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gif" ContentType="image/gif"/>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96" r:id="rId1"/>
  </p:sldMasterIdLst>
  <p:notesMasterIdLst>
    <p:notesMasterId r:id="rId25"/>
  </p:notesMasterIdLst>
  <p:sldIdLst>
    <p:sldId id="256" r:id="rId2"/>
    <p:sldId id="313" r:id="rId3"/>
    <p:sldId id="271" r:id="rId4"/>
    <p:sldId id="258" r:id="rId5"/>
    <p:sldId id="259" r:id="rId6"/>
    <p:sldId id="260" r:id="rId7"/>
    <p:sldId id="314" r:id="rId8"/>
    <p:sldId id="315" r:id="rId9"/>
    <p:sldId id="261" r:id="rId10"/>
    <p:sldId id="262" r:id="rId11"/>
    <p:sldId id="317" r:id="rId12"/>
    <p:sldId id="318" r:id="rId13"/>
    <p:sldId id="263" r:id="rId14"/>
    <p:sldId id="316" r:id="rId15"/>
    <p:sldId id="264" r:id="rId16"/>
    <p:sldId id="319" r:id="rId17"/>
    <p:sldId id="265" r:id="rId18"/>
    <p:sldId id="266" r:id="rId19"/>
    <p:sldId id="320" r:id="rId20"/>
    <p:sldId id="321" r:id="rId21"/>
    <p:sldId id="267" r:id="rId22"/>
    <p:sldId id="292" r:id="rId23"/>
    <p:sldId id="293" r:id="rId24"/>
  </p:sldIdLst>
  <p:sldSz cx="9144000" cy="5143500" type="screen16x9"/>
  <p:notesSz cx="6858000" cy="9144000"/>
  <p:embeddedFontLst>
    <p:embeddedFont>
      <p:font typeface="Dela Gothic One" panose="020B0604020202020204" charset="-128"/>
      <p:regular r:id="rId26"/>
    </p:embeddedFont>
    <p:embeddedFont>
      <p:font typeface="Didact Gothic" panose="020B0604020202020204" charset="0"/>
      <p:regular r:id="rId2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0741F93-2BEC-4B41-A9A9-79691DB12E05}">
  <a:tblStyle styleId="{00741F93-2BEC-4B41-A9A9-79691DB12E05}"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7" d="100"/>
          <a:sy n="107" d="100"/>
        </p:scale>
        <p:origin x="754" y="77"/>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1.fntdata"/><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2.fntdata"/><Relationship Id="rId30"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1"/>
        <p:cNvGrpSpPr/>
        <p:nvPr/>
      </p:nvGrpSpPr>
      <p:grpSpPr>
        <a:xfrm>
          <a:off x="0" y="0"/>
          <a:ext cx="0" cy="0"/>
          <a:chOff x="0" y="0"/>
          <a:chExt cx="0" cy="0"/>
        </a:xfrm>
      </p:grpSpPr>
      <p:sp>
        <p:nvSpPr>
          <p:cNvPr id="1822" name="Google Shape;18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3" name="Google Shape;18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2"/>
        <p:cNvGrpSpPr/>
        <p:nvPr/>
      </p:nvGrpSpPr>
      <p:grpSpPr>
        <a:xfrm>
          <a:off x="0" y="0"/>
          <a:ext cx="0" cy="0"/>
          <a:chOff x="0" y="0"/>
          <a:chExt cx="0" cy="0"/>
        </a:xfrm>
      </p:grpSpPr>
      <p:sp>
        <p:nvSpPr>
          <p:cNvPr id="1893" name="Google Shape;1893;g1ba08f373dd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4" name="Google Shape;1894;g1ba08f373dd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46730115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2"/>
        <p:cNvGrpSpPr/>
        <p:nvPr/>
      </p:nvGrpSpPr>
      <p:grpSpPr>
        <a:xfrm>
          <a:off x="0" y="0"/>
          <a:ext cx="0" cy="0"/>
          <a:chOff x="0" y="0"/>
          <a:chExt cx="0" cy="0"/>
        </a:xfrm>
      </p:grpSpPr>
      <p:sp>
        <p:nvSpPr>
          <p:cNvPr id="1893" name="Google Shape;1893;g1ba08f373dd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4" name="Google Shape;1894;g1ba08f373dd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6993808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1"/>
        <p:cNvGrpSpPr/>
        <p:nvPr/>
      </p:nvGrpSpPr>
      <p:grpSpPr>
        <a:xfrm>
          <a:off x="0" y="0"/>
          <a:ext cx="0" cy="0"/>
          <a:chOff x="0" y="0"/>
          <a:chExt cx="0" cy="0"/>
        </a:xfrm>
      </p:grpSpPr>
      <p:sp>
        <p:nvSpPr>
          <p:cNvPr id="1922" name="Google Shape;1922;g1b6126cf4ac_0_176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3" name="Google Shape;1923;g1b6126cf4ac_0_176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2"/>
        <p:cNvGrpSpPr/>
        <p:nvPr/>
      </p:nvGrpSpPr>
      <p:grpSpPr>
        <a:xfrm>
          <a:off x="0" y="0"/>
          <a:ext cx="0" cy="0"/>
          <a:chOff x="0" y="0"/>
          <a:chExt cx="0" cy="0"/>
        </a:xfrm>
      </p:grpSpPr>
      <p:sp>
        <p:nvSpPr>
          <p:cNvPr id="1893" name="Google Shape;1893;g1ba08f373dd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4" name="Google Shape;1894;g1ba08f373dd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50289499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5"/>
        <p:cNvGrpSpPr/>
        <p:nvPr/>
      </p:nvGrpSpPr>
      <p:grpSpPr>
        <a:xfrm>
          <a:off x="0" y="0"/>
          <a:ext cx="0" cy="0"/>
          <a:chOff x="0" y="0"/>
          <a:chExt cx="0" cy="0"/>
        </a:xfrm>
      </p:grpSpPr>
      <p:sp>
        <p:nvSpPr>
          <p:cNvPr id="1926" name="Google Shape;1926;g1b6126cf4ac_0_178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7" name="Google Shape;1927;g1b6126cf4ac_0_178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2"/>
        <p:cNvGrpSpPr/>
        <p:nvPr/>
      </p:nvGrpSpPr>
      <p:grpSpPr>
        <a:xfrm>
          <a:off x="0" y="0"/>
          <a:ext cx="0" cy="0"/>
          <a:chOff x="0" y="0"/>
          <a:chExt cx="0" cy="0"/>
        </a:xfrm>
      </p:grpSpPr>
      <p:sp>
        <p:nvSpPr>
          <p:cNvPr id="1893" name="Google Shape;1893;g1ba08f373dd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4" name="Google Shape;1894;g1ba08f373dd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78196213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9"/>
        <p:cNvGrpSpPr/>
        <p:nvPr/>
      </p:nvGrpSpPr>
      <p:grpSpPr>
        <a:xfrm>
          <a:off x="0" y="0"/>
          <a:ext cx="0" cy="0"/>
          <a:chOff x="0" y="0"/>
          <a:chExt cx="0" cy="0"/>
        </a:xfrm>
      </p:grpSpPr>
      <p:sp>
        <p:nvSpPr>
          <p:cNvPr id="1930" name="Google Shape;1930;g1b6126cf4ac_0_178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1" name="Google Shape;1931;g1b6126cf4ac_0_178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3"/>
        <p:cNvGrpSpPr/>
        <p:nvPr/>
      </p:nvGrpSpPr>
      <p:grpSpPr>
        <a:xfrm>
          <a:off x="0" y="0"/>
          <a:ext cx="0" cy="0"/>
          <a:chOff x="0" y="0"/>
          <a:chExt cx="0" cy="0"/>
        </a:xfrm>
      </p:grpSpPr>
      <p:sp>
        <p:nvSpPr>
          <p:cNvPr id="1934" name="Google Shape;1934;g1ba08f373dd_0_1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5" name="Google Shape;1935;g1ba08f373dd_0_1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2"/>
        <p:cNvGrpSpPr/>
        <p:nvPr/>
      </p:nvGrpSpPr>
      <p:grpSpPr>
        <a:xfrm>
          <a:off x="0" y="0"/>
          <a:ext cx="0" cy="0"/>
          <a:chOff x="0" y="0"/>
          <a:chExt cx="0" cy="0"/>
        </a:xfrm>
      </p:grpSpPr>
      <p:sp>
        <p:nvSpPr>
          <p:cNvPr id="1893" name="Google Shape;1893;g1ba08f373dd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4" name="Google Shape;1894;g1ba08f373dd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254627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2"/>
        <p:cNvGrpSpPr/>
        <p:nvPr/>
      </p:nvGrpSpPr>
      <p:grpSpPr>
        <a:xfrm>
          <a:off x="0" y="0"/>
          <a:ext cx="0" cy="0"/>
          <a:chOff x="0" y="0"/>
          <a:chExt cx="0" cy="0"/>
        </a:xfrm>
      </p:grpSpPr>
      <p:sp>
        <p:nvSpPr>
          <p:cNvPr id="1893" name="Google Shape;1893;g1ba08f373dd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4" name="Google Shape;1894;g1ba08f373dd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52843540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3"/>
        <p:cNvGrpSpPr/>
        <p:nvPr/>
      </p:nvGrpSpPr>
      <p:grpSpPr>
        <a:xfrm>
          <a:off x="0" y="0"/>
          <a:ext cx="0" cy="0"/>
          <a:chOff x="0" y="0"/>
          <a:chExt cx="0" cy="0"/>
        </a:xfrm>
      </p:grpSpPr>
      <p:sp>
        <p:nvSpPr>
          <p:cNvPr id="1954" name="Google Shape;1954;g1ba08f373dd_0_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5" name="Google Shape;1955;g1ba08f373dd_0_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https://www.baamboozle.com/classic/739902</a:t>
            </a:r>
            <a:endParaRPr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7"/>
        <p:cNvGrpSpPr/>
        <p:nvPr/>
      </p:nvGrpSpPr>
      <p:grpSpPr>
        <a:xfrm>
          <a:off x="0" y="0"/>
          <a:ext cx="0" cy="0"/>
          <a:chOff x="0" y="0"/>
          <a:chExt cx="0" cy="0"/>
        </a:xfrm>
      </p:grpSpPr>
      <p:sp>
        <p:nvSpPr>
          <p:cNvPr id="1938" name="Google Shape;1938;g1ba08f373dd_0_2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9" name="Google Shape;1939;g1ba08f373dd_0_2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9"/>
        <p:cNvGrpSpPr/>
        <p:nvPr/>
      </p:nvGrpSpPr>
      <p:grpSpPr>
        <a:xfrm>
          <a:off x="0" y="0"/>
          <a:ext cx="0" cy="0"/>
          <a:chOff x="0" y="0"/>
          <a:chExt cx="0" cy="0"/>
        </a:xfrm>
      </p:grpSpPr>
      <p:sp>
        <p:nvSpPr>
          <p:cNvPr id="2040" name="Google Shape;2040;g1baff508bb9_1_6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1" name="Google Shape;2041;g1baff508bb9_1_6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6"/>
        <p:cNvGrpSpPr/>
        <p:nvPr/>
      </p:nvGrpSpPr>
      <p:grpSpPr>
        <a:xfrm>
          <a:off x="0" y="0"/>
          <a:ext cx="0" cy="0"/>
          <a:chOff x="0" y="0"/>
          <a:chExt cx="0" cy="0"/>
        </a:xfrm>
      </p:grpSpPr>
      <p:sp>
        <p:nvSpPr>
          <p:cNvPr id="2077" name="Google Shape;2077;g1baff508bb9_1_1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8" name="Google Shape;2078;g1baff508bb9_1_1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1ba08f373dd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1ba08f373dd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8"/>
        <p:cNvGrpSpPr/>
        <p:nvPr/>
      </p:nvGrpSpPr>
      <p:grpSpPr>
        <a:xfrm>
          <a:off x="0" y="0"/>
          <a:ext cx="0" cy="0"/>
          <a:chOff x="0" y="0"/>
          <a:chExt cx="0" cy="0"/>
        </a:xfrm>
      </p:grpSpPr>
      <p:sp>
        <p:nvSpPr>
          <p:cNvPr id="1859" name="Google Shape;1859;g1ba08f373dd_0_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0" name="Google Shape;1860;g1ba08f373dd_0_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2"/>
        <p:cNvGrpSpPr/>
        <p:nvPr/>
      </p:nvGrpSpPr>
      <p:grpSpPr>
        <a:xfrm>
          <a:off x="0" y="0"/>
          <a:ext cx="0" cy="0"/>
          <a:chOff x="0" y="0"/>
          <a:chExt cx="0" cy="0"/>
        </a:xfrm>
      </p:grpSpPr>
      <p:sp>
        <p:nvSpPr>
          <p:cNvPr id="1893" name="Google Shape;1893;g1ba08f373dd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4" name="Google Shape;1894;g1ba08f373dd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2"/>
        <p:cNvGrpSpPr/>
        <p:nvPr/>
      </p:nvGrpSpPr>
      <p:grpSpPr>
        <a:xfrm>
          <a:off x="0" y="0"/>
          <a:ext cx="0" cy="0"/>
          <a:chOff x="0" y="0"/>
          <a:chExt cx="0" cy="0"/>
        </a:xfrm>
      </p:grpSpPr>
      <p:sp>
        <p:nvSpPr>
          <p:cNvPr id="1893" name="Google Shape;1893;g1ba08f373dd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4" name="Google Shape;1894;g1ba08f373dd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50047014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2"/>
        <p:cNvGrpSpPr/>
        <p:nvPr/>
      </p:nvGrpSpPr>
      <p:grpSpPr>
        <a:xfrm>
          <a:off x="0" y="0"/>
          <a:ext cx="0" cy="0"/>
          <a:chOff x="0" y="0"/>
          <a:chExt cx="0" cy="0"/>
        </a:xfrm>
      </p:grpSpPr>
      <p:sp>
        <p:nvSpPr>
          <p:cNvPr id="1893" name="Google Shape;1893;g1ba08f373dd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4" name="Google Shape;1894;g1ba08f373dd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47153335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3"/>
        <p:cNvGrpSpPr/>
        <p:nvPr/>
      </p:nvGrpSpPr>
      <p:grpSpPr>
        <a:xfrm>
          <a:off x="0" y="0"/>
          <a:ext cx="0" cy="0"/>
          <a:chOff x="0" y="0"/>
          <a:chExt cx="0" cy="0"/>
        </a:xfrm>
      </p:grpSpPr>
      <p:sp>
        <p:nvSpPr>
          <p:cNvPr id="1904" name="Google Shape;1904;g1ba08f373dd_0_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5" name="Google Shape;1905;g1ba08f373dd_0_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7"/>
        <p:cNvGrpSpPr/>
        <p:nvPr/>
      </p:nvGrpSpPr>
      <p:grpSpPr>
        <a:xfrm>
          <a:off x="0" y="0"/>
          <a:ext cx="0" cy="0"/>
          <a:chOff x="0" y="0"/>
          <a:chExt cx="0" cy="0"/>
        </a:xfrm>
      </p:grpSpPr>
      <p:sp>
        <p:nvSpPr>
          <p:cNvPr id="1918" name="Google Shape;1918;g1b6126cf4ac_0_175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9" name="Google Shape;1919;g1b6126cf4ac_0_175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4" y="385625"/>
            <a:ext cx="9144070" cy="4757862"/>
            <a:chOff x="-4" y="385625"/>
            <a:chExt cx="9144070" cy="4757862"/>
          </a:xfrm>
        </p:grpSpPr>
        <p:sp>
          <p:nvSpPr>
            <p:cNvPr id="10" name="Google Shape;10;p2"/>
            <p:cNvSpPr/>
            <p:nvPr/>
          </p:nvSpPr>
          <p:spPr>
            <a:xfrm>
              <a:off x="0" y="2473900"/>
              <a:ext cx="9144066" cy="2294053"/>
            </a:xfrm>
            <a:custGeom>
              <a:avLst/>
              <a:gdLst/>
              <a:ahLst/>
              <a:cxnLst/>
              <a:rect l="l" t="t" r="r" b="b"/>
              <a:pathLst>
                <a:path w="133529" h="55973" extrusionOk="0">
                  <a:moveTo>
                    <a:pt x="129544" y="0"/>
                  </a:moveTo>
                  <a:cubicBezTo>
                    <a:pt x="129530" y="0"/>
                    <a:pt x="129517" y="1"/>
                    <a:pt x="129504" y="1"/>
                  </a:cubicBezTo>
                  <a:cubicBezTo>
                    <a:pt x="128385" y="61"/>
                    <a:pt x="126302" y="4288"/>
                    <a:pt x="124147" y="6157"/>
                  </a:cubicBezTo>
                  <a:cubicBezTo>
                    <a:pt x="123658" y="6583"/>
                    <a:pt x="123308" y="6708"/>
                    <a:pt x="123007" y="6708"/>
                  </a:cubicBezTo>
                  <a:cubicBezTo>
                    <a:pt x="122581" y="6708"/>
                    <a:pt x="122251" y="6456"/>
                    <a:pt x="121758" y="6456"/>
                  </a:cubicBezTo>
                  <a:cubicBezTo>
                    <a:pt x="120957" y="6456"/>
                    <a:pt x="119725" y="7119"/>
                    <a:pt x="116943" y="10598"/>
                  </a:cubicBezTo>
                  <a:cubicBezTo>
                    <a:pt x="115217" y="12765"/>
                    <a:pt x="111740" y="15206"/>
                    <a:pt x="109323" y="15849"/>
                  </a:cubicBezTo>
                  <a:cubicBezTo>
                    <a:pt x="108543" y="16057"/>
                    <a:pt x="107624" y="16150"/>
                    <a:pt x="106656" y="16150"/>
                  </a:cubicBezTo>
                  <a:cubicBezTo>
                    <a:pt x="104640" y="16150"/>
                    <a:pt x="102412" y="15746"/>
                    <a:pt x="100787" y="15134"/>
                  </a:cubicBezTo>
                  <a:cubicBezTo>
                    <a:pt x="99811" y="14769"/>
                    <a:pt x="98857" y="14640"/>
                    <a:pt x="97957" y="14640"/>
                  </a:cubicBezTo>
                  <a:cubicBezTo>
                    <a:pt x="96627" y="14640"/>
                    <a:pt x="95416" y="14921"/>
                    <a:pt x="94429" y="15134"/>
                  </a:cubicBezTo>
                  <a:cubicBezTo>
                    <a:pt x="93155" y="15420"/>
                    <a:pt x="91393" y="16872"/>
                    <a:pt x="89738" y="17527"/>
                  </a:cubicBezTo>
                  <a:cubicBezTo>
                    <a:pt x="89480" y="17458"/>
                    <a:pt x="89235" y="17427"/>
                    <a:pt x="89002" y="17427"/>
                  </a:cubicBezTo>
                  <a:cubicBezTo>
                    <a:pt x="88438" y="17427"/>
                    <a:pt x="87948" y="17608"/>
                    <a:pt x="87535" y="17861"/>
                  </a:cubicBezTo>
                  <a:cubicBezTo>
                    <a:pt x="85618" y="17861"/>
                    <a:pt x="83106" y="17908"/>
                    <a:pt x="81177" y="18777"/>
                  </a:cubicBezTo>
                  <a:cubicBezTo>
                    <a:pt x="79934" y="19345"/>
                    <a:pt x="78203" y="19468"/>
                    <a:pt x="76660" y="19468"/>
                  </a:cubicBezTo>
                  <a:cubicBezTo>
                    <a:pt x="75485" y="19468"/>
                    <a:pt x="74418" y="19397"/>
                    <a:pt x="73759" y="19397"/>
                  </a:cubicBezTo>
                  <a:cubicBezTo>
                    <a:pt x="72783" y="19397"/>
                    <a:pt x="70926" y="20290"/>
                    <a:pt x="68997" y="21278"/>
                  </a:cubicBezTo>
                  <a:cubicBezTo>
                    <a:pt x="68854" y="21218"/>
                    <a:pt x="68723" y="21159"/>
                    <a:pt x="68604" y="21099"/>
                  </a:cubicBezTo>
                  <a:cubicBezTo>
                    <a:pt x="67593" y="20594"/>
                    <a:pt x="66336" y="20448"/>
                    <a:pt x="65117" y="20448"/>
                  </a:cubicBezTo>
                  <a:cubicBezTo>
                    <a:pt x="63458" y="20448"/>
                    <a:pt x="61870" y="20718"/>
                    <a:pt x="61073" y="20718"/>
                  </a:cubicBezTo>
                  <a:cubicBezTo>
                    <a:pt x="61063" y="20718"/>
                    <a:pt x="61053" y="20718"/>
                    <a:pt x="61044" y="20718"/>
                  </a:cubicBezTo>
                  <a:cubicBezTo>
                    <a:pt x="60555" y="20718"/>
                    <a:pt x="59817" y="20849"/>
                    <a:pt x="58984" y="20980"/>
                  </a:cubicBezTo>
                  <a:lnTo>
                    <a:pt x="57960" y="21159"/>
                  </a:lnTo>
                  <a:cubicBezTo>
                    <a:pt x="57482" y="21220"/>
                    <a:pt x="56995" y="21261"/>
                    <a:pt x="56522" y="21261"/>
                  </a:cubicBezTo>
                  <a:cubicBezTo>
                    <a:pt x="55805" y="21261"/>
                    <a:pt x="55122" y="21167"/>
                    <a:pt x="54555" y="20909"/>
                  </a:cubicBezTo>
                  <a:cubicBezTo>
                    <a:pt x="52638" y="20028"/>
                    <a:pt x="51018" y="17825"/>
                    <a:pt x="49292" y="17825"/>
                  </a:cubicBezTo>
                  <a:cubicBezTo>
                    <a:pt x="47566" y="17825"/>
                    <a:pt x="45875" y="16980"/>
                    <a:pt x="44434" y="16658"/>
                  </a:cubicBezTo>
                  <a:cubicBezTo>
                    <a:pt x="44140" y="16590"/>
                    <a:pt x="43821" y="16559"/>
                    <a:pt x="43482" y="16559"/>
                  </a:cubicBezTo>
                  <a:cubicBezTo>
                    <a:pt x="42159" y="16559"/>
                    <a:pt x="40525" y="17035"/>
                    <a:pt x="38838" y="17670"/>
                  </a:cubicBezTo>
                  <a:cubicBezTo>
                    <a:pt x="38631" y="17749"/>
                    <a:pt x="38424" y="17784"/>
                    <a:pt x="38217" y="17784"/>
                  </a:cubicBezTo>
                  <a:cubicBezTo>
                    <a:pt x="36315" y="17784"/>
                    <a:pt x="34405" y="14782"/>
                    <a:pt x="32504" y="14277"/>
                  </a:cubicBezTo>
                  <a:cubicBezTo>
                    <a:pt x="32107" y="14170"/>
                    <a:pt x="31730" y="14132"/>
                    <a:pt x="31368" y="14132"/>
                  </a:cubicBezTo>
                  <a:cubicBezTo>
                    <a:pt x="30542" y="14132"/>
                    <a:pt x="29794" y="14326"/>
                    <a:pt x="29057" y="14326"/>
                  </a:cubicBezTo>
                  <a:cubicBezTo>
                    <a:pt x="28395" y="14326"/>
                    <a:pt x="27743" y="14170"/>
                    <a:pt x="27051" y="13574"/>
                  </a:cubicBezTo>
                  <a:cubicBezTo>
                    <a:pt x="25253" y="12015"/>
                    <a:pt x="21312" y="7431"/>
                    <a:pt x="19312" y="7431"/>
                  </a:cubicBezTo>
                  <a:cubicBezTo>
                    <a:pt x="17109" y="7431"/>
                    <a:pt x="15121" y="3823"/>
                    <a:pt x="13073" y="3716"/>
                  </a:cubicBezTo>
                  <a:cubicBezTo>
                    <a:pt x="13057" y="3715"/>
                    <a:pt x="13041" y="3715"/>
                    <a:pt x="13025" y="3715"/>
                  </a:cubicBezTo>
                  <a:cubicBezTo>
                    <a:pt x="11056" y="3715"/>
                    <a:pt x="11493" y="9467"/>
                    <a:pt x="8930" y="9467"/>
                  </a:cubicBezTo>
                  <a:cubicBezTo>
                    <a:pt x="6322" y="9467"/>
                    <a:pt x="5084" y="14432"/>
                    <a:pt x="3358" y="15301"/>
                  </a:cubicBezTo>
                  <a:cubicBezTo>
                    <a:pt x="2322" y="15837"/>
                    <a:pt x="1155" y="16658"/>
                    <a:pt x="0" y="17218"/>
                  </a:cubicBezTo>
                  <a:lnTo>
                    <a:pt x="0" y="55972"/>
                  </a:lnTo>
                  <a:lnTo>
                    <a:pt x="93024" y="55972"/>
                  </a:lnTo>
                  <a:lnTo>
                    <a:pt x="93024" y="55389"/>
                  </a:lnTo>
                  <a:lnTo>
                    <a:pt x="133529" y="55389"/>
                  </a:lnTo>
                  <a:lnTo>
                    <a:pt x="133529" y="3466"/>
                  </a:lnTo>
                  <a:cubicBezTo>
                    <a:pt x="131887" y="1508"/>
                    <a:pt x="130396" y="0"/>
                    <a:pt x="129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flipH="1">
              <a:off x="-4" y="2571750"/>
              <a:ext cx="4427029" cy="2571737"/>
            </a:xfrm>
            <a:custGeom>
              <a:avLst/>
              <a:gdLst/>
              <a:ahLst/>
              <a:cxnLst/>
              <a:rect l="l" t="t" r="r" b="b"/>
              <a:pathLst>
                <a:path w="59997" h="21718" extrusionOk="0">
                  <a:moveTo>
                    <a:pt x="49031" y="1"/>
                  </a:moveTo>
                  <a:lnTo>
                    <a:pt x="43554" y="2692"/>
                  </a:lnTo>
                  <a:lnTo>
                    <a:pt x="39339" y="6990"/>
                  </a:lnTo>
                  <a:lnTo>
                    <a:pt x="30874" y="9669"/>
                  </a:lnTo>
                  <a:lnTo>
                    <a:pt x="20694" y="16551"/>
                  </a:lnTo>
                  <a:lnTo>
                    <a:pt x="9847" y="18384"/>
                  </a:lnTo>
                  <a:lnTo>
                    <a:pt x="1" y="21718"/>
                  </a:lnTo>
                  <a:lnTo>
                    <a:pt x="59996" y="21718"/>
                  </a:lnTo>
                  <a:lnTo>
                    <a:pt x="59996" y="108"/>
                  </a:lnTo>
                  <a:lnTo>
                    <a:pt x="4903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5270400" y="1320400"/>
              <a:ext cx="3873553" cy="3378597"/>
            </a:xfrm>
            <a:custGeom>
              <a:avLst/>
              <a:gdLst/>
              <a:ahLst/>
              <a:cxnLst/>
              <a:rect l="l" t="t" r="r" b="b"/>
              <a:pathLst>
                <a:path w="70724" h="61687" extrusionOk="0">
                  <a:moveTo>
                    <a:pt x="70723" y="0"/>
                  </a:moveTo>
                  <a:lnTo>
                    <a:pt x="67616" y="8049"/>
                  </a:lnTo>
                  <a:lnTo>
                    <a:pt x="67282" y="12681"/>
                  </a:lnTo>
                  <a:lnTo>
                    <a:pt x="64056" y="21551"/>
                  </a:lnTo>
                  <a:lnTo>
                    <a:pt x="59520" y="29016"/>
                  </a:lnTo>
                  <a:lnTo>
                    <a:pt x="53519" y="34267"/>
                  </a:lnTo>
                  <a:lnTo>
                    <a:pt x="45411" y="38827"/>
                  </a:lnTo>
                  <a:lnTo>
                    <a:pt x="38827" y="50840"/>
                  </a:lnTo>
                  <a:lnTo>
                    <a:pt x="30195" y="54579"/>
                  </a:lnTo>
                  <a:lnTo>
                    <a:pt x="22336" y="54579"/>
                  </a:lnTo>
                  <a:lnTo>
                    <a:pt x="0" y="61687"/>
                  </a:lnTo>
                  <a:lnTo>
                    <a:pt x="70723" y="61687"/>
                  </a:lnTo>
                  <a:lnTo>
                    <a:pt x="7072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178375" y="385625"/>
              <a:ext cx="2427422" cy="2210956"/>
            </a:xfrm>
            <a:custGeom>
              <a:avLst/>
              <a:gdLst/>
              <a:ahLst/>
              <a:cxnLst/>
              <a:rect l="l" t="t" r="r" b="b"/>
              <a:pathLst>
                <a:path w="46661" h="42500" extrusionOk="0">
                  <a:moveTo>
                    <a:pt x="23335" y="0"/>
                  </a:moveTo>
                  <a:cubicBezTo>
                    <a:pt x="17895" y="0"/>
                    <a:pt x="12454" y="2075"/>
                    <a:pt x="8299" y="6224"/>
                  </a:cubicBezTo>
                  <a:cubicBezTo>
                    <a:pt x="0" y="14523"/>
                    <a:pt x="0" y="27977"/>
                    <a:pt x="8299" y="36275"/>
                  </a:cubicBezTo>
                  <a:cubicBezTo>
                    <a:pt x="12454" y="40425"/>
                    <a:pt x="17895" y="42499"/>
                    <a:pt x="23335" y="42499"/>
                  </a:cubicBezTo>
                  <a:cubicBezTo>
                    <a:pt x="28775" y="42499"/>
                    <a:pt x="34213" y="40425"/>
                    <a:pt x="38362" y="36275"/>
                  </a:cubicBezTo>
                  <a:cubicBezTo>
                    <a:pt x="46661" y="27977"/>
                    <a:pt x="46661" y="14523"/>
                    <a:pt x="38362" y="6224"/>
                  </a:cubicBezTo>
                  <a:cubicBezTo>
                    <a:pt x="34213" y="2075"/>
                    <a:pt x="28775" y="0"/>
                    <a:pt x="23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14;p2"/>
          <p:cNvSpPr txBox="1">
            <a:spLocks noGrp="1"/>
          </p:cNvSpPr>
          <p:nvPr>
            <p:ph type="ctrTitle"/>
          </p:nvPr>
        </p:nvSpPr>
        <p:spPr>
          <a:xfrm>
            <a:off x="950438" y="471800"/>
            <a:ext cx="7243200" cy="17805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5200" b="1">
                <a:solidFill>
                  <a:schemeClr val="accent2"/>
                </a:solidFill>
                <a:latin typeface="Dela Gothic One"/>
                <a:ea typeface="Dela Gothic One"/>
                <a:cs typeface="Dela Gothic One"/>
                <a:sym typeface="Dela Gothic One"/>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5" name="Google Shape;15;p2"/>
          <p:cNvSpPr txBox="1">
            <a:spLocks noGrp="1"/>
          </p:cNvSpPr>
          <p:nvPr>
            <p:ph type="subTitle" idx="1"/>
          </p:nvPr>
        </p:nvSpPr>
        <p:spPr>
          <a:xfrm>
            <a:off x="950376" y="2252300"/>
            <a:ext cx="7243200" cy="555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solidFill>
                  <a:schemeClr val="dk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ext">
  <p:cSld name="CUSTOM_2">
    <p:spTree>
      <p:nvGrpSpPr>
        <p:cNvPr id="1" name="Shape 65"/>
        <p:cNvGrpSpPr/>
        <p:nvPr/>
      </p:nvGrpSpPr>
      <p:grpSpPr>
        <a:xfrm>
          <a:off x="0" y="0"/>
          <a:ext cx="0" cy="0"/>
          <a:chOff x="0" y="0"/>
          <a:chExt cx="0" cy="0"/>
        </a:xfrm>
      </p:grpSpPr>
      <p:grpSp>
        <p:nvGrpSpPr>
          <p:cNvPr id="66" name="Google Shape;66;p13"/>
          <p:cNvGrpSpPr/>
          <p:nvPr/>
        </p:nvGrpSpPr>
        <p:grpSpPr>
          <a:xfrm>
            <a:off x="0" y="-529400"/>
            <a:ext cx="9144066" cy="7049953"/>
            <a:chOff x="0" y="-529400"/>
            <a:chExt cx="9144066" cy="7049953"/>
          </a:xfrm>
        </p:grpSpPr>
        <p:sp>
          <p:nvSpPr>
            <p:cNvPr id="67" name="Google Shape;67;p13"/>
            <p:cNvSpPr/>
            <p:nvPr/>
          </p:nvSpPr>
          <p:spPr>
            <a:xfrm flipH="1">
              <a:off x="0" y="4226500"/>
              <a:ext cx="9144066" cy="2294053"/>
            </a:xfrm>
            <a:custGeom>
              <a:avLst/>
              <a:gdLst/>
              <a:ahLst/>
              <a:cxnLst/>
              <a:rect l="l" t="t" r="r" b="b"/>
              <a:pathLst>
                <a:path w="133529" h="55973" extrusionOk="0">
                  <a:moveTo>
                    <a:pt x="129544" y="0"/>
                  </a:moveTo>
                  <a:cubicBezTo>
                    <a:pt x="129530" y="0"/>
                    <a:pt x="129517" y="1"/>
                    <a:pt x="129504" y="1"/>
                  </a:cubicBezTo>
                  <a:cubicBezTo>
                    <a:pt x="128385" y="61"/>
                    <a:pt x="126302" y="4288"/>
                    <a:pt x="124147" y="6157"/>
                  </a:cubicBezTo>
                  <a:cubicBezTo>
                    <a:pt x="123658" y="6583"/>
                    <a:pt x="123308" y="6708"/>
                    <a:pt x="123007" y="6708"/>
                  </a:cubicBezTo>
                  <a:cubicBezTo>
                    <a:pt x="122581" y="6708"/>
                    <a:pt x="122251" y="6456"/>
                    <a:pt x="121758" y="6456"/>
                  </a:cubicBezTo>
                  <a:cubicBezTo>
                    <a:pt x="120957" y="6456"/>
                    <a:pt x="119725" y="7119"/>
                    <a:pt x="116943" y="10598"/>
                  </a:cubicBezTo>
                  <a:cubicBezTo>
                    <a:pt x="115217" y="12765"/>
                    <a:pt x="111740" y="15206"/>
                    <a:pt x="109323" y="15849"/>
                  </a:cubicBezTo>
                  <a:cubicBezTo>
                    <a:pt x="108543" y="16057"/>
                    <a:pt x="107624" y="16150"/>
                    <a:pt x="106656" y="16150"/>
                  </a:cubicBezTo>
                  <a:cubicBezTo>
                    <a:pt x="104640" y="16150"/>
                    <a:pt x="102412" y="15746"/>
                    <a:pt x="100787" y="15134"/>
                  </a:cubicBezTo>
                  <a:cubicBezTo>
                    <a:pt x="99811" y="14769"/>
                    <a:pt x="98857" y="14640"/>
                    <a:pt x="97957" y="14640"/>
                  </a:cubicBezTo>
                  <a:cubicBezTo>
                    <a:pt x="96627" y="14640"/>
                    <a:pt x="95416" y="14921"/>
                    <a:pt x="94429" y="15134"/>
                  </a:cubicBezTo>
                  <a:cubicBezTo>
                    <a:pt x="93155" y="15420"/>
                    <a:pt x="91393" y="16872"/>
                    <a:pt x="89738" y="17527"/>
                  </a:cubicBezTo>
                  <a:cubicBezTo>
                    <a:pt x="89480" y="17458"/>
                    <a:pt x="89235" y="17427"/>
                    <a:pt x="89002" y="17427"/>
                  </a:cubicBezTo>
                  <a:cubicBezTo>
                    <a:pt x="88438" y="17427"/>
                    <a:pt x="87948" y="17608"/>
                    <a:pt x="87535" y="17861"/>
                  </a:cubicBezTo>
                  <a:cubicBezTo>
                    <a:pt x="85618" y="17861"/>
                    <a:pt x="83106" y="17908"/>
                    <a:pt x="81177" y="18777"/>
                  </a:cubicBezTo>
                  <a:cubicBezTo>
                    <a:pt x="79934" y="19345"/>
                    <a:pt x="78203" y="19468"/>
                    <a:pt x="76660" y="19468"/>
                  </a:cubicBezTo>
                  <a:cubicBezTo>
                    <a:pt x="75485" y="19468"/>
                    <a:pt x="74418" y="19397"/>
                    <a:pt x="73759" y="19397"/>
                  </a:cubicBezTo>
                  <a:cubicBezTo>
                    <a:pt x="72783" y="19397"/>
                    <a:pt x="70926" y="20290"/>
                    <a:pt x="68997" y="21278"/>
                  </a:cubicBezTo>
                  <a:cubicBezTo>
                    <a:pt x="68854" y="21218"/>
                    <a:pt x="68723" y="21159"/>
                    <a:pt x="68604" y="21099"/>
                  </a:cubicBezTo>
                  <a:cubicBezTo>
                    <a:pt x="67593" y="20594"/>
                    <a:pt x="66336" y="20448"/>
                    <a:pt x="65117" y="20448"/>
                  </a:cubicBezTo>
                  <a:cubicBezTo>
                    <a:pt x="63458" y="20448"/>
                    <a:pt x="61870" y="20718"/>
                    <a:pt x="61073" y="20718"/>
                  </a:cubicBezTo>
                  <a:cubicBezTo>
                    <a:pt x="61063" y="20718"/>
                    <a:pt x="61053" y="20718"/>
                    <a:pt x="61044" y="20718"/>
                  </a:cubicBezTo>
                  <a:cubicBezTo>
                    <a:pt x="60555" y="20718"/>
                    <a:pt x="59817" y="20849"/>
                    <a:pt x="58984" y="20980"/>
                  </a:cubicBezTo>
                  <a:lnTo>
                    <a:pt x="57960" y="21159"/>
                  </a:lnTo>
                  <a:cubicBezTo>
                    <a:pt x="57482" y="21220"/>
                    <a:pt x="56995" y="21261"/>
                    <a:pt x="56522" y="21261"/>
                  </a:cubicBezTo>
                  <a:cubicBezTo>
                    <a:pt x="55805" y="21261"/>
                    <a:pt x="55122" y="21167"/>
                    <a:pt x="54555" y="20909"/>
                  </a:cubicBezTo>
                  <a:cubicBezTo>
                    <a:pt x="52638" y="20028"/>
                    <a:pt x="51018" y="17825"/>
                    <a:pt x="49292" y="17825"/>
                  </a:cubicBezTo>
                  <a:cubicBezTo>
                    <a:pt x="47566" y="17825"/>
                    <a:pt x="45875" y="16980"/>
                    <a:pt x="44434" y="16658"/>
                  </a:cubicBezTo>
                  <a:cubicBezTo>
                    <a:pt x="44140" y="16590"/>
                    <a:pt x="43821" y="16559"/>
                    <a:pt x="43482" y="16559"/>
                  </a:cubicBezTo>
                  <a:cubicBezTo>
                    <a:pt x="42159" y="16559"/>
                    <a:pt x="40525" y="17035"/>
                    <a:pt x="38838" y="17670"/>
                  </a:cubicBezTo>
                  <a:cubicBezTo>
                    <a:pt x="38631" y="17749"/>
                    <a:pt x="38424" y="17784"/>
                    <a:pt x="38217" y="17784"/>
                  </a:cubicBezTo>
                  <a:cubicBezTo>
                    <a:pt x="36315" y="17784"/>
                    <a:pt x="34405" y="14782"/>
                    <a:pt x="32504" y="14277"/>
                  </a:cubicBezTo>
                  <a:cubicBezTo>
                    <a:pt x="32107" y="14170"/>
                    <a:pt x="31730" y="14132"/>
                    <a:pt x="31368" y="14132"/>
                  </a:cubicBezTo>
                  <a:cubicBezTo>
                    <a:pt x="30542" y="14132"/>
                    <a:pt x="29794" y="14326"/>
                    <a:pt x="29057" y="14326"/>
                  </a:cubicBezTo>
                  <a:cubicBezTo>
                    <a:pt x="28395" y="14326"/>
                    <a:pt x="27743" y="14170"/>
                    <a:pt x="27051" y="13574"/>
                  </a:cubicBezTo>
                  <a:cubicBezTo>
                    <a:pt x="25253" y="12015"/>
                    <a:pt x="21312" y="7431"/>
                    <a:pt x="19312" y="7431"/>
                  </a:cubicBezTo>
                  <a:cubicBezTo>
                    <a:pt x="17109" y="7431"/>
                    <a:pt x="15121" y="3823"/>
                    <a:pt x="13073" y="3716"/>
                  </a:cubicBezTo>
                  <a:cubicBezTo>
                    <a:pt x="13057" y="3715"/>
                    <a:pt x="13041" y="3715"/>
                    <a:pt x="13025" y="3715"/>
                  </a:cubicBezTo>
                  <a:cubicBezTo>
                    <a:pt x="11056" y="3715"/>
                    <a:pt x="11493" y="9467"/>
                    <a:pt x="8930" y="9467"/>
                  </a:cubicBezTo>
                  <a:cubicBezTo>
                    <a:pt x="6322" y="9467"/>
                    <a:pt x="5084" y="14432"/>
                    <a:pt x="3358" y="15301"/>
                  </a:cubicBezTo>
                  <a:cubicBezTo>
                    <a:pt x="2322" y="15837"/>
                    <a:pt x="1155" y="16658"/>
                    <a:pt x="0" y="17218"/>
                  </a:cubicBezTo>
                  <a:lnTo>
                    <a:pt x="0" y="55972"/>
                  </a:lnTo>
                  <a:lnTo>
                    <a:pt x="93024" y="55972"/>
                  </a:lnTo>
                  <a:lnTo>
                    <a:pt x="93024" y="55389"/>
                  </a:lnTo>
                  <a:lnTo>
                    <a:pt x="133529" y="55389"/>
                  </a:lnTo>
                  <a:lnTo>
                    <a:pt x="133529" y="3466"/>
                  </a:lnTo>
                  <a:cubicBezTo>
                    <a:pt x="131887" y="1508"/>
                    <a:pt x="130396" y="0"/>
                    <a:pt x="129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13"/>
            <p:cNvSpPr/>
            <p:nvPr/>
          </p:nvSpPr>
          <p:spPr>
            <a:xfrm>
              <a:off x="207913" y="-529400"/>
              <a:ext cx="2427422" cy="2210956"/>
            </a:xfrm>
            <a:custGeom>
              <a:avLst/>
              <a:gdLst/>
              <a:ahLst/>
              <a:cxnLst/>
              <a:rect l="l" t="t" r="r" b="b"/>
              <a:pathLst>
                <a:path w="46661" h="42500" extrusionOk="0">
                  <a:moveTo>
                    <a:pt x="23335" y="0"/>
                  </a:moveTo>
                  <a:cubicBezTo>
                    <a:pt x="17895" y="0"/>
                    <a:pt x="12454" y="2075"/>
                    <a:pt x="8299" y="6224"/>
                  </a:cubicBezTo>
                  <a:cubicBezTo>
                    <a:pt x="0" y="14523"/>
                    <a:pt x="0" y="27977"/>
                    <a:pt x="8299" y="36275"/>
                  </a:cubicBezTo>
                  <a:cubicBezTo>
                    <a:pt x="12454" y="40425"/>
                    <a:pt x="17895" y="42499"/>
                    <a:pt x="23335" y="42499"/>
                  </a:cubicBezTo>
                  <a:cubicBezTo>
                    <a:pt x="28775" y="42499"/>
                    <a:pt x="34213" y="40425"/>
                    <a:pt x="38362" y="36275"/>
                  </a:cubicBezTo>
                  <a:cubicBezTo>
                    <a:pt x="46661" y="27977"/>
                    <a:pt x="46661" y="14523"/>
                    <a:pt x="38362" y="6224"/>
                  </a:cubicBezTo>
                  <a:cubicBezTo>
                    <a:pt x="34213" y="2075"/>
                    <a:pt x="28775" y="0"/>
                    <a:pt x="23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13"/>
            <p:cNvSpPr/>
            <p:nvPr/>
          </p:nvSpPr>
          <p:spPr>
            <a:xfrm>
              <a:off x="2336000" y="4474700"/>
              <a:ext cx="6808022" cy="1093010"/>
            </a:xfrm>
            <a:custGeom>
              <a:avLst/>
              <a:gdLst/>
              <a:ahLst/>
              <a:cxnLst/>
              <a:rect l="l" t="t" r="r" b="b"/>
              <a:pathLst>
                <a:path w="68486" h="11133" extrusionOk="0">
                  <a:moveTo>
                    <a:pt x="0" y="10037"/>
                  </a:moveTo>
                  <a:lnTo>
                    <a:pt x="68485" y="11132"/>
                  </a:lnTo>
                  <a:lnTo>
                    <a:pt x="68485" y="4989"/>
                  </a:lnTo>
                  <a:cubicBezTo>
                    <a:pt x="67818" y="4810"/>
                    <a:pt x="66914" y="4548"/>
                    <a:pt x="66378" y="4310"/>
                  </a:cubicBezTo>
                  <a:cubicBezTo>
                    <a:pt x="65425" y="3893"/>
                    <a:pt x="63413" y="1953"/>
                    <a:pt x="62282" y="1953"/>
                  </a:cubicBezTo>
                  <a:cubicBezTo>
                    <a:pt x="61151" y="1953"/>
                    <a:pt x="61318" y="2584"/>
                    <a:pt x="60246" y="1881"/>
                  </a:cubicBezTo>
                  <a:cubicBezTo>
                    <a:pt x="59175" y="1179"/>
                    <a:pt x="58794" y="1226"/>
                    <a:pt x="57901" y="1822"/>
                  </a:cubicBezTo>
                  <a:cubicBezTo>
                    <a:pt x="56984" y="2417"/>
                    <a:pt x="54936" y="3739"/>
                    <a:pt x="54150" y="3739"/>
                  </a:cubicBezTo>
                  <a:cubicBezTo>
                    <a:pt x="53352" y="3739"/>
                    <a:pt x="52328" y="4072"/>
                    <a:pt x="51447" y="3810"/>
                  </a:cubicBezTo>
                  <a:cubicBezTo>
                    <a:pt x="50793" y="3620"/>
                    <a:pt x="48697" y="3917"/>
                    <a:pt x="47161" y="3727"/>
                  </a:cubicBezTo>
                  <a:cubicBezTo>
                    <a:pt x="46661" y="3667"/>
                    <a:pt x="46232" y="3548"/>
                    <a:pt x="45911" y="3334"/>
                  </a:cubicBezTo>
                  <a:cubicBezTo>
                    <a:pt x="44661" y="2524"/>
                    <a:pt x="41970" y="1869"/>
                    <a:pt x="40553" y="929"/>
                  </a:cubicBezTo>
                  <a:cubicBezTo>
                    <a:pt x="39148" y="0"/>
                    <a:pt x="37446" y="0"/>
                    <a:pt x="36707" y="476"/>
                  </a:cubicBezTo>
                  <a:cubicBezTo>
                    <a:pt x="35969" y="953"/>
                    <a:pt x="33195" y="1524"/>
                    <a:pt x="31957" y="1524"/>
                  </a:cubicBezTo>
                  <a:cubicBezTo>
                    <a:pt x="30707" y="1524"/>
                    <a:pt x="30576" y="2334"/>
                    <a:pt x="29576" y="2524"/>
                  </a:cubicBezTo>
                  <a:cubicBezTo>
                    <a:pt x="29349" y="2560"/>
                    <a:pt x="29326" y="2298"/>
                    <a:pt x="28885" y="2298"/>
                  </a:cubicBezTo>
                  <a:cubicBezTo>
                    <a:pt x="27456" y="2298"/>
                    <a:pt x="25468" y="3370"/>
                    <a:pt x="23515" y="3822"/>
                  </a:cubicBezTo>
                  <a:cubicBezTo>
                    <a:pt x="20717" y="4501"/>
                    <a:pt x="19586" y="4036"/>
                    <a:pt x="18146" y="4763"/>
                  </a:cubicBezTo>
                  <a:cubicBezTo>
                    <a:pt x="16693" y="5513"/>
                    <a:pt x="12931" y="3965"/>
                    <a:pt x="12931" y="3965"/>
                  </a:cubicBezTo>
                  <a:cubicBezTo>
                    <a:pt x="12931" y="3965"/>
                    <a:pt x="7978" y="4394"/>
                    <a:pt x="6239" y="5751"/>
                  </a:cubicBezTo>
                  <a:cubicBezTo>
                    <a:pt x="5323" y="6453"/>
                    <a:pt x="2513" y="7549"/>
                    <a:pt x="0" y="8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 name="Google Shape;70;p13"/>
          <p:cNvSpPr/>
          <p:nvPr/>
        </p:nvSpPr>
        <p:spPr>
          <a:xfrm>
            <a:off x="2719400" y="326325"/>
            <a:ext cx="180017" cy="108544"/>
          </a:xfrm>
          <a:custGeom>
            <a:avLst/>
            <a:gdLst/>
            <a:ahLst/>
            <a:cxnLst/>
            <a:rect l="l" t="t" r="r" b="b"/>
            <a:pathLst>
              <a:path w="2025" h="1221" extrusionOk="0">
                <a:moveTo>
                  <a:pt x="895" y="1"/>
                </a:moveTo>
                <a:cubicBezTo>
                  <a:pt x="591" y="1"/>
                  <a:pt x="179" y="227"/>
                  <a:pt x="179" y="227"/>
                </a:cubicBezTo>
                <a:cubicBezTo>
                  <a:pt x="179" y="227"/>
                  <a:pt x="226" y="218"/>
                  <a:pt x="274" y="218"/>
                </a:cubicBezTo>
                <a:cubicBezTo>
                  <a:pt x="322" y="218"/>
                  <a:pt x="369" y="227"/>
                  <a:pt x="369" y="262"/>
                </a:cubicBezTo>
                <a:cubicBezTo>
                  <a:pt x="369" y="322"/>
                  <a:pt x="0" y="620"/>
                  <a:pt x="72" y="1132"/>
                </a:cubicBezTo>
                <a:cubicBezTo>
                  <a:pt x="78" y="1191"/>
                  <a:pt x="122" y="1221"/>
                  <a:pt x="170" y="1221"/>
                </a:cubicBezTo>
                <a:cubicBezTo>
                  <a:pt x="217" y="1221"/>
                  <a:pt x="268" y="1191"/>
                  <a:pt x="286" y="1132"/>
                </a:cubicBezTo>
                <a:cubicBezTo>
                  <a:pt x="310" y="977"/>
                  <a:pt x="381" y="798"/>
                  <a:pt x="524" y="643"/>
                </a:cubicBezTo>
                <a:cubicBezTo>
                  <a:pt x="607" y="572"/>
                  <a:pt x="679" y="512"/>
                  <a:pt x="762" y="465"/>
                </a:cubicBezTo>
                <a:cubicBezTo>
                  <a:pt x="774" y="459"/>
                  <a:pt x="792" y="456"/>
                  <a:pt x="810" y="456"/>
                </a:cubicBezTo>
                <a:cubicBezTo>
                  <a:pt x="828" y="456"/>
                  <a:pt x="845" y="459"/>
                  <a:pt x="857" y="465"/>
                </a:cubicBezTo>
                <a:cubicBezTo>
                  <a:pt x="936" y="504"/>
                  <a:pt x="1023" y="527"/>
                  <a:pt x="1105" y="527"/>
                </a:cubicBezTo>
                <a:cubicBezTo>
                  <a:pt x="1122" y="527"/>
                  <a:pt x="1139" y="526"/>
                  <a:pt x="1155" y="524"/>
                </a:cubicBezTo>
                <a:cubicBezTo>
                  <a:pt x="1191" y="524"/>
                  <a:pt x="1215" y="524"/>
                  <a:pt x="1250" y="512"/>
                </a:cubicBezTo>
                <a:cubicBezTo>
                  <a:pt x="1263" y="509"/>
                  <a:pt x="1275" y="508"/>
                  <a:pt x="1286" y="508"/>
                </a:cubicBezTo>
                <a:cubicBezTo>
                  <a:pt x="1317" y="508"/>
                  <a:pt x="1343" y="519"/>
                  <a:pt x="1369" y="536"/>
                </a:cubicBezTo>
                <a:cubicBezTo>
                  <a:pt x="1477" y="643"/>
                  <a:pt x="1631" y="774"/>
                  <a:pt x="1834" y="858"/>
                </a:cubicBezTo>
                <a:cubicBezTo>
                  <a:pt x="1846" y="862"/>
                  <a:pt x="1858" y="864"/>
                  <a:pt x="1869" y="864"/>
                </a:cubicBezTo>
                <a:cubicBezTo>
                  <a:pt x="1950" y="864"/>
                  <a:pt x="2017" y="764"/>
                  <a:pt x="1965" y="691"/>
                </a:cubicBezTo>
                <a:cubicBezTo>
                  <a:pt x="1905" y="596"/>
                  <a:pt x="1834" y="501"/>
                  <a:pt x="1750" y="417"/>
                </a:cubicBezTo>
                <a:cubicBezTo>
                  <a:pt x="1691" y="358"/>
                  <a:pt x="1715" y="274"/>
                  <a:pt x="1786" y="239"/>
                </a:cubicBezTo>
                <a:cubicBezTo>
                  <a:pt x="1846" y="215"/>
                  <a:pt x="1929" y="155"/>
                  <a:pt x="2024" y="60"/>
                </a:cubicBezTo>
                <a:lnTo>
                  <a:pt x="2024" y="60"/>
                </a:lnTo>
                <a:cubicBezTo>
                  <a:pt x="2024" y="60"/>
                  <a:pt x="1761" y="112"/>
                  <a:pt x="1494" y="112"/>
                </a:cubicBezTo>
                <a:cubicBezTo>
                  <a:pt x="1337" y="112"/>
                  <a:pt x="1178" y="94"/>
                  <a:pt x="1072" y="36"/>
                </a:cubicBezTo>
                <a:cubicBezTo>
                  <a:pt x="1021" y="11"/>
                  <a:pt x="961"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13"/>
          <p:cNvSpPr txBox="1">
            <a:spLocks noGrp="1"/>
          </p:cNvSpPr>
          <p:nvPr>
            <p:ph type="title"/>
          </p:nvPr>
        </p:nvSpPr>
        <p:spPr>
          <a:xfrm>
            <a:off x="1045350" y="521225"/>
            <a:ext cx="7053300" cy="107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2" name="Google Shape;72;p13"/>
          <p:cNvSpPr txBox="1">
            <a:spLocks noGrp="1"/>
          </p:cNvSpPr>
          <p:nvPr>
            <p:ph type="body" idx="1"/>
          </p:nvPr>
        </p:nvSpPr>
        <p:spPr>
          <a:xfrm>
            <a:off x="713225" y="1815875"/>
            <a:ext cx="7713900" cy="27636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Clr>
                <a:schemeClr val="dk1"/>
              </a:buClr>
              <a:buSzPts val="1800"/>
              <a:buFont typeface="Hammersmith One"/>
              <a:buAutoNum type="arabicPeriod"/>
              <a:defRPr sz="1300">
                <a:solidFill>
                  <a:schemeClr val="dk1"/>
                </a:solidFill>
              </a:defRPr>
            </a:lvl1pPr>
            <a:lvl2pPr marL="914400" lvl="1" indent="-317500" rtl="0">
              <a:spcBef>
                <a:spcPts val="0"/>
              </a:spcBef>
              <a:spcAft>
                <a:spcPts val="0"/>
              </a:spcAft>
              <a:buClr>
                <a:schemeClr val="dk1"/>
              </a:buClr>
              <a:buSzPts val="1400"/>
              <a:buFont typeface="Hammersmith One"/>
              <a:buAutoNum type="alphaLcPeriod"/>
              <a:defRPr sz="1300">
                <a:solidFill>
                  <a:schemeClr val="dk1"/>
                </a:solidFill>
              </a:defRPr>
            </a:lvl2pPr>
            <a:lvl3pPr marL="1371600" lvl="2" indent="-317500" rtl="0">
              <a:spcBef>
                <a:spcPts val="0"/>
              </a:spcBef>
              <a:spcAft>
                <a:spcPts val="0"/>
              </a:spcAft>
              <a:buClr>
                <a:schemeClr val="dk1"/>
              </a:buClr>
              <a:buSzPts val="1400"/>
              <a:buFont typeface="Hammersmith One"/>
              <a:buAutoNum type="romanLcPeriod"/>
              <a:defRPr>
                <a:solidFill>
                  <a:schemeClr val="dk1"/>
                </a:solidFill>
              </a:defRPr>
            </a:lvl3pPr>
            <a:lvl4pPr marL="1828800" lvl="3" indent="-317500" rtl="0">
              <a:spcBef>
                <a:spcPts val="0"/>
              </a:spcBef>
              <a:spcAft>
                <a:spcPts val="0"/>
              </a:spcAft>
              <a:buClr>
                <a:schemeClr val="dk1"/>
              </a:buClr>
              <a:buSzPts val="1400"/>
              <a:buFont typeface="Hammersmith One"/>
              <a:buAutoNum type="arabicPeriod"/>
              <a:defRPr>
                <a:solidFill>
                  <a:schemeClr val="dk1"/>
                </a:solidFill>
              </a:defRPr>
            </a:lvl4pPr>
            <a:lvl5pPr marL="2286000" lvl="4" indent="-317500" rtl="0">
              <a:spcBef>
                <a:spcPts val="0"/>
              </a:spcBef>
              <a:spcAft>
                <a:spcPts val="0"/>
              </a:spcAft>
              <a:buClr>
                <a:schemeClr val="dk1"/>
              </a:buClr>
              <a:buSzPts val="1400"/>
              <a:buFont typeface="Hammersmith One"/>
              <a:buAutoNum type="alphaLcPeriod"/>
              <a:defRPr>
                <a:solidFill>
                  <a:schemeClr val="dk1"/>
                </a:solidFill>
              </a:defRPr>
            </a:lvl5pPr>
            <a:lvl6pPr marL="2743200" lvl="5" indent="-317500" rtl="0">
              <a:spcBef>
                <a:spcPts val="0"/>
              </a:spcBef>
              <a:spcAft>
                <a:spcPts val="0"/>
              </a:spcAft>
              <a:buClr>
                <a:schemeClr val="dk1"/>
              </a:buClr>
              <a:buSzPts val="1400"/>
              <a:buFont typeface="Hammersmith One"/>
              <a:buAutoNum type="romanLcPeriod"/>
              <a:defRPr>
                <a:solidFill>
                  <a:schemeClr val="dk1"/>
                </a:solidFill>
              </a:defRPr>
            </a:lvl6pPr>
            <a:lvl7pPr marL="3200400" lvl="6" indent="-317500" rtl="0">
              <a:spcBef>
                <a:spcPts val="0"/>
              </a:spcBef>
              <a:spcAft>
                <a:spcPts val="0"/>
              </a:spcAft>
              <a:buClr>
                <a:schemeClr val="dk1"/>
              </a:buClr>
              <a:buSzPts val="1400"/>
              <a:buFont typeface="Hammersmith One"/>
              <a:buAutoNum type="arabicPeriod"/>
              <a:defRPr>
                <a:solidFill>
                  <a:schemeClr val="dk1"/>
                </a:solidFill>
              </a:defRPr>
            </a:lvl7pPr>
            <a:lvl8pPr marL="3657600" lvl="7" indent="-317500" rtl="0">
              <a:spcBef>
                <a:spcPts val="0"/>
              </a:spcBef>
              <a:spcAft>
                <a:spcPts val="0"/>
              </a:spcAft>
              <a:buClr>
                <a:schemeClr val="dk1"/>
              </a:buClr>
              <a:buSzPts val="1400"/>
              <a:buFont typeface="Hammersmith One"/>
              <a:buAutoNum type="alphaLcPeriod"/>
              <a:defRPr>
                <a:solidFill>
                  <a:schemeClr val="dk1"/>
                </a:solidFill>
              </a:defRPr>
            </a:lvl8pPr>
            <a:lvl9pPr marL="4114800" lvl="8" indent="-317500" rtl="0">
              <a:spcBef>
                <a:spcPts val="0"/>
              </a:spcBef>
              <a:spcAft>
                <a:spcPts val="0"/>
              </a:spcAft>
              <a:buClr>
                <a:schemeClr val="dk1"/>
              </a:buClr>
              <a:buSzPts val="1400"/>
              <a:buFont typeface="Hammersmith One"/>
              <a:buAutoNum type="romanLcPeriod"/>
              <a:defRPr>
                <a:solidFill>
                  <a:schemeClr val="dk1"/>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ext 1">
  <p:cSld name="CUSTOM_3">
    <p:spTree>
      <p:nvGrpSpPr>
        <p:cNvPr id="1" name="Shape 73"/>
        <p:cNvGrpSpPr/>
        <p:nvPr/>
      </p:nvGrpSpPr>
      <p:grpSpPr>
        <a:xfrm>
          <a:off x="0" y="0"/>
          <a:ext cx="0" cy="0"/>
          <a:chOff x="0" y="0"/>
          <a:chExt cx="0" cy="0"/>
        </a:xfrm>
      </p:grpSpPr>
      <p:grpSp>
        <p:nvGrpSpPr>
          <p:cNvPr id="74" name="Google Shape;74;p14"/>
          <p:cNvGrpSpPr/>
          <p:nvPr/>
        </p:nvGrpSpPr>
        <p:grpSpPr>
          <a:xfrm>
            <a:off x="-632860" y="235650"/>
            <a:ext cx="10919764" cy="6405307"/>
            <a:chOff x="-632860" y="235650"/>
            <a:chExt cx="10919764" cy="6405307"/>
          </a:xfrm>
        </p:grpSpPr>
        <p:sp>
          <p:nvSpPr>
            <p:cNvPr id="75" name="Google Shape;75;p14"/>
            <p:cNvSpPr/>
            <p:nvPr/>
          </p:nvSpPr>
          <p:spPr>
            <a:xfrm>
              <a:off x="5999588" y="235650"/>
              <a:ext cx="2427422" cy="2210956"/>
            </a:xfrm>
            <a:custGeom>
              <a:avLst/>
              <a:gdLst/>
              <a:ahLst/>
              <a:cxnLst/>
              <a:rect l="l" t="t" r="r" b="b"/>
              <a:pathLst>
                <a:path w="46661" h="42500" extrusionOk="0">
                  <a:moveTo>
                    <a:pt x="23335" y="0"/>
                  </a:moveTo>
                  <a:cubicBezTo>
                    <a:pt x="17895" y="0"/>
                    <a:pt x="12454" y="2075"/>
                    <a:pt x="8299" y="6224"/>
                  </a:cubicBezTo>
                  <a:cubicBezTo>
                    <a:pt x="0" y="14523"/>
                    <a:pt x="0" y="27977"/>
                    <a:pt x="8299" y="36275"/>
                  </a:cubicBezTo>
                  <a:cubicBezTo>
                    <a:pt x="12454" y="40425"/>
                    <a:pt x="17895" y="42499"/>
                    <a:pt x="23335" y="42499"/>
                  </a:cubicBezTo>
                  <a:cubicBezTo>
                    <a:pt x="28775" y="42499"/>
                    <a:pt x="34213" y="40425"/>
                    <a:pt x="38362" y="36275"/>
                  </a:cubicBezTo>
                  <a:cubicBezTo>
                    <a:pt x="46661" y="27977"/>
                    <a:pt x="46661" y="14523"/>
                    <a:pt x="38362" y="6224"/>
                  </a:cubicBezTo>
                  <a:cubicBezTo>
                    <a:pt x="34213" y="2075"/>
                    <a:pt x="28775" y="0"/>
                    <a:pt x="23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14"/>
            <p:cNvSpPr/>
            <p:nvPr/>
          </p:nvSpPr>
          <p:spPr>
            <a:xfrm>
              <a:off x="1133825" y="4147350"/>
              <a:ext cx="9153079" cy="2294053"/>
            </a:xfrm>
            <a:custGeom>
              <a:avLst/>
              <a:gdLst/>
              <a:ahLst/>
              <a:cxnLst/>
              <a:rect l="l" t="t" r="r" b="b"/>
              <a:pathLst>
                <a:path w="133529" h="55973" extrusionOk="0">
                  <a:moveTo>
                    <a:pt x="129544" y="0"/>
                  </a:moveTo>
                  <a:cubicBezTo>
                    <a:pt x="129530" y="0"/>
                    <a:pt x="129517" y="1"/>
                    <a:pt x="129504" y="1"/>
                  </a:cubicBezTo>
                  <a:cubicBezTo>
                    <a:pt x="128385" y="61"/>
                    <a:pt x="126302" y="4288"/>
                    <a:pt x="124147" y="6157"/>
                  </a:cubicBezTo>
                  <a:cubicBezTo>
                    <a:pt x="123658" y="6583"/>
                    <a:pt x="123308" y="6708"/>
                    <a:pt x="123007" y="6708"/>
                  </a:cubicBezTo>
                  <a:cubicBezTo>
                    <a:pt x="122581" y="6708"/>
                    <a:pt x="122251" y="6456"/>
                    <a:pt x="121758" y="6456"/>
                  </a:cubicBezTo>
                  <a:cubicBezTo>
                    <a:pt x="120957" y="6456"/>
                    <a:pt x="119725" y="7119"/>
                    <a:pt x="116943" y="10598"/>
                  </a:cubicBezTo>
                  <a:cubicBezTo>
                    <a:pt x="115217" y="12765"/>
                    <a:pt x="111740" y="15206"/>
                    <a:pt x="109323" y="15849"/>
                  </a:cubicBezTo>
                  <a:cubicBezTo>
                    <a:pt x="108543" y="16057"/>
                    <a:pt x="107624" y="16150"/>
                    <a:pt x="106656" y="16150"/>
                  </a:cubicBezTo>
                  <a:cubicBezTo>
                    <a:pt x="104640" y="16150"/>
                    <a:pt x="102412" y="15746"/>
                    <a:pt x="100787" y="15134"/>
                  </a:cubicBezTo>
                  <a:cubicBezTo>
                    <a:pt x="99811" y="14769"/>
                    <a:pt x="98857" y="14640"/>
                    <a:pt x="97957" y="14640"/>
                  </a:cubicBezTo>
                  <a:cubicBezTo>
                    <a:pt x="96627" y="14640"/>
                    <a:pt x="95416" y="14921"/>
                    <a:pt x="94429" y="15134"/>
                  </a:cubicBezTo>
                  <a:cubicBezTo>
                    <a:pt x="93155" y="15420"/>
                    <a:pt x="91393" y="16872"/>
                    <a:pt x="89738" y="17527"/>
                  </a:cubicBezTo>
                  <a:cubicBezTo>
                    <a:pt x="89480" y="17458"/>
                    <a:pt x="89235" y="17427"/>
                    <a:pt x="89002" y="17427"/>
                  </a:cubicBezTo>
                  <a:cubicBezTo>
                    <a:pt x="88438" y="17427"/>
                    <a:pt x="87948" y="17608"/>
                    <a:pt x="87535" y="17861"/>
                  </a:cubicBezTo>
                  <a:cubicBezTo>
                    <a:pt x="85618" y="17861"/>
                    <a:pt x="83106" y="17908"/>
                    <a:pt x="81177" y="18777"/>
                  </a:cubicBezTo>
                  <a:cubicBezTo>
                    <a:pt x="79934" y="19345"/>
                    <a:pt x="78203" y="19468"/>
                    <a:pt x="76660" y="19468"/>
                  </a:cubicBezTo>
                  <a:cubicBezTo>
                    <a:pt x="75485" y="19468"/>
                    <a:pt x="74418" y="19397"/>
                    <a:pt x="73759" y="19397"/>
                  </a:cubicBezTo>
                  <a:cubicBezTo>
                    <a:pt x="72783" y="19397"/>
                    <a:pt x="70926" y="20290"/>
                    <a:pt x="68997" y="21278"/>
                  </a:cubicBezTo>
                  <a:cubicBezTo>
                    <a:pt x="68854" y="21218"/>
                    <a:pt x="68723" y="21159"/>
                    <a:pt x="68604" y="21099"/>
                  </a:cubicBezTo>
                  <a:cubicBezTo>
                    <a:pt x="67593" y="20594"/>
                    <a:pt x="66336" y="20448"/>
                    <a:pt x="65117" y="20448"/>
                  </a:cubicBezTo>
                  <a:cubicBezTo>
                    <a:pt x="63458" y="20448"/>
                    <a:pt x="61870" y="20718"/>
                    <a:pt x="61073" y="20718"/>
                  </a:cubicBezTo>
                  <a:cubicBezTo>
                    <a:pt x="61063" y="20718"/>
                    <a:pt x="61053" y="20718"/>
                    <a:pt x="61044" y="20718"/>
                  </a:cubicBezTo>
                  <a:cubicBezTo>
                    <a:pt x="60555" y="20718"/>
                    <a:pt x="59817" y="20849"/>
                    <a:pt x="58984" y="20980"/>
                  </a:cubicBezTo>
                  <a:lnTo>
                    <a:pt x="57960" y="21159"/>
                  </a:lnTo>
                  <a:cubicBezTo>
                    <a:pt x="57482" y="21220"/>
                    <a:pt x="56995" y="21261"/>
                    <a:pt x="56522" y="21261"/>
                  </a:cubicBezTo>
                  <a:cubicBezTo>
                    <a:pt x="55805" y="21261"/>
                    <a:pt x="55122" y="21167"/>
                    <a:pt x="54555" y="20909"/>
                  </a:cubicBezTo>
                  <a:cubicBezTo>
                    <a:pt x="52638" y="20028"/>
                    <a:pt x="51018" y="17825"/>
                    <a:pt x="49292" y="17825"/>
                  </a:cubicBezTo>
                  <a:cubicBezTo>
                    <a:pt x="47566" y="17825"/>
                    <a:pt x="45875" y="16980"/>
                    <a:pt x="44434" y="16658"/>
                  </a:cubicBezTo>
                  <a:cubicBezTo>
                    <a:pt x="44140" y="16590"/>
                    <a:pt x="43821" y="16559"/>
                    <a:pt x="43482" y="16559"/>
                  </a:cubicBezTo>
                  <a:cubicBezTo>
                    <a:pt x="42159" y="16559"/>
                    <a:pt x="40525" y="17035"/>
                    <a:pt x="38838" y="17670"/>
                  </a:cubicBezTo>
                  <a:cubicBezTo>
                    <a:pt x="38631" y="17749"/>
                    <a:pt x="38424" y="17784"/>
                    <a:pt x="38217" y="17784"/>
                  </a:cubicBezTo>
                  <a:cubicBezTo>
                    <a:pt x="36315" y="17784"/>
                    <a:pt x="34405" y="14782"/>
                    <a:pt x="32504" y="14277"/>
                  </a:cubicBezTo>
                  <a:cubicBezTo>
                    <a:pt x="32107" y="14170"/>
                    <a:pt x="31730" y="14132"/>
                    <a:pt x="31368" y="14132"/>
                  </a:cubicBezTo>
                  <a:cubicBezTo>
                    <a:pt x="30542" y="14132"/>
                    <a:pt x="29794" y="14326"/>
                    <a:pt x="29057" y="14326"/>
                  </a:cubicBezTo>
                  <a:cubicBezTo>
                    <a:pt x="28395" y="14326"/>
                    <a:pt x="27743" y="14170"/>
                    <a:pt x="27051" y="13574"/>
                  </a:cubicBezTo>
                  <a:cubicBezTo>
                    <a:pt x="25253" y="12015"/>
                    <a:pt x="21312" y="7431"/>
                    <a:pt x="19312" y="7431"/>
                  </a:cubicBezTo>
                  <a:cubicBezTo>
                    <a:pt x="17109" y="7431"/>
                    <a:pt x="15121" y="3823"/>
                    <a:pt x="13073" y="3716"/>
                  </a:cubicBezTo>
                  <a:cubicBezTo>
                    <a:pt x="13057" y="3715"/>
                    <a:pt x="13041" y="3715"/>
                    <a:pt x="13025" y="3715"/>
                  </a:cubicBezTo>
                  <a:cubicBezTo>
                    <a:pt x="11056" y="3715"/>
                    <a:pt x="11493" y="9467"/>
                    <a:pt x="8930" y="9467"/>
                  </a:cubicBezTo>
                  <a:cubicBezTo>
                    <a:pt x="6322" y="9467"/>
                    <a:pt x="5084" y="14432"/>
                    <a:pt x="3358" y="15301"/>
                  </a:cubicBezTo>
                  <a:cubicBezTo>
                    <a:pt x="2322" y="15837"/>
                    <a:pt x="1155" y="16658"/>
                    <a:pt x="0" y="17218"/>
                  </a:cubicBezTo>
                  <a:lnTo>
                    <a:pt x="0" y="55972"/>
                  </a:lnTo>
                  <a:lnTo>
                    <a:pt x="93024" y="55972"/>
                  </a:lnTo>
                  <a:lnTo>
                    <a:pt x="93024" y="55389"/>
                  </a:lnTo>
                  <a:lnTo>
                    <a:pt x="133529" y="55389"/>
                  </a:lnTo>
                  <a:lnTo>
                    <a:pt x="133529" y="3466"/>
                  </a:lnTo>
                  <a:cubicBezTo>
                    <a:pt x="131887" y="1508"/>
                    <a:pt x="130396" y="0"/>
                    <a:pt x="129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4"/>
            <p:cNvSpPr/>
            <p:nvPr/>
          </p:nvSpPr>
          <p:spPr>
            <a:xfrm rot="-120443" flipH="1">
              <a:off x="-598393" y="4378670"/>
              <a:ext cx="8543314" cy="2113309"/>
            </a:xfrm>
            <a:custGeom>
              <a:avLst/>
              <a:gdLst/>
              <a:ahLst/>
              <a:cxnLst/>
              <a:rect l="l" t="t" r="r" b="b"/>
              <a:pathLst>
                <a:path w="223744" h="84531" extrusionOk="0">
                  <a:moveTo>
                    <a:pt x="6627" y="29788"/>
                  </a:moveTo>
                  <a:cubicBezTo>
                    <a:pt x="6961" y="29788"/>
                    <a:pt x="7265" y="29758"/>
                    <a:pt x="7599" y="29697"/>
                  </a:cubicBezTo>
                  <a:cubicBezTo>
                    <a:pt x="10426" y="29393"/>
                    <a:pt x="13496" y="29636"/>
                    <a:pt x="16232" y="28998"/>
                  </a:cubicBezTo>
                  <a:cubicBezTo>
                    <a:pt x="18785" y="28390"/>
                    <a:pt x="20700" y="26566"/>
                    <a:pt x="23375" y="26110"/>
                  </a:cubicBezTo>
                  <a:cubicBezTo>
                    <a:pt x="25229" y="25806"/>
                    <a:pt x="27904" y="25502"/>
                    <a:pt x="29454" y="24438"/>
                  </a:cubicBezTo>
                  <a:cubicBezTo>
                    <a:pt x="30092" y="24013"/>
                    <a:pt x="30639" y="22949"/>
                    <a:pt x="31490" y="22979"/>
                  </a:cubicBezTo>
                  <a:cubicBezTo>
                    <a:pt x="32098" y="23010"/>
                    <a:pt x="32402" y="23739"/>
                    <a:pt x="32858" y="24134"/>
                  </a:cubicBezTo>
                  <a:cubicBezTo>
                    <a:pt x="33983" y="25046"/>
                    <a:pt x="34530" y="24590"/>
                    <a:pt x="35503" y="24013"/>
                  </a:cubicBezTo>
                  <a:cubicBezTo>
                    <a:pt x="36262" y="23557"/>
                    <a:pt x="36171" y="23922"/>
                    <a:pt x="36749" y="24013"/>
                  </a:cubicBezTo>
                  <a:cubicBezTo>
                    <a:pt x="37022" y="24043"/>
                    <a:pt x="37570" y="24013"/>
                    <a:pt x="37813" y="24074"/>
                  </a:cubicBezTo>
                  <a:cubicBezTo>
                    <a:pt x="38481" y="24256"/>
                    <a:pt x="38633" y="25137"/>
                    <a:pt x="39180" y="25563"/>
                  </a:cubicBezTo>
                  <a:cubicBezTo>
                    <a:pt x="39454" y="25776"/>
                    <a:pt x="39788" y="25715"/>
                    <a:pt x="40001" y="26049"/>
                  </a:cubicBezTo>
                  <a:cubicBezTo>
                    <a:pt x="40366" y="26566"/>
                    <a:pt x="39940" y="26779"/>
                    <a:pt x="40427" y="27235"/>
                  </a:cubicBezTo>
                  <a:cubicBezTo>
                    <a:pt x="41369" y="28055"/>
                    <a:pt x="42068" y="26596"/>
                    <a:pt x="43132" y="26748"/>
                  </a:cubicBezTo>
                  <a:cubicBezTo>
                    <a:pt x="43345" y="26779"/>
                    <a:pt x="43801" y="27052"/>
                    <a:pt x="43953" y="27052"/>
                  </a:cubicBezTo>
                  <a:cubicBezTo>
                    <a:pt x="44500" y="27083"/>
                    <a:pt x="44925" y="26961"/>
                    <a:pt x="45412" y="26748"/>
                  </a:cubicBezTo>
                  <a:cubicBezTo>
                    <a:pt x="46293" y="26353"/>
                    <a:pt x="47083" y="26141"/>
                    <a:pt x="48026" y="25897"/>
                  </a:cubicBezTo>
                  <a:cubicBezTo>
                    <a:pt x="49637" y="25533"/>
                    <a:pt x="50397" y="24256"/>
                    <a:pt x="51825" y="23709"/>
                  </a:cubicBezTo>
                  <a:cubicBezTo>
                    <a:pt x="52555" y="23435"/>
                    <a:pt x="53588" y="22979"/>
                    <a:pt x="54226" y="23587"/>
                  </a:cubicBezTo>
                  <a:cubicBezTo>
                    <a:pt x="54530" y="23891"/>
                    <a:pt x="54591" y="24195"/>
                    <a:pt x="54865" y="24469"/>
                  </a:cubicBezTo>
                  <a:cubicBezTo>
                    <a:pt x="55017" y="24621"/>
                    <a:pt x="55351" y="24712"/>
                    <a:pt x="55564" y="24925"/>
                  </a:cubicBezTo>
                  <a:cubicBezTo>
                    <a:pt x="56050" y="25411"/>
                    <a:pt x="55442" y="25593"/>
                    <a:pt x="56384" y="25593"/>
                  </a:cubicBezTo>
                  <a:cubicBezTo>
                    <a:pt x="56871" y="25593"/>
                    <a:pt x="57023" y="25411"/>
                    <a:pt x="57418" y="25259"/>
                  </a:cubicBezTo>
                  <a:cubicBezTo>
                    <a:pt x="58026" y="25989"/>
                    <a:pt x="58786" y="26596"/>
                    <a:pt x="59819" y="26353"/>
                  </a:cubicBezTo>
                  <a:cubicBezTo>
                    <a:pt x="60184" y="26293"/>
                    <a:pt x="60427" y="25958"/>
                    <a:pt x="60822" y="25897"/>
                  </a:cubicBezTo>
                  <a:cubicBezTo>
                    <a:pt x="61643" y="25867"/>
                    <a:pt x="61947" y="26718"/>
                    <a:pt x="62464" y="27113"/>
                  </a:cubicBezTo>
                  <a:cubicBezTo>
                    <a:pt x="63375" y="27843"/>
                    <a:pt x="64713" y="28147"/>
                    <a:pt x="65777" y="28633"/>
                  </a:cubicBezTo>
                  <a:cubicBezTo>
                    <a:pt x="66506" y="28998"/>
                    <a:pt x="67205" y="29089"/>
                    <a:pt x="67722" y="29788"/>
                  </a:cubicBezTo>
                  <a:cubicBezTo>
                    <a:pt x="67965" y="30183"/>
                    <a:pt x="68026" y="30700"/>
                    <a:pt x="68421" y="31034"/>
                  </a:cubicBezTo>
                  <a:cubicBezTo>
                    <a:pt x="68634" y="31186"/>
                    <a:pt x="69090" y="31217"/>
                    <a:pt x="69242" y="31369"/>
                  </a:cubicBezTo>
                  <a:cubicBezTo>
                    <a:pt x="69424" y="31581"/>
                    <a:pt x="69576" y="32189"/>
                    <a:pt x="69759" y="32432"/>
                  </a:cubicBezTo>
                  <a:cubicBezTo>
                    <a:pt x="70032" y="32797"/>
                    <a:pt x="70518" y="33344"/>
                    <a:pt x="70914" y="33496"/>
                  </a:cubicBezTo>
                  <a:cubicBezTo>
                    <a:pt x="71218" y="33618"/>
                    <a:pt x="71613" y="33466"/>
                    <a:pt x="71886" y="33648"/>
                  </a:cubicBezTo>
                  <a:cubicBezTo>
                    <a:pt x="72342" y="34043"/>
                    <a:pt x="72312" y="34925"/>
                    <a:pt x="72737" y="35320"/>
                  </a:cubicBezTo>
                  <a:cubicBezTo>
                    <a:pt x="73345" y="35989"/>
                    <a:pt x="73832" y="35685"/>
                    <a:pt x="74561" y="35867"/>
                  </a:cubicBezTo>
                  <a:cubicBezTo>
                    <a:pt x="75169" y="36019"/>
                    <a:pt x="75351" y="36141"/>
                    <a:pt x="75777" y="36627"/>
                  </a:cubicBezTo>
                  <a:cubicBezTo>
                    <a:pt x="76476" y="37417"/>
                    <a:pt x="76598" y="37843"/>
                    <a:pt x="77601" y="38299"/>
                  </a:cubicBezTo>
                  <a:cubicBezTo>
                    <a:pt x="78573" y="38755"/>
                    <a:pt x="79151" y="39028"/>
                    <a:pt x="79880" y="39819"/>
                  </a:cubicBezTo>
                  <a:cubicBezTo>
                    <a:pt x="80701" y="40761"/>
                    <a:pt x="80883" y="40305"/>
                    <a:pt x="81856" y="39819"/>
                  </a:cubicBezTo>
                  <a:cubicBezTo>
                    <a:pt x="82768" y="39332"/>
                    <a:pt x="83619" y="39545"/>
                    <a:pt x="84500" y="39089"/>
                  </a:cubicBezTo>
                  <a:cubicBezTo>
                    <a:pt x="85807" y="38420"/>
                    <a:pt x="85868" y="37083"/>
                    <a:pt x="87540" y="37083"/>
                  </a:cubicBezTo>
                  <a:cubicBezTo>
                    <a:pt x="90853" y="36992"/>
                    <a:pt x="92677" y="33952"/>
                    <a:pt x="95838" y="33344"/>
                  </a:cubicBezTo>
                  <a:cubicBezTo>
                    <a:pt x="97358" y="33040"/>
                    <a:pt x="97844" y="33405"/>
                    <a:pt x="98908" y="32068"/>
                  </a:cubicBezTo>
                  <a:cubicBezTo>
                    <a:pt x="99273" y="31612"/>
                    <a:pt x="100185" y="30426"/>
                    <a:pt x="100853" y="30305"/>
                  </a:cubicBezTo>
                  <a:cubicBezTo>
                    <a:pt x="101400" y="30214"/>
                    <a:pt x="101400" y="30396"/>
                    <a:pt x="101856" y="30578"/>
                  </a:cubicBezTo>
                  <a:cubicBezTo>
                    <a:pt x="102464" y="29788"/>
                    <a:pt x="103771" y="29666"/>
                    <a:pt x="104653" y="29484"/>
                  </a:cubicBezTo>
                  <a:cubicBezTo>
                    <a:pt x="105808" y="29241"/>
                    <a:pt x="106477" y="28147"/>
                    <a:pt x="107632" y="27782"/>
                  </a:cubicBezTo>
                  <a:cubicBezTo>
                    <a:pt x="108088" y="27630"/>
                    <a:pt x="108513" y="27691"/>
                    <a:pt x="108999" y="27569"/>
                  </a:cubicBezTo>
                  <a:cubicBezTo>
                    <a:pt x="109820" y="27387"/>
                    <a:pt x="110367" y="26596"/>
                    <a:pt x="111127" y="26293"/>
                  </a:cubicBezTo>
                  <a:cubicBezTo>
                    <a:pt x="111644" y="26049"/>
                    <a:pt x="112161" y="26110"/>
                    <a:pt x="112617" y="25897"/>
                  </a:cubicBezTo>
                  <a:cubicBezTo>
                    <a:pt x="113376" y="25654"/>
                    <a:pt x="114075" y="25016"/>
                    <a:pt x="114623" y="24469"/>
                  </a:cubicBezTo>
                  <a:cubicBezTo>
                    <a:pt x="115200" y="23861"/>
                    <a:pt x="115990" y="22949"/>
                    <a:pt x="116842" y="22706"/>
                  </a:cubicBezTo>
                  <a:cubicBezTo>
                    <a:pt x="117449" y="22523"/>
                    <a:pt x="117571" y="22645"/>
                    <a:pt x="118057" y="22311"/>
                  </a:cubicBezTo>
                  <a:cubicBezTo>
                    <a:pt x="118392" y="22037"/>
                    <a:pt x="118665" y="21612"/>
                    <a:pt x="119091" y="21490"/>
                  </a:cubicBezTo>
                  <a:cubicBezTo>
                    <a:pt x="119608" y="21399"/>
                    <a:pt x="119851" y="21460"/>
                    <a:pt x="120337" y="21247"/>
                  </a:cubicBezTo>
                  <a:cubicBezTo>
                    <a:pt x="120641" y="21095"/>
                    <a:pt x="121067" y="20821"/>
                    <a:pt x="121370" y="20821"/>
                  </a:cubicBezTo>
                  <a:cubicBezTo>
                    <a:pt x="121614" y="20821"/>
                    <a:pt x="122039" y="21125"/>
                    <a:pt x="122343" y="21156"/>
                  </a:cubicBezTo>
                  <a:cubicBezTo>
                    <a:pt x="122586" y="21186"/>
                    <a:pt x="122890" y="21156"/>
                    <a:pt x="123103" y="21156"/>
                  </a:cubicBezTo>
                  <a:cubicBezTo>
                    <a:pt x="123529" y="21156"/>
                    <a:pt x="124258" y="21308"/>
                    <a:pt x="124592" y="21156"/>
                  </a:cubicBezTo>
                  <a:cubicBezTo>
                    <a:pt x="125018" y="20973"/>
                    <a:pt x="125413" y="20092"/>
                    <a:pt x="125687" y="19666"/>
                  </a:cubicBezTo>
                  <a:cubicBezTo>
                    <a:pt x="125808" y="19788"/>
                    <a:pt x="126143" y="19879"/>
                    <a:pt x="126264" y="19970"/>
                  </a:cubicBezTo>
                  <a:cubicBezTo>
                    <a:pt x="126264" y="19605"/>
                    <a:pt x="127328" y="18146"/>
                    <a:pt x="127632" y="18146"/>
                  </a:cubicBezTo>
                  <a:cubicBezTo>
                    <a:pt x="127814" y="18116"/>
                    <a:pt x="127936" y="18238"/>
                    <a:pt x="127936" y="18511"/>
                  </a:cubicBezTo>
                  <a:cubicBezTo>
                    <a:pt x="128118" y="18754"/>
                    <a:pt x="128361" y="18815"/>
                    <a:pt x="128605" y="18572"/>
                  </a:cubicBezTo>
                  <a:cubicBezTo>
                    <a:pt x="128969" y="18694"/>
                    <a:pt x="128909" y="18694"/>
                    <a:pt x="129273" y="18967"/>
                  </a:cubicBezTo>
                  <a:cubicBezTo>
                    <a:pt x="129881" y="19453"/>
                    <a:pt x="130033" y="19666"/>
                    <a:pt x="130884" y="19636"/>
                  </a:cubicBezTo>
                  <a:cubicBezTo>
                    <a:pt x="131796" y="19575"/>
                    <a:pt x="132647" y="18815"/>
                    <a:pt x="133559" y="18846"/>
                  </a:cubicBezTo>
                  <a:cubicBezTo>
                    <a:pt x="134167" y="18846"/>
                    <a:pt x="134593" y="18998"/>
                    <a:pt x="135231" y="18906"/>
                  </a:cubicBezTo>
                  <a:cubicBezTo>
                    <a:pt x="135596" y="18876"/>
                    <a:pt x="135991" y="18906"/>
                    <a:pt x="136356" y="18846"/>
                  </a:cubicBezTo>
                  <a:cubicBezTo>
                    <a:pt x="136842" y="18754"/>
                    <a:pt x="137784" y="18086"/>
                    <a:pt x="138362" y="18542"/>
                  </a:cubicBezTo>
                  <a:cubicBezTo>
                    <a:pt x="139030" y="18998"/>
                    <a:pt x="138301" y="19788"/>
                    <a:pt x="139547" y="19514"/>
                  </a:cubicBezTo>
                  <a:cubicBezTo>
                    <a:pt x="140763" y="19271"/>
                    <a:pt x="140520" y="18116"/>
                    <a:pt x="141888" y="18906"/>
                  </a:cubicBezTo>
                  <a:cubicBezTo>
                    <a:pt x="143043" y="19636"/>
                    <a:pt x="143195" y="19423"/>
                    <a:pt x="144441" y="19302"/>
                  </a:cubicBezTo>
                  <a:cubicBezTo>
                    <a:pt x="145626" y="19180"/>
                    <a:pt x="146234" y="20183"/>
                    <a:pt x="147237" y="20639"/>
                  </a:cubicBezTo>
                  <a:cubicBezTo>
                    <a:pt x="148331" y="21125"/>
                    <a:pt x="149122" y="20700"/>
                    <a:pt x="150216" y="20852"/>
                  </a:cubicBezTo>
                  <a:cubicBezTo>
                    <a:pt x="151067" y="20943"/>
                    <a:pt x="151675" y="21794"/>
                    <a:pt x="152435" y="21794"/>
                  </a:cubicBezTo>
                  <a:cubicBezTo>
                    <a:pt x="153043" y="21794"/>
                    <a:pt x="154259" y="21156"/>
                    <a:pt x="154775" y="20821"/>
                  </a:cubicBezTo>
                  <a:cubicBezTo>
                    <a:pt x="156265" y="19909"/>
                    <a:pt x="156964" y="17782"/>
                    <a:pt x="158636" y="17326"/>
                  </a:cubicBezTo>
                  <a:cubicBezTo>
                    <a:pt x="159244" y="17143"/>
                    <a:pt x="159547" y="17143"/>
                    <a:pt x="160155" y="16687"/>
                  </a:cubicBezTo>
                  <a:cubicBezTo>
                    <a:pt x="161280" y="15806"/>
                    <a:pt x="162435" y="15046"/>
                    <a:pt x="163712" y="14347"/>
                  </a:cubicBezTo>
                  <a:cubicBezTo>
                    <a:pt x="164259" y="14104"/>
                    <a:pt x="164472" y="13982"/>
                    <a:pt x="164897" y="13526"/>
                  </a:cubicBezTo>
                  <a:cubicBezTo>
                    <a:pt x="165657" y="12645"/>
                    <a:pt x="166265" y="11307"/>
                    <a:pt x="167481" y="10973"/>
                  </a:cubicBezTo>
                  <a:cubicBezTo>
                    <a:pt x="168149" y="10791"/>
                    <a:pt x="168697" y="11156"/>
                    <a:pt x="169426" y="10821"/>
                  </a:cubicBezTo>
                  <a:cubicBezTo>
                    <a:pt x="170581" y="10244"/>
                    <a:pt x="171736" y="8055"/>
                    <a:pt x="172648" y="7143"/>
                  </a:cubicBezTo>
                  <a:cubicBezTo>
                    <a:pt x="173590" y="6231"/>
                    <a:pt x="173438" y="6414"/>
                    <a:pt x="174502" y="6505"/>
                  </a:cubicBezTo>
                  <a:cubicBezTo>
                    <a:pt x="175201" y="6535"/>
                    <a:pt x="175536" y="6566"/>
                    <a:pt x="176052" y="5927"/>
                  </a:cubicBezTo>
                  <a:cubicBezTo>
                    <a:pt x="176599" y="5289"/>
                    <a:pt x="177329" y="3861"/>
                    <a:pt x="178423" y="4104"/>
                  </a:cubicBezTo>
                  <a:cubicBezTo>
                    <a:pt x="178545" y="4317"/>
                    <a:pt x="178727" y="4985"/>
                    <a:pt x="178910" y="5076"/>
                  </a:cubicBezTo>
                  <a:cubicBezTo>
                    <a:pt x="179365" y="5380"/>
                    <a:pt x="180125" y="4924"/>
                    <a:pt x="180672" y="5076"/>
                  </a:cubicBezTo>
                  <a:cubicBezTo>
                    <a:pt x="181341" y="5320"/>
                    <a:pt x="181706" y="5988"/>
                    <a:pt x="182223" y="6505"/>
                  </a:cubicBezTo>
                  <a:cubicBezTo>
                    <a:pt x="183013" y="7204"/>
                    <a:pt x="183864" y="7599"/>
                    <a:pt x="184837" y="7964"/>
                  </a:cubicBezTo>
                  <a:cubicBezTo>
                    <a:pt x="186296" y="8541"/>
                    <a:pt x="187876" y="8724"/>
                    <a:pt x="189305" y="9393"/>
                  </a:cubicBezTo>
                  <a:cubicBezTo>
                    <a:pt x="190247" y="9788"/>
                    <a:pt x="190126" y="9636"/>
                    <a:pt x="190977" y="9545"/>
                  </a:cubicBezTo>
                  <a:cubicBezTo>
                    <a:pt x="191524" y="9453"/>
                    <a:pt x="191585" y="9727"/>
                    <a:pt x="192101" y="9788"/>
                  </a:cubicBezTo>
                  <a:cubicBezTo>
                    <a:pt x="192892" y="9909"/>
                    <a:pt x="193256" y="9879"/>
                    <a:pt x="194016" y="9393"/>
                  </a:cubicBezTo>
                  <a:cubicBezTo>
                    <a:pt x="194898" y="8785"/>
                    <a:pt x="195779" y="7660"/>
                    <a:pt x="196843" y="7265"/>
                  </a:cubicBezTo>
                  <a:cubicBezTo>
                    <a:pt x="197390" y="7113"/>
                    <a:pt x="197907" y="7113"/>
                    <a:pt x="198424" y="7295"/>
                  </a:cubicBezTo>
                  <a:cubicBezTo>
                    <a:pt x="198971" y="7508"/>
                    <a:pt x="199548" y="7478"/>
                    <a:pt x="200095" y="7174"/>
                  </a:cubicBezTo>
                  <a:cubicBezTo>
                    <a:pt x="202314" y="6687"/>
                    <a:pt x="204290" y="5137"/>
                    <a:pt x="206174" y="3861"/>
                  </a:cubicBezTo>
                  <a:cubicBezTo>
                    <a:pt x="207816" y="2706"/>
                    <a:pt x="209579" y="1581"/>
                    <a:pt x="211372" y="608"/>
                  </a:cubicBezTo>
                  <a:cubicBezTo>
                    <a:pt x="212132" y="426"/>
                    <a:pt x="212892" y="183"/>
                    <a:pt x="213652" y="0"/>
                  </a:cubicBezTo>
                  <a:cubicBezTo>
                    <a:pt x="214898" y="365"/>
                    <a:pt x="215232" y="1854"/>
                    <a:pt x="215658" y="2888"/>
                  </a:cubicBezTo>
                  <a:cubicBezTo>
                    <a:pt x="216843" y="5684"/>
                    <a:pt x="218181" y="8420"/>
                    <a:pt x="219214" y="11277"/>
                  </a:cubicBezTo>
                  <a:cubicBezTo>
                    <a:pt x="220825" y="15654"/>
                    <a:pt x="221555" y="20213"/>
                    <a:pt x="222071" y="24803"/>
                  </a:cubicBezTo>
                  <a:cubicBezTo>
                    <a:pt x="222740" y="30700"/>
                    <a:pt x="223135" y="36627"/>
                    <a:pt x="223439" y="42554"/>
                  </a:cubicBezTo>
                  <a:cubicBezTo>
                    <a:pt x="223743" y="46810"/>
                    <a:pt x="223743" y="51065"/>
                    <a:pt x="223439" y="55320"/>
                  </a:cubicBezTo>
                  <a:cubicBezTo>
                    <a:pt x="222771" y="58086"/>
                    <a:pt x="222071" y="60852"/>
                    <a:pt x="221433" y="63588"/>
                  </a:cubicBezTo>
                  <a:cubicBezTo>
                    <a:pt x="219640" y="66232"/>
                    <a:pt x="217877" y="68816"/>
                    <a:pt x="216114" y="71430"/>
                  </a:cubicBezTo>
                  <a:cubicBezTo>
                    <a:pt x="213196" y="73406"/>
                    <a:pt x="210217" y="75351"/>
                    <a:pt x="207299" y="77327"/>
                  </a:cubicBezTo>
                  <a:cubicBezTo>
                    <a:pt x="203408" y="78451"/>
                    <a:pt x="199548" y="79546"/>
                    <a:pt x="195718" y="80701"/>
                  </a:cubicBezTo>
                  <a:cubicBezTo>
                    <a:pt x="188423" y="81916"/>
                    <a:pt x="181128" y="82707"/>
                    <a:pt x="173742" y="83163"/>
                  </a:cubicBezTo>
                  <a:cubicBezTo>
                    <a:pt x="161250" y="84166"/>
                    <a:pt x="148787" y="84530"/>
                    <a:pt x="136234" y="84318"/>
                  </a:cubicBezTo>
                  <a:cubicBezTo>
                    <a:pt x="123042" y="84074"/>
                    <a:pt x="109850" y="83284"/>
                    <a:pt x="96628" y="82798"/>
                  </a:cubicBezTo>
                  <a:cubicBezTo>
                    <a:pt x="81795" y="82251"/>
                    <a:pt x="66932" y="82433"/>
                    <a:pt x="52159" y="81612"/>
                  </a:cubicBezTo>
                  <a:lnTo>
                    <a:pt x="37691" y="80457"/>
                  </a:lnTo>
                  <a:cubicBezTo>
                    <a:pt x="33345" y="79698"/>
                    <a:pt x="28998" y="78938"/>
                    <a:pt x="24651" y="78178"/>
                  </a:cubicBezTo>
                  <a:cubicBezTo>
                    <a:pt x="21095" y="77023"/>
                    <a:pt x="17539" y="75807"/>
                    <a:pt x="13982" y="74621"/>
                  </a:cubicBezTo>
                  <a:cubicBezTo>
                    <a:pt x="10153" y="73375"/>
                    <a:pt x="7022" y="71187"/>
                    <a:pt x="4621" y="68117"/>
                  </a:cubicBezTo>
                  <a:cubicBezTo>
                    <a:pt x="2918" y="66840"/>
                    <a:pt x="1855" y="65168"/>
                    <a:pt x="1399" y="63071"/>
                  </a:cubicBezTo>
                  <a:cubicBezTo>
                    <a:pt x="365" y="61369"/>
                    <a:pt x="0" y="59545"/>
                    <a:pt x="304" y="57600"/>
                  </a:cubicBezTo>
                  <a:cubicBezTo>
                    <a:pt x="274" y="54104"/>
                    <a:pt x="973" y="50791"/>
                    <a:pt x="1490" y="47326"/>
                  </a:cubicBezTo>
                  <a:cubicBezTo>
                    <a:pt x="2007" y="43648"/>
                    <a:pt x="2037" y="39971"/>
                    <a:pt x="2888" y="36353"/>
                  </a:cubicBezTo>
                  <a:cubicBezTo>
                    <a:pt x="3253" y="34682"/>
                    <a:pt x="3648" y="32980"/>
                    <a:pt x="4073" y="31338"/>
                  </a:cubicBezTo>
                  <a:cubicBezTo>
                    <a:pt x="4286" y="29970"/>
                    <a:pt x="5441" y="29849"/>
                    <a:pt x="6627" y="2978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14"/>
            <p:cNvSpPr/>
            <p:nvPr/>
          </p:nvSpPr>
          <p:spPr>
            <a:xfrm>
              <a:off x="6609208" y="3726442"/>
              <a:ext cx="2958426" cy="1950452"/>
            </a:xfrm>
            <a:custGeom>
              <a:avLst/>
              <a:gdLst/>
              <a:ahLst/>
              <a:cxnLst/>
              <a:rect l="l" t="t" r="r" b="b"/>
              <a:pathLst>
                <a:path w="40923" h="26980" extrusionOk="0">
                  <a:moveTo>
                    <a:pt x="40922" y="0"/>
                  </a:moveTo>
                  <a:lnTo>
                    <a:pt x="33183" y="5060"/>
                  </a:lnTo>
                  <a:lnTo>
                    <a:pt x="24682" y="5489"/>
                  </a:lnTo>
                  <a:lnTo>
                    <a:pt x="19313" y="11299"/>
                  </a:lnTo>
                  <a:lnTo>
                    <a:pt x="10073" y="15907"/>
                  </a:lnTo>
                  <a:lnTo>
                    <a:pt x="1" y="26980"/>
                  </a:lnTo>
                  <a:lnTo>
                    <a:pt x="40922" y="26980"/>
                  </a:lnTo>
                  <a:lnTo>
                    <a:pt x="409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4"/>
            <p:cNvSpPr/>
            <p:nvPr/>
          </p:nvSpPr>
          <p:spPr>
            <a:xfrm>
              <a:off x="8074325" y="1785800"/>
              <a:ext cx="1548620" cy="3373213"/>
            </a:xfrm>
            <a:custGeom>
              <a:avLst/>
              <a:gdLst/>
              <a:ahLst/>
              <a:cxnLst/>
              <a:rect l="l" t="t" r="r" b="b"/>
              <a:pathLst>
                <a:path w="43315" h="94349" extrusionOk="0">
                  <a:moveTo>
                    <a:pt x="42524" y="85838"/>
                  </a:moveTo>
                  <a:cubicBezTo>
                    <a:pt x="42251" y="85990"/>
                    <a:pt x="41977" y="86111"/>
                    <a:pt x="41734" y="86142"/>
                  </a:cubicBezTo>
                  <a:cubicBezTo>
                    <a:pt x="41643" y="85959"/>
                    <a:pt x="41612" y="85807"/>
                    <a:pt x="41491" y="85686"/>
                  </a:cubicBezTo>
                  <a:cubicBezTo>
                    <a:pt x="40275" y="84439"/>
                    <a:pt x="39029" y="83528"/>
                    <a:pt x="37843" y="82616"/>
                  </a:cubicBezTo>
                  <a:cubicBezTo>
                    <a:pt x="37509" y="82129"/>
                    <a:pt x="37114" y="81613"/>
                    <a:pt x="36749" y="81309"/>
                  </a:cubicBezTo>
                  <a:cubicBezTo>
                    <a:pt x="36475" y="81126"/>
                    <a:pt x="36171" y="81096"/>
                    <a:pt x="35867" y="81066"/>
                  </a:cubicBezTo>
                  <a:cubicBezTo>
                    <a:pt x="35563" y="80792"/>
                    <a:pt x="35229" y="80518"/>
                    <a:pt x="34925" y="80214"/>
                  </a:cubicBezTo>
                  <a:cubicBezTo>
                    <a:pt x="34469" y="79637"/>
                    <a:pt x="34013" y="79120"/>
                    <a:pt x="33497" y="78634"/>
                  </a:cubicBezTo>
                  <a:lnTo>
                    <a:pt x="33436" y="78543"/>
                  </a:lnTo>
                  <a:cubicBezTo>
                    <a:pt x="33466" y="78208"/>
                    <a:pt x="33466" y="77813"/>
                    <a:pt x="33345" y="77570"/>
                  </a:cubicBezTo>
                  <a:cubicBezTo>
                    <a:pt x="33101" y="77023"/>
                    <a:pt x="32858" y="76415"/>
                    <a:pt x="32645" y="75838"/>
                  </a:cubicBezTo>
                  <a:cubicBezTo>
                    <a:pt x="33162" y="76658"/>
                    <a:pt x="33649" y="77509"/>
                    <a:pt x="34165" y="78725"/>
                  </a:cubicBezTo>
                  <a:cubicBezTo>
                    <a:pt x="34165" y="78786"/>
                    <a:pt x="34196" y="78725"/>
                    <a:pt x="34165" y="78695"/>
                  </a:cubicBezTo>
                  <a:cubicBezTo>
                    <a:pt x="34044" y="78178"/>
                    <a:pt x="33922" y="77631"/>
                    <a:pt x="33770" y="77145"/>
                  </a:cubicBezTo>
                  <a:cubicBezTo>
                    <a:pt x="34226" y="78208"/>
                    <a:pt x="34712" y="79151"/>
                    <a:pt x="35229" y="79759"/>
                  </a:cubicBezTo>
                  <a:cubicBezTo>
                    <a:pt x="35260" y="79880"/>
                    <a:pt x="35320" y="80002"/>
                    <a:pt x="35381" y="80093"/>
                  </a:cubicBezTo>
                  <a:cubicBezTo>
                    <a:pt x="35472" y="80458"/>
                    <a:pt x="35624" y="80397"/>
                    <a:pt x="35715" y="80214"/>
                  </a:cubicBezTo>
                  <a:cubicBezTo>
                    <a:pt x="35867" y="80336"/>
                    <a:pt x="36019" y="80397"/>
                    <a:pt x="36171" y="80397"/>
                  </a:cubicBezTo>
                  <a:cubicBezTo>
                    <a:pt x="36475" y="80458"/>
                    <a:pt x="36627" y="79728"/>
                    <a:pt x="36597" y="79029"/>
                  </a:cubicBezTo>
                  <a:cubicBezTo>
                    <a:pt x="37357" y="79607"/>
                    <a:pt x="38481" y="80002"/>
                    <a:pt x="39089" y="79333"/>
                  </a:cubicBezTo>
                  <a:cubicBezTo>
                    <a:pt x="39424" y="78999"/>
                    <a:pt x="39485" y="78026"/>
                    <a:pt x="39211" y="77448"/>
                  </a:cubicBezTo>
                  <a:cubicBezTo>
                    <a:pt x="39120" y="77327"/>
                    <a:pt x="39059" y="77205"/>
                    <a:pt x="39029" y="77114"/>
                  </a:cubicBezTo>
                  <a:cubicBezTo>
                    <a:pt x="39029" y="77023"/>
                    <a:pt x="39029" y="76993"/>
                    <a:pt x="39059" y="76901"/>
                  </a:cubicBezTo>
                  <a:cubicBezTo>
                    <a:pt x="39515" y="76962"/>
                    <a:pt x="39971" y="76841"/>
                    <a:pt x="40427" y="76597"/>
                  </a:cubicBezTo>
                  <a:cubicBezTo>
                    <a:pt x="40609" y="76537"/>
                    <a:pt x="40792" y="76445"/>
                    <a:pt x="41004" y="76293"/>
                  </a:cubicBezTo>
                  <a:cubicBezTo>
                    <a:pt x="41491" y="75929"/>
                    <a:pt x="41308" y="73953"/>
                    <a:pt x="40761" y="74257"/>
                  </a:cubicBezTo>
                  <a:cubicBezTo>
                    <a:pt x="40488" y="74409"/>
                    <a:pt x="40184" y="74531"/>
                    <a:pt x="39940" y="74561"/>
                  </a:cubicBezTo>
                  <a:cubicBezTo>
                    <a:pt x="39880" y="74379"/>
                    <a:pt x="39819" y="74227"/>
                    <a:pt x="39697" y="74105"/>
                  </a:cubicBezTo>
                  <a:cubicBezTo>
                    <a:pt x="38633" y="73041"/>
                    <a:pt x="37600" y="72251"/>
                    <a:pt x="36597" y="71491"/>
                  </a:cubicBezTo>
                  <a:cubicBezTo>
                    <a:pt x="36232" y="70944"/>
                    <a:pt x="35867" y="70458"/>
                    <a:pt x="35442" y="70154"/>
                  </a:cubicBezTo>
                  <a:cubicBezTo>
                    <a:pt x="35168" y="69910"/>
                    <a:pt x="34834" y="69910"/>
                    <a:pt x="34500" y="69910"/>
                  </a:cubicBezTo>
                  <a:cubicBezTo>
                    <a:pt x="34348" y="69819"/>
                    <a:pt x="34165" y="69667"/>
                    <a:pt x="34013" y="69515"/>
                  </a:cubicBezTo>
                  <a:cubicBezTo>
                    <a:pt x="33497" y="68847"/>
                    <a:pt x="32980" y="68239"/>
                    <a:pt x="32493" y="67722"/>
                  </a:cubicBezTo>
                  <a:cubicBezTo>
                    <a:pt x="32190" y="67418"/>
                    <a:pt x="31886" y="67144"/>
                    <a:pt x="31582" y="66932"/>
                  </a:cubicBezTo>
                  <a:cubicBezTo>
                    <a:pt x="31308" y="66567"/>
                    <a:pt x="31004" y="66202"/>
                    <a:pt x="30731" y="65777"/>
                  </a:cubicBezTo>
                  <a:cubicBezTo>
                    <a:pt x="30852" y="65564"/>
                    <a:pt x="30913" y="65260"/>
                    <a:pt x="30974" y="64895"/>
                  </a:cubicBezTo>
                  <a:lnTo>
                    <a:pt x="31186" y="65138"/>
                  </a:lnTo>
                  <a:cubicBezTo>
                    <a:pt x="31490" y="65412"/>
                    <a:pt x="31764" y="64257"/>
                    <a:pt x="31490" y="63740"/>
                  </a:cubicBezTo>
                  <a:cubicBezTo>
                    <a:pt x="31186" y="63041"/>
                    <a:pt x="30883" y="62311"/>
                    <a:pt x="30609" y="61643"/>
                  </a:cubicBezTo>
                  <a:cubicBezTo>
                    <a:pt x="31278" y="62463"/>
                    <a:pt x="31825" y="63375"/>
                    <a:pt x="32372" y="64743"/>
                  </a:cubicBezTo>
                  <a:cubicBezTo>
                    <a:pt x="32372" y="64804"/>
                    <a:pt x="32402" y="64743"/>
                    <a:pt x="32372" y="64713"/>
                  </a:cubicBezTo>
                  <a:cubicBezTo>
                    <a:pt x="32281" y="64348"/>
                    <a:pt x="32190" y="63953"/>
                    <a:pt x="32098" y="63619"/>
                  </a:cubicBezTo>
                  <a:lnTo>
                    <a:pt x="32190" y="63679"/>
                  </a:lnTo>
                  <a:cubicBezTo>
                    <a:pt x="32372" y="64135"/>
                    <a:pt x="32585" y="64530"/>
                    <a:pt x="32797" y="64865"/>
                  </a:cubicBezTo>
                  <a:cubicBezTo>
                    <a:pt x="32949" y="65199"/>
                    <a:pt x="33041" y="65503"/>
                    <a:pt x="33193" y="65898"/>
                  </a:cubicBezTo>
                  <a:cubicBezTo>
                    <a:pt x="33314" y="66233"/>
                    <a:pt x="33466" y="66172"/>
                    <a:pt x="33557" y="65898"/>
                  </a:cubicBezTo>
                  <a:cubicBezTo>
                    <a:pt x="33740" y="66050"/>
                    <a:pt x="33892" y="66111"/>
                    <a:pt x="34074" y="66172"/>
                  </a:cubicBezTo>
                  <a:cubicBezTo>
                    <a:pt x="34348" y="66172"/>
                    <a:pt x="34469" y="65564"/>
                    <a:pt x="34408" y="64986"/>
                  </a:cubicBezTo>
                  <a:cubicBezTo>
                    <a:pt x="35077" y="65473"/>
                    <a:pt x="36019" y="65777"/>
                    <a:pt x="36536" y="65260"/>
                  </a:cubicBezTo>
                  <a:cubicBezTo>
                    <a:pt x="36840" y="64956"/>
                    <a:pt x="36901" y="64105"/>
                    <a:pt x="36627" y="63619"/>
                  </a:cubicBezTo>
                  <a:cubicBezTo>
                    <a:pt x="36597" y="63497"/>
                    <a:pt x="36506" y="63436"/>
                    <a:pt x="36445" y="63315"/>
                  </a:cubicBezTo>
                  <a:lnTo>
                    <a:pt x="36445" y="63163"/>
                  </a:lnTo>
                  <a:cubicBezTo>
                    <a:pt x="36810" y="63193"/>
                    <a:pt x="37205" y="63071"/>
                    <a:pt x="37570" y="62889"/>
                  </a:cubicBezTo>
                  <a:cubicBezTo>
                    <a:pt x="37722" y="62828"/>
                    <a:pt x="37904" y="62737"/>
                    <a:pt x="38056" y="62615"/>
                  </a:cubicBezTo>
                  <a:cubicBezTo>
                    <a:pt x="38481" y="62281"/>
                    <a:pt x="38329" y="60609"/>
                    <a:pt x="37874" y="60883"/>
                  </a:cubicBezTo>
                  <a:cubicBezTo>
                    <a:pt x="37570" y="61065"/>
                    <a:pt x="37296" y="61156"/>
                    <a:pt x="36992" y="61187"/>
                  </a:cubicBezTo>
                  <a:cubicBezTo>
                    <a:pt x="36962" y="61035"/>
                    <a:pt x="36901" y="60883"/>
                    <a:pt x="36810" y="60761"/>
                  </a:cubicBezTo>
                  <a:cubicBezTo>
                    <a:pt x="36050" y="60001"/>
                    <a:pt x="35290" y="59394"/>
                    <a:pt x="34530" y="58786"/>
                  </a:cubicBezTo>
                  <a:cubicBezTo>
                    <a:pt x="34196" y="58269"/>
                    <a:pt x="33861" y="57752"/>
                    <a:pt x="33466" y="57418"/>
                  </a:cubicBezTo>
                  <a:cubicBezTo>
                    <a:pt x="33466" y="57387"/>
                    <a:pt x="33497" y="57387"/>
                    <a:pt x="33497" y="57357"/>
                  </a:cubicBezTo>
                  <a:cubicBezTo>
                    <a:pt x="33709" y="57509"/>
                    <a:pt x="33861" y="57570"/>
                    <a:pt x="34044" y="57600"/>
                  </a:cubicBezTo>
                  <a:cubicBezTo>
                    <a:pt x="34317" y="57600"/>
                    <a:pt x="34408" y="56992"/>
                    <a:pt x="34378" y="56445"/>
                  </a:cubicBezTo>
                  <a:cubicBezTo>
                    <a:pt x="35016" y="56931"/>
                    <a:pt x="35989" y="57235"/>
                    <a:pt x="36506" y="56688"/>
                  </a:cubicBezTo>
                  <a:cubicBezTo>
                    <a:pt x="36810" y="56384"/>
                    <a:pt x="36840" y="55564"/>
                    <a:pt x="36597" y="55077"/>
                  </a:cubicBezTo>
                  <a:cubicBezTo>
                    <a:pt x="36536" y="54956"/>
                    <a:pt x="36475" y="54865"/>
                    <a:pt x="36415" y="54773"/>
                  </a:cubicBezTo>
                  <a:lnTo>
                    <a:pt x="36415" y="54621"/>
                  </a:lnTo>
                  <a:cubicBezTo>
                    <a:pt x="36779" y="54652"/>
                    <a:pt x="37174" y="54530"/>
                    <a:pt x="37539" y="54348"/>
                  </a:cubicBezTo>
                  <a:cubicBezTo>
                    <a:pt x="37691" y="54257"/>
                    <a:pt x="37874" y="54196"/>
                    <a:pt x="38026" y="54074"/>
                  </a:cubicBezTo>
                  <a:cubicBezTo>
                    <a:pt x="38451" y="53740"/>
                    <a:pt x="38299" y="52068"/>
                    <a:pt x="37843" y="52342"/>
                  </a:cubicBezTo>
                  <a:cubicBezTo>
                    <a:pt x="37539" y="52524"/>
                    <a:pt x="37266" y="52585"/>
                    <a:pt x="36962" y="52646"/>
                  </a:cubicBezTo>
                  <a:cubicBezTo>
                    <a:pt x="36931" y="52494"/>
                    <a:pt x="36870" y="52342"/>
                    <a:pt x="36779" y="52220"/>
                  </a:cubicBezTo>
                  <a:cubicBezTo>
                    <a:pt x="36019" y="51430"/>
                    <a:pt x="35260" y="50822"/>
                    <a:pt x="34500" y="50244"/>
                  </a:cubicBezTo>
                  <a:cubicBezTo>
                    <a:pt x="34165" y="49667"/>
                    <a:pt x="33770" y="49150"/>
                    <a:pt x="33375" y="48846"/>
                  </a:cubicBezTo>
                  <a:cubicBezTo>
                    <a:pt x="33101" y="48603"/>
                    <a:pt x="32737" y="48633"/>
                    <a:pt x="32402" y="48603"/>
                  </a:cubicBezTo>
                  <a:cubicBezTo>
                    <a:pt x="32342" y="48482"/>
                    <a:pt x="32250" y="48421"/>
                    <a:pt x="32190" y="48330"/>
                  </a:cubicBezTo>
                  <a:cubicBezTo>
                    <a:pt x="32220" y="48330"/>
                    <a:pt x="32250" y="48390"/>
                    <a:pt x="32281" y="48390"/>
                  </a:cubicBezTo>
                  <a:cubicBezTo>
                    <a:pt x="32524" y="48390"/>
                    <a:pt x="32645" y="47874"/>
                    <a:pt x="32585" y="47387"/>
                  </a:cubicBezTo>
                  <a:cubicBezTo>
                    <a:pt x="33162" y="47813"/>
                    <a:pt x="33952" y="48086"/>
                    <a:pt x="34408" y="47630"/>
                  </a:cubicBezTo>
                  <a:cubicBezTo>
                    <a:pt x="34652" y="47357"/>
                    <a:pt x="34712" y="46627"/>
                    <a:pt x="34500" y="46263"/>
                  </a:cubicBezTo>
                  <a:cubicBezTo>
                    <a:pt x="34469" y="46171"/>
                    <a:pt x="34378" y="46050"/>
                    <a:pt x="34348" y="45989"/>
                  </a:cubicBezTo>
                  <a:lnTo>
                    <a:pt x="34348" y="45837"/>
                  </a:lnTo>
                  <a:cubicBezTo>
                    <a:pt x="34682" y="45867"/>
                    <a:pt x="34986" y="45807"/>
                    <a:pt x="35320" y="45594"/>
                  </a:cubicBezTo>
                  <a:cubicBezTo>
                    <a:pt x="35472" y="45564"/>
                    <a:pt x="35594" y="45503"/>
                    <a:pt x="35746" y="45381"/>
                  </a:cubicBezTo>
                  <a:cubicBezTo>
                    <a:pt x="36141" y="45108"/>
                    <a:pt x="35989" y="43679"/>
                    <a:pt x="35594" y="43892"/>
                  </a:cubicBezTo>
                  <a:cubicBezTo>
                    <a:pt x="35290" y="44074"/>
                    <a:pt x="34986" y="44165"/>
                    <a:pt x="34682" y="44135"/>
                  </a:cubicBezTo>
                  <a:cubicBezTo>
                    <a:pt x="34652" y="43983"/>
                    <a:pt x="34621" y="43861"/>
                    <a:pt x="34500" y="43770"/>
                  </a:cubicBezTo>
                  <a:cubicBezTo>
                    <a:pt x="33983" y="43223"/>
                    <a:pt x="33436" y="42798"/>
                    <a:pt x="32858" y="42372"/>
                  </a:cubicBezTo>
                  <a:cubicBezTo>
                    <a:pt x="32524" y="41794"/>
                    <a:pt x="32190" y="41247"/>
                    <a:pt x="31764" y="40883"/>
                  </a:cubicBezTo>
                  <a:cubicBezTo>
                    <a:pt x="31703" y="40852"/>
                    <a:pt x="31612" y="40822"/>
                    <a:pt x="31551" y="40822"/>
                  </a:cubicBezTo>
                  <a:cubicBezTo>
                    <a:pt x="31734" y="40822"/>
                    <a:pt x="31886" y="40791"/>
                    <a:pt x="32007" y="40639"/>
                  </a:cubicBezTo>
                  <a:cubicBezTo>
                    <a:pt x="32190" y="40427"/>
                    <a:pt x="32220" y="39880"/>
                    <a:pt x="32038" y="39515"/>
                  </a:cubicBezTo>
                  <a:cubicBezTo>
                    <a:pt x="32007" y="39454"/>
                    <a:pt x="31946" y="39363"/>
                    <a:pt x="31916" y="39332"/>
                  </a:cubicBezTo>
                  <a:lnTo>
                    <a:pt x="31916" y="39211"/>
                  </a:lnTo>
                  <a:cubicBezTo>
                    <a:pt x="32190" y="39211"/>
                    <a:pt x="32463" y="39180"/>
                    <a:pt x="32706" y="39028"/>
                  </a:cubicBezTo>
                  <a:cubicBezTo>
                    <a:pt x="32828" y="38998"/>
                    <a:pt x="32949" y="38907"/>
                    <a:pt x="33071" y="38846"/>
                  </a:cubicBezTo>
                  <a:cubicBezTo>
                    <a:pt x="33375" y="38603"/>
                    <a:pt x="33253" y="37478"/>
                    <a:pt x="32949" y="37661"/>
                  </a:cubicBezTo>
                  <a:cubicBezTo>
                    <a:pt x="32615" y="37843"/>
                    <a:pt x="32250" y="37904"/>
                    <a:pt x="31916" y="37813"/>
                  </a:cubicBezTo>
                  <a:lnTo>
                    <a:pt x="31794" y="37600"/>
                  </a:lnTo>
                  <a:cubicBezTo>
                    <a:pt x="31551" y="37326"/>
                    <a:pt x="31308" y="37144"/>
                    <a:pt x="31035" y="36901"/>
                  </a:cubicBezTo>
                  <a:cubicBezTo>
                    <a:pt x="30670" y="36293"/>
                    <a:pt x="30335" y="35624"/>
                    <a:pt x="29879" y="35259"/>
                  </a:cubicBezTo>
                  <a:cubicBezTo>
                    <a:pt x="29667" y="35107"/>
                    <a:pt x="29454" y="35168"/>
                    <a:pt x="29211" y="35107"/>
                  </a:cubicBezTo>
                  <a:cubicBezTo>
                    <a:pt x="29059" y="34925"/>
                    <a:pt x="28907" y="34743"/>
                    <a:pt x="28755" y="34591"/>
                  </a:cubicBezTo>
                  <a:lnTo>
                    <a:pt x="28755" y="34469"/>
                  </a:lnTo>
                  <a:cubicBezTo>
                    <a:pt x="29120" y="34743"/>
                    <a:pt x="29636" y="34895"/>
                    <a:pt x="29910" y="34621"/>
                  </a:cubicBezTo>
                  <a:cubicBezTo>
                    <a:pt x="30062" y="34469"/>
                    <a:pt x="30092" y="34013"/>
                    <a:pt x="29940" y="33740"/>
                  </a:cubicBezTo>
                  <a:cubicBezTo>
                    <a:pt x="29910" y="33709"/>
                    <a:pt x="29879" y="33648"/>
                    <a:pt x="29879" y="33588"/>
                  </a:cubicBezTo>
                  <a:lnTo>
                    <a:pt x="29879" y="33527"/>
                  </a:lnTo>
                  <a:cubicBezTo>
                    <a:pt x="30062" y="33527"/>
                    <a:pt x="30275" y="33496"/>
                    <a:pt x="30487" y="33375"/>
                  </a:cubicBezTo>
                  <a:cubicBezTo>
                    <a:pt x="30548" y="33345"/>
                    <a:pt x="30670" y="33284"/>
                    <a:pt x="30731" y="33223"/>
                  </a:cubicBezTo>
                  <a:cubicBezTo>
                    <a:pt x="30974" y="33041"/>
                    <a:pt x="30883" y="32159"/>
                    <a:pt x="30639" y="32311"/>
                  </a:cubicBezTo>
                  <a:cubicBezTo>
                    <a:pt x="30275" y="32493"/>
                    <a:pt x="29971" y="32493"/>
                    <a:pt x="29667" y="32372"/>
                  </a:cubicBezTo>
                  <a:cubicBezTo>
                    <a:pt x="29302" y="32068"/>
                    <a:pt x="28998" y="31430"/>
                    <a:pt x="28664" y="30943"/>
                  </a:cubicBezTo>
                  <a:cubicBezTo>
                    <a:pt x="28724" y="30791"/>
                    <a:pt x="28755" y="30457"/>
                    <a:pt x="28724" y="30153"/>
                  </a:cubicBezTo>
                  <a:cubicBezTo>
                    <a:pt x="29059" y="30518"/>
                    <a:pt x="29606" y="30761"/>
                    <a:pt x="29879" y="30335"/>
                  </a:cubicBezTo>
                  <a:cubicBezTo>
                    <a:pt x="30031" y="30092"/>
                    <a:pt x="30062" y="29454"/>
                    <a:pt x="29910" y="29120"/>
                  </a:cubicBezTo>
                  <a:cubicBezTo>
                    <a:pt x="29879" y="29028"/>
                    <a:pt x="29819" y="28968"/>
                    <a:pt x="29819" y="28876"/>
                  </a:cubicBezTo>
                  <a:lnTo>
                    <a:pt x="29819" y="28785"/>
                  </a:lnTo>
                  <a:cubicBezTo>
                    <a:pt x="30031" y="28785"/>
                    <a:pt x="30244" y="28724"/>
                    <a:pt x="30427" y="28572"/>
                  </a:cubicBezTo>
                  <a:cubicBezTo>
                    <a:pt x="30518" y="28542"/>
                    <a:pt x="30639" y="28481"/>
                    <a:pt x="30700" y="28390"/>
                  </a:cubicBezTo>
                  <a:cubicBezTo>
                    <a:pt x="30943" y="28116"/>
                    <a:pt x="30852" y="26870"/>
                    <a:pt x="30579" y="27113"/>
                  </a:cubicBezTo>
                  <a:cubicBezTo>
                    <a:pt x="30244" y="27357"/>
                    <a:pt x="29940" y="27357"/>
                    <a:pt x="29636" y="27205"/>
                  </a:cubicBezTo>
                  <a:cubicBezTo>
                    <a:pt x="29150" y="26597"/>
                    <a:pt x="28755" y="25047"/>
                    <a:pt x="28208" y="24469"/>
                  </a:cubicBezTo>
                  <a:cubicBezTo>
                    <a:pt x="28056" y="24317"/>
                    <a:pt x="27904" y="24317"/>
                    <a:pt x="27691" y="24317"/>
                  </a:cubicBezTo>
                  <a:cubicBezTo>
                    <a:pt x="27539" y="24013"/>
                    <a:pt x="27357" y="23770"/>
                    <a:pt x="27174" y="23496"/>
                  </a:cubicBezTo>
                  <a:cubicBezTo>
                    <a:pt x="27448" y="23709"/>
                    <a:pt x="27752" y="23800"/>
                    <a:pt x="27934" y="23527"/>
                  </a:cubicBezTo>
                  <a:cubicBezTo>
                    <a:pt x="28056" y="23344"/>
                    <a:pt x="28086" y="22858"/>
                    <a:pt x="27965" y="22554"/>
                  </a:cubicBezTo>
                  <a:cubicBezTo>
                    <a:pt x="27934" y="22463"/>
                    <a:pt x="27934" y="22432"/>
                    <a:pt x="27904" y="22341"/>
                  </a:cubicBezTo>
                  <a:lnTo>
                    <a:pt x="27904" y="22250"/>
                  </a:lnTo>
                  <a:cubicBezTo>
                    <a:pt x="28056" y="22250"/>
                    <a:pt x="28238" y="22189"/>
                    <a:pt x="28390" y="22098"/>
                  </a:cubicBezTo>
                  <a:cubicBezTo>
                    <a:pt x="28451" y="22037"/>
                    <a:pt x="28542" y="22007"/>
                    <a:pt x="28603" y="21946"/>
                  </a:cubicBezTo>
                  <a:cubicBezTo>
                    <a:pt x="28816" y="21733"/>
                    <a:pt x="28724" y="20730"/>
                    <a:pt x="28542" y="20882"/>
                  </a:cubicBezTo>
                  <a:cubicBezTo>
                    <a:pt x="28451" y="20943"/>
                    <a:pt x="28360" y="20974"/>
                    <a:pt x="28268" y="20974"/>
                  </a:cubicBezTo>
                  <a:cubicBezTo>
                    <a:pt x="28268" y="20913"/>
                    <a:pt x="28238" y="20822"/>
                    <a:pt x="28208" y="20791"/>
                  </a:cubicBezTo>
                  <a:cubicBezTo>
                    <a:pt x="27782" y="20183"/>
                    <a:pt x="27357" y="19758"/>
                    <a:pt x="26931" y="19302"/>
                  </a:cubicBezTo>
                  <a:cubicBezTo>
                    <a:pt x="26840" y="19089"/>
                    <a:pt x="26718" y="18907"/>
                    <a:pt x="26597" y="18755"/>
                  </a:cubicBezTo>
                  <a:cubicBezTo>
                    <a:pt x="26536" y="18663"/>
                    <a:pt x="26414" y="18633"/>
                    <a:pt x="26323" y="18633"/>
                  </a:cubicBezTo>
                  <a:cubicBezTo>
                    <a:pt x="26171" y="18451"/>
                    <a:pt x="25989" y="18238"/>
                    <a:pt x="25837" y="18025"/>
                  </a:cubicBezTo>
                  <a:cubicBezTo>
                    <a:pt x="25715" y="17873"/>
                    <a:pt x="25654" y="17630"/>
                    <a:pt x="25533" y="17539"/>
                  </a:cubicBezTo>
                  <a:cubicBezTo>
                    <a:pt x="25502" y="17478"/>
                    <a:pt x="25472" y="17448"/>
                    <a:pt x="25411" y="17387"/>
                  </a:cubicBezTo>
                  <a:cubicBezTo>
                    <a:pt x="25351" y="17265"/>
                    <a:pt x="25259" y="17144"/>
                    <a:pt x="25199" y="16992"/>
                  </a:cubicBezTo>
                  <a:cubicBezTo>
                    <a:pt x="25229" y="16809"/>
                    <a:pt x="25259" y="16475"/>
                    <a:pt x="25199" y="16232"/>
                  </a:cubicBezTo>
                  <a:cubicBezTo>
                    <a:pt x="25107" y="15928"/>
                    <a:pt x="25047" y="15593"/>
                    <a:pt x="24925" y="15259"/>
                  </a:cubicBezTo>
                  <a:cubicBezTo>
                    <a:pt x="25107" y="15654"/>
                    <a:pt x="25259" y="16171"/>
                    <a:pt x="25472" y="16840"/>
                  </a:cubicBezTo>
                  <a:lnTo>
                    <a:pt x="25472" y="16840"/>
                  </a:lnTo>
                  <a:cubicBezTo>
                    <a:pt x="25411" y="16566"/>
                    <a:pt x="25381" y="16323"/>
                    <a:pt x="25351" y="16080"/>
                  </a:cubicBezTo>
                  <a:lnTo>
                    <a:pt x="25351" y="16080"/>
                  </a:lnTo>
                  <a:cubicBezTo>
                    <a:pt x="25472" y="16536"/>
                    <a:pt x="25624" y="16992"/>
                    <a:pt x="25715" y="17296"/>
                  </a:cubicBezTo>
                  <a:cubicBezTo>
                    <a:pt x="25776" y="17417"/>
                    <a:pt x="25776" y="17478"/>
                    <a:pt x="25806" y="17600"/>
                  </a:cubicBezTo>
                  <a:cubicBezTo>
                    <a:pt x="25837" y="17782"/>
                    <a:pt x="25867" y="17752"/>
                    <a:pt x="25928" y="17630"/>
                  </a:cubicBezTo>
                  <a:cubicBezTo>
                    <a:pt x="25958" y="17721"/>
                    <a:pt x="26019" y="17752"/>
                    <a:pt x="26080" y="17752"/>
                  </a:cubicBezTo>
                  <a:cubicBezTo>
                    <a:pt x="26171" y="17752"/>
                    <a:pt x="26232" y="17417"/>
                    <a:pt x="26171" y="17022"/>
                  </a:cubicBezTo>
                  <a:cubicBezTo>
                    <a:pt x="26414" y="17326"/>
                    <a:pt x="26749" y="17539"/>
                    <a:pt x="26931" y="17174"/>
                  </a:cubicBezTo>
                  <a:cubicBezTo>
                    <a:pt x="27053" y="16992"/>
                    <a:pt x="27053" y="16505"/>
                    <a:pt x="26992" y="16201"/>
                  </a:cubicBezTo>
                  <a:cubicBezTo>
                    <a:pt x="26931" y="16110"/>
                    <a:pt x="26931" y="16080"/>
                    <a:pt x="26901" y="16019"/>
                  </a:cubicBezTo>
                  <a:lnTo>
                    <a:pt x="26901" y="15897"/>
                  </a:lnTo>
                  <a:cubicBezTo>
                    <a:pt x="27053" y="15897"/>
                    <a:pt x="27174" y="15867"/>
                    <a:pt x="27326" y="15745"/>
                  </a:cubicBezTo>
                  <a:cubicBezTo>
                    <a:pt x="27387" y="15715"/>
                    <a:pt x="27448" y="15654"/>
                    <a:pt x="27509" y="15593"/>
                  </a:cubicBezTo>
                  <a:cubicBezTo>
                    <a:pt x="27661" y="15411"/>
                    <a:pt x="27600" y="14378"/>
                    <a:pt x="27448" y="14530"/>
                  </a:cubicBezTo>
                  <a:cubicBezTo>
                    <a:pt x="27326" y="14651"/>
                    <a:pt x="27235" y="14651"/>
                    <a:pt x="27174" y="14682"/>
                  </a:cubicBezTo>
                  <a:cubicBezTo>
                    <a:pt x="27174" y="14590"/>
                    <a:pt x="27144" y="14499"/>
                    <a:pt x="27083" y="14438"/>
                  </a:cubicBezTo>
                  <a:cubicBezTo>
                    <a:pt x="26779" y="13922"/>
                    <a:pt x="26475" y="13496"/>
                    <a:pt x="26141" y="13131"/>
                  </a:cubicBezTo>
                  <a:cubicBezTo>
                    <a:pt x="26019" y="12858"/>
                    <a:pt x="25928" y="12584"/>
                    <a:pt x="25806" y="12402"/>
                  </a:cubicBezTo>
                  <a:cubicBezTo>
                    <a:pt x="25715" y="12280"/>
                    <a:pt x="25624" y="12280"/>
                    <a:pt x="25502" y="12280"/>
                  </a:cubicBezTo>
                  <a:cubicBezTo>
                    <a:pt x="25502" y="12250"/>
                    <a:pt x="25472" y="12250"/>
                    <a:pt x="25472" y="12220"/>
                  </a:cubicBezTo>
                  <a:cubicBezTo>
                    <a:pt x="25533" y="12159"/>
                    <a:pt x="25563" y="11916"/>
                    <a:pt x="25533" y="11642"/>
                  </a:cubicBezTo>
                  <a:cubicBezTo>
                    <a:pt x="25715" y="11916"/>
                    <a:pt x="26019" y="12068"/>
                    <a:pt x="26171" y="11794"/>
                  </a:cubicBezTo>
                  <a:cubicBezTo>
                    <a:pt x="26262" y="11642"/>
                    <a:pt x="26293" y="11186"/>
                    <a:pt x="26232" y="10943"/>
                  </a:cubicBezTo>
                  <a:cubicBezTo>
                    <a:pt x="26232" y="10913"/>
                    <a:pt x="26171" y="10852"/>
                    <a:pt x="26171" y="10791"/>
                  </a:cubicBezTo>
                  <a:lnTo>
                    <a:pt x="26171" y="10730"/>
                  </a:lnTo>
                  <a:cubicBezTo>
                    <a:pt x="26293" y="10730"/>
                    <a:pt x="26414" y="10700"/>
                    <a:pt x="26536" y="10609"/>
                  </a:cubicBezTo>
                  <a:cubicBezTo>
                    <a:pt x="26566" y="10578"/>
                    <a:pt x="26627" y="10548"/>
                    <a:pt x="26688" y="10457"/>
                  </a:cubicBezTo>
                  <a:cubicBezTo>
                    <a:pt x="26840" y="10305"/>
                    <a:pt x="26749" y="9423"/>
                    <a:pt x="26597" y="9545"/>
                  </a:cubicBezTo>
                  <a:cubicBezTo>
                    <a:pt x="26475" y="9666"/>
                    <a:pt x="26414" y="9697"/>
                    <a:pt x="26293" y="9697"/>
                  </a:cubicBezTo>
                  <a:cubicBezTo>
                    <a:pt x="26293" y="9636"/>
                    <a:pt x="26262" y="9545"/>
                    <a:pt x="26262" y="9484"/>
                  </a:cubicBezTo>
                  <a:cubicBezTo>
                    <a:pt x="26019" y="9089"/>
                    <a:pt x="25806" y="8785"/>
                    <a:pt x="25563" y="8481"/>
                  </a:cubicBezTo>
                  <a:cubicBezTo>
                    <a:pt x="25472" y="8177"/>
                    <a:pt x="25351" y="7903"/>
                    <a:pt x="25229" y="7721"/>
                  </a:cubicBezTo>
                  <a:cubicBezTo>
                    <a:pt x="25168" y="7599"/>
                    <a:pt x="25047" y="7599"/>
                    <a:pt x="24925" y="7599"/>
                  </a:cubicBezTo>
                  <a:cubicBezTo>
                    <a:pt x="24773" y="7265"/>
                    <a:pt x="24591" y="6931"/>
                    <a:pt x="24439" y="6657"/>
                  </a:cubicBezTo>
                  <a:cubicBezTo>
                    <a:pt x="24287" y="6444"/>
                    <a:pt x="24165" y="6232"/>
                    <a:pt x="24013" y="6049"/>
                  </a:cubicBezTo>
                  <a:cubicBezTo>
                    <a:pt x="23892" y="5776"/>
                    <a:pt x="23800" y="5472"/>
                    <a:pt x="23679" y="5137"/>
                  </a:cubicBezTo>
                  <a:cubicBezTo>
                    <a:pt x="23436" y="4499"/>
                    <a:pt x="23253" y="3952"/>
                    <a:pt x="23071" y="3466"/>
                  </a:cubicBezTo>
                  <a:cubicBezTo>
                    <a:pt x="22949" y="3101"/>
                    <a:pt x="22828" y="2827"/>
                    <a:pt x="22828" y="2827"/>
                  </a:cubicBezTo>
                  <a:lnTo>
                    <a:pt x="22828" y="2827"/>
                  </a:lnTo>
                  <a:cubicBezTo>
                    <a:pt x="22767" y="2554"/>
                    <a:pt x="22676" y="2250"/>
                    <a:pt x="22645" y="1946"/>
                  </a:cubicBezTo>
                  <a:cubicBezTo>
                    <a:pt x="22615" y="1733"/>
                    <a:pt x="22524" y="2067"/>
                    <a:pt x="22584" y="2280"/>
                  </a:cubicBezTo>
                  <a:cubicBezTo>
                    <a:pt x="22584" y="2371"/>
                    <a:pt x="22615" y="2402"/>
                    <a:pt x="22615" y="2493"/>
                  </a:cubicBezTo>
                  <a:cubicBezTo>
                    <a:pt x="22524" y="2280"/>
                    <a:pt x="22463" y="2098"/>
                    <a:pt x="22341" y="1946"/>
                  </a:cubicBezTo>
                  <a:cubicBezTo>
                    <a:pt x="22068" y="1064"/>
                    <a:pt x="21916" y="274"/>
                    <a:pt x="21764" y="244"/>
                  </a:cubicBezTo>
                  <a:cubicBezTo>
                    <a:pt x="21733" y="92"/>
                    <a:pt x="21703" y="1"/>
                    <a:pt x="21673" y="92"/>
                  </a:cubicBezTo>
                  <a:cubicBezTo>
                    <a:pt x="21612" y="1"/>
                    <a:pt x="21551" y="61"/>
                    <a:pt x="21551" y="244"/>
                  </a:cubicBezTo>
                  <a:cubicBezTo>
                    <a:pt x="21399" y="274"/>
                    <a:pt x="21247" y="1064"/>
                    <a:pt x="20974" y="1946"/>
                  </a:cubicBezTo>
                  <a:cubicBezTo>
                    <a:pt x="20913" y="2098"/>
                    <a:pt x="20822" y="2280"/>
                    <a:pt x="20700" y="2493"/>
                  </a:cubicBezTo>
                  <a:cubicBezTo>
                    <a:pt x="20700" y="2402"/>
                    <a:pt x="20761" y="2371"/>
                    <a:pt x="20761" y="2280"/>
                  </a:cubicBezTo>
                  <a:cubicBezTo>
                    <a:pt x="20791" y="2067"/>
                    <a:pt x="20700" y="1733"/>
                    <a:pt x="20670" y="1946"/>
                  </a:cubicBezTo>
                  <a:cubicBezTo>
                    <a:pt x="20609" y="2250"/>
                    <a:pt x="20518" y="2523"/>
                    <a:pt x="20487" y="2827"/>
                  </a:cubicBezTo>
                  <a:lnTo>
                    <a:pt x="20487" y="2827"/>
                  </a:lnTo>
                  <a:cubicBezTo>
                    <a:pt x="20487" y="2827"/>
                    <a:pt x="20396" y="3101"/>
                    <a:pt x="20244" y="3466"/>
                  </a:cubicBezTo>
                  <a:cubicBezTo>
                    <a:pt x="20031" y="3952"/>
                    <a:pt x="19849" y="4499"/>
                    <a:pt x="19636" y="5137"/>
                  </a:cubicBezTo>
                  <a:cubicBezTo>
                    <a:pt x="19545" y="5472"/>
                    <a:pt x="19423" y="5776"/>
                    <a:pt x="19302" y="6049"/>
                  </a:cubicBezTo>
                  <a:cubicBezTo>
                    <a:pt x="19150" y="6232"/>
                    <a:pt x="19028" y="6444"/>
                    <a:pt x="18876" y="6657"/>
                  </a:cubicBezTo>
                  <a:cubicBezTo>
                    <a:pt x="18724" y="6931"/>
                    <a:pt x="18542" y="7265"/>
                    <a:pt x="18390" y="7599"/>
                  </a:cubicBezTo>
                  <a:cubicBezTo>
                    <a:pt x="18268" y="7599"/>
                    <a:pt x="18208" y="7599"/>
                    <a:pt x="18086" y="7721"/>
                  </a:cubicBezTo>
                  <a:cubicBezTo>
                    <a:pt x="17964" y="7873"/>
                    <a:pt x="17812" y="8177"/>
                    <a:pt x="17752" y="8481"/>
                  </a:cubicBezTo>
                  <a:cubicBezTo>
                    <a:pt x="17508" y="8785"/>
                    <a:pt x="17296" y="9089"/>
                    <a:pt x="17052" y="9484"/>
                  </a:cubicBezTo>
                  <a:cubicBezTo>
                    <a:pt x="17022" y="9514"/>
                    <a:pt x="17022" y="9575"/>
                    <a:pt x="17022" y="9697"/>
                  </a:cubicBezTo>
                  <a:cubicBezTo>
                    <a:pt x="16901" y="9697"/>
                    <a:pt x="16840" y="9666"/>
                    <a:pt x="16718" y="9545"/>
                  </a:cubicBezTo>
                  <a:cubicBezTo>
                    <a:pt x="16566" y="9393"/>
                    <a:pt x="16536" y="10274"/>
                    <a:pt x="16657" y="10457"/>
                  </a:cubicBezTo>
                  <a:cubicBezTo>
                    <a:pt x="16688" y="10548"/>
                    <a:pt x="16749" y="10578"/>
                    <a:pt x="16809" y="10609"/>
                  </a:cubicBezTo>
                  <a:cubicBezTo>
                    <a:pt x="16901" y="10730"/>
                    <a:pt x="17022" y="10761"/>
                    <a:pt x="17144" y="10730"/>
                  </a:cubicBezTo>
                  <a:lnTo>
                    <a:pt x="17144" y="10791"/>
                  </a:lnTo>
                  <a:cubicBezTo>
                    <a:pt x="17144" y="10852"/>
                    <a:pt x="17113" y="10913"/>
                    <a:pt x="17113" y="10943"/>
                  </a:cubicBezTo>
                  <a:cubicBezTo>
                    <a:pt x="17022" y="11217"/>
                    <a:pt x="17022" y="11642"/>
                    <a:pt x="17144" y="11794"/>
                  </a:cubicBezTo>
                  <a:cubicBezTo>
                    <a:pt x="17296" y="12068"/>
                    <a:pt x="17600" y="11916"/>
                    <a:pt x="17782" y="11642"/>
                  </a:cubicBezTo>
                  <a:cubicBezTo>
                    <a:pt x="17782" y="11916"/>
                    <a:pt x="17812" y="12159"/>
                    <a:pt x="17873" y="12220"/>
                  </a:cubicBezTo>
                  <a:cubicBezTo>
                    <a:pt x="17873" y="12250"/>
                    <a:pt x="17812" y="12250"/>
                    <a:pt x="17812" y="12280"/>
                  </a:cubicBezTo>
                  <a:cubicBezTo>
                    <a:pt x="17721" y="12280"/>
                    <a:pt x="17600" y="12280"/>
                    <a:pt x="17508" y="12402"/>
                  </a:cubicBezTo>
                  <a:cubicBezTo>
                    <a:pt x="17417" y="12554"/>
                    <a:pt x="17296" y="12827"/>
                    <a:pt x="17174" y="13131"/>
                  </a:cubicBezTo>
                  <a:cubicBezTo>
                    <a:pt x="16870" y="13496"/>
                    <a:pt x="16566" y="13922"/>
                    <a:pt x="16232" y="14438"/>
                  </a:cubicBezTo>
                  <a:cubicBezTo>
                    <a:pt x="16201" y="14499"/>
                    <a:pt x="16201" y="14590"/>
                    <a:pt x="16141" y="14682"/>
                  </a:cubicBezTo>
                  <a:cubicBezTo>
                    <a:pt x="16080" y="14651"/>
                    <a:pt x="15958" y="14590"/>
                    <a:pt x="15897" y="14530"/>
                  </a:cubicBezTo>
                  <a:cubicBezTo>
                    <a:pt x="15745" y="14378"/>
                    <a:pt x="15654" y="15350"/>
                    <a:pt x="15806" y="15593"/>
                  </a:cubicBezTo>
                  <a:cubicBezTo>
                    <a:pt x="15897" y="15654"/>
                    <a:pt x="15928" y="15715"/>
                    <a:pt x="15989" y="15745"/>
                  </a:cubicBezTo>
                  <a:cubicBezTo>
                    <a:pt x="16141" y="15867"/>
                    <a:pt x="16262" y="15897"/>
                    <a:pt x="16414" y="15897"/>
                  </a:cubicBezTo>
                  <a:lnTo>
                    <a:pt x="16414" y="16019"/>
                  </a:lnTo>
                  <a:cubicBezTo>
                    <a:pt x="16384" y="16080"/>
                    <a:pt x="16384" y="16110"/>
                    <a:pt x="16353" y="16201"/>
                  </a:cubicBezTo>
                  <a:cubicBezTo>
                    <a:pt x="16262" y="16505"/>
                    <a:pt x="16262" y="16992"/>
                    <a:pt x="16384" y="17174"/>
                  </a:cubicBezTo>
                  <a:cubicBezTo>
                    <a:pt x="16566" y="17539"/>
                    <a:pt x="16901" y="17326"/>
                    <a:pt x="17144" y="17022"/>
                  </a:cubicBezTo>
                  <a:cubicBezTo>
                    <a:pt x="17144" y="17387"/>
                    <a:pt x="17174" y="17752"/>
                    <a:pt x="17265" y="17752"/>
                  </a:cubicBezTo>
                  <a:cubicBezTo>
                    <a:pt x="17296" y="17752"/>
                    <a:pt x="17356" y="17691"/>
                    <a:pt x="17417" y="17630"/>
                  </a:cubicBezTo>
                  <a:cubicBezTo>
                    <a:pt x="17448" y="17752"/>
                    <a:pt x="17478" y="17782"/>
                    <a:pt x="17508" y="17600"/>
                  </a:cubicBezTo>
                  <a:cubicBezTo>
                    <a:pt x="17569" y="17478"/>
                    <a:pt x="17569" y="17417"/>
                    <a:pt x="17600" y="17296"/>
                  </a:cubicBezTo>
                  <a:cubicBezTo>
                    <a:pt x="17752" y="16992"/>
                    <a:pt x="17873" y="16566"/>
                    <a:pt x="17964" y="16080"/>
                  </a:cubicBezTo>
                  <a:lnTo>
                    <a:pt x="17964" y="16080"/>
                  </a:lnTo>
                  <a:cubicBezTo>
                    <a:pt x="17934" y="16323"/>
                    <a:pt x="17904" y="16566"/>
                    <a:pt x="17873" y="16840"/>
                  </a:cubicBezTo>
                  <a:cubicBezTo>
                    <a:pt x="17873" y="16840"/>
                    <a:pt x="17873" y="16870"/>
                    <a:pt x="17873" y="16840"/>
                  </a:cubicBezTo>
                  <a:cubicBezTo>
                    <a:pt x="18025" y="16171"/>
                    <a:pt x="18208" y="15715"/>
                    <a:pt x="18390" y="15259"/>
                  </a:cubicBezTo>
                  <a:cubicBezTo>
                    <a:pt x="18329" y="15593"/>
                    <a:pt x="18238" y="15928"/>
                    <a:pt x="18116" y="16232"/>
                  </a:cubicBezTo>
                  <a:cubicBezTo>
                    <a:pt x="18056" y="16475"/>
                    <a:pt x="18086" y="16809"/>
                    <a:pt x="18116" y="16992"/>
                  </a:cubicBezTo>
                  <a:cubicBezTo>
                    <a:pt x="18056" y="17144"/>
                    <a:pt x="17964" y="17265"/>
                    <a:pt x="17904" y="17387"/>
                  </a:cubicBezTo>
                  <a:cubicBezTo>
                    <a:pt x="17873" y="17417"/>
                    <a:pt x="17812" y="17448"/>
                    <a:pt x="17782" y="17539"/>
                  </a:cubicBezTo>
                  <a:cubicBezTo>
                    <a:pt x="17660" y="17691"/>
                    <a:pt x="17600" y="17873"/>
                    <a:pt x="17478" y="18025"/>
                  </a:cubicBezTo>
                  <a:cubicBezTo>
                    <a:pt x="17326" y="18238"/>
                    <a:pt x="17144" y="18451"/>
                    <a:pt x="16992" y="18633"/>
                  </a:cubicBezTo>
                  <a:cubicBezTo>
                    <a:pt x="16870" y="18633"/>
                    <a:pt x="16809" y="18663"/>
                    <a:pt x="16718" y="18755"/>
                  </a:cubicBezTo>
                  <a:cubicBezTo>
                    <a:pt x="16597" y="18907"/>
                    <a:pt x="16505" y="19089"/>
                    <a:pt x="16384" y="19302"/>
                  </a:cubicBezTo>
                  <a:cubicBezTo>
                    <a:pt x="15958" y="19727"/>
                    <a:pt x="15533" y="20183"/>
                    <a:pt x="15138" y="20791"/>
                  </a:cubicBezTo>
                  <a:cubicBezTo>
                    <a:pt x="15077" y="20822"/>
                    <a:pt x="15077" y="20913"/>
                    <a:pt x="15046" y="20974"/>
                  </a:cubicBezTo>
                  <a:cubicBezTo>
                    <a:pt x="14986" y="20943"/>
                    <a:pt x="14864" y="20943"/>
                    <a:pt x="14773" y="20882"/>
                  </a:cubicBezTo>
                  <a:cubicBezTo>
                    <a:pt x="14590" y="20730"/>
                    <a:pt x="14530" y="21703"/>
                    <a:pt x="14712" y="21946"/>
                  </a:cubicBezTo>
                  <a:cubicBezTo>
                    <a:pt x="14773" y="22007"/>
                    <a:pt x="14864" y="22037"/>
                    <a:pt x="14925" y="22098"/>
                  </a:cubicBezTo>
                  <a:cubicBezTo>
                    <a:pt x="15077" y="22189"/>
                    <a:pt x="15290" y="22250"/>
                    <a:pt x="15442" y="22250"/>
                  </a:cubicBezTo>
                  <a:lnTo>
                    <a:pt x="15442" y="22341"/>
                  </a:lnTo>
                  <a:cubicBezTo>
                    <a:pt x="15381" y="22432"/>
                    <a:pt x="15381" y="22463"/>
                    <a:pt x="15350" y="22554"/>
                  </a:cubicBezTo>
                  <a:cubicBezTo>
                    <a:pt x="15229" y="22858"/>
                    <a:pt x="15290" y="23344"/>
                    <a:pt x="15381" y="23527"/>
                  </a:cubicBezTo>
                  <a:cubicBezTo>
                    <a:pt x="15593" y="23800"/>
                    <a:pt x="15897" y="23709"/>
                    <a:pt x="16141" y="23496"/>
                  </a:cubicBezTo>
                  <a:cubicBezTo>
                    <a:pt x="15958" y="23770"/>
                    <a:pt x="15806" y="24013"/>
                    <a:pt x="15624" y="24317"/>
                  </a:cubicBezTo>
                  <a:cubicBezTo>
                    <a:pt x="15442" y="24378"/>
                    <a:pt x="15290" y="24317"/>
                    <a:pt x="15138" y="24469"/>
                  </a:cubicBezTo>
                  <a:cubicBezTo>
                    <a:pt x="14560" y="25077"/>
                    <a:pt x="14165" y="26657"/>
                    <a:pt x="13679" y="27205"/>
                  </a:cubicBezTo>
                  <a:cubicBezTo>
                    <a:pt x="13375" y="27357"/>
                    <a:pt x="13040" y="27357"/>
                    <a:pt x="12736" y="27113"/>
                  </a:cubicBezTo>
                  <a:cubicBezTo>
                    <a:pt x="12493" y="26901"/>
                    <a:pt x="12402" y="28177"/>
                    <a:pt x="12615" y="28390"/>
                  </a:cubicBezTo>
                  <a:cubicBezTo>
                    <a:pt x="12706" y="28512"/>
                    <a:pt x="12797" y="28542"/>
                    <a:pt x="12888" y="28572"/>
                  </a:cubicBezTo>
                  <a:cubicBezTo>
                    <a:pt x="13071" y="28724"/>
                    <a:pt x="13314" y="28816"/>
                    <a:pt x="13496" y="28785"/>
                  </a:cubicBezTo>
                  <a:lnTo>
                    <a:pt x="13496" y="28876"/>
                  </a:lnTo>
                  <a:cubicBezTo>
                    <a:pt x="13466" y="28968"/>
                    <a:pt x="13405" y="29028"/>
                    <a:pt x="13405" y="29120"/>
                  </a:cubicBezTo>
                  <a:cubicBezTo>
                    <a:pt x="13253" y="29484"/>
                    <a:pt x="13314" y="30092"/>
                    <a:pt x="13466" y="30335"/>
                  </a:cubicBezTo>
                  <a:cubicBezTo>
                    <a:pt x="13709" y="30761"/>
                    <a:pt x="14256" y="30518"/>
                    <a:pt x="14590" y="30153"/>
                  </a:cubicBezTo>
                  <a:cubicBezTo>
                    <a:pt x="14590" y="30487"/>
                    <a:pt x="14590" y="30822"/>
                    <a:pt x="14682" y="30943"/>
                  </a:cubicBezTo>
                  <a:cubicBezTo>
                    <a:pt x="14317" y="31430"/>
                    <a:pt x="14013" y="32068"/>
                    <a:pt x="13648" y="32372"/>
                  </a:cubicBezTo>
                  <a:cubicBezTo>
                    <a:pt x="13344" y="32493"/>
                    <a:pt x="13010" y="32493"/>
                    <a:pt x="12706" y="32311"/>
                  </a:cubicBezTo>
                  <a:cubicBezTo>
                    <a:pt x="12463" y="32159"/>
                    <a:pt x="12341" y="33071"/>
                    <a:pt x="12584" y="33223"/>
                  </a:cubicBezTo>
                  <a:cubicBezTo>
                    <a:pt x="12645" y="33284"/>
                    <a:pt x="12767" y="33345"/>
                    <a:pt x="12858" y="33375"/>
                  </a:cubicBezTo>
                  <a:cubicBezTo>
                    <a:pt x="13040" y="33496"/>
                    <a:pt x="13253" y="33527"/>
                    <a:pt x="13466" y="33527"/>
                  </a:cubicBezTo>
                  <a:lnTo>
                    <a:pt x="13466" y="33588"/>
                  </a:lnTo>
                  <a:cubicBezTo>
                    <a:pt x="13405" y="33648"/>
                    <a:pt x="13375" y="33709"/>
                    <a:pt x="13375" y="33740"/>
                  </a:cubicBezTo>
                  <a:cubicBezTo>
                    <a:pt x="13223" y="34013"/>
                    <a:pt x="13253" y="34469"/>
                    <a:pt x="13405" y="34621"/>
                  </a:cubicBezTo>
                  <a:cubicBezTo>
                    <a:pt x="13679" y="34925"/>
                    <a:pt x="14226" y="34743"/>
                    <a:pt x="14560" y="34469"/>
                  </a:cubicBezTo>
                  <a:lnTo>
                    <a:pt x="14560" y="34591"/>
                  </a:lnTo>
                  <a:cubicBezTo>
                    <a:pt x="14408" y="34773"/>
                    <a:pt x="14256" y="34925"/>
                    <a:pt x="14104" y="35107"/>
                  </a:cubicBezTo>
                  <a:cubicBezTo>
                    <a:pt x="13861" y="35168"/>
                    <a:pt x="13648" y="35107"/>
                    <a:pt x="13466" y="35259"/>
                  </a:cubicBezTo>
                  <a:cubicBezTo>
                    <a:pt x="13010" y="35624"/>
                    <a:pt x="12645" y="36293"/>
                    <a:pt x="12280" y="36901"/>
                  </a:cubicBezTo>
                  <a:cubicBezTo>
                    <a:pt x="12007" y="37144"/>
                    <a:pt x="11794" y="37326"/>
                    <a:pt x="11520" y="37600"/>
                  </a:cubicBezTo>
                  <a:cubicBezTo>
                    <a:pt x="11490" y="37630"/>
                    <a:pt x="11429" y="37752"/>
                    <a:pt x="11399" y="37813"/>
                  </a:cubicBezTo>
                  <a:cubicBezTo>
                    <a:pt x="11065" y="37904"/>
                    <a:pt x="10761" y="37904"/>
                    <a:pt x="10365" y="37661"/>
                  </a:cubicBezTo>
                  <a:cubicBezTo>
                    <a:pt x="10061" y="37478"/>
                    <a:pt x="9970" y="38603"/>
                    <a:pt x="10274" y="38846"/>
                  </a:cubicBezTo>
                  <a:cubicBezTo>
                    <a:pt x="10365" y="38907"/>
                    <a:pt x="10487" y="38998"/>
                    <a:pt x="10609" y="39028"/>
                  </a:cubicBezTo>
                  <a:cubicBezTo>
                    <a:pt x="10882" y="39150"/>
                    <a:pt x="11125" y="39211"/>
                    <a:pt x="11399" y="39211"/>
                  </a:cubicBezTo>
                  <a:lnTo>
                    <a:pt x="11399" y="39332"/>
                  </a:lnTo>
                  <a:cubicBezTo>
                    <a:pt x="11368" y="39424"/>
                    <a:pt x="11338" y="39484"/>
                    <a:pt x="11277" y="39515"/>
                  </a:cubicBezTo>
                  <a:cubicBezTo>
                    <a:pt x="11095" y="39880"/>
                    <a:pt x="11125" y="40427"/>
                    <a:pt x="11338" y="40639"/>
                  </a:cubicBezTo>
                  <a:cubicBezTo>
                    <a:pt x="11429" y="40731"/>
                    <a:pt x="11642" y="40791"/>
                    <a:pt x="11794" y="40822"/>
                  </a:cubicBezTo>
                  <a:cubicBezTo>
                    <a:pt x="11703" y="40852"/>
                    <a:pt x="11642" y="40852"/>
                    <a:pt x="11551" y="40883"/>
                  </a:cubicBezTo>
                  <a:cubicBezTo>
                    <a:pt x="11125" y="41187"/>
                    <a:pt x="10791" y="41764"/>
                    <a:pt x="10457" y="42372"/>
                  </a:cubicBezTo>
                  <a:cubicBezTo>
                    <a:pt x="9909" y="42798"/>
                    <a:pt x="9393" y="43253"/>
                    <a:pt x="8815" y="43770"/>
                  </a:cubicBezTo>
                  <a:cubicBezTo>
                    <a:pt x="8754" y="43861"/>
                    <a:pt x="8694" y="44013"/>
                    <a:pt x="8633" y="44135"/>
                  </a:cubicBezTo>
                  <a:cubicBezTo>
                    <a:pt x="8329" y="44135"/>
                    <a:pt x="8025" y="44074"/>
                    <a:pt x="7721" y="43892"/>
                  </a:cubicBezTo>
                  <a:cubicBezTo>
                    <a:pt x="7326" y="43679"/>
                    <a:pt x="7174" y="45108"/>
                    <a:pt x="7569" y="45381"/>
                  </a:cubicBezTo>
                  <a:cubicBezTo>
                    <a:pt x="7721" y="45503"/>
                    <a:pt x="7873" y="45564"/>
                    <a:pt x="7995" y="45594"/>
                  </a:cubicBezTo>
                  <a:cubicBezTo>
                    <a:pt x="8329" y="45746"/>
                    <a:pt x="8633" y="45837"/>
                    <a:pt x="8967" y="45837"/>
                  </a:cubicBezTo>
                  <a:lnTo>
                    <a:pt x="8967" y="45989"/>
                  </a:lnTo>
                  <a:cubicBezTo>
                    <a:pt x="8937" y="46050"/>
                    <a:pt x="8846" y="46141"/>
                    <a:pt x="8815" y="46263"/>
                  </a:cubicBezTo>
                  <a:cubicBezTo>
                    <a:pt x="8602" y="46658"/>
                    <a:pt x="8633" y="47387"/>
                    <a:pt x="8906" y="47630"/>
                  </a:cubicBezTo>
                  <a:cubicBezTo>
                    <a:pt x="9362" y="48086"/>
                    <a:pt x="10153" y="47813"/>
                    <a:pt x="10730" y="47387"/>
                  </a:cubicBezTo>
                  <a:cubicBezTo>
                    <a:pt x="10669" y="47874"/>
                    <a:pt x="10791" y="48421"/>
                    <a:pt x="11034" y="48390"/>
                  </a:cubicBezTo>
                  <a:cubicBezTo>
                    <a:pt x="11065" y="48390"/>
                    <a:pt x="11095" y="48330"/>
                    <a:pt x="11125" y="48330"/>
                  </a:cubicBezTo>
                  <a:cubicBezTo>
                    <a:pt x="11065" y="48421"/>
                    <a:pt x="10973" y="48542"/>
                    <a:pt x="10913" y="48603"/>
                  </a:cubicBezTo>
                  <a:cubicBezTo>
                    <a:pt x="10578" y="48633"/>
                    <a:pt x="10274" y="48603"/>
                    <a:pt x="9970" y="48846"/>
                  </a:cubicBezTo>
                  <a:cubicBezTo>
                    <a:pt x="9545" y="49150"/>
                    <a:pt x="9150" y="49667"/>
                    <a:pt x="8815" y="50244"/>
                  </a:cubicBezTo>
                  <a:cubicBezTo>
                    <a:pt x="8055" y="50822"/>
                    <a:pt x="7295" y="51430"/>
                    <a:pt x="6536" y="52220"/>
                  </a:cubicBezTo>
                  <a:cubicBezTo>
                    <a:pt x="6475" y="52342"/>
                    <a:pt x="6384" y="52494"/>
                    <a:pt x="6353" y="52646"/>
                  </a:cubicBezTo>
                  <a:cubicBezTo>
                    <a:pt x="6049" y="52585"/>
                    <a:pt x="5776" y="52524"/>
                    <a:pt x="5472" y="52342"/>
                  </a:cubicBezTo>
                  <a:cubicBezTo>
                    <a:pt x="5016" y="52068"/>
                    <a:pt x="4864" y="53740"/>
                    <a:pt x="5289" y="54074"/>
                  </a:cubicBezTo>
                  <a:cubicBezTo>
                    <a:pt x="5441" y="54196"/>
                    <a:pt x="5624" y="54317"/>
                    <a:pt x="5776" y="54348"/>
                  </a:cubicBezTo>
                  <a:cubicBezTo>
                    <a:pt x="6171" y="54530"/>
                    <a:pt x="6536" y="54621"/>
                    <a:pt x="6931" y="54621"/>
                  </a:cubicBezTo>
                  <a:lnTo>
                    <a:pt x="6931" y="54773"/>
                  </a:lnTo>
                  <a:cubicBezTo>
                    <a:pt x="6870" y="54865"/>
                    <a:pt x="6809" y="54956"/>
                    <a:pt x="6718" y="55077"/>
                  </a:cubicBezTo>
                  <a:cubicBezTo>
                    <a:pt x="6475" y="55564"/>
                    <a:pt x="6536" y="56384"/>
                    <a:pt x="6809" y="56688"/>
                  </a:cubicBezTo>
                  <a:cubicBezTo>
                    <a:pt x="7326" y="57235"/>
                    <a:pt x="8299" y="56931"/>
                    <a:pt x="8937" y="56445"/>
                  </a:cubicBezTo>
                  <a:cubicBezTo>
                    <a:pt x="8906" y="56992"/>
                    <a:pt x="8998" y="57600"/>
                    <a:pt x="9271" y="57600"/>
                  </a:cubicBezTo>
                  <a:cubicBezTo>
                    <a:pt x="9454" y="57600"/>
                    <a:pt x="9606" y="57509"/>
                    <a:pt x="9818" y="57357"/>
                  </a:cubicBezTo>
                  <a:cubicBezTo>
                    <a:pt x="9818" y="57387"/>
                    <a:pt x="9849" y="57387"/>
                    <a:pt x="9849" y="57418"/>
                  </a:cubicBezTo>
                  <a:cubicBezTo>
                    <a:pt x="9454" y="57752"/>
                    <a:pt x="9089" y="58269"/>
                    <a:pt x="8785" y="58786"/>
                  </a:cubicBezTo>
                  <a:cubicBezTo>
                    <a:pt x="8025" y="59363"/>
                    <a:pt x="7265" y="59971"/>
                    <a:pt x="6505" y="60761"/>
                  </a:cubicBezTo>
                  <a:cubicBezTo>
                    <a:pt x="6414" y="60883"/>
                    <a:pt x="6353" y="61035"/>
                    <a:pt x="6323" y="61187"/>
                  </a:cubicBezTo>
                  <a:cubicBezTo>
                    <a:pt x="6019" y="61156"/>
                    <a:pt x="5745" y="61065"/>
                    <a:pt x="5441" y="60883"/>
                  </a:cubicBezTo>
                  <a:cubicBezTo>
                    <a:pt x="4985" y="60609"/>
                    <a:pt x="4833" y="62281"/>
                    <a:pt x="5259" y="62615"/>
                  </a:cubicBezTo>
                  <a:cubicBezTo>
                    <a:pt x="5411" y="62737"/>
                    <a:pt x="5593" y="62859"/>
                    <a:pt x="5745" y="62889"/>
                  </a:cubicBezTo>
                  <a:cubicBezTo>
                    <a:pt x="6110" y="63071"/>
                    <a:pt x="6505" y="63163"/>
                    <a:pt x="6870" y="63163"/>
                  </a:cubicBezTo>
                  <a:lnTo>
                    <a:pt x="6870" y="63315"/>
                  </a:lnTo>
                  <a:cubicBezTo>
                    <a:pt x="6840" y="63436"/>
                    <a:pt x="6779" y="63497"/>
                    <a:pt x="6688" y="63619"/>
                  </a:cubicBezTo>
                  <a:cubicBezTo>
                    <a:pt x="6414" y="64105"/>
                    <a:pt x="6505" y="64956"/>
                    <a:pt x="6779" y="65260"/>
                  </a:cubicBezTo>
                  <a:cubicBezTo>
                    <a:pt x="7295" y="65777"/>
                    <a:pt x="8238" y="65473"/>
                    <a:pt x="8906" y="64986"/>
                  </a:cubicBezTo>
                  <a:cubicBezTo>
                    <a:pt x="8846" y="65564"/>
                    <a:pt x="8967" y="66172"/>
                    <a:pt x="9241" y="66172"/>
                  </a:cubicBezTo>
                  <a:cubicBezTo>
                    <a:pt x="9423" y="66172"/>
                    <a:pt x="9575" y="66050"/>
                    <a:pt x="9758" y="65898"/>
                  </a:cubicBezTo>
                  <a:cubicBezTo>
                    <a:pt x="9849" y="66172"/>
                    <a:pt x="10001" y="66233"/>
                    <a:pt x="10122" y="65898"/>
                  </a:cubicBezTo>
                  <a:cubicBezTo>
                    <a:pt x="10213" y="65503"/>
                    <a:pt x="10365" y="65169"/>
                    <a:pt x="10517" y="64865"/>
                  </a:cubicBezTo>
                  <a:cubicBezTo>
                    <a:pt x="10730" y="64530"/>
                    <a:pt x="10943" y="64105"/>
                    <a:pt x="11125" y="63679"/>
                  </a:cubicBezTo>
                  <a:lnTo>
                    <a:pt x="11217" y="63619"/>
                  </a:lnTo>
                  <a:cubicBezTo>
                    <a:pt x="11125" y="63953"/>
                    <a:pt x="11034" y="64348"/>
                    <a:pt x="10943" y="64713"/>
                  </a:cubicBezTo>
                  <a:lnTo>
                    <a:pt x="10943" y="64743"/>
                  </a:lnTo>
                  <a:cubicBezTo>
                    <a:pt x="11520" y="63436"/>
                    <a:pt x="12098" y="62463"/>
                    <a:pt x="12706" y="61643"/>
                  </a:cubicBezTo>
                  <a:cubicBezTo>
                    <a:pt x="12402" y="62372"/>
                    <a:pt x="12128" y="63041"/>
                    <a:pt x="11824" y="63740"/>
                  </a:cubicBezTo>
                  <a:cubicBezTo>
                    <a:pt x="11581" y="64257"/>
                    <a:pt x="11824" y="65412"/>
                    <a:pt x="12128" y="65138"/>
                  </a:cubicBezTo>
                  <a:lnTo>
                    <a:pt x="12341" y="64895"/>
                  </a:lnTo>
                  <a:cubicBezTo>
                    <a:pt x="12402" y="65290"/>
                    <a:pt x="12463" y="65564"/>
                    <a:pt x="12584" y="65777"/>
                  </a:cubicBezTo>
                  <a:cubicBezTo>
                    <a:pt x="12311" y="66202"/>
                    <a:pt x="12037" y="66567"/>
                    <a:pt x="11733" y="66932"/>
                  </a:cubicBezTo>
                  <a:cubicBezTo>
                    <a:pt x="11429" y="67144"/>
                    <a:pt x="11125" y="67418"/>
                    <a:pt x="10821" y="67722"/>
                  </a:cubicBezTo>
                  <a:cubicBezTo>
                    <a:pt x="10305" y="68239"/>
                    <a:pt x="9818" y="68847"/>
                    <a:pt x="9302" y="69515"/>
                  </a:cubicBezTo>
                  <a:cubicBezTo>
                    <a:pt x="9150" y="69667"/>
                    <a:pt x="8967" y="69819"/>
                    <a:pt x="8815" y="69910"/>
                  </a:cubicBezTo>
                  <a:cubicBezTo>
                    <a:pt x="8481" y="69971"/>
                    <a:pt x="8177" y="69971"/>
                    <a:pt x="7873" y="70154"/>
                  </a:cubicBezTo>
                  <a:cubicBezTo>
                    <a:pt x="7447" y="70458"/>
                    <a:pt x="7113" y="70944"/>
                    <a:pt x="6718" y="71491"/>
                  </a:cubicBezTo>
                  <a:cubicBezTo>
                    <a:pt x="5715" y="72251"/>
                    <a:pt x="4681" y="73041"/>
                    <a:pt x="3618" y="74105"/>
                  </a:cubicBezTo>
                  <a:cubicBezTo>
                    <a:pt x="3496" y="74227"/>
                    <a:pt x="3435" y="74379"/>
                    <a:pt x="3374" y="74561"/>
                  </a:cubicBezTo>
                  <a:cubicBezTo>
                    <a:pt x="3131" y="74531"/>
                    <a:pt x="2858" y="74409"/>
                    <a:pt x="2554" y="74257"/>
                  </a:cubicBezTo>
                  <a:cubicBezTo>
                    <a:pt x="2007" y="73953"/>
                    <a:pt x="1824" y="75929"/>
                    <a:pt x="2311" y="76293"/>
                  </a:cubicBezTo>
                  <a:cubicBezTo>
                    <a:pt x="2523" y="76445"/>
                    <a:pt x="2706" y="76567"/>
                    <a:pt x="2888" y="76597"/>
                  </a:cubicBezTo>
                  <a:cubicBezTo>
                    <a:pt x="3344" y="76841"/>
                    <a:pt x="3800" y="76962"/>
                    <a:pt x="4256" y="76901"/>
                  </a:cubicBezTo>
                  <a:cubicBezTo>
                    <a:pt x="4256" y="76993"/>
                    <a:pt x="4256" y="77023"/>
                    <a:pt x="4286" y="77114"/>
                  </a:cubicBezTo>
                  <a:cubicBezTo>
                    <a:pt x="4225" y="77205"/>
                    <a:pt x="4134" y="77327"/>
                    <a:pt x="4104" y="77448"/>
                  </a:cubicBezTo>
                  <a:cubicBezTo>
                    <a:pt x="3800" y="78026"/>
                    <a:pt x="3891" y="78999"/>
                    <a:pt x="4225" y="79333"/>
                  </a:cubicBezTo>
                  <a:cubicBezTo>
                    <a:pt x="4833" y="80002"/>
                    <a:pt x="5958" y="79607"/>
                    <a:pt x="6718" y="79029"/>
                  </a:cubicBezTo>
                  <a:cubicBezTo>
                    <a:pt x="6688" y="79728"/>
                    <a:pt x="6840" y="80458"/>
                    <a:pt x="7143" y="80397"/>
                  </a:cubicBezTo>
                  <a:cubicBezTo>
                    <a:pt x="7295" y="80397"/>
                    <a:pt x="7447" y="80336"/>
                    <a:pt x="7599" y="80214"/>
                  </a:cubicBezTo>
                  <a:cubicBezTo>
                    <a:pt x="7721" y="80397"/>
                    <a:pt x="7843" y="80458"/>
                    <a:pt x="7934" y="80093"/>
                  </a:cubicBezTo>
                  <a:cubicBezTo>
                    <a:pt x="7995" y="80002"/>
                    <a:pt x="8055" y="79880"/>
                    <a:pt x="8086" y="79759"/>
                  </a:cubicBezTo>
                  <a:cubicBezTo>
                    <a:pt x="8602" y="79151"/>
                    <a:pt x="9089" y="78208"/>
                    <a:pt x="9545" y="77145"/>
                  </a:cubicBezTo>
                  <a:cubicBezTo>
                    <a:pt x="9423" y="77631"/>
                    <a:pt x="9302" y="78117"/>
                    <a:pt x="9150" y="78695"/>
                  </a:cubicBezTo>
                  <a:lnTo>
                    <a:pt x="9150" y="78725"/>
                  </a:lnTo>
                  <a:cubicBezTo>
                    <a:pt x="9666" y="77570"/>
                    <a:pt x="10153" y="76658"/>
                    <a:pt x="10669" y="75838"/>
                  </a:cubicBezTo>
                  <a:cubicBezTo>
                    <a:pt x="10457" y="76415"/>
                    <a:pt x="10213" y="76993"/>
                    <a:pt x="9970" y="77570"/>
                  </a:cubicBezTo>
                  <a:cubicBezTo>
                    <a:pt x="9849" y="77813"/>
                    <a:pt x="9849" y="78208"/>
                    <a:pt x="9879" y="78543"/>
                  </a:cubicBezTo>
                  <a:lnTo>
                    <a:pt x="9818" y="78634"/>
                  </a:lnTo>
                  <a:cubicBezTo>
                    <a:pt x="9362" y="79090"/>
                    <a:pt x="8846" y="79637"/>
                    <a:pt x="8390" y="80214"/>
                  </a:cubicBezTo>
                  <a:cubicBezTo>
                    <a:pt x="8086" y="80518"/>
                    <a:pt x="7751" y="80792"/>
                    <a:pt x="7447" y="81066"/>
                  </a:cubicBezTo>
                  <a:cubicBezTo>
                    <a:pt x="7143" y="81096"/>
                    <a:pt x="6840" y="81096"/>
                    <a:pt x="6566" y="81309"/>
                  </a:cubicBezTo>
                  <a:cubicBezTo>
                    <a:pt x="6171" y="81613"/>
                    <a:pt x="5806" y="82069"/>
                    <a:pt x="5472" y="82616"/>
                  </a:cubicBezTo>
                  <a:cubicBezTo>
                    <a:pt x="4256" y="83528"/>
                    <a:pt x="3040" y="84439"/>
                    <a:pt x="1824" y="85686"/>
                  </a:cubicBezTo>
                  <a:cubicBezTo>
                    <a:pt x="1703" y="85807"/>
                    <a:pt x="1642" y="85959"/>
                    <a:pt x="1611" y="86142"/>
                  </a:cubicBezTo>
                  <a:cubicBezTo>
                    <a:pt x="1338" y="86081"/>
                    <a:pt x="1064" y="85990"/>
                    <a:pt x="791" y="85838"/>
                  </a:cubicBezTo>
                  <a:cubicBezTo>
                    <a:pt x="244" y="85503"/>
                    <a:pt x="0" y="87661"/>
                    <a:pt x="578" y="88087"/>
                  </a:cubicBezTo>
                  <a:cubicBezTo>
                    <a:pt x="791" y="88239"/>
                    <a:pt x="1004" y="88360"/>
                    <a:pt x="1216" y="88421"/>
                  </a:cubicBezTo>
                  <a:cubicBezTo>
                    <a:pt x="1703" y="88664"/>
                    <a:pt x="2219" y="88786"/>
                    <a:pt x="2706" y="88786"/>
                  </a:cubicBezTo>
                  <a:cubicBezTo>
                    <a:pt x="2706" y="88847"/>
                    <a:pt x="2706" y="88908"/>
                    <a:pt x="2736" y="88999"/>
                  </a:cubicBezTo>
                  <a:cubicBezTo>
                    <a:pt x="2675" y="89120"/>
                    <a:pt x="2584" y="89272"/>
                    <a:pt x="2523" y="89394"/>
                  </a:cubicBezTo>
                  <a:cubicBezTo>
                    <a:pt x="2159" y="90002"/>
                    <a:pt x="2250" y="91096"/>
                    <a:pt x="2615" y="91461"/>
                  </a:cubicBezTo>
                  <a:cubicBezTo>
                    <a:pt x="3314" y="92160"/>
                    <a:pt x="4529" y="91765"/>
                    <a:pt x="5350" y="91126"/>
                  </a:cubicBezTo>
                  <a:cubicBezTo>
                    <a:pt x="5320" y="91886"/>
                    <a:pt x="5472" y="92677"/>
                    <a:pt x="5806" y="92646"/>
                  </a:cubicBezTo>
                  <a:cubicBezTo>
                    <a:pt x="5958" y="92646"/>
                    <a:pt x="6080" y="92585"/>
                    <a:pt x="6232" y="92494"/>
                  </a:cubicBezTo>
                  <a:cubicBezTo>
                    <a:pt x="6353" y="92646"/>
                    <a:pt x="6505" y="92646"/>
                    <a:pt x="6627" y="92312"/>
                  </a:cubicBezTo>
                  <a:cubicBezTo>
                    <a:pt x="6657" y="92221"/>
                    <a:pt x="6657" y="92190"/>
                    <a:pt x="6688" y="92160"/>
                  </a:cubicBezTo>
                  <a:cubicBezTo>
                    <a:pt x="7295" y="91552"/>
                    <a:pt x="7903" y="90367"/>
                    <a:pt x="8481" y="89029"/>
                  </a:cubicBezTo>
                  <a:cubicBezTo>
                    <a:pt x="8329" y="89576"/>
                    <a:pt x="8207" y="90154"/>
                    <a:pt x="8086" y="90701"/>
                  </a:cubicBezTo>
                  <a:cubicBezTo>
                    <a:pt x="8086" y="90762"/>
                    <a:pt x="8086" y="90792"/>
                    <a:pt x="8147" y="90762"/>
                  </a:cubicBezTo>
                  <a:cubicBezTo>
                    <a:pt x="8542" y="89728"/>
                    <a:pt x="8998" y="88877"/>
                    <a:pt x="9454" y="88117"/>
                  </a:cubicBezTo>
                  <a:cubicBezTo>
                    <a:pt x="9271" y="88543"/>
                    <a:pt x="9089" y="88999"/>
                    <a:pt x="8906" y="89455"/>
                  </a:cubicBezTo>
                  <a:cubicBezTo>
                    <a:pt x="8602" y="90154"/>
                    <a:pt x="8937" y="91613"/>
                    <a:pt x="9302" y="91278"/>
                  </a:cubicBezTo>
                  <a:cubicBezTo>
                    <a:pt x="9545" y="91096"/>
                    <a:pt x="9727" y="90823"/>
                    <a:pt x="9970" y="90610"/>
                  </a:cubicBezTo>
                  <a:cubicBezTo>
                    <a:pt x="9970" y="91400"/>
                    <a:pt x="10061" y="92190"/>
                    <a:pt x="10457" y="92464"/>
                  </a:cubicBezTo>
                  <a:cubicBezTo>
                    <a:pt x="11186" y="92981"/>
                    <a:pt x="12432" y="90397"/>
                    <a:pt x="13162" y="88877"/>
                  </a:cubicBezTo>
                  <a:cubicBezTo>
                    <a:pt x="13557" y="88421"/>
                    <a:pt x="13952" y="87905"/>
                    <a:pt x="14378" y="87266"/>
                  </a:cubicBezTo>
                  <a:lnTo>
                    <a:pt x="14378" y="87266"/>
                  </a:lnTo>
                  <a:cubicBezTo>
                    <a:pt x="14165" y="88087"/>
                    <a:pt x="13952" y="88968"/>
                    <a:pt x="13770" y="89850"/>
                  </a:cubicBezTo>
                  <a:cubicBezTo>
                    <a:pt x="13679" y="90215"/>
                    <a:pt x="13679" y="90549"/>
                    <a:pt x="13770" y="90823"/>
                  </a:cubicBezTo>
                  <a:cubicBezTo>
                    <a:pt x="13709" y="90975"/>
                    <a:pt x="13679" y="91096"/>
                    <a:pt x="13679" y="91248"/>
                  </a:cubicBezTo>
                  <a:cubicBezTo>
                    <a:pt x="13527" y="91674"/>
                    <a:pt x="13375" y="92130"/>
                    <a:pt x="13192" y="92494"/>
                  </a:cubicBezTo>
                  <a:cubicBezTo>
                    <a:pt x="12919" y="93193"/>
                    <a:pt x="13192" y="94348"/>
                    <a:pt x="13557" y="94105"/>
                  </a:cubicBezTo>
                  <a:cubicBezTo>
                    <a:pt x="14408" y="93497"/>
                    <a:pt x="15198" y="92190"/>
                    <a:pt x="15928" y="90488"/>
                  </a:cubicBezTo>
                  <a:cubicBezTo>
                    <a:pt x="15897" y="90944"/>
                    <a:pt x="15837" y="91370"/>
                    <a:pt x="15837" y="91826"/>
                  </a:cubicBezTo>
                  <a:cubicBezTo>
                    <a:pt x="15806" y="92981"/>
                    <a:pt x="16505" y="93680"/>
                    <a:pt x="16749" y="92798"/>
                  </a:cubicBezTo>
                  <a:cubicBezTo>
                    <a:pt x="17144" y="91704"/>
                    <a:pt x="17478" y="90610"/>
                    <a:pt x="17812" y="89455"/>
                  </a:cubicBezTo>
                  <a:cubicBezTo>
                    <a:pt x="17782" y="89637"/>
                    <a:pt x="17752" y="89850"/>
                    <a:pt x="17752" y="90063"/>
                  </a:cubicBezTo>
                  <a:cubicBezTo>
                    <a:pt x="17600" y="91096"/>
                    <a:pt x="18116" y="92221"/>
                    <a:pt x="18511" y="91552"/>
                  </a:cubicBezTo>
                  <a:cubicBezTo>
                    <a:pt x="19150" y="90306"/>
                    <a:pt x="19697" y="88999"/>
                    <a:pt x="20153" y="87570"/>
                  </a:cubicBezTo>
                  <a:cubicBezTo>
                    <a:pt x="20183" y="87631"/>
                    <a:pt x="20214" y="87722"/>
                    <a:pt x="20244" y="87753"/>
                  </a:cubicBezTo>
                  <a:cubicBezTo>
                    <a:pt x="20305" y="87783"/>
                    <a:pt x="20335" y="87813"/>
                    <a:pt x="20396" y="87874"/>
                  </a:cubicBezTo>
                  <a:cubicBezTo>
                    <a:pt x="20548" y="87965"/>
                    <a:pt x="20791" y="87874"/>
                    <a:pt x="20852" y="87570"/>
                  </a:cubicBezTo>
                  <a:cubicBezTo>
                    <a:pt x="20913" y="87449"/>
                    <a:pt x="20943" y="87327"/>
                    <a:pt x="20943" y="87205"/>
                  </a:cubicBezTo>
                  <a:cubicBezTo>
                    <a:pt x="21065" y="87357"/>
                    <a:pt x="21217" y="87357"/>
                    <a:pt x="21308" y="87205"/>
                  </a:cubicBezTo>
                  <a:cubicBezTo>
                    <a:pt x="21429" y="87327"/>
                    <a:pt x="21581" y="87327"/>
                    <a:pt x="21703" y="87205"/>
                  </a:cubicBezTo>
                  <a:cubicBezTo>
                    <a:pt x="21733" y="87327"/>
                    <a:pt x="21733" y="87449"/>
                    <a:pt x="21764" y="87570"/>
                  </a:cubicBezTo>
                  <a:cubicBezTo>
                    <a:pt x="21885" y="87874"/>
                    <a:pt x="22068" y="88026"/>
                    <a:pt x="22220" y="87874"/>
                  </a:cubicBezTo>
                  <a:cubicBezTo>
                    <a:pt x="22281" y="87813"/>
                    <a:pt x="22311" y="87783"/>
                    <a:pt x="22372" y="87753"/>
                  </a:cubicBezTo>
                  <a:cubicBezTo>
                    <a:pt x="22433" y="87722"/>
                    <a:pt x="22463" y="87631"/>
                    <a:pt x="22493" y="87570"/>
                  </a:cubicBezTo>
                  <a:cubicBezTo>
                    <a:pt x="22949" y="88999"/>
                    <a:pt x="23496" y="90306"/>
                    <a:pt x="24135" y="91552"/>
                  </a:cubicBezTo>
                  <a:cubicBezTo>
                    <a:pt x="24469" y="92221"/>
                    <a:pt x="25016" y="91096"/>
                    <a:pt x="24895" y="90063"/>
                  </a:cubicBezTo>
                  <a:cubicBezTo>
                    <a:pt x="24864" y="89880"/>
                    <a:pt x="24803" y="89698"/>
                    <a:pt x="24803" y="89455"/>
                  </a:cubicBezTo>
                  <a:cubicBezTo>
                    <a:pt x="25168" y="90549"/>
                    <a:pt x="25533" y="91704"/>
                    <a:pt x="25867" y="92798"/>
                  </a:cubicBezTo>
                  <a:cubicBezTo>
                    <a:pt x="26171" y="93710"/>
                    <a:pt x="26840" y="92981"/>
                    <a:pt x="26779" y="91826"/>
                  </a:cubicBezTo>
                  <a:cubicBezTo>
                    <a:pt x="26779" y="91370"/>
                    <a:pt x="26749" y="90944"/>
                    <a:pt x="26718" y="90488"/>
                  </a:cubicBezTo>
                  <a:cubicBezTo>
                    <a:pt x="27448" y="92190"/>
                    <a:pt x="28238" y="93528"/>
                    <a:pt x="29059" y="94105"/>
                  </a:cubicBezTo>
                  <a:cubicBezTo>
                    <a:pt x="29424" y="94348"/>
                    <a:pt x="29727" y="93133"/>
                    <a:pt x="29454" y="92494"/>
                  </a:cubicBezTo>
                  <a:cubicBezTo>
                    <a:pt x="29302" y="92069"/>
                    <a:pt x="29150" y="91674"/>
                    <a:pt x="28968" y="91248"/>
                  </a:cubicBezTo>
                  <a:cubicBezTo>
                    <a:pt x="28907" y="91096"/>
                    <a:pt x="28907" y="90975"/>
                    <a:pt x="28876" y="90823"/>
                  </a:cubicBezTo>
                  <a:cubicBezTo>
                    <a:pt x="28968" y="90549"/>
                    <a:pt x="28968" y="90215"/>
                    <a:pt x="28876" y="89850"/>
                  </a:cubicBezTo>
                  <a:cubicBezTo>
                    <a:pt x="28694" y="88968"/>
                    <a:pt x="28512" y="88087"/>
                    <a:pt x="28268" y="87266"/>
                  </a:cubicBezTo>
                  <a:lnTo>
                    <a:pt x="28268" y="87266"/>
                  </a:lnTo>
                  <a:cubicBezTo>
                    <a:pt x="28694" y="87874"/>
                    <a:pt x="29059" y="88421"/>
                    <a:pt x="29484" y="88877"/>
                  </a:cubicBezTo>
                  <a:cubicBezTo>
                    <a:pt x="30214" y="90458"/>
                    <a:pt x="31460" y="92981"/>
                    <a:pt x="32190" y="92464"/>
                  </a:cubicBezTo>
                  <a:cubicBezTo>
                    <a:pt x="32554" y="92190"/>
                    <a:pt x="32676" y="91400"/>
                    <a:pt x="32676" y="90610"/>
                  </a:cubicBezTo>
                  <a:cubicBezTo>
                    <a:pt x="32919" y="90823"/>
                    <a:pt x="33101" y="91096"/>
                    <a:pt x="33314" y="91278"/>
                  </a:cubicBezTo>
                  <a:cubicBezTo>
                    <a:pt x="33709" y="91613"/>
                    <a:pt x="34044" y="90184"/>
                    <a:pt x="33740" y="89455"/>
                  </a:cubicBezTo>
                  <a:cubicBezTo>
                    <a:pt x="33557" y="89029"/>
                    <a:pt x="33375" y="88573"/>
                    <a:pt x="33162" y="88117"/>
                  </a:cubicBezTo>
                  <a:cubicBezTo>
                    <a:pt x="33618" y="88877"/>
                    <a:pt x="34074" y="89698"/>
                    <a:pt x="34500" y="90762"/>
                  </a:cubicBezTo>
                  <a:cubicBezTo>
                    <a:pt x="34500" y="90792"/>
                    <a:pt x="34530" y="90762"/>
                    <a:pt x="34530" y="90701"/>
                  </a:cubicBezTo>
                  <a:cubicBezTo>
                    <a:pt x="34378" y="90154"/>
                    <a:pt x="34287" y="89576"/>
                    <a:pt x="34165" y="89029"/>
                  </a:cubicBezTo>
                  <a:cubicBezTo>
                    <a:pt x="34743" y="90336"/>
                    <a:pt x="35351" y="91522"/>
                    <a:pt x="35959" y="92160"/>
                  </a:cubicBezTo>
                  <a:cubicBezTo>
                    <a:pt x="35989" y="92190"/>
                    <a:pt x="35989" y="92282"/>
                    <a:pt x="36019" y="92312"/>
                  </a:cubicBezTo>
                  <a:cubicBezTo>
                    <a:pt x="36141" y="92646"/>
                    <a:pt x="36293" y="92646"/>
                    <a:pt x="36415" y="92494"/>
                  </a:cubicBezTo>
                  <a:cubicBezTo>
                    <a:pt x="36567" y="92585"/>
                    <a:pt x="36658" y="92646"/>
                    <a:pt x="36810" y="92646"/>
                  </a:cubicBezTo>
                  <a:cubicBezTo>
                    <a:pt x="37174" y="92677"/>
                    <a:pt x="37326" y="91886"/>
                    <a:pt x="37266" y="91126"/>
                  </a:cubicBezTo>
                  <a:cubicBezTo>
                    <a:pt x="38117" y="91765"/>
                    <a:pt x="39363" y="92160"/>
                    <a:pt x="40001" y="91461"/>
                  </a:cubicBezTo>
                  <a:cubicBezTo>
                    <a:pt x="40396" y="91096"/>
                    <a:pt x="40427" y="90002"/>
                    <a:pt x="40123" y="89394"/>
                  </a:cubicBezTo>
                  <a:cubicBezTo>
                    <a:pt x="40062" y="89242"/>
                    <a:pt x="39971" y="89120"/>
                    <a:pt x="39910" y="88999"/>
                  </a:cubicBezTo>
                  <a:cubicBezTo>
                    <a:pt x="39910" y="88908"/>
                    <a:pt x="39910" y="88847"/>
                    <a:pt x="39940" y="88786"/>
                  </a:cubicBezTo>
                  <a:cubicBezTo>
                    <a:pt x="40427" y="88816"/>
                    <a:pt x="40913" y="88695"/>
                    <a:pt x="41430" y="88421"/>
                  </a:cubicBezTo>
                  <a:cubicBezTo>
                    <a:pt x="41643" y="88360"/>
                    <a:pt x="41825" y="88239"/>
                    <a:pt x="42068" y="88087"/>
                  </a:cubicBezTo>
                  <a:cubicBezTo>
                    <a:pt x="43314" y="87661"/>
                    <a:pt x="43102" y="85503"/>
                    <a:pt x="42524" y="8583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4"/>
            <p:cNvSpPr/>
            <p:nvPr/>
          </p:nvSpPr>
          <p:spPr>
            <a:xfrm>
              <a:off x="-144400" y="3023696"/>
              <a:ext cx="1085690" cy="2364858"/>
            </a:xfrm>
            <a:custGeom>
              <a:avLst/>
              <a:gdLst/>
              <a:ahLst/>
              <a:cxnLst/>
              <a:rect l="l" t="t" r="r" b="b"/>
              <a:pathLst>
                <a:path w="43315" h="94349" extrusionOk="0">
                  <a:moveTo>
                    <a:pt x="42524" y="85838"/>
                  </a:moveTo>
                  <a:cubicBezTo>
                    <a:pt x="42251" y="85990"/>
                    <a:pt x="41977" y="86111"/>
                    <a:pt x="41734" y="86142"/>
                  </a:cubicBezTo>
                  <a:cubicBezTo>
                    <a:pt x="41643" y="85959"/>
                    <a:pt x="41612" y="85807"/>
                    <a:pt x="41491" y="85686"/>
                  </a:cubicBezTo>
                  <a:cubicBezTo>
                    <a:pt x="40275" y="84439"/>
                    <a:pt x="39029" y="83528"/>
                    <a:pt x="37843" y="82616"/>
                  </a:cubicBezTo>
                  <a:cubicBezTo>
                    <a:pt x="37509" y="82129"/>
                    <a:pt x="37114" y="81613"/>
                    <a:pt x="36749" y="81309"/>
                  </a:cubicBezTo>
                  <a:cubicBezTo>
                    <a:pt x="36475" y="81126"/>
                    <a:pt x="36171" y="81096"/>
                    <a:pt x="35867" y="81066"/>
                  </a:cubicBezTo>
                  <a:cubicBezTo>
                    <a:pt x="35563" y="80792"/>
                    <a:pt x="35229" y="80518"/>
                    <a:pt x="34925" y="80214"/>
                  </a:cubicBezTo>
                  <a:cubicBezTo>
                    <a:pt x="34469" y="79637"/>
                    <a:pt x="34013" y="79120"/>
                    <a:pt x="33497" y="78634"/>
                  </a:cubicBezTo>
                  <a:lnTo>
                    <a:pt x="33436" y="78543"/>
                  </a:lnTo>
                  <a:cubicBezTo>
                    <a:pt x="33466" y="78208"/>
                    <a:pt x="33466" y="77813"/>
                    <a:pt x="33345" y="77570"/>
                  </a:cubicBezTo>
                  <a:cubicBezTo>
                    <a:pt x="33101" y="77023"/>
                    <a:pt x="32858" y="76415"/>
                    <a:pt x="32645" y="75838"/>
                  </a:cubicBezTo>
                  <a:cubicBezTo>
                    <a:pt x="33162" y="76658"/>
                    <a:pt x="33649" y="77509"/>
                    <a:pt x="34165" y="78725"/>
                  </a:cubicBezTo>
                  <a:cubicBezTo>
                    <a:pt x="34165" y="78786"/>
                    <a:pt x="34196" y="78725"/>
                    <a:pt x="34165" y="78695"/>
                  </a:cubicBezTo>
                  <a:cubicBezTo>
                    <a:pt x="34044" y="78178"/>
                    <a:pt x="33922" y="77631"/>
                    <a:pt x="33770" y="77145"/>
                  </a:cubicBezTo>
                  <a:cubicBezTo>
                    <a:pt x="34226" y="78208"/>
                    <a:pt x="34712" y="79151"/>
                    <a:pt x="35229" y="79759"/>
                  </a:cubicBezTo>
                  <a:cubicBezTo>
                    <a:pt x="35260" y="79880"/>
                    <a:pt x="35320" y="80002"/>
                    <a:pt x="35381" y="80093"/>
                  </a:cubicBezTo>
                  <a:cubicBezTo>
                    <a:pt x="35472" y="80458"/>
                    <a:pt x="35624" y="80397"/>
                    <a:pt x="35715" y="80214"/>
                  </a:cubicBezTo>
                  <a:cubicBezTo>
                    <a:pt x="35867" y="80336"/>
                    <a:pt x="36019" y="80397"/>
                    <a:pt x="36171" y="80397"/>
                  </a:cubicBezTo>
                  <a:cubicBezTo>
                    <a:pt x="36475" y="80458"/>
                    <a:pt x="36627" y="79728"/>
                    <a:pt x="36597" y="79029"/>
                  </a:cubicBezTo>
                  <a:cubicBezTo>
                    <a:pt x="37357" y="79607"/>
                    <a:pt x="38481" y="80002"/>
                    <a:pt x="39089" y="79333"/>
                  </a:cubicBezTo>
                  <a:cubicBezTo>
                    <a:pt x="39424" y="78999"/>
                    <a:pt x="39485" y="78026"/>
                    <a:pt x="39211" y="77448"/>
                  </a:cubicBezTo>
                  <a:cubicBezTo>
                    <a:pt x="39120" y="77327"/>
                    <a:pt x="39059" y="77205"/>
                    <a:pt x="39029" y="77114"/>
                  </a:cubicBezTo>
                  <a:cubicBezTo>
                    <a:pt x="39029" y="77023"/>
                    <a:pt x="39029" y="76993"/>
                    <a:pt x="39059" y="76901"/>
                  </a:cubicBezTo>
                  <a:cubicBezTo>
                    <a:pt x="39515" y="76962"/>
                    <a:pt x="39971" y="76841"/>
                    <a:pt x="40427" y="76597"/>
                  </a:cubicBezTo>
                  <a:cubicBezTo>
                    <a:pt x="40609" y="76537"/>
                    <a:pt x="40792" y="76445"/>
                    <a:pt x="41004" y="76293"/>
                  </a:cubicBezTo>
                  <a:cubicBezTo>
                    <a:pt x="41491" y="75929"/>
                    <a:pt x="41308" y="73953"/>
                    <a:pt x="40761" y="74257"/>
                  </a:cubicBezTo>
                  <a:cubicBezTo>
                    <a:pt x="40488" y="74409"/>
                    <a:pt x="40184" y="74531"/>
                    <a:pt x="39940" y="74561"/>
                  </a:cubicBezTo>
                  <a:cubicBezTo>
                    <a:pt x="39880" y="74379"/>
                    <a:pt x="39819" y="74227"/>
                    <a:pt x="39697" y="74105"/>
                  </a:cubicBezTo>
                  <a:cubicBezTo>
                    <a:pt x="38633" y="73041"/>
                    <a:pt x="37600" y="72251"/>
                    <a:pt x="36597" y="71491"/>
                  </a:cubicBezTo>
                  <a:cubicBezTo>
                    <a:pt x="36232" y="70944"/>
                    <a:pt x="35867" y="70458"/>
                    <a:pt x="35442" y="70154"/>
                  </a:cubicBezTo>
                  <a:cubicBezTo>
                    <a:pt x="35168" y="69910"/>
                    <a:pt x="34834" y="69910"/>
                    <a:pt x="34500" y="69910"/>
                  </a:cubicBezTo>
                  <a:cubicBezTo>
                    <a:pt x="34348" y="69819"/>
                    <a:pt x="34165" y="69667"/>
                    <a:pt x="34013" y="69515"/>
                  </a:cubicBezTo>
                  <a:cubicBezTo>
                    <a:pt x="33497" y="68847"/>
                    <a:pt x="32980" y="68239"/>
                    <a:pt x="32493" y="67722"/>
                  </a:cubicBezTo>
                  <a:cubicBezTo>
                    <a:pt x="32190" y="67418"/>
                    <a:pt x="31886" y="67144"/>
                    <a:pt x="31582" y="66932"/>
                  </a:cubicBezTo>
                  <a:cubicBezTo>
                    <a:pt x="31308" y="66567"/>
                    <a:pt x="31004" y="66202"/>
                    <a:pt x="30731" y="65777"/>
                  </a:cubicBezTo>
                  <a:cubicBezTo>
                    <a:pt x="30852" y="65564"/>
                    <a:pt x="30913" y="65260"/>
                    <a:pt x="30974" y="64895"/>
                  </a:cubicBezTo>
                  <a:lnTo>
                    <a:pt x="31186" y="65138"/>
                  </a:lnTo>
                  <a:cubicBezTo>
                    <a:pt x="31490" y="65412"/>
                    <a:pt x="31764" y="64257"/>
                    <a:pt x="31490" y="63740"/>
                  </a:cubicBezTo>
                  <a:cubicBezTo>
                    <a:pt x="31186" y="63041"/>
                    <a:pt x="30883" y="62311"/>
                    <a:pt x="30609" y="61643"/>
                  </a:cubicBezTo>
                  <a:cubicBezTo>
                    <a:pt x="31278" y="62463"/>
                    <a:pt x="31825" y="63375"/>
                    <a:pt x="32372" y="64743"/>
                  </a:cubicBezTo>
                  <a:cubicBezTo>
                    <a:pt x="32372" y="64804"/>
                    <a:pt x="32402" y="64743"/>
                    <a:pt x="32372" y="64713"/>
                  </a:cubicBezTo>
                  <a:cubicBezTo>
                    <a:pt x="32281" y="64348"/>
                    <a:pt x="32190" y="63953"/>
                    <a:pt x="32098" y="63619"/>
                  </a:cubicBezTo>
                  <a:lnTo>
                    <a:pt x="32190" y="63679"/>
                  </a:lnTo>
                  <a:cubicBezTo>
                    <a:pt x="32372" y="64135"/>
                    <a:pt x="32585" y="64530"/>
                    <a:pt x="32797" y="64865"/>
                  </a:cubicBezTo>
                  <a:cubicBezTo>
                    <a:pt x="32949" y="65199"/>
                    <a:pt x="33041" y="65503"/>
                    <a:pt x="33193" y="65898"/>
                  </a:cubicBezTo>
                  <a:cubicBezTo>
                    <a:pt x="33314" y="66233"/>
                    <a:pt x="33466" y="66172"/>
                    <a:pt x="33557" y="65898"/>
                  </a:cubicBezTo>
                  <a:cubicBezTo>
                    <a:pt x="33740" y="66050"/>
                    <a:pt x="33892" y="66111"/>
                    <a:pt x="34074" y="66172"/>
                  </a:cubicBezTo>
                  <a:cubicBezTo>
                    <a:pt x="34348" y="66172"/>
                    <a:pt x="34469" y="65564"/>
                    <a:pt x="34408" y="64986"/>
                  </a:cubicBezTo>
                  <a:cubicBezTo>
                    <a:pt x="35077" y="65473"/>
                    <a:pt x="36019" y="65777"/>
                    <a:pt x="36536" y="65260"/>
                  </a:cubicBezTo>
                  <a:cubicBezTo>
                    <a:pt x="36840" y="64956"/>
                    <a:pt x="36901" y="64105"/>
                    <a:pt x="36627" y="63619"/>
                  </a:cubicBezTo>
                  <a:cubicBezTo>
                    <a:pt x="36597" y="63497"/>
                    <a:pt x="36506" y="63436"/>
                    <a:pt x="36445" y="63315"/>
                  </a:cubicBezTo>
                  <a:lnTo>
                    <a:pt x="36445" y="63163"/>
                  </a:lnTo>
                  <a:cubicBezTo>
                    <a:pt x="36810" y="63193"/>
                    <a:pt x="37205" y="63071"/>
                    <a:pt x="37570" y="62889"/>
                  </a:cubicBezTo>
                  <a:cubicBezTo>
                    <a:pt x="37722" y="62828"/>
                    <a:pt x="37904" y="62737"/>
                    <a:pt x="38056" y="62615"/>
                  </a:cubicBezTo>
                  <a:cubicBezTo>
                    <a:pt x="38481" y="62281"/>
                    <a:pt x="38329" y="60609"/>
                    <a:pt x="37874" y="60883"/>
                  </a:cubicBezTo>
                  <a:cubicBezTo>
                    <a:pt x="37570" y="61065"/>
                    <a:pt x="37296" y="61156"/>
                    <a:pt x="36992" y="61187"/>
                  </a:cubicBezTo>
                  <a:cubicBezTo>
                    <a:pt x="36962" y="61035"/>
                    <a:pt x="36901" y="60883"/>
                    <a:pt x="36810" y="60761"/>
                  </a:cubicBezTo>
                  <a:cubicBezTo>
                    <a:pt x="36050" y="60001"/>
                    <a:pt x="35290" y="59394"/>
                    <a:pt x="34530" y="58786"/>
                  </a:cubicBezTo>
                  <a:cubicBezTo>
                    <a:pt x="34196" y="58269"/>
                    <a:pt x="33861" y="57752"/>
                    <a:pt x="33466" y="57418"/>
                  </a:cubicBezTo>
                  <a:cubicBezTo>
                    <a:pt x="33466" y="57387"/>
                    <a:pt x="33497" y="57387"/>
                    <a:pt x="33497" y="57357"/>
                  </a:cubicBezTo>
                  <a:cubicBezTo>
                    <a:pt x="33709" y="57509"/>
                    <a:pt x="33861" y="57570"/>
                    <a:pt x="34044" y="57600"/>
                  </a:cubicBezTo>
                  <a:cubicBezTo>
                    <a:pt x="34317" y="57600"/>
                    <a:pt x="34408" y="56992"/>
                    <a:pt x="34378" y="56445"/>
                  </a:cubicBezTo>
                  <a:cubicBezTo>
                    <a:pt x="35016" y="56931"/>
                    <a:pt x="35989" y="57235"/>
                    <a:pt x="36506" y="56688"/>
                  </a:cubicBezTo>
                  <a:cubicBezTo>
                    <a:pt x="36810" y="56384"/>
                    <a:pt x="36840" y="55564"/>
                    <a:pt x="36597" y="55077"/>
                  </a:cubicBezTo>
                  <a:cubicBezTo>
                    <a:pt x="36536" y="54956"/>
                    <a:pt x="36475" y="54865"/>
                    <a:pt x="36415" y="54773"/>
                  </a:cubicBezTo>
                  <a:lnTo>
                    <a:pt x="36415" y="54621"/>
                  </a:lnTo>
                  <a:cubicBezTo>
                    <a:pt x="36779" y="54652"/>
                    <a:pt x="37174" y="54530"/>
                    <a:pt x="37539" y="54348"/>
                  </a:cubicBezTo>
                  <a:cubicBezTo>
                    <a:pt x="37691" y="54257"/>
                    <a:pt x="37874" y="54196"/>
                    <a:pt x="38026" y="54074"/>
                  </a:cubicBezTo>
                  <a:cubicBezTo>
                    <a:pt x="38451" y="53740"/>
                    <a:pt x="38299" y="52068"/>
                    <a:pt x="37843" y="52342"/>
                  </a:cubicBezTo>
                  <a:cubicBezTo>
                    <a:pt x="37539" y="52524"/>
                    <a:pt x="37266" y="52585"/>
                    <a:pt x="36962" y="52646"/>
                  </a:cubicBezTo>
                  <a:cubicBezTo>
                    <a:pt x="36931" y="52494"/>
                    <a:pt x="36870" y="52342"/>
                    <a:pt x="36779" y="52220"/>
                  </a:cubicBezTo>
                  <a:cubicBezTo>
                    <a:pt x="36019" y="51430"/>
                    <a:pt x="35260" y="50822"/>
                    <a:pt x="34500" y="50244"/>
                  </a:cubicBezTo>
                  <a:cubicBezTo>
                    <a:pt x="34165" y="49667"/>
                    <a:pt x="33770" y="49150"/>
                    <a:pt x="33375" y="48846"/>
                  </a:cubicBezTo>
                  <a:cubicBezTo>
                    <a:pt x="33101" y="48603"/>
                    <a:pt x="32737" y="48633"/>
                    <a:pt x="32402" y="48603"/>
                  </a:cubicBezTo>
                  <a:cubicBezTo>
                    <a:pt x="32342" y="48482"/>
                    <a:pt x="32250" y="48421"/>
                    <a:pt x="32190" y="48330"/>
                  </a:cubicBezTo>
                  <a:cubicBezTo>
                    <a:pt x="32220" y="48330"/>
                    <a:pt x="32250" y="48390"/>
                    <a:pt x="32281" y="48390"/>
                  </a:cubicBezTo>
                  <a:cubicBezTo>
                    <a:pt x="32524" y="48390"/>
                    <a:pt x="32645" y="47874"/>
                    <a:pt x="32585" y="47387"/>
                  </a:cubicBezTo>
                  <a:cubicBezTo>
                    <a:pt x="33162" y="47813"/>
                    <a:pt x="33952" y="48086"/>
                    <a:pt x="34408" y="47630"/>
                  </a:cubicBezTo>
                  <a:cubicBezTo>
                    <a:pt x="34652" y="47357"/>
                    <a:pt x="34712" y="46627"/>
                    <a:pt x="34500" y="46263"/>
                  </a:cubicBezTo>
                  <a:cubicBezTo>
                    <a:pt x="34469" y="46171"/>
                    <a:pt x="34378" y="46050"/>
                    <a:pt x="34348" y="45989"/>
                  </a:cubicBezTo>
                  <a:lnTo>
                    <a:pt x="34348" y="45837"/>
                  </a:lnTo>
                  <a:cubicBezTo>
                    <a:pt x="34682" y="45867"/>
                    <a:pt x="34986" y="45807"/>
                    <a:pt x="35320" y="45594"/>
                  </a:cubicBezTo>
                  <a:cubicBezTo>
                    <a:pt x="35472" y="45564"/>
                    <a:pt x="35594" y="45503"/>
                    <a:pt x="35746" y="45381"/>
                  </a:cubicBezTo>
                  <a:cubicBezTo>
                    <a:pt x="36141" y="45108"/>
                    <a:pt x="35989" y="43679"/>
                    <a:pt x="35594" y="43892"/>
                  </a:cubicBezTo>
                  <a:cubicBezTo>
                    <a:pt x="35290" y="44074"/>
                    <a:pt x="34986" y="44165"/>
                    <a:pt x="34682" y="44135"/>
                  </a:cubicBezTo>
                  <a:cubicBezTo>
                    <a:pt x="34652" y="43983"/>
                    <a:pt x="34621" y="43861"/>
                    <a:pt x="34500" y="43770"/>
                  </a:cubicBezTo>
                  <a:cubicBezTo>
                    <a:pt x="33983" y="43223"/>
                    <a:pt x="33436" y="42798"/>
                    <a:pt x="32858" y="42372"/>
                  </a:cubicBezTo>
                  <a:cubicBezTo>
                    <a:pt x="32524" y="41794"/>
                    <a:pt x="32190" y="41247"/>
                    <a:pt x="31764" y="40883"/>
                  </a:cubicBezTo>
                  <a:cubicBezTo>
                    <a:pt x="31703" y="40852"/>
                    <a:pt x="31612" y="40822"/>
                    <a:pt x="31551" y="40822"/>
                  </a:cubicBezTo>
                  <a:cubicBezTo>
                    <a:pt x="31734" y="40822"/>
                    <a:pt x="31886" y="40791"/>
                    <a:pt x="32007" y="40639"/>
                  </a:cubicBezTo>
                  <a:cubicBezTo>
                    <a:pt x="32190" y="40427"/>
                    <a:pt x="32220" y="39880"/>
                    <a:pt x="32038" y="39515"/>
                  </a:cubicBezTo>
                  <a:cubicBezTo>
                    <a:pt x="32007" y="39454"/>
                    <a:pt x="31946" y="39363"/>
                    <a:pt x="31916" y="39332"/>
                  </a:cubicBezTo>
                  <a:lnTo>
                    <a:pt x="31916" y="39211"/>
                  </a:lnTo>
                  <a:cubicBezTo>
                    <a:pt x="32190" y="39211"/>
                    <a:pt x="32463" y="39180"/>
                    <a:pt x="32706" y="39028"/>
                  </a:cubicBezTo>
                  <a:cubicBezTo>
                    <a:pt x="32828" y="38998"/>
                    <a:pt x="32949" y="38907"/>
                    <a:pt x="33071" y="38846"/>
                  </a:cubicBezTo>
                  <a:cubicBezTo>
                    <a:pt x="33375" y="38603"/>
                    <a:pt x="33253" y="37478"/>
                    <a:pt x="32949" y="37661"/>
                  </a:cubicBezTo>
                  <a:cubicBezTo>
                    <a:pt x="32615" y="37843"/>
                    <a:pt x="32250" y="37904"/>
                    <a:pt x="31916" y="37813"/>
                  </a:cubicBezTo>
                  <a:lnTo>
                    <a:pt x="31794" y="37600"/>
                  </a:lnTo>
                  <a:cubicBezTo>
                    <a:pt x="31551" y="37326"/>
                    <a:pt x="31308" y="37144"/>
                    <a:pt x="31035" y="36901"/>
                  </a:cubicBezTo>
                  <a:cubicBezTo>
                    <a:pt x="30670" y="36293"/>
                    <a:pt x="30335" y="35624"/>
                    <a:pt x="29879" y="35259"/>
                  </a:cubicBezTo>
                  <a:cubicBezTo>
                    <a:pt x="29667" y="35107"/>
                    <a:pt x="29454" y="35168"/>
                    <a:pt x="29211" y="35107"/>
                  </a:cubicBezTo>
                  <a:cubicBezTo>
                    <a:pt x="29059" y="34925"/>
                    <a:pt x="28907" y="34743"/>
                    <a:pt x="28755" y="34591"/>
                  </a:cubicBezTo>
                  <a:lnTo>
                    <a:pt x="28755" y="34469"/>
                  </a:lnTo>
                  <a:cubicBezTo>
                    <a:pt x="29120" y="34743"/>
                    <a:pt x="29636" y="34895"/>
                    <a:pt x="29910" y="34621"/>
                  </a:cubicBezTo>
                  <a:cubicBezTo>
                    <a:pt x="30062" y="34469"/>
                    <a:pt x="30092" y="34013"/>
                    <a:pt x="29940" y="33740"/>
                  </a:cubicBezTo>
                  <a:cubicBezTo>
                    <a:pt x="29910" y="33709"/>
                    <a:pt x="29879" y="33648"/>
                    <a:pt x="29879" y="33588"/>
                  </a:cubicBezTo>
                  <a:lnTo>
                    <a:pt x="29879" y="33527"/>
                  </a:lnTo>
                  <a:cubicBezTo>
                    <a:pt x="30062" y="33527"/>
                    <a:pt x="30275" y="33496"/>
                    <a:pt x="30487" y="33375"/>
                  </a:cubicBezTo>
                  <a:cubicBezTo>
                    <a:pt x="30548" y="33345"/>
                    <a:pt x="30670" y="33284"/>
                    <a:pt x="30731" y="33223"/>
                  </a:cubicBezTo>
                  <a:cubicBezTo>
                    <a:pt x="30974" y="33041"/>
                    <a:pt x="30883" y="32159"/>
                    <a:pt x="30639" y="32311"/>
                  </a:cubicBezTo>
                  <a:cubicBezTo>
                    <a:pt x="30275" y="32493"/>
                    <a:pt x="29971" y="32493"/>
                    <a:pt x="29667" y="32372"/>
                  </a:cubicBezTo>
                  <a:cubicBezTo>
                    <a:pt x="29302" y="32068"/>
                    <a:pt x="28998" y="31430"/>
                    <a:pt x="28664" y="30943"/>
                  </a:cubicBezTo>
                  <a:cubicBezTo>
                    <a:pt x="28724" y="30791"/>
                    <a:pt x="28755" y="30457"/>
                    <a:pt x="28724" y="30153"/>
                  </a:cubicBezTo>
                  <a:cubicBezTo>
                    <a:pt x="29059" y="30518"/>
                    <a:pt x="29606" y="30761"/>
                    <a:pt x="29879" y="30335"/>
                  </a:cubicBezTo>
                  <a:cubicBezTo>
                    <a:pt x="30031" y="30092"/>
                    <a:pt x="30062" y="29454"/>
                    <a:pt x="29910" y="29120"/>
                  </a:cubicBezTo>
                  <a:cubicBezTo>
                    <a:pt x="29879" y="29028"/>
                    <a:pt x="29819" y="28968"/>
                    <a:pt x="29819" y="28876"/>
                  </a:cubicBezTo>
                  <a:lnTo>
                    <a:pt x="29819" y="28785"/>
                  </a:lnTo>
                  <a:cubicBezTo>
                    <a:pt x="30031" y="28785"/>
                    <a:pt x="30244" y="28724"/>
                    <a:pt x="30427" y="28572"/>
                  </a:cubicBezTo>
                  <a:cubicBezTo>
                    <a:pt x="30518" y="28542"/>
                    <a:pt x="30639" y="28481"/>
                    <a:pt x="30700" y="28390"/>
                  </a:cubicBezTo>
                  <a:cubicBezTo>
                    <a:pt x="30943" y="28116"/>
                    <a:pt x="30852" y="26870"/>
                    <a:pt x="30579" y="27113"/>
                  </a:cubicBezTo>
                  <a:cubicBezTo>
                    <a:pt x="30244" y="27357"/>
                    <a:pt x="29940" y="27357"/>
                    <a:pt x="29636" y="27205"/>
                  </a:cubicBezTo>
                  <a:cubicBezTo>
                    <a:pt x="29150" y="26597"/>
                    <a:pt x="28755" y="25047"/>
                    <a:pt x="28208" y="24469"/>
                  </a:cubicBezTo>
                  <a:cubicBezTo>
                    <a:pt x="28056" y="24317"/>
                    <a:pt x="27904" y="24317"/>
                    <a:pt x="27691" y="24317"/>
                  </a:cubicBezTo>
                  <a:cubicBezTo>
                    <a:pt x="27539" y="24013"/>
                    <a:pt x="27357" y="23770"/>
                    <a:pt x="27174" y="23496"/>
                  </a:cubicBezTo>
                  <a:cubicBezTo>
                    <a:pt x="27448" y="23709"/>
                    <a:pt x="27752" y="23800"/>
                    <a:pt x="27934" y="23527"/>
                  </a:cubicBezTo>
                  <a:cubicBezTo>
                    <a:pt x="28056" y="23344"/>
                    <a:pt x="28086" y="22858"/>
                    <a:pt x="27965" y="22554"/>
                  </a:cubicBezTo>
                  <a:cubicBezTo>
                    <a:pt x="27934" y="22463"/>
                    <a:pt x="27934" y="22432"/>
                    <a:pt x="27904" y="22341"/>
                  </a:cubicBezTo>
                  <a:lnTo>
                    <a:pt x="27904" y="22250"/>
                  </a:lnTo>
                  <a:cubicBezTo>
                    <a:pt x="28056" y="22250"/>
                    <a:pt x="28238" y="22189"/>
                    <a:pt x="28390" y="22098"/>
                  </a:cubicBezTo>
                  <a:cubicBezTo>
                    <a:pt x="28451" y="22037"/>
                    <a:pt x="28542" y="22007"/>
                    <a:pt x="28603" y="21946"/>
                  </a:cubicBezTo>
                  <a:cubicBezTo>
                    <a:pt x="28816" y="21733"/>
                    <a:pt x="28724" y="20730"/>
                    <a:pt x="28542" y="20882"/>
                  </a:cubicBezTo>
                  <a:cubicBezTo>
                    <a:pt x="28451" y="20943"/>
                    <a:pt x="28360" y="20974"/>
                    <a:pt x="28268" y="20974"/>
                  </a:cubicBezTo>
                  <a:cubicBezTo>
                    <a:pt x="28268" y="20913"/>
                    <a:pt x="28238" y="20822"/>
                    <a:pt x="28208" y="20791"/>
                  </a:cubicBezTo>
                  <a:cubicBezTo>
                    <a:pt x="27782" y="20183"/>
                    <a:pt x="27357" y="19758"/>
                    <a:pt x="26931" y="19302"/>
                  </a:cubicBezTo>
                  <a:cubicBezTo>
                    <a:pt x="26840" y="19089"/>
                    <a:pt x="26718" y="18907"/>
                    <a:pt x="26597" y="18755"/>
                  </a:cubicBezTo>
                  <a:cubicBezTo>
                    <a:pt x="26536" y="18663"/>
                    <a:pt x="26414" y="18633"/>
                    <a:pt x="26323" y="18633"/>
                  </a:cubicBezTo>
                  <a:cubicBezTo>
                    <a:pt x="26171" y="18451"/>
                    <a:pt x="25989" y="18238"/>
                    <a:pt x="25837" y="18025"/>
                  </a:cubicBezTo>
                  <a:cubicBezTo>
                    <a:pt x="25715" y="17873"/>
                    <a:pt x="25654" y="17630"/>
                    <a:pt x="25533" y="17539"/>
                  </a:cubicBezTo>
                  <a:cubicBezTo>
                    <a:pt x="25502" y="17478"/>
                    <a:pt x="25472" y="17448"/>
                    <a:pt x="25411" y="17387"/>
                  </a:cubicBezTo>
                  <a:cubicBezTo>
                    <a:pt x="25351" y="17265"/>
                    <a:pt x="25259" y="17144"/>
                    <a:pt x="25199" y="16992"/>
                  </a:cubicBezTo>
                  <a:cubicBezTo>
                    <a:pt x="25229" y="16809"/>
                    <a:pt x="25259" y="16475"/>
                    <a:pt x="25199" y="16232"/>
                  </a:cubicBezTo>
                  <a:cubicBezTo>
                    <a:pt x="25107" y="15928"/>
                    <a:pt x="25047" y="15593"/>
                    <a:pt x="24925" y="15259"/>
                  </a:cubicBezTo>
                  <a:cubicBezTo>
                    <a:pt x="25107" y="15654"/>
                    <a:pt x="25259" y="16171"/>
                    <a:pt x="25472" y="16840"/>
                  </a:cubicBezTo>
                  <a:lnTo>
                    <a:pt x="25472" y="16840"/>
                  </a:lnTo>
                  <a:cubicBezTo>
                    <a:pt x="25411" y="16566"/>
                    <a:pt x="25381" y="16323"/>
                    <a:pt x="25351" y="16080"/>
                  </a:cubicBezTo>
                  <a:lnTo>
                    <a:pt x="25351" y="16080"/>
                  </a:lnTo>
                  <a:cubicBezTo>
                    <a:pt x="25472" y="16536"/>
                    <a:pt x="25624" y="16992"/>
                    <a:pt x="25715" y="17296"/>
                  </a:cubicBezTo>
                  <a:cubicBezTo>
                    <a:pt x="25776" y="17417"/>
                    <a:pt x="25776" y="17478"/>
                    <a:pt x="25806" y="17600"/>
                  </a:cubicBezTo>
                  <a:cubicBezTo>
                    <a:pt x="25837" y="17782"/>
                    <a:pt x="25867" y="17752"/>
                    <a:pt x="25928" y="17630"/>
                  </a:cubicBezTo>
                  <a:cubicBezTo>
                    <a:pt x="25958" y="17721"/>
                    <a:pt x="26019" y="17752"/>
                    <a:pt x="26080" y="17752"/>
                  </a:cubicBezTo>
                  <a:cubicBezTo>
                    <a:pt x="26171" y="17752"/>
                    <a:pt x="26232" y="17417"/>
                    <a:pt x="26171" y="17022"/>
                  </a:cubicBezTo>
                  <a:cubicBezTo>
                    <a:pt x="26414" y="17326"/>
                    <a:pt x="26749" y="17539"/>
                    <a:pt x="26931" y="17174"/>
                  </a:cubicBezTo>
                  <a:cubicBezTo>
                    <a:pt x="27053" y="16992"/>
                    <a:pt x="27053" y="16505"/>
                    <a:pt x="26992" y="16201"/>
                  </a:cubicBezTo>
                  <a:cubicBezTo>
                    <a:pt x="26931" y="16110"/>
                    <a:pt x="26931" y="16080"/>
                    <a:pt x="26901" y="16019"/>
                  </a:cubicBezTo>
                  <a:lnTo>
                    <a:pt x="26901" y="15897"/>
                  </a:lnTo>
                  <a:cubicBezTo>
                    <a:pt x="27053" y="15897"/>
                    <a:pt x="27174" y="15867"/>
                    <a:pt x="27326" y="15745"/>
                  </a:cubicBezTo>
                  <a:cubicBezTo>
                    <a:pt x="27387" y="15715"/>
                    <a:pt x="27448" y="15654"/>
                    <a:pt x="27509" y="15593"/>
                  </a:cubicBezTo>
                  <a:cubicBezTo>
                    <a:pt x="27661" y="15411"/>
                    <a:pt x="27600" y="14378"/>
                    <a:pt x="27448" y="14530"/>
                  </a:cubicBezTo>
                  <a:cubicBezTo>
                    <a:pt x="27326" y="14651"/>
                    <a:pt x="27235" y="14651"/>
                    <a:pt x="27174" y="14682"/>
                  </a:cubicBezTo>
                  <a:cubicBezTo>
                    <a:pt x="27174" y="14590"/>
                    <a:pt x="27144" y="14499"/>
                    <a:pt x="27083" y="14438"/>
                  </a:cubicBezTo>
                  <a:cubicBezTo>
                    <a:pt x="26779" y="13922"/>
                    <a:pt x="26475" y="13496"/>
                    <a:pt x="26141" y="13131"/>
                  </a:cubicBezTo>
                  <a:cubicBezTo>
                    <a:pt x="26019" y="12858"/>
                    <a:pt x="25928" y="12584"/>
                    <a:pt x="25806" y="12402"/>
                  </a:cubicBezTo>
                  <a:cubicBezTo>
                    <a:pt x="25715" y="12280"/>
                    <a:pt x="25624" y="12280"/>
                    <a:pt x="25502" y="12280"/>
                  </a:cubicBezTo>
                  <a:cubicBezTo>
                    <a:pt x="25502" y="12250"/>
                    <a:pt x="25472" y="12250"/>
                    <a:pt x="25472" y="12220"/>
                  </a:cubicBezTo>
                  <a:cubicBezTo>
                    <a:pt x="25533" y="12159"/>
                    <a:pt x="25563" y="11916"/>
                    <a:pt x="25533" y="11642"/>
                  </a:cubicBezTo>
                  <a:cubicBezTo>
                    <a:pt x="25715" y="11916"/>
                    <a:pt x="26019" y="12068"/>
                    <a:pt x="26171" y="11794"/>
                  </a:cubicBezTo>
                  <a:cubicBezTo>
                    <a:pt x="26262" y="11642"/>
                    <a:pt x="26293" y="11186"/>
                    <a:pt x="26232" y="10943"/>
                  </a:cubicBezTo>
                  <a:cubicBezTo>
                    <a:pt x="26232" y="10913"/>
                    <a:pt x="26171" y="10852"/>
                    <a:pt x="26171" y="10791"/>
                  </a:cubicBezTo>
                  <a:lnTo>
                    <a:pt x="26171" y="10730"/>
                  </a:lnTo>
                  <a:cubicBezTo>
                    <a:pt x="26293" y="10730"/>
                    <a:pt x="26414" y="10700"/>
                    <a:pt x="26536" y="10609"/>
                  </a:cubicBezTo>
                  <a:cubicBezTo>
                    <a:pt x="26566" y="10578"/>
                    <a:pt x="26627" y="10548"/>
                    <a:pt x="26688" y="10457"/>
                  </a:cubicBezTo>
                  <a:cubicBezTo>
                    <a:pt x="26840" y="10305"/>
                    <a:pt x="26749" y="9423"/>
                    <a:pt x="26597" y="9545"/>
                  </a:cubicBezTo>
                  <a:cubicBezTo>
                    <a:pt x="26475" y="9666"/>
                    <a:pt x="26414" y="9697"/>
                    <a:pt x="26293" y="9697"/>
                  </a:cubicBezTo>
                  <a:cubicBezTo>
                    <a:pt x="26293" y="9636"/>
                    <a:pt x="26262" y="9545"/>
                    <a:pt x="26262" y="9484"/>
                  </a:cubicBezTo>
                  <a:cubicBezTo>
                    <a:pt x="26019" y="9089"/>
                    <a:pt x="25806" y="8785"/>
                    <a:pt x="25563" y="8481"/>
                  </a:cubicBezTo>
                  <a:cubicBezTo>
                    <a:pt x="25472" y="8177"/>
                    <a:pt x="25351" y="7903"/>
                    <a:pt x="25229" y="7721"/>
                  </a:cubicBezTo>
                  <a:cubicBezTo>
                    <a:pt x="25168" y="7599"/>
                    <a:pt x="25047" y="7599"/>
                    <a:pt x="24925" y="7599"/>
                  </a:cubicBezTo>
                  <a:cubicBezTo>
                    <a:pt x="24773" y="7265"/>
                    <a:pt x="24591" y="6931"/>
                    <a:pt x="24439" y="6657"/>
                  </a:cubicBezTo>
                  <a:cubicBezTo>
                    <a:pt x="24287" y="6444"/>
                    <a:pt x="24165" y="6232"/>
                    <a:pt x="24013" y="6049"/>
                  </a:cubicBezTo>
                  <a:cubicBezTo>
                    <a:pt x="23892" y="5776"/>
                    <a:pt x="23800" y="5472"/>
                    <a:pt x="23679" y="5137"/>
                  </a:cubicBezTo>
                  <a:cubicBezTo>
                    <a:pt x="23436" y="4499"/>
                    <a:pt x="23253" y="3952"/>
                    <a:pt x="23071" y="3466"/>
                  </a:cubicBezTo>
                  <a:cubicBezTo>
                    <a:pt x="22949" y="3101"/>
                    <a:pt x="22828" y="2827"/>
                    <a:pt x="22828" y="2827"/>
                  </a:cubicBezTo>
                  <a:lnTo>
                    <a:pt x="22828" y="2827"/>
                  </a:lnTo>
                  <a:cubicBezTo>
                    <a:pt x="22767" y="2554"/>
                    <a:pt x="22676" y="2250"/>
                    <a:pt x="22645" y="1946"/>
                  </a:cubicBezTo>
                  <a:cubicBezTo>
                    <a:pt x="22615" y="1733"/>
                    <a:pt x="22524" y="2067"/>
                    <a:pt x="22584" y="2280"/>
                  </a:cubicBezTo>
                  <a:cubicBezTo>
                    <a:pt x="22584" y="2371"/>
                    <a:pt x="22615" y="2402"/>
                    <a:pt x="22615" y="2493"/>
                  </a:cubicBezTo>
                  <a:cubicBezTo>
                    <a:pt x="22524" y="2280"/>
                    <a:pt x="22463" y="2098"/>
                    <a:pt x="22341" y="1946"/>
                  </a:cubicBezTo>
                  <a:cubicBezTo>
                    <a:pt x="22068" y="1064"/>
                    <a:pt x="21916" y="274"/>
                    <a:pt x="21764" y="244"/>
                  </a:cubicBezTo>
                  <a:cubicBezTo>
                    <a:pt x="21733" y="92"/>
                    <a:pt x="21703" y="1"/>
                    <a:pt x="21673" y="92"/>
                  </a:cubicBezTo>
                  <a:cubicBezTo>
                    <a:pt x="21612" y="1"/>
                    <a:pt x="21551" y="61"/>
                    <a:pt x="21551" y="244"/>
                  </a:cubicBezTo>
                  <a:cubicBezTo>
                    <a:pt x="21399" y="274"/>
                    <a:pt x="21247" y="1064"/>
                    <a:pt x="20974" y="1946"/>
                  </a:cubicBezTo>
                  <a:cubicBezTo>
                    <a:pt x="20913" y="2098"/>
                    <a:pt x="20822" y="2280"/>
                    <a:pt x="20700" y="2493"/>
                  </a:cubicBezTo>
                  <a:cubicBezTo>
                    <a:pt x="20700" y="2402"/>
                    <a:pt x="20761" y="2371"/>
                    <a:pt x="20761" y="2280"/>
                  </a:cubicBezTo>
                  <a:cubicBezTo>
                    <a:pt x="20791" y="2067"/>
                    <a:pt x="20700" y="1733"/>
                    <a:pt x="20670" y="1946"/>
                  </a:cubicBezTo>
                  <a:cubicBezTo>
                    <a:pt x="20609" y="2250"/>
                    <a:pt x="20518" y="2523"/>
                    <a:pt x="20487" y="2827"/>
                  </a:cubicBezTo>
                  <a:lnTo>
                    <a:pt x="20487" y="2827"/>
                  </a:lnTo>
                  <a:cubicBezTo>
                    <a:pt x="20487" y="2827"/>
                    <a:pt x="20396" y="3101"/>
                    <a:pt x="20244" y="3466"/>
                  </a:cubicBezTo>
                  <a:cubicBezTo>
                    <a:pt x="20031" y="3952"/>
                    <a:pt x="19849" y="4499"/>
                    <a:pt x="19636" y="5137"/>
                  </a:cubicBezTo>
                  <a:cubicBezTo>
                    <a:pt x="19545" y="5472"/>
                    <a:pt x="19423" y="5776"/>
                    <a:pt x="19302" y="6049"/>
                  </a:cubicBezTo>
                  <a:cubicBezTo>
                    <a:pt x="19150" y="6232"/>
                    <a:pt x="19028" y="6444"/>
                    <a:pt x="18876" y="6657"/>
                  </a:cubicBezTo>
                  <a:cubicBezTo>
                    <a:pt x="18724" y="6931"/>
                    <a:pt x="18542" y="7265"/>
                    <a:pt x="18390" y="7599"/>
                  </a:cubicBezTo>
                  <a:cubicBezTo>
                    <a:pt x="18268" y="7599"/>
                    <a:pt x="18208" y="7599"/>
                    <a:pt x="18086" y="7721"/>
                  </a:cubicBezTo>
                  <a:cubicBezTo>
                    <a:pt x="17964" y="7873"/>
                    <a:pt x="17812" y="8177"/>
                    <a:pt x="17752" y="8481"/>
                  </a:cubicBezTo>
                  <a:cubicBezTo>
                    <a:pt x="17508" y="8785"/>
                    <a:pt x="17296" y="9089"/>
                    <a:pt x="17052" y="9484"/>
                  </a:cubicBezTo>
                  <a:cubicBezTo>
                    <a:pt x="17022" y="9514"/>
                    <a:pt x="17022" y="9575"/>
                    <a:pt x="17022" y="9697"/>
                  </a:cubicBezTo>
                  <a:cubicBezTo>
                    <a:pt x="16901" y="9697"/>
                    <a:pt x="16840" y="9666"/>
                    <a:pt x="16718" y="9545"/>
                  </a:cubicBezTo>
                  <a:cubicBezTo>
                    <a:pt x="16566" y="9393"/>
                    <a:pt x="16536" y="10274"/>
                    <a:pt x="16657" y="10457"/>
                  </a:cubicBezTo>
                  <a:cubicBezTo>
                    <a:pt x="16688" y="10548"/>
                    <a:pt x="16749" y="10578"/>
                    <a:pt x="16809" y="10609"/>
                  </a:cubicBezTo>
                  <a:cubicBezTo>
                    <a:pt x="16901" y="10730"/>
                    <a:pt x="17022" y="10761"/>
                    <a:pt x="17144" y="10730"/>
                  </a:cubicBezTo>
                  <a:lnTo>
                    <a:pt x="17144" y="10791"/>
                  </a:lnTo>
                  <a:cubicBezTo>
                    <a:pt x="17144" y="10852"/>
                    <a:pt x="17113" y="10913"/>
                    <a:pt x="17113" y="10943"/>
                  </a:cubicBezTo>
                  <a:cubicBezTo>
                    <a:pt x="17022" y="11217"/>
                    <a:pt x="17022" y="11642"/>
                    <a:pt x="17144" y="11794"/>
                  </a:cubicBezTo>
                  <a:cubicBezTo>
                    <a:pt x="17296" y="12068"/>
                    <a:pt x="17600" y="11916"/>
                    <a:pt x="17782" y="11642"/>
                  </a:cubicBezTo>
                  <a:cubicBezTo>
                    <a:pt x="17782" y="11916"/>
                    <a:pt x="17812" y="12159"/>
                    <a:pt x="17873" y="12220"/>
                  </a:cubicBezTo>
                  <a:cubicBezTo>
                    <a:pt x="17873" y="12250"/>
                    <a:pt x="17812" y="12250"/>
                    <a:pt x="17812" y="12280"/>
                  </a:cubicBezTo>
                  <a:cubicBezTo>
                    <a:pt x="17721" y="12280"/>
                    <a:pt x="17600" y="12280"/>
                    <a:pt x="17508" y="12402"/>
                  </a:cubicBezTo>
                  <a:cubicBezTo>
                    <a:pt x="17417" y="12554"/>
                    <a:pt x="17296" y="12827"/>
                    <a:pt x="17174" y="13131"/>
                  </a:cubicBezTo>
                  <a:cubicBezTo>
                    <a:pt x="16870" y="13496"/>
                    <a:pt x="16566" y="13922"/>
                    <a:pt x="16232" y="14438"/>
                  </a:cubicBezTo>
                  <a:cubicBezTo>
                    <a:pt x="16201" y="14499"/>
                    <a:pt x="16201" y="14590"/>
                    <a:pt x="16141" y="14682"/>
                  </a:cubicBezTo>
                  <a:cubicBezTo>
                    <a:pt x="16080" y="14651"/>
                    <a:pt x="15958" y="14590"/>
                    <a:pt x="15897" y="14530"/>
                  </a:cubicBezTo>
                  <a:cubicBezTo>
                    <a:pt x="15745" y="14378"/>
                    <a:pt x="15654" y="15350"/>
                    <a:pt x="15806" y="15593"/>
                  </a:cubicBezTo>
                  <a:cubicBezTo>
                    <a:pt x="15897" y="15654"/>
                    <a:pt x="15928" y="15715"/>
                    <a:pt x="15989" y="15745"/>
                  </a:cubicBezTo>
                  <a:cubicBezTo>
                    <a:pt x="16141" y="15867"/>
                    <a:pt x="16262" y="15897"/>
                    <a:pt x="16414" y="15897"/>
                  </a:cubicBezTo>
                  <a:lnTo>
                    <a:pt x="16414" y="16019"/>
                  </a:lnTo>
                  <a:cubicBezTo>
                    <a:pt x="16384" y="16080"/>
                    <a:pt x="16384" y="16110"/>
                    <a:pt x="16353" y="16201"/>
                  </a:cubicBezTo>
                  <a:cubicBezTo>
                    <a:pt x="16262" y="16505"/>
                    <a:pt x="16262" y="16992"/>
                    <a:pt x="16384" y="17174"/>
                  </a:cubicBezTo>
                  <a:cubicBezTo>
                    <a:pt x="16566" y="17539"/>
                    <a:pt x="16901" y="17326"/>
                    <a:pt x="17144" y="17022"/>
                  </a:cubicBezTo>
                  <a:cubicBezTo>
                    <a:pt x="17144" y="17387"/>
                    <a:pt x="17174" y="17752"/>
                    <a:pt x="17265" y="17752"/>
                  </a:cubicBezTo>
                  <a:cubicBezTo>
                    <a:pt x="17296" y="17752"/>
                    <a:pt x="17356" y="17691"/>
                    <a:pt x="17417" y="17630"/>
                  </a:cubicBezTo>
                  <a:cubicBezTo>
                    <a:pt x="17448" y="17752"/>
                    <a:pt x="17478" y="17782"/>
                    <a:pt x="17508" y="17600"/>
                  </a:cubicBezTo>
                  <a:cubicBezTo>
                    <a:pt x="17569" y="17478"/>
                    <a:pt x="17569" y="17417"/>
                    <a:pt x="17600" y="17296"/>
                  </a:cubicBezTo>
                  <a:cubicBezTo>
                    <a:pt x="17752" y="16992"/>
                    <a:pt x="17873" y="16566"/>
                    <a:pt x="17964" y="16080"/>
                  </a:cubicBezTo>
                  <a:lnTo>
                    <a:pt x="17964" y="16080"/>
                  </a:lnTo>
                  <a:cubicBezTo>
                    <a:pt x="17934" y="16323"/>
                    <a:pt x="17904" y="16566"/>
                    <a:pt x="17873" y="16840"/>
                  </a:cubicBezTo>
                  <a:cubicBezTo>
                    <a:pt x="17873" y="16840"/>
                    <a:pt x="17873" y="16870"/>
                    <a:pt x="17873" y="16840"/>
                  </a:cubicBezTo>
                  <a:cubicBezTo>
                    <a:pt x="18025" y="16171"/>
                    <a:pt x="18208" y="15715"/>
                    <a:pt x="18390" y="15259"/>
                  </a:cubicBezTo>
                  <a:cubicBezTo>
                    <a:pt x="18329" y="15593"/>
                    <a:pt x="18238" y="15928"/>
                    <a:pt x="18116" y="16232"/>
                  </a:cubicBezTo>
                  <a:cubicBezTo>
                    <a:pt x="18056" y="16475"/>
                    <a:pt x="18086" y="16809"/>
                    <a:pt x="18116" y="16992"/>
                  </a:cubicBezTo>
                  <a:cubicBezTo>
                    <a:pt x="18056" y="17144"/>
                    <a:pt x="17964" y="17265"/>
                    <a:pt x="17904" y="17387"/>
                  </a:cubicBezTo>
                  <a:cubicBezTo>
                    <a:pt x="17873" y="17417"/>
                    <a:pt x="17812" y="17448"/>
                    <a:pt x="17782" y="17539"/>
                  </a:cubicBezTo>
                  <a:cubicBezTo>
                    <a:pt x="17660" y="17691"/>
                    <a:pt x="17600" y="17873"/>
                    <a:pt x="17478" y="18025"/>
                  </a:cubicBezTo>
                  <a:cubicBezTo>
                    <a:pt x="17326" y="18238"/>
                    <a:pt x="17144" y="18451"/>
                    <a:pt x="16992" y="18633"/>
                  </a:cubicBezTo>
                  <a:cubicBezTo>
                    <a:pt x="16870" y="18633"/>
                    <a:pt x="16809" y="18663"/>
                    <a:pt x="16718" y="18755"/>
                  </a:cubicBezTo>
                  <a:cubicBezTo>
                    <a:pt x="16597" y="18907"/>
                    <a:pt x="16505" y="19089"/>
                    <a:pt x="16384" y="19302"/>
                  </a:cubicBezTo>
                  <a:cubicBezTo>
                    <a:pt x="15958" y="19727"/>
                    <a:pt x="15533" y="20183"/>
                    <a:pt x="15138" y="20791"/>
                  </a:cubicBezTo>
                  <a:cubicBezTo>
                    <a:pt x="15077" y="20822"/>
                    <a:pt x="15077" y="20913"/>
                    <a:pt x="15046" y="20974"/>
                  </a:cubicBezTo>
                  <a:cubicBezTo>
                    <a:pt x="14986" y="20943"/>
                    <a:pt x="14864" y="20943"/>
                    <a:pt x="14773" y="20882"/>
                  </a:cubicBezTo>
                  <a:cubicBezTo>
                    <a:pt x="14590" y="20730"/>
                    <a:pt x="14530" y="21703"/>
                    <a:pt x="14712" y="21946"/>
                  </a:cubicBezTo>
                  <a:cubicBezTo>
                    <a:pt x="14773" y="22007"/>
                    <a:pt x="14864" y="22037"/>
                    <a:pt x="14925" y="22098"/>
                  </a:cubicBezTo>
                  <a:cubicBezTo>
                    <a:pt x="15077" y="22189"/>
                    <a:pt x="15290" y="22250"/>
                    <a:pt x="15442" y="22250"/>
                  </a:cubicBezTo>
                  <a:lnTo>
                    <a:pt x="15442" y="22341"/>
                  </a:lnTo>
                  <a:cubicBezTo>
                    <a:pt x="15381" y="22432"/>
                    <a:pt x="15381" y="22463"/>
                    <a:pt x="15350" y="22554"/>
                  </a:cubicBezTo>
                  <a:cubicBezTo>
                    <a:pt x="15229" y="22858"/>
                    <a:pt x="15290" y="23344"/>
                    <a:pt x="15381" y="23527"/>
                  </a:cubicBezTo>
                  <a:cubicBezTo>
                    <a:pt x="15593" y="23800"/>
                    <a:pt x="15897" y="23709"/>
                    <a:pt x="16141" y="23496"/>
                  </a:cubicBezTo>
                  <a:cubicBezTo>
                    <a:pt x="15958" y="23770"/>
                    <a:pt x="15806" y="24013"/>
                    <a:pt x="15624" y="24317"/>
                  </a:cubicBezTo>
                  <a:cubicBezTo>
                    <a:pt x="15442" y="24378"/>
                    <a:pt x="15290" y="24317"/>
                    <a:pt x="15138" y="24469"/>
                  </a:cubicBezTo>
                  <a:cubicBezTo>
                    <a:pt x="14560" y="25077"/>
                    <a:pt x="14165" y="26657"/>
                    <a:pt x="13679" y="27205"/>
                  </a:cubicBezTo>
                  <a:cubicBezTo>
                    <a:pt x="13375" y="27357"/>
                    <a:pt x="13040" y="27357"/>
                    <a:pt x="12736" y="27113"/>
                  </a:cubicBezTo>
                  <a:cubicBezTo>
                    <a:pt x="12493" y="26901"/>
                    <a:pt x="12402" y="28177"/>
                    <a:pt x="12615" y="28390"/>
                  </a:cubicBezTo>
                  <a:cubicBezTo>
                    <a:pt x="12706" y="28512"/>
                    <a:pt x="12797" y="28542"/>
                    <a:pt x="12888" y="28572"/>
                  </a:cubicBezTo>
                  <a:cubicBezTo>
                    <a:pt x="13071" y="28724"/>
                    <a:pt x="13314" y="28816"/>
                    <a:pt x="13496" y="28785"/>
                  </a:cubicBezTo>
                  <a:lnTo>
                    <a:pt x="13496" y="28876"/>
                  </a:lnTo>
                  <a:cubicBezTo>
                    <a:pt x="13466" y="28968"/>
                    <a:pt x="13405" y="29028"/>
                    <a:pt x="13405" y="29120"/>
                  </a:cubicBezTo>
                  <a:cubicBezTo>
                    <a:pt x="13253" y="29484"/>
                    <a:pt x="13314" y="30092"/>
                    <a:pt x="13466" y="30335"/>
                  </a:cubicBezTo>
                  <a:cubicBezTo>
                    <a:pt x="13709" y="30761"/>
                    <a:pt x="14256" y="30518"/>
                    <a:pt x="14590" y="30153"/>
                  </a:cubicBezTo>
                  <a:cubicBezTo>
                    <a:pt x="14590" y="30487"/>
                    <a:pt x="14590" y="30822"/>
                    <a:pt x="14682" y="30943"/>
                  </a:cubicBezTo>
                  <a:cubicBezTo>
                    <a:pt x="14317" y="31430"/>
                    <a:pt x="14013" y="32068"/>
                    <a:pt x="13648" y="32372"/>
                  </a:cubicBezTo>
                  <a:cubicBezTo>
                    <a:pt x="13344" y="32493"/>
                    <a:pt x="13010" y="32493"/>
                    <a:pt x="12706" y="32311"/>
                  </a:cubicBezTo>
                  <a:cubicBezTo>
                    <a:pt x="12463" y="32159"/>
                    <a:pt x="12341" y="33071"/>
                    <a:pt x="12584" y="33223"/>
                  </a:cubicBezTo>
                  <a:cubicBezTo>
                    <a:pt x="12645" y="33284"/>
                    <a:pt x="12767" y="33345"/>
                    <a:pt x="12858" y="33375"/>
                  </a:cubicBezTo>
                  <a:cubicBezTo>
                    <a:pt x="13040" y="33496"/>
                    <a:pt x="13253" y="33527"/>
                    <a:pt x="13466" y="33527"/>
                  </a:cubicBezTo>
                  <a:lnTo>
                    <a:pt x="13466" y="33588"/>
                  </a:lnTo>
                  <a:cubicBezTo>
                    <a:pt x="13405" y="33648"/>
                    <a:pt x="13375" y="33709"/>
                    <a:pt x="13375" y="33740"/>
                  </a:cubicBezTo>
                  <a:cubicBezTo>
                    <a:pt x="13223" y="34013"/>
                    <a:pt x="13253" y="34469"/>
                    <a:pt x="13405" y="34621"/>
                  </a:cubicBezTo>
                  <a:cubicBezTo>
                    <a:pt x="13679" y="34925"/>
                    <a:pt x="14226" y="34743"/>
                    <a:pt x="14560" y="34469"/>
                  </a:cubicBezTo>
                  <a:lnTo>
                    <a:pt x="14560" y="34591"/>
                  </a:lnTo>
                  <a:cubicBezTo>
                    <a:pt x="14408" y="34773"/>
                    <a:pt x="14256" y="34925"/>
                    <a:pt x="14104" y="35107"/>
                  </a:cubicBezTo>
                  <a:cubicBezTo>
                    <a:pt x="13861" y="35168"/>
                    <a:pt x="13648" y="35107"/>
                    <a:pt x="13466" y="35259"/>
                  </a:cubicBezTo>
                  <a:cubicBezTo>
                    <a:pt x="13010" y="35624"/>
                    <a:pt x="12645" y="36293"/>
                    <a:pt x="12280" y="36901"/>
                  </a:cubicBezTo>
                  <a:cubicBezTo>
                    <a:pt x="12007" y="37144"/>
                    <a:pt x="11794" y="37326"/>
                    <a:pt x="11520" y="37600"/>
                  </a:cubicBezTo>
                  <a:cubicBezTo>
                    <a:pt x="11490" y="37630"/>
                    <a:pt x="11429" y="37752"/>
                    <a:pt x="11399" y="37813"/>
                  </a:cubicBezTo>
                  <a:cubicBezTo>
                    <a:pt x="11065" y="37904"/>
                    <a:pt x="10761" y="37904"/>
                    <a:pt x="10365" y="37661"/>
                  </a:cubicBezTo>
                  <a:cubicBezTo>
                    <a:pt x="10061" y="37478"/>
                    <a:pt x="9970" y="38603"/>
                    <a:pt x="10274" y="38846"/>
                  </a:cubicBezTo>
                  <a:cubicBezTo>
                    <a:pt x="10365" y="38907"/>
                    <a:pt x="10487" y="38998"/>
                    <a:pt x="10609" y="39028"/>
                  </a:cubicBezTo>
                  <a:cubicBezTo>
                    <a:pt x="10882" y="39150"/>
                    <a:pt x="11125" y="39211"/>
                    <a:pt x="11399" y="39211"/>
                  </a:cubicBezTo>
                  <a:lnTo>
                    <a:pt x="11399" y="39332"/>
                  </a:lnTo>
                  <a:cubicBezTo>
                    <a:pt x="11368" y="39424"/>
                    <a:pt x="11338" y="39484"/>
                    <a:pt x="11277" y="39515"/>
                  </a:cubicBezTo>
                  <a:cubicBezTo>
                    <a:pt x="11095" y="39880"/>
                    <a:pt x="11125" y="40427"/>
                    <a:pt x="11338" y="40639"/>
                  </a:cubicBezTo>
                  <a:cubicBezTo>
                    <a:pt x="11429" y="40731"/>
                    <a:pt x="11642" y="40791"/>
                    <a:pt x="11794" y="40822"/>
                  </a:cubicBezTo>
                  <a:cubicBezTo>
                    <a:pt x="11703" y="40852"/>
                    <a:pt x="11642" y="40852"/>
                    <a:pt x="11551" y="40883"/>
                  </a:cubicBezTo>
                  <a:cubicBezTo>
                    <a:pt x="11125" y="41187"/>
                    <a:pt x="10791" y="41764"/>
                    <a:pt x="10457" y="42372"/>
                  </a:cubicBezTo>
                  <a:cubicBezTo>
                    <a:pt x="9909" y="42798"/>
                    <a:pt x="9393" y="43253"/>
                    <a:pt x="8815" y="43770"/>
                  </a:cubicBezTo>
                  <a:cubicBezTo>
                    <a:pt x="8754" y="43861"/>
                    <a:pt x="8694" y="44013"/>
                    <a:pt x="8633" y="44135"/>
                  </a:cubicBezTo>
                  <a:cubicBezTo>
                    <a:pt x="8329" y="44135"/>
                    <a:pt x="8025" y="44074"/>
                    <a:pt x="7721" y="43892"/>
                  </a:cubicBezTo>
                  <a:cubicBezTo>
                    <a:pt x="7326" y="43679"/>
                    <a:pt x="7174" y="45108"/>
                    <a:pt x="7569" y="45381"/>
                  </a:cubicBezTo>
                  <a:cubicBezTo>
                    <a:pt x="7721" y="45503"/>
                    <a:pt x="7873" y="45564"/>
                    <a:pt x="7995" y="45594"/>
                  </a:cubicBezTo>
                  <a:cubicBezTo>
                    <a:pt x="8329" y="45746"/>
                    <a:pt x="8633" y="45837"/>
                    <a:pt x="8967" y="45837"/>
                  </a:cubicBezTo>
                  <a:lnTo>
                    <a:pt x="8967" y="45989"/>
                  </a:lnTo>
                  <a:cubicBezTo>
                    <a:pt x="8937" y="46050"/>
                    <a:pt x="8846" y="46141"/>
                    <a:pt x="8815" y="46263"/>
                  </a:cubicBezTo>
                  <a:cubicBezTo>
                    <a:pt x="8602" y="46658"/>
                    <a:pt x="8633" y="47387"/>
                    <a:pt x="8906" y="47630"/>
                  </a:cubicBezTo>
                  <a:cubicBezTo>
                    <a:pt x="9362" y="48086"/>
                    <a:pt x="10153" y="47813"/>
                    <a:pt x="10730" y="47387"/>
                  </a:cubicBezTo>
                  <a:cubicBezTo>
                    <a:pt x="10669" y="47874"/>
                    <a:pt x="10791" y="48421"/>
                    <a:pt x="11034" y="48390"/>
                  </a:cubicBezTo>
                  <a:cubicBezTo>
                    <a:pt x="11065" y="48390"/>
                    <a:pt x="11095" y="48330"/>
                    <a:pt x="11125" y="48330"/>
                  </a:cubicBezTo>
                  <a:cubicBezTo>
                    <a:pt x="11065" y="48421"/>
                    <a:pt x="10973" y="48542"/>
                    <a:pt x="10913" y="48603"/>
                  </a:cubicBezTo>
                  <a:cubicBezTo>
                    <a:pt x="10578" y="48633"/>
                    <a:pt x="10274" y="48603"/>
                    <a:pt x="9970" y="48846"/>
                  </a:cubicBezTo>
                  <a:cubicBezTo>
                    <a:pt x="9545" y="49150"/>
                    <a:pt x="9150" y="49667"/>
                    <a:pt x="8815" y="50244"/>
                  </a:cubicBezTo>
                  <a:cubicBezTo>
                    <a:pt x="8055" y="50822"/>
                    <a:pt x="7295" y="51430"/>
                    <a:pt x="6536" y="52220"/>
                  </a:cubicBezTo>
                  <a:cubicBezTo>
                    <a:pt x="6475" y="52342"/>
                    <a:pt x="6384" y="52494"/>
                    <a:pt x="6353" y="52646"/>
                  </a:cubicBezTo>
                  <a:cubicBezTo>
                    <a:pt x="6049" y="52585"/>
                    <a:pt x="5776" y="52524"/>
                    <a:pt x="5472" y="52342"/>
                  </a:cubicBezTo>
                  <a:cubicBezTo>
                    <a:pt x="5016" y="52068"/>
                    <a:pt x="4864" y="53740"/>
                    <a:pt x="5289" y="54074"/>
                  </a:cubicBezTo>
                  <a:cubicBezTo>
                    <a:pt x="5441" y="54196"/>
                    <a:pt x="5624" y="54317"/>
                    <a:pt x="5776" y="54348"/>
                  </a:cubicBezTo>
                  <a:cubicBezTo>
                    <a:pt x="6171" y="54530"/>
                    <a:pt x="6536" y="54621"/>
                    <a:pt x="6931" y="54621"/>
                  </a:cubicBezTo>
                  <a:lnTo>
                    <a:pt x="6931" y="54773"/>
                  </a:lnTo>
                  <a:cubicBezTo>
                    <a:pt x="6870" y="54865"/>
                    <a:pt x="6809" y="54956"/>
                    <a:pt x="6718" y="55077"/>
                  </a:cubicBezTo>
                  <a:cubicBezTo>
                    <a:pt x="6475" y="55564"/>
                    <a:pt x="6536" y="56384"/>
                    <a:pt x="6809" y="56688"/>
                  </a:cubicBezTo>
                  <a:cubicBezTo>
                    <a:pt x="7326" y="57235"/>
                    <a:pt x="8299" y="56931"/>
                    <a:pt x="8937" y="56445"/>
                  </a:cubicBezTo>
                  <a:cubicBezTo>
                    <a:pt x="8906" y="56992"/>
                    <a:pt x="8998" y="57600"/>
                    <a:pt x="9271" y="57600"/>
                  </a:cubicBezTo>
                  <a:cubicBezTo>
                    <a:pt x="9454" y="57600"/>
                    <a:pt x="9606" y="57509"/>
                    <a:pt x="9818" y="57357"/>
                  </a:cubicBezTo>
                  <a:cubicBezTo>
                    <a:pt x="9818" y="57387"/>
                    <a:pt x="9849" y="57387"/>
                    <a:pt x="9849" y="57418"/>
                  </a:cubicBezTo>
                  <a:cubicBezTo>
                    <a:pt x="9454" y="57752"/>
                    <a:pt x="9089" y="58269"/>
                    <a:pt x="8785" y="58786"/>
                  </a:cubicBezTo>
                  <a:cubicBezTo>
                    <a:pt x="8025" y="59363"/>
                    <a:pt x="7265" y="59971"/>
                    <a:pt x="6505" y="60761"/>
                  </a:cubicBezTo>
                  <a:cubicBezTo>
                    <a:pt x="6414" y="60883"/>
                    <a:pt x="6353" y="61035"/>
                    <a:pt x="6323" y="61187"/>
                  </a:cubicBezTo>
                  <a:cubicBezTo>
                    <a:pt x="6019" y="61156"/>
                    <a:pt x="5745" y="61065"/>
                    <a:pt x="5441" y="60883"/>
                  </a:cubicBezTo>
                  <a:cubicBezTo>
                    <a:pt x="4985" y="60609"/>
                    <a:pt x="4833" y="62281"/>
                    <a:pt x="5259" y="62615"/>
                  </a:cubicBezTo>
                  <a:cubicBezTo>
                    <a:pt x="5411" y="62737"/>
                    <a:pt x="5593" y="62859"/>
                    <a:pt x="5745" y="62889"/>
                  </a:cubicBezTo>
                  <a:cubicBezTo>
                    <a:pt x="6110" y="63071"/>
                    <a:pt x="6505" y="63163"/>
                    <a:pt x="6870" y="63163"/>
                  </a:cubicBezTo>
                  <a:lnTo>
                    <a:pt x="6870" y="63315"/>
                  </a:lnTo>
                  <a:cubicBezTo>
                    <a:pt x="6840" y="63436"/>
                    <a:pt x="6779" y="63497"/>
                    <a:pt x="6688" y="63619"/>
                  </a:cubicBezTo>
                  <a:cubicBezTo>
                    <a:pt x="6414" y="64105"/>
                    <a:pt x="6505" y="64956"/>
                    <a:pt x="6779" y="65260"/>
                  </a:cubicBezTo>
                  <a:cubicBezTo>
                    <a:pt x="7295" y="65777"/>
                    <a:pt x="8238" y="65473"/>
                    <a:pt x="8906" y="64986"/>
                  </a:cubicBezTo>
                  <a:cubicBezTo>
                    <a:pt x="8846" y="65564"/>
                    <a:pt x="8967" y="66172"/>
                    <a:pt x="9241" y="66172"/>
                  </a:cubicBezTo>
                  <a:cubicBezTo>
                    <a:pt x="9423" y="66172"/>
                    <a:pt x="9575" y="66050"/>
                    <a:pt x="9758" y="65898"/>
                  </a:cubicBezTo>
                  <a:cubicBezTo>
                    <a:pt x="9849" y="66172"/>
                    <a:pt x="10001" y="66233"/>
                    <a:pt x="10122" y="65898"/>
                  </a:cubicBezTo>
                  <a:cubicBezTo>
                    <a:pt x="10213" y="65503"/>
                    <a:pt x="10365" y="65169"/>
                    <a:pt x="10517" y="64865"/>
                  </a:cubicBezTo>
                  <a:cubicBezTo>
                    <a:pt x="10730" y="64530"/>
                    <a:pt x="10943" y="64105"/>
                    <a:pt x="11125" y="63679"/>
                  </a:cubicBezTo>
                  <a:lnTo>
                    <a:pt x="11217" y="63619"/>
                  </a:lnTo>
                  <a:cubicBezTo>
                    <a:pt x="11125" y="63953"/>
                    <a:pt x="11034" y="64348"/>
                    <a:pt x="10943" y="64713"/>
                  </a:cubicBezTo>
                  <a:lnTo>
                    <a:pt x="10943" y="64743"/>
                  </a:lnTo>
                  <a:cubicBezTo>
                    <a:pt x="11520" y="63436"/>
                    <a:pt x="12098" y="62463"/>
                    <a:pt x="12706" y="61643"/>
                  </a:cubicBezTo>
                  <a:cubicBezTo>
                    <a:pt x="12402" y="62372"/>
                    <a:pt x="12128" y="63041"/>
                    <a:pt x="11824" y="63740"/>
                  </a:cubicBezTo>
                  <a:cubicBezTo>
                    <a:pt x="11581" y="64257"/>
                    <a:pt x="11824" y="65412"/>
                    <a:pt x="12128" y="65138"/>
                  </a:cubicBezTo>
                  <a:lnTo>
                    <a:pt x="12341" y="64895"/>
                  </a:lnTo>
                  <a:cubicBezTo>
                    <a:pt x="12402" y="65290"/>
                    <a:pt x="12463" y="65564"/>
                    <a:pt x="12584" y="65777"/>
                  </a:cubicBezTo>
                  <a:cubicBezTo>
                    <a:pt x="12311" y="66202"/>
                    <a:pt x="12037" y="66567"/>
                    <a:pt x="11733" y="66932"/>
                  </a:cubicBezTo>
                  <a:cubicBezTo>
                    <a:pt x="11429" y="67144"/>
                    <a:pt x="11125" y="67418"/>
                    <a:pt x="10821" y="67722"/>
                  </a:cubicBezTo>
                  <a:cubicBezTo>
                    <a:pt x="10305" y="68239"/>
                    <a:pt x="9818" y="68847"/>
                    <a:pt x="9302" y="69515"/>
                  </a:cubicBezTo>
                  <a:cubicBezTo>
                    <a:pt x="9150" y="69667"/>
                    <a:pt x="8967" y="69819"/>
                    <a:pt x="8815" y="69910"/>
                  </a:cubicBezTo>
                  <a:cubicBezTo>
                    <a:pt x="8481" y="69971"/>
                    <a:pt x="8177" y="69971"/>
                    <a:pt x="7873" y="70154"/>
                  </a:cubicBezTo>
                  <a:cubicBezTo>
                    <a:pt x="7447" y="70458"/>
                    <a:pt x="7113" y="70944"/>
                    <a:pt x="6718" y="71491"/>
                  </a:cubicBezTo>
                  <a:cubicBezTo>
                    <a:pt x="5715" y="72251"/>
                    <a:pt x="4681" y="73041"/>
                    <a:pt x="3618" y="74105"/>
                  </a:cubicBezTo>
                  <a:cubicBezTo>
                    <a:pt x="3496" y="74227"/>
                    <a:pt x="3435" y="74379"/>
                    <a:pt x="3374" y="74561"/>
                  </a:cubicBezTo>
                  <a:cubicBezTo>
                    <a:pt x="3131" y="74531"/>
                    <a:pt x="2858" y="74409"/>
                    <a:pt x="2554" y="74257"/>
                  </a:cubicBezTo>
                  <a:cubicBezTo>
                    <a:pt x="2007" y="73953"/>
                    <a:pt x="1824" y="75929"/>
                    <a:pt x="2311" y="76293"/>
                  </a:cubicBezTo>
                  <a:cubicBezTo>
                    <a:pt x="2523" y="76445"/>
                    <a:pt x="2706" y="76567"/>
                    <a:pt x="2888" y="76597"/>
                  </a:cubicBezTo>
                  <a:cubicBezTo>
                    <a:pt x="3344" y="76841"/>
                    <a:pt x="3800" y="76962"/>
                    <a:pt x="4256" y="76901"/>
                  </a:cubicBezTo>
                  <a:cubicBezTo>
                    <a:pt x="4256" y="76993"/>
                    <a:pt x="4256" y="77023"/>
                    <a:pt x="4286" y="77114"/>
                  </a:cubicBezTo>
                  <a:cubicBezTo>
                    <a:pt x="4225" y="77205"/>
                    <a:pt x="4134" y="77327"/>
                    <a:pt x="4104" y="77448"/>
                  </a:cubicBezTo>
                  <a:cubicBezTo>
                    <a:pt x="3800" y="78026"/>
                    <a:pt x="3891" y="78999"/>
                    <a:pt x="4225" y="79333"/>
                  </a:cubicBezTo>
                  <a:cubicBezTo>
                    <a:pt x="4833" y="80002"/>
                    <a:pt x="5958" y="79607"/>
                    <a:pt x="6718" y="79029"/>
                  </a:cubicBezTo>
                  <a:cubicBezTo>
                    <a:pt x="6688" y="79728"/>
                    <a:pt x="6840" y="80458"/>
                    <a:pt x="7143" y="80397"/>
                  </a:cubicBezTo>
                  <a:cubicBezTo>
                    <a:pt x="7295" y="80397"/>
                    <a:pt x="7447" y="80336"/>
                    <a:pt x="7599" y="80214"/>
                  </a:cubicBezTo>
                  <a:cubicBezTo>
                    <a:pt x="7721" y="80397"/>
                    <a:pt x="7843" y="80458"/>
                    <a:pt x="7934" y="80093"/>
                  </a:cubicBezTo>
                  <a:cubicBezTo>
                    <a:pt x="7995" y="80002"/>
                    <a:pt x="8055" y="79880"/>
                    <a:pt x="8086" y="79759"/>
                  </a:cubicBezTo>
                  <a:cubicBezTo>
                    <a:pt x="8602" y="79151"/>
                    <a:pt x="9089" y="78208"/>
                    <a:pt x="9545" y="77145"/>
                  </a:cubicBezTo>
                  <a:cubicBezTo>
                    <a:pt x="9423" y="77631"/>
                    <a:pt x="9302" y="78117"/>
                    <a:pt x="9150" y="78695"/>
                  </a:cubicBezTo>
                  <a:lnTo>
                    <a:pt x="9150" y="78725"/>
                  </a:lnTo>
                  <a:cubicBezTo>
                    <a:pt x="9666" y="77570"/>
                    <a:pt x="10153" y="76658"/>
                    <a:pt x="10669" y="75838"/>
                  </a:cubicBezTo>
                  <a:cubicBezTo>
                    <a:pt x="10457" y="76415"/>
                    <a:pt x="10213" y="76993"/>
                    <a:pt x="9970" y="77570"/>
                  </a:cubicBezTo>
                  <a:cubicBezTo>
                    <a:pt x="9849" y="77813"/>
                    <a:pt x="9849" y="78208"/>
                    <a:pt x="9879" y="78543"/>
                  </a:cubicBezTo>
                  <a:lnTo>
                    <a:pt x="9818" y="78634"/>
                  </a:lnTo>
                  <a:cubicBezTo>
                    <a:pt x="9362" y="79090"/>
                    <a:pt x="8846" y="79637"/>
                    <a:pt x="8390" y="80214"/>
                  </a:cubicBezTo>
                  <a:cubicBezTo>
                    <a:pt x="8086" y="80518"/>
                    <a:pt x="7751" y="80792"/>
                    <a:pt x="7447" y="81066"/>
                  </a:cubicBezTo>
                  <a:cubicBezTo>
                    <a:pt x="7143" y="81096"/>
                    <a:pt x="6840" y="81096"/>
                    <a:pt x="6566" y="81309"/>
                  </a:cubicBezTo>
                  <a:cubicBezTo>
                    <a:pt x="6171" y="81613"/>
                    <a:pt x="5806" y="82069"/>
                    <a:pt x="5472" y="82616"/>
                  </a:cubicBezTo>
                  <a:cubicBezTo>
                    <a:pt x="4256" y="83528"/>
                    <a:pt x="3040" y="84439"/>
                    <a:pt x="1824" y="85686"/>
                  </a:cubicBezTo>
                  <a:cubicBezTo>
                    <a:pt x="1703" y="85807"/>
                    <a:pt x="1642" y="85959"/>
                    <a:pt x="1611" y="86142"/>
                  </a:cubicBezTo>
                  <a:cubicBezTo>
                    <a:pt x="1338" y="86081"/>
                    <a:pt x="1064" y="85990"/>
                    <a:pt x="791" y="85838"/>
                  </a:cubicBezTo>
                  <a:cubicBezTo>
                    <a:pt x="244" y="85503"/>
                    <a:pt x="0" y="87661"/>
                    <a:pt x="578" y="88087"/>
                  </a:cubicBezTo>
                  <a:cubicBezTo>
                    <a:pt x="791" y="88239"/>
                    <a:pt x="1004" y="88360"/>
                    <a:pt x="1216" y="88421"/>
                  </a:cubicBezTo>
                  <a:cubicBezTo>
                    <a:pt x="1703" y="88664"/>
                    <a:pt x="2219" y="88786"/>
                    <a:pt x="2706" y="88786"/>
                  </a:cubicBezTo>
                  <a:cubicBezTo>
                    <a:pt x="2706" y="88847"/>
                    <a:pt x="2706" y="88908"/>
                    <a:pt x="2736" y="88999"/>
                  </a:cubicBezTo>
                  <a:cubicBezTo>
                    <a:pt x="2675" y="89120"/>
                    <a:pt x="2584" y="89272"/>
                    <a:pt x="2523" y="89394"/>
                  </a:cubicBezTo>
                  <a:cubicBezTo>
                    <a:pt x="2159" y="90002"/>
                    <a:pt x="2250" y="91096"/>
                    <a:pt x="2615" y="91461"/>
                  </a:cubicBezTo>
                  <a:cubicBezTo>
                    <a:pt x="3314" y="92160"/>
                    <a:pt x="4529" y="91765"/>
                    <a:pt x="5350" y="91126"/>
                  </a:cubicBezTo>
                  <a:cubicBezTo>
                    <a:pt x="5320" y="91886"/>
                    <a:pt x="5472" y="92677"/>
                    <a:pt x="5806" y="92646"/>
                  </a:cubicBezTo>
                  <a:cubicBezTo>
                    <a:pt x="5958" y="92646"/>
                    <a:pt x="6080" y="92585"/>
                    <a:pt x="6232" y="92494"/>
                  </a:cubicBezTo>
                  <a:cubicBezTo>
                    <a:pt x="6353" y="92646"/>
                    <a:pt x="6505" y="92646"/>
                    <a:pt x="6627" y="92312"/>
                  </a:cubicBezTo>
                  <a:cubicBezTo>
                    <a:pt x="6657" y="92221"/>
                    <a:pt x="6657" y="92190"/>
                    <a:pt x="6688" y="92160"/>
                  </a:cubicBezTo>
                  <a:cubicBezTo>
                    <a:pt x="7295" y="91552"/>
                    <a:pt x="7903" y="90367"/>
                    <a:pt x="8481" y="89029"/>
                  </a:cubicBezTo>
                  <a:cubicBezTo>
                    <a:pt x="8329" y="89576"/>
                    <a:pt x="8207" y="90154"/>
                    <a:pt x="8086" y="90701"/>
                  </a:cubicBezTo>
                  <a:cubicBezTo>
                    <a:pt x="8086" y="90762"/>
                    <a:pt x="8086" y="90792"/>
                    <a:pt x="8147" y="90762"/>
                  </a:cubicBezTo>
                  <a:cubicBezTo>
                    <a:pt x="8542" y="89728"/>
                    <a:pt x="8998" y="88877"/>
                    <a:pt x="9454" y="88117"/>
                  </a:cubicBezTo>
                  <a:cubicBezTo>
                    <a:pt x="9271" y="88543"/>
                    <a:pt x="9089" y="88999"/>
                    <a:pt x="8906" y="89455"/>
                  </a:cubicBezTo>
                  <a:cubicBezTo>
                    <a:pt x="8602" y="90154"/>
                    <a:pt x="8937" y="91613"/>
                    <a:pt x="9302" y="91278"/>
                  </a:cubicBezTo>
                  <a:cubicBezTo>
                    <a:pt x="9545" y="91096"/>
                    <a:pt x="9727" y="90823"/>
                    <a:pt x="9970" y="90610"/>
                  </a:cubicBezTo>
                  <a:cubicBezTo>
                    <a:pt x="9970" y="91400"/>
                    <a:pt x="10061" y="92190"/>
                    <a:pt x="10457" y="92464"/>
                  </a:cubicBezTo>
                  <a:cubicBezTo>
                    <a:pt x="11186" y="92981"/>
                    <a:pt x="12432" y="90397"/>
                    <a:pt x="13162" y="88877"/>
                  </a:cubicBezTo>
                  <a:cubicBezTo>
                    <a:pt x="13557" y="88421"/>
                    <a:pt x="13952" y="87905"/>
                    <a:pt x="14378" y="87266"/>
                  </a:cubicBezTo>
                  <a:lnTo>
                    <a:pt x="14378" y="87266"/>
                  </a:lnTo>
                  <a:cubicBezTo>
                    <a:pt x="14165" y="88087"/>
                    <a:pt x="13952" y="88968"/>
                    <a:pt x="13770" y="89850"/>
                  </a:cubicBezTo>
                  <a:cubicBezTo>
                    <a:pt x="13679" y="90215"/>
                    <a:pt x="13679" y="90549"/>
                    <a:pt x="13770" y="90823"/>
                  </a:cubicBezTo>
                  <a:cubicBezTo>
                    <a:pt x="13709" y="90975"/>
                    <a:pt x="13679" y="91096"/>
                    <a:pt x="13679" y="91248"/>
                  </a:cubicBezTo>
                  <a:cubicBezTo>
                    <a:pt x="13527" y="91674"/>
                    <a:pt x="13375" y="92130"/>
                    <a:pt x="13192" y="92494"/>
                  </a:cubicBezTo>
                  <a:cubicBezTo>
                    <a:pt x="12919" y="93193"/>
                    <a:pt x="13192" y="94348"/>
                    <a:pt x="13557" y="94105"/>
                  </a:cubicBezTo>
                  <a:cubicBezTo>
                    <a:pt x="14408" y="93497"/>
                    <a:pt x="15198" y="92190"/>
                    <a:pt x="15928" y="90488"/>
                  </a:cubicBezTo>
                  <a:cubicBezTo>
                    <a:pt x="15897" y="90944"/>
                    <a:pt x="15837" y="91370"/>
                    <a:pt x="15837" y="91826"/>
                  </a:cubicBezTo>
                  <a:cubicBezTo>
                    <a:pt x="15806" y="92981"/>
                    <a:pt x="16505" y="93680"/>
                    <a:pt x="16749" y="92798"/>
                  </a:cubicBezTo>
                  <a:cubicBezTo>
                    <a:pt x="17144" y="91704"/>
                    <a:pt x="17478" y="90610"/>
                    <a:pt x="17812" y="89455"/>
                  </a:cubicBezTo>
                  <a:cubicBezTo>
                    <a:pt x="17782" y="89637"/>
                    <a:pt x="17752" y="89850"/>
                    <a:pt x="17752" y="90063"/>
                  </a:cubicBezTo>
                  <a:cubicBezTo>
                    <a:pt x="17600" y="91096"/>
                    <a:pt x="18116" y="92221"/>
                    <a:pt x="18511" y="91552"/>
                  </a:cubicBezTo>
                  <a:cubicBezTo>
                    <a:pt x="19150" y="90306"/>
                    <a:pt x="19697" y="88999"/>
                    <a:pt x="20153" y="87570"/>
                  </a:cubicBezTo>
                  <a:cubicBezTo>
                    <a:pt x="20183" y="87631"/>
                    <a:pt x="20214" y="87722"/>
                    <a:pt x="20244" y="87753"/>
                  </a:cubicBezTo>
                  <a:cubicBezTo>
                    <a:pt x="20305" y="87783"/>
                    <a:pt x="20335" y="87813"/>
                    <a:pt x="20396" y="87874"/>
                  </a:cubicBezTo>
                  <a:cubicBezTo>
                    <a:pt x="20548" y="87965"/>
                    <a:pt x="20791" y="87874"/>
                    <a:pt x="20852" y="87570"/>
                  </a:cubicBezTo>
                  <a:cubicBezTo>
                    <a:pt x="20913" y="87449"/>
                    <a:pt x="20943" y="87327"/>
                    <a:pt x="20943" y="87205"/>
                  </a:cubicBezTo>
                  <a:cubicBezTo>
                    <a:pt x="21065" y="87357"/>
                    <a:pt x="21217" y="87357"/>
                    <a:pt x="21308" y="87205"/>
                  </a:cubicBezTo>
                  <a:cubicBezTo>
                    <a:pt x="21429" y="87327"/>
                    <a:pt x="21581" y="87327"/>
                    <a:pt x="21703" y="87205"/>
                  </a:cubicBezTo>
                  <a:cubicBezTo>
                    <a:pt x="21733" y="87327"/>
                    <a:pt x="21733" y="87449"/>
                    <a:pt x="21764" y="87570"/>
                  </a:cubicBezTo>
                  <a:cubicBezTo>
                    <a:pt x="21885" y="87874"/>
                    <a:pt x="22068" y="88026"/>
                    <a:pt x="22220" y="87874"/>
                  </a:cubicBezTo>
                  <a:cubicBezTo>
                    <a:pt x="22281" y="87813"/>
                    <a:pt x="22311" y="87783"/>
                    <a:pt x="22372" y="87753"/>
                  </a:cubicBezTo>
                  <a:cubicBezTo>
                    <a:pt x="22433" y="87722"/>
                    <a:pt x="22463" y="87631"/>
                    <a:pt x="22493" y="87570"/>
                  </a:cubicBezTo>
                  <a:cubicBezTo>
                    <a:pt x="22949" y="88999"/>
                    <a:pt x="23496" y="90306"/>
                    <a:pt x="24135" y="91552"/>
                  </a:cubicBezTo>
                  <a:cubicBezTo>
                    <a:pt x="24469" y="92221"/>
                    <a:pt x="25016" y="91096"/>
                    <a:pt x="24895" y="90063"/>
                  </a:cubicBezTo>
                  <a:cubicBezTo>
                    <a:pt x="24864" y="89880"/>
                    <a:pt x="24803" y="89698"/>
                    <a:pt x="24803" y="89455"/>
                  </a:cubicBezTo>
                  <a:cubicBezTo>
                    <a:pt x="25168" y="90549"/>
                    <a:pt x="25533" y="91704"/>
                    <a:pt x="25867" y="92798"/>
                  </a:cubicBezTo>
                  <a:cubicBezTo>
                    <a:pt x="26171" y="93710"/>
                    <a:pt x="26840" y="92981"/>
                    <a:pt x="26779" y="91826"/>
                  </a:cubicBezTo>
                  <a:cubicBezTo>
                    <a:pt x="26779" y="91370"/>
                    <a:pt x="26749" y="90944"/>
                    <a:pt x="26718" y="90488"/>
                  </a:cubicBezTo>
                  <a:cubicBezTo>
                    <a:pt x="27448" y="92190"/>
                    <a:pt x="28238" y="93528"/>
                    <a:pt x="29059" y="94105"/>
                  </a:cubicBezTo>
                  <a:cubicBezTo>
                    <a:pt x="29424" y="94348"/>
                    <a:pt x="29727" y="93133"/>
                    <a:pt x="29454" y="92494"/>
                  </a:cubicBezTo>
                  <a:cubicBezTo>
                    <a:pt x="29302" y="92069"/>
                    <a:pt x="29150" y="91674"/>
                    <a:pt x="28968" y="91248"/>
                  </a:cubicBezTo>
                  <a:cubicBezTo>
                    <a:pt x="28907" y="91096"/>
                    <a:pt x="28907" y="90975"/>
                    <a:pt x="28876" y="90823"/>
                  </a:cubicBezTo>
                  <a:cubicBezTo>
                    <a:pt x="28968" y="90549"/>
                    <a:pt x="28968" y="90215"/>
                    <a:pt x="28876" y="89850"/>
                  </a:cubicBezTo>
                  <a:cubicBezTo>
                    <a:pt x="28694" y="88968"/>
                    <a:pt x="28512" y="88087"/>
                    <a:pt x="28268" y="87266"/>
                  </a:cubicBezTo>
                  <a:lnTo>
                    <a:pt x="28268" y="87266"/>
                  </a:lnTo>
                  <a:cubicBezTo>
                    <a:pt x="28694" y="87874"/>
                    <a:pt x="29059" y="88421"/>
                    <a:pt x="29484" y="88877"/>
                  </a:cubicBezTo>
                  <a:cubicBezTo>
                    <a:pt x="30214" y="90458"/>
                    <a:pt x="31460" y="92981"/>
                    <a:pt x="32190" y="92464"/>
                  </a:cubicBezTo>
                  <a:cubicBezTo>
                    <a:pt x="32554" y="92190"/>
                    <a:pt x="32676" y="91400"/>
                    <a:pt x="32676" y="90610"/>
                  </a:cubicBezTo>
                  <a:cubicBezTo>
                    <a:pt x="32919" y="90823"/>
                    <a:pt x="33101" y="91096"/>
                    <a:pt x="33314" y="91278"/>
                  </a:cubicBezTo>
                  <a:cubicBezTo>
                    <a:pt x="33709" y="91613"/>
                    <a:pt x="34044" y="90184"/>
                    <a:pt x="33740" y="89455"/>
                  </a:cubicBezTo>
                  <a:cubicBezTo>
                    <a:pt x="33557" y="89029"/>
                    <a:pt x="33375" y="88573"/>
                    <a:pt x="33162" y="88117"/>
                  </a:cubicBezTo>
                  <a:cubicBezTo>
                    <a:pt x="33618" y="88877"/>
                    <a:pt x="34074" y="89698"/>
                    <a:pt x="34500" y="90762"/>
                  </a:cubicBezTo>
                  <a:cubicBezTo>
                    <a:pt x="34500" y="90792"/>
                    <a:pt x="34530" y="90762"/>
                    <a:pt x="34530" y="90701"/>
                  </a:cubicBezTo>
                  <a:cubicBezTo>
                    <a:pt x="34378" y="90154"/>
                    <a:pt x="34287" y="89576"/>
                    <a:pt x="34165" y="89029"/>
                  </a:cubicBezTo>
                  <a:cubicBezTo>
                    <a:pt x="34743" y="90336"/>
                    <a:pt x="35351" y="91522"/>
                    <a:pt x="35959" y="92160"/>
                  </a:cubicBezTo>
                  <a:cubicBezTo>
                    <a:pt x="35989" y="92190"/>
                    <a:pt x="35989" y="92282"/>
                    <a:pt x="36019" y="92312"/>
                  </a:cubicBezTo>
                  <a:cubicBezTo>
                    <a:pt x="36141" y="92646"/>
                    <a:pt x="36293" y="92646"/>
                    <a:pt x="36415" y="92494"/>
                  </a:cubicBezTo>
                  <a:cubicBezTo>
                    <a:pt x="36567" y="92585"/>
                    <a:pt x="36658" y="92646"/>
                    <a:pt x="36810" y="92646"/>
                  </a:cubicBezTo>
                  <a:cubicBezTo>
                    <a:pt x="37174" y="92677"/>
                    <a:pt x="37326" y="91886"/>
                    <a:pt x="37266" y="91126"/>
                  </a:cubicBezTo>
                  <a:cubicBezTo>
                    <a:pt x="38117" y="91765"/>
                    <a:pt x="39363" y="92160"/>
                    <a:pt x="40001" y="91461"/>
                  </a:cubicBezTo>
                  <a:cubicBezTo>
                    <a:pt x="40396" y="91096"/>
                    <a:pt x="40427" y="90002"/>
                    <a:pt x="40123" y="89394"/>
                  </a:cubicBezTo>
                  <a:cubicBezTo>
                    <a:pt x="40062" y="89242"/>
                    <a:pt x="39971" y="89120"/>
                    <a:pt x="39910" y="88999"/>
                  </a:cubicBezTo>
                  <a:cubicBezTo>
                    <a:pt x="39910" y="88908"/>
                    <a:pt x="39910" y="88847"/>
                    <a:pt x="39940" y="88786"/>
                  </a:cubicBezTo>
                  <a:cubicBezTo>
                    <a:pt x="40427" y="88816"/>
                    <a:pt x="40913" y="88695"/>
                    <a:pt x="41430" y="88421"/>
                  </a:cubicBezTo>
                  <a:cubicBezTo>
                    <a:pt x="41643" y="88360"/>
                    <a:pt x="41825" y="88239"/>
                    <a:pt x="42068" y="88087"/>
                  </a:cubicBezTo>
                  <a:cubicBezTo>
                    <a:pt x="43314" y="87661"/>
                    <a:pt x="43102" y="85503"/>
                    <a:pt x="42524" y="8583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 name="Google Shape;81;p14"/>
          <p:cNvSpPr txBox="1">
            <a:spLocks noGrp="1"/>
          </p:cNvSpPr>
          <p:nvPr>
            <p:ph type="title"/>
          </p:nvPr>
        </p:nvSpPr>
        <p:spPr>
          <a:xfrm>
            <a:off x="1045350" y="521225"/>
            <a:ext cx="7053300" cy="107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2" name="Google Shape;82;p14"/>
          <p:cNvSpPr txBox="1">
            <a:spLocks noGrp="1"/>
          </p:cNvSpPr>
          <p:nvPr>
            <p:ph type="body" idx="1"/>
          </p:nvPr>
        </p:nvSpPr>
        <p:spPr>
          <a:xfrm>
            <a:off x="713225" y="1815875"/>
            <a:ext cx="7713900" cy="24642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Clr>
                <a:schemeClr val="dk1"/>
              </a:buClr>
              <a:buSzPts val="1800"/>
              <a:buFont typeface="Hammersmith One"/>
              <a:buAutoNum type="arabicPeriod"/>
              <a:defRPr sz="1300">
                <a:solidFill>
                  <a:schemeClr val="dk1"/>
                </a:solidFill>
              </a:defRPr>
            </a:lvl1pPr>
            <a:lvl2pPr marL="914400" lvl="1" indent="-317500" rtl="0">
              <a:spcBef>
                <a:spcPts val="0"/>
              </a:spcBef>
              <a:spcAft>
                <a:spcPts val="0"/>
              </a:spcAft>
              <a:buClr>
                <a:schemeClr val="dk1"/>
              </a:buClr>
              <a:buSzPts val="1400"/>
              <a:buFont typeface="Hammersmith One"/>
              <a:buAutoNum type="alphaLcPeriod"/>
              <a:defRPr sz="1300">
                <a:solidFill>
                  <a:schemeClr val="dk1"/>
                </a:solidFill>
              </a:defRPr>
            </a:lvl2pPr>
            <a:lvl3pPr marL="1371600" lvl="2" indent="-317500" rtl="0">
              <a:spcBef>
                <a:spcPts val="0"/>
              </a:spcBef>
              <a:spcAft>
                <a:spcPts val="0"/>
              </a:spcAft>
              <a:buClr>
                <a:schemeClr val="dk1"/>
              </a:buClr>
              <a:buSzPts val="1400"/>
              <a:buFont typeface="Hammersmith One"/>
              <a:buAutoNum type="romanLcPeriod"/>
              <a:defRPr>
                <a:solidFill>
                  <a:schemeClr val="dk1"/>
                </a:solidFill>
              </a:defRPr>
            </a:lvl3pPr>
            <a:lvl4pPr marL="1828800" lvl="3" indent="-317500" rtl="0">
              <a:spcBef>
                <a:spcPts val="0"/>
              </a:spcBef>
              <a:spcAft>
                <a:spcPts val="0"/>
              </a:spcAft>
              <a:buClr>
                <a:schemeClr val="dk1"/>
              </a:buClr>
              <a:buSzPts val="1400"/>
              <a:buFont typeface="Hammersmith One"/>
              <a:buAutoNum type="arabicPeriod"/>
              <a:defRPr>
                <a:solidFill>
                  <a:schemeClr val="dk1"/>
                </a:solidFill>
              </a:defRPr>
            </a:lvl4pPr>
            <a:lvl5pPr marL="2286000" lvl="4" indent="-317500" rtl="0">
              <a:spcBef>
                <a:spcPts val="0"/>
              </a:spcBef>
              <a:spcAft>
                <a:spcPts val="0"/>
              </a:spcAft>
              <a:buClr>
                <a:schemeClr val="dk1"/>
              </a:buClr>
              <a:buSzPts val="1400"/>
              <a:buFont typeface="Hammersmith One"/>
              <a:buAutoNum type="alphaLcPeriod"/>
              <a:defRPr>
                <a:solidFill>
                  <a:schemeClr val="dk1"/>
                </a:solidFill>
              </a:defRPr>
            </a:lvl5pPr>
            <a:lvl6pPr marL="2743200" lvl="5" indent="-317500" rtl="0">
              <a:spcBef>
                <a:spcPts val="0"/>
              </a:spcBef>
              <a:spcAft>
                <a:spcPts val="0"/>
              </a:spcAft>
              <a:buClr>
                <a:schemeClr val="dk1"/>
              </a:buClr>
              <a:buSzPts val="1400"/>
              <a:buFont typeface="Hammersmith One"/>
              <a:buAutoNum type="romanLcPeriod"/>
              <a:defRPr>
                <a:solidFill>
                  <a:schemeClr val="dk1"/>
                </a:solidFill>
              </a:defRPr>
            </a:lvl6pPr>
            <a:lvl7pPr marL="3200400" lvl="6" indent="-317500" rtl="0">
              <a:spcBef>
                <a:spcPts val="0"/>
              </a:spcBef>
              <a:spcAft>
                <a:spcPts val="0"/>
              </a:spcAft>
              <a:buClr>
                <a:schemeClr val="dk1"/>
              </a:buClr>
              <a:buSzPts val="1400"/>
              <a:buFont typeface="Hammersmith One"/>
              <a:buAutoNum type="arabicPeriod"/>
              <a:defRPr>
                <a:solidFill>
                  <a:schemeClr val="dk1"/>
                </a:solidFill>
              </a:defRPr>
            </a:lvl7pPr>
            <a:lvl8pPr marL="3657600" lvl="7" indent="-317500" rtl="0">
              <a:spcBef>
                <a:spcPts val="0"/>
              </a:spcBef>
              <a:spcAft>
                <a:spcPts val="0"/>
              </a:spcAft>
              <a:buClr>
                <a:schemeClr val="dk1"/>
              </a:buClr>
              <a:buSzPts val="1400"/>
              <a:buFont typeface="Hammersmith One"/>
              <a:buAutoNum type="alphaLcPeriod"/>
              <a:defRPr>
                <a:solidFill>
                  <a:schemeClr val="dk1"/>
                </a:solidFill>
              </a:defRPr>
            </a:lvl8pPr>
            <a:lvl9pPr marL="4114800" lvl="8" indent="-317500" rtl="0">
              <a:spcBef>
                <a:spcPts val="0"/>
              </a:spcBef>
              <a:spcAft>
                <a:spcPts val="0"/>
              </a:spcAft>
              <a:buClr>
                <a:schemeClr val="dk1"/>
              </a:buClr>
              <a:buSzPts val="1400"/>
              <a:buFont typeface="Hammersmith One"/>
              <a:buAutoNum type="romanLcPeriod"/>
              <a:defRPr>
                <a:solidFill>
                  <a:schemeClr val="dk1"/>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2">
  <p:cSld name="CUSTOM_4">
    <p:spTree>
      <p:nvGrpSpPr>
        <p:cNvPr id="1" name="Shape 83"/>
        <p:cNvGrpSpPr/>
        <p:nvPr/>
      </p:nvGrpSpPr>
      <p:grpSpPr>
        <a:xfrm>
          <a:off x="0" y="0"/>
          <a:ext cx="0" cy="0"/>
          <a:chOff x="0" y="0"/>
          <a:chExt cx="0" cy="0"/>
        </a:xfrm>
      </p:grpSpPr>
      <p:grpSp>
        <p:nvGrpSpPr>
          <p:cNvPr id="84" name="Google Shape;84;p15"/>
          <p:cNvGrpSpPr/>
          <p:nvPr/>
        </p:nvGrpSpPr>
        <p:grpSpPr>
          <a:xfrm>
            <a:off x="-392225" y="-612725"/>
            <a:ext cx="11441129" cy="6673128"/>
            <a:chOff x="-392225" y="-612725"/>
            <a:chExt cx="11441129" cy="6673128"/>
          </a:xfrm>
        </p:grpSpPr>
        <p:sp>
          <p:nvSpPr>
            <p:cNvPr id="85" name="Google Shape;85;p15"/>
            <p:cNvSpPr/>
            <p:nvPr/>
          </p:nvSpPr>
          <p:spPr>
            <a:xfrm>
              <a:off x="1895825" y="3766350"/>
              <a:ext cx="9153079" cy="2294053"/>
            </a:xfrm>
            <a:custGeom>
              <a:avLst/>
              <a:gdLst/>
              <a:ahLst/>
              <a:cxnLst/>
              <a:rect l="l" t="t" r="r" b="b"/>
              <a:pathLst>
                <a:path w="133529" h="55973" extrusionOk="0">
                  <a:moveTo>
                    <a:pt x="129544" y="0"/>
                  </a:moveTo>
                  <a:cubicBezTo>
                    <a:pt x="129530" y="0"/>
                    <a:pt x="129517" y="1"/>
                    <a:pt x="129504" y="1"/>
                  </a:cubicBezTo>
                  <a:cubicBezTo>
                    <a:pt x="128385" y="61"/>
                    <a:pt x="126302" y="4288"/>
                    <a:pt x="124147" y="6157"/>
                  </a:cubicBezTo>
                  <a:cubicBezTo>
                    <a:pt x="123658" y="6583"/>
                    <a:pt x="123308" y="6708"/>
                    <a:pt x="123007" y="6708"/>
                  </a:cubicBezTo>
                  <a:cubicBezTo>
                    <a:pt x="122581" y="6708"/>
                    <a:pt x="122251" y="6456"/>
                    <a:pt x="121758" y="6456"/>
                  </a:cubicBezTo>
                  <a:cubicBezTo>
                    <a:pt x="120957" y="6456"/>
                    <a:pt x="119725" y="7119"/>
                    <a:pt x="116943" y="10598"/>
                  </a:cubicBezTo>
                  <a:cubicBezTo>
                    <a:pt x="115217" y="12765"/>
                    <a:pt x="111740" y="15206"/>
                    <a:pt x="109323" y="15849"/>
                  </a:cubicBezTo>
                  <a:cubicBezTo>
                    <a:pt x="108543" y="16057"/>
                    <a:pt x="107624" y="16150"/>
                    <a:pt x="106656" y="16150"/>
                  </a:cubicBezTo>
                  <a:cubicBezTo>
                    <a:pt x="104640" y="16150"/>
                    <a:pt x="102412" y="15746"/>
                    <a:pt x="100787" y="15134"/>
                  </a:cubicBezTo>
                  <a:cubicBezTo>
                    <a:pt x="99811" y="14769"/>
                    <a:pt x="98857" y="14640"/>
                    <a:pt x="97957" y="14640"/>
                  </a:cubicBezTo>
                  <a:cubicBezTo>
                    <a:pt x="96627" y="14640"/>
                    <a:pt x="95416" y="14921"/>
                    <a:pt x="94429" y="15134"/>
                  </a:cubicBezTo>
                  <a:cubicBezTo>
                    <a:pt x="93155" y="15420"/>
                    <a:pt x="91393" y="16872"/>
                    <a:pt x="89738" y="17527"/>
                  </a:cubicBezTo>
                  <a:cubicBezTo>
                    <a:pt x="89480" y="17458"/>
                    <a:pt x="89235" y="17427"/>
                    <a:pt x="89002" y="17427"/>
                  </a:cubicBezTo>
                  <a:cubicBezTo>
                    <a:pt x="88438" y="17427"/>
                    <a:pt x="87948" y="17608"/>
                    <a:pt x="87535" y="17861"/>
                  </a:cubicBezTo>
                  <a:cubicBezTo>
                    <a:pt x="85618" y="17861"/>
                    <a:pt x="83106" y="17908"/>
                    <a:pt x="81177" y="18777"/>
                  </a:cubicBezTo>
                  <a:cubicBezTo>
                    <a:pt x="79934" y="19345"/>
                    <a:pt x="78203" y="19468"/>
                    <a:pt x="76660" y="19468"/>
                  </a:cubicBezTo>
                  <a:cubicBezTo>
                    <a:pt x="75485" y="19468"/>
                    <a:pt x="74418" y="19397"/>
                    <a:pt x="73759" y="19397"/>
                  </a:cubicBezTo>
                  <a:cubicBezTo>
                    <a:pt x="72783" y="19397"/>
                    <a:pt x="70926" y="20290"/>
                    <a:pt x="68997" y="21278"/>
                  </a:cubicBezTo>
                  <a:cubicBezTo>
                    <a:pt x="68854" y="21218"/>
                    <a:pt x="68723" y="21159"/>
                    <a:pt x="68604" y="21099"/>
                  </a:cubicBezTo>
                  <a:cubicBezTo>
                    <a:pt x="67593" y="20594"/>
                    <a:pt x="66336" y="20448"/>
                    <a:pt x="65117" y="20448"/>
                  </a:cubicBezTo>
                  <a:cubicBezTo>
                    <a:pt x="63458" y="20448"/>
                    <a:pt x="61870" y="20718"/>
                    <a:pt x="61073" y="20718"/>
                  </a:cubicBezTo>
                  <a:cubicBezTo>
                    <a:pt x="61063" y="20718"/>
                    <a:pt x="61053" y="20718"/>
                    <a:pt x="61044" y="20718"/>
                  </a:cubicBezTo>
                  <a:cubicBezTo>
                    <a:pt x="60555" y="20718"/>
                    <a:pt x="59817" y="20849"/>
                    <a:pt x="58984" y="20980"/>
                  </a:cubicBezTo>
                  <a:lnTo>
                    <a:pt x="57960" y="21159"/>
                  </a:lnTo>
                  <a:cubicBezTo>
                    <a:pt x="57482" y="21220"/>
                    <a:pt x="56995" y="21261"/>
                    <a:pt x="56522" y="21261"/>
                  </a:cubicBezTo>
                  <a:cubicBezTo>
                    <a:pt x="55805" y="21261"/>
                    <a:pt x="55122" y="21167"/>
                    <a:pt x="54555" y="20909"/>
                  </a:cubicBezTo>
                  <a:cubicBezTo>
                    <a:pt x="52638" y="20028"/>
                    <a:pt x="51018" y="17825"/>
                    <a:pt x="49292" y="17825"/>
                  </a:cubicBezTo>
                  <a:cubicBezTo>
                    <a:pt x="47566" y="17825"/>
                    <a:pt x="45875" y="16980"/>
                    <a:pt x="44434" y="16658"/>
                  </a:cubicBezTo>
                  <a:cubicBezTo>
                    <a:pt x="44140" y="16590"/>
                    <a:pt x="43821" y="16559"/>
                    <a:pt x="43482" y="16559"/>
                  </a:cubicBezTo>
                  <a:cubicBezTo>
                    <a:pt x="42159" y="16559"/>
                    <a:pt x="40525" y="17035"/>
                    <a:pt x="38838" y="17670"/>
                  </a:cubicBezTo>
                  <a:cubicBezTo>
                    <a:pt x="38631" y="17749"/>
                    <a:pt x="38424" y="17784"/>
                    <a:pt x="38217" y="17784"/>
                  </a:cubicBezTo>
                  <a:cubicBezTo>
                    <a:pt x="36315" y="17784"/>
                    <a:pt x="34405" y="14782"/>
                    <a:pt x="32504" y="14277"/>
                  </a:cubicBezTo>
                  <a:cubicBezTo>
                    <a:pt x="32107" y="14170"/>
                    <a:pt x="31730" y="14132"/>
                    <a:pt x="31368" y="14132"/>
                  </a:cubicBezTo>
                  <a:cubicBezTo>
                    <a:pt x="30542" y="14132"/>
                    <a:pt x="29794" y="14326"/>
                    <a:pt x="29057" y="14326"/>
                  </a:cubicBezTo>
                  <a:cubicBezTo>
                    <a:pt x="28395" y="14326"/>
                    <a:pt x="27743" y="14170"/>
                    <a:pt x="27051" y="13574"/>
                  </a:cubicBezTo>
                  <a:cubicBezTo>
                    <a:pt x="25253" y="12015"/>
                    <a:pt x="21312" y="7431"/>
                    <a:pt x="19312" y="7431"/>
                  </a:cubicBezTo>
                  <a:cubicBezTo>
                    <a:pt x="17109" y="7431"/>
                    <a:pt x="15121" y="3823"/>
                    <a:pt x="13073" y="3716"/>
                  </a:cubicBezTo>
                  <a:cubicBezTo>
                    <a:pt x="13057" y="3715"/>
                    <a:pt x="13041" y="3715"/>
                    <a:pt x="13025" y="3715"/>
                  </a:cubicBezTo>
                  <a:cubicBezTo>
                    <a:pt x="11056" y="3715"/>
                    <a:pt x="11493" y="9467"/>
                    <a:pt x="8930" y="9467"/>
                  </a:cubicBezTo>
                  <a:cubicBezTo>
                    <a:pt x="6322" y="9467"/>
                    <a:pt x="5084" y="14432"/>
                    <a:pt x="3358" y="15301"/>
                  </a:cubicBezTo>
                  <a:cubicBezTo>
                    <a:pt x="2322" y="15837"/>
                    <a:pt x="1155" y="16658"/>
                    <a:pt x="0" y="17218"/>
                  </a:cubicBezTo>
                  <a:lnTo>
                    <a:pt x="0" y="55972"/>
                  </a:lnTo>
                  <a:lnTo>
                    <a:pt x="93024" y="55972"/>
                  </a:lnTo>
                  <a:lnTo>
                    <a:pt x="93024" y="55389"/>
                  </a:lnTo>
                  <a:lnTo>
                    <a:pt x="133529" y="55389"/>
                  </a:lnTo>
                  <a:lnTo>
                    <a:pt x="133529" y="3466"/>
                  </a:lnTo>
                  <a:cubicBezTo>
                    <a:pt x="131887" y="1508"/>
                    <a:pt x="130396" y="0"/>
                    <a:pt x="129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15"/>
            <p:cNvSpPr/>
            <p:nvPr/>
          </p:nvSpPr>
          <p:spPr>
            <a:xfrm>
              <a:off x="2144588" y="-612725"/>
              <a:ext cx="2427422" cy="2210956"/>
            </a:xfrm>
            <a:custGeom>
              <a:avLst/>
              <a:gdLst/>
              <a:ahLst/>
              <a:cxnLst/>
              <a:rect l="l" t="t" r="r" b="b"/>
              <a:pathLst>
                <a:path w="46661" h="42500" extrusionOk="0">
                  <a:moveTo>
                    <a:pt x="23335" y="0"/>
                  </a:moveTo>
                  <a:cubicBezTo>
                    <a:pt x="17895" y="0"/>
                    <a:pt x="12454" y="2075"/>
                    <a:pt x="8299" y="6224"/>
                  </a:cubicBezTo>
                  <a:cubicBezTo>
                    <a:pt x="0" y="14523"/>
                    <a:pt x="0" y="27977"/>
                    <a:pt x="8299" y="36275"/>
                  </a:cubicBezTo>
                  <a:cubicBezTo>
                    <a:pt x="12454" y="40425"/>
                    <a:pt x="17895" y="42499"/>
                    <a:pt x="23335" y="42499"/>
                  </a:cubicBezTo>
                  <a:cubicBezTo>
                    <a:pt x="28775" y="42499"/>
                    <a:pt x="34213" y="40425"/>
                    <a:pt x="38362" y="36275"/>
                  </a:cubicBezTo>
                  <a:cubicBezTo>
                    <a:pt x="46661" y="27977"/>
                    <a:pt x="46661" y="14523"/>
                    <a:pt x="38362" y="6224"/>
                  </a:cubicBezTo>
                  <a:cubicBezTo>
                    <a:pt x="34213" y="2075"/>
                    <a:pt x="28775" y="0"/>
                    <a:pt x="23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15"/>
            <p:cNvSpPr/>
            <p:nvPr/>
          </p:nvSpPr>
          <p:spPr>
            <a:xfrm>
              <a:off x="4716971" y="3517575"/>
              <a:ext cx="4427029" cy="1678801"/>
            </a:xfrm>
            <a:custGeom>
              <a:avLst/>
              <a:gdLst/>
              <a:ahLst/>
              <a:cxnLst/>
              <a:rect l="l" t="t" r="r" b="b"/>
              <a:pathLst>
                <a:path w="59997" h="21718" extrusionOk="0">
                  <a:moveTo>
                    <a:pt x="49031" y="1"/>
                  </a:moveTo>
                  <a:lnTo>
                    <a:pt x="43554" y="2692"/>
                  </a:lnTo>
                  <a:lnTo>
                    <a:pt x="39339" y="6990"/>
                  </a:lnTo>
                  <a:lnTo>
                    <a:pt x="30874" y="9669"/>
                  </a:lnTo>
                  <a:lnTo>
                    <a:pt x="20694" y="16551"/>
                  </a:lnTo>
                  <a:lnTo>
                    <a:pt x="9847" y="18384"/>
                  </a:lnTo>
                  <a:lnTo>
                    <a:pt x="1" y="21718"/>
                  </a:lnTo>
                  <a:lnTo>
                    <a:pt x="59996" y="21718"/>
                  </a:lnTo>
                  <a:lnTo>
                    <a:pt x="59996" y="108"/>
                  </a:lnTo>
                  <a:lnTo>
                    <a:pt x="490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5"/>
            <p:cNvSpPr/>
            <p:nvPr/>
          </p:nvSpPr>
          <p:spPr>
            <a:xfrm>
              <a:off x="-392225" y="4301900"/>
              <a:ext cx="9626392" cy="1340163"/>
            </a:xfrm>
            <a:custGeom>
              <a:avLst/>
              <a:gdLst/>
              <a:ahLst/>
              <a:cxnLst/>
              <a:rect l="l" t="t" r="r" b="b"/>
              <a:pathLst>
                <a:path w="68486" h="11133" extrusionOk="0">
                  <a:moveTo>
                    <a:pt x="0" y="10037"/>
                  </a:moveTo>
                  <a:lnTo>
                    <a:pt x="68485" y="11132"/>
                  </a:lnTo>
                  <a:lnTo>
                    <a:pt x="68485" y="4989"/>
                  </a:lnTo>
                  <a:cubicBezTo>
                    <a:pt x="67818" y="4810"/>
                    <a:pt x="66914" y="4548"/>
                    <a:pt x="66378" y="4310"/>
                  </a:cubicBezTo>
                  <a:cubicBezTo>
                    <a:pt x="65425" y="3893"/>
                    <a:pt x="63413" y="1953"/>
                    <a:pt x="62282" y="1953"/>
                  </a:cubicBezTo>
                  <a:cubicBezTo>
                    <a:pt x="61151" y="1953"/>
                    <a:pt x="61318" y="2584"/>
                    <a:pt x="60246" y="1881"/>
                  </a:cubicBezTo>
                  <a:cubicBezTo>
                    <a:pt x="59175" y="1179"/>
                    <a:pt x="58794" y="1226"/>
                    <a:pt x="57901" y="1822"/>
                  </a:cubicBezTo>
                  <a:cubicBezTo>
                    <a:pt x="56984" y="2417"/>
                    <a:pt x="54936" y="3739"/>
                    <a:pt x="54150" y="3739"/>
                  </a:cubicBezTo>
                  <a:cubicBezTo>
                    <a:pt x="53352" y="3739"/>
                    <a:pt x="52328" y="4072"/>
                    <a:pt x="51447" y="3810"/>
                  </a:cubicBezTo>
                  <a:cubicBezTo>
                    <a:pt x="50793" y="3620"/>
                    <a:pt x="48697" y="3917"/>
                    <a:pt x="47161" y="3727"/>
                  </a:cubicBezTo>
                  <a:cubicBezTo>
                    <a:pt x="46661" y="3667"/>
                    <a:pt x="46232" y="3548"/>
                    <a:pt x="45911" y="3334"/>
                  </a:cubicBezTo>
                  <a:cubicBezTo>
                    <a:pt x="44661" y="2524"/>
                    <a:pt x="41970" y="1869"/>
                    <a:pt x="40553" y="929"/>
                  </a:cubicBezTo>
                  <a:cubicBezTo>
                    <a:pt x="39148" y="0"/>
                    <a:pt x="37446" y="0"/>
                    <a:pt x="36707" y="476"/>
                  </a:cubicBezTo>
                  <a:cubicBezTo>
                    <a:pt x="35969" y="953"/>
                    <a:pt x="33195" y="1524"/>
                    <a:pt x="31957" y="1524"/>
                  </a:cubicBezTo>
                  <a:cubicBezTo>
                    <a:pt x="30707" y="1524"/>
                    <a:pt x="30576" y="2334"/>
                    <a:pt x="29576" y="2524"/>
                  </a:cubicBezTo>
                  <a:cubicBezTo>
                    <a:pt x="29349" y="2560"/>
                    <a:pt x="29326" y="2298"/>
                    <a:pt x="28885" y="2298"/>
                  </a:cubicBezTo>
                  <a:cubicBezTo>
                    <a:pt x="27456" y="2298"/>
                    <a:pt x="25468" y="3370"/>
                    <a:pt x="23515" y="3822"/>
                  </a:cubicBezTo>
                  <a:cubicBezTo>
                    <a:pt x="20717" y="4501"/>
                    <a:pt x="19586" y="4036"/>
                    <a:pt x="18146" y="4763"/>
                  </a:cubicBezTo>
                  <a:cubicBezTo>
                    <a:pt x="16693" y="5513"/>
                    <a:pt x="12931" y="3965"/>
                    <a:pt x="12931" y="3965"/>
                  </a:cubicBezTo>
                  <a:cubicBezTo>
                    <a:pt x="12931" y="3965"/>
                    <a:pt x="7978" y="4394"/>
                    <a:pt x="6239" y="5751"/>
                  </a:cubicBezTo>
                  <a:cubicBezTo>
                    <a:pt x="5323" y="6453"/>
                    <a:pt x="2513" y="7549"/>
                    <a:pt x="0" y="8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 name="Google Shape;89;p15"/>
          <p:cNvSpPr txBox="1">
            <a:spLocks noGrp="1"/>
          </p:cNvSpPr>
          <p:nvPr>
            <p:ph type="title"/>
          </p:nvPr>
        </p:nvSpPr>
        <p:spPr>
          <a:xfrm>
            <a:off x="1492325" y="521225"/>
            <a:ext cx="6155700" cy="107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0" name="Google Shape;90;p15"/>
          <p:cNvSpPr txBox="1">
            <a:spLocks noGrp="1"/>
          </p:cNvSpPr>
          <p:nvPr>
            <p:ph type="body" idx="1"/>
          </p:nvPr>
        </p:nvSpPr>
        <p:spPr>
          <a:xfrm>
            <a:off x="713225" y="1815875"/>
            <a:ext cx="7713900" cy="12426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Clr>
                <a:srgbClr val="000000"/>
              </a:buClr>
              <a:buSzPts val="1800"/>
              <a:buFont typeface="Hammersmith One"/>
              <a:buChar char="●"/>
              <a:defRPr sz="1300">
                <a:solidFill>
                  <a:schemeClr val="dk1"/>
                </a:solidFill>
              </a:defRPr>
            </a:lvl1pPr>
            <a:lvl2pPr marL="914400" lvl="1" indent="-317500" rtl="0">
              <a:spcBef>
                <a:spcPts val="0"/>
              </a:spcBef>
              <a:spcAft>
                <a:spcPts val="0"/>
              </a:spcAft>
              <a:buClr>
                <a:srgbClr val="FEDD4F"/>
              </a:buClr>
              <a:buSzPts val="1400"/>
              <a:buFont typeface="Hammersmith One"/>
              <a:buChar char="○"/>
              <a:defRPr sz="1300">
                <a:solidFill>
                  <a:schemeClr val="dk1"/>
                </a:solidFill>
              </a:defRPr>
            </a:lvl2pPr>
            <a:lvl3pPr marL="1371600" lvl="2" indent="-317500" rtl="0">
              <a:spcBef>
                <a:spcPts val="0"/>
              </a:spcBef>
              <a:spcAft>
                <a:spcPts val="0"/>
              </a:spcAft>
              <a:buClr>
                <a:srgbClr val="FEDD4F"/>
              </a:buClr>
              <a:buSzPts val="1400"/>
              <a:buFont typeface="Hammersmith One"/>
              <a:buChar char="■"/>
              <a:defRPr>
                <a:solidFill>
                  <a:schemeClr val="dk1"/>
                </a:solidFill>
              </a:defRPr>
            </a:lvl3pPr>
            <a:lvl4pPr marL="1828800" lvl="3" indent="-317500" rtl="0">
              <a:spcBef>
                <a:spcPts val="0"/>
              </a:spcBef>
              <a:spcAft>
                <a:spcPts val="0"/>
              </a:spcAft>
              <a:buClr>
                <a:srgbClr val="FEDD4F"/>
              </a:buClr>
              <a:buSzPts val="1400"/>
              <a:buFont typeface="Hammersmith One"/>
              <a:buChar char="●"/>
              <a:defRPr>
                <a:solidFill>
                  <a:schemeClr val="dk1"/>
                </a:solidFill>
              </a:defRPr>
            </a:lvl4pPr>
            <a:lvl5pPr marL="2286000" lvl="4" indent="-317500" rtl="0">
              <a:spcBef>
                <a:spcPts val="0"/>
              </a:spcBef>
              <a:spcAft>
                <a:spcPts val="0"/>
              </a:spcAft>
              <a:buClr>
                <a:srgbClr val="FEDD4F"/>
              </a:buClr>
              <a:buSzPts val="1400"/>
              <a:buFont typeface="Hammersmith One"/>
              <a:buChar char="○"/>
              <a:defRPr>
                <a:solidFill>
                  <a:schemeClr val="dk1"/>
                </a:solidFill>
              </a:defRPr>
            </a:lvl5pPr>
            <a:lvl6pPr marL="2743200" lvl="5" indent="-317500" rtl="0">
              <a:spcBef>
                <a:spcPts val="0"/>
              </a:spcBef>
              <a:spcAft>
                <a:spcPts val="0"/>
              </a:spcAft>
              <a:buClr>
                <a:srgbClr val="FEDD4F"/>
              </a:buClr>
              <a:buSzPts val="1400"/>
              <a:buFont typeface="Hammersmith One"/>
              <a:buChar char="■"/>
              <a:defRPr>
                <a:solidFill>
                  <a:schemeClr val="dk1"/>
                </a:solidFill>
              </a:defRPr>
            </a:lvl6pPr>
            <a:lvl7pPr marL="3200400" lvl="6" indent="-317500" rtl="0">
              <a:spcBef>
                <a:spcPts val="0"/>
              </a:spcBef>
              <a:spcAft>
                <a:spcPts val="0"/>
              </a:spcAft>
              <a:buClr>
                <a:srgbClr val="FEDD4F"/>
              </a:buClr>
              <a:buSzPts val="1400"/>
              <a:buFont typeface="Hammersmith One"/>
              <a:buChar char="●"/>
              <a:defRPr>
                <a:solidFill>
                  <a:schemeClr val="dk1"/>
                </a:solidFill>
              </a:defRPr>
            </a:lvl7pPr>
            <a:lvl8pPr marL="3657600" lvl="7" indent="-317500" rtl="0">
              <a:spcBef>
                <a:spcPts val="0"/>
              </a:spcBef>
              <a:spcAft>
                <a:spcPts val="0"/>
              </a:spcAft>
              <a:buClr>
                <a:srgbClr val="FEDD4F"/>
              </a:buClr>
              <a:buSzPts val="1400"/>
              <a:buFont typeface="Hammersmith One"/>
              <a:buChar char="○"/>
              <a:defRPr>
                <a:solidFill>
                  <a:schemeClr val="dk1"/>
                </a:solidFill>
              </a:defRPr>
            </a:lvl8pPr>
            <a:lvl9pPr marL="4114800" lvl="8" indent="-317500" rtl="0">
              <a:spcBef>
                <a:spcPts val="0"/>
              </a:spcBef>
              <a:spcAft>
                <a:spcPts val="0"/>
              </a:spcAft>
              <a:buClr>
                <a:srgbClr val="FEDD4F"/>
              </a:buClr>
              <a:buSzPts val="1400"/>
              <a:buFont typeface="Hammersmith One"/>
              <a:buChar char="■"/>
              <a:defRPr>
                <a:solidFill>
                  <a:schemeClr val="dk1"/>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3">
  <p:cSld name="CUSTOM_24">
    <p:spTree>
      <p:nvGrpSpPr>
        <p:cNvPr id="1" name="Shape 91"/>
        <p:cNvGrpSpPr/>
        <p:nvPr/>
      </p:nvGrpSpPr>
      <p:grpSpPr>
        <a:xfrm>
          <a:off x="0" y="0"/>
          <a:ext cx="0" cy="0"/>
          <a:chOff x="0" y="0"/>
          <a:chExt cx="0" cy="0"/>
        </a:xfrm>
      </p:grpSpPr>
      <p:sp>
        <p:nvSpPr>
          <p:cNvPr id="92" name="Google Shape;92;p16"/>
          <p:cNvSpPr txBox="1">
            <a:spLocks noGrp="1"/>
          </p:cNvSpPr>
          <p:nvPr>
            <p:ph type="title"/>
          </p:nvPr>
        </p:nvSpPr>
        <p:spPr>
          <a:xfrm>
            <a:off x="717000" y="521225"/>
            <a:ext cx="7710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3" name="Google Shape;93;p16"/>
          <p:cNvSpPr txBox="1">
            <a:spLocks noGrp="1"/>
          </p:cNvSpPr>
          <p:nvPr>
            <p:ph type="body" idx="1"/>
          </p:nvPr>
        </p:nvSpPr>
        <p:spPr>
          <a:xfrm>
            <a:off x="717000" y="1152475"/>
            <a:ext cx="7710000" cy="1042800"/>
          </a:xfrm>
          <a:prstGeom prst="rect">
            <a:avLst/>
          </a:prstGeom>
        </p:spPr>
        <p:txBody>
          <a:bodyPr spcFirstLastPara="1" wrap="square" lIns="91425" tIns="91425" rIns="91425" bIns="91425" anchor="t" anchorCtr="0">
            <a:noAutofit/>
          </a:bodyPr>
          <a:lstStyle>
            <a:lvl1pPr marL="457200" lvl="0" indent="-323850" rtl="0">
              <a:spcBef>
                <a:spcPts val="0"/>
              </a:spcBef>
              <a:spcAft>
                <a:spcPts val="0"/>
              </a:spcAft>
              <a:buSzPts val="1500"/>
              <a:buFont typeface="Arimo"/>
              <a:buChar char="●"/>
              <a:defRPr sz="1400"/>
            </a:lvl1pPr>
            <a:lvl2pPr marL="914400" lvl="1" indent="-317500" rtl="0">
              <a:spcBef>
                <a:spcPts val="0"/>
              </a:spcBef>
              <a:spcAft>
                <a:spcPts val="0"/>
              </a:spcAft>
              <a:buSzPts val="1400"/>
              <a:buFont typeface="Arimo"/>
              <a:buChar char="○"/>
              <a:defRPr sz="1200"/>
            </a:lvl2pPr>
            <a:lvl3pPr marL="1371600" lvl="2" indent="-317500" rtl="0">
              <a:spcBef>
                <a:spcPts val="0"/>
              </a:spcBef>
              <a:spcAft>
                <a:spcPts val="0"/>
              </a:spcAft>
              <a:buSzPts val="1400"/>
              <a:buFont typeface="Arimo"/>
              <a:buChar char="■"/>
              <a:defRPr sz="1200"/>
            </a:lvl3pPr>
            <a:lvl4pPr marL="1828800" lvl="3" indent="-317500" rtl="0">
              <a:spcBef>
                <a:spcPts val="0"/>
              </a:spcBef>
              <a:spcAft>
                <a:spcPts val="0"/>
              </a:spcAft>
              <a:buSzPts val="1400"/>
              <a:buFont typeface="Arimo"/>
              <a:buChar char="●"/>
              <a:defRPr sz="1200"/>
            </a:lvl4pPr>
            <a:lvl5pPr marL="2286000" lvl="4" indent="-317500" rtl="0">
              <a:spcBef>
                <a:spcPts val="0"/>
              </a:spcBef>
              <a:spcAft>
                <a:spcPts val="0"/>
              </a:spcAft>
              <a:buSzPts val="1400"/>
              <a:buFont typeface="Arimo"/>
              <a:buChar char="○"/>
              <a:defRPr sz="1200"/>
            </a:lvl5pPr>
            <a:lvl6pPr marL="2743200" lvl="5" indent="-317500" rtl="0">
              <a:spcBef>
                <a:spcPts val="0"/>
              </a:spcBef>
              <a:spcAft>
                <a:spcPts val="0"/>
              </a:spcAft>
              <a:buSzPts val="1400"/>
              <a:buFont typeface="Arimo"/>
              <a:buChar char="■"/>
              <a:defRPr sz="1200"/>
            </a:lvl6pPr>
            <a:lvl7pPr marL="3200400" lvl="6" indent="-317500" rtl="0">
              <a:spcBef>
                <a:spcPts val="0"/>
              </a:spcBef>
              <a:spcAft>
                <a:spcPts val="0"/>
              </a:spcAft>
              <a:buSzPts val="1400"/>
              <a:buFont typeface="Arimo"/>
              <a:buChar char="●"/>
              <a:defRPr sz="1200"/>
            </a:lvl7pPr>
            <a:lvl8pPr marL="3657600" lvl="7" indent="-317500" rtl="0">
              <a:spcBef>
                <a:spcPts val="0"/>
              </a:spcBef>
              <a:spcAft>
                <a:spcPts val="0"/>
              </a:spcAft>
              <a:buSzPts val="1400"/>
              <a:buFont typeface="Arimo"/>
              <a:buChar char="○"/>
              <a:defRPr sz="1200"/>
            </a:lvl8pPr>
            <a:lvl9pPr marL="4114800" lvl="8" indent="-317500" rtl="0">
              <a:spcBef>
                <a:spcPts val="0"/>
              </a:spcBef>
              <a:spcAft>
                <a:spcPts val="0"/>
              </a:spcAft>
              <a:buSzPts val="1400"/>
              <a:buFont typeface="Arimo"/>
              <a:buChar char="■"/>
              <a:defRPr sz="12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p:cSld name="CUSTOM">
    <p:spTree>
      <p:nvGrpSpPr>
        <p:cNvPr id="1" name="Shape 94"/>
        <p:cNvGrpSpPr/>
        <p:nvPr/>
      </p:nvGrpSpPr>
      <p:grpSpPr>
        <a:xfrm>
          <a:off x="0" y="0"/>
          <a:ext cx="0" cy="0"/>
          <a:chOff x="0" y="0"/>
          <a:chExt cx="0" cy="0"/>
        </a:xfrm>
      </p:grpSpPr>
      <p:grpSp>
        <p:nvGrpSpPr>
          <p:cNvPr id="95" name="Google Shape;95;p17"/>
          <p:cNvGrpSpPr/>
          <p:nvPr/>
        </p:nvGrpSpPr>
        <p:grpSpPr>
          <a:xfrm>
            <a:off x="-899200" y="202076"/>
            <a:ext cx="10723691" cy="5937726"/>
            <a:chOff x="-899200" y="202076"/>
            <a:chExt cx="10723691" cy="5937726"/>
          </a:xfrm>
        </p:grpSpPr>
        <p:sp>
          <p:nvSpPr>
            <p:cNvPr id="96" name="Google Shape;96;p17"/>
            <p:cNvSpPr/>
            <p:nvPr/>
          </p:nvSpPr>
          <p:spPr>
            <a:xfrm>
              <a:off x="3353463" y="2169025"/>
              <a:ext cx="2427422" cy="2210956"/>
            </a:xfrm>
            <a:custGeom>
              <a:avLst/>
              <a:gdLst/>
              <a:ahLst/>
              <a:cxnLst/>
              <a:rect l="l" t="t" r="r" b="b"/>
              <a:pathLst>
                <a:path w="46661" h="42500" extrusionOk="0">
                  <a:moveTo>
                    <a:pt x="23335" y="0"/>
                  </a:moveTo>
                  <a:cubicBezTo>
                    <a:pt x="17895" y="0"/>
                    <a:pt x="12454" y="2075"/>
                    <a:pt x="8299" y="6224"/>
                  </a:cubicBezTo>
                  <a:cubicBezTo>
                    <a:pt x="0" y="14523"/>
                    <a:pt x="0" y="27977"/>
                    <a:pt x="8299" y="36275"/>
                  </a:cubicBezTo>
                  <a:cubicBezTo>
                    <a:pt x="12454" y="40425"/>
                    <a:pt x="17895" y="42499"/>
                    <a:pt x="23335" y="42499"/>
                  </a:cubicBezTo>
                  <a:cubicBezTo>
                    <a:pt x="28775" y="42499"/>
                    <a:pt x="34213" y="40425"/>
                    <a:pt x="38362" y="36275"/>
                  </a:cubicBezTo>
                  <a:cubicBezTo>
                    <a:pt x="46661" y="27977"/>
                    <a:pt x="46661" y="14523"/>
                    <a:pt x="38362" y="6224"/>
                  </a:cubicBezTo>
                  <a:cubicBezTo>
                    <a:pt x="34213" y="2075"/>
                    <a:pt x="28775" y="0"/>
                    <a:pt x="23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7"/>
            <p:cNvSpPr/>
            <p:nvPr/>
          </p:nvSpPr>
          <p:spPr>
            <a:xfrm>
              <a:off x="-40925" y="3375150"/>
              <a:ext cx="9216209" cy="962781"/>
            </a:xfrm>
            <a:custGeom>
              <a:avLst/>
              <a:gdLst/>
              <a:ahLst/>
              <a:cxnLst/>
              <a:rect l="l" t="t" r="r" b="b"/>
              <a:pathLst>
                <a:path w="68522" h="18146" extrusionOk="0">
                  <a:moveTo>
                    <a:pt x="37" y="15740"/>
                  </a:moveTo>
                  <a:lnTo>
                    <a:pt x="68521" y="18145"/>
                  </a:lnTo>
                  <a:lnTo>
                    <a:pt x="68521" y="3453"/>
                  </a:lnTo>
                  <a:cubicBezTo>
                    <a:pt x="67081" y="4108"/>
                    <a:pt x="64497" y="5203"/>
                    <a:pt x="63652" y="5203"/>
                  </a:cubicBezTo>
                  <a:lnTo>
                    <a:pt x="59258" y="5203"/>
                  </a:lnTo>
                  <a:cubicBezTo>
                    <a:pt x="58163" y="5203"/>
                    <a:pt x="57175" y="4655"/>
                    <a:pt x="56627" y="4655"/>
                  </a:cubicBezTo>
                  <a:lnTo>
                    <a:pt x="54996" y="4655"/>
                  </a:lnTo>
                  <a:cubicBezTo>
                    <a:pt x="54996" y="4655"/>
                    <a:pt x="54115" y="3215"/>
                    <a:pt x="53567" y="3215"/>
                  </a:cubicBezTo>
                  <a:cubicBezTo>
                    <a:pt x="53008" y="3215"/>
                    <a:pt x="47638" y="4655"/>
                    <a:pt x="46876" y="4655"/>
                  </a:cubicBezTo>
                  <a:cubicBezTo>
                    <a:pt x="46102" y="4655"/>
                    <a:pt x="41839" y="5989"/>
                    <a:pt x="38994" y="5989"/>
                  </a:cubicBezTo>
                  <a:cubicBezTo>
                    <a:pt x="36148" y="5989"/>
                    <a:pt x="35434" y="6608"/>
                    <a:pt x="34600" y="5775"/>
                  </a:cubicBezTo>
                  <a:cubicBezTo>
                    <a:pt x="33779" y="4941"/>
                    <a:pt x="33505" y="3929"/>
                    <a:pt x="32791" y="3929"/>
                  </a:cubicBezTo>
                  <a:cubicBezTo>
                    <a:pt x="32076" y="3929"/>
                    <a:pt x="30124" y="4405"/>
                    <a:pt x="29659" y="3929"/>
                  </a:cubicBezTo>
                  <a:cubicBezTo>
                    <a:pt x="29195" y="3453"/>
                    <a:pt x="27576" y="2750"/>
                    <a:pt x="26695" y="2750"/>
                  </a:cubicBezTo>
                  <a:cubicBezTo>
                    <a:pt x="25826" y="2750"/>
                    <a:pt x="22147" y="2239"/>
                    <a:pt x="21432" y="1524"/>
                  </a:cubicBezTo>
                  <a:cubicBezTo>
                    <a:pt x="20718" y="798"/>
                    <a:pt x="20230" y="417"/>
                    <a:pt x="16384" y="1858"/>
                  </a:cubicBezTo>
                  <a:cubicBezTo>
                    <a:pt x="12550" y="3298"/>
                    <a:pt x="12491" y="2096"/>
                    <a:pt x="11955" y="1524"/>
                  </a:cubicBezTo>
                  <a:cubicBezTo>
                    <a:pt x="10478" y="0"/>
                    <a:pt x="6752" y="905"/>
                    <a:pt x="5049" y="1274"/>
                  </a:cubicBezTo>
                  <a:cubicBezTo>
                    <a:pt x="3835" y="1619"/>
                    <a:pt x="1608" y="1048"/>
                    <a:pt x="1" y="548"/>
                  </a:cubicBezTo>
                  <a:lnTo>
                    <a:pt x="1" y="1574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7"/>
            <p:cNvSpPr/>
            <p:nvPr/>
          </p:nvSpPr>
          <p:spPr>
            <a:xfrm>
              <a:off x="0" y="3778700"/>
              <a:ext cx="9143950" cy="1212378"/>
            </a:xfrm>
            <a:custGeom>
              <a:avLst/>
              <a:gdLst/>
              <a:ahLst/>
              <a:cxnLst/>
              <a:rect l="l" t="t" r="r" b="b"/>
              <a:pathLst>
                <a:path w="86000" h="32029" extrusionOk="0">
                  <a:moveTo>
                    <a:pt x="1" y="1"/>
                  </a:moveTo>
                  <a:lnTo>
                    <a:pt x="85999" y="1"/>
                  </a:lnTo>
                  <a:lnTo>
                    <a:pt x="85999" y="32029"/>
                  </a:lnTo>
                  <a:lnTo>
                    <a:pt x="1" y="3202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17"/>
            <p:cNvSpPr/>
            <p:nvPr/>
          </p:nvSpPr>
          <p:spPr>
            <a:xfrm>
              <a:off x="16450" y="202076"/>
              <a:ext cx="9253843" cy="5937639"/>
            </a:xfrm>
            <a:custGeom>
              <a:avLst/>
              <a:gdLst/>
              <a:ahLst/>
              <a:cxnLst/>
              <a:rect l="l" t="t" r="r" b="b"/>
              <a:pathLst>
                <a:path w="74892" h="51924" extrusionOk="0">
                  <a:moveTo>
                    <a:pt x="24492" y="8109"/>
                  </a:moveTo>
                  <a:cubicBezTo>
                    <a:pt x="24492" y="8109"/>
                    <a:pt x="24480" y="8133"/>
                    <a:pt x="24480" y="8144"/>
                  </a:cubicBezTo>
                  <a:lnTo>
                    <a:pt x="24468" y="8132"/>
                  </a:lnTo>
                  <a:cubicBezTo>
                    <a:pt x="24480" y="8132"/>
                    <a:pt x="24492" y="8109"/>
                    <a:pt x="24492" y="8109"/>
                  </a:cubicBezTo>
                  <a:close/>
                  <a:moveTo>
                    <a:pt x="24063" y="10823"/>
                  </a:moveTo>
                  <a:cubicBezTo>
                    <a:pt x="23623" y="11133"/>
                    <a:pt x="23170" y="11716"/>
                    <a:pt x="22885" y="12145"/>
                  </a:cubicBezTo>
                  <a:cubicBezTo>
                    <a:pt x="23027" y="11740"/>
                    <a:pt x="23170" y="11359"/>
                    <a:pt x="23301" y="11002"/>
                  </a:cubicBezTo>
                  <a:lnTo>
                    <a:pt x="24063" y="10823"/>
                  </a:lnTo>
                  <a:close/>
                  <a:moveTo>
                    <a:pt x="24292" y="11764"/>
                  </a:moveTo>
                  <a:cubicBezTo>
                    <a:pt x="24442" y="11764"/>
                    <a:pt x="24393" y="11852"/>
                    <a:pt x="24016" y="11978"/>
                  </a:cubicBezTo>
                  <a:cubicBezTo>
                    <a:pt x="23635" y="12121"/>
                    <a:pt x="23051" y="12597"/>
                    <a:pt x="22587" y="13050"/>
                  </a:cubicBezTo>
                  <a:cubicBezTo>
                    <a:pt x="22670" y="12847"/>
                    <a:pt x="22730" y="12669"/>
                    <a:pt x="22766" y="12490"/>
                  </a:cubicBezTo>
                  <a:cubicBezTo>
                    <a:pt x="23430" y="11953"/>
                    <a:pt x="24074" y="11764"/>
                    <a:pt x="24292" y="11764"/>
                  </a:cubicBezTo>
                  <a:close/>
                  <a:moveTo>
                    <a:pt x="50971" y="13812"/>
                  </a:moveTo>
                  <a:cubicBezTo>
                    <a:pt x="50674" y="13919"/>
                    <a:pt x="50376" y="14050"/>
                    <a:pt x="50114" y="14217"/>
                  </a:cubicBezTo>
                  <a:cubicBezTo>
                    <a:pt x="50352" y="14038"/>
                    <a:pt x="50662" y="13895"/>
                    <a:pt x="50971" y="13812"/>
                  </a:cubicBezTo>
                  <a:close/>
                  <a:moveTo>
                    <a:pt x="23911" y="12929"/>
                  </a:moveTo>
                  <a:cubicBezTo>
                    <a:pt x="24146" y="12929"/>
                    <a:pt x="24111" y="13133"/>
                    <a:pt x="24111" y="13133"/>
                  </a:cubicBezTo>
                  <a:cubicBezTo>
                    <a:pt x="23111" y="13645"/>
                    <a:pt x="22504" y="14217"/>
                    <a:pt x="22146" y="14657"/>
                  </a:cubicBezTo>
                  <a:cubicBezTo>
                    <a:pt x="22218" y="14347"/>
                    <a:pt x="22301" y="14038"/>
                    <a:pt x="22396" y="13728"/>
                  </a:cubicBezTo>
                  <a:lnTo>
                    <a:pt x="22527" y="13633"/>
                  </a:lnTo>
                  <a:cubicBezTo>
                    <a:pt x="23313" y="13079"/>
                    <a:pt x="23710" y="12929"/>
                    <a:pt x="23911" y="12929"/>
                  </a:cubicBezTo>
                  <a:close/>
                  <a:moveTo>
                    <a:pt x="52757" y="16074"/>
                  </a:moveTo>
                  <a:lnTo>
                    <a:pt x="53460" y="16241"/>
                  </a:lnTo>
                  <a:cubicBezTo>
                    <a:pt x="53591" y="16562"/>
                    <a:pt x="53710" y="16943"/>
                    <a:pt x="53841" y="17324"/>
                  </a:cubicBezTo>
                  <a:cubicBezTo>
                    <a:pt x="53591" y="16943"/>
                    <a:pt x="53174" y="16372"/>
                    <a:pt x="52757" y="16074"/>
                  </a:cubicBezTo>
                  <a:close/>
                  <a:moveTo>
                    <a:pt x="52556" y="16902"/>
                  </a:moveTo>
                  <a:cubicBezTo>
                    <a:pt x="52756" y="16902"/>
                    <a:pt x="53340" y="17077"/>
                    <a:pt x="53936" y="17574"/>
                  </a:cubicBezTo>
                  <a:cubicBezTo>
                    <a:pt x="53996" y="17741"/>
                    <a:pt x="54043" y="17907"/>
                    <a:pt x="54103" y="18086"/>
                  </a:cubicBezTo>
                  <a:cubicBezTo>
                    <a:pt x="53686" y="17669"/>
                    <a:pt x="53150" y="17217"/>
                    <a:pt x="52793" y="17098"/>
                  </a:cubicBezTo>
                  <a:cubicBezTo>
                    <a:pt x="52461" y="16982"/>
                    <a:pt x="52421" y="16902"/>
                    <a:pt x="52556" y="16902"/>
                  </a:cubicBezTo>
                  <a:close/>
                  <a:moveTo>
                    <a:pt x="52895" y="17961"/>
                  </a:moveTo>
                  <a:cubicBezTo>
                    <a:pt x="53077" y="17961"/>
                    <a:pt x="53432" y="18094"/>
                    <a:pt x="54127" y="18586"/>
                  </a:cubicBezTo>
                  <a:cubicBezTo>
                    <a:pt x="54174" y="18622"/>
                    <a:pt x="54234" y="18669"/>
                    <a:pt x="54281" y="18693"/>
                  </a:cubicBezTo>
                  <a:cubicBezTo>
                    <a:pt x="54353" y="18979"/>
                    <a:pt x="54436" y="19265"/>
                    <a:pt x="54520" y="19574"/>
                  </a:cubicBezTo>
                  <a:cubicBezTo>
                    <a:pt x="54198" y="19158"/>
                    <a:pt x="53650" y="18634"/>
                    <a:pt x="52710" y="18146"/>
                  </a:cubicBezTo>
                  <a:cubicBezTo>
                    <a:pt x="52710" y="18146"/>
                    <a:pt x="52682" y="17961"/>
                    <a:pt x="52895" y="17961"/>
                  </a:cubicBezTo>
                  <a:close/>
                  <a:moveTo>
                    <a:pt x="19277" y="24099"/>
                  </a:moveTo>
                  <a:lnTo>
                    <a:pt x="19277" y="24099"/>
                  </a:lnTo>
                  <a:cubicBezTo>
                    <a:pt x="19253" y="24349"/>
                    <a:pt x="19241" y="24587"/>
                    <a:pt x="19229" y="24837"/>
                  </a:cubicBezTo>
                  <a:cubicBezTo>
                    <a:pt x="19115" y="24820"/>
                    <a:pt x="18991" y="24811"/>
                    <a:pt x="18858" y="24811"/>
                  </a:cubicBezTo>
                  <a:cubicBezTo>
                    <a:pt x="18521" y="24811"/>
                    <a:pt x="18126" y="24870"/>
                    <a:pt x="17682" y="25015"/>
                  </a:cubicBezTo>
                  <a:cubicBezTo>
                    <a:pt x="17682" y="25015"/>
                    <a:pt x="18289" y="24408"/>
                    <a:pt x="19277" y="24099"/>
                  </a:cubicBezTo>
                  <a:close/>
                  <a:moveTo>
                    <a:pt x="56758" y="25123"/>
                  </a:moveTo>
                  <a:lnTo>
                    <a:pt x="56758" y="25123"/>
                  </a:lnTo>
                  <a:cubicBezTo>
                    <a:pt x="57020" y="25254"/>
                    <a:pt x="57282" y="25349"/>
                    <a:pt x="57532" y="25408"/>
                  </a:cubicBezTo>
                  <a:cubicBezTo>
                    <a:pt x="57532" y="25408"/>
                    <a:pt x="57210" y="25408"/>
                    <a:pt x="56794" y="25361"/>
                  </a:cubicBezTo>
                  <a:cubicBezTo>
                    <a:pt x="56782" y="25289"/>
                    <a:pt x="56782" y="25218"/>
                    <a:pt x="56758" y="25123"/>
                  </a:cubicBezTo>
                  <a:close/>
                  <a:moveTo>
                    <a:pt x="56853" y="25789"/>
                  </a:moveTo>
                  <a:lnTo>
                    <a:pt x="56853" y="25789"/>
                  </a:lnTo>
                  <a:cubicBezTo>
                    <a:pt x="57090" y="25850"/>
                    <a:pt x="57360" y="25892"/>
                    <a:pt x="57659" y="25892"/>
                  </a:cubicBezTo>
                  <a:cubicBezTo>
                    <a:pt x="57826" y="25892"/>
                    <a:pt x="58003" y="25879"/>
                    <a:pt x="58187" y="25849"/>
                  </a:cubicBezTo>
                  <a:cubicBezTo>
                    <a:pt x="58426" y="25815"/>
                    <a:pt x="58606" y="25801"/>
                    <a:pt x="58735" y="25801"/>
                  </a:cubicBezTo>
                  <a:cubicBezTo>
                    <a:pt x="59491" y="25801"/>
                    <a:pt x="58456" y="26301"/>
                    <a:pt x="57235" y="26301"/>
                  </a:cubicBezTo>
                  <a:cubicBezTo>
                    <a:pt x="57128" y="26301"/>
                    <a:pt x="57021" y="26298"/>
                    <a:pt x="56913" y="26289"/>
                  </a:cubicBezTo>
                  <a:cubicBezTo>
                    <a:pt x="56889" y="26123"/>
                    <a:pt x="56877" y="25956"/>
                    <a:pt x="56853" y="25789"/>
                  </a:cubicBezTo>
                  <a:close/>
                  <a:moveTo>
                    <a:pt x="19217" y="25182"/>
                  </a:moveTo>
                  <a:lnTo>
                    <a:pt x="19217" y="25182"/>
                  </a:lnTo>
                  <a:cubicBezTo>
                    <a:pt x="19194" y="25551"/>
                    <a:pt x="19182" y="25944"/>
                    <a:pt x="19170" y="26325"/>
                  </a:cubicBezTo>
                  <a:cubicBezTo>
                    <a:pt x="18967" y="26209"/>
                    <a:pt x="18500" y="26036"/>
                    <a:pt x="17846" y="26036"/>
                  </a:cubicBezTo>
                  <a:cubicBezTo>
                    <a:pt x="17425" y="26036"/>
                    <a:pt x="16927" y="26108"/>
                    <a:pt x="16372" y="26313"/>
                  </a:cubicBezTo>
                  <a:cubicBezTo>
                    <a:pt x="16071" y="26424"/>
                    <a:pt x="15895" y="26470"/>
                    <a:pt x="15819" y="26470"/>
                  </a:cubicBezTo>
                  <a:cubicBezTo>
                    <a:pt x="15449" y="26470"/>
                    <a:pt x="17535" y="25341"/>
                    <a:pt x="19217" y="25182"/>
                  </a:cubicBezTo>
                  <a:close/>
                  <a:moveTo>
                    <a:pt x="56925" y="26432"/>
                  </a:moveTo>
                  <a:lnTo>
                    <a:pt x="56925" y="26432"/>
                  </a:lnTo>
                  <a:cubicBezTo>
                    <a:pt x="57205" y="26544"/>
                    <a:pt x="57641" y="26656"/>
                    <a:pt x="58261" y="26656"/>
                  </a:cubicBezTo>
                  <a:cubicBezTo>
                    <a:pt x="58564" y="26656"/>
                    <a:pt x="58911" y="26630"/>
                    <a:pt x="59306" y="26563"/>
                  </a:cubicBezTo>
                  <a:cubicBezTo>
                    <a:pt x="59583" y="26518"/>
                    <a:pt x="59774" y="26499"/>
                    <a:pt x="59891" y="26499"/>
                  </a:cubicBezTo>
                  <a:cubicBezTo>
                    <a:pt x="60412" y="26499"/>
                    <a:pt x="59467" y="26867"/>
                    <a:pt x="58194" y="26867"/>
                  </a:cubicBezTo>
                  <a:cubicBezTo>
                    <a:pt x="57803" y="26867"/>
                    <a:pt x="57381" y="26833"/>
                    <a:pt x="56960" y="26742"/>
                  </a:cubicBezTo>
                  <a:cubicBezTo>
                    <a:pt x="56936" y="26647"/>
                    <a:pt x="56936" y="26539"/>
                    <a:pt x="56925" y="26432"/>
                  </a:cubicBezTo>
                  <a:close/>
                  <a:moveTo>
                    <a:pt x="18655" y="26320"/>
                  </a:moveTo>
                  <a:cubicBezTo>
                    <a:pt x="18805" y="26320"/>
                    <a:pt x="18936" y="26336"/>
                    <a:pt x="19039" y="26373"/>
                  </a:cubicBezTo>
                  <a:cubicBezTo>
                    <a:pt x="19098" y="26408"/>
                    <a:pt x="19158" y="26420"/>
                    <a:pt x="19194" y="26420"/>
                  </a:cubicBezTo>
                  <a:cubicBezTo>
                    <a:pt x="19194" y="26670"/>
                    <a:pt x="19182" y="26920"/>
                    <a:pt x="19182" y="27182"/>
                  </a:cubicBezTo>
                  <a:cubicBezTo>
                    <a:pt x="19158" y="27182"/>
                    <a:pt x="19122" y="27159"/>
                    <a:pt x="19098" y="27159"/>
                  </a:cubicBezTo>
                  <a:cubicBezTo>
                    <a:pt x="19075" y="27157"/>
                    <a:pt x="19051" y="27157"/>
                    <a:pt x="19026" y="27157"/>
                  </a:cubicBezTo>
                  <a:cubicBezTo>
                    <a:pt x="17826" y="27157"/>
                    <a:pt x="15525" y="28569"/>
                    <a:pt x="14276" y="29409"/>
                  </a:cubicBezTo>
                  <a:cubicBezTo>
                    <a:pt x="14669" y="28992"/>
                    <a:pt x="15181" y="28504"/>
                    <a:pt x="15360" y="28373"/>
                  </a:cubicBezTo>
                  <a:cubicBezTo>
                    <a:pt x="15427" y="28322"/>
                    <a:pt x="15448" y="28303"/>
                    <a:pt x="15439" y="28303"/>
                  </a:cubicBezTo>
                  <a:cubicBezTo>
                    <a:pt x="15412" y="28303"/>
                    <a:pt x="15118" y="28470"/>
                    <a:pt x="14942" y="28470"/>
                  </a:cubicBezTo>
                  <a:cubicBezTo>
                    <a:pt x="14859" y="28470"/>
                    <a:pt x="14803" y="28433"/>
                    <a:pt x="14812" y="28325"/>
                  </a:cubicBezTo>
                  <a:cubicBezTo>
                    <a:pt x="14836" y="27921"/>
                    <a:pt x="16098" y="27480"/>
                    <a:pt x="16598" y="27325"/>
                  </a:cubicBezTo>
                  <a:cubicBezTo>
                    <a:pt x="16775" y="27274"/>
                    <a:pt x="16764" y="27259"/>
                    <a:pt x="16660" y="27259"/>
                  </a:cubicBezTo>
                  <a:cubicBezTo>
                    <a:pt x="16531" y="27259"/>
                    <a:pt x="16258" y="27281"/>
                    <a:pt x="16018" y="27281"/>
                  </a:cubicBezTo>
                  <a:cubicBezTo>
                    <a:pt x="15915" y="27281"/>
                    <a:pt x="15818" y="27277"/>
                    <a:pt x="15741" y="27266"/>
                  </a:cubicBezTo>
                  <a:cubicBezTo>
                    <a:pt x="15395" y="27213"/>
                    <a:pt x="17544" y="26320"/>
                    <a:pt x="18655" y="26320"/>
                  </a:cubicBezTo>
                  <a:close/>
                  <a:moveTo>
                    <a:pt x="56948" y="26849"/>
                  </a:moveTo>
                  <a:lnTo>
                    <a:pt x="56948" y="26849"/>
                  </a:lnTo>
                  <a:cubicBezTo>
                    <a:pt x="57214" y="27026"/>
                    <a:pt x="57828" y="27335"/>
                    <a:pt x="58786" y="27335"/>
                  </a:cubicBezTo>
                  <a:cubicBezTo>
                    <a:pt x="59117" y="27335"/>
                    <a:pt x="59489" y="27298"/>
                    <a:pt x="59901" y="27206"/>
                  </a:cubicBezTo>
                  <a:lnTo>
                    <a:pt x="59901" y="27206"/>
                  </a:lnTo>
                  <a:cubicBezTo>
                    <a:pt x="59901" y="27206"/>
                    <a:pt x="59199" y="27539"/>
                    <a:pt x="58414" y="27575"/>
                  </a:cubicBezTo>
                  <a:lnTo>
                    <a:pt x="58414" y="27575"/>
                  </a:lnTo>
                  <a:cubicBezTo>
                    <a:pt x="58414" y="27575"/>
                    <a:pt x="58414" y="27575"/>
                    <a:pt x="58413" y="27575"/>
                  </a:cubicBezTo>
                  <a:cubicBezTo>
                    <a:pt x="58413" y="27575"/>
                    <a:pt x="58413" y="27575"/>
                    <a:pt x="58413" y="27575"/>
                  </a:cubicBezTo>
                  <a:cubicBezTo>
                    <a:pt x="58413" y="27575"/>
                    <a:pt x="58414" y="27575"/>
                    <a:pt x="58414" y="27575"/>
                  </a:cubicBezTo>
                  <a:lnTo>
                    <a:pt x="58414" y="27575"/>
                  </a:lnTo>
                  <a:cubicBezTo>
                    <a:pt x="58450" y="27583"/>
                    <a:pt x="59133" y="27905"/>
                    <a:pt x="60187" y="27905"/>
                  </a:cubicBezTo>
                  <a:cubicBezTo>
                    <a:pt x="60399" y="27905"/>
                    <a:pt x="60626" y="27892"/>
                    <a:pt x="60866" y="27861"/>
                  </a:cubicBezTo>
                  <a:cubicBezTo>
                    <a:pt x="61069" y="27835"/>
                    <a:pt x="61201" y="27823"/>
                    <a:pt x="61275" y="27823"/>
                  </a:cubicBezTo>
                  <a:cubicBezTo>
                    <a:pt x="61742" y="27823"/>
                    <a:pt x="59986" y="28266"/>
                    <a:pt x="59699" y="28266"/>
                  </a:cubicBezTo>
                  <a:cubicBezTo>
                    <a:pt x="59699" y="28266"/>
                    <a:pt x="60507" y="28582"/>
                    <a:pt x="61433" y="28582"/>
                  </a:cubicBezTo>
                  <a:cubicBezTo>
                    <a:pt x="61556" y="28582"/>
                    <a:pt x="61681" y="28576"/>
                    <a:pt x="61806" y="28564"/>
                  </a:cubicBezTo>
                  <a:cubicBezTo>
                    <a:pt x="61921" y="28552"/>
                    <a:pt x="62003" y="28547"/>
                    <a:pt x="62058" y="28547"/>
                  </a:cubicBezTo>
                  <a:cubicBezTo>
                    <a:pt x="62463" y="28547"/>
                    <a:pt x="61342" y="28827"/>
                    <a:pt x="60771" y="28827"/>
                  </a:cubicBezTo>
                  <a:cubicBezTo>
                    <a:pt x="60702" y="28827"/>
                    <a:pt x="60641" y="28823"/>
                    <a:pt x="60592" y="28814"/>
                  </a:cubicBezTo>
                  <a:cubicBezTo>
                    <a:pt x="60576" y="28810"/>
                    <a:pt x="60564" y="28809"/>
                    <a:pt x="60553" y="28809"/>
                  </a:cubicBezTo>
                  <a:cubicBezTo>
                    <a:pt x="60405" y="28809"/>
                    <a:pt x="60787" y="29123"/>
                    <a:pt x="61378" y="29468"/>
                  </a:cubicBezTo>
                  <a:cubicBezTo>
                    <a:pt x="59588" y="28988"/>
                    <a:pt x="57938" y="28968"/>
                    <a:pt x="57675" y="28968"/>
                  </a:cubicBezTo>
                  <a:cubicBezTo>
                    <a:pt x="57651" y="28968"/>
                    <a:pt x="57639" y="28968"/>
                    <a:pt x="57639" y="28968"/>
                  </a:cubicBezTo>
                  <a:cubicBezTo>
                    <a:pt x="58620" y="29072"/>
                    <a:pt x="59019" y="29695"/>
                    <a:pt x="58353" y="29695"/>
                  </a:cubicBezTo>
                  <a:cubicBezTo>
                    <a:pt x="58252" y="29695"/>
                    <a:pt x="58125" y="29680"/>
                    <a:pt x="57972" y="29647"/>
                  </a:cubicBezTo>
                  <a:cubicBezTo>
                    <a:pt x="57698" y="29587"/>
                    <a:pt x="57401" y="29564"/>
                    <a:pt x="57115" y="29540"/>
                  </a:cubicBezTo>
                  <a:cubicBezTo>
                    <a:pt x="57091" y="28611"/>
                    <a:pt x="57044" y="27718"/>
                    <a:pt x="56948" y="26849"/>
                  </a:cubicBezTo>
                  <a:close/>
                  <a:moveTo>
                    <a:pt x="10264" y="29718"/>
                  </a:moveTo>
                  <a:cubicBezTo>
                    <a:pt x="10252" y="29742"/>
                    <a:pt x="10228" y="29742"/>
                    <a:pt x="10204" y="29754"/>
                  </a:cubicBezTo>
                  <a:lnTo>
                    <a:pt x="10264" y="29718"/>
                  </a:lnTo>
                  <a:close/>
                  <a:moveTo>
                    <a:pt x="60413" y="30433"/>
                  </a:moveTo>
                  <a:lnTo>
                    <a:pt x="60413" y="30433"/>
                  </a:lnTo>
                  <a:cubicBezTo>
                    <a:pt x="60389" y="30457"/>
                    <a:pt x="60377" y="30469"/>
                    <a:pt x="60354" y="30480"/>
                  </a:cubicBezTo>
                  <a:cubicBezTo>
                    <a:pt x="60389" y="30457"/>
                    <a:pt x="60413" y="30433"/>
                    <a:pt x="60413" y="30433"/>
                  </a:cubicBezTo>
                  <a:close/>
                  <a:moveTo>
                    <a:pt x="16995" y="28825"/>
                  </a:moveTo>
                  <a:cubicBezTo>
                    <a:pt x="17111" y="28825"/>
                    <a:pt x="18679" y="30790"/>
                    <a:pt x="19009" y="30790"/>
                  </a:cubicBezTo>
                  <a:cubicBezTo>
                    <a:pt x="19011" y="30790"/>
                    <a:pt x="19013" y="30790"/>
                    <a:pt x="19015" y="30790"/>
                  </a:cubicBezTo>
                  <a:cubicBezTo>
                    <a:pt x="19348" y="30766"/>
                    <a:pt x="17944" y="29028"/>
                    <a:pt x="18039" y="28885"/>
                  </a:cubicBezTo>
                  <a:cubicBezTo>
                    <a:pt x="18041" y="28881"/>
                    <a:pt x="18045" y="28879"/>
                    <a:pt x="18051" y="28879"/>
                  </a:cubicBezTo>
                  <a:cubicBezTo>
                    <a:pt x="18148" y="28879"/>
                    <a:pt x="18689" y="29452"/>
                    <a:pt x="19229" y="30004"/>
                  </a:cubicBezTo>
                  <a:cubicBezTo>
                    <a:pt x="19253" y="30564"/>
                    <a:pt x="19289" y="31123"/>
                    <a:pt x="19313" y="31671"/>
                  </a:cubicBezTo>
                  <a:cubicBezTo>
                    <a:pt x="17527" y="30838"/>
                    <a:pt x="14812" y="30302"/>
                    <a:pt x="13800" y="30123"/>
                  </a:cubicBezTo>
                  <a:lnTo>
                    <a:pt x="13764" y="30099"/>
                  </a:lnTo>
                  <a:lnTo>
                    <a:pt x="13764" y="30099"/>
                  </a:lnTo>
                  <a:cubicBezTo>
                    <a:pt x="14181" y="30111"/>
                    <a:pt x="14884" y="30171"/>
                    <a:pt x="15181" y="30171"/>
                  </a:cubicBezTo>
                  <a:cubicBezTo>
                    <a:pt x="15181" y="30171"/>
                    <a:pt x="14610" y="29778"/>
                    <a:pt x="14788" y="29647"/>
                  </a:cubicBezTo>
                  <a:cubicBezTo>
                    <a:pt x="14806" y="29634"/>
                    <a:pt x="14829" y="29628"/>
                    <a:pt x="14858" y="29628"/>
                  </a:cubicBezTo>
                  <a:cubicBezTo>
                    <a:pt x="15118" y="29628"/>
                    <a:pt x="15785" y="30123"/>
                    <a:pt x="15967" y="30230"/>
                  </a:cubicBezTo>
                  <a:cubicBezTo>
                    <a:pt x="15978" y="30237"/>
                    <a:pt x="15987" y="30240"/>
                    <a:pt x="15993" y="30240"/>
                  </a:cubicBezTo>
                  <a:cubicBezTo>
                    <a:pt x="16104" y="30240"/>
                    <a:pt x="15427" y="29277"/>
                    <a:pt x="15562" y="29266"/>
                  </a:cubicBezTo>
                  <a:cubicBezTo>
                    <a:pt x="15564" y="29266"/>
                    <a:pt x="15566" y="29266"/>
                    <a:pt x="15568" y="29266"/>
                  </a:cubicBezTo>
                  <a:cubicBezTo>
                    <a:pt x="15744" y="29266"/>
                    <a:pt x="16850" y="30243"/>
                    <a:pt x="17015" y="30302"/>
                  </a:cubicBezTo>
                  <a:cubicBezTo>
                    <a:pt x="17019" y="30303"/>
                    <a:pt x="17022" y="30304"/>
                    <a:pt x="17025" y="30304"/>
                  </a:cubicBezTo>
                  <a:cubicBezTo>
                    <a:pt x="17122" y="30304"/>
                    <a:pt x="16223" y="29227"/>
                    <a:pt x="16443" y="29099"/>
                  </a:cubicBezTo>
                  <a:cubicBezTo>
                    <a:pt x="16456" y="29092"/>
                    <a:pt x="16470" y="29089"/>
                    <a:pt x="16485" y="29089"/>
                  </a:cubicBezTo>
                  <a:cubicBezTo>
                    <a:pt x="16749" y="29089"/>
                    <a:pt x="17336" y="30124"/>
                    <a:pt x="17539" y="30135"/>
                  </a:cubicBezTo>
                  <a:cubicBezTo>
                    <a:pt x="17541" y="30135"/>
                    <a:pt x="17543" y="30135"/>
                    <a:pt x="17545" y="30135"/>
                  </a:cubicBezTo>
                  <a:cubicBezTo>
                    <a:pt x="17749" y="30135"/>
                    <a:pt x="16920" y="28873"/>
                    <a:pt x="16991" y="28825"/>
                  </a:cubicBezTo>
                  <a:cubicBezTo>
                    <a:pt x="16992" y="28825"/>
                    <a:pt x="16993" y="28825"/>
                    <a:pt x="16995" y="28825"/>
                  </a:cubicBezTo>
                  <a:close/>
                  <a:moveTo>
                    <a:pt x="60268" y="34908"/>
                  </a:moveTo>
                  <a:cubicBezTo>
                    <a:pt x="60270" y="34908"/>
                    <a:pt x="60270" y="34920"/>
                    <a:pt x="60270" y="34945"/>
                  </a:cubicBezTo>
                  <a:cubicBezTo>
                    <a:pt x="60258" y="34945"/>
                    <a:pt x="60258" y="34933"/>
                    <a:pt x="60258" y="34933"/>
                  </a:cubicBezTo>
                  <a:cubicBezTo>
                    <a:pt x="60264" y="34917"/>
                    <a:pt x="60267" y="34908"/>
                    <a:pt x="60268" y="34908"/>
                  </a:cubicBezTo>
                  <a:close/>
                  <a:moveTo>
                    <a:pt x="18759" y="32892"/>
                  </a:moveTo>
                  <a:cubicBezTo>
                    <a:pt x="18763" y="32892"/>
                    <a:pt x="18783" y="32934"/>
                    <a:pt x="18825" y="33028"/>
                  </a:cubicBezTo>
                  <a:cubicBezTo>
                    <a:pt x="18932" y="33266"/>
                    <a:pt x="19182" y="33683"/>
                    <a:pt x="19491" y="34124"/>
                  </a:cubicBezTo>
                  <a:cubicBezTo>
                    <a:pt x="19539" y="34540"/>
                    <a:pt x="19587" y="34945"/>
                    <a:pt x="19622" y="35338"/>
                  </a:cubicBezTo>
                  <a:cubicBezTo>
                    <a:pt x="19306" y="34390"/>
                    <a:pt x="18737" y="32892"/>
                    <a:pt x="18759" y="32892"/>
                  </a:cubicBezTo>
                  <a:close/>
                  <a:moveTo>
                    <a:pt x="59614" y="36009"/>
                  </a:moveTo>
                  <a:cubicBezTo>
                    <a:pt x="59628" y="36009"/>
                    <a:pt x="59644" y="36083"/>
                    <a:pt x="59663" y="36255"/>
                  </a:cubicBezTo>
                  <a:cubicBezTo>
                    <a:pt x="59699" y="36564"/>
                    <a:pt x="59770" y="36886"/>
                    <a:pt x="59842" y="37160"/>
                  </a:cubicBezTo>
                  <a:cubicBezTo>
                    <a:pt x="59758" y="37184"/>
                    <a:pt x="59651" y="37207"/>
                    <a:pt x="59556" y="37255"/>
                  </a:cubicBezTo>
                  <a:cubicBezTo>
                    <a:pt x="59556" y="36596"/>
                    <a:pt x="59575" y="36009"/>
                    <a:pt x="59614" y="36009"/>
                  </a:cubicBezTo>
                  <a:close/>
                  <a:moveTo>
                    <a:pt x="60115" y="35874"/>
                  </a:moveTo>
                  <a:lnTo>
                    <a:pt x="60294" y="36183"/>
                  </a:lnTo>
                  <a:cubicBezTo>
                    <a:pt x="60365" y="36303"/>
                    <a:pt x="60425" y="36410"/>
                    <a:pt x="60473" y="36529"/>
                  </a:cubicBezTo>
                  <a:cubicBezTo>
                    <a:pt x="60473" y="36541"/>
                    <a:pt x="60485" y="36553"/>
                    <a:pt x="60485" y="36564"/>
                  </a:cubicBezTo>
                  <a:cubicBezTo>
                    <a:pt x="60496" y="36600"/>
                    <a:pt x="60508" y="36648"/>
                    <a:pt x="60532" y="36672"/>
                  </a:cubicBezTo>
                  <a:cubicBezTo>
                    <a:pt x="60616" y="36945"/>
                    <a:pt x="60735" y="37219"/>
                    <a:pt x="60854" y="37541"/>
                  </a:cubicBezTo>
                  <a:cubicBezTo>
                    <a:pt x="60592" y="37374"/>
                    <a:pt x="60318" y="37196"/>
                    <a:pt x="60032" y="37160"/>
                  </a:cubicBezTo>
                  <a:cubicBezTo>
                    <a:pt x="60032" y="36731"/>
                    <a:pt x="60080" y="36267"/>
                    <a:pt x="60115" y="35874"/>
                  </a:cubicBezTo>
                  <a:close/>
                  <a:moveTo>
                    <a:pt x="64842" y="40917"/>
                  </a:moveTo>
                  <a:cubicBezTo>
                    <a:pt x="64868" y="40917"/>
                    <a:pt x="64912" y="41001"/>
                    <a:pt x="64961" y="41125"/>
                  </a:cubicBezTo>
                  <a:cubicBezTo>
                    <a:pt x="64902" y="41172"/>
                    <a:pt x="64854" y="41208"/>
                    <a:pt x="64818" y="41256"/>
                  </a:cubicBezTo>
                  <a:cubicBezTo>
                    <a:pt x="64795" y="41136"/>
                    <a:pt x="64795" y="41053"/>
                    <a:pt x="64818" y="40970"/>
                  </a:cubicBezTo>
                  <a:cubicBezTo>
                    <a:pt x="64822" y="40933"/>
                    <a:pt x="64830" y="40917"/>
                    <a:pt x="64842" y="40917"/>
                  </a:cubicBezTo>
                  <a:close/>
                  <a:moveTo>
                    <a:pt x="63556" y="30647"/>
                  </a:moveTo>
                  <a:cubicBezTo>
                    <a:pt x="63556" y="30695"/>
                    <a:pt x="63544" y="30742"/>
                    <a:pt x="63544" y="30790"/>
                  </a:cubicBezTo>
                  <a:cubicBezTo>
                    <a:pt x="63116" y="31373"/>
                    <a:pt x="62270" y="32600"/>
                    <a:pt x="62282" y="33147"/>
                  </a:cubicBezTo>
                  <a:cubicBezTo>
                    <a:pt x="62282" y="33147"/>
                    <a:pt x="63104" y="32231"/>
                    <a:pt x="63437" y="31909"/>
                  </a:cubicBezTo>
                  <a:lnTo>
                    <a:pt x="63437" y="31909"/>
                  </a:lnTo>
                  <a:cubicBezTo>
                    <a:pt x="63437" y="32004"/>
                    <a:pt x="63425" y="32088"/>
                    <a:pt x="63425" y="32195"/>
                  </a:cubicBezTo>
                  <a:cubicBezTo>
                    <a:pt x="63175" y="32731"/>
                    <a:pt x="62687" y="33659"/>
                    <a:pt x="62640" y="34159"/>
                  </a:cubicBezTo>
                  <a:lnTo>
                    <a:pt x="63235" y="33588"/>
                  </a:lnTo>
                  <a:lnTo>
                    <a:pt x="63235" y="33588"/>
                  </a:lnTo>
                  <a:cubicBezTo>
                    <a:pt x="63235" y="33588"/>
                    <a:pt x="62521" y="35600"/>
                    <a:pt x="62509" y="36005"/>
                  </a:cubicBezTo>
                  <a:cubicBezTo>
                    <a:pt x="62506" y="36050"/>
                    <a:pt x="62513" y="36070"/>
                    <a:pt x="62528" y="36070"/>
                  </a:cubicBezTo>
                  <a:cubicBezTo>
                    <a:pt x="62642" y="36070"/>
                    <a:pt x="63224" y="34886"/>
                    <a:pt x="63413" y="34886"/>
                  </a:cubicBezTo>
                  <a:cubicBezTo>
                    <a:pt x="63604" y="34886"/>
                    <a:pt x="62699" y="36029"/>
                    <a:pt x="62782" y="37386"/>
                  </a:cubicBezTo>
                  <a:cubicBezTo>
                    <a:pt x="62782" y="37386"/>
                    <a:pt x="63318" y="36422"/>
                    <a:pt x="63640" y="36124"/>
                  </a:cubicBezTo>
                  <a:cubicBezTo>
                    <a:pt x="63640" y="36172"/>
                    <a:pt x="63652" y="36243"/>
                    <a:pt x="63664" y="36314"/>
                  </a:cubicBezTo>
                  <a:cubicBezTo>
                    <a:pt x="63425" y="36850"/>
                    <a:pt x="62985" y="38041"/>
                    <a:pt x="63128" y="38696"/>
                  </a:cubicBezTo>
                  <a:cubicBezTo>
                    <a:pt x="63162" y="38853"/>
                    <a:pt x="63189" y="38920"/>
                    <a:pt x="63215" y="38920"/>
                  </a:cubicBezTo>
                  <a:cubicBezTo>
                    <a:pt x="63322" y="38920"/>
                    <a:pt x="63399" y="37724"/>
                    <a:pt x="63842" y="37088"/>
                  </a:cubicBezTo>
                  <a:cubicBezTo>
                    <a:pt x="63890" y="37255"/>
                    <a:pt x="63937" y="37410"/>
                    <a:pt x="63973" y="37565"/>
                  </a:cubicBezTo>
                  <a:cubicBezTo>
                    <a:pt x="63735" y="38434"/>
                    <a:pt x="63259" y="39815"/>
                    <a:pt x="63485" y="40077"/>
                  </a:cubicBezTo>
                  <a:cubicBezTo>
                    <a:pt x="63537" y="40143"/>
                    <a:pt x="63577" y="40173"/>
                    <a:pt x="63606" y="40173"/>
                  </a:cubicBezTo>
                  <a:cubicBezTo>
                    <a:pt x="63778" y="40173"/>
                    <a:pt x="63629" y="39192"/>
                    <a:pt x="63914" y="38827"/>
                  </a:cubicBezTo>
                  <a:cubicBezTo>
                    <a:pt x="63937" y="38797"/>
                    <a:pt x="63957" y="38783"/>
                    <a:pt x="63974" y="38783"/>
                  </a:cubicBezTo>
                  <a:cubicBezTo>
                    <a:pt x="64195" y="38783"/>
                    <a:pt x="63786" y="41291"/>
                    <a:pt x="63997" y="41446"/>
                  </a:cubicBezTo>
                  <a:cubicBezTo>
                    <a:pt x="64008" y="41455"/>
                    <a:pt x="64019" y="41459"/>
                    <a:pt x="64030" y="41459"/>
                  </a:cubicBezTo>
                  <a:cubicBezTo>
                    <a:pt x="64229" y="41459"/>
                    <a:pt x="64393" y="40072"/>
                    <a:pt x="64449" y="39982"/>
                  </a:cubicBezTo>
                  <a:cubicBezTo>
                    <a:pt x="64450" y="39980"/>
                    <a:pt x="64451" y="39979"/>
                    <a:pt x="64452" y="39979"/>
                  </a:cubicBezTo>
                  <a:cubicBezTo>
                    <a:pt x="64481" y="39979"/>
                    <a:pt x="64417" y="40842"/>
                    <a:pt x="64509" y="41648"/>
                  </a:cubicBezTo>
                  <a:cubicBezTo>
                    <a:pt x="64330" y="41922"/>
                    <a:pt x="64211" y="42244"/>
                    <a:pt x="64128" y="42565"/>
                  </a:cubicBezTo>
                  <a:cubicBezTo>
                    <a:pt x="64056" y="42506"/>
                    <a:pt x="64033" y="42446"/>
                    <a:pt x="64021" y="42387"/>
                  </a:cubicBezTo>
                  <a:cubicBezTo>
                    <a:pt x="63664" y="41541"/>
                    <a:pt x="63199" y="40755"/>
                    <a:pt x="62687" y="39993"/>
                  </a:cubicBezTo>
                  <a:cubicBezTo>
                    <a:pt x="62592" y="39839"/>
                    <a:pt x="62592" y="39755"/>
                    <a:pt x="62687" y="39601"/>
                  </a:cubicBezTo>
                  <a:cubicBezTo>
                    <a:pt x="62949" y="39160"/>
                    <a:pt x="63104" y="38660"/>
                    <a:pt x="63044" y="38148"/>
                  </a:cubicBezTo>
                  <a:cubicBezTo>
                    <a:pt x="63021" y="37981"/>
                    <a:pt x="62997" y="37815"/>
                    <a:pt x="62890" y="37672"/>
                  </a:cubicBezTo>
                  <a:cubicBezTo>
                    <a:pt x="62485" y="37981"/>
                    <a:pt x="62342" y="38434"/>
                    <a:pt x="62306" y="39374"/>
                  </a:cubicBezTo>
                  <a:cubicBezTo>
                    <a:pt x="62223" y="39303"/>
                    <a:pt x="62175" y="39220"/>
                    <a:pt x="62116" y="39124"/>
                  </a:cubicBezTo>
                  <a:cubicBezTo>
                    <a:pt x="61997" y="38946"/>
                    <a:pt x="61889" y="38767"/>
                    <a:pt x="61770" y="38589"/>
                  </a:cubicBezTo>
                  <a:cubicBezTo>
                    <a:pt x="61675" y="38422"/>
                    <a:pt x="61532" y="38279"/>
                    <a:pt x="61759" y="38088"/>
                  </a:cubicBezTo>
                  <a:cubicBezTo>
                    <a:pt x="61854" y="38005"/>
                    <a:pt x="61866" y="37850"/>
                    <a:pt x="61878" y="37731"/>
                  </a:cubicBezTo>
                  <a:cubicBezTo>
                    <a:pt x="61949" y="37219"/>
                    <a:pt x="61854" y="36743"/>
                    <a:pt x="61568" y="36314"/>
                  </a:cubicBezTo>
                  <a:cubicBezTo>
                    <a:pt x="61556" y="36291"/>
                    <a:pt x="61520" y="36243"/>
                    <a:pt x="61449" y="36219"/>
                  </a:cubicBezTo>
                  <a:cubicBezTo>
                    <a:pt x="61223" y="36624"/>
                    <a:pt x="61235" y="37076"/>
                    <a:pt x="61270" y="37517"/>
                  </a:cubicBezTo>
                  <a:cubicBezTo>
                    <a:pt x="61270" y="37585"/>
                    <a:pt x="61270" y="37610"/>
                    <a:pt x="61252" y="37610"/>
                  </a:cubicBezTo>
                  <a:cubicBezTo>
                    <a:pt x="61242" y="37610"/>
                    <a:pt x="61225" y="37601"/>
                    <a:pt x="61199" y="37588"/>
                  </a:cubicBezTo>
                  <a:cubicBezTo>
                    <a:pt x="61032" y="37267"/>
                    <a:pt x="60866" y="36945"/>
                    <a:pt x="60746" y="36600"/>
                  </a:cubicBezTo>
                  <a:cubicBezTo>
                    <a:pt x="60735" y="36564"/>
                    <a:pt x="60735" y="36541"/>
                    <a:pt x="60723" y="36517"/>
                  </a:cubicBezTo>
                  <a:cubicBezTo>
                    <a:pt x="60699" y="36445"/>
                    <a:pt x="60699" y="36374"/>
                    <a:pt x="60735" y="36279"/>
                  </a:cubicBezTo>
                  <a:cubicBezTo>
                    <a:pt x="60794" y="36148"/>
                    <a:pt x="60806" y="36005"/>
                    <a:pt x="60758" y="35850"/>
                  </a:cubicBezTo>
                  <a:cubicBezTo>
                    <a:pt x="60723" y="35707"/>
                    <a:pt x="60675" y="35576"/>
                    <a:pt x="60604" y="35433"/>
                  </a:cubicBezTo>
                  <a:cubicBezTo>
                    <a:pt x="60604" y="34448"/>
                    <a:pt x="60824" y="33471"/>
                    <a:pt x="60864" y="33471"/>
                  </a:cubicBezTo>
                  <a:cubicBezTo>
                    <a:pt x="60872" y="33471"/>
                    <a:pt x="60873" y="33504"/>
                    <a:pt x="60866" y="33576"/>
                  </a:cubicBezTo>
                  <a:cubicBezTo>
                    <a:pt x="60807" y="34142"/>
                    <a:pt x="61212" y="35873"/>
                    <a:pt x="61282" y="35873"/>
                  </a:cubicBezTo>
                  <a:cubicBezTo>
                    <a:pt x="61297" y="35873"/>
                    <a:pt x="61296" y="35789"/>
                    <a:pt x="61270" y="35588"/>
                  </a:cubicBezTo>
                  <a:cubicBezTo>
                    <a:pt x="61135" y="34613"/>
                    <a:pt x="61371" y="32859"/>
                    <a:pt x="61426" y="32859"/>
                  </a:cubicBezTo>
                  <a:cubicBezTo>
                    <a:pt x="61434" y="32859"/>
                    <a:pt x="61439" y="32897"/>
                    <a:pt x="61437" y="32981"/>
                  </a:cubicBezTo>
                  <a:cubicBezTo>
                    <a:pt x="61420" y="33450"/>
                    <a:pt x="61746" y="34006"/>
                    <a:pt x="61844" y="34006"/>
                  </a:cubicBezTo>
                  <a:cubicBezTo>
                    <a:pt x="61882" y="34006"/>
                    <a:pt x="61885" y="33919"/>
                    <a:pt x="61818" y="33707"/>
                  </a:cubicBezTo>
                  <a:cubicBezTo>
                    <a:pt x="61607" y="33053"/>
                    <a:pt x="62031" y="31643"/>
                    <a:pt x="62098" y="31643"/>
                  </a:cubicBezTo>
                  <a:cubicBezTo>
                    <a:pt x="62107" y="31643"/>
                    <a:pt x="62109" y="31667"/>
                    <a:pt x="62104" y="31719"/>
                  </a:cubicBezTo>
                  <a:cubicBezTo>
                    <a:pt x="62070" y="32031"/>
                    <a:pt x="62054" y="32438"/>
                    <a:pt x="62090" y="32438"/>
                  </a:cubicBezTo>
                  <a:cubicBezTo>
                    <a:pt x="62105" y="32438"/>
                    <a:pt x="62129" y="32369"/>
                    <a:pt x="62163" y="32195"/>
                  </a:cubicBezTo>
                  <a:cubicBezTo>
                    <a:pt x="62247" y="31742"/>
                    <a:pt x="63128" y="30980"/>
                    <a:pt x="63556" y="30647"/>
                  </a:cubicBezTo>
                  <a:close/>
                  <a:moveTo>
                    <a:pt x="71676" y="42399"/>
                  </a:moveTo>
                  <a:cubicBezTo>
                    <a:pt x="71700" y="42518"/>
                    <a:pt x="71784" y="42625"/>
                    <a:pt x="71843" y="42696"/>
                  </a:cubicBezTo>
                  <a:cubicBezTo>
                    <a:pt x="71748" y="42660"/>
                    <a:pt x="71665" y="42625"/>
                    <a:pt x="71581" y="42577"/>
                  </a:cubicBezTo>
                  <a:cubicBezTo>
                    <a:pt x="71629" y="42518"/>
                    <a:pt x="71641" y="42458"/>
                    <a:pt x="71676" y="42399"/>
                  </a:cubicBezTo>
                  <a:close/>
                  <a:moveTo>
                    <a:pt x="71212" y="42565"/>
                  </a:moveTo>
                  <a:lnTo>
                    <a:pt x="71212" y="42565"/>
                  </a:lnTo>
                  <a:cubicBezTo>
                    <a:pt x="71272" y="42601"/>
                    <a:pt x="71331" y="42613"/>
                    <a:pt x="71379" y="42625"/>
                  </a:cubicBezTo>
                  <a:cubicBezTo>
                    <a:pt x="71450" y="42660"/>
                    <a:pt x="71522" y="42684"/>
                    <a:pt x="71605" y="42732"/>
                  </a:cubicBezTo>
                  <a:cubicBezTo>
                    <a:pt x="71510" y="42744"/>
                    <a:pt x="71438" y="42791"/>
                    <a:pt x="71379" y="42839"/>
                  </a:cubicBezTo>
                  <a:cubicBezTo>
                    <a:pt x="71284" y="42815"/>
                    <a:pt x="71188" y="42791"/>
                    <a:pt x="71093" y="42780"/>
                  </a:cubicBezTo>
                  <a:cubicBezTo>
                    <a:pt x="71188" y="42684"/>
                    <a:pt x="71224" y="42601"/>
                    <a:pt x="71224" y="42601"/>
                  </a:cubicBezTo>
                  <a:cubicBezTo>
                    <a:pt x="71224" y="42577"/>
                    <a:pt x="71212" y="42577"/>
                    <a:pt x="71212" y="42565"/>
                  </a:cubicBezTo>
                  <a:close/>
                  <a:moveTo>
                    <a:pt x="72498" y="42541"/>
                  </a:moveTo>
                  <a:cubicBezTo>
                    <a:pt x="72522" y="42660"/>
                    <a:pt x="72581" y="42756"/>
                    <a:pt x="72653" y="42839"/>
                  </a:cubicBezTo>
                  <a:cubicBezTo>
                    <a:pt x="72581" y="42863"/>
                    <a:pt x="72522" y="42875"/>
                    <a:pt x="72450" y="42899"/>
                  </a:cubicBezTo>
                  <a:cubicBezTo>
                    <a:pt x="72391" y="42875"/>
                    <a:pt x="72319" y="42863"/>
                    <a:pt x="72260" y="42839"/>
                  </a:cubicBezTo>
                  <a:cubicBezTo>
                    <a:pt x="72355" y="42744"/>
                    <a:pt x="72438" y="42637"/>
                    <a:pt x="72498" y="42541"/>
                  </a:cubicBezTo>
                  <a:close/>
                  <a:moveTo>
                    <a:pt x="72212" y="42958"/>
                  </a:moveTo>
                  <a:cubicBezTo>
                    <a:pt x="72224" y="42958"/>
                    <a:pt x="72224" y="42958"/>
                    <a:pt x="72236" y="42970"/>
                  </a:cubicBezTo>
                  <a:cubicBezTo>
                    <a:pt x="72230" y="42964"/>
                    <a:pt x="72224" y="42961"/>
                    <a:pt x="72220" y="42961"/>
                  </a:cubicBezTo>
                  <a:cubicBezTo>
                    <a:pt x="72215" y="42961"/>
                    <a:pt x="72212" y="42964"/>
                    <a:pt x="72212" y="42970"/>
                  </a:cubicBezTo>
                  <a:lnTo>
                    <a:pt x="72212" y="42958"/>
                  </a:lnTo>
                  <a:close/>
                  <a:moveTo>
                    <a:pt x="65140" y="40517"/>
                  </a:moveTo>
                  <a:lnTo>
                    <a:pt x="65140" y="40517"/>
                  </a:lnTo>
                  <a:cubicBezTo>
                    <a:pt x="65140" y="40517"/>
                    <a:pt x="65807" y="41065"/>
                    <a:pt x="66176" y="41779"/>
                  </a:cubicBezTo>
                  <a:cubicBezTo>
                    <a:pt x="66176" y="41779"/>
                    <a:pt x="66176" y="41613"/>
                    <a:pt x="66116" y="41363"/>
                  </a:cubicBezTo>
                  <a:lnTo>
                    <a:pt x="66116" y="41363"/>
                  </a:lnTo>
                  <a:cubicBezTo>
                    <a:pt x="67223" y="42541"/>
                    <a:pt x="68521" y="43280"/>
                    <a:pt x="69748" y="43756"/>
                  </a:cubicBezTo>
                  <a:cubicBezTo>
                    <a:pt x="68390" y="44292"/>
                    <a:pt x="66962" y="44887"/>
                    <a:pt x="65604" y="45411"/>
                  </a:cubicBezTo>
                  <a:cubicBezTo>
                    <a:pt x="65807" y="45173"/>
                    <a:pt x="65961" y="44899"/>
                    <a:pt x="65961" y="44577"/>
                  </a:cubicBezTo>
                  <a:cubicBezTo>
                    <a:pt x="65961" y="44542"/>
                    <a:pt x="65961" y="44530"/>
                    <a:pt x="65938" y="44506"/>
                  </a:cubicBezTo>
                  <a:cubicBezTo>
                    <a:pt x="65938" y="44482"/>
                    <a:pt x="65926" y="44470"/>
                    <a:pt x="65914" y="44423"/>
                  </a:cubicBezTo>
                  <a:cubicBezTo>
                    <a:pt x="65426" y="44601"/>
                    <a:pt x="65045" y="44946"/>
                    <a:pt x="64723" y="45339"/>
                  </a:cubicBezTo>
                  <a:cubicBezTo>
                    <a:pt x="64664" y="45304"/>
                    <a:pt x="64676" y="45244"/>
                    <a:pt x="64664" y="45197"/>
                  </a:cubicBezTo>
                  <a:cubicBezTo>
                    <a:pt x="64604" y="44565"/>
                    <a:pt x="64485" y="43934"/>
                    <a:pt x="64306" y="43315"/>
                  </a:cubicBezTo>
                  <a:cubicBezTo>
                    <a:pt x="64295" y="43232"/>
                    <a:pt x="64247" y="43161"/>
                    <a:pt x="64354" y="43101"/>
                  </a:cubicBezTo>
                  <a:cubicBezTo>
                    <a:pt x="64545" y="42982"/>
                    <a:pt x="64676" y="42851"/>
                    <a:pt x="64783" y="42684"/>
                  </a:cubicBezTo>
                  <a:cubicBezTo>
                    <a:pt x="64842" y="42780"/>
                    <a:pt x="64902" y="42863"/>
                    <a:pt x="64973" y="42911"/>
                  </a:cubicBezTo>
                  <a:cubicBezTo>
                    <a:pt x="64973" y="42911"/>
                    <a:pt x="64949" y="42696"/>
                    <a:pt x="64902" y="42422"/>
                  </a:cubicBezTo>
                  <a:cubicBezTo>
                    <a:pt x="64961" y="42244"/>
                    <a:pt x="65009" y="42065"/>
                    <a:pt x="65033" y="41863"/>
                  </a:cubicBezTo>
                  <a:cubicBezTo>
                    <a:pt x="65068" y="41660"/>
                    <a:pt x="65045" y="41446"/>
                    <a:pt x="64985" y="41244"/>
                  </a:cubicBezTo>
                  <a:lnTo>
                    <a:pt x="64985" y="41244"/>
                  </a:lnTo>
                  <a:cubicBezTo>
                    <a:pt x="65164" y="41732"/>
                    <a:pt x="65438" y="42613"/>
                    <a:pt x="65759" y="42780"/>
                  </a:cubicBezTo>
                  <a:cubicBezTo>
                    <a:pt x="65860" y="42831"/>
                    <a:pt x="65914" y="42863"/>
                    <a:pt x="65932" y="42863"/>
                  </a:cubicBezTo>
                  <a:cubicBezTo>
                    <a:pt x="66004" y="42863"/>
                    <a:pt x="65484" y="42341"/>
                    <a:pt x="65140" y="40517"/>
                  </a:cubicBezTo>
                  <a:close/>
                  <a:moveTo>
                    <a:pt x="63592" y="30480"/>
                  </a:moveTo>
                  <a:lnTo>
                    <a:pt x="63592" y="30492"/>
                  </a:lnTo>
                  <a:cubicBezTo>
                    <a:pt x="61013" y="30866"/>
                    <a:pt x="59239" y="33131"/>
                    <a:pt x="59386" y="33131"/>
                  </a:cubicBezTo>
                  <a:cubicBezTo>
                    <a:pt x="59394" y="33131"/>
                    <a:pt x="59406" y="33125"/>
                    <a:pt x="59425" y="33112"/>
                  </a:cubicBezTo>
                  <a:cubicBezTo>
                    <a:pt x="59690" y="32923"/>
                    <a:pt x="60776" y="32414"/>
                    <a:pt x="60947" y="32414"/>
                  </a:cubicBezTo>
                  <a:cubicBezTo>
                    <a:pt x="61014" y="32414"/>
                    <a:pt x="60941" y="32491"/>
                    <a:pt x="60627" y="32695"/>
                  </a:cubicBezTo>
                  <a:cubicBezTo>
                    <a:pt x="59508" y="33445"/>
                    <a:pt x="59175" y="34171"/>
                    <a:pt x="59175" y="34171"/>
                  </a:cubicBezTo>
                  <a:cubicBezTo>
                    <a:pt x="59459" y="33753"/>
                    <a:pt x="60141" y="33523"/>
                    <a:pt x="60336" y="33523"/>
                  </a:cubicBezTo>
                  <a:cubicBezTo>
                    <a:pt x="60435" y="33523"/>
                    <a:pt x="60408" y="33583"/>
                    <a:pt x="60139" y="33707"/>
                  </a:cubicBezTo>
                  <a:cubicBezTo>
                    <a:pt x="59330" y="34076"/>
                    <a:pt x="58770" y="35588"/>
                    <a:pt x="58770" y="35588"/>
                  </a:cubicBezTo>
                  <a:cubicBezTo>
                    <a:pt x="58770" y="35588"/>
                    <a:pt x="59554" y="34751"/>
                    <a:pt x="59739" y="34751"/>
                  </a:cubicBezTo>
                  <a:cubicBezTo>
                    <a:pt x="59815" y="34751"/>
                    <a:pt x="59790" y="34892"/>
                    <a:pt x="59568" y="35291"/>
                  </a:cubicBezTo>
                  <a:cubicBezTo>
                    <a:pt x="58818" y="36660"/>
                    <a:pt x="59568" y="39005"/>
                    <a:pt x="59568" y="39005"/>
                  </a:cubicBezTo>
                  <a:cubicBezTo>
                    <a:pt x="59568" y="39005"/>
                    <a:pt x="59556" y="38100"/>
                    <a:pt x="59568" y="37291"/>
                  </a:cubicBezTo>
                  <a:cubicBezTo>
                    <a:pt x="59723" y="37446"/>
                    <a:pt x="59865" y="37588"/>
                    <a:pt x="60020" y="37731"/>
                  </a:cubicBezTo>
                  <a:cubicBezTo>
                    <a:pt x="60044" y="37850"/>
                    <a:pt x="60092" y="37946"/>
                    <a:pt x="60127" y="38041"/>
                  </a:cubicBezTo>
                  <a:cubicBezTo>
                    <a:pt x="60104" y="37969"/>
                    <a:pt x="60092" y="37874"/>
                    <a:pt x="60092" y="37791"/>
                  </a:cubicBezTo>
                  <a:lnTo>
                    <a:pt x="60092" y="37791"/>
                  </a:lnTo>
                  <a:cubicBezTo>
                    <a:pt x="60187" y="37862"/>
                    <a:pt x="60258" y="37958"/>
                    <a:pt x="60365" y="38005"/>
                  </a:cubicBezTo>
                  <a:cubicBezTo>
                    <a:pt x="60616" y="38208"/>
                    <a:pt x="60877" y="38339"/>
                    <a:pt x="61211" y="38339"/>
                  </a:cubicBezTo>
                  <a:cubicBezTo>
                    <a:pt x="61294" y="38339"/>
                    <a:pt x="61354" y="38350"/>
                    <a:pt x="61401" y="38446"/>
                  </a:cubicBezTo>
                  <a:cubicBezTo>
                    <a:pt x="61794" y="39112"/>
                    <a:pt x="62235" y="39732"/>
                    <a:pt x="62651" y="40386"/>
                  </a:cubicBezTo>
                  <a:cubicBezTo>
                    <a:pt x="62687" y="40434"/>
                    <a:pt x="62723" y="40482"/>
                    <a:pt x="62711" y="40553"/>
                  </a:cubicBezTo>
                  <a:cubicBezTo>
                    <a:pt x="62223" y="40291"/>
                    <a:pt x="61675" y="40220"/>
                    <a:pt x="61104" y="40113"/>
                  </a:cubicBezTo>
                  <a:lnTo>
                    <a:pt x="61104" y="40113"/>
                  </a:lnTo>
                  <a:cubicBezTo>
                    <a:pt x="61211" y="40410"/>
                    <a:pt x="61401" y="40601"/>
                    <a:pt x="61616" y="40779"/>
                  </a:cubicBezTo>
                  <a:cubicBezTo>
                    <a:pt x="61866" y="40982"/>
                    <a:pt x="62187" y="41065"/>
                    <a:pt x="62485" y="41184"/>
                  </a:cubicBezTo>
                  <a:cubicBezTo>
                    <a:pt x="62687" y="41256"/>
                    <a:pt x="62902" y="41279"/>
                    <a:pt x="63104" y="41327"/>
                  </a:cubicBezTo>
                  <a:cubicBezTo>
                    <a:pt x="63175" y="41351"/>
                    <a:pt x="63235" y="41375"/>
                    <a:pt x="63283" y="41434"/>
                  </a:cubicBezTo>
                  <a:cubicBezTo>
                    <a:pt x="63544" y="41922"/>
                    <a:pt x="63783" y="42434"/>
                    <a:pt x="63961" y="43018"/>
                  </a:cubicBezTo>
                  <a:cubicBezTo>
                    <a:pt x="63294" y="42601"/>
                    <a:pt x="62651" y="42208"/>
                    <a:pt x="61878" y="42208"/>
                  </a:cubicBezTo>
                  <a:cubicBezTo>
                    <a:pt x="61866" y="42279"/>
                    <a:pt x="61937" y="42327"/>
                    <a:pt x="61973" y="42375"/>
                  </a:cubicBezTo>
                  <a:cubicBezTo>
                    <a:pt x="62282" y="42756"/>
                    <a:pt x="62663" y="43041"/>
                    <a:pt x="63116" y="43256"/>
                  </a:cubicBezTo>
                  <a:cubicBezTo>
                    <a:pt x="63354" y="43351"/>
                    <a:pt x="63604" y="43375"/>
                    <a:pt x="63854" y="43375"/>
                  </a:cubicBezTo>
                  <a:cubicBezTo>
                    <a:pt x="64080" y="43387"/>
                    <a:pt x="64080" y="43375"/>
                    <a:pt x="64128" y="43577"/>
                  </a:cubicBezTo>
                  <a:cubicBezTo>
                    <a:pt x="64306" y="44244"/>
                    <a:pt x="64426" y="44923"/>
                    <a:pt x="64449" y="45613"/>
                  </a:cubicBezTo>
                  <a:cubicBezTo>
                    <a:pt x="64430" y="45651"/>
                    <a:pt x="64456" y="45726"/>
                    <a:pt x="64409" y="45726"/>
                  </a:cubicBezTo>
                  <a:cubicBezTo>
                    <a:pt x="64396" y="45726"/>
                    <a:pt x="64379" y="45721"/>
                    <a:pt x="64354" y="45708"/>
                  </a:cubicBezTo>
                  <a:cubicBezTo>
                    <a:pt x="64199" y="45458"/>
                    <a:pt x="64068" y="45173"/>
                    <a:pt x="63878" y="44946"/>
                  </a:cubicBezTo>
                  <a:cubicBezTo>
                    <a:pt x="63652" y="44696"/>
                    <a:pt x="63413" y="44482"/>
                    <a:pt x="63092" y="44411"/>
                  </a:cubicBezTo>
                  <a:cubicBezTo>
                    <a:pt x="63065" y="44404"/>
                    <a:pt x="63037" y="44397"/>
                    <a:pt x="63007" y="44397"/>
                  </a:cubicBezTo>
                  <a:cubicBezTo>
                    <a:pt x="62985" y="44397"/>
                    <a:pt x="62962" y="44401"/>
                    <a:pt x="62937" y="44411"/>
                  </a:cubicBezTo>
                  <a:cubicBezTo>
                    <a:pt x="62973" y="44887"/>
                    <a:pt x="63116" y="45327"/>
                    <a:pt x="63366" y="45744"/>
                  </a:cubicBezTo>
                  <a:cubicBezTo>
                    <a:pt x="63437" y="45887"/>
                    <a:pt x="63544" y="45994"/>
                    <a:pt x="63664" y="46089"/>
                  </a:cubicBezTo>
                  <a:cubicBezTo>
                    <a:pt x="62592" y="46435"/>
                    <a:pt x="61628" y="46661"/>
                    <a:pt x="60818" y="46661"/>
                  </a:cubicBezTo>
                  <a:cubicBezTo>
                    <a:pt x="60485" y="46661"/>
                    <a:pt x="60127" y="46637"/>
                    <a:pt x="59746" y="46637"/>
                  </a:cubicBezTo>
                  <a:cubicBezTo>
                    <a:pt x="60068" y="46256"/>
                    <a:pt x="60449" y="45554"/>
                    <a:pt x="60401" y="44542"/>
                  </a:cubicBezTo>
                  <a:lnTo>
                    <a:pt x="60401" y="44542"/>
                  </a:lnTo>
                  <a:cubicBezTo>
                    <a:pt x="60401" y="44542"/>
                    <a:pt x="59449" y="45387"/>
                    <a:pt x="59032" y="46613"/>
                  </a:cubicBezTo>
                  <a:cubicBezTo>
                    <a:pt x="58127" y="46566"/>
                    <a:pt x="57091" y="46494"/>
                    <a:pt x="55877" y="46423"/>
                  </a:cubicBezTo>
                  <a:cubicBezTo>
                    <a:pt x="56508" y="46042"/>
                    <a:pt x="57544" y="45208"/>
                    <a:pt x="58008" y="43565"/>
                  </a:cubicBezTo>
                  <a:lnTo>
                    <a:pt x="58008" y="43565"/>
                  </a:lnTo>
                  <a:cubicBezTo>
                    <a:pt x="58008" y="43565"/>
                    <a:pt x="56282" y="44304"/>
                    <a:pt x="55103" y="45839"/>
                  </a:cubicBezTo>
                  <a:cubicBezTo>
                    <a:pt x="55924" y="43041"/>
                    <a:pt x="56889" y="38529"/>
                    <a:pt x="57115" y="32457"/>
                  </a:cubicBezTo>
                  <a:cubicBezTo>
                    <a:pt x="57115" y="32278"/>
                    <a:pt x="57127" y="32112"/>
                    <a:pt x="57127" y="31957"/>
                  </a:cubicBezTo>
                  <a:cubicBezTo>
                    <a:pt x="57603" y="31362"/>
                    <a:pt x="58127" y="30790"/>
                    <a:pt x="58127" y="30790"/>
                  </a:cubicBezTo>
                  <a:lnTo>
                    <a:pt x="58127" y="30790"/>
                  </a:lnTo>
                  <a:cubicBezTo>
                    <a:pt x="57460" y="31921"/>
                    <a:pt x="57353" y="33183"/>
                    <a:pt x="57353" y="33183"/>
                  </a:cubicBezTo>
                  <a:cubicBezTo>
                    <a:pt x="57646" y="32504"/>
                    <a:pt x="59157" y="30789"/>
                    <a:pt x="59210" y="30789"/>
                  </a:cubicBezTo>
                  <a:cubicBezTo>
                    <a:pt x="59217" y="30789"/>
                    <a:pt x="59196" y="30823"/>
                    <a:pt x="59139" y="30897"/>
                  </a:cubicBezTo>
                  <a:cubicBezTo>
                    <a:pt x="58675" y="31504"/>
                    <a:pt x="58663" y="32564"/>
                    <a:pt x="58663" y="32564"/>
                  </a:cubicBezTo>
                  <a:cubicBezTo>
                    <a:pt x="58889" y="31635"/>
                    <a:pt x="60068" y="30719"/>
                    <a:pt x="60365" y="30504"/>
                  </a:cubicBezTo>
                  <a:lnTo>
                    <a:pt x="60365" y="30504"/>
                  </a:lnTo>
                  <a:cubicBezTo>
                    <a:pt x="59831" y="30926"/>
                    <a:pt x="59452" y="32114"/>
                    <a:pt x="59605" y="32114"/>
                  </a:cubicBezTo>
                  <a:cubicBezTo>
                    <a:pt x="59646" y="32114"/>
                    <a:pt x="59727" y="32027"/>
                    <a:pt x="59854" y="31814"/>
                  </a:cubicBezTo>
                  <a:cubicBezTo>
                    <a:pt x="60376" y="30933"/>
                    <a:pt x="61225" y="30572"/>
                    <a:pt x="61315" y="30572"/>
                  </a:cubicBezTo>
                  <a:cubicBezTo>
                    <a:pt x="61329" y="30572"/>
                    <a:pt x="61324" y="30581"/>
                    <a:pt x="61294" y="30599"/>
                  </a:cubicBezTo>
                  <a:cubicBezTo>
                    <a:pt x="61136" y="30702"/>
                    <a:pt x="60479" y="31470"/>
                    <a:pt x="60632" y="31470"/>
                  </a:cubicBezTo>
                  <a:cubicBezTo>
                    <a:pt x="60675" y="31470"/>
                    <a:pt x="60783" y="31409"/>
                    <a:pt x="60985" y="31254"/>
                  </a:cubicBezTo>
                  <a:cubicBezTo>
                    <a:pt x="61735" y="30683"/>
                    <a:pt x="63068" y="30528"/>
                    <a:pt x="63592" y="30480"/>
                  </a:cubicBezTo>
                  <a:close/>
                  <a:moveTo>
                    <a:pt x="14050" y="46256"/>
                  </a:moveTo>
                  <a:cubicBezTo>
                    <a:pt x="14169" y="46316"/>
                    <a:pt x="14300" y="46363"/>
                    <a:pt x="14431" y="46387"/>
                  </a:cubicBezTo>
                  <a:cubicBezTo>
                    <a:pt x="14336" y="46494"/>
                    <a:pt x="14253" y="46601"/>
                    <a:pt x="14181" y="46709"/>
                  </a:cubicBezTo>
                  <a:cubicBezTo>
                    <a:pt x="14181" y="46542"/>
                    <a:pt x="14122" y="46387"/>
                    <a:pt x="14050" y="46256"/>
                  </a:cubicBezTo>
                  <a:close/>
                  <a:moveTo>
                    <a:pt x="13375" y="44191"/>
                  </a:moveTo>
                  <a:cubicBezTo>
                    <a:pt x="13418" y="44191"/>
                    <a:pt x="13468" y="44218"/>
                    <a:pt x="13562" y="44268"/>
                  </a:cubicBezTo>
                  <a:cubicBezTo>
                    <a:pt x="14169" y="44637"/>
                    <a:pt x="14753" y="45054"/>
                    <a:pt x="15253" y="45542"/>
                  </a:cubicBezTo>
                  <a:cubicBezTo>
                    <a:pt x="15288" y="45589"/>
                    <a:pt x="15384" y="45637"/>
                    <a:pt x="15253" y="45673"/>
                  </a:cubicBezTo>
                  <a:cubicBezTo>
                    <a:pt x="14955" y="45589"/>
                    <a:pt x="14657" y="45482"/>
                    <a:pt x="14348" y="45458"/>
                  </a:cubicBezTo>
                  <a:cubicBezTo>
                    <a:pt x="14255" y="45449"/>
                    <a:pt x="14165" y="45443"/>
                    <a:pt x="14076" y="45443"/>
                  </a:cubicBezTo>
                  <a:cubicBezTo>
                    <a:pt x="13832" y="45443"/>
                    <a:pt x="13601" y="45489"/>
                    <a:pt x="13383" y="45637"/>
                  </a:cubicBezTo>
                  <a:cubicBezTo>
                    <a:pt x="13336" y="45661"/>
                    <a:pt x="13288" y="45673"/>
                    <a:pt x="13264" y="45756"/>
                  </a:cubicBezTo>
                  <a:cubicBezTo>
                    <a:pt x="13288" y="45780"/>
                    <a:pt x="13324" y="45792"/>
                    <a:pt x="13336" y="45828"/>
                  </a:cubicBezTo>
                  <a:cubicBezTo>
                    <a:pt x="13145" y="46209"/>
                    <a:pt x="13086" y="46530"/>
                    <a:pt x="13110" y="46744"/>
                  </a:cubicBezTo>
                  <a:cubicBezTo>
                    <a:pt x="12943" y="46554"/>
                    <a:pt x="12824" y="46387"/>
                    <a:pt x="12740" y="46256"/>
                  </a:cubicBezTo>
                  <a:cubicBezTo>
                    <a:pt x="13002" y="45375"/>
                    <a:pt x="12348" y="45042"/>
                    <a:pt x="11895" y="44899"/>
                  </a:cubicBezTo>
                  <a:cubicBezTo>
                    <a:pt x="12109" y="44875"/>
                    <a:pt x="12336" y="44816"/>
                    <a:pt x="12562" y="44744"/>
                  </a:cubicBezTo>
                  <a:cubicBezTo>
                    <a:pt x="12812" y="44649"/>
                    <a:pt x="13002" y="44470"/>
                    <a:pt x="13205" y="44304"/>
                  </a:cubicBezTo>
                  <a:cubicBezTo>
                    <a:pt x="13288" y="44227"/>
                    <a:pt x="13326" y="44191"/>
                    <a:pt x="13375" y="44191"/>
                  </a:cubicBezTo>
                  <a:close/>
                  <a:moveTo>
                    <a:pt x="13437" y="47328"/>
                  </a:moveTo>
                  <a:cubicBezTo>
                    <a:pt x="13463" y="47347"/>
                    <a:pt x="13485" y="47365"/>
                    <a:pt x="13514" y="47375"/>
                  </a:cubicBezTo>
                  <a:cubicBezTo>
                    <a:pt x="13479" y="47375"/>
                    <a:pt x="13455" y="47363"/>
                    <a:pt x="13419" y="47363"/>
                  </a:cubicBezTo>
                  <a:lnTo>
                    <a:pt x="13443" y="47340"/>
                  </a:lnTo>
                  <a:cubicBezTo>
                    <a:pt x="13443" y="47336"/>
                    <a:pt x="13440" y="47332"/>
                    <a:pt x="13437" y="47328"/>
                  </a:cubicBezTo>
                  <a:close/>
                  <a:moveTo>
                    <a:pt x="14003" y="47268"/>
                  </a:moveTo>
                  <a:cubicBezTo>
                    <a:pt x="14003" y="47340"/>
                    <a:pt x="14014" y="47423"/>
                    <a:pt x="14038" y="47494"/>
                  </a:cubicBezTo>
                  <a:lnTo>
                    <a:pt x="13860" y="47447"/>
                  </a:lnTo>
                  <a:cubicBezTo>
                    <a:pt x="13919" y="47387"/>
                    <a:pt x="13979" y="47328"/>
                    <a:pt x="14003" y="47268"/>
                  </a:cubicBezTo>
                  <a:close/>
                  <a:moveTo>
                    <a:pt x="15788" y="46089"/>
                  </a:moveTo>
                  <a:cubicBezTo>
                    <a:pt x="16062" y="46363"/>
                    <a:pt x="16277" y="46661"/>
                    <a:pt x="16503" y="46959"/>
                  </a:cubicBezTo>
                  <a:cubicBezTo>
                    <a:pt x="16693" y="47221"/>
                    <a:pt x="16896" y="47506"/>
                    <a:pt x="17074" y="47792"/>
                  </a:cubicBezTo>
                  <a:cubicBezTo>
                    <a:pt x="16670" y="47756"/>
                    <a:pt x="16300" y="47744"/>
                    <a:pt x="15943" y="47733"/>
                  </a:cubicBezTo>
                  <a:cubicBezTo>
                    <a:pt x="16062" y="47161"/>
                    <a:pt x="15622" y="46542"/>
                    <a:pt x="15622" y="46542"/>
                  </a:cubicBezTo>
                  <a:cubicBezTo>
                    <a:pt x="15384" y="46732"/>
                    <a:pt x="15205" y="46911"/>
                    <a:pt x="15086" y="47090"/>
                  </a:cubicBezTo>
                  <a:cubicBezTo>
                    <a:pt x="15086" y="46863"/>
                    <a:pt x="15026" y="46661"/>
                    <a:pt x="14955" y="46482"/>
                  </a:cubicBezTo>
                  <a:lnTo>
                    <a:pt x="15026" y="46482"/>
                  </a:lnTo>
                  <a:cubicBezTo>
                    <a:pt x="15324" y="46470"/>
                    <a:pt x="15610" y="46375"/>
                    <a:pt x="15788" y="46089"/>
                  </a:cubicBezTo>
                  <a:close/>
                  <a:moveTo>
                    <a:pt x="13121" y="30528"/>
                  </a:moveTo>
                  <a:lnTo>
                    <a:pt x="13121" y="30528"/>
                  </a:lnTo>
                  <a:cubicBezTo>
                    <a:pt x="12633" y="31123"/>
                    <a:pt x="11919" y="32064"/>
                    <a:pt x="11907" y="32540"/>
                  </a:cubicBezTo>
                  <a:cubicBezTo>
                    <a:pt x="11907" y="32540"/>
                    <a:pt x="13121" y="31361"/>
                    <a:pt x="13288" y="31290"/>
                  </a:cubicBezTo>
                  <a:cubicBezTo>
                    <a:pt x="13291" y="31289"/>
                    <a:pt x="13293" y="31288"/>
                    <a:pt x="13295" y="31288"/>
                  </a:cubicBezTo>
                  <a:cubicBezTo>
                    <a:pt x="13391" y="31288"/>
                    <a:pt x="12298" y="32874"/>
                    <a:pt x="12181" y="33564"/>
                  </a:cubicBezTo>
                  <a:lnTo>
                    <a:pt x="12824" y="33040"/>
                  </a:lnTo>
                  <a:lnTo>
                    <a:pt x="12824" y="33040"/>
                  </a:lnTo>
                  <a:cubicBezTo>
                    <a:pt x="12824" y="33040"/>
                    <a:pt x="11967" y="34993"/>
                    <a:pt x="11931" y="35398"/>
                  </a:cubicBezTo>
                  <a:cubicBezTo>
                    <a:pt x="11925" y="35444"/>
                    <a:pt x="11932" y="35465"/>
                    <a:pt x="11949" y="35465"/>
                  </a:cubicBezTo>
                  <a:cubicBezTo>
                    <a:pt x="12073" y="35465"/>
                    <a:pt x="12741" y="34338"/>
                    <a:pt x="12919" y="34338"/>
                  </a:cubicBezTo>
                  <a:cubicBezTo>
                    <a:pt x="13110" y="34350"/>
                    <a:pt x="12109" y="35421"/>
                    <a:pt x="12121" y="36791"/>
                  </a:cubicBezTo>
                  <a:cubicBezTo>
                    <a:pt x="12121" y="36791"/>
                    <a:pt x="12942" y="35521"/>
                    <a:pt x="13209" y="35521"/>
                  </a:cubicBezTo>
                  <a:cubicBezTo>
                    <a:pt x="13221" y="35521"/>
                    <a:pt x="13231" y="35524"/>
                    <a:pt x="13241" y="35529"/>
                  </a:cubicBezTo>
                  <a:cubicBezTo>
                    <a:pt x="13241" y="35529"/>
                    <a:pt x="12264" y="37255"/>
                    <a:pt x="12383" y="38148"/>
                  </a:cubicBezTo>
                  <a:cubicBezTo>
                    <a:pt x="12405" y="38309"/>
                    <a:pt x="12427" y="38378"/>
                    <a:pt x="12452" y="38378"/>
                  </a:cubicBezTo>
                  <a:cubicBezTo>
                    <a:pt x="12565" y="38378"/>
                    <a:pt x="12748" y="37014"/>
                    <a:pt x="13312" y="36469"/>
                  </a:cubicBezTo>
                  <a:cubicBezTo>
                    <a:pt x="13378" y="36404"/>
                    <a:pt x="13423" y="36375"/>
                    <a:pt x="13450" y="36375"/>
                  </a:cubicBezTo>
                  <a:cubicBezTo>
                    <a:pt x="13711" y="36375"/>
                    <a:pt x="12331" y="39131"/>
                    <a:pt x="12633" y="39541"/>
                  </a:cubicBezTo>
                  <a:cubicBezTo>
                    <a:pt x="12683" y="39614"/>
                    <a:pt x="12720" y="39646"/>
                    <a:pt x="12750" y="39646"/>
                  </a:cubicBezTo>
                  <a:cubicBezTo>
                    <a:pt x="12913" y="39646"/>
                    <a:pt x="12835" y="38679"/>
                    <a:pt x="13157" y="38327"/>
                  </a:cubicBezTo>
                  <a:cubicBezTo>
                    <a:pt x="13182" y="38298"/>
                    <a:pt x="13202" y="38285"/>
                    <a:pt x="13218" y="38285"/>
                  </a:cubicBezTo>
                  <a:cubicBezTo>
                    <a:pt x="13435" y="38285"/>
                    <a:pt x="12839" y="40779"/>
                    <a:pt x="13050" y="40946"/>
                  </a:cubicBezTo>
                  <a:cubicBezTo>
                    <a:pt x="13061" y="40956"/>
                    <a:pt x="13073" y="40961"/>
                    <a:pt x="13084" y="40961"/>
                  </a:cubicBezTo>
                  <a:cubicBezTo>
                    <a:pt x="13285" y="40961"/>
                    <a:pt x="13553" y="39596"/>
                    <a:pt x="13598" y="39517"/>
                  </a:cubicBezTo>
                  <a:cubicBezTo>
                    <a:pt x="13599" y="39515"/>
                    <a:pt x="13600" y="39515"/>
                    <a:pt x="13601" y="39515"/>
                  </a:cubicBezTo>
                  <a:cubicBezTo>
                    <a:pt x="13642" y="39515"/>
                    <a:pt x="13265" y="41922"/>
                    <a:pt x="13943" y="42506"/>
                  </a:cubicBezTo>
                  <a:cubicBezTo>
                    <a:pt x="13943" y="42506"/>
                    <a:pt x="13812" y="40946"/>
                    <a:pt x="13907" y="40541"/>
                  </a:cubicBezTo>
                  <a:cubicBezTo>
                    <a:pt x="13917" y="40504"/>
                    <a:pt x="13928" y="40487"/>
                    <a:pt x="13940" y="40487"/>
                  </a:cubicBezTo>
                  <a:cubicBezTo>
                    <a:pt x="14062" y="40487"/>
                    <a:pt x="14308" y="42164"/>
                    <a:pt x="14741" y="42434"/>
                  </a:cubicBezTo>
                  <a:cubicBezTo>
                    <a:pt x="14837" y="42494"/>
                    <a:pt x="14886" y="42530"/>
                    <a:pt x="14902" y="42530"/>
                  </a:cubicBezTo>
                  <a:cubicBezTo>
                    <a:pt x="14965" y="42530"/>
                    <a:pt x="14497" y="41969"/>
                    <a:pt x="14288" y="40124"/>
                  </a:cubicBezTo>
                  <a:lnTo>
                    <a:pt x="14288" y="40124"/>
                  </a:lnTo>
                  <a:cubicBezTo>
                    <a:pt x="14288" y="40125"/>
                    <a:pt x="14907" y="40720"/>
                    <a:pt x="15241" y="41470"/>
                  </a:cubicBezTo>
                  <a:cubicBezTo>
                    <a:pt x="15241" y="41470"/>
                    <a:pt x="15324" y="40160"/>
                    <a:pt x="13931" y="38910"/>
                  </a:cubicBezTo>
                  <a:cubicBezTo>
                    <a:pt x="13931" y="38910"/>
                    <a:pt x="13947" y="38908"/>
                    <a:pt x="13975" y="38908"/>
                  </a:cubicBezTo>
                  <a:cubicBezTo>
                    <a:pt x="14154" y="38908"/>
                    <a:pt x="14843" y="38979"/>
                    <a:pt x="15336" y="40017"/>
                  </a:cubicBezTo>
                  <a:cubicBezTo>
                    <a:pt x="15336" y="40017"/>
                    <a:pt x="15491" y="38708"/>
                    <a:pt x="14026" y="37422"/>
                  </a:cubicBezTo>
                  <a:lnTo>
                    <a:pt x="14026" y="37422"/>
                  </a:lnTo>
                  <a:cubicBezTo>
                    <a:pt x="14027" y="37422"/>
                    <a:pt x="15086" y="38339"/>
                    <a:pt x="15574" y="39065"/>
                  </a:cubicBezTo>
                  <a:cubicBezTo>
                    <a:pt x="15574" y="39065"/>
                    <a:pt x="15491" y="37148"/>
                    <a:pt x="14443" y="36374"/>
                  </a:cubicBezTo>
                  <a:lnTo>
                    <a:pt x="14443" y="36374"/>
                  </a:lnTo>
                  <a:cubicBezTo>
                    <a:pt x="14443" y="36374"/>
                    <a:pt x="15277" y="36707"/>
                    <a:pt x="15693" y="37279"/>
                  </a:cubicBezTo>
                  <a:cubicBezTo>
                    <a:pt x="15765" y="37377"/>
                    <a:pt x="15823" y="37422"/>
                    <a:pt x="15861" y="37422"/>
                  </a:cubicBezTo>
                  <a:cubicBezTo>
                    <a:pt x="16061" y="37422"/>
                    <a:pt x="15692" y="36165"/>
                    <a:pt x="13788" y="34993"/>
                  </a:cubicBezTo>
                  <a:cubicBezTo>
                    <a:pt x="13788" y="34993"/>
                    <a:pt x="13772" y="34808"/>
                    <a:pt x="13972" y="34808"/>
                  </a:cubicBezTo>
                  <a:cubicBezTo>
                    <a:pt x="14158" y="34808"/>
                    <a:pt x="14530" y="34968"/>
                    <a:pt x="15277" y="35588"/>
                  </a:cubicBezTo>
                  <a:cubicBezTo>
                    <a:pt x="15578" y="35836"/>
                    <a:pt x="15746" y="35938"/>
                    <a:pt x="15815" y="35938"/>
                  </a:cubicBezTo>
                  <a:cubicBezTo>
                    <a:pt x="16098" y="35938"/>
                    <a:pt x="14681" y="34202"/>
                    <a:pt x="13943" y="33886"/>
                  </a:cubicBezTo>
                  <a:cubicBezTo>
                    <a:pt x="13607" y="33748"/>
                    <a:pt x="13553" y="33661"/>
                    <a:pt x="13672" y="33661"/>
                  </a:cubicBezTo>
                  <a:cubicBezTo>
                    <a:pt x="13882" y="33661"/>
                    <a:pt x="14628" y="33930"/>
                    <a:pt x="15312" y="34659"/>
                  </a:cubicBezTo>
                  <a:cubicBezTo>
                    <a:pt x="15312" y="34659"/>
                    <a:pt x="14705" y="33350"/>
                    <a:pt x="13991" y="32778"/>
                  </a:cubicBezTo>
                  <a:lnTo>
                    <a:pt x="13991" y="32778"/>
                  </a:lnTo>
                  <a:lnTo>
                    <a:pt x="15146" y="33135"/>
                  </a:lnTo>
                  <a:cubicBezTo>
                    <a:pt x="15187" y="33159"/>
                    <a:pt x="15219" y="33170"/>
                    <a:pt x="15243" y="33170"/>
                  </a:cubicBezTo>
                  <a:cubicBezTo>
                    <a:pt x="15360" y="33170"/>
                    <a:pt x="15261" y="32888"/>
                    <a:pt x="15062" y="32481"/>
                  </a:cubicBezTo>
                  <a:lnTo>
                    <a:pt x="15062" y="32481"/>
                  </a:lnTo>
                  <a:cubicBezTo>
                    <a:pt x="15106" y="32550"/>
                    <a:pt x="15130" y="32595"/>
                    <a:pt x="15136" y="32595"/>
                  </a:cubicBezTo>
                  <a:cubicBezTo>
                    <a:pt x="15137" y="32595"/>
                    <a:pt x="15137" y="32589"/>
                    <a:pt x="15134" y="32576"/>
                  </a:cubicBezTo>
                  <a:cubicBezTo>
                    <a:pt x="15074" y="32421"/>
                    <a:pt x="14955" y="31778"/>
                    <a:pt x="14896" y="31445"/>
                  </a:cubicBezTo>
                  <a:lnTo>
                    <a:pt x="14896" y="31445"/>
                  </a:lnTo>
                  <a:cubicBezTo>
                    <a:pt x="15086" y="32147"/>
                    <a:pt x="16455" y="34052"/>
                    <a:pt x="16527" y="34052"/>
                  </a:cubicBezTo>
                  <a:cubicBezTo>
                    <a:pt x="16586" y="34052"/>
                    <a:pt x="16312" y="32266"/>
                    <a:pt x="16217" y="31778"/>
                  </a:cubicBezTo>
                  <a:lnTo>
                    <a:pt x="16217" y="31778"/>
                  </a:lnTo>
                  <a:cubicBezTo>
                    <a:pt x="16431" y="32456"/>
                    <a:pt x="18163" y="35600"/>
                    <a:pt x="18241" y="35600"/>
                  </a:cubicBezTo>
                  <a:cubicBezTo>
                    <a:pt x="18241" y="35600"/>
                    <a:pt x="18241" y="35600"/>
                    <a:pt x="18241" y="35600"/>
                  </a:cubicBezTo>
                  <a:cubicBezTo>
                    <a:pt x="18309" y="35589"/>
                    <a:pt x="17433" y="32156"/>
                    <a:pt x="17453" y="32156"/>
                  </a:cubicBezTo>
                  <a:lnTo>
                    <a:pt x="17453" y="32156"/>
                  </a:lnTo>
                  <a:cubicBezTo>
                    <a:pt x="17455" y="32156"/>
                    <a:pt x="17459" y="32169"/>
                    <a:pt x="17467" y="32195"/>
                  </a:cubicBezTo>
                  <a:cubicBezTo>
                    <a:pt x="17586" y="32600"/>
                    <a:pt x="19229" y="35362"/>
                    <a:pt x="19706" y="35993"/>
                  </a:cubicBezTo>
                  <a:cubicBezTo>
                    <a:pt x="20218" y="40184"/>
                    <a:pt x="21027" y="43375"/>
                    <a:pt x="21670" y="45482"/>
                  </a:cubicBezTo>
                  <a:cubicBezTo>
                    <a:pt x="21277" y="44982"/>
                    <a:pt x="20718" y="44446"/>
                    <a:pt x="19920" y="43934"/>
                  </a:cubicBezTo>
                  <a:lnTo>
                    <a:pt x="19920" y="43934"/>
                  </a:lnTo>
                  <a:cubicBezTo>
                    <a:pt x="19920" y="43935"/>
                    <a:pt x="19968" y="45173"/>
                    <a:pt x="20872" y="46209"/>
                  </a:cubicBezTo>
                  <a:cubicBezTo>
                    <a:pt x="20444" y="45994"/>
                    <a:pt x="19920" y="45792"/>
                    <a:pt x="19301" y="45637"/>
                  </a:cubicBezTo>
                  <a:lnTo>
                    <a:pt x="19301" y="45637"/>
                  </a:lnTo>
                  <a:cubicBezTo>
                    <a:pt x="19301" y="45637"/>
                    <a:pt x="19789" y="46947"/>
                    <a:pt x="21158" y="47613"/>
                  </a:cubicBezTo>
                  <a:cubicBezTo>
                    <a:pt x="19837" y="47721"/>
                    <a:pt x="18586" y="47792"/>
                    <a:pt x="17420" y="47792"/>
                  </a:cubicBezTo>
                  <a:cubicBezTo>
                    <a:pt x="17027" y="47101"/>
                    <a:pt x="16527" y="46494"/>
                    <a:pt x="15979" y="45911"/>
                  </a:cubicBezTo>
                  <a:cubicBezTo>
                    <a:pt x="15860" y="45792"/>
                    <a:pt x="15812" y="45673"/>
                    <a:pt x="15860" y="45518"/>
                  </a:cubicBezTo>
                  <a:cubicBezTo>
                    <a:pt x="15931" y="45256"/>
                    <a:pt x="15967" y="44994"/>
                    <a:pt x="15967" y="44708"/>
                  </a:cubicBezTo>
                  <a:cubicBezTo>
                    <a:pt x="15967" y="44339"/>
                    <a:pt x="15908" y="43982"/>
                    <a:pt x="15622" y="43684"/>
                  </a:cubicBezTo>
                  <a:cubicBezTo>
                    <a:pt x="15610" y="43673"/>
                    <a:pt x="15574" y="43649"/>
                    <a:pt x="15562" y="43637"/>
                  </a:cubicBezTo>
                  <a:cubicBezTo>
                    <a:pt x="15550" y="43625"/>
                    <a:pt x="15538" y="43625"/>
                    <a:pt x="15491" y="43613"/>
                  </a:cubicBezTo>
                  <a:cubicBezTo>
                    <a:pt x="15253" y="44101"/>
                    <a:pt x="15217" y="44625"/>
                    <a:pt x="15253" y="45137"/>
                  </a:cubicBezTo>
                  <a:cubicBezTo>
                    <a:pt x="15237" y="45145"/>
                    <a:pt x="15223" y="45148"/>
                    <a:pt x="15211" y="45148"/>
                  </a:cubicBezTo>
                  <a:cubicBezTo>
                    <a:pt x="15166" y="45148"/>
                    <a:pt x="15140" y="45105"/>
                    <a:pt x="15122" y="45077"/>
                  </a:cubicBezTo>
                  <a:cubicBezTo>
                    <a:pt x="14610" y="44649"/>
                    <a:pt x="14074" y="44268"/>
                    <a:pt x="13491" y="43934"/>
                  </a:cubicBezTo>
                  <a:cubicBezTo>
                    <a:pt x="13419" y="43887"/>
                    <a:pt x="13348" y="43875"/>
                    <a:pt x="13372" y="43756"/>
                  </a:cubicBezTo>
                  <a:cubicBezTo>
                    <a:pt x="13526" y="43220"/>
                    <a:pt x="13300" y="42780"/>
                    <a:pt x="13002" y="42363"/>
                  </a:cubicBezTo>
                  <a:cubicBezTo>
                    <a:pt x="12860" y="42149"/>
                    <a:pt x="12657" y="41970"/>
                    <a:pt x="12395" y="41839"/>
                  </a:cubicBezTo>
                  <a:lnTo>
                    <a:pt x="12395" y="41839"/>
                  </a:lnTo>
                  <a:cubicBezTo>
                    <a:pt x="12300" y="42458"/>
                    <a:pt x="12479" y="42994"/>
                    <a:pt x="12800" y="43518"/>
                  </a:cubicBezTo>
                  <a:cubicBezTo>
                    <a:pt x="12786" y="43519"/>
                    <a:pt x="12772" y="43520"/>
                    <a:pt x="12760" y="43520"/>
                  </a:cubicBezTo>
                  <a:cubicBezTo>
                    <a:pt x="12680" y="43520"/>
                    <a:pt x="12637" y="43489"/>
                    <a:pt x="12586" y="43458"/>
                  </a:cubicBezTo>
                  <a:cubicBezTo>
                    <a:pt x="11705" y="43077"/>
                    <a:pt x="10800" y="42839"/>
                    <a:pt x="9883" y="42625"/>
                  </a:cubicBezTo>
                  <a:cubicBezTo>
                    <a:pt x="9704" y="42601"/>
                    <a:pt x="9645" y="42518"/>
                    <a:pt x="9597" y="42339"/>
                  </a:cubicBezTo>
                  <a:cubicBezTo>
                    <a:pt x="9478" y="41827"/>
                    <a:pt x="9240" y="41351"/>
                    <a:pt x="8811" y="41006"/>
                  </a:cubicBezTo>
                  <a:cubicBezTo>
                    <a:pt x="8669" y="40898"/>
                    <a:pt x="8526" y="40791"/>
                    <a:pt x="8359" y="40755"/>
                  </a:cubicBezTo>
                  <a:lnTo>
                    <a:pt x="8359" y="40755"/>
                  </a:lnTo>
                  <a:cubicBezTo>
                    <a:pt x="8288" y="41267"/>
                    <a:pt x="8490" y="41720"/>
                    <a:pt x="9145" y="42434"/>
                  </a:cubicBezTo>
                  <a:cubicBezTo>
                    <a:pt x="9132" y="42436"/>
                    <a:pt x="9119" y="42436"/>
                    <a:pt x="9106" y="42436"/>
                  </a:cubicBezTo>
                  <a:cubicBezTo>
                    <a:pt x="9005" y="42436"/>
                    <a:pt x="8920" y="42397"/>
                    <a:pt x="8835" y="42387"/>
                  </a:cubicBezTo>
                  <a:cubicBezTo>
                    <a:pt x="8633" y="42339"/>
                    <a:pt x="8419" y="42279"/>
                    <a:pt x="8192" y="42244"/>
                  </a:cubicBezTo>
                  <a:cubicBezTo>
                    <a:pt x="8002" y="42196"/>
                    <a:pt x="7799" y="42184"/>
                    <a:pt x="7823" y="41887"/>
                  </a:cubicBezTo>
                  <a:cubicBezTo>
                    <a:pt x="7835" y="41768"/>
                    <a:pt x="7740" y="41625"/>
                    <a:pt x="7657" y="41529"/>
                  </a:cubicBezTo>
                  <a:cubicBezTo>
                    <a:pt x="7347" y="41089"/>
                    <a:pt x="6930" y="40815"/>
                    <a:pt x="6406" y="40696"/>
                  </a:cubicBezTo>
                  <a:cubicBezTo>
                    <a:pt x="6390" y="40685"/>
                    <a:pt x="6372" y="40679"/>
                    <a:pt x="6351" y="40679"/>
                  </a:cubicBezTo>
                  <a:cubicBezTo>
                    <a:pt x="6325" y="40679"/>
                    <a:pt x="6296" y="40688"/>
                    <a:pt x="6263" y="40708"/>
                  </a:cubicBezTo>
                  <a:cubicBezTo>
                    <a:pt x="6383" y="41172"/>
                    <a:pt x="6704" y="41482"/>
                    <a:pt x="7049" y="41791"/>
                  </a:cubicBezTo>
                  <a:cubicBezTo>
                    <a:pt x="7145" y="41863"/>
                    <a:pt x="7145" y="41863"/>
                    <a:pt x="7049" y="41910"/>
                  </a:cubicBezTo>
                  <a:cubicBezTo>
                    <a:pt x="6692" y="41791"/>
                    <a:pt x="6335" y="41660"/>
                    <a:pt x="5990" y="41494"/>
                  </a:cubicBezTo>
                  <a:cubicBezTo>
                    <a:pt x="5894" y="41446"/>
                    <a:pt x="5799" y="41387"/>
                    <a:pt x="5752" y="41256"/>
                  </a:cubicBezTo>
                  <a:cubicBezTo>
                    <a:pt x="5716" y="41125"/>
                    <a:pt x="5609" y="40994"/>
                    <a:pt x="5478" y="40910"/>
                  </a:cubicBezTo>
                  <a:cubicBezTo>
                    <a:pt x="5144" y="40708"/>
                    <a:pt x="4775" y="40613"/>
                    <a:pt x="4406" y="40613"/>
                  </a:cubicBezTo>
                  <a:cubicBezTo>
                    <a:pt x="4228" y="40613"/>
                    <a:pt x="4204" y="40672"/>
                    <a:pt x="4311" y="40839"/>
                  </a:cubicBezTo>
                  <a:cubicBezTo>
                    <a:pt x="4561" y="41232"/>
                    <a:pt x="4954" y="41422"/>
                    <a:pt x="5382" y="41529"/>
                  </a:cubicBezTo>
                  <a:cubicBezTo>
                    <a:pt x="5573" y="41565"/>
                    <a:pt x="5740" y="41648"/>
                    <a:pt x="5918" y="41720"/>
                  </a:cubicBezTo>
                  <a:cubicBezTo>
                    <a:pt x="6192" y="41851"/>
                    <a:pt x="6466" y="41970"/>
                    <a:pt x="6787" y="42125"/>
                  </a:cubicBezTo>
                  <a:cubicBezTo>
                    <a:pt x="6287" y="42220"/>
                    <a:pt x="5799" y="42303"/>
                    <a:pt x="5609" y="42851"/>
                  </a:cubicBezTo>
                  <a:cubicBezTo>
                    <a:pt x="5826" y="42851"/>
                    <a:pt x="6036" y="42859"/>
                    <a:pt x="6243" y="42859"/>
                  </a:cubicBezTo>
                  <a:cubicBezTo>
                    <a:pt x="6398" y="42859"/>
                    <a:pt x="6551" y="42854"/>
                    <a:pt x="6704" y="42839"/>
                  </a:cubicBezTo>
                  <a:cubicBezTo>
                    <a:pt x="7037" y="42803"/>
                    <a:pt x="7335" y="42696"/>
                    <a:pt x="7573" y="42482"/>
                  </a:cubicBezTo>
                  <a:cubicBezTo>
                    <a:pt x="7616" y="42439"/>
                    <a:pt x="7659" y="42408"/>
                    <a:pt x="7721" y="42408"/>
                  </a:cubicBezTo>
                  <a:cubicBezTo>
                    <a:pt x="7744" y="42408"/>
                    <a:pt x="7770" y="42413"/>
                    <a:pt x="7799" y="42422"/>
                  </a:cubicBezTo>
                  <a:cubicBezTo>
                    <a:pt x="8573" y="42637"/>
                    <a:pt x="9347" y="42791"/>
                    <a:pt x="10121" y="42970"/>
                  </a:cubicBezTo>
                  <a:cubicBezTo>
                    <a:pt x="10181" y="42982"/>
                    <a:pt x="10240" y="42982"/>
                    <a:pt x="10276" y="43041"/>
                  </a:cubicBezTo>
                  <a:cubicBezTo>
                    <a:pt x="9716" y="43196"/>
                    <a:pt x="9252" y="43530"/>
                    <a:pt x="8764" y="43863"/>
                  </a:cubicBezTo>
                  <a:cubicBezTo>
                    <a:pt x="8986" y="43974"/>
                    <a:pt x="9200" y="43999"/>
                    <a:pt x="9419" y="43999"/>
                  </a:cubicBezTo>
                  <a:cubicBezTo>
                    <a:pt x="9482" y="43999"/>
                    <a:pt x="9545" y="43997"/>
                    <a:pt x="9609" y="43994"/>
                  </a:cubicBezTo>
                  <a:cubicBezTo>
                    <a:pt x="9954" y="43970"/>
                    <a:pt x="10252" y="43803"/>
                    <a:pt x="10550" y="43673"/>
                  </a:cubicBezTo>
                  <a:cubicBezTo>
                    <a:pt x="10752" y="43577"/>
                    <a:pt x="10919" y="43446"/>
                    <a:pt x="11109" y="43327"/>
                  </a:cubicBezTo>
                  <a:cubicBezTo>
                    <a:pt x="11153" y="43292"/>
                    <a:pt x="11209" y="43270"/>
                    <a:pt x="11264" y="43270"/>
                  </a:cubicBezTo>
                  <a:cubicBezTo>
                    <a:pt x="11284" y="43270"/>
                    <a:pt x="11304" y="43273"/>
                    <a:pt x="11324" y="43280"/>
                  </a:cubicBezTo>
                  <a:cubicBezTo>
                    <a:pt x="11871" y="43446"/>
                    <a:pt x="12407" y="43673"/>
                    <a:pt x="12979" y="43970"/>
                  </a:cubicBezTo>
                  <a:cubicBezTo>
                    <a:pt x="12181" y="44149"/>
                    <a:pt x="11431" y="44304"/>
                    <a:pt x="10847" y="44863"/>
                  </a:cubicBezTo>
                  <a:cubicBezTo>
                    <a:pt x="10895" y="44935"/>
                    <a:pt x="10966" y="44899"/>
                    <a:pt x="11038" y="44923"/>
                  </a:cubicBezTo>
                  <a:cubicBezTo>
                    <a:pt x="11193" y="44935"/>
                    <a:pt x="11324" y="44935"/>
                    <a:pt x="11455" y="44935"/>
                  </a:cubicBezTo>
                  <a:cubicBezTo>
                    <a:pt x="11486" y="46146"/>
                    <a:pt x="12095" y="46323"/>
                    <a:pt x="12450" y="46323"/>
                  </a:cubicBezTo>
                  <a:cubicBezTo>
                    <a:pt x="12496" y="46323"/>
                    <a:pt x="12538" y="46320"/>
                    <a:pt x="12574" y="46316"/>
                  </a:cubicBezTo>
                  <a:cubicBezTo>
                    <a:pt x="12621" y="46387"/>
                    <a:pt x="12681" y="46470"/>
                    <a:pt x="12752" y="46566"/>
                  </a:cubicBezTo>
                  <a:cubicBezTo>
                    <a:pt x="12648" y="46536"/>
                    <a:pt x="12540" y="46524"/>
                    <a:pt x="12432" y="46524"/>
                  </a:cubicBezTo>
                  <a:cubicBezTo>
                    <a:pt x="12109" y="46524"/>
                    <a:pt x="11797" y="46631"/>
                    <a:pt x="11645" y="46685"/>
                  </a:cubicBezTo>
                  <a:cubicBezTo>
                    <a:pt x="11490" y="46601"/>
                    <a:pt x="11324" y="46494"/>
                    <a:pt x="11157" y="46387"/>
                  </a:cubicBezTo>
                  <a:cubicBezTo>
                    <a:pt x="8419" y="44518"/>
                    <a:pt x="5859" y="43708"/>
                    <a:pt x="3954" y="43399"/>
                  </a:cubicBezTo>
                  <a:cubicBezTo>
                    <a:pt x="3370" y="41315"/>
                    <a:pt x="3311" y="38731"/>
                    <a:pt x="5001" y="36195"/>
                  </a:cubicBezTo>
                  <a:cubicBezTo>
                    <a:pt x="6311" y="34231"/>
                    <a:pt x="8573" y="32731"/>
                    <a:pt x="10478" y="31731"/>
                  </a:cubicBezTo>
                  <a:cubicBezTo>
                    <a:pt x="10523" y="31720"/>
                    <a:pt x="10559" y="31714"/>
                    <a:pt x="10582" y="31714"/>
                  </a:cubicBezTo>
                  <a:cubicBezTo>
                    <a:pt x="10664" y="31714"/>
                    <a:pt x="10597" y="31786"/>
                    <a:pt x="10264" y="31981"/>
                  </a:cubicBezTo>
                  <a:cubicBezTo>
                    <a:pt x="9109" y="32659"/>
                    <a:pt x="8716" y="33350"/>
                    <a:pt x="8716" y="33350"/>
                  </a:cubicBezTo>
                  <a:cubicBezTo>
                    <a:pt x="9019" y="32972"/>
                    <a:pt x="9672" y="32786"/>
                    <a:pt x="9898" y="32786"/>
                  </a:cubicBezTo>
                  <a:cubicBezTo>
                    <a:pt x="10027" y="32786"/>
                    <a:pt x="10016" y="32847"/>
                    <a:pt x="9716" y="32969"/>
                  </a:cubicBezTo>
                  <a:cubicBezTo>
                    <a:pt x="8895" y="33290"/>
                    <a:pt x="8216" y="34743"/>
                    <a:pt x="8216" y="34743"/>
                  </a:cubicBezTo>
                  <a:cubicBezTo>
                    <a:pt x="8216" y="34743"/>
                    <a:pt x="9044" y="33968"/>
                    <a:pt x="9244" y="33968"/>
                  </a:cubicBezTo>
                  <a:cubicBezTo>
                    <a:pt x="9329" y="33968"/>
                    <a:pt x="9301" y="34108"/>
                    <a:pt x="9050" y="34505"/>
                  </a:cubicBezTo>
                  <a:cubicBezTo>
                    <a:pt x="8192" y="35826"/>
                    <a:pt x="8776" y="38208"/>
                    <a:pt x="8776" y="38208"/>
                  </a:cubicBezTo>
                  <a:cubicBezTo>
                    <a:pt x="8776" y="38208"/>
                    <a:pt x="8953" y="35246"/>
                    <a:pt x="9040" y="35246"/>
                  </a:cubicBezTo>
                  <a:cubicBezTo>
                    <a:pt x="9054" y="35246"/>
                    <a:pt x="9065" y="35320"/>
                    <a:pt x="9073" y="35493"/>
                  </a:cubicBezTo>
                  <a:cubicBezTo>
                    <a:pt x="9109" y="36136"/>
                    <a:pt x="9264" y="36838"/>
                    <a:pt x="9383" y="37267"/>
                  </a:cubicBezTo>
                  <a:cubicBezTo>
                    <a:pt x="9275" y="36375"/>
                    <a:pt x="9724" y="34177"/>
                    <a:pt x="9773" y="34177"/>
                  </a:cubicBezTo>
                  <a:cubicBezTo>
                    <a:pt x="9784" y="34177"/>
                    <a:pt x="9776" y="34279"/>
                    <a:pt x="9740" y="34517"/>
                  </a:cubicBezTo>
                  <a:cubicBezTo>
                    <a:pt x="9591" y="35581"/>
                    <a:pt x="10234" y="36724"/>
                    <a:pt x="10359" y="36724"/>
                  </a:cubicBezTo>
                  <a:cubicBezTo>
                    <a:pt x="10404" y="36724"/>
                    <a:pt x="10383" y="36582"/>
                    <a:pt x="10240" y="36243"/>
                  </a:cubicBezTo>
                  <a:cubicBezTo>
                    <a:pt x="9761" y="35094"/>
                    <a:pt x="10424" y="32756"/>
                    <a:pt x="10485" y="32756"/>
                  </a:cubicBezTo>
                  <a:cubicBezTo>
                    <a:pt x="10492" y="32756"/>
                    <a:pt x="10491" y="32789"/>
                    <a:pt x="10478" y="32862"/>
                  </a:cubicBezTo>
                  <a:cubicBezTo>
                    <a:pt x="10381" y="33428"/>
                    <a:pt x="10659" y="35185"/>
                    <a:pt x="10723" y="35185"/>
                  </a:cubicBezTo>
                  <a:cubicBezTo>
                    <a:pt x="10737" y="35185"/>
                    <a:pt x="10741" y="35100"/>
                    <a:pt x="10728" y="34898"/>
                  </a:cubicBezTo>
                  <a:cubicBezTo>
                    <a:pt x="10666" y="33912"/>
                    <a:pt x="11020" y="32194"/>
                    <a:pt x="11072" y="32194"/>
                  </a:cubicBezTo>
                  <a:cubicBezTo>
                    <a:pt x="11080" y="32194"/>
                    <a:pt x="11081" y="32231"/>
                    <a:pt x="11074" y="32314"/>
                  </a:cubicBezTo>
                  <a:cubicBezTo>
                    <a:pt x="11031" y="32788"/>
                    <a:pt x="11318" y="33368"/>
                    <a:pt x="11412" y="33368"/>
                  </a:cubicBezTo>
                  <a:cubicBezTo>
                    <a:pt x="11448" y="33368"/>
                    <a:pt x="11456" y="33283"/>
                    <a:pt x="11407" y="33076"/>
                  </a:cubicBezTo>
                  <a:cubicBezTo>
                    <a:pt x="11264" y="32493"/>
                    <a:pt x="11645" y="31373"/>
                    <a:pt x="11788" y="31088"/>
                  </a:cubicBezTo>
                  <a:cubicBezTo>
                    <a:pt x="11800" y="31076"/>
                    <a:pt x="11812" y="31076"/>
                    <a:pt x="11824" y="31076"/>
                  </a:cubicBezTo>
                  <a:lnTo>
                    <a:pt x="11824" y="31111"/>
                  </a:lnTo>
                  <a:cubicBezTo>
                    <a:pt x="11764" y="31425"/>
                    <a:pt x="11723" y="31835"/>
                    <a:pt x="11760" y="31835"/>
                  </a:cubicBezTo>
                  <a:cubicBezTo>
                    <a:pt x="11775" y="31835"/>
                    <a:pt x="11803" y="31768"/>
                    <a:pt x="11848" y="31600"/>
                  </a:cubicBezTo>
                  <a:cubicBezTo>
                    <a:pt x="11907" y="31361"/>
                    <a:pt x="12205" y="31064"/>
                    <a:pt x="12526" y="30766"/>
                  </a:cubicBezTo>
                  <a:cubicBezTo>
                    <a:pt x="12752" y="30671"/>
                    <a:pt x="12943" y="30588"/>
                    <a:pt x="13121" y="30528"/>
                  </a:cubicBezTo>
                  <a:close/>
                  <a:moveTo>
                    <a:pt x="27159" y="0"/>
                  </a:moveTo>
                  <a:lnTo>
                    <a:pt x="27159" y="0"/>
                  </a:lnTo>
                  <a:cubicBezTo>
                    <a:pt x="26218" y="60"/>
                    <a:pt x="25599" y="1882"/>
                    <a:pt x="25599" y="1882"/>
                  </a:cubicBezTo>
                  <a:cubicBezTo>
                    <a:pt x="25599" y="1882"/>
                    <a:pt x="25772" y="802"/>
                    <a:pt x="25624" y="802"/>
                  </a:cubicBezTo>
                  <a:cubicBezTo>
                    <a:pt x="25616" y="802"/>
                    <a:pt x="25608" y="804"/>
                    <a:pt x="25599" y="810"/>
                  </a:cubicBezTo>
                  <a:cubicBezTo>
                    <a:pt x="25409" y="941"/>
                    <a:pt x="25349" y="2727"/>
                    <a:pt x="25206" y="2739"/>
                  </a:cubicBezTo>
                  <a:cubicBezTo>
                    <a:pt x="25206" y="2739"/>
                    <a:pt x="25205" y="2739"/>
                    <a:pt x="25204" y="2739"/>
                  </a:cubicBezTo>
                  <a:cubicBezTo>
                    <a:pt x="25083" y="2739"/>
                    <a:pt x="25216" y="1708"/>
                    <a:pt x="24980" y="1708"/>
                  </a:cubicBezTo>
                  <a:cubicBezTo>
                    <a:pt x="24969" y="1708"/>
                    <a:pt x="24957" y="1710"/>
                    <a:pt x="24944" y="1715"/>
                  </a:cubicBezTo>
                  <a:cubicBezTo>
                    <a:pt x="24659" y="1834"/>
                    <a:pt x="25075" y="3453"/>
                    <a:pt x="24813" y="3584"/>
                  </a:cubicBezTo>
                  <a:cubicBezTo>
                    <a:pt x="24799" y="3592"/>
                    <a:pt x="24785" y="3595"/>
                    <a:pt x="24772" y="3595"/>
                  </a:cubicBezTo>
                  <a:cubicBezTo>
                    <a:pt x="24544" y="3595"/>
                    <a:pt x="24507" y="2509"/>
                    <a:pt x="24332" y="2509"/>
                  </a:cubicBezTo>
                  <a:cubicBezTo>
                    <a:pt x="24326" y="2509"/>
                    <a:pt x="24320" y="2510"/>
                    <a:pt x="24313" y="2513"/>
                  </a:cubicBezTo>
                  <a:cubicBezTo>
                    <a:pt x="24123" y="2608"/>
                    <a:pt x="24480" y="5370"/>
                    <a:pt x="24397" y="5430"/>
                  </a:cubicBezTo>
                  <a:cubicBezTo>
                    <a:pt x="24390" y="5433"/>
                    <a:pt x="24384" y="5435"/>
                    <a:pt x="24378" y="5435"/>
                  </a:cubicBezTo>
                  <a:cubicBezTo>
                    <a:pt x="24182" y="5435"/>
                    <a:pt x="24175" y="3643"/>
                    <a:pt x="23944" y="3632"/>
                  </a:cubicBezTo>
                  <a:cubicBezTo>
                    <a:pt x="23885" y="3632"/>
                    <a:pt x="23861" y="3799"/>
                    <a:pt x="23861" y="4060"/>
                  </a:cubicBezTo>
                  <a:cubicBezTo>
                    <a:pt x="23837" y="4108"/>
                    <a:pt x="23837" y="4215"/>
                    <a:pt x="23861" y="4418"/>
                  </a:cubicBezTo>
                  <a:cubicBezTo>
                    <a:pt x="23873" y="4811"/>
                    <a:pt x="23897" y="5287"/>
                    <a:pt x="23944" y="5763"/>
                  </a:cubicBezTo>
                  <a:cubicBezTo>
                    <a:pt x="23925" y="6021"/>
                    <a:pt x="23879" y="6160"/>
                    <a:pt x="23832" y="6160"/>
                  </a:cubicBezTo>
                  <a:cubicBezTo>
                    <a:pt x="23763" y="6160"/>
                    <a:pt x="23692" y="5852"/>
                    <a:pt x="23706" y="5168"/>
                  </a:cubicBezTo>
                  <a:cubicBezTo>
                    <a:pt x="23754" y="3549"/>
                    <a:pt x="23242" y="3156"/>
                    <a:pt x="23242" y="3156"/>
                  </a:cubicBezTo>
                  <a:lnTo>
                    <a:pt x="23242" y="3156"/>
                  </a:lnTo>
                  <a:cubicBezTo>
                    <a:pt x="23440" y="4057"/>
                    <a:pt x="23133" y="4831"/>
                    <a:pt x="22887" y="4831"/>
                  </a:cubicBezTo>
                  <a:cubicBezTo>
                    <a:pt x="22733" y="4831"/>
                    <a:pt x="22602" y="4528"/>
                    <a:pt x="22635" y="3763"/>
                  </a:cubicBezTo>
                  <a:cubicBezTo>
                    <a:pt x="22706" y="1798"/>
                    <a:pt x="22170" y="834"/>
                    <a:pt x="22170" y="834"/>
                  </a:cubicBezTo>
                  <a:lnTo>
                    <a:pt x="22170" y="834"/>
                  </a:lnTo>
                  <a:cubicBezTo>
                    <a:pt x="22408" y="1715"/>
                    <a:pt x="21932" y="3013"/>
                    <a:pt x="21932" y="3013"/>
                  </a:cubicBezTo>
                  <a:cubicBezTo>
                    <a:pt x="21651" y="1969"/>
                    <a:pt x="20777" y="840"/>
                    <a:pt x="20674" y="840"/>
                  </a:cubicBezTo>
                  <a:cubicBezTo>
                    <a:pt x="20655" y="840"/>
                    <a:pt x="20663" y="879"/>
                    <a:pt x="20706" y="965"/>
                  </a:cubicBezTo>
                  <a:cubicBezTo>
                    <a:pt x="20730" y="1024"/>
                    <a:pt x="20765" y="1084"/>
                    <a:pt x="20777" y="1143"/>
                  </a:cubicBezTo>
                  <a:cubicBezTo>
                    <a:pt x="21015" y="1727"/>
                    <a:pt x="21242" y="2632"/>
                    <a:pt x="21242" y="2632"/>
                  </a:cubicBezTo>
                  <a:cubicBezTo>
                    <a:pt x="20471" y="1289"/>
                    <a:pt x="18956" y="1174"/>
                    <a:pt x="18461" y="1174"/>
                  </a:cubicBezTo>
                  <a:cubicBezTo>
                    <a:pt x="18359" y="1174"/>
                    <a:pt x="18301" y="1179"/>
                    <a:pt x="18301" y="1179"/>
                  </a:cubicBezTo>
                  <a:cubicBezTo>
                    <a:pt x="19575" y="1524"/>
                    <a:pt x="20349" y="2394"/>
                    <a:pt x="20349" y="2394"/>
                  </a:cubicBezTo>
                  <a:cubicBezTo>
                    <a:pt x="19791" y="2174"/>
                    <a:pt x="19314" y="2099"/>
                    <a:pt x="18923" y="2099"/>
                  </a:cubicBezTo>
                  <a:cubicBezTo>
                    <a:pt x="18088" y="2099"/>
                    <a:pt x="17646" y="2441"/>
                    <a:pt x="17646" y="2441"/>
                  </a:cubicBezTo>
                  <a:cubicBezTo>
                    <a:pt x="17791" y="2412"/>
                    <a:pt x="17946" y="2398"/>
                    <a:pt x="18108" y="2398"/>
                  </a:cubicBezTo>
                  <a:cubicBezTo>
                    <a:pt x="19889" y="2398"/>
                    <a:pt x="22530" y="4032"/>
                    <a:pt x="22175" y="4032"/>
                  </a:cubicBezTo>
                  <a:cubicBezTo>
                    <a:pt x="22106" y="4032"/>
                    <a:pt x="21923" y="3970"/>
                    <a:pt x="21599" y="3822"/>
                  </a:cubicBezTo>
                  <a:cubicBezTo>
                    <a:pt x="20927" y="3520"/>
                    <a:pt x="20320" y="3423"/>
                    <a:pt x="19830" y="3423"/>
                  </a:cubicBezTo>
                  <a:cubicBezTo>
                    <a:pt x="18937" y="3423"/>
                    <a:pt x="18436" y="3748"/>
                    <a:pt x="18653" y="3748"/>
                  </a:cubicBezTo>
                  <a:cubicBezTo>
                    <a:pt x="18696" y="3748"/>
                    <a:pt x="18768" y="3735"/>
                    <a:pt x="18872" y="3703"/>
                  </a:cubicBezTo>
                  <a:cubicBezTo>
                    <a:pt x="18950" y="3681"/>
                    <a:pt x="19043" y="3670"/>
                    <a:pt x="19147" y="3670"/>
                  </a:cubicBezTo>
                  <a:cubicBezTo>
                    <a:pt x="20245" y="3670"/>
                    <a:pt x="22587" y="4827"/>
                    <a:pt x="22206" y="4870"/>
                  </a:cubicBezTo>
                  <a:cubicBezTo>
                    <a:pt x="22167" y="4875"/>
                    <a:pt x="22122" y="4877"/>
                    <a:pt x="22075" y="4877"/>
                  </a:cubicBezTo>
                  <a:cubicBezTo>
                    <a:pt x="21768" y="4877"/>
                    <a:pt x="21327" y="4795"/>
                    <a:pt x="21209" y="4795"/>
                  </a:cubicBezTo>
                  <a:cubicBezTo>
                    <a:pt x="21151" y="4795"/>
                    <a:pt x="21169" y="4814"/>
                    <a:pt x="21313" y="4870"/>
                  </a:cubicBezTo>
                  <a:cubicBezTo>
                    <a:pt x="21813" y="5061"/>
                    <a:pt x="23087" y="5596"/>
                    <a:pt x="23087" y="6025"/>
                  </a:cubicBezTo>
                  <a:cubicBezTo>
                    <a:pt x="23087" y="6130"/>
                    <a:pt x="23034" y="6168"/>
                    <a:pt x="22958" y="6168"/>
                  </a:cubicBezTo>
                  <a:cubicBezTo>
                    <a:pt x="22773" y="6168"/>
                    <a:pt x="22453" y="5948"/>
                    <a:pt x="22428" y="5948"/>
                  </a:cubicBezTo>
                  <a:cubicBezTo>
                    <a:pt x="22420" y="5948"/>
                    <a:pt x="22441" y="5969"/>
                    <a:pt x="22504" y="6025"/>
                  </a:cubicBezTo>
                  <a:cubicBezTo>
                    <a:pt x="22730" y="6227"/>
                    <a:pt x="23420" y="7025"/>
                    <a:pt x="23885" y="7573"/>
                  </a:cubicBezTo>
                  <a:cubicBezTo>
                    <a:pt x="22694" y="6644"/>
                    <a:pt x="20134" y="4739"/>
                    <a:pt x="18836" y="4715"/>
                  </a:cubicBezTo>
                  <a:cubicBezTo>
                    <a:pt x="18831" y="4715"/>
                    <a:pt x="18827" y="4715"/>
                    <a:pt x="18822" y="4715"/>
                  </a:cubicBezTo>
                  <a:cubicBezTo>
                    <a:pt x="17093" y="4715"/>
                    <a:pt x="14181" y="8811"/>
                    <a:pt x="14181" y="8811"/>
                  </a:cubicBezTo>
                  <a:cubicBezTo>
                    <a:pt x="14181" y="8811"/>
                    <a:pt x="16809" y="6549"/>
                    <a:pt x="16977" y="6549"/>
                  </a:cubicBezTo>
                  <a:cubicBezTo>
                    <a:pt x="16978" y="6549"/>
                    <a:pt x="16978" y="6549"/>
                    <a:pt x="16979" y="6549"/>
                  </a:cubicBezTo>
                  <a:cubicBezTo>
                    <a:pt x="17134" y="6585"/>
                    <a:pt x="15384" y="9168"/>
                    <a:pt x="15538" y="9240"/>
                  </a:cubicBezTo>
                  <a:cubicBezTo>
                    <a:pt x="15540" y="9241"/>
                    <a:pt x="15542" y="9241"/>
                    <a:pt x="15545" y="9241"/>
                  </a:cubicBezTo>
                  <a:cubicBezTo>
                    <a:pt x="15741" y="9241"/>
                    <a:pt x="18150" y="6083"/>
                    <a:pt x="18398" y="6083"/>
                  </a:cubicBezTo>
                  <a:cubicBezTo>
                    <a:pt x="18402" y="6083"/>
                    <a:pt x="18405" y="6083"/>
                    <a:pt x="18408" y="6085"/>
                  </a:cubicBezTo>
                  <a:cubicBezTo>
                    <a:pt x="18622" y="6192"/>
                    <a:pt x="17134" y="8502"/>
                    <a:pt x="17348" y="8502"/>
                  </a:cubicBezTo>
                  <a:cubicBezTo>
                    <a:pt x="17566" y="8502"/>
                    <a:pt x="19536" y="6540"/>
                    <a:pt x="19748" y="6540"/>
                  </a:cubicBezTo>
                  <a:cubicBezTo>
                    <a:pt x="19757" y="6540"/>
                    <a:pt x="19762" y="6543"/>
                    <a:pt x="19765" y="6549"/>
                  </a:cubicBezTo>
                  <a:cubicBezTo>
                    <a:pt x="19837" y="6704"/>
                    <a:pt x="18277" y="8394"/>
                    <a:pt x="18598" y="8454"/>
                  </a:cubicBezTo>
                  <a:cubicBezTo>
                    <a:pt x="18602" y="8454"/>
                    <a:pt x="18606" y="8455"/>
                    <a:pt x="18611" y="8455"/>
                  </a:cubicBezTo>
                  <a:cubicBezTo>
                    <a:pt x="18970" y="8455"/>
                    <a:pt x="20713" y="6583"/>
                    <a:pt x="20832" y="6583"/>
                  </a:cubicBezTo>
                  <a:cubicBezTo>
                    <a:pt x="20834" y="6583"/>
                    <a:pt x="20836" y="6584"/>
                    <a:pt x="20837" y="6585"/>
                  </a:cubicBezTo>
                  <a:cubicBezTo>
                    <a:pt x="20908" y="6620"/>
                    <a:pt x="19944" y="7894"/>
                    <a:pt x="20170" y="7894"/>
                  </a:cubicBezTo>
                  <a:cubicBezTo>
                    <a:pt x="20370" y="7894"/>
                    <a:pt x="21047" y="6878"/>
                    <a:pt x="21320" y="6878"/>
                  </a:cubicBezTo>
                  <a:cubicBezTo>
                    <a:pt x="21340" y="6878"/>
                    <a:pt x="21357" y="6883"/>
                    <a:pt x="21373" y="6894"/>
                  </a:cubicBezTo>
                  <a:cubicBezTo>
                    <a:pt x="21604" y="7033"/>
                    <a:pt x="20582" y="8099"/>
                    <a:pt x="20694" y="8099"/>
                  </a:cubicBezTo>
                  <a:cubicBezTo>
                    <a:pt x="20697" y="8099"/>
                    <a:pt x="20701" y="8098"/>
                    <a:pt x="20706" y="8097"/>
                  </a:cubicBezTo>
                  <a:cubicBezTo>
                    <a:pt x="20882" y="8050"/>
                    <a:pt x="22081" y="7120"/>
                    <a:pt x="22259" y="7120"/>
                  </a:cubicBezTo>
                  <a:cubicBezTo>
                    <a:pt x="22261" y="7120"/>
                    <a:pt x="22264" y="7120"/>
                    <a:pt x="22265" y="7120"/>
                  </a:cubicBezTo>
                  <a:cubicBezTo>
                    <a:pt x="22402" y="7132"/>
                    <a:pt x="21630" y="8104"/>
                    <a:pt x="21752" y="8104"/>
                  </a:cubicBezTo>
                  <a:cubicBezTo>
                    <a:pt x="21758" y="8104"/>
                    <a:pt x="21767" y="8102"/>
                    <a:pt x="21777" y="8097"/>
                  </a:cubicBezTo>
                  <a:cubicBezTo>
                    <a:pt x="21989" y="8002"/>
                    <a:pt x="22679" y="7550"/>
                    <a:pt x="22956" y="7550"/>
                  </a:cubicBezTo>
                  <a:cubicBezTo>
                    <a:pt x="22991" y="7550"/>
                    <a:pt x="23019" y="7557"/>
                    <a:pt x="23039" y="7573"/>
                  </a:cubicBezTo>
                  <a:cubicBezTo>
                    <a:pt x="23218" y="7728"/>
                    <a:pt x="22611" y="8097"/>
                    <a:pt x="22611" y="8097"/>
                  </a:cubicBezTo>
                  <a:cubicBezTo>
                    <a:pt x="22775" y="8116"/>
                    <a:pt x="23065" y="8125"/>
                    <a:pt x="23366" y="8125"/>
                  </a:cubicBezTo>
                  <a:cubicBezTo>
                    <a:pt x="23612" y="8125"/>
                    <a:pt x="23865" y="8119"/>
                    <a:pt x="24063" y="8109"/>
                  </a:cubicBezTo>
                  <a:lnTo>
                    <a:pt x="24063" y="8109"/>
                  </a:lnTo>
                  <a:cubicBezTo>
                    <a:pt x="24063" y="8132"/>
                    <a:pt x="24051" y="8132"/>
                    <a:pt x="24051" y="8144"/>
                  </a:cubicBezTo>
                  <a:cubicBezTo>
                    <a:pt x="22694" y="8275"/>
                    <a:pt x="18503" y="8799"/>
                    <a:pt x="16955" y="10002"/>
                  </a:cubicBezTo>
                  <a:cubicBezTo>
                    <a:pt x="15110" y="11442"/>
                    <a:pt x="13514" y="14752"/>
                    <a:pt x="13586" y="14836"/>
                  </a:cubicBezTo>
                  <a:cubicBezTo>
                    <a:pt x="13587" y="14837"/>
                    <a:pt x="13588" y="14837"/>
                    <a:pt x="13590" y="14837"/>
                  </a:cubicBezTo>
                  <a:cubicBezTo>
                    <a:pt x="13741" y="14837"/>
                    <a:pt x="16872" y="11776"/>
                    <a:pt x="16872" y="11776"/>
                  </a:cubicBezTo>
                  <a:lnTo>
                    <a:pt x="16872" y="11776"/>
                  </a:lnTo>
                  <a:cubicBezTo>
                    <a:pt x="16872" y="11776"/>
                    <a:pt x="15253" y="14598"/>
                    <a:pt x="15360" y="14633"/>
                  </a:cubicBezTo>
                  <a:cubicBezTo>
                    <a:pt x="15360" y="14633"/>
                    <a:pt x="15361" y="14633"/>
                    <a:pt x="15361" y="14633"/>
                  </a:cubicBezTo>
                  <a:cubicBezTo>
                    <a:pt x="15489" y="14633"/>
                    <a:pt x="18160" y="11701"/>
                    <a:pt x="18622" y="10811"/>
                  </a:cubicBezTo>
                  <a:cubicBezTo>
                    <a:pt x="18668" y="10720"/>
                    <a:pt x="18691" y="10679"/>
                    <a:pt x="18693" y="10679"/>
                  </a:cubicBezTo>
                  <a:cubicBezTo>
                    <a:pt x="18719" y="10679"/>
                    <a:pt x="17241" y="13851"/>
                    <a:pt x="17348" y="13883"/>
                  </a:cubicBezTo>
                  <a:cubicBezTo>
                    <a:pt x="17349" y="13883"/>
                    <a:pt x="17350" y="13884"/>
                    <a:pt x="17351" y="13884"/>
                  </a:cubicBezTo>
                  <a:cubicBezTo>
                    <a:pt x="17500" y="13884"/>
                    <a:pt x="19897" y="10463"/>
                    <a:pt x="20075" y="10002"/>
                  </a:cubicBezTo>
                  <a:cubicBezTo>
                    <a:pt x="20085" y="9976"/>
                    <a:pt x="20090" y="9963"/>
                    <a:pt x="20091" y="9963"/>
                  </a:cubicBezTo>
                  <a:lnTo>
                    <a:pt x="20091" y="9963"/>
                  </a:lnTo>
                  <a:cubicBezTo>
                    <a:pt x="20111" y="9963"/>
                    <a:pt x="18948" y="13444"/>
                    <a:pt x="19015" y="13466"/>
                  </a:cubicBezTo>
                  <a:cubicBezTo>
                    <a:pt x="19016" y="13467"/>
                    <a:pt x="19016" y="13467"/>
                    <a:pt x="19017" y="13467"/>
                  </a:cubicBezTo>
                  <a:cubicBezTo>
                    <a:pt x="19121" y="13467"/>
                    <a:pt x="21136" y="10355"/>
                    <a:pt x="21384" y="9656"/>
                  </a:cubicBezTo>
                  <a:lnTo>
                    <a:pt x="21384" y="9656"/>
                  </a:lnTo>
                  <a:cubicBezTo>
                    <a:pt x="21253" y="10168"/>
                    <a:pt x="20837" y="12002"/>
                    <a:pt x="20896" y="12002"/>
                  </a:cubicBezTo>
                  <a:cubicBezTo>
                    <a:pt x="20968" y="12002"/>
                    <a:pt x="22516" y="10133"/>
                    <a:pt x="22766" y="9418"/>
                  </a:cubicBezTo>
                  <a:lnTo>
                    <a:pt x="22766" y="9418"/>
                  </a:lnTo>
                  <a:cubicBezTo>
                    <a:pt x="22682" y="9764"/>
                    <a:pt x="22516" y="10407"/>
                    <a:pt x="22432" y="10585"/>
                  </a:cubicBezTo>
                  <a:cubicBezTo>
                    <a:pt x="22426" y="10600"/>
                    <a:pt x="22424" y="10607"/>
                    <a:pt x="22427" y="10607"/>
                  </a:cubicBezTo>
                  <a:cubicBezTo>
                    <a:pt x="22449" y="10607"/>
                    <a:pt x="22789" y="10068"/>
                    <a:pt x="23206" y="9502"/>
                  </a:cubicBezTo>
                  <a:lnTo>
                    <a:pt x="23206" y="9502"/>
                  </a:lnTo>
                  <a:cubicBezTo>
                    <a:pt x="21801" y="11954"/>
                    <a:pt x="19646" y="16645"/>
                    <a:pt x="19098" y="24111"/>
                  </a:cubicBezTo>
                  <a:cubicBezTo>
                    <a:pt x="18467" y="24122"/>
                    <a:pt x="17324" y="24289"/>
                    <a:pt x="16622" y="25349"/>
                  </a:cubicBezTo>
                  <a:cubicBezTo>
                    <a:pt x="16622" y="25349"/>
                    <a:pt x="16896" y="24480"/>
                    <a:pt x="17170" y="23944"/>
                  </a:cubicBezTo>
                  <a:cubicBezTo>
                    <a:pt x="17205" y="23884"/>
                    <a:pt x="17229" y="23825"/>
                    <a:pt x="17265" y="23789"/>
                  </a:cubicBezTo>
                  <a:cubicBezTo>
                    <a:pt x="17313" y="23707"/>
                    <a:pt x="17322" y="23670"/>
                    <a:pt x="17302" y="23670"/>
                  </a:cubicBezTo>
                  <a:cubicBezTo>
                    <a:pt x="17197" y="23670"/>
                    <a:pt x="16293" y="24691"/>
                    <a:pt x="15943" y="25670"/>
                  </a:cubicBezTo>
                  <a:cubicBezTo>
                    <a:pt x="15943" y="25670"/>
                    <a:pt x="15586" y="24408"/>
                    <a:pt x="15860" y="23575"/>
                  </a:cubicBezTo>
                  <a:lnTo>
                    <a:pt x="15860" y="23575"/>
                  </a:lnTo>
                  <a:cubicBezTo>
                    <a:pt x="15860" y="23575"/>
                    <a:pt x="15288" y="24468"/>
                    <a:pt x="15229" y="26373"/>
                  </a:cubicBezTo>
                  <a:cubicBezTo>
                    <a:pt x="15206" y="27092"/>
                    <a:pt x="15065" y="27377"/>
                    <a:pt x="14919" y="27377"/>
                  </a:cubicBezTo>
                  <a:cubicBezTo>
                    <a:pt x="14678" y="27377"/>
                    <a:pt x="14425" y="26604"/>
                    <a:pt x="14669" y="25730"/>
                  </a:cubicBezTo>
                  <a:lnTo>
                    <a:pt x="14669" y="25730"/>
                  </a:lnTo>
                  <a:cubicBezTo>
                    <a:pt x="14669" y="25730"/>
                    <a:pt x="14169" y="26075"/>
                    <a:pt x="14098" y="27635"/>
                  </a:cubicBezTo>
                  <a:cubicBezTo>
                    <a:pt x="14063" y="28299"/>
                    <a:pt x="13972" y="28593"/>
                    <a:pt x="13904" y="28593"/>
                  </a:cubicBezTo>
                  <a:cubicBezTo>
                    <a:pt x="13810" y="28593"/>
                    <a:pt x="13757" y="28043"/>
                    <a:pt x="13943" y="27135"/>
                  </a:cubicBezTo>
                  <a:cubicBezTo>
                    <a:pt x="14035" y="26726"/>
                    <a:pt x="14039" y="26555"/>
                    <a:pt x="14000" y="26555"/>
                  </a:cubicBezTo>
                  <a:cubicBezTo>
                    <a:pt x="13973" y="26555"/>
                    <a:pt x="13925" y="26637"/>
                    <a:pt x="13872" y="26778"/>
                  </a:cubicBezTo>
                  <a:cubicBezTo>
                    <a:pt x="13895" y="26420"/>
                    <a:pt x="13883" y="26182"/>
                    <a:pt x="13824" y="26182"/>
                  </a:cubicBezTo>
                  <a:cubicBezTo>
                    <a:pt x="13595" y="26182"/>
                    <a:pt x="13476" y="27881"/>
                    <a:pt x="13297" y="27881"/>
                  </a:cubicBezTo>
                  <a:cubicBezTo>
                    <a:pt x="13290" y="27881"/>
                    <a:pt x="13283" y="27878"/>
                    <a:pt x="13276" y="27873"/>
                  </a:cubicBezTo>
                  <a:cubicBezTo>
                    <a:pt x="13181" y="27813"/>
                    <a:pt x="13717" y="25182"/>
                    <a:pt x="13538" y="25075"/>
                  </a:cubicBezTo>
                  <a:cubicBezTo>
                    <a:pt x="13532" y="25071"/>
                    <a:pt x="13525" y="25070"/>
                    <a:pt x="13519" y="25070"/>
                  </a:cubicBezTo>
                  <a:cubicBezTo>
                    <a:pt x="13361" y="25070"/>
                    <a:pt x="13246" y="26088"/>
                    <a:pt x="13033" y="26088"/>
                  </a:cubicBezTo>
                  <a:cubicBezTo>
                    <a:pt x="13019" y="26088"/>
                    <a:pt x="13005" y="26084"/>
                    <a:pt x="12991" y="26075"/>
                  </a:cubicBezTo>
                  <a:cubicBezTo>
                    <a:pt x="12740" y="25932"/>
                    <a:pt x="13264" y="24396"/>
                    <a:pt x="12991" y="24265"/>
                  </a:cubicBezTo>
                  <a:cubicBezTo>
                    <a:pt x="12975" y="24257"/>
                    <a:pt x="12961" y="24253"/>
                    <a:pt x="12947" y="24253"/>
                  </a:cubicBezTo>
                  <a:cubicBezTo>
                    <a:pt x="12739" y="24253"/>
                    <a:pt x="12791" y="25230"/>
                    <a:pt x="12673" y="25230"/>
                  </a:cubicBezTo>
                  <a:cubicBezTo>
                    <a:pt x="12672" y="25230"/>
                    <a:pt x="12670" y="25230"/>
                    <a:pt x="12669" y="25230"/>
                  </a:cubicBezTo>
                  <a:cubicBezTo>
                    <a:pt x="12526" y="25194"/>
                    <a:pt x="12610" y="23468"/>
                    <a:pt x="12431" y="23337"/>
                  </a:cubicBezTo>
                  <a:cubicBezTo>
                    <a:pt x="12421" y="23330"/>
                    <a:pt x="12413" y="23326"/>
                    <a:pt x="12404" y="23326"/>
                  </a:cubicBezTo>
                  <a:cubicBezTo>
                    <a:pt x="12262" y="23326"/>
                    <a:pt x="12348" y="24361"/>
                    <a:pt x="12348" y="24361"/>
                  </a:cubicBezTo>
                  <a:cubicBezTo>
                    <a:pt x="12348" y="24361"/>
                    <a:pt x="11871" y="22575"/>
                    <a:pt x="10978" y="22456"/>
                  </a:cubicBezTo>
                  <a:lnTo>
                    <a:pt x="10978" y="22456"/>
                  </a:lnTo>
                  <a:cubicBezTo>
                    <a:pt x="10978" y="22456"/>
                    <a:pt x="11955" y="24301"/>
                    <a:pt x="12169" y="24920"/>
                  </a:cubicBezTo>
                  <a:cubicBezTo>
                    <a:pt x="12203" y="25011"/>
                    <a:pt x="12205" y="25049"/>
                    <a:pt x="12183" y="25049"/>
                  </a:cubicBezTo>
                  <a:cubicBezTo>
                    <a:pt x="12057" y="25049"/>
                    <a:pt x="11148" y="23792"/>
                    <a:pt x="10895" y="23741"/>
                  </a:cubicBezTo>
                  <a:cubicBezTo>
                    <a:pt x="10890" y="23741"/>
                    <a:pt x="10886" y="23740"/>
                    <a:pt x="10882" y="23740"/>
                  </a:cubicBezTo>
                  <a:cubicBezTo>
                    <a:pt x="10650" y="23740"/>
                    <a:pt x="12218" y="25484"/>
                    <a:pt x="12276" y="25718"/>
                  </a:cubicBezTo>
                  <a:cubicBezTo>
                    <a:pt x="12281" y="25740"/>
                    <a:pt x="12278" y="25750"/>
                    <a:pt x="12268" y="25750"/>
                  </a:cubicBezTo>
                  <a:cubicBezTo>
                    <a:pt x="12168" y="25750"/>
                    <a:pt x="11384" y="24772"/>
                    <a:pt x="11169" y="24772"/>
                  </a:cubicBezTo>
                  <a:cubicBezTo>
                    <a:pt x="11160" y="24772"/>
                    <a:pt x="11152" y="24774"/>
                    <a:pt x="11145" y="24777"/>
                  </a:cubicBezTo>
                  <a:cubicBezTo>
                    <a:pt x="10955" y="24884"/>
                    <a:pt x="12371" y="26182"/>
                    <a:pt x="12336" y="26301"/>
                  </a:cubicBezTo>
                  <a:cubicBezTo>
                    <a:pt x="12335" y="26308"/>
                    <a:pt x="12331" y="26311"/>
                    <a:pt x="12324" y="26311"/>
                  </a:cubicBezTo>
                  <a:cubicBezTo>
                    <a:pt x="12204" y="26311"/>
                    <a:pt x="11181" y="25224"/>
                    <a:pt x="10976" y="25224"/>
                  </a:cubicBezTo>
                  <a:cubicBezTo>
                    <a:pt x="10967" y="25224"/>
                    <a:pt x="10960" y="25226"/>
                    <a:pt x="10955" y="25230"/>
                  </a:cubicBezTo>
                  <a:cubicBezTo>
                    <a:pt x="10824" y="25337"/>
                    <a:pt x="12526" y="26944"/>
                    <a:pt x="12467" y="27075"/>
                  </a:cubicBezTo>
                  <a:cubicBezTo>
                    <a:pt x="12461" y="27087"/>
                    <a:pt x="12450" y="27093"/>
                    <a:pt x="12434" y="27093"/>
                  </a:cubicBezTo>
                  <a:cubicBezTo>
                    <a:pt x="12305" y="27093"/>
                    <a:pt x="11874" y="26703"/>
                    <a:pt x="11704" y="26703"/>
                  </a:cubicBezTo>
                  <a:cubicBezTo>
                    <a:pt x="11696" y="26703"/>
                    <a:pt x="11688" y="26704"/>
                    <a:pt x="11681" y="26706"/>
                  </a:cubicBezTo>
                  <a:cubicBezTo>
                    <a:pt x="11514" y="26742"/>
                    <a:pt x="12919" y="27897"/>
                    <a:pt x="12812" y="28147"/>
                  </a:cubicBezTo>
                  <a:cubicBezTo>
                    <a:pt x="12796" y="28183"/>
                    <a:pt x="12774" y="28199"/>
                    <a:pt x="12747" y="28199"/>
                  </a:cubicBezTo>
                  <a:cubicBezTo>
                    <a:pt x="12597" y="28199"/>
                    <a:pt x="12298" y="27715"/>
                    <a:pt x="12174" y="27715"/>
                  </a:cubicBezTo>
                  <a:cubicBezTo>
                    <a:pt x="12168" y="27715"/>
                    <a:pt x="12162" y="27716"/>
                    <a:pt x="12157" y="27718"/>
                  </a:cubicBezTo>
                  <a:cubicBezTo>
                    <a:pt x="12157" y="27718"/>
                    <a:pt x="12145" y="27730"/>
                    <a:pt x="12145" y="27742"/>
                  </a:cubicBezTo>
                  <a:cubicBezTo>
                    <a:pt x="11157" y="26147"/>
                    <a:pt x="9812" y="24325"/>
                    <a:pt x="8657" y="24027"/>
                  </a:cubicBezTo>
                  <a:cubicBezTo>
                    <a:pt x="6573" y="23503"/>
                    <a:pt x="6156" y="23587"/>
                    <a:pt x="5609" y="23230"/>
                  </a:cubicBezTo>
                  <a:cubicBezTo>
                    <a:pt x="5550" y="23191"/>
                    <a:pt x="5512" y="23174"/>
                    <a:pt x="5494" y="23174"/>
                  </a:cubicBezTo>
                  <a:cubicBezTo>
                    <a:pt x="5339" y="23174"/>
                    <a:pt x="6493" y="24371"/>
                    <a:pt x="7609" y="24658"/>
                  </a:cubicBezTo>
                  <a:cubicBezTo>
                    <a:pt x="7609" y="24658"/>
                    <a:pt x="6073" y="24575"/>
                    <a:pt x="5430" y="24003"/>
                  </a:cubicBezTo>
                  <a:lnTo>
                    <a:pt x="5430" y="24003"/>
                  </a:lnTo>
                  <a:cubicBezTo>
                    <a:pt x="5430" y="24004"/>
                    <a:pt x="6228" y="25168"/>
                    <a:pt x="7946" y="25168"/>
                  </a:cubicBezTo>
                  <a:cubicBezTo>
                    <a:pt x="8034" y="25168"/>
                    <a:pt x="8124" y="25165"/>
                    <a:pt x="8216" y="25158"/>
                  </a:cubicBezTo>
                  <a:cubicBezTo>
                    <a:pt x="8384" y="25145"/>
                    <a:pt x="8522" y="25139"/>
                    <a:pt x="8633" y="25139"/>
                  </a:cubicBezTo>
                  <a:cubicBezTo>
                    <a:pt x="9539" y="25139"/>
                    <a:pt x="8677" y="25540"/>
                    <a:pt x="7529" y="25540"/>
                  </a:cubicBezTo>
                  <a:cubicBezTo>
                    <a:pt x="7214" y="25540"/>
                    <a:pt x="6877" y="25509"/>
                    <a:pt x="6549" y="25432"/>
                  </a:cubicBezTo>
                  <a:lnTo>
                    <a:pt x="6549" y="25432"/>
                  </a:lnTo>
                  <a:cubicBezTo>
                    <a:pt x="6549" y="25432"/>
                    <a:pt x="7156" y="25974"/>
                    <a:pt x="8651" y="25974"/>
                  </a:cubicBezTo>
                  <a:cubicBezTo>
                    <a:pt x="8844" y="25974"/>
                    <a:pt x="9052" y="25965"/>
                    <a:pt x="9276" y="25944"/>
                  </a:cubicBezTo>
                  <a:cubicBezTo>
                    <a:pt x="9472" y="25926"/>
                    <a:pt x="9624" y="25918"/>
                    <a:pt x="9738" y="25918"/>
                  </a:cubicBezTo>
                  <a:cubicBezTo>
                    <a:pt x="10407" y="25918"/>
                    <a:pt x="9718" y="26187"/>
                    <a:pt x="8620" y="26187"/>
                  </a:cubicBezTo>
                  <a:cubicBezTo>
                    <a:pt x="8061" y="26187"/>
                    <a:pt x="7397" y="26118"/>
                    <a:pt x="6752" y="25908"/>
                  </a:cubicBezTo>
                  <a:lnTo>
                    <a:pt x="6752" y="25908"/>
                  </a:lnTo>
                  <a:cubicBezTo>
                    <a:pt x="6752" y="25908"/>
                    <a:pt x="7479" y="26662"/>
                    <a:pt x="9025" y="26662"/>
                  </a:cubicBezTo>
                  <a:cubicBezTo>
                    <a:pt x="9270" y="26662"/>
                    <a:pt x="9536" y="26643"/>
                    <a:pt x="9823" y="26599"/>
                  </a:cubicBezTo>
                  <a:lnTo>
                    <a:pt x="9823" y="26599"/>
                  </a:lnTo>
                  <a:cubicBezTo>
                    <a:pt x="9823" y="26599"/>
                    <a:pt x="9109" y="26861"/>
                    <a:pt x="8299" y="26861"/>
                  </a:cubicBezTo>
                  <a:cubicBezTo>
                    <a:pt x="8299" y="26861"/>
                    <a:pt x="9111" y="27348"/>
                    <a:pt x="10406" y="27348"/>
                  </a:cubicBezTo>
                  <a:cubicBezTo>
                    <a:pt x="10514" y="27348"/>
                    <a:pt x="10626" y="27344"/>
                    <a:pt x="10740" y="27337"/>
                  </a:cubicBezTo>
                  <a:cubicBezTo>
                    <a:pt x="10872" y="27330"/>
                    <a:pt x="10974" y="27326"/>
                    <a:pt x="11050" y="27326"/>
                  </a:cubicBezTo>
                  <a:cubicBezTo>
                    <a:pt x="11806" y="27326"/>
                    <a:pt x="9978" y="27660"/>
                    <a:pt x="9571" y="27660"/>
                  </a:cubicBezTo>
                  <a:cubicBezTo>
                    <a:pt x="9558" y="27660"/>
                    <a:pt x="9547" y="27659"/>
                    <a:pt x="9538" y="27659"/>
                  </a:cubicBezTo>
                  <a:lnTo>
                    <a:pt x="9538" y="27659"/>
                  </a:lnTo>
                  <a:cubicBezTo>
                    <a:pt x="9538" y="27659"/>
                    <a:pt x="10478" y="28101"/>
                    <a:pt x="11505" y="28101"/>
                  </a:cubicBezTo>
                  <a:cubicBezTo>
                    <a:pt x="11544" y="28101"/>
                    <a:pt x="11583" y="28100"/>
                    <a:pt x="11621" y="28099"/>
                  </a:cubicBezTo>
                  <a:cubicBezTo>
                    <a:pt x="11660" y="28098"/>
                    <a:pt x="11695" y="28098"/>
                    <a:pt x="11726" y="28098"/>
                  </a:cubicBezTo>
                  <a:cubicBezTo>
                    <a:pt x="12418" y="28098"/>
                    <a:pt x="11402" y="28297"/>
                    <a:pt x="10740" y="28297"/>
                  </a:cubicBezTo>
                  <a:cubicBezTo>
                    <a:pt x="10598" y="28297"/>
                    <a:pt x="10472" y="28288"/>
                    <a:pt x="10383" y="28266"/>
                  </a:cubicBezTo>
                  <a:cubicBezTo>
                    <a:pt x="10367" y="28261"/>
                    <a:pt x="10354" y="28259"/>
                    <a:pt x="10344" y="28259"/>
                  </a:cubicBezTo>
                  <a:cubicBezTo>
                    <a:pt x="10226" y="28259"/>
                    <a:pt x="10582" y="28583"/>
                    <a:pt x="11121" y="28968"/>
                  </a:cubicBezTo>
                  <a:cubicBezTo>
                    <a:pt x="9216" y="28290"/>
                    <a:pt x="7430" y="28194"/>
                    <a:pt x="7430" y="28194"/>
                  </a:cubicBezTo>
                  <a:lnTo>
                    <a:pt x="7430" y="28194"/>
                  </a:lnTo>
                  <a:cubicBezTo>
                    <a:pt x="8387" y="28356"/>
                    <a:pt x="8731" y="28977"/>
                    <a:pt x="8129" y="28977"/>
                  </a:cubicBezTo>
                  <a:cubicBezTo>
                    <a:pt x="8019" y="28977"/>
                    <a:pt x="7878" y="28956"/>
                    <a:pt x="7704" y="28909"/>
                  </a:cubicBezTo>
                  <a:cubicBezTo>
                    <a:pt x="7047" y="28715"/>
                    <a:pt x="6168" y="28666"/>
                    <a:pt x="5673" y="28666"/>
                  </a:cubicBezTo>
                  <a:cubicBezTo>
                    <a:pt x="5317" y="28666"/>
                    <a:pt x="5161" y="28691"/>
                    <a:pt x="5430" y="28706"/>
                  </a:cubicBezTo>
                  <a:cubicBezTo>
                    <a:pt x="6051" y="28753"/>
                    <a:pt x="6833" y="29100"/>
                    <a:pt x="5657" y="29100"/>
                  </a:cubicBezTo>
                  <a:cubicBezTo>
                    <a:pt x="5638" y="29100"/>
                    <a:pt x="5617" y="29099"/>
                    <a:pt x="5597" y="29099"/>
                  </a:cubicBezTo>
                  <a:cubicBezTo>
                    <a:pt x="5585" y="29099"/>
                    <a:pt x="5574" y="29099"/>
                    <a:pt x="5563" y="29099"/>
                  </a:cubicBezTo>
                  <a:cubicBezTo>
                    <a:pt x="4310" y="29099"/>
                    <a:pt x="2977" y="29742"/>
                    <a:pt x="2977" y="29742"/>
                  </a:cubicBezTo>
                  <a:cubicBezTo>
                    <a:pt x="2977" y="29742"/>
                    <a:pt x="3456" y="29675"/>
                    <a:pt x="3785" y="29675"/>
                  </a:cubicBezTo>
                  <a:cubicBezTo>
                    <a:pt x="4134" y="29675"/>
                    <a:pt x="4315" y="29751"/>
                    <a:pt x="3573" y="30064"/>
                  </a:cubicBezTo>
                  <a:cubicBezTo>
                    <a:pt x="2355" y="30577"/>
                    <a:pt x="1274" y="32612"/>
                    <a:pt x="1342" y="32612"/>
                  </a:cubicBezTo>
                  <a:cubicBezTo>
                    <a:pt x="1354" y="32612"/>
                    <a:pt x="1405" y="32544"/>
                    <a:pt x="1501" y="32385"/>
                  </a:cubicBezTo>
                  <a:cubicBezTo>
                    <a:pt x="2012" y="31563"/>
                    <a:pt x="3920" y="30680"/>
                    <a:pt x="4200" y="30680"/>
                  </a:cubicBezTo>
                  <a:cubicBezTo>
                    <a:pt x="4272" y="30680"/>
                    <a:pt x="4235" y="30739"/>
                    <a:pt x="4037" y="30873"/>
                  </a:cubicBezTo>
                  <a:cubicBezTo>
                    <a:pt x="3061" y="31528"/>
                    <a:pt x="3037" y="32493"/>
                    <a:pt x="3037" y="32493"/>
                  </a:cubicBezTo>
                  <a:cubicBezTo>
                    <a:pt x="3389" y="31799"/>
                    <a:pt x="5008" y="30672"/>
                    <a:pt x="5373" y="30672"/>
                  </a:cubicBezTo>
                  <a:cubicBezTo>
                    <a:pt x="5452" y="30672"/>
                    <a:pt x="5472" y="30726"/>
                    <a:pt x="5406" y="30850"/>
                  </a:cubicBezTo>
                  <a:cubicBezTo>
                    <a:pt x="5025" y="31552"/>
                    <a:pt x="4847" y="32909"/>
                    <a:pt x="4847" y="32909"/>
                  </a:cubicBezTo>
                  <a:cubicBezTo>
                    <a:pt x="5090" y="32300"/>
                    <a:pt x="5786" y="31377"/>
                    <a:pt x="6162" y="30901"/>
                  </a:cubicBezTo>
                  <a:lnTo>
                    <a:pt x="6162" y="30901"/>
                  </a:lnTo>
                  <a:cubicBezTo>
                    <a:pt x="5665" y="31621"/>
                    <a:pt x="5823" y="32338"/>
                    <a:pt x="5823" y="32338"/>
                  </a:cubicBezTo>
                  <a:cubicBezTo>
                    <a:pt x="5966" y="31778"/>
                    <a:pt x="7763" y="30076"/>
                    <a:pt x="7764" y="30076"/>
                  </a:cubicBezTo>
                  <a:lnTo>
                    <a:pt x="7764" y="30076"/>
                  </a:lnTo>
                  <a:cubicBezTo>
                    <a:pt x="7025" y="31171"/>
                    <a:pt x="6811" y="32421"/>
                    <a:pt x="6811" y="32421"/>
                  </a:cubicBezTo>
                  <a:cubicBezTo>
                    <a:pt x="7156" y="31753"/>
                    <a:pt x="8790" y="30152"/>
                    <a:pt x="8843" y="30152"/>
                  </a:cubicBezTo>
                  <a:cubicBezTo>
                    <a:pt x="8851" y="30152"/>
                    <a:pt x="8827" y="30184"/>
                    <a:pt x="8764" y="30254"/>
                  </a:cubicBezTo>
                  <a:cubicBezTo>
                    <a:pt x="8264" y="30838"/>
                    <a:pt x="8168" y="31897"/>
                    <a:pt x="8168" y="31897"/>
                  </a:cubicBezTo>
                  <a:cubicBezTo>
                    <a:pt x="8466" y="30992"/>
                    <a:pt x="9704" y="30159"/>
                    <a:pt x="10014" y="29957"/>
                  </a:cubicBezTo>
                  <a:lnTo>
                    <a:pt x="10014" y="29957"/>
                  </a:lnTo>
                  <a:cubicBezTo>
                    <a:pt x="9456" y="30335"/>
                    <a:pt x="8989" y="31516"/>
                    <a:pt x="9153" y="31516"/>
                  </a:cubicBezTo>
                  <a:cubicBezTo>
                    <a:pt x="9196" y="31516"/>
                    <a:pt x="9281" y="31436"/>
                    <a:pt x="9419" y="31242"/>
                  </a:cubicBezTo>
                  <a:cubicBezTo>
                    <a:pt x="10006" y="30402"/>
                    <a:pt x="10851" y="30096"/>
                    <a:pt x="10959" y="30096"/>
                  </a:cubicBezTo>
                  <a:cubicBezTo>
                    <a:pt x="10979" y="30096"/>
                    <a:pt x="10975" y="30105"/>
                    <a:pt x="10943" y="30123"/>
                  </a:cubicBezTo>
                  <a:cubicBezTo>
                    <a:pt x="10765" y="30217"/>
                    <a:pt x="10043" y="30943"/>
                    <a:pt x="10216" y="30943"/>
                  </a:cubicBezTo>
                  <a:cubicBezTo>
                    <a:pt x="10263" y="30943"/>
                    <a:pt x="10377" y="30889"/>
                    <a:pt x="10585" y="30754"/>
                  </a:cubicBezTo>
                  <a:cubicBezTo>
                    <a:pt x="10907" y="30540"/>
                    <a:pt x="11336" y="30397"/>
                    <a:pt x="11776" y="30314"/>
                  </a:cubicBezTo>
                  <a:lnTo>
                    <a:pt x="11776" y="30314"/>
                  </a:lnTo>
                  <a:cubicBezTo>
                    <a:pt x="10062" y="30969"/>
                    <a:pt x="7049" y="32493"/>
                    <a:pt x="4216" y="35767"/>
                  </a:cubicBezTo>
                  <a:cubicBezTo>
                    <a:pt x="3025" y="37136"/>
                    <a:pt x="2382" y="38672"/>
                    <a:pt x="2072" y="40196"/>
                  </a:cubicBezTo>
                  <a:cubicBezTo>
                    <a:pt x="1870" y="39696"/>
                    <a:pt x="1620" y="39148"/>
                    <a:pt x="1263" y="38565"/>
                  </a:cubicBezTo>
                  <a:lnTo>
                    <a:pt x="1263" y="38565"/>
                  </a:lnTo>
                  <a:cubicBezTo>
                    <a:pt x="1263" y="38565"/>
                    <a:pt x="1" y="41172"/>
                    <a:pt x="1846" y="43399"/>
                  </a:cubicBezTo>
                  <a:lnTo>
                    <a:pt x="1846" y="43411"/>
                  </a:lnTo>
                  <a:cubicBezTo>
                    <a:pt x="1779" y="43410"/>
                    <a:pt x="1715" y="43409"/>
                    <a:pt x="1652" y="43409"/>
                  </a:cubicBezTo>
                  <a:cubicBezTo>
                    <a:pt x="903" y="43409"/>
                    <a:pt x="477" y="43470"/>
                    <a:pt x="477" y="43470"/>
                  </a:cubicBezTo>
                  <a:lnTo>
                    <a:pt x="477" y="51924"/>
                  </a:lnTo>
                  <a:lnTo>
                    <a:pt x="74891" y="51924"/>
                  </a:lnTo>
                  <a:lnTo>
                    <a:pt x="74891" y="44637"/>
                  </a:lnTo>
                  <a:lnTo>
                    <a:pt x="74891" y="42684"/>
                  </a:lnTo>
                  <a:cubicBezTo>
                    <a:pt x="74726" y="42594"/>
                    <a:pt x="74517" y="42558"/>
                    <a:pt x="74283" y="42558"/>
                  </a:cubicBezTo>
                  <a:cubicBezTo>
                    <a:pt x="73994" y="42558"/>
                    <a:pt x="73666" y="42612"/>
                    <a:pt x="73331" y="42684"/>
                  </a:cubicBezTo>
                  <a:cubicBezTo>
                    <a:pt x="73605" y="42065"/>
                    <a:pt x="72855" y="41422"/>
                    <a:pt x="72855" y="41422"/>
                  </a:cubicBezTo>
                  <a:cubicBezTo>
                    <a:pt x="72688" y="41648"/>
                    <a:pt x="72593" y="41839"/>
                    <a:pt x="72534" y="42006"/>
                  </a:cubicBezTo>
                  <a:cubicBezTo>
                    <a:pt x="72415" y="41577"/>
                    <a:pt x="72034" y="41256"/>
                    <a:pt x="72034" y="41256"/>
                  </a:cubicBezTo>
                  <a:cubicBezTo>
                    <a:pt x="71855" y="41494"/>
                    <a:pt x="71748" y="41720"/>
                    <a:pt x="71688" y="41898"/>
                  </a:cubicBezTo>
                  <a:cubicBezTo>
                    <a:pt x="71522" y="41387"/>
                    <a:pt x="70831" y="41148"/>
                    <a:pt x="70831" y="41148"/>
                  </a:cubicBezTo>
                  <a:cubicBezTo>
                    <a:pt x="70688" y="41625"/>
                    <a:pt x="70712" y="41958"/>
                    <a:pt x="70795" y="42172"/>
                  </a:cubicBezTo>
                  <a:cubicBezTo>
                    <a:pt x="70617" y="42053"/>
                    <a:pt x="70474" y="41958"/>
                    <a:pt x="70379" y="41863"/>
                  </a:cubicBezTo>
                  <a:cubicBezTo>
                    <a:pt x="70403" y="41058"/>
                    <a:pt x="69764" y="40928"/>
                    <a:pt x="69347" y="40928"/>
                  </a:cubicBezTo>
                  <a:cubicBezTo>
                    <a:pt x="69147" y="40928"/>
                    <a:pt x="68998" y="40958"/>
                    <a:pt x="68998" y="40958"/>
                  </a:cubicBezTo>
                  <a:cubicBezTo>
                    <a:pt x="69237" y="41815"/>
                    <a:pt x="69635" y="42005"/>
                    <a:pt x="69941" y="42005"/>
                  </a:cubicBezTo>
                  <a:cubicBezTo>
                    <a:pt x="70077" y="42005"/>
                    <a:pt x="70195" y="41967"/>
                    <a:pt x="70271" y="41934"/>
                  </a:cubicBezTo>
                  <a:cubicBezTo>
                    <a:pt x="70331" y="41982"/>
                    <a:pt x="70391" y="42041"/>
                    <a:pt x="70474" y="42101"/>
                  </a:cubicBezTo>
                  <a:cubicBezTo>
                    <a:pt x="70176" y="42101"/>
                    <a:pt x="69890" y="42256"/>
                    <a:pt x="69712" y="42375"/>
                  </a:cubicBezTo>
                  <a:cubicBezTo>
                    <a:pt x="68093" y="41744"/>
                    <a:pt x="66914" y="40791"/>
                    <a:pt x="66045" y="39696"/>
                  </a:cubicBezTo>
                  <a:cubicBezTo>
                    <a:pt x="65926" y="39303"/>
                    <a:pt x="65676" y="38803"/>
                    <a:pt x="65152" y="38279"/>
                  </a:cubicBezTo>
                  <a:cubicBezTo>
                    <a:pt x="65140" y="38267"/>
                    <a:pt x="65140" y="38231"/>
                    <a:pt x="65128" y="38219"/>
                  </a:cubicBezTo>
                  <a:lnTo>
                    <a:pt x="65128" y="38219"/>
                  </a:lnTo>
                  <a:cubicBezTo>
                    <a:pt x="65497" y="38529"/>
                    <a:pt x="66021" y="38993"/>
                    <a:pt x="66342" y="39410"/>
                  </a:cubicBezTo>
                  <a:cubicBezTo>
                    <a:pt x="66342" y="39410"/>
                    <a:pt x="66128" y="37505"/>
                    <a:pt x="65033" y="36803"/>
                  </a:cubicBezTo>
                  <a:lnTo>
                    <a:pt x="65033" y="36803"/>
                  </a:lnTo>
                  <a:cubicBezTo>
                    <a:pt x="65033" y="36803"/>
                    <a:pt x="65890" y="37077"/>
                    <a:pt x="66342" y="37624"/>
                  </a:cubicBezTo>
                  <a:cubicBezTo>
                    <a:pt x="66415" y="37711"/>
                    <a:pt x="66472" y="37750"/>
                    <a:pt x="66509" y="37750"/>
                  </a:cubicBezTo>
                  <a:cubicBezTo>
                    <a:pt x="66715" y="37750"/>
                    <a:pt x="66284" y="36520"/>
                    <a:pt x="64295" y="35469"/>
                  </a:cubicBezTo>
                  <a:cubicBezTo>
                    <a:pt x="64295" y="35469"/>
                    <a:pt x="64260" y="35266"/>
                    <a:pt x="64487" y="35266"/>
                  </a:cubicBezTo>
                  <a:cubicBezTo>
                    <a:pt x="64680" y="35266"/>
                    <a:pt x="65060" y="35411"/>
                    <a:pt x="65807" y="35945"/>
                  </a:cubicBezTo>
                  <a:cubicBezTo>
                    <a:pt x="66117" y="36164"/>
                    <a:pt x="66292" y="36253"/>
                    <a:pt x="66366" y="36253"/>
                  </a:cubicBezTo>
                  <a:cubicBezTo>
                    <a:pt x="66682" y="36253"/>
                    <a:pt x="65127" y="34599"/>
                    <a:pt x="64354" y="34338"/>
                  </a:cubicBezTo>
                  <a:cubicBezTo>
                    <a:pt x="63991" y="34209"/>
                    <a:pt x="63947" y="34120"/>
                    <a:pt x="64097" y="34120"/>
                  </a:cubicBezTo>
                  <a:cubicBezTo>
                    <a:pt x="64335" y="34120"/>
                    <a:pt x="65062" y="34347"/>
                    <a:pt x="65771" y="35005"/>
                  </a:cubicBezTo>
                  <a:cubicBezTo>
                    <a:pt x="65771" y="35005"/>
                    <a:pt x="65057" y="33743"/>
                    <a:pt x="64306" y="33219"/>
                  </a:cubicBezTo>
                  <a:lnTo>
                    <a:pt x="64306" y="33219"/>
                  </a:lnTo>
                  <a:lnTo>
                    <a:pt x="65485" y="33493"/>
                  </a:lnTo>
                  <a:cubicBezTo>
                    <a:pt x="65527" y="33514"/>
                    <a:pt x="65559" y="33523"/>
                    <a:pt x="65583" y="33523"/>
                  </a:cubicBezTo>
                  <a:cubicBezTo>
                    <a:pt x="65924" y="33523"/>
                    <a:pt x="64484" y="31475"/>
                    <a:pt x="63949" y="30707"/>
                  </a:cubicBezTo>
                  <a:lnTo>
                    <a:pt x="63949" y="30707"/>
                  </a:lnTo>
                  <a:cubicBezTo>
                    <a:pt x="64572" y="31418"/>
                    <a:pt x="65381" y="32679"/>
                    <a:pt x="65418" y="32679"/>
                  </a:cubicBezTo>
                  <a:cubicBezTo>
                    <a:pt x="65421" y="32679"/>
                    <a:pt x="65419" y="32673"/>
                    <a:pt x="65414" y="32659"/>
                  </a:cubicBezTo>
                  <a:cubicBezTo>
                    <a:pt x="65330" y="32493"/>
                    <a:pt x="65176" y="31862"/>
                    <a:pt x="65080" y="31540"/>
                  </a:cubicBezTo>
                  <a:lnTo>
                    <a:pt x="65080" y="31540"/>
                  </a:lnTo>
                  <a:cubicBezTo>
                    <a:pt x="65318" y="32219"/>
                    <a:pt x="66819" y="34028"/>
                    <a:pt x="66902" y="34028"/>
                  </a:cubicBezTo>
                  <a:cubicBezTo>
                    <a:pt x="66962" y="34028"/>
                    <a:pt x="66545" y="32266"/>
                    <a:pt x="66426" y="31766"/>
                  </a:cubicBezTo>
                  <a:lnTo>
                    <a:pt x="66426" y="31766"/>
                  </a:lnTo>
                  <a:cubicBezTo>
                    <a:pt x="66675" y="32430"/>
                    <a:pt x="68625" y="35434"/>
                    <a:pt x="68699" y="35434"/>
                  </a:cubicBezTo>
                  <a:cubicBezTo>
                    <a:pt x="68699" y="35434"/>
                    <a:pt x="68700" y="35433"/>
                    <a:pt x="68700" y="35433"/>
                  </a:cubicBezTo>
                  <a:cubicBezTo>
                    <a:pt x="68767" y="35411"/>
                    <a:pt x="67645" y="32052"/>
                    <a:pt x="67671" y="32052"/>
                  </a:cubicBezTo>
                  <a:lnTo>
                    <a:pt x="67671" y="32052"/>
                  </a:lnTo>
                  <a:cubicBezTo>
                    <a:pt x="67672" y="32052"/>
                    <a:pt x="67678" y="32063"/>
                    <a:pt x="67688" y="32088"/>
                  </a:cubicBezTo>
                  <a:cubicBezTo>
                    <a:pt x="67865" y="32537"/>
                    <a:pt x="70155" y="35839"/>
                    <a:pt x="70316" y="35839"/>
                  </a:cubicBezTo>
                  <a:cubicBezTo>
                    <a:pt x="70317" y="35839"/>
                    <a:pt x="70318" y="35839"/>
                    <a:pt x="70319" y="35838"/>
                  </a:cubicBezTo>
                  <a:cubicBezTo>
                    <a:pt x="70426" y="35795"/>
                    <a:pt x="68996" y="32735"/>
                    <a:pt x="69032" y="32735"/>
                  </a:cubicBezTo>
                  <a:lnTo>
                    <a:pt x="69032" y="32735"/>
                  </a:lnTo>
                  <a:cubicBezTo>
                    <a:pt x="69036" y="32735"/>
                    <a:pt x="69059" y="32775"/>
                    <a:pt x="69105" y="32862"/>
                  </a:cubicBezTo>
                  <a:cubicBezTo>
                    <a:pt x="69542" y="33725"/>
                    <a:pt x="72120" y="36553"/>
                    <a:pt x="72258" y="36553"/>
                  </a:cubicBezTo>
                  <a:cubicBezTo>
                    <a:pt x="72258" y="36553"/>
                    <a:pt x="72259" y="36553"/>
                    <a:pt x="72260" y="36553"/>
                  </a:cubicBezTo>
                  <a:cubicBezTo>
                    <a:pt x="72355" y="36529"/>
                    <a:pt x="70796" y="33803"/>
                    <a:pt x="70795" y="33802"/>
                  </a:cubicBezTo>
                  <a:lnTo>
                    <a:pt x="70795" y="33802"/>
                  </a:lnTo>
                  <a:cubicBezTo>
                    <a:pt x="70796" y="33803"/>
                    <a:pt x="73807" y="36745"/>
                    <a:pt x="73958" y="36745"/>
                  </a:cubicBezTo>
                  <a:cubicBezTo>
                    <a:pt x="73960" y="36745"/>
                    <a:pt x="73961" y="36744"/>
                    <a:pt x="73962" y="36743"/>
                  </a:cubicBezTo>
                  <a:cubicBezTo>
                    <a:pt x="74046" y="36672"/>
                    <a:pt x="72510" y="33469"/>
                    <a:pt x="70724" y="32088"/>
                  </a:cubicBezTo>
                  <a:cubicBezTo>
                    <a:pt x="69605" y="31231"/>
                    <a:pt x="67045" y="30719"/>
                    <a:pt x="65295" y="30469"/>
                  </a:cubicBezTo>
                  <a:cubicBezTo>
                    <a:pt x="65128" y="30349"/>
                    <a:pt x="64878" y="30159"/>
                    <a:pt x="64997" y="30052"/>
                  </a:cubicBezTo>
                  <a:cubicBezTo>
                    <a:pt x="65019" y="30033"/>
                    <a:pt x="65049" y="30025"/>
                    <a:pt x="65087" y="30025"/>
                  </a:cubicBezTo>
                  <a:cubicBezTo>
                    <a:pt x="65362" y="30025"/>
                    <a:pt x="66012" y="30467"/>
                    <a:pt x="66211" y="30540"/>
                  </a:cubicBezTo>
                  <a:cubicBezTo>
                    <a:pt x="66223" y="30545"/>
                    <a:pt x="66231" y="30548"/>
                    <a:pt x="66237" y="30548"/>
                  </a:cubicBezTo>
                  <a:cubicBezTo>
                    <a:pt x="66356" y="30548"/>
                    <a:pt x="65599" y="29622"/>
                    <a:pt x="65735" y="29599"/>
                  </a:cubicBezTo>
                  <a:cubicBezTo>
                    <a:pt x="65737" y="29599"/>
                    <a:pt x="65739" y="29599"/>
                    <a:pt x="65742" y="29599"/>
                  </a:cubicBezTo>
                  <a:cubicBezTo>
                    <a:pt x="65920" y="29599"/>
                    <a:pt x="67083" y="30493"/>
                    <a:pt x="67259" y="30540"/>
                  </a:cubicBezTo>
                  <a:cubicBezTo>
                    <a:pt x="67263" y="30541"/>
                    <a:pt x="67266" y="30541"/>
                    <a:pt x="67269" y="30541"/>
                  </a:cubicBezTo>
                  <a:cubicBezTo>
                    <a:pt x="67392" y="30541"/>
                    <a:pt x="66395" y="29525"/>
                    <a:pt x="66616" y="29385"/>
                  </a:cubicBezTo>
                  <a:cubicBezTo>
                    <a:pt x="66631" y="29375"/>
                    <a:pt x="66648" y="29370"/>
                    <a:pt x="66666" y="29370"/>
                  </a:cubicBezTo>
                  <a:cubicBezTo>
                    <a:pt x="66933" y="29370"/>
                    <a:pt x="67571" y="30349"/>
                    <a:pt x="67771" y="30349"/>
                  </a:cubicBezTo>
                  <a:cubicBezTo>
                    <a:pt x="67997" y="30349"/>
                    <a:pt x="67057" y="29123"/>
                    <a:pt x="67140" y="29087"/>
                  </a:cubicBezTo>
                  <a:cubicBezTo>
                    <a:pt x="67141" y="29087"/>
                    <a:pt x="67142" y="29087"/>
                    <a:pt x="67144" y="29087"/>
                  </a:cubicBezTo>
                  <a:cubicBezTo>
                    <a:pt x="67253" y="29087"/>
                    <a:pt x="68923" y="30898"/>
                    <a:pt x="69282" y="30898"/>
                  </a:cubicBezTo>
                  <a:cubicBezTo>
                    <a:pt x="69287" y="30898"/>
                    <a:pt x="69291" y="30898"/>
                    <a:pt x="69295" y="30897"/>
                  </a:cubicBezTo>
                  <a:cubicBezTo>
                    <a:pt x="69617" y="30850"/>
                    <a:pt x="68105" y="29218"/>
                    <a:pt x="68176" y="29064"/>
                  </a:cubicBezTo>
                  <a:cubicBezTo>
                    <a:pt x="68178" y="29059"/>
                    <a:pt x="68183" y="29056"/>
                    <a:pt x="68190" y="29056"/>
                  </a:cubicBezTo>
                  <a:cubicBezTo>
                    <a:pt x="68384" y="29056"/>
                    <a:pt x="70303" y="30957"/>
                    <a:pt x="70510" y="30957"/>
                  </a:cubicBezTo>
                  <a:cubicBezTo>
                    <a:pt x="70736" y="30957"/>
                    <a:pt x="69295" y="28730"/>
                    <a:pt x="69498" y="28623"/>
                  </a:cubicBezTo>
                  <a:cubicBezTo>
                    <a:pt x="69501" y="28621"/>
                    <a:pt x="69505" y="28620"/>
                    <a:pt x="69509" y="28620"/>
                  </a:cubicBezTo>
                  <a:cubicBezTo>
                    <a:pt x="69776" y="28620"/>
                    <a:pt x="72091" y="31672"/>
                    <a:pt x="72278" y="31672"/>
                  </a:cubicBezTo>
                  <a:cubicBezTo>
                    <a:pt x="72280" y="31672"/>
                    <a:pt x="72282" y="31672"/>
                    <a:pt x="72284" y="31671"/>
                  </a:cubicBezTo>
                  <a:cubicBezTo>
                    <a:pt x="72438" y="31600"/>
                    <a:pt x="70748" y="29099"/>
                    <a:pt x="70903" y="29064"/>
                  </a:cubicBezTo>
                  <a:cubicBezTo>
                    <a:pt x="70903" y="29063"/>
                    <a:pt x="70904" y="29063"/>
                    <a:pt x="70905" y="29063"/>
                  </a:cubicBezTo>
                  <a:cubicBezTo>
                    <a:pt x="71073" y="29063"/>
                    <a:pt x="73605" y="31254"/>
                    <a:pt x="73605" y="31254"/>
                  </a:cubicBezTo>
                  <a:cubicBezTo>
                    <a:pt x="73605" y="31254"/>
                    <a:pt x="70809" y="27313"/>
                    <a:pt x="69139" y="27313"/>
                  </a:cubicBezTo>
                  <a:cubicBezTo>
                    <a:pt x="69131" y="27313"/>
                    <a:pt x="69124" y="27313"/>
                    <a:pt x="69117" y="27313"/>
                  </a:cubicBezTo>
                  <a:cubicBezTo>
                    <a:pt x="67926" y="27325"/>
                    <a:pt x="65604" y="29004"/>
                    <a:pt x="64402" y="29945"/>
                  </a:cubicBezTo>
                  <a:cubicBezTo>
                    <a:pt x="64830" y="29445"/>
                    <a:pt x="65366" y="28825"/>
                    <a:pt x="65545" y="28659"/>
                  </a:cubicBezTo>
                  <a:cubicBezTo>
                    <a:pt x="65603" y="28605"/>
                    <a:pt x="65622" y="28584"/>
                    <a:pt x="65612" y="28584"/>
                  </a:cubicBezTo>
                  <a:cubicBezTo>
                    <a:pt x="65583" y="28584"/>
                    <a:pt x="65274" y="28793"/>
                    <a:pt x="65096" y="28793"/>
                  </a:cubicBezTo>
                  <a:cubicBezTo>
                    <a:pt x="65024" y="28793"/>
                    <a:pt x="64973" y="28758"/>
                    <a:pt x="64973" y="28659"/>
                  </a:cubicBezTo>
                  <a:cubicBezTo>
                    <a:pt x="64973" y="28242"/>
                    <a:pt x="66200" y="27742"/>
                    <a:pt x="66688" y="27551"/>
                  </a:cubicBezTo>
                  <a:cubicBezTo>
                    <a:pt x="66841" y="27488"/>
                    <a:pt x="66855" y="27467"/>
                    <a:pt x="66788" y="27467"/>
                  </a:cubicBezTo>
                  <a:cubicBezTo>
                    <a:pt x="66653" y="27467"/>
                    <a:pt x="66193" y="27553"/>
                    <a:pt x="65898" y="27553"/>
                  </a:cubicBezTo>
                  <a:cubicBezTo>
                    <a:pt x="65874" y="27553"/>
                    <a:pt x="65852" y="27553"/>
                    <a:pt x="65830" y="27551"/>
                  </a:cubicBezTo>
                  <a:cubicBezTo>
                    <a:pt x="65449" y="27519"/>
                    <a:pt x="67716" y="26401"/>
                    <a:pt x="68781" y="26401"/>
                  </a:cubicBezTo>
                  <a:cubicBezTo>
                    <a:pt x="68881" y="26401"/>
                    <a:pt x="68970" y="26411"/>
                    <a:pt x="69045" y="26432"/>
                  </a:cubicBezTo>
                  <a:cubicBezTo>
                    <a:pt x="69144" y="26462"/>
                    <a:pt x="69213" y="26474"/>
                    <a:pt x="69254" y="26474"/>
                  </a:cubicBezTo>
                  <a:cubicBezTo>
                    <a:pt x="69464" y="26474"/>
                    <a:pt x="68981" y="26160"/>
                    <a:pt x="68119" y="26160"/>
                  </a:cubicBezTo>
                  <a:cubicBezTo>
                    <a:pt x="67644" y="26160"/>
                    <a:pt x="67054" y="26255"/>
                    <a:pt x="66402" y="26551"/>
                  </a:cubicBezTo>
                  <a:cubicBezTo>
                    <a:pt x="66093" y="26692"/>
                    <a:pt x="65918" y="26752"/>
                    <a:pt x="65850" y="26752"/>
                  </a:cubicBezTo>
                  <a:cubicBezTo>
                    <a:pt x="65499" y="26752"/>
                    <a:pt x="68034" y="25162"/>
                    <a:pt x="69755" y="25162"/>
                  </a:cubicBezTo>
                  <a:cubicBezTo>
                    <a:pt x="69915" y="25162"/>
                    <a:pt x="70069" y="25176"/>
                    <a:pt x="70212" y="25206"/>
                  </a:cubicBezTo>
                  <a:cubicBezTo>
                    <a:pt x="70212" y="25206"/>
                    <a:pt x="69791" y="24878"/>
                    <a:pt x="68996" y="24878"/>
                  </a:cubicBezTo>
                  <a:cubicBezTo>
                    <a:pt x="68619" y="24878"/>
                    <a:pt x="68157" y="24952"/>
                    <a:pt x="67616" y="25170"/>
                  </a:cubicBezTo>
                  <a:cubicBezTo>
                    <a:pt x="67616" y="25170"/>
                    <a:pt x="68355" y="24313"/>
                    <a:pt x="69581" y="23980"/>
                  </a:cubicBezTo>
                  <a:cubicBezTo>
                    <a:pt x="69581" y="23980"/>
                    <a:pt x="69528" y="23975"/>
                    <a:pt x="69435" y="23975"/>
                  </a:cubicBezTo>
                  <a:cubicBezTo>
                    <a:pt x="68967" y="23975"/>
                    <a:pt x="67492" y="24083"/>
                    <a:pt x="66747" y="25385"/>
                  </a:cubicBezTo>
                  <a:cubicBezTo>
                    <a:pt x="66747" y="25385"/>
                    <a:pt x="66962" y="24515"/>
                    <a:pt x="67200" y="23956"/>
                  </a:cubicBezTo>
                  <a:cubicBezTo>
                    <a:pt x="67223" y="23896"/>
                    <a:pt x="67235" y="23837"/>
                    <a:pt x="67271" y="23801"/>
                  </a:cubicBezTo>
                  <a:cubicBezTo>
                    <a:pt x="67312" y="23719"/>
                    <a:pt x="67319" y="23682"/>
                    <a:pt x="67300" y="23682"/>
                  </a:cubicBezTo>
                  <a:cubicBezTo>
                    <a:pt x="67198" y="23682"/>
                    <a:pt x="66352" y="24762"/>
                    <a:pt x="66080" y="25766"/>
                  </a:cubicBezTo>
                  <a:cubicBezTo>
                    <a:pt x="66080" y="25766"/>
                    <a:pt x="65628" y="24527"/>
                    <a:pt x="65854" y="23682"/>
                  </a:cubicBezTo>
                  <a:lnTo>
                    <a:pt x="65854" y="23682"/>
                  </a:lnTo>
                  <a:cubicBezTo>
                    <a:pt x="65854" y="23682"/>
                    <a:pt x="65330" y="24611"/>
                    <a:pt x="65414" y="26504"/>
                  </a:cubicBezTo>
                  <a:cubicBezTo>
                    <a:pt x="65441" y="27232"/>
                    <a:pt x="65315" y="27521"/>
                    <a:pt x="65167" y="27521"/>
                  </a:cubicBezTo>
                  <a:cubicBezTo>
                    <a:pt x="64930" y="27521"/>
                    <a:pt x="64635" y="26780"/>
                    <a:pt x="64818" y="25908"/>
                  </a:cubicBezTo>
                  <a:lnTo>
                    <a:pt x="64818" y="25908"/>
                  </a:lnTo>
                  <a:cubicBezTo>
                    <a:pt x="64818" y="25908"/>
                    <a:pt x="64342" y="26278"/>
                    <a:pt x="64366" y="27849"/>
                  </a:cubicBezTo>
                  <a:cubicBezTo>
                    <a:pt x="64381" y="28512"/>
                    <a:pt x="64310" y="28810"/>
                    <a:pt x="64241" y="28810"/>
                  </a:cubicBezTo>
                  <a:cubicBezTo>
                    <a:pt x="64148" y="28810"/>
                    <a:pt x="64057" y="28266"/>
                    <a:pt x="64187" y="27349"/>
                  </a:cubicBezTo>
                  <a:cubicBezTo>
                    <a:pt x="64249" y="26942"/>
                    <a:pt x="64240" y="26766"/>
                    <a:pt x="64199" y="26766"/>
                  </a:cubicBezTo>
                  <a:cubicBezTo>
                    <a:pt x="64168" y="26766"/>
                    <a:pt x="64119" y="26866"/>
                    <a:pt x="64068" y="27040"/>
                  </a:cubicBezTo>
                  <a:cubicBezTo>
                    <a:pt x="64080" y="26551"/>
                    <a:pt x="64068" y="26206"/>
                    <a:pt x="63985" y="26206"/>
                  </a:cubicBezTo>
                  <a:cubicBezTo>
                    <a:pt x="63754" y="26218"/>
                    <a:pt x="63758" y="27949"/>
                    <a:pt x="63562" y="27949"/>
                  </a:cubicBezTo>
                  <a:cubicBezTo>
                    <a:pt x="63556" y="27949"/>
                    <a:pt x="63551" y="27947"/>
                    <a:pt x="63544" y="27944"/>
                  </a:cubicBezTo>
                  <a:cubicBezTo>
                    <a:pt x="63461" y="27909"/>
                    <a:pt x="63806" y="25230"/>
                    <a:pt x="63628" y="25135"/>
                  </a:cubicBezTo>
                  <a:cubicBezTo>
                    <a:pt x="63622" y="25132"/>
                    <a:pt x="63616" y="25131"/>
                    <a:pt x="63611" y="25131"/>
                  </a:cubicBezTo>
                  <a:cubicBezTo>
                    <a:pt x="63455" y="25131"/>
                    <a:pt x="63400" y="26170"/>
                    <a:pt x="63190" y="26170"/>
                  </a:cubicBezTo>
                  <a:cubicBezTo>
                    <a:pt x="63178" y="26170"/>
                    <a:pt x="63165" y="26166"/>
                    <a:pt x="63152" y="26158"/>
                  </a:cubicBezTo>
                  <a:cubicBezTo>
                    <a:pt x="62890" y="26027"/>
                    <a:pt x="63294" y="24468"/>
                    <a:pt x="63009" y="24361"/>
                  </a:cubicBezTo>
                  <a:cubicBezTo>
                    <a:pt x="62996" y="24356"/>
                    <a:pt x="62984" y="24353"/>
                    <a:pt x="62974" y="24353"/>
                  </a:cubicBezTo>
                  <a:cubicBezTo>
                    <a:pt x="62750" y="24353"/>
                    <a:pt x="62869" y="25349"/>
                    <a:pt x="62751" y="25349"/>
                  </a:cubicBezTo>
                  <a:cubicBezTo>
                    <a:pt x="62749" y="25349"/>
                    <a:pt x="62748" y="25349"/>
                    <a:pt x="62747" y="25349"/>
                  </a:cubicBezTo>
                  <a:cubicBezTo>
                    <a:pt x="62616" y="25313"/>
                    <a:pt x="62568" y="23599"/>
                    <a:pt x="62378" y="23480"/>
                  </a:cubicBezTo>
                  <a:cubicBezTo>
                    <a:pt x="62368" y="23474"/>
                    <a:pt x="62359" y="23471"/>
                    <a:pt x="62351" y="23471"/>
                  </a:cubicBezTo>
                  <a:cubicBezTo>
                    <a:pt x="62195" y="23471"/>
                    <a:pt x="62378" y="24515"/>
                    <a:pt x="62378" y="24515"/>
                  </a:cubicBezTo>
                  <a:cubicBezTo>
                    <a:pt x="62378" y="24515"/>
                    <a:pt x="61782" y="22753"/>
                    <a:pt x="60866" y="22706"/>
                  </a:cubicBezTo>
                  <a:lnTo>
                    <a:pt x="60866" y="22706"/>
                  </a:lnTo>
                  <a:cubicBezTo>
                    <a:pt x="60866" y="22706"/>
                    <a:pt x="61973" y="24480"/>
                    <a:pt x="62223" y="25075"/>
                  </a:cubicBezTo>
                  <a:cubicBezTo>
                    <a:pt x="62261" y="25167"/>
                    <a:pt x="62263" y="25206"/>
                    <a:pt x="62237" y="25206"/>
                  </a:cubicBezTo>
                  <a:cubicBezTo>
                    <a:pt x="62093" y="25206"/>
                    <a:pt x="61117" y="24034"/>
                    <a:pt x="60866" y="24003"/>
                  </a:cubicBezTo>
                  <a:cubicBezTo>
                    <a:pt x="60863" y="24003"/>
                    <a:pt x="60861" y="24003"/>
                    <a:pt x="60860" y="24003"/>
                  </a:cubicBezTo>
                  <a:cubicBezTo>
                    <a:pt x="60593" y="24003"/>
                    <a:pt x="62330" y="25648"/>
                    <a:pt x="62390" y="25885"/>
                  </a:cubicBezTo>
                  <a:cubicBezTo>
                    <a:pt x="62395" y="25906"/>
                    <a:pt x="62391" y="25916"/>
                    <a:pt x="62380" y="25916"/>
                  </a:cubicBezTo>
                  <a:cubicBezTo>
                    <a:pt x="62270" y="25916"/>
                    <a:pt x="61444" y="25009"/>
                    <a:pt x="61226" y="25009"/>
                  </a:cubicBezTo>
                  <a:cubicBezTo>
                    <a:pt x="61216" y="25009"/>
                    <a:pt x="61206" y="25011"/>
                    <a:pt x="61199" y="25015"/>
                  </a:cubicBezTo>
                  <a:cubicBezTo>
                    <a:pt x="61020" y="25123"/>
                    <a:pt x="62521" y="26325"/>
                    <a:pt x="62509" y="26444"/>
                  </a:cubicBezTo>
                  <a:cubicBezTo>
                    <a:pt x="62508" y="26450"/>
                    <a:pt x="62505" y="26453"/>
                    <a:pt x="62498" y="26453"/>
                  </a:cubicBezTo>
                  <a:cubicBezTo>
                    <a:pt x="62380" y="26453"/>
                    <a:pt x="61286" y="25473"/>
                    <a:pt x="61069" y="25473"/>
                  </a:cubicBezTo>
                  <a:cubicBezTo>
                    <a:pt x="61059" y="25473"/>
                    <a:pt x="61050" y="25475"/>
                    <a:pt x="61044" y="25480"/>
                  </a:cubicBezTo>
                  <a:cubicBezTo>
                    <a:pt x="60913" y="25587"/>
                    <a:pt x="62747" y="27075"/>
                    <a:pt x="62687" y="27206"/>
                  </a:cubicBezTo>
                  <a:cubicBezTo>
                    <a:pt x="62680" y="27221"/>
                    <a:pt x="62666" y="27228"/>
                    <a:pt x="62646" y="27228"/>
                  </a:cubicBezTo>
                  <a:cubicBezTo>
                    <a:pt x="62504" y="27228"/>
                    <a:pt x="62073" y="26892"/>
                    <a:pt x="61898" y="26892"/>
                  </a:cubicBezTo>
                  <a:cubicBezTo>
                    <a:pt x="61886" y="26892"/>
                    <a:pt x="61875" y="26893"/>
                    <a:pt x="61866" y="26897"/>
                  </a:cubicBezTo>
                  <a:cubicBezTo>
                    <a:pt x="61699" y="26956"/>
                    <a:pt x="63187" y="27992"/>
                    <a:pt x="63092" y="28242"/>
                  </a:cubicBezTo>
                  <a:cubicBezTo>
                    <a:pt x="63075" y="28283"/>
                    <a:pt x="63049" y="28301"/>
                    <a:pt x="63017" y="28301"/>
                  </a:cubicBezTo>
                  <a:cubicBezTo>
                    <a:pt x="62855" y="28301"/>
                    <a:pt x="62535" y="27857"/>
                    <a:pt x="62418" y="27857"/>
                  </a:cubicBezTo>
                  <a:cubicBezTo>
                    <a:pt x="62412" y="27857"/>
                    <a:pt x="62406" y="27859"/>
                    <a:pt x="62401" y="27861"/>
                  </a:cubicBezTo>
                  <a:cubicBezTo>
                    <a:pt x="62294" y="27909"/>
                    <a:pt x="63330" y="29718"/>
                    <a:pt x="63652" y="30290"/>
                  </a:cubicBezTo>
                  <a:cubicBezTo>
                    <a:pt x="63104" y="29373"/>
                    <a:pt x="60413" y="25027"/>
                    <a:pt x="58520" y="24706"/>
                  </a:cubicBezTo>
                  <a:cubicBezTo>
                    <a:pt x="57627" y="24539"/>
                    <a:pt x="57044" y="24480"/>
                    <a:pt x="56615" y="24420"/>
                  </a:cubicBezTo>
                  <a:cubicBezTo>
                    <a:pt x="55793" y="19289"/>
                    <a:pt x="54103" y="16038"/>
                    <a:pt x="53067" y="14347"/>
                  </a:cubicBezTo>
                  <a:lnTo>
                    <a:pt x="53067" y="14347"/>
                  </a:lnTo>
                  <a:cubicBezTo>
                    <a:pt x="53544" y="14966"/>
                    <a:pt x="54022" y="15703"/>
                    <a:pt x="54049" y="15703"/>
                  </a:cubicBezTo>
                  <a:cubicBezTo>
                    <a:pt x="54051" y="15703"/>
                    <a:pt x="54050" y="15696"/>
                    <a:pt x="54043" y="15681"/>
                  </a:cubicBezTo>
                  <a:cubicBezTo>
                    <a:pt x="53960" y="15538"/>
                    <a:pt x="53817" y="14955"/>
                    <a:pt x="53746" y="14645"/>
                  </a:cubicBezTo>
                  <a:lnTo>
                    <a:pt x="53746" y="14645"/>
                  </a:lnTo>
                  <a:cubicBezTo>
                    <a:pt x="53960" y="15288"/>
                    <a:pt x="55353" y="16931"/>
                    <a:pt x="55424" y="16931"/>
                  </a:cubicBezTo>
                  <a:cubicBezTo>
                    <a:pt x="55484" y="16931"/>
                    <a:pt x="55091" y="15300"/>
                    <a:pt x="54996" y="14848"/>
                  </a:cubicBezTo>
                  <a:lnTo>
                    <a:pt x="54996" y="14848"/>
                  </a:lnTo>
                  <a:cubicBezTo>
                    <a:pt x="55232" y="15463"/>
                    <a:pt x="57021" y="18241"/>
                    <a:pt x="57102" y="18241"/>
                  </a:cubicBezTo>
                  <a:cubicBezTo>
                    <a:pt x="57102" y="18241"/>
                    <a:pt x="57103" y="18241"/>
                    <a:pt x="57103" y="18241"/>
                  </a:cubicBezTo>
                  <a:cubicBezTo>
                    <a:pt x="57171" y="18218"/>
                    <a:pt x="56135" y="15111"/>
                    <a:pt x="56149" y="15111"/>
                  </a:cubicBezTo>
                  <a:lnTo>
                    <a:pt x="56149" y="15111"/>
                  </a:lnTo>
                  <a:cubicBezTo>
                    <a:pt x="56149" y="15111"/>
                    <a:pt x="56154" y="15122"/>
                    <a:pt x="56163" y="15145"/>
                  </a:cubicBezTo>
                  <a:cubicBezTo>
                    <a:pt x="56328" y="15560"/>
                    <a:pt x="58460" y="18622"/>
                    <a:pt x="58589" y="18622"/>
                  </a:cubicBezTo>
                  <a:cubicBezTo>
                    <a:pt x="58590" y="18622"/>
                    <a:pt x="58591" y="18622"/>
                    <a:pt x="58591" y="18622"/>
                  </a:cubicBezTo>
                  <a:cubicBezTo>
                    <a:pt x="58698" y="18579"/>
                    <a:pt x="57374" y="15742"/>
                    <a:pt x="57397" y="15742"/>
                  </a:cubicBezTo>
                  <a:lnTo>
                    <a:pt x="57397" y="15742"/>
                  </a:lnTo>
                  <a:cubicBezTo>
                    <a:pt x="57399" y="15742"/>
                    <a:pt x="57419" y="15778"/>
                    <a:pt x="57460" y="15860"/>
                  </a:cubicBezTo>
                  <a:cubicBezTo>
                    <a:pt x="57876" y="16667"/>
                    <a:pt x="60283" y="19289"/>
                    <a:pt x="60377" y="19289"/>
                  </a:cubicBezTo>
                  <a:cubicBezTo>
                    <a:pt x="60377" y="19289"/>
                    <a:pt x="60377" y="19289"/>
                    <a:pt x="60377" y="19289"/>
                  </a:cubicBezTo>
                  <a:cubicBezTo>
                    <a:pt x="60473" y="19253"/>
                    <a:pt x="59020" y="16741"/>
                    <a:pt x="59020" y="16741"/>
                  </a:cubicBezTo>
                  <a:lnTo>
                    <a:pt x="59020" y="16741"/>
                  </a:lnTo>
                  <a:cubicBezTo>
                    <a:pt x="59020" y="16741"/>
                    <a:pt x="61841" y="19480"/>
                    <a:pt x="61958" y="19480"/>
                  </a:cubicBezTo>
                  <a:cubicBezTo>
                    <a:pt x="61959" y="19480"/>
                    <a:pt x="61960" y="19480"/>
                    <a:pt x="61961" y="19479"/>
                  </a:cubicBezTo>
                  <a:cubicBezTo>
                    <a:pt x="62032" y="19408"/>
                    <a:pt x="60604" y="16443"/>
                    <a:pt x="58949" y="15169"/>
                  </a:cubicBezTo>
                  <a:cubicBezTo>
                    <a:pt x="57698" y="14193"/>
                    <a:pt x="54484" y="13716"/>
                    <a:pt x="52996" y="13538"/>
                  </a:cubicBezTo>
                  <a:cubicBezTo>
                    <a:pt x="53329" y="13538"/>
                    <a:pt x="53686" y="13538"/>
                    <a:pt x="53865" y="13526"/>
                  </a:cubicBezTo>
                  <a:cubicBezTo>
                    <a:pt x="53865" y="13526"/>
                    <a:pt x="53305" y="13204"/>
                    <a:pt x="53472" y="13062"/>
                  </a:cubicBezTo>
                  <a:cubicBezTo>
                    <a:pt x="53490" y="13047"/>
                    <a:pt x="53517" y="13040"/>
                    <a:pt x="53549" y="13040"/>
                  </a:cubicBezTo>
                  <a:cubicBezTo>
                    <a:pt x="53803" y="13040"/>
                    <a:pt x="54423" y="13452"/>
                    <a:pt x="54603" y="13526"/>
                  </a:cubicBezTo>
                  <a:cubicBezTo>
                    <a:pt x="54613" y="13531"/>
                    <a:pt x="54621" y="13533"/>
                    <a:pt x="54627" y="13533"/>
                  </a:cubicBezTo>
                  <a:cubicBezTo>
                    <a:pt x="54743" y="13533"/>
                    <a:pt x="54027" y="12679"/>
                    <a:pt x="54174" y="12645"/>
                  </a:cubicBezTo>
                  <a:cubicBezTo>
                    <a:pt x="54176" y="12645"/>
                    <a:pt x="54178" y="12644"/>
                    <a:pt x="54180" y="12644"/>
                  </a:cubicBezTo>
                  <a:cubicBezTo>
                    <a:pt x="54335" y="12644"/>
                    <a:pt x="55415" y="13479"/>
                    <a:pt x="55567" y="13526"/>
                  </a:cubicBezTo>
                  <a:cubicBezTo>
                    <a:pt x="55571" y="13527"/>
                    <a:pt x="55574" y="13528"/>
                    <a:pt x="55577" y="13528"/>
                  </a:cubicBezTo>
                  <a:cubicBezTo>
                    <a:pt x="55689" y="13528"/>
                    <a:pt x="54774" y="12582"/>
                    <a:pt x="54972" y="12454"/>
                  </a:cubicBezTo>
                  <a:cubicBezTo>
                    <a:pt x="54985" y="12447"/>
                    <a:pt x="54999" y="12443"/>
                    <a:pt x="55015" y="12443"/>
                  </a:cubicBezTo>
                  <a:cubicBezTo>
                    <a:pt x="55265" y="12443"/>
                    <a:pt x="55864" y="13347"/>
                    <a:pt x="56044" y="13347"/>
                  </a:cubicBezTo>
                  <a:cubicBezTo>
                    <a:pt x="56258" y="13347"/>
                    <a:pt x="55377" y="12216"/>
                    <a:pt x="55448" y="12169"/>
                  </a:cubicBezTo>
                  <a:cubicBezTo>
                    <a:pt x="55449" y="12168"/>
                    <a:pt x="55450" y="12168"/>
                    <a:pt x="55451" y="12168"/>
                  </a:cubicBezTo>
                  <a:cubicBezTo>
                    <a:pt x="55563" y="12168"/>
                    <a:pt x="57122" y="13860"/>
                    <a:pt x="57439" y="13860"/>
                  </a:cubicBezTo>
                  <a:cubicBezTo>
                    <a:pt x="57442" y="13860"/>
                    <a:pt x="57445" y="13860"/>
                    <a:pt x="57448" y="13859"/>
                  </a:cubicBezTo>
                  <a:cubicBezTo>
                    <a:pt x="57746" y="13812"/>
                    <a:pt x="56341" y="12288"/>
                    <a:pt x="56425" y="12157"/>
                  </a:cubicBezTo>
                  <a:cubicBezTo>
                    <a:pt x="56427" y="12152"/>
                    <a:pt x="56431" y="12150"/>
                    <a:pt x="56438" y="12150"/>
                  </a:cubicBezTo>
                  <a:cubicBezTo>
                    <a:pt x="56621" y="12150"/>
                    <a:pt x="58372" y="13895"/>
                    <a:pt x="58580" y="13895"/>
                  </a:cubicBezTo>
                  <a:cubicBezTo>
                    <a:pt x="58782" y="13895"/>
                    <a:pt x="57448" y="11835"/>
                    <a:pt x="57639" y="11740"/>
                  </a:cubicBezTo>
                  <a:cubicBezTo>
                    <a:pt x="57641" y="11739"/>
                    <a:pt x="57644" y="11738"/>
                    <a:pt x="57648" y="11738"/>
                  </a:cubicBezTo>
                  <a:cubicBezTo>
                    <a:pt x="57877" y="11738"/>
                    <a:pt x="60026" y="14575"/>
                    <a:pt x="60206" y="14575"/>
                  </a:cubicBezTo>
                  <a:cubicBezTo>
                    <a:pt x="60208" y="14575"/>
                    <a:pt x="60209" y="14574"/>
                    <a:pt x="60211" y="14574"/>
                  </a:cubicBezTo>
                  <a:cubicBezTo>
                    <a:pt x="60354" y="14490"/>
                    <a:pt x="58782" y="12192"/>
                    <a:pt x="58937" y="12157"/>
                  </a:cubicBezTo>
                  <a:cubicBezTo>
                    <a:pt x="58937" y="12157"/>
                    <a:pt x="58938" y="12157"/>
                    <a:pt x="58939" y="12157"/>
                  </a:cubicBezTo>
                  <a:cubicBezTo>
                    <a:pt x="59095" y="12157"/>
                    <a:pt x="61437" y="14181"/>
                    <a:pt x="61437" y="14181"/>
                  </a:cubicBezTo>
                  <a:cubicBezTo>
                    <a:pt x="61437" y="14181"/>
                    <a:pt x="58843" y="10537"/>
                    <a:pt x="57304" y="10537"/>
                  </a:cubicBezTo>
                  <a:cubicBezTo>
                    <a:pt x="57297" y="10537"/>
                    <a:pt x="57289" y="10537"/>
                    <a:pt x="57282" y="10537"/>
                  </a:cubicBezTo>
                  <a:cubicBezTo>
                    <a:pt x="56139" y="10549"/>
                    <a:pt x="53877" y="12216"/>
                    <a:pt x="52805" y="13062"/>
                  </a:cubicBezTo>
                  <a:cubicBezTo>
                    <a:pt x="53210" y="12585"/>
                    <a:pt x="53769" y="11931"/>
                    <a:pt x="53960" y="11776"/>
                  </a:cubicBezTo>
                  <a:cubicBezTo>
                    <a:pt x="54021" y="11722"/>
                    <a:pt x="54040" y="11701"/>
                    <a:pt x="54032" y="11701"/>
                  </a:cubicBezTo>
                  <a:cubicBezTo>
                    <a:pt x="54006" y="11701"/>
                    <a:pt x="53719" y="11892"/>
                    <a:pt x="53557" y="11892"/>
                  </a:cubicBezTo>
                  <a:cubicBezTo>
                    <a:pt x="53493" y="11892"/>
                    <a:pt x="53448" y="11861"/>
                    <a:pt x="53448" y="11776"/>
                  </a:cubicBezTo>
                  <a:cubicBezTo>
                    <a:pt x="53448" y="11395"/>
                    <a:pt x="54579" y="10907"/>
                    <a:pt x="55020" y="10740"/>
                  </a:cubicBezTo>
                  <a:cubicBezTo>
                    <a:pt x="55156" y="10686"/>
                    <a:pt x="55172" y="10668"/>
                    <a:pt x="55118" y="10668"/>
                  </a:cubicBezTo>
                  <a:cubicBezTo>
                    <a:pt x="55007" y="10668"/>
                    <a:pt x="54601" y="10744"/>
                    <a:pt x="54330" y="10744"/>
                  </a:cubicBezTo>
                  <a:cubicBezTo>
                    <a:pt x="54296" y="10744"/>
                    <a:pt x="54263" y="10743"/>
                    <a:pt x="54234" y="10740"/>
                  </a:cubicBezTo>
                  <a:cubicBezTo>
                    <a:pt x="53898" y="10718"/>
                    <a:pt x="55954" y="9683"/>
                    <a:pt x="56948" y="9683"/>
                  </a:cubicBezTo>
                  <a:cubicBezTo>
                    <a:pt x="57047" y="9683"/>
                    <a:pt x="57136" y="9693"/>
                    <a:pt x="57210" y="9716"/>
                  </a:cubicBezTo>
                  <a:cubicBezTo>
                    <a:pt x="57302" y="9743"/>
                    <a:pt x="57367" y="9754"/>
                    <a:pt x="57407" y="9754"/>
                  </a:cubicBezTo>
                  <a:cubicBezTo>
                    <a:pt x="57611" y="9754"/>
                    <a:pt x="57162" y="9461"/>
                    <a:pt x="56361" y="9461"/>
                  </a:cubicBezTo>
                  <a:cubicBezTo>
                    <a:pt x="55920" y="9461"/>
                    <a:pt x="55373" y="9549"/>
                    <a:pt x="54770" y="9823"/>
                  </a:cubicBezTo>
                  <a:cubicBezTo>
                    <a:pt x="54483" y="9951"/>
                    <a:pt x="54320" y="10005"/>
                    <a:pt x="54256" y="10005"/>
                  </a:cubicBezTo>
                  <a:cubicBezTo>
                    <a:pt x="53921" y="10005"/>
                    <a:pt x="56273" y="8545"/>
                    <a:pt x="57871" y="8545"/>
                  </a:cubicBezTo>
                  <a:cubicBezTo>
                    <a:pt x="58019" y="8545"/>
                    <a:pt x="58161" y="8557"/>
                    <a:pt x="58294" y="8585"/>
                  </a:cubicBezTo>
                  <a:cubicBezTo>
                    <a:pt x="58294" y="8585"/>
                    <a:pt x="57894" y="8274"/>
                    <a:pt x="57147" y="8274"/>
                  </a:cubicBezTo>
                  <a:cubicBezTo>
                    <a:pt x="56801" y="8274"/>
                    <a:pt x="56379" y="8341"/>
                    <a:pt x="55889" y="8537"/>
                  </a:cubicBezTo>
                  <a:cubicBezTo>
                    <a:pt x="55889" y="8537"/>
                    <a:pt x="56567" y="7751"/>
                    <a:pt x="57710" y="7442"/>
                  </a:cubicBezTo>
                  <a:cubicBezTo>
                    <a:pt x="57710" y="7442"/>
                    <a:pt x="57668" y="7439"/>
                    <a:pt x="57594" y="7439"/>
                  </a:cubicBezTo>
                  <a:cubicBezTo>
                    <a:pt x="57183" y="7439"/>
                    <a:pt x="55796" y="7533"/>
                    <a:pt x="55091" y="8752"/>
                  </a:cubicBezTo>
                  <a:cubicBezTo>
                    <a:pt x="55091" y="8752"/>
                    <a:pt x="55293" y="7942"/>
                    <a:pt x="55508" y="7430"/>
                  </a:cubicBezTo>
                  <a:cubicBezTo>
                    <a:pt x="55543" y="7370"/>
                    <a:pt x="55555" y="7323"/>
                    <a:pt x="55591" y="7263"/>
                  </a:cubicBezTo>
                  <a:cubicBezTo>
                    <a:pt x="55628" y="7190"/>
                    <a:pt x="55634" y="7156"/>
                    <a:pt x="55618" y="7156"/>
                  </a:cubicBezTo>
                  <a:cubicBezTo>
                    <a:pt x="55527" y="7156"/>
                    <a:pt x="54746" y="8161"/>
                    <a:pt x="54484" y="9097"/>
                  </a:cubicBezTo>
                  <a:cubicBezTo>
                    <a:pt x="54484" y="9097"/>
                    <a:pt x="54067" y="7942"/>
                    <a:pt x="54281" y="7156"/>
                  </a:cubicBezTo>
                  <a:lnTo>
                    <a:pt x="54281" y="7156"/>
                  </a:lnTo>
                  <a:cubicBezTo>
                    <a:pt x="54281" y="7156"/>
                    <a:pt x="53805" y="8025"/>
                    <a:pt x="53865" y="9775"/>
                  </a:cubicBezTo>
                  <a:cubicBezTo>
                    <a:pt x="53892" y="10453"/>
                    <a:pt x="53775" y="10722"/>
                    <a:pt x="53636" y="10722"/>
                  </a:cubicBezTo>
                  <a:cubicBezTo>
                    <a:pt x="53414" y="10722"/>
                    <a:pt x="53137" y="10034"/>
                    <a:pt x="53305" y="9228"/>
                  </a:cubicBezTo>
                  <a:lnTo>
                    <a:pt x="53305" y="9228"/>
                  </a:lnTo>
                  <a:cubicBezTo>
                    <a:pt x="53305" y="9228"/>
                    <a:pt x="52865" y="9573"/>
                    <a:pt x="52888" y="11014"/>
                  </a:cubicBezTo>
                  <a:cubicBezTo>
                    <a:pt x="52904" y="11628"/>
                    <a:pt x="52839" y="11904"/>
                    <a:pt x="52776" y="11904"/>
                  </a:cubicBezTo>
                  <a:cubicBezTo>
                    <a:pt x="52691" y="11904"/>
                    <a:pt x="52611" y="11403"/>
                    <a:pt x="52734" y="10549"/>
                  </a:cubicBezTo>
                  <a:cubicBezTo>
                    <a:pt x="52785" y="10168"/>
                    <a:pt x="52781" y="10008"/>
                    <a:pt x="52747" y="10008"/>
                  </a:cubicBezTo>
                  <a:cubicBezTo>
                    <a:pt x="52718" y="10008"/>
                    <a:pt x="52669" y="10121"/>
                    <a:pt x="52615" y="10311"/>
                  </a:cubicBezTo>
                  <a:cubicBezTo>
                    <a:pt x="52626" y="9930"/>
                    <a:pt x="52591" y="9668"/>
                    <a:pt x="52519" y="9668"/>
                  </a:cubicBezTo>
                  <a:cubicBezTo>
                    <a:pt x="52323" y="9691"/>
                    <a:pt x="52317" y="11281"/>
                    <a:pt x="52133" y="11281"/>
                  </a:cubicBezTo>
                  <a:cubicBezTo>
                    <a:pt x="52127" y="11281"/>
                    <a:pt x="52121" y="11279"/>
                    <a:pt x="52114" y="11276"/>
                  </a:cubicBezTo>
                  <a:cubicBezTo>
                    <a:pt x="52031" y="11240"/>
                    <a:pt x="52353" y="8763"/>
                    <a:pt x="52174" y="8680"/>
                  </a:cubicBezTo>
                  <a:cubicBezTo>
                    <a:pt x="52167" y="8676"/>
                    <a:pt x="52160" y="8675"/>
                    <a:pt x="52154" y="8675"/>
                  </a:cubicBezTo>
                  <a:cubicBezTo>
                    <a:pt x="52002" y="8675"/>
                    <a:pt x="51976" y="9641"/>
                    <a:pt x="51768" y="9641"/>
                  </a:cubicBezTo>
                  <a:cubicBezTo>
                    <a:pt x="51757" y="9641"/>
                    <a:pt x="51746" y="9638"/>
                    <a:pt x="51733" y="9633"/>
                  </a:cubicBezTo>
                  <a:cubicBezTo>
                    <a:pt x="51495" y="9514"/>
                    <a:pt x="51864" y="8061"/>
                    <a:pt x="51614" y="7966"/>
                  </a:cubicBezTo>
                  <a:cubicBezTo>
                    <a:pt x="51602" y="7960"/>
                    <a:pt x="51590" y="7958"/>
                    <a:pt x="51580" y="7958"/>
                  </a:cubicBezTo>
                  <a:cubicBezTo>
                    <a:pt x="51378" y="7958"/>
                    <a:pt x="51488" y="8871"/>
                    <a:pt x="51378" y="8871"/>
                  </a:cubicBezTo>
                  <a:cubicBezTo>
                    <a:pt x="51378" y="8871"/>
                    <a:pt x="51377" y="8871"/>
                    <a:pt x="51376" y="8871"/>
                  </a:cubicBezTo>
                  <a:cubicBezTo>
                    <a:pt x="51257" y="8859"/>
                    <a:pt x="51198" y="7263"/>
                    <a:pt x="51031" y="7144"/>
                  </a:cubicBezTo>
                  <a:cubicBezTo>
                    <a:pt x="51022" y="7138"/>
                    <a:pt x="51013" y="7135"/>
                    <a:pt x="51006" y="7135"/>
                  </a:cubicBezTo>
                  <a:cubicBezTo>
                    <a:pt x="50871" y="7135"/>
                    <a:pt x="51031" y="8097"/>
                    <a:pt x="51031" y="8097"/>
                  </a:cubicBezTo>
                  <a:cubicBezTo>
                    <a:pt x="51031" y="8097"/>
                    <a:pt x="50483" y="6477"/>
                    <a:pt x="49638" y="6430"/>
                  </a:cubicBezTo>
                  <a:lnTo>
                    <a:pt x="49638" y="6430"/>
                  </a:lnTo>
                  <a:cubicBezTo>
                    <a:pt x="49638" y="6430"/>
                    <a:pt x="50650" y="8061"/>
                    <a:pt x="50888" y="8621"/>
                  </a:cubicBezTo>
                  <a:cubicBezTo>
                    <a:pt x="50924" y="8704"/>
                    <a:pt x="50927" y="8739"/>
                    <a:pt x="50904" y="8739"/>
                  </a:cubicBezTo>
                  <a:cubicBezTo>
                    <a:pt x="50775" y="8739"/>
                    <a:pt x="49860" y="7641"/>
                    <a:pt x="49638" y="7620"/>
                  </a:cubicBezTo>
                  <a:cubicBezTo>
                    <a:pt x="49635" y="7620"/>
                    <a:pt x="49632" y="7620"/>
                    <a:pt x="49629" y="7620"/>
                  </a:cubicBezTo>
                  <a:cubicBezTo>
                    <a:pt x="49389" y="7620"/>
                    <a:pt x="50972" y="9135"/>
                    <a:pt x="51043" y="9359"/>
                  </a:cubicBezTo>
                  <a:cubicBezTo>
                    <a:pt x="51051" y="9380"/>
                    <a:pt x="51049" y="9389"/>
                    <a:pt x="51040" y="9389"/>
                  </a:cubicBezTo>
                  <a:cubicBezTo>
                    <a:pt x="50953" y="9389"/>
                    <a:pt x="50193" y="8566"/>
                    <a:pt x="49977" y="8566"/>
                  </a:cubicBezTo>
                  <a:cubicBezTo>
                    <a:pt x="49966" y="8566"/>
                    <a:pt x="49956" y="8568"/>
                    <a:pt x="49948" y="8573"/>
                  </a:cubicBezTo>
                  <a:cubicBezTo>
                    <a:pt x="49769" y="8680"/>
                    <a:pt x="51162" y="9775"/>
                    <a:pt x="51150" y="9895"/>
                  </a:cubicBezTo>
                  <a:cubicBezTo>
                    <a:pt x="51149" y="9901"/>
                    <a:pt x="51146" y="9903"/>
                    <a:pt x="51139" y="9903"/>
                  </a:cubicBezTo>
                  <a:cubicBezTo>
                    <a:pt x="51025" y="9903"/>
                    <a:pt x="50032" y="8994"/>
                    <a:pt x="49839" y="8994"/>
                  </a:cubicBezTo>
                  <a:cubicBezTo>
                    <a:pt x="49830" y="8994"/>
                    <a:pt x="49822" y="8997"/>
                    <a:pt x="49817" y="9002"/>
                  </a:cubicBezTo>
                  <a:cubicBezTo>
                    <a:pt x="49697" y="9109"/>
                    <a:pt x="51376" y="10478"/>
                    <a:pt x="51329" y="10609"/>
                  </a:cubicBezTo>
                  <a:cubicBezTo>
                    <a:pt x="51323" y="10623"/>
                    <a:pt x="51311" y="10629"/>
                    <a:pt x="51294" y="10629"/>
                  </a:cubicBezTo>
                  <a:cubicBezTo>
                    <a:pt x="51168" y="10629"/>
                    <a:pt x="50763" y="10308"/>
                    <a:pt x="50594" y="10308"/>
                  </a:cubicBezTo>
                  <a:cubicBezTo>
                    <a:pt x="50584" y="10308"/>
                    <a:pt x="50575" y="10309"/>
                    <a:pt x="50567" y="10311"/>
                  </a:cubicBezTo>
                  <a:cubicBezTo>
                    <a:pt x="50424" y="10359"/>
                    <a:pt x="51793" y="11323"/>
                    <a:pt x="51698" y="11561"/>
                  </a:cubicBezTo>
                  <a:cubicBezTo>
                    <a:pt x="51685" y="11598"/>
                    <a:pt x="51664" y="11614"/>
                    <a:pt x="51637" y="11614"/>
                  </a:cubicBezTo>
                  <a:cubicBezTo>
                    <a:pt x="51497" y="11614"/>
                    <a:pt x="51200" y="11200"/>
                    <a:pt x="51084" y="11200"/>
                  </a:cubicBezTo>
                  <a:cubicBezTo>
                    <a:pt x="51078" y="11200"/>
                    <a:pt x="51072" y="11202"/>
                    <a:pt x="51067" y="11204"/>
                  </a:cubicBezTo>
                  <a:cubicBezTo>
                    <a:pt x="50971" y="11252"/>
                    <a:pt x="51733" y="12609"/>
                    <a:pt x="52103" y="13264"/>
                  </a:cubicBezTo>
                  <a:cubicBezTo>
                    <a:pt x="52055" y="13240"/>
                    <a:pt x="52019" y="13216"/>
                    <a:pt x="51983" y="13204"/>
                  </a:cubicBezTo>
                  <a:cubicBezTo>
                    <a:pt x="51281" y="12050"/>
                    <a:pt x="48995" y="8513"/>
                    <a:pt x="47352" y="8228"/>
                  </a:cubicBezTo>
                  <a:cubicBezTo>
                    <a:pt x="45411" y="7882"/>
                    <a:pt x="45018" y="8001"/>
                    <a:pt x="44483" y="7704"/>
                  </a:cubicBezTo>
                  <a:cubicBezTo>
                    <a:pt x="44428" y="7673"/>
                    <a:pt x="44393" y="7659"/>
                    <a:pt x="44376" y="7659"/>
                  </a:cubicBezTo>
                  <a:cubicBezTo>
                    <a:pt x="44224" y="7659"/>
                    <a:pt x="45367" y="8702"/>
                    <a:pt x="46423" y="8894"/>
                  </a:cubicBezTo>
                  <a:cubicBezTo>
                    <a:pt x="46423" y="8894"/>
                    <a:pt x="46400" y="8895"/>
                    <a:pt x="46359" y="8895"/>
                  </a:cubicBezTo>
                  <a:cubicBezTo>
                    <a:pt x="46074" y="8895"/>
                    <a:pt x="44924" y="8868"/>
                    <a:pt x="44363" y="8442"/>
                  </a:cubicBezTo>
                  <a:lnTo>
                    <a:pt x="44363" y="8442"/>
                  </a:lnTo>
                  <a:cubicBezTo>
                    <a:pt x="44364" y="8442"/>
                    <a:pt x="45081" y="9351"/>
                    <a:pt x="46498" y="9351"/>
                  </a:cubicBezTo>
                  <a:cubicBezTo>
                    <a:pt x="46662" y="9351"/>
                    <a:pt x="46836" y="9338"/>
                    <a:pt x="47019" y="9311"/>
                  </a:cubicBezTo>
                  <a:cubicBezTo>
                    <a:pt x="47240" y="9280"/>
                    <a:pt x="47406" y="9266"/>
                    <a:pt x="47524" y="9266"/>
                  </a:cubicBezTo>
                  <a:cubicBezTo>
                    <a:pt x="48220" y="9266"/>
                    <a:pt x="47238" y="9737"/>
                    <a:pt x="46087" y="9737"/>
                  </a:cubicBezTo>
                  <a:cubicBezTo>
                    <a:pt x="45892" y="9737"/>
                    <a:pt x="45692" y="9724"/>
                    <a:pt x="45495" y="9692"/>
                  </a:cubicBezTo>
                  <a:lnTo>
                    <a:pt x="45495" y="9692"/>
                  </a:lnTo>
                  <a:cubicBezTo>
                    <a:pt x="45495" y="9692"/>
                    <a:pt x="45991" y="10064"/>
                    <a:pt x="47120" y="10064"/>
                  </a:cubicBezTo>
                  <a:cubicBezTo>
                    <a:pt x="47390" y="10064"/>
                    <a:pt x="47697" y="10043"/>
                    <a:pt x="48043" y="9990"/>
                  </a:cubicBezTo>
                  <a:cubicBezTo>
                    <a:pt x="48302" y="9947"/>
                    <a:pt x="48479" y="9929"/>
                    <a:pt x="48586" y="9929"/>
                  </a:cubicBezTo>
                  <a:cubicBezTo>
                    <a:pt x="49058" y="9929"/>
                    <a:pt x="48166" y="10273"/>
                    <a:pt x="46974" y="10273"/>
                  </a:cubicBezTo>
                  <a:cubicBezTo>
                    <a:pt x="46576" y="10273"/>
                    <a:pt x="46146" y="10234"/>
                    <a:pt x="45721" y="10133"/>
                  </a:cubicBezTo>
                  <a:lnTo>
                    <a:pt x="45721" y="10133"/>
                  </a:lnTo>
                  <a:cubicBezTo>
                    <a:pt x="45721" y="10133"/>
                    <a:pt x="46331" y="10691"/>
                    <a:pt x="47541" y="10691"/>
                  </a:cubicBezTo>
                  <a:cubicBezTo>
                    <a:pt x="47851" y="10691"/>
                    <a:pt x="48201" y="10654"/>
                    <a:pt x="48590" y="10561"/>
                  </a:cubicBezTo>
                  <a:lnTo>
                    <a:pt x="48590" y="10561"/>
                  </a:lnTo>
                  <a:cubicBezTo>
                    <a:pt x="48590" y="10561"/>
                    <a:pt x="47947" y="10859"/>
                    <a:pt x="47209" y="10907"/>
                  </a:cubicBezTo>
                  <a:cubicBezTo>
                    <a:pt x="47209" y="10907"/>
                    <a:pt x="47846" y="11233"/>
                    <a:pt x="48859" y="11233"/>
                  </a:cubicBezTo>
                  <a:cubicBezTo>
                    <a:pt x="49054" y="11233"/>
                    <a:pt x="49262" y="11221"/>
                    <a:pt x="49483" y="11192"/>
                  </a:cubicBezTo>
                  <a:cubicBezTo>
                    <a:pt x="49675" y="11167"/>
                    <a:pt x="49798" y="11157"/>
                    <a:pt x="49867" y="11157"/>
                  </a:cubicBezTo>
                  <a:cubicBezTo>
                    <a:pt x="50290" y="11157"/>
                    <a:pt x="48676" y="11561"/>
                    <a:pt x="48400" y="11561"/>
                  </a:cubicBezTo>
                  <a:cubicBezTo>
                    <a:pt x="48400" y="11561"/>
                    <a:pt x="49178" y="11859"/>
                    <a:pt x="50053" y="11859"/>
                  </a:cubicBezTo>
                  <a:cubicBezTo>
                    <a:pt x="50152" y="11859"/>
                    <a:pt x="50252" y="11856"/>
                    <a:pt x="50352" y="11847"/>
                  </a:cubicBezTo>
                  <a:cubicBezTo>
                    <a:pt x="50454" y="11837"/>
                    <a:pt x="50527" y="11833"/>
                    <a:pt x="50577" y="11833"/>
                  </a:cubicBezTo>
                  <a:cubicBezTo>
                    <a:pt x="50955" y="11833"/>
                    <a:pt x="49947" y="12088"/>
                    <a:pt x="49406" y="12088"/>
                  </a:cubicBezTo>
                  <a:cubicBezTo>
                    <a:pt x="49335" y="12088"/>
                    <a:pt x="49272" y="12083"/>
                    <a:pt x="49221" y="12073"/>
                  </a:cubicBezTo>
                  <a:cubicBezTo>
                    <a:pt x="49207" y="12070"/>
                    <a:pt x="49195" y="12069"/>
                    <a:pt x="49185" y="12069"/>
                  </a:cubicBezTo>
                  <a:cubicBezTo>
                    <a:pt x="49079" y="12069"/>
                    <a:pt x="49290" y="12250"/>
                    <a:pt x="49662" y="12502"/>
                  </a:cubicBezTo>
                  <a:cubicBezTo>
                    <a:pt x="48280" y="12215"/>
                    <a:pt x="47113" y="12204"/>
                    <a:pt x="46954" y="12204"/>
                  </a:cubicBezTo>
                  <a:cubicBezTo>
                    <a:pt x="46942" y="12204"/>
                    <a:pt x="46935" y="12204"/>
                    <a:pt x="46935" y="12204"/>
                  </a:cubicBezTo>
                  <a:cubicBezTo>
                    <a:pt x="47864" y="12298"/>
                    <a:pt x="48234" y="12886"/>
                    <a:pt x="47592" y="12886"/>
                  </a:cubicBezTo>
                  <a:cubicBezTo>
                    <a:pt x="47501" y="12886"/>
                    <a:pt x="47389" y="12874"/>
                    <a:pt x="47257" y="12847"/>
                  </a:cubicBezTo>
                  <a:cubicBezTo>
                    <a:pt x="46857" y="12763"/>
                    <a:pt x="46379" y="12737"/>
                    <a:pt x="45966" y="12737"/>
                  </a:cubicBezTo>
                  <a:cubicBezTo>
                    <a:pt x="45272" y="12737"/>
                    <a:pt x="44764" y="12812"/>
                    <a:pt x="45137" y="12812"/>
                  </a:cubicBezTo>
                  <a:cubicBezTo>
                    <a:pt x="45733" y="12812"/>
                    <a:pt x="46483" y="13097"/>
                    <a:pt x="45316" y="13157"/>
                  </a:cubicBezTo>
                  <a:cubicBezTo>
                    <a:pt x="44137" y="13228"/>
                    <a:pt x="42935" y="13919"/>
                    <a:pt x="42935" y="13919"/>
                  </a:cubicBezTo>
                  <a:cubicBezTo>
                    <a:pt x="42935" y="13919"/>
                    <a:pt x="43502" y="13795"/>
                    <a:pt x="43793" y="13795"/>
                  </a:cubicBezTo>
                  <a:cubicBezTo>
                    <a:pt x="44028" y="13795"/>
                    <a:pt x="44081" y="13876"/>
                    <a:pt x="43506" y="14169"/>
                  </a:cubicBezTo>
                  <a:cubicBezTo>
                    <a:pt x="42412" y="14721"/>
                    <a:pt x="41539" y="16668"/>
                    <a:pt x="41604" y="16668"/>
                  </a:cubicBezTo>
                  <a:cubicBezTo>
                    <a:pt x="41617" y="16668"/>
                    <a:pt x="41662" y="16600"/>
                    <a:pt x="41744" y="16443"/>
                  </a:cubicBezTo>
                  <a:cubicBezTo>
                    <a:pt x="42164" y="15641"/>
                    <a:pt x="43894" y="14693"/>
                    <a:pt x="44126" y="14693"/>
                  </a:cubicBezTo>
                  <a:cubicBezTo>
                    <a:pt x="44184" y="14693"/>
                    <a:pt x="44150" y="14751"/>
                    <a:pt x="43982" y="14883"/>
                  </a:cubicBezTo>
                  <a:cubicBezTo>
                    <a:pt x="43125" y="15550"/>
                    <a:pt x="43173" y="16443"/>
                    <a:pt x="43173" y="16443"/>
                  </a:cubicBezTo>
                  <a:cubicBezTo>
                    <a:pt x="43459" y="15782"/>
                    <a:pt x="44908" y="14613"/>
                    <a:pt x="45225" y="14613"/>
                  </a:cubicBezTo>
                  <a:cubicBezTo>
                    <a:pt x="45290" y="14613"/>
                    <a:pt x="45307" y="14662"/>
                    <a:pt x="45256" y="14776"/>
                  </a:cubicBezTo>
                  <a:cubicBezTo>
                    <a:pt x="44959" y="15443"/>
                    <a:pt x="44887" y="16717"/>
                    <a:pt x="44887" y="16717"/>
                  </a:cubicBezTo>
                  <a:cubicBezTo>
                    <a:pt x="45147" y="15899"/>
                    <a:pt x="46175" y="14470"/>
                    <a:pt x="46187" y="14470"/>
                  </a:cubicBezTo>
                  <a:lnTo>
                    <a:pt x="46187" y="14470"/>
                  </a:lnTo>
                  <a:cubicBezTo>
                    <a:pt x="46189" y="14470"/>
                    <a:pt x="46153" y="14524"/>
                    <a:pt x="46066" y="14645"/>
                  </a:cubicBezTo>
                  <a:cubicBezTo>
                    <a:pt x="45530" y="15371"/>
                    <a:pt x="45745" y="16133"/>
                    <a:pt x="45745" y="16133"/>
                  </a:cubicBezTo>
                  <a:cubicBezTo>
                    <a:pt x="45852" y="15598"/>
                    <a:pt x="47399" y="13919"/>
                    <a:pt x="47400" y="13919"/>
                  </a:cubicBezTo>
                  <a:lnTo>
                    <a:pt x="47400" y="13919"/>
                  </a:lnTo>
                  <a:cubicBezTo>
                    <a:pt x="46780" y="14967"/>
                    <a:pt x="46673" y="16133"/>
                    <a:pt x="46673" y="16133"/>
                  </a:cubicBezTo>
                  <a:cubicBezTo>
                    <a:pt x="46945" y="15496"/>
                    <a:pt x="48344" y="13915"/>
                    <a:pt x="48393" y="13915"/>
                  </a:cubicBezTo>
                  <a:cubicBezTo>
                    <a:pt x="48400" y="13915"/>
                    <a:pt x="48381" y="13946"/>
                    <a:pt x="48328" y="14014"/>
                  </a:cubicBezTo>
                  <a:cubicBezTo>
                    <a:pt x="47888" y="14586"/>
                    <a:pt x="47876" y="15562"/>
                    <a:pt x="47876" y="15562"/>
                  </a:cubicBezTo>
                  <a:cubicBezTo>
                    <a:pt x="48090" y="14705"/>
                    <a:pt x="49174" y="13859"/>
                    <a:pt x="49459" y="13657"/>
                  </a:cubicBezTo>
                  <a:lnTo>
                    <a:pt x="49459" y="13657"/>
                  </a:lnTo>
                  <a:cubicBezTo>
                    <a:pt x="48961" y="14052"/>
                    <a:pt x="48604" y="15152"/>
                    <a:pt x="48751" y="15152"/>
                  </a:cubicBezTo>
                  <a:cubicBezTo>
                    <a:pt x="48790" y="15152"/>
                    <a:pt x="48865" y="15074"/>
                    <a:pt x="48983" y="14883"/>
                  </a:cubicBezTo>
                  <a:cubicBezTo>
                    <a:pt x="49466" y="14062"/>
                    <a:pt x="50250" y="13727"/>
                    <a:pt x="50334" y="13727"/>
                  </a:cubicBezTo>
                  <a:cubicBezTo>
                    <a:pt x="50347" y="13727"/>
                    <a:pt x="50343" y="13736"/>
                    <a:pt x="50317" y="13752"/>
                  </a:cubicBezTo>
                  <a:cubicBezTo>
                    <a:pt x="50174" y="13836"/>
                    <a:pt x="49555" y="14550"/>
                    <a:pt x="49697" y="14550"/>
                  </a:cubicBezTo>
                  <a:cubicBezTo>
                    <a:pt x="48625" y="15258"/>
                    <a:pt x="48004" y="16089"/>
                    <a:pt x="48093" y="16089"/>
                  </a:cubicBezTo>
                  <a:cubicBezTo>
                    <a:pt x="48100" y="16089"/>
                    <a:pt x="48111" y="16084"/>
                    <a:pt x="48126" y="16074"/>
                  </a:cubicBezTo>
                  <a:cubicBezTo>
                    <a:pt x="48373" y="15904"/>
                    <a:pt x="49374" y="15429"/>
                    <a:pt x="49542" y="15429"/>
                  </a:cubicBezTo>
                  <a:cubicBezTo>
                    <a:pt x="49609" y="15429"/>
                    <a:pt x="49544" y="15505"/>
                    <a:pt x="49245" y="15705"/>
                  </a:cubicBezTo>
                  <a:cubicBezTo>
                    <a:pt x="48221" y="16383"/>
                    <a:pt x="47912" y="17050"/>
                    <a:pt x="47912" y="17050"/>
                  </a:cubicBezTo>
                  <a:cubicBezTo>
                    <a:pt x="48171" y="16672"/>
                    <a:pt x="48801" y="16456"/>
                    <a:pt x="48984" y="16456"/>
                  </a:cubicBezTo>
                  <a:cubicBezTo>
                    <a:pt x="49078" y="16456"/>
                    <a:pt x="49055" y="16513"/>
                    <a:pt x="48805" y="16633"/>
                  </a:cubicBezTo>
                  <a:cubicBezTo>
                    <a:pt x="48054" y="16991"/>
                    <a:pt x="47519" y="18360"/>
                    <a:pt x="47519" y="18360"/>
                  </a:cubicBezTo>
                  <a:cubicBezTo>
                    <a:pt x="47519" y="18360"/>
                    <a:pt x="48242" y="17583"/>
                    <a:pt x="48418" y="17583"/>
                  </a:cubicBezTo>
                  <a:cubicBezTo>
                    <a:pt x="48490" y="17583"/>
                    <a:pt x="48470" y="17715"/>
                    <a:pt x="48269" y="18086"/>
                  </a:cubicBezTo>
                  <a:cubicBezTo>
                    <a:pt x="47566" y="19360"/>
                    <a:pt x="48269" y="21515"/>
                    <a:pt x="48269" y="21515"/>
                  </a:cubicBezTo>
                  <a:cubicBezTo>
                    <a:pt x="48269" y="21515"/>
                    <a:pt x="48233" y="18771"/>
                    <a:pt x="48308" y="18771"/>
                  </a:cubicBezTo>
                  <a:cubicBezTo>
                    <a:pt x="48319" y="18771"/>
                    <a:pt x="48334" y="18841"/>
                    <a:pt x="48352" y="19003"/>
                  </a:cubicBezTo>
                  <a:cubicBezTo>
                    <a:pt x="48424" y="19586"/>
                    <a:pt x="48626" y="20229"/>
                    <a:pt x="48757" y="20622"/>
                  </a:cubicBezTo>
                  <a:cubicBezTo>
                    <a:pt x="48600" y="19808"/>
                    <a:pt x="48863" y="17748"/>
                    <a:pt x="48908" y="17748"/>
                  </a:cubicBezTo>
                  <a:cubicBezTo>
                    <a:pt x="48917" y="17748"/>
                    <a:pt x="48917" y="17842"/>
                    <a:pt x="48900" y="18062"/>
                  </a:cubicBezTo>
                  <a:cubicBezTo>
                    <a:pt x="48830" y="19054"/>
                    <a:pt x="49491" y="20066"/>
                    <a:pt x="49609" y="20066"/>
                  </a:cubicBezTo>
                  <a:cubicBezTo>
                    <a:pt x="49651" y="20066"/>
                    <a:pt x="49625" y="19937"/>
                    <a:pt x="49471" y="19634"/>
                  </a:cubicBezTo>
                  <a:cubicBezTo>
                    <a:pt x="48949" y="18600"/>
                    <a:pt x="49409" y="16394"/>
                    <a:pt x="49469" y="16394"/>
                  </a:cubicBezTo>
                  <a:cubicBezTo>
                    <a:pt x="49476" y="16394"/>
                    <a:pt x="49478" y="16424"/>
                    <a:pt x="49471" y="16491"/>
                  </a:cubicBezTo>
                  <a:cubicBezTo>
                    <a:pt x="49423" y="17017"/>
                    <a:pt x="49805" y="18612"/>
                    <a:pt x="49860" y="18612"/>
                  </a:cubicBezTo>
                  <a:cubicBezTo>
                    <a:pt x="49872" y="18612"/>
                    <a:pt x="49868" y="18534"/>
                    <a:pt x="49840" y="18348"/>
                  </a:cubicBezTo>
                  <a:cubicBezTo>
                    <a:pt x="49716" y="17454"/>
                    <a:pt x="49936" y="15833"/>
                    <a:pt x="49986" y="15833"/>
                  </a:cubicBezTo>
                  <a:cubicBezTo>
                    <a:pt x="49993" y="15833"/>
                    <a:pt x="49997" y="15867"/>
                    <a:pt x="49995" y="15943"/>
                  </a:cubicBezTo>
                  <a:cubicBezTo>
                    <a:pt x="49978" y="16373"/>
                    <a:pt x="50283" y="16883"/>
                    <a:pt x="50374" y="16883"/>
                  </a:cubicBezTo>
                  <a:cubicBezTo>
                    <a:pt x="50409" y="16883"/>
                    <a:pt x="50412" y="16807"/>
                    <a:pt x="50352" y="16622"/>
                  </a:cubicBezTo>
                  <a:cubicBezTo>
                    <a:pt x="50152" y="16020"/>
                    <a:pt x="50550" y="14707"/>
                    <a:pt x="50602" y="14707"/>
                  </a:cubicBezTo>
                  <a:cubicBezTo>
                    <a:pt x="50608" y="14707"/>
                    <a:pt x="50609" y="14729"/>
                    <a:pt x="50602" y="14776"/>
                  </a:cubicBezTo>
                  <a:cubicBezTo>
                    <a:pt x="50569" y="15072"/>
                    <a:pt x="50559" y="15451"/>
                    <a:pt x="50590" y="15451"/>
                  </a:cubicBezTo>
                  <a:cubicBezTo>
                    <a:pt x="50603" y="15451"/>
                    <a:pt x="50622" y="15388"/>
                    <a:pt x="50650" y="15229"/>
                  </a:cubicBezTo>
                  <a:cubicBezTo>
                    <a:pt x="50733" y="14752"/>
                    <a:pt x="51817" y="13871"/>
                    <a:pt x="52103" y="13657"/>
                  </a:cubicBezTo>
                  <a:lnTo>
                    <a:pt x="52138" y="13657"/>
                  </a:lnTo>
                  <a:cubicBezTo>
                    <a:pt x="51912" y="13943"/>
                    <a:pt x="50745" y="15479"/>
                    <a:pt x="50769" y="16098"/>
                  </a:cubicBezTo>
                  <a:cubicBezTo>
                    <a:pt x="50769" y="16098"/>
                    <a:pt x="51817" y="14931"/>
                    <a:pt x="51960" y="14871"/>
                  </a:cubicBezTo>
                  <a:cubicBezTo>
                    <a:pt x="51963" y="14869"/>
                    <a:pt x="51966" y="14868"/>
                    <a:pt x="51968" y="14868"/>
                  </a:cubicBezTo>
                  <a:cubicBezTo>
                    <a:pt x="52044" y="14868"/>
                    <a:pt x="51148" y="16400"/>
                    <a:pt x="51079" y="17050"/>
                  </a:cubicBezTo>
                  <a:lnTo>
                    <a:pt x="51626" y="16538"/>
                  </a:lnTo>
                  <a:lnTo>
                    <a:pt x="51626" y="16538"/>
                  </a:lnTo>
                  <a:cubicBezTo>
                    <a:pt x="51626" y="16538"/>
                    <a:pt x="50960" y="18396"/>
                    <a:pt x="50960" y="18765"/>
                  </a:cubicBezTo>
                  <a:cubicBezTo>
                    <a:pt x="50958" y="18808"/>
                    <a:pt x="50966" y="18827"/>
                    <a:pt x="50981" y="18827"/>
                  </a:cubicBezTo>
                  <a:cubicBezTo>
                    <a:pt x="51097" y="18827"/>
                    <a:pt x="51635" y="17741"/>
                    <a:pt x="51793" y="17741"/>
                  </a:cubicBezTo>
                  <a:cubicBezTo>
                    <a:pt x="51972" y="17741"/>
                    <a:pt x="51126" y="18800"/>
                    <a:pt x="51210" y="20062"/>
                  </a:cubicBezTo>
                  <a:cubicBezTo>
                    <a:pt x="51210" y="20062"/>
                    <a:pt x="51892" y="18820"/>
                    <a:pt x="52129" y="18820"/>
                  </a:cubicBezTo>
                  <a:cubicBezTo>
                    <a:pt x="52137" y="18820"/>
                    <a:pt x="52144" y="18822"/>
                    <a:pt x="52150" y="18824"/>
                  </a:cubicBezTo>
                  <a:cubicBezTo>
                    <a:pt x="52150" y="18824"/>
                    <a:pt x="51364" y="20479"/>
                    <a:pt x="51519" y="21301"/>
                  </a:cubicBezTo>
                  <a:cubicBezTo>
                    <a:pt x="51551" y="21444"/>
                    <a:pt x="51577" y="21506"/>
                    <a:pt x="51601" y="21506"/>
                  </a:cubicBezTo>
                  <a:cubicBezTo>
                    <a:pt x="51710" y="21506"/>
                    <a:pt x="51783" y="20236"/>
                    <a:pt x="52281" y="19670"/>
                  </a:cubicBezTo>
                  <a:cubicBezTo>
                    <a:pt x="52338" y="19606"/>
                    <a:pt x="52377" y="19577"/>
                    <a:pt x="52401" y="19577"/>
                  </a:cubicBezTo>
                  <a:cubicBezTo>
                    <a:pt x="52633" y="19577"/>
                    <a:pt x="51551" y="22186"/>
                    <a:pt x="51853" y="22563"/>
                  </a:cubicBezTo>
                  <a:cubicBezTo>
                    <a:pt x="51900" y="22624"/>
                    <a:pt x="51935" y="22651"/>
                    <a:pt x="51961" y="22651"/>
                  </a:cubicBezTo>
                  <a:cubicBezTo>
                    <a:pt x="52116" y="22651"/>
                    <a:pt x="51983" y="21745"/>
                    <a:pt x="52257" y="21420"/>
                  </a:cubicBezTo>
                  <a:cubicBezTo>
                    <a:pt x="52279" y="21391"/>
                    <a:pt x="52297" y="21378"/>
                    <a:pt x="52312" y="21378"/>
                  </a:cubicBezTo>
                  <a:cubicBezTo>
                    <a:pt x="52507" y="21378"/>
                    <a:pt x="52129" y="23705"/>
                    <a:pt x="52329" y="23849"/>
                  </a:cubicBezTo>
                  <a:cubicBezTo>
                    <a:pt x="52338" y="23855"/>
                    <a:pt x="52348" y="23859"/>
                    <a:pt x="52357" y="23859"/>
                  </a:cubicBezTo>
                  <a:cubicBezTo>
                    <a:pt x="52547" y="23859"/>
                    <a:pt x="52700" y="22559"/>
                    <a:pt x="52745" y="22491"/>
                  </a:cubicBezTo>
                  <a:cubicBezTo>
                    <a:pt x="52746" y="22489"/>
                    <a:pt x="52747" y="22488"/>
                    <a:pt x="52748" y="22488"/>
                  </a:cubicBezTo>
                  <a:cubicBezTo>
                    <a:pt x="52785" y="22488"/>
                    <a:pt x="52592" y="24728"/>
                    <a:pt x="53246" y="25230"/>
                  </a:cubicBezTo>
                  <a:cubicBezTo>
                    <a:pt x="53246" y="25230"/>
                    <a:pt x="53031" y="23801"/>
                    <a:pt x="53103" y="23420"/>
                  </a:cubicBezTo>
                  <a:cubicBezTo>
                    <a:pt x="53109" y="23386"/>
                    <a:pt x="53118" y="23371"/>
                    <a:pt x="53129" y="23371"/>
                  </a:cubicBezTo>
                  <a:cubicBezTo>
                    <a:pt x="53240" y="23371"/>
                    <a:pt x="53574" y="24894"/>
                    <a:pt x="53996" y="25111"/>
                  </a:cubicBezTo>
                  <a:cubicBezTo>
                    <a:pt x="54087" y="25158"/>
                    <a:pt x="54136" y="25186"/>
                    <a:pt x="54151" y="25186"/>
                  </a:cubicBezTo>
                  <a:cubicBezTo>
                    <a:pt x="54216" y="25186"/>
                    <a:pt x="53737" y="24705"/>
                    <a:pt x="53412" y="23003"/>
                  </a:cubicBezTo>
                  <a:lnTo>
                    <a:pt x="53412" y="23003"/>
                  </a:lnTo>
                  <a:cubicBezTo>
                    <a:pt x="53412" y="23003"/>
                    <a:pt x="54043" y="23515"/>
                    <a:pt x="54377" y="24182"/>
                  </a:cubicBezTo>
                  <a:cubicBezTo>
                    <a:pt x="54377" y="24182"/>
                    <a:pt x="54377" y="22968"/>
                    <a:pt x="52996" y="21908"/>
                  </a:cubicBezTo>
                  <a:cubicBezTo>
                    <a:pt x="52996" y="21908"/>
                    <a:pt x="53025" y="21903"/>
                    <a:pt x="53077" y="21903"/>
                  </a:cubicBezTo>
                  <a:cubicBezTo>
                    <a:pt x="53289" y="21903"/>
                    <a:pt x="53879" y="21987"/>
                    <a:pt x="54377" y="22849"/>
                  </a:cubicBezTo>
                  <a:cubicBezTo>
                    <a:pt x="54377" y="22849"/>
                    <a:pt x="54424" y="21622"/>
                    <a:pt x="52996" y="20527"/>
                  </a:cubicBezTo>
                  <a:lnTo>
                    <a:pt x="52996" y="20527"/>
                  </a:lnTo>
                  <a:cubicBezTo>
                    <a:pt x="52996" y="20527"/>
                    <a:pt x="54020" y="21301"/>
                    <a:pt x="54531" y="21956"/>
                  </a:cubicBezTo>
                  <a:cubicBezTo>
                    <a:pt x="54531" y="21956"/>
                    <a:pt x="54317" y="20182"/>
                    <a:pt x="53305" y="19539"/>
                  </a:cubicBezTo>
                  <a:lnTo>
                    <a:pt x="53305" y="19539"/>
                  </a:lnTo>
                  <a:cubicBezTo>
                    <a:pt x="53305" y="19539"/>
                    <a:pt x="54103" y="19789"/>
                    <a:pt x="54531" y="20301"/>
                  </a:cubicBezTo>
                  <a:lnTo>
                    <a:pt x="54579" y="20348"/>
                  </a:lnTo>
                  <a:cubicBezTo>
                    <a:pt x="54853" y="21515"/>
                    <a:pt x="55091" y="22813"/>
                    <a:pt x="55258" y="24230"/>
                  </a:cubicBezTo>
                  <a:cubicBezTo>
                    <a:pt x="55250" y="24228"/>
                    <a:pt x="55244" y="24227"/>
                    <a:pt x="55240" y="24227"/>
                  </a:cubicBezTo>
                  <a:cubicBezTo>
                    <a:pt x="55218" y="24227"/>
                    <a:pt x="55240" y="24251"/>
                    <a:pt x="55270" y="24301"/>
                  </a:cubicBezTo>
                  <a:lnTo>
                    <a:pt x="55365" y="25146"/>
                  </a:lnTo>
                  <a:cubicBezTo>
                    <a:pt x="55317" y="25123"/>
                    <a:pt x="55270" y="25087"/>
                    <a:pt x="55246" y="25075"/>
                  </a:cubicBezTo>
                  <a:lnTo>
                    <a:pt x="55246" y="25075"/>
                  </a:lnTo>
                  <a:cubicBezTo>
                    <a:pt x="55246" y="25075"/>
                    <a:pt x="55293" y="25135"/>
                    <a:pt x="55365" y="25206"/>
                  </a:cubicBezTo>
                  <a:cubicBezTo>
                    <a:pt x="55496" y="26754"/>
                    <a:pt x="55532" y="28421"/>
                    <a:pt x="55389" y="30183"/>
                  </a:cubicBezTo>
                  <a:cubicBezTo>
                    <a:pt x="54258" y="30361"/>
                    <a:pt x="53210" y="30957"/>
                    <a:pt x="53210" y="30957"/>
                  </a:cubicBezTo>
                  <a:cubicBezTo>
                    <a:pt x="53210" y="30957"/>
                    <a:pt x="53805" y="30829"/>
                    <a:pt x="54120" y="30829"/>
                  </a:cubicBezTo>
                  <a:cubicBezTo>
                    <a:pt x="54382" y="30829"/>
                    <a:pt x="54450" y="30918"/>
                    <a:pt x="53817" y="31242"/>
                  </a:cubicBezTo>
                  <a:cubicBezTo>
                    <a:pt x="52633" y="31845"/>
                    <a:pt x="51702" y="33936"/>
                    <a:pt x="51767" y="33936"/>
                  </a:cubicBezTo>
                  <a:cubicBezTo>
                    <a:pt x="51779" y="33936"/>
                    <a:pt x="51826" y="33863"/>
                    <a:pt x="51912" y="33695"/>
                  </a:cubicBezTo>
                  <a:cubicBezTo>
                    <a:pt x="52363" y="32832"/>
                    <a:pt x="54248" y="31792"/>
                    <a:pt x="54482" y="31792"/>
                  </a:cubicBezTo>
                  <a:cubicBezTo>
                    <a:pt x="54538" y="31792"/>
                    <a:pt x="54498" y="31853"/>
                    <a:pt x="54317" y="31992"/>
                  </a:cubicBezTo>
                  <a:cubicBezTo>
                    <a:pt x="53412" y="32731"/>
                    <a:pt x="53448" y="33695"/>
                    <a:pt x="53448" y="33695"/>
                  </a:cubicBezTo>
                  <a:cubicBezTo>
                    <a:pt x="53662" y="33159"/>
                    <a:pt x="54591" y="32326"/>
                    <a:pt x="55186" y="31921"/>
                  </a:cubicBezTo>
                  <a:lnTo>
                    <a:pt x="55186" y="31921"/>
                  </a:lnTo>
                  <a:cubicBezTo>
                    <a:pt x="55151" y="32147"/>
                    <a:pt x="55127" y="32385"/>
                    <a:pt x="55091" y="32612"/>
                  </a:cubicBezTo>
                  <a:cubicBezTo>
                    <a:pt x="54543" y="36303"/>
                    <a:pt x="53115" y="40494"/>
                    <a:pt x="51817" y="43768"/>
                  </a:cubicBezTo>
                  <a:cubicBezTo>
                    <a:pt x="51853" y="43172"/>
                    <a:pt x="51793" y="42506"/>
                    <a:pt x="51638" y="41732"/>
                  </a:cubicBezTo>
                  <a:cubicBezTo>
                    <a:pt x="51638" y="41732"/>
                    <a:pt x="50555" y="42791"/>
                    <a:pt x="50412" y="44399"/>
                  </a:cubicBezTo>
                  <a:cubicBezTo>
                    <a:pt x="50150" y="43875"/>
                    <a:pt x="49781" y="43387"/>
                    <a:pt x="49281" y="43065"/>
                  </a:cubicBezTo>
                  <a:lnTo>
                    <a:pt x="49281" y="43065"/>
                  </a:lnTo>
                  <a:cubicBezTo>
                    <a:pt x="49281" y="43065"/>
                    <a:pt x="49257" y="43982"/>
                    <a:pt x="49840" y="45113"/>
                  </a:cubicBezTo>
                  <a:cubicBezTo>
                    <a:pt x="49376" y="44732"/>
                    <a:pt x="48769" y="44363"/>
                    <a:pt x="47971" y="44042"/>
                  </a:cubicBezTo>
                  <a:lnTo>
                    <a:pt x="47971" y="44042"/>
                  </a:lnTo>
                  <a:cubicBezTo>
                    <a:pt x="47971" y="44042"/>
                    <a:pt x="48269" y="45363"/>
                    <a:pt x="49483" y="46209"/>
                  </a:cubicBezTo>
                  <a:cubicBezTo>
                    <a:pt x="46935" y="46101"/>
                    <a:pt x="43899" y="46030"/>
                    <a:pt x="40208" y="46030"/>
                  </a:cubicBezTo>
                  <a:cubicBezTo>
                    <a:pt x="35922" y="46030"/>
                    <a:pt x="31564" y="46554"/>
                    <a:pt x="27492" y="47054"/>
                  </a:cubicBezTo>
                  <a:cubicBezTo>
                    <a:pt x="27945" y="46482"/>
                    <a:pt x="28516" y="45435"/>
                    <a:pt x="28719" y="43756"/>
                  </a:cubicBezTo>
                  <a:lnTo>
                    <a:pt x="28719" y="43756"/>
                  </a:lnTo>
                  <a:cubicBezTo>
                    <a:pt x="28719" y="43756"/>
                    <a:pt x="27754" y="44280"/>
                    <a:pt x="27207" y="45411"/>
                  </a:cubicBezTo>
                  <a:cubicBezTo>
                    <a:pt x="27147" y="44887"/>
                    <a:pt x="27016" y="44304"/>
                    <a:pt x="26790" y="43637"/>
                  </a:cubicBezTo>
                  <a:cubicBezTo>
                    <a:pt x="26790" y="43637"/>
                    <a:pt x="26218" y="44435"/>
                    <a:pt x="26159" y="45589"/>
                  </a:cubicBezTo>
                  <a:cubicBezTo>
                    <a:pt x="25266" y="43458"/>
                    <a:pt x="24063" y="40458"/>
                    <a:pt x="23051" y="37255"/>
                  </a:cubicBezTo>
                  <a:lnTo>
                    <a:pt x="23051" y="37255"/>
                  </a:lnTo>
                  <a:cubicBezTo>
                    <a:pt x="23173" y="37377"/>
                    <a:pt x="23264" y="37447"/>
                    <a:pt x="23276" y="37447"/>
                  </a:cubicBezTo>
                  <a:cubicBezTo>
                    <a:pt x="23277" y="37447"/>
                    <a:pt x="23278" y="37446"/>
                    <a:pt x="23278" y="37446"/>
                  </a:cubicBezTo>
                  <a:cubicBezTo>
                    <a:pt x="23301" y="37422"/>
                    <a:pt x="23051" y="36684"/>
                    <a:pt x="22587" y="35767"/>
                  </a:cubicBezTo>
                  <a:cubicBezTo>
                    <a:pt x="22194" y="34409"/>
                    <a:pt x="21837" y="33040"/>
                    <a:pt x="21563" y="31707"/>
                  </a:cubicBezTo>
                  <a:lnTo>
                    <a:pt x="21563" y="31707"/>
                  </a:lnTo>
                  <a:cubicBezTo>
                    <a:pt x="21687" y="31853"/>
                    <a:pt x="21778" y="31946"/>
                    <a:pt x="21798" y="31946"/>
                  </a:cubicBezTo>
                  <a:cubicBezTo>
                    <a:pt x="21800" y="31946"/>
                    <a:pt x="21800" y="31946"/>
                    <a:pt x="21801" y="31945"/>
                  </a:cubicBezTo>
                  <a:cubicBezTo>
                    <a:pt x="21861" y="31909"/>
                    <a:pt x="21670" y="31504"/>
                    <a:pt x="21420" y="31004"/>
                  </a:cubicBezTo>
                  <a:cubicBezTo>
                    <a:pt x="21337" y="30576"/>
                    <a:pt x="21265" y="30159"/>
                    <a:pt x="21194" y="29742"/>
                  </a:cubicBezTo>
                  <a:lnTo>
                    <a:pt x="21194" y="29742"/>
                  </a:lnTo>
                  <a:cubicBezTo>
                    <a:pt x="21956" y="30433"/>
                    <a:pt x="23123" y="31612"/>
                    <a:pt x="23123" y="31612"/>
                  </a:cubicBezTo>
                  <a:cubicBezTo>
                    <a:pt x="23123" y="31612"/>
                    <a:pt x="22170" y="30064"/>
                    <a:pt x="21063" y="28825"/>
                  </a:cubicBezTo>
                  <a:cubicBezTo>
                    <a:pt x="20408" y="23670"/>
                    <a:pt x="20968" y="19086"/>
                    <a:pt x="21813" y="15574"/>
                  </a:cubicBezTo>
                  <a:lnTo>
                    <a:pt x="21837" y="15550"/>
                  </a:lnTo>
                  <a:cubicBezTo>
                    <a:pt x="22313" y="14990"/>
                    <a:pt x="23206" y="14705"/>
                    <a:pt x="23206" y="14705"/>
                  </a:cubicBezTo>
                  <a:lnTo>
                    <a:pt x="23206" y="14705"/>
                  </a:lnTo>
                  <a:cubicBezTo>
                    <a:pt x="22075" y="15419"/>
                    <a:pt x="21837" y="17395"/>
                    <a:pt x="21837" y="17395"/>
                  </a:cubicBezTo>
                  <a:cubicBezTo>
                    <a:pt x="22396" y="16681"/>
                    <a:pt x="23563" y="15812"/>
                    <a:pt x="23563" y="15812"/>
                  </a:cubicBezTo>
                  <a:lnTo>
                    <a:pt x="23563" y="15812"/>
                  </a:lnTo>
                  <a:cubicBezTo>
                    <a:pt x="21968" y="17038"/>
                    <a:pt x="22015" y="18396"/>
                    <a:pt x="22015" y="18396"/>
                  </a:cubicBezTo>
                  <a:cubicBezTo>
                    <a:pt x="22573" y="17424"/>
                    <a:pt x="23240" y="17331"/>
                    <a:pt x="23476" y="17331"/>
                  </a:cubicBezTo>
                  <a:cubicBezTo>
                    <a:pt x="23532" y="17331"/>
                    <a:pt x="23563" y="17336"/>
                    <a:pt x="23563" y="17336"/>
                  </a:cubicBezTo>
                  <a:cubicBezTo>
                    <a:pt x="22015" y="18515"/>
                    <a:pt x="22015" y="19884"/>
                    <a:pt x="22015" y="19884"/>
                  </a:cubicBezTo>
                  <a:cubicBezTo>
                    <a:pt x="22396" y="19146"/>
                    <a:pt x="23099" y="18574"/>
                    <a:pt x="23099" y="18574"/>
                  </a:cubicBezTo>
                  <a:lnTo>
                    <a:pt x="23099" y="18574"/>
                  </a:lnTo>
                  <a:cubicBezTo>
                    <a:pt x="22734" y="20475"/>
                    <a:pt x="22191" y="21013"/>
                    <a:pt x="22269" y="21013"/>
                  </a:cubicBezTo>
                  <a:cubicBezTo>
                    <a:pt x="22288" y="21013"/>
                    <a:pt x="22343" y="20982"/>
                    <a:pt x="22444" y="20932"/>
                  </a:cubicBezTo>
                  <a:cubicBezTo>
                    <a:pt x="22920" y="20683"/>
                    <a:pt x="23287" y="18983"/>
                    <a:pt x="23413" y="18983"/>
                  </a:cubicBezTo>
                  <a:cubicBezTo>
                    <a:pt x="23426" y="18983"/>
                    <a:pt x="23436" y="19000"/>
                    <a:pt x="23444" y="19039"/>
                  </a:cubicBezTo>
                  <a:cubicBezTo>
                    <a:pt x="23516" y="19455"/>
                    <a:pt x="23266" y="21063"/>
                    <a:pt x="23266" y="21063"/>
                  </a:cubicBezTo>
                  <a:cubicBezTo>
                    <a:pt x="24004" y="20500"/>
                    <a:pt x="23785" y="17989"/>
                    <a:pt x="23823" y="17989"/>
                  </a:cubicBezTo>
                  <a:cubicBezTo>
                    <a:pt x="23824" y="17989"/>
                    <a:pt x="23824" y="17989"/>
                    <a:pt x="23825" y="17991"/>
                  </a:cubicBezTo>
                  <a:cubicBezTo>
                    <a:pt x="23870" y="18081"/>
                    <a:pt x="24044" y="19529"/>
                    <a:pt x="24264" y="19529"/>
                  </a:cubicBezTo>
                  <a:cubicBezTo>
                    <a:pt x="24277" y="19529"/>
                    <a:pt x="24289" y="19524"/>
                    <a:pt x="24301" y="19515"/>
                  </a:cubicBezTo>
                  <a:cubicBezTo>
                    <a:pt x="24524" y="19348"/>
                    <a:pt x="24103" y="16746"/>
                    <a:pt x="24317" y="16746"/>
                  </a:cubicBezTo>
                  <a:cubicBezTo>
                    <a:pt x="24332" y="16746"/>
                    <a:pt x="24351" y="16760"/>
                    <a:pt x="24373" y="16788"/>
                  </a:cubicBezTo>
                  <a:cubicBezTo>
                    <a:pt x="24667" y="17174"/>
                    <a:pt x="24520" y="18184"/>
                    <a:pt x="24700" y="18184"/>
                  </a:cubicBezTo>
                  <a:cubicBezTo>
                    <a:pt x="24731" y="18184"/>
                    <a:pt x="24771" y="18154"/>
                    <a:pt x="24825" y="18086"/>
                  </a:cubicBezTo>
                  <a:cubicBezTo>
                    <a:pt x="25159" y="17667"/>
                    <a:pt x="23938" y="14752"/>
                    <a:pt x="24207" y="14752"/>
                  </a:cubicBezTo>
                  <a:cubicBezTo>
                    <a:pt x="24236" y="14752"/>
                    <a:pt x="24282" y="14786"/>
                    <a:pt x="24349" y="14859"/>
                  </a:cubicBezTo>
                  <a:cubicBezTo>
                    <a:pt x="24895" y="15474"/>
                    <a:pt x="24986" y="16903"/>
                    <a:pt x="25106" y="16903"/>
                  </a:cubicBezTo>
                  <a:cubicBezTo>
                    <a:pt x="25132" y="16903"/>
                    <a:pt x="25160" y="16833"/>
                    <a:pt x="25194" y="16669"/>
                  </a:cubicBezTo>
                  <a:cubicBezTo>
                    <a:pt x="25385" y="15764"/>
                    <a:pt x="24492" y="13895"/>
                    <a:pt x="24492" y="13895"/>
                  </a:cubicBezTo>
                  <a:cubicBezTo>
                    <a:pt x="24499" y="13892"/>
                    <a:pt x="24507" y="13891"/>
                    <a:pt x="24516" y="13891"/>
                  </a:cubicBezTo>
                  <a:cubicBezTo>
                    <a:pt x="24780" y="13891"/>
                    <a:pt x="25552" y="15288"/>
                    <a:pt x="25552" y="15288"/>
                  </a:cubicBezTo>
                  <a:cubicBezTo>
                    <a:pt x="25659" y="13871"/>
                    <a:pt x="24706" y="12693"/>
                    <a:pt x="24909" y="12693"/>
                  </a:cubicBezTo>
                  <a:cubicBezTo>
                    <a:pt x="25099" y="12693"/>
                    <a:pt x="25700" y="13926"/>
                    <a:pt x="25826" y="13926"/>
                  </a:cubicBezTo>
                  <a:cubicBezTo>
                    <a:pt x="25842" y="13926"/>
                    <a:pt x="25851" y="13906"/>
                    <a:pt x="25849" y="13859"/>
                  </a:cubicBezTo>
                  <a:cubicBezTo>
                    <a:pt x="25837" y="13443"/>
                    <a:pt x="25087" y="11359"/>
                    <a:pt x="25087" y="11359"/>
                  </a:cubicBezTo>
                  <a:lnTo>
                    <a:pt x="25087" y="11359"/>
                  </a:lnTo>
                  <a:lnTo>
                    <a:pt x="25706" y="11954"/>
                  </a:lnTo>
                  <a:cubicBezTo>
                    <a:pt x="25625" y="11219"/>
                    <a:pt x="24616" y="9511"/>
                    <a:pt x="24711" y="9511"/>
                  </a:cubicBezTo>
                  <a:cubicBezTo>
                    <a:pt x="24713" y="9511"/>
                    <a:pt x="24715" y="9512"/>
                    <a:pt x="24718" y="9514"/>
                  </a:cubicBezTo>
                  <a:cubicBezTo>
                    <a:pt x="24873" y="9585"/>
                    <a:pt x="26064" y="10895"/>
                    <a:pt x="26064" y="10895"/>
                  </a:cubicBezTo>
                  <a:cubicBezTo>
                    <a:pt x="26087" y="10121"/>
                    <a:pt x="24492" y="8109"/>
                    <a:pt x="24492" y="8109"/>
                  </a:cubicBezTo>
                  <a:lnTo>
                    <a:pt x="24516" y="8109"/>
                  </a:lnTo>
                  <a:lnTo>
                    <a:pt x="24492" y="8097"/>
                  </a:lnTo>
                  <a:lnTo>
                    <a:pt x="24492" y="8097"/>
                  </a:lnTo>
                  <a:cubicBezTo>
                    <a:pt x="25087" y="8156"/>
                    <a:pt x="26385" y="8335"/>
                    <a:pt x="27099" y="8883"/>
                  </a:cubicBezTo>
                  <a:cubicBezTo>
                    <a:pt x="27314" y="9046"/>
                    <a:pt x="27429" y="9111"/>
                    <a:pt x="27475" y="9111"/>
                  </a:cubicBezTo>
                  <a:cubicBezTo>
                    <a:pt x="27639" y="9111"/>
                    <a:pt x="26966" y="8318"/>
                    <a:pt x="26790" y="8216"/>
                  </a:cubicBezTo>
                  <a:cubicBezTo>
                    <a:pt x="26760" y="8198"/>
                    <a:pt x="26753" y="8189"/>
                    <a:pt x="26765" y="8189"/>
                  </a:cubicBezTo>
                  <a:cubicBezTo>
                    <a:pt x="26844" y="8189"/>
                    <a:pt x="27731" y="8570"/>
                    <a:pt x="28278" y="9478"/>
                  </a:cubicBezTo>
                  <a:cubicBezTo>
                    <a:pt x="28407" y="9698"/>
                    <a:pt x="28489" y="9788"/>
                    <a:pt x="28531" y="9788"/>
                  </a:cubicBezTo>
                  <a:cubicBezTo>
                    <a:pt x="28687" y="9788"/>
                    <a:pt x="28298" y="8549"/>
                    <a:pt x="27754" y="8109"/>
                  </a:cubicBezTo>
                  <a:lnTo>
                    <a:pt x="27754" y="8109"/>
                  </a:lnTo>
                  <a:cubicBezTo>
                    <a:pt x="28064" y="8335"/>
                    <a:pt x="29290" y="9287"/>
                    <a:pt x="29516" y="10240"/>
                  </a:cubicBezTo>
                  <a:cubicBezTo>
                    <a:pt x="29516" y="10240"/>
                    <a:pt x="29493" y="9144"/>
                    <a:pt x="29004" y="8502"/>
                  </a:cubicBezTo>
                  <a:cubicBezTo>
                    <a:pt x="28945" y="8421"/>
                    <a:pt x="28924" y="8386"/>
                    <a:pt x="28933" y="8386"/>
                  </a:cubicBezTo>
                  <a:cubicBezTo>
                    <a:pt x="28995" y="8386"/>
                    <a:pt x="30548" y="10162"/>
                    <a:pt x="30850" y="10871"/>
                  </a:cubicBezTo>
                  <a:cubicBezTo>
                    <a:pt x="30850" y="10871"/>
                    <a:pt x="30731" y="9561"/>
                    <a:pt x="30052" y="8382"/>
                  </a:cubicBezTo>
                  <a:lnTo>
                    <a:pt x="30052" y="8382"/>
                  </a:lnTo>
                  <a:cubicBezTo>
                    <a:pt x="30052" y="8383"/>
                    <a:pt x="31790" y="10276"/>
                    <a:pt x="31898" y="10871"/>
                  </a:cubicBezTo>
                  <a:cubicBezTo>
                    <a:pt x="31898" y="10871"/>
                    <a:pt x="32148" y="10037"/>
                    <a:pt x="31552" y="9204"/>
                  </a:cubicBezTo>
                  <a:cubicBezTo>
                    <a:pt x="31457" y="9072"/>
                    <a:pt x="31417" y="9014"/>
                    <a:pt x="31418" y="9014"/>
                  </a:cubicBezTo>
                  <a:lnTo>
                    <a:pt x="31418" y="9014"/>
                  </a:lnTo>
                  <a:cubicBezTo>
                    <a:pt x="31426" y="9014"/>
                    <a:pt x="32572" y="10606"/>
                    <a:pt x="32862" y="11526"/>
                  </a:cubicBezTo>
                  <a:cubicBezTo>
                    <a:pt x="32862" y="11526"/>
                    <a:pt x="32767" y="10109"/>
                    <a:pt x="32445" y="9359"/>
                  </a:cubicBezTo>
                  <a:cubicBezTo>
                    <a:pt x="32388" y="9231"/>
                    <a:pt x="32408" y="9175"/>
                    <a:pt x="32481" y="9175"/>
                  </a:cubicBezTo>
                  <a:cubicBezTo>
                    <a:pt x="32838" y="9175"/>
                    <a:pt x="34463" y="10490"/>
                    <a:pt x="34779" y="11240"/>
                  </a:cubicBezTo>
                  <a:cubicBezTo>
                    <a:pt x="34779" y="11240"/>
                    <a:pt x="34827" y="10240"/>
                    <a:pt x="33874" y="9478"/>
                  </a:cubicBezTo>
                  <a:cubicBezTo>
                    <a:pt x="33689" y="9330"/>
                    <a:pt x="33651" y="9266"/>
                    <a:pt x="33715" y="9266"/>
                  </a:cubicBezTo>
                  <a:cubicBezTo>
                    <a:pt x="33974" y="9266"/>
                    <a:pt x="35915" y="10341"/>
                    <a:pt x="36374" y="11240"/>
                  </a:cubicBezTo>
                  <a:cubicBezTo>
                    <a:pt x="36466" y="11415"/>
                    <a:pt x="36516" y="11491"/>
                    <a:pt x="36529" y="11491"/>
                  </a:cubicBezTo>
                  <a:cubicBezTo>
                    <a:pt x="36602" y="11491"/>
                    <a:pt x="35625" y="9304"/>
                    <a:pt x="34410" y="8692"/>
                  </a:cubicBezTo>
                  <a:cubicBezTo>
                    <a:pt x="33759" y="8364"/>
                    <a:pt x="33827" y="8274"/>
                    <a:pt x="34098" y="8274"/>
                  </a:cubicBezTo>
                  <a:cubicBezTo>
                    <a:pt x="34427" y="8274"/>
                    <a:pt x="35053" y="8406"/>
                    <a:pt x="35053" y="8406"/>
                  </a:cubicBezTo>
                  <a:cubicBezTo>
                    <a:pt x="35053" y="8406"/>
                    <a:pt x="33695" y="7632"/>
                    <a:pt x="32386" y="7561"/>
                  </a:cubicBezTo>
                  <a:cubicBezTo>
                    <a:pt x="31076" y="7489"/>
                    <a:pt x="31921" y="7180"/>
                    <a:pt x="32576" y="7180"/>
                  </a:cubicBezTo>
                  <a:cubicBezTo>
                    <a:pt x="32990" y="7180"/>
                    <a:pt x="32411" y="7094"/>
                    <a:pt x="31628" y="7094"/>
                  </a:cubicBezTo>
                  <a:cubicBezTo>
                    <a:pt x="31172" y="7094"/>
                    <a:pt x="30646" y="7124"/>
                    <a:pt x="30207" y="7216"/>
                  </a:cubicBezTo>
                  <a:cubicBezTo>
                    <a:pt x="30051" y="7250"/>
                    <a:pt x="29921" y="7265"/>
                    <a:pt x="29816" y="7265"/>
                  </a:cubicBezTo>
                  <a:cubicBezTo>
                    <a:pt x="29124" y="7265"/>
                    <a:pt x="29528" y="6605"/>
                    <a:pt x="30552" y="6501"/>
                  </a:cubicBezTo>
                  <a:cubicBezTo>
                    <a:pt x="30552" y="6501"/>
                    <a:pt x="30549" y="6501"/>
                    <a:pt x="30543" y="6501"/>
                  </a:cubicBezTo>
                  <a:cubicBezTo>
                    <a:pt x="30397" y="6501"/>
                    <a:pt x="28611" y="6512"/>
                    <a:pt x="26671" y="7037"/>
                  </a:cubicBezTo>
                  <a:cubicBezTo>
                    <a:pt x="27272" y="6681"/>
                    <a:pt x="27676" y="6366"/>
                    <a:pt x="27530" y="6366"/>
                  </a:cubicBezTo>
                  <a:cubicBezTo>
                    <a:pt x="27520" y="6366"/>
                    <a:pt x="27508" y="6367"/>
                    <a:pt x="27492" y="6370"/>
                  </a:cubicBezTo>
                  <a:cubicBezTo>
                    <a:pt x="27436" y="6382"/>
                    <a:pt x="27366" y="6386"/>
                    <a:pt x="27286" y="6386"/>
                  </a:cubicBezTo>
                  <a:cubicBezTo>
                    <a:pt x="26684" y="6386"/>
                    <a:pt x="25548" y="6104"/>
                    <a:pt x="25966" y="6104"/>
                  </a:cubicBezTo>
                  <a:cubicBezTo>
                    <a:pt x="26021" y="6104"/>
                    <a:pt x="26104" y="6109"/>
                    <a:pt x="26218" y="6120"/>
                  </a:cubicBezTo>
                  <a:cubicBezTo>
                    <a:pt x="26344" y="6132"/>
                    <a:pt x="26470" y="6138"/>
                    <a:pt x="26594" y="6138"/>
                  </a:cubicBezTo>
                  <a:cubicBezTo>
                    <a:pt x="27558" y="6138"/>
                    <a:pt x="28409" y="5811"/>
                    <a:pt x="28409" y="5811"/>
                  </a:cubicBezTo>
                  <a:cubicBezTo>
                    <a:pt x="28102" y="5811"/>
                    <a:pt x="26291" y="5353"/>
                    <a:pt x="26763" y="5353"/>
                  </a:cubicBezTo>
                  <a:cubicBezTo>
                    <a:pt x="26841" y="5353"/>
                    <a:pt x="26979" y="5366"/>
                    <a:pt x="27195" y="5394"/>
                  </a:cubicBezTo>
                  <a:cubicBezTo>
                    <a:pt x="27441" y="5427"/>
                    <a:pt x="27675" y="5440"/>
                    <a:pt x="27894" y="5440"/>
                  </a:cubicBezTo>
                  <a:cubicBezTo>
                    <a:pt x="29027" y="5440"/>
                    <a:pt x="29755" y="5073"/>
                    <a:pt x="29755" y="5073"/>
                  </a:cubicBezTo>
                  <a:cubicBezTo>
                    <a:pt x="28933" y="5037"/>
                    <a:pt x="28207" y="4692"/>
                    <a:pt x="28207" y="4692"/>
                  </a:cubicBezTo>
                  <a:lnTo>
                    <a:pt x="28207" y="4692"/>
                  </a:lnTo>
                  <a:cubicBezTo>
                    <a:pt x="28631" y="4789"/>
                    <a:pt x="29013" y="4828"/>
                    <a:pt x="29355" y="4828"/>
                  </a:cubicBezTo>
                  <a:cubicBezTo>
                    <a:pt x="30720" y="4828"/>
                    <a:pt x="31421" y="4203"/>
                    <a:pt x="31421" y="4203"/>
                  </a:cubicBezTo>
                  <a:lnTo>
                    <a:pt x="31421" y="4203"/>
                  </a:lnTo>
                  <a:cubicBezTo>
                    <a:pt x="30945" y="4317"/>
                    <a:pt x="30463" y="4360"/>
                    <a:pt x="30018" y="4360"/>
                  </a:cubicBezTo>
                  <a:cubicBezTo>
                    <a:pt x="28674" y="4360"/>
                    <a:pt x="27673" y="3969"/>
                    <a:pt x="28216" y="3969"/>
                  </a:cubicBezTo>
                  <a:cubicBezTo>
                    <a:pt x="28337" y="3969"/>
                    <a:pt x="28536" y="3989"/>
                    <a:pt x="28826" y="4037"/>
                  </a:cubicBezTo>
                  <a:cubicBezTo>
                    <a:pt x="29222" y="4100"/>
                    <a:pt x="29574" y="4125"/>
                    <a:pt x="29882" y="4125"/>
                  </a:cubicBezTo>
                  <a:cubicBezTo>
                    <a:pt x="31138" y="4125"/>
                    <a:pt x="31683" y="3703"/>
                    <a:pt x="31683" y="3703"/>
                  </a:cubicBezTo>
                  <a:lnTo>
                    <a:pt x="31683" y="3703"/>
                  </a:lnTo>
                  <a:cubicBezTo>
                    <a:pt x="31457" y="3740"/>
                    <a:pt x="31228" y="3756"/>
                    <a:pt x="31005" y="3756"/>
                  </a:cubicBezTo>
                  <a:cubicBezTo>
                    <a:pt x="29727" y="3756"/>
                    <a:pt x="28643" y="3238"/>
                    <a:pt x="29429" y="3238"/>
                  </a:cubicBezTo>
                  <a:cubicBezTo>
                    <a:pt x="29561" y="3238"/>
                    <a:pt x="29746" y="3252"/>
                    <a:pt x="29993" y="3287"/>
                  </a:cubicBezTo>
                  <a:cubicBezTo>
                    <a:pt x="30192" y="3316"/>
                    <a:pt x="30382" y="3329"/>
                    <a:pt x="30562" y="3329"/>
                  </a:cubicBezTo>
                  <a:cubicBezTo>
                    <a:pt x="32148" y="3329"/>
                    <a:pt x="32945" y="2310"/>
                    <a:pt x="32945" y="2310"/>
                  </a:cubicBezTo>
                  <a:lnTo>
                    <a:pt x="32945" y="2310"/>
                  </a:lnTo>
                  <a:cubicBezTo>
                    <a:pt x="32261" y="2823"/>
                    <a:pt x="30792" y="2834"/>
                    <a:pt x="30668" y="2834"/>
                  </a:cubicBezTo>
                  <a:cubicBezTo>
                    <a:pt x="30662" y="2834"/>
                    <a:pt x="30659" y="2834"/>
                    <a:pt x="30659" y="2834"/>
                  </a:cubicBezTo>
                  <a:cubicBezTo>
                    <a:pt x="31836" y="2599"/>
                    <a:pt x="33118" y="1441"/>
                    <a:pt x="32935" y="1441"/>
                  </a:cubicBezTo>
                  <a:cubicBezTo>
                    <a:pt x="32914" y="1441"/>
                    <a:pt x="32875" y="1456"/>
                    <a:pt x="32814" y="1489"/>
                  </a:cubicBezTo>
                  <a:cubicBezTo>
                    <a:pt x="32219" y="1822"/>
                    <a:pt x="31790" y="1703"/>
                    <a:pt x="29600" y="2084"/>
                  </a:cubicBezTo>
                  <a:cubicBezTo>
                    <a:pt x="27683" y="2429"/>
                    <a:pt x="24956" y="6763"/>
                    <a:pt x="24313" y="7811"/>
                  </a:cubicBezTo>
                  <a:lnTo>
                    <a:pt x="24313" y="7799"/>
                  </a:lnTo>
                  <a:cubicBezTo>
                    <a:pt x="24694" y="7144"/>
                    <a:pt x="25671" y="5394"/>
                    <a:pt x="25564" y="5346"/>
                  </a:cubicBezTo>
                  <a:cubicBezTo>
                    <a:pt x="25558" y="5344"/>
                    <a:pt x="25553" y="5343"/>
                    <a:pt x="25546" y="5343"/>
                  </a:cubicBezTo>
                  <a:cubicBezTo>
                    <a:pt x="25420" y="5343"/>
                    <a:pt x="25086" y="5808"/>
                    <a:pt x="24922" y="5808"/>
                  </a:cubicBezTo>
                  <a:cubicBezTo>
                    <a:pt x="24891" y="5808"/>
                    <a:pt x="24866" y="5791"/>
                    <a:pt x="24849" y="5751"/>
                  </a:cubicBezTo>
                  <a:cubicBezTo>
                    <a:pt x="24766" y="5477"/>
                    <a:pt x="26302" y="4394"/>
                    <a:pt x="26123" y="4334"/>
                  </a:cubicBezTo>
                  <a:cubicBezTo>
                    <a:pt x="26113" y="4331"/>
                    <a:pt x="26102" y="4330"/>
                    <a:pt x="26090" y="4330"/>
                  </a:cubicBezTo>
                  <a:cubicBezTo>
                    <a:pt x="25906" y="4330"/>
                    <a:pt x="25459" y="4681"/>
                    <a:pt x="25310" y="4681"/>
                  </a:cubicBezTo>
                  <a:cubicBezTo>
                    <a:pt x="25288" y="4681"/>
                    <a:pt x="25273" y="4673"/>
                    <a:pt x="25266" y="4656"/>
                  </a:cubicBezTo>
                  <a:cubicBezTo>
                    <a:pt x="25206" y="4525"/>
                    <a:pt x="27099" y="2977"/>
                    <a:pt x="26968" y="2870"/>
                  </a:cubicBezTo>
                  <a:cubicBezTo>
                    <a:pt x="26962" y="2864"/>
                    <a:pt x="26954" y="2862"/>
                    <a:pt x="26943" y="2862"/>
                  </a:cubicBezTo>
                  <a:cubicBezTo>
                    <a:pt x="26728" y="2862"/>
                    <a:pt x="25606" y="3880"/>
                    <a:pt x="25480" y="3880"/>
                  </a:cubicBezTo>
                  <a:cubicBezTo>
                    <a:pt x="25473" y="3880"/>
                    <a:pt x="25469" y="3877"/>
                    <a:pt x="25468" y="3870"/>
                  </a:cubicBezTo>
                  <a:cubicBezTo>
                    <a:pt x="25444" y="3739"/>
                    <a:pt x="27016" y="2501"/>
                    <a:pt x="26814" y="2382"/>
                  </a:cubicBezTo>
                  <a:cubicBezTo>
                    <a:pt x="26805" y="2376"/>
                    <a:pt x="26794" y="2374"/>
                    <a:pt x="26782" y="2374"/>
                  </a:cubicBezTo>
                  <a:cubicBezTo>
                    <a:pt x="26547" y="2374"/>
                    <a:pt x="25687" y="3305"/>
                    <a:pt x="25592" y="3305"/>
                  </a:cubicBezTo>
                  <a:cubicBezTo>
                    <a:pt x="25582" y="3305"/>
                    <a:pt x="25580" y="3295"/>
                    <a:pt x="25587" y="3275"/>
                  </a:cubicBezTo>
                  <a:cubicBezTo>
                    <a:pt x="25658" y="3026"/>
                    <a:pt x="27444" y="1322"/>
                    <a:pt x="27165" y="1322"/>
                  </a:cubicBezTo>
                  <a:cubicBezTo>
                    <a:pt x="27163" y="1322"/>
                    <a:pt x="27161" y="1322"/>
                    <a:pt x="27159" y="1322"/>
                  </a:cubicBezTo>
                  <a:cubicBezTo>
                    <a:pt x="26897" y="1352"/>
                    <a:pt x="25880" y="2581"/>
                    <a:pt x="25728" y="2581"/>
                  </a:cubicBezTo>
                  <a:cubicBezTo>
                    <a:pt x="25700" y="2581"/>
                    <a:pt x="25701" y="2539"/>
                    <a:pt x="25742" y="2441"/>
                  </a:cubicBezTo>
                  <a:cubicBezTo>
                    <a:pt x="26016" y="1834"/>
                    <a:pt x="27159" y="1"/>
                    <a:pt x="27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 name="Google Shape;100;p17"/>
            <p:cNvGrpSpPr/>
            <p:nvPr/>
          </p:nvGrpSpPr>
          <p:grpSpPr>
            <a:xfrm>
              <a:off x="-333051" y="4135334"/>
              <a:ext cx="9820976" cy="2004468"/>
              <a:chOff x="-1774950" y="1214400"/>
              <a:chExt cx="1774950" cy="362275"/>
            </a:xfrm>
          </p:grpSpPr>
          <p:sp>
            <p:nvSpPr>
              <p:cNvPr id="101" name="Google Shape;101;p17"/>
              <p:cNvSpPr/>
              <p:nvPr/>
            </p:nvSpPr>
            <p:spPr>
              <a:xfrm>
                <a:off x="-1740400" y="1362625"/>
                <a:ext cx="1705000" cy="214050"/>
              </a:xfrm>
              <a:custGeom>
                <a:avLst/>
                <a:gdLst/>
                <a:ahLst/>
                <a:cxnLst/>
                <a:rect l="l" t="t" r="r" b="b"/>
                <a:pathLst>
                  <a:path w="68200" h="8562" extrusionOk="0">
                    <a:moveTo>
                      <a:pt x="0" y="1"/>
                    </a:moveTo>
                    <a:lnTo>
                      <a:pt x="0" y="8561"/>
                    </a:lnTo>
                    <a:lnTo>
                      <a:pt x="68199" y="8561"/>
                    </a:lnTo>
                    <a:lnTo>
                      <a:pt x="681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7"/>
              <p:cNvSpPr/>
              <p:nvPr/>
            </p:nvSpPr>
            <p:spPr>
              <a:xfrm>
                <a:off x="-125025" y="1401025"/>
                <a:ext cx="4775" cy="6575"/>
              </a:xfrm>
              <a:custGeom>
                <a:avLst/>
                <a:gdLst/>
                <a:ahLst/>
                <a:cxnLst/>
                <a:rect l="l" t="t" r="r" b="b"/>
                <a:pathLst>
                  <a:path w="191" h="263" extrusionOk="0">
                    <a:moveTo>
                      <a:pt x="191" y="0"/>
                    </a:moveTo>
                    <a:lnTo>
                      <a:pt x="96" y="131"/>
                    </a:lnTo>
                    <a:lnTo>
                      <a:pt x="96" y="131"/>
                    </a:lnTo>
                    <a:cubicBezTo>
                      <a:pt x="128" y="87"/>
                      <a:pt x="161" y="42"/>
                      <a:pt x="191" y="0"/>
                    </a:cubicBezTo>
                    <a:close/>
                    <a:moveTo>
                      <a:pt x="96" y="131"/>
                    </a:moveTo>
                    <a:cubicBezTo>
                      <a:pt x="63" y="176"/>
                      <a:pt x="30" y="221"/>
                      <a:pt x="0" y="262"/>
                    </a:cubicBezTo>
                    <a:lnTo>
                      <a:pt x="96" y="13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17"/>
              <p:cNvSpPr/>
              <p:nvPr/>
            </p:nvSpPr>
            <p:spPr>
              <a:xfrm>
                <a:off x="-380725" y="1283450"/>
                <a:ext cx="380725" cy="127425"/>
              </a:xfrm>
              <a:custGeom>
                <a:avLst/>
                <a:gdLst/>
                <a:ahLst/>
                <a:cxnLst/>
                <a:rect l="l" t="t" r="r" b="b"/>
                <a:pathLst>
                  <a:path w="15229" h="5097" extrusionOk="0">
                    <a:moveTo>
                      <a:pt x="4442" y="1084"/>
                    </a:moveTo>
                    <a:lnTo>
                      <a:pt x="4444" y="1085"/>
                    </a:lnTo>
                    <a:lnTo>
                      <a:pt x="4444" y="1085"/>
                    </a:lnTo>
                    <a:cubicBezTo>
                      <a:pt x="4442" y="1084"/>
                      <a:pt x="4442" y="1084"/>
                      <a:pt x="4442" y="1084"/>
                    </a:cubicBezTo>
                    <a:close/>
                    <a:moveTo>
                      <a:pt x="4668" y="1120"/>
                    </a:moveTo>
                    <a:lnTo>
                      <a:pt x="4668" y="1203"/>
                    </a:lnTo>
                    <a:cubicBezTo>
                      <a:pt x="4652" y="1195"/>
                      <a:pt x="4630" y="1181"/>
                      <a:pt x="4614" y="1169"/>
                    </a:cubicBezTo>
                    <a:lnTo>
                      <a:pt x="4614" y="1169"/>
                    </a:lnTo>
                    <a:cubicBezTo>
                      <a:pt x="4623" y="1173"/>
                      <a:pt x="4634" y="1176"/>
                      <a:pt x="4644" y="1179"/>
                    </a:cubicBezTo>
                    <a:cubicBezTo>
                      <a:pt x="4651" y="1166"/>
                      <a:pt x="4657" y="1146"/>
                      <a:pt x="4668" y="1120"/>
                    </a:cubicBezTo>
                    <a:close/>
                    <a:moveTo>
                      <a:pt x="4739" y="1155"/>
                    </a:moveTo>
                    <a:lnTo>
                      <a:pt x="4739" y="1155"/>
                    </a:lnTo>
                    <a:cubicBezTo>
                      <a:pt x="4835" y="1215"/>
                      <a:pt x="4942" y="1310"/>
                      <a:pt x="5001" y="1405"/>
                    </a:cubicBezTo>
                    <a:cubicBezTo>
                      <a:pt x="4942" y="1370"/>
                      <a:pt x="4847" y="1322"/>
                      <a:pt x="4775" y="1274"/>
                    </a:cubicBezTo>
                    <a:cubicBezTo>
                      <a:pt x="4763" y="1227"/>
                      <a:pt x="4763" y="1203"/>
                      <a:pt x="4739" y="1155"/>
                    </a:cubicBezTo>
                    <a:close/>
                    <a:moveTo>
                      <a:pt x="12086" y="1382"/>
                    </a:moveTo>
                    <a:cubicBezTo>
                      <a:pt x="12108" y="1460"/>
                      <a:pt x="12131" y="1550"/>
                      <a:pt x="12153" y="1630"/>
                    </a:cubicBezTo>
                    <a:lnTo>
                      <a:pt x="12153" y="1630"/>
                    </a:lnTo>
                    <a:cubicBezTo>
                      <a:pt x="12150" y="1623"/>
                      <a:pt x="12145" y="1615"/>
                      <a:pt x="12145" y="1608"/>
                    </a:cubicBezTo>
                    <a:cubicBezTo>
                      <a:pt x="12133" y="1560"/>
                      <a:pt x="12098" y="1524"/>
                      <a:pt x="12086" y="1489"/>
                    </a:cubicBezTo>
                    <a:lnTo>
                      <a:pt x="12086" y="1382"/>
                    </a:lnTo>
                    <a:close/>
                    <a:moveTo>
                      <a:pt x="8038" y="989"/>
                    </a:moveTo>
                    <a:lnTo>
                      <a:pt x="8038" y="989"/>
                    </a:lnTo>
                    <a:cubicBezTo>
                      <a:pt x="8180" y="1143"/>
                      <a:pt x="8359" y="1346"/>
                      <a:pt x="8538" y="1608"/>
                    </a:cubicBezTo>
                    <a:cubicBezTo>
                      <a:pt x="8561" y="1620"/>
                      <a:pt x="8561" y="1632"/>
                      <a:pt x="8573" y="1644"/>
                    </a:cubicBezTo>
                    <a:cubicBezTo>
                      <a:pt x="8419" y="1560"/>
                      <a:pt x="8288" y="1489"/>
                      <a:pt x="8168" y="1429"/>
                    </a:cubicBezTo>
                    <a:cubicBezTo>
                      <a:pt x="8097" y="1251"/>
                      <a:pt x="8049" y="1096"/>
                      <a:pt x="8038" y="989"/>
                    </a:cubicBezTo>
                    <a:close/>
                    <a:moveTo>
                      <a:pt x="5120" y="1679"/>
                    </a:moveTo>
                    <a:cubicBezTo>
                      <a:pt x="5141" y="1700"/>
                      <a:pt x="5162" y="1730"/>
                      <a:pt x="5183" y="1745"/>
                    </a:cubicBezTo>
                    <a:lnTo>
                      <a:pt x="5183" y="1745"/>
                    </a:lnTo>
                    <a:cubicBezTo>
                      <a:pt x="5167" y="1738"/>
                      <a:pt x="5142" y="1736"/>
                      <a:pt x="5132" y="1727"/>
                    </a:cubicBezTo>
                    <a:cubicBezTo>
                      <a:pt x="5132" y="1703"/>
                      <a:pt x="5120" y="1691"/>
                      <a:pt x="5120" y="1679"/>
                    </a:cubicBezTo>
                    <a:close/>
                    <a:moveTo>
                      <a:pt x="2156" y="1405"/>
                    </a:moveTo>
                    <a:lnTo>
                      <a:pt x="2156" y="1405"/>
                    </a:lnTo>
                    <a:cubicBezTo>
                      <a:pt x="2227" y="1513"/>
                      <a:pt x="2323" y="1644"/>
                      <a:pt x="2406" y="1798"/>
                    </a:cubicBezTo>
                    <a:cubicBezTo>
                      <a:pt x="2334" y="1727"/>
                      <a:pt x="2263" y="1667"/>
                      <a:pt x="2203" y="1620"/>
                    </a:cubicBezTo>
                    <a:cubicBezTo>
                      <a:pt x="2192" y="1536"/>
                      <a:pt x="2168" y="1465"/>
                      <a:pt x="2156" y="1405"/>
                    </a:cubicBezTo>
                    <a:close/>
                    <a:moveTo>
                      <a:pt x="7823" y="1334"/>
                    </a:moveTo>
                    <a:lnTo>
                      <a:pt x="7847" y="1346"/>
                    </a:lnTo>
                    <a:cubicBezTo>
                      <a:pt x="7883" y="1382"/>
                      <a:pt x="7930" y="1405"/>
                      <a:pt x="7990" y="1441"/>
                    </a:cubicBezTo>
                    <a:lnTo>
                      <a:pt x="8038" y="1524"/>
                    </a:lnTo>
                    <a:cubicBezTo>
                      <a:pt x="8038" y="1620"/>
                      <a:pt x="8049" y="1727"/>
                      <a:pt x="8049" y="1810"/>
                    </a:cubicBezTo>
                    <a:cubicBezTo>
                      <a:pt x="8038" y="1798"/>
                      <a:pt x="8014" y="1798"/>
                      <a:pt x="7990" y="1786"/>
                    </a:cubicBezTo>
                    <a:cubicBezTo>
                      <a:pt x="7930" y="1632"/>
                      <a:pt x="7871" y="1465"/>
                      <a:pt x="7823" y="1334"/>
                    </a:cubicBezTo>
                    <a:close/>
                    <a:moveTo>
                      <a:pt x="4513" y="1751"/>
                    </a:moveTo>
                    <a:lnTo>
                      <a:pt x="4597" y="1846"/>
                    </a:lnTo>
                    <a:cubicBezTo>
                      <a:pt x="4609" y="1882"/>
                      <a:pt x="4644" y="1917"/>
                      <a:pt x="4668" y="1941"/>
                    </a:cubicBezTo>
                    <a:cubicBezTo>
                      <a:pt x="4644" y="1929"/>
                      <a:pt x="4609" y="1917"/>
                      <a:pt x="4597" y="1882"/>
                    </a:cubicBezTo>
                    <a:cubicBezTo>
                      <a:pt x="4573" y="1870"/>
                      <a:pt x="4549" y="1858"/>
                      <a:pt x="4525" y="1846"/>
                    </a:cubicBezTo>
                    <a:cubicBezTo>
                      <a:pt x="4525" y="1810"/>
                      <a:pt x="4513" y="1786"/>
                      <a:pt x="4513" y="1751"/>
                    </a:cubicBezTo>
                    <a:close/>
                    <a:moveTo>
                      <a:pt x="4811" y="1405"/>
                    </a:moveTo>
                    <a:lnTo>
                      <a:pt x="4811" y="1405"/>
                    </a:lnTo>
                    <a:cubicBezTo>
                      <a:pt x="4882" y="1453"/>
                      <a:pt x="4942" y="1513"/>
                      <a:pt x="5013" y="1584"/>
                    </a:cubicBezTo>
                    <a:lnTo>
                      <a:pt x="5013" y="1679"/>
                    </a:lnTo>
                    <a:cubicBezTo>
                      <a:pt x="4954" y="1644"/>
                      <a:pt x="4906" y="1632"/>
                      <a:pt x="4906" y="1632"/>
                    </a:cubicBezTo>
                    <a:lnTo>
                      <a:pt x="4906" y="1632"/>
                    </a:lnTo>
                    <a:cubicBezTo>
                      <a:pt x="4906" y="1632"/>
                      <a:pt x="4954" y="1667"/>
                      <a:pt x="5013" y="1727"/>
                    </a:cubicBezTo>
                    <a:lnTo>
                      <a:pt x="5013" y="1965"/>
                    </a:lnTo>
                    <a:cubicBezTo>
                      <a:pt x="4966" y="1917"/>
                      <a:pt x="4930" y="1882"/>
                      <a:pt x="4894" y="1870"/>
                    </a:cubicBezTo>
                    <a:cubicBezTo>
                      <a:pt x="4882" y="1798"/>
                      <a:pt x="4870" y="1727"/>
                      <a:pt x="4847" y="1667"/>
                    </a:cubicBezTo>
                    <a:cubicBezTo>
                      <a:pt x="4835" y="1572"/>
                      <a:pt x="4823" y="1501"/>
                      <a:pt x="4811" y="1405"/>
                    </a:cubicBezTo>
                    <a:close/>
                    <a:moveTo>
                      <a:pt x="5549" y="1393"/>
                    </a:moveTo>
                    <a:cubicBezTo>
                      <a:pt x="5561" y="1405"/>
                      <a:pt x="5585" y="1441"/>
                      <a:pt x="5597" y="1453"/>
                    </a:cubicBezTo>
                    <a:cubicBezTo>
                      <a:pt x="5680" y="1572"/>
                      <a:pt x="5799" y="1739"/>
                      <a:pt x="5906" y="1929"/>
                    </a:cubicBezTo>
                    <a:cubicBezTo>
                      <a:pt x="5918" y="1965"/>
                      <a:pt x="5942" y="1989"/>
                      <a:pt x="5966" y="2025"/>
                    </a:cubicBezTo>
                    <a:lnTo>
                      <a:pt x="5966" y="2060"/>
                    </a:lnTo>
                    <a:lnTo>
                      <a:pt x="5704" y="1798"/>
                    </a:lnTo>
                    <a:cubicBezTo>
                      <a:pt x="5656" y="1644"/>
                      <a:pt x="5597" y="1501"/>
                      <a:pt x="5549" y="1393"/>
                    </a:cubicBezTo>
                    <a:close/>
                    <a:moveTo>
                      <a:pt x="7373" y="1628"/>
                    </a:moveTo>
                    <a:lnTo>
                      <a:pt x="7373" y="1628"/>
                    </a:lnTo>
                    <a:cubicBezTo>
                      <a:pt x="7386" y="1633"/>
                      <a:pt x="7402" y="1638"/>
                      <a:pt x="7418" y="1644"/>
                    </a:cubicBezTo>
                    <a:cubicBezTo>
                      <a:pt x="7454" y="1655"/>
                      <a:pt x="7502" y="1679"/>
                      <a:pt x="7537" y="1703"/>
                    </a:cubicBezTo>
                    <a:cubicBezTo>
                      <a:pt x="7561" y="1739"/>
                      <a:pt x="7573" y="1774"/>
                      <a:pt x="7585" y="1822"/>
                    </a:cubicBezTo>
                    <a:cubicBezTo>
                      <a:pt x="7597" y="1882"/>
                      <a:pt x="7633" y="1977"/>
                      <a:pt x="7657" y="2060"/>
                    </a:cubicBezTo>
                    <a:cubicBezTo>
                      <a:pt x="7633" y="2048"/>
                      <a:pt x="7597" y="2048"/>
                      <a:pt x="7573" y="2036"/>
                    </a:cubicBezTo>
                    <a:lnTo>
                      <a:pt x="7373" y="1628"/>
                    </a:lnTo>
                    <a:close/>
                    <a:moveTo>
                      <a:pt x="7549" y="1691"/>
                    </a:moveTo>
                    <a:cubicBezTo>
                      <a:pt x="7561" y="1691"/>
                      <a:pt x="7573" y="1703"/>
                      <a:pt x="7585" y="1727"/>
                    </a:cubicBezTo>
                    <a:cubicBezTo>
                      <a:pt x="7645" y="1751"/>
                      <a:pt x="7728" y="1798"/>
                      <a:pt x="7799" y="1846"/>
                    </a:cubicBezTo>
                    <a:lnTo>
                      <a:pt x="7847" y="2108"/>
                    </a:lnTo>
                    <a:cubicBezTo>
                      <a:pt x="7823" y="2108"/>
                      <a:pt x="7823" y="2108"/>
                      <a:pt x="7811" y="2096"/>
                    </a:cubicBezTo>
                    <a:cubicBezTo>
                      <a:pt x="7728" y="1965"/>
                      <a:pt x="7645" y="1846"/>
                      <a:pt x="7585" y="1751"/>
                    </a:cubicBezTo>
                    <a:cubicBezTo>
                      <a:pt x="7573" y="1727"/>
                      <a:pt x="7561" y="1703"/>
                      <a:pt x="7549" y="1691"/>
                    </a:cubicBezTo>
                    <a:close/>
                    <a:moveTo>
                      <a:pt x="2251" y="1858"/>
                    </a:moveTo>
                    <a:lnTo>
                      <a:pt x="2251" y="1858"/>
                    </a:lnTo>
                    <a:cubicBezTo>
                      <a:pt x="2287" y="1917"/>
                      <a:pt x="2334" y="1977"/>
                      <a:pt x="2358" y="2036"/>
                    </a:cubicBezTo>
                    <a:cubicBezTo>
                      <a:pt x="2394" y="2096"/>
                      <a:pt x="2442" y="2155"/>
                      <a:pt x="2489" y="2227"/>
                    </a:cubicBezTo>
                    <a:cubicBezTo>
                      <a:pt x="2382" y="2203"/>
                      <a:pt x="2311" y="2167"/>
                      <a:pt x="2275" y="2167"/>
                    </a:cubicBezTo>
                    <a:cubicBezTo>
                      <a:pt x="2263" y="2060"/>
                      <a:pt x="2263" y="1965"/>
                      <a:pt x="2251" y="1858"/>
                    </a:cubicBezTo>
                    <a:close/>
                    <a:moveTo>
                      <a:pt x="4132" y="1751"/>
                    </a:moveTo>
                    <a:lnTo>
                      <a:pt x="4132" y="1751"/>
                    </a:lnTo>
                    <a:cubicBezTo>
                      <a:pt x="4228" y="1822"/>
                      <a:pt x="4299" y="1905"/>
                      <a:pt x="4406" y="1989"/>
                    </a:cubicBezTo>
                    <a:lnTo>
                      <a:pt x="4406" y="2227"/>
                    </a:lnTo>
                    <a:cubicBezTo>
                      <a:pt x="4311" y="2060"/>
                      <a:pt x="4228" y="1905"/>
                      <a:pt x="4132" y="1751"/>
                    </a:cubicBezTo>
                    <a:close/>
                    <a:moveTo>
                      <a:pt x="6121" y="1608"/>
                    </a:moveTo>
                    <a:lnTo>
                      <a:pt x="6121" y="1608"/>
                    </a:lnTo>
                    <a:cubicBezTo>
                      <a:pt x="6144" y="1667"/>
                      <a:pt x="6180" y="1703"/>
                      <a:pt x="6216" y="1763"/>
                    </a:cubicBezTo>
                    <a:cubicBezTo>
                      <a:pt x="6311" y="1917"/>
                      <a:pt x="6383" y="2084"/>
                      <a:pt x="6502" y="2239"/>
                    </a:cubicBezTo>
                    <a:cubicBezTo>
                      <a:pt x="6383" y="2108"/>
                      <a:pt x="6275" y="1989"/>
                      <a:pt x="6180" y="1870"/>
                    </a:cubicBezTo>
                    <a:cubicBezTo>
                      <a:pt x="6156" y="1763"/>
                      <a:pt x="6133" y="1679"/>
                      <a:pt x="6121" y="1608"/>
                    </a:cubicBezTo>
                    <a:close/>
                    <a:moveTo>
                      <a:pt x="7585" y="2167"/>
                    </a:moveTo>
                    <a:lnTo>
                      <a:pt x="7585" y="2167"/>
                    </a:lnTo>
                    <a:cubicBezTo>
                      <a:pt x="7621" y="2179"/>
                      <a:pt x="7633" y="2203"/>
                      <a:pt x="7645" y="2203"/>
                    </a:cubicBezTo>
                    <a:lnTo>
                      <a:pt x="7645" y="2215"/>
                    </a:lnTo>
                    <a:cubicBezTo>
                      <a:pt x="7668" y="2239"/>
                      <a:pt x="7668" y="2286"/>
                      <a:pt x="7668" y="2322"/>
                    </a:cubicBezTo>
                    <a:cubicBezTo>
                      <a:pt x="7633" y="2275"/>
                      <a:pt x="7621" y="2227"/>
                      <a:pt x="7585" y="2167"/>
                    </a:cubicBezTo>
                    <a:close/>
                    <a:moveTo>
                      <a:pt x="8204" y="1608"/>
                    </a:moveTo>
                    <a:lnTo>
                      <a:pt x="8204" y="1608"/>
                    </a:lnTo>
                    <a:cubicBezTo>
                      <a:pt x="8299" y="1679"/>
                      <a:pt x="8407" y="1763"/>
                      <a:pt x="8514" y="1858"/>
                    </a:cubicBezTo>
                    <a:cubicBezTo>
                      <a:pt x="8633" y="1965"/>
                      <a:pt x="8752" y="2060"/>
                      <a:pt x="8859" y="2179"/>
                    </a:cubicBezTo>
                    <a:cubicBezTo>
                      <a:pt x="8871" y="2227"/>
                      <a:pt x="8895" y="2275"/>
                      <a:pt x="8907" y="2322"/>
                    </a:cubicBezTo>
                    <a:cubicBezTo>
                      <a:pt x="8776" y="2215"/>
                      <a:pt x="8633" y="2120"/>
                      <a:pt x="8502" y="2048"/>
                    </a:cubicBezTo>
                    <a:cubicBezTo>
                      <a:pt x="8466" y="1989"/>
                      <a:pt x="8419" y="1929"/>
                      <a:pt x="8395" y="1870"/>
                    </a:cubicBezTo>
                    <a:cubicBezTo>
                      <a:pt x="8335" y="1786"/>
                      <a:pt x="8264" y="1691"/>
                      <a:pt x="8204" y="1608"/>
                    </a:cubicBezTo>
                    <a:close/>
                    <a:moveTo>
                      <a:pt x="7347" y="2298"/>
                    </a:moveTo>
                    <a:cubicBezTo>
                      <a:pt x="7347" y="2322"/>
                      <a:pt x="7371" y="2334"/>
                      <a:pt x="7347" y="2346"/>
                    </a:cubicBezTo>
                    <a:lnTo>
                      <a:pt x="7347" y="2298"/>
                    </a:lnTo>
                    <a:close/>
                    <a:moveTo>
                      <a:pt x="5168" y="1822"/>
                    </a:moveTo>
                    <a:cubicBezTo>
                      <a:pt x="5263" y="1929"/>
                      <a:pt x="5406" y="2048"/>
                      <a:pt x="5525" y="2203"/>
                    </a:cubicBezTo>
                    <a:lnTo>
                      <a:pt x="5549" y="2227"/>
                    </a:lnTo>
                    <a:cubicBezTo>
                      <a:pt x="5537" y="2286"/>
                      <a:pt x="5537" y="2358"/>
                      <a:pt x="5525" y="2441"/>
                    </a:cubicBezTo>
                    <a:cubicBezTo>
                      <a:pt x="5501" y="2406"/>
                      <a:pt x="5478" y="2394"/>
                      <a:pt x="5466" y="2358"/>
                    </a:cubicBezTo>
                    <a:cubicBezTo>
                      <a:pt x="5382" y="2286"/>
                      <a:pt x="5323" y="2215"/>
                      <a:pt x="5251" y="2144"/>
                    </a:cubicBezTo>
                    <a:lnTo>
                      <a:pt x="5168" y="1822"/>
                    </a:lnTo>
                    <a:close/>
                    <a:moveTo>
                      <a:pt x="2871" y="1263"/>
                    </a:moveTo>
                    <a:lnTo>
                      <a:pt x="2871" y="1263"/>
                    </a:lnTo>
                    <a:cubicBezTo>
                      <a:pt x="2894" y="1287"/>
                      <a:pt x="2918" y="1334"/>
                      <a:pt x="2942" y="1382"/>
                    </a:cubicBezTo>
                    <a:lnTo>
                      <a:pt x="2882" y="1322"/>
                    </a:lnTo>
                    <a:lnTo>
                      <a:pt x="2882" y="1322"/>
                    </a:lnTo>
                    <a:cubicBezTo>
                      <a:pt x="2882" y="1322"/>
                      <a:pt x="2942" y="1405"/>
                      <a:pt x="3013" y="1560"/>
                    </a:cubicBezTo>
                    <a:cubicBezTo>
                      <a:pt x="3037" y="1596"/>
                      <a:pt x="3061" y="1632"/>
                      <a:pt x="3096" y="1691"/>
                    </a:cubicBezTo>
                    <a:cubicBezTo>
                      <a:pt x="3096" y="1798"/>
                      <a:pt x="3108" y="1929"/>
                      <a:pt x="3108" y="2048"/>
                    </a:cubicBezTo>
                    <a:lnTo>
                      <a:pt x="3013" y="2001"/>
                    </a:lnTo>
                    <a:lnTo>
                      <a:pt x="3013" y="2001"/>
                    </a:lnTo>
                    <a:cubicBezTo>
                      <a:pt x="3013" y="2001"/>
                      <a:pt x="3049" y="2036"/>
                      <a:pt x="3108" y="2072"/>
                    </a:cubicBezTo>
                    <a:cubicBezTo>
                      <a:pt x="3120" y="2215"/>
                      <a:pt x="3120" y="2358"/>
                      <a:pt x="3132" y="2513"/>
                    </a:cubicBezTo>
                    <a:cubicBezTo>
                      <a:pt x="3132" y="2513"/>
                      <a:pt x="3120" y="2513"/>
                      <a:pt x="3120" y="2489"/>
                    </a:cubicBezTo>
                    <a:cubicBezTo>
                      <a:pt x="3049" y="2346"/>
                      <a:pt x="2954" y="2215"/>
                      <a:pt x="2870" y="2072"/>
                    </a:cubicBezTo>
                    <a:cubicBezTo>
                      <a:pt x="2880" y="1669"/>
                      <a:pt x="2873" y="1352"/>
                      <a:pt x="2871" y="1263"/>
                    </a:cubicBezTo>
                    <a:close/>
                    <a:moveTo>
                      <a:pt x="2263" y="2167"/>
                    </a:moveTo>
                    <a:cubicBezTo>
                      <a:pt x="2311" y="2203"/>
                      <a:pt x="2370" y="2227"/>
                      <a:pt x="2453" y="2286"/>
                    </a:cubicBezTo>
                    <a:cubicBezTo>
                      <a:pt x="2489" y="2298"/>
                      <a:pt x="2501" y="2322"/>
                      <a:pt x="2525" y="2334"/>
                    </a:cubicBezTo>
                    <a:cubicBezTo>
                      <a:pt x="2513" y="2406"/>
                      <a:pt x="2501" y="2501"/>
                      <a:pt x="2489" y="2572"/>
                    </a:cubicBezTo>
                    <a:cubicBezTo>
                      <a:pt x="2430" y="2477"/>
                      <a:pt x="2346" y="2394"/>
                      <a:pt x="2275" y="2298"/>
                    </a:cubicBezTo>
                    <a:cubicBezTo>
                      <a:pt x="2275" y="2263"/>
                      <a:pt x="2263" y="2215"/>
                      <a:pt x="2263" y="2167"/>
                    </a:cubicBezTo>
                    <a:close/>
                    <a:moveTo>
                      <a:pt x="1239" y="1727"/>
                    </a:moveTo>
                    <a:cubicBezTo>
                      <a:pt x="1263" y="1751"/>
                      <a:pt x="1310" y="1810"/>
                      <a:pt x="1370" y="1870"/>
                    </a:cubicBezTo>
                    <a:cubicBezTo>
                      <a:pt x="1477" y="1989"/>
                      <a:pt x="1596" y="2155"/>
                      <a:pt x="1739" y="2334"/>
                    </a:cubicBezTo>
                    <a:cubicBezTo>
                      <a:pt x="1751" y="2358"/>
                      <a:pt x="1775" y="2382"/>
                      <a:pt x="1799" y="2406"/>
                    </a:cubicBezTo>
                    <a:cubicBezTo>
                      <a:pt x="1834" y="2525"/>
                      <a:pt x="1858" y="2644"/>
                      <a:pt x="1870" y="2763"/>
                    </a:cubicBezTo>
                    <a:cubicBezTo>
                      <a:pt x="1846" y="2751"/>
                      <a:pt x="1834" y="2715"/>
                      <a:pt x="1799" y="2703"/>
                    </a:cubicBezTo>
                    <a:cubicBezTo>
                      <a:pt x="1691" y="2441"/>
                      <a:pt x="1549" y="2167"/>
                      <a:pt x="1394" y="1965"/>
                    </a:cubicBezTo>
                    <a:cubicBezTo>
                      <a:pt x="1334" y="1870"/>
                      <a:pt x="1275" y="1798"/>
                      <a:pt x="1239" y="1727"/>
                    </a:cubicBezTo>
                    <a:close/>
                    <a:moveTo>
                      <a:pt x="8800" y="2620"/>
                    </a:moveTo>
                    <a:lnTo>
                      <a:pt x="8942" y="2763"/>
                    </a:lnTo>
                    <a:lnTo>
                      <a:pt x="8954" y="2775"/>
                    </a:lnTo>
                    <a:cubicBezTo>
                      <a:pt x="8919" y="2739"/>
                      <a:pt x="8871" y="2703"/>
                      <a:pt x="8811" y="2656"/>
                    </a:cubicBezTo>
                    <a:cubicBezTo>
                      <a:pt x="8811" y="2644"/>
                      <a:pt x="8811" y="2632"/>
                      <a:pt x="8800" y="2620"/>
                    </a:cubicBezTo>
                    <a:close/>
                    <a:moveTo>
                      <a:pt x="4585" y="2167"/>
                    </a:moveTo>
                    <a:lnTo>
                      <a:pt x="4704" y="2286"/>
                    </a:lnTo>
                    <a:cubicBezTo>
                      <a:pt x="4716" y="2465"/>
                      <a:pt x="4751" y="2656"/>
                      <a:pt x="4775" y="2834"/>
                    </a:cubicBezTo>
                    <a:cubicBezTo>
                      <a:pt x="4704" y="2644"/>
                      <a:pt x="4644" y="2429"/>
                      <a:pt x="4597" y="2239"/>
                    </a:cubicBezTo>
                    <a:cubicBezTo>
                      <a:pt x="4597" y="2215"/>
                      <a:pt x="4585" y="2203"/>
                      <a:pt x="4585" y="2167"/>
                    </a:cubicBezTo>
                    <a:close/>
                    <a:moveTo>
                      <a:pt x="1358" y="2679"/>
                    </a:moveTo>
                    <a:cubicBezTo>
                      <a:pt x="1394" y="2751"/>
                      <a:pt x="1453" y="2810"/>
                      <a:pt x="1501" y="2882"/>
                    </a:cubicBezTo>
                    <a:cubicBezTo>
                      <a:pt x="1513" y="2929"/>
                      <a:pt x="1537" y="2989"/>
                      <a:pt x="1537" y="3037"/>
                    </a:cubicBezTo>
                    <a:lnTo>
                      <a:pt x="1358" y="2679"/>
                    </a:lnTo>
                    <a:close/>
                    <a:moveTo>
                      <a:pt x="2311" y="3227"/>
                    </a:moveTo>
                    <a:cubicBezTo>
                      <a:pt x="2322" y="3239"/>
                      <a:pt x="2334" y="3275"/>
                      <a:pt x="2334" y="3286"/>
                    </a:cubicBezTo>
                    <a:lnTo>
                      <a:pt x="2334" y="3286"/>
                    </a:lnTo>
                    <a:cubicBezTo>
                      <a:pt x="2334" y="3275"/>
                      <a:pt x="2322" y="3251"/>
                      <a:pt x="2311" y="3239"/>
                    </a:cubicBezTo>
                    <a:lnTo>
                      <a:pt x="2311" y="3227"/>
                    </a:lnTo>
                    <a:close/>
                    <a:moveTo>
                      <a:pt x="8573" y="3096"/>
                    </a:moveTo>
                    <a:lnTo>
                      <a:pt x="8573" y="3096"/>
                    </a:lnTo>
                    <a:cubicBezTo>
                      <a:pt x="8597" y="3179"/>
                      <a:pt x="8621" y="3275"/>
                      <a:pt x="8645" y="3346"/>
                    </a:cubicBezTo>
                    <a:cubicBezTo>
                      <a:pt x="8657" y="3406"/>
                      <a:pt x="8680" y="3453"/>
                      <a:pt x="8692" y="3513"/>
                    </a:cubicBezTo>
                    <a:lnTo>
                      <a:pt x="8645" y="3465"/>
                    </a:lnTo>
                    <a:cubicBezTo>
                      <a:pt x="8645" y="3453"/>
                      <a:pt x="8645" y="3429"/>
                      <a:pt x="8633" y="3406"/>
                    </a:cubicBezTo>
                    <a:cubicBezTo>
                      <a:pt x="8621" y="3298"/>
                      <a:pt x="8585" y="3191"/>
                      <a:pt x="8573" y="3096"/>
                    </a:cubicBezTo>
                    <a:close/>
                    <a:moveTo>
                      <a:pt x="10597" y="1751"/>
                    </a:moveTo>
                    <a:lnTo>
                      <a:pt x="10597" y="1751"/>
                    </a:lnTo>
                    <a:cubicBezTo>
                      <a:pt x="10609" y="1786"/>
                      <a:pt x="10621" y="1822"/>
                      <a:pt x="10657" y="1858"/>
                    </a:cubicBezTo>
                    <a:cubicBezTo>
                      <a:pt x="10788" y="2120"/>
                      <a:pt x="10907" y="2441"/>
                      <a:pt x="11014" y="2763"/>
                    </a:cubicBezTo>
                    <a:cubicBezTo>
                      <a:pt x="11121" y="3060"/>
                      <a:pt x="11193" y="3346"/>
                      <a:pt x="11252" y="3608"/>
                    </a:cubicBezTo>
                    <a:cubicBezTo>
                      <a:pt x="11205" y="3525"/>
                      <a:pt x="11157" y="3418"/>
                      <a:pt x="11086" y="3310"/>
                    </a:cubicBezTo>
                    <a:cubicBezTo>
                      <a:pt x="11026" y="3048"/>
                      <a:pt x="10919" y="2751"/>
                      <a:pt x="10800" y="2453"/>
                    </a:cubicBezTo>
                    <a:cubicBezTo>
                      <a:pt x="10776" y="2382"/>
                      <a:pt x="10740" y="2322"/>
                      <a:pt x="10716" y="2239"/>
                    </a:cubicBezTo>
                    <a:cubicBezTo>
                      <a:pt x="10669" y="2084"/>
                      <a:pt x="10621" y="1917"/>
                      <a:pt x="10597" y="1751"/>
                    </a:cubicBezTo>
                    <a:close/>
                    <a:moveTo>
                      <a:pt x="12681" y="0"/>
                    </a:moveTo>
                    <a:lnTo>
                      <a:pt x="12681" y="0"/>
                    </a:lnTo>
                    <a:cubicBezTo>
                      <a:pt x="12681" y="1"/>
                      <a:pt x="12693" y="108"/>
                      <a:pt x="12705" y="310"/>
                    </a:cubicBezTo>
                    <a:cubicBezTo>
                      <a:pt x="12729" y="501"/>
                      <a:pt x="12740" y="786"/>
                      <a:pt x="12752" y="1096"/>
                    </a:cubicBezTo>
                    <a:cubicBezTo>
                      <a:pt x="12752" y="1239"/>
                      <a:pt x="12764" y="1393"/>
                      <a:pt x="12764" y="1560"/>
                    </a:cubicBezTo>
                    <a:cubicBezTo>
                      <a:pt x="12693" y="786"/>
                      <a:pt x="12610" y="143"/>
                      <a:pt x="12610" y="143"/>
                    </a:cubicBezTo>
                    <a:cubicBezTo>
                      <a:pt x="12610" y="143"/>
                      <a:pt x="12550" y="965"/>
                      <a:pt x="12514" y="1858"/>
                    </a:cubicBezTo>
                    <a:cubicBezTo>
                      <a:pt x="12443" y="1632"/>
                      <a:pt x="12371" y="1429"/>
                      <a:pt x="12276" y="1227"/>
                    </a:cubicBezTo>
                    <a:cubicBezTo>
                      <a:pt x="12229" y="1143"/>
                      <a:pt x="12205" y="1060"/>
                      <a:pt x="12157" y="989"/>
                    </a:cubicBezTo>
                    <a:cubicBezTo>
                      <a:pt x="12169" y="882"/>
                      <a:pt x="12169" y="846"/>
                      <a:pt x="12169" y="846"/>
                    </a:cubicBezTo>
                    <a:lnTo>
                      <a:pt x="12169" y="846"/>
                    </a:lnTo>
                    <a:cubicBezTo>
                      <a:pt x="12169" y="846"/>
                      <a:pt x="12157" y="882"/>
                      <a:pt x="12145" y="965"/>
                    </a:cubicBezTo>
                    <a:cubicBezTo>
                      <a:pt x="12026" y="751"/>
                      <a:pt x="11919" y="572"/>
                      <a:pt x="11812" y="429"/>
                    </a:cubicBezTo>
                    <a:cubicBezTo>
                      <a:pt x="11752" y="322"/>
                      <a:pt x="11693" y="262"/>
                      <a:pt x="11645" y="203"/>
                    </a:cubicBezTo>
                    <a:cubicBezTo>
                      <a:pt x="11609" y="155"/>
                      <a:pt x="11586" y="131"/>
                      <a:pt x="11586" y="131"/>
                    </a:cubicBezTo>
                    <a:lnTo>
                      <a:pt x="11586" y="131"/>
                    </a:lnTo>
                    <a:lnTo>
                      <a:pt x="11633" y="215"/>
                    </a:lnTo>
                    <a:cubicBezTo>
                      <a:pt x="11669" y="274"/>
                      <a:pt x="11705" y="346"/>
                      <a:pt x="11752" y="453"/>
                    </a:cubicBezTo>
                    <a:cubicBezTo>
                      <a:pt x="11848" y="643"/>
                      <a:pt x="11943" y="905"/>
                      <a:pt x="12050" y="1215"/>
                    </a:cubicBezTo>
                    <a:lnTo>
                      <a:pt x="12002" y="1346"/>
                    </a:lnTo>
                    <a:cubicBezTo>
                      <a:pt x="11931" y="1215"/>
                      <a:pt x="11871" y="1108"/>
                      <a:pt x="11812" y="1024"/>
                    </a:cubicBezTo>
                    <a:cubicBezTo>
                      <a:pt x="11776" y="941"/>
                      <a:pt x="11728" y="882"/>
                      <a:pt x="11705" y="858"/>
                    </a:cubicBezTo>
                    <a:cubicBezTo>
                      <a:pt x="11633" y="727"/>
                      <a:pt x="11562" y="608"/>
                      <a:pt x="11502" y="501"/>
                    </a:cubicBezTo>
                    <a:cubicBezTo>
                      <a:pt x="11395" y="334"/>
                      <a:pt x="11336" y="251"/>
                      <a:pt x="11336" y="250"/>
                    </a:cubicBezTo>
                    <a:lnTo>
                      <a:pt x="11336" y="250"/>
                    </a:lnTo>
                    <a:cubicBezTo>
                      <a:pt x="11336" y="251"/>
                      <a:pt x="11383" y="346"/>
                      <a:pt x="11455" y="524"/>
                    </a:cubicBezTo>
                    <a:cubicBezTo>
                      <a:pt x="11526" y="703"/>
                      <a:pt x="11609" y="965"/>
                      <a:pt x="11693" y="1239"/>
                    </a:cubicBezTo>
                    <a:cubicBezTo>
                      <a:pt x="11752" y="1441"/>
                      <a:pt x="11812" y="1655"/>
                      <a:pt x="11871" y="1882"/>
                    </a:cubicBezTo>
                    <a:cubicBezTo>
                      <a:pt x="11859" y="1917"/>
                      <a:pt x="11859" y="1941"/>
                      <a:pt x="11848" y="1989"/>
                    </a:cubicBezTo>
                    <a:cubicBezTo>
                      <a:pt x="11764" y="1822"/>
                      <a:pt x="11681" y="1679"/>
                      <a:pt x="11609" y="1536"/>
                    </a:cubicBezTo>
                    <a:lnTo>
                      <a:pt x="11586" y="1524"/>
                    </a:lnTo>
                    <a:cubicBezTo>
                      <a:pt x="11526" y="1203"/>
                      <a:pt x="11467" y="989"/>
                      <a:pt x="11467" y="989"/>
                    </a:cubicBezTo>
                    <a:lnTo>
                      <a:pt x="11467" y="1346"/>
                    </a:lnTo>
                    <a:cubicBezTo>
                      <a:pt x="11371" y="1203"/>
                      <a:pt x="11276" y="1084"/>
                      <a:pt x="11193" y="989"/>
                    </a:cubicBezTo>
                    <a:cubicBezTo>
                      <a:pt x="11133" y="929"/>
                      <a:pt x="11086" y="870"/>
                      <a:pt x="11050" y="846"/>
                    </a:cubicBezTo>
                    <a:cubicBezTo>
                      <a:pt x="11026" y="810"/>
                      <a:pt x="11014" y="786"/>
                      <a:pt x="11014" y="786"/>
                    </a:cubicBezTo>
                    <a:lnTo>
                      <a:pt x="11014" y="786"/>
                    </a:lnTo>
                    <a:lnTo>
                      <a:pt x="11038" y="846"/>
                    </a:lnTo>
                    <a:cubicBezTo>
                      <a:pt x="11074" y="882"/>
                      <a:pt x="11097" y="941"/>
                      <a:pt x="11145" y="1024"/>
                    </a:cubicBezTo>
                    <a:cubicBezTo>
                      <a:pt x="11216" y="1167"/>
                      <a:pt x="11300" y="1382"/>
                      <a:pt x="11395" y="1632"/>
                    </a:cubicBezTo>
                    <a:cubicBezTo>
                      <a:pt x="11419" y="1679"/>
                      <a:pt x="11419" y="1703"/>
                      <a:pt x="11419" y="1751"/>
                    </a:cubicBezTo>
                    <a:cubicBezTo>
                      <a:pt x="11419" y="1691"/>
                      <a:pt x="11383" y="1644"/>
                      <a:pt x="11371" y="1596"/>
                    </a:cubicBezTo>
                    <a:cubicBezTo>
                      <a:pt x="11216" y="1334"/>
                      <a:pt x="11086" y="1108"/>
                      <a:pt x="10978" y="965"/>
                    </a:cubicBezTo>
                    <a:cubicBezTo>
                      <a:pt x="10883" y="810"/>
                      <a:pt x="10800" y="727"/>
                      <a:pt x="10800" y="727"/>
                    </a:cubicBezTo>
                    <a:lnTo>
                      <a:pt x="10800" y="727"/>
                    </a:lnTo>
                    <a:cubicBezTo>
                      <a:pt x="10800" y="727"/>
                      <a:pt x="10859" y="822"/>
                      <a:pt x="10943" y="989"/>
                    </a:cubicBezTo>
                    <a:cubicBezTo>
                      <a:pt x="11014" y="1155"/>
                      <a:pt x="11121" y="1405"/>
                      <a:pt x="11205" y="1679"/>
                    </a:cubicBezTo>
                    <a:cubicBezTo>
                      <a:pt x="11216" y="1715"/>
                      <a:pt x="11240" y="1763"/>
                      <a:pt x="11252" y="1822"/>
                    </a:cubicBezTo>
                    <a:cubicBezTo>
                      <a:pt x="11181" y="1703"/>
                      <a:pt x="11121" y="1584"/>
                      <a:pt x="11038" y="1477"/>
                    </a:cubicBezTo>
                    <a:cubicBezTo>
                      <a:pt x="10847" y="1179"/>
                      <a:pt x="10657" y="941"/>
                      <a:pt x="10526" y="786"/>
                    </a:cubicBezTo>
                    <a:cubicBezTo>
                      <a:pt x="10443" y="691"/>
                      <a:pt x="10383" y="631"/>
                      <a:pt x="10347" y="584"/>
                    </a:cubicBezTo>
                    <a:cubicBezTo>
                      <a:pt x="10300" y="548"/>
                      <a:pt x="10288" y="513"/>
                      <a:pt x="10288" y="512"/>
                    </a:cubicBezTo>
                    <a:lnTo>
                      <a:pt x="10288" y="512"/>
                    </a:lnTo>
                    <a:cubicBezTo>
                      <a:pt x="10288" y="513"/>
                      <a:pt x="10300" y="548"/>
                      <a:pt x="10324" y="584"/>
                    </a:cubicBezTo>
                    <a:cubicBezTo>
                      <a:pt x="10359" y="631"/>
                      <a:pt x="10419" y="703"/>
                      <a:pt x="10454" y="810"/>
                    </a:cubicBezTo>
                    <a:cubicBezTo>
                      <a:pt x="10574" y="1001"/>
                      <a:pt x="10716" y="1263"/>
                      <a:pt x="10859" y="1572"/>
                    </a:cubicBezTo>
                    <a:cubicBezTo>
                      <a:pt x="10955" y="1763"/>
                      <a:pt x="11038" y="1977"/>
                      <a:pt x="11121" y="2191"/>
                    </a:cubicBezTo>
                    <a:cubicBezTo>
                      <a:pt x="11038" y="2060"/>
                      <a:pt x="10955" y="1929"/>
                      <a:pt x="10859" y="1810"/>
                    </a:cubicBezTo>
                    <a:cubicBezTo>
                      <a:pt x="10728" y="1632"/>
                      <a:pt x="10609" y="1465"/>
                      <a:pt x="10502" y="1346"/>
                    </a:cubicBezTo>
                    <a:cubicBezTo>
                      <a:pt x="10478" y="1239"/>
                      <a:pt x="10431" y="1143"/>
                      <a:pt x="10395" y="1060"/>
                    </a:cubicBezTo>
                    <a:cubicBezTo>
                      <a:pt x="10324" y="882"/>
                      <a:pt x="10288" y="786"/>
                      <a:pt x="10288" y="786"/>
                    </a:cubicBezTo>
                    <a:lnTo>
                      <a:pt x="10288" y="786"/>
                    </a:lnTo>
                    <a:cubicBezTo>
                      <a:pt x="10288" y="786"/>
                      <a:pt x="10300" y="905"/>
                      <a:pt x="10324" y="1084"/>
                    </a:cubicBezTo>
                    <a:cubicBezTo>
                      <a:pt x="10324" y="1108"/>
                      <a:pt x="10347" y="1155"/>
                      <a:pt x="10347" y="1179"/>
                    </a:cubicBezTo>
                    <a:cubicBezTo>
                      <a:pt x="10288" y="1120"/>
                      <a:pt x="10240" y="1060"/>
                      <a:pt x="10193" y="1036"/>
                    </a:cubicBezTo>
                    <a:lnTo>
                      <a:pt x="10133" y="977"/>
                    </a:lnTo>
                    <a:lnTo>
                      <a:pt x="10133" y="977"/>
                    </a:lnTo>
                    <a:cubicBezTo>
                      <a:pt x="10133" y="977"/>
                      <a:pt x="10145" y="1001"/>
                      <a:pt x="10181" y="1048"/>
                    </a:cubicBezTo>
                    <a:cubicBezTo>
                      <a:pt x="10204" y="1096"/>
                      <a:pt x="10252" y="1155"/>
                      <a:pt x="10300" y="1239"/>
                    </a:cubicBezTo>
                    <a:cubicBezTo>
                      <a:pt x="10312" y="1274"/>
                      <a:pt x="10324" y="1298"/>
                      <a:pt x="10359" y="1334"/>
                    </a:cubicBezTo>
                    <a:cubicBezTo>
                      <a:pt x="10371" y="1452"/>
                      <a:pt x="10383" y="1570"/>
                      <a:pt x="10395" y="1700"/>
                    </a:cubicBezTo>
                    <a:lnTo>
                      <a:pt x="10395" y="1700"/>
                    </a:lnTo>
                    <a:cubicBezTo>
                      <a:pt x="10393" y="1691"/>
                      <a:pt x="10383" y="1690"/>
                      <a:pt x="10383" y="1679"/>
                    </a:cubicBezTo>
                    <a:cubicBezTo>
                      <a:pt x="10240" y="1417"/>
                      <a:pt x="10085" y="1227"/>
                      <a:pt x="9966" y="1084"/>
                    </a:cubicBezTo>
                    <a:lnTo>
                      <a:pt x="9788" y="858"/>
                    </a:lnTo>
                    <a:lnTo>
                      <a:pt x="9788" y="858"/>
                    </a:lnTo>
                    <a:cubicBezTo>
                      <a:pt x="9788" y="858"/>
                      <a:pt x="9835" y="965"/>
                      <a:pt x="9919" y="1108"/>
                    </a:cubicBezTo>
                    <a:cubicBezTo>
                      <a:pt x="10002" y="1274"/>
                      <a:pt x="10097" y="1501"/>
                      <a:pt x="10216" y="1763"/>
                    </a:cubicBezTo>
                    <a:cubicBezTo>
                      <a:pt x="10312" y="1977"/>
                      <a:pt x="10383" y="2179"/>
                      <a:pt x="10454" y="2417"/>
                    </a:cubicBezTo>
                    <a:cubicBezTo>
                      <a:pt x="10038" y="1870"/>
                      <a:pt x="9621" y="1382"/>
                      <a:pt x="9621" y="1382"/>
                    </a:cubicBezTo>
                    <a:lnTo>
                      <a:pt x="9621" y="1382"/>
                    </a:lnTo>
                    <a:cubicBezTo>
                      <a:pt x="9621" y="1382"/>
                      <a:pt x="9728" y="1596"/>
                      <a:pt x="9895" y="1929"/>
                    </a:cubicBezTo>
                    <a:cubicBezTo>
                      <a:pt x="9681" y="1620"/>
                      <a:pt x="9442" y="1322"/>
                      <a:pt x="9204" y="1084"/>
                    </a:cubicBezTo>
                    <a:cubicBezTo>
                      <a:pt x="8942" y="810"/>
                      <a:pt x="8692" y="584"/>
                      <a:pt x="8490" y="453"/>
                    </a:cubicBezTo>
                    <a:cubicBezTo>
                      <a:pt x="8407" y="381"/>
                      <a:pt x="8311" y="334"/>
                      <a:pt x="8276" y="286"/>
                    </a:cubicBezTo>
                    <a:cubicBezTo>
                      <a:pt x="8216" y="262"/>
                      <a:pt x="8180" y="227"/>
                      <a:pt x="8180" y="227"/>
                    </a:cubicBezTo>
                    <a:lnTo>
                      <a:pt x="8180" y="227"/>
                    </a:lnTo>
                    <a:lnTo>
                      <a:pt x="8252" y="310"/>
                    </a:lnTo>
                    <a:cubicBezTo>
                      <a:pt x="8299" y="346"/>
                      <a:pt x="8371" y="405"/>
                      <a:pt x="8454" y="501"/>
                    </a:cubicBezTo>
                    <a:cubicBezTo>
                      <a:pt x="8609" y="667"/>
                      <a:pt x="8835" y="917"/>
                      <a:pt x="9050" y="1215"/>
                    </a:cubicBezTo>
                    <a:cubicBezTo>
                      <a:pt x="9145" y="1346"/>
                      <a:pt x="9252" y="1513"/>
                      <a:pt x="9359" y="1655"/>
                    </a:cubicBezTo>
                    <a:cubicBezTo>
                      <a:pt x="9133" y="1465"/>
                      <a:pt x="8930" y="1322"/>
                      <a:pt x="8776" y="1215"/>
                    </a:cubicBezTo>
                    <a:cubicBezTo>
                      <a:pt x="8704" y="1155"/>
                      <a:pt x="8633" y="1120"/>
                      <a:pt x="8585" y="1096"/>
                    </a:cubicBezTo>
                    <a:cubicBezTo>
                      <a:pt x="8538" y="1060"/>
                      <a:pt x="8514" y="1048"/>
                      <a:pt x="8514" y="1048"/>
                    </a:cubicBezTo>
                    <a:lnTo>
                      <a:pt x="8514" y="1048"/>
                    </a:lnTo>
                    <a:lnTo>
                      <a:pt x="8573" y="1108"/>
                    </a:lnTo>
                    <a:cubicBezTo>
                      <a:pt x="8609" y="1143"/>
                      <a:pt x="8669" y="1203"/>
                      <a:pt x="8728" y="1263"/>
                    </a:cubicBezTo>
                    <a:cubicBezTo>
                      <a:pt x="8871" y="1393"/>
                      <a:pt x="9050" y="1572"/>
                      <a:pt x="9228" y="1810"/>
                    </a:cubicBezTo>
                    <a:cubicBezTo>
                      <a:pt x="9407" y="2048"/>
                      <a:pt x="9585" y="2310"/>
                      <a:pt x="9716" y="2596"/>
                    </a:cubicBezTo>
                    <a:lnTo>
                      <a:pt x="9764" y="2691"/>
                    </a:lnTo>
                    <a:lnTo>
                      <a:pt x="9538" y="2417"/>
                    </a:lnTo>
                    <a:cubicBezTo>
                      <a:pt x="9419" y="2298"/>
                      <a:pt x="9300" y="2191"/>
                      <a:pt x="9181" y="2096"/>
                    </a:cubicBezTo>
                    <a:cubicBezTo>
                      <a:pt x="9050" y="1870"/>
                      <a:pt x="8883" y="1679"/>
                      <a:pt x="8716" y="1501"/>
                    </a:cubicBezTo>
                    <a:cubicBezTo>
                      <a:pt x="8490" y="1263"/>
                      <a:pt x="8252" y="1084"/>
                      <a:pt x="8097" y="965"/>
                    </a:cubicBezTo>
                    <a:cubicBezTo>
                      <a:pt x="8061" y="941"/>
                      <a:pt x="8049" y="929"/>
                      <a:pt x="8038" y="917"/>
                    </a:cubicBezTo>
                    <a:cubicBezTo>
                      <a:pt x="8038" y="882"/>
                      <a:pt x="8014" y="882"/>
                      <a:pt x="8014" y="882"/>
                    </a:cubicBezTo>
                    <a:lnTo>
                      <a:pt x="8014" y="917"/>
                    </a:lnTo>
                    <a:cubicBezTo>
                      <a:pt x="7954" y="882"/>
                      <a:pt x="7918" y="858"/>
                      <a:pt x="7883" y="846"/>
                    </a:cubicBezTo>
                    <a:cubicBezTo>
                      <a:pt x="7835" y="810"/>
                      <a:pt x="7812" y="798"/>
                      <a:pt x="7811" y="798"/>
                    </a:cubicBezTo>
                    <a:lnTo>
                      <a:pt x="7811" y="798"/>
                    </a:lnTo>
                    <a:cubicBezTo>
                      <a:pt x="7812" y="798"/>
                      <a:pt x="7835" y="810"/>
                      <a:pt x="7871" y="858"/>
                    </a:cubicBezTo>
                    <a:cubicBezTo>
                      <a:pt x="7895" y="882"/>
                      <a:pt x="7954" y="929"/>
                      <a:pt x="8014" y="989"/>
                    </a:cubicBezTo>
                    <a:cubicBezTo>
                      <a:pt x="8014" y="1084"/>
                      <a:pt x="8038" y="1215"/>
                      <a:pt x="8049" y="1393"/>
                    </a:cubicBezTo>
                    <a:cubicBezTo>
                      <a:pt x="8049" y="1393"/>
                      <a:pt x="8038" y="1393"/>
                      <a:pt x="8038" y="1382"/>
                    </a:cubicBezTo>
                    <a:cubicBezTo>
                      <a:pt x="7954" y="1286"/>
                      <a:pt x="7918" y="1239"/>
                      <a:pt x="7918" y="1239"/>
                    </a:cubicBezTo>
                    <a:lnTo>
                      <a:pt x="7918" y="1239"/>
                    </a:lnTo>
                    <a:cubicBezTo>
                      <a:pt x="7918" y="1239"/>
                      <a:pt x="7930" y="1286"/>
                      <a:pt x="7978" y="1346"/>
                    </a:cubicBezTo>
                    <a:cubicBezTo>
                      <a:pt x="7954" y="1334"/>
                      <a:pt x="7930" y="1334"/>
                      <a:pt x="7918" y="1322"/>
                    </a:cubicBezTo>
                    <a:cubicBezTo>
                      <a:pt x="7883" y="1298"/>
                      <a:pt x="7859" y="1298"/>
                      <a:pt x="7835" y="1286"/>
                    </a:cubicBezTo>
                    <a:cubicBezTo>
                      <a:pt x="7752" y="1048"/>
                      <a:pt x="7692" y="905"/>
                      <a:pt x="7692" y="905"/>
                    </a:cubicBezTo>
                    <a:lnTo>
                      <a:pt x="7692" y="905"/>
                    </a:lnTo>
                    <a:cubicBezTo>
                      <a:pt x="7692" y="905"/>
                      <a:pt x="7704" y="1036"/>
                      <a:pt x="7740" y="1263"/>
                    </a:cubicBezTo>
                    <a:cubicBezTo>
                      <a:pt x="7716" y="1263"/>
                      <a:pt x="7692" y="1239"/>
                      <a:pt x="7680" y="1239"/>
                    </a:cubicBezTo>
                    <a:cubicBezTo>
                      <a:pt x="7621" y="1227"/>
                      <a:pt x="7585" y="1215"/>
                      <a:pt x="7585" y="1215"/>
                    </a:cubicBezTo>
                    <a:lnTo>
                      <a:pt x="7585" y="1215"/>
                    </a:lnTo>
                    <a:cubicBezTo>
                      <a:pt x="7585" y="1215"/>
                      <a:pt x="7621" y="1227"/>
                      <a:pt x="7657" y="1263"/>
                    </a:cubicBezTo>
                    <a:cubicBezTo>
                      <a:pt x="7680" y="1274"/>
                      <a:pt x="7704" y="1286"/>
                      <a:pt x="7740" y="1298"/>
                    </a:cubicBezTo>
                    <a:cubicBezTo>
                      <a:pt x="7752" y="1441"/>
                      <a:pt x="7776" y="1584"/>
                      <a:pt x="7811" y="1751"/>
                    </a:cubicBezTo>
                    <a:cubicBezTo>
                      <a:pt x="7752" y="1739"/>
                      <a:pt x="7692" y="1703"/>
                      <a:pt x="7645" y="1691"/>
                    </a:cubicBezTo>
                    <a:cubicBezTo>
                      <a:pt x="7597" y="1679"/>
                      <a:pt x="7561" y="1655"/>
                      <a:pt x="7526" y="1655"/>
                    </a:cubicBezTo>
                    <a:cubicBezTo>
                      <a:pt x="7526" y="1644"/>
                      <a:pt x="7514" y="1644"/>
                      <a:pt x="7514" y="1644"/>
                    </a:cubicBezTo>
                    <a:lnTo>
                      <a:pt x="7514" y="1655"/>
                    </a:lnTo>
                    <a:cubicBezTo>
                      <a:pt x="7478" y="1644"/>
                      <a:pt x="7454" y="1644"/>
                      <a:pt x="7418" y="1632"/>
                    </a:cubicBezTo>
                    <a:cubicBezTo>
                      <a:pt x="7401" y="1626"/>
                      <a:pt x="7383" y="1623"/>
                      <a:pt x="7369" y="1621"/>
                    </a:cubicBezTo>
                    <a:lnTo>
                      <a:pt x="7369" y="1621"/>
                    </a:lnTo>
                    <a:lnTo>
                      <a:pt x="7264" y="1405"/>
                    </a:lnTo>
                    <a:cubicBezTo>
                      <a:pt x="7240" y="1298"/>
                      <a:pt x="7228" y="1239"/>
                      <a:pt x="7228" y="1239"/>
                    </a:cubicBezTo>
                    <a:cubicBezTo>
                      <a:pt x="7228" y="1239"/>
                      <a:pt x="7228" y="1274"/>
                      <a:pt x="7216" y="1334"/>
                    </a:cubicBezTo>
                    <a:cubicBezTo>
                      <a:pt x="7109" y="1144"/>
                      <a:pt x="7037" y="1001"/>
                      <a:pt x="7037" y="1001"/>
                    </a:cubicBezTo>
                    <a:lnTo>
                      <a:pt x="7037" y="1001"/>
                    </a:lnTo>
                    <a:cubicBezTo>
                      <a:pt x="7037" y="1001"/>
                      <a:pt x="7097" y="1227"/>
                      <a:pt x="7180" y="1572"/>
                    </a:cubicBezTo>
                    <a:cubicBezTo>
                      <a:pt x="7168" y="1655"/>
                      <a:pt x="7168" y="1774"/>
                      <a:pt x="7156" y="1894"/>
                    </a:cubicBezTo>
                    <a:cubicBezTo>
                      <a:pt x="7156" y="1882"/>
                      <a:pt x="7145" y="1870"/>
                      <a:pt x="7145" y="1870"/>
                    </a:cubicBezTo>
                    <a:cubicBezTo>
                      <a:pt x="7037" y="1584"/>
                      <a:pt x="6942" y="1334"/>
                      <a:pt x="6906" y="1155"/>
                    </a:cubicBezTo>
                    <a:lnTo>
                      <a:pt x="6823" y="858"/>
                    </a:lnTo>
                    <a:lnTo>
                      <a:pt x="6823" y="858"/>
                    </a:lnTo>
                    <a:cubicBezTo>
                      <a:pt x="6823" y="858"/>
                      <a:pt x="6823" y="977"/>
                      <a:pt x="6847" y="1167"/>
                    </a:cubicBezTo>
                    <a:cubicBezTo>
                      <a:pt x="6859" y="1322"/>
                      <a:pt x="6871" y="1524"/>
                      <a:pt x="6918" y="1763"/>
                    </a:cubicBezTo>
                    <a:cubicBezTo>
                      <a:pt x="6859" y="1632"/>
                      <a:pt x="6799" y="1513"/>
                      <a:pt x="6740" y="1393"/>
                    </a:cubicBezTo>
                    <a:cubicBezTo>
                      <a:pt x="6704" y="1346"/>
                      <a:pt x="6680" y="1286"/>
                      <a:pt x="6644" y="1239"/>
                    </a:cubicBezTo>
                    <a:lnTo>
                      <a:pt x="6644" y="1227"/>
                    </a:lnTo>
                    <a:cubicBezTo>
                      <a:pt x="6633" y="1060"/>
                      <a:pt x="6633" y="977"/>
                      <a:pt x="6633" y="977"/>
                    </a:cubicBezTo>
                    <a:cubicBezTo>
                      <a:pt x="6633" y="977"/>
                      <a:pt x="6621" y="1048"/>
                      <a:pt x="6609" y="1155"/>
                    </a:cubicBezTo>
                    <a:cubicBezTo>
                      <a:pt x="6502" y="977"/>
                      <a:pt x="6394" y="822"/>
                      <a:pt x="6311" y="703"/>
                    </a:cubicBezTo>
                    <a:cubicBezTo>
                      <a:pt x="6252" y="631"/>
                      <a:pt x="6192" y="572"/>
                      <a:pt x="6156" y="524"/>
                    </a:cubicBezTo>
                    <a:cubicBezTo>
                      <a:pt x="6133" y="489"/>
                      <a:pt x="6097" y="465"/>
                      <a:pt x="6097" y="465"/>
                    </a:cubicBezTo>
                    <a:lnTo>
                      <a:pt x="6097" y="465"/>
                    </a:lnTo>
                    <a:cubicBezTo>
                      <a:pt x="6097" y="465"/>
                      <a:pt x="6109" y="501"/>
                      <a:pt x="6144" y="548"/>
                    </a:cubicBezTo>
                    <a:cubicBezTo>
                      <a:pt x="6168" y="584"/>
                      <a:pt x="6204" y="667"/>
                      <a:pt x="6252" y="751"/>
                    </a:cubicBezTo>
                    <a:cubicBezTo>
                      <a:pt x="6323" y="905"/>
                      <a:pt x="6406" y="1108"/>
                      <a:pt x="6502" y="1346"/>
                    </a:cubicBezTo>
                    <a:cubicBezTo>
                      <a:pt x="6406" y="1263"/>
                      <a:pt x="6311" y="1179"/>
                      <a:pt x="6216" y="1108"/>
                    </a:cubicBezTo>
                    <a:cubicBezTo>
                      <a:pt x="5906" y="870"/>
                      <a:pt x="5597" y="703"/>
                      <a:pt x="5371" y="608"/>
                    </a:cubicBezTo>
                    <a:cubicBezTo>
                      <a:pt x="5251" y="560"/>
                      <a:pt x="5156" y="524"/>
                      <a:pt x="5097" y="501"/>
                    </a:cubicBezTo>
                    <a:cubicBezTo>
                      <a:pt x="5037" y="465"/>
                      <a:pt x="5001" y="465"/>
                      <a:pt x="5001" y="465"/>
                    </a:cubicBezTo>
                    <a:lnTo>
                      <a:pt x="5001" y="465"/>
                    </a:lnTo>
                    <a:lnTo>
                      <a:pt x="5085" y="512"/>
                    </a:lnTo>
                    <a:cubicBezTo>
                      <a:pt x="5144" y="548"/>
                      <a:pt x="5240" y="584"/>
                      <a:pt x="5335" y="667"/>
                    </a:cubicBezTo>
                    <a:cubicBezTo>
                      <a:pt x="5537" y="786"/>
                      <a:pt x="5775" y="965"/>
                      <a:pt x="6025" y="1203"/>
                    </a:cubicBezTo>
                    <a:lnTo>
                      <a:pt x="6025" y="1215"/>
                    </a:lnTo>
                    <a:lnTo>
                      <a:pt x="6025" y="1215"/>
                    </a:lnTo>
                    <a:lnTo>
                      <a:pt x="6037" y="1227"/>
                    </a:lnTo>
                    <a:cubicBezTo>
                      <a:pt x="6192" y="1382"/>
                      <a:pt x="6335" y="1560"/>
                      <a:pt x="6478" y="1739"/>
                    </a:cubicBezTo>
                    <a:lnTo>
                      <a:pt x="6478" y="1798"/>
                    </a:lnTo>
                    <a:cubicBezTo>
                      <a:pt x="6430" y="1751"/>
                      <a:pt x="6383" y="1703"/>
                      <a:pt x="6359" y="1667"/>
                    </a:cubicBezTo>
                    <a:cubicBezTo>
                      <a:pt x="6240" y="1548"/>
                      <a:pt x="6133" y="1441"/>
                      <a:pt x="6025" y="1346"/>
                    </a:cubicBezTo>
                    <a:cubicBezTo>
                      <a:pt x="6025" y="1342"/>
                      <a:pt x="6024" y="1337"/>
                      <a:pt x="6024" y="1333"/>
                    </a:cubicBezTo>
                    <a:lnTo>
                      <a:pt x="6024" y="1333"/>
                    </a:lnTo>
                    <a:cubicBezTo>
                      <a:pt x="6024" y="1334"/>
                      <a:pt x="6025" y="1334"/>
                      <a:pt x="6025" y="1334"/>
                    </a:cubicBezTo>
                    <a:lnTo>
                      <a:pt x="6025" y="1215"/>
                    </a:lnTo>
                    <a:lnTo>
                      <a:pt x="6025" y="1215"/>
                    </a:lnTo>
                    <a:lnTo>
                      <a:pt x="5978" y="1167"/>
                    </a:lnTo>
                    <a:lnTo>
                      <a:pt x="5978" y="1167"/>
                    </a:lnTo>
                    <a:cubicBezTo>
                      <a:pt x="6000" y="1201"/>
                      <a:pt x="6012" y="1257"/>
                      <a:pt x="6024" y="1333"/>
                    </a:cubicBezTo>
                    <a:lnTo>
                      <a:pt x="6024" y="1333"/>
                    </a:lnTo>
                    <a:cubicBezTo>
                      <a:pt x="5989" y="1321"/>
                      <a:pt x="5977" y="1286"/>
                      <a:pt x="5954" y="1274"/>
                    </a:cubicBezTo>
                    <a:cubicBezTo>
                      <a:pt x="5835" y="1179"/>
                      <a:pt x="5752" y="1120"/>
                      <a:pt x="5752" y="1120"/>
                    </a:cubicBezTo>
                    <a:lnTo>
                      <a:pt x="5752" y="1120"/>
                    </a:lnTo>
                    <a:cubicBezTo>
                      <a:pt x="5752" y="1120"/>
                      <a:pt x="5811" y="1203"/>
                      <a:pt x="5906" y="1322"/>
                    </a:cubicBezTo>
                    <a:cubicBezTo>
                      <a:pt x="5930" y="1358"/>
                      <a:pt x="5978" y="1417"/>
                      <a:pt x="6025" y="1477"/>
                    </a:cubicBezTo>
                    <a:lnTo>
                      <a:pt x="6025" y="1739"/>
                    </a:lnTo>
                    <a:cubicBezTo>
                      <a:pt x="5906" y="1620"/>
                      <a:pt x="5787" y="1513"/>
                      <a:pt x="5692" y="1453"/>
                    </a:cubicBezTo>
                    <a:cubicBezTo>
                      <a:pt x="5656" y="1405"/>
                      <a:pt x="5609" y="1382"/>
                      <a:pt x="5573" y="1358"/>
                    </a:cubicBezTo>
                    <a:cubicBezTo>
                      <a:pt x="5537" y="1263"/>
                      <a:pt x="5502" y="1179"/>
                      <a:pt x="5501" y="1179"/>
                    </a:cubicBezTo>
                    <a:lnTo>
                      <a:pt x="5501" y="1179"/>
                    </a:lnTo>
                    <a:cubicBezTo>
                      <a:pt x="5501" y="1179"/>
                      <a:pt x="5501" y="1227"/>
                      <a:pt x="5513" y="1322"/>
                    </a:cubicBezTo>
                    <a:lnTo>
                      <a:pt x="5513" y="1334"/>
                    </a:lnTo>
                    <a:cubicBezTo>
                      <a:pt x="5513" y="1417"/>
                      <a:pt x="5537" y="1524"/>
                      <a:pt x="5549" y="1679"/>
                    </a:cubicBezTo>
                    <a:cubicBezTo>
                      <a:pt x="5418" y="1560"/>
                      <a:pt x="5275" y="1453"/>
                      <a:pt x="5156" y="1358"/>
                    </a:cubicBezTo>
                    <a:cubicBezTo>
                      <a:pt x="5025" y="1263"/>
                      <a:pt x="4894" y="1167"/>
                      <a:pt x="4799" y="1108"/>
                    </a:cubicBezTo>
                    <a:cubicBezTo>
                      <a:pt x="4799" y="1060"/>
                      <a:pt x="4787" y="1036"/>
                      <a:pt x="4787" y="1001"/>
                    </a:cubicBezTo>
                    <a:cubicBezTo>
                      <a:pt x="4763" y="822"/>
                      <a:pt x="4739" y="727"/>
                      <a:pt x="4739" y="727"/>
                    </a:cubicBezTo>
                    <a:cubicBezTo>
                      <a:pt x="4739" y="727"/>
                      <a:pt x="4728" y="822"/>
                      <a:pt x="4728" y="1001"/>
                    </a:cubicBezTo>
                    <a:lnTo>
                      <a:pt x="4728" y="1048"/>
                    </a:lnTo>
                    <a:lnTo>
                      <a:pt x="4716" y="1036"/>
                    </a:lnTo>
                    <a:lnTo>
                      <a:pt x="4704" y="1048"/>
                    </a:lnTo>
                    <a:cubicBezTo>
                      <a:pt x="4688" y="1075"/>
                      <a:pt x="4677" y="1099"/>
                      <a:pt x="4668" y="1120"/>
                    </a:cubicBezTo>
                    <a:lnTo>
                      <a:pt x="4668" y="1120"/>
                    </a:lnTo>
                    <a:lnTo>
                      <a:pt x="4668" y="1048"/>
                    </a:lnTo>
                    <a:cubicBezTo>
                      <a:pt x="4644" y="1096"/>
                      <a:pt x="4609" y="1132"/>
                      <a:pt x="4597" y="1155"/>
                    </a:cubicBezTo>
                    <a:cubicBezTo>
                      <a:pt x="4600" y="1159"/>
                      <a:pt x="4607" y="1164"/>
                      <a:pt x="4614" y="1169"/>
                    </a:cubicBezTo>
                    <a:lnTo>
                      <a:pt x="4614" y="1169"/>
                    </a:lnTo>
                    <a:cubicBezTo>
                      <a:pt x="4581" y="1157"/>
                      <a:pt x="4556" y="1138"/>
                      <a:pt x="4537" y="1120"/>
                    </a:cubicBezTo>
                    <a:lnTo>
                      <a:pt x="4444" y="1085"/>
                    </a:lnTo>
                    <a:lnTo>
                      <a:pt x="4444" y="1085"/>
                    </a:lnTo>
                    <a:cubicBezTo>
                      <a:pt x="4452" y="1088"/>
                      <a:pt x="4484" y="1102"/>
                      <a:pt x="4525" y="1143"/>
                    </a:cubicBezTo>
                    <a:cubicBezTo>
                      <a:pt x="4549" y="1155"/>
                      <a:pt x="4585" y="1179"/>
                      <a:pt x="4620" y="1215"/>
                    </a:cubicBezTo>
                    <a:cubicBezTo>
                      <a:pt x="4656" y="1227"/>
                      <a:pt x="4680" y="1263"/>
                      <a:pt x="4716" y="1286"/>
                    </a:cubicBezTo>
                    <a:lnTo>
                      <a:pt x="4716" y="1679"/>
                    </a:lnTo>
                    <a:cubicBezTo>
                      <a:pt x="4656" y="1620"/>
                      <a:pt x="4585" y="1572"/>
                      <a:pt x="4525" y="1524"/>
                    </a:cubicBezTo>
                    <a:cubicBezTo>
                      <a:pt x="4525" y="1465"/>
                      <a:pt x="4501" y="1441"/>
                      <a:pt x="4501" y="1441"/>
                    </a:cubicBezTo>
                    <a:cubicBezTo>
                      <a:pt x="4501" y="1441"/>
                      <a:pt x="4501" y="1465"/>
                      <a:pt x="4489" y="1513"/>
                    </a:cubicBezTo>
                    <a:cubicBezTo>
                      <a:pt x="4311" y="1382"/>
                      <a:pt x="4168" y="1274"/>
                      <a:pt x="4025" y="1203"/>
                    </a:cubicBezTo>
                    <a:cubicBezTo>
                      <a:pt x="3930" y="1143"/>
                      <a:pt x="3847" y="1096"/>
                      <a:pt x="3787" y="1060"/>
                    </a:cubicBezTo>
                    <a:cubicBezTo>
                      <a:pt x="3775" y="1048"/>
                      <a:pt x="3763" y="1048"/>
                      <a:pt x="3751" y="1036"/>
                    </a:cubicBezTo>
                    <a:cubicBezTo>
                      <a:pt x="3727" y="1001"/>
                      <a:pt x="3716" y="989"/>
                      <a:pt x="3716" y="989"/>
                    </a:cubicBezTo>
                    <a:lnTo>
                      <a:pt x="3716" y="989"/>
                    </a:lnTo>
                    <a:cubicBezTo>
                      <a:pt x="3716" y="989"/>
                      <a:pt x="3716" y="1001"/>
                      <a:pt x="3727" y="1024"/>
                    </a:cubicBezTo>
                    <a:cubicBezTo>
                      <a:pt x="3716" y="1001"/>
                      <a:pt x="3704" y="1001"/>
                      <a:pt x="3704" y="1001"/>
                    </a:cubicBezTo>
                    <a:lnTo>
                      <a:pt x="3704" y="1001"/>
                    </a:lnTo>
                    <a:lnTo>
                      <a:pt x="3723" y="1029"/>
                    </a:lnTo>
                    <a:lnTo>
                      <a:pt x="3723" y="1029"/>
                    </a:lnTo>
                    <a:cubicBezTo>
                      <a:pt x="3716" y="1027"/>
                      <a:pt x="3709" y="1024"/>
                      <a:pt x="3704" y="1024"/>
                    </a:cubicBezTo>
                    <a:cubicBezTo>
                      <a:pt x="3721" y="1055"/>
                      <a:pt x="3741" y="1092"/>
                      <a:pt x="3766" y="1135"/>
                    </a:cubicBezTo>
                    <a:lnTo>
                      <a:pt x="3766" y="1135"/>
                    </a:lnTo>
                    <a:cubicBezTo>
                      <a:pt x="3751" y="1093"/>
                      <a:pt x="3739" y="1059"/>
                      <a:pt x="3727" y="1036"/>
                    </a:cubicBezTo>
                    <a:lnTo>
                      <a:pt x="3723" y="1029"/>
                    </a:lnTo>
                    <a:lnTo>
                      <a:pt x="3723" y="1029"/>
                    </a:lnTo>
                    <a:cubicBezTo>
                      <a:pt x="3732" y="1032"/>
                      <a:pt x="3739" y="1036"/>
                      <a:pt x="3739" y="1036"/>
                    </a:cubicBezTo>
                    <a:cubicBezTo>
                      <a:pt x="3775" y="1084"/>
                      <a:pt x="3847" y="1132"/>
                      <a:pt x="3942" y="1215"/>
                    </a:cubicBezTo>
                    <a:cubicBezTo>
                      <a:pt x="4073" y="1334"/>
                      <a:pt x="4239" y="1489"/>
                      <a:pt x="4418" y="1679"/>
                    </a:cubicBezTo>
                    <a:cubicBezTo>
                      <a:pt x="4418" y="1703"/>
                      <a:pt x="4418" y="1751"/>
                      <a:pt x="4406" y="1786"/>
                    </a:cubicBezTo>
                    <a:cubicBezTo>
                      <a:pt x="4251" y="1691"/>
                      <a:pt x="4132" y="1620"/>
                      <a:pt x="4013" y="1572"/>
                    </a:cubicBezTo>
                    <a:cubicBezTo>
                      <a:pt x="3911" y="1393"/>
                      <a:pt x="3827" y="1245"/>
                      <a:pt x="3766" y="1135"/>
                    </a:cubicBezTo>
                    <a:lnTo>
                      <a:pt x="3766" y="1135"/>
                    </a:lnTo>
                    <a:cubicBezTo>
                      <a:pt x="3796" y="1226"/>
                      <a:pt x="3834" y="1358"/>
                      <a:pt x="3882" y="1513"/>
                    </a:cubicBezTo>
                    <a:cubicBezTo>
                      <a:pt x="3787" y="1465"/>
                      <a:pt x="3751" y="1453"/>
                      <a:pt x="3751" y="1453"/>
                    </a:cubicBezTo>
                    <a:lnTo>
                      <a:pt x="3751" y="1453"/>
                    </a:lnTo>
                    <a:cubicBezTo>
                      <a:pt x="3751" y="1453"/>
                      <a:pt x="3811" y="1501"/>
                      <a:pt x="3894" y="1572"/>
                    </a:cubicBezTo>
                    <a:cubicBezTo>
                      <a:pt x="4001" y="1894"/>
                      <a:pt x="4144" y="2310"/>
                      <a:pt x="4299" y="2715"/>
                    </a:cubicBezTo>
                    <a:cubicBezTo>
                      <a:pt x="4251" y="2691"/>
                      <a:pt x="4192" y="2644"/>
                      <a:pt x="4144" y="2608"/>
                    </a:cubicBezTo>
                    <a:cubicBezTo>
                      <a:pt x="4025" y="2346"/>
                      <a:pt x="3882" y="2108"/>
                      <a:pt x="3716" y="1894"/>
                    </a:cubicBezTo>
                    <a:cubicBezTo>
                      <a:pt x="3549" y="1691"/>
                      <a:pt x="3394" y="1513"/>
                      <a:pt x="3251" y="1393"/>
                    </a:cubicBezTo>
                    <a:cubicBezTo>
                      <a:pt x="3227" y="1298"/>
                      <a:pt x="3215" y="1227"/>
                      <a:pt x="3192" y="1155"/>
                    </a:cubicBezTo>
                    <a:cubicBezTo>
                      <a:pt x="3180" y="1060"/>
                      <a:pt x="3180" y="977"/>
                      <a:pt x="3192" y="929"/>
                    </a:cubicBezTo>
                    <a:cubicBezTo>
                      <a:pt x="3192" y="870"/>
                      <a:pt x="3215" y="846"/>
                      <a:pt x="3215" y="846"/>
                    </a:cubicBezTo>
                    <a:lnTo>
                      <a:pt x="3215" y="846"/>
                    </a:lnTo>
                    <a:cubicBezTo>
                      <a:pt x="3215" y="846"/>
                      <a:pt x="3192" y="870"/>
                      <a:pt x="3180" y="917"/>
                    </a:cubicBezTo>
                    <a:cubicBezTo>
                      <a:pt x="3168" y="977"/>
                      <a:pt x="3156" y="1048"/>
                      <a:pt x="3132" y="1155"/>
                    </a:cubicBezTo>
                    <a:lnTo>
                      <a:pt x="3132" y="1286"/>
                    </a:lnTo>
                    <a:cubicBezTo>
                      <a:pt x="3108" y="1274"/>
                      <a:pt x="3096" y="1263"/>
                      <a:pt x="3073" y="1239"/>
                    </a:cubicBezTo>
                    <a:cubicBezTo>
                      <a:pt x="3061" y="1203"/>
                      <a:pt x="3061" y="1167"/>
                      <a:pt x="3061" y="1167"/>
                    </a:cubicBezTo>
                    <a:lnTo>
                      <a:pt x="3061" y="1227"/>
                    </a:lnTo>
                    <a:lnTo>
                      <a:pt x="3013" y="1179"/>
                    </a:lnTo>
                    <a:lnTo>
                      <a:pt x="3013" y="1179"/>
                    </a:lnTo>
                    <a:cubicBezTo>
                      <a:pt x="3014" y="1180"/>
                      <a:pt x="3037" y="1203"/>
                      <a:pt x="3061" y="1239"/>
                    </a:cubicBezTo>
                    <a:lnTo>
                      <a:pt x="3061" y="1263"/>
                    </a:lnTo>
                    <a:lnTo>
                      <a:pt x="3061" y="1263"/>
                    </a:lnTo>
                    <a:cubicBezTo>
                      <a:pt x="3056" y="1258"/>
                      <a:pt x="3052" y="1254"/>
                      <a:pt x="3049" y="1251"/>
                    </a:cubicBezTo>
                    <a:lnTo>
                      <a:pt x="3049" y="1251"/>
                    </a:lnTo>
                    <a:cubicBezTo>
                      <a:pt x="3052" y="1259"/>
                      <a:pt x="3056" y="1271"/>
                      <a:pt x="3061" y="1284"/>
                    </a:cubicBezTo>
                    <a:lnTo>
                      <a:pt x="3061" y="1284"/>
                    </a:lnTo>
                    <a:lnTo>
                      <a:pt x="3061" y="1263"/>
                    </a:lnTo>
                    <a:lnTo>
                      <a:pt x="3061" y="1263"/>
                    </a:lnTo>
                    <a:cubicBezTo>
                      <a:pt x="3073" y="1275"/>
                      <a:pt x="3088" y="1293"/>
                      <a:pt x="3096" y="1310"/>
                    </a:cubicBezTo>
                    <a:cubicBezTo>
                      <a:pt x="3096" y="1346"/>
                      <a:pt x="3108" y="1393"/>
                      <a:pt x="3108" y="1441"/>
                    </a:cubicBezTo>
                    <a:lnTo>
                      <a:pt x="3096" y="1429"/>
                    </a:lnTo>
                    <a:cubicBezTo>
                      <a:pt x="3096" y="1384"/>
                      <a:pt x="3076" y="1325"/>
                      <a:pt x="3061" y="1284"/>
                    </a:cubicBezTo>
                    <a:lnTo>
                      <a:pt x="3061" y="1284"/>
                    </a:lnTo>
                    <a:lnTo>
                      <a:pt x="3061" y="1382"/>
                    </a:lnTo>
                    <a:cubicBezTo>
                      <a:pt x="3001" y="1322"/>
                      <a:pt x="2954" y="1263"/>
                      <a:pt x="2918" y="1215"/>
                    </a:cubicBezTo>
                    <a:cubicBezTo>
                      <a:pt x="2858" y="1155"/>
                      <a:pt x="2799" y="1108"/>
                      <a:pt x="2763" y="1084"/>
                    </a:cubicBezTo>
                    <a:cubicBezTo>
                      <a:pt x="2739" y="1048"/>
                      <a:pt x="2704" y="1036"/>
                      <a:pt x="2704" y="1036"/>
                    </a:cubicBezTo>
                    <a:lnTo>
                      <a:pt x="2704" y="1036"/>
                    </a:lnTo>
                    <a:cubicBezTo>
                      <a:pt x="2704" y="1036"/>
                      <a:pt x="2715" y="1048"/>
                      <a:pt x="2751" y="1096"/>
                    </a:cubicBezTo>
                    <a:cubicBezTo>
                      <a:pt x="2774" y="1142"/>
                      <a:pt x="2820" y="1177"/>
                      <a:pt x="2866" y="1255"/>
                    </a:cubicBezTo>
                    <a:lnTo>
                      <a:pt x="2866" y="1255"/>
                    </a:lnTo>
                    <a:cubicBezTo>
                      <a:pt x="2849" y="1317"/>
                      <a:pt x="2785" y="1554"/>
                      <a:pt x="2704" y="1870"/>
                    </a:cubicBezTo>
                    <a:lnTo>
                      <a:pt x="2692" y="1858"/>
                    </a:lnTo>
                    <a:cubicBezTo>
                      <a:pt x="2513" y="1644"/>
                      <a:pt x="2346" y="1465"/>
                      <a:pt x="2215" y="1346"/>
                    </a:cubicBezTo>
                    <a:lnTo>
                      <a:pt x="2168" y="1298"/>
                    </a:lnTo>
                    <a:cubicBezTo>
                      <a:pt x="2168" y="1286"/>
                      <a:pt x="2156" y="1263"/>
                      <a:pt x="2156" y="1239"/>
                    </a:cubicBezTo>
                    <a:cubicBezTo>
                      <a:pt x="2084" y="905"/>
                      <a:pt x="1989" y="620"/>
                      <a:pt x="1918" y="405"/>
                    </a:cubicBezTo>
                    <a:cubicBezTo>
                      <a:pt x="1882" y="310"/>
                      <a:pt x="1846" y="227"/>
                      <a:pt x="1822" y="167"/>
                    </a:cubicBezTo>
                    <a:cubicBezTo>
                      <a:pt x="1811" y="108"/>
                      <a:pt x="1799" y="84"/>
                      <a:pt x="1799" y="84"/>
                    </a:cubicBezTo>
                    <a:lnTo>
                      <a:pt x="1799" y="84"/>
                    </a:lnTo>
                    <a:cubicBezTo>
                      <a:pt x="1799" y="84"/>
                      <a:pt x="1822" y="215"/>
                      <a:pt x="1858" y="429"/>
                    </a:cubicBezTo>
                    <a:cubicBezTo>
                      <a:pt x="1882" y="631"/>
                      <a:pt x="1930" y="929"/>
                      <a:pt x="1965" y="1274"/>
                    </a:cubicBezTo>
                    <a:cubicBezTo>
                      <a:pt x="1965" y="1334"/>
                      <a:pt x="1977" y="1382"/>
                      <a:pt x="1977" y="1441"/>
                    </a:cubicBezTo>
                    <a:cubicBezTo>
                      <a:pt x="1906" y="1394"/>
                      <a:pt x="1871" y="1358"/>
                      <a:pt x="1870" y="1358"/>
                    </a:cubicBezTo>
                    <a:lnTo>
                      <a:pt x="1870" y="1358"/>
                    </a:lnTo>
                    <a:cubicBezTo>
                      <a:pt x="1871" y="1358"/>
                      <a:pt x="1918" y="1406"/>
                      <a:pt x="1977" y="1477"/>
                    </a:cubicBezTo>
                    <a:cubicBezTo>
                      <a:pt x="1989" y="1632"/>
                      <a:pt x="1989" y="1774"/>
                      <a:pt x="1989" y="1941"/>
                    </a:cubicBezTo>
                    <a:lnTo>
                      <a:pt x="1799" y="1751"/>
                    </a:lnTo>
                    <a:cubicBezTo>
                      <a:pt x="1644" y="1513"/>
                      <a:pt x="1489" y="1322"/>
                      <a:pt x="1370" y="1179"/>
                    </a:cubicBezTo>
                    <a:cubicBezTo>
                      <a:pt x="1287" y="1108"/>
                      <a:pt x="1227" y="1048"/>
                      <a:pt x="1191" y="1024"/>
                    </a:cubicBezTo>
                    <a:lnTo>
                      <a:pt x="1132" y="965"/>
                    </a:lnTo>
                    <a:lnTo>
                      <a:pt x="1132" y="965"/>
                    </a:lnTo>
                    <a:cubicBezTo>
                      <a:pt x="1132" y="965"/>
                      <a:pt x="1144" y="989"/>
                      <a:pt x="1168" y="1036"/>
                    </a:cubicBezTo>
                    <a:cubicBezTo>
                      <a:pt x="1203" y="1084"/>
                      <a:pt x="1263" y="1143"/>
                      <a:pt x="1310" y="1227"/>
                    </a:cubicBezTo>
                    <a:cubicBezTo>
                      <a:pt x="1346" y="1298"/>
                      <a:pt x="1394" y="1382"/>
                      <a:pt x="1441" y="1465"/>
                    </a:cubicBezTo>
                    <a:cubicBezTo>
                      <a:pt x="1334" y="1394"/>
                      <a:pt x="1275" y="1346"/>
                      <a:pt x="1275" y="1346"/>
                    </a:cubicBezTo>
                    <a:lnTo>
                      <a:pt x="1275" y="1346"/>
                    </a:lnTo>
                    <a:cubicBezTo>
                      <a:pt x="1275" y="1346"/>
                      <a:pt x="1346" y="1417"/>
                      <a:pt x="1453" y="1560"/>
                    </a:cubicBezTo>
                    <a:cubicBezTo>
                      <a:pt x="1489" y="1584"/>
                      <a:pt x="1513" y="1632"/>
                      <a:pt x="1561" y="1679"/>
                    </a:cubicBezTo>
                    <a:cubicBezTo>
                      <a:pt x="1608" y="1763"/>
                      <a:pt x="1632" y="1858"/>
                      <a:pt x="1680" y="1941"/>
                    </a:cubicBezTo>
                    <a:cubicBezTo>
                      <a:pt x="1691" y="1977"/>
                      <a:pt x="1691" y="2001"/>
                      <a:pt x="1703" y="2036"/>
                    </a:cubicBezTo>
                    <a:cubicBezTo>
                      <a:pt x="1620" y="1953"/>
                      <a:pt x="1525" y="1894"/>
                      <a:pt x="1453" y="1834"/>
                    </a:cubicBezTo>
                    <a:cubicBezTo>
                      <a:pt x="1346" y="1763"/>
                      <a:pt x="1275" y="1715"/>
                      <a:pt x="1263" y="1703"/>
                    </a:cubicBezTo>
                    <a:cubicBezTo>
                      <a:pt x="1168" y="1584"/>
                      <a:pt x="1084" y="1477"/>
                      <a:pt x="1013" y="1405"/>
                    </a:cubicBezTo>
                    <a:cubicBezTo>
                      <a:pt x="953" y="1346"/>
                      <a:pt x="894" y="1298"/>
                      <a:pt x="858" y="1263"/>
                    </a:cubicBezTo>
                    <a:cubicBezTo>
                      <a:pt x="834" y="1227"/>
                      <a:pt x="799" y="1215"/>
                      <a:pt x="799" y="1215"/>
                    </a:cubicBezTo>
                    <a:lnTo>
                      <a:pt x="799" y="1215"/>
                    </a:lnTo>
                    <a:cubicBezTo>
                      <a:pt x="799" y="1215"/>
                      <a:pt x="810" y="1239"/>
                      <a:pt x="846" y="1274"/>
                    </a:cubicBezTo>
                    <a:cubicBezTo>
                      <a:pt x="870" y="1322"/>
                      <a:pt x="918" y="1382"/>
                      <a:pt x="965" y="1453"/>
                    </a:cubicBezTo>
                    <a:cubicBezTo>
                      <a:pt x="1049" y="1596"/>
                      <a:pt x="1168" y="1810"/>
                      <a:pt x="1275" y="2060"/>
                    </a:cubicBezTo>
                    <a:cubicBezTo>
                      <a:pt x="1310" y="2120"/>
                      <a:pt x="1334" y="2191"/>
                      <a:pt x="1370" y="2275"/>
                    </a:cubicBezTo>
                    <a:cubicBezTo>
                      <a:pt x="1049" y="1989"/>
                      <a:pt x="787" y="1775"/>
                      <a:pt x="787" y="1774"/>
                    </a:cubicBezTo>
                    <a:lnTo>
                      <a:pt x="787" y="1774"/>
                    </a:lnTo>
                    <a:cubicBezTo>
                      <a:pt x="787" y="1775"/>
                      <a:pt x="870" y="1929"/>
                      <a:pt x="1025" y="2132"/>
                    </a:cubicBezTo>
                    <a:cubicBezTo>
                      <a:pt x="953" y="2048"/>
                      <a:pt x="894" y="1977"/>
                      <a:pt x="810" y="1894"/>
                    </a:cubicBezTo>
                    <a:cubicBezTo>
                      <a:pt x="608" y="1679"/>
                      <a:pt x="394" y="1513"/>
                      <a:pt x="251" y="1405"/>
                    </a:cubicBezTo>
                    <a:cubicBezTo>
                      <a:pt x="179" y="1346"/>
                      <a:pt x="120" y="1322"/>
                      <a:pt x="72" y="1286"/>
                    </a:cubicBezTo>
                    <a:cubicBezTo>
                      <a:pt x="25" y="1263"/>
                      <a:pt x="1" y="1239"/>
                      <a:pt x="1" y="1239"/>
                    </a:cubicBezTo>
                    <a:lnTo>
                      <a:pt x="1" y="1239"/>
                    </a:lnTo>
                    <a:lnTo>
                      <a:pt x="60" y="1298"/>
                    </a:lnTo>
                    <a:cubicBezTo>
                      <a:pt x="84" y="1346"/>
                      <a:pt x="144" y="1393"/>
                      <a:pt x="203" y="1465"/>
                    </a:cubicBezTo>
                    <a:cubicBezTo>
                      <a:pt x="322" y="1596"/>
                      <a:pt x="501" y="1810"/>
                      <a:pt x="668" y="2048"/>
                    </a:cubicBezTo>
                    <a:cubicBezTo>
                      <a:pt x="834" y="2286"/>
                      <a:pt x="977" y="2572"/>
                      <a:pt x="1108" y="2870"/>
                    </a:cubicBezTo>
                    <a:cubicBezTo>
                      <a:pt x="1251" y="3144"/>
                      <a:pt x="1334" y="3441"/>
                      <a:pt x="1406" y="3703"/>
                    </a:cubicBezTo>
                    <a:cubicBezTo>
                      <a:pt x="1513" y="4037"/>
                      <a:pt x="1584" y="4311"/>
                      <a:pt x="1668" y="4477"/>
                    </a:cubicBezTo>
                    <a:cubicBezTo>
                      <a:pt x="1727" y="4656"/>
                      <a:pt x="1787" y="4739"/>
                      <a:pt x="1787" y="4739"/>
                    </a:cubicBezTo>
                    <a:cubicBezTo>
                      <a:pt x="1787" y="4739"/>
                      <a:pt x="1811" y="4668"/>
                      <a:pt x="1858" y="4537"/>
                    </a:cubicBezTo>
                    <a:cubicBezTo>
                      <a:pt x="1882" y="4668"/>
                      <a:pt x="1918" y="4739"/>
                      <a:pt x="1918" y="4739"/>
                    </a:cubicBezTo>
                    <a:cubicBezTo>
                      <a:pt x="1918" y="4739"/>
                      <a:pt x="1965" y="4680"/>
                      <a:pt x="2001" y="4572"/>
                    </a:cubicBezTo>
                    <a:lnTo>
                      <a:pt x="2001" y="4787"/>
                    </a:lnTo>
                    <a:cubicBezTo>
                      <a:pt x="2001" y="4989"/>
                      <a:pt x="2025" y="5096"/>
                      <a:pt x="2025" y="5096"/>
                    </a:cubicBezTo>
                    <a:cubicBezTo>
                      <a:pt x="2025" y="5096"/>
                      <a:pt x="2096" y="5025"/>
                      <a:pt x="2203" y="4846"/>
                    </a:cubicBezTo>
                    <a:cubicBezTo>
                      <a:pt x="2275" y="4692"/>
                      <a:pt x="2358" y="4489"/>
                      <a:pt x="2406" y="4191"/>
                    </a:cubicBezTo>
                    <a:cubicBezTo>
                      <a:pt x="2442" y="4382"/>
                      <a:pt x="2501" y="4477"/>
                      <a:pt x="2501" y="4477"/>
                    </a:cubicBezTo>
                    <a:cubicBezTo>
                      <a:pt x="2501" y="4477"/>
                      <a:pt x="2656" y="4299"/>
                      <a:pt x="2763" y="3882"/>
                    </a:cubicBezTo>
                    <a:cubicBezTo>
                      <a:pt x="2823" y="3965"/>
                      <a:pt x="2882" y="4037"/>
                      <a:pt x="2942" y="4120"/>
                    </a:cubicBezTo>
                    <a:cubicBezTo>
                      <a:pt x="2977" y="4180"/>
                      <a:pt x="3001" y="4215"/>
                      <a:pt x="3037" y="4263"/>
                    </a:cubicBezTo>
                    <a:cubicBezTo>
                      <a:pt x="3120" y="4418"/>
                      <a:pt x="3192" y="4477"/>
                      <a:pt x="3192" y="4477"/>
                    </a:cubicBezTo>
                    <a:cubicBezTo>
                      <a:pt x="3192" y="4477"/>
                      <a:pt x="3227" y="4382"/>
                      <a:pt x="3227" y="4203"/>
                    </a:cubicBezTo>
                    <a:cubicBezTo>
                      <a:pt x="3227" y="4025"/>
                      <a:pt x="3192" y="3763"/>
                      <a:pt x="3049" y="3429"/>
                    </a:cubicBezTo>
                    <a:cubicBezTo>
                      <a:pt x="2989" y="3310"/>
                      <a:pt x="2930" y="3179"/>
                      <a:pt x="2858" y="3048"/>
                    </a:cubicBezTo>
                    <a:cubicBezTo>
                      <a:pt x="2858" y="2965"/>
                      <a:pt x="2870" y="2906"/>
                      <a:pt x="2870" y="2834"/>
                    </a:cubicBezTo>
                    <a:cubicBezTo>
                      <a:pt x="2954" y="3048"/>
                      <a:pt x="3037" y="3239"/>
                      <a:pt x="3108" y="3418"/>
                    </a:cubicBezTo>
                    <a:cubicBezTo>
                      <a:pt x="3120" y="3441"/>
                      <a:pt x="3120" y="3465"/>
                      <a:pt x="3132" y="3489"/>
                    </a:cubicBezTo>
                    <a:lnTo>
                      <a:pt x="3132" y="3501"/>
                    </a:lnTo>
                    <a:cubicBezTo>
                      <a:pt x="3215" y="3834"/>
                      <a:pt x="3287" y="4060"/>
                      <a:pt x="3358" y="4215"/>
                    </a:cubicBezTo>
                    <a:cubicBezTo>
                      <a:pt x="3418" y="4382"/>
                      <a:pt x="3477" y="4453"/>
                      <a:pt x="3477" y="4453"/>
                    </a:cubicBezTo>
                    <a:cubicBezTo>
                      <a:pt x="3477" y="4453"/>
                      <a:pt x="3513" y="4394"/>
                      <a:pt x="3537" y="4299"/>
                    </a:cubicBezTo>
                    <a:cubicBezTo>
                      <a:pt x="3596" y="4394"/>
                      <a:pt x="3644" y="4453"/>
                      <a:pt x="3644" y="4453"/>
                    </a:cubicBezTo>
                    <a:cubicBezTo>
                      <a:pt x="3644" y="4453"/>
                      <a:pt x="3656" y="4430"/>
                      <a:pt x="3668" y="4370"/>
                    </a:cubicBezTo>
                    <a:cubicBezTo>
                      <a:pt x="3692" y="4489"/>
                      <a:pt x="3704" y="4537"/>
                      <a:pt x="3704" y="4537"/>
                    </a:cubicBezTo>
                    <a:cubicBezTo>
                      <a:pt x="3704" y="4537"/>
                      <a:pt x="3763" y="4453"/>
                      <a:pt x="3847" y="4299"/>
                    </a:cubicBezTo>
                    <a:cubicBezTo>
                      <a:pt x="3870" y="4334"/>
                      <a:pt x="3882" y="4382"/>
                      <a:pt x="3882" y="4418"/>
                    </a:cubicBezTo>
                    <a:cubicBezTo>
                      <a:pt x="3930" y="4572"/>
                      <a:pt x="3966" y="4668"/>
                      <a:pt x="3966" y="4668"/>
                    </a:cubicBezTo>
                    <a:cubicBezTo>
                      <a:pt x="3966" y="4668"/>
                      <a:pt x="4025" y="4596"/>
                      <a:pt x="4073" y="4430"/>
                    </a:cubicBezTo>
                    <a:cubicBezTo>
                      <a:pt x="4108" y="4322"/>
                      <a:pt x="4132" y="4203"/>
                      <a:pt x="4132" y="4037"/>
                    </a:cubicBezTo>
                    <a:cubicBezTo>
                      <a:pt x="4168" y="4191"/>
                      <a:pt x="4192" y="4311"/>
                      <a:pt x="4228" y="4394"/>
                    </a:cubicBezTo>
                    <a:cubicBezTo>
                      <a:pt x="4263" y="4572"/>
                      <a:pt x="4311" y="4668"/>
                      <a:pt x="4311" y="4668"/>
                    </a:cubicBezTo>
                    <a:cubicBezTo>
                      <a:pt x="4311" y="4668"/>
                      <a:pt x="4370" y="4596"/>
                      <a:pt x="4430" y="4418"/>
                    </a:cubicBezTo>
                    <a:cubicBezTo>
                      <a:pt x="4466" y="4299"/>
                      <a:pt x="4501" y="4132"/>
                      <a:pt x="4501" y="3918"/>
                    </a:cubicBezTo>
                    <a:cubicBezTo>
                      <a:pt x="4859" y="4394"/>
                      <a:pt x="5144" y="4549"/>
                      <a:pt x="5144" y="4549"/>
                    </a:cubicBezTo>
                    <a:cubicBezTo>
                      <a:pt x="5144" y="4549"/>
                      <a:pt x="5132" y="4441"/>
                      <a:pt x="5073" y="4263"/>
                    </a:cubicBezTo>
                    <a:lnTo>
                      <a:pt x="5073" y="4263"/>
                    </a:lnTo>
                    <a:cubicBezTo>
                      <a:pt x="5120" y="4322"/>
                      <a:pt x="5180" y="4370"/>
                      <a:pt x="5216" y="4418"/>
                    </a:cubicBezTo>
                    <a:cubicBezTo>
                      <a:pt x="5335" y="4513"/>
                      <a:pt x="5430" y="4549"/>
                      <a:pt x="5430" y="4549"/>
                    </a:cubicBezTo>
                    <a:cubicBezTo>
                      <a:pt x="5430" y="4549"/>
                      <a:pt x="5430" y="4453"/>
                      <a:pt x="5394" y="4311"/>
                    </a:cubicBezTo>
                    <a:cubicBezTo>
                      <a:pt x="5394" y="4299"/>
                      <a:pt x="5382" y="4263"/>
                      <a:pt x="5382" y="4251"/>
                    </a:cubicBezTo>
                    <a:lnTo>
                      <a:pt x="5382" y="4251"/>
                    </a:lnTo>
                    <a:cubicBezTo>
                      <a:pt x="5478" y="4358"/>
                      <a:pt x="5513" y="4394"/>
                      <a:pt x="5513" y="4394"/>
                    </a:cubicBezTo>
                    <a:cubicBezTo>
                      <a:pt x="5513" y="4394"/>
                      <a:pt x="5537" y="4358"/>
                      <a:pt x="5537" y="4263"/>
                    </a:cubicBezTo>
                    <a:cubicBezTo>
                      <a:pt x="5561" y="4275"/>
                      <a:pt x="5573" y="4311"/>
                      <a:pt x="5609" y="4322"/>
                    </a:cubicBezTo>
                    <a:cubicBezTo>
                      <a:pt x="5632" y="4370"/>
                      <a:pt x="5656" y="4394"/>
                      <a:pt x="5656" y="4394"/>
                    </a:cubicBezTo>
                    <a:cubicBezTo>
                      <a:pt x="5656" y="4394"/>
                      <a:pt x="5656" y="4382"/>
                      <a:pt x="5668" y="4382"/>
                    </a:cubicBezTo>
                    <a:cubicBezTo>
                      <a:pt x="5716" y="4430"/>
                      <a:pt x="5752" y="4453"/>
                      <a:pt x="5799" y="4489"/>
                    </a:cubicBezTo>
                    <a:cubicBezTo>
                      <a:pt x="5954" y="4596"/>
                      <a:pt x="6049" y="4632"/>
                      <a:pt x="6049" y="4632"/>
                    </a:cubicBezTo>
                    <a:cubicBezTo>
                      <a:pt x="6049" y="4632"/>
                      <a:pt x="6037" y="4537"/>
                      <a:pt x="5966" y="4358"/>
                    </a:cubicBezTo>
                    <a:cubicBezTo>
                      <a:pt x="5930" y="4275"/>
                      <a:pt x="5871" y="4191"/>
                      <a:pt x="5811" y="4084"/>
                    </a:cubicBezTo>
                    <a:cubicBezTo>
                      <a:pt x="5847" y="4013"/>
                      <a:pt x="5859" y="3918"/>
                      <a:pt x="5871" y="3799"/>
                    </a:cubicBezTo>
                    <a:lnTo>
                      <a:pt x="5871" y="3822"/>
                    </a:lnTo>
                    <a:cubicBezTo>
                      <a:pt x="5954" y="4084"/>
                      <a:pt x="6025" y="4275"/>
                      <a:pt x="6097" y="4418"/>
                    </a:cubicBezTo>
                    <a:cubicBezTo>
                      <a:pt x="6156" y="4549"/>
                      <a:pt x="6216" y="4608"/>
                      <a:pt x="6216" y="4608"/>
                    </a:cubicBezTo>
                    <a:lnTo>
                      <a:pt x="6263" y="4513"/>
                    </a:lnTo>
                    <a:lnTo>
                      <a:pt x="6347" y="4692"/>
                    </a:lnTo>
                    <a:cubicBezTo>
                      <a:pt x="6454" y="4906"/>
                      <a:pt x="6525" y="4989"/>
                      <a:pt x="6525" y="4989"/>
                    </a:cubicBezTo>
                    <a:cubicBezTo>
                      <a:pt x="6525" y="4989"/>
                      <a:pt x="6561" y="4870"/>
                      <a:pt x="6549" y="4632"/>
                    </a:cubicBezTo>
                    <a:cubicBezTo>
                      <a:pt x="6549" y="4549"/>
                      <a:pt x="6525" y="4453"/>
                      <a:pt x="6502" y="4334"/>
                    </a:cubicBezTo>
                    <a:cubicBezTo>
                      <a:pt x="6525" y="4180"/>
                      <a:pt x="6561" y="3941"/>
                      <a:pt x="6525" y="3620"/>
                    </a:cubicBezTo>
                    <a:lnTo>
                      <a:pt x="6525" y="3584"/>
                    </a:lnTo>
                    <a:cubicBezTo>
                      <a:pt x="6573" y="3668"/>
                      <a:pt x="6609" y="3739"/>
                      <a:pt x="6644" y="3822"/>
                    </a:cubicBezTo>
                    <a:cubicBezTo>
                      <a:pt x="6823" y="4239"/>
                      <a:pt x="6978" y="4537"/>
                      <a:pt x="7085" y="4739"/>
                    </a:cubicBezTo>
                    <a:cubicBezTo>
                      <a:pt x="7180" y="4953"/>
                      <a:pt x="7264" y="5049"/>
                      <a:pt x="7264" y="5049"/>
                    </a:cubicBezTo>
                    <a:cubicBezTo>
                      <a:pt x="7264" y="5049"/>
                      <a:pt x="7287" y="4930"/>
                      <a:pt x="7287" y="4692"/>
                    </a:cubicBezTo>
                    <a:cubicBezTo>
                      <a:pt x="7287" y="4596"/>
                      <a:pt x="7276" y="4441"/>
                      <a:pt x="7228" y="4275"/>
                    </a:cubicBezTo>
                    <a:lnTo>
                      <a:pt x="7228" y="4275"/>
                    </a:lnTo>
                    <a:lnTo>
                      <a:pt x="7264" y="4311"/>
                    </a:lnTo>
                    <a:lnTo>
                      <a:pt x="7264" y="4191"/>
                    </a:lnTo>
                    <a:cubicBezTo>
                      <a:pt x="7276" y="4144"/>
                      <a:pt x="7287" y="4084"/>
                      <a:pt x="7299" y="4025"/>
                    </a:cubicBezTo>
                    <a:cubicBezTo>
                      <a:pt x="7347" y="4132"/>
                      <a:pt x="7395" y="4191"/>
                      <a:pt x="7395" y="4191"/>
                    </a:cubicBezTo>
                    <a:cubicBezTo>
                      <a:pt x="7395" y="4191"/>
                      <a:pt x="7454" y="4120"/>
                      <a:pt x="7502" y="3953"/>
                    </a:cubicBezTo>
                    <a:cubicBezTo>
                      <a:pt x="7526" y="4084"/>
                      <a:pt x="7561" y="4203"/>
                      <a:pt x="7585" y="4299"/>
                    </a:cubicBezTo>
                    <a:cubicBezTo>
                      <a:pt x="7621" y="4418"/>
                      <a:pt x="7633" y="4501"/>
                      <a:pt x="7645" y="4561"/>
                    </a:cubicBezTo>
                    <a:cubicBezTo>
                      <a:pt x="7657" y="4620"/>
                      <a:pt x="7680" y="4656"/>
                      <a:pt x="7680" y="4656"/>
                    </a:cubicBezTo>
                    <a:cubicBezTo>
                      <a:pt x="7680" y="4656"/>
                      <a:pt x="7692" y="4620"/>
                      <a:pt x="7704" y="4561"/>
                    </a:cubicBezTo>
                    <a:cubicBezTo>
                      <a:pt x="7716" y="4501"/>
                      <a:pt x="7764" y="4418"/>
                      <a:pt x="7776" y="4299"/>
                    </a:cubicBezTo>
                    <a:cubicBezTo>
                      <a:pt x="7799" y="4180"/>
                      <a:pt x="7823" y="4013"/>
                      <a:pt x="7811" y="3834"/>
                    </a:cubicBezTo>
                    <a:lnTo>
                      <a:pt x="7811" y="3834"/>
                    </a:lnTo>
                    <a:cubicBezTo>
                      <a:pt x="8002" y="4096"/>
                      <a:pt x="8180" y="4263"/>
                      <a:pt x="8335" y="4358"/>
                    </a:cubicBezTo>
                    <a:cubicBezTo>
                      <a:pt x="8490" y="4453"/>
                      <a:pt x="8585" y="4501"/>
                      <a:pt x="8585" y="4501"/>
                    </a:cubicBezTo>
                    <a:cubicBezTo>
                      <a:pt x="8585" y="4501"/>
                      <a:pt x="8549" y="4394"/>
                      <a:pt x="8478" y="4215"/>
                    </a:cubicBezTo>
                    <a:cubicBezTo>
                      <a:pt x="8454" y="4156"/>
                      <a:pt x="8419" y="4096"/>
                      <a:pt x="8395" y="4025"/>
                    </a:cubicBezTo>
                    <a:cubicBezTo>
                      <a:pt x="8395" y="3977"/>
                      <a:pt x="8371" y="3941"/>
                      <a:pt x="8371" y="3894"/>
                    </a:cubicBezTo>
                    <a:lnTo>
                      <a:pt x="8371" y="3894"/>
                    </a:lnTo>
                    <a:cubicBezTo>
                      <a:pt x="8514" y="4191"/>
                      <a:pt x="8645" y="4322"/>
                      <a:pt x="8669" y="4370"/>
                    </a:cubicBezTo>
                    <a:cubicBezTo>
                      <a:pt x="8704" y="4394"/>
                      <a:pt x="8716" y="4430"/>
                      <a:pt x="8716" y="4430"/>
                    </a:cubicBezTo>
                    <a:cubicBezTo>
                      <a:pt x="8716" y="4430"/>
                      <a:pt x="8764" y="4299"/>
                      <a:pt x="8788" y="4060"/>
                    </a:cubicBezTo>
                    <a:cubicBezTo>
                      <a:pt x="9228" y="4430"/>
                      <a:pt x="9538" y="4513"/>
                      <a:pt x="9538" y="4513"/>
                    </a:cubicBezTo>
                    <a:cubicBezTo>
                      <a:pt x="9538" y="4513"/>
                      <a:pt x="9478" y="4275"/>
                      <a:pt x="9204" y="3941"/>
                    </a:cubicBezTo>
                    <a:cubicBezTo>
                      <a:pt x="9228" y="3834"/>
                      <a:pt x="9240" y="3668"/>
                      <a:pt x="9204" y="3489"/>
                    </a:cubicBezTo>
                    <a:lnTo>
                      <a:pt x="9204" y="3489"/>
                    </a:lnTo>
                    <a:cubicBezTo>
                      <a:pt x="9228" y="3501"/>
                      <a:pt x="9228" y="3525"/>
                      <a:pt x="9240" y="3537"/>
                    </a:cubicBezTo>
                    <a:cubicBezTo>
                      <a:pt x="9311" y="3644"/>
                      <a:pt x="9383" y="3739"/>
                      <a:pt x="9442" y="3822"/>
                    </a:cubicBezTo>
                    <a:cubicBezTo>
                      <a:pt x="9478" y="4013"/>
                      <a:pt x="9502" y="4156"/>
                      <a:pt x="9538" y="4275"/>
                    </a:cubicBezTo>
                    <a:cubicBezTo>
                      <a:pt x="9562" y="4489"/>
                      <a:pt x="9609" y="4572"/>
                      <a:pt x="9609" y="4572"/>
                    </a:cubicBezTo>
                    <a:cubicBezTo>
                      <a:pt x="9609" y="4572"/>
                      <a:pt x="9669" y="4489"/>
                      <a:pt x="9740" y="4299"/>
                    </a:cubicBezTo>
                    <a:cubicBezTo>
                      <a:pt x="9764" y="4263"/>
                      <a:pt x="9764" y="4239"/>
                      <a:pt x="9764" y="4203"/>
                    </a:cubicBezTo>
                    <a:cubicBezTo>
                      <a:pt x="9847" y="4311"/>
                      <a:pt x="9907" y="4358"/>
                      <a:pt x="9907" y="4358"/>
                    </a:cubicBezTo>
                    <a:cubicBezTo>
                      <a:pt x="9907" y="4358"/>
                      <a:pt x="9919" y="4251"/>
                      <a:pt x="9907" y="4072"/>
                    </a:cubicBezTo>
                    <a:cubicBezTo>
                      <a:pt x="9895" y="3977"/>
                      <a:pt x="9859" y="3858"/>
                      <a:pt x="9823" y="3739"/>
                    </a:cubicBezTo>
                    <a:lnTo>
                      <a:pt x="9823" y="3656"/>
                    </a:lnTo>
                    <a:cubicBezTo>
                      <a:pt x="9966" y="3858"/>
                      <a:pt x="10097" y="4013"/>
                      <a:pt x="10204" y="4132"/>
                    </a:cubicBezTo>
                    <a:cubicBezTo>
                      <a:pt x="10324" y="4275"/>
                      <a:pt x="10419" y="4334"/>
                      <a:pt x="10419" y="4334"/>
                    </a:cubicBezTo>
                    <a:lnTo>
                      <a:pt x="10419" y="4322"/>
                    </a:lnTo>
                    <a:cubicBezTo>
                      <a:pt x="10454" y="4382"/>
                      <a:pt x="10490" y="4441"/>
                      <a:pt x="10514" y="4477"/>
                    </a:cubicBezTo>
                    <a:lnTo>
                      <a:pt x="10514" y="4489"/>
                    </a:lnTo>
                    <a:lnTo>
                      <a:pt x="10538" y="4477"/>
                    </a:lnTo>
                    <a:cubicBezTo>
                      <a:pt x="10538" y="4489"/>
                      <a:pt x="10550" y="4489"/>
                      <a:pt x="10550" y="4501"/>
                    </a:cubicBezTo>
                    <a:cubicBezTo>
                      <a:pt x="10562" y="4632"/>
                      <a:pt x="10597" y="4692"/>
                      <a:pt x="10597" y="4692"/>
                    </a:cubicBezTo>
                    <a:cubicBezTo>
                      <a:pt x="10597" y="4692"/>
                      <a:pt x="10657" y="4620"/>
                      <a:pt x="10740" y="4441"/>
                    </a:cubicBezTo>
                    <a:cubicBezTo>
                      <a:pt x="10812" y="4275"/>
                      <a:pt x="10895" y="4060"/>
                      <a:pt x="10931" y="3727"/>
                    </a:cubicBezTo>
                    <a:cubicBezTo>
                      <a:pt x="10990" y="3906"/>
                      <a:pt x="11038" y="4060"/>
                      <a:pt x="11086" y="4180"/>
                    </a:cubicBezTo>
                    <a:cubicBezTo>
                      <a:pt x="11157" y="4334"/>
                      <a:pt x="11216" y="4430"/>
                      <a:pt x="11216" y="4430"/>
                    </a:cubicBezTo>
                    <a:cubicBezTo>
                      <a:pt x="11216" y="4430"/>
                      <a:pt x="11264" y="4334"/>
                      <a:pt x="11288" y="4156"/>
                    </a:cubicBezTo>
                    <a:cubicBezTo>
                      <a:pt x="11288" y="4120"/>
                      <a:pt x="11312" y="4072"/>
                      <a:pt x="11312" y="4025"/>
                    </a:cubicBezTo>
                    <a:cubicBezTo>
                      <a:pt x="11383" y="4084"/>
                      <a:pt x="11443" y="4132"/>
                      <a:pt x="11490" y="4156"/>
                    </a:cubicBezTo>
                    <a:cubicBezTo>
                      <a:pt x="11467" y="4537"/>
                      <a:pt x="11526" y="4727"/>
                      <a:pt x="11526" y="4727"/>
                    </a:cubicBezTo>
                    <a:cubicBezTo>
                      <a:pt x="11526" y="4727"/>
                      <a:pt x="11586" y="4668"/>
                      <a:pt x="11669" y="4513"/>
                    </a:cubicBezTo>
                    <a:cubicBezTo>
                      <a:pt x="11728" y="4692"/>
                      <a:pt x="11788" y="4787"/>
                      <a:pt x="11788" y="4787"/>
                    </a:cubicBezTo>
                    <a:cubicBezTo>
                      <a:pt x="11788" y="4787"/>
                      <a:pt x="11800" y="4739"/>
                      <a:pt x="11824" y="4668"/>
                    </a:cubicBezTo>
                    <a:cubicBezTo>
                      <a:pt x="11859" y="4787"/>
                      <a:pt x="11883" y="4846"/>
                      <a:pt x="11883" y="4846"/>
                    </a:cubicBezTo>
                    <a:cubicBezTo>
                      <a:pt x="11883" y="4846"/>
                      <a:pt x="11943" y="4739"/>
                      <a:pt x="11990" y="4537"/>
                    </a:cubicBezTo>
                    <a:cubicBezTo>
                      <a:pt x="11990" y="4513"/>
                      <a:pt x="12002" y="4489"/>
                      <a:pt x="12002" y="4453"/>
                    </a:cubicBezTo>
                    <a:cubicBezTo>
                      <a:pt x="12026" y="4489"/>
                      <a:pt x="12038" y="4501"/>
                      <a:pt x="12038" y="4501"/>
                    </a:cubicBezTo>
                    <a:cubicBezTo>
                      <a:pt x="12038" y="4501"/>
                      <a:pt x="12086" y="4418"/>
                      <a:pt x="12145" y="4239"/>
                    </a:cubicBezTo>
                    <a:cubicBezTo>
                      <a:pt x="12157" y="4191"/>
                      <a:pt x="12157" y="4144"/>
                      <a:pt x="12169" y="4084"/>
                    </a:cubicBezTo>
                    <a:cubicBezTo>
                      <a:pt x="12181" y="4037"/>
                      <a:pt x="12217" y="4001"/>
                      <a:pt x="12240" y="3941"/>
                    </a:cubicBezTo>
                    <a:cubicBezTo>
                      <a:pt x="12288" y="3822"/>
                      <a:pt x="12336" y="3644"/>
                      <a:pt x="12336" y="3418"/>
                    </a:cubicBezTo>
                    <a:cubicBezTo>
                      <a:pt x="12383" y="3608"/>
                      <a:pt x="12419" y="3775"/>
                      <a:pt x="12467" y="3894"/>
                    </a:cubicBezTo>
                    <a:cubicBezTo>
                      <a:pt x="12467" y="3906"/>
                      <a:pt x="12479" y="3918"/>
                      <a:pt x="12479" y="3941"/>
                    </a:cubicBezTo>
                    <a:cubicBezTo>
                      <a:pt x="12467" y="4191"/>
                      <a:pt x="12467" y="4394"/>
                      <a:pt x="12467" y="4549"/>
                    </a:cubicBezTo>
                    <a:cubicBezTo>
                      <a:pt x="12467" y="4787"/>
                      <a:pt x="12479" y="4906"/>
                      <a:pt x="12479" y="4906"/>
                    </a:cubicBezTo>
                    <a:cubicBezTo>
                      <a:pt x="12479" y="4906"/>
                      <a:pt x="12562" y="4811"/>
                      <a:pt x="12657" y="4608"/>
                    </a:cubicBezTo>
                    <a:cubicBezTo>
                      <a:pt x="12705" y="4501"/>
                      <a:pt x="12764" y="4358"/>
                      <a:pt x="12812" y="4191"/>
                    </a:cubicBezTo>
                    <a:cubicBezTo>
                      <a:pt x="12860" y="4322"/>
                      <a:pt x="12883" y="4382"/>
                      <a:pt x="12883" y="4382"/>
                    </a:cubicBezTo>
                    <a:cubicBezTo>
                      <a:pt x="12883" y="4382"/>
                      <a:pt x="12931" y="4299"/>
                      <a:pt x="12979" y="4120"/>
                    </a:cubicBezTo>
                    <a:lnTo>
                      <a:pt x="12979" y="4132"/>
                    </a:lnTo>
                    <a:cubicBezTo>
                      <a:pt x="12943" y="4561"/>
                      <a:pt x="12991" y="4799"/>
                      <a:pt x="12991" y="4799"/>
                    </a:cubicBezTo>
                    <a:cubicBezTo>
                      <a:pt x="12991" y="4799"/>
                      <a:pt x="13002" y="4787"/>
                      <a:pt x="13038" y="4727"/>
                    </a:cubicBezTo>
                    <a:lnTo>
                      <a:pt x="13038" y="4775"/>
                    </a:lnTo>
                    <a:cubicBezTo>
                      <a:pt x="13038" y="4775"/>
                      <a:pt x="13050" y="4751"/>
                      <a:pt x="13062" y="4727"/>
                    </a:cubicBezTo>
                    <a:lnTo>
                      <a:pt x="13062" y="4727"/>
                    </a:lnTo>
                    <a:cubicBezTo>
                      <a:pt x="13050" y="4858"/>
                      <a:pt x="13050" y="4930"/>
                      <a:pt x="13050" y="4930"/>
                    </a:cubicBezTo>
                    <a:cubicBezTo>
                      <a:pt x="13050" y="4930"/>
                      <a:pt x="13098" y="4894"/>
                      <a:pt x="13181" y="4775"/>
                    </a:cubicBezTo>
                    <a:cubicBezTo>
                      <a:pt x="13241" y="4906"/>
                      <a:pt x="13288" y="4977"/>
                      <a:pt x="13288" y="4977"/>
                    </a:cubicBezTo>
                    <a:cubicBezTo>
                      <a:pt x="13288" y="4977"/>
                      <a:pt x="13324" y="4870"/>
                      <a:pt x="13348" y="4668"/>
                    </a:cubicBezTo>
                    <a:cubicBezTo>
                      <a:pt x="13348" y="4620"/>
                      <a:pt x="13360" y="4561"/>
                      <a:pt x="13360" y="4501"/>
                    </a:cubicBezTo>
                    <a:lnTo>
                      <a:pt x="13360" y="4513"/>
                    </a:lnTo>
                    <a:cubicBezTo>
                      <a:pt x="13360" y="4692"/>
                      <a:pt x="13372" y="4787"/>
                      <a:pt x="13372" y="4787"/>
                    </a:cubicBezTo>
                    <a:cubicBezTo>
                      <a:pt x="13372" y="4787"/>
                      <a:pt x="13455" y="4727"/>
                      <a:pt x="13538" y="4572"/>
                    </a:cubicBezTo>
                    <a:cubicBezTo>
                      <a:pt x="13645" y="4441"/>
                      <a:pt x="13764" y="4215"/>
                      <a:pt x="13919" y="3906"/>
                    </a:cubicBezTo>
                    <a:cubicBezTo>
                      <a:pt x="14110" y="3465"/>
                      <a:pt x="14395" y="2870"/>
                      <a:pt x="14693" y="2417"/>
                    </a:cubicBezTo>
                    <a:cubicBezTo>
                      <a:pt x="14824" y="2191"/>
                      <a:pt x="14967" y="2001"/>
                      <a:pt x="15062" y="1858"/>
                    </a:cubicBezTo>
                    <a:cubicBezTo>
                      <a:pt x="15169" y="1715"/>
                      <a:pt x="15229" y="1632"/>
                      <a:pt x="15229" y="1632"/>
                    </a:cubicBezTo>
                    <a:lnTo>
                      <a:pt x="15229" y="1632"/>
                    </a:lnTo>
                    <a:cubicBezTo>
                      <a:pt x="15229" y="1632"/>
                      <a:pt x="15003" y="1691"/>
                      <a:pt x="14872" y="1798"/>
                    </a:cubicBezTo>
                    <a:cubicBezTo>
                      <a:pt x="14729" y="1917"/>
                      <a:pt x="14574" y="2084"/>
                      <a:pt x="14372" y="2275"/>
                    </a:cubicBezTo>
                    <a:cubicBezTo>
                      <a:pt x="14193" y="2465"/>
                      <a:pt x="14014" y="2691"/>
                      <a:pt x="13860" y="2929"/>
                    </a:cubicBezTo>
                    <a:cubicBezTo>
                      <a:pt x="14276" y="1703"/>
                      <a:pt x="14669" y="298"/>
                      <a:pt x="14669" y="298"/>
                    </a:cubicBezTo>
                    <a:lnTo>
                      <a:pt x="14669" y="298"/>
                    </a:lnTo>
                    <a:cubicBezTo>
                      <a:pt x="14669" y="298"/>
                      <a:pt x="14312" y="1025"/>
                      <a:pt x="13931" y="1870"/>
                    </a:cubicBezTo>
                    <a:cubicBezTo>
                      <a:pt x="14157" y="977"/>
                      <a:pt x="14336" y="191"/>
                      <a:pt x="14336" y="191"/>
                    </a:cubicBezTo>
                    <a:lnTo>
                      <a:pt x="14336" y="191"/>
                    </a:lnTo>
                    <a:cubicBezTo>
                      <a:pt x="14336" y="191"/>
                      <a:pt x="13931" y="1108"/>
                      <a:pt x="13562" y="2108"/>
                    </a:cubicBezTo>
                    <a:cubicBezTo>
                      <a:pt x="13717" y="1096"/>
                      <a:pt x="13824" y="132"/>
                      <a:pt x="13824" y="131"/>
                    </a:cubicBezTo>
                    <a:lnTo>
                      <a:pt x="13824" y="131"/>
                    </a:lnTo>
                    <a:cubicBezTo>
                      <a:pt x="13824" y="132"/>
                      <a:pt x="13514" y="1108"/>
                      <a:pt x="13229" y="2144"/>
                    </a:cubicBezTo>
                    <a:cubicBezTo>
                      <a:pt x="13241" y="1965"/>
                      <a:pt x="13241" y="1786"/>
                      <a:pt x="13264" y="1620"/>
                    </a:cubicBezTo>
                    <a:cubicBezTo>
                      <a:pt x="13288" y="1286"/>
                      <a:pt x="13336" y="989"/>
                      <a:pt x="13360" y="786"/>
                    </a:cubicBezTo>
                    <a:cubicBezTo>
                      <a:pt x="13395" y="572"/>
                      <a:pt x="13419" y="453"/>
                      <a:pt x="13419" y="453"/>
                    </a:cubicBezTo>
                    <a:lnTo>
                      <a:pt x="13419" y="453"/>
                    </a:lnTo>
                    <a:cubicBezTo>
                      <a:pt x="13419" y="453"/>
                      <a:pt x="13383" y="572"/>
                      <a:pt x="13300" y="774"/>
                    </a:cubicBezTo>
                    <a:cubicBezTo>
                      <a:pt x="13229" y="965"/>
                      <a:pt x="13145" y="1263"/>
                      <a:pt x="13062" y="1584"/>
                    </a:cubicBezTo>
                    <a:cubicBezTo>
                      <a:pt x="13050" y="1620"/>
                      <a:pt x="13050" y="1644"/>
                      <a:pt x="13050" y="1691"/>
                    </a:cubicBezTo>
                    <a:cubicBezTo>
                      <a:pt x="13026" y="1489"/>
                      <a:pt x="12991" y="1263"/>
                      <a:pt x="12943" y="1072"/>
                    </a:cubicBezTo>
                    <a:cubicBezTo>
                      <a:pt x="12883" y="751"/>
                      <a:pt x="12812" y="489"/>
                      <a:pt x="12764" y="298"/>
                    </a:cubicBezTo>
                    <a:cubicBezTo>
                      <a:pt x="12705" y="96"/>
                      <a:pt x="12681" y="1"/>
                      <a:pt x="12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7"/>
              <p:cNvSpPr/>
              <p:nvPr/>
            </p:nvSpPr>
            <p:spPr>
              <a:xfrm>
                <a:off x="-638200" y="1286725"/>
                <a:ext cx="380450" cy="127425"/>
              </a:xfrm>
              <a:custGeom>
                <a:avLst/>
                <a:gdLst/>
                <a:ahLst/>
                <a:cxnLst/>
                <a:rect l="l" t="t" r="r" b="b"/>
                <a:pathLst>
                  <a:path w="15218" h="5097" extrusionOk="0">
                    <a:moveTo>
                      <a:pt x="11574" y="131"/>
                    </a:moveTo>
                    <a:cubicBezTo>
                      <a:pt x="11574" y="131"/>
                      <a:pt x="11578" y="143"/>
                      <a:pt x="11590" y="160"/>
                    </a:cubicBezTo>
                    <a:lnTo>
                      <a:pt x="11590" y="160"/>
                    </a:lnTo>
                    <a:lnTo>
                      <a:pt x="11574" y="131"/>
                    </a:lnTo>
                    <a:close/>
                    <a:moveTo>
                      <a:pt x="4442" y="1084"/>
                    </a:moveTo>
                    <a:lnTo>
                      <a:pt x="4466" y="1096"/>
                    </a:lnTo>
                    <a:lnTo>
                      <a:pt x="4466" y="1096"/>
                    </a:lnTo>
                    <a:cubicBezTo>
                      <a:pt x="4451" y="1087"/>
                      <a:pt x="4442" y="1084"/>
                      <a:pt x="4442" y="1084"/>
                    </a:cubicBezTo>
                    <a:close/>
                    <a:moveTo>
                      <a:pt x="3013" y="1191"/>
                    </a:moveTo>
                    <a:lnTo>
                      <a:pt x="3024" y="1199"/>
                    </a:lnTo>
                    <a:lnTo>
                      <a:pt x="3024" y="1199"/>
                    </a:lnTo>
                    <a:cubicBezTo>
                      <a:pt x="3018" y="1193"/>
                      <a:pt x="3013" y="1191"/>
                      <a:pt x="3013" y="1191"/>
                    </a:cubicBezTo>
                    <a:close/>
                    <a:moveTo>
                      <a:pt x="4656" y="1154"/>
                    </a:moveTo>
                    <a:lnTo>
                      <a:pt x="4656" y="1203"/>
                    </a:lnTo>
                    <a:cubicBezTo>
                      <a:pt x="4634" y="1192"/>
                      <a:pt x="4602" y="1181"/>
                      <a:pt x="4588" y="1160"/>
                    </a:cubicBezTo>
                    <a:lnTo>
                      <a:pt x="4588" y="1160"/>
                    </a:lnTo>
                    <a:cubicBezTo>
                      <a:pt x="4604" y="1170"/>
                      <a:pt x="4623" y="1180"/>
                      <a:pt x="4644" y="1191"/>
                    </a:cubicBezTo>
                    <a:cubicBezTo>
                      <a:pt x="4648" y="1180"/>
                      <a:pt x="4652" y="1168"/>
                      <a:pt x="4656" y="1154"/>
                    </a:cubicBezTo>
                    <a:close/>
                    <a:moveTo>
                      <a:pt x="4823" y="1155"/>
                    </a:moveTo>
                    <a:cubicBezTo>
                      <a:pt x="4882" y="1239"/>
                      <a:pt x="5013" y="1310"/>
                      <a:pt x="5085" y="1417"/>
                    </a:cubicBezTo>
                    <a:cubicBezTo>
                      <a:pt x="5025" y="1370"/>
                      <a:pt x="4894" y="1322"/>
                      <a:pt x="4823" y="1274"/>
                    </a:cubicBezTo>
                    <a:cubicBezTo>
                      <a:pt x="4811" y="1239"/>
                      <a:pt x="4823" y="1203"/>
                      <a:pt x="4823" y="1155"/>
                    </a:cubicBezTo>
                    <a:close/>
                    <a:moveTo>
                      <a:pt x="12074" y="1393"/>
                    </a:moveTo>
                    <a:cubicBezTo>
                      <a:pt x="12092" y="1466"/>
                      <a:pt x="12103" y="1531"/>
                      <a:pt x="12123" y="1601"/>
                    </a:cubicBezTo>
                    <a:lnTo>
                      <a:pt x="12123" y="1601"/>
                    </a:lnTo>
                    <a:cubicBezTo>
                      <a:pt x="12103" y="1565"/>
                      <a:pt x="12084" y="1541"/>
                      <a:pt x="12074" y="1501"/>
                    </a:cubicBezTo>
                    <a:lnTo>
                      <a:pt x="12074" y="1393"/>
                    </a:lnTo>
                    <a:close/>
                    <a:moveTo>
                      <a:pt x="8026" y="1001"/>
                    </a:moveTo>
                    <a:lnTo>
                      <a:pt x="8026" y="1001"/>
                    </a:lnTo>
                    <a:cubicBezTo>
                      <a:pt x="8169" y="1143"/>
                      <a:pt x="8347" y="1358"/>
                      <a:pt x="8526" y="1608"/>
                    </a:cubicBezTo>
                    <a:cubicBezTo>
                      <a:pt x="8538" y="1620"/>
                      <a:pt x="8538" y="1632"/>
                      <a:pt x="8561" y="1655"/>
                    </a:cubicBezTo>
                    <a:cubicBezTo>
                      <a:pt x="8407" y="1560"/>
                      <a:pt x="8276" y="1489"/>
                      <a:pt x="8157" y="1429"/>
                    </a:cubicBezTo>
                    <a:cubicBezTo>
                      <a:pt x="8097" y="1251"/>
                      <a:pt x="8050" y="1096"/>
                      <a:pt x="8026" y="1001"/>
                    </a:cubicBezTo>
                    <a:close/>
                    <a:moveTo>
                      <a:pt x="5109" y="1691"/>
                    </a:moveTo>
                    <a:lnTo>
                      <a:pt x="5109" y="1691"/>
                    </a:lnTo>
                    <a:cubicBezTo>
                      <a:pt x="5132" y="1715"/>
                      <a:pt x="5168" y="1739"/>
                      <a:pt x="5180" y="1774"/>
                    </a:cubicBezTo>
                    <a:cubicBezTo>
                      <a:pt x="5168" y="1751"/>
                      <a:pt x="5132" y="1751"/>
                      <a:pt x="5121" y="1739"/>
                    </a:cubicBezTo>
                    <a:cubicBezTo>
                      <a:pt x="5121" y="1727"/>
                      <a:pt x="5109" y="1703"/>
                      <a:pt x="5109" y="1691"/>
                    </a:cubicBezTo>
                    <a:close/>
                    <a:moveTo>
                      <a:pt x="2144" y="1417"/>
                    </a:moveTo>
                    <a:lnTo>
                      <a:pt x="2144" y="1417"/>
                    </a:lnTo>
                    <a:cubicBezTo>
                      <a:pt x="2215" y="1513"/>
                      <a:pt x="2311" y="1655"/>
                      <a:pt x="2394" y="1798"/>
                    </a:cubicBezTo>
                    <a:cubicBezTo>
                      <a:pt x="2323" y="1727"/>
                      <a:pt x="2251" y="1667"/>
                      <a:pt x="2192" y="1620"/>
                    </a:cubicBezTo>
                    <a:cubicBezTo>
                      <a:pt x="2168" y="1548"/>
                      <a:pt x="2156" y="1477"/>
                      <a:pt x="2144" y="1417"/>
                    </a:cubicBezTo>
                    <a:close/>
                    <a:moveTo>
                      <a:pt x="7811" y="1358"/>
                    </a:moveTo>
                    <a:lnTo>
                      <a:pt x="7823" y="1370"/>
                    </a:lnTo>
                    <a:cubicBezTo>
                      <a:pt x="7871" y="1393"/>
                      <a:pt x="7919" y="1429"/>
                      <a:pt x="7978" y="1453"/>
                    </a:cubicBezTo>
                    <a:lnTo>
                      <a:pt x="8026" y="1548"/>
                    </a:lnTo>
                    <a:cubicBezTo>
                      <a:pt x="8026" y="1632"/>
                      <a:pt x="8038" y="1739"/>
                      <a:pt x="8038" y="1834"/>
                    </a:cubicBezTo>
                    <a:cubicBezTo>
                      <a:pt x="8026" y="1810"/>
                      <a:pt x="8002" y="1810"/>
                      <a:pt x="7978" y="1798"/>
                    </a:cubicBezTo>
                    <a:cubicBezTo>
                      <a:pt x="7919" y="1632"/>
                      <a:pt x="7859" y="1489"/>
                      <a:pt x="7811" y="1358"/>
                    </a:cubicBezTo>
                    <a:close/>
                    <a:moveTo>
                      <a:pt x="4490" y="1774"/>
                    </a:moveTo>
                    <a:lnTo>
                      <a:pt x="4585" y="1858"/>
                    </a:lnTo>
                    <a:cubicBezTo>
                      <a:pt x="4609" y="1894"/>
                      <a:pt x="4644" y="1917"/>
                      <a:pt x="4656" y="1965"/>
                    </a:cubicBezTo>
                    <a:cubicBezTo>
                      <a:pt x="4621" y="1953"/>
                      <a:pt x="4597" y="1929"/>
                      <a:pt x="4585" y="1905"/>
                    </a:cubicBezTo>
                    <a:cubicBezTo>
                      <a:pt x="4549" y="1894"/>
                      <a:pt x="4537" y="1870"/>
                      <a:pt x="4513" y="1858"/>
                    </a:cubicBezTo>
                    <a:cubicBezTo>
                      <a:pt x="4513" y="1834"/>
                      <a:pt x="4490" y="1798"/>
                      <a:pt x="4490" y="1774"/>
                    </a:cubicBezTo>
                    <a:close/>
                    <a:moveTo>
                      <a:pt x="4787" y="1417"/>
                    </a:moveTo>
                    <a:lnTo>
                      <a:pt x="4787" y="1417"/>
                    </a:lnTo>
                    <a:cubicBezTo>
                      <a:pt x="4871" y="1453"/>
                      <a:pt x="4942" y="1513"/>
                      <a:pt x="5002" y="1596"/>
                    </a:cubicBezTo>
                    <a:lnTo>
                      <a:pt x="5002" y="1679"/>
                    </a:lnTo>
                    <a:cubicBezTo>
                      <a:pt x="4942" y="1655"/>
                      <a:pt x="4894" y="1632"/>
                      <a:pt x="4894" y="1632"/>
                    </a:cubicBezTo>
                    <a:lnTo>
                      <a:pt x="4894" y="1632"/>
                    </a:lnTo>
                    <a:cubicBezTo>
                      <a:pt x="4894" y="1632"/>
                      <a:pt x="4942" y="1667"/>
                      <a:pt x="5002" y="1727"/>
                    </a:cubicBezTo>
                    <a:lnTo>
                      <a:pt x="5002" y="1965"/>
                    </a:lnTo>
                    <a:cubicBezTo>
                      <a:pt x="4954" y="1917"/>
                      <a:pt x="4906" y="1894"/>
                      <a:pt x="4882" y="1870"/>
                    </a:cubicBezTo>
                    <a:cubicBezTo>
                      <a:pt x="4871" y="1798"/>
                      <a:pt x="4847" y="1727"/>
                      <a:pt x="4835" y="1667"/>
                    </a:cubicBezTo>
                    <a:cubicBezTo>
                      <a:pt x="4823" y="1572"/>
                      <a:pt x="4811" y="1501"/>
                      <a:pt x="4787" y="1417"/>
                    </a:cubicBezTo>
                    <a:close/>
                    <a:moveTo>
                      <a:pt x="5549" y="1393"/>
                    </a:moveTo>
                    <a:cubicBezTo>
                      <a:pt x="5561" y="1417"/>
                      <a:pt x="5585" y="1441"/>
                      <a:pt x="5597" y="1453"/>
                    </a:cubicBezTo>
                    <a:cubicBezTo>
                      <a:pt x="5680" y="1572"/>
                      <a:pt x="5799" y="1739"/>
                      <a:pt x="5906" y="1929"/>
                    </a:cubicBezTo>
                    <a:cubicBezTo>
                      <a:pt x="5918" y="1965"/>
                      <a:pt x="5942" y="1989"/>
                      <a:pt x="5966" y="2024"/>
                    </a:cubicBezTo>
                    <a:lnTo>
                      <a:pt x="5966" y="2072"/>
                    </a:lnTo>
                    <a:lnTo>
                      <a:pt x="5704" y="1798"/>
                    </a:lnTo>
                    <a:cubicBezTo>
                      <a:pt x="5644" y="1655"/>
                      <a:pt x="5585" y="1513"/>
                      <a:pt x="5549" y="1393"/>
                    </a:cubicBezTo>
                    <a:close/>
                    <a:moveTo>
                      <a:pt x="7373" y="1628"/>
                    </a:moveTo>
                    <a:cubicBezTo>
                      <a:pt x="7386" y="1633"/>
                      <a:pt x="7402" y="1638"/>
                      <a:pt x="7418" y="1643"/>
                    </a:cubicBezTo>
                    <a:cubicBezTo>
                      <a:pt x="7454" y="1667"/>
                      <a:pt x="7502" y="1679"/>
                      <a:pt x="7538" y="1703"/>
                    </a:cubicBezTo>
                    <a:cubicBezTo>
                      <a:pt x="7541" y="1708"/>
                      <a:pt x="7544" y="1713"/>
                      <a:pt x="7547" y="1719"/>
                    </a:cubicBezTo>
                    <a:lnTo>
                      <a:pt x="7547" y="1719"/>
                    </a:lnTo>
                    <a:cubicBezTo>
                      <a:pt x="7541" y="1716"/>
                      <a:pt x="7534" y="1715"/>
                      <a:pt x="7526" y="1715"/>
                    </a:cubicBezTo>
                    <a:cubicBezTo>
                      <a:pt x="7539" y="1722"/>
                      <a:pt x="7549" y="1728"/>
                      <a:pt x="7557" y="1740"/>
                    </a:cubicBezTo>
                    <a:lnTo>
                      <a:pt x="7557" y="1740"/>
                    </a:lnTo>
                    <a:cubicBezTo>
                      <a:pt x="7554" y="1733"/>
                      <a:pt x="7551" y="1726"/>
                      <a:pt x="7547" y="1719"/>
                    </a:cubicBezTo>
                    <a:lnTo>
                      <a:pt x="7547" y="1719"/>
                    </a:lnTo>
                    <a:cubicBezTo>
                      <a:pt x="7558" y="1723"/>
                      <a:pt x="7566" y="1731"/>
                      <a:pt x="7573" y="1739"/>
                    </a:cubicBezTo>
                    <a:cubicBezTo>
                      <a:pt x="7633" y="1774"/>
                      <a:pt x="7704" y="1810"/>
                      <a:pt x="7788" y="1858"/>
                    </a:cubicBezTo>
                    <a:lnTo>
                      <a:pt x="7823" y="2132"/>
                    </a:lnTo>
                    <a:cubicBezTo>
                      <a:pt x="7811" y="2132"/>
                      <a:pt x="7811" y="2132"/>
                      <a:pt x="7799" y="2108"/>
                    </a:cubicBezTo>
                    <a:cubicBezTo>
                      <a:pt x="7728" y="1965"/>
                      <a:pt x="7633" y="1846"/>
                      <a:pt x="7573" y="1774"/>
                    </a:cubicBezTo>
                    <a:cubicBezTo>
                      <a:pt x="7568" y="1759"/>
                      <a:pt x="7563" y="1748"/>
                      <a:pt x="7557" y="1740"/>
                    </a:cubicBezTo>
                    <a:lnTo>
                      <a:pt x="7557" y="1740"/>
                    </a:lnTo>
                    <a:cubicBezTo>
                      <a:pt x="7569" y="1768"/>
                      <a:pt x="7577" y="1798"/>
                      <a:pt x="7585" y="1822"/>
                    </a:cubicBezTo>
                    <a:cubicBezTo>
                      <a:pt x="7597" y="1882"/>
                      <a:pt x="7633" y="1977"/>
                      <a:pt x="7657" y="2060"/>
                    </a:cubicBezTo>
                    <a:cubicBezTo>
                      <a:pt x="7633" y="2048"/>
                      <a:pt x="7597" y="2048"/>
                      <a:pt x="7573" y="2036"/>
                    </a:cubicBezTo>
                    <a:lnTo>
                      <a:pt x="7373" y="1628"/>
                    </a:lnTo>
                    <a:close/>
                    <a:moveTo>
                      <a:pt x="2227" y="1858"/>
                    </a:moveTo>
                    <a:lnTo>
                      <a:pt x="2227" y="1858"/>
                    </a:lnTo>
                    <a:cubicBezTo>
                      <a:pt x="2275" y="1917"/>
                      <a:pt x="2323" y="1977"/>
                      <a:pt x="2346" y="2036"/>
                    </a:cubicBezTo>
                    <a:cubicBezTo>
                      <a:pt x="2382" y="2096"/>
                      <a:pt x="2430" y="2167"/>
                      <a:pt x="2465" y="2227"/>
                    </a:cubicBezTo>
                    <a:cubicBezTo>
                      <a:pt x="2370" y="2203"/>
                      <a:pt x="2287" y="2167"/>
                      <a:pt x="2263" y="2167"/>
                    </a:cubicBezTo>
                    <a:cubicBezTo>
                      <a:pt x="2251" y="2072"/>
                      <a:pt x="2251" y="1965"/>
                      <a:pt x="2227" y="1858"/>
                    </a:cubicBezTo>
                    <a:close/>
                    <a:moveTo>
                      <a:pt x="4120" y="1751"/>
                    </a:moveTo>
                    <a:lnTo>
                      <a:pt x="4120" y="1751"/>
                    </a:lnTo>
                    <a:cubicBezTo>
                      <a:pt x="4216" y="1834"/>
                      <a:pt x="4287" y="1905"/>
                      <a:pt x="4394" y="1989"/>
                    </a:cubicBezTo>
                    <a:lnTo>
                      <a:pt x="4394" y="2227"/>
                    </a:lnTo>
                    <a:cubicBezTo>
                      <a:pt x="4299" y="2072"/>
                      <a:pt x="4216" y="1905"/>
                      <a:pt x="4120" y="1751"/>
                    </a:cubicBezTo>
                    <a:close/>
                    <a:moveTo>
                      <a:pt x="6085" y="1608"/>
                    </a:moveTo>
                    <a:cubicBezTo>
                      <a:pt x="6121" y="1667"/>
                      <a:pt x="6145" y="1727"/>
                      <a:pt x="6192" y="1774"/>
                    </a:cubicBezTo>
                    <a:cubicBezTo>
                      <a:pt x="6275" y="1917"/>
                      <a:pt x="6395" y="2084"/>
                      <a:pt x="6454" y="2251"/>
                    </a:cubicBezTo>
                    <a:cubicBezTo>
                      <a:pt x="6395" y="2108"/>
                      <a:pt x="6252" y="1989"/>
                      <a:pt x="6145" y="1870"/>
                    </a:cubicBezTo>
                    <a:cubicBezTo>
                      <a:pt x="6133" y="1774"/>
                      <a:pt x="6097" y="1679"/>
                      <a:pt x="6085" y="1608"/>
                    </a:cubicBezTo>
                    <a:close/>
                    <a:moveTo>
                      <a:pt x="8180" y="1608"/>
                    </a:moveTo>
                    <a:lnTo>
                      <a:pt x="8180" y="1608"/>
                    </a:lnTo>
                    <a:cubicBezTo>
                      <a:pt x="8288" y="1679"/>
                      <a:pt x="8395" y="1774"/>
                      <a:pt x="8502" y="1858"/>
                    </a:cubicBezTo>
                    <a:cubicBezTo>
                      <a:pt x="8621" y="1965"/>
                      <a:pt x="8740" y="2072"/>
                      <a:pt x="8835" y="2191"/>
                    </a:cubicBezTo>
                    <a:cubicBezTo>
                      <a:pt x="8859" y="2227"/>
                      <a:pt x="8883" y="2275"/>
                      <a:pt x="8895" y="2322"/>
                    </a:cubicBezTo>
                    <a:cubicBezTo>
                      <a:pt x="8764" y="2215"/>
                      <a:pt x="8621" y="2132"/>
                      <a:pt x="8478" y="2048"/>
                    </a:cubicBezTo>
                    <a:cubicBezTo>
                      <a:pt x="8454" y="1989"/>
                      <a:pt x="8407" y="1929"/>
                      <a:pt x="8383" y="1870"/>
                    </a:cubicBezTo>
                    <a:cubicBezTo>
                      <a:pt x="8323" y="1786"/>
                      <a:pt x="8264" y="1691"/>
                      <a:pt x="8180" y="1608"/>
                    </a:cubicBezTo>
                    <a:close/>
                    <a:moveTo>
                      <a:pt x="7573" y="2191"/>
                    </a:moveTo>
                    <a:lnTo>
                      <a:pt x="7573" y="2191"/>
                    </a:lnTo>
                    <a:cubicBezTo>
                      <a:pt x="7609" y="2203"/>
                      <a:pt x="7621" y="2203"/>
                      <a:pt x="7633" y="2215"/>
                    </a:cubicBezTo>
                    <a:lnTo>
                      <a:pt x="7633" y="2227"/>
                    </a:lnTo>
                    <a:cubicBezTo>
                      <a:pt x="7645" y="2263"/>
                      <a:pt x="7645" y="2310"/>
                      <a:pt x="7645" y="2334"/>
                    </a:cubicBezTo>
                    <a:cubicBezTo>
                      <a:pt x="7621" y="2286"/>
                      <a:pt x="7609" y="2251"/>
                      <a:pt x="7573" y="2191"/>
                    </a:cubicBezTo>
                    <a:close/>
                    <a:moveTo>
                      <a:pt x="5168" y="1846"/>
                    </a:moveTo>
                    <a:lnTo>
                      <a:pt x="5168" y="1846"/>
                    </a:lnTo>
                    <a:cubicBezTo>
                      <a:pt x="5252" y="1929"/>
                      <a:pt x="5383" y="2072"/>
                      <a:pt x="5525" y="2215"/>
                    </a:cubicBezTo>
                    <a:lnTo>
                      <a:pt x="5549" y="2251"/>
                    </a:lnTo>
                    <a:cubicBezTo>
                      <a:pt x="5537" y="2310"/>
                      <a:pt x="5537" y="2382"/>
                      <a:pt x="5525" y="2453"/>
                    </a:cubicBezTo>
                    <a:cubicBezTo>
                      <a:pt x="5502" y="2429"/>
                      <a:pt x="5478" y="2405"/>
                      <a:pt x="5466" y="2382"/>
                    </a:cubicBezTo>
                    <a:cubicBezTo>
                      <a:pt x="5383" y="2310"/>
                      <a:pt x="5323" y="2227"/>
                      <a:pt x="5252" y="2155"/>
                    </a:cubicBezTo>
                    <a:lnTo>
                      <a:pt x="5168" y="1846"/>
                    </a:lnTo>
                    <a:close/>
                    <a:moveTo>
                      <a:pt x="2871" y="1263"/>
                    </a:moveTo>
                    <a:cubicBezTo>
                      <a:pt x="2894" y="1287"/>
                      <a:pt x="2918" y="1334"/>
                      <a:pt x="2942" y="1382"/>
                    </a:cubicBezTo>
                    <a:lnTo>
                      <a:pt x="2882" y="1322"/>
                    </a:lnTo>
                    <a:lnTo>
                      <a:pt x="2882" y="1322"/>
                    </a:lnTo>
                    <a:cubicBezTo>
                      <a:pt x="2882" y="1322"/>
                      <a:pt x="2942" y="1405"/>
                      <a:pt x="3013" y="1560"/>
                    </a:cubicBezTo>
                    <a:cubicBezTo>
                      <a:pt x="3037" y="1608"/>
                      <a:pt x="3061" y="1632"/>
                      <a:pt x="3097" y="1691"/>
                    </a:cubicBezTo>
                    <a:cubicBezTo>
                      <a:pt x="3097" y="1798"/>
                      <a:pt x="3108" y="1929"/>
                      <a:pt x="3108" y="2048"/>
                    </a:cubicBezTo>
                    <a:lnTo>
                      <a:pt x="3013" y="2001"/>
                    </a:lnTo>
                    <a:lnTo>
                      <a:pt x="3013" y="2001"/>
                    </a:lnTo>
                    <a:cubicBezTo>
                      <a:pt x="3013" y="2001"/>
                      <a:pt x="3049" y="2036"/>
                      <a:pt x="3108" y="2084"/>
                    </a:cubicBezTo>
                    <a:cubicBezTo>
                      <a:pt x="3120" y="2215"/>
                      <a:pt x="3120" y="2358"/>
                      <a:pt x="3132" y="2513"/>
                    </a:cubicBezTo>
                    <a:cubicBezTo>
                      <a:pt x="3132" y="2513"/>
                      <a:pt x="3120" y="2513"/>
                      <a:pt x="3120" y="2501"/>
                    </a:cubicBezTo>
                    <a:cubicBezTo>
                      <a:pt x="3049" y="2346"/>
                      <a:pt x="2954" y="2215"/>
                      <a:pt x="2870" y="2084"/>
                    </a:cubicBezTo>
                    <a:cubicBezTo>
                      <a:pt x="2881" y="1659"/>
                      <a:pt x="2873" y="1329"/>
                      <a:pt x="2871" y="1263"/>
                    </a:cubicBezTo>
                    <a:close/>
                    <a:moveTo>
                      <a:pt x="2251" y="2167"/>
                    </a:moveTo>
                    <a:cubicBezTo>
                      <a:pt x="2287" y="2203"/>
                      <a:pt x="2346" y="2227"/>
                      <a:pt x="2442" y="2286"/>
                    </a:cubicBezTo>
                    <a:cubicBezTo>
                      <a:pt x="2465" y="2310"/>
                      <a:pt x="2489" y="2322"/>
                      <a:pt x="2513" y="2334"/>
                    </a:cubicBezTo>
                    <a:cubicBezTo>
                      <a:pt x="2501" y="2405"/>
                      <a:pt x="2489" y="2501"/>
                      <a:pt x="2465" y="2572"/>
                    </a:cubicBezTo>
                    <a:cubicBezTo>
                      <a:pt x="2406" y="2489"/>
                      <a:pt x="2335" y="2394"/>
                      <a:pt x="2263" y="2310"/>
                    </a:cubicBezTo>
                    <a:cubicBezTo>
                      <a:pt x="2263" y="2263"/>
                      <a:pt x="2251" y="2215"/>
                      <a:pt x="2251" y="2167"/>
                    </a:cubicBezTo>
                    <a:close/>
                    <a:moveTo>
                      <a:pt x="1239" y="1727"/>
                    </a:moveTo>
                    <a:cubicBezTo>
                      <a:pt x="1263" y="1751"/>
                      <a:pt x="1311" y="1810"/>
                      <a:pt x="1370" y="1870"/>
                    </a:cubicBezTo>
                    <a:cubicBezTo>
                      <a:pt x="1477" y="1989"/>
                      <a:pt x="1596" y="2155"/>
                      <a:pt x="1739" y="2334"/>
                    </a:cubicBezTo>
                    <a:cubicBezTo>
                      <a:pt x="1751" y="2370"/>
                      <a:pt x="1775" y="2382"/>
                      <a:pt x="1799" y="2405"/>
                    </a:cubicBezTo>
                    <a:cubicBezTo>
                      <a:pt x="1834" y="2525"/>
                      <a:pt x="1858" y="2644"/>
                      <a:pt x="1870" y="2763"/>
                    </a:cubicBezTo>
                    <a:cubicBezTo>
                      <a:pt x="1846" y="2751"/>
                      <a:pt x="1834" y="2727"/>
                      <a:pt x="1799" y="2703"/>
                    </a:cubicBezTo>
                    <a:cubicBezTo>
                      <a:pt x="1680" y="2441"/>
                      <a:pt x="1537" y="2167"/>
                      <a:pt x="1394" y="1965"/>
                    </a:cubicBezTo>
                    <a:cubicBezTo>
                      <a:pt x="1334" y="1870"/>
                      <a:pt x="1275" y="1798"/>
                      <a:pt x="1239" y="1727"/>
                    </a:cubicBezTo>
                    <a:close/>
                    <a:moveTo>
                      <a:pt x="8800" y="2620"/>
                    </a:moveTo>
                    <a:lnTo>
                      <a:pt x="8942" y="2763"/>
                    </a:lnTo>
                    <a:lnTo>
                      <a:pt x="8954" y="2786"/>
                    </a:lnTo>
                    <a:cubicBezTo>
                      <a:pt x="8919" y="2739"/>
                      <a:pt x="8871" y="2703"/>
                      <a:pt x="8812" y="2667"/>
                    </a:cubicBezTo>
                    <a:cubicBezTo>
                      <a:pt x="8800" y="2644"/>
                      <a:pt x="8800" y="2632"/>
                      <a:pt x="8800" y="2620"/>
                    </a:cubicBezTo>
                    <a:close/>
                    <a:moveTo>
                      <a:pt x="4573" y="2167"/>
                    </a:moveTo>
                    <a:lnTo>
                      <a:pt x="4680" y="2286"/>
                    </a:lnTo>
                    <a:cubicBezTo>
                      <a:pt x="4716" y="2489"/>
                      <a:pt x="4728" y="2667"/>
                      <a:pt x="4763" y="2846"/>
                    </a:cubicBezTo>
                    <a:cubicBezTo>
                      <a:pt x="4692" y="2644"/>
                      <a:pt x="4632" y="2441"/>
                      <a:pt x="4585" y="2251"/>
                    </a:cubicBezTo>
                    <a:cubicBezTo>
                      <a:pt x="4585" y="2215"/>
                      <a:pt x="4573" y="2203"/>
                      <a:pt x="4573" y="2167"/>
                    </a:cubicBezTo>
                    <a:close/>
                    <a:moveTo>
                      <a:pt x="1334" y="2679"/>
                    </a:moveTo>
                    <a:lnTo>
                      <a:pt x="1334" y="2679"/>
                    </a:lnTo>
                    <a:cubicBezTo>
                      <a:pt x="1394" y="2751"/>
                      <a:pt x="1442" y="2822"/>
                      <a:pt x="1489" y="2882"/>
                    </a:cubicBezTo>
                    <a:cubicBezTo>
                      <a:pt x="1501" y="2929"/>
                      <a:pt x="1513" y="2989"/>
                      <a:pt x="1513" y="3037"/>
                    </a:cubicBezTo>
                    <a:lnTo>
                      <a:pt x="1334" y="2679"/>
                    </a:lnTo>
                    <a:close/>
                    <a:moveTo>
                      <a:pt x="2287" y="3227"/>
                    </a:moveTo>
                    <a:cubicBezTo>
                      <a:pt x="2311" y="3239"/>
                      <a:pt x="2323" y="3274"/>
                      <a:pt x="2323" y="3286"/>
                    </a:cubicBezTo>
                    <a:lnTo>
                      <a:pt x="2323" y="3286"/>
                    </a:lnTo>
                    <a:cubicBezTo>
                      <a:pt x="2323" y="3275"/>
                      <a:pt x="2311" y="3263"/>
                      <a:pt x="2287" y="3239"/>
                    </a:cubicBezTo>
                    <a:lnTo>
                      <a:pt x="2287" y="3227"/>
                    </a:lnTo>
                    <a:close/>
                    <a:moveTo>
                      <a:pt x="8573" y="3096"/>
                    </a:moveTo>
                    <a:cubicBezTo>
                      <a:pt x="8597" y="3179"/>
                      <a:pt x="8621" y="3275"/>
                      <a:pt x="8645" y="3346"/>
                    </a:cubicBezTo>
                    <a:cubicBezTo>
                      <a:pt x="8657" y="3406"/>
                      <a:pt x="8681" y="3453"/>
                      <a:pt x="8692" y="3513"/>
                    </a:cubicBezTo>
                    <a:lnTo>
                      <a:pt x="8645" y="3465"/>
                    </a:lnTo>
                    <a:cubicBezTo>
                      <a:pt x="8633" y="3453"/>
                      <a:pt x="8633" y="3441"/>
                      <a:pt x="8633" y="3406"/>
                    </a:cubicBezTo>
                    <a:cubicBezTo>
                      <a:pt x="8621" y="3298"/>
                      <a:pt x="8585" y="3203"/>
                      <a:pt x="8573" y="3096"/>
                    </a:cubicBezTo>
                    <a:close/>
                    <a:moveTo>
                      <a:pt x="10586" y="1751"/>
                    </a:moveTo>
                    <a:cubicBezTo>
                      <a:pt x="10597" y="1786"/>
                      <a:pt x="10609" y="1834"/>
                      <a:pt x="10645" y="1858"/>
                    </a:cubicBezTo>
                    <a:cubicBezTo>
                      <a:pt x="10776" y="2132"/>
                      <a:pt x="10895" y="2441"/>
                      <a:pt x="11002" y="2763"/>
                    </a:cubicBezTo>
                    <a:cubicBezTo>
                      <a:pt x="11098" y="3060"/>
                      <a:pt x="11181" y="3346"/>
                      <a:pt x="11240" y="3620"/>
                    </a:cubicBezTo>
                    <a:cubicBezTo>
                      <a:pt x="11193" y="3525"/>
                      <a:pt x="11145" y="3418"/>
                      <a:pt x="11074" y="3322"/>
                    </a:cubicBezTo>
                    <a:cubicBezTo>
                      <a:pt x="11014" y="3048"/>
                      <a:pt x="10907" y="2751"/>
                      <a:pt x="10788" y="2453"/>
                    </a:cubicBezTo>
                    <a:cubicBezTo>
                      <a:pt x="10764" y="2382"/>
                      <a:pt x="10728" y="2322"/>
                      <a:pt x="10705" y="2251"/>
                    </a:cubicBezTo>
                    <a:cubicBezTo>
                      <a:pt x="10657" y="2084"/>
                      <a:pt x="10621" y="1917"/>
                      <a:pt x="10586" y="1751"/>
                    </a:cubicBezTo>
                    <a:close/>
                    <a:moveTo>
                      <a:pt x="12657" y="0"/>
                    </a:moveTo>
                    <a:cubicBezTo>
                      <a:pt x="12657" y="1"/>
                      <a:pt x="12681" y="120"/>
                      <a:pt x="12693" y="310"/>
                    </a:cubicBezTo>
                    <a:cubicBezTo>
                      <a:pt x="12705" y="500"/>
                      <a:pt x="12729" y="786"/>
                      <a:pt x="12741" y="1096"/>
                    </a:cubicBezTo>
                    <a:cubicBezTo>
                      <a:pt x="12741" y="1251"/>
                      <a:pt x="12752" y="1393"/>
                      <a:pt x="12752" y="1560"/>
                    </a:cubicBezTo>
                    <a:cubicBezTo>
                      <a:pt x="12681" y="786"/>
                      <a:pt x="12586" y="143"/>
                      <a:pt x="12586" y="143"/>
                    </a:cubicBezTo>
                    <a:cubicBezTo>
                      <a:pt x="12586" y="143"/>
                      <a:pt x="12526" y="965"/>
                      <a:pt x="12502" y="1858"/>
                    </a:cubicBezTo>
                    <a:cubicBezTo>
                      <a:pt x="12419" y="1632"/>
                      <a:pt x="12348" y="1429"/>
                      <a:pt x="12264" y="1239"/>
                    </a:cubicBezTo>
                    <a:cubicBezTo>
                      <a:pt x="12217" y="1143"/>
                      <a:pt x="12181" y="1072"/>
                      <a:pt x="12145" y="1001"/>
                    </a:cubicBezTo>
                    <a:cubicBezTo>
                      <a:pt x="12157" y="893"/>
                      <a:pt x="12157" y="846"/>
                      <a:pt x="12157" y="846"/>
                    </a:cubicBezTo>
                    <a:lnTo>
                      <a:pt x="12157" y="846"/>
                    </a:lnTo>
                    <a:cubicBezTo>
                      <a:pt x="12157" y="846"/>
                      <a:pt x="12145" y="893"/>
                      <a:pt x="12121" y="965"/>
                    </a:cubicBezTo>
                    <a:cubicBezTo>
                      <a:pt x="12014" y="762"/>
                      <a:pt x="11907" y="572"/>
                      <a:pt x="11800" y="429"/>
                    </a:cubicBezTo>
                    <a:cubicBezTo>
                      <a:pt x="11740" y="322"/>
                      <a:pt x="11681" y="262"/>
                      <a:pt x="11633" y="203"/>
                    </a:cubicBezTo>
                    <a:cubicBezTo>
                      <a:pt x="11613" y="188"/>
                      <a:pt x="11599" y="173"/>
                      <a:pt x="11590" y="160"/>
                    </a:cubicBezTo>
                    <a:lnTo>
                      <a:pt x="11590" y="160"/>
                    </a:lnTo>
                    <a:lnTo>
                      <a:pt x="11621" y="215"/>
                    </a:lnTo>
                    <a:cubicBezTo>
                      <a:pt x="11645" y="274"/>
                      <a:pt x="11693" y="358"/>
                      <a:pt x="11740" y="465"/>
                    </a:cubicBezTo>
                    <a:cubicBezTo>
                      <a:pt x="11824" y="655"/>
                      <a:pt x="11931" y="905"/>
                      <a:pt x="12038" y="1215"/>
                    </a:cubicBezTo>
                    <a:lnTo>
                      <a:pt x="11990" y="1358"/>
                    </a:lnTo>
                    <a:cubicBezTo>
                      <a:pt x="11919" y="1215"/>
                      <a:pt x="11860" y="1108"/>
                      <a:pt x="11800" y="1024"/>
                    </a:cubicBezTo>
                    <a:cubicBezTo>
                      <a:pt x="11752" y="953"/>
                      <a:pt x="11705" y="893"/>
                      <a:pt x="11693" y="858"/>
                    </a:cubicBezTo>
                    <a:cubicBezTo>
                      <a:pt x="11621" y="727"/>
                      <a:pt x="11550" y="608"/>
                      <a:pt x="11490" y="500"/>
                    </a:cubicBezTo>
                    <a:cubicBezTo>
                      <a:pt x="11383" y="334"/>
                      <a:pt x="11324" y="251"/>
                      <a:pt x="11324" y="250"/>
                    </a:cubicBezTo>
                    <a:lnTo>
                      <a:pt x="11324" y="250"/>
                    </a:lnTo>
                    <a:cubicBezTo>
                      <a:pt x="11324" y="251"/>
                      <a:pt x="11371" y="358"/>
                      <a:pt x="11443" y="536"/>
                    </a:cubicBezTo>
                    <a:cubicBezTo>
                      <a:pt x="11514" y="715"/>
                      <a:pt x="11586" y="965"/>
                      <a:pt x="11681" y="1251"/>
                    </a:cubicBezTo>
                    <a:cubicBezTo>
                      <a:pt x="11740" y="1441"/>
                      <a:pt x="11800" y="1667"/>
                      <a:pt x="11860" y="1882"/>
                    </a:cubicBezTo>
                    <a:cubicBezTo>
                      <a:pt x="11848" y="1917"/>
                      <a:pt x="11848" y="1941"/>
                      <a:pt x="11824" y="1989"/>
                    </a:cubicBezTo>
                    <a:cubicBezTo>
                      <a:pt x="11752" y="1822"/>
                      <a:pt x="11669" y="1679"/>
                      <a:pt x="11586" y="1548"/>
                    </a:cubicBezTo>
                    <a:lnTo>
                      <a:pt x="11574" y="1524"/>
                    </a:lnTo>
                    <a:cubicBezTo>
                      <a:pt x="11514" y="1203"/>
                      <a:pt x="11455" y="989"/>
                      <a:pt x="11455" y="989"/>
                    </a:cubicBezTo>
                    <a:lnTo>
                      <a:pt x="11455" y="1346"/>
                    </a:lnTo>
                    <a:cubicBezTo>
                      <a:pt x="11348" y="1203"/>
                      <a:pt x="11264" y="1084"/>
                      <a:pt x="11169" y="989"/>
                    </a:cubicBezTo>
                    <a:cubicBezTo>
                      <a:pt x="11109" y="929"/>
                      <a:pt x="11074" y="870"/>
                      <a:pt x="11038" y="846"/>
                    </a:cubicBezTo>
                    <a:cubicBezTo>
                      <a:pt x="11014" y="810"/>
                      <a:pt x="10990" y="786"/>
                      <a:pt x="10990" y="786"/>
                    </a:cubicBezTo>
                    <a:lnTo>
                      <a:pt x="10990" y="786"/>
                    </a:lnTo>
                    <a:lnTo>
                      <a:pt x="11026" y="846"/>
                    </a:lnTo>
                    <a:cubicBezTo>
                      <a:pt x="11062" y="893"/>
                      <a:pt x="11086" y="953"/>
                      <a:pt x="11133" y="1024"/>
                    </a:cubicBezTo>
                    <a:cubicBezTo>
                      <a:pt x="11205" y="1167"/>
                      <a:pt x="11324" y="1382"/>
                      <a:pt x="11431" y="1632"/>
                    </a:cubicBezTo>
                    <a:cubicBezTo>
                      <a:pt x="11434" y="1643"/>
                      <a:pt x="11438" y="1653"/>
                      <a:pt x="11444" y="1662"/>
                    </a:cubicBezTo>
                    <a:lnTo>
                      <a:pt x="11444" y="1662"/>
                    </a:lnTo>
                    <a:cubicBezTo>
                      <a:pt x="11425" y="1641"/>
                      <a:pt x="11406" y="1623"/>
                      <a:pt x="11395" y="1608"/>
                    </a:cubicBezTo>
                    <a:cubicBezTo>
                      <a:pt x="11252" y="1334"/>
                      <a:pt x="11098" y="1108"/>
                      <a:pt x="10990" y="965"/>
                    </a:cubicBezTo>
                    <a:cubicBezTo>
                      <a:pt x="10895" y="810"/>
                      <a:pt x="10812" y="727"/>
                      <a:pt x="10812" y="727"/>
                    </a:cubicBezTo>
                    <a:lnTo>
                      <a:pt x="10812" y="727"/>
                    </a:lnTo>
                    <a:cubicBezTo>
                      <a:pt x="10812" y="727"/>
                      <a:pt x="10859" y="834"/>
                      <a:pt x="10931" y="989"/>
                    </a:cubicBezTo>
                    <a:cubicBezTo>
                      <a:pt x="11014" y="1155"/>
                      <a:pt x="11109" y="1405"/>
                      <a:pt x="11205" y="1679"/>
                    </a:cubicBezTo>
                    <a:cubicBezTo>
                      <a:pt x="11217" y="1727"/>
                      <a:pt x="11228" y="1763"/>
                      <a:pt x="11252" y="1822"/>
                    </a:cubicBezTo>
                    <a:cubicBezTo>
                      <a:pt x="11169" y="1703"/>
                      <a:pt x="11109" y="1584"/>
                      <a:pt x="11038" y="1489"/>
                    </a:cubicBezTo>
                    <a:cubicBezTo>
                      <a:pt x="10847" y="1191"/>
                      <a:pt x="10657" y="953"/>
                      <a:pt x="10514" y="786"/>
                    </a:cubicBezTo>
                    <a:cubicBezTo>
                      <a:pt x="10443" y="691"/>
                      <a:pt x="10383" y="631"/>
                      <a:pt x="10336" y="596"/>
                    </a:cubicBezTo>
                    <a:cubicBezTo>
                      <a:pt x="10300" y="549"/>
                      <a:pt x="10276" y="513"/>
                      <a:pt x="10276" y="512"/>
                    </a:cubicBezTo>
                    <a:lnTo>
                      <a:pt x="10276" y="512"/>
                    </a:lnTo>
                    <a:cubicBezTo>
                      <a:pt x="10276" y="513"/>
                      <a:pt x="10300" y="549"/>
                      <a:pt x="10324" y="596"/>
                    </a:cubicBezTo>
                    <a:cubicBezTo>
                      <a:pt x="10359" y="631"/>
                      <a:pt x="10419" y="715"/>
                      <a:pt x="10455" y="810"/>
                    </a:cubicBezTo>
                    <a:cubicBezTo>
                      <a:pt x="10574" y="1012"/>
                      <a:pt x="10717" y="1262"/>
                      <a:pt x="10859" y="1572"/>
                    </a:cubicBezTo>
                    <a:cubicBezTo>
                      <a:pt x="10955" y="1763"/>
                      <a:pt x="11038" y="1977"/>
                      <a:pt x="11109" y="2203"/>
                    </a:cubicBezTo>
                    <a:cubicBezTo>
                      <a:pt x="11038" y="2060"/>
                      <a:pt x="10955" y="1929"/>
                      <a:pt x="10859" y="1810"/>
                    </a:cubicBezTo>
                    <a:cubicBezTo>
                      <a:pt x="10728" y="1632"/>
                      <a:pt x="10609" y="1465"/>
                      <a:pt x="10502" y="1346"/>
                    </a:cubicBezTo>
                    <a:cubicBezTo>
                      <a:pt x="10478" y="1251"/>
                      <a:pt x="10431" y="1143"/>
                      <a:pt x="10395" y="1072"/>
                    </a:cubicBezTo>
                    <a:cubicBezTo>
                      <a:pt x="10324" y="893"/>
                      <a:pt x="10276" y="786"/>
                      <a:pt x="10276" y="786"/>
                    </a:cubicBezTo>
                    <a:lnTo>
                      <a:pt x="10276" y="786"/>
                    </a:lnTo>
                    <a:cubicBezTo>
                      <a:pt x="10276" y="786"/>
                      <a:pt x="10300" y="905"/>
                      <a:pt x="10324" y="1084"/>
                    </a:cubicBezTo>
                    <a:cubicBezTo>
                      <a:pt x="10324" y="1108"/>
                      <a:pt x="10336" y="1155"/>
                      <a:pt x="10336" y="1191"/>
                    </a:cubicBezTo>
                    <a:cubicBezTo>
                      <a:pt x="10276" y="1132"/>
                      <a:pt x="10240" y="1072"/>
                      <a:pt x="10193" y="1036"/>
                    </a:cubicBezTo>
                    <a:lnTo>
                      <a:pt x="10133" y="977"/>
                    </a:lnTo>
                    <a:lnTo>
                      <a:pt x="10133" y="977"/>
                    </a:lnTo>
                    <a:cubicBezTo>
                      <a:pt x="10133" y="977"/>
                      <a:pt x="10145" y="1012"/>
                      <a:pt x="10181" y="1060"/>
                    </a:cubicBezTo>
                    <a:cubicBezTo>
                      <a:pt x="10205" y="1096"/>
                      <a:pt x="10252" y="1155"/>
                      <a:pt x="10300" y="1251"/>
                    </a:cubicBezTo>
                    <a:cubicBezTo>
                      <a:pt x="10312" y="1274"/>
                      <a:pt x="10324" y="1310"/>
                      <a:pt x="10359" y="1334"/>
                    </a:cubicBezTo>
                    <a:cubicBezTo>
                      <a:pt x="10371" y="1452"/>
                      <a:pt x="10383" y="1570"/>
                      <a:pt x="10395" y="1700"/>
                    </a:cubicBezTo>
                    <a:lnTo>
                      <a:pt x="10395" y="1700"/>
                    </a:lnTo>
                    <a:cubicBezTo>
                      <a:pt x="10393" y="1691"/>
                      <a:pt x="10383" y="1690"/>
                      <a:pt x="10383" y="1679"/>
                    </a:cubicBezTo>
                    <a:cubicBezTo>
                      <a:pt x="10240" y="1429"/>
                      <a:pt x="10085" y="1227"/>
                      <a:pt x="9966" y="1084"/>
                    </a:cubicBezTo>
                    <a:lnTo>
                      <a:pt x="9788" y="858"/>
                    </a:lnTo>
                    <a:lnTo>
                      <a:pt x="9788" y="858"/>
                    </a:lnTo>
                    <a:cubicBezTo>
                      <a:pt x="9788" y="858"/>
                      <a:pt x="9835" y="965"/>
                      <a:pt x="9919" y="1108"/>
                    </a:cubicBezTo>
                    <a:cubicBezTo>
                      <a:pt x="10002" y="1274"/>
                      <a:pt x="10097" y="1501"/>
                      <a:pt x="10216" y="1763"/>
                    </a:cubicBezTo>
                    <a:cubicBezTo>
                      <a:pt x="10312" y="1977"/>
                      <a:pt x="10383" y="2179"/>
                      <a:pt x="10455" y="2417"/>
                    </a:cubicBezTo>
                    <a:cubicBezTo>
                      <a:pt x="10038" y="1870"/>
                      <a:pt x="9621" y="1382"/>
                      <a:pt x="9621" y="1382"/>
                    </a:cubicBezTo>
                    <a:lnTo>
                      <a:pt x="9621" y="1382"/>
                    </a:lnTo>
                    <a:cubicBezTo>
                      <a:pt x="9621" y="1382"/>
                      <a:pt x="9728" y="1608"/>
                      <a:pt x="9895" y="1929"/>
                    </a:cubicBezTo>
                    <a:cubicBezTo>
                      <a:pt x="9681" y="1620"/>
                      <a:pt x="9443" y="1322"/>
                      <a:pt x="9204" y="1084"/>
                    </a:cubicBezTo>
                    <a:cubicBezTo>
                      <a:pt x="8942" y="810"/>
                      <a:pt x="8692" y="596"/>
                      <a:pt x="8490" y="453"/>
                    </a:cubicBezTo>
                    <a:cubicBezTo>
                      <a:pt x="8407" y="381"/>
                      <a:pt x="8311" y="334"/>
                      <a:pt x="8276" y="298"/>
                    </a:cubicBezTo>
                    <a:cubicBezTo>
                      <a:pt x="8216" y="262"/>
                      <a:pt x="8181" y="239"/>
                      <a:pt x="8180" y="239"/>
                    </a:cubicBezTo>
                    <a:lnTo>
                      <a:pt x="8180" y="239"/>
                    </a:lnTo>
                    <a:lnTo>
                      <a:pt x="8252" y="310"/>
                    </a:lnTo>
                    <a:cubicBezTo>
                      <a:pt x="8300" y="358"/>
                      <a:pt x="8371" y="417"/>
                      <a:pt x="8454" y="500"/>
                    </a:cubicBezTo>
                    <a:cubicBezTo>
                      <a:pt x="8609" y="667"/>
                      <a:pt x="8835" y="917"/>
                      <a:pt x="9050" y="1215"/>
                    </a:cubicBezTo>
                    <a:cubicBezTo>
                      <a:pt x="9145" y="1346"/>
                      <a:pt x="9252" y="1513"/>
                      <a:pt x="9359" y="1667"/>
                    </a:cubicBezTo>
                    <a:cubicBezTo>
                      <a:pt x="9133" y="1465"/>
                      <a:pt x="8931" y="1322"/>
                      <a:pt x="8776" y="1215"/>
                    </a:cubicBezTo>
                    <a:cubicBezTo>
                      <a:pt x="8704" y="1155"/>
                      <a:pt x="8633" y="1132"/>
                      <a:pt x="8585" y="1096"/>
                    </a:cubicBezTo>
                    <a:cubicBezTo>
                      <a:pt x="8538" y="1072"/>
                      <a:pt x="8514" y="1049"/>
                      <a:pt x="8514" y="1048"/>
                    </a:cubicBezTo>
                    <a:lnTo>
                      <a:pt x="8514" y="1048"/>
                    </a:lnTo>
                    <a:lnTo>
                      <a:pt x="8573" y="1108"/>
                    </a:lnTo>
                    <a:cubicBezTo>
                      <a:pt x="8609" y="1143"/>
                      <a:pt x="8669" y="1203"/>
                      <a:pt x="8728" y="1262"/>
                    </a:cubicBezTo>
                    <a:cubicBezTo>
                      <a:pt x="8871" y="1393"/>
                      <a:pt x="9050" y="1572"/>
                      <a:pt x="9228" y="1810"/>
                    </a:cubicBezTo>
                    <a:cubicBezTo>
                      <a:pt x="9407" y="2048"/>
                      <a:pt x="9585" y="2322"/>
                      <a:pt x="9716" y="2596"/>
                    </a:cubicBezTo>
                    <a:lnTo>
                      <a:pt x="9764" y="2691"/>
                    </a:lnTo>
                    <a:lnTo>
                      <a:pt x="9764" y="2691"/>
                    </a:lnTo>
                    <a:lnTo>
                      <a:pt x="9538" y="2417"/>
                    </a:lnTo>
                    <a:cubicBezTo>
                      <a:pt x="9419" y="2298"/>
                      <a:pt x="9300" y="2203"/>
                      <a:pt x="9181" y="2096"/>
                    </a:cubicBezTo>
                    <a:cubicBezTo>
                      <a:pt x="9050" y="1870"/>
                      <a:pt x="8883" y="1679"/>
                      <a:pt x="8716" y="1501"/>
                    </a:cubicBezTo>
                    <a:cubicBezTo>
                      <a:pt x="8490" y="1262"/>
                      <a:pt x="8252" y="1084"/>
                      <a:pt x="8097" y="965"/>
                    </a:cubicBezTo>
                    <a:cubicBezTo>
                      <a:pt x="8061" y="953"/>
                      <a:pt x="8050" y="929"/>
                      <a:pt x="8038" y="917"/>
                    </a:cubicBezTo>
                    <a:cubicBezTo>
                      <a:pt x="8038" y="893"/>
                      <a:pt x="8014" y="893"/>
                      <a:pt x="8014" y="893"/>
                    </a:cubicBezTo>
                    <a:lnTo>
                      <a:pt x="8014" y="917"/>
                    </a:lnTo>
                    <a:cubicBezTo>
                      <a:pt x="7954" y="893"/>
                      <a:pt x="7919" y="858"/>
                      <a:pt x="7883" y="846"/>
                    </a:cubicBezTo>
                    <a:cubicBezTo>
                      <a:pt x="7836" y="810"/>
                      <a:pt x="7812" y="798"/>
                      <a:pt x="7811" y="798"/>
                    </a:cubicBezTo>
                    <a:lnTo>
                      <a:pt x="7811" y="798"/>
                    </a:lnTo>
                    <a:cubicBezTo>
                      <a:pt x="7812" y="798"/>
                      <a:pt x="7835" y="810"/>
                      <a:pt x="7871" y="858"/>
                    </a:cubicBezTo>
                    <a:cubicBezTo>
                      <a:pt x="7895" y="893"/>
                      <a:pt x="7954" y="929"/>
                      <a:pt x="8014" y="989"/>
                    </a:cubicBezTo>
                    <a:cubicBezTo>
                      <a:pt x="8014" y="1084"/>
                      <a:pt x="8038" y="1215"/>
                      <a:pt x="8050" y="1393"/>
                    </a:cubicBezTo>
                    <a:cubicBezTo>
                      <a:pt x="8050" y="1393"/>
                      <a:pt x="8038" y="1393"/>
                      <a:pt x="8038" y="1382"/>
                    </a:cubicBezTo>
                    <a:cubicBezTo>
                      <a:pt x="7954" y="1286"/>
                      <a:pt x="7919" y="1251"/>
                      <a:pt x="7919" y="1251"/>
                    </a:cubicBezTo>
                    <a:lnTo>
                      <a:pt x="7919" y="1251"/>
                    </a:lnTo>
                    <a:cubicBezTo>
                      <a:pt x="7919" y="1251"/>
                      <a:pt x="7930" y="1286"/>
                      <a:pt x="7978" y="1358"/>
                    </a:cubicBezTo>
                    <a:cubicBezTo>
                      <a:pt x="7954" y="1334"/>
                      <a:pt x="7930" y="1334"/>
                      <a:pt x="7919" y="1322"/>
                    </a:cubicBezTo>
                    <a:cubicBezTo>
                      <a:pt x="7883" y="1310"/>
                      <a:pt x="7859" y="1310"/>
                      <a:pt x="7835" y="1286"/>
                    </a:cubicBezTo>
                    <a:cubicBezTo>
                      <a:pt x="7752" y="1048"/>
                      <a:pt x="7692" y="905"/>
                      <a:pt x="7692" y="905"/>
                    </a:cubicBezTo>
                    <a:lnTo>
                      <a:pt x="7692" y="905"/>
                    </a:lnTo>
                    <a:cubicBezTo>
                      <a:pt x="7692" y="905"/>
                      <a:pt x="7704" y="1036"/>
                      <a:pt x="7740" y="1262"/>
                    </a:cubicBezTo>
                    <a:cubicBezTo>
                      <a:pt x="7716" y="1262"/>
                      <a:pt x="7692" y="1251"/>
                      <a:pt x="7680" y="1251"/>
                    </a:cubicBezTo>
                    <a:cubicBezTo>
                      <a:pt x="7621" y="1227"/>
                      <a:pt x="7586" y="1215"/>
                      <a:pt x="7585" y="1215"/>
                    </a:cubicBezTo>
                    <a:lnTo>
                      <a:pt x="7585" y="1215"/>
                    </a:lnTo>
                    <a:cubicBezTo>
                      <a:pt x="7586" y="1215"/>
                      <a:pt x="7621" y="1227"/>
                      <a:pt x="7657" y="1262"/>
                    </a:cubicBezTo>
                    <a:cubicBezTo>
                      <a:pt x="7680" y="1274"/>
                      <a:pt x="7704" y="1286"/>
                      <a:pt x="7740" y="1310"/>
                    </a:cubicBezTo>
                    <a:cubicBezTo>
                      <a:pt x="7752" y="1441"/>
                      <a:pt x="7776" y="1584"/>
                      <a:pt x="7811" y="1751"/>
                    </a:cubicBezTo>
                    <a:cubicBezTo>
                      <a:pt x="7752" y="1739"/>
                      <a:pt x="7692" y="1703"/>
                      <a:pt x="7645" y="1691"/>
                    </a:cubicBezTo>
                    <a:cubicBezTo>
                      <a:pt x="7597" y="1679"/>
                      <a:pt x="7561" y="1667"/>
                      <a:pt x="7526" y="1667"/>
                    </a:cubicBezTo>
                    <a:cubicBezTo>
                      <a:pt x="7526" y="1643"/>
                      <a:pt x="7514" y="1643"/>
                      <a:pt x="7514" y="1643"/>
                    </a:cubicBezTo>
                    <a:lnTo>
                      <a:pt x="7514" y="1667"/>
                    </a:lnTo>
                    <a:cubicBezTo>
                      <a:pt x="7478" y="1643"/>
                      <a:pt x="7454" y="1643"/>
                      <a:pt x="7418" y="1632"/>
                    </a:cubicBezTo>
                    <a:cubicBezTo>
                      <a:pt x="7401" y="1626"/>
                      <a:pt x="7383" y="1623"/>
                      <a:pt x="7370" y="1621"/>
                    </a:cubicBezTo>
                    <a:lnTo>
                      <a:pt x="7370" y="1621"/>
                    </a:lnTo>
                    <a:lnTo>
                      <a:pt x="7264" y="1405"/>
                    </a:lnTo>
                    <a:cubicBezTo>
                      <a:pt x="7240" y="1310"/>
                      <a:pt x="7228" y="1251"/>
                      <a:pt x="7228" y="1251"/>
                    </a:cubicBezTo>
                    <a:cubicBezTo>
                      <a:pt x="7228" y="1251"/>
                      <a:pt x="7228" y="1274"/>
                      <a:pt x="7216" y="1334"/>
                    </a:cubicBezTo>
                    <a:cubicBezTo>
                      <a:pt x="7109" y="1143"/>
                      <a:pt x="7038" y="1013"/>
                      <a:pt x="7037" y="1012"/>
                    </a:cubicBezTo>
                    <a:lnTo>
                      <a:pt x="7037" y="1012"/>
                    </a:lnTo>
                    <a:cubicBezTo>
                      <a:pt x="7038" y="1013"/>
                      <a:pt x="7097" y="1227"/>
                      <a:pt x="7180" y="1572"/>
                    </a:cubicBezTo>
                    <a:cubicBezTo>
                      <a:pt x="7168" y="1667"/>
                      <a:pt x="7168" y="1786"/>
                      <a:pt x="7157" y="1905"/>
                    </a:cubicBezTo>
                    <a:cubicBezTo>
                      <a:pt x="7157" y="1882"/>
                      <a:pt x="7145" y="1870"/>
                      <a:pt x="7145" y="1870"/>
                    </a:cubicBezTo>
                    <a:cubicBezTo>
                      <a:pt x="7037" y="1584"/>
                      <a:pt x="6942" y="1334"/>
                      <a:pt x="6907" y="1155"/>
                    </a:cubicBezTo>
                    <a:lnTo>
                      <a:pt x="6823" y="858"/>
                    </a:lnTo>
                    <a:lnTo>
                      <a:pt x="6823" y="858"/>
                    </a:lnTo>
                    <a:cubicBezTo>
                      <a:pt x="6823" y="858"/>
                      <a:pt x="6823" y="977"/>
                      <a:pt x="6847" y="1167"/>
                    </a:cubicBezTo>
                    <a:cubicBezTo>
                      <a:pt x="6859" y="1322"/>
                      <a:pt x="6871" y="1524"/>
                      <a:pt x="6918" y="1763"/>
                    </a:cubicBezTo>
                    <a:cubicBezTo>
                      <a:pt x="6859" y="1632"/>
                      <a:pt x="6799" y="1513"/>
                      <a:pt x="6740" y="1393"/>
                    </a:cubicBezTo>
                    <a:cubicBezTo>
                      <a:pt x="6704" y="1346"/>
                      <a:pt x="6680" y="1286"/>
                      <a:pt x="6645" y="1251"/>
                    </a:cubicBezTo>
                    <a:lnTo>
                      <a:pt x="6645" y="1227"/>
                    </a:lnTo>
                    <a:cubicBezTo>
                      <a:pt x="6633" y="1072"/>
                      <a:pt x="6633" y="977"/>
                      <a:pt x="6633" y="977"/>
                    </a:cubicBezTo>
                    <a:cubicBezTo>
                      <a:pt x="6633" y="977"/>
                      <a:pt x="6621" y="1048"/>
                      <a:pt x="6609" y="1155"/>
                    </a:cubicBezTo>
                    <a:cubicBezTo>
                      <a:pt x="6502" y="977"/>
                      <a:pt x="6395" y="834"/>
                      <a:pt x="6311" y="715"/>
                    </a:cubicBezTo>
                    <a:cubicBezTo>
                      <a:pt x="6252" y="631"/>
                      <a:pt x="6192" y="572"/>
                      <a:pt x="6156" y="536"/>
                    </a:cubicBezTo>
                    <a:cubicBezTo>
                      <a:pt x="6133" y="489"/>
                      <a:pt x="6097" y="477"/>
                      <a:pt x="6097" y="477"/>
                    </a:cubicBezTo>
                    <a:lnTo>
                      <a:pt x="6097" y="477"/>
                    </a:lnTo>
                    <a:cubicBezTo>
                      <a:pt x="6097" y="477"/>
                      <a:pt x="6109" y="500"/>
                      <a:pt x="6145" y="548"/>
                    </a:cubicBezTo>
                    <a:cubicBezTo>
                      <a:pt x="6168" y="596"/>
                      <a:pt x="6204" y="667"/>
                      <a:pt x="6252" y="751"/>
                    </a:cubicBezTo>
                    <a:cubicBezTo>
                      <a:pt x="6323" y="905"/>
                      <a:pt x="6406" y="1108"/>
                      <a:pt x="6502" y="1346"/>
                    </a:cubicBezTo>
                    <a:cubicBezTo>
                      <a:pt x="6406" y="1262"/>
                      <a:pt x="6311" y="1191"/>
                      <a:pt x="6216" y="1108"/>
                    </a:cubicBezTo>
                    <a:cubicBezTo>
                      <a:pt x="5906" y="870"/>
                      <a:pt x="5597" y="715"/>
                      <a:pt x="5371" y="608"/>
                    </a:cubicBezTo>
                    <a:cubicBezTo>
                      <a:pt x="5252" y="560"/>
                      <a:pt x="5156" y="536"/>
                      <a:pt x="5097" y="500"/>
                    </a:cubicBezTo>
                    <a:cubicBezTo>
                      <a:pt x="5037" y="477"/>
                      <a:pt x="5002" y="477"/>
                      <a:pt x="5002" y="477"/>
                    </a:cubicBezTo>
                    <a:lnTo>
                      <a:pt x="5002" y="477"/>
                    </a:lnTo>
                    <a:lnTo>
                      <a:pt x="5085" y="512"/>
                    </a:lnTo>
                    <a:cubicBezTo>
                      <a:pt x="5144" y="548"/>
                      <a:pt x="5240" y="596"/>
                      <a:pt x="5335" y="667"/>
                    </a:cubicBezTo>
                    <a:cubicBezTo>
                      <a:pt x="5537" y="786"/>
                      <a:pt x="5775" y="965"/>
                      <a:pt x="6025" y="1203"/>
                    </a:cubicBezTo>
                    <a:lnTo>
                      <a:pt x="6025" y="1227"/>
                    </a:lnTo>
                    <a:lnTo>
                      <a:pt x="6025" y="1227"/>
                    </a:lnTo>
                    <a:lnTo>
                      <a:pt x="6037" y="1239"/>
                    </a:lnTo>
                    <a:cubicBezTo>
                      <a:pt x="6192" y="1382"/>
                      <a:pt x="6335" y="1560"/>
                      <a:pt x="6478" y="1739"/>
                    </a:cubicBezTo>
                    <a:lnTo>
                      <a:pt x="6478" y="1798"/>
                    </a:lnTo>
                    <a:cubicBezTo>
                      <a:pt x="6430" y="1751"/>
                      <a:pt x="6383" y="1703"/>
                      <a:pt x="6359" y="1667"/>
                    </a:cubicBezTo>
                    <a:cubicBezTo>
                      <a:pt x="6240" y="1548"/>
                      <a:pt x="6133" y="1441"/>
                      <a:pt x="6025" y="1358"/>
                    </a:cubicBezTo>
                    <a:cubicBezTo>
                      <a:pt x="6023" y="1349"/>
                      <a:pt x="6021" y="1340"/>
                      <a:pt x="6019" y="1331"/>
                    </a:cubicBezTo>
                    <a:lnTo>
                      <a:pt x="6019" y="1331"/>
                    </a:lnTo>
                    <a:cubicBezTo>
                      <a:pt x="6021" y="1332"/>
                      <a:pt x="6023" y="1333"/>
                      <a:pt x="6025" y="1334"/>
                    </a:cubicBezTo>
                    <a:lnTo>
                      <a:pt x="6025" y="1227"/>
                    </a:lnTo>
                    <a:lnTo>
                      <a:pt x="6025" y="1227"/>
                    </a:lnTo>
                    <a:lnTo>
                      <a:pt x="5978" y="1179"/>
                    </a:lnTo>
                    <a:lnTo>
                      <a:pt x="5978" y="1179"/>
                    </a:lnTo>
                    <a:cubicBezTo>
                      <a:pt x="5978" y="1201"/>
                      <a:pt x="5997" y="1251"/>
                      <a:pt x="6019" y="1331"/>
                    </a:cubicBezTo>
                    <a:lnTo>
                      <a:pt x="6019" y="1331"/>
                    </a:lnTo>
                    <a:cubicBezTo>
                      <a:pt x="5988" y="1317"/>
                      <a:pt x="5976" y="1285"/>
                      <a:pt x="5954" y="1274"/>
                    </a:cubicBezTo>
                    <a:cubicBezTo>
                      <a:pt x="5835" y="1191"/>
                      <a:pt x="5752" y="1132"/>
                      <a:pt x="5752" y="1132"/>
                    </a:cubicBezTo>
                    <a:lnTo>
                      <a:pt x="5752" y="1132"/>
                    </a:lnTo>
                    <a:cubicBezTo>
                      <a:pt x="5752" y="1132"/>
                      <a:pt x="5811" y="1203"/>
                      <a:pt x="5906" y="1322"/>
                    </a:cubicBezTo>
                    <a:cubicBezTo>
                      <a:pt x="5930" y="1370"/>
                      <a:pt x="5978" y="1429"/>
                      <a:pt x="6025" y="1489"/>
                    </a:cubicBezTo>
                    <a:lnTo>
                      <a:pt x="6025" y="1739"/>
                    </a:lnTo>
                    <a:cubicBezTo>
                      <a:pt x="5906" y="1620"/>
                      <a:pt x="5787" y="1513"/>
                      <a:pt x="5692" y="1453"/>
                    </a:cubicBezTo>
                    <a:cubicBezTo>
                      <a:pt x="5656" y="1405"/>
                      <a:pt x="5609" y="1382"/>
                      <a:pt x="5573" y="1370"/>
                    </a:cubicBezTo>
                    <a:cubicBezTo>
                      <a:pt x="5537" y="1263"/>
                      <a:pt x="5502" y="1191"/>
                      <a:pt x="5502" y="1191"/>
                    </a:cubicBezTo>
                    <a:lnTo>
                      <a:pt x="5502" y="1191"/>
                    </a:lnTo>
                    <a:cubicBezTo>
                      <a:pt x="5502" y="1191"/>
                      <a:pt x="5502" y="1227"/>
                      <a:pt x="5513" y="1322"/>
                    </a:cubicBezTo>
                    <a:lnTo>
                      <a:pt x="5513" y="1334"/>
                    </a:lnTo>
                    <a:cubicBezTo>
                      <a:pt x="5513" y="1429"/>
                      <a:pt x="5537" y="1524"/>
                      <a:pt x="5549" y="1679"/>
                    </a:cubicBezTo>
                    <a:cubicBezTo>
                      <a:pt x="5418" y="1560"/>
                      <a:pt x="5275" y="1453"/>
                      <a:pt x="5156" y="1370"/>
                    </a:cubicBezTo>
                    <a:cubicBezTo>
                      <a:pt x="5025" y="1262"/>
                      <a:pt x="4894" y="1167"/>
                      <a:pt x="4799" y="1108"/>
                    </a:cubicBezTo>
                    <a:cubicBezTo>
                      <a:pt x="4799" y="1072"/>
                      <a:pt x="4787" y="1036"/>
                      <a:pt x="4787" y="1012"/>
                    </a:cubicBezTo>
                    <a:cubicBezTo>
                      <a:pt x="4763" y="834"/>
                      <a:pt x="4740" y="727"/>
                      <a:pt x="4740" y="727"/>
                    </a:cubicBezTo>
                    <a:cubicBezTo>
                      <a:pt x="4740" y="727"/>
                      <a:pt x="4728" y="834"/>
                      <a:pt x="4728" y="1012"/>
                    </a:cubicBezTo>
                    <a:lnTo>
                      <a:pt x="4728" y="1048"/>
                    </a:lnTo>
                    <a:lnTo>
                      <a:pt x="4716" y="1036"/>
                    </a:lnTo>
                    <a:lnTo>
                      <a:pt x="4704" y="1048"/>
                    </a:lnTo>
                    <a:cubicBezTo>
                      <a:pt x="4679" y="1089"/>
                      <a:pt x="4666" y="1124"/>
                      <a:pt x="4656" y="1154"/>
                    </a:cubicBezTo>
                    <a:lnTo>
                      <a:pt x="4656" y="1154"/>
                    </a:lnTo>
                    <a:lnTo>
                      <a:pt x="4656" y="1060"/>
                    </a:lnTo>
                    <a:cubicBezTo>
                      <a:pt x="4621" y="1096"/>
                      <a:pt x="4597" y="1132"/>
                      <a:pt x="4585" y="1155"/>
                    </a:cubicBezTo>
                    <a:cubicBezTo>
                      <a:pt x="4586" y="1157"/>
                      <a:pt x="4587" y="1159"/>
                      <a:pt x="4588" y="1160"/>
                    </a:cubicBezTo>
                    <a:lnTo>
                      <a:pt x="4588" y="1160"/>
                    </a:lnTo>
                    <a:cubicBezTo>
                      <a:pt x="4567" y="1148"/>
                      <a:pt x="4550" y="1138"/>
                      <a:pt x="4537" y="1132"/>
                    </a:cubicBezTo>
                    <a:lnTo>
                      <a:pt x="4466" y="1096"/>
                    </a:lnTo>
                    <a:lnTo>
                      <a:pt x="4466" y="1096"/>
                    </a:lnTo>
                    <a:cubicBezTo>
                      <a:pt x="4481" y="1105"/>
                      <a:pt x="4501" y="1120"/>
                      <a:pt x="4525" y="1143"/>
                    </a:cubicBezTo>
                    <a:cubicBezTo>
                      <a:pt x="4549" y="1155"/>
                      <a:pt x="4585" y="1191"/>
                      <a:pt x="4621" y="1215"/>
                    </a:cubicBezTo>
                    <a:cubicBezTo>
                      <a:pt x="4656" y="1227"/>
                      <a:pt x="4680" y="1262"/>
                      <a:pt x="4716" y="1286"/>
                    </a:cubicBezTo>
                    <a:lnTo>
                      <a:pt x="4716" y="1679"/>
                    </a:lnTo>
                    <a:cubicBezTo>
                      <a:pt x="4656" y="1620"/>
                      <a:pt x="4585" y="1572"/>
                      <a:pt x="4525" y="1524"/>
                    </a:cubicBezTo>
                    <a:cubicBezTo>
                      <a:pt x="4525" y="1465"/>
                      <a:pt x="4501" y="1441"/>
                      <a:pt x="4501" y="1441"/>
                    </a:cubicBezTo>
                    <a:cubicBezTo>
                      <a:pt x="4501" y="1441"/>
                      <a:pt x="4501" y="1465"/>
                      <a:pt x="4490" y="1513"/>
                    </a:cubicBezTo>
                    <a:cubicBezTo>
                      <a:pt x="4311" y="1382"/>
                      <a:pt x="4168" y="1274"/>
                      <a:pt x="4025" y="1203"/>
                    </a:cubicBezTo>
                    <a:cubicBezTo>
                      <a:pt x="3930" y="1143"/>
                      <a:pt x="3847" y="1096"/>
                      <a:pt x="3787" y="1072"/>
                    </a:cubicBezTo>
                    <a:cubicBezTo>
                      <a:pt x="3775" y="1048"/>
                      <a:pt x="3763" y="1048"/>
                      <a:pt x="3751" y="1036"/>
                    </a:cubicBezTo>
                    <a:cubicBezTo>
                      <a:pt x="3728" y="1012"/>
                      <a:pt x="3716" y="989"/>
                      <a:pt x="3716" y="989"/>
                    </a:cubicBezTo>
                    <a:lnTo>
                      <a:pt x="3716" y="989"/>
                    </a:lnTo>
                    <a:cubicBezTo>
                      <a:pt x="3716" y="989"/>
                      <a:pt x="3716" y="1012"/>
                      <a:pt x="3728" y="1024"/>
                    </a:cubicBezTo>
                    <a:cubicBezTo>
                      <a:pt x="3716" y="1012"/>
                      <a:pt x="3704" y="1012"/>
                      <a:pt x="3704" y="1012"/>
                    </a:cubicBezTo>
                    <a:lnTo>
                      <a:pt x="3704" y="1012"/>
                    </a:lnTo>
                    <a:lnTo>
                      <a:pt x="3728" y="1036"/>
                    </a:lnTo>
                    <a:cubicBezTo>
                      <a:pt x="3730" y="1042"/>
                      <a:pt x="3733" y="1049"/>
                      <a:pt x="3737" y="1056"/>
                    </a:cubicBezTo>
                    <a:lnTo>
                      <a:pt x="3737" y="1056"/>
                    </a:lnTo>
                    <a:cubicBezTo>
                      <a:pt x="3729" y="1049"/>
                      <a:pt x="3722" y="1043"/>
                      <a:pt x="3716" y="1036"/>
                    </a:cubicBezTo>
                    <a:cubicBezTo>
                      <a:pt x="3716" y="1036"/>
                      <a:pt x="3704" y="1036"/>
                      <a:pt x="3692" y="1024"/>
                    </a:cubicBezTo>
                    <a:lnTo>
                      <a:pt x="3692" y="1024"/>
                    </a:lnTo>
                    <a:cubicBezTo>
                      <a:pt x="3715" y="1066"/>
                      <a:pt x="3745" y="1120"/>
                      <a:pt x="3782" y="1185"/>
                    </a:cubicBezTo>
                    <a:lnTo>
                      <a:pt x="3782" y="1185"/>
                    </a:lnTo>
                    <a:cubicBezTo>
                      <a:pt x="3765" y="1131"/>
                      <a:pt x="3750" y="1087"/>
                      <a:pt x="3737" y="1056"/>
                    </a:cubicBezTo>
                    <a:lnTo>
                      <a:pt x="3737" y="1056"/>
                    </a:lnTo>
                    <a:cubicBezTo>
                      <a:pt x="3783" y="1098"/>
                      <a:pt x="3848" y="1143"/>
                      <a:pt x="3930" y="1215"/>
                    </a:cubicBezTo>
                    <a:cubicBezTo>
                      <a:pt x="4061" y="1334"/>
                      <a:pt x="4228" y="1489"/>
                      <a:pt x="4406" y="1679"/>
                    </a:cubicBezTo>
                    <a:cubicBezTo>
                      <a:pt x="4406" y="1715"/>
                      <a:pt x="4406" y="1751"/>
                      <a:pt x="4394" y="1786"/>
                    </a:cubicBezTo>
                    <a:cubicBezTo>
                      <a:pt x="4240" y="1691"/>
                      <a:pt x="4120" y="1620"/>
                      <a:pt x="4001" y="1572"/>
                    </a:cubicBezTo>
                    <a:cubicBezTo>
                      <a:pt x="3914" y="1419"/>
                      <a:pt x="3840" y="1288"/>
                      <a:pt x="3782" y="1185"/>
                    </a:cubicBezTo>
                    <a:lnTo>
                      <a:pt x="3782" y="1185"/>
                    </a:lnTo>
                    <a:cubicBezTo>
                      <a:pt x="3809" y="1272"/>
                      <a:pt x="3842" y="1385"/>
                      <a:pt x="3882" y="1513"/>
                    </a:cubicBezTo>
                    <a:cubicBezTo>
                      <a:pt x="3787" y="1465"/>
                      <a:pt x="3751" y="1453"/>
                      <a:pt x="3751" y="1453"/>
                    </a:cubicBezTo>
                    <a:lnTo>
                      <a:pt x="3751" y="1453"/>
                    </a:lnTo>
                    <a:cubicBezTo>
                      <a:pt x="3751" y="1453"/>
                      <a:pt x="3811" y="1501"/>
                      <a:pt x="3894" y="1572"/>
                    </a:cubicBezTo>
                    <a:cubicBezTo>
                      <a:pt x="4001" y="1905"/>
                      <a:pt x="4144" y="2322"/>
                      <a:pt x="4299" y="2715"/>
                    </a:cubicBezTo>
                    <a:cubicBezTo>
                      <a:pt x="4251" y="2691"/>
                      <a:pt x="4192" y="2644"/>
                      <a:pt x="4144" y="2620"/>
                    </a:cubicBezTo>
                    <a:cubicBezTo>
                      <a:pt x="4025" y="2346"/>
                      <a:pt x="3882" y="2108"/>
                      <a:pt x="3716" y="1905"/>
                    </a:cubicBezTo>
                    <a:cubicBezTo>
                      <a:pt x="3549" y="1691"/>
                      <a:pt x="3394" y="1513"/>
                      <a:pt x="3251" y="1393"/>
                    </a:cubicBezTo>
                    <a:cubicBezTo>
                      <a:pt x="3227" y="1310"/>
                      <a:pt x="3216" y="1227"/>
                      <a:pt x="3192" y="1155"/>
                    </a:cubicBezTo>
                    <a:cubicBezTo>
                      <a:pt x="3180" y="1072"/>
                      <a:pt x="3180" y="977"/>
                      <a:pt x="3192" y="929"/>
                    </a:cubicBezTo>
                    <a:cubicBezTo>
                      <a:pt x="3192" y="870"/>
                      <a:pt x="3215" y="846"/>
                      <a:pt x="3216" y="846"/>
                    </a:cubicBezTo>
                    <a:lnTo>
                      <a:pt x="3216" y="846"/>
                    </a:lnTo>
                    <a:cubicBezTo>
                      <a:pt x="3215" y="846"/>
                      <a:pt x="3192" y="870"/>
                      <a:pt x="3180" y="917"/>
                    </a:cubicBezTo>
                    <a:cubicBezTo>
                      <a:pt x="3168" y="977"/>
                      <a:pt x="3156" y="1048"/>
                      <a:pt x="3132" y="1155"/>
                    </a:cubicBezTo>
                    <a:lnTo>
                      <a:pt x="3132" y="1286"/>
                    </a:lnTo>
                    <a:cubicBezTo>
                      <a:pt x="3108" y="1274"/>
                      <a:pt x="3097" y="1262"/>
                      <a:pt x="3073" y="1251"/>
                    </a:cubicBezTo>
                    <a:cubicBezTo>
                      <a:pt x="3061" y="1203"/>
                      <a:pt x="3061" y="1167"/>
                      <a:pt x="3061" y="1167"/>
                    </a:cubicBezTo>
                    <a:lnTo>
                      <a:pt x="3061" y="1227"/>
                    </a:lnTo>
                    <a:lnTo>
                      <a:pt x="3024" y="1199"/>
                    </a:lnTo>
                    <a:lnTo>
                      <a:pt x="3024" y="1199"/>
                    </a:lnTo>
                    <a:cubicBezTo>
                      <a:pt x="3034" y="1208"/>
                      <a:pt x="3047" y="1223"/>
                      <a:pt x="3061" y="1251"/>
                    </a:cubicBezTo>
                    <a:lnTo>
                      <a:pt x="3061" y="1265"/>
                    </a:lnTo>
                    <a:lnTo>
                      <a:pt x="3061" y="1265"/>
                    </a:lnTo>
                    <a:cubicBezTo>
                      <a:pt x="3056" y="1259"/>
                      <a:pt x="3052" y="1254"/>
                      <a:pt x="3049" y="1251"/>
                    </a:cubicBezTo>
                    <a:lnTo>
                      <a:pt x="3049" y="1251"/>
                    </a:lnTo>
                    <a:lnTo>
                      <a:pt x="3061" y="1295"/>
                    </a:lnTo>
                    <a:lnTo>
                      <a:pt x="3061" y="1265"/>
                    </a:lnTo>
                    <a:lnTo>
                      <a:pt x="3061" y="1265"/>
                    </a:lnTo>
                    <a:cubicBezTo>
                      <a:pt x="3073" y="1280"/>
                      <a:pt x="3088" y="1301"/>
                      <a:pt x="3097" y="1310"/>
                    </a:cubicBezTo>
                    <a:cubicBezTo>
                      <a:pt x="3097" y="1358"/>
                      <a:pt x="3108" y="1393"/>
                      <a:pt x="3108" y="1441"/>
                    </a:cubicBezTo>
                    <a:lnTo>
                      <a:pt x="3097" y="1429"/>
                    </a:lnTo>
                    <a:lnTo>
                      <a:pt x="3061" y="1295"/>
                    </a:lnTo>
                    <a:lnTo>
                      <a:pt x="3061" y="1382"/>
                    </a:lnTo>
                    <a:cubicBezTo>
                      <a:pt x="3001" y="1322"/>
                      <a:pt x="2954" y="1262"/>
                      <a:pt x="2918" y="1215"/>
                    </a:cubicBezTo>
                    <a:cubicBezTo>
                      <a:pt x="2858" y="1155"/>
                      <a:pt x="2799" y="1108"/>
                      <a:pt x="2763" y="1084"/>
                    </a:cubicBezTo>
                    <a:cubicBezTo>
                      <a:pt x="2739" y="1048"/>
                      <a:pt x="2704" y="1036"/>
                      <a:pt x="2704" y="1036"/>
                    </a:cubicBezTo>
                    <a:lnTo>
                      <a:pt x="2704" y="1036"/>
                    </a:lnTo>
                    <a:cubicBezTo>
                      <a:pt x="2704" y="1036"/>
                      <a:pt x="2716" y="1048"/>
                      <a:pt x="2751" y="1096"/>
                    </a:cubicBezTo>
                    <a:cubicBezTo>
                      <a:pt x="2775" y="1143"/>
                      <a:pt x="2821" y="1189"/>
                      <a:pt x="2868" y="1259"/>
                    </a:cubicBezTo>
                    <a:lnTo>
                      <a:pt x="2868" y="1259"/>
                    </a:lnTo>
                    <a:cubicBezTo>
                      <a:pt x="2855" y="1305"/>
                      <a:pt x="2789" y="1540"/>
                      <a:pt x="2704" y="1870"/>
                    </a:cubicBezTo>
                    <a:lnTo>
                      <a:pt x="2692" y="1858"/>
                    </a:lnTo>
                    <a:cubicBezTo>
                      <a:pt x="2513" y="1643"/>
                      <a:pt x="2346" y="1465"/>
                      <a:pt x="2215" y="1346"/>
                    </a:cubicBezTo>
                    <a:lnTo>
                      <a:pt x="2168" y="1310"/>
                    </a:lnTo>
                    <a:cubicBezTo>
                      <a:pt x="2168" y="1286"/>
                      <a:pt x="2156" y="1262"/>
                      <a:pt x="2156" y="1251"/>
                    </a:cubicBezTo>
                    <a:cubicBezTo>
                      <a:pt x="2084" y="905"/>
                      <a:pt x="1989" y="620"/>
                      <a:pt x="1918" y="417"/>
                    </a:cubicBezTo>
                    <a:cubicBezTo>
                      <a:pt x="1882" y="310"/>
                      <a:pt x="1846" y="239"/>
                      <a:pt x="1823" y="179"/>
                    </a:cubicBezTo>
                    <a:cubicBezTo>
                      <a:pt x="1811" y="120"/>
                      <a:pt x="1799" y="84"/>
                      <a:pt x="1799" y="84"/>
                    </a:cubicBezTo>
                    <a:lnTo>
                      <a:pt x="1799" y="84"/>
                    </a:lnTo>
                    <a:cubicBezTo>
                      <a:pt x="1799" y="84"/>
                      <a:pt x="1823" y="215"/>
                      <a:pt x="1858" y="429"/>
                    </a:cubicBezTo>
                    <a:cubicBezTo>
                      <a:pt x="1882" y="631"/>
                      <a:pt x="1930" y="929"/>
                      <a:pt x="1965" y="1274"/>
                    </a:cubicBezTo>
                    <a:cubicBezTo>
                      <a:pt x="1965" y="1334"/>
                      <a:pt x="1977" y="1382"/>
                      <a:pt x="1977" y="1441"/>
                    </a:cubicBezTo>
                    <a:cubicBezTo>
                      <a:pt x="1906" y="1394"/>
                      <a:pt x="1870" y="1370"/>
                      <a:pt x="1870" y="1370"/>
                    </a:cubicBezTo>
                    <a:lnTo>
                      <a:pt x="1870" y="1370"/>
                    </a:lnTo>
                    <a:cubicBezTo>
                      <a:pt x="1870" y="1370"/>
                      <a:pt x="1918" y="1405"/>
                      <a:pt x="1977" y="1489"/>
                    </a:cubicBezTo>
                    <a:cubicBezTo>
                      <a:pt x="1989" y="1632"/>
                      <a:pt x="1989" y="1786"/>
                      <a:pt x="1989" y="1941"/>
                    </a:cubicBezTo>
                    <a:lnTo>
                      <a:pt x="1799" y="1751"/>
                    </a:lnTo>
                    <a:cubicBezTo>
                      <a:pt x="1644" y="1513"/>
                      <a:pt x="1489" y="1322"/>
                      <a:pt x="1370" y="1191"/>
                    </a:cubicBezTo>
                    <a:cubicBezTo>
                      <a:pt x="1287" y="1108"/>
                      <a:pt x="1227" y="1048"/>
                      <a:pt x="1192" y="1024"/>
                    </a:cubicBezTo>
                    <a:lnTo>
                      <a:pt x="1132" y="965"/>
                    </a:lnTo>
                    <a:lnTo>
                      <a:pt x="1132" y="965"/>
                    </a:lnTo>
                    <a:cubicBezTo>
                      <a:pt x="1132" y="965"/>
                      <a:pt x="1144" y="989"/>
                      <a:pt x="1168" y="1036"/>
                    </a:cubicBezTo>
                    <a:cubicBezTo>
                      <a:pt x="1203" y="1084"/>
                      <a:pt x="1263" y="1143"/>
                      <a:pt x="1311" y="1227"/>
                    </a:cubicBezTo>
                    <a:cubicBezTo>
                      <a:pt x="1346" y="1310"/>
                      <a:pt x="1394" y="1382"/>
                      <a:pt x="1442" y="1465"/>
                    </a:cubicBezTo>
                    <a:cubicBezTo>
                      <a:pt x="1334" y="1393"/>
                      <a:pt x="1275" y="1346"/>
                      <a:pt x="1275" y="1346"/>
                    </a:cubicBezTo>
                    <a:lnTo>
                      <a:pt x="1275" y="1346"/>
                    </a:lnTo>
                    <a:cubicBezTo>
                      <a:pt x="1275" y="1346"/>
                      <a:pt x="1346" y="1429"/>
                      <a:pt x="1453" y="1560"/>
                    </a:cubicBezTo>
                    <a:cubicBezTo>
                      <a:pt x="1489" y="1584"/>
                      <a:pt x="1513" y="1632"/>
                      <a:pt x="1561" y="1679"/>
                    </a:cubicBezTo>
                    <a:cubicBezTo>
                      <a:pt x="1608" y="1763"/>
                      <a:pt x="1632" y="1858"/>
                      <a:pt x="1680" y="1941"/>
                    </a:cubicBezTo>
                    <a:cubicBezTo>
                      <a:pt x="1692" y="1977"/>
                      <a:pt x="1692" y="2001"/>
                      <a:pt x="1703" y="2036"/>
                    </a:cubicBezTo>
                    <a:cubicBezTo>
                      <a:pt x="1620" y="1965"/>
                      <a:pt x="1525" y="1905"/>
                      <a:pt x="1453" y="1846"/>
                    </a:cubicBezTo>
                    <a:cubicBezTo>
                      <a:pt x="1346" y="1763"/>
                      <a:pt x="1275" y="1727"/>
                      <a:pt x="1263" y="1703"/>
                    </a:cubicBezTo>
                    <a:cubicBezTo>
                      <a:pt x="1168" y="1584"/>
                      <a:pt x="1084" y="1489"/>
                      <a:pt x="1013" y="1405"/>
                    </a:cubicBezTo>
                    <a:cubicBezTo>
                      <a:pt x="953" y="1346"/>
                      <a:pt x="894" y="1310"/>
                      <a:pt x="858" y="1262"/>
                    </a:cubicBezTo>
                    <a:cubicBezTo>
                      <a:pt x="834" y="1227"/>
                      <a:pt x="799" y="1215"/>
                      <a:pt x="799" y="1215"/>
                    </a:cubicBezTo>
                    <a:lnTo>
                      <a:pt x="799" y="1215"/>
                    </a:lnTo>
                    <a:cubicBezTo>
                      <a:pt x="799" y="1215"/>
                      <a:pt x="811" y="1251"/>
                      <a:pt x="846" y="1274"/>
                    </a:cubicBezTo>
                    <a:cubicBezTo>
                      <a:pt x="870" y="1322"/>
                      <a:pt x="918" y="1382"/>
                      <a:pt x="965" y="1453"/>
                    </a:cubicBezTo>
                    <a:cubicBezTo>
                      <a:pt x="1049" y="1608"/>
                      <a:pt x="1168" y="1810"/>
                      <a:pt x="1275" y="2060"/>
                    </a:cubicBezTo>
                    <a:cubicBezTo>
                      <a:pt x="1311" y="2120"/>
                      <a:pt x="1334" y="2203"/>
                      <a:pt x="1370" y="2275"/>
                    </a:cubicBezTo>
                    <a:cubicBezTo>
                      <a:pt x="1049" y="1989"/>
                      <a:pt x="787" y="1786"/>
                      <a:pt x="787" y="1786"/>
                    </a:cubicBezTo>
                    <a:lnTo>
                      <a:pt x="787" y="1786"/>
                    </a:lnTo>
                    <a:cubicBezTo>
                      <a:pt x="787" y="1786"/>
                      <a:pt x="870" y="1929"/>
                      <a:pt x="1025" y="2144"/>
                    </a:cubicBezTo>
                    <a:cubicBezTo>
                      <a:pt x="953" y="2048"/>
                      <a:pt x="894" y="1977"/>
                      <a:pt x="811" y="1905"/>
                    </a:cubicBezTo>
                    <a:cubicBezTo>
                      <a:pt x="608" y="1679"/>
                      <a:pt x="394" y="1513"/>
                      <a:pt x="251" y="1405"/>
                    </a:cubicBezTo>
                    <a:cubicBezTo>
                      <a:pt x="179" y="1346"/>
                      <a:pt x="120" y="1322"/>
                      <a:pt x="72" y="1286"/>
                    </a:cubicBezTo>
                    <a:cubicBezTo>
                      <a:pt x="25" y="1262"/>
                      <a:pt x="1" y="1251"/>
                      <a:pt x="1" y="1251"/>
                    </a:cubicBezTo>
                    <a:lnTo>
                      <a:pt x="1" y="1251"/>
                    </a:lnTo>
                    <a:lnTo>
                      <a:pt x="60" y="1310"/>
                    </a:lnTo>
                    <a:cubicBezTo>
                      <a:pt x="84" y="1346"/>
                      <a:pt x="144" y="1393"/>
                      <a:pt x="203" y="1465"/>
                    </a:cubicBezTo>
                    <a:cubicBezTo>
                      <a:pt x="322" y="1608"/>
                      <a:pt x="501" y="1810"/>
                      <a:pt x="668" y="2048"/>
                    </a:cubicBezTo>
                    <a:cubicBezTo>
                      <a:pt x="834" y="2286"/>
                      <a:pt x="977" y="2572"/>
                      <a:pt x="1108" y="2870"/>
                    </a:cubicBezTo>
                    <a:cubicBezTo>
                      <a:pt x="1251" y="3156"/>
                      <a:pt x="1334" y="3453"/>
                      <a:pt x="1406" y="3703"/>
                    </a:cubicBezTo>
                    <a:cubicBezTo>
                      <a:pt x="1513" y="4049"/>
                      <a:pt x="1584" y="4310"/>
                      <a:pt x="1668" y="4477"/>
                    </a:cubicBezTo>
                    <a:cubicBezTo>
                      <a:pt x="1727" y="4656"/>
                      <a:pt x="1787" y="4739"/>
                      <a:pt x="1787" y="4739"/>
                    </a:cubicBezTo>
                    <a:cubicBezTo>
                      <a:pt x="1787" y="4739"/>
                      <a:pt x="1811" y="4668"/>
                      <a:pt x="1858" y="4537"/>
                    </a:cubicBezTo>
                    <a:cubicBezTo>
                      <a:pt x="1882" y="4668"/>
                      <a:pt x="1918" y="4739"/>
                      <a:pt x="1918" y="4739"/>
                    </a:cubicBezTo>
                    <a:cubicBezTo>
                      <a:pt x="1918" y="4739"/>
                      <a:pt x="1965" y="4680"/>
                      <a:pt x="2001" y="4584"/>
                    </a:cubicBezTo>
                    <a:lnTo>
                      <a:pt x="2001" y="4787"/>
                    </a:lnTo>
                    <a:cubicBezTo>
                      <a:pt x="2001" y="5001"/>
                      <a:pt x="2025" y="5096"/>
                      <a:pt x="2025" y="5096"/>
                    </a:cubicBezTo>
                    <a:cubicBezTo>
                      <a:pt x="2025" y="5096"/>
                      <a:pt x="2096" y="5025"/>
                      <a:pt x="2204" y="4846"/>
                    </a:cubicBezTo>
                    <a:cubicBezTo>
                      <a:pt x="2275" y="4703"/>
                      <a:pt x="2358" y="4489"/>
                      <a:pt x="2406" y="4191"/>
                    </a:cubicBezTo>
                    <a:cubicBezTo>
                      <a:pt x="2442" y="4382"/>
                      <a:pt x="2501" y="4477"/>
                      <a:pt x="2501" y="4477"/>
                    </a:cubicBezTo>
                    <a:cubicBezTo>
                      <a:pt x="2501" y="4477"/>
                      <a:pt x="2656" y="4299"/>
                      <a:pt x="2763" y="3882"/>
                    </a:cubicBezTo>
                    <a:cubicBezTo>
                      <a:pt x="2823" y="3965"/>
                      <a:pt x="2882" y="4049"/>
                      <a:pt x="2942" y="4120"/>
                    </a:cubicBezTo>
                    <a:cubicBezTo>
                      <a:pt x="2977" y="4180"/>
                      <a:pt x="3001" y="4227"/>
                      <a:pt x="3037" y="4263"/>
                    </a:cubicBezTo>
                    <a:cubicBezTo>
                      <a:pt x="3120" y="4418"/>
                      <a:pt x="3192" y="4477"/>
                      <a:pt x="3192" y="4477"/>
                    </a:cubicBezTo>
                    <a:cubicBezTo>
                      <a:pt x="3192" y="4477"/>
                      <a:pt x="3227" y="4382"/>
                      <a:pt x="3227" y="4203"/>
                    </a:cubicBezTo>
                    <a:cubicBezTo>
                      <a:pt x="3227" y="4025"/>
                      <a:pt x="3192" y="3763"/>
                      <a:pt x="3049" y="3429"/>
                    </a:cubicBezTo>
                    <a:cubicBezTo>
                      <a:pt x="2989" y="3310"/>
                      <a:pt x="2930" y="3179"/>
                      <a:pt x="2858" y="3048"/>
                    </a:cubicBezTo>
                    <a:cubicBezTo>
                      <a:pt x="2858" y="2977"/>
                      <a:pt x="2870" y="2917"/>
                      <a:pt x="2870" y="2834"/>
                    </a:cubicBezTo>
                    <a:cubicBezTo>
                      <a:pt x="2954" y="3048"/>
                      <a:pt x="3037" y="3239"/>
                      <a:pt x="3108" y="3418"/>
                    </a:cubicBezTo>
                    <a:cubicBezTo>
                      <a:pt x="3120" y="3453"/>
                      <a:pt x="3120" y="3465"/>
                      <a:pt x="3132" y="3489"/>
                    </a:cubicBezTo>
                    <a:lnTo>
                      <a:pt x="3132" y="3513"/>
                    </a:lnTo>
                    <a:cubicBezTo>
                      <a:pt x="3216" y="3834"/>
                      <a:pt x="3287" y="4060"/>
                      <a:pt x="3358" y="4227"/>
                    </a:cubicBezTo>
                    <a:cubicBezTo>
                      <a:pt x="3418" y="4382"/>
                      <a:pt x="3478" y="4465"/>
                      <a:pt x="3478" y="4465"/>
                    </a:cubicBezTo>
                    <a:cubicBezTo>
                      <a:pt x="3478" y="4465"/>
                      <a:pt x="3513" y="4406"/>
                      <a:pt x="3537" y="4299"/>
                    </a:cubicBezTo>
                    <a:cubicBezTo>
                      <a:pt x="3597" y="4406"/>
                      <a:pt x="3644" y="4465"/>
                      <a:pt x="3644" y="4465"/>
                    </a:cubicBezTo>
                    <a:cubicBezTo>
                      <a:pt x="3644" y="4465"/>
                      <a:pt x="3656" y="4430"/>
                      <a:pt x="3668" y="4370"/>
                    </a:cubicBezTo>
                    <a:cubicBezTo>
                      <a:pt x="3692" y="4489"/>
                      <a:pt x="3704" y="4537"/>
                      <a:pt x="3704" y="4537"/>
                    </a:cubicBezTo>
                    <a:cubicBezTo>
                      <a:pt x="3704" y="4537"/>
                      <a:pt x="3763" y="4465"/>
                      <a:pt x="3847" y="4299"/>
                    </a:cubicBezTo>
                    <a:cubicBezTo>
                      <a:pt x="3870" y="4346"/>
                      <a:pt x="3882" y="4382"/>
                      <a:pt x="3882" y="4418"/>
                    </a:cubicBezTo>
                    <a:cubicBezTo>
                      <a:pt x="3930" y="4584"/>
                      <a:pt x="3966" y="4668"/>
                      <a:pt x="3966" y="4668"/>
                    </a:cubicBezTo>
                    <a:cubicBezTo>
                      <a:pt x="3966" y="4668"/>
                      <a:pt x="4025" y="4596"/>
                      <a:pt x="4073" y="4430"/>
                    </a:cubicBezTo>
                    <a:cubicBezTo>
                      <a:pt x="4109" y="4322"/>
                      <a:pt x="4132" y="4203"/>
                      <a:pt x="4132" y="4049"/>
                    </a:cubicBezTo>
                    <a:cubicBezTo>
                      <a:pt x="4168" y="4191"/>
                      <a:pt x="4192" y="4310"/>
                      <a:pt x="4228" y="4406"/>
                    </a:cubicBezTo>
                    <a:cubicBezTo>
                      <a:pt x="4263" y="4584"/>
                      <a:pt x="4311" y="4668"/>
                      <a:pt x="4311" y="4668"/>
                    </a:cubicBezTo>
                    <a:cubicBezTo>
                      <a:pt x="4311" y="4668"/>
                      <a:pt x="4370" y="4596"/>
                      <a:pt x="4430" y="4418"/>
                    </a:cubicBezTo>
                    <a:cubicBezTo>
                      <a:pt x="4466" y="4299"/>
                      <a:pt x="4501" y="4132"/>
                      <a:pt x="4501" y="3929"/>
                    </a:cubicBezTo>
                    <a:cubicBezTo>
                      <a:pt x="4859" y="4406"/>
                      <a:pt x="5144" y="4549"/>
                      <a:pt x="5144" y="4549"/>
                    </a:cubicBezTo>
                    <a:cubicBezTo>
                      <a:pt x="5144" y="4549"/>
                      <a:pt x="5132" y="4441"/>
                      <a:pt x="5073" y="4263"/>
                    </a:cubicBezTo>
                    <a:lnTo>
                      <a:pt x="5073" y="4263"/>
                    </a:lnTo>
                    <a:cubicBezTo>
                      <a:pt x="5121" y="4322"/>
                      <a:pt x="5180" y="4370"/>
                      <a:pt x="5216" y="4418"/>
                    </a:cubicBezTo>
                    <a:cubicBezTo>
                      <a:pt x="5335" y="4525"/>
                      <a:pt x="5430" y="4549"/>
                      <a:pt x="5430" y="4549"/>
                    </a:cubicBezTo>
                    <a:cubicBezTo>
                      <a:pt x="5430" y="4549"/>
                      <a:pt x="5430" y="4465"/>
                      <a:pt x="5394" y="4310"/>
                    </a:cubicBezTo>
                    <a:cubicBezTo>
                      <a:pt x="5394" y="4299"/>
                      <a:pt x="5383" y="4263"/>
                      <a:pt x="5383" y="4251"/>
                    </a:cubicBezTo>
                    <a:lnTo>
                      <a:pt x="5383" y="4251"/>
                    </a:lnTo>
                    <a:cubicBezTo>
                      <a:pt x="5478" y="4358"/>
                      <a:pt x="5513" y="4406"/>
                      <a:pt x="5513" y="4406"/>
                    </a:cubicBezTo>
                    <a:cubicBezTo>
                      <a:pt x="5513" y="4406"/>
                      <a:pt x="5537" y="4358"/>
                      <a:pt x="5537" y="4263"/>
                    </a:cubicBezTo>
                    <a:cubicBezTo>
                      <a:pt x="5561" y="4287"/>
                      <a:pt x="5573" y="4310"/>
                      <a:pt x="5609" y="4322"/>
                    </a:cubicBezTo>
                    <a:cubicBezTo>
                      <a:pt x="5633" y="4370"/>
                      <a:pt x="5656" y="4406"/>
                      <a:pt x="5656" y="4406"/>
                    </a:cubicBezTo>
                    <a:cubicBezTo>
                      <a:pt x="5656" y="4406"/>
                      <a:pt x="5656" y="4382"/>
                      <a:pt x="5668" y="4382"/>
                    </a:cubicBezTo>
                    <a:cubicBezTo>
                      <a:pt x="5716" y="4430"/>
                      <a:pt x="5752" y="4465"/>
                      <a:pt x="5799" y="4489"/>
                    </a:cubicBezTo>
                    <a:cubicBezTo>
                      <a:pt x="5954" y="4596"/>
                      <a:pt x="6049" y="4644"/>
                      <a:pt x="6049" y="4644"/>
                    </a:cubicBezTo>
                    <a:cubicBezTo>
                      <a:pt x="6049" y="4644"/>
                      <a:pt x="6037" y="4537"/>
                      <a:pt x="5966" y="4358"/>
                    </a:cubicBezTo>
                    <a:cubicBezTo>
                      <a:pt x="5930" y="4287"/>
                      <a:pt x="5871" y="4191"/>
                      <a:pt x="5811" y="4084"/>
                    </a:cubicBezTo>
                    <a:cubicBezTo>
                      <a:pt x="5847" y="4013"/>
                      <a:pt x="5859" y="3929"/>
                      <a:pt x="5871" y="3810"/>
                    </a:cubicBezTo>
                    <a:lnTo>
                      <a:pt x="5871" y="3822"/>
                    </a:lnTo>
                    <a:cubicBezTo>
                      <a:pt x="5954" y="4084"/>
                      <a:pt x="6025" y="4287"/>
                      <a:pt x="6097" y="4418"/>
                    </a:cubicBezTo>
                    <a:cubicBezTo>
                      <a:pt x="6156" y="4549"/>
                      <a:pt x="6216" y="4608"/>
                      <a:pt x="6216" y="4608"/>
                    </a:cubicBezTo>
                    <a:lnTo>
                      <a:pt x="6264" y="4525"/>
                    </a:lnTo>
                    <a:lnTo>
                      <a:pt x="6347" y="4703"/>
                    </a:lnTo>
                    <a:cubicBezTo>
                      <a:pt x="6454" y="4906"/>
                      <a:pt x="6526" y="5001"/>
                      <a:pt x="6526" y="5001"/>
                    </a:cubicBezTo>
                    <a:cubicBezTo>
                      <a:pt x="6526" y="5001"/>
                      <a:pt x="6561" y="4882"/>
                      <a:pt x="6549" y="4644"/>
                    </a:cubicBezTo>
                    <a:cubicBezTo>
                      <a:pt x="6549" y="4549"/>
                      <a:pt x="6526" y="4465"/>
                      <a:pt x="6502" y="4346"/>
                    </a:cubicBezTo>
                    <a:cubicBezTo>
                      <a:pt x="6526" y="4180"/>
                      <a:pt x="6561" y="3941"/>
                      <a:pt x="6526" y="3632"/>
                    </a:cubicBezTo>
                    <a:lnTo>
                      <a:pt x="6526" y="3584"/>
                    </a:lnTo>
                    <a:cubicBezTo>
                      <a:pt x="6573" y="3668"/>
                      <a:pt x="6609" y="3751"/>
                      <a:pt x="6645" y="3822"/>
                    </a:cubicBezTo>
                    <a:cubicBezTo>
                      <a:pt x="6823" y="4239"/>
                      <a:pt x="6978" y="4537"/>
                      <a:pt x="7085" y="4739"/>
                    </a:cubicBezTo>
                    <a:cubicBezTo>
                      <a:pt x="7180" y="4953"/>
                      <a:pt x="7264" y="5061"/>
                      <a:pt x="7264" y="5061"/>
                    </a:cubicBezTo>
                    <a:cubicBezTo>
                      <a:pt x="7264" y="5061"/>
                      <a:pt x="7288" y="4942"/>
                      <a:pt x="7288" y="4703"/>
                    </a:cubicBezTo>
                    <a:cubicBezTo>
                      <a:pt x="7288" y="4596"/>
                      <a:pt x="7276" y="4441"/>
                      <a:pt x="7228" y="4287"/>
                    </a:cubicBezTo>
                    <a:lnTo>
                      <a:pt x="7228" y="4287"/>
                    </a:lnTo>
                    <a:lnTo>
                      <a:pt x="7264" y="4310"/>
                    </a:lnTo>
                    <a:lnTo>
                      <a:pt x="7264" y="4191"/>
                    </a:lnTo>
                    <a:cubicBezTo>
                      <a:pt x="7276" y="4144"/>
                      <a:pt x="7288" y="4084"/>
                      <a:pt x="7299" y="4025"/>
                    </a:cubicBezTo>
                    <a:cubicBezTo>
                      <a:pt x="7347" y="4132"/>
                      <a:pt x="7395" y="4191"/>
                      <a:pt x="7395" y="4191"/>
                    </a:cubicBezTo>
                    <a:cubicBezTo>
                      <a:pt x="7395" y="4191"/>
                      <a:pt x="7454" y="4120"/>
                      <a:pt x="7502" y="3953"/>
                    </a:cubicBezTo>
                    <a:cubicBezTo>
                      <a:pt x="7526" y="4084"/>
                      <a:pt x="7561" y="4203"/>
                      <a:pt x="7585" y="4299"/>
                    </a:cubicBezTo>
                    <a:cubicBezTo>
                      <a:pt x="7621" y="4418"/>
                      <a:pt x="7633" y="4501"/>
                      <a:pt x="7645" y="4561"/>
                    </a:cubicBezTo>
                    <a:cubicBezTo>
                      <a:pt x="7657" y="4620"/>
                      <a:pt x="7680" y="4656"/>
                      <a:pt x="7680" y="4656"/>
                    </a:cubicBezTo>
                    <a:cubicBezTo>
                      <a:pt x="7680" y="4656"/>
                      <a:pt x="7692" y="4620"/>
                      <a:pt x="7704" y="4561"/>
                    </a:cubicBezTo>
                    <a:cubicBezTo>
                      <a:pt x="7716" y="4501"/>
                      <a:pt x="7764" y="4418"/>
                      <a:pt x="7776" y="4299"/>
                    </a:cubicBezTo>
                    <a:cubicBezTo>
                      <a:pt x="7799" y="4180"/>
                      <a:pt x="7823" y="4013"/>
                      <a:pt x="7811" y="3834"/>
                    </a:cubicBezTo>
                    <a:lnTo>
                      <a:pt x="7811" y="3834"/>
                    </a:lnTo>
                    <a:cubicBezTo>
                      <a:pt x="8002" y="4108"/>
                      <a:pt x="8180" y="4263"/>
                      <a:pt x="8335" y="4358"/>
                    </a:cubicBezTo>
                    <a:cubicBezTo>
                      <a:pt x="8490" y="4465"/>
                      <a:pt x="8585" y="4501"/>
                      <a:pt x="8585" y="4501"/>
                    </a:cubicBezTo>
                    <a:cubicBezTo>
                      <a:pt x="8585" y="4501"/>
                      <a:pt x="8550" y="4406"/>
                      <a:pt x="8478" y="4227"/>
                    </a:cubicBezTo>
                    <a:cubicBezTo>
                      <a:pt x="8454" y="4168"/>
                      <a:pt x="8419" y="4108"/>
                      <a:pt x="8395" y="4025"/>
                    </a:cubicBezTo>
                    <a:cubicBezTo>
                      <a:pt x="8395" y="3989"/>
                      <a:pt x="8371" y="3941"/>
                      <a:pt x="8371" y="3894"/>
                    </a:cubicBezTo>
                    <a:lnTo>
                      <a:pt x="8371" y="3894"/>
                    </a:lnTo>
                    <a:cubicBezTo>
                      <a:pt x="8514" y="4191"/>
                      <a:pt x="8645" y="4322"/>
                      <a:pt x="8669" y="4370"/>
                    </a:cubicBezTo>
                    <a:cubicBezTo>
                      <a:pt x="8704" y="4406"/>
                      <a:pt x="8716" y="4430"/>
                      <a:pt x="8716" y="4430"/>
                    </a:cubicBezTo>
                    <a:cubicBezTo>
                      <a:pt x="8716" y="4430"/>
                      <a:pt x="8764" y="4299"/>
                      <a:pt x="8788" y="4060"/>
                    </a:cubicBezTo>
                    <a:cubicBezTo>
                      <a:pt x="9228" y="4430"/>
                      <a:pt x="9538" y="4525"/>
                      <a:pt x="9538" y="4525"/>
                    </a:cubicBezTo>
                    <a:cubicBezTo>
                      <a:pt x="9538" y="4525"/>
                      <a:pt x="9478" y="4287"/>
                      <a:pt x="9204" y="3941"/>
                    </a:cubicBezTo>
                    <a:cubicBezTo>
                      <a:pt x="9228" y="3834"/>
                      <a:pt x="9240" y="3679"/>
                      <a:pt x="9204" y="3489"/>
                    </a:cubicBezTo>
                    <a:lnTo>
                      <a:pt x="9204" y="3489"/>
                    </a:lnTo>
                    <a:cubicBezTo>
                      <a:pt x="9228" y="3513"/>
                      <a:pt x="9228" y="3525"/>
                      <a:pt x="9240" y="3537"/>
                    </a:cubicBezTo>
                    <a:cubicBezTo>
                      <a:pt x="9312" y="3644"/>
                      <a:pt x="9383" y="3751"/>
                      <a:pt x="9443" y="3822"/>
                    </a:cubicBezTo>
                    <a:cubicBezTo>
                      <a:pt x="9478" y="4013"/>
                      <a:pt x="9502" y="4168"/>
                      <a:pt x="9538" y="4287"/>
                    </a:cubicBezTo>
                    <a:cubicBezTo>
                      <a:pt x="9562" y="4489"/>
                      <a:pt x="9609" y="4584"/>
                      <a:pt x="9609" y="4584"/>
                    </a:cubicBezTo>
                    <a:cubicBezTo>
                      <a:pt x="9609" y="4584"/>
                      <a:pt x="9669" y="4489"/>
                      <a:pt x="9740" y="4299"/>
                    </a:cubicBezTo>
                    <a:cubicBezTo>
                      <a:pt x="9764" y="4263"/>
                      <a:pt x="9764" y="4239"/>
                      <a:pt x="9764" y="4203"/>
                    </a:cubicBezTo>
                    <a:cubicBezTo>
                      <a:pt x="9847" y="4310"/>
                      <a:pt x="9907" y="4358"/>
                      <a:pt x="9907" y="4358"/>
                    </a:cubicBezTo>
                    <a:cubicBezTo>
                      <a:pt x="9907" y="4358"/>
                      <a:pt x="9919" y="4251"/>
                      <a:pt x="9907" y="4072"/>
                    </a:cubicBezTo>
                    <a:cubicBezTo>
                      <a:pt x="9895" y="3989"/>
                      <a:pt x="9859" y="3870"/>
                      <a:pt x="9824" y="3751"/>
                    </a:cubicBezTo>
                    <a:lnTo>
                      <a:pt x="9824" y="3656"/>
                    </a:lnTo>
                    <a:cubicBezTo>
                      <a:pt x="9966" y="3870"/>
                      <a:pt x="10097" y="4013"/>
                      <a:pt x="10205" y="4132"/>
                    </a:cubicBezTo>
                    <a:cubicBezTo>
                      <a:pt x="10324" y="4287"/>
                      <a:pt x="10419" y="4346"/>
                      <a:pt x="10419" y="4346"/>
                    </a:cubicBezTo>
                    <a:lnTo>
                      <a:pt x="10419" y="4322"/>
                    </a:lnTo>
                    <a:cubicBezTo>
                      <a:pt x="10455" y="4382"/>
                      <a:pt x="10490" y="4441"/>
                      <a:pt x="10514" y="4477"/>
                    </a:cubicBezTo>
                    <a:lnTo>
                      <a:pt x="10514" y="4489"/>
                    </a:lnTo>
                    <a:lnTo>
                      <a:pt x="10538" y="4477"/>
                    </a:lnTo>
                    <a:cubicBezTo>
                      <a:pt x="10538" y="4489"/>
                      <a:pt x="10550" y="4489"/>
                      <a:pt x="10550" y="4501"/>
                    </a:cubicBezTo>
                    <a:cubicBezTo>
                      <a:pt x="10562" y="4644"/>
                      <a:pt x="10597" y="4703"/>
                      <a:pt x="10597" y="4703"/>
                    </a:cubicBezTo>
                    <a:cubicBezTo>
                      <a:pt x="10597" y="4703"/>
                      <a:pt x="10657" y="4620"/>
                      <a:pt x="10740" y="4441"/>
                    </a:cubicBezTo>
                    <a:cubicBezTo>
                      <a:pt x="10812" y="4287"/>
                      <a:pt x="10895" y="4060"/>
                      <a:pt x="10931" y="3727"/>
                    </a:cubicBezTo>
                    <a:cubicBezTo>
                      <a:pt x="10990" y="3906"/>
                      <a:pt x="11038" y="4060"/>
                      <a:pt x="11086" y="4180"/>
                    </a:cubicBezTo>
                    <a:cubicBezTo>
                      <a:pt x="11157" y="4346"/>
                      <a:pt x="11217" y="4430"/>
                      <a:pt x="11217" y="4430"/>
                    </a:cubicBezTo>
                    <a:cubicBezTo>
                      <a:pt x="11217" y="4430"/>
                      <a:pt x="11264" y="4346"/>
                      <a:pt x="11288" y="4168"/>
                    </a:cubicBezTo>
                    <a:cubicBezTo>
                      <a:pt x="11288" y="4120"/>
                      <a:pt x="11312" y="4072"/>
                      <a:pt x="11312" y="4037"/>
                    </a:cubicBezTo>
                    <a:cubicBezTo>
                      <a:pt x="11383" y="4084"/>
                      <a:pt x="11443" y="4132"/>
                      <a:pt x="11490" y="4168"/>
                    </a:cubicBezTo>
                    <a:cubicBezTo>
                      <a:pt x="11467" y="4537"/>
                      <a:pt x="11526" y="4727"/>
                      <a:pt x="11526" y="4727"/>
                    </a:cubicBezTo>
                    <a:cubicBezTo>
                      <a:pt x="11526" y="4727"/>
                      <a:pt x="11586" y="4668"/>
                      <a:pt x="11669" y="4525"/>
                    </a:cubicBezTo>
                    <a:cubicBezTo>
                      <a:pt x="11729" y="4703"/>
                      <a:pt x="11788" y="4787"/>
                      <a:pt x="11788" y="4787"/>
                    </a:cubicBezTo>
                    <a:cubicBezTo>
                      <a:pt x="11788" y="4787"/>
                      <a:pt x="11800" y="4739"/>
                      <a:pt x="11824" y="4668"/>
                    </a:cubicBezTo>
                    <a:cubicBezTo>
                      <a:pt x="11860" y="4787"/>
                      <a:pt x="11883" y="4846"/>
                      <a:pt x="11883" y="4846"/>
                    </a:cubicBezTo>
                    <a:cubicBezTo>
                      <a:pt x="11883" y="4846"/>
                      <a:pt x="11943" y="4739"/>
                      <a:pt x="11990" y="4537"/>
                    </a:cubicBezTo>
                    <a:cubicBezTo>
                      <a:pt x="11990" y="4525"/>
                      <a:pt x="12002" y="4489"/>
                      <a:pt x="12002" y="4465"/>
                    </a:cubicBezTo>
                    <a:cubicBezTo>
                      <a:pt x="12026" y="4489"/>
                      <a:pt x="12038" y="4501"/>
                      <a:pt x="12038" y="4501"/>
                    </a:cubicBezTo>
                    <a:cubicBezTo>
                      <a:pt x="12038" y="4501"/>
                      <a:pt x="12086" y="4418"/>
                      <a:pt x="12145" y="4239"/>
                    </a:cubicBezTo>
                    <a:cubicBezTo>
                      <a:pt x="12157" y="4191"/>
                      <a:pt x="12157" y="4144"/>
                      <a:pt x="12169" y="4084"/>
                    </a:cubicBezTo>
                    <a:cubicBezTo>
                      <a:pt x="12181" y="4049"/>
                      <a:pt x="12217" y="4001"/>
                      <a:pt x="12241" y="3941"/>
                    </a:cubicBezTo>
                    <a:cubicBezTo>
                      <a:pt x="12288" y="3822"/>
                      <a:pt x="12336" y="3644"/>
                      <a:pt x="12336" y="3418"/>
                    </a:cubicBezTo>
                    <a:cubicBezTo>
                      <a:pt x="12383" y="3608"/>
                      <a:pt x="12419" y="3775"/>
                      <a:pt x="12467" y="3894"/>
                    </a:cubicBezTo>
                    <a:cubicBezTo>
                      <a:pt x="12467" y="3918"/>
                      <a:pt x="12479" y="3929"/>
                      <a:pt x="12479" y="3941"/>
                    </a:cubicBezTo>
                    <a:cubicBezTo>
                      <a:pt x="12467" y="4191"/>
                      <a:pt x="12467" y="4406"/>
                      <a:pt x="12467" y="4549"/>
                    </a:cubicBezTo>
                    <a:cubicBezTo>
                      <a:pt x="12467" y="4787"/>
                      <a:pt x="12479" y="4906"/>
                      <a:pt x="12479" y="4906"/>
                    </a:cubicBezTo>
                    <a:cubicBezTo>
                      <a:pt x="12479" y="4906"/>
                      <a:pt x="12562" y="4822"/>
                      <a:pt x="12657" y="4608"/>
                    </a:cubicBezTo>
                    <a:cubicBezTo>
                      <a:pt x="12705" y="4501"/>
                      <a:pt x="12764" y="4358"/>
                      <a:pt x="12812" y="4191"/>
                    </a:cubicBezTo>
                    <a:cubicBezTo>
                      <a:pt x="12860" y="4334"/>
                      <a:pt x="12883" y="4382"/>
                      <a:pt x="12883" y="4382"/>
                    </a:cubicBezTo>
                    <a:cubicBezTo>
                      <a:pt x="12883" y="4382"/>
                      <a:pt x="12931" y="4299"/>
                      <a:pt x="12979" y="4120"/>
                    </a:cubicBezTo>
                    <a:lnTo>
                      <a:pt x="12979" y="4132"/>
                    </a:lnTo>
                    <a:cubicBezTo>
                      <a:pt x="12943" y="4572"/>
                      <a:pt x="12991" y="4811"/>
                      <a:pt x="12991" y="4811"/>
                    </a:cubicBezTo>
                    <a:cubicBezTo>
                      <a:pt x="12991" y="4811"/>
                      <a:pt x="13003" y="4787"/>
                      <a:pt x="13038" y="4727"/>
                    </a:cubicBezTo>
                    <a:lnTo>
                      <a:pt x="13038" y="4775"/>
                    </a:lnTo>
                    <a:cubicBezTo>
                      <a:pt x="13038" y="4775"/>
                      <a:pt x="13050" y="4763"/>
                      <a:pt x="13062" y="4727"/>
                    </a:cubicBezTo>
                    <a:lnTo>
                      <a:pt x="13062" y="4727"/>
                    </a:lnTo>
                    <a:cubicBezTo>
                      <a:pt x="13050" y="4870"/>
                      <a:pt x="13050" y="4942"/>
                      <a:pt x="13050" y="4942"/>
                    </a:cubicBezTo>
                    <a:cubicBezTo>
                      <a:pt x="13050" y="4942"/>
                      <a:pt x="13098" y="4894"/>
                      <a:pt x="13181" y="4775"/>
                    </a:cubicBezTo>
                    <a:cubicBezTo>
                      <a:pt x="13241" y="4906"/>
                      <a:pt x="13288" y="4977"/>
                      <a:pt x="13288" y="4977"/>
                    </a:cubicBezTo>
                    <a:cubicBezTo>
                      <a:pt x="13288" y="4977"/>
                      <a:pt x="13312" y="4882"/>
                      <a:pt x="13348" y="4668"/>
                    </a:cubicBezTo>
                    <a:cubicBezTo>
                      <a:pt x="13348" y="4632"/>
                      <a:pt x="13360" y="4561"/>
                      <a:pt x="13360" y="4501"/>
                    </a:cubicBezTo>
                    <a:lnTo>
                      <a:pt x="13360" y="4525"/>
                    </a:lnTo>
                    <a:cubicBezTo>
                      <a:pt x="13360" y="4703"/>
                      <a:pt x="13372" y="4787"/>
                      <a:pt x="13372" y="4787"/>
                    </a:cubicBezTo>
                    <a:cubicBezTo>
                      <a:pt x="13372" y="4787"/>
                      <a:pt x="13455" y="4727"/>
                      <a:pt x="13538" y="4584"/>
                    </a:cubicBezTo>
                    <a:cubicBezTo>
                      <a:pt x="13645" y="4441"/>
                      <a:pt x="13765" y="4227"/>
                      <a:pt x="13907" y="3906"/>
                    </a:cubicBezTo>
                    <a:cubicBezTo>
                      <a:pt x="14110" y="3465"/>
                      <a:pt x="14384" y="2870"/>
                      <a:pt x="14681" y="2417"/>
                    </a:cubicBezTo>
                    <a:cubicBezTo>
                      <a:pt x="14824" y="2203"/>
                      <a:pt x="14967" y="2001"/>
                      <a:pt x="15062" y="1858"/>
                    </a:cubicBezTo>
                    <a:cubicBezTo>
                      <a:pt x="15158" y="1727"/>
                      <a:pt x="15217" y="1632"/>
                      <a:pt x="15217" y="1632"/>
                    </a:cubicBezTo>
                    <a:lnTo>
                      <a:pt x="15217" y="1632"/>
                    </a:lnTo>
                    <a:cubicBezTo>
                      <a:pt x="15217" y="1632"/>
                      <a:pt x="14991" y="1691"/>
                      <a:pt x="14848" y="1798"/>
                    </a:cubicBezTo>
                    <a:cubicBezTo>
                      <a:pt x="14717" y="1917"/>
                      <a:pt x="14550" y="2084"/>
                      <a:pt x="14360" y="2275"/>
                    </a:cubicBezTo>
                    <a:cubicBezTo>
                      <a:pt x="14181" y="2465"/>
                      <a:pt x="14003" y="2691"/>
                      <a:pt x="13836" y="2929"/>
                    </a:cubicBezTo>
                    <a:cubicBezTo>
                      <a:pt x="14253" y="1715"/>
                      <a:pt x="14657" y="298"/>
                      <a:pt x="14657" y="298"/>
                    </a:cubicBezTo>
                    <a:lnTo>
                      <a:pt x="14657" y="298"/>
                    </a:lnTo>
                    <a:cubicBezTo>
                      <a:pt x="14657" y="298"/>
                      <a:pt x="14300" y="1025"/>
                      <a:pt x="13919" y="1870"/>
                    </a:cubicBezTo>
                    <a:cubicBezTo>
                      <a:pt x="14134" y="977"/>
                      <a:pt x="14312" y="191"/>
                      <a:pt x="14312" y="191"/>
                    </a:cubicBezTo>
                    <a:lnTo>
                      <a:pt x="14312" y="191"/>
                    </a:lnTo>
                    <a:cubicBezTo>
                      <a:pt x="14312" y="191"/>
                      <a:pt x="13919" y="1120"/>
                      <a:pt x="13538" y="2108"/>
                    </a:cubicBezTo>
                    <a:cubicBezTo>
                      <a:pt x="13705" y="1096"/>
                      <a:pt x="13812" y="132"/>
                      <a:pt x="13812" y="131"/>
                    </a:cubicBezTo>
                    <a:lnTo>
                      <a:pt x="13812" y="131"/>
                    </a:lnTo>
                    <a:cubicBezTo>
                      <a:pt x="13812" y="132"/>
                      <a:pt x="13503" y="1120"/>
                      <a:pt x="13217" y="2144"/>
                    </a:cubicBezTo>
                    <a:cubicBezTo>
                      <a:pt x="13229" y="1965"/>
                      <a:pt x="13229" y="1786"/>
                      <a:pt x="13241" y="1620"/>
                    </a:cubicBezTo>
                    <a:cubicBezTo>
                      <a:pt x="13276" y="1298"/>
                      <a:pt x="13324" y="1001"/>
                      <a:pt x="13348" y="786"/>
                    </a:cubicBezTo>
                    <a:cubicBezTo>
                      <a:pt x="13383" y="584"/>
                      <a:pt x="13407" y="465"/>
                      <a:pt x="13407" y="465"/>
                    </a:cubicBezTo>
                    <a:lnTo>
                      <a:pt x="13407" y="465"/>
                    </a:lnTo>
                    <a:cubicBezTo>
                      <a:pt x="13407" y="465"/>
                      <a:pt x="13360" y="584"/>
                      <a:pt x="13288" y="774"/>
                    </a:cubicBezTo>
                    <a:cubicBezTo>
                      <a:pt x="13217" y="965"/>
                      <a:pt x="13122" y="1262"/>
                      <a:pt x="13050" y="1596"/>
                    </a:cubicBezTo>
                    <a:cubicBezTo>
                      <a:pt x="13038" y="1620"/>
                      <a:pt x="13038" y="1655"/>
                      <a:pt x="13038" y="1691"/>
                    </a:cubicBezTo>
                    <a:cubicBezTo>
                      <a:pt x="13003" y="1489"/>
                      <a:pt x="12979" y="1262"/>
                      <a:pt x="12931" y="1072"/>
                    </a:cubicBezTo>
                    <a:cubicBezTo>
                      <a:pt x="12872" y="762"/>
                      <a:pt x="12800" y="489"/>
                      <a:pt x="12752" y="298"/>
                    </a:cubicBezTo>
                    <a:cubicBezTo>
                      <a:pt x="12693" y="108"/>
                      <a:pt x="12657" y="1"/>
                      <a:pt x="12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7"/>
              <p:cNvSpPr/>
              <p:nvPr/>
            </p:nvSpPr>
            <p:spPr>
              <a:xfrm>
                <a:off x="-871550" y="1289400"/>
                <a:ext cx="380725" cy="127425"/>
              </a:xfrm>
              <a:custGeom>
                <a:avLst/>
                <a:gdLst/>
                <a:ahLst/>
                <a:cxnLst/>
                <a:rect l="l" t="t" r="r" b="b"/>
                <a:pathLst>
                  <a:path w="15229" h="5097" extrusionOk="0">
                    <a:moveTo>
                      <a:pt x="11609" y="132"/>
                    </a:moveTo>
                    <a:cubicBezTo>
                      <a:pt x="11609" y="132"/>
                      <a:pt x="11610" y="133"/>
                      <a:pt x="11611" y="135"/>
                    </a:cubicBezTo>
                    <a:lnTo>
                      <a:pt x="11611" y="135"/>
                    </a:lnTo>
                    <a:lnTo>
                      <a:pt x="11609" y="132"/>
                    </a:lnTo>
                    <a:close/>
                    <a:moveTo>
                      <a:pt x="11026" y="786"/>
                    </a:moveTo>
                    <a:cubicBezTo>
                      <a:pt x="11026" y="786"/>
                      <a:pt x="11027" y="790"/>
                      <a:pt x="11031" y="796"/>
                    </a:cubicBezTo>
                    <a:lnTo>
                      <a:pt x="11031" y="796"/>
                    </a:lnTo>
                    <a:lnTo>
                      <a:pt x="11026" y="786"/>
                    </a:lnTo>
                    <a:close/>
                    <a:moveTo>
                      <a:pt x="3715" y="989"/>
                    </a:moveTo>
                    <a:cubicBezTo>
                      <a:pt x="3715" y="989"/>
                      <a:pt x="3715" y="1001"/>
                      <a:pt x="3739" y="1025"/>
                    </a:cubicBezTo>
                    <a:cubicBezTo>
                      <a:pt x="3742" y="1025"/>
                      <a:pt x="3744" y="1025"/>
                      <a:pt x="3746" y="1025"/>
                    </a:cubicBezTo>
                    <a:lnTo>
                      <a:pt x="3746" y="1025"/>
                    </a:lnTo>
                    <a:cubicBezTo>
                      <a:pt x="3734" y="998"/>
                      <a:pt x="3715" y="989"/>
                      <a:pt x="3715" y="989"/>
                    </a:cubicBezTo>
                    <a:close/>
                    <a:moveTo>
                      <a:pt x="3746" y="1025"/>
                    </a:moveTo>
                    <a:lnTo>
                      <a:pt x="3746" y="1025"/>
                    </a:lnTo>
                    <a:cubicBezTo>
                      <a:pt x="3748" y="1028"/>
                      <a:pt x="3749" y="1032"/>
                      <a:pt x="3751" y="1036"/>
                    </a:cubicBezTo>
                    <a:cubicBezTo>
                      <a:pt x="3759" y="1044"/>
                      <a:pt x="3767" y="1047"/>
                      <a:pt x="3779" y="1052"/>
                    </a:cubicBezTo>
                    <a:lnTo>
                      <a:pt x="3779" y="1052"/>
                    </a:lnTo>
                    <a:cubicBezTo>
                      <a:pt x="3773" y="1047"/>
                      <a:pt x="3768" y="1041"/>
                      <a:pt x="3763" y="1036"/>
                    </a:cubicBezTo>
                    <a:cubicBezTo>
                      <a:pt x="3754" y="1028"/>
                      <a:pt x="3752" y="1025"/>
                      <a:pt x="3746" y="1025"/>
                    </a:cubicBezTo>
                    <a:close/>
                    <a:moveTo>
                      <a:pt x="6017" y="1195"/>
                    </a:moveTo>
                    <a:cubicBezTo>
                      <a:pt x="6019" y="1207"/>
                      <a:pt x="6021" y="1219"/>
                      <a:pt x="6025" y="1233"/>
                    </a:cubicBezTo>
                    <a:lnTo>
                      <a:pt x="6025" y="1233"/>
                    </a:lnTo>
                    <a:lnTo>
                      <a:pt x="6025" y="1203"/>
                    </a:lnTo>
                    <a:cubicBezTo>
                      <a:pt x="6022" y="1201"/>
                      <a:pt x="6020" y="1198"/>
                      <a:pt x="6017" y="1195"/>
                    </a:cubicBezTo>
                    <a:close/>
                    <a:moveTo>
                      <a:pt x="3084" y="1251"/>
                    </a:moveTo>
                    <a:lnTo>
                      <a:pt x="3084" y="1251"/>
                    </a:lnTo>
                    <a:cubicBezTo>
                      <a:pt x="3096" y="1263"/>
                      <a:pt x="3108" y="1286"/>
                      <a:pt x="3132" y="1310"/>
                    </a:cubicBezTo>
                    <a:cubicBezTo>
                      <a:pt x="3132" y="1346"/>
                      <a:pt x="3144" y="1394"/>
                      <a:pt x="3144" y="1441"/>
                    </a:cubicBezTo>
                    <a:lnTo>
                      <a:pt x="3132" y="1429"/>
                    </a:lnTo>
                    <a:cubicBezTo>
                      <a:pt x="3108" y="1346"/>
                      <a:pt x="3096" y="1286"/>
                      <a:pt x="3084" y="1251"/>
                    </a:cubicBezTo>
                    <a:close/>
                    <a:moveTo>
                      <a:pt x="12121" y="1382"/>
                    </a:moveTo>
                    <a:cubicBezTo>
                      <a:pt x="12140" y="1450"/>
                      <a:pt x="12152" y="1526"/>
                      <a:pt x="12175" y="1597"/>
                    </a:cubicBezTo>
                    <a:lnTo>
                      <a:pt x="12175" y="1597"/>
                    </a:lnTo>
                    <a:cubicBezTo>
                      <a:pt x="12153" y="1555"/>
                      <a:pt x="12132" y="1522"/>
                      <a:pt x="12121" y="1489"/>
                    </a:cubicBezTo>
                    <a:cubicBezTo>
                      <a:pt x="12097" y="1453"/>
                      <a:pt x="12097" y="1406"/>
                      <a:pt x="12121" y="1382"/>
                    </a:cubicBezTo>
                    <a:close/>
                    <a:moveTo>
                      <a:pt x="8049" y="989"/>
                    </a:moveTo>
                    <a:cubicBezTo>
                      <a:pt x="8204" y="1144"/>
                      <a:pt x="8382" y="1346"/>
                      <a:pt x="8561" y="1608"/>
                    </a:cubicBezTo>
                    <a:cubicBezTo>
                      <a:pt x="8573" y="1620"/>
                      <a:pt x="8573" y="1632"/>
                      <a:pt x="8585" y="1644"/>
                    </a:cubicBezTo>
                    <a:cubicBezTo>
                      <a:pt x="8442" y="1560"/>
                      <a:pt x="8311" y="1489"/>
                      <a:pt x="8192" y="1429"/>
                    </a:cubicBezTo>
                    <a:cubicBezTo>
                      <a:pt x="8132" y="1227"/>
                      <a:pt x="8085" y="1096"/>
                      <a:pt x="8049" y="989"/>
                    </a:cubicBezTo>
                    <a:close/>
                    <a:moveTo>
                      <a:pt x="5156" y="1679"/>
                    </a:moveTo>
                    <a:cubicBezTo>
                      <a:pt x="5167" y="1702"/>
                      <a:pt x="5188" y="1724"/>
                      <a:pt x="5220" y="1746"/>
                    </a:cubicBezTo>
                    <a:lnTo>
                      <a:pt x="5220" y="1746"/>
                    </a:lnTo>
                    <a:cubicBezTo>
                      <a:pt x="5205" y="1739"/>
                      <a:pt x="5178" y="1737"/>
                      <a:pt x="5168" y="1727"/>
                    </a:cubicBezTo>
                    <a:cubicBezTo>
                      <a:pt x="5168" y="1703"/>
                      <a:pt x="5156" y="1691"/>
                      <a:pt x="5156" y="1679"/>
                    </a:cubicBezTo>
                    <a:close/>
                    <a:moveTo>
                      <a:pt x="2179" y="1406"/>
                    </a:moveTo>
                    <a:lnTo>
                      <a:pt x="2179" y="1406"/>
                    </a:lnTo>
                    <a:cubicBezTo>
                      <a:pt x="2251" y="1513"/>
                      <a:pt x="2334" y="1644"/>
                      <a:pt x="2429" y="1798"/>
                    </a:cubicBezTo>
                    <a:cubicBezTo>
                      <a:pt x="2358" y="1727"/>
                      <a:pt x="2274" y="1667"/>
                      <a:pt x="2215" y="1620"/>
                    </a:cubicBezTo>
                    <a:cubicBezTo>
                      <a:pt x="2203" y="1548"/>
                      <a:pt x="2191" y="1465"/>
                      <a:pt x="2179" y="1406"/>
                    </a:cubicBezTo>
                    <a:close/>
                    <a:moveTo>
                      <a:pt x="7847" y="1334"/>
                    </a:moveTo>
                    <a:lnTo>
                      <a:pt x="7859" y="1346"/>
                    </a:lnTo>
                    <a:cubicBezTo>
                      <a:pt x="7906" y="1382"/>
                      <a:pt x="7954" y="1406"/>
                      <a:pt x="8013" y="1441"/>
                    </a:cubicBezTo>
                    <a:lnTo>
                      <a:pt x="8049" y="1525"/>
                    </a:lnTo>
                    <a:cubicBezTo>
                      <a:pt x="8049" y="1620"/>
                      <a:pt x="8073" y="1727"/>
                      <a:pt x="8073" y="1810"/>
                    </a:cubicBezTo>
                    <a:cubicBezTo>
                      <a:pt x="8049" y="1798"/>
                      <a:pt x="8037" y="1798"/>
                      <a:pt x="8013" y="1787"/>
                    </a:cubicBezTo>
                    <a:cubicBezTo>
                      <a:pt x="7966" y="1632"/>
                      <a:pt x="7906" y="1465"/>
                      <a:pt x="7847" y="1334"/>
                    </a:cubicBezTo>
                    <a:close/>
                    <a:moveTo>
                      <a:pt x="4537" y="1751"/>
                    </a:moveTo>
                    <a:lnTo>
                      <a:pt x="4632" y="1846"/>
                    </a:lnTo>
                    <a:cubicBezTo>
                      <a:pt x="4644" y="1882"/>
                      <a:pt x="4680" y="1917"/>
                      <a:pt x="4703" y="1941"/>
                    </a:cubicBezTo>
                    <a:cubicBezTo>
                      <a:pt x="4680" y="1929"/>
                      <a:pt x="4644" y="1917"/>
                      <a:pt x="4632" y="1882"/>
                    </a:cubicBezTo>
                    <a:cubicBezTo>
                      <a:pt x="4596" y="1870"/>
                      <a:pt x="4584" y="1858"/>
                      <a:pt x="4560" y="1846"/>
                    </a:cubicBezTo>
                    <a:cubicBezTo>
                      <a:pt x="4560" y="1810"/>
                      <a:pt x="4537" y="1787"/>
                      <a:pt x="4537" y="1751"/>
                    </a:cubicBezTo>
                    <a:close/>
                    <a:moveTo>
                      <a:pt x="4834" y="1394"/>
                    </a:moveTo>
                    <a:lnTo>
                      <a:pt x="4834" y="1394"/>
                    </a:lnTo>
                    <a:cubicBezTo>
                      <a:pt x="4894" y="1441"/>
                      <a:pt x="4977" y="1513"/>
                      <a:pt x="5049" y="1572"/>
                    </a:cubicBezTo>
                    <a:lnTo>
                      <a:pt x="5049" y="1667"/>
                    </a:lnTo>
                    <a:cubicBezTo>
                      <a:pt x="4989" y="1632"/>
                      <a:pt x="4942" y="1620"/>
                      <a:pt x="4941" y="1620"/>
                    </a:cubicBezTo>
                    <a:lnTo>
                      <a:pt x="4941" y="1620"/>
                    </a:lnTo>
                    <a:cubicBezTo>
                      <a:pt x="4942" y="1620"/>
                      <a:pt x="4989" y="1644"/>
                      <a:pt x="5049" y="1703"/>
                    </a:cubicBezTo>
                    <a:lnTo>
                      <a:pt x="5049" y="1941"/>
                    </a:lnTo>
                    <a:cubicBezTo>
                      <a:pt x="5001" y="1906"/>
                      <a:pt x="4953" y="1870"/>
                      <a:pt x="4930" y="1858"/>
                    </a:cubicBezTo>
                    <a:cubicBezTo>
                      <a:pt x="4918" y="1787"/>
                      <a:pt x="4894" y="1703"/>
                      <a:pt x="4882" y="1644"/>
                    </a:cubicBezTo>
                    <a:cubicBezTo>
                      <a:pt x="4870" y="1560"/>
                      <a:pt x="4858" y="1489"/>
                      <a:pt x="4834" y="1394"/>
                    </a:cubicBezTo>
                    <a:close/>
                    <a:moveTo>
                      <a:pt x="5584" y="1394"/>
                    </a:moveTo>
                    <a:lnTo>
                      <a:pt x="5584" y="1394"/>
                    </a:lnTo>
                    <a:cubicBezTo>
                      <a:pt x="5596" y="1406"/>
                      <a:pt x="5608" y="1441"/>
                      <a:pt x="5620" y="1453"/>
                    </a:cubicBezTo>
                    <a:cubicBezTo>
                      <a:pt x="5715" y="1572"/>
                      <a:pt x="5834" y="1739"/>
                      <a:pt x="5942" y="1929"/>
                    </a:cubicBezTo>
                    <a:cubicBezTo>
                      <a:pt x="5954" y="1965"/>
                      <a:pt x="5965" y="1989"/>
                      <a:pt x="6001" y="2025"/>
                    </a:cubicBezTo>
                    <a:lnTo>
                      <a:pt x="6001" y="2060"/>
                    </a:lnTo>
                    <a:lnTo>
                      <a:pt x="5727" y="1798"/>
                    </a:lnTo>
                    <a:cubicBezTo>
                      <a:pt x="5668" y="1644"/>
                      <a:pt x="5632" y="1501"/>
                      <a:pt x="5584" y="1394"/>
                    </a:cubicBezTo>
                    <a:close/>
                    <a:moveTo>
                      <a:pt x="7372" y="1628"/>
                    </a:moveTo>
                    <a:cubicBezTo>
                      <a:pt x="7387" y="1632"/>
                      <a:pt x="7407" y="1638"/>
                      <a:pt x="7430" y="1644"/>
                    </a:cubicBezTo>
                    <a:cubicBezTo>
                      <a:pt x="7454" y="1656"/>
                      <a:pt x="7501" y="1679"/>
                      <a:pt x="7549" y="1703"/>
                    </a:cubicBezTo>
                    <a:cubicBezTo>
                      <a:pt x="7561" y="1739"/>
                      <a:pt x="7573" y="1775"/>
                      <a:pt x="7585" y="1822"/>
                    </a:cubicBezTo>
                    <a:cubicBezTo>
                      <a:pt x="7608" y="1882"/>
                      <a:pt x="7632" y="1977"/>
                      <a:pt x="7668" y="2060"/>
                    </a:cubicBezTo>
                    <a:cubicBezTo>
                      <a:pt x="7632" y="2048"/>
                      <a:pt x="7608" y="2048"/>
                      <a:pt x="7573" y="2037"/>
                    </a:cubicBezTo>
                    <a:lnTo>
                      <a:pt x="7372" y="1628"/>
                    </a:lnTo>
                    <a:close/>
                    <a:moveTo>
                      <a:pt x="7561" y="1691"/>
                    </a:moveTo>
                    <a:cubicBezTo>
                      <a:pt x="7573" y="1691"/>
                      <a:pt x="7597" y="1703"/>
                      <a:pt x="7608" y="1727"/>
                    </a:cubicBezTo>
                    <a:cubicBezTo>
                      <a:pt x="7668" y="1751"/>
                      <a:pt x="7739" y="1798"/>
                      <a:pt x="7811" y="1846"/>
                    </a:cubicBezTo>
                    <a:lnTo>
                      <a:pt x="7859" y="2108"/>
                    </a:lnTo>
                    <a:cubicBezTo>
                      <a:pt x="7847" y="2108"/>
                      <a:pt x="7847" y="2108"/>
                      <a:pt x="7823" y="2096"/>
                    </a:cubicBezTo>
                    <a:cubicBezTo>
                      <a:pt x="7751" y="1941"/>
                      <a:pt x="7668" y="1846"/>
                      <a:pt x="7608" y="1751"/>
                    </a:cubicBezTo>
                    <a:cubicBezTo>
                      <a:pt x="7597" y="1727"/>
                      <a:pt x="7573" y="1703"/>
                      <a:pt x="7561" y="1691"/>
                    </a:cubicBezTo>
                    <a:close/>
                    <a:moveTo>
                      <a:pt x="2263" y="1858"/>
                    </a:moveTo>
                    <a:cubicBezTo>
                      <a:pt x="2310" y="1917"/>
                      <a:pt x="2358" y="1977"/>
                      <a:pt x="2382" y="2037"/>
                    </a:cubicBezTo>
                    <a:cubicBezTo>
                      <a:pt x="2429" y="2096"/>
                      <a:pt x="2453" y="2156"/>
                      <a:pt x="2501" y="2227"/>
                    </a:cubicBezTo>
                    <a:cubicBezTo>
                      <a:pt x="2394" y="2191"/>
                      <a:pt x="2322" y="2168"/>
                      <a:pt x="2298" y="2168"/>
                    </a:cubicBezTo>
                    <a:cubicBezTo>
                      <a:pt x="2274" y="2060"/>
                      <a:pt x="2274" y="1965"/>
                      <a:pt x="2263" y="1858"/>
                    </a:cubicBezTo>
                    <a:close/>
                    <a:moveTo>
                      <a:pt x="4156" y="1751"/>
                    </a:moveTo>
                    <a:lnTo>
                      <a:pt x="4156" y="1751"/>
                    </a:lnTo>
                    <a:cubicBezTo>
                      <a:pt x="4239" y="1822"/>
                      <a:pt x="4322" y="1894"/>
                      <a:pt x="4418" y="1989"/>
                    </a:cubicBezTo>
                    <a:lnTo>
                      <a:pt x="4418" y="2227"/>
                    </a:lnTo>
                    <a:cubicBezTo>
                      <a:pt x="4334" y="2060"/>
                      <a:pt x="4239" y="1894"/>
                      <a:pt x="4156" y="1751"/>
                    </a:cubicBezTo>
                    <a:close/>
                    <a:moveTo>
                      <a:pt x="6144" y="1608"/>
                    </a:moveTo>
                    <a:lnTo>
                      <a:pt x="6144" y="1608"/>
                    </a:lnTo>
                    <a:cubicBezTo>
                      <a:pt x="6192" y="1644"/>
                      <a:pt x="6227" y="1703"/>
                      <a:pt x="6251" y="1763"/>
                    </a:cubicBezTo>
                    <a:cubicBezTo>
                      <a:pt x="6346" y="1917"/>
                      <a:pt x="6489" y="2084"/>
                      <a:pt x="6549" y="2239"/>
                    </a:cubicBezTo>
                    <a:cubicBezTo>
                      <a:pt x="6489" y="2108"/>
                      <a:pt x="6311" y="1989"/>
                      <a:pt x="6204" y="1870"/>
                    </a:cubicBezTo>
                    <a:cubicBezTo>
                      <a:pt x="6192" y="1763"/>
                      <a:pt x="6168" y="1679"/>
                      <a:pt x="6144" y="1608"/>
                    </a:cubicBezTo>
                    <a:close/>
                    <a:moveTo>
                      <a:pt x="7608" y="2168"/>
                    </a:moveTo>
                    <a:cubicBezTo>
                      <a:pt x="7632" y="2179"/>
                      <a:pt x="7656" y="2203"/>
                      <a:pt x="7668" y="2203"/>
                    </a:cubicBezTo>
                    <a:lnTo>
                      <a:pt x="7668" y="2215"/>
                    </a:lnTo>
                    <a:cubicBezTo>
                      <a:pt x="7680" y="2239"/>
                      <a:pt x="7680" y="2287"/>
                      <a:pt x="7680" y="2322"/>
                    </a:cubicBezTo>
                    <a:cubicBezTo>
                      <a:pt x="7656" y="2275"/>
                      <a:pt x="7632" y="2227"/>
                      <a:pt x="7608" y="2168"/>
                    </a:cubicBezTo>
                    <a:close/>
                    <a:moveTo>
                      <a:pt x="8228" y="1608"/>
                    </a:moveTo>
                    <a:lnTo>
                      <a:pt x="8228" y="1608"/>
                    </a:lnTo>
                    <a:cubicBezTo>
                      <a:pt x="8335" y="1679"/>
                      <a:pt x="8442" y="1763"/>
                      <a:pt x="8549" y="1858"/>
                    </a:cubicBezTo>
                    <a:cubicBezTo>
                      <a:pt x="8668" y="1965"/>
                      <a:pt x="8787" y="2060"/>
                      <a:pt x="8882" y="2179"/>
                    </a:cubicBezTo>
                    <a:cubicBezTo>
                      <a:pt x="8906" y="2227"/>
                      <a:pt x="8930" y="2275"/>
                      <a:pt x="8942" y="2322"/>
                    </a:cubicBezTo>
                    <a:cubicBezTo>
                      <a:pt x="8811" y="2215"/>
                      <a:pt x="8668" y="2120"/>
                      <a:pt x="8525" y="2048"/>
                    </a:cubicBezTo>
                    <a:cubicBezTo>
                      <a:pt x="8501" y="1989"/>
                      <a:pt x="8454" y="1929"/>
                      <a:pt x="8430" y="1870"/>
                    </a:cubicBezTo>
                    <a:cubicBezTo>
                      <a:pt x="8347" y="1763"/>
                      <a:pt x="8287" y="1691"/>
                      <a:pt x="8228" y="1608"/>
                    </a:cubicBezTo>
                    <a:close/>
                    <a:moveTo>
                      <a:pt x="5192" y="1822"/>
                    </a:moveTo>
                    <a:lnTo>
                      <a:pt x="5192" y="1822"/>
                    </a:lnTo>
                    <a:cubicBezTo>
                      <a:pt x="5287" y="1929"/>
                      <a:pt x="5418" y="2048"/>
                      <a:pt x="5549" y="2203"/>
                    </a:cubicBezTo>
                    <a:lnTo>
                      <a:pt x="5584" y="2227"/>
                    </a:lnTo>
                    <a:cubicBezTo>
                      <a:pt x="5573" y="2287"/>
                      <a:pt x="5573" y="2358"/>
                      <a:pt x="5549" y="2441"/>
                    </a:cubicBezTo>
                    <a:cubicBezTo>
                      <a:pt x="5537" y="2406"/>
                      <a:pt x="5513" y="2394"/>
                      <a:pt x="5489" y="2358"/>
                    </a:cubicBezTo>
                    <a:cubicBezTo>
                      <a:pt x="5418" y="2287"/>
                      <a:pt x="5358" y="2215"/>
                      <a:pt x="5287" y="2144"/>
                    </a:cubicBezTo>
                    <a:lnTo>
                      <a:pt x="5192" y="1822"/>
                    </a:lnTo>
                    <a:close/>
                    <a:moveTo>
                      <a:pt x="2870" y="1263"/>
                    </a:moveTo>
                    <a:lnTo>
                      <a:pt x="2870" y="1263"/>
                    </a:lnTo>
                    <a:cubicBezTo>
                      <a:pt x="2906" y="1287"/>
                      <a:pt x="2918" y="1334"/>
                      <a:pt x="2941" y="1382"/>
                    </a:cubicBezTo>
                    <a:lnTo>
                      <a:pt x="2882" y="1322"/>
                    </a:lnTo>
                    <a:lnTo>
                      <a:pt x="2882" y="1322"/>
                    </a:lnTo>
                    <a:cubicBezTo>
                      <a:pt x="2882" y="1322"/>
                      <a:pt x="2941" y="1406"/>
                      <a:pt x="3025" y="1560"/>
                    </a:cubicBezTo>
                    <a:cubicBezTo>
                      <a:pt x="3036" y="1596"/>
                      <a:pt x="3060" y="1632"/>
                      <a:pt x="3096" y="1691"/>
                    </a:cubicBezTo>
                    <a:cubicBezTo>
                      <a:pt x="3096" y="1798"/>
                      <a:pt x="3108" y="1929"/>
                      <a:pt x="3108" y="2048"/>
                    </a:cubicBezTo>
                    <a:lnTo>
                      <a:pt x="3025" y="2001"/>
                    </a:lnTo>
                    <a:lnTo>
                      <a:pt x="3025" y="2001"/>
                    </a:lnTo>
                    <a:cubicBezTo>
                      <a:pt x="3025" y="2001"/>
                      <a:pt x="3048" y="2037"/>
                      <a:pt x="3108" y="2072"/>
                    </a:cubicBezTo>
                    <a:cubicBezTo>
                      <a:pt x="3120" y="2215"/>
                      <a:pt x="3120" y="2358"/>
                      <a:pt x="3144" y="2513"/>
                    </a:cubicBezTo>
                    <a:cubicBezTo>
                      <a:pt x="3144" y="2513"/>
                      <a:pt x="3120" y="2513"/>
                      <a:pt x="3120" y="2489"/>
                    </a:cubicBezTo>
                    <a:cubicBezTo>
                      <a:pt x="3048" y="2346"/>
                      <a:pt x="2965" y="2215"/>
                      <a:pt x="2870" y="2072"/>
                    </a:cubicBezTo>
                    <a:cubicBezTo>
                      <a:pt x="2880" y="1669"/>
                      <a:pt x="2873" y="1351"/>
                      <a:pt x="2870" y="1263"/>
                    </a:cubicBezTo>
                    <a:close/>
                    <a:moveTo>
                      <a:pt x="2298" y="2168"/>
                    </a:moveTo>
                    <a:lnTo>
                      <a:pt x="2298" y="2168"/>
                    </a:lnTo>
                    <a:cubicBezTo>
                      <a:pt x="2334" y="2203"/>
                      <a:pt x="2394" y="2227"/>
                      <a:pt x="2489" y="2287"/>
                    </a:cubicBezTo>
                    <a:cubicBezTo>
                      <a:pt x="2513" y="2298"/>
                      <a:pt x="2525" y="2322"/>
                      <a:pt x="2560" y="2334"/>
                    </a:cubicBezTo>
                    <a:cubicBezTo>
                      <a:pt x="2548" y="2406"/>
                      <a:pt x="2525" y="2489"/>
                      <a:pt x="2513" y="2572"/>
                    </a:cubicBezTo>
                    <a:cubicBezTo>
                      <a:pt x="2441" y="2477"/>
                      <a:pt x="2382" y="2382"/>
                      <a:pt x="2310" y="2298"/>
                    </a:cubicBezTo>
                    <a:cubicBezTo>
                      <a:pt x="2310" y="2263"/>
                      <a:pt x="2298" y="2215"/>
                      <a:pt x="2298" y="2168"/>
                    </a:cubicBezTo>
                    <a:close/>
                    <a:moveTo>
                      <a:pt x="8823" y="2596"/>
                    </a:moveTo>
                    <a:lnTo>
                      <a:pt x="8978" y="2751"/>
                    </a:lnTo>
                    <a:lnTo>
                      <a:pt x="8990" y="2763"/>
                    </a:lnTo>
                    <a:cubicBezTo>
                      <a:pt x="8942" y="2715"/>
                      <a:pt x="8906" y="2691"/>
                      <a:pt x="8847" y="2644"/>
                    </a:cubicBezTo>
                    <a:cubicBezTo>
                      <a:pt x="8847" y="2632"/>
                      <a:pt x="8823" y="2620"/>
                      <a:pt x="8823" y="2596"/>
                    </a:cubicBezTo>
                    <a:close/>
                    <a:moveTo>
                      <a:pt x="4620" y="2168"/>
                    </a:moveTo>
                    <a:lnTo>
                      <a:pt x="4727" y="2287"/>
                    </a:lnTo>
                    <a:cubicBezTo>
                      <a:pt x="4751" y="2465"/>
                      <a:pt x="4775" y="2656"/>
                      <a:pt x="4811" y="2834"/>
                    </a:cubicBezTo>
                    <a:cubicBezTo>
                      <a:pt x="4739" y="2644"/>
                      <a:pt x="4680" y="2441"/>
                      <a:pt x="4632" y="2239"/>
                    </a:cubicBezTo>
                    <a:cubicBezTo>
                      <a:pt x="4632" y="2215"/>
                      <a:pt x="4620" y="2203"/>
                      <a:pt x="4620" y="2168"/>
                    </a:cubicBezTo>
                    <a:close/>
                    <a:moveTo>
                      <a:pt x="1382" y="2679"/>
                    </a:moveTo>
                    <a:cubicBezTo>
                      <a:pt x="1429" y="2751"/>
                      <a:pt x="1477" y="2810"/>
                      <a:pt x="1536" y="2882"/>
                    </a:cubicBezTo>
                    <a:cubicBezTo>
                      <a:pt x="1548" y="2930"/>
                      <a:pt x="1560" y="2989"/>
                      <a:pt x="1560" y="3037"/>
                    </a:cubicBezTo>
                    <a:lnTo>
                      <a:pt x="1382" y="2679"/>
                    </a:lnTo>
                    <a:close/>
                    <a:moveTo>
                      <a:pt x="2334" y="3227"/>
                    </a:moveTo>
                    <a:cubicBezTo>
                      <a:pt x="2358" y="3239"/>
                      <a:pt x="2370" y="3275"/>
                      <a:pt x="2370" y="3287"/>
                    </a:cubicBezTo>
                    <a:cubicBezTo>
                      <a:pt x="2358" y="3251"/>
                      <a:pt x="2334" y="3239"/>
                      <a:pt x="2334" y="3239"/>
                    </a:cubicBezTo>
                    <a:lnTo>
                      <a:pt x="2334" y="3227"/>
                    </a:lnTo>
                    <a:close/>
                    <a:moveTo>
                      <a:pt x="8609" y="3096"/>
                    </a:moveTo>
                    <a:lnTo>
                      <a:pt x="8609" y="3096"/>
                    </a:lnTo>
                    <a:cubicBezTo>
                      <a:pt x="8632" y="3180"/>
                      <a:pt x="8644" y="3275"/>
                      <a:pt x="8680" y="3346"/>
                    </a:cubicBezTo>
                    <a:cubicBezTo>
                      <a:pt x="8692" y="3406"/>
                      <a:pt x="8704" y="3453"/>
                      <a:pt x="8728" y="3513"/>
                    </a:cubicBezTo>
                    <a:lnTo>
                      <a:pt x="8680" y="3465"/>
                    </a:lnTo>
                    <a:cubicBezTo>
                      <a:pt x="8668" y="3453"/>
                      <a:pt x="8668" y="3418"/>
                      <a:pt x="8668" y="3406"/>
                    </a:cubicBezTo>
                    <a:cubicBezTo>
                      <a:pt x="8644" y="3299"/>
                      <a:pt x="8621" y="3191"/>
                      <a:pt x="8609" y="3096"/>
                    </a:cubicBezTo>
                    <a:close/>
                    <a:moveTo>
                      <a:pt x="10609" y="1751"/>
                    </a:moveTo>
                    <a:lnTo>
                      <a:pt x="10609" y="1751"/>
                    </a:lnTo>
                    <a:cubicBezTo>
                      <a:pt x="10633" y="1787"/>
                      <a:pt x="10645" y="1822"/>
                      <a:pt x="10668" y="1858"/>
                    </a:cubicBezTo>
                    <a:cubicBezTo>
                      <a:pt x="10811" y="2120"/>
                      <a:pt x="10930" y="2441"/>
                      <a:pt x="11026" y="2763"/>
                    </a:cubicBezTo>
                    <a:cubicBezTo>
                      <a:pt x="11133" y="3060"/>
                      <a:pt x="11204" y="3346"/>
                      <a:pt x="11264" y="3608"/>
                    </a:cubicBezTo>
                    <a:cubicBezTo>
                      <a:pt x="11228" y="3525"/>
                      <a:pt x="11180" y="3418"/>
                      <a:pt x="11109" y="3311"/>
                    </a:cubicBezTo>
                    <a:cubicBezTo>
                      <a:pt x="11049" y="3049"/>
                      <a:pt x="10942" y="2751"/>
                      <a:pt x="10823" y="2453"/>
                    </a:cubicBezTo>
                    <a:cubicBezTo>
                      <a:pt x="10787" y="2382"/>
                      <a:pt x="10764" y="2322"/>
                      <a:pt x="10728" y="2239"/>
                    </a:cubicBezTo>
                    <a:cubicBezTo>
                      <a:pt x="10692" y="2084"/>
                      <a:pt x="10656" y="1906"/>
                      <a:pt x="10609" y="1751"/>
                    </a:cubicBezTo>
                    <a:close/>
                    <a:moveTo>
                      <a:pt x="12692" y="1"/>
                    </a:moveTo>
                    <a:lnTo>
                      <a:pt x="12692" y="1"/>
                    </a:lnTo>
                    <a:cubicBezTo>
                      <a:pt x="12692" y="1"/>
                      <a:pt x="12716" y="108"/>
                      <a:pt x="12728" y="310"/>
                    </a:cubicBezTo>
                    <a:cubicBezTo>
                      <a:pt x="12740" y="501"/>
                      <a:pt x="12752" y="786"/>
                      <a:pt x="12764" y="1096"/>
                    </a:cubicBezTo>
                    <a:cubicBezTo>
                      <a:pt x="12764" y="1251"/>
                      <a:pt x="12788" y="1394"/>
                      <a:pt x="12788" y="1560"/>
                    </a:cubicBezTo>
                    <a:cubicBezTo>
                      <a:pt x="12716" y="786"/>
                      <a:pt x="12621" y="143"/>
                      <a:pt x="12621" y="143"/>
                    </a:cubicBezTo>
                    <a:cubicBezTo>
                      <a:pt x="12621" y="143"/>
                      <a:pt x="12561" y="965"/>
                      <a:pt x="12526" y="1858"/>
                    </a:cubicBezTo>
                    <a:cubicBezTo>
                      <a:pt x="12454" y="1632"/>
                      <a:pt x="12383" y="1429"/>
                      <a:pt x="12288" y="1227"/>
                    </a:cubicBezTo>
                    <a:cubicBezTo>
                      <a:pt x="12252" y="1144"/>
                      <a:pt x="12216" y="1060"/>
                      <a:pt x="12169" y="989"/>
                    </a:cubicBezTo>
                    <a:cubicBezTo>
                      <a:pt x="12192" y="882"/>
                      <a:pt x="12192" y="846"/>
                      <a:pt x="12192" y="846"/>
                    </a:cubicBezTo>
                    <a:lnTo>
                      <a:pt x="12192" y="846"/>
                    </a:lnTo>
                    <a:cubicBezTo>
                      <a:pt x="12192" y="846"/>
                      <a:pt x="12169" y="882"/>
                      <a:pt x="12157" y="965"/>
                    </a:cubicBezTo>
                    <a:cubicBezTo>
                      <a:pt x="12038" y="751"/>
                      <a:pt x="11930" y="572"/>
                      <a:pt x="11835" y="429"/>
                    </a:cubicBezTo>
                    <a:cubicBezTo>
                      <a:pt x="11776" y="322"/>
                      <a:pt x="11716" y="263"/>
                      <a:pt x="11669" y="203"/>
                    </a:cubicBezTo>
                    <a:cubicBezTo>
                      <a:pt x="11631" y="166"/>
                      <a:pt x="11616" y="143"/>
                      <a:pt x="11611" y="135"/>
                    </a:cubicBezTo>
                    <a:lnTo>
                      <a:pt x="11611" y="135"/>
                    </a:lnTo>
                    <a:lnTo>
                      <a:pt x="11657" y="215"/>
                    </a:lnTo>
                    <a:cubicBezTo>
                      <a:pt x="11680" y="274"/>
                      <a:pt x="11728" y="346"/>
                      <a:pt x="11776" y="453"/>
                    </a:cubicBezTo>
                    <a:cubicBezTo>
                      <a:pt x="11859" y="644"/>
                      <a:pt x="11966" y="905"/>
                      <a:pt x="12073" y="1215"/>
                    </a:cubicBezTo>
                    <a:lnTo>
                      <a:pt x="12026" y="1346"/>
                    </a:lnTo>
                    <a:cubicBezTo>
                      <a:pt x="11954" y="1215"/>
                      <a:pt x="11895" y="1108"/>
                      <a:pt x="11835" y="1025"/>
                    </a:cubicBezTo>
                    <a:cubicBezTo>
                      <a:pt x="11788" y="941"/>
                      <a:pt x="11740" y="882"/>
                      <a:pt x="11728" y="858"/>
                    </a:cubicBezTo>
                    <a:cubicBezTo>
                      <a:pt x="11657" y="727"/>
                      <a:pt x="11573" y="608"/>
                      <a:pt x="11514" y="501"/>
                    </a:cubicBezTo>
                    <a:cubicBezTo>
                      <a:pt x="11419" y="334"/>
                      <a:pt x="11359" y="251"/>
                      <a:pt x="11359" y="251"/>
                    </a:cubicBezTo>
                    <a:lnTo>
                      <a:pt x="11359" y="251"/>
                    </a:lnTo>
                    <a:cubicBezTo>
                      <a:pt x="11359" y="251"/>
                      <a:pt x="11395" y="346"/>
                      <a:pt x="11478" y="524"/>
                    </a:cubicBezTo>
                    <a:cubicBezTo>
                      <a:pt x="11549" y="703"/>
                      <a:pt x="11621" y="965"/>
                      <a:pt x="11716" y="1239"/>
                    </a:cubicBezTo>
                    <a:cubicBezTo>
                      <a:pt x="11776" y="1441"/>
                      <a:pt x="11835" y="1656"/>
                      <a:pt x="11895" y="1882"/>
                    </a:cubicBezTo>
                    <a:cubicBezTo>
                      <a:pt x="11871" y="1917"/>
                      <a:pt x="11871" y="1941"/>
                      <a:pt x="11859" y="1989"/>
                    </a:cubicBezTo>
                    <a:cubicBezTo>
                      <a:pt x="11788" y="1822"/>
                      <a:pt x="11692" y="1679"/>
                      <a:pt x="11621" y="1536"/>
                    </a:cubicBezTo>
                    <a:lnTo>
                      <a:pt x="11609" y="1525"/>
                    </a:lnTo>
                    <a:cubicBezTo>
                      <a:pt x="11549" y="1203"/>
                      <a:pt x="11490" y="989"/>
                      <a:pt x="11490" y="989"/>
                    </a:cubicBezTo>
                    <a:lnTo>
                      <a:pt x="11490" y="1346"/>
                    </a:lnTo>
                    <a:cubicBezTo>
                      <a:pt x="11383" y="1203"/>
                      <a:pt x="11299" y="1084"/>
                      <a:pt x="11204" y="989"/>
                    </a:cubicBezTo>
                    <a:cubicBezTo>
                      <a:pt x="11145" y="929"/>
                      <a:pt x="11097" y="870"/>
                      <a:pt x="11073" y="846"/>
                    </a:cubicBezTo>
                    <a:cubicBezTo>
                      <a:pt x="11051" y="824"/>
                      <a:pt x="11038" y="806"/>
                      <a:pt x="11031" y="796"/>
                    </a:cubicBezTo>
                    <a:lnTo>
                      <a:pt x="11031" y="796"/>
                    </a:lnTo>
                    <a:lnTo>
                      <a:pt x="11061" y="846"/>
                    </a:lnTo>
                    <a:cubicBezTo>
                      <a:pt x="11085" y="882"/>
                      <a:pt x="11121" y="941"/>
                      <a:pt x="11168" y="1025"/>
                    </a:cubicBezTo>
                    <a:cubicBezTo>
                      <a:pt x="11240" y="1167"/>
                      <a:pt x="11407" y="1382"/>
                      <a:pt x="11490" y="1632"/>
                    </a:cubicBezTo>
                    <a:cubicBezTo>
                      <a:pt x="11491" y="1636"/>
                      <a:pt x="11492" y="1640"/>
                      <a:pt x="11494" y="1644"/>
                    </a:cubicBezTo>
                    <a:lnTo>
                      <a:pt x="11494" y="1644"/>
                    </a:lnTo>
                    <a:cubicBezTo>
                      <a:pt x="11474" y="1627"/>
                      <a:pt x="11454" y="1612"/>
                      <a:pt x="11442" y="1596"/>
                    </a:cubicBezTo>
                    <a:cubicBezTo>
                      <a:pt x="11299" y="1334"/>
                      <a:pt x="11133" y="1108"/>
                      <a:pt x="11014" y="965"/>
                    </a:cubicBezTo>
                    <a:cubicBezTo>
                      <a:pt x="10907" y="810"/>
                      <a:pt x="10823" y="727"/>
                      <a:pt x="10823" y="727"/>
                    </a:cubicBezTo>
                    <a:lnTo>
                      <a:pt x="10823" y="727"/>
                    </a:lnTo>
                    <a:cubicBezTo>
                      <a:pt x="10823" y="727"/>
                      <a:pt x="10871" y="822"/>
                      <a:pt x="10942" y="989"/>
                    </a:cubicBezTo>
                    <a:cubicBezTo>
                      <a:pt x="11014" y="1155"/>
                      <a:pt x="11121" y="1406"/>
                      <a:pt x="11204" y="1679"/>
                    </a:cubicBezTo>
                    <a:cubicBezTo>
                      <a:pt x="11228" y="1715"/>
                      <a:pt x="11240" y="1763"/>
                      <a:pt x="11252" y="1822"/>
                    </a:cubicBezTo>
                    <a:cubicBezTo>
                      <a:pt x="11180" y="1703"/>
                      <a:pt x="11121" y="1584"/>
                      <a:pt x="11049" y="1477"/>
                    </a:cubicBezTo>
                    <a:cubicBezTo>
                      <a:pt x="10847" y="1179"/>
                      <a:pt x="10656" y="941"/>
                      <a:pt x="10526" y="786"/>
                    </a:cubicBezTo>
                    <a:cubicBezTo>
                      <a:pt x="10454" y="691"/>
                      <a:pt x="10395" y="632"/>
                      <a:pt x="10347" y="584"/>
                    </a:cubicBezTo>
                    <a:cubicBezTo>
                      <a:pt x="10300" y="549"/>
                      <a:pt x="10288" y="513"/>
                      <a:pt x="10287" y="513"/>
                    </a:cubicBezTo>
                    <a:lnTo>
                      <a:pt x="10287" y="513"/>
                    </a:lnTo>
                    <a:cubicBezTo>
                      <a:pt x="10288" y="513"/>
                      <a:pt x="10300" y="549"/>
                      <a:pt x="10335" y="584"/>
                    </a:cubicBezTo>
                    <a:cubicBezTo>
                      <a:pt x="10359" y="632"/>
                      <a:pt x="10418" y="703"/>
                      <a:pt x="10466" y="810"/>
                    </a:cubicBezTo>
                    <a:cubicBezTo>
                      <a:pt x="10585" y="1001"/>
                      <a:pt x="10716" y="1263"/>
                      <a:pt x="10871" y="1572"/>
                    </a:cubicBezTo>
                    <a:cubicBezTo>
                      <a:pt x="10954" y="1763"/>
                      <a:pt x="11049" y="1977"/>
                      <a:pt x="11121" y="2191"/>
                    </a:cubicBezTo>
                    <a:cubicBezTo>
                      <a:pt x="11049" y="2060"/>
                      <a:pt x="10954" y="1929"/>
                      <a:pt x="10871" y="1810"/>
                    </a:cubicBezTo>
                    <a:cubicBezTo>
                      <a:pt x="10728" y="1632"/>
                      <a:pt x="10609" y="1465"/>
                      <a:pt x="10514" y="1346"/>
                    </a:cubicBezTo>
                    <a:cubicBezTo>
                      <a:pt x="10478" y="1239"/>
                      <a:pt x="10430" y="1144"/>
                      <a:pt x="10406" y="1060"/>
                    </a:cubicBezTo>
                    <a:cubicBezTo>
                      <a:pt x="10335" y="882"/>
                      <a:pt x="10287" y="786"/>
                      <a:pt x="10287" y="786"/>
                    </a:cubicBezTo>
                    <a:lnTo>
                      <a:pt x="10287" y="786"/>
                    </a:lnTo>
                    <a:cubicBezTo>
                      <a:pt x="10287" y="786"/>
                      <a:pt x="10299" y="906"/>
                      <a:pt x="10335" y="1084"/>
                    </a:cubicBezTo>
                    <a:cubicBezTo>
                      <a:pt x="10335" y="1108"/>
                      <a:pt x="10347" y="1155"/>
                      <a:pt x="10347" y="1179"/>
                    </a:cubicBezTo>
                    <a:cubicBezTo>
                      <a:pt x="10287" y="1120"/>
                      <a:pt x="10240" y="1060"/>
                      <a:pt x="10192" y="1036"/>
                    </a:cubicBezTo>
                    <a:lnTo>
                      <a:pt x="10133" y="977"/>
                    </a:lnTo>
                    <a:lnTo>
                      <a:pt x="10133" y="977"/>
                    </a:lnTo>
                    <a:cubicBezTo>
                      <a:pt x="10133" y="977"/>
                      <a:pt x="10157" y="1001"/>
                      <a:pt x="10180" y="1048"/>
                    </a:cubicBezTo>
                    <a:cubicBezTo>
                      <a:pt x="10216" y="1096"/>
                      <a:pt x="10252" y="1155"/>
                      <a:pt x="10299" y="1239"/>
                    </a:cubicBezTo>
                    <a:cubicBezTo>
                      <a:pt x="10311" y="1275"/>
                      <a:pt x="10335" y="1298"/>
                      <a:pt x="10359" y="1334"/>
                    </a:cubicBezTo>
                    <a:cubicBezTo>
                      <a:pt x="10371" y="1452"/>
                      <a:pt x="10382" y="1570"/>
                      <a:pt x="10406" y="1700"/>
                    </a:cubicBezTo>
                    <a:lnTo>
                      <a:pt x="10406" y="1700"/>
                    </a:lnTo>
                    <a:cubicBezTo>
                      <a:pt x="10402" y="1691"/>
                      <a:pt x="10383" y="1690"/>
                      <a:pt x="10383" y="1679"/>
                    </a:cubicBezTo>
                    <a:cubicBezTo>
                      <a:pt x="10240" y="1417"/>
                      <a:pt x="10085" y="1227"/>
                      <a:pt x="9966" y="1084"/>
                    </a:cubicBezTo>
                    <a:lnTo>
                      <a:pt x="9787" y="858"/>
                    </a:lnTo>
                    <a:lnTo>
                      <a:pt x="9787" y="858"/>
                    </a:lnTo>
                    <a:cubicBezTo>
                      <a:pt x="9787" y="858"/>
                      <a:pt x="9835" y="965"/>
                      <a:pt x="9930" y="1108"/>
                    </a:cubicBezTo>
                    <a:cubicBezTo>
                      <a:pt x="10002" y="1275"/>
                      <a:pt x="10109" y="1501"/>
                      <a:pt x="10228" y="1763"/>
                    </a:cubicBezTo>
                    <a:cubicBezTo>
                      <a:pt x="10311" y="1977"/>
                      <a:pt x="10383" y="2179"/>
                      <a:pt x="10466" y="2418"/>
                    </a:cubicBezTo>
                    <a:cubicBezTo>
                      <a:pt x="10049" y="1870"/>
                      <a:pt x="9633" y="1382"/>
                      <a:pt x="9633" y="1382"/>
                    </a:cubicBezTo>
                    <a:lnTo>
                      <a:pt x="9633" y="1382"/>
                    </a:lnTo>
                    <a:cubicBezTo>
                      <a:pt x="9633" y="1382"/>
                      <a:pt x="9728" y="1596"/>
                      <a:pt x="9894" y="1929"/>
                    </a:cubicBezTo>
                    <a:cubicBezTo>
                      <a:pt x="9692" y="1620"/>
                      <a:pt x="9454" y="1322"/>
                      <a:pt x="9216" y="1084"/>
                    </a:cubicBezTo>
                    <a:cubicBezTo>
                      <a:pt x="8942" y="810"/>
                      <a:pt x="8692" y="584"/>
                      <a:pt x="8501" y="453"/>
                    </a:cubicBezTo>
                    <a:cubicBezTo>
                      <a:pt x="8406" y="382"/>
                      <a:pt x="8323" y="334"/>
                      <a:pt x="8275" y="286"/>
                    </a:cubicBezTo>
                    <a:cubicBezTo>
                      <a:pt x="8216" y="263"/>
                      <a:pt x="8180" y="227"/>
                      <a:pt x="8180" y="227"/>
                    </a:cubicBezTo>
                    <a:lnTo>
                      <a:pt x="8180" y="227"/>
                    </a:lnTo>
                    <a:lnTo>
                      <a:pt x="8263" y="310"/>
                    </a:lnTo>
                    <a:cubicBezTo>
                      <a:pt x="8299" y="346"/>
                      <a:pt x="8382" y="405"/>
                      <a:pt x="8454" y="501"/>
                    </a:cubicBezTo>
                    <a:cubicBezTo>
                      <a:pt x="8621" y="667"/>
                      <a:pt x="8835" y="917"/>
                      <a:pt x="9049" y="1215"/>
                    </a:cubicBezTo>
                    <a:cubicBezTo>
                      <a:pt x="9156" y="1346"/>
                      <a:pt x="9252" y="1513"/>
                      <a:pt x="9359" y="1656"/>
                    </a:cubicBezTo>
                    <a:cubicBezTo>
                      <a:pt x="9132" y="1465"/>
                      <a:pt x="8930" y="1322"/>
                      <a:pt x="8775" y="1215"/>
                    </a:cubicBezTo>
                    <a:cubicBezTo>
                      <a:pt x="8704" y="1155"/>
                      <a:pt x="8632" y="1120"/>
                      <a:pt x="8585" y="1096"/>
                    </a:cubicBezTo>
                    <a:cubicBezTo>
                      <a:pt x="8537" y="1060"/>
                      <a:pt x="8513" y="1048"/>
                      <a:pt x="8513" y="1048"/>
                    </a:cubicBezTo>
                    <a:lnTo>
                      <a:pt x="8513" y="1048"/>
                    </a:lnTo>
                    <a:lnTo>
                      <a:pt x="8573" y="1108"/>
                    </a:lnTo>
                    <a:cubicBezTo>
                      <a:pt x="8621" y="1144"/>
                      <a:pt x="8680" y="1203"/>
                      <a:pt x="8740" y="1263"/>
                    </a:cubicBezTo>
                    <a:cubicBezTo>
                      <a:pt x="8871" y="1394"/>
                      <a:pt x="9049" y="1572"/>
                      <a:pt x="9228" y="1810"/>
                    </a:cubicBezTo>
                    <a:cubicBezTo>
                      <a:pt x="9406" y="2048"/>
                      <a:pt x="9585" y="2310"/>
                      <a:pt x="9716" y="2596"/>
                    </a:cubicBezTo>
                    <a:lnTo>
                      <a:pt x="9764" y="2691"/>
                    </a:lnTo>
                    <a:lnTo>
                      <a:pt x="9764" y="2691"/>
                    </a:lnTo>
                    <a:lnTo>
                      <a:pt x="9537" y="2418"/>
                    </a:lnTo>
                    <a:cubicBezTo>
                      <a:pt x="9418" y="2298"/>
                      <a:pt x="9299" y="2191"/>
                      <a:pt x="9180" y="2096"/>
                    </a:cubicBezTo>
                    <a:cubicBezTo>
                      <a:pt x="9049" y="1870"/>
                      <a:pt x="8882" y="1679"/>
                      <a:pt x="8716" y="1501"/>
                    </a:cubicBezTo>
                    <a:cubicBezTo>
                      <a:pt x="8501" y="1263"/>
                      <a:pt x="8263" y="1084"/>
                      <a:pt x="8097" y="965"/>
                    </a:cubicBezTo>
                    <a:cubicBezTo>
                      <a:pt x="8061" y="941"/>
                      <a:pt x="8049" y="929"/>
                      <a:pt x="8037" y="917"/>
                    </a:cubicBezTo>
                    <a:cubicBezTo>
                      <a:pt x="8037" y="882"/>
                      <a:pt x="8025" y="882"/>
                      <a:pt x="8025" y="882"/>
                    </a:cubicBezTo>
                    <a:lnTo>
                      <a:pt x="8025" y="917"/>
                    </a:lnTo>
                    <a:cubicBezTo>
                      <a:pt x="7966" y="882"/>
                      <a:pt x="7918" y="858"/>
                      <a:pt x="7882" y="846"/>
                    </a:cubicBezTo>
                    <a:cubicBezTo>
                      <a:pt x="7847" y="810"/>
                      <a:pt x="7811" y="798"/>
                      <a:pt x="7811" y="798"/>
                    </a:cubicBezTo>
                    <a:lnTo>
                      <a:pt x="7811" y="798"/>
                    </a:lnTo>
                    <a:cubicBezTo>
                      <a:pt x="7811" y="798"/>
                      <a:pt x="7847" y="811"/>
                      <a:pt x="7870" y="858"/>
                    </a:cubicBezTo>
                    <a:cubicBezTo>
                      <a:pt x="7906" y="882"/>
                      <a:pt x="7966" y="929"/>
                      <a:pt x="8025" y="989"/>
                    </a:cubicBezTo>
                    <a:cubicBezTo>
                      <a:pt x="8025" y="1084"/>
                      <a:pt x="8037" y="1215"/>
                      <a:pt x="8049" y="1394"/>
                    </a:cubicBezTo>
                    <a:cubicBezTo>
                      <a:pt x="8049" y="1394"/>
                      <a:pt x="8037" y="1394"/>
                      <a:pt x="8037" y="1382"/>
                    </a:cubicBezTo>
                    <a:cubicBezTo>
                      <a:pt x="7966" y="1286"/>
                      <a:pt x="7918" y="1239"/>
                      <a:pt x="7918" y="1239"/>
                    </a:cubicBezTo>
                    <a:lnTo>
                      <a:pt x="7918" y="1239"/>
                    </a:lnTo>
                    <a:cubicBezTo>
                      <a:pt x="7918" y="1239"/>
                      <a:pt x="7930" y="1286"/>
                      <a:pt x="7978" y="1346"/>
                    </a:cubicBezTo>
                    <a:cubicBezTo>
                      <a:pt x="7966" y="1334"/>
                      <a:pt x="7930" y="1334"/>
                      <a:pt x="7918" y="1322"/>
                    </a:cubicBezTo>
                    <a:cubicBezTo>
                      <a:pt x="7882" y="1298"/>
                      <a:pt x="7859" y="1298"/>
                      <a:pt x="7847" y="1286"/>
                    </a:cubicBezTo>
                    <a:cubicBezTo>
                      <a:pt x="7751" y="1048"/>
                      <a:pt x="7692" y="906"/>
                      <a:pt x="7692" y="905"/>
                    </a:cubicBezTo>
                    <a:lnTo>
                      <a:pt x="7692" y="905"/>
                    </a:lnTo>
                    <a:cubicBezTo>
                      <a:pt x="7692" y="906"/>
                      <a:pt x="7704" y="1036"/>
                      <a:pt x="7739" y="1263"/>
                    </a:cubicBezTo>
                    <a:cubicBezTo>
                      <a:pt x="7728" y="1263"/>
                      <a:pt x="7692" y="1239"/>
                      <a:pt x="7680" y="1239"/>
                    </a:cubicBezTo>
                    <a:cubicBezTo>
                      <a:pt x="7621" y="1227"/>
                      <a:pt x="7585" y="1215"/>
                      <a:pt x="7585" y="1215"/>
                    </a:cubicBezTo>
                    <a:lnTo>
                      <a:pt x="7585" y="1215"/>
                    </a:lnTo>
                    <a:cubicBezTo>
                      <a:pt x="7585" y="1215"/>
                      <a:pt x="7621" y="1227"/>
                      <a:pt x="7668" y="1263"/>
                    </a:cubicBezTo>
                    <a:cubicBezTo>
                      <a:pt x="7680" y="1275"/>
                      <a:pt x="7704" y="1286"/>
                      <a:pt x="7739" y="1298"/>
                    </a:cubicBezTo>
                    <a:cubicBezTo>
                      <a:pt x="7751" y="1441"/>
                      <a:pt x="7787" y="1584"/>
                      <a:pt x="7811" y="1751"/>
                    </a:cubicBezTo>
                    <a:cubicBezTo>
                      <a:pt x="7751" y="1739"/>
                      <a:pt x="7692" y="1703"/>
                      <a:pt x="7644" y="1691"/>
                    </a:cubicBezTo>
                    <a:cubicBezTo>
                      <a:pt x="7608" y="1679"/>
                      <a:pt x="7561" y="1656"/>
                      <a:pt x="7525" y="1656"/>
                    </a:cubicBezTo>
                    <a:cubicBezTo>
                      <a:pt x="7525" y="1644"/>
                      <a:pt x="7513" y="1644"/>
                      <a:pt x="7513" y="1644"/>
                    </a:cubicBezTo>
                    <a:lnTo>
                      <a:pt x="7513" y="1656"/>
                    </a:lnTo>
                    <a:cubicBezTo>
                      <a:pt x="7489" y="1644"/>
                      <a:pt x="7454" y="1644"/>
                      <a:pt x="7430" y="1632"/>
                    </a:cubicBezTo>
                    <a:cubicBezTo>
                      <a:pt x="7405" y="1626"/>
                      <a:pt x="7384" y="1623"/>
                      <a:pt x="7369" y="1621"/>
                    </a:cubicBezTo>
                    <a:lnTo>
                      <a:pt x="7369" y="1621"/>
                    </a:lnTo>
                    <a:lnTo>
                      <a:pt x="7263" y="1406"/>
                    </a:lnTo>
                    <a:cubicBezTo>
                      <a:pt x="7251" y="1298"/>
                      <a:pt x="7227" y="1239"/>
                      <a:pt x="7227" y="1239"/>
                    </a:cubicBezTo>
                    <a:cubicBezTo>
                      <a:pt x="7227" y="1239"/>
                      <a:pt x="7227" y="1275"/>
                      <a:pt x="7216" y="1334"/>
                    </a:cubicBezTo>
                    <a:cubicBezTo>
                      <a:pt x="7108" y="1144"/>
                      <a:pt x="7037" y="1001"/>
                      <a:pt x="7037" y="1001"/>
                    </a:cubicBezTo>
                    <a:lnTo>
                      <a:pt x="7037" y="1001"/>
                    </a:lnTo>
                    <a:cubicBezTo>
                      <a:pt x="7037" y="1001"/>
                      <a:pt x="7097" y="1227"/>
                      <a:pt x="7192" y="1572"/>
                    </a:cubicBezTo>
                    <a:cubicBezTo>
                      <a:pt x="7168" y="1656"/>
                      <a:pt x="7168" y="1775"/>
                      <a:pt x="7156" y="1894"/>
                    </a:cubicBezTo>
                    <a:cubicBezTo>
                      <a:pt x="7156" y="1882"/>
                      <a:pt x="7144" y="1870"/>
                      <a:pt x="7144" y="1870"/>
                    </a:cubicBezTo>
                    <a:cubicBezTo>
                      <a:pt x="7037" y="1584"/>
                      <a:pt x="6954" y="1334"/>
                      <a:pt x="6906" y="1155"/>
                    </a:cubicBezTo>
                    <a:lnTo>
                      <a:pt x="6835" y="858"/>
                    </a:lnTo>
                    <a:lnTo>
                      <a:pt x="6835" y="858"/>
                    </a:lnTo>
                    <a:cubicBezTo>
                      <a:pt x="6835" y="858"/>
                      <a:pt x="6835" y="977"/>
                      <a:pt x="6846" y="1167"/>
                    </a:cubicBezTo>
                    <a:cubicBezTo>
                      <a:pt x="6858" y="1322"/>
                      <a:pt x="6870" y="1525"/>
                      <a:pt x="6918" y="1763"/>
                    </a:cubicBezTo>
                    <a:cubicBezTo>
                      <a:pt x="6858" y="1632"/>
                      <a:pt x="6799" y="1513"/>
                      <a:pt x="6739" y="1394"/>
                    </a:cubicBezTo>
                    <a:cubicBezTo>
                      <a:pt x="6716" y="1346"/>
                      <a:pt x="6680" y="1286"/>
                      <a:pt x="6656" y="1239"/>
                    </a:cubicBezTo>
                    <a:lnTo>
                      <a:pt x="6656" y="1227"/>
                    </a:lnTo>
                    <a:cubicBezTo>
                      <a:pt x="6632" y="1060"/>
                      <a:pt x="6632" y="977"/>
                      <a:pt x="6632" y="977"/>
                    </a:cubicBezTo>
                    <a:cubicBezTo>
                      <a:pt x="6632" y="977"/>
                      <a:pt x="6620" y="1048"/>
                      <a:pt x="6608" y="1155"/>
                    </a:cubicBezTo>
                    <a:cubicBezTo>
                      <a:pt x="6501" y="977"/>
                      <a:pt x="6394" y="822"/>
                      <a:pt x="6311" y="703"/>
                    </a:cubicBezTo>
                    <a:cubicBezTo>
                      <a:pt x="6251" y="632"/>
                      <a:pt x="6192" y="572"/>
                      <a:pt x="6156" y="524"/>
                    </a:cubicBezTo>
                    <a:cubicBezTo>
                      <a:pt x="6132" y="489"/>
                      <a:pt x="6096" y="465"/>
                      <a:pt x="6096" y="465"/>
                    </a:cubicBezTo>
                    <a:lnTo>
                      <a:pt x="6096" y="465"/>
                    </a:lnTo>
                    <a:cubicBezTo>
                      <a:pt x="6096" y="465"/>
                      <a:pt x="6120" y="501"/>
                      <a:pt x="6144" y="548"/>
                    </a:cubicBezTo>
                    <a:cubicBezTo>
                      <a:pt x="6180" y="584"/>
                      <a:pt x="6204" y="667"/>
                      <a:pt x="6251" y="751"/>
                    </a:cubicBezTo>
                    <a:cubicBezTo>
                      <a:pt x="6323" y="905"/>
                      <a:pt x="6418" y="1108"/>
                      <a:pt x="6501" y="1346"/>
                    </a:cubicBezTo>
                    <a:cubicBezTo>
                      <a:pt x="6418" y="1263"/>
                      <a:pt x="6311" y="1179"/>
                      <a:pt x="6215" y="1108"/>
                    </a:cubicBezTo>
                    <a:cubicBezTo>
                      <a:pt x="5906" y="870"/>
                      <a:pt x="5596" y="703"/>
                      <a:pt x="5370" y="608"/>
                    </a:cubicBezTo>
                    <a:cubicBezTo>
                      <a:pt x="5251" y="560"/>
                      <a:pt x="5168" y="524"/>
                      <a:pt x="5108" y="501"/>
                    </a:cubicBezTo>
                    <a:cubicBezTo>
                      <a:pt x="5049" y="465"/>
                      <a:pt x="5001" y="465"/>
                      <a:pt x="5001" y="465"/>
                    </a:cubicBezTo>
                    <a:lnTo>
                      <a:pt x="5001" y="465"/>
                    </a:lnTo>
                    <a:lnTo>
                      <a:pt x="5084" y="513"/>
                    </a:lnTo>
                    <a:cubicBezTo>
                      <a:pt x="5144" y="548"/>
                      <a:pt x="5239" y="584"/>
                      <a:pt x="5346" y="667"/>
                    </a:cubicBezTo>
                    <a:cubicBezTo>
                      <a:pt x="5535" y="785"/>
                      <a:pt x="5770" y="961"/>
                      <a:pt x="6017" y="1195"/>
                    </a:cubicBezTo>
                    <a:lnTo>
                      <a:pt x="6017" y="1195"/>
                    </a:lnTo>
                    <a:cubicBezTo>
                      <a:pt x="6014" y="1180"/>
                      <a:pt x="6013" y="1167"/>
                      <a:pt x="6013" y="1155"/>
                    </a:cubicBezTo>
                    <a:lnTo>
                      <a:pt x="6013" y="1155"/>
                    </a:lnTo>
                    <a:lnTo>
                      <a:pt x="6073" y="1215"/>
                    </a:lnTo>
                    <a:cubicBezTo>
                      <a:pt x="6227" y="1370"/>
                      <a:pt x="6370" y="1548"/>
                      <a:pt x="6501" y="1727"/>
                    </a:cubicBezTo>
                    <a:lnTo>
                      <a:pt x="6501" y="1787"/>
                    </a:lnTo>
                    <a:cubicBezTo>
                      <a:pt x="6465" y="1739"/>
                      <a:pt x="6418" y="1691"/>
                      <a:pt x="6382" y="1644"/>
                    </a:cubicBezTo>
                    <a:cubicBezTo>
                      <a:pt x="6263" y="1525"/>
                      <a:pt x="6168" y="1429"/>
                      <a:pt x="6061" y="1334"/>
                    </a:cubicBezTo>
                    <a:cubicBezTo>
                      <a:pt x="6044" y="1295"/>
                      <a:pt x="6032" y="1261"/>
                      <a:pt x="6025" y="1233"/>
                    </a:cubicBezTo>
                    <a:lnTo>
                      <a:pt x="6025" y="1233"/>
                    </a:lnTo>
                    <a:lnTo>
                      <a:pt x="6025" y="1334"/>
                    </a:lnTo>
                    <a:cubicBezTo>
                      <a:pt x="6001" y="1322"/>
                      <a:pt x="5977" y="1286"/>
                      <a:pt x="5954" y="1275"/>
                    </a:cubicBezTo>
                    <a:cubicBezTo>
                      <a:pt x="5834" y="1179"/>
                      <a:pt x="5763" y="1120"/>
                      <a:pt x="5763" y="1120"/>
                    </a:cubicBezTo>
                    <a:lnTo>
                      <a:pt x="5763" y="1120"/>
                    </a:lnTo>
                    <a:cubicBezTo>
                      <a:pt x="5763" y="1120"/>
                      <a:pt x="5823" y="1203"/>
                      <a:pt x="5906" y="1322"/>
                    </a:cubicBezTo>
                    <a:cubicBezTo>
                      <a:pt x="5942" y="1358"/>
                      <a:pt x="5977" y="1417"/>
                      <a:pt x="6025" y="1477"/>
                    </a:cubicBezTo>
                    <a:lnTo>
                      <a:pt x="6025" y="1739"/>
                    </a:lnTo>
                    <a:cubicBezTo>
                      <a:pt x="5906" y="1620"/>
                      <a:pt x="5787" y="1513"/>
                      <a:pt x="5703" y="1453"/>
                    </a:cubicBezTo>
                    <a:cubicBezTo>
                      <a:pt x="5656" y="1406"/>
                      <a:pt x="5608" y="1382"/>
                      <a:pt x="5584" y="1358"/>
                    </a:cubicBezTo>
                    <a:cubicBezTo>
                      <a:pt x="5537" y="1263"/>
                      <a:pt x="5501" y="1179"/>
                      <a:pt x="5501" y="1179"/>
                    </a:cubicBezTo>
                    <a:lnTo>
                      <a:pt x="5501" y="1179"/>
                    </a:lnTo>
                    <a:cubicBezTo>
                      <a:pt x="5501" y="1179"/>
                      <a:pt x="5501" y="1227"/>
                      <a:pt x="5525" y="1322"/>
                    </a:cubicBezTo>
                    <a:lnTo>
                      <a:pt x="5525" y="1334"/>
                    </a:lnTo>
                    <a:cubicBezTo>
                      <a:pt x="5525" y="1417"/>
                      <a:pt x="5537" y="1525"/>
                      <a:pt x="5549" y="1679"/>
                    </a:cubicBezTo>
                    <a:cubicBezTo>
                      <a:pt x="5418" y="1560"/>
                      <a:pt x="5287" y="1453"/>
                      <a:pt x="5168" y="1358"/>
                    </a:cubicBezTo>
                    <a:cubicBezTo>
                      <a:pt x="5156" y="1350"/>
                      <a:pt x="5144" y="1342"/>
                      <a:pt x="5132" y="1334"/>
                    </a:cubicBezTo>
                    <a:lnTo>
                      <a:pt x="5132" y="1334"/>
                    </a:lnTo>
                    <a:cubicBezTo>
                      <a:pt x="5154" y="1354"/>
                      <a:pt x="5175" y="1374"/>
                      <a:pt x="5192" y="1394"/>
                    </a:cubicBezTo>
                    <a:cubicBezTo>
                      <a:pt x="5132" y="1346"/>
                      <a:pt x="4953" y="1310"/>
                      <a:pt x="4894" y="1263"/>
                    </a:cubicBezTo>
                    <a:cubicBezTo>
                      <a:pt x="4885" y="1229"/>
                      <a:pt x="4901" y="1207"/>
                      <a:pt x="4911" y="1180"/>
                    </a:cubicBezTo>
                    <a:lnTo>
                      <a:pt x="4911" y="1180"/>
                    </a:lnTo>
                    <a:cubicBezTo>
                      <a:pt x="4975" y="1226"/>
                      <a:pt x="5051" y="1279"/>
                      <a:pt x="5132" y="1334"/>
                    </a:cubicBezTo>
                    <a:lnTo>
                      <a:pt x="5132" y="1334"/>
                    </a:lnTo>
                    <a:cubicBezTo>
                      <a:pt x="5058" y="1267"/>
                      <a:pt x="4963" y="1198"/>
                      <a:pt x="4918" y="1144"/>
                    </a:cubicBezTo>
                    <a:cubicBezTo>
                      <a:pt x="4918" y="1157"/>
                      <a:pt x="4915" y="1169"/>
                      <a:pt x="4911" y="1180"/>
                    </a:cubicBezTo>
                    <a:lnTo>
                      <a:pt x="4911" y="1180"/>
                    </a:lnTo>
                    <a:cubicBezTo>
                      <a:pt x="4873" y="1153"/>
                      <a:pt x="4839" y="1128"/>
                      <a:pt x="4811" y="1108"/>
                    </a:cubicBezTo>
                    <a:cubicBezTo>
                      <a:pt x="4811" y="1060"/>
                      <a:pt x="4787" y="1036"/>
                      <a:pt x="4787" y="1001"/>
                    </a:cubicBezTo>
                    <a:cubicBezTo>
                      <a:pt x="4763" y="822"/>
                      <a:pt x="4751" y="727"/>
                      <a:pt x="4751" y="727"/>
                    </a:cubicBezTo>
                    <a:cubicBezTo>
                      <a:pt x="4751" y="727"/>
                      <a:pt x="4727" y="822"/>
                      <a:pt x="4727" y="1001"/>
                    </a:cubicBezTo>
                    <a:lnTo>
                      <a:pt x="4727" y="1048"/>
                    </a:lnTo>
                    <a:lnTo>
                      <a:pt x="4715" y="1036"/>
                    </a:lnTo>
                    <a:lnTo>
                      <a:pt x="4703" y="1048"/>
                    </a:lnTo>
                    <a:cubicBezTo>
                      <a:pt x="4699" y="1055"/>
                      <a:pt x="4695" y="1062"/>
                      <a:pt x="4691" y="1069"/>
                    </a:cubicBezTo>
                    <a:lnTo>
                      <a:pt x="4691" y="1069"/>
                    </a:lnTo>
                    <a:lnTo>
                      <a:pt x="4691" y="1048"/>
                    </a:lnTo>
                    <a:cubicBezTo>
                      <a:pt x="4656" y="1096"/>
                      <a:pt x="4632" y="1132"/>
                      <a:pt x="4620" y="1155"/>
                    </a:cubicBezTo>
                    <a:cubicBezTo>
                      <a:pt x="4631" y="1161"/>
                      <a:pt x="4639" y="1164"/>
                      <a:pt x="4649" y="1169"/>
                    </a:cubicBezTo>
                    <a:lnTo>
                      <a:pt x="4649" y="1169"/>
                    </a:lnTo>
                    <a:cubicBezTo>
                      <a:pt x="4658" y="1147"/>
                      <a:pt x="4669" y="1112"/>
                      <a:pt x="4691" y="1069"/>
                    </a:cubicBezTo>
                    <a:lnTo>
                      <a:pt x="4691" y="1069"/>
                    </a:lnTo>
                    <a:lnTo>
                      <a:pt x="4691" y="1203"/>
                    </a:lnTo>
                    <a:cubicBezTo>
                      <a:pt x="4672" y="1184"/>
                      <a:pt x="4660" y="1175"/>
                      <a:pt x="4649" y="1169"/>
                    </a:cubicBezTo>
                    <a:lnTo>
                      <a:pt x="4649" y="1169"/>
                    </a:lnTo>
                    <a:cubicBezTo>
                      <a:pt x="4647" y="1173"/>
                      <a:pt x="4645" y="1176"/>
                      <a:pt x="4644" y="1179"/>
                    </a:cubicBezTo>
                    <a:cubicBezTo>
                      <a:pt x="4596" y="1167"/>
                      <a:pt x="4572" y="1144"/>
                      <a:pt x="4537" y="1120"/>
                    </a:cubicBezTo>
                    <a:lnTo>
                      <a:pt x="4453" y="1084"/>
                    </a:lnTo>
                    <a:lnTo>
                      <a:pt x="4453" y="1084"/>
                    </a:lnTo>
                    <a:cubicBezTo>
                      <a:pt x="4453" y="1084"/>
                      <a:pt x="4477" y="1096"/>
                      <a:pt x="4525" y="1144"/>
                    </a:cubicBezTo>
                    <a:cubicBezTo>
                      <a:pt x="4549" y="1155"/>
                      <a:pt x="4584" y="1179"/>
                      <a:pt x="4632" y="1215"/>
                    </a:cubicBezTo>
                    <a:cubicBezTo>
                      <a:pt x="4656" y="1227"/>
                      <a:pt x="4691" y="1263"/>
                      <a:pt x="4715" y="1286"/>
                    </a:cubicBezTo>
                    <a:lnTo>
                      <a:pt x="4715" y="1679"/>
                    </a:lnTo>
                    <a:cubicBezTo>
                      <a:pt x="4656" y="1620"/>
                      <a:pt x="4584" y="1572"/>
                      <a:pt x="4525" y="1525"/>
                    </a:cubicBezTo>
                    <a:cubicBezTo>
                      <a:pt x="4525" y="1465"/>
                      <a:pt x="4513" y="1441"/>
                      <a:pt x="4513" y="1441"/>
                    </a:cubicBezTo>
                    <a:cubicBezTo>
                      <a:pt x="4513" y="1441"/>
                      <a:pt x="4513" y="1465"/>
                      <a:pt x="4489" y="1513"/>
                    </a:cubicBezTo>
                    <a:cubicBezTo>
                      <a:pt x="4310" y="1382"/>
                      <a:pt x="4168" y="1275"/>
                      <a:pt x="4037" y="1203"/>
                    </a:cubicBezTo>
                    <a:cubicBezTo>
                      <a:pt x="3929" y="1144"/>
                      <a:pt x="3858" y="1096"/>
                      <a:pt x="3798" y="1060"/>
                    </a:cubicBezTo>
                    <a:cubicBezTo>
                      <a:pt x="3791" y="1056"/>
                      <a:pt x="3784" y="1054"/>
                      <a:pt x="3779" y="1052"/>
                    </a:cubicBezTo>
                    <a:lnTo>
                      <a:pt x="3779" y="1052"/>
                    </a:lnTo>
                    <a:cubicBezTo>
                      <a:pt x="3826" y="1095"/>
                      <a:pt x="3892" y="1141"/>
                      <a:pt x="3977" y="1215"/>
                    </a:cubicBezTo>
                    <a:cubicBezTo>
                      <a:pt x="4108" y="1334"/>
                      <a:pt x="4275" y="1489"/>
                      <a:pt x="4453" y="1679"/>
                    </a:cubicBezTo>
                    <a:cubicBezTo>
                      <a:pt x="4453" y="1703"/>
                      <a:pt x="4453" y="1751"/>
                      <a:pt x="4441" y="1787"/>
                    </a:cubicBezTo>
                    <a:cubicBezTo>
                      <a:pt x="4287" y="1691"/>
                      <a:pt x="4168" y="1620"/>
                      <a:pt x="4049" y="1572"/>
                    </a:cubicBezTo>
                    <a:cubicBezTo>
                      <a:pt x="3906" y="1322"/>
                      <a:pt x="3798" y="1132"/>
                      <a:pt x="3739" y="1025"/>
                    </a:cubicBezTo>
                    <a:cubicBezTo>
                      <a:pt x="3715" y="1001"/>
                      <a:pt x="3703" y="1001"/>
                      <a:pt x="3703" y="1001"/>
                    </a:cubicBezTo>
                    <a:lnTo>
                      <a:pt x="3703" y="1001"/>
                    </a:lnTo>
                    <a:lnTo>
                      <a:pt x="3739" y="1036"/>
                    </a:lnTo>
                    <a:cubicBezTo>
                      <a:pt x="3763" y="1108"/>
                      <a:pt x="3810" y="1286"/>
                      <a:pt x="3882" y="1513"/>
                    </a:cubicBezTo>
                    <a:cubicBezTo>
                      <a:pt x="3799" y="1465"/>
                      <a:pt x="3751" y="1453"/>
                      <a:pt x="3751" y="1453"/>
                    </a:cubicBezTo>
                    <a:lnTo>
                      <a:pt x="3751" y="1453"/>
                    </a:lnTo>
                    <a:cubicBezTo>
                      <a:pt x="3751" y="1453"/>
                      <a:pt x="3810" y="1501"/>
                      <a:pt x="3894" y="1572"/>
                    </a:cubicBezTo>
                    <a:cubicBezTo>
                      <a:pt x="4001" y="1894"/>
                      <a:pt x="4156" y="2310"/>
                      <a:pt x="4299" y="2715"/>
                    </a:cubicBezTo>
                    <a:cubicBezTo>
                      <a:pt x="4251" y="2691"/>
                      <a:pt x="4191" y="2644"/>
                      <a:pt x="4156" y="2608"/>
                    </a:cubicBezTo>
                    <a:cubicBezTo>
                      <a:pt x="4037" y="2346"/>
                      <a:pt x="3882" y="2108"/>
                      <a:pt x="3715" y="1894"/>
                    </a:cubicBezTo>
                    <a:cubicBezTo>
                      <a:pt x="3560" y="1691"/>
                      <a:pt x="3394" y="1513"/>
                      <a:pt x="3263" y="1394"/>
                    </a:cubicBezTo>
                    <a:cubicBezTo>
                      <a:pt x="3227" y="1298"/>
                      <a:pt x="3215" y="1227"/>
                      <a:pt x="3203" y="1155"/>
                    </a:cubicBezTo>
                    <a:cubicBezTo>
                      <a:pt x="3179" y="1060"/>
                      <a:pt x="3179" y="977"/>
                      <a:pt x="3203" y="929"/>
                    </a:cubicBezTo>
                    <a:cubicBezTo>
                      <a:pt x="3203" y="870"/>
                      <a:pt x="3215" y="846"/>
                      <a:pt x="3215" y="846"/>
                    </a:cubicBezTo>
                    <a:lnTo>
                      <a:pt x="3215" y="846"/>
                    </a:lnTo>
                    <a:cubicBezTo>
                      <a:pt x="3215" y="846"/>
                      <a:pt x="3203" y="870"/>
                      <a:pt x="3179" y="917"/>
                    </a:cubicBezTo>
                    <a:cubicBezTo>
                      <a:pt x="3167" y="977"/>
                      <a:pt x="3156" y="1048"/>
                      <a:pt x="3144" y="1155"/>
                    </a:cubicBezTo>
                    <a:lnTo>
                      <a:pt x="3144" y="1286"/>
                    </a:lnTo>
                    <a:cubicBezTo>
                      <a:pt x="3108" y="1275"/>
                      <a:pt x="3096" y="1263"/>
                      <a:pt x="3084" y="1239"/>
                    </a:cubicBezTo>
                    <a:cubicBezTo>
                      <a:pt x="3060" y="1203"/>
                      <a:pt x="3060" y="1167"/>
                      <a:pt x="3060" y="1167"/>
                    </a:cubicBezTo>
                    <a:lnTo>
                      <a:pt x="3060" y="1227"/>
                    </a:lnTo>
                    <a:lnTo>
                      <a:pt x="3025" y="1179"/>
                    </a:lnTo>
                    <a:lnTo>
                      <a:pt x="3025" y="1179"/>
                    </a:lnTo>
                    <a:cubicBezTo>
                      <a:pt x="3025" y="1179"/>
                      <a:pt x="3036" y="1203"/>
                      <a:pt x="3060" y="1239"/>
                    </a:cubicBezTo>
                    <a:lnTo>
                      <a:pt x="3060" y="1382"/>
                    </a:lnTo>
                    <a:cubicBezTo>
                      <a:pt x="3001" y="1322"/>
                      <a:pt x="2965" y="1263"/>
                      <a:pt x="2917" y="1215"/>
                    </a:cubicBezTo>
                    <a:cubicBezTo>
                      <a:pt x="2858" y="1155"/>
                      <a:pt x="2798" y="1108"/>
                      <a:pt x="2763" y="1084"/>
                    </a:cubicBezTo>
                    <a:cubicBezTo>
                      <a:pt x="2739" y="1048"/>
                      <a:pt x="2703" y="1036"/>
                      <a:pt x="2703" y="1036"/>
                    </a:cubicBezTo>
                    <a:lnTo>
                      <a:pt x="2703" y="1036"/>
                    </a:lnTo>
                    <a:cubicBezTo>
                      <a:pt x="2703" y="1036"/>
                      <a:pt x="2727" y="1048"/>
                      <a:pt x="2751" y="1096"/>
                    </a:cubicBezTo>
                    <a:cubicBezTo>
                      <a:pt x="2785" y="1142"/>
                      <a:pt x="2820" y="1177"/>
                      <a:pt x="2865" y="1255"/>
                    </a:cubicBezTo>
                    <a:lnTo>
                      <a:pt x="2865" y="1255"/>
                    </a:lnTo>
                    <a:cubicBezTo>
                      <a:pt x="2848" y="1317"/>
                      <a:pt x="2784" y="1555"/>
                      <a:pt x="2703" y="1870"/>
                    </a:cubicBezTo>
                    <a:lnTo>
                      <a:pt x="2691" y="1858"/>
                    </a:lnTo>
                    <a:cubicBezTo>
                      <a:pt x="2513" y="1644"/>
                      <a:pt x="2346" y="1465"/>
                      <a:pt x="2215" y="1346"/>
                    </a:cubicBezTo>
                    <a:lnTo>
                      <a:pt x="2167" y="1298"/>
                    </a:lnTo>
                    <a:cubicBezTo>
                      <a:pt x="2167" y="1286"/>
                      <a:pt x="2155" y="1263"/>
                      <a:pt x="2155" y="1239"/>
                    </a:cubicBezTo>
                    <a:cubicBezTo>
                      <a:pt x="2084" y="905"/>
                      <a:pt x="1989" y="620"/>
                      <a:pt x="1917" y="405"/>
                    </a:cubicBezTo>
                    <a:cubicBezTo>
                      <a:pt x="1893" y="310"/>
                      <a:pt x="1846" y="227"/>
                      <a:pt x="1834" y="167"/>
                    </a:cubicBezTo>
                    <a:cubicBezTo>
                      <a:pt x="1810" y="108"/>
                      <a:pt x="1798" y="84"/>
                      <a:pt x="1798" y="84"/>
                    </a:cubicBezTo>
                    <a:lnTo>
                      <a:pt x="1798" y="84"/>
                    </a:lnTo>
                    <a:cubicBezTo>
                      <a:pt x="1798" y="84"/>
                      <a:pt x="1834" y="215"/>
                      <a:pt x="1858" y="429"/>
                    </a:cubicBezTo>
                    <a:cubicBezTo>
                      <a:pt x="1893" y="632"/>
                      <a:pt x="1929" y="929"/>
                      <a:pt x="1965" y="1275"/>
                    </a:cubicBezTo>
                    <a:cubicBezTo>
                      <a:pt x="1965" y="1334"/>
                      <a:pt x="1977" y="1382"/>
                      <a:pt x="1977" y="1441"/>
                    </a:cubicBezTo>
                    <a:cubicBezTo>
                      <a:pt x="1906" y="1394"/>
                      <a:pt x="1870" y="1358"/>
                      <a:pt x="1870" y="1358"/>
                    </a:cubicBezTo>
                    <a:lnTo>
                      <a:pt x="1870" y="1358"/>
                    </a:lnTo>
                    <a:cubicBezTo>
                      <a:pt x="1870" y="1358"/>
                      <a:pt x="1918" y="1406"/>
                      <a:pt x="1977" y="1477"/>
                    </a:cubicBezTo>
                    <a:cubicBezTo>
                      <a:pt x="1989" y="1632"/>
                      <a:pt x="1989" y="1775"/>
                      <a:pt x="1989" y="1941"/>
                    </a:cubicBezTo>
                    <a:lnTo>
                      <a:pt x="1798" y="1751"/>
                    </a:lnTo>
                    <a:cubicBezTo>
                      <a:pt x="1655" y="1513"/>
                      <a:pt x="1489" y="1322"/>
                      <a:pt x="1370" y="1179"/>
                    </a:cubicBezTo>
                    <a:cubicBezTo>
                      <a:pt x="1298" y="1108"/>
                      <a:pt x="1239" y="1048"/>
                      <a:pt x="1191" y="1025"/>
                    </a:cubicBezTo>
                    <a:lnTo>
                      <a:pt x="1131" y="965"/>
                    </a:lnTo>
                    <a:lnTo>
                      <a:pt x="1131" y="965"/>
                    </a:lnTo>
                    <a:cubicBezTo>
                      <a:pt x="1131" y="965"/>
                      <a:pt x="1143" y="989"/>
                      <a:pt x="1179" y="1036"/>
                    </a:cubicBezTo>
                    <a:cubicBezTo>
                      <a:pt x="1203" y="1084"/>
                      <a:pt x="1262" y="1144"/>
                      <a:pt x="1310" y="1227"/>
                    </a:cubicBezTo>
                    <a:cubicBezTo>
                      <a:pt x="1358" y="1298"/>
                      <a:pt x="1393" y="1382"/>
                      <a:pt x="1441" y="1465"/>
                    </a:cubicBezTo>
                    <a:cubicBezTo>
                      <a:pt x="1334" y="1394"/>
                      <a:pt x="1274" y="1346"/>
                      <a:pt x="1274" y="1346"/>
                    </a:cubicBezTo>
                    <a:lnTo>
                      <a:pt x="1274" y="1346"/>
                    </a:lnTo>
                    <a:cubicBezTo>
                      <a:pt x="1274" y="1346"/>
                      <a:pt x="1358" y="1418"/>
                      <a:pt x="1453" y="1560"/>
                    </a:cubicBezTo>
                    <a:cubicBezTo>
                      <a:pt x="1489" y="1584"/>
                      <a:pt x="1512" y="1632"/>
                      <a:pt x="1560" y="1679"/>
                    </a:cubicBezTo>
                    <a:cubicBezTo>
                      <a:pt x="1608" y="1763"/>
                      <a:pt x="1632" y="1858"/>
                      <a:pt x="1679" y="1941"/>
                    </a:cubicBezTo>
                    <a:cubicBezTo>
                      <a:pt x="1691" y="1977"/>
                      <a:pt x="1691" y="2001"/>
                      <a:pt x="1715" y="2037"/>
                    </a:cubicBezTo>
                    <a:cubicBezTo>
                      <a:pt x="1620" y="1953"/>
                      <a:pt x="1536" y="1894"/>
                      <a:pt x="1453" y="1834"/>
                    </a:cubicBezTo>
                    <a:cubicBezTo>
                      <a:pt x="1358" y="1763"/>
                      <a:pt x="1274" y="1715"/>
                      <a:pt x="1262" y="1703"/>
                    </a:cubicBezTo>
                    <a:lnTo>
                      <a:pt x="1262" y="1703"/>
                    </a:lnTo>
                    <a:cubicBezTo>
                      <a:pt x="1298" y="1739"/>
                      <a:pt x="1346" y="1798"/>
                      <a:pt x="1405" y="1858"/>
                    </a:cubicBezTo>
                    <a:cubicBezTo>
                      <a:pt x="1501" y="1977"/>
                      <a:pt x="1620" y="2144"/>
                      <a:pt x="1774" y="2322"/>
                    </a:cubicBezTo>
                    <a:cubicBezTo>
                      <a:pt x="1786" y="2346"/>
                      <a:pt x="1798" y="2358"/>
                      <a:pt x="1834" y="2394"/>
                    </a:cubicBezTo>
                    <a:cubicBezTo>
                      <a:pt x="1858" y="2513"/>
                      <a:pt x="1893" y="2632"/>
                      <a:pt x="1905" y="2751"/>
                    </a:cubicBezTo>
                    <a:cubicBezTo>
                      <a:pt x="1870" y="2739"/>
                      <a:pt x="1858" y="2703"/>
                      <a:pt x="1834" y="2691"/>
                    </a:cubicBezTo>
                    <a:cubicBezTo>
                      <a:pt x="1715" y="2418"/>
                      <a:pt x="1584" y="2168"/>
                      <a:pt x="1429" y="1941"/>
                    </a:cubicBezTo>
                    <a:cubicBezTo>
                      <a:pt x="1370" y="1858"/>
                      <a:pt x="1310" y="1787"/>
                      <a:pt x="1262" y="1703"/>
                    </a:cubicBezTo>
                    <a:cubicBezTo>
                      <a:pt x="1179" y="1584"/>
                      <a:pt x="1084" y="1477"/>
                      <a:pt x="1012" y="1406"/>
                    </a:cubicBezTo>
                    <a:cubicBezTo>
                      <a:pt x="953" y="1346"/>
                      <a:pt x="893" y="1298"/>
                      <a:pt x="858" y="1263"/>
                    </a:cubicBezTo>
                    <a:cubicBezTo>
                      <a:pt x="834" y="1227"/>
                      <a:pt x="798" y="1215"/>
                      <a:pt x="798" y="1215"/>
                    </a:cubicBezTo>
                    <a:lnTo>
                      <a:pt x="798" y="1215"/>
                    </a:lnTo>
                    <a:cubicBezTo>
                      <a:pt x="798" y="1215"/>
                      <a:pt x="822" y="1239"/>
                      <a:pt x="846" y="1275"/>
                    </a:cubicBezTo>
                    <a:cubicBezTo>
                      <a:pt x="881" y="1322"/>
                      <a:pt x="917" y="1382"/>
                      <a:pt x="965" y="1453"/>
                    </a:cubicBezTo>
                    <a:cubicBezTo>
                      <a:pt x="1060" y="1596"/>
                      <a:pt x="1179" y="1810"/>
                      <a:pt x="1274" y="2060"/>
                    </a:cubicBezTo>
                    <a:cubicBezTo>
                      <a:pt x="1310" y="2120"/>
                      <a:pt x="1334" y="2191"/>
                      <a:pt x="1370" y="2275"/>
                    </a:cubicBezTo>
                    <a:cubicBezTo>
                      <a:pt x="1060" y="1989"/>
                      <a:pt x="786" y="1775"/>
                      <a:pt x="786" y="1775"/>
                    </a:cubicBezTo>
                    <a:lnTo>
                      <a:pt x="786" y="1775"/>
                    </a:lnTo>
                    <a:cubicBezTo>
                      <a:pt x="786" y="1775"/>
                      <a:pt x="881" y="1929"/>
                      <a:pt x="1024" y="2132"/>
                    </a:cubicBezTo>
                    <a:cubicBezTo>
                      <a:pt x="953" y="2048"/>
                      <a:pt x="893" y="1977"/>
                      <a:pt x="822" y="1894"/>
                    </a:cubicBezTo>
                    <a:cubicBezTo>
                      <a:pt x="608" y="1679"/>
                      <a:pt x="405" y="1513"/>
                      <a:pt x="250" y="1406"/>
                    </a:cubicBezTo>
                    <a:cubicBezTo>
                      <a:pt x="179" y="1346"/>
                      <a:pt x="119" y="1322"/>
                      <a:pt x="72" y="1286"/>
                    </a:cubicBezTo>
                    <a:cubicBezTo>
                      <a:pt x="25" y="1263"/>
                      <a:pt x="1" y="1239"/>
                      <a:pt x="0" y="1239"/>
                    </a:cubicBezTo>
                    <a:lnTo>
                      <a:pt x="0" y="1239"/>
                    </a:lnTo>
                    <a:lnTo>
                      <a:pt x="60" y="1298"/>
                    </a:lnTo>
                    <a:cubicBezTo>
                      <a:pt x="84" y="1346"/>
                      <a:pt x="143" y="1394"/>
                      <a:pt x="203" y="1465"/>
                    </a:cubicBezTo>
                    <a:cubicBezTo>
                      <a:pt x="322" y="1596"/>
                      <a:pt x="500" y="1810"/>
                      <a:pt x="667" y="2048"/>
                    </a:cubicBezTo>
                    <a:cubicBezTo>
                      <a:pt x="834" y="2287"/>
                      <a:pt x="977" y="2572"/>
                      <a:pt x="1120" y="2870"/>
                    </a:cubicBezTo>
                    <a:cubicBezTo>
                      <a:pt x="1251" y="3144"/>
                      <a:pt x="1334" y="3441"/>
                      <a:pt x="1417" y="3703"/>
                    </a:cubicBezTo>
                    <a:cubicBezTo>
                      <a:pt x="1512" y="4037"/>
                      <a:pt x="1596" y="4311"/>
                      <a:pt x="1667" y="4477"/>
                    </a:cubicBezTo>
                    <a:cubicBezTo>
                      <a:pt x="1727" y="4656"/>
                      <a:pt x="1786" y="4739"/>
                      <a:pt x="1786" y="4739"/>
                    </a:cubicBezTo>
                    <a:cubicBezTo>
                      <a:pt x="1786" y="4739"/>
                      <a:pt x="1810" y="4668"/>
                      <a:pt x="1858" y="4537"/>
                    </a:cubicBezTo>
                    <a:cubicBezTo>
                      <a:pt x="1893" y="4668"/>
                      <a:pt x="1917" y="4739"/>
                      <a:pt x="1917" y="4739"/>
                    </a:cubicBezTo>
                    <a:cubicBezTo>
                      <a:pt x="1917" y="4739"/>
                      <a:pt x="1965" y="4680"/>
                      <a:pt x="2013" y="4573"/>
                    </a:cubicBezTo>
                    <a:lnTo>
                      <a:pt x="2013" y="4787"/>
                    </a:lnTo>
                    <a:cubicBezTo>
                      <a:pt x="2013" y="4989"/>
                      <a:pt x="2024" y="5096"/>
                      <a:pt x="2024" y="5096"/>
                    </a:cubicBezTo>
                    <a:cubicBezTo>
                      <a:pt x="2024" y="5096"/>
                      <a:pt x="2096" y="5025"/>
                      <a:pt x="2203" y="4846"/>
                    </a:cubicBezTo>
                    <a:cubicBezTo>
                      <a:pt x="2274" y="4692"/>
                      <a:pt x="2370" y="4489"/>
                      <a:pt x="2405" y="4192"/>
                    </a:cubicBezTo>
                    <a:cubicBezTo>
                      <a:pt x="2441" y="4382"/>
                      <a:pt x="2501" y="4477"/>
                      <a:pt x="2501" y="4477"/>
                    </a:cubicBezTo>
                    <a:cubicBezTo>
                      <a:pt x="2501" y="4477"/>
                      <a:pt x="2667" y="4299"/>
                      <a:pt x="2763" y="3882"/>
                    </a:cubicBezTo>
                    <a:cubicBezTo>
                      <a:pt x="2822" y="3965"/>
                      <a:pt x="2882" y="4037"/>
                      <a:pt x="2941" y="4120"/>
                    </a:cubicBezTo>
                    <a:cubicBezTo>
                      <a:pt x="2977" y="4180"/>
                      <a:pt x="3001" y="4215"/>
                      <a:pt x="3036" y="4263"/>
                    </a:cubicBezTo>
                    <a:cubicBezTo>
                      <a:pt x="3120" y="4418"/>
                      <a:pt x="3203" y="4477"/>
                      <a:pt x="3203" y="4477"/>
                    </a:cubicBezTo>
                    <a:cubicBezTo>
                      <a:pt x="3203" y="4477"/>
                      <a:pt x="3227" y="4382"/>
                      <a:pt x="3227" y="4203"/>
                    </a:cubicBezTo>
                    <a:cubicBezTo>
                      <a:pt x="3227" y="4025"/>
                      <a:pt x="3203" y="3763"/>
                      <a:pt x="3048" y="3430"/>
                    </a:cubicBezTo>
                    <a:cubicBezTo>
                      <a:pt x="2989" y="3311"/>
                      <a:pt x="2929" y="3180"/>
                      <a:pt x="2858" y="3049"/>
                    </a:cubicBezTo>
                    <a:cubicBezTo>
                      <a:pt x="2858" y="2965"/>
                      <a:pt x="2870" y="2906"/>
                      <a:pt x="2870" y="2834"/>
                    </a:cubicBezTo>
                    <a:cubicBezTo>
                      <a:pt x="2965" y="3049"/>
                      <a:pt x="3036" y="3239"/>
                      <a:pt x="3108" y="3418"/>
                    </a:cubicBezTo>
                    <a:cubicBezTo>
                      <a:pt x="3120" y="3441"/>
                      <a:pt x="3120" y="3465"/>
                      <a:pt x="3144" y="3489"/>
                    </a:cubicBezTo>
                    <a:lnTo>
                      <a:pt x="3144" y="3501"/>
                    </a:lnTo>
                    <a:cubicBezTo>
                      <a:pt x="3215" y="3834"/>
                      <a:pt x="3287" y="4061"/>
                      <a:pt x="3358" y="4215"/>
                    </a:cubicBezTo>
                    <a:cubicBezTo>
                      <a:pt x="3417" y="4382"/>
                      <a:pt x="3477" y="4454"/>
                      <a:pt x="3477" y="4454"/>
                    </a:cubicBezTo>
                    <a:cubicBezTo>
                      <a:pt x="3477" y="4454"/>
                      <a:pt x="3513" y="4394"/>
                      <a:pt x="3537" y="4299"/>
                    </a:cubicBezTo>
                    <a:cubicBezTo>
                      <a:pt x="3596" y="4394"/>
                      <a:pt x="3644" y="4454"/>
                      <a:pt x="3644" y="4454"/>
                    </a:cubicBezTo>
                    <a:cubicBezTo>
                      <a:pt x="3644" y="4454"/>
                      <a:pt x="3656" y="4430"/>
                      <a:pt x="3679" y="4370"/>
                    </a:cubicBezTo>
                    <a:cubicBezTo>
                      <a:pt x="3691" y="4489"/>
                      <a:pt x="3703" y="4537"/>
                      <a:pt x="3703" y="4537"/>
                    </a:cubicBezTo>
                    <a:cubicBezTo>
                      <a:pt x="3703" y="4537"/>
                      <a:pt x="3763" y="4454"/>
                      <a:pt x="3858" y="4299"/>
                    </a:cubicBezTo>
                    <a:cubicBezTo>
                      <a:pt x="3870" y="4334"/>
                      <a:pt x="3882" y="4382"/>
                      <a:pt x="3882" y="4418"/>
                    </a:cubicBezTo>
                    <a:cubicBezTo>
                      <a:pt x="3929" y="4573"/>
                      <a:pt x="3977" y="4668"/>
                      <a:pt x="3977" y="4668"/>
                    </a:cubicBezTo>
                    <a:cubicBezTo>
                      <a:pt x="3977" y="4668"/>
                      <a:pt x="4037" y="4596"/>
                      <a:pt x="4072" y="4430"/>
                    </a:cubicBezTo>
                    <a:cubicBezTo>
                      <a:pt x="4108" y="4323"/>
                      <a:pt x="4132" y="4203"/>
                      <a:pt x="4132" y="4037"/>
                    </a:cubicBezTo>
                    <a:cubicBezTo>
                      <a:pt x="4168" y="4192"/>
                      <a:pt x="4191" y="4311"/>
                      <a:pt x="4227" y="4394"/>
                    </a:cubicBezTo>
                    <a:cubicBezTo>
                      <a:pt x="4275" y="4573"/>
                      <a:pt x="4310" y="4668"/>
                      <a:pt x="4310" y="4668"/>
                    </a:cubicBezTo>
                    <a:cubicBezTo>
                      <a:pt x="4310" y="4668"/>
                      <a:pt x="4370" y="4596"/>
                      <a:pt x="4430" y="4418"/>
                    </a:cubicBezTo>
                    <a:cubicBezTo>
                      <a:pt x="4465" y="4299"/>
                      <a:pt x="4513" y="4132"/>
                      <a:pt x="4513" y="3918"/>
                    </a:cubicBezTo>
                    <a:cubicBezTo>
                      <a:pt x="4870" y="4394"/>
                      <a:pt x="5144" y="4549"/>
                      <a:pt x="5144" y="4549"/>
                    </a:cubicBezTo>
                    <a:cubicBezTo>
                      <a:pt x="5144" y="4549"/>
                      <a:pt x="5132" y="4442"/>
                      <a:pt x="5072" y="4263"/>
                    </a:cubicBezTo>
                    <a:lnTo>
                      <a:pt x="5072" y="4263"/>
                    </a:lnTo>
                    <a:cubicBezTo>
                      <a:pt x="5120" y="4323"/>
                      <a:pt x="5180" y="4370"/>
                      <a:pt x="5227" y="4418"/>
                    </a:cubicBezTo>
                    <a:cubicBezTo>
                      <a:pt x="5346" y="4513"/>
                      <a:pt x="5430" y="4549"/>
                      <a:pt x="5430" y="4549"/>
                    </a:cubicBezTo>
                    <a:cubicBezTo>
                      <a:pt x="5430" y="4549"/>
                      <a:pt x="5430" y="4454"/>
                      <a:pt x="5406" y="4311"/>
                    </a:cubicBezTo>
                    <a:cubicBezTo>
                      <a:pt x="5406" y="4299"/>
                      <a:pt x="5382" y="4263"/>
                      <a:pt x="5382" y="4251"/>
                    </a:cubicBezTo>
                    <a:lnTo>
                      <a:pt x="5382" y="4251"/>
                    </a:lnTo>
                    <a:cubicBezTo>
                      <a:pt x="5477" y="4358"/>
                      <a:pt x="5525" y="4394"/>
                      <a:pt x="5525" y="4394"/>
                    </a:cubicBezTo>
                    <a:cubicBezTo>
                      <a:pt x="5525" y="4394"/>
                      <a:pt x="5537" y="4358"/>
                      <a:pt x="5537" y="4263"/>
                    </a:cubicBezTo>
                    <a:cubicBezTo>
                      <a:pt x="5561" y="4275"/>
                      <a:pt x="5584" y="4311"/>
                      <a:pt x="5608" y="4323"/>
                    </a:cubicBezTo>
                    <a:cubicBezTo>
                      <a:pt x="5644" y="4370"/>
                      <a:pt x="5656" y="4394"/>
                      <a:pt x="5656" y="4394"/>
                    </a:cubicBezTo>
                    <a:cubicBezTo>
                      <a:pt x="5656" y="4394"/>
                      <a:pt x="5656" y="4382"/>
                      <a:pt x="5668" y="4382"/>
                    </a:cubicBezTo>
                    <a:cubicBezTo>
                      <a:pt x="5715" y="4430"/>
                      <a:pt x="5763" y="4454"/>
                      <a:pt x="5799" y="4489"/>
                    </a:cubicBezTo>
                    <a:cubicBezTo>
                      <a:pt x="5954" y="4596"/>
                      <a:pt x="6061" y="4632"/>
                      <a:pt x="6061" y="4632"/>
                    </a:cubicBezTo>
                    <a:cubicBezTo>
                      <a:pt x="6061" y="4632"/>
                      <a:pt x="6037" y="4537"/>
                      <a:pt x="5965" y="4358"/>
                    </a:cubicBezTo>
                    <a:cubicBezTo>
                      <a:pt x="5942" y="4275"/>
                      <a:pt x="5882" y="4192"/>
                      <a:pt x="5823" y="4084"/>
                    </a:cubicBezTo>
                    <a:cubicBezTo>
                      <a:pt x="5846" y="4013"/>
                      <a:pt x="5858" y="3918"/>
                      <a:pt x="5882" y="3799"/>
                    </a:cubicBezTo>
                    <a:lnTo>
                      <a:pt x="5882" y="3822"/>
                    </a:lnTo>
                    <a:cubicBezTo>
                      <a:pt x="5954" y="4084"/>
                      <a:pt x="6025" y="4275"/>
                      <a:pt x="6096" y="4418"/>
                    </a:cubicBezTo>
                    <a:cubicBezTo>
                      <a:pt x="6156" y="4549"/>
                      <a:pt x="6215" y="4608"/>
                      <a:pt x="6215" y="4608"/>
                    </a:cubicBezTo>
                    <a:lnTo>
                      <a:pt x="6263" y="4513"/>
                    </a:lnTo>
                    <a:lnTo>
                      <a:pt x="6358" y="4692"/>
                    </a:lnTo>
                    <a:cubicBezTo>
                      <a:pt x="6454" y="4906"/>
                      <a:pt x="6537" y="4989"/>
                      <a:pt x="6537" y="4989"/>
                    </a:cubicBezTo>
                    <a:cubicBezTo>
                      <a:pt x="6537" y="4989"/>
                      <a:pt x="6561" y="4870"/>
                      <a:pt x="6549" y="4632"/>
                    </a:cubicBezTo>
                    <a:cubicBezTo>
                      <a:pt x="6549" y="4549"/>
                      <a:pt x="6537" y="4454"/>
                      <a:pt x="6501" y="4334"/>
                    </a:cubicBezTo>
                    <a:cubicBezTo>
                      <a:pt x="6537" y="4180"/>
                      <a:pt x="6561" y="3942"/>
                      <a:pt x="6537" y="3620"/>
                    </a:cubicBezTo>
                    <a:lnTo>
                      <a:pt x="6537" y="3584"/>
                    </a:lnTo>
                    <a:cubicBezTo>
                      <a:pt x="6573" y="3668"/>
                      <a:pt x="6608" y="3739"/>
                      <a:pt x="6656" y="3822"/>
                    </a:cubicBezTo>
                    <a:cubicBezTo>
                      <a:pt x="6835" y="4239"/>
                      <a:pt x="6977" y="4537"/>
                      <a:pt x="7085" y="4739"/>
                    </a:cubicBezTo>
                    <a:cubicBezTo>
                      <a:pt x="7192" y="4954"/>
                      <a:pt x="7263" y="5049"/>
                      <a:pt x="7263" y="5049"/>
                    </a:cubicBezTo>
                    <a:cubicBezTo>
                      <a:pt x="7263" y="5049"/>
                      <a:pt x="7287" y="4930"/>
                      <a:pt x="7287" y="4692"/>
                    </a:cubicBezTo>
                    <a:cubicBezTo>
                      <a:pt x="7287" y="4596"/>
                      <a:pt x="7275" y="4442"/>
                      <a:pt x="7227" y="4275"/>
                    </a:cubicBezTo>
                    <a:lnTo>
                      <a:pt x="7227" y="4275"/>
                    </a:lnTo>
                    <a:lnTo>
                      <a:pt x="7263" y="4311"/>
                    </a:lnTo>
                    <a:lnTo>
                      <a:pt x="7263" y="4192"/>
                    </a:lnTo>
                    <a:cubicBezTo>
                      <a:pt x="7275" y="4144"/>
                      <a:pt x="7287" y="4084"/>
                      <a:pt x="7311" y="4025"/>
                    </a:cubicBezTo>
                    <a:cubicBezTo>
                      <a:pt x="7347" y="4132"/>
                      <a:pt x="7394" y="4192"/>
                      <a:pt x="7394" y="4192"/>
                    </a:cubicBezTo>
                    <a:cubicBezTo>
                      <a:pt x="7394" y="4192"/>
                      <a:pt x="7454" y="4120"/>
                      <a:pt x="7501" y="3953"/>
                    </a:cubicBezTo>
                    <a:cubicBezTo>
                      <a:pt x="7525" y="4084"/>
                      <a:pt x="7561" y="4203"/>
                      <a:pt x="7585" y="4299"/>
                    </a:cubicBezTo>
                    <a:cubicBezTo>
                      <a:pt x="7620" y="4418"/>
                      <a:pt x="7632" y="4501"/>
                      <a:pt x="7644" y="4561"/>
                    </a:cubicBezTo>
                    <a:cubicBezTo>
                      <a:pt x="7668" y="4620"/>
                      <a:pt x="7680" y="4656"/>
                      <a:pt x="7680" y="4656"/>
                    </a:cubicBezTo>
                    <a:cubicBezTo>
                      <a:pt x="7680" y="4656"/>
                      <a:pt x="7692" y="4620"/>
                      <a:pt x="7704" y="4561"/>
                    </a:cubicBezTo>
                    <a:cubicBezTo>
                      <a:pt x="7728" y="4501"/>
                      <a:pt x="7763" y="4418"/>
                      <a:pt x="7787" y="4299"/>
                    </a:cubicBezTo>
                    <a:cubicBezTo>
                      <a:pt x="7799" y="4180"/>
                      <a:pt x="7823" y="4013"/>
                      <a:pt x="7811" y="3834"/>
                    </a:cubicBezTo>
                    <a:lnTo>
                      <a:pt x="7811" y="3834"/>
                    </a:lnTo>
                    <a:cubicBezTo>
                      <a:pt x="8001" y="4096"/>
                      <a:pt x="8180" y="4263"/>
                      <a:pt x="8335" y="4358"/>
                    </a:cubicBezTo>
                    <a:cubicBezTo>
                      <a:pt x="8501" y="4454"/>
                      <a:pt x="8585" y="4501"/>
                      <a:pt x="8585" y="4501"/>
                    </a:cubicBezTo>
                    <a:cubicBezTo>
                      <a:pt x="8585" y="4501"/>
                      <a:pt x="8561" y="4394"/>
                      <a:pt x="8478" y="4215"/>
                    </a:cubicBezTo>
                    <a:cubicBezTo>
                      <a:pt x="8454" y="4156"/>
                      <a:pt x="8418" y="4096"/>
                      <a:pt x="8394" y="4025"/>
                    </a:cubicBezTo>
                    <a:cubicBezTo>
                      <a:pt x="8394" y="3977"/>
                      <a:pt x="8382" y="3942"/>
                      <a:pt x="8382" y="3894"/>
                    </a:cubicBezTo>
                    <a:lnTo>
                      <a:pt x="8382" y="3894"/>
                    </a:lnTo>
                    <a:cubicBezTo>
                      <a:pt x="8513" y="4192"/>
                      <a:pt x="8644" y="4323"/>
                      <a:pt x="8680" y="4370"/>
                    </a:cubicBezTo>
                    <a:cubicBezTo>
                      <a:pt x="8704" y="4394"/>
                      <a:pt x="8716" y="4430"/>
                      <a:pt x="8716" y="4430"/>
                    </a:cubicBezTo>
                    <a:cubicBezTo>
                      <a:pt x="8716" y="4430"/>
                      <a:pt x="8763" y="4299"/>
                      <a:pt x="8799" y="4061"/>
                    </a:cubicBezTo>
                    <a:cubicBezTo>
                      <a:pt x="9228" y="4430"/>
                      <a:pt x="9537" y="4513"/>
                      <a:pt x="9537" y="4513"/>
                    </a:cubicBezTo>
                    <a:cubicBezTo>
                      <a:pt x="9537" y="4513"/>
                      <a:pt x="9478" y="4275"/>
                      <a:pt x="9216" y="3942"/>
                    </a:cubicBezTo>
                    <a:cubicBezTo>
                      <a:pt x="9228" y="3834"/>
                      <a:pt x="9240" y="3668"/>
                      <a:pt x="9216" y="3489"/>
                    </a:cubicBezTo>
                    <a:lnTo>
                      <a:pt x="9216" y="3489"/>
                    </a:lnTo>
                    <a:cubicBezTo>
                      <a:pt x="9228" y="3501"/>
                      <a:pt x="9228" y="3525"/>
                      <a:pt x="9240" y="3537"/>
                    </a:cubicBezTo>
                    <a:cubicBezTo>
                      <a:pt x="9311" y="3644"/>
                      <a:pt x="9394" y="3739"/>
                      <a:pt x="9454" y="3822"/>
                    </a:cubicBezTo>
                    <a:cubicBezTo>
                      <a:pt x="9478" y="4013"/>
                      <a:pt x="9513" y="4156"/>
                      <a:pt x="9537" y="4275"/>
                    </a:cubicBezTo>
                    <a:cubicBezTo>
                      <a:pt x="9573" y="4489"/>
                      <a:pt x="9609" y="4573"/>
                      <a:pt x="9609" y="4573"/>
                    </a:cubicBezTo>
                    <a:cubicBezTo>
                      <a:pt x="9609" y="4573"/>
                      <a:pt x="9668" y="4489"/>
                      <a:pt x="9752" y="4299"/>
                    </a:cubicBezTo>
                    <a:cubicBezTo>
                      <a:pt x="9764" y="4263"/>
                      <a:pt x="9764" y="4239"/>
                      <a:pt x="9764" y="4203"/>
                    </a:cubicBezTo>
                    <a:cubicBezTo>
                      <a:pt x="9847" y="4311"/>
                      <a:pt x="9906" y="4358"/>
                      <a:pt x="9906" y="4358"/>
                    </a:cubicBezTo>
                    <a:cubicBezTo>
                      <a:pt x="9906" y="4358"/>
                      <a:pt x="9930" y="4251"/>
                      <a:pt x="9906" y="4073"/>
                    </a:cubicBezTo>
                    <a:cubicBezTo>
                      <a:pt x="9894" y="3977"/>
                      <a:pt x="9871" y="3858"/>
                      <a:pt x="9823" y="3739"/>
                    </a:cubicBezTo>
                    <a:lnTo>
                      <a:pt x="9823" y="3656"/>
                    </a:lnTo>
                    <a:cubicBezTo>
                      <a:pt x="9966" y="3858"/>
                      <a:pt x="10109" y="4013"/>
                      <a:pt x="10204" y="4132"/>
                    </a:cubicBezTo>
                    <a:cubicBezTo>
                      <a:pt x="10323" y="4275"/>
                      <a:pt x="10418" y="4334"/>
                      <a:pt x="10418" y="4334"/>
                    </a:cubicBezTo>
                    <a:lnTo>
                      <a:pt x="10418" y="4323"/>
                    </a:lnTo>
                    <a:cubicBezTo>
                      <a:pt x="10466" y="4382"/>
                      <a:pt x="10490" y="4442"/>
                      <a:pt x="10526" y="4477"/>
                    </a:cubicBezTo>
                    <a:lnTo>
                      <a:pt x="10526" y="4489"/>
                    </a:lnTo>
                    <a:lnTo>
                      <a:pt x="10537" y="4477"/>
                    </a:lnTo>
                    <a:cubicBezTo>
                      <a:pt x="10537" y="4489"/>
                      <a:pt x="10549" y="4489"/>
                      <a:pt x="10549" y="4501"/>
                    </a:cubicBezTo>
                    <a:cubicBezTo>
                      <a:pt x="10561" y="4632"/>
                      <a:pt x="10597" y="4692"/>
                      <a:pt x="10597" y="4692"/>
                    </a:cubicBezTo>
                    <a:cubicBezTo>
                      <a:pt x="10597" y="4692"/>
                      <a:pt x="10656" y="4620"/>
                      <a:pt x="10740" y="4442"/>
                    </a:cubicBezTo>
                    <a:cubicBezTo>
                      <a:pt x="10823" y="4275"/>
                      <a:pt x="10895" y="4061"/>
                      <a:pt x="10942" y="3727"/>
                    </a:cubicBezTo>
                    <a:cubicBezTo>
                      <a:pt x="11002" y="3906"/>
                      <a:pt x="11037" y="4061"/>
                      <a:pt x="11085" y="4180"/>
                    </a:cubicBezTo>
                    <a:cubicBezTo>
                      <a:pt x="11157" y="4334"/>
                      <a:pt x="11216" y="4430"/>
                      <a:pt x="11216" y="4430"/>
                    </a:cubicBezTo>
                    <a:cubicBezTo>
                      <a:pt x="11216" y="4430"/>
                      <a:pt x="11264" y="4334"/>
                      <a:pt x="11299" y="4156"/>
                    </a:cubicBezTo>
                    <a:cubicBezTo>
                      <a:pt x="11299" y="4120"/>
                      <a:pt x="11311" y="4073"/>
                      <a:pt x="11311" y="4025"/>
                    </a:cubicBezTo>
                    <a:cubicBezTo>
                      <a:pt x="11383" y="4084"/>
                      <a:pt x="11442" y="4132"/>
                      <a:pt x="11490" y="4156"/>
                    </a:cubicBezTo>
                    <a:cubicBezTo>
                      <a:pt x="11478" y="4537"/>
                      <a:pt x="11538" y="4727"/>
                      <a:pt x="11538" y="4727"/>
                    </a:cubicBezTo>
                    <a:cubicBezTo>
                      <a:pt x="11538" y="4727"/>
                      <a:pt x="11597" y="4668"/>
                      <a:pt x="11669" y="4513"/>
                    </a:cubicBezTo>
                    <a:cubicBezTo>
                      <a:pt x="11728" y="4692"/>
                      <a:pt x="11788" y="4787"/>
                      <a:pt x="11788" y="4787"/>
                    </a:cubicBezTo>
                    <a:cubicBezTo>
                      <a:pt x="11788" y="4787"/>
                      <a:pt x="11799" y="4739"/>
                      <a:pt x="11835" y="4668"/>
                    </a:cubicBezTo>
                    <a:cubicBezTo>
                      <a:pt x="11859" y="4787"/>
                      <a:pt x="11895" y="4846"/>
                      <a:pt x="11895" y="4846"/>
                    </a:cubicBezTo>
                    <a:cubicBezTo>
                      <a:pt x="11895" y="4846"/>
                      <a:pt x="11954" y="4739"/>
                      <a:pt x="11990" y="4537"/>
                    </a:cubicBezTo>
                    <a:cubicBezTo>
                      <a:pt x="11990" y="4513"/>
                      <a:pt x="12014" y="4489"/>
                      <a:pt x="12014" y="4454"/>
                    </a:cubicBezTo>
                    <a:cubicBezTo>
                      <a:pt x="12026" y="4489"/>
                      <a:pt x="12038" y="4501"/>
                      <a:pt x="12038" y="4501"/>
                    </a:cubicBezTo>
                    <a:cubicBezTo>
                      <a:pt x="12038" y="4501"/>
                      <a:pt x="12085" y="4418"/>
                      <a:pt x="12145" y="4239"/>
                    </a:cubicBezTo>
                    <a:cubicBezTo>
                      <a:pt x="12157" y="4192"/>
                      <a:pt x="12157" y="4144"/>
                      <a:pt x="12169" y="4084"/>
                    </a:cubicBezTo>
                    <a:cubicBezTo>
                      <a:pt x="12192" y="4037"/>
                      <a:pt x="12216" y="4001"/>
                      <a:pt x="12252" y="3942"/>
                    </a:cubicBezTo>
                    <a:cubicBezTo>
                      <a:pt x="12288" y="3822"/>
                      <a:pt x="12335" y="3644"/>
                      <a:pt x="12335" y="3418"/>
                    </a:cubicBezTo>
                    <a:cubicBezTo>
                      <a:pt x="12383" y="3608"/>
                      <a:pt x="12431" y="3775"/>
                      <a:pt x="12466" y="3894"/>
                    </a:cubicBezTo>
                    <a:cubicBezTo>
                      <a:pt x="12466" y="3906"/>
                      <a:pt x="12490" y="3930"/>
                      <a:pt x="12490" y="3942"/>
                    </a:cubicBezTo>
                    <a:cubicBezTo>
                      <a:pt x="12466" y="4192"/>
                      <a:pt x="12466" y="4394"/>
                      <a:pt x="12466" y="4549"/>
                    </a:cubicBezTo>
                    <a:cubicBezTo>
                      <a:pt x="12466" y="4787"/>
                      <a:pt x="12490" y="4906"/>
                      <a:pt x="12490" y="4906"/>
                    </a:cubicBezTo>
                    <a:cubicBezTo>
                      <a:pt x="12490" y="4906"/>
                      <a:pt x="12561" y="4811"/>
                      <a:pt x="12669" y="4608"/>
                    </a:cubicBezTo>
                    <a:cubicBezTo>
                      <a:pt x="12704" y="4501"/>
                      <a:pt x="12764" y="4358"/>
                      <a:pt x="12812" y="4192"/>
                    </a:cubicBezTo>
                    <a:cubicBezTo>
                      <a:pt x="12859" y="4323"/>
                      <a:pt x="12883" y="4382"/>
                      <a:pt x="12883" y="4382"/>
                    </a:cubicBezTo>
                    <a:cubicBezTo>
                      <a:pt x="12883" y="4382"/>
                      <a:pt x="12931" y="4299"/>
                      <a:pt x="12978" y="4120"/>
                    </a:cubicBezTo>
                    <a:lnTo>
                      <a:pt x="12978" y="4132"/>
                    </a:lnTo>
                    <a:cubicBezTo>
                      <a:pt x="12942" y="4561"/>
                      <a:pt x="12990" y="4799"/>
                      <a:pt x="12990" y="4799"/>
                    </a:cubicBezTo>
                    <a:cubicBezTo>
                      <a:pt x="12990" y="4799"/>
                      <a:pt x="13014" y="4787"/>
                      <a:pt x="13038" y="4727"/>
                    </a:cubicBezTo>
                    <a:lnTo>
                      <a:pt x="13038" y="4775"/>
                    </a:lnTo>
                    <a:cubicBezTo>
                      <a:pt x="13038" y="4775"/>
                      <a:pt x="13050" y="4751"/>
                      <a:pt x="13062" y="4727"/>
                    </a:cubicBezTo>
                    <a:lnTo>
                      <a:pt x="13062" y="4727"/>
                    </a:lnTo>
                    <a:cubicBezTo>
                      <a:pt x="13050" y="4858"/>
                      <a:pt x="13050" y="4930"/>
                      <a:pt x="13050" y="4930"/>
                    </a:cubicBezTo>
                    <a:cubicBezTo>
                      <a:pt x="13050" y="4930"/>
                      <a:pt x="13097" y="4894"/>
                      <a:pt x="13181" y="4775"/>
                    </a:cubicBezTo>
                    <a:cubicBezTo>
                      <a:pt x="13240" y="4906"/>
                      <a:pt x="13288" y="4977"/>
                      <a:pt x="13288" y="4977"/>
                    </a:cubicBezTo>
                    <a:cubicBezTo>
                      <a:pt x="13288" y="4977"/>
                      <a:pt x="13323" y="4870"/>
                      <a:pt x="13347" y="4668"/>
                    </a:cubicBezTo>
                    <a:cubicBezTo>
                      <a:pt x="13347" y="4620"/>
                      <a:pt x="13359" y="4561"/>
                      <a:pt x="13359" y="4501"/>
                    </a:cubicBezTo>
                    <a:lnTo>
                      <a:pt x="13359" y="4513"/>
                    </a:lnTo>
                    <a:cubicBezTo>
                      <a:pt x="13359" y="4692"/>
                      <a:pt x="13383" y="4787"/>
                      <a:pt x="13383" y="4787"/>
                    </a:cubicBezTo>
                    <a:cubicBezTo>
                      <a:pt x="13383" y="4787"/>
                      <a:pt x="13454" y="4727"/>
                      <a:pt x="13550" y="4573"/>
                    </a:cubicBezTo>
                    <a:cubicBezTo>
                      <a:pt x="13645" y="4442"/>
                      <a:pt x="13764" y="4215"/>
                      <a:pt x="13919" y="3906"/>
                    </a:cubicBezTo>
                    <a:cubicBezTo>
                      <a:pt x="14109" y="3465"/>
                      <a:pt x="14395" y="2870"/>
                      <a:pt x="14693" y="2418"/>
                    </a:cubicBezTo>
                    <a:cubicBezTo>
                      <a:pt x="14824" y="2191"/>
                      <a:pt x="14978" y="2001"/>
                      <a:pt x="15062" y="1858"/>
                    </a:cubicBezTo>
                    <a:cubicBezTo>
                      <a:pt x="15169" y="1715"/>
                      <a:pt x="15228" y="1632"/>
                      <a:pt x="15228" y="1632"/>
                    </a:cubicBezTo>
                    <a:lnTo>
                      <a:pt x="15228" y="1632"/>
                    </a:lnTo>
                    <a:cubicBezTo>
                      <a:pt x="15228" y="1632"/>
                      <a:pt x="15014" y="1679"/>
                      <a:pt x="14883" y="1798"/>
                    </a:cubicBezTo>
                    <a:cubicBezTo>
                      <a:pt x="14752" y="1917"/>
                      <a:pt x="14586" y="2084"/>
                      <a:pt x="14395" y="2275"/>
                    </a:cubicBezTo>
                    <a:cubicBezTo>
                      <a:pt x="14216" y="2465"/>
                      <a:pt x="14038" y="2691"/>
                      <a:pt x="13871" y="2930"/>
                    </a:cubicBezTo>
                    <a:cubicBezTo>
                      <a:pt x="14288" y="1703"/>
                      <a:pt x="14693" y="299"/>
                      <a:pt x="14693" y="298"/>
                    </a:cubicBezTo>
                    <a:lnTo>
                      <a:pt x="14693" y="298"/>
                    </a:lnTo>
                    <a:cubicBezTo>
                      <a:pt x="14693" y="298"/>
                      <a:pt x="14335" y="1025"/>
                      <a:pt x="13943" y="1870"/>
                    </a:cubicBezTo>
                    <a:cubicBezTo>
                      <a:pt x="14169" y="977"/>
                      <a:pt x="14347" y="191"/>
                      <a:pt x="14347" y="191"/>
                    </a:cubicBezTo>
                    <a:lnTo>
                      <a:pt x="14347" y="191"/>
                    </a:lnTo>
                    <a:cubicBezTo>
                      <a:pt x="14347" y="191"/>
                      <a:pt x="13943" y="1108"/>
                      <a:pt x="13574" y="2108"/>
                    </a:cubicBezTo>
                    <a:cubicBezTo>
                      <a:pt x="13740" y="1096"/>
                      <a:pt x="13847" y="132"/>
                      <a:pt x="13847" y="132"/>
                    </a:cubicBezTo>
                    <a:lnTo>
                      <a:pt x="13847" y="132"/>
                    </a:lnTo>
                    <a:cubicBezTo>
                      <a:pt x="13847" y="132"/>
                      <a:pt x="13526" y="1108"/>
                      <a:pt x="13252" y="2144"/>
                    </a:cubicBezTo>
                    <a:cubicBezTo>
                      <a:pt x="13264" y="1965"/>
                      <a:pt x="13264" y="1787"/>
                      <a:pt x="13276" y="1620"/>
                    </a:cubicBezTo>
                    <a:cubicBezTo>
                      <a:pt x="13312" y="1286"/>
                      <a:pt x="13347" y="989"/>
                      <a:pt x="13383" y="786"/>
                    </a:cubicBezTo>
                    <a:cubicBezTo>
                      <a:pt x="13407" y="572"/>
                      <a:pt x="13442" y="453"/>
                      <a:pt x="13443" y="453"/>
                    </a:cubicBezTo>
                    <a:lnTo>
                      <a:pt x="13443" y="453"/>
                    </a:lnTo>
                    <a:cubicBezTo>
                      <a:pt x="13442" y="453"/>
                      <a:pt x="13395" y="572"/>
                      <a:pt x="13323" y="774"/>
                    </a:cubicBezTo>
                    <a:cubicBezTo>
                      <a:pt x="13252" y="965"/>
                      <a:pt x="13157" y="1263"/>
                      <a:pt x="13085" y="1584"/>
                    </a:cubicBezTo>
                    <a:cubicBezTo>
                      <a:pt x="13073" y="1620"/>
                      <a:pt x="13073" y="1644"/>
                      <a:pt x="13073" y="1691"/>
                    </a:cubicBezTo>
                    <a:cubicBezTo>
                      <a:pt x="13038" y="1489"/>
                      <a:pt x="13014" y="1263"/>
                      <a:pt x="12966" y="1072"/>
                    </a:cubicBezTo>
                    <a:cubicBezTo>
                      <a:pt x="12907" y="751"/>
                      <a:pt x="12835" y="489"/>
                      <a:pt x="12788" y="298"/>
                    </a:cubicBezTo>
                    <a:cubicBezTo>
                      <a:pt x="12728" y="96"/>
                      <a:pt x="12692" y="1"/>
                      <a:pt x="12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7"/>
              <p:cNvSpPr/>
              <p:nvPr/>
            </p:nvSpPr>
            <p:spPr>
              <a:xfrm>
                <a:off x="-1101650" y="1281075"/>
                <a:ext cx="380725" cy="127700"/>
              </a:xfrm>
              <a:custGeom>
                <a:avLst/>
                <a:gdLst/>
                <a:ahLst/>
                <a:cxnLst/>
                <a:rect l="l" t="t" r="r" b="b"/>
                <a:pathLst>
                  <a:path w="15229" h="5108" extrusionOk="0">
                    <a:moveTo>
                      <a:pt x="11038" y="786"/>
                    </a:moveTo>
                    <a:cubicBezTo>
                      <a:pt x="11038" y="786"/>
                      <a:pt x="11040" y="791"/>
                      <a:pt x="11043" y="799"/>
                    </a:cubicBezTo>
                    <a:lnTo>
                      <a:pt x="11043" y="799"/>
                    </a:lnTo>
                    <a:lnTo>
                      <a:pt x="11038" y="786"/>
                    </a:lnTo>
                    <a:close/>
                    <a:moveTo>
                      <a:pt x="3728" y="1000"/>
                    </a:moveTo>
                    <a:cubicBezTo>
                      <a:pt x="3728" y="1000"/>
                      <a:pt x="3728" y="1012"/>
                      <a:pt x="3739" y="1024"/>
                    </a:cubicBezTo>
                    <a:cubicBezTo>
                      <a:pt x="3741" y="1024"/>
                      <a:pt x="3743" y="1024"/>
                      <a:pt x="3745" y="1024"/>
                    </a:cubicBezTo>
                    <a:lnTo>
                      <a:pt x="3745" y="1024"/>
                    </a:lnTo>
                    <a:cubicBezTo>
                      <a:pt x="3735" y="1008"/>
                      <a:pt x="3728" y="1000"/>
                      <a:pt x="3728" y="1000"/>
                    </a:cubicBezTo>
                    <a:close/>
                    <a:moveTo>
                      <a:pt x="3745" y="1024"/>
                    </a:moveTo>
                    <a:cubicBezTo>
                      <a:pt x="3747" y="1028"/>
                      <a:pt x="3749" y="1032"/>
                      <a:pt x="3751" y="1036"/>
                    </a:cubicBezTo>
                    <a:cubicBezTo>
                      <a:pt x="3775" y="1060"/>
                      <a:pt x="3787" y="1060"/>
                      <a:pt x="3799" y="1072"/>
                    </a:cubicBezTo>
                    <a:cubicBezTo>
                      <a:pt x="3802" y="1073"/>
                      <a:pt x="3804" y="1074"/>
                      <a:pt x="3807" y="1075"/>
                    </a:cubicBezTo>
                    <a:lnTo>
                      <a:pt x="3807" y="1075"/>
                    </a:lnTo>
                    <a:cubicBezTo>
                      <a:pt x="3794" y="1065"/>
                      <a:pt x="3783" y="1056"/>
                      <a:pt x="3775" y="1048"/>
                    </a:cubicBezTo>
                    <a:cubicBezTo>
                      <a:pt x="3764" y="1026"/>
                      <a:pt x="3763" y="1024"/>
                      <a:pt x="3745" y="1024"/>
                    </a:cubicBezTo>
                    <a:close/>
                    <a:moveTo>
                      <a:pt x="4454" y="1084"/>
                    </a:moveTo>
                    <a:lnTo>
                      <a:pt x="4471" y="1092"/>
                    </a:lnTo>
                    <a:lnTo>
                      <a:pt x="4471" y="1092"/>
                    </a:lnTo>
                    <a:cubicBezTo>
                      <a:pt x="4460" y="1086"/>
                      <a:pt x="4454" y="1084"/>
                      <a:pt x="4454" y="1084"/>
                    </a:cubicBezTo>
                    <a:close/>
                    <a:moveTo>
                      <a:pt x="6028" y="1194"/>
                    </a:moveTo>
                    <a:lnTo>
                      <a:pt x="6028" y="1194"/>
                    </a:lnTo>
                    <a:cubicBezTo>
                      <a:pt x="6030" y="1207"/>
                      <a:pt x="6033" y="1223"/>
                      <a:pt x="6037" y="1242"/>
                    </a:cubicBezTo>
                    <a:lnTo>
                      <a:pt x="6037" y="1242"/>
                    </a:lnTo>
                    <a:lnTo>
                      <a:pt x="6037" y="1203"/>
                    </a:lnTo>
                    <a:cubicBezTo>
                      <a:pt x="6034" y="1200"/>
                      <a:pt x="6031" y="1197"/>
                      <a:pt x="6028" y="1194"/>
                    </a:cubicBezTo>
                    <a:close/>
                    <a:moveTo>
                      <a:pt x="12121" y="1381"/>
                    </a:moveTo>
                    <a:cubicBezTo>
                      <a:pt x="12153" y="1465"/>
                      <a:pt x="12166" y="1540"/>
                      <a:pt x="12185" y="1622"/>
                    </a:cubicBezTo>
                    <a:lnTo>
                      <a:pt x="12185" y="1622"/>
                    </a:lnTo>
                    <a:cubicBezTo>
                      <a:pt x="12183" y="1617"/>
                      <a:pt x="12181" y="1612"/>
                      <a:pt x="12181" y="1608"/>
                    </a:cubicBezTo>
                    <a:cubicBezTo>
                      <a:pt x="12169" y="1560"/>
                      <a:pt x="12133" y="1536"/>
                      <a:pt x="12121" y="1488"/>
                    </a:cubicBezTo>
                    <a:cubicBezTo>
                      <a:pt x="12110" y="1465"/>
                      <a:pt x="12110" y="1417"/>
                      <a:pt x="12121" y="1381"/>
                    </a:cubicBezTo>
                    <a:close/>
                    <a:moveTo>
                      <a:pt x="8061" y="1000"/>
                    </a:moveTo>
                    <a:lnTo>
                      <a:pt x="8061" y="1000"/>
                    </a:lnTo>
                    <a:cubicBezTo>
                      <a:pt x="8204" y="1143"/>
                      <a:pt x="8383" y="1358"/>
                      <a:pt x="8561" y="1608"/>
                    </a:cubicBezTo>
                    <a:cubicBezTo>
                      <a:pt x="8585" y="1619"/>
                      <a:pt x="8585" y="1643"/>
                      <a:pt x="8597" y="1655"/>
                    </a:cubicBezTo>
                    <a:cubicBezTo>
                      <a:pt x="8442" y="1560"/>
                      <a:pt x="8311" y="1488"/>
                      <a:pt x="8192" y="1429"/>
                    </a:cubicBezTo>
                    <a:cubicBezTo>
                      <a:pt x="8133" y="1238"/>
                      <a:pt x="8085" y="1107"/>
                      <a:pt x="8061" y="1000"/>
                    </a:cubicBezTo>
                    <a:close/>
                    <a:moveTo>
                      <a:pt x="5144" y="1679"/>
                    </a:moveTo>
                    <a:lnTo>
                      <a:pt x="5144" y="1679"/>
                    </a:lnTo>
                    <a:cubicBezTo>
                      <a:pt x="5168" y="1715"/>
                      <a:pt x="5204" y="1727"/>
                      <a:pt x="5216" y="1762"/>
                    </a:cubicBezTo>
                    <a:cubicBezTo>
                      <a:pt x="5204" y="1739"/>
                      <a:pt x="5168" y="1739"/>
                      <a:pt x="5156" y="1727"/>
                    </a:cubicBezTo>
                    <a:cubicBezTo>
                      <a:pt x="5156" y="1715"/>
                      <a:pt x="5144" y="1691"/>
                      <a:pt x="5144" y="1679"/>
                    </a:cubicBezTo>
                    <a:close/>
                    <a:moveTo>
                      <a:pt x="2180" y="1417"/>
                    </a:moveTo>
                    <a:lnTo>
                      <a:pt x="2180" y="1417"/>
                    </a:lnTo>
                    <a:cubicBezTo>
                      <a:pt x="2251" y="1500"/>
                      <a:pt x="2346" y="1643"/>
                      <a:pt x="2430" y="1798"/>
                    </a:cubicBezTo>
                    <a:cubicBezTo>
                      <a:pt x="2358" y="1727"/>
                      <a:pt x="2287" y="1667"/>
                      <a:pt x="2227" y="1619"/>
                    </a:cubicBezTo>
                    <a:cubicBezTo>
                      <a:pt x="2215" y="1548"/>
                      <a:pt x="2192" y="1477"/>
                      <a:pt x="2180" y="1417"/>
                    </a:cubicBezTo>
                    <a:close/>
                    <a:moveTo>
                      <a:pt x="7847" y="1346"/>
                    </a:moveTo>
                    <a:lnTo>
                      <a:pt x="7871" y="1358"/>
                    </a:lnTo>
                    <a:cubicBezTo>
                      <a:pt x="7907" y="1381"/>
                      <a:pt x="7954" y="1417"/>
                      <a:pt x="8014" y="1441"/>
                    </a:cubicBezTo>
                    <a:lnTo>
                      <a:pt x="8061" y="1536"/>
                    </a:lnTo>
                    <a:cubicBezTo>
                      <a:pt x="8061" y="1619"/>
                      <a:pt x="8073" y="1727"/>
                      <a:pt x="8073" y="1822"/>
                    </a:cubicBezTo>
                    <a:cubicBezTo>
                      <a:pt x="8061" y="1798"/>
                      <a:pt x="8049" y="1798"/>
                      <a:pt x="8014" y="1786"/>
                    </a:cubicBezTo>
                    <a:cubicBezTo>
                      <a:pt x="7966" y="1643"/>
                      <a:pt x="7907" y="1477"/>
                      <a:pt x="7847" y="1346"/>
                    </a:cubicBezTo>
                    <a:close/>
                    <a:moveTo>
                      <a:pt x="4549" y="1762"/>
                    </a:moveTo>
                    <a:lnTo>
                      <a:pt x="4632" y="1846"/>
                    </a:lnTo>
                    <a:cubicBezTo>
                      <a:pt x="4656" y="1893"/>
                      <a:pt x="4680" y="1917"/>
                      <a:pt x="4716" y="1953"/>
                    </a:cubicBezTo>
                    <a:cubicBezTo>
                      <a:pt x="4680" y="1941"/>
                      <a:pt x="4656" y="1917"/>
                      <a:pt x="4632" y="1893"/>
                    </a:cubicBezTo>
                    <a:cubicBezTo>
                      <a:pt x="4609" y="1881"/>
                      <a:pt x="4597" y="1858"/>
                      <a:pt x="4561" y="1846"/>
                    </a:cubicBezTo>
                    <a:cubicBezTo>
                      <a:pt x="4561" y="1822"/>
                      <a:pt x="4549" y="1786"/>
                      <a:pt x="4549" y="1762"/>
                    </a:cubicBezTo>
                    <a:close/>
                    <a:moveTo>
                      <a:pt x="4835" y="1405"/>
                    </a:moveTo>
                    <a:lnTo>
                      <a:pt x="4835" y="1405"/>
                    </a:lnTo>
                    <a:cubicBezTo>
                      <a:pt x="4906" y="1441"/>
                      <a:pt x="4978" y="1524"/>
                      <a:pt x="5037" y="1584"/>
                    </a:cubicBezTo>
                    <a:lnTo>
                      <a:pt x="5037" y="1667"/>
                    </a:lnTo>
                    <a:cubicBezTo>
                      <a:pt x="4978" y="1643"/>
                      <a:pt x="4930" y="1619"/>
                      <a:pt x="4930" y="1619"/>
                    </a:cubicBezTo>
                    <a:lnTo>
                      <a:pt x="4930" y="1619"/>
                    </a:lnTo>
                    <a:cubicBezTo>
                      <a:pt x="4930" y="1619"/>
                      <a:pt x="4978" y="1655"/>
                      <a:pt x="5037" y="1715"/>
                    </a:cubicBezTo>
                    <a:lnTo>
                      <a:pt x="5037" y="1953"/>
                    </a:lnTo>
                    <a:cubicBezTo>
                      <a:pt x="4990" y="1905"/>
                      <a:pt x="4954" y="1881"/>
                      <a:pt x="4918" y="1858"/>
                    </a:cubicBezTo>
                    <a:cubicBezTo>
                      <a:pt x="4906" y="1786"/>
                      <a:pt x="4894" y="1715"/>
                      <a:pt x="4871" y="1655"/>
                    </a:cubicBezTo>
                    <a:cubicBezTo>
                      <a:pt x="4859" y="1560"/>
                      <a:pt x="4847" y="1488"/>
                      <a:pt x="4835" y="1405"/>
                    </a:cubicBezTo>
                    <a:close/>
                    <a:moveTo>
                      <a:pt x="5585" y="1405"/>
                    </a:moveTo>
                    <a:cubicBezTo>
                      <a:pt x="5609" y="1417"/>
                      <a:pt x="5621" y="1441"/>
                      <a:pt x="5633" y="1465"/>
                    </a:cubicBezTo>
                    <a:cubicBezTo>
                      <a:pt x="5728" y="1584"/>
                      <a:pt x="5847" y="1739"/>
                      <a:pt x="5942" y="1941"/>
                    </a:cubicBezTo>
                    <a:cubicBezTo>
                      <a:pt x="5966" y="1965"/>
                      <a:pt x="5978" y="2000"/>
                      <a:pt x="6002" y="2024"/>
                    </a:cubicBezTo>
                    <a:lnTo>
                      <a:pt x="6002" y="2072"/>
                    </a:lnTo>
                    <a:lnTo>
                      <a:pt x="5740" y="1798"/>
                    </a:lnTo>
                    <a:cubicBezTo>
                      <a:pt x="5680" y="1643"/>
                      <a:pt x="5633" y="1500"/>
                      <a:pt x="5585" y="1405"/>
                    </a:cubicBezTo>
                    <a:close/>
                    <a:moveTo>
                      <a:pt x="7372" y="1626"/>
                    </a:moveTo>
                    <a:cubicBezTo>
                      <a:pt x="7384" y="1632"/>
                      <a:pt x="7403" y="1642"/>
                      <a:pt x="7430" y="1655"/>
                    </a:cubicBezTo>
                    <a:cubicBezTo>
                      <a:pt x="7466" y="1667"/>
                      <a:pt x="7502" y="1679"/>
                      <a:pt x="7549" y="1715"/>
                    </a:cubicBezTo>
                    <a:cubicBezTo>
                      <a:pt x="7561" y="1739"/>
                      <a:pt x="7585" y="1786"/>
                      <a:pt x="7597" y="1834"/>
                    </a:cubicBezTo>
                    <a:cubicBezTo>
                      <a:pt x="7609" y="1893"/>
                      <a:pt x="7645" y="1977"/>
                      <a:pt x="7668" y="2072"/>
                    </a:cubicBezTo>
                    <a:cubicBezTo>
                      <a:pt x="7645" y="2048"/>
                      <a:pt x="7609" y="2048"/>
                      <a:pt x="7585" y="2036"/>
                    </a:cubicBezTo>
                    <a:lnTo>
                      <a:pt x="7372" y="1626"/>
                    </a:lnTo>
                    <a:close/>
                    <a:moveTo>
                      <a:pt x="7573" y="1703"/>
                    </a:moveTo>
                    <a:cubicBezTo>
                      <a:pt x="7585" y="1703"/>
                      <a:pt x="7597" y="1715"/>
                      <a:pt x="7609" y="1727"/>
                    </a:cubicBezTo>
                    <a:cubicBezTo>
                      <a:pt x="7668" y="1762"/>
                      <a:pt x="7752" y="1798"/>
                      <a:pt x="7823" y="1846"/>
                    </a:cubicBezTo>
                    <a:lnTo>
                      <a:pt x="7871" y="2120"/>
                    </a:lnTo>
                    <a:cubicBezTo>
                      <a:pt x="7847" y="2120"/>
                      <a:pt x="7847" y="2120"/>
                      <a:pt x="7835" y="2096"/>
                    </a:cubicBezTo>
                    <a:cubicBezTo>
                      <a:pt x="7764" y="1953"/>
                      <a:pt x="7668" y="1846"/>
                      <a:pt x="7609" y="1762"/>
                    </a:cubicBezTo>
                    <a:cubicBezTo>
                      <a:pt x="7597" y="1727"/>
                      <a:pt x="7585" y="1715"/>
                      <a:pt x="7573" y="1703"/>
                    </a:cubicBezTo>
                    <a:close/>
                    <a:moveTo>
                      <a:pt x="4156" y="1762"/>
                    </a:moveTo>
                    <a:lnTo>
                      <a:pt x="4156" y="1762"/>
                    </a:lnTo>
                    <a:cubicBezTo>
                      <a:pt x="4251" y="1834"/>
                      <a:pt x="4323" y="1905"/>
                      <a:pt x="4430" y="2000"/>
                    </a:cubicBezTo>
                    <a:lnTo>
                      <a:pt x="4430" y="2239"/>
                    </a:lnTo>
                    <a:cubicBezTo>
                      <a:pt x="4335" y="2072"/>
                      <a:pt x="4251" y="1905"/>
                      <a:pt x="4156" y="1762"/>
                    </a:cubicBezTo>
                    <a:close/>
                    <a:moveTo>
                      <a:pt x="6085" y="1608"/>
                    </a:moveTo>
                    <a:lnTo>
                      <a:pt x="6085" y="1608"/>
                    </a:lnTo>
                    <a:cubicBezTo>
                      <a:pt x="6121" y="1655"/>
                      <a:pt x="6156" y="1715"/>
                      <a:pt x="6180" y="1774"/>
                    </a:cubicBezTo>
                    <a:cubicBezTo>
                      <a:pt x="6275" y="1917"/>
                      <a:pt x="6347" y="2084"/>
                      <a:pt x="6406" y="2250"/>
                    </a:cubicBezTo>
                    <a:cubicBezTo>
                      <a:pt x="6347" y="2120"/>
                      <a:pt x="6240" y="2000"/>
                      <a:pt x="6144" y="1881"/>
                    </a:cubicBezTo>
                    <a:cubicBezTo>
                      <a:pt x="6121" y="1774"/>
                      <a:pt x="6097" y="1679"/>
                      <a:pt x="6085" y="1608"/>
                    </a:cubicBezTo>
                    <a:close/>
                    <a:moveTo>
                      <a:pt x="8240" y="1596"/>
                    </a:moveTo>
                    <a:cubicBezTo>
                      <a:pt x="8347" y="1667"/>
                      <a:pt x="8442" y="1762"/>
                      <a:pt x="8550" y="1846"/>
                    </a:cubicBezTo>
                    <a:cubicBezTo>
                      <a:pt x="8669" y="1953"/>
                      <a:pt x="8788" y="2060"/>
                      <a:pt x="8895" y="2179"/>
                    </a:cubicBezTo>
                    <a:cubicBezTo>
                      <a:pt x="8907" y="2215"/>
                      <a:pt x="8931" y="2262"/>
                      <a:pt x="8954" y="2310"/>
                    </a:cubicBezTo>
                    <a:cubicBezTo>
                      <a:pt x="8823" y="2203"/>
                      <a:pt x="8669" y="2120"/>
                      <a:pt x="8538" y="2036"/>
                    </a:cubicBezTo>
                    <a:cubicBezTo>
                      <a:pt x="8502" y="1977"/>
                      <a:pt x="8466" y="1917"/>
                      <a:pt x="8430" y="1858"/>
                    </a:cubicBezTo>
                    <a:cubicBezTo>
                      <a:pt x="8359" y="1774"/>
                      <a:pt x="8300" y="1703"/>
                      <a:pt x="8240" y="1596"/>
                    </a:cubicBezTo>
                    <a:close/>
                    <a:moveTo>
                      <a:pt x="7609" y="2179"/>
                    </a:moveTo>
                    <a:lnTo>
                      <a:pt x="7609" y="2179"/>
                    </a:lnTo>
                    <a:cubicBezTo>
                      <a:pt x="7645" y="2191"/>
                      <a:pt x="7657" y="2191"/>
                      <a:pt x="7668" y="2203"/>
                    </a:cubicBezTo>
                    <a:lnTo>
                      <a:pt x="7668" y="2215"/>
                    </a:lnTo>
                    <a:cubicBezTo>
                      <a:pt x="7692" y="2250"/>
                      <a:pt x="7692" y="2298"/>
                      <a:pt x="7692" y="2322"/>
                    </a:cubicBezTo>
                    <a:cubicBezTo>
                      <a:pt x="7657" y="2274"/>
                      <a:pt x="7645" y="2239"/>
                      <a:pt x="7609" y="2179"/>
                    </a:cubicBezTo>
                    <a:close/>
                    <a:moveTo>
                      <a:pt x="5204" y="1834"/>
                    </a:moveTo>
                    <a:lnTo>
                      <a:pt x="5204" y="1834"/>
                    </a:lnTo>
                    <a:cubicBezTo>
                      <a:pt x="5287" y="1941"/>
                      <a:pt x="5430" y="2060"/>
                      <a:pt x="5561" y="2203"/>
                    </a:cubicBezTo>
                    <a:lnTo>
                      <a:pt x="5585" y="2239"/>
                    </a:lnTo>
                    <a:cubicBezTo>
                      <a:pt x="5573" y="2298"/>
                      <a:pt x="5573" y="2370"/>
                      <a:pt x="5561" y="2441"/>
                    </a:cubicBezTo>
                    <a:cubicBezTo>
                      <a:pt x="5549" y="2417"/>
                      <a:pt x="5513" y="2393"/>
                      <a:pt x="5502" y="2370"/>
                    </a:cubicBezTo>
                    <a:cubicBezTo>
                      <a:pt x="5430" y="2298"/>
                      <a:pt x="5371" y="2215"/>
                      <a:pt x="5287" y="2143"/>
                    </a:cubicBezTo>
                    <a:lnTo>
                      <a:pt x="5204" y="1834"/>
                    </a:lnTo>
                    <a:close/>
                    <a:moveTo>
                      <a:pt x="2883" y="1263"/>
                    </a:moveTo>
                    <a:cubicBezTo>
                      <a:pt x="2906" y="1298"/>
                      <a:pt x="2918" y="1334"/>
                      <a:pt x="2954" y="1381"/>
                    </a:cubicBezTo>
                    <a:lnTo>
                      <a:pt x="2894" y="1322"/>
                    </a:lnTo>
                    <a:lnTo>
                      <a:pt x="2894" y="1322"/>
                    </a:lnTo>
                    <a:cubicBezTo>
                      <a:pt x="2894" y="1322"/>
                      <a:pt x="2954" y="1417"/>
                      <a:pt x="3025" y="1560"/>
                    </a:cubicBezTo>
                    <a:cubicBezTo>
                      <a:pt x="3037" y="1608"/>
                      <a:pt x="3073" y="1631"/>
                      <a:pt x="3096" y="1691"/>
                    </a:cubicBezTo>
                    <a:cubicBezTo>
                      <a:pt x="3096" y="1798"/>
                      <a:pt x="3120" y="1929"/>
                      <a:pt x="3120" y="2048"/>
                    </a:cubicBezTo>
                    <a:lnTo>
                      <a:pt x="3025" y="2012"/>
                    </a:lnTo>
                    <a:lnTo>
                      <a:pt x="3025" y="2012"/>
                    </a:lnTo>
                    <a:cubicBezTo>
                      <a:pt x="3025" y="2012"/>
                      <a:pt x="3061" y="2036"/>
                      <a:pt x="3120" y="2084"/>
                    </a:cubicBezTo>
                    <a:cubicBezTo>
                      <a:pt x="3132" y="2215"/>
                      <a:pt x="3132" y="2370"/>
                      <a:pt x="3144" y="2512"/>
                    </a:cubicBezTo>
                    <a:cubicBezTo>
                      <a:pt x="3144" y="2512"/>
                      <a:pt x="3132" y="2512"/>
                      <a:pt x="3132" y="2501"/>
                    </a:cubicBezTo>
                    <a:cubicBezTo>
                      <a:pt x="3061" y="2346"/>
                      <a:pt x="2966" y="2215"/>
                      <a:pt x="2882" y="2084"/>
                    </a:cubicBezTo>
                    <a:cubicBezTo>
                      <a:pt x="2893" y="1660"/>
                      <a:pt x="2884" y="1330"/>
                      <a:pt x="2883" y="1263"/>
                    </a:cubicBezTo>
                    <a:close/>
                    <a:moveTo>
                      <a:pt x="2275" y="1858"/>
                    </a:moveTo>
                    <a:lnTo>
                      <a:pt x="2275" y="1858"/>
                    </a:lnTo>
                    <a:cubicBezTo>
                      <a:pt x="2311" y="1917"/>
                      <a:pt x="2358" y="1977"/>
                      <a:pt x="2382" y="2036"/>
                    </a:cubicBezTo>
                    <a:cubicBezTo>
                      <a:pt x="2430" y="2096"/>
                      <a:pt x="2465" y="2155"/>
                      <a:pt x="2513" y="2239"/>
                    </a:cubicBezTo>
                    <a:cubicBezTo>
                      <a:pt x="2448" y="2217"/>
                      <a:pt x="2391" y="2199"/>
                      <a:pt x="2352" y="2189"/>
                    </a:cubicBezTo>
                    <a:lnTo>
                      <a:pt x="2352" y="2189"/>
                    </a:lnTo>
                    <a:cubicBezTo>
                      <a:pt x="2389" y="2211"/>
                      <a:pt x="2434" y="2235"/>
                      <a:pt x="2489" y="2274"/>
                    </a:cubicBezTo>
                    <a:cubicBezTo>
                      <a:pt x="2525" y="2298"/>
                      <a:pt x="2537" y="2310"/>
                      <a:pt x="2573" y="2322"/>
                    </a:cubicBezTo>
                    <a:cubicBezTo>
                      <a:pt x="2549" y="2393"/>
                      <a:pt x="2537" y="2489"/>
                      <a:pt x="2525" y="2560"/>
                    </a:cubicBezTo>
                    <a:cubicBezTo>
                      <a:pt x="2454" y="2477"/>
                      <a:pt x="2370" y="2381"/>
                      <a:pt x="2311" y="2298"/>
                    </a:cubicBezTo>
                    <a:cubicBezTo>
                      <a:pt x="2311" y="2258"/>
                      <a:pt x="2302" y="2219"/>
                      <a:pt x="2300" y="2179"/>
                    </a:cubicBezTo>
                    <a:lnTo>
                      <a:pt x="2300" y="2179"/>
                    </a:lnTo>
                    <a:cubicBezTo>
                      <a:pt x="2309" y="2179"/>
                      <a:pt x="2327" y="2183"/>
                      <a:pt x="2352" y="2189"/>
                    </a:cubicBezTo>
                    <a:lnTo>
                      <a:pt x="2352" y="2189"/>
                    </a:lnTo>
                    <a:cubicBezTo>
                      <a:pt x="2332" y="2178"/>
                      <a:pt x="2315" y="2167"/>
                      <a:pt x="2299" y="2155"/>
                    </a:cubicBezTo>
                    <a:lnTo>
                      <a:pt x="2299" y="2155"/>
                    </a:lnTo>
                    <a:cubicBezTo>
                      <a:pt x="2299" y="2163"/>
                      <a:pt x="2299" y="2171"/>
                      <a:pt x="2300" y="2179"/>
                    </a:cubicBezTo>
                    <a:lnTo>
                      <a:pt x="2300" y="2179"/>
                    </a:lnTo>
                    <a:cubicBezTo>
                      <a:pt x="2299" y="2179"/>
                      <a:pt x="2299" y="2179"/>
                      <a:pt x="2299" y="2179"/>
                    </a:cubicBezTo>
                    <a:cubicBezTo>
                      <a:pt x="2287" y="2072"/>
                      <a:pt x="2287" y="1965"/>
                      <a:pt x="2275" y="1858"/>
                    </a:cubicBezTo>
                    <a:close/>
                    <a:moveTo>
                      <a:pt x="8835" y="2608"/>
                    </a:moveTo>
                    <a:lnTo>
                      <a:pt x="8978" y="2751"/>
                    </a:lnTo>
                    <a:lnTo>
                      <a:pt x="9002" y="2774"/>
                    </a:lnTo>
                    <a:cubicBezTo>
                      <a:pt x="8954" y="2727"/>
                      <a:pt x="8907" y="2691"/>
                      <a:pt x="8847" y="2655"/>
                    </a:cubicBezTo>
                    <a:cubicBezTo>
                      <a:pt x="8847" y="2631"/>
                      <a:pt x="8835" y="2620"/>
                      <a:pt x="8835" y="2608"/>
                    </a:cubicBezTo>
                    <a:close/>
                    <a:moveTo>
                      <a:pt x="4620" y="2179"/>
                    </a:moveTo>
                    <a:lnTo>
                      <a:pt x="4740" y="2298"/>
                    </a:lnTo>
                    <a:cubicBezTo>
                      <a:pt x="4751" y="2477"/>
                      <a:pt x="4775" y="2667"/>
                      <a:pt x="4811" y="2846"/>
                    </a:cubicBezTo>
                    <a:cubicBezTo>
                      <a:pt x="4740" y="2655"/>
                      <a:pt x="4680" y="2441"/>
                      <a:pt x="4632" y="2250"/>
                    </a:cubicBezTo>
                    <a:cubicBezTo>
                      <a:pt x="4632" y="2215"/>
                      <a:pt x="4620" y="2203"/>
                      <a:pt x="4620" y="2179"/>
                    </a:cubicBezTo>
                    <a:close/>
                    <a:moveTo>
                      <a:pt x="1382" y="2679"/>
                    </a:moveTo>
                    <a:lnTo>
                      <a:pt x="1382" y="2679"/>
                    </a:lnTo>
                    <a:cubicBezTo>
                      <a:pt x="1442" y="2739"/>
                      <a:pt x="1477" y="2810"/>
                      <a:pt x="1525" y="2893"/>
                    </a:cubicBezTo>
                    <a:cubicBezTo>
                      <a:pt x="1537" y="2929"/>
                      <a:pt x="1561" y="2989"/>
                      <a:pt x="1561" y="3036"/>
                    </a:cubicBezTo>
                    <a:lnTo>
                      <a:pt x="1382" y="2679"/>
                    </a:lnTo>
                    <a:close/>
                    <a:moveTo>
                      <a:pt x="2346" y="3215"/>
                    </a:moveTo>
                    <a:cubicBezTo>
                      <a:pt x="2358" y="3227"/>
                      <a:pt x="2370" y="3263"/>
                      <a:pt x="2370" y="3274"/>
                    </a:cubicBezTo>
                    <a:cubicBezTo>
                      <a:pt x="2358" y="3263"/>
                      <a:pt x="2346" y="3251"/>
                      <a:pt x="2346" y="3227"/>
                    </a:cubicBezTo>
                    <a:lnTo>
                      <a:pt x="2346" y="3215"/>
                    </a:lnTo>
                    <a:close/>
                    <a:moveTo>
                      <a:pt x="8609" y="3096"/>
                    </a:moveTo>
                    <a:cubicBezTo>
                      <a:pt x="8645" y="3191"/>
                      <a:pt x="8657" y="3274"/>
                      <a:pt x="8681" y="3346"/>
                    </a:cubicBezTo>
                    <a:cubicBezTo>
                      <a:pt x="8704" y="3405"/>
                      <a:pt x="8716" y="3453"/>
                      <a:pt x="8728" y="3513"/>
                    </a:cubicBezTo>
                    <a:lnTo>
                      <a:pt x="8681" y="3465"/>
                    </a:lnTo>
                    <a:cubicBezTo>
                      <a:pt x="8669" y="3453"/>
                      <a:pt x="8669" y="3429"/>
                      <a:pt x="8669" y="3405"/>
                    </a:cubicBezTo>
                    <a:cubicBezTo>
                      <a:pt x="8657" y="3310"/>
                      <a:pt x="8621" y="3203"/>
                      <a:pt x="8609" y="3096"/>
                    </a:cubicBezTo>
                    <a:close/>
                    <a:moveTo>
                      <a:pt x="10621" y="1762"/>
                    </a:moveTo>
                    <a:lnTo>
                      <a:pt x="10621" y="1762"/>
                    </a:lnTo>
                    <a:cubicBezTo>
                      <a:pt x="10633" y="1786"/>
                      <a:pt x="10645" y="1834"/>
                      <a:pt x="10681" y="1858"/>
                    </a:cubicBezTo>
                    <a:cubicBezTo>
                      <a:pt x="10812" y="2131"/>
                      <a:pt x="10931" y="2441"/>
                      <a:pt x="11038" y="2774"/>
                    </a:cubicBezTo>
                    <a:cubicBezTo>
                      <a:pt x="11145" y="3072"/>
                      <a:pt x="11217" y="3346"/>
                      <a:pt x="11276" y="3620"/>
                    </a:cubicBezTo>
                    <a:cubicBezTo>
                      <a:pt x="11228" y="3524"/>
                      <a:pt x="11181" y="3429"/>
                      <a:pt x="11109" y="3322"/>
                    </a:cubicBezTo>
                    <a:cubicBezTo>
                      <a:pt x="11050" y="3048"/>
                      <a:pt x="10943" y="2751"/>
                      <a:pt x="10824" y="2453"/>
                    </a:cubicBezTo>
                    <a:cubicBezTo>
                      <a:pt x="10800" y="2381"/>
                      <a:pt x="10764" y="2322"/>
                      <a:pt x="10740" y="2250"/>
                    </a:cubicBezTo>
                    <a:cubicBezTo>
                      <a:pt x="10693" y="2072"/>
                      <a:pt x="10669" y="1905"/>
                      <a:pt x="10621" y="1762"/>
                    </a:cubicBezTo>
                    <a:close/>
                    <a:moveTo>
                      <a:pt x="12705" y="0"/>
                    </a:moveTo>
                    <a:cubicBezTo>
                      <a:pt x="12705" y="0"/>
                      <a:pt x="12717" y="119"/>
                      <a:pt x="12729" y="310"/>
                    </a:cubicBezTo>
                    <a:cubicBezTo>
                      <a:pt x="12752" y="512"/>
                      <a:pt x="12764" y="786"/>
                      <a:pt x="12776" y="1107"/>
                    </a:cubicBezTo>
                    <a:cubicBezTo>
                      <a:pt x="12776" y="1250"/>
                      <a:pt x="12788" y="1405"/>
                      <a:pt x="12788" y="1560"/>
                    </a:cubicBezTo>
                    <a:cubicBezTo>
                      <a:pt x="12717" y="786"/>
                      <a:pt x="12633" y="155"/>
                      <a:pt x="12633" y="155"/>
                    </a:cubicBezTo>
                    <a:cubicBezTo>
                      <a:pt x="12633" y="155"/>
                      <a:pt x="12574" y="965"/>
                      <a:pt x="12538" y="1858"/>
                    </a:cubicBezTo>
                    <a:cubicBezTo>
                      <a:pt x="12467" y="1643"/>
                      <a:pt x="12395" y="1429"/>
                      <a:pt x="12300" y="1238"/>
                    </a:cubicBezTo>
                    <a:cubicBezTo>
                      <a:pt x="12252" y="1143"/>
                      <a:pt x="12229" y="1072"/>
                      <a:pt x="12181" y="1000"/>
                    </a:cubicBezTo>
                    <a:cubicBezTo>
                      <a:pt x="12193" y="893"/>
                      <a:pt x="12193" y="846"/>
                      <a:pt x="12193" y="846"/>
                    </a:cubicBezTo>
                    <a:lnTo>
                      <a:pt x="12193" y="846"/>
                    </a:lnTo>
                    <a:cubicBezTo>
                      <a:pt x="12193" y="846"/>
                      <a:pt x="12181" y="893"/>
                      <a:pt x="12169" y="965"/>
                    </a:cubicBezTo>
                    <a:cubicBezTo>
                      <a:pt x="12050" y="762"/>
                      <a:pt x="11943" y="584"/>
                      <a:pt x="11836" y="429"/>
                    </a:cubicBezTo>
                    <a:cubicBezTo>
                      <a:pt x="11776" y="322"/>
                      <a:pt x="11717" y="262"/>
                      <a:pt x="11669" y="203"/>
                    </a:cubicBezTo>
                    <a:cubicBezTo>
                      <a:pt x="11633" y="167"/>
                      <a:pt x="11609" y="131"/>
                      <a:pt x="11609" y="131"/>
                    </a:cubicBezTo>
                    <a:lnTo>
                      <a:pt x="11609" y="131"/>
                    </a:lnTo>
                    <a:lnTo>
                      <a:pt x="11657" y="226"/>
                    </a:lnTo>
                    <a:cubicBezTo>
                      <a:pt x="11693" y="286"/>
                      <a:pt x="11729" y="357"/>
                      <a:pt x="11776" y="465"/>
                    </a:cubicBezTo>
                    <a:cubicBezTo>
                      <a:pt x="11871" y="655"/>
                      <a:pt x="11967" y="905"/>
                      <a:pt x="12074" y="1227"/>
                    </a:cubicBezTo>
                    <a:lnTo>
                      <a:pt x="12026" y="1358"/>
                    </a:lnTo>
                    <a:cubicBezTo>
                      <a:pt x="11955" y="1227"/>
                      <a:pt x="11895" y="1119"/>
                      <a:pt x="11836" y="1024"/>
                    </a:cubicBezTo>
                    <a:cubicBezTo>
                      <a:pt x="11800" y="953"/>
                      <a:pt x="11752" y="893"/>
                      <a:pt x="11729" y="857"/>
                    </a:cubicBezTo>
                    <a:cubicBezTo>
                      <a:pt x="11657" y="726"/>
                      <a:pt x="11586" y="607"/>
                      <a:pt x="11526" y="500"/>
                    </a:cubicBezTo>
                    <a:cubicBezTo>
                      <a:pt x="11419" y="346"/>
                      <a:pt x="11359" y="250"/>
                      <a:pt x="11359" y="250"/>
                    </a:cubicBezTo>
                    <a:lnTo>
                      <a:pt x="11359" y="250"/>
                    </a:lnTo>
                    <a:cubicBezTo>
                      <a:pt x="11359" y="250"/>
                      <a:pt x="11407" y="357"/>
                      <a:pt x="11478" y="536"/>
                    </a:cubicBezTo>
                    <a:cubicBezTo>
                      <a:pt x="11550" y="715"/>
                      <a:pt x="11633" y="965"/>
                      <a:pt x="11717" y="1250"/>
                    </a:cubicBezTo>
                    <a:cubicBezTo>
                      <a:pt x="11776" y="1441"/>
                      <a:pt x="11836" y="1667"/>
                      <a:pt x="11895" y="1893"/>
                    </a:cubicBezTo>
                    <a:cubicBezTo>
                      <a:pt x="11883" y="1917"/>
                      <a:pt x="11883" y="1953"/>
                      <a:pt x="11871" y="1989"/>
                    </a:cubicBezTo>
                    <a:cubicBezTo>
                      <a:pt x="11788" y="1834"/>
                      <a:pt x="11705" y="1679"/>
                      <a:pt x="11633" y="1548"/>
                    </a:cubicBezTo>
                    <a:lnTo>
                      <a:pt x="11609" y="1536"/>
                    </a:lnTo>
                    <a:cubicBezTo>
                      <a:pt x="11550" y="1203"/>
                      <a:pt x="11490" y="1000"/>
                      <a:pt x="11490" y="1000"/>
                    </a:cubicBezTo>
                    <a:lnTo>
                      <a:pt x="11490" y="1358"/>
                    </a:lnTo>
                    <a:cubicBezTo>
                      <a:pt x="11395" y="1203"/>
                      <a:pt x="11300" y="1084"/>
                      <a:pt x="11217" y="1000"/>
                    </a:cubicBezTo>
                    <a:cubicBezTo>
                      <a:pt x="11157" y="941"/>
                      <a:pt x="11109" y="881"/>
                      <a:pt x="11074" y="846"/>
                    </a:cubicBezTo>
                    <a:cubicBezTo>
                      <a:pt x="11059" y="831"/>
                      <a:pt x="11049" y="811"/>
                      <a:pt x="11043" y="799"/>
                    </a:cubicBezTo>
                    <a:lnTo>
                      <a:pt x="11043" y="799"/>
                    </a:lnTo>
                    <a:lnTo>
                      <a:pt x="11062" y="846"/>
                    </a:lnTo>
                    <a:cubicBezTo>
                      <a:pt x="11097" y="893"/>
                      <a:pt x="11121" y="953"/>
                      <a:pt x="11169" y="1024"/>
                    </a:cubicBezTo>
                    <a:cubicBezTo>
                      <a:pt x="11240" y="1179"/>
                      <a:pt x="11336" y="1381"/>
                      <a:pt x="11419" y="1631"/>
                    </a:cubicBezTo>
                    <a:cubicBezTo>
                      <a:pt x="11443" y="1679"/>
                      <a:pt x="11443" y="1715"/>
                      <a:pt x="11443" y="1750"/>
                    </a:cubicBezTo>
                    <a:cubicBezTo>
                      <a:pt x="11443" y="1691"/>
                      <a:pt x="11407" y="1655"/>
                      <a:pt x="11383" y="1608"/>
                    </a:cubicBezTo>
                    <a:cubicBezTo>
                      <a:pt x="11228" y="1334"/>
                      <a:pt x="11097" y="1119"/>
                      <a:pt x="10990" y="965"/>
                    </a:cubicBezTo>
                    <a:cubicBezTo>
                      <a:pt x="10883" y="822"/>
                      <a:pt x="10812" y="727"/>
                      <a:pt x="10812" y="726"/>
                    </a:cubicBezTo>
                    <a:lnTo>
                      <a:pt x="10812" y="726"/>
                    </a:lnTo>
                    <a:cubicBezTo>
                      <a:pt x="10812" y="727"/>
                      <a:pt x="10859" y="834"/>
                      <a:pt x="10943" y="1000"/>
                    </a:cubicBezTo>
                    <a:cubicBezTo>
                      <a:pt x="11026" y="1155"/>
                      <a:pt x="11121" y="1417"/>
                      <a:pt x="11217" y="1679"/>
                    </a:cubicBezTo>
                    <a:cubicBezTo>
                      <a:pt x="11228" y="1727"/>
                      <a:pt x="11240" y="1774"/>
                      <a:pt x="11252" y="1834"/>
                    </a:cubicBezTo>
                    <a:cubicBezTo>
                      <a:pt x="11181" y="1715"/>
                      <a:pt x="11121" y="1596"/>
                      <a:pt x="11050" y="1488"/>
                    </a:cubicBezTo>
                    <a:cubicBezTo>
                      <a:pt x="10859" y="1191"/>
                      <a:pt x="10657" y="953"/>
                      <a:pt x="10526" y="786"/>
                    </a:cubicBezTo>
                    <a:cubicBezTo>
                      <a:pt x="10455" y="703"/>
                      <a:pt x="10395" y="643"/>
                      <a:pt x="10347" y="596"/>
                    </a:cubicBezTo>
                    <a:cubicBezTo>
                      <a:pt x="10312" y="548"/>
                      <a:pt x="10288" y="525"/>
                      <a:pt x="10288" y="524"/>
                    </a:cubicBezTo>
                    <a:lnTo>
                      <a:pt x="10288" y="524"/>
                    </a:lnTo>
                    <a:cubicBezTo>
                      <a:pt x="10288" y="525"/>
                      <a:pt x="10312" y="548"/>
                      <a:pt x="10335" y="596"/>
                    </a:cubicBezTo>
                    <a:cubicBezTo>
                      <a:pt x="10359" y="643"/>
                      <a:pt x="10419" y="715"/>
                      <a:pt x="10466" y="822"/>
                    </a:cubicBezTo>
                    <a:cubicBezTo>
                      <a:pt x="10586" y="1012"/>
                      <a:pt x="10716" y="1262"/>
                      <a:pt x="10871" y="1572"/>
                    </a:cubicBezTo>
                    <a:cubicBezTo>
                      <a:pt x="10955" y="1774"/>
                      <a:pt x="11050" y="1977"/>
                      <a:pt x="11121" y="2203"/>
                    </a:cubicBezTo>
                    <a:cubicBezTo>
                      <a:pt x="11050" y="2072"/>
                      <a:pt x="10955" y="1929"/>
                      <a:pt x="10871" y="1810"/>
                    </a:cubicBezTo>
                    <a:cubicBezTo>
                      <a:pt x="10740" y="1631"/>
                      <a:pt x="10621" y="1477"/>
                      <a:pt x="10514" y="1358"/>
                    </a:cubicBezTo>
                    <a:cubicBezTo>
                      <a:pt x="10478" y="1250"/>
                      <a:pt x="10443" y="1143"/>
                      <a:pt x="10407" y="1072"/>
                    </a:cubicBezTo>
                    <a:cubicBezTo>
                      <a:pt x="10336" y="893"/>
                      <a:pt x="10288" y="786"/>
                      <a:pt x="10288" y="786"/>
                    </a:cubicBezTo>
                    <a:lnTo>
                      <a:pt x="10288" y="786"/>
                    </a:lnTo>
                    <a:cubicBezTo>
                      <a:pt x="10288" y="786"/>
                      <a:pt x="10312" y="905"/>
                      <a:pt x="10335" y="1084"/>
                    </a:cubicBezTo>
                    <a:cubicBezTo>
                      <a:pt x="10335" y="1119"/>
                      <a:pt x="10347" y="1155"/>
                      <a:pt x="10347" y="1191"/>
                    </a:cubicBezTo>
                    <a:cubicBezTo>
                      <a:pt x="10288" y="1131"/>
                      <a:pt x="10240" y="1072"/>
                      <a:pt x="10205" y="1036"/>
                    </a:cubicBezTo>
                    <a:lnTo>
                      <a:pt x="10145" y="988"/>
                    </a:lnTo>
                    <a:lnTo>
                      <a:pt x="10145" y="988"/>
                    </a:lnTo>
                    <a:cubicBezTo>
                      <a:pt x="10145" y="988"/>
                      <a:pt x="10157" y="1012"/>
                      <a:pt x="10181" y="1060"/>
                    </a:cubicBezTo>
                    <a:cubicBezTo>
                      <a:pt x="10216" y="1096"/>
                      <a:pt x="10264" y="1167"/>
                      <a:pt x="10300" y="1250"/>
                    </a:cubicBezTo>
                    <a:cubicBezTo>
                      <a:pt x="10324" y="1286"/>
                      <a:pt x="10335" y="1310"/>
                      <a:pt x="10359" y="1334"/>
                    </a:cubicBezTo>
                    <a:cubicBezTo>
                      <a:pt x="10382" y="1450"/>
                      <a:pt x="10394" y="1577"/>
                      <a:pt x="10406" y="1704"/>
                    </a:cubicBezTo>
                    <a:lnTo>
                      <a:pt x="10406" y="1704"/>
                    </a:lnTo>
                    <a:cubicBezTo>
                      <a:pt x="10403" y="1691"/>
                      <a:pt x="10395" y="1689"/>
                      <a:pt x="10395" y="1679"/>
                    </a:cubicBezTo>
                    <a:cubicBezTo>
                      <a:pt x="10240" y="1429"/>
                      <a:pt x="10097" y="1238"/>
                      <a:pt x="9978" y="1084"/>
                    </a:cubicBezTo>
                    <a:lnTo>
                      <a:pt x="9800" y="857"/>
                    </a:lnTo>
                    <a:lnTo>
                      <a:pt x="9800" y="857"/>
                    </a:lnTo>
                    <a:cubicBezTo>
                      <a:pt x="9800" y="858"/>
                      <a:pt x="9847" y="965"/>
                      <a:pt x="9931" y="1119"/>
                    </a:cubicBezTo>
                    <a:cubicBezTo>
                      <a:pt x="10002" y="1286"/>
                      <a:pt x="10109" y="1500"/>
                      <a:pt x="10228" y="1774"/>
                    </a:cubicBezTo>
                    <a:cubicBezTo>
                      <a:pt x="10324" y="1977"/>
                      <a:pt x="10395" y="2191"/>
                      <a:pt x="10466" y="2429"/>
                    </a:cubicBezTo>
                    <a:cubicBezTo>
                      <a:pt x="10050" y="1870"/>
                      <a:pt x="9633" y="1381"/>
                      <a:pt x="9633" y="1381"/>
                    </a:cubicBezTo>
                    <a:lnTo>
                      <a:pt x="9633" y="1381"/>
                    </a:lnTo>
                    <a:cubicBezTo>
                      <a:pt x="9633" y="1381"/>
                      <a:pt x="9740" y="1608"/>
                      <a:pt x="9907" y="1929"/>
                    </a:cubicBezTo>
                    <a:cubicBezTo>
                      <a:pt x="9693" y="1619"/>
                      <a:pt x="9454" y="1322"/>
                      <a:pt x="9216" y="1084"/>
                    </a:cubicBezTo>
                    <a:cubicBezTo>
                      <a:pt x="8954" y="822"/>
                      <a:pt x="8692" y="596"/>
                      <a:pt x="8502" y="465"/>
                    </a:cubicBezTo>
                    <a:cubicBezTo>
                      <a:pt x="8419" y="381"/>
                      <a:pt x="8323" y="345"/>
                      <a:pt x="8276" y="298"/>
                    </a:cubicBezTo>
                    <a:cubicBezTo>
                      <a:pt x="8217" y="262"/>
                      <a:pt x="8193" y="239"/>
                      <a:pt x="8192" y="238"/>
                    </a:cubicBezTo>
                    <a:lnTo>
                      <a:pt x="8192" y="238"/>
                    </a:lnTo>
                    <a:lnTo>
                      <a:pt x="8264" y="310"/>
                    </a:lnTo>
                    <a:cubicBezTo>
                      <a:pt x="8311" y="357"/>
                      <a:pt x="8383" y="417"/>
                      <a:pt x="8454" y="500"/>
                    </a:cubicBezTo>
                    <a:cubicBezTo>
                      <a:pt x="8621" y="667"/>
                      <a:pt x="8847" y="917"/>
                      <a:pt x="9050" y="1215"/>
                    </a:cubicBezTo>
                    <a:cubicBezTo>
                      <a:pt x="9157" y="1358"/>
                      <a:pt x="9264" y="1512"/>
                      <a:pt x="9371" y="1667"/>
                    </a:cubicBezTo>
                    <a:cubicBezTo>
                      <a:pt x="9145" y="1477"/>
                      <a:pt x="8931" y="1322"/>
                      <a:pt x="8788" y="1215"/>
                    </a:cubicBezTo>
                    <a:cubicBezTo>
                      <a:pt x="8716" y="1155"/>
                      <a:pt x="8633" y="1131"/>
                      <a:pt x="8597" y="1096"/>
                    </a:cubicBezTo>
                    <a:cubicBezTo>
                      <a:pt x="8550" y="1072"/>
                      <a:pt x="8514" y="1060"/>
                      <a:pt x="8514" y="1060"/>
                    </a:cubicBezTo>
                    <a:lnTo>
                      <a:pt x="8514" y="1060"/>
                    </a:lnTo>
                    <a:lnTo>
                      <a:pt x="8573" y="1119"/>
                    </a:lnTo>
                    <a:cubicBezTo>
                      <a:pt x="8621" y="1143"/>
                      <a:pt x="8681" y="1203"/>
                      <a:pt x="8740" y="1262"/>
                    </a:cubicBezTo>
                    <a:cubicBezTo>
                      <a:pt x="8871" y="1393"/>
                      <a:pt x="9050" y="1572"/>
                      <a:pt x="9228" y="1810"/>
                    </a:cubicBezTo>
                    <a:cubicBezTo>
                      <a:pt x="9407" y="2048"/>
                      <a:pt x="9585" y="2322"/>
                      <a:pt x="9728" y="2608"/>
                    </a:cubicBezTo>
                    <a:lnTo>
                      <a:pt x="9764" y="2691"/>
                    </a:lnTo>
                    <a:lnTo>
                      <a:pt x="9550" y="2429"/>
                    </a:lnTo>
                    <a:cubicBezTo>
                      <a:pt x="9431" y="2310"/>
                      <a:pt x="9312" y="2203"/>
                      <a:pt x="9192" y="2096"/>
                    </a:cubicBezTo>
                    <a:cubicBezTo>
                      <a:pt x="9050" y="1869"/>
                      <a:pt x="8895" y="1679"/>
                      <a:pt x="8728" y="1500"/>
                    </a:cubicBezTo>
                    <a:cubicBezTo>
                      <a:pt x="8502" y="1262"/>
                      <a:pt x="8264" y="1084"/>
                      <a:pt x="8097" y="965"/>
                    </a:cubicBezTo>
                    <a:cubicBezTo>
                      <a:pt x="8073" y="953"/>
                      <a:pt x="8061" y="941"/>
                      <a:pt x="8038" y="917"/>
                    </a:cubicBezTo>
                    <a:cubicBezTo>
                      <a:pt x="8038" y="893"/>
                      <a:pt x="8026" y="893"/>
                      <a:pt x="8026" y="893"/>
                    </a:cubicBezTo>
                    <a:lnTo>
                      <a:pt x="8026" y="917"/>
                    </a:lnTo>
                    <a:cubicBezTo>
                      <a:pt x="7966" y="893"/>
                      <a:pt x="7919" y="857"/>
                      <a:pt x="7895" y="846"/>
                    </a:cubicBezTo>
                    <a:cubicBezTo>
                      <a:pt x="7847" y="822"/>
                      <a:pt x="7824" y="798"/>
                      <a:pt x="7823" y="798"/>
                    </a:cubicBezTo>
                    <a:lnTo>
                      <a:pt x="7823" y="798"/>
                    </a:lnTo>
                    <a:cubicBezTo>
                      <a:pt x="7824" y="798"/>
                      <a:pt x="7847" y="822"/>
                      <a:pt x="7883" y="857"/>
                    </a:cubicBezTo>
                    <a:cubicBezTo>
                      <a:pt x="7907" y="893"/>
                      <a:pt x="7966" y="941"/>
                      <a:pt x="8026" y="1000"/>
                    </a:cubicBezTo>
                    <a:cubicBezTo>
                      <a:pt x="8026" y="1084"/>
                      <a:pt x="8038" y="1215"/>
                      <a:pt x="8061" y="1393"/>
                    </a:cubicBezTo>
                    <a:cubicBezTo>
                      <a:pt x="8061" y="1393"/>
                      <a:pt x="8038" y="1393"/>
                      <a:pt x="8038" y="1381"/>
                    </a:cubicBezTo>
                    <a:cubicBezTo>
                      <a:pt x="7966" y="1298"/>
                      <a:pt x="7919" y="1250"/>
                      <a:pt x="7919" y="1250"/>
                    </a:cubicBezTo>
                    <a:lnTo>
                      <a:pt x="7919" y="1250"/>
                    </a:lnTo>
                    <a:cubicBezTo>
                      <a:pt x="7919" y="1250"/>
                      <a:pt x="7941" y="1295"/>
                      <a:pt x="7974" y="1352"/>
                    </a:cubicBezTo>
                    <a:lnTo>
                      <a:pt x="7974" y="1352"/>
                    </a:lnTo>
                    <a:cubicBezTo>
                      <a:pt x="7962" y="1334"/>
                      <a:pt x="7940" y="1333"/>
                      <a:pt x="7919" y="1322"/>
                    </a:cubicBezTo>
                    <a:cubicBezTo>
                      <a:pt x="7895" y="1310"/>
                      <a:pt x="7859" y="1310"/>
                      <a:pt x="7847" y="1298"/>
                    </a:cubicBezTo>
                    <a:cubicBezTo>
                      <a:pt x="7764" y="1060"/>
                      <a:pt x="7704" y="905"/>
                      <a:pt x="7704" y="905"/>
                    </a:cubicBezTo>
                    <a:lnTo>
                      <a:pt x="7704" y="905"/>
                    </a:lnTo>
                    <a:cubicBezTo>
                      <a:pt x="7704" y="905"/>
                      <a:pt x="7716" y="1036"/>
                      <a:pt x="7740" y="1262"/>
                    </a:cubicBezTo>
                    <a:cubicBezTo>
                      <a:pt x="7728" y="1262"/>
                      <a:pt x="7704" y="1250"/>
                      <a:pt x="7680" y="1250"/>
                    </a:cubicBezTo>
                    <a:cubicBezTo>
                      <a:pt x="7621" y="1239"/>
                      <a:pt x="7597" y="1215"/>
                      <a:pt x="7597" y="1215"/>
                    </a:cubicBezTo>
                    <a:lnTo>
                      <a:pt x="7597" y="1215"/>
                    </a:lnTo>
                    <a:cubicBezTo>
                      <a:pt x="7597" y="1215"/>
                      <a:pt x="7621" y="1239"/>
                      <a:pt x="7668" y="1262"/>
                    </a:cubicBezTo>
                    <a:cubicBezTo>
                      <a:pt x="7680" y="1274"/>
                      <a:pt x="7716" y="1298"/>
                      <a:pt x="7740" y="1310"/>
                    </a:cubicBezTo>
                    <a:cubicBezTo>
                      <a:pt x="7764" y="1441"/>
                      <a:pt x="7788" y="1596"/>
                      <a:pt x="7823" y="1750"/>
                    </a:cubicBezTo>
                    <a:cubicBezTo>
                      <a:pt x="7764" y="1739"/>
                      <a:pt x="7704" y="1715"/>
                      <a:pt x="7657" y="1691"/>
                    </a:cubicBezTo>
                    <a:cubicBezTo>
                      <a:pt x="7609" y="1679"/>
                      <a:pt x="7561" y="1667"/>
                      <a:pt x="7538" y="1667"/>
                    </a:cubicBezTo>
                    <a:cubicBezTo>
                      <a:pt x="7538" y="1655"/>
                      <a:pt x="7526" y="1655"/>
                      <a:pt x="7526" y="1655"/>
                    </a:cubicBezTo>
                    <a:lnTo>
                      <a:pt x="7526" y="1667"/>
                    </a:lnTo>
                    <a:cubicBezTo>
                      <a:pt x="7490" y="1655"/>
                      <a:pt x="7466" y="1655"/>
                      <a:pt x="7430" y="1631"/>
                    </a:cubicBezTo>
                    <a:cubicBezTo>
                      <a:pt x="7401" y="1624"/>
                      <a:pt x="7380" y="1621"/>
                      <a:pt x="7369" y="1620"/>
                    </a:cubicBezTo>
                    <a:lnTo>
                      <a:pt x="7369" y="1620"/>
                    </a:lnTo>
                    <a:lnTo>
                      <a:pt x="7264" y="1417"/>
                    </a:lnTo>
                    <a:cubicBezTo>
                      <a:pt x="7252" y="1310"/>
                      <a:pt x="7240" y="1250"/>
                      <a:pt x="7240" y="1250"/>
                    </a:cubicBezTo>
                    <a:cubicBezTo>
                      <a:pt x="7240" y="1250"/>
                      <a:pt x="7240" y="1274"/>
                      <a:pt x="7228" y="1334"/>
                    </a:cubicBezTo>
                    <a:cubicBezTo>
                      <a:pt x="7121" y="1143"/>
                      <a:pt x="7049" y="1012"/>
                      <a:pt x="7049" y="1012"/>
                    </a:cubicBezTo>
                    <a:lnTo>
                      <a:pt x="7049" y="1012"/>
                    </a:lnTo>
                    <a:cubicBezTo>
                      <a:pt x="7049" y="1012"/>
                      <a:pt x="7109" y="1239"/>
                      <a:pt x="7192" y="1572"/>
                    </a:cubicBezTo>
                    <a:cubicBezTo>
                      <a:pt x="7180" y="1667"/>
                      <a:pt x="7180" y="1786"/>
                      <a:pt x="7168" y="1905"/>
                    </a:cubicBezTo>
                    <a:cubicBezTo>
                      <a:pt x="7168" y="1893"/>
                      <a:pt x="7145" y="1869"/>
                      <a:pt x="7145" y="1869"/>
                    </a:cubicBezTo>
                    <a:cubicBezTo>
                      <a:pt x="7049" y="1596"/>
                      <a:pt x="6954" y="1334"/>
                      <a:pt x="6906" y="1155"/>
                    </a:cubicBezTo>
                    <a:lnTo>
                      <a:pt x="6835" y="857"/>
                    </a:lnTo>
                    <a:lnTo>
                      <a:pt x="6835" y="857"/>
                    </a:lnTo>
                    <a:cubicBezTo>
                      <a:pt x="6835" y="858"/>
                      <a:pt x="6835" y="977"/>
                      <a:pt x="6847" y="1179"/>
                    </a:cubicBezTo>
                    <a:cubicBezTo>
                      <a:pt x="6871" y="1322"/>
                      <a:pt x="6883" y="1536"/>
                      <a:pt x="6930" y="1774"/>
                    </a:cubicBezTo>
                    <a:cubicBezTo>
                      <a:pt x="6871" y="1631"/>
                      <a:pt x="6811" y="1512"/>
                      <a:pt x="6752" y="1393"/>
                    </a:cubicBezTo>
                    <a:cubicBezTo>
                      <a:pt x="6716" y="1358"/>
                      <a:pt x="6692" y="1298"/>
                      <a:pt x="6656" y="1250"/>
                    </a:cubicBezTo>
                    <a:lnTo>
                      <a:pt x="6656" y="1238"/>
                    </a:lnTo>
                    <a:cubicBezTo>
                      <a:pt x="6645" y="1072"/>
                      <a:pt x="6645" y="977"/>
                      <a:pt x="6645" y="977"/>
                    </a:cubicBezTo>
                    <a:cubicBezTo>
                      <a:pt x="6645" y="977"/>
                      <a:pt x="6633" y="1060"/>
                      <a:pt x="6609" y="1155"/>
                    </a:cubicBezTo>
                    <a:cubicBezTo>
                      <a:pt x="6514" y="977"/>
                      <a:pt x="6406" y="834"/>
                      <a:pt x="6311" y="715"/>
                    </a:cubicBezTo>
                    <a:cubicBezTo>
                      <a:pt x="6252" y="643"/>
                      <a:pt x="6192" y="584"/>
                      <a:pt x="6168" y="536"/>
                    </a:cubicBezTo>
                    <a:cubicBezTo>
                      <a:pt x="6133" y="488"/>
                      <a:pt x="6109" y="476"/>
                      <a:pt x="6109" y="476"/>
                    </a:cubicBezTo>
                    <a:lnTo>
                      <a:pt x="6109" y="476"/>
                    </a:lnTo>
                    <a:cubicBezTo>
                      <a:pt x="6109" y="476"/>
                      <a:pt x="6121" y="500"/>
                      <a:pt x="6156" y="548"/>
                    </a:cubicBezTo>
                    <a:cubicBezTo>
                      <a:pt x="6180" y="596"/>
                      <a:pt x="6216" y="667"/>
                      <a:pt x="6252" y="762"/>
                    </a:cubicBezTo>
                    <a:cubicBezTo>
                      <a:pt x="6335" y="905"/>
                      <a:pt x="6418" y="1119"/>
                      <a:pt x="6514" y="1358"/>
                    </a:cubicBezTo>
                    <a:cubicBezTo>
                      <a:pt x="6418" y="1262"/>
                      <a:pt x="6311" y="1191"/>
                      <a:pt x="6228" y="1119"/>
                    </a:cubicBezTo>
                    <a:cubicBezTo>
                      <a:pt x="5918" y="881"/>
                      <a:pt x="5597" y="715"/>
                      <a:pt x="5382" y="607"/>
                    </a:cubicBezTo>
                    <a:cubicBezTo>
                      <a:pt x="5263" y="560"/>
                      <a:pt x="5168" y="536"/>
                      <a:pt x="5109" y="500"/>
                    </a:cubicBezTo>
                    <a:cubicBezTo>
                      <a:pt x="5049" y="476"/>
                      <a:pt x="5001" y="476"/>
                      <a:pt x="5001" y="476"/>
                    </a:cubicBezTo>
                    <a:lnTo>
                      <a:pt x="5001" y="476"/>
                    </a:lnTo>
                    <a:lnTo>
                      <a:pt x="5097" y="524"/>
                    </a:lnTo>
                    <a:cubicBezTo>
                      <a:pt x="5156" y="548"/>
                      <a:pt x="5240" y="596"/>
                      <a:pt x="5347" y="667"/>
                    </a:cubicBezTo>
                    <a:cubicBezTo>
                      <a:pt x="5535" y="785"/>
                      <a:pt x="5770" y="960"/>
                      <a:pt x="6028" y="1194"/>
                    </a:cubicBezTo>
                    <a:lnTo>
                      <a:pt x="6028" y="1194"/>
                    </a:lnTo>
                    <a:cubicBezTo>
                      <a:pt x="6026" y="1183"/>
                      <a:pt x="6025" y="1174"/>
                      <a:pt x="6025" y="1167"/>
                    </a:cubicBezTo>
                    <a:lnTo>
                      <a:pt x="6025" y="1167"/>
                    </a:lnTo>
                    <a:lnTo>
                      <a:pt x="6085" y="1227"/>
                    </a:lnTo>
                    <a:cubicBezTo>
                      <a:pt x="6228" y="1369"/>
                      <a:pt x="6383" y="1548"/>
                      <a:pt x="6514" y="1727"/>
                    </a:cubicBezTo>
                    <a:lnTo>
                      <a:pt x="6514" y="1786"/>
                    </a:lnTo>
                    <a:cubicBezTo>
                      <a:pt x="6466" y="1739"/>
                      <a:pt x="6418" y="1691"/>
                      <a:pt x="6395" y="1655"/>
                    </a:cubicBezTo>
                    <a:cubicBezTo>
                      <a:pt x="6275" y="1536"/>
                      <a:pt x="6168" y="1429"/>
                      <a:pt x="6061" y="1334"/>
                    </a:cubicBezTo>
                    <a:cubicBezTo>
                      <a:pt x="6051" y="1298"/>
                      <a:pt x="6043" y="1268"/>
                      <a:pt x="6037" y="1242"/>
                    </a:cubicBezTo>
                    <a:lnTo>
                      <a:pt x="6037" y="1242"/>
                    </a:lnTo>
                    <a:lnTo>
                      <a:pt x="6037" y="1334"/>
                    </a:lnTo>
                    <a:cubicBezTo>
                      <a:pt x="6002" y="1322"/>
                      <a:pt x="5990" y="1298"/>
                      <a:pt x="5954" y="1274"/>
                    </a:cubicBezTo>
                    <a:cubicBezTo>
                      <a:pt x="5835" y="1191"/>
                      <a:pt x="5764" y="1131"/>
                      <a:pt x="5763" y="1131"/>
                    </a:cubicBezTo>
                    <a:lnTo>
                      <a:pt x="5763" y="1131"/>
                    </a:lnTo>
                    <a:cubicBezTo>
                      <a:pt x="5764" y="1131"/>
                      <a:pt x="5823" y="1203"/>
                      <a:pt x="5918" y="1322"/>
                    </a:cubicBezTo>
                    <a:cubicBezTo>
                      <a:pt x="5942" y="1369"/>
                      <a:pt x="5990" y="1429"/>
                      <a:pt x="6037" y="1488"/>
                    </a:cubicBezTo>
                    <a:lnTo>
                      <a:pt x="6037" y="1739"/>
                    </a:lnTo>
                    <a:cubicBezTo>
                      <a:pt x="5918" y="1619"/>
                      <a:pt x="5799" y="1512"/>
                      <a:pt x="5704" y="1453"/>
                    </a:cubicBezTo>
                    <a:cubicBezTo>
                      <a:pt x="5656" y="1417"/>
                      <a:pt x="5621" y="1381"/>
                      <a:pt x="5585" y="1369"/>
                    </a:cubicBezTo>
                    <a:cubicBezTo>
                      <a:pt x="5537" y="1262"/>
                      <a:pt x="5513" y="1191"/>
                      <a:pt x="5513" y="1191"/>
                    </a:cubicBezTo>
                    <a:lnTo>
                      <a:pt x="5513" y="1191"/>
                    </a:lnTo>
                    <a:cubicBezTo>
                      <a:pt x="5513" y="1191"/>
                      <a:pt x="5513" y="1238"/>
                      <a:pt x="5525" y="1322"/>
                    </a:cubicBezTo>
                    <a:lnTo>
                      <a:pt x="5525" y="1334"/>
                    </a:lnTo>
                    <a:cubicBezTo>
                      <a:pt x="5525" y="1429"/>
                      <a:pt x="5537" y="1536"/>
                      <a:pt x="5561" y="1679"/>
                    </a:cubicBezTo>
                    <a:cubicBezTo>
                      <a:pt x="5418" y="1560"/>
                      <a:pt x="5287" y="1453"/>
                      <a:pt x="5168" y="1369"/>
                    </a:cubicBezTo>
                    <a:cubicBezTo>
                      <a:pt x="5061" y="1282"/>
                      <a:pt x="4954" y="1210"/>
                      <a:pt x="4867" y="1154"/>
                    </a:cubicBezTo>
                    <a:lnTo>
                      <a:pt x="4867" y="1154"/>
                    </a:lnTo>
                    <a:cubicBezTo>
                      <a:pt x="4924" y="1234"/>
                      <a:pt x="4984" y="1314"/>
                      <a:pt x="5109" y="1405"/>
                    </a:cubicBezTo>
                    <a:cubicBezTo>
                      <a:pt x="4990" y="1358"/>
                      <a:pt x="4918" y="1310"/>
                      <a:pt x="4859" y="1262"/>
                    </a:cubicBezTo>
                    <a:cubicBezTo>
                      <a:pt x="4847" y="1228"/>
                      <a:pt x="4858" y="1194"/>
                      <a:pt x="4859" y="1149"/>
                    </a:cubicBezTo>
                    <a:lnTo>
                      <a:pt x="4859" y="1149"/>
                    </a:lnTo>
                    <a:cubicBezTo>
                      <a:pt x="4861" y="1151"/>
                      <a:pt x="4864" y="1153"/>
                      <a:pt x="4867" y="1154"/>
                    </a:cubicBezTo>
                    <a:lnTo>
                      <a:pt x="4867" y="1154"/>
                    </a:lnTo>
                    <a:cubicBezTo>
                      <a:pt x="4864" y="1151"/>
                      <a:pt x="4861" y="1147"/>
                      <a:pt x="4859" y="1143"/>
                    </a:cubicBezTo>
                    <a:cubicBezTo>
                      <a:pt x="4859" y="1145"/>
                      <a:pt x="4859" y="1147"/>
                      <a:pt x="4859" y="1149"/>
                    </a:cubicBezTo>
                    <a:lnTo>
                      <a:pt x="4859" y="1149"/>
                    </a:lnTo>
                    <a:cubicBezTo>
                      <a:pt x="4842" y="1139"/>
                      <a:pt x="4826" y="1129"/>
                      <a:pt x="4811" y="1119"/>
                    </a:cubicBezTo>
                    <a:cubicBezTo>
                      <a:pt x="4811" y="1072"/>
                      <a:pt x="4799" y="1036"/>
                      <a:pt x="4799" y="1012"/>
                    </a:cubicBezTo>
                    <a:cubicBezTo>
                      <a:pt x="4763" y="834"/>
                      <a:pt x="4751" y="726"/>
                      <a:pt x="4751" y="726"/>
                    </a:cubicBezTo>
                    <a:cubicBezTo>
                      <a:pt x="4751" y="726"/>
                      <a:pt x="4740" y="834"/>
                      <a:pt x="4740" y="1012"/>
                    </a:cubicBezTo>
                    <a:lnTo>
                      <a:pt x="4740" y="1060"/>
                    </a:lnTo>
                    <a:lnTo>
                      <a:pt x="4728" y="1036"/>
                    </a:lnTo>
                    <a:lnTo>
                      <a:pt x="4704" y="1060"/>
                    </a:lnTo>
                    <a:cubicBezTo>
                      <a:pt x="4700" y="1071"/>
                      <a:pt x="4696" y="1081"/>
                      <a:pt x="4692" y="1090"/>
                    </a:cubicBezTo>
                    <a:lnTo>
                      <a:pt x="4692" y="1090"/>
                    </a:lnTo>
                    <a:lnTo>
                      <a:pt x="4692" y="1060"/>
                    </a:lnTo>
                    <a:cubicBezTo>
                      <a:pt x="4668" y="1107"/>
                      <a:pt x="4632" y="1131"/>
                      <a:pt x="4620" y="1167"/>
                    </a:cubicBezTo>
                    <a:cubicBezTo>
                      <a:pt x="4626" y="1173"/>
                      <a:pt x="4638" y="1176"/>
                      <a:pt x="4651" y="1180"/>
                    </a:cubicBezTo>
                    <a:lnTo>
                      <a:pt x="4651" y="1180"/>
                    </a:lnTo>
                    <a:cubicBezTo>
                      <a:pt x="4667" y="1154"/>
                      <a:pt x="4677" y="1127"/>
                      <a:pt x="4692" y="1090"/>
                    </a:cubicBezTo>
                    <a:lnTo>
                      <a:pt x="4692" y="1090"/>
                    </a:lnTo>
                    <a:lnTo>
                      <a:pt x="4692" y="1203"/>
                    </a:lnTo>
                    <a:cubicBezTo>
                      <a:pt x="4680" y="1191"/>
                      <a:pt x="4665" y="1185"/>
                      <a:pt x="4651" y="1180"/>
                    </a:cubicBezTo>
                    <a:lnTo>
                      <a:pt x="4651" y="1180"/>
                    </a:lnTo>
                    <a:cubicBezTo>
                      <a:pt x="4649" y="1184"/>
                      <a:pt x="4647" y="1187"/>
                      <a:pt x="4644" y="1191"/>
                    </a:cubicBezTo>
                    <a:cubicBezTo>
                      <a:pt x="4609" y="1179"/>
                      <a:pt x="4573" y="1143"/>
                      <a:pt x="4549" y="1131"/>
                    </a:cubicBezTo>
                    <a:lnTo>
                      <a:pt x="4471" y="1092"/>
                    </a:lnTo>
                    <a:lnTo>
                      <a:pt x="4471" y="1092"/>
                    </a:lnTo>
                    <a:cubicBezTo>
                      <a:pt x="4484" y="1100"/>
                      <a:pt x="4505" y="1116"/>
                      <a:pt x="4525" y="1143"/>
                    </a:cubicBezTo>
                    <a:cubicBezTo>
                      <a:pt x="4561" y="1155"/>
                      <a:pt x="4585" y="1191"/>
                      <a:pt x="4632" y="1215"/>
                    </a:cubicBezTo>
                    <a:cubicBezTo>
                      <a:pt x="4668" y="1238"/>
                      <a:pt x="4692" y="1262"/>
                      <a:pt x="4728" y="1298"/>
                    </a:cubicBezTo>
                    <a:lnTo>
                      <a:pt x="4728" y="1679"/>
                    </a:lnTo>
                    <a:cubicBezTo>
                      <a:pt x="4668" y="1619"/>
                      <a:pt x="4585" y="1572"/>
                      <a:pt x="4525" y="1536"/>
                    </a:cubicBezTo>
                    <a:cubicBezTo>
                      <a:pt x="4525" y="1477"/>
                      <a:pt x="4513" y="1441"/>
                      <a:pt x="4513" y="1441"/>
                    </a:cubicBezTo>
                    <a:cubicBezTo>
                      <a:pt x="4513" y="1441"/>
                      <a:pt x="4513" y="1477"/>
                      <a:pt x="4501" y="1512"/>
                    </a:cubicBezTo>
                    <a:cubicBezTo>
                      <a:pt x="4323" y="1381"/>
                      <a:pt x="4168" y="1274"/>
                      <a:pt x="4037" y="1203"/>
                    </a:cubicBezTo>
                    <a:cubicBezTo>
                      <a:pt x="3935" y="1146"/>
                      <a:pt x="3865" y="1100"/>
                      <a:pt x="3807" y="1075"/>
                    </a:cubicBezTo>
                    <a:lnTo>
                      <a:pt x="3807" y="1075"/>
                    </a:lnTo>
                    <a:cubicBezTo>
                      <a:pt x="3849" y="1108"/>
                      <a:pt x="3913" y="1153"/>
                      <a:pt x="3978" y="1227"/>
                    </a:cubicBezTo>
                    <a:cubicBezTo>
                      <a:pt x="4109" y="1346"/>
                      <a:pt x="4275" y="1488"/>
                      <a:pt x="4454" y="1679"/>
                    </a:cubicBezTo>
                    <a:cubicBezTo>
                      <a:pt x="4454" y="1715"/>
                      <a:pt x="4454" y="1762"/>
                      <a:pt x="4442" y="1786"/>
                    </a:cubicBezTo>
                    <a:cubicBezTo>
                      <a:pt x="4299" y="1703"/>
                      <a:pt x="4180" y="1619"/>
                      <a:pt x="4061" y="1584"/>
                    </a:cubicBezTo>
                    <a:cubicBezTo>
                      <a:pt x="3906" y="1322"/>
                      <a:pt x="3799" y="1131"/>
                      <a:pt x="3739" y="1024"/>
                    </a:cubicBezTo>
                    <a:cubicBezTo>
                      <a:pt x="3728" y="1012"/>
                      <a:pt x="3716" y="1012"/>
                      <a:pt x="3716" y="1012"/>
                    </a:cubicBezTo>
                    <a:lnTo>
                      <a:pt x="3716" y="1012"/>
                    </a:lnTo>
                    <a:lnTo>
                      <a:pt x="3739" y="1036"/>
                    </a:lnTo>
                    <a:cubicBezTo>
                      <a:pt x="3775" y="1119"/>
                      <a:pt x="3811" y="1298"/>
                      <a:pt x="3894" y="1512"/>
                    </a:cubicBezTo>
                    <a:cubicBezTo>
                      <a:pt x="3799" y="1477"/>
                      <a:pt x="3751" y="1453"/>
                      <a:pt x="3751" y="1453"/>
                    </a:cubicBezTo>
                    <a:lnTo>
                      <a:pt x="3751" y="1453"/>
                    </a:lnTo>
                    <a:cubicBezTo>
                      <a:pt x="3751" y="1453"/>
                      <a:pt x="3811" y="1500"/>
                      <a:pt x="3906" y="1572"/>
                    </a:cubicBezTo>
                    <a:cubicBezTo>
                      <a:pt x="4013" y="1905"/>
                      <a:pt x="4156" y="2322"/>
                      <a:pt x="4311" y="2727"/>
                    </a:cubicBezTo>
                    <a:cubicBezTo>
                      <a:pt x="4263" y="2691"/>
                      <a:pt x="4204" y="2643"/>
                      <a:pt x="4156" y="2620"/>
                    </a:cubicBezTo>
                    <a:cubicBezTo>
                      <a:pt x="4037" y="2346"/>
                      <a:pt x="3894" y="2108"/>
                      <a:pt x="3728" y="1905"/>
                    </a:cubicBezTo>
                    <a:cubicBezTo>
                      <a:pt x="3561" y="1691"/>
                      <a:pt x="3394" y="1512"/>
                      <a:pt x="3263" y="1393"/>
                    </a:cubicBezTo>
                    <a:cubicBezTo>
                      <a:pt x="3239" y="1310"/>
                      <a:pt x="3216" y="1238"/>
                      <a:pt x="3204" y="1155"/>
                    </a:cubicBezTo>
                    <a:cubicBezTo>
                      <a:pt x="3192" y="1072"/>
                      <a:pt x="3192" y="977"/>
                      <a:pt x="3204" y="941"/>
                    </a:cubicBezTo>
                    <a:cubicBezTo>
                      <a:pt x="3204" y="882"/>
                      <a:pt x="3215" y="846"/>
                      <a:pt x="3216" y="846"/>
                    </a:cubicBezTo>
                    <a:lnTo>
                      <a:pt x="3216" y="846"/>
                    </a:lnTo>
                    <a:cubicBezTo>
                      <a:pt x="3215" y="846"/>
                      <a:pt x="3204" y="882"/>
                      <a:pt x="3192" y="917"/>
                    </a:cubicBezTo>
                    <a:cubicBezTo>
                      <a:pt x="3180" y="977"/>
                      <a:pt x="3156" y="1060"/>
                      <a:pt x="3144" y="1155"/>
                    </a:cubicBezTo>
                    <a:lnTo>
                      <a:pt x="3144" y="1298"/>
                    </a:lnTo>
                    <a:cubicBezTo>
                      <a:pt x="3128" y="1282"/>
                      <a:pt x="3113" y="1272"/>
                      <a:pt x="3100" y="1263"/>
                    </a:cubicBezTo>
                    <a:lnTo>
                      <a:pt x="3100" y="1263"/>
                    </a:lnTo>
                    <a:cubicBezTo>
                      <a:pt x="3114" y="1279"/>
                      <a:pt x="3123" y="1301"/>
                      <a:pt x="3132" y="1310"/>
                    </a:cubicBezTo>
                    <a:cubicBezTo>
                      <a:pt x="3132" y="1358"/>
                      <a:pt x="3144" y="1405"/>
                      <a:pt x="3144" y="1441"/>
                    </a:cubicBezTo>
                    <a:lnTo>
                      <a:pt x="3132" y="1429"/>
                    </a:lnTo>
                    <a:cubicBezTo>
                      <a:pt x="3120" y="1358"/>
                      <a:pt x="3108" y="1298"/>
                      <a:pt x="3085" y="1250"/>
                    </a:cubicBezTo>
                    <a:lnTo>
                      <a:pt x="3085" y="1250"/>
                    </a:lnTo>
                    <a:cubicBezTo>
                      <a:pt x="3089" y="1254"/>
                      <a:pt x="3094" y="1258"/>
                      <a:pt x="3100" y="1263"/>
                    </a:cubicBezTo>
                    <a:lnTo>
                      <a:pt x="3100" y="1263"/>
                    </a:lnTo>
                    <a:cubicBezTo>
                      <a:pt x="3096" y="1258"/>
                      <a:pt x="3090" y="1253"/>
                      <a:pt x="3085" y="1250"/>
                    </a:cubicBezTo>
                    <a:lnTo>
                      <a:pt x="3085" y="1250"/>
                    </a:lnTo>
                    <a:cubicBezTo>
                      <a:pt x="3085" y="1250"/>
                      <a:pt x="3085" y="1250"/>
                      <a:pt x="3085" y="1250"/>
                    </a:cubicBezTo>
                    <a:cubicBezTo>
                      <a:pt x="3073" y="1203"/>
                      <a:pt x="3073" y="1179"/>
                      <a:pt x="3073" y="1179"/>
                    </a:cubicBezTo>
                    <a:lnTo>
                      <a:pt x="3073" y="1238"/>
                    </a:lnTo>
                    <a:lnTo>
                      <a:pt x="3025" y="1191"/>
                    </a:lnTo>
                    <a:lnTo>
                      <a:pt x="3025" y="1191"/>
                    </a:lnTo>
                    <a:cubicBezTo>
                      <a:pt x="3025" y="1191"/>
                      <a:pt x="3037" y="1203"/>
                      <a:pt x="3073" y="1250"/>
                    </a:cubicBezTo>
                    <a:lnTo>
                      <a:pt x="3073" y="1381"/>
                    </a:lnTo>
                    <a:cubicBezTo>
                      <a:pt x="3013" y="1322"/>
                      <a:pt x="2966" y="1262"/>
                      <a:pt x="2918" y="1215"/>
                    </a:cubicBezTo>
                    <a:cubicBezTo>
                      <a:pt x="2858" y="1155"/>
                      <a:pt x="2799" y="1119"/>
                      <a:pt x="2775" y="1084"/>
                    </a:cubicBezTo>
                    <a:cubicBezTo>
                      <a:pt x="2739" y="1060"/>
                      <a:pt x="2715" y="1036"/>
                      <a:pt x="2715" y="1036"/>
                    </a:cubicBezTo>
                    <a:lnTo>
                      <a:pt x="2715" y="1036"/>
                    </a:lnTo>
                    <a:cubicBezTo>
                      <a:pt x="2715" y="1036"/>
                      <a:pt x="2727" y="1060"/>
                      <a:pt x="2763" y="1096"/>
                    </a:cubicBezTo>
                    <a:cubicBezTo>
                      <a:pt x="2786" y="1142"/>
                      <a:pt x="2833" y="1189"/>
                      <a:pt x="2880" y="1258"/>
                    </a:cubicBezTo>
                    <a:lnTo>
                      <a:pt x="2880" y="1258"/>
                    </a:lnTo>
                    <a:cubicBezTo>
                      <a:pt x="2865" y="1304"/>
                      <a:pt x="2790" y="1539"/>
                      <a:pt x="2715" y="1869"/>
                    </a:cubicBezTo>
                    <a:lnTo>
                      <a:pt x="2704" y="1858"/>
                    </a:lnTo>
                    <a:cubicBezTo>
                      <a:pt x="2525" y="1655"/>
                      <a:pt x="2358" y="1477"/>
                      <a:pt x="2227" y="1358"/>
                    </a:cubicBezTo>
                    <a:lnTo>
                      <a:pt x="2180" y="1310"/>
                    </a:lnTo>
                    <a:cubicBezTo>
                      <a:pt x="2180" y="1298"/>
                      <a:pt x="2168" y="1262"/>
                      <a:pt x="2168" y="1250"/>
                    </a:cubicBezTo>
                    <a:cubicBezTo>
                      <a:pt x="2084" y="905"/>
                      <a:pt x="2001" y="619"/>
                      <a:pt x="1930" y="417"/>
                    </a:cubicBezTo>
                    <a:cubicBezTo>
                      <a:pt x="1894" y="310"/>
                      <a:pt x="1846" y="238"/>
                      <a:pt x="1834" y="179"/>
                    </a:cubicBezTo>
                    <a:cubicBezTo>
                      <a:pt x="1823" y="119"/>
                      <a:pt x="1811" y="84"/>
                      <a:pt x="1811" y="84"/>
                    </a:cubicBezTo>
                    <a:lnTo>
                      <a:pt x="1811" y="84"/>
                    </a:lnTo>
                    <a:cubicBezTo>
                      <a:pt x="1811" y="84"/>
                      <a:pt x="1834" y="227"/>
                      <a:pt x="1870" y="429"/>
                    </a:cubicBezTo>
                    <a:cubicBezTo>
                      <a:pt x="1894" y="643"/>
                      <a:pt x="1942" y="941"/>
                      <a:pt x="1965" y="1274"/>
                    </a:cubicBezTo>
                    <a:cubicBezTo>
                      <a:pt x="1965" y="1334"/>
                      <a:pt x="1989" y="1381"/>
                      <a:pt x="1989" y="1441"/>
                    </a:cubicBezTo>
                    <a:cubicBezTo>
                      <a:pt x="1906" y="1394"/>
                      <a:pt x="1882" y="1370"/>
                      <a:pt x="1882" y="1369"/>
                    </a:cubicBezTo>
                    <a:lnTo>
                      <a:pt x="1882" y="1369"/>
                    </a:lnTo>
                    <a:cubicBezTo>
                      <a:pt x="1882" y="1370"/>
                      <a:pt x="1930" y="1417"/>
                      <a:pt x="1989" y="1488"/>
                    </a:cubicBezTo>
                    <a:cubicBezTo>
                      <a:pt x="2001" y="1631"/>
                      <a:pt x="2001" y="1786"/>
                      <a:pt x="2001" y="1953"/>
                    </a:cubicBezTo>
                    <a:lnTo>
                      <a:pt x="1811" y="1750"/>
                    </a:lnTo>
                    <a:cubicBezTo>
                      <a:pt x="1656" y="1512"/>
                      <a:pt x="1489" y="1322"/>
                      <a:pt x="1370" y="1191"/>
                    </a:cubicBezTo>
                    <a:cubicBezTo>
                      <a:pt x="1299" y="1119"/>
                      <a:pt x="1239" y="1060"/>
                      <a:pt x="1191" y="1024"/>
                    </a:cubicBezTo>
                    <a:lnTo>
                      <a:pt x="1132" y="965"/>
                    </a:lnTo>
                    <a:lnTo>
                      <a:pt x="1132" y="965"/>
                    </a:lnTo>
                    <a:cubicBezTo>
                      <a:pt x="1132" y="965"/>
                      <a:pt x="1156" y="1000"/>
                      <a:pt x="1180" y="1036"/>
                    </a:cubicBezTo>
                    <a:cubicBezTo>
                      <a:pt x="1215" y="1084"/>
                      <a:pt x="1275" y="1143"/>
                      <a:pt x="1311" y="1238"/>
                    </a:cubicBezTo>
                    <a:cubicBezTo>
                      <a:pt x="1358" y="1310"/>
                      <a:pt x="1406" y="1381"/>
                      <a:pt x="1453" y="1477"/>
                    </a:cubicBezTo>
                    <a:cubicBezTo>
                      <a:pt x="1346" y="1393"/>
                      <a:pt x="1287" y="1358"/>
                      <a:pt x="1287" y="1358"/>
                    </a:cubicBezTo>
                    <a:lnTo>
                      <a:pt x="1287" y="1358"/>
                    </a:lnTo>
                    <a:cubicBezTo>
                      <a:pt x="1287" y="1358"/>
                      <a:pt x="1358" y="1429"/>
                      <a:pt x="1465" y="1560"/>
                    </a:cubicBezTo>
                    <a:cubicBezTo>
                      <a:pt x="1489" y="1596"/>
                      <a:pt x="1525" y="1631"/>
                      <a:pt x="1572" y="1679"/>
                    </a:cubicBezTo>
                    <a:cubicBezTo>
                      <a:pt x="1608" y="1774"/>
                      <a:pt x="1644" y="1858"/>
                      <a:pt x="1692" y="1953"/>
                    </a:cubicBezTo>
                    <a:cubicBezTo>
                      <a:pt x="1703" y="1977"/>
                      <a:pt x="1703" y="2012"/>
                      <a:pt x="1715" y="2036"/>
                    </a:cubicBezTo>
                    <a:cubicBezTo>
                      <a:pt x="1632" y="1965"/>
                      <a:pt x="1537" y="1905"/>
                      <a:pt x="1465" y="1846"/>
                    </a:cubicBezTo>
                    <a:cubicBezTo>
                      <a:pt x="1358" y="1774"/>
                      <a:pt x="1287" y="1727"/>
                      <a:pt x="1275" y="1715"/>
                    </a:cubicBezTo>
                    <a:lnTo>
                      <a:pt x="1275" y="1715"/>
                    </a:lnTo>
                    <a:cubicBezTo>
                      <a:pt x="1299" y="1739"/>
                      <a:pt x="1346" y="1798"/>
                      <a:pt x="1406" y="1858"/>
                    </a:cubicBezTo>
                    <a:cubicBezTo>
                      <a:pt x="1513" y="1977"/>
                      <a:pt x="1632" y="2143"/>
                      <a:pt x="1775" y="2322"/>
                    </a:cubicBezTo>
                    <a:cubicBezTo>
                      <a:pt x="1799" y="2358"/>
                      <a:pt x="1811" y="2370"/>
                      <a:pt x="1834" y="2393"/>
                    </a:cubicBezTo>
                    <a:cubicBezTo>
                      <a:pt x="1870" y="2512"/>
                      <a:pt x="1894" y="2631"/>
                      <a:pt x="1918" y="2751"/>
                    </a:cubicBezTo>
                    <a:cubicBezTo>
                      <a:pt x="1882" y="2739"/>
                      <a:pt x="1870" y="2715"/>
                      <a:pt x="1834" y="2691"/>
                    </a:cubicBezTo>
                    <a:cubicBezTo>
                      <a:pt x="1715" y="2429"/>
                      <a:pt x="1584" y="2179"/>
                      <a:pt x="1442" y="1953"/>
                    </a:cubicBezTo>
                    <a:cubicBezTo>
                      <a:pt x="1382" y="1858"/>
                      <a:pt x="1322" y="1786"/>
                      <a:pt x="1275" y="1715"/>
                    </a:cubicBezTo>
                    <a:cubicBezTo>
                      <a:pt x="1180" y="1596"/>
                      <a:pt x="1096" y="1488"/>
                      <a:pt x="1013" y="1417"/>
                    </a:cubicBezTo>
                    <a:cubicBezTo>
                      <a:pt x="953" y="1358"/>
                      <a:pt x="894" y="1310"/>
                      <a:pt x="870" y="1262"/>
                    </a:cubicBezTo>
                    <a:cubicBezTo>
                      <a:pt x="834" y="1238"/>
                      <a:pt x="810" y="1215"/>
                      <a:pt x="810" y="1215"/>
                    </a:cubicBezTo>
                    <a:lnTo>
                      <a:pt x="810" y="1215"/>
                    </a:lnTo>
                    <a:cubicBezTo>
                      <a:pt x="810" y="1215"/>
                      <a:pt x="822" y="1250"/>
                      <a:pt x="858" y="1274"/>
                    </a:cubicBezTo>
                    <a:cubicBezTo>
                      <a:pt x="882" y="1322"/>
                      <a:pt x="930" y="1381"/>
                      <a:pt x="977" y="1453"/>
                    </a:cubicBezTo>
                    <a:cubicBezTo>
                      <a:pt x="1061" y="1608"/>
                      <a:pt x="1180" y="1810"/>
                      <a:pt x="1287" y="2072"/>
                    </a:cubicBezTo>
                    <a:cubicBezTo>
                      <a:pt x="1311" y="2131"/>
                      <a:pt x="1346" y="2203"/>
                      <a:pt x="1370" y="2274"/>
                    </a:cubicBezTo>
                    <a:cubicBezTo>
                      <a:pt x="1061" y="1989"/>
                      <a:pt x="799" y="1786"/>
                      <a:pt x="799" y="1786"/>
                    </a:cubicBezTo>
                    <a:lnTo>
                      <a:pt x="799" y="1786"/>
                    </a:lnTo>
                    <a:cubicBezTo>
                      <a:pt x="799" y="1786"/>
                      <a:pt x="882" y="1929"/>
                      <a:pt x="1037" y="2143"/>
                    </a:cubicBezTo>
                    <a:cubicBezTo>
                      <a:pt x="953" y="2048"/>
                      <a:pt x="894" y="1977"/>
                      <a:pt x="822" y="1905"/>
                    </a:cubicBezTo>
                    <a:cubicBezTo>
                      <a:pt x="620" y="1679"/>
                      <a:pt x="406" y="1512"/>
                      <a:pt x="263" y="1417"/>
                    </a:cubicBezTo>
                    <a:cubicBezTo>
                      <a:pt x="179" y="1358"/>
                      <a:pt x="120" y="1322"/>
                      <a:pt x="84" y="1298"/>
                    </a:cubicBezTo>
                    <a:cubicBezTo>
                      <a:pt x="37" y="1262"/>
                      <a:pt x="1" y="1250"/>
                      <a:pt x="1" y="1250"/>
                    </a:cubicBezTo>
                    <a:lnTo>
                      <a:pt x="1" y="1250"/>
                    </a:lnTo>
                    <a:lnTo>
                      <a:pt x="60" y="1310"/>
                    </a:lnTo>
                    <a:cubicBezTo>
                      <a:pt x="96" y="1358"/>
                      <a:pt x="156" y="1393"/>
                      <a:pt x="215" y="1477"/>
                    </a:cubicBezTo>
                    <a:cubicBezTo>
                      <a:pt x="334" y="1608"/>
                      <a:pt x="513" y="1810"/>
                      <a:pt x="680" y="2048"/>
                    </a:cubicBezTo>
                    <a:cubicBezTo>
                      <a:pt x="834" y="2286"/>
                      <a:pt x="989" y="2572"/>
                      <a:pt x="1120" y="2870"/>
                    </a:cubicBezTo>
                    <a:cubicBezTo>
                      <a:pt x="1251" y="3155"/>
                      <a:pt x="1346" y="3453"/>
                      <a:pt x="1418" y="3703"/>
                    </a:cubicBezTo>
                    <a:cubicBezTo>
                      <a:pt x="1525" y="4048"/>
                      <a:pt x="1596" y="4310"/>
                      <a:pt x="1668" y="4477"/>
                    </a:cubicBezTo>
                    <a:cubicBezTo>
                      <a:pt x="1727" y="4656"/>
                      <a:pt x="1787" y="4751"/>
                      <a:pt x="1787" y="4751"/>
                    </a:cubicBezTo>
                    <a:cubicBezTo>
                      <a:pt x="1787" y="4751"/>
                      <a:pt x="1823" y="4667"/>
                      <a:pt x="1870" y="4536"/>
                    </a:cubicBezTo>
                    <a:cubicBezTo>
                      <a:pt x="1894" y="4667"/>
                      <a:pt x="1930" y="4751"/>
                      <a:pt x="1930" y="4751"/>
                    </a:cubicBezTo>
                    <a:cubicBezTo>
                      <a:pt x="1930" y="4751"/>
                      <a:pt x="1965" y="4691"/>
                      <a:pt x="2013" y="4584"/>
                    </a:cubicBezTo>
                    <a:lnTo>
                      <a:pt x="2013" y="4787"/>
                    </a:lnTo>
                    <a:cubicBezTo>
                      <a:pt x="2013" y="5001"/>
                      <a:pt x="2025" y="5108"/>
                      <a:pt x="2025" y="5108"/>
                    </a:cubicBezTo>
                    <a:cubicBezTo>
                      <a:pt x="2025" y="5108"/>
                      <a:pt x="2108" y="5025"/>
                      <a:pt x="2204" y="4846"/>
                    </a:cubicBezTo>
                    <a:cubicBezTo>
                      <a:pt x="2287" y="4703"/>
                      <a:pt x="2370" y="4489"/>
                      <a:pt x="2418" y="4191"/>
                    </a:cubicBezTo>
                    <a:cubicBezTo>
                      <a:pt x="2442" y="4394"/>
                      <a:pt x="2501" y="4477"/>
                      <a:pt x="2501" y="4477"/>
                    </a:cubicBezTo>
                    <a:cubicBezTo>
                      <a:pt x="2501" y="4477"/>
                      <a:pt x="2668" y="4298"/>
                      <a:pt x="2775" y="3882"/>
                    </a:cubicBezTo>
                    <a:cubicBezTo>
                      <a:pt x="2835" y="3977"/>
                      <a:pt x="2894" y="4048"/>
                      <a:pt x="2954" y="4120"/>
                    </a:cubicBezTo>
                    <a:cubicBezTo>
                      <a:pt x="2977" y="4179"/>
                      <a:pt x="3013" y="4227"/>
                      <a:pt x="3037" y="4275"/>
                    </a:cubicBezTo>
                    <a:cubicBezTo>
                      <a:pt x="3132" y="4417"/>
                      <a:pt x="3204" y="4477"/>
                      <a:pt x="3204" y="4477"/>
                    </a:cubicBezTo>
                    <a:cubicBezTo>
                      <a:pt x="3204" y="4477"/>
                      <a:pt x="3239" y="4394"/>
                      <a:pt x="3239" y="4215"/>
                    </a:cubicBezTo>
                    <a:cubicBezTo>
                      <a:pt x="3239" y="4036"/>
                      <a:pt x="3204" y="3763"/>
                      <a:pt x="3061" y="3441"/>
                    </a:cubicBezTo>
                    <a:cubicBezTo>
                      <a:pt x="3001" y="3322"/>
                      <a:pt x="2942" y="3179"/>
                      <a:pt x="2858" y="3048"/>
                    </a:cubicBezTo>
                    <a:cubicBezTo>
                      <a:pt x="2858" y="2977"/>
                      <a:pt x="2882" y="2917"/>
                      <a:pt x="2882" y="2846"/>
                    </a:cubicBezTo>
                    <a:cubicBezTo>
                      <a:pt x="2966" y="3048"/>
                      <a:pt x="3037" y="3239"/>
                      <a:pt x="3120" y="3417"/>
                    </a:cubicBezTo>
                    <a:cubicBezTo>
                      <a:pt x="3132" y="3453"/>
                      <a:pt x="3132" y="3465"/>
                      <a:pt x="3144" y="3501"/>
                    </a:cubicBezTo>
                    <a:lnTo>
                      <a:pt x="3144" y="3513"/>
                    </a:lnTo>
                    <a:cubicBezTo>
                      <a:pt x="3216" y="3834"/>
                      <a:pt x="3299" y="4060"/>
                      <a:pt x="3370" y="4227"/>
                    </a:cubicBezTo>
                    <a:cubicBezTo>
                      <a:pt x="3430" y="4394"/>
                      <a:pt x="3489" y="4465"/>
                      <a:pt x="3489" y="4465"/>
                    </a:cubicBezTo>
                    <a:cubicBezTo>
                      <a:pt x="3489" y="4465"/>
                      <a:pt x="3513" y="4406"/>
                      <a:pt x="3549" y="4298"/>
                    </a:cubicBezTo>
                    <a:cubicBezTo>
                      <a:pt x="3608" y="4406"/>
                      <a:pt x="3656" y="4465"/>
                      <a:pt x="3656" y="4465"/>
                    </a:cubicBezTo>
                    <a:cubicBezTo>
                      <a:pt x="3656" y="4465"/>
                      <a:pt x="3668" y="4429"/>
                      <a:pt x="3680" y="4370"/>
                    </a:cubicBezTo>
                    <a:cubicBezTo>
                      <a:pt x="3692" y="4489"/>
                      <a:pt x="3716" y="4536"/>
                      <a:pt x="3716" y="4536"/>
                    </a:cubicBezTo>
                    <a:cubicBezTo>
                      <a:pt x="3716" y="4536"/>
                      <a:pt x="3775" y="4465"/>
                      <a:pt x="3858" y="4298"/>
                    </a:cubicBezTo>
                    <a:cubicBezTo>
                      <a:pt x="3870" y="4346"/>
                      <a:pt x="3894" y="4394"/>
                      <a:pt x="3894" y="4417"/>
                    </a:cubicBezTo>
                    <a:cubicBezTo>
                      <a:pt x="3930" y="4584"/>
                      <a:pt x="3978" y="4667"/>
                      <a:pt x="3978" y="4667"/>
                    </a:cubicBezTo>
                    <a:cubicBezTo>
                      <a:pt x="3978" y="4667"/>
                      <a:pt x="4037" y="4596"/>
                      <a:pt x="4085" y="4429"/>
                    </a:cubicBezTo>
                    <a:cubicBezTo>
                      <a:pt x="4109" y="4334"/>
                      <a:pt x="4144" y="4215"/>
                      <a:pt x="4144" y="4048"/>
                    </a:cubicBezTo>
                    <a:cubicBezTo>
                      <a:pt x="4168" y="4191"/>
                      <a:pt x="4204" y="4310"/>
                      <a:pt x="4228" y="4406"/>
                    </a:cubicBezTo>
                    <a:cubicBezTo>
                      <a:pt x="4275" y="4584"/>
                      <a:pt x="4323" y="4667"/>
                      <a:pt x="4323" y="4667"/>
                    </a:cubicBezTo>
                    <a:cubicBezTo>
                      <a:pt x="4323" y="4667"/>
                      <a:pt x="4382" y="4596"/>
                      <a:pt x="4442" y="4417"/>
                    </a:cubicBezTo>
                    <a:cubicBezTo>
                      <a:pt x="4466" y="4298"/>
                      <a:pt x="4513" y="4132"/>
                      <a:pt x="4513" y="3929"/>
                    </a:cubicBezTo>
                    <a:cubicBezTo>
                      <a:pt x="4871" y="4406"/>
                      <a:pt x="5156" y="4548"/>
                      <a:pt x="5156" y="4548"/>
                    </a:cubicBezTo>
                    <a:cubicBezTo>
                      <a:pt x="5156" y="4548"/>
                      <a:pt x="5144" y="4453"/>
                      <a:pt x="5085" y="4275"/>
                    </a:cubicBezTo>
                    <a:lnTo>
                      <a:pt x="5085" y="4275"/>
                    </a:lnTo>
                    <a:cubicBezTo>
                      <a:pt x="5121" y="4334"/>
                      <a:pt x="5180" y="4370"/>
                      <a:pt x="5228" y="4417"/>
                    </a:cubicBezTo>
                    <a:cubicBezTo>
                      <a:pt x="5347" y="4525"/>
                      <a:pt x="5442" y="4548"/>
                      <a:pt x="5442" y="4548"/>
                    </a:cubicBezTo>
                    <a:cubicBezTo>
                      <a:pt x="5442" y="4548"/>
                      <a:pt x="5442" y="4465"/>
                      <a:pt x="5406" y="4310"/>
                    </a:cubicBezTo>
                    <a:cubicBezTo>
                      <a:pt x="5406" y="4298"/>
                      <a:pt x="5394" y="4275"/>
                      <a:pt x="5394" y="4251"/>
                    </a:cubicBezTo>
                    <a:lnTo>
                      <a:pt x="5394" y="4251"/>
                    </a:lnTo>
                    <a:cubicBezTo>
                      <a:pt x="5478" y="4358"/>
                      <a:pt x="5525" y="4406"/>
                      <a:pt x="5525" y="4406"/>
                    </a:cubicBezTo>
                    <a:cubicBezTo>
                      <a:pt x="5525" y="4406"/>
                      <a:pt x="5537" y="4358"/>
                      <a:pt x="5537" y="4275"/>
                    </a:cubicBezTo>
                    <a:cubicBezTo>
                      <a:pt x="5573" y="4286"/>
                      <a:pt x="5585" y="4310"/>
                      <a:pt x="5621" y="4334"/>
                    </a:cubicBezTo>
                    <a:cubicBezTo>
                      <a:pt x="5644" y="4370"/>
                      <a:pt x="5656" y="4406"/>
                      <a:pt x="5656" y="4406"/>
                    </a:cubicBezTo>
                    <a:cubicBezTo>
                      <a:pt x="5656" y="4406"/>
                      <a:pt x="5656" y="4394"/>
                      <a:pt x="5680" y="4394"/>
                    </a:cubicBezTo>
                    <a:cubicBezTo>
                      <a:pt x="5716" y="4429"/>
                      <a:pt x="5763" y="4465"/>
                      <a:pt x="5811" y="4489"/>
                    </a:cubicBezTo>
                    <a:cubicBezTo>
                      <a:pt x="5954" y="4596"/>
                      <a:pt x="6061" y="4644"/>
                      <a:pt x="6061" y="4644"/>
                    </a:cubicBezTo>
                    <a:cubicBezTo>
                      <a:pt x="6061" y="4644"/>
                      <a:pt x="6049" y="4536"/>
                      <a:pt x="5978" y="4358"/>
                    </a:cubicBezTo>
                    <a:cubicBezTo>
                      <a:pt x="5942" y="4286"/>
                      <a:pt x="5883" y="4191"/>
                      <a:pt x="5823" y="4096"/>
                    </a:cubicBezTo>
                    <a:cubicBezTo>
                      <a:pt x="5859" y="4013"/>
                      <a:pt x="5871" y="3929"/>
                      <a:pt x="5883" y="3810"/>
                    </a:cubicBezTo>
                    <a:lnTo>
                      <a:pt x="5883" y="3822"/>
                    </a:lnTo>
                    <a:cubicBezTo>
                      <a:pt x="5954" y="4096"/>
                      <a:pt x="6037" y="4286"/>
                      <a:pt x="6109" y="4417"/>
                    </a:cubicBezTo>
                    <a:cubicBezTo>
                      <a:pt x="6168" y="4548"/>
                      <a:pt x="6228" y="4608"/>
                      <a:pt x="6228" y="4608"/>
                    </a:cubicBezTo>
                    <a:lnTo>
                      <a:pt x="6275" y="4525"/>
                    </a:lnTo>
                    <a:lnTo>
                      <a:pt x="6359" y="4703"/>
                    </a:lnTo>
                    <a:cubicBezTo>
                      <a:pt x="6466" y="4906"/>
                      <a:pt x="6537" y="5001"/>
                      <a:pt x="6537" y="5001"/>
                    </a:cubicBezTo>
                    <a:cubicBezTo>
                      <a:pt x="6537" y="5001"/>
                      <a:pt x="6573" y="4882"/>
                      <a:pt x="6549" y="4644"/>
                    </a:cubicBezTo>
                    <a:cubicBezTo>
                      <a:pt x="6549" y="4548"/>
                      <a:pt x="6537" y="4465"/>
                      <a:pt x="6514" y="4346"/>
                    </a:cubicBezTo>
                    <a:cubicBezTo>
                      <a:pt x="6537" y="4179"/>
                      <a:pt x="6573" y="3941"/>
                      <a:pt x="6537" y="3632"/>
                    </a:cubicBezTo>
                    <a:lnTo>
                      <a:pt x="6537" y="3584"/>
                    </a:lnTo>
                    <a:cubicBezTo>
                      <a:pt x="6585" y="3679"/>
                      <a:pt x="6609" y="3751"/>
                      <a:pt x="6656" y="3822"/>
                    </a:cubicBezTo>
                    <a:cubicBezTo>
                      <a:pt x="6835" y="4239"/>
                      <a:pt x="6990" y="4536"/>
                      <a:pt x="7085" y="4751"/>
                    </a:cubicBezTo>
                    <a:cubicBezTo>
                      <a:pt x="7192" y="4953"/>
                      <a:pt x="7264" y="5060"/>
                      <a:pt x="7264" y="5060"/>
                    </a:cubicBezTo>
                    <a:cubicBezTo>
                      <a:pt x="7264" y="5060"/>
                      <a:pt x="7299" y="4941"/>
                      <a:pt x="7299" y="4703"/>
                    </a:cubicBezTo>
                    <a:cubicBezTo>
                      <a:pt x="7299" y="4596"/>
                      <a:pt x="7287" y="4453"/>
                      <a:pt x="7240" y="4286"/>
                    </a:cubicBezTo>
                    <a:lnTo>
                      <a:pt x="7240" y="4286"/>
                    </a:lnTo>
                    <a:lnTo>
                      <a:pt x="7264" y="4310"/>
                    </a:lnTo>
                    <a:lnTo>
                      <a:pt x="7264" y="4191"/>
                    </a:lnTo>
                    <a:cubicBezTo>
                      <a:pt x="7287" y="4155"/>
                      <a:pt x="7299" y="4096"/>
                      <a:pt x="7311" y="4036"/>
                    </a:cubicBezTo>
                    <a:cubicBezTo>
                      <a:pt x="7359" y="4132"/>
                      <a:pt x="7407" y="4191"/>
                      <a:pt x="7407" y="4191"/>
                    </a:cubicBezTo>
                    <a:cubicBezTo>
                      <a:pt x="7407" y="4191"/>
                      <a:pt x="7466" y="4120"/>
                      <a:pt x="7502" y="3953"/>
                    </a:cubicBezTo>
                    <a:cubicBezTo>
                      <a:pt x="7538" y="4096"/>
                      <a:pt x="7561" y="4215"/>
                      <a:pt x="7597" y="4298"/>
                    </a:cubicBezTo>
                    <a:cubicBezTo>
                      <a:pt x="7621" y="4417"/>
                      <a:pt x="7645" y="4513"/>
                      <a:pt x="7657" y="4572"/>
                    </a:cubicBezTo>
                    <a:cubicBezTo>
                      <a:pt x="7668" y="4632"/>
                      <a:pt x="7680" y="4656"/>
                      <a:pt x="7680" y="4656"/>
                    </a:cubicBezTo>
                    <a:cubicBezTo>
                      <a:pt x="7680" y="4656"/>
                      <a:pt x="7704" y="4632"/>
                      <a:pt x="7716" y="4572"/>
                    </a:cubicBezTo>
                    <a:cubicBezTo>
                      <a:pt x="7728" y="4513"/>
                      <a:pt x="7776" y="4417"/>
                      <a:pt x="7788" y="4298"/>
                    </a:cubicBezTo>
                    <a:cubicBezTo>
                      <a:pt x="7799" y="4179"/>
                      <a:pt x="7835" y="4013"/>
                      <a:pt x="7823" y="3834"/>
                    </a:cubicBezTo>
                    <a:lnTo>
                      <a:pt x="7823" y="3834"/>
                    </a:lnTo>
                    <a:cubicBezTo>
                      <a:pt x="8014" y="4108"/>
                      <a:pt x="8192" y="4275"/>
                      <a:pt x="8335" y="4358"/>
                    </a:cubicBezTo>
                    <a:cubicBezTo>
                      <a:pt x="8502" y="4465"/>
                      <a:pt x="8597" y="4513"/>
                      <a:pt x="8597" y="4513"/>
                    </a:cubicBezTo>
                    <a:cubicBezTo>
                      <a:pt x="8597" y="4513"/>
                      <a:pt x="8561" y="4406"/>
                      <a:pt x="8490" y="4227"/>
                    </a:cubicBezTo>
                    <a:cubicBezTo>
                      <a:pt x="8454" y="4167"/>
                      <a:pt x="8430" y="4108"/>
                      <a:pt x="8395" y="4036"/>
                    </a:cubicBezTo>
                    <a:cubicBezTo>
                      <a:pt x="8395" y="3989"/>
                      <a:pt x="8383" y="3941"/>
                      <a:pt x="8383" y="3894"/>
                    </a:cubicBezTo>
                    <a:lnTo>
                      <a:pt x="8383" y="3894"/>
                    </a:lnTo>
                    <a:cubicBezTo>
                      <a:pt x="8514" y="4191"/>
                      <a:pt x="8657" y="4334"/>
                      <a:pt x="8681" y="4370"/>
                    </a:cubicBezTo>
                    <a:cubicBezTo>
                      <a:pt x="8716" y="4406"/>
                      <a:pt x="8728" y="4429"/>
                      <a:pt x="8728" y="4429"/>
                    </a:cubicBezTo>
                    <a:cubicBezTo>
                      <a:pt x="8728" y="4429"/>
                      <a:pt x="8776" y="4298"/>
                      <a:pt x="8800" y="4060"/>
                    </a:cubicBezTo>
                    <a:cubicBezTo>
                      <a:pt x="9228" y="4429"/>
                      <a:pt x="9550" y="4525"/>
                      <a:pt x="9550" y="4525"/>
                    </a:cubicBezTo>
                    <a:cubicBezTo>
                      <a:pt x="9550" y="4525"/>
                      <a:pt x="9490" y="4286"/>
                      <a:pt x="9216" y="3941"/>
                    </a:cubicBezTo>
                    <a:cubicBezTo>
                      <a:pt x="9228" y="3834"/>
                      <a:pt x="9252" y="3679"/>
                      <a:pt x="9216" y="3501"/>
                    </a:cubicBezTo>
                    <a:lnTo>
                      <a:pt x="9216" y="3501"/>
                    </a:lnTo>
                    <a:cubicBezTo>
                      <a:pt x="9228" y="3513"/>
                      <a:pt x="9228" y="3524"/>
                      <a:pt x="9252" y="3536"/>
                    </a:cubicBezTo>
                    <a:cubicBezTo>
                      <a:pt x="9323" y="3644"/>
                      <a:pt x="9395" y="3751"/>
                      <a:pt x="9454" y="3822"/>
                    </a:cubicBezTo>
                    <a:cubicBezTo>
                      <a:pt x="9490" y="4013"/>
                      <a:pt x="9514" y="4167"/>
                      <a:pt x="9550" y="4286"/>
                    </a:cubicBezTo>
                    <a:cubicBezTo>
                      <a:pt x="9573" y="4489"/>
                      <a:pt x="9621" y="4584"/>
                      <a:pt x="9621" y="4584"/>
                    </a:cubicBezTo>
                    <a:cubicBezTo>
                      <a:pt x="9621" y="4584"/>
                      <a:pt x="9681" y="4489"/>
                      <a:pt x="9752" y="4298"/>
                    </a:cubicBezTo>
                    <a:cubicBezTo>
                      <a:pt x="9764" y="4275"/>
                      <a:pt x="9764" y="4239"/>
                      <a:pt x="9764" y="4215"/>
                    </a:cubicBezTo>
                    <a:cubicBezTo>
                      <a:pt x="9859" y="4310"/>
                      <a:pt x="9919" y="4358"/>
                      <a:pt x="9919" y="4358"/>
                    </a:cubicBezTo>
                    <a:cubicBezTo>
                      <a:pt x="9919" y="4358"/>
                      <a:pt x="9931" y="4251"/>
                      <a:pt x="9919" y="4072"/>
                    </a:cubicBezTo>
                    <a:cubicBezTo>
                      <a:pt x="9907" y="3989"/>
                      <a:pt x="9871" y="3870"/>
                      <a:pt x="9824" y="3751"/>
                    </a:cubicBezTo>
                    <a:lnTo>
                      <a:pt x="9824" y="3655"/>
                    </a:lnTo>
                    <a:cubicBezTo>
                      <a:pt x="9978" y="3870"/>
                      <a:pt x="10109" y="4013"/>
                      <a:pt x="10216" y="4132"/>
                    </a:cubicBezTo>
                    <a:cubicBezTo>
                      <a:pt x="10335" y="4286"/>
                      <a:pt x="10419" y="4346"/>
                      <a:pt x="10419" y="4346"/>
                    </a:cubicBezTo>
                    <a:lnTo>
                      <a:pt x="10419" y="4334"/>
                    </a:lnTo>
                    <a:cubicBezTo>
                      <a:pt x="10466" y="4394"/>
                      <a:pt x="10502" y="4453"/>
                      <a:pt x="10526" y="4477"/>
                    </a:cubicBezTo>
                    <a:lnTo>
                      <a:pt x="10526" y="4489"/>
                    </a:lnTo>
                    <a:lnTo>
                      <a:pt x="10538" y="4477"/>
                    </a:lnTo>
                    <a:cubicBezTo>
                      <a:pt x="10538" y="4489"/>
                      <a:pt x="10562" y="4489"/>
                      <a:pt x="10562" y="4513"/>
                    </a:cubicBezTo>
                    <a:cubicBezTo>
                      <a:pt x="10574" y="4644"/>
                      <a:pt x="10597" y="4703"/>
                      <a:pt x="10597" y="4703"/>
                    </a:cubicBezTo>
                    <a:cubicBezTo>
                      <a:pt x="10597" y="4703"/>
                      <a:pt x="10657" y="4632"/>
                      <a:pt x="10752" y="4453"/>
                    </a:cubicBezTo>
                    <a:cubicBezTo>
                      <a:pt x="10824" y="4286"/>
                      <a:pt x="10895" y="4060"/>
                      <a:pt x="10943" y="3739"/>
                    </a:cubicBezTo>
                    <a:cubicBezTo>
                      <a:pt x="11002" y="3917"/>
                      <a:pt x="11050" y="4060"/>
                      <a:pt x="11097" y="4179"/>
                    </a:cubicBezTo>
                    <a:cubicBezTo>
                      <a:pt x="11169" y="4346"/>
                      <a:pt x="11228" y="4429"/>
                      <a:pt x="11228" y="4429"/>
                    </a:cubicBezTo>
                    <a:cubicBezTo>
                      <a:pt x="11228" y="4429"/>
                      <a:pt x="11276" y="4346"/>
                      <a:pt x="11300" y="4167"/>
                    </a:cubicBezTo>
                    <a:cubicBezTo>
                      <a:pt x="11300" y="4120"/>
                      <a:pt x="11312" y="4072"/>
                      <a:pt x="11312" y="4036"/>
                    </a:cubicBezTo>
                    <a:cubicBezTo>
                      <a:pt x="11395" y="4096"/>
                      <a:pt x="11455" y="4144"/>
                      <a:pt x="11490" y="4167"/>
                    </a:cubicBezTo>
                    <a:cubicBezTo>
                      <a:pt x="11478" y="4536"/>
                      <a:pt x="11538" y="4727"/>
                      <a:pt x="11538" y="4727"/>
                    </a:cubicBezTo>
                    <a:cubicBezTo>
                      <a:pt x="11538" y="4727"/>
                      <a:pt x="11598" y="4667"/>
                      <a:pt x="11669" y="4525"/>
                    </a:cubicBezTo>
                    <a:cubicBezTo>
                      <a:pt x="11729" y="4703"/>
                      <a:pt x="11788" y="4787"/>
                      <a:pt x="11788" y="4787"/>
                    </a:cubicBezTo>
                    <a:cubicBezTo>
                      <a:pt x="11788" y="4787"/>
                      <a:pt x="11812" y="4751"/>
                      <a:pt x="11836" y="4667"/>
                    </a:cubicBezTo>
                    <a:cubicBezTo>
                      <a:pt x="11871" y="4787"/>
                      <a:pt x="11895" y="4858"/>
                      <a:pt x="11895" y="4858"/>
                    </a:cubicBezTo>
                    <a:cubicBezTo>
                      <a:pt x="11895" y="4858"/>
                      <a:pt x="11955" y="4751"/>
                      <a:pt x="12002" y="4536"/>
                    </a:cubicBezTo>
                    <a:cubicBezTo>
                      <a:pt x="12002" y="4525"/>
                      <a:pt x="12014" y="4501"/>
                      <a:pt x="12014" y="4465"/>
                    </a:cubicBezTo>
                    <a:cubicBezTo>
                      <a:pt x="12026" y="4501"/>
                      <a:pt x="12050" y="4513"/>
                      <a:pt x="12050" y="4513"/>
                    </a:cubicBezTo>
                    <a:cubicBezTo>
                      <a:pt x="12050" y="4513"/>
                      <a:pt x="12086" y="4417"/>
                      <a:pt x="12145" y="4239"/>
                    </a:cubicBezTo>
                    <a:cubicBezTo>
                      <a:pt x="12169" y="4203"/>
                      <a:pt x="12169" y="4155"/>
                      <a:pt x="12181" y="4096"/>
                    </a:cubicBezTo>
                    <a:cubicBezTo>
                      <a:pt x="12193" y="4048"/>
                      <a:pt x="12229" y="4001"/>
                      <a:pt x="12252" y="3941"/>
                    </a:cubicBezTo>
                    <a:cubicBezTo>
                      <a:pt x="12300" y="3822"/>
                      <a:pt x="12348" y="3644"/>
                      <a:pt x="12348" y="3417"/>
                    </a:cubicBezTo>
                    <a:cubicBezTo>
                      <a:pt x="12383" y="3620"/>
                      <a:pt x="12431" y="3774"/>
                      <a:pt x="12479" y="3905"/>
                    </a:cubicBezTo>
                    <a:cubicBezTo>
                      <a:pt x="12479" y="3917"/>
                      <a:pt x="12491" y="3929"/>
                      <a:pt x="12491" y="3941"/>
                    </a:cubicBezTo>
                    <a:cubicBezTo>
                      <a:pt x="12479" y="4203"/>
                      <a:pt x="12479" y="4406"/>
                      <a:pt x="12479" y="4560"/>
                    </a:cubicBezTo>
                    <a:cubicBezTo>
                      <a:pt x="12479" y="4798"/>
                      <a:pt x="12491" y="4906"/>
                      <a:pt x="12491" y="4906"/>
                    </a:cubicBezTo>
                    <a:cubicBezTo>
                      <a:pt x="12491" y="4906"/>
                      <a:pt x="12562" y="4822"/>
                      <a:pt x="12669" y="4608"/>
                    </a:cubicBezTo>
                    <a:cubicBezTo>
                      <a:pt x="12717" y="4513"/>
                      <a:pt x="12776" y="4358"/>
                      <a:pt x="12824" y="4203"/>
                    </a:cubicBezTo>
                    <a:cubicBezTo>
                      <a:pt x="12860" y="4334"/>
                      <a:pt x="12895" y="4394"/>
                      <a:pt x="12895" y="4394"/>
                    </a:cubicBezTo>
                    <a:cubicBezTo>
                      <a:pt x="12895" y="4394"/>
                      <a:pt x="12943" y="4298"/>
                      <a:pt x="12979" y="4120"/>
                    </a:cubicBezTo>
                    <a:lnTo>
                      <a:pt x="12979" y="4144"/>
                    </a:lnTo>
                    <a:cubicBezTo>
                      <a:pt x="12955" y="4572"/>
                      <a:pt x="13002" y="4810"/>
                      <a:pt x="13002" y="4810"/>
                    </a:cubicBezTo>
                    <a:cubicBezTo>
                      <a:pt x="13002" y="4810"/>
                      <a:pt x="13014" y="4798"/>
                      <a:pt x="13038" y="4739"/>
                    </a:cubicBezTo>
                    <a:lnTo>
                      <a:pt x="13038" y="4775"/>
                    </a:lnTo>
                    <a:cubicBezTo>
                      <a:pt x="13038" y="4775"/>
                      <a:pt x="13062" y="4763"/>
                      <a:pt x="13074" y="4739"/>
                    </a:cubicBezTo>
                    <a:lnTo>
                      <a:pt x="13074" y="4739"/>
                    </a:lnTo>
                    <a:cubicBezTo>
                      <a:pt x="13062" y="4870"/>
                      <a:pt x="13062" y="4941"/>
                      <a:pt x="13062" y="4941"/>
                    </a:cubicBezTo>
                    <a:cubicBezTo>
                      <a:pt x="13062" y="4941"/>
                      <a:pt x="13098" y="4894"/>
                      <a:pt x="13193" y="4775"/>
                    </a:cubicBezTo>
                    <a:cubicBezTo>
                      <a:pt x="13253" y="4906"/>
                      <a:pt x="13300" y="4989"/>
                      <a:pt x="13300" y="4989"/>
                    </a:cubicBezTo>
                    <a:cubicBezTo>
                      <a:pt x="13300" y="4989"/>
                      <a:pt x="13324" y="4882"/>
                      <a:pt x="13360" y="4667"/>
                    </a:cubicBezTo>
                    <a:cubicBezTo>
                      <a:pt x="13360" y="4632"/>
                      <a:pt x="13372" y="4572"/>
                      <a:pt x="13372" y="4513"/>
                    </a:cubicBezTo>
                    <a:lnTo>
                      <a:pt x="13372" y="4525"/>
                    </a:lnTo>
                    <a:cubicBezTo>
                      <a:pt x="13372" y="4703"/>
                      <a:pt x="13383" y="4787"/>
                      <a:pt x="13383" y="4787"/>
                    </a:cubicBezTo>
                    <a:cubicBezTo>
                      <a:pt x="13383" y="4787"/>
                      <a:pt x="13455" y="4727"/>
                      <a:pt x="13550" y="4584"/>
                    </a:cubicBezTo>
                    <a:cubicBezTo>
                      <a:pt x="13657" y="4453"/>
                      <a:pt x="13776" y="4227"/>
                      <a:pt x="13919" y="3917"/>
                    </a:cubicBezTo>
                    <a:cubicBezTo>
                      <a:pt x="14110" y="3465"/>
                      <a:pt x="14396" y="2870"/>
                      <a:pt x="14693" y="2429"/>
                    </a:cubicBezTo>
                    <a:cubicBezTo>
                      <a:pt x="14824" y="2203"/>
                      <a:pt x="14979" y="2012"/>
                      <a:pt x="15074" y="1858"/>
                    </a:cubicBezTo>
                    <a:cubicBezTo>
                      <a:pt x="15169" y="1727"/>
                      <a:pt x="15229" y="1631"/>
                      <a:pt x="15229" y="1631"/>
                    </a:cubicBezTo>
                    <a:lnTo>
                      <a:pt x="15229" y="1631"/>
                    </a:lnTo>
                    <a:cubicBezTo>
                      <a:pt x="15229" y="1631"/>
                      <a:pt x="15027" y="1679"/>
                      <a:pt x="14896" y="1798"/>
                    </a:cubicBezTo>
                    <a:cubicBezTo>
                      <a:pt x="14753" y="1917"/>
                      <a:pt x="14598" y="2084"/>
                      <a:pt x="14396" y="2274"/>
                    </a:cubicBezTo>
                    <a:cubicBezTo>
                      <a:pt x="14217" y="2477"/>
                      <a:pt x="14038" y="2691"/>
                      <a:pt x="13884" y="2929"/>
                    </a:cubicBezTo>
                    <a:cubicBezTo>
                      <a:pt x="14300" y="1715"/>
                      <a:pt x="14693" y="298"/>
                      <a:pt x="14693" y="298"/>
                    </a:cubicBezTo>
                    <a:lnTo>
                      <a:pt x="14693" y="298"/>
                    </a:lnTo>
                    <a:cubicBezTo>
                      <a:pt x="14693" y="298"/>
                      <a:pt x="14336" y="1024"/>
                      <a:pt x="13955" y="1881"/>
                    </a:cubicBezTo>
                    <a:cubicBezTo>
                      <a:pt x="14181" y="989"/>
                      <a:pt x="14360" y="191"/>
                      <a:pt x="14360" y="191"/>
                    </a:cubicBezTo>
                    <a:lnTo>
                      <a:pt x="14360" y="191"/>
                    </a:lnTo>
                    <a:cubicBezTo>
                      <a:pt x="14360" y="191"/>
                      <a:pt x="13955" y="1120"/>
                      <a:pt x="13586" y="2120"/>
                    </a:cubicBezTo>
                    <a:cubicBezTo>
                      <a:pt x="13741" y="1108"/>
                      <a:pt x="13848" y="131"/>
                      <a:pt x="13848" y="131"/>
                    </a:cubicBezTo>
                    <a:lnTo>
                      <a:pt x="13848" y="131"/>
                    </a:lnTo>
                    <a:cubicBezTo>
                      <a:pt x="13848" y="131"/>
                      <a:pt x="13538" y="1120"/>
                      <a:pt x="13253" y="2143"/>
                    </a:cubicBezTo>
                    <a:cubicBezTo>
                      <a:pt x="13264" y="1965"/>
                      <a:pt x="13264" y="1786"/>
                      <a:pt x="13288" y="1619"/>
                    </a:cubicBezTo>
                    <a:cubicBezTo>
                      <a:pt x="13312" y="1298"/>
                      <a:pt x="13360" y="1000"/>
                      <a:pt x="13383" y="786"/>
                    </a:cubicBezTo>
                    <a:cubicBezTo>
                      <a:pt x="13419" y="584"/>
                      <a:pt x="13443" y="465"/>
                      <a:pt x="13443" y="465"/>
                    </a:cubicBezTo>
                    <a:lnTo>
                      <a:pt x="13443" y="465"/>
                    </a:lnTo>
                    <a:cubicBezTo>
                      <a:pt x="13443" y="465"/>
                      <a:pt x="13407" y="584"/>
                      <a:pt x="13324" y="774"/>
                    </a:cubicBezTo>
                    <a:cubicBezTo>
                      <a:pt x="13253" y="965"/>
                      <a:pt x="13169" y="1262"/>
                      <a:pt x="13086" y="1596"/>
                    </a:cubicBezTo>
                    <a:cubicBezTo>
                      <a:pt x="13074" y="1619"/>
                      <a:pt x="13074" y="1655"/>
                      <a:pt x="13074" y="1703"/>
                    </a:cubicBezTo>
                    <a:cubicBezTo>
                      <a:pt x="13050" y="1488"/>
                      <a:pt x="13014" y="1262"/>
                      <a:pt x="12967" y="1072"/>
                    </a:cubicBezTo>
                    <a:cubicBezTo>
                      <a:pt x="12907" y="762"/>
                      <a:pt x="12836" y="488"/>
                      <a:pt x="12788" y="298"/>
                    </a:cubicBezTo>
                    <a:cubicBezTo>
                      <a:pt x="12729" y="107"/>
                      <a:pt x="12705" y="0"/>
                      <a:pt x="127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17"/>
              <p:cNvSpPr/>
              <p:nvPr/>
            </p:nvSpPr>
            <p:spPr>
              <a:xfrm>
                <a:off x="-1340650" y="1289400"/>
                <a:ext cx="380725" cy="127425"/>
              </a:xfrm>
              <a:custGeom>
                <a:avLst/>
                <a:gdLst/>
                <a:ahLst/>
                <a:cxnLst/>
                <a:rect l="l" t="t" r="r" b="b"/>
                <a:pathLst>
                  <a:path w="15229" h="5097" extrusionOk="0">
                    <a:moveTo>
                      <a:pt x="11025" y="786"/>
                    </a:moveTo>
                    <a:lnTo>
                      <a:pt x="11025" y="786"/>
                    </a:lnTo>
                    <a:cubicBezTo>
                      <a:pt x="11025" y="786"/>
                      <a:pt x="11027" y="790"/>
                      <a:pt x="11031" y="796"/>
                    </a:cubicBezTo>
                    <a:lnTo>
                      <a:pt x="11031" y="796"/>
                    </a:lnTo>
                    <a:lnTo>
                      <a:pt x="11025" y="786"/>
                    </a:lnTo>
                    <a:close/>
                    <a:moveTo>
                      <a:pt x="3715" y="989"/>
                    </a:moveTo>
                    <a:cubicBezTo>
                      <a:pt x="3715" y="989"/>
                      <a:pt x="3715" y="1001"/>
                      <a:pt x="3727" y="1025"/>
                    </a:cubicBezTo>
                    <a:cubicBezTo>
                      <a:pt x="3734" y="1025"/>
                      <a:pt x="3739" y="1025"/>
                      <a:pt x="3743" y="1025"/>
                    </a:cubicBezTo>
                    <a:lnTo>
                      <a:pt x="3743" y="1025"/>
                    </a:lnTo>
                    <a:cubicBezTo>
                      <a:pt x="3724" y="998"/>
                      <a:pt x="3715" y="989"/>
                      <a:pt x="3715" y="989"/>
                    </a:cubicBezTo>
                    <a:close/>
                    <a:moveTo>
                      <a:pt x="3743" y="1025"/>
                    </a:moveTo>
                    <a:cubicBezTo>
                      <a:pt x="3745" y="1028"/>
                      <a:pt x="3748" y="1032"/>
                      <a:pt x="3751" y="1036"/>
                    </a:cubicBezTo>
                    <a:cubicBezTo>
                      <a:pt x="3763" y="1048"/>
                      <a:pt x="3774" y="1048"/>
                      <a:pt x="3786" y="1060"/>
                    </a:cubicBezTo>
                    <a:cubicBezTo>
                      <a:pt x="3788" y="1061"/>
                      <a:pt x="3790" y="1063"/>
                      <a:pt x="3792" y="1064"/>
                    </a:cubicBezTo>
                    <a:lnTo>
                      <a:pt x="3792" y="1064"/>
                    </a:lnTo>
                    <a:cubicBezTo>
                      <a:pt x="3781" y="1054"/>
                      <a:pt x="3772" y="1045"/>
                      <a:pt x="3763" y="1036"/>
                    </a:cubicBezTo>
                    <a:cubicBezTo>
                      <a:pt x="3754" y="1028"/>
                      <a:pt x="3752" y="1026"/>
                      <a:pt x="3743" y="1025"/>
                    </a:cubicBezTo>
                    <a:close/>
                    <a:moveTo>
                      <a:pt x="4441" y="1084"/>
                    </a:moveTo>
                    <a:lnTo>
                      <a:pt x="4443" y="1085"/>
                    </a:lnTo>
                    <a:lnTo>
                      <a:pt x="4443" y="1085"/>
                    </a:lnTo>
                    <a:cubicBezTo>
                      <a:pt x="4442" y="1084"/>
                      <a:pt x="4441" y="1084"/>
                      <a:pt x="4441" y="1084"/>
                    </a:cubicBezTo>
                    <a:close/>
                    <a:moveTo>
                      <a:pt x="6017" y="1195"/>
                    </a:moveTo>
                    <a:cubicBezTo>
                      <a:pt x="6018" y="1207"/>
                      <a:pt x="6021" y="1219"/>
                      <a:pt x="6025" y="1233"/>
                    </a:cubicBezTo>
                    <a:lnTo>
                      <a:pt x="6025" y="1233"/>
                    </a:lnTo>
                    <a:lnTo>
                      <a:pt x="6025" y="1203"/>
                    </a:lnTo>
                    <a:cubicBezTo>
                      <a:pt x="6022" y="1201"/>
                      <a:pt x="6019" y="1198"/>
                      <a:pt x="6017" y="1195"/>
                    </a:cubicBezTo>
                    <a:close/>
                    <a:moveTo>
                      <a:pt x="4929" y="1195"/>
                    </a:moveTo>
                    <a:cubicBezTo>
                      <a:pt x="4999" y="1244"/>
                      <a:pt x="5077" y="1301"/>
                      <a:pt x="5156" y="1358"/>
                    </a:cubicBezTo>
                    <a:cubicBezTo>
                      <a:pt x="5162" y="1363"/>
                      <a:pt x="5169" y="1368"/>
                      <a:pt x="5175" y="1374"/>
                    </a:cubicBezTo>
                    <a:lnTo>
                      <a:pt x="5175" y="1374"/>
                    </a:lnTo>
                    <a:cubicBezTo>
                      <a:pt x="5039" y="1335"/>
                      <a:pt x="4977" y="1303"/>
                      <a:pt x="4906" y="1263"/>
                    </a:cubicBezTo>
                    <a:cubicBezTo>
                      <a:pt x="4899" y="1235"/>
                      <a:pt x="4915" y="1216"/>
                      <a:pt x="4929" y="1195"/>
                    </a:cubicBezTo>
                    <a:close/>
                    <a:moveTo>
                      <a:pt x="3084" y="1251"/>
                    </a:moveTo>
                    <a:cubicBezTo>
                      <a:pt x="3096" y="1263"/>
                      <a:pt x="3108" y="1286"/>
                      <a:pt x="3120" y="1310"/>
                    </a:cubicBezTo>
                    <a:cubicBezTo>
                      <a:pt x="3120" y="1346"/>
                      <a:pt x="3131" y="1394"/>
                      <a:pt x="3131" y="1441"/>
                    </a:cubicBezTo>
                    <a:lnTo>
                      <a:pt x="3120" y="1429"/>
                    </a:lnTo>
                    <a:cubicBezTo>
                      <a:pt x="3108" y="1346"/>
                      <a:pt x="3096" y="1286"/>
                      <a:pt x="3084" y="1251"/>
                    </a:cubicBezTo>
                    <a:close/>
                    <a:moveTo>
                      <a:pt x="12109" y="1382"/>
                    </a:moveTo>
                    <a:cubicBezTo>
                      <a:pt x="12143" y="1462"/>
                      <a:pt x="12156" y="1554"/>
                      <a:pt x="12188" y="1635"/>
                    </a:cubicBezTo>
                    <a:lnTo>
                      <a:pt x="12188" y="1635"/>
                    </a:lnTo>
                    <a:cubicBezTo>
                      <a:pt x="12182" y="1626"/>
                      <a:pt x="12168" y="1617"/>
                      <a:pt x="12168" y="1608"/>
                    </a:cubicBezTo>
                    <a:cubicBezTo>
                      <a:pt x="12156" y="1560"/>
                      <a:pt x="12133" y="1525"/>
                      <a:pt x="12109" y="1489"/>
                    </a:cubicBezTo>
                    <a:cubicBezTo>
                      <a:pt x="12097" y="1453"/>
                      <a:pt x="12097" y="1406"/>
                      <a:pt x="12109" y="1382"/>
                    </a:cubicBezTo>
                    <a:close/>
                    <a:moveTo>
                      <a:pt x="8049" y="989"/>
                    </a:moveTo>
                    <a:lnTo>
                      <a:pt x="8049" y="989"/>
                    </a:lnTo>
                    <a:cubicBezTo>
                      <a:pt x="8192" y="1144"/>
                      <a:pt x="8382" y="1346"/>
                      <a:pt x="8549" y="1608"/>
                    </a:cubicBezTo>
                    <a:cubicBezTo>
                      <a:pt x="8573" y="1620"/>
                      <a:pt x="8573" y="1632"/>
                      <a:pt x="8585" y="1644"/>
                    </a:cubicBezTo>
                    <a:cubicBezTo>
                      <a:pt x="8442" y="1560"/>
                      <a:pt x="8299" y="1489"/>
                      <a:pt x="8180" y="1429"/>
                    </a:cubicBezTo>
                    <a:cubicBezTo>
                      <a:pt x="8120" y="1227"/>
                      <a:pt x="8084" y="1084"/>
                      <a:pt x="8049" y="989"/>
                    </a:cubicBezTo>
                    <a:close/>
                    <a:moveTo>
                      <a:pt x="5144" y="1679"/>
                    </a:moveTo>
                    <a:lnTo>
                      <a:pt x="5215" y="1751"/>
                    </a:lnTo>
                    <a:cubicBezTo>
                      <a:pt x="5203" y="1739"/>
                      <a:pt x="5179" y="1739"/>
                      <a:pt x="5167" y="1727"/>
                    </a:cubicBezTo>
                    <a:cubicBezTo>
                      <a:pt x="5167" y="1703"/>
                      <a:pt x="5144" y="1691"/>
                      <a:pt x="5144" y="1679"/>
                    </a:cubicBezTo>
                    <a:close/>
                    <a:moveTo>
                      <a:pt x="2167" y="1406"/>
                    </a:moveTo>
                    <a:lnTo>
                      <a:pt x="2167" y="1406"/>
                    </a:lnTo>
                    <a:cubicBezTo>
                      <a:pt x="2239" y="1501"/>
                      <a:pt x="2334" y="1632"/>
                      <a:pt x="2429" y="1798"/>
                    </a:cubicBezTo>
                    <a:cubicBezTo>
                      <a:pt x="2346" y="1727"/>
                      <a:pt x="2274" y="1667"/>
                      <a:pt x="2215" y="1620"/>
                    </a:cubicBezTo>
                    <a:cubicBezTo>
                      <a:pt x="2203" y="1548"/>
                      <a:pt x="2191" y="1465"/>
                      <a:pt x="2167" y="1406"/>
                    </a:cubicBezTo>
                    <a:close/>
                    <a:moveTo>
                      <a:pt x="7846" y="1334"/>
                    </a:moveTo>
                    <a:lnTo>
                      <a:pt x="7858" y="1346"/>
                    </a:lnTo>
                    <a:cubicBezTo>
                      <a:pt x="7894" y="1382"/>
                      <a:pt x="7942" y="1406"/>
                      <a:pt x="8001" y="1441"/>
                    </a:cubicBezTo>
                    <a:lnTo>
                      <a:pt x="8049" y="1525"/>
                    </a:lnTo>
                    <a:cubicBezTo>
                      <a:pt x="8049" y="1620"/>
                      <a:pt x="8061" y="1727"/>
                      <a:pt x="8061" y="1810"/>
                    </a:cubicBezTo>
                    <a:cubicBezTo>
                      <a:pt x="8049" y="1798"/>
                      <a:pt x="8037" y="1798"/>
                      <a:pt x="8001" y="1787"/>
                    </a:cubicBezTo>
                    <a:cubicBezTo>
                      <a:pt x="7965" y="1620"/>
                      <a:pt x="7894" y="1465"/>
                      <a:pt x="7846" y="1334"/>
                    </a:cubicBezTo>
                    <a:close/>
                    <a:moveTo>
                      <a:pt x="4536" y="1751"/>
                    </a:moveTo>
                    <a:lnTo>
                      <a:pt x="4620" y="1846"/>
                    </a:lnTo>
                    <a:cubicBezTo>
                      <a:pt x="4644" y="1870"/>
                      <a:pt x="4667" y="1917"/>
                      <a:pt x="4703" y="1941"/>
                    </a:cubicBezTo>
                    <a:cubicBezTo>
                      <a:pt x="4667" y="1929"/>
                      <a:pt x="4644" y="1917"/>
                      <a:pt x="4620" y="1882"/>
                    </a:cubicBezTo>
                    <a:cubicBezTo>
                      <a:pt x="4596" y="1870"/>
                      <a:pt x="4584" y="1858"/>
                      <a:pt x="4548" y="1846"/>
                    </a:cubicBezTo>
                    <a:cubicBezTo>
                      <a:pt x="4548" y="1810"/>
                      <a:pt x="4536" y="1787"/>
                      <a:pt x="4536" y="1751"/>
                    </a:cubicBezTo>
                    <a:close/>
                    <a:moveTo>
                      <a:pt x="4834" y="1394"/>
                    </a:moveTo>
                    <a:lnTo>
                      <a:pt x="4834" y="1394"/>
                    </a:lnTo>
                    <a:cubicBezTo>
                      <a:pt x="4894" y="1441"/>
                      <a:pt x="4965" y="1501"/>
                      <a:pt x="5048" y="1572"/>
                    </a:cubicBezTo>
                    <a:lnTo>
                      <a:pt x="5048" y="1667"/>
                    </a:lnTo>
                    <a:cubicBezTo>
                      <a:pt x="4989" y="1632"/>
                      <a:pt x="4941" y="1620"/>
                      <a:pt x="4941" y="1620"/>
                    </a:cubicBezTo>
                    <a:lnTo>
                      <a:pt x="4941" y="1620"/>
                    </a:lnTo>
                    <a:cubicBezTo>
                      <a:pt x="4941" y="1620"/>
                      <a:pt x="4977" y="1644"/>
                      <a:pt x="5048" y="1703"/>
                    </a:cubicBezTo>
                    <a:lnTo>
                      <a:pt x="5048" y="1941"/>
                    </a:lnTo>
                    <a:cubicBezTo>
                      <a:pt x="5001" y="1906"/>
                      <a:pt x="4953" y="1870"/>
                      <a:pt x="4929" y="1858"/>
                    </a:cubicBezTo>
                    <a:cubicBezTo>
                      <a:pt x="4906" y="1787"/>
                      <a:pt x="4894" y="1703"/>
                      <a:pt x="4882" y="1644"/>
                    </a:cubicBezTo>
                    <a:cubicBezTo>
                      <a:pt x="4870" y="1560"/>
                      <a:pt x="4846" y="1489"/>
                      <a:pt x="4834" y="1394"/>
                    </a:cubicBezTo>
                    <a:close/>
                    <a:moveTo>
                      <a:pt x="5584" y="1382"/>
                    </a:moveTo>
                    <a:cubicBezTo>
                      <a:pt x="5596" y="1394"/>
                      <a:pt x="5608" y="1429"/>
                      <a:pt x="5620" y="1441"/>
                    </a:cubicBezTo>
                    <a:cubicBezTo>
                      <a:pt x="5715" y="1560"/>
                      <a:pt x="5834" y="1727"/>
                      <a:pt x="5941" y="1917"/>
                    </a:cubicBezTo>
                    <a:cubicBezTo>
                      <a:pt x="5953" y="1941"/>
                      <a:pt x="5965" y="1977"/>
                      <a:pt x="6001" y="2001"/>
                    </a:cubicBezTo>
                    <a:lnTo>
                      <a:pt x="6001" y="2048"/>
                    </a:lnTo>
                    <a:lnTo>
                      <a:pt x="5727" y="1787"/>
                    </a:lnTo>
                    <a:cubicBezTo>
                      <a:pt x="5668" y="1632"/>
                      <a:pt x="5620" y="1501"/>
                      <a:pt x="5584" y="1382"/>
                    </a:cubicBezTo>
                    <a:close/>
                    <a:moveTo>
                      <a:pt x="7372" y="1629"/>
                    </a:moveTo>
                    <a:cubicBezTo>
                      <a:pt x="7385" y="1633"/>
                      <a:pt x="7401" y="1638"/>
                      <a:pt x="7418" y="1644"/>
                    </a:cubicBezTo>
                    <a:cubicBezTo>
                      <a:pt x="7453" y="1656"/>
                      <a:pt x="7501" y="1679"/>
                      <a:pt x="7537" y="1703"/>
                    </a:cubicBezTo>
                    <a:cubicBezTo>
                      <a:pt x="7561" y="1739"/>
                      <a:pt x="7573" y="1775"/>
                      <a:pt x="7584" y="1822"/>
                    </a:cubicBezTo>
                    <a:cubicBezTo>
                      <a:pt x="7596" y="1882"/>
                      <a:pt x="7632" y="1977"/>
                      <a:pt x="7656" y="2060"/>
                    </a:cubicBezTo>
                    <a:cubicBezTo>
                      <a:pt x="7632" y="2048"/>
                      <a:pt x="7596" y="2048"/>
                      <a:pt x="7573" y="2037"/>
                    </a:cubicBezTo>
                    <a:lnTo>
                      <a:pt x="7372" y="1629"/>
                    </a:lnTo>
                    <a:close/>
                    <a:moveTo>
                      <a:pt x="7561" y="1691"/>
                    </a:moveTo>
                    <a:cubicBezTo>
                      <a:pt x="7573" y="1691"/>
                      <a:pt x="7584" y="1703"/>
                      <a:pt x="7596" y="1727"/>
                    </a:cubicBezTo>
                    <a:cubicBezTo>
                      <a:pt x="7656" y="1751"/>
                      <a:pt x="7739" y="1798"/>
                      <a:pt x="7811" y="1846"/>
                    </a:cubicBezTo>
                    <a:lnTo>
                      <a:pt x="7858" y="2108"/>
                    </a:lnTo>
                    <a:cubicBezTo>
                      <a:pt x="7834" y="2108"/>
                      <a:pt x="7834" y="2108"/>
                      <a:pt x="7823" y="2096"/>
                    </a:cubicBezTo>
                    <a:cubicBezTo>
                      <a:pt x="7751" y="1941"/>
                      <a:pt x="7668" y="1822"/>
                      <a:pt x="7596" y="1751"/>
                    </a:cubicBezTo>
                    <a:cubicBezTo>
                      <a:pt x="7584" y="1727"/>
                      <a:pt x="7573" y="1703"/>
                      <a:pt x="7561" y="1691"/>
                    </a:cubicBezTo>
                    <a:close/>
                    <a:moveTo>
                      <a:pt x="2262" y="1846"/>
                    </a:moveTo>
                    <a:lnTo>
                      <a:pt x="2262" y="1846"/>
                    </a:lnTo>
                    <a:cubicBezTo>
                      <a:pt x="2298" y="1906"/>
                      <a:pt x="2346" y="1965"/>
                      <a:pt x="2381" y="2025"/>
                    </a:cubicBezTo>
                    <a:cubicBezTo>
                      <a:pt x="2429" y="2084"/>
                      <a:pt x="2453" y="2156"/>
                      <a:pt x="2500" y="2215"/>
                    </a:cubicBezTo>
                    <a:cubicBezTo>
                      <a:pt x="2393" y="2179"/>
                      <a:pt x="2322" y="2156"/>
                      <a:pt x="2286" y="2156"/>
                    </a:cubicBezTo>
                    <a:cubicBezTo>
                      <a:pt x="2274" y="2048"/>
                      <a:pt x="2274" y="1941"/>
                      <a:pt x="2262" y="1846"/>
                    </a:cubicBezTo>
                    <a:close/>
                    <a:moveTo>
                      <a:pt x="4155" y="1751"/>
                    </a:moveTo>
                    <a:lnTo>
                      <a:pt x="4155" y="1751"/>
                    </a:lnTo>
                    <a:cubicBezTo>
                      <a:pt x="4239" y="1822"/>
                      <a:pt x="4310" y="1894"/>
                      <a:pt x="4417" y="1989"/>
                    </a:cubicBezTo>
                    <a:lnTo>
                      <a:pt x="4417" y="2227"/>
                    </a:lnTo>
                    <a:cubicBezTo>
                      <a:pt x="4322" y="2060"/>
                      <a:pt x="4239" y="1894"/>
                      <a:pt x="4155" y="1751"/>
                    </a:cubicBezTo>
                    <a:close/>
                    <a:moveTo>
                      <a:pt x="6156" y="1608"/>
                    </a:moveTo>
                    <a:lnTo>
                      <a:pt x="6156" y="1608"/>
                    </a:lnTo>
                    <a:cubicBezTo>
                      <a:pt x="6191" y="1644"/>
                      <a:pt x="6215" y="1703"/>
                      <a:pt x="6263" y="1763"/>
                    </a:cubicBezTo>
                    <a:cubicBezTo>
                      <a:pt x="6358" y="1917"/>
                      <a:pt x="6441" y="2084"/>
                      <a:pt x="6572" y="2239"/>
                    </a:cubicBezTo>
                    <a:cubicBezTo>
                      <a:pt x="6453" y="2108"/>
                      <a:pt x="6322" y="1989"/>
                      <a:pt x="6215" y="1870"/>
                    </a:cubicBezTo>
                    <a:cubicBezTo>
                      <a:pt x="6203" y="1763"/>
                      <a:pt x="6179" y="1679"/>
                      <a:pt x="6156" y="1608"/>
                    </a:cubicBezTo>
                    <a:close/>
                    <a:moveTo>
                      <a:pt x="8227" y="1584"/>
                    </a:moveTo>
                    <a:lnTo>
                      <a:pt x="8227" y="1584"/>
                    </a:lnTo>
                    <a:cubicBezTo>
                      <a:pt x="8335" y="1667"/>
                      <a:pt x="8442" y="1751"/>
                      <a:pt x="8537" y="1846"/>
                    </a:cubicBezTo>
                    <a:cubicBezTo>
                      <a:pt x="8656" y="1941"/>
                      <a:pt x="8775" y="2048"/>
                      <a:pt x="8882" y="2168"/>
                    </a:cubicBezTo>
                    <a:cubicBezTo>
                      <a:pt x="8894" y="2215"/>
                      <a:pt x="8930" y="2263"/>
                      <a:pt x="8942" y="2298"/>
                    </a:cubicBezTo>
                    <a:cubicBezTo>
                      <a:pt x="8811" y="2203"/>
                      <a:pt x="8656" y="2108"/>
                      <a:pt x="8525" y="2037"/>
                    </a:cubicBezTo>
                    <a:cubicBezTo>
                      <a:pt x="8489" y="1977"/>
                      <a:pt x="8454" y="1917"/>
                      <a:pt x="8418" y="1858"/>
                    </a:cubicBezTo>
                    <a:cubicBezTo>
                      <a:pt x="8346" y="1763"/>
                      <a:pt x="8287" y="1679"/>
                      <a:pt x="8227" y="1584"/>
                    </a:cubicBezTo>
                    <a:close/>
                    <a:moveTo>
                      <a:pt x="7608" y="2168"/>
                    </a:moveTo>
                    <a:cubicBezTo>
                      <a:pt x="7632" y="2179"/>
                      <a:pt x="7644" y="2179"/>
                      <a:pt x="7668" y="2203"/>
                    </a:cubicBezTo>
                    <a:lnTo>
                      <a:pt x="7668" y="2215"/>
                    </a:lnTo>
                    <a:cubicBezTo>
                      <a:pt x="7680" y="2239"/>
                      <a:pt x="7680" y="2287"/>
                      <a:pt x="7680" y="2322"/>
                    </a:cubicBezTo>
                    <a:cubicBezTo>
                      <a:pt x="7644" y="2275"/>
                      <a:pt x="7632" y="2227"/>
                      <a:pt x="7608" y="2168"/>
                    </a:cubicBezTo>
                    <a:close/>
                    <a:moveTo>
                      <a:pt x="5191" y="1822"/>
                    </a:moveTo>
                    <a:cubicBezTo>
                      <a:pt x="5287" y="1929"/>
                      <a:pt x="5417" y="2048"/>
                      <a:pt x="5548" y="2203"/>
                    </a:cubicBezTo>
                    <a:lnTo>
                      <a:pt x="5584" y="2227"/>
                    </a:lnTo>
                    <a:cubicBezTo>
                      <a:pt x="5560" y="2287"/>
                      <a:pt x="5560" y="2358"/>
                      <a:pt x="5548" y="2441"/>
                    </a:cubicBezTo>
                    <a:cubicBezTo>
                      <a:pt x="5537" y="2406"/>
                      <a:pt x="5501" y="2394"/>
                      <a:pt x="5489" y="2358"/>
                    </a:cubicBezTo>
                    <a:cubicBezTo>
                      <a:pt x="5417" y="2287"/>
                      <a:pt x="5358" y="2215"/>
                      <a:pt x="5287" y="2144"/>
                    </a:cubicBezTo>
                    <a:lnTo>
                      <a:pt x="5191" y="1822"/>
                    </a:lnTo>
                    <a:close/>
                    <a:moveTo>
                      <a:pt x="2870" y="1263"/>
                    </a:moveTo>
                    <a:lnTo>
                      <a:pt x="2870" y="1263"/>
                    </a:lnTo>
                    <a:cubicBezTo>
                      <a:pt x="2894" y="1287"/>
                      <a:pt x="2917" y="1335"/>
                      <a:pt x="2941" y="1382"/>
                    </a:cubicBezTo>
                    <a:lnTo>
                      <a:pt x="2881" y="1322"/>
                    </a:lnTo>
                    <a:lnTo>
                      <a:pt x="2881" y="1322"/>
                    </a:lnTo>
                    <a:cubicBezTo>
                      <a:pt x="2881" y="1322"/>
                      <a:pt x="2941" y="1406"/>
                      <a:pt x="3012" y="1560"/>
                    </a:cubicBezTo>
                    <a:cubicBezTo>
                      <a:pt x="3036" y="1596"/>
                      <a:pt x="3060" y="1632"/>
                      <a:pt x="3096" y="1691"/>
                    </a:cubicBezTo>
                    <a:cubicBezTo>
                      <a:pt x="3096" y="1798"/>
                      <a:pt x="3108" y="1929"/>
                      <a:pt x="3108" y="2048"/>
                    </a:cubicBezTo>
                    <a:lnTo>
                      <a:pt x="3012" y="2001"/>
                    </a:lnTo>
                    <a:lnTo>
                      <a:pt x="3012" y="2001"/>
                    </a:lnTo>
                    <a:cubicBezTo>
                      <a:pt x="3012" y="2001"/>
                      <a:pt x="3048" y="2037"/>
                      <a:pt x="3108" y="2072"/>
                    </a:cubicBezTo>
                    <a:cubicBezTo>
                      <a:pt x="3120" y="2215"/>
                      <a:pt x="3120" y="2358"/>
                      <a:pt x="3131" y="2513"/>
                    </a:cubicBezTo>
                    <a:cubicBezTo>
                      <a:pt x="3131" y="2513"/>
                      <a:pt x="3120" y="2513"/>
                      <a:pt x="3120" y="2489"/>
                    </a:cubicBezTo>
                    <a:cubicBezTo>
                      <a:pt x="3048" y="2346"/>
                      <a:pt x="2953" y="2215"/>
                      <a:pt x="2870" y="2072"/>
                    </a:cubicBezTo>
                    <a:cubicBezTo>
                      <a:pt x="2880" y="1669"/>
                      <a:pt x="2873" y="1352"/>
                      <a:pt x="2870" y="1263"/>
                    </a:cubicBezTo>
                    <a:close/>
                    <a:moveTo>
                      <a:pt x="2286" y="2156"/>
                    </a:moveTo>
                    <a:cubicBezTo>
                      <a:pt x="2334" y="2179"/>
                      <a:pt x="2393" y="2215"/>
                      <a:pt x="2489" y="2275"/>
                    </a:cubicBezTo>
                    <a:cubicBezTo>
                      <a:pt x="2512" y="2287"/>
                      <a:pt x="2524" y="2298"/>
                      <a:pt x="2560" y="2322"/>
                    </a:cubicBezTo>
                    <a:cubicBezTo>
                      <a:pt x="2536" y="2394"/>
                      <a:pt x="2524" y="2477"/>
                      <a:pt x="2512" y="2560"/>
                    </a:cubicBezTo>
                    <a:cubicBezTo>
                      <a:pt x="2441" y="2465"/>
                      <a:pt x="2381" y="2382"/>
                      <a:pt x="2310" y="2287"/>
                    </a:cubicBezTo>
                    <a:cubicBezTo>
                      <a:pt x="2310" y="2239"/>
                      <a:pt x="2286" y="2203"/>
                      <a:pt x="2286" y="2156"/>
                    </a:cubicBezTo>
                    <a:close/>
                    <a:moveTo>
                      <a:pt x="8823" y="2596"/>
                    </a:moveTo>
                    <a:lnTo>
                      <a:pt x="8977" y="2751"/>
                    </a:lnTo>
                    <a:lnTo>
                      <a:pt x="8989" y="2763"/>
                    </a:lnTo>
                    <a:cubicBezTo>
                      <a:pt x="8942" y="2715"/>
                      <a:pt x="8894" y="2691"/>
                      <a:pt x="8835" y="2644"/>
                    </a:cubicBezTo>
                    <a:cubicBezTo>
                      <a:pt x="8835" y="2632"/>
                      <a:pt x="8823" y="2620"/>
                      <a:pt x="8823" y="2596"/>
                    </a:cubicBezTo>
                    <a:close/>
                    <a:moveTo>
                      <a:pt x="4608" y="2156"/>
                    </a:moveTo>
                    <a:lnTo>
                      <a:pt x="4727" y="2275"/>
                    </a:lnTo>
                    <a:cubicBezTo>
                      <a:pt x="4751" y="2465"/>
                      <a:pt x="4775" y="2644"/>
                      <a:pt x="4810" y="2822"/>
                    </a:cubicBezTo>
                    <a:cubicBezTo>
                      <a:pt x="4727" y="2632"/>
                      <a:pt x="4667" y="2418"/>
                      <a:pt x="4620" y="2227"/>
                    </a:cubicBezTo>
                    <a:cubicBezTo>
                      <a:pt x="4620" y="2191"/>
                      <a:pt x="4608" y="2179"/>
                      <a:pt x="4608" y="2156"/>
                    </a:cubicBezTo>
                    <a:close/>
                    <a:moveTo>
                      <a:pt x="1369" y="2656"/>
                    </a:moveTo>
                    <a:cubicBezTo>
                      <a:pt x="1429" y="2739"/>
                      <a:pt x="1477" y="2810"/>
                      <a:pt x="1512" y="2870"/>
                    </a:cubicBezTo>
                    <a:cubicBezTo>
                      <a:pt x="1536" y="2918"/>
                      <a:pt x="1548" y="2977"/>
                      <a:pt x="1548" y="3013"/>
                    </a:cubicBezTo>
                    <a:lnTo>
                      <a:pt x="1369" y="2656"/>
                    </a:lnTo>
                    <a:close/>
                    <a:moveTo>
                      <a:pt x="2334" y="3215"/>
                    </a:moveTo>
                    <a:cubicBezTo>
                      <a:pt x="2346" y="3227"/>
                      <a:pt x="2369" y="3251"/>
                      <a:pt x="2369" y="3275"/>
                    </a:cubicBezTo>
                    <a:cubicBezTo>
                      <a:pt x="2346" y="3251"/>
                      <a:pt x="2334" y="3239"/>
                      <a:pt x="2334" y="3227"/>
                    </a:cubicBezTo>
                    <a:lnTo>
                      <a:pt x="2334" y="3215"/>
                    </a:lnTo>
                    <a:close/>
                    <a:moveTo>
                      <a:pt x="8596" y="3096"/>
                    </a:moveTo>
                    <a:lnTo>
                      <a:pt x="8596" y="3096"/>
                    </a:lnTo>
                    <a:cubicBezTo>
                      <a:pt x="8632" y="3180"/>
                      <a:pt x="8644" y="3275"/>
                      <a:pt x="8680" y="3346"/>
                    </a:cubicBezTo>
                    <a:cubicBezTo>
                      <a:pt x="8692" y="3406"/>
                      <a:pt x="8704" y="3453"/>
                      <a:pt x="8716" y="3513"/>
                    </a:cubicBezTo>
                    <a:lnTo>
                      <a:pt x="8680" y="3465"/>
                    </a:lnTo>
                    <a:cubicBezTo>
                      <a:pt x="8656" y="3430"/>
                      <a:pt x="8656" y="3418"/>
                      <a:pt x="8656" y="3406"/>
                    </a:cubicBezTo>
                    <a:cubicBezTo>
                      <a:pt x="8644" y="3299"/>
                      <a:pt x="8620" y="3191"/>
                      <a:pt x="8596" y="3096"/>
                    </a:cubicBezTo>
                    <a:close/>
                    <a:moveTo>
                      <a:pt x="10609" y="1751"/>
                    </a:moveTo>
                    <a:cubicBezTo>
                      <a:pt x="10621" y="1787"/>
                      <a:pt x="10644" y="1822"/>
                      <a:pt x="10668" y="1858"/>
                    </a:cubicBezTo>
                    <a:cubicBezTo>
                      <a:pt x="10799" y="2120"/>
                      <a:pt x="10918" y="2441"/>
                      <a:pt x="11025" y="2763"/>
                    </a:cubicBezTo>
                    <a:cubicBezTo>
                      <a:pt x="11132" y="3060"/>
                      <a:pt x="11204" y="3346"/>
                      <a:pt x="11263" y="3608"/>
                    </a:cubicBezTo>
                    <a:cubicBezTo>
                      <a:pt x="11216" y="3525"/>
                      <a:pt x="11180" y="3418"/>
                      <a:pt x="11097" y="3311"/>
                    </a:cubicBezTo>
                    <a:cubicBezTo>
                      <a:pt x="11037" y="3049"/>
                      <a:pt x="10942" y="2751"/>
                      <a:pt x="10823" y="2453"/>
                    </a:cubicBezTo>
                    <a:cubicBezTo>
                      <a:pt x="10787" y="2382"/>
                      <a:pt x="10763" y="2322"/>
                      <a:pt x="10728" y="2239"/>
                    </a:cubicBezTo>
                    <a:cubicBezTo>
                      <a:pt x="10680" y="2060"/>
                      <a:pt x="10656" y="1906"/>
                      <a:pt x="10609" y="1751"/>
                    </a:cubicBezTo>
                    <a:close/>
                    <a:moveTo>
                      <a:pt x="12692" y="1"/>
                    </a:moveTo>
                    <a:cubicBezTo>
                      <a:pt x="12692" y="1"/>
                      <a:pt x="12704" y="108"/>
                      <a:pt x="12728" y="310"/>
                    </a:cubicBezTo>
                    <a:cubicBezTo>
                      <a:pt x="12740" y="501"/>
                      <a:pt x="12752" y="786"/>
                      <a:pt x="12764" y="1096"/>
                    </a:cubicBezTo>
                    <a:cubicBezTo>
                      <a:pt x="12764" y="1251"/>
                      <a:pt x="12787" y="1394"/>
                      <a:pt x="12787" y="1560"/>
                    </a:cubicBezTo>
                    <a:cubicBezTo>
                      <a:pt x="12704" y="786"/>
                      <a:pt x="12621" y="143"/>
                      <a:pt x="12621" y="143"/>
                    </a:cubicBezTo>
                    <a:cubicBezTo>
                      <a:pt x="12621" y="143"/>
                      <a:pt x="12561" y="965"/>
                      <a:pt x="12526" y="1858"/>
                    </a:cubicBezTo>
                    <a:cubicBezTo>
                      <a:pt x="12454" y="1632"/>
                      <a:pt x="12383" y="1429"/>
                      <a:pt x="12287" y="1227"/>
                    </a:cubicBezTo>
                    <a:cubicBezTo>
                      <a:pt x="12252" y="1144"/>
                      <a:pt x="12216" y="1060"/>
                      <a:pt x="12168" y="989"/>
                    </a:cubicBezTo>
                    <a:cubicBezTo>
                      <a:pt x="12192" y="882"/>
                      <a:pt x="12192" y="846"/>
                      <a:pt x="12192" y="846"/>
                    </a:cubicBezTo>
                    <a:lnTo>
                      <a:pt x="12192" y="846"/>
                    </a:lnTo>
                    <a:cubicBezTo>
                      <a:pt x="12192" y="846"/>
                      <a:pt x="12168" y="882"/>
                      <a:pt x="12156" y="965"/>
                    </a:cubicBezTo>
                    <a:cubicBezTo>
                      <a:pt x="12037" y="751"/>
                      <a:pt x="11930" y="572"/>
                      <a:pt x="11835" y="429"/>
                    </a:cubicBezTo>
                    <a:cubicBezTo>
                      <a:pt x="11775" y="322"/>
                      <a:pt x="11716" y="263"/>
                      <a:pt x="11668" y="203"/>
                    </a:cubicBezTo>
                    <a:cubicBezTo>
                      <a:pt x="11621" y="155"/>
                      <a:pt x="11609" y="132"/>
                      <a:pt x="11609" y="132"/>
                    </a:cubicBezTo>
                    <a:lnTo>
                      <a:pt x="11609" y="132"/>
                    </a:lnTo>
                    <a:lnTo>
                      <a:pt x="11644" y="215"/>
                    </a:lnTo>
                    <a:cubicBezTo>
                      <a:pt x="11680" y="274"/>
                      <a:pt x="11728" y="346"/>
                      <a:pt x="11764" y="453"/>
                    </a:cubicBezTo>
                    <a:cubicBezTo>
                      <a:pt x="11859" y="644"/>
                      <a:pt x="11966" y="905"/>
                      <a:pt x="12061" y="1215"/>
                    </a:cubicBezTo>
                    <a:lnTo>
                      <a:pt x="12025" y="1346"/>
                    </a:lnTo>
                    <a:cubicBezTo>
                      <a:pt x="11942" y="1215"/>
                      <a:pt x="11883" y="1108"/>
                      <a:pt x="11835" y="1025"/>
                    </a:cubicBezTo>
                    <a:cubicBezTo>
                      <a:pt x="11787" y="941"/>
                      <a:pt x="11740" y="882"/>
                      <a:pt x="11728" y="858"/>
                    </a:cubicBezTo>
                    <a:cubicBezTo>
                      <a:pt x="11644" y="727"/>
                      <a:pt x="11573" y="608"/>
                      <a:pt x="11513" y="501"/>
                    </a:cubicBezTo>
                    <a:cubicBezTo>
                      <a:pt x="11406" y="334"/>
                      <a:pt x="11347" y="251"/>
                      <a:pt x="11347" y="251"/>
                    </a:cubicBezTo>
                    <a:lnTo>
                      <a:pt x="11347" y="251"/>
                    </a:lnTo>
                    <a:cubicBezTo>
                      <a:pt x="11347" y="251"/>
                      <a:pt x="11394" y="346"/>
                      <a:pt x="11466" y="524"/>
                    </a:cubicBezTo>
                    <a:cubicBezTo>
                      <a:pt x="11549" y="703"/>
                      <a:pt x="11621" y="965"/>
                      <a:pt x="11704" y="1239"/>
                    </a:cubicBezTo>
                    <a:cubicBezTo>
                      <a:pt x="11764" y="1441"/>
                      <a:pt x="11823" y="1656"/>
                      <a:pt x="11883" y="1882"/>
                    </a:cubicBezTo>
                    <a:cubicBezTo>
                      <a:pt x="11871" y="1917"/>
                      <a:pt x="11871" y="1941"/>
                      <a:pt x="11859" y="1989"/>
                    </a:cubicBezTo>
                    <a:cubicBezTo>
                      <a:pt x="11787" y="1822"/>
                      <a:pt x="11692" y="1679"/>
                      <a:pt x="11621" y="1536"/>
                    </a:cubicBezTo>
                    <a:lnTo>
                      <a:pt x="11609" y="1525"/>
                    </a:lnTo>
                    <a:cubicBezTo>
                      <a:pt x="11549" y="1203"/>
                      <a:pt x="11490" y="989"/>
                      <a:pt x="11490" y="989"/>
                    </a:cubicBezTo>
                    <a:lnTo>
                      <a:pt x="11490" y="1346"/>
                    </a:lnTo>
                    <a:cubicBezTo>
                      <a:pt x="11383" y="1203"/>
                      <a:pt x="11287" y="1084"/>
                      <a:pt x="11204" y="989"/>
                    </a:cubicBezTo>
                    <a:cubicBezTo>
                      <a:pt x="11144" y="929"/>
                      <a:pt x="11097" y="870"/>
                      <a:pt x="11073" y="846"/>
                    </a:cubicBezTo>
                    <a:cubicBezTo>
                      <a:pt x="11051" y="824"/>
                      <a:pt x="11038" y="806"/>
                      <a:pt x="11031" y="796"/>
                    </a:cubicBezTo>
                    <a:lnTo>
                      <a:pt x="11031" y="796"/>
                    </a:lnTo>
                    <a:lnTo>
                      <a:pt x="11061" y="846"/>
                    </a:lnTo>
                    <a:cubicBezTo>
                      <a:pt x="11085" y="882"/>
                      <a:pt x="11121" y="941"/>
                      <a:pt x="11156" y="1025"/>
                    </a:cubicBezTo>
                    <a:cubicBezTo>
                      <a:pt x="11239" y="1166"/>
                      <a:pt x="11369" y="1379"/>
                      <a:pt x="11452" y="1627"/>
                    </a:cubicBezTo>
                    <a:lnTo>
                      <a:pt x="11452" y="1627"/>
                    </a:lnTo>
                    <a:cubicBezTo>
                      <a:pt x="11443" y="1616"/>
                      <a:pt x="11435" y="1606"/>
                      <a:pt x="11430" y="1596"/>
                    </a:cubicBezTo>
                    <a:cubicBezTo>
                      <a:pt x="11275" y="1334"/>
                      <a:pt x="11132" y="1108"/>
                      <a:pt x="11013" y="965"/>
                    </a:cubicBezTo>
                    <a:cubicBezTo>
                      <a:pt x="10906" y="810"/>
                      <a:pt x="10823" y="727"/>
                      <a:pt x="10823" y="727"/>
                    </a:cubicBezTo>
                    <a:lnTo>
                      <a:pt x="10823" y="727"/>
                    </a:lnTo>
                    <a:cubicBezTo>
                      <a:pt x="10823" y="727"/>
                      <a:pt x="10859" y="822"/>
                      <a:pt x="10942" y="989"/>
                    </a:cubicBezTo>
                    <a:cubicBezTo>
                      <a:pt x="11013" y="1155"/>
                      <a:pt x="11121" y="1406"/>
                      <a:pt x="11204" y="1679"/>
                    </a:cubicBezTo>
                    <a:cubicBezTo>
                      <a:pt x="11216" y="1715"/>
                      <a:pt x="11240" y="1763"/>
                      <a:pt x="11252" y="1822"/>
                    </a:cubicBezTo>
                    <a:cubicBezTo>
                      <a:pt x="11180" y="1703"/>
                      <a:pt x="11121" y="1584"/>
                      <a:pt x="11037" y="1477"/>
                    </a:cubicBezTo>
                    <a:cubicBezTo>
                      <a:pt x="10847" y="1179"/>
                      <a:pt x="10656" y="941"/>
                      <a:pt x="10525" y="786"/>
                    </a:cubicBezTo>
                    <a:cubicBezTo>
                      <a:pt x="10442" y="691"/>
                      <a:pt x="10382" y="632"/>
                      <a:pt x="10335" y="584"/>
                    </a:cubicBezTo>
                    <a:cubicBezTo>
                      <a:pt x="10299" y="549"/>
                      <a:pt x="10276" y="513"/>
                      <a:pt x="10275" y="513"/>
                    </a:cubicBezTo>
                    <a:lnTo>
                      <a:pt x="10275" y="513"/>
                    </a:lnTo>
                    <a:cubicBezTo>
                      <a:pt x="10276" y="513"/>
                      <a:pt x="10299" y="549"/>
                      <a:pt x="10323" y="584"/>
                    </a:cubicBezTo>
                    <a:cubicBezTo>
                      <a:pt x="10359" y="632"/>
                      <a:pt x="10418" y="703"/>
                      <a:pt x="10454" y="810"/>
                    </a:cubicBezTo>
                    <a:cubicBezTo>
                      <a:pt x="10573" y="1001"/>
                      <a:pt x="10716" y="1263"/>
                      <a:pt x="10859" y="1572"/>
                    </a:cubicBezTo>
                    <a:cubicBezTo>
                      <a:pt x="10954" y="1763"/>
                      <a:pt x="11037" y="1977"/>
                      <a:pt x="11121" y="2191"/>
                    </a:cubicBezTo>
                    <a:cubicBezTo>
                      <a:pt x="11037" y="2060"/>
                      <a:pt x="10954" y="1929"/>
                      <a:pt x="10859" y="1810"/>
                    </a:cubicBezTo>
                    <a:cubicBezTo>
                      <a:pt x="10728" y="1632"/>
                      <a:pt x="10609" y="1465"/>
                      <a:pt x="10501" y="1346"/>
                    </a:cubicBezTo>
                    <a:cubicBezTo>
                      <a:pt x="10478" y="1239"/>
                      <a:pt x="10430" y="1144"/>
                      <a:pt x="10394" y="1060"/>
                    </a:cubicBezTo>
                    <a:cubicBezTo>
                      <a:pt x="10323" y="882"/>
                      <a:pt x="10275" y="786"/>
                      <a:pt x="10275" y="786"/>
                    </a:cubicBezTo>
                    <a:lnTo>
                      <a:pt x="10275" y="786"/>
                    </a:lnTo>
                    <a:cubicBezTo>
                      <a:pt x="10275" y="786"/>
                      <a:pt x="10299" y="906"/>
                      <a:pt x="10323" y="1084"/>
                    </a:cubicBezTo>
                    <a:cubicBezTo>
                      <a:pt x="10323" y="1108"/>
                      <a:pt x="10335" y="1155"/>
                      <a:pt x="10335" y="1179"/>
                    </a:cubicBezTo>
                    <a:cubicBezTo>
                      <a:pt x="10275" y="1120"/>
                      <a:pt x="10240" y="1060"/>
                      <a:pt x="10192" y="1036"/>
                    </a:cubicBezTo>
                    <a:lnTo>
                      <a:pt x="10132" y="977"/>
                    </a:lnTo>
                    <a:lnTo>
                      <a:pt x="10132" y="977"/>
                    </a:lnTo>
                    <a:cubicBezTo>
                      <a:pt x="10132" y="977"/>
                      <a:pt x="10144" y="1001"/>
                      <a:pt x="10180" y="1048"/>
                    </a:cubicBezTo>
                    <a:cubicBezTo>
                      <a:pt x="10204" y="1096"/>
                      <a:pt x="10251" y="1155"/>
                      <a:pt x="10299" y="1239"/>
                    </a:cubicBezTo>
                    <a:cubicBezTo>
                      <a:pt x="10311" y="1275"/>
                      <a:pt x="10323" y="1298"/>
                      <a:pt x="10359" y="1334"/>
                    </a:cubicBezTo>
                    <a:cubicBezTo>
                      <a:pt x="10370" y="1452"/>
                      <a:pt x="10382" y="1570"/>
                      <a:pt x="10394" y="1700"/>
                    </a:cubicBezTo>
                    <a:lnTo>
                      <a:pt x="10394" y="1700"/>
                    </a:lnTo>
                    <a:cubicBezTo>
                      <a:pt x="10392" y="1691"/>
                      <a:pt x="10382" y="1690"/>
                      <a:pt x="10382" y="1679"/>
                    </a:cubicBezTo>
                    <a:cubicBezTo>
                      <a:pt x="10240" y="1417"/>
                      <a:pt x="10085" y="1227"/>
                      <a:pt x="9966" y="1084"/>
                    </a:cubicBezTo>
                    <a:lnTo>
                      <a:pt x="9787" y="858"/>
                    </a:lnTo>
                    <a:lnTo>
                      <a:pt x="9787" y="858"/>
                    </a:lnTo>
                    <a:cubicBezTo>
                      <a:pt x="9787" y="858"/>
                      <a:pt x="9835" y="965"/>
                      <a:pt x="9918" y="1108"/>
                    </a:cubicBezTo>
                    <a:cubicBezTo>
                      <a:pt x="10001" y="1275"/>
                      <a:pt x="10097" y="1501"/>
                      <a:pt x="10216" y="1763"/>
                    </a:cubicBezTo>
                    <a:cubicBezTo>
                      <a:pt x="10311" y="1977"/>
                      <a:pt x="10382" y="2179"/>
                      <a:pt x="10454" y="2418"/>
                    </a:cubicBezTo>
                    <a:cubicBezTo>
                      <a:pt x="10037" y="1870"/>
                      <a:pt x="9620" y="1382"/>
                      <a:pt x="9620" y="1382"/>
                    </a:cubicBezTo>
                    <a:lnTo>
                      <a:pt x="9620" y="1382"/>
                    </a:lnTo>
                    <a:cubicBezTo>
                      <a:pt x="9620" y="1382"/>
                      <a:pt x="9728" y="1596"/>
                      <a:pt x="9894" y="1929"/>
                    </a:cubicBezTo>
                    <a:cubicBezTo>
                      <a:pt x="9680" y="1620"/>
                      <a:pt x="9442" y="1322"/>
                      <a:pt x="9204" y="1084"/>
                    </a:cubicBezTo>
                    <a:cubicBezTo>
                      <a:pt x="8942" y="810"/>
                      <a:pt x="8692" y="584"/>
                      <a:pt x="8489" y="453"/>
                    </a:cubicBezTo>
                    <a:cubicBezTo>
                      <a:pt x="8406" y="382"/>
                      <a:pt x="8311" y="334"/>
                      <a:pt x="8275" y="286"/>
                    </a:cubicBezTo>
                    <a:cubicBezTo>
                      <a:pt x="8215" y="263"/>
                      <a:pt x="8180" y="227"/>
                      <a:pt x="8180" y="227"/>
                    </a:cubicBezTo>
                    <a:lnTo>
                      <a:pt x="8180" y="227"/>
                    </a:lnTo>
                    <a:lnTo>
                      <a:pt x="8251" y="310"/>
                    </a:lnTo>
                    <a:cubicBezTo>
                      <a:pt x="8299" y="346"/>
                      <a:pt x="8370" y="405"/>
                      <a:pt x="8454" y="501"/>
                    </a:cubicBezTo>
                    <a:cubicBezTo>
                      <a:pt x="8608" y="667"/>
                      <a:pt x="8835" y="917"/>
                      <a:pt x="9049" y="1215"/>
                    </a:cubicBezTo>
                    <a:cubicBezTo>
                      <a:pt x="9144" y="1346"/>
                      <a:pt x="9251" y="1513"/>
                      <a:pt x="9358" y="1656"/>
                    </a:cubicBezTo>
                    <a:cubicBezTo>
                      <a:pt x="9132" y="1465"/>
                      <a:pt x="8930" y="1322"/>
                      <a:pt x="8775" y="1215"/>
                    </a:cubicBezTo>
                    <a:cubicBezTo>
                      <a:pt x="8704" y="1155"/>
                      <a:pt x="8632" y="1120"/>
                      <a:pt x="8585" y="1096"/>
                    </a:cubicBezTo>
                    <a:cubicBezTo>
                      <a:pt x="8537" y="1060"/>
                      <a:pt x="8513" y="1048"/>
                      <a:pt x="8513" y="1048"/>
                    </a:cubicBezTo>
                    <a:lnTo>
                      <a:pt x="8513" y="1048"/>
                    </a:lnTo>
                    <a:lnTo>
                      <a:pt x="8573" y="1108"/>
                    </a:lnTo>
                    <a:cubicBezTo>
                      <a:pt x="8608" y="1144"/>
                      <a:pt x="8668" y="1203"/>
                      <a:pt x="8727" y="1263"/>
                    </a:cubicBezTo>
                    <a:cubicBezTo>
                      <a:pt x="8870" y="1394"/>
                      <a:pt x="9049" y="1572"/>
                      <a:pt x="9227" y="1810"/>
                    </a:cubicBezTo>
                    <a:cubicBezTo>
                      <a:pt x="9406" y="2048"/>
                      <a:pt x="9585" y="2310"/>
                      <a:pt x="9716" y="2596"/>
                    </a:cubicBezTo>
                    <a:lnTo>
                      <a:pt x="9763" y="2691"/>
                    </a:lnTo>
                    <a:lnTo>
                      <a:pt x="9763" y="2691"/>
                    </a:lnTo>
                    <a:lnTo>
                      <a:pt x="9537" y="2418"/>
                    </a:lnTo>
                    <a:cubicBezTo>
                      <a:pt x="9418" y="2298"/>
                      <a:pt x="9299" y="2191"/>
                      <a:pt x="9180" y="2096"/>
                    </a:cubicBezTo>
                    <a:cubicBezTo>
                      <a:pt x="9049" y="1870"/>
                      <a:pt x="8882" y="1679"/>
                      <a:pt x="8716" y="1501"/>
                    </a:cubicBezTo>
                    <a:cubicBezTo>
                      <a:pt x="8489" y="1263"/>
                      <a:pt x="8251" y="1084"/>
                      <a:pt x="8096" y="965"/>
                    </a:cubicBezTo>
                    <a:cubicBezTo>
                      <a:pt x="8061" y="941"/>
                      <a:pt x="8049" y="929"/>
                      <a:pt x="8037" y="917"/>
                    </a:cubicBezTo>
                    <a:cubicBezTo>
                      <a:pt x="8037" y="882"/>
                      <a:pt x="8013" y="882"/>
                      <a:pt x="8013" y="882"/>
                    </a:cubicBezTo>
                    <a:lnTo>
                      <a:pt x="8013" y="917"/>
                    </a:lnTo>
                    <a:cubicBezTo>
                      <a:pt x="7954" y="882"/>
                      <a:pt x="7918" y="858"/>
                      <a:pt x="7882" y="846"/>
                    </a:cubicBezTo>
                    <a:cubicBezTo>
                      <a:pt x="7835" y="810"/>
                      <a:pt x="7811" y="798"/>
                      <a:pt x="7811" y="798"/>
                    </a:cubicBezTo>
                    <a:lnTo>
                      <a:pt x="7811" y="798"/>
                    </a:lnTo>
                    <a:cubicBezTo>
                      <a:pt x="7811" y="798"/>
                      <a:pt x="7835" y="811"/>
                      <a:pt x="7870" y="858"/>
                    </a:cubicBezTo>
                    <a:cubicBezTo>
                      <a:pt x="7894" y="882"/>
                      <a:pt x="7954" y="929"/>
                      <a:pt x="8013" y="989"/>
                    </a:cubicBezTo>
                    <a:cubicBezTo>
                      <a:pt x="8013" y="1084"/>
                      <a:pt x="8037" y="1215"/>
                      <a:pt x="8049" y="1394"/>
                    </a:cubicBezTo>
                    <a:cubicBezTo>
                      <a:pt x="8049" y="1394"/>
                      <a:pt x="8037" y="1394"/>
                      <a:pt x="8037" y="1382"/>
                    </a:cubicBezTo>
                    <a:cubicBezTo>
                      <a:pt x="7954" y="1286"/>
                      <a:pt x="7918" y="1239"/>
                      <a:pt x="7918" y="1239"/>
                    </a:cubicBezTo>
                    <a:lnTo>
                      <a:pt x="7918" y="1239"/>
                    </a:lnTo>
                    <a:cubicBezTo>
                      <a:pt x="7918" y="1239"/>
                      <a:pt x="7930" y="1286"/>
                      <a:pt x="7977" y="1346"/>
                    </a:cubicBezTo>
                    <a:cubicBezTo>
                      <a:pt x="7954" y="1334"/>
                      <a:pt x="7930" y="1334"/>
                      <a:pt x="7918" y="1322"/>
                    </a:cubicBezTo>
                    <a:cubicBezTo>
                      <a:pt x="7882" y="1298"/>
                      <a:pt x="7858" y="1298"/>
                      <a:pt x="7834" y="1286"/>
                    </a:cubicBezTo>
                    <a:cubicBezTo>
                      <a:pt x="7751" y="1048"/>
                      <a:pt x="7692" y="906"/>
                      <a:pt x="7692" y="905"/>
                    </a:cubicBezTo>
                    <a:lnTo>
                      <a:pt x="7692" y="905"/>
                    </a:lnTo>
                    <a:cubicBezTo>
                      <a:pt x="7692" y="906"/>
                      <a:pt x="7703" y="1036"/>
                      <a:pt x="7739" y="1263"/>
                    </a:cubicBezTo>
                    <a:cubicBezTo>
                      <a:pt x="7715" y="1263"/>
                      <a:pt x="7692" y="1239"/>
                      <a:pt x="7680" y="1239"/>
                    </a:cubicBezTo>
                    <a:cubicBezTo>
                      <a:pt x="7620" y="1227"/>
                      <a:pt x="7585" y="1215"/>
                      <a:pt x="7584" y="1215"/>
                    </a:cubicBezTo>
                    <a:lnTo>
                      <a:pt x="7584" y="1215"/>
                    </a:lnTo>
                    <a:cubicBezTo>
                      <a:pt x="7585" y="1215"/>
                      <a:pt x="7620" y="1227"/>
                      <a:pt x="7656" y="1263"/>
                    </a:cubicBezTo>
                    <a:cubicBezTo>
                      <a:pt x="7680" y="1275"/>
                      <a:pt x="7703" y="1286"/>
                      <a:pt x="7739" y="1298"/>
                    </a:cubicBezTo>
                    <a:cubicBezTo>
                      <a:pt x="7751" y="1441"/>
                      <a:pt x="7775" y="1584"/>
                      <a:pt x="7811" y="1751"/>
                    </a:cubicBezTo>
                    <a:cubicBezTo>
                      <a:pt x="7751" y="1739"/>
                      <a:pt x="7692" y="1703"/>
                      <a:pt x="7644" y="1691"/>
                    </a:cubicBezTo>
                    <a:cubicBezTo>
                      <a:pt x="7596" y="1679"/>
                      <a:pt x="7561" y="1656"/>
                      <a:pt x="7525" y="1656"/>
                    </a:cubicBezTo>
                    <a:cubicBezTo>
                      <a:pt x="7525" y="1644"/>
                      <a:pt x="7513" y="1644"/>
                      <a:pt x="7513" y="1644"/>
                    </a:cubicBezTo>
                    <a:lnTo>
                      <a:pt x="7513" y="1656"/>
                    </a:lnTo>
                    <a:cubicBezTo>
                      <a:pt x="7477" y="1644"/>
                      <a:pt x="7453" y="1644"/>
                      <a:pt x="7418" y="1632"/>
                    </a:cubicBezTo>
                    <a:cubicBezTo>
                      <a:pt x="7400" y="1626"/>
                      <a:pt x="7382" y="1623"/>
                      <a:pt x="7369" y="1621"/>
                    </a:cubicBezTo>
                    <a:lnTo>
                      <a:pt x="7369" y="1621"/>
                    </a:lnTo>
                    <a:lnTo>
                      <a:pt x="7263" y="1406"/>
                    </a:lnTo>
                    <a:cubicBezTo>
                      <a:pt x="7239" y="1298"/>
                      <a:pt x="7227" y="1239"/>
                      <a:pt x="7227" y="1239"/>
                    </a:cubicBezTo>
                    <a:cubicBezTo>
                      <a:pt x="7227" y="1239"/>
                      <a:pt x="7227" y="1275"/>
                      <a:pt x="7215" y="1334"/>
                    </a:cubicBezTo>
                    <a:cubicBezTo>
                      <a:pt x="7108" y="1144"/>
                      <a:pt x="7037" y="1001"/>
                      <a:pt x="7037" y="1001"/>
                    </a:cubicBezTo>
                    <a:lnTo>
                      <a:pt x="7037" y="1001"/>
                    </a:lnTo>
                    <a:cubicBezTo>
                      <a:pt x="7037" y="1001"/>
                      <a:pt x="7096" y="1227"/>
                      <a:pt x="7180" y="1572"/>
                    </a:cubicBezTo>
                    <a:cubicBezTo>
                      <a:pt x="7168" y="1656"/>
                      <a:pt x="7168" y="1775"/>
                      <a:pt x="7156" y="1894"/>
                    </a:cubicBezTo>
                    <a:cubicBezTo>
                      <a:pt x="7156" y="1882"/>
                      <a:pt x="7144" y="1870"/>
                      <a:pt x="7144" y="1870"/>
                    </a:cubicBezTo>
                    <a:cubicBezTo>
                      <a:pt x="7037" y="1584"/>
                      <a:pt x="6941" y="1334"/>
                      <a:pt x="6906" y="1155"/>
                    </a:cubicBezTo>
                    <a:lnTo>
                      <a:pt x="6822" y="858"/>
                    </a:lnTo>
                    <a:lnTo>
                      <a:pt x="6822" y="858"/>
                    </a:lnTo>
                    <a:cubicBezTo>
                      <a:pt x="6822" y="858"/>
                      <a:pt x="6822" y="977"/>
                      <a:pt x="6846" y="1167"/>
                    </a:cubicBezTo>
                    <a:cubicBezTo>
                      <a:pt x="6858" y="1322"/>
                      <a:pt x="6870" y="1525"/>
                      <a:pt x="6918" y="1763"/>
                    </a:cubicBezTo>
                    <a:cubicBezTo>
                      <a:pt x="6858" y="1632"/>
                      <a:pt x="6799" y="1513"/>
                      <a:pt x="6739" y="1394"/>
                    </a:cubicBezTo>
                    <a:cubicBezTo>
                      <a:pt x="6703" y="1346"/>
                      <a:pt x="6680" y="1286"/>
                      <a:pt x="6644" y="1239"/>
                    </a:cubicBezTo>
                    <a:lnTo>
                      <a:pt x="6644" y="1227"/>
                    </a:lnTo>
                    <a:cubicBezTo>
                      <a:pt x="6632" y="1060"/>
                      <a:pt x="6632" y="977"/>
                      <a:pt x="6632" y="977"/>
                    </a:cubicBezTo>
                    <a:cubicBezTo>
                      <a:pt x="6632" y="977"/>
                      <a:pt x="6620" y="1048"/>
                      <a:pt x="6608" y="1155"/>
                    </a:cubicBezTo>
                    <a:cubicBezTo>
                      <a:pt x="6501" y="977"/>
                      <a:pt x="6394" y="822"/>
                      <a:pt x="6310" y="703"/>
                    </a:cubicBezTo>
                    <a:cubicBezTo>
                      <a:pt x="6251" y="632"/>
                      <a:pt x="6191" y="572"/>
                      <a:pt x="6156" y="524"/>
                    </a:cubicBezTo>
                    <a:cubicBezTo>
                      <a:pt x="6132" y="489"/>
                      <a:pt x="6096" y="465"/>
                      <a:pt x="6096" y="465"/>
                    </a:cubicBezTo>
                    <a:lnTo>
                      <a:pt x="6096" y="465"/>
                    </a:lnTo>
                    <a:cubicBezTo>
                      <a:pt x="6096" y="465"/>
                      <a:pt x="6108" y="501"/>
                      <a:pt x="6144" y="548"/>
                    </a:cubicBezTo>
                    <a:cubicBezTo>
                      <a:pt x="6168" y="584"/>
                      <a:pt x="6203" y="667"/>
                      <a:pt x="6251" y="751"/>
                    </a:cubicBezTo>
                    <a:cubicBezTo>
                      <a:pt x="6322" y="905"/>
                      <a:pt x="6406" y="1108"/>
                      <a:pt x="6501" y="1346"/>
                    </a:cubicBezTo>
                    <a:cubicBezTo>
                      <a:pt x="6406" y="1263"/>
                      <a:pt x="6310" y="1179"/>
                      <a:pt x="6215" y="1108"/>
                    </a:cubicBezTo>
                    <a:cubicBezTo>
                      <a:pt x="5906" y="870"/>
                      <a:pt x="5596" y="703"/>
                      <a:pt x="5370" y="608"/>
                    </a:cubicBezTo>
                    <a:cubicBezTo>
                      <a:pt x="5251" y="560"/>
                      <a:pt x="5156" y="524"/>
                      <a:pt x="5096" y="501"/>
                    </a:cubicBezTo>
                    <a:cubicBezTo>
                      <a:pt x="5036" y="465"/>
                      <a:pt x="5001" y="465"/>
                      <a:pt x="5001" y="465"/>
                    </a:cubicBezTo>
                    <a:lnTo>
                      <a:pt x="5001" y="465"/>
                    </a:lnTo>
                    <a:lnTo>
                      <a:pt x="5084" y="513"/>
                    </a:lnTo>
                    <a:cubicBezTo>
                      <a:pt x="5144" y="548"/>
                      <a:pt x="5239" y="584"/>
                      <a:pt x="5334" y="667"/>
                    </a:cubicBezTo>
                    <a:cubicBezTo>
                      <a:pt x="5534" y="785"/>
                      <a:pt x="5769" y="961"/>
                      <a:pt x="6017" y="1195"/>
                    </a:cubicBezTo>
                    <a:lnTo>
                      <a:pt x="6017" y="1195"/>
                    </a:lnTo>
                    <a:cubicBezTo>
                      <a:pt x="6014" y="1180"/>
                      <a:pt x="6013" y="1167"/>
                      <a:pt x="6013" y="1155"/>
                    </a:cubicBezTo>
                    <a:lnTo>
                      <a:pt x="6013" y="1155"/>
                    </a:lnTo>
                    <a:lnTo>
                      <a:pt x="6072" y="1215"/>
                    </a:lnTo>
                    <a:cubicBezTo>
                      <a:pt x="6215" y="1370"/>
                      <a:pt x="6370" y="1548"/>
                      <a:pt x="6501" y="1727"/>
                    </a:cubicBezTo>
                    <a:lnTo>
                      <a:pt x="6501" y="1787"/>
                    </a:lnTo>
                    <a:cubicBezTo>
                      <a:pt x="6453" y="1739"/>
                      <a:pt x="6406" y="1691"/>
                      <a:pt x="6382" y="1644"/>
                    </a:cubicBezTo>
                    <a:cubicBezTo>
                      <a:pt x="6263" y="1525"/>
                      <a:pt x="6156" y="1429"/>
                      <a:pt x="6060" y="1334"/>
                    </a:cubicBezTo>
                    <a:cubicBezTo>
                      <a:pt x="6044" y="1295"/>
                      <a:pt x="6032" y="1261"/>
                      <a:pt x="6025" y="1233"/>
                    </a:cubicBezTo>
                    <a:lnTo>
                      <a:pt x="6025" y="1233"/>
                    </a:lnTo>
                    <a:lnTo>
                      <a:pt x="6025" y="1334"/>
                    </a:lnTo>
                    <a:cubicBezTo>
                      <a:pt x="5989" y="1322"/>
                      <a:pt x="5977" y="1286"/>
                      <a:pt x="5953" y="1275"/>
                    </a:cubicBezTo>
                    <a:cubicBezTo>
                      <a:pt x="5834" y="1179"/>
                      <a:pt x="5751" y="1120"/>
                      <a:pt x="5751" y="1120"/>
                    </a:cubicBezTo>
                    <a:lnTo>
                      <a:pt x="5751" y="1120"/>
                    </a:lnTo>
                    <a:cubicBezTo>
                      <a:pt x="5751" y="1120"/>
                      <a:pt x="5810" y="1203"/>
                      <a:pt x="5906" y="1322"/>
                    </a:cubicBezTo>
                    <a:cubicBezTo>
                      <a:pt x="5929" y="1358"/>
                      <a:pt x="5977" y="1417"/>
                      <a:pt x="6025" y="1477"/>
                    </a:cubicBezTo>
                    <a:lnTo>
                      <a:pt x="6025" y="1739"/>
                    </a:lnTo>
                    <a:cubicBezTo>
                      <a:pt x="5906" y="1620"/>
                      <a:pt x="5787" y="1513"/>
                      <a:pt x="5691" y="1453"/>
                    </a:cubicBezTo>
                    <a:cubicBezTo>
                      <a:pt x="5656" y="1406"/>
                      <a:pt x="5608" y="1382"/>
                      <a:pt x="5572" y="1358"/>
                    </a:cubicBezTo>
                    <a:cubicBezTo>
                      <a:pt x="5537" y="1263"/>
                      <a:pt x="5501" y="1179"/>
                      <a:pt x="5501" y="1179"/>
                    </a:cubicBezTo>
                    <a:lnTo>
                      <a:pt x="5501" y="1179"/>
                    </a:lnTo>
                    <a:cubicBezTo>
                      <a:pt x="5501" y="1179"/>
                      <a:pt x="5501" y="1227"/>
                      <a:pt x="5513" y="1322"/>
                    </a:cubicBezTo>
                    <a:lnTo>
                      <a:pt x="5513" y="1334"/>
                    </a:lnTo>
                    <a:cubicBezTo>
                      <a:pt x="5513" y="1417"/>
                      <a:pt x="5537" y="1525"/>
                      <a:pt x="5548" y="1679"/>
                    </a:cubicBezTo>
                    <a:cubicBezTo>
                      <a:pt x="5425" y="1567"/>
                      <a:pt x="5290" y="1465"/>
                      <a:pt x="5175" y="1374"/>
                    </a:cubicBezTo>
                    <a:lnTo>
                      <a:pt x="5175" y="1374"/>
                    </a:lnTo>
                    <a:cubicBezTo>
                      <a:pt x="5198" y="1380"/>
                      <a:pt x="5223" y="1387"/>
                      <a:pt x="5251" y="1394"/>
                    </a:cubicBezTo>
                    <a:cubicBezTo>
                      <a:pt x="5072" y="1310"/>
                      <a:pt x="5025" y="1215"/>
                      <a:pt x="4941" y="1144"/>
                    </a:cubicBezTo>
                    <a:lnTo>
                      <a:pt x="4941" y="1144"/>
                    </a:lnTo>
                    <a:cubicBezTo>
                      <a:pt x="4946" y="1164"/>
                      <a:pt x="4938" y="1180"/>
                      <a:pt x="4929" y="1195"/>
                    </a:cubicBezTo>
                    <a:lnTo>
                      <a:pt x="4929" y="1195"/>
                    </a:lnTo>
                    <a:cubicBezTo>
                      <a:pt x="4881" y="1162"/>
                      <a:pt x="4837" y="1132"/>
                      <a:pt x="4798" y="1108"/>
                    </a:cubicBezTo>
                    <a:cubicBezTo>
                      <a:pt x="4798" y="1060"/>
                      <a:pt x="4786" y="1036"/>
                      <a:pt x="4786" y="1001"/>
                    </a:cubicBezTo>
                    <a:cubicBezTo>
                      <a:pt x="4763" y="822"/>
                      <a:pt x="4739" y="727"/>
                      <a:pt x="4739" y="727"/>
                    </a:cubicBezTo>
                    <a:cubicBezTo>
                      <a:pt x="4739" y="727"/>
                      <a:pt x="4727" y="822"/>
                      <a:pt x="4727" y="1001"/>
                    </a:cubicBezTo>
                    <a:lnTo>
                      <a:pt x="4727" y="1048"/>
                    </a:lnTo>
                    <a:lnTo>
                      <a:pt x="4715" y="1036"/>
                    </a:lnTo>
                    <a:lnTo>
                      <a:pt x="4703" y="1048"/>
                    </a:lnTo>
                    <a:cubicBezTo>
                      <a:pt x="4699" y="1055"/>
                      <a:pt x="4695" y="1062"/>
                      <a:pt x="4691" y="1069"/>
                    </a:cubicBezTo>
                    <a:lnTo>
                      <a:pt x="4691" y="1069"/>
                    </a:lnTo>
                    <a:lnTo>
                      <a:pt x="4691" y="1048"/>
                    </a:lnTo>
                    <a:cubicBezTo>
                      <a:pt x="4655" y="1096"/>
                      <a:pt x="4632" y="1132"/>
                      <a:pt x="4608" y="1155"/>
                    </a:cubicBezTo>
                    <a:cubicBezTo>
                      <a:pt x="4626" y="1155"/>
                      <a:pt x="4638" y="1158"/>
                      <a:pt x="4649" y="1166"/>
                    </a:cubicBezTo>
                    <a:lnTo>
                      <a:pt x="4649" y="1166"/>
                    </a:lnTo>
                    <a:cubicBezTo>
                      <a:pt x="4658" y="1143"/>
                      <a:pt x="4669" y="1110"/>
                      <a:pt x="4691" y="1069"/>
                    </a:cubicBezTo>
                    <a:lnTo>
                      <a:pt x="4691" y="1069"/>
                    </a:lnTo>
                    <a:lnTo>
                      <a:pt x="4691" y="1203"/>
                    </a:lnTo>
                    <a:cubicBezTo>
                      <a:pt x="4673" y="1185"/>
                      <a:pt x="4661" y="1173"/>
                      <a:pt x="4649" y="1166"/>
                    </a:cubicBezTo>
                    <a:lnTo>
                      <a:pt x="4649" y="1166"/>
                    </a:lnTo>
                    <a:cubicBezTo>
                      <a:pt x="4647" y="1171"/>
                      <a:pt x="4645" y="1175"/>
                      <a:pt x="4644" y="1179"/>
                    </a:cubicBezTo>
                    <a:cubicBezTo>
                      <a:pt x="4596" y="1167"/>
                      <a:pt x="4560" y="1144"/>
                      <a:pt x="4536" y="1120"/>
                    </a:cubicBezTo>
                    <a:lnTo>
                      <a:pt x="4443" y="1085"/>
                    </a:lnTo>
                    <a:lnTo>
                      <a:pt x="4443" y="1085"/>
                    </a:lnTo>
                    <a:cubicBezTo>
                      <a:pt x="4451" y="1088"/>
                      <a:pt x="4483" y="1102"/>
                      <a:pt x="4525" y="1144"/>
                    </a:cubicBezTo>
                    <a:cubicBezTo>
                      <a:pt x="4548" y="1155"/>
                      <a:pt x="4584" y="1179"/>
                      <a:pt x="4620" y="1215"/>
                    </a:cubicBezTo>
                    <a:cubicBezTo>
                      <a:pt x="4655" y="1227"/>
                      <a:pt x="4679" y="1263"/>
                      <a:pt x="4715" y="1286"/>
                    </a:cubicBezTo>
                    <a:lnTo>
                      <a:pt x="4715" y="1679"/>
                    </a:lnTo>
                    <a:cubicBezTo>
                      <a:pt x="4655" y="1620"/>
                      <a:pt x="4584" y="1572"/>
                      <a:pt x="4525" y="1525"/>
                    </a:cubicBezTo>
                    <a:cubicBezTo>
                      <a:pt x="4525" y="1465"/>
                      <a:pt x="4501" y="1441"/>
                      <a:pt x="4501" y="1441"/>
                    </a:cubicBezTo>
                    <a:cubicBezTo>
                      <a:pt x="4501" y="1441"/>
                      <a:pt x="4501" y="1465"/>
                      <a:pt x="4489" y="1513"/>
                    </a:cubicBezTo>
                    <a:cubicBezTo>
                      <a:pt x="4310" y="1382"/>
                      <a:pt x="4167" y="1275"/>
                      <a:pt x="4024" y="1203"/>
                    </a:cubicBezTo>
                    <a:cubicBezTo>
                      <a:pt x="3932" y="1145"/>
                      <a:pt x="3851" y="1099"/>
                      <a:pt x="3792" y="1064"/>
                    </a:cubicBezTo>
                    <a:lnTo>
                      <a:pt x="3792" y="1064"/>
                    </a:lnTo>
                    <a:cubicBezTo>
                      <a:pt x="3838" y="1103"/>
                      <a:pt x="3900" y="1147"/>
                      <a:pt x="3977" y="1215"/>
                    </a:cubicBezTo>
                    <a:cubicBezTo>
                      <a:pt x="4108" y="1334"/>
                      <a:pt x="4274" y="1489"/>
                      <a:pt x="4453" y="1679"/>
                    </a:cubicBezTo>
                    <a:cubicBezTo>
                      <a:pt x="4453" y="1703"/>
                      <a:pt x="4453" y="1751"/>
                      <a:pt x="4429" y="1787"/>
                    </a:cubicBezTo>
                    <a:cubicBezTo>
                      <a:pt x="4286" y="1691"/>
                      <a:pt x="4167" y="1620"/>
                      <a:pt x="4048" y="1572"/>
                    </a:cubicBezTo>
                    <a:cubicBezTo>
                      <a:pt x="3893" y="1322"/>
                      <a:pt x="3786" y="1132"/>
                      <a:pt x="3727" y="1025"/>
                    </a:cubicBezTo>
                    <a:cubicBezTo>
                      <a:pt x="3715" y="1001"/>
                      <a:pt x="3703" y="1001"/>
                      <a:pt x="3703" y="1001"/>
                    </a:cubicBezTo>
                    <a:lnTo>
                      <a:pt x="3703" y="1001"/>
                    </a:lnTo>
                    <a:lnTo>
                      <a:pt x="3727" y="1036"/>
                    </a:lnTo>
                    <a:cubicBezTo>
                      <a:pt x="3763" y="1108"/>
                      <a:pt x="3810" y="1286"/>
                      <a:pt x="3882" y="1513"/>
                    </a:cubicBezTo>
                    <a:cubicBezTo>
                      <a:pt x="3786" y="1465"/>
                      <a:pt x="3751" y="1453"/>
                      <a:pt x="3751" y="1453"/>
                    </a:cubicBezTo>
                    <a:lnTo>
                      <a:pt x="3751" y="1453"/>
                    </a:lnTo>
                    <a:cubicBezTo>
                      <a:pt x="3751" y="1453"/>
                      <a:pt x="3810" y="1501"/>
                      <a:pt x="3893" y="1572"/>
                    </a:cubicBezTo>
                    <a:cubicBezTo>
                      <a:pt x="4001" y="1894"/>
                      <a:pt x="4144" y="2310"/>
                      <a:pt x="4298" y="2715"/>
                    </a:cubicBezTo>
                    <a:cubicBezTo>
                      <a:pt x="4251" y="2691"/>
                      <a:pt x="4191" y="2644"/>
                      <a:pt x="4144" y="2608"/>
                    </a:cubicBezTo>
                    <a:cubicBezTo>
                      <a:pt x="4024" y="2346"/>
                      <a:pt x="3882" y="2108"/>
                      <a:pt x="3715" y="1894"/>
                    </a:cubicBezTo>
                    <a:cubicBezTo>
                      <a:pt x="3548" y="1691"/>
                      <a:pt x="3393" y="1513"/>
                      <a:pt x="3251" y="1394"/>
                    </a:cubicBezTo>
                    <a:cubicBezTo>
                      <a:pt x="3227" y="1298"/>
                      <a:pt x="3215" y="1227"/>
                      <a:pt x="3191" y="1155"/>
                    </a:cubicBezTo>
                    <a:cubicBezTo>
                      <a:pt x="3179" y="1060"/>
                      <a:pt x="3179" y="977"/>
                      <a:pt x="3191" y="929"/>
                    </a:cubicBezTo>
                    <a:cubicBezTo>
                      <a:pt x="3191" y="870"/>
                      <a:pt x="3214" y="846"/>
                      <a:pt x="3215" y="846"/>
                    </a:cubicBezTo>
                    <a:lnTo>
                      <a:pt x="3215" y="846"/>
                    </a:lnTo>
                    <a:cubicBezTo>
                      <a:pt x="3214" y="846"/>
                      <a:pt x="3191" y="870"/>
                      <a:pt x="3179" y="917"/>
                    </a:cubicBezTo>
                    <a:cubicBezTo>
                      <a:pt x="3167" y="977"/>
                      <a:pt x="3155" y="1048"/>
                      <a:pt x="3131" y="1155"/>
                    </a:cubicBezTo>
                    <a:lnTo>
                      <a:pt x="3131" y="1286"/>
                    </a:lnTo>
                    <a:cubicBezTo>
                      <a:pt x="3108" y="1275"/>
                      <a:pt x="3096" y="1263"/>
                      <a:pt x="3072" y="1239"/>
                    </a:cubicBezTo>
                    <a:cubicBezTo>
                      <a:pt x="3060" y="1203"/>
                      <a:pt x="3060" y="1167"/>
                      <a:pt x="3060" y="1167"/>
                    </a:cubicBezTo>
                    <a:lnTo>
                      <a:pt x="3060" y="1227"/>
                    </a:lnTo>
                    <a:lnTo>
                      <a:pt x="3012" y="1179"/>
                    </a:lnTo>
                    <a:lnTo>
                      <a:pt x="3012" y="1179"/>
                    </a:lnTo>
                    <a:cubicBezTo>
                      <a:pt x="3013" y="1180"/>
                      <a:pt x="3036" y="1203"/>
                      <a:pt x="3060" y="1239"/>
                    </a:cubicBezTo>
                    <a:lnTo>
                      <a:pt x="3060" y="1382"/>
                    </a:lnTo>
                    <a:cubicBezTo>
                      <a:pt x="3001" y="1322"/>
                      <a:pt x="2953" y="1263"/>
                      <a:pt x="2917" y="1215"/>
                    </a:cubicBezTo>
                    <a:cubicBezTo>
                      <a:pt x="2858" y="1155"/>
                      <a:pt x="2798" y="1108"/>
                      <a:pt x="2762" y="1084"/>
                    </a:cubicBezTo>
                    <a:cubicBezTo>
                      <a:pt x="2739" y="1048"/>
                      <a:pt x="2703" y="1036"/>
                      <a:pt x="2703" y="1036"/>
                    </a:cubicBezTo>
                    <a:lnTo>
                      <a:pt x="2703" y="1036"/>
                    </a:lnTo>
                    <a:cubicBezTo>
                      <a:pt x="2703" y="1036"/>
                      <a:pt x="2715" y="1048"/>
                      <a:pt x="2750" y="1096"/>
                    </a:cubicBezTo>
                    <a:cubicBezTo>
                      <a:pt x="2774" y="1142"/>
                      <a:pt x="2819" y="1177"/>
                      <a:pt x="2865" y="1255"/>
                    </a:cubicBezTo>
                    <a:lnTo>
                      <a:pt x="2865" y="1255"/>
                    </a:lnTo>
                    <a:cubicBezTo>
                      <a:pt x="2848" y="1317"/>
                      <a:pt x="2784" y="1555"/>
                      <a:pt x="2703" y="1870"/>
                    </a:cubicBezTo>
                    <a:lnTo>
                      <a:pt x="2691" y="1858"/>
                    </a:lnTo>
                    <a:cubicBezTo>
                      <a:pt x="2512" y="1644"/>
                      <a:pt x="2346" y="1465"/>
                      <a:pt x="2215" y="1346"/>
                    </a:cubicBezTo>
                    <a:lnTo>
                      <a:pt x="2167" y="1298"/>
                    </a:lnTo>
                    <a:cubicBezTo>
                      <a:pt x="2167" y="1286"/>
                      <a:pt x="2155" y="1263"/>
                      <a:pt x="2155" y="1239"/>
                    </a:cubicBezTo>
                    <a:cubicBezTo>
                      <a:pt x="2084" y="905"/>
                      <a:pt x="1988" y="620"/>
                      <a:pt x="1917" y="405"/>
                    </a:cubicBezTo>
                    <a:cubicBezTo>
                      <a:pt x="1881" y="310"/>
                      <a:pt x="1846" y="227"/>
                      <a:pt x="1822" y="167"/>
                    </a:cubicBezTo>
                    <a:cubicBezTo>
                      <a:pt x="1810" y="108"/>
                      <a:pt x="1798" y="84"/>
                      <a:pt x="1798" y="84"/>
                    </a:cubicBezTo>
                    <a:lnTo>
                      <a:pt x="1798" y="84"/>
                    </a:lnTo>
                    <a:cubicBezTo>
                      <a:pt x="1798" y="84"/>
                      <a:pt x="1822" y="215"/>
                      <a:pt x="1858" y="429"/>
                    </a:cubicBezTo>
                    <a:cubicBezTo>
                      <a:pt x="1881" y="632"/>
                      <a:pt x="1929" y="929"/>
                      <a:pt x="1965" y="1275"/>
                    </a:cubicBezTo>
                    <a:cubicBezTo>
                      <a:pt x="1965" y="1334"/>
                      <a:pt x="1977" y="1382"/>
                      <a:pt x="1977" y="1441"/>
                    </a:cubicBezTo>
                    <a:cubicBezTo>
                      <a:pt x="1906" y="1394"/>
                      <a:pt x="1870" y="1358"/>
                      <a:pt x="1869" y="1358"/>
                    </a:cubicBezTo>
                    <a:lnTo>
                      <a:pt x="1869" y="1358"/>
                    </a:lnTo>
                    <a:cubicBezTo>
                      <a:pt x="1870" y="1358"/>
                      <a:pt x="1917" y="1406"/>
                      <a:pt x="1977" y="1477"/>
                    </a:cubicBezTo>
                    <a:cubicBezTo>
                      <a:pt x="1988" y="1632"/>
                      <a:pt x="1988" y="1775"/>
                      <a:pt x="1988" y="1941"/>
                    </a:cubicBezTo>
                    <a:lnTo>
                      <a:pt x="1798" y="1751"/>
                    </a:lnTo>
                    <a:cubicBezTo>
                      <a:pt x="1643" y="1513"/>
                      <a:pt x="1488" y="1322"/>
                      <a:pt x="1369" y="1179"/>
                    </a:cubicBezTo>
                    <a:cubicBezTo>
                      <a:pt x="1286" y="1108"/>
                      <a:pt x="1226" y="1048"/>
                      <a:pt x="1191" y="1025"/>
                    </a:cubicBezTo>
                    <a:lnTo>
                      <a:pt x="1131" y="965"/>
                    </a:lnTo>
                    <a:lnTo>
                      <a:pt x="1131" y="965"/>
                    </a:lnTo>
                    <a:cubicBezTo>
                      <a:pt x="1131" y="965"/>
                      <a:pt x="1143" y="989"/>
                      <a:pt x="1167" y="1036"/>
                    </a:cubicBezTo>
                    <a:cubicBezTo>
                      <a:pt x="1203" y="1084"/>
                      <a:pt x="1262" y="1144"/>
                      <a:pt x="1310" y="1227"/>
                    </a:cubicBezTo>
                    <a:cubicBezTo>
                      <a:pt x="1346" y="1298"/>
                      <a:pt x="1393" y="1382"/>
                      <a:pt x="1441" y="1465"/>
                    </a:cubicBezTo>
                    <a:cubicBezTo>
                      <a:pt x="1334" y="1394"/>
                      <a:pt x="1274" y="1346"/>
                      <a:pt x="1274" y="1346"/>
                    </a:cubicBezTo>
                    <a:lnTo>
                      <a:pt x="1274" y="1346"/>
                    </a:lnTo>
                    <a:cubicBezTo>
                      <a:pt x="1274" y="1346"/>
                      <a:pt x="1346" y="1417"/>
                      <a:pt x="1453" y="1560"/>
                    </a:cubicBezTo>
                    <a:cubicBezTo>
                      <a:pt x="1488" y="1584"/>
                      <a:pt x="1512" y="1632"/>
                      <a:pt x="1560" y="1679"/>
                    </a:cubicBezTo>
                    <a:cubicBezTo>
                      <a:pt x="1607" y="1763"/>
                      <a:pt x="1631" y="1858"/>
                      <a:pt x="1679" y="1941"/>
                    </a:cubicBezTo>
                    <a:cubicBezTo>
                      <a:pt x="1691" y="1977"/>
                      <a:pt x="1691" y="2001"/>
                      <a:pt x="1703" y="2037"/>
                    </a:cubicBezTo>
                    <a:cubicBezTo>
                      <a:pt x="1619" y="1953"/>
                      <a:pt x="1524" y="1894"/>
                      <a:pt x="1453" y="1834"/>
                    </a:cubicBezTo>
                    <a:cubicBezTo>
                      <a:pt x="1346" y="1763"/>
                      <a:pt x="1274" y="1715"/>
                      <a:pt x="1262" y="1703"/>
                    </a:cubicBezTo>
                    <a:lnTo>
                      <a:pt x="1262" y="1703"/>
                    </a:lnTo>
                    <a:cubicBezTo>
                      <a:pt x="1298" y="1739"/>
                      <a:pt x="1334" y="1798"/>
                      <a:pt x="1393" y="1858"/>
                    </a:cubicBezTo>
                    <a:cubicBezTo>
                      <a:pt x="1500" y="1977"/>
                      <a:pt x="1619" y="2144"/>
                      <a:pt x="1762" y="2322"/>
                    </a:cubicBezTo>
                    <a:cubicBezTo>
                      <a:pt x="1786" y="2346"/>
                      <a:pt x="1798" y="2358"/>
                      <a:pt x="1822" y="2394"/>
                    </a:cubicBezTo>
                    <a:cubicBezTo>
                      <a:pt x="1858" y="2513"/>
                      <a:pt x="1881" y="2632"/>
                      <a:pt x="1905" y="2751"/>
                    </a:cubicBezTo>
                    <a:cubicBezTo>
                      <a:pt x="1869" y="2739"/>
                      <a:pt x="1858" y="2703"/>
                      <a:pt x="1822" y="2691"/>
                    </a:cubicBezTo>
                    <a:cubicBezTo>
                      <a:pt x="1715" y="2418"/>
                      <a:pt x="1572" y="2168"/>
                      <a:pt x="1429" y="1941"/>
                    </a:cubicBezTo>
                    <a:cubicBezTo>
                      <a:pt x="1369" y="1858"/>
                      <a:pt x="1310" y="1787"/>
                      <a:pt x="1262" y="1703"/>
                    </a:cubicBezTo>
                    <a:cubicBezTo>
                      <a:pt x="1167" y="1584"/>
                      <a:pt x="1084" y="1477"/>
                      <a:pt x="1012" y="1406"/>
                    </a:cubicBezTo>
                    <a:cubicBezTo>
                      <a:pt x="953" y="1346"/>
                      <a:pt x="893" y="1298"/>
                      <a:pt x="857" y="1263"/>
                    </a:cubicBezTo>
                    <a:cubicBezTo>
                      <a:pt x="834" y="1227"/>
                      <a:pt x="798" y="1215"/>
                      <a:pt x="798" y="1215"/>
                    </a:cubicBezTo>
                    <a:lnTo>
                      <a:pt x="798" y="1215"/>
                    </a:lnTo>
                    <a:cubicBezTo>
                      <a:pt x="798" y="1215"/>
                      <a:pt x="810" y="1239"/>
                      <a:pt x="845" y="1275"/>
                    </a:cubicBezTo>
                    <a:cubicBezTo>
                      <a:pt x="869" y="1322"/>
                      <a:pt x="917" y="1382"/>
                      <a:pt x="965" y="1453"/>
                    </a:cubicBezTo>
                    <a:cubicBezTo>
                      <a:pt x="1048" y="1596"/>
                      <a:pt x="1167" y="1810"/>
                      <a:pt x="1274" y="2060"/>
                    </a:cubicBezTo>
                    <a:cubicBezTo>
                      <a:pt x="1310" y="2120"/>
                      <a:pt x="1334" y="2191"/>
                      <a:pt x="1369" y="2275"/>
                    </a:cubicBezTo>
                    <a:cubicBezTo>
                      <a:pt x="1048" y="1989"/>
                      <a:pt x="786" y="1775"/>
                      <a:pt x="786" y="1775"/>
                    </a:cubicBezTo>
                    <a:lnTo>
                      <a:pt x="786" y="1775"/>
                    </a:lnTo>
                    <a:cubicBezTo>
                      <a:pt x="786" y="1775"/>
                      <a:pt x="869" y="1929"/>
                      <a:pt x="1024" y="2132"/>
                    </a:cubicBezTo>
                    <a:cubicBezTo>
                      <a:pt x="953" y="2048"/>
                      <a:pt x="893" y="1977"/>
                      <a:pt x="810" y="1894"/>
                    </a:cubicBezTo>
                    <a:cubicBezTo>
                      <a:pt x="607" y="1679"/>
                      <a:pt x="393" y="1513"/>
                      <a:pt x="250" y="1406"/>
                    </a:cubicBezTo>
                    <a:cubicBezTo>
                      <a:pt x="179" y="1346"/>
                      <a:pt x="119" y="1322"/>
                      <a:pt x="72" y="1286"/>
                    </a:cubicBezTo>
                    <a:cubicBezTo>
                      <a:pt x="24" y="1263"/>
                      <a:pt x="0" y="1239"/>
                      <a:pt x="0" y="1239"/>
                    </a:cubicBezTo>
                    <a:lnTo>
                      <a:pt x="0" y="1239"/>
                    </a:lnTo>
                    <a:lnTo>
                      <a:pt x="60" y="1298"/>
                    </a:lnTo>
                    <a:cubicBezTo>
                      <a:pt x="83" y="1346"/>
                      <a:pt x="143" y="1394"/>
                      <a:pt x="203" y="1465"/>
                    </a:cubicBezTo>
                    <a:cubicBezTo>
                      <a:pt x="322" y="1596"/>
                      <a:pt x="500" y="1810"/>
                      <a:pt x="667" y="2048"/>
                    </a:cubicBezTo>
                    <a:cubicBezTo>
                      <a:pt x="834" y="2287"/>
                      <a:pt x="976" y="2572"/>
                      <a:pt x="1107" y="2870"/>
                    </a:cubicBezTo>
                    <a:cubicBezTo>
                      <a:pt x="1250" y="3144"/>
                      <a:pt x="1334" y="3441"/>
                      <a:pt x="1405" y="3703"/>
                    </a:cubicBezTo>
                    <a:cubicBezTo>
                      <a:pt x="1512" y="4037"/>
                      <a:pt x="1584" y="4311"/>
                      <a:pt x="1667" y="4477"/>
                    </a:cubicBezTo>
                    <a:cubicBezTo>
                      <a:pt x="1727" y="4656"/>
                      <a:pt x="1786" y="4739"/>
                      <a:pt x="1786" y="4739"/>
                    </a:cubicBezTo>
                    <a:cubicBezTo>
                      <a:pt x="1786" y="4739"/>
                      <a:pt x="1810" y="4668"/>
                      <a:pt x="1858" y="4537"/>
                    </a:cubicBezTo>
                    <a:cubicBezTo>
                      <a:pt x="1881" y="4668"/>
                      <a:pt x="1917" y="4739"/>
                      <a:pt x="1917" y="4739"/>
                    </a:cubicBezTo>
                    <a:cubicBezTo>
                      <a:pt x="1917" y="4739"/>
                      <a:pt x="1965" y="4680"/>
                      <a:pt x="2000" y="4573"/>
                    </a:cubicBezTo>
                    <a:lnTo>
                      <a:pt x="2000" y="4787"/>
                    </a:lnTo>
                    <a:cubicBezTo>
                      <a:pt x="2000" y="4989"/>
                      <a:pt x="2024" y="5096"/>
                      <a:pt x="2024" y="5096"/>
                    </a:cubicBezTo>
                    <a:cubicBezTo>
                      <a:pt x="2024" y="5096"/>
                      <a:pt x="2096" y="5025"/>
                      <a:pt x="2203" y="4846"/>
                    </a:cubicBezTo>
                    <a:cubicBezTo>
                      <a:pt x="2274" y="4692"/>
                      <a:pt x="2358" y="4489"/>
                      <a:pt x="2405" y="4192"/>
                    </a:cubicBezTo>
                    <a:cubicBezTo>
                      <a:pt x="2441" y="4382"/>
                      <a:pt x="2500" y="4477"/>
                      <a:pt x="2500" y="4477"/>
                    </a:cubicBezTo>
                    <a:cubicBezTo>
                      <a:pt x="2500" y="4477"/>
                      <a:pt x="2655" y="4299"/>
                      <a:pt x="2762" y="3882"/>
                    </a:cubicBezTo>
                    <a:cubicBezTo>
                      <a:pt x="2822" y="3965"/>
                      <a:pt x="2881" y="4037"/>
                      <a:pt x="2941" y="4120"/>
                    </a:cubicBezTo>
                    <a:cubicBezTo>
                      <a:pt x="2977" y="4180"/>
                      <a:pt x="3001" y="4215"/>
                      <a:pt x="3036" y="4263"/>
                    </a:cubicBezTo>
                    <a:cubicBezTo>
                      <a:pt x="3120" y="4418"/>
                      <a:pt x="3191" y="4477"/>
                      <a:pt x="3191" y="4477"/>
                    </a:cubicBezTo>
                    <a:cubicBezTo>
                      <a:pt x="3191" y="4477"/>
                      <a:pt x="3227" y="4382"/>
                      <a:pt x="3227" y="4203"/>
                    </a:cubicBezTo>
                    <a:cubicBezTo>
                      <a:pt x="3227" y="4025"/>
                      <a:pt x="3191" y="3763"/>
                      <a:pt x="3048" y="3430"/>
                    </a:cubicBezTo>
                    <a:cubicBezTo>
                      <a:pt x="2989" y="3311"/>
                      <a:pt x="2929" y="3180"/>
                      <a:pt x="2858" y="3049"/>
                    </a:cubicBezTo>
                    <a:cubicBezTo>
                      <a:pt x="2858" y="2965"/>
                      <a:pt x="2870" y="2906"/>
                      <a:pt x="2870" y="2834"/>
                    </a:cubicBezTo>
                    <a:cubicBezTo>
                      <a:pt x="2953" y="3049"/>
                      <a:pt x="3036" y="3239"/>
                      <a:pt x="3108" y="3418"/>
                    </a:cubicBezTo>
                    <a:cubicBezTo>
                      <a:pt x="3120" y="3441"/>
                      <a:pt x="3120" y="3465"/>
                      <a:pt x="3131" y="3489"/>
                    </a:cubicBezTo>
                    <a:lnTo>
                      <a:pt x="3131" y="3501"/>
                    </a:lnTo>
                    <a:cubicBezTo>
                      <a:pt x="3215" y="3834"/>
                      <a:pt x="3286" y="4061"/>
                      <a:pt x="3358" y="4215"/>
                    </a:cubicBezTo>
                    <a:cubicBezTo>
                      <a:pt x="3417" y="4382"/>
                      <a:pt x="3477" y="4454"/>
                      <a:pt x="3477" y="4454"/>
                    </a:cubicBezTo>
                    <a:cubicBezTo>
                      <a:pt x="3477" y="4454"/>
                      <a:pt x="3512" y="4394"/>
                      <a:pt x="3536" y="4299"/>
                    </a:cubicBezTo>
                    <a:cubicBezTo>
                      <a:pt x="3596" y="4394"/>
                      <a:pt x="3643" y="4454"/>
                      <a:pt x="3643" y="4454"/>
                    </a:cubicBezTo>
                    <a:cubicBezTo>
                      <a:pt x="3643" y="4454"/>
                      <a:pt x="3655" y="4430"/>
                      <a:pt x="3667" y="4370"/>
                    </a:cubicBezTo>
                    <a:cubicBezTo>
                      <a:pt x="3691" y="4489"/>
                      <a:pt x="3703" y="4537"/>
                      <a:pt x="3703" y="4537"/>
                    </a:cubicBezTo>
                    <a:cubicBezTo>
                      <a:pt x="3703" y="4537"/>
                      <a:pt x="3763" y="4454"/>
                      <a:pt x="3846" y="4299"/>
                    </a:cubicBezTo>
                    <a:cubicBezTo>
                      <a:pt x="3870" y="4334"/>
                      <a:pt x="3882" y="4382"/>
                      <a:pt x="3882" y="4418"/>
                    </a:cubicBezTo>
                    <a:cubicBezTo>
                      <a:pt x="3929" y="4573"/>
                      <a:pt x="3965" y="4668"/>
                      <a:pt x="3965" y="4668"/>
                    </a:cubicBezTo>
                    <a:cubicBezTo>
                      <a:pt x="3965" y="4668"/>
                      <a:pt x="4024" y="4596"/>
                      <a:pt x="4072" y="4430"/>
                    </a:cubicBezTo>
                    <a:cubicBezTo>
                      <a:pt x="4108" y="4323"/>
                      <a:pt x="4132" y="4203"/>
                      <a:pt x="4132" y="4037"/>
                    </a:cubicBezTo>
                    <a:cubicBezTo>
                      <a:pt x="4167" y="4192"/>
                      <a:pt x="4191" y="4311"/>
                      <a:pt x="4227" y="4394"/>
                    </a:cubicBezTo>
                    <a:cubicBezTo>
                      <a:pt x="4263" y="4573"/>
                      <a:pt x="4310" y="4668"/>
                      <a:pt x="4310" y="4668"/>
                    </a:cubicBezTo>
                    <a:cubicBezTo>
                      <a:pt x="4310" y="4668"/>
                      <a:pt x="4370" y="4596"/>
                      <a:pt x="4429" y="4418"/>
                    </a:cubicBezTo>
                    <a:cubicBezTo>
                      <a:pt x="4465" y="4299"/>
                      <a:pt x="4501" y="4132"/>
                      <a:pt x="4501" y="3918"/>
                    </a:cubicBezTo>
                    <a:cubicBezTo>
                      <a:pt x="4858" y="4394"/>
                      <a:pt x="5144" y="4549"/>
                      <a:pt x="5144" y="4549"/>
                    </a:cubicBezTo>
                    <a:cubicBezTo>
                      <a:pt x="5144" y="4549"/>
                      <a:pt x="5132" y="4442"/>
                      <a:pt x="5072" y="4263"/>
                    </a:cubicBezTo>
                    <a:lnTo>
                      <a:pt x="5072" y="4263"/>
                    </a:lnTo>
                    <a:cubicBezTo>
                      <a:pt x="5120" y="4323"/>
                      <a:pt x="5179" y="4370"/>
                      <a:pt x="5215" y="4418"/>
                    </a:cubicBezTo>
                    <a:cubicBezTo>
                      <a:pt x="5334" y="4513"/>
                      <a:pt x="5429" y="4549"/>
                      <a:pt x="5429" y="4549"/>
                    </a:cubicBezTo>
                    <a:cubicBezTo>
                      <a:pt x="5429" y="4549"/>
                      <a:pt x="5429" y="4454"/>
                      <a:pt x="5394" y="4311"/>
                    </a:cubicBezTo>
                    <a:cubicBezTo>
                      <a:pt x="5394" y="4299"/>
                      <a:pt x="5382" y="4263"/>
                      <a:pt x="5382" y="4251"/>
                    </a:cubicBezTo>
                    <a:lnTo>
                      <a:pt x="5382" y="4251"/>
                    </a:lnTo>
                    <a:cubicBezTo>
                      <a:pt x="5477" y="4358"/>
                      <a:pt x="5513" y="4394"/>
                      <a:pt x="5513" y="4394"/>
                    </a:cubicBezTo>
                    <a:cubicBezTo>
                      <a:pt x="5513" y="4394"/>
                      <a:pt x="5537" y="4358"/>
                      <a:pt x="5537" y="4263"/>
                    </a:cubicBezTo>
                    <a:cubicBezTo>
                      <a:pt x="5560" y="4275"/>
                      <a:pt x="5572" y="4311"/>
                      <a:pt x="5608" y="4323"/>
                    </a:cubicBezTo>
                    <a:cubicBezTo>
                      <a:pt x="5632" y="4370"/>
                      <a:pt x="5656" y="4394"/>
                      <a:pt x="5656" y="4394"/>
                    </a:cubicBezTo>
                    <a:cubicBezTo>
                      <a:pt x="5656" y="4394"/>
                      <a:pt x="5656" y="4382"/>
                      <a:pt x="5668" y="4382"/>
                    </a:cubicBezTo>
                    <a:cubicBezTo>
                      <a:pt x="5715" y="4430"/>
                      <a:pt x="5751" y="4454"/>
                      <a:pt x="5798" y="4489"/>
                    </a:cubicBezTo>
                    <a:cubicBezTo>
                      <a:pt x="5953" y="4596"/>
                      <a:pt x="6049" y="4632"/>
                      <a:pt x="6049" y="4632"/>
                    </a:cubicBezTo>
                    <a:cubicBezTo>
                      <a:pt x="6049" y="4632"/>
                      <a:pt x="6037" y="4537"/>
                      <a:pt x="5965" y="4358"/>
                    </a:cubicBezTo>
                    <a:cubicBezTo>
                      <a:pt x="5929" y="4275"/>
                      <a:pt x="5870" y="4192"/>
                      <a:pt x="5810" y="4084"/>
                    </a:cubicBezTo>
                    <a:cubicBezTo>
                      <a:pt x="5846" y="4013"/>
                      <a:pt x="5858" y="3918"/>
                      <a:pt x="5870" y="3799"/>
                    </a:cubicBezTo>
                    <a:lnTo>
                      <a:pt x="5870" y="3822"/>
                    </a:lnTo>
                    <a:cubicBezTo>
                      <a:pt x="5953" y="4084"/>
                      <a:pt x="6025" y="4275"/>
                      <a:pt x="6096" y="4418"/>
                    </a:cubicBezTo>
                    <a:cubicBezTo>
                      <a:pt x="6156" y="4549"/>
                      <a:pt x="6215" y="4608"/>
                      <a:pt x="6215" y="4608"/>
                    </a:cubicBezTo>
                    <a:lnTo>
                      <a:pt x="6263" y="4513"/>
                    </a:lnTo>
                    <a:lnTo>
                      <a:pt x="6346" y="4692"/>
                    </a:lnTo>
                    <a:cubicBezTo>
                      <a:pt x="6453" y="4906"/>
                      <a:pt x="6525" y="4989"/>
                      <a:pt x="6525" y="4989"/>
                    </a:cubicBezTo>
                    <a:cubicBezTo>
                      <a:pt x="6525" y="4989"/>
                      <a:pt x="6560" y="4870"/>
                      <a:pt x="6549" y="4632"/>
                    </a:cubicBezTo>
                    <a:cubicBezTo>
                      <a:pt x="6549" y="4549"/>
                      <a:pt x="6525" y="4454"/>
                      <a:pt x="6501" y="4334"/>
                    </a:cubicBezTo>
                    <a:cubicBezTo>
                      <a:pt x="6525" y="4180"/>
                      <a:pt x="6560" y="3942"/>
                      <a:pt x="6525" y="3620"/>
                    </a:cubicBezTo>
                    <a:lnTo>
                      <a:pt x="6525" y="3584"/>
                    </a:lnTo>
                    <a:cubicBezTo>
                      <a:pt x="6572" y="3668"/>
                      <a:pt x="6608" y="3739"/>
                      <a:pt x="6644" y="3822"/>
                    </a:cubicBezTo>
                    <a:cubicBezTo>
                      <a:pt x="6822" y="4239"/>
                      <a:pt x="6977" y="4537"/>
                      <a:pt x="7084" y="4739"/>
                    </a:cubicBezTo>
                    <a:cubicBezTo>
                      <a:pt x="7180" y="4954"/>
                      <a:pt x="7263" y="5049"/>
                      <a:pt x="7263" y="5049"/>
                    </a:cubicBezTo>
                    <a:cubicBezTo>
                      <a:pt x="7263" y="5049"/>
                      <a:pt x="7287" y="4930"/>
                      <a:pt x="7287" y="4692"/>
                    </a:cubicBezTo>
                    <a:cubicBezTo>
                      <a:pt x="7287" y="4596"/>
                      <a:pt x="7275" y="4442"/>
                      <a:pt x="7227" y="4275"/>
                    </a:cubicBezTo>
                    <a:lnTo>
                      <a:pt x="7227" y="4275"/>
                    </a:lnTo>
                    <a:lnTo>
                      <a:pt x="7263" y="4311"/>
                    </a:lnTo>
                    <a:lnTo>
                      <a:pt x="7263" y="4192"/>
                    </a:lnTo>
                    <a:cubicBezTo>
                      <a:pt x="7275" y="4144"/>
                      <a:pt x="7287" y="4084"/>
                      <a:pt x="7299" y="4025"/>
                    </a:cubicBezTo>
                    <a:cubicBezTo>
                      <a:pt x="7346" y="4132"/>
                      <a:pt x="7394" y="4192"/>
                      <a:pt x="7394" y="4192"/>
                    </a:cubicBezTo>
                    <a:cubicBezTo>
                      <a:pt x="7394" y="4192"/>
                      <a:pt x="7453" y="4120"/>
                      <a:pt x="7501" y="3953"/>
                    </a:cubicBezTo>
                    <a:cubicBezTo>
                      <a:pt x="7525" y="4084"/>
                      <a:pt x="7561" y="4203"/>
                      <a:pt x="7584" y="4299"/>
                    </a:cubicBezTo>
                    <a:cubicBezTo>
                      <a:pt x="7620" y="4418"/>
                      <a:pt x="7632" y="4501"/>
                      <a:pt x="7644" y="4561"/>
                    </a:cubicBezTo>
                    <a:cubicBezTo>
                      <a:pt x="7656" y="4620"/>
                      <a:pt x="7680" y="4656"/>
                      <a:pt x="7680" y="4656"/>
                    </a:cubicBezTo>
                    <a:cubicBezTo>
                      <a:pt x="7680" y="4656"/>
                      <a:pt x="7692" y="4620"/>
                      <a:pt x="7703" y="4561"/>
                    </a:cubicBezTo>
                    <a:cubicBezTo>
                      <a:pt x="7715" y="4501"/>
                      <a:pt x="7763" y="4418"/>
                      <a:pt x="7775" y="4299"/>
                    </a:cubicBezTo>
                    <a:cubicBezTo>
                      <a:pt x="7799" y="4180"/>
                      <a:pt x="7823" y="4013"/>
                      <a:pt x="7811" y="3834"/>
                    </a:cubicBezTo>
                    <a:lnTo>
                      <a:pt x="7811" y="3834"/>
                    </a:lnTo>
                    <a:cubicBezTo>
                      <a:pt x="8001" y="4096"/>
                      <a:pt x="8180" y="4263"/>
                      <a:pt x="8335" y="4358"/>
                    </a:cubicBezTo>
                    <a:cubicBezTo>
                      <a:pt x="8489" y="4454"/>
                      <a:pt x="8585" y="4501"/>
                      <a:pt x="8585" y="4501"/>
                    </a:cubicBezTo>
                    <a:cubicBezTo>
                      <a:pt x="8585" y="4501"/>
                      <a:pt x="8549" y="4394"/>
                      <a:pt x="8477" y="4215"/>
                    </a:cubicBezTo>
                    <a:cubicBezTo>
                      <a:pt x="8454" y="4156"/>
                      <a:pt x="8418" y="4096"/>
                      <a:pt x="8394" y="4025"/>
                    </a:cubicBezTo>
                    <a:cubicBezTo>
                      <a:pt x="8394" y="3977"/>
                      <a:pt x="8370" y="3942"/>
                      <a:pt x="8370" y="3894"/>
                    </a:cubicBezTo>
                    <a:lnTo>
                      <a:pt x="8370" y="3894"/>
                    </a:lnTo>
                    <a:cubicBezTo>
                      <a:pt x="8513" y="4192"/>
                      <a:pt x="8644" y="4323"/>
                      <a:pt x="8668" y="4370"/>
                    </a:cubicBezTo>
                    <a:cubicBezTo>
                      <a:pt x="8704" y="4394"/>
                      <a:pt x="8716" y="4430"/>
                      <a:pt x="8716" y="4430"/>
                    </a:cubicBezTo>
                    <a:cubicBezTo>
                      <a:pt x="8716" y="4430"/>
                      <a:pt x="8763" y="4299"/>
                      <a:pt x="8787" y="4061"/>
                    </a:cubicBezTo>
                    <a:cubicBezTo>
                      <a:pt x="9227" y="4430"/>
                      <a:pt x="9537" y="4513"/>
                      <a:pt x="9537" y="4513"/>
                    </a:cubicBezTo>
                    <a:cubicBezTo>
                      <a:pt x="9537" y="4513"/>
                      <a:pt x="9478" y="4275"/>
                      <a:pt x="9204" y="3942"/>
                    </a:cubicBezTo>
                    <a:cubicBezTo>
                      <a:pt x="9227" y="3834"/>
                      <a:pt x="9239" y="3668"/>
                      <a:pt x="9204" y="3489"/>
                    </a:cubicBezTo>
                    <a:lnTo>
                      <a:pt x="9204" y="3489"/>
                    </a:lnTo>
                    <a:cubicBezTo>
                      <a:pt x="9227" y="3501"/>
                      <a:pt x="9227" y="3525"/>
                      <a:pt x="9239" y="3537"/>
                    </a:cubicBezTo>
                    <a:cubicBezTo>
                      <a:pt x="9311" y="3644"/>
                      <a:pt x="9382" y="3739"/>
                      <a:pt x="9442" y="3822"/>
                    </a:cubicBezTo>
                    <a:cubicBezTo>
                      <a:pt x="9478" y="4013"/>
                      <a:pt x="9501" y="4156"/>
                      <a:pt x="9537" y="4275"/>
                    </a:cubicBezTo>
                    <a:cubicBezTo>
                      <a:pt x="9561" y="4489"/>
                      <a:pt x="9608" y="4573"/>
                      <a:pt x="9608" y="4573"/>
                    </a:cubicBezTo>
                    <a:cubicBezTo>
                      <a:pt x="9608" y="4573"/>
                      <a:pt x="9668" y="4489"/>
                      <a:pt x="9739" y="4299"/>
                    </a:cubicBezTo>
                    <a:cubicBezTo>
                      <a:pt x="9763" y="4263"/>
                      <a:pt x="9763" y="4239"/>
                      <a:pt x="9763" y="4203"/>
                    </a:cubicBezTo>
                    <a:cubicBezTo>
                      <a:pt x="9847" y="4311"/>
                      <a:pt x="9906" y="4358"/>
                      <a:pt x="9906" y="4358"/>
                    </a:cubicBezTo>
                    <a:cubicBezTo>
                      <a:pt x="9906" y="4358"/>
                      <a:pt x="9918" y="4251"/>
                      <a:pt x="9906" y="4073"/>
                    </a:cubicBezTo>
                    <a:cubicBezTo>
                      <a:pt x="9894" y="3977"/>
                      <a:pt x="9859" y="3858"/>
                      <a:pt x="9823" y="3739"/>
                    </a:cubicBezTo>
                    <a:lnTo>
                      <a:pt x="9823" y="3656"/>
                    </a:lnTo>
                    <a:cubicBezTo>
                      <a:pt x="9966" y="3858"/>
                      <a:pt x="10097" y="4013"/>
                      <a:pt x="10204" y="4132"/>
                    </a:cubicBezTo>
                    <a:cubicBezTo>
                      <a:pt x="10323" y="4275"/>
                      <a:pt x="10418" y="4334"/>
                      <a:pt x="10418" y="4334"/>
                    </a:cubicBezTo>
                    <a:lnTo>
                      <a:pt x="10418" y="4323"/>
                    </a:lnTo>
                    <a:cubicBezTo>
                      <a:pt x="10454" y="4382"/>
                      <a:pt x="10490" y="4442"/>
                      <a:pt x="10513" y="4477"/>
                    </a:cubicBezTo>
                    <a:lnTo>
                      <a:pt x="10513" y="4489"/>
                    </a:lnTo>
                    <a:lnTo>
                      <a:pt x="10537" y="4477"/>
                    </a:lnTo>
                    <a:cubicBezTo>
                      <a:pt x="10537" y="4489"/>
                      <a:pt x="10549" y="4489"/>
                      <a:pt x="10549" y="4501"/>
                    </a:cubicBezTo>
                    <a:cubicBezTo>
                      <a:pt x="10561" y="4632"/>
                      <a:pt x="10597" y="4692"/>
                      <a:pt x="10597" y="4692"/>
                    </a:cubicBezTo>
                    <a:cubicBezTo>
                      <a:pt x="10597" y="4692"/>
                      <a:pt x="10656" y="4620"/>
                      <a:pt x="10740" y="4442"/>
                    </a:cubicBezTo>
                    <a:cubicBezTo>
                      <a:pt x="10811" y="4275"/>
                      <a:pt x="10894" y="4061"/>
                      <a:pt x="10930" y="3727"/>
                    </a:cubicBezTo>
                    <a:cubicBezTo>
                      <a:pt x="10990" y="3906"/>
                      <a:pt x="11037" y="4061"/>
                      <a:pt x="11085" y="4180"/>
                    </a:cubicBezTo>
                    <a:cubicBezTo>
                      <a:pt x="11156" y="4334"/>
                      <a:pt x="11216" y="4430"/>
                      <a:pt x="11216" y="4430"/>
                    </a:cubicBezTo>
                    <a:cubicBezTo>
                      <a:pt x="11216" y="4430"/>
                      <a:pt x="11263" y="4334"/>
                      <a:pt x="11287" y="4156"/>
                    </a:cubicBezTo>
                    <a:cubicBezTo>
                      <a:pt x="11287" y="4120"/>
                      <a:pt x="11311" y="4073"/>
                      <a:pt x="11311" y="4025"/>
                    </a:cubicBezTo>
                    <a:cubicBezTo>
                      <a:pt x="11383" y="4084"/>
                      <a:pt x="11442" y="4132"/>
                      <a:pt x="11490" y="4156"/>
                    </a:cubicBezTo>
                    <a:cubicBezTo>
                      <a:pt x="11466" y="4537"/>
                      <a:pt x="11525" y="4727"/>
                      <a:pt x="11525" y="4727"/>
                    </a:cubicBezTo>
                    <a:cubicBezTo>
                      <a:pt x="11525" y="4727"/>
                      <a:pt x="11585" y="4668"/>
                      <a:pt x="11668" y="4513"/>
                    </a:cubicBezTo>
                    <a:cubicBezTo>
                      <a:pt x="11728" y="4692"/>
                      <a:pt x="11787" y="4787"/>
                      <a:pt x="11787" y="4787"/>
                    </a:cubicBezTo>
                    <a:cubicBezTo>
                      <a:pt x="11787" y="4787"/>
                      <a:pt x="11799" y="4739"/>
                      <a:pt x="11823" y="4668"/>
                    </a:cubicBezTo>
                    <a:cubicBezTo>
                      <a:pt x="11859" y="4787"/>
                      <a:pt x="11883" y="4846"/>
                      <a:pt x="11883" y="4846"/>
                    </a:cubicBezTo>
                    <a:cubicBezTo>
                      <a:pt x="11883" y="4846"/>
                      <a:pt x="11942" y="4739"/>
                      <a:pt x="11990" y="4537"/>
                    </a:cubicBezTo>
                    <a:cubicBezTo>
                      <a:pt x="11990" y="4513"/>
                      <a:pt x="12002" y="4489"/>
                      <a:pt x="12002" y="4454"/>
                    </a:cubicBezTo>
                    <a:cubicBezTo>
                      <a:pt x="12025" y="4489"/>
                      <a:pt x="12037" y="4501"/>
                      <a:pt x="12037" y="4501"/>
                    </a:cubicBezTo>
                    <a:cubicBezTo>
                      <a:pt x="12037" y="4501"/>
                      <a:pt x="12085" y="4418"/>
                      <a:pt x="12145" y="4239"/>
                    </a:cubicBezTo>
                    <a:cubicBezTo>
                      <a:pt x="12156" y="4192"/>
                      <a:pt x="12156" y="4144"/>
                      <a:pt x="12168" y="4084"/>
                    </a:cubicBezTo>
                    <a:cubicBezTo>
                      <a:pt x="12180" y="4037"/>
                      <a:pt x="12216" y="4001"/>
                      <a:pt x="12240" y="3942"/>
                    </a:cubicBezTo>
                    <a:cubicBezTo>
                      <a:pt x="12287" y="3822"/>
                      <a:pt x="12335" y="3644"/>
                      <a:pt x="12335" y="3418"/>
                    </a:cubicBezTo>
                    <a:cubicBezTo>
                      <a:pt x="12383" y="3608"/>
                      <a:pt x="12418" y="3775"/>
                      <a:pt x="12466" y="3894"/>
                    </a:cubicBezTo>
                    <a:cubicBezTo>
                      <a:pt x="12466" y="3906"/>
                      <a:pt x="12478" y="3930"/>
                      <a:pt x="12478" y="3942"/>
                    </a:cubicBezTo>
                    <a:cubicBezTo>
                      <a:pt x="12466" y="4192"/>
                      <a:pt x="12466" y="4394"/>
                      <a:pt x="12466" y="4549"/>
                    </a:cubicBezTo>
                    <a:cubicBezTo>
                      <a:pt x="12466" y="4787"/>
                      <a:pt x="12478" y="4906"/>
                      <a:pt x="12478" y="4906"/>
                    </a:cubicBezTo>
                    <a:cubicBezTo>
                      <a:pt x="12478" y="4906"/>
                      <a:pt x="12561" y="4811"/>
                      <a:pt x="12656" y="4608"/>
                    </a:cubicBezTo>
                    <a:cubicBezTo>
                      <a:pt x="12704" y="4501"/>
                      <a:pt x="12764" y="4358"/>
                      <a:pt x="12811" y="4192"/>
                    </a:cubicBezTo>
                    <a:cubicBezTo>
                      <a:pt x="12859" y="4323"/>
                      <a:pt x="12883" y="4382"/>
                      <a:pt x="12883" y="4382"/>
                    </a:cubicBezTo>
                    <a:cubicBezTo>
                      <a:pt x="12883" y="4382"/>
                      <a:pt x="12930" y="4299"/>
                      <a:pt x="12978" y="4120"/>
                    </a:cubicBezTo>
                    <a:lnTo>
                      <a:pt x="12978" y="4132"/>
                    </a:lnTo>
                    <a:cubicBezTo>
                      <a:pt x="12942" y="4561"/>
                      <a:pt x="12990" y="4799"/>
                      <a:pt x="12990" y="4799"/>
                    </a:cubicBezTo>
                    <a:cubicBezTo>
                      <a:pt x="12990" y="4799"/>
                      <a:pt x="13002" y="4787"/>
                      <a:pt x="13037" y="4727"/>
                    </a:cubicBezTo>
                    <a:lnTo>
                      <a:pt x="13037" y="4775"/>
                    </a:lnTo>
                    <a:cubicBezTo>
                      <a:pt x="13037" y="4775"/>
                      <a:pt x="13049" y="4751"/>
                      <a:pt x="13061" y="4727"/>
                    </a:cubicBezTo>
                    <a:lnTo>
                      <a:pt x="13061" y="4727"/>
                    </a:lnTo>
                    <a:cubicBezTo>
                      <a:pt x="13049" y="4858"/>
                      <a:pt x="13049" y="4930"/>
                      <a:pt x="13049" y="4930"/>
                    </a:cubicBezTo>
                    <a:cubicBezTo>
                      <a:pt x="13049" y="4930"/>
                      <a:pt x="13097" y="4894"/>
                      <a:pt x="13180" y="4775"/>
                    </a:cubicBezTo>
                    <a:cubicBezTo>
                      <a:pt x="13240" y="4906"/>
                      <a:pt x="13288" y="4977"/>
                      <a:pt x="13288" y="4977"/>
                    </a:cubicBezTo>
                    <a:cubicBezTo>
                      <a:pt x="13288" y="4977"/>
                      <a:pt x="13323" y="4870"/>
                      <a:pt x="13347" y="4668"/>
                    </a:cubicBezTo>
                    <a:cubicBezTo>
                      <a:pt x="13347" y="4620"/>
                      <a:pt x="13359" y="4561"/>
                      <a:pt x="13359" y="4501"/>
                    </a:cubicBezTo>
                    <a:lnTo>
                      <a:pt x="13359" y="4513"/>
                    </a:lnTo>
                    <a:cubicBezTo>
                      <a:pt x="13359" y="4692"/>
                      <a:pt x="13371" y="4787"/>
                      <a:pt x="13371" y="4787"/>
                    </a:cubicBezTo>
                    <a:cubicBezTo>
                      <a:pt x="13371" y="4787"/>
                      <a:pt x="13454" y="4727"/>
                      <a:pt x="13538" y="4573"/>
                    </a:cubicBezTo>
                    <a:cubicBezTo>
                      <a:pt x="13645" y="4442"/>
                      <a:pt x="13764" y="4215"/>
                      <a:pt x="13919" y="3906"/>
                    </a:cubicBezTo>
                    <a:cubicBezTo>
                      <a:pt x="14109" y="3465"/>
                      <a:pt x="14395" y="2870"/>
                      <a:pt x="14692" y="2418"/>
                    </a:cubicBezTo>
                    <a:cubicBezTo>
                      <a:pt x="14823" y="2191"/>
                      <a:pt x="14966" y="2001"/>
                      <a:pt x="15062" y="1858"/>
                    </a:cubicBezTo>
                    <a:cubicBezTo>
                      <a:pt x="15169" y="1715"/>
                      <a:pt x="15228" y="1632"/>
                      <a:pt x="15228" y="1632"/>
                    </a:cubicBezTo>
                    <a:lnTo>
                      <a:pt x="15228" y="1632"/>
                    </a:lnTo>
                    <a:cubicBezTo>
                      <a:pt x="15228" y="1632"/>
                      <a:pt x="15014" y="1679"/>
                      <a:pt x="14883" y="1798"/>
                    </a:cubicBezTo>
                    <a:cubicBezTo>
                      <a:pt x="14752" y="1917"/>
                      <a:pt x="14585" y="2084"/>
                      <a:pt x="14395" y="2275"/>
                    </a:cubicBezTo>
                    <a:cubicBezTo>
                      <a:pt x="14216" y="2465"/>
                      <a:pt x="14038" y="2691"/>
                      <a:pt x="13871" y="2930"/>
                    </a:cubicBezTo>
                    <a:cubicBezTo>
                      <a:pt x="14288" y="1703"/>
                      <a:pt x="14692" y="299"/>
                      <a:pt x="14692" y="298"/>
                    </a:cubicBezTo>
                    <a:lnTo>
                      <a:pt x="14692" y="298"/>
                    </a:lnTo>
                    <a:cubicBezTo>
                      <a:pt x="14692" y="298"/>
                      <a:pt x="14335" y="1025"/>
                      <a:pt x="13942" y="1870"/>
                    </a:cubicBezTo>
                    <a:cubicBezTo>
                      <a:pt x="14169" y="977"/>
                      <a:pt x="14347" y="191"/>
                      <a:pt x="14347" y="191"/>
                    </a:cubicBezTo>
                    <a:lnTo>
                      <a:pt x="14347" y="191"/>
                    </a:lnTo>
                    <a:cubicBezTo>
                      <a:pt x="14347" y="191"/>
                      <a:pt x="13942" y="1108"/>
                      <a:pt x="13573" y="2108"/>
                    </a:cubicBezTo>
                    <a:cubicBezTo>
                      <a:pt x="13740" y="1096"/>
                      <a:pt x="13835" y="132"/>
                      <a:pt x="13835" y="132"/>
                    </a:cubicBezTo>
                    <a:lnTo>
                      <a:pt x="13835" y="132"/>
                    </a:lnTo>
                    <a:cubicBezTo>
                      <a:pt x="13835" y="132"/>
                      <a:pt x="13526" y="1108"/>
                      <a:pt x="13240" y="2144"/>
                    </a:cubicBezTo>
                    <a:cubicBezTo>
                      <a:pt x="13264" y="1965"/>
                      <a:pt x="13264" y="1787"/>
                      <a:pt x="13276" y="1620"/>
                    </a:cubicBezTo>
                    <a:cubicBezTo>
                      <a:pt x="13299" y="1286"/>
                      <a:pt x="13347" y="989"/>
                      <a:pt x="13383" y="786"/>
                    </a:cubicBezTo>
                    <a:cubicBezTo>
                      <a:pt x="13407" y="572"/>
                      <a:pt x="13442" y="453"/>
                      <a:pt x="13442" y="453"/>
                    </a:cubicBezTo>
                    <a:lnTo>
                      <a:pt x="13442" y="453"/>
                    </a:lnTo>
                    <a:cubicBezTo>
                      <a:pt x="13442" y="453"/>
                      <a:pt x="13395" y="572"/>
                      <a:pt x="13323" y="774"/>
                    </a:cubicBezTo>
                    <a:cubicBezTo>
                      <a:pt x="13240" y="965"/>
                      <a:pt x="13157" y="1263"/>
                      <a:pt x="13085" y="1584"/>
                    </a:cubicBezTo>
                    <a:cubicBezTo>
                      <a:pt x="13061" y="1620"/>
                      <a:pt x="13061" y="1644"/>
                      <a:pt x="13061" y="1691"/>
                    </a:cubicBezTo>
                    <a:cubicBezTo>
                      <a:pt x="13037" y="1489"/>
                      <a:pt x="13002" y="1263"/>
                      <a:pt x="12966" y="1072"/>
                    </a:cubicBezTo>
                    <a:cubicBezTo>
                      <a:pt x="12907" y="751"/>
                      <a:pt x="12823" y="489"/>
                      <a:pt x="12787" y="298"/>
                    </a:cubicBezTo>
                    <a:cubicBezTo>
                      <a:pt x="12728" y="96"/>
                      <a:pt x="12692" y="1"/>
                      <a:pt x="12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7"/>
              <p:cNvSpPr/>
              <p:nvPr/>
            </p:nvSpPr>
            <p:spPr>
              <a:xfrm>
                <a:off x="-1596050" y="1279575"/>
                <a:ext cx="380725" cy="127725"/>
              </a:xfrm>
              <a:custGeom>
                <a:avLst/>
                <a:gdLst/>
                <a:ahLst/>
                <a:cxnLst/>
                <a:rect l="l" t="t" r="r" b="b"/>
                <a:pathLst>
                  <a:path w="15229" h="5109" extrusionOk="0">
                    <a:moveTo>
                      <a:pt x="11597" y="132"/>
                    </a:moveTo>
                    <a:lnTo>
                      <a:pt x="11597" y="132"/>
                    </a:lnTo>
                    <a:cubicBezTo>
                      <a:pt x="11597" y="132"/>
                      <a:pt x="11599" y="138"/>
                      <a:pt x="11606" y="149"/>
                    </a:cubicBezTo>
                    <a:lnTo>
                      <a:pt x="11606" y="149"/>
                    </a:lnTo>
                    <a:lnTo>
                      <a:pt x="11597" y="132"/>
                    </a:lnTo>
                    <a:close/>
                    <a:moveTo>
                      <a:pt x="11014" y="786"/>
                    </a:moveTo>
                    <a:cubicBezTo>
                      <a:pt x="11014" y="787"/>
                      <a:pt x="11020" y="804"/>
                      <a:pt x="11036" y="823"/>
                    </a:cubicBezTo>
                    <a:lnTo>
                      <a:pt x="11036" y="823"/>
                    </a:lnTo>
                    <a:lnTo>
                      <a:pt x="11014" y="786"/>
                    </a:lnTo>
                    <a:close/>
                    <a:moveTo>
                      <a:pt x="4454" y="1084"/>
                    </a:moveTo>
                    <a:lnTo>
                      <a:pt x="4457" y="1086"/>
                    </a:lnTo>
                    <a:lnTo>
                      <a:pt x="4457" y="1086"/>
                    </a:lnTo>
                    <a:cubicBezTo>
                      <a:pt x="4455" y="1085"/>
                      <a:pt x="4454" y="1084"/>
                      <a:pt x="4454" y="1084"/>
                    </a:cubicBezTo>
                    <a:close/>
                    <a:moveTo>
                      <a:pt x="3072" y="1310"/>
                    </a:moveTo>
                    <a:lnTo>
                      <a:pt x="3072" y="1310"/>
                    </a:lnTo>
                    <a:lnTo>
                      <a:pt x="3072" y="1310"/>
                    </a:lnTo>
                    <a:close/>
                    <a:moveTo>
                      <a:pt x="12085" y="1406"/>
                    </a:moveTo>
                    <a:cubicBezTo>
                      <a:pt x="12114" y="1472"/>
                      <a:pt x="12127" y="1547"/>
                      <a:pt x="12144" y="1616"/>
                    </a:cubicBezTo>
                    <a:lnTo>
                      <a:pt x="12144" y="1616"/>
                    </a:lnTo>
                    <a:cubicBezTo>
                      <a:pt x="12131" y="1582"/>
                      <a:pt x="12108" y="1547"/>
                      <a:pt x="12085" y="1501"/>
                    </a:cubicBezTo>
                    <a:lnTo>
                      <a:pt x="12085" y="1406"/>
                    </a:lnTo>
                    <a:close/>
                    <a:moveTo>
                      <a:pt x="12145" y="1622"/>
                    </a:moveTo>
                    <a:cubicBezTo>
                      <a:pt x="12147" y="1632"/>
                      <a:pt x="12150" y="1643"/>
                      <a:pt x="12153" y="1653"/>
                    </a:cubicBezTo>
                    <a:lnTo>
                      <a:pt x="12153" y="1653"/>
                    </a:lnTo>
                    <a:cubicBezTo>
                      <a:pt x="12149" y="1645"/>
                      <a:pt x="12145" y="1635"/>
                      <a:pt x="12145" y="1622"/>
                    </a:cubicBezTo>
                    <a:close/>
                    <a:moveTo>
                      <a:pt x="5120" y="1703"/>
                    </a:moveTo>
                    <a:lnTo>
                      <a:pt x="5120" y="1703"/>
                    </a:lnTo>
                    <a:cubicBezTo>
                      <a:pt x="5156" y="1715"/>
                      <a:pt x="5168" y="1739"/>
                      <a:pt x="5204" y="1775"/>
                    </a:cubicBezTo>
                    <a:cubicBezTo>
                      <a:pt x="5180" y="1763"/>
                      <a:pt x="5156" y="1763"/>
                      <a:pt x="5144" y="1739"/>
                    </a:cubicBezTo>
                    <a:cubicBezTo>
                      <a:pt x="5144" y="1727"/>
                      <a:pt x="5120" y="1715"/>
                      <a:pt x="5120" y="1703"/>
                    </a:cubicBezTo>
                    <a:close/>
                    <a:moveTo>
                      <a:pt x="2168" y="1418"/>
                    </a:moveTo>
                    <a:lnTo>
                      <a:pt x="2168" y="1418"/>
                    </a:lnTo>
                    <a:cubicBezTo>
                      <a:pt x="2239" y="1525"/>
                      <a:pt x="2322" y="1656"/>
                      <a:pt x="2418" y="1799"/>
                    </a:cubicBezTo>
                    <a:cubicBezTo>
                      <a:pt x="2334" y="1727"/>
                      <a:pt x="2263" y="1668"/>
                      <a:pt x="2203" y="1620"/>
                    </a:cubicBezTo>
                    <a:cubicBezTo>
                      <a:pt x="2191" y="1548"/>
                      <a:pt x="2179" y="1477"/>
                      <a:pt x="2168" y="1418"/>
                    </a:cubicBezTo>
                    <a:close/>
                    <a:moveTo>
                      <a:pt x="7835" y="1358"/>
                    </a:moveTo>
                    <a:lnTo>
                      <a:pt x="7847" y="1370"/>
                    </a:lnTo>
                    <a:cubicBezTo>
                      <a:pt x="7894" y="1406"/>
                      <a:pt x="7942" y="1429"/>
                      <a:pt x="8002" y="1465"/>
                    </a:cubicBezTo>
                    <a:lnTo>
                      <a:pt x="8037" y="1548"/>
                    </a:lnTo>
                    <a:cubicBezTo>
                      <a:pt x="8037" y="1644"/>
                      <a:pt x="8061" y="1739"/>
                      <a:pt x="8061" y="1834"/>
                    </a:cubicBezTo>
                    <a:cubicBezTo>
                      <a:pt x="8037" y="1822"/>
                      <a:pt x="8025" y="1822"/>
                      <a:pt x="8002" y="1799"/>
                    </a:cubicBezTo>
                    <a:cubicBezTo>
                      <a:pt x="7942" y="1644"/>
                      <a:pt x="7883" y="1489"/>
                      <a:pt x="7835" y="1358"/>
                    </a:cubicBezTo>
                    <a:close/>
                    <a:moveTo>
                      <a:pt x="4513" y="1763"/>
                    </a:moveTo>
                    <a:lnTo>
                      <a:pt x="4608" y="1846"/>
                    </a:lnTo>
                    <a:cubicBezTo>
                      <a:pt x="4620" y="1894"/>
                      <a:pt x="4644" y="1918"/>
                      <a:pt x="4680" y="1953"/>
                    </a:cubicBezTo>
                    <a:cubicBezTo>
                      <a:pt x="4644" y="1941"/>
                      <a:pt x="4620" y="1918"/>
                      <a:pt x="4608" y="1894"/>
                    </a:cubicBezTo>
                    <a:cubicBezTo>
                      <a:pt x="4573" y="1882"/>
                      <a:pt x="4561" y="1858"/>
                      <a:pt x="4525" y="1846"/>
                    </a:cubicBezTo>
                    <a:cubicBezTo>
                      <a:pt x="4525" y="1822"/>
                      <a:pt x="4513" y="1787"/>
                      <a:pt x="4513" y="1763"/>
                    </a:cubicBezTo>
                    <a:close/>
                    <a:moveTo>
                      <a:pt x="4811" y="1418"/>
                    </a:moveTo>
                    <a:lnTo>
                      <a:pt x="4811" y="1418"/>
                    </a:lnTo>
                    <a:cubicBezTo>
                      <a:pt x="4882" y="1465"/>
                      <a:pt x="4942" y="1525"/>
                      <a:pt x="5013" y="1596"/>
                    </a:cubicBezTo>
                    <a:lnTo>
                      <a:pt x="5013" y="1679"/>
                    </a:lnTo>
                    <a:cubicBezTo>
                      <a:pt x="4965" y="1656"/>
                      <a:pt x="4918" y="1644"/>
                      <a:pt x="4918" y="1644"/>
                    </a:cubicBezTo>
                    <a:lnTo>
                      <a:pt x="4918" y="1644"/>
                    </a:lnTo>
                    <a:cubicBezTo>
                      <a:pt x="4918" y="1644"/>
                      <a:pt x="4954" y="1668"/>
                      <a:pt x="5013" y="1727"/>
                    </a:cubicBezTo>
                    <a:lnTo>
                      <a:pt x="5013" y="1965"/>
                    </a:lnTo>
                    <a:cubicBezTo>
                      <a:pt x="4977" y="1918"/>
                      <a:pt x="4930" y="1894"/>
                      <a:pt x="4906" y="1882"/>
                    </a:cubicBezTo>
                    <a:cubicBezTo>
                      <a:pt x="4882" y="1799"/>
                      <a:pt x="4870" y="1727"/>
                      <a:pt x="4858" y="1668"/>
                    </a:cubicBezTo>
                    <a:cubicBezTo>
                      <a:pt x="4846" y="1584"/>
                      <a:pt x="4823" y="1501"/>
                      <a:pt x="4811" y="1418"/>
                    </a:cubicBezTo>
                    <a:close/>
                    <a:moveTo>
                      <a:pt x="5561" y="1406"/>
                    </a:moveTo>
                    <a:cubicBezTo>
                      <a:pt x="5573" y="1418"/>
                      <a:pt x="5585" y="1441"/>
                      <a:pt x="5597" y="1465"/>
                    </a:cubicBezTo>
                    <a:cubicBezTo>
                      <a:pt x="5692" y="1584"/>
                      <a:pt x="5811" y="1739"/>
                      <a:pt x="5906" y="1941"/>
                    </a:cubicBezTo>
                    <a:cubicBezTo>
                      <a:pt x="5930" y="1965"/>
                      <a:pt x="5942" y="2001"/>
                      <a:pt x="5966" y="2025"/>
                    </a:cubicBezTo>
                    <a:lnTo>
                      <a:pt x="5966" y="2072"/>
                    </a:lnTo>
                    <a:lnTo>
                      <a:pt x="5704" y="1799"/>
                    </a:lnTo>
                    <a:cubicBezTo>
                      <a:pt x="5656" y="1656"/>
                      <a:pt x="5597" y="1501"/>
                      <a:pt x="5561" y="1406"/>
                    </a:cubicBezTo>
                    <a:close/>
                    <a:moveTo>
                      <a:pt x="7367" y="1624"/>
                    </a:moveTo>
                    <a:cubicBezTo>
                      <a:pt x="7377" y="1629"/>
                      <a:pt x="7398" y="1640"/>
                      <a:pt x="7430" y="1656"/>
                    </a:cubicBezTo>
                    <a:cubicBezTo>
                      <a:pt x="7454" y="1668"/>
                      <a:pt x="7502" y="1679"/>
                      <a:pt x="7549" y="1715"/>
                    </a:cubicBezTo>
                    <a:cubicBezTo>
                      <a:pt x="7561" y="1715"/>
                      <a:pt x="7585" y="1727"/>
                      <a:pt x="7597" y="1739"/>
                    </a:cubicBezTo>
                    <a:cubicBezTo>
                      <a:pt x="7656" y="1775"/>
                      <a:pt x="7728" y="1822"/>
                      <a:pt x="7799" y="1858"/>
                    </a:cubicBezTo>
                    <a:lnTo>
                      <a:pt x="7847" y="2132"/>
                    </a:lnTo>
                    <a:cubicBezTo>
                      <a:pt x="7835" y="2132"/>
                      <a:pt x="7835" y="2132"/>
                      <a:pt x="7811" y="2120"/>
                    </a:cubicBezTo>
                    <a:cubicBezTo>
                      <a:pt x="7728" y="1965"/>
                      <a:pt x="7656" y="1846"/>
                      <a:pt x="7597" y="1775"/>
                    </a:cubicBezTo>
                    <a:cubicBezTo>
                      <a:pt x="7585" y="1739"/>
                      <a:pt x="7561" y="1727"/>
                      <a:pt x="7549" y="1715"/>
                    </a:cubicBezTo>
                    <a:lnTo>
                      <a:pt x="7549" y="1715"/>
                    </a:lnTo>
                    <a:cubicBezTo>
                      <a:pt x="7561" y="1739"/>
                      <a:pt x="7573" y="1787"/>
                      <a:pt x="7597" y="1834"/>
                    </a:cubicBezTo>
                    <a:cubicBezTo>
                      <a:pt x="7609" y="1894"/>
                      <a:pt x="7632" y="1977"/>
                      <a:pt x="7668" y="2072"/>
                    </a:cubicBezTo>
                    <a:cubicBezTo>
                      <a:pt x="7632" y="2049"/>
                      <a:pt x="7609" y="2049"/>
                      <a:pt x="7573" y="2037"/>
                    </a:cubicBezTo>
                    <a:lnTo>
                      <a:pt x="7367" y="1624"/>
                    </a:lnTo>
                    <a:close/>
                    <a:moveTo>
                      <a:pt x="2251" y="1858"/>
                    </a:moveTo>
                    <a:cubicBezTo>
                      <a:pt x="2298" y="1918"/>
                      <a:pt x="2334" y="1977"/>
                      <a:pt x="2370" y="2037"/>
                    </a:cubicBezTo>
                    <a:cubicBezTo>
                      <a:pt x="2406" y="2096"/>
                      <a:pt x="2441" y="2156"/>
                      <a:pt x="2489" y="2239"/>
                    </a:cubicBezTo>
                    <a:cubicBezTo>
                      <a:pt x="2382" y="2203"/>
                      <a:pt x="2310" y="2180"/>
                      <a:pt x="2287" y="2180"/>
                    </a:cubicBezTo>
                    <a:cubicBezTo>
                      <a:pt x="2263" y="2072"/>
                      <a:pt x="2263" y="1965"/>
                      <a:pt x="2251" y="1858"/>
                    </a:cubicBezTo>
                    <a:close/>
                    <a:moveTo>
                      <a:pt x="4144" y="1763"/>
                    </a:moveTo>
                    <a:lnTo>
                      <a:pt x="4144" y="1763"/>
                    </a:lnTo>
                    <a:cubicBezTo>
                      <a:pt x="4227" y="1834"/>
                      <a:pt x="4311" y="1906"/>
                      <a:pt x="4406" y="2001"/>
                    </a:cubicBezTo>
                    <a:lnTo>
                      <a:pt x="4406" y="2239"/>
                    </a:lnTo>
                    <a:cubicBezTo>
                      <a:pt x="4323" y="2072"/>
                      <a:pt x="4227" y="1906"/>
                      <a:pt x="4144" y="1763"/>
                    </a:cubicBezTo>
                    <a:close/>
                    <a:moveTo>
                      <a:pt x="6168" y="1608"/>
                    </a:moveTo>
                    <a:lnTo>
                      <a:pt x="6168" y="1608"/>
                    </a:lnTo>
                    <a:cubicBezTo>
                      <a:pt x="6204" y="1668"/>
                      <a:pt x="6239" y="1715"/>
                      <a:pt x="6275" y="1775"/>
                    </a:cubicBezTo>
                    <a:cubicBezTo>
                      <a:pt x="6359" y="1918"/>
                      <a:pt x="6549" y="2084"/>
                      <a:pt x="6609" y="2251"/>
                    </a:cubicBezTo>
                    <a:cubicBezTo>
                      <a:pt x="6549" y="2120"/>
                      <a:pt x="6335" y="2001"/>
                      <a:pt x="6228" y="1882"/>
                    </a:cubicBezTo>
                    <a:cubicBezTo>
                      <a:pt x="6204" y="1775"/>
                      <a:pt x="6180" y="1679"/>
                      <a:pt x="6168" y="1608"/>
                    </a:cubicBezTo>
                    <a:close/>
                    <a:moveTo>
                      <a:pt x="7597" y="2180"/>
                    </a:moveTo>
                    <a:lnTo>
                      <a:pt x="7597" y="2180"/>
                    </a:lnTo>
                    <a:cubicBezTo>
                      <a:pt x="7621" y="2191"/>
                      <a:pt x="7644" y="2203"/>
                      <a:pt x="7656" y="2203"/>
                    </a:cubicBezTo>
                    <a:lnTo>
                      <a:pt x="7656" y="2215"/>
                    </a:lnTo>
                    <a:cubicBezTo>
                      <a:pt x="7668" y="2251"/>
                      <a:pt x="7668" y="2299"/>
                      <a:pt x="7668" y="2322"/>
                    </a:cubicBezTo>
                    <a:cubicBezTo>
                      <a:pt x="7644" y="2275"/>
                      <a:pt x="7621" y="2239"/>
                      <a:pt x="7597" y="2180"/>
                    </a:cubicBezTo>
                    <a:close/>
                    <a:moveTo>
                      <a:pt x="8204" y="1608"/>
                    </a:moveTo>
                    <a:lnTo>
                      <a:pt x="8204" y="1608"/>
                    </a:lnTo>
                    <a:cubicBezTo>
                      <a:pt x="8311" y="1679"/>
                      <a:pt x="8418" y="1775"/>
                      <a:pt x="8514" y="1858"/>
                    </a:cubicBezTo>
                    <a:cubicBezTo>
                      <a:pt x="8633" y="1965"/>
                      <a:pt x="8752" y="2072"/>
                      <a:pt x="8859" y="2191"/>
                    </a:cubicBezTo>
                    <a:cubicBezTo>
                      <a:pt x="8871" y="2239"/>
                      <a:pt x="8906" y="2275"/>
                      <a:pt x="8918" y="2322"/>
                    </a:cubicBezTo>
                    <a:cubicBezTo>
                      <a:pt x="8787" y="2215"/>
                      <a:pt x="8633" y="2132"/>
                      <a:pt x="8502" y="2060"/>
                    </a:cubicBezTo>
                    <a:cubicBezTo>
                      <a:pt x="8478" y="2001"/>
                      <a:pt x="8430" y="1941"/>
                      <a:pt x="8394" y="1882"/>
                    </a:cubicBezTo>
                    <a:cubicBezTo>
                      <a:pt x="8323" y="1787"/>
                      <a:pt x="8264" y="1703"/>
                      <a:pt x="8204" y="1608"/>
                    </a:cubicBezTo>
                    <a:close/>
                    <a:moveTo>
                      <a:pt x="7359" y="2310"/>
                    </a:moveTo>
                    <a:cubicBezTo>
                      <a:pt x="7359" y="2322"/>
                      <a:pt x="7371" y="2358"/>
                      <a:pt x="7359" y="2358"/>
                    </a:cubicBezTo>
                    <a:lnTo>
                      <a:pt x="7359" y="2310"/>
                    </a:lnTo>
                    <a:close/>
                    <a:moveTo>
                      <a:pt x="5168" y="1834"/>
                    </a:moveTo>
                    <a:lnTo>
                      <a:pt x="5168" y="1834"/>
                    </a:lnTo>
                    <a:cubicBezTo>
                      <a:pt x="5275" y="1941"/>
                      <a:pt x="5394" y="2072"/>
                      <a:pt x="5525" y="2203"/>
                    </a:cubicBezTo>
                    <a:lnTo>
                      <a:pt x="5561" y="2239"/>
                    </a:lnTo>
                    <a:cubicBezTo>
                      <a:pt x="5537" y="2299"/>
                      <a:pt x="5537" y="2370"/>
                      <a:pt x="5525" y="2441"/>
                    </a:cubicBezTo>
                    <a:cubicBezTo>
                      <a:pt x="5513" y="2418"/>
                      <a:pt x="5477" y="2394"/>
                      <a:pt x="5466" y="2370"/>
                    </a:cubicBezTo>
                    <a:cubicBezTo>
                      <a:pt x="5394" y="2299"/>
                      <a:pt x="5335" y="2215"/>
                      <a:pt x="5263" y="2144"/>
                    </a:cubicBezTo>
                    <a:lnTo>
                      <a:pt x="5168" y="1834"/>
                    </a:lnTo>
                    <a:close/>
                    <a:moveTo>
                      <a:pt x="2871" y="1264"/>
                    </a:moveTo>
                    <a:cubicBezTo>
                      <a:pt x="2906" y="1299"/>
                      <a:pt x="2918" y="1335"/>
                      <a:pt x="2953" y="1382"/>
                    </a:cubicBezTo>
                    <a:lnTo>
                      <a:pt x="2894" y="1322"/>
                    </a:lnTo>
                    <a:lnTo>
                      <a:pt x="2894" y="1322"/>
                    </a:lnTo>
                    <a:cubicBezTo>
                      <a:pt x="2894" y="1322"/>
                      <a:pt x="2953" y="1418"/>
                      <a:pt x="3025" y="1560"/>
                    </a:cubicBezTo>
                    <a:cubicBezTo>
                      <a:pt x="3037" y="1608"/>
                      <a:pt x="3072" y="1632"/>
                      <a:pt x="3096" y="1691"/>
                    </a:cubicBezTo>
                    <a:cubicBezTo>
                      <a:pt x="3096" y="1799"/>
                      <a:pt x="3108" y="1929"/>
                      <a:pt x="3108" y="2049"/>
                    </a:cubicBezTo>
                    <a:lnTo>
                      <a:pt x="3025" y="2013"/>
                    </a:lnTo>
                    <a:lnTo>
                      <a:pt x="3025" y="2013"/>
                    </a:lnTo>
                    <a:cubicBezTo>
                      <a:pt x="3025" y="2013"/>
                      <a:pt x="3049" y="2037"/>
                      <a:pt x="3108" y="2084"/>
                    </a:cubicBezTo>
                    <a:cubicBezTo>
                      <a:pt x="3132" y="2215"/>
                      <a:pt x="3132" y="2370"/>
                      <a:pt x="3144" y="2513"/>
                    </a:cubicBezTo>
                    <a:cubicBezTo>
                      <a:pt x="3144" y="2513"/>
                      <a:pt x="3132" y="2513"/>
                      <a:pt x="3132" y="2501"/>
                    </a:cubicBezTo>
                    <a:cubicBezTo>
                      <a:pt x="3049" y="2346"/>
                      <a:pt x="2965" y="2215"/>
                      <a:pt x="2870" y="2084"/>
                    </a:cubicBezTo>
                    <a:cubicBezTo>
                      <a:pt x="2891" y="1660"/>
                      <a:pt x="2875" y="1331"/>
                      <a:pt x="2871" y="1264"/>
                    </a:cubicBezTo>
                    <a:close/>
                    <a:moveTo>
                      <a:pt x="2263" y="2180"/>
                    </a:moveTo>
                    <a:lnTo>
                      <a:pt x="2263" y="2180"/>
                    </a:lnTo>
                    <a:cubicBezTo>
                      <a:pt x="2310" y="2203"/>
                      <a:pt x="2370" y="2239"/>
                      <a:pt x="2453" y="2299"/>
                    </a:cubicBezTo>
                    <a:cubicBezTo>
                      <a:pt x="2489" y="2310"/>
                      <a:pt x="2501" y="2322"/>
                      <a:pt x="2537" y="2334"/>
                    </a:cubicBezTo>
                    <a:cubicBezTo>
                      <a:pt x="2513" y="2418"/>
                      <a:pt x="2501" y="2501"/>
                      <a:pt x="2489" y="2572"/>
                    </a:cubicBezTo>
                    <a:cubicBezTo>
                      <a:pt x="2429" y="2489"/>
                      <a:pt x="2358" y="2394"/>
                      <a:pt x="2287" y="2310"/>
                    </a:cubicBezTo>
                    <a:cubicBezTo>
                      <a:pt x="2287" y="2263"/>
                      <a:pt x="2263" y="2215"/>
                      <a:pt x="2263" y="2180"/>
                    </a:cubicBezTo>
                    <a:close/>
                    <a:moveTo>
                      <a:pt x="1239" y="1727"/>
                    </a:moveTo>
                    <a:cubicBezTo>
                      <a:pt x="1275" y="1763"/>
                      <a:pt x="1310" y="1822"/>
                      <a:pt x="1370" y="1882"/>
                    </a:cubicBezTo>
                    <a:cubicBezTo>
                      <a:pt x="1477" y="1989"/>
                      <a:pt x="1596" y="2156"/>
                      <a:pt x="1739" y="2334"/>
                    </a:cubicBezTo>
                    <a:cubicBezTo>
                      <a:pt x="1763" y="2370"/>
                      <a:pt x="1775" y="2382"/>
                      <a:pt x="1798" y="2418"/>
                    </a:cubicBezTo>
                    <a:cubicBezTo>
                      <a:pt x="1834" y="2537"/>
                      <a:pt x="1858" y="2656"/>
                      <a:pt x="1882" y="2775"/>
                    </a:cubicBezTo>
                    <a:cubicBezTo>
                      <a:pt x="1846" y="2751"/>
                      <a:pt x="1834" y="2727"/>
                      <a:pt x="1798" y="2715"/>
                    </a:cubicBezTo>
                    <a:cubicBezTo>
                      <a:pt x="1703" y="2441"/>
                      <a:pt x="1548" y="2180"/>
                      <a:pt x="1406" y="1965"/>
                    </a:cubicBezTo>
                    <a:cubicBezTo>
                      <a:pt x="1346" y="1882"/>
                      <a:pt x="1286" y="1799"/>
                      <a:pt x="1239" y="1727"/>
                    </a:cubicBezTo>
                    <a:close/>
                    <a:moveTo>
                      <a:pt x="8799" y="2620"/>
                    </a:moveTo>
                    <a:lnTo>
                      <a:pt x="8954" y="2775"/>
                    </a:lnTo>
                    <a:lnTo>
                      <a:pt x="8966" y="2787"/>
                    </a:lnTo>
                    <a:cubicBezTo>
                      <a:pt x="8918" y="2739"/>
                      <a:pt x="8871" y="2715"/>
                      <a:pt x="8811" y="2668"/>
                    </a:cubicBezTo>
                    <a:cubicBezTo>
                      <a:pt x="8811" y="2656"/>
                      <a:pt x="8811" y="2632"/>
                      <a:pt x="8799" y="2620"/>
                    </a:cubicBezTo>
                    <a:close/>
                    <a:moveTo>
                      <a:pt x="4584" y="2180"/>
                    </a:moveTo>
                    <a:lnTo>
                      <a:pt x="4704" y="2287"/>
                    </a:lnTo>
                    <a:cubicBezTo>
                      <a:pt x="4715" y="2489"/>
                      <a:pt x="4751" y="2668"/>
                      <a:pt x="4787" y="2846"/>
                    </a:cubicBezTo>
                    <a:cubicBezTo>
                      <a:pt x="4704" y="2656"/>
                      <a:pt x="4644" y="2441"/>
                      <a:pt x="4608" y="2251"/>
                    </a:cubicBezTo>
                    <a:cubicBezTo>
                      <a:pt x="4608" y="2215"/>
                      <a:pt x="4584" y="2203"/>
                      <a:pt x="4584" y="2180"/>
                    </a:cubicBezTo>
                    <a:close/>
                    <a:moveTo>
                      <a:pt x="1358" y="2680"/>
                    </a:moveTo>
                    <a:cubicBezTo>
                      <a:pt x="1406" y="2751"/>
                      <a:pt x="1465" y="2811"/>
                      <a:pt x="1513" y="2894"/>
                    </a:cubicBezTo>
                    <a:cubicBezTo>
                      <a:pt x="1525" y="2930"/>
                      <a:pt x="1536" y="2989"/>
                      <a:pt x="1536" y="3037"/>
                    </a:cubicBezTo>
                    <a:lnTo>
                      <a:pt x="1358" y="2680"/>
                    </a:lnTo>
                    <a:close/>
                    <a:moveTo>
                      <a:pt x="2310" y="3227"/>
                    </a:moveTo>
                    <a:cubicBezTo>
                      <a:pt x="2322" y="3251"/>
                      <a:pt x="2346" y="3275"/>
                      <a:pt x="2346" y="3287"/>
                    </a:cubicBezTo>
                    <a:cubicBezTo>
                      <a:pt x="2334" y="3275"/>
                      <a:pt x="2322" y="3263"/>
                      <a:pt x="2310" y="3251"/>
                    </a:cubicBezTo>
                    <a:lnTo>
                      <a:pt x="2310" y="3227"/>
                    </a:lnTo>
                    <a:close/>
                    <a:moveTo>
                      <a:pt x="8573" y="3096"/>
                    </a:moveTo>
                    <a:cubicBezTo>
                      <a:pt x="8609" y="3192"/>
                      <a:pt x="8621" y="3275"/>
                      <a:pt x="8656" y="3346"/>
                    </a:cubicBezTo>
                    <a:cubicBezTo>
                      <a:pt x="8668" y="3406"/>
                      <a:pt x="8680" y="3453"/>
                      <a:pt x="8692" y="3513"/>
                    </a:cubicBezTo>
                    <a:lnTo>
                      <a:pt x="8656" y="3465"/>
                    </a:lnTo>
                    <a:cubicBezTo>
                      <a:pt x="8656" y="3453"/>
                      <a:pt x="8656" y="3442"/>
                      <a:pt x="8633" y="3406"/>
                    </a:cubicBezTo>
                    <a:cubicBezTo>
                      <a:pt x="8621" y="3311"/>
                      <a:pt x="8597" y="3203"/>
                      <a:pt x="8573" y="3096"/>
                    </a:cubicBezTo>
                    <a:close/>
                    <a:moveTo>
                      <a:pt x="10597" y="1763"/>
                    </a:moveTo>
                    <a:cubicBezTo>
                      <a:pt x="10621" y="1787"/>
                      <a:pt x="10633" y="1834"/>
                      <a:pt x="10657" y="1858"/>
                    </a:cubicBezTo>
                    <a:cubicBezTo>
                      <a:pt x="10788" y="2132"/>
                      <a:pt x="10919" y="2441"/>
                      <a:pt x="11014" y="2775"/>
                    </a:cubicBezTo>
                    <a:cubicBezTo>
                      <a:pt x="11121" y="3072"/>
                      <a:pt x="11192" y="3346"/>
                      <a:pt x="11252" y="3620"/>
                    </a:cubicBezTo>
                    <a:cubicBezTo>
                      <a:pt x="11216" y="3525"/>
                      <a:pt x="11169" y="3430"/>
                      <a:pt x="11085" y="3323"/>
                    </a:cubicBezTo>
                    <a:cubicBezTo>
                      <a:pt x="11026" y="3049"/>
                      <a:pt x="10931" y="2751"/>
                      <a:pt x="10811" y="2453"/>
                    </a:cubicBezTo>
                    <a:cubicBezTo>
                      <a:pt x="10776" y="2382"/>
                      <a:pt x="10752" y="2322"/>
                      <a:pt x="10716" y="2251"/>
                    </a:cubicBezTo>
                    <a:cubicBezTo>
                      <a:pt x="10669" y="2084"/>
                      <a:pt x="10633" y="1918"/>
                      <a:pt x="10597" y="1763"/>
                    </a:cubicBezTo>
                    <a:close/>
                    <a:moveTo>
                      <a:pt x="12681" y="1"/>
                    </a:moveTo>
                    <a:cubicBezTo>
                      <a:pt x="12681" y="1"/>
                      <a:pt x="12705" y="120"/>
                      <a:pt x="12716" y="310"/>
                    </a:cubicBezTo>
                    <a:cubicBezTo>
                      <a:pt x="12728" y="501"/>
                      <a:pt x="12740" y="786"/>
                      <a:pt x="12752" y="1096"/>
                    </a:cubicBezTo>
                    <a:cubicBezTo>
                      <a:pt x="12752" y="1251"/>
                      <a:pt x="12776" y="1394"/>
                      <a:pt x="12776" y="1560"/>
                    </a:cubicBezTo>
                    <a:cubicBezTo>
                      <a:pt x="12705" y="786"/>
                      <a:pt x="12609" y="155"/>
                      <a:pt x="12609" y="155"/>
                    </a:cubicBezTo>
                    <a:cubicBezTo>
                      <a:pt x="12609" y="155"/>
                      <a:pt x="12550" y="965"/>
                      <a:pt x="12514" y="1858"/>
                    </a:cubicBezTo>
                    <a:cubicBezTo>
                      <a:pt x="12443" y="1644"/>
                      <a:pt x="12371" y="1429"/>
                      <a:pt x="12276" y="1239"/>
                    </a:cubicBezTo>
                    <a:cubicBezTo>
                      <a:pt x="12240" y="1144"/>
                      <a:pt x="12204" y="1072"/>
                      <a:pt x="12157" y="1001"/>
                    </a:cubicBezTo>
                    <a:cubicBezTo>
                      <a:pt x="12181" y="894"/>
                      <a:pt x="12181" y="846"/>
                      <a:pt x="12181" y="846"/>
                    </a:cubicBezTo>
                    <a:lnTo>
                      <a:pt x="12181" y="846"/>
                    </a:lnTo>
                    <a:cubicBezTo>
                      <a:pt x="12181" y="846"/>
                      <a:pt x="12157" y="894"/>
                      <a:pt x="12145" y="965"/>
                    </a:cubicBezTo>
                    <a:cubicBezTo>
                      <a:pt x="12026" y="763"/>
                      <a:pt x="11919" y="584"/>
                      <a:pt x="11823" y="429"/>
                    </a:cubicBezTo>
                    <a:cubicBezTo>
                      <a:pt x="11764" y="322"/>
                      <a:pt x="11704" y="263"/>
                      <a:pt x="11657" y="203"/>
                    </a:cubicBezTo>
                    <a:cubicBezTo>
                      <a:pt x="11630" y="183"/>
                      <a:pt x="11614" y="162"/>
                      <a:pt x="11606" y="149"/>
                    </a:cubicBezTo>
                    <a:lnTo>
                      <a:pt x="11606" y="149"/>
                    </a:lnTo>
                    <a:lnTo>
                      <a:pt x="11645" y="227"/>
                    </a:lnTo>
                    <a:cubicBezTo>
                      <a:pt x="11669" y="286"/>
                      <a:pt x="11716" y="358"/>
                      <a:pt x="11764" y="465"/>
                    </a:cubicBezTo>
                    <a:cubicBezTo>
                      <a:pt x="11847" y="656"/>
                      <a:pt x="11954" y="906"/>
                      <a:pt x="12062" y="1215"/>
                    </a:cubicBezTo>
                    <a:lnTo>
                      <a:pt x="12014" y="1358"/>
                    </a:lnTo>
                    <a:cubicBezTo>
                      <a:pt x="11943" y="1215"/>
                      <a:pt x="11883" y="1120"/>
                      <a:pt x="11823" y="1025"/>
                    </a:cubicBezTo>
                    <a:cubicBezTo>
                      <a:pt x="11776" y="953"/>
                      <a:pt x="11728" y="894"/>
                      <a:pt x="11716" y="858"/>
                    </a:cubicBezTo>
                    <a:cubicBezTo>
                      <a:pt x="11645" y="727"/>
                      <a:pt x="11562" y="608"/>
                      <a:pt x="11502" y="501"/>
                    </a:cubicBezTo>
                    <a:cubicBezTo>
                      <a:pt x="11407" y="346"/>
                      <a:pt x="11347" y="251"/>
                      <a:pt x="11347" y="251"/>
                    </a:cubicBezTo>
                    <a:lnTo>
                      <a:pt x="11347" y="251"/>
                    </a:lnTo>
                    <a:cubicBezTo>
                      <a:pt x="11347" y="251"/>
                      <a:pt x="11383" y="358"/>
                      <a:pt x="11466" y="536"/>
                    </a:cubicBezTo>
                    <a:cubicBezTo>
                      <a:pt x="11538" y="715"/>
                      <a:pt x="11609" y="965"/>
                      <a:pt x="11704" y="1251"/>
                    </a:cubicBezTo>
                    <a:cubicBezTo>
                      <a:pt x="11764" y="1441"/>
                      <a:pt x="11823" y="1668"/>
                      <a:pt x="11883" y="1894"/>
                    </a:cubicBezTo>
                    <a:cubicBezTo>
                      <a:pt x="11859" y="1918"/>
                      <a:pt x="11859" y="1953"/>
                      <a:pt x="11847" y="1989"/>
                    </a:cubicBezTo>
                    <a:cubicBezTo>
                      <a:pt x="11776" y="1834"/>
                      <a:pt x="11681" y="1679"/>
                      <a:pt x="11609" y="1548"/>
                    </a:cubicBezTo>
                    <a:lnTo>
                      <a:pt x="11597" y="1537"/>
                    </a:lnTo>
                    <a:cubicBezTo>
                      <a:pt x="11538" y="1203"/>
                      <a:pt x="11478" y="1001"/>
                      <a:pt x="11478" y="1001"/>
                    </a:cubicBezTo>
                    <a:lnTo>
                      <a:pt x="11478" y="1358"/>
                    </a:lnTo>
                    <a:cubicBezTo>
                      <a:pt x="11371" y="1203"/>
                      <a:pt x="11288" y="1084"/>
                      <a:pt x="11192" y="1001"/>
                    </a:cubicBezTo>
                    <a:cubicBezTo>
                      <a:pt x="11133" y="941"/>
                      <a:pt x="11085" y="882"/>
                      <a:pt x="11061" y="846"/>
                    </a:cubicBezTo>
                    <a:cubicBezTo>
                      <a:pt x="11051" y="839"/>
                      <a:pt x="11043" y="831"/>
                      <a:pt x="11036" y="823"/>
                    </a:cubicBezTo>
                    <a:lnTo>
                      <a:pt x="11036" y="823"/>
                    </a:lnTo>
                    <a:lnTo>
                      <a:pt x="11050" y="846"/>
                    </a:lnTo>
                    <a:cubicBezTo>
                      <a:pt x="11073" y="894"/>
                      <a:pt x="11109" y="953"/>
                      <a:pt x="11157" y="1025"/>
                    </a:cubicBezTo>
                    <a:cubicBezTo>
                      <a:pt x="11228" y="1179"/>
                      <a:pt x="11359" y="1382"/>
                      <a:pt x="11466" y="1632"/>
                    </a:cubicBezTo>
                    <a:cubicBezTo>
                      <a:pt x="11468" y="1640"/>
                      <a:pt x="11471" y="1647"/>
                      <a:pt x="11475" y="1654"/>
                    </a:cubicBezTo>
                    <a:lnTo>
                      <a:pt x="11475" y="1654"/>
                    </a:lnTo>
                    <a:cubicBezTo>
                      <a:pt x="11459" y="1639"/>
                      <a:pt x="11443" y="1624"/>
                      <a:pt x="11431" y="1608"/>
                    </a:cubicBezTo>
                    <a:cubicBezTo>
                      <a:pt x="11288" y="1334"/>
                      <a:pt x="11133" y="1120"/>
                      <a:pt x="11014" y="965"/>
                    </a:cubicBezTo>
                    <a:cubicBezTo>
                      <a:pt x="10919" y="822"/>
                      <a:pt x="10823" y="727"/>
                      <a:pt x="10823" y="727"/>
                    </a:cubicBezTo>
                    <a:lnTo>
                      <a:pt x="10823" y="727"/>
                    </a:lnTo>
                    <a:cubicBezTo>
                      <a:pt x="10823" y="727"/>
                      <a:pt x="10871" y="834"/>
                      <a:pt x="10942" y="1001"/>
                    </a:cubicBezTo>
                    <a:cubicBezTo>
                      <a:pt x="11014" y="1156"/>
                      <a:pt x="11121" y="1418"/>
                      <a:pt x="11216" y="1679"/>
                    </a:cubicBezTo>
                    <a:cubicBezTo>
                      <a:pt x="11228" y="1727"/>
                      <a:pt x="11240" y="1775"/>
                      <a:pt x="11252" y="1834"/>
                    </a:cubicBezTo>
                    <a:cubicBezTo>
                      <a:pt x="11181" y="1715"/>
                      <a:pt x="11121" y="1596"/>
                      <a:pt x="11050" y="1489"/>
                    </a:cubicBezTo>
                    <a:cubicBezTo>
                      <a:pt x="10859" y="1191"/>
                      <a:pt x="10657" y="953"/>
                      <a:pt x="10526" y="786"/>
                    </a:cubicBezTo>
                    <a:cubicBezTo>
                      <a:pt x="10454" y="703"/>
                      <a:pt x="10395" y="644"/>
                      <a:pt x="10347" y="596"/>
                    </a:cubicBezTo>
                    <a:cubicBezTo>
                      <a:pt x="10300" y="549"/>
                      <a:pt x="10288" y="525"/>
                      <a:pt x="10288" y="525"/>
                    </a:cubicBezTo>
                    <a:lnTo>
                      <a:pt x="10288" y="525"/>
                    </a:lnTo>
                    <a:cubicBezTo>
                      <a:pt x="10288" y="525"/>
                      <a:pt x="10300" y="549"/>
                      <a:pt x="10335" y="596"/>
                    </a:cubicBezTo>
                    <a:cubicBezTo>
                      <a:pt x="10359" y="644"/>
                      <a:pt x="10419" y="715"/>
                      <a:pt x="10466" y="822"/>
                    </a:cubicBezTo>
                    <a:cubicBezTo>
                      <a:pt x="10585" y="1013"/>
                      <a:pt x="10716" y="1263"/>
                      <a:pt x="10871" y="1572"/>
                    </a:cubicBezTo>
                    <a:cubicBezTo>
                      <a:pt x="10954" y="1775"/>
                      <a:pt x="11050" y="1977"/>
                      <a:pt x="11121" y="2203"/>
                    </a:cubicBezTo>
                    <a:cubicBezTo>
                      <a:pt x="11050" y="2072"/>
                      <a:pt x="10954" y="1929"/>
                      <a:pt x="10871" y="1810"/>
                    </a:cubicBezTo>
                    <a:cubicBezTo>
                      <a:pt x="10728" y="1632"/>
                      <a:pt x="10609" y="1477"/>
                      <a:pt x="10514" y="1358"/>
                    </a:cubicBezTo>
                    <a:cubicBezTo>
                      <a:pt x="10478" y="1251"/>
                      <a:pt x="10430" y="1144"/>
                      <a:pt x="10407" y="1072"/>
                    </a:cubicBezTo>
                    <a:cubicBezTo>
                      <a:pt x="10335" y="894"/>
                      <a:pt x="10288" y="787"/>
                      <a:pt x="10288" y="786"/>
                    </a:cubicBezTo>
                    <a:lnTo>
                      <a:pt x="10288" y="786"/>
                    </a:lnTo>
                    <a:cubicBezTo>
                      <a:pt x="10288" y="787"/>
                      <a:pt x="10299" y="906"/>
                      <a:pt x="10335" y="1084"/>
                    </a:cubicBezTo>
                    <a:cubicBezTo>
                      <a:pt x="10335" y="1120"/>
                      <a:pt x="10347" y="1156"/>
                      <a:pt x="10347" y="1191"/>
                    </a:cubicBezTo>
                    <a:cubicBezTo>
                      <a:pt x="10288" y="1132"/>
                      <a:pt x="10240" y="1072"/>
                      <a:pt x="10192" y="1037"/>
                    </a:cubicBezTo>
                    <a:lnTo>
                      <a:pt x="10133" y="977"/>
                    </a:lnTo>
                    <a:lnTo>
                      <a:pt x="10133" y="977"/>
                    </a:lnTo>
                    <a:cubicBezTo>
                      <a:pt x="10133" y="977"/>
                      <a:pt x="10157" y="1013"/>
                      <a:pt x="10180" y="1060"/>
                    </a:cubicBezTo>
                    <a:cubicBezTo>
                      <a:pt x="10216" y="1096"/>
                      <a:pt x="10252" y="1156"/>
                      <a:pt x="10299" y="1251"/>
                    </a:cubicBezTo>
                    <a:cubicBezTo>
                      <a:pt x="10311" y="1275"/>
                      <a:pt x="10335" y="1310"/>
                      <a:pt x="10359" y="1334"/>
                    </a:cubicBezTo>
                    <a:cubicBezTo>
                      <a:pt x="10371" y="1450"/>
                      <a:pt x="10394" y="1567"/>
                      <a:pt x="10406" y="1705"/>
                    </a:cubicBezTo>
                    <a:lnTo>
                      <a:pt x="10406" y="1705"/>
                    </a:lnTo>
                    <a:cubicBezTo>
                      <a:pt x="10403" y="1691"/>
                      <a:pt x="10395" y="1689"/>
                      <a:pt x="10395" y="1679"/>
                    </a:cubicBezTo>
                    <a:cubicBezTo>
                      <a:pt x="10240" y="1429"/>
                      <a:pt x="10097" y="1239"/>
                      <a:pt x="9978" y="1084"/>
                    </a:cubicBezTo>
                    <a:lnTo>
                      <a:pt x="9799" y="858"/>
                    </a:lnTo>
                    <a:lnTo>
                      <a:pt x="9799" y="858"/>
                    </a:lnTo>
                    <a:cubicBezTo>
                      <a:pt x="9799" y="858"/>
                      <a:pt x="9835" y="965"/>
                      <a:pt x="9930" y="1120"/>
                    </a:cubicBezTo>
                    <a:cubicBezTo>
                      <a:pt x="10002" y="1275"/>
                      <a:pt x="10109" y="1501"/>
                      <a:pt x="10228" y="1775"/>
                    </a:cubicBezTo>
                    <a:cubicBezTo>
                      <a:pt x="10311" y="1977"/>
                      <a:pt x="10395" y="2191"/>
                      <a:pt x="10466" y="2430"/>
                    </a:cubicBezTo>
                    <a:cubicBezTo>
                      <a:pt x="10049" y="1870"/>
                      <a:pt x="9633" y="1382"/>
                      <a:pt x="9633" y="1382"/>
                    </a:cubicBezTo>
                    <a:lnTo>
                      <a:pt x="9633" y="1382"/>
                    </a:lnTo>
                    <a:cubicBezTo>
                      <a:pt x="9633" y="1382"/>
                      <a:pt x="9740" y="1608"/>
                      <a:pt x="9895" y="1929"/>
                    </a:cubicBezTo>
                    <a:cubicBezTo>
                      <a:pt x="9692" y="1620"/>
                      <a:pt x="9454" y="1322"/>
                      <a:pt x="9216" y="1084"/>
                    </a:cubicBezTo>
                    <a:cubicBezTo>
                      <a:pt x="8942" y="822"/>
                      <a:pt x="8692" y="596"/>
                      <a:pt x="8502" y="465"/>
                    </a:cubicBezTo>
                    <a:cubicBezTo>
                      <a:pt x="8406" y="382"/>
                      <a:pt x="8323" y="346"/>
                      <a:pt x="8275" y="298"/>
                    </a:cubicBezTo>
                    <a:cubicBezTo>
                      <a:pt x="8216" y="263"/>
                      <a:pt x="8192" y="239"/>
                      <a:pt x="8192" y="239"/>
                    </a:cubicBezTo>
                    <a:lnTo>
                      <a:pt x="8192" y="239"/>
                    </a:lnTo>
                    <a:lnTo>
                      <a:pt x="8264" y="310"/>
                    </a:lnTo>
                    <a:cubicBezTo>
                      <a:pt x="8311" y="358"/>
                      <a:pt x="8383" y="417"/>
                      <a:pt x="8454" y="501"/>
                    </a:cubicBezTo>
                    <a:cubicBezTo>
                      <a:pt x="8621" y="667"/>
                      <a:pt x="8847" y="917"/>
                      <a:pt x="9049" y="1215"/>
                    </a:cubicBezTo>
                    <a:cubicBezTo>
                      <a:pt x="9156" y="1358"/>
                      <a:pt x="9264" y="1513"/>
                      <a:pt x="9359" y="1668"/>
                    </a:cubicBezTo>
                    <a:cubicBezTo>
                      <a:pt x="9145" y="1477"/>
                      <a:pt x="8930" y="1322"/>
                      <a:pt x="8787" y="1215"/>
                    </a:cubicBezTo>
                    <a:cubicBezTo>
                      <a:pt x="8704" y="1156"/>
                      <a:pt x="8633" y="1132"/>
                      <a:pt x="8585" y="1096"/>
                    </a:cubicBezTo>
                    <a:cubicBezTo>
                      <a:pt x="8549" y="1072"/>
                      <a:pt x="8514" y="1060"/>
                      <a:pt x="8514" y="1060"/>
                    </a:cubicBezTo>
                    <a:lnTo>
                      <a:pt x="8514" y="1060"/>
                    </a:lnTo>
                    <a:lnTo>
                      <a:pt x="8573" y="1120"/>
                    </a:lnTo>
                    <a:cubicBezTo>
                      <a:pt x="8621" y="1144"/>
                      <a:pt x="8680" y="1203"/>
                      <a:pt x="8740" y="1263"/>
                    </a:cubicBezTo>
                    <a:cubicBezTo>
                      <a:pt x="8871" y="1394"/>
                      <a:pt x="9049" y="1572"/>
                      <a:pt x="9228" y="1810"/>
                    </a:cubicBezTo>
                    <a:cubicBezTo>
                      <a:pt x="9407" y="2049"/>
                      <a:pt x="9585" y="2322"/>
                      <a:pt x="9716" y="2608"/>
                    </a:cubicBezTo>
                    <a:lnTo>
                      <a:pt x="9764" y="2691"/>
                    </a:lnTo>
                    <a:lnTo>
                      <a:pt x="9764" y="2691"/>
                    </a:lnTo>
                    <a:lnTo>
                      <a:pt x="9537" y="2430"/>
                    </a:lnTo>
                    <a:cubicBezTo>
                      <a:pt x="9418" y="2310"/>
                      <a:pt x="9299" y="2203"/>
                      <a:pt x="9180" y="2096"/>
                    </a:cubicBezTo>
                    <a:cubicBezTo>
                      <a:pt x="9049" y="1870"/>
                      <a:pt x="8883" y="1679"/>
                      <a:pt x="8728" y="1501"/>
                    </a:cubicBezTo>
                    <a:cubicBezTo>
                      <a:pt x="8502" y="1263"/>
                      <a:pt x="8264" y="1084"/>
                      <a:pt x="8097" y="965"/>
                    </a:cubicBezTo>
                    <a:cubicBezTo>
                      <a:pt x="8073" y="953"/>
                      <a:pt x="8049" y="941"/>
                      <a:pt x="8037" y="917"/>
                    </a:cubicBezTo>
                    <a:cubicBezTo>
                      <a:pt x="8037" y="894"/>
                      <a:pt x="8025" y="894"/>
                      <a:pt x="8025" y="894"/>
                    </a:cubicBezTo>
                    <a:lnTo>
                      <a:pt x="8025" y="917"/>
                    </a:lnTo>
                    <a:cubicBezTo>
                      <a:pt x="7966" y="894"/>
                      <a:pt x="7918" y="858"/>
                      <a:pt x="7894" y="846"/>
                    </a:cubicBezTo>
                    <a:cubicBezTo>
                      <a:pt x="7847" y="822"/>
                      <a:pt x="7812" y="799"/>
                      <a:pt x="7811" y="798"/>
                    </a:cubicBezTo>
                    <a:lnTo>
                      <a:pt x="7811" y="798"/>
                    </a:lnTo>
                    <a:cubicBezTo>
                      <a:pt x="7812" y="799"/>
                      <a:pt x="7847" y="822"/>
                      <a:pt x="7871" y="858"/>
                    </a:cubicBezTo>
                    <a:cubicBezTo>
                      <a:pt x="7906" y="894"/>
                      <a:pt x="7966" y="941"/>
                      <a:pt x="8025" y="1001"/>
                    </a:cubicBezTo>
                    <a:cubicBezTo>
                      <a:pt x="8025" y="1001"/>
                      <a:pt x="8025" y="1001"/>
                      <a:pt x="8025" y="1001"/>
                    </a:cubicBezTo>
                    <a:lnTo>
                      <a:pt x="8025" y="1001"/>
                    </a:lnTo>
                    <a:cubicBezTo>
                      <a:pt x="8025" y="1001"/>
                      <a:pt x="8025" y="1001"/>
                      <a:pt x="8025" y="1001"/>
                    </a:cubicBezTo>
                    <a:lnTo>
                      <a:pt x="8025" y="1001"/>
                    </a:lnTo>
                    <a:cubicBezTo>
                      <a:pt x="8180" y="1144"/>
                      <a:pt x="8359" y="1358"/>
                      <a:pt x="8537" y="1608"/>
                    </a:cubicBezTo>
                    <a:cubicBezTo>
                      <a:pt x="8549" y="1620"/>
                      <a:pt x="8549" y="1644"/>
                      <a:pt x="8561" y="1656"/>
                    </a:cubicBezTo>
                    <a:cubicBezTo>
                      <a:pt x="8418" y="1560"/>
                      <a:pt x="8275" y="1489"/>
                      <a:pt x="8156" y="1429"/>
                    </a:cubicBezTo>
                    <a:cubicBezTo>
                      <a:pt x="8097" y="1251"/>
                      <a:pt x="8061" y="1108"/>
                      <a:pt x="8025" y="1001"/>
                    </a:cubicBezTo>
                    <a:lnTo>
                      <a:pt x="8025" y="1001"/>
                    </a:lnTo>
                    <a:cubicBezTo>
                      <a:pt x="8025" y="1084"/>
                      <a:pt x="8037" y="1215"/>
                      <a:pt x="8049" y="1394"/>
                    </a:cubicBezTo>
                    <a:cubicBezTo>
                      <a:pt x="8049" y="1394"/>
                      <a:pt x="8037" y="1394"/>
                      <a:pt x="8037" y="1382"/>
                    </a:cubicBezTo>
                    <a:cubicBezTo>
                      <a:pt x="7966" y="1298"/>
                      <a:pt x="7918" y="1251"/>
                      <a:pt x="7918" y="1251"/>
                    </a:cubicBezTo>
                    <a:lnTo>
                      <a:pt x="7918" y="1251"/>
                    </a:lnTo>
                    <a:cubicBezTo>
                      <a:pt x="7918" y="1251"/>
                      <a:pt x="7929" y="1293"/>
                      <a:pt x="7970" y="1348"/>
                    </a:cubicBezTo>
                    <a:lnTo>
                      <a:pt x="7970" y="1348"/>
                    </a:lnTo>
                    <a:cubicBezTo>
                      <a:pt x="7954" y="1334"/>
                      <a:pt x="7928" y="1332"/>
                      <a:pt x="7918" y="1322"/>
                    </a:cubicBezTo>
                    <a:cubicBezTo>
                      <a:pt x="7894" y="1310"/>
                      <a:pt x="7859" y="1310"/>
                      <a:pt x="7847" y="1298"/>
                    </a:cubicBezTo>
                    <a:cubicBezTo>
                      <a:pt x="7752" y="1060"/>
                      <a:pt x="7692" y="906"/>
                      <a:pt x="7692" y="906"/>
                    </a:cubicBezTo>
                    <a:lnTo>
                      <a:pt x="7692" y="906"/>
                    </a:lnTo>
                    <a:cubicBezTo>
                      <a:pt x="7692" y="906"/>
                      <a:pt x="7716" y="1037"/>
                      <a:pt x="7740" y="1263"/>
                    </a:cubicBezTo>
                    <a:cubicBezTo>
                      <a:pt x="7728" y="1263"/>
                      <a:pt x="7692" y="1251"/>
                      <a:pt x="7680" y="1251"/>
                    </a:cubicBezTo>
                    <a:cubicBezTo>
                      <a:pt x="7621" y="1239"/>
                      <a:pt x="7597" y="1215"/>
                      <a:pt x="7597" y="1215"/>
                    </a:cubicBezTo>
                    <a:lnTo>
                      <a:pt x="7597" y="1215"/>
                    </a:lnTo>
                    <a:cubicBezTo>
                      <a:pt x="7597" y="1215"/>
                      <a:pt x="7621" y="1239"/>
                      <a:pt x="7668" y="1263"/>
                    </a:cubicBezTo>
                    <a:cubicBezTo>
                      <a:pt x="7680" y="1275"/>
                      <a:pt x="7716" y="1298"/>
                      <a:pt x="7740" y="1310"/>
                    </a:cubicBezTo>
                    <a:cubicBezTo>
                      <a:pt x="7752" y="1441"/>
                      <a:pt x="7787" y="1596"/>
                      <a:pt x="7811" y="1751"/>
                    </a:cubicBezTo>
                    <a:cubicBezTo>
                      <a:pt x="7752" y="1739"/>
                      <a:pt x="7692" y="1715"/>
                      <a:pt x="7656" y="1691"/>
                    </a:cubicBezTo>
                    <a:cubicBezTo>
                      <a:pt x="7609" y="1679"/>
                      <a:pt x="7561" y="1668"/>
                      <a:pt x="7537" y="1668"/>
                    </a:cubicBezTo>
                    <a:cubicBezTo>
                      <a:pt x="7537" y="1656"/>
                      <a:pt x="7513" y="1656"/>
                      <a:pt x="7513" y="1656"/>
                    </a:cubicBezTo>
                    <a:lnTo>
                      <a:pt x="7513" y="1668"/>
                    </a:lnTo>
                    <a:cubicBezTo>
                      <a:pt x="7490" y="1656"/>
                      <a:pt x="7454" y="1656"/>
                      <a:pt x="7430" y="1632"/>
                    </a:cubicBezTo>
                    <a:cubicBezTo>
                      <a:pt x="7396" y="1623"/>
                      <a:pt x="7375" y="1621"/>
                      <a:pt x="7365" y="1620"/>
                    </a:cubicBezTo>
                    <a:lnTo>
                      <a:pt x="7365" y="1620"/>
                    </a:lnTo>
                    <a:lnTo>
                      <a:pt x="7263" y="1418"/>
                    </a:lnTo>
                    <a:cubicBezTo>
                      <a:pt x="7251" y="1310"/>
                      <a:pt x="7240" y="1251"/>
                      <a:pt x="7240" y="1251"/>
                    </a:cubicBezTo>
                    <a:cubicBezTo>
                      <a:pt x="7240" y="1251"/>
                      <a:pt x="7240" y="1275"/>
                      <a:pt x="7216" y="1334"/>
                    </a:cubicBezTo>
                    <a:cubicBezTo>
                      <a:pt x="7121" y="1144"/>
                      <a:pt x="7037" y="1013"/>
                      <a:pt x="7037" y="1013"/>
                    </a:cubicBezTo>
                    <a:lnTo>
                      <a:pt x="7037" y="1013"/>
                    </a:lnTo>
                    <a:cubicBezTo>
                      <a:pt x="7037" y="1013"/>
                      <a:pt x="7097" y="1239"/>
                      <a:pt x="7192" y="1572"/>
                    </a:cubicBezTo>
                    <a:cubicBezTo>
                      <a:pt x="7180" y="1668"/>
                      <a:pt x="7180" y="1787"/>
                      <a:pt x="7156" y="1906"/>
                    </a:cubicBezTo>
                    <a:cubicBezTo>
                      <a:pt x="7156" y="1894"/>
                      <a:pt x="7144" y="1870"/>
                      <a:pt x="7144" y="1870"/>
                    </a:cubicBezTo>
                    <a:cubicBezTo>
                      <a:pt x="7037" y="1596"/>
                      <a:pt x="6954" y="1334"/>
                      <a:pt x="6906" y="1156"/>
                    </a:cubicBezTo>
                    <a:lnTo>
                      <a:pt x="6835" y="858"/>
                    </a:lnTo>
                    <a:lnTo>
                      <a:pt x="6835" y="858"/>
                    </a:lnTo>
                    <a:cubicBezTo>
                      <a:pt x="6835" y="858"/>
                      <a:pt x="6835" y="977"/>
                      <a:pt x="6847" y="1179"/>
                    </a:cubicBezTo>
                    <a:cubicBezTo>
                      <a:pt x="6859" y="1322"/>
                      <a:pt x="6882" y="1537"/>
                      <a:pt x="6918" y="1775"/>
                    </a:cubicBezTo>
                    <a:cubicBezTo>
                      <a:pt x="6859" y="1632"/>
                      <a:pt x="6799" y="1513"/>
                      <a:pt x="6740" y="1394"/>
                    </a:cubicBezTo>
                    <a:cubicBezTo>
                      <a:pt x="6716" y="1358"/>
                      <a:pt x="6680" y="1298"/>
                      <a:pt x="6656" y="1251"/>
                    </a:cubicBezTo>
                    <a:lnTo>
                      <a:pt x="6656" y="1239"/>
                    </a:lnTo>
                    <a:cubicBezTo>
                      <a:pt x="6644" y="1072"/>
                      <a:pt x="6644" y="977"/>
                      <a:pt x="6644" y="977"/>
                    </a:cubicBezTo>
                    <a:cubicBezTo>
                      <a:pt x="6644" y="977"/>
                      <a:pt x="6620" y="1060"/>
                      <a:pt x="6609" y="1156"/>
                    </a:cubicBezTo>
                    <a:cubicBezTo>
                      <a:pt x="6501" y="977"/>
                      <a:pt x="6406" y="834"/>
                      <a:pt x="6311" y="715"/>
                    </a:cubicBezTo>
                    <a:cubicBezTo>
                      <a:pt x="6251" y="644"/>
                      <a:pt x="6192" y="584"/>
                      <a:pt x="6168" y="536"/>
                    </a:cubicBezTo>
                    <a:cubicBezTo>
                      <a:pt x="6132" y="489"/>
                      <a:pt x="6108" y="477"/>
                      <a:pt x="6108" y="477"/>
                    </a:cubicBezTo>
                    <a:lnTo>
                      <a:pt x="6108" y="477"/>
                    </a:lnTo>
                    <a:cubicBezTo>
                      <a:pt x="6108" y="477"/>
                      <a:pt x="6120" y="501"/>
                      <a:pt x="6144" y="548"/>
                    </a:cubicBezTo>
                    <a:cubicBezTo>
                      <a:pt x="6180" y="596"/>
                      <a:pt x="6204" y="667"/>
                      <a:pt x="6251" y="763"/>
                    </a:cubicBezTo>
                    <a:cubicBezTo>
                      <a:pt x="6323" y="906"/>
                      <a:pt x="6418" y="1120"/>
                      <a:pt x="6501" y="1358"/>
                    </a:cubicBezTo>
                    <a:cubicBezTo>
                      <a:pt x="6418" y="1263"/>
                      <a:pt x="6311" y="1191"/>
                      <a:pt x="6228" y="1120"/>
                    </a:cubicBezTo>
                    <a:cubicBezTo>
                      <a:pt x="5906" y="882"/>
                      <a:pt x="5597" y="715"/>
                      <a:pt x="5370" y="608"/>
                    </a:cubicBezTo>
                    <a:cubicBezTo>
                      <a:pt x="5251" y="560"/>
                      <a:pt x="5168" y="536"/>
                      <a:pt x="5108" y="501"/>
                    </a:cubicBezTo>
                    <a:cubicBezTo>
                      <a:pt x="5049" y="477"/>
                      <a:pt x="5001" y="477"/>
                      <a:pt x="5001" y="477"/>
                    </a:cubicBezTo>
                    <a:lnTo>
                      <a:pt x="5001" y="477"/>
                    </a:lnTo>
                    <a:lnTo>
                      <a:pt x="5096" y="525"/>
                    </a:lnTo>
                    <a:cubicBezTo>
                      <a:pt x="5156" y="548"/>
                      <a:pt x="5239" y="596"/>
                      <a:pt x="5346" y="667"/>
                    </a:cubicBezTo>
                    <a:cubicBezTo>
                      <a:pt x="5537" y="786"/>
                      <a:pt x="5775" y="965"/>
                      <a:pt x="6025" y="1203"/>
                    </a:cubicBezTo>
                    <a:lnTo>
                      <a:pt x="6025" y="1215"/>
                    </a:lnTo>
                    <a:lnTo>
                      <a:pt x="6049" y="1239"/>
                    </a:lnTo>
                    <a:cubicBezTo>
                      <a:pt x="6192" y="1382"/>
                      <a:pt x="6347" y="1560"/>
                      <a:pt x="6478" y="1739"/>
                    </a:cubicBezTo>
                    <a:lnTo>
                      <a:pt x="6478" y="1799"/>
                    </a:lnTo>
                    <a:cubicBezTo>
                      <a:pt x="6430" y="1763"/>
                      <a:pt x="6382" y="1715"/>
                      <a:pt x="6359" y="1668"/>
                    </a:cubicBezTo>
                    <a:cubicBezTo>
                      <a:pt x="6239" y="1548"/>
                      <a:pt x="6132" y="1441"/>
                      <a:pt x="6025" y="1358"/>
                    </a:cubicBezTo>
                    <a:cubicBezTo>
                      <a:pt x="6024" y="1349"/>
                      <a:pt x="6023" y="1341"/>
                      <a:pt x="6022" y="1332"/>
                    </a:cubicBezTo>
                    <a:lnTo>
                      <a:pt x="6022" y="1332"/>
                    </a:lnTo>
                    <a:cubicBezTo>
                      <a:pt x="6023" y="1333"/>
                      <a:pt x="6024" y="1334"/>
                      <a:pt x="6025" y="1334"/>
                    </a:cubicBezTo>
                    <a:lnTo>
                      <a:pt x="6025" y="1215"/>
                    </a:lnTo>
                    <a:lnTo>
                      <a:pt x="5989" y="1179"/>
                    </a:lnTo>
                    <a:lnTo>
                      <a:pt x="5989" y="1179"/>
                    </a:lnTo>
                    <a:cubicBezTo>
                      <a:pt x="6000" y="1201"/>
                      <a:pt x="6011" y="1252"/>
                      <a:pt x="6022" y="1332"/>
                    </a:cubicBezTo>
                    <a:lnTo>
                      <a:pt x="6022" y="1332"/>
                    </a:lnTo>
                    <a:cubicBezTo>
                      <a:pt x="6000" y="1320"/>
                      <a:pt x="5988" y="1297"/>
                      <a:pt x="5954" y="1275"/>
                    </a:cubicBezTo>
                    <a:cubicBezTo>
                      <a:pt x="5835" y="1191"/>
                      <a:pt x="5763" y="1132"/>
                      <a:pt x="5763" y="1132"/>
                    </a:cubicBezTo>
                    <a:lnTo>
                      <a:pt x="5763" y="1132"/>
                    </a:lnTo>
                    <a:cubicBezTo>
                      <a:pt x="5763" y="1132"/>
                      <a:pt x="5823" y="1203"/>
                      <a:pt x="5906" y="1322"/>
                    </a:cubicBezTo>
                    <a:cubicBezTo>
                      <a:pt x="5942" y="1370"/>
                      <a:pt x="5989" y="1429"/>
                      <a:pt x="6025" y="1489"/>
                    </a:cubicBezTo>
                    <a:lnTo>
                      <a:pt x="6025" y="1739"/>
                    </a:lnTo>
                    <a:cubicBezTo>
                      <a:pt x="5906" y="1620"/>
                      <a:pt x="5787" y="1513"/>
                      <a:pt x="5704" y="1453"/>
                    </a:cubicBezTo>
                    <a:cubicBezTo>
                      <a:pt x="5656" y="1418"/>
                      <a:pt x="5608" y="1382"/>
                      <a:pt x="5585" y="1370"/>
                    </a:cubicBezTo>
                    <a:cubicBezTo>
                      <a:pt x="5537" y="1263"/>
                      <a:pt x="5513" y="1191"/>
                      <a:pt x="5513" y="1191"/>
                    </a:cubicBezTo>
                    <a:lnTo>
                      <a:pt x="5513" y="1191"/>
                    </a:lnTo>
                    <a:cubicBezTo>
                      <a:pt x="5513" y="1191"/>
                      <a:pt x="5513" y="1239"/>
                      <a:pt x="5525" y="1322"/>
                    </a:cubicBezTo>
                    <a:lnTo>
                      <a:pt x="5525" y="1334"/>
                    </a:lnTo>
                    <a:cubicBezTo>
                      <a:pt x="5525" y="1429"/>
                      <a:pt x="5537" y="1537"/>
                      <a:pt x="5549" y="1679"/>
                    </a:cubicBezTo>
                    <a:cubicBezTo>
                      <a:pt x="5418" y="1560"/>
                      <a:pt x="5287" y="1453"/>
                      <a:pt x="5168" y="1370"/>
                    </a:cubicBezTo>
                    <a:cubicBezTo>
                      <a:pt x="5071" y="1290"/>
                      <a:pt x="4967" y="1224"/>
                      <a:pt x="4886" y="1171"/>
                    </a:cubicBezTo>
                    <a:lnTo>
                      <a:pt x="4886" y="1171"/>
                    </a:lnTo>
                    <a:cubicBezTo>
                      <a:pt x="4968" y="1241"/>
                      <a:pt x="5063" y="1312"/>
                      <a:pt x="5180" y="1418"/>
                    </a:cubicBezTo>
                    <a:cubicBezTo>
                      <a:pt x="5061" y="1370"/>
                      <a:pt x="4942" y="1322"/>
                      <a:pt x="4870" y="1287"/>
                    </a:cubicBezTo>
                    <a:cubicBezTo>
                      <a:pt x="4858" y="1240"/>
                      <a:pt x="4905" y="1204"/>
                      <a:pt x="4883" y="1169"/>
                    </a:cubicBezTo>
                    <a:lnTo>
                      <a:pt x="4883" y="1169"/>
                    </a:lnTo>
                    <a:cubicBezTo>
                      <a:pt x="4884" y="1169"/>
                      <a:pt x="4885" y="1170"/>
                      <a:pt x="4886" y="1171"/>
                    </a:cubicBezTo>
                    <a:lnTo>
                      <a:pt x="4886" y="1171"/>
                    </a:lnTo>
                    <a:cubicBezTo>
                      <a:pt x="4885" y="1170"/>
                      <a:pt x="4883" y="1169"/>
                      <a:pt x="4882" y="1167"/>
                    </a:cubicBezTo>
                    <a:lnTo>
                      <a:pt x="4882" y="1167"/>
                    </a:lnTo>
                    <a:cubicBezTo>
                      <a:pt x="4882" y="1168"/>
                      <a:pt x="4883" y="1168"/>
                      <a:pt x="4883" y="1169"/>
                    </a:cubicBezTo>
                    <a:lnTo>
                      <a:pt x="4883" y="1169"/>
                    </a:lnTo>
                    <a:cubicBezTo>
                      <a:pt x="4856" y="1151"/>
                      <a:pt x="4831" y="1135"/>
                      <a:pt x="4811" y="1120"/>
                    </a:cubicBezTo>
                    <a:cubicBezTo>
                      <a:pt x="4811" y="1072"/>
                      <a:pt x="4799" y="1037"/>
                      <a:pt x="4799" y="1013"/>
                    </a:cubicBezTo>
                    <a:cubicBezTo>
                      <a:pt x="4763" y="834"/>
                      <a:pt x="4751" y="727"/>
                      <a:pt x="4751" y="727"/>
                    </a:cubicBezTo>
                    <a:cubicBezTo>
                      <a:pt x="4751" y="727"/>
                      <a:pt x="4739" y="834"/>
                      <a:pt x="4739" y="1013"/>
                    </a:cubicBezTo>
                    <a:lnTo>
                      <a:pt x="4739" y="1060"/>
                    </a:lnTo>
                    <a:lnTo>
                      <a:pt x="4715" y="1037"/>
                    </a:lnTo>
                    <a:lnTo>
                      <a:pt x="4704" y="1060"/>
                    </a:lnTo>
                    <a:cubicBezTo>
                      <a:pt x="4695" y="1081"/>
                      <a:pt x="4687" y="1098"/>
                      <a:pt x="4680" y="1114"/>
                    </a:cubicBezTo>
                    <a:lnTo>
                      <a:pt x="4680" y="1114"/>
                    </a:lnTo>
                    <a:lnTo>
                      <a:pt x="4680" y="1060"/>
                    </a:lnTo>
                    <a:cubicBezTo>
                      <a:pt x="4644" y="1108"/>
                      <a:pt x="4620" y="1132"/>
                      <a:pt x="4608" y="1167"/>
                    </a:cubicBezTo>
                    <a:cubicBezTo>
                      <a:pt x="4616" y="1175"/>
                      <a:pt x="4628" y="1182"/>
                      <a:pt x="4645" y="1190"/>
                    </a:cubicBezTo>
                    <a:lnTo>
                      <a:pt x="4645" y="1190"/>
                    </a:lnTo>
                    <a:cubicBezTo>
                      <a:pt x="4652" y="1167"/>
                      <a:pt x="4665" y="1143"/>
                      <a:pt x="4680" y="1114"/>
                    </a:cubicBezTo>
                    <a:lnTo>
                      <a:pt x="4680" y="1114"/>
                    </a:lnTo>
                    <a:lnTo>
                      <a:pt x="4680" y="1203"/>
                    </a:lnTo>
                    <a:cubicBezTo>
                      <a:pt x="4666" y="1199"/>
                      <a:pt x="4655" y="1194"/>
                      <a:pt x="4645" y="1190"/>
                    </a:cubicBezTo>
                    <a:lnTo>
                      <a:pt x="4645" y="1190"/>
                    </a:lnTo>
                    <a:cubicBezTo>
                      <a:pt x="4644" y="1190"/>
                      <a:pt x="4644" y="1191"/>
                      <a:pt x="4644" y="1191"/>
                    </a:cubicBezTo>
                    <a:cubicBezTo>
                      <a:pt x="4596" y="1179"/>
                      <a:pt x="4573" y="1144"/>
                      <a:pt x="4537" y="1132"/>
                    </a:cubicBezTo>
                    <a:lnTo>
                      <a:pt x="4457" y="1086"/>
                    </a:lnTo>
                    <a:lnTo>
                      <a:pt x="4457" y="1086"/>
                    </a:lnTo>
                    <a:cubicBezTo>
                      <a:pt x="4465" y="1091"/>
                      <a:pt x="4488" y="1106"/>
                      <a:pt x="4525" y="1144"/>
                    </a:cubicBezTo>
                    <a:cubicBezTo>
                      <a:pt x="4561" y="1156"/>
                      <a:pt x="4584" y="1191"/>
                      <a:pt x="4632" y="1215"/>
                    </a:cubicBezTo>
                    <a:cubicBezTo>
                      <a:pt x="4656" y="1239"/>
                      <a:pt x="4692" y="1263"/>
                      <a:pt x="4715" y="1298"/>
                    </a:cubicBezTo>
                    <a:lnTo>
                      <a:pt x="4715" y="1679"/>
                    </a:lnTo>
                    <a:cubicBezTo>
                      <a:pt x="4656" y="1620"/>
                      <a:pt x="4584" y="1572"/>
                      <a:pt x="4525" y="1537"/>
                    </a:cubicBezTo>
                    <a:cubicBezTo>
                      <a:pt x="4525" y="1477"/>
                      <a:pt x="4513" y="1441"/>
                      <a:pt x="4513" y="1441"/>
                    </a:cubicBezTo>
                    <a:cubicBezTo>
                      <a:pt x="4513" y="1441"/>
                      <a:pt x="4513" y="1477"/>
                      <a:pt x="4501" y="1513"/>
                    </a:cubicBezTo>
                    <a:cubicBezTo>
                      <a:pt x="4323" y="1382"/>
                      <a:pt x="4168" y="1275"/>
                      <a:pt x="4037" y="1203"/>
                    </a:cubicBezTo>
                    <a:cubicBezTo>
                      <a:pt x="3930" y="1144"/>
                      <a:pt x="3858" y="1096"/>
                      <a:pt x="3799" y="1072"/>
                    </a:cubicBezTo>
                    <a:cubicBezTo>
                      <a:pt x="3787" y="1060"/>
                      <a:pt x="3763" y="1060"/>
                      <a:pt x="3751" y="1037"/>
                    </a:cubicBezTo>
                    <a:cubicBezTo>
                      <a:pt x="3739" y="1013"/>
                      <a:pt x="3727" y="1001"/>
                      <a:pt x="3727" y="1001"/>
                    </a:cubicBezTo>
                    <a:lnTo>
                      <a:pt x="3727" y="1001"/>
                    </a:lnTo>
                    <a:cubicBezTo>
                      <a:pt x="3727" y="1001"/>
                      <a:pt x="3727" y="1013"/>
                      <a:pt x="3739" y="1025"/>
                    </a:cubicBezTo>
                    <a:cubicBezTo>
                      <a:pt x="3727" y="1013"/>
                      <a:pt x="3703" y="1013"/>
                      <a:pt x="3703" y="1013"/>
                    </a:cubicBezTo>
                    <a:lnTo>
                      <a:pt x="3703" y="1013"/>
                    </a:lnTo>
                    <a:lnTo>
                      <a:pt x="3739" y="1037"/>
                    </a:lnTo>
                    <a:cubicBezTo>
                      <a:pt x="3740" y="1041"/>
                      <a:pt x="3742" y="1046"/>
                      <a:pt x="3743" y="1052"/>
                    </a:cubicBezTo>
                    <a:lnTo>
                      <a:pt x="3743" y="1052"/>
                    </a:lnTo>
                    <a:cubicBezTo>
                      <a:pt x="3742" y="1051"/>
                      <a:pt x="3741" y="1049"/>
                      <a:pt x="3739" y="1048"/>
                    </a:cubicBezTo>
                    <a:cubicBezTo>
                      <a:pt x="3739" y="1048"/>
                      <a:pt x="3727" y="1025"/>
                      <a:pt x="3715" y="1025"/>
                    </a:cubicBezTo>
                    <a:cubicBezTo>
                      <a:pt x="3728" y="1047"/>
                      <a:pt x="3742" y="1073"/>
                      <a:pt x="3758" y="1103"/>
                    </a:cubicBezTo>
                    <a:lnTo>
                      <a:pt x="3758" y="1103"/>
                    </a:lnTo>
                    <a:cubicBezTo>
                      <a:pt x="3752" y="1084"/>
                      <a:pt x="3748" y="1067"/>
                      <a:pt x="3743" y="1052"/>
                    </a:cubicBezTo>
                    <a:lnTo>
                      <a:pt x="3743" y="1052"/>
                    </a:lnTo>
                    <a:cubicBezTo>
                      <a:pt x="3791" y="1087"/>
                      <a:pt x="3861" y="1135"/>
                      <a:pt x="3953" y="1227"/>
                    </a:cubicBezTo>
                    <a:cubicBezTo>
                      <a:pt x="4084" y="1346"/>
                      <a:pt x="4251" y="1489"/>
                      <a:pt x="4430" y="1679"/>
                    </a:cubicBezTo>
                    <a:cubicBezTo>
                      <a:pt x="4430" y="1715"/>
                      <a:pt x="4430" y="1763"/>
                      <a:pt x="4406" y="1787"/>
                    </a:cubicBezTo>
                    <a:cubicBezTo>
                      <a:pt x="4263" y="1703"/>
                      <a:pt x="4144" y="1620"/>
                      <a:pt x="4025" y="1584"/>
                    </a:cubicBezTo>
                    <a:cubicBezTo>
                      <a:pt x="3903" y="1377"/>
                      <a:pt x="3818" y="1215"/>
                      <a:pt x="3758" y="1103"/>
                    </a:cubicBezTo>
                    <a:lnTo>
                      <a:pt x="3758" y="1103"/>
                    </a:lnTo>
                    <a:cubicBezTo>
                      <a:pt x="3785" y="1199"/>
                      <a:pt x="3826" y="1345"/>
                      <a:pt x="3882" y="1513"/>
                    </a:cubicBezTo>
                    <a:cubicBezTo>
                      <a:pt x="3799" y="1477"/>
                      <a:pt x="3751" y="1453"/>
                      <a:pt x="3751" y="1453"/>
                    </a:cubicBezTo>
                    <a:lnTo>
                      <a:pt x="3751" y="1453"/>
                    </a:lnTo>
                    <a:cubicBezTo>
                      <a:pt x="3751" y="1453"/>
                      <a:pt x="3811" y="1501"/>
                      <a:pt x="3906" y="1572"/>
                    </a:cubicBezTo>
                    <a:cubicBezTo>
                      <a:pt x="4001" y="1906"/>
                      <a:pt x="4156" y="2322"/>
                      <a:pt x="4299" y="2727"/>
                    </a:cubicBezTo>
                    <a:cubicBezTo>
                      <a:pt x="4263" y="2691"/>
                      <a:pt x="4203" y="2644"/>
                      <a:pt x="4156" y="2620"/>
                    </a:cubicBezTo>
                    <a:cubicBezTo>
                      <a:pt x="4037" y="2346"/>
                      <a:pt x="3882" y="2108"/>
                      <a:pt x="3727" y="1906"/>
                    </a:cubicBezTo>
                    <a:cubicBezTo>
                      <a:pt x="3561" y="1691"/>
                      <a:pt x="3394" y="1513"/>
                      <a:pt x="3263" y="1394"/>
                    </a:cubicBezTo>
                    <a:cubicBezTo>
                      <a:pt x="3227" y="1310"/>
                      <a:pt x="3215" y="1239"/>
                      <a:pt x="3203" y="1156"/>
                    </a:cubicBezTo>
                    <a:cubicBezTo>
                      <a:pt x="3191" y="1072"/>
                      <a:pt x="3191" y="977"/>
                      <a:pt x="3203" y="941"/>
                    </a:cubicBezTo>
                    <a:cubicBezTo>
                      <a:pt x="3203" y="882"/>
                      <a:pt x="3215" y="847"/>
                      <a:pt x="3215" y="846"/>
                    </a:cubicBezTo>
                    <a:lnTo>
                      <a:pt x="3215" y="846"/>
                    </a:lnTo>
                    <a:cubicBezTo>
                      <a:pt x="3215" y="847"/>
                      <a:pt x="3203" y="882"/>
                      <a:pt x="3191" y="917"/>
                    </a:cubicBezTo>
                    <a:cubicBezTo>
                      <a:pt x="3168" y="977"/>
                      <a:pt x="3156" y="1060"/>
                      <a:pt x="3144" y="1156"/>
                    </a:cubicBezTo>
                    <a:lnTo>
                      <a:pt x="3144" y="1298"/>
                    </a:lnTo>
                    <a:cubicBezTo>
                      <a:pt x="3108" y="1275"/>
                      <a:pt x="3096" y="1263"/>
                      <a:pt x="3084" y="1251"/>
                    </a:cubicBezTo>
                    <a:cubicBezTo>
                      <a:pt x="3072" y="1203"/>
                      <a:pt x="3072" y="1179"/>
                      <a:pt x="3072" y="1179"/>
                    </a:cubicBezTo>
                    <a:lnTo>
                      <a:pt x="3072" y="1239"/>
                    </a:lnTo>
                    <a:lnTo>
                      <a:pt x="3025" y="1191"/>
                    </a:lnTo>
                    <a:lnTo>
                      <a:pt x="3025" y="1191"/>
                    </a:lnTo>
                    <a:cubicBezTo>
                      <a:pt x="3025" y="1192"/>
                      <a:pt x="3037" y="1204"/>
                      <a:pt x="3072" y="1251"/>
                    </a:cubicBezTo>
                    <a:lnTo>
                      <a:pt x="3072" y="1269"/>
                    </a:lnTo>
                    <a:lnTo>
                      <a:pt x="3072" y="1269"/>
                    </a:lnTo>
                    <a:cubicBezTo>
                      <a:pt x="3068" y="1261"/>
                      <a:pt x="3064" y="1255"/>
                      <a:pt x="3060" y="1251"/>
                    </a:cubicBezTo>
                    <a:lnTo>
                      <a:pt x="3060" y="1251"/>
                    </a:lnTo>
                    <a:lnTo>
                      <a:pt x="3072" y="1310"/>
                    </a:lnTo>
                    <a:lnTo>
                      <a:pt x="3072" y="1269"/>
                    </a:lnTo>
                    <a:lnTo>
                      <a:pt x="3072" y="1269"/>
                    </a:lnTo>
                    <a:cubicBezTo>
                      <a:pt x="3080" y="1284"/>
                      <a:pt x="3088" y="1302"/>
                      <a:pt x="3096" y="1310"/>
                    </a:cubicBezTo>
                    <a:cubicBezTo>
                      <a:pt x="3096" y="1358"/>
                      <a:pt x="3120" y="1406"/>
                      <a:pt x="3120" y="1441"/>
                    </a:cubicBezTo>
                    <a:lnTo>
                      <a:pt x="3096" y="1429"/>
                    </a:lnTo>
                    <a:lnTo>
                      <a:pt x="3072" y="1310"/>
                    </a:lnTo>
                    <a:lnTo>
                      <a:pt x="3072" y="1382"/>
                    </a:lnTo>
                    <a:cubicBezTo>
                      <a:pt x="3013" y="1322"/>
                      <a:pt x="2965" y="1263"/>
                      <a:pt x="2918" y="1215"/>
                    </a:cubicBezTo>
                    <a:cubicBezTo>
                      <a:pt x="2858" y="1156"/>
                      <a:pt x="2799" y="1120"/>
                      <a:pt x="2775" y="1084"/>
                    </a:cubicBezTo>
                    <a:cubicBezTo>
                      <a:pt x="2739" y="1060"/>
                      <a:pt x="2715" y="1037"/>
                      <a:pt x="2715" y="1037"/>
                    </a:cubicBezTo>
                    <a:lnTo>
                      <a:pt x="2715" y="1037"/>
                    </a:lnTo>
                    <a:cubicBezTo>
                      <a:pt x="2715" y="1037"/>
                      <a:pt x="2727" y="1060"/>
                      <a:pt x="2751" y="1096"/>
                    </a:cubicBezTo>
                    <a:cubicBezTo>
                      <a:pt x="2786" y="1143"/>
                      <a:pt x="2832" y="1189"/>
                      <a:pt x="2868" y="1258"/>
                    </a:cubicBezTo>
                    <a:lnTo>
                      <a:pt x="2868" y="1258"/>
                    </a:lnTo>
                    <a:cubicBezTo>
                      <a:pt x="2855" y="1303"/>
                      <a:pt x="2790" y="1538"/>
                      <a:pt x="2715" y="1870"/>
                    </a:cubicBezTo>
                    <a:lnTo>
                      <a:pt x="2691" y="1858"/>
                    </a:lnTo>
                    <a:cubicBezTo>
                      <a:pt x="2513" y="1656"/>
                      <a:pt x="2358" y="1477"/>
                      <a:pt x="2215" y="1358"/>
                    </a:cubicBezTo>
                    <a:lnTo>
                      <a:pt x="2179" y="1310"/>
                    </a:lnTo>
                    <a:cubicBezTo>
                      <a:pt x="2179" y="1298"/>
                      <a:pt x="2156" y="1263"/>
                      <a:pt x="2156" y="1251"/>
                    </a:cubicBezTo>
                    <a:cubicBezTo>
                      <a:pt x="2084" y="906"/>
                      <a:pt x="2001" y="620"/>
                      <a:pt x="1917" y="417"/>
                    </a:cubicBezTo>
                    <a:cubicBezTo>
                      <a:pt x="1894" y="310"/>
                      <a:pt x="1846" y="239"/>
                      <a:pt x="1834" y="179"/>
                    </a:cubicBezTo>
                    <a:cubicBezTo>
                      <a:pt x="1822" y="120"/>
                      <a:pt x="1798" y="84"/>
                      <a:pt x="1798" y="84"/>
                    </a:cubicBezTo>
                    <a:lnTo>
                      <a:pt x="1798" y="84"/>
                    </a:lnTo>
                    <a:cubicBezTo>
                      <a:pt x="1798" y="84"/>
                      <a:pt x="1834" y="227"/>
                      <a:pt x="1858" y="429"/>
                    </a:cubicBezTo>
                    <a:cubicBezTo>
                      <a:pt x="1894" y="644"/>
                      <a:pt x="1941" y="941"/>
                      <a:pt x="1965" y="1275"/>
                    </a:cubicBezTo>
                    <a:cubicBezTo>
                      <a:pt x="1965" y="1334"/>
                      <a:pt x="1977" y="1382"/>
                      <a:pt x="1977" y="1441"/>
                    </a:cubicBezTo>
                    <a:cubicBezTo>
                      <a:pt x="1906" y="1394"/>
                      <a:pt x="1882" y="1370"/>
                      <a:pt x="1882" y="1370"/>
                    </a:cubicBezTo>
                    <a:lnTo>
                      <a:pt x="1882" y="1370"/>
                    </a:lnTo>
                    <a:cubicBezTo>
                      <a:pt x="1882" y="1370"/>
                      <a:pt x="1918" y="1418"/>
                      <a:pt x="1977" y="1489"/>
                    </a:cubicBezTo>
                    <a:cubicBezTo>
                      <a:pt x="2001" y="1632"/>
                      <a:pt x="2001" y="1787"/>
                      <a:pt x="2001" y="1953"/>
                    </a:cubicBezTo>
                    <a:lnTo>
                      <a:pt x="1798" y="1751"/>
                    </a:lnTo>
                    <a:cubicBezTo>
                      <a:pt x="1656" y="1513"/>
                      <a:pt x="1489" y="1322"/>
                      <a:pt x="1370" y="1191"/>
                    </a:cubicBezTo>
                    <a:cubicBezTo>
                      <a:pt x="1298" y="1120"/>
                      <a:pt x="1239" y="1060"/>
                      <a:pt x="1191" y="1025"/>
                    </a:cubicBezTo>
                    <a:lnTo>
                      <a:pt x="1132" y="965"/>
                    </a:lnTo>
                    <a:lnTo>
                      <a:pt x="1132" y="965"/>
                    </a:lnTo>
                    <a:cubicBezTo>
                      <a:pt x="1132" y="965"/>
                      <a:pt x="1144" y="1001"/>
                      <a:pt x="1179" y="1037"/>
                    </a:cubicBezTo>
                    <a:cubicBezTo>
                      <a:pt x="1203" y="1084"/>
                      <a:pt x="1263" y="1144"/>
                      <a:pt x="1310" y="1239"/>
                    </a:cubicBezTo>
                    <a:cubicBezTo>
                      <a:pt x="1358" y="1310"/>
                      <a:pt x="1406" y="1382"/>
                      <a:pt x="1441" y="1477"/>
                    </a:cubicBezTo>
                    <a:cubicBezTo>
                      <a:pt x="1346" y="1394"/>
                      <a:pt x="1286" y="1358"/>
                      <a:pt x="1286" y="1358"/>
                    </a:cubicBezTo>
                    <a:lnTo>
                      <a:pt x="1286" y="1358"/>
                    </a:lnTo>
                    <a:cubicBezTo>
                      <a:pt x="1286" y="1358"/>
                      <a:pt x="1358" y="1429"/>
                      <a:pt x="1465" y="1560"/>
                    </a:cubicBezTo>
                    <a:cubicBezTo>
                      <a:pt x="1489" y="1596"/>
                      <a:pt x="1525" y="1632"/>
                      <a:pt x="1560" y="1679"/>
                    </a:cubicBezTo>
                    <a:cubicBezTo>
                      <a:pt x="1608" y="1775"/>
                      <a:pt x="1644" y="1858"/>
                      <a:pt x="1679" y="1953"/>
                    </a:cubicBezTo>
                    <a:cubicBezTo>
                      <a:pt x="1703" y="1977"/>
                      <a:pt x="1703" y="2013"/>
                      <a:pt x="1715" y="2037"/>
                    </a:cubicBezTo>
                    <a:cubicBezTo>
                      <a:pt x="1620" y="1965"/>
                      <a:pt x="1536" y="1906"/>
                      <a:pt x="1465" y="1846"/>
                    </a:cubicBezTo>
                    <a:cubicBezTo>
                      <a:pt x="1358" y="1775"/>
                      <a:pt x="1286" y="1727"/>
                      <a:pt x="1263" y="1715"/>
                    </a:cubicBezTo>
                    <a:cubicBezTo>
                      <a:pt x="1179" y="1596"/>
                      <a:pt x="1084" y="1489"/>
                      <a:pt x="1013" y="1418"/>
                    </a:cubicBezTo>
                    <a:cubicBezTo>
                      <a:pt x="953" y="1358"/>
                      <a:pt x="894" y="1310"/>
                      <a:pt x="870" y="1263"/>
                    </a:cubicBezTo>
                    <a:cubicBezTo>
                      <a:pt x="834" y="1239"/>
                      <a:pt x="810" y="1215"/>
                      <a:pt x="810" y="1215"/>
                    </a:cubicBezTo>
                    <a:lnTo>
                      <a:pt x="810" y="1215"/>
                    </a:lnTo>
                    <a:cubicBezTo>
                      <a:pt x="810" y="1215"/>
                      <a:pt x="822" y="1251"/>
                      <a:pt x="846" y="1275"/>
                    </a:cubicBezTo>
                    <a:cubicBezTo>
                      <a:pt x="882" y="1322"/>
                      <a:pt x="929" y="1382"/>
                      <a:pt x="965" y="1453"/>
                    </a:cubicBezTo>
                    <a:cubicBezTo>
                      <a:pt x="1060" y="1608"/>
                      <a:pt x="1179" y="1810"/>
                      <a:pt x="1286" y="2072"/>
                    </a:cubicBezTo>
                    <a:cubicBezTo>
                      <a:pt x="1310" y="2132"/>
                      <a:pt x="1346" y="2203"/>
                      <a:pt x="1370" y="2275"/>
                    </a:cubicBezTo>
                    <a:cubicBezTo>
                      <a:pt x="1060" y="1989"/>
                      <a:pt x="786" y="1787"/>
                      <a:pt x="786" y="1787"/>
                    </a:cubicBezTo>
                    <a:lnTo>
                      <a:pt x="786" y="1787"/>
                    </a:lnTo>
                    <a:cubicBezTo>
                      <a:pt x="786" y="1787"/>
                      <a:pt x="882" y="1930"/>
                      <a:pt x="1025" y="2144"/>
                    </a:cubicBezTo>
                    <a:cubicBezTo>
                      <a:pt x="953" y="2049"/>
                      <a:pt x="894" y="1977"/>
                      <a:pt x="822" y="1906"/>
                    </a:cubicBezTo>
                    <a:cubicBezTo>
                      <a:pt x="608" y="1679"/>
                      <a:pt x="405" y="1513"/>
                      <a:pt x="251" y="1418"/>
                    </a:cubicBezTo>
                    <a:cubicBezTo>
                      <a:pt x="179" y="1358"/>
                      <a:pt x="120" y="1322"/>
                      <a:pt x="72" y="1298"/>
                    </a:cubicBezTo>
                    <a:cubicBezTo>
                      <a:pt x="36" y="1263"/>
                      <a:pt x="1" y="1251"/>
                      <a:pt x="1" y="1251"/>
                    </a:cubicBezTo>
                    <a:lnTo>
                      <a:pt x="1" y="1251"/>
                    </a:lnTo>
                    <a:lnTo>
                      <a:pt x="60" y="1310"/>
                    </a:lnTo>
                    <a:cubicBezTo>
                      <a:pt x="96" y="1358"/>
                      <a:pt x="155" y="1394"/>
                      <a:pt x="215" y="1477"/>
                    </a:cubicBezTo>
                    <a:cubicBezTo>
                      <a:pt x="334" y="1608"/>
                      <a:pt x="513" y="1810"/>
                      <a:pt x="667" y="2049"/>
                    </a:cubicBezTo>
                    <a:cubicBezTo>
                      <a:pt x="834" y="2287"/>
                      <a:pt x="989" y="2572"/>
                      <a:pt x="1120" y="2870"/>
                    </a:cubicBezTo>
                    <a:cubicBezTo>
                      <a:pt x="1251" y="3156"/>
                      <a:pt x="1346" y="3453"/>
                      <a:pt x="1417" y="3704"/>
                    </a:cubicBezTo>
                    <a:cubicBezTo>
                      <a:pt x="1525" y="4049"/>
                      <a:pt x="1596" y="4311"/>
                      <a:pt x="1667" y="4477"/>
                    </a:cubicBezTo>
                    <a:cubicBezTo>
                      <a:pt x="1727" y="4656"/>
                      <a:pt x="1787" y="4751"/>
                      <a:pt x="1787" y="4751"/>
                    </a:cubicBezTo>
                    <a:cubicBezTo>
                      <a:pt x="1787" y="4751"/>
                      <a:pt x="1822" y="4668"/>
                      <a:pt x="1858" y="4537"/>
                    </a:cubicBezTo>
                    <a:cubicBezTo>
                      <a:pt x="1894" y="4668"/>
                      <a:pt x="1917" y="4751"/>
                      <a:pt x="1917" y="4751"/>
                    </a:cubicBezTo>
                    <a:cubicBezTo>
                      <a:pt x="1917" y="4751"/>
                      <a:pt x="1965" y="4692"/>
                      <a:pt x="2013" y="4585"/>
                    </a:cubicBezTo>
                    <a:lnTo>
                      <a:pt x="2013" y="4787"/>
                    </a:lnTo>
                    <a:cubicBezTo>
                      <a:pt x="2013" y="5001"/>
                      <a:pt x="2025" y="5108"/>
                      <a:pt x="2025" y="5108"/>
                    </a:cubicBezTo>
                    <a:cubicBezTo>
                      <a:pt x="2025" y="5108"/>
                      <a:pt x="2096" y="5025"/>
                      <a:pt x="2203" y="4847"/>
                    </a:cubicBezTo>
                    <a:cubicBezTo>
                      <a:pt x="2275" y="4704"/>
                      <a:pt x="2370" y="4489"/>
                      <a:pt x="2418" y="4192"/>
                    </a:cubicBezTo>
                    <a:cubicBezTo>
                      <a:pt x="2441" y="4394"/>
                      <a:pt x="2501" y="4477"/>
                      <a:pt x="2501" y="4477"/>
                    </a:cubicBezTo>
                    <a:cubicBezTo>
                      <a:pt x="2501" y="4477"/>
                      <a:pt x="2668" y="4299"/>
                      <a:pt x="2775" y="3882"/>
                    </a:cubicBezTo>
                    <a:cubicBezTo>
                      <a:pt x="2834" y="3977"/>
                      <a:pt x="2894" y="4049"/>
                      <a:pt x="2953" y="4120"/>
                    </a:cubicBezTo>
                    <a:cubicBezTo>
                      <a:pt x="2977" y="4180"/>
                      <a:pt x="3013" y="4227"/>
                      <a:pt x="3037" y="4275"/>
                    </a:cubicBezTo>
                    <a:cubicBezTo>
                      <a:pt x="3132" y="4418"/>
                      <a:pt x="3203" y="4477"/>
                      <a:pt x="3203" y="4477"/>
                    </a:cubicBezTo>
                    <a:cubicBezTo>
                      <a:pt x="3203" y="4477"/>
                      <a:pt x="3227" y="4394"/>
                      <a:pt x="3227" y="4215"/>
                    </a:cubicBezTo>
                    <a:cubicBezTo>
                      <a:pt x="3227" y="4037"/>
                      <a:pt x="3203" y="3763"/>
                      <a:pt x="3049" y="3442"/>
                    </a:cubicBezTo>
                    <a:cubicBezTo>
                      <a:pt x="2989" y="3323"/>
                      <a:pt x="2930" y="3180"/>
                      <a:pt x="2858" y="3049"/>
                    </a:cubicBezTo>
                    <a:cubicBezTo>
                      <a:pt x="2858" y="2977"/>
                      <a:pt x="2870" y="2918"/>
                      <a:pt x="2870" y="2846"/>
                    </a:cubicBezTo>
                    <a:cubicBezTo>
                      <a:pt x="2965" y="3049"/>
                      <a:pt x="3037" y="3239"/>
                      <a:pt x="3108" y="3418"/>
                    </a:cubicBezTo>
                    <a:cubicBezTo>
                      <a:pt x="3132" y="3453"/>
                      <a:pt x="3132" y="3465"/>
                      <a:pt x="3144" y="3501"/>
                    </a:cubicBezTo>
                    <a:lnTo>
                      <a:pt x="3144" y="3513"/>
                    </a:lnTo>
                    <a:cubicBezTo>
                      <a:pt x="3215" y="3834"/>
                      <a:pt x="3287" y="4061"/>
                      <a:pt x="3370" y="4227"/>
                    </a:cubicBezTo>
                    <a:cubicBezTo>
                      <a:pt x="3430" y="4394"/>
                      <a:pt x="3489" y="4466"/>
                      <a:pt x="3489" y="4466"/>
                    </a:cubicBezTo>
                    <a:cubicBezTo>
                      <a:pt x="3489" y="4466"/>
                      <a:pt x="3513" y="4406"/>
                      <a:pt x="3549" y="4299"/>
                    </a:cubicBezTo>
                    <a:cubicBezTo>
                      <a:pt x="3608" y="4406"/>
                      <a:pt x="3644" y="4466"/>
                      <a:pt x="3644" y="4466"/>
                    </a:cubicBezTo>
                    <a:cubicBezTo>
                      <a:pt x="3644" y="4466"/>
                      <a:pt x="3668" y="4430"/>
                      <a:pt x="3680" y="4370"/>
                    </a:cubicBezTo>
                    <a:cubicBezTo>
                      <a:pt x="3692" y="4489"/>
                      <a:pt x="3703" y="4537"/>
                      <a:pt x="3703" y="4537"/>
                    </a:cubicBezTo>
                    <a:cubicBezTo>
                      <a:pt x="3703" y="4537"/>
                      <a:pt x="3763" y="4466"/>
                      <a:pt x="3858" y="4299"/>
                    </a:cubicBezTo>
                    <a:cubicBezTo>
                      <a:pt x="3870" y="4346"/>
                      <a:pt x="3882" y="4394"/>
                      <a:pt x="3882" y="4418"/>
                    </a:cubicBezTo>
                    <a:cubicBezTo>
                      <a:pt x="3930" y="4585"/>
                      <a:pt x="3977" y="4668"/>
                      <a:pt x="3977" y="4668"/>
                    </a:cubicBezTo>
                    <a:cubicBezTo>
                      <a:pt x="3977" y="4668"/>
                      <a:pt x="4037" y="4596"/>
                      <a:pt x="4084" y="4430"/>
                    </a:cubicBezTo>
                    <a:cubicBezTo>
                      <a:pt x="4108" y="4335"/>
                      <a:pt x="4144" y="4215"/>
                      <a:pt x="4144" y="4049"/>
                    </a:cubicBezTo>
                    <a:cubicBezTo>
                      <a:pt x="4168" y="4192"/>
                      <a:pt x="4203" y="4311"/>
                      <a:pt x="4227" y="4406"/>
                    </a:cubicBezTo>
                    <a:cubicBezTo>
                      <a:pt x="4275" y="4585"/>
                      <a:pt x="4323" y="4668"/>
                      <a:pt x="4323" y="4668"/>
                    </a:cubicBezTo>
                    <a:cubicBezTo>
                      <a:pt x="4323" y="4668"/>
                      <a:pt x="4382" y="4596"/>
                      <a:pt x="4442" y="4418"/>
                    </a:cubicBezTo>
                    <a:cubicBezTo>
                      <a:pt x="4465" y="4299"/>
                      <a:pt x="4513" y="4132"/>
                      <a:pt x="4513" y="3930"/>
                    </a:cubicBezTo>
                    <a:cubicBezTo>
                      <a:pt x="4870" y="4406"/>
                      <a:pt x="5156" y="4549"/>
                      <a:pt x="5156" y="4549"/>
                    </a:cubicBezTo>
                    <a:cubicBezTo>
                      <a:pt x="5156" y="4549"/>
                      <a:pt x="5132" y="4454"/>
                      <a:pt x="5073" y="4275"/>
                    </a:cubicBezTo>
                    <a:lnTo>
                      <a:pt x="5073" y="4275"/>
                    </a:lnTo>
                    <a:cubicBezTo>
                      <a:pt x="5120" y="4335"/>
                      <a:pt x="5180" y="4370"/>
                      <a:pt x="5227" y="4418"/>
                    </a:cubicBezTo>
                    <a:cubicBezTo>
                      <a:pt x="5346" y="4525"/>
                      <a:pt x="5430" y="4549"/>
                      <a:pt x="5430" y="4549"/>
                    </a:cubicBezTo>
                    <a:cubicBezTo>
                      <a:pt x="5430" y="4549"/>
                      <a:pt x="5430" y="4466"/>
                      <a:pt x="5406" y="4311"/>
                    </a:cubicBezTo>
                    <a:cubicBezTo>
                      <a:pt x="5406" y="4299"/>
                      <a:pt x="5394" y="4275"/>
                      <a:pt x="5394" y="4251"/>
                    </a:cubicBezTo>
                    <a:lnTo>
                      <a:pt x="5394" y="4251"/>
                    </a:lnTo>
                    <a:cubicBezTo>
                      <a:pt x="5477" y="4358"/>
                      <a:pt x="5525" y="4406"/>
                      <a:pt x="5525" y="4406"/>
                    </a:cubicBezTo>
                    <a:cubicBezTo>
                      <a:pt x="5525" y="4406"/>
                      <a:pt x="5537" y="4358"/>
                      <a:pt x="5537" y="4275"/>
                    </a:cubicBezTo>
                    <a:cubicBezTo>
                      <a:pt x="5573" y="4287"/>
                      <a:pt x="5585" y="4311"/>
                      <a:pt x="5608" y="4335"/>
                    </a:cubicBezTo>
                    <a:cubicBezTo>
                      <a:pt x="5644" y="4370"/>
                      <a:pt x="5656" y="4406"/>
                      <a:pt x="5656" y="4406"/>
                    </a:cubicBezTo>
                    <a:cubicBezTo>
                      <a:pt x="5656" y="4406"/>
                      <a:pt x="5656" y="4394"/>
                      <a:pt x="5668" y="4394"/>
                    </a:cubicBezTo>
                    <a:cubicBezTo>
                      <a:pt x="5716" y="4430"/>
                      <a:pt x="5763" y="4466"/>
                      <a:pt x="5811" y="4489"/>
                    </a:cubicBezTo>
                    <a:cubicBezTo>
                      <a:pt x="5954" y="4596"/>
                      <a:pt x="6061" y="4644"/>
                      <a:pt x="6061" y="4644"/>
                    </a:cubicBezTo>
                    <a:cubicBezTo>
                      <a:pt x="6061" y="4644"/>
                      <a:pt x="6049" y="4537"/>
                      <a:pt x="5966" y="4358"/>
                    </a:cubicBezTo>
                    <a:cubicBezTo>
                      <a:pt x="5942" y="4287"/>
                      <a:pt x="5882" y="4192"/>
                      <a:pt x="5823" y="4096"/>
                    </a:cubicBezTo>
                    <a:cubicBezTo>
                      <a:pt x="5847" y="4013"/>
                      <a:pt x="5870" y="3930"/>
                      <a:pt x="5882" y="3811"/>
                    </a:cubicBezTo>
                    <a:lnTo>
                      <a:pt x="5882" y="3823"/>
                    </a:lnTo>
                    <a:cubicBezTo>
                      <a:pt x="5954" y="4096"/>
                      <a:pt x="6025" y="4287"/>
                      <a:pt x="6108" y="4418"/>
                    </a:cubicBezTo>
                    <a:cubicBezTo>
                      <a:pt x="6168" y="4549"/>
                      <a:pt x="6228" y="4608"/>
                      <a:pt x="6228" y="4608"/>
                    </a:cubicBezTo>
                    <a:lnTo>
                      <a:pt x="6263" y="4525"/>
                    </a:lnTo>
                    <a:lnTo>
                      <a:pt x="6359" y="4704"/>
                    </a:lnTo>
                    <a:cubicBezTo>
                      <a:pt x="6466" y="4906"/>
                      <a:pt x="6537" y="5001"/>
                      <a:pt x="6537" y="5001"/>
                    </a:cubicBezTo>
                    <a:cubicBezTo>
                      <a:pt x="6537" y="5001"/>
                      <a:pt x="6561" y="4882"/>
                      <a:pt x="6549" y="4644"/>
                    </a:cubicBezTo>
                    <a:cubicBezTo>
                      <a:pt x="6549" y="4549"/>
                      <a:pt x="6537" y="4466"/>
                      <a:pt x="6501" y="4346"/>
                    </a:cubicBezTo>
                    <a:cubicBezTo>
                      <a:pt x="6537" y="4180"/>
                      <a:pt x="6561" y="3942"/>
                      <a:pt x="6537" y="3632"/>
                    </a:cubicBezTo>
                    <a:lnTo>
                      <a:pt x="6537" y="3584"/>
                    </a:lnTo>
                    <a:cubicBezTo>
                      <a:pt x="6585" y="3680"/>
                      <a:pt x="6609" y="3751"/>
                      <a:pt x="6656" y="3823"/>
                    </a:cubicBezTo>
                    <a:cubicBezTo>
                      <a:pt x="6835" y="4239"/>
                      <a:pt x="6978" y="4537"/>
                      <a:pt x="7085" y="4751"/>
                    </a:cubicBezTo>
                    <a:cubicBezTo>
                      <a:pt x="7192" y="4954"/>
                      <a:pt x="7263" y="5061"/>
                      <a:pt x="7263" y="5061"/>
                    </a:cubicBezTo>
                    <a:cubicBezTo>
                      <a:pt x="7263" y="5061"/>
                      <a:pt x="7299" y="4942"/>
                      <a:pt x="7299" y="4704"/>
                    </a:cubicBezTo>
                    <a:cubicBezTo>
                      <a:pt x="7299" y="4596"/>
                      <a:pt x="7275" y="4454"/>
                      <a:pt x="7240" y="4287"/>
                    </a:cubicBezTo>
                    <a:lnTo>
                      <a:pt x="7240" y="4287"/>
                    </a:lnTo>
                    <a:lnTo>
                      <a:pt x="7263" y="4311"/>
                    </a:lnTo>
                    <a:lnTo>
                      <a:pt x="7263" y="4192"/>
                    </a:lnTo>
                    <a:cubicBezTo>
                      <a:pt x="7275" y="4156"/>
                      <a:pt x="7299" y="4096"/>
                      <a:pt x="7311" y="4037"/>
                    </a:cubicBezTo>
                    <a:cubicBezTo>
                      <a:pt x="7359" y="4132"/>
                      <a:pt x="7394" y="4192"/>
                      <a:pt x="7394" y="4192"/>
                    </a:cubicBezTo>
                    <a:cubicBezTo>
                      <a:pt x="7394" y="4192"/>
                      <a:pt x="7454" y="4120"/>
                      <a:pt x="7502" y="3954"/>
                    </a:cubicBezTo>
                    <a:cubicBezTo>
                      <a:pt x="7537" y="4096"/>
                      <a:pt x="7561" y="4215"/>
                      <a:pt x="7597" y="4299"/>
                    </a:cubicBezTo>
                    <a:cubicBezTo>
                      <a:pt x="7621" y="4418"/>
                      <a:pt x="7632" y="4513"/>
                      <a:pt x="7656" y="4573"/>
                    </a:cubicBezTo>
                    <a:cubicBezTo>
                      <a:pt x="7668" y="4632"/>
                      <a:pt x="7680" y="4656"/>
                      <a:pt x="7680" y="4656"/>
                    </a:cubicBezTo>
                    <a:cubicBezTo>
                      <a:pt x="7680" y="4656"/>
                      <a:pt x="7692" y="4632"/>
                      <a:pt x="7716" y="4573"/>
                    </a:cubicBezTo>
                    <a:cubicBezTo>
                      <a:pt x="7728" y="4513"/>
                      <a:pt x="7775" y="4418"/>
                      <a:pt x="7787" y="4299"/>
                    </a:cubicBezTo>
                    <a:cubicBezTo>
                      <a:pt x="7799" y="4180"/>
                      <a:pt x="7835" y="4013"/>
                      <a:pt x="7811" y="3834"/>
                    </a:cubicBezTo>
                    <a:lnTo>
                      <a:pt x="7811" y="3834"/>
                    </a:lnTo>
                    <a:cubicBezTo>
                      <a:pt x="8013" y="4108"/>
                      <a:pt x="8192" y="4275"/>
                      <a:pt x="8335" y="4358"/>
                    </a:cubicBezTo>
                    <a:cubicBezTo>
                      <a:pt x="8502" y="4466"/>
                      <a:pt x="8585" y="4513"/>
                      <a:pt x="8585" y="4513"/>
                    </a:cubicBezTo>
                    <a:cubicBezTo>
                      <a:pt x="8585" y="4513"/>
                      <a:pt x="8561" y="4406"/>
                      <a:pt x="8490" y="4227"/>
                    </a:cubicBezTo>
                    <a:cubicBezTo>
                      <a:pt x="8454" y="4168"/>
                      <a:pt x="8430" y="4108"/>
                      <a:pt x="8394" y="4037"/>
                    </a:cubicBezTo>
                    <a:cubicBezTo>
                      <a:pt x="8394" y="3989"/>
                      <a:pt x="8383" y="3942"/>
                      <a:pt x="8383" y="3894"/>
                    </a:cubicBezTo>
                    <a:lnTo>
                      <a:pt x="8383" y="3894"/>
                    </a:lnTo>
                    <a:cubicBezTo>
                      <a:pt x="8514" y="4192"/>
                      <a:pt x="8645" y="4335"/>
                      <a:pt x="8680" y="4370"/>
                    </a:cubicBezTo>
                    <a:cubicBezTo>
                      <a:pt x="8704" y="4406"/>
                      <a:pt x="8728" y="4430"/>
                      <a:pt x="8728" y="4430"/>
                    </a:cubicBezTo>
                    <a:cubicBezTo>
                      <a:pt x="8728" y="4430"/>
                      <a:pt x="8764" y="4299"/>
                      <a:pt x="8799" y="4061"/>
                    </a:cubicBezTo>
                    <a:cubicBezTo>
                      <a:pt x="9228" y="4430"/>
                      <a:pt x="9537" y="4525"/>
                      <a:pt x="9537" y="4525"/>
                    </a:cubicBezTo>
                    <a:cubicBezTo>
                      <a:pt x="9537" y="4525"/>
                      <a:pt x="9478" y="4287"/>
                      <a:pt x="9216" y="3942"/>
                    </a:cubicBezTo>
                    <a:cubicBezTo>
                      <a:pt x="9228" y="3834"/>
                      <a:pt x="9240" y="3680"/>
                      <a:pt x="9216" y="3501"/>
                    </a:cubicBezTo>
                    <a:lnTo>
                      <a:pt x="9216" y="3501"/>
                    </a:lnTo>
                    <a:cubicBezTo>
                      <a:pt x="9228" y="3513"/>
                      <a:pt x="9228" y="3525"/>
                      <a:pt x="9240" y="3537"/>
                    </a:cubicBezTo>
                    <a:cubicBezTo>
                      <a:pt x="9323" y="3644"/>
                      <a:pt x="9395" y="3751"/>
                      <a:pt x="9454" y="3823"/>
                    </a:cubicBezTo>
                    <a:cubicBezTo>
                      <a:pt x="9478" y="4013"/>
                      <a:pt x="9514" y="4168"/>
                      <a:pt x="9537" y="4287"/>
                    </a:cubicBezTo>
                    <a:cubicBezTo>
                      <a:pt x="9573" y="4489"/>
                      <a:pt x="9621" y="4585"/>
                      <a:pt x="9621" y="4585"/>
                    </a:cubicBezTo>
                    <a:cubicBezTo>
                      <a:pt x="9621" y="4585"/>
                      <a:pt x="9680" y="4489"/>
                      <a:pt x="9752" y="4299"/>
                    </a:cubicBezTo>
                    <a:cubicBezTo>
                      <a:pt x="9764" y="4275"/>
                      <a:pt x="9764" y="4239"/>
                      <a:pt x="9764" y="4215"/>
                    </a:cubicBezTo>
                    <a:cubicBezTo>
                      <a:pt x="9859" y="4311"/>
                      <a:pt x="9918" y="4358"/>
                      <a:pt x="9918" y="4358"/>
                    </a:cubicBezTo>
                    <a:cubicBezTo>
                      <a:pt x="9918" y="4358"/>
                      <a:pt x="9930" y="4251"/>
                      <a:pt x="9918" y="4073"/>
                    </a:cubicBezTo>
                    <a:cubicBezTo>
                      <a:pt x="9895" y="3989"/>
                      <a:pt x="9871" y="3870"/>
                      <a:pt x="9823" y="3751"/>
                    </a:cubicBezTo>
                    <a:lnTo>
                      <a:pt x="9823" y="3656"/>
                    </a:lnTo>
                    <a:cubicBezTo>
                      <a:pt x="9978" y="3870"/>
                      <a:pt x="10109" y="4013"/>
                      <a:pt x="10216" y="4132"/>
                    </a:cubicBezTo>
                    <a:cubicBezTo>
                      <a:pt x="10335" y="4287"/>
                      <a:pt x="10419" y="4346"/>
                      <a:pt x="10419" y="4346"/>
                    </a:cubicBezTo>
                    <a:lnTo>
                      <a:pt x="10419" y="4335"/>
                    </a:lnTo>
                    <a:cubicBezTo>
                      <a:pt x="10466" y="4394"/>
                      <a:pt x="10490" y="4454"/>
                      <a:pt x="10526" y="4477"/>
                    </a:cubicBezTo>
                    <a:lnTo>
                      <a:pt x="10526" y="4489"/>
                    </a:lnTo>
                    <a:lnTo>
                      <a:pt x="10538" y="4477"/>
                    </a:lnTo>
                    <a:cubicBezTo>
                      <a:pt x="10538" y="4489"/>
                      <a:pt x="10550" y="4489"/>
                      <a:pt x="10550" y="4513"/>
                    </a:cubicBezTo>
                    <a:cubicBezTo>
                      <a:pt x="10573" y="4644"/>
                      <a:pt x="10597" y="4704"/>
                      <a:pt x="10597" y="4704"/>
                    </a:cubicBezTo>
                    <a:cubicBezTo>
                      <a:pt x="10597" y="4704"/>
                      <a:pt x="10657" y="4632"/>
                      <a:pt x="10752" y="4454"/>
                    </a:cubicBezTo>
                    <a:cubicBezTo>
                      <a:pt x="10823" y="4287"/>
                      <a:pt x="10895" y="4061"/>
                      <a:pt x="10942" y="3739"/>
                    </a:cubicBezTo>
                    <a:cubicBezTo>
                      <a:pt x="11002" y="3918"/>
                      <a:pt x="11050" y="4061"/>
                      <a:pt x="11085" y="4180"/>
                    </a:cubicBezTo>
                    <a:cubicBezTo>
                      <a:pt x="11169" y="4346"/>
                      <a:pt x="11228" y="4430"/>
                      <a:pt x="11228" y="4430"/>
                    </a:cubicBezTo>
                    <a:cubicBezTo>
                      <a:pt x="11228" y="4430"/>
                      <a:pt x="11264" y="4346"/>
                      <a:pt x="11300" y="4168"/>
                    </a:cubicBezTo>
                    <a:cubicBezTo>
                      <a:pt x="11300" y="4120"/>
                      <a:pt x="11312" y="4073"/>
                      <a:pt x="11312" y="4037"/>
                    </a:cubicBezTo>
                    <a:cubicBezTo>
                      <a:pt x="11383" y="4096"/>
                      <a:pt x="11442" y="4132"/>
                      <a:pt x="11490" y="4168"/>
                    </a:cubicBezTo>
                    <a:cubicBezTo>
                      <a:pt x="11478" y="4537"/>
                      <a:pt x="11538" y="4727"/>
                      <a:pt x="11538" y="4727"/>
                    </a:cubicBezTo>
                    <a:cubicBezTo>
                      <a:pt x="11538" y="4727"/>
                      <a:pt x="11597" y="4668"/>
                      <a:pt x="11669" y="4525"/>
                    </a:cubicBezTo>
                    <a:cubicBezTo>
                      <a:pt x="11728" y="4704"/>
                      <a:pt x="11788" y="4787"/>
                      <a:pt x="11788" y="4787"/>
                    </a:cubicBezTo>
                    <a:cubicBezTo>
                      <a:pt x="11788" y="4787"/>
                      <a:pt x="11800" y="4751"/>
                      <a:pt x="11835" y="4668"/>
                    </a:cubicBezTo>
                    <a:cubicBezTo>
                      <a:pt x="11859" y="4787"/>
                      <a:pt x="11895" y="4847"/>
                      <a:pt x="11895" y="4847"/>
                    </a:cubicBezTo>
                    <a:cubicBezTo>
                      <a:pt x="11895" y="4847"/>
                      <a:pt x="11954" y="4751"/>
                      <a:pt x="12002" y="4537"/>
                    </a:cubicBezTo>
                    <a:cubicBezTo>
                      <a:pt x="12002" y="4525"/>
                      <a:pt x="12014" y="4489"/>
                      <a:pt x="12014" y="4466"/>
                    </a:cubicBezTo>
                    <a:cubicBezTo>
                      <a:pt x="12026" y="4489"/>
                      <a:pt x="12038" y="4513"/>
                      <a:pt x="12038" y="4513"/>
                    </a:cubicBezTo>
                    <a:cubicBezTo>
                      <a:pt x="12038" y="4513"/>
                      <a:pt x="12085" y="4418"/>
                      <a:pt x="12145" y="4239"/>
                    </a:cubicBezTo>
                    <a:cubicBezTo>
                      <a:pt x="12157" y="4192"/>
                      <a:pt x="12157" y="4156"/>
                      <a:pt x="12181" y="4096"/>
                    </a:cubicBezTo>
                    <a:cubicBezTo>
                      <a:pt x="12193" y="4049"/>
                      <a:pt x="12216" y="4001"/>
                      <a:pt x="12252" y="3942"/>
                    </a:cubicBezTo>
                    <a:cubicBezTo>
                      <a:pt x="12300" y="3823"/>
                      <a:pt x="12335" y="3644"/>
                      <a:pt x="12335" y="3418"/>
                    </a:cubicBezTo>
                    <a:cubicBezTo>
                      <a:pt x="12383" y="3620"/>
                      <a:pt x="12431" y="3775"/>
                      <a:pt x="12478" y="3894"/>
                    </a:cubicBezTo>
                    <a:cubicBezTo>
                      <a:pt x="12478" y="3918"/>
                      <a:pt x="12490" y="3930"/>
                      <a:pt x="12490" y="3942"/>
                    </a:cubicBezTo>
                    <a:cubicBezTo>
                      <a:pt x="12478" y="4192"/>
                      <a:pt x="12478" y="4406"/>
                      <a:pt x="12478" y="4549"/>
                    </a:cubicBezTo>
                    <a:cubicBezTo>
                      <a:pt x="12478" y="4787"/>
                      <a:pt x="12490" y="4906"/>
                      <a:pt x="12490" y="4906"/>
                    </a:cubicBezTo>
                    <a:cubicBezTo>
                      <a:pt x="12490" y="4906"/>
                      <a:pt x="12562" y="4823"/>
                      <a:pt x="12669" y="4608"/>
                    </a:cubicBezTo>
                    <a:cubicBezTo>
                      <a:pt x="12716" y="4513"/>
                      <a:pt x="12776" y="4358"/>
                      <a:pt x="12812" y="4192"/>
                    </a:cubicBezTo>
                    <a:cubicBezTo>
                      <a:pt x="12859" y="4335"/>
                      <a:pt x="12895" y="4394"/>
                      <a:pt x="12895" y="4394"/>
                    </a:cubicBezTo>
                    <a:cubicBezTo>
                      <a:pt x="12895" y="4394"/>
                      <a:pt x="12931" y="4299"/>
                      <a:pt x="12978" y="4120"/>
                    </a:cubicBezTo>
                    <a:lnTo>
                      <a:pt x="12978" y="4132"/>
                    </a:lnTo>
                    <a:cubicBezTo>
                      <a:pt x="12955" y="4573"/>
                      <a:pt x="12990" y="4811"/>
                      <a:pt x="12990" y="4811"/>
                    </a:cubicBezTo>
                    <a:cubicBezTo>
                      <a:pt x="12990" y="4811"/>
                      <a:pt x="13014" y="4787"/>
                      <a:pt x="13038" y="4727"/>
                    </a:cubicBezTo>
                    <a:lnTo>
                      <a:pt x="13038" y="4775"/>
                    </a:lnTo>
                    <a:cubicBezTo>
                      <a:pt x="13038" y="4775"/>
                      <a:pt x="13050" y="4763"/>
                      <a:pt x="13074" y="4727"/>
                    </a:cubicBezTo>
                    <a:lnTo>
                      <a:pt x="13074" y="4727"/>
                    </a:lnTo>
                    <a:cubicBezTo>
                      <a:pt x="13050" y="4870"/>
                      <a:pt x="13050" y="4942"/>
                      <a:pt x="13050" y="4942"/>
                    </a:cubicBezTo>
                    <a:cubicBezTo>
                      <a:pt x="13050" y="4942"/>
                      <a:pt x="13097" y="4894"/>
                      <a:pt x="13193" y="4775"/>
                    </a:cubicBezTo>
                    <a:cubicBezTo>
                      <a:pt x="13252" y="4906"/>
                      <a:pt x="13288" y="4989"/>
                      <a:pt x="13288" y="4989"/>
                    </a:cubicBezTo>
                    <a:cubicBezTo>
                      <a:pt x="13288" y="4989"/>
                      <a:pt x="13324" y="4882"/>
                      <a:pt x="13347" y="4668"/>
                    </a:cubicBezTo>
                    <a:cubicBezTo>
                      <a:pt x="13347" y="4632"/>
                      <a:pt x="13371" y="4573"/>
                      <a:pt x="13371" y="4513"/>
                    </a:cubicBezTo>
                    <a:lnTo>
                      <a:pt x="13371" y="4525"/>
                    </a:lnTo>
                    <a:cubicBezTo>
                      <a:pt x="13371" y="4704"/>
                      <a:pt x="13383" y="4787"/>
                      <a:pt x="13383" y="4787"/>
                    </a:cubicBezTo>
                    <a:cubicBezTo>
                      <a:pt x="13383" y="4787"/>
                      <a:pt x="13455" y="4727"/>
                      <a:pt x="13550" y="4585"/>
                    </a:cubicBezTo>
                    <a:cubicBezTo>
                      <a:pt x="13645" y="4454"/>
                      <a:pt x="13764" y="4227"/>
                      <a:pt x="13919" y="3918"/>
                    </a:cubicBezTo>
                    <a:cubicBezTo>
                      <a:pt x="14109" y="3465"/>
                      <a:pt x="14395" y="2870"/>
                      <a:pt x="14693" y="2430"/>
                    </a:cubicBezTo>
                    <a:cubicBezTo>
                      <a:pt x="14824" y="2203"/>
                      <a:pt x="14979" y="2013"/>
                      <a:pt x="15062" y="1858"/>
                    </a:cubicBezTo>
                    <a:cubicBezTo>
                      <a:pt x="15169" y="1727"/>
                      <a:pt x="15229" y="1632"/>
                      <a:pt x="15229" y="1632"/>
                    </a:cubicBezTo>
                    <a:lnTo>
                      <a:pt x="15229" y="1632"/>
                    </a:lnTo>
                    <a:cubicBezTo>
                      <a:pt x="15229" y="1632"/>
                      <a:pt x="15002" y="1703"/>
                      <a:pt x="14871" y="1799"/>
                    </a:cubicBezTo>
                    <a:cubicBezTo>
                      <a:pt x="14741" y="1918"/>
                      <a:pt x="14574" y="2084"/>
                      <a:pt x="14383" y="2275"/>
                    </a:cubicBezTo>
                    <a:cubicBezTo>
                      <a:pt x="14205" y="2477"/>
                      <a:pt x="14026" y="2691"/>
                      <a:pt x="13859" y="2930"/>
                    </a:cubicBezTo>
                    <a:cubicBezTo>
                      <a:pt x="14276" y="1715"/>
                      <a:pt x="14681" y="299"/>
                      <a:pt x="14681" y="298"/>
                    </a:cubicBezTo>
                    <a:lnTo>
                      <a:pt x="14681" y="298"/>
                    </a:lnTo>
                    <a:cubicBezTo>
                      <a:pt x="14681" y="299"/>
                      <a:pt x="14324" y="1025"/>
                      <a:pt x="13931" y="1882"/>
                    </a:cubicBezTo>
                    <a:cubicBezTo>
                      <a:pt x="14157" y="989"/>
                      <a:pt x="14336" y="191"/>
                      <a:pt x="14336" y="191"/>
                    </a:cubicBezTo>
                    <a:lnTo>
                      <a:pt x="14336" y="191"/>
                    </a:lnTo>
                    <a:cubicBezTo>
                      <a:pt x="14336" y="191"/>
                      <a:pt x="13931" y="1120"/>
                      <a:pt x="13562" y="2120"/>
                    </a:cubicBezTo>
                    <a:cubicBezTo>
                      <a:pt x="13728" y="1108"/>
                      <a:pt x="13836" y="132"/>
                      <a:pt x="13836" y="132"/>
                    </a:cubicBezTo>
                    <a:lnTo>
                      <a:pt x="13836" y="132"/>
                    </a:lnTo>
                    <a:cubicBezTo>
                      <a:pt x="13836" y="132"/>
                      <a:pt x="13514" y="1120"/>
                      <a:pt x="13240" y="2144"/>
                    </a:cubicBezTo>
                    <a:cubicBezTo>
                      <a:pt x="13252" y="1965"/>
                      <a:pt x="13252" y="1787"/>
                      <a:pt x="13264" y="1620"/>
                    </a:cubicBezTo>
                    <a:cubicBezTo>
                      <a:pt x="13300" y="1298"/>
                      <a:pt x="13336" y="1001"/>
                      <a:pt x="13371" y="786"/>
                    </a:cubicBezTo>
                    <a:cubicBezTo>
                      <a:pt x="13395" y="584"/>
                      <a:pt x="13431" y="465"/>
                      <a:pt x="13431" y="465"/>
                    </a:cubicBezTo>
                    <a:lnTo>
                      <a:pt x="13431" y="465"/>
                    </a:lnTo>
                    <a:cubicBezTo>
                      <a:pt x="13431" y="465"/>
                      <a:pt x="13383" y="584"/>
                      <a:pt x="13312" y="775"/>
                    </a:cubicBezTo>
                    <a:cubicBezTo>
                      <a:pt x="13240" y="965"/>
                      <a:pt x="13145" y="1263"/>
                      <a:pt x="13074" y="1596"/>
                    </a:cubicBezTo>
                    <a:cubicBezTo>
                      <a:pt x="13062" y="1620"/>
                      <a:pt x="13062" y="1656"/>
                      <a:pt x="13062" y="1703"/>
                    </a:cubicBezTo>
                    <a:cubicBezTo>
                      <a:pt x="13026" y="1489"/>
                      <a:pt x="13002" y="1263"/>
                      <a:pt x="12955" y="1072"/>
                    </a:cubicBezTo>
                    <a:cubicBezTo>
                      <a:pt x="12895" y="763"/>
                      <a:pt x="12824" y="489"/>
                      <a:pt x="12776" y="298"/>
                    </a:cubicBezTo>
                    <a:cubicBezTo>
                      <a:pt x="12716" y="108"/>
                      <a:pt x="12681" y="1"/>
                      <a:pt x="12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17"/>
              <p:cNvSpPr/>
              <p:nvPr/>
            </p:nvSpPr>
            <p:spPr>
              <a:xfrm>
                <a:off x="-1774950" y="1281075"/>
                <a:ext cx="380725" cy="127700"/>
              </a:xfrm>
              <a:custGeom>
                <a:avLst/>
                <a:gdLst/>
                <a:ahLst/>
                <a:cxnLst/>
                <a:rect l="l" t="t" r="r" b="b"/>
                <a:pathLst>
                  <a:path w="15229" h="5108" extrusionOk="0">
                    <a:moveTo>
                      <a:pt x="11002" y="786"/>
                    </a:moveTo>
                    <a:cubicBezTo>
                      <a:pt x="11002" y="786"/>
                      <a:pt x="11004" y="791"/>
                      <a:pt x="11007" y="799"/>
                    </a:cubicBezTo>
                    <a:lnTo>
                      <a:pt x="11007" y="799"/>
                    </a:lnTo>
                    <a:lnTo>
                      <a:pt x="11002" y="786"/>
                    </a:lnTo>
                    <a:close/>
                    <a:moveTo>
                      <a:pt x="4454" y="1084"/>
                    </a:moveTo>
                    <a:lnTo>
                      <a:pt x="4457" y="1086"/>
                    </a:lnTo>
                    <a:lnTo>
                      <a:pt x="4457" y="1086"/>
                    </a:lnTo>
                    <a:cubicBezTo>
                      <a:pt x="4455" y="1084"/>
                      <a:pt x="4454" y="1084"/>
                      <a:pt x="4454" y="1084"/>
                    </a:cubicBezTo>
                    <a:close/>
                    <a:moveTo>
                      <a:pt x="4614" y="1179"/>
                    </a:moveTo>
                    <a:cubicBezTo>
                      <a:pt x="4615" y="1180"/>
                      <a:pt x="4617" y="1180"/>
                      <a:pt x="4619" y="1181"/>
                    </a:cubicBezTo>
                    <a:lnTo>
                      <a:pt x="4619" y="1181"/>
                    </a:lnTo>
                    <a:cubicBezTo>
                      <a:pt x="4617" y="1180"/>
                      <a:pt x="4615" y="1180"/>
                      <a:pt x="4614" y="1179"/>
                    </a:cubicBezTo>
                    <a:close/>
                    <a:moveTo>
                      <a:pt x="3025" y="1191"/>
                    </a:moveTo>
                    <a:lnTo>
                      <a:pt x="3034" y="1203"/>
                    </a:lnTo>
                    <a:lnTo>
                      <a:pt x="3034" y="1203"/>
                    </a:lnTo>
                    <a:cubicBezTo>
                      <a:pt x="3028" y="1194"/>
                      <a:pt x="3025" y="1191"/>
                      <a:pt x="3025" y="1191"/>
                    </a:cubicBezTo>
                    <a:close/>
                    <a:moveTo>
                      <a:pt x="4656" y="1157"/>
                    </a:moveTo>
                    <a:lnTo>
                      <a:pt x="4656" y="1203"/>
                    </a:lnTo>
                    <a:cubicBezTo>
                      <a:pt x="4642" y="1196"/>
                      <a:pt x="4632" y="1188"/>
                      <a:pt x="4619" y="1181"/>
                    </a:cubicBezTo>
                    <a:lnTo>
                      <a:pt x="4619" y="1181"/>
                    </a:lnTo>
                    <a:cubicBezTo>
                      <a:pt x="4626" y="1185"/>
                      <a:pt x="4635" y="1188"/>
                      <a:pt x="4644" y="1191"/>
                    </a:cubicBezTo>
                    <a:cubicBezTo>
                      <a:pt x="4648" y="1180"/>
                      <a:pt x="4652" y="1168"/>
                      <a:pt x="4656" y="1157"/>
                    </a:cubicBezTo>
                    <a:close/>
                    <a:moveTo>
                      <a:pt x="3049" y="1250"/>
                    </a:moveTo>
                    <a:lnTo>
                      <a:pt x="3061" y="1295"/>
                    </a:lnTo>
                    <a:lnTo>
                      <a:pt x="3061" y="1295"/>
                    </a:lnTo>
                    <a:lnTo>
                      <a:pt x="3061" y="1259"/>
                    </a:lnTo>
                    <a:lnTo>
                      <a:pt x="3061" y="1259"/>
                    </a:lnTo>
                    <a:cubicBezTo>
                      <a:pt x="3057" y="1255"/>
                      <a:pt x="3053" y="1253"/>
                      <a:pt x="3049" y="1250"/>
                    </a:cubicBezTo>
                    <a:close/>
                    <a:moveTo>
                      <a:pt x="4926" y="1198"/>
                    </a:moveTo>
                    <a:lnTo>
                      <a:pt x="4926" y="1198"/>
                    </a:lnTo>
                    <a:cubicBezTo>
                      <a:pt x="4997" y="1246"/>
                      <a:pt x="5080" y="1303"/>
                      <a:pt x="5168" y="1369"/>
                    </a:cubicBezTo>
                    <a:cubicBezTo>
                      <a:pt x="5188" y="1383"/>
                      <a:pt x="5208" y="1397"/>
                      <a:pt x="5228" y="1412"/>
                    </a:cubicBezTo>
                    <a:lnTo>
                      <a:pt x="5228" y="1412"/>
                    </a:lnTo>
                    <a:cubicBezTo>
                      <a:pt x="5111" y="1366"/>
                      <a:pt x="4975" y="1321"/>
                      <a:pt x="4894" y="1286"/>
                    </a:cubicBezTo>
                    <a:cubicBezTo>
                      <a:pt x="4886" y="1252"/>
                      <a:pt x="4913" y="1224"/>
                      <a:pt x="4926" y="1198"/>
                    </a:cubicBezTo>
                    <a:close/>
                    <a:moveTo>
                      <a:pt x="12086" y="1405"/>
                    </a:moveTo>
                    <a:cubicBezTo>
                      <a:pt x="12114" y="1472"/>
                      <a:pt x="12128" y="1546"/>
                      <a:pt x="12144" y="1616"/>
                    </a:cubicBezTo>
                    <a:lnTo>
                      <a:pt x="12144" y="1616"/>
                    </a:lnTo>
                    <a:cubicBezTo>
                      <a:pt x="12131" y="1582"/>
                      <a:pt x="12097" y="1547"/>
                      <a:pt x="12086" y="1500"/>
                    </a:cubicBezTo>
                    <a:cubicBezTo>
                      <a:pt x="12074" y="1465"/>
                      <a:pt x="12086" y="1429"/>
                      <a:pt x="12086" y="1405"/>
                    </a:cubicBezTo>
                    <a:close/>
                    <a:moveTo>
                      <a:pt x="12145" y="1621"/>
                    </a:moveTo>
                    <a:lnTo>
                      <a:pt x="12145" y="1621"/>
                    </a:lnTo>
                    <a:cubicBezTo>
                      <a:pt x="12147" y="1627"/>
                      <a:pt x="12148" y="1632"/>
                      <a:pt x="12149" y="1637"/>
                    </a:cubicBezTo>
                    <a:lnTo>
                      <a:pt x="12149" y="1637"/>
                    </a:lnTo>
                    <a:cubicBezTo>
                      <a:pt x="12147" y="1631"/>
                      <a:pt x="12146" y="1626"/>
                      <a:pt x="12145" y="1621"/>
                    </a:cubicBezTo>
                    <a:close/>
                    <a:moveTo>
                      <a:pt x="5121" y="1703"/>
                    </a:moveTo>
                    <a:lnTo>
                      <a:pt x="5192" y="1774"/>
                    </a:lnTo>
                    <a:cubicBezTo>
                      <a:pt x="5180" y="1762"/>
                      <a:pt x="5156" y="1762"/>
                      <a:pt x="5133" y="1739"/>
                    </a:cubicBezTo>
                    <a:cubicBezTo>
                      <a:pt x="5133" y="1727"/>
                      <a:pt x="5121" y="1715"/>
                      <a:pt x="5121" y="1703"/>
                    </a:cubicBezTo>
                    <a:close/>
                    <a:moveTo>
                      <a:pt x="2144" y="1417"/>
                    </a:moveTo>
                    <a:cubicBezTo>
                      <a:pt x="2215" y="1524"/>
                      <a:pt x="2311" y="1655"/>
                      <a:pt x="2394" y="1798"/>
                    </a:cubicBezTo>
                    <a:cubicBezTo>
                      <a:pt x="2323" y="1727"/>
                      <a:pt x="2251" y="1667"/>
                      <a:pt x="2192" y="1619"/>
                    </a:cubicBezTo>
                    <a:cubicBezTo>
                      <a:pt x="2180" y="1548"/>
                      <a:pt x="2156" y="1477"/>
                      <a:pt x="2144" y="1417"/>
                    </a:cubicBezTo>
                    <a:close/>
                    <a:moveTo>
                      <a:pt x="7811" y="1358"/>
                    </a:moveTo>
                    <a:lnTo>
                      <a:pt x="7835" y="1369"/>
                    </a:lnTo>
                    <a:cubicBezTo>
                      <a:pt x="7871" y="1405"/>
                      <a:pt x="7919" y="1429"/>
                      <a:pt x="7978" y="1465"/>
                    </a:cubicBezTo>
                    <a:lnTo>
                      <a:pt x="8026" y="1548"/>
                    </a:lnTo>
                    <a:cubicBezTo>
                      <a:pt x="8026" y="1643"/>
                      <a:pt x="8038" y="1739"/>
                      <a:pt x="8038" y="1834"/>
                    </a:cubicBezTo>
                    <a:cubicBezTo>
                      <a:pt x="8026" y="1822"/>
                      <a:pt x="8002" y="1822"/>
                      <a:pt x="7978" y="1798"/>
                    </a:cubicBezTo>
                    <a:cubicBezTo>
                      <a:pt x="7930" y="1643"/>
                      <a:pt x="7871" y="1488"/>
                      <a:pt x="7811" y="1358"/>
                    </a:cubicBezTo>
                    <a:close/>
                    <a:moveTo>
                      <a:pt x="4513" y="1774"/>
                    </a:moveTo>
                    <a:lnTo>
                      <a:pt x="4597" y="1858"/>
                    </a:lnTo>
                    <a:cubicBezTo>
                      <a:pt x="4621" y="1893"/>
                      <a:pt x="4644" y="1917"/>
                      <a:pt x="4680" y="1965"/>
                    </a:cubicBezTo>
                    <a:cubicBezTo>
                      <a:pt x="4644" y="1953"/>
                      <a:pt x="4621" y="1929"/>
                      <a:pt x="4597" y="1905"/>
                    </a:cubicBezTo>
                    <a:cubicBezTo>
                      <a:pt x="4573" y="1893"/>
                      <a:pt x="4561" y="1881"/>
                      <a:pt x="4525" y="1858"/>
                    </a:cubicBezTo>
                    <a:cubicBezTo>
                      <a:pt x="4525" y="1834"/>
                      <a:pt x="4513" y="1798"/>
                      <a:pt x="4513" y="1774"/>
                    </a:cubicBezTo>
                    <a:close/>
                    <a:moveTo>
                      <a:pt x="4811" y="1417"/>
                    </a:moveTo>
                    <a:cubicBezTo>
                      <a:pt x="4871" y="1465"/>
                      <a:pt x="4942" y="1524"/>
                      <a:pt x="5013" y="1596"/>
                    </a:cubicBezTo>
                    <a:lnTo>
                      <a:pt x="5013" y="1679"/>
                    </a:lnTo>
                    <a:cubicBezTo>
                      <a:pt x="4954" y="1655"/>
                      <a:pt x="4918" y="1643"/>
                      <a:pt x="4918" y="1643"/>
                    </a:cubicBezTo>
                    <a:lnTo>
                      <a:pt x="4918" y="1643"/>
                    </a:lnTo>
                    <a:cubicBezTo>
                      <a:pt x="4918" y="1643"/>
                      <a:pt x="4954" y="1667"/>
                      <a:pt x="5013" y="1727"/>
                    </a:cubicBezTo>
                    <a:lnTo>
                      <a:pt x="5013" y="1965"/>
                    </a:lnTo>
                    <a:cubicBezTo>
                      <a:pt x="4978" y="1917"/>
                      <a:pt x="4930" y="1893"/>
                      <a:pt x="4894" y="1881"/>
                    </a:cubicBezTo>
                    <a:cubicBezTo>
                      <a:pt x="4882" y="1798"/>
                      <a:pt x="4871" y="1727"/>
                      <a:pt x="4859" y="1667"/>
                    </a:cubicBezTo>
                    <a:cubicBezTo>
                      <a:pt x="4835" y="1584"/>
                      <a:pt x="4823" y="1500"/>
                      <a:pt x="4811" y="1417"/>
                    </a:cubicBezTo>
                    <a:close/>
                    <a:moveTo>
                      <a:pt x="5549" y="1405"/>
                    </a:moveTo>
                    <a:lnTo>
                      <a:pt x="5549" y="1405"/>
                    </a:lnTo>
                    <a:cubicBezTo>
                      <a:pt x="5573" y="1417"/>
                      <a:pt x="5585" y="1441"/>
                      <a:pt x="5597" y="1465"/>
                    </a:cubicBezTo>
                    <a:cubicBezTo>
                      <a:pt x="5692" y="1584"/>
                      <a:pt x="5811" y="1739"/>
                      <a:pt x="5906" y="1941"/>
                    </a:cubicBezTo>
                    <a:cubicBezTo>
                      <a:pt x="5930" y="1965"/>
                      <a:pt x="5942" y="2000"/>
                      <a:pt x="5966" y="2024"/>
                    </a:cubicBezTo>
                    <a:lnTo>
                      <a:pt x="5966" y="2072"/>
                    </a:lnTo>
                    <a:lnTo>
                      <a:pt x="5704" y="1798"/>
                    </a:lnTo>
                    <a:cubicBezTo>
                      <a:pt x="5644" y="1655"/>
                      <a:pt x="5597" y="1524"/>
                      <a:pt x="5549" y="1405"/>
                    </a:cubicBezTo>
                    <a:close/>
                    <a:moveTo>
                      <a:pt x="7369" y="1628"/>
                    </a:moveTo>
                    <a:cubicBezTo>
                      <a:pt x="7384" y="1634"/>
                      <a:pt x="7406" y="1643"/>
                      <a:pt x="7430" y="1655"/>
                    </a:cubicBezTo>
                    <a:cubicBezTo>
                      <a:pt x="7454" y="1667"/>
                      <a:pt x="7502" y="1679"/>
                      <a:pt x="7549" y="1715"/>
                    </a:cubicBezTo>
                    <a:cubicBezTo>
                      <a:pt x="7550" y="1716"/>
                      <a:pt x="7551" y="1718"/>
                      <a:pt x="7552" y="1720"/>
                    </a:cubicBezTo>
                    <a:lnTo>
                      <a:pt x="7552" y="1720"/>
                    </a:lnTo>
                    <a:cubicBezTo>
                      <a:pt x="7547" y="1717"/>
                      <a:pt x="7542" y="1715"/>
                      <a:pt x="7538" y="1715"/>
                    </a:cubicBezTo>
                    <a:cubicBezTo>
                      <a:pt x="7546" y="1723"/>
                      <a:pt x="7553" y="1731"/>
                      <a:pt x="7561" y="1746"/>
                    </a:cubicBezTo>
                    <a:lnTo>
                      <a:pt x="7561" y="1746"/>
                    </a:lnTo>
                    <a:cubicBezTo>
                      <a:pt x="7558" y="1736"/>
                      <a:pt x="7555" y="1727"/>
                      <a:pt x="7552" y="1720"/>
                    </a:cubicBezTo>
                    <a:lnTo>
                      <a:pt x="7552" y="1720"/>
                    </a:lnTo>
                    <a:cubicBezTo>
                      <a:pt x="7559" y="1724"/>
                      <a:pt x="7566" y="1731"/>
                      <a:pt x="7573" y="1739"/>
                    </a:cubicBezTo>
                    <a:cubicBezTo>
                      <a:pt x="7633" y="1774"/>
                      <a:pt x="7704" y="1822"/>
                      <a:pt x="7788" y="1858"/>
                    </a:cubicBezTo>
                    <a:lnTo>
                      <a:pt x="7823" y="2131"/>
                    </a:lnTo>
                    <a:cubicBezTo>
                      <a:pt x="7811" y="2131"/>
                      <a:pt x="7811" y="2131"/>
                      <a:pt x="7800" y="2120"/>
                    </a:cubicBezTo>
                    <a:cubicBezTo>
                      <a:pt x="7728" y="1965"/>
                      <a:pt x="7657" y="1846"/>
                      <a:pt x="7573" y="1774"/>
                    </a:cubicBezTo>
                    <a:cubicBezTo>
                      <a:pt x="7569" y="1762"/>
                      <a:pt x="7565" y="1753"/>
                      <a:pt x="7561" y="1746"/>
                    </a:cubicBezTo>
                    <a:lnTo>
                      <a:pt x="7561" y="1746"/>
                    </a:lnTo>
                    <a:cubicBezTo>
                      <a:pt x="7569" y="1770"/>
                      <a:pt x="7577" y="1802"/>
                      <a:pt x="7585" y="1834"/>
                    </a:cubicBezTo>
                    <a:cubicBezTo>
                      <a:pt x="7609" y="1893"/>
                      <a:pt x="7633" y="1977"/>
                      <a:pt x="7669" y="2072"/>
                    </a:cubicBezTo>
                    <a:cubicBezTo>
                      <a:pt x="7633" y="2048"/>
                      <a:pt x="7609" y="2048"/>
                      <a:pt x="7573" y="2036"/>
                    </a:cubicBezTo>
                    <a:lnTo>
                      <a:pt x="7369" y="1628"/>
                    </a:lnTo>
                    <a:close/>
                    <a:moveTo>
                      <a:pt x="2239" y="1858"/>
                    </a:moveTo>
                    <a:cubicBezTo>
                      <a:pt x="2275" y="1917"/>
                      <a:pt x="2323" y="1977"/>
                      <a:pt x="2358" y="2036"/>
                    </a:cubicBezTo>
                    <a:cubicBezTo>
                      <a:pt x="2394" y="2096"/>
                      <a:pt x="2442" y="2179"/>
                      <a:pt x="2477" y="2239"/>
                    </a:cubicBezTo>
                    <a:cubicBezTo>
                      <a:pt x="2370" y="2203"/>
                      <a:pt x="2299" y="2179"/>
                      <a:pt x="2263" y="2179"/>
                    </a:cubicBezTo>
                    <a:cubicBezTo>
                      <a:pt x="2251" y="2072"/>
                      <a:pt x="2251" y="1965"/>
                      <a:pt x="2239" y="1858"/>
                    </a:cubicBezTo>
                    <a:close/>
                    <a:moveTo>
                      <a:pt x="4144" y="1762"/>
                    </a:moveTo>
                    <a:lnTo>
                      <a:pt x="4144" y="1762"/>
                    </a:lnTo>
                    <a:cubicBezTo>
                      <a:pt x="4228" y="1834"/>
                      <a:pt x="4299" y="1905"/>
                      <a:pt x="4406" y="2000"/>
                    </a:cubicBezTo>
                    <a:cubicBezTo>
                      <a:pt x="4394" y="2072"/>
                      <a:pt x="4394" y="2155"/>
                      <a:pt x="4406" y="2239"/>
                    </a:cubicBezTo>
                    <a:cubicBezTo>
                      <a:pt x="4323" y="2072"/>
                      <a:pt x="4228" y="1905"/>
                      <a:pt x="4144" y="1762"/>
                    </a:cubicBezTo>
                    <a:close/>
                    <a:moveTo>
                      <a:pt x="6168" y="1608"/>
                    </a:moveTo>
                    <a:lnTo>
                      <a:pt x="6168" y="1608"/>
                    </a:lnTo>
                    <a:cubicBezTo>
                      <a:pt x="6192" y="1667"/>
                      <a:pt x="6240" y="1727"/>
                      <a:pt x="6264" y="1774"/>
                    </a:cubicBezTo>
                    <a:cubicBezTo>
                      <a:pt x="6359" y="1917"/>
                      <a:pt x="6478" y="2084"/>
                      <a:pt x="6609" y="2250"/>
                    </a:cubicBezTo>
                    <a:cubicBezTo>
                      <a:pt x="6490" y="2120"/>
                      <a:pt x="6323" y="2000"/>
                      <a:pt x="6228" y="1881"/>
                    </a:cubicBezTo>
                    <a:cubicBezTo>
                      <a:pt x="6204" y="1774"/>
                      <a:pt x="6180" y="1679"/>
                      <a:pt x="6168" y="1608"/>
                    </a:cubicBezTo>
                    <a:close/>
                    <a:moveTo>
                      <a:pt x="8204" y="1608"/>
                    </a:moveTo>
                    <a:lnTo>
                      <a:pt x="8204" y="1608"/>
                    </a:lnTo>
                    <a:cubicBezTo>
                      <a:pt x="8311" y="1679"/>
                      <a:pt x="8407" y="1774"/>
                      <a:pt x="8514" y="1858"/>
                    </a:cubicBezTo>
                    <a:cubicBezTo>
                      <a:pt x="8633" y="1965"/>
                      <a:pt x="8752" y="2072"/>
                      <a:pt x="8859" y="2191"/>
                    </a:cubicBezTo>
                    <a:cubicBezTo>
                      <a:pt x="8871" y="2239"/>
                      <a:pt x="8895" y="2274"/>
                      <a:pt x="8919" y="2322"/>
                    </a:cubicBezTo>
                    <a:cubicBezTo>
                      <a:pt x="8788" y="2215"/>
                      <a:pt x="8633" y="2131"/>
                      <a:pt x="8502" y="2060"/>
                    </a:cubicBezTo>
                    <a:cubicBezTo>
                      <a:pt x="8466" y="2000"/>
                      <a:pt x="8431" y="1941"/>
                      <a:pt x="8395" y="1881"/>
                    </a:cubicBezTo>
                    <a:cubicBezTo>
                      <a:pt x="8323" y="1786"/>
                      <a:pt x="8264" y="1703"/>
                      <a:pt x="8204" y="1608"/>
                    </a:cubicBezTo>
                    <a:close/>
                    <a:moveTo>
                      <a:pt x="7573" y="2191"/>
                    </a:moveTo>
                    <a:lnTo>
                      <a:pt x="7573" y="2191"/>
                    </a:lnTo>
                    <a:cubicBezTo>
                      <a:pt x="7609" y="2203"/>
                      <a:pt x="7621" y="2203"/>
                      <a:pt x="7633" y="2215"/>
                    </a:cubicBezTo>
                    <a:lnTo>
                      <a:pt x="7633" y="2239"/>
                    </a:lnTo>
                    <a:cubicBezTo>
                      <a:pt x="7657" y="2262"/>
                      <a:pt x="7657" y="2310"/>
                      <a:pt x="7657" y="2334"/>
                    </a:cubicBezTo>
                    <a:cubicBezTo>
                      <a:pt x="7621" y="2298"/>
                      <a:pt x="7609" y="2250"/>
                      <a:pt x="7573" y="2191"/>
                    </a:cubicBezTo>
                    <a:close/>
                    <a:moveTo>
                      <a:pt x="5168" y="1846"/>
                    </a:moveTo>
                    <a:lnTo>
                      <a:pt x="5168" y="1846"/>
                    </a:lnTo>
                    <a:cubicBezTo>
                      <a:pt x="5275" y="1941"/>
                      <a:pt x="5394" y="2072"/>
                      <a:pt x="5525" y="2215"/>
                    </a:cubicBezTo>
                    <a:lnTo>
                      <a:pt x="5549" y="2250"/>
                    </a:lnTo>
                    <a:cubicBezTo>
                      <a:pt x="5537" y="2310"/>
                      <a:pt x="5537" y="2381"/>
                      <a:pt x="5525" y="2453"/>
                    </a:cubicBezTo>
                    <a:cubicBezTo>
                      <a:pt x="5514" y="2429"/>
                      <a:pt x="5478" y="2417"/>
                      <a:pt x="5466" y="2381"/>
                    </a:cubicBezTo>
                    <a:cubicBezTo>
                      <a:pt x="5394" y="2310"/>
                      <a:pt x="5335" y="2239"/>
                      <a:pt x="5252" y="2155"/>
                    </a:cubicBezTo>
                    <a:lnTo>
                      <a:pt x="5168" y="1846"/>
                    </a:lnTo>
                    <a:close/>
                    <a:moveTo>
                      <a:pt x="2871" y="1263"/>
                    </a:moveTo>
                    <a:lnTo>
                      <a:pt x="2871" y="1263"/>
                    </a:lnTo>
                    <a:cubicBezTo>
                      <a:pt x="2906" y="1298"/>
                      <a:pt x="2918" y="1334"/>
                      <a:pt x="2942" y="1381"/>
                    </a:cubicBezTo>
                    <a:lnTo>
                      <a:pt x="2882" y="1322"/>
                    </a:lnTo>
                    <a:lnTo>
                      <a:pt x="2882" y="1322"/>
                    </a:lnTo>
                    <a:cubicBezTo>
                      <a:pt x="2882" y="1322"/>
                      <a:pt x="2942" y="1417"/>
                      <a:pt x="3025" y="1560"/>
                    </a:cubicBezTo>
                    <a:cubicBezTo>
                      <a:pt x="3037" y="1608"/>
                      <a:pt x="3061" y="1631"/>
                      <a:pt x="3097" y="1691"/>
                    </a:cubicBezTo>
                    <a:cubicBezTo>
                      <a:pt x="3097" y="1798"/>
                      <a:pt x="3108" y="1929"/>
                      <a:pt x="3108" y="2048"/>
                    </a:cubicBezTo>
                    <a:lnTo>
                      <a:pt x="3025" y="2012"/>
                    </a:lnTo>
                    <a:lnTo>
                      <a:pt x="3025" y="2012"/>
                    </a:lnTo>
                    <a:cubicBezTo>
                      <a:pt x="3025" y="2012"/>
                      <a:pt x="3049" y="2036"/>
                      <a:pt x="3108" y="2084"/>
                    </a:cubicBezTo>
                    <a:cubicBezTo>
                      <a:pt x="3120" y="2215"/>
                      <a:pt x="3120" y="2370"/>
                      <a:pt x="3144" y="2512"/>
                    </a:cubicBezTo>
                    <a:cubicBezTo>
                      <a:pt x="3144" y="2512"/>
                      <a:pt x="3120" y="2512"/>
                      <a:pt x="3120" y="2501"/>
                    </a:cubicBezTo>
                    <a:cubicBezTo>
                      <a:pt x="3049" y="2346"/>
                      <a:pt x="2966" y="2215"/>
                      <a:pt x="2870" y="2084"/>
                    </a:cubicBezTo>
                    <a:cubicBezTo>
                      <a:pt x="2881" y="1659"/>
                      <a:pt x="2873" y="1329"/>
                      <a:pt x="2871" y="1263"/>
                    </a:cubicBezTo>
                    <a:close/>
                    <a:moveTo>
                      <a:pt x="2263" y="2179"/>
                    </a:moveTo>
                    <a:lnTo>
                      <a:pt x="2263" y="2179"/>
                    </a:lnTo>
                    <a:cubicBezTo>
                      <a:pt x="2311" y="2203"/>
                      <a:pt x="2370" y="2239"/>
                      <a:pt x="2454" y="2298"/>
                    </a:cubicBezTo>
                    <a:cubicBezTo>
                      <a:pt x="2489" y="2310"/>
                      <a:pt x="2501" y="2322"/>
                      <a:pt x="2537" y="2334"/>
                    </a:cubicBezTo>
                    <a:cubicBezTo>
                      <a:pt x="2513" y="2417"/>
                      <a:pt x="2501" y="2501"/>
                      <a:pt x="2489" y="2572"/>
                    </a:cubicBezTo>
                    <a:cubicBezTo>
                      <a:pt x="2418" y="2489"/>
                      <a:pt x="2358" y="2393"/>
                      <a:pt x="2275" y="2310"/>
                    </a:cubicBezTo>
                    <a:cubicBezTo>
                      <a:pt x="2275" y="2262"/>
                      <a:pt x="2263" y="2215"/>
                      <a:pt x="2263" y="2179"/>
                    </a:cubicBezTo>
                    <a:close/>
                    <a:moveTo>
                      <a:pt x="8800" y="2620"/>
                    </a:moveTo>
                    <a:lnTo>
                      <a:pt x="8909" y="2738"/>
                    </a:lnTo>
                    <a:lnTo>
                      <a:pt x="8909" y="2738"/>
                    </a:lnTo>
                    <a:cubicBezTo>
                      <a:pt x="8879" y="2716"/>
                      <a:pt x="8847" y="2696"/>
                      <a:pt x="8812" y="2667"/>
                    </a:cubicBezTo>
                    <a:cubicBezTo>
                      <a:pt x="8812" y="2655"/>
                      <a:pt x="8800" y="2631"/>
                      <a:pt x="8800" y="2620"/>
                    </a:cubicBezTo>
                    <a:close/>
                    <a:moveTo>
                      <a:pt x="1239" y="1727"/>
                    </a:moveTo>
                    <a:lnTo>
                      <a:pt x="1239" y="1727"/>
                    </a:lnTo>
                    <a:cubicBezTo>
                      <a:pt x="1263" y="1762"/>
                      <a:pt x="1311" y="1822"/>
                      <a:pt x="1370" y="1881"/>
                    </a:cubicBezTo>
                    <a:cubicBezTo>
                      <a:pt x="1477" y="1989"/>
                      <a:pt x="1596" y="2155"/>
                      <a:pt x="1739" y="2334"/>
                    </a:cubicBezTo>
                    <a:cubicBezTo>
                      <a:pt x="1751" y="2370"/>
                      <a:pt x="1775" y="2381"/>
                      <a:pt x="1799" y="2417"/>
                    </a:cubicBezTo>
                    <a:cubicBezTo>
                      <a:pt x="1834" y="2524"/>
                      <a:pt x="1858" y="2655"/>
                      <a:pt x="1870" y="2774"/>
                    </a:cubicBezTo>
                    <a:cubicBezTo>
                      <a:pt x="1846" y="2751"/>
                      <a:pt x="1834" y="2727"/>
                      <a:pt x="1799" y="2715"/>
                    </a:cubicBezTo>
                    <a:cubicBezTo>
                      <a:pt x="1680" y="2441"/>
                      <a:pt x="1549" y="2179"/>
                      <a:pt x="1406" y="1965"/>
                    </a:cubicBezTo>
                    <a:cubicBezTo>
                      <a:pt x="1346" y="1881"/>
                      <a:pt x="1287" y="1798"/>
                      <a:pt x="1239" y="1727"/>
                    </a:cubicBezTo>
                    <a:close/>
                    <a:moveTo>
                      <a:pt x="4585" y="2179"/>
                    </a:moveTo>
                    <a:lnTo>
                      <a:pt x="4704" y="2298"/>
                    </a:lnTo>
                    <a:cubicBezTo>
                      <a:pt x="4716" y="2489"/>
                      <a:pt x="4752" y="2667"/>
                      <a:pt x="4775" y="2846"/>
                    </a:cubicBezTo>
                    <a:cubicBezTo>
                      <a:pt x="4704" y="2655"/>
                      <a:pt x="4644" y="2441"/>
                      <a:pt x="4597" y="2250"/>
                    </a:cubicBezTo>
                    <a:cubicBezTo>
                      <a:pt x="4597" y="2215"/>
                      <a:pt x="4585" y="2203"/>
                      <a:pt x="4585" y="2179"/>
                    </a:cubicBezTo>
                    <a:close/>
                    <a:moveTo>
                      <a:pt x="1358" y="2679"/>
                    </a:moveTo>
                    <a:cubicBezTo>
                      <a:pt x="1406" y="2751"/>
                      <a:pt x="1442" y="2834"/>
                      <a:pt x="1501" y="2893"/>
                    </a:cubicBezTo>
                    <a:cubicBezTo>
                      <a:pt x="1525" y="2929"/>
                      <a:pt x="1537" y="2989"/>
                      <a:pt x="1537" y="3036"/>
                    </a:cubicBezTo>
                    <a:lnTo>
                      <a:pt x="1358" y="2679"/>
                    </a:lnTo>
                    <a:close/>
                    <a:moveTo>
                      <a:pt x="2311" y="3227"/>
                    </a:moveTo>
                    <a:cubicBezTo>
                      <a:pt x="2323" y="3251"/>
                      <a:pt x="2335" y="3274"/>
                      <a:pt x="2335" y="3286"/>
                    </a:cubicBezTo>
                    <a:cubicBezTo>
                      <a:pt x="2323" y="3274"/>
                      <a:pt x="2323" y="3263"/>
                      <a:pt x="2311" y="3251"/>
                    </a:cubicBezTo>
                    <a:lnTo>
                      <a:pt x="2311" y="3227"/>
                    </a:lnTo>
                    <a:close/>
                    <a:moveTo>
                      <a:pt x="8573" y="3096"/>
                    </a:moveTo>
                    <a:cubicBezTo>
                      <a:pt x="8609" y="3191"/>
                      <a:pt x="8621" y="3274"/>
                      <a:pt x="8645" y="3346"/>
                    </a:cubicBezTo>
                    <a:cubicBezTo>
                      <a:pt x="8669" y="3405"/>
                      <a:pt x="8681" y="3453"/>
                      <a:pt x="8692" y="3513"/>
                    </a:cubicBezTo>
                    <a:lnTo>
                      <a:pt x="8645" y="3465"/>
                    </a:lnTo>
                    <a:cubicBezTo>
                      <a:pt x="8633" y="3453"/>
                      <a:pt x="8633" y="3441"/>
                      <a:pt x="8633" y="3405"/>
                    </a:cubicBezTo>
                    <a:cubicBezTo>
                      <a:pt x="8621" y="3310"/>
                      <a:pt x="8585" y="3203"/>
                      <a:pt x="8573" y="3096"/>
                    </a:cubicBezTo>
                    <a:close/>
                    <a:moveTo>
                      <a:pt x="10586" y="1762"/>
                    </a:moveTo>
                    <a:lnTo>
                      <a:pt x="10586" y="1762"/>
                    </a:lnTo>
                    <a:cubicBezTo>
                      <a:pt x="10597" y="1786"/>
                      <a:pt x="10609" y="1834"/>
                      <a:pt x="10645" y="1858"/>
                    </a:cubicBezTo>
                    <a:cubicBezTo>
                      <a:pt x="10776" y="2131"/>
                      <a:pt x="10895" y="2441"/>
                      <a:pt x="11002" y="2774"/>
                    </a:cubicBezTo>
                    <a:cubicBezTo>
                      <a:pt x="11109" y="3072"/>
                      <a:pt x="11181" y="3346"/>
                      <a:pt x="11240" y="3620"/>
                    </a:cubicBezTo>
                    <a:cubicBezTo>
                      <a:pt x="11193" y="3524"/>
                      <a:pt x="11145" y="3429"/>
                      <a:pt x="11074" y="3322"/>
                    </a:cubicBezTo>
                    <a:cubicBezTo>
                      <a:pt x="11014" y="3048"/>
                      <a:pt x="10907" y="2751"/>
                      <a:pt x="10788" y="2453"/>
                    </a:cubicBezTo>
                    <a:cubicBezTo>
                      <a:pt x="10764" y="2381"/>
                      <a:pt x="10728" y="2322"/>
                      <a:pt x="10705" y="2250"/>
                    </a:cubicBezTo>
                    <a:cubicBezTo>
                      <a:pt x="10657" y="2084"/>
                      <a:pt x="10633" y="1917"/>
                      <a:pt x="10586" y="1762"/>
                    </a:cubicBezTo>
                    <a:close/>
                    <a:moveTo>
                      <a:pt x="12669" y="0"/>
                    </a:moveTo>
                    <a:cubicBezTo>
                      <a:pt x="12669" y="0"/>
                      <a:pt x="12681" y="119"/>
                      <a:pt x="12693" y="310"/>
                    </a:cubicBezTo>
                    <a:cubicBezTo>
                      <a:pt x="12717" y="512"/>
                      <a:pt x="12729" y="786"/>
                      <a:pt x="12741" y="1107"/>
                    </a:cubicBezTo>
                    <a:cubicBezTo>
                      <a:pt x="12741" y="1250"/>
                      <a:pt x="12753" y="1405"/>
                      <a:pt x="12753" y="1560"/>
                    </a:cubicBezTo>
                    <a:cubicBezTo>
                      <a:pt x="12681" y="786"/>
                      <a:pt x="12586" y="155"/>
                      <a:pt x="12586" y="155"/>
                    </a:cubicBezTo>
                    <a:cubicBezTo>
                      <a:pt x="12586" y="155"/>
                      <a:pt x="12526" y="965"/>
                      <a:pt x="12502" y="1858"/>
                    </a:cubicBezTo>
                    <a:cubicBezTo>
                      <a:pt x="12431" y="1643"/>
                      <a:pt x="12348" y="1429"/>
                      <a:pt x="12264" y="1238"/>
                    </a:cubicBezTo>
                    <a:cubicBezTo>
                      <a:pt x="12217" y="1143"/>
                      <a:pt x="12193" y="1072"/>
                      <a:pt x="12145" y="1000"/>
                    </a:cubicBezTo>
                    <a:cubicBezTo>
                      <a:pt x="12157" y="893"/>
                      <a:pt x="12157" y="846"/>
                      <a:pt x="12157" y="846"/>
                    </a:cubicBezTo>
                    <a:lnTo>
                      <a:pt x="12157" y="846"/>
                    </a:lnTo>
                    <a:cubicBezTo>
                      <a:pt x="12157" y="846"/>
                      <a:pt x="12145" y="893"/>
                      <a:pt x="12133" y="965"/>
                    </a:cubicBezTo>
                    <a:cubicBezTo>
                      <a:pt x="12014" y="762"/>
                      <a:pt x="11907" y="584"/>
                      <a:pt x="11800" y="429"/>
                    </a:cubicBezTo>
                    <a:cubicBezTo>
                      <a:pt x="11740" y="322"/>
                      <a:pt x="11681" y="262"/>
                      <a:pt x="11633" y="203"/>
                    </a:cubicBezTo>
                    <a:cubicBezTo>
                      <a:pt x="11598" y="167"/>
                      <a:pt x="11574" y="131"/>
                      <a:pt x="11574" y="131"/>
                    </a:cubicBezTo>
                    <a:lnTo>
                      <a:pt x="11574" y="131"/>
                    </a:lnTo>
                    <a:lnTo>
                      <a:pt x="11621" y="226"/>
                    </a:lnTo>
                    <a:cubicBezTo>
                      <a:pt x="11657" y="286"/>
                      <a:pt x="11693" y="357"/>
                      <a:pt x="11740" y="465"/>
                    </a:cubicBezTo>
                    <a:cubicBezTo>
                      <a:pt x="11836" y="655"/>
                      <a:pt x="11931" y="905"/>
                      <a:pt x="12038" y="1227"/>
                    </a:cubicBezTo>
                    <a:lnTo>
                      <a:pt x="11991" y="1358"/>
                    </a:lnTo>
                    <a:cubicBezTo>
                      <a:pt x="11919" y="1227"/>
                      <a:pt x="11860" y="1119"/>
                      <a:pt x="11800" y="1024"/>
                    </a:cubicBezTo>
                    <a:cubicBezTo>
                      <a:pt x="11752" y="953"/>
                      <a:pt x="11717" y="893"/>
                      <a:pt x="11693" y="857"/>
                    </a:cubicBezTo>
                    <a:cubicBezTo>
                      <a:pt x="11621" y="726"/>
                      <a:pt x="11550" y="607"/>
                      <a:pt x="11490" y="500"/>
                    </a:cubicBezTo>
                    <a:cubicBezTo>
                      <a:pt x="11383" y="346"/>
                      <a:pt x="11324" y="250"/>
                      <a:pt x="11324" y="250"/>
                    </a:cubicBezTo>
                    <a:lnTo>
                      <a:pt x="11324" y="250"/>
                    </a:lnTo>
                    <a:cubicBezTo>
                      <a:pt x="11324" y="250"/>
                      <a:pt x="11371" y="357"/>
                      <a:pt x="11443" y="536"/>
                    </a:cubicBezTo>
                    <a:cubicBezTo>
                      <a:pt x="11514" y="715"/>
                      <a:pt x="11598" y="965"/>
                      <a:pt x="11681" y="1250"/>
                    </a:cubicBezTo>
                    <a:cubicBezTo>
                      <a:pt x="11740" y="1441"/>
                      <a:pt x="11800" y="1667"/>
                      <a:pt x="11860" y="1893"/>
                    </a:cubicBezTo>
                    <a:cubicBezTo>
                      <a:pt x="11848" y="1917"/>
                      <a:pt x="11848" y="1953"/>
                      <a:pt x="11836" y="1989"/>
                    </a:cubicBezTo>
                    <a:cubicBezTo>
                      <a:pt x="11752" y="1834"/>
                      <a:pt x="11669" y="1679"/>
                      <a:pt x="11598" y="1548"/>
                    </a:cubicBezTo>
                    <a:lnTo>
                      <a:pt x="11574" y="1536"/>
                    </a:lnTo>
                    <a:cubicBezTo>
                      <a:pt x="11514" y="1203"/>
                      <a:pt x="11455" y="1000"/>
                      <a:pt x="11455" y="1000"/>
                    </a:cubicBezTo>
                    <a:lnTo>
                      <a:pt x="11455" y="1358"/>
                    </a:lnTo>
                    <a:cubicBezTo>
                      <a:pt x="11359" y="1203"/>
                      <a:pt x="11264" y="1084"/>
                      <a:pt x="11181" y="1000"/>
                    </a:cubicBezTo>
                    <a:cubicBezTo>
                      <a:pt x="11121" y="941"/>
                      <a:pt x="11074" y="881"/>
                      <a:pt x="11038" y="846"/>
                    </a:cubicBezTo>
                    <a:cubicBezTo>
                      <a:pt x="11023" y="831"/>
                      <a:pt x="11013" y="811"/>
                      <a:pt x="11007" y="799"/>
                    </a:cubicBezTo>
                    <a:lnTo>
                      <a:pt x="11007" y="799"/>
                    </a:lnTo>
                    <a:lnTo>
                      <a:pt x="11026" y="846"/>
                    </a:lnTo>
                    <a:cubicBezTo>
                      <a:pt x="11062" y="893"/>
                      <a:pt x="11086" y="953"/>
                      <a:pt x="11133" y="1024"/>
                    </a:cubicBezTo>
                    <a:cubicBezTo>
                      <a:pt x="11205" y="1179"/>
                      <a:pt x="11371" y="1381"/>
                      <a:pt x="11479" y="1631"/>
                    </a:cubicBezTo>
                    <a:cubicBezTo>
                      <a:pt x="11480" y="1637"/>
                      <a:pt x="11482" y="1642"/>
                      <a:pt x="11485" y="1647"/>
                    </a:cubicBezTo>
                    <a:lnTo>
                      <a:pt x="11485" y="1647"/>
                    </a:lnTo>
                    <a:cubicBezTo>
                      <a:pt x="11468" y="1634"/>
                      <a:pt x="11453" y="1621"/>
                      <a:pt x="11443" y="1608"/>
                    </a:cubicBezTo>
                    <a:cubicBezTo>
                      <a:pt x="11300" y="1334"/>
                      <a:pt x="11133" y="1119"/>
                      <a:pt x="11014" y="965"/>
                    </a:cubicBezTo>
                    <a:cubicBezTo>
                      <a:pt x="10907" y="822"/>
                      <a:pt x="10824" y="727"/>
                      <a:pt x="10824" y="726"/>
                    </a:cubicBezTo>
                    <a:lnTo>
                      <a:pt x="10824" y="726"/>
                    </a:lnTo>
                    <a:cubicBezTo>
                      <a:pt x="10824" y="727"/>
                      <a:pt x="10871" y="834"/>
                      <a:pt x="10943" y="1000"/>
                    </a:cubicBezTo>
                    <a:cubicBezTo>
                      <a:pt x="11014" y="1155"/>
                      <a:pt x="11121" y="1417"/>
                      <a:pt x="11205" y="1679"/>
                    </a:cubicBezTo>
                    <a:cubicBezTo>
                      <a:pt x="11229" y="1727"/>
                      <a:pt x="11240" y="1774"/>
                      <a:pt x="11252" y="1834"/>
                    </a:cubicBezTo>
                    <a:cubicBezTo>
                      <a:pt x="11181" y="1715"/>
                      <a:pt x="11121" y="1596"/>
                      <a:pt x="11038" y="1488"/>
                    </a:cubicBezTo>
                    <a:cubicBezTo>
                      <a:pt x="10848" y="1191"/>
                      <a:pt x="10657" y="953"/>
                      <a:pt x="10526" y="786"/>
                    </a:cubicBezTo>
                    <a:cubicBezTo>
                      <a:pt x="10443" y="703"/>
                      <a:pt x="10383" y="643"/>
                      <a:pt x="10347" y="596"/>
                    </a:cubicBezTo>
                    <a:cubicBezTo>
                      <a:pt x="10300" y="548"/>
                      <a:pt x="10288" y="524"/>
                      <a:pt x="10288" y="524"/>
                    </a:cubicBezTo>
                    <a:lnTo>
                      <a:pt x="10288" y="524"/>
                    </a:lnTo>
                    <a:cubicBezTo>
                      <a:pt x="10288" y="524"/>
                      <a:pt x="10300" y="548"/>
                      <a:pt x="10324" y="596"/>
                    </a:cubicBezTo>
                    <a:cubicBezTo>
                      <a:pt x="10359" y="643"/>
                      <a:pt x="10419" y="715"/>
                      <a:pt x="10467" y="822"/>
                    </a:cubicBezTo>
                    <a:cubicBezTo>
                      <a:pt x="10586" y="1012"/>
                      <a:pt x="10717" y="1262"/>
                      <a:pt x="10859" y="1572"/>
                    </a:cubicBezTo>
                    <a:cubicBezTo>
                      <a:pt x="10955" y="1774"/>
                      <a:pt x="11038" y="1977"/>
                      <a:pt x="11121" y="2203"/>
                    </a:cubicBezTo>
                    <a:cubicBezTo>
                      <a:pt x="11038" y="2072"/>
                      <a:pt x="10955" y="1929"/>
                      <a:pt x="10859" y="1810"/>
                    </a:cubicBezTo>
                    <a:cubicBezTo>
                      <a:pt x="10728" y="1631"/>
                      <a:pt x="10609" y="1477"/>
                      <a:pt x="10502" y="1358"/>
                    </a:cubicBezTo>
                    <a:cubicBezTo>
                      <a:pt x="10478" y="1250"/>
                      <a:pt x="10431" y="1143"/>
                      <a:pt x="10407" y="1072"/>
                    </a:cubicBezTo>
                    <a:cubicBezTo>
                      <a:pt x="10324" y="893"/>
                      <a:pt x="10288" y="786"/>
                      <a:pt x="10288" y="786"/>
                    </a:cubicBezTo>
                    <a:lnTo>
                      <a:pt x="10288" y="786"/>
                    </a:lnTo>
                    <a:cubicBezTo>
                      <a:pt x="10288" y="786"/>
                      <a:pt x="10300" y="905"/>
                      <a:pt x="10324" y="1084"/>
                    </a:cubicBezTo>
                    <a:cubicBezTo>
                      <a:pt x="10324" y="1119"/>
                      <a:pt x="10347" y="1155"/>
                      <a:pt x="10347" y="1191"/>
                    </a:cubicBezTo>
                    <a:cubicBezTo>
                      <a:pt x="10288" y="1131"/>
                      <a:pt x="10240" y="1072"/>
                      <a:pt x="10193" y="1036"/>
                    </a:cubicBezTo>
                    <a:lnTo>
                      <a:pt x="10133" y="988"/>
                    </a:lnTo>
                    <a:lnTo>
                      <a:pt x="10133" y="988"/>
                    </a:lnTo>
                    <a:cubicBezTo>
                      <a:pt x="10133" y="988"/>
                      <a:pt x="10145" y="1012"/>
                      <a:pt x="10181" y="1060"/>
                    </a:cubicBezTo>
                    <a:cubicBezTo>
                      <a:pt x="10205" y="1096"/>
                      <a:pt x="10252" y="1167"/>
                      <a:pt x="10300" y="1250"/>
                    </a:cubicBezTo>
                    <a:cubicBezTo>
                      <a:pt x="10312" y="1286"/>
                      <a:pt x="10324" y="1310"/>
                      <a:pt x="10359" y="1334"/>
                    </a:cubicBezTo>
                    <a:cubicBezTo>
                      <a:pt x="10371" y="1450"/>
                      <a:pt x="10383" y="1577"/>
                      <a:pt x="10405" y="1704"/>
                    </a:cubicBezTo>
                    <a:lnTo>
                      <a:pt x="10405" y="1704"/>
                    </a:lnTo>
                    <a:cubicBezTo>
                      <a:pt x="10400" y="1691"/>
                      <a:pt x="10383" y="1689"/>
                      <a:pt x="10383" y="1679"/>
                    </a:cubicBezTo>
                    <a:cubicBezTo>
                      <a:pt x="10240" y="1429"/>
                      <a:pt x="10086" y="1238"/>
                      <a:pt x="9966" y="1084"/>
                    </a:cubicBezTo>
                    <a:lnTo>
                      <a:pt x="9788" y="857"/>
                    </a:lnTo>
                    <a:lnTo>
                      <a:pt x="9788" y="857"/>
                    </a:lnTo>
                    <a:cubicBezTo>
                      <a:pt x="9788" y="858"/>
                      <a:pt x="9835" y="965"/>
                      <a:pt x="9931" y="1119"/>
                    </a:cubicBezTo>
                    <a:cubicBezTo>
                      <a:pt x="10002" y="1286"/>
                      <a:pt x="10109" y="1500"/>
                      <a:pt x="10228" y="1774"/>
                    </a:cubicBezTo>
                    <a:cubicBezTo>
                      <a:pt x="10312" y="1977"/>
                      <a:pt x="10383" y="2191"/>
                      <a:pt x="10467" y="2429"/>
                    </a:cubicBezTo>
                    <a:cubicBezTo>
                      <a:pt x="10050" y="1870"/>
                      <a:pt x="9633" y="1381"/>
                      <a:pt x="9633" y="1381"/>
                    </a:cubicBezTo>
                    <a:lnTo>
                      <a:pt x="9633" y="1381"/>
                    </a:lnTo>
                    <a:cubicBezTo>
                      <a:pt x="9633" y="1381"/>
                      <a:pt x="9728" y="1608"/>
                      <a:pt x="9895" y="1929"/>
                    </a:cubicBezTo>
                    <a:cubicBezTo>
                      <a:pt x="9693" y="1619"/>
                      <a:pt x="9454" y="1322"/>
                      <a:pt x="9216" y="1084"/>
                    </a:cubicBezTo>
                    <a:cubicBezTo>
                      <a:pt x="8943" y="822"/>
                      <a:pt x="8692" y="596"/>
                      <a:pt x="8502" y="465"/>
                    </a:cubicBezTo>
                    <a:cubicBezTo>
                      <a:pt x="8407" y="381"/>
                      <a:pt x="8323" y="345"/>
                      <a:pt x="8276" y="298"/>
                    </a:cubicBezTo>
                    <a:cubicBezTo>
                      <a:pt x="8216" y="262"/>
                      <a:pt x="8181" y="238"/>
                      <a:pt x="8181" y="238"/>
                    </a:cubicBezTo>
                    <a:lnTo>
                      <a:pt x="8181" y="238"/>
                    </a:lnTo>
                    <a:lnTo>
                      <a:pt x="8264" y="310"/>
                    </a:lnTo>
                    <a:cubicBezTo>
                      <a:pt x="8300" y="357"/>
                      <a:pt x="8383" y="417"/>
                      <a:pt x="8454" y="500"/>
                    </a:cubicBezTo>
                    <a:cubicBezTo>
                      <a:pt x="8621" y="667"/>
                      <a:pt x="8835" y="917"/>
                      <a:pt x="9050" y="1215"/>
                    </a:cubicBezTo>
                    <a:cubicBezTo>
                      <a:pt x="9157" y="1358"/>
                      <a:pt x="9252" y="1512"/>
                      <a:pt x="9359" y="1667"/>
                    </a:cubicBezTo>
                    <a:cubicBezTo>
                      <a:pt x="9133" y="1477"/>
                      <a:pt x="8931" y="1322"/>
                      <a:pt x="8776" y="1215"/>
                    </a:cubicBezTo>
                    <a:cubicBezTo>
                      <a:pt x="8704" y="1155"/>
                      <a:pt x="8633" y="1131"/>
                      <a:pt x="8585" y="1096"/>
                    </a:cubicBezTo>
                    <a:cubicBezTo>
                      <a:pt x="8538" y="1072"/>
                      <a:pt x="8514" y="1060"/>
                      <a:pt x="8514" y="1060"/>
                    </a:cubicBezTo>
                    <a:lnTo>
                      <a:pt x="8514" y="1060"/>
                    </a:lnTo>
                    <a:lnTo>
                      <a:pt x="8573" y="1119"/>
                    </a:lnTo>
                    <a:cubicBezTo>
                      <a:pt x="8621" y="1143"/>
                      <a:pt x="8681" y="1203"/>
                      <a:pt x="8740" y="1262"/>
                    </a:cubicBezTo>
                    <a:cubicBezTo>
                      <a:pt x="8871" y="1393"/>
                      <a:pt x="9050" y="1572"/>
                      <a:pt x="9228" y="1810"/>
                    </a:cubicBezTo>
                    <a:cubicBezTo>
                      <a:pt x="9407" y="2048"/>
                      <a:pt x="9585" y="2322"/>
                      <a:pt x="9716" y="2608"/>
                    </a:cubicBezTo>
                    <a:lnTo>
                      <a:pt x="9764" y="2691"/>
                    </a:lnTo>
                    <a:lnTo>
                      <a:pt x="9764" y="2691"/>
                    </a:lnTo>
                    <a:lnTo>
                      <a:pt x="9538" y="2429"/>
                    </a:lnTo>
                    <a:cubicBezTo>
                      <a:pt x="9419" y="2310"/>
                      <a:pt x="9300" y="2203"/>
                      <a:pt x="9181" y="2096"/>
                    </a:cubicBezTo>
                    <a:cubicBezTo>
                      <a:pt x="9050" y="1869"/>
                      <a:pt x="8883" y="1679"/>
                      <a:pt x="8716" y="1500"/>
                    </a:cubicBezTo>
                    <a:cubicBezTo>
                      <a:pt x="8502" y="1262"/>
                      <a:pt x="8264" y="1084"/>
                      <a:pt x="8097" y="965"/>
                    </a:cubicBezTo>
                    <a:cubicBezTo>
                      <a:pt x="8061" y="953"/>
                      <a:pt x="8050" y="941"/>
                      <a:pt x="8038" y="917"/>
                    </a:cubicBezTo>
                    <a:cubicBezTo>
                      <a:pt x="8038" y="893"/>
                      <a:pt x="8026" y="893"/>
                      <a:pt x="8026" y="893"/>
                    </a:cubicBezTo>
                    <a:lnTo>
                      <a:pt x="8026" y="917"/>
                    </a:lnTo>
                    <a:cubicBezTo>
                      <a:pt x="7966" y="893"/>
                      <a:pt x="7919" y="857"/>
                      <a:pt x="7883" y="846"/>
                    </a:cubicBezTo>
                    <a:cubicBezTo>
                      <a:pt x="7847" y="822"/>
                      <a:pt x="7812" y="798"/>
                      <a:pt x="7811" y="798"/>
                    </a:cubicBezTo>
                    <a:lnTo>
                      <a:pt x="7811" y="798"/>
                    </a:lnTo>
                    <a:cubicBezTo>
                      <a:pt x="7812" y="798"/>
                      <a:pt x="7847" y="822"/>
                      <a:pt x="7871" y="857"/>
                    </a:cubicBezTo>
                    <a:cubicBezTo>
                      <a:pt x="7907" y="893"/>
                      <a:pt x="7966" y="941"/>
                      <a:pt x="8026" y="1000"/>
                    </a:cubicBezTo>
                    <a:cubicBezTo>
                      <a:pt x="8026" y="1000"/>
                      <a:pt x="8026" y="1000"/>
                      <a:pt x="8026" y="1000"/>
                    </a:cubicBezTo>
                    <a:lnTo>
                      <a:pt x="8026" y="1000"/>
                    </a:lnTo>
                    <a:cubicBezTo>
                      <a:pt x="8026" y="1000"/>
                      <a:pt x="8026" y="1000"/>
                      <a:pt x="8026" y="1000"/>
                    </a:cubicBezTo>
                    <a:lnTo>
                      <a:pt x="8026" y="1000"/>
                    </a:lnTo>
                    <a:cubicBezTo>
                      <a:pt x="8169" y="1143"/>
                      <a:pt x="8347" y="1358"/>
                      <a:pt x="8526" y="1608"/>
                    </a:cubicBezTo>
                    <a:cubicBezTo>
                      <a:pt x="8550" y="1619"/>
                      <a:pt x="8550" y="1643"/>
                      <a:pt x="8562" y="1655"/>
                    </a:cubicBezTo>
                    <a:cubicBezTo>
                      <a:pt x="8407" y="1560"/>
                      <a:pt x="8276" y="1488"/>
                      <a:pt x="8157" y="1429"/>
                    </a:cubicBezTo>
                    <a:cubicBezTo>
                      <a:pt x="8097" y="1250"/>
                      <a:pt x="8050" y="1107"/>
                      <a:pt x="8026" y="1000"/>
                    </a:cubicBezTo>
                    <a:lnTo>
                      <a:pt x="8026" y="1000"/>
                    </a:lnTo>
                    <a:cubicBezTo>
                      <a:pt x="8026" y="1084"/>
                      <a:pt x="8038" y="1215"/>
                      <a:pt x="8050" y="1393"/>
                    </a:cubicBezTo>
                    <a:cubicBezTo>
                      <a:pt x="8050" y="1393"/>
                      <a:pt x="8038" y="1393"/>
                      <a:pt x="8038" y="1381"/>
                    </a:cubicBezTo>
                    <a:cubicBezTo>
                      <a:pt x="7966" y="1298"/>
                      <a:pt x="7919" y="1250"/>
                      <a:pt x="7919" y="1250"/>
                    </a:cubicBezTo>
                    <a:lnTo>
                      <a:pt x="7919" y="1250"/>
                    </a:lnTo>
                    <a:cubicBezTo>
                      <a:pt x="7919" y="1250"/>
                      <a:pt x="7929" y="1293"/>
                      <a:pt x="7970" y="1347"/>
                    </a:cubicBezTo>
                    <a:lnTo>
                      <a:pt x="7970" y="1347"/>
                    </a:lnTo>
                    <a:cubicBezTo>
                      <a:pt x="7955" y="1333"/>
                      <a:pt x="7928" y="1332"/>
                      <a:pt x="7919" y="1322"/>
                    </a:cubicBezTo>
                    <a:cubicBezTo>
                      <a:pt x="7883" y="1310"/>
                      <a:pt x="7859" y="1310"/>
                      <a:pt x="7847" y="1298"/>
                    </a:cubicBezTo>
                    <a:cubicBezTo>
                      <a:pt x="7752" y="1060"/>
                      <a:pt x="7692" y="905"/>
                      <a:pt x="7692" y="905"/>
                    </a:cubicBezTo>
                    <a:lnTo>
                      <a:pt x="7692" y="905"/>
                    </a:lnTo>
                    <a:cubicBezTo>
                      <a:pt x="7692" y="905"/>
                      <a:pt x="7704" y="1036"/>
                      <a:pt x="7740" y="1262"/>
                    </a:cubicBezTo>
                    <a:cubicBezTo>
                      <a:pt x="7728" y="1262"/>
                      <a:pt x="7692" y="1250"/>
                      <a:pt x="7680" y="1250"/>
                    </a:cubicBezTo>
                    <a:cubicBezTo>
                      <a:pt x="7621" y="1239"/>
                      <a:pt x="7586" y="1215"/>
                      <a:pt x="7585" y="1215"/>
                    </a:cubicBezTo>
                    <a:lnTo>
                      <a:pt x="7585" y="1215"/>
                    </a:lnTo>
                    <a:cubicBezTo>
                      <a:pt x="7586" y="1215"/>
                      <a:pt x="7621" y="1239"/>
                      <a:pt x="7669" y="1262"/>
                    </a:cubicBezTo>
                    <a:cubicBezTo>
                      <a:pt x="7680" y="1274"/>
                      <a:pt x="7704" y="1298"/>
                      <a:pt x="7740" y="1310"/>
                    </a:cubicBezTo>
                    <a:cubicBezTo>
                      <a:pt x="7752" y="1441"/>
                      <a:pt x="7788" y="1596"/>
                      <a:pt x="7811" y="1750"/>
                    </a:cubicBezTo>
                    <a:cubicBezTo>
                      <a:pt x="7752" y="1739"/>
                      <a:pt x="7692" y="1715"/>
                      <a:pt x="7645" y="1691"/>
                    </a:cubicBezTo>
                    <a:cubicBezTo>
                      <a:pt x="7609" y="1679"/>
                      <a:pt x="7561" y="1667"/>
                      <a:pt x="7526" y="1667"/>
                    </a:cubicBezTo>
                    <a:cubicBezTo>
                      <a:pt x="7526" y="1655"/>
                      <a:pt x="7514" y="1655"/>
                      <a:pt x="7514" y="1655"/>
                    </a:cubicBezTo>
                    <a:lnTo>
                      <a:pt x="7514" y="1667"/>
                    </a:lnTo>
                    <a:cubicBezTo>
                      <a:pt x="7490" y="1655"/>
                      <a:pt x="7454" y="1655"/>
                      <a:pt x="7430" y="1631"/>
                    </a:cubicBezTo>
                    <a:cubicBezTo>
                      <a:pt x="7404" y="1625"/>
                      <a:pt x="7380" y="1622"/>
                      <a:pt x="7365" y="1620"/>
                    </a:cubicBezTo>
                    <a:lnTo>
                      <a:pt x="7365" y="1620"/>
                    </a:lnTo>
                    <a:lnTo>
                      <a:pt x="7264" y="1417"/>
                    </a:lnTo>
                    <a:cubicBezTo>
                      <a:pt x="7252" y="1310"/>
                      <a:pt x="7228" y="1250"/>
                      <a:pt x="7228" y="1250"/>
                    </a:cubicBezTo>
                    <a:cubicBezTo>
                      <a:pt x="7228" y="1250"/>
                      <a:pt x="7228" y="1274"/>
                      <a:pt x="7216" y="1334"/>
                    </a:cubicBezTo>
                    <a:cubicBezTo>
                      <a:pt x="7109" y="1143"/>
                      <a:pt x="7038" y="1012"/>
                      <a:pt x="7038" y="1012"/>
                    </a:cubicBezTo>
                    <a:lnTo>
                      <a:pt x="7038" y="1012"/>
                    </a:lnTo>
                    <a:cubicBezTo>
                      <a:pt x="7038" y="1012"/>
                      <a:pt x="7097" y="1239"/>
                      <a:pt x="7192" y="1572"/>
                    </a:cubicBezTo>
                    <a:cubicBezTo>
                      <a:pt x="7168" y="1667"/>
                      <a:pt x="7168" y="1786"/>
                      <a:pt x="7157" y="1905"/>
                    </a:cubicBezTo>
                    <a:cubicBezTo>
                      <a:pt x="7157" y="1893"/>
                      <a:pt x="7145" y="1869"/>
                      <a:pt x="7145" y="1869"/>
                    </a:cubicBezTo>
                    <a:cubicBezTo>
                      <a:pt x="7038" y="1596"/>
                      <a:pt x="6954" y="1334"/>
                      <a:pt x="6907" y="1155"/>
                    </a:cubicBezTo>
                    <a:lnTo>
                      <a:pt x="6835" y="857"/>
                    </a:lnTo>
                    <a:lnTo>
                      <a:pt x="6835" y="857"/>
                    </a:lnTo>
                    <a:cubicBezTo>
                      <a:pt x="6835" y="858"/>
                      <a:pt x="6835" y="977"/>
                      <a:pt x="6847" y="1179"/>
                    </a:cubicBezTo>
                    <a:cubicBezTo>
                      <a:pt x="6859" y="1322"/>
                      <a:pt x="6871" y="1536"/>
                      <a:pt x="6918" y="1774"/>
                    </a:cubicBezTo>
                    <a:cubicBezTo>
                      <a:pt x="6859" y="1631"/>
                      <a:pt x="6799" y="1512"/>
                      <a:pt x="6740" y="1393"/>
                    </a:cubicBezTo>
                    <a:cubicBezTo>
                      <a:pt x="6716" y="1358"/>
                      <a:pt x="6680" y="1298"/>
                      <a:pt x="6657" y="1250"/>
                    </a:cubicBezTo>
                    <a:lnTo>
                      <a:pt x="6657" y="1238"/>
                    </a:lnTo>
                    <a:cubicBezTo>
                      <a:pt x="6633" y="1072"/>
                      <a:pt x="6633" y="977"/>
                      <a:pt x="6633" y="977"/>
                    </a:cubicBezTo>
                    <a:cubicBezTo>
                      <a:pt x="6633" y="977"/>
                      <a:pt x="6621" y="1060"/>
                      <a:pt x="6609" y="1155"/>
                    </a:cubicBezTo>
                    <a:cubicBezTo>
                      <a:pt x="6502" y="977"/>
                      <a:pt x="6395" y="834"/>
                      <a:pt x="6311" y="715"/>
                    </a:cubicBezTo>
                    <a:cubicBezTo>
                      <a:pt x="6252" y="643"/>
                      <a:pt x="6192" y="584"/>
                      <a:pt x="6156" y="536"/>
                    </a:cubicBezTo>
                    <a:cubicBezTo>
                      <a:pt x="6133" y="488"/>
                      <a:pt x="6097" y="476"/>
                      <a:pt x="6097" y="476"/>
                    </a:cubicBezTo>
                    <a:lnTo>
                      <a:pt x="6097" y="476"/>
                    </a:lnTo>
                    <a:cubicBezTo>
                      <a:pt x="6097" y="476"/>
                      <a:pt x="6121" y="500"/>
                      <a:pt x="6145" y="548"/>
                    </a:cubicBezTo>
                    <a:cubicBezTo>
                      <a:pt x="6180" y="596"/>
                      <a:pt x="6204" y="667"/>
                      <a:pt x="6252" y="762"/>
                    </a:cubicBezTo>
                    <a:cubicBezTo>
                      <a:pt x="6323" y="905"/>
                      <a:pt x="6418" y="1119"/>
                      <a:pt x="6502" y="1358"/>
                    </a:cubicBezTo>
                    <a:cubicBezTo>
                      <a:pt x="6418" y="1262"/>
                      <a:pt x="6311" y="1191"/>
                      <a:pt x="6216" y="1119"/>
                    </a:cubicBezTo>
                    <a:cubicBezTo>
                      <a:pt x="5906" y="881"/>
                      <a:pt x="5597" y="715"/>
                      <a:pt x="5371" y="607"/>
                    </a:cubicBezTo>
                    <a:cubicBezTo>
                      <a:pt x="5252" y="560"/>
                      <a:pt x="5168" y="536"/>
                      <a:pt x="5109" y="500"/>
                    </a:cubicBezTo>
                    <a:cubicBezTo>
                      <a:pt x="5049" y="476"/>
                      <a:pt x="5002" y="476"/>
                      <a:pt x="5002" y="476"/>
                    </a:cubicBezTo>
                    <a:lnTo>
                      <a:pt x="5002" y="476"/>
                    </a:lnTo>
                    <a:lnTo>
                      <a:pt x="5085" y="524"/>
                    </a:lnTo>
                    <a:cubicBezTo>
                      <a:pt x="5144" y="548"/>
                      <a:pt x="5240" y="596"/>
                      <a:pt x="5347" y="667"/>
                    </a:cubicBezTo>
                    <a:cubicBezTo>
                      <a:pt x="5537" y="786"/>
                      <a:pt x="5775" y="965"/>
                      <a:pt x="6025" y="1203"/>
                    </a:cubicBezTo>
                    <a:lnTo>
                      <a:pt x="6025" y="1215"/>
                    </a:lnTo>
                    <a:lnTo>
                      <a:pt x="6049" y="1238"/>
                    </a:lnTo>
                    <a:cubicBezTo>
                      <a:pt x="6192" y="1381"/>
                      <a:pt x="6347" y="1560"/>
                      <a:pt x="6478" y="1739"/>
                    </a:cubicBezTo>
                    <a:lnTo>
                      <a:pt x="6478" y="1798"/>
                    </a:lnTo>
                    <a:cubicBezTo>
                      <a:pt x="6430" y="1762"/>
                      <a:pt x="6383" y="1715"/>
                      <a:pt x="6359" y="1667"/>
                    </a:cubicBezTo>
                    <a:cubicBezTo>
                      <a:pt x="6240" y="1548"/>
                      <a:pt x="6133" y="1441"/>
                      <a:pt x="6025" y="1358"/>
                    </a:cubicBezTo>
                    <a:cubicBezTo>
                      <a:pt x="6023" y="1348"/>
                      <a:pt x="6021" y="1339"/>
                      <a:pt x="6019" y="1330"/>
                    </a:cubicBezTo>
                    <a:lnTo>
                      <a:pt x="6019" y="1330"/>
                    </a:lnTo>
                    <a:cubicBezTo>
                      <a:pt x="6021" y="1331"/>
                      <a:pt x="6023" y="1333"/>
                      <a:pt x="6025" y="1334"/>
                    </a:cubicBezTo>
                    <a:lnTo>
                      <a:pt x="6025" y="1215"/>
                    </a:lnTo>
                    <a:lnTo>
                      <a:pt x="5990" y="1179"/>
                    </a:lnTo>
                    <a:lnTo>
                      <a:pt x="5990" y="1179"/>
                    </a:lnTo>
                    <a:cubicBezTo>
                      <a:pt x="5990" y="1200"/>
                      <a:pt x="5999" y="1251"/>
                      <a:pt x="6019" y="1330"/>
                    </a:cubicBezTo>
                    <a:lnTo>
                      <a:pt x="6019" y="1330"/>
                    </a:lnTo>
                    <a:cubicBezTo>
                      <a:pt x="5997" y="1317"/>
                      <a:pt x="5976" y="1296"/>
                      <a:pt x="5954" y="1274"/>
                    </a:cubicBezTo>
                    <a:cubicBezTo>
                      <a:pt x="5835" y="1191"/>
                      <a:pt x="5764" y="1131"/>
                      <a:pt x="5764" y="1131"/>
                    </a:cubicBezTo>
                    <a:lnTo>
                      <a:pt x="5764" y="1131"/>
                    </a:lnTo>
                    <a:cubicBezTo>
                      <a:pt x="5764" y="1131"/>
                      <a:pt x="5823" y="1203"/>
                      <a:pt x="5906" y="1322"/>
                    </a:cubicBezTo>
                    <a:cubicBezTo>
                      <a:pt x="5942" y="1369"/>
                      <a:pt x="5978" y="1429"/>
                      <a:pt x="6025" y="1488"/>
                    </a:cubicBezTo>
                    <a:lnTo>
                      <a:pt x="6025" y="1739"/>
                    </a:lnTo>
                    <a:cubicBezTo>
                      <a:pt x="5906" y="1619"/>
                      <a:pt x="5787" y="1512"/>
                      <a:pt x="5704" y="1453"/>
                    </a:cubicBezTo>
                    <a:cubicBezTo>
                      <a:pt x="5656" y="1417"/>
                      <a:pt x="5609" y="1381"/>
                      <a:pt x="5585" y="1369"/>
                    </a:cubicBezTo>
                    <a:cubicBezTo>
                      <a:pt x="5537" y="1262"/>
                      <a:pt x="5502" y="1191"/>
                      <a:pt x="5502" y="1191"/>
                    </a:cubicBezTo>
                    <a:lnTo>
                      <a:pt x="5502" y="1191"/>
                    </a:lnTo>
                    <a:cubicBezTo>
                      <a:pt x="5502" y="1191"/>
                      <a:pt x="5502" y="1238"/>
                      <a:pt x="5525" y="1322"/>
                    </a:cubicBezTo>
                    <a:lnTo>
                      <a:pt x="5525" y="1334"/>
                    </a:lnTo>
                    <a:cubicBezTo>
                      <a:pt x="5525" y="1429"/>
                      <a:pt x="5537" y="1536"/>
                      <a:pt x="5549" y="1679"/>
                    </a:cubicBezTo>
                    <a:cubicBezTo>
                      <a:pt x="5440" y="1579"/>
                      <a:pt x="5330" y="1488"/>
                      <a:pt x="5228" y="1412"/>
                    </a:cubicBezTo>
                    <a:lnTo>
                      <a:pt x="5228" y="1412"/>
                    </a:lnTo>
                    <a:cubicBezTo>
                      <a:pt x="5232" y="1414"/>
                      <a:pt x="5236" y="1415"/>
                      <a:pt x="5240" y="1417"/>
                    </a:cubicBezTo>
                    <a:cubicBezTo>
                      <a:pt x="5109" y="1310"/>
                      <a:pt x="5002" y="1238"/>
                      <a:pt x="4930" y="1167"/>
                    </a:cubicBezTo>
                    <a:lnTo>
                      <a:pt x="4930" y="1167"/>
                    </a:lnTo>
                    <a:cubicBezTo>
                      <a:pt x="4934" y="1177"/>
                      <a:pt x="4931" y="1188"/>
                      <a:pt x="4926" y="1198"/>
                    </a:cubicBezTo>
                    <a:lnTo>
                      <a:pt x="4926" y="1198"/>
                    </a:lnTo>
                    <a:cubicBezTo>
                      <a:pt x="4882" y="1169"/>
                      <a:pt x="4843" y="1142"/>
                      <a:pt x="4811" y="1119"/>
                    </a:cubicBezTo>
                    <a:cubicBezTo>
                      <a:pt x="4811" y="1072"/>
                      <a:pt x="4787" y="1036"/>
                      <a:pt x="4787" y="1012"/>
                    </a:cubicBezTo>
                    <a:cubicBezTo>
                      <a:pt x="4763" y="834"/>
                      <a:pt x="4752" y="726"/>
                      <a:pt x="4752" y="726"/>
                    </a:cubicBezTo>
                    <a:cubicBezTo>
                      <a:pt x="4752" y="726"/>
                      <a:pt x="4728" y="834"/>
                      <a:pt x="4728" y="1012"/>
                    </a:cubicBezTo>
                    <a:lnTo>
                      <a:pt x="4728" y="1060"/>
                    </a:lnTo>
                    <a:lnTo>
                      <a:pt x="4716" y="1036"/>
                    </a:lnTo>
                    <a:lnTo>
                      <a:pt x="4704" y="1060"/>
                    </a:lnTo>
                    <a:cubicBezTo>
                      <a:pt x="4679" y="1101"/>
                      <a:pt x="4666" y="1130"/>
                      <a:pt x="4656" y="1157"/>
                    </a:cubicBezTo>
                    <a:lnTo>
                      <a:pt x="4656" y="1157"/>
                    </a:lnTo>
                    <a:lnTo>
                      <a:pt x="4656" y="1060"/>
                    </a:lnTo>
                    <a:cubicBezTo>
                      <a:pt x="4634" y="1105"/>
                      <a:pt x="4600" y="1129"/>
                      <a:pt x="4587" y="1161"/>
                    </a:cubicBezTo>
                    <a:lnTo>
                      <a:pt x="4587" y="1161"/>
                    </a:lnTo>
                    <a:cubicBezTo>
                      <a:pt x="4595" y="1168"/>
                      <a:pt x="4604" y="1174"/>
                      <a:pt x="4614" y="1179"/>
                    </a:cubicBezTo>
                    <a:lnTo>
                      <a:pt x="4614" y="1179"/>
                    </a:lnTo>
                    <a:cubicBezTo>
                      <a:pt x="4606" y="1175"/>
                      <a:pt x="4597" y="1171"/>
                      <a:pt x="4585" y="1167"/>
                    </a:cubicBezTo>
                    <a:cubicBezTo>
                      <a:pt x="4585" y="1165"/>
                      <a:pt x="4586" y="1163"/>
                      <a:pt x="4587" y="1161"/>
                    </a:cubicBezTo>
                    <a:lnTo>
                      <a:pt x="4587" y="1161"/>
                    </a:lnTo>
                    <a:cubicBezTo>
                      <a:pt x="4570" y="1149"/>
                      <a:pt x="4555" y="1137"/>
                      <a:pt x="4537" y="1131"/>
                    </a:cubicBezTo>
                    <a:lnTo>
                      <a:pt x="4457" y="1086"/>
                    </a:lnTo>
                    <a:lnTo>
                      <a:pt x="4457" y="1086"/>
                    </a:lnTo>
                    <a:cubicBezTo>
                      <a:pt x="4465" y="1090"/>
                      <a:pt x="4488" y="1106"/>
                      <a:pt x="4525" y="1143"/>
                    </a:cubicBezTo>
                    <a:cubicBezTo>
                      <a:pt x="4549" y="1155"/>
                      <a:pt x="4585" y="1191"/>
                      <a:pt x="4632" y="1215"/>
                    </a:cubicBezTo>
                    <a:cubicBezTo>
                      <a:pt x="4656" y="1238"/>
                      <a:pt x="4692" y="1262"/>
                      <a:pt x="4716" y="1298"/>
                    </a:cubicBezTo>
                    <a:lnTo>
                      <a:pt x="4716" y="1679"/>
                    </a:lnTo>
                    <a:cubicBezTo>
                      <a:pt x="4656" y="1619"/>
                      <a:pt x="4585" y="1572"/>
                      <a:pt x="4525" y="1536"/>
                    </a:cubicBezTo>
                    <a:cubicBezTo>
                      <a:pt x="4525" y="1477"/>
                      <a:pt x="4513" y="1441"/>
                      <a:pt x="4513" y="1441"/>
                    </a:cubicBezTo>
                    <a:cubicBezTo>
                      <a:pt x="4513" y="1441"/>
                      <a:pt x="4513" y="1477"/>
                      <a:pt x="4490" y="1512"/>
                    </a:cubicBezTo>
                    <a:cubicBezTo>
                      <a:pt x="4311" y="1381"/>
                      <a:pt x="4168" y="1274"/>
                      <a:pt x="4037" y="1203"/>
                    </a:cubicBezTo>
                    <a:cubicBezTo>
                      <a:pt x="3930" y="1143"/>
                      <a:pt x="3859" y="1096"/>
                      <a:pt x="3799" y="1072"/>
                    </a:cubicBezTo>
                    <a:cubicBezTo>
                      <a:pt x="3775" y="1060"/>
                      <a:pt x="3763" y="1060"/>
                      <a:pt x="3751" y="1036"/>
                    </a:cubicBezTo>
                    <a:cubicBezTo>
                      <a:pt x="3739" y="1012"/>
                      <a:pt x="3716" y="1000"/>
                      <a:pt x="3716" y="1000"/>
                    </a:cubicBezTo>
                    <a:lnTo>
                      <a:pt x="3716" y="1000"/>
                    </a:lnTo>
                    <a:cubicBezTo>
                      <a:pt x="3716" y="1000"/>
                      <a:pt x="3716" y="1012"/>
                      <a:pt x="3739" y="1024"/>
                    </a:cubicBezTo>
                    <a:cubicBezTo>
                      <a:pt x="3716" y="1012"/>
                      <a:pt x="3704" y="1012"/>
                      <a:pt x="3704" y="1012"/>
                    </a:cubicBezTo>
                    <a:lnTo>
                      <a:pt x="3704" y="1012"/>
                    </a:lnTo>
                    <a:lnTo>
                      <a:pt x="3739" y="1036"/>
                    </a:lnTo>
                    <a:cubicBezTo>
                      <a:pt x="3741" y="1041"/>
                      <a:pt x="3742" y="1046"/>
                      <a:pt x="3744" y="1051"/>
                    </a:cubicBezTo>
                    <a:lnTo>
                      <a:pt x="3744" y="1051"/>
                    </a:lnTo>
                    <a:cubicBezTo>
                      <a:pt x="3742" y="1050"/>
                      <a:pt x="3741" y="1049"/>
                      <a:pt x="3739" y="1048"/>
                    </a:cubicBezTo>
                    <a:cubicBezTo>
                      <a:pt x="3728" y="1048"/>
                      <a:pt x="3728" y="1048"/>
                      <a:pt x="3704" y="1024"/>
                    </a:cubicBezTo>
                    <a:lnTo>
                      <a:pt x="3704" y="1024"/>
                    </a:lnTo>
                    <a:cubicBezTo>
                      <a:pt x="3721" y="1056"/>
                      <a:pt x="3743" y="1095"/>
                      <a:pt x="3769" y="1141"/>
                    </a:cubicBezTo>
                    <a:lnTo>
                      <a:pt x="3769" y="1141"/>
                    </a:lnTo>
                    <a:cubicBezTo>
                      <a:pt x="3759" y="1106"/>
                      <a:pt x="3751" y="1075"/>
                      <a:pt x="3744" y="1051"/>
                    </a:cubicBezTo>
                    <a:lnTo>
                      <a:pt x="3744" y="1051"/>
                    </a:lnTo>
                    <a:cubicBezTo>
                      <a:pt x="3791" y="1087"/>
                      <a:pt x="3861" y="1134"/>
                      <a:pt x="3942" y="1227"/>
                    </a:cubicBezTo>
                    <a:cubicBezTo>
                      <a:pt x="4085" y="1346"/>
                      <a:pt x="4240" y="1488"/>
                      <a:pt x="4418" y="1679"/>
                    </a:cubicBezTo>
                    <a:cubicBezTo>
                      <a:pt x="4418" y="1715"/>
                      <a:pt x="4418" y="1762"/>
                      <a:pt x="4406" y="1786"/>
                    </a:cubicBezTo>
                    <a:cubicBezTo>
                      <a:pt x="4263" y="1703"/>
                      <a:pt x="4132" y="1619"/>
                      <a:pt x="4013" y="1584"/>
                    </a:cubicBezTo>
                    <a:cubicBezTo>
                      <a:pt x="3913" y="1400"/>
                      <a:pt x="3830" y="1251"/>
                      <a:pt x="3769" y="1141"/>
                    </a:cubicBezTo>
                    <a:lnTo>
                      <a:pt x="3769" y="1141"/>
                    </a:lnTo>
                    <a:cubicBezTo>
                      <a:pt x="3796" y="1235"/>
                      <a:pt x="3833" y="1366"/>
                      <a:pt x="3882" y="1512"/>
                    </a:cubicBezTo>
                    <a:cubicBezTo>
                      <a:pt x="3799" y="1477"/>
                      <a:pt x="3751" y="1453"/>
                      <a:pt x="3751" y="1453"/>
                    </a:cubicBezTo>
                    <a:lnTo>
                      <a:pt x="3751" y="1453"/>
                    </a:lnTo>
                    <a:cubicBezTo>
                      <a:pt x="3751" y="1453"/>
                      <a:pt x="3811" y="1500"/>
                      <a:pt x="3894" y="1572"/>
                    </a:cubicBezTo>
                    <a:cubicBezTo>
                      <a:pt x="4001" y="1905"/>
                      <a:pt x="4156" y="2322"/>
                      <a:pt x="4299" y="2727"/>
                    </a:cubicBezTo>
                    <a:cubicBezTo>
                      <a:pt x="4251" y="2691"/>
                      <a:pt x="4192" y="2643"/>
                      <a:pt x="4156" y="2620"/>
                    </a:cubicBezTo>
                    <a:cubicBezTo>
                      <a:pt x="4037" y="2346"/>
                      <a:pt x="3882" y="2108"/>
                      <a:pt x="3716" y="1905"/>
                    </a:cubicBezTo>
                    <a:cubicBezTo>
                      <a:pt x="3561" y="1691"/>
                      <a:pt x="3394" y="1512"/>
                      <a:pt x="3263" y="1393"/>
                    </a:cubicBezTo>
                    <a:cubicBezTo>
                      <a:pt x="3228" y="1310"/>
                      <a:pt x="3216" y="1238"/>
                      <a:pt x="3204" y="1155"/>
                    </a:cubicBezTo>
                    <a:cubicBezTo>
                      <a:pt x="3180" y="1072"/>
                      <a:pt x="3180" y="977"/>
                      <a:pt x="3204" y="941"/>
                    </a:cubicBezTo>
                    <a:cubicBezTo>
                      <a:pt x="3204" y="882"/>
                      <a:pt x="3215" y="846"/>
                      <a:pt x="3216" y="846"/>
                    </a:cubicBezTo>
                    <a:lnTo>
                      <a:pt x="3216" y="846"/>
                    </a:lnTo>
                    <a:cubicBezTo>
                      <a:pt x="3215" y="846"/>
                      <a:pt x="3204" y="881"/>
                      <a:pt x="3180" y="917"/>
                    </a:cubicBezTo>
                    <a:cubicBezTo>
                      <a:pt x="3168" y="977"/>
                      <a:pt x="3156" y="1060"/>
                      <a:pt x="3144" y="1155"/>
                    </a:cubicBezTo>
                    <a:lnTo>
                      <a:pt x="3144" y="1298"/>
                    </a:lnTo>
                    <a:cubicBezTo>
                      <a:pt x="3108" y="1274"/>
                      <a:pt x="3097" y="1262"/>
                      <a:pt x="3085" y="1250"/>
                    </a:cubicBezTo>
                    <a:cubicBezTo>
                      <a:pt x="3061" y="1203"/>
                      <a:pt x="3061" y="1179"/>
                      <a:pt x="3061" y="1179"/>
                    </a:cubicBezTo>
                    <a:lnTo>
                      <a:pt x="3061" y="1238"/>
                    </a:lnTo>
                    <a:lnTo>
                      <a:pt x="3034" y="1203"/>
                    </a:lnTo>
                    <a:lnTo>
                      <a:pt x="3034" y="1203"/>
                    </a:lnTo>
                    <a:cubicBezTo>
                      <a:pt x="3040" y="1212"/>
                      <a:pt x="3049" y="1227"/>
                      <a:pt x="3061" y="1250"/>
                    </a:cubicBezTo>
                    <a:lnTo>
                      <a:pt x="3061" y="1259"/>
                    </a:lnTo>
                    <a:lnTo>
                      <a:pt x="3061" y="1259"/>
                    </a:lnTo>
                    <a:cubicBezTo>
                      <a:pt x="3077" y="1274"/>
                      <a:pt x="3087" y="1300"/>
                      <a:pt x="3097" y="1310"/>
                    </a:cubicBezTo>
                    <a:cubicBezTo>
                      <a:pt x="3097" y="1358"/>
                      <a:pt x="3108" y="1405"/>
                      <a:pt x="3108" y="1441"/>
                    </a:cubicBezTo>
                    <a:lnTo>
                      <a:pt x="3097" y="1429"/>
                    </a:lnTo>
                    <a:lnTo>
                      <a:pt x="3061" y="1295"/>
                    </a:lnTo>
                    <a:lnTo>
                      <a:pt x="3061" y="1295"/>
                    </a:lnTo>
                    <a:lnTo>
                      <a:pt x="3061" y="1381"/>
                    </a:lnTo>
                    <a:cubicBezTo>
                      <a:pt x="3001" y="1322"/>
                      <a:pt x="2966" y="1262"/>
                      <a:pt x="2918" y="1215"/>
                    </a:cubicBezTo>
                    <a:cubicBezTo>
                      <a:pt x="2858" y="1155"/>
                      <a:pt x="2799" y="1119"/>
                      <a:pt x="2763" y="1084"/>
                    </a:cubicBezTo>
                    <a:cubicBezTo>
                      <a:pt x="2739" y="1060"/>
                      <a:pt x="2704" y="1036"/>
                      <a:pt x="2704" y="1036"/>
                    </a:cubicBezTo>
                    <a:lnTo>
                      <a:pt x="2704" y="1036"/>
                    </a:lnTo>
                    <a:cubicBezTo>
                      <a:pt x="2704" y="1036"/>
                      <a:pt x="2727" y="1060"/>
                      <a:pt x="2751" y="1096"/>
                    </a:cubicBezTo>
                    <a:cubicBezTo>
                      <a:pt x="2786" y="1142"/>
                      <a:pt x="2821" y="1189"/>
                      <a:pt x="2868" y="1259"/>
                    </a:cubicBezTo>
                    <a:lnTo>
                      <a:pt x="2868" y="1259"/>
                    </a:lnTo>
                    <a:cubicBezTo>
                      <a:pt x="2855" y="1305"/>
                      <a:pt x="2789" y="1540"/>
                      <a:pt x="2704" y="1869"/>
                    </a:cubicBezTo>
                    <a:lnTo>
                      <a:pt x="2692" y="1858"/>
                    </a:lnTo>
                    <a:cubicBezTo>
                      <a:pt x="2513" y="1655"/>
                      <a:pt x="2346" y="1477"/>
                      <a:pt x="2215" y="1358"/>
                    </a:cubicBezTo>
                    <a:lnTo>
                      <a:pt x="2168" y="1310"/>
                    </a:lnTo>
                    <a:cubicBezTo>
                      <a:pt x="2168" y="1298"/>
                      <a:pt x="2156" y="1262"/>
                      <a:pt x="2156" y="1250"/>
                    </a:cubicBezTo>
                    <a:cubicBezTo>
                      <a:pt x="2085" y="905"/>
                      <a:pt x="1989" y="619"/>
                      <a:pt x="1918" y="417"/>
                    </a:cubicBezTo>
                    <a:cubicBezTo>
                      <a:pt x="1894" y="310"/>
                      <a:pt x="1846" y="238"/>
                      <a:pt x="1834" y="179"/>
                    </a:cubicBezTo>
                    <a:cubicBezTo>
                      <a:pt x="1811" y="119"/>
                      <a:pt x="1799" y="84"/>
                      <a:pt x="1799" y="84"/>
                    </a:cubicBezTo>
                    <a:lnTo>
                      <a:pt x="1799" y="84"/>
                    </a:lnTo>
                    <a:cubicBezTo>
                      <a:pt x="1799" y="84"/>
                      <a:pt x="1834" y="227"/>
                      <a:pt x="1858" y="429"/>
                    </a:cubicBezTo>
                    <a:cubicBezTo>
                      <a:pt x="1894" y="643"/>
                      <a:pt x="1930" y="941"/>
                      <a:pt x="1965" y="1274"/>
                    </a:cubicBezTo>
                    <a:cubicBezTo>
                      <a:pt x="1965" y="1334"/>
                      <a:pt x="1977" y="1381"/>
                      <a:pt x="1977" y="1441"/>
                    </a:cubicBezTo>
                    <a:cubicBezTo>
                      <a:pt x="1906" y="1393"/>
                      <a:pt x="1870" y="1369"/>
                      <a:pt x="1870" y="1369"/>
                    </a:cubicBezTo>
                    <a:lnTo>
                      <a:pt x="1870" y="1369"/>
                    </a:lnTo>
                    <a:cubicBezTo>
                      <a:pt x="1870" y="1369"/>
                      <a:pt x="1918" y="1417"/>
                      <a:pt x="1977" y="1488"/>
                    </a:cubicBezTo>
                    <a:cubicBezTo>
                      <a:pt x="1989" y="1631"/>
                      <a:pt x="1989" y="1786"/>
                      <a:pt x="1989" y="1953"/>
                    </a:cubicBezTo>
                    <a:lnTo>
                      <a:pt x="1799" y="1750"/>
                    </a:lnTo>
                    <a:cubicBezTo>
                      <a:pt x="1656" y="1512"/>
                      <a:pt x="1489" y="1322"/>
                      <a:pt x="1370" y="1191"/>
                    </a:cubicBezTo>
                    <a:cubicBezTo>
                      <a:pt x="1299" y="1119"/>
                      <a:pt x="1239" y="1060"/>
                      <a:pt x="1192" y="1024"/>
                    </a:cubicBezTo>
                    <a:lnTo>
                      <a:pt x="1132" y="965"/>
                    </a:lnTo>
                    <a:lnTo>
                      <a:pt x="1132" y="965"/>
                    </a:lnTo>
                    <a:cubicBezTo>
                      <a:pt x="1132" y="965"/>
                      <a:pt x="1144" y="1000"/>
                      <a:pt x="1180" y="1036"/>
                    </a:cubicBezTo>
                    <a:cubicBezTo>
                      <a:pt x="1203" y="1084"/>
                      <a:pt x="1263" y="1143"/>
                      <a:pt x="1311" y="1238"/>
                    </a:cubicBezTo>
                    <a:cubicBezTo>
                      <a:pt x="1358" y="1310"/>
                      <a:pt x="1394" y="1381"/>
                      <a:pt x="1442" y="1477"/>
                    </a:cubicBezTo>
                    <a:cubicBezTo>
                      <a:pt x="1334" y="1393"/>
                      <a:pt x="1275" y="1358"/>
                      <a:pt x="1275" y="1358"/>
                    </a:cubicBezTo>
                    <a:lnTo>
                      <a:pt x="1275" y="1358"/>
                    </a:lnTo>
                    <a:cubicBezTo>
                      <a:pt x="1275" y="1358"/>
                      <a:pt x="1358" y="1429"/>
                      <a:pt x="1453" y="1560"/>
                    </a:cubicBezTo>
                    <a:cubicBezTo>
                      <a:pt x="1489" y="1596"/>
                      <a:pt x="1513" y="1631"/>
                      <a:pt x="1561" y="1679"/>
                    </a:cubicBezTo>
                    <a:cubicBezTo>
                      <a:pt x="1608" y="1774"/>
                      <a:pt x="1632" y="1858"/>
                      <a:pt x="1680" y="1953"/>
                    </a:cubicBezTo>
                    <a:cubicBezTo>
                      <a:pt x="1692" y="1977"/>
                      <a:pt x="1692" y="2012"/>
                      <a:pt x="1715" y="2036"/>
                    </a:cubicBezTo>
                    <a:cubicBezTo>
                      <a:pt x="1620" y="1965"/>
                      <a:pt x="1537" y="1905"/>
                      <a:pt x="1453" y="1846"/>
                    </a:cubicBezTo>
                    <a:cubicBezTo>
                      <a:pt x="1358" y="1774"/>
                      <a:pt x="1275" y="1727"/>
                      <a:pt x="1263" y="1715"/>
                    </a:cubicBezTo>
                    <a:cubicBezTo>
                      <a:pt x="1180" y="1596"/>
                      <a:pt x="1084" y="1488"/>
                      <a:pt x="1013" y="1417"/>
                    </a:cubicBezTo>
                    <a:cubicBezTo>
                      <a:pt x="953" y="1358"/>
                      <a:pt x="894" y="1310"/>
                      <a:pt x="858" y="1262"/>
                    </a:cubicBezTo>
                    <a:cubicBezTo>
                      <a:pt x="834" y="1238"/>
                      <a:pt x="799" y="1215"/>
                      <a:pt x="799" y="1215"/>
                    </a:cubicBezTo>
                    <a:lnTo>
                      <a:pt x="799" y="1215"/>
                    </a:lnTo>
                    <a:cubicBezTo>
                      <a:pt x="799" y="1215"/>
                      <a:pt x="822" y="1250"/>
                      <a:pt x="846" y="1274"/>
                    </a:cubicBezTo>
                    <a:cubicBezTo>
                      <a:pt x="882" y="1322"/>
                      <a:pt x="918" y="1381"/>
                      <a:pt x="965" y="1453"/>
                    </a:cubicBezTo>
                    <a:cubicBezTo>
                      <a:pt x="1061" y="1608"/>
                      <a:pt x="1180" y="1810"/>
                      <a:pt x="1275" y="2072"/>
                    </a:cubicBezTo>
                    <a:cubicBezTo>
                      <a:pt x="1311" y="2131"/>
                      <a:pt x="1334" y="2203"/>
                      <a:pt x="1370" y="2274"/>
                    </a:cubicBezTo>
                    <a:cubicBezTo>
                      <a:pt x="1061" y="1989"/>
                      <a:pt x="787" y="1786"/>
                      <a:pt x="787" y="1786"/>
                    </a:cubicBezTo>
                    <a:lnTo>
                      <a:pt x="787" y="1786"/>
                    </a:lnTo>
                    <a:cubicBezTo>
                      <a:pt x="787" y="1786"/>
                      <a:pt x="882" y="1929"/>
                      <a:pt x="1025" y="2143"/>
                    </a:cubicBezTo>
                    <a:cubicBezTo>
                      <a:pt x="953" y="2048"/>
                      <a:pt x="894" y="1977"/>
                      <a:pt x="822" y="1905"/>
                    </a:cubicBezTo>
                    <a:cubicBezTo>
                      <a:pt x="608" y="1679"/>
                      <a:pt x="406" y="1512"/>
                      <a:pt x="251" y="1417"/>
                    </a:cubicBezTo>
                    <a:cubicBezTo>
                      <a:pt x="180" y="1358"/>
                      <a:pt x="120" y="1322"/>
                      <a:pt x="72" y="1298"/>
                    </a:cubicBezTo>
                    <a:cubicBezTo>
                      <a:pt x="25" y="1262"/>
                      <a:pt x="1" y="1250"/>
                      <a:pt x="1" y="1250"/>
                    </a:cubicBezTo>
                    <a:lnTo>
                      <a:pt x="1" y="1250"/>
                    </a:lnTo>
                    <a:lnTo>
                      <a:pt x="60" y="1310"/>
                    </a:lnTo>
                    <a:cubicBezTo>
                      <a:pt x="84" y="1358"/>
                      <a:pt x="144" y="1393"/>
                      <a:pt x="203" y="1477"/>
                    </a:cubicBezTo>
                    <a:cubicBezTo>
                      <a:pt x="322" y="1608"/>
                      <a:pt x="501" y="1810"/>
                      <a:pt x="668" y="2048"/>
                    </a:cubicBezTo>
                    <a:cubicBezTo>
                      <a:pt x="834" y="2286"/>
                      <a:pt x="977" y="2572"/>
                      <a:pt x="1120" y="2870"/>
                    </a:cubicBezTo>
                    <a:cubicBezTo>
                      <a:pt x="1251" y="3155"/>
                      <a:pt x="1334" y="3453"/>
                      <a:pt x="1418" y="3703"/>
                    </a:cubicBezTo>
                    <a:cubicBezTo>
                      <a:pt x="1513" y="4048"/>
                      <a:pt x="1596" y="4310"/>
                      <a:pt x="1668" y="4477"/>
                    </a:cubicBezTo>
                    <a:cubicBezTo>
                      <a:pt x="1727" y="4656"/>
                      <a:pt x="1787" y="4751"/>
                      <a:pt x="1787" y="4751"/>
                    </a:cubicBezTo>
                    <a:cubicBezTo>
                      <a:pt x="1787" y="4751"/>
                      <a:pt x="1811" y="4667"/>
                      <a:pt x="1858" y="4536"/>
                    </a:cubicBezTo>
                    <a:cubicBezTo>
                      <a:pt x="1894" y="4667"/>
                      <a:pt x="1918" y="4751"/>
                      <a:pt x="1918" y="4751"/>
                    </a:cubicBezTo>
                    <a:cubicBezTo>
                      <a:pt x="1918" y="4751"/>
                      <a:pt x="1965" y="4691"/>
                      <a:pt x="2013" y="4584"/>
                    </a:cubicBezTo>
                    <a:lnTo>
                      <a:pt x="2013" y="4787"/>
                    </a:lnTo>
                    <a:cubicBezTo>
                      <a:pt x="2013" y="5001"/>
                      <a:pt x="2025" y="5108"/>
                      <a:pt x="2025" y="5108"/>
                    </a:cubicBezTo>
                    <a:cubicBezTo>
                      <a:pt x="2025" y="5108"/>
                      <a:pt x="2096" y="5025"/>
                      <a:pt x="2204" y="4846"/>
                    </a:cubicBezTo>
                    <a:cubicBezTo>
                      <a:pt x="2275" y="4703"/>
                      <a:pt x="2370" y="4489"/>
                      <a:pt x="2406" y="4191"/>
                    </a:cubicBezTo>
                    <a:cubicBezTo>
                      <a:pt x="2442" y="4394"/>
                      <a:pt x="2501" y="4477"/>
                      <a:pt x="2501" y="4477"/>
                    </a:cubicBezTo>
                    <a:cubicBezTo>
                      <a:pt x="2501" y="4477"/>
                      <a:pt x="2668" y="4298"/>
                      <a:pt x="2763" y="3882"/>
                    </a:cubicBezTo>
                    <a:cubicBezTo>
                      <a:pt x="2823" y="3977"/>
                      <a:pt x="2882" y="4048"/>
                      <a:pt x="2942" y="4120"/>
                    </a:cubicBezTo>
                    <a:cubicBezTo>
                      <a:pt x="2977" y="4179"/>
                      <a:pt x="3001" y="4227"/>
                      <a:pt x="3037" y="4275"/>
                    </a:cubicBezTo>
                    <a:cubicBezTo>
                      <a:pt x="3120" y="4417"/>
                      <a:pt x="3204" y="4477"/>
                      <a:pt x="3204" y="4477"/>
                    </a:cubicBezTo>
                    <a:cubicBezTo>
                      <a:pt x="3204" y="4477"/>
                      <a:pt x="3228" y="4394"/>
                      <a:pt x="3228" y="4215"/>
                    </a:cubicBezTo>
                    <a:cubicBezTo>
                      <a:pt x="3228" y="4036"/>
                      <a:pt x="3204" y="3763"/>
                      <a:pt x="3049" y="3441"/>
                    </a:cubicBezTo>
                    <a:cubicBezTo>
                      <a:pt x="2989" y="3322"/>
                      <a:pt x="2930" y="3179"/>
                      <a:pt x="2858" y="3048"/>
                    </a:cubicBezTo>
                    <a:cubicBezTo>
                      <a:pt x="2858" y="2977"/>
                      <a:pt x="2870" y="2917"/>
                      <a:pt x="2870" y="2846"/>
                    </a:cubicBezTo>
                    <a:cubicBezTo>
                      <a:pt x="2966" y="3048"/>
                      <a:pt x="3037" y="3239"/>
                      <a:pt x="3108" y="3417"/>
                    </a:cubicBezTo>
                    <a:cubicBezTo>
                      <a:pt x="3120" y="3453"/>
                      <a:pt x="3120" y="3465"/>
                      <a:pt x="3144" y="3501"/>
                    </a:cubicBezTo>
                    <a:lnTo>
                      <a:pt x="3144" y="3513"/>
                    </a:lnTo>
                    <a:cubicBezTo>
                      <a:pt x="3216" y="3834"/>
                      <a:pt x="3287" y="4060"/>
                      <a:pt x="3358" y="4227"/>
                    </a:cubicBezTo>
                    <a:cubicBezTo>
                      <a:pt x="3418" y="4394"/>
                      <a:pt x="3478" y="4465"/>
                      <a:pt x="3478" y="4465"/>
                    </a:cubicBezTo>
                    <a:cubicBezTo>
                      <a:pt x="3478" y="4465"/>
                      <a:pt x="3513" y="4406"/>
                      <a:pt x="3537" y="4298"/>
                    </a:cubicBezTo>
                    <a:cubicBezTo>
                      <a:pt x="3597" y="4406"/>
                      <a:pt x="3644" y="4465"/>
                      <a:pt x="3644" y="4465"/>
                    </a:cubicBezTo>
                    <a:cubicBezTo>
                      <a:pt x="3644" y="4465"/>
                      <a:pt x="3656" y="4429"/>
                      <a:pt x="3680" y="4370"/>
                    </a:cubicBezTo>
                    <a:cubicBezTo>
                      <a:pt x="3692" y="4489"/>
                      <a:pt x="3704" y="4536"/>
                      <a:pt x="3704" y="4536"/>
                    </a:cubicBezTo>
                    <a:cubicBezTo>
                      <a:pt x="3704" y="4536"/>
                      <a:pt x="3763" y="4465"/>
                      <a:pt x="3859" y="4298"/>
                    </a:cubicBezTo>
                    <a:cubicBezTo>
                      <a:pt x="3870" y="4346"/>
                      <a:pt x="3882" y="4394"/>
                      <a:pt x="3882" y="4417"/>
                    </a:cubicBezTo>
                    <a:cubicBezTo>
                      <a:pt x="3930" y="4584"/>
                      <a:pt x="3978" y="4667"/>
                      <a:pt x="3978" y="4667"/>
                    </a:cubicBezTo>
                    <a:cubicBezTo>
                      <a:pt x="3978" y="4667"/>
                      <a:pt x="4037" y="4596"/>
                      <a:pt x="4073" y="4429"/>
                    </a:cubicBezTo>
                    <a:cubicBezTo>
                      <a:pt x="4109" y="4334"/>
                      <a:pt x="4132" y="4215"/>
                      <a:pt x="4132" y="4048"/>
                    </a:cubicBezTo>
                    <a:cubicBezTo>
                      <a:pt x="4168" y="4191"/>
                      <a:pt x="4192" y="4310"/>
                      <a:pt x="4228" y="4406"/>
                    </a:cubicBezTo>
                    <a:cubicBezTo>
                      <a:pt x="4275" y="4584"/>
                      <a:pt x="4311" y="4667"/>
                      <a:pt x="4311" y="4667"/>
                    </a:cubicBezTo>
                    <a:cubicBezTo>
                      <a:pt x="4311" y="4667"/>
                      <a:pt x="4371" y="4596"/>
                      <a:pt x="4430" y="4417"/>
                    </a:cubicBezTo>
                    <a:cubicBezTo>
                      <a:pt x="4466" y="4298"/>
                      <a:pt x="4513" y="4132"/>
                      <a:pt x="4513" y="3929"/>
                    </a:cubicBezTo>
                    <a:cubicBezTo>
                      <a:pt x="4871" y="4406"/>
                      <a:pt x="5144" y="4548"/>
                      <a:pt x="5144" y="4548"/>
                    </a:cubicBezTo>
                    <a:cubicBezTo>
                      <a:pt x="5144" y="4548"/>
                      <a:pt x="5133" y="4453"/>
                      <a:pt x="5073" y="4275"/>
                    </a:cubicBezTo>
                    <a:lnTo>
                      <a:pt x="5073" y="4275"/>
                    </a:lnTo>
                    <a:cubicBezTo>
                      <a:pt x="5121" y="4334"/>
                      <a:pt x="5180" y="4370"/>
                      <a:pt x="5228" y="4417"/>
                    </a:cubicBezTo>
                    <a:cubicBezTo>
                      <a:pt x="5347" y="4525"/>
                      <a:pt x="5430" y="4548"/>
                      <a:pt x="5430" y="4548"/>
                    </a:cubicBezTo>
                    <a:cubicBezTo>
                      <a:pt x="5430" y="4548"/>
                      <a:pt x="5430" y="4465"/>
                      <a:pt x="5406" y="4310"/>
                    </a:cubicBezTo>
                    <a:cubicBezTo>
                      <a:pt x="5406" y="4298"/>
                      <a:pt x="5383" y="4275"/>
                      <a:pt x="5383" y="4251"/>
                    </a:cubicBezTo>
                    <a:lnTo>
                      <a:pt x="5383" y="4251"/>
                    </a:lnTo>
                    <a:cubicBezTo>
                      <a:pt x="5478" y="4358"/>
                      <a:pt x="5525" y="4406"/>
                      <a:pt x="5525" y="4406"/>
                    </a:cubicBezTo>
                    <a:cubicBezTo>
                      <a:pt x="5525" y="4406"/>
                      <a:pt x="5537" y="4358"/>
                      <a:pt x="5537" y="4275"/>
                    </a:cubicBezTo>
                    <a:cubicBezTo>
                      <a:pt x="5561" y="4286"/>
                      <a:pt x="5585" y="4310"/>
                      <a:pt x="5609" y="4334"/>
                    </a:cubicBezTo>
                    <a:cubicBezTo>
                      <a:pt x="5644" y="4370"/>
                      <a:pt x="5656" y="4406"/>
                      <a:pt x="5656" y="4406"/>
                    </a:cubicBezTo>
                    <a:cubicBezTo>
                      <a:pt x="5656" y="4406"/>
                      <a:pt x="5656" y="4394"/>
                      <a:pt x="5668" y="4394"/>
                    </a:cubicBezTo>
                    <a:cubicBezTo>
                      <a:pt x="5716" y="4429"/>
                      <a:pt x="5764" y="4465"/>
                      <a:pt x="5799" y="4489"/>
                    </a:cubicBezTo>
                    <a:cubicBezTo>
                      <a:pt x="5954" y="4596"/>
                      <a:pt x="6061" y="4644"/>
                      <a:pt x="6061" y="4644"/>
                    </a:cubicBezTo>
                    <a:cubicBezTo>
                      <a:pt x="6061" y="4644"/>
                      <a:pt x="6037" y="4536"/>
                      <a:pt x="5966" y="4358"/>
                    </a:cubicBezTo>
                    <a:cubicBezTo>
                      <a:pt x="5942" y="4286"/>
                      <a:pt x="5883" y="4191"/>
                      <a:pt x="5823" y="4096"/>
                    </a:cubicBezTo>
                    <a:cubicBezTo>
                      <a:pt x="5847" y="4013"/>
                      <a:pt x="5859" y="3929"/>
                      <a:pt x="5883" y="3810"/>
                    </a:cubicBezTo>
                    <a:lnTo>
                      <a:pt x="5883" y="3822"/>
                    </a:lnTo>
                    <a:cubicBezTo>
                      <a:pt x="5954" y="4096"/>
                      <a:pt x="6025" y="4286"/>
                      <a:pt x="6097" y="4417"/>
                    </a:cubicBezTo>
                    <a:cubicBezTo>
                      <a:pt x="6156" y="4548"/>
                      <a:pt x="6216" y="4608"/>
                      <a:pt x="6216" y="4608"/>
                    </a:cubicBezTo>
                    <a:lnTo>
                      <a:pt x="6264" y="4525"/>
                    </a:lnTo>
                    <a:lnTo>
                      <a:pt x="6359" y="4703"/>
                    </a:lnTo>
                    <a:cubicBezTo>
                      <a:pt x="6454" y="4906"/>
                      <a:pt x="6537" y="5001"/>
                      <a:pt x="6537" y="5001"/>
                    </a:cubicBezTo>
                    <a:cubicBezTo>
                      <a:pt x="6537" y="5001"/>
                      <a:pt x="6561" y="4882"/>
                      <a:pt x="6549" y="4644"/>
                    </a:cubicBezTo>
                    <a:cubicBezTo>
                      <a:pt x="6549" y="4548"/>
                      <a:pt x="6537" y="4465"/>
                      <a:pt x="6502" y="4346"/>
                    </a:cubicBezTo>
                    <a:cubicBezTo>
                      <a:pt x="6537" y="4179"/>
                      <a:pt x="6561" y="3941"/>
                      <a:pt x="6537" y="3632"/>
                    </a:cubicBezTo>
                    <a:lnTo>
                      <a:pt x="6537" y="3584"/>
                    </a:lnTo>
                    <a:cubicBezTo>
                      <a:pt x="6573" y="3679"/>
                      <a:pt x="6609" y="3751"/>
                      <a:pt x="6657" y="3822"/>
                    </a:cubicBezTo>
                    <a:cubicBezTo>
                      <a:pt x="6835" y="4239"/>
                      <a:pt x="6978" y="4536"/>
                      <a:pt x="7085" y="4751"/>
                    </a:cubicBezTo>
                    <a:cubicBezTo>
                      <a:pt x="7192" y="4953"/>
                      <a:pt x="7264" y="5060"/>
                      <a:pt x="7264" y="5060"/>
                    </a:cubicBezTo>
                    <a:cubicBezTo>
                      <a:pt x="7264" y="5060"/>
                      <a:pt x="7288" y="4941"/>
                      <a:pt x="7288" y="4703"/>
                    </a:cubicBezTo>
                    <a:cubicBezTo>
                      <a:pt x="7288" y="4596"/>
                      <a:pt x="7276" y="4453"/>
                      <a:pt x="7228" y="4286"/>
                    </a:cubicBezTo>
                    <a:lnTo>
                      <a:pt x="7228" y="4286"/>
                    </a:lnTo>
                    <a:lnTo>
                      <a:pt x="7264" y="4310"/>
                    </a:lnTo>
                    <a:lnTo>
                      <a:pt x="7264" y="4191"/>
                    </a:lnTo>
                    <a:cubicBezTo>
                      <a:pt x="7276" y="4155"/>
                      <a:pt x="7288" y="4096"/>
                      <a:pt x="7311" y="4036"/>
                    </a:cubicBezTo>
                    <a:cubicBezTo>
                      <a:pt x="7347" y="4132"/>
                      <a:pt x="7395" y="4191"/>
                      <a:pt x="7395" y="4191"/>
                    </a:cubicBezTo>
                    <a:cubicBezTo>
                      <a:pt x="7395" y="4191"/>
                      <a:pt x="7454" y="4120"/>
                      <a:pt x="7502" y="3953"/>
                    </a:cubicBezTo>
                    <a:cubicBezTo>
                      <a:pt x="7526" y="4096"/>
                      <a:pt x="7561" y="4215"/>
                      <a:pt x="7585" y="4298"/>
                    </a:cubicBezTo>
                    <a:cubicBezTo>
                      <a:pt x="7621" y="4417"/>
                      <a:pt x="7633" y="4513"/>
                      <a:pt x="7645" y="4572"/>
                    </a:cubicBezTo>
                    <a:cubicBezTo>
                      <a:pt x="7669" y="4632"/>
                      <a:pt x="7680" y="4656"/>
                      <a:pt x="7680" y="4656"/>
                    </a:cubicBezTo>
                    <a:cubicBezTo>
                      <a:pt x="7680" y="4656"/>
                      <a:pt x="7692" y="4632"/>
                      <a:pt x="7704" y="4572"/>
                    </a:cubicBezTo>
                    <a:cubicBezTo>
                      <a:pt x="7728" y="4513"/>
                      <a:pt x="7764" y="4417"/>
                      <a:pt x="7788" y="4298"/>
                    </a:cubicBezTo>
                    <a:cubicBezTo>
                      <a:pt x="7800" y="4179"/>
                      <a:pt x="7823" y="4013"/>
                      <a:pt x="7811" y="3834"/>
                    </a:cubicBezTo>
                    <a:lnTo>
                      <a:pt x="7811" y="3834"/>
                    </a:lnTo>
                    <a:cubicBezTo>
                      <a:pt x="8002" y="4108"/>
                      <a:pt x="8181" y="4275"/>
                      <a:pt x="8335" y="4358"/>
                    </a:cubicBezTo>
                    <a:cubicBezTo>
                      <a:pt x="8502" y="4465"/>
                      <a:pt x="8585" y="4513"/>
                      <a:pt x="8585" y="4513"/>
                    </a:cubicBezTo>
                    <a:cubicBezTo>
                      <a:pt x="8585" y="4513"/>
                      <a:pt x="8562" y="4406"/>
                      <a:pt x="8478" y="4227"/>
                    </a:cubicBezTo>
                    <a:cubicBezTo>
                      <a:pt x="8454" y="4167"/>
                      <a:pt x="8419" y="4108"/>
                      <a:pt x="8395" y="4036"/>
                    </a:cubicBezTo>
                    <a:cubicBezTo>
                      <a:pt x="8395" y="3989"/>
                      <a:pt x="8383" y="3941"/>
                      <a:pt x="8383" y="3894"/>
                    </a:cubicBezTo>
                    <a:lnTo>
                      <a:pt x="8383" y="3894"/>
                    </a:lnTo>
                    <a:cubicBezTo>
                      <a:pt x="8514" y="4191"/>
                      <a:pt x="8645" y="4334"/>
                      <a:pt x="8681" y="4370"/>
                    </a:cubicBezTo>
                    <a:cubicBezTo>
                      <a:pt x="8704" y="4406"/>
                      <a:pt x="8716" y="4429"/>
                      <a:pt x="8716" y="4429"/>
                    </a:cubicBezTo>
                    <a:cubicBezTo>
                      <a:pt x="8716" y="4429"/>
                      <a:pt x="8764" y="4298"/>
                      <a:pt x="8800" y="4060"/>
                    </a:cubicBezTo>
                    <a:cubicBezTo>
                      <a:pt x="9228" y="4429"/>
                      <a:pt x="9538" y="4525"/>
                      <a:pt x="9538" y="4525"/>
                    </a:cubicBezTo>
                    <a:cubicBezTo>
                      <a:pt x="9538" y="4525"/>
                      <a:pt x="9478" y="4286"/>
                      <a:pt x="9216" y="3941"/>
                    </a:cubicBezTo>
                    <a:cubicBezTo>
                      <a:pt x="9228" y="3834"/>
                      <a:pt x="9240" y="3679"/>
                      <a:pt x="9216" y="3501"/>
                    </a:cubicBezTo>
                    <a:lnTo>
                      <a:pt x="9216" y="3501"/>
                    </a:lnTo>
                    <a:cubicBezTo>
                      <a:pt x="9228" y="3513"/>
                      <a:pt x="9228" y="3524"/>
                      <a:pt x="9240" y="3536"/>
                    </a:cubicBezTo>
                    <a:cubicBezTo>
                      <a:pt x="9312" y="3644"/>
                      <a:pt x="9395" y="3751"/>
                      <a:pt x="9454" y="3822"/>
                    </a:cubicBezTo>
                    <a:cubicBezTo>
                      <a:pt x="9478" y="4013"/>
                      <a:pt x="9514" y="4167"/>
                      <a:pt x="9538" y="4286"/>
                    </a:cubicBezTo>
                    <a:cubicBezTo>
                      <a:pt x="9574" y="4489"/>
                      <a:pt x="9609" y="4584"/>
                      <a:pt x="9609" y="4584"/>
                    </a:cubicBezTo>
                    <a:cubicBezTo>
                      <a:pt x="9609" y="4584"/>
                      <a:pt x="9669" y="4489"/>
                      <a:pt x="9752" y="4298"/>
                    </a:cubicBezTo>
                    <a:cubicBezTo>
                      <a:pt x="9764" y="4275"/>
                      <a:pt x="9764" y="4239"/>
                      <a:pt x="9764" y="4215"/>
                    </a:cubicBezTo>
                    <a:cubicBezTo>
                      <a:pt x="9847" y="4310"/>
                      <a:pt x="9907" y="4358"/>
                      <a:pt x="9907" y="4358"/>
                    </a:cubicBezTo>
                    <a:cubicBezTo>
                      <a:pt x="9907" y="4358"/>
                      <a:pt x="9931" y="4251"/>
                      <a:pt x="9907" y="4072"/>
                    </a:cubicBezTo>
                    <a:cubicBezTo>
                      <a:pt x="9895" y="3989"/>
                      <a:pt x="9871" y="3870"/>
                      <a:pt x="9824" y="3751"/>
                    </a:cubicBezTo>
                    <a:lnTo>
                      <a:pt x="9824" y="3655"/>
                    </a:lnTo>
                    <a:cubicBezTo>
                      <a:pt x="9966" y="3870"/>
                      <a:pt x="10109" y="4013"/>
                      <a:pt x="10205" y="4132"/>
                    </a:cubicBezTo>
                    <a:cubicBezTo>
                      <a:pt x="10324" y="4286"/>
                      <a:pt x="10419" y="4346"/>
                      <a:pt x="10419" y="4346"/>
                    </a:cubicBezTo>
                    <a:lnTo>
                      <a:pt x="10419" y="4334"/>
                    </a:lnTo>
                    <a:cubicBezTo>
                      <a:pt x="10467" y="4394"/>
                      <a:pt x="10490" y="4453"/>
                      <a:pt x="10526" y="4477"/>
                    </a:cubicBezTo>
                    <a:lnTo>
                      <a:pt x="10526" y="4489"/>
                    </a:lnTo>
                    <a:lnTo>
                      <a:pt x="10538" y="4477"/>
                    </a:lnTo>
                    <a:cubicBezTo>
                      <a:pt x="10538" y="4489"/>
                      <a:pt x="10550" y="4489"/>
                      <a:pt x="10550" y="4513"/>
                    </a:cubicBezTo>
                    <a:cubicBezTo>
                      <a:pt x="10562" y="4644"/>
                      <a:pt x="10597" y="4703"/>
                      <a:pt x="10597" y="4703"/>
                    </a:cubicBezTo>
                    <a:cubicBezTo>
                      <a:pt x="10597" y="4703"/>
                      <a:pt x="10657" y="4632"/>
                      <a:pt x="10740" y="4453"/>
                    </a:cubicBezTo>
                    <a:cubicBezTo>
                      <a:pt x="10824" y="4286"/>
                      <a:pt x="10895" y="4060"/>
                      <a:pt x="10943" y="3739"/>
                    </a:cubicBezTo>
                    <a:cubicBezTo>
                      <a:pt x="11002" y="3917"/>
                      <a:pt x="11038" y="4060"/>
                      <a:pt x="11086" y="4179"/>
                    </a:cubicBezTo>
                    <a:cubicBezTo>
                      <a:pt x="11157" y="4346"/>
                      <a:pt x="11217" y="4429"/>
                      <a:pt x="11217" y="4429"/>
                    </a:cubicBezTo>
                    <a:cubicBezTo>
                      <a:pt x="11217" y="4429"/>
                      <a:pt x="11264" y="4346"/>
                      <a:pt x="11300" y="4167"/>
                    </a:cubicBezTo>
                    <a:cubicBezTo>
                      <a:pt x="11300" y="4120"/>
                      <a:pt x="11312" y="4072"/>
                      <a:pt x="11312" y="4036"/>
                    </a:cubicBezTo>
                    <a:cubicBezTo>
                      <a:pt x="11383" y="4096"/>
                      <a:pt x="11443" y="4144"/>
                      <a:pt x="11490" y="4167"/>
                    </a:cubicBezTo>
                    <a:cubicBezTo>
                      <a:pt x="11479" y="4536"/>
                      <a:pt x="11538" y="4727"/>
                      <a:pt x="11538" y="4727"/>
                    </a:cubicBezTo>
                    <a:cubicBezTo>
                      <a:pt x="11538" y="4727"/>
                      <a:pt x="11598" y="4667"/>
                      <a:pt x="11669" y="4525"/>
                    </a:cubicBezTo>
                    <a:cubicBezTo>
                      <a:pt x="11729" y="4703"/>
                      <a:pt x="11788" y="4787"/>
                      <a:pt x="11788" y="4787"/>
                    </a:cubicBezTo>
                    <a:cubicBezTo>
                      <a:pt x="11788" y="4787"/>
                      <a:pt x="11800" y="4751"/>
                      <a:pt x="11836" y="4667"/>
                    </a:cubicBezTo>
                    <a:cubicBezTo>
                      <a:pt x="11860" y="4787"/>
                      <a:pt x="11895" y="4858"/>
                      <a:pt x="11895" y="4858"/>
                    </a:cubicBezTo>
                    <a:cubicBezTo>
                      <a:pt x="11895" y="4858"/>
                      <a:pt x="11955" y="4751"/>
                      <a:pt x="11991" y="4536"/>
                    </a:cubicBezTo>
                    <a:cubicBezTo>
                      <a:pt x="11991" y="4525"/>
                      <a:pt x="12014" y="4501"/>
                      <a:pt x="12014" y="4465"/>
                    </a:cubicBezTo>
                    <a:cubicBezTo>
                      <a:pt x="12026" y="4501"/>
                      <a:pt x="12038" y="4513"/>
                      <a:pt x="12038" y="4513"/>
                    </a:cubicBezTo>
                    <a:cubicBezTo>
                      <a:pt x="12038" y="4513"/>
                      <a:pt x="12086" y="4417"/>
                      <a:pt x="12145" y="4239"/>
                    </a:cubicBezTo>
                    <a:cubicBezTo>
                      <a:pt x="12157" y="4203"/>
                      <a:pt x="12157" y="4155"/>
                      <a:pt x="12169" y="4096"/>
                    </a:cubicBezTo>
                    <a:cubicBezTo>
                      <a:pt x="12193" y="4048"/>
                      <a:pt x="12217" y="4001"/>
                      <a:pt x="12252" y="3941"/>
                    </a:cubicBezTo>
                    <a:cubicBezTo>
                      <a:pt x="12288" y="3822"/>
                      <a:pt x="12336" y="3644"/>
                      <a:pt x="12336" y="3417"/>
                    </a:cubicBezTo>
                    <a:cubicBezTo>
                      <a:pt x="12383" y="3620"/>
                      <a:pt x="12431" y="3774"/>
                      <a:pt x="12467" y="3905"/>
                    </a:cubicBezTo>
                    <a:cubicBezTo>
                      <a:pt x="12467" y="3917"/>
                      <a:pt x="12491" y="3929"/>
                      <a:pt x="12491" y="3941"/>
                    </a:cubicBezTo>
                    <a:cubicBezTo>
                      <a:pt x="12467" y="4203"/>
                      <a:pt x="12467" y="4406"/>
                      <a:pt x="12467" y="4560"/>
                    </a:cubicBezTo>
                    <a:cubicBezTo>
                      <a:pt x="12467" y="4798"/>
                      <a:pt x="12491" y="4906"/>
                      <a:pt x="12491" y="4906"/>
                    </a:cubicBezTo>
                    <a:cubicBezTo>
                      <a:pt x="12491" y="4906"/>
                      <a:pt x="12562" y="4822"/>
                      <a:pt x="12669" y="4608"/>
                    </a:cubicBezTo>
                    <a:cubicBezTo>
                      <a:pt x="12705" y="4513"/>
                      <a:pt x="12764" y="4358"/>
                      <a:pt x="12812" y="4203"/>
                    </a:cubicBezTo>
                    <a:cubicBezTo>
                      <a:pt x="12860" y="4334"/>
                      <a:pt x="12883" y="4394"/>
                      <a:pt x="12883" y="4394"/>
                    </a:cubicBezTo>
                    <a:cubicBezTo>
                      <a:pt x="12883" y="4394"/>
                      <a:pt x="12931" y="4298"/>
                      <a:pt x="12979" y="4120"/>
                    </a:cubicBezTo>
                    <a:lnTo>
                      <a:pt x="12979" y="4144"/>
                    </a:lnTo>
                    <a:cubicBezTo>
                      <a:pt x="12943" y="4572"/>
                      <a:pt x="12991" y="4810"/>
                      <a:pt x="12991" y="4810"/>
                    </a:cubicBezTo>
                    <a:cubicBezTo>
                      <a:pt x="12991" y="4810"/>
                      <a:pt x="13003" y="4798"/>
                      <a:pt x="13038" y="4739"/>
                    </a:cubicBezTo>
                    <a:lnTo>
                      <a:pt x="13038" y="4775"/>
                    </a:lnTo>
                    <a:cubicBezTo>
                      <a:pt x="13038" y="4775"/>
                      <a:pt x="13050" y="4763"/>
                      <a:pt x="13062" y="4739"/>
                    </a:cubicBezTo>
                    <a:lnTo>
                      <a:pt x="13062" y="4739"/>
                    </a:lnTo>
                    <a:cubicBezTo>
                      <a:pt x="13050" y="4870"/>
                      <a:pt x="13050" y="4941"/>
                      <a:pt x="13050" y="4941"/>
                    </a:cubicBezTo>
                    <a:cubicBezTo>
                      <a:pt x="13050" y="4941"/>
                      <a:pt x="13098" y="4894"/>
                      <a:pt x="13181" y="4775"/>
                    </a:cubicBezTo>
                    <a:cubicBezTo>
                      <a:pt x="13241" y="4906"/>
                      <a:pt x="13288" y="4989"/>
                      <a:pt x="13288" y="4989"/>
                    </a:cubicBezTo>
                    <a:cubicBezTo>
                      <a:pt x="13288" y="4989"/>
                      <a:pt x="13324" y="4882"/>
                      <a:pt x="13348" y="4667"/>
                    </a:cubicBezTo>
                    <a:cubicBezTo>
                      <a:pt x="13348" y="4632"/>
                      <a:pt x="13360" y="4572"/>
                      <a:pt x="13360" y="4513"/>
                    </a:cubicBezTo>
                    <a:lnTo>
                      <a:pt x="13360" y="4525"/>
                    </a:lnTo>
                    <a:cubicBezTo>
                      <a:pt x="13360" y="4703"/>
                      <a:pt x="13384" y="4787"/>
                      <a:pt x="13384" y="4787"/>
                    </a:cubicBezTo>
                    <a:cubicBezTo>
                      <a:pt x="13384" y="4787"/>
                      <a:pt x="13455" y="4727"/>
                      <a:pt x="13538" y="4584"/>
                    </a:cubicBezTo>
                    <a:cubicBezTo>
                      <a:pt x="13645" y="4453"/>
                      <a:pt x="13765" y="4227"/>
                      <a:pt x="13919" y="3917"/>
                    </a:cubicBezTo>
                    <a:cubicBezTo>
                      <a:pt x="14110" y="3465"/>
                      <a:pt x="14396" y="2870"/>
                      <a:pt x="14693" y="2429"/>
                    </a:cubicBezTo>
                    <a:cubicBezTo>
                      <a:pt x="14824" y="2203"/>
                      <a:pt x="14967" y="2012"/>
                      <a:pt x="15062" y="1858"/>
                    </a:cubicBezTo>
                    <a:cubicBezTo>
                      <a:pt x="15169" y="1727"/>
                      <a:pt x="15229" y="1631"/>
                      <a:pt x="15229" y="1631"/>
                    </a:cubicBezTo>
                    <a:lnTo>
                      <a:pt x="15229" y="1631"/>
                    </a:lnTo>
                    <a:cubicBezTo>
                      <a:pt x="15229" y="1631"/>
                      <a:pt x="14991" y="1703"/>
                      <a:pt x="14848" y="1798"/>
                    </a:cubicBezTo>
                    <a:cubicBezTo>
                      <a:pt x="14717" y="1917"/>
                      <a:pt x="14550" y="2084"/>
                      <a:pt x="14360" y="2274"/>
                    </a:cubicBezTo>
                    <a:cubicBezTo>
                      <a:pt x="14181" y="2477"/>
                      <a:pt x="14003" y="2691"/>
                      <a:pt x="13848" y="2929"/>
                    </a:cubicBezTo>
                    <a:cubicBezTo>
                      <a:pt x="14253" y="1715"/>
                      <a:pt x="14657" y="298"/>
                      <a:pt x="14658" y="298"/>
                    </a:cubicBezTo>
                    <a:lnTo>
                      <a:pt x="14658" y="298"/>
                    </a:lnTo>
                    <a:cubicBezTo>
                      <a:pt x="14657" y="298"/>
                      <a:pt x="14300" y="1024"/>
                      <a:pt x="13919" y="1881"/>
                    </a:cubicBezTo>
                    <a:cubicBezTo>
                      <a:pt x="14146" y="989"/>
                      <a:pt x="14324" y="191"/>
                      <a:pt x="14324" y="191"/>
                    </a:cubicBezTo>
                    <a:lnTo>
                      <a:pt x="14324" y="191"/>
                    </a:lnTo>
                    <a:cubicBezTo>
                      <a:pt x="14324" y="191"/>
                      <a:pt x="13919" y="1120"/>
                      <a:pt x="13550" y="2120"/>
                    </a:cubicBezTo>
                    <a:cubicBezTo>
                      <a:pt x="13705" y="1108"/>
                      <a:pt x="13812" y="131"/>
                      <a:pt x="13812" y="131"/>
                    </a:cubicBezTo>
                    <a:lnTo>
                      <a:pt x="13812" y="131"/>
                    </a:lnTo>
                    <a:cubicBezTo>
                      <a:pt x="13812" y="131"/>
                      <a:pt x="13503" y="1120"/>
                      <a:pt x="13217" y="2143"/>
                    </a:cubicBezTo>
                    <a:cubicBezTo>
                      <a:pt x="13229" y="1965"/>
                      <a:pt x="13229" y="1786"/>
                      <a:pt x="13253" y="1619"/>
                    </a:cubicBezTo>
                    <a:cubicBezTo>
                      <a:pt x="13276" y="1298"/>
                      <a:pt x="13324" y="1000"/>
                      <a:pt x="13348" y="786"/>
                    </a:cubicBezTo>
                    <a:cubicBezTo>
                      <a:pt x="13384" y="584"/>
                      <a:pt x="13407" y="465"/>
                      <a:pt x="13407" y="465"/>
                    </a:cubicBezTo>
                    <a:lnTo>
                      <a:pt x="13407" y="465"/>
                    </a:lnTo>
                    <a:cubicBezTo>
                      <a:pt x="13407" y="465"/>
                      <a:pt x="13372" y="584"/>
                      <a:pt x="13288" y="774"/>
                    </a:cubicBezTo>
                    <a:cubicBezTo>
                      <a:pt x="13217" y="965"/>
                      <a:pt x="13134" y="1262"/>
                      <a:pt x="13050" y="1596"/>
                    </a:cubicBezTo>
                    <a:cubicBezTo>
                      <a:pt x="13038" y="1619"/>
                      <a:pt x="13038" y="1655"/>
                      <a:pt x="13038" y="1703"/>
                    </a:cubicBezTo>
                    <a:cubicBezTo>
                      <a:pt x="13014" y="1488"/>
                      <a:pt x="12979" y="1262"/>
                      <a:pt x="12931" y="1072"/>
                    </a:cubicBezTo>
                    <a:cubicBezTo>
                      <a:pt x="12872" y="762"/>
                      <a:pt x="12800" y="488"/>
                      <a:pt x="12753" y="298"/>
                    </a:cubicBezTo>
                    <a:cubicBezTo>
                      <a:pt x="12693" y="107"/>
                      <a:pt x="12669" y="0"/>
                      <a:pt x="12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17"/>
              <p:cNvSpPr/>
              <p:nvPr/>
            </p:nvSpPr>
            <p:spPr>
              <a:xfrm>
                <a:off x="-1670450" y="1215275"/>
                <a:ext cx="61625" cy="177450"/>
              </a:xfrm>
              <a:custGeom>
                <a:avLst/>
                <a:gdLst/>
                <a:ahLst/>
                <a:cxnLst/>
                <a:rect l="l" t="t" r="r" b="b"/>
                <a:pathLst>
                  <a:path w="2465" h="7098" extrusionOk="0">
                    <a:moveTo>
                      <a:pt x="464" y="1144"/>
                    </a:moveTo>
                    <a:cubicBezTo>
                      <a:pt x="465" y="1144"/>
                      <a:pt x="465" y="1145"/>
                      <a:pt x="466" y="1145"/>
                    </a:cubicBezTo>
                    <a:lnTo>
                      <a:pt x="466" y="1145"/>
                    </a:lnTo>
                    <a:cubicBezTo>
                      <a:pt x="465" y="1144"/>
                      <a:pt x="465" y="1144"/>
                      <a:pt x="464" y="1144"/>
                    </a:cubicBezTo>
                    <a:close/>
                    <a:moveTo>
                      <a:pt x="738" y="561"/>
                    </a:moveTo>
                    <a:cubicBezTo>
                      <a:pt x="738" y="608"/>
                      <a:pt x="750" y="668"/>
                      <a:pt x="762" y="715"/>
                    </a:cubicBezTo>
                    <a:cubicBezTo>
                      <a:pt x="762" y="739"/>
                      <a:pt x="774" y="775"/>
                      <a:pt x="774" y="787"/>
                    </a:cubicBezTo>
                    <a:cubicBezTo>
                      <a:pt x="798" y="822"/>
                      <a:pt x="810" y="846"/>
                      <a:pt x="822" y="858"/>
                    </a:cubicBezTo>
                    <a:cubicBezTo>
                      <a:pt x="822" y="882"/>
                      <a:pt x="822" y="894"/>
                      <a:pt x="833" y="906"/>
                    </a:cubicBezTo>
                    <a:cubicBezTo>
                      <a:pt x="881" y="977"/>
                      <a:pt x="929" y="1013"/>
                      <a:pt x="1000" y="1037"/>
                    </a:cubicBezTo>
                    <a:cubicBezTo>
                      <a:pt x="1031" y="1060"/>
                      <a:pt x="1072" y="1073"/>
                      <a:pt x="1109" y="1073"/>
                    </a:cubicBezTo>
                    <a:cubicBezTo>
                      <a:pt x="1130" y="1073"/>
                      <a:pt x="1149" y="1069"/>
                      <a:pt x="1166" y="1061"/>
                    </a:cubicBezTo>
                    <a:lnTo>
                      <a:pt x="1166" y="1061"/>
                    </a:lnTo>
                    <a:cubicBezTo>
                      <a:pt x="1164" y="1071"/>
                      <a:pt x="1161" y="1078"/>
                      <a:pt x="1155" y="1084"/>
                    </a:cubicBezTo>
                    <a:cubicBezTo>
                      <a:pt x="1226" y="1120"/>
                      <a:pt x="1274" y="1180"/>
                      <a:pt x="1310" y="1239"/>
                    </a:cubicBezTo>
                    <a:cubicBezTo>
                      <a:pt x="1313" y="1229"/>
                      <a:pt x="1316" y="1218"/>
                      <a:pt x="1318" y="1208"/>
                    </a:cubicBezTo>
                    <a:lnTo>
                      <a:pt x="1318" y="1208"/>
                    </a:lnTo>
                    <a:cubicBezTo>
                      <a:pt x="1277" y="1144"/>
                      <a:pt x="1229" y="1092"/>
                      <a:pt x="1167" y="1061"/>
                    </a:cubicBezTo>
                    <a:cubicBezTo>
                      <a:pt x="1166" y="1061"/>
                      <a:pt x="1166" y="1061"/>
                      <a:pt x="1166" y="1061"/>
                    </a:cubicBezTo>
                    <a:lnTo>
                      <a:pt x="1166" y="1061"/>
                    </a:lnTo>
                    <a:cubicBezTo>
                      <a:pt x="1167" y="1052"/>
                      <a:pt x="1167" y="1041"/>
                      <a:pt x="1167" y="1025"/>
                    </a:cubicBezTo>
                    <a:cubicBezTo>
                      <a:pt x="1214" y="918"/>
                      <a:pt x="1119" y="822"/>
                      <a:pt x="1048" y="763"/>
                    </a:cubicBezTo>
                    <a:cubicBezTo>
                      <a:pt x="1000" y="715"/>
                      <a:pt x="953" y="680"/>
                      <a:pt x="893" y="656"/>
                    </a:cubicBezTo>
                    <a:cubicBezTo>
                      <a:pt x="881" y="644"/>
                      <a:pt x="738" y="561"/>
                      <a:pt x="738" y="561"/>
                    </a:cubicBezTo>
                    <a:close/>
                    <a:moveTo>
                      <a:pt x="1488" y="1"/>
                    </a:moveTo>
                    <a:cubicBezTo>
                      <a:pt x="1476" y="1"/>
                      <a:pt x="1453" y="13"/>
                      <a:pt x="1453" y="25"/>
                    </a:cubicBezTo>
                    <a:cubicBezTo>
                      <a:pt x="1429" y="25"/>
                      <a:pt x="1429" y="49"/>
                      <a:pt x="1417" y="49"/>
                    </a:cubicBezTo>
                    <a:cubicBezTo>
                      <a:pt x="1357" y="120"/>
                      <a:pt x="1286" y="203"/>
                      <a:pt x="1274" y="299"/>
                    </a:cubicBezTo>
                    <a:cubicBezTo>
                      <a:pt x="1250" y="382"/>
                      <a:pt x="1298" y="489"/>
                      <a:pt x="1310" y="584"/>
                    </a:cubicBezTo>
                    <a:cubicBezTo>
                      <a:pt x="1310" y="596"/>
                      <a:pt x="1345" y="608"/>
                      <a:pt x="1357" y="608"/>
                    </a:cubicBezTo>
                    <a:cubicBezTo>
                      <a:pt x="1346" y="811"/>
                      <a:pt x="1367" y="1015"/>
                      <a:pt x="1318" y="1208"/>
                    </a:cubicBezTo>
                    <a:lnTo>
                      <a:pt x="1318" y="1208"/>
                    </a:lnTo>
                    <a:cubicBezTo>
                      <a:pt x="1326" y="1219"/>
                      <a:pt x="1333" y="1230"/>
                      <a:pt x="1339" y="1242"/>
                    </a:cubicBezTo>
                    <a:lnTo>
                      <a:pt x="1339" y="1242"/>
                    </a:lnTo>
                    <a:cubicBezTo>
                      <a:pt x="1391" y="1045"/>
                      <a:pt x="1358" y="827"/>
                      <a:pt x="1369" y="620"/>
                    </a:cubicBezTo>
                    <a:lnTo>
                      <a:pt x="1405" y="596"/>
                    </a:lnTo>
                    <a:cubicBezTo>
                      <a:pt x="1417" y="584"/>
                      <a:pt x="1417" y="549"/>
                      <a:pt x="1417" y="537"/>
                    </a:cubicBezTo>
                    <a:cubicBezTo>
                      <a:pt x="1464" y="406"/>
                      <a:pt x="1524" y="287"/>
                      <a:pt x="1512" y="132"/>
                    </a:cubicBezTo>
                    <a:cubicBezTo>
                      <a:pt x="1512" y="84"/>
                      <a:pt x="1488" y="49"/>
                      <a:pt x="1488" y="1"/>
                    </a:cubicBezTo>
                    <a:close/>
                    <a:moveTo>
                      <a:pt x="1339" y="1242"/>
                    </a:moveTo>
                    <a:cubicBezTo>
                      <a:pt x="1337" y="1249"/>
                      <a:pt x="1336" y="1256"/>
                      <a:pt x="1334" y="1263"/>
                    </a:cubicBezTo>
                    <a:cubicBezTo>
                      <a:pt x="1402" y="1389"/>
                      <a:pt x="1460" y="1538"/>
                      <a:pt x="1529" y="1655"/>
                    </a:cubicBezTo>
                    <a:lnTo>
                      <a:pt x="1529" y="1655"/>
                    </a:lnTo>
                    <a:cubicBezTo>
                      <a:pt x="1531" y="1648"/>
                      <a:pt x="1533" y="1640"/>
                      <a:pt x="1536" y="1632"/>
                    </a:cubicBezTo>
                    <a:cubicBezTo>
                      <a:pt x="1463" y="1522"/>
                      <a:pt x="1412" y="1367"/>
                      <a:pt x="1339" y="1242"/>
                    </a:cubicBezTo>
                    <a:close/>
                    <a:moveTo>
                      <a:pt x="466" y="1145"/>
                    </a:moveTo>
                    <a:cubicBezTo>
                      <a:pt x="478" y="1159"/>
                      <a:pt x="500" y="1312"/>
                      <a:pt x="500" y="1334"/>
                    </a:cubicBezTo>
                    <a:cubicBezTo>
                      <a:pt x="512" y="1394"/>
                      <a:pt x="524" y="1477"/>
                      <a:pt x="536" y="1537"/>
                    </a:cubicBezTo>
                    <a:cubicBezTo>
                      <a:pt x="560" y="1632"/>
                      <a:pt x="595" y="1727"/>
                      <a:pt x="702" y="1787"/>
                    </a:cubicBezTo>
                    <a:cubicBezTo>
                      <a:pt x="762" y="1834"/>
                      <a:pt x="857" y="1846"/>
                      <a:pt x="929" y="1858"/>
                    </a:cubicBezTo>
                    <a:cubicBezTo>
                      <a:pt x="953" y="1862"/>
                      <a:pt x="972" y="1862"/>
                      <a:pt x="990" y="1862"/>
                    </a:cubicBezTo>
                    <a:lnTo>
                      <a:pt x="990" y="1862"/>
                    </a:lnTo>
                    <a:cubicBezTo>
                      <a:pt x="1027" y="1862"/>
                      <a:pt x="1056" y="1862"/>
                      <a:pt x="1095" y="1894"/>
                    </a:cubicBezTo>
                    <a:cubicBezTo>
                      <a:pt x="1171" y="1948"/>
                      <a:pt x="1237" y="2012"/>
                      <a:pt x="1311" y="2086"/>
                    </a:cubicBezTo>
                    <a:lnTo>
                      <a:pt x="1311" y="2086"/>
                    </a:lnTo>
                    <a:cubicBezTo>
                      <a:pt x="1231" y="1985"/>
                      <a:pt x="1136" y="1905"/>
                      <a:pt x="1012" y="1846"/>
                    </a:cubicBezTo>
                    <a:cubicBezTo>
                      <a:pt x="1048" y="1834"/>
                      <a:pt x="1048" y="1787"/>
                      <a:pt x="1048" y="1727"/>
                    </a:cubicBezTo>
                    <a:cubicBezTo>
                      <a:pt x="1048" y="1668"/>
                      <a:pt x="1036" y="1596"/>
                      <a:pt x="1000" y="1513"/>
                    </a:cubicBezTo>
                    <a:cubicBezTo>
                      <a:pt x="917" y="1394"/>
                      <a:pt x="762" y="1299"/>
                      <a:pt x="655" y="1239"/>
                    </a:cubicBezTo>
                    <a:cubicBezTo>
                      <a:pt x="596" y="1204"/>
                      <a:pt x="525" y="1180"/>
                      <a:pt x="466" y="1145"/>
                    </a:cubicBezTo>
                    <a:close/>
                    <a:moveTo>
                      <a:pt x="0" y="2335"/>
                    </a:moveTo>
                    <a:cubicBezTo>
                      <a:pt x="0" y="2335"/>
                      <a:pt x="1" y="2335"/>
                      <a:pt x="1" y="2335"/>
                    </a:cubicBezTo>
                    <a:lnTo>
                      <a:pt x="1" y="2335"/>
                    </a:lnTo>
                    <a:cubicBezTo>
                      <a:pt x="1" y="2335"/>
                      <a:pt x="0" y="2335"/>
                      <a:pt x="0" y="2335"/>
                    </a:cubicBezTo>
                    <a:close/>
                    <a:moveTo>
                      <a:pt x="1311" y="2086"/>
                    </a:moveTo>
                    <a:cubicBezTo>
                      <a:pt x="1378" y="2170"/>
                      <a:pt x="1434" y="2269"/>
                      <a:pt x="1488" y="2382"/>
                    </a:cubicBezTo>
                    <a:cubicBezTo>
                      <a:pt x="1487" y="2377"/>
                      <a:pt x="1486" y="2372"/>
                      <a:pt x="1484" y="2366"/>
                    </a:cubicBezTo>
                    <a:lnTo>
                      <a:pt x="1484" y="2366"/>
                    </a:lnTo>
                    <a:cubicBezTo>
                      <a:pt x="1441" y="2277"/>
                      <a:pt x="1391" y="2190"/>
                      <a:pt x="1334" y="2108"/>
                    </a:cubicBezTo>
                    <a:cubicBezTo>
                      <a:pt x="1326" y="2101"/>
                      <a:pt x="1318" y="2093"/>
                      <a:pt x="1311" y="2086"/>
                    </a:cubicBezTo>
                    <a:close/>
                    <a:moveTo>
                      <a:pt x="2177" y="667"/>
                    </a:moveTo>
                    <a:cubicBezTo>
                      <a:pt x="2153" y="667"/>
                      <a:pt x="1940" y="847"/>
                      <a:pt x="1905" y="858"/>
                    </a:cubicBezTo>
                    <a:cubicBezTo>
                      <a:pt x="1845" y="918"/>
                      <a:pt x="1810" y="977"/>
                      <a:pt x="1762" y="1072"/>
                    </a:cubicBezTo>
                    <a:cubicBezTo>
                      <a:pt x="1715" y="1144"/>
                      <a:pt x="1715" y="1239"/>
                      <a:pt x="1715" y="1323"/>
                    </a:cubicBezTo>
                    <a:lnTo>
                      <a:pt x="1715" y="1334"/>
                    </a:lnTo>
                    <a:lnTo>
                      <a:pt x="1715" y="1370"/>
                    </a:lnTo>
                    <a:cubicBezTo>
                      <a:pt x="1643" y="1442"/>
                      <a:pt x="1584" y="1549"/>
                      <a:pt x="1536" y="1668"/>
                    </a:cubicBezTo>
                    <a:cubicBezTo>
                      <a:pt x="1533" y="1664"/>
                      <a:pt x="1531" y="1660"/>
                      <a:pt x="1529" y="1655"/>
                    </a:cubicBezTo>
                    <a:lnTo>
                      <a:pt x="1529" y="1655"/>
                    </a:lnTo>
                    <a:cubicBezTo>
                      <a:pt x="1453" y="1903"/>
                      <a:pt x="1432" y="2140"/>
                      <a:pt x="1484" y="2366"/>
                    </a:cubicBezTo>
                    <a:lnTo>
                      <a:pt x="1484" y="2366"/>
                    </a:lnTo>
                    <a:cubicBezTo>
                      <a:pt x="1496" y="2391"/>
                      <a:pt x="1508" y="2415"/>
                      <a:pt x="1519" y="2440"/>
                    </a:cubicBezTo>
                    <a:lnTo>
                      <a:pt x="1519" y="2440"/>
                    </a:lnTo>
                    <a:cubicBezTo>
                      <a:pt x="1463" y="2175"/>
                      <a:pt x="1461" y="1896"/>
                      <a:pt x="1548" y="1656"/>
                    </a:cubicBezTo>
                    <a:cubicBezTo>
                      <a:pt x="1595" y="1549"/>
                      <a:pt x="1643" y="1442"/>
                      <a:pt x="1726" y="1370"/>
                    </a:cubicBezTo>
                    <a:cubicBezTo>
                      <a:pt x="1750" y="1394"/>
                      <a:pt x="1774" y="1394"/>
                      <a:pt x="1810" y="1394"/>
                    </a:cubicBezTo>
                    <a:cubicBezTo>
                      <a:pt x="1845" y="1370"/>
                      <a:pt x="1893" y="1358"/>
                      <a:pt x="1941" y="1311"/>
                    </a:cubicBezTo>
                    <a:cubicBezTo>
                      <a:pt x="1953" y="1299"/>
                      <a:pt x="1988" y="1275"/>
                      <a:pt x="2012" y="1263"/>
                    </a:cubicBezTo>
                    <a:lnTo>
                      <a:pt x="2143" y="1001"/>
                    </a:lnTo>
                    <a:cubicBezTo>
                      <a:pt x="2167" y="953"/>
                      <a:pt x="2179" y="918"/>
                      <a:pt x="2179" y="882"/>
                    </a:cubicBezTo>
                    <a:cubicBezTo>
                      <a:pt x="2191" y="822"/>
                      <a:pt x="2191" y="739"/>
                      <a:pt x="2191" y="680"/>
                    </a:cubicBezTo>
                    <a:cubicBezTo>
                      <a:pt x="2191" y="680"/>
                      <a:pt x="2179" y="680"/>
                      <a:pt x="2179" y="668"/>
                    </a:cubicBezTo>
                    <a:cubicBezTo>
                      <a:pt x="2178" y="667"/>
                      <a:pt x="2178" y="667"/>
                      <a:pt x="2177" y="667"/>
                    </a:cubicBezTo>
                    <a:close/>
                    <a:moveTo>
                      <a:pt x="1519" y="2440"/>
                    </a:moveTo>
                    <a:cubicBezTo>
                      <a:pt x="1524" y="2465"/>
                      <a:pt x="1530" y="2489"/>
                      <a:pt x="1536" y="2513"/>
                    </a:cubicBezTo>
                    <a:cubicBezTo>
                      <a:pt x="1572" y="2584"/>
                      <a:pt x="1603" y="2657"/>
                      <a:pt x="1632" y="2729"/>
                    </a:cubicBezTo>
                    <a:lnTo>
                      <a:pt x="1632" y="2729"/>
                    </a:lnTo>
                    <a:cubicBezTo>
                      <a:pt x="1599" y="2635"/>
                      <a:pt x="1563" y="2537"/>
                      <a:pt x="1519" y="2440"/>
                    </a:cubicBezTo>
                    <a:close/>
                    <a:moveTo>
                      <a:pt x="1632" y="2729"/>
                    </a:moveTo>
                    <a:cubicBezTo>
                      <a:pt x="1635" y="2740"/>
                      <a:pt x="1639" y="2752"/>
                      <a:pt x="1643" y="2763"/>
                    </a:cubicBezTo>
                    <a:lnTo>
                      <a:pt x="1726" y="3037"/>
                    </a:lnTo>
                    <a:cubicBezTo>
                      <a:pt x="1750" y="3085"/>
                      <a:pt x="1762" y="3120"/>
                      <a:pt x="1774" y="3156"/>
                    </a:cubicBezTo>
                    <a:cubicBezTo>
                      <a:pt x="1780" y="3167"/>
                      <a:pt x="1790" y="3183"/>
                      <a:pt x="1800" y="3201"/>
                    </a:cubicBezTo>
                    <a:lnTo>
                      <a:pt x="1800" y="3201"/>
                    </a:lnTo>
                    <a:cubicBezTo>
                      <a:pt x="1746" y="3050"/>
                      <a:pt x="1695" y="2889"/>
                      <a:pt x="1632" y="2729"/>
                    </a:cubicBezTo>
                    <a:close/>
                    <a:moveTo>
                      <a:pt x="1800" y="3201"/>
                    </a:moveTo>
                    <a:cubicBezTo>
                      <a:pt x="1803" y="3210"/>
                      <a:pt x="1807" y="3219"/>
                      <a:pt x="1810" y="3228"/>
                    </a:cubicBezTo>
                    <a:cubicBezTo>
                      <a:pt x="1810" y="3225"/>
                      <a:pt x="1810" y="3223"/>
                      <a:pt x="1810" y="3221"/>
                    </a:cubicBezTo>
                    <a:lnTo>
                      <a:pt x="1810" y="3221"/>
                    </a:lnTo>
                    <a:cubicBezTo>
                      <a:pt x="1807" y="3214"/>
                      <a:pt x="1804" y="3208"/>
                      <a:pt x="1800" y="3201"/>
                    </a:cubicBezTo>
                    <a:close/>
                    <a:moveTo>
                      <a:pt x="2465" y="1549"/>
                    </a:moveTo>
                    <a:lnTo>
                      <a:pt x="2465" y="1549"/>
                    </a:lnTo>
                    <a:cubicBezTo>
                      <a:pt x="2322" y="1656"/>
                      <a:pt x="2167" y="1715"/>
                      <a:pt x="2060" y="1846"/>
                    </a:cubicBezTo>
                    <a:cubicBezTo>
                      <a:pt x="1988" y="1954"/>
                      <a:pt x="1953" y="2073"/>
                      <a:pt x="1953" y="2192"/>
                    </a:cubicBezTo>
                    <a:cubicBezTo>
                      <a:pt x="1953" y="2287"/>
                      <a:pt x="1965" y="2442"/>
                      <a:pt x="2060" y="2501"/>
                    </a:cubicBezTo>
                    <a:cubicBezTo>
                      <a:pt x="1930" y="2702"/>
                      <a:pt x="1824" y="2961"/>
                      <a:pt x="1810" y="3221"/>
                    </a:cubicBezTo>
                    <a:lnTo>
                      <a:pt x="1810" y="3221"/>
                    </a:lnTo>
                    <a:cubicBezTo>
                      <a:pt x="1817" y="3235"/>
                      <a:pt x="1822" y="3250"/>
                      <a:pt x="1822" y="3263"/>
                    </a:cubicBezTo>
                    <a:cubicBezTo>
                      <a:pt x="1822" y="3442"/>
                      <a:pt x="1845" y="3537"/>
                      <a:pt x="1929" y="3799"/>
                    </a:cubicBezTo>
                    <a:cubicBezTo>
                      <a:pt x="1750" y="3418"/>
                      <a:pt x="1453" y="3204"/>
                      <a:pt x="1048" y="3156"/>
                    </a:cubicBezTo>
                    <a:cubicBezTo>
                      <a:pt x="1060" y="3085"/>
                      <a:pt x="1000" y="2930"/>
                      <a:pt x="917" y="2787"/>
                    </a:cubicBezTo>
                    <a:cubicBezTo>
                      <a:pt x="738" y="2608"/>
                      <a:pt x="512" y="2501"/>
                      <a:pt x="286" y="2406"/>
                    </a:cubicBezTo>
                    <a:cubicBezTo>
                      <a:pt x="203" y="2382"/>
                      <a:pt x="96" y="2347"/>
                      <a:pt x="1" y="2335"/>
                    </a:cubicBezTo>
                    <a:lnTo>
                      <a:pt x="1" y="2335"/>
                    </a:lnTo>
                    <a:cubicBezTo>
                      <a:pt x="25" y="2341"/>
                      <a:pt x="48" y="2490"/>
                      <a:pt x="48" y="2501"/>
                    </a:cubicBezTo>
                    <a:cubicBezTo>
                      <a:pt x="60" y="2561"/>
                      <a:pt x="95" y="2620"/>
                      <a:pt x="107" y="2680"/>
                    </a:cubicBezTo>
                    <a:cubicBezTo>
                      <a:pt x="155" y="2763"/>
                      <a:pt x="167" y="2847"/>
                      <a:pt x="226" y="2930"/>
                    </a:cubicBezTo>
                    <a:cubicBezTo>
                      <a:pt x="321" y="3061"/>
                      <a:pt x="452" y="3168"/>
                      <a:pt x="619" y="3216"/>
                    </a:cubicBezTo>
                    <a:cubicBezTo>
                      <a:pt x="692" y="3230"/>
                      <a:pt x="796" y="3271"/>
                      <a:pt x="890" y="3271"/>
                    </a:cubicBezTo>
                    <a:cubicBezTo>
                      <a:pt x="950" y="3271"/>
                      <a:pt x="1006" y="3255"/>
                      <a:pt x="1048" y="3204"/>
                    </a:cubicBezTo>
                    <a:cubicBezTo>
                      <a:pt x="1048" y="3204"/>
                      <a:pt x="1048" y="3180"/>
                      <a:pt x="1060" y="3180"/>
                    </a:cubicBezTo>
                    <a:cubicBezTo>
                      <a:pt x="1464" y="3204"/>
                      <a:pt x="1822" y="3573"/>
                      <a:pt x="1988" y="3978"/>
                    </a:cubicBezTo>
                    <a:cubicBezTo>
                      <a:pt x="2060" y="4275"/>
                      <a:pt x="2167" y="5644"/>
                      <a:pt x="2226" y="7085"/>
                    </a:cubicBezTo>
                    <a:cubicBezTo>
                      <a:pt x="2250" y="7085"/>
                      <a:pt x="2262" y="7085"/>
                      <a:pt x="2298" y="7097"/>
                    </a:cubicBezTo>
                    <a:cubicBezTo>
                      <a:pt x="2226" y="5656"/>
                      <a:pt x="2119" y="4287"/>
                      <a:pt x="2000" y="4001"/>
                    </a:cubicBezTo>
                    <a:cubicBezTo>
                      <a:pt x="1881" y="3644"/>
                      <a:pt x="1822" y="3394"/>
                      <a:pt x="1845" y="3156"/>
                    </a:cubicBezTo>
                    <a:cubicBezTo>
                      <a:pt x="1881" y="2906"/>
                      <a:pt x="1953" y="2692"/>
                      <a:pt x="2072" y="2513"/>
                    </a:cubicBezTo>
                    <a:cubicBezTo>
                      <a:pt x="2083" y="2522"/>
                      <a:pt x="2096" y="2526"/>
                      <a:pt x="2110" y="2526"/>
                    </a:cubicBezTo>
                    <a:cubicBezTo>
                      <a:pt x="2174" y="2526"/>
                      <a:pt x="2268" y="2448"/>
                      <a:pt x="2346" y="2370"/>
                    </a:cubicBezTo>
                    <a:cubicBezTo>
                      <a:pt x="2465" y="2132"/>
                      <a:pt x="2465" y="1811"/>
                      <a:pt x="2465" y="1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17"/>
              <p:cNvSpPr/>
              <p:nvPr/>
            </p:nvSpPr>
            <p:spPr>
              <a:xfrm>
                <a:off x="-1399600" y="1230925"/>
                <a:ext cx="88725" cy="158800"/>
              </a:xfrm>
              <a:custGeom>
                <a:avLst/>
                <a:gdLst/>
                <a:ahLst/>
                <a:cxnLst/>
                <a:rect l="l" t="t" r="r" b="b"/>
                <a:pathLst>
                  <a:path w="3549" h="6352" extrusionOk="0">
                    <a:moveTo>
                      <a:pt x="1799" y="399"/>
                    </a:moveTo>
                    <a:lnTo>
                      <a:pt x="1799" y="399"/>
                    </a:lnTo>
                    <a:cubicBezTo>
                      <a:pt x="1800" y="401"/>
                      <a:pt x="1801" y="403"/>
                      <a:pt x="1802" y="405"/>
                    </a:cubicBezTo>
                    <a:lnTo>
                      <a:pt x="1802" y="405"/>
                    </a:lnTo>
                    <a:cubicBezTo>
                      <a:pt x="1802" y="402"/>
                      <a:pt x="1801" y="400"/>
                      <a:pt x="1799" y="399"/>
                    </a:cubicBezTo>
                    <a:close/>
                    <a:moveTo>
                      <a:pt x="3508" y="919"/>
                    </a:moveTo>
                    <a:cubicBezTo>
                      <a:pt x="3425" y="919"/>
                      <a:pt x="3244" y="935"/>
                      <a:pt x="3215" y="935"/>
                    </a:cubicBezTo>
                    <a:cubicBezTo>
                      <a:pt x="3132" y="947"/>
                      <a:pt x="3049" y="982"/>
                      <a:pt x="2977" y="1030"/>
                    </a:cubicBezTo>
                    <a:cubicBezTo>
                      <a:pt x="2906" y="1066"/>
                      <a:pt x="2858" y="1149"/>
                      <a:pt x="2799" y="1220"/>
                    </a:cubicBezTo>
                    <a:cubicBezTo>
                      <a:pt x="2799" y="1220"/>
                      <a:pt x="2799" y="1232"/>
                      <a:pt x="2787" y="1232"/>
                    </a:cubicBezTo>
                    <a:cubicBezTo>
                      <a:pt x="2775" y="1232"/>
                      <a:pt x="2775" y="1244"/>
                      <a:pt x="2775" y="1268"/>
                    </a:cubicBezTo>
                    <a:cubicBezTo>
                      <a:pt x="2771" y="1269"/>
                      <a:pt x="2767" y="1270"/>
                      <a:pt x="2763" y="1270"/>
                    </a:cubicBezTo>
                    <a:lnTo>
                      <a:pt x="2763" y="1270"/>
                    </a:lnTo>
                    <a:cubicBezTo>
                      <a:pt x="2763" y="1270"/>
                      <a:pt x="2763" y="1269"/>
                      <a:pt x="2763" y="1268"/>
                    </a:cubicBezTo>
                    <a:cubicBezTo>
                      <a:pt x="2709" y="1280"/>
                      <a:pt x="2656" y="1298"/>
                      <a:pt x="2605" y="1322"/>
                    </a:cubicBezTo>
                    <a:lnTo>
                      <a:pt x="2605" y="1322"/>
                    </a:lnTo>
                    <a:cubicBezTo>
                      <a:pt x="2655" y="1299"/>
                      <a:pt x="2708" y="1282"/>
                      <a:pt x="2763" y="1270"/>
                    </a:cubicBezTo>
                    <a:lnTo>
                      <a:pt x="2763" y="1270"/>
                    </a:lnTo>
                    <a:cubicBezTo>
                      <a:pt x="2764" y="1294"/>
                      <a:pt x="2776" y="1328"/>
                      <a:pt x="2811" y="1328"/>
                    </a:cubicBezTo>
                    <a:cubicBezTo>
                      <a:pt x="2840" y="1334"/>
                      <a:pt x="2867" y="1336"/>
                      <a:pt x="2892" y="1336"/>
                    </a:cubicBezTo>
                    <a:cubicBezTo>
                      <a:pt x="2918" y="1336"/>
                      <a:pt x="2942" y="1334"/>
                      <a:pt x="2965" y="1328"/>
                    </a:cubicBezTo>
                    <a:lnTo>
                      <a:pt x="3061" y="1328"/>
                    </a:lnTo>
                    <a:cubicBezTo>
                      <a:pt x="3144" y="1268"/>
                      <a:pt x="3239" y="1232"/>
                      <a:pt x="3323" y="1173"/>
                    </a:cubicBezTo>
                    <a:cubicBezTo>
                      <a:pt x="3358" y="1149"/>
                      <a:pt x="3382" y="1113"/>
                      <a:pt x="3430" y="1089"/>
                    </a:cubicBezTo>
                    <a:cubicBezTo>
                      <a:pt x="3465" y="1042"/>
                      <a:pt x="3513" y="982"/>
                      <a:pt x="3549" y="935"/>
                    </a:cubicBezTo>
                    <a:lnTo>
                      <a:pt x="3549" y="923"/>
                    </a:lnTo>
                    <a:cubicBezTo>
                      <a:pt x="3544" y="920"/>
                      <a:pt x="3529" y="919"/>
                      <a:pt x="3508" y="919"/>
                    </a:cubicBezTo>
                    <a:close/>
                    <a:moveTo>
                      <a:pt x="1802" y="405"/>
                    </a:moveTo>
                    <a:cubicBezTo>
                      <a:pt x="1806" y="435"/>
                      <a:pt x="1727" y="556"/>
                      <a:pt x="1727" y="577"/>
                    </a:cubicBezTo>
                    <a:cubicBezTo>
                      <a:pt x="1703" y="637"/>
                      <a:pt x="1679" y="697"/>
                      <a:pt x="1656" y="768"/>
                    </a:cubicBezTo>
                    <a:cubicBezTo>
                      <a:pt x="1608" y="875"/>
                      <a:pt x="1596" y="970"/>
                      <a:pt x="1644" y="1066"/>
                    </a:cubicBezTo>
                    <a:cubicBezTo>
                      <a:pt x="1668" y="1149"/>
                      <a:pt x="1727" y="1208"/>
                      <a:pt x="1787" y="1244"/>
                    </a:cubicBezTo>
                    <a:cubicBezTo>
                      <a:pt x="1834" y="1292"/>
                      <a:pt x="1882" y="1292"/>
                      <a:pt x="1906" y="1363"/>
                    </a:cubicBezTo>
                    <a:cubicBezTo>
                      <a:pt x="1953" y="1470"/>
                      <a:pt x="1965" y="1578"/>
                      <a:pt x="1977" y="1685"/>
                    </a:cubicBezTo>
                    <a:cubicBezTo>
                      <a:pt x="1986" y="1774"/>
                      <a:pt x="1983" y="1864"/>
                      <a:pt x="1973" y="1955"/>
                    </a:cubicBezTo>
                    <a:lnTo>
                      <a:pt x="1973" y="1955"/>
                    </a:lnTo>
                    <a:cubicBezTo>
                      <a:pt x="2011" y="1696"/>
                      <a:pt x="1994" y="1504"/>
                      <a:pt x="1882" y="1292"/>
                    </a:cubicBezTo>
                    <a:cubicBezTo>
                      <a:pt x="1906" y="1292"/>
                      <a:pt x="1941" y="1268"/>
                      <a:pt x="1965" y="1220"/>
                    </a:cubicBezTo>
                    <a:cubicBezTo>
                      <a:pt x="2001" y="1173"/>
                      <a:pt x="2025" y="1101"/>
                      <a:pt x="2037" y="1006"/>
                    </a:cubicBezTo>
                    <a:cubicBezTo>
                      <a:pt x="2037" y="863"/>
                      <a:pt x="1977" y="697"/>
                      <a:pt x="1906" y="577"/>
                    </a:cubicBezTo>
                    <a:cubicBezTo>
                      <a:pt x="1883" y="520"/>
                      <a:pt x="1837" y="462"/>
                      <a:pt x="1802" y="405"/>
                    </a:cubicBezTo>
                    <a:close/>
                    <a:moveTo>
                      <a:pt x="3305" y="0"/>
                    </a:moveTo>
                    <a:cubicBezTo>
                      <a:pt x="3293" y="0"/>
                      <a:pt x="3281" y="6"/>
                      <a:pt x="3275" y="18"/>
                    </a:cubicBezTo>
                    <a:lnTo>
                      <a:pt x="3251" y="18"/>
                    </a:lnTo>
                    <a:cubicBezTo>
                      <a:pt x="3156" y="42"/>
                      <a:pt x="3037" y="77"/>
                      <a:pt x="2977" y="149"/>
                    </a:cubicBezTo>
                    <a:cubicBezTo>
                      <a:pt x="2918" y="220"/>
                      <a:pt x="2894" y="327"/>
                      <a:pt x="2858" y="399"/>
                    </a:cubicBezTo>
                    <a:cubicBezTo>
                      <a:pt x="2846" y="411"/>
                      <a:pt x="2858" y="446"/>
                      <a:pt x="2870" y="446"/>
                    </a:cubicBezTo>
                    <a:cubicBezTo>
                      <a:pt x="2739" y="613"/>
                      <a:pt x="2656" y="804"/>
                      <a:pt x="2489" y="935"/>
                    </a:cubicBezTo>
                    <a:cubicBezTo>
                      <a:pt x="2489" y="863"/>
                      <a:pt x="2477" y="792"/>
                      <a:pt x="2441" y="708"/>
                    </a:cubicBezTo>
                    <a:cubicBezTo>
                      <a:pt x="2453" y="708"/>
                      <a:pt x="2477" y="697"/>
                      <a:pt x="2489" y="685"/>
                    </a:cubicBezTo>
                    <a:cubicBezTo>
                      <a:pt x="2572" y="625"/>
                      <a:pt x="2561" y="494"/>
                      <a:pt x="2549" y="387"/>
                    </a:cubicBezTo>
                    <a:cubicBezTo>
                      <a:pt x="2537" y="327"/>
                      <a:pt x="2501" y="268"/>
                      <a:pt x="2489" y="220"/>
                    </a:cubicBezTo>
                    <a:cubicBezTo>
                      <a:pt x="2477" y="208"/>
                      <a:pt x="2418" y="54"/>
                      <a:pt x="2394" y="54"/>
                    </a:cubicBezTo>
                    <a:cubicBezTo>
                      <a:pt x="2370" y="101"/>
                      <a:pt x="2358" y="149"/>
                      <a:pt x="2334" y="208"/>
                    </a:cubicBezTo>
                    <a:cubicBezTo>
                      <a:pt x="2322" y="232"/>
                      <a:pt x="2322" y="256"/>
                      <a:pt x="2311" y="280"/>
                    </a:cubicBezTo>
                    <a:cubicBezTo>
                      <a:pt x="2311" y="316"/>
                      <a:pt x="2299" y="339"/>
                      <a:pt x="2299" y="375"/>
                    </a:cubicBezTo>
                    <a:cubicBezTo>
                      <a:pt x="2275" y="387"/>
                      <a:pt x="2275" y="399"/>
                      <a:pt x="2275" y="411"/>
                    </a:cubicBezTo>
                    <a:cubicBezTo>
                      <a:pt x="2275" y="506"/>
                      <a:pt x="2299" y="566"/>
                      <a:pt x="2322" y="625"/>
                    </a:cubicBezTo>
                    <a:cubicBezTo>
                      <a:pt x="2358" y="673"/>
                      <a:pt x="2394" y="732"/>
                      <a:pt x="2441" y="732"/>
                    </a:cubicBezTo>
                    <a:cubicBezTo>
                      <a:pt x="2549" y="923"/>
                      <a:pt x="2430" y="1208"/>
                      <a:pt x="2430" y="1411"/>
                    </a:cubicBezTo>
                    <a:cubicBezTo>
                      <a:pt x="2217" y="1576"/>
                      <a:pt x="2063" y="1765"/>
                      <a:pt x="1968" y="2000"/>
                    </a:cubicBezTo>
                    <a:lnTo>
                      <a:pt x="1968" y="2000"/>
                    </a:lnTo>
                    <a:cubicBezTo>
                      <a:pt x="1970" y="1985"/>
                      <a:pt x="1972" y="1970"/>
                      <a:pt x="1973" y="1955"/>
                    </a:cubicBezTo>
                    <a:lnTo>
                      <a:pt x="1973" y="1955"/>
                    </a:lnTo>
                    <a:cubicBezTo>
                      <a:pt x="1971" y="1972"/>
                      <a:pt x="1968" y="1989"/>
                      <a:pt x="1965" y="2006"/>
                    </a:cubicBezTo>
                    <a:cubicBezTo>
                      <a:pt x="1966" y="2004"/>
                      <a:pt x="1967" y="2002"/>
                      <a:pt x="1968" y="2000"/>
                    </a:cubicBezTo>
                    <a:lnTo>
                      <a:pt x="1968" y="2000"/>
                    </a:lnTo>
                    <a:cubicBezTo>
                      <a:pt x="1949" y="2136"/>
                      <a:pt x="1915" y="2272"/>
                      <a:pt x="1882" y="2399"/>
                    </a:cubicBezTo>
                    <a:cubicBezTo>
                      <a:pt x="1858" y="2482"/>
                      <a:pt x="1834" y="2578"/>
                      <a:pt x="1799" y="2661"/>
                    </a:cubicBezTo>
                    <a:cubicBezTo>
                      <a:pt x="1787" y="2709"/>
                      <a:pt x="1787" y="2756"/>
                      <a:pt x="1775" y="2780"/>
                    </a:cubicBezTo>
                    <a:cubicBezTo>
                      <a:pt x="1763" y="2816"/>
                      <a:pt x="1763" y="2875"/>
                      <a:pt x="1739" y="2899"/>
                    </a:cubicBezTo>
                    <a:cubicBezTo>
                      <a:pt x="1644" y="3054"/>
                      <a:pt x="1608" y="3149"/>
                      <a:pt x="1537" y="3387"/>
                    </a:cubicBezTo>
                    <a:cubicBezTo>
                      <a:pt x="1596" y="2994"/>
                      <a:pt x="1465" y="2637"/>
                      <a:pt x="1168" y="2363"/>
                    </a:cubicBezTo>
                    <a:cubicBezTo>
                      <a:pt x="1227" y="2304"/>
                      <a:pt x="1251" y="2161"/>
                      <a:pt x="1251" y="1982"/>
                    </a:cubicBezTo>
                    <a:cubicBezTo>
                      <a:pt x="1191" y="1744"/>
                      <a:pt x="1072" y="1518"/>
                      <a:pt x="941" y="1304"/>
                    </a:cubicBezTo>
                    <a:cubicBezTo>
                      <a:pt x="882" y="1220"/>
                      <a:pt x="822" y="1161"/>
                      <a:pt x="751" y="1089"/>
                    </a:cubicBezTo>
                    <a:cubicBezTo>
                      <a:pt x="751" y="1089"/>
                      <a:pt x="703" y="1232"/>
                      <a:pt x="691" y="1244"/>
                    </a:cubicBezTo>
                    <a:lnTo>
                      <a:pt x="644" y="1423"/>
                    </a:lnTo>
                    <a:cubicBezTo>
                      <a:pt x="632" y="1518"/>
                      <a:pt x="596" y="1601"/>
                      <a:pt x="596" y="1697"/>
                    </a:cubicBezTo>
                    <a:cubicBezTo>
                      <a:pt x="596" y="1863"/>
                      <a:pt x="656" y="2018"/>
                      <a:pt x="763" y="2137"/>
                    </a:cubicBezTo>
                    <a:cubicBezTo>
                      <a:pt x="825" y="2220"/>
                      <a:pt x="932" y="2375"/>
                      <a:pt x="1060" y="2375"/>
                    </a:cubicBezTo>
                    <a:cubicBezTo>
                      <a:pt x="1080" y="2375"/>
                      <a:pt x="1100" y="2371"/>
                      <a:pt x="1120" y="2363"/>
                    </a:cubicBezTo>
                    <a:cubicBezTo>
                      <a:pt x="1120" y="2363"/>
                      <a:pt x="1132" y="2363"/>
                      <a:pt x="1132" y="2351"/>
                    </a:cubicBezTo>
                    <a:cubicBezTo>
                      <a:pt x="1441" y="2590"/>
                      <a:pt x="1549" y="3090"/>
                      <a:pt x="1465" y="3530"/>
                    </a:cubicBezTo>
                    <a:cubicBezTo>
                      <a:pt x="1429" y="3852"/>
                      <a:pt x="751" y="5054"/>
                      <a:pt x="1" y="6292"/>
                    </a:cubicBezTo>
                    <a:cubicBezTo>
                      <a:pt x="25" y="6304"/>
                      <a:pt x="48" y="6328"/>
                      <a:pt x="60" y="6352"/>
                    </a:cubicBezTo>
                    <a:cubicBezTo>
                      <a:pt x="810" y="5114"/>
                      <a:pt x="1477" y="3911"/>
                      <a:pt x="1537" y="3625"/>
                    </a:cubicBezTo>
                    <a:cubicBezTo>
                      <a:pt x="1620" y="3268"/>
                      <a:pt x="1727" y="3018"/>
                      <a:pt x="1882" y="2840"/>
                    </a:cubicBezTo>
                    <a:cubicBezTo>
                      <a:pt x="2037" y="2649"/>
                      <a:pt x="2203" y="2518"/>
                      <a:pt x="2430" y="2423"/>
                    </a:cubicBezTo>
                    <a:cubicBezTo>
                      <a:pt x="2450" y="2465"/>
                      <a:pt x="2504" y="2482"/>
                      <a:pt x="2571" y="2482"/>
                    </a:cubicBezTo>
                    <a:cubicBezTo>
                      <a:pt x="2619" y="2482"/>
                      <a:pt x="2673" y="2473"/>
                      <a:pt x="2727" y="2459"/>
                    </a:cubicBezTo>
                    <a:cubicBezTo>
                      <a:pt x="2965" y="2340"/>
                      <a:pt x="3132" y="2066"/>
                      <a:pt x="3275" y="1828"/>
                    </a:cubicBezTo>
                    <a:cubicBezTo>
                      <a:pt x="3201" y="1828"/>
                      <a:pt x="3127" y="1823"/>
                      <a:pt x="3053" y="1823"/>
                    </a:cubicBezTo>
                    <a:cubicBezTo>
                      <a:pt x="2960" y="1823"/>
                      <a:pt x="2867" y="1830"/>
                      <a:pt x="2775" y="1863"/>
                    </a:cubicBezTo>
                    <a:cubicBezTo>
                      <a:pt x="2656" y="1899"/>
                      <a:pt x="2561" y="1982"/>
                      <a:pt x="2489" y="2078"/>
                    </a:cubicBezTo>
                    <a:cubicBezTo>
                      <a:pt x="2441" y="2173"/>
                      <a:pt x="2370" y="2304"/>
                      <a:pt x="2406" y="2399"/>
                    </a:cubicBezTo>
                    <a:cubicBezTo>
                      <a:pt x="2168" y="2482"/>
                      <a:pt x="1941" y="2649"/>
                      <a:pt x="1787" y="2875"/>
                    </a:cubicBezTo>
                    <a:cubicBezTo>
                      <a:pt x="1846" y="2649"/>
                      <a:pt x="1918" y="2399"/>
                      <a:pt x="1965" y="2125"/>
                    </a:cubicBezTo>
                    <a:cubicBezTo>
                      <a:pt x="2060" y="1863"/>
                      <a:pt x="2239" y="1589"/>
                      <a:pt x="2465" y="1411"/>
                    </a:cubicBezTo>
                    <a:cubicBezTo>
                      <a:pt x="2507" y="1375"/>
                      <a:pt x="2555" y="1345"/>
                      <a:pt x="2605" y="1322"/>
                    </a:cubicBezTo>
                    <a:lnTo>
                      <a:pt x="2605" y="1322"/>
                    </a:lnTo>
                    <a:cubicBezTo>
                      <a:pt x="2552" y="1345"/>
                      <a:pt x="2501" y="1375"/>
                      <a:pt x="2453" y="1411"/>
                    </a:cubicBezTo>
                    <a:cubicBezTo>
                      <a:pt x="2453" y="1268"/>
                      <a:pt x="2501" y="1113"/>
                      <a:pt x="2501" y="970"/>
                    </a:cubicBezTo>
                    <a:cubicBezTo>
                      <a:pt x="2668" y="827"/>
                      <a:pt x="2751" y="625"/>
                      <a:pt x="2894" y="458"/>
                    </a:cubicBezTo>
                    <a:lnTo>
                      <a:pt x="2930" y="458"/>
                    </a:lnTo>
                    <a:lnTo>
                      <a:pt x="2977" y="411"/>
                    </a:lnTo>
                    <a:cubicBezTo>
                      <a:pt x="3096" y="327"/>
                      <a:pt x="3203" y="268"/>
                      <a:pt x="3275" y="137"/>
                    </a:cubicBezTo>
                    <a:cubicBezTo>
                      <a:pt x="3287" y="89"/>
                      <a:pt x="3323" y="54"/>
                      <a:pt x="3334" y="18"/>
                    </a:cubicBezTo>
                    <a:cubicBezTo>
                      <a:pt x="3328" y="6"/>
                      <a:pt x="3317" y="0"/>
                      <a:pt x="3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17"/>
              <p:cNvSpPr/>
              <p:nvPr/>
            </p:nvSpPr>
            <p:spPr>
              <a:xfrm>
                <a:off x="-964125" y="1227575"/>
                <a:ext cx="88425" cy="158875"/>
              </a:xfrm>
              <a:custGeom>
                <a:avLst/>
                <a:gdLst/>
                <a:ahLst/>
                <a:cxnLst/>
                <a:rect l="l" t="t" r="r" b="b"/>
                <a:pathLst>
                  <a:path w="3537" h="6355" extrusionOk="0">
                    <a:moveTo>
                      <a:pt x="1798" y="402"/>
                    </a:moveTo>
                    <a:lnTo>
                      <a:pt x="1798" y="402"/>
                    </a:lnTo>
                    <a:cubicBezTo>
                      <a:pt x="1799" y="403"/>
                      <a:pt x="1799" y="404"/>
                      <a:pt x="1799" y="405"/>
                    </a:cubicBezTo>
                    <a:lnTo>
                      <a:pt x="1799" y="405"/>
                    </a:lnTo>
                    <a:cubicBezTo>
                      <a:pt x="1799" y="403"/>
                      <a:pt x="1799" y="403"/>
                      <a:pt x="1798" y="402"/>
                    </a:cubicBezTo>
                    <a:close/>
                    <a:moveTo>
                      <a:pt x="2394" y="57"/>
                    </a:moveTo>
                    <a:cubicBezTo>
                      <a:pt x="2358" y="104"/>
                      <a:pt x="2346" y="152"/>
                      <a:pt x="2334" y="211"/>
                    </a:cubicBezTo>
                    <a:cubicBezTo>
                      <a:pt x="2322" y="235"/>
                      <a:pt x="2322" y="247"/>
                      <a:pt x="2298" y="283"/>
                    </a:cubicBezTo>
                    <a:cubicBezTo>
                      <a:pt x="2298" y="307"/>
                      <a:pt x="2287" y="342"/>
                      <a:pt x="2287" y="366"/>
                    </a:cubicBezTo>
                    <a:cubicBezTo>
                      <a:pt x="2275" y="390"/>
                      <a:pt x="2275" y="402"/>
                      <a:pt x="2275" y="414"/>
                    </a:cubicBezTo>
                    <a:cubicBezTo>
                      <a:pt x="2275" y="509"/>
                      <a:pt x="2287" y="569"/>
                      <a:pt x="2322" y="628"/>
                    </a:cubicBezTo>
                    <a:cubicBezTo>
                      <a:pt x="2346" y="664"/>
                      <a:pt x="2394" y="723"/>
                      <a:pt x="2441" y="723"/>
                    </a:cubicBezTo>
                    <a:cubicBezTo>
                      <a:pt x="2446" y="733"/>
                      <a:pt x="2450" y="743"/>
                      <a:pt x="2453" y="752"/>
                    </a:cubicBezTo>
                    <a:lnTo>
                      <a:pt x="2453" y="752"/>
                    </a:lnTo>
                    <a:cubicBezTo>
                      <a:pt x="2450" y="738"/>
                      <a:pt x="2446" y="725"/>
                      <a:pt x="2441" y="711"/>
                    </a:cubicBezTo>
                    <a:cubicBezTo>
                      <a:pt x="2453" y="711"/>
                      <a:pt x="2465" y="700"/>
                      <a:pt x="2477" y="688"/>
                    </a:cubicBezTo>
                    <a:cubicBezTo>
                      <a:pt x="2572" y="628"/>
                      <a:pt x="2560" y="485"/>
                      <a:pt x="2537" y="390"/>
                    </a:cubicBezTo>
                    <a:cubicBezTo>
                      <a:pt x="2525" y="330"/>
                      <a:pt x="2501" y="271"/>
                      <a:pt x="2477" y="223"/>
                    </a:cubicBezTo>
                    <a:cubicBezTo>
                      <a:pt x="2465" y="211"/>
                      <a:pt x="2406" y="57"/>
                      <a:pt x="2394" y="57"/>
                    </a:cubicBezTo>
                    <a:close/>
                    <a:moveTo>
                      <a:pt x="3485" y="918"/>
                    </a:moveTo>
                    <a:cubicBezTo>
                      <a:pt x="3398" y="918"/>
                      <a:pt x="3233" y="938"/>
                      <a:pt x="3215" y="938"/>
                    </a:cubicBezTo>
                    <a:cubicBezTo>
                      <a:pt x="3120" y="950"/>
                      <a:pt x="3049" y="985"/>
                      <a:pt x="2977" y="1021"/>
                    </a:cubicBezTo>
                    <a:cubicBezTo>
                      <a:pt x="2894" y="1069"/>
                      <a:pt x="2858" y="1140"/>
                      <a:pt x="2799" y="1223"/>
                    </a:cubicBezTo>
                    <a:cubicBezTo>
                      <a:pt x="2799" y="1223"/>
                      <a:pt x="2799" y="1235"/>
                      <a:pt x="2775" y="1235"/>
                    </a:cubicBezTo>
                    <a:cubicBezTo>
                      <a:pt x="2763" y="1235"/>
                      <a:pt x="2763" y="1247"/>
                      <a:pt x="2763" y="1259"/>
                    </a:cubicBezTo>
                    <a:cubicBezTo>
                      <a:pt x="2759" y="1260"/>
                      <a:pt x="2755" y="1262"/>
                      <a:pt x="2751" y="1263"/>
                    </a:cubicBezTo>
                    <a:lnTo>
                      <a:pt x="2751" y="1263"/>
                    </a:lnTo>
                    <a:cubicBezTo>
                      <a:pt x="2751" y="1262"/>
                      <a:pt x="2751" y="1260"/>
                      <a:pt x="2751" y="1259"/>
                    </a:cubicBezTo>
                    <a:cubicBezTo>
                      <a:pt x="2712" y="1272"/>
                      <a:pt x="2674" y="1287"/>
                      <a:pt x="2637" y="1304"/>
                    </a:cubicBezTo>
                    <a:lnTo>
                      <a:pt x="2637" y="1304"/>
                    </a:lnTo>
                    <a:cubicBezTo>
                      <a:pt x="2674" y="1288"/>
                      <a:pt x="2712" y="1275"/>
                      <a:pt x="2751" y="1263"/>
                    </a:cubicBezTo>
                    <a:lnTo>
                      <a:pt x="2751" y="1263"/>
                    </a:lnTo>
                    <a:cubicBezTo>
                      <a:pt x="2752" y="1296"/>
                      <a:pt x="2764" y="1319"/>
                      <a:pt x="2810" y="1319"/>
                    </a:cubicBezTo>
                    <a:cubicBezTo>
                      <a:pt x="2840" y="1331"/>
                      <a:pt x="2867" y="1337"/>
                      <a:pt x="2892" y="1337"/>
                    </a:cubicBezTo>
                    <a:cubicBezTo>
                      <a:pt x="2918" y="1337"/>
                      <a:pt x="2941" y="1331"/>
                      <a:pt x="2965" y="1319"/>
                    </a:cubicBezTo>
                    <a:lnTo>
                      <a:pt x="3049" y="1319"/>
                    </a:lnTo>
                    <a:cubicBezTo>
                      <a:pt x="3144" y="1259"/>
                      <a:pt x="3227" y="1235"/>
                      <a:pt x="3322" y="1176"/>
                    </a:cubicBezTo>
                    <a:cubicBezTo>
                      <a:pt x="3346" y="1140"/>
                      <a:pt x="3370" y="1116"/>
                      <a:pt x="3418" y="1081"/>
                    </a:cubicBezTo>
                    <a:cubicBezTo>
                      <a:pt x="3465" y="1045"/>
                      <a:pt x="3513" y="985"/>
                      <a:pt x="3537" y="938"/>
                    </a:cubicBezTo>
                    <a:lnTo>
                      <a:pt x="3537" y="926"/>
                    </a:lnTo>
                    <a:cubicBezTo>
                      <a:pt x="3534" y="920"/>
                      <a:pt x="3514" y="918"/>
                      <a:pt x="3485" y="918"/>
                    </a:cubicBezTo>
                    <a:close/>
                    <a:moveTo>
                      <a:pt x="1799" y="405"/>
                    </a:moveTo>
                    <a:cubicBezTo>
                      <a:pt x="1802" y="427"/>
                      <a:pt x="1727" y="547"/>
                      <a:pt x="1727" y="580"/>
                    </a:cubicBezTo>
                    <a:cubicBezTo>
                      <a:pt x="1691" y="640"/>
                      <a:pt x="1679" y="700"/>
                      <a:pt x="1644" y="771"/>
                    </a:cubicBezTo>
                    <a:cubicBezTo>
                      <a:pt x="1608" y="878"/>
                      <a:pt x="1584" y="961"/>
                      <a:pt x="1632" y="1069"/>
                    </a:cubicBezTo>
                    <a:cubicBezTo>
                      <a:pt x="1667" y="1140"/>
                      <a:pt x="1727" y="1200"/>
                      <a:pt x="1786" y="1247"/>
                    </a:cubicBezTo>
                    <a:cubicBezTo>
                      <a:pt x="1820" y="1292"/>
                      <a:pt x="1864" y="1295"/>
                      <a:pt x="1898" y="1353"/>
                    </a:cubicBezTo>
                    <a:lnTo>
                      <a:pt x="1898" y="1353"/>
                    </a:lnTo>
                    <a:cubicBezTo>
                      <a:pt x="1890" y="1334"/>
                      <a:pt x="1880" y="1314"/>
                      <a:pt x="1870" y="1295"/>
                    </a:cubicBezTo>
                    <a:cubicBezTo>
                      <a:pt x="1906" y="1295"/>
                      <a:pt x="1929" y="1259"/>
                      <a:pt x="1965" y="1223"/>
                    </a:cubicBezTo>
                    <a:cubicBezTo>
                      <a:pt x="1989" y="1176"/>
                      <a:pt x="2025" y="1104"/>
                      <a:pt x="2037" y="1009"/>
                    </a:cubicBezTo>
                    <a:cubicBezTo>
                      <a:pt x="2037" y="866"/>
                      <a:pt x="1977" y="700"/>
                      <a:pt x="1906" y="580"/>
                    </a:cubicBezTo>
                    <a:cubicBezTo>
                      <a:pt x="1870" y="522"/>
                      <a:pt x="1824" y="463"/>
                      <a:pt x="1799" y="405"/>
                    </a:cubicBezTo>
                    <a:close/>
                    <a:moveTo>
                      <a:pt x="1898" y="1353"/>
                    </a:moveTo>
                    <a:cubicBezTo>
                      <a:pt x="1902" y="1362"/>
                      <a:pt x="1906" y="1371"/>
                      <a:pt x="1910" y="1380"/>
                    </a:cubicBezTo>
                    <a:lnTo>
                      <a:pt x="1910" y="1380"/>
                    </a:lnTo>
                    <a:cubicBezTo>
                      <a:pt x="1908" y="1375"/>
                      <a:pt x="1907" y="1371"/>
                      <a:pt x="1906" y="1366"/>
                    </a:cubicBezTo>
                    <a:cubicBezTo>
                      <a:pt x="1903" y="1362"/>
                      <a:pt x="1901" y="1357"/>
                      <a:pt x="1898" y="1353"/>
                    </a:cubicBezTo>
                    <a:close/>
                    <a:moveTo>
                      <a:pt x="2637" y="1304"/>
                    </a:moveTo>
                    <a:cubicBezTo>
                      <a:pt x="2568" y="1333"/>
                      <a:pt x="2506" y="1369"/>
                      <a:pt x="2453" y="1414"/>
                    </a:cubicBezTo>
                    <a:cubicBezTo>
                      <a:pt x="2514" y="1369"/>
                      <a:pt x="2574" y="1333"/>
                      <a:pt x="2637" y="1304"/>
                    </a:cubicBezTo>
                    <a:close/>
                    <a:moveTo>
                      <a:pt x="3300" y="0"/>
                    </a:moveTo>
                    <a:cubicBezTo>
                      <a:pt x="3290" y="0"/>
                      <a:pt x="3281" y="3"/>
                      <a:pt x="3275" y="9"/>
                    </a:cubicBezTo>
                    <a:lnTo>
                      <a:pt x="3239" y="9"/>
                    </a:lnTo>
                    <a:cubicBezTo>
                      <a:pt x="3156" y="45"/>
                      <a:pt x="3037" y="69"/>
                      <a:pt x="2977" y="152"/>
                    </a:cubicBezTo>
                    <a:cubicBezTo>
                      <a:pt x="2918" y="223"/>
                      <a:pt x="2882" y="330"/>
                      <a:pt x="2858" y="402"/>
                    </a:cubicBezTo>
                    <a:cubicBezTo>
                      <a:pt x="2834" y="414"/>
                      <a:pt x="2858" y="450"/>
                      <a:pt x="2870" y="450"/>
                    </a:cubicBezTo>
                    <a:cubicBezTo>
                      <a:pt x="2739" y="604"/>
                      <a:pt x="2644" y="806"/>
                      <a:pt x="2478" y="937"/>
                    </a:cubicBezTo>
                    <a:lnTo>
                      <a:pt x="2478" y="937"/>
                    </a:lnTo>
                    <a:cubicBezTo>
                      <a:pt x="2480" y="872"/>
                      <a:pt x="2474" y="810"/>
                      <a:pt x="2453" y="752"/>
                    </a:cubicBezTo>
                    <a:lnTo>
                      <a:pt x="2453" y="752"/>
                    </a:lnTo>
                    <a:cubicBezTo>
                      <a:pt x="2469" y="813"/>
                      <a:pt x="2477" y="880"/>
                      <a:pt x="2477" y="938"/>
                    </a:cubicBezTo>
                    <a:cubicBezTo>
                      <a:pt x="2477" y="937"/>
                      <a:pt x="2478" y="937"/>
                      <a:pt x="2478" y="937"/>
                    </a:cubicBezTo>
                    <a:lnTo>
                      <a:pt x="2478" y="937"/>
                    </a:lnTo>
                    <a:cubicBezTo>
                      <a:pt x="2472" y="1096"/>
                      <a:pt x="2418" y="1269"/>
                      <a:pt x="2418" y="1414"/>
                    </a:cubicBezTo>
                    <a:cubicBezTo>
                      <a:pt x="2215" y="1581"/>
                      <a:pt x="2048" y="1771"/>
                      <a:pt x="1965" y="2009"/>
                    </a:cubicBezTo>
                    <a:cubicBezTo>
                      <a:pt x="1996" y="1760"/>
                      <a:pt x="1991" y="1574"/>
                      <a:pt x="1910" y="1380"/>
                    </a:cubicBezTo>
                    <a:lnTo>
                      <a:pt x="1910" y="1380"/>
                    </a:lnTo>
                    <a:cubicBezTo>
                      <a:pt x="1943" y="1482"/>
                      <a:pt x="1966" y="1585"/>
                      <a:pt x="1977" y="1676"/>
                    </a:cubicBezTo>
                    <a:cubicBezTo>
                      <a:pt x="1989" y="1914"/>
                      <a:pt x="1929" y="2176"/>
                      <a:pt x="1870" y="2390"/>
                    </a:cubicBezTo>
                    <a:cubicBezTo>
                      <a:pt x="1858" y="2485"/>
                      <a:pt x="1822" y="2569"/>
                      <a:pt x="1798" y="2664"/>
                    </a:cubicBezTo>
                    <a:cubicBezTo>
                      <a:pt x="1786" y="2712"/>
                      <a:pt x="1786" y="2747"/>
                      <a:pt x="1763" y="2783"/>
                    </a:cubicBezTo>
                    <a:cubicBezTo>
                      <a:pt x="1751" y="2807"/>
                      <a:pt x="1751" y="2866"/>
                      <a:pt x="1739" y="2902"/>
                    </a:cubicBezTo>
                    <a:cubicBezTo>
                      <a:pt x="1632" y="3045"/>
                      <a:pt x="1608" y="3152"/>
                      <a:pt x="1525" y="3390"/>
                    </a:cubicBezTo>
                    <a:cubicBezTo>
                      <a:pt x="1584" y="2986"/>
                      <a:pt x="1453" y="2628"/>
                      <a:pt x="1155" y="2366"/>
                    </a:cubicBezTo>
                    <a:cubicBezTo>
                      <a:pt x="1215" y="2307"/>
                      <a:pt x="1251" y="2152"/>
                      <a:pt x="1251" y="1974"/>
                    </a:cubicBezTo>
                    <a:cubicBezTo>
                      <a:pt x="1191" y="1735"/>
                      <a:pt x="1072" y="1521"/>
                      <a:pt x="929" y="1307"/>
                    </a:cubicBezTo>
                    <a:cubicBezTo>
                      <a:pt x="870" y="1223"/>
                      <a:pt x="810" y="1164"/>
                      <a:pt x="739" y="1081"/>
                    </a:cubicBezTo>
                    <a:cubicBezTo>
                      <a:pt x="739" y="1081"/>
                      <a:pt x="691" y="1235"/>
                      <a:pt x="679" y="1247"/>
                    </a:cubicBezTo>
                    <a:lnTo>
                      <a:pt x="632" y="1426"/>
                    </a:lnTo>
                    <a:cubicBezTo>
                      <a:pt x="620" y="1521"/>
                      <a:pt x="596" y="1604"/>
                      <a:pt x="596" y="1700"/>
                    </a:cubicBezTo>
                    <a:cubicBezTo>
                      <a:pt x="596" y="1854"/>
                      <a:pt x="655" y="2021"/>
                      <a:pt x="751" y="2140"/>
                    </a:cubicBezTo>
                    <a:cubicBezTo>
                      <a:pt x="823" y="2223"/>
                      <a:pt x="931" y="2378"/>
                      <a:pt x="1052" y="2378"/>
                    </a:cubicBezTo>
                    <a:cubicBezTo>
                      <a:pt x="1071" y="2378"/>
                      <a:pt x="1089" y="2374"/>
                      <a:pt x="1108" y="2366"/>
                    </a:cubicBezTo>
                    <a:cubicBezTo>
                      <a:pt x="1108" y="2366"/>
                      <a:pt x="1132" y="2366"/>
                      <a:pt x="1132" y="2355"/>
                    </a:cubicBezTo>
                    <a:cubicBezTo>
                      <a:pt x="1441" y="2593"/>
                      <a:pt x="1548" y="3093"/>
                      <a:pt x="1453" y="3521"/>
                    </a:cubicBezTo>
                    <a:cubicBezTo>
                      <a:pt x="1429" y="3855"/>
                      <a:pt x="739" y="5057"/>
                      <a:pt x="1" y="6295"/>
                    </a:cubicBezTo>
                    <a:cubicBezTo>
                      <a:pt x="12" y="6307"/>
                      <a:pt x="48" y="6319"/>
                      <a:pt x="60" y="6355"/>
                    </a:cubicBezTo>
                    <a:cubicBezTo>
                      <a:pt x="798" y="5117"/>
                      <a:pt x="1477" y="3914"/>
                      <a:pt x="1536" y="3628"/>
                    </a:cubicBezTo>
                    <a:cubicBezTo>
                      <a:pt x="1620" y="3271"/>
                      <a:pt x="1727" y="3021"/>
                      <a:pt x="1870" y="2843"/>
                    </a:cubicBezTo>
                    <a:cubicBezTo>
                      <a:pt x="2037" y="2652"/>
                      <a:pt x="2203" y="2509"/>
                      <a:pt x="2429" y="2426"/>
                    </a:cubicBezTo>
                    <a:cubicBezTo>
                      <a:pt x="2443" y="2465"/>
                      <a:pt x="2488" y="2483"/>
                      <a:pt x="2550" y="2483"/>
                    </a:cubicBezTo>
                    <a:cubicBezTo>
                      <a:pt x="2601" y="2483"/>
                      <a:pt x="2663" y="2471"/>
                      <a:pt x="2727" y="2450"/>
                    </a:cubicBezTo>
                    <a:cubicBezTo>
                      <a:pt x="2965" y="2331"/>
                      <a:pt x="3120" y="2069"/>
                      <a:pt x="3275" y="1831"/>
                    </a:cubicBezTo>
                    <a:cubicBezTo>
                      <a:pt x="3184" y="1831"/>
                      <a:pt x="3089" y="1820"/>
                      <a:pt x="2995" y="1820"/>
                    </a:cubicBezTo>
                    <a:cubicBezTo>
                      <a:pt x="2917" y="1820"/>
                      <a:pt x="2839" y="1827"/>
                      <a:pt x="2763" y="1854"/>
                    </a:cubicBezTo>
                    <a:cubicBezTo>
                      <a:pt x="2644" y="1902"/>
                      <a:pt x="2560" y="1974"/>
                      <a:pt x="2489" y="2081"/>
                    </a:cubicBezTo>
                    <a:cubicBezTo>
                      <a:pt x="2441" y="2176"/>
                      <a:pt x="2370" y="2307"/>
                      <a:pt x="2394" y="2390"/>
                    </a:cubicBezTo>
                    <a:cubicBezTo>
                      <a:pt x="2156" y="2485"/>
                      <a:pt x="1929" y="2652"/>
                      <a:pt x="1786" y="2866"/>
                    </a:cubicBezTo>
                    <a:cubicBezTo>
                      <a:pt x="1846" y="2652"/>
                      <a:pt x="1917" y="2390"/>
                      <a:pt x="1965" y="2128"/>
                    </a:cubicBezTo>
                    <a:cubicBezTo>
                      <a:pt x="2048" y="1854"/>
                      <a:pt x="2227" y="1593"/>
                      <a:pt x="2453" y="1414"/>
                    </a:cubicBezTo>
                    <a:cubicBezTo>
                      <a:pt x="2453" y="1259"/>
                      <a:pt x="2501" y="1116"/>
                      <a:pt x="2501" y="961"/>
                    </a:cubicBezTo>
                    <a:cubicBezTo>
                      <a:pt x="2656" y="831"/>
                      <a:pt x="2751" y="628"/>
                      <a:pt x="2882" y="461"/>
                    </a:cubicBezTo>
                    <a:lnTo>
                      <a:pt x="2929" y="461"/>
                    </a:lnTo>
                    <a:lnTo>
                      <a:pt x="2977" y="414"/>
                    </a:lnTo>
                    <a:cubicBezTo>
                      <a:pt x="3096" y="330"/>
                      <a:pt x="3191" y="271"/>
                      <a:pt x="3275" y="128"/>
                    </a:cubicBezTo>
                    <a:cubicBezTo>
                      <a:pt x="3287" y="92"/>
                      <a:pt x="3310" y="57"/>
                      <a:pt x="3334" y="9"/>
                    </a:cubicBezTo>
                    <a:cubicBezTo>
                      <a:pt x="3322" y="3"/>
                      <a:pt x="3310" y="0"/>
                      <a:pt x="33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17"/>
              <p:cNvSpPr/>
              <p:nvPr/>
            </p:nvSpPr>
            <p:spPr>
              <a:xfrm>
                <a:off x="-716775" y="1237375"/>
                <a:ext cx="88725" cy="158600"/>
              </a:xfrm>
              <a:custGeom>
                <a:avLst/>
                <a:gdLst/>
                <a:ahLst/>
                <a:cxnLst/>
                <a:rect l="l" t="t" r="r" b="b"/>
                <a:pathLst>
                  <a:path w="3549" h="6344" extrusionOk="0">
                    <a:moveTo>
                      <a:pt x="2394" y="58"/>
                    </a:moveTo>
                    <a:cubicBezTo>
                      <a:pt x="2370" y="93"/>
                      <a:pt x="2346" y="141"/>
                      <a:pt x="2334" y="200"/>
                    </a:cubicBezTo>
                    <a:cubicBezTo>
                      <a:pt x="2322" y="236"/>
                      <a:pt x="2322" y="248"/>
                      <a:pt x="2310" y="272"/>
                    </a:cubicBezTo>
                    <a:cubicBezTo>
                      <a:pt x="2310" y="308"/>
                      <a:pt x="2287" y="331"/>
                      <a:pt x="2287" y="367"/>
                    </a:cubicBezTo>
                    <a:cubicBezTo>
                      <a:pt x="2275" y="379"/>
                      <a:pt x="2275" y="391"/>
                      <a:pt x="2275" y="415"/>
                    </a:cubicBezTo>
                    <a:cubicBezTo>
                      <a:pt x="2275" y="498"/>
                      <a:pt x="2287" y="558"/>
                      <a:pt x="2322" y="617"/>
                    </a:cubicBezTo>
                    <a:cubicBezTo>
                      <a:pt x="2346" y="665"/>
                      <a:pt x="2394" y="724"/>
                      <a:pt x="2441" y="724"/>
                    </a:cubicBezTo>
                    <a:cubicBezTo>
                      <a:pt x="2445" y="731"/>
                      <a:pt x="2449" y="739"/>
                      <a:pt x="2453" y="746"/>
                    </a:cubicBezTo>
                    <a:lnTo>
                      <a:pt x="2453" y="746"/>
                    </a:lnTo>
                    <a:cubicBezTo>
                      <a:pt x="2449" y="735"/>
                      <a:pt x="2445" y="724"/>
                      <a:pt x="2441" y="712"/>
                    </a:cubicBezTo>
                    <a:cubicBezTo>
                      <a:pt x="2453" y="712"/>
                      <a:pt x="2465" y="689"/>
                      <a:pt x="2489" y="677"/>
                    </a:cubicBezTo>
                    <a:cubicBezTo>
                      <a:pt x="2572" y="617"/>
                      <a:pt x="2560" y="486"/>
                      <a:pt x="2549" y="379"/>
                    </a:cubicBezTo>
                    <a:cubicBezTo>
                      <a:pt x="2525" y="319"/>
                      <a:pt x="2501" y="260"/>
                      <a:pt x="2489" y="212"/>
                    </a:cubicBezTo>
                    <a:cubicBezTo>
                      <a:pt x="2465" y="200"/>
                      <a:pt x="2406" y="58"/>
                      <a:pt x="2394" y="58"/>
                    </a:cubicBezTo>
                    <a:close/>
                    <a:moveTo>
                      <a:pt x="2453" y="746"/>
                    </a:moveTo>
                    <a:lnTo>
                      <a:pt x="2453" y="746"/>
                    </a:lnTo>
                    <a:cubicBezTo>
                      <a:pt x="2465" y="784"/>
                      <a:pt x="2476" y="821"/>
                      <a:pt x="2483" y="859"/>
                    </a:cubicBezTo>
                    <a:lnTo>
                      <a:pt x="2483" y="859"/>
                    </a:lnTo>
                    <a:cubicBezTo>
                      <a:pt x="2478" y="819"/>
                      <a:pt x="2469" y="781"/>
                      <a:pt x="2453" y="746"/>
                    </a:cubicBezTo>
                    <a:close/>
                    <a:moveTo>
                      <a:pt x="3508" y="911"/>
                    </a:moveTo>
                    <a:cubicBezTo>
                      <a:pt x="3425" y="911"/>
                      <a:pt x="3244" y="927"/>
                      <a:pt x="3215" y="927"/>
                    </a:cubicBezTo>
                    <a:cubicBezTo>
                      <a:pt x="3120" y="950"/>
                      <a:pt x="3049" y="974"/>
                      <a:pt x="2977" y="1022"/>
                    </a:cubicBezTo>
                    <a:cubicBezTo>
                      <a:pt x="2906" y="1070"/>
                      <a:pt x="2858" y="1141"/>
                      <a:pt x="2799" y="1212"/>
                    </a:cubicBezTo>
                    <a:cubicBezTo>
                      <a:pt x="2799" y="1212"/>
                      <a:pt x="2799" y="1224"/>
                      <a:pt x="2787" y="1224"/>
                    </a:cubicBezTo>
                    <a:cubicBezTo>
                      <a:pt x="2763" y="1224"/>
                      <a:pt x="2763" y="1248"/>
                      <a:pt x="2763" y="1260"/>
                    </a:cubicBezTo>
                    <a:cubicBezTo>
                      <a:pt x="2759" y="1261"/>
                      <a:pt x="2755" y="1262"/>
                      <a:pt x="2751" y="1263"/>
                    </a:cubicBezTo>
                    <a:lnTo>
                      <a:pt x="2751" y="1263"/>
                    </a:lnTo>
                    <a:cubicBezTo>
                      <a:pt x="2751" y="1262"/>
                      <a:pt x="2751" y="1261"/>
                      <a:pt x="2751" y="1260"/>
                    </a:cubicBezTo>
                    <a:cubicBezTo>
                      <a:pt x="2727" y="1266"/>
                      <a:pt x="2703" y="1273"/>
                      <a:pt x="2678" y="1282"/>
                    </a:cubicBezTo>
                    <a:lnTo>
                      <a:pt x="2678" y="1282"/>
                    </a:lnTo>
                    <a:cubicBezTo>
                      <a:pt x="2701" y="1275"/>
                      <a:pt x="2726" y="1268"/>
                      <a:pt x="2751" y="1263"/>
                    </a:cubicBezTo>
                    <a:lnTo>
                      <a:pt x="2751" y="1263"/>
                    </a:lnTo>
                    <a:cubicBezTo>
                      <a:pt x="2753" y="1286"/>
                      <a:pt x="2776" y="1320"/>
                      <a:pt x="2811" y="1320"/>
                    </a:cubicBezTo>
                    <a:cubicBezTo>
                      <a:pt x="2840" y="1326"/>
                      <a:pt x="2867" y="1329"/>
                      <a:pt x="2892" y="1329"/>
                    </a:cubicBezTo>
                    <a:cubicBezTo>
                      <a:pt x="2918" y="1329"/>
                      <a:pt x="2941" y="1326"/>
                      <a:pt x="2965" y="1320"/>
                    </a:cubicBezTo>
                    <a:lnTo>
                      <a:pt x="3049" y="1320"/>
                    </a:lnTo>
                    <a:cubicBezTo>
                      <a:pt x="3144" y="1260"/>
                      <a:pt x="3227" y="1224"/>
                      <a:pt x="3322" y="1165"/>
                    </a:cubicBezTo>
                    <a:cubicBezTo>
                      <a:pt x="3346" y="1141"/>
                      <a:pt x="3382" y="1105"/>
                      <a:pt x="3430" y="1081"/>
                    </a:cubicBezTo>
                    <a:cubicBezTo>
                      <a:pt x="3465" y="1034"/>
                      <a:pt x="3513" y="974"/>
                      <a:pt x="3549" y="927"/>
                    </a:cubicBezTo>
                    <a:lnTo>
                      <a:pt x="3549" y="915"/>
                    </a:lnTo>
                    <a:cubicBezTo>
                      <a:pt x="3544" y="912"/>
                      <a:pt x="3529" y="911"/>
                      <a:pt x="3508" y="911"/>
                    </a:cubicBezTo>
                    <a:close/>
                    <a:moveTo>
                      <a:pt x="2678" y="1282"/>
                    </a:moveTo>
                    <a:cubicBezTo>
                      <a:pt x="2596" y="1309"/>
                      <a:pt x="2525" y="1349"/>
                      <a:pt x="2453" y="1403"/>
                    </a:cubicBezTo>
                    <a:cubicBezTo>
                      <a:pt x="2525" y="1349"/>
                      <a:pt x="2603" y="1309"/>
                      <a:pt x="2678" y="1282"/>
                    </a:cubicBezTo>
                    <a:close/>
                    <a:moveTo>
                      <a:pt x="3305" y="1"/>
                    </a:moveTo>
                    <a:cubicBezTo>
                      <a:pt x="3293" y="1"/>
                      <a:pt x="3281" y="4"/>
                      <a:pt x="3275" y="10"/>
                    </a:cubicBezTo>
                    <a:lnTo>
                      <a:pt x="3239" y="10"/>
                    </a:lnTo>
                    <a:cubicBezTo>
                      <a:pt x="3156" y="34"/>
                      <a:pt x="3037" y="69"/>
                      <a:pt x="2977" y="141"/>
                    </a:cubicBezTo>
                    <a:cubicBezTo>
                      <a:pt x="2918" y="212"/>
                      <a:pt x="2882" y="319"/>
                      <a:pt x="2858" y="391"/>
                    </a:cubicBezTo>
                    <a:cubicBezTo>
                      <a:pt x="2846" y="415"/>
                      <a:pt x="2858" y="439"/>
                      <a:pt x="2870" y="439"/>
                    </a:cubicBezTo>
                    <a:cubicBezTo>
                      <a:pt x="2739" y="605"/>
                      <a:pt x="2644" y="796"/>
                      <a:pt x="2489" y="927"/>
                    </a:cubicBezTo>
                    <a:cubicBezTo>
                      <a:pt x="2489" y="904"/>
                      <a:pt x="2487" y="881"/>
                      <a:pt x="2483" y="859"/>
                    </a:cubicBezTo>
                    <a:lnTo>
                      <a:pt x="2483" y="859"/>
                    </a:lnTo>
                    <a:cubicBezTo>
                      <a:pt x="2503" y="1034"/>
                      <a:pt x="2430" y="1244"/>
                      <a:pt x="2430" y="1403"/>
                    </a:cubicBezTo>
                    <a:cubicBezTo>
                      <a:pt x="2215" y="1570"/>
                      <a:pt x="2049" y="1760"/>
                      <a:pt x="1965" y="1998"/>
                    </a:cubicBezTo>
                    <a:cubicBezTo>
                      <a:pt x="2013" y="1724"/>
                      <a:pt x="1989" y="1510"/>
                      <a:pt x="1870" y="1284"/>
                    </a:cubicBezTo>
                    <a:cubicBezTo>
                      <a:pt x="1906" y="1284"/>
                      <a:pt x="1929" y="1260"/>
                      <a:pt x="1965" y="1212"/>
                    </a:cubicBezTo>
                    <a:cubicBezTo>
                      <a:pt x="1989" y="1165"/>
                      <a:pt x="2025" y="1093"/>
                      <a:pt x="2037" y="1010"/>
                    </a:cubicBezTo>
                    <a:cubicBezTo>
                      <a:pt x="2037" y="855"/>
                      <a:pt x="1977" y="689"/>
                      <a:pt x="1906" y="569"/>
                    </a:cubicBezTo>
                    <a:cubicBezTo>
                      <a:pt x="1870" y="510"/>
                      <a:pt x="1834" y="450"/>
                      <a:pt x="1798" y="391"/>
                    </a:cubicBezTo>
                    <a:lnTo>
                      <a:pt x="1798" y="391"/>
                    </a:lnTo>
                    <a:cubicBezTo>
                      <a:pt x="1810" y="415"/>
                      <a:pt x="1727" y="546"/>
                      <a:pt x="1727" y="569"/>
                    </a:cubicBezTo>
                    <a:cubicBezTo>
                      <a:pt x="1691" y="629"/>
                      <a:pt x="1679" y="689"/>
                      <a:pt x="1656" y="772"/>
                    </a:cubicBezTo>
                    <a:cubicBezTo>
                      <a:pt x="1608" y="867"/>
                      <a:pt x="1596" y="962"/>
                      <a:pt x="1632" y="1070"/>
                    </a:cubicBezTo>
                    <a:cubicBezTo>
                      <a:pt x="1668" y="1141"/>
                      <a:pt x="1727" y="1201"/>
                      <a:pt x="1787" y="1248"/>
                    </a:cubicBezTo>
                    <a:cubicBezTo>
                      <a:pt x="1834" y="1284"/>
                      <a:pt x="1870" y="1284"/>
                      <a:pt x="1906" y="1367"/>
                    </a:cubicBezTo>
                    <a:cubicBezTo>
                      <a:pt x="1953" y="1462"/>
                      <a:pt x="1965" y="1570"/>
                      <a:pt x="1977" y="1677"/>
                    </a:cubicBezTo>
                    <a:cubicBezTo>
                      <a:pt x="1989" y="1915"/>
                      <a:pt x="1929" y="2165"/>
                      <a:pt x="1870" y="2391"/>
                    </a:cubicBezTo>
                    <a:cubicBezTo>
                      <a:pt x="1858" y="2474"/>
                      <a:pt x="1834" y="2570"/>
                      <a:pt x="1798" y="2653"/>
                    </a:cubicBezTo>
                    <a:cubicBezTo>
                      <a:pt x="1787" y="2701"/>
                      <a:pt x="1787" y="2748"/>
                      <a:pt x="1775" y="2772"/>
                    </a:cubicBezTo>
                    <a:cubicBezTo>
                      <a:pt x="1751" y="2808"/>
                      <a:pt x="1751" y="2867"/>
                      <a:pt x="1739" y="2891"/>
                    </a:cubicBezTo>
                    <a:cubicBezTo>
                      <a:pt x="1632" y="3046"/>
                      <a:pt x="1608" y="3153"/>
                      <a:pt x="1537" y="3391"/>
                    </a:cubicBezTo>
                    <a:cubicBezTo>
                      <a:pt x="1596" y="2986"/>
                      <a:pt x="1453" y="2629"/>
                      <a:pt x="1156" y="2355"/>
                    </a:cubicBezTo>
                    <a:cubicBezTo>
                      <a:pt x="1215" y="2296"/>
                      <a:pt x="1251" y="2153"/>
                      <a:pt x="1251" y="1974"/>
                    </a:cubicBezTo>
                    <a:cubicBezTo>
                      <a:pt x="1191" y="1736"/>
                      <a:pt x="1072" y="1510"/>
                      <a:pt x="941" y="1308"/>
                    </a:cubicBezTo>
                    <a:cubicBezTo>
                      <a:pt x="882" y="1212"/>
                      <a:pt x="822" y="1153"/>
                      <a:pt x="739" y="1081"/>
                    </a:cubicBezTo>
                    <a:cubicBezTo>
                      <a:pt x="739" y="1081"/>
                      <a:pt x="703" y="1224"/>
                      <a:pt x="679" y="1248"/>
                    </a:cubicBezTo>
                    <a:lnTo>
                      <a:pt x="644" y="1427"/>
                    </a:lnTo>
                    <a:cubicBezTo>
                      <a:pt x="620" y="1510"/>
                      <a:pt x="596" y="1605"/>
                      <a:pt x="596" y="1689"/>
                    </a:cubicBezTo>
                    <a:cubicBezTo>
                      <a:pt x="596" y="1855"/>
                      <a:pt x="655" y="2022"/>
                      <a:pt x="763" y="2141"/>
                    </a:cubicBezTo>
                    <a:cubicBezTo>
                      <a:pt x="825" y="2214"/>
                      <a:pt x="932" y="2367"/>
                      <a:pt x="1060" y="2367"/>
                    </a:cubicBezTo>
                    <a:cubicBezTo>
                      <a:pt x="1080" y="2367"/>
                      <a:pt x="1099" y="2363"/>
                      <a:pt x="1120" y="2355"/>
                    </a:cubicBezTo>
                    <a:cubicBezTo>
                      <a:pt x="1120" y="2355"/>
                      <a:pt x="1132" y="2355"/>
                      <a:pt x="1132" y="2344"/>
                    </a:cubicBezTo>
                    <a:cubicBezTo>
                      <a:pt x="1441" y="2582"/>
                      <a:pt x="1548" y="3094"/>
                      <a:pt x="1453" y="3522"/>
                    </a:cubicBezTo>
                    <a:cubicBezTo>
                      <a:pt x="1429" y="3868"/>
                      <a:pt x="751" y="5058"/>
                      <a:pt x="1" y="6284"/>
                    </a:cubicBezTo>
                    <a:cubicBezTo>
                      <a:pt x="13" y="6308"/>
                      <a:pt x="48" y="6320"/>
                      <a:pt x="60" y="6344"/>
                    </a:cubicBezTo>
                    <a:cubicBezTo>
                      <a:pt x="810" y="5118"/>
                      <a:pt x="1477" y="3903"/>
                      <a:pt x="1537" y="3629"/>
                    </a:cubicBezTo>
                    <a:cubicBezTo>
                      <a:pt x="1620" y="3272"/>
                      <a:pt x="1727" y="3010"/>
                      <a:pt x="1870" y="2832"/>
                    </a:cubicBezTo>
                    <a:cubicBezTo>
                      <a:pt x="2037" y="2641"/>
                      <a:pt x="2203" y="2510"/>
                      <a:pt x="2430" y="2415"/>
                    </a:cubicBezTo>
                    <a:cubicBezTo>
                      <a:pt x="2443" y="2462"/>
                      <a:pt x="2495" y="2483"/>
                      <a:pt x="2562" y="2483"/>
                    </a:cubicBezTo>
                    <a:cubicBezTo>
                      <a:pt x="2612" y="2483"/>
                      <a:pt x="2671" y="2471"/>
                      <a:pt x="2727" y="2451"/>
                    </a:cubicBezTo>
                    <a:cubicBezTo>
                      <a:pt x="2965" y="2332"/>
                      <a:pt x="3132" y="2058"/>
                      <a:pt x="3275" y="1820"/>
                    </a:cubicBezTo>
                    <a:cubicBezTo>
                      <a:pt x="3201" y="1820"/>
                      <a:pt x="3124" y="1815"/>
                      <a:pt x="3049" y="1815"/>
                    </a:cubicBezTo>
                    <a:cubicBezTo>
                      <a:pt x="2954" y="1815"/>
                      <a:pt x="2861" y="1822"/>
                      <a:pt x="2775" y="1855"/>
                    </a:cubicBezTo>
                    <a:cubicBezTo>
                      <a:pt x="2656" y="1903"/>
                      <a:pt x="2560" y="1974"/>
                      <a:pt x="2489" y="2082"/>
                    </a:cubicBezTo>
                    <a:cubicBezTo>
                      <a:pt x="2441" y="2165"/>
                      <a:pt x="2370" y="2296"/>
                      <a:pt x="2394" y="2391"/>
                    </a:cubicBezTo>
                    <a:cubicBezTo>
                      <a:pt x="2156" y="2474"/>
                      <a:pt x="1941" y="2641"/>
                      <a:pt x="1787" y="2867"/>
                    </a:cubicBezTo>
                    <a:cubicBezTo>
                      <a:pt x="1846" y="2641"/>
                      <a:pt x="1918" y="2391"/>
                      <a:pt x="1965" y="2117"/>
                    </a:cubicBezTo>
                    <a:cubicBezTo>
                      <a:pt x="2060" y="1855"/>
                      <a:pt x="2239" y="1582"/>
                      <a:pt x="2453" y="1403"/>
                    </a:cubicBezTo>
                    <a:cubicBezTo>
                      <a:pt x="2453" y="1260"/>
                      <a:pt x="2501" y="1105"/>
                      <a:pt x="2501" y="962"/>
                    </a:cubicBezTo>
                    <a:cubicBezTo>
                      <a:pt x="2668" y="831"/>
                      <a:pt x="2751" y="617"/>
                      <a:pt x="2882" y="450"/>
                    </a:cubicBezTo>
                    <a:lnTo>
                      <a:pt x="2930" y="450"/>
                    </a:lnTo>
                    <a:lnTo>
                      <a:pt x="2977" y="415"/>
                    </a:lnTo>
                    <a:cubicBezTo>
                      <a:pt x="3096" y="319"/>
                      <a:pt x="3203" y="260"/>
                      <a:pt x="3275" y="129"/>
                    </a:cubicBezTo>
                    <a:cubicBezTo>
                      <a:pt x="3287" y="81"/>
                      <a:pt x="3322" y="58"/>
                      <a:pt x="3334" y="10"/>
                    </a:cubicBezTo>
                    <a:cubicBezTo>
                      <a:pt x="3328" y="4"/>
                      <a:pt x="3317" y="1"/>
                      <a:pt x="33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7"/>
              <p:cNvSpPr/>
              <p:nvPr/>
            </p:nvSpPr>
            <p:spPr>
              <a:xfrm>
                <a:off x="-426550" y="1214400"/>
                <a:ext cx="89600" cy="164625"/>
              </a:xfrm>
              <a:custGeom>
                <a:avLst/>
                <a:gdLst/>
                <a:ahLst/>
                <a:cxnLst/>
                <a:rect l="l" t="t" r="r" b="b"/>
                <a:pathLst>
                  <a:path w="3584" h="6585" extrusionOk="0">
                    <a:moveTo>
                      <a:pt x="727" y="0"/>
                    </a:moveTo>
                    <a:cubicBezTo>
                      <a:pt x="715" y="0"/>
                      <a:pt x="703" y="36"/>
                      <a:pt x="703" y="48"/>
                    </a:cubicBezTo>
                    <a:cubicBezTo>
                      <a:pt x="703" y="48"/>
                      <a:pt x="679" y="60"/>
                      <a:pt x="679" y="84"/>
                    </a:cubicBezTo>
                    <a:cubicBezTo>
                      <a:pt x="655" y="167"/>
                      <a:pt x="596" y="274"/>
                      <a:pt x="619" y="357"/>
                    </a:cubicBezTo>
                    <a:cubicBezTo>
                      <a:pt x="643" y="453"/>
                      <a:pt x="715" y="536"/>
                      <a:pt x="762" y="619"/>
                    </a:cubicBezTo>
                    <a:cubicBezTo>
                      <a:pt x="774" y="631"/>
                      <a:pt x="786" y="631"/>
                      <a:pt x="797" y="631"/>
                    </a:cubicBezTo>
                    <a:lnTo>
                      <a:pt x="797" y="631"/>
                    </a:lnTo>
                    <a:cubicBezTo>
                      <a:pt x="808" y="620"/>
                      <a:pt x="822" y="603"/>
                      <a:pt x="822" y="596"/>
                    </a:cubicBezTo>
                    <a:lnTo>
                      <a:pt x="822" y="536"/>
                    </a:lnTo>
                    <a:cubicBezTo>
                      <a:pt x="822" y="393"/>
                      <a:pt x="834" y="274"/>
                      <a:pt x="786" y="119"/>
                    </a:cubicBezTo>
                    <a:cubicBezTo>
                      <a:pt x="774" y="84"/>
                      <a:pt x="762" y="48"/>
                      <a:pt x="727" y="0"/>
                    </a:cubicBezTo>
                    <a:close/>
                    <a:moveTo>
                      <a:pt x="797" y="631"/>
                    </a:moveTo>
                    <a:cubicBezTo>
                      <a:pt x="791" y="638"/>
                      <a:pt x="786" y="643"/>
                      <a:pt x="786" y="643"/>
                    </a:cubicBezTo>
                    <a:cubicBezTo>
                      <a:pt x="830" y="842"/>
                      <a:pt x="926" y="1031"/>
                      <a:pt x="939" y="1228"/>
                    </a:cubicBezTo>
                    <a:lnTo>
                      <a:pt x="939" y="1228"/>
                    </a:lnTo>
                    <a:cubicBezTo>
                      <a:pt x="884" y="1185"/>
                      <a:pt x="828" y="1153"/>
                      <a:pt x="762" y="1131"/>
                    </a:cubicBezTo>
                    <a:lnTo>
                      <a:pt x="762" y="1072"/>
                    </a:lnTo>
                    <a:cubicBezTo>
                      <a:pt x="762" y="977"/>
                      <a:pt x="655" y="893"/>
                      <a:pt x="572" y="857"/>
                    </a:cubicBezTo>
                    <a:cubicBezTo>
                      <a:pt x="512" y="822"/>
                      <a:pt x="453" y="810"/>
                      <a:pt x="381" y="798"/>
                    </a:cubicBezTo>
                    <a:cubicBezTo>
                      <a:pt x="371" y="798"/>
                      <a:pt x="238" y="760"/>
                      <a:pt x="208" y="760"/>
                    </a:cubicBezTo>
                    <a:cubicBezTo>
                      <a:pt x="205" y="760"/>
                      <a:pt x="203" y="761"/>
                      <a:pt x="203" y="762"/>
                    </a:cubicBezTo>
                    <a:cubicBezTo>
                      <a:pt x="226" y="810"/>
                      <a:pt x="250" y="857"/>
                      <a:pt x="286" y="917"/>
                    </a:cubicBezTo>
                    <a:cubicBezTo>
                      <a:pt x="298" y="941"/>
                      <a:pt x="310" y="953"/>
                      <a:pt x="322" y="988"/>
                    </a:cubicBezTo>
                    <a:cubicBezTo>
                      <a:pt x="346" y="1012"/>
                      <a:pt x="369" y="1036"/>
                      <a:pt x="381" y="1048"/>
                    </a:cubicBezTo>
                    <a:cubicBezTo>
                      <a:pt x="381" y="1060"/>
                      <a:pt x="405" y="1072"/>
                      <a:pt x="417" y="1096"/>
                    </a:cubicBezTo>
                    <a:cubicBezTo>
                      <a:pt x="488" y="1155"/>
                      <a:pt x="536" y="1167"/>
                      <a:pt x="607" y="1179"/>
                    </a:cubicBezTo>
                    <a:cubicBezTo>
                      <a:pt x="629" y="1183"/>
                      <a:pt x="651" y="1186"/>
                      <a:pt x="672" y="1186"/>
                    </a:cubicBezTo>
                    <a:cubicBezTo>
                      <a:pt x="707" y="1186"/>
                      <a:pt x="740" y="1178"/>
                      <a:pt x="762" y="1155"/>
                    </a:cubicBezTo>
                    <a:cubicBezTo>
                      <a:pt x="827" y="1166"/>
                      <a:pt x="885" y="1199"/>
                      <a:pt x="940" y="1242"/>
                    </a:cubicBezTo>
                    <a:lnTo>
                      <a:pt x="940" y="1242"/>
                    </a:lnTo>
                    <a:cubicBezTo>
                      <a:pt x="940" y="1237"/>
                      <a:pt x="940" y="1233"/>
                      <a:pt x="939" y="1228"/>
                    </a:cubicBezTo>
                    <a:lnTo>
                      <a:pt x="939" y="1228"/>
                    </a:lnTo>
                    <a:cubicBezTo>
                      <a:pt x="944" y="1231"/>
                      <a:pt x="948" y="1235"/>
                      <a:pt x="953" y="1238"/>
                    </a:cubicBezTo>
                    <a:cubicBezTo>
                      <a:pt x="941" y="1036"/>
                      <a:pt x="846" y="834"/>
                      <a:pt x="798" y="631"/>
                    </a:cubicBezTo>
                    <a:cubicBezTo>
                      <a:pt x="798" y="631"/>
                      <a:pt x="798" y="631"/>
                      <a:pt x="797" y="631"/>
                    </a:cubicBezTo>
                    <a:close/>
                    <a:moveTo>
                      <a:pt x="131" y="1453"/>
                    </a:moveTo>
                    <a:lnTo>
                      <a:pt x="131" y="1453"/>
                    </a:lnTo>
                    <a:cubicBezTo>
                      <a:pt x="131" y="1453"/>
                      <a:pt x="132" y="1453"/>
                      <a:pt x="132" y="1453"/>
                    </a:cubicBezTo>
                    <a:lnTo>
                      <a:pt x="132" y="1453"/>
                    </a:lnTo>
                    <a:cubicBezTo>
                      <a:pt x="132" y="1453"/>
                      <a:pt x="131" y="1453"/>
                      <a:pt x="131" y="1453"/>
                    </a:cubicBezTo>
                    <a:close/>
                    <a:moveTo>
                      <a:pt x="1572" y="429"/>
                    </a:moveTo>
                    <a:cubicBezTo>
                      <a:pt x="1560" y="429"/>
                      <a:pt x="1393" y="679"/>
                      <a:pt x="1381" y="703"/>
                    </a:cubicBezTo>
                    <a:cubicBezTo>
                      <a:pt x="1346" y="774"/>
                      <a:pt x="1310" y="846"/>
                      <a:pt x="1310" y="941"/>
                    </a:cubicBezTo>
                    <a:cubicBezTo>
                      <a:pt x="1298" y="1024"/>
                      <a:pt x="1322" y="1119"/>
                      <a:pt x="1346" y="1191"/>
                    </a:cubicBezTo>
                    <a:lnTo>
                      <a:pt x="1346" y="1215"/>
                    </a:lnTo>
                    <a:lnTo>
                      <a:pt x="1346" y="1238"/>
                    </a:lnTo>
                    <a:cubicBezTo>
                      <a:pt x="1290" y="1338"/>
                      <a:pt x="1266" y="1448"/>
                      <a:pt x="1253" y="1559"/>
                    </a:cubicBezTo>
                    <a:lnTo>
                      <a:pt x="1253" y="1559"/>
                    </a:lnTo>
                    <a:cubicBezTo>
                      <a:pt x="1147" y="1466"/>
                      <a:pt x="1051" y="1331"/>
                      <a:pt x="940" y="1242"/>
                    </a:cubicBezTo>
                    <a:lnTo>
                      <a:pt x="940" y="1242"/>
                    </a:lnTo>
                    <a:cubicBezTo>
                      <a:pt x="941" y="1253"/>
                      <a:pt x="941" y="1264"/>
                      <a:pt x="941" y="1274"/>
                    </a:cubicBezTo>
                    <a:cubicBezTo>
                      <a:pt x="1048" y="1358"/>
                      <a:pt x="1143" y="1488"/>
                      <a:pt x="1250" y="1584"/>
                    </a:cubicBezTo>
                    <a:cubicBezTo>
                      <a:pt x="1251" y="1576"/>
                      <a:pt x="1252" y="1567"/>
                      <a:pt x="1253" y="1559"/>
                    </a:cubicBezTo>
                    <a:lnTo>
                      <a:pt x="1253" y="1559"/>
                    </a:lnTo>
                    <a:cubicBezTo>
                      <a:pt x="1260" y="1565"/>
                      <a:pt x="1267" y="1571"/>
                      <a:pt x="1274" y="1577"/>
                    </a:cubicBezTo>
                    <a:lnTo>
                      <a:pt x="1274" y="1577"/>
                    </a:lnTo>
                    <a:cubicBezTo>
                      <a:pt x="1276" y="1461"/>
                      <a:pt x="1311" y="1356"/>
                      <a:pt x="1358" y="1250"/>
                    </a:cubicBezTo>
                    <a:cubicBezTo>
                      <a:pt x="1363" y="1256"/>
                      <a:pt x="1378" y="1259"/>
                      <a:pt x="1395" y="1259"/>
                    </a:cubicBezTo>
                    <a:cubicBezTo>
                      <a:pt x="1411" y="1259"/>
                      <a:pt x="1429" y="1256"/>
                      <a:pt x="1441" y="1250"/>
                    </a:cubicBezTo>
                    <a:cubicBezTo>
                      <a:pt x="1489" y="1227"/>
                      <a:pt x="1512" y="1179"/>
                      <a:pt x="1548" y="1131"/>
                    </a:cubicBezTo>
                    <a:cubicBezTo>
                      <a:pt x="1560" y="1119"/>
                      <a:pt x="1584" y="1084"/>
                      <a:pt x="1596" y="1060"/>
                    </a:cubicBezTo>
                    <a:cubicBezTo>
                      <a:pt x="1608" y="953"/>
                      <a:pt x="1619" y="869"/>
                      <a:pt x="1631" y="762"/>
                    </a:cubicBezTo>
                    <a:lnTo>
                      <a:pt x="1631" y="631"/>
                    </a:lnTo>
                    <a:cubicBezTo>
                      <a:pt x="1619" y="572"/>
                      <a:pt x="1608" y="488"/>
                      <a:pt x="1596" y="429"/>
                    </a:cubicBezTo>
                    <a:close/>
                    <a:moveTo>
                      <a:pt x="904" y="1960"/>
                    </a:moveTo>
                    <a:lnTo>
                      <a:pt x="904" y="1960"/>
                    </a:lnTo>
                    <a:cubicBezTo>
                      <a:pt x="930" y="1965"/>
                      <a:pt x="955" y="1971"/>
                      <a:pt x="979" y="1978"/>
                    </a:cubicBezTo>
                    <a:lnTo>
                      <a:pt x="979" y="1978"/>
                    </a:lnTo>
                    <a:cubicBezTo>
                      <a:pt x="966" y="1973"/>
                      <a:pt x="954" y="1969"/>
                      <a:pt x="941" y="1965"/>
                    </a:cubicBezTo>
                    <a:cubicBezTo>
                      <a:pt x="927" y="1962"/>
                      <a:pt x="915" y="1961"/>
                      <a:pt x="904" y="1960"/>
                    </a:cubicBezTo>
                    <a:close/>
                    <a:moveTo>
                      <a:pt x="132" y="1453"/>
                    </a:moveTo>
                    <a:lnTo>
                      <a:pt x="132" y="1453"/>
                    </a:lnTo>
                    <a:cubicBezTo>
                      <a:pt x="145" y="1458"/>
                      <a:pt x="203" y="1596"/>
                      <a:pt x="226" y="1608"/>
                    </a:cubicBezTo>
                    <a:cubicBezTo>
                      <a:pt x="250" y="1667"/>
                      <a:pt x="286" y="1727"/>
                      <a:pt x="322" y="1786"/>
                    </a:cubicBezTo>
                    <a:cubicBezTo>
                      <a:pt x="369" y="1893"/>
                      <a:pt x="441" y="1953"/>
                      <a:pt x="548" y="1989"/>
                    </a:cubicBezTo>
                    <a:cubicBezTo>
                      <a:pt x="584" y="1995"/>
                      <a:pt x="622" y="1997"/>
                      <a:pt x="661" y="1997"/>
                    </a:cubicBezTo>
                    <a:cubicBezTo>
                      <a:pt x="700" y="1997"/>
                      <a:pt x="738" y="1995"/>
                      <a:pt x="774" y="1989"/>
                    </a:cubicBezTo>
                    <a:cubicBezTo>
                      <a:pt x="826" y="1971"/>
                      <a:pt x="853" y="1960"/>
                      <a:pt x="892" y="1960"/>
                    </a:cubicBezTo>
                    <a:cubicBezTo>
                      <a:pt x="896" y="1960"/>
                      <a:pt x="900" y="1960"/>
                      <a:pt x="904" y="1960"/>
                    </a:cubicBezTo>
                    <a:lnTo>
                      <a:pt x="904" y="1960"/>
                    </a:lnTo>
                    <a:cubicBezTo>
                      <a:pt x="889" y="1958"/>
                      <a:pt x="873" y="1955"/>
                      <a:pt x="857" y="1953"/>
                    </a:cubicBezTo>
                    <a:cubicBezTo>
                      <a:pt x="881" y="1917"/>
                      <a:pt x="881" y="1893"/>
                      <a:pt x="857" y="1834"/>
                    </a:cubicBezTo>
                    <a:cubicBezTo>
                      <a:pt x="846" y="1774"/>
                      <a:pt x="798" y="1703"/>
                      <a:pt x="762" y="1643"/>
                    </a:cubicBezTo>
                    <a:cubicBezTo>
                      <a:pt x="643" y="1548"/>
                      <a:pt x="476" y="1488"/>
                      <a:pt x="346" y="1477"/>
                    </a:cubicBezTo>
                    <a:cubicBezTo>
                      <a:pt x="262" y="1465"/>
                      <a:pt x="191" y="1465"/>
                      <a:pt x="132" y="1453"/>
                    </a:cubicBezTo>
                    <a:close/>
                    <a:moveTo>
                      <a:pt x="979" y="1978"/>
                    </a:moveTo>
                    <a:cubicBezTo>
                      <a:pt x="1071" y="2012"/>
                      <a:pt x="1155" y="2057"/>
                      <a:pt x="1238" y="2120"/>
                    </a:cubicBezTo>
                    <a:cubicBezTo>
                      <a:pt x="1315" y="2177"/>
                      <a:pt x="1388" y="2244"/>
                      <a:pt x="1456" y="2315"/>
                    </a:cubicBezTo>
                    <a:lnTo>
                      <a:pt x="1456" y="2315"/>
                    </a:lnTo>
                    <a:cubicBezTo>
                      <a:pt x="1451" y="2306"/>
                      <a:pt x="1447" y="2297"/>
                      <a:pt x="1442" y="2288"/>
                    </a:cubicBezTo>
                    <a:lnTo>
                      <a:pt x="1442" y="2288"/>
                    </a:lnTo>
                    <a:cubicBezTo>
                      <a:pt x="1289" y="2137"/>
                      <a:pt x="1159" y="2030"/>
                      <a:pt x="979" y="1978"/>
                    </a:cubicBezTo>
                    <a:close/>
                    <a:moveTo>
                      <a:pt x="1274" y="1577"/>
                    </a:moveTo>
                    <a:cubicBezTo>
                      <a:pt x="1274" y="1579"/>
                      <a:pt x="1274" y="1582"/>
                      <a:pt x="1274" y="1584"/>
                    </a:cubicBezTo>
                    <a:cubicBezTo>
                      <a:pt x="1264" y="1811"/>
                      <a:pt x="1336" y="2070"/>
                      <a:pt x="1442" y="2288"/>
                    </a:cubicBezTo>
                    <a:lnTo>
                      <a:pt x="1442" y="2288"/>
                    </a:lnTo>
                    <a:cubicBezTo>
                      <a:pt x="1454" y="2299"/>
                      <a:pt x="1465" y="2310"/>
                      <a:pt x="1477" y="2322"/>
                    </a:cubicBezTo>
                    <a:cubicBezTo>
                      <a:pt x="1334" y="2108"/>
                      <a:pt x="1298" y="1869"/>
                      <a:pt x="1298" y="1596"/>
                    </a:cubicBezTo>
                    <a:cubicBezTo>
                      <a:pt x="1290" y="1590"/>
                      <a:pt x="1282" y="1584"/>
                      <a:pt x="1274" y="1577"/>
                    </a:cubicBezTo>
                    <a:close/>
                    <a:moveTo>
                      <a:pt x="2084" y="1227"/>
                    </a:moveTo>
                    <a:cubicBezTo>
                      <a:pt x="1977" y="1358"/>
                      <a:pt x="1846" y="1465"/>
                      <a:pt x="1798" y="1619"/>
                    </a:cubicBezTo>
                    <a:cubicBezTo>
                      <a:pt x="1774" y="1739"/>
                      <a:pt x="1774" y="1881"/>
                      <a:pt x="1798" y="1977"/>
                    </a:cubicBezTo>
                    <a:cubicBezTo>
                      <a:pt x="1834" y="2072"/>
                      <a:pt x="1893" y="2215"/>
                      <a:pt x="2000" y="2250"/>
                    </a:cubicBezTo>
                    <a:cubicBezTo>
                      <a:pt x="1924" y="2469"/>
                      <a:pt x="1908" y="2728"/>
                      <a:pt x="1961" y="2962"/>
                    </a:cubicBezTo>
                    <a:lnTo>
                      <a:pt x="1961" y="2962"/>
                    </a:lnTo>
                    <a:cubicBezTo>
                      <a:pt x="1962" y="2963"/>
                      <a:pt x="1963" y="2964"/>
                      <a:pt x="1965" y="2965"/>
                    </a:cubicBezTo>
                    <a:cubicBezTo>
                      <a:pt x="1969" y="2978"/>
                      <a:pt x="1978" y="2989"/>
                      <a:pt x="1988" y="3000"/>
                    </a:cubicBezTo>
                    <a:lnTo>
                      <a:pt x="1988" y="3000"/>
                    </a:lnTo>
                    <a:cubicBezTo>
                      <a:pt x="1984" y="2984"/>
                      <a:pt x="1980" y="2969"/>
                      <a:pt x="1977" y="2953"/>
                    </a:cubicBezTo>
                    <a:cubicBezTo>
                      <a:pt x="1941" y="2691"/>
                      <a:pt x="1941" y="2489"/>
                      <a:pt x="2012" y="2262"/>
                    </a:cubicBezTo>
                    <a:cubicBezTo>
                      <a:pt x="2016" y="2263"/>
                      <a:pt x="2021" y="2263"/>
                      <a:pt x="2025" y="2263"/>
                    </a:cubicBezTo>
                    <a:cubicBezTo>
                      <a:pt x="2094" y="2263"/>
                      <a:pt x="2181" y="2171"/>
                      <a:pt x="2215" y="2036"/>
                    </a:cubicBezTo>
                    <a:cubicBezTo>
                      <a:pt x="2262" y="1786"/>
                      <a:pt x="2179" y="1488"/>
                      <a:pt x="2084" y="1227"/>
                    </a:cubicBezTo>
                    <a:close/>
                    <a:moveTo>
                      <a:pt x="1456" y="2315"/>
                    </a:moveTo>
                    <a:cubicBezTo>
                      <a:pt x="1474" y="2351"/>
                      <a:pt x="1493" y="2385"/>
                      <a:pt x="1512" y="2417"/>
                    </a:cubicBezTo>
                    <a:cubicBezTo>
                      <a:pt x="1703" y="2620"/>
                      <a:pt x="1846" y="2834"/>
                      <a:pt x="1977" y="3024"/>
                    </a:cubicBezTo>
                    <a:cubicBezTo>
                      <a:pt x="1971" y="3004"/>
                      <a:pt x="1965" y="2983"/>
                      <a:pt x="1961" y="2962"/>
                    </a:cubicBezTo>
                    <a:lnTo>
                      <a:pt x="1961" y="2962"/>
                    </a:lnTo>
                    <a:cubicBezTo>
                      <a:pt x="1928" y="2937"/>
                      <a:pt x="1916" y="2892"/>
                      <a:pt x="1893" y="2858"/>
                    </a:cubicBezTo>
                    <a:cubicBezTo>
                      <a:pt x="1834" y="2786"/>
                      <a:pt x="1786" y="2715"/>
                      <a:pt x="1727" y="2643"/>
                    </a:cubicBezTo>
                    <a:cubicBezTo>
                      <a:pt x="1648" y="2537"/>
                      <a:pt x="1557" y="2421"/>
                      <a:pt x="1456" y="2315"/>
                    </a:cubicBezTo>
                    <a:close/>
                    <a:moveTo>
                      <a:pt x="1988" y="3000"/>
                    </a:moveTo>
                    <a:lnTo>
                      <a:pt x="1988" y="3000"/>
                    </a:lnTo>
                    <a:cubicBezTo>
                      <a:pt x="2025" y="3134"/>
                      <a:pt x="2094" y="3279"/>
                      <a:pt x="2198" y="3442"/>
                    </a:cubicBezTo>
                    <a:lnTo>
                      <a:pt x="2198" y="3442"/>
                    </a:lnTo>
                    <a:cubicBezTo>
                      <a:pt x="2232" y="3471"/>
                      <a:pt x="2266" y="3502"/>
                      <a:pt x="2298" y="3536"/>
                    </a:cubicBezTo>
                    <a:cubicBezTo>
                      <a:pt x="2143" y="3322"/>
                      <a:pt x="2096" y="3239"/>
                      <a:pt x="2036" y="3060"/>
                    </a:cubicBezTo>
                    <a:cubicBezTo>
                      <a:pt x="2029" y="3037"/>
                      <a:pt x="2007" y="3019"/>
                      <a:pt x="1988" y="3000"/>
                    </a:cubicBezTo>
                    <a:close/>
                    <a:moveTo>
                      <a:pt x="298" y="2679"/>
                    </a:moveTo>
                    <a:cubicBezTo>
                      <a:pt x="191" y="2679"/>
                      <a:pt x="107" y="2679"/>
                      <a:pt x="0" y="2703"/>
                    </a:cubicBezTo>
                    <a:cubicBezTo>
                      <a:pt x="12" y="2703"/>
                      <a:pt x="95" y="2834"/>
                      <a:pt x="95" y="2846"/>
                    </a:cubicBezTo>
                    <a:cubicBezTo>
                      <a:pt x="119" y="2893"/>
                      <a:pt x="167" y="2953"/>
                      <a:pt x="215" y="3001"/>
                    </a:cubicBezTo>
                    <a:cubicBezTo>
                      <a:pt x="274" y="3060"/>
                      <a:pt x="322" y="3143"/>
                      <a:pt x="405" y="3203"/>
                    </a:cubicBezTo>
                    <a:cubicBezTo>
                      <a:pt x="525" y="3301"/>
                      <a:pt x="655" y="3359"/>
                      <a:pt x="804" y="3359"/>
                    </a:cubicBezTo>
                    <a:cubicBezTo>
                      <a:pt x="818" y="3359"/>
                      <a:pt x="831" y="3359"/>
                      <a:pt x="846" y="3358"/>
                    </a:cubicBezTo>
                    <a:cubicBezTo>
                      <a:pt x="861" y="3358"/>
                      <a:pt x="879" y="3358"/>
                      <a:pt x="899" y="3358"/>
                    </a:cubicBezTo>
                    <a:cubicBezTo>
                      <a:pt x="1025" y="3358"/>
                      <a:pt x="1209" y="3349"/>
                      <a:pt x="1250" y="3215"/>
                    </a:cubicBezTo>
                    <a:lnTo>
                      <a:pt x="1250" y="3203"/>
                    </a:lnTo>
                    <a:cubicBezTo>
                      <a:pt x="1311" y="3186"/>
                      <a:pt x="1374" y="3179"/>
                      <a:pt x="1436" y="3179"/>
                    </a:cubicBezTo>
                    <a:cubicBezTo>
                      <a:pt x="1761" y="3179"/>
                      <a:pt x="2097" y="3388"/>
                      <a:pt x="2337" y="3643"/>
                    </a:cubicBezTo>
                    <a:lnTo>
                      <a:pt x="2337" y="3643"/>
                    </a:lnTo>
                    <a:cubicBezTo>
                      <a:pt x="2285" y="3573"/>
                      <a:pt x="2239" y="3506"/>
                      <a:pt x="2198" y="3442"/>
                    </a:cubicBezTo>
                    <a:lnTo>
                      <a:pt x="2198" y="3442"/>
                    </a:lnTo>
                    <a:cubicBezTo>
                      <a:pt x="1981" y="3257"/>
                      <a:pt x="1728" y="3164"/>
                      <a:pt x="1449" y="3164"/>
                    </a:cubicBezTo>
                    <a:cubicBezTo>
                      <a:pt x="1384" y="3164"/>
                      <a:pt x="1318" y="3169"/>
                      <a:pt x="1250" y="3179"/>
                    </a:cubicBezTo>
                    <a:cubicBezTo>
                      <a:pt x="1250" y="3096"/>
                      <a:pt x="1143" y="2965"/>
                      <a:pt x="1012" y="2858"/>
                    </a:cubicBezTo>
                    <a:cubicBezTo>
                      <a:pt x="786" y="2762"/>
                      <a:pt x="548" y="2715"/>
                      <a:pt x="298" y="2679"/>
                    </a:cubicBezTo>
                    <a:close/>
                    <a:moveTo>
                      <a:pt x="2337" y="3643"/>
                    </a:moveTo>
                    <a:cubicBezTo>
                      <a:pt x="2351" y="3663"/>
                      <a:pt x="2366" y="3683"/>
                      <a:pt x="2381" y="3703"/>
                    </a:cubicBezTo>
                    <a:cubicBezTo>
                      <a:pt x="2382" y="3703"/>
                      <a:pt x="2382" y="3703"/>
                      <a:pt x="2382" y="3704"/>
                    </a:cubicBezTo>
                    <a:lnTo>
                      <a:pt x="2382" y="3704"/>
                    </a:lnTo>
                    <a:cubicBezTo>
                      <a:pt x="2378" y="3695"/>
                      <a:pt x="2373" y="3687"/>
                      <a:pt x="2370" y="3679"/>
                    </a:cubicBezTo>
                    <a:cubicBezTo>
                      <a:pt x="2359" y="3667"/>
                      <a:pt x="2348" y="3655"/>
                      <a:pt x="2337" y="3643"/>
                    </a:cubicBezTo>
                    <a:close/>
                    <a:moveTo>
                      <a:pt x="2382" y="3704"/>
                    </a:moveTo>
                    <a:cubicBezTo>
                      <a:pt x="2540" y="4022"/>
                      <a:pt x="3038" y="5264"/>
                      <a:pt x="3513" y="6584"/>
                    </a:cubicBezTo>
                    <a:cubicBezTo>
                      <a:pt x="3548" y="6584"/>
                      <a:pt x="3560" y="6572"/>
                      <a:pt x="3584" y="6572"/>
                    </a:cubicBezTo>
                    <a:cubicBezTo>
                      <a:pt x="3084" y="5216"/>
                      <a:pt x="2573" y="3931"/>
                      <a:pt x="2382" y="37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17"/>
              <p:cNvSpPr/>
              <p:nvPr/>
            </p:nvSpPr>
            <p:spPr>
              <a:xfrm>
                <a:off x="-318800" y="1221725"/>
                <a:ext cx="67875" cy="173375"/>
              </a:xfrm>
              <a:custGeom>
                <a:avLst/>
                <a:gdLst/>
                <a:ahLst/>
                <a:cxnLst/>
                <a:rect l="l" t="t" r="r" b="b"/>
                <a:pathLst>
                  <a:path w="2715" h="6935" extrusionOk="0">
                    <a:moveTo>
                      <a:pt x="2284" y="0"/>
                    </a:moveTo>
                    <a:cubicBezTo>
                      <a:pt x="2269" y="0"/>
                      <a:pt x="2247" y="11"/>
                      <a:pt x="2239" y="29"/>
                    </a:cubicBezTo>
                    <a:cubicBezTo>
                      <a:pt x="2227" y="29"/>
                      <a:pt x="2227" y="29"/>
                      <a:pt x="2203" y="41"/>
                    </a:cubicBezTo>
                    <a:cubicBezTo>
                      <a:pt x="2132" y="88"/>
                      <a:pt x="2012" y="148"/>
                      <a:pt x="1989" y="231"/>
                    </a:cubicBezTo>
                    <a:cubicBezTo>
                      <a:pt x="1941" y="303"/>
                      <a:pt x="1941" y="422"/>
                      <a:pt x="1929" y="517"/>
                    </a:cubicBezTo>
                    <a:cubicBezTo>
                      <a:pt x="1929" y="526"/>
                      <a:pt x="1937" y="536"/>
                      <a:pt x="1946" y="545"/>
                    </a:cubicBezTo>
                    <a:lnTo>
                      <a:pt x="1946" y="545"/>
                    </a:lnTo>
                    <a:cubicBezTo>
                      <a:pt x="1948" y="540"/>
                      <a:pt x="1951" y="534"/>
                      <a:pt x="1953" y="529"/>
                    </a:cubicBezTo>
                    <a:lnTo>
                      <a:pt x="2001" y="517"/>
                    </a:lnTo>
                    <a:cubicBezTo>
                      <a:pt x="2012" y="493"/>
                      <a:pt x="2024" y="469"/>
                      <a:pt x="2048" y="469"/>
                    </a:cubicBezTo>
                    <a:cubicBezTo>
                      <a:pt x="2132" y="350"/>
                      <a:pt x="2227" y="279"/>
                      <a:pt x="2262" y="124"/>
                    </a:cubicBezTo>
                    <a:cubicBezTo>
                      <a:pt x="2286" y="88"/>
                      <a:pt x="2286" y="41"/>
                      <a:pt x="2298" y="5"/>
                    </a:cubicBezTo>
                    <a:cubicBezTo>
                      <a:pt x="2295" y="2"/>
                      <a:pt x="2290" y="0"/>
                      <a:pt x="2284" y="0"/>
                    </a:cubicBezTo>
                    <a:close/>
                    <a:moveTo>
                      <a:pt x="1370" y="291"/>
                    </a:moveTo>
                    <a:cubicBezTo>
                      <a:pt x="1358" y="338"/>
                      <a:pt x="1358" y="398"/>
                      <a:pt x="1346" y="433"/>
                    </a:cubicBezTo>
                    <a:cubicBezTo>
                      <a:pt x="1346" y="469"/>
                      <a:pt x="1346" y="493"/>
                      <a:pt x="1334" y="517"/>
                    </a:cubicBezTo>
                    <a:cubicBezTo>
                      <a:pt x="1334" y="541"/>
                      <a:pt x="1334" y="576"/>
                      <a:pt x="1346" y="600"/>
                    </a:cubicBezTo>
                    <a:lnTo>
                      <a:pt x="1346" y="648"/>
                    </a:lnTo>
                    <a:cubicBezTo>
                      <a:pt x="1358" y="731"/>
                      <a:pt x="1393" y="779"/>
                      <a:pt x="1453" y="838"/>
                    </a:cubicBezTo>
                    <a:cubicBezTo>
                      <a:pt x="1472" y="877"/>
                      <a:pt x="1516" y="916"/>
                      <a:pt x="1563" y="916"/>
                    </a:cubicBezTo>
                    <a:cubicBezTo>
                      <a:pt x="1571" y="916"/>
                      <a:pt x="1579" y="915"/>
                      <a:pt x="1587" y="913"/>
                    </a:cubicBezTo>
                    <a:lnTo>
                      <a:pt x="1587" y="913"/>
                    </a:lnTo>
                    <a:cubicBezTo>
                      <a:pt x="1644" y="972"/>
                      <a:pt x="1668" y="1054"/>
                      <a:pt x="1691" y="1124"/>
                    </a:cubicBezTo>
                    <a:cubicBezTo>
                      <a:pt x="1692" y="1123"/>
                      <a:pt x="1692" y="1123"/>
                      <a:pt x="1693" y="1122"/>
                    </a:cubicBezTo>
                    <a:lnTo>
                      <a:pt x="1693" y="1122"/>
                    </a:lnTo>
                    <a:cubicBezTo>
                      <a:pt x="1705" y="1199"/>
                      <a:pt x="1711" y="1283"/>
                      <a:pt x="1719" y="1364"/>
                    </a:cubicBezTo>
                    <a:lnTo>
                      <a:pt x="1719" y="1364"/>
                    </a:lnTo>
                    <a:cubicBezTo>
                      <a:pt x="1713" y="1282"/>
                      <a:pt x="1709" y="1198"/>
                      <a:pt x="1693" y="1121"/>
                    </a:cubicBezTo>
                    <a:lnTo>
                      <a:pt x="1693" y="1121"/>
                    </a:lnTo>
                    <a:cubicBezTo>
                      <a:pt x="1823" y="955"/>
                      <a:pt x="1870" y="754"/>
                      <a:pt x="1953" y="553"/>
                    </a:cubicBezTo>
                    <a:cubicBezTo>
                      <a:pt x="1951" y="550"/>
                      <a:pt x="1948" y="548"/>
                      <a:pt x="1946" y="545"/>
                    </a:cubicBezTo>
                    <a:lnTo>
                      <a:pt x="1946" y="545"/>
                    </a:lnTo>
                    <a:cubicBezTo>
                      <a:pt x="1867" y="732"/>
                      <a:pt x="1818" y="950"/>
                      <a:pt x="1691" y="1112"/>
                    </a:cubicBezTo>
                    <a:lnTo>
                      <a:pt x="1691" y="1112"/>
                    </a:lnTo>
                    <a:cubicBezTo>
                      <a:pt x="1675" y="1035"/>
                      <a:pt x="1647" y="965"/>
                      <a:pt x="1596" y="910"/>
                    </a:cubicBezTo>
                    <a:cubicBezTo>
                      <a:pt x="1593" y="911"/>
                      <a:pt x="1590" y="912"/>
                      <a:pt x="1587" y="913"/>
                    </a:cubicBezTo>
                    <a:lnTo>
                      <a:pt x="1587" y="913"/>
                    </a:lnTo>
                    <a:cubicBezTo>
                      <a:pt x="1586" y="912"/>
                      <a:pt x="1585" y="911"/>
                      <a:pt x="1584" y="910"/>
                    </a:cubicBezTo>
                    <a:cubicBezTo>
                      <a:pt x="1596" y="898"/>
                      <a:pt x="1620" y="886"/>
                      <a:pt x="1620" y="874"/>
                    </a:cubicBezTo>
                    <a:cubicBezTo>
                      <a:pt x="1691" y="779"/>
                      <a:pt x="1643" y="660"/>
                      <a:pt x="1596" y="576"/>
                    </a:cubicBezTo>
                    <a:cubicBezTo>
                      <a:pt x="1572" y="517"/>
                      <a:pt x="1536" y="469"/>
                      <a:pt x="1489" y="422"/>
                    </a:cubicBezTo>
                    <a:cubicBezTo>
                      <a:pt x="1477" y="410"/>
                      <a:pt x="1370" y="291"/>
                      <a:pt x="1370" y="291"/>
                    </a:cubicBezTo>
                    <a:close/>
                    <a:moveTo>
                      <a:pt x="24" y="1707"/>
                    </a:moveTo>
                    <a:lnTo>
                      <a:pt x="24" y="1707"/>
                    </a:lnTo>
                    <a:cubicBezTo>
                      <a:pt x="24" y="1708"/>
                      <a:pt x="25" y="1708"/>
                      <a:pt x="25" y="1708"/>
                    </a:cubicBezTo>
                    <a:lnTo>
                      <a:pt x="25" y="1708"/>
                    </a:lnTo>
                    <a:cubicBezTo>
                      <a:pt x="25" y="1708"/>
                      <a:pt x="24" y="1707"/>
                      <a:pt x="24" y="1707"/>
                    </a:cubicBezTo>
                    <a:close/>
                    <a:moveTo>
                      <a:pt x="917" y="731"/>
                    </a:moveTo>
                    <a:lnTo>
                      <a:pt x="917" y="731"/>
                    </a:lnTo>
                    <a:cubicBezTo>
                      <a:pt x="929" y="755"/>
                      <a:pt x="881" y="898"/>
                      <a:pt x="869" y="910"/>
                    </a:cubicBezTo>
                    <a:cubicBezTo>
                      <a:pt x="858" y="969"/>
                      <a:pt x="858" y="1053"/>
                      <a:pt x="834" y="1112"/>
                    </a:cubicBezTo>
                    <a:cubicBezTo>
                      <a:pt x="822" y="1207"/>
                      <a:pt x="822" y="1315"/>
                      <a:pt x="893" y="1410"/>
                    </a:cubicBezTo>
                    <a:cubicBezTo>
                      <a:pt x="941" y="1469"/>
                      <a:pt x="1012" y="1505"/>
                      <a:pt x="1072" y="1553"/>
                    </a:cubicBezTo>
                    <a:cubicBezTo>
                      <a:pt x="1131" y="1588"/>
                      <a:pt x="1167" y="1588"/>
                      <a:pt x="1215" y="1648"/>
                    </a:cubicBezTo>
                    <a:cubicBezTo>
                      <a:pt x="1274" y="1731"/>
                      <a:pt x="1322" y="1838"/>
                      <a:pt x="1346" y="1946"/>
                    </a:cubicBezTo>
                    <a:cubicBezTo>
                      <a:pt x="1417" y="2184"/>
                      <a:pt x="1417" y="2422"/>
                      <a:pt x="1417" y="2672"/>
                    </a:cubicBezTo>
                    <a:lnTo>
                      <a:pt x="1417" y="2958"/>
                    </a:lnTo>
                    <a:lnTo>
                      <a:pt x="1417" y="3089"/>
                    </a:lnTo>
                    <a:cubicBezTo>
                      <a:pt x="1417" y="3112"/>
                      <a:pt x="1429" y="3172"/>
                      <a:pt x="1417" y="3208"/>
                    </a:cubicBezTo>
                    <a:cubicBezTo>
                      <a:pt x="1358" y="3374"/>
                      <a:pt x="1346" y="3470"/>
                      <a:pt x="1334" y="3743"/>
                    </a:cubicBezTo>
                    <a:cubicBezTo>
                      <a:pt x="1286" y="3327"/>
                      <a:pt x="1072" y="3029"/>
                      <a:pt x="715" y="2839"/>
                    </a:cubicBezTo>
                    <a:cubicBezTo>
                      <a:pt x="762" y="2755"/>
                      <a:pt x="750" y="2612"/>
                      <a:pt x="715" y="2446"/>
                    </a:cubicBezTo>
                    <a:cubicBezTo>
                      <a:pt x="619" y="2219"/>
                      <a:pt x="453" y="2041"/>
                      <a:pt x="262" y="1862"/>
                    </a:cubicBezTo>
                    <a:cubicBezTo>
                      <a:pt x="179" y="1803"/>
                      <a:pt x="108" y="1744"/>
                      <a:pt x="25" y="1708"/>
                    </a:cubicBezTo>
                    <a:lnTo>
                      <a:pt x="25" y="1708"/>
                    </a:lnTo>
                    <a:cubicBezTo>
                      <a:pt x="34" y="1716"/>
                      <a:pt x="0" y="1851"/>
                      <a:pt x="0" y="1886"/>
                    </a:cubicBezTo>
                    <a:lnTo>
                      <a:pt x="0" y="2065"/>
                    </a:lnTo>
                    <a:cubicBezTo>
                      <a:pt x="24" y="2148"/>
                      <a:pt x="0" y="2243"/>
                      <a:pt x="36" y="2327"/>
                    </a:cubicBezTo>
                    <a:cubicBezTo>
                      <a:pt x="84" y="2493"/>
                      <a:pt x="167" y="2624"/>
                      <a:pt x="298" y="2731"/>
                    </a:cubicBezTo>
                    <a:cubicBezTo>
                      <a:pt x="381" y="2787"/>
                      <a:pt x="500" y="2892"/>
                      <a:pt x="610" y="2892"/>
                    </a:cubicBezTo>
                    <a:cubicBezTo>
                      <a:pt x="642" y="2892"/>
                      <a:pt x="673" y="2884"/>
                      <a:pt x="703" y="2862"/>
                    </a:cubicBezTo>
                    <a:lnTo>
                      <a:pt x="715" y="2850"/>
                    </a:lnTo>
                    <a:cubicBezTo>
                      <a:pt x="1072" y="3017"/>
                      <a:pt x="1286" y="3470"/>
                      <a:pt x="1310" y="3910"/>
                    </a:cubicBezTo>
                    <a:cubicBezTo>
                      <a:pt x="1346" y="4196"/>
                      <a:pt x="965" y="5517"/>
                      <a:pt x="524" y="6887"/>
                    </a:cubicBezTo>
                    <a:cubicBezTo>
                      <a:pt x="560" y="6899"/>
                      <a:pt x="572" y="6910"/>
                      <a:pt x="584" y="6934"/>
                    </a:cubicBezTo>
                    <a:cubicBezTo>
                      <a:pt x="1024" y="5553"/>
                      <a:pt x="1405" y="4220"/>
                      <a:pt x="1393" y="3934"/>
                    </a:cubicBezTo>
                    <a:cubicBezTo>
                      <a:pt x="1405" y="3565"/>
                      <a:pt x="1429" y="3303"/>
                      <a:pt x="1536" y="3089"/>
                    </a:cubicBezTo>
                    <a:cubicBezTo>
                      <a:pt x="1655" y="2862"/>
                      <a:pt x="1798" y="2696"/>
                      <a:pt x="1965" y="2565"/>
                    </a:cubicBezTo>
                    <a:cubicBezTo>
                      <a:pt x="1983" y="2587"/>
                      <a:pt x="2014" y="2598"/>
                      <a:pt x="2052" y="2598"/>
                    </a:cubicBezTo>
                    <a:cubicBezTo>
                      <a:pt x="2115" y="2598"/>
                      <a:pt x="2196" y="2569"/>
                      <a:pt x="2262" y="2517"/>
                    </a:cubicBezTo>
                    <a:cubicBezTo>
                      <a:pt x="2465" y="2338"/>
                      <a:pt x="2560" y="2041"/>
                      <a:pt x="2655" y="1791"/>
                    </a:cubicBezTo>
                    <a:lnTo>
                      <a:pt x="2655" y="1791"/>
                    </a:lnTo>
                    <a:cubicBezTo>
                      <a:pt x="2489" y="1838"/>
                      <a:pt x="2310" y="1838"/>
                      <a:pt x="2179" y="1946"/>
                    </a:cubicBezTo>
                    <a:cubicBezTo>
                      <a:pt x="2072" y="2017"/>
                      <a:pt x="2001" y="2124"/>
                      <a:pt x="1953" y="2219"/>
                    </a:cubicBezTo>
                    <a:cubicBezTo>
                      <a:pt x="1929" y="2315"/>
                      <a:pt x="1881" y="2469"/>
                      <a:pt x="1941" y="2553"/>
                    </a:cubicBezTo>
                    <a:cubicBezTo>
                      <a:pt x="1727" y="2708"/>
                      <a:pt x="1548" y="2910"/>
                      <a:pt x="1453" y="3148"/>
                    </a:cubicBezTo>
                    <a:cubicBezTo>
                      <a:pt x="1453" y="2910"/>
                      <a:pt x="1477" y="2660"/>
                      <a:pt x="1453" y="2386"/>
                    </a:cubicBezTo>
                    <a:cubicBezTo>
                      <a:pt x="1477" y="2112"/>
                      <a:pt x="1584" y="1791"/>
                      <a:pt x="1762" y="1588"/>
                    </a:cubicBezTo>
                    <a:cubicBezTo>
                      <a:pt x="1834" y="1493"/>
                      <a:pt x="1929" y="1422"/>
                      <a:pt x="2024" y="1374"/>
                    </a:cubicBezTo>
                    <a:cubicBezTo>
                      <a:pt x="2024" y="1403"/>
                      <a:pt x="2049" y="1425"/>
                      <a:pt x="2070" y="1425"/>
                    </a:cubicBezTo>
                    <a:cubicBezTo>
                      <a:pt x="2075" y="1425"/>
                      <a:pt x="2080" y="1424"/>
                      <a:pt x="2084" y="1422"/>
                    </a:cubicBezTo>
                    <a:cubicBezTo>
                      <a:pt x="2143" y="1422"/>
                      <a:pt x="2191" y="1410"/>
                      <a:pt x="2239" y="1386"/>
                    </a:cubicBezTo>
                    <a:cubicBezTo>
                      <a:pt x="2251" y="1386"/>
                      <a:pt x="2286" y="1374"/>
                      <a:pt x="2322" y="1362"/>
                    </a:cubicBezTo>
                    <a:cubicBezTo>
                      <a:pt x="2405" y="1291"/>
                      <a:pt x="2477" y="1231"/>
                      <a:pt x="2548" y="1148"/>
                    </a:cubicBezTo>
                    <a:cubicBezTo>
                      <a:pt x="2584" y="1124"/>
                      <a:pt x="2596" y="1076"/>
                      <a:pt x="2620" y="1053"/>
                    </a:cubicBezTo>
                    <a:lnTo>
                      <a:pt x="2715" y="874"/>
                    </a:lnTo>
                    <a:cubicBezTo>
                      <a:pt x="2715" y="874"/>
                      <a:pt x="2715" y="850"/>
                      <a:pt x="2703" y="850"/>
                    </a:cubicBezTo>
                    <a:cubicBezTo>
                      <a:pt x="2702" y="850"/>
                      <a:pt x="2699" y="849"/>
                      <a:pt x="2696" y="849"/>
                    </a:cubicBezTo>
                    <a:cubicBezTo>
                      <a:pt x="2649" y="849"/>
                      <a:pt x="2414" y="934"/>
                      <a:pt x="2370" y="945"/>
                    </a:cubicBezTo>
                    <a:cubicBezTo>
                      <a:pt x="2298" y="969"/>
                      <a:pt x="2227" y="1017"/>
                      <a:pt x="2167" y="1076"/>
                    </a:cubicBezTo>
                    <a:cubicBezTo>
                      <a:pt x="2108" y="1136"/>
                      <a:pt x="2072" y="1231"/>
                      <a:pt x="2024" y="1303"/>
                    </a:cubicBezTo>
                    <a:lnTo>
                      <a:pt x="2024" y="1315"/>
                    </a:lnTo>
                    <a:cubicBezTo>
                      <a:pt x="2012" y="1326"/>
                      <a:pt x="2012" y="1326"/>
                      <a:pt x="2012" y="1350"/>
                    </a:cubicBezTo>
                    <a:cubicBezTo>
                      <a:pt x="1905" y="1386"/>
                      <a:pt x="1822" y="1469"/>
                      <a:pt x="1751" y="1553"/>
                    </a:cubicBezTo>
                    <a:cubicBezTo>
                      <a:pt x="1735" y="1495"/>
                      <a:pt x="1726" y="1430"/>
                      <a:pt x="1719" y="1364"/>
                    </a:cubicBezTo>
                    <a:lnTo>
                      <a:pt x="1719" y="1364"/>
                    </a:lnTo>
                    <a:cubicBezTo>
                      <a:pt x="1725" y="1442"/>
                      <a:pt x="1731" y="1520"/>
                      <a:pt x="1751" y="1588"/>
                    </a:cubicBezTo>
                    <a:cubicBezTo>
                      <a:pt x="1584" y="1791"/>
                      <a:pt x="1465" y="2017"/>
                      <a:pt x="1429" y="2267"/>
                    </a:cubicBezTo>
                    <a:cubicBezTo>
                      <a:pt x="1405" y="1981"/>
                      <a:pt x="1358" y="1779"/>
                      <a:pt x="1179" y="1600"/>
                    </a:cubicBezTo>
                    <a:cubicBezTo>
                      <a:pt x="1215" y="1588"/>
                      <a:pt x="1227" y="1553"/>
                      <a:pt x="1250" y="1493"/>
                    </a:cubicBezTo>
                    <a:cubicBezTo>
                      <a:pt x="1274" y="1434"/>
                      <a:pt x="1286" y="1362"/>
                      <a:pt x="1286" y="1267"/>
                    </a:cubicBezTo>
                    <a:cubicBezTo>
                      <a:pt x="1250" y="1124"/>
                      <a:pt x="1155" y="969"/>
                      <a:pt x="1060" y="886"/>
                    </a:cubicBezTo>
                    <a:lnTo>
                      <a:pt x="917" y="73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17"/>
              <p:cNvSpPr/>
              <p:nvPr/>
            </p:nvSpPr>
            <p:spPr>
              <a:xfrm>
                <a:off x="-137825" y="1225450"/>
                <a:ext cx="67875" cy="173225"/>
              </a:xfrm>
              <a:custGeom>
                <a:avLst/>
                <a:gdLst/>
                <a:ahLst/>
                <a:cxnLst/>
                <a:rect l="l" t="t" r="r" b="b"/>
                <a:pathLst>
                  <a:path w="2715" h="6929" extrusionOk="0">
                    <a:moveTo>
                      <a:pt x="2272" y="0"/>
                    </a:moveTo>
                    <a:cubicBezTo>
                      <a:pt x="2260" y="0"/>
                      <a:pt x="2243" y="14"/>
                      <a:pt x="2227" y="23"/>
                    </a:cubicBezTo>
                    <a:cubicBezTo>
                      <a:pt x="2215" y="23"/>
                      <a:pt x="2215" y="23"/>
                      <a:pt x="2203" y="34"/>
                    </a:cubicBezTo>
                    <a:cubicBezTo>
                      <a:pt x="2132" y="82"/>
                      <a:pt x="2012" y="142"/>
                      <a:pt x="1977" y="237"/>
                    </a:cubicBezTo>
                    <a:cubicBezTo>
                      <a:pt x="1929" y="308"/>
                      <a:pt x="1929" y="427"/>
                      <a:pt x="1917" y="511"/>
                    </a:cubicBezTo>
                    <a:cubicBezTo>
                      <a:pt x="1917" y="530"/>
                      <a:pt x="1925" y="541"/>
                      <a:pt x="1940" y="551"/>
                    </a:cubicBezTo>
                    <a:lnTo>
                      <a:pt x="1940" y="551"/>
                    </a:lnTo>
                    <a:cubicBezTo>
                      <a:pt x="1944" y="542"/>
                      <a:pt x="1948" y="532"/>
                      <a:pt x="1953" y="523"/>
                    </a:cubicBezTo>
                    <a:lnTo>
                      <a:pt x="1989" y="511"/>
                    </a:lnTo>
                    <a:cubicBezTo>
                      <a:pt x="2012" y="499"/>
                      <a:pt x="2024" y="463"/>
                      <a:pt x="2036" y="463"/>
                    </a:cubicBezTo>
                    <a:cubicBezTo>
                      <a:pt x="2132" y="344"/>
                      <a:pt x="2215" y="273"/>
                      <a:pt x="2262" y="130"/>
                    </a:cubicBezTo>
                    <a:cubicBezTo>
                      <a:pt x="2274" y="82"/>
                      <a:pt x="2274" y="34"/>
                      <a:pt x="2286" y="11"/>
                    </a:cubicBezTo>
                    <a:cubicBezTo>
                      <a:pt x="2283" y="3"/>
                      <a:pt x="2278" y="0"/>
                      <a:pt x="2272" y="0"/>
                    </a:cubicBezTo>
                    <a:close/>
                    <a:moveTo>
                      <a:pt x="905" y="737"/>
                    </a:moveTo>
                    <a:lnTo>
                      <a:pt x="908" y="740"/>
                    </a:lnTo>
                    <a:lnTo>
                      <a:pt x="908" y="740"/>
                    </a:lnTo>
                    <a:cubicBezTo>
                      <a:pt x="907" y="738"/>
                      <a:pt x="906" y="738"/>
                      <a:pt x="905" y="737"/>
                    </a:cubicBezTo>
                    <a:close/>
                    <a:moveTo>
                      <a:pt x="1370" y="284"/>
                    </a:moveTo>
                    <a:cubicBezTo>
                      <a:pt x="1358" y="332"/>
                      <a:pt x="1358" y="392"/>
                      <a:pt x="1334" y="439"/>
                    </a:cubicBezTo>
                    <a:cubicBezTo>
                      <a:pt x="1334" y="475"/>
                      <a:pt x="1334" y="499"/>
                      <a:pt x="1322" y="511"/>
                    </a:cubicBezTo>
                    <a:cubicBezTo>
                      <a:pt x="1322" y="546"/>
                      <a:pt x="1322" y="570"/>
                      <a:pt x="1334" y="606"/>
                    </a:cubicBezTo>
                    <a:lnTo>
                      <a:pt x="1334" y="642"/>
                    </a:lnTo>
                    <a:cubicBezTo>
                      <a:pt x="1358" y="737"/>
                      <a:pt x="1381" y="785"/>
                      <a:pt x="1441" y="844"/>
                    </a:cubicBezTo>
                    <a:cubicBezTo>
                      <a:pt x="1472" y="875"/>
                      <a:pt x="1522" y="916"/>
                      <a:pt x="1574" y="917"/>
                    </a:cubicBezTo>
                    <a:lnTo>
                      <a:pt x="1574" y="917"/>
                    </a:lnTo>
                    <a:cubicBezTo>
                      <a:pt x="1573" y="917"/>
                      <a:pt x="1573" y="916"/>
                      <a:pt x="1572" y="916"/>
                    </a:cubicBezTo>
                    <a:cubicBezTo>
                      <a:pt x="1596" y="904"/>
                      <a:pt x="1608" y="880"/>
                      <a:pt x="1608" y="868"/>
                    </a:cubicBezTo>
                    <a:cubicBezTo>
                      <a:pt x="1679" y="785"/>
                      <a:pt x="1643" y="665"/>
                      <a:pt x="1596" y="570"/>
                    </a:cubicBezTo>
                    <a:cubicBezTo>
                      <a:pt x="1560" y="511"/>
                      <a:pt x="1536" y="463"/>
                      <a:pt x="1489" y="427"/>
                    </a:cubicBezTo>
                    <a:cubicBezTo>
                      <a:pt x="1477" y="404"/>
                      <a:pt x="1370" y="284"/>
                      <a:pt x="1370" y="284"/>
                    </a:cubicBezTo>
                    <a:close/>
                    <a:moveTo>
                      <a:pt x="1940" y="551"/>
                    </a:moveTo>
                    <a:cubicBezTo>
                      <a:pt x="1854" y="744"/>
                      <a:pt x="1816" y="946"/>
                      <a:pt x="1680" y="1104"/>
                    </a:cubicBezTo>
                    <a:lnTo>
                      <a:pt x="1680" y="1104"/>
                    </a:lnTo>
                    <a:cubicBezTo>
                      <a:pt x="1666" y="1033"/>
                      <a:pt x="1641" y="968"/>
                      <a:pt x="1596" y="916"/>
                    </a:cubicBezTo>
                    <a:cubicBezTo>
                      <a:pt x="1589" y="917"/>
                      <a:pt x="1583" y="917"/>
                      <a:pt x="1577" y="917"/>
                    </a:cubicBezTo>
                    <a:cubicBezTo>
                      <a:pt x="1576" y="917"/>
                      <a:pt x="1575" y="917"/>
                      <a:pt x="1574" y="917"/>
                    </a:cubicBezTo>
                    <a:lnTo>
                      <a:pt x="1574" y="917"/>
                    </a:lnTo>
                    <a:cubicBezTo>
                      <a:pt x="1644" y="977"/>
                      <a:pt x="1667" y="1047"/>
                      <a:pt x="1679" y="1118"/>
                    </a:cubicBezTo>
                    <a:cubicBezTo>
                      <a:pt x="1680" y="1117"/>
                      <a:pt x="1681" y="1116"/>
                      <a:pt x="1681" y="1116"/>
                    </a:cubicBezTo>
                    <a:lnTo>
                      <a:pt x="1681" y="1116"/>
                    </a:lnTo>
                    <a:cubicBezTo>
                      <a:pt x="1684" y="1129"/>
                      <a:pt x="1687" y="1143"/>
                      <a:pt x="1690" y="1157"/>
                    </a:cubicBezTo>
                    <a:lnTo>
                      <a:pt x="1690" y="1157"/>
                    </a:lnTo>
                    <a:cubicBezTo>
                      <a:pt x="1688" y="1142"/>
                      <a:pt x="1685" y="1128"/>
                      <a:pt x="1682" y="1114"/>
                    </a:cubicBezTo>
                    <a:lnTo>
                      <a:pt x="1682" y="1114"/>
                    </a:lnTo>
                    <a:cubicBezTo>
                      <a:pt x="1823" y="960"/>
                      <a:pt x="1858" y="747"/>
                      <a:pt x="1953" y="558"/>
                    </a:cubicBezTo>
                    <a:cubicBezTo>
                      <a:pt x="1948" y="556"/>
                      <a:pt x="1944" y="554"/>
                      <a:pt x="1940" y="551"/>
                    </a:cubicBezTo>
                    <a:close/>
                    <a:moveTo>
                      <a:pt x="12" y="1701"/>
                    </a:moveTo>
                    <a:lnTo>
                      <a:pt x="12" y="1701"/>
                    </a:lnTo>
                    <a:cubicBezTo>
                      <a:pt x="13" y="1702"/>
                      <a:pt x="13" y="1702"/>
                      <a:pt x="13" y="1702"/>
                    </a:cubicBezTo>
                    <a:lnTo>
                      <a:pt x="13" y="1702"/>
                    </a:lnTo>
                    <a:cubicBezTo>
                      <a:pt x="13" y="1702"/>
                      <a:pt x="13" y="1701"/>
                      <a:pt x="12" y="1701"/>
                    </a:cubicBezTo>
                    <a:close/>
                    <a:moveTo>
                      <a:pt x="908" y="740"/>
                    </a:moveTo>
                    <a:cubicBezTo>
                      <a:pt x="924" y="764"/>
                      <a:pt x="881" y="904"/>
                      <a:pt x="869" y="916"/>
                    </a:cubicBezTo>
                    <a:cubicBezTo>
                      <a:pt x="846" y="975"/>
                      <a:pt x="846" y="1046"/>
                      <a:pt x="834" y="1106"/>
                    </a:cubicBezTo>
                    <a:cubicBezTo>
                      <a:pt x="822" y="1213"/>
                      <a:pt x="822" y="1320"/>
                      <a:pt x="893" y="1404"/>
                    </a:cubicBezTo>
                    <a:cubicBezTo>
                      <a:pt x="941" y="1463"/>
                      <a:pt x="1012" y="1511"/>
                      <a:pt x="1072" y="1558"/>
                    </a:cubicBezTo>
                    <a:cubicBezTo>
                      <a:pt x="1131" y="1582"/>
                      <a:pt x="1167" y="1582"/>
                      <a:pt x="1203" y="1642"/>
                    </a:cubicBezTo>
                    <a:cubicBezTo>
                      <a:pt x="1262" y="1737"/>
                      <a:pt x="1310" y="1832"/>
                      <a:pt x="1334" y="1939"/>
                    </a:cubicBezTo>
                    <a:cubicBezTo>
                      <a:pt x="1417" y="2178"/>
                      <a:pt x="1417" y="2416"/>
                      <a:pt x="1417" y="2666"/>
                    </a:cubicBezTo>
                    <a:lnTo>
                      <a:pt x="1417" y="2951"/>
                    </a:lnTo>
                    <a:lnTo>
                      <a:pt x="1417" y="3082"/>
                    </a:lnTo>
                    <a:cubicBezTo>
                      <a:pt x="1417" y="3118"/>
                      <a:pt x="1429" y="3178"/>
                      <a:pt x="1417" y="3202"/>
                    </a:cubicBezTo>
                    <a:cubicBezTo>
                      <a:pt x="1358" y="3368"/>
                      <a:pt x="1334" y="3475"/>
                      <a:pt x="1322" y="3737"/>
                    </a:cubicBezTo>
                    <a:cubicBezTo>
                      <a:pt x="1274" y="3321"/>
                      <a:pt x="1072" y="3023"/>
                      <a:pt x="715" y="2832"/>
                    </a:cubicBezTo>
                    <a:cubicBezTo>
                      <a:pt x="762" y="2761"/>
                      <a:pt x="738" y="2606"/>
                      <a:pt x="715" y="2451"/>
                    </a:cubicBezTo>
                    <a:cubicBezTo>
                      <a:pt x="608" y="2225"/>
                      <a:pt x="441" y="2047"/>
                      <a:pt x="250" y="1868"/>
                    </a:cubicBezTo>
                    <a:cubicBezTo>
                      <a:pt x="179" y="1809"/>
                      <a:pt x="108" y="1749"/>
                      <a:pt x="13" y="1702"/>
                    </a:cubicBezTo>
                    <a:lnTo>
                      <a:pt x="13" y="1702"/>
                    </a:lnTo>
                    <a:cubicBezTo>
                      <a:pt x="22" y="1712"/>
                      <a:pt x="0" y="1857"/>
                      <a:pt x="0" y="1880"/>
                    </a:cubicBezTo>
                    <a:lnTo>
                      <a:pt x="0" y="2059"/>
                    </a:lnTo>
                    <a:cubicBezTo>
                      <a:pt x="12" y="2154"/>
                      <a:pt x="0" y="2237"/>
                      <a:pt x="24" y="2332"/>
                    </a:cubicBezTo>
                    <a:cubicBezTo>
                      <a:pt x="72" y="2487"/>
                      <a:pt x="167" y="2630"/>
                      <a:pt x="298" y="2725"/>
                    </a:cubicBezTo>
                    <a:cubicBezTo>
                      <a:pt x="382" y="2791"/>
                      <a:pt x="496" y="2893"/>
                      <a:pt x="610" y="2893"/>
                    </a:cubicBezTo>
                    <a:cubicBezTo>
                      <a:pt x="641" y="2893"/>
                      <a:pt x="672" y="2886"/>
                      <a:pt x="703" y="2868"/>
                    </a:cubicBezTo>
                    <a:lnTo>
                      <a:pt x="715" y="2844"/>
                    </a:lnTo>
                    <a:cubicBezTo>
                      <a:pt x="1072" y="3011"/>
                      <a:pt x="1274" y="3475"/>
                      <a:pt x="1310" y="3904"/>
                    </a:cubicBezTo>
                    <a:cubicBezTo>
                      <a:pt x="1358" y="4190"/>
                      <a:pt x="965" y="5511"/>
                      <a:pt x="524" y="6881"/>
                    </a:cubicBezTo>
                    <a:cubicBezTo>
                      <a:pt x="548" y="6904"/>
                      <a:pt x="572" y="6916"/>
                      <a:pt x="584" y="6928"/>
                    </a:cubicBezTo>
                    <a:cubicBezTo>
                      <a:pt x="1012" y="5559"/>
                      <a:pt x="1405" y="4214"/>
                      <a:pt x="1381" y="3940"/>
                    </a:cubicBezTo>
                    <a:cubicBezTo>
                      <a:pt x="1405" y="3559"/>
                      <a:pt x="1429" y="3297"/>
                      <a:pt x="1536" y="3082"/>
                    </a:cubicBezTo>
                    <a:cubicBezTo>
                      <a:pt x="1655" y="2868"/>
                      <a:pt x="1786" y="2701"/>
                      <a:pt x="1965" y="2570"/>
                    </a:cubicBezTo>
                    <a:cubicBezTo>
                      <a:pt x="1982" y="2591"/>
                      <a:pt x="2009" y="2601"/>
                      <a:pt x="2042" y="2601"/>
                    </a:cubicBezTo>
                    <a:cubicBezTo>
                      <a:pt x="2103" y="2601"/>
                      <a:pt x="2185" y="2569"/>
                      <a:pt x="2262" y="2523"/>
                    </a:cubicBezTo>
                    <a:cubicBezTo>
                      <a:pt x="2453" y="2344"/>
                      <a:pt x="2560" y="2047"/>
                      <a:pt x="2655" y="1797"/>
                    </a:cubicBezTo>
                    <a:lnTo>
                      <a:pt x="2655" y="1797"/>
                    </a:lnTo>
                    <a:cubicBezTo>
                      <a:pt x="2489" y="1832"/>
                      <a:pt x="2310" y="1832"/>
                      <a:pt x="2167" y="1939"/>
                    </a:cubicBezTo>
                    <a:cubicBezTo>
                      <a:pt x="2072" y="2023"/>
                      <a:pt x="1989" y="2118"/>
                      <a:pt x="1953" y="2225"/>
                    </a:cubicBezTo>
                    <a:cubicBezTo>
                      <a:pt x="1917" y="2320"/>
                      <a:pt x="1870" y="2463"/>
                      <a:pt x="1929" y="2559"/>
                    </a:cubicBezTo>
                    <a:cubicBezTo>
                      <a:pt x="1727" y="2701"/>
                      <a:pt x="1548" y="2916"/>
                      <a:pt x="1441" y="3154"/>
                    </a:cubicBezTo>
                    <a:cubicBezTo>
                      <a:pt x="1441" y="2916"/>
                      <a:pt x="1477" y="2654"/>
                      <a:pt x="1441" y="2392"/>
                    </a:cubicBezTo>
                    <a:cubicBezTo>
                      <a:pt x="1477" y="2106"/>
                      <a:pt x="1572" y="1797"/>
                      <a:pt x="1762" y="1582"/>
                    </a:cubicBezTo>
                    <a:cubicBezTo>
                      <a:pt x="1834" y="1499"/>
                      <a:pt x="1917" y="1427"/>
                      <a:pt x="2024" y="1380"/>
                    </a:cubicBezTo>
                    <a:cubicBezTo>
                      <a:pt x="2024" y="1400"/>
                      <a:pt x="2051" y="1430"/>
                      <a:pt x="2074" y="1430"/>
                    </a:cubicBezTo>
                    <a:cubicBezTo>
                      <a:pt x="2077" y="1430"/>
                      <a:pt x="2081" y="1429"/>
                      <a:pt x="2084" y="1427"/>
                    </a:cubicBezTo>
                    <a:cubicBezTo>
                      <a:pt x="2143" y="1427"/>
                      <a:pt x="2191" y="1404"/>
                      <a:pt x="2227" y="1392"/>
                    </a:cubicBezTo>
                    <a:cubicBezTo>
                      <a:pt x="2251" y="1392"/>
                      <a:pt x="2274" y="1380"/>
                      <a:pt x="2322" y="1356"/>
                    </a:cubicBezTo>
                    <a:cubicBezTo>
                      <a:pt x="2393" y="1285"/>
                      <a:pt x="2465" y="1225"/>
                      <a:pt x="2548" y="1154"/>
                    </a:cubicBezTo>
                    <a:cubicBezTo>
                      <a:pt x="2572" y="1118"/>
                      <a:pt x="2584" y="1082"/>
                      <a:pt x="2620" y="1046"/>
                    </a:cubicBezTo>
                    <a:lnTo>
                      <a:pt x="2715" y="868"/>
                    </a:lnTo>
                    <a:cubicBezTo>
                      <a:pt x="2715" y="868"/>
                      <a:pt x="2715" y="856"/>
                      <a:pt x="2691" y="856"/>
                    </a:cubicBezTo>
                    <a:cubicBezTo>
                      <a:pt x="2690" y="855"/>
                      <a:pt x="2688" y="855"/>
                      <a:pt x="2686" y="855"/>
                    </a:cubicBezTo>
                    <a:cubicBezTo>
                      <a:pt x="2645" y="855"/>
                      <a:pt x="2414" y="928"/>
                      <a:pt x="2370" y="939"/>
                    </a:cubicBezTo>
                    <a:cubicBezTo>
                      <a:pt x="2286" y="975"/>
                      <a:pt x="2215" y="1023"/>
                      <a:pt x="2155" y="1082"/>
                    </a:cubicBezTo>
                    <a:cubicBezTo>
                      <a:pt x="2096" y="1142"/>
                      <a:pt x="2072" y="1225"/>
                      <a:pt x="2024" y="1297"/>
                    </a:cubicBezTo>
                    <a:lnTo>
                      <a:pt x="2024" y="1320"/>
                    </a:lnTo>
                    <a:cubicBezTo>
                      <a:pt x="2012" y="1332"/>
                      <a:pt x="2012" y="1332"/>
                      <a:pt x="2012" y="1344"/>
                    </a:cubicBezTo>
                    <a:cubicBezTo>
                      <a:pt x="1905" y="1392"/>
                      <a:pt x="1822" y="1463"/>
                      <a:pt x="1739" y="1558"/>
                    </a:cubicBezTo>
                    <a:cubicBezTo>
                      <a:pt x="1717" y="1431"/>
                      <a:pt x="1715" y="1295"/>
                      <a:pt x="1690" y="1157"/>
                    </a:cubicBezTo>
                    <a:lnTo>
                      <a:pt x="1690" y="1157"/>
                    </a:lnTo>
                    <a:cubicBezTo>
                      <a:pt x="1710" y="1300"/>
                      <a:pt x="1702" y="1459"/>
                      <a:pt x="1739" y="1582"/>
                    </a:cubicBezTo>
                    <a:cubicBezTo>
                      <a:pt x="1572" y="1797"/>
                      <a:pt x="1465" y="2011"/>
                      <a:pt x="1429" y="2273"/>
                    </a:cubicBezTo>
                    <a:cubicBezTo>
                      <a:pt x="1393" y="1987"/>
                      <a:pt x="1358" y="1773"/>
                      <a:pt x="1179" y="1594"/>
                    </a:cubicBezTo>
                    <a:cubicBezTo>
                      <a:pt x="1203" y="1582"/>
                      <a:pt x="1215" y="1558"/>
                      <a:pt x="1250" y="1499"/>
                    </a:cubicBezTo>
                    <a:cubicBezTo>
                      <a:pt x="1262" y="1439"/>
                      <a:pt x="1274" y="1356"/>
                      <a:pt x="1274" y="1273"/>
                    </a:cubicBezTo>
                    <a:cubicBezTo>
                      <a:pt x="1250" y="1118"/>
                      <a:pt x="1143" y="975"/>
                      <a:pt x="1060" y="880"/>
                    </a:cubicBezTo>
                    <a:lnTo>
                      <a:pt x="908" y="74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7"/>
              <p:cNvSpPr/>
              <p:nvPr/>
            </p:nvSpPr>
            <p:spPr>
              <a:xfrm>
                <a:off x="-200625" y="1237775"/>
                <a:ext cx="67575" cy="173100"/>
              </a:xfrm>
              <a:custGeom>
                <a:avLst/>
                <a:gdLst/>
                <a:ahLst/>
                <a:cxnLst/>
                <a:rect l="l" t="t" r="r" b="b"/>
                <a:pathLst>
                  <a:path w="2703" h="6924" extrusionOk="0">
                    <a:moveTo>
                      <a:pt x="432" y="1"/>
                    </a:moveTo>
                    <a:cubicBezTo>
                      <a:pt x="426" y="1"/>
                      <a:pt x="420" y="2"/>
                      <a:pt x="417" y="6"/>
                    </a:cubicBezTo>
                    <a:cubicBezTo>
                      <a:pt x="429" y="42"/>
                      <a:pt x="429" y="77"/>
                      <a:pt x="441" y="125"/>
                    </a:cubicBezTo>
                    <a:cubicBezTo>
                      <a:pt x="488" y="280"/>
                      <a:pt x="583" y="351"/>
                      <a:pt x="667" y="470"/>
                    </a:cubicBezTo>
                    <a:cubicBezTo>
                      <a:pt x="679" y="470"/>
                      <a:pt x="703" y="494"/>
                      <a:pt x="714" y="506"/>
                    </a:cubicBezTo>
                    <a:lnTo>
                      <a:pt x="762" y="530"/>
                    </a:lnTo>
                    <a:cubicBezTo>
                      <a:pt x="764" y="535"/>
                      <a:pt x="767" y="541"/>
                      <a:pt x="769" y="546"/>
                    </a:cubicBezTo>
                    <a:lnTo>
                      <a:pt x="769" y="546"/>
                    </a:lnTo>
                    <a:cubicBezTo>
                      <a:pt x="778" y="537"/>
                      <a:pt x="786" y="527"/>
                      <a:pt x="786" y="518"/>
                    </a:cubicBezTo>
                    <a:cubicBezTo>
                      <a:pt x="774" y="423"/>
                      <a:pt x="774" y="303"/>
                      <a:pt x="726" y="232"/>
                    </a:cubicBezTo>
                    <a:cubicBezTo>
                      <a:pt x="703" y="137"/>
                      <a:pt x="583" y="77"/>
                      <a:pt x="500" y="42"/>
                    </a:cubicBezTo>
                    <a:cubicBezTo>
                      <a:pt x="488" y="18"/>
                      <a:pt x="488" y="18"/>
                      <a:pt x="476" y="18"/>
                    </a:cubicBezTo>
                    <a:cubicBezTo>
                      <a:pt x="468" y="9"/>
                      <a:pt x="448" y="1"/>
                      <a:pt x="432" y="1"/>
                    </a:cubicBezTo>
                    <a:close/>
                    <a:moveTo>
                      <a:pt x="1798" y="732"/>
                    </a:moveTo>
                    <a:lnTo>
                      <a:pt x="1798" y="732"/>
                    </a:lnTo>
                    <a:cubicBezTo>
                      <a:pt x="1798" y="732"/>
                      <a:pt x="1798" y="732"/>
                      <a:pt x="1798" y="732"/>
                    </a:cubicBezTo>
                    <a:lnTo>
                      <a:pt x="1798" y="732"/>
                    </a:lnTo>
                    <a:lnTo>
                      <a:pt x="1798" y="732"/>
                    </a:lnTo>
                    <a:close/>
                    <a:moveTo>
                      <a:pt x="769" y="546"/>
                    </a:moveTo>
                    <a:cubicBezTo>
                      <a:pt x="767" y="549"/>
                      <a:pt x="764" y="551"/>
                      <a:pt x="762" y="553"/>
                    </a:cubicBezTo>
                    <a:cubicBezTo>
                      <a:pt x="845" y="743"/>
                      <a:pt x="892" y="955"/>
                      <a:pt x="1021" y="1121"/>
                    </a:cubicBezTo>
                    <a:lnTo>
                      <a:pt x="1021" y="1121"/>
                    </a:lnTo>
                    <a:cubicBezTo>
                      <a:pt x="1022" y="1115"/>
                      <a:pt x="1023" y="1108"/>
                      <a:pt x="1024" y="1101"/>
                    </a:cubicBezTo>
                    <a:cubicBezTo>
                      <a:pt x="897" y="951"/>
                      <a:pt x="848" y="733"/>
                      <a:pt x="769" y="546"/>
                    </a:cubicBezTo>
                    <a:close/>
                    <a:moveTo>
                      <a:pt x="1334" y="292"/>
                    </a:moveTo>
                    <a:cubicBezTo>
                      <a:pt x="1334" y="292"/>
                      <a:pt x="1238" y="411"/>
                      <a:pt x="1215" y="423"/>
                    </a:cubicBezTo>
                    <a:cubicBezTo>
                      <a:pt x="1179" y="470"/>
                      <a:pt x="1143" y="518"/>
                      <a:pt x="1119" y="577"/>
                    </a:cubicBezTo>
                    <a:cubicBezTo>
                      <a:pt x="1072" y="661"/>
                      <a:pt x="1024" y="780"/>
                      <a:pt x="1095" y="875"/>
                    </a:cubicBezTo>
                    <a:cubicBezTo>
                      <a:pt x="1095" y="887"/>
                      <a:pt x="1119" y="899"/>
                      <a:pt x="1131" y="911"/>
                    </a:cubicBezTo>
                    <a:cubicBezTo>
                      <a:pt x="1130" y="912"/>
                      <a:pt x="1129" y="913"/>
                      <a:pt x="1128" y="914"/>
                    </a:cubicBezTo>
                    <a:lnTo>
                      <a:pt x="1128" y="914"/>
                    </a:lnTo>
                    <a:cubicBezTo>
                      <a:pt x="1125" y="913"/>
                      <a:pt x="1122" y="912"/>
                      <a:pt x="1119" y="911"/>
                    </a:cubicBezTo>
                    <a:cubicBezTo>
                      <a:pt x="1066" y="968"/>
                      <a:pt x="1038" y="1042"/>
                      <a:pt x="1022" y="1122"/>
                    </a:cubicBezTo>
                    <a:lnTo>
                      <a:pt x="1022" y="1122"/>
                    </a:lnTo>
                    <a:cubicBezTo>
                      <a:pt x="1021" y="1122"/>
                      <a:pt x="1021" y="1121"/>
                      <a:pt x="1021" y="1121"/>
                    </a:cubicBezTo>
                    <a:lnTo>
                      <a:pt x="1021" y="1121"/>
                    </a:lnTo>
                    <a:cubicBezTo>
                      <a:pt x="1020" y="1125"/>
                      <a:pt x="1020" y="1130"/>
                      <a:pt x="1019" y="1134"/>
                    </a:cubicBezTo>
                    <a:lnTo>
                      <a:pt x="1019" y="1134"/>
                    </a:lnTo>
                    <a:cubicBezTo>
                      <a:pt x="1020" y="1130"/>
                      <a:pt x="1021" y="1126"/>
                      <a:pt x="1022" y="1122"/>
                    </a:cubicBezTo>
                    <a:lnTo>
                      <a:pt x="1022" y="1122"/>
                    </a:lnTo>
                    <a:cubicBezTo>
                      <a:pt x="1022" y="1123"/>
                      <a:pt x="1023" y="1124"/>
                      <a:pt x="1024" y="1125"/>
                    </a:cubicBezTo>
                    <a:cubicBezTo>
                      <a:pt x="1036" y="1043"/>
                      <a:pt x="1070" y="973"/>
                      <a:pt x="1128" y="914"/>
                    </a:cubicBezTo>
                    <a:lnTo>
                      <a:pt x="1128" y="914"/>
                    </a:lnTo>
                    <a:cubicBezTo>
                      <a:pt x="1136" y="916"/>
                      <a:pt x="1144" y="917"/>
                      <a:pt x="1152" y="917"/>
                    </a:cubicBezTo>
                    <a:cubicBezTo>
                      <a:pt x="1199" y="917"/>
                      <a:pt x="1243" y="878"/>
                      <a:pt x="1262" y="839"/>
                    </a:cubicBezTo>
                    <a:cubicBezTo>
                      <a:pt x="1322" y="780"/>
                      <a:pt x="1357" y="732"/>
                      <a:pt x="1369" y="649"/>
                    </a:cubicBezTo>
                    <a:lnTo>
                      <a:pt x="1369" y="601"/>
                    </a:lnTo>
                    <a:cubicBezTo>
                      <a:pt x="1381" y="577"/>
                      <a:pt x="1381" y="542"/>
                      <a:pt x="1381" y="518"/>
                    </a:cubicBezTo>
                    <a:cubicBezTo>
                      <a:pt x="1369" y="494"/>
                      <a:pt x="1369" y="470"/>
                      <a:pt x="1369" y="434"/>
                    </a:cubicBezTo>
                    <a:cubicBezTo>
                      <a:pt x="1357" y="399"/>
                      <a:pt x="1357" y="339"/>
                      <a:pt x="1334" y="292"/>
                    </a:cubicBezTo>
                    <a:close/>
                    <a:moveTo>
                      <a:pt x="1019" y="1134"/>
                    </a:moveTo>
                    <a:cubicBezTo>
                      <a:pt x="1005" y="1210"/>
                      <a:pt x="1001" y="1291"/>
                      <a:pt x="995" y="1370"/>
                    </a:cubicBezTo>
                    <a:lnTo>
                      <a:pt x="995" y="1370"/>
                    </a:lnTo>
                    <a:cubicBezTo>
                      <a:pt x="1003" y="1293"/>
                      <a:pt x="1009" y="1213"/>
                      <a:pt x="1019" y="1134"/>
                    </a:cubicBezTo>
                    <a:close/>
                    <a:moveTo>
                      <a:pt x="1798" y="732"/>
                    </a:moveTo>
                    <a:lnTo>
                      <a:pt x="1655" y="887"/>
                    </a:lnTo>
                    <a:cubicBezTo>
                      <a:pt x="1560" y="970"/>
                      <a:pt x="1453" y="1125"/>
                      <a:pt x="1429" y="1268"/>
                    </a:cubicBezTo>
                    <a:cubicBezTo>
                      <a:pt x="1429" y="1363"/>
                      <a:pt x="1441" y="1435"/>
                      <a:pt x="1453" y="1494"/>
                    </a:cubicBezTo>
                    <a:cubicBezTo>
                      <a:pt x="1488" y="1553"/>
                      <a:pt x="1500" y="1577"/>
                      <a:pt x="1535" y="1600"/>
                    </a:cubicBezTo>
                    <a:lnTo>
                      <a:pt x="1535" y="1600"/>
                    </a:lnTo>
                    <a:cubicBezTo>
                      <a:pt x="1563" y="1576"/>
                      <a:pt x="1588" y="1571"/>
                      <a:pt x="1631" y="1554"/>
                    </a:cubicBezTo>
                    <a:cubicBezTo>
                      <a:pt x="1691" y="1506"/>
                      <a:pt x="1774" y="1458"/>
                      <a:pt x="1810" y="1399"/>
                    </a:cubicBezTo>
                    <a:cubicBezTo>
                      <a:pt x="1893" y="1315"/>
                      <a:pt x="1893" y="1208"/>
                      <a:pt x="1869" y="1101"/>
                    </a:cubicBezTo>
                    <a:cubicBezTo>
                      <a:pt x="1857" y="1042"/>
                      <a:pt x="1857" y="970"/>
                      <a:pt x="1846" y="911"/>
                    </a:cubicBezTo>
                    <a:cubicBezTo>
                      <a:pt x="1834" y="899"/>
                      <a:pt x="1786" y="745"/>
                      <a:pt x="1798" y="732"/>
                    </a:cubicBezTo>
                    <a:close/>
                    <a:moveTo>
                      <a:pt x="1535" y="1600"/>
                    </a:moveTo>
                    <a:cubicBezTo>
                      <a:pt x="1524" y="1609"/>
                      <a:pt x="1513" y="1621"/>
                      <a:pt x="1500" y="1637"/>
                    </a:cubicBezTo>
                    <a:cubicBezTo>
                      <a:pt x="1499" y="1640"/>
                      <a:pt x="1497" y="1642"/>
                      <a:pt x="1495" y="1645"/>
                    </a:cubicBezTo>
                    <a:lnTo>
                      <a:pt x="1495" y="1645"/>
                    </a:lnTo>
                    <a:cubicBezTo>
                      <a:pt x="1508" y="1630"/>
                      <a:pt x="1522" y="1616"/>
                      <a:pt x="1536" y="1601"/>
                    </a:cubicBezTo>
                    <a:cubicBezTo>
                      <a:pt x="1536" y="1601"/>
                      <a:pt x="1535" y="1601"/>
                      <a:pt x="1535" y="1600"/>
                    </a:cubicBezTo>
                    <a:close/>
                    <a:moveTo>
                      <a:pt x="2691" y="1696"/>
                    </a:moveTo>
                    <a:cubicBezTo>
                      <a:pt x="2690" y="1696"/>
                      <a:pt x="2690" y="1697"/>
                      <a:pt x="2690" y="1697"/>
                    </a:cubicBezTo>
                    <a:lnTo>
                      <a:pt x="2690" y="1697"/>
                    </a:lnTo>
                    <a:cubicBezTo>
                      <a:pt x="2690" y="1697"/>
                      <a:pt x="2690" y="1697"/>
                      <a:pt x="2691" y="1696"/>
                    </a:cubicBezTo>
                    <a:close/>
                    <a:moveTo>
                      <a:pt x="18" y="850"/>
                    </a:moveTo>
                    <a:cubicBezTo>
                      <a:pt x="15" y="850"/>
                      <a:pt x="13" y="850"/>
                      <a:pt x="12" y="851"/>
                    </a:cubicBezTo>
                    <a:cubicBezTo>
                      <a:pt x="0" y="851"/>
                      <a:pt x="0" y="863"/>
                      <a:pt x="0" y="863"/>
                    </a:cubicBezTo>
                    <a:lnTo>
                      <a:pt x="83" y="1042"/>
                    </a:lnTo>
                    <a:cubicBezTo>
                      <a:pt x="119" y="1077"/>
                      <a:pt x="131" y="1125"/>
                      <a:pt x="167" y="1149"/>
                    </a:cubicBezTo>
                    <a:cubicBezTo>
                      <a:pt x="238" y="1232"/>
                      <a:pt x="310" y="1280"/>
                      <a:pt x="381" y="1363"/>
                    </a:cubicBezTo>
                    <a:cubicBezTo>
                      <a:pt x="429" y="1375"/>
                      <a:pt x="464" y="1387"/>
                      <a:pt x="476" y="1387"/>
                    </a:cubicBezTo>
                    <a:cubicBezTo>
                      <a:pt x="524" y="1411"/>
                      <a:pt x="560" y="1423"/>
                      <a:pt x="619" y="1423"/>
                    </a:cubicBezTo>
                    <a:cubicBezTo>
                      <a:pt x="626" y="1425"/>
                      <a:pt x="631" y="1426"/>
                      <a:pt x="637" y="1426"/>
                    </a:cubicBezTo>
                    <a:cubicBezTo>
                      <a:pt x="663" y="1426"/>
                      <a:pt x="679" y="1404"/>
                      <a:pt x="679" y="1375"/>
                    </a:cubicBezTo>
                    <a:cubicBezTo>
                      <a:pt x="786" y="1423"/>
                      <a:pt x="881" y="1494"/>
                      <a:pt x="953" y="1589"/>
                    </a:cubicBezTo>
                    <a:cubicBezTo>
                      <a:pt x="1131" y="1792"/>
                      <a:pt x="1238" y="2101"/>
                      <a:pt x="1262" y="2387"/>
                    </a:cubicBezTo>
                    <a:cubicBezTo>
                      <a:pt x="1238" y="2661"/>
                      <a:pt x="1262" y="2911"/>
                      <a:pt x="1262" y="3149"/>
                    </a:cubicBezTo>
                    <a:cubicBezTo>
                      <a:pt x="1155" y="2911"/>
                      <a:pt x="976" y="2697"/>
                      <a:pt x="774" y="2554"/>
                    </a:cubicBezTo>
                    <a:cubicBezTo>
                      <a:pt x="834" y="2458"/>
                      <a:pt x="786" y="2316"/>
                      <a:pt x="762" y="2220"/>
                    </a:cubicBezTo>
                    <a:cubicBezTo>
                      <a:pt x="714" y="2125"/>
                      <a:pt x="643" y="2018"/>
                      <a:pt x="536" y="1947"/>
                    </a:cubicBezTo>
                    <a:cubicBezTo>
                      <a:pt x="405" y="1839"/>
                      <a:pt x="226" y="1839"/>
                      <a:pt x="60" y="1792"/>
                    </a:cubicBezTo>
                    <a:lnTo>
                      <a:pt x="60" y="1792"/>
                    </a:lnTo>
                    <a:cubicBezTo>
                      <a:pt x="143" y="2042"/>
                      <a:pt x="250" y="2339"/>
                      <a:pt x="441" y="2518"/>
                    </a:cubicBezTo>
                    <a:cubicBezTo>
                      <a:pt x="515" y="2570"/>
                      <a:pt x="598" y="2599"/>
                      <a:pt x="659" y="2599"/>
                    </a:cubicBezTo>
                    <a:cubicBezTo>
                      <a:pt x="696" y="2599"/>
                      <a:pt x="725" y="2588"/>
                      <a:pt x="738" y="2566"/>
                    </a:cubicBezTo>
                    <a:cubicBezTo>
                      <a:pt x="917" y="2697"/>
                      <a:pt x="1060" y="2863"/>
                      <a:pt x="1179" y="3090"/>
                    </a:cubicBezTo>
                    <a:cubicBezTo>
                      <a:pt x="1274" y="3292"/>
                      <a:pt x="1310" y="3566"/>
                      <a:pt x="1322" y="3935"/>
                    </a:cubicBezTo>
                    <a:cubicBezTo>
                      <a:pt x="1310" y="4221"/>
                      <a:pt x="1691" y="5554"/>
                      <a:pt x="2131" y="6923"/>
                    </a:cubicBezTo>
                    <a:cubicBezTo>
                      <a:pt x="2143" y="6911"/>
                      <a:pt x="2155" y="6900"/>
                      <a:pt x="2191" y="6888"/>
                    </a:cubicBezTo>
                    <a:cubicBezTo>
                      <a:pt x="1750" y="5518"/>
                      <a:pt x="1369" y="4185"/>
                      <a:pt x="1393" y="3899"/>
                    </a:cubicBezTo>
                    <a:cubicBezTo>
                      <a:pt x="1429" y="3471"/>
                      <a:pt x="1631" y="3006"/>
                      <a:pt x="1988" y="2851"/>
                    </a:cubicBezTo>
                    <a:lnTo>
                      <a:pt x="2012" y="2863"/>
                    </a:lnTo>
                    <a:cubicBezTo>
                      <a:pt x="2040" y="2881"/>
                      <a:pt x="2070" y="2889"/>
                      <a:pt x="2100" y="2889"/>
                    </a:cubicBezTo>
                    <a:cubicBezTo>
                      <a:pt x="2211" y="2889"/>
                      <a:pt x="2330" y="2788"/>
                      <a:pt x="2405" y="2732"/>
                    </a:cubicBezTo>
                    <a:cubicBezTo>
                      <a:pt x="2548" y="2625"/>
                      <a:pt x="2631" y="2494"/>
                      <a:pt x="2679" y="2328"/>
                    </a:cubicBezTo>
                    <a:cubicBezTo>
                      <a:pt x="2703" y="2232"/>
                      <a:pt x="2691" y="2149"/>
                      <a:pt x="2703" y="2054"/>
                    </a:cubicBezTo>
                    <a:lnTo>
                      <a:pt x="2703" y="1875"/>
                    </a:lnTo>
                    <a:cubicBezTo>
                      <a:pt x="2703" y="1852"/>
                      <a:pt x="2681" y="1709"/>
                      <a:pt x="2690" y="1697"/>
                    </a:cubicBezTo>
                    <a:lnTo>
                      <a:pt x="2690" y="1697"/>
                    </a:lnTo>
                    <a:cubicBezTo>
                      <a:pt x="2607" y="1745"/>
                      <a:pt x="2524" y="1804"/>
                      <a:pt x="2453" y="1863"/>
                    </a:cubicBezTo>
                    <a:cubicBezTo>
                      <a:pt x="2262" y="2042"/>
                      <a:pt x="2096" y="2220"/>
                      <a:pt x="1988" y="2447"/>
                    </a:cubicBezTo>
                    <a:cubicBezTo>
                      <a:pt x="1965" y="2613"/>
                      <a:pt x="1953" y="2756"/>
                      <a:pt x="1988" y="2828"/>
                    </a:cubicBezTo>
                    <a:cubicBezTo>
                      <a:pt x="1631" y="3030"/>
                      <a:pt x="1429" y="3328"/>
                      <a:pt x="1381" y="3744"/>
                    </a:cubicBezTo>
                    <a:cubicBezTo>
                      <a:pt x="1369" y="3471"/>
                      <a:pt x="1357" y="3363"/>
                      <a:pt x="1298" y="3209"/>
                    </a:cubicBezTo>
                    <a:cubicBezTo>
                      <a:pt x="1274" y="3173"/>
                      <a:pt x="1298" y="3113"/>
                      <a:pt x="1298" y="3090"/>
                    </a:cubicBezTo>
                    <a:lnTo>
                      <a:pt x="1298" y="2947"/>
                    </a:lnTo>
                    <a:lnTo>
                      <a:pt x="1298" y="2673"/>
                    </a:lnTo>
                    <a:cubicBezTo>
                      <a:pt x="1298" y="2423"/>
                      <a:pt x="1298" y="2173"/>
                      <a:pt x="1369" y="1935"/>
                    </a:cubicBezTo>
                    <a:cubicBezTo>
                      <a:pt x="1392" y="1842"/>
                      <a:pt x="1438" y="1738"/>
                      <a:pt x="1495" y="1645"/>
                    </a:cubicBezTo>
                    <a:lnTo>
                      <a:pt x="1495" y="1645"/>
                    </a:lnTo>
                    <a:cubicBezTo>
                      <a:pt x="1350" y="1813"/>
                      <a:pt x="1307" y="2005"/>
                      <a:pt x="1274" y="2268"/>
                    </a:cubicBezTo>
                    <a:cubicBezTo>
                      <a:pt x="1250" y="2018"/>
                      <a:pt x="1131" y="1792"/>
                      <a:pt x="964" y="1577"/>
                    </a:cubicBezTo>
                    <a:cubicBezTo>
                      <a:pt x="983" y="1515"/>
                      <a:pt x="990" y="1444"/>
                      <a:pt x="995" y="1370"/>
                    </a:cubicBezTo>
                    <a:lnTo>
                      <a:pt x="995" y="1370"/>
                    </a:lnTo>
                    <a:cubicBezTo>
                      <a:pt x="988" y="1435"/>
                      <a:pt x="980" y="1498"/>
                      <a:pt x="964" y="1554"/>
                    </a:cubicBezTo>
                    <a:cubicBezTo>
                      <a:pt x="893" y="1458"/>
                      <a:pt x="798" y="1387"/>
                      <a:pt x="703" y="1339"/>
                    </a:cubicBezTo>
                    <a:cubicBezTo>
                      <a:pt x="703" y="1327"/>
                      <a:pt x="703" y="1327"/>
                      <a:pt x="679" y="1315"/>
                    </a:cubicBezTo>
                    <a:lnTo>
                      <a:pt x="679" y="1304"/>
                    </a:lnTo>
                    <a:cubicBezTo>
                      <a:pt x="643" y="1220"/>
                      <a:pt x="607" y="1137"/>
                      <a:pt x="548" y="1077"/>
                    </a:cubicBezTo>
                    <a:cubicBezTo>
                      <a:pt x="488" y="1018"/>
                      <a:pt x="417" y="970"/>
                      <a:pt x="345" y="946"/>
                    </a:cubicBezTo>
                    <a:cubicBezTo>
                      <a:pt x="301" y="924"/>
                      <a:pt x="59" y="850"/>
                      <a:pt x="18" y="8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17"/>
              <p:cNvSpPr/>
              <p:nvPr/>
            </p:nvSpPr>
            <p:spPr>
              <a:xfrm>
                <a:off x="-360175" y="1227675"/>
                <a:ext cx="67600" cy="173375"/>
              </a:xfrm>
              <a:custGeom>
                <a:avLst/>
                <a:gdLst/>
                <a:ahLst/>
                <a:cxnLst/>
                <a:rect l="l" t="t" r="r" b="b"/>
                <a:pathLst>
                  <a:path w="2704" h="6935" extrusionOk="0">
                    <a:moveTo>
                      <a:pt x="429" y="0"/>
                    </a:moveTo>
                    <a:cubicBezTo>
                      <a:pt x="424" y="0"/>
                      <a:pt x="420" y="2"/>
                      <a:pt x="417" y="5"/>
                    </a:cubicBezTo>
                    <a:cubicBezTo>
                      <a:pt x="429" y="41"/>
                      <a:pt x="429" y="88"/>
                      <a:pt x="441" y="124"/>
                    </a:cubicBezTo>
                    <a:cubicBezTo>
                      <a:pt x="488" y="279"/>
                      <a:pt x="572" y="350"/>
                      <a:pt x="667" y="469"/>
                    </a:cubicBezTo>
                    <a:cubicBezTo>
                      <a:pt x="679" y="469"/>
                      <a:pt x="691" y="493"/>
                      <a:pt x="715" y="517"/>
                    </a:cubicBezTo>
                    <a:lnTo>
                      <a:pt x="750" y="529"/>
                    </a:lnTo>
                    <a:cubicBezTo>
                      <a:pt x="754" y="535"/>
                      <a:pt x="757" y="541"/>
                      <a:pt x="760" y="548"/>
                    </a:cubicBezTo>
                    <a:lnTo>
                      <a:pt x="760" y="548"/>
                    </a:lnTo>
                    <a:cubicBezTo>
                      <a:pt x="777" y="537"/>
                      <a:pt x="786" y="527"/>
                      <a:pt x="786" y="517"/>
                    </a:cubicBezTo>
                    <a:cubicBezTo>
                      <a:pt x="774" y="422"/>
                      <a:pt x="774" y="303"/>
                      <a:pt x="727" y="231"/>
                    </a:cubicBezTo>
                    <a:cubicBezTo>
                      <a:pt x="691" y="148"/>
                      <a:pt x="572" y="88"/>
                      <a:pt x="500" y="41"/>
                    </a:cubicBezTo>
                    <a:cubicBezTo>
                      <a:pt x="488" y="29"/>
                      <a:pt x="488" y="29"/>
                      <a:pt x="477" y="29"/>
                    </a:cubicBezTo>
                    <a:cubicBezTo>
                      <a:pt x="459" y="11"/>
                      <a:pt x="442" y="0"/>
                      <a:pt x="429" y="0"/>
                    </a:cubicBezTo>
                    <a:close/>
                    <a:moveTo>
                      <a:pt x="1334" y="291"/>
                    </a:moveTo>
                    <a:cubicBezTo>
                      <a:pt x="1334" y="291"/>
                      <a:pt x="1227" y="410"/>
                      <a:pt x="1215" y="422"/>
                    </a:cubicBezTo>
                    <a:cubicBezTo>
                      <a:pt x="1167" y="469"/>
                      <a:pt x="1143" y="517"/>
                      <a:pt x="1108" y="576"/>
                    </a:cubicBezTo>
                    <a:cubicBezTo>
                      <a:pt x="1072" y="660"/>
                      <a:pt x="1024" y="779"/>
                      <a:pt x="1096" y="874"/>
                    </a:cubicBezTo>
                    <a:cubicBezTo>
                      <a:pt x="1096" y="886"/>
                      <a:pt x="1108" y="898"/>
                      <a:pt x="1131" y="910"/>
                    </a:cubicBezTo>
                    <a:cubicBezTo>
                      <a:pt x="1130" y="912"/>
                      <a:pt x="1128" y="913"/>
                      <a:pt x="1126" y="915"/>
                    </a:cubicBezTo>
                    <a:lnTo>
                      <a:pt x="1126" y="915"/>
                    </a:lnTo>
                    <a:cubicBezTo>
                      <a:pt x="1120" y="914"/>
                      <a:pt x="1114" y="912"/>
                      <a:pt x="1108" y="910"/>
                    </a:cubicBezTo>
                    <a:cubicBezTo>
                      <a:pt x="1061" y="964"/>
                      <a:pt x="1036" y="1033"/>
                      <a:pt x="1021" y="1108"/>
                    </a:cubicBezTo>
                    <a:lnTo>
                      <a:pt x="1021" y="1108"/>
                    </a:lnTo>
                    <a:cubicBezTo>
                      <a:pt x="897" y="947"/>
                      <a:pt x="848" y="733"/>
                      <a:pt x="760" y="548"/>
                    </a:cubicBezTo>
                    <a:lnTo>
                      <a:pt x="760" y="548"/>
                    </a:lnTo>
                    <a:cubicBezTo>
                      <a:pt x="757" y="549"/>
                      <a:pt x="754" y="551"/>
                      <a:pt x="750" y="553"/>
                    </a:cubicBezTo>
                    <a:cubicBezTo>
                      <a:pt x="844" y="752"/>
                      <a:pt x="892" y="952"/>
                      <a:pt x="1019" y="1118"/>
                    </a:cubicBezTo>
                    <a:lnTo>
                      <a:pt x="1019" y="1118"/>
                    </a:lnTo>
                    <a:cubicBezTo>
                      <a:pt x="1016" y="1138"/>
                      <a:pt x="1013" y="1159"/>
                      <a:pt x="1010" y="1179"/>
                    </a:cubicBezTo>
                    <a:lnTo>
                      <a:pt x="1010" y="1179"/>
                    </a:lnTo>
                    <a:cubicBezTo>
                      <a:pt x="1014" y="1160"/>
                      <a:pt x="1018" y="1140"/>
                      <a:pt x="1022" y="1121"/>
                    </a:cubicBezTo>
                    <a:lnTo>
                      <a:pt x="1022" y="1121"/>
                    </a:lnTo>
                    <a:cubicBezTo>
                      <a:pt x="1023" y="1122"/>
                      <a:pt x="1024" y="1123"/>
                      <a:pt x="1024" y="1124"/>
                    </a:cubicBezTo>
                    <a:cubicBezTo>
                      <a:pt x="1036" y="1055"/>
                      <a:pt x="1070" y="974"/>
                      <a:pt x="1126" y="915"/>
                    </a:cubicBezTo>
                    <a:lnTo>
                      <a:pt x="1126" y="915"/>
                    </a:lnTo>
                    <a:cubicBezTo>
                      <a:pt x="1131" y="916"/>
                      <a:pt x="1136" y="916"/>
                      <a:pt x="1140" y="916"/>
                    </a:cubicBezTo>
                    <a:cubicBezTo>
                      <a:pt x="1188" y="916"/>
                      <a:pt x="1233" y="877"/>
                      <a:pt x="1262" y="838"/>
                    </a:cubicBezTo>
                    <a:cubicBezTo>
                      <a:pt x="1322" y="779"/>
                      <a:pt x="1346" y="743"/>
                      <a:pt x="1370" y="648"/>
                    </a:cubicBezTo>
                    <a:lnTo>
                      <a:pt x="1370" y="600"/>
                    </a:lnTo>
                    <a:cubicBezTo>
                      <a:pt x="1381" y="576"/>
                      <a:pt x="1381" y="541"/>
                      <a:pt x="1381" y="517"/>
                    </a:cubicBezTo>
                    <a:cubicBezTo>
                      <a:pt x="1370" y="493"/>
                      <a:pt x="1370" y="469"/>
                      <a:pt x="1370" y="446"/>
                    </a:cubicBezTo>
                    <a:cubicBezTo>
                      <a:pt x="1346" y="398"/>
                      <a:pt x="1346" y="338"/>
                      <a:pt x="1334" y="291"/>
                    </a:cubicBezTo>
                    <a:close/>
                    <a:moveTo>
                      <a:pt x="2691" y="1708"/>
                    </a:moveTo>
                    <a:cubicBezTo>
                      <a:pt x="2691" y="1708"/>
                      <a:pt x="2690" y="1708"/>
                      <a:pt x="2690" y="1708"/>
                    </a:cubicBezTo>
                    <a:lnTo>
                      <a:pt x="2690" y="1708"/>
                    </a:lnTo>
                    <a:cubicBezTo>
                      <a:pt x="2690" y="1708"/>
                      <a:pt x="2691" y="1708"/>
                      <a:pt x="2691" y="1708"/>
                    </a:cubicBezTo>
                    <a:close/>
                    <a:moveTo>
                      <a:pt x="1798" y="731"/>
                    </a:moveTo>
                    <a:lnTo>
                      <a:pt x="1643" y="886"/>
                    </a:lnTo>
                    <a:cubicBezTo>
                      <a:pt x="1560" y="969"/>
                      <a:pt x="1453" y="1124"/>
                      <a:pt x="1429" y="1267"/>
                    </a:cubicBezTo>
                    <a:cubicBezTo>
                      <a:pt x="1429" y="1362"/>
                      <a:pt x="1441" y="1434"/>
                      <a:pt x="1453" y="1493"/>
                    </a:cubicBezTo>
                    <a:cubicBezTo>
                      <a:pt x="1489" y="1553"/>
                      <a:pt x="1501" y="1589"/>
                      <a:pt x="1524" y="1600"/>
                    </a:cubicBezTo>
                    <a:cubicBezTo>
                      <a:pt x="1346" y="1779"/>
                      <a:pt x="1310" y="1981"/>
                      <a:pt x="1274" y="2267"/>
                    </a:cubicBezTo>
                    <a:cubicBezTo>
                      <a:pt x="1250" y="2017"/>
                      <a:pt x="1131" y="1791"/>
                      <a:pt x="965" y="1589"/>
                    </a:cubicBezTo>
                    <a:cubicBezTo>
                      <a:pt x="999" y="1466"/>
                      <a:pt x="994" y="1316"/>
                      <a:pt x="1010" y="1179"/>
                    </a:cubicBezTo>
                    <a:lnTo>
                      <a:pt x="1010" y="1179"/>
                    </a:lnTo>
                    <a:cubicBezTo>
                      <a:pt x="988" y="1305"/>
                      <a:pt x="985" y="1442"/>
                      <a:pt x="965" y="1553"/>
                    </a:cubicBezTo>
                    <a:cubicBezTo>
                      <a:pt x="893" y="1469"/>
                      <a:pt x="798" y="1386"/>
                      <a:pt x="691" y="1350"/>
                    </a:cubicBezTo>
                    <a:cubicBezTo>
                      <a:pt x="691" y="1327"/>
                      <a:pt x="691" y="1327"/>
                      <a:pt x="679" y="1315"/>
                    </a:cubicBezTo>
                    <a:lnTo>
                      <a:pt x="679" y="1303"/>
                    </a:lnTo>
                    <a:cubicBezTo>
                      <a:pt x="631" y="1231"/>
                      <a:pt x="608" y="1136"/>
                      <a:pt x="548" y="1077"/>
                    </a:cubicBezTo>
                    <a:cubicBezTo>
                      <a:pt x="488" y="1017"/>
                      <a:pt x="417" y="969"/>
                      <a:pt x="334" y="946"/>
                    </a:cubicBezTo>
                    <a:cubicBezTo>
                      <a:pt x="300" y="934"/>
                      <a:pt x="55" y="849"/>
                      <a:pt x="17" y="849"/>
                    </a:cubicBezTo>
                    <a:cubicBezTo>
                      <a:pt x="15" y="849"/>
                      <a:pt x="13" y="850"/>
                      <a:pt x="12" y="850"/>
                    </a:cubicBezTo>
                    <a:cubicBezTo>
                      <a:pt x="0" y="850"/>
                      <a:pt x="0" y="874"/>
                      <a:pt x="0" y="874"/>
                    </a:cubicBezTo>
                    <a:lnTo>
                      <a:pt x="84" y="1053"/>
                    </a:lnTo>
                    <a:cubicBezTo>
                      <a:pt x="119" y="1077"/>
                      <a:pt x="131" y="1124"/>
                      <a:pt x="155" y="1148"/>
                    </a:cubicBezTo>
                    <a:cubicBezTo>
                      <a:pt x="238" y="1231"/>
                      <a:pt x="310" y="1291"/>
                      <a:pt x="381" y="1362"/>
                    </a:cubicBezTo>
                    <a:cubicBezTo>
                      <a:pt x="429" y="1374"/>
                      <a:pt x="453" y="1386"/>
                      <a:pt x="477" y="1386"/>
                    </a:cubicBezTo>
                    <a:cubicBezTo>
                      <a:pt x="512" y="1410"/>
                      <a:pt x="560" y="1422"/>
                      <a:pt x="619" y="1422"/>
                    </a:cubicBezTo>
                    <a:cubicBezTo>
                      <a:pt x="626" y="1424"/>
                      <a:pt x="632" y="1425"/>
                      <a:pt x="637" y="1425"/>
                    </a:cubicBezTo>
                    <a:cubicBezTo>
                      <a:pt x="663" y="1425"/>
                      <a:pt x="679" y="1404"/>
                      <a:pt x="679" y="1374"/>
                    </a:cubicBezTo>
                    <a:cubicBezTo>
                      <a:pt x="786" y="1422"/>
                      <a:pt x="869" y="1493"/>
                      <a:pt x="953" y="1589"/>
                    </a:cubicBezTo>
                    <a:cubicBezTo>
                      <a:pt x="1131" y="1791"/>
                      <a:pt x="1227" y="2112"/>
                      <a:pt x="1262" y="2386"/>
                    </a:cubicBezTo>
                    <a:cubicBezTo>
                      <a:pt x="1227" y="2660"/>
                      <a:pt x="1262" y="2910"/>
                      <a:pt x="1262" y="3148"/>
                    </a:cubicBezTo>
                    <a:cubicBezTo>
                      <a:pt x="1155" y="2910"/>
                      <a:pt x="977" y="2708"/>
                      <a:pt x="774" y="2553"/>
                    </a:cubicBezTo>
                    <a:cubicBezTo>
                      <a:pt x="834" y="2470"/>
                      <a:pt x="786" y="2315"/>
                      <a:pt x="750" y="2231"/>
                    </a:cubicBezTo>
                    <a:cubicBezTo>
                      <a:pt x="715" y="2124"/>
                      <a:pt x="631" y="2017"/>
                      <a:pt x="536" y="1946"/>
                    </a:cubicBezTo>
                    <a:cubicBezTo>
                      <a:pt x="393" y="1839"/>
                      <a:pt x="215" y="1839"/>
                      <a:pt x="60" y="1791"/>
                    </a:cubicBezTo>
                    <a:lnTo>
                      <a:pt x="60" y="1791"/>
                    </a:lnTo>
                    <a:cubicBezTo>
                      <a:pt x="143" y="2041"/>
                      <a:pt x="250" y="2339"/>
                      <a:pt x="441" y="2529"/>
                    </a:cubicBezTo>
                    <a:cubicBezTo>
                      <a:pt x="514" y="2573"/>
                      <a:pt x="591" y="2599"/>
                      <a:pt x="651" y="2599"/>
                    </a:cubicBezTo>
                    <a:cubicBezTo>
                      <a:pt x="689" y="2599"/>
                      <a:pt x="720" y="2588"/>
                      <a:pt x="739" y="2565"/>
                    </a:cubicBezTo>
                    <a:cubicBezTo>
                      <a:pt x="917" y="2696"/>
                      <a:pt x="1048" y="2862"/>
                      <a:pt x="1167" y="3089"/>
                    </a:cubicBezTo>
                    <a:cubicBezTo>
                      <a:pt x="1274" y="3303"/>
                      <a:pt x="1310" y="3565"/>
                      <a:pt x="1322" y="3934"/>
                    </a:cubicBezTo>
                    <a:cubicBezTo>
                      <a:pt x="1310" y="4220"/>
                      <a:pt x="1691" y="5553"/>
                      <a:pt x="2120" y="6934"/>
                    </a:cubicBezTo>
                    <a:cubicBezTo>
                      <a:pt x="2143" y="6911"/>
                      <a:pt x="2155" y="6899"/>
                      <a:pt x="2179" y="6887"/>
                    </a:cubicBezTo>
                    <a:cubicBezTo>
                      <a:pt x="1751" y="5518"/>
                      <a:pt x="1370" y="4196"/>
                      <a:pt x="1393" y="3910"/>
                    </a:cubicBezTo>
                    <a:cubicBezTo>
                      <a:pt x="1429" y="3470"/>
                      <a:pt x="1631" y="3017"/>
                      <a:pt x="1989" y="2851"/>
                    </a:cubicBezTo>
                    <a:lnTo>
                      <a:pt x="2001" y="2862"/>
                    </a:lnTo>
                    <a:cubicBezTo>
                      <a:pt x="2033" y="2884"/>
                      <a:pt x="2065" y="2893"/>
                      <a:pt x="2098" y="2893"/>
                    </a:cubicBezTo>
                    <a:cubicBezTo>
                      <a:pt x="2210" y="2893"/>
                      <a:pt x="2322" y="2787"/>
                      <a:pt x="2405" y="2732"/>
                    </a:cubicBezTo>
                    <a:cubicBezTo>
                      <a:pt x="2536" y="2624"/>
                      <a:pt x="2632" y="2493"/>
                      <a:pt x="2679" y="2327"/>
                    </a:cubicBezTo>
                    <a:cubicBezTo>
                      <a:pt x="2703" y="2243"/>
                      <a:pt x="2691" y="2148"/>
                      <a:pt x="2703" y="2065"/>
                    </a:cubicBezTo>
                    <a:lnTo>
                      <a:pt x="2703" y="1886"/>
                    </a:lnTo>
                    <a:cubicBezTo>
                      <a:pt x="2703" y="1851"/>
                      <a:pt x="2681" y="1716"/>
                      <a:pt x="2690" y="1708"/>
                    </a:cubicBezTo>
                    <a:lnTo>
                      <a:pt x="2690" y="1708"/>
                    </a:lnTo>
                    <a:cubicBezTo>
                      <a:pt x="2595" y="1744"/>
                      <a:pt x="2524" y="1803"/>
                      <a:pt x="2453" y="1862"/>
                    </a:cubicBezTo>
                    <a:cubicBezTo>
                      <a:pt x="2263" y="2041"/>
                      <a:pt x="2096" y="2220"/>
                      <a:pt x="1989" y="2446"/>
                    </a:cubicBezTo>
                    <a:cubicBezTo>
                      <a:pt x="1965" y="2612"/>
                      <a:pt x="1941" y="2755"/>
                      <a:pt x="1989" y="2839"/>
                    </a:cubicBezTo>
                    <a:cubicBezTo>
                      <a:pt x="1631" y="3029"/>
                      <a:pt x="1429" y="3327"/>
                      <a:pt x="1381" y="3744"/>
                    </a:cubicBezTo>
                    <a:cubicBezTo>
                      <a:pt x="1370" y="3470"/>
                      <a:pt x="1346" y="3374"/>
                      <a:pt x="1286" y="3208"/>
                    </a:cubicBezTo>
                    <a:cubicBezTo>
                      <a:pt x="1274" y="3172"/>
                      <a:pt x="1286" y="3113"/>
                      <a:pt x="1286" y="3089"/>
                    </a:cubicBezTo>
                    <a:lnTo>
                      <a:pt x="1286" y="2958"/>
                    </a:lnTo>
                    <a:lnTo>
                      <a:pt x="1286" y="2672"/>
                    </a:lnTo>
                    <a:cubicBezTo>
                      <a:pt x="1286" y="2422"/>
                      <a:pt x="1286" y="2184"/>
                      <a:pt x="1370" y="1946"/>
                    </a:cubicBezTo>
                    <a:cubicBezTo>
                      <a:pt x="1393" y="1839"/>
                      <a:pt x="1441" y="1731"/>
                      <a:pt x="1501" y="1648"/>
                    </a:cubicBezTo>
                    <a:cubicBezTo>
                      <a:pt x="1548" y="1589"/>
                      <a:pt x="1572" y="1589"/>
                      <a:pt x="1631" y="1553"/>
                    </a:cubicBezTo>
                    <a:cubicBezTo>
                      <a:pt x="1691" y="1505"/>
                      <a:pt x="1762" y="1469"/>
                      <a:pt x="1810" y="1410"/>
                    </a:cubicBezTo>
                    <a:cubicBezTo>
                      <a:pt x="1882" y="1315"/>
                      <a:pt x="1882" y="1208"/>
                      <a:pt x="1870" y="1112"/>
                    </a:cubicBezTo>
                    <a:cubicBezTo>
                      <a:pt x="1858" y="1053"/>
                      <a:pt x="1858" y="969"/>
                      <a:pt x="1846" y="910"/>
                    </a:cubicBezTo>
                    <a:cubicBezTo>
                      <a:pt x="1822" y="898"/>
                      <a:pt x="1786" y="755"/>
                      <a:pt x="1798" y="73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17"/>
              <p:cNvSpPr/>
              <p:nvPr/>
            </p:nvSpPr>
            <p:spPr>
              <a:xfrm>
                <a:off x="-794450" y="1232425"/>
                <a:ext cx="67575" cy="173375"/>
              </a:xfrm>
              <a:custGeom>
                <a:avLst/>
                <a:gdLst/>
                <a:ahLst/>
                <a:cxnLst/>
                <a:rect l="l" t="t" r="r" b="b"/>
                <a:pathLst>
                  <a:path w="2703" h="6935" extrusionOk="0">
                    <a:moveTo>
                      <a:pt x="431" y="1"/>
                    </a:moveTo>
                    <a:cubicBezTo>
                      <a:pt x="425" y="1"/>
                      <a:pt x="420" y="2"/>
                      <a:pt x="417" y="5"/>
                    </a:cubicBezTo>
                    <a:cubicBezTo>
                      <a:pt x="429" y="41"/>
                      <a:pt x="429" y="89"/>
                      <a:pt x="441" y="125"/>
                    </a:cubicBezTo>
                    <a:cubicBezTo>
                      <a:pt x="488" y="279"/>
                      <a:pt x="584" y="351"/>
                      <a:pt x="667" y="470"/>
                    </a:cubicBezTo>
                    <a:cubicBezTo>
                      <a:pt x="679" y="470"/>
                      <a:pt x="703" y="506"/>
                      <a:pt x="714" y="517"/>
                    </a:cubicBezTo>
                    <a:lnTo>
                      <a:pt x="762" y="529"/>
                    </a:lnTo>
                    <a:cubicBezTo>
                      <a:pt x="765" y="537"/>
                      <a:pt x="769" y="545"/>
                      <a:pt x="772" y="553"/>
                    </a:cubicBezTo>
                    <a:lnTo>
                      <a:pt x="772" y="553"/>
                    </a:lnTo>
                    <a:cubicBezTo>
                      <a:pt x="780" y="541"/>
                      <a:pt x="786" y="526"/>
                      <a:pt x="786" y="517"/>
                    </a:cubicBezTo>
                    <a:cubicBezTo>
                      <a:pt x="774" y="422"/>
                      <a:pt x="774" y="303"/>
                      <a:pt x="726" y="232"/>
                    </a:cubicBezTo>
                    <a:cubicBezTo>
                      <a:pt x="703" y="148"/>
                      <a:pt x="584" y="89"/>
                      <a:pt x="500" y="41"/>
                    </a:cubicBezTo>
                    <a:cubicBezTo>
                      <a:pt x="488" y="29"/>
                      <a:pt x="488" y="29"/>
                      <a:pt x="476" y="29"/>
                    </a:cubicBezTo>
                    <a:cubicBezTo>
                      <a:pt x="468" y="12"/>
                      <a:pt x="446" y="1"/>
                      <a:pt x="431" y="1"/>
                    </a:cubicBezTo>
                    <a:close/>
                    <a:moveTo>
                      <a:pt x="1334" y="291"/>
                    </a:moveTo>
                    <a:cubicBezTo>
                      <a:pt x="1334" y="291"/>
                      <a:pt x="1238" y="410"/>
                      <a:pt x="1215" y="422"/>
                    </a:cubicBezTo>
                    <a:cubicBezTo>
                      <a:pt x="1179" y="470"/>
                      <a:pt x="1143" y="517"/>
                      <a:pt x="1119" y="577"/>
                    </a:cubicBezTo>
                    <a:cubicBezTo>
                      <a:pt x="1072" y="660"/>
                      <a:pt x="1024" y="779"/>
                      <a:pt x="1095" y="875"/>
                    </a:cubicBezTo>
                    <a:cubicBezTo>
                      <a:pt x="1095" y="887"/>
                      <a:pt x="1119" y="898"/>
                      <a:pt x="1131" y="922"/>
                    </a:cubicBezTo>
                    <a:cubicBezTo>
                      <a:pt x="1131" y="923"/>
                      <a:pt x="1130" y="923"/>
                      <a:pt x="1130" y="924"/>
                    </a:cubicBezTo>
                    <a:lnTo>
                      <a:pt x="1130" y="924"/>
                    </a:lnTo>
                    <a:cubicBezTo>
                      <a:pt x="1126" y="923"/>
                      <a:pt x="1123" y="923"/>
                      <a:pt x="1119" y="922"/>
                    </a:cubicBezTo>
                    <a:cubicBezTo>
                      <a:pt x="1067" y="974"/>
                      <a:pt x="1039" y="1043"/>
                      <a:pt x="1023" y="1119"/>
                    </a:cubicBezTo>
                    <a:lnTo>
                      <a:pt x="1023" y="1119"/>
                    </a:lnTo>
                    <a:cubicBezTo>
                      <a:pt x="1023" y="1117"/>
                      <a:pt x="1024" y="1115"/>
                      <a:pt x="1024" y="1113"/>
                    </a:cubicBezTo>
                    <a:cubicBezTo>
                      <a:pt x="898" y="953"/>
                      <a:pt x="849" y="738"/>
                      <a:pt x="772" y="553"/>
                    </a:cubicBezTo>
                    <a:lnTo>
                      <a:pt x="772" y="553"/>
                    </a:lnTo>
                    <a:cubicBezTo>
                      <a:pt x="769" y="557"/>
                      <a:pt x="765" y="562"/>
                      <a:pt x="762" y="565"/>
                    </a:cubicBezTo>
                    <a:cubicBezTo>
                      <a:pt x="845" y="755"/>
                      <a:pt x="893" y="956"/>
                      <a:pt x="1022" y="1122"/>
                    </a:cubicBezTo>
                    <a:lnTo>
                      <a:pt x="1022" y="1122"/>
                    </a:lnTo>
                    <a:cubicBezTo>
                      <a:pt x="1006" y="1198"/>
                      <a:pt x="1002" y="1281"/>
                      <a:pt x="996" y="1363"/>
                    </a:cubicBezTo>
                    <a:lnTo>
                      <a:pt x="996" y="1363"/>
                    </a:lnTo>
                    <a:cubicBezTo>
                      <a:pt x="1005" y="1283"/>
                      <a:pt x="1010" y="1199"/>
                      <a:pt x="1022" y="1123"/>
                    </a:cubicBezTo>
                    <a:lnTo>
                      <a:pt x="1022" y="1123"/>
                    </a:lnTo>
                    <a:cubicBezTo>
                      <a:pt x="1023" y="1123"/>
                      <a:pt x="1024" y="1124"/>
                      <a:pt x="1024" y="1125"/>
                    </a:cubicBezTo>
                    <a:cubicBezTo>
                      <a:pt x="1036" y="1054"/>
                      <a:pt x="1071" y="983"/>
                      <a:pt x="1130" y="924"/>
                    </a:cubicBezTo>
                    <a:lnTo>
                      <a:pt x="1130" y="924"/>
                    </a:lnTo>
                    <a:cubicBezTo>
                      <a:pt x="1133" y="924"/>
                      <a:pt x="1135" y="924"/>
                      <a:pt x="1138" y="924"/>
                    </a:cubicBezTo>
                    <a:cubicBezTo>
                      <a:pt x="1191" y="924"/>
                      <a:pt x="1241" y="882"/>
                      <a:pt x="1262" y="839"/>
                    </a:cubicBezTo>
                    <a:cubicBezTo>
                      <a:pt x="1322" y="779"/>
                      <a:pt x="1357" y="744"/>
                      <a:pt x="1369" y="648"/>
                    </a:cubicBezTo>
                    <a:lnTo>
                      <a:pt x="1369" y="601"/>
                    </a:lnTo>
                    <a:cubicBezTo>
                      <a:pt x="1381" y="577"/>
                      <a:pt x="1381" y="553"/>
                      <a:pt x="1381" y="517"/>
                    </a:cubicBezTo>
                    <a:cubicBezTo>
                      <a:pt x="1369" y="506"/>
                      <a:pt x="1369" y="470"/>
                      <a:pt x="1369" y="446"/>
                    </a:cubicBezTo>
                    <a:cubicBezTo>
                      <a:pt x="1357" y="398"/>
                      <a:pt x="1357" y="339"/>
                      <a:pt x="1334" y="291"/>
                    </a:cubicBezTo>
                    <a:close/>
                    <a:moveTo>
                      <a:pt x="2691" y="1708"/>
                    </a:moveTo>
                    <a:lnTo>
                      <a:pt x="2691" y="1708"/>
                    </a:lnTo>
                    <a:cubicBezTo>
                      <a:pt x="2690" y="1708"/>
                      <a:pt x="2690" y="1708"/>
                      <a:pt x="2690" y="1709"/>
                    </a:cubicBezTo>
                    <a:lnTo>
                      <a:pt x="2690" y="1709"/>
                    </a:lnTo>
                    <a:cubicBezTo>
                      <a:pt x="2690" y="1709"/>
                      <a:pt x="2690" y="1708"/>
                      <a:pt x="2691" y="1708"/>
                    </a:cubicBezTo>
                    <a:close/>
                    <a:moveTo>
                      <a:pt x="1798" y="744"/>
                    </a:moveTo>
                    <a:lnTo>
                      <a:pt x="1655" y="887"/>
                    </a:lnTo>
                    <a:cubicBezTo>
                      <a:pt x="1560" y="982"/>
                      <a:pt x="1453" y="1125"/>
                      <a:pt x="1429" y="1279"/>
                    </a:cubicBezTo>
                    <a:cubicBezTo>
                      <a:pt x="1429" y="1363"/>
                      <a:pt x="1441" y="1434"/>
                      <a:pt x="1453" y="1494"/>
                    </a:cubicBezTo>
                    <a:cubicBezTo>
                      <a:pt x="1488" y="1553"/>
                      <a:pt x="1500" y="1589"/>
                      <a:pt x="1536" y="1601"/>
                    </a:cubicBezTo>
                    <a:cubicBezTo>
                      <a:pt x="1357" y="1780"/>
                      <a:pt x="1310" y="1994"/>
                      <a:pt x="1274" y="2268"/>
                    </a:cubicBezTo>
                    <a:cubicBezTo>
                      <a:pt x="1250" y="2018"/>
                      <a:pt x="1131" y="1791"/>
                      <a:pt x="965" y="1589"/>
                    </a:cubicBezTo>
                    <a:cubicBezTo>
                      <a:pt x="984" y="1520"/>
                      <a:pt x="991" y="1442"/>
                      <a:pt x="996" y="1363"/>
                    </a:cubicBezTo>
                    <a:lnTo>
                      <a:pt x="996" y="1363"/>
                    </a:lnTo>
                    <a:cubicBezTo>
                      <a:pt x="989" y="1430"/>
                      <a:pt x="980" y="1495"/>
                      <a:pt x="965" y="1553"/>
                    </a:cubicBezTo>
                    <a:cubicBezTo>
                      <a:pt x="893" y="1470"/>
                      <a:pt x="798" y="1399"/>
                      <a:pt x="703" y="1351"/>
                    </a:cubicBezTo>
                    <a:cubicBezTo>
                      <a:pt x="703" y="1339"/>
                      <a:pt x="703" y="1339"/>
                      <a:pt x="679" y="1315"/>
                    </a:cubicBezTo>
                    <a:lnTo>
                      <a:pt x="679" y="1303"/>
                    </a:lnTo>
                    <a:cubicBezTo>
                      <a:pt x="643" y="1232"/>
                      <a:pt x="607" y="1137"/>
                      <a:pt x="548" y="1077"/>
                    </a:cubicBezTo>
                    <a:cubicBezTo>
                      <a:pt x="488" y="1018"/>
                      <a:pt x="417" y="982"/>
                      <a:pt x="345" y="946"/>
                    </a:cubicBezTo>
                    <a:cubicBezTo>
                      <a:pt x="303" y="935"/>
                      <a:pt x="82" y="859"/>
                      <a:pt x="25" y="859"/>
                    </a:cubicBezTo>
                    <a:cubicBezTo>
                      <a:pt x="18" y="859"/>
                      <a:pt x="13" y="860"/>
                      <a:pt x="12" y="863"/>
                    </a:cubicBezTo>
                    <a:cubicBezTo>
                      <a:pt x="0" y="863"/>
                      <a:pt x="0" y="875"/>
                      <a:pt x="0" y="875"/>
                    </a:cubicBezTo>
                    <a:lnTo>
                      <a:pt x="83" y="1053"/>
                    </a:lnTo>
                    <a:cubicBezTo>
                      <a:pt x="119" y="1077"/>
                      <a:pt x="131" y="1125"/>
                      <a:pt x="167" y="1160"/>
                    </a:cubicBezTo>
                    <a:cubicBezTo>
                      <a:pt x="238" y="1232"/>
                      <a:pt x="310" y="1291"/>
                      <a:pt x="381" y="1363"/>
                    </a:cubicBezTo>
                    <a:cubicBezTo>
                      <a:pt x="429" y="1375"/>
                      <a:pt x="464" y="1399"/>
                      <a:pt x="476" y="1399"/>
                    </a:cubicBezTo>
                    <a:cubicBezTo>
                      <a:pt x="524" y="1410"/>
                      <a:pt x="560" y="1422"/>
                      <a:pt x="619" y="1422"/>
                    </a:cubicBezTo>
                    <a:cubicBezTo>
                      <a:pt x="628" y="1428"/>
                      <a:pt x="635" y="1430"/>
                      <a:pt x="642" y="1430"/>
                    </a:cubicBezTo>
                    <a:cubicBezTo>
                      <a:pt x="665" y="1430"/>
                      <a:pt x="679" y="1405"/>
                      <a:pt x="679" y="1387"/>
                    </a:cubicBezTo>
                    <a:cubicBezTo>
                      <a:pt x="786" y="1422"/>
                      <a:pt x="881" y="1494"/>
                      <a:pt x="953" y="1589"/>
                    </a:cubicBezTo>
                    <a:cubicBezTo>
                      <a:pt x="1131" y="1791"/>
                      <a:pt x="1238" y="2113"/>
                      <a:pt x="1262" y="2387"/>
                    </a:cubicBezTo>
                    <a:cubicBezTo>
                      <a:pt x="1238" y="2661"/>
                      <a:pt x="1262" y="2911"/>
                      <a:pt x="1262" y="3149"/>
                    </a:cubicBezTo>
                    <a:cubicBezTo>
                      <a:pt x="1155" y="2911"/>
                      <a:pt x="976" y="2708"/>
                      <a:pt x="774" y="2553"/>
                    </a:cubicBezTo>
                    <a:cubicBezTo>
                      <a:pt x="834" y="2470"/>
                      <a:pt x="786" y="2315"/>
                      <a:pt x="762" y="2232"/>
                    </a:cubicBezTo>
                    <a:cubicBezTo>
                      <a:pt x="714" y="2125"/>
                      <a:pt x="643" y="2018"/>
                      <a:pt x="536" y="1946"/>
                    </a:cubicBezTo>
                    <a:cubicBezTo>
                      <a:pt x="405" y="1839"/>
                      <a:pt x="226" y="1839"/>
                      <a:pt x="60" y="1791"/>
                    </a:cubicBezTo>
                    <a:lnTo>
                      <a:pt x="60" y="1791"/>
                    </a:lnTo>
                    <a:cubicBezTo>
                      <a:pt x="143" y="2053"/>
                      <a:pt x="250" y="2351"/>
                      <a:pt x="441" y="2530"/>
                    </a:cubicBezTo>
                    <a:cubicBezTo>
                      <a:pt x="513" y="2573"/>
                      <a:pt x="595" y="2599"/>
                      <a:pt x="655" y="2599"/>
                    </a:cubicBezTo>
                    <a:cubicBezTo>
                      <a:pt x="694" y="2599"/>
                      <a:pt x="724" y="2589"/>
                      <a:pt x="738" y="2565"/>
                    </a:cubicBezTo>
                    <a:cubicBezTo>
                      <a:pt x="917" y="2708"/>
                      <a:pt x="1060" y="2863"/>
                      <a:pt x="1179" y="3089"/>
                    </a:cubicBezTo>
                    <a:cubicBezTo>
                      <a:pt x="1274" y="3304"/>
                      <a:pt x="1310" y="3565"/>
                      <a:pt x="1322" y="3935"/>
                    </a:cubicBezTo>
                    <a:cubicBezTo>
                      <a:pt x="1310" y="4220"/>
                      <a:pt x="1691" y="5566"/>
                      <a:pt x="2131" y="6935"/>
                    </a:cubicBezTo>
                    <a:cubicBezTo>
                      <a:pt x="2143" y="6923"/>
                      <a:pt x="2155" y="6899"/>
                      <a:pt x="2191" y="6887"/>
                    </a:cubicBezTo>
                    <a:cubicBezTo>
                      <a:pt x="1750" y="5518"/>
                      <a:pt x="1369" y="4196"/>
                      <a:pt x="1393" y="3911"/>
                    </a:cubicBezTo>
                    <a:cubicBezTo>
                      <a:pt x="1429" y="3482"/>
                      <a:pt x="1631" y="3018"/>
                      <a:pt x="1988" y="2851"/>
                    </a:cubicBezTo>
                    <a:lnTo>
                      <a:pt x="2012" y="2863"/>
                    </a:lnTo>
                    <a:cubicBezTo>
                      <a:pt x="2042" y="2884"/>
                      <a:pt x="2073" y="2893"/>
                      <a:pt x="2104" y="2893"/>
                    </a:cubicBezTo>
                    <a:cubicBezTo>
                      <a:pt x="2214" y="2893"/>
                      <a:pt x="2331" y="2787"/>
                      <a:pt x="2405" y="2732"/>
                    </a:cubicBezTo>
                    <a:cubicBezTo>
                      <a:pt x="2548" y="2625"/>
                      <a:pt x="2631" y="2494"/>
                      <a:pt x="2679" y="2327"/>
                    </a:cubicBezTo>
                    <a:cubicBezTo>
                      <a:pt x="2703" y="2244"/>
                      <a:pt x="2691" y="2149"/>
                      <a:pt x="2703" y="2065"/>
                    </a:cubicBezTo>
                    <a:lnTo>
                      <a:pt x="2703" y="1887"/>
                    </a:lnTo>
                    <a:cubicBezTo>
                      <a:pt x="2703" y="1852"/>
                      <a:pt x="2681" y="1720"/>
                      <a:pt x="2690" y="1709"/>
                    </a:cubicBezTo>
                    <a:lnTo>
                      <a:pt x="2690" y="1709"/>
                    </a:lnTo>
                    <a:cubicBezTo>
                      <a:pt x="2607" y="1756"/>
                      <a:pt x="2524" y="1816"/>
                      <a:pt x="2453" y="1875"/>
                    </a:cubicBezTo>
                    <a:cubicBezTo>
                      <a:pt x="2262" y="2053"/>
                      <a:pt x="2096" y="2232"/>
                      <a:pt x="1988" y="2446"/>
                    </a:cubicBezTo>
                    <a:cubicBezTo>
                      <a:pt x="1965" y="2613"/>
                      <a:pt x="1953" y="2768"/>
                      <a:pt x="1988" y="2839"/>
                    </a:cubicBezTo>
                    <a:cubicBezTo>
                      <a:pt x="1631" y="3030"/>
                      <a:pt x="1429" y="3327"/>
                      <a:pt x="1381" y="3744"/>
                    </a:cubicBezTo>
                    <a:cubicBezTo>
                      <a:pt x="1369" y="3482"/>
                      <a:pt x="1357" y="3375"/>
                      <a:pt x="1298" y="3208"/>
                    </a:cubicBezTo>
                    <a:cubicBezTo>
                      <a:pt x="1274" y="3184"/>
                      <a:pt x="1298" y="3125"/>
                      <a:pt x="1298" y="3089"/>
                    </a:cubicBezTo>
                    <a:lnTo>
                      <a:pt x="1298" y="2958"/>
                    </a:lnTo>
                    <a:lnTo>
                      <a:pt x="1298" y="2672"/>
                    </a:lnTo>
                    <a:cubicBezTo>
                      <a:pt x="1298" y="2422"/>
                      <a:pt x="1298" y="2184"/>
                      <a:pt x="1369" y="1946"/>
                    </a:cubicBezTo>
                    <a:cubicBezTo>
                      <a:pt x="1393" y="1839"/>
                      <a:pt x="1441" y="1732"/>
                      <a:pt x="1500" y="1649"/>
                    </a:cubicBezTo>
                    <a:cubicBezTo>
                      <a:pt x="1548" y="1589"/>
                      <a:pt x="1572" y="1589"/>
                      <a:pt x="1631" y="1553"/>
                    </a:cubicBezTo>
                    <a:cubicBezTo>
                      <a:pt x="1691" y="1518"/>
                      <a:pt x="1774" y="1470"/>
                      <a:pt x="1810" y="1410"/>
                    </a:cubicBezTo>
                    <a:cubicBezTo>
                      <a:pt x="1893" y="1315"/>
                      <a:pt x="1893" y="1220"/>
                      <a:pt x="1869" y="1113"/>
                    </a:cubicBezTo>
                    <a:cubicBezTo>
                      <a:pt x="1857" y="1053"/>
                      <a:pt x="1857" y="982"/>
                      <a:pt x="1846" y="922"/>
                    </a:cubicBezTo>
                    <a:cubicBezTo>
                      <a:pt x="1834" y="898"/>
                      <a:pt x="1786" y="756"/>
                      <a:pt x="1798" y="7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7"/>
              <p:cNvSpPr/>
              <p:nvPr/>
            </p:nvSpPr>
            <p:spPr>
              <a:xfrm>
                <a:off x="-1026925" y="1218750"/>
                <a:ext cx="67600" cy="173375"/>
              </a:xfrm>
              <a:custGeom>
                <a:avLst/>
                <a:gdLst/>
                <a:ahLst/>
                <a:cxnLst/>
                <a:rect l="l" t="t" r="r" b="b"/>
                <a:pathLst>
                  <a:path w="2704" h="6935" extrusionOk="0">
                    <a:moveTo>
                      <a:pt x="429" y="0"/>
                    </a:moveTo>
                    <a:cubicBezTo>
                      <a:pt x="424" y="0"/>
                      <a:pt x="420" y="2"/>
                      <a:pt x="417" y="5"/>
                    </a:cubicBezTo>
                    <a:cubicBezTo>
                      <a:pt x="429" y="41"/>
                      <a:pt x="429" y="88"/>
                      <a:pt x="441" y="124"/>
                    </a:cubicBezTo>
                    <a:cubicBezTo>
                      <a:pt x="488" y="279"/>
                      <a:pt x="572" y="350"/>
                      <a:pt x="667" y="469"/>
                    </a:cubicBezTo>
                    <a:cubicBezTo>
                      <a:pt x="679" y="469"/>
                      <a:pt x="691" y="493"/>
                      <a:pt x="715" y="517"/>
                    </a:cubicBezTo>
                    <a:lnTo>
                      <a:pt x="750" y="529"/>
                    </a:lnTo>
                    <a:cubicBezTo>
                      <a:pt x="754" y="535"/>
                      <a:pt x="757" y="541"/>
                      <a:pt x="760" y="548"/>
                    </a:cubicBezTo>
                    <a:lnTo>
                      <a:pt x="760" y="548"/>
                    </a:lnTo>
                    <a:cubicBezTo>
                      <a:pt x="777" y="537"/>
                      <a:pt x="786" y="527"/>
                      <a:pt x="786" y="517"/>
                    </a:cubicBezTo>
                    <a:cubicBezTo>
                      <a:pt x="774" y="422"/>
                      <a:pt x="774" y="302"/>
                      <a:pt x="727" y="231"/>
                    </a:cubicBezTo>
                    <a:cubicBezTo>
                      <a:pt x="691" y="148"/>
                      <a:pt x="572" y="88"/>
                      <a:pt x="500" y="41"/>
                    </a:cubicBezTo>
                    <a:cubicBezTo>
                      <a:pt x="488" y="29"/>
                      <a:pt x="488" y="29"/>
                      <a:pt x="477" y="29"/>
                    </a:cubicBezTo>
                    <a:cubicBezTo>
                      <a:pt x="459" y="11"/>
                      <a:pt x="442" y="0"/>
                      <a:pt x="429" y="0"/>
                    </a:cubicBezTo>
                    <a:close/>
                    <a:moveTo>
                      <a:pt x="1334" y="291"/>
                    </a:moveTo>
                    <a:cubicBezTo>
                      <a:pt x="1334" y="291"/>
                      <a:pt x="1227" y="410"/>
                      <a:pt x="1215" y="422"/>
                    </a:cubicBezTo>
                    <a:cubicBezTo>
                      <a:pt x="1167" y="469"/>
                      <a:pt x="1143" y="517"/>
                      <a:pt x="1108" y="576"/>
                    </a:cubicBezTo>
                    <a:cubicBezTo>
                      <a:pt x="1072" y="660"/>
                      <a:pt x="1024" y="779"/>
                      <a:pt x="1096" y="874"/>
                    </a:cubicBezTo>
                    <a:cubicBezTo>
                      <a:pt x="1096" y="886"/>
                      <a:pt x="1108" y="898"/>
                      <a:pt x="1131" y="910"/>
                    </a:cubicBezTo>
                    <a:cubicBezTo>
                      <a:pt x="1130" y="911"/>
                      <a:pt x="1128" y="913"/>
                      <a:pt x="1126" y="915"/>
                    </a:cubicBezTo>
                    <a:lnTo>
                      <a:pt x="1126" y="915"/>
                    </a:lnTo>
                    <a:cubicBezTo>
                      <a:pt x="1120" y="914"/>
                      <a:pt x="1114" y="912"/>
                      <a:pt x="1108" y="910"/>
                    </a:cubicBezTo>
                    <a:cubicBezTo>
                      <a:pt x="1061" y="964"/>
                      <a:pt x="1036" y="1033"/>
                      <a:pt x="1021" y="1108"/>
                    </a:cubicBezTo>
                    <a:lnTo>
                      <a:pt x="1021" y="1108"/>
                    </a:lnTo>
                    <a:cubicBezTo>
                      <a:pt x="897" y="947"/>
                      <a:pt x="848" y="732"/>
                      <a:pt x="760" y="548"/>
                    </a:cubicBezTo>
                    <a:lnTo>
                      <a:pt x="760" y="548"/>
                    </a:lnTo>
                    <a:cubicBezTo>
                      <a:pt x="757" y="549"/>
                      <a:pt x="754" y="551"/>
                      <a:pt x="750" y="552"/>
                    </a:cubicBezTo>
                    <a:cubicBezTo>
                      <a:pt x="844" y="752"/>
                      <a:pt x="892" y="952"/>
                      <a:pt x="1019" y="1118"/>
                    </a:cubicBezTo>
                    <a:lnTo>
                      <a:pt x="1019" y="1118"/>
                    </a:lnTo>
                    <a:cubicBezTo>
                      <a:pt x="1016" y="1138"/>
                      <a:pt x="1013" y="1158"/>
                      <a:pt x="1010" y="1179"/>
                    </a:cubicBezTo>
                    <a:lnTo>
                      <a:pt x="1010" y="1179"/>
                    </a:lnTo>
                    <a:cubicBezTo>
                      <a:pt x="1014" y="1160"/>
                      <a:pt x="1018" y="1140"/>
                      <a:pt x="1022" y="1121"/>
                    </a:cubicBezTo>
                    <a:lnTo>
                      <a:pt x="1022" y="1121"/>
                    </a:lnTo>
                    <a:cubicBezTo>
                      <a:pt x="1023" y="1122"/>
                      <a:pt x="1024" y="1123"/>
                      <a:pt x="1024" y="1124"/>
                    </a:cubicBezTo>
                    <a:cubicBezTo>
                      <a:pt x="1036" y="1055"/>
                      <a:pt x="1070" y="974"/>
                      <a:pt x="1126" y="915"/>
                    </a:cubicBezTo>
                    <a:lnTo>
                      <a:pt x="1126" y="915"/>
                    </a:lnTo>
                    <a:cubicBezTo>
                      <a:pt x="1131" y="916"/>
                      <a:pt x="1136" y="916"/>
                      <a:pt x="1140" y="916"/>
                    </a:cubicBezTo>
                    <a:cubicBezTo>
                      <a:pt x="1188" y="916"/>
                      <a:pt x="1233" y="877"/>
                      <a:pt x="1262" y="838"/>
                    </a:cubicBezTo>
                    <a:cubicBezTo>
                      <a:pt x="1322" y="779"/>
                      <a:pt x="1346" y="743"/>
                      <a:pt x="1370" y="648"/>
                    </a:cubicBezTo>
                    <a:lnTo>
                      <a:pt x="1370" y="600"/>
                    </a:lnTo>
                    <a:cubicBezTo>
                      <a:pt x="1381" y="576"/>
                      <a:pt x="1381" y="541"/>
                      <a:pt x="1381" y="517"/>
                    </a:cubicBezTo>
                    <a:cubicBezTo>
                      <a:pt x="1370" y="505"/>
                      <a:pt x="1370" y="469"/>
                      <a:pt x="1370" y="445"/>
                    </a:cubicBezTo>
                    <a:cubicBezTo>
                      <a:pt x="1346" y="398"/>
                      <a:pt x="1346" y="338"/>
                      <a:pt x="1334" y="291"/>
                    </a:cubicBezTo>
                    <a:close/>
                    <a:moveTo>
                      <a:pt x="2691" y="1707"/>
                    </a:moveTo>
                    <a:lnTo>
                      <a:pt x="2691" y="1707"/>
                    </a:lnTo>
                    <a:cubicBezTo>
                      <a:pt x="2691" y="1707"/>
                      <a:pt x="2690" y="1708"/>
                      <a:pt x="2690" y="1708"/>
                    </a:cubicBezTo>
                    <a:lnTo>
                      <a:pt x="2690" y="1708"/>
                    </a:lnTo>
                    <a:cubicBezTo>
                      <a:pt x="2690" y="1708"/>
                      <a:pt x="2691" y="1708"/>
                      <a:pt x="2691" y="1707"/>
                    </a:cubicBezTo>
                    <a:close/>
                    <a:moveTo>
                      <a:pt x="1798" y="731"/>
                    </a:moveTo>
                    <a:lnTo>
                      <a:pt x="1643" y="886"/>
                    </a:lnTo>
                    <a:cubicBezTo>
                      <a:pt x="1560" y="969"/>
                      <a:pt x="1453" y="1124"/>
                      <a:pt x="1429" y="1267"/>
                    </a:cubicBezTo>
                    <a:cubicBezTo>
                      <a:pt x="1429" y="1362"/>
                      <a:pt x="1441" y="1434"/>
                      <a:pt x="1453" y="1493"/>
                    </a:cubicBezTo>
                    <a:cubicBezTo>
                      <a:pt x="1489" y="1553"/>
                      <a:pt x="1501" y="1588"/>
                      <a:pt x="1524" y="1600"/>
                    </a:cubicBezTo>
                    <a:cubicBezTo>
                      <a:pt x="1346" y="1779"/>
                      <a:pt x="1310" y="1993"/>
                      <a:pt x="1274" y="2267"/>
                    </a:cubicBezTo>
                    <a:cubicBezTo>
                      <a:pt x="1250" y="2017"/>
                      <a:pt x="1131" y="1791"/>
                      <a:pt x="965" y="1588"/>
                    </a:cubicBezTo>
                    <a:cubicBezTo>
                      <a:pt x="999" y="1466"/>
                      <a:pt x="994" y="1316"/>
                      <a:pt x="1010" y="1179"/>
                    </a:cubicBezTo>
                    <a:lnTo>
                      <a:pt x="1010" y="1179"/>
                    </a:lnTo>
                    <a:cubicBezTo>
                      <a:pt x="988" y="1305"/>
                      <a:pt x="985" y="1442"/>
                      <a:pt x="965" y="1553"/>
                    </a:cubicBezTo>
                    <a:cubicBezTo>
                      <a:pt x="893" y="1469"/>
                      <a:pt x="798" y="1386"/>
                      <a:pt x="691" y="1350"/>
                    </a:cubicBezTo>
                    <a:cubicBezTo>
                      <a:pt x="691" y="1326"/>
                      <a:pt x="691" y="1326"/>
                      <a:pt x="679" y="1314"/>
                    </a:cubicBezTo>
                    <a:lnTo>
                      <a:pt x="679" y="1303"/>
                    </a:lnTo>
                    <a:cubicBezTo>
                      <a:pt x="631" y="1231"/>
                      <a:pt x="608" y="1136"/>
                      <a:pt x="548" y="1076"/>
                    </a:cubicBezTo>
                    <a:cubicBezTo>
                      <a:pt x="488" y="1017"/>
                      <a:pt x="417" y="969"/>
                      <a:pt x="334" y="945"/>
                    </a:cubicBezTo>
                    <a:cubicBezTo>
                      <a:pt x="300" y="934"/>
                      <a:pt x="55" y="849"/>
                      <a:pt x="17" y="849"/>
                    </a:cubicBezTo>
                    <a:cubicBezTo>
                      <a:pt x="15" y="849"/>
                      <a:pt x="13" y="849"/>
                      <a:pt x="12" y="850"/>
                    </a:cubicBezTo>
                    <a:cubicBezTo>
                      <a:pt x="0" y="850"/>
                      <a:pt x="0" y="874"/>
                      <a:pt x="0" y="874"/>
                    </a:cubicBezTo>
                    <a:lnTo>
                      <a:pt x="84" y="1053"/>
                    </a:lnTo>
                    <a:cubicBezTo>
                      <a:pt x="119" y="1076"/>
                      <a:pt x="131" y="1124"/>
                      <a:pt x="155" y="1148"/>
                    </a:cubicBezTo>
                    <a:cubicBezTo>
                      <a:pt x="238" y="1231"/>
                      <a:pt x="310" y="1291"/>
                      <a:pt x="381" y="1362"/>
                    </a:cubicBezTo>
                    <a:cubicBezTo>
                      <a:pt x="429" y="1374"/>
                      <a:pt x="453" y="1398"/>
                      <a:pt x="477" y="1398"/>
                    </a:cubicBezTo>
                    <a:cubicBezTo>
                      <a:pt x="512" y="1410"/>
                      <a:pt x="560" y="1422"/>
                      <a:pt x="619" y="1422"/>
                    </a:cubicBezTo>
                    <a:cubicBezTo>
                      <a:pt x="626" y="1424"/>
                      <a:pt x="632" y="1425"/>
                      <a:pt x="637" y="1425"/>
                    </a:cubicBezTo>
                    <a:cubicBezTo>
                      <a:pt x="663" y="1425"/>
                      <a:pt x="679" y="1403"/>
                      <a:pt x="679" y="1374"/>
                    </a:cubicBezTo>
                    <a:cubicBezTo>
                      <a:pt x="786" y="1422"/>
                      <a:pt x="869" y="1493"/>
                      <a:pt x="953" y="1588"/>
                    </a:cubicBezTo>
                    <a:cubicBezTo>
                      <a:pt x="1131" y="1791"/>
                      <a:pt x="1227" y="2112"/>
                      <a:pt x="1262" y="2386"/>
                    </a:cubicBezTo>
                    <a:cubicBezTo>
                      <a:pt x="1227" y="2660"/>
                      <a:pt x="1262" y="2910"/>
                      <a:pt x="1262" y="3148"/>
                    </a:cubicBezTo>
                    <a:cubicBezTo>
                      <a:pt x="1155" y="2910"/>
                      <a:pt x="977" y="2708"/>
                      <a:pt x="774" y="2553"/>
                    </a:cubicBezTo>
                    <a:cubicBezTo>
                      <a:pt x="834" y="2469"/>
                      <a:pt x="786" y="2315"/>
                      <a:pt x="750" y="2231"/>
                    </a:cubicBezTo>
                    <a:cubicBezTo>
                      <a:pt x="715" y="2124"/>
                      <a:pt x="631" y="2017"/>
                      <a:pt x="536" y="1946"/>
                    </a:cubicBezTo>
                    <a:cubicBezTo>
                      <a:pt x="393" y="1838"/>
                      <a:pt x="215" y="1838"/>
                      <a:pt x="60" y="1791"/>
                    </a:cubicBezTo>
                    <a:lnTo>
                      <a:pt x="60" y="1791"/>
                    </a:lnTo>
                    <a:cubicBezTo>
                      <a:pt x="143" y="2041"/>
                      <a:pt x="250" y="2338"/>
                      <a:pt x="441" y="2529"/>
                    </a:cubicBezTo>
                    <a:cubicBezTo>
                      <a:pt x="514" y="2573"/>
                      <a:pt x="591" y="2598"/>
                      <a:pt x="650" y="2598"/>
                    </a:cubicBezTo>
                    <a:cubicBezTo>
                      <a:pt x="689" y="2598"/>
                      <a:pt x="720" y="2588"/>
                      <a:pt x="739" y="2565"/>
                    </a:cubicBezTo>
                    <a:cubicBezTo>
                      <a:pt x="917" y="2696"/>
                      <a:pt x="1048" y="2862"/>
                      <a:pt x="1167" y="3089"/>
                    </a:cubicBezTo>
                    <a:cubicBezTo>
                      <a:pt x="1274" y="3303"/>
                      <a:pt x="1310" y="3565"/>
                      <a:pt x="1322" y="3934"/>
                    </a:cubicBezTo>
                    <a:cubicBezTo>
                      <a:pt x="1310" y="4220"/>
                      <a:pt x="1691" y="5565"/>
                      <a:pt x="2120" y="6934"/>
                    </a:cubicBezTo>
                    <a:cubicBezTo>
                      <a:pt x="2143" y="6910"/>
                      <a:pt x="2155" y="6899"/>
                      <a:pt x="2179" y="6887"/>
                    </a:cubicBezTo>
                    <a:cubicBezTo>
                      <a:pt x="1751" y="5517"/>
                      <a:pt x="1370" y="4196"/>
                      <a:pt x="1393" y="3910"/>
                    </a:cubicBezTo>
                    <a:cubicBezTo>
                      <a:pt x="1429" y="3470"/>
                      <a:pt x="1631" y="3017"/>
                      <a:pt x="1989" y="2850"/>
                    </a:cubicBezTo>
                    <a:lnTo>
                      <a:pt x="2001" y="2862"/>
                    </a:lnTo>
                    <a:cubicBezTo>
                      <a:pt x="2033" y="2884"/>
                      <a:pt x="2065" y="2892"/>
                      <a:pt x="2098" y="2892"/>
                    </a:cubicBezTo>
                    <a:cubicBezTo>
                      <a:pt x="2210" y="2892"/>
                      <a:pt x="2322" y="2787"/>
                      <a:pt x="2405" y="2731"/>
                    </a:cubicBezTo>
                    <a:cubicBezTo>
                      <a:pt x="2536" y="2624"/>
                      <a:pt x="2632" y="2493"/>
                      <a:pt x="2679" y="2327"/>
                    </a:cubicBezTo>
                    <a:cubicBezTo>
                      <a:pt x="2703" y="2243"/>
                      <a:pt x="2691" y="2148"/>
                      <a:pt x="2703" y="2065"/>
                    </a:cubicBezTo>
                    <a:lnTo>
                      <a:pt x="2703" y="1886"/>
                    </a:lnTo>
                    <a:cubicBezTo>
                      <a:pt x="2703" y="1851"/>
                      <a:pt x="2681" y="1716"/>
                      <a:pt x="2690" y="1708"/>
                    </a:cubicBezTo>
                    <a:lnTo>
                      <a:pt x="2690" y="1708"/>
                    </a:lnTo>
                    <a:cubicBezTo>
                      <a:pt x="2595" y="1744"/>
                      <a:pt x="2524" y="1803"/>
                      <a:pt x="2453" y="1862"/>
                    </a:cubicBezTo>
                    <a:cubicBezTo>
                      <a:pt x="2263" y="2041"/>
                      <a:pt x="2096" y="2219"/>
                      <a:pt x="1989" y="2446"/>
                    </a:cubicBezTo>
                    <a:cubicBezTo>
                      <a:pt x="1965" y="2612"/>
                      <a:pt x="1941" y="2755"/>
                      <a:pt x="1989" y="2838"/>
                    </a:cubicBezTo>
                    <a:cubicBezTo>
                      <a:pt x="1631" y="3029"/>
                      <a:pt x="1429" y="3327"/>
                      <a:pt x="1381" y="3743"/>
                    </a:cubicBezTo>
                    <a:cubicBezTo>
                      <a:pt x="1370" y="3470"/>
                      <a:pt x="1346" y="3374"/>
                      <a:pt x="1286" y="3208"/>
                    </a:cubicBezTo>
                    <a:cubicBezTo>
                      <a:pt x="1274" y="3172"/>
                      <a:pt x="1286" y="3112"/>
                      <a:pt x="1286" y="3089"/>
                    </a:cubicBezTo>
                    <a:lnTo>
                      <a:pt x="1286" y="2958"/>
                    </a:lnTo>
                    <a:lnTo>
                      <a:pt x="1286" y="2672"/>
                    </a:lnTo>
                    <a:cubicBezTo>
                      <a:pt x="1286" y="2422"/>
                      <a:pt x="1286" y="2184"/>
                      <a:pt x="1370" y="1946"/>
                    </a:cubicBezTo>
                    <a:cubicBezTo>
                      <a:pt x="1393" y="1838"/>
                      <a:pt x="1441" y="1731"/>
                      <a:pt x="1501" y="1648"/>
                    </a:cubicBezTo>
                    <a:cubicBezTo>
                      <a:pt x="1548" y="1588"/>
                      <a:pt x="1572" y="1588"/>
                      <a:pt x="1631" y="1553"/>
                    </a:cubicBezTo>
                    <a:cubicBezTo>
                      <a:pt x="1691" y="1505"/>
                      <a:pt x="1762" y="1469"/>
                      <a:pt x="1810" y="1410"/>
                    </a:cubicBezTo>
                    <a:cubicBezTo>
                      <a:pt x="1882" y="1314"/>
                      <a:pt x="1882" y="1207"/>
                      <a:pt x="1870" y="1112"/>
                    </a:cubicBezTo>
                    <a:cubicBezTo>
                      <a:pt x="1858" y="1053"/>
                      <a:pt x="1858" y="969"/>
                      <a:pt x="1846" y="910"/>
                    </a:cubicBezTo>
                    <a:cubicBezTo>
                      <a:pt x="1822" y="898"/>
                      <a:pt x="1786" y="755"/>
                      <a:pt x="1798" y="73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7"/>
              <p:cNvSpPr/>
              <p:nvPr/>
            </p:nvSpPr>
            <p:spPr>
              <a:xfrm>
                <a:off x="-1169200" y="1226925"/>
                <a:ext cx="67275" cy="173225"/>
              </a:xfrm>
              <a:custGeom>
                <a:avLst/>
                <a:gdLst/>
                <a:ahLst/>
                <a:cxnLst/>
                <a:rect l="l" t="t" r="r" b="b"/>
                <a:pathLst>
                  <a:path w="2691" h="6929" extrusionOk="0">
                    <a:moveTo>
                      <a:pt x="421" y="1"/>
                    </a:moveTo>
                    <a:cubicBezTo>
                      <a:pt x="415" y="1"/>
                      <a:pt x="409" y="4"/>
                      <a:pt x="405" y="11"/>
                    </a:cubicBezTo>
                    <a:cubicBezTo>
                      <a:pt x="417" y="35"/>
                      <a:pt x="417" y="83"/>
                      <a:pt x="429" y="130"/>
                    </a:cubicBezTo>
                    <a:cubicBezTo>
                      <a:pt x="476" y="273"/>
                      <a:pt x="572" y="345"/>
                      <a:pt x="655" y="464"/>
                    </a:cubicBezTo>
                    <a:cubicBezTo>
                      <a:pt x="667" y="464"/>
                      <a:pt x="691" y="499"/>
                      <a:pt x="703" y="511"/>
                    </a:cubicBezTo>
                    <a:lnTo>
                      <a:pt x="750" y="523"/>
                    </a:lnTo>
                    <a:cubicBezTo>
                      <a:pt x="753" y="531"/>
                      <a:pt x="757" y="539"/>
                      <a:pt x="760" y="547"/>
                    </a:cubicBezTo>
                    <a:lnTo>
                      <a:pt x="760" y="547"/>
                    </a:lnTo>
                    <a:cubicBezTo>
                      <a:pt x="768" y="535"/>
                      <a:pt x="774" y="520"/>
                      <a:pt x="774" y="511"/>
                    </a:cubicBezTo>
                    <a:cubicBezTo>
                      <a:pt x="762" y="428"/>
                      <a:pt x="762" y="309"/>
                      <a:pt x="715" y="225"/>
                    </a:cubicBezTo>
                    <a:cubicBezTo>
                      <a:pt x="691" y="142"/>
                      <a:pt x="572" y="83"/>
                      <a:pt x="488" y="35"/>
                    </a:cubicBezTo>
                    <a:cubicBezTo>
                      <a:pt x="476" y="23"/>
                      <a:pt x="476" y="23"/>
                      <a:pt x="464" y="23"/>
                    </a:cubicBezTo>
                    <a:cubicBezTo>
                      <a:pt x="456" y="15"/>
                      <a:pt x="437" y="1"/>
                      <a:pt x="421" y="1"/>
                    </a:cubicBezTo>
                    <a:close/>
                    <a:moveTo>
                      <a:pt x="1322" y="285"/>
                    </a:moveTo>
                    <a:cubicBezTo>
                      <a:pt x="1322" y="285"/>
                      <a:pt x="1226" y="404"/>
                      <a:pt x="1203" y="428"/>
                    </a:cubicBezTo>
                    <a:cubicBezTo>
                      <a:pt x="1167" y="464"/>
                      <a:pt x="1131" y="511"/>
                      <a:pt x="1107" y="571"/>
                    </a:cubicBezTo>
                    <a:cubicBezTo>
                      <a:pt x="1060" y="666"/>
                      <a:pt x="1012" y="785"/>
                      <a:pt x="1084" y="868"/>
                    </a:cubicBezTo>
                    <a:cubicBezTo>
                      <a:pt x="1084" y="880"/>
                      <a:pt x="1107" y="904"/>
                      <a:pt x="1119" y="916"/>
                    </a:cubicBezTo>
                    <a:cubicBezTo>
                      <a:pt x="1119" y="917"/>
                      <a:pt x="1118" y="917"/>
                      <a:pt x="1118" y="918"/>
                    </a:cubicBezTo>
                    <a:lnTo>
                      <a:pt x="1118" y="918"/>
                    </a:lnTo>
                    <a:cubicBezTo>
                      <a:pt x="1114" y="917"/>
                      <a:pt x="1111" y="917"/>
                      <a:pt x="1107" y="916"/>
                    </a:cubicBezTo>
                    <a:cubicBezTo>
                      <a:pt x="1066" y="960"/>
                      <a:pt x="1040" y="1014"/>
                      <a:pt x="1023" y="1072"/>
                    </a:cubicBezTo>
                    <a:lnTo>
                      <a:pt x="1023" y="1072"/>
                    </a:lnTo>
                    <a:cubicBezTo>
                      <a:pt x="1040" y="1017"/>
                      <a:pt x="1072" y="964"/>
                      <a:pt x="1118" y="918"/>
                    </a:cubicBezTo>
                    <a:lnTo>
                      <a:pt x="1118" y="918"/>
                    </a:lnTo>
                    <a:cubicBezTo>
                      <a:pt x="1121" y="918"/>
                      <a:pt x="1124" y="918"/>
                      <a:pt x="1126" y="918"/>
                    </a:cubicBezTo>
                    <a:cubicBezTo>
                      <a:pt x="1179" y="918"/>
                      <a:pt x="1229" y="877"/>
                      <a:pt x="1250" y="845"/>
                    </a:cubicBezTo>
                    <a:cubicBezTo>
                      <a:pt x="1310" y="785"/>
                      <a:pt x="1346" y="737"/>
                      <a:pt x="1357" y="642"/>
                    </a:cubicBezTo>
                    <a:lnTo>
                      <a:pt x="1357" y="606"/>
                    </a:lnTo>
                    <a:cubicBezTo>
                      <a:pt x="1369" y="571"/>
                      <a:pt x="1369" y="547"/>
                      <a:pt x="1369" y="511"/>
                    </a:cubicBezTo>
                    <a:cubicBezTo>
                      <a:pt x="1357" y="499"/>
                      <a:pt x="1357" y="476"/>
                      <a:pt x="1357" y="440"/>
                    </a:cubicBezTo>
                    <a:cubicBezTo>
                      <a:pt x="1346" y="392"/>
                      <a:pt x="1346" y="333"/>
                      <a:pt x="1322" y="285"/>
                    </a:cubicBezTo>
                    <a:close/>
                    <a:moveTo>
                      <a:pt x="1023" y="1072"/>
                    </a:moveTo>
                    <a:cubicBezTo>
                      <a:pt x="1020" y="1082"/>
                      <a:pt x="1017" y="1093"/>
                      <a:pt x="1015" y="1103"/>
                    </a:cubicBezTo>
                    <a:lnTo>
                      <a:pt x="1015" y="1103"/>
                    </a:lnTo>
                    <a:cubicBezTo>
                      <a:pt x="1018" y="1092"/>
                      <a:pt x="1020" y="1082"/>
                      <a:pt x="1023" y="1072"/>
                    </a:cubicBezTo>
                    <a:close/>
                    <a:moveTo>
                      <a:pt x="760" y="547"/>
                    </a:moveTo>
                    <a:lnTo>
                      <a:pt x="760" y="547"/>
                    </a:lnTo>
                    <a:cubicBezTo>
                      <a:pt x="757" y="551"/>
                      <a:pt x="753" y="556"/>
                      <a:pt x="750" y="559"/>
                    </a:cubicBezTo>
                    <a:cubicBezTo>
                      <a:pt x="833" y="749"/>
                      <a:pt x="881" y="962"/>
                      <a:pt x="1011" y="1117"/>
                    </a:cubicBezTo>
                    <a:lnTo>
                      <a:pt x="1011" y="1117"/>
                    </a:lnTo>
                    <a:cubicBezTo>
                      <a:pt x="1011" y="1113"/>
                      <a:pt x="1012" y="1110"/>
                      <a:pt x="1012" y="1107"/>
                    </a:cubicBezTo>
                    <a:cubicBezTo>
                      <a:pt x="886" y="946"/>
                      <a:pt x="837" y="742"/>
                      <a:pt x="760" y="547"/>
                    </a:cubicBezTo>
                    <a:close/>
                    <a:moveTo>
                      <a:pt x="1015" y="1103"/>
                    </a:moveTo>
                    <a:lnTo>
                      <a:pt x="1015" y="1103"/>
                    </a:lnTo>
                    <a:cubicBezTo>
                      <a:pt x="1014" y="1108"/>
                      <a:pt x="1013" y="1113"/>
                      <a:pt x="1012" y="1118"/>
                    </a:cubicBezTo>
                    <a:lnTo>
                      <a:pt x="1012" y="1118"/>
                    </a:lnTo>
                    <a:cubicBezTo>
                      <a:pt x="1011" y="1118"/>
                      <a:pt x="1011" y="1117"/>
                      <a:pt x="1011" y="1117"/>
                    </a:cubicBezTo>
                    <a:lnTo>
                      <a:pt x="1011" y="1117"/>
                    </a:lnTo>
                    <a:cubicBezTo>
                      <a:pt x="1010" y="1124"/>
                      <a:pt x="1008" y="1132"/>
                      <a:pt x="1007" y="1140"/>
                    </a:cubicBezTo>
                    <a:lnTo>
                      <a:pt x="1007" y="1140"/>
                    </a:lnTo>
                    <a:cubicBezTo>
                      <a:pt x="1009" y="1132"/>
                      <a:pt x="1010" y="1125"/>
                      <a:pt x="1012" y="1118"/>
                    </a:cubicBezTo>
                    <a:lnTo>
                      <a:pt x="1012" y="1118"/>
                    </a:lnTo>
                    <a:cubicBezTo>
                      <a:pt x="1012" y="1118"/>
                      <a:pt x="1012" y="1118"/>
                      <a:pt x="1012" y="1118"/>
                    </a:cubicBezTo>
                    <a:cubicBezTo>
                      <a:pt x="1013" y="1113"/>
                      <a:pt x="1014" y="1108"/>
                      <a:pt x="1015" y="1103"/>
                    </a:cubicBezTo>
                    <a:close/>
                    <a:moveTo>
                      <a:pt x="1007" y="1140"/>
                    </a:moveTo>
                    <a:cubicBezTo>
                      <a:pt x="994" y="1210"/>
                      <a:pt x="990" y="1286"/>
                      <a:pt x="985" y="1359"/>
                    </a:cubicBezTo>
                    <a:lnTo>
                      <a:pt x="985" y="1359"/>
                    </a:lnTo>
                    <a:cubicBezTo>
                      <a:pt x="992" y="1287"/>
                      <a:pt x="998" y="1213"/>
                      <a:pt x="1007" y="1140"/>
                    </a:cubicBezTo>
                    <a:close/>
                    <a:moveTo>
                      <a:pt x="20" y="855"/>
                    </a:moveTo>
                    <a:cubicBezTo>
                      <a:pt x="16" y="855"/>
                      <a:pt x="14" y="856"/>
                      <a:pt x="12" y="857"/>
                    </a:cubicBezTo>
                    <a:cubicBezTo>
                      <a:pt x="0" y="857"/>
                      <a:pt x="0" y="868"/>
                      <a:pt x="0" y="868"/>
                    </a:cubicBezTo>
                    <a:lnTo>
                      <a:pt x="95" y="1047"/>
                    </a:lnTo>
                    <a:cubicBezTo>
                      <a:pt x="119" y="1083"/>
                      <a:pt x="131" y="1118"/>
                      <a:pt x="167" y="1154"/>
                    </a:cubicBezTo>
                    <a:cubicBezTo>
                      <a:pt x="238" y="1226"/>
                      <a:pt x="310" y="1285"/>
                      <a:pt x="393" y="1357"/>
                    </a:cubicBezTo>
                    <a:cubicBezTo>
                      <a:pt x="429" y="1380"/>
                      <a:pt x="464" y="1392"/>
                      <a:pt x="476" y="1392"/>
                    </a:cubicBezTo>
                    <a:cubicBezTo>
                      <a:pt x="524" y="1404"/>
                      <a:pt x="572" y="1416"/>
                      <a:pt x="631" y="1416"/>
                    </a:cubicBezTo>
                    <a:cubicBezTo>
                      <a:pt x="637" y="1422"/>
                      <a:pt x="643" y="1424"/>
                      <a:pt x="649" y="1424"/>
                    </a:cubicBezTo>
                    <a:cubicBezTo>
                      <a:pt x="670" y="1424"/>
                      <a:pt x="691" y="1399"/>
                      <a:pt x="691" y="1380"/>
                    </a:cubicBezTo>
                    <a:cubicBezTo>
                      <a:pt x="786" y="1416"/>
                      <a:pt x="881" y="1499"/>
                      <a:pt x="953" y="1583"/>
                    </a:cubicBezTo>
                    <a:cubicBezTo>
                      <a:pt x="972" y="1516"/>
                      <a:pt x="979" y="1438"/>
                      <a:pt x="985" y="1359"/>
                    </a:cubicBezTo>
                    <a:lnTo>
                      <a:pt x="985" y="1359"/>
                    </a:lnTo>
                    <a:cubicBezTo>
                      <a:pt x="978" y="1427"/>
                      <a:pt x="969" y="1494"/>
                      <a:pt x="953" y="1559"/>
                    </a:cubicBezTo>
                    <a:cubicBezTo>
                      <a:pt x="881" y="1464"/>
                      <a:pt x="786" y="1392"/>
                      <a:pt x="691" y="1345"/>
                    </a:cubicBezTo>
                    <a:cubicBezTo>
                      <a:pt x="691" y="1333"/>
                      <a:pt x="691" y="1333"/>
                      <a:pt x="667" y="1321"/>
                    </a:cubicBezTo>
                    <a:lnTo>
                      <a:pt x="667" y="1297"/>
                    </a:lnTo>
                    <a:cubicBezTo>
                      <a:pt x="631" y="1226"/>
                      <a:pt x="595" y="1142"/>
                      <a:pt x="536" y="1083"/>
                    </a:cubicBezTo>
                    <a:cubicBezTo>
                      <a:pt x="476" y="1023"/>
                      <a:pt x="405" y="976"/>
                      <a:pt x="334" y="940"/>
                    </a:cubicBezTo>
                    <a:cubicBezTo>
                      <a:pt x="300" y="929"/>
                      <a:pt x="70" y="855"/>
                      <a:pt x="20" y="855"/>
                    </a:cubicBezTo>
                    <a:close/>
                    <a:moveTo>
                      <a:pt x="953" y="1583"/>
                    </a:moveTo>
                    <a:cubicBezTo>
                      <a:pt x="978" y="1615"/>
                      <a:pt x="1002" y="1647"/>
                      <a:pt x="1025" y="1680"/>
                    </a:cubicBezTo>
                    <a:lnTo>
                      <a:pt x="1025" y="1680"/>
                    </a:lnTo>
                    <a:cubicBezTo>
                      <a:pt x="1002" y="1646"/>
                      <a:pt x="978" y="1613"/>
                      <a:pt x="953" y="1583"/>
                    </a:cubicBezTo>
                    <a:close/>
                    <a:moveTo>
                      <a:pt x="2679" y="1702"/>
                    </a:moveTo>
                    <a:cubicBezTo>
                      <a:pt x="2679" y="1702"/>
                      <a:pt x="2678" y="1702"/>
                      <a:pt x="2678" y="1703"/>
                    </a:cubicBezTo>
                    <a:lnTo>
                      <a:pt x="2678" y="1703"/>
                    </a:lnTo>
                    <a:cubicBezTo>
                      <a:pt x="2678" y="1702"/>
                      <a:pt x="2679" y="1702"/>
                      <a:pt x="2679" y="1702"/>
                    </a:cubicBezTo>
                    <a:close/>
                    <a:moveTo>
                      <a:pt x="1786" y="737"/>
                    </a:moveTo>
                    <a:lnTo>
                      <a:pt x="1643" y="880"/>
                    </a:lnTo>
                    <a:cubicBezTo>
                      <a:pt x="1548" y="976"/>
                      <a:pt x="1441" y="1118"/>
                      <a:pt x="1417" y="1273"/>
                    </a:cubicBezTo>
                    <a:cubicBezTo>
                      <a:pt x="1417" y="1357"/>
                      <a:pt x="1429" y="1440"/>
                      <a:pt x="1441" y="1499"/>
                    </a:cubicBezTo>
                    <a:cubicBezTo>
                      <a:pt x="1477" y="1559"/>
                      <a:pt x="1488" y="1583"/>
                      <a:pt x="1524" y="1595"/>
                    </a:cubicBezTo>
                    <a:cubicBezTo>
                      <a:pt x="1346" y="1773"/>
                      <a:pt x="1298" y="1988"/>
                      <a:pt x="1262" y="2273"/>
                    </a:cubicBezTo>
                    <a:cubicBezTo>
                      <a:pt x="1242" y="2051"/>
                      <a:pt x="1153" y="1863"/>
                      <a:pt x="1025" y="1680"/>
                    </a:cubicBezTo>
                    <a:lnTo>
                      <a:pt x="1025" y="1680"/>
                    </a:lnTo>
                    <a:cubicBezTo>
                      <a:pt x="1160" y="1885"/>
                      <a:pt x="1242" y="2147"/>
                      <a:pt x="1262" y="2392"/>
                    </a:cubicBezTo>
                    <a:cubicBezTo>
                      <a:pt x="1238" y="2654"/>
                      <a:pt x="1262" y="2904"/>
                      <a:pt x="1262" y="3154"/>
                    </a:cubicBezTo>
                    <a:cubicBezTo>
                      <a:pt x="1167" y="2904"/>
                      <a:pt x="988" y="2702"/>
                      <a:pt x="774" y="2559"/>
                    </a:cubicBezTo>
                    <a:cubicBezTo>
                      <a:pt x="834" y="2464"/>
                      <a:pt x="786" y="2309"/>
                      <a:pt x="762" y="2226"/>
                    </a:cubicBezTo>
                    <a:cubicBezTo>
                      <a:pt x="715" y="2119"/>
                      <a:pt x="643" y="2011"/>
                      <a:pt x="536" y="1940"/>
                    </a:cubicBezTo>
                    <a:cubicBezTo>
                      <a:pt x="405" y="1833"/>
                      <a:pt x="226" y="1833"/>
                      <a:pt x="60" y="1797"/>
                    </a:cubicBezTo>
                    <a:lnTo>
                      <a:pt x="60" y="1797"/>
                    </a:lnTo>
                    <a:cubicBezTo>
                      <a:pt x="155" y="2047"/>
                      <a:pt x="250" y="2345"/>
                      <a:pt x="453" y="2523"/>
                    </a:cubicBezTo>
                    <a:cubicBezTo>
                      <a:pt x="530" y="2570"/>
                      <a:pt x="612" y="2601"/>
                      <a:pt x="673" y="2601"/>
                    </a:cubicBezTo>
                    <a:cubicBezTo>
                      <a:pt x="707" y="2601"/>
                      <a:pt x="734" y="2592"/>
                      <a:pt x="750" y="2571"/>
                    </a:cubicBezTo>
                    <a:cubicBezTo>
                      <a:pt x="929" y="2702"/>
                      <a:pt x="1060" y="2869"/>
                      <a:pt x="1179" y="3083"/>
                    </a:cubicBezTo>
                    <a:cubicBezTo>
                      <a:pt x="1286" y="3297"/>
                      <a:pt x="1310" y="3559"/>
                      <a:pt x="1322" y="3940"/>
                    </a:cubicBezTo>
                    <a:cubicBezTo>
                      <a:pt x="1310" y="4214"/>
                      <a:pt x="1703" y="5559"/>
                      <a:pt x="2131" y="6929"/>
                    </a:cubicBezTo>
                    <a:cubicBezTo>
                      <a:pt x="2143" y="6917"/>
                      <a:pt x="2155" y="6905"/>
                      <a:pt x="2191" y="6881"/>
                    </a:cubicBezTo>
                    <a:cubicBezTo>
                      <a:pt x="1738" y="5512"/>
                      <a:pt x="1369" y="4190"/>
                      <a:pt x="1381" y="3905"/>
                    </a:cubicBezTo>
                    <a:cubicBezTo>
                      <a:pt x="1417" y="3476"/>
                      <a:pt x="1619" y="3012"/>
                      <a:pt x="1977" y="2845"/>
                    </a:cubicBezTo>
                    <a:lnTo>
                      <a:pt x="2000" y="2869"/>
                    </a:lnTo>
                    <a:cubicBezTo>
                      <a:pt x="2028" y="2886"/>
                      <a:pt x="2058" y="2894"/>
                      <a:pt x="2088" y="2894"/>
                    </a:cubicBezTo>
                    <a:cubicBezTo>
                      <a:pt x="2199" y="2894"/>
                      <a:pt x="2318" y="2791"/>
                      <a:pt x="2393" y="2726"/>
                    </a:cubicBezTo>
                    <a:cubicBezTo>
                      <a:pt x="2536" y="2631"/>
                      <a:pt x="2620" y="2488"/>
                      <a:pt x="2667" y="2333"/>
                    </a:cubicBezTo>
                    <a:cubicBezTo>
                      <a:pt x="2691" y="2238"/>
                      <a:pt x="2679" y="2154"/>
                      <a:pt x="2691" y="2059"/>
                    </a:cubicBezTo>
                    <a:lnTo>
                      <a:pt x="2691" y="1880"/>
                    </a:lnTo>
                    <a:cubicBezTo>
                      <a:pt x="2691" y="1858"/>
                      <a:pt x="2669" y="1714"/>
                      <a:pt x="2678" y="1703"/>
                    </a:cubicBezTo>
                    <a:lnTo>
                      <a:pt x="2678" y="1703"/>
                    </a:lnTo>
                    <a:cubicBezTo>
                      <a:pt x="2595" y="1750"/>
                      <a:pt x="2512" y="1809"/>
                      <a:pt x="2441" y="1869"/>
                    </a:cubicBezTo>
                    <a:cubicBezTo>
                      <a:pt x="2250" y="2047"/>
                      <a:pt x="2084" y="2226"/>
                      <a:pt x="1977" y="2452"/>
                    </a:cubicBezTo>
                    <a:cubicBezTo>
                      <a:pt x="1953" y="2607"/>
                      <a:pt x="1941" y="2762"/>
                      <a:pt x="1977" y="2833"/>
                    </a:cubicBezTo>
                    <a:cubicBezTo>
                      <a:pt x="1619" y="3023"/>
                      <a:pt x="1417" y="3321"/>
                      <a:pt x="1369" y="3738"/>
                    </a:cubicBezTo>
                    <a:cubicBezTo>
                      <a:pt x="1357" y="3476"/>
                      <a:pt x="1346" y="3369"/>
                      <a:pt x="1286" y="3202"/>
                    </a:cubicBezTo>
                    <a:cubicBezTo>
                      <a:pt x="1262" y="3178"/>
                      <a:pt x="1286" y="3119"/>
                      <a:pt x="1286" y="3083"/>
                    </a:cubicBezTo>
                    <a:lnTo>
                      <a:pt x="1286" y="2952"/>
                    </a:lnTo>
                    <a:lnTo>
                      <a:pt x="1286" y="2666"/>
                    </a:lnTo>
                    <a:cubicBezTo>
                      <a:pt x="1286" y="2416"/>
                      <a:pt x="1286" y="2178"/>
                      <a:pt x="1357" y="1940"/>
                    </a:cubicBezTo>
                    <a:cubicBezTo>
                      <a:pt x="1381" y="1833"/>
                      <a:pt x="1429" y="1738"/>
                      <a:pt x="1488" y="1642"/>
                    </a:cubicBezTo>
                    <a:cubicBezTo>
                      <a:pt x="1536" y="1583"/>
                      <a:pt x="1560" y="1583"/>
                      <a:pt x="1619" y="1559"/>
                    </a:cubicBezTo>
                    <a:cubicBezTo>
                      <a:pt x="1679" y="1511"/>
                      <a:pt x="1762" y="1464"/>
                      <a:pt x="1798" y="1404"/>
                    </a:cubicBezTo>
                    <a:cubicBezTo>
                      <a:pt x="1881" y="1321"/>
                      <a:pt x="1881" y="1214"/>
                      <a:pt x="1858" y="1107"/>
                    </a:cubicBezTo>
                    <a:cubicBezTo>
                      <a:pt x="1846" y="1047"/>
                      <a:pt x="1846" y="976"/>
                      <a:pt x="1834" y="916"/>
                    </a:cubicBezTo>
                    <a:cubicBezTo>
                      <a:pt x="1822" y="904"/>
                      <a:pt x="1774" y="749"/>
                      <a:pt x="1786" y="7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7"/>
              <p:cNvSpPr/>
              <p:nvPr/>
            </p:nvSpPr>
            <p:spPr>
              <a:xfrm>
                <a:off x="-1081100" y="1243725"/>
                <a:ext cx="67600" cy="173100"/>
              </a:xfrm>
              <a:custGeom>
                <a:avLst/>
                <a:gdLst/>
                <a:ahLst/>
                <a:cxnLst/>
                <a:rect l="l" t="t" r="r" b="b"/>
                <a:pathLst>
                  <a:path w="2704" h="6924" extrusionOk="0">
                    <a:moveTo>
                      <a:pt x="421" y="1"/>
                    </a:moveTo>
                    <a:cubicBezTo>
                      <a:pt x="414" y="1"/>
                      <a:pt x="409" y="2"/>
                      <a:pt x="405" y="6"/>
                    </a:cubicBezTo>
                    <a:cubicBezTo>
                      <a:pt x="417" y="30"/>
                      <a:pt x="417" y="77"/>
                      <a:pt x="441" y="125"/>
                    </a:cubicBezTo>
                    <a:cubicBezTo>
                      <a:pt x="477" y="268"/>
                      <a:pt x="572" y="351"/>
                      <a:pt x="655" y="470"/>
                    </a:cubicBezTo>
                    <a:cubicBezTo>
                      <a:pt x="679" y="470"/>
                      <a:pt x="691" y="494"/>
                      <a:pt x="703" y="506"/>
                    </a:cubicBezTo>
                    <a:lnTo>
                      <a:pt x="750" y="530"/>
                    </a:lnTo>
                    <a:cubicBezTo>
                      <a:pt x="753" y="535"/>
                      <a:pt x="755" y="541"/>
                      <a:pt x="758" y="546"/>
                    </a:cubicBezTo>
                    <a:lnTo>
                      <a:pt x="758" y="546"/>
                    </a:lnTo>
                    <a:cubicBezTo>
                      <a:pt x="767" y="536"/>
                      <a:pt x="774" y="525"/>
                      <a:pt x="774" y="506"/>
                    </a:cubicBezTo>
                    <a:cubicBezTo>
                      <a:pt x="762" y="423"/>
                      <a:pt x="762" y="304"/>
                      <a:pt x="715" y="232"/>
                    </a:cubicBezTo>
                    <a:cubicBezTo>
                      <a:pt x="691" y="137"/>
                      <a:pt x="572" y="77"/>
                      <a:pt x="500" y="42"/>
                    </a:cubicBezTo>
                    <a:cubicBezTo>
                      <a:pt x="477" y="18"/>
                      <a:pt x="477" y="18"/>
                      <a:pt x="465" y="18"/>
                    </a:cubicBezTo>
                    <a:cubicBezTo>
                      <a:pt x="456" y="9"/>
                      <a:pt x="436" y="1"/>
                      <a:pt x="421" y="1"/>
                    </a:cubicBezTo>
                    <a:close/>
                    <a:moveTo>
                      <a:pt x="1786" y="732"/>
                    </a:moveTo>
                    <a:cubicBezTo>
                      <a:pt x="1786" y="732"/>
                      <a:pt x="1786" y="732"/>
                      <a:pt x="1786" y="732"/>
                    </a:cubicBezTo>
                    <a:lnTo>
                      <a:pt x="1786" y="732"/>
                    </a:lnTo>
                    <a:lnTo>
                      <a:pt x="1786" y="732"/>
                    </a:lnTo>
                    <a:close/>
                    <a:moveTo>
                      <a:pt x="758" y="546"/>
                    </a:moveTo>
                    <a:lnTo>
                      <a:pt x="758" y="546"/>
                    </a:lnTo>
                    <a:cubicBezTo>
                      <a:pt x="755" y="549"/>
                      <a:pt x="753" y="551"/>
                      <a:pt x="750" y="554"/>
                    </a:cubicBezTo>
                    <a:cubicBezTo>
                      <a:pt x="833" y="743"/>
                      <a:pt x="881" y="955"/>
                      <a:pt x="1009" y="1121"/>
                    </a:cubicBezTo>
                    <a:lnTo>
                      <a:pt x="1009" y="1121"/>
                    </a:lnTo>
                    <a:cubicBezTo>
                      <a:pt x="1010" y="1115"/>
                      <a:pt x="1011" y="1108"/>
                      <a:pt x="1012" y="1101"/>
                    </a:cubicBezTo>
                    <a:cubicBezTo>
                      <a:pt x="885" y="951"/>
                      <a:pt x="837" y="733"/>
                      <a:pt x="758" y="546"/>
                    </a:cubicBezTo>
                    <a:close/>
                    <a:moveTo>
                      <a:pt x="1334" y="292"/>
                    </a:moveTo>
                    <a:cubicBezTo>
                      <a:pt x="1334" y="292"/>
                      <a:pt x="1227" y="411"/>
                      <a:pt x="1215" y="423"/>
                    </a:cubicBezTo>
                    <a:cubicBezTo>
                      <a:pt x="1167" y="470"/>
                      <a:pt x="1131" y="506"/>
                      <a:pt x="1108" y="566"/>
                    </a:cubicBezTo>
                    <a:cubicBezTo>
                      <a:pt x="1060" y="661"/>
                      <a:pt x="1012" y="780"/>
                      <a:pt x="1096" y="863"/>
                    </a:cubicBezTo>
                    <a:cubicBezTo>
                      <a:pt x="1096" y="887"/>
                      <a:pt x="1108" y="899"/>
                      <a:pt x="1120" y="911"/>
                    </a:cubicBezTo>
                    <a:cubicBezTo>
                      <a:pt x="1119" y="911"/>
                      <a:pt x="1119" y="912"/>
                      <a:pt x="1118" y="912"/>
                    </a:cubicBezTo>
                    <a:lnTo>
                      <a:pt x="1118" y="912"/>
                    </a:lnTo>
                    <a:cubicBezTo>
                      <a:pt x="1115" y="912"/>
                      <a:pt x="1111" y="911"/>
                      <a:pt x="1108" y="911"/>
                    </a:cubicBezTo>
                    <a:cubicBezTo>
                      <a:pt x="1054" y="969"/>
                      <a:pt x="1026" y="1042"/>
                      <a:pt x="1010" y="1122"/>
                    </a:cubicBezTo>
                    <a:lnTo>
                      <a:pt x="1010" y="1122"/>
                    </a:lnTo>
                    <a:cubicBezTo>
                      <a:pt x="1010" y="1122"/>
                      <a:pt x="1010" y="1122"/>
                      <a:pt x="1009" y="1121"/>
                    </a:cubicBezTo>
                    <a:lnTo>
                      <a:pt x="1009" y="1121"/>
                    </a:lnTo>
                    <a:cubicBezTo>
                      <a:pt x="1009" y="1126"/>
                      <a:pt x="1008" y="1130"/>
                      <a:pt x="1008" y="1134"/>
                    </a:cubicBezTo>
                    <a:lnTo>
                      <a:pt x="1008" y="1134"/>
                    </a:lnTo>
                    <a:cubicBezTo>
                      <a:pt x="1008" y="1130"/>
                      <a:pt x="1009" y="1126"/>
                      <a:pt x="1010" y="1122"/>
                    </a:cubicBezTo>
                    <a:lnTo>
                      <a:pt x="1010" y="1122"/>
                    </a:lnTo>
                    <a:cubicBezTo>
                      <a:pt x="1011" y="1123"/>
                      <a:pt x="1012" y="1124"/>
                      <a:pt x="1012" y="1125"/>
                    </a:cubicBezTo>
                    <a:cubicBezTo>
                      <a:pt x="1036" y="1043"/>
                      <a:pt x="1060" y="972"/>
                      <a:pt x="1118" y="912"/>
                    </a:cubicBezTo>
                    <a:lnTo>
                      <a:pt x="1118" y="912"/>
                    </a:lnTo>
                    <a:cubicBezTo>
                      <a:pt x="1122" y="913"/>
                      <a:pt x="1127" y="913"/>
                      <a:pt x="1131" y="913"/>
                    </a:cubicBezTo>
                    <a:cubicBezTo>
                      <a:pt x="1182" y="913"/>
                      <a:pt x="1230" y="881"/>
                      <a:pt x="1251" y="839"/>
                    </a:cubicBezTo>
                    <a:cubicBezTo>
                      <a:pt x="1310" y="780"/>
                      <a:pt x="1346" y="732"/>
                      <a:pt x="1358" y="649"/>
                    </a:cubicBezTo>
                    <a:lnTo>
                      <a:pt x="1358" y="601"/>
                    </a:lnTo>
                    <a:cubicBezTo>
                      <a:pt x="1370" y="566"/>
                      <a:pt x="1370" y="542"/>
                      <a:pt x="1370" y="506"/>
                    </a:cubicBezTo>
                    <a:cubicBezTo>
                      <a:pt x="1358" y="494"/>
                      <a:pt x="1358" y="470"/>
                      <a:pt x="1358" y="435"/>
                    </a:cubicBezTo>
                    <a:cubicBezTo>
                      <a:pt x="1346" y="399"/>
                      <a:pt x="1346" y="327"/>
                      <a:pt x="1334" y="292"/>
                    </a:cubicBezTo>
                    <a:close/>
                    <a:moveTo>
                      <a:pt x="1008" y="1134"/>
                    </a:moveTo>
                    <a:cubicBezTo>
                      <a:pt x="994" y="1210"/>
                      <a:pt x="990" y="1292"/>
                      <a:pt x="984" y="1370"/>
                    </a:cubicBezTo>
                    <a:lnTo>
                      <a:pt x="984" y="1370"/>
                    </a:lnTo>
                    <a:cubicBezTo>
                      <a:pt x="992" y="1293"/>
                      <a:pt x="997" y="1213"/>
                      <a:pt x="1008" y="1134"/>
                    </a:cubicBezTo>
                    <a:close/>
                    <a:moveTo>
                      <a:pt x="1786" y="732"/>
                    </a:moveTo>
                    <a:lnTo>
                      <a:pt x="1643" y="887"/>
                    </a:lnTo>
                    <a:cubicBezTo>
                      <a:pt x="1548" y="970"/>
                      <a:pt x="1453" y="1125"/>
                      <a:pt x="1417" y="1268"/>
                    </a:cubicBezTo>
                    <a:cubicBezTo>
                      <a:pt x="1417" y="1363"/>
                      <a:pt x="1429" y="1435"/>
                      <a:pt x="1453" y="1494"/>
                    </a:cubicBezTo>
                    <a:cubicBezTo>
                      <a:pt x="1477" y="1554"/>
                      <a:pt x="1489" y="1577"/>
                      <a:pt x="1524" y="1601"/>
                    </a:cubicBezTo>
                    <a:lnTo>
                      <a:pt x="1524" y="1601"/>
                    </a:lnTo>
                    <a:cubicBezTo>
                      <a:pt x="1557" y="1576"/>
                      <a:pt x="1588" y="1571"/>
                      <a:pt x="1632" y="1554"/>
                    </a:cubicBezTo>
                    <a:cubicBezTo>
                      <a:pt x="1691" y="1506"/>
                      <a:pt x="1763" y="1458"/>
                      <a:pt x="1810" y="1399"/>
                    </a:cubicBezTo>
                    <a:cubicBezTo>
                      <a:pt x="1882" y="1316"/>
                      <a:pt x="1882" y="1208"/>
                      <a:pt x="1870" y="1101"/>
                    </a:cubicBezTo>
                    <a:cubicBezTo>
                      <a:pt x="1846" y="1042"/>
                      <a:pt x="1846" y="970"/>
                      <a:pt x="1834" y="911"/>
                    </a:cubicBezTo>
                    <a:cubicBezTo>
                      <a:pt x="1822" y="899"/>
                      <a:pt x="1775" y="746"/>
                      <a:pt x="1786" y="732"/>
                    </a:cubicBezTo>
                    <a:close/>
                    <a:moveTo>
                      <a:pt x="1524" y="1601"/>
                    </a:moveTo>
                    <a:lnTo>
                      <a:pt x="1524" y="1601"/>
                    </a:lnTo>
                    <a:cubicBezTo>
                      <a:pt x="1513" y="1610"/>
                      <a:pt x="1501" y="1622"/>
                      <a:pt x="1489" y="1637"/>
                    </a:cubicBezTo>
                    <a:cubicBezTo>
                      <a:pt x="1487" y="1640"/>
                      <a:pt x="1485" y="1642"/>
                      <a:pt x="1484" y="1645"/>
                    </a:cubicBezTo>
                    <a:lnTo>
                      <a:pt x="1484" y="1645"/>
                    </a:lnTo>
                    <a:cubicBezTo>
                      <a:pt x="1497" y="1630"/>
                      <a:pt x="1510" y="1616"/>
                      <a:pt x="1524" y="1601"/>
                    </a:cubicBezTo>
                    <a:cubicBezTo>
                      <a:pt x="1524" y="1601"/>
                      <a:pt x="1524" y="1601"/>
                      <a:pt x="1524" y="1601"/>
                    </a:cubicBezTo>
                    <a:close/>
                    <a:moveTo>
                      <a:pt x="2679" y="1697"/>
                    </a:moveTo>
                    <a:lnTo>
                      <a:pt x="2679" y="1697"/>
                    </a:lnTo>
                    <a:cubicBezTo>
                      <a:pt x="2679" y="1697"/>
                      <a:pt x="2678" y="1697"/>
                      <a:pt x="2678" y="1697"/>
                    </a:cubicBezTo>
                    <a:lnTo>
                      <a:pt x="2678" y="1697"/>
                    </a:lnTo>
                    <a:cubicBezTo>
                      <a:pt x="2679" y="1697"/>
                      <a:pt x="2679" y="1697"/>
                      <a:pt x="2679" y="1697"/>
                    </a:cubicBezTo>
                    <a:close/>
                    <a:moveTo>
                      <a:pt x="30" y="850"/>
                    </a:moveTo>
                    <a:cubicBezTo>
                      <a:pt x="27" y="850"/>
                      <a:pt x="25" y="850"/>
                      <a:pt x="24" y="851"/>
                    </a:cubicBezTo>
                    <a:cubicBezTo>
                      <a:pt x="0" y="851"/>
                      <a:pt x="0" y="863"/>
                      <a:pt x="0" y="863"/>
                    </a:cubicBezTo>
                    <a:lnTo>
                      <a:pt x="96" y="1042"/>
                    </a:lnTo>
                    <a:cubicBezTo>
                      <a:pt x="119" y="1077"/>
                      <a:pt x="143" y="1125"/>
                      <a:pt x="167" y="1149"/>
                    </a:cubicBezTo>
                    <a:cubicBezTo>
                      <a:pt x="239" y="1220"/>
                      <a:pt x="322" y="1280"/>
                      <a:pt x="393" y="1363"/>
                    </a:cubicBezTo>
                    <a:cubicBezTo>
                      <a:pt x="441" y="1375"/>
                      <a:pt x="465" y="1387"/>
                      <a:pt x="477" y="1387"/>
                    </a:cubicBezTo>
                    <a:cubicBezTo>
                      <a:pt x="524" y="1399"/>
                      <a:pt x="572" y="1423"/>
                      <a:pt x="631" y="1423"/>
                    </a:cubicBezTo>
                    <a:cubicBezTo>
                      <a:pt x="636" y="1425"/>
                      <a:pt x="640" y="1426"/>
                      <a:pt x="645" y="1426"/>
                    </a:cubicBezTo>
                    <a:cubicBezTo>
                      <a:pt x="667" y="1426"/>
                      <a:pt x="691" y="1405"/>
                      <a:pt x="691" y="1375"/>
                    </a:cubicBezTo>
                    <a:cubicBezTo>
                      <a:pt x="798" y="1423"/>
                      <a:pt x="881" y="1494"/>
                      <a:pt x="953" y="1589"/>
                    </a:cubicBezTo>
                    <a:cubicBezTo>
                      <a:pt x="1131" y="1792"/>
                      <a:pt x="1239" y="2101"/>
                      <a:pt x="1274" y="2387"/>
                    </a:cubicBezTo>
                    <a:cubicBezTo>
                      <a:pt x="1239" y="2661"/>
                      <a:pt x="1274" y="2911"/>
                      <a:pt x="1274" y="3149"/>
                    </a:cubicBezTo>
                    <a:cubicBezTo>
                      <a:pt x="1167" y="2911"/>
                      <a:pt x="989" y="2697"/>
                      <a:pt x="774" y="2554"/>
                    </a:cubicBezTo>
                    <a:cubicBezTo>
                      <a:pt x="834" y="2459"/>
                      <a:pt x="798" y="2316"/>
                      <a:pt x="762" y="2220"/>
                    </a:cubicBezTo>
                    <a:cubicBezTo>
                      <a:pt x="715" y="2125"/>
                      <a:pt x="643" y="2018"/>
                      <a:pt x="536" y="1935"/>
                    </a:cubicBezTo>
                    <a:cubicBezTo>
                      <a:pt x="405" y="1839"/>
                      <a:pt x="227" y="1839"/>
                      <a:pt x="60" y="1792"/>
                    </a:cubicBezTo>
                    <a:lnTo>
                      <a:pt x="60" y="1792"/>
                    </a:lnTo>
                    <a:cubicBezTo>
                      <a:pt x="155" y="2042"/>
                      <a:pt x="262" y="2340"/>
                      <a:pt x="453" y="2518"/>
                    </a:cubicBezTo>
                    <a:cubicBezTo>
                      <a:pt x="530" y="2565"/>
                      <a:pt x="612" y="2596"/>
                      <a:pt x="674" y="2596"/>
                    </a:cubicBezTo>
                    <a:cubicBezTo>
                      <a:pt x="707" y="2596"/>
                      <a:pt x="734" y="2587"/>
                      <a:pt x="750" y="2566"/>
                    </a:cubicBezTo>
                    <a:cubicBezTo>
                      <a:pt x="929" y="2697"/>
                      <a:pt x="1060" y="2863"/>
                      <a:pt x="1179" y="3090"/>
                    </a:cubicBezTo>
                    <a:cubicBezTo>
                      <a:pt x="1286" y="3292"/>
                      <a:pt x="1310" y="3566"/>
                      <a:pt x="1334" y="3935"/>
                    </a:cubicBezTo>
                    <a:cubicBezTo>
                      <a:pt x="1310" y="4221"/>
                      <a:pt x="1703" y="5554"/>
                      <a:pt x="2132" y="6923"/>
                    </a:cubicBezTo>
                    <a:cubicBezTo>
                      <a:pt x="2144" y="6912"/>
                      <a:pt x="2167" y="6900"/>
                      <a:pt x="2191" y="6888"/>
                    </a:cubicBezTo>
                    <a:cubicBezTo>
                      <a:pt x="1763" y="5495"/>
                      <a:pt x="1370" y="4185"/>
                      <a:pt x="1393" y="3899"/>
                    </a:cubicBezTo>
                    <a:cubicBezTo>
                      <a:pt x="1417" y="3471"/>
                      <a:pt x="1632" y="3006"/>
                      <a:pt x="1989" y="2852"/>
                    </a:cubicBezTo>
                    <a:lnTo>
                      <a:pt x="2001" y="2863"/>
                    </a:lnTo>
                    <a:cubicBezTo>
                      <a:pt x="2029" y="2881"/>
                      <a:pt x="2058" y="2889"/>
                      <a:pt x="2089" y="2889"/>
                    </a:cubicBezTo>
                    <a:cubicBezTo>
                      <a:pt x="2200" y="2889"/>
                      <a:pt x="2321" y="2789"/>
                      <a:pt x="2405" y="2732"/>
                    </a:cubicBezTo>
                    <a:cubicBezTo>
                      <a:pt x="2536" y="2625"/>
                      <a:pt x="2620" y="2494"/>
                      <a:pt x="2667" y="2328"/>
                    </a:cubicBezTo>
                    <a:cubicBezTo>
                      <a:pt x="2703" y="2232"/>
                      <a:pt x="2679" y="2149"/>
                      <a:pt x="2703" y="2054"/>
                    </a:cubicBezTo>
                    <a:lnTo>
                      <a:pt x="2703" y="1875"/>
                    </a:lnTo>
                    <a:cubicBezTo>
                      <a:pt x="2703" y="1852"/>
                      <a:pt x="2670" y="1708"/>
                      <a:pt x="2678" y="1697"/>
                    </a:cubicBezTo>
                    <a:lnTo>
                      <a:pt x="2678" y="1697"/>
                    </a:lnTo>
                    <a:cubicBezTo>
                      <a:pt x="2595" y="1745"/>
                      <a:pt x="2524" y="1804"/>
                      <a:pt x="2441" y="1863"/>
                    </a:cubicBezTo>
                    <a:cubicBezTo>
                      <a:pt x="2251" y="2042"/>
                      <a:pt x="2084" y="2220"/>
                      <a:pt x="1989" y="2447"/>
                    </a:cubicBezTo>
                    <a:cubicBezTo>
                      <a:pt x="1953" y="2613"/>
                      <a:pt x="1941" y="2756"/>
                      <a:pt x="1989" y="2828"/>
                    </a:cubicBezTo>
                    <a:cubicBezTo>
                      <a:pt x="1632" y="3030"/>
                      <a:pt x="1417" y="3328"/>
                      <a:pt x="1370" y="3744"/>
                    </a:cubicBezTo>
                    <a:cubicBezTo>
                      <a:pt x="1358" y="3471"/>
                      <a:pt x="1346" y="3363"/>
                      <a:pt x="1286" y="3209"/>
                    </a:cubicBezTo>
                    <a:cubicBezTo>
                      <a:pt x="1274" y="3173"/>
                      <a:pt x="1286" y="3113"/>
                      <a:pt x="1286" y="3090"/>
                    </a:cubicBezTo>
                    <a:lnTo>
                      <a:pt x="1286" y="2947"/>
                    </a:lnTo>
                    <a:lnTo>
                      <a:pt x="1286" y="2673"/>
                    </a:lnTo>
                    <a:cubicBezTo>
                      <a:pt x="1286" y="2411"/>
                      <a:pt x="1286" y="2173"/>
                      <a:pt x="1358" y="1935"/>
                    </a:cubicBezTo>
                    <a:cubicBezTo>
                      <a:pt x="1392" y="1842"/>
                      <a:pt x="1427" y="1738"/>
                      <a:pt x="1484" y="1645"/>
                    </a:cubicBezTo>
                    <a:lnTo>
                      <a:pt x="1484" y="1645"/>
                    </a:lnTo>
                    <a:cubicBezTo>
                      <a:pt x="1338" y="1813"/>
                      <a:pt x="1296" y="2005"/>
                      <a:pt x="1274" y="2268"/>
                    </a:cubicBezTo>
                    <a:cubicBezTo>
                      <a:pt x="1239" y="2018"/>
                      <a:pt x="1120" y="1792"/>
                      <a:pt x="953" y="1578"/>
                    </a:cubicBezTo>
                    <a:cubicBezTo>
                      <a:pt x="971" y="1515"/>
                      <a:pt x="978" y="1444"/>
                      <a:pt x="984" y="1370"/>
                    </a:cubicBezTo>
                    <a:lnTo>
                      <a:pt x="984" y="1370"/>
                    </a:lnTo>
                    <a:cubicBezTo>
                      <a:pt x="977" y="1435"/>
                      <a:pt x="968" y="1498"/>
                      <a:pt x="953" y="1554"/>
                    </a:cubicBezTo>
                    <a:cubicBezTo>
                      <a:pt x="881" y="1458"/>
                      <a:pt x="798" y="1387"/>
                      <a:pt x="691" y="1339"/>
                    </a:cubicBezTo>
                    <a:cubicBezTo>
                      <a:pt x="691" y="1328"/>
                      <a:pt x="691" y="1328"/>
                      <a:pt x="679" y="1316"/>
                    </a:cubicBezTo>
                    <a:lnTo>
                      <a:pt x="679" y="1304"/>
                    </a:lnTo>
                    <a:cubicBezTo>
                      <a:pt x="631" y="1220"/>
                      <a:pt x="596" y="1137"/>
                      <a:pt x="536" y="1077"/>
                    </a:cubicBezTo>
                    <a:cubicBezTo>
                      <a:pt x="477" y="1018"/>
                      <a:pt x="405" y="970"/>
                      <a:pt x="334" y="947"/>
                    </a:cubicBezTo>
                    <a:cubicBezTo>
                      <a:pt x="300" y="924"/>
                      <a:pt x="70" y="850"/>
                      <a:pt x="30" y="8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7"/>
              <p:cNvSpPr/>
              <p:nvPr/>
            </p:nvSpPr>
            <p:spPr>
              <a:xfrm>
                <a:off x="-594725" y="1303400"/>
                <a:ext cx="23825" cy="28300"/>
              </a:xfrm>
              <a:custGeom>
                <a:avLst/>
                <a:gdLst/>
                <a:ahLst/>
                <a:cxnLst/>
                <a:rect l="l" t="t" r="r" b="b"/>
                <a:pathLst>
                  <a:path w="953" h="1132" extrusionOk="0">
                    <a:moveTo>
                      <a:pt x="726" y="417"/>
                    </a:moveTo>
                    <a:cubicBezTo>
                      <a:pt x="512" y="167"/>
                      <a:pt x="298" y="179"/>
                      <a:pt x="215" y="155"/>
                    </a:cubicBezTo>
                    <a:cubicBezTo>
                      <a:pt x="107" y="119"/>
                      <a:pt x="0" y="0"/>
                      <a:pt x="0" y="0"/>
                    </a:cubicBezTo>
                    <a:cubicBezTo>
                      <a:pt x="0" y="0"/>
                      <a:pt x="72" y="131"/>
                      <a:pt x="107" y="238"/>
                    </a:cubicBezTo>
                    <a:cubicBezTo>
                      <a:pt x="119" y="345"/>
                      <a:pt x="60" y="584"/>
                      <a:pt x="286" y="834"/>
                    </a:cubicBezTo>
                    <a:cubicBezTo>
                      <a:pt x="488" y="1084"/>
                      <a:pt x="953" y="1131"/>
                      <a:pt x="953" y="1131"/>
                    </a:cubicBezTo>
                    <a:cubicBezTo>
                      <a:pt x="953" y="1131"/>
                      <a:pt x="953" y="655"/>
                      <a:pt x="726" y="4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7"/>
              <p:cNvSpPr/>
              <p:nvPr/>
            </p:nvSpPr>
            <p:spPr>
              <a:xfrm>
                <a:off x="-596825" y="1271850"/>
                <a:ext cx="69100" cy="101825"/>
              </a:xfrm>
              <a:custGeom>
                <a:avLst/>
                <a:gdLst/>
                <a:ahLst/>
                <a:cxnLst/>
                <a:rect l="l" t="t" r="r" b="b"/>
                <a:pathLst>
                  <a:path w="2764" h="4073" extrusionOk="0">
                    <a:moveTo>
                      <a:pt x="2715" y="1334"/>
                    </a:moveTo>
                    <a:cubicBezTo>
                      <a:pt x="2763" y="1310"/>
                      <a:pt x="2715" y="1250"/>
                      <a:pt x="2596" y="1179"/>
                    </a:cubicBezTo>
                    <a:lnTo>
                      <a:pt x="2596" y="1179"/>
                    </a:lnTo>
                    <a:cubicBezTo>
                      <a:pt x="2525" y="1131"/>
                      <a:pt x="2442" y="1072"/>
                      <a:pt x="2323" y="1024"/>
                    </a:cubicBezTo>
                    <a:lnTo>
                      <a:pt x="2299" y="1024"/>
                    </a:lnTo>
                    <a:cubicBezTo>
                      <a:pt x="2537" y="1036"/>
                      <a:pt x="2739" y="1036"/>
                      <a:pt x="2715" y="1000"/>
                    </a:cubicBezTo>
                    <a:cubicBezTo>
                      <a:pt x="2704" y="953"/>
                      <a:pt x="2513" y="893"/>
                      <a:pt x="2287" y="845"/>
                    </a:cubicBezTo>
                    <a:cubicBezTo>
                      <a:pt x="2358" y="810"/>
                      <a:pt x="2406" y="786"/>
                      <a:pt x="2382" y="738"/>
                    </a:cubicBezTo>
                    <a:cubicBezTo>
                      <a:pt x="2334" y="679"/>
                      <a:pt x="2156" y="655"/>
                      <a:pt x="1989" y="679"/>
                    </a:cubicBezTo>
                    <a:cubicBezTo>
                      <a:pt x="2096" y="572"/>
                      <a:pt x="2263" y="536"/>
                      <a:pt x="2144" y="464"/>
                    </a:cubicBezTo>
                    <a:cubicBezTo>
                      <a:pt x="2084" y="417"/>
                      <a:pt x="1989" y="429"/>
                      <a:pt x="1918" y="476"/>
                    </a:cubicBezTo>
                    <a:cubicBezTo>
                      <a:pt x="1977" y="429"/>
                      <a:pt x="2001" y="381"/>
                      <a:pt x="1930" y="357"/>
                    </a:cubicBezTo>
                    <a:cubicBezTo>
                      <a:pt x="1882" y="322"/>
                      <a:pt x="1823" y="345"/>
                      <a:pt x="1763" y="369"/>
                    </a:cubicBezTo>
                    <a:cubicBezTo>
                      <a:pt x="1751" y="322"/>
                      <a:pt x="1739" y="286"/>
                      <a:pt x="1727" y="250"/>
                    </a:cubicBezTo>
                    <a:cubicBezTo>
                      <a:pt x="1668" y="191"/>
                      <a:pt x="1572" y="226"/>
                      <a:pt x="1489" y="310"/>
                    </a:cubicBezTo>
                    <a:cubicBezTo>
                      <a:pt x="1442" y="191"/>
                      <a:pt x="1382" y="107"/>
                      <a:pt x="1322" y="72"/>
                    </a:cubicBezTo>
                    <a:cubicBezTo>
                      <a:pt x="1251" y="24"/>
                      <a:pt x="1191" y="119"/>
                      <a:pt x="1168" y="250"/>
                    </a:cubicBezTo>
                    <a:cubicBezTo>
                      <a:pt x="1132" y="131"/>
                      <a:pt x="1037" y="24"/>
                      <a:pt x="965" y="12"/>
                    </a:cubicBezTo>
                    <a:cubicBezTo>
                      <a:pt x="894" y="0"/>
                      <a:pt x="834" y="72"/>
                      <a:pt x="810" y="191"/>
                    </a:cubicBezTo>
                    <a:cubicBezTo>
                      <a:pt x="727" y="107"/>
                      <a:pt x="632" y="24"/>
                      <a:pt x="596" y="12"/>
                    </a:cubicBezTo>
                    <a:cubicBezTo>
                      <a:pt x="537" y="0"/>
                      <a:pt x="513" y="48"/>
                      <a:pt x="537" y="119"/>
                    </a:cubicBezTo>
                    <a:cubicBezTo>
                      <a:pt x="453" y="83"/>
                      <a:pt x="394" y="72"/>
                      <a:pt x="358" y="83"/>
                    </a:cubicBezTo>
                    <a:cubicBezTo>
                      <a:pt x="299" y="107"/>
                      <a:pt x="310" y="191"/>
                      <a:pt x="382" y="286"/>
                    </a:cubicBezTo>
                    <a:cubicBezTo>
                      <a:pt x="203" y="203"/>
                      <a:pt x="72" y="167"/>
                      <a:pt x="72" y="203"/>
                    </a:cubicBezTo>
                    <a:cubicBezTo>
                      <a:pt x="72" y="238"/>
                      <a:pt x="156" y="322"/>
                      <a:pt x="299" y="405"/>
                    </a:cubicBezTo>
                    <a:cubicBezTo>
                      <a:pt x="120" y="405"/>
                      <a:pt x="1" y="476"/>
                      <a:pt x="13" y="512"/>
                    </a:cubicBezTo>
                    <a:cubicBezTo>
                      <a:pt x="25" y="560"/>
                      <a:pt x="144" y="560"/>
                      <a:pt x="358" y="595"/>
                    </a:cubicBezTo>
                    <a:cubicBezTo>
                      <a:pt x="203" y="655"/>
                      <a:pt x="120" y="738"/>
                      <a:pt x="156" y="798"/>
                    </a:cubicBezTo>
                    <a:cubicBezTo>
                      <a:pt x="203" y="857"/>
                      <a:pt x="358" y="834"/>
                      <a:pt x="560" y="810"/>
                    </a:cubicBezTo>
                    <a:cubicBezTo>
                      <a:pt x="358" y="905"/>
                      <a:pt x="179" y="953"/>
                      <a:pt x="239" y="1000"/>
                    </a:cubicBezTo>
                    <a:cubicBezTo>
                      <a:pt x="299" y="1036"/>
                      <a:pt x="513" y="1072"/>
                      <a:pt x="739" y="1012"/>
                    </a:cubicBezTo>
                    <a:cubicBezTo>
                      <a:pt x="739" y="1024"/>
                      <a:pt x="727" y="1024"/>
                      <a:pt x="727" y="1036"/>
                    </a:cubicBezTo>
                    <a:lnTo>
                      <a:pt x="727" y="1036"/>
                    </a:lnTo>
                    <a:lnTo>
                      <a:pt x="727" y="1036"/>
                    </a:lnTo>
                    <a:cubicBezTo>
                      <a:pt x="680" y="1119"/>
                      <a:pt x="680" y="1179"/>
                      <a:pt x="739" y="1203"/>
                    </a:cubicBezTo>
                    <a:cubicBezTo>
                      <a:pt x="799" y="1238"/>
                      <a:pt x="894" y="1179"/>
                      <a:pt x="989" y="1179"/>
                    </a:cubicBezTo>
                    <a:lnTo>
                      <a:pt x="989" y="1179"/>
                    </a:lnTo>
                    <a:lnTo>
                      <a:pt x="989" y="1179"/>
                    </a:lnTo>
                    <a:cubicBezTo>
                      <a:pt x="1013" y="1179"/>
                      <a:pt x="1025" y="1155"/>
                      <a:pt x="1037" y="1155"/>
                    </a:cubicBezTo>
                    <a:lnTo>
                      <a:pt x="1049" y="1155"/>
                    </a:lnTo>
                    <a:cubicBezTo>
                      <a:pt x="1072" y="1155"/>
                      <a:pt x="1084" y="1143"/>
                      <a:pt x="1084" y="1143"/>
                    </a:cubicBezTo>
                    <a:lnTo>
                      <a:pt x="1084" y="1143"/>
                    </a:lnTo>
                    <a:cubicBezTo>
                      <a:pt x="1096" y="1131"/>
                      <a:pt x="1108" y="1131"/>
                      <a:pt x="1132" y="1107"/>
                    </a:cubicBezTo>
                    <a:lnTo>
                      <a:pt x="1144" y="1107"/>
                    </a:lnTo>
                    <a:lnTo>
                      <a:pt x="1144" y="1107"/>
                    </a:lnTo>
                    <a:cubicBezTo>
                      <a:pt x="1084" y="1215"/>
                      <a:pt x="1013" y="1322"/>
                      <a:pt x="1096" y="1381"/>
                    </a:cubicBezTo>
                    <a:cubicBezTo>
                      <a:pt x="1108" y="1393"/>
                      <a:pt x="1144" y="1393"/>
                      <a:pt x="1156" y="1393"/>
                    </a:cubicBezTo>
                    <a:cubicBezTo>
                      <a:pt x="977" y="2334"/>
                      <a:pt x="989" y="3370"/>
                      <a:pt x="1382" y="4072"/>
                    </a:cubicBezTo>
                    <a:lnTo>
                      <a:pt x="1442" y="4048"/>
                    </a:lnTo>
                    <a:cubicBezTo>
                      <a:pt x="1263" y="3703"/>
                      <a:pt x="1156" y="3286"/>
                      <a:pt x="1108" y="2834"/>
                    </a:cubicBezTo>
                    <a:cubicBezTo>
                      <a:pt x="1263" y="2881"/>
                      <a:pt x="1668" y="2977"/>
                      <a:pt x="1965" y="2834"/>
                    </a:cubicBezTo>
                    <a:cubicBezTo>
                      <a:pt x="2334" y="2655"/>
                      <a:pt x="2394" y="2358"/>
                      <a:pt x="2477" y="2238"/>
                    </a:cubicBezTo>
                    <a:cubicBezTo>
                      <a:pt x="2573" y="2119"/>
                      <a:pt x="2715" y="2000"/>
                      <a:pt x="2715" y="2000"/>
                    </a:cubicBezTo>
                    <a:cubicBezTo>
                      <a:pt x="2715" y="2000"/>
                      <a:pt x="2537" y="2084"/>
                      <a:pt x="2406" y="2060"/>
                    </a:cubicBezTo>
                    <a:cubicBezTo>
                      <a:pt x="2275" y="2048"/>
                      <a:pt x="2049" y="1929"/>
                      <a:pt x="1644" y="2096"/>
                    </a:cubicBezTo>
                    <a:cubicBezTo>
                      <a:pt x="1370" y="2215"/>
                      <a:pt x="1191" y="2512"/>
                      <a:pt x="1096" y="2691"/>
                    </a:cubicBezTo>
                    <a:cubicBezTo>
                      <a:pt x="1084" y="2262"/>
                      <a:pt x="1108" y="1798"/>
                      <a:pt x="1203" y="1346"/>
                    </a:cubicBezTo>
                    <a:cubicBezTo>
                      <a:pt x="1263" y="1322"/>
                      <a:pt x="1322" y="1226"/>
                      <a:pt x="1370" y="1167"/>
                    </a:cubicBezTo>
                    <a:cubicBezTo>
                      <a:pt x="1394" y="1334"/>
                      <a:pt x="1513" y="1465"/>
                      <a:pt x="1608" y="1500"/>
                    </a:cubicBezTo>
                    <a:cubicBezTo>
                      <a:pt x="1692" y="1512"/>
                      <a:pt x="1751" y="1429"/>
                      <a:pt x="1751" y="1274"/>
                    </a:cubicBezTo>
                    <a:lnTo>
                      <a:pt x="1751" y="1274"/>
                    </a:lnTo>
                    <a:cubicBezTo>
                      <a:pt x="1846" y="1488"/>
                      <a:pt x="1989" y="1667"/>
                      <a:pt x="2061" y="1679"/>
                    </a:cubicBezTo>
                    <a:cubicBezTo>
                      <a:pt x="2120" y="1679"/>
                      <a:pt x="2084" y="1524"/>
                      <a:pt x="2001" y="1346"/>
                    </a:cubicBezTo>
                    <a:cubicBezTo>
                      <a:pt x="2168" y="1488"/>
                      <a:pt x="2346" y="1572"/>
                      <a:pt x="2442" y="1548"/>
                    </a:cubicBezTo>
                    <a:cubicBezTo>
                      <a:pt x="2513" y="1524"/>
                      <a:pt x="2477" y="1429"/>
                      <a:pt x="2394" y="1322"/>
                    </a:cubicBezTo>
                    <a:cubicBezTo>
                      <a:pt x="2561" y="1357"/>
                      <a:pt x="2680" y="1369"/>
                      <a:pt x="2715" y="1334"/>
                    </a:cubicBezTo>
                    <a:close/>
                    <a:moveTo>
                      <a:pt x="1132" y="738"/>
                    </a:moveTo>
                    <a:lnTo>
                      <a:pt x="1132" y="738"/>
                    </a:lnTo>
                    <a:lnTo>
                      <a:pt x="1132" y="726"/>
                    </a:lnTo>
                    <a:lnTo>
                      <a:pt x="1132" y="738"/>
                    </a:lnTo>
                    <a:cubicBezTo>
                      <a:pt x="1144" y="726"/>
                      <a:pt x="1144" y="726"/>
                      <a:pt x="1132" y="738"/>
                    </a:cubicBezTo>
                    <a:cubicBezTo>
                      <a:pt x="1132" y="726"/>
                      <a:pt x="1132" y="726"/>
                      <a:pt x="1132" y="738"/>
                    </a:cubicBezTo>
                    <a:close/>
                    <a:moveTo>
                      <a:pt x="1287" y="822"/>
                    </a:moveTo>
                    <a:cubicBezTo>
                      <a:pt x="1287" y="822"/>
                      <a:pt x="1311" y="822"/>
                      <a:pt x="1287" y="822"/>
                    </a:cubicBezTo>
                    <a:cubicBezTo>
                      <a:pt x="1311" y="822"/>
                      <a:pt x="1287" y="822"/>
                      <a:pt x="1287" y="8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7"/>
              <p:cNvSpPr/>
              <p:nvPr/>
            </p:nvSpPr>
            <p:spPr>
              <a:xfrm>
                <a:off x="-871850" y="1290900"/>
                <a:ext cx="23825" cy="28300"/>
              </a:xfrm>
              <a:custGeom>
                <a:avLst/>
                <a:gdLst/>
                <a:ahLst/>
                <a:cxnLst/>
                <a:rect l="l" t="t" r="r" b="b"/>
                <a:pathLst>
                  <a:path w="953" h="1132" extrusionOk="0">
                    <a:moveTo>
                      <a:pt x="727" y="417"/>
                    </a:moveTo>
                    <a:cubicBezTo>
                      <a:pt x="501" y="155"/>
                      <a:pt x="298" y="179"/>
                      <a:pt x="203" y="143"/>
                    </a:cubicBezTo>
                    <a:cubicBezTo>
                      <a:pt x="108" y="119"/>
                      <a:pt x="0" y="0"/>
                      <a:pt x="0" y="0"/>
                    </a:cubicBezTo>
                    <a:cubicBezTo>
                      <a:pt x="0" y="0"/>
                      <a:pt x="72" y="131"/>
                      <a:pt x="108" y="238"/>
                    </a:cubicBezTo>
                    <a:cubicBezTo>
                      <a:pt x="120" y="333"/>
                      <a:pt x="60" y="572"/>
                      <a:pt x="286" y="834"/>
                    </a:cubicBezTo>
                    <a:cubicBezTo>
                      <a:pt x="489" y="1084"/>
                      <a:pt x="953" y="1131"/>
                      <a:pt x="953" y="1131"/>
                    </a:cubicBezTo>
                    <a:cubicBezTo>
                      <a:pt x="953" y="1131"/>
                      <a:pt x="953" y="655"/>
                      <a:pt x="727" y="4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7"/>
              <p:cNvSpPr/>
              <p:nvPr/>
            </p:nvSpPr>
            <p:spPr>
              <a:xfrm>
                <a:off x="-874225" y="1259050"/>
                <a:ext cx="69375" cy="102400"/>
              </a:xfrm>
              <a:custGeom>
                <a:avLst/>
                <a:gdLst/>
                <a:ahLst/>
                <a:cxnLst/>
                <a:rect l="l" t="t" r="r" b="b"/>
                <a:pathLst>
                  <a:path w="2775" h="4096" extrusionOk="0">
                    <a:moveTo>
                      <a:pt x="2727" y="1346"/>
                    </a:moveTo>
                    <a:cubicBezTo>
                      <a:pt x="2774" y="1310"/>
                      <a:pt x="2727" y="1250"/>
                      <a:pt x="2608" y="1179"/>
                    </a:cubicBezTo>
                    <a:lnTo>
                      <a:pt x="2608" y="1179"/>
                    </a:lnTo>
                    <a:cubicBezTo>
                      <a:pt x="2536" y="1131"/>
                      <a:pt x="2441" y="1072"/>
                      <a:pt x="2322" y="1036"/>
                    </a:cubicBezTo>
                    <a:lnTo>
                      <a:pt x="2310" y="1036"/>
                    </a:lnTo>
                    <a:cubicBezTo>
                      <a:pt x="2548" y="1048"/>
                      <a:pt x="2739" y="1048"/>
                      <a:pt x="2727" y="1000"/>
                    </a:cubicBezTo>
                    <a:cubicBezTo>
                      <a:pt x="2715" y="953"/>
                      <a:pt x="2524" y="893"/>
                      <a:pt x="2298" y="857"/>
                    </a:cubicBezTo>
                    <a:cubicBezTo>
                      <a:pt x="2370" y="822"/>
                      <a:pt x="2417" y="798"/>
                      <a:pt x="2381" y="750"/>
                    </a:cubicBezTo>
                    <a:cubicBezTo>
                      <a:pt x="2346" y="691"/>
                      <a:pt x="2167" y="655"/>
                      <a:pt x="2000" y="691"/>
                    </a:cubicBezTo>
                    <a:cubicBezTo>
                      <a:pt x="2108" y="584"/>
                      <a:pt x="2262" y="536"/>
                      <a:pt x="2143" y="464"/>
                    </a:cubicBezTo>
                    <a:cubicBezTo>
                      <a:pt x="2084" y="417"/>
                      <a:pt x="2000" y="429"/>
                      <a:pt x="1929" y="476"/>
                    </a:cubicBezTo>
                    <a:cubicBezTo>
                      <a:pt x="1989" y="441"/>
                      <a:pt x="2012" y="393"/>
                      <a:pt x="1941" y="357"/>
                    </a:cubicBezTo>
                    <a:cubicBezTo>
                      <a:pt x="1893" y="334"/>
                      <a:pt x="1834" y="345"/>
                      <a:pt x="1774" y="381"/>
                    </a:cubicBezTo>
                    <a:cubicBezTo>
                      <a:pt x="1762" y="334"/>
                      <a:pt x="1750" y="286"/>
                      <a:pt x="1727" y="262"/>
                    </a:cubicBezTo>
                    <a:cubicBezTo>
                      <a:pt x="1667" y="203"/>
                      <a:pt x="1584" y="226"/>
                      <a:pt x="1489" y="322"/>
                    </a:cubicBezTo>
                    <a:cubicBezTo>
                      <a:pt x="1453" y="203"/>
                      <a:pt x="1393" y="107"/>
                      <a:pt x="1334" y="83"/>
                    </a:cubicBezTo>
                    <a:cubicBezTo>
                      <a:pt x="1250" y="36"/>
                      <a:pt x="1191" y="119"/>
                      <a:pt x="1179" y="262"/>
                    </a:cubicBezTo>
                    <a:cubicBezTo>
                      <a:pt x="1131" y="143"/>
                      <a:pt x="1048" y="36"/>
                      <a:pt x="977" y="24"/>
                    </a:cubicBezTo>
                    <a:cubicBezTo>
                      <a:pt x="893" y="0"/>
                      <a:pt x="834" y="83"/>
                      <a:pt x="822" y="203"/>
                    </a:cubicBezTo>
                    <a:cubicBezTo>
                      <a:pt x="738" y="107"/>
                      <a:pt x="643" y="36"/>
                      <a:pt x="596" y="24"/>
                    </a:cubicBezTo>
                    <a:cubicBezTo>
                      <a:pt x="536" y="0"/>
                      <a:pt x="524" y="48"/>
                      <a:pt x="536" y="119"/>
                    </a:cubicBezTo>
                    <a:cubicBezTo>
                      <a:pt x="465" y="95"/>
                      <a:pt x="405" y="83"/>
                      <a:pt x="357" y="95"/>
                    </a:cubicBezTo>
                    <a:cubicBezTo>
                      <a:pt x="298" y="107"/>
                      <a:pt x="322" y="203"/>
                      <a:pt x="393" y="286"/>
                    </a:cubicBezTo>
                    <a:cubicBezTo>
                      <a:pt x="215" y="214"/>
                      <a:pt x="84" y="167"/>
                      <a:pt x="84" y="214"/>
                    </a:cubicBezTo>
                    <a:cubicBezTo>
                      <a:pt x="84" y="238"/>
                      <a:pt x="167" y="334"/>
                      <a:pt x="298" y="405"/>
                    </a:cubicBezTo>
                    <a:cubicBezTo>
                      <a:pt x="119" y="405"/>
                      <a:pt x="0" y="476"/>
                      <a:pt x="24" y="524"/>
                    </a:cubicBezTo>
                    <a:cubicBezTo>
                      <a:pt x="36" y="572"/>
                      <a:pt x="155" y="572"/>
                      <a:pt x="357" y="595"/>
                    </a:cubicBezTo>
                    <a:cubicBezTo>
                      <a:pt x="215" y="655"/>
                      <a:pt x="119" y="750"/>
                      <a:pt x="167" y="810"/>
                    </a:cubicBezTo>
                    <a:cubicBezTo>
                      <a:pt x="215" y="869"/>
                      <a:pt x="357" y="834"/>
                      <a:pt x="572" y="822"/>
                    </a:cubicBezTo>
                    <a:cubicBezTo>
                      <a:pt x="357" y="917"/>
                      <a:pt x="179" y="953"/>
                      <a:pt x="238" y="1000"/>
                    </a:cubicBezTo>
                    <a:cubicBezTo>
                      <a:pt x="298" y="1048"/>
                      <a:pt x="524" y="1072"/>
                      <a:pt x="750" y="1012"/>
                    </a:cubicBezTo>
                    <a:cubicBezTo>
                      <a:pt x="750" y="1036"/>
                      <a:pt x="738" y="1036"/>
                      <a:pt x="738" y="1048"/>
                    </a:cubicBezTo>
                    <a:lnTo>
                      <a:pt x="738" y="1048"/>
                    </a:lnTo>
                    <a:lnTo>
                      <a:pt x="738" y="1048"/>
                    </a:lnTo>
                    <a:cubicBezTo>
                      <a:pt x="691" y="1119"/>
                      <a:pt x="691" y="1179"/>
                      <a:pt x="750" y="1215"/>
                    </a:cubicBezTo>
                    <a:cubicBezTo>
                      <a:pt x="810" y="1238"/>
                      <a:pt x="893" y="1226"/>
                      <a:pt x="1000" y="1191"/>
                    </a:cubicBezTo>
                    <a:lnTo>
                      <a:pt x="1000" y="1191"/>
                    </a:lnTo>
                    <a:lnTo>
                      <a:pt x="1000" y="1191"/>
                    </a:lnTo>
                    <a:cubicBezTo>
                      <a:pt x="1012" y="1191"/>
                      <a:pt x="1036" y="1179"/>
                      <a:pt x="1048" y="1179"/>
                    </a:cubicBezTo>
                    <a:lnTo>
                      <a:pt x="1060" y="1179"/>
                    </a:lnTo>
                    <a:cubicBezTo>
                      <a:pt x="1072" y="1179"/>
                      <a:pt x="1096" y="1167"/>
                      <a:pt x="1096" y="1167"/>
                    </a:cubicBezTo>
                    <a:lnTo>
                      <a:pt x="1096" y="1167"/>
                    </a:lnTo>
                    <a:cubicBezTo>
                      <a:pt x="1108" y="1155"/>
                      <a:pt x="1119" y="1155"/>
                      <a:pt x="1131" y="1131"/>
                    </a:cubicBezTo>
                    <a:lnTo>
                      <a:pt x="1155" y="1131"/>
                    </a:lnTo>
                    <a:lnTo>
                      <a:pt x="1155" y="1131"/>
                    </a:lnTo>
                    <a:cubicBezTo>
                      <a:pt x="1096" y="1238"/>
                      <a:pt x="1012" y="1346"/>
                      <a:pt x="1108" y="1405"/>
                    </a:cubicBezTo>
                    <a:cubicBezTo>
                      <a:pt x="1119" y="1417"/>
                      <a:pt x="1155" y="1417"/>
                      <a:pt x="1167" y="1417"/>
                    </a:cubicBezTo>
                    <a:cubicBezTo>
                      <a:pt x="988" y="2358"/>
                      <a:pt x="1000" y="3393"/>
                      <a:pt x="1393" y="4096"/>
                    </a:cubicBezTo>
                    <a:lnTo>
                      <a:pt x="1453" y="4060"/>
                    </a:lnTo>
                    <a:cubicBezTo>
                      <a:pt x="1274" y="3727"/>
                      <a:pt x="1167" y="3310"/>
                      <a:pt x="1119" y="2858"/>
                    </a:cubicBezTo>
                    <a:cubicBezTo>
                      <a:pt x="1274" y="2905"/>
                      <a:pt x="1667" y="2989"/>
                      <a:pt x="1965" y="2858"/>
                    </a:cubicBezTo>
                    <a:cubicBezTo>
                      <a:pt x="2346" y="2679"/>
                      <a:pt x="2405" y="2381"/>
                      <a:pt x="2489" y="2262"/>
                    </a:cubicBezTo>
                    <a:cubicBezTo>
                      <a:pt x="2584" y="2143"/>
                      <a:pt x="2727" y="2024"/>
                      <a:pt x="2727" y="2024"/>
                    </a:cubicBezTo>
                    <a:cubicBezTo>
                      <a:pt x="2727" y="2024"/>
                      <a:pt x="2548" y="2096"/>
                      <a:pt x="2417" y="2084"/>
                    </a:cubicBezTo>
                    <a:cubicBezTo>
                      <a:pt x="2286" y="2072"/>
                      <a:pt x="2060" y="1953"/>
                      <a:pt x="1655" y="2119"/>
                    </a:cubicBezTo>
                    <a:cubicBezTo>
                      <a:pt x="1369" y="2239"/>
                      <a:pt x="1191" y="2536"/>
                      <a:pt x="1108" y="2715"/>
                    </a:cubicBezTo>
                    <a:cubicBezTo>
                      <a:pt x="1096" y="2274"/>
                      <a:pt x="1119" y="1822"/>
                      <a:pt x="1215" y="1369"/>
                    </a:cubicBezTo>
                    <a:cubicBezTo>
                      <a:pt x="1274" y="1346"/>
                      <a:pt x="1334" y="1250"/>
                      <a:pt x="1369" y="1191"/>
                    </a:cubicBezTo>
                    <a:cubicBezTo>
                      <a:pt x="1405" y="1357"/>
                      <a:pt x="1524" y="1488"/>
                      <a:pt x="1608" y="1524"/>
                    </a:cubicBezTo>
                    <a:cubicBezTo>
                      <a:pt x="1703" y="1536"/>
                      <a:pt x="1762" y="1441"/>
                      <a:pt x="1762" y="1298"/>
                    </a:cubicBezTo>
                    <a:lnTo>
                      <a:pt x="1762" y="1298"/>
                    </a:lnTo>
                    <a:cubicBezTo>
                      <a:pt x="1846" y="1500"/>
                      <a:pt x="2000" y="1679"/>
                      <a:pt x="2072" y="1703"/>
                    </a:cubicBezTo>
                    <a:cubicBezTo>
                      <a:pt x="2131" y="1703"/>
                      <a:pt x="2084" y="1548"/>
                      <a:pt x="2012" y="1369"/>
                    </a:cubicBezTo>
                    <a:cubicBezTo>
                      <a:pt x="2179" y="1500"/>
                      <a:pt x="2358" y="1596"/>
                      <a:pt x="2441" y="1560"/>
                    </a:cubicBezTo>
                    <a:cubicBezTo>
                      <a:pt x="2524" y="1548"/>
                      <a:pt x="2489" y="1441"/>
                      <a:pt x="2405" y="1346"/>
                    </a:cubicBezTo>
                    <a:cubicBezTo>
                      <a:pt x="2560" y="1357"/>
                      <a:pt x="2679" y="1369"/>
                      <a:pt x="2727" y="1346"/>
                    </a:cubicBezTo>
                    <a:close/>
                    <a:moveTo>
                      <a:pt x="1131" y="750"/>
                    </a:moveTo>
                    <a:lnTo>
                      <a:pt x="1131" y="750"/>
                    </a:lnTo>
                    <a:lnTo>
                      <a:pt x="1131" y="738"/>
                    </a:lnTo>
                    <a:lnTo>
                      <a:pt x="1131" y="750"/>
                    </a:lnTo>
                    <a:lnTo>
                      <a:pt x="1131" y="750"/>
                    </a:lnTo>
                    <a:close/>
                    <a:moveTo>
                      <a:pt x="1298" y="822"/>
                    </a:moveTo>
                    <a:cubicBezTo>
                      <a:pt x="1298" y="822"/>
                      <a:pt x="1310" y="822"/>
                      <a:pt x="1298" y="822"/>
                    </a:cubicBezTo>
                    <a:cubicBezTo>
                      <a:pt x="1310" y="822"/>
                      <a:pt x="1298" y="834"/>
                      <a:pt x="1298" y="8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7"/>
              <p:cNvSpPr/>
              <p:nvPr/>
            </p:nvSpPr>
            <p:spPr>
              <a:xfrm>
                <a:off x="-1237675" y="1290900"/>
                <a:ext cx="24150" cy="28300"/>
              </a:xfrm>
              <a:custGeom>
                <a:avLst/>
                <a:gdLst/>
                <a:ahLst/>
                <a:cxnLst/>
                <a:rect l="l" t="t" r="r" b="b"/>
                <a:pathLst>
                  <a:path w="966" h="1132" extrusionOk="0">
                    <a:moveTo>
                      <a:pt x="727" y="417"/>
                    </a:moveTo>
                    <a:cubicBezTo>
                      <a:pt x="501" y="155"/>
                      <a:pt x="298" y="179"/>
                      <a:pt x="203" y="143"/>
                    </a:cubicBezTo>
                    <a:cubicBezTo>
                      <a:pt x="108" y="119"/>
                      <a:pt x="1" y="0"/>
                      <a:pt x="1" y="0"/>
                    </a:cubicBezTo>
                    <a:cubicBezTo>
                      <a:pt x="1" y="0"/>
                      <a:pt x="72" y="131"/>
                      <a:pt x="108" y="238"/>
                    </a:cubicBezTo>
                    <a:cubicBezTo>
                      <a:pt x="120" y="333"/>
                      <a:pt x="60" y="572"/>
                      <a:pt x="286" y="834"/>
                    </a:cubicBezTo>
                    <a:cubicBezTo>
                      <a:pt x="489" y="1084"/>
                      <a:pt x="953" y="1131"/>
                      <a:pt x="953" y="1131"/>
                    </a:cubicBezTo>
                    <a:cubicBezTo>
                      <a:pt x="953" y="1131"/>
                      <a:pt x="965" y="655"/>
                      <a:pt x="727" y="4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7"/>
              <p:cNvSpPr/>
              <p:nvPr/>
            </p:nvSpPr>
            <p:spPr>
              <a:xfrm>
                <a:off x="-1239750" y="1259050"/>
                <a:ext cx="69075" cy="102400"/>
              </a:xfrm>
              <a:custGeom>
                <a:avLst/>
                <a:gdLst/>
                <a:ahLst/>
                <a:cxnLst/>
                <a:rect l="l" t="t" r="r" b="b"/>
                <a:pathLst>
                  <a:path w="2763" h="4096" extrusionOk="0">
                    <a:moveTo>
                      <a:pt x="2715" y="1346"/>
                    </a:moveTo>
                    <a:cubicBezTo>
                      <a:pt x="2763" y="1310"/>
                      <a:pt x="2715" y="1250"/>
                      <a:pt x="2596" y="1179"/>
                    </a:cubicBezTo>
                    <a:lnTo>
                      <a:pt x="2596" y="1179"/>
                    </a:lnTo>
                    <a:cubicBezTo>
                      <a:pt x="2524" y="1131"/>
                      <a:pt x="2441" y="1072"/>
                      <a:pt x="2322" y="1036"/>
                    </a:cubicBezTo>
                    <a:lnTo>
                      <a:pt x="2298" y="1036"/>
                    </a:lnTo>
                    <a:cubicBezTo>
                      <a:pt x="2536" y="1048"/>
                      <a:pt x="2739" y="1048"/>
                      <a:pt x="2715" y="1000"/>
                    </a:cubicBezTo>
                    <a:cubicBezTo>
                      <a:pt x="2703" y="953"/>
                      <a:pt x="2513" y="893"/>
                      <a:pt x="2286" y="857"/>
                    </a:cubicBezTo>
                    <a:cubicBezTo>
                      <a:pt x="2358" y="822"/>
                      <a:pt x="2405" y="798"/>
                      <a:pt x="2382" y="750"/>
                    </a:cubicBezTo>
                    <a:cubicBezTo>
                      <a:pt x="2334" y="691"/>
                      <a:pt x="2155" y="655"/>
                      <a:pt x="1989" y="691"/>
                    </a:cubicBezTo>
                    <a:cubicBezTo>
                      <a:pt x="2096" y="584"/>
                      <a:pt x="2263" y="536"/>
                      <a:pt x="2143" y="464"/>
                    </a:cubicBezTo>
                    <a:cubicBezTo>
                      <a:pt x="2084" y="417"/>
                      <a:pt x="1989" y="429"/>
                      <a:pt x="1917" y="476"/>
                    </a:cubicBezTo>
                    <a:cubicBezTo>
                      <a:pt x="1977" y="441"/>
                      <a:pt x="2001" y="393"/>
                      <a:pt x="1929" y="357"/>
                    </a:cubicBezTo>
                    <a:cubicBezTo>
                      <a:pt x="1882" y="334"/>
                      <a:pt x="1822" y="345"/>
                      <a:pt x="1762" y="381"/>
                    </a:cubicBezTo>
                    <a:cubicBezTo>
                      <a:pt x="1751" y="334"/>
                      <a:pt x="1739" y="286"/>
                      <a:pt x="1727" y="262"/>
                    </a:cubicBezTo>
                    <a:cubicBezTo>
                      <a:pt x="1667" y="203"/>
                      <a:pt x="1572" y="226"/>
                      <a:pt x="1489" y="322"/>
                    </a:cubicBezTo>
                    <a:cubicBezTo>
                      <a:pt x="1441" y="203"/>
                      <a:pt x="1381" y="107"/>
                      <a:pt x="1322" y="83"/>
                    </a:cubicBezTo>
                    <a:cubicBezTo>
                      <a:pt x="1251" y="36"/>
                      <a:pt x="1191" y="119"/>
                      <a:pt x="1167" y="262"/>
                    </a:cubicBezTo>
                    <a:cubicBezTo>
                      <a:pt x="1131" y="143"/>
                      <a:pt x="1036" y="36"/>
                      <a:pt x="965" y="24"/>
                    </a:cubicBezTo>
                    <a:cubicBezTo>
                      <a:pt x="893" y="0"/>
                      <a:pt x="834" y="83"/>
                      <a:pt x="810" y="203"/>
                    </a:cubicBezTo>
                    <a:cubicBezTo>
                      <a:pt x="727" y="107"/>
                      <a:pt x="631" y="36"/>
                      <a:pt x="596" y="24"/>
                    </a:cubicBezTo>
                    <a:cubicBezTo>
                      <a:pt x="536" y="0"/>
                      <a:pt x="512" y="48"/>
                      <a:pt x="536" y="119"/>
                    </a:cubicBezTo>
                    <a:cubicBezTo>
                      <a:pt x="453" y="95"/>
                      <a:pt x="393" y="83"/>
                      <a:pt x="358" y="95"/>
                    </a:cubicBezTo>
                    <a:cubicBezTo>
                      <a:pt x="298" y="107"/>
                      <a:pt x="310" y="203"/>
                      <a:pt x="381" y="286"/>
                    </a:cubicBezTo>
                    <a:cubicBezTo>
                      <a:pt x="203" y="214"/>
                      <a:pt x="72" y="167"/>
                      <a:pt x="72" y="214"/>
                    </a:cubicBezTo>
                    <a:cubicBezTo>
                      <a:pt x="72" y="238"/>
                      <a:pt x="155" y="334"/>
                      <a:pt x="298" y="405"/>
                    </a:cubicBezTo>
                    <a:cubicBezTo>
                      <a:pt x="119" y="405"/>
                      <a:pt x="0" y="476"/>
                      <a:pt x="12" y="524"/>
                    </a:cubicBezTo>
                    <a:cubicBezTo>
                      <a:pt x="24" y="572"/>
                      <a:pt x="143" y="572"/>
                      <a:pt x="358" y="595"/>
                    </a:cubicBezTo>
                    <a:cubicBezTo>
                      <a:pt x="203" y="655"/>
                      <a:pt x="119" y="750"/>
                      <a:pt x="155" y="810"/>
                    </a:cubicBezTo>
                    <a:cubicBezTo>
                      <a:pt x="203" y="869"/>
                      <a:pt x="358" y="834"/>
                      <a:pt x="560" y="822"/>
                    </a:cubicBezTo>
                    <a:cubicBezTo>
                      <a:pt x="358" y="917"/>
                      <a:pt x="179" y="953"/>
                      <a:pt x="238" y="1000"/>
                    </a:cubicBezTo>
                    <a:cubicBezTo>
                      <a:pt x="298" y="1048"/>
                      <a:pt x="512" y="1072"/>
                      <a:pt x="739" y="1012"/>
                    </a:cubicBezTo>
                    <a:cubicBezTo>
                      <a:pt x="739" y="1036"/>
                      <a:pt x="727" y="1036"/>
                      <a:pt x="727" y="1048"/>
                    </a:cubicBezTo>
                    <a:lnTo>
                      <a:pt x="727" y="1048"/>
                    </a:lnTo>
                    <a:lnTo>
                      <a:pt x="727" y="1048"/>
                    </a:lnTo>
                    <a:cubicBezTo>
                      <a:pt x="679" y="1119"/>
                      <a:pt x="679" y="1179"/>
                      <a:pt x="739" y="1215"/>
                    </a:cubicBezTo>
                    <a:cubicBezTo>
                      <a:pt x="798" y="1238"/>
                      <a:pt x="893" y="1226"/>
                      <a:pt x="989" y="1191"/>
                    </a:cubicBezTo>
                    <a:lnTo>
                      <a:pt x="989" y="1191"/>
                    </a:lnTo>
                    <a:lnTo>
                      <a:pt x="989" y="1191"/>
                    </a:lnTo>
                    <a:cubicBezTo>
                      <a:pt x="1012" y="1191"/>
                      <a:pt x="1024" y="1179"/>
                      <a:pt x="1036" y="1179"/>
                    </a:cubicBezTo>
                    <a:lnTo>
                      <a:pt x="1048" y="1179"/>
                    </a:lnTo>
                    <a:cubicBezTo>
                      <a:pt x="1072" y="1179"/>
                      <a:pt x="1084" y="1167"/>
                      <a:pt x="1084" y="1167"/>
                    </a:cubicBezTo>
                    <a:lnTo>
                      <a:pt x="1084" y="1167"/>
                    </a:lnTo>
                    <a:cubicBezTo>
                      <a:pt x="1096" y="1155"/>
                      <a:pt x="1108" y="1155"/>
                      <a:pt x="1131" y="1131"/>
                    </a:cubicBezTo>
                    <a:lnTo>
                      <a:pt x="1143" y="1131"/>
                    </a:lnTo>
                    <a:lnTo>
                      <a:pt x="1143" y="1131"/>
                    </a:lnTo>
                    <a:cubicBezTo>
                      <a:pt x="1084" y="1238"/>
                      <a:pt x="1012" y="1346"/>
                      <a:pt x="1096" y="1405"/>
                    </a:cubicBezTo>
                    <a:cubicBezTo>
                      <a:pt x="1108" y="1417"/>
                      <a:pt x="1143" y="1417"/>
                      <a:pt x="1155" y="1417"/>
                    </a:cubicBezTo>
                    <a:cubicBezTo>
                      <a:pt x="977" y="2358"/>
                      <a:pt x="989" y="3393"/>
                      <a:pt x="1381" y="4096"/>
                    </a:cubicBezTo>
                    <a:lnTo>
                      <a:pt x="1441" y="4060"/>
                    </a:lnTo>
                    <a:cubicBezTo>
                      <a:pt x="1262" y="3727"/>
                      <a:pt x="1155" y="3310"/>
                      <a:pt x="1108" y="2858"/>
                    </a:cubicBezTo>
                    <a:cubicBezTo>
                      <a:pt x="1262" y="2905"/>
                      <a:pt x="1667" y="2989"/>
                      <a:pt x="1965" y="2858"/>
                    </a:cubicBezTo>
                    <a:cubicBezTo>
                      <a:pt x="2334" y="2679"/>
                      <a:pt x="2394" y="2381"/>
                      <a:pt x="2477" y="2262"/>
                    </a:cubicBezTo>
                    <a:cubicBezTo>
                      <a:pt x="2572" y="2143"/>
                      <a:pt x="2715" y="2024"/>
                      <a:pt x="2715" y="2024"/>
                    </a:cubicBezTo>
                    <a:cubicBezTo>
                      <a:pt x="2715" y="2024"/>
                      <a:pt x="2536" y="2096"/>
                      <a:pt x="2405" y="2084"/>
                    </a:cubicBezTo>
                    <a:cubicBezTo>
                      <a:pt x="2274" y="2072"/>
                      <a:pt x="2048" y="1953"/>
                      <a:pt x="1643" y="2119"/>
                    </a:cubicBezTo>
                    <a:cubicBezTo>
                      <a:pt x="1370" y="2239"/>
                      <a:pt x="1191" y="2536"/>
                      <a:pt x="1096" y="2715"/>
                    </a:cubicBezTo>
                    <a:cubicBezTo>
                      <a:pt x="1084" y="2274"/>
                      <a:pt x="1108" y="1822"/>
                      <a:pt x="1203" y="1369"/>
                    </a:cubicBezTo>
                    <a:cubicBezTo>
                      <a:pt x="1262" y="1346"/>
                      <a:pt x="1322" y="1250"/>
                      <a:pt x="1370" y="1191"/>
                    </a:cubicBezTo>
                    <a:cubicBezTo>
                      <a:pt x="1393" y="1357"/>
                      <a:pt x="1512" y="1488"/>
                      <a:pt x="1608" y="1524"/>
                    </a:cubicBezTo>
                    <a:cubicBezTo>
                      <a:pt x="1691" y="1536"/>
                      <a:pt x="1751" y="1441"/>
                      <a:pt x="1751" y="1298"/>
                    </a:cubicBezTo>
                    <a:lnTo>
                      <a:pt x="1751" y="1298"/>
                    </a:lnTo>
                    <a:cubicBezTo>
                      <a:pt x="1846" y="1500"/>
                      <a:pt x="1989" y="1679"/>
                      <a:pt x="2060" y="1703"/>
                    </a:cubicBezTo>
                    <a:cubicBezTo>
                      <a:pt x="2120" y="1703"/>
                      <a:pt x="2084" y="1548"/>
                      <a:pt x="2001" y="1369"/>
                    </a:cubicBezTo>
                    <a:cubicBezTo>
                      <a:pt x="2167" y="1500"/>
                      <a:pt x="2346" y="1596"/>
                      <a:pt x="2441" y="1560"/>
                    </a:cubicBezTo>
                    <a:cubicBezTo>
                      <a:pt x="2513" y="1548"/>
                      <a:pt x="2477" y="1441"/>
                      <a:pt x="2394" y="1346"/>
                    </a:cubicBezTo>
                    <a:cubicBezTo>
                      <a:pt x="2560" y="1357"/>
                      <a:pt x="2691" y="1369"/>
                      <a:pt x="2715" y="1346"/>
                    </a:cubicBezTo>
                    <a:close/>
                    <a:moveTo>
                      <a:pt x="1131" y="750"/>
                    </a:moveTo>
                    <a:lnTo>
                      <a:pt x="1131" y="750"/>
                    </a:lnTo>
                    <a:lnTo>
                      <a:pt x="1131" y="738"/>
                    </a:lnTo>
                    <a:cubicBezTo>
                      <a:pt x="1131" y="738"/>
                      <a:pt x="1143" y="738"/>
                      <a:pt x="1131" y="750"/>
                    </a:cubicBezTo>
                    <a:cubicBezTo>
                      <a:pt x="1143" y="750"/>
                      <a:pt x="1143" y="750"/>
                      <a:pt x="1131" y="750"/>
                    </a:cubicBezTo>
                    <a:cubicBezTo>
                      <a:pt x="1143" y="750"/>
                      <a:pt x="1143" y="750"/>
                      <a:pt x="1131" y="750"/>
                    </a:cubicBezTo>
                    <a:close/>
                    <a:moveTo>
                      <a:pt x="1310" y="822"/>
                    </a:moveTo>
                    <a:lnTo>
                      <a:pt x="1310" y="822"/>
                    </a:lnTo>
                    <a:cubicBezTo>
                      <a:pt x="1310" y="822"/>
                      <a:pt x="1310" y="834"/>
                      <a:pt x="1310" y="8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7"/>
              <p:cNvSpPr/>
              <p:nvPr/>
            </p:nvSpPr>
            <p:spPr>
              <a:xfrm>
                <a:off x="-1578200" y="1288500"/>
                <a:ext cx="20575" cy="34550"/>
              </a:xfrm>
              <a:custGeom>
                <a:avLst/>
                <a:gdLst/>
                <a:ahLst/>
                <a:cxnLst/>
                <a:rect l="l" t="t" r="r" b="b"/>
                <a:pathLst>
                  <a:path w="823" h="1382" extrusionOk="0">
                    <a:moveTo>
                      <a:pt x="692" y="644"/>
                    </a:moveTo>
                    <a:cubicBezTo>
                      <a:pt x="561" y="334"/>
                      <a:pt x="358" y="275"/>
                      <a:pt x="287" y="215"/>
                    </a:cubicBezTo>
                    <a:cubicBezTo>
                      <a:pt x="191" y="156"/>
                      <a:pt x="132" y="1"/>
                      <a:pt x="132" y="1"/>
                    </a:cubicBezTo>
                    <a:cubicBezTo>
                      <a:pt x="132" y="1"/>
                      <a:pt x="168" y="156"/>
                      <a:pt x="156" y="275"/>
                    </a:cubicBezTo>
                    <a:cubicBezTo>
                      <a:pt x="132" y="370"/>
                      <a:pt x="1" y="584"/>
                      <a:pt x="120" y="894"/>
                    </a:cubicBezTo>
                    <a:cubicBezTo>
                      <a:pt x="239" y="1203"/>
                      <a:pt x="644" y="1382"/>
                      <a:pt x="644" y="1382"/>
                    </a:cubicBezTo>
                    <a:cubicBezTo>
                      <a:pt x="644" y="1382"/>
                      <a:pt x="822" y="953"/>
                      <a:pt x="692" y="6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7"/>
              <p:cNvSpPr/>
              <p:nvPr/>
            </p:nvSpPr>
            <p:spPr>
              <a:xfrm>
                <a:off x="-1571650" y="1262900"/>
                <a:ext cx="61050" cy="101825"/>
              </a:xfrm>
              <a:custGeom>
                <a:avLst/>
                <a:gdLst/>
                <a:ahLst/>
                <a:cxnLst/>
                <a:rect l="l" t="t" r="r" b="b"/>
                <a:pathLst>
                  <a:path w="2442" h="4073" extrusionOk="0">
                    <a:moveTo>
                      <a:pt x="2335" y="1989"/>
                    </a:moveTo>
                    <a:cubicBezTo>
                      <a:pt x="2370" y="1977"/>
                      <a:pt x="2358" y="1906"/>
                      <a:pt x="2275" y="1799"/>
                    </a:cubicBezTo>
                    <a:lnTo>
                      <a:pt x="2275" y="1799"/>
                    </a:lnTo>
                    <a:cubicBezTo>
                      <a:pt x="2227" y="1727"/>
                      <a:pt x="2156" y="1656"/>
                      <a:pt x="2049" y="1561"/>
                    </a:cubicBezTo>
                    <a:lnTo>
                      <a:pt x="2037" y="1549"/>
                    </a:lnTo>
                    <a:cubicBezTo>
                      <a:pt x="2239" y="1632"/>
                      <a:pt x="2442" y="1715"/>
                      <a:pt x="2442" y="1668"/>
                    </a:cubicBezTo>
                    <a:cubicBezTo>
                      <a:pt x="2442" y="1620"/>
                      <a:pt x="2275" y="1501"/>
                      <a:pt x="2084" y="1382"/>
                    </a:cubicBezTo>
                    <a:cubicBezTo>
                      <a:pt x="2168" y="1382"/>
                      <a:pt x="2215" y="1370"/>
                      <a:pt x="2204" y="1311"/>
                    </a:cubicBezTo>
                    <a:cubicBezTo>
                      <a:pt x="2168" y="1239"/>
                      <a:pt x="2013" y="1144"/>
                      <a:pt x="1858" y="1132"/>
                    </a:cubicBezTo>
                    <a:cubicBezTo>
                      <a:pt x="1989" y="1061"/>
                      <a:pt x="2156" y="1072"/>
                      <a:pt x="2084" y="965"/>
                    </a:cubicBezTo>
                    <a:cubicBezTo>
                      <a:pt x="2037" y="906"/>
                      <a:pt x="1942" y="894"/>
                      <a:pt x="1858" y="906"/>
                    </a:cubicBezTo>
                    <a:cubicBezTo>
                      <a:pt x="1930" y="870"/>
                      <a:pt x="1965" y="846"/>
                      <a:pt x="1906" y="787"/>
                    </a:cubicBezTo>
                    <a:cubicBezTo>
                      <a:pt x="1858" y="739"/>
                      <a:pt x="1799" y="727"/>
                      <a:pt x="1739" y="739"/>
                    </a:cubicBezTo>
                    <a:cubicBezTo>
                      <a:pt x="1751" y="703"/>
                      <a:pt x="1739" y="656"/>
                      <a:pt x="1739" y="620"/>
                    </a:cubicBezTo>
                    <a:cubicBezTo>
                      <a:pt x="1703" y="549"/>
                      <a:pt x="1608" y="549"/>
                      <a:pt x="1501" y="608"/>
                    </a:cubicBezTo>
                    <a:cubicBezTo>
                      <a:pt x="1501" y="489"/>
                      <a:pt x="1465" y="370"/>
                      <a:pt x="1418" y="322"/>
                    </a:cubicBezTo>
                    <a:cubicBezTo>
                      <a:pt x="1358" y="263"/>
                      <a:pt x="1275" y="310"/>
                      <a:pt x="1227" y="441"/>
                    </a:cubicBezTo>
                    <a:cubicBezTo>
                      <a:pt x="1227" y="310"/>
                      <a:pt x="1168" y="191"/>
                      <a:pt x="1108" y="144"/>
                    </a:cubicBezTo>
                    <a:cubicBezTo>
                      <a:pt x="1037" y="108"/>
                      <a:pt x="965" y="144"/>
                      <a:pt x="906" y="263"/>
                    </a:cubicBezTo>
                    <a:cubicBezTo>
                      <a:pt x="846" y="144"/>
                      <a:pt x="787" y="60"/>
                      <a:pt x="739" y="25"/>
                    </a:cubicBezTo>
                    <a:cubicBezTo>
                      <a:pt x="691" y="1"/>
                      <a:pt x="668" y="25"/>
                      <a:pt x="656" y="108"/>
                    </a:cubicBezTo>
                    <a:cubicBezTo>
                      <a:pt x="596" y="49"/>
                      <a:pt x="549" y="13"/>
                      <a:pt x="501" y="13"/>
                    </a:cubicBezTo>
                    <a:cubicBezTo>
                      <a:pt x="441" y="13"/>
                      <a:pt x="430" y="84"/>
                      <a:pt x="453" y="203"/>
                    </a:cubicBezTo>
                    <a:cubicBezTo>
                      <a:pt x="322" y="84"/>
                      <a:pt x="203" y="1"/>
                      <a:pt x="191" y="25"/>
                    </a:cubicBezTo>
                    <a:cubicBezTo>
                      <a:pt x="179" y="60"/>
                      <a:pt x="239" y="156"/>
                      <a:pt x="334" y="275"/>
                    </a:cubicBezTo>
                    <a:cubicBezTo>
                      <a:pt x="156" y="227"/>
                      <a:pt x="37" y="251"/>
                      <a:pt x="37" y="299"/>
                    </a:cubicBezTo>
                    <a:cubicBezTo>
                      <a:pt x="37" y="334"/>
                      <a:pt x="156" y="382"/>
                      <a:pt x="334" y="477"/>
                    </a:cubicBezTo>
                    <a:cubicBezTo>
                      <a:pt x="179" y="477"/>
                      <a:pt x="72" y="537"/>
                      <a:pt x="84" y="608"/>
                    </a:cubicBezTo>
                    <a:cubicBezTo>
                      <a:pt x="96" y="680"/>
                      <a:pt x="251" y="703"/>
                      <a:pt x="453" y="763"/>
                    </a:cubicBezTo>
                    <a:cubicBezTo>
                      <a:pt x="215" y="775"/>
                      <a:pt x="37" y="763"/>
                      <a:pt x="84" y="822"/>
                    </a:cubicBezTo>
                    <a:cubicBezTo>
                      <a:pt x="120" y="870"/>
                      <a:pt x="334" y="977"/>
                      <a:pt x="549" y="1001"/>
                    </a:cubicBezTo>
                    <a:cubicBezTo>
                      <a:pt x="537" y="1001"/>
                      <a:pt x="537" y="1013"/>
                      <a:pt x="513" y="1013"/>
                    </a:cubicBezTo>
                    <a:lnTo>
                      <a:pt x="513" y="1013"/>
                    </a:lnTo>
                    <a:lnTo>
                      <a:pt x="513" y="1013"/>
                    </a:lnTo>
                    <a:cubicBezTo>
                      <a:pt x="453" y="1072"/>
                      <a:pt x="430" y="1144"/>
                      <a:pt x="477" y="1192"/>
                    </a:cubicBezTo>
                    <a:cubicBezTo>
                      <a:pt x="513" y="1239"/>
                      <a:pt x="608" y="1263"/>
                      <a:pt x="727" y="1263"/>
                    </a:cubicBezTo>
                    <a:lnTo>
                      <a:pt x="727" y="1263"/>
                    </a:lnTo>
                    <a:lnTo>
                      <a:pt x="727" y="1263"/>
                    </a:lnTo>
                    <a:cubicBezTo>
                      <a:pt x="739" y="1263"/>
                      <a:pt x="751" y="1251"/>
                      <a:pt x="775" y="1251"/>
                    </a:cubicBezTo>
                    <a:lnTo>
                      <a:pt x="787" y="1239"/>
                    </a:lnTo>
                    <a:cubicBezTo>
                      <a:pt x="799" y="1239"/>
                      <a:pt x="811" y="1215"/>
                      <a:pt x="834" y="1215"/>
                    </a:cubicBezTo>
                    <a:lnTo>
                      <a:pt x="834" y="1215"/>
                    </a:lnTo>
                    <a:cubicBezTo>
                      <a:pt x="846" y="1215"/>
                      <a:pt x="858" y="1215"/>
                      <a:pt x="870" y="1203"/>
                    </a:cubicBezTo>
                    <a:lnTo>
                      <a:pt x="894" y="1203"/>
                    </a:lnTo>
                    <a:lnTo>
                      <a:pt x="894" y="1203"/>
                    </a:lnTo>
                    <a:cubicBezTo>
                      <a:pt x="787" y="1275"/>
                      <a:pt x="691" y="1358"/>
                      <a:pt x="751" y="1442"/>
                    </a:cubicBezTo>
                    <a:cubicBezTo>
                      <a:pt x="775" y="1453"/>
                      <a:pt x="787" y="1477"/>
                      <a:pt x="799" y="1477"/>
                    </a:cubicBezTo>
                    <a:cubicBezTo>
                      <a:pt x="310" y="2287"/>
                      <a:pt x="1" y="3287"/>
                      <a:pt x="120" y="4073"/>
                    </a:cubicBezTo>
                    <a:lnTo>
                      <a:pt x="191" y="4073"/>
                    </a:lnTo>
                    <a:cubicBezTo>
                      <a:pt x="132" y="3692"/>
                      <a:pt x="168" y="3275"/>
                      <a:pt x="299" y="2847"/>
                    </a:cubicBezTo>
                    <a:cubicBezTo>
                      <a:pt x="430" y="2930"/>
                      <a:pt x="775" y="3156"/>
                      <a:pt x="1096" y="3120"/>
                    </a:cubicBezTo>
                    <a:cubicBezTo>
                      <a:pt x="1513" y="3085"/>
                      <a:pt x="1656" y="2811"/>
                      <a:pt x="1787" y="2739"/>
                    </a:cubicBezTo>
                    <a:cubicBezTo>
                      <a:pt x="1906" y="2644"/>
                      <a:pt x="2084" y="2608"/>
                      <a:pt x="2084" y="2608"/>
                    </a:cubicBezTo>
                    <a:cubicBezTo>
                      <a:pt x="2084" y="2608"/>
                      <a:pt x="1882" y="2608"/>
                      <a:pt x="1763" y="2561"/>
                    </a:cubicBezTo>
                    <a:cubicBezTo>
                      <a:pt x="1644" y="2501"/>
                      <a:pt x="1465" y="2323"/>
                      <a:pt x="1049" y="2335"/>
                    </a:cubicBezTo>
                    <a:cubicBezTo>
                      <a:pt x="751" y="2346"/>
                      <a:pt x="477" y="2573"/>
                      <a:pt x="334" y="2727"/>
                    </a:cubicBezTo>
                    <a:cubicBezTo>
                      <a:pt x="477" y="2311"/>
                      <a:pt x="656" y="1894"/>
                      <a:pt x="894" y="1501"/>
                    </a:cubicBezTo>
                    <a:cubicBezTo>
                      <a:pt x="965" y="1489"/>
                      <a:pt x="1037" y="1430"/>
                      <a:pt x="1096" y="1382"/>
                    </a:cubicBezTo>
                    <a:cubicBezTo>
                      <a:pt x="1084" y="1549"/>
                      <a:pt x="1144" y="1727"/>
                      <a:pt x="1215" y="1775"/>
                    </a:cubicBezTo>
                    <a:cubicBezTo>
                      <a:pt x="1287" y="1811"/>
                      <a:pt x="1394" y="1751"/>
                      <a:pt x="1442" y="1608"/>
                    </a:cubicBezTo>
                    <a:lnTo>
                      <a:pt x="1442" y="1608"/>
                    </a:lnTo>
                    <a:cubicBezTo>
                      <a:pt x="1453" y="1834"/>
                      <a:pt x="1549" y="2049"/>
                      <a:pt x="1608" y="2085"/>
                    </a:cubicBezTo>
                    <a:cubicBezTo>
                      <a:pt x="1668" y="2108"/>
                      <a:pt x="1668" y="1954"/>
                      <a:pt x="1644" y="1751"/>
                    </a:cubicBezTo>
                    <a:cubicBezTo>
                      <a:pt x="1763" y="1930"/>
                      <a:pt x="1906" y="2085"/>
                      <a:pt x="1989" y="2085"/>
                    </a:cubicBezTo>
                    <a:cubicBezTo>
                      <a:pt x="2061" y="2085"/>
                      <a:pt x="2061" y="1989"/>
                      <a:pt x="2025" y="1858"/>
                    </a:cubicBezTo>
                    <a:cubicBezTo>
                      <a:pt x="2168" y="1954"/>
                      <a:pt x="2287" y="2013"/>
                      <a:pt x="2335" y="1989"/>
                    </a:cubicBezTo>
                    <a:close/>
                    <a:moveTo>
                      <a:pt x="1037" y="894"/>
                    </a:moveTo>
                    <a:lnTo>
                      <a:pt x="1037" y="894"/>
                    </a:lnTo>
                    <a:lnTo>
                      <a:pt x="1037" y="882"/>
                    </a:lnTo>
                    <a:cubicBezTo>
                      <a:pt x="1037" y="882"/>
                      <a:pt x="1049" y="882"/>
                      <a:pt x="1037" y="894"/>
                    </a:cubicBezTo>
                    <a:cubicBezTo>
                      <a:pt x="1049" y="894"/>
                      <a:pt x="1049" y="894"/>
                      <a:pt x="1037" y="894"/>
                    </a:cubicBezTo>
                    <a:close/>
                    <a:moveTo>
                      <a:pt x="1168" y="1013"/>
                    </a:moveTo>
                    <a:cubicBezTo>
                      <a:pt x="1168" y="1025"/>
                      <a:pt x="1168" y="1025"/>
                      <a:pt x="1168" y="1013"/>
                    </a:cubicBezTo>
                    <a:cubicBezTo>
                      <a:pt x="1168" y="1025"/>
                      <a:pt x="1168" y="1025"/>
                      <a:pt x="1168" y="1013"/>
                    </a:cubicBezTo>
                    <a:cubicBezTo>
                      <a:pt x="1168" y="1025"/>
                      <a:pt x="1168" y="1025"/>
                      <a:pt x="1168" y="10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17"/>
              <p:cNvSpPr/>
              <p:nvPr/>
            </p:nvSpPr>
            <p:spPr>
              <a:xfrm>
                <a:off x="-1484725" y="1258450"/>
                <a:ext cx="20575" cy="34550"/>
              </a:xfrm>
              <a:custGeom>
                <a:avLst/>
                <a:gdLst/>
                <a:ahLst/>
                <a:cxnLst/>
                <a:rect l="l" t="t" r="r" b="b"/>
                <a:pathLst>
                  <a:path w="823" h="1382" extrusionOk="0">
                    <a:moveTo>
                      <a:pt x="691" y="643"/>
                    </a:moveTo>
                    <a:cubicBezTo>
                      <a:pt x="548" y="322"/>
                      <a:pt x="358" y="262"/>
                      <a:pt x="286" y="203"/>
                    </a:cubicBezTo>
                    <a:cubicBezTo>
                      <a:pt x="191" y="143"/>
                      <a:pt x="131" y="0"/>
                      <a:pt x="131" y="0"/>
                    </a:cubicBezTo>
                    <a:cubicBezTo>
                      <a:pt x="131" y="0"/>
                      <a:pt x="167" y="143"/>
                      <a:pt x="155" y="262"/>
                    </a:cubicBezTo>
                    <a:cubicBezTo>
                      <a:pt x="131" y="369"/>
                      <a:pt x="1" y="584"/>
                      <a:pt x="120" y="893"/>
                    </a:cubicBezTo>
                    <a:cubicBezTo>
                      <a:pt x="239" y="1203"/>
                      <a:pt x="643" y="1381"/>
                      <a:pt x="643" y="1381"/>
                    </a:cubicBezTo>
                    <a:cubicBezTo>
                      <a:pt x="643" y="1381"/>
                      <a:pt x="822" y="953"/>
                      <a:pt x="691" y="6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7"/>
              <p:cNvSpPr/>
              <p:nvPr/>
            </p:nvSpPr>
            <p:spPr>
              <a:xfrm>
                <a:off x="-1478475" y="1232250"/>
                <a:ext cx="61050" cy="102425"/>
              </a:xfrm>
              <a:custGeom>
                <a:avLst/>
                <a:gdLst/>
                <a:ahLst/>
                <a:cxnLst/>
                <a:rect l="l" t="t" r="r" b="b"/>
                <a:pathLst>
                  <a:path w="2442" h="4097" extrusionOk="0">
                    <a:moveTo>
                      <a:pt x="2346" y="2001"/>
                    </a:moveTo>
                    <a:cubicBezTo>
                      <a:pt x="2382" y="1989"/>
                      <a:pt x="2370" y="1906"/>
                      <a:pt x="2287" y="1810"/>
                    </a:cubicBezTo>
                    <a:lnTo>
                      <a:pt x="2287" y="1810"/>
                    </a:lnTo>
                    <a:cubicBezTo>
                      <a:pt x="2239" y="1727"/>
                      <a:pt x="2167" y="1656"/>
                      <a:pt x="2060" y="1572"/>
                    </a:cubicBezTo>
                    <a:lnTo>
                      <a:pt x="2048" y="1548"/>
                    </a:lnTo>
                    <a:cubicBezTo>
                      <a:pt x="2251" y="1644"/>
                      <a:pt x="2441" y="1715"/>
                      <a:pt x="2441" y="1667"/>
                    </a:cubicBezTo>
                    <a:cubicBezTo>
                      <a:pt x="2441" y="1632"/>
                      <a:pt x="2287" y="1501"/>
                      <a:pt x="2084" y="1394"/>
                    </a:cubicBezTo>
                    <a:cubicBezTo>
                      <a:pt x="2179" y="1394"/>
                      <a:pt x="2227" y="1370"/>
                      <a:pt x="2203" y="1310"/>
                    </a:cubicBezTo>
                    <a:cubicBezTo>
                      <a:pt x="2179" y="1239"/>
                      <a:pt x="2025" y="1155"/>
                      <a:pt x="1870" y="1132"/>
                    </a:cubicBezTo>
                    <a:cubicBezTo>
                      <a:pt x="2001" y="1060"/>
                      <a:pt x="2167" y="1072"/>
                      <a:pt x="2084" y="965"/>
                    </a:cubicBezTo>
                    <a:cubicBezTo>
                      <a:pt x="2048" y="905"/>
                      <a:pt x="1953" y="894"/>
                      <a:pt x="1870" y="905"/>
                    </a:cubicBezTo>
                    <a:cubicBezTo>
                      <a:pt x="1941" y="882"/>
                      <a:pt x="1965" y="858"/>
                      <a:pt x="1906" y="798"/>
                    </a:cubicBezTo>
                    <a:cubicBezTo>
                      <a:pt x="1870" y="751"/>
                      <a:pt x="1798" y="739"/>
                      <a:pt x="1751" y="751"/>
                    </a:cubicBezTo>
                    <a:cubicBezTo>
                      <a:pt x="1763" y="703"/>
                      <a:pt x="1751" y="655"/>
                      <a:pt x="1751" y="632"/>
                    </a:cubicBezTo>
                    <a:cubicBezTo>
                      <a:pt x="1715" y="560"/>
                      <a:pt x="1608" y="560"/>
                      <a:pt x="1501" y="620"/>
                    </a:cubicBezTo>
                    <a:cubicBezTo>
                      <a:pt x="1501" y="501"/>
                      <a:pt x="1477" y="382"/>
                      <a:pt x="1429" y="334"/>
                    </a:cubicBezTo>
                    <a:cubicBezTo>
                      <a:pt x="1370" y="274"/>
                      <a:pt x="1286" y="322"/>
                      <a:pt x="1239" y="453"/>
                    </a:cubicBezTo>
                    <a:cubicBezTo>
                      <a:pt x="1239" y="322"/>
                      <a:pt x="1179" y="203"/>
                      <a:pt x="1120" y="155"/>
                    </a:cubicBezTo>
                    <a:cubicBezTo>
                      <a:pt x="1048" y="108"/>
                      <a:pt x="977" y="155"/>
                      <a:pt x="917" y="274"/>
                    </a:cubicBezTo>
                    <a:cubicBezTo>
                      <a:pt x="858" y="155"/>
                      <a:pt x="798" y="60"/>
                      <a:pt x="751" y="36"/>
                    </a:cubicBezTo>
                    <a:cubicBezTo>
                      <a:pt x="703" y="1"/>
                      <a:pt x="679" y="36"/>
                      <a:pt x="655" y="108"/>
                    </a:cubicBezTo>
                    <a:cubicBezTo>
                      <a:pt x="596" y="48"/>
                      <a:pt x="560" y="12"/>
                      <a:pt x="513" y="12"/>
                    </a:cubicBezTo>
                    <a:cubicBezTo>
                      <a:pt x="453" y="12"/>
                      <a:pt x="441" y="96"/>
                      <a:pt x="465" y="215"/>
                    </a:cubicBezTo>
                    <a:cubicBezTo>
                      <a:pt x="334" y="96"/>
                      <a:pt x="215" y="1"/>
                      <a:pt x="203" y="36"/>
                    </a:cubicBezTo>
                    <a:cubicBezTo>
                      <a:pt x="179" y="60"/>
                      <a:pt x="239" y="167"/>
                      <a:pt x="346" y="286"/>
                    </a:cubicBezTo>
                    <a:cubicBezTo>
                      <a:pt x="167" y="227"/>
                      <a:pt x="48" y="251"/>
                      <a:pt x="48" y="298"/>
                    </a:cubicBezTo>
                    <a:cubicBezTo>
                      <a:pt x="48" y="346"/>
                      <a:pt x="167" y="393"/>
                      <a:pt x="346" y="477"/>
                    </a:cubicBezTo>
                    <a:cubicBezTo>
                      <a:pt x="179" y="477"/>
                      <a:pt x="84" y="536"/>
                      <a:pt x="96" y="608"/>
                    </a:cubicBezTo>
                    <a:cubicBezTo>
                      <a:pt x="108" y="691"/>
                      <a:pt x="262" y="703"/>
                      <a:pt x="465" y="763"/>
                    </a:cubicBezTo>
                    <a:cubicBezTo>
                      <a:pt x="227" y="774"/>
                      <a:pt x="48" y="763"/>
                      <a:pt x="96" y="822"/>
                    </a:cubicBezTo>
                    <a:cubicBezTo>
                      <a:pt x="120" y="882"/>
                      <a:pt x="346" y="989"/>
                      <a:pt x="560" y="1001"/>
                    </a:cubicBezTo>
                    <a:cubicBezTo>
                      <a:pt x="536" y="1001"/>
                      <a:pt x="536" y="1013"/>
                      <a:pt x="524" y="1013"/>
                    </a:cubicBezTo>
                    <a:lnTo>
                      <a:pt x="524" y="1013"/>
                    </a:lnTo>
                    <a:lnTo>
                      <a:pt x="524" y="1013"/>
                    </a:lnTo>
                    <a:cubicBezTo>
                      <a:pt x="465" y="1072"/>
                      <a:pt x="441" y="1132"/>
                      <a:pt x="477" y="1179"/>
                    </a:cubicBezTo>
                    <a:cubicBezTo>
                      <a:pt x="524" y="1227"/>
                      <a:pt x="620" y="1239"/>
                      <a:pt x="739" y="1239"/>
                    </a:cubicBezTo>
                    <a:lnTo>
                      <a:pt x="739" y="1239"/>
                    </a:lnTo>
                    <a:lnTo>
                      <a:pt x="739" y="1239"/>
                    </a:lnTo>
                    <a:lnTo>
                      <a:pt x="774" y="1239"/>
                    </a:lnTo>
                    <a:lnTo>
                      <a:pt x="798" y="1239"/>
                    </a:lnTo>
                    <a:lnTo>
                      <a:pt x="834" y="1239"/>
                    </a:lnTo>
                    <a:lnTo>
                      <a:pt x="834" y="1239"/>
                    </a:lnTo>
                    <a:cubicBezTo>
                      <a:pt x="858" y="1239"/>
                      <a:pt x="870" y="1239"/>
                      <a:pt x="882" y="1227"/>
                    </a:cubicBezTo>
                    <a:lnTo>
                      <a:pt x="894" y="1227"/>
                    </a:lnTo>
                    <a:lnTo>
                      <a:pt x="894" y="1227"/>
                    </a:lnTo>
                    <a:cubicBezTo>
                      <a:pt x="798" y="1298"/>
                      <a:pt x="703" y="1370"/>
                      <a:pt x="763" y="1465"/>
                    </a:cubicBezTo>
                    <a:cubicBezTo>
                      <a:pt x="774" y="1477"/>
                      <a:pt x="798" y="1489"/>
                      <a:pt x="810" y="1489"/>
                    </a:cubicBezTo>
                    <a:cubicBezTo>
                      <a:pt x="322" y="2310"/>
                      <a:pt x="1" y="3311"/>
                      <a:pt x="120" y="4096"/>
                    </a:cubicBezTo>
                    <a:lnTo>
                      <a:pt x="203" y="4096"/>
                    </a:lnTo>
                    <a:cubicBezTo>
                      <a:pt x="143" y="3715"/>
                      <a:pt x="179" y="3299"/>
                      <a:pt x="298" y="2858"/>
                    </a:cubicBezTo>
                    <a:cubicBezTo>
                      <a:pt x="441" y="2953"/>
                      <a:pt x="774" y="3180"/>
                      <a:pt x="1108" y="3144"/>
                    </a:cubicBezTo>
                    <a:cubicBezTo>
                      <a:pt x="1525" y="3096"/>
                      <a:pt x="1667" y="2834"/>
                      <a:pt x="1786" y="2763"/>
                    </a:cubicBezTo>
                    <a:cubicBezTo>
                      <a:pt x="1906" y="2668"/>
                      <a:pt x="2084" y="2620"/>
                      <a:pt x="2084" y="2620"/>
                    </a:cubicBezTo>
                    <a:cubicBezTo>
                      <a:pt x="2084" y="2620"/>
                      <a:pt x="1894" y="2620"/>
                      <a:pt x="1775" y="2584"/>
                    </a:cubicBezTo>
                    <a:cubicBezTo>
                      <a:pt x="1656" y="2525"/>
                      <a:pt x="1477" y="2346"/>
                      <a:pt x="1060" y="2358"/>
                    </a:cubicBezTo>
                    <a:cubicBezTo>
                      <a:pt x="763" y="2370"/>
                      <a:pt x="477" y="2596"/>
                      <a:pt x="346" y="2739"/>
                    </a:cubicBezTo>
                    <a:cubicBezTo>
                      <a:pt x="477" y="2322"/>
                      <a:pt x="655" y="1906"/>
                      <a:pt x="894" y="1525"/>
                    </a:cubicBezTo>
                    <a:cubicBezTo>
                      <a:pt x="977" y="1513"/>
                      <a:pt x="1048" y="1453"/>
                      <a:pt x="1108" y="1406"/>
                    </a:cubicBezTo>
                    <a:cubicBezTo>
                      <a:pt x="1096" y="1572"/>
                      <a:pt x="1155" y="1751"/>
                      <a:pt x="1227" y="1787"/>
                    </a:cubicBezTo>
                    <a:cubicBezTo>
                      <a:pt x="1298" y="1834"/>
                      <a:pt x="1405" y="1775"/>
                      <a:pt x="1453" y="1632"/>
                    </a:cubicBezTo>
                    <a:lnTo>
                      <a:pt x="1453" y="1632"/>
                    </a:lnTo>
                    <a:cubicBezTo>
                      <a:pt x="1465" y="1846"/>
                      <a:pt x="1548" y="2072"/>
                      <a:pt x="1608" y="2108"/>
                    </a:cubicBezTo>
                    <a:cubicBezTo>
                      <a:pt x="1667" y="2132"/>
                      <a:pt x="1667" y="1965"/>
                      <a:pt x="1656" y="1775"/>
                    </a:cubicBezTo>
                    <a:cubicBezTo>
                      <a:pt x="1775" y="1953"/>
                      <a:pt x="1906" y="2108"/>
                      <a:pt x="2001" y="2108"/>
                    </a:cubicBezTo>
                    <a:cubicBezTo>
                      <a:pt x="2072" y="2108"/>
                      <a:pt x="2072" y="2013"/>
                      <a:pt x="2025" y="1882"/>
                    </a:cubicBezTo>
                    <a:cubicBezTo>
                      <a:pt x="2179" y="1965"/>
                      <a:pt x="2298" y="2013"/>
                      <a:pt x="2346" y="2001"/>
                    </a:cubicBezTo>
                    <a:close/>
                    <a:moveTo>
                      <a:pt x="1048" y="894"/>
                    </a:moveTo>
                    <a:lnTo>
                      <a:pt x="1048" y="894"/>
                    </a:lnTo>
                    <a:lnTo>
                      <a:pt x="1048" y="882"/>
                    </a:lnTo>
                    <a:lnTo>
                      <a:pt x="1048" y="894"/>
                    </a:lnTo>
                    <a:lnTo>
                      <a:pt x="1048" y="894"/>
                    </a:lnTo>
                    <a:close/>
                    <a:moveTo>
                      <a:pt x="1179" y="1036"/>
                    </a:moveTo>
                    <a:lnTo>
                      <a:pt x="1179" y="1036"/>
                    </a:lnTo>
                    <a:cubicBezTo>
                      <a:pt x="1179" y="1048"/>
                      <a:pt x="1179" y="1048"/>
                      <a:pt x="1179" y="1036"/>
                    </a:cubicBezTo>
                    <a:cubicBezTo>
                      <a:pt x="1167" y="1048"/>
                      <a:pt x="1167" y="1036"/>
                      <a:pt x="1179" y="10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7"/>
              <p:cNvSpPr/>
              <p:nvPr/>
            </p:nvSpPr>
            <p:spPr>
              <a:xfrm>
                <a:off x="-1736850" y="1316500"/>
                <a:ext cx="32175" cy="21450"/>
              </a:xfrm>
              <a:custGeom>
                <a:avLst/>
                <a:gdLst/>
                <a:ahLst/>
                <a:cxnLst/>
                <a:rect l="l" t="t" r="r" b="b"/>
                <a:pathLst>
                  <a:path w="1287" h="858" extrusionOk="0">
                    <a:moveTo>
                      <a:pt x="846" y="131"/>
                    </a:moveTo>
                    <a:cubicBezTo>
                      <a:pt x="525" y="0"/>
                      <a:pt x="358" y="71"/>
                      <a:pt x="251" y="83"/>
                    </a:cubicBezTo>
                    <a:cubicBezTo>
                      <a:pt x="144" y="83"/>
                      <a:pt x="1" y="24"/>
                      <a:pt x="1" y="24"/>
                    </a:cubicBezTo>
                    <a:cubicBezTo>
                      <a:pt x="1" y="24"/>
                      <a:pt x="120" y="119"/>
                      <a:pt x="180" y="226"/>
                    </a:cubicBezTo>
                    <a:cubicBezTo>
                      <a:pt x="227" y="310"/>
                      <a:pt x="263" y="548"/>
                      <a:pt x="561" y="714"/>
                    </a:cubicBezTo>
                    <a:cubicBezTo>
                      <a:pt x="858" y="857"/>
                      <a:pt x="1287" y="726"/>
                      <a:pt x="1287" y="726"/>
                    </a:cubicBezTo>
                    <a:cubicBezTo>
                      <a:pt x="1287" y="726"/>
                      <a:pt x="1156" y="262"/>
                      <a:pt x="846" y="13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7"/>
              <p:cNvSpPr/>
              <p:nvPr/>
            </p:nvSpPr>
            <p:spPr>
              <a:xfrm>
                <a:off x="-1747850" y="1277500"/>
                <a:ext cx="78600" cy="92900"/>
              </a:xfrm>
              <a:custGeom>
                <a:avLst/>
                <a:gdLst/>
                <a:ahLst/>
                <a:cxnLst/>
                <a:rect l="l" t="t" r="r" b="b"/>
                <a:pathLst>
                  <a:path w="3144" h="3716" extrusionOk="0">
                    <a:moveTo>
                      <a:pt x="2917" y="655"/>
                    </a:moveTo>
                    <a:cubicBezTo>
                      <a:pt x="2953" y="608"/>
                      <a:pt x="2882" y="572"/>
                      <a:pt x="2751" y="548"/>
                    </a:cubicBezTo>
                    <a:lnTo>
                      <a:pt x="2751" y="548"/>
                    </a:lnTo>
                    <a:cubicBezTo>
                      <a:pt x="2667" y="536"/>
                      <a:pt x="2560" y="512"/>
                      <a:pt x="2429" y="512"/>
                    </a:cubicBezTo>
                    <a:lnTo>
                      <a:pt x="2417" y="512"/>
                    </a:lnTo>
                    <a:cubicBezTo>
                      <a:pt x="2632" y="441"/>
                      <a:pt x="2810" y="369"/>
                      <a:pt x="2786" y="334"/>
                    </a:cubicBezTo>
                    <a:cubicBezTo>
                      <a:pt x="2751" y="310"/>
                      <a:pt x="2560" y="322"/>
                      <a:pt x="2334" y="369"/>
                    </a:cubicBezTo>
                    <a:cubicBezTo>
                      <a:pt x="2394" y="310"/>
                      <a:pt x="2429" y="262"/>
                      <a:pt x="2382" y="238"/>
                    </a:cubicBezTo>
                    <a:cubicBezTo>
                      <a:pt x="2322" y="191"/>
                      <a:pt x="2144" y="238"/>
                      <a:pt x="2013" y="322"/>
                    </a:cubicBezTo>
                    <a:cubicBezTo>
                      <a:pt x="2072" y="191"/>
                      <a:pt x="2191" y="84"/>
                      <a:pt x="2072" y="60"/>
                    </a:cubicBezTo>
                    <a:cubicBezTo>
                      <a:pt x="2001" y="36"/>
                      <a:pt x="1917" y="84"/>
                      <a:pt x="1858" y="155"/>
                    </a:cubicBezTo>
                    <a:cubicBezTo>
                      <a:pt x="1893" y="84"/>
                      <a:pt x="1905" y="36"/>
                      <a:pt x="1822" y="36"/>
                    </a:cubicBezTo>
                    <a:cubicBezTo>
                      <a:pt x="1763" y="36"/>
                      <a:pt x="1715" y="72"/>
                      <a:pt x="1667" y="119"/>
                    </a:cubicBezTo>
                    <a:cubicBezTo>
                      <a:pt x="1643" y="72"/>
                      <a:pt x="1608" y="36"/>
                      <a:pt x="1584" y="24"/>
                    </a:cubicBezTo>
                    <a:cubicBezTo>
                      <a:pt x="1501" y="0"/>
                      <a:pt x="1429" y="60"/>
                      <a:pt x="1382" y="179"/>
                    </a:cubicBezTo>
                    <a:cubicBezTo>
                      <a:pt x="1310" y="84"/>
                      <a:pt x="1203" y="24"/>
                      <a:pt x="1131" y="12"/>
                    </a:cubicBezTo>
                    <a:cubicBezTo>
                      <a:pt x="1048" y="12"/>
                      <a:pt x="1012" y="96"/>
                      <a:pt x="1060" y="238"/>
                    </a:cubicBezTo>
                    <a:cubicBezTo>
                      <a:pt x="965" y="143"/>
                      <a:pt x="846" y="84"/>
                      <a:pt x="774" y="96"/>
                    </a:cubicBezTo>
                    <a:cubicBezTo>
                      <a:pt x="703" y="119"/>
                      <a:pt x="667" y="203"/>
                      <a:pt x="703" y="322"/>
                    </a:cubicBezTo>
                    <a:cubicBezTo>
                      <a:pt x="584" y="262"/>
                      <a:pt x="477" y="250"/>
                      <a:pt x="417" y="250"/>
                    </a:cubicBezTo>
                    <a:cubicBezTo>
                      <a:pt x="358" y="262"/>
                      <a:pt x="358" y="298"/>
                      <a:pt x="405" y="369"/>
                    </a:cubicBezTo>
                    <a:cubicBezTo>
                      <a:pt x="334" y="369"/>
                      <a:pt x="250" y="369"/>
                      <a:pt x="227" y="393"/>
                    </a:cubicBezTo>
                    <a:cubicBezTo>
                      <a:pt x="179" y="441"/>
                      <a:pt x="227" y="500"/>
                      <a:pt x="334" y="572"/>
                    </a:cubicBezTo>
                    <a:cubicBezTo>
                      <a:pt x="131" y="572"/>
                      <a:pt x="0" y="596"/>
                      <a:pt x="12" y="619"/>
                    </a:cubicBezTo>
                    <a:cubicBezTo>
                      <a:pt x="36" y="655"/>
                      <a:pt x="155" y="691"/>
                      <a:pt x="298" y="727"/>
                    </a:cubicBezTo>
                    <a:cubicBezTo>
                      <a:pt x="131" y="798"/>
                      <a:pt x="60" y="905"/>
                      <a:pt x="72" y="929"/>
                    </a:cubicBezTo>
                    <a:cubicBezTo>
                      <a:pt x="108" y="965"/>
                      <a:pt x="227" y="917"/>
                      <a:pt x="417" y="869"/>
                    </a:cubicBezTo>
                    <a:cubicBezTo>
                      <a:pt x="298" y="977"/>
                      <a:pt x="274" y="1096"/>
                      <a:pt x="310" y="1143"/>
                    </a:cubicBezTo>
                    <a:cubicBezTo>
                      <a:pt x="369" y="1191"/>
                      <a:pt x="489" y="1096"/>
                      <a:pt x="691" y="1012"/>
                    </a:cubicBezTo>
                    <a:cubicBezTo>
                      <a:pt x="524" y="1167"/>
                      <a:pt x="369" y="1274"/>
                      <a:pt x="453" y="1310"/>
                    </a:cubicBezTo>
                    <a:cubicBezTo>
                      <a:pt x="512" y="1322"/>
                      <a:pt x="750" y="1262"/>
                      <a:pt x="929" y="1131"/>
                    </a:cubicBezTo>
                    <a:lnTo>
                      <a:pt x="929" y="1155"/>
                    </a:lnTo>
                    <a:lnTo>
                      <a:pt x="929" y="1155"/>
                    </a:lnTo>
                    <a:lnTo>
                      <a:pt x="929" y="1155"/>
                    </a:lnTo>
                    <a:cubicBezTo>
                      <a:pt x="905" y="1250"/>
                      <a:pt x="953" y="1310"/>
                      <a:pt x="1012" y="1322"/>
                    </a:cubicBezTo>
                    <a:cubicBezTo>
                      <a:pt x="1072" y="1322"/>
                      <a:pt x="1167" y="1274"/>
                      <a:pt x="1251" y="1215"/>
                    </a:cubicBezTo>
                    <a:lnTo>
                      <a:pt x="1251" y="1215"/>
                    </a:lnTo>
                    <a:lnTo>
                      <a:pt x="1251" y="1215"/>
                    </a:lnTo>
                    <a:cubicBezTo>
                      <a:pt x="1262" y="1203"/>
                      <a:pt x="1262" y="1191"/>
                      <a:pt x="1262" y="1167"/>
                    </a:cubicBezTo>
                    <a:lnTo>
                      <a:pt x="1262" y="1155"/>
                    </a:lnTo>
                    <a:cubicBezTo>
                      <a:pt x="1286" y="1143"/>
                      <a:pt x="1286" y="1131"/>
                      <a:pt x="1298" y="1131"/>
                    </a:cubicBezTo>
                    <a:lnTo>
                      <a:pt x="1298" y="1131"/>
                    </a:lnTo>
                    <a:cubicBezTo>
                      <a:pt x="1310" y="1108"/>
                      <a:pt x="1310" y="1096"/>
                      <a:pt x="1322" y="1084"/>
                    </a:cubicBezTo>
                    <a:lnTo>
                      <a:pt x="1322" y="1072"/>
                    </a:lnTo>
                    <a:lnTo>
                      <a:pt x="1322" y="1072"/>
                    </a:lnTo>
                    <a:cubicBezTo>
                      <a:pt x="1310" y="1191"/>
                      <a:pt x="1286" y="1310"/>
                      <a:pt x="1382" y="1334"/>
                    </a:cubicBezTo>
                    <a:cubicBezTo>
                      <a:pt x="1417" y="1334"/>
                      <a:pt x="1429" y="1334"/>
                      <a:pt x="1441" y="1322"/>
                    </a:cubicBezTo>
                    <a:cubicBezTo>
                      <a:pt x="1643" y="2263"/>
                      <a:pt x="2060" y="3215"/>
                      <a:pt x="2679" y="3715"/>
                    </a:cubicBezTo>
                    <a:lnTo>
                      <a:pt x="2727" y="3667"/>
                    </a:lnTo>
                    <a:cubicBezTo>
                      <a:pt x="2429" y="3429"/>
                      <a:pt x="2179" y="3072"/>
                      <a:pt x="1965" y="2691"/>
                    </a:cubicBezTo>
                    <a:cubicBezTo>
                      <a:pt x="2132" y="2679"/>
                      <a:pt x="2536" y="2596"/>
                      <a:pt x="2751" y="2358"/>
                    </a:cubicBezTo>
                    <a:cubicBezTo>
                      <a:pt x="3036" y="2048"/>
                      <a:pt x="2977" y="1751"/>
                      <a:pt x="3013" y="1620"/>
                    </a:cubicBezTo>
                    <a:cubicBezTo>
                      <a:pt x="3036" y="1489"/>
                      <a:pt x="3144" y="1310"/>
                      <a:pt x="3144" y="1310"/>
                    </a:cubicBezTo>
                    <a:cubicBezTo>
                      <a:pt x="3144" y="1310"/>
                      <a:pt x="2989" y="1441"/>
                      <a:pt x="2870" y="1489"/>
                    </a:cubicBezTo>
                    <a:cubicBezTo>
                      <a:pt x="2739" y="1524"/>
                      <a:pt x="2501" y="1501"/>
                      <a:pt x="2191" y="1798"/>
                    </a:cubicBezTo>
                    <a:cubicBezTo>
                      <a:pt x="1977" y="2001"/>
                      <a:pt x="1917" y="2358"/>
                      <a:pt x="1905" y="2560"/>
                    </a:cubicBezTo>
                    <a:cubicBezTo>
                      <a:pt x="1727" y="2155"/>
                      <a:pt x="1584" y="1727"/>
                      <a:pt x="1489" y="1274"/>
                    </a:cubicBezTo>
                    <a:cubicBezTo>
                      <a:pt x="1536" y="1215"/>
                      <a:pt x="1548" y="1131"/>
                      <a:pt x="1560" y="1048"/>
                    </a:cubicBezTo>
                    <a:cubicBezTo>
                      <a:pt x="1655" y="1191"/>
                      <a:pt x="1822" y="1274"/>
                      <a:pt x="1905" y="1262"/>
                    </a:cubicBezTo>
                    <a:cubicBezTo>
                      <a:pt x="2001" y="1250"/>
                      <a:pt x="2024" y="1131"/>
                      <a:pt x="1965" y="989"/>
                    </a:cubicBezTo>
                    <a:lnTo>
                      <a:pt x="1965" y="989"/>
                    </a:lnTo>
                    <a:cubicBezTo>
                      <a:pt x="2132" y="1155"/>
                      <a:pt x="2334" y="1262"/>
                      <a:pt x="2417" y="1227"/>
                    </a:cubicBezTo>
                    <a:cubicBezTo>
                      <a:pt x="2477" y="1215"/>
                      <a:pt x="2370" y="1096"/>
                      <a:pt x="2239" y="953"/>
                    </a:cubicBezTo>
                    <a:cubicBezTo>
                      <a:pt x="2441" y="1012"/>
                      <a:pt x="2632" y="1024"/>
                      <a:pt x="2715" y="965"/>
                    </a:cubicBezTo>
                    <a:cubicBezTo>
                      <a:pt x="2775" y="917"/>
                      <a:pt x="2715" y="846"/>
                      <a:pt x="2572" y="774"/>
                    </a:cubicBezTo>
                    <a:cubicBezTo>
                      <a:pt x="2775" y="727"/>
                      <a:pt x="2894" y="691"/>
                      <a:pt x="2917" y="655"/>
                    </a:cubicBezTo>
                    <a:close/>
                    <a:moveTo>
                      <a:pt x="1227" y="691"/>
                    </a:moveTo>
                    <a:lnTo>
                      <a:pt x="1227" y="691"/>
                    </a:lnTo>
                    <a:cubicBezTo>
                      <a:pt x="1215" y="691"/>
                      <a:pt x="1215" y="691"/>
                      <a:pt x="1227" y="691"/>
                    </a:cubicBezTo>
                    <a:cubicBezTo>
                      <a:pt x="1215" y="679"/>
                      <a:pt x="1227" y="691"/>
                      <a:pt x="1227" y="691"/>
                    </a:cubicBezTo>
                    <a:lnTo>
                      <a:pt x="1227" y="691"/>
                    </a:lnTo>
                    <a:close/>
                    <a:moveTo>
                      <a:pt x="1405" y="715"/>
                    </a:moveTo>
                    <a:cubicBezTo>
                      <a:pt x="1405" y="715"/>
                      <a:pt x="1417" y="715"/>
                      <a:pt x="1405" y="715"/>
                    </a:cubicBezTo>
                    <a:cubicBezTo>
                      <a:pt x="1417" y="715"/>
                      <a:pt x="1417" y="715"/>
                      <a:pt x="1405" y="7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7"/>
              <p:cNvSpPr/>
              <p:nvPr/>
            </p:nvSpPr>
            <p:spPr>
              <a:xfrm>
                <a:off x="-499475" y="1297150"/>
                <a:ext cx="34550" cy="19950"/>
              </a:xfrm>
              <a:custGeom>
                <a:avLst/>
                <a:gdLst/>
                <a:ahLst/>
                <a:cxnLst/>
                <a:rect l="l" t="t" r="r" b="b"/>
                <a:pathLst>
                  <a:path w="1382" h="798" extrusionOk="0">
                    <a:moveTo>
                      <a:pt x="846" y="83"/>
                    </a:moveTo>
                    <a:cubicBezTo>
                      <a:pt x="524" y="0"/>
                      <a:pt x="357" y="107"/>
                      <a:pt x="250" y="131"/>
                    </a:cubicBezTo>
                    <a:cubicBezTo>
                      <a:pt x="155" y="167"/>
                      <a:pt x="0" y="119"/>
                      <a:pt x="0" y="119"/>
                    </a:cubicBezTo>
                    <a:cubicBezTo>
                      <a:pt x="0" y="119"/>
                      <a:pt x="131" y="191"/>
                      <a:pt x="215" y="286"/>
                    </a:cubicBezTo>
                    <a:cubicBezTo>
                      <a:pt x="286" y="369"/>
                      <a:pt x="357" y="595"/>
                      <a:pt x="667" y="691"/>
                    </a:cubicBezTo>
                    <a:cubicBezTo>
                      <a:pt x="988" y="798"/>
                      <a:pt x="1381" y="607"/>
                      <a:pt x="1381" y="607"/>
                    </a:cubicBezTo>
                    <a:cubicBezTo>
                      <a:pt x="1381" y="607"/>
                      <a:pt x="1179" y="191"/>
                      <a:pt x="846"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7"/>
              <p:cNvSpPr/>
              <p:nvPr/>
            </p:nvSpPr>
            <p:spPr>
              <a:xfrm>
                <a:off x="-514075" y="1256650"/>
                <a:ext cx="81000" cy="87850"/>
              </a:xfrm>
              <a:custGeom>
                <a:avLst/>
                <a:gdLst/>
                <a:ahLst/>
                <a:cxnLst/>
                <a:rect l="l" t="t" r="r" b="b"/>
                <a:pathLst>
                  <a:path w="3240" h="3514" extrusionOk="0">
                    <a:moveTo>
                      <a:pt x="2894" y="441"/>
                    </a:moveTo>
                    <a:cubicBezTo>
                      <a:pt x="2906" y="394"/>
                      <a:pt x="2846" y="370"/>
                      <a:pt x="2715" y="370"/>
                    </a:cubicBezTo>
                    <a:lnTo>
                      <a:pt x="2715" y="370"/>
                    </a:lnTo>
                    <a:cubicBezTo>
                      <a:pt x="2620" y="370"/>
                      <a:pt x="2525" y="370"/>
                      <a:pt x="2382" y="382"/>
                    </a:cubicBezTo>
                    <a:lnTo>
                      <a:pt x="2370" y="382"/>
                    </a:lnTo>
                    <a:cubicBezTo>
                      <a:pt x="2573" y="275"/>
                      <a:pt x="2739" y="179"/>
                      <a:pt x="2715" y="144"/>
                    </a:cubicBezTo>
                    <a:cubicBezTo>
                      <a:pt x="2680" y="120"/>
                      <a:pt x="2489" y="156"/>
                      <a:pt x="2275" y="251"/>
                    </a:cubicBezTo>
                    <a:cubicBezTo>
                      <a:pt x="2323" y="179"/>
                      <a:pt x="2358" y="132"/>
                      <a:pt x="2311" y="120"/>
                    </a:cubicBezTo>
                    <a:cubicBezTo>
                      <a:pt x="2239" y="84"/>
                      <a:pt x="2072" y="144"/>
                      <a:pt x="1953" y="263"/>
                    </a:cubicBezTo>
                    <a:cubicBezTo>
                      <a:pt x="1989" y="120"/>
                      <a:pt x="2096" y="1"/>
                      <a:pt x="1965" y="1"/>
                    </a:cubicBezTo>
                    <a:cubicBezTo>
                      <a:pt x="1894" y="1"/>
                      <a:pt x="1834" y="60"/>
                      <a:pt x="1775" y="132"/>
                    </a:cubicBezTo>
                    <a:cubicBezTo>
                      <a:pt x="1787" y="60"/>
                      <a:pt x="1811" y="13"/>
                      <a:pt x="1715" y="25"/>
                    </a:cubicBezTo>
                    <a:cubicBezTo>
                      <a:pt x="1656" y="25"/>
                      <a:pt x="1608" y="72"/>
                      <a:pt x="1584" y="120"/>
                    </a:cubicBezTo>
                    <a:cubicBezTo>
                      <a:pt x="1549" y="72"/>
                      <a:pt x="1513" y="60"/>
                      <a:pt x="1477" y="37"/>
                    </a:cubicBezTo>
                    <a:cubicBezTo>
                      <a:pt x="1406" y="13"/>
                      <a:pt x="1334" y="84"/>
                      <a:pt x="1310" y="215"/>
                    </a:cubicBezTo>
                    <a:cubicBezTo>
                      <a:pt x="1227" y="144"/>
                      <a:pt x="1108" y="96"/>
                      <a:pt x="1049" y="96"/>
                    </a:cubicBezTo>
                    <a:cubicBezTo>
                      <a:pt x="953" y="120"/>
                      <a:pt x="941" y="203"/>
                      <a:pt x="1013" y="322"/>
                    </a:cubicBezTo>
                    <a:cubicBezTo>
                      <a:pt x="906" y="251"/>
                      <a:pt x="775" y="203"/>
                      <a:pt x="703" y="239"/>
                    </a:cubicBezTo>
                    <a:cubicBezTo>
                      <a:pt x="632" y="263"/>
                      <a:pt x="608" y="358"/>
                      <a:pt x="656" y="453"/>
                    </a:cubicBezTo>
                    <a:cubicBezTo>
                      <a:pt x="537" y="430"/>
                      <a:pt x="418" y="418"/>
                      <a:pt x="382" y="430"/>
                    </a:cubicBezTo>
                    <a:cubicBezTo>
                      <a:pt x="334" y="441"/>
                      <a:pt x="334" y="489"/>
                      <a:pt x="382" y="549"/>
                    </a:cubicBezTo>
                    <a:cubicBezTo>
                      <a:pt x="298" y="560"/>
                      <a:pt x="239" y="572"/>
                      <a:pt x="215" y="608"/>
                    </a:cubicBezTo>
                    <a:cubicBezTo>
                      <a:pt x="167" y="656"/>
                      <a:pt x="227" y="715"/>
                      <a:pt x="334" y="775"/>
                    </a:cubicBezTo>
                    <a:cubicBezTo>
                      <a:pt x="156" y="799"/>
                      <a:pt x="1" y="834"/>
                      <a:pt x="37" y="858"/>
                    </a:cubicBezTo>
                    <a:cubicBezTo>
                      <a:pt x="48" y="894"/>
                      <a:pt x="167" y="906"/>
                      <a:pt x="334" y="918"/>
                    </a:cubicBezTo>
                    <a:cubicBezTo>
                      <a:pt x="167" y="1025"/>
                      <a:pt x="120" y="1132"/>
                      <a:pt x="156" y="1156"/>
                    </a:cubicBezTo>
                    <a:cubicBezTo>
                      <a:pt x="179" y="1192"/>
                      <a:pt x="287" y="1132"/>
                      <a:pt x="477" y="1037"/>
                    </a:cubicBezTo>
                    <a:cubicBezTo>
                      <a:pt x="370" y="1156"/>
                      <a:pt x="358" y="1287"/>
                      <a:pt x="418" y="1322"/>
                    </a:cubicBezTo>
                    <a:cubicBezTo>
                      <a:pt x="501" y="1346"/>
                      <a:pt x="596" y="1251"/>
                      <a:pt x="763" y="1132"/>
                    </a:cubicBezTo>
                    <a:cubicBezTo>
                      <a:pt x="632" y="1311"/>
                      <a:pt x="501" y="1442"/>
                      <a:pt x="572" y="1453"/>
                    </a:cubicBezTo>
                    <a:cubicBezTo>
                      <a:pt x="644" y="1465"/>
                      <a:pt x="846" y="1370"/>
                      <a:pt x="1001" y="1215"/>
                    </a:cubicBezTo>
                    <a:lnTo>
                      <a:pt x="1001" y="1251"/>
                    </a:lnTo>
                    <a:lnTo>
                      <a:pt x="1001" y="1251"/>
                    </a:lnTo>
                    <a:lnTo>
                      <a:pt x="1001" y="1251"/>
                    </a:lnTo>
                    <a:cubicBezTo>
                      <a:pt x="1001" y="1334"/>
                      <a:pt x="1072" y="1382"/>
                      <a:pt x="1132" y="1382"/>
                    </a:cubicBezTo>
                    <a:cubicBezTo>
                      <a:pt x="1191" y="1382"/>
                      <a:pt x="1191" y="1322"/>
                      <a:pt x="1370" y="1227"/>
                    </a:cubicBezTo>
                    <a:lnTo>
                      <a:pt x="1370" y="1227"/>
                    </a:lnTo>
                    <a:lnTo>
                      <a:pt x="1334" y="1227"/>
                    </a:lnTo>
                    <a:cubicBezTo>
                      <a:pt x="1346" y="1215"/>
                      <a:pt x="1334" y="1203"/>
                      <a:pt x="1334" y="1203"/>
                    </a:cubicBezTo>
                    <a:lnTo>
                      <a:pt x="1334" y="1192"/>
                    </a:lnTo>
                    <a:cubicBezTo>
                      <a:pt x="1334" y="1168"/>
                      <a:pt x="1346" y="1156"/>
                      <a:pt x="1346" y="1156"/>
                    </a:cubicBezTo>
                    <a:lnTo>
                      <a:pt x="1346" y="1156"/>
                    </a:lnTo>
                    <a:cubicBezTo>
                      <a:pt x="1346" y="1144"/>
                      <a:pt x="1358" y="1132"/>
                      <a:pt x="1358" y="1108"/>
                    </a:cubicBezTo>
                    <a:lnTo>
                      <a:pt x="1358" y="1096"/>
                    </a:lnTo>
                    <a:lnTo>
                      <a:pt x="1358" y="1096"/>
                    </a:lnTo>
                    <a:cubicBezTo>
                      <a:pt x="1358" y="1215"/>
                      <a:pt x="1346" y="1346"/>
                      <a:pt x="1465" y="1346"/>
                    </a:cubicBezTo>
                    <a:cubicBezTo>
                      <a:pt x="1489" y="1346"/>
                      <a:pt x="1513" y="1346"/>
                      <a:pt x="1525" y="1334"/>
                    </a:cubicBezTo>
                    <a:cubicBezTo>
                      <a:pt x="1846" y="2227"/>
                      <a:pt x="2418" y="3108"/>
                      <a:pt x="3120" y="3513"/>
                    </a:cubicBezTo>
                    <a:lnTo>
                      <a:pt x="3156" y="3454"/>
                    </a:lnTo>
                    <a:cubicBezTo>
                      <a:pt x="2834" y="3251"/>
                      <a:pt x="2525" y="2942"/>
                      <a:pt x="2263" y="2585"/>
                    </a:cubicBezTo>
                    <a:cubicBezTo>
                      <a:pt x="2418" y="2537"/>
                      <a:pt x="2823" y="2406"/>
                      <a:pt x="3001" y="2144"/>
                    </a:cubicBezTo>
                    <a:cubicBezTo>
                      <a:pt x="3239" y="1799"/>
                      <a:pt x="3120" y="1501"/>
                      <a:pt x="3132" y="1370"/>
                    </a:cubicBezTo>
                    <a:cubicBezTo>
                      <a:pt x="3144" y="1215"/>
                      <a:pt x="3215" y="1037"/>
                      <a:pt x="3215" y="1037"/>
                    </a:cubicBezTo>
                    <a:cubicBezTo>
                      <a:pt x="3215" y="1037"/>
                      <a:pt x="3096" y="1203"/>
                      <a:pt x="2977" y="1251"/>
                    </a:cubicBezTo>
                    <a:cubicBezTo>
                      <a:pt x="2858" y="1311"/>
                      <a:pt x="2608" y="1322"/>
                      <a:pt x="2358" y="1668"/>
                    </a:cubicBezTo>
                    <a:cubicBezTo>
                      <a:pt x="2180" y="1906"/>
                      <a:pt x="2180" y="2263"/>
                      <a:pt x="2192" y="2465"/>
                    </a:cubicBezTo>
                    <a:cubicBezTo>
                      <a:pt x="1953" y="2108"/>
                      <a:pt x="1739" y="1692"/>
                      <a:pt x="1596" y="1275"/>
                    </a:cubicBezTo>
                    <a:cubicBezTo>
                      <a:pt x="1632" y="1215"/>
                      <a:pt x="1644" y="1132"/>
                      <a:pt x="1644" y="1037"/>
                    </a:cubicBezTo>
                    <a:cubicBezTo>
                      <a:pt x="1739" y="1156"/>
                      <a:pt x="1918" y="1215"/>
                      <a:pt x="2013" y="1192"/>
                    </a:cubicBezTo>
                    <a:cubicBezTo>
                      <a:pt x="2096" y="1156"/>
                      <a:pt x="2096" y="1037"/>
                      <a:pt x="2025" y="918"/>
                    </a:cubicBezTo>
                    <a:lnTo>
                      <a:pt x="2025" y="918"/>
                    </a:lnTo>
                    <a:cubicBezTo>
                      <a:pt x="2203" y="1049"/>
                      <a:pt x="2442" y="1132"/>
                      <a:pt x="2501" y="1096"/>
                    </a:cubicBezTo>
                    <a:cubicBezTo>
                      <a:pt x="2561" y="1072"/>
                      <a:pt x="2430" y="965"/>
                      <a:pt x="2287" y="858"/>
                    </a:cubicBezTo>
                    <a:cubicBezTo>
                      <a:pt x="2489" y="894"/>
                      <a:pt x="2692" y="870"/>
                      <a:pt x="2763" y="811"/>
                    </a:cubicBezTo>
                    <a:cubicBezTo>
                      <a:pt x="2799" y="775"/>
                      <a:pt x="2739" y="691"/>
                      <a:pt x="2608" y="632"/>
                    </a:cubicBezTo>
                    <a:cubicBezTo>
                      <a:pt x="2763" y="549"/>
                      <a:pt x="2882" y="489"/>
                      <a:pt x="2894" y="441"/>
                    </a:cubicBezTo>
                    <a:close/>
                    <a:moveTo>
                      <a:pt x="1215" y="739"/>
                    </a:moveTo>
                    <a:lnTo>
                      <a:pt x="1215" y="739"/>
                    </a:lnTo>
                    <a:lnTo>
                      <a:pt x="1215" y="739"/>
                    </a:lnTo>
                    <a:lnTo>
                      <a:pt x="1215" y="739"/>
                    </a:lnTo>
                    <a:cubicBezTo>
                      <a:pt x="1227" y="739"/>
                      <a:pt x="1227" y="739"/>
                      <a:pt x="1215" y="739"/>
                    </a:cubicBezTo>
                    <a:cubicBezTo>
                      <a:pt x="1227" y="739"/>
                      <a:pt x="1227" y="739"/>
                      <a:pt x="1215" y="739"/>
                    </a:cubicBezTo>
                    <a:close/>
                    <a:moveTo>
                      <a:pt x="1406" y="727"/>
                    </a:moveTo>
                    <a:lnTo>
                      <a:pt x="1406" y="727"/>
                    </a:lnTo>
                    <a:cubicBezTo>
                      <a:pt x="1406" y="727"/>
                      <a:pt x="1406" y="739"/>
                      <a:pt x="1406" y="727"/>
                    </a:cubicBezTo>
                    <a:cubicBezTo>
                      <a:pt x="1406" y="739"/>
                      <a:pt x="1406" y="727"/>
                      <a:pt x="1406" y="7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17"/>
              <p:cNvSpPr/>
              <p:nvPr/>
            </p:nvSpPr>
            <p:spPr>
              <a:xfrm>
                <a:off x="-247375" y="1312325"/>
                <a:ext cx="34850" cy="20250"/>
              </a:xfrm>
              <a:custGeom>
                <a:avLst/>
                <a:gdLst/>
                <a:ahLst/>
                <a:cxnLst/>
                <a:rect l="l" t="t" r="r" b="b"/>
                <a:pathLst>
                  <a:path w="1394" h="810" extrusionOk="0">
                    <a:moveTo>
                      <a:pt x="858" y="96"/>
                    </a:moveTo>
                    <a:cubicBezTo>
                      <a:pt x="525" y="0"/>
                      <a:pt x="370" y="108"/>
                      <a:pt x="263" y="131"/>
                    </a:cubicBezTo>
                    <a:cubicBezTo>
                      <a:pt x="156" y="167"/>
                      <a:pt x="1" y="119"/>
                      <a:pt x="1" y="119"/>
                    </a:cubicBezTo>
                    <a:cubicBezTo>
                      <a:pt x="1" y="119"/>
                      <a:pt x="144" y="191"/>
                      <a:pt x="215" y="286"/>
                    </a:cubicBezTo>
                    <a:cubicBezTo>
                      <a:pt x="287" y="369"/>
                      <a:pt x="358" y="596"/>
                      <a:pt x="679" y="703"/>
                    </a:cubicBezTo>
                    <a:cubicBezTo>
                      <a:pt x="989" y="810"/>
                      <a:pt x="1394" y="608"/>
                      <a:pt x="1394" y="608"/>
                    </a:cubicBezTo>
                    <a:cubicBezTo>
                      <a:pt x="1394" y="608"/>
                      <a:pt x="1168" y="179"/>
                      <a:pt x="858" y="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17"/>
              <p:cNvSpPr/>
              <p:nvPr/>
            </p:nvSpPr>
            <p:spPr>
              <a:xfrm>
                <a:off x="-262250" y="1271550"/>
                <a:ext cx="81575" cy="87825"/>
              </a:xfrm>
              <a:custGeom>
                <a:avLst/>
                <a:gdLst/>
                <a:ahLst/>
                <a:cxnLst/>
                <a:rect l="l" t="t" r="r" b="b"/>
                <a:pathLst>
                  <a:path w="3263" h="3513" extrusionOk="0">
                    <a:moveTo>
                      <a:pt x="2894" y="441"/>
                    </a:moveTo>
                    <a:cubicBezTo>
                      <a:pt x="2906" y="393"/>
                      <a:pt x="2846" y="369"/>
                      <a:pt x="2715" y="369"/>
                    </a:cubicBezTo>
                    <a:lnTo>
                      <a:pt x="2715" y="369"/>
                    </a:lnTo>
                    <a:cubicBezTo>
                      <a:pt x="2632" y="369"/>
                      <a:pt x="2525" y="369"/>
                      <a:pt x="2382" y="381"/>
                    </a:cubicBezTo>
                    <a:lnTo>
                      <a:pt x="2370" y="381"/>
                    </a:lnTo>
                    <a:cubicBezTo>
                      <a:pt x="2584" y="274"/>
                      <a:pt x="2739" y="179"/>
                      <a:pt x="2715" y="143"/>
                    </a:cubicBezTo>
                    <a:cubicBezTo>
                      <a:pt x="2679" y="119"/>
                      <a:pt x="2489" y="155"/>
                      <a:pt x="2286" y="250"/>
                    </a:cubicBezTo>
                    <a:cubicBezTo>
                      <a:pt x="2322" y="179"/>
                      <a:pt x="2358" y="131"/>
                      <a:pt x="2310" y="119"/>
                    </a:cubicBezTo>
                    <a:cubicBezTo>
                      <a:pt x="2239" y="84"/>
                      <a:pt x="2072" y="143"/>
                      <a:pt x="1953" y="262"/>
                    </a:cubicBezTo>
                    <a:cubicBezTo>
                      <a:pt x="1989" y="119"/>
                      <a:pt x="2108" y="0"/>
                      <a:pt x="1977" y="0"/>
                    </a:cubicBezTo>
                    <a:cubicBezTo>
                      <a:pt x="1894" y="0"/>
                      <a:pt x="1834" y="60"/>
                      <a:pt x="1775" y="131"/>
                    </a:cubicBezTo>
                    <a:cubicBezTo>
                      <a:pt x="1798" y="60"/>
                      <a:pt x="1810" y="12"/>
                      <a:pt x="1715" y="24"/>
                    </a:cubicBezTo>
                    <a:cubicBezTo>
                      <a:pt x="1655" y="24"/>
                      <a:pt x="1620" y="72"/>
                      <a:pt x="1584" y="119"/>
                    </a:cubicBezTo>
                    <a:cubicBezTo>
                      <a:pt x="1560" y="72"/>
                      <a:pt x="1513" y="60"/>
                      <a:pt x="1477" y="36"/>
                    </a:cubicBezTo>
                    <a:cubicBezTo>
                      <a:pt x="1405" y="12"/>
                      <a:pt x="1334" y="84"/>
                      <a:pt x="1322" y="215"/>
                    </a:cubicBezTo>
                    <a:cubicBezTo>
                      <a:pt x="1227" y="143"/>
                      <a:pt x="1108" y="95"/>
                      <a:pt x="1048" y="95"/>
                    </a:cubicBezTo>
                    <a:cubicBezTo>
                      <a:pt x="965" y="119"/>
                      <a:pt x="941" y="203"/>
                      <a:pt x="1024" y="322"/>
                    </a:cubicBezTo>
                    <a:cubicBezTo>
                      <a:pt x="917" y="250"/>
                      <a:pt x="786" y="203"/>
                      <a:pt x="703" y="238"/>
                    </a:cubicBezTo>
                    <a:cubicBezTo>
                      <a:pt x="632" y="262"/>
                      <a:pt x="620" y="357"/>
                      <a:pt x="667" y="453"/>
                    </a:cubicBezTo>
                    <a:cubicBezTo>
                      <a:pt x="548" y="429"/>
                      <a:pt x="429" y="417"/>
                      <a:pt x="381" y="429"/>
                    </a:cubicBezTo>
                    <a:cubicBezTo>
                      <a:pt x="334" y="441"/>
                      <a:pt x="334" y="488"/>
                      <a:pt x="381" y="548"/>
                    </a:cubicBezTo>
                    <a:cubicBezTo>
                      <a:pt x="310" y="560"/>
                      <a:pt x="251" y="572"/>
                      <a:pt x="215" y="607"/>
                    </a:cubicBezTo>
                    <a:cubicBezTo>
                      <a:pt x="167" y="655"/>
                      <a:pt x="227" y="715"/>
                      <a:pt x="334" y="774"/>
                    </a:cubicBezTo>
                    <a:cubicBezTo>
                      <a:pt x="155" y="798"/>
                      <a:pt x="0" y="834"/>
                      <a:pt x="36" y="857"/>
                    </a:cubicBezTo>
                    <a:cubicBezTo>
                      <a:pt x="48" y="893"/>
                      <a:pt x="167" y="905"/>
                      <a:pt x="334" y="917"/>
                    </a:cubicBezTo>
                    <a:cubicBezTo>
                      <a:pt x="167" y="1024"/>
                      <a:pt x="131" y="1131"/>
                      <a:pt x="155" y="1155"/>
                    </a:cubicBezTo>
                    <a:cubicBezTo>
                      <a:pt x="191" y="1191"/>
                      <a:pt x="286" y="1131"/>
                      <a:pt x="489" y="1036"/>
                    </a:cubicBezTo>
                    <a:cubicBezTo>
                      <a:pt x="381" y="1155"/>
                      <a:pt x="370" y="1286"/>
                      <a:pt x="429" y="1322"/>
                    </a:cubicBezTo>
                    <a:cubicBezTo>
                      <a:pt x="501" y="1346"/>
                      <a:pt x="608" y="1250"/>
                      <a:pt x="762" y="1131"/>
                    </a:cubicBezTo>
                    <a:cubicBezTo>
                      <a:pt x="632" y="1310"/>
                      <a:pt x="501" y="1441"/>
                      <a:pt x="572" y="1453"/>
                    </a:cubicBezTo>
                    <a:cubicBezTo>
                      <a:pt x="643" y="1465"/>
                      <a:pt x="858" y="1369"/>
                      <a:pt x="1001" y="1215"/>
                    </a:cubicBezTo>
                    <a:lnTo>
                      <a:pt x="1001" y="1250"/>
                    </a:lnTo>
                    <a:lnTo>
                      <a:pt x="1001" y="1250"/>
                    </a:lnTo>
                    <a:lnTo>
                      <a:pt x="1001" y="1250"/>
                    </a:lnTo>
                    <a:cubicBezTo>
                      <a:pt x="1001" y="1334"/>
                      <a:pt x="1084" y="1381"/>
                      <a:pt x="1155" y="1381"/>
                    </a:cubicBezTo>
                    <a:cubicBezTo>
                      <a:pt x="1215" y="1381"/>
                      <a:pt x="1346" y="1322"/>
                      <a:pt x="1405" y="1227"/>
                    </a:cubicBezTo>
                    <a:lnTo>
                      <a:pt x="1405" y="1227"/>
                    </a:lnTo>
                    <a:lnTo>
                      <a:pt x="1358" y="1227"/>
                    </a:lnTo>
                    <a:cubicBezTo>
                      <a:pt x="1382" y="1215"/>
                      <a:pt x="1358" y="1203"/>
                      <a:pt x="1358" y="1203"/>
                    </a:cubicBezTo>
                    <a:lnTo>
                      <a:pt x="1358" y="1191"/>
                    </a:lnTo>
                    <a:cubicBezTo>
                      <a:pt x="1358" y="1167"/>
                      <a:pt x="1382" y="1155"/>
                      <a:pt x="1382" y="1155"/>
                    </a:cubicBezTo>
                    <a:lnTo>
                      <a:pt x="1382" y="1155"/>
                    </a:lnTo>
                    <a:cubicBezTo>
                      <a:pt x="1382" y="1143"/>
                      <a:pt x="1394" y="1131"/>
                      <a:pt x="1394" y="1107"/>
                    </a:cubicBezTo>
                    <a:lnTo>
                      <a:pt x="1394" y="1096"/>
                    </a:lnTo>
                    <a:lnTo>
                      <a:pt x="1394" y="1096"/>
                    </a:lnTo>
                    <a:cubicBezTo>
                      <a:pt x="1394" y="1215"/>
                      <a:pt x="1382" y="1346"/>
                      <a:pt x="1501" y="1346"/>
                    </a:cubicBezTo>
                    <a:cubicBezTo>
                      <a:pt x="1524" y="1346"/>
                      <a:pt x="1536" y="1346"/>
                      <a:pt x="1560" y="1334"/>
                    </a:cubicBezTo>
                    <a:cubicBezTo>
                      <a:pt x="1882" y="2227"/>
                      <a:pt x="2453" y="3108"/>
                      <a:pt x="3144" y="3513"/>
                    </a:cubicBezTo>
                    <a:lnTo>
                      <a:pt x="3191" y="3453"/>
                    </a:lnTo>
                    <a:cubicBezTo>
                      <a:pt x="2870" y="3251"/>
                      <a:pt x="2548" y="2941"/>
                      <a:pt x="2298" y="2584"/>
                    </a:cubicBezTo>
                    <a:cubicBezTo>
                      <a:pt x="2453" y="2536"/>
                      <a:pt x="2846" y="2405"/>
                      <a:pt x="3025" y="2143"/>
                    </a:cubicBezTo>
                    <a:cubicBezTo>
                      <a:pt x="3263" y="1798"/>
                      <a:pt x="3144" y="1500"/>
                      <a:pt x="3168" y="1369"/>
                    </a:cubicBezTo>
                    <a:cubicBezTo>
                      <a:pt x="3179" y="1215"/>
                      <a:pt x="3251" y="1036"/>
                      <a:pt x="3251" y="1036"/>
                    </a:cubicBezTo>
                    <a:cubicBezTo>
                      <a:pt x="3251" y="1036"/>
                      <a:pt x="3132" y="1203"/>
                      <a:pt x="3013" y="1250"/>
                    </a:cubicBezTo>
                    <a:cubicBezTo>
                      <a:pt x="2894" y="1310"/>
                      <a:pt x="2644" y="1322"/>
                      <a:pt x="2394" y="1667"/>
                    </a:cubicBezTo>
                    <a:cubicBezTo>
                      <a:pt x="2215" y="1905"/>
                      <a:pt x="2215" y="2262"/>
                      <a:pt x="2227" y="2465"/>
                    </a:cubicBezTo>
                    <a:cubicBezTo>
                      <a:pt x="1989" y="2108"/>
                      <a:pt x="1775" y="1691"/>
                      <a:pt x="1632" y="1274"/>
                    </a:cubicBezTo>
                    <a:cubicBezTo>
                      <a:pt x="1655" y="1215"/>
                      <a:pt x="1679" y="1131"/>
                      <a:pt x="1679" y="1036"/>
                    </a:cubicBezTo>
                    <a:cubicBezTo>
                      <a:pt x="1775" y="1155"/>
                      <a:pt x="1953" y="1215"/>
                      <a:pt x="2048" y="1191"/>
                    </a:cubicBezTo>
                    <a:cubicBezTo>
                      <a:pt x="2132" y="1155"/>
                      <a:pt x="2132" y="1036"/>
                      <a:pt x="2060" y="917"/>
                    </a:cubicBezTo>
                    <a:lnTo>
                      <a:pt x="2060" y="917"/>
                    </a:lnTo>
                    <a:cubicBezTo>
                      <a:pt x="2239" y="1048"/>
                      <a:pt x="2477" y="1131"/>
                      <a:pt x="2537" y="1096"/>
                    </a:cubicBezTo>
                    <a:cubicBezTo>
                      <a:pt x="2596" y="1072"/>
                      <a:pt x="2465" y="965"/>
                      <a:pt x="2310" y="857"/>
                    </a:cubicBezTo>
                    <a:cubicBezTo>
                      <a:pt x="2525" y="893"/>
                      <a:pt x="2727" y="869"/>
                      <a:pt x="2787" y="810"/>
                    </a:cubicBezTo>
                    <a:cubicBezTo>
                      <a:pt x="2834" y="774"/>
                      <a:pt x="2775" y="691"/>
                      <a:pt x="2644" y="631"/>
                    </a:cubicBezTo>
                    <a:cubicBezTo>
                      <a:pt x="2763" y="548"/>
                      <a:pt x="2882" y="488"/>
                      <a:pt x="2894" y="441"/>
                    </a:cubicBezTo>
                    <a:close/>
                    <a:moveTo>
                      <a:pt x="1227" y="750"/>
                    </a:moveTo>
                    <a:lnTo>
                      <a:pt x="1227" y="750"/>
                    </a:lnTo>
                    <a:cubicBezTo>
                      <a:pt x="1227" y="750"/>
                      <a:pt x="1215" y="750"/>
                      <a:pt x="1227" y="750"/>
                    </a:cubicBezTo>
                    <a:cubicBezTo>
                      <a:pt x="1215" y="738"/>
                      <a:pt x="1227" y="738"/>
                      <a:pt x="1227" y="750"/>
                    </a:cubicBezTo>
                    <a:lnTo>
                      <a:pt x="1227" y="750"/>
                    </a:lnTo>
                    <a:close/>
                    <a:moveTo>
                      <a:pt x="1405" y="738"/>
                    </a:moveTo>
                    <a:cubicBezTo>
                      <a:pt x="1405" y="738"/>
                      <a:pt x="1417" y="738"/>
                      <a:pt x="1405" y="738"/>
                    </a:cubicBezTo>
                    <a:cubicBezTo>
                      <a:pt x="1417" y="738"/>
                      <a:pt x="1417" y="738"/>
                      <a:pt x="1405" y="7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 name="Google Shape;139;p17"/>
            <p:cNvGrpSpPr/>
            <p:nvPr/>
          </p:nvGrpSpPr>
          <p:grpSpPr>
            <a:xfrm>
              <a:off x="7894375" y="1245700"/>
              <a:ext cx="689509" cy="538374"/>
              <a:chOff x="7894375" y="1245700"/>
              <a:chExt cx="689509" cy="538374"/>
            </a:xfrm>
          </p:grpSpPr>
          <p:sp>
            <p:nvSpPr>
              <p:cNvPr id="140" name="Google Shape;140;p17"/>
              <p:cNvSpPr/>
              <p:nvPr/>
            </p:nvSpPr>
            <p:spPr>
              <a:xfrm>
                <a:off x="8225196" y="1662277"/>
                <a:ext cx="358688" cy="121796"/>
              </a:xfrm>
              <a:custGeom>
                <a:avLst/>
                <a:gdLst/>
                <a:ahLst/>
                <a:cxnLst/>
                <a:rect l="l" t="t" r="r" b="b"/>
                <a:pathLst>
                  <a:path w="4871" h="1654" extrusionOk="0">
                    <a:moveTo>
                      <a:pt x="4169" y="1"/>
                    </a:moveTo>
                    <a:cubicBezTo>
                      <a:pt x="3480" y="1"/>
                      <a:pt x="2923" y="249"/>
                      <a:pt x="2755" y="361"/>
                    </a:cubicBezTo>
                    <a:cubicBezTo>
                      <a:pt x="2613" y="456"/>
                      <a:pt x="2482" y="492"/>
                      <a:pt x="2410" y="504"/>
                    </a:cubicBezTo>
                    <a:cubicBezTo>
                      <a:pt x="2374" y="504"/>
                      <a:pt x="2363" y="504"/>
                      <a:pt x="2339" y="492"/>
                    </a:cubicBezTo>
                    <a:cubicBezTo>
                      <a:pt x="1848" y="209"/>
                      <a:pt x="1415" y="153"/>
                      <a:pt x="1073" y="153"/>
                    </a:cubicBezTo>
                    <a:cubicBezTo>
                      <a:pt x="925" y="153"/>
                      <a:pt x="795" y="163"/>
                      <a:pt x="684" y="171"/>
                    </a:cubicBezTo>
                    <a:cubicBezTo>
                      <a:pt x="650" y="176"/>
                      <a:pt x="615" y="178"/>
                      <a:pt x="579" y="178"/>
                    </a:cubicBezTo>
                    <a:cubicBezTo>
                      <a:pt x="452" y="178"/>
                      <a:pt x="316" y="148"/>
                      <a:pt x="196" y="111"/>
                    </a:cubicBezTo>
                    <a:cubicBezTo>
                      <a:pt x="187" y="110"/>
                      <a:pt x="178" y="109"/>
                      <a:pt x="170" y="109"/>
                    </a:cubicBezTo>
                    <a:cubicBezTo>
                      <a:pt x="46" y="109"/>
                      <a:pt x="1" y="270"/>
                      <a:pt x="112" y="325"/>
                    </a:cubicBezTo>
                    <a:cubicBezTo>
                      <a:pt x="374" y="444"/>
                      <a:pt x="684" y="492"/>
                      <a:pt x="886" y="516"/>
                    </a:cubicBezTo>
                    <a:cubicBezTo>
                      <a:pt x="1112" y="552"/>
                      <a:pt x="1291" y="623"/>
                      <a:pt x="1398" y="683"/>
                    </a:cubicBezTo>
                    <a:cubicBezTo>
                      <a:pt x="1458" y="706"/>
                      <a:pt x="1470" y="766"/>
                      <a:pt x="1446" y="825"/>
                    </a:cubicBezTo>
                    <a:lnTo>
                      <a:pt x="1446" y="849"/>
                    </a:lnTo>
                    <a:cubicBezTo>
                      <a:pt x="1422" y="873"/>
                      <a:pt x="1386" y="909"/>
                      <a:pt x="1351" y="909"/>
                    </a:cubicBezTo>
                    <a:cubicBezTo>
                      <a:pt x="1231" y="921"/>
                      <a:pt x="1089" y="980"/>
                      <a:pt x="1089" y="980"/>
                    </a:cubicBezTo>
                    <a:cubicBezTo>
                      <a:pt x="1220" y="992"/>
                      <a:pt x="1458" y="1147"/>
                      <a:pt x="1505" y="1171"/>
                    </a:cubicBezTo>
                    <a:cubicBezTo>
                      <a:pt x="1505" y="1183"/>
                      <a:pt x="1517" y="1183"/>
                      <a:pt x="1517" y="1183"/>
                    </a:cubicBezTo>
                    <a:cubicBezTo>
                      <a:pt x="1853" y="1504"/>
                      <a:pt x="2093" y="1586"/>
                      <a:pt x="2302" y="1586"/>
                    </a:cubicBezTo>
                    <a:cubicBezTo>
                      <a:pt x="2518" y="1586"/>
                      <a:pt x="2702" y="1500"/>
                      <a:pt x="2929" y="1500"/>
                    </a:cubicBezTo>
                    <a:cubicBezTo>
                      <a:pt x="3027" y="1500"/>
                      <a:pt x="3134" y="1516"/>
                      <a:pt x="3256" y="1564"/>
                    </a:cubicBezTo>
                    <a:cubicBezTo>
                      <a:pt x="3267" y="1564"/>
                      <a:pt x="3291" y="1576"/>
                      <a:pt x="3303" y="1576"/>
                    </a:cubicBezTo>
                    <a:cubicBezTo>
                      <a:pt x="3458" y="1634"/>
                      <a:pt x="3600" y="1653"/>
                      <a:pt x="3725" y="1653"/>
                    </a:cubicBezTo>
                    <a:cubicBezTo>
                      <a:pt x="3830" y="1653"/>
                      <a:pt x="3924" y="1640"/>
                      <a:pt x="4006" y="1623"/>
                    </a:cubicBezTo>
                    <a:cubicBezTo>
                      <a:pt x="4125" y="1587"/>
                      <a:pt x="4101" y="1421"/>
                      <a:pt x="3982" y="1409"/>
                    </a:cubicBezTo>
                    <a:cubicBezTo>
                      <a:pt x="3767" y="1385"/>
                      <a:pt x="3506" y="1337"/>
                      <a:pt x="3434" y="1290"/>
                    </a:cubicBezTo>
                    <a:cubicBezTo>
                      <a:pt x="3303" y="1206"/>
                      <a:pt x="3208" y="647"/>
                      <a:pt x="4148" y="444"/>
                    </a:cubicBezTo>
                    <a:cubicBezTo>
                      <a:pt x="4375" y="397"/>
                      <a:pt x="4577" y="325"/>
                      <a:pt x="4756" y="230"/>
                    </a:cubicBezTo>
                    <a:cubicBezTo>
                      <a:pt x="4870" y="173"/>
                      <a:pt x="4819" y="27"/>
                      <a:pt x="4709" y="27"/>
                    </a:cubicBezTo>
                    <a:cubicBezTo>
                      <a:pt x="4705" y="27"/>
                      <a:pt x="4701" y="27"/>
                      <a:pt x="4696" y="28"/>
                    </a:cubicBezTo>
                    <a:cubicBezTo>
                      <a:pt x="4638" y="33"/>
                      <a:pt x="4579" y="38"/>
                      <a:pt x="4520" y="38"/>
                    </a:cubicBezTo>
                    <a:cubicBezTo>
                      <a:pt x="4448" y="38"/>
                      <a:pt x="4376" y="30"/>
                      <a:pt x="4303" y="4"/>
                    </a:cubicBezTo>
                    <a:cubicBezTo>
                      <a:pt x="4258" y="2"/>
                      <a:pt x="4213" y="1"/>
                      <a:pt x="4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17"/>
              <p:cNvSpPr/>
              <p:nvPr/>
            </p:nvSpPr>
            <p:spPr>
              <a:xfrm>
                <a:off x="7894375" y="1245700"/>
                <a:ext cx="253534" cy="105449"/>
              </a:xfrm>
              <a:custGeom>
                <a:avLst/>
                <a:gdLst/>
                <a:ahLst/>
                <a:cxnLst/>
                <a:rect l="l" t="t" r="r" b="b"/>
                <a:pathLst>
                  <a:path w="3443" h="1432" extrusionOk="0">
                    <a:moveTo>
                      <a:pt x="3295" y="1"/>
                    </a:moveTo>
                    <a:cubicBezTo>
                      <a:pt x="3285" y="1"/>
                      <a:pt x="3274" y="2"/>
                      <a:pt x="3263" y="6"/>
                    </a:cubicBezTo>
                    <a:cubicBezTo>
                      <a:pt x="3227" y="18"/>
                      <a:pt x="3203" y="18"/>
                      <a:pt x="3143" y="42"/>
                    </a:cubicBezTo>
                    <a:cubicBezTo>
                      <a:pt x="2632" y="149"/>
                      <a:pt x="2262" y="434"/>
                      <a:pt x="2155" y="553"/>
                    </a:cubicBezTo>
                    <a:cubicBezTo>
                      <a:pt x="2096" y="625"/>
                      <a:pt x="2012" y="673"/>
                      <a:pt x="1965" y="696"/>
                    </a:cubicBezTo>
                    <a:cubicBezTo>
                      <a:pt x="1957" y="696"/>
                      <a:pt x="1938" y="707"/>
                      <a:pt x="1920" y="707"/>
                    </a:cubicBezTo>
                    <a:cubicBezTo>
                      <a:pt x="1911" y="707"/>
                      <a:pt x="1901" y="704"/>
                      <a:pt x="1893" y="696"/>
                    </a:cubicBezTo>
                    <a:cubicBezTo>
                      <a:pt x="1723" y="651"/>
                      <a:pt x="1567" y="633"/>
                      <a:pt x="1426" y="633"/>
                    </a:cubicBezTo>
                    <a:cubicBezTo>
                      <a:pt x="1123" y="633"/>
                      <a:pt x="889" y="715"/>
                      <a:pt x="727" y="780"/>
                    </a:cubicBezTo>
                    <a:cubicBezTo>
                      <a:pt x="647" y="807"/>
                      <a:pt x="540" y="817"/>
                      <a:pt x="432" y="817"/>
                    </a:cubicBezTo>
                    <a:cubicBezTo>
                      <a:pt x="217" y="817"/>
                      <a:pt x="0" y="780"/>
                      <a:pt x="0" y="780"/>
                    </a:cubicBezTo>
                    <a:lnTo>
                      <a:pt x="0" y="780"/>
                    </a:lnTo>
                    <a:cubicBezTo>
                      <a:pt x="146" y="941"/>
                      <a:pt x="380" y="978"/>
                      <a:pt x="602" y="978"/>
                    </a:cubicBezTo>
                    <a:cubicBezTo>
                      <a:pt x="725" y="978"/>
                      <a:pt x="843" y="967"/>
                      <a:pt x="941" y="958"/>
                    </a:cubicBezTo>
                    <a:cubicBezTo>
                      <a:pt x="985" y="951"/>
                      <a:pt x="1026" y="948"/>
                      <a:pt x="1064" y="948"/>
                    </a:cubicBezTo>
                    <a:cubicBezTo>
                      <a:pt x="1148" y="948"/>
                      <a:pt x="1217" y="962"/>
                      <a:pt x="1274" y="970"/>
                    </a:cubicBezTo>
                    <a:cubicBezTo>
                      <a:pt x="1334" y="970"/>
                      <a:pt x="1381" y="1030"/>
                      <a:pt x="1369" y="1089"/>
                    </a:cubicBezTo>
                    <a:lnTo>
                      <a:pt x="1369" y="1113"/>
                    </a:lnTo>
                    <a:cubicBezTo>
                      <a:pt x="1298" y="1113"/>
                      <a:pt x="1155" y="1220"/>
                      <a:pt x="1155" y="1220"/>
                    </a:cubicBezTo>
                    <a:cubicBezTo>
                      <a:pt x="1163" y="1219"/>
                      <a:pt x="1172" y="1219"/>
                      <a:pt x="1182" y="1219"/>
                    </a:cubicBezTo>
                    <a:cubicBezTo>
                      <a:pt x="1296" y="1219"/>
                      <a:pt x="1489" y="1280"/>
                      <a:pt x="1489" y="1280"/>
                    </a:cubicBezTo>
                    <a:cubicBezTo>
                      <a:pt x="1694" y="1393"/>
                      <a:pt x="1844" y="1432"/>
                      <a:pt x="1965" y="1432"/>
                    </a:cubicBezTo>
                    <a:cubicBezTo>
                      <a:pt x="2242" y="1432"/>
                      <a:pt x="2369" y="1227"/>
                      <a:pt x="2659" y="1227"/>
                    </a:cubicBezTo>
                    <a:cubicBezTo>
                      <a:pt x="2684" y="1227"/>
                      <a:pt x="2711" y="1229"/>
                      <a:pt x="2739" y="1232"/>
                    </a:cubicBezTo>
                    <a:lnTo>
                      <a:pt x="2917" y="1232"/>
                    </a:lnTo>
                    <a:cubicBezTo>
                      <a:pt x="3048" y="1220"/>
                      <a:pt x="3036" y="1006"/>
                      <a:pt x="2905" y="1006"/>
                    </a:cubicBezTo>
                    <a:cubicBezTo>
                      <a:pt x="2870" y="1006"/>
                      <a:pt x="2834" y="994"/>
                      <a:pt x="2810" y="994"/>
                    </a:cubicBezTo>
                    <a:cubicBezTo>
                      <a:pt x="2715" y="958"/>
                      <a:pt x="2560" y="601"/>
                      <a:pt x="3155" y="303"/>
                    </a:cubicBezTo>
                    <a:cubicBezTo>
                      <a:pt x="3227" y="268"/>
                      <a:pt x="3286" y="244"/>
                      <a:pt x="3346" y="196"/>
                    </a:cubicBezTo>
                    <a:cubicBezTo>
                      <a:pt x="3443" y="142"/>
                      <a:pt x="3394" y="1"/>
                      <a:pt x="3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 name="Google Shape;142;p17"/>
            <p:cNvSpPr/>
            <p:nvPr/>
          </p:nvSpPr>
          <p:spPr>
            <a:xfrm flipH="1">
              <a:off x="1038375" y="808121"/>
              <a:ext cx="432664" cy="146414"/>
            </a:xfrm>
            <a:custGeom>
              <a:avLst/>
              <a:gdLst/>
              <a:ahLst/>
              <a:cxnLst/>
              <a:rect l="l" t="t" r="r" b="b"/>
              <a:pathLst>
                <a:path w="4867" h="1647" extrusionOk="0">
                  <a:moveTo>
                    <a:pt x="4159" y="0"/>
                  </a:moveTo>
                  <a:cubicBezTo>
                    <a:pt x="3478" y="0"/>
                    <a:pt x="2911" y="249"/>
                    <a:pt x="2743" y="361"/>
                  </a:cubicBezTo>
                  <a:cubicBezTo>
                    <a:pt x="2612" y="456"/>
                    <a:pt x="2481" y="480"/>
                    <a:pt x="2410" y="492"/>
                  </a:cubicBezTo>
                  <a:cubicBezTo>
                    <a:pt x="2374" y="492"/>
                    <a:pt x="2362" y="492"/>
                    <a:pt x="2327" y="480"/>
                  </a:cubicBezTo>
                  <a:cubicBezTo>
                    <a:pt x="1847" y="207"/>
                    <a:pt x="1420" y="152"/>
                    <a:pt x="1079" y="152"/>
                  </a:cubicBezTo>
                  <a:cubicBezTo>
                    <a:pt x="929" y="152"/>
                    <a:pt x="796" y="163"/>
                    <a:pt x="684" y="170"/>
                  </a:cubicBezTo>
                  <a:cubicBezTo>
                    <a:pt x="657" y="172"/>
                    <a:pt x="630" y="173"/>
                    <a:pt x="602" y="173"/>
                  </a:cubicBezTo>
                  <a:cubicBezTo>
                    <a:pt x="468" y="173"/>
                    <a:pt x="322" y="150"/>
                    <a:pt x="184" y="111"/>
                  </a:cubicBezTo>
                  <a:cubicBezTo>
                    <a:pt x="175" y="109"/>
                    <a:pt x="168" y="108"/>
                    <a:pt x="160" y="108"/>
                  </a:cubicBezTo>
                  <a:cubicBezTo>
                    <a:pt x="46" y="108"/>
                    <a:pt x="0" y="269"/>
                    <a:pt x="112" y="325"/>
                  </a:cubicBezTo>
                  <a:cubicBezTo>
                    <a:pt x="362" y="444"/>
                    <a:pt x="684" y="480"/>
                    <a:pt x="886" y="515"/>
                  </a:cubicBezTo>
                  <a:cubicBezTo>
                    <a:pt x="1112" y="539"/>
                    <a:pt x="1291" y="623"/>
                    <a:pt x="1398" y="682"/>
                  </a:cubicBezTo>
                  <a:cubicBezTo>
                    <a:pt x="1458" y="706"/>
                    <a:pt x="1469" y="765"/>
                    <a:pt x="1434" y="825"/>
                  </a:cubicBezTo>
                  <a:lnTo>
                    <a:pt x="1434" y="837"/>
                  </a:lnTo>
                  <a:cubicBezTo>
                    <a:pt x="1422" y="873"/>
                    <a:pt x="1374" y="896"/>
                    <a:pt x="1350" y="896"/>
                  </a:cubicBezTo>
                  <a:cubicBezTo>
                    <a:pt x="1231" y="920"/>
                    <a:pt x="1077" y="980"/>
                    <a:pt x="1077" y="980"/>
                  </a:cubicBezTo>
                  <a:cubicBezTo>
                    <a:pt x="1219" y="992"/>
                    <a:pt x="1458" y="1135"/>
                    <a:pt x="1493" y="1170"/>
                  </a:cubicBezTo>
                  <a:cubicBezTo>
                    <a:pt x="1493" y="1182"/>
                    <a:pt x="1517" y="1182"/>
                    <a:pt x="1517" y="1182"/>
                  </a:cubicBezTo>
                  <a:cubicBezTo>
                    <a:pt x="1853" y="1499"/>
                    <a:pt x="2092" y="1580"/>
                    <a:pt x="2301" y="1580"/>
                  </a:cubicBezTo>
                  <a:cubicBezTo>
                    <a:pt x="2520" y="1580"/>
                    <a:pt x="2706" y="1492"/>
                    <a:pt x="2936" y="1492"/>
                  </a:cubicBezTo>
                  <a:cubicBezTo>
                    <a:pt x="3033" y="1492"/>
                    <a:pt x="3138" y="1507"/>
                    <a:pt x="3255" y="1551"/>
                  </a:cubicBezTo>
                  <a:cubicBezTo>
                    <a:pt x="3267" y="1551"/>
                    <a:pt x="3279" y="1575"/>
                    <a:pt x="3303" y="1575"/>
                  </a:cubicBezTo>
                  <a:cubicBezTo>
                    <a:pt x="3452" y="1627"/>
                    <a:pt x="3590" y="1647"/>
                    <a:pt x="3713" y="1647"/>
                  </a:cubicBezTo>
                  <a:cubicBezTo>
                    <a:pt x="3818" y="1647"/>
                    <a:pt x="3912" y="1633"/>
                    <a:pt x="3994" y="1611"/>
                  </a:cubicBezTo>
                  <a:cubicBezTo>
                    <a:pt x="4113" y="1587"/>
                    <a:pt x="4101" y="1420"/>
                    <a:pt x="3982" y="1408"/>
                  </a:cubicBezTo>
                  <a:cubicBezTo>
                    <a:pt x="3755" y="1373"/>
                    <a:pt x="3505" y="1337"/>
                    <a:pt x="3434" y="1289"/>
                  </a:cubicBezTo>
                  <a:cubicBezTo>
                    <a:pt x="3303" y="1194"/>
                    <a:pt x="3208" y="646"/>
                    <a:pt x="4148" y="444"/>
                  </a:cubicBezTo>
                  <a:cubicBezTo>
                    <a:pt x="4375" y="396"/>
                    <a:pt x="4577" y="325"/>
                    <a:pt x="4756" y="230"/>
                  </a:cubicBezTo>
                  <a:cubicBezTo>
                    <a:pt x="4867" y="174"/>
                    <a:pt x="4822" y="25"/>
                    <a:pt x="4719" y="25"/>
                  </a:cubicBezTo>
                  <a:cubicBezTo>
                    <a:pt x="4711" y="25"/>
                    <a:pt x="4704" y="26"/>
                    <a:pt x="4696" y="27"/>
                  </a:cubicBezTo>
                  <a:cubicBezTo>
                    <a:pt x="4642" y="37"/>
                    <a:pt x="4588" y="43"/>
                    <a:pt x="4532" y="43"/>
                  </a:cubicBezTo>
                  <a:cubicBezTo>
                    <a:pt x="4454" y="43"/>
                    <a:pt x="4375" y="31"/>
                    <a:pt x="4291" y="3"/>
                  </a:cubicBezTo>
                  <a:cubicBezTo>
                    <a:pt x="4247" y="1"/>
                    <a:pt x="4202"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7"/>
            <p:cNvSpPr/>
            <p:nvPr/>
          </p:nvSpPr>
          <p:spPr>
            <a:xfrm>
              <a:off x="-899200" y="1921921"/>
              <a:ext cx="2553966" cy="485821"/>
            </a:xfrm>
            <a:custGeom>
              <a:avLst/>
              <a:gdLst/>
              <a:ahLst/>
              <a:cxnLst/>
              <a:rect l="l" t="t" r="r" b="b"/>
              <a:pathLst>
                <a:path w="26563" h="5053" extrusionOk="0">
                  <a:moveTo>
                    <a:pt x="13993" y="0"/>
                  </a:moveTo>
                  <a:cubicBezTo>
                    <a:pt x="13438" y="0"/>
                    <a:pt x="12884" y="141"/>
                    <a:pt x="12406" y="433"/>
                  </a:cubicBezTo>
                  <a:cubicBezTo>
                    <a:pt x="11656" y="873"/>
                    <a:pt x="11156" y="1600"/>
                    <a:pt x="10573" y="2231"/>
                  </a:cubicBezTo>
                  <a:cubicBezTo>
                    <a:pt x="10001" y="2874"/>
                    <a:pt x="9251" y="3445"/>
                    <a:pt x="8394" y="3445"/>
                  </a:cubicBezTo>
                  <a:cubicBezTo>
                    <a:pt x="8373" y="3446"/>
                    <a:pt x="8353" y="3446"/>
                    <a:pt x="8332" y="3446"/>
                  </a:cubicBezTo>
                  <a:cubicBezTo>
                    <a:pt x="7693" y="3446"/>
                    <a:pt x="7091" y="3120"/>
                    <a:pt x="6454" y="3120"/>
                  </a:cubicBezTo>
                  <a:cubicBezTo>
                    <a:pt x="6414" y="3120"/>
                    <a:pt x="6374" y="3121"/>
                    <a:pt x="6334" y="3124"/>
                  </a:cubicBezTo>
                  <a:cubicBezTo>
                    <a:pt x="5679" y="3171"/>
                    <a:pt x="5132" y="3564"/>
                    <a:pt x="4560" y="3886"/>
                  </a:cubicBezTo>
                  <a:cubicBezTo>
                    <a:pt x="3191" y="4636"/>
                    <a:pt x="1560" y="5052"/>
                    <a:pt x="0" y="5052"/>
                  </a:cubicBezTo>
                  <a:lnTo>
                    <a:pt x="26563" y="5052"/>
                  </a:lnTo>
                  <a:cubicBezTo>
                    <a:pt x="25801" y="4921"/>
                    <a:pt x="22777" y="4600"/>
                    <a:pt x="22241" y="4148"/>
                  </a:cubicBezTo>
                  <a:cubicBezTo>
                    <a:pt x="21693" y="3683"/>
                    <a:pt x="21122" y="3171"/>
                    <a:pt x="20407" y="3028"/>
                  </a:cubicBezTo>
                  <a:cubicBezTo>
                    <a:pt x="20266" y="3002"/>
                    <a:pt x="20122" y="2992"/>
                    <a:pt x="19976" y="2992"/>
                  </a:cubicBezTo>
                  <a:cubicBezTo>
                    <a:pt x="19641" y="2992"/>
                    <a:pt x="19300" y="3042"/>
                    <a:pt x="18968" y="3042"/>
                  </a:cubicBezTo>
                  <a:cubicBezTo>
                    <a:pt x="18802" y="3042"/>
                    <a:pt x="18638" y="3029"/>
                    <a:pt x="18479" y="2993"/>
                  </a:cubicBezTo>
                  <a:cubicBezTo>
                    <a:pt x="17407" y="2719"/>
                    <a:pt x="16907" y="1516"/>
                    <a:pt x="16085" y="766"/>
                  </a:cubicBezTo>
                  <a:cubicBezTo>
                    <a:pt x="15514" y="264"/>
                    <a:pt x="14753" y="0"/>
                    <a:pt x="13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7"/>
            <p:cNvSpPr/>
            <p:nvPr/>
          </p:nvSpPr>
          <p:spPr>
            <a:xfrm>
              <a:off x="7270525" y="297921"/>
              <a:ext cx="2553966" cy="485821"/>
            </a:xfrm>
            <a:custGeom>
              <a:avLst/>
              <a:gdLst/>
              <a:ahLst/>
              <a:cxnLst/>
              <a:rect l="l" t="t" r="r" b="b"/>
              <a:pathLst>
                <a:path w="26563" h="5053" extrusionOk="0">
                  <a:moveTo>
                    <a:pt x="13993" y="0"/>
                  </a:moveTo>
                  <a:cubicBezTo>
                    <a:pt x="13438" y="0"/>
                    <a:pt x="12884" y="141"/>
                    <a:pt x="12406" y="433"/>
                  </a:cubicBezTo>
                  <a:cubicBezTo>
                    <a:pt x="11656" y="873"/>
                    <a:pt x="11156" y="1600"/>
                    <a:pt x="10573" y="2231"/>
                  </a:cubicBezTo>
                  <a:cubicBezTo>
                    <a:pt x="10001" y="2874"/>
                    <a:pt x="9251" y="3445"/>
                    <a:pt x="8394" y="3445"/>
                  </a:cubicBezTo>
                  <a:cubicBezTo>
                    <a:pt x="8373" y="3446"/>
                    <a:pt x="8353" y="3446"/>
                    <a:pt x="8332" y="3446"/>
                  </a:cubicBezTo>
                  <a:cubicBezTo>
                    <a:pt x="7693" y="3446"/>
                    <a:pt x="7091" y="3120"/>
                    <a:pt x="6454" y="3120"/>
                  </a:cubicBezTo>
                  <a:cubicBezTo>
                    <a:pt x="6414" y="3120"/>
                    <a:pt x="6374" y="3121"/>
                    <a:pt x="6334" y="3124"/>
                  </a:cubicBezTo>
                  <a:cubicBezTo>
                    <a:pt x="5679" y="3171"/>
                    <a:pt x="5132" y="3564"/>
                    <a:pt x="4560" y="3886"/>
                  </a:cubicBezTo>
                  <a:cubicBezTo>
                    <a:pt x="3191" y="4636"/>
                    <a:pt x="1560" y="5052"/>
                    <a:pt x="0" y="5052"/>
                  </a:cubicBezTo>
                  <a:lnTo>
                    <a:pt x="26563" y="5052"/>
                  </a:lnTo>
                  <a:cubicBezTo>
                    <a:pt x="25801" y="4921"/>
                    <a:pt x="22777" y="4600"/>
                    <a:pt x="22241" y="4148"/>
                  </a:cubicBezTo>
                  <a:cubicBezTo>
                    <a:pt x="21693" y="3683"/>
                    <a:pt x="21122" y="3171"/>
                    <a:pt x="20407" y="3028"/>
                  </a:cubicBezTo>
                  <a:cubicBezTo>
                    <a:pt x="20266" y="3002"/>
                    <a:pt x="20122" y="2992"/>
                    <a:pt x="19976" y="2992"/>
                  </a:cubicBezTo>
                  <a:cubicBezTo>
                    <a:pt x="19641" y="2992"/>
                    <a:pt x="19300" y="3042"/>
                    <a:pt x="18968" y="3042"/>
                  </a:cubicBezTo>
                  <a:cubicBezTo>
                    <a:pt x="18802" y="3042"/>
                    <a:pt x="18638" y="3029"/>
                    <a:pt x="18479" y="2993"/>
                  </a:cubicBezTo>
                  <a:cubicBezTo>
                    <a:pt x="17407" y="2719"/>
                    <a:pt x="16907" y="1516"/>
                    <a:pt x="16085" y="766"/>
                  </a:cubicBezTo>
                  <a:cubicBezTo>
                    <a:pt x="15514" y="264"/>
                    <a:pt x="14753" y="0"/>
                    <a:pt x="13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 name="Google Shape;145;p17"/>
            <p:cNvGrpSpPr/>
            <p:nvPr/>
          </p:nvGrpSpPr>
          <p:grpSpPr>
            <a:xfrm>
              <a:off x="3489633" y="1668900"/>
              <a:ext cx="905723" cy="303326"/>
              <a:chOff x="3489633" y="1668900"/>
              <a:chExt cx="905723" cy="303326"/>
            </a:xfrm>
          </p:grpSpPr>
          <p:sp>
            <p:nvSpPr>
              <p:cNvPr id="146" name="Google Shape;146;p17"/>
              <p:cNvSpPr/>
              <p:nvPr/>
            </p:nvSpPr>
            <p:spPr>
              <a:xfrm flipH="1">
                <a:off x="4101017" y="1829990"/>
                <a:ext cx="294340" cy="142236"/>
              </a:xfrm>
              <a:custGeom>
                <a:avLst/>
                <a:gdLst/>
                <a:ahLst/>
                <a:cxnLst/>
                <a:rect l="l" t="t" r="r" b="b"/>
                <a:pathLst>
                  <a:path w="3311" h="1600" extrusionOk="0">
                    <a:moveTo>
                      <a:pt x="3153" y="0"/>
                    </a:moveTo>
                    <a:cubicBezTo>
                      <a:pt x="3139" y="0"/>
                      <a:pt x="3124" y="3"/>
                      <a:pt x="3108" y="9"/>
                    </a:cubicBezTo>
                    <a:cubicBezTo>
                      <a:pt x="3096" y="9"/>
                      <a:pt x="3073" y="21"/>
                      <a:pt x="3037" y="33"/>
                    </a:cubicBezTo>
                    <a:cubicBezTo>
                      <a:pt x="2549" y="200"/>
                      <a:pt x="2215" y="557"/>
                      <a:pt x="2132" y="676"/>
                    </a:cubicBezTo>
                    <a:cubicBezTo>
                      <a:pt x="2072" y="748"/>
                      <a:pt x="1989" y="807"/>
                      <a:pt x="1953" y="843"/>
                    </a:cubicBezTo>
                    <a:cubicBezTo>
                      <a:pt x="1941" y="855"/>
                      <a:pt x="1906" y="855"/>
                      <a:pt x="1882" y="855"/>
                    </a:cubicBezTo>
                    <a:cubicBezTo>
                      <a:pt x="1797" y="844"/>
                      <a:pt x="1717" y="839"/>
                      <a:pt x="1641" y="839"/>
                    </a:cubicBezTo>
                    <a:cubicBezTo>
                      <a:pt x="1214" y="839"/>
                      <a:pt x="919" y="992"/>
                      <a:pt x="727" y="1093"/>
                    </a:cubicBezTo>
                    <a:cubicBezTo>
                      <a:pt x="529" y="1192"/>
                      <a:pt x="156" y="1200"/>
                      <a:pt x="38" y="1200"/>
                    </a:cubicBezTo>
                    <a:cubicBezTo>
                      <a:pt x="14" y="1200"/>
                      <a:pt x="1" y="1200"/>
                      <a:pt x="1" y="1200"/>
                    </a:cubicBezTo>
                    <a:lnTo>
                      <a:pt x="1" y="1200"/>
                    </a:lnTo>
                    <a:cubicBezTo>
                      <a:pt x="116" y="1304"/>
                      <a:pt x="271" y="1338"/>
                      <a:pt x="431" y="1338"/>
                    </a:cubicBezTo>
                    <a:cubicBezTo>
                      <a:pt x="619" y="1338"/>
                      <a:pt x="812" y="1292"/>
                      <a:pt x="953" y="1260"/>
                    </a:cubicBezTo>
                    <a:cubicBezTo>
                      <a:pt x="1084" y="1224"/>
                      <a:pt x="1203" y="1224"/>
                      <a:pt x="1298" y="1224"/>
                    </a:cubicBezTo>
                    <a:cubicBezTo>
                      <a:pt x="1358" y="1224"/>
                      <a:pt x="1394" y="1271"/>
                      <a:pt x="1394" y="1331"/>
                    </a:cubicBezTo>
                    <a:lnTo>
                      <a:pt x="1394" y="1367"/>
                    </a:lnTo>
                    <a:cubicBezTo>
                      <a:pt x="1322" y="1379"/>
                      <a:pt x="1203" y="1498"/>
                      <a:pt x="1203" y="1498"/>
                    </a:cubicBezTo>
                    <a:cubicBezTo>
                      <a:pt x="1229" y="1488"/>
                      <a:pt x="1266" y="1484"/>
                      <a:pt x="1305" y="1484"/>
                    </a:cubicBezTo>
                    <a:cubicBezTo>
                      <a:pt x="1411" y="1484"/>
                      <a:pt x="1537" y="1510"/>
                      <a:pt x="1537" y="1510"/>
                    </a:cubicBezTo>
                    <a:cubicBezTo>
                      <a:pt x="1706" y="1574"/>
                      <a:pt x="1835" y="1599"/>
                      <a:pt x="1941" y="1599"/>
                    </a:cubicBezTo>
                    <a:cubicBezTo>
                      <a:pt x="2303" y="1599"/>
                      <a:pt x="2378" y="1302"/>
                      <a:pt x="2775" y="1283"/>
                    </a:cubicBezTo>
                    <a:lnTo>
                      <a:pt x="2799" y="1283"/>
                    </a:lnTo>
                    <a:cubicBezTo>
                      <a:pt x="2858" y="1283"/>
                      <a:pt x="2906" y="1283"/>
                      <a:pt x="2953" y="1271"/>
                    </a:cubicBezTo>
                    <a:cubicBezTo>
                      <a:pt x="3078" y="1260"/>
                      <a:pt x="3041" y="1067"/>
                      <a:pt x="2926" y="1067"/>
                    </a:cubicBezTo>
                    <a:cubicBezTo>
                      <a:pt x="2919" y="1067"/>
                      <a:pt x="2913" y="1068"/>
                      <a:pt x="2906" y="1069"/>
                    </a:cubicBezTo>
                    <a:lnTo>
                      <a:pt x="2811" y="1069"/>
                    </a:lnTo>
                    <a:cubicBezTo>
                      <a:pt x="2692" y="1033"/>
                      <a:pt x="2501" y="712"/>
                      <a:pt x="3049" y="319"/>
                    </a:cubicBezTo>
                    <a:lnTo>
                      <a:pt x="3227" y="188"/>
                    </a:lnTo>
                    <a:cubicBezTo>
                      <a:pt x="3310" y="126"/>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7"/>
              <p:cNvSpPr/>
              <p:nvPr/>
            </p:nvSpPr>
            <p:spPr>
              <a:xfrm flipH="1">
                <a:off x="3489633" y="1668900"/>
                <a:ext cx="180017" cy="108544"/>
              </a:xfrm>
              <a:custGeom>
                <a:avLst/>
                <a:gdLst/>
                <a:ahLst/>
                <a:cxnLst/>
                <a:rect l="l" t="t" r="r" b="b"/>
                <a:pathLst>
                  <a:path w="2025" h="1221" extrusionOk="0">
                    <a:moveTo>
                      <a:pt x="895" y="1"/>
                    </a:moveTo>
                    <a:cubicBezTo>
                      <a:pt x="591" y="1"/>
                      <a:pt x="179" y="227"/>
                      <a:pt x="179" y="227"/>
                    </a:cubicBezTo>
                    <a:cubicBezTo>
                      <a:pt x="179" y="227"/>
                      <a:pt x="226" y="218"/>
                      <a:pt x="274" y="218"/>
                    </a:cubicBezTo>
                    <a:cubicBezTo>
                      <a:pt x="322" y="218"/>
                      <a:pt x="369" y="227"/>
                      <a:pt x="369" y="262"/>
                    </a:cubicBezTo>
                    <a:cubicBezTo>
                      <a:pt x="369" y="322"/>
                      <a:pt x="0" y="620"/>
                      <a:pt x="72" y="1132"/>
                    </a:cubicBezTo>
                    <a:cubicBezTo>
                      <a:pt x="78" y="1191"/>
                      <a:pt x="122" y="1221"/>
                      <a:pt x="170" y="1221"/>
                    </a:cubicBezTo>
                    <a:cubicBezTo>
                      <a:pt x="217" y="1221"/>
                      <a:pt x="268" y="1191"/>
                      <a:pt x="286" y="1132"/>
                    </a:cubicBezTo>
                    <a:cubicBezTo>
                      <a:pt x="310" y="977"/>
                      <a:pt x="381" y="798"/>
                      <a:pt x="524" y="643"/>
                    </a:cubicBezTo>
                    <a:cubicBezTo>
                      <a:pt x="607" y="572"/>
                      <a:pt x="679" y="512"/>
                      <a:pt x="762" y="465"/>
                    </a:cubicBezTo>
                    <a:cubicBezTo>
                      <a:pt x="774" y="459"/>
                      <a:pt x="792" y="456"/>
                      <a:pt x="810" y="456"/>
                    </a:cubicBezTo>
                    <a:cubicBezTo>
                      <a:pt x="828" y="456"/>
                      <a:pt x="845" y="459"/>
                      <a:pt x="857" y="465"/>
                    </a:cubicBezTo>
                    <a:cubicBezTo>
                      <a:pt x="936" y="504"/>
                      <a:pt x="1023" y="527"/>
                      <a:pt x="1105" y="527"/>
                    </a:cubicBezTo>
                    <a:cubicBezTo>
                      <a:pt x="1122" y="527"/>
                      <a:pt x="1139" y="526"/>
                      <a:pt x="1155" y="524"/>
                    </a:cubicBezTo>
                    <a:cubicBezTo>
                      <a:pt x="1191" y="524"/>
                      <a:pt x="1215" y="524"/>
                      <a:pt x="1250" y="512"/>
                    </a:cubicBezTo>
                    <a:cubicBezTo>
                      <a:pt x="1263" y="509"/>
                      <a:pt x="1275" y="508"/>
                      <a:pt x="1286" y="508"/>
                    </a:cubicBezTo>
                    <a:cubicBezTo>
                      <a:pt x="1317" y="508"/>
                      <a:pt x="1343" y="519"/>
                      <a:pt x="1369" y="536"/>
                    </a:cubicBezTo>
                    <a:cubicBezTo>
                      <a:pt x="1477" y="643"/>
                      <a:pt x="1631" y="774"/>
                      <a:pt x="1834" y="858"/>
                    </a:cubicBezTo>
                    <a:cubicBezTo>
                      <a:pt x="1846" y="862"/>
                      <a:pt x="1858" y="864"/>
                      <a:pt x="1869" y="864"/>
                    </a:cubicBezTo>
                    <a:cubicBezTo>
                      <a:pt x="1950" y="864"/>
                      <a:pt x="2017" y="764"/>
                      <a:pt x="1965" y="691"/>
                    </a:cubicBezTo>
                    <a:cubicBezTo>
                      <a:pt x="1905" y="596"/>
                      <a:pt x="1834" y="501"/>
                      <a:pt x="1750" y="417"/>
                    </a:cubicBezTo>
                    <a:cubicBezTo>
                      <a:pt x="1691" y="358"/>
                      <a:pt x="1715" y="274"/>
                      <a:pt x="1786" y="239"/>
                    </a:cubicBezTo>
                    <a:cubicBezTo>
                      <a:pt x="1846" y="215"/>
                      <a:pt x="1929" y="155"/>
                      <a:pt x="2024" y="60"/>
                    </a:cubicBezTo>
                    <a:lnTo>
                      <a:pt x="2024" y="60"/>
                    </a:lnTo>
                    <a:cubicBezTo>
                      <a:pt x="2024" y="60"/>
                      <a:pt x="1761" y="112"/>
                      <a:pt x="1494" y="112"/>
                    </a:cubicBezTo>
                    <a:cubicBezTo>
                      <a:pt x="1337" y="112"/>
                      <a:pt x="1178" y="94"/>
                      <a:pt x="1072" y="36"/>
                    </a:cubicBezTo>
                    <a:cubicBezTo>
                      <a:pt x="1021" y="11"/>
                      <a:pt x="961"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1">
  <p:cSld name="CUSTOM_1">
    <p:spTree>
      <p:nvGrpSpPr>
        <p:cNvPr id="1" name="Shape 148"/>
        <p:cNvGrpSpPr/>
        <p:nvPr/>
      </p:nvGrpSpPr>
      <p:grpSpPr>
        <a:xfrm>
          <a:off x="0" y="0"/>
          <a:ext cx="0" cy="0"/>
          <a:chOff x="0" y="0"/>
          <a:chExt cx="0" cy="0"/>
        </a:xfrm>
      </p:grpSpPr>
      <p:grpSp>
        <p:nvGrpSpPr>
          <p:cNvPr id="149" name="Google Shape;149;p18"/>
          <p:cNvGrpSpPr/>
          <p:nvPr/>
        </p:nvGrpSpPr>
        <p:grpSpPr>
          <a:xfrm>
            <a:off x="-547450" y="-183729"/>
            <a:ext cx="10930180" cy="5603167"/>
            <a:chOff x="-547450" y="-183729"/>
            <a:chExt cx="10930180" cy="5603167"/>
          </a:xfrm>
        </p:grpSpPr>
        <p:sp>
          <p:nvSpPr>
            <p:cNvPr id="150" name="Google Shape;150;p18"/>
            <p:cNvSpPr/>
            <p:nvPr/>
          </p:nvSpPr>
          <p:spPr>
            <a:xfrm flipH="1">
              <a:off x="0" y="2473900"/>
              <a:ext cx="9144066" cy="2294053"/>
            </a:xfrm>
            <a:custGeom>
              <a:avLst/>
              <a:gdLst/>
              <a:ahLst/>
              <a:cxnLst/>
              <a:rect l="l" t="t" r="r" b="b"/>
              <a:pathLst>
                <a:path w="133529" h="55973" extrusionOk="0">
                  <a:moveTo>
                    <a:pt x="129544" y="0"/>
                  </a:moveTo>
                  <a:cubicBezTo>
                    <a:pt x="129530" y="0"/>
                    <a:pt x="129517" y="1"/>
                    <a:pt x="129504" y="1"/>
                  </a:cubicBezTo>
                  <a:cubicBezTo>
                    <a:pt x="128385" y="61"/>
                    <a:pt x="126302" y="4288"/>
                    <a:pt x="124147" y="6157"/>
                  </a:cubicBezTo>
                  <a:cubicBezTo>
                    <a:pt x="123658" y="6583"/>
                    <a:pt x="123308" y="6708"/>
                    <a:pt x="123007" y="6708"/>
                  </a:cubicBezTo>
                  <a:cubicBezTo>
                    <a:pt x="122581" y="6708"/>
                    <a:pt x="122251" y="6456"/>
                    <a:pt x="121758" y="6456"/>
                  </a:cubicBezTo>
                  <a:cubicBezTo>
                    <a:pt x="120957" y="6456"/>
                    <a:pt x="119725" y="7119"/>
                    <a:pt x="116943" y="10598"/>
                  </a:cubicBezTo>
                  <a:cubicBezTo>
                    <a:pt x="115217" y="12765"/>
                    <a:pt x="111740" y="15206"/>
                    <a:pt x="109323" y="15849"/>
                  </a:cubicBezTo>
                  <a:cubicBezTo>
                    <a:pt x="108543" y="16057"/>
                    <a:pt x="107624" y="16150"/>
                    <a:pt x="106656" y="16150"/>
                  </a:cubicBezTo>
                  <a:cubicBezTo>
                    <a:pt x="104640" y="16150"/>
                    <a:pt x="102412" y="15746"/>
                    <a:pt x="100787" y="15134"/>
                  </a:cubicBezTo>
                  <a:cubicBezTo>
                    <a:pt x="99811" y="14769"/>
                    <a:pt x="98857" y="14640"/>
                    <a:pt x="97957" y="14640"/>
                  </a:cubicBezTo>
                  <a:cubicBezTo>
                    <a:pt x="96627" y="14640"/>
                    <a:pt x="95416" y="14921"/>
                    <a:pt x="94429" y="15134"/>
                  </a:cubicBezTo>
                  <a:cubicBezTo>
                    <a:pt x="93155" y="15420"/>
                    <a:pt x="91393" y="16872"/>
                    <a:pt x="89738" y="17527"/>
                  </a:cubicBezTo>
                  <a:cubicBezTo>
                    <a:pt x="89480" y="17458"/>
                    <a:pt x="89235" y="17427"/>
                    <a:pt x="89002" y="17427"/>
                  </a:cubicBezTo>
                  <a:cubicBezTo>
                    <a:pt x="88438" y="17427"/>
                    <a:pt x="87948" y="17608"/>
                    <a:pt x="87535" y="17861"/>
                  </a:cubicBezTo>
                  <a:cubicBezTo>
                    <a:pt x="85618" y="17861"/>
                    <a:pt x="83106" y="17908"/>
                    <a:pt x="81177" y="18777"/>
                  </a:cubicBezTo>
                  <a:cubicBezTo>
                    <a:pt x="79934" y="19345"/>
                    <a:pt x="78203" y="19468"/>
                    <a:pt x="76660" y="19468"/>
                  </a:cubicBezTo>
                  <a:cubicBezTo>
                    <a:pt x="75485" y="19468"/>
                    <a:pt x="74418" y="19397"/>
                    <a:pt x="73759" y="19397"/>
                  </a:cubicBezTo>
                  <a:cubicBezTo>
                    <a:pt x="72783" y="19397"/>
                    <a:pt x="70926" y="20290"/>
                    <a:pt x="68997" y="21278"/>
                  </a:cubicBezTo>
                  <a:cubicBezTo>
                    <a:pt x="68854" y="21218"/>
                    <a:pt x="68723" y="21159"/>
                    <a:pt x="68604" y="21099"/>
                  </a:cubicBezTo>
                  <a:cubicBezTo>
                    <a:pt x="67593" y="20594"/>
                    <a:pt x="66336" y="20448"/>
                    <a:pt x="65117" y="20448"/>
                  </a:cubicBezTo>
                  <a:cubicBezTo>
                    <a:pt x="63458" y="20448"/>
                    <a:pt x="61870" y="20718"/>
                    <a:pt x="61073" y="20718"/>
                  </a:cubicBezTo>
                  <a:cubicBezTo>
                    <a:pt x="61063" y="20718"/>
                    <a:pt x="61053" y="20718"/>
                    <a:pt x="61044" y="20718"/>
                  </a:cubicBezTo>
                  <a:cubicBezTo>
                    <a:pt x="60555" y="20718"/>
                    <a:pt x="59817" y="20849"/>
                    <a:pt x="58984" y="20980"/>
                  </a:cubicBezTo>
                  <a:lnTo>
                    <a:pt x="57960" y="21159"/>
                  </a:lnTo>
                  <a:cubicBezTo>
                    <a:pt x="57482" y="21220"/>
                    <a:pt x="56995" y="21261"/>
                    <a:pt x="56522" y="21261"/>
                  </a:cubicBezTo>
                  <a:cubicBezTo>
                    <a:pt x="55805" y="21261"/>
                    <a:pt x="55122" y="21167"/>
                    <a:pt x="54555" y="20909"/>
                  </a:cubicBezTo>
                  <a:cubicBezTo>
                    <a:pt x="52638" y="20028"/>
                    <a:pt x="51018" y="17825"/>
                    <a:pt x="49292" y="17825"/>
                  </a:cubicBezTo>
                  <a:cubicBezTo>
                    <a:pt x="47566" y="17825"/>
                    <a:pt x="45875" y="16980"/>
                    <a:pt x="44434" y="16658"/>
                  </a:cubicBezTo>
                  <a:cubicBezTo>
                    <a:pt x="44140" y="16590"/>
                    <a:pt x="43821" y="16559"/>
                    <a:pt x="43482" y="16559"/>
                  </a:cubicBezTo>
                  <a:cubicBezTo>
                    <a:pt x="42159" y="16559"/>
                    <a:pt x="40525" y="17035"/>
                    <a:pt x="38838" y="17670"/>
                  </a:cubicBezTo>
                  <a:cubicBezTo>
                    <a:pt x="38631" y="17749"/>
                    <a:pt x="38424" y="17784"/>
                    <a:pt x="38217" y="17784"/>
                  </a:cubicBezTo>
                  <a:cubicBezTo>
                    <a:pt x="36315" y="17784"/>
                    <a:pt x="34405" y="14782"/>
                    <a:pt x="32504" y="14277"/>
                  </a:cubicBezTo>
                  <a:cubicBezTo>
                    <a:pt x="32107" y="14170"/>
                    <a:pt x="31730" y="14132"/>
                    <a:pt x="31368" y="14132"/>
                  </a:cubicBezTo>
                  <a:cubicBezTo>
                    <a:pt x="30542" y="14132"/>
                    <a:pt x="29794" y="14326"/>
                    <a:pt x="29057" y="14326"/>
                  </a:cubicBezTo>
                  <a:cubicBezTo>
                    <a:pt x="28395" y="14326"/>
                    <a:pt x="27743" y="14170"/>
                    <a:pt x="27051" y="13574"/>
                  </a:cubicBezTo>
                  <a:cubicBezTo>
                    <a:pt x="25253" y="12015"/>
                    <a:pt x="21312" y="7431"/>
                    <a:pt x="19312" y="7431"/>
                  </a:cubicBezTo>
                  <a:cubicBezTo>
                    <a:pt x="17109" y="7431"/>
                    <a:pt x="15121" y="3823"/>
                    <a:pt x="13073" y="3716"/>
                  </a:cubicBezTo>
                  <a:cubicBezTo>
                    <a:pt x="13057" y="3715"/>
                    <a:pt x="13041" y="3715"/>
                    <a:pt x="13025" y="3715"/>
                  </a:cubicBezTo>
                  <a:cubicBezTo>
                    <a:pt x="11056" y="3715"/>
                    <a:pt x="11493" y="9467"/>
                    <a:pt x="8930" y="9467"/>
                  </a:cubicBezTo>
                  <a:cubicBezTo>
                    <a:pt x="6322" y="9467"/>
                    <a:pt x="5084" y="14432"/>
                    <a:pt x="3358" y="15301"/>
                  </a:cubicBezTo>
                  <a:cubicBezTo>
                    <a:pt x="2322" y="15837"/>
                    <a:pt x="1155" y="16658"/>
                    <a:pt x="0" y="17218"/>
                  </a:cubicBezTo>
                  <a:lnTo>
                    <a:pt x="0" y="55972"/>
                  </a:lnTo>
                  <a:lnTo>
                    <a:pt x="93024" y="55972"/>
                  </a:lnTo>
                  <a:lnTo>
                    <a:pt x="93024" y="55389"/>
                  </a:lnTo>
                  <a:lnTo>
                    <a:pt x="133529" y="55389"/>
                  </a:lnTo>
                  <a:lnTo>
                    <a:pt x="133529" y="3466"/>
                  </a:lnTo>
                  <a:cubicBezTo>
                    <a:pt x="131887" y="1508"/>
                    <a:pt x="130396" y="0"/>
                    <a:pt x="129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 name="Google Shape;151;p18"/>
            <p:cNvGrpSpPr/>
            <p:nvPr/>
          </p:nvGrpSpPr>
          <p:grpSpPr>
            <a:xfrm>
              <a:off x="6808756" y="761896"/>
              <a:ext cx="3573974" cy="3612692"/>
              <a:chOff x="5789245" y="868125"/>
              <a:chExt cx="2438241" cy="2464655"/>
            </a:xfrm>
          </p:grpSpPr>
          <p:sp>
            <p:nvSpPr>
              <p:cNvPr id="152" name="Google Shape;152;p18"/>
              <p:cNvSpPr/>
              <p:nvPr/>
            </p:nvSpPr>
            <p:spPr>
              <a:xfrm>
                <a:off x="5789245" y="868125"/>
                <a:ext cx="2438241" cy="2464655"/>
              </a:xfrm>
              <a:custGeom>
                <a:avLst/>
                <a:gdLst/>
                <a:ahLst/>
                <a:cxnLst/>
                <a:rect l="l" t="t" r="r" b="b"/>
                <a:pathLst>
                  <a:path w="42923" h="43388" extrusionOk="0">
                    <a:moveTo>
                      <a:pt x="31850" y="1"/>
                    </a:moveTo>
                    <a:lnTo>
                      <a:pt x="19372" y="3680"/>
                    </a:lnTo>
                    <a:lnTo>
                      <a:pt x="16741" y="8907"/>
                    </a:lnTo>
                    <a:lnTo>
                      <a:pt x="12371" y="10359"/>
                    </a:lnTo>
                    <a:lnTo>
                      <a:pt x="9907" y="22718"/>
                    </a:lnTo>
                    <a:lnTo>
                      <a:pt x="7276" y="23539"/>
                    </a:lnTo>
                    <a:lnTo>
                      <a:pt x="7609" y="29909"/>
                    </a:lnTo>
                    <a:lnTo>
                      <a:pt x="4359" y="31755"/>
                    </a:lnTo>
                    <a:lnTo>
                      <a:pt x="1" y="38160"/>
                    </a:lnTo>
                    <a:lnTo>
                      <a:pt x="42923" y="43387"/>
                    </a:lnTo>
                    <a:lnTo>
                      <a:pt x="42923" y="39589"/>
                    </a:lnTo>
                    <a:lnTo>
                      <a:pt x="37994" y="30588"/>
                    </a:lnTo>
                    <a:lnTo>
                      <a:pt x="39113" y="23682"/>
                    </a:lnTo>
                    <a:lnTo>
                      <a:pt x="36672" y="20694"/>
                    </a:lnTo>
                    <a:lnTo>
                      <a:pt x="35303" y="7668"/>
                    </a:lnTo>
                    <a:lnTo>
                      <a:pt x="33422" y="5716"/>
                    </a:lnTo>
                    <a:lnTo>
                      <a:pt x="33922" y="1406"/>
                    </a:lnTo>
                    <a:lnTo>
                      <a:pt x="3185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8"/>
              <p:cNvSpPr/>
              <p:nvPr/>
            </p:nvSpPr>
            <p:spPr>
              <a:xfrm>
                <a:off x="7101353" y="868125"/>
                <a:ext cx="614857" cy="1728122"/>
              </a:xfrm>
              <a:custGeom>
                <a:avLst/>
                <a:gdLst/>
                <a:ahLst/>
                <a:cxnLst/>
                <a:rect l="l" t="t" r="r" b="b"/>
                <a:pathLst>
                  <a:path w="10824" h="30422" extrusionOk="0">
                    <a:moveTo>
                      <a:pt x="8752" y="1"/>
                    </a:moveTo>
                    <a:lnTo>
                      <a:pt x="2466" y="4025"/>
                    </a:lnTo>
                    <a:lnTo>
                      <a:pt x="1" y="17372"/>
                    </a:lnTo>
                    <a:lnTo>
                      <a:pt x="2644" y="30421"/>
                    </a:lnTo>
                    <a:lnTo>
                      <a:pt x="2644" y="22551"/>
                    </a:lnTo>
                    <a:lnTo>
                      <a:pt x="6061" y="18920"/>
                    </a:lnTo>
                    <a:lnTo>
                      <a:pt x="5787" y="6252"/>
                    </a:lnTo>
                    <a:lnTo>
                      <a:pt x="10824" y="1406"/>
                    </a:lnTo>
                    <a:lnTo>
                      <a:pt x="8752"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8"/>
              <p:cNvSpPr/>
              <p:nvPr/>
            </p:nvSpPr>
            <p:spPr>
              <a:xfrm>
                <a:off x="7241380" y="947937"/>
                <a:ext cx="474833" cy="2112919"/>
              </a:xfrm>
              <a:custGeom>
                <a:avLst/>
                <a:gdLst/>
                <a:ahLst/>
                <a:cxnLst/>
                <a:rect l="l" t="t" r="r" b="b"/>
                <a:pathLst>
                  <a:path w="8359" h="37196" extrusionOk="0">
                    <a:moveTo>
                      <a:pt x="8359" y="1"/>
                    </a:moveTo>
                    <a:lnTo>
                      <a:pt x="3322" y="4847"/>
                    </a:lnTo>
                    <a:lnTo>
                      <a:pt x="3596" y="17515"/>
                    </a:lnTo>
                    <a:lnTo>
                      <a:pt x="179" y="21146"/>
                    </a:lnTo>
                    <a:lnTo>
                      <a:pt x="1" y="28147"/>
                    </a:lnTo>
                    <a:lnTo>
                      <a:pt x="1286" y="37196"/>
                    </a:lnTo>
                    <a:lnTo>
                      <a:pt x="2501" y="21146"/>
                    </a:lnTo>
                    <a:lnTo>
                      <a:pt x="6287" y="17515"/>
                    </a:lnTo>
                    <a:lnTo>
                      <a:pt x="5287" y="5537"/>
                    </a:lnTo>
                    <a:lnTo>
                      <a:pt x="7859" y="4311"/>
                    </a:lnTo>
                    <a:lnTo>
                      <a:pt x="8359"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8"/>
              <p:cNvSpPr/>
              <p:nvPr/>
            </p:nvSpPr>
            <p:spPr>
              <a:xfrm>
                <a:off x="6667865" y="1076433"/>
                <a:ext cx="221880" cy="1446767"/>
              </a:xfrm>
              <a:custGeom>
                <a:avLst/>
                <a:gdLst/>
                <a:ahLst/>
                <a:cxnLst/>
                <a:rect l="l" t="t" r="r" b="b"/>
                <a:pathLst>
                  <a:path w="3906" h="25469" extrusionOk="0">
                    <a:moveTo>
                      <a:pt x="3905" y="1"/>
                    </a:moveTo>
                    <a:lnTo>
                      <a:pt x="1274" y="5240"/>
                    </a:lnTo>
                    <a:lnTo>
                      <a:pt x="0" y="13657"/>
                    </a:lnTo>
                    <a:lnTo>
                      <a:pt x="976" y="16848"/>
                    </a:lnTo>
                    <a:lnTo>
                      <a:pt x="0" y="25468"/>
                    </a:lnTo>
                    <a:lnTo>
                      <a:pt x="3048" y="17051"/>
                    </a:lnTo>
                    <a:lnTo>
                      <a:pt x="3048" y="11002"/>
                    </a:lnTo>
                    <a:lnTo>
                      <a:pt x="39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8"/>
              <p:cNvSpPr/>
              <p:nvPr/>
            </p:nvSpPr>
            <p:spPr>
              <a:xfrm>
                <a:off x="7574150" y="2043614"/>
                <a:ext cx="436944" cy="562085"/>
              </a:xfrm>
              <a:custGeom>
                <a:avLst/>
                <a:gdLst/>
                <a:ahLst/>
                <a:cxnLst/>
                <a:rect l="l" t="t" r="r" b="b"/>
                <a:pathLst>
                  <a:path w="7692" h="9895" extrusionOk="0">
                    <a:moveTo>
                      <a:pt x="5251" y="1"/>
                    </a:moveTo>
                    <a:lnTo>
                      <a:pt x="0" y="834"/>
                    </a:lnTo>
                    <a:lnTo>
                      <a:pt x="3418" y="2680"/>
                    </a:lnTo>
                    <a:lnTo>
                      <a:pt x="2953" y="5370"/>
                    </a:lnTo>
                    <a:lnTo>
                      <a:pt x="5251" y="6609"/>
                    </a:lnTo>
                    <a:lnTo>
                      <a:pt x="6573" y="9895"/>
                    </a:lnTo>
                    <a:lnTo>
                      <a:pt x="7692" y="2989"/>
                    </a:lnTo>
                    <a:lnTo>
                      <a:pt x="52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8"/>
              <p:cNvSpPr/>
              <p:nvPr/>
            </p:nvSpPr>
            <p:spPr>
              <a:xfrm>
                <a:off x="5789245" y="2158589"/>
                <a:ext cx="601338" cy="877296"/>
              </a:xfrm>
              <a:custGeom>
                <a:avLst/>
                <a:gdLst/>
                <a:ahLst/>
                <a:cxnLst/>
                <a:rect l="l" t="t" r="r" b="b"/>
                <a:pathLst>
                  <a:path w="10586" h="15444" extrusionOk="0">
                    <a:moveTo>
                      <a:pt x="9907" y="1"/>
                    </a:moveTo>
                    <a:lnTo>
                      <a:pt x="7276" y="822"/>
                    </a:lnTo>
                    <a:lnTo>
                      <a:pt x="7609" y="7192"/>
                    </a:lnTo>
                    <a:lnTo>
                      <a:pt x="4359" y="9038"/>
                    </a:lnTo>
                    <a:lnTo>
                      <a:pt x="1" y="15443"/>
                    </a:lnTo>
                    <a:lnTo>
                      <a:pt x="8931" y="10014"/>
                    </a:lnTo>
                    <a:lnTo>
                      <a:pt x="10585" y="5966"/>
                    </a:lnTo>
                    <a:lnTo>
                      <a:pt x="8835" y="1537"/>
                    </a:lnTo>
                    <a:lnTo>
                      <a:pt x="99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 name="Google Shape;158;p18"/>
            <p:cNvSpPr/>
            <p:nvPr/>
          </p:nvSpPr>
          <p:spPr>
            <a:xfrm>
              <a:off x="0" y="3742725"/>
              <a:ext cx="9143950" cy="1400788"/>
            </a:xfrm>
            <a:custGeom>
              <a:avLst/>
              <a:gdLst/>
              <a:ahLst/>
              <a:cxnLst/>
              <a:rect l="l" t="t" r="r" b="b"/>
              <a:pathLst>
                <a:path w="86000" h="32029" extrusionOk="0">
                  <a:moveTo>
                    <a:pt x="1" y="1"/>
                  </a:moveTo>
                  <a:lnTo>
                    <a:pt x="85999" y="1"/>
                  </a:lnTo>
                  <a:lnTo>
                    <a:pt x="85999" y="32029"/>
                  </a:lnTo>
                  <a:lnTo>
                    <a:pt x="1" y="320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 name="Google Shape;159;p18"/>
            <p:cNvGrpSpPr/>
            <p:nvPr/>
          </p:nvGrpSpPr>
          <p:grpSpPr>
            <a:xfrm>
              <a:off x="6809687" y="1833120"/>
              <a:ext cx="1476011" cy="2210906"/>
              <a:chOff x="9304874" y="1029246"/>
              <a:chExt cx="1095045" cy="1640260"/>
            </a:xfrm>
          </p:grpSpPr>
          <p:sp>
            <p:nvSpPr>
              <p:cNvPr id="160" name="Google Shape;160;p18"/>
              <p:cNvSpPr/>
              <p:nvPr/>
            </p:nvSpPr>
            <p:spPr>
              <a:xfrm>
                <a:off x="9815504" y="1029246"/>
                <a:ext cx="221937" cy="153658"/>
              </a:xfrm>
              <a:custGeom>
                <a:avLst/>
                <a:gdLst/>
                <a:ahLst/>
                <a:cxnLst/>
                <a:rect l="l" t="t" r="r" b="b"/>
                <a:pathLst>
                  <a:path w="3907" h="2705" extrusionOk="0">
                    <a:moveTo>
                      <a:pt x="2500" y="1"/>
                    </a:moveTo>
                    <a:cubicBezTo>
                      <a:pt x="2284" y="1"/>
                      <a:pt x="2092" y="151"/>
                      <a:pt x="1989" y="335"/>
                    </a:cubicBezTo>
                    <a:cubicBezTo>
                      <a:pt x="1882" y="525"/>
                      <a:pt x="1846" y="764"/>
                      <a:pt x="1823" y="990"/>
                    </a:cubicBezTo>
                    <a:cubicBezTo>
                      <a:pt x="1763" y="871"/>
                      <a:pt x="1703" y="752"/>
                      <a:pt x="1608" y="680"/>
                    </a:cubicBezTo>
                    <a:cubicBezTo>
                      <a:pt x="1553" y="637"/>
                      <a:pt x="1482" y="613"/>
                      <a:pt x="1414" y="613"/>
                    </a:cubicBezTo>
                    <a:cubicBezTo>
                      <a:pt x="1351" y="613"/>
                      <a:pt x="1291" y="634"/>
                      <a:pt x="1251" y="680"/>
                    </a:cubicBezTo>
                    <a:cubicBezTo>
                      <a:pt x="1191" y="740"/>
                      <a:pt x="1168" y="823"/>
                      <a:pt x="1191" y="918"/>
                    </a:cubicBezTo>
                    <a:cubicBezTo>
                      <a:pt x="1203" y="1002"/>
                      <a:pt x="1215" y="1061"/>
                      <a:pt x="1263" y="1133"/>
                    </a:cubicBezTo>
                    <a:cubicBezTo>
                      <a:pt x="1132" y="1014"/>
                      <a:pt x="977" y="918"/>
                      <a:pt x="799" y="871"/>
                    </a:cubicBezTo>
                    <a:cubicBezTo>
                      <a:pt x="722" y="843"/>
                      <a:pt x="641" y="829"/>
                      <a:pt x="559" y="829"/>
                    </a:cubicBezTo>
                    <a:cubicBezTo>
                      <a:pt x="462" y="829"/>
                      <a:pt x="365" y="849"/>
                      <a:pt x="275" y="895"/>
                    </a:cubicBezTo>
                    <a:cubicBezTo>
                      <a:pt x="120" y="978"/>
                      <a:pt x="1" y="1156"/>
                      <a:pt x="13" y="1335"/>
                    </a:cubicBezTo>
                    <a:cubicBezTo>
                      <a:pt x="13" y="1466"/>
                      <a:pt x="96" y="1597"/>
                      <a:pt x="191" y="1704"/>
                    </a:cubicBezTo>
                    <a:cubicBezTo>
                      <a:pt x="275" y="1811"/>
                      <a:pt x="418" y="1883"/>
                      <a:pt x="513" y="1954"/>
                    </a:cubicBezTo>
                    <a:cubicBezTo>
                      <a:pt x="787" y="2145"/>
                      <a:pt x="1025" y="2383"/>
                      <a:pt x="1227" y="2645"/>
                    </a:cubicBezTo>
                    <a:cubicBezTo>
                      <a:pt x="1475" y="2454"/>
                      <a:pt x="1759" y="2375"/>
                      <a:pt x="2052" y="2375"/>
                    </a:cubicBezTo>
                    <a:cubicBezTo>
                      <a:pt x="2433" y="2375"/>
                      <a:pt x="2829" y="2509"/>
                      <a:pt x="3180" y="2704"/>
                    </a:cubicBezTo>
                    <a:cubicBezTo>
                      <a:pt x="3275" y="2347"/>
                      <a:pt x="3430" y="1990"/>
                      <a:pt x="3656" y="1692"/>
                    </a:cubicBezTo>
                    <a:cubicBezTo>
                      <a:pt x="3775" y="1526"/>
                      <a:pt x="3906" y="1347"/>
                      <a:pt x="3870" y="1156"/>
                    </a:cubicBezTo>
                    <a:cubicBezTo>
                      <a:pt x="3825" y="987"/>
                      <a:pt x="3651" y="882"/>
                      <a:pt x="3481" y="882"/>
                    </a:cubicBezTo>
                    <a:cubicBezTo>
                      <a:pt x="3472" y="882"/>
                      <a:pt x="3463" y="882"/>
                      <a:pt x="3454" y="883"/>
                    </a:cubicBezTo>
                    <a:cubicBezTo>
                      <a:pt x="3275" y="895"/>
                      <a:pt x="3108" y="1002"/>
                      <a:pt x="3001" y="1156"/>
                    </a:cubicBezTo>
                    <a:cubicBezTo>
                      <a:pt x="3037" y="930"/>
                      <a:pt x="3061" y="692"/>
                      <a:pt x="3001" y="466"/>
                    </a:cubicBezTo>
                    <a:cubicBezTo>
                      <a:pt x="2942" y="240"/>
                      <a:pt x="2763" y="37"/>
                      <a:pt x="2525" y="2"/>
                    </a:cubicBezTo>
                    <a:cubicBezTo>
                      <a:pt x="2517" y="1"/>
                      <a:pt x="2509" y="1"/>
                      <a:pt x="2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8"/>
              <p:cNvSpPr/>
              <p:nvPr/>
            </p:nvSpPr>
            <p:spPr>
              <a:xfrm>
                <a:off x="9503070" y="1543853"/>
                <a:ext cx="374061" cy="523401"/>
              </a:xfrm>
              <a:custGeom>
                <a:avLst/>
                <a:gdLst/>
                <a:ahLst/>
                <a:cxnLst/>
                <a:rect l="l" t="t" r="r" b="b"/>
                <a:pathLst>
                  <a:path w="6585" h="9214" extrusionOk="0">
                    <a:moveTo>
                      <a:pt x="1459" y="0"/>
                    </a:moveTo>
                    <a:cubicBezTo>
                      <a:pt x="1387" y="0"/>
                      <a:pt x="1316" y="9"/>
                      <a:pt x="1250" y="27"/>
                    </a:cubicBezTo>
                    <a:cubicBezTo>
                      <a:pt x="1227" y="27"/>
                      <a:pt x="1191" y="27"/>
                      <a:pt x="1167" y="39"/>
                    </a:cubicBezTo>
                    <a:cubicBezTo>
                      <a:pt x="1155" y="39"/>
                      <a:pt x="1131" y="51"/>
                      <a:pt x="1119" y="51"/>
                    </a:cubicBezTo>
                    <a:cubicBezTo>
                      <a:pt x="929" y="110"/>
                      <a:pt x="762" y="218"/>
                      <a:pt x="631" y="349"/>
                    </a:cubicBezTo>
                    <a:cubicBezTo>
                      <a:pt x="595" y="396"/>
                      <a:pt x="560" y="432"/>
                      <a:pt x="524" y="468"/>
                    </a:cubicBezTo>
                    <a:cubicBezTo>
                      <a:pt x="357" y="682"/>
                      <a:pt x="226" y="932"/>
                      <a:pt x="155" y="1182"/>
                    </a:cubicBezTo>
                    <a:cubicBezTo>
                      <a:pt x="0" y="1694"/>
                      <a:pt x="36" y="2206"/>
                      <a:pt x="60" y="2730"/>
                    </a:cubicBezTo>
                    <a:cubicBezTo>
                      <a:pt x="95" y="3301"/>
                      <a:pt x="119" y="3849"/>
                      <a:pt x="155" y="4397"/>
                    </a:cubicBezTo>
                    <a:cubicBezTo>
                      <a:pt x="167" y="4599"/>
                      <a:pt x="167" y="4801"/>
                      <a:pt x="179" y="5016"/>
                    </a:cubicBezTo>
                    <a:cubicBezTo>
                      <a:pt x="226" y="5813"/>
                      <a:pt x="274" y="6635"/>
                      <a:pt x="643" y="7337"/>
                    </a:cubicBezTo>
                    <a:cubicBezTo>
                      <a:pt x="762" y="7587"/>
                      <a:pt x="929" y="7814"/>
                      <a:pt x="1119" y="8004"/>
                    </a:cubicBezTo>
                    <a:cubicBezTo>
                      <a:pt x="1655" y="8552"/>
                      <a:pt x="2405" y="8921"/>
                      <a:pt x="3155" y="9100"/>
                    </a:cubicBezTo>
                    <a:cubicBezTo>
                      <a:pt x="3492" y="9184"/>
                      <a:pt x="3853" y="9214"/>
                      <a:pt x="4222" y="9214"/>
                    </a:cubicBezTo>
                    <a:cubicBezTo>
                      <a:pt x="5001" y="9214"/>
                      <a:pt x="5818" y="9080"/>
                      <a:pt x="6537" y="9040"/>
                    </a:cubicBezTo>
                    <a:cubicBezTo>
                      <a:pt x="6537" y="8885"/>
                      <a:pt x="6537" y="8719"/>
                      <a:pt x="6572" y="8552"/>
                    </a:cubicBezTo>
                    <a:lnTo>
                      <a:pt x="6572" y="8457"/>
                    </a:lnTo>
                    <a:cubicBezTo>
                      <a:pt x="6572" y="8219"/>
                      <a:pt x="6584" y="7968"/>
                      <a:pt x="6584" y="7730"/>
                    </a:cubicBezTo>
                    <a:lnTo>
                      <a:pt x="6584" y="7647"/>
                    </a:lnTo>
                    <a:lnTo>
                      <a:pt x="6584" y="7206"/>
                    </a:lnTo>
                    <a:lnTo>
                      <a:pt x="6584" y="7111"/>
                    </a:lnTo>
                    <a:lnTo>
                      <a:pt x="6584" y="6825"/>
                    </a:lnTo>
                    <a:cubicBezTo>
                      <a:pt x="6489" y="6834"/>
                      <a:pt x="6392" y="6838"/>
                      <a:pt x="6294" y="6838"/>
                    </a:cubicBezTo>
                    <a:cubicBezTo>
                      <a:pt x="5869" y="6838"/>
                      <a:pt x="5431" y="6765"/>
                      <a:pt x="5025" y="6706"/>
                    </a:cubicBezTo>
                    <a:cubicBezTo>
                      <a:pt x="4858" y="6683"/>
                      <a:pt x="4691" y="6647"/>
                      <a:pt x="4525" y="6587"/>
                    </a:cubicBezTo>
                    <a:cubicBezTo>
                      <a:pt x="4203" y="6480"/>
                      <a:pt x="3894" y="6302"/>
                      <a:pt x="3667" y="6052"/>
                    </a:cubicBezTo>
                    <a:cubicBezTo>
                      <a:pt x="3203" y="5552"/>
                      <a:pt x="3096" y="4813"/>
                      <a:pt x="3120" y="4147"/>
                    </a:cubicBezTo>
                    <a:cubicBezTo>
                      <a:pt x="3132" y="3551"/>
                      <a:pt x="3215" y="2944"/>
                      <a:pt x="3203" y="2349"/>
                    </a:cubicBezTo>
                    <a:cubicBezTo>
                      <a:pt x="3191" y="1944"/>
                      <a:pt x="3132" y="1527"/>
                      <a:pt x="2977" y="1158"/>
                    </a:cubicBezTo>
                    <a:cubicBezTo>
                      <a:pt x="2905" y="980"/>
                      <a:pt x="2810" y="801"/>
                      <a:pt x="2691" y="646"/>
                    </a:cubicBezTo>
                    <a:cubicBezTo>
                      <a:pt x="2608" y="527"/>
                      <a:pt x="2500" y="432"/>
                      <a:pt x="2381" y="337"/>
                    </a:cubicBezTo>
                    <a:lnTo>
                      <a:pt x="2250" y="253"/>
                    </a:lnTo>
                    <a:cubicBezTo>
                      <a:pt x="2096" y="146"/>
                      <a:pt x="1941" y="87"/>
                      <a:pt x="1774" y="39"/>
                    </a:cubicBezTo>
                    <a:cubicBezTo>
                      <a:pt x="1738" y="39"/>
                      <a:pt x="1703" y="27"/>
                      <a:pt x="1667" y="27"/>
                    </a:cubicBezTo>
                    <a:cubicBezTo>
                      <a:pt x="1602" y="9"/>
                      <a:pt x="1530" y="0"/>
                      <a:pt x="1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8"/>
              <p:cNvSpPr/>
              <p:nvPr/>
            </p:nvSpPr>
            <p:spPr>
              <a:xfrm>
                <a:off x="9630884" y="1558907"/>
                <a:ext cx="244205" cy="395420"/>
              </a:xfrm>
              <a:custGeom>
                <a:avLst/>
                <a:gdLst/>
                <a:ahLst/>
                <a:cxnLst/>
                <a:rect l="l" t="t" r="r" b="b"/>
                <a:pathLst>
                  <a:path w="4299" h="6961" extrusionOk="0">
                    <a:moveTo>
                      <a:pt x="0" y="0"/>
                    </a:moveTo>
                    <a:lnTo>
                      <a:pt x="0" y="0"/>
                    </a:lnTo>
                    <a:cubicBezTo>
                      <a:pt x="167" y="500"/>
                      <a:pt x="191" y="1036"/>
                      <a:pt x="191" y="1560"/>
                    </a:cubicBezTo>
                    <a:cubicBezTo>
                      <a:pt x="191" y="2227"/>
                      <a:pt x="120" y="2893"/>
                      <a:pt x="131" y="3572"/>
                    </a:cubicBezTo>
                    <a:cubicBezTo>
                      <a:pt x="155" y="4191"/>
                      <a:pt x="239" y="4822"/>
                      <a:pt x="512" y="5382"/>
                    </a:cubicBezTo>
                    <a:cubicBezTo>
                      <a:pt x="655" y="5668"/>
                      <a:pt x="834" y="5941"/>
                      <a:pt x="1072" y="6144"/>
                    </a:cubicBezTo>
                    <a:cubicBezTo>
                      <a:pt x="1322" y="6370"/>
                      <a:pt x="1620" y="6549"/>
                      <a:pt x="1953" y="6680"/>
                    </a:cubicBezTo>
                    <a:cubicBezTo>
                      <a:pt x="2498" y="6894"/>
                      <a:pt x="3076" y="6961"/>
                      <a:pt x="3653" y="6961"/>
                    </a:cubicBezTo>
                    <a:cubicBezTo>
                      <a:pt x="3845" y="6961"/>
                      <a:pt x="4037" y="6953"/>
                      <a:pt x="4227" y="6941"/>
                    </a:cubicBezTo>
                    <a:lnTo>
                      <a:pt x="4299" y="6941"/>
                    </a:lnTo>
                    <a:lnTo>
                      <a:pt x="4299" y="6846"/>
                    </a:lnTo>
                    <a:cubicBezTo>
                      <a:pt x="4081" y="6861"/>
                      <a:pt x="3862" y="6871"/>
                      <a:pt x="3641" y="6871"/>
                    </a:cubicBezTo>
                    <a:cubicBezTo>
                      <a:pt x="3161" y="6871"/>
                      <a:pt x="2676" y="6823"/>
                      <a:pt x="2203" y="6668"/>
                    </a:cubicBezTo>
                    <a:cubicBezTo>
                      <a:pt x="1548" y="6453"/>
                      <a:pt x="989" y="6049"/>
                      <a:pt x="655" y="5453"/>
                    </a:cubicBezTo>
                    <a:cubicBezTo>
                      <a:pt x="358" y="4917"/>
                      <a:pt x="274" y="4286"/>
                      <a:pt x="239" y="3667"/>
                    </a:cubicBezTo>
                    <a:cubicBezTo>
                      <a:pt x="215" y="3024"/>
                      <a:pt x="286" y="2381"/>
                      <a:pt x="298" y="1727"/>
                    </a:cubicBezTo>
                    <a:cubicBezTo>
                      <a:pt x="310" y="1191"/>
                      <a:pt x="286" y="619"/>
                      <a:pt x="131" y="84"/>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8"/>
              <p:cNvSpPr/>
              <p:nvPr/>
            </p:nvSpPr>
            <p:spPr>
              <a:xfrm>
                <a:off x="9598391" y="1546012"/>
                <a:ext cx="281980" cy="437171"/>
              </a:xfrm>
              <a:custGeom>
                <a:avLst/>
                <a:gdLst/>
                <a:ahLst/>
                <a:cxnLst/>
                <a:rect l="l" t="t" r="r" b="b"/>
                <a:pathLst>
                  <a:path w="4964" h="7696" extrusionOk="0">
                    <a:moveTo>
                      <a:pt x="1" y="1"/>
                    </a:moveTo>
                    <a:cubicBezTo>
                      <a:pt x="120" y="525"/>
                      <a:pt x="168" y="1073"/>
                      <a:pt x="191" y="1608"/>
                    </a:cubicBezTo>
                    <a:cubicBezTo>
                      <a:pt x="203" y="2358"/>
                      <a:pt x="156" y="3108"/>
                      <a:pt x="168" y="3859"/>
                    </a:cubicBezTo>
                    <a:cubicBezTo>
                      <a:pt x="191" y="4585"/>
                      <a:pt x="251" y="5347"/>
                      <a:pt x="584" y="6002"/>
                    </a:cubicBezTo>
                    <a:cubicBezTo>
                      <a:pt x="930" y="6633"/>
                      <a:pt x="1513" y="7073"/>
                      <a:pt x="2168" y="7323"/>
                    </a:cubicBezTo>
                    <a:cubicBezTo>
                      <a:pt x="2930" y="7621"/>
                      <a:pt x="3763" y="7669"/>
                      <a:pt x="4573" y="7692"/>
                    </a:cubicBezTo>
                    <a:lnTo>
                      <a:pt x="4906" y="7692"/>
                    </a:lnTo>
                    <a:cubicBezTo>
                      <a:pt x="4912" y="7695"/>
                      <a:pt x="4917" y="7696"/>
                      <a:pt x="4922" y="7696"/>
                    </a:cubicBezTo>
                    <a:cubicBezTo>
                      <a:pt x="4963" y="7696"/>
                      <a:pt x="4949" y="7608"/>
                      <a:pt x="4906" y="7597"/>
                    </a:cubicBezTo>
                    <a:lnTo>
                      <a:pt x="4883" y="7597"/>
                    </a:lnTo>
                    <a:cubicBezTo>
                      <a:pt x="4061" y="7573"/>
                      <a:pt x="3204" y="7561"/>
                      <a:pt x="2418" y="7299"/>
                    </a:cubicBezTo>
                    <a:cubicBezTo>
                      <a:pt x="1763" y="7085"/>
                      <a:pt x="1144" y="6704"/>
                      <a:pt x="763" y="6109"/>
                    </a:cubicBezTo>
                    <a:cubicBezTo>
                      <a:pt x="370" y="5478"/>
                      <a:pt x="287" y="4716"/>
                      <a:pt x="275" y="3990"/>
                    </a:cubicBezTo>
                    <a:cubicBezTo>
                      <a:pt x="263" y="3263"/>
                      <a:pt x="287" y="2513"/>
                      <a:pt x="287" y="1787"/>
                    </a:cubicBezTo>
                    <a:cubicBezTo>
                      <a:pt x="287" y="1192"/>
                      <a:pt x="251" y="596"/>
                      <a:pt x="108" y="13"/>
                    </a:cubicBezTo>
                    <a:cubicBezTo>
                      <a:pt x="84" y="13"/>
                      <a:pt x="37"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8"/>
              <p:cNvSpPr/>
              <p:nvPr/>
            </p:nvSpPr>
            <p:spPr>
              <a:xfrm>
                <a:off x="9568681" y="1546012"/>
                <a:ext cx="296238" cy="463358"/>
              </a:xfrm>
              <a:custGeom>
                <a:avLst/>
                <a:gdLst/>
                <a:ahLst/>
                <a:cxnLst/>
                <a:rect l="l" t="t" r="r" b="b"/>
                <a:pathLst>
                  <a:path w="5215" h="8157" extrusionOk="0">
                    <a:moveTo>
                      <a:pt x="95" y="1"/>
                    </a:moveTo>
                    <a:cubicBezTo>
                      <a:pt x="72" y="1"/>
                      <a:pt x="36" y="1"/>
                      <a:pt x="12" y="13"/>
                    </a:cubicBezTo>
                    <a:cubicBezTo>
                      <a:pt x="0" y="644"/>
                      <a:pt x="12" y="1251"/>
                      <a:pt x="24" y="1870"/>
                    </a:cubicBezTo>
                    <a:cubicBezTo>
                      <a:pt x="60" y="2704"/>
                      <a:pt x="95" y="3561"/>
                      <a:pt x="191" y="4394"/>
                    </a:cubicBezTo>
                    <a:cubicBezTo>
                      <a:pt x="250" y="5085"/>
                      <a:pt x="381" y="5799"/>
                      <a:pt x="726" y="6418"/>
                    </a:cubicBezTo>
                    <a:cubicBezTo>
                      <a:pt x="1084" y="7049"/>
                      <a:pt x="1691" y="7490"/>
                      <a:pt x="2358" y="7752"/>
                    </a:cubicBezTo>
                    <a:cubicBezTo>
                      <a:pt x="3155" y="8050"/>
                      <a:pt x="4001" y="8109"/>
                      <a:pt x="4834" y="8145"/>
                    </a:cubicBezTo>
                    <a:cubicBezTo>
                      <a:pt x="4941" y="8157"/>
                      <a:pt x="5060" y="8157"/>
                      <a:pt x="5155" y="8157"/>
                    </a:cubicBezTo>
                    <a:cubicBezTo>
                      <a:pt x="5215" y="8157"/>
                      <a:pt x="5215" y="8061"/>
                      <a:pt x="5144" y="8050"/>
                    </a:cubicBezTo>
                    <a:cubicBezTo>
                      <a:pt x="4298" y="8038"/>
                      <a:pt x="3429" y="8026"/>
                      <a:pt x="2631" y="7752"/>
                    </a:cubicBezTo>
                    <a:cubicBezTo>
                      <a:pt x="1941" y="7526"/>
                      <a:pt x="1310" y="7145"/>
                      <a:pt x="905" y="6537"/>
                    </a:cubicBezTo>
                    <a:cubicBezTo>
                      <a:pt x="512" y="5954"/>
                      <a:pt x="369" y="5252"/>
                      <a:pt x="298" y="4573"/>
                    </a:cubicBezTo>
                    <a:cubicBezTo>
                      <a:pt x="202" y="3763"/>
                      <a:pt x="155" y="2942"/>
                      <a:pt x="131" y="2144"/>
                    </a:cubicBezTo>
                    <a:cubicBezTo>
                      <a:pt x="95" y="1430"/>
                      <a:pt x="83" y="715"/>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8"/>
              <p:cNvSpPr/>
              <p:nvPr/>
            </p:nvSpPr>
            <p:spPr>
              <a:xfrm>
                <a:off x="9528747" y="1565666"/>
                <a:ext cx="348385" cy="468187"/>
              </a:xfrm>
              <a:custGeom>
                <a:avLst/>
                <a:gdLst/>
                <a:ahLst/>
                <a:cxnLst/>
                <a:rect l="l" t="t" r="r" b="b"/>
                <a:pathLst>
                  <a:path w="6133" h="8242" extrusionOk="0">
                    <a:moveTo>
                      <a:pt x="179" y="0"/>
                    </a:moveTo>
                    <a:cubicBezTo>
                      <a:pt x="143" y="48"/>
                      <a:pt x="108" y="72"/>
                      <a:pt x="72" y="119"/>
                    </a:cubicBezTo>
                    <a:cubicBezTo>
                      <a:pt x="36" y="500"/>
                      <a:pt x="13" y="905"/>
                      <a:pt x="13" y="1310"/>
                    </a:cubicBezTo>
                    <a:cubicBezTo>
                      <a:pt x="1" y="2274"/>
                      <a:pt x="72" y="3227"/>
                      <a:pt x="227" y="4179"/>
                    </a:cubicBezTo>
                    <a:cubicBezTo>
                      <a:pt x="358" y="4989"/>
                      <a:pt x="524" y="5834"/>
                      <a:pt x="953" y="6549"/>
                    </a:cubicBezTo>
                    <a:cubicBezTo>
                      <a:pt x="1156" y="6906"/>
                      <a:pt x="1441" y="7215"/>
                      <a:pt x="1775" y="7454"/>
                    </a:cubicBezTo>
                    <a:cubicBezTo>
                      <a:pt x="2108" y="7692"/>
                      <a:pt x="2501" y="7882"/>
                      <a:pt x="2906" y="8001"/>
                    </a:cubicBezTo>
                    <a:cubicBezTo>
                      <a:pt x="3491" y="8186"/>
                      <a:pt x="4100" y="8241"/>
                      <a:pt x="4712" y="8241"/>
                    </a:cubicBezTo>
                    <a:cubicBezTo>
                      <a:pt x="5047" y="8241"/>
                      <a:pt x="5383" y="8225"/>
                      <a:pt x="5716" y="8204"/>
                    </a:cubicBezTo>
                    <a:cubicBezTo>
                      <a:pt x="5835" y="8180"/>
                      <a:pt x="5954" y="8180"/>
                      <a:pt x="6085" y="8168"/>
                    </a:cubicBezTo>
                    <a:cubicBezTo>
                      <a:pt x="6132" y="8168"/>
                      <a:pt x="6132" y="8096"/>
                      <a:pt x="6073" y="8096"/>
                    </a:cubicBezTo>
                    <a:lnTo>
                      <a:pt x="6061" y="8096"/>
                    </a:lnTo>
                    <a:cubicBezTo>
                      <a:pt x="5622" y="8124"/>
                      <a:pt x="5179" y="8152"/>
                      <a:pt x="4736" y="8152"/>
                    </a:cubicBezTo>
                    <a:cubicBezTo>
                      <a:pt x="4229" y="8152"/>
                      <a:pt x="3723" y="8116"/>
                      <a:pt x="3227" y="8001"/>
                    </a:cubicBezTo>
                    <a:cubicBezTo>
                      <a:pt x="2406" y="7823"/>
                      <a:pt x="1656" y="7406"/>
                      <a:pt x="1156" y="6715"/>
                    </a:cubicBezTo>
                    <a:cubicBezTo>
                      <a:pt x="703" y="6037"/>
                      <a:pt x="489" y="5227"/>
                      <a:pt x="358" y="4429"/>
                    </a:cubicBezTo>
                    <a:cubicBezTo>
                      <a:pt x="191" y="3513"/>
                      <a:pt x="108" y="2572"/>
                      <a:pt x="108" y="1631"/>
                    </a:cubicBezTo>
                    <a:cubicBezTo>
                      <a:pt x="108" y="1084"/>
                      <a:pt x="132" y="548"/>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8"/>
              <p:cNvSpPr/>
              <p:nvPr/>
            </p:nvSpPr>
            <p:spPr>
              <a:xfrm>
                <a:off x="10037389" y="1485172"/>
                <a:ext cx="362530" cy="1007778"/>
              </a:xfrm>
              <a:custGeom>
                <a:avLst/>
                <a:gdLst/>
                <a:ahLst/>
                <a:cxnLst/>
                <a:rect l="l" t="t" r="r" b="b"/>
                <a:pathLst>
                  <a:path w="6382" h="17741" extrusionOk="0">
                    <a:moveTo>
                      <a:pt x="4655" y="0"/>
                    </a:moveTo>
                    <a:cubicBezTo>
                      <a:pt x="4632" y="0"/>
                      <a:pt x="4596" y="12"/>
                      <a:pt x="4572" y="12"/>
                    </a:cubicBezTo>
                    <a:cubicBezTo>
                      <a:pt x="4453" y="48"/>
                      <a:pt x="4346" y="72"/>
                      <a:pt x="4239" y="131"/>
                    </a:cubicBezTo>
                    <a:cubicBezTo>
                      <a:pt x="4215" y="155"/>
                      <a:pt x="4179" y="179"/>
                      <a:pt x="4155" y="191"/>
                    </a:cubicBezTo>
                    <a:cubicBezTo>
                      <a:pt x="3882" y="369"/>
                      <a:pt x="3679" y="655"/>
                      <a:pt x="3572" y="965"/>
                    </a:cubicBezTo>
                    <a:cubicBezTo>
                      <a:pt x="3381" y="1536"/>
                      <a:pt x="3465" y="2144"/>
                      <a:pt x="3548" y="2727"/>
                    </a:cubicBezTo>
                    <a:cubicBezTo>
                      <a:pt x="3667" y="3584"/>
                      <a:pt x="3751" y="4453"/>
                      <a:pt x="3810" y="5322"/>
                    </a:cubicBezTo>
                    <a:cubicBezTo>
                      <a:pt x="4001" y="7906"/>
                      <a:pt x="4001" y="10490"/>
                      <a:pt x="3798" y="13073"/>
                    </a:cubicBezTo>
                    <a:cubicBezTo>
                      <a:pt x="3786" y="13264"/>
                      <a:pt x="3751" y="13466"/>
                      <a:pt x="3727" y="13681"/>
                    </a:cubicBezTo>
                    <a:cubicBezTo>
                      <a:pt x="3667" y="13990"/>
                      <a:pt x="3572" y="14288"/>
                      <a:pt x="3393" y="14538"/>
                    </a:cubicBezTo>
                    <a:cubicBezTo>
                      <a:pt x="3048" y="15026"/>
                      <a:pt x="2429" y="15264"/>
                      <a:pt x="1822" y="15288"/>
                    </a:cubicBezTo>
                    <a:cubicBezTo>
                      <a:pt x="1781" y="15290"/>
                      <a:pt x="1740" y="15290"/>
                      <a:pt x="1699" y="15290"/>
                    </a:cubicBezTo>
                    <a:cubicBezTo>
                      <a:pt x="1144" y="15290"/>
                      <a:pt x="591" y="15146"/>
                      <a:pt x="48" y="14990"/>
                    </a:cubicBezTo>
                    <a:lnTo>
                      <a:pt x="48" y="15419"/>
                    </a:lnTo>
                    <a:lnTo>
                      <a:pt x="48" y="15526"/>
                    </a:lnTo>
                    <a:cubicBezTo>
                      <a:pt x="36" y="15645"/>
                      <a:pt x="36" y="15776"/>
                      <a:pt x="36" y="15907"/>
                    </a:cubicBezTo>
                    <a:lnTo>
                      <a:pt x="36" y="16014"/>
                    </a:lnTo>
                    <a:cubicBezTo>
                      <a:pt x="36" y="16193"/>
                      <a:pt x="12" y="16371"/>
                      <a:pt x="12" y="16538"/>
                    </a:cubicBezTo>
                    <a:lnTo>
                      <a:pt x="12" y="16645"/>
                    </a:lnTo>
                    <a:cubicBezTo>
                      <a:pt x="0" y="16907"/>
                      <a:pt x="0" y="17181"/>
                      <a:pt x="0" y="17372"/>
                    </a:cubicBezTo>
                    <a:cubicBezTo>
                      <a:pt x="1048" y="17443"/>
                      <a:pt x="2060" y="17729"/>
                      <a:pt x="3084" y="17741"/>
                    </a:cubicBezTo>
                    <a:cubicBezTo>
                      <a:pt x="4108" y="17741"/>
                      <a:pt x="5239" y="17419"/>
                      <a:pt x="5810" y="16550"/>
                    </a:cubicBezTo>
                    <a:cubicBezTo>
                      <a:pt x="6239" y="15895"/>
                      <a:pt x="6275" y="15062"/>
                      <a:pt x="6263" y="14240"/>
                    </a:cubicBezTo>
                    <a:cubicBezTo>
                      <a:pt x="6299" y="12752"/>
                      <a:pt x="6346" y="11252"/>
                      <a:pt x="6358" y="9763"/>
                    </a:cubicBezTo>
                    <a:cubicBezTo>
                      <a:pt x="6382" y="7311"/>
                      <a:pt x="6322" y="4858"/>
                      <a:pt x="6060" y="2417"/>
                    </a:cubicBezTo>
                    <a:cubicBezTo>
                      <a:pt x="6025" y="2203"/>
                      <a:pt x="6013" y="2013"/>
                      <a:pt x="5989" y="1822"/>
                    </a:cubicBezTo>
                    <a:cubicBezTo>
                      <a:pt x="5941" y="1441"/>
                      <a:pt x="5882" y="1060"/>
                      <a:pt x="5715" y="715"/>
                    </a:cubicBezTo>
                    <a:cubicBezTo>
                      <a:pt x="5644" y="536"/>
                      <a:pt x="5525" y="393"/>
                      <a:pt x="5370" y="250"/>
                    </a:cubicBezTo>
                    <a:cubicBezTo>
                      <a:pt x="5346" y="227"/>
                      <a:pt x="5298" y="215"/>
                      <a:pt x="5275" y="179"/>
                    </a:cubicBezTo>
                    <a:cubicBezTo>
                      <a:pt x="5156" y="108"/>
                      <a:pt x="5036" y="48"/>
                      <a:pt x="4882" y="12"/>
                    </a:cubicBezTo>
                    <a:cubicBezTo>
                      <a:pt x="4810" y="0"/>
                      <a:pt x="4739" y="0"/>
                      <a:pt x="4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8"/>
              <p:cNvSpPr/>
              <p:nvPr/>
            </p:nvSpPr>
            <p:spPr>
              <a:xfrm>
                <a:off x="10040059" y="1485172"/>
                <a:ext cx="299022" cy="935181"/>
              </a:xfrm>
              <a:custGeom>
                <a:avLst/>
                <a:gdLst/>
                <a:ahLst/>
                <a:cxnLst/>
                <a:rect l="l" t="t" r="r" b="b"/>
                <a:pathLst>
                  <a:path w="5264" h="16463" extrusionOk="0">
                    <a:moveTo>
                      <a:pt x="4632" y="0"/>
                    </a:moveTo>
                    <a:cubicBezTo>
                      <a:pt x="4597" y="0"/>
                      <a:pt x="4573" y="12"/>
                      <a:pt x="4537" y="12"/>
                    </a:cubicBezTo>
                    <a:cubicBezTo>
                      <a:pt x="4644" y="1310"/>
                      <a:pt x="4751" y="2584"/>
                      <a:pt x="4835" y="3882"/>
                    </a:cubicBezTo>
                    <a:cubicBezTo>
                      <a:pt x="4942" y="5370"/>
                      <a:pt x="5025" y="6846"/>
                      <a:pt x="5097" y="8335"/>
                    </a:cubicBezTo>
                    <a:cubicBezTo>
                      <a:pt x="5156" y="9823"/>
                      <a:pt x="5180" y="11299"/>
                      <a:pt x="5168" y="12788"/>
                    </a:cubicBezTo>
                    <a:cubicBezTo>
                      <a:pt x="5144" y="13466"/>
                      <a:pt x="5144" y="14181"/>
                      <a:pt x="4882" y="14824"/>
                    </a:cubicBezTo>
                    <a:cubicBezTo>
                      <a:pt x="4656" y="15371"/>
                      <a:pt x="4227" y="15788"/>
                      <a:pt x="3692" y="16050"/>
                    </a:cubicBezTo>
                    <a:cubicBezTo>
                      <a:pt x="3223" y="16266"/>
                      <a:pt x="2735" y="16352"/>
                      <a:pt x="2244" y="16352"/>
                    </a:cubicBezTo>
                    <a:cubicBezTo>
                      <a:pt x="1488" y="16352"/>
                      <a:pt x="722" y="16148"/>
                      <a:pt x="1" y="15895"/>
                    </a:cubicBezTo>
                    <a:lnTo>
                      <a:pt x="1" y="16002"/>
                    </a:lnTo>
                    <a:cubicBezTo>
                      <a:pt x="725" y="16255"/>
                      <a:pt x="1471" y="16462"/>
                      <a:pt x="2224" y="16462"/>
                    </a:cubicBezTo>
                    <a:cubicBezTo>
                      <a:pt x="2573" y="16462"/>
                      <a:pt x="2924" y="16418"/>
                      <a:pt x="3275" y="16312"/>
                    </a:cubicBezTo>
                    <a:cubicBezTo>
                      <a:pt x="3799" y="16169"/>
                      <a:pt x="4299" y="15871"/>
                      <a:pt x="4644" y="15431"/>
                    </a:cubicBezTo>
                    <a:cubicBezTo>
                      <a:pt x="5061" y="14919"/>
                      <a:pt x="5180" y="14228"/>
                      <a:pt x="5228" y="13573"/>
                    </a:cubicBezTo>
                    <a:cubicBezTo>
                      <a:pt x="5263" y="12847"/>
                      <a:pt x="5251" y="12109"/>
                      <a:pt x="5251" y="11383"/>
                    </a:cubicBezTo>
                    <a:cubicBezTo>
                      <a:pt x="5251" y="10609"/>
                      <a:pt x="5239" y="9847"/>
                      <a:pt x="5204" y="9097"/>
                    </a:cubicBezTo>
                    <a:cubicBezTo>
                      <a:pt x="5144" y="7573"/>
                      <a:pt x="5073" y="6061"/>
                      <a:pt x="4966" y="4537"/>
                    </a:cubicBezTo>
                    <a:cubicBezTo>
                      <a:pt x="4870" y="3025"/>
                      <a:pt x="4751" y="1512"/>
                      <a:pt x="4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8"/>
              <p:cNvSpPr/>
              <p:nvPr/>
            </p:nvSpPr>
            <p:spPr>
              <a:xfrm>
                <a:off x="10039377" y="1491932"/>
                <a:ext cx="265223" cy="902688"/>
              </a:xfrm>
              <a:custGeom>
                <a:avLst/>
                <a:gdLst/>
                <a:ahLst/>
                <a:cxnLst/>
                <a:rect l="l" t="t" r="r" b="b"/>
                <a:pathLst>
                  <a:path w="4669" h="15891" extrusionOk="0">
                    <a:moveTo>
                      <a:pt x="4180" y="0"/>
                    </a:moveTo>
                    <a:cubicBezTo>
                      <a:pt x="4144" y="12"/>
                      <a:pt x="4120" y="48"/>
                      <a:pt x="4085" y="60"/>
                    </a:cubicBezTo>
                    <a:cubicBezTo>
                      <a:pt x="4180" y="1143"/>
                      <a:pt x="4251" y="2227"/>
                      <a:pt x="4311" y="3322"/>
                    </a:cubicBezTo>
                    <a:cubicBezTo>
                      <a:pt x="4406" y="4727"/>
                      <a:pt x="4466" y="6144"/>
                      <a:pt x="4501" y="7561"/>
                    </a:cubicBezTo>
                    <a:cubicBezTo>
                      <a:pt x="4549" y="8978"/>
                      <a:pt x="4585" y="10406"/>
                      <a:pt x="4561" y="11835"/>
                    </a:cubicBezTo>
                    <a:cubicBezTo>
                      <a:pt x="4561" y="12502"/>
                      <a:pt x="4597" y="13169"/>
                      <a:pt x="4478" y="13824"/>
                    </a:cubicBezTo>
                    <a:cubicBezTo>
                      <a:pt x="4370" y="14443"/>
                      <a:pt x="4097" y="14978"/>
                      <a:pt x="3585" y="15336"/>
                    </a:cubicBezTo>
                    <a:cubicBezTo>
                      <a:pt x="3120" y="15645"/>
                      <a:pt x="2573" y="15788"/>
                      <a:pt x="2025" y="15788"/>
                    </a:cubicBezTo>
                    <a:cubicBezTo>
                      <a:pt x="2006" y="15788"/>
                      <a:pt x="1988" y="15789"/>
                      <a:pt x="1969" y="15789"/>
                    </a:cubicBezTo>
                    <a:cubicBezTo>
                      <a:pt x="1287" y="15789"/>
                      <a:pt x="639" y="15578"/>
                      <a:pt x="13" y="15312"/>
                    </a:cubicBezTo>
                    <a:cubicBezTo>
                      <a:pt x="13" y="15300"/>
                      <a:pt x="1" y="15300"/>
                      <a:pt x="1" y="15300"/>
                    </a:cubicBezTo>
                    <a:lnTo>
                      <a:pt x="1" y="15407"/>
                    </a:lnTo>
                    <a:cubicBezTo>
                      <a:pt x="653" y="15680"/>
                      <a:pt x="1348" y="15890"/>
                      <a:pt x="2040" y="15890"/>
                    </a:cubicBezTo>
                    <a:cubicBezTo>
                      <a:pt x="2436" y="15890"/>
                      <a:pt x="2830" y="15822"/>
                      <a:pt x="3216" y="15657"/>
                    </a:cubicBezTo>
                    <a:cubicBezTo>
                      <a:pt x="3739" y="15455"/>
                      <a:pt x="4168" y="15062"/>
                      <a:pt x="4394" y="14538"/>
                    </a:cubicBezTo>
                    <a:cubicBezTo>
                      <a:pt x="4656" y="13966"/>
                      <a:pt x="4668" y="13312"/>
                      <a:pt x="4644" y="12657"/>
                    </a:cubicBezTo>
                    <a:cubicBezTo>
                      <a:pt x="4656" y="11204"/>
                      <a:pt x="4644" y="9752"/>
                      <a:pt x="4609" y="8299"/>
                    </a:cubicBezTo>
                    <a:cubicBezTo>
                      <a:pt x="4561" y="6847"/>
                      <a:pt x="4501" y="5382"/>
                      <a:pt x="4430" y="3930"/>
                    </a:cubicBezTo>
                    <a:cubicBezTo>
                      <a:pt x="4370" y="2620"/>
                      <a:pt x="4287" y="1310"/>
                      <a:pt x="4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8"/>
              <p:cNvSpPr/>
              <p:nvPr/>
            </p:nvSpPr>
            <p:spPr>
              <a:xfrm>
                <a:off x="10037389" y="1495284"/>
                <a:ext cx="334809" cy="960345"/>
              </a:xfrm>
              <a:custGeom>
                <a:avLst/>
                <a:gdLst/>
                <a:ahLst/>
                <a:cxnLst/>
                <a:rect l="l" t="t" r="r" b="b"/>
                <a:pathLst>
                  <a:path w="5894" h="16906" extrusionOk="0">
                    <a:moveTo>
                      <a:pt x="5298" y="1"/>
                    </a:moveTo>
                    <a:lnTo>
                      <a:pt x="5298" y="1"/>
                    </a:lnTo>
                    <a:cubicBezTo>
                      <a:pt x="5406" y="1239"/>
                      <a:pt x="5489" y="2489"/>
                      <a:pt x="5560" y="3740"/>
                    </a:cubicBezTo>
                    <a:cubicBezTo>
                      <a:pt x="5632" y="5275"/>
                      <a:pt x="5691" y="6799"/>
                      <a:pt x="5715" y="8335"/>
                    </a:cubicBezTo>
                    <a:cubicBezTo>
                      <a:pt x="5751" y="9871"/>
                      <a:pt x="5763" y="11383"/>
                      <a:pt x="5763" y="12919"/>
                    </a:cubicBezTo>
                    <a:cubicBezTo>
                      <a:pt x="5763" y="13646"/>
                      <a:pt x="5775" y="14396"/>
                      <a:pt x="5525" y="15074"/>
                    </a:cubicBezTo>
                    <a:cubicBezTo>
                      <a:pt x="5298" y="15658"/>
                      <a:pt x="4870" y="16110"/>
                      <a:pt x="4334" y="16408"/>
                    </a:cubicBezTo>
                    <a:cubicBezTo>
                      <a:pt x="3778" y="16704"/>
                      <a:pt x="3185" y="16815"/>
                      <a:pt x="2583" y="16815"/>
                    </a:cubicBezTo>
                    <a:cubicBezTo>
                      <a:pt x="1831" y="16815"/>
                      <a:pt x="1066" y="16642"/>
                      <a:pt x="345" y="16443"/>
                    </a:cubicBezTo>
                    <a:cubicBezTo>
                      <a:pt x="238" y="16408"/>
                      <a:pt x="119" y="16372"/>
                      <a:pt x="0" y="16348"/>
                    </a:cubicBezTo>
                    <a:lnTo>
                      <a:pt x="0" y="16443"/>
                    </a:lnTo>
                    <a:cubicBezTo>
                      <a:pt x="842" y="16677"/>
                      <a:pt x="1714" y="16906"/>
                      <a:pt x="2576" y="16906"/>
                    </a:cubicBezTo>
                    <a:cubicBezTo>
                      <a:pt x="3032" y="16906"/>
                      <a:pt x="3485" y="16842"/>
                      <a:pt x="3929" y="16682"/>
                    </a:cubicBezTo>
                    <a:cubicBezTo>
                      <a:pt x="4489" y="16491"/>
                      <a:pt x="4977" y="16170"/>
                      <a:pt x="5322" y="15693"/>
                    </a:cubicBezTo>
                    <a:cubicBezTo>
                      <a:pt x="5715" y="15122"/>
                      <a:pt x="5834" y="14443"/>
                      <a:pt x="5870" y="13741"/>
                    </a:cubicBezTo>
                    <a:cubicBezTo>
                      <a:pt x="5894" y="12979"/>
                      <a:pt x="5870" y="12205"/>
                      <a:pt x="5870" y="11443"/>
                    </a:cubicBezTo>
                    <a:cubicBezTo>
                      <a:pt x="5858" y="10657"/>
                      <a:pt x="5858" y="9883"/>
                      <a:pt x="5834" y="9097"/>
                    </a:cubicBezTo>
                    <a:cubicBezTo>
                      <a:pt x="5810" y="7538"/>
                      <a:pt x="5763" y="5954"/>
                      <a:pt x="5691" y="4394"/>
                    </a:cubicBezTo>
                    <a:cubicBezTo>
                      <a:pt x="5620" y="2954"/>
                      <a:pt x="5525" y="1501"/>
                      <a:pt x="5406" y="72"/>
                    </a:cubicBezTo>
                    <a:cubicBezTo>
                      <a:pt x="5370" y="49"/>
                      <a:pt x="5334" y="37"/>
                      <a:pt x="5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8"/>
              <p:cNvSpPr/>
              <p:nvPr/>
            </p:nvSpPr>
            <p:spPr>
              <a:xfrm>
                <a:off x="9827717" y="1143597"/>
                <a:ext cx="333445" cy="1493403"/>
              </a:xfrm>
              <a:custGeom>
                <a:avLst/>
                <a:gdLst/>
                <a:ahLst/>
                <a:cxnLst/>
                <a:rect l="l" t="t" r="r" b="b"/>
                <a:pathLst>
                  <a:path w="5870" h="26290" extrusionOk="0">
                    <a:moveTo>
                      <a:pt x="1846" y="1"/>
                    </a:moveTo>
                    <a:cubicBezTo>
                      <a:pt x="1691" y="13"/>
                      <a:pt x="1524" y="48"/>
                      <a:pt x="1357" y="108"/>
                    </a:cubicBezTo>
                    <a:cubicBezTo>
                      <a:pt x="1310" y="120"/>
                      <a:pt x="1274" y="144"/>
                      <a:pt x="1227" y="167"/>
                    </a:cubicBezTo>
                    <a:lnTo>
                      <a:pt x="1131" y="203"/>
                    </a:lnTo>
                    <a:cubicBezTo>
                      <a:pt x="929" y="322"/>
                      <a:pt x="750" y="489"/>
                      <a:pt x="619" y="679"/>
                    </a:cubicBezTo>
                    <a:cubicBezTo>
                      <a:pt x="572" y="739"/>
                      <a:pt x="536" y="787"/>
                      <a:pt x="512" y="834"/>
                    </a:cubicBezTo>
                    <a:cubicBezTo>
                      <a:pt x="84" y="1513"/>
                      <a:pt x="0" y="2513"/>
                      <a:pt x="0" y="3382"/>
                    </a:cubicBezTo>
                    <a:cubicBezTo>
                      <a:pt x="24" y="5728"/>
                      <a:pt x="36" y="8097"/>
                      <a:pt x="48" y="10466"/>
                    </a:cubicBezTo>
                    <a:cubicBezTo>
                      <a:pt x="84" y="14812"/>
                      <a:pt x="95" y="19134"/>
                      <a:pt x="119" y="23480"/>
                    </a:cubicBezTo>
                    <a:lnTo>
                      <a:pt x="143" y="25254"/>
                    </a:lnTo>
                    <a:cubicBezTo>
                      <a:pt x="334" y="25266"/>
                      <a:pt x="536" y="25290"/>
                      <a:pt x="738" y="25313"/>
                    </a:cubicBezTo>
                    <a:cubicBezTo>
                      <a:pt x="762" y="25313"/>
                      <a:pt x="798" y="25325"/>
                      <a:pt x="822" y="25325"/>
                    </a:cubicBezTo>
                    <a:cubicBezTo>
                      <a:pt x="1179" y="25373"/>
                      <a:pt x="1536" y="25432"/>
                      <a:pt x="1881" y="25504"/>
                    </a:cubicBezTo>
                    <a:cubicBezTo>
                      <a:pt x="1905" y="25504"/>
                      <a:pt x="1941" y="25504"/>
                      <a:pt x="1965" y="25528"/>
                    </a:cubicBezTo>
                    <a:cubicBezTo>
                      <a:pt x="2179" y="25563"/>
                      <a:pt x="2381" y="25611"/>
                      <a:pt x="2596" y="25671"/>
                    </a:cubicBezTo>
                    <a:cubicBezTo>
                      <a:pt x="2620" y="25682"/>
                      <a:pt x="2655" y="25682"/>
                      <a:pt x="2679" y="25706"/>
                    </a:cubicBezTo>
                    <a:cubicBezTo>
                      <a:pt x="2834" y="25742"/>
                      <a:pt x="2965" y="25778"/>
                      <a:pt x="3096" y="25825"/>
                    </a:cubicBezTo>
                    <a:cubicBezTo>
                      <a:pt x="3132" y="25837"/>
                      <a:pt x="3155" y="25837"/>
                      <a:pt x="3191" y="25849"/>
                    </a:cubicBezTo>
                    <a:lnTo>
                      <a:pt x="3727" y="26028"/>
                    </a:lnTo>
                    <a:cubicBezTo>
                      <a:pt x="3751" y="26052"/>
                      <a:pt x="3786" y="26052"/>
                      <a:pt x="3810" y="26063"/>
                    </a:cubicBezTo>
                    <a:cubicBezTo>
                      <a:pt x="4024" y="26123"/>
                      <a:pt x="4227" y="26206"/>
                      <a:pt x="4441" y="26290"/>
                    </a:cubicBezTo>
                    <a:cubicBezTo>
                      <a:pt x="4917" y="23647"/>
                      <a:pt x="5275" y="20991"/>
                      <a:pt x="5501" y="18301"/>
                    </a:cubicBezTo>
                    <a:cubicBezTo>
                      <a:pt x="5763" y="15229"/>
                      <a:pt x="5870" y="12109"/>
                      <a:pt x="5822" y="9014"/>
                    </a:cubicBezTo>
                    <a:cubicBezTo>
                      <a:pt x="5799" y="6454"/>
                      <a:pt x="5596" y="3775"/>
                      <a:pt x="4251" y="1620"/>
                    </a:cubicBezTo>
                    <a:cubicBezTo>
                      <a:pt x="4048" y="1322"/>
                      <a:pt x="3810" y="1025"/>
                      <a:pt x="3548" y="775"/>
                    </a:cubicBezTo>
                    <a:cubicBezTo>
                      <a:pt x="3441" y="667"/>
                      <a:pt x="3334" y="584"/>
                      <a:pt x="3239" y="501"/>
                    </a:cubicBezTo>
                    <a:cubicBezTo>
                      <a:pt x="3203" y="477"/>
                      <a:pt x="3155" y="441"/>
                      <a:pt x="3120" y="417"/>
                    </a:cubicBezTo>
                    <a:cubicBezTo>
                      <a:pt x="2941" y="298"/>
                      <a:pt x="2762" y="191"/>
                      <a:pt x="2560" y="120"/>
                    </a:cubicBezTo>
                    <a:cubicBezTo>
                      <a:pt x="2536" y="120"/>
                      <a:pt x="2489" y="108"/>
                      <a:pt x="2465" y="84"/>
                    </a:cubicBezTo>
                    <a:cubicBezTo>
                      <a:pt x="2298" y="25"/>
                      <a:pt x="2119" y="1"/>
                      <a:pt x="1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8"/>
              <p:cNvSpPr/>
              <p:nvPr/>
            </p:nvSpPr>
            <p:spPr>
              <a:xfrm>
                <a:off x="9933888" y="1143597"/>
                <a:ext cx="67030" cy="1460286"/>
              </a:xfrm>
              <a:custGeom>
                <a:avLst/>
                <a:gdLst/>
                <a:ahLst/>
                <a:cxnLst/>
                <a:rect l="l" t="t" r="r" b="b"/>
                <a:pathLst>
                  <a:path w="1180" h="25707" extrusionOk="0">
                    <a:moveTo>
                      <a:pt x="0" y="1"/>
                    </a:moveTo>
                    <a:cubicBezTo>
                      <a:pt x="179" y="1322"/>
                      <a:pt x="322" y="2644"/>
                      <a:pt x="453" y="3977"/>
                    </a:cubicBezTo>
                    <a:cubicBezTo>
                      <a:pt x="631" y="5728"/>
                      <a:pt x="774" y="7490"/>
                      <a:pt x="870" y="9252"/>
                    </a:cubicBezTo>
                    <a:cubicBezTo>
                      <a:pt x="977" y="11014"/>
                      <a:pt x="1036" y="12764"/>
                      <a:pt x="1072" y="14526"/>
                    </a:cubicBezTo>
                    <a:cubicBezTo>
                      <a:pt x="1096" y="16288"/>
                      <a:pt x="1084" y="18051"/>
                      <a:pt x="1036" y="19825"/>
                    </a:cubicBezTo>
                    <a:cubicBezTo>
                      <a:pt x="989" y="21599"/>
                      <a:pt x="905" y="23373"/>
                      <a:pt x="774" y="25135"/>
                    </a:cubicBezTo>
                    <a:lnTo>
                      <a:pt x="727" y="25671"/>
                    </a:lnTo>
                    <a:cubicBezTo>
                      <a:pt x="751" y="25694"/>
                      <a:pt x="786" y="25694"/>
                      <a:pt x="810" y="25706"/>
                    </a:cubicBezTo>
                    <a:cubicBezTo>
                      <a:pt x="929" y="23992"/>
                      <a:pt x="1036" y="22277"/>
                      <a:pt x="1096" y="20551"/>
                    </a:cubicBezTo>
                    <a:cubicBezTo>
                      <a:pt x="1155" y="18789"/>
                      <a:pt x="1179" y="17027"/>
                      <a:pt x="1167" y="15253"/>
                    </a:cubicBezTo>
                    <a:cubicBezTo>
                      <a:pt x="1155" y="13467"/>
                      <a:pt x="1096" y="11693"/>
                      <a:pt x="1012" y="9931"/>
                    </a:cubicBezTo>
                    <a:cubicBezTo>
                      <a:pt x="917" y="8168"/>
                      <a:pt x="786" y="6394"/>
                      <a:pt x="620" y="4644"/>
                    </a:cubicBezTo>
                    <a:cubicBezTo>
                      <a:pt x="477" y="3096"/>
                      <a:pt x="298" y="1549"/>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8"/>
              <p:cNvSpPr/>
              <p:nvPr/>
            </p:nvSpPr>
            <p:spPr>
              <a:xfrm>
                <a:off x="9969733" y="1149675"/>
                <a:ext cx="89979" cy="1462331"/>
              </a:xfrm>
              <a:custGeom>
                <a:avLst/>
                <a:gdLst/>
                <a:ahLst/>
                <a:cxnLst/>
                <a:rect l="l" t="t" r="r" b="b"/>
                <a:pathLst>
                  <a:path w="1584" h="25743" extrusionOk="0">
                    <a:moveTo>
                      <a:pt x="0" y="1"/>
                    </a:moveTo>
                    <a:cubicBezTo>
                      <a:pt x="286" y="1382"/>
                      <a:pt x="524" y="2763"/>
                      <a:pt x="739" y="4156"/>
                    </a:cubicBezTo>
                    <a:cubicBezTo>
                      <a:pt x="989" y="5894"/>
                      <a:pt x="1179" y="7645"/>
                      <a:pt x="1298" y="9407"/>
                    </a:cubicBezTo>
                    <a:cubicBezTo>
                      <a:pt x="1417" y="11157"/>
                      <a:pt x="1477" y="12931"/>
                      <a:pt x="1477" y="14705"/>
                    </a:cubicBezTo>
                    <a:cubicBezTo>
                      <a:pt x="1477" y="16479"/>
                      <a:pt x="1405" y="18265"/>
                      <a:pt x="1274" y="20027"/>
                    </a:cubicBezTo>
                    <a:cubicBezTo>
                      <a:pt x="1132" y="21777"/>
                      <a:pt x="929" y="23528"/>
                      <a:pt x="679" y="25266"/>
                    </a:cubicBezTo>
                    <a:cubicBezTo>
                      <a:pt x="643" y="25421"/>
                      <a:pt x="632" y="25564"/>
                      <a:pt x="596" y="25718"/>
                    </a:cubicBezTo>
                    <a:cubicBezTo>
                      <a:pt x="632" y="25730"/>
                      <a:pt x="655" y="25730"/>
                      <a:pt x="691" y="25742"/>
                    </a:cubicBezTo>
                    <a:cubicBezTo>
                      <a:pt x="941" y="24063"/>
                      <a:pt x="1155" y="22349"/>
                      <a:pt x="1310" y="20646"/>
                    </a:cubicBezTo>
                    <a:cubicBezTo>
                      <a:pt x="1465" y="18896"/>
                      <a:pt x="1548" y="17146"/>
                      <a:pt x="1572" y="15384"/>
                    </a:cubicBezTo>
                    <a:cubicBezTo>
                      <a:pt x="1584" y="13622"/>
                      <a:pt x="1536" y="11859"/>
                      <a:pt x="1429" y="10085"/>
                    </a:cubicBezTo>
                    <a:cubicBezTo>
                      <a:pt x="1334" y="8323"/>
                      <a:pt x="1155" y="6549"/>
                      <a:pt x="917" y="4787"/>
                    </a:cubicBezTo>
                    <a:cubicBezTo>
                      <a:pt x="703" y="3204"/>
                      <a:pt x="441" y="1608"/>
                      <a:pt x="108" y="25"/>
                    </a:cubicBezTo>
                    <a:cubicBezTo>
                      <a:pt x="84" y="25"/>
                      <a:pt x="36"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8"/>
              <p:cNvSpPr/>
              <p:nvPr/>
            </p:nvSpPr>
            <p:spPr>
              <a:xfrm>
                <a:off x="10005578" y="1167285"/>
                <a:ext cx="108952" cy="1456878"/>
              </a:xfrm>
              <a:custGeom>
                <a:avLst/>
                <a:gdLst/>
                <a:ahLst/>
                <a:cxnLst/>
                <a:rect l="l" t="t" r="r" b="b"/>
                <a:pathLst>
                  <a:path w="1918" h="25647" extrusionOk="0">
                    <a:moveTo>
                      <a:pt x="1" y="0"/>
                    </a:moveTo>
                    <a:cubicBezTo>
                      <a:pt x="358" y="1382"/>
                      <a:pt x="667" y="2787"/>
                      <a:pt x="917" y="4180"/>
                    </a:cubicBezTo>
                    <a:cubicBezTo>
                      <a:pt x="1239" y="5918"/>
                      <a:pt x="1453" y="7680"/>
                      <a:pt x="1608" y="9430"/>
                    </a:cubicBezTo>
                    <a:cubicBezTo>
                      <a:pt x="1751" y="11204"/>
                      <a:pt x="1810" y="12966"/>
                      <a:pt x="1798" y="14728"/>
                    </a:cubicBezTo>
                    <a:cubicBezTo>
                      <a:pt x="1786" y="16502"/>
                      <a:pt x="1679" y="18277"/>
                      <a:pt x="1489" y="20051"/>
                    </a:cubicBezTo>
                    <a:cubicBezTo>
                      <a:pt x="1298" y="21801"/>
                      <a:pt x="1024" y="23527"/>
                      <a:pt x="667" y="25254"/>
                    </a:cubicBezTo>
                    <a:cubicBezTo>
                      <a:pt x="643" y="25373"/>
                      <a:pt x="620" y="25492"/>
                      <a:pt x="596" y="25611"/>
                    </a:cubicBezTo>
                    <a:cubicBezTo>
                      <a:pt x="620" y="25635"/>
                      <a:pt x="655" y="25635"/>
                      <a:pt x="679" y="25646"/>
                    </a:cubicBezTo>
                    <a:cubicBezTo>
                      <a:pt x="1024" y="24003"/>
                      <a:pt x="1310" y="22360"/>
                      <a:pt x="1513" y="20670"/>
                    </a:cubicBezTo>
                    <a:cubicBezTo>
                      <a:pt x="1727" y="18919"/>
                      <a:pt x="1846" y="17145"/>
                      <a:pt x="1894" y="15371"/>
                    </a:cubicBezTo>
                    <a:cubicBezTo>
                      <a:pt x="1917" y="13597"/>
                      <a:pt x="1870" y="11835"/>
                      <a:pt x="1751" y="10061"/>
                    </a:cubicBezTo>
                    <a:cubicBezTo>
                      <a:pt x="1620" y="8287"/>
                      <a:pt x="1417" y="6513"/>
                      <a:pt x="1120" y="4763"/>
                    </a:cubicBezTo>
                    <a:cubicBezTo>
                      <a:pt x="846" y="3179"/>
                      <a:pt x="524" y="1632"/>
                      <a:pt x="120" y="96"/>
                    </a:cubicBezTo>
                    <a:cubicBezTo>
                      <a:pt x="84" y="60"/>
                      <a:pt x="48" y="36"/>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8"/>
              <p:cNvSpPr/>
              <p:nvPr/>
            </p:nvSpPr>
            <p:spPr>
              <a:xfrm>
                <a:off x="9891965" y="1153765"/>
                <a:ext cx="54135" cy="1440632"/>
              </a:xfrm>
              <a:custGeom>
                <a:avLst/>
                <a:gdLst/>
                <a:ahLst/>
                <a:cxnLst/>
                <a:rect l="l" t="t" r="r" b="b"/>
                <a:pathLst>
                  <a:path w="953" h="25361" extrusionOk="0">
                    <a:moveTo>
                      <a:pt x="96" y="0"/>
                    </a:moveTo>
                    <a:lnTo>
                      <a:pt x="0" y="48"/>
                    </a:lnTo>
                    <a:cubicBezTo>
                      <a:pt x="119" y="1381"/>
                      <a:pt x="238" y="2727"/>
                      <a:pt x="334" y="4060"/>
                    </a:cubicBezTo>
                    <a:cubicBezTo>
                      <a:pt x="453" y="5787"/>
                      <a:pt x="560" y="7513"/>
                      <a:pt x="631" y="9240"/>
                    </a:cubicBezTo>
                    <a:cubicBezTo>
                      <a:pt x="715" y="10966"/>
                      <a:pt x="774" y="12692"/>
                      <a:pt x="810" y="14419"/>
                    </a:cubicBezTo>
                    <a:cubicBezTo>
                      <a:pt x="834" y="16145"/>
                      <a:pt x="858" y="17872"/>
                      <a:pt x="858" y="19598"/>
                    </a:cubicBezTo>
                    <a:cubicBezTo>
                      <a:pt x="834" y="21312"/>
                      <a:pt x="810" y="23039"/>
                      <a:pt x="762" y="24753"/>
                    </a:cubicBezTo>
                    <a:cubicBezTo>
                      <a:pt x="762" y="24956"/>
                      <a:pt x="750" y="25158"/>
                      <a:pt x="750" y="25349"/>
                    </a:cubicBezTo>
                    <a:cubicBezTo>
                      <a:pt x="774" y="25349"/>
                      <a:pt x="810" y="25349"/>
                      <a:pt x="834" y="25361"/>
                    </a:cubicBezTo>
                    <a:cubicBezTo>
                      <a:pt x="893" y="23634"/>
                      <a:pt x="929" y="21920"/>
                      <a:pt x="941" y="20229"/>
                    </a:cubicBezTo>
                    <a:cubicBezTo>
                      <a:pt x="953" y="18503"/>
                      <a:pt x="941" y="16776"/>
                      <a:pt x="905" y="15050"/>
                    </a:cubicBezTo>
                    <a:cubicBezTo>
                      <a:pt x="881" y="13323"/>
                      <a:pt x="822" y="11597"/>
                      <a:pt x="750" y="9871"/>
                    </a:cubicBezTo>
                    <a:cubicBezTo>
                      <a:pt x="679" y="8144"/>
                      <a:pt x="584" y="6418"/>
                      <a:pt x="465" y="4691"/>
                    </a:cubicBezTo>
                    <a:cubicBezTo>
                      <a:pt x="357" y="3132"/>
                      <a:pt x="238" y="1560"/>
                      <a:pt x="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8"/>
              <p:cNvSpPr/>
              <p:nvPr/>
            </p:nvSpPr>
            <p:spPr>
              <a:xfrm>
                <a:off x="9854757" y="1182168"/>
                <a:ext cx="33174" cy="1400754"/>
              </a:xfrm>
              <a:custGeom>
                <a:avLst/>
                <a:gdLst/>
                <a:ahLst/>
                <a:cxnLst/>
                <a:rect l="l" t="t" r="r" b="b"/>
                <a:pathLst>
                  <a:path w="584" h="24659" extrusionOk="0">
                    <a:moveTo>
                      <a:pt x="119" y="0"/>
                    </a:moveTo>
                    <a:lnTo>
                      <a:pt x="119" y="0"/>
                    </a:lnTo>
                    <a:cubicBezTo>
                      <a:pt x="84" y="60"/>
                      <a:pt x="48" y="108"/>
                      <a:pt x="24" y="155"/>
                    </a:cubicBezTo>
                    <a:cubicBezTo>
                      <a:pt x="0" y="1358"/>
                      <a:pt x="24" y="2548"/>
                      <a:pt x="48" y="3751"/>
                    </a:cubicBezTo>
                    <a:cubicBezTo>
                      <a:pt x="96" y="5513"/>
                      <a:pt x="155" y="7251"/>
                      <a:pt x="227" y="9002"/>
                    </a:cubicBezTo>
                    <a:cubicBezTo>
                      <a:pt x="298" y="10740"/>
                      <a:pt x="381" y="12478"/>
                      <a:pt x="417" y="14216"/>
                    </a:cubicBezTo>
                    <a:cubicBezTo>
                      <a:pt x="465" y="15943"/>
                      <a:pt x="500" y="17693"/>
                      <a:pt x="477" y="19419"/>
                    </a:cubicBezTo>
                    <a:cubicBezTo>
                      <a:pt x="465" y="21158"/>
                      <a:pt x="393" y="22896"/>
                      <a:pt x="262" y="24634"/>
                    </a:cubicBezTo>
                    <a:cubicBezTo>
                      <a:pt x="286" y="24634"/>
                      <a:pt x="322" y="24658"/>
                      <a:pt x="346" y="24658"/>
                    </a:cubicBezTo>
                    <a:cubicBezTo>
                      <a:pt x="465" y="23146"/>
                      <a:pt x="524" y="21646"/>
                      <a:pt x="560" y="20134"/>
                    </a:cubicBezTo>
                    <a:cubicBezTo>
                      <a:pt x="584" y="18384"/>
                      <a:pt x="572" y="16645"/>
                      <a:pt x="524" y="14907"/>
                    </a:cubicBezTo>
                    <a:cubicBezTo>
                      <a:pt x="477" y="13145"/>
                      <a:pt x="417" y="11407"/>
                      <a:pt x="346" y="9656"/>
                    </a:cubicBezTo>
                    <a:cubicBezTo>
                      <a:pt x="286" y="7894"/>
                      <a:pt x="215" y="6156"/>
                      <a:pt x="167" y="4406"/>
                    </a:cubicBezTo>
                    <a:cubicBezTo>
                      <a:pt x="119" y="2953"/>
                      <a:pt x="108" y="1477"/>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8"/>
              <p:cNvSpPr/>
              <p:nvPr/>
            </p:nvSpPr>
            <p:spPr>
              <a:xfrm>
                <a:off x="9304874" y="1733301"/>
                <a:ext cx="129231" cy="90093"/>
              </a:xfrm>
              <a:custGeom>
                <a:avLst/>
                <a:gdLst/>
                <a:ahLst/>
                <a:cxnLst/>
                <a:rect l="l" t="t" r="r" b="b"/>
                <a:pathLst>
                  <a:path w="2275" h="1586" extrusionOk="0">
                    <a:moveTo>
                      <a:pt x="1443" y="1"/>
                    </a:moveTo>
                    <a:cubicBezTo>
                      <a:pt x="1321" y="1"/>
                      <a:pt x="1212" y="92"/>
                      <a:pt x="1156" y="204"/>
                    </a:cubicBezTo>
                    <a:cubicBezTo>
                      <a:pt x="1096" y="323"/>
                      <a:pt x="1072" y="454"/>
                      <a:pt x="1048" y="573"/>
                    </a:cubicBezTo>
                    <a:cubicBezTo>
                      <a:pt x="1025" y="502"/>
                      <a:pt x="977" y="442"/>
                      <a:pt x="917" y="395"/>
                    </a:cubicBezTo>
                    <a:cubicBezTo>
                      <a:pt x="886" y="370"/>
                      <a:pt x="848" y="355"/>
                      <a:pt x="810" y="355"/>
                    </a:cubicBezTo>
                    <a:cubicBezTo>
                      <a:pt x="777" y="355"/>
                      <a:pt x="743" y="367"/>
                      <a:pt x="715" y="395"/>
                    </a:cubicBezTo>
                    <a:cubicBezTo>
                      <a:pt x="679" y="419"/>
                      <a:pt x="667" y="478"/>
                      <a:pt x="679" y="526"/>
                    </a:cubicBezTo>
                    <a:cubicBezTo>
                      <a:pt x="690" y="568"/>
                      <a:pt x="691" y="611"/>
                      <a:pt x="717" y="636"/>
                    </a:cubicBezTo>
                    <a:lnTo>
                      <a:pt x="717" y="636"/>
                    </a:lnTo>
                    <a:cubicBezTo>
                      <a:pt x="646" y="580"/>
                      <a:pt x="555" y="524"/>
                      <a:pt x="453" y="478"/>
                    </a:cubicBezTo>
                    <a:cubicBezTo>
                      <a:pt x="414" y="468"/>
                      <a:pt x="372" y="463"/>
                      <a:pt x="330" y="463"/>
                    </a:cubicBezTo>
                    <a:cubicBezTo>
                      <a:pt x="271" y="463"/>
                      <a:pt x="211" y="474"/>
                      <a:pt x="155" y="502"/>
                    </a:cubicBezTo>
                    <a:cubicBezTo>
                      <a:pt x="72" y="538"/>
                      <a:pt x="1" y="645"/>
                      <a:pt x="1" y="752"/>
                    </a:cubicBezTo>
                    <a:cubicBezTo>
                      <a:pt x="1" y="823"/>
                      <a:pt x="36" y="919"/>
                      <a:pt x="96" y="954"/>
                    </a:cubicBezTo>
                    <a:cubicBezTo>
                      <a:pt x="155" y="1014"/>
                      <a:pt x="239" y="1062"/>
                      <a:pt x="298" y="1109"/>
                    </a:cubicBezTo>
                    <a:cubicBezTo>
                      <a:pt x="453" y="1228"/>
                      <a:pt x="596" y="1359"/>
                      <a:pt x="715" y="1514"/>
                    </a:cubicBezTo>
                    <a:cubicBezTo>
                      <a:pt x="844" y="1428"/>
                      <a:pt x="995" y="1392"/>
                      <a:pt x="1152" y="1392"/>
                    </a:cubicBezTo>
                    <a:cubicBezTo>
                      <a:pt x="1387" y="1392"/>
                      <a:pt x="1637" y="1472"/>
                      <a:pt x="1858" y="1585"/>
                    </a:cubicBezTo>
                    <a:cubicBezTo>
                      <a:pt x="1918" y="1383"/>
                      <a:pt x="2001" y="1169"/>
                      <a:pt x="2120" y="990"/>
                    </a:cubicBezTo>
                    <a:cubicBezTo>
                      <a:pt x="2179" y="895"/>
                      <a:pt x="2275" y="800"/>
                      <a:pt x="2239" y="681"/>
                    </a:cubicBezTo>
                    <a:cubicBezTo>
                      <a:pt x="2217" y="583"/>
                      <a:pt x="2126" y="524"/>
                      <a:pt x="2028" y="524"/>
                    </a:cubicBezTo>
                    <a:cubicBezTo>
                      <a:pt x="2019" y="524"/>
                      <a:pt x="2010" y="525"/>
                      <a:pt x="2001" y="526"/>
                    </a:cubicBezTo>
                    <a:cubicBezTo>
                      <a:pt x="1906" y="550"/>
                      <a:pt x="1810" y="597"/>
                      <a:pt x="1739" y="681"/>
                    </a:cubicBezTo>
                    <a:cubicBezTo>
                      <a:pt x="1751" y="550"/>
                      <a:pt x="1763" y="407"/>
                      <a:pt x="1739" y="276"/>
                    </a:cubicBezTo>
                    <a:cubicBezTo>
                      <a:pt x="1703" y="145"/>
                      <a:pt x="1608" y="26"/>
                      <a:pt x="1465" y="2"/>
                    </a:cubicBezTo>
                    <a:cubicBezTo>
                      <a:pt x="1458" y="1"/>
                      <a:pt x="1450" y="1"/>
                      <a:pt x="1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8"/>
              <p:cNvSpPr/>
              <p:nvPr/>
            </p:nvSpPr>
            <p:spPr>
              <a:xfrm>
                <a:off x="9310952" y="1801014"/>
                <a:ext cx="196886" cy="868492"/>
              </a:xfrm>
              <a:custGeom>
                <a:avLst/>
                <a:gdLst/>
                <a:ahLst/>
                <a:cxnLst/>
                <a:rect l="l" t="t" r="r" b="b"/>
                <a:pathLst>
                  <a:path w="3466" h="15289" extrusionOk="0">
                    <a:moveTo>
                      <a:pt x="1108" y="1"/>
                    </a:moveTo>
                    <a:cubicBezTo>
                      <a:pt x="1013" y="1"/>
                      <a:pt x="918" y="36"/>
                      <a:pt x="822" y="60"/>
                    </a:cubicBezTo>
                    <a:cubicBezTo>
                      <a:pt x="799" y="60"/>
                      <a:pt x="763" y="84"/>
                      <a:pt x="739" y="96"/>
                    </a:cubicBezTo>
                    <a:cubicBezTo>
                      <a:pt x="703" y="108"/>
                      <a:pt x="691" y="108"/>
                      <a:pt x="679" y="120"/>
                    </a:cubicBezTo>
                    <a:cubicBezTo>
                      <a:pt x="537" y="203"/>
                      <a:pt x="453" y="286"/>
                      <a:pt x="358" y="405"/>
                    </a:cubicBezTo>
                    <a:cubicBezTo>
                      <a:pt x="334" y="441"/>
                      <a:pt x="322" y="465"/>
                      <a:pt x="298" y="501"/>
                    </a:cubicBezTo>
                    <a:cubicBezTo>
                      <a:pt x="48" y="882"/>
                      <a:pt x="1" y="1465"/>
                      <a:pt x="1" y="1965"/>
                    </a:cubicBezTo>
                    <a:cubicBezTo>
                      <a:pt x="25" y="3334"/>
                      <a:pt x="25" y="4727"/>
                      <a:pt x="37" y="6097"/>
                    </a:cubicBezTo>
                    <a:cubicBezTo>
                      <a:pt x="48" y="8609"/>
                      <a:pt x="60" y="11133"/>
                      <a:pt x="84" y="13669"/>
                    </a:cubicBezTo>
                    <a:lnTo>
                      <a:pt x="84" y="14693"/>
                    </a:lnTo>
                    <a:cubicBezTo>
                      <a:pt x="179" y="14693"/>
                      <a:pt x="298" y="14705"/>
                      <a:pt x="418" y="14729"/>
                    </a:cubicBezTo>
                    <a:lnTo>
                      <a:pt x="477" y="14729"/>
                    </a:lnTo>
                    <a:cubicBezTo>
                      <a:pt x="691" y="14752"/>
                      <a:pt x="882" y="14788"/>
                      <a:pt x="1096" y="14824"/>
                    </a:cubicBezTo>
                    <a:cubicBezTo>
                      <a:pt x="1120" y="14824"/>
                      <a:pt x="1132" y="14848"/>
                      <a:pt x="1156" y="14848"/>
                    </a:cubicBezTo>
                    <a:lnTo>
                      <a:pt x="1513" y="14931"/>
                    </a:lnTo>
                    <a:cubicBezTo>
                      <a:pt x="1537" y="14931"/>
                      <a:pt x="1561" y="14955"/>
                      <a:pt x="1572" y="14955"/>
                    </a:cubicBezTo>
                    <a:cubicBezTo>
                      <a:pt x="1644" y="14979"/>
                      <a:pt x="1727" y="14991"/>
                      <a:pt x="1811" y="15026"/>
                    </a:cubicBezTo>
                    <a:cubicBezTo>
                      <a:pt x="1834" y="15026"/>
                      <a:pt x="1858" y="15038"/>
                      <a:pt x="1870" y="15038"/>
                    </a:cubicBezTo>
                    <a:cubicBezTo>
                      <a:pt x="1965" y="15074"/>
                      <a:pt x="2072" y="15110"/>
                      <a:pt x="2180" y="15145"/>
                    </a:cubicBezTo>
                    <a:cubicBezTo>
                      <a:pt x="2203" y="15145"/>
                      <a:pt x="2227" y="15157"/>
                      <a:pt x="2239" y="15157"/>
                    </a:cubicBezTo>
                    <a:lnTo>
                      <a:pt x="2596" y="15288"/>
                    </a:lnTo>
                    <a:cubicBezTo>
                      <a:pt x="2882" y="13764"/>
                      <a:pt x="3073" y="12216"/>
                      <a:pt x="3239" y="10633"/>
                    </a:cubicBezTo>
                    <a:cubicBezTo>
                      <a:pt x="3394" y="8847"/>
                      <a:pt x="3466" y="7025"/>
                      <a:pt x="3430" y="5227"/>
                    </a:cubicBezTo>
                    <a:cubicBezTo>
                      <a:pt x="3394" y="3739"/>
                      <a:pt x="3299" y="2191"/>
                      <a:pt x="2501" y="929"/>
                    </a:cubicBezTo>
                    <a:cubicBezTo>
                      <a:pt x="2406" y="751"/>
                      <a:pt x="2251" y="584"/>
                      <a:pt x="2108" y="441"/>
                    </a:cubicBezTo>
                    <a:cubicBezTo>
                      <a:pt x="2049" y="393"/>
                      <a:pt x="1989" y="334"/>
                      <a:pt x="1930" y="286"/>
                    </a:cubicBezTo>
                    <a:cubicBezTo>
                      <a:pt x="1894" y="274"/>
                      <a:pt x="1882" y="263"/>
                      <a:pt x="1846" y="239"/>
                    </a:cubicBezTo>
                    <a:cubicBezTo>
                      <a:pt x="1763" y="179"/>
                      <a:pt x="1644" y="120"/>
                      <a:pt x="1537" y="84"/>
                    </a:cubicBezTo>
                    <a:cubicBezTo>
                      <a:pt x="1525" y="84"/>
                      <a:pt x="1489" y="60"/>
                      <a:pt x="1477" y="60"/>
                    </a:cubicBezTo>
                    <a:cubicBezTo>
                      <a:pt x="1382" y="24"/>
                      <a:pt x="1275" y="1"/>
                      <a:pt x="1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8"/>
              <p:cNvSpPr/>
              <p:nvPr/>
            </p:nvSpPr>
            <p:spPr>
              <a:xfrm>
                <a:off x="9373212" y="1800333"/>
                <a:ext cx="39252" cy="850200"/>
              </a:xfrm>
              <a:custGeom>
                <a:avLst/>
                <a:gdLst/>
                <a:ahLst/>
                <a:cxnLst/>
                <a:rect l="l" t="t" r="r" b="b"/>
                <a:pathLst>
                  <a:path w="691" h="14967" extrusionOk="0">
                    <a:moveTo>
                      <a:pt x="0" y="1"/>
                    </a:moveTo>
                    <a:cubicBezTo>
                      <a:pt x="107" y="763"/>
                      <a:pt x="191" y="1537"/>
                      <a:pt x="262" y="2310"/>
                    </a:cubicBezTo>
                    <a:cubicBezTo>
                      <a:pt x="369" y="3334"/>
                      <a:pt x="441" y="4370"/>
                      <a:pt x="500" y="5394"/>
                    </a:cubicBezTo>
                    <a:cubicBezTo>
                      <a:pt x="560" y="6406"/>
                      <a:pt x="595" y="7430"/>
                      <a:pt x="607" y="8454"/>
                    </a:cubicBezTo>
                    <a:cubicBezTo>
                      <a:pt x="619" y="9490"/>
                      <a:pt x="619" y="10514"/>
                      <a:pt x="595" y="11538"/>
                    </a:cubicBezTo>
                    <a:cubicBezTo>
                      <a:pt x="560" y="12586"/>
                      <a:pt x="524" y="13610"/>
                      <a:pt x="441" y="14633"/>
                    </a:cubicBezTo>
                    <a:cubicBezTo>
                      <a:pt x="429" y="14741"/>
                      <a:pt x="429" y="14848"/>
                      <a:pt x="417" y="14943"/>
                    </a:cubicBezTo>
                    <a:cubicBezTo>
                      <a:pt x="441" y="14943"/>
                      <a:pt x="465" y="14967"/>
                      <a:pt x="476" y="14967"/>
                    </a:cubicBezTo>
                    <a:cubicBezTo>
                      <a:pt x="548" y="13967"/>
                      <a:pt x="607" y="12967"/>
                      <a:pt x="643" y="11966"/>
                    </a:cubicBezTo>
                    <a:cubicBezTo>
                      <a:pt x="679" y="10943"/>
                      <a:pt x="691" y="9919"/>
                      <a:pt x="679" y="8895"/>
                    </a:cubicBezTo>
                    <a:cubicBezTo>
                      <a:pt x="679" y="7859"/>
                      <a:pt x="655" y="6823"/>
                      <a:pt x="595" y="5799"/>
                    </a:cubicBezTo>
                    <a:cubicBezTo>
                      <a:pt x="548" y="4763"/>
                      <a:pt x="476" y="3739"/>
                      <a:pt x="369" y="2715"/>
                    </a:cubicBezTo>
                    <a:cubicBezTo>
                      <a:pt x="286" y="1799"/>
                      <a:pt x="179" y="894"/>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8"/>
              <p:cNvSpPr/>
              <p:nvPr/>
            </p:nvSpPr>
            <p:spPr>
              <a:xfrm>
                <a:off x="9394173" y="1803741"/>
                <a:ext cx="52147" cy="851564"/>
              </a:xfrm>
              <a:custGeom>
                <a:avLst/>
                <a:gdLst/>
                <a:ahLst/>
                <a:cxnLst/>
                <a:rect l="l" t="t" r="r" b="b"/>
                <a:pathLst>
                  <a:path w="918" h="14991" extrusionOk="0">
                    <a:moveTo>
                      <a:pt x="0" y="0"/>
                    </a:moveTo>
                    <a:cubicBezTo>
                      <a:pt x="167" y="810"/>
                      <a:pt x="298" y="1608"/>
                      <a:pt x="417" y="2417"/>
                    </a:cubicBezTo>
                    <a:cubicBezTo>
                      <a:pt x="560" y="3429"/>
                      <a:pt x="667" y="4441"/>
                      <a:pt x="738" y="5465"/>
                    </a:cubicBezTo>
                    <a:cubicBezTo>
                      <a:pt x="822" y="6489"/>
                      <a:pt x="846" y="7525"/>
                      <a:pt x="846" y="8549"/>
                    </a:cubicBezTo>
                    <a:cubicBezTo>
                      <a:pt x="846" y="9585"/>
                      <a:pt x="810" y="10632"/>
                      <a:pt x="727" y="11656"/>
                    </a:cubicBezTo>
                    <a:cubicBezTo>
                      <a:pt x="655" y="12680"/>
                      <a:pt x="536" y="13692"/>
                      <a:pt x="393" y="14704"/>
                    </a:cubicBezTo>
                    <a:lnTo>
                      <a:pt x="346" y="14978"/>
                    </a:lnTo>
                    <a:cubicBezTo>
                      <a:pt x="369" y="14978"/>
                      <a:pt x="393" y="14990"/>
                      <a:pt x="405" y="14990"/>
                    </a:cubicBezTo>
                    <a:cubicBezTo>
                      <a:pt x="548" y="14014"/>
                      <a:pt x="667" y="13014"/>
                      <a:pt x="762" y="12014"/>
                    </a:cubicBezTo>
                    <a:cubicBezTo>
                      <a:pt x="846" y="10990"/>
                      <a:pt x="893" y="9978"/>
                      <a:pt x="905" y="8954"/>
                    </a:cubicBezTo>
                    <a:cubicBezTo>
                      <a:pt x="917" y="7918"/>
                      <a:pt x="893" y="6894"/>
                      <a:pt x="834" y="5870"/>
                    </a:cubicBezTo>
                    <a:cubicBezTo>
                      <a:pt x="774" y="4834"/>
                      <a:pt x="667" y="3810"/>
                      <a:pt x="536" y="2786"/>
                    </a:cubicBezTo>
                    <a:cubicBezTo>
                      <a:pt x="405" y="1858"/>
                      <a:pt x="250" y="941"/>
                      <a:pt x="60" y="12"/>
                    </a:cubicBezTo>
                    <a:cubicBezTo>
                      <a:pt x="48" y="12"/>
                      <a:pt x="12"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8"/>
              <p:cNvSpPr/>
              <p:nvPr/>
            </p:nvSpPr>
            <p:spPr>
              <a:xfrm>
                <a:off x="9414453" y="1815216"/>
                <a:ext cx="64303" cy="846849"/>
              </a:xfrm>
              <a:custGeom>
                <a:avLst/>
                <a:gdLst/>
                <a:ahLst/>
                <a:cxnLst/>
                <a:rect l="l" t="t" r="r" b="b"/>
                <a:pathLst>
                  <a:path w="1132" h="14908" extrusionOk="0">
                    <a:moveTo>
                      <a:pt x="0" y="1"/>
                    </a:moveTo>
                    <a:lnTo>
                      <a:pt x="0" y="1"/>
                    </a:lnTo>
                    <a:cubicBezTo>
                      <a:pt x="203" y="798"/>
                      <a:pt x="381" y="1608"/>
                      <a:pt x="536" y="2418"/>
                    </a:cubicBezTo>
                    <a:cubicBezTo>
                      <a:pt x="715" y="3430"/>
                      <a:pt x="846" y="4442"/>
                      <a:pt x="941" y="5477"/>
                    </a:cubicBezTo>
                    <a:cubicBezTo>
                      <a:pt x="1012" y="6501"/>
                      <a:pt x="1060" y="7525"/>
                      <a:pt x="1048" y="8549"/>
                    </a:cubicBezTo>
                    <a:cubicBezTo>
                      <a:pt x="1048" y="9585"/>
                      <a:pt x="965" y="10621"/>
                      <a:pt x="858" y="11645"/>
                    </a:cubicBezTo>
                    <a:cubicBezTo>
                      <a:pt x="762" y="12681"/>
                      <a:pt x="596" y="13693"/>
                      <a:pt x="381" y="14681"/>
                    </a:cubicBezTo>
                    <a:cubicBezTo>
                      <a:pt x="370" y="14764"/>
                      <a:pt x="358" y="14824"/>
                      <a:pt x="346" y="14895"/>
                    </a:cubicBezTo>
                    <a:cubicBezTo>
                      <a:pt x="370" y="14895"/>
                      <a:pt x="393" y="14907"/>
                      <a:pt x="405" y="14907"/>
                    </a:cubicBezTo>
                    <a:cubicBezTo>
                      <a:pt x="608" y="13955"/>
                      <a:pt x="774" y="12990"/>
                      <a:pt x="882" y="12026"/>
                    </a:cubicBezTo>
                    <a:cubicBezTo>
                      <a:pt x="1001" y="10990"/>
                      <a:pt x="1072" y="9966"/>
                      <a:pt x="1108" y="8942"/>
                    </a:cubicBezTo>
                    <a:cubicBezTo>
                      <a:pt x="1132" y="7918"/>
                      <a:pt x="1108" y="6871"/>
                      <a:pt x="1024" y="5847"/>
                    </a:cubicBezTo>
                    <a:cubicBezTo>
                      <a:pt x="953" y="4811"/>
                      <a:pt x="834" y="3787"/>
                      <a:pt x="655" y="2763"/>
                    </a:cubicBezTo>
                    <a:cubicBezTo>
                      <a:pt x="512" y="1846"/>
                      <a:pt x="310" y="929"/>
                      <a:pt x="72" y="36"/>
                    </a:cubicBezTo>
                    <a:cubicBezTo>
                      <a:pt x="48" y="24"/>
                      <a:pt x="36"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8"/>
              <p:cNvSpPr/>
              <p:nvPr/>
            </p:nvSpPr>
            <p:spPr>
              <a:xfrm>
                <a:off x="9347478" y="1805729"/>
                <a:ext cx="32549" cy="838726"/>
              </a:xfrm>
              <a:custGeom>
                <a:avLst/>
                <a:gdLst/>
                <a:ahLst/>
                <a:cxnLst/>
                <a:rect l="l" t="t" r="r" b="b"/>
                <a:pathLst>
                  <a:path w="573" h="14765" extrusionOk="0">
                    <a:moveTo>
                      <a:pt x="60" y="1"/>
                    </a:moveTo>
                    <a:cubicBezTo>
                      <a:pt x="36" y="13"/>
                      <a:pt x="13" y="13"/>
                      <a:pt x="1" y="25"/>
                    </a:cubicBezTo>
                    <a:cubicBezTo>
                      <a:pt x="72" y="799"/>
                      <a:pt x="132" y="1584"/>
                      <a:pt x="191" y="2358"/>
                    </a:cubicBezTo>
                    <a:cubicBezTo>
                      <a:pt x="275" y="3358"/>
                      <a:pt x="334" y="4371"/>
                      <a:pt x="370" y="5371"/>
                    </a:cubicBezTo>
                    <a:cubicBezTo>
                      <a:pt x="417" y="6371"/>
                      <a:pt x="465" y="7383"/>
                      <a:pt x="477" y="8383"/>
                    </a:cubicBezTo>
                    <a:cubicBezTo>
                      <a:pt x="513" y="9395"/>
                      <a:pt x="513" y="10383"/>
                      <a:pt x="513" y="11395"/>
                    </a:cubicBezTo>
                    <a:cubicBezTo>
                      <a:pt x="513" y="12407"/>
                      <a:pt x="501" y="13407"/>
                      <a:pt x="465" y="14407"/>
                    </a:cubicBezTo>
                    <a:cubicBezTo>
                      <a:pt x="453" y="14527"/>
                      <a:pt x="453" y="14634"/>
                      <a:pt x="453" y="14753"/>
                    </a:cubicBezTo>
                    <a:cubicBezTo>
                      <a:pt x="477" y="14753"/>
                      <a:pt x="501" y="14765"/>
                      <a:pt x="513" y="14765"/>
                    </a:cubicBezTo>
                    <a:cubicBezTo>
                      <a:pt x="537" y="13765"/>
                      <a:pt x="572" y="12764"/>
                      <a:pt x="548" y="11764"/>
                    </a:cubicBezTo>
                    <a:cubicBezTo>
                      <a:pt x="572" y="10752"/>
                      <a:pt x="548" y="9764"/>
                      <a:pt x="537" y="8752"/>
                    </a:cubicBezTo>
                    <a:cubicBezTo>
                      <a:pt x="525" y="7740"/>
                      <a:pt x="489" y="6728"/>
                      <a:pt x="453" y="5728"/>
                    </a:cubicBezTo>
                    <a:cubicBezTo>
                      <a:pt x="406" y="4728"/>
                      <a:pt x="358" y="3716"/>
                      <a:pt x="286" y="2716"/>
                    </a:cubicBezTo>
                    <a:cubicBezTo>
                      <a:pt x="215" y="1811"/>
                      <a:pt x="156" y="906"/>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8"/>
              <p:cNvSpPr/>
              <p:nvPr/>
            </p:nvSpPr>
            <p:spPr>
              <a:xfrm>
                <a:off x="9327199" y="1823339"/>
                <a:ext cx="19655" cy="814356"/>
              </a:xfrm>
              <a:custGeom>
                <a:avLst/>
                <a:gdLst/>
                <a:ahLst/>
                <a:cxnLst/>
                <a:rect l="l" t="t" r="r" b="b"/>
                <a:pathLst>
                  <a:path w="346" h="14336" extrusionOk="0">
                    <a:moveTo>
                      <a:pt x="84" y="0"/>
                    </a:moveTo>
                    <a:cubicBezTo>
                      <a:pt x="48" y="36"/>
                      <a:pt x="36" y="60"/>
                      <a:pt x="24" y="96"/>
                    </a:cubicBezTo>
                    <a:cubicBezTo>
                      <a:pt x="1" y="786"/>
                      <a:pt x="24" y="1489"/>
                      <a:pt x="36" y="2191"/>
                    </a:cubicBezTo>
                    <a:cubicBezTo>
                      <a:pt x="60" y="3215"/>
                      <a:pt x="96" y="4227"/>
                      <a:pt x="143" y="5239"/>
                    </a:cubicBezTo>
                    <a:cubicBezTo>
                      <a:pt x="167" y="6251"/>
                      <a:pt x="215" y="7263"/>
                      <a:pt x="239" y="8275"/>
                    </a:cubicBezTo>
                    <a:cubicBezTo>
                      <a:pt x="274" y="9275"/>
                      <a:pt x="286" y="10287"/>
                      <a:pt x="274" y="11300"/>
                    </a:cubicBezTo>
                    <a:cubicBezTo>
                      <a:pt x="262" y="12312"/>
                      <a:pt x="215" y="13324"/>
                      <a:pt x="143" y="14336"/>
                    </a:cubicBezTo>
                    <a:lnTo>
                      <a:pt x="203" y="14336"/>
                    </a:lnTo>
                    <a:cubicBezTo>
                      <a:pt x="274" y="13466"/>
                      <a:pt x="322" y="12597"/>
                      <a:pt x="334" y="11716"/>
                    </a:cubicBezTo>
                    <a:cubicBezTo>
                      <a:pt x="346" y="10704"/>
                      <a:pt x="346" y="9692"/>
                      <a:pt x="322" y="8680"/>
                    </a:cubicBezTo>
                    <a:cubicBezTo>
                      <a:pt x="286" y="7668"/>
                      <a:pt x="262" y="6644"/>
                      <a:pt x="215" y="5632"/>
                    </a:cubicBezTo>
                    <a:cubicBezTo>
                      <a:pt x="167" y="4596"/>
                      <a:pt x="143" y="3584"/>
                      <a:pt x="108" y="2572"/>
                    </a:cubicBezTo>
                    <a:cubicBezTo>
                      <a:pt x="84" y="1715"/>
                      <a:pt x="60" y="870"/>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 name="Google Shape;183;p18"/>
            <p:cNvSpPr/>
            <p:nvPr/>
          </p:nvSpPr>
          <p:spPr>
            <a:xfrm>
              <a:off x="637748" y="324202"/>
              <a:ext cx="1755215" cy="395426"/>
            </a:xfrm>
            <a:custGeom>
              <a:avLst/>
              <a:gdLst/>
              <a:ahLst/>
              <a:cxnLst/>
              <a:rect l="l" t="t" r="r" b="b"/>
              <a:pathLst>
                <a:path w="6942" h="1564" extrusionOk="0">
                  <a:moveTo>
                    <a:pt x="2852" y="1"/>
                  </a:moveTo>
                  <a:cubicBezTo>
                    <a:pt x="2565" y="1"/>
                    <a:pt x="2269" y="131"/>
                    <a:pt x="2024" y="305"/>
                  </a:cubicBezTo>
                  <a:cubicBezTo>
                    <a:pt x="1703" y="544"/>
                    <a:pt x="1441" y="853"/>
                    <a:pt x="1131" y="1103"/>
                  </a:cubicBezTo>
                  <a:cubicBezTo>
                    <a:pt x="870" y="1287"/>
                    <a:pt x="553" y="1511"/>
                    <a:pt x="225" y="1556"/>
                  </a:cubicBezTo>
                  <a:lnTo>
                    <a:pt x="6942" y="1556"/>
                  </a:lnTo>
                  <a:cubicBezTo>
                    <a:pt x="6358" y="1187"/>
                    <a:pt x="5727" y="865"/>
                    <a:pt x="5048" y="841"/>
                  </a:cubicBezTo>
                  <a:cubicBezTo>
                    <a:pt x="4998" y="839"/>
                    <a:pt x="4946" y="838"/>
                    <a:pt x="4895" y="838"/>
                  </a:cubicBezTo>
                  <a:cubicBezTo>
                    <a:pt x="4838" y="838"/>
                    <a:pt x="4781" y="839"/>
                    <a:pt x="4724" y="839"/>
                  </a:cubicBezTo>
                  <a:cubicBezTo>
                    <a:pt x="4551" y="839"/>
                    <a:pt x="4380" y="833"/>
                    <a:pt x="4227" y="782"/>
                  </a:cubicBezTo>
                  <a:cubicBezTo>
                    <a:pt x="3810" y="627"/>
                    <a:pt x="3560" y="198"/>
                    <a:pt x="3155" y="55"/>
                  </a:cubicBezTo>
                  <a:cubicBezTo>
                    <a:pt x="3057" y="18"/>
                    <a:pt x="2955" y="1"/>
                    <a:pt x="2852" y="1"/>
                  </a:cubicBezTo>
                  <a:close/>
                  <a:moveTo>
                    <a:pt x="0" y="1556"/>
                  </a:moveTo>
                  <a:cubicBezTo>
                    <a:pt x="37" y="1561"/>
                    <a:pt x="74" y="1564"/>
                    <a:pt x="111" y="1564"/>
                  </a:cubicBezTo>
                  <a:cubicBezTo>
                    <a:pt x="149" y="1564"/>
                    <a:pt x="187" y="1561"/>
                    <a:pt x="225" y="15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 name="Google Shape;184;p18"/>
            <p:cNvGrpSpPr/>
            <p:nvPr/>
          </p:nvGrpSpPr>
          <p:grpSpPr>
            <a:xfrm>
              <a:off x="-547450" y="2582935"/>
              <a:ext cx="3209986" cy="2593173"/>
              <a:chOff x="117865" y="2934584"/>
              <a:chExt cx="3209986" cy="1673987"/>
            </a:xfrm>
          </p:grpSpPr>
          <p:sp>
            <p:nvSpPr>
              <p:cNvPr id="185" name="Google Shape;185;p18"/>
              <p:cNvSpPr/>
              <p:nvPr/>
            </p:nvSpPr>
            <p:spPr>
              <a:xfrm>
                <a:off x="117865" y="2934584"/>
                <a:ext cx="3209937" cy="1673987"/>
              </a:xfrm>
              <a:custGeom>
                <a:avLst/>
                <a:gdLst/>
                <a:ahLst/>
                <a:cxnLst/>
                <a:rect l="l" t="t" r="r" b="b"/>
                <a:pathLst>
                  <a:path w="56508" h="29469" extrusionOk="0">
                    <a:moveTo>
                      <a:pt x="14562" y="0"/>
                    </a:moveTo>
                    <a:lnTo>
                      <a:pt x="11824" y="953"/>
                    </a:lnTo>
                    <a:lnTo>
                      <a:pt x="12479" y="3894"/>
                    </a:lnTo>
                    <a:lnTo>
                      <a:pt x="10026" y="5215"/>
                    </a:lnTo>
                    <a:lnTo>
                      <a:pt x="8228" y="14050"/>
                    </a:lnTo>
                    <a:lnTo>
                      <a:pt x="5013" y="16098"/>
                    </a:lnTo>
                    <a:lnTo>
                      <a:pt x="6454" y="20765"/>
                    </a:lnTo>
                    <a:lnTo>
                      <a:pt x="1" y="26897"/>
                    </a:lnTo>
                    <a:lnTo>
                      <a:pt x="1" y="29468"/>
                    </a:lnTo>
                    <a:lnTo>
                      <a:pt x="56508" y="25932"/>
                    </a:lnTo>
                    <a:lnTo>
                      <a:pt x="50757" y="21574"/>
                    </a:lnTo>
                    <a:lnTo>
                      <a:pt x="46483" y="20300"/>
                    </a:lnTo>
                    <a:lnTo>
                      <a:pt x="46923" y="15990"/>
                    </a:lnTo>
                    <a:lnTo>
                      <a:pt x="43459" y="15443"/>
                    </a:lnTo>
                    <a:lnTo>
                      <a:pt x="40208" y="7049"/>
                    </a:lnTo>
                    <a:lnTo>
                      <a:pt x="34469" y="6049"/>
                    </a:lnTo>
                    <a:lnTo>
                      <a:pt x="30993" y="2501"/>
                    </a:lnTo>
                    <a:lnTo>
                      <a:pt x="145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8"/>
              <p:cNvSpPr/>
              <p:nvPr/>
            </p:nvSpPr>
            <p:spPr>
              <a:xfrm>
                <a:off x="789484" y="2934584"/>
                <a:ext cx="810323" cy="1173478"/>
              </a:xfrm>
              <a:custGeom>
                <a:avLst/>
                <a:gdLst/>
                <a:ahLst/>
                <a:cxnLst/>
                <a:rect l="l" t="t" r="r" b="b"/>
                <a:pathLst>
                  <a:path w="14265" h="20658" extrusionOk="0">
                    <a:moveTo>
                      <a:pt x="2739" y="0"/>
                    </a:moveTo>
                    <a:lnTo>
                      <a:pt x="1" y="953"/>
                    </a:lnTo>
                    <a:lnTo>
                      <a:pt x="6644" y="4263"/>
                    </a:lnTo>
                    <a:lnTo>
                      <a:pt x="6287" y="12847"/>
                    </a:lnTo>
                    <a:lnTo>
                      <a:pt x="10776" y="15324"/>
                    </a:lnTo>
                    <a:lnTo>
                      <a:pt x="10776" y="20658"/>
                    </a:lnTo>
                    <a:lnTo>
                      <a:pt x="14264" y="11811"/>
                    </a:lnTo>
                    <a:lnTo>
                      <a:pt x="11014" y="2739"/>
                    </a:lnTo>
                    <a:lnTo>
                      <a:pt x="2739" y="0"/>
                    </a:lnTo>
                    <a:close/>
                  </a:path>
                </a:pathLst>
              </a:custGeom>
              <a:solidFill>
                <a:schemeClr val="dk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8"/>
              <p:cNvSpPr/>
              <p:nvPr/>
            </p:nvSpPr>
            <p:spPr>
              <a:xfrm>
                <a:off x="789484" y="2988664"/>
                <a:ext cx="625650" cy="1435235"/>
              </a:xfrm>
              <a:custGeom>
                <a:avLst/>
                <a:gdLst/>
                <a:ahLst/>
                <a:cxnLst/>
                <a:rect l="l" t="t" r="r" b="b"/>
                <a:pathLst>
                  <a:path w="11014" h="25266" extrusionOk="0">
                    <a:moveTo>
                      <a:pt x="1" y="1"/>
                    </a:moveTo>
                    <a:lnTo>
                      <a:pt x="656" y="2942"/>
                    </a:lnTo>
                    <a:lnTo>
                      <a:pt x="4073" y="3751"/>
                    </a:lnTo>
                    <a:lnTo>
                      <a:pt x="2739" y="11907"/>
                    </a:lnTo>
                    <a:lnTo>
                      <a:pt x="7716" y="14372"/>
                    </a:lnTo>
                    <a:lnTo>
                      <a:pt x="9335" y="25266"/>
                    </a:lnTo>
                    <a:lnTo>
                      <a:pt x="11014" y="19110"/>
                    </a:lnTo>
                    <a:lnTo>
                      <a:pt x="10776" y="14372"/>
                    </a:lnTo>
                    <a:lnTo>
                      <a:pt x="6287" y="11895"/>
                    </a:lnTo>
                    <a:lnTo>
                      <a:pt x="6644" y="3311"/>
                    </a:lnTo>
                    <a:lnTo>
                      <a:pt x="1"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8"/>
              <p:cNvSpPr/>
              <p:nvPr/>
            </p:nvSpPr>
            <p:spPr>
              <a:xfrm>
                <a:off x="1878401" y="3076600"/>
                <a:ext cx="292262" cy="982102"/>
              </a:xfrm>
              <a:custGeom>
                <a:avLst/>
                <a:gdLst/>
                <a:ahLst/>
                <a:cxnLst/>
                <a:rect l="l" t="t" r="r" b="b"/>
                <a:pathLst>
                  <a:path w="5145" h="17289" extrusionOk="0">
                    <a:moveTo>
                      <a:pt x="1" y="1"/>
                    </a:moveTo>
                    <a:lnTo>
                      <a:pt x="1132" y="7466"/>
                    </a:lnTo>
                    <a:lnTo>
                      <a:pt x="1132" y="11585"/>
                    </a:lnTo>
                    <a:lnTo>
                      <a:pt x="5144" y="17288"/>
                    </a:lnTo>
                    <a:lnTo>
                      <a:pt x="5144" y="17288"/>
                    </a:lnTo>
                    <a:lnTo>
                      <a:pt x="3846" y="11431"/>
                    </a:lnTo>
                    <a:lnTo>
                      <a:pt x="5144" y="9264"/>
                    </a:lnTo>
                    <a:lnTo>
                      <a:pt x="3477" y="354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8"/>
              <p:cNvSpPr/>
              <p:nvPr/>
            </p:nvSpPr>
            <p:spPr>
              <a:xfrm>
                <a:off x="402634" y="3732654"/>
                <a:ext cx="574242" cy="381502"/>
              </a:xfrm>
              <a:custGeom>
                <a:avLst/>
                <a:gdLst/>
                <a:ahLst/>
                <a:cxnLst/>
                <a:rect l="l" t="t" r="r" b="b"/>
                <a:pathLst>
                  <a:path w="10109" h="6716" extrusionOk="0">
                    <a:moveTo>
                      <a:pt x="3215" y="1"/>
                    </a:moveTo>
                    <a:lnTo>
                      <a:pt x="0" y="2049"/>
                    </a:lnTo>
                    <a:lnTo>
                      <a:pt x="1441" y="6716"/>
                    </a:lnTo>
                    <a:lnTo>
                      <a:pt x="3215" y="4477"/>
                    </a:lnTo>
                    <a:lnTo>
                      <a:pt x="6215" y="3656"/>
                    </a:lnTo>
                    <a:lnTo>
                      <a:pt x="5608" y="1822"/>
                    </a:lnTo>
                    <a:lnTo>
                      <a:pt x="10109" y="572"/>
                    </a:lnTo>
                    <a:lnTo>
                      <a:pt x="32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8"/>
              <p:cNvSpPr/>
              <p:nvPr/>
            </p:nvSpPr>
            <p:spPr>
              <a:xfrm>
                <a:off x="2535818" y="3811785"/>
                <a:ext cx="792032" cy="595941"/>
              </a:xfrm>
              <a:custGeom>
                <a:avLst/>
                <a:gdLst/>
                <a:ahLst/>
                <a:cxnLst/>
                <a:rect l="l" t="t" r="r" b="b"/>
                <a:pathLst>
                  <a:path w="13943" h="10491" extrusionOk="0">
                    <a:moveTo>
                      <a:pt x="894" y="1"/>
                    </a:moveTo>
                    <a:lnTo>
                      <a:pt x="2299" y="1025"/>
                    </a:lnTo>
                    <a:lnTo>
                      <a:pt x="1" y="4049"/>
                    </a:lnTo>
                    <a:lnTo>
                      <a:pt x="2168" y="6787"/>
                    </a:lnTo>
                    <a:lnTo>
                      <a:pt x="13943" y="10490"/>
                    </a:lnTo>
                    <a:lnTo>
                      <a:pt x="8192" y="6132"/>
                    </a:lnTo>
                    <a:lnTo>
                      <a:pt x="3918" y="4858"/>
                    </a:lnTo>
                    <a:lnTo>
                      <a:pt x="4358" y="548"/>
                    </a:lnTo>
                    <a:lnTo>
                      <a:pt x="8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191;p18"/>
            <p:cNvGrpSpPr/>
            <p:nvPr/>
          </p:nvGrpSpPr>
          <p:grpSpPr>
            <a:xfrm>
              <a:off x="2319378" y="2164105"/>
              <a:ext cx="1657944" cy="2351036"/>
              <a:chOff x="-491325" y="1408457"/>
              <a:chExt cx="1095726" cy="1553788"/>
            </a:xfrm>
          </p:grpSpPr>
          <p:sp>
            <p:nvSpPr>
              <p:cNvPr id="192" name="Google Shape;192;p18"/>
              <p:cNvSpPr/>
              <p:nvPr/>
            </p:nvSpPr>
            <p:spPr>
              <a:xfrm>
                <a:off x="-194246" y="1408457"/>
                <a:ext cx="216778" cy="149900"/>
              </a:xfrm>
              <a:custGeom>
                <a:avLst/>
                <a:gdLst/>
                <a:ahLst/>
                <a:cxnLst/>
                <a:rect l="l" t="t" r="r" b="b"/>
                <a:pathLst>
                  <a:path w="2311" h="1598" extrusionOk="0">
                    <a:moveTo>
                      <a:pt x="1464" y="1"/>
                    </a:moveTo>
                    <a:cubicBezTo>
                      <a:pt x="1343" y="1"/>
                      <a:pt x="1235" y="81"/>
                      <a:pt x="1179" y="192"/>
                    </a:cubicBezTo>
                    <a:cubicBezTo>
                      <a:pt x="1120" y="312"/>
                      <a:pt x="1084" y="454"/>
                      <a:pt x="1072" y="585"/>
                    </a:cubicBezTo>
                    <a:cubicBezTo>
                      <a:pt x="1036" y="502"/>
                      <a:pt x="1000" y="454"/>
                      <a:pt x="941" y="407"/>
                    </a:cubicBezTo>
                    <a:cubicBezTo>
                      <a:pt x="910" y="382"/>
                      <a:pt x="868" y="366"/>
                      <a:pt x="827" y="366"/>
                    </a:cubicBezTo>
                    <a:cubicBezTo>
                      <a:pt x="791" y="366"/>
                      <a:pt x="755" y="379"/>
                      <a:pt x="727" y="407"/>
                    </a:cubicBezTo>
                    <a:cubicBezTo>
                      <a:pt x="703" y="431"/>
                      <a:pt x="691" y="490"/>
                      <a:pt x="703" y="538"/>
                    </a:cubicBezTo>
                    <a:cubicBezTo>
                      <a:pt x="715" y="585"/>
                      <a:pt x="715" y="621"/>
                      <a:pt x="739" y="669"/>
                    </a:cubicBezTo>
                    <a:cubicBezTo>
                      <a:pt x="667" y="609"/>
                      <a:pt x="584" y="538"/>
                      <a:pt x="477" y="502"/>
                    </a:cubicBezTo>
                    <a:cubicBezTo>
                      <a:pt x="432" y="492"/>
                      <a:pt x="390" y="486"/>
                      <a:pt x="348" y="486"/>
                    </a:cubicBezTo>
                    <a:cubicBezTo>
                      <a:pt x="288" y="486"/>
                      <a:pt x="230" y="498"/>
                      <a:pt x="167" y="526"/>
                    </a:cubicBezTo>
                    <a:cubicBezTo>
                      <a:pt x="72" y="562"/>
                      <a:pt x="0" y="669"/>
                      <a:pt x="0" y="776"/>
                    </a:cubicBezTo>
                    <a:cubicBezTo>
                      <a:pt x="0" y="847"/>
                      <a:pt x="48" y="943"/>
                      <a:pt x="108" y="978"/>
                    </a:cubicBezTo>
                    <a:cubicBezTo>
                      <a:pt x="167" y="1038"/>
                      <a:pt x="238" y="1085"/>
                      <a:pt x="298" y="1133"/>
                    </a:cubicBezTo>
                    <a:cubicBezTo>
                      <a:pt x="465" y="1252"/>
                      <a:pt x="596" y="1383"/>
                      <a:pt x="715" y="1538"/>
                    </a:cubicBezTo>
                    <a:cubicBezTo>
                      <a:pt x="870" y="1443"/>
                      <a:pt x="1039" y="1403"/>
                      <a:pt x="1210" y="1403"/>
                    </a:cubicBezTo>
                    <a:cubicBezTo>
                      <a:pt x="1447" y="1403"/>
                      <a:pt x="1686" y="1480"/>
                      <a:pt x="1893" y="1597"/>
                    </a:cubicBezTo>
                    <a:cubicBezTo>
                      <a:pt x="1953" y="1383"/>
                      <a:pt x="2036" y="1181"/>
                      <a:pt x="2155" y="1002"/>
                    </a:cubicBezTo>
                    <a:cubicBezTo>
                      <a:pt x="2215" y="907"/>
                      <a:pt x="2310" y="812"/>
                      <a:pt x="2274" y="693"/>
                    </a:cubicBezTo>
                    <a:cubicBezTo>
                      <a:pt x="2251" y="585"/>
                      <a:pt x="2143" y="526"/>
                      <a:pt x="2036" y="526"/>
                    </a:cubicBezTo>
                    <a:cubicBezTo>
                      <a:pt x="1929" y="538"/>
                      <a:pt x="1846" y="597"/>
                      <a:pt x="1774" y="669"/>
                    </a:cubicBezTo>
                    <a:cubicBezTo>
                      <a:pt x="1786" y="538"/>
                      <a:pt x="1798" y="407"/>
                      <a:pt x="1774" y="264"/>
                    </a:cubicBezTo>
                    <a:cubicBezTo>
                      <a:pt x="1739" y="133"/>
                      <a:pt x="1643" y="14"/>
                      <a:pt x="1489" y="2"/>
                    </a:cubicBezTo>
                    <a:cubicBezTo>
                      <a:pt x="1480" y="1"/>
                      <a:pt x="1472" y="1"/>
                      <a:pt x="14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8"/>
              <p:cNvSpPr/>
              <p:nvPr/>
            </p:nvSpPr>
            <p:spPr>
              <a:xfrm>
                <a:off x="-491325" y="1908351"/>
                <a:ext cx="358607" cy="503920"/>
              </a:xfrm>
              <a:custGeom>
                <a:avLst/>
                <a:gdLst/>
                <a:ahLst/>
                <a:cxnLst/>
                <a:rect l="l" t="t" r="r" b="b"/>
                <a:pathLst>
                  <a:path w="3823" h="5372" extrusionOk="0">
                    <a:moveTo>
                      <a:pt x="847" y="1"/>
                    </a:moveTo>
                    <a:cubicBezTo>
                      <a:pt x="804" y="1"/>
                      <a:pt x="762" y="7"/>
                      <a:pt x="727" y="19"/>
                    </a:cubicBezTo>
                    <a:cubicBezTo>
                      <a:pt x="715" y="19"/>
                      <a:pt x="679" y="31"/>
                      <a:pt x="667" y="31"/>
                    </a:cubicBezTo>
                    <a:cubicBezTo>
                      <a:pt x="655" y="43"/>
                      <a:pt x="655" y="43"/>
                      <a:pt x="643" y="43"/>
                    </a:cubicBezTo>
                    <a:cubicBezTo>
                      <a:pt x="536" y="90"/>
                      <a:pt x="429" y="150"/>
                      <a:pt x="357" y="221"/>
                    </a:cubicBezTo>
                    <a:cubicBezTo>
                      <a:pt x="346" y="245"/>
                      <a:pt x="310" y="257"/>
                      <a:pt x="298" y="281"/>
                    </a:cubicBezTo>
                    <a:cubicBezTo>
                      <a:pt x="191" y="400"/>
                      <a:pt x="119" y="555"/>
                      <a:pt x="72" y="697"/>
                    </a:cubicBezTo>
                    <a:cubicBezTo>
                      <a:pt x="0" y="995"/>
                      <a:pt x="12" y="1317"/>
                      <a:pt x="24" y="1614"/>
                    </a:cubicBezTo>
                    <a:cubicBezTo>
                      <a:pt x="48" y="1924"/>
                      <a:pt x="60" y="2245"/>
                      <a:pt x="72" y="2579"/>
                    </a:cubicBezTo>
                    <a:cubicBezTo>
                      <a:pt x="72" y="2698"/>
                      <a:pt x="84" y="2817"/>
                      <a:pt x="84" y="2936"/>
                    </a:cubicBezTo>
                    <a:cubicBezTo>
                      <a:pt x="119" y="3400"/>
                      <a:pt x="143" y="3876"/>
                      <a:pt x="357" y="4293"/>
                    </a:cubicBezTo>
                    <a:cubicBezTo>
                      <a:pt x="429" y="4436"/>
                      <a:pt x="536" y="4555"/>
                      <a:pt x="643" y="4674"/>
                    </a:cubicBezTo>
                    <a:cubicBezTo>
                      <a:pt x="953" y="5008"/>
                      <a:pt x="1381" y="5210"/>
                      <a:pt x="1834" y="5317"/>
                    </a:cubicBezTo>
                    <a:cubicBezTo>
                      <a:pt x="2018" y="5357"/>
                      <a:pt x="2214" y="5371"/>
                      <a:pt x="2415" y="5371"/>
                    </a:cubicBezTo>
                    <a:cubicBezTo>
                      <a:pt x="2879" y="5371"/>
                      <a:pt x="3370" y="5294"/>
                      <a:pt x="3810" y="5269"/>
                    </a:cubicBezTo>
                    <a:cubicBezTo>
                      <a:pt x="3810" y="5186"/>
                      <a:pt x="3810" y="5079"/>
                      <a:pt x="3822" y="5043"/>
                    </a:cubicBezTo>
                    <a:lnTo>
                      <a:pt x="3822" y="4984"/>
                    </a:lnTo>
                    <a:lnTo>
                      <a:pt x="3822" y="4555"/>
                    </a:lnTo>
                    <a:lnTo>
                      <a:pt x="3822" y="4496"/>
                    </a:lnTo>
                    <a:lnTo>
                      <a:pt x="3822" y="4246"/>
                    </a:lnTo>
                    <a:lnTo>
                      <a:pt x="3822" y="4186"/>
                    </a:lnTo>
                    <a:lnTo>
                      <a:pt x="3822" y="4019"/>
                    </a:lnTo>
                    <a:cubicBezTo>
                      <a:pt x="3783" y="4021"/>
                      <a:pt x="3744" y="4022"/>
                      <a:pt x="3704" y="4022"/>
                    </a:cubicBezTo>
                    <a:cubicBezTo>
                      <a:pt x="3443" y="4022"/>
                      <a:pt x="3176" y="3989"/>
                      <a:pt x="2917" y="3948"/>
                    </a:cubicBezTo>
                    <a:cubicBezTo>
                      <a:pt x="2822" y="3936"/>
                      <a:pt x="2727" y="3900"/>
                      <a:pt x="2632" y="3876"/>
                    </a:cubicBezTo>
                    <a:cubicBezTo>
                      <a:pt x="2441" y="3817"/>
                      <a:pt x="2262" y="3710"/>
                      <a:pt x="2132" y="3555"/>
                    </a:cubicBezTo>
                    <a:cubicBezTo>
                      <a:pt x="1870" y="3257"/>
                      <a:pt x="1798" y="2841"/>
                      <a:pt x="1810" y="2448"/>
                    </a:cubicBezTo>
                    <a:cubicBezTo>
                      <a:pt x="1834" y="2091"/>
                      <a:pt x="1870" y="1745"/>
                      <a:pt x="1870" y="1388"/>
                    </a:cubicBezTo>
                    <a:cubicBezTo>
                      <a:pt x="1858" y="1150"/>
                      <a:pt x="1834" y="912"/>
                      <a:pt x="1739" y="686"/>
                    </a:cubicBezTo>
                    <a:cubicBezTo>
                      <a:pt x="1691" y="578"/>
                      <a:pt x="1655" y="483"/>
                      <a:pt x="1572" y="388"/>
                    </a:cubicBezTo>
                    <a:cubicBezTo>
                      <a:pt x="1536" y="328"/>
                      <a:pt x="1477" y="269"/>
                      <a:pt x="1393" y="209"/>
                    </a:cubicBezTo>
                    <a:cubicBezTo>
                      <a:pt x="1370" y="186"/>
                      <a:pt x="1358" y="162"/>
                      <a:pt x="1322" y="150"/>
                    </a:cubicBezTo>
                    <a:cubicBezTo>
                      <a:pt x="1239" y="90"/>
                      <a:pt x="1143" y="66"/>
                      <a:pt x="1036" y="31"/>
                    </a:cubicBezTo>
                    <a:cubicBezTo>
                      <a:pt x="1024" y="19"/>
                      <a:pt x="1000" y="19"/>
                      <a:pt x="977" y="19"/>
                    </a:cubicBezTo>
                    <a:cubicBezTo>
                      <a:pt x="935" y="7"/>
                      <a:pt x="890" y="1"/>
                      <a:pt x="8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8"/>
              <p:cNvSpPr/>
              <p:nvPr/>
            </p:nvSpPr>
            <p:spPr>
              <a:xfrm>
                <a:off x="-369567" y="1919045"/>
                <a:ext cx="236851" cy="384507"/>
              </a:xfrm>
              <a:custGeom>
                <a:avLst/>
                <a:gdLst/>
                <a:ahLst/>
                <a:cxnLst/>
                <a:rect l="l" t="t" r="r" b="b"/>
                <a:pathLst>
                  <a:path w="2525" h="4099" extrusionOk="0">
                    <a:moveTo>
                      <a:pt x="0" y="0"/>
                    </a:moveTo>
                    <a:lnTo>
                      <a:pt x="0" y="0"/>
                    </a:lnTo>
                    <a:cubicBezTo>
                      <a:pt x="95" y="298"/>
                      <a:pt x="107" y="619"/>
                      <a:pt x="107" y="929"/>
                    </a:cubicBezTo>
                    <a:cubicBezTo>
                      <a:pt x="95" y="1310"/>
                      <a:pt x="60" y="1715"/>
                      <a:pt x="72" y="2107"/>
                    </a:cubicBezTo>
                    <a:cubicBezTo>
                      <a:pt x="83" y="2465"/>
                      <a:pt x="131" y="2834"/>
                      <a:pt x="298" y="3155"/>
                    </a:cubicBezTo>
                    <a:cubicBezTo>
                      <a:pt x="381" y="3322"/>
                      <a:pt x="488" y="3489"/>
                      <a:pt x="619" y="3608"/>
                    </a:cubicBezTo>
                    <a:cubicBezTo>
                      <a:pt x="774" y="3739"/>
                      <a:pt x="953" y="3846"/>
                      <a:pt x="1143" y="3917"/>
                    </a:cubicBezTo>
                    <a:cubicBezTo>
                      <a:pt x="1465" y="4051"/>
                      <a:pt x="1806" y="4098"/>
                      <a:pt x="2143" y="4098"/>
                    </a:cubicBezTo>
                    <a:cubicBezTo>
                      <a:pt x="2255" y="4098"/>
                      <a:pt x="2366" y="4093"/>
                      <a:pt x="2477" y="4084"/>
                    </a:cubicBezTo>
                    <a:lnTo>
                      <a:pt x="2524" y="4084"/>
                    </a:lnTo>
                    <a:lnTo>
                      <a:pt x="2524" y="4024"/>
                    </a:lnTo>
                    <a:cubicBezTo>
                      <a:pt x="2400" y="4032"/>
                      <a:pt x="2275" y="4037"/>
                      <a:pt x="2151" y="4037"/>
                    </a:cubicBezTo>
                    <a:cubicBezTo>
                      <a:pt x="1859" y="4037"/>
                      <a:pt x="1570" y="4009"/>
                      <a:pt x="1286" y="3917"/>
                    </a:cubicBezTo>
                    <a:cubicBezTo>
                      <a:pt x="905" y="3798"/>
                      <a:pt x="572" y="3560"/>
                      <a:pt x="381" y="3215"/>
                    </a:cubicBezTo>
                    <a:cubicBezTo>
                      <a:pt x="202" y="2905"/>
                      <a:pt x="143" y="2536"/>
                      <a:pt x="131" y="2179"/>
                    </a:cubicBezTo>
                    <a:cubicBezTo>
                      <a:pt x="119" y="1786"/>
                      <a:pt x="143" y="1417"/>
                      <a:pt x="155" y="1036"/>
                    </a:cubicBezTo>
                    <a:cubicBezTo>
                      <a:pt x="179" y="703"/>
                      <a:pt x="155" y="381"/>
                      <a:pt x="72" y="60"/>
                    </a:cubicBezTo>
                    <a:cubicBezTo>
                      <a:pt x="36" y="36"/>
                      <a:pt x="24" y="2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8"/>
              <p:cNvSpPr/>
              <p:nvPr/>
            </p:nvSpPr>
            <p:spPr>
              <a:xfrm>
                <a:off x="-399772" y="1910040"/>
                <a:ext cx="271371" cy="421184"/>
              </a:xfrm>
              <a:custGeom>
                <a:avLst/>
                <a:gdLst/>
                <a:ahLst/>
                <a:cxnLst/>
                <a:rect l="l" t="t" r="r" b="b"/>
                <a:pathLst>
                  <a:path w="2893" h="4490" extrusionOk="0">
                    <a:moveTo>
                      <a:pt x="1" y="1"/>
                    </a:moveTo>
                    <a:cubicBezTo>
                      <a:pt x="72" y="310"/>
                      <a:pt x="108" y="620"/>
                      <a:pt x="108" y="941"/>
                    </a:cubicBezTo>
                    <a:cubicBezTo>
                      <a:pt x="108" y="1370"/>
                      <a:pt x="72" y="1811"/>
                      <a:pt x="96" y="2251"/>
                    </a:cubicBezTo>
                    <a:cubicBezTo>
                      <a:pt x="96" y="2656"/>
                      <a:pt x="120" y="3108"/>
                      <a:pt x="334" y="3489"/>
                    </a:cubicBezTo>
                    <a:cubicBezTo>
                      <a:pt x="524" y="3870"/>
                      <a:pt x="870" y="4120"/>
                      <a:pt x="1251" y="4275"/>
                    </a:cubicBezTo>
                    <a:cubicBezTo>
                      <a:pt x="1703" y="4454"/>
                      <a:pt x="2191" y="4478"/>
                      <a:pt x="2668" y="4489"/>
                    </a:cubicBezTo>
                    <a:lnTo>
                      <a:pt x="2858" y="4489"/>
                    </a:lnTo>
                    <a:cubicBezTo>
                      <a:pt x="2888" y="4489"/>
                      <a:pt x="2893" y="4448"/>
                      <a:pt x="2873" y="4448"/>
                    </a:cubicBezTo>
                    <a:cubicBezTo>
                      <a:pt x="2869" y="4448"/>
                      <a:pt x="2864" y="4450"/>
                      <a:pt x="2858" y="4454"/>
                    </a:cubicBezTo>
                    <a:lnTo>
                      <a:pt x="2846" y="4454"/>
                    </a:lnTo>
                    <a:cubicBezTo>
                      <a:pt x="2358" y="4430"/>
                      <a:pt x="1858" y="4418"/>
                      <a:pt x="1406" y="4275"/>
                    </a:cubicBezTo>
                    <a:cubicBezTo>
                      <a:pt x="1013" y="4156"/>
                      <a:pt x="655" y="3918"/>
                      <a:pt x="429" y="3573"/>
                    </a:cubicBezTo>
                    <a:cubicBezTo>
                      <a:pt x="215" y="3216"/>
                      <a:pt x="167" y="2751"/>
                      <a:pt x="155" y="2334"/>
                    </a:cubicBezTo>
                    <a:cubicBezTo>
                      <a:pt x="155" y="1906"/>
                      <a:pt x="167" y="1477"/>
                      <a:pt x="167" y="1037"/>
                    </a:cubicBezTo>
                    <a:cubicBezTo>
                      <a:pt x="167" y="703"/>
                      <a:pt x="132" y="358"/>
                      <a:pt x="60" y="13"/>
                    </a:cubicBezTo>
                    <a:cubicBezTo>
                      <a:pt x="48" y="1"/>
                      <a:pt x="13"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8"/>
              <p:cNvSpPr/>
              <p:nvPr/>
            </p:nvSpPr>
            <p:spPr>
              <a:xfrm>
                <a:off x="-428757" y="1910040"/>
                <a:ext cx="286004" cy="446887"/>
              </a:xfrm>
              <a:custGeom>
                <a:avLst/>
                <a:gdLst/>
                <a:ahLst/>
                <a:cxnLst/>
                <a:rect l="l" t="t" r="r" b="b"/>
                <a:pathLst>
                  <a:path w="3049" h="4764" extrusionOk="0">
                    <a:moveTo>
                      <a:pt x="60" y="1"/>
                    </a:moveTo>
                    <a:cubicBezTo>
                      <a:pt x="48" y="1"/>
                      <a:pt x="12" y="13"/>
                      <a:pt x="0" y="13"/>
                    </a:cubicBezTo>
                    <a:cubicBezTo>
                      <a:pt x="0" y="370"/>
                      <a:pt x="0" y="739"/>
                      <a:pt x="12" y="1096"/>
                    </a:cubicBezTo>
                    <a:cubicBezTo>
                      <a:pt x="36" y="1596"/>
                      <a:pt x="60" y="2084"/>
                      <a:pt x="107" y="2573"/>
                    </a:cubicBezTo>
                    <a:cubicBezTo>
                      <a:pt x="155" y="2977"/>
                      <a:pt x="214" y="3394"/>
                      <a:pt x="417" y="3751"/>
                    </a:cubicBezTo>
                    <a:cubicBezTo>
                      <a:pt x="631" y="4120"/>
                      <a:pt x="964" y="4394"/>
                      <a:pt x="1369" y="4537"/>
                    </a:cubicBezTo>
                    <a:cubicBezTo>
                      <a:pt x="1834" y="4716"/>
                      <a:pt x="2322" y="4751"/>
                      <a:pt x="2810" y="4763"/>
                    </a:cubicBezTo>
                    <a:lnTo>
                      <a:pt x="3012" y="4763"/>
                    </a:lnTo>
                    <a:cubicBezTo>
                      <a:pt x="3048" y="4763"/>
                      <a:pt x="3048" y="4704"/>
                      <a:pt x="3024" y="4704"/>
                    </a:cubicBezTo>
                    <a:cubicBezTo>
                      <a:pt x="2524" y="4692"/>
                      <a:pt x="2024" y="4668"/>
                      <a:pt x="1548" y="4525"/>
                    </a:cubicBezTo>
                    <a:cubicBezTo>
                      <a:pt x="1143" y="4394"/>
                      <a:pt x="774" y="4168"/>
                      <a:pt x="536" y="3811"/>
                    </a:cubicBezTo>
                    <a:cubicBezTo>
                      <a:pt x="310" y="3466"/>
                      <a:pt x="226" y="3061"/>
                      <a:pt x="179" y="2668"/>
                    </a:cubicBezTo>
                    <a:cubicBezTo>
                      <a:pt x="119" y="2203"/>
                      <a:pt x="95" y="1727"/>
                      <a:pt x="71" y="1251"/>
                    </a:cubicBezTo>
                    <a:cubicBezTo>
                      <a:pt x="60" y="834"/>
                      <a:pt x="60" y="418"/>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8"/>
              <p:cNvSpPr/>
              <p:nvPr/>
            </p:nvSpPr>
            <p:spPr>
              <a:xfrm>
                <a:off x="-468999" y="1926831"/>
                <a:ext cx="337408" cy="452609"/>
              </a:xfrm>
              <a:custGeom>
                <a:avLst/>
                <a:gdLst/>
                <a:ahLst/>
                <a:cxnLst/>
                <a:rect l="l" t="t" r="r" b="b"/>
                <a:pathLst>
                  <a:path w="3597" h="4825" extrusionOk="0">
                    <a:moveTo>
                      <a:pt x="108" y="0"/>
                    </a:moveTo>
                    <a:lnTo>
                      <a:pt x="108" y="0"/>
                    </a:lnTo>
                    <a:cubicBezTo>
                      <a:pt x="84" y="12"/>
                      <a:pt x="60" y="24"/>
                      <a:pt x="48" y="60"/>
                    </a:cubicBezTo>
                    <a:cubicBezTo>
                      <a:pt x="24" y="298"/>
                      <a:pt x="12" y="524"/>
                      <a:pt x="12" y="762"/>
                    </a:cubicBezTo>
                    <a:cubicBezTo>
                      <a:pt x="0" y="1322"/>
                      <a:pt x="48" y="1894"/>
                      <a:pt x="131" y="2441"/>
                    </a:cubicBezTo>
                    <a:cubicBezTo>
                      <a:pt x="203" y="2917"/>
                      <a:pt x="310" y="3406"/>
                      <a:pt x="560" y="3822"/>
                    </a:cubicBezTo>
                    <a:cubicBezTo>
                      <a:pt x="679" y="4037"/>
                      <a:pt x="846" y="4215"/>
                      <a:pt x="1036" y="4358"/>
                    </a:cubicBezTo>
                    <a:cubicBezTo>
                      <a:pt x="1239" y="4513"/>
                      <a:pt x="1453" y="4608"/>
                      <a:pt x="1691" y="4691"/>
                    </a:cubicBezTo>
                    <a:cubicBezTo>
                      <a:pt x="2054" y="4796"/>
                      <a:pt x="2433" y="4825"/>
                      <a:pt x="2810" y="4825"/>
                    </a:cubicBezTo>
                    <a:cubicBezTo>
                      <a:pt x="2990" y="4825"/>
                      <a:pt x="3169" y="4818"/>
                      <a:pt x="3346" y="4811"/>
                    </a:cubicBezTo>
                    <a:cubicBezTo>
                      <a:pt x="3418" y="4811"/>
                      <a:pt x="3501" y="4787"/>
                      <a:pt x="3572" y="4787"/>
                    </a:cubicBezTo>
                    <a:cubicBezTo>
                      <a:pt x="3596" y="4787"/>
                      <a:pt x="3596" y="4751"/>
                      <a:pt x="3560" y="4715"/>
                    </a:cubicBezTo>
                    <a:lnTo>
                      <a:pt x="3537" y="4715"/>
                    </a:lnTo>
                    <a:cubicBezTo>
                      <a:pt x="3283" y="4737"/>
                      <a:pt x="3026" y="4754"/>
                      <a:pt x="2771" y="4754"/>
                    </a:cubicBezTo>
                    <a:cubicBezTo>
                      <a:pt x="2475" y="4754"/>
                      <a:pt x="2181" y="4732"/>
                      <a:pt x="1894" y="4668"/>
                    </a:cubicBezTo>
                    <a:cubicBezTo>
                      <a:pt x="1417" y="4572"/>
                      <a:pt x="965" y="4310"/>
                      <a:pt x="679" y="3918"/>
                    </a:cubicBezTo>
                    <a:cubicBezTo>
                      <a:pt x="405" y="3525"/>
                      <a:pt x="286" y="3048"/>
                      <a:pt x="203" y="2584"/>
                    </a:cubicBezTo>
                    <a:cubicBezTo>
                      <a:pt x="119" y="2048"/>
                      <a:pt x="60" y="1501"/>
                      <a:pt x="60" y="953"/>
                    </a:cubicBezTo>
                    <a:cubicBezTo>
                      <a:pt x="60" y="643"/>
                      <a:pt x="72" y="310"/>
                      <a:pt x="1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8"/>
              <p:cNvSpPr/>
              <p:nvPr/>
            </p:nvSpPr>
            <p:spPr>
              <a:xfrm>
                <a:off x="23568" y="1854225"/>
                <a:ext cx="352979" cy="970694"/>
              </a:xfrm>
              <a:custGeom>
                <a:avLst/>
                <a:gdLst/>
                <a:ahLst/>
                <a:cxnLst/>
                <a:rect l="l" t="t" r="r" b="b"/>
                <a:pathLst>
                  <a:path w="3763" h="10348" extrusionOk="0">
                    <a:moveTo>
                      <a:pt x="2679" y="1"/>
                    </a:moveTo>
                    <a:cubicBezTo>
                      <a:pt x="2608" y="12"/>
                      <a:pt x="2548" y="48"/>
                      <a:pt x="2488" y="72"/>
                    </a:cubicBezTo>
                    <a:cubicBezTo>
                      <a:pt x="2453" y="72"/>
                      <a:pt x="2441" y="84"/>
                      <a:pt x="2429" y="108"/>
                    </a:cubicBezTo>
                    <a:cubicBezTo>
                      <a:pt x="2262" y="203"/>
                      <a:pt x="2143" y="370"/>
                      <a:pt x="2084" y="548"/>
                    </a:cubicBezTo>
                    <a:cubicBezTo>
                      <a:pt x="1977" y="882"/>
                      <a:pt x="2024" y="1239"/>
                      <a:pt x="2072" y="1572"/>
                    </a:cubicBezTo>
                    <a:cubicBezTo>
                      <a:pt x="2143" y="2084"/>
                      <a:pt x="2191" y="2584"/>
                      <a:pt x="2227" y="3096"/>
                    </a:cubicBezTo>
                    <a:cubicBezTo>
                      <a:pt x="2346" y="4596"/>
                      <a:pt x="2346" y="6120"/>
                      <a:pt x="2227" y="7621"/>
                    </a:cubicBezTo>
                    <a:lnTo>
                      <a:pt x="2191" y="7978"/>
                    </a:lnTo>
                    <a:cubicBezTo>
                      <a:pt x="2155" y="8156"/>
                      <a:pt x="2096" y="8335"/>
                      <a:pt x="1988" y="8478"/>
                    </a:cubicBezTo>
                    <a:cubicBezTo>
                      <a:pt x="1786" y="8764"/>
                      <a:pt x="1429" y="8894"/>
                      <a:pt x="1072" y="8918"/>
                    </a:cubicBezTo>
                    <a:cubicBezTo>
                      <a:pt x="1053" y="8919"/>
                      <a:pt x="1035" y="8919"/>
                      <a:pt x="1016" y="8919"/>
                    </a:cubicBezTo>
                    <a:cubicBezTo>
                      <a:pt x="679" y="8919"/>
                      <a:pt x="352" y="8819"/>
                      <a:pt x="36" y="8740"/>
                    </a:cubicBezTo>
                    <a:lnTo>
                      <a:pt x="36" y="8990"/>
                    </a:lnTo>
                    <a:lnTo>
                      <a:pt x="36" y="9049"/>
                    </a:lnTo>
                    <a:lnTo>
                      <a:pt x="36" y="9275"/>
                    </a:lnTo>
                    <a:lnTo>
                      <a:pt x="36" y="9335"/>
                    </a:lnTo>
                    <a:cubicBezTo>
                      <a:pt x="12" y="9418"/>
                      <a:pt x="12" y="9526"/>
                      <a:pt x="12" y="9633"/>
                    </a:cubicBezTo>
                    <a:lnTo>
                      <a:pt x="12" y="9692"/>
                    </a:lnTo>
                    <a:cubicBezTo>
                      <a:pt x="0" y="9847"/>
                      <a:pt x="0" y="10002"/>
                      <a:pt x="0" y="10121"/>
                    </a:cubicBezTo>
                    <a:cubicBezTo>
                      <a:pt x="607" y="10168"/>
                      <a:pt x="1191" y="10347"/>
                      <a:pt x="1798" y="10347"/>
                    </a:cubicBezTo>
                    <a:cubicBezTo>
                      <a:pt x="2417" y="10347"/>
                      <a:pt x="3060" y="10145"/>
                      <a:pt x="3393" y="9645"/>
                    </a:cubicBezTo>
                    <a:cubicBezTo>
                      <a:pt x="3643" y="9252"/>
                      <a:pt x="3655" y="8764"/>
                      <a:pt x="3691" y="8335"/>
                    </a:cubicBezTo>
                    <a:cubicBezTo>
                      <a:pt x="3727" y="7466"/>
                      <a:pt x="3751" y="6597"/>
                      <a:pt x="3751" y="5716"/>
                    </a:cubicBezTo>
                    <a:cubicBezTo>
                      <a:pt x="3762" y="4287"/>
                      <a:pt x="3727" y="2846"/>
                      <a:pt x="3572" y="1417"/>
                    </a:cubicBezTo>
                    <a:cubicBezTo>
                      <a:pt x="3560" y="1298"/>
                      <a:pt x="3548" y="1191"/>
                      <a:pt x="3524" y="1072"/>
                    </a:cubicBezTo>
                    <a:cubicBezTo>
                      <a:pt x="3501" y="846"/>
                      <a:pt x="3465" y="608"/>
                      <a:pt x="3370" y="417"/>
                    </a:cubicBezTo>
                    <a:cubicBezTo>
                      <a:pt x="3310" y="310"/>
                      <a:pt x="3250" y="227"/>
                      <a:pt x="3155" y="143"/>
                    </a:cubicBezTo>
                    <a:cubicBezTo>
                      <a:pt x="3143" y="131"/>
                      <a:pt x="3108" y="120"/>
                      <a:pt x="3096" y="108"/>
                    </a:cubicBezTo>
                    <a:cubicBezTo>
                      <a:pt x="3036" y="48"/>
                      <a:pt x="2965" y="12"/>
                      <a:pt x="28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8"/>
              <p:cNvSpPr/>
              <p:nvPr/>
            </p:nvSpPr>
            <p:spPr>
              <a:xfrm>
                <a:off x="24600" y="1853099"/>
                <a:ext cx="289381" cy="901466"/>
              </a:xfrm>
              <a:custGeom>
                <a:avLst/>
                <a:gdLst/>
                <a:ahLst/>
                <a:cxnLst/>
                <a:rect l="l" t="t" r="r" b="b"/>
                <a:pathLst>
                  <a:path w="3085" h="9610" extrusionOk="0">
                    <a:moveTo>
                      <a:pt x="2656" y="1"/>
                    </a:moveTo>
                    <a:cubicBezTo>
                      <a:pt x="2728" y="751"/>
                      <a:pt x="2775" y="1501"/>
                      <a:pt x="2835" y="2263"/>
                    </a:cubicBezTo>
                    <a:cubicBezTo>
                      <a:pt x="2894" y="3120"/>
                      <a:pt x="2954" y="4001"/>
                      <a:pt x="2978" y="4858"/>
                    </a:cubicBezTo>
                    <a:cubicBezTo>
                      <a:pt x="3025" y="5728"/>
                      <a:pt x="3037" y="6609"/>
                      <a:pt x="3025" y="7466"/>
                    </a:cubicBezTo>
                    <a:cubicBezTo>
                      <a:pt x="3025" y="7871"/>
                      <a:pt x="3025" y="8287"/>
                      <a:pt x="2858" y="8656"/>
                    </a:cubicBezTo>
                    <a:cubicBezTo>
                      <a:pt x="2728" y="8990"/>
                      <a:pt x="2477" y="9228"/>
                      <a:pt x="2156" y="9371"/>
                    </a:cubicBezTo>
                    <a:cubicBezTo>
                      <a:pt x="1884" y="9502"/>
                      <a:pt x="1600" y="9554"/>
                      <a:pt x="1314" y="9554"/>
                    </a:cubicBezTo>
                    <a:cubicBezTo>
                      <a:pt x="874" y="9554"/>
                      <a:pt x="426" y="9432"/>
                      <a:pt x="1" y="9287"/>
                    </a:cubicBezTo>
                    <a:lnTo>
                      <a:pt x="1" y="9347"/>
                    </a:lnTo>
                    <a:cubicBezTo>
                      <a:pt x="436" y="9487"/>
                      <a:pt x="883" y="9609"/>
                      <a:pt x="1330" y="9609"/>
                    </a:cubicBezTo>
                    <a:cubicBezTo>
                      <a:pt x="1530" y="9609"/>
                      <a:pt x="1731" y="9585"/>
                      <a:pt x="1930" y="9526"/>
                    </a:cubicBezTo>
                    <a:cubicBezTo>
                      <a:pt x="2239" y="9430"/>
                      <a:pt x="2525" y="9252"/>
                      <a:pt x="2728" y="9002"/>
                    </a:cubicBezTo>
                    <a:cubicBezTo>
                      <a:pt x="2966" y="8692"/>
                      <a:pt x="3049" y="8299"/>
                      <a:pt x="3061" y="7942"/>
                    </a:cubicBezTo>
                    <a:cubicBezTo>
                      <a:pt x="3085" y="7513"/>
                      <a:pt x="3073" y="7097"/>
                      <a:pt x="3073" y="6668"/>
                    </a:cubicBezTo>
                    <a:cubicBezTo>
                      <a:pt x="3073" y="6216"/>
                      <a:pt x="3049" y="5775"/>
                      <a:pt x="3037" y="5323"/>
                    </a:cubicBezTo>
                    <a:cubicBezTo>
                      <a:pt x="3013" y="4430"/>
                      <a:pt x="2966" y="3549"/>
                      <a:pt x="2906" y="2656"/>
                    </a:cubicBezTo>
                    <a:cubicBezTo>
                      <a:pt x="2847" y="1763"/>
                      <a:pt x="2787" y="894"/>
                      <a:pt x="2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8"/>
              <p:cNvSpPr/>
              <p:nvPr/>
            </p:nvSpPr>
            <p:spPr>
              <a:xfrm>
                <a:off x="26851" y="1856476"/>
                <a:ext cx="258144" cy="872199"/>
              </a:xfrm>
              <a:custGeom>
                <a:avLst/>
                <a:gdLst/>
                <a:ahLst/>
                <a:cxnLst/>
                <a:rect l="l" t="t" r="r" b="b"/>
                <a:pathLst>
                  <a:path w="2752" h="9298" extrusionOk="0">
                    <a:moveTo>
                      <a:pt x="2465" y="0"/>
                    </a:moveTo>
                    <a:cubicBezTo>
                      <a:pt x="2442" y="0"/>
                      <a:pt x="2418" y="24"/>
                      <a:pt x="2406" y="36"/>
                    </a:cubicBezTo>
                    <a:cubicBezTo>
                      <a:pt x="2465" y="679"/>
                      <a:pt x="2501" y="1298"/>
                      <a:pt x="2537" y="1941"/>
                    </a:cubicBezTo>
                    <a:cubicBezTo>
                      <a:pt x="2584" y="2774"/>
                      <a:pt x="2620" y="3596"/>
                      <a:pt x="2644" y="4429"/>
                    </a:cubicBezTo>
                    <a:cubicBezTo>
                      <a:pt x="2680" y="5263"/>
                      <a:pt x="2680" y="6096"/>
                      <a:pt x="2680" y="6930"/>
                    </a:cubicBezTo>
                    <a:cubicBezTo>
                      <a:pt x="2680" y="7311"/>
                      <a:pt x="2692" y="7704"/>
                      <a:pt x="2620" y="8085"/>
                    </a:cubicBezTo>
                    <a:cubicBezTo>
                      <a:pt x="2561" y="8442"/>
                      <a:pt x="2394" y="8751"/>
                      <a:pt x="2096" y="8966"/>
                    </a:cubicBezTo>
                    <a:cubicBezTo>
                      <a:pt x="1822" y="9144"/>
                      <a:pt x="1501" y="9228"/>
                      <a:pt x="1191" y="9228"/>
                    </a:cubicBezTo>
                    <a:cubicBezTo>
                      <a:pt x="787" y="9228"/>
                      <a:pt x="382" y="9097"/>
                      <a:pt x="13" y="8954"/>
                    </a:cubicBezTo>
                    <a:lnTo>
                      <a:pt x="1" y="8954"/>
                    </a:lnTo>
                    <a:lnTo>
                      <a:pt x="1" y="9013"/>
                    </a:lnTo>
                    <a:cubicBezTo>
                      <a:pt x="379" y="9172"/>
                      <a:pt x="781" y="9297"/>
                      <a:pt x="1183" y="9297"/>
                    </a:cubicBezTo>
                    <a:cubicBezTo>
                      <a:pt x="1414" y="9297"/>
                      <a:pt x="1644" y="9256"/>
                      <a:pt x="1870" y="9156"/>
                    </a:cubicBezTo>
                    <a:cubicBezTo>
                      <a:pt x="2168" y="9025"/>
                      <a:pt x="2418" y="8799"/>
                      <a:pt x="2561" y="8501"/>
                    </a:cubicBezTo>
                    <a:cubicBezTo>
                      <a:pt x="2704" y="8156"/>
                      <a:pt x="2715" y="7787"/>
                      <a:pt x="2739" y="7418"/>
                    </a:cubicBezTo>
                    <a:cubicBezTo>
                      <a:pt x="2751" y="6573"/>
                      <a:pt x="2739" y="5715"/>
                      <a:pt x="2715" y="4870"/>
                    </a:cubicBezTo>
                    <a:cubicBezTo>
                      <a:pt x="2692" y="4025"/>
                      <a:pt x="2656" y="3155"/>
                      <a:pt x="2620" y="2310"/>
                    </a:cubicBezTo>
                    <a:cubicBezTo>
                      <a:pt x="2573" y="1536"/>
                      <a:pt x="2525" y="774"/>
                      <a:pt x="24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8"/>
              <p:cNvSpPr/>
              <p:nvPr/>
            </p:nvSpPr>
            <p:spPr>
              <a:xfrm>
                <a:off x="24600" y="1859853"/>
                <a:ext cx="322868" cy="927825"/>
              </a:xfrm>
              <a:custGeom>
                <a:avLst/>
                <a:gdLst/>
                <a:ahLst/>
                <a:cxnLst/>
                <a:rect l="l" t="t" r="r" b="b"/>
                <a:pathLst>
                  <a:path w="3442" h="9891" extrusionOk="0">
                    <a:moveTo>
                      <a:pt x="3097" y="0"/>
                    </a:moveTo>
                    <a:lnTo>
                      <a:pt x="3097" y="0"/>
                    </a:lnTo>
                    <a:cubicBezTo>
                      <a:pt x="3156" y="726"/>
                      <a:pt x="3204" y="1453"/>
                      <a:pt x="3251" y="2179"/>
                    </a:cubicBezTo>
                    <a:cubicBezTo>
                      <a:pt x="3299" y="3072"/>
                      <a:pt x="3323" y="3989"/>
                      <a:pt x="3335" y="4882"/>
                    </a:cubicBezTo>
                    <a:cubicBezTo>
                      <a:pt x="3359" y="5775"/>
                      <a:pt x="3370" y="6668"/>
                      <a:pt x="3370" y="7561"/>
                    </a:cubicBezTo>
                    <a:cubicBezTo>
                      <a:pt x="3370" y="7989"/>
                      <a:pt x="3382" y="8418"/>
                      <a:pt x="3239" y="8823"/>
                    </a:cubicBezTo>
                    <a:cubicBezTo>
                      <a:pt x="3097" y="9168"/>
                      <a:pt x="2847" y="9430"/>
                      <a:pt x="2537" y="9596"/>
                    </a:cubicBezTo>
                    <a:cubicBezTo>
                      <a:pt x="2217" y="9778"/>
                      <a:pt x="1870" y="9845"/>
                      <a:pt x="1516" y="9845"/>
                    </a:cubicBezTo>
                    <a:cubicBezTo>
                      <a:pt x="1081" y="9845"/>
                      <a:pt x="636" y="9744"/>
                      <a:pt x="215" y="9632"/>
                    </a:cubicBezTo>
                    <a:cubicBezTo>
                      <a:pt x="144" y="9608"/>
                      <a:pt x="84" y="9585"/>
                      <a:pt x="1" y="9573"/>
                    </a:cubicBezTo>
                    <a:lnTo>
                      <a:pt x="1" y="9632"/>
                    </a:lnTo>
                    <a:cubicBezTo>
                      <a:pt x="490" y="9764"/>
                      <a:pt x="993" y="9891"/>
                      <a:pt x="1496" y="9891"/>
                    </a:cubicBezTo>
                    <a:cubicBezTo>
                      <a:pt x="1765" y="9891"/>
                      <a:pt x="2033" y="9854"/>
                      <a:pt x="2299" y="9763"/>
                    </a:cubicBezTo>
                    <a:cubicBezTo>
                      <a:pt x="2608" y="9656"/>
                      <a:pt x="2906" y="9466"/>
                      <a:pt x="3097" y="9180"/>
                    </a:cubicBezTo>
                    <a:cubicBezTo>
                      <a:pt x="3335" y="8858"/>
                      <a:pt x="3394" y="8442"/>
                      <a:pt x="3430" y="8013"/>
                    </a:cubicBezTo>
                    <a:cubicBezTo>
                      <a:pt x="3442" y="7572"/>
                      <a:pt x="3430" y="7120"/>
                      <a:pt x="3430" y="6679"/>
                    </a:cubicBezTo>
                    <a:cubicBezTo>
                      <a:pt x="3430" y="6215"/>
                      <a:pt x="3430" y="5775"/>
                      <a:pt x="3418" y="5310"/>
                    </a:cubicBezTo>
                    <a:cubicBezTo>
                      <a:pt x="3394" y="4382"/>
                      <a:pt x="3370" y="3477"/>
                      <a:pt x="3323" y="2560"/>
                    </a:cubicBezTo>
                    <a:cubicBezTo>
                      <a:pt x="3275" y="1726"/>
                      <a:pt x="3239" y="869"/>
                      <a:pt x="3156" y="36"/>
                    </a:cubicBezTo>
                    <a:cubicBezTo>
                      <a:pt x="3144" y="24"/>
                      <a:pt x="3120" y="12"/>
                      <a:pt x="30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8"/>
              <p:cNvSpPr/>
              <p:nvPr/>
            </p:nvSpPr>
            <p:spPr>
              <a:xfrm>
                <a:off x="-183083" y="1520274"/>
                <a:ext cx="323994" cy="1441970"/>
              </a:xfrm>
              <a:custGeom>
                <a:avLst/>
                <a:gdLst/>
                <a:ahLst/>
                <a:cxnLst/>
                <a:rect l="l" t="t" r="r" b="b"/>
                <a:pathLst>
                  <a:path w="3454" h="15372" extrusionOk="0">
                    <a:moveTo>
                      <a:pt x="1108" y="1"/>
                    </a:moveTo>
                    <a:cubicBezTo>
                      <a:pt x="1012" y="1"/>
                      <a:pt x="905" y="24"/>
                      <a:pt x="822" y="60"/>
                    </a:cubicBezTo>
                    <a:cubicBezTo>
                      <a:pt x="786" y="60"/>
                      <a:pt x="762" y="72"/>
                      <a:pt x="727" y="84"/>
                    </a:cubicBezTo>
                    <a:cubicBezTo>
                      <a:pt x="703" y="108"/>
                      <a:pt x="691" y="108"/>
                      <a:pt x="667" y="120"/>
                    </a:cubicBezTo>
                    <a:cubicBezTo>
                      <a:pt x="536" y="191"/>
                      <a:pt x="453" y="286"/>
                      <a:pt x="358" y="405"/>
                    </a:cubicBezTo>
                    <a:cubicBezTo>
                      <a:pt x="334" y="429"/>
                      <a:pt x="310" y="465"/>
                      <a:pt x="298" y="489"/>
                    </a:cubicBezTo>
                    <a:cubicBezTo>
                      <a:pt x="48" y="894"/>
                      <a:pt x="0" y="1477"/>
                      <a:pt x="0" y="1977"/>
                    </a:cubicBezTo>
                    <a:cubicBezTo>
                      <a:pt x="12" y="3358"/>
                      <a:pt x="12" y="4751"/>
                      <a:pt x="36" y="6132"/>
                    </a:cubicBezTo>
                    <a:cubicBezTo>
                      <a:pt x="48" y="8680"/>
                      <a:pt x="60" y="11204"/>
                      <a:pt x="72" y="13752"/>
                    </a:cubicBezTo>
                    <a:lnTo>
                      <a:pt x="72" y="14776"/>
                    </a:lnTo>
                    <a:cubicBezTo>
                      <a:pt x="191" y="14776"/>
                      <a:pt x="310" y="14788"/>
                      <a:pt x="429" y="14812"/>
                    </a:cubicBezTo>
                    <a:lnTo>
                      <a:pt x="489" y="14812"/>
                    </a:lnTo>
                    <a:cubicBezTo>
                      <a:pt x="703" y="14836"/>
                      <a:pt x="905" y="14871"/>
                      <a:pt x="1120" y="14907"/>
                    </a:cubicBezTo>
                    <a:cubicBezTo>
                      <a:pt x="1143" y="14907"/>
                      <a:pt x="1167" y="14931"/>
                      <a:pt x="1179" y="14931"/>
                    </a:cubicBezTo>
                    <a:lnTo>
                      <a:pt x="1536" y="15014"/>
                    </a:lnTo>
                    <a:cubicBezTo>
                      <a:pt x="1560" y="15014"/>
                      <a:pt x="1584" y="15038"/>
                      <a:pt x="1596" y="15038"/>
                    </a:cubicBezTo>
                    <a:cubicBezTo>
                      <a:pt x="1667" y="15062"/>
                      <a:pt x="1763" y="15074"/>
                      <a:pt x="1834" y="15110"/>
                    </a:cubicBezTo>
                    <a:cubicBezTo>
                      <a:pt x="1858" y="15110"/>
                      <a:pt x="1882" y="15121"/>
                      <a:pt x="1894" y="15121"/>
                    </a:cubicBezTo>
                    <a:cubicBezTo>
                      <a:pt x="2001" y="15157"/>
                      <a:pt x="2096" y="15193"/>
                      <a:pt x="2203" y="15229"/>
                    </a:cubicBezTo>
                    <a:cubicBezTo>
                      <a:pt x="2239" y="15229"/>
                      <a:pt x="2251" y="15241"/>
                      <a:pt x="2263" y="15241"/>
                    </a:cubicBezTo>
                    <a:cubicBezTo>
                      <a:pt x="2394" y="15288"/>
                      <a:pt x="2513" y="15336"/>
                      <a:pt x="2632" y="15372"/>
                    </a:cubicBezTo>
                    <a:cubicBezTo>
                      <a:pt x="2917" y="13824"/>
                      <a:pt x="3132" y="12276"/>
                      <a:pt x="3227" y="10680"/>
                    </a:cubicBezTo>
                    <a:cubicBezTo>
                      <a:pt x="3394" y="8883"/>
                      <a:pt x="3453" y="7073"/>
                      <a:pt x="3429" y="5251"/>
                    </a:cubicBezTo>
                    <a:cubicBezTo>
                      <a:pt x="3406" y="3751"/>
                      <a:pt x="3287" y="2191"/>
                      <a:pt x="2501" y="917"/>
                    </a:cubicBezTo>
                    <a:cubicBezTo>
                      <a:pt x="2394" y="763"/>
                      <a:pt x="2263" y="584"/>
                      <a:pt x="2096" y="429"/>
                    </a:cubicBezTo>
                    <a:cubicBezTo>
                      <a:pt x="2036" y="382"/>
                      <a:pt x="1977" y="322"/>
                      <a:pt x="1917" y="286"/>
                    </a:cubicBezTo>
                    <a:cubicBezTo>
                      <a:pt x="1894" y="263"/>
                      <a:pt x="1882" y="251"/>
                      <a:pt x="1846" y="239"/>
                    </a:cubicBezTo>
                    <a:cubicBezTo>
                      <a:pt x="1763" y="179"/>
                      <a:pt x="1643" y="120"/>
                      <a:pt x="1536" y="72"/>
                    </a:cubicBezTo>
                    <a:cubicBezTo>
                      <a:pt x="1524" y="72"/>
                      <a:pt x="1489" y="60"/>
                      <a:pt x="1477" y="60"/>
                    </a:cubicBezTo>
                    <a:cubicBezTo>
                      <a:pt x="1370" y="12"/>
                      <a:pt x="1262" y="1"/>
                      <a:pt x="1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8"/>
              <p:cNvSpPr/>
              <p:nvPr/>
            </p:nvSpPr>
            <p:spPr>
              <a:xfrm>
                <a:off x="-75865" y="1520274"/>
                <a:ext cx="65943" cy="1410733"/>
              </a:xfrm>
              <a:custGeom>
                <a:avLst/>
                <a:gdLst/>
                <a:ahLst/>
                <a:cxnLst/>
                <a:rect l="l" t="t" r="r" b="b"/>
                <a:pathLst>
                  <a:path w="703" h="15039" extrusionOk="0">
                    <a:moveTo>
                      <a:pt x="0" y="1"/>
                    </a:moveTo>
                    <a:cubicBezTo>
                      <a:pt x="108" y="774"/>
                      <a:pt x="203" y="1548"/>
                      <a:pt x="274" y="2322"/>
                    </a:cubicBezTo>
                    <a:cubicBezTo>
                      <a:pt x="381" y="3346"/>
                      <a:pt x="453" y="4394"/>
                      <a:pt x="512" y="5418"/>
                    </a:cubicBezTo>
                    <a:cubicBezTo>
                      <a:pt x="560" y="6442"/>
                      <a:pt x="596" y="7478"/>
                      <a:pt x="620" y="8502"/>
                    </a:cubicBezTo>
                    <a:cubicBezTo>
                      <a:pt x="631" y="9526"/>
                      <a:pt x="631" y="10573"/>
                      <a:pt x="596" y="11597"/>
                    </a:cubicBezTo>
                    <a:cubicBezTo>
                      <a:pt x="572" y="12633"/>
                      <a:pt x="512" y="13681"/>
                      <a:pt x="441" y="14705"/>
                    </a:cubicBezTo>
                    <a:cubicBezTo>
                      <a:pt x="417" y="14812"/>
                      <a:pt x="417" y="14907"/>
                      <a:pt x="405" y="15014"/>
                    </a:cubicBezTo>
                    <a:cubicBezTo>
                      <a:pt x="441" y="15014"/>
                      <a:pt x="453" y="15038"/>
                      <a:pt x="465" y="15038"/>
                    </a:cubicBezTo>
                    <a:cubicBezTo>
                      <a:pt x="536" y="14038"/>
                      <a:pt x="596" y="13038"/>
                      <a:pt x="643" y="12026"/>
                    </a:cubicBezTo>
                    <a:cubicBezTo>
                      <a:pt x="691" y="11002"/>
                      <a:pt x="703" y="9954"/>
                      <a:pt x="691" y="8930"/>
                    </a:cubicBezTo>
                    <a:cubicBezTo>
                      <a:pt x="691" y="7882"/>
                      <a:pt x="655" y="6859"/>
                      <a:pt x="596" y="5823"/>
                    </a:cubicBezTo>
                    <a:cubicBezTo>
                      <a:pt x="560" y="4775"/>
                      <a:pt x="477" y="3751"/>
                      <a:pt x="381" y="2727"/>
                    </a:cubicBezTo>
                    <a:cubicBezTo>
                      <a:pt x="286" y="1822"/>
                      <a:pt x="179" y="905"/>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8"/>
              <p:cNvSpPr/>
              <p:nvPr/>
            </p:nvSpPr>
            <p:spPr>
              <a:xfrm>
                <a:off x="-43502" y="1525902"/>
                <a:ext cx="86111" cy="1412891"/>
              </a:xfrm>
              <a:custGeom>
                <a:avLst/>
                <a:gdLst/>
                <a:ahLst/>
                <a:cxnLst/>
                <a:rect l="l" t="t" r="r" b="b"/>
                <a:pathLst>
                  <a:path w="918" h="15062" extrusionOk="0">
                    <a:moveTo>
                      <a:pt x="1" y="0"/>
                    </a:moveTo>
                    <a:cubicBezTo>
                      <a:pt x="179" y="810"/>
                      <a:pt x="310" y="1607"/>
                      <a:pt x="429" y="2429"/>
                    </a:cubicBezTo>
                    <a:cubicBezTo>
                      <a:pt x="584" y="3441"/>
                      <a:pt x="679" y="4465"/>
                      <a:pt x="763" y="5489"/>
                    </a:cubicBezTo>
                    <a:cubicBezTo>
                      <a:pt x="834" y="6525"/>
                      <a:pt x="858" y="7549"/>
                      <a:pt x="858" y="8584"/>
                    </a:cubicBezTo>
                    <a:cubicBezTo>
                      <a:pt x="858" y="9632"/>
                      <a:pt x="822" y="10668"/>
                      <a:pt x="751" y="11716"/>
                    </a:cubicBezTo>
                    <a:cubicBezTo>
                      <a:pt x="667" y="12740"/>
                      <a:pt x="548" y="13764"/>
                      <a:pt x="406" y="14776"/>
                    </a:cubicBezTo>
                    <a:lnTo>
                      <a:pt x="358" y="15050"/>
                    </a:lnTo>
                    <a:cubicBezTo>
                      <a:pt x="394" y="15050"/>
                      <a:pt x="406" y="15061"/>
                      <a:pt x="417" y="15061"/>
                    </a:cubicBezTo>
                    <a:cubicBezTo>
                      <a:pt x="572" y="14085"/>
                      <a:pt x="691" y="13085"/>
                      <a:pt x="763" y="12073"/>
                    </a:cubicBezTo>
                    <a:cubicBezTo>
                      <a:pt x="846" y="11049"/>
                      <a:pt x="894" y="10013"/>
                      <a:pt x="906" y="8989"/>
                    </a:cubicBezTo>
                    <a:cubicBezTo>
                      <a:pt x="917" y="7965"/>
                      <a:pt x="894" y="6918"/>
                      <a:pt x="834" y="5894"/>
                    </a:cubicBezTo>
                    <a:cubicBezTo>
                      <a:pt x="775" y="4870"/>
                      <a:pt x="667" y="3822"/>
                      <a:pt x="536" y="2798"/>
                    </a:cubicBezTo>
                    <a:cubicBezTo>
                      <a:pt x="406" y="1857"/>
                      <a:pt x="251" y="941"/>
                      <a:pt x="60" y="12"/>
                    </a:cubicBezTo>
                    <a:cubicBezTo>
                      <a:pt x="48" y="12"/>
                      <a:pt x="13"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8"/>
              <p:cNvSpPr/>
              <p:nvPr/>
            </p:nvSpPr>
            <p:spPr>
              <a:xfrm>
                <a:off x="-6637" y="1543726"/>
                <a:ext cx="106184" cy="1406231"/>
              </a:xfrm>
              <a:custGeom>
                <a:avLst/>
                <a:gdLst/>
                <a:ahLst/>
                <a:cxnLst/>
                <a:rect l="l" t="t" r="r" b="b"/>
                <a:pathLst>
                  <a:path w="1132" h="14991" extrusionOk="0">
                    <a:moveTo>
                      <a:pt x="1" y="1"/>
                    </a:moveTo>
                    <a:lnTo>
                      <a:pt x="1" y="1"/>
                    </a:lnTo>
                    <a:cubicBezTo>
                      <a:pt x="203" y="810"/>
                      <a:pt x="382" y="1632"/>
                      <a:pt x="536" y="2441"/>
                    </a:cubicBezTo>
                    <a:cubicBezTo>
                      <a:pt x="715" y="3453"/>
                      <a:pt x="858" y="4489"/>
                      <a:pt x="929" y="5513"/>
                    </a:cubicBezTo>
                    <a:cubicBezTo>
                      <a:pt x="1013" y="6537"/>
                      <a:pt x="1048" y="7585"/>
                      <a:pt x="1036" y="8609"/>
                    </a:cubicBezTo>
                    <a:cubicBezTo>
                      <a:pt x="1036" y="9645"/>
                      <a:pt x="977" y="10692"/>
                      <a:pt x="858" y="11716"/>
                    </a:cubicBezTo>
                    <a:cubicBezTo>
                      <a:pt x="751" y="12740"/>
                      <a:pt x="596" y="13752"/>
                      <a:pt x="382" y="14764"/>
                    </a:cubicBezTo>
                    <a:cubicBezTo>
                      <a:pt x="370" y="14848"/>
                      <a:pt x="358" y="14907"/>
                      <a:pt x="334" y="14979"/>
                    </a:cubicBezTo>
                    <a:cubicBezTo>
                      <a:pt x="370" y="14979"/>
                      <a:pt x="382" y="14991"/>
                      <a:pt x="394" y="14991"/>
                    </a:cubicBezTo>
                    <a:cubicBezTo>
                      <a:pt x="596" y="14038"/>
                      <a:pt x="751" y="13074"/>
                      <a:pt x="870" y="12085"/>
                    </a:cubicBezTo>
                    <a:cubicBezTo>
                      <a:pt x="989" y="11061"/>
                      <a:pt x="1060" y="10038"/>
                      <a:pt x="1096" y="8990"/>
                    </a:cubicBezTo>
                    <a:cubicBezTo>
                      <a:pt x="1132" y="7954"/>
                      <a:pt x="1096" y="6918"/>
                      <a:pt x="1025" y="5882"/>
                    </a:cubicBezTo>
                    <a:cubicBezTo>
                      <a:pt x="953" y="4858"/>
                      <a:pt x="834" y="3811"/>
                      <a:pt x="655" y="2787"/>
                    </a:cubicBezTo>
                    <a:cubicBezTo>
                      <a:pt x="501" y="1870"/>
                      <a:pt x="310" y="953"/>
                      <a:pt x="72" y="48"/>
                    </a:cubicBezTo>
                    <a:cubicBezTo>
                      <a:pt x="36" y="36"/>
                      <a:pt x="24" y="24"/>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8"/>
              <p:cNvSpPr/>
              <p:nvPr/>
            </p:nvSpPr>
            <p:spPr>
              <a:xfrm>
                <a:off x="-118358" y="1527028"/>
                <a:ext cx="52623" cy="1393848"/>
              </a:xfrm>
              <a:custGeom>
                <a:avLst/>
                <a:gdLst/>
                <a:ahLst/>
                <a:cxnLst/>
                <a:rect l="l" t="t" r="r" b="b"/>
                <a:pathLst>
                  <a:path w="561" h="14859" extrusionOk="0">
                    <a:moveTo>
                      <a:pt x="61" y="0"/>
                    </a:moveTo>
                    <a:cubicBezTo>
                      <a:pt x="25" y="24"/>
                      <a:pt x="13" y="24"/>
                      <a:pt x="1" y="36"/>
                    </a:cubicBezTo>
                    <a:cubicBezTo>
                      <a:pt x="72" y="822"/>
                      <a:pt x="132" y="1595"/>
                      <a:pt x="191" y="2381"/>
                    </a:cubicBezTo>
                    <a:cubicBezTo>
                      <a:pt x="263" y="3381"/>
                      <a:pt x="322" y="4393"/>
                      <a:pt x="370" y="5405"/>
                    </a:cubicBezTo>
                    <a:cubicBezTo>
                      <a:pt x="418" y="6417"/>
                      <a:pt x="453" y="7429"/>
                      <a:pt x="477" y="8442"/>
                    </a:cubicBezTo>
                    <a:cubicBezTo>
                      <a:pt x="501" y="9454"/>
                      <a:pt x="501" y="10466"/>
                      <a:pt x="501" y="11478"/>
                    </a:cubicBezTo>
                    <a:cubicBezTo>
                      <a:pt x="501" y="12490"/>
                      <a:pt x="489" y="13490"/>
                      <a:pt x="453" y="14502"/>
                    </a:cubicBezTo>
                    <a:cubicBezTo>
                      <a:pt x="442" y="14621"/>
                      <a:pt x="442" y="14728"/>
                      <a:pt x="442" y="14847"/>
                    </a:cubicBezTo>
                    <a:cubicBezTo>
                      <a:pt x="477" y="14847"/>
                      <a:pt x="489" y="14859"/>
                      <a:pt x="501" y="14859"/>
                    </a:cubicBezTo>
                    <a:cubicBezTo>
                      <a:pt x="537" y="13859"/>
                      <a:pt x="561" y="12859"/>
                      <a:pt x="549" y="11835"/>
                    </a:cubicBezTo>
                    <a:cubicBezTo>
                      <a:pt x="561" y="10823"/>
                      <a:pt x="549" y="9811"/>
                      <a:pt x="537" y="8799"/>
                    </a:cubicBezTo>
                    <a:cubicBezTo>
                      <a:pt x="513" y="7787"/>
                      <a:pt x="489" y="6775"/>
                      <a:pt x="442" y="5763"/>
                    </a:cubicBezTo>
                    <a:cubicBezTo>
                      <a:pt x="394" y="4762"/>
                      <a:pt x="358" y="3750"/>
                      <a:pt x="275" y="2738"/>
                    </a:cubicBezTo>
                    <a:cubicBezTo>
                      <a:pt x="215" y="1834"/>
                      <a:pt x="144" y="917"/>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8"/>
              <p:cNvSpPr/>
              <p:nvPr/>
            </p:nvSpPr>
            <p:spPr>
              <a:xfrm>
                <a:off x="-152972" y="1558266"/>
                <a:ext cx="32549" cy="1351449"/>
              </a:xfrm>
              <a:custGeom>
                <a:avLst/>
                <a:gdLst/>
                <a:ahLst/>
                <a:cxnLst/>
                <a:rect l="l" t="t" r="r" b="b"/>
                <a:pathLst>
                  <a:path w="347" h="14407" extrusionOk="0">
                    <a:moveTo>
                      <a:pt x="84" y="0"/>
                    </a:moveTo>
                    <a:lnTo>
                      <a:pt x="84" y="0"/>
                    </a:lnTo>
                    <a:cubicBezTo>
                      <a:pt x="49" y="24"/>
                      <a:pt x="37" y="60"/>
                      <a:pt x="25" y="84"/>
                    </a:cubicBezTo>
                    <a:cubicBezTo>
                      <a:pt x="1" y="786"/>
                      <a:pt x="25" y="1489"/>
                      <a:pt x="37" y="2179"/>
                    </a:cubicBezTo>
                    <a:cubicBezTo>
                      <a:pt x="72" y="3215"/>
                      <a:pt x="96" y="4227"/>
                      <a:pt x="144" y="5251"/>
                    </a:cubicBezTo>
                    <a:cubicBezTo>
                      <a:pt x="168" y="6275"/>
                      <a:pt x="215" y="7287"/>
                      <a:pt x="251" y="8323"/>
                    </a:cubicBezTo>
                    <a:cubicBezTo>
                      <a:pt x="275" y="9335"/>
                      <a:pt x="287" y="10347"/>
                      <a:pt x="275" y="11359"/>
                    </a:cubicBezTo>
                    <a:cubicBezTo>
                      <a:pt x="263" y="12371"/>
                      <a:pt x="227" y="13395"/>
                      <a:pt x="144" y="14407"/>
                    </a:cubicBezTo>
                    <a:lnTo>
                      <a:pt x="203" y="14407"/>
                    </a:lnTo>
                    <a:cubicBezTo>
                      <a:pt x="275" y="13526"/>
                      <a:pt x="310" y="12645"/>
                      <a:pt x="334" y="11776"/>
                    </a:cubicBezTo>
                    <a:cubicBezTo>
                      <a:pt x="346" y="10764"/>
                      <a:pt x="346" y="9728"/>
                      <a:pt x="322" y="8716"/>
                    </a:cubicBezTo>
                    <a:cubicBezTo>
                      <a:pt x="287" y="7692"/>
                      <a:pt x="263" y="6668"/>
                      <a:pt x="215" y="5632"/>
                    </a:cubicBezTo>
                    <a:cubicBezTo>
                      <a:pt x="168" y="4608"/>
                      <a:pt x="144" y="3596"/>
                      <a:pt x="108" y="2572"/>
                    </a:cubicBezTo>
                    <a:cubicBezTo>
                      <a:pt x="84" y="1727"/>
                      <a:pt x="60" y="858"/>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8"/>
              <p:cNvSpPr/>
              <p:nvPr/>
            </p:nvSpPr>
            <p:spPr>
              <a:xfrm>
                <a:off x="409949" y="1814920"/>
                <a:ext cx="124101" cy="85175"/>
              </a:xfrm>
              <a:custGeom>
                <a:avLst/>
                <a:gdLst/>
                <a:ahLst/>
                <a:cxnLst/>
                <a:rect l="l" t="t" r="r" b="b"/>
                <a:pathLst>
                  <a:path w="1323" h="908" extrusionOk="0">
                    <a:moveTo>
                      <a:pt x="833" y="1"/>
                    </a:moveTo>
                    <a:cubicBezTo>
                      <a:pt x="760" y="1"/>
                      <a:pt x="701" y="47"/>
                      <a:pt x="679" y="122"/>
                    </a:cubicBezTo>
                    <a:cubicBezTo>
                      <a:pt x="644" y="181"/>
                      <a:pt x="632" y="265"/>
                      <a:pt x="620" y="336"/>
                    </a:cubicBezTo>
                    <a:cubicBezTo>
                      <a:pt x="596" y="300"/>
                      <a:pt x="572" y="265"/>
                      <a:pt x="536" y="241"/>
                    </a:cubicBezTo>
                    <a:cubicBezTo>
                      <a:pt x="525" y="223"/>
                      <a:pt x="504" y="214"/>
                      <a:pt x="481" y="214"/>
                    </a:cubicBezTo>
                    <a:cubicBezTo>
                      <a:pt x="459" y="214"/>
                      <a:pt x="435" y="223"/>
                      <a:pt x="417" y="241"/>
                    </a:cubicBezTo>
                    <a:cubicBezTo>
                      <a:pt x="405" y="253"/>
                      <a:pt x="394" y="277"/>
                      <a:pt x="405" y="312"/>
                    </a:cubicBezTo>
                    <a:cubicBezTo>
                      <a:pt x="405" y="336"/>
                      <a:pt x="417" y="360"/>
                      <a:pt x="441" y="384"/>
                    </a:cubicBezTo>
                    <a:cubicBezTo>
                      <a:pt x="394" y="336"/>
                      <a:pt x="334" y="312"/>
                      <a:pt x="274" y="300"/>
                    </a:cubicBezTo>
                    <a:cubicBezTo>
                      <a:pt x="248" y="290"/>
                      <a:pt x="221" y="284"/>
                      <a:pt x="194" y="284"/>
                    </a:cubicBezTo>
                    <a:cubicBezTo>
                      <a:pt x="161" y="284"/>
                      <a:pt x="129" y="293"/>
                      <a:pt x="96" y="312"/>
                    </a:cubicBezTo>
                    <a:cubicBezTo>
                      <a:pt x="36" y="336"/>
                      <a:pt x="1" y="396"/>
                      <a:pt x="1" y="455"/>
                    </a:cubicBezTo>
                    <a:cubicBezTo>
                      <a:pt x="1" y="503"/>
                      <a:pt x="36" y="550"/>
                      <a:pt x="60" y="574"/>
                    </a:cubicBezTo>
                    <a:cubicBezTo>
                      <a:pt x="96" y="610"/>
                      <a:pt x="144" y="634"/>
                      <a:pt x="179" y="670"/>
                    </a:cubicBezTo>
                    <a:cubicBezTo>
                      <a:pt x="274" y="729"/>
                      <a:pt x="358" y="812"/>
                      <a:pt x="417" y="908"/>
                    </a:cubicBezTo>
                    <a:cubicBezTo>
                      <a:pt x="499" y="831"/>
                      <a:pt x="601" y="800"/>
                      <a:pt x="707" y="800"/>
                    </a:cubicBezTo>
                    <a:cubicBezTo>
                      <a:pt x="832" y="800"/>
                      <a:pt x="963" y="843"/>
                      <a:pt x="1072" y="908"/>
                    </a:cubicBezTo>
                    <a:cubicBezTo>
                      <a:pt x="1108" y="789"/>
                      <a:pt x="1167" y="670"/>
                      <a:pt x="1239" y="562"/>
                    </a:cubicBezTo>
                    <a:cubicBezTo>
                      <a:pt x="1287" y="503"/>
                      <a:pt x="1322" y="443"/>
                      <a:pt x="1310" y="384"/>
                    </a:cubicBezTo>
                    <a:cubicBezTo>
                      <a:pt x="1298" y="324"/>
                      <a:pt x="1239" y="300"/>
                      <a:pt x="1167" y="300"/>
                    </a:cubicBezTo>
                    <a:cubicBezTo>
                      <a:pt x="1108" y="300"/>
                      <a:pt x="1048" y="336"/>
                      <a:pt x="1013" y="384"/>
                    </a:cubicBezTo>
                    <a:cubicBezTo>
                      <a:pt x="1025" y="312"/>
                      <a:pt x="1025" y="229"/>
                      <a:pt x="1013" y="146"/>
                    </a:cubicBezTo>
                    <a:cubicBezTo>
                      <a:pt x="1001" y="74"/>
                      <a:pt x="941" y="3"/>
                      <a:pt x="858" y="3"/>
                    </a:cubicBezTo>
                    <a:cubicBezTo>
                      <a:pt x="849" y="2"/>
                      <a:pt x="841" y="1"/>
                      <a:pt x="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8"/>
              <p:cNvSpPr/>
              <p:nvPr/>
            </p:nvSpPr>
            <p:spPr>
              <a:xfrm>
                <a:off x="418860" y="1882179"/>
                <a:ext cx="185541" cy="836553"/>
              </a:xfrm>
              <a:custGeom>
                <a:avLst/>
                <a:gdLst/>
                <a:ahLst/>
                <a:cxnLst/>
                <a:rect l="l" t="t" r="r" b="b"/>
                <a:pathLst>
                  <a:path w="1978" h="8918" extrusionOk="0">
                    <a:moveTo>
                      <a:pt x="620" y="0"/>
                    </a:moveTo>
                    <a:cubicBezTo>
                      <a:pt x="572" y="0"/>
                      <a:pt x="513" y="12"/>
                      <a:pt x="453" y="24"/>
                    </a:cubicBezTo>
                    <a:cubicBezTo>
                      <a:pt x="441" y="24"/>
                      <a:pt x="430" y="24"/>
                      <a:pt x="418" y="48"/>
                    </a:cubicBezTo>
                    <a:cubicBezTo>
                      <a:pt x="394" y="48"/>
                      <a:pt x="394" y="60"/>
                      <a:pt x="382" y="60"/>
                    </a:cubicBezTo>
                    <a:cubicBezTo>
                      <a:pt x="310" y="107"/>
                      <a:pt x="251" y="167"/>
                      <a:pt x="203" y="226"/>
                    </a:cubicBezTo>
                    <a:cubicBezTo>
                      <a:pt x="191" y="238"/>
                      <a:pt x="191" y="250"/>
                      <a:pt x="179" y="262"/>
                    </a:cubicBezTo>
                    <a:cubicBezTo>
                      <a:pt x="25" y="500"/>
                      <a:pt x="1" y="834"/>
                      <a:pt x="1" y="1131"/>
                    </a:cubicBezTo>
                    <a:cubicBezTo>
                      <a:pt x="1" y="1929"/>
                      <a:pt x="13" y="2739"/>
                      <a:pt x="13" y="3536"/>
                    </a:cubicBezTo>
                    <a:cubicBezTo>
                      <a:pt x="25" y="5013"/>
                      <a:pt x="25" y="6501"/>
                      <a:pt x="37" y="7977"/>
                    </a:cubicBezTo>
                    <a:lnTo>
                      <a:pt x="37" y="8573"/>
                    </a:lnTo>
                    <a:cubicBezTo>
                      <a:pt x="120" y="8573"/>
                      <a:pt x="179" y="8573"/>
                      <a:pt x="251" y="8585"/>
                    </a:cubicBezTo>
                    <a:lnTo>
                      <a:pt x="275" y="8585"/>
                    </a:lnTo>
                    <a:cubicBezTo>
                      <a:pt x="394" y="8596"/>
                      <a:pt x="513" y="8620"/>
                      <a:pt x="632" y="8644"/>
                    </a:cubicBezTo>
                    <a:lnTo>
                      <a:pt x="668" y="8644"/>
                    </a:lnTo>
                    <a:cubicBezTo>
                      <a:pt x="739" y="8656"/>
                      <a:pt x="799" y="8680"/>
                      <a:pt x="870" y="8692"/>
                    </a:cubicBezTo>
                    <a:cubicBezTo>
                      <a:pt x="894" y="8704"/>
                      <a:pt x="894" y="8704"/>
                      <a:pt x="906" y="8704"/>
                    </a:cubicBezTo>
                    <a:lnTo>
                      <a:pt x="1037" y="8751"/>
                    </a:lnTo>
                    <a:cubicBezTo>
                      <a:pt x="1049" y="8763"/>
                      <a:pt x="1049" y="8763"/>
                      <a:pt x="1072" y="8763"/>
                    </a:cubicBezTo>
                    <a:cubicBezTo>
                      <a:pt x="1132" y="8775"/>
                      <a:pt x="1192" y="8811"/>
                      <a:pt x="1251" y="8823"/>
                    </a:cubicBezTo>
                    <a:cubicBezTo>
                      <a:pt x="1263" y="8835"/>
                      <a:pt x="1263" y="8835"/>
                      <a:pt x="1275" y="8835"/>
                    </a:cubicBezTo>
                    <a:cubicBezTo>
                      <a:pt x="1334" y="8858"/>
                      <a:pt x="1418" y="8882"/>
                      <a:pt x="1489" y="8918"/>
                    </a:cubicBezTo>
                    <a:cubicBezTo>
                      <a:pt x="1656" y="8001"/>
                      <a:pt x="1775" y="7096"/>
                      <a:pt x="1846" y="6239"/>
                    </a:cubicBezTo>
                    <a:cubicBezTo>
                      <a:pt x="1942" y="5179"/>
                      <a:pt x="1977" y="4120"/>
                      <a:pt x="1965" y="3060"/>
                    </a:cubicBezTo>
                    <a:cubicBezTo>
                      <a:pt x="1942" y="2203"/>
                      <a:pt x="1882" y="1298"/>
                      <a:pt x="1430" y="548"/>
                    </a:cubicBezTo>
                    <a:cubicBezTo>
                      <a:pt x="1370" y="465"/>
                      <a:pt x="1275" y="357"/>
                      <a:pt x="1192" y="262"/>
                    </a:cubicBezTo>
                    <a:cubicBezTo>
                      <a:pt x="1156" y="238"/>
                      <a:pt x="1108" y="203"/>
                      <a:pt x="1084" y="179"/>
                    </a:cubicBezTo>
                    <a:cubicBezTo>
                      <a:pt x="1072" y="167"/>
                      <a:pt x="1049" y="167"/>
                      <a:pt x="1037" y="143"/>
                    </a:cubicBezTo>
                    <a:cubicBezTo>
                      <a:pt x="977" y="107"/>
                      <a:pt x="918" y="72"/>
                      <a:pt x="858" y="48"/>
                    </a:cubicBezTo>
                    <a:cubicBezTo>
                      <a:pt x="858" y="48"/>
                      <a:pt x="846" y="24"/>
                      <a:pt x="834" y="24"/>
                    </a:cubicBezTo>
                    <a:cubicBezTo>
                      <a:pt x="775" y="12"/>
                      <a:pt x="715" y="0"/>
                      <a:pt x="6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8"/>
              <p:cNvSpPr/>
              <p:nvPr/>
            </p:nvSpPr>
            <p:spPr>
              <a:xfrm>
                <a:off x="474768" y="1877676"/>
                <a:ext cx="37990" cy="820981"/>
              </a:xfrm>
              <a:custGeom>
                <a:avLst/>
                <a:gdLst/>
                <a:ahLst/>
                <a:cxnLst/>
                <a:rect l="l" t="t" r="r" b="b"/>
                <a:pathLst>
                  <a:path w="405" h="8752" extrusionOk="0">
                    <a:moveTo>
                      <a:pt x="0" y="1"/>
                    </a:moveTo>
                    <a:cubicBezTo>
                      <a:pt x="60" y="441"/>
                      <a:pt x="119" y="905"/>
                      <a:pt x="155" y="1358"/>
                    </a:cubicBezTo>
                    <a:cubicBezTo>
                      <a:pt x="215" y="1953"/>
                      <a:pt x="274" y="2560"/>
                      <a:pt x="310" y="3156"/>
                    </a:cubicBezTo>
                    <a:cubicBezTo>
                      <a:pt x="334" y="3763"/>
                      <a:pt x="357" y="4358"/>
                      <a:pt x="369" y="4954"/>
                    </a:cubicBezTo>
                    <a:cubicBezTo>
                      <a:pt x="369" y="5549"/>
                      <a:pt x="369" y="6156"/>
                      <a:pt x="357" y="6751"/>
                    </a:cubicBezTo>
                    <a:cubicBezTo>
                      <a:pt x="334" y="7347"/>
                      <a:pt x="310" y="7966"/>
                      <a:pt x="262" y="8561"/>
                    </a:cubicBezTo>
                    <a:cubicBezTo>
                      <a:pt x="262" y="8621"/>
                      <a:pt x="250" y="8680"/>
                      <a:pt x="250" y="8740"/>
                    </a:cubicBezTo>
                    <a:cubicBezTo>
                      <a:pt x="262" y="8752"/>
                      <a:pt x="262" y="8752"/>
                      <a:pt x="286" y="8752"/>
                    </a:cubicBezTo>
                    <a:cubicBezTo>
                      <a:pt x="322" y="8168"/>
                      <a:pt x="369" y="7597"/>
                      <a:pt x="369" y="6990"/>
                    </a:cubicBezTo>
                    <a:cubicBezTo>
                      <a:pt x="405" y="6394"/>
                      <a:pt x="405" y="5787"/>
                      <a:pt x="405" y="5192"/>
                    </a:cubicBezTo>
                    <a:cubicBezTo>
                      <a:pt x="381" y="4584"/>
                      <a:pt x="369" y="3989"/>
                      <a:pt x="334" y="3382"/>
                    </a:cubicBezTo>
                    <a:cubicBezTo>
                      <a:pt x="310" y="2787"/>
                      <a:pt x="262" y="2167"/>
                      <a:pt x="203" y="1572"/>
                    </a:cubicBezTo>
                    <a:cubicBezTo>
                      <a:pt x="155" y="1060"/>
                      <a:pt x="95" y="524"/>
                      <a:pt x="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8"/>
              <p:cNvSpPr/>
              <p:nvPr/>
            </p:nvSpPr>
            <p:spPr>
              <a:xfrm>
                <a:off x="495968" y="1882179"/>
                <a:ext cx="51498" cy="822107"/>
              </a:xfrm>
              <a:custGeom>
                <a:avLst/>
                <a:gdLst/>
                <a:ahLst/>
                <a:cxnLst/>
                <a:rect l="l" t="t" r="r" b="b"/>
                <a:pathLst>
                  <a:path w="549" h="8764" extrusionOk="0">
                    <a:moveTo>
                      <a:pt x="0" y="0"/>
                    </a:moveTo>
                    <a:cubicBezTo>
                      <a:pt x="96" y="476"/>
                      <a:pt x="179" y="929"/>
                      <a:pt x="250" y="1405"/>
                    </a:cubicBezTo>
                    <a:cubicBezTo>
                      <a:pt x="334" y="2000"/>
                      <a:pt x="393" y="2596"/>
                      <a:pt x="441" y="3191"/>
                    </a:cubicBezTo>
                    <a:cubicBezTo>
                      <a:pt x="489" y="3786"/>
                      <a:pt x="500" y="4405"/>
                      <a:pt x="500" y="5001"/>
                    </a:cubicBezTo>
                    <a:cubicBezTo>
                      <a:pt x="500" y="5608"/>
                      <a:pt x="477" y="6203"/>
                      <a:pt x="429" y="6811"/>
                    </a:cubicBezTo>
                    <a:cubicBezTo>
                      <a:pt x="381" y="7406"/>
                      <a:pt x="322" y="8001"/>
                      <a:pt x="239" y="8596"/>
                    </a:cubicBezTo>
                    <a:cubicBezTo>
                      <a:pt x="215" y="8644"/>
                      <a:pt x="215" y="8704"/>
                      <a:pt x="203" y="8751"/>
                    </a:cubicBezTo>
                    <a:cubicBezTo>
                      <a:pt x="215" y="8763"/>
                      <a:pt x="215" y="8763"/>
                      <a:pt x="239" y="8763"/>
                    </a:cubicBezTo>
                    <a:cubicBezTo>
                      <a:pt x="322" y="8180"/>
                      <a:pt x="393" y="7608"/>
                      <a:pt x="441" y="7025"/>
                    </a:cubicBezTo>
                    <a:cubicBezTo>
                      <a:pt x="500" y="6430"/>
                      <a:pt x="536" y="5834"/>
                      <a:pt x="536" y="5239"/>
                    </a:cubicBezTo>
                    <a:cubicBezTo>
                      <a:pt x="548" y="4644"/>
                      <a:pt x="512" y="4036"/>
                      <a:pt x="489" y="3441"/>
                    </a:cubicBezTo>
                    <a:cubicBezTo>
                      <a:pt x="441" y="2846"/>
                      <a:pt x="381" y="2227"/>
                      <a:pt x="310" y="1631"/>
                    </a:cubicBezTo>
                    <a:cubicBezTo>
                      <a:pt x="239" y="1084"/>
                      <a:pt x="131" y="548"/>
                      <a:pt x="24" y="12"/>
                    </a:cubicBezTo>
                    <a:cubicBezTo>
                      <a:pt x="24" y="12"/>
                      <a:pt x="12"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8"/>
              <p:cNvSpPr/>
              <p:nvPr/>
            </p:nvSpPr>
            <p:spPr>
              <a:xfrm>
                <a:off x="516042" y="1889965"/>
                <a:ext cx="63786" cy="819856"/>
              </a:xfrm>
              <a:custGeom>
                <a:avLst/>
                <a:gdLst/>
                <a:ahLst/>
                <a:cxnLst/>
                <a:rect l="l" t="t" r="r" b="b"/>
                <a:pathLst>
                  <a:path w="680" h="8740" extrusionOk="0">
                    <a:moveTo>
                      <a:pt x="1" y="1"/>
                    </a:moveTo>
                    <a:lnTo>
                      <a:pt x="1" y="1"/>
                    </a:lnTo>
                    <a:cubicBezTo>
                      <a:pt x="120" y="477"/>
                      <a:pt x="227" y="953"/>
                      <a:pt x="322" y="1429"/>
                    </a:cubicBezTo>
                    <a:cubicBezTo>
                      <a:pt x="417" y="2025"/>
                      <a:pt x="513" y="2620"/>
                      <a:pt x="560" y="3215"/>
                    </a:cubicBezTo>
                    <a:cubicBezTo>
                      <a:pt x="596" y="3811"/>
                      <a:pt x="620" y="4430"/>
                      <a:pt x="620" y="5025"/>
                    </a:cubicBezTo>
                    <a:cubicBezTo>
                      <a:pt x="620" y="5632"/>
                      <a:pt x="572" y="6239"/>
                      <a:pt x="513" y="6835"/>
                    </a:cubicBezTo>
                    <a:cubicBezTo>
                      <a:pt x="441" y="7430"/>
                      <a:pt x="346" y="8025"/>
                      <a:pt x="227" y="8609"/>
                    </a:cubicBezTo>
                    <a:cubicBezTo>
                      <a:pt x="215" y="8656"/>
                      <a:pt x="215" y="8680"/>
                      <a:pt x="191" y="8728"/>
                    </a:cubicBezTo>
                    <a:cubicBezTo>
                      <a:pt x="215" y="8740"/>
                      <a:pt x="215" y="8740"/>
                      <a:pt x="227" y="8740"/>
                    </a:cubicBezTo>
                    <a:cubicBezTo>
                      <a:pt x="346" y="8192"/>
                      <a:pt x="453" y="7621"/>
                      <a:pt x="525" y="7049"/>
                    </a:cubicBezTo>
                    <a:cubicBezTo>
                      <a:pt x="596" y="6454"/>
                      <a:pt x="644" y="5835"/>
                      <a:pt x="656" y="5239"/>
                    </a:cubicBezTo>
                    <a:cubicBezTo>
                      <a:pt x="679" y="4632"/>
                      <a:pt x="656" y="4025"/>
                      <a:pt x="620" y="3430"/>
                    </a:cubicBezTo>
                    <a:cubicBezTo>
                      <a:pt x="572" y="2834"/>
                      <a:pt x="501" y="2227"/>
                      <a:pt x="394" y="1632"/>
                    </a:cubicBezTo>
                    <a:cubicBezTo>
                      <a:pt x="298" y="1096"/>
                      <a:pt x="179" y="560"/>
                      <a:pt x="48" y="36"/>
                    </a:cubicBezTo>
                    <a:cubicBezTo>
                      <a:pt x="36" y="24"/>
                      <a:pt x="25" y="24"/>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8"/>
              <p:cNvSpPr/>
              <p:nvPr/>
            </p:nvSpPr>
            <p:spPr>
              <a:xfrm>
                <a:off x="452442" y="1884337"/>
                <a:ext cx="32456" cy="808787"/>
              </a:xfrm>
              <a:custGeom>
                <a:avLst/>
                <a:gdLst/>
                <a:ahLst/>
                <a:cxnLst/>
                <a:rect l="l" t="t" r="r" b="b"/>
                <a:pathLst>
                  <a:path w="346" h="8622" extrusionOk="0">
                    <a:moveTo>
                      <a:pt x="24" y="1"/>
                    </a:moveTo>
                    <a:cubicBezTo>
                      <a:pt x="12" y="1"/>
                      <a:pt x="12" y="25"/>
                      <a:pt x="0" y="25"/>
                    </a:cubicBezTo>
                    <a:cubicBezTo>
                      <a:pt x="24" y="477"/>
                      <a:pt x="72" y="930"/>
                      <a:pt x="95" y="1394"/>
                    </a:cubicBezTo>
                    <a:cubicBezTo>
                      <a:pt x="143" y="1966"/>
                      <a:pt x="179" y="2561"/>
                      <a:pt x="202" y="3144"/>
                    </a:cubicBezTo>
                    <a:cubicBezTo>
                      <a:pt x="238" y="3728"/>
                      <a:pt x="250" y="4323"/>
                      <a:pt x="262" y="4906"/>
                    </a:cubicBezTo>
                    <a:cubicBezTo>
                      <a:pt x="274" y="5502"/>
                      <a:pt x="274" y="6073"/>
                      <a:pt x="274" y="6668"/>
                    </a:cubicBezTo>
                    <a:cubicBezTo>
                      <a:pt x="274" y="7252"/>
                      <a:pt x="262" y="7847"/>
                      <a:pt x="250" y="8431"/>
                    </a:cubicBezTo>
                    <a:lnTo>
                      <a:pt x="250" y="8621"/>
                    </a:lnTo>
                    <a:lnTo>
                      <a:pt x="274" y="8621"/>
                    </a:lnTo>
                    <a:cubicBezTo>
                      <a:pt x="298" y="8038"/>
                      <a:pt x="310" y="7466"/>
                      <a:pt x="345" y="6871"/>
                    </a:cubicBezTo>
                    <a:cubicBezTo>
                      <a:pt x="345" y="6287"/>
                      <a:pt x="345" y="5692"/>
                      <a:pt x="322" y="5109"/>
                    </a:cubicBezTo>
                    <a:cubicBezTo>
                      <a:pt x="310" y="4525"/>
                      <a:pt x="298" y="3930"/>
                      <a:pt x="262" y="3359"/>
                    </a:cubicBezTo>
                    <a:cubicBezTo>
                      <a:pt x="238" y="2775"/>
                      <a:pt x="202" y="2180"/>
                      <a:pt x="167" y="1596"/>
                    </a:cubicBezTo>
                    <a:cubicBezTo>
                      <a:pt x="119" y="1061"/>
                      <a:pt x="72" y="537"/>
                      <a:pt x="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8"/>
              <p:cNvSpPr/>
              <p:nvPr/>
            </p:nvSpPr>
            <p:spPr>
              <a:xfrm>
                <a:off x="432274" y="1900002"/>
                <a:ext cx="16884" cy="787493"/>
              </a:xfrm>
              <a:custGeom>
                <a:avLst/>
                <a:gdLst/>
                <a:ahLst/>
                <a:cxnLst/>
                <a:rect l="l" t="t" r="r" b="b"/>
                <a:pathLst>
                  <a:path w="180" h="8395" extrusionOk="0">
                    <a:moveTo>
                      <a:pt x="36" y="1"/>
                    </a:moveTo>
                    <a:cubicBezTo>
                      <a:pt x="13" y="13"/>
                      <a:pt x="13" y="24"/>
                      <a:pt x="1" y="48"/>
                    </a:cubicBezTo>
                    <a:cubicBezTo>
                      <a:pt x="1" y="453"/>
                      <a:pt x="1" y="870"/>
                      <a:pt x="13" y="1263"/>
                    </a:cubicBezTo>
                    <a:cubicBezTo>
                      <a:pt x="36" y="1858"/>
                      <a:pt x="48" y="2453"/>
                      <a:pt x="84" y="3049"/>
                    </a:cubicBezTo>
                    <a:cubicBezTo>
                      <a:pt x="96" y="3644"/>
                      <a:pt x="120" y="4239"/>
                      <a:pt x="144" y="4835"/>
                    </a:cubicBezTo>
                    <a:cubicBezTo>
                      <a:pt x="156" y="5430"/>
                      <a:pt x="156" y="6013"/>
                      <a:pt x="156" y="6609"/>
                    </a:cubicBezTo>
                    <a:cubicBezTo>
                      <a:pt x="156" y="7204"/>
                      <a:pt x="120" y="7799"/>
                      <a:pt x="84" y="8395"/>
                    </a:cubicBezTo>
                    <a:lnTo>
                      <a:pt x="108" y="8395"/>
                    </a:lnTo>
                    <a:cubicBezTo>
                      <a:pt x="156" y="7895"/>
                      <a:pt x="167" y="7371"/>
                      <a:pt x="179" y="6847"/>
                    </a:cubicBezTo>
                    <a:cubicBezTo>
                      <a:pt x="179" y="6263"/>
                      <a:pt x="179" y="5668"/>
                      <a:pt x="167" y="5073"/>
                    </a:cubicBezTo>
                    <a:cubicBezTo>
                      <a:pt x="156" y="4477"/>
                      <a:pt x="144" y="3882"/>
                      <a:pt x="108" y="3287"/>
                    </a:cubicBezTo>
                    <a:cubicBezTo>
                      <a:pt x="96" y="2691"/>
                      <a:pt x="60" y="2096"/>
                      <a:pt x="48" y="1501"/>
                    </a:cubicBezTo>
                    <a:cubicBezTo>
                      <a:pt x="36" y="1001"/>
                      <a:pt x="36" y="513"/>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215;p18"/>
            <p:cNvGrpSpPr/>
            <p:nvPr/>
          </p:nvGrpSpPr>
          <p:grpSpPr>
            <a:xfrm>
              <a:off x="-187556" y="3372032"/>
              <a:ext cx="10195666" cy="2047406"/>
              <a:chOff x="242522" y="2600995"/>
              <a:chExt cx="8901402" cy="1993191"/>
            </a:xfrm>
          </p:grpSpPr>
          <p:sp>
            <p:nvSpPr>
              <p:cNvPr id="216" name="Google Shape;216;p18"/>
              <p:cNvSpPr/>
              <p:nvPr/>
            </p:nvSpPr>
            <p:spPr>
              <a:xfrm>
                <a:off x="242522" y="2978131"/>
                <a:ext cx="5152384" cy="1553787"/>
              </a:xfrm>
              <a:custGeom>
                <a:avLst/>
                <a:gdLst/>
                <a:ahLst/>
                <a:cxnLst/>
                <a:rect l="l" t="t" r="r" b="b"/>
                <a:pathLst>
                  <a:path w="90703" h="27353" extrusionOk="0">
                    <a:moveTo>
                      <a:pt x="51826" y="0"/>
                    </a:moveTo>
                    <a:cubicBezTo>
                      <a:pt x="51390" y="0"/>
                      <a:pt x="50954" y="18"/>
                      <a:pt x="50519" y="52"/>
                    </a:cubicBezTo>
                    <a:cubicBezTo>
                      <a:pt x="48483" y="218"/>
                      <a:pt x="46459" y="754"/>
                      <a:pt x="44530" y="1659"/>
                    </a:cubicBezTo>
                    <a:lnTo>
                      <a:pt x="1" y="22650"/>
                    </a:lnTo>
                    <a:lnTo>
                      <a:pt x="1" y="27353"/>
                    </a:lnTo>
                    <a:lnTo>
                      <a:pt x="90702" y="27353"/>
                    </a:lnTo>
                    <a:lnTo>
                      <a:pt x="90702" y="11315"/>
                    </a:lnTo>
                    <a:cubicBezTo>
                      <a:pt x="90679" y="11315"/>
                      <a:pt x="90607" y="11303"/>
                      <a:pt x="90524" y="11256"/>
                    </a:cubicBezTo>
                    <a:cubicBezTo>
                      <a:pt x="90500" y="11244"/>
                      <a:pt x="90464" y="11244"/>
                      <a:pt x="90441" y="11232"/>
                    </a:cubicBezTo>
                    <a:lnTo>
                      <a:pt x="90417" y="11232"/>
                    </a:lnTo>
                    <a:cubicBezTo>
                      <a:pt x="90393" y="11220"/>
                      <a:pt x="90345" y="11220"/>
                      <a:pt x="90321" y="11196"/>
                    </a:cubicBezTo>
                    <a:cubicBezTo>
                      <a:pt x="90286" y="11184"/>
                      <a:pt x="90262" y="11184"/>
                      <a:pt x="90226" y="11172"/>
                    </a:cubicBezTo>
                    <a:cubicBezTo>
                      <a:pt x="90179" y="11172"/>
                      <a:pt x="90155" y="11160"/>
                      <a:pt x="90107" y="11136"/>
                    </a:cubicBezTo>
                    <a:cubicBezTo>
                      <a:pt x="90024" y="11113"/>
                      <a:pt x="89929" y="11077"/>
                      <a:pt x="89821" y="11053"/>
                    </a:cubicBezTo>
                    <a:lnTo>
                      <a:pt x="89690" y="11006"/>
                    </a:lnTo>
                    <a:cubicBezTo>
                      <a:pt x="89631" y="10994"/>
                      <a:pt x="89583" y="10982"/>
                      <a:pt x="89524" y="10958"/>
                    </a:cubicBezTo>
                    <a:cubicBezTo>
                      <a:pt x="89440" y="10946"/>
                      <a:pt x="89345" y="10922"/>
                      <a:pt x="89262" y="10886"/>
                    </a:cubicBezTo>
                    <a:cubicBezTo>
                      <a:pt x="89071" y="10839"/>
                      <a:pt x="88869" y="10767"/>
                      <a:pt x="88655" y="10708"/>
                    </a:cubicBezTo>
                    <a:cubicBezTo>
                      <a:pt x="88547" y="10660"/>
                      <a:pt x="88428" y="10636"/>
                      <a:pt x="88321" y="10601"/>
                    </a:cubicBezTo>
                    <a:cubicBezTo>
                      <a:pt x="88274" y="10601"/>
                      <a:pt x="88250" y="10589"/>
                      <a:pt x="88202" y="10577"/>
                    </a:cubicBezTo>
                    <a:cubicBezTo>
                      <a:pt x="88155" y="10577"/>
                      <a:pt x="88131" y="10553"/>
                      <a:pt x="88083" y="10541"/>
                    </a:cubicBezTo>
                    <a:cubicBezTo>
                      <a:pt x="87928" y="10505"/>
                      <a:pt x="87762" y="10434"/>
                      <a:pt x="87595" y="10398"/>
                    </a:cubicBezTo>
                    <a:cubicBezTo>
                      <a:pt x="87535" y="10374"/>
                      <a:pt x="87476" y="10351"/>
                      <a:pt x="87416" y="10339"/>
                    </a:cubicBezTo>
                    <a:cubicBezTo>
                      <a:pt x="87285" y="10291"/>
                      <a:pt x="87154" y="10255"/>
                      <a:pt x="87012" y="10220"/>
                    </a:cubicBezTo>
                    <a:cubicBezTo>
                      <a:pt x="86940" y="10184"/>
                      <a:pt x="86869" y="10172"/>
                      <a:pt x="86785" y="10148"/>
                    </a:cubicBezTo>
                    <a:cubicBezTo>
                      <a:pt x="86559" y="10089"/>
                      <a:pt x="86297" y="9993"/>
                      <a:pt x="86047" y="9922"/>
                    </a:cubicBezTo>
                    <a:cubicBezTo>
                      <a:pt x="85976" y="9886"/>
                      <a:pt x="85892" y="9874"/>
                      <a:pt x="85821" y="9851"/>
                    </a:cubicBezTo>
                    <a:cubicBezTo>
                      <a:pt x="85559" y="9755"/>
                      <a:pt x="85285" y="9684"/>
                      <a:pt x="85023" y="9589"/>
                    </a:cubicBezTo>
                    <a:cubicBezTo>
                      <a:pt x="84940" y="9565"/>
                      <a:pt x="84868" y="9553"/>
                      <a:pt x="84797" y="9517"/>
                    </a:cubicBezTo>
                    <a:lnTo>
                      <a:pt x="83952" y="9255"/>
                    </a:lnTo>
                    <a:cubicBezTo>
                      <a:pt x="83833" y="9220"/>
                      <a:pt x="83714" y="9184"/>
                      <a:pt x="83594" y="9148"/>
                    </a:cubicBezTo>
                    <a:cubicBezTo>
                      <a:pt x="83535" y="9124"/>
                      <a:pt x="83475" y="9101"/>
                      <a:pt x="83416" y="9089"/>
                    </a:cubicBezTo>
                    <a:lnTo>
                      <a:pt x="82963" y="8958"/>
                    </a:lnTo>
                    <a:lnTo>
                      <a:pt x="82701" y="8862"/>
                    </a:lnTo>
                    <a:cubicBezTo>
                      <a:pt x="82499" y="8803"/>
                      <a:pt x="82320" y="8743"/>
                      <a:pt x="82130" y="8684"/>
                    </a:cubicBezTo>
                    <a:cubicBezTo>
                      <a:pt x="81999" y="8636"/>
                      <a:pt x="81880" y="8612"/>
                      <a:pt x="81749" y="8565"/>
                    </a:cubicBezTo>
                    <a:cubicBezTo>
                      <a:pt x="81582" y="8505"/>
                      <a:pt x="81404" y="8446"/>
                      <a:pt x="81237" y="8398"/>
                    </a:cubicBezTo>
                    <a:cubicBezTo>
                      <a:pt x="81070" y="8339"/>
                      <a:pt x="80892" y="8291"/>
                      <a:pt x="80713" y="8231"/>
                    </a:cubicBezTo>
                    <a:cubicBezTo>
                      <a:pt x="80511" y="8172"/>
                      <a:pt x="80320" y="8112"/>
                      <a:pt x="80118" y="8053"/>
                    </a:cubicBezTo>
                    <a:cubicBezTo>
                      <a:pt x="79142" y="7755"/>
                      <a:pt x="78118" y="7434"/>
                      <a:pt x="77058" y="7100"/>
                    </a:cubicBezTo>
                    <a:cubicBezTo>
                      <a:pt x="76951" y="7065"/>
                      <a:pt x="76844" y="7029"/>
                      <a:pt x="76748" y="7005"/>
                    </a:cubicBezTo>
                    <a:cubicBezTo>
                      <a:pt x="76427" y="6898"/>
                      <a:pt x="76117" y="6803"/>
                      <a:pt x="75796" y="6707"/>
                    </a:cubicBezTo>
                    <a:cubicBezTo>
                      <a:pt x="75582" y="6624"/>
                      <a:pt x="75379" y="6564"/>
                      <a:pt x="75153" y="6493"/>
                    </a:cubicBezTo>
                    <a:cubicBezTo>
                      <a:pt x="72343" y="5612"/>
                      <a:pt x="69402" y="4695"/>
                      <a:pt x="66580" y="3814"/>
                    </a:cubicBezTo>
                    <a:cubicBezTo>
                      <a:pt x="66449" y="3767"/>
                      <a:pt x="66330" y="3743"/>
                      <a:pt x="66188" y="3695"/>
                    </a:cubicBezTo>
                    <a:cubicBezTo>
                      <a:pt x="65164" y="3386"/>
                      <a:pt x="64152" y="3076"/>
                      <a:pt x="63175" y="2766"/>
                    </a:cubicBezTo>
                    <a:cubicBezTo>
                      <a:pt x="63020" y="2719"/>
                      <a:pt x="62889" y="2671"/>
                      <a:pt x="62759" y="2624"/>
                    </a:cubicBezTo>
                    <a:cubicBezTo>
                      <a:pt x="61937" y="2373"/>
                      <a:pt x="61139" y="2123"/>
                      <a:pt x="60365" y="1885"/>
                    </a:cubicBezTo>
                    <a:cubicBezTo>
                      <a:pt x="60211" y="1838"/>
                      <a:pt x="60080" y="1790"/>
                      <a:pt x="59925" y="1754"/>
                    </a:cubicBezTo>
                    <a:cubicBezTo>
                      <a:pt x="59782" y="1707"/>
                      <a:pt x="59627" y="1659"/>
                      <a:pt x="59496" y="1611"/>
                    </a:cubicBezTo>
                    <a:cubicBezTo>
                      <a:pt x="59318" y="1552"/>
                      <a:pt x="59127" y="1492"/>
                      <a:pt x="58949" y="1433"/>
                    </a:cubicBezTo>
                    <a:cubicBezTo>
                      <a:pt x="58222" y="1219"/>
                      <a:pt x="57520" y="992"/>
                      <a:pt x="56853" y="778"/>
                    </a:cubicBezTo>
                    <a:cubicBezTo>
                      <a:pt x="55207" y="258"/>
                      <a:pt x="53515" y="0"/>
                      <a:pt x="5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8"/>
              <p:cNvSpPr/>
              <p:nvPr/>
            </p:nvSpPr>
            <p:spPr>
              <a:xfrm>
                <a:off x="2713930" y="2979154"/>
                <a:ext cx="2681026" cy="1088157"/>
              </a:xfrm>
              <a:custGeom>
                <a:avLst/>
                <a:gdLst/>
                <a:ahLst/>
                <a:cxnLst/>
                <a:rect l="l" t="t" r="r" b="b"/>
                <a:pathLst>
                  <a:path w="47197" h="19156" extrusionOk="0">
                    <a:moveTo>
                      <a:pt x="8260" y="0"/>
                    </a:moveTo>
                    <a:cubicBezTo>
                      <a:pt x="7844" y="0"/>
                      <a:pt x="7428" y="15"/>
                      <a:pt x="7013" y="46"/>
                    </a:cubicBezTo>
                    <a:cubicBezTo>
                      <a:pt x="7025" y="498"/>
                      <a:pt x="7072" y="974"/>
                      <a:pt x="7191" y="1272"/>
                    </a:cubicBezTo>
                    <a:cubicBezTo>
                      <a:pt x="7739" y="2546"/>
                      <a:pt x="8775" y="3296"/>
                      <a:pt x="9811" y="3725"/>
                    </a:cubicBezTo>
                    <a:cubicBezTo>
                      <a:pt x="10859" y="4153"/>
                      <a:pt x="11942" y="4308"/>
                      <a:pt x="12966" y="4772"/>
                    </a:cubicBezTo>
                    <a:cubicBezTo>
                      <a:pt x="13430" y="4975"/>
                      <a:pt x="13907" y="5261"/>
                      <a:pt x="14264" y="5737"/>
                    </a:cubicBezTo>
                    <a:cubicBezTo>
                      <a:pt x="14621" y="6213"/>
                      <a:pt x="14847" y="6916"/>
                      <a:pt x="14740" y="7582"/>
                    </a:cubicBezTo>
                    <a:cubicBezTo>
                      <a:pt x="14669" y="8059"/>
                      <a:pt x="14311" y="8344"/>
                      <a:pt x="14490" y="8975"/>
                    </a:cubicBezTo>
                    <a:cubicBezTo>
                      <a:pt x="14733" y="9863"/>
                      <a:pt x="16000" y="10121"/>
                      <a:pt x="17404" y="10121"/>
                    </a:cubicBezTo>
                    <a:cubicBezTo>
                      <a:pt x="18617" y="10121"/>
                      <a:pt x="19932" y="9928"/>
                      <a:pt x="20777" y="9785"/>
                    </a:cubicBezTo>
                    <a:lnTo>
                      <a:pt x="20777" y="9785"/>
                    </a:lnTo>
                    <a:lnTo>
                      <a:pt x="0" y="19155"/>
                    </a:lnTo>
                    <a:lnTo>
                      <a:pt x="47196" y="18203"/>
                    </a:lnTo>
                    <a:lnTo>
                      <a:pt x="47196" y="11976"/>
                    </a:lnTo>
                    <a:lnTo>
                      <a:pt x="47018" y="11261"/>
                    </a:lnTo>
                    <a:cubicBezTo>
                      <a:pt x="46994" y="11238"/>
                      <a:pt x="46958" y="11238"/>
                      <a:pt x="46935" y="11226"/>
                    </a:cubicBezTo>
                    <a:lnTo>
                      <a:pt x="46911" y="11226"/>
                    </a:lnTo>
                    <a:cubicBezTo>
                      <a:pt x="46887" y="11214"/>
                      <a:pt x="46839" y="11214"/>
                      <a:pt x="46815" y="11202"/>
                    </a:cubicBezTo>
                    <a:cubicBezTo>
                      <a:pt x="46780" y="11178"/>
                      <a:pt x="46756" y="11178"/>
                      <a:pt x="46720" y="11166"/>
                    </a:cubicBezTo>
                    <a:cubicBezTo>
                      <a:pt x="46673" y="11166"/>
                      <a:pt x="46649" y="11154"/>
                      <a:pt x="46601" y="11142"/>
                    </a:cubicBezTo>
                    <a:cubicBezTo>
                      <a:pt x="46518" y="11107"/>
                      <a:pt x="46423" y="11083"/>
                      <a:pt x="46315" y="11047"/>
                    </a:cubicBezTo>
                    <a:lnTo>
                      <a:pt x="46184" y="10999"/>
                    </a:lnTo>
                    <a:cubicBezTo>
                      <a:pt x="46125" y="10988"/>
                      <a:pt x="46077" y="10976"/>
                      <a:pt x="46018" y="10964"/>
                    </a:cubicBezTo>
                    <a:cubicBezTo>
                      <a:pt x="45934" y="10940"/>
                      <a:pt x="45839" y="10916"/>
                      <a:pt x="45756" y="10880"/>
                    </a:cubicBezTo>
                    <a:cubicBezTo>
                      <a:pt x="45565" y="10845"/>
                      <a:pt x="45363" y="10761"/>
                      <a:pt x="45149" y="10702"/>
                    </a:cubicBezTo>
                    <a:cubicBezTo>
                      <a:pt x="45041" y="10666"/>
                      <a:pt x="44922" y="10630"/>
                      <a:pt x="44815" y="10607"/>
                    </a:cubicBezTo>
                    <a:cubicBezTo>
                      <a:pt x="44768" y="10607"/>
                      <a:pt x="44744" y="10583"/>
                      <a:pt x="44696" y="10571"/>
                    </a:cubicBezTo>
                    <a:cubicBezTo>
                      <a:pt x="44649" y="10571"/>
                      <a:pt x="44625" y="10559"/>
                      <a:pt x="44577" y="10535"/>
                    </a:cubicBezTo>
                    <a:cubicBezTo>
                      <a:pt x="44410" y="10499"/>
                      <a:pt x="44256" y="10440"/>
                      <a:pt x="44089" y="10392"/>
                    </a:cubicBezTo>
                    <a:cubicBezTo>
                      <a:pt x="44029" y="10380"/>
                      <a:pt x="43970" y="10345"/>
                      <a:pt x="43910" y="10333"/>
                    </a:cubicBezTo>
                    <a:cubicBezTo>
                      <a:pt x="43779" y="10285"/>
                      <a:pt x="43637" y="10261"/>
                      <a:pt x="43506" y="10214"/>
                    </a:cubicBezTo>
                    <a:cubicBezTo>
                      <a:pt x="43434" y="10190"/>
                      <a:pt x="43363" y="10166"/>
                      <a:pt x="43279" y="10142"/>
                    </a:cubicBezTo>
                    <a:cubicBezTo>
                      <a:pt x="43041" y="10083"/>
                      <a:pt x="42791" y="9987"/>
                      <a:pt x="42541" y="9916"/>
                    </a:cubicBezTo>
                    <a:cubicBezTo>
                      <a:pt x="42470" y="9892"/>
                      <a:pt x="42386" y="9868"/>
                      <a:pt x="42315" y="9845"/>
                    </a:cubicBezTo>
                    <a:cubicBezTo>
                      <a:pt x="42053" y="9749"/>
                      <a:pt x="41779" y="9678"/>
                      <a:pt x="41517" y="9594"/>
                    </a:cubicBezTo>
                    <a:cubicBezTo>
                      <a:pt x="41434" y="9559"/>
                      <a:pt x="41362" y="9547"/>
                      <a:pt x="41291" y="9511"/>
                    </a:cubicBezTo>
                    <a:lnTo>
                      <a:pt x="40446" y="9249"/>
                    </a:lnTo>
                    <a:cubicBezTo>
                      <a:pt x="40327" y="9213"/>
                      <a:pt x="40208" y="9178"/>
                      <a:pt x="40088" y="9142"/>
                    </a:cubicBezTo>
                    <a:cubicBezTo>
                      <a:pt x="40029" y="9118"/>
                      <a:pt x="39969" y="9094"/>
                      <a:pt x="39910" y="9083"/>
                    </a:cubicBezTo>
                    <a:lnTo>
                      <a:pt x="39457" y="8952"/>
                    </a:lnTo>
                    <a:lnTo>
                      <a:pt x="39195" y="8856"/>
                    </a:lnTo>
                    <a:cubicBezTo>
                      <a:pt x="38993" y="8797"/>
                      <a:pt x="38814" y="8737"/>
                      <a:pt x="38624" y="8678"/>
                    </a:cubicBezTo>
                    <a:cubicBezTo>
                      <a:pt x="38493" y="8642"/>
                      <a:pt x="38362" y="8606"/>
                      <a:pt x="38243" y="8559"/>
                    </a:cubicBezTo>
                    <a:cubicBezTo>
                      <a:pt x="38076" y="8499"/>
                      <a:pt x="37898" y="8440"/>
                      <a:pt x="37731" y="8404"/>
                    </a:cubicBezTo>
                    <a:cubicBezTo>
                      <a:pt x="37564" y="8344"/>
                      <a:pt x="37386" y="8297"/>
                      <a:pt x="37207" y="8237"/>
                    </a:cubicBezTo>
                    <a:cubicBezTo>
                      <a:pt x="37005" y="8178"/>
                      <a:pt x="36814" y="8118"/>
                      <a:pt x="36612" y="8059"/>
                    </a:cubicBezTo>
                    <a:cubicBezTo>
                      <a:pt x="35636" y="7761"/>
                      <a:pt x="34612" y="7428"/>
                      <a:pt x="33552" y="7106"/>
                    </a:cubicBezTo>
                    <a:cubicBezTo>
                      <a:pt x="33445" y="7058"/>
                      <a:pt x="33338" y="7023"/>
                      <a:pt x="33242" y="6999"/>
                    </a:cubicBezTo>
                    <a:cubicBezTo>
                      <a:pt x="32921" y="6892"/>
                      <a:pt x="32611" y="6808"/>
                      <a:pt x="32290" y="6701"/>
                    </a:cubicBezTo>
                    <a:cubicBezTo>
                      <a:pt x="32076" y="6630"/>
                      <a:pt x="31873" y="6570"/>
                      <a:pt x="31647" y="6487"/>
                    </a:cubicBezTo>
                    <a:cubicBezTo>
                      <a:pt x="28837" y="5618"/>
                      <a:pt x="25896" y="4689"/>
                      <a:pt x="23074" y="3808"/>
                    </a:cubicBezTo>
                    <a:cubicBezTo>
                      <a:pt x="22943" y="3772"/>
                      <a:pt x="22824" y="3737"/>
                      <a:pt x="22682" y="3689"/>
                    </a:cubicBezTo>
                    <a:cubicBezTo>
                      <a:pt x="21658" y="3379"/>
                      <a:pt x="20646" y="3070"/>
                      <a:pt x="19669" y="2760"/>
                    </a:cubicBezTo>
                    <a:cubicBezTo>
                      <a:pt x="19514" y="2713"/>
                      <a:pt x="19383" y="2665"/>
                      <a:pt x="19253" y="2629"/>
                    </a:cubicBezTo>
                    <a:cubicBezTo>
                      <a:pt x="18431" y="2367"/>
                      <a:pt x="17621" y="2117"/>
                      <a:pt x="16847" y="1879"/>
                    </a:cubicBezTo>
                    <a:cubicBezTo>
                      <a:pt x="16705" y="1832"/>
                      <a:pt x="16574" y="1796"/>
                      <a:pt x="16419" y="1748"/>
                    </a:cubicBezTo>
                    <a:cubicBezTo>
                      <a:pt x="16276" y="1701"/>
                      <a:pt x="16121" y="1653"/>
                      <a:pt x="15990" y="1617"/>
                    </a:cubicBezTo>
                    <a:cubicBezTo>
                      <a:pt x="15812" y="1558"/>
                      <a:pt x="15621" y="1498"/>
                      <a:pt x="15443" y="1439"/>
                    </a:cubicBezTo>
                    <a:cubicBezTo>
                      <a:pt x="14704" y="1212"/>
                      <a:pt x="14014" y="986"/>
                      <a:pt x="13335" y="784"/>
                    </a:cubicBezTo>
                    <a:cubicBezTo>
                      <a:pt x="11679" y="257"/>
                      <a:pt x="9968" y="0"/>
                      <a:pt x="8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8"/>
              <p:cNvSpPr/>
              <p:nvPr/>
            </p:nvSpPr>
            <p:spPr>
              <a:xfrm>
                <a:off x="2987168" y="3758307"/>
                <a:ext cx="127186" cy="61293"/>
              </a:xfrm>
              <a:custGeom>
                <a:avLst/>
                <a:gdLst/>
                <a:ahLst/>
                <a:cxnLst/>
                <a:rect l="l" t="t" r="r" b="b"/>
                <a:pathLst>
                  <a:path w="2239" h="1079" extrusionOk="0">
                    <a:moveTo>
                      <a:pt x="1879" y="1"/>
                    </a:moveTo>
                    <a:cubicBezTo>
                      <a:pt x="1666" y="1"/>
                      <a:pt x="1363" y="64"/>
                      <a:pt x="1036" y="189"/>
                    </a:cubicBezTo>
                    <a:cubicBezTo>
                      <a:pt x="441" y="415"/>
                      <a:pt x="0" y="760"/>
                      <a:pt x="48" y="951"/>
                    </a:cubicBezTo>
                    <a:cubicBezTo>
                      <a:pt x="69" y="1036"/>
                      <a:pt x="187" y="1079"/>
                      <a:pt x="365" y="1079"/>
                    </a:cubicBezTo>
                    <a:cubicBezTo>
                      <a:pt x="582" y="1079"/>
                      <a:pt x="887" y="1015"/>
                      <a:pt x="1215" y="891"/>
                    </a:cubicBezTo>
                    <a:cubicBezTo>
                      <a:pt x="1810" y="665"/>
                      <a:pt x="2239" y="319"/>
                      <a:pt x="2191" y="129"/>
                    </a:cubicBezTo>
                    <a:cubicBezTo>
                      <a:pt x="2170" y="43"/>
                      <a:pt x="2054" y="1"/>
                      <a:pt x="18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8"/>
              <p:cNvSpPr/>
              <p:nvPr/>
            </p:nvSpPr>
            <p:spPr>
              <a:xfrm>
                <a:off x="2718645" y="3096402"/>
                <a:ext cx="126505" cy="61065"/>
              </a:xfrm>
              <a:custGeom>
                <a:avLst/>
                <a:gdLst/>
                <a:ahLst/>
                <a:cxnLst/>
                <a:rect l="l" t="t" r="r" b="b"/>
                <a:pathLst>
                  <a:path w="2227" h="1075" extrusionOk="0">
                    <a:moveTo>
                      <a:pt x="1876" y="1"/>
                    </a:moveTo>
                    <a:cubicBezTo>
                      <a:pt x="1657" y="1"/>
                      <a:pt x="1350" y="65"/>
                      <a:pt x="1024" y="184"/>
                    </a:cubicBezTo>
                    <a:cubicBezTo>
                      <a:pt x="429" y="411"/>
                      <a:pt x="0" y="756"/>
                      <a:pt x="48" y="946"/>
                    </a:cubicBezTo>
                    <a:cubicBezTo>
                      <a:pt x="64" y="1032"/>
                      <a:pt x="179" y="1074"/>
                      <a:pt x="355" y="1074"/>
                    </a:cubicBezTo>
                    <a:cubicBezTo>
                      <a:pt x="570" y="1074"/>
                      <a:pt x="876" y="1011"/>
                      <a:pt x="1203" y="887"/>
                    </a:cubicBezTo>
                    <a:cubicBezTo>
                      <a:pt x="1798" y="661"/>
                      <a:pt x="2227" y="327"/>
                      <a:pt x="2191" y="125"/>
                    </a:cubicBezTo>
                    <a:cubicBezTo>
                      <a:pt x="2165" y="41"/>
                      <a:pt x="2048" y="1"/>
                      <a:pt x="18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8"/>
              <p:cNvSpPr/>
              <p:nvPr/>
            </p:nvSpPr>
            <p:spPr>
              <a:xfrm>
                <a:off x="3097372" y="3416107"/>
                <a:ext cx="126562" cy="61065"/>
              </a:xfrm>
              <a:custGeom>
                <a:avLst/>
                <a:gdLst/>
                <a:ahLst/>
                <a:cxnLst/>
                <a:rect l="l" t="t" r="r" b="b"/>
                <a:pathLst>
                  <a:path w="2228" h="1075" extrusionOk="0">
                    <a:moveTo>
                      <a:pt x="1875" y="0"/>
                    </a:moveTo>
                    <a:cubicBezTo>
                      <a:pt x="1658" y="0"/>
                      <a:pt x="1352" y="64"/>
                      <a:pt x="1025" y="188"/>
                    </a:cubicBezTo>
                    <a:cubicBezTo>
                      <a:pt x="430" y="414"/>
                      <a:pt x="1" y="748"/>
                      <a:pt x="49" y="950"/>
                    </a:cubicBezTo>
                    <a:cubicBezTo>
                      <a:pt x="64" y="1034"/>
                      <a:pt x="175" y="1074"/>
                      <a:pt x="346" y="1074"/>
                    </a:cubicBezTo>
                    <a:cubicBezTo>
                      <a:pt x="561" y="1074"/>
                      <a:pt x="871" y="1010"/>
                      <a:pt x="1203" y="890"/>
                    </a:cubicBezTo>
                    <a:cubicBezTo>
                      <a:pt x="1799" y="664"/>
                      <a:pt x="2227" y="319"/>
                      <a:pt x="2192" y="128"/>
                    </a:cubicBezTo>
                    <a:cubicBezTo>
                      <a:pt x="2170" y="43"/>
                      <a:pt x="2052" y="0"/>
                      <a:pt x="18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8"/>
              <p:cNvSpPr/>
              <p:nvPr/>
            </p:nvSpPr>
            <p:spPr>
              <a:xfrm>
                <a:off x="2375082" y="3540682"/>
                <a:ext cx="73051" cy="34481"/>
              </a:xfrm>
              <a:custGeom>
                <a:avLst/>
                <a:gdLst/>
                <a:ahLst/>
                <a:cxnLst/>
                <a:rect l="l" t="t" r="r" b="b"/>
                <a:pathLst>
                  <a:path w="1286" h="607" extrusionOk="0">
                    <a:moveTo>
                      <a:pt x="1055" y="1"/>
                    </a:moveTo>
                    <a:cubicBezTo>
                      <a:pt x="933" y="1"/>
                      <a:pt x="765" y="34"/>
                      <a:pt x="583" y="102"/>
                    </a:cubicBezTo>
                    <a:cubicBezTo>
                      <a:pt x="262" y="221"/>
                      <a:pt x="0" y="424"/>
                      <a:pt x="36" y="543"/>
                    </a:cubicBezTo>
                    <a:cubicBezTo>
                      <a:pt x="46" y="585"/>
                      <a:pt x="113" y="606"/>
                      <a:pt x="214" y="606"/>
                    </a:cubicBezTo>
                    <a:cubicBezTo>
                      <a:pt x="339" y="606"/>
                      <a:pt x="517" y="573"/>
                      <a:pt x="703" y="507"/>
                    </a:cubicBezTo>
                    <a:cubicBezTo>
                      <a:pt x="1036" y="388"/>
                      <a:pt x="1286" y="198"/>
                      <a:pt x="1250" y="79"/>
                    </a:cubicBezTo>
                    <a:cubicBezTo>
                      <a:pt x="1239" y="28"/>
                      <a:pt x="1166" y="1"/>
                      <a:pt x="1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8"/>
              <p:cNvSpPr/>
              <p:nvPr/>
            </p:nvSpPr>
            <p:spPr>
              <a:xfrm>
                <a:off x="3208996" y="3510291"/>
                <a:ext cx="72426" cy="34651"/>
              </a:xfrm>
              <a:custGeom>
                <a:avLst/>
                <a:gdLst/>
                <a:ahLst/>
                <a:cxnLst/>
                <a:rect l="l" t="t" r="r" b="b"/>
                <a:pathLst>
                  <a:path w="1275" h="610" extrusionOk="0">
                    <a:moveTo>
                      <a:pt x="1045" y="0"/>
                    </a:moveTo>
                    <a:cubicBezTo>
                      <a:pt x="921" y="0"/>
                      <a:pt x="753" y="33"/>
                      <a:pt x="572" y="102"/>
                    </a:cubicBezTo>
                    <a:cubicBezTo>
                      <a:pt x="251" y="221"/>
                      <a:pt x="0" y="423"/>
                      <a:pt x="24" y="542"/>
                    </a:cubicBezTo>
                    <a:cubicBezTo>
                      <a:pt x="41" y="586"/>
                      <a:pt x="113" y="610"/>
                      <a:pt x="218" y="610"/>
                    </a:cubicBezTo>
                    <a:cubicBezTo>
                      <a:pt x="342" y="610"/>
                      <a:pt x="511" y="577"/>
                      <a:pt x="691" y="506"/>
                    </a:cubicBezTo>
                    <a:cubicBezTo>
                      <a:pt x="1024" y="387"/>
                      <a:pt x="1274" y="197"/>
                      <a:pt x="1251" y="78"/>
                    </a:cubicBezTo>
                    <a:cubicBezTo>
                      <a:pt x="1234" y="27"/>
                      <a:pt x="1158" y="0"/>
                      <a:pt x="10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8"/>
              <p:cNvSpPr/>
              <p:nvPr/>
            </p:nvSpPr>
            <p:spPr>
              <a:xfrm>
                <a:off x="2880940" y="3176669"/>
                <a:ext cx="72426" cy="33913"/>
              </a:xfrm>
              <a:custGeom>
                <a:avLst/>
                <a:gdLst/>
                <a:ahLst/>
                <a:cxnLst/>
                <a:rect l="l" t="t" r="r" b="b"/>
                <a:pathLst>
                  <a:path w="1275" h="597" extrusionOk="0">
                    <a:moveTo>
                      <a:pt x="1074" y="1"/>
                    </a:moveTo>
                    <a:cubicBezTo>
                      <a:pt x="950" y="1"/>
                      <a:pt x="773" y="38"/>
                      <a:pt x="584" y="105"/>
                    </a:cubicBezTo>
                    <a:cubicBezTo>
                      <a:pt x="251" y="212"/>
                      <a:pt x="1" y="426"/>
                      <a:pt x="25" y="533"/>
                    </a:cubicBezTo>
                    <a:cubicBezTo>
                      <a:pt x="41" y="576"/>
                      <a:pt x="111" y="597"/>
                      <a:pt x="212" y="597"/>
                    </a:cubicBezTo>
                    <a:cubicBezTo>
                      <a:pt x="338" y="597"/>
                      <a:pt x="513" y="564"/>
                      <a:pt x="692" y="498"/>
                    </a:cubicBezTo>
                    <a:cubicBezTo>
                      <a:pt x="1025" y="379"/>
                      <a:pt x="1275" y="188"/>
                      <a:pt x="1251" y="69"/>
                    </a:cubicBezTo>
                    <a:cubicBezTo>
                      <a:pt x="1236" y="23"/>
                      <a:pt x="1170" y="1"/>
                      <a:pt x="10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8"/>
              <p:cNvSpPr/>
              <p:nvPr/>
            </p:nvSpPr>
            <p:spPr>
              <a:xfrm>
                <a:off x="2449441" y="3557611"/>
                <a:ext cx="43342" cy="20734"/>
              </a:xfrm>
              <a:custGeom>
                <a:avLst/>
                <a:gdLst/>
                <a:ahLst/>
                <a:cxnLst/>
                <a:rect l="l" t="t" r="r" b="b"/>
                <a:pathLst>
                  <a:path w="763" h="365" extrusionOk="0">
                    <a:moveTo>
                      <a:pt x="642" y="0"/>
                    </a:moveTo>
                    <a:cubicBezTo>
                      <a:pt x="568" y="0"/>
                      <a:pt x="462" y="21"/>
                      <a:pt x="346" y="66"/>
                    </a:cubicBezTo>
                    <a:cubicBezTo>
                      <a:pt x="156" y="138"/>
                      <a:pt x="1" y="245"/>
                      <a:pt x="13" y="316"/>
                    </a:cubicBezTo>
                    <a:cubicBezTo>
                      <a:pt x="29" y="349"/>
                      <a:pt x="73" y="364"/>
                      <a:pt x="135" y="364"/>
                    </a:cubicBezTo>
                    <a:cubicBezTo>
                      <a:pt x="209" y="364"/>
                      <a:pt x="308" y="343"/>
                      <a:pt x="417" y="304"/>
                    </a:cubicBezTo>
                    <a:cubicBezTo>
                      <a:pt x="620" y="221"/>
                      <a:pt x="763" y="126"/>
                      <a:pt x="751" y="43"/>
                    </a:cubicBezTo>
                    <a:cubicBezTo>
                      <a:pt x="745" y="15"/>
                      <a:pt x="705" y="0"/>
                      <a:pt x="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8"/>
              <p:cNvSpPr/>
              <p:nvPr/>
            </p:nvSpPr>
            <p:spPr>
              <a:xfrm>
                <a:off x="2937122" y="3740981"/>
                <a:ext cx="44649" cy="20620"/>
              </a:xfrm>
              <a:custGeom>
                <a:avLst/>
                <a:gdLst/>
                <a:ahLst/>
                <a:cxnLst/>
                <a:rect l="l" t="t" r="r" b="b"/>
                <a:pathLst>
                  <a:path w="786" h="363" extrusionOk="0">
                    <a:moveTo>
                      <a:pt x="656" y="0"/>
                    </a:moveTo>
                    <a:cubicBezTo>
                      <a:pt x="583" y="0"/>
                      <a:pt x="482" y="25"/>
                      <a:pt x="369" y="65"/>
                    </a:cubicBezTo>
                    <a:cubicBezTo>
                      <a:pt x="167" y="136"/>
                      <a:pt x="0" y="243"/>
                      <a:pt x="36" y="315"/>
                    </a:cubicBezTo>
                    <a:cubicBezTo>
                      <a:pt x="52" y="348"/>
                      <a:pt x="94" y="363"/>
                      <a:pt x="154" y="363"/>
                    </a:cubicBezTo>
                    <a:cubicBezTo>
                      <a:pt x="226" y="363"/>
                      <a:pt x="325" y="342"/>
                      <a:pt x="441" y="303"/>
                    </a:cubicBezTo>
                    <a:cubicBezTo>
                      <a:pt x="631" y="232"/>
                      <a:pt x="786" y="124"/>
                      <a:pt x="762" y="53"/>
                    </a:cubicBezTo>
                    <a:cubicBezTo>
                      <a:pt x="752" y="16"/>
                      <a:pt x="713" y="0"/>
                      <a:pt x="6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8"/>
              <p:cNvSpPr/>
              <p:nvPr/>
            </p:nvSpPr>
            <p:spPr>
              <a:xfrm>
                <a:off x="1660176" y="2600995"/>
                <a:ext cx="6771497" cy="1847071"/>
              </a:xfrm>
              <a:custGeom>
                <a:avLst/>
                <a:gdLst/>
                <a:ahLst/>
                <a:cxnLst/>
                <a:rect l="l" t="t" r="r" b="b"/>
                <a:pathLst>
                  <a:path w="119206" h="32516" extrusionOk="0">
                    <a:moveTo>
                      <a:pt x="91716" y="1"/>
                    </a:moveTo>
                    <a:cubicBezTo>
                      <a:pt x="91499" y="1"/>
                      <a:pt x="91284" y="8"/>
                      <a:pt x="91071" y="23"/>
                    </a:cubicBezTo>
                    <a:cubicBezTo>
                      <a:pt x="90333" y="71"/>
                      <a:pt x="89619" y="202"/>
                      <a:pt x="88999" y="440"/>
                    </a:cubicBezTo>
                    <a:lnTo>
                      <a:pt x="0" y="32515"/>
                    </a:lnTo>
                    <a:lnTo>
                      <a:pt x="119206" y="32515"/>
                    </a:lnTo>
                    <a:lnTo>
                      <a:pt x="119206" y="14049"/>
                    </a:lnTo>
                    <a:cubicBezTo>
                      <a:pt x="119134" y="13965"/>
                      <a:pt x="117920" y="13275"/>
                      <a:pt x="116003" y="12191"/>
                    </a:cubicBezTo>
                    <a:cubicBezTo>
                      <a:pt x="115931" y="12156"/>
                      <a:pt x="115872" y="12120"/>
                      <a:pt x="115800" y="12084"/>
                    </a:cubicBezTo>
                    <a:cubicBezTo>
                      <a:pt x="114741" y="11465"/>
                      <a:pt x="113479" y="10775"/>
                      <a:pt x="112109" y="10001"/>
                    </a:cubicBezTo>
                    <a:cubicBezTo>
                      <a:pt x="112014" y="9953"/>
                      <a:pt x="111931" y="9894"/>
                      <a:pt x="111836" y="9846"/>
                    </a:cubicBezTo>
                    <a:cubicBezTo>
                      <a:pt x="111812" y="9834"/>
                      <a:pt x="111764" y="9798"/>
                      <a:pt x="111740" y="9786"/>
                    </a:cubicBezTo>
                    <a:cubicBezTo>
                      <a:pt x="111597" y="9715"/>
                      <a:pt x="111455" y="9644"/>
                      <a:pt x="111300" y="9548"/>
                    </a:cubicBezTo>
                    <a:cubicBezTo>
                      <a:pt x="111300" y="9536"/>
                      <a:pt x="111300" y="9536"/>
                      <a:pt x="111288" y="9536"/>
                    </a:cubicBezTo>
                    <a:cubicBezTo>
                      <a:pt x="111205" y="9477"/>
                      <a:pt x="111097" y="9429"/>
                      <a:pt x="111002" y="9370"/>
                    </a:cubicBezTo>
                    <a:cubicBezTo>
                      <a:pt x="110740" y="9215"/>
                      <a:pt x="110454" y="9060"/>
                      <a:pt x="110193" y="8905"/>
                    </a:cubicBezTo>
                    <a:cubicBezTo>
                      <a:pt x="110085" y="8846"/>
                      <a:pt x="109966" y="8774"/>
                      <a:pt x="109847" y="8715"/>
                    </a:cubicBezTo>
                    <a:lnTo>
                      <a:pt x="109442" y="8489"/>
                    </a:lnTo>
                    <a:cubicBezTo>
                      <a:pt x="109323" y="8417"/>
                      <a:pt x="109192" y="8358"/>
                      <a:pt x="109073" y="8286"/>
                    </a:cubicBezTo>
                    <a:cubicBezTo>
                      <a:pt x="108907" y="8191"/>
                      <a:pt x="108740" y="8096"/>
                      <a:pt x="108585" y="8000"/>
                    </a:cubicBezTo>
                    <a:cubicBezTo>
                      <a:pt x="108359" y="7881"/>
                      <a:pt x="108121" y="7750"/>
                      <a:pt x="107883" y="7619"/>
                    </a:cubicBezTo>
                    <a:cubicBezTo>
                      <a:pt x="107240" y="7262"/>
                      <a:pt x="106585" y="6893"/>
                      <a:pt x="105930" y="6524"/>
                    </a:cubicBezTo>
                    <a:cubicBezTo>
                      <a:pt x="105835" y="6476"/>
                      <a:pt x="105728" y="6417"/>
                      <a:pt x="105621" y="6357"/>
                    </a:cubicBezTo>
                    <a:cubicBezTo>
                      <a:pt x="104859" y="5929"/>
                      <a:pt x="104097" y="5512"/>
                      <a:pt x="103358" y="5095"/>
                    </a:cubicBezTo>
                    <a:cubicBezTo>
                      <a:pt x="103204" y="5012"/>
                      <a:pt x="103049" y="4941"/>
                      <a:pt x="102894" y="4845"/>
                    </a:cubicBezTo>
                    <a:cubicBezTo>
                      <a:pt x="102811" y="4798"/>
                      <a:pt x="102739" y="4762"/>
                      <a:pt x="102656" y="4714"/>
                    </a:cubicBezTo>
                    <a:cubicBezTo>
                      <a:pt x="102537" y="4643"/>
                      <a:pt x="102406" y="4583"/>
                      <a:pt x="102287" y="4500"/>
                    </a:cubicBezTo>
                    <a:cubicBezTo>
                      <a:pt x="101572" y="4107"/>
                      <a:pt x="100870" y="3714"/>
                      <a:pt x="100191" y="3333"/>
                    </a:cubicBezTo>
                    <a:cubicBezTo>
                      <a:pt x="100036" y="3250"/>
                      <a:pt x="99906" y="3167"/>
                      <a:pt x="99763" y="3095"/>
                    </a:cubicBezTo>
                    <a:cubicBezTo>
                      <a:pt x="98834" y="2571"/>
                      <a:pt x="97953" y="2083"/>
                      <a:pt x="97155" y="1631"/>
                    </a:cubicBezTo>
                    <a:cubicBezTo>
                      <a:pt x="97060" y="1583"/>
                      <a:pt x="96988" y="1547"/>
                      <a:pt x="96917" y="1500"/>
                    </a:cubicBezTo>
                    <a:cubicBezTo>
                      <a:pt x="96631" y="1345"/>
                      <a:pt x="96369" y="1202"/>
                      <a:pt x="96096" y="1047"/>
                    </a:cubicBezTo>
                    <a:cubicBezTo>
                      <a:pt x="94805" y="360"/>
                      <a:pt x="93223" y="1"/>
                      <a:pt x="91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8"/>
              <p:cNvSpPr/>
              <p:nvPr/>
            </p:nvSpPr>
            <p:spPr>
              <a:xfrm>
                <a:off x="6546754" y="2600995"/>
                <a:ext cx="1885017" cy="1218070"/>
              </a:xfrm>
              <a:custGeom>
                <a:avLst/>
                <a:gdLst/>
                <a:ahLst/>
                <a:cxnLst/>
                <a:rect l="l" t="t" r="r" b="b"/>
                <a:pathLst>
                  <a:path w="33184" h="21443" extrusionOk="0">
                    <a:moveTo>
                      <a:pt x="5694" y="1"/>
                    </a:moveTo>
                    <a:cubicBezTo>
                      <a:pt x="5477" y="1"/>
                      <a:pt x="5262" y="8"/>
                      <a:pt x="5049" y="23"/>
                    </a:cubicBezTo>
                    <a:cubicBezTo>
                      <a:pt x="3942" y="738"/>
                      <a:pt x="2965" y="1583"/>
                      <a:pt x="2037" y="2857"/>
                    </a:cubicBezTo>
                    <a:cubicBezTo>
                      <a:pt x="703" y="4679"/>
                      <a:pt x="1" y="7655"/>
                      <a:pt x="906" y="9941"/>
                    </a:cubicBezTo>
                    <a:cubicBezTo>
                      <a:pt x="1561" y="11584"/>
                      <a:pt x="2870" y="12513"/>
                      <a:pt x="4120" y="13251"/>
                    </a:cubicBezTo>
                    <a:cubicBezTo>
                      <a:pt x="13229" y="18716"/>
                      <a:pt x="23242" y="20633"/>
                      <a:pt x="33184" y="21443"/>
                    </a:cubicBezTo>
                    <a:lnTo>
                      <a:pt x="33184" y="14049"/>
                    </a:lnTo>
                    <a:cubicBezTo>
                      <a:pt x="33112" y="13965"/>
                      <a:pt x="31898" y="13275"/>
                      <a:pt x="29981" y="12191"/>
                    </a:cubicBezTo>
                    <a:cubicBezTo>
                      <a:pt x="29909" y="12156"/>
                      <a:pt x="29850" y="12120"/>
                      <a:pt x="29778" y="12084"/>
                    </a:cubicBezTo>
                    <a:cubicBezTo>
                      <a:pt x="28719" y="11465"/>
                      <a:pt x="27457" y="10775"/>
                      <a:pt x="26087" y="10001"/>
                    </a:cubicBezTo>
                    <a:cubicBezTo>
                      <a:pt x="25992" y="9953"/>
                      <a:pt x="25909" y="9894"/>
                      <a:pt x="25814" y="9846"/>
                    </a:cubicBezTo>
                    <a:cubicBezTo>
                      <a:pt x="25790" y="9834"/>
                      <a:pt x="25742" y="9798"/>
                      <a:pt x="25718" y="9786"/>
                    </a:cubicBezTo>
                    <a:cubicBezTo>
                      <a:pt x="25575" y="9715"/>
                      <a:pt x="25433" y="9644"/>
                      <a:pt x="25278" y="9548"/>
                    </a:cubicBezTo>
                    <a:cubicBezTo>
                      <a:pt x="25278" y="9536"/>
                      <a:pt x="25278" y="9536"/>
                      <a:pt x="25266" y="9536"/>
                    </a:cubicBezTo>
                    <a:cubicBezTo>
                      <a:pt x="25183" y="9477"/>
                      <a:pt x="25075" y="9429"/>
                      <a:pt x="24980" y="9370"/>
                    </a:cubicBezTo>
                    <a:cubicBezTo>
                      <a:pt x="24718" y="9215"/>
                      <a:pt x="24432" y="9060"/>
                      <a:pt x="24171" y="8905"/>
                    </a:cubicBezTo>
                    <a:cubicBezTo>
                      <a:pt x="24063" y="8846"/>
                      <a:pt x="23944" y="8774"/>
                      <a:pt x="23825" y="8715"/>
                    </a:cubicBezTo>
                    <a:lnTo>
                      <a:pt x="23420" y="8489"/>
                    </a:lnTo>
                    <a:cubicBezTo>
                      <a:pt x="23301" y="8417"/>
                      <a:pt x="23170" y="8358"/>
                      <a:pt x="23051" y="8286"/>
                    </a:cubicBezTo>
                    <a:cubicBezTo>
                      <a:pt x="22885" y="8191"/>
                      <a:pt x="22718" y="8096"/>
                      <a:pt x="22563" y="8000"/>
                    </a:cubicBezTo>
                    <a:cubicBezTo>
                      <a:pt x="22337" y="7881"/>
                      <a:pt x="22099" y="7750"/>
                      <a:pt x="21861" y="7619"/>
                    </a:cubicBezTo>
                    <a:cubicBezTo>
                      <a:pt x="21218" y="7262"/>
                      <a:pt x="20563" y="6905"/>
                      <a:pt x="19908" y="6524"/>
                    </a:cubicBezTo>
                    <a:cubicBezTo>
                      <a:pt x="19813" y="6488"/>
                      <a:pt x="19706" y="6429"/>
                      <a:pt x="19599" y="6369"/>
                    </a:cubicBezTo>
                    <a:cubicBezTo>
                      <a:pt x="18837" y="5929"/>
                      <a:pt x="18075" y="5512"/>
                      <a:pt x="17336" y="5095"/>
                    </a:cubicBezTo>
                    <a:cubicBezTo>
                      <a:pt x="17182" y="5012"/>
                      <a:pt x="17027" y="4941"/>
                      <a:pt x="16872" y="4845"/>
                    </a:cubicBezTo>
                    <a:cubicBezTo>
                      <a:pt x="16789" y="4798"/>
                      <a:pt x="16717" y="4762"/>
                      <a:pt x="16634" y="4714"/>
                    </a:cubicBezTo>
                    <a:cubicBezTo>
                      <a:pt x="16515" y="4643"/>
                      <a:pt x="16384" y="4583"/>
                      <a:pt x="16265" y="4500"/>
                    </a:cubicBezTo>
                    <a:cubicBezTo>
                      <a:pt x="15550" y="4107"/>
                      <a:pt x="14848" y="3714"/>
                      <a:pt x="14169" y="3333"/>
                    </a:cubicBezTo>
                    <a:cubicBezTo>
                      <a:pt x="14014" y="3250"/>
                      <a:pt x="13884" y="3167"/>
                      <a:pt x="13741" y="3095"/>
                    </a:cubicBezTo>
                    <a:cubicBezTo>
                      <a:pt x="12812" y="2571"/>
                      <a:pt x="11931" y="2083"/>
                      <a:pt x="11133" y="1631"/>
                    </a:cubicBezTo>
                    <a:cubicBezTo>
                      <a:pt x="11038" y="1583"/>
                      <a:pt x="10966" y="1547"/>
                      <a:pt x="10895" y="1500"/>
                    </a:cubicBezTo>
                    <a:cubicBezTo>
                      <a:pt x="10609" y="1345"/>
                      <a:pt x="10347" y="1202"/>
                      <a:pt x="10074" y="1047"/>
                    </a:cubicBezTo>
                    <a:cubicBezTo>
                      <a:pt x="8783" y="360"/>
                      <a:pt x="7201" y="1"/>
                      <a:pt x="5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8"/>
              <p:cNvSpPr/>
              <p:nvPr/>
            </p:nvSpPr>
            <p:spPr>
              <a:xfrm>
                <a:off x="6661048" y="3519153"/>
                <a:ext cx="126562" cy="61009"/>
              </a:xfrm>
              <a:custGeom>
                <a:avLst/>
                <a:gdLst/>
                <a:ahLst/>
                <a:cxnLst/>
                <a:rect l="l" t="t" r="r" b="b"/>
                <a:pathLst>
                  <a:path w="2228" h="1074" extrusionOk="0">
                    <a:moveTo>
                      <a:pt x="1879" y="0"/>
                    </a:moveTo>
                    <a:cubicBezTo>
                      <a:pt x="1662" y="0"/>
                      <a:pt x="1351" y="64"/>
                      <a:pt x="1025" y="184"/>
                    </a:cubicBezTo>
                    <a:cubicBezTo>
                      <a:pt x="430" y="410"/>
                      <a:pt x="1" y="755"/>
                      <a:pt x="37" y="946"/>
                    </a:cubicBezTo>
                    <a:cubicBezTo>
                      <a:pt x="58" y="1031"/>
                      <a:pt x="176" y="1074"/>
                      <a:pt x="354" y="1074"/>
                    </a:cubicBezTo>
                    <a:cubicBezTo>
                      <a:pt x="570" y="1074"/>
                      <a:pt x="876" y="1011"/>
                      <a:pt x="1204" y="886"/>
                    </a:cubicBezTo>
                    <a:cubicBezTo>
                      <a:pt x="1799" y="660"/>
                      <a:pt x="2227" y="327"/>
                      <a:pt x="2180" y="124"/>
                    </a:cubicBezTo>
                    <a:cubicBezTo>
                      <a:pt x="2164" y="40"/>
                      <a:pt x="2051" y="0"/>
                      <a:pt x="18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8"/>
              <p:cNvSpPr/>
              <p:nvPr/>
            </p:nvSpPr>
            <p:spPr>
              <a:xfrm>
                <a:off x="5610703" y="3138779"/>
                <a:ext cx="127186" cy="61065"/>
              </a:xfrm>
              <a:custGeom>
                <a:avLst/>
                <a:gdLst/>
                <a:ahLst/>
                <a:cxnLst/>
                <a:rect l="l" t="t" r="r" b="b"/>
                <a:pathLst>
                  <a:path w="2239" h="1075" extrusionOk="0">
                    <a:moveTo>
                      <a:pt x="1866" y="1"/>
                    </a:moveTo>
                    <a:cubicBezTo>
                      <a:pt x="1648" y="1"/>
                      <a:pt x="1345" y="64"/>
                      <a:pt x="1025" y="188"/>
                    </a:cubicBezTo>
                    <a:cubicBezTo>
                      <a:pt x="429" y="415"/>
                      <a:pt x="1" y="748"/>
                      <a:pt x="48" y="950"/>
                    </a:cubicBezTo>
                    <a:cubicBezTo>
                      <a:pt x="69" y="1035"/>
                      <a:pt x="181" y="1075"/>
                      <a:pt x="350" y="1075"/>
                    </a:cubicBezTo>
                    <a:cubicBezTo>
                      <a:pt x="564" y="1075"/>
                      <a:pt x="871" y="1011"/>
                      <a:pt x="1203" y="891"/>
                    </a:cubicBezTo>
                    <a:cubicBezTo>
                      <a:pt x="1798" y="665"/>
                      <a:pt x="2239" y="319"/>
                      <a:pt x="2191" y="129"/>
                    </a:cubicBezTo>
                    <a:cubicBezTo>
                      <a:pt x="2165" y="43"/>
                      <a:pt x="2044" y="1"/>
                      <a:pt x="1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8"/>
              <p:cNvSpPr/>
              <p:nvPr/>
            </p:nvSpPr>
            <p:spPr>
              <a:xfrm>
                <a:off x="6087534" y="2988527"/>
                <a:ext cx="127186" cy="61690"/>
              </a:xfrm>
              <a:custGeom>
                <a:avLst/>
                <a:gdLst/>
                <a:ahLst/>
                <a:cxnLst/>
                <a:rect l="l" t="t" r="r" b="b"/>
                <a:pathLst>
                  <a:path w="2239" h="1086" extrusionOk="0">
                    <a:moveTo>
                      <a:pt x="1873" y="1"/>
                    </a:moveTo>
                    <a:cubicBezTo>
                      <a:pt x="1654" y="1"/>
                      <a:pt x="1347" y="71"/>
                      <a:pt x="1024" y="202"/>
                    </a:cubicBezTo>
                    <a:cubicBezTo>
                      <a:pt x="429" y="416"/>
                      <a:pt x="0" y="762"/>
                      <a:pt x="48" y="952"/>
                    </a:cubicBezTo>
                    <a:cubicBezTo>
                      <a:pt x="69" y="1042"/>
                      <a:pt x="182" y="1085"/>
                      <a:pt x="354" y="1085"/>
                    </a:cubicBezTo>
                    <a:cubicBezTo>
                      <a:pt x="568" y="1085"/>
                      <a:pt x="872" y="1018"/>
                      <a:pt x="1203" y="893"/>
                    </a:cubicBezTo>
                    <a:cubicBezTo>
                      <a:pt x="1798" y="678"/>
                      <a:pt x="2239" y="333"/>
                      <a:pt x="2191" y="143"/>
                    </a:cubicBezTo>
                    <a:cubicBezTo>
                      <a:pt x="2170" y="47"/>
                      <a:pt x="2051" y="1"/>
                      <a:pt x="18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8"/>
              <p:cNvSpPr/>
              <p:nvPr/>
            </p:nvSpPr>
            <p:spPr>
              <a:xfrm>
                <a:off x="5541740" y="3460756"/>
                <a:ext cx="72426" cy="34140"/>
              </a:xfrm>
              <a:custGeom>
                <a:avLst/>
                <a:gdLst/>
                <a:ahLst/>
                <a:cxnLst/>
                <a:rect l="l" t="t" r="r" b="b"/>
                <a:pathLst>
                  <a:path w="1275" h="601" extrusionOk="0">
                    <a:moveTo>
                      <a:pt x="1069" y="0"/>
                    </a:moveTo>
                    <a:cubicBezTo>
                      <a:pt x="941" y="0"/>
                      <a:pt x="760" y="37"/>
                      <a:pt x="572" y="104"/>
                    </a:cubicBezTo>
                    <a:cubicBezTo>
                      <a:pt x="250" y="224"/>
                      <a:pt x="0" y="426"/>
                      <a:pt x="24" y="533"/>
                    </a:cubicBezTo>
                    <a:cubicBezTo>
                      <a:pt x="40" y="577"/>
                      <a:pt x="112" y="601"/>
                      <a:pt x="218" y="601"/>
                    </a:cubicBezTo>
                    <a:cubicBezTo>
                      <a:pt x="341" y="601"/>
                      <a:pt x="511" y="568"/>
                      <a:pt x="691" y="497"/>
                    </a:cubicBezTo>
                    <a:cubicBezTo>
                      <a:pt x="1024" y="378"/>
                      <a:pt x="1274" y="188"/>
                      <a:pt x="1250" y="69"/>
                    </a:cubicBezTo>
                    <a:cubicBezTo>
                      <a:pt x="1235" y="22"/>
                      <a:pt x="1167" y="0"/>
                      <a:pt x="10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8"/>
              <p:cNvSpPr/>
              <p:nvPr/>
            </p:nvSpPr>
            <p:spPr>
              <a:xfrm>
                <a:off x="6199158" y="3082711"/>
                <a:ext cx="73051" cy="34708"/>
              </a:xfrm>
              <a:custGeom>
                <a:avLst/>
                <a:gdLst/>
                <a:ahLst/>
                <a:cxnLst/>
                <a:rect l="l" t="t" r="r" b="b"/>
                <a:pathLst>
                  <a:path w="1286" h="611" extrusionOk="0">
                    <a:moveTo>
                      <a:pt x="1065" y="1"/>
                    </a:moveTo>
                    <a:cubicBezTo>
                      <a:pt x="942" y="1"/>
                      <a:pt x="770" y="33"/>
                      <a:pt x="583" y="104"/>
                    </a:cubicBezTo>
                    <a:cubicBezTo>
                      <a:pt x="250" y="223"/>
                      <a:pt x="0" y="413"/>
                      <a:pt x="36" y="532"/>
                    </a:cubicBezTo>
                    <a:cubicBezTo>
                      <a:pt x="47" y="583"/>
                      <a:pt x="120" y="610"/>
                      <a:pt x="231" y="610"/>
                    </a:cubicBezTo>
                    <a:cubicBezTo>
                      <a:pt x="353" y="610"/>
                      <a:pt x="521" y="577"/>
                      <a:pt x="702" y="509"/>
                    </a:cubicBezTo>
                    <a:cubicBezTo>
                      <a:pt x="1024" y="390"/>
                      <a:pt x="1286" y="187"/>
                      <a:pt x="1250" y="68"/>
                    </a:cubicBezTo>
                    <a:cubicBezTo>
                      <a:pt x="1239" y="24"/>
                      <a:pt x="1170" y="1"/>
                      <a:pt x="10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8"/>
              <p:cNvSpPr/>
              <p:nvPr/>
            </p:nvSpPr>
            <p:spPr>
              <a:xfrm>
                <a:off x="4311433" y="3601295"/>
                <a:ext cx="72426" cy="34935"/>
              </a:xfrm>
              <a:custGeom>
                <a:avLst/>
                <a:gdLst/>
                <a:ahLst/>
                <a:cxnLst/>
                <a:rect l="l" t="t" r="r" b="b"/>
                <a:pathLst>
                  <a:path w="1275" h="615" extrusionOk="0">
                    <a:moveTo>
                      <a:pt x="1054" y="1"/>
                    </a:moveTo>
                    <a:cubicBezTo>
                      <a:pt x="931" y="1"/>
                      <a:pt x="763" y="37"/>
                      <a:pt x="584" y="107"/>
                    </a:cubicBezTo>
                    <a:cubicBezTo>
                      <a:pt x="251" y="226"/>
                      <a:pt x="1" y="428"/>
                      <a:pt x="24" y="547"/>
                    </a:cubicBezTo>
                    <a:cubicBezTo>
                      <a:pt x="41" y="591"/>
                      <a:pt x="113" y="615"/>
                      <a:pt x="219" y="615"/>
                    </a:cubicBezTo>
                    <a:cubicBezTo>
                      <a:pt x="344" y="615"/>
                      <a:pt x="517" y="582"/>
                      <a:pt x="703" y="512"/>
                    </a:cubicBezTo>
                    <a:cubicBezTo>
                      <a:pt x="1025" y="393"/>
                      <a:pt x="1275" y="202"/>
                      <a:pt x="1251" y="83"/>
                    </a:cubicBezTo>
                    <a:cubicBezTo>
                      <a:pt x="1234" y="28"/>
                      <a:pt x="1161" y="1"/>
                      <a:pt x="10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8"/>
              <p:cNvSpPr/>
              <p:nvPr/>
            </p:nvSpPr>
            <p:spPr>
              <a:xfrm>
                <a:off x="5773055" y="3219160"/>
                <a:ext cx="73051" cy="34708"/>
              </a:xfrm>
              <a:custGeom>
                <a:avLst/>
                <a:gdLst/>
                <a:ahLst/>
                <a:cxnLst/>
                <a:rect l="l" t="t" r="r" b="b"/>
                <a:pathLst>
                  <a:path w="1286" h="611" extrusionOk="0">
                    <a:moveTo>
                      <a:pt x="1063" y="1"/>
                    </a:moveTo>
                    <a:cubicBezTo>
                      <a:pt x="940" y="1"/>
                      <a:pt x="768" y="37"/>
                      <a:pt x="583" y="107"/>
                    </a:cubicBezTo>
                    <a:cubicBezTo>
                      <a:pt x="250" y="226"/>
                      <a:pt x="0" y="440"/>
                      <a:pt x="36" y="547"/>
                    </a:cubicBezTo>
                    <a:cubicBezTo>
                      <a:pt x="46" y="590"/>
                      <a:pt x="113" y="611"/>
                      <a:pt x="214" y="611"/>
                    </a:cubicBezTo>
                    <a:cubicBezTo>
                      <a:pt x="339" y="611"/>
                      <a:pt x="517" y="578"/>
                      <a:pt x="703" y="512"/>
                    </a:cubicBezTo>
                    <a:cubicBezTo>
                      <a:pt x="1024" y="393"/>
                      <a:pt x="1286" y="202"/>
                      <a:pt x="1250" y="83"/>
                    </a:cubicBezTo>
                    <a:cubicBezTo>
                      <a:pt x="1239" y="28"/>
                      <a:pt x="1169" y="1"/>
                      <a:pt x="10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8"/>
              <p:cNvSpPr/>
              <p:nvPr/>
            </p:nvSpPr>
            <p:spPr>
              <a:xfrm>
                <a:off x="5614793" y="3477230"/>
                <a:ext cx="43967" cy="20620"/>
              </a:xfrm>
              <a:custGeom>
                <a:avLst/>
                <a:gdLst/>
                <a:ahLst/>
                <a:cxnLst/>
                <a:rect l="l" t="t" r="r" b="b"/>
                <a:pathLst>
                  <a:path w="774" h="363" extrusionOk="0">
                    <a:moveTo>
                      <a:pt x="644" y="0"/>
                    </a:moveTo>
                    <a:cubicBezTo>
                      <a:pt x="570" y="0"/>
                      <a:pt x="468" y="21"/>
                      <a:pt x="357" y="64"/>
                    </a:cubicBezTo>
                    <a:cubicBezTo>
                      <a:pt x="167" y="136"/>
                      <a:pt x="0" y="243"/>
                      <a:pt x="36" y="315"/>
                    </a:cubicBezTo>
                    <a:cubicBezTo>
                      <a:pt x="47" y="347"/>
                      <a:pt x="88" y="363"/>
                      <a:pt x="149" y="363"/>
                    </a:cubicBezTo>
                    <a:cubicBezTo>
                      <a:pt x="222" y="363"/>
                      <a:pt x="325" y="341"/>
                      <a:pt x="441" y="303"/>
                    </a:cubicBezTo>
                    <a:cubicBezTo>
                      <a:pt x="631" y="231"/>
                      <a:pt x="774" y="124"/>
                      <a:pt x="762" y="53"/>
                    </a:cubicBezTo>
                    <a:cubicBezTo>
                      <a:pt x="756" y="18"/>
                      <a:pt x="712" y="0"/>
                      <a:pt x="6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8"/>
              <p:cNvSpPr/>
              <p:nvPr/>
            </p:nvSpPr>
            <p:spPr>
              <a:xfrm>
                <a:off x="6296523" y="3320161"/>
                <a:ext cx="44024" cy="20734"/>
              </a:xfrm>
              <a:custGeom>
                <a:avLst/>
                <a:gdLst/>
                <a:ahLst/>
                <a:cxnLst/>
                <a:rect l="l" t="t" r="r" b="b"/>
                <a:pathLst>
                  <a:path w="775" h="365" extrusionOk="0">
                    <a:moveTo>
                      <a:pt x="633" y="0"/>
                    </a:moveTo>
                    <a:cubicBezTo>
                      <a:pt x="557" y="0"/>
                      <a:pt x="457" y="18"/>
                      <a:pt x="358" y="55"/>
                    </a:cubicBezTo>
                    <a:cubicBezTo>
                      <a:pt x="167" y="139"/>
                      <a:pt x="1" y="234"/>
                      <a:pt x="24" y="317"/>
                    </a:cubicBezTo>
                    <a:cubicBezTo>
                      <a:pt x="40" y="349"/>
                      <a:pt x="82" y="364"/>
                      <a:pt x="140" y="364"/>
                    </a:cubicBezTo>
                    <a:cubicBezTo>
                      <a:pt x="215" y="364"/>
                      <a:pt x="316" y="340"/>
                      <a:pt x="429" y="293"/>
                    </a:cubicBezTo>
                    <a:cubicBezTo>
                      <a:pt x="620" y="222"/>
                      <a:pt x="774" y="115"/>
                      <a:pt x="763" y="43"/>
                    </a:cubicBezTo>
                    <a:cubicBezTo>
                      <a:pt x="751" y="15"/>
                      <a:pt x="702" y="0"/>
                      <a:pt x="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8"/>
              <p:cNvSpPr/>
              <p:nvPr/>
            </p:nvSpPr>
            <p:spPr>
              <a:xfrm>
                <a:off x="2134962" y="3739106"/>
                <a:ext cx="3590701" cy="813107"/>
              </a:xfrm>
              <a:custGeom>
                <a:avLst/>
                <a:gdLst/>
                <a:ahLst/>
                <a:cxnLst/>
                <a:rect l="l" t="t" r="r" b="b"/>
                <a:pathLst>
                  <a:path w="63211" h="14314" extrusionOk="0">
                    <a:moveTo>
                      <a:pt x="34080" y="1"/>
                    </a:moveTo>
                    <a:cubicBezTo>
                      <a:pt x="34031" y="1"/>
                      <a:pt x="33982" y="1"/>
                      <a:pt x="33933" y="3"/>
                    </a:cubicBezTo>
                    <a:cubicBezTo>
                      <a:pt x="33326" y="38"/>
                      <a:pt x="32719" y="169"/>
                      <a:pt x="32123" y="419"/>
                    </a:cubicBezTo>
                    <a:lnTo>
                      <a:pt x="0" y="14314"/>
                    </a:lnTo>
                    <a:lnTo>
                      <a:pt x="63211" y="14314"/>
                    </a:lnTo>
                    <a:cubicBezTo>
                      <a:pt x="63080" y="14207"/>
                      <a:pt x="60484" y="12861"/>
                      <a:pt x="56900" y="11004"/>
                    </a:cubicBezTo>
                    <a:cubicBezTo>
                      <a:pt x="56591" y="10861"/>
                      <a:pt x="56281" y="10694"/>
                      <a:pt x="55960" y="10528"/>
                    </a:cubicBezTo>
                    <a:cubicBezTo>
                      <a:pt x="55650" y="10361"/>
                      <a:pt x="55329" y="10206"/>
                      <a:pt x="54995" y="10040"/>
                    </a:cubicBezTo>
                    <a:cubicBezTo>
                      <a:pt x="54936" y="10028"/>
                      <a:pt x="54888" y="9992"/>
                      <a:pt x="54829" y="9968"/>
                    </a:cubicBezTo>
                    <a:cubicBezTo>
                      <a:pt x="54686" y="9885"/>
                      <a:pt x="54555" y="9813"/>
                      <a:pt x="54400" y="9742"/>
                    </a:cubicBezTo>
                    <a:cubicBezTo>
                      <a:pt x="54162" y="9611"/>
                      <a:pt x="53912" y="9492"/>
                      <a:pt x="53662" y="9349"/>
                    </a:cubicBezTo>
                    <a:cubicBezTo>
                      <a:pt x="53459" y="9254"/>
                      <a:pt x="53269" y="9159"/>
                      <a:pt x="53078" y="9051"/>
                    </a:cubicBezTo>
                    <a:cubicBezTo>
                      <a:pt x="53043" y="9039"/>
                      <a:pt x="53007" y="9016"/>
                      <a:pt x="52971" y="8992"/>
                    </a:cubicBezTo>
                    <a:cubicBezTo>
                      <a:pt x="52733" y="8873"/>
                      <a:pt x="52507" y="8754"/>
                      <a:pt x="52269" y="8635"/>
                    </a:cubicBezTo>
                    <a:cubicBezTo>
                      <a:pt x="52233" y="8623"/>
                      <a:pt x="52197" y="8611"/>
                      <a:pt x="52162" y="8599"/>
                    </a:cubicBezTo>
                    <a:cubicBezTo>
                      <a:pt x="52007" y="8516"/>
                      <a:pt x="51852" y="8432"/>
                      <a:pt x="51709" y="8361"/>
                    </a:cubicBezTo>
                    <a:cubicBezTo>
                      <a:pt x="51304" y="8147"/>
                      <a:pt x="50900" y="7944"/>
                      <a:pt x="50483" y="7730"/>
                    </a:cubicBezTo>
                    <a:cubicBezTo>
                      <a:pt x="49649" y="7301"/>
                      <a:pt x="48816" y="6884"/>
                      <a:pt x="47983" y="6456"/>
                    </a:cubicBezTo>
                    <a:cubicBezTo>
                      <a:pt x="47625" y="6277"/>
                      <a:pt x="47256" y="6099"/>
                      <a:pt x="46899" y="5896"/>
                    </a:cubicBezTo>
                    <a:lnTo>
                      <a:pt x="46185" y="5539"/>
                    </a:lnTo>
                    <a:cubicBezTo>
                      <a:pt x="45399" y="5158"/>
                      <a:pt x="44625" y="4753"/>
                      <a:pt x="43863" y="4372"/>
                    </a:cubicBezTo>
                    <a:lnTo>
                      <a:pt x="43422" y="4146"/>
                    </a:lnTo>
                    <a:cubicBezTo>
                      <a:pt x="43422" y="4134"/>
                      <a:pt x="43399" y="4134"/>
                      <a:pt x="43399" y="4134"/>
                    </a:cubicBezTo>
                    <a:cubicBezTo>
                      <a:pt x="43184" y="4015"/>
                      <a:pt x="42958" y="3908"/>
                      <a:pt x="42732" y="3789"/>
                    </a:cubicBezTo>
                    <a:cubicBezTo>
                      <a:pt x="42244" y="3539"/>
                      <a:pt x="41756" y="3277"/>
                      <a:pt x="41279" y="3039"/>
                    </a:cubicBezTo>
                    <a:cubicBezTo>
                      <a:pt x="41160" y="2979"/>
                      <a:pt x="41053" y="2920"/>
                      <a:pt x="40934" y="2860"/>
                    </a:cubicBezTo>
                    <a:cubicBezTo>
                      <a:pt x="40363" y="2586"/>
                      <a:pt x="39851" y="2312"/>
                      <a:pt x="39339" y="2062"/>
                    </a:cubicBezTo>
                    <a:cubicBezTo>
                      <a:pt x="39160" y="1967"/>
                      <a:pt x="38981" y="1884"/>
                      <a:pt x="38815" y="1789"/>
                    </a:cubicBezTo>
                    <a:lnTo>
                      <a:pt x="38636" y="1705"/>
                    </a:lnTo>
                    <a:cubicBezTo>
                      <a:pt x="38517" y="1646"/>
                      <a:pt x="38422" y="1586"/>
                      <a:pt x="38303" y="1527"/>
                    </a:cubicBezTo>
                    <a:cubicBezTo>
                      <a:pt x="38100" y="1419"/>
                      <a:pt x="37922" y="1336"/>
                      <a:pt x="37743" y="1241"/>
                    </a:cubicBezTo>
                    <a:cubicBezTo>
                      <a:pt x="37588" y="1169"/>
                      <a:pt x="37422" y="1074"/>
                      <a:pt x="37267" y="1003"/>
                    </a:cubicBezTo>
                    <a:cubicBezTo>
                      <a:pt x="37053" y="896"/>
                      <a:pt x="36826" y="777"/>
                      <a:pt x="36612" y="681"/>
                    </a:cubicBezTo>
                    <a:cubicBezTo>
                      <a:pt x="36541" y="646"/>
                      <a:pt x="36469" y="598"/>
                      <a:pt x="36410" y="574"/>
                    </a:cubicBezTo>
                    <a:cubicBezTo>
                      <a:pt x="36398" y="562"/>
                      <a:pt x="36374" y="562"/>
                      <a:pt x="36362" y="538"/>
                    </a:cubicBezTo>
                    <a:cubicBezTo>
                      <a:pt x="35634" y="180"/>
                      <a:pt x="34863" y="1"/>
                      <a:pt x="340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8"/>
              <p:cNvSpPr/>
              <p:nvPr/>
            </p:nvSpPr>
            <p:spPr>
              <a:xfrm>
                <a:off x="3814322" y="3738425"/>
                <a:ext cx="1552935" cy="692737"/>
              </a:xfrm>
              <a:custGeom>
                <a:avLst/>
                <a:gdLst/>
                <a:ahLst/>
                <a:cxnLst/>
                <a:rect l="l" t="t" r="r" b="b"/>
                <a:pathLst>
                  <a:path w="27338" h="12195" extrusionOk="0">
                    <a:moveTo>
                      <a:pt x="4517" y="1"/>
                    </a:moveTo>
                    <a:cubicBezTo>
                      <a:pt x="4468" y="1"/>
                      <a:pt x="4419" y="1"/>
                      <a:pt x="4370" y="3"/>
                    </a:cubicBezTo>
                    <a:cubicBezTo>
                      <a:pt x="4168" y="348"/>
                      <a:pt x="4001" y="717"/>
                      <a:pt x="4001" y="1193"/>
                    </a:cubicBezTo>
                    <a:cubicBezTo>
                      <a:pt x="4001" y="1908"/>
                      <a:pt x="4299" y="2598"/>
                      <a:pt x="4715" y="3027"/>
                    </a:cubicBezTo>
                    <a:cubicBezTo>
                      <a:pt x="5132" y="3467"/>
                      <a:pt x="5656" y="3694"/>
                      <a:pt x="6180" y="3741"/>
                    </a:cubicBezTo>
                    <a:cubicBezTo>
                      <a:pt x="6549" y="3765"/>
                      <a:pt x="6978" y="3789"/>
                      <a:pt x="7180" y="4218"/>
                    </a:cubicBezTo>
                    <a:cubicBezTo>
                      <a:pt x="7299" y="4479"/>
                      <a:pt x="7287" y="4825"/>
                      <a:pt x="7263" y="5134"/>
                    </a:cubicBezTo>
                    <a:cubicBezTo>
                      <a:pt x="7228" y="5456"/>
                      <a:pt x="7109" y="5825"/>
                      <a:pt x="7287" y="6146"/>
                    </a:cubicBezTo>
                    <a:cubicBezTo>
                      <a:pt x="7557" y="6628"/>
                      <a:pt x="8094" y="6762"/>
                      <a:pt x="8599" y="6762"/>
                    </a:cubicBezTo>
                    <a:cubicBezTo>
                      <a:pt x="9144" y="6762"/>
                      <a:pt x="9653" y="6606"/>
                      <a:pt x="9752" y="6563"/>
                    </a:cubicBezTo>
                    <a:lnTo>
                      <a:pt x="9752" y="6563"/>
                    </a:lnTo>
                    <a:lnTo>
                      <a:pt x="1" y="12195"/>
                    </a:lnTo>
                    <a:lnTo>
                      <a:pt x="1" y="12195"/>
                    </a:lnTo>
                    <a:lnTo>
                      <a:pt x="27337" y="11004"/>
                    </a:lnTo>
                    <a:cubicBezTo>
                      <a:pt x="27028" y="10849"/>
                      <a:pt x="26718" y="10695"/>
                      <a:pt x="26397" y="10528"/>
                    </a:cubicBezTo>
                    <a:cubicBezTo>
                      <a:pt x="26087" y="10361"/>
                      <a:pt x="25766" y="10194"/>
                      <a:pt x="25432" y="10040"/>
                    </a:cubicBezTo>
                    <a:cubicBezTo>
                      <a:pt x="25373" y="10016"/>
                      <a:pt x="25325" y="9992"/>
                      <a:pt x="25266" y="9956"/>
                    </a:cubicBezTo>
                    <a:cubicBezTo>
                      <a:pt x="25123" y="9885"/>
                      <a:pt x="24992" y="9813"/>
                      <a:pt x="24837" y="9742"/>
                    </a:cubicBezTo>
                    <a:cubicBezTo>
                      <a:pt x="24599" y="9599"/>
                      <a:pt x="24349" y="9480"/>
                      <a:pt x="24099" y="9349"/>
                    </a:cubicBezTo>
                    <a:cubicBezTo>
                      <a:pt x="23896" y="9242"/>
                      <a:pt x="23706" y="9159"/>
                      <a:pt x="23515" y="9051"/>
                    </a:cubicBezTo>
                    <a:cubicBezTo>
                      <a:pt x="23480" y="9040"/>
                      <a:pt x="23444" y="9004"/>
                      <a:pt x="23408" y="8992"/>
                    </a:cubicBezTo>
                    <a:cubicBezTo>
                      <a:pt x="23170" y="8873"/>
                      <a:pt x="22944" y="8754"/>
                      <a:pt x="22706" y="8635"/>
                    </a:cubicBezTo>
                    <a:cubicBezTo>
                      <a:pt x="22670" y="8623"/>
                      <a:pt x="22634" y="8611"/>
                      <a:pt x="22599" y="8587"/>
                    </a:cubicBezTo>
                    <a:cubicBezTo>
                      <a:pt x="22444" y="8516"/>
                      <a:pt x="22289" y="8432"/>
                      <a:pt x="22146" y="8349"/>
                    </a:cubicBezTo>
                    <a:cubicBezTo>
                      <a:pt x="21741" y="8147"/>
                      <a:pt x="21337" y="7932"/>
                      <a:pt x="20920" y="7730"/>
                    </a:cubicBezTo>
                    <a:cubicBezTo>
                      <a:pt x="20098" y="7313"/>
                      <a:pt x="19253" y="6885"/>
                      <a:pt x="18420" y="6444"/>
                    </a:cubicBezTo>
                    <a:cubicBezTo>
                      <a:pt x="18062" y="6265"/>
                      <a:pt x="17693" y="6087"/>
                      <a:pt x="17336" y="5896"/>
                    </a:cubicBezTo>
                    <a:lnTo>
                      <a:pt x="16622" y="5539"/>
                    </a:lnTo>
                    <a:cubicBezTo>
                      <a:pt x="15836" y="5158"/>
                      <a:pt x="15062" y="4753"/>
                      <a:pt x="14300" y="4360"/>
                    </a:cubicBezTo>
                    <a:lnTo>
                      <a:pt x="13859" y="4146"/>
                    </a:lnTo>
                    <a:cubicBezTo>
                      <a:pt x="13859" y="4122"/>
                      <a:pt x="13836" y="4122"/>
                      <a:pt x="13836" y="4122"/>
                    </a:cubicBezTo>
                    <a:cubicBezTo>
                      <a:pt x="13621" y="4003"/>
                      <a:pt x="13395" y="3908"/>
                      <a:pt x="13169" y="3789"/>
                    </a:cubicBezTo>
                    <a:cubicBezTo>
                      <a:pt x="12681" y="3527"/>
                      <a:pt x="12193" y="3277"/>
                      <a:pt x="11716" y="3039"/>
                    </a:cubicBezTo>
                    <a:cubicBezTo>
                      <a:pt x="11597" y="2979"/>
                      <a:pt x="11490" y="2920"/>
                      <a:pt x="11371" y="2860"/>
                    </a:cubicBezTo>
                    <a:cubicBezTo>
                      <a:pt x="10800" y="2574"/>
                      <a:pt x="10288" y="2313"/>
                      <a:pt x="9776" y="2063"/>
                    </a:cubicBezTo>
                    <a:cubicBezTo>
                      <a:pt x="9597" y="1967"/>
                      <a:pt x="9418" y="1884"/>
                      <a:pt x="9252" y="1789"/>
                    </a:cubicBezTo>
                    <a:lnTo>
                      <a:pt x="9073" y="1705"/>
                    </a:lnTo>
                    <a:cubicBezTo>
                      <a:pt x="8954" y="1646"/>
                      <a:pt x="8859" y="1586"/>
                      <a:pt x="8740" y="1527"/>
                    </a:cubicBezTo>
                    <a:cubicBezTo>
                      <a:pt x="8537" y="1420"/>
                      <a:pt x="8359" y="1324"/>
                      <a:pt x="8180" y="1241"/>
                    </a:cubicBezTo>
                    <a:cubicBezTo>
                      <a:pt x="8025" y="1170"/>
                      <a:pt x="7859" y="1074"/>
                      <a:pt x="7704" y="1003"/>
                    </a:cubicBezTo>
                    <a:cubicBezTo>
                      <a:pt x="7490" y="896"/>
                      <a:pt x="7263" y="777"/>
                      <a:pt x="7049" y="669"/>
                    </a:cubicBezTo>
                    <a:cubicBezTo>
                      <a:pt x="6978" y="646"/>
                      <a:pt x="6906" y="598"/>
                      <a:pt x="6847" y="574"/>
                    </a:cubicBezTo>
                    <a:cubicBezTo>
                      <a:pt x="6835" y="550"/>
                      <a:pt x="6811" y="550"/>
                      <a:pt x="6799" y="539"/>
                    </a:cubicBezTo>
                    <a:cubicBezTo>
                      <a:pt x="6071" y="180"/>
                      <a:pt x="5300" y="1"/>
                      <a:pt x="4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8"/>
              <p:cNvSpPr/>
              <p:nvPr/>
            </p:nvSpPr>
            <p:spPr>
              <a:xfrm>
                <a:off x="3411226" y="4153223"/>
                <a:ext cx="94751" cy="44592"/>
              </a:xfrm>
              <a:custGeom>
                <a:avLst/>
                <a:gdLst/>
                <a:ahLst/>
                <a:cxnLst/>
                <a:rect l="l" t="t" r="r" b="b"/>
                <a:pathLst>
                  <a:path w="1668" h="785" extrusionOk="0">
                    <a:moveTo>
                      <a:pt x="1380" y="1"/>
                    </a:moveTo>
                    <a:cubicBezTo>
                      <a:pt x="1217" y="1"/>
                      <a:pt x="989" y="49"/>
                      <a:pt x="751" y="142"/>
                    </a:cubicBezTo>
                    <a:cubicBezTo>
                      <a:pt x="322" y="309"/>
                      <a:pt x="0" y="547"/>
                      <a:pt x="36" y="690"/>
                    </a:cubicBezTo>
                    <a:cubicBezTo>
                      <a:pt x="58" y="754"/>
                      <a:pt x="149" y="785"/>
                      <a:pt x="282" y="785"/>
                    </a:cubicBezTo>
                    <a:cubicBezTo>
                      <a:pt x="445" y="785"/>
                      <a:pt x="670" y="739"/>
                      <a:pt x="905" y="654"/>
                    </a:cubicBezTo>
                    <a:cubicBezTo>
                      <a:pt x="1334" y="487"/>
                      <a:pt x="1667" y="249"/>
                      <a:pt x="1620" y="95"/>
                    </a:cubicBezTo>
                    <a:cubicBezTo>
                      <a:pt x="1599" y="31"/>
                      <a:pt x="1510" y="1"/>
                      <a:pt x="1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8"/>
              <p:cNvSpPr/>
              <p:nvPr/>
            </p:nvSpPr>
            <p:spPr>
              <a:xfrm>
                <a:off x="3758198" y="3913387"/>
                <a:ext cx="94751" cy="44308"/>
              </a:xfrm>
              <a:custGeom>
                <a:avLst/>
                <a:gdLst/>
                <a:ahLst/>
                <a:cxnLst/>
                <a:rect l="l" t="t" r="r" b="b"/>
                <a:pathLst>
                  <a:path w="1668" h="780" extrusionOk="0">
                    <a:moveTo>
                      <a:pt x="1389" y="1"/>
                    </a:moveTo>
                    <a:cubicBezTo>
                      <a:pt x="1227" y="1"/>
                      <a:pt x="998" y="46"/>
                      <a:pt x="762" y="137"/>
                    </a:cubicBezTo>
                    <a:cubicBezTo>
                      <a:pt x="334" y="304"/>
                      <a:pt x="0" y="542"/>
                      <a:pt x="48" y="685"/>
                    </a:cubicBezTo>
                    <a:cubicBezTo>
                      <a:pt x="69" y="749"/>
                      <a:pt x="158" y="780"/>
                      <a:pt x="290" y="780"/>
                    </a:cubicBezTo>
                    <a:cubicBezTo>
                      <a:pt x="451" y="780"/>
                      <a:pt x="675" y="734"/>
                      <a:pt x="917" y="649"/>
                    </a:cubicBezTo>
                    <a:cubicBezTo>
                      <a:pt x="1346" y="483"/>
                      <a:pt x="1667" y="245"/>
                      <a:pt x="1620" y="90"/>
                    </a:cubicBezTo>
                    <a:cubicBezTo>
                      <a:pt x="1609" y="31"/>
                      <a:pt x="1521" y="1"/>
                      <a:pt x="13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8"/>
              <p:cNvSpPr/>
              <p:nvPr/>
            </p:nvSpPr>
            <p:spPr>
              <a:xfrm>
                <a:off x="3989512" y="4175832"/>
                <a:ext cx="94751" cy="43967"/>
              </a:xfrm>
              <a:custGeom>
                <a:avLst/>
                <a:gdLst/>
                <a:ahLst/>
                <a:cxnLst/>
                <a:rect l="l" t="t" r="r" b="b"/>
                <a:pathLst>
                  <a:path w="1668" h="774" extrusionOk="0">
                    <a:moveTo>
                      <a:pt x="1378" y="0"/>
                    </a:moveTo>
                    <a:cubicBezTo>
                      <a:pt x="1217" y="0"/>
                      <a:pt x="993" y="45"/>
                      <a:pt x="750" y="137"/>
                    </a:cubicBezTo>
                    <a:cubicBezTo>
                      <a:pt x="322" y="292"/>
                      <a:pt x="0" y="530"/>
                      <a:pt x="36" y="685"/>
                    </a:cubicBezTo>
                    <a:cubicBezTo>
                      <a:pt x="57" y="744"/>
                      <a:pt x="149" y="774"/>
                      <a:pt x="282" y="774"/>
                    </a:cubicBezTo>
                    <a:cubicBezTo>
                      <a:pt x="444" y="774"/>
                      <a:pt x="669" y="729"/>
                      <a:pt x="905" y="637"/>
                    </a:cubicBezTo>
                    <a:cubicBezTo>
                      <a:pt x="1334" y="470"/>
                      <a:pt x="1667" y="232"/>
                      <a:pt x="1620" y="89"/>
                    </a:cubicBezTo>
                    <a:cubicBezTo>
                      <a:pt x="1598" y="30"/>
                      <a:pt x="1509" y="0"/>
                      <a:pt x="1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8"/>
              <p:cNvSpPr/>
              <p:nvPr/>
            </p:nvSpPr>
            <p:spPr>
              <a:xfrm>
                <a:off x="3709515" y="4149587"/>
                <a:ext cx="52090" cy="25392"/>
              </a:xfrm>
              <a:custGeom>
                <a:avLst/>
                <a:gdLst/>
                <a:ahLst/>
                <a:cxnLst/>
                <a:rect l="l" t="t" r="r" b="b"/>
                <a:pathLst>
                  <a:path w="917" h="447" extrusionOk="0">
                    <a:moveTo>
                      <a:pt x="769" y="0"/>
                    </a:moveTo>
                    <a:cubicBezTo>
                      <a:pt x="678" y="0"/>
                      <a:pt x="551" y="24"/>
                      <a:pt x="417" y="75"/>
                    </a:cubicBezTo>
                    <a:cubicBezTo>
                      <a:pt x="179" y="159"/>
                      <a:pt x="0" y="301"/>
                      <a:pt x="12" y="385"/>
                    </a:cubicBezTo>
                    <a:cubicBezTo>
                      <a:pt x="28" y="428"/>
                      <a:pt x="78" y="446"/>
                      <a:pt x="151" y="446"/>
                    </a:cubicBezTo>
                    <a:cubicBezTo>
                      <a:pt x="240" y="446"/>
                      <a:pt x="363" y="419"/>
                      <a:pt x="500" y="373"/>
                    </a:cubicBezTo>
                    <a:cubicBezTo>
                      <a:pt x="738" y="278"/>
                      <a:pt x="917" y="147"/>
                      <a:pt x="905" y="51"/>
                    </a:cubicBezTo>
                    <a:cubicBezTo>
                      <a:pt x="899" y="18"/>
                      <a:pt x="848" y="0"/>
                      <a:pt x="7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8"/>
              <p:cNvSpPr/>
              <p:nvPr/>
            </p:nvSpPr>
            <p:spPr>
              <a:xfrm>
                <a:off x="3179229" y="4261268"/>
                <a:ext cx="52147" cy="25278"/>
              </a:xfrm>
              <a:custGeom>
                <a:avLst/>
                <a:gdLst/>
                <a:ahLst/>
                <a:cxnLst/>
                <a:rect l="l" t="t" r="r" b="b"/>
                <a:pathLst>
                  <a:path w="918" h="445" extrusionOk="0">
                    <a:moveTo>
                      <a:pt x="760" y="1"/>
                    </a:moveTo>
                    <a:cubicBezTo>
                      <a:pt x="669" y="1"/>
                      <a:pt x="547" y="24"/>
                      <a:pt x="417" y="74"/>
                    </a:cubicBezTo>
                    <a:cubicBezTo>
                      <a:pt x="179" y="157"/>
                      <a:pt x="1" y="300"/>
                      <a:pt x="13" y="383"/>
                    </a:cubicBezTo>
                    <a:cubicBezTo>
                      <a:pt x="29" y="426"/>
                      <a:pt x="79" y="445"/>
                      <a:pt x="152" y="445"/>
                    </a:cubicBezTo>
                    <a:cubicBezTo>
                      <a:pt x="240" y="445"/>
                      <a:pt x="363" y="417"/>
                      <a:pt x="501" y="371"/>
                    </a:cubicBezTo>
                    <a:cubicBezTo>
                      <a:pt x="751" y="276"/>
                      <a:pt x="917" y="145"/>
                      <a:pt x="905" y="62"/>
                    </a:cubicBezTo>
                    <a:cubicBezTo>
                      <a:pt x="900" y="22"/>
                      <a:pt x="844" y="1"/>
                      <a:pt x="7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8"/>
              <p:cNvSpPr/>
              <p:nvPr/>
            </p:nvSpPr>
            <p:spPr>
              <a:xfrm>
                <a:off x="3879252" y="3972523"/>
                <a:ext cx="52147" cy="24937"/>
              </a:xfrm>
              <a:custGeom>
                <a:avLst/>
                <a:gdLst/>
                <a:ahLst/>
                <a:cxnLst/>
                <a:rect l="l" t="t" r="r" b="b"/>
                <a:pathLst>
                  <a:path w="918" h="439" extrusionOk="0">
                    <a:moveTo>
                      <a:pt x="772" y="1"/>
                    </a:moveTo>
                    <a:cubicBezTo>
                      <a:pt x="681" y="1"/>
                      <a:pt x="553" y="22"/>
                      <a:pt x="417" y="61"/>
                    </a:cubicBezTo>
                    <a:cubicBezTo>
                      <a:pt x="179" y="156"/>
                      <a:pt x="1" y="287"/>
                      <a:pt x="12" y="382"/>
                    </a:cubicBezTo>
                    <a:cubicBezTo>
                      <a:pt x="29" y="420"/>
                      <a:pt x="78" y="438"/>
                      <a:pt x="151" y="438"/>
                    </a:cubicBezTo>
                    <a:cubicBezTo>
                      <a:pt x="240" y="438"/>
                      <a:pt x="363" y="411"/>
                      <a:pt x="501" y="358"/>
                    </a:cubicBezTo>
                    <a:cubicBezTo>
                      <a:pt x="751" y="275"/>
                      <a:pt x="917" y="144"/>
                      <a:pt x="905" y="49"/>
                    </a:cubicBezTo>
                    <a:cubicBezTo>
                      <a:pt x="900" y="16"/>
                      <a:pt x="849" y="1"/>
                      <a:pt x="7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8"/>
              <p:cNvSpPr/>
              <p:nvPr/>
            </p:nvSpPr>
            <p:spPr>
              <a:xfrm>
                <a:off x="3763594" y="4162028"/>
                <a:ext cx="31868" cy="15451"/>
              </a:xfrm>
              <a:custGeom>
                <a:avLst/>
                <a:gdLst/>
                <a:ahLst/>
                <a:cxnLst/>
                <a:rect l="l" t="t" r="r" b="b"/>
                <a:pathLst>
                  <a:path w="561" h="272" extrusionOk="0">
                    <a:moveTo>
                      <a:pt x="462" y="0"/>
                    </a:moveTo>
                    <a:cubicBezTo>
                      <a:pt x="407" y="0"/>
                      <a:pt x="332" y="15"/>
                      <a:pt x="251" y="47"/>
                    </a:cubicBezTo>
                    <a:cubicBezTo>
                      <a:pt x="108" y="106"/>
                      <a:pt x="1" y="201"/>
                      <a:pt x="13" y="237"/>
                    </a:cubicBezTo>
                    <a:cubicBezTo>
                      <a:pt x="18" y="260"/>
                      <a:pt x="53" y="272"/>
                      <a:pt x="103" y="272"/>
                    </a:cubicBezTo>
                    <a:cubicBezTo>
                      <a:pt x="159" y="272"/>
                      <a:pt x="235" y="257"/>
                      <a:pt x="310" y="225"/>
                    </a:cubicBezTo>
                    <a:cubicBezTo>
                      <a:pt x="465" y="166"/>
                      <a:pt x="560" y="82"/>
                      <a:pt x="548" y="35"/>
                    </a:cubicBezTo>
                    <a:cubicBezTo>
                      <a:pt x="543" y="12"/>
                      <a:pt x="511" y="0"/>
                      <a:pt x="4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8"/>
              <p:cNvSpPr/>
              <p:nvPr/>
            </p:nvSpPr>
            <p:spPr>
              <a:xfrm>
                <a:off x="3103507" y="4259393"/>
                <a:ext cx="31811" cy="15508"/>
              </a:xfrm>
              <a:custGeom>
                <a:avLst/>
                <a:gdLst/>
                <a:ahLst/>
                <a:cxnLst/>
                <a:rect l="l" t="t" r="r" b="b"/>
                <a:pathLst>
                  <a:path w="560" h="273" extrusionOk="0">
                    <a:moveTo>
                      <a:pt x="457" y="1"/>
                    </a:moveTo>
                    <a:cubicBezTo>
                      <a:pt x="401" y="1"/>
                      <a:pt x="326" y="16"/>
                      <a:pt x="250" y="47"/>
                    </a:cubicBezTo>
                    <a:cubicBezTo>
                      <a:pt x="95" y="107"/>
                      <a:pt x="0" y="190"/>
                      <a:pt x="12" y="238"/>
                    </a:cubicBezTo>
                    <a:cubicBezTo>
                      <a:pt x="18" y="260"/>
                      <a:pt x="50" y="272"/>
                      <a:pt x="98" y="272"/>
                    </a:cubicBezTo>
                    <a:cubicBezTo>
                      <a:pt x="153" y="272"/>
                      <a:pt x="228" y="257"/>
                      <a:pt x="310" y="226"/>
                    </a:cubicBezTo>
                    <a:cubicBezTo>
                      <a:pt x="453" y="166"/>
                      <a:pt x="560" y="71"/>
                      <a:pt x="548" y="35"/>
                    </a:cubicBezTo>
                    <a:cubicBezTo>
                      <a:pt x="542" y="13"/>
                      <a:pt x="507" y="1"/>
                      <a:pt x="4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8"/>
              <p:cNvSpPr/>
              <p:nvPr/>
            </p:nvSpPr>
            <p:spPr>
              <a:xfrm>
                <a:off x="3453830" y="3462233"/>
                <a:ext cx="5690043" cy="1131953"/>
              </a:xfrm>
              <a:custGeom>
                <a:avLst/>
                <a:gdLst/>
                <a:ahLst/>
                <a:cxnLst/>
                <a:rect l="l" t="t" r="r" b="b"/>
                <a:pathLst>
                  <a:path w="100168" h="19927" extrusionOk="0">
                    <a:moveTo>
                      <a:pt x="45404" y="1"/>
                    </a:moveTo>
                    <a:cubicBezTo>
                      <a:pt x="45247" y="1"/>
                      <a:pt x="45091" y="7"/>
                      <a:pt x="44935" y="19"/>
                    </a:cubicBezTo>
                    <a:cubicBezTo>
                      <a:pt x="44280" y="55"/>
                      <a:pt x="43637" y="221"/>
                      <a:pt x="43030" y="507"/>
                    </a:cubicBezTo>
                    <a:lnTo>
                      <a:pt x="1" y="19926"/>
                    </a:lnTo>
                    <a:lnTo>
                      <a:pt x="87619" y="18485"/>
                    </a:lnTo>
                    <a:lnTo>
                      <a:pt x="100168" y="18271"/>
                    </a:lnTo>
                    <a:lnTo>
                      <a:pt x="47209" y="293"/>
                    </a:lnTo>
                    <a:cubicBezTo>
                      <a:pt x="46622" y="94"/>
                      <a:pt x="46012" y="1"/>
                      <a:pt x="45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8"/>
              <p:cNvSpPr/>
              <p:nvPr/>
            </p:nvSpPr>
            <p:spPr>
              <a:xfrm>
                <a:off x="5968468" y="3462915"/>
                <a:ext cx="3175456" cy="1049416"/>
              </a:xfrm>
              <a:custGeom>
                <a:avLst/>
                <a:gdLst/>
                <a:ahLst/>
                <a:cxnLst/>
                <a:rect l="l" t="t" r="r" b="b"/>
                <a:pathLst>
                  <a:path w="55901" h="18474" extrusionOk="0">
                    <a:moveTo>
                      <a:pt x="1137" y="0"/>
                    </a:moveTo>
                    <a:cubicBezTo>
                      <a:pt x="980" y="0"/>
                      <a:pt x="824" y="7"/>
                      <a:pt x="668" y="19"/>
                    </a:cubicBezTo>
                    <a:cubicBezTo>
                      <a:pt x="1" y="1888"/>
                      <a:pt x="72" y="3972"/>
                      <a:pt x="1215" y="5412"/>
                    </a:cubicBezTo>
                    <a:cubicBezTo>
                      <a:pt x="2454" y="6960"/>
                      <a:pt x="4216" y="7424"/>
                      <a:pt x="5859" y="7817"/>
                    </a:cubicBezTo>
                    <a:lnTo>
                      <a:pt x="12919" y="9460"/>
                    </a:lnTo>
                    <a:cubicBezTo>
                      <a:pt x="13562" y="9615"/>
                      <a:pt x="14336" y="9961"/>
                      <a:pt x="14419" y="10842"/>
                    </a:cubicBezTo>
                    <a:cubicBezTo>
                      <a:pt x="14479" y="11354"/>
                      <a:pt x="14241" y="11866"/>
                      <a:pt x="14169" y="12389"/>
                    </a:cubicBezTo>
                    <a:cubicBezTo>
                      <a:pt x="14015" y="13485"/>
                      <a:pt x="14658" y="14556"/>
                      <a:pt x="15431" y="14973"/>
                    </a:cubicBezTo>
                    <a:cubicBezTo>
                      <a:pt x="15882" y="15209"/>
                      <a:pt x="16357" y="15275"/>
                      <a:pt x="16838" y="15275"/>
                    </a:cubicBezTo>
                    <a:cubicBezTo>
                      <a:pt x="17182" y="15275"/>
                      <a:pt x="17529" y="15241"/>
                      <a:pt x="17872" y="15211"/>
                    </a:cubicBezTo>
                    <a:cubicBezTo>
                      <a:pt x="19691" y="15036"/>
                      <a:pt x="21514" y="14949"/>
                      <a:pt x="23337" y="14949"/>
                    </a:cubicBezTo>
                    <a:cubicBezTo>
                      <a:pt x="30083" y="14949"/>
                      <a:pt x="36828" y="16140"/>
                      <a:pt x="43352" y="18473"/>
                    </a:cubicBezTo>
                    <a:lnTo>
                      <a:pt x="55901" y="18259"/>
                    </a:lnTo>
                    <a:lnTo>
                      <a:pt x="2942" y="293"/>
                    </a:lnTo>
                    <a:cubicBezTo>
                      <a:pt x="2355" y="94"/>
                      <a:pt x="1745" y="0"/>
                      <a:pt x="1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8"/>
              <p:cNvSpPr/>
              <p:nvPr/>
            </p:nvSpPr>
            <p:spPr>
              <a:xfrm>
                <a:off x="5150800" y="4016888"/>
                <a:ext cx="127186" cy="61349"/>
              </a:xfrm>
              <a:custGeom>
                <a:avLst/>
                <a:gdLst/>
                <a:ahLst/>
                <a:cxnLst/>
                <a:rect l="l" t="t" r="r" b="b"/>
                <a:pathLst>
                  <a:path w="2239" h="1080" extrusionOk="0">
                    <a:moveTo>
                      <a:pt x="1871" y="0"/>
                    </a:moveTo>
                    <a:cubicBezTo>
                      <a:pt x="1654" y="0"/>
                      <a:pt x="1350" y="66"/>
                      <a:pt x="1024" y="197"/>
                    </a:cubicBezTo>
                    <a:cubicBezTo>
                      <a:pt x="429" y="411"/>
                      <a:pt x="0" y="756"/>
                      <a:pt x="48" y="947"/>
                    </a:cubicBezTo>
                    <a:cubicBezTo>
                      <a:pt x="69" y="1037"/>
                      <a:pt x="182" y="1080"/>
                      <a:pt x="354" y="1080"/>
                    </a:cubicBezTo>
                    <a:cubicBezTo>
                      <a:pt x="567" y="1080"/>
                      <a:pt x="872" y="1013"/>
                      <a:pt x="1203" y="887"/>
                    </a:cubicBezTo>
                    <a:cubicBezTo>
                      <a:pt x="1798" y="673"/>
                      <a:pt x="2239" y="328"/>
                      <a:pt x="2191" y="137"/>
                    </a:cubicBezTo>
                    <a:cubicBezTo>
                      <a:pt x="2170" y="45"/>
                      <a:pt x="2050" y="0"/>
                      <a:pt x="18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8"/>
              <p:cNvSpPr/>
              <p:nvPr/>
            </p:nvSpPr>
            <p:spPr>
              <a:xfrm>
                <a:off x="6235002" y="4175207"/>
                <a:ext cx="126505" cy="61009"/>
              </a:xfrm>
              <a:custGeom>
                <a:avLst/>
                <a:gdLst/>
                <a:ahLst/>
                <a:cxnLst/>
                <a:rect l="l" t="t" r="r" b="b"/>
                <a:pathLst>
                  <a:path w="2227" h="1074" extrusionOk="0">
                    <a:moveTo>
                      <a:pt x="1882" y="0"/>
                    </a:moveTo>
                    <a:cubicBezTo>
                      <a:pt x="1667" y="0"/>
                      <a:pt x="1356" y="64"/>
                      <a:pt x="1024" y="184"/>
                    </a:cubicBezTo>
                    <a:cubicBezTo>
                      <a:pt x="429" y="410"/>
                      <a:pt x="0" y="755"/>
                      <a:pt x="36" y="946"/>
                    </a:cubicBezTo>
                    <a:cubicBezTo>
                      <a:pt x="57" y="1032"/>
                      <a:pt x="175" y="1074"/>
                      <a:pt x="353" y="1074"/>
                    </a:cubicBezTo>
                    <a:cubicBezTo>
                      <a:pt x="569" y="1074"/>
                      <a:pt x="875" y="1011"/>
                      <a:pt x="1203" y="886"/>
                    </a:cubicBezTo>
                    <a:cubicBezTo>
                      <a:pt x="1798" y="660"/>
                      <a:pt x="2227" y="315"/>
                      <a:pt x="2179" y="124"/>
                    </a:cubicBezTo>
                    <a:cubicBezTo>
                      <a:pt x="2163" y="40"/>
                      <a:pt x="2052" y="0"/>
                      <a:pt x="1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8"/>
              <p:cNvSpPr/>
              <p:nvPr/>
            </p:nvSpPr>
            <p:spPr>
              <a:xfrm>
                <a:off x="5624904" y="3690480"/>
                <a:ext cx="127186" cy="61463"/>
              </a:xfrm>
              <a:custGeom>
                <a:avLst/>
                <a:gdLst/>
                <a:ahLst/>
                <a:cxnLst/>
                <a:rect l="l" t="t" r="r" b="b"/>
                <a:pathLst>
                  <a:path w="2239" h="1082" extrusionOk="0">
                    <a:moveTo>
                      <a:pt x="1857" y="0"/>
                    </a:moveTo>
                    <a:cubicBezTo>
                      <a:pt x="1642" y="0"/>
                      <a:pt x="1346" y="63"/>
                      <a:pt x="1036" y="192"/>
                    </a:cubicBezTo>
                    <a:cubicBezTo>
                      <a:pt x="441" y="418"/>
                      <a:pt x="1" y="763"/>
                      <a:pt x="48" y="954"/>
                    </a:cubicBezTo>
                    <a:cubicBezTo>
                      <a:pt x="70" y="1040"/>
                      <a:pt x="188" y="1082"/>
                      <a:pt x="365" y="1082"/>
                    </a:cubicBezTo>
                    <a:cubicBezTo>
                      <a:pt x="582" y="1082"/>
                      <a:pt x="888" y="1019"/>
                      <a:pt x="1215" y="894"/>
                    </a:cubicBezTo>
                    <a:cubicBezTo>
                      <a:pt x="1810" y="668"/>
                      <a:pt x="2239" y="323"/>
                      <a:pt x="2191" y="132"/>
                    </a:cubicBezTo>
                    <a:cubicBezTo>
                      <a:pt x="2164" y="45"/>
                      <a:pt x="2039" y="0"/>
                      <a:pt x="18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8"/>
              <p:cNvSpPr/>
              <p:nvPr/>
            </p:nvSpPr>
            <p:spPr>
              <a:xfrm>
                <a:off x="5938077" y="4047279"/>
                <a:ext cx="126505" cy="61406"/>
              </a:xfrm>
              <a:custGeom>
                <a:avLst/>
                <a:gdLst/>
                <a:ahLst/>
                <a:cxnLst/>
                <a:rect l="l" t="t" r="r" b="b"/>
                <a:pathLst>
                  <a:path w="2227" h="1081" extrusionOk="0">
                    <a:moveTo>
                      <a:pt x="1871" y="1"/>
                    </a:moveTo>
                    <a:cubicBezTo>
                      <a:pt x="1654" y="1"/>
                      <a:pt x="1350" y="67"/>
                      <a:pt x="1024" y="197"/>
                    </a:cubicBezTo>
                    <a:cubicBezTo>
                      <a:pt x="429" y="412"/>
                      <a:pt x="0" y="757"/>
                      <a:pt x="48" y="947"/>
                    </a:cubicBezTo>
                    <a:cubicBezTo>
                      <a:pt x="64" y="1038"/>
                      <a:pt x="176" y="1080"/>
                      <a:pt x="349" y="1080"/>
                    </a:cubicBezTo>
                    <a:cubicBezTo>
                      <a:pt x="564" y="1080"/>
                      <a:pt x="872" y="1014"/>
                      <a:pt x="1203" y="888"/>
                    </a:cubicBezTo>
                    <a:cubicBezTo>
                      <a:pt x="1798" y="674"/>
                      <a:pt x="2227" y="328"/>
                      <a:pt x="2191" y="138"/>
                    </a:cubicBezTo>
                    <a:cubicBezTo>
                      <a:pt x="2169" y="46"/>
                      <a:pt x="2050" y="1"/>
                      <a:pt x="18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18"/>
              <p:cNvSpPr/>
              <p:nvPr/>
            </p:nvSpPr>
            <p:spPr>
              <a:xfrm>
                <a:off x="5555942" y="4011946"/>
                <a:ext cx="72426" cy="34708"/>
              </a:xfrm>
              <a:custGeom>
                <a:avLst/>
                <a:gdLst/>
                <a:ahLst/>
                <a:cxnLst/>
                <a:rect l="l" t="t" r="r" b="b"/>
                <a:pathLst>
                  <a:path w="1275" h="611" extrusionOk="0">
                    <a:moveTo>
                      <a:pt x="1074" y="1"/>
                    </a:moveTo>
                    <a:cubicBezTo>
                      <a:pt x="949" y="1"/>
                      <a:pt x="772" y="38"/>
                      <a:pt x="584" y="105"/>
                    </a:cubicBezTo>
                    <a:cubicBezTo>
                      <a:pt x="250" y="224"/>
                      <a:pt x="0" y="415"/>
                      <a:pt x="24" y="534"/>
                    </a:cubicBezTo>
                    <a:cubicBezTo>
                      <a:pt x="41" y="583"/>
                      <a:pt x="114" y="610"/>
                      <a:pt x="222" y="610"/>
                    </a:cubicBezTo>
                    <a:cubicBezTo>
                      <a:pt x="346" y="610"/>
                      <a:pt x="518" y="574"/>
                      <a:pt x="703" y="498"/>
                    </a:cubicBezTo>
                    <a:cubicBezTo>
                      <a:pt x="1024" y="379"/>
                      <a:pt x="1274" y="188"/>
                      <a:pt x="1250" y="69"/>
                    </a:cubicBezTo>
                    <a:cubicBezTo>
                      <a:pt x="1235" y="23"/>
                      <a:pt x="1170" y="1"/>
                      <a:pt x="10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8"/>
              <p:cNvSpPr/>
              <p:nvPr/>
            </p:nvSpPr>
            <p:spPr>
              <a:xfrm>
                <a:off x="6128775" y="4050915"/>
                <a:ext cx="73108" cy="34310"/>
              </a:xfrm>
              <a:custGeom>
                <a:avLst/>
                <a:gdLst/>
                <a:ahLst/>
                <a:cxnLst/>
                <a:rect l="l" t="t" r="r" b="b"/>
                <a:pathLst>
                  <a:path w="1287" h="604" extrusionOk="0">
                    <a:moveTo>
                      <a:pt x="1066" y="0"/>
                    </a:moveTo>
                    <a:cubicBezTo>
                      <a:pt x="943" y="0"/>
                      <a:pt x="770" y="33"/>
                      <a:pt x="584" y="98"/>
                    </a:cubicBezTo>
                    <a:cubicBezTo>
                      <a:pt x="263" y="217"/>
                      <a:pt x="1" y="407"/>
                      <a:pt x="36" y="526"/>
                    </a:cubicBezTo>
                    <a:cubicBezTo>
                      <a:pt x="48" y="577"/>
                      <a:pt x="121" y="604"/>
                      <a:pt x="231" y="604"/>
                    </a:cubicBezTo>
                    <a:cubicBezTo>
                      <a:pt x="354" y="604"/>
                      <a:pt x="522" y="571"/>
                      <a:pt x="703" y="502"/>
                    </a:cubicBezTo>
                    <a:cubicBezTo>
                      <a:pt x="1037" y="383"/>
                      <a:pt x="1287" y="193"/>
                      <a:pt x="1251" y="74"/>
                    </a:cubicBezTo>
                    <a:cubicBezTo>
                      <a:pt x="1240" y="25"/>
                      <a:pt x="1171"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8"/>
              <p:cNvSpPr/>
              <p:nvPr/>
            </p:nvSpPr>
            <p:spPr>
              <a:xfrm>
                <a:off x="4834958" y="4163675"/>
                <a:ext cx="72426" cy="35105"/>
              </a:xfrm>
              <a:custGeom>
                <a:avLst/>
                <a:gdLst/>
                <a:ahLst/>
                <a:cxnLst/>
                <a:rect l="l" t="t" r="r" b="b"/>
                <a:pathLst>
                  <a:path w="1275" h="618" extrusionOk="0">
                    <a:moveTo>
                      <a:pt x="1053" y="1"/>
                    </a:moveTo>
                    <a:cubicBezTo>
                      <a:pt x="928" y="1"/>
                      <a:pt x="757" y="36"/>
                      <a:pt x="572" y="113"/>
                    </a:cubicBezTo>
                    <a:cubicBezTo>
                      <a:pt x="250" y="232"/>
                      <a:pt x="0" y="422"/>
                      <a:pt x="24" y="542"/>
                    </a:cubicBezTo>
                    <a:cubicBezTo>
                      <a:pt x="40" y="591"/>
                      <a:pt x="113" y="618"/>
                      <a:pt x="220" y="618"/>
                    </a:cubicBezTo>
                    <a:cubicBezTo>
                      <a:pt x="344" y="618"/>
                      <a:pt x="512" y="582"/>
                      <a:pt x="691" y="506"/>
                    </a:cubicBezTo>
                    <a:cubicBezTo>
                      <a:pt x="1024" y="387"/>
                      <a:pt x="1274" y="196"/>
                      <a:pt x="1250" y="77"/>
                    </a:cubicBezTo>
                    <a:cubicBezTo>
                      <a:pt x="1234" y="27"/>
                      <a:pt x="1161" y="1"/>
                      <a:pt x="10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8"/>
              <p:cNvSpPr/>
              <p:nvPr/>
            </p:nvSpPr>
            <p:spPr>
              <a:xfrm>
                <a:off x="5787256" y="3770634"/>
                <a:ext cx="73051" cy="34708"/>
              </a:xfrm>
              <a:custGeom>
                <a:avLst/>
                <a:gdLst/>
                <a:ahLst/>
                <a:cxnLst/>
                <a:rect l="l" t="t" r="r" b="b"/>
                <a:pathLst>
                  <a:path w="1286" h="611" extrusionOk="0">
                    <a:moveTo>
                      <a:pt x="1068" y="0"/>
                    </a:moveTo>
                    <a:cubicBezTo>
                      <a:pt x="943" y="0"/>
                      <a:pt x="767" y="37"/>
                      <a:pt x="584" y="102"/>
                    </a:cubicBezTo>
                    <a:cubicBezTo>
                      <a:pt x="262" y="222"/>
                      <a:pt x="0" y="424"/>
                      <a:pt x="36" y="543"/>
                    </a:cubicBezTo>
                    <a:cubicBezTo>
                      <a:pt x="47" y="587"/>
                      <a:pt x="116" y="611"/>
                      <a:pt x="221" y="611"/>
                    </a:cubicBezTo>
                    <a:cubicBezTo>
                      <a:pt x="344" y="611"/>
                      <a:pt x="516" y="578"/>
                      <a:pt x="703" y="507"/>
                    </a:cubicBezTo>
                    <a:cubicBezTo>
                      <a:pt x="1036" y="388"/>
                      <a:pt x="1286" y="198"/>
                      <a:pt x="1250" y="79"/>
                    </a:cubicBezTo>
                    <a:cubicBezTo>
                      <a:pt x="1240" y="25"/>
                      <a:pt x="1171" y="0"/>
                      <a:pt x="10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8"/>
              <p:cNvSpPr/>
              <p:nvPr/>
            </p:nvSpPr>
            <p:spPr>
              <a:xfrm>
                <a:off x="5628994" y="4028931"/>
                <a:ext cx="43967" cy="20166"/>
              </a:xfrm>
              <a:custGeom>
                <a:avLst/>
                <a:gdLst/>
                <a:ahLst/>
                <a:cxnLst/>
                <a:rect l="l" t="t" r="r" b="b"/>
                <a:pathLst>
                  <a:path w="774" h="355" extrusionOk="0">
                    <a:moveTo>
                      <a:pt x="647" y="1"/>
                    </a:moveTo>
                    <a:cubicBezTo>
                      <a:pt x="574" y="1"/>
                      <a:pt x="475" y="19"/>
                      <a:pt x="369" y="56"/>
                    </a:cubicBezTo>
                    <a:cubicBezTo>
                      <a:pt x="167" y="127"/>
                      <a:pt x="0" y="235"/>
                      <a:pt x="36" y="306"/>
                    </a:cubicBezTo>
                    <a:cubicBezTo>
                      <a:pt x="52" y="339"/>
                      <a:pt x="94" y="354"/>
                      <a:pt x="154" y="354"/>
                    </a:cubicBezTo>
                    <a:cubicBezTo>
                      <a:pt x="226" y="354"/>
                      <a:pt x="325" y="333"/>
                      <a:pt x="441" y="294"/>
                    </a:cubicBezTo>
                    <a:cubicBezTo>
                      <a:pt x="631" y="223"/>
                      <a:pt x="774" y="116"/>
                      <a:pt x="762" y="44"/>
                    </a:cubicBezTo>
                    <a:cubicBezTo>
                      <a:pt x="756" y="16"/>
                      <a:pt x="713"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8"/>
              <p:cNvSpPr/>
              <p:nvPr/>
            </p:nvSpPr>
            <p:spPr>
              <a:xfrm>
                <a:off x="4732139" y="4160835"/>
                <a:ext cx="43342" cy="20109"/>
              </a:xfrm>
              <a:custGeom>
                <a:avLst/>
                <a:gdLst/>
                <a:ahLst/>
                <a:cxnLst/>
                <a:rect l="l" t="t" r="r" b="b"/>
                <a:pathLst>
                  <a:path w="763" h="354" extrusionOk="0">
                    <a:moveTo>
                      <a:pt x="616" y="1"/>
                    </a:moveTo>
                    <a:cubicBezTo>
                      <a:pt x="542" y="1"/>
                      <a:pt x="445" y="18"/>
                      <a:pt x="346" y="56"/>
                    </a:cubicBezTo>
                    <a:cubicBezTo>
                      <a:pt x="155" y="127"/>
                      <a:pt x="0" y="234"/>
                      <a:pt x="24" y="306"/>
                    </a:cubicBezTo>
                    <a:cubicBezTo>
                      <a:pt x="35" y="339"/>
                      <a:pt x="76" y="354"/>
                      <a:pt x="137" y="354"/>
                    </a:cubicBezTo>
                    <a:cubicBezTo>
                      <a:pt x="208" y="354"/>
                      <a:pt x="307" y="333"/>
                      <a:pt x="417" y="294"/>
                    </a:cubicBezTo>
                    <a:cubicBezTo>
                      <a:pt x="619" y="222"/>
                      <a:pt x="762" y="115"/>
                      <a:pt x="750" y="44"/>
                    </a:cubicBezTo>
                    <a:cubicBezTo>
                      <a:pt x="733" y="15"/>
                      <a:pt x="684" y="1"/>
                      <a:pt x="616" y="1"/>
                    </a:cubicBezTo>
                    <a:close/>
                  </a:path>
                </a:pathLst>
              </a:custGeom>
              <a:solidFill>
                <a:srgbClr val="8F45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 name="Google Shape;259;p18"/>
            <p:cNvSpPr/>
            <p:nvPr/>
          </p:nvSpPr>
          <p:spPr>
            <a:xfrm>
              <a:off x="4659200" y="645275"/>
              <a:ext cx="2427422" cy="2210956"/>
            </a:xfrm>
            <a:custGeom>
              <a:avLst/>
              <a:gdLst/>
              <a:ahLst/>
              <a:cxnLst/>
              <a:rect l="l" t="t" r="r" b="b"/>
              <a:pathLst>
                <a:path w="46661" h="42500" extrusionOk="0">
                  <a:moveTo>
                    <a:pt x="23335" y="0"/>
                  </a:moveTo>
                  <a:cubicBezTo>
                    <a:pt x="17895" y="0"/>
                    <a:pt x="12454" y="2075"/>
                    <a:pt x="8299" y="6224"/>
                  </a:cubicBezTo>
                  <a:cubicBezTo>
                    <a:pt x="0" y="14523"/>
                    <a:pt x="0" y="27977"/>
                    <a:pt x="8299" y="36275"/>
                  </a:cubicBezTo>
                  <a:cubicBezTo>
                    <a:pt x="12454" y="40425"/>
                    <a:pt x="17895" y="42499"/>
                    <a:pt x="23335" y="42499"/>
                  </a:cubicBezTo>
                  <a:cubicBezTo>
                    <a:pt x="28775" y="42499"/>
                    <a:pt x="34213" y="40425"/>
                    <a:pt x="38362" y="36275"/>
                  </a:cubicBezTo>
                  <a:cubicBezTo>
                    <a:pt x="46661" y="27977"/>
                    <a:pt x="46661" y="14523"/>
                    <a:pt x="38362" y="6224"/>
                  </a:cubicBezTo>
                  <a:cubicBezTo>
                    <a:pt x="34213" y="2075"/>
                    <a:pt x="28775" y="0"/>
                    <a:pt x="23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8"/>
            <p:cNvSpPr/>
            <p:nvPr/>
          </p:nvSpPr>
          <p:spPr>
            <a:xfrm>
              <a:off x="3385381" y="1516662"/>
              <a:ext cx="2730164" cy="468175"/>
            </a:xfrm>
            <a:custGeom>
              <a:avLst/>
              <a:gdLst/>
              <a:ahLst/>
              <a:cxnLst/>
              <a:rect l="l" t="t" r="r" b="b"/>
              <a:pathLst>
                <a:path w="12217" h="2095" extrusionOk="0">
                  <a:moveTo>
                    <a:pt x="8653" y="1"/>
                  </a:moveTo>
                  <a:cubicBezTo>
                    <a:pt x="8384" y="1"/>
                    <a:pt x="8130" y="183"/>
                    <a:pt x="7942" y="392"/>
                  </a:cubicBezTo>
                  <a:cubicBezTo>
                    <a:pt x="7739" y="631"/>
                    <a:pt x="7585" y="928"/>
                    <a:pt x="7346" y="1142"/>
                  </a:cubicBezTo>
                  <a:cubicBezTo>
                    <a:pt x="7190" y="1283"/>
                    <a:pt x="6964" y="1394"/>
                    <a:pt x="6754" y="1394"/>
                  </a:cubicBezTo>
                  <a:cubicBezTo>
                    <a:pt x="6660" y="1394"/>
                    <a:pt x="6570" y="1372"/>
                    <a:pt x="6489" y="1321"/>
                  </a:cubicBezTo>
                  <a:cubicBezTo>
                    <a:pt x="6263" y="1202"/>
                    <a:pt x="6168" y="928"/>
                    <a:pt x="6025" y="726"/>
                  </a:cubicBezTo>
                  <a:cubicBezTo>
                    <a:pt x="5810" y="428"/>
                    <a:pt x="5477" y="238"/>
                    <a:pt x="5120" y="202"/>
                  </a:cubicBezTo>
                  <a:cubicBezTo>
                    <a:pt x="5094" y="200"/>
                    <a:pt x="5068" y="199"/>
                    <a:pt x="5042" y="199"/>
                  </a:cubicBezTo>
                  <a:cubicBezTo>
                    <a:pt x="4708" y="199"/>
                    <a:pt x="4364" y="339"/>
                    <a:pt x="4132" y="571"/>
                  </a:cubicBezTo>
                  <a:cubicBezTo>
                    <a:pt x="3965" y="750"/>
                    <a:pt x="3846" y="964"/>
                    <a:pt x="3703" y="1154"/>
                  </a:cubicBezTo>
                  <a:cubicBezTo>
                    <a:pt x="3548" y="1345"/>
                    <a:pt x="3346" y="1512"/>
                    <a:pt x="3108" y="1512"/>
                  </a:cubicBezTo>
                  <a:cubicBezTo>
                    <a:pt x="2929" y="1512"/>
                    <a:pt x="2762" y="1440"/>
                    <a:pt x="2596" y="1393"/>
                  </a:cubicBezTo>
                  <a:cubicBezTo>
                    <a:pt x="2518" y="1374"/>
                    <a:pt x="2440" y="1365"/>
                    <a:pt x="2361" y="1365"/>
                  </a:cubicBezTo>
                  <a:cubicBezTo>
                    <a:pt x="1996" y="1365"/>
                    <a:pt x="1629" y="1549"/>
                    <a:pt x="1286" y="1726"/>
                  </a:cubicBezTo>
                  <a:cubicBezTo>
                    <a:pt x="869" y="1928"/>
                    <a:pt x="453" y="2095"/>
                    <a:pt x="0" y="2095"/>
                  </a:cubicBezTo>
                  <a:lnTo>
                    <a:pt x="12216" y="2095"/>
                  </a:lnTo>
                  <a:cubicBezTo>
                    <a:pt x="11383" y="1345"/>
                    <a:pt x="10430" y="1726"/>
                    <a:pt x="10001" y="1428"/>
                  </a:cubicBezTo>
                  <a:cubicBezTo>
                    <a:pt x="9728" y="1250"/>
                    <a:pt x="9597" y="916"/>
                    <a:pt x="9442" y="631"/>
                  </a:cubicBezTo>
                  <a:cubicBezTo>
                    <a:pt x="9299" y="357"/>
                    <a:pt x="9073" y="59"/>
                    <a:pt x="8763" y="11"/>
                  </a:cubicBezTo>
                  <a:cubicBezTo>
                    <a:pt x="8726" y="4"/>
                    <a:pt x="8689"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 name="Google Shape;261;p18"/>
            <p:cNvGrpSpPr/>
            <p:nvPr/>
          </p:nvGrpSpPr>
          <p:grpSpPr>
            <a:xfrm>
              <a:off x="761758" y="1225167"/>
              <a:ext cx="1300648" cy="671531"/>
              <a:chOff x="761758" y="1225167"/>
              <a:chExt cx="1300648" cy="671531"/>
            </a:xfrm>
          </p:grpSpPr>
          <p:sp>
            <p:nvSpPr>
              <p:cNvPr id="262" name="Google Shape;262;p18"/>
              <p:cNvSpPr/>
              <p:nvPr/>
            </p:nvSpPr>
            <p:spPr>
              <a:xfrm flipH="1">
                <a:off x="1768067" y="1535952"/>
                <a:ext cx="294340" cy="142236"/>
              </a:xfrm>
              <a:custGeom>
                <a:avLst/>
                <a:gdLst/>
                <a:ahLst/>
                <a:cxnLst/>
                <a:rect l="l" t="t" r="r" b="b"/>
                <a:pathLst>
                  <a:path w="3311" h="1600" extrusionOk="0">
                    <a:moveTo>
                      <a:pt x="3153" y="0"/>
                    </a:moveTo>
                    <a:cubicBezTo>
                      <a:pt x="3139" y="0"/>
                      <a:pt x="3124" y="3"/>
                      <a:pt x="3108" y="9"/>
                    </a:cubicBezTo>
                    <a:cubicBezTo>
                      <a:pt x="3096" y="9"/>
                      <a:pt x="3073" y="21"/>
                      <a:pt x="3037" y="33"/>
                    </a:cubicBezTo>
                    <a:cubicBezTo>
                      <a:pt x="2549" y="200"/>
                      <a:pt x="2215" y="557"/>
                      <a:pt x="2132" y="676"/>
                    </a:cubicBezTo>
                    <a:cubicBezTo>
                      <a:pt x="2072" y="748"/>
                      <a:pt x="1989" y="807"/>
                      <a:pt x="1953" y="843"/>
                    </a:cubicBezTo>
                    <a:cubicBezTo>
                      <a:pt x="1941" y="855"/>
                      <a:pt x="1906" y="855"/>
                      <a:pt x="1882" y="855"/>
                    </a:cubicBezTo>
                    <a:cubicBezTo>
                      <a:pt x="1797" y="844"/>
                      <a:pt x="1717" y="839"/>
                      <a:pt x="1641" y="839"/>
                    </a:cubicBezTo>
                    <a:cubicBezTo>
                      <a:pt x="1214" y="839"/>
                      <a:pt x="919" y="992"/>
                      <a:pt x="727" y="1093"/>
                    </a:cubicBezTo>
                    <a:cubicBezTo>
                      <a:pt x="529" y="1192"/>
                      <a:pt x="156" y="1200"/>
                      <a:pt x="38" y="1200"/>
                    </a:cubicBezTo>
                    <a:cubicBezTo>
                      <a:pt x="14" y="1200"/>
                      <a:pt x="1" y="1200"/>
                      <a:pt x="1" y="1200"/>
                    </a:cubicBezTo>
                    <a:lnTo>
                      <a:pt x="1" y="1200"/>
                    </a:lnTo>
                    <a:cubicBezTo>
                      <a:pt x="116" y="1304"/>
                      <a:pt x="271" y="1338"/>
                      <a:pt x="431" y="1338"/>
                    </a:cubicBezTo>
                    <a:cubicBezTo>
                      <a:pt x="619" y="1338"/>
                      <a:pt x="812" y="1292"/>
                      <a:pt x="953" y="1260"/>
                    </a:cubicBezTo>
                    <a:cubicBezTo>
                      <a:pt x="1084" y="1224"/>
                      <a:pt x="1203" y="1224"/>
                      <a:pt x="1298" y="1224"/>
                    </a:cubicBezTo>
                    <a:cubicBezTo>
                      <a:pt x="1358" y="1224"/>
                      <a:pt x="1394" y="1271"/>
                      <a:pt x="1394" y="1331"/>
                    </a:cubicBezTo>
                    <a:lnTo>
                      <a:pt x="1394" y="1367"/>
                    </a:lnTo>
                    <a:cubicBezTo>
                      <a:pt x="1322" y="1379"/>
                      <a:pt x="1203" y="1498"/>
                      <a:pt x="1203" y="1498"/>
                    </a:cubicBezTo>
                    <a:cubicBezTo>
                      <a:pt x="1229" y="1488"/>
                      <a:pt x="1266" y="1484"/>
                      <a:pt x="1305" y="1484"/>
                    </a:cubicBezTo>
                    <a:cubicBezTo>
                      <a:pt x="1411" y="1484"/>
                      <a:pt x="1537" y="1510"/>
                      <a:pt x="1537" y="1510"/>
                    </a:cubicBezTo>
                    <a:cubicBezTo>
                      <a:pt x="1706" y="1574"/>
                      <a:pt x="1835" y="1599"/>
                      <a:pt x="1941" y="1599"/>
                    </a:cubicBezTo>
                    <a:cubicBezTo>
                      <a:pt x="2303" y="1599"/>
                      <a:pt x="2378" y="1302"/>
                      <a:pt x="2775" y="1283"/>
                    </a:cubicBezTo>
                    <a:lnTo>
                      <a:pt x="2799" y="1283"/>
                    </a:lnTo>
                    <a:cubicBezTo>
                      <a:pt x="2858" y="1283"/>
                      <a:pt x="2906" y="1283"/>
                      <a:pt x="2953" y="1271"/>
                    </a:cubicBezTo>
                    <a:cubicBezTo>
                      <a:pt x="3078" y="1260"/>
                      <a:pt x="3041" y="1067"/>
                      <a:pt x="2926" y="1067"/>
                    </a:cubicBezTo>
                    <a:cubicBezTo>
                      <a:pt x="2919" y="1067"/>
                      <a:pt x="2913" y="1068"/>
                      <a:pt x="2906" y="1069"/>
                    </a:cubicBezTo>
                    <a:lnTo>
                      <a:pt x="2811" y="1069"/>
                    </a:lnTo>
                    <a:cubicBezTo>
                      <a:pt x="2692" y="1033"/>
                      <a:pt x="2501" y="712"/>
                      <a:pt x="3049" y="319"/>
                    </a:cubicBezTo>
                    <a:lnTo>
                      <a:pt x="3227" y="188"/>
                    </a:lnTo>
                    <a:cubicBezTo>
                      <a:pt x="3310" y="126"/>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8"/>
              <p:cNvSpPr/>
              <p:nvPr/>
            </p:nvSpPr>
            <p:spPr>
              <a:xfrm flipH="1">
                <a:off x="808775" y="1750284"/>
                <a:ext cx="432664" cy="146414"/>
              </a:xfrm>
              <a:custGeom>
                <a:avLst/>
                <a:gdLst/>
                <a:ahLst/>
                <a:cxnLst/>
                <a:rect l="l" t="t" r="r" b="b"/>
                <a:pathLst>
                  <a:path w="4867" h="1647" extrusionOk="0">
                    <a:moveTo>
                      <a:pt x="4159" y="0"/>
                    </a:moveTo>
                    <a:cubicBezTo>
                      <a:pt x="3478" y="0"/>
                      <a:pt x="2911" y="249"/>
                      <a:pt x="2743" y="361"/>
                    </a:cubicBezTo>
                    <a:cubicBezTo>
                      <a:pt x="2612" y="456"/>
                      <a:pt x="2481" y="480"/>
                      <a:pt x="2410" y="492"/>
                    </a:cubicBezTo>
                    <a:cubicBezTo>
                      <a:pt x="2374" y="492"/>
                      <a:pt x="2362" y="492"/>
                      <a:pt x="2327" y="480"/>
                    </a:cubicBezTo>
                    <a:cubicBezTo>
                      <a:pt x="1847" y="207"/>
                      <a:pt x="1420" y="152"/>
                      <a:pt x="1079" y="152"/>
                    </a:cubicBezTo>
                    <a:cubicBezTo>
                      <a:pt x="929" y="152"/>
                      <a:pt x="796" y="163"/>
                      <a:pt x="684" y="170"/>
                    </a:cubicBezTo>
                    <a:cubicBezTo>
                      <a:pt x="657" y="172"/>
                      <a:pt x="630" y="173"/>
                      <a:pt x="602" y="173"/>
                    </a:cubicBezTo>
                    <a:cubicBezTo>
                      <a:pt x="468" y="173"/>
                      <a:pt x="322" y="150"/>
                      <a:pt x="184" y="111"/>
                    </a:cubicBezTo>
                    <a:cubicBezTo>
                      <a:pt x="175" y="109"/>
                      <a:pt x="168" y="108"/>
                      <a:pt x="160" y="108"/>
                    </a:cubicBezTo>
                    <a:cubicBezTo>
                      <a:pt x="46" y="108"/>
                      <a:pt x="0" y="269"/>
                      <a:pt x="112" y="325"/>
                    </a:cubicBezTo>
                    <a:cubicBezTo>
                      <a:pt x="362" y="444"/>
                      <a:pt x="684" y="480"/>
                      <a:pt x="886" y="515"/>
                    </a:cubicBezTo>
                    <a:cubicBezTo>
                      <a:pt x="1112" y="539"/>
                      <a:pt x="1291" y="623"/>
                      <a:pt x="1398" y="682"/>
                    </a:cubicBezTo>
                    <a:cubicBezTo>
                      <a:pt x="1458" y="706"/>
                      <a:pt x="1469" y="765"/>
                      <a:pt x="1434" y="825"/>
                    </a:cubicBezTo>
                    <a:lnTo>
                      <a:pt x="1434" y="837"/>
                    </a:lnTo>
                    <a:cubicBezTo>
                      <a:pt x="1422" y="873"/>
                      <a:pt x="1374" y="896"/>
                      <a:pt x="1350" y="896"/>
                    </a:cubicBezTo>
                    <a:cubicBezTo>
                      <a:pt x="1231" y="920"/>
                      <a:pt x="1077" y="980"/>
                      <a:pt x="1077" y="980"/>
                    </a:cubicBezTo>
                    <a:cubicBezTo>
                      <a:pt x="1219" y="992"/>
                      <a:pt x="1458" y="1135"/>
                      <a:pt x="1493" y="1170"/>
                    </a:cubicBezTo>
                    <a:cubicBezTo>
                      <a:pt x="1493" y="1182"/>
                      <a:pt x="1517" y="1182"/>
                      <a:pt x="1517" y="1182"/>
                    </a:cubicBezTo>
                    <a:cubicBezTo>
                      <a:pt x="1853" y="1499"/>
                      <a:pt x="2092" y="1580"/>
                      <a:pt x="2301" y="1580"/>
                    </a:cubicBezTo>
                    <a:cubicBezTo>
                      <a:pt x="2520" y="1580"/>
                      <a:pt x="2706" y="1492"/>
                      <a:pt x="2936" y="1492"/>
                    </a:cubicBezTo>
                    <a:cubicBezTo>
                      <a:pt x="3033" y="1492"/>
                      <a:pt x="3138" y="1507"/>
                      <a:pt x="3255" y="1551"/>
                    </a:cubicBezTo>
                    <a:cubicBezTo>
                      <a:pt x="3267" y="1551"/>
                      <a:pt x="3279" y="1575"/>
                      <a:pt x="3303" y="1575"/>
                    </a:cubicBezTo>
                    <a:cubicBezTo>
                      <a:pt x="3452" y="1627"/>
                      <a:pt x="3590" y="1647"/>
                      <a:pt x="3713" y="1647"/>
                    </a:cubicBezTo>
                    <a:cubicBezTo>
                      <a:pt x="3818" y="1647"/>
                      <a:pt x="3912" y="1633"/>
                      <a:pt x="3994" y="1611"/>
                    </a:cubicBezTo>
                    <a:cubicBezTo>
                      <a:pt x="4113" y="1587"/>
                      <a:pt x="4101" y="1420"/>
                      <a:pt x="3982" y="1408"/>
                    </a:cubicBezTo>
                    <a:cubicBezTo>
                      <a:pt x="3755" y="1373"/>
                      <a:pt x="3505" y="1337"/>
                      <a:pt x="3434" y="1289"/>
                    </a:cubicBezTo>
                    <a:cubicBezTo>
                      <a:pt x="3303" y="1194"/>
                      <a:pt x="3208" y="646"/>
                      <a:pt x="4148" y="444"/>
                    </a:cubicBezTo>
                    <a:cubicBezTo>
                      <a:pt x="4375" y="396"/>
                      <a:pt x="4577" y="325"/>
                      <a:pt x="4756" y="230"/>
                    </a:cubicBezTo>
                    <a:cubicBezTo>
                      <a:pt x="4867" y="174"/>
                      <a:pt x="4822" y="25"/>
                      <a:pt x="4719" y="25"/>
                    </a:cubicBezTo>
                    <a:cubicBezTo>
                      <a:pt x="4711" y="25"/>
                      <a:pt x="4704" y="26"/>
                      <a:pt x="4696" y="27"/>
                    </a:cubicBezTo>
                    <a:cubicBezTo>
                      <a:pt x="4642" y="37"/>
                      <a:pt x="4588" y="43"/>
                      <a:pt x="4532" y="43"/>
                    </a:cubicBezTo>
                    <a:cubicBezTo>
                      <a:pt x="4454" y="43"/>
                      <a:pt x="4375" y="31"/>
                      <a:pt x="4291" y="3"/>
                    </a:cubicBezTo>
                    <a:cubicBezTo>
                      <a:pt x="4247" y="1"/>
                      <a:pt x="4202"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8"/>
              <p:cNvSpPr/>
              <p:nvPr/>
            </p:nvSpPr>
            <p:spPr>
              <a:xfrm flipH="1">
                <a:off x="761758" y="1271788"/>
                <a:ext cx="180017" cy="108544"/>
              </a:xfrm>
              <a:custGeom>
                <a:avLst/>
                <a:gdLst/>
                <a:ahLst/>
                <a:cxnLst/>
                <a:rect l="l" t="t" r="r" b="b"/>
                <a:pathLst>
                  <a:path w="2025" h="1221" extrusionOk="0">
                    <a:moveTo>
                      <a:pt x="895" y="1"/>
                    </a:moveTo>
                    <a:cubicBezTo>
                      <a:pt x="591" y="1"/>
                      <a:pt x="179" y="227"/>
                      <a:pt x="179" y="227"/>
                    </a:cubicBezTo>
                    <a:cubicBezTo>
                      <a:pt x="179" y="227"/>
                      <a:pt x="226" y="218"/>
                      <a:pt x="274" y="218"/>
                    </a:cubicBezTo>
                    <a:cubicBezTo>
                      <a:pt x="322" y="218"/>
                      <a:pt x="369" y="227"/>
                      <a:pt x="369" y="262"/>
                    </a:cubicBezTo>
                    <a:cubicBezTo>
                      <a:pt x="369" y="322"/>
                      <a:pt x="0" y="620"/>
                      <a:pt x="72" y="1132"/>
                    </a:cubicBezTo>
                    <a:cubicBezTo>
                      <a:pt x="78" y="1191"/>
                      <a:pt x="122" y="1221"/>
                      <a:pt x="170" y="1221"/>
                    </a:cubicBezTo>
                    <a:cubicBezTo>
                      <a:pt x="217" y="1221"/>
                      <a:pt x="268" y="1191"/>
                      <a:pt x="286" y="1132"/>
                    </a:cubicBezTo>
                    <a:cubicBezTo>
                      <a:pt x="310" y="977"/>
                      <a:pt x="381" y="798"/>
                      <a:pt x="524" y="643"/>
                    </a:cubicBezTo>
                    <a:cubicBezTo>
                      <a:pt x="607" y="572"/>
                      <a:pt x="679" y="512"/>
                      <a:pt x="762" y="465"/>
                    </a:cubicBezTo>
                    <a:cubicBezTo>
                      <a:pt x="774" y="459"/>
                      <a:pt x="792" y="456"/>
                      <a:pt x="810" y="456"/>
                    </a:cubicBezTo>
                    <a:cubicBezTo>
                      <a:pt x="828" y="456"/>
                      <a:pt x="845" y="459"/>
                      <a:pt x="857" y="465"/>
                    </a:cubicBezTo>
                    <a:cubicBezTo>
                      <a:pt x="936" y="504"/>
                      <a:pt x="1023" y="527"/>
                      <a:pt x="1105" y="527"/>
                    </a:cubicBezTo>
                    <a:cubicBezTo>
                      <a:pt x="1122" y="527"/>
                      <a:pt x="1139" y="526"/>
                      <a:pt x="1155" y="524"/>
                    </a:cubicBezTo>
                    <a:cubicBezTo>
                      <a:pt x="1191" y="524"/>
                      <a:pt x="1215" y="524"/>
                      <a:pt x="1250" y="512"/>
                    </a:cubicBezTo>
                    <a:cubicBezTo>
                      <a:pt x="1263" y="509"/>
                      <a:pt x="1275" y="508"/>
                      <a:pt x="1286" y="508"/>
                    </a:cubicBezTo>
                    <a:cubicBezTo>
                      <a:pt x="1317" y="508"/>
                      <a:pt x="1343" y="519"/>
                      <a:pt x="1369" y="536"/>
                    </a:cubicBezTo>
                    <a:cubicBezTo>
                      <a:pt x="1477" y="643"/>
                      <a:pt x="1631" y="774"/>
                      <a:pt x="1834" y="858"/>
                    </a:cubicBezTo>
                    <a:cubicBezTo>
                      <a:pt x="1846" y="862"/>
                      <a:pt x="1858" y="864"/>
                      <a:pt x="1869" y="864"/>
                    </a:cubicBezTo>
                    <a:cubicBezTo>
                      <a:pt x="1950" y="864"/>
                      <a:pt x="2017" y="764"/>
                      <a:pt x="1965" y="691"/>
                    </a:cubicBezTo>
                    <a:cubicBezTo>
                      <a:pt x="1905" y="596"/>
                      <a:pt x="1834" y="501"/>
                      <a:pt x="1750" y="417"/>
                    </a:cubicBezTo>
                    <a:cubicBezTo>
                      <a:pt x="1691" y="358"/>
                      <a:pt x="1715" y="274"/>
                      <a:pt x="1786" y="239"/>
                    </a:cubicBezTo>
                    <a:cubicBezTo>
                      <a:pt x="1846" y="215"/>
                      <a:pt x="1929" y="155"/>
                      <a:pt x="2024" y="60"/>
                    </a:cubicBezTo>
                    <a:lnTo>
                      <a:pt x="2024" y="60"/>
                    </a:lnTo>
                    <a:cubicBezTo>
                      <a:pt x="2024" y="60"/>
                      <a:pt x="1761" y="112"/>
                      <a:pt x="1494" y="112"/>
                    </a:cubicBezTo>
                    <a:cubicBezTo>
                      <a:pt x="1337" y="112"/>
                      <a:pt x="1178" y="94"/>
                      <a:pt x="1072" y="36"/>
                    </a:cubicBezTo>
                    <a:cubicBezTo>
                      <a:pt x="1021" y="11"/>
                      <a:pt x="961"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8"/>
              <p:cNvSpPr/>
              <p:nvPr/>
            </p:nvSpPr>
            <p:spPr>
              <a:xfrm flipH="1">
                <a:off x="1406077" y="1225167"/>
                <a:ext cx="180017" cy="108988"/>
              </a:xfrm>
              <a:custGeom>
                <a:avLst/>
                <a:gdLst/>
                <a:ahLst/>
                <a:cxnLst/>
                <a:rect l="l" t="t" r="r" b="b"/>
                <a:pathLst>
                  <a:path w="2025" h="1226" extrusionOk="0">
                    <a:moveTo>
                      <a:pt x="888" y="1"/>
                    </a:moveTo>
                    <a:cubicBezTo>
                      <a:pt x="584" y="1"/>
                      <a:pt x="179" y="231"/>
                      <a:pt x="179" y="231"/>
                    </a:cubicBezTo>
                    <a:cubicBezTo>
                      <a:pt x="179" y="231"/>
                      <a:pt x="241" y="216"/>
                      <a:pt x="295" y="216"/>
                    </a:cubicBezTo>
                    <a:cubicBezTo>
                      <a:pt x="335" y="216"/>
                      <a:pt x="370" y="224"/>
                      <a:pt x="370" y="255"/>
                    </a:cubicBezTo>
                    <a:cubicBezTo>
                      <a:pt x="370" y="315"/>
                      <a:pt x="1" y="612"/>
                      <a:pt x="96" y="1136"/>
                    </a:cubicBezTo>
                    <a:cubicBezTo>
                      <a:pt x="102" y="1196"/>
                      <a:pt x="146" y="1225"/>
                      <a:pt x="192" y="1225"/>
                    </a:cubicBezTo>
                    <a:cubicBezTo>
                      <a:pt x="239" y="1225"/>
                      <a:pt x="286" y="1196"/>
                      <a:pt x="298" y="1136"/>
                    </a:cubicBezTo>
                    <a:cubicBezTo>
                      <a:pt x="334" y="969"/>
                      <a:pt x="405" y="791"/>
                      <a:pt x="536" y="648"/>
                    </a:cubicBezTo>
                    <a:cubicBezTo>
                      <a:pt x="632" y="565"/>
                      <a:pt x="703" y="517"/>
                      <a:pt x="774" y="469"/>
                    </a:cubicBezTo>
                    <a:cubicBezTo>
                      <a:pt x="792" y="457"/>
                      <a:pt x="810" y="451"/>
                      <a:pt x="828" y="451"/>
                    </a:cubicBezTo>
                    <a:cubicBezTo>
                      <a:pt x="846" y="451"/>
                      <a:pt x="864" y="457"/>
                      <a:pt x="882" y="469"/>
                    </a:cubicBezTo>
                    <a:cubicBezTo>
                      <a:pt x="951" y="509"/>
                      <a:pt x="1036" y="532"/>
                      <a:pt x="1124" y="532"/>
                    </a:cubicBezTo>
                    <a:cubicBezTo>
                      <a:pt x="1142" y="532"/>
                      <a:pt x="1161" y="531"/>
                      <a:pt x="1179" y="529"/>
                    </a:cubicBezTo>
                    <a:cubicBezTo>
                      <a:pt x="1191" y="529"/>
                      <a:pt x="1227" y="529"/>
                      <a:pt x="1251" y="517"/>
                    </a:cubicBezTo>
                    <a:cubicBezTo>
                      <a:pt x="1265" y="510"/>
                      <a:pt x="1279" y="507"/>
                      <a:pt x="1292" y="507"/>
                    </a:cubicBezTo>
                    <a:cubicBezTo>
                      <a:pt x="1324" y="507"/>
                      <a:pt x="1353" y="524"/>
                      <a:pt x="1370" y="541"/>
                    </a:cubicBezTo>
                    <a:cubicBezTo>
                      <a:pt x="1477" y="648"/>
                      <a:pt x="1644" y="779"/>
                      <a:pt x="1834" y="850"/>
                    </a:cubicBezTo>
                    <a:cubicBezTo>
                      <a:pt x="1851" y="858"/>
                      <a:pt x="1867" y="861"/>
                      <a:pt x="1882" y="861"/>
                    </a:cubicBezTo>
                    <a:cubicBezTo>
                      <a:pt x="1964" y="861"/>
                      <a:pt x="2015" y="764"/>
                      <a:pt x="1965" y="684"/>
                    </a:cubicBezTo>
                    <a:cubicBezTo>
                      <a:pt x="1906" y="600"/>
                      <a:pt x="1834" y="493"/>
                      <a:pt x="1763" y="422"/>
                    </a:cubicBezTo>
                    <a:cubicBezTo>
                      <a:pt x="1703" y="362"/>
                      <a:pt x="1715" y="267"/>
                      <a:pt x="1786" y="243"/>
                    </a:cubicBezTo>
                    <a:cubicBezTo>
                      <a:pt x="1846" y="219"/>
                      <a:pt x="1941" y="148"/>
                      <a:pt x="2025" y="64"/>
                    </a:cubicBezTo>
                    <a:lnTo>
                      <a:pt x="2025" y="64"/>
                    </a:lnTo>
                    <a:cubicBezTo>
                      <a:pt x="2024" y="64"/>
                      <a:pt x="1764" y="111"/>
                      <a:pt x="1499" y="111"/>
                    </a:cubicBezTo>
                    <a:cubicBezTo>
                      <a:pt x="1340" y="111"/>
                      <a:pt x="1179" y="94"/>
                      <a:pt x="1072" y="41"/>
                    </a:cubicBezTo>
                    <a:cubicBezTo>
                      <a:pt x="1020" y="12"/>
                      <a:pt x="957" y="1"/>
                      <a:pt x="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 name="Google Shape;266;p18"/>
            <p:cNvSpPr/>
            <p:nvPr/>
          </p:nvSpPr>
          <p:spPr>
            <a:xfrm>
              <a:off x="7561700" y="-183729"/>
              <a:ext cx="2553966" cy="485821"/>
            </a:xfrm>
            <a:custGeom>
              <a:avLst/>
              <a:gdLst/>
              <a:ahLst/>
              <a:cxnLst/>
              <a:rect l="l" t="t" r="r" b="b"/>
              <a:pathLst>
                <a:path w="26563" h="5053" extrusionOk="0">
                  <a:moveTo>
                    <a:pt x="13993" y="0"/>
                  </a:moveTo>
                  <a:cubicBezTo>
                    <a:pt x="13438" y="0"/>
                    <a:pt x="12884" y="141"/>
                    <a:pt x="12406" y="433"/>
                  </a:cubicBezTo>
                  <a:cubicBezTo>
                    <a:pt x="11656" y="873"/>
                    <a:pt x="11156" y="1600"/>
                    <a:pt x="10573" y="2231"/>
                  </a:cubicBezTo>
                  <a:cubicBezTo>
                    <a:pt x="10001" y="2874"/>
                    <a:pt x="9251" y="3445"/>
                    <a:pt x="8394" y="3445"/>
                  </a:cubicBezTo>
                  <a:cubicBezTo>
                    <a:pt x="8373" y="3446"/>
                    <a:pt x="8353" y="3446"/>
                    <a:pt x="8332" y="3446"/>
                  </a:cubicBezTo>
                  <a:cubicBezTo>
                    <a:pt x="7693" y="3446"/>
                    <a:pt x="7091" y="3120"/>
                    <a:pt x="6454" y="3120"/>
                  </a:cubicBezTo>
                  <a:cubicBezTo>
                    <a:pt x="6414" y="3120"/>
                    <a:pt x="6374" y="3121"/>
                    <a:pt x="6334" y="3124"/>
                  </a:cubicBezTo>
                  <a:cubicBezTo>
                    <a:pt x="5679" y="3171"/>
                    <a:pt x="5132" y="3564"/>
                    <a:pt x="4560" y="3886"/>
                  </a:cubicBezTo>
                  <a:cubicBezTo>
                    <a:pt x="3191" y="4636"/>
                    <a:pt x="1560" y="5052"/>
                    <a:pt x="0" y="5052"/>
                  </a:cubicBezTo>
                  <a:lnTo>
                    <a:pt x="26563" y="5052"/>
                  </a:lnTo>
                  <a:cubicBezTo>
                    <a:pt x="25801" y="4921"/>
                    <a:pt x="22777" y="4600"/>
                    <a:pt x="22241" y="4148"/>
                  </a:cubicBezTo>
                  <a:cubicBezTo>
                    <a:pt x="21693" y="3683"/>
                    <a:pt x="21122" y="3171"/>
                    <a:pt x="20407" y="3028"/>
                  </a:cubicBezTo>
                  <a:cubicBezTo>
                    <a:pt x="20266" y="3002"/>
                    <a:pt x="20122" y="2992"/>
                    <a:pt x="19976" y="2992"/>
                  </a:cubicBezTo>
                  <a:cubicBezTo>
                    <a:pt x="19641" y="2992"/>
                    <a:pt x="19300" y="3042"/>
                    <a:pt x="18968" y="3042"/>
                  </a:cubicBezTo>
                  <a:cubicBezTo>
                    <a:pt x="18802" y="3042"/>
                    <a:pt x="18638" y="3029"/>
                    <a:pt x="18479" y="2993"/>
                  </a:cubicBezTo>
                  <a:cubicBezTo>
                    <a:pt x="17407" y="2719"/>
                    <a:pt x="16907" y="1516"/>
                    <a:pt x="16085" y="766"/>
                  </a:cubicBezTo>
                  <a:cubicBezTo>
                    <a:pt x="15514" y="264"/>
                    <a:pt x="14753" y="0"/>
                    <a:pt x="13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8"/>
            <p:cNvSpPr/>
            <p:nvPr/>
          </p:nvSpPr>
          <p:spPr>
            <a:xfrm>
              <a:off x="6556150" y="425200"/>
              <a:ext cx="253534" cy="105449"/>
            </a:xfrm>
            <a:custGeom>
              <a:avLst/>
              <a:gdLst/>
              <a:ahLst/>
              <a:cxnLst/>
              <a:rect l="l" t="t" r="r" b="b"/>
              <a:pathLst>
                <a:path w="3443" h="1432" extrusionOk="0">
                  <a:moveTo>
                    <a:pt x="3295" y="1"/>
                  </a:moveTo>
                  <a:cubicBezTo>
                    <a:pt x="3285" y="1"/>
                    <a:pt x="3274" y="2"/>
                    <a:pt x="3263" y="6"/>
                  </a:cubicBezTo>
                  <a:cubicBezTo>
                    <a:pt x="3227" y="18"/>
                    <a:pt x="3203" y="18"/>
                    <a:pt x="3143" y="42"/>
                  </a:cubicBezTo>
                  <a:cubicBezTo>
                    <a:pt x="2632" y="149"/>
                    <a:pt x="2262" y="434"/>
                    <a:pt x="2155" y="553"/>
                  </a:cubicBezTo>
                  <a:cubicBezTo>
                    <a:pt x="2096" y="625"/>
                    <a:pt x="2012" y="673"/>
                    <a:pt x="1965" y="696"/>
                  </a:cubicBezTo>
                  <a:cubicBezTo>
                    <a:pt x="1957" y="696"/>
                    <a:pt x="1938" y="707"/>
                    <a:pt x="1920" y="707"/>
                  </a:cubicBezTo>
                  <a:cubicBezTo>
                    <a:pt x="1911" y="707"/>
                    <a:pt x="1901" y="704"/>
                    <a:pt x="1893" y="696"/>
                  </a:cubicBezTo>
                  <a:cubicBezTo>
                    <a:pt x="1723" y="651"/>
                    <a:pt x="1567" y="633"/>
                    <a:pt x="1426" y="633"/>
                  </a:cubicBezTo>
                  <a:cubicBezTo>
                    <a:pt x="1123" y="633"/>
                    <a:pt x="889" y="715"/>
                    <a:pt x="727" y="780"/>
                  </a:cubicBezTo>
                  <a:cubicBezTo>
                    <a:pt x="647" y="807"/>
                    <a:pt x="540" y="817"/>
                    <a:pt x="432" y="817"/>
                  </a:cubicBezTo>
                  <a:cubicBezTo>
                    <a:pt x="217" y="817"/>
                    <a:pt x="0" y="780"/>
                    <a:pt x="0" y="780"/>
                  </a:cubicBezTo>
                  <a:lnTo>
                    <a:pt x="0" y="780"/>
                  </a:lnTo>
                  <a:cubicBezTo>
                    <a:pt x="146" y="941"/>
                    <a:pt x="380" y="978"/>
                    <a:pt x="602" y="978"/>
                  </a:cubicBezTo>
                  <a:cubicBezTo>
                    <a:pt x="725" y="978"/>
                    <a:pt x="843" y="967"/>
                    <a:pt x="941" y="958"/>
                  </a:cubicBezTo>
                  <a:cubicBezTo>
                    <a:pt x="985" y="951"/>
                    <a:pt x="1026" y="948"/>
                    <a:pt x="1064" y="948"/>
                  </a:cubicBezTo>
                  <a:cubicBezTo>
                    <a:pt x="1148" y="948"/>
                    <a:pt x="1217" y="962"/>
                    <a:pt x="1274" y="970"/>
                  </a:cubicBezTo>
                  <a:cubicBezTo>
                    <a:pt x="1334" y="970"/>
                    <a:pt x="1381" y="1030"/>
                    <a:pt x="1369" y="1089"/>
                  </a:cubicBezTo>
                  <a:lnTo>
                    <a:pt x="1369" y="1113"/>
                  </a:lnTo>
                  <a:cubicBezTo>
                    <a:pt x="1298" y="1113"/>
                    <a:pt x="1155" y="1220"/>
                    <a:pt x="1155" y="1220"/>
                  </a:cubicBezTo>
                  <a:cubicBezTo>
                    <a:pt x="1163" y="1219"/>
                    <a:pt x="1172" y="1219"/>
                    <a:pt x="1182" y="1219"/>
                  </a:cubicBezTo>
                  <a:cubicBezTo>
                    <a:pt x="1296" y="1219"/>
                    <a:pt x="1489" y="1280"/>
                    <a:pt x="1489" y="1280"/>
                  </a:cubicBezTo>
                  <a:cubicBezTo>
                    <a:pt x="1694" y="1393"/>
                    <a:pt x="1844" y="1432"/>
                    <a:pt x="1965" y="1432"/>
                  </a:cubicBezTo>
                  <a:cubicBezTo>
                    <a:pt x="2242" y="1432"/>
                    <a:pt x="2369" y="1227"/>
                    <a:pt x="2659" y="1227"/>
                  </a:cubicBezTo>
                  <a:cubicBezTo>
                    <a:pt x="2684" y="1227"/>
                    <a:pt x="2711" y="1229"/>
                    <a:pt x="2739" y="1232"/>
                  </a:cubicBezTo>
                  <a:lnTo>
                    <a:pt x="2917" y="1232"/>
                  </a:lnTo>
                  <a:cubicBezTo>
                    <a:pt x="3048" y="1220"/>
                    <a:pt x="3036" y="1006"/>
                    <a:pt x="2905" y="1006"/>
                  </a:cubicBezTo>
                  <a:cubicBezTo>
                    <a:pt x="2870" y="1006"/>
                    <a:pt x="2834" y="994"/>
                    <a:pt x="2810" y="994"/>
                  </a:cubicBezTo>
                  <a:cubicBezTo>
                    <a:pt x="2715" y="958"/>
                    <a:pt x="2560" y="601"/>
                    <a:pt x="3155" y="303"/>
                  </a:cubicBezTo>
                  <a:cubicBezTo>
                    <a:pt x="3227" y="268"/>
                    <a:pt x="3286" y="244"/>
                    <a:pt x="3346" y="196"/>
                  </a:cubicBezTo>
                  <a:cubicBezTo>
                    <a:pt x="3443" y="142"/>
                    <a:pt x="3394" y="1"/>
                    <a:pt x="3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8"/>
            <p:cNvSpPr/>
            <p:nvPr/>
          </p:nvSpPr>
          <p:spPr>
            <a:xfrm>
              <a:off x="7177230" y="1422726"/>
              <a:ext cx="149116" cy="90721"/>
            </a:xfrm>
            <a:custGeom>
              <a:avLst/>
              <a:gdLst/>
              <a:ahLst/>
              <a:cxnLst/>
              <a:rect l="l" t="t" r="r" b="b"/>
              <a:pathLst>
                <a:path w="2025" h="1232" extrusionOk="0">
                  <a:moveTo>
                    <a:pt x="902" y="1"/>
                  </a:moveTo>
                  <a:cubicBezTo>
                    <a:pt x="596" y="1"/>
                    <a:pt x="179" y="238"/>
                    <a:pt x="179" y="238"/>
                  </a:cubicBezTo>
                  <a:cubicBezTo>
                    <a:pt x="179" y="238"/>
                    <a:pt x="242" y="222"/>
                    <a:pt x="295" y="222"/>
                  </a:cubicBezTo>
                  <a:cubicBezTo>
                    <a:pt x="335" y="222"/>
                    <a:pt x="370" y="231"/>
                    <a:pt x="370" y="261"/>
                  </a:cubicBezTo>
                  <a:cubicBezTo>
                    <a:pt x="370" y="321"/>
                    <a:pt x="1" y="619"/>
                    <a:pt x="84" y="1142"/>
                  </a:cubicBezTo>
                  <a:cubicBezTo>
                    <a:pt x="90" y="1202"/>
                    <a:pt x="135" y="1232"/>
                    <a:pt x="182" y="1232"/>
                  </a:cubicBezTo>
                  <a:cubicBezTo>
                    <a:pt x="230" y="1232"/>
                    <a:pt x="281" y="1202"/>
                    <a:pt x="298" y="1142"/>
                  </a:cubicBezTo>
                  <a:cubicBezTo>
                    <a:pt x="322" y="976"/>
                    <a:pt x="394" y="797"/>
                    <a:pt x="537" y="642"/>
                  </a:cubicBezTo>
                  <a:cubicBezTo>
                    <a:pt x="620" y="571"/>
                    <a:pt x="691" y="511"/>
                    <a:pt x="775" y="476"/>
                  </a:cubicBezTo>
                  <a:cubicBezTo>
                    <a:pt x="787" y="464"/>
                    <a:pt x="804" y="458"/>
                    <a:pt x="822" y="458"/>
                  </a:cubicBezTo>
                  <a:cubicBezTo>
                    <a:pt x="840" y="458"/>
                    <a:pt x="858" y="464"/>
                    <a:pt x="870" y="476"/>
                  </a:cubicBezTo>
                  <a:cubicBezTo>
                    <a:pt x="952" y="507"/>
                    <a:pt x="1044" y="538"/>
                    <a:pt x="1129" y="538"/>
                  </a:cubicBezTo>
                  <a:cubicBezTo>
                    <a:pt x="1142" y="538"/>
                    <a:pt x="1155" y="537"/>
                    <a:pt x="1168" y="535"/>
                  </a:cubicBezTo>
                  <a:cubicBezTo>
                    <a:pt x="1191" y="535"/>
                    <a:pt x="1215" y="535"/>
                    <a:pt x="1251" y="511"/>
                  </a:cubicBezTo>
                  <a:cubicBezTo>
                    <a:pt x="1260" y="508"/>
                    <a:pt x="1270" y="507"/>
                    <a:pt x="1280" y="507"/>
                  </a:cubicBezTo>
                  <a:cubicBezTo>
                    <a:pt x="1310" y="507"/>
                    <a:pt x="1343" y="520"/>
                    <a:pt x="1370" y="547"/>
                  </a:cubicBezTo>
                  <a:cubicBezTo>
                    <a:pt x="1465" y="642"/>
                    <a:pt x="1632" y="785"/>
                    <a:pt x="1822" y="857"/>
                  </a:cubicBezTo>
                  <a:cubicBezTo>
                    <a:pt x="1839" y="864"/>
                    <a:pt x="1856" y="868"/>
                    <a:pt x="1871" y="868"/>
                  </a:cubicBezTo>
                  <a:cubicBezTo>
                    <a:pt x="1956" y="868"/>
                    <a:pt x="2016" y="770"/>
                    <a:pt x="1965" y="690"/>
                  </a:cubicBezTo>
                  <a:cubicBezTo>
                    <a:pt x="1906" y="607"/>
                    <a:pt x="1822" y="500"/>
                    <a:pt x="1751" y="428"/>
                  </a:cubicBezTo>
                  <a:cubicBezTo>
                    <a:pt x="1691" y="369"/>
                    <a:pt x="1703" y="273"/>
                    <a:pt x="1787" y="250"/>
                  </a:cubicBezTo>
                  <a:cubicBezTo>
                    <a:pt x="1846" y="214"/>
                    <a:pt x="1930" y="154"/>
                    <a:pt x="2025" y="71"/>
                  </a:cubicBezTo>
                  <a:lnTo>
                    <a:pt x="2025" y="71"/>
                  </a:lnTo>
                  <a:cubicBezTo>
                    <a:pt x="2025" y="71"/>
                    <a:pt x="1776" y="115"/>
                    <a:pt x="1518" y="115"/>
                  </a:cubicBezTo>
                  <a:cubicBezTo>
                    <a:pt x="1351" y="115"/>
                    <a:pt x="1180" y="96"/>
                    <a:pt x="1072" y="35"/>
                  </a:cubicBezTo>
                  <a:cubicBezTo>
                    <a:pt x="1023" y="11"/>
                    <a:pt x="965" y="1"/>
                    <a:pt x="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8"/>
            <p:cNvSpPr/>
            <p:nvPr/>
          </p:nvSpPr>
          <p:spPr>
            <a:xfrm flipH="1">
              <a:off x="5074617" y="847690"/>
              <a:ext cx="294340" cy="142236"/>
            </a:xfrm>
            <a:custGeom>
              <a:avLst/>
              <a:gdLst/>
              <a:ahLst/>
              <a:cxnLst/>
              <a:rect l="l" t="t" r="r" b="b"/>
              <a:pathLst>
                <a:path w="3311" h="1600" extrusionOk="0">
                  <a:moveTo>
                    <a:pt x="3153" y="0"/>
                  </a:moveTo>
                  <a:cubicBezTo>
                    <a:pt x="3139" y="0"/>
                    <a:pt x="3124" y="3"/>
                    <a:pt x="3108" y="9"/>
                  </a:cubicBezTo>
                  <a:cubicBezTo>
                    <a:pt x="3096" y="9"/>
                    <a:pt x="3073" y="21"/>
                    <a:pt x="3037" y="33"/>
                  </a:cubicBezTo>
                  <a:cubicBezTo>
                    <a:pt x="2549" y="200"/>
                    <a:pt x="2215" y="557"/>
                    <a:pt x="2132" y="676"/>
                  </a:cubicBezTo>
                  <a:cubicBezTo>
                    <a:pt x="2072" y="748"/>
                    <a:pt x="1989" y="807"/>
                    <a:pt x="1953" y="843"/>
                  </a:cubicBezTo>
                  <a:cubicBezTo>
                    <a:pt x="1941" y="855"/>
                    <a:pt x="1906" y="855"/>
                    <a:pt x="1882" y="855"/>
                  </a:cubicBezTo>
                  <a:cubicBezTo>
                    <a:pt x="1797" y="844"/>
                    <a:pt x="1717" y="839"/>
                    <a:pt x="1641" y="839"/>
                  </a:cubicBezTo>
                  <a:cubicBezTo>
                    <a:pt x="1214" y="839"/>
                    <a:pt x="919" y="992"/>
                    <a:pt x="727" y="1093"/>
                  </a:cubicBezTo>
                  <a:cubicBezTo>
                    <a:pt x="529" y="1192"/>
                    <a:pt x="156" y="1200"/>
                    <a:pt x="38" y="1200"/>
                  </a:cubicBezTo>
                  <a:cubicBezTo>
                    <a:pt x="14" y="1200"/>
                    <a:pt x="1" y="1200"/>
                    <a:pt x="1" y="1200"/>
                  </a:cubicBezTo>
                  <a:lnTo>
                    <a:pt x="1" y="1200"/>
                  </a:lnTo>
                  <a:cubicBezTo>
                    <a:pt x="116" y="1304"/>
                    <a:pt x="271" y="1338"/>
                    <a:pt x="431" y="1338"/>
                  </a:cubicBezTo>
                  <a:cubicBezTo>
                    <a:pt x="619" y="1338"/>
                    <a:pt x="812" y="1292"/>
                    <a:pt x="953" y="1260"/>
                  </a:cubicBezTo>
                  <a:cubicBezTo>
                    <a:pt x="1084" y="1224"/>
                    <a:pt x="1203" y="1224"/>
                    <a:pt x="1298" y="1224"/>
                  </a:cubicBezTo>
                  <a:cubicBezTo>
                    <a:pt x="1358" y="1224"/>
                    <a:pt x="1394" y="1271"/>
                    <a:pt x="1394" y="1331"/>
                  </a:cubicBezTo>
                  <a:lnTo>
                    <a:pt x="1394" y="1367"/>
                  </a:lnTo>
                  <a:cubicBezTo>
                    <a:pt x="1322" y="1379"/>
                    <a:pt x="1203" y="1498"/>
                    <a:pt x="1203" y="1498"/>
                  </a:cubicBezTo>
                  <a:cubicBezTo>
                    <a:pt x="1229" y="1488"/>
                    <a:pt x="1266" y="1484"/>
                    <a:pt x="1305" y="1484"/>
                  </a:cubicBezTo>
                  <a:cubicBezTo>
                    <a:pt x="1411" y="1484"/>
                    <a:pt x="1537" y="1510"/>
                    <a:pt x="1537" y="1510"/>
                  </a:cubicBezTo>
                  <a:cubicBezTo>
                    <a:pt x="1706" y="1574"/>
                    <a:pt x="1835" y="1599"/>
                    <a:pt x="1941" y="1599"/>
                  </a:cubicBezTo>
                  <a:cubicBezTo>
                    <a:pt x="2303" y="1599"/>
                    <a:pt x="2378" y="1302"/>
                    <a:pt x="2775" y="1283"/>
                  </a:cubicBezTo>
                  <a:lnTo>
                    <a:pt x="2799" y="1283"/>
                  </a:lnTo>
                  <a:cubicBezTo>
                    <a:pt x="2858" y="1283"/>
                    <a:pt x="2906" y="1283"/>
                    <a:pt x="2953" y="1271"/>
                  </a:cubicBezTo>
                  <a:cubicBezTo>
                    <a:pt x="3078" y="1260"/>
                    <a:pt x="3041" y="1067"/>
                    <a:pt x="2926" y="1067"/>
                  </a:cubicBezTo>
                  <a:cubicBezTo>
                    <a:pt x="2919" y="1067"/>
                    <a:pt x="2913" y="1068"/>
                    <a:pt x="2906" y="1069"/>
                  </a:cubicBezTo>
                  <a:lnTo>
                    <a:pt x="2811" y="1069"/>
                  </a:lnTo>
                  <a:cubicBezTo>
                    <a:pt x="2692" y="1033"/>
                    <a:pt x="2501" y="712"/>
                    <a:pt x="3049" y="319"/>
                  </a:cubicBezTo>
                  <a:lnTo>
                    <a:pt x="3227" y="188"/>
                  </a:lnTo>
                  <a:cubicBezTo>
                    <a:pt x="3310" y="126"/>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2">
  <p:cSld name="CUSTOM_1_1">
    <p:spTree>
      <p:nvGrpSpPr>
        <p:cNvPr id="1" name="Shape 270"/>
        <p:cNvGrpSpPr/>
        <p:nvPr/>
      </p:nvGrpSpPr>
      <p:grpSpPr>
        <a:xfrm>
          <a:off x="0" y="0"/>
          <a:ext cx="0" cy="0"/>
          <a:chOff x="0" y="0"/>
          <a:chExt cx="0" cy="0"/>
        </a:xfrm>
      </p:grpSpPr>
      <p:grpSp>
        <p:nvGrpSpPr>
          <p:cNvPr id="271" name="Google Shape;271;p19"/>
          <p:cNvGrpSpPr/>
          <p:nvPr/>
        </p:nvGrpSpPr>
        <p:grpSpPr>
          <a:xfrm>
            <a:off x="0" y="444363"/>
            <a:ext cx="9849327" cy="4894748"/>
            <a:chOff x="0" y="444363"/>
            <a:chExt cx="9849327" cy="4894748"/>
          </a:xfrm>
        </p:grpSpPr>
        <p:sp>
          <p:nvSpPr>
            <p:cNvPr id="272" name="Google Shape;272;p19"/>
            <p:cNvSpPr/>
            <p:nvPr/>
          </p:nvSpPr>
          <p:spPr>
            <a:xfrm>
              <a:off x="4811525" y="1376185"/>
              <a:ext cx="3580765" cy="3261450"/>
            </a:xfrm>
            <a:custGeom>
              <a:avLst/>
              <a:gdLst/>
              <a:ahLst/>
              <a:cxnLst/>
              <a:rect l="l" t="t" r="r" b="b"/>
              <a:pathLst>
                <a:path w="46661" h="42500" extrusionOk="0">
                  <a:moveTo>
                    <a:pt x="23335" y="0"/>
                  </a:moveTo>
                  <a:cubicBezTo>
                    <a:pt x="17895" y="0"/>
                    <a:pt x="12454" y="2075"/>
                    <a:pt x="8299" y="6224"/>
                  </a:cubicBezTo>
                  <a:cubicBezTo>
                    <a:pt x="0" y="14523"/>
                    <a:pt x="0" y="27977"/>
                    <a:pt x="8299" y="36275"/>
                  </a:cubicBezTo>
                  <a:cubicBezTo>
                    <a:pt x="12454" y="40425"/>
                    <a:pt x="17895" y="42499"/>
                    <a:pt x="23335" y="42499"/>
                  </a:cubicBezTo>
                  <a:cubicBezTo>
                    <a:pt x="28775" y="42499"/>
                    <a:pt x="34213" y="40425"/>
                    <a:pt x="38362" y="36275"/>
                  </a:cubicBezTo>
                  <a:cubicBezTo>
                    <a:pt x="46661" y="27977"/>
                    <a:pt x="46661" y="14523"/>
                    <a:pt x="38362" y="6224"/>
                  </a:cubicBezTo>
                  <a:cubicBezTo>
                    <a:pt x="34213" y="2075"/>
                    <a:pt x="28775" y="0"/>
                    <a:pt x="23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9"/>
            <p:cNvSpPr/>
            <p:nvPr/>
          </p:nvSpPr>
          <p:spPr>
            <a:xfrm flipH="1">
              <a:off x="0" y="2473900"/>
              <a:ext cx="9144066" cy="2294053"/>
            </a:xfrm>
            <a:custGeom>
              <a:avLst/>
              <a:gdLst/>
              <a:ahLst/>
              <a:cxnLst/>
              <a:rect l="l" t="t" r="r" b="b"/>
              <a:pathLst>
                <a:path w="133529" h="55973" extrusionOk="0">
                  <a:moveTo>
                    <a:pt x="129544" y="0"/>
                  </a:moveTo>
                  <a:cubicBezTo>
                    <a:pt x="129530" y="0"/>
                    <a:pt x="129517" y="1"/>
                    <a:pt x="129504" y="1"/>
                  </a:cubicBezTo>
                  <a:cubicBezTo>
                    <a:pt x="128385" y="61"/>
                    <a:pt x="126302" y="4288"/>
                    <a:pt x="124147" y="6157"/>
                  </a:cubicBezTo>
                  <a:cubicBezTo>
                    <a:pt x="123658" y="6583"/>
                    <a:pt x="123308" y="6708"/>
                    <a:pt x="123007" y="6708"/>
                  </a:cubicBezTo>
                  <a:cubicBezTo>
                    <a:pt x="122581" y="6708"/>
                    <a:pt x="122251" y="6456"/>
                    <a:pt x="121758" y="6456"/>
                  </a:cubicBezTo>
                  <a:cubicBezTo>
                    <a:pt x="120957" y="6456"/>
                    <a:pt x="119725" y="7119"/>
                    <a:pt x="116943" y="10598"/>
                  </a:cubicBezTo>
                  <a:cubicBezTo>
                    <a:pt x="115217" y="12765"/>
                    <a:pt x="111740" y="15206"/>
                    <a:pt x="109323" y="15849"/>
                  </a:cubicBezTo>
                  <a:cubicBezTo>
                    <a:pt x="108543" y="16057"/>
                    <a:pt x="107624" y="16150"/>
                    <a:pt x="106656" y="16150"/>
                  </a:cubicBezTo>
                  <a:cubicBezTo>
                    <a:pt x="104640" y="16150"/>
                    <a:pt x="102412" y="15746"/>
                    <a:pt x="100787" y="15134"/>
                  </a:cubicBezTo>
                  <a:cubicBezTo>
                    <a:pt x="99811" y="14769"/>
                    <a:pt x="98857" y="14640"/>
                    <a:pt x="97957" y="14640"/>
                  </a:cubicBezTo>
                  <a:cubicBezTo>
                    <a:pt x="96627" y="14640"/>
                    <a:pt x="95416" y="14921"/>
                    <a:pt x="94429" y="15134"/>
                  </a:cubicBezTo>
                  <a:cubicBezTo>
                    <a:pt x="93155" y="15420"/>
                    <a:pt x="91393" y="16872"/>
                    <a:pt x="89738" y="17527"/>
                  </a:cubicBezTo>
                  <a:cubicBezTo>
                    <a:pt x="89480" y="17458"/>
                    <a:pt x="89235" y="17427"/>
                    <a:pt x="89002" y="17427"/>
                  </a:cubicBezTo>
                  <a:cubicBezTo>
                    <a:pt x="88438" y="17427"/>
                    <a:pt x="87948" y="17608"/>
                    <a:pt x="87535" y="17861"/>
                  </a:cubicBezTo>
                  <a:cubicBezTo>
                    <a:pt x="85618" y="17861"/>
                    <a:pt x="83106" y="17908"/>
                    <a:pt x="81177" y="18777"/>
                  </a:cubicBezTo>
                  <a:cubicBezTo>
                    <a:pt x="79934" y="19345"/>
                    <a:pt x="78203" y="19468"/>
                    <a:pt x="76660" y="19468"/>
                  </a:cubicBezTo>
                  <a:cubicBezTo>
                    <a:pt x="75485" y="19468"/>
                    <a:pt x="74418" y="19397"/>
                    <a:pt x="73759" y="19397"/>
                  </a:cubicBezTo>
                  <a:cubicBezTo>
                    <a:pt x="72783" y="19397"/>
                    <a:pt x="70926" y="20290"/>
                    <a:pt x="68997" y="21278"/>
                  </a:cubicBezTo>
                  <a:cubicBezTo>
                    <a:pt x="68854" y="21218"/>
                    <a:pt x="68723" y="21159"/>
                    <a:pt x="68604" y="21099"/>
                  </a:cubicBezTo>
                  <a:cubicBezTo>
                    <a:pt x="67593" y="20594"/>
                    <a:pt x="66336" y="20448"/>
                    <a:pt x="65117" y="20448"/>
                  </a:cubicBezTo>
                  <a:cubicBezTo>
                    <a:pt x="63458" y="20448"/>
                    <a:pt x="61870" y="20718"/>
                    <a:pt x="61073" y="20718"/>
                  </a:cubicBezTo>
                  <a:cubicBezTo>
                    <a:pt x="61063" y="20718"/>
                    <a:pt x="61053" y="20718"/>
                    <a:pt x="61044" y="20718"/>
                  </a:cubicBezTo>
                  <a:cubicBezTo>
                    <a:pt x="60555" y="20718"/>
                    <a:pt x="59817" y="20849"/>
                    <a:pt x="58984" y="20980"/>
                  </a:cubicBezTo>
                  <a:lnTo>
                    <a:pt x="57960" y="21159"/>
                  </a:lnTo>
                  <a:cubicBezTo>
                    <a:pt x="57482" y="21220"/>
                    <a:pt x="56995" y="21261"/>
                    <a:pt x="56522" y="21261"/>
                  </a:cubicBezTo>
                  <a:cubicBezTo>
                    <a:pt x="55805" y="21261"/>
                    <a:pt x="55122" y="21167"/>
                    <a:pt x="54555" y="20909"/>
                  </a:cubicBezTo>
                  <a:cubicBezTo>
                    <a:pt x="52638" y="20028"/>
                    <a:pt x="51018" y="17825"/>
                    <a:pt x="49292" y="17825"/>
                  </a:cubicBezTo>
                  <a:cubicBezTo>
                    <a:pt x="47566" y="17825"/>
                    <a:pt x="45875" y="16980"/>
                    <a:pt x="44434" y="16658"/>
                  </a:cubicBezTo>
                  <a:cubicBezTo>
                    <a:pt x="44140" y="16590"/>
                    <a:pt x="43821" y="16559"/>
                    <a:pt x="43482" y="16559"/>
                  </a:cubicBezTo>
                  <a:cubicBezTo>
                    <a:pt x="42159" y="16559"/>
                    <a:pt x="40525" y="17035"/>
                    <a:pt x="38838" y="17670"/>
                  </a:cubicBezTo>
                  <a:cubicBezTo>
                    <a:pt x="38631" y="17749"/>
                    <a:pt x="38424" y="17784"/>
                    <a:pt x="38217" y="17784"/>
                  </a:cubicBezTo>
                  <a:cubicBezTo>
                    <a:pt x="36315" y="17784"/>
                    <a:pt x="34405" y="14782"/>
                    <a:pt x="32504" y="14277"/>
                  </a:cubicBezTo>
                  <a:cubicBezTo>
                    <a:pt x="32107" y="14170"/>
                    <a:pt x="31730" y="14132"/>
                    <a:pt x="31368" y="14132"/>
                  </a:cubicBezTo>
                  <a:cubicBezTo>
                    <a:pt x="30542" y="14132"/>
                    <a:pt x="29794" y="14326"/>
                    <a:pt x="29057" y="14326"/>
                  </a:cubicBezTo>
                  <a:cubicBezTo>
                    <a:pt x="28395" y="14326"/>
                    <a:pt x="27743" y="14170"/>
                    <a:pt x="27051" y="13574"/>
                  </a:cubicBezTo>
                  <a:cubicBezTo>
                    <a:pt x="25253" y="12015"/>
                    <a:pt x="21312" y="7431"/>
                    <a:pt x="19312" y="7431"/>
                  </a:cubicBezTo>
                  <a:cubicBezTo>
                    <a:pt x="17109" y="7431"/>
                    <a:pt x="15121" y="3823"/>
                    <a:pt x="13073" y="3716"/>
                  </a:cubicBezTo>
                  <a:cubicBezTo>
                    <a:pt x="13057" y="3715"/>
                    <a:pt x="13041" y="3715"/>
                    <a:pt x="13025" y="3715"/>
                  </a:cubicBezTo>
                  <a:cubicBezTo>
                    <a:pt x="11056" y="3715"/>
                    <a:pt x="11493" y="9467"/>
                    <a:pt x="8930" y="9467"/>
                  </a:cubicBezTo>
                  <a:cubicBezTo>
                    <a:pt x="6322" y="9467"/>
                    <a:pt x="5084" y="14432"/>
                    <a:pt x="3358" y="15301"/>
                  </a:cubicBezTo>
                  <a:cubicBezTo>
                    <a:pt x="2322" y="15837"/>
                    <a:pt x="1155" y="16658"/>
                    <a:pt x="0" y="17218"/>
                  </a:cubicBezTo>
                  <a:lnTo>
                    <a:pt x="0" y="55972"/>
                  </a:lnTo>
                  <a:lnTo>
                    <a:pt x="93024" y="55972"/>
                  </a:lnTo>
                  <a:lnTo>
                    <a:pt x="93024" y="55389"/>
                  </a:lnTo>
                  <a:lnTo>
                    <a:pt x="133529" y="55389"/>
                  </a:lnTo>
                  <a:lnTo>
                    <a:pt x="133529" y="3466"/>
                  </a:lnTo>
                  <a:cubicBezTo>
                    <a:pt x="131887" y="1508"/>
                    <a:pt x="130396" y="0"/>
                    <a:pt x="129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9"/>
            <p:cNvSpPr/>
            <p:nvPr/>
          </p:nvSpPr>
          <p:spPr>
            <a:xfrm flipH="1">
              <a:off x="1025" y="3743974"/>
              <a:ext cx="9143950" cy="1399427"/>
            </a:xfrm>
            <a:custGeom>
              <a:avLst/>
              <a:gdLst/>
              <a:ahLst/>
              <a:cxnLst/>
              <a:rect l="l" t="t" r="r" b="b"/>
              <a:pathLst>
                <a:path w="86000" h="32029" extrusionOk="0">
                  <a:moveTo>
                    <a:pt x="1" y="1"/>
                  </a:moveTo>
                  <a:lnTo>
                    <a:pt x="85999" y="1"/>
                  </a:lnTo>
                  <a:lnTo>
                    <a:pt x="85999" y="32029"/>
                  </a:lnTo>
                  <a:lnTo>
                    <a:pt x="1" y="3202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 name="Google Shape;275;p19"/>
            <p:cNvGrpSpPr/>
            <p:nvPr/>
          </p:nvGrpSpPr>
          <p:grpSpPr>
            <a:xfrm>
              <a:off x="3869761" y="666776"/>
              <a:ext cx="2608058" cy="1107074"/>
              <a:chOff x="3564961" y="438176"/>
              <a:chExt cx="2608058" cy="1107074"/>
            </a:xfrm>
          </p:grpSpPr>
          <p:sp>
            <p:nvSpPr>
              <p:cNvPr id="276" name="Google Shape;276;p19"/>
              <p:cNvSpPr/>
              <p:nvPr/>
            </p:nvSpPr>
            <p:spPr>
              <a:xfrm flipH="1">
                <a:off x="4150858" y="1155847"/>
                <a:ext cx="179771" cy="86872"/>
              </a:xfrm>
              <a:custGeom>
                <a:avLst/>
                <a:gdLst/>
                <a:ahLst/>
                <a:cxnLst/>
                <a:rect l="l" t="t" r="r" b="b"/>
                <a:pathLst>
                  <a:path w="3311" h="1600" extrusionOk="0">
                    <a:moveTo>
                      <a:pt x="3153" y="0"/>
                    </a:moveTo>
                    <a:cubicBezTo>
                      <a:pt x="3139" y="0"/>
                      <a:pt x="3124" y="3"/>
                      <a:pt x="3108" y="9"/>
                    </a:cubicBezTo>
                    <a:cubicBezTo>
                      <a:pt x="3096" y="9"/>
                      <a:pt x="3073" y="21"/>
                      <a:pt x="3037" y="33"/>
                    </a:cubicBezTo>
                    <a:cubicBezTo>
                      <a:pt x="2549" y="200"/>
                      <a:pt x="2215" y="557"/>
                      <a:pt x="2132" y="676"/>
                    </a:cubicBezTo>
                    <a:cubicBezTo>
                      <a:pt x="2072" y="748"/>
                      <a:pt x="1989" y="807"/>
                      <a:pt x="1953" y="843"/>
                    </a:cubicBezTo>
                    <a:cubicBezTo>
                      <a:pt x="1941" y="855"/>
                      <a:pt x="1906" y="855"/>
                      <a:pt x="1882" y="855"/>
                    </a:cubicBezTo>
                    <a:cubicBezTo>
                      <a:pt x="1797" y="844"/>
                      <a:pt x="1717" y="839"/>
                      <a:pt x="1641" y="839"/>
                    </a:cubicBezTo>
                    <a:cubicBezTo>
                      <a:pt x="1214" y="839"/>
                      <a:pt x="919" y="992"/>
                      <a:pt x="727" y="1093"/>
                    </a:cubicBezTo>
                    <a:cubicBezTo>
                      <a:pt x="529" y="1192"/>
                      <a:pt x="156" y="1200"/>
                      <a:pt x="38" y="1200"/>
                    </a:cubicBezTo>
                    <a:cubicBezTo>
                      <a:pt x="14" y="1200"/>
                      <a:pt x="1" y="1200"/>
                      <a:pt x="1" y="1200"/>
                    </a:cubicBezTo>
                    <a:lnTo>
                      <a:pt x="1" y="1200"/>
                    </a:lnTo>
                    <a:cubicBezTo>
                      <a:pt x="116" y="1304"/>
                      <a:pt x="271" y="1338"/>
                      <a:pt x="431" y="1338"/>
                    </a:cubicBezTo>
                    <a:cubicBezTo>
                      <a:pt x="619" y="1338"/>
                      <a:pt x="812" y="1292"/>
                      <a:pt x="953" y="1260"/>
                    </a:cubicBezTo>
                    <a:cubicBezTo>
                      <a:pt x="1084" y="1224"/>
                      <a:pt x="1203" y="1224"/>
                      <a:pt x="1298" y="1224"/>
                    </a:cubicBezTo>
                    <a:cubicBezTo>
                      <a:pt x="1358" y="1224"/>
                      <a:pt x="1394" y="1271"/>
                      <a:pt x="1394" y="1331"/>
                    </a:cubicBezTo>
                    <a:lnTo>
                      <a:pt x="1394" y="1367"/>
                    </a:lnTo>
                    <a:cubicBezTo>
                      <a:pt x="1322" y="1379"/>
                      <a:pt x="1203" y="1498"/>
                      <a:pt x="1203" y="1498"/>
                    </a:cubicBezTo>
                    <a:cubicBezTo>
                      <a:pt x="1229" y="1488"/>
                      <a:pt x="1266" y="1484"/>
                      <a:pt x="1305" y="1484"/>
                    </a:cubicBezTo>
                    <a:cubicBezTo>
                      <a:pt x="1411" y="1484"/>
                      <a:pt x="1537" y="1510"/>
                      <a:pt x="1537" y="1510"/>
                    </a:cubicBezTo>
                    <a:cubicBezTo>
                      <a:pt x="1706" y="1574"/>
                      <a:pt x="1835" y="1599"/>
                      <a:pt x="1941" y="1599"/>
                    </a:cubicBezTo>
                    <a:cubicBezTo>
                      <a:pt x="2303" y="1599"/>
                      <a:pt x="2378" y="1302"/>
                      <a:pt x="2775" y="1283"/>
                    </a:cubicBezTo>
                    <a:lnTo>
                      <a:pt x="2799" y="1283"/>
                    </a:lnTo>
                    <a:cubicBezTo>
                      <a:pt x="2858" y="1283"/>
                      <a:pt x="2906" y="1283"/>
                      <a:pt x="2953" y="1271"/>
                    </a:cubicBezTo>
                    <a:cubicBezTo>
                      <a:pt x="3078" y="1260"/>
                      <a:pt x="3041" y="1067"/>
                      <a:pt x="2926" y="1067"/>
                    </a:cubicBezTo>
                    <a:cubicBezTo>
                      <a:pt x="2919" y="1067"/>
                      <a:pt x="2913" y="1068"/>
                      <a:pt x="2906" y="1069"/>
                    </a:cubicBezTo>
                    <a:lnTo>
                      <a:pt x="2811" y="1069"/>
                    </a:lnTo>
                    <a:cubicBezTo>
                      <a:pt x="2692" y="1033"/>
                      <a:pt x="2501" y="712"/>
                      <a:pt x="3049" y="319"/>
                    </a:cubicBezTo>
                    <a:lnTo>
                      <a:pt x="3227" y="188"/>
                    </a:lnTo>
                    <a:cubicBezTo>
                      <a:pt x="3310" y="126"/>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9"/>
              <p:cNvSpPr/>
              <p:nvPr/>
            </p:nvSpPr>
            <p:spPr>
              <a:xfrm flipH="1">
                <a:off x="4487649" y="1013648"/>
                <a:ext cx="179771" cy="86818"/>
              </a:xfrm>
              <a:custGeom>
                <a:avLst/>
                <a:gdLst/>
                <a:ahLst/>
                <a:cxnLst/>
                <a:rect l="l" t="t" r="r" b="b"/>
                <a:pathLst>
                  <a:path w="3311" h="1599" extrusionOk="0">
                    <a:moveTo>
                      <a:pt x="3153" y="0"/>
                    </a:moveTo>
                    <a:cubicBezTo>
                      <a:pt x="3139" y="0"/>
                      <a:pt x="3123" y="3"/>
                      <a:pt x="3108" y="9"/>
                    </a:cubicBezTo>
                    <a:cubicBezTo>
                      <a:pt x="3096" y="9"/>
                      <a:pt x="3060" y="21"/>
                      <a:pt x="3037" y="33"/>
                    </a:cubicBezTo>
                    <a:cubicBezTo>
                      <a:pt x="2537" y="200"/>
                      <a:pt x="2215" y="557"/>
                      <a:pt x="2132" y="676"/>
                    </a:cubicBezTo>
                    <a:cubicBezTo>
                      <a:pt x="2060" y="747"/>
                      <a:pt x="1989" y="807"/>
                      <a:pt x="1941" y="842"/>
                    </a:cubicBezTo>
                    <a:cubicBezTo>
                      <a:pt x="1929" y="854"/>
                      <a:pt x="1906" y="854"/>
                      <a:pt x="1870" y="854"/>
                    </a:cubicBezTo>
                    <a:cubicBezTo>
                      <a:pt x="1787" y="844"/>
                      <a:pt x="1709" y="839"/>
                      <a:pt x="1634" y="839"/>
                    </a:cubicBezTo>
                    <a:cubicBezTo>
                      <a:pt x="1214" y="839"/>
                      <a:pt x="919" y="991"/>
                      <a:pt x="727" y="1092"/>
                    </a:cubicBezTo>
                    <a:cubicBezTo>
                      <a:pt x="528" y="1192"/>
                      <a:pt x="156" y="1200"/>
                      <a:pt x="38" y="1200"/>
                    </a:cubicBezTo>
                    <a:cubicBezTo>
                      <a:pt x="14" y="1200"/>
                      <a:pt x="1" y="1200"/>
                      <a:pt x="1" y="1200"/>
                    </a:cubicBezTo>
                    <a:lnTo>
                      <a:pt x="1" y="1200"/>
                    </a:lnTo>
                    <a:cubicBezTo>
                      <a:pt x="116" y="1304"/>
                      <a:pt x="269" y="1337"/>
                      <a:pt x="427" y="1337"/>
                    </a:cubicBezTo>
                    <a:cubicBezTo>
                      <a:pt x="612" y="1337"/>
                      <a:pt x="805" y="1291"/>
                      <a:pt x="953" y="1259"/>
                    </a:cubicBezTo>
                    <a:cubicBezTo>
                      <a:pt x="1084" y="1223"/>
                      <a:pt x="1203" y="1223"/>
                      <a:pt x="1286" y="1223"/>
                    </a:cubicBezTo>
                    <a:cubicBezTo>
                      <a:pt x="1346" y="1223"/>
                      <a:pt x="1394" y="1271"/>
                      <a:pt x="1394" y="1331"/>
                    </a:cubicBezTo>
                    <a:lnTo>
                      <a:pt x="1394" y="1366"/>
                    </a:lnTo>
                    <a:cubicBezTo>
                      <a:pt x="1322" y="1378"/>
                      <a:pt x="1203" y="1497"/>
                      <a:pt x="1203" y="1497"/>
                    </a:cubicBezTo>
                    <a:cubicBezTo>
                      <a:pt x="1229" y="1488"/>
                      <a:pt x="1266" y="1484"/>
                      <a:pt x="1305" y="1484"/>
                    </a:cubicBezTo>
                    <a:cubicBezTo>
                      <a:pt x="1410" y="1484"/>
                      <a:pt x="1536" y="1509"/>
                      <a:pt x="1536" y="1509"/>
                    </a:cubicBezTo>
                    <a:cubicBezTo>
                      <a:pt x="1705" y="1574"/>
                      <a:pt x="1835" y="1599"/>
                      <a:pt x="1940" y="1599"/>
                    </a:cubicBezTo>
                    <a:cubicBezTo>
                      <a:pt x="2302" y="1599"/>
                      <a:pt x="2375" y="1301"/>
                      <a:pt x="2763" y="1283"/>
                    </a:cubicBezTo>
                    <a:lnTo>
                      <a:pt x="2799" y="1283"/>
                    </a:lnTo>
                    <a:cubicBezTo>
                      <a:pt x="2858" y="1283"/>
                      <a:pt x="2906" y="1283"/>
                      <a:pt x="2941" y="1271"/>
                    </a:cubicBezTo>
                    <a:cubicBezTo>
                      <a:pt x="3077" y="1260"/>
                      <a:pt x="3041" y="1067"/>
                      <a:pt x="2926" y="1067"/>
                    </a:cubicBezTo>
                    <a:cubicBezTo>
                      <a:pt x="2919" y="1067"/>
                      <a:pt x="2913" y="1067"/>
                      <a:pt x="2906" y="1069"/>
                    </a:cubicBezTo>
                    <a:lnTo>
                      <a:pt x="2810" y="1069"/>
                    </a:lnTo>
                    <a:cubicBezTo>
                      <a:pt x="2691" y="1033"/>
                      <a:pt x="2501" y="711"/>
                      <a:pt x="3049" y="319"/>
                    </a:cubicBezTo>
                    <a:lnTo>
                      <a:pt x="3227" y="188"/>
                    </a:lnTo>
                    <a:cubicBezTo>
                      <a:pt x="3310" y="125"/>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9"/>
              <p:cNvSpPr/>
              <p:nvPr/>
            </p:nvSpPr>
            <p:spPr>
              <a:xfrm flipH="1">
                <a:off x="4469135" y="1455446"/>
                <a:ext cx="264471" cy="89804"/>
              </a:xfrm>
              <a:custGeom>
                <a:avLst/>
                <a:gdLst/>
                <a:ahLst/>
                <a:cxnLst/>
                <a:rect l="l" t="t" r="r" b="b"/>
                <a:pathLst>
                  <a:path w="4871" h="1654" extrusionOk="0">
                    <a:moveTo>
                      <a:pt x="4169" y="1"/>
                    </a:moveTo>
                    <a:cubicBezTo>
                      <a:pt x="3480" y="1"/>
                      <a:pt x="2923" y="249"/>
                      <a:pt x="2755" y="361"/>
                    </a:cubicBezTo>
                    <a:cubicBezTo>
                      <a:pt x="2613" y="456"/>
                      <a:pt x="2482" y="492"/>
                      <a:pt x="2410" y="504"/>
                    </a:cubicBezTo>
                    <a:cubicBezTo>
                      <a:pt x="2374" y="504"/>
                      <a:pt x="2363" y="504"/>
                      <a:pt x="2339" y="492"/>
                    </a:cubicBezTo>
                    <a:cubicBezTo>
                      <a:pt x="1848" y="209"/>
                      <a:pt x="1415" y="153"/>
                      <a:pt x="1073" y="153"/>
                    </a:cubicBezTo>
                    <a:cubicBezTo>
                      <a:pt x="925" y="153"/>
                      <a:pt x="795" y="163"/>
                      <a:pt x="684" y="171"/>
                    </a:cubicBezTo>
                    <a:cubicBezTo>
                      <a:pt x="650" y="176"/>
                      <a:pt x="615" y="178"/>
                      <a:pt x="579" y="178"/>
                    </a:cubicBezTo>
                    <a:cubicBezTo>
                      <a:pt x="452" y="178"/>
                      <a:pt x="316" y="148"/>
                      <a:pt x="196" y="111"/>
                    </a:cubicBezTo>
                    <a:cubicBezTo>
                      <a:pt x="187" y="110"/>
                      <a:pt x="178" y="109"/>
                      <a:pt x="170" y="109"/>
                    </a:cubicBezTo>
                    <a:cubicBezTo>
                      <a:pt x="46" y="109"/>
                      <a:pt x="1" y="270"/>
                      <a:pt x="112" y="325"/>
                    </a:cubicBezTo>
                    <a:cubicBezTo>
                      <a:pt x="374" y="444"/>
                      <a:pt x="684" y="492"/>
                      <a:pt x="886" y="516"/>
                    </a:cubicBezTo>
                    <a:cubicBezTo>
                      <a:pt x="1112" y="552"/>
                      <a:pt x="1291" y="623"/>
                      <a:pt x="1398" y="683"/>
                    </a:cubicBezTo>
                    <a:cubicBezTo>
                      <a:pt x="1458" y="706"/>
                      <a:pt x="1470" y="766"/>
                      <a:pt x="1446" y="825"/>
                    </a:cubicBezTo>
                    <a:lnTo>
                      <a:pt x="1446" y="849"/>
                    </a:lnTo>
                    <a:cubicBezTo>
                      <a:pt x="1422" y="873"/>
                      <a:pt x="1386" y="909"/>
                      <a:pt x="1351" y="909"/>
                    </a:cubicBezTo>
                    <a:cubicBezTo>
                      <a:pt x="1231" y="921"/>
                      <a:pt x="1089" y="980"/>
                      <a:pt x="1089" y="980"/>
                    </a:cubicBezTo>
                    <a:cubicBezTo>
                      <a:pt x="1220" y="992"/>
                      <a:pt x="1458" y="1147"/>
                      <a:pt x="1505" y="1171"/>
                    </a:cubicBezTo>
                    <a:cubicBezTo>
                      <a:pt x="1505" y="1183"/>
                      <a:pt x="1517" y="1183"/>
                      <a:pt x="1517" y="1183"/>
                    </a:cubicBezTo>
                    <a:cubicBezTo>
                      <a:pt x="1853" y="1504"/>
                      <a:pt x="2093" y="1586"/>
                      <a:pt x="2302" y="1586"/>
                    </a:cubicBezTo>
                    <a:cubicBezTo>
                      <a:pt x="2518" y="1586"/>
                      <a:pt x="2702" y="1500"/>
                      <a:pt x="2929" y="1500"/>
                    </a:cubicBezTo>
                    <a:cubicBezTo>
                      <a:pt x="3027" y="1500"/>
                      <a:pt x="3134" y="1516"/>
                      <a:pt x="3256" y="1564"/>
                    </a:cubicBezTo>
                    <a:cubicBezTo>
                      <a:pt x="3267" y="1564"/>
                      <a:pt x="3291" y="1576"/>
                      <a:pt x="3303" y="1576"/>
                    </a:cubicBezTo>
                    <a:cubicBezTo>
                      <a:pt x="3458" y="1634"/>
                      <a:pt x="3600" y="1653"/>
                      <a:pt x="3725" y="1653"/>
                    </a:cubicBezTo>
                    <a:cubicBezTo>
                      <a:pt x="3830" y="1653"/>
                      <a:pt x="3924" y="1640"/>
                      <a:pt x="4006" y="1623"/>
                    </a:cubicBezTo>
                    <a:cubicBezTo>
                      <a:pt x="4125" y="1587"/>
                      <a:pt x="4101" y="1421"/>
                      <a:pt x="3982" y="1409"/>
                    </a:cubicBezTo>
                    <a:cubicBezTo>
                      <a:pt x="3767" y="1385"/>
                      <a:pt x="3506" y="1337"/>
                      <a:pt x="3434" y="1290"/>
                    </a:cubicBezTo>
                    <a:cubicBezTo>
                      <a:pt x="3303" y="1206"/>
                      <a:pt x="3208" y="647"/>
                      <a:pt x="4148" y="444"/>
                    </a:cubicBezTo>
                    <a:cubicBezTo>
                      <a:pt x="4375" y="397"/>
                      <a:pt x="4577" y="325"/>
                      <a:pt x="4756" y="230"/>
                    </a:cubicBezTo>
                    <a:cubicBezTo>
                      <a:pt x="4870" y="173"/>
                      <a:pt x="4819" y="27"/>
                      <a:pt x="4709" y="27"/>
                    </a:cubicBezTo>
                    <a:cubicBezTo>
                      <a:pt x="4705" y="27"/>
                      <a:pt x="4701" y="27"/>
                      <a:pt x="4696" y="28"/>
                    </a:cubicBezTo>
                    <a:cubicBezTo>
                      <a:pt x="4638" y="33"/>
                      <a:pt x="4579" y="38"/>
                      <a:pt x="4520" y="38"/>
                    </a:cubicBezTo>
                    <a:cubicBezTo>
                      <a:pt x="4448" y="38"/>
                      <a:pt x="4376" y="30"/>
                      <a:pt x="4303" y="4"/>
                    </a:cubicBezTo>
                    <a:cubicBezTo>
                      <a:pt x="4258" y="2"/>
                      <a:pt x="4213" y="1"/>
                      <a:pt x="4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9"/>
              <p:cNvSpPr/>
              <p:nvPr/>
            </p:nvSpPr>
            <p:spPr>
              <a:xfrm flipH="1">
                <a:off x="3564961" y="1286752"/>
                <a:ext cx="264254" cy="89424"/>
              </a:xfrm>
              <a:custGeom>
                <a:avLst/>
                <a:gdLst/>
                <a:ahLst/>
                <a:cxnLst/>
                <a:rect l="l" t="t" r="r" b="b"/>
                <a:pathLst>
                  <a:path w="4867" h="1647" extrusionOk="0">
                    <a:moveTo>
                      <a:pt x="4159" y="0"/>
                    </a:moveTo>
                    <a:cubicBezTo>
                      <a:pt x="3478" y="0"/>
                      <a:pt x="2911" y="249"/>
                      <a:pt x="2743" y="361"/>
                    </a:cubicBezTo>
                    <a:cubicBezTo>
                      <a:pt x="2612" y="456"/>
                      <a:pt x="2481" y="480"/>
                      <a:pt x="2410" y="492"/>
                    </a:cubicBezTo>
                    <a:cubicBezTo>
                      <a:pt x="2374" y="492"/>
                      <a:pt x="2362" y="492"/>
                      <a:pt x="2327" y="480"/>
                    </a:cubicBezTo>
                    <a:cubicBezTo>
                      <a:pt x="1847" y="207"/>
                      <a:pt x="1420" y="152"/>
                      <a:pt x="1079" y="152"/>
                    </a:cubicBezTo>
                    <a:cubicBezTo>
                      <a:pt x="929" y="152"/>
                      <a:pt x="796" y="163"/>
                      <a:pt x="684" y="170"/>
                    </a:cubicBezTo>
                    <a:cubicBezTo>
                      <a:pt x="657" y="172"/>
                      <a:pt x="630" y="173"/>
                      <a:pt x="602" y="173"/>
                    </a:cubicBezTo>
                    <a:cubicBezTo>
                      <a:pt x="468" y="173"/>
                      <a:pt x="322" y="150"/>
                      <a:pt x="184" y="111"/>
                    </a:cubicBezTo>
                    <a:cubicBezTo>
                      <a:pt x="175" y="109"/>
                      <a:pt x="168" y="108"/>
                      <a:pt x="160" y="108"/>
                    </a:cubicBezTo>
                    <a:cubicBezTo>
                      <a:pt x="46" y="108"/>
                      <a:pt x="0" y="269"/>
                      <a:pt x="112" y="325"/>
                    </a:cubicBezTo>
                    <a:cubicBezTo>
                      <a:pt x="362" y="444"/>
                      <a:pt x="684" y="480"/>
                      <a:pt x="886" y="515"/>
                    </a:cubicBezTo>
                    <a:cubicBezTo>
                      <a:pt x="1112" y="539"/>
                      <a:pt x="1291" y="623"/>
                      <a:pt x="1398" y="682"/>
                    </a:cubicBezTo>
                    <a:cubicBezTo>
                      <a:pt x="1458" y="706"/>
                      <a:pt x="1469" y="765"/>
                      <a:pt x="1434" y="825"/>
                    </a:cubicBezTo>
                    <a:lnTo>
                      <a:pt x="1434" y="837"/>
                    </a:lnTo>
                    <a:cubicBezTo>
                      <a:pt x="1422" y="873"/>
                      <a:pt x="1374" y="896"/>
                      <a:pt x="1350" y="896"/>
                    </a:cubicBezTo>
                    <a:cubicBezTo>
                      <a:pt x="1231" y="920"/>
                      <a:pt x="1077" y="980"/>
                      <a:pt x="1077" y="980"/>
                    </a:cubicBezTo>
                    <a:cubicBezTo>
                      <a:pt x="1219" y="992"/>
                      <a:pt x="1458" y="1135"/>
                      <a:pt x="1493" y="1170"/>
                    </a:cubicBezTo>
                    <a:cubicBezTo>
                      <a:pt x="1493" y="1182"/>
                      <a:pt x="1517" y="1182"/>
                      <a:pt x="1517" y="1182"/>
                    </a:cubicBezTo>
                    <a:cubicBezTo>
                      <a:pt x="1853" y="1499"/>
                      <a:pt x="2092" y="1580"/>
                      <a:pt x="2301" y="1580"/>
                    </a:cubicBezTo>
                    <a:cubicBezTo>
                      <a:pt x="2520" y="1580"/>
                      <a:pt x="2706" y="1492"/>
                      <a:pt x="2936" y="1492"/>
                    </a:cubicBezTo>
                    <a:cubicBezTo>
                      <a:pt x="3033" y="1492"/>
                      <a:pt x="3138" y="1507"/>
                      <a:pt x="3255" y="1551"/>
                    </a:cubicBezTo>
                    <a:cubicBezTo>
                      <a:pt x="3267" y="1551"/>
                      <a:pt x="3279" y="1575"/>
                      <a:pt x="3303" y="1575"/>
                    </a:cubicBezTo>
                    <a:cubicBezTo>
                      <a:pt x="3452" y="1627"/>
                      <a:pt x="3590" y="1647"/>
                      <a:pt x="3713" y="1647"/>
                    </a:cubicBezTo>
                    <a:cubicBezTo>
                      <a:pt x="3818" y="1647"/>
                      <a:pt x="3912" y="1633"/>
                      <a:pt x="3994" y="1611"/>
                    </a:cubicBezTo>
                    <a:cubicBezTo>
                      <a:pt x="4113" y="1587"/>
                      <a:pt x="4101" y="1420"/>
                      <a:pt x="3982" y="1408"/>
                    </a:cubicBezTo>
                    <a:cubicBezTo>
                      <a:pt x="3755" y="1373"/>
                      <a:pt x="3505" y="1337"/>
                      <a:pt x="3434" y="1289"/>
                    </a:cubicBezTo>
                    <a:cubicBezTo>
                      <a:pt x="3303" y="1194"/>
                      <a:pt x="3208" y="646"/>
                      <a:pt x="4148" y="444"/>
                    </a:cubicBezTo>
                    <a:cubicBezTo>
                      <a:pt x="4375" y="396"/>
                      <a:pt x="4577" y="325"/>
                      <a:pt x="4756" y="230"/>
                    </a:cubicBezTo>
                    <a:cubicBezTo>
                      <a:pt x="4867" y="174"/>
                      <a:pt x="4822" y="25"/>
                      <a:pt x="4719" y="25"/>
                    </a:cubicBezTo>
                    <a:cubicBezTo>
                      <a:pt x="4711" y="25"/>
                      <a:pt x="4704" y="26"/>
                      <a:pt x="4696" y="27"/>
                    </a:cubicBezTo>
                    <a:cubicBezTo>
                      <a:pt x="4642" y="37"/>
                      <a:pt x="4588" y="43"/>
                      <a:pt x="4532" y="43"/>
                    </a:cubicBezTo>
                    <a:cubicBezTo>
                      <a:pt x="4454" y="43"/>
                      <a:pt x="4375" y="31"/>
                      <a:pt x="4291" y="3"/>
                    </a:cubicBezTo>
                    <a:cubicBezTo>
                      <a:pt x="4247" y="1"/>
                      <a:pt x="4202"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9"/>
              <p:cNvSpPr/>
              <p:nvPr/>
            </p:nvSpPr>
            <p:spPr>
              <a:xfrm flipH="1">
                <a:off x="5278184" y="877422"/>
                <a:ext cx="186938" cy="77750"/>
              </a:xfrm>
              <a:custGeom>
                <a:avLst/>
                <a:gdLst/>
                <a:ahLst/>
                <a:cxnLst/>
                <a:rect l="l" t="t" r="r" b="b"/>
                <a:pathLst>
                  <a:path w="3443" h="1432" extrusionOk="0">
                    <a:moveTo>
                      <a:pt x="3295" y="1"/>
                    </a:moveTo>
                    <a:cubicBezTo>
                      <a:pt x="3285" y="1"/>
                      <a:pt x="3274" y="2"/>
                      <a:pt x="3263" y="6"/>
                    </a:cubicBezTo>
                    <a:cubicBezTo>
                      <a:pt x="3227" y="18"/>
                      <a:pt x="3203" y="18"/>
                      <a:pt x="3143" y="42"/>
                    </a:cubicBezTo>
                    <a:cubicBezTo>
                      <a:pt x="2632" y="149"/>
                      <a:pt x="2262" y="434"/>
                      <a:pt x="2155" y="553"/>
                    </a:cubicBezTo>
                    <a:cubicBezTo>
                      <a:pt x="2096" y="625"/>
                      <a:pt x="2012" y="673"/>
                      <a:pt x="1965" y="696"/>
                    </a:cubicBezTo>
                    <a:cubicBezTo>
                      <a:pt x="1957" y="696"/>
                      <a:pt x="1938" y="707"/>
                      <a:pt x="1920" y="707"/>
                    </a:cubicBezTo>
                    <a:cubicBezTo>
                      <a:pt x="1911" y="707"/>
                      <a:pt x="1901" y="704"/>
                      <a:pt x="1893" y="696"/>
                    </a:cubicBezTo>
                    <a:cubicBezTo>
                      <a:pt x="1723" y="651"/>
                      <a:pt x="1567" y="633"/>
                      <a:pt x="1426" y="633"/>
                    </a:cubicBezTo>
                    <a:cubicBezTo>
                      <a:pt x="1123" y="633"/>
                      <a:pt x="889" y="715"/>
                      <a:pt x="727" y="780"/>
                    </a:cubicBezTo>
                    <a:cubicBezTo>
                      <a:pt x="647" y="807"/>
                      <a:pt x="540" y="817"/>
                      <a:pt x="432" y="817"/>
                    </a:cubicBezTo>
                    <a:cubicBezTo>
                      <a:pt x="217" y="817"/>
                      <a:pt x="0" y="780"/>
                      <a:pt x="0" y="780"/>
                    </a:cubicBezTo>
                    <a:lnTo>
                      <a:pt x="0" y="780"/>
                    </a:lnTo>
                    <a:cubicBezTo>
                      <a:pt x="146" y="941"/>
                      <a:pt x="380" y="978"/>
                      <a:pt x="602" y="978"/>
                    </a:cubicBezTo>
                    <a:cubicBezTo>
                      <a:pt x="725" y="978"/>
                      <a:pt x="843" y="967"/>
                      <a:pt x="941" y="958"/>
                    </a:cubicBezTo>
                    <a:cubicBezTo>
                      <a:pt x="985" y="951"/>
                      <a:pt x="1026" y="948"/>
                      <a:pt x="1064" y="948"/>
                    </a:cubicBezTo>
                    <a:cubicBezTo>
                      <a:pt x="1148" y="948"/>
                      <a:pt x="1217" y="962"/>
                      <a:pt x="1274" y="970"/>
                    </a:cubicBezTo>
                    <a:cubicBezTo>
                      <a:pt x="1334" y="970"/>
                      <a:pt x="1381" y="1030"/>
                      <a:pt x="1369" y="1089"/>
                    </a:cubicBezTo>
                    <a:lnTo>
                      <a:pt x="1369" y="1113"/>
                    </a:lnTo>
                    <a:cubicBezTo>
                      <a:pt x="1298" y="1113"/>
                      <a:pt x="1155" y="1220"/>
                      <a:pt x="1155" y="1220"/>
                    </a:cubicBezTo>
                    <a:cubicBezTo>
                      <a:pt x="1163" y="1219"/>
                      <a:pt x="1172" y="1219"/>
                      <a:pt x="1182" y="1219"/>
                    </a:cubicBezTo>
                    <a:cubicBezTo>
                      <a:pt x="1296" y="1219"/>
                      <a:pt x="1489" y="1280"/>
                      <a:pt x="1489" y="1280"/>
                    </a:cubicBezTo>
                    <a:cubicBezTo>
                      <a:pt x="1694" y="1393"/>
                      <a:pt x="1844" y="1432"/>
                      <a:pt x="1965" y="1432"/>
                    </a:cubicBezTo>
                    <a:cubicBezTo>
                      <a:pt x="2242" y="1432"/>
                      <a:pt x="2369" y="1227"/>
                      <a:pt x="2659" y="1227"/>
                    </a:cubicBezTo>
                    <a:cubicBezTo>
                      <a:pt x="2684" y="1227"/>
                      <a:pt x="2711" y="1229"/>
                      <a:pt x="2739" y="1232"/>
                    </a:cubicBezTo>
                    <a:lnTo>
                      <a:pt x="2917" y="1232"/>
                    </a:lnTo>
                    <a:cubicBezTo>
                      <a:pt x="3048" y="1220"/>
                      <a:pt x="3036" y="1006"/>
                      <a:pt x="2905" y="1006"/>
                    </a:cubicBezTo>
                    <a:cubicBezTo>
                      <a:pt x="2870" y="1006"/>
                      <a:pt x="2834" y="994"/>
                      <a:pt x="2810" y="994"/>
                    </a:cubicBezTo>
                    <a:cubicBezTo>
                      <a:pt x="2715" y="958"/>
                      <a:pt x="2560" y="601"/>
                      <a:pt x="3155" y="303"/>
                    </a:cubicBezTo>
                    <a:cubicBezTo>
                      <a:pt x="3227" y="268"/>
                      <a:pt x="3286" y="244"/>
                      <a:pt x="3346" y="196"/>
                    </a:cubicBezTo>
                    <a:cubicBezTo>
                      <a:pt x="3443" y="142"/>
                      <a:pt x="3394" y="1"/>
                      <a:pt x="3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9"/>
              <p:cNvSpPr/>
              <p:nvPr/>
            </p:nvSpPr>
            <p:spPr>
              <a:xfrm flipH="1">
                <a:off x="4811519" y="564846"/>
                <a:ext cx="140353" cy="55870"/>
              </a:xfrm>
              <a:custGeom>
                <a:avLst/>
                <a:gdLst/>
                <a:ahLst/>
                <a:cxnLst/>
                <a:rect l="l" t="t" r="r" b="b"/>
                <a:pathLst>
                  <a:path w="2585" h="1029" extrusionOk="0">
                    <a:moveTo>
                      <a:pt x="2584" y="0"/>
                    </a:moveTo>
                    <a:cubicBezTo>
                      <a:pt x="2584" y="0"/>
                      <a:pt x="2346" y="226"/>
                      <a:pt x="2037" y="250"/>
                    </a:cubicBezTo>
                    <a:cubicBezTo>
                      <a:pt x="1715" y="286"/>
                      <a:pt x="1453" y="429"/>
                      <a:pt x="1382" y="488"/>
                    </a:cubicBezTo>
                    <a:cubicBezTo>
                      <a:pt x="1334" y="524"/>
                      <a:pt x="1299" y="536"/>
                      <a:pt x="1263" y="548"/>
                    </a:cubicBezTo>
                    <a:cubicBezTo>
                      <a:pt x="1251" y="554"/>
                      <a:pt x="1236" y="557"/>
                      <a:pt x="1221" y="557"/>
                    </a:cubicBezTo>
                    <a:cubicBezTo>
                      <a:pt x="1206" y="557"/>
                      <a:pt x="1191" y="554"/>
                      <a:pt x="1180" y="548"/>
                    </a:cubicBezTo>
                    <a:cubicBezTo>
                      <a:pt x="1025" y="485"/>
                      <a:pt x="887" y="466"/>
                      <a:pt x="769" y="466"/>
                    </a:cubicBezTo>
                    <a:cubicBezTo>
                      <a:pt x="642" y="466"/>
                      <a:pt x="539" y="488"/>
                      <a:pt x="465" y="500"/>
                    </a:cubicBezTo>
                    <a:cubicBezTo>
                      <a:pt x="439" y="506"/>
                      <a:pt x="409" y="508"/>
                      <a:pt x="378" y="508"/>
                    </a:cubicBezTo>
                    <a:cubicBezTo>
                      <a:pt x="212" y="508"/>
                      <a:pt x="1" y="441"/>
                      <a:pt x="1" y="441"/>
                    </a:cubicBezTo>
                    <a:lnTo>
                      <a:pt x="1" y="441"/>
                    </a:lnTo>
                    <a:cubicBezTo>
                      <a:pt x="120" y="619"/>
                      <a:pt x="406" y="643"/>
                      <a:pt x="560" y="643"/>
                    </a:cubicBezTo>
                    <a:cubicBezTo>
                      <a:pt x="727" y="655"/>
                      <a:pt x="846" y="715"/>
                      <a:pt x="846" y="715"/>
                    </a:cubicBezTo>
                    <a:cubicBezTo>
                      <a:pt x="822" y="738"/>
                      <a:pt x="822" y="786"/>
                      <a:pt x="822" y="786"/>
                    </a:cubicBezTo>
                    <a:cubicBezTo>
                      <a:pt x="818" y="785"/>
                      <a:pt x="813" y="784"/>
                      <a:pt x="808" y="784"/>
                    </a:cubicBezTo>
                    <a:cubicBezTo>
                      <a:pt x="758" y="784"/>
                      <a:pt x="679" y="834"/>
                      <a:pt x="679" y="834"/>
                    </a:cubicBezTo>
                    <a:cubicBezTo>
                      <a:pt x="684" y="833"/>
                      <a:pt x="689" y="832"/>
                      <a:pt x="695" y="832"/>
                    </a:cubicBezTo>
                    <a:cubicBezTo>
                      <a:pt x="760" y="832"/>
                      <a:pt x="882" y="893"/>
                      <a:pt x="882" y="893"/>
                    </a:cubicBezTo>
                    <a:cubicBezTo>
                      <a:pt x="1019" y="997"/>
                      <a:pt x="1118" y="1028"/>
                      <a:pt x="1202" y="1028"/>
                    </a:cubicBezTo>
                    <a:cubicBezTo>
                      <a:pt x="1331" y="1028"/>
                      <a:pt x="1424" y="953"/>
                      <a:pt x="1562" y="953"/>
                    </a:cubicBezTo>
                    <a:cubicBezTo>
                      <a:pt x="1591" y="953"/>
                      <a:pt x="1622" y="956"/>
                      <a:pt x="1656" y="965"/>
                    </a:cubicBezTo>
                    <a:lnTo>
                      <a:pt x="1668" y="965"/>
                    </a:lnTo>
                    <a:cubicBezTo>
                      <a:pt x="1715" y="976"/>
                      <a:pt x="1759" y="981"/>
                      <a:pt x="1800" y="981"/>
                    </a:cubicBezTo>
                    <a:cubicBezTo>
                      <a:pt x="2001" y="981"/>
                      <a:pt x="2108" y="857"/>
                      <a:pt x="2108" y="857"/>
                    </a:cubicBezTo>
                    <a:cubicBezTo>
                      <a:pt x="2108" y="857"/>
                      <a:pt x="1775" y="857"/>
                      <a:pt x="1715" y="834"/>
                    </a:cubicBezTo>
                    <a:cubicBezTo>
                      <a:pt x="1656" y="798"/>
                      <a:pt x="1596" y="560"/>
                      <a:pt x="1977" y="429"/>
                    </a:cubicBezTo>
                    <a:cubicBezTo>
                      <a:pt x="2382" y="286"/>
                      <a:pt x="2584" y="0"/>
                      <a:pt x="25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9"/>
              <p:cNvSpPr/>
              <p:nvPr/>
            </p:nvSpPr>
            <p:spPr>
              <a:xfrm flipH="1">
                <a:off x="4237458" y="831815"/>
                <a:ext cx="109947" cy="66294"/>
              </a:xfrm>
              <a:custGeom>
                <a:avLst/>
                <a:gdLst/>
                <a:ahLst/>
                <a:cxnLst/>
                <a:rect l="l" t="t" r="r" b="b"/>
                <a:pathLst>
                  <a:path w="2025" h="1221" extrusionOk="0">
                    <a:moveTo>
                      <a:pt x="895" y="1"/>
                    </a:moveTo>
                    <a:cubicBezTo>
                      <a:pt x="591" y="1"/>
                      <a:pt x="179" y="227"/>
                      <a:pt x="179" y="227"/>
                    </a:cubicBezTo>
                    <a:cubicBezTo>
                      <a:pt x="179" y="227"/>
                      <a:pt x="226" y="218"/>
                      <a:pt x="274" y="218"/>
                    </a:cubicBezTo>
                    <a:cubicBezTo>
                      <a:pt x="322" y="218"/>
                      <a:pt x="369" y="227"/>
                      <a:pt x="369" y="262"/>
                    </a:cubicBezTo>
                    <a:cubicBezTo>
                      <a:pt x="369" y="322"/>
                      <a:pt x="0" y="620"/>
                      <a:pt x="72" y="1132"/>
                    </a:cubicBezTo>
                    <a:cubicBezTo>
                      <a:pt x="78" y="1191"/>
                      <a:pt x="122" y="1221"/>
                      <a:pt x="170" y="1221"/>
                    </a:cubicBezTo>
                    <a:cubicBezTo>
                      <a:pt x="217" y="1221"/>
                      <a:pt x="268" y="1191"/>
                      <a:pt x="286" y="1132"/>
                    </a:cubicBezTo>
                    <a:cubicBezTo>
                      <a:pt x="310" y="977"/>
                      <a:pt x="381" y="798"/>
                      <a:pt x="524" y="643"/>
                    </a:cubicBezTo>
                    <a:cubicBezTo>
                      <a:pt x="607" y="572"/>
                      <a:pt x="679" y="512"/>
                      <a:pt x="762" y="465"/>
                    </a:cubicBezTo>
                    <a:cubicBezTo>
                      <a:pt x="774" y="459"/>
                      <a:pt x="792" y="456"/>
                      <a:pt x="810" y="456"/>
                    </a:cubicBezTo>
                    <a:cubicBezTo>
                      <a:pt x="828" y="456"/>
                      <a:pt x="845" y="459"/>
                      <a:pt x="857" y="465"/>
                    </a:cubicBezTo>
                    <a:cubicBezTo>
                      <a:pt x="936" y="504"/>
                      <a:pt x="1023" y="527"/>
                      <a:pt x="1105" y="527"/>
                    </a:cubicBezTo>
                    <a:cubicBezTo>
                      <a:pt x="1122" y="527"/>
                      <a:pt x="1139" y="526"/>
                      <a:pt x="1155" y="524"/>
                    </a:cubicBezTo>
                    <a:cubicBezTo>
                      <a:pt x="1191" y="524"/>
                      <a:pt x="1215" y="524"/>
                      <a:pt x="1250" y="512"/>
                    </a:cubicBezTo>
                    <a:cubicBezTo>
                      <a:pt x="1263" y="509"/>
                      <a:pt x="1275" y="508"/>
                      <a:pt x="1286" y="508"/>
                    </a:cubicBezTo>
                    <a:cubicBezTo>
                      <a:pt x="1317" y="508"/>
                      <a:pt x="1343" y="519"/>
                      <a:pt x="1369" y="536"/>
                    </a:cubicBezTo>
                    <a:cubicBezTo>
                      <a:pt x="1477" y="643"/>
                      <a:pt x="1631" y="774"/>
                      <a:pt x="1834" y="858"/>
                    </a:cubicBezTo>
                    <a:cubicBezTo>
                      <a:pt x="1846" y="862"/>
                      <a:pt x="1858" y="864"/>
                      <a:pt x="1869" y="864"/>
                    </a:cubicBezTo>
                    <a:cubicBezTo>
                      <a:pt x="1950" y="864"/>
                      <a:pt x="2017" y="764"/>
                      <a:pt x="1965" y="691"/>
                    </a:cubicBezTo>
                    <a:cubicBezTo>
                      <a:pt x="1905" y="596"/>
                      <a:pt x="1834" y="501"/>
                      <a:pt x="1750" y="417"/>
                    </a:cubicBezTo>
                    <a:cubicBezTo>
                      <a:pt x="1691" y="358"/>
                      <a:pt x="1715" y="274"/>
                      <a:pt x="1786" y="239"/>
                    </a:cubicBezTo>
                    <a:cubicBezTo>
                      <a:pt x="1846" y="215"/>
                      <a:pt x="1929" y="155"/>
                      <a:pt x="2024" y="60"/>
                    </a:cubicBezTo>
                    <a:lnTo>
                      <a:pt x="2024" y="60"/>
                    </a:lnTo>
                    <a:cubicBezTo>
                      <a:pt x="2024" y="60"/>
                      <a:pt x="1761" y="112"/>
                      <a:pt x="1494" y="112"/>
                    </a:cubicBezTo>
                    <a:cubicBezTo>
                      <a:pt x="1337" y="112"/>
                      <a:pt x="1178" y="94"/>
                      <a:pt x="1072" y="36"/>
                    </a:cubicBezTo>
                    <a:cubicBezTo>
                      <a:pt x="1021" y="11"/>
                      <a:pt x="961"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9"/>
              <p:cNvSpPr/>
              <p:nvPr/>
            </p:nvSpPr>
            <p:spPr>
              <a:xfrm flipH="1">
                <a:off x="4903983" y="1052306"/>
                <a:ext cx="109947" cy="66891"/>
              </a:xfrm>
              <a:custGeom>
                <a:avLst/>
                <a:gdLst/>
                <a:ahLst/>
                <a:cxnLst/>
                <a:rect l="l" t="t" r="r" b="b"/>
                <a:pathLst>
                  <a:path w="2025" h="1232" extrusionOk="0">
                    <a:moveTo>
                      <a:pt x="902" y="1"/>
                    </a:moveTo>
                    <a:cubicBezTo>
                      <a:pt x="596" y="1"/>
                      <a:pt x="179" y="238"/>
                      <a:pt x="179" y="238"/>
                    </a:cubicBezTo>
                    <a:cubicBezTo>
                      <a:pt x="179" y="238"/>
                      <a:pt x="242" y="222"/>
                      <a:pt x="295" y="222"/>
                    </a:cubicBezTo>
                    <a:cubicBezTo>
                      <a:pt x="335" y="222"/>
                      <a:pt x="370" y="231"/>
                      <a:pt x="370" y="261"/>
                    </a:cubicBezTo>
                    <a:cubicBezTo>
                      <a:pt x="370" y="321"/>
                      <a:pt x="1" y="619"/>
                      <a:pt x="84" y="1142"/>
                    </a:cubicBezTo>
                    <a:cubicBezTo>
                      <a:pt x="90" y="1202"/>
                      <a:pt x="135" y="1232"/>
                      <a:pt x="182" y="1232"/>
                    </a:cubicBezTo>
                    <a:cubicBezTo>
                      <a:pt x="230" y="1232"/>
                      <a:pt x="281" y="1202"/>
                      <a:pt x="298" y="1142"/>
                    </a:cubicBezTo>
                    <a:cubicBezTo>
                      <a:pt x="322" y="976"/>
                      <a:pt x="394" y="797"/>
                      <a:pt x="537" y="642"/>
                    </a:cubicBezTo>
                    <a:cubicBezTo>
                      <a:pt x="620" y="571"/>
                      <a:pt x="691" y="511"/>
                      <a:pt x="775" y="476"/>
                    </a:cubicBezTo>
                    <a:cubicBezTo>
                      <a:pt x="787" y="464"/>
                      <a:pt x="804" y="458"/>
                      <a:pt x="822" y="458"/>
                    </a:cubicBezTo>
                    <a:cubicBezTo>
                      <a:pt x="840" y="458"/>
                      <a:pt x="858" y="464"/>
                      <a:pt x="870" y="476"/>
                    </a:cubicBezTo>
                    <a:cubicBezTo>
                      <a:pt x="952" y="507"/>
                      <a:pt x="1044" y="538"/>
                      <a:pt x="1129" y="538"/>
                    </a:cubicBezTo>
                    <a:cubicBezTo>
                      <a:pt x="1142" y="538"/>
                      <a:pt x="1155" y="537"/>
                      <a:pt x="1168" y="535"/>
                    </a:cubicBezTo>
                    <a:cubicBezTo>
                      <a:pt x="1191" y="535"/>
                      <a:pt x="1215" y="535"/>
                      <a:pt x="1251" y="511"/>
                    </a:cubicBezTo>
                    <a:cubicBezTo>
                      <a:pt x="1260" y="508"/>
                      <a:pt x="1270" y="507"/>
                      <a:pt x="1280" y="507"/>
                    </a:cubicBezTo>
                    <a:cubicBezTo>
                      <a:pt x="1310" y="507"/>
                      <a:pt x="1343" y="520"/>
                      <a:pt x="1370" y="547"/>
                    </a:cubicBezTo>
                    <a:cubicBezTo>
                      <a:pt x="1465" y="642"/>
                      <a:pt x="1632" y="785"/>
                      <a:pt x="1822" y="857"/>
                    </a:cubicBezTo>
                    <a:cubicBezTo>
                      <a:pt x="1839" y="864"/>
                      <a:pt x="1856" y="868"/>
                      <a:pt x="1871" y="868"/>
                    </a:cubicBezTo>
                    <a:cubicBezTo>
                      <a:pt x="1956" y="868"/>
                      <a:pt x="2016" y="770"/>
                      <a:pt x="1965" y="690"/>
                    </a:cubicBezTo>
                    <a:cubicBezTo>
                      <a:pt x="1906" y="607"/>
                      <a:pt x="1822" y="500"/>
                      <a:pt x="1751" y="428"/>
                    </a:cubicBezTo>
                    <a:cubicBezTo>
                      <a:pt x="1691" y="369"/>
                      <a:pt x="1703" y="273"/>
                      <a:pt x="1787" y="250"/>
                    </a:cubicBezTo>
                    <a:cubicBezTo>
                      <a:pt x="1846" y="214"/>
                      <a:pt x="1930" y="154"/>
                      <a:pt x="2025" y="71"/>
                    </a:cubicBezTo>
                    <a:lnTo>
                      <a:pt x="2025" y="71"/>
                    </a:lnTo>
                    <a:cubicBezTo>
                      <a:pt x="2025" y="71"/>
                      <a:pt x="1776" y="115"/>
                      <a:pt x="1518" y="115"/>
                    </a:cubicBezTo>
                    <a:cubicBezTo>
                      <a:pt x="1351" y="115"/>
                      <a:pt x="1180" y="96"/>
                      <a:pt x="1072" y="35"/>
                    </a:cubicBezTo>
                    <a:cubicBezTo>
                      <a:pt x="1023" y="11"/>
                      <a:pt x="965" y="1"/>
                      <a:pt x="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9"/>
              <p:cNvSpPr/>
              <p:nvPr/>
            </p:nvSpPr>
            <p:spPr>
              <a:xfrm flipH="1">
                <a:off x="3929769" y="966032"/>
                <a:ext cx="109947" cy="66566"/>
              </a:xfrm>
              <a:custGeom>
                <a:avLst/>
                <a:gdLst/>
                <a:ahLst/>
                <a:cxnLst/>
                <a:rect l="l" t="t" r="r" b="b"/>
                <a:pathLst>
                  <a:path w="2025" h="1226" extrusionOk="0">
                    <a:moveTo>
                      <a:pt x="888" y="1"/>
                    </a:moveTo>
                    <a:cubicBezTo>
                      <a:pt x="584" y="1"/>
                      <a:pt x="179" y="231"/>
                      <a:pt x="179" y="231"/>
                    </a:cubicBezTo>
                    <a:cubicBezTo>
                      <a:pt x="179" y="231"/>
                      <a:pt x="241" y="216"/>
                      <a:pt x="295" y="216"/>
                    </a:cubicBezTo>
                    <a:cubicBezTo>
                      <a:pt x="335" y="216"/>
                      <a:pt x="370" y="224"/>
                      <a:pt x="370" y="255"/>
                    </a:cubicBezTo>
                    <a:cubicBezTo>
                      <a:pt x="370" y="315"/>
                      <a:pt x="1" y="612"/>
                      <a:pt x="96" y="1136"/>
                    </a:cubicBezTo>
                    <a:cubicBezTo>
                      <a:pt x="102" y="1196"/>
                      <a:pt x="146" y="1225"/>
                      <a:pt x="192" y="1225"/>
                    </a:cubicBezTo>
                    <a:cubicBezTo>
                      <a:pt x="239" y="1225"/>
                      <a:pt x="286" y="1196"/>
                      <a:pt x="298" y="1136"/>
                    </a:cubicBezTo>
                    <a:cubicBezTo>
                      <a:pt x="334" y="969"/>
                      <a:pt x="405" y="791"/>
                      <a:pt x="536" y="648"/>
                    </a:cubicBezTo>
                    <a:cubicBezTo>
                      <a:pt x="632" y="565"/>
                      <a:pt x="703" y="517"/>
                      <a:pt x="774" y="469"/>
                    </a:cubicBezTo>
                    <a:cubicBezTo>
                      <a:pt x="792" y="457"/>
                      <a:pt x="810" y="451"/>
                      <a:pt x="828" y="451"/>
                    </a:cubicBezTo>
                    <a:cubicBezTo>
                      <a:pt x="846" y="451"/>
                      <a:pt x="864" y="457"/>
                      <a:pt x="882" y="469"/>
                    </a:cubicBezTo>
                    <a:cubicBezTo>
                      <a:pt x="951" y="509"/>
                      <a:pt x="1036" y="532"/>
                      <a:pt x="1124" y="532"/>
                    </a:cubicBezTo>
                    <a:cubicBezTo>
                      <a:pt x="1142" y="532"/>
                      <a:pt x="1161" y="531"/>
                      <a:pt x="1179" y="529"/>
                    </a:cubicBezTo>
                    <a:cubicBezTo>
                      <a:pt x="1191" y="529"/>
                      <a:pt x="1227" y="529"/>
                      <a:pt x="1251" y="517"/>
                    </a:cubicBezTo>
                    <a:cubicBezTo>
                      <a:pt x="1265" y="510"/>
                      <a:pt x="1279" y="507"/>
                      <a:pt x="1292" y="507"/>
                    </a:cubicBezTo>
                    <a:cubicBezTo>
                      <a:pt x="1324" y="507"/>
                      <a:pt x="1353" y="524"/>
                      <a:pt x="1370" y="541"/>
                    </a:cubicBezTo>
                    <a:cubicBezTo>
                      <a:pt x="1477" y="648"/>
                      <a:pt x="1644" y="779"/>
                      <a:pt x="1834" y="850"/>
                    </a:cubicBezTo>
                    <a:cubicBezTo>
                      <a:pt x="1851" y="858"/>
                      <a:pt x="1867" y="861"/>
                      <a:pt x="1882" y="861"/>
                    </a:cubicBezTo>
                    <a:cubicBezTo>
                      <a:pt x="1964" y="861"/>
                      <a:pt x="2015" y="764"/>
                      <a:pt x="1965" y="684"/>
                    </a:cubicBezTo>
                    <a:cubicBezTo>
                      <a:pt x="1906" y="600"/>
                      <a:pt x="1834" y="493"/>
                      <a:pt x="1763" y="422"/>
                    </a:cubicBezTo>
                    <a:cubicBezTo>
                      <a:pt x="1703" y="362"/>
                      <a:pt x="1715" y="267"/>
                      <a:pt x="1786" y="243"/>
                    </a:cubicBezTo>
                    <a:cubicBezTo>
                      <a:pt x="1846" y="219"/>
                      <a:pt x="1941" y="148"/>
                      <a:pt x="2025" y="64"/>
                    </a:cubicBezTo>
                    <a:lnTo>
                      <a:pt x="2025" y="64"/>
                    </a:lnTo>
                    <a:cubicBezTo>
                      <a:pt x="2024" y="64"/>
                      <a:pt x="1764" y="111"/>
                      <a:pt x="1499" y="111"/>
                    </a:cubicBezTo>
                    <a:cubicBezTo>
                      <a:pt x="1340" y="111"/>
                      <a:pt x="1179" y="94"/>
                      <a:pt x="1072" y="41"/>
                    </a:cubicBezTo>
                    <a:cubicBezTo>
                      <a:pt x="1020" y="12"/>
                      <a:pt x="957" y="1"/>
                      <a:pt x="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9"/>
              <p:cNvSpPr/>
              <p:nvPr/>
            </p:nvSpPr>
            <p:spPr>
              <a:xfrm flipH="1">
                <a:off x="4715145" y="797717"/>
                <a:ext cx="179825" cy="86818"/>
              </a:xfrm>
              <a:custGeom>
                <a:avLst/>
                <a:gdLst/>
                <a:ahLst/>
                <a:cxnLst/>
                <a:rect l="l" t="t" r="r" b="b"/>
                <a:pathLst>
                  <a:path w="3312" h="1599" extrusionOk="0">
                    <a:moveTo>
                      <a:pt x="3164" y="0"/>
                    </a:moveTo>
                    <a:cubicBezTo>
                      <a:pt x="3150" y="0"/>
                      <a:pt x="3135" y="3"/>
                      <a:pt x="3120" y="9"/>
                    </a:cubicBezTo>
                    <a:cubicBezTo>
                      <a:pt x="3084" y="21"/>
                      <a:pt x="3072" y="21"/>
                      <a:pt x="3049" y="45"/>
                    </a:cubicBezTo>
                    <a:cubicBezTo>
                      <a:pt x="2548" y="200"/>
                      <a:pt x="2227" y="557"/>
                      <a:pt x="2132" y="676"/>
                    </a:cubicBezTo>
                    <a:cubicBezTo>
                      <a:pt x="2072" y="759"/>
                      <a:pt x="2001" y="819"/>
                      <a:pt x="1953" y="843"/>
                    </a:cubicBezTo>
                    <a:cubicBezTo>
                      <a:pt x="1941" y="855"/>
                      <a:pt x="1917" y="855"/>
                      <a:pt x="1882" y="855"/>
                    </a:cubicBezTo>
                    <a:cubicBezTo>
                      <a:pt x="1799" y="844"/>
                      <a:pt x="1721" y="839"/>
                      <a:pt x="1646" y="839"/>
                    </a:cubicBezTo>
                    <a:cubicBezTo>
                      <a:pt x="1226" y="839"/>
                      <a:pt x="931" y="992"/>
                      <a:pt x="739" y="1093"/>
                    </a:cubicBezTo>
                    <a:cubicBezTo>
                      <a:pt x="540" y="1192"/>
                      <a:pt x="160" y="1200"/>
                      <a:pt x="39" y="1200"/>
                    </a:cubicBezTo>
                    <a:cubicBezTo>
                      <a:pt x="14" y="1200"/>
                      <a:pt x="1" y="1200"/>
                      <a:pt x="1" y="1200"/>
                    </a:cubicBezTo>
                    <a:lnTo>
                      <a:pt x="1" y="1200"/>
                    </a:lnTo>
                    <a:cubicBezTo>
                      <a:pt x="121" y="1304"/>
                      <a:pt x="277" y="1338"/>
                      <a:pt x="437" y="1338"/>
                    </a:cubicBezTo>
                    <a:cubicBezTo>
                      <a:pt x="624" y="1338"/>
                      <a:pt x="817" y="1292"/>
                      <a:pt x="965" y="1259"/>
                    </a:cubicBezTo>
                    <a:cubicBezTo>
                      <a:pt x="1096" y="1236"/>
                      <a:pt x="1215" y="1236"/>
                      <a:pt x="1298" y="1236"/>
                    </a:cubicBezTo>
                    <a:cubicBezTo>
                      <a:pt x="1358" y="1236"/>
                      <a:pt x="1405" y="1271"/>
                      <a:pt x="1405" y="1331"/>
                    </a:cubicBezTo>
                    <a:lnTo>
                      <a:pt x="1405" y="1367"/>
                    </a:lnTo>
                    <a:cubicBezTo>
                      <a:pt x="1334" y="1379"/>
                      <a:pt x="1215" y="1498"/>
                      <a:pt x="1215" y="1498"/>
                    </a:cubicBezTo>
                    <a:cubicBezTo>
                      <a:pt x="1238" y="1488"/>
                      <a:pt x="1272" y="1484"/>
                      <a:pt x="1310" y="1484"/>
                    </a:cubicBezTo>
                    <a:cubicBezTo>
                      <a:pt x="1410" y="1484"/>
                      <a:pt x="1536" y="1510"/>
                      <a:pt x="1536" y="1510"/>
                    </a:cubicBezTo>
                    <a:cubicBezTo>
                      <a:pt x="1708" y="1574"/>
                      <a:pt x="1839" y="1599"/>
                      <a:pt x="1945" y="1599"/>
                    </a:cubicBezTo>
                    <a:cubicBezTo>
                      <a:pt x="2310" y="1599"/>
                      <a:pt x="2378" y="1302"/>
                      <a:pt x="2775" y="1283"/>
                    </a:cubicBezTo>
                    <a:lnTo>
                      <a:pt x="2810" y="1283"/>
                    </a:lnTo>
                    <a:cubicBezTo>
                      <a:pt x="2870" y="1283"/>
                      <a:pt x="2906" y="1283"/>
                      <a:pt x="2953" y="1271"/>
                    </a:cubicBezTo>
                    <a:cubicBezTo>
                      <a:pt x="3081" y="1260"/>
                      <a:pt x="3050" y="1068"/>
                      <a:pt x="2918" y="1068"/>
                    </a:cubicBezTo>
                    <a:cubicBezTo>
                      <a:pt x="2914" y="1068"/>
                      <a:pt x="2910" y="1069"/>
                      <a:pt x="2906" y="1069"/>
                    </a:cubicBezTo>
                    <a:lnTo>
                      <a:pt x="2822" y="1069"/>
                    </a:lnTo>
                    <a:cubicBezTo>
                      <a:pt x="2703" y="1033"/>
                      <a:pt x="2513" y="712"/>
                      <a:pt x="3060" y="319"/>
                    </a:cubicBezTo>
                    <a:lnTo>
                      <a:pt x="3239" y="188"/>
                    </a:lnTo>
                    <a:cubicBezTo>
                      <a:pt x="3312" y="126"/>
                      <a:pt x="3258" y="0"/>
                      <a:pt x="31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9"/>
              <p:cNvSpPr/>
              <p:nvPr/>
            </p:nvSpPr>
            <p:spPr>
              <a:xfrm flipH="1">
                <a:off x="5756468" y="665998"/>
                <a:ext cx="179934" cy="86981"/>
              </a:xfrm>
              <a:custGeom>
                <a:avLst/>
                <a:gdLst/>
                <a:ahLst/>
                <a:cxnLst/>
                <a:rect l="l" t="t" r="r" b="b"/>
                <a:pathLst>
                  <a:path w="3314" h="1602" extrusionOk="0">
                    <a:moveTo>
                      <a:pt x="3157" y="1"/>
                    </a:moveTo>
                    <a:cubicBezTo>
                      <a:pt x="3145" y="1"/>
                      <a:pt x="3133" y="3"/>
                      <a:pt x="3120" y="6"/>
                    </a:cubicBezTo>
                    <a:cubicBezTo>
                      <a:pt x="3084" y="30"/>
                      <a:pt x="3049" y="30"/>
                      <a:pt x="3037" y="42"/>
                    </a:cubicBezTo>
                    <a:cubicBezTo>
                      <a:pt x="2549" y="209"/>
                      <a:pt x="2215" y="566"/>
                      <a:pt x="2132" y="685"/>
                    </a:cubicBezTo>
                    <a:cubicBezTo>
                      <a:pt x="2072" y="757"/>
                      <a:pt x="2001" y="816"/>
                      <a:pt x="1953" y="840"/>
                    </a:cubicBezTo>
                    <a:cubicBezTo>
                      <a:pt x="1941" y="864"/>
                      <a:pt x="1906" y="864"/>
                      <a:pt x="1882" y="864"/>
                    </a:cubicBezTo>
                    <a:cubicBezTo>
                      <a:pt x="1791" y="850"/>
                      <a:pt x="1704" y="844"/>
                      <a:pt x="1623" y="844"/>
                    </a:cubicBezTo>
                    <a:cubicBezTo>
                      <a:pt x="1206" y="844"/>
                      <a:pt x="916" y="1002"/>
                      <a:pt x="727" y="1102"/>
                    </a:cubicBezTo>
                    <a:cubicBezTo>
                      <a:pt x="557" y="1187"/>
                      <a:pt x="259" y="1199"/>
                      <a:pt x="103" y="1199"/>
                    </a:cubicBezTo>
                    <a:cubicBezTo>
                      <a:pt x="40" y="1199"/>
                      <a:pt x="1" y="1197"/>
                      <a:pt x="1" y="1197"/>
                    </a:cubicBezTo>
                    <a:lnTo>
                      <a:pt x="1" y="1197"/>
                    </a:lnTo>
                    <a:cubicBezTo>
                      <a:pt x="116" y="1301"/>
                      <a:pt x="271" y="1335"/>
                      <a:pt x="431" y="1335"/>
                    </a:cubicBezTo>
                    <a:cubicBezTo>
                      <a:pt x="618" y="1335"/>
                      <a:pt x="812" y="1289"/>
                      <a:pt x="953" y="1257"/>
                    </a:cubicBezTo>
                    <a:cubicBezTo>
                      <a:pt x="1084" y="1233"/>
                      <a:pt x="1203" y="1233"/>
                      <a:pt x="1298" y="1233"/>
                    </a:cubicBezTo>
                    <a:cubicBezTo>
                      <a:pt x="1358" y="1233"/>
                      <a:pt x="1406" y="1280"/>
                      <a:pt x="1406" y="1340"/>
                    </a:cubicBezTo>
                    <a:lnTo>
                      <a:pt x="1406" y="1364"/>
                    </a:lnTo>
                    <a:cubicBezTo>
                      <a:pt x="1322" y="1376"/>
                      <a:pt x="1203" y="1495"/>
                      <a:pt x="1203" y="1495"/>
                    </a:cubicBezTo>
                    <a:cubicBezTo>
                      <a:pt x="1222" y="1490"/>
                      <a:pt x="1247" y="1488"/>
                      <a:pt x="1274" y="1488"/>
                    </a:cubicBezTo>
                    <a:cubicBezTo>
                      <a:pt x="1384" y="1488"/>
                      <a:pt x="1536" y="1519"/>
                      <a:pt x="1536" y="1519"/>
                    </a:cubicBezTo>
                    <a:cubicBezTo>
                      <a:pt x="1703" y="1578"/>
                      <a:pt x="1831" y="1602"/>
                      <a:pt x="1936" y="1602"/>
                    </a:cubicBezTo>
                    <a:cubicBezTo>
                      <a:pt x="2309" y="1602"/>
                      <a:pt x="2375" y="1302"/>
                      <a:pt x="2775" y="1292"/>
                    </a:cubicBezTo>
                    <a:lnTo>
                      <a:pt x="2799" y="1292"/>
                    </a:lnTo>
                    <a:cubicBezTo>
                      <a:pt x="2858" y="1292"/>
                      <a:pt x="2906" y="1292"/>
                      <a:pt x="2953" y="1280"/>
                    </a:cubicBezTo>
                    <a:cubicBezTo>
                      <a:pt x="3081" y="1257"/>
                      <a:pt x="3039" y="1066"/>
                      <a:pt x="2917" y="1066"/>
                    </a:cubicBezTo>
                    <a:cubicBezTo>
                      <a:pt x="2913" y="1066"/>
                      <a:pt x="2909" y="1066"/>
                      <a:pt x="2906" y="1066"/>
                    </a:cubicBezTo>
                    <a:lnTo>
                      <a:pt x="2822" y="1066"/>
                    </a:lnTo>
                    <a:cubicBezTo>
                      <a:pt x="2691" y="1042"/>
                      <a:pt x="2501" y="709"/>
                      <a:pt x="3049" y="328"/>
                    </a:cubicBezTo>
                    <a:lnTo>
                      <a:pt x="3239" y="185"/>
                    </a:lnTo>
                    <a:cubicBezTo>
                      <a:pt x="3313" y="121"/>
                      <a:pt x="3255" y="1"/>
                      <a:pt x="31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9"/>
              <p:cNvSpPr/>
              <p:nvPr/>
            </p:nvSpPr>
            <p:spPr>
              <a:xfrm flipH="1">
                <a:off x="5296963" y="1163863"/>
                <a:ext cx="149366" cy="70855"/>
              </a:xfrm>
              <a:custGeom>
                <a:avLst/>
                <a:gdLst/>
                <a:ahLst/>
                <a:cxnLst/>
                <a:rect l="l" t="t" r="r" b="b"/>
                <a:pathLst>
                  <a:path w="2751" h="1305" extrusionOk="0">
                    <a:moveTo>
                      <a:pt x="2751" y="0"/>
                    </a:moveTo>
                    <a:lnTo>
                      <a:pt x="2751" y="0"/>
                    </a:lnTo>
                    <a:cubicBezTo>
                      <a:pt x="2750" y="0"/>
                      <a:pt x="2536" y="286"/>
                      <a:pt x="2179" y="322"/>
                    </a:cubicBezTo>
                    <a:cubicBezTo>
                      <a:pt x="1822" y="381"/>
                      <a:pt x="1560" y="596"/>
                      <a:pt x="1489" y="667"/>
                    </a:cubicBezTo>
                    <a:cubicBezTo>
                      <a:pt x="1441" y="715"/>
                      <a:pt x="1405" y="738"/>
                      <a:pt x="1370" y="750"/>
                    </a:cubicBezTo>
                    <a:cubicBezTo>
                      <a:pt x="1361" y="768"/>
                      <a:pt x="1339" y="779"/>
                      <a:pt x="1319" y="779"/>
                    </a:cubicBezTo>
                    <a:cubicBezTo>
                      <a:pt x="1312" y="779"/>
                      <a:pt x="1304" y="777"/>
                      <a:pt x="1298" y="774"/>
                    </a:cubicBezTo>
                    <a:cubicBezTo>
                      <a:pt x="1173" y="737"/>
                      <a:pt x="1058" y="723"/>
                      <a:pt x="955" y="723"/>
                    </a:cubicBezTo>
                    <a:cubicBezTo>
                      <a:pt x="764" y="723"/>
                      <a:pt x="613" y="771"/>
                      <a:pt x="512" y="810"/>
                    </a:cubicBezTo>
                    <a:cubicBezTo>
                      <a:pt x="453" y="830"/>
                      <a:pt x="376" y="836"/>
                      <a:pt x="300" y="836"/>
                    </a:cubicBezTo>
                    <a:cubicBezTo>
                      <a:pt x="148" y="836"/>
                      <a:pt x="0" y="810"/>
                      <a:pt x="0" y="810"/>
                    </a:cubicBezTo>
                    <a:lnTo>
                      <a:pt x="0" y="810"/>
                    </a:lnTo>
                    <a:cubicBezTo>
                      <a:pt x="109" y="935"/>
                      <a:pt x="294" y="961"/>
                      <a:pt x="456" y="961"/>
                    </a:cubicBezTo>
                    <a:cubicBezTo>
                      <a:pt x="525" y="961"/>
                      <a:pt x="590" y="956"/>
                      <a:pt x="643" y="953"/>
                    </a:cubicBezTo>
                    <a:cubicBezTo>
                      <a:pt x="673" y="949"/>
                      <a:pt x="701" y="947"/>
                      <a:pt x="728" y="947"/>
                    </a:cubicBezTo>
                    <a:cubicBezTo>
                      <a:pt x="862" y="947"/>
                      <a:pt x="953" y="989"/>
                      <a:pt x="953" y="989"/>
                    </a:cubicBezTo>
                    <a:cubicBezTo>
                      <a:pt x="929" y="1036"/>
                      <a:pt x="929" y="1084"/>
                      <a:pt x="929" y="1084"/>
                    </a:cubicBezTo>
                    <a:cubicBezTo>
                      <a:pt x="869" y="1084"/>
                      <a:pt x="774" y="1155"/>
                      <a:pt x="774" y="1155"/>
                    </a:cubicBezTo>
                    <a:cubicBezTo>
                      <a:pt x="781" y="1154"/>
                      <a:pt x="788" y="1154"/>
                      <a:pt x="796" y="1154"/>
                    </a:cubicBezTo>
                    <a:cubicBezTo>
                      <a:pt x="872" y="1154"/>
                      <a:pt x="1000" y="1203"/>
                      <a:pt x="1000" y="1203"/>
                    </a:cubicBezTo>
                    <a:cubicBezTo>
                      <a:pt x="1140" y="1278"/>
                      <a:pt x="1243" y="1304"/>
                      <a:pt x="1326" y="1304"/>
                    </a:cubicBezTo>
                    <a:cubicBezTo>
                      <a:pt x="1518" y="1304"/>
                      <a:pt x="1607" y="1164"/>
                      <a:pt x="1808" y="1164"/>
                    </a:cubicBezTo>
                    <a:cubicBezTo>
                      <a:pt x="1824" y="1164"/>
                      <a:pt x="1840" y="1165"/>
                      <a:pt x="1858" y="1167"/>
                    </a:cubicBezTo>
                    <a:lnTo>
                      <a:pt x="1881" y="1167"/>
                    </a:lnTo>
                    <a:cubicBezTo>
                      <a:pt x="1906" y="1170"/>
                      <a:pt x="1930" y="1171"/>
                      <a:pt x="1953" y="1171"/>
                    </a:cubicBezTo>
                    <a:cubicBezTo>
                      <a:pt x="2226" y="1171"/>
                      <a:pt x="2358" y="989"/>
                      <a:pt x="2358" y="989"/>
                    </a:cubicBezTo>
                    <a:lnTo>
                      <a:pt x="2358" y="989"/>
                    </a:lnTo>
                    <a:cubicBezTo>
                      <a:pt x="2358" y="989"/>
                      <a:pt x="2093" y="1030"/>
                      <a:pt x="1964" y="1030"/>
                    </a:cubicBezTo>
                    <a:cubicBezTo>
                      <a:pt x="1938" y="1030"/>
                      <a:pt x="1917" y="1028"/>
                      <a:pt x="1905" y="1024"/>
                    </a:cubicBezTo>
                    <a:cubicBezTo>
                      <a:pt x="1834" y="1012"/>
                      <a:pt x="1727" y="750"/>
                      <a:pt x="2143" y="548"/>
                    </a:cubicBezTo>
                    <a:cubicBezTo>
                      <a:pt x="2560" y="346"/>
                      <a:pt x="2751" y="1"/>
                      <a:pt x="2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9"/>
              <p:cNvSpPr/>
              <p:nvPr/>
            </p:nvSpPr>
            <p:spPr>
              <a:xfrm flipH="1">
                <a:off x="3651158" y="818998"/>
                <a:ext cx="91867" cy="44250"/>
              </a:xfrm>
              <a:custGeom>
                <a:avLst/>
                <a:gdLst/>
                <a:ahLst/>
                <a:cxnLst/>
                <a:rect l="l" t="t" r="r" b="b"/>
                <a:pathLst>
                  <a:path w="1692" h="815" extrusionOk="0">
                    <a:moveTo>
                      <a:pt x="1691" y="0"/>
                    </a:moveTo>
                    <a:cubicBezTo>
                      <a:pt x="1691" y="0"/>
                      <a:pt x="1560" y="179"/>
                      <a:pt x="1334" y="214"/>
                    </a:cubicBezTo>
                    <a:cubicBezTo>
                      <a:pt x="1108" y="262"/>
                      <a:pt x="965" y="381"/>
                      <a:pt x="918" y="417"/>
                    </a:cubicBezTo>
                    <a:cubicBezTo>
                      <a:pt x="870" y="476"/>
                      <a:pt x="810" y="500"/>
                      <a:pt x="810" y="500"/>
                    </a:cubicBezTo>
                    <a:cubicBezTo>
                      <a:pt x="724" y="470"/>
                      <a:pt x="648" y="459"/>
                      <a:pt x="582" y="459"/>
                    </a:cubicBezTo>
                    <a:cubicBezTo>
                      <a:pt x="466" y="459"/>
                      <a:pt x="379" y="494"/>
                      <a:pt x="310" y="524"/>
                    </a:cubicBezTo>
                    <a:cubicBezTo>
                      <a:pt x="275" y="536"/>
                      <a:pt x="228" y="540"/>
                      <a:pt x="182" y="540"/>
                    </a:cubicBezTo>
                    <a:cubicBezTo>
                      <a:pt x="91" y="540"/>
                      <a:pt x="1" y="524"/>
                      <a:pt x="1" y="524"/>
                    </a:cubicBezTo>
                    <a:lnTo>
                      <a:pt x="1" y="524"/>
                    </a:lnTo>
                    <a:cubicBezTo>
                      <a:pt x="53" y="591"/>
                      <a:pt x="143" y="612"/>
                      <a:pt x="232" y="612"/>
                    </a:cubicBezTo>
                    <a:cubicBezTo>
                      <a:pt x="285" y="612"/>
                      <a:pt x="337" y="604"/>
                      <a:pt x="382" y="595"/>
                    </a:cubicBezTo>
                    <a:cubicBezTo>
                      <a:pt x="501" y="595"/>
                      <a:pt x="572" y="631"/>
                      <a:pt x="572" y="631"/>
                    </a:cubicBezTo>
                    <a:cubicBezTo>
                      <a:pt x="560" y="643"/>
                      <a:pt x="560" y="679"/>
                      <a:pt x="560" y="679"/>
                    </a:cubicBezTo>
                    <a:cubicBezTo>
                      <a:pt x="537" y="679"/>
                      <a:pt x="477" y="715"/>
                      <a:pt x="477" y="715"/>
                    </a:cubicBezTo>
                    <a:cubicBezTo>
                      <a:pt x="513" y="715"/>
                      <a:pt x="608" y="750"/>
                      <a:pt x="608" y="750"/>
                    </a:cubicBezTo>
                    <a:cubicBezTo>
                      <a:pt x="693" y="798"/>
                      <a:pt x="755" y="815"/>
                      <a:pt x="805" y="815"/>
                    </a:cubicBezTo>
                    <a:cubicBezTo>
                      <a:pt x="915" y="815"/>
                      <a:pt x="967" y="734"/>
                      <a:pt x="1084" y="734"/>
                    </a:cubicBezTo>
                    <a:cubicBezTo>
                      <a:pt x="1099" y="734"/>
                      <a:pt x="1115" y="736"/>
                      <a:pt x="1132" y="738"/>
                    </a:cubicBezTo>
                    <a:lnTo>
                      <a:pt x="1144" y="738"/>
                    </a:lnTo>
                    <a:cubicBezTo>
                      <a:pt x="1153" y="739"/>
                      <a:pt x="1161" y="739"/>
                      <a:pt x="1170" y="739"/>
                    </a:cubicBezTo>
                    <a:cubicBezTo>
                      <a:pt x="1354" y="739"/>
                      <a:pt x="1441" y="619"/>
                      <a:pt x="1441" y="619"/>
                    </a:cubicBezTo>
                    <a:lnTo>
                      <a:pt x="1441" y="619"/>
                    </a:lnTo>
                    <a:cubicBezTo>
                      <a:pt x="1441" y="619"/>
                      <a:pt x="1297" y="635"/>
                      <a:pt x="1214" y="635"/>
                    </a:cubicBezTo>
                    <a:cubicBezTo>
                      <a:pt x="1194" y="635"/>
                      <a:pt x="1177" y="634"/>
                      <a:pt x="1168" y="631"/>
                    </a:cubicBezTo>
                    <a:cubicBezTo>
                      <a:pt x="1132" y="619"/>
                      <a:pt x="1072" y="453"/>
                      <a:pt x="1322" y="334"/>
                    </a:cubicBezTo>
                    <a:cubicBezTo>
                      <a:pt x="1572" y="215"/>
                      <a:pt x="1691" y="0"/>
                      <a:pt x="1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9"/>
              <p:cNvSpPr/>
              <p:nvPr/>
            </p:nvSpPr>
            <p:spPr>
              <a:xfrm flipH="1">
                <a:off x="6032015" y="448492"/>
                <a:ext cx="141004" cy="55870"/>
              </a:xfrm>
              <a:custGeom>
                <a:avLst/>
                <a:gdLst/>
                <a:ahLst/>
                <a:cxnLst/>
                <a:rect l="l" t="t" r="r" b="b"/>
                <a:pathLst>
                  <a:path w="2597" h="1029" extrusionOk="0">
                    <a:moveTo>
                      <a:pt x="2596" y="0"/>
                    </a:moveTo>
                    <a:cubicBezTo>
                      <a:pt x="2596" y="0"/>
                      <a:pt x="2346" y="226"/>
                      <a:pt x="2037" y="250"/>
                    </a:cubicBezTo>
                    <a:cubicBezTo>
                      <a:pt x="1715" y="286"/>
                      <a:pt x="1465" y="429"/>
                      <a:pt x="1382" y="488"/>
                    </a:cubicBezTo>
                    <a:cubicBezTo>
                      <a:pt x="1346" y="524"/>
                      <a:pt x="1299" y="536"/>
                      <a:pt x="1263" y="548"/>
                    </a:cubicBezTo>
                    <a:cubicBezTo>
                      <a:pt x="1251" y="554"/>
                      <a:pt x="1236" y="557"/>
                      <a:pt x="1221" y="557"/>
                    </a:cubicBezTo>
                    <a:cubicBezTo>
                      <a:pt x="1206" y="557"/>
                      <a:pt x="1192" y="554"/>
                      <a:pt x="1180" y="548"/>
                    </a:cubicBezTo>
                    <a:cubicBezTo>
                      <a:pt x="1031" y="485"/>
                      <a:pt x="893" y="466"/>
                      <a:pt x="774" y="466"/>
                    </a:cubicBezTo>
                    <a:cubicBezTo>
                      <a:pt x="645" y="466"/>
                      <a:pt x="539" y="488"/>
                      <a:pt x="465" y="500"/>
                    </a:cubicBezTo>
                    <a:cubicBezTo>
                      <a:pt x="439" y="506"/>
                      <a:pt x="409" y="508"/>
                      <a:pt x="378" y="508"/>
                    </a:cubicBezTo>
                    <a:cubicBezTo>
                      <a:pt x="212" y="508"/>
                      <a:pt x="1" y="441"/>
                      <a:pt x="1" y="441"/>
                    </a:cubicBezTo>
                    <a:lnTo>
                      <a:pt x="1" y="441"/>
                    </a:lnTo>
                    <a:cubicBezTo>
                      <a:pt x="120" y="619"/>
                      <a:pt x="406" y="643"/>
                      <a:pt x="572" y="643"/>
                    </a:cubicBezTo>
                    <a:cubicBezTo>
                      <a:pt x="727" y="655"/>
                      <a:pt x="846" y="714"/>
                      <a:pt x="846" y="714"/>
                    </a:cubicBezTo>
                    <a:cubicBezTo>
                      <a:pt x="822" y="738"/>
                      <a:pt x="822" y="786"/>
                      <a:pt x="822" y="786"/>
                    </a:cubicBezTo>
                    <a:cubicBezTo>
                      <a:pt x="818" y="785"/>
                      <a:pt x="813" y="784"/>
                      <a:pt x="809" y="784"/>
                    </a:cubicBezTo>
                    <a:cubicBezTo>
                      <a:pt x="760" y="784"/>
                      <a:pt x="691" y="833"/>
                      <a:pt x="691" y="833"/>
                    </a:cubicBezTo>
                    <a:cubicBezTo>
                      <a:pt x="696" y="833"/>
                      <a:pt x="701" y="832"/>
                      <a:pt x="706" y="832"/>
                    </a:cubicBezTo>
                    <a:cubicBezTo>
                      <a:pt x="770" y="832"/>
                      <a:pt x="882" y="893"/>
                      <a:pt x="882" y="893"/>
                    </a:cubicBezTo>
                    <a:cubicBezTo>
                      <a:pt x="1023" y="997"/>
                      <a:pt x="1123" y="1028"/>
                      <a:pt x="1207" y="1028"/>
                    </a:cubicBezTo>
                    <a:cubicBezTo>
                      <a:pt x="1337" y="1028"/>
                      <a:pt x="1426" y="953"/>
                      <a:pt x="1562" y="953"/>
                    </a:cubicBezTo>
                    <a:cubicBezTo>
                      <a:pt x="1591" y="953"/>
                      <a:pt x="1622" y="956"/>
                      <a:pt x="1656" y="964"/>
                    </a:cubicBezTo>
                    <a:lnTo>
                      <a:pt x="1668" y="964"/>
                    </a:lnTo>
                    <a:cubicBezTo>
                      <a:pt x="1715" y="976"/>
                      <a:pt x="1760" y="981"/>
                      <a:pt x="1800" y="981"/>
                    </a:cubicBezTo>
                    <a:cubicBezTo>
                      <a:pt x="2004" y="981"/>
                      <a:pt x="2120" y="857"/>
                      <a:pt x="2120" y="857"/>
                    </a:cubicBezTo>
                    <a:cubicBezTo>
                      <a:pt x="2120" y="857"/>
                      <a:pt x="1775" y="857"/>
                      <a:pt x="1715" y="833"/>
                    </a:cubicBezTo>
                    <a:cubicBezTo>
                      <a:pt x="1656" y="798"/>
                      <a:pt x="1596" y="560"/>
                      <a:pt x="1977" y="429"/>
                    </a:cubicBezTo>
                    <a:cubicBezTo>
                      <a:pt x="2382" y="286"/>
                      <a:pt x="2596" y="0"/>
                      <a:pt x="25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9"/>
              <p:cNvSpPr/>
              <p:nvPr/>
            </p:nvSpPr>
            <p:spPr>
              <a:xfrm flipH="1">
                <a:off x="5503888" y="438176"/>
                <a:ext cx="110599" cy="66891"/>
              </a:xfrm>
              <a:custGeom>
                <a:avLst/>
                <a:gdLst/>
                <a:ahLst/>
                <a:cxnLst/>
                <a:rect l="l" t="t" r="r" b="b"/>
                <a:pathLst>
                  <a:path w="2037" h="1232" extrusionOk="0">
                    <a:moveTo>
                      <a:pt x="914" y="1"/>
                    </a:moveTo>
                    <a:cubicBezTo>
                      <a:pt x="608" y="1"/>
                      <a:pt x="191" y="238"/>
                      <a:pt x="191" y="238"/>
                    </a:cubicBezTo>
                    <a:cubicBezTo>
                      <a:pt x="191" y="238"/>
                      <a:pt x="254" y="222"/>
                      <a:pt x="307" y="222"/>
                    </a:cubicBezTo>
                    <a:cubicBezTo>
                      <a:pt x="347" y="222"/>
                      <a:pt x="382" y="231"/>
                      <a:pt x="382" y="262"/>
                    </a:cubicBezTo>
                    <a:cubicBezTo>
                      <a:pt x="382" y="321"/>
                      <a:pt x="1" y="607"/>
                      <a:pt x="108" y="1143"/>
                    </a:cubicBezTo>
                    <a:cubicBezTo>
                      <a:pt x="114" y="1202"/>
                      <a:pt x="159" y="1232"/>
                      <a:pt x="205" y="1232"/>
                    </a:cubicBezTo>
                    <a:cubicBezTo>
                      <a:pt x="251" y="1232"/>
                      <a:pt x="299" y="1202"/>
                      <a:pt x="310" y="1143"/>
                    </a:cubicBezTo>
                    <a:cubicBezTo>
                      <a:pt x="346" y="976"/>
                      <a:pt x="418" y="797"/>
                      <a:pt x="549" y="654"/>
                    </a:cubicBezTo>
                    <a:cubicBezTo>
                      <a:pt x="644" y="571"/>
                      <a:pt x="715" y="512"/>
                      <a:pt x="787" y="464"/>
                    </a:cubicBezTo>
                    <a:cubicBezTo>
                      <a:pt x="805" y="458"/>
                      <a:pt x="822" y="455"/>
                      <a:pt x="840" y="455"/>
                    </a:cubicBezTo>
                    <a:cubicBezTo>
                      <a:pt x="858" y="455"/>
                      <a:pt x="876" y="458"/>
                      <a:pt x="894" y="464"/>
                    </a:cubicBezTo>
                    <a:cubicBezTo>
                      <a:pt x="966" y="505"/>
                      <a:pt x="1057" y="538"/>
                      <a:pt x="1149" y="538"/>
                    </a:cubicBezTo>
                    <a:cubicBezTo>
                      <a:pt x="1163" y="538"/>
                      <a:pt x="1177" y="537"/>
                      <a:pt x="1192" y="535"/>
                    </a:cubicBezTo>
                    <a:cubicBezTo>
                      <a:pt x="1203" y="535"/>
                      <a:pt x="1239" y="535"/>
                      <a:pt x="1263" y="512"/>
                    </a:cubicBezTo>
                    <a:cubicBezTo>
                      <a:pt x="1275" y="509"/>
                      <a:pt x="1287" y="507"/>
                      <a:pt x="1298" y="507"/>
                    </a:cubicBezTo>
                    <a:cubicBezTo>
                      <a:pt x="1333" y="507"/>
                      <a:pt x="1364" y="520"/>
                      <a:pt x="1382" y="547"/>
                    </a:cubicBezTo>
                    <a:cubicBezTo>
                      <a:pt x="1489" y="654"/>
                      <a:pt x="1656" y="785"/>
                      <a:pt x="1846" y="857"/>
                    </a:cubicBezTo>
                    <a:cubicBezTo>
                      <a:pt x="1863" y="864"/>
                      <a:pt x="1879" y="868"/>
                      <a:pt x="1895" y="868"/>
                    </a:cubicBezTo>
                    <a:cubicBezTo>
                      <a:pt x="1976" y="868"/>
                      <a:pt x="2028" y="770"/>
                      <a:pt x="1977" y="690"/>
                    </a:cubicBezTo>
                    <a:cubicBezTo>
                      <a:pt x="1918" y="607"/>
                      <a:pt x="1846" y="500"/>
                      <a:pt x="1775" y="428"/>
                    </a:cubicBezTo>
                    <a:cubicBezTo>
                      <a:pt x="1715" y="369"/>
                      <a:pt x="1727" y="273"/>
                      <a:pt x="1799" y="250"/>
                    </a:cubicBezTo>
                    <a:cubicBezTo>
                      <a:pt x="1858" y="214"/>
                      <a:pt x="1954" y="154"/>
                      <a:pt x="2037" y="71"/>
                    </a:cubicBezTo>
                    <a:lnTo>
                      <a:pt x="2037" y="71"/>
                    </a:lnTo>
                    <a:cubicBezTo>
                      <a:pt x="2037" y="71"/>
                      <a:pt x="1792" y="115"/>
                      <a:pt x="1535" y="115"/>
                    </a:cubicBezTo>
                    <a:cubicBezTo>
                      <a:pt x="1369" y="115"/>
                      <a:pt x="1197" y="96"/>
                      <a:pt x="1084" y="35"/>
                    </a:cubicBezTo>
                    <a:cubicBezTo>
                      <a:pt x="1035" y="11"/>
                      <a:pt x="977"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9"/>
              <p:cNvSpPr/>
              <p:nvPr/>
            </p:nvSpPr>
            <p:spPr>
              <a:xfrm flipH="1">
                <a:off x="5666773" y="928351"/>
                <a:ext cx="109947" cy="66077"/>
              </a:xfrm>
              <a:custGeom>
                <a:avLst/>
                <a:gdLst/>
                <a:ahLst/>
                <a:cxnLst/>
                <a:rect l="l" t="t" r="r" b="b"/>
                <a:pathLst>
                  <a:path w="2025" h="1217" extrusionOk="0">
                    <a:moveTo>
                      <a:pt x="904" y="1"/>
                    </a:moveTo>
                    <a:cubicBezTo>
                      <a:pt x="598" y="1"/>
                      <a:pt x="179" y="223"/>
                      <a:pt x="179" y="223"/>
                    </a:cubicBezTo>
                    <a:cubicBezTo>
                      <a:pt x="179" y="223"/>
                      <a:pt x="233" y="209"/>
                      <a:pt x="284" y="209"/>
                    </a:cubicBezTo>
                    <a:cubicBezTo>
                      <a:pt x="328" y="209"/>
                      <a:pt x="370" y="220"/>
                      <a:pt x="370" y="258"/>
                    </a:cubicBezTo>
                    <a:cubicBezTo>
                      <a:pt x="370" y="330"/>
                      <a:pt x="0" y="616"/>
                      <a:pt x="84" y="1128"/>
                    </a:cubicBezTo>
                    <a:cubicBezTo>
                      <a:pt x="90" y="1187"/>
                      <a:pt x="134" y="1217"/>
                      <a:pt x="182" y="1217"/>
                    </a:cubicBezTo>
                    <a:cubicBezTo>
                      <a:pt x="230" y="1217"/>
                      <a:pt x="280" y="1187"/>
                      <a:pt x="298" y="1128"/>
                    </a:cubicBezTo>
                    <a:cubicBezTo>
                      <a:pt x="322" y="961"/>
                      <a:pt x="393" y="782"/>
                      <a:pt x="536" y="639"/>
                    </a:cubicBezTo>
                    <a:cubicBezTo>
                      <a:pt x="620" y="568"/>
                      <a:pt x="691" y="508"/>
                      <a:pt x="774" y="461"/>
                    </a:cubicBezTo>
                    <a:cubicBezTo>
                      <a:pt x="786" y="455"/>
                      <a:pt x="804" y="452"/>
                      <a:pt x="822" y="452"/>
                    </a:cubicBezTo>
                    <a:cubicBezTo>
                      <a:pt x="840" y="452"/>
                      <a:pt x="858" y="455"/>
                      <a:pt x="870" y="461"/>
                    </a:cubicBezTo>
                    <a:cubicBezTo>
                      <a:pt x="948" y="500"/>
                      <a:pt x="1036" y="523"/>
                      <a:pt x="1117" y="523"/>
                    </a:cubicBezTo>
                    <a:cubicBezTo>
                      <a:pt x="1134" y="523"/>
                      <a:pt x="1151" y="522"/>
                      <a:pt x="1167" y="520"/>
                    </a:cubicBezTo>
                    <a:cubicBezTo>
                      <a:pt x="1191" y="520"/>
                      <a:pt x="1215" y="520"/>
                      <a:pt x="1251" y="508"/>
                    </a:cubicBezTo>
                    <a:cubicBezTo>
                      <a:pt x="1261" y="501"/>
                      <a:pt x="1273" y="499"/>
                      <a:pt x="1284" y="499"/>
                    </a:cubicBezTo>
                    <a:cubicBezTo>
                      <a:pt x="1313" y="499"/>
                      <a:pt x="1344" y="515"/>
                      <a:pt x="1370" y="532"/>
                    </a:cubicBezTo>
                    <a:cubicBezTo>
                      <a:pt x="1465" y="639"/>
                      <a:pt x="1632" y="770"/>
                      <a:pt x="1822" y="842"/>
                    </a:cubicBezTo>
                    <a:cubicBezTo>
                      <a:pt x="1839" y="849"/>
                      <a:pt x="1856" y="853"/>
                      <a:pt x="1871" y="853"/>
                    </a:cubicBezTo>
                    <a:cubicBezTo>
                      <a:pt x="1955" y="853"/>
                      <a:pt x="2015" y="757"/>
                      <a:pt x="1965" y="687"/>
                    </a:cubicBezTo>
                    <a:cubicBezTo>
                      <a:pt x="1905" y="592"/>
                      <a:pt x="1822" y="485"/>
                      <a:pt x="1751" y="413"/>
                    </a:cubicBezTo>
                    <a:cubicBezTo>
                      <a:pt x="1691" y="354"/>
                      <a:pt x="1703" y="270"/>
                      <a:pt x="1786" y="235"/>
                    </a:cubicBezTo>
                    <a:cubicBezTo>
                      <a:pt x="1846" y="211"/>
                      <a:pt x="1929" y="151"/>
                      <a:pt x="2024" y="56"/>
                    </a:cubicBezTo>
                    <a:lnTo>
                      <a:pt x="2024" y="56"/>
                    </a:lnTo>
                    <a:cubicBezTo>
                      <a:pt x="2024" y="56"/>
                      <a:pt x="1759" y="103"/>
                      <a:pt x="1494" y="103"/>
                    </a:cubicBezTo>
                    <a:cubicBezTo>
                      <a:pt x="1334" y="103"/>
                      <a:pt x="1175" y="86"/>
                      <a:pt x="1072" y="32"/>
                    </a:cubicBezTo>
                    <a:cubicBezTo>
                      <a:pt x="1024" y="10"/>
                      <a:pt x="966" y="1"/>
                      <a:pt x="9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9"/>
              <p:cNvSpPr/>
              <p:nvPr/>
            </p:nvSpPr>
            <p:spPr>
              <a:xfrm flipH="1">
                <a:off x="4517015" y="591775"/>
                <a:ext cx="109947" cy="66891"/>
              </a:xfrm>
              <a:custGeom>
                <a:avLst/>
                <a:gdLst/>
                <a:ahLst/>
                <a:cxnLst/>
                <a:rect l="l" t="t" r="r" b="b"/>
                <a:pathLst>
                  <a:path w="2025" h="1232" extrusionOk="0">
                    <a:moveTo>
                      <a:pt x="901" y="0"/>
                    </a:moveTo>
                    <a:cubicBezTo>
                      <a:pt x="596" y="0"/>
                      <a:pt x="179" y="237"/>
                      <a:pt x="179" y="237"/>
                    </a:cubicBezTo>
                    <a:cubicBezTo>
                      <a:pt x="179" y="237"/>
                      <a:pt x="241" y="222"/>
                      <a:pt x="294" y="222"/>
                    </a:cubicBezTo>
                    <a:cubicBezTo>
                      <a:pt x="334" y="222"/>
                      <a:pt x="369" y="231"/>
                      <a:pt x="369" y="261"/>
                    </a:cubicBezTo>
                    <a:cubicBezTo>
                      <a:pt x="369" y="321"/>
                      <a:pt x="0" y="618"/>
                      <a:pt x="83" y="1142"/>
                    </a:cubicBezTo>
                    <a:cubicBezTo>
                      <a:pt x="95" y="1202"/>
                      <a:pt x="140" y="1232"/>
                      <a:pt x="186" y="1232"/>
                    </a:cubicBezTo>
                    <a:cubicBezTo>
                      <a:pt x="232" y="1232"/>
                      <a:pt x="280" y="1202"/>
                      <a:pt x="298" y="1142"/>
                    </a:cubicBezTo>
                    <a:cubicBezTo>
                      <a:pt x="322" y="976"/>
                      <a:pt x="405" y="797"/>
                      <a:pt x="536" y="654"/>
                    </a:cubicBezTo>
                    <a:cubicBezTo>
                      <a:pt x="619" y="571"/>
                      <a:pt x="703" y="511"/>
                      <a:pt x="774" y="464"/>
                    </a:cubicBezTo>
                    <a:cubicBezTo>
                      <a:pt x="786" y="458"/>
                      <a:pt x="804" y="455"/>
                      <a:pt x="823" y="455"/>
                    </a:cubicBezTo>
                    <a:cubicBezTo>
                      <a:pt x="843" y="455"/>
                      <a:pt x="863" y="458"/>
                      <a:pt x="881" y="464"/>
                    </a:cubicBezTo>
                    <a:cubicBezTo>
                      <a:pt x="954" y="505"/>
                      <a:pt x="1044" y="537"/>
                      <a:pt x="1137" y="537"/>
                    </a:cubicBezTo>
                    <a:cubicBezTo>
                      <a:pt x="1151" y="537"/>
                      <a:pt x="1165" y="537"/>
                      <a:pt x="1179" y="535"/>
                    </a:cubicBezTo>
                    <a:cubicBezTo>
                      <a:pt x="1191" y="535"/>
                      <a:pt x="1215" y="535"/>
                      <a:pt x="1250" y="511"/>
                    </a:cubicBezTo>
                    <a:cubicBezTo>
                      <a:pt x="1262" y="508"/>
                      <a:pt x="1273" y="507"/>
                      <a:pt x="1284" y="507"/>
                    </a:cubicBezTo>
                    <a:cubicBezTo>
                      <a:pt x="1316" y="507"/>
                      <a:pt x="1343" y="520"/>
                      <a:pt x="1369" y="547"/>
                    </a:cubicBezTo>
                    <a:cubicBezTo>
                      <a:pt x="1477" y="654"/>
                      <a:pt x="1631" y="785"/>
                      <a:pt x="1834" y="857"/>
                    </a:cubicBezTo>
                    <a:cubicBezTo>
                      <a:pt x="1849" y="864"/>
                      <a:pt x="1864" y="867"/>
                      <a:pt x="1878" y="867"/>
                    </a:cubicBezTo>
                    <a:cubicBezTo>
                      <a:pt x="1955" y="867"/>
                      <a:pt x="2015" y="770"/>
                      <a:pt x="1965" y="690"/>
                    </a:cubicBezTo>
                    <a:cubicBezTo>
                      <a:pt x="1905" y="607"/>
                      <a:pt x="1834" y="499"/>
                      <a:pt x="1750" y="428"/>
                    </a:cubicBezTo>
                    <a:cubicBezTo>
                      <a:pt x="1691" y="368"/>
                      <a:pt x="1715" y="273"/>
                      <a:pt x="1786" y="249"/>
                    </a:cubicBezTo>
                    <a:cubicBezTo>
                      <a:pt x="1846" y="214"/>
                      <a:pt x="1929" y="154"/>
                      <a:pt x="2024" y="71"/>
                    </a:cubicBezTo>
                    <a:lnTo>
                      <a:pt x="2024" y="71"/>
                    </a:lnTo>
                    <a:cubicBezTo>
                      <a:pt x="2024" y="71"/>
                      <a:pt x="1779" y="114"/>
                      <a:pt x="1523" y="114"/>
                    </a:cubicBezTo>
                    <a:cubicBezTo>
                      <a:pt x="1356" y="114"/>
                      <a:pt x="1184" y="96"/>
                      <a:pt x="1072" y="35"/>
                    </a:cubicBezTo>
                    <a:cubicBezTo>
                      <a:pt x="1023" y="11"/>
                      <a:pt x="964" y="0"/>
                      <a:pt x="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9"/>
              <p:cNvSpPr/>
              <p:nvPr/>
            </p:nvSpPr>
            <p:spPr>
              <a:xfrm flipH="1">
                <a:off x="5181267" y="701235"/>
                <a:ext cx="109947" cy="66294"/>
              </a:xfrm>
              <a:custGeom>
                <a:avLst/>
                <a:gdLst/>
                <a:ahLst/>
                <a:cxnLst/>
                <a:rect l="l" t="t" r="r" b="b"/>
                <a:pathLst>
                  <a:path w="2025" h="1221" extrusionOk="0">
                    <a:moveTo>
                      <a:pt x="895" y="1"/>
                    </a:moveTo>
                    <a:cubicBezTo>
                      <a:pt x="590" y="1"/>
                      <a:pt x="179" y="227"/>
                      <a:pt x="179" y="227"/>
                    </a:cubicBezTo>
                    <a:cubicBezTo>
                      <a:pt x="179" y="227"/>
                      <a:pt x="241" y="211"/>
                      <a:pt x="294" y="211"/>
                    </a:cubicBezTo>
                    <a:cubicBezTo>
                      <a:pt x="334" y="211"/>
                      <a:pt x="369" y="220"/>
                      <a:pt x="369" y="250"/>
                    </a:cubicBezTo>
                    <a:cubicBezTo>
                      <a:pt x="369" y="310"/>
                      <a:pt x="0" y="596"/>
                      <a:pt x="71" y="1131"/>
                    </a:cubicBezTo>
                    <a:cubicBezTo>
                      <a:pt x="77" y="1191"/>
                      <a:pt x="122" y="1221"/>
                      <a:pt x="170" y="1221"/>
                    </a:cubicBezTo>
                    <a:cubicBezTo>
                      <a:pt x="217" y="1221"/>
                      <a:pt x="268" y="1191"/>
                      <a:pt x="286" y="1131"/>
                    </a:cubicBezTo>
                    <a:cubicBezTo>
                      <a:pt x="310" y="965"/>
                      <a:pt x="381" y="786"/>
                      <a:pt x="524" y="643"/>
                    </a:cubicBezTo>
                    <a:cubicBezTo>
                      <a:pt x="607" y="560"/>
                      <a:pt x="679" y="512"/>
                      <a:pt x="762" y="465"/>
                    </a:cubicBezTo>
                    <a:cubicBezTo>
                      <a:pt x="774" y="459"/>
                      <a:pt x="792" y="456"/>
                      <a:pt x="810" y="456"/>
                    </a:cubicBezTo>
                    <a:cubicBezTo>
                      <a:pt x="827" y="456"/>
                      <a:pt x="845" y="459"/>
                      <a:pt x="857" y="465"/>
                    </a:cubicBezTo>
                    <a:cubicBezTo>
                      <a:pt x="936" y="504"/>
                      <a:pt x="1023" y="527"/>
                      <a:pt x="1105" y="527"/>
                    </a:cubicBezTo>
                    <a:cubicBezTo>
                      <a:pt x="1122" y="527"/>
                      <a:pt x="1139" y="526"/>
                      <a:pt x="1155" y="524"/>
                    </a:cubicBezTo>
                    <a:cubicBezTo>
                      <a:pt x="1191" y="524"/>
                      <a:pt x="1214" y="524"/>
                      <a:pt x="1250" y="512"/>
                    </a:cubicBezTo>
                    <a:cubicBezTo>
                      <a:pt x="1264" y="505"/>
                      <a:pt x="1277" y="503"/>
                      <a:pt x="1289" y="503"/>
                    </a:cubicBezTo>
                    <a:cubicBezTo>
                      <a:pt x="1319" y="503"/>
                      <a:pt x="1344" y="519"/>
                      <a:pt x="1369" y="536"/>
                    </a:cubicBezTo>
                    <a:cubicBezTo>
                      <a:pt x="1476" y="643"/>
                      <a:pt x="1631" y="774"/>
                      <a:pt x="1834" y="846"/>
                    </a:cubicBezTo>
                    <a:cubicBezTo>
                      <a:pt x="1849" y="853"/>
                      <a:pt x="1863" y="857"/>
                      <a:pt x="1878" y="857"/>
                    </a:cubicBezTo>
                    <a:cubicBezTo>
                      <a:pt x="1955" y="857"/>
                      <a:pt x="2015" y="759"/>
                      <a:pt x="1965" y="679"/>
                    </a:cubicBezTo>
                    <a:cubicBezTo>
                      <a:pt x="1905" y="596"/>
                      <a:pt x="1834" y="489"/>
                      <a:pt x="1750" y="417"/>
                    </a:cubicBezTo>
                    <a:cubicBezTo>
                      <a:pt x="1691" y="358"/>
                      <a:pt x="1715" y="262"/>
                      <a:pt x="1786" y="239"/>
                    </a:cubicBezTo>
                    <a:cubicBezTo>
                      <a:pt x="1845" y="215"/>
                      <a:pt x="1929" y="155"/>
                      <a:pt x="2024" y="60"/>
                    </a:cubicBezTo>
                    <a:lnTo>
                      <a:pt x="2024" y="60"/>
                    </a:lnTo>
                    <a:cubicBezTo>
                      <a:pt x="2024" y="60"/>
                      <a:pt x="1764" y="106"/>
                      <a:pt x="1499" y="106"/>
                    </a:cubicBezTo>
                    <a:cubicBezTo>
                      <a:pt x="1339" y="106"/>
                      <a:pt x="1179" y="90"/>
                      <a:pt x="1072" y="36"/>
                    </a:cubicBezTo>
                    <a:cubicBezTo>
                      <a:pt x="1021" y="11"/>
                      <a:pt x="961"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 name="Google Shape;294;p19"/>
            <p:cNvSpPr/>
            <p:nvPr/>
          </p:nvSpPr>
          <p:spPr>
            <a:xfrm>
              <a:off x="3021803" y="4246100"/>
              <a:ext cx="6136174" cy="1093010"/>
            </a:xfrm>
            <a:custGeom>
              <a:avLst/>
              <a:gdLst/>
              <a:ahLst/>
              <a:cxnLst/>
              <a:rect l="l" t="t" r="r" b="b"/>
              <a:pathLst>
                <a:path w="68486" h="11133" extrusionOk="0">
                  <a:moveTo>
                    <a:pt x="0" y="10037"/>
                  </a:moveTo>
                  <a:lnTo>
                    <a:pt x="68485" y="11132"/>
                  </a:lnTo>
                  <a:lnTo>
                    <a:pt x="68485" y="4989"/>
                  </a:lnTo>
                  <a:cubicBezTo>
                    <a:pt x="67818" y="4810"/>
                    <a:pt x="66914" y="4548"/>
                    <a:pt x="66378" y="4310"/>
                  </a:cubicBezTo>
                  <a:cubicBezTo>
                    <a:pt x="65425" y="3893"/>
                    <a:pt x="63413" y="1953"/>
                    <a:pt x="62282" y="1953"/>
                  </a:cubicBezTo>
                  <a:cubicBezTo>
                    <a:pt x="61151" y="1953"/>
                    <a:pt x="61318" y="2584"/>
                    <a:pt x="60246" y="1881"/>
                  </a:cubicBezTo>
                  <a:cubicBezTo>
                    <a:pt x="59175" y="1179"/>
                    <a:pt x="58794" y="1226"/>
                    <a:pt x="57901" y="1822"/>
                  </a:cubicBezTo>
                  <a:cubicBezTo>
                    <a:pt x="56984" y="2417"/>
                    <a:pt x="54936" y="3739"/>
                    <a:pt x="54150" y="3739"/>
                  </a:cubicBezTo>
                  <a:cubicBezTo>
                    <a:pt x="53352" y="3739"/>
                    <a:pt x="52328" y="4072"/>
                    <a:pt x="51447" y="3810"/>
                  </a:cubicBezTo>
                  <a:cubicBezTo>
                    <a:pt x="50793" y="3620"/>
                    <a:pt x="48697" y="3917"/>
                    <a:pt x="47161" y="3727"/>
                  </a:cubicBezTo>
                  <a:cubicBezTo>
                    <a:pt x="46661" y="3667"/>
                    <a:pt x="46232" y="3548"/>
                    <a:pt x="45911" y="3334"/>
                  </a:cubicBezTo>
                  <a:cubicBezTo>
                    <a:pt x="44661" y="2524"/>
                    <a:pt x="41970" y="1869"/>
                    <a:pt x="40553" y="929"/>
                  </a:cubicBezTo>
                  <a:cubicBezTo>
                    <a:pt x="39148" y="0"/>
                    <a:pt x="37446" y="0"/>
                    <a:pt x="36707" y="476"/>
                  </a:cubicBezTo>
                  <a:cubicBezTo>
                    <a:pt x="35969" y="953"/>
                    <a:pt x="33195" y="1524"/>
                    <a:pt x="31957" y="1524"/>
                  </a:cubicBezTo>
                  <a:cubicBezTo>
                    <a:pt x="30707" y="1524"/>
                    <a:pt x="30576" y="2334"/>
                    <a:pt x="29576" y="2524"/>
                  </a:cubicBezTo>
                  <a:cubicBezTo>
                    <a:pt x="29349" y="2560"/>
                    <a:pt x="29326" y="2298"/>
                    <a:pt x="28885" y="2298"/>
                  </a:cubicBezTo>
                  <a:cubicBezTo>
                    <a:pt x="27456" y="2298"/>
                    <a:pt x="25468" y="3370"/>
                    <a:pt x="23515" y="3822"/>
                  </a:cubicBezTo>
                  <a:cubicBezTo>
                    <a:pt x="20717" y="4501"/>
                    <a:pt x="19586" y="4036"/>
                    <a:pt x="18146" y="4763"/>
                  </a:cubicBezTo>
                  <a:cubicBezTo>
                    <a:pt x="16693" y="5513"/>
                    <a:pt x="12931" y="3965"/>
                    <a:pt x="12931" y="3965"/>
                  </a:cubicBezTo>
                  <a:cubicBezTo>
                    <a:pt x="12931" y="3965"/>
                    <a:pt x="7978" y="4394"/>
                    <a:pt x="6239" y="5751"/>
                  </a:cubicBezTo>
                  <a:cubicBezTo>
                    <a:pt x="5323" y="6453"/>
                    <a:pt x="2513" y="7549"/>
                    <a:pt x="0" y="8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 name="Google Shape;295;p19"/>
            <p:cNvGrpSpPr/>
            <p:nvPr/>
          </p:nvGrpSpPr>
          <p:grpSpPr>
            <a:xfrm>
              <a:off x="47" y="683924"/>
              <a:ext cx="5113718" cy="4459507"/>
              <a:chOff x="47" y="683924"/>
              <a:chExt cx="5113718" cy="4459507"/>
            </a:xfrm>
          </p:grpSpPr>
          <p:sp>
            <p:nvSpPr>
              <p:cNvPr id="296" name="Google Shape;296;p19"/>
              <p:cNvSpPr/>
              <p:nvPr/>
            </p:nvSpPr>
            <p:spPr>
              <a:xfrm flipH="1">
                <a:off x="47" y="1660831"/>
                <a:ext cx="3256271" cy="404693"/>
              </a:xfrm>
              <a:custGeom>
                <a:avLst/>
                <a:gdLst/>
                <a:ahLst/>
                <a:cxnLst/>
                <a:rect l="l" t="t" r="r" b="b"/>
                <a:pathLst>
                  <a:path w="45043" h="5598" extrusionOk="0">
                    <a:moveTo>
                      <a:pt x="10681" y="1"/>
                    </a:moveTo>
                    <a:cubicBezTo>
                      <a:pt x="10598" y="1"/>
                      <a:pt x="10514" y="13"/>
                      <a:pt x="10443" y="61"/>
                    </a:cubicBezTo>
                    <a:lnTo>
                      <a:pt x="8407" y="1263"/>
                    </a:lnTo>
                    <a:cubicBezTo>
                      <a:pt x="8347" y="1311"/>
                      <a:pt x="8276" y="1323"/>
                      <a:pt x="8192" y="1323"/>
                    </a:cubicBezTo>
                    <a:lnTo>
                      <a:pt x="596" y="1739"/>
                    </a:lnTo>
                    <a:cubicBezTo>
                      <a:pt x="13" y="1763"/>
                      <a:pt x="1" y="2608"/>
                      <a:pt x="572" y="2656"/>
                    </a:cubicBezTo>
                    <a:lnTo>
                      <a:pt x="19491" y="4168"/>
                    </a:lnTo>
                    <a:cubicBezTo>
                      <a:pt x="19849" y="4192"/>
                      <a:pt x="20039" y="4585"/>
                      <a:pt x="19849" y="4883"/>
                    </a:cubicBezTo>
                    <a:cubicBezTo>
                      <a:pt x="19652" y="5195"/>
                      <a:pt x="19883" y="5598"/>
                      <a:pt x="20246" y="5598"/>
                    </a:cubicBezTo>
                    <a:cubicBezTo>
                      <a:pt x="20256" y="5598"/>
                      <a:pt x="20267" y="5598"/>
                      <a:pt x="20277" y="5597"/>
                    </a:cubicBezTo>
                    <a:lnTo>
                      <a:pt x="44614" y="3775"/>
                    </a:lnTo>
                    <a:cubicBezTo>
                      <a:pt x="44852" y="3763"/>
                      <a:pt x="45042" y="3549"/>
                      <a:pt x="45042" y="3311"/>
                    </a:cubicBezTo>
                    <a:lnTo>
                      <a:pt x="45042" y="453"/>
                    </a:lnTo>
                    <a:cubicBezTo>
                      <a:pt x="45030" y="203"/>
                      <a:pt x="44828" y="1"/>
                      <a:pt x="445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9"/>
              <p:cNvSpPr/>
              <p:nvPr/>
            </p:nvSpPr>
            <p:spPr>
              <a:xfrm flipH="1">
                <a:off x="935" y="1258010"/>
                <a:ext cx="4337333" cy="1570049"/>
              </a:xfrm>
              <a:custGeom>
                <a:avLst/>
                <a:gdLst/>
                <a:ahLst/>
                <a:cxnLst/>
                <a:rect l="l" t="t" r="r" b="b"/>
                <a:pathLst>
                  <a:path w="59997" h="21718" extrusionOk="0">
                    <a:moveTo>
                      <a:pt x="49031" y="1"/>
                    </a:moveTo>
                    <a:lnTo>
                      <a:pt x="43554" y="2692"/>
                    </a:lnTo>
                    <a:lnTo>
                      <a:pt x="39339" y="6990"/>
                    </a:lnTo>
                    <a:lnTo>
                      <a:pt x="30874" y="9669"/>
                    </a:lnTo>
                    <a:lnTo>
                      <a:pt x="20694" y="16551"/>
                    </a:lnTo>
                    <a:lnTo>
                      <a:pt x="9847" y="18384"/>
                    </a:lnTo>
                    <a:lnTo>
                      <a:pt x="1" y="21718"/>
                    </a:lnTo>
                    <a:lnTo>
                      <a:pt x="59996" y="21718"/>
                    </a:lnTo>
                    <a:lnTo>
                      <a:pt x="59996" y="108"/>
                    </a:lnTo>
                    <a:lnTo>
                      <a:pt x="49031" y="1"/>
                    </a:ln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9"/>
              <p:cNvSpPr/>
              <p:nvPr/>
            </p:nvSpPr>
            <p:spPr>
              <a:xfrm flipH="1">
                <a:off x="935" y="2828017"/>
                <a:ext cx="4337333" cy="994239"/>
              </a:xfrm>
              <a:custGeom>
                <a:avLst/>
                <a:gdLst/>
                <a:ahLst/>
                <a:cxnLst/>
                <a:rect l="l" t="t" r="r" b="b"/>
                <a:pathLst>
                  <a:path w="59997" h="13753" extrusionOk="0">
                    <a:moveTo>
                      <a:pt x="1" y="1"/>
                    </a:moveTo>
                    <a:lnTo>
                      <a:pt x="21849" y="7847"/>
                    </a:lnTo>
                    <a:lnTo>
                      <a:pt x="25183" y="13753"/>
                    </a:lnTo>
                    <a:lnTo>
                      <a:pt x="59996" y="13753"/>
                    </a:lnTo>
                    <a:lnTo>
                      <a:pt x="59996"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9"/>
              <p:cNvSpPr/>
              <p:nvPr/>
            </p:nvSpPr>
            <p:spPr>
              <a:xfrm flipH="1">
                <a:off x="908" y="1265817"/>
                <a:ext cx="2958426" cy="1950452"/>
              </a:xfrm>
              <a:custGeom>
                <a:avLst/>
                <a:gdLst/>
                <a:ahLst/>
                <a:cxnLst/>
                <a:rect l="l" t="t" r="r" b="b"/>
                <a:pathLst>
                  <a:path w="40923" h="26980" extrusionOk="0">
                    <a:moveTo>
                      <a:pt x="40922" y="0"/>
                    </a:moveTo>
                    <a:lnTo>
                      <a:pt x="33183" y="5060"/>
                    </a:lnTo>
                    <a:lnTo>
                      <a:pt x="24682" y="5489"/>
                    </a:lnTo>
                    <a:lnTo>
                      <a:pt x="19313" y="11299"/>
                    </a:lnTo>
                    <a:lnTo>
                      <a:pt x="10073" y="15907"/>
                    </a:lnTo>
                    <a:lnTo>
                      <a:pt x="1" y="26980"/>
                    </a:lnTo>
                    <a:lnTo>
                      <a:pt x="40922" y="26980"/>
                    </a:lnTo>
                    <a:lnTo>
                      <a:pt x="409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9"/>
              <p:cNvSpPr/>
              <p:nvPr/>
            </p:nvSpPr>
            <p:spPr>
              <a:xfrm flipH="1">
                <a:off x="920" y="1860580"/>
                <a:ext cx="3580720" cy="2250032"/>
              </a:xfrm>
              <a:custGeom>
                <a:avLst/>
                <a:gdLst/>
                <a:ahLst/>
                <a:cxnLst/>
                <a:rect l="l" t="t" r="r" b="b"/>
                <a:pathLst>
                  <a:path w="49531" h="31124" extrusionOk="0">
                    <a:moveTo>
                      <a:pt x="49530" y="0"/>
                    </a:moveTo>
                    <a:lnTo>
                      <a:pt x="33255" y="8549"/>
                    </a:lnTo>
                    <a:lnTo>
                      <a:pt x="27182" y="18860"/>
                    </a:lnTo>
                    <a:lnTo>
                      <a:pt x="18562" y="21658"/>
                    </a:lnTo>
                    <a:lnTo>
                      <a:pt x="14717" y="27135"/>
                    </a:lnTo>
                    <a:lnTo>
                      <a:pt x="0" y="31123"/>
                    </a:lnTo>
                    <a:lnTo>
                      <a:pt x="49530" y="31123"/>
                    </a:lnTo>
                    <a:lnTo>
                      <a:pt x="495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9"/>
              <p:cNvSpPr/>
              <p:nvPr/>
            </p:nvSpPr>
            <p:spPr>
              <a:xfrm flipH="1">
                <a:off x="950" y="683924"/>
                <a:ext cx="5112815" cy="4459507"/>
              </a:xfrm>
              <a:custGeom>
                <a:avLst/>
                <a:gdLst/>
                <a:ahLst/>
                <a:cxnLst/>
                <a:rect l="l" t="t" r="r" b="b"/>
                <a:pathLst>
                  <a:path w="70724" h="61687" extrusionOk="0">
                    <a:moveTo>
                      <a:pt x="70723" y="0"/>
                    </a:moveTo>
                    <a:lnTo>
                      <a:pt x="67616" y="8049"/>
                    </a:lnTo>
                    <a:lnTo>
                      <a:pt x="67282" y="12681"/>
                    </a:lnTo>
                    <a:lnTo>
                      <a:pt x="64056" y="21551"/>
                    </a:lnTo>
                    <a:lnTo>
                      <a:pt x="59520" y="29016"/>
                    </a:lnTo>
                    <a:lnTo>
                      <a:pt x="53519" y="34267"/>
                    </a:lnTo>
                    <a:lnTo>
                      <a:pt x="45411" y="38827"/>
                    </a:lnTo>
                    <a:lnTo>
                      <a:pt x="38827" y="50840"/>
                    </a:lnTo>
                    <a:lnTo>
                      <a:pt x="30195" y="54579"/>
                    </a:lnTo>
                    <a:lnTo>
                      <a:pt x="22336" y="54579"/>
                    </a:lnTo>
                    <a:lnTo>
                      <a:pt x="0" y="61687"/>
                    </a:lnTo>
                    <a:lnTo>
                      <a:pt x="70723" y="61687"/>
                    </a:lnTo>
                    <a:lnTo>
                      <a:pt x="707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9"/>
              <p:cNvSpPr/>
              <p:nvPr/>
            </p:nvSpPr>
            <p:spPr>
              <a:xfrm flipH="1">
                <a:off x="1146499" y="2823752"/>
                <a:ext cx="334931" cy="599160"/>
              </a:xfrm>
              <a:custGeom>
                <a:avLst/>
                <a:gdLst/>
                <a:ahLst/>
                <a:cxnLst/>
                <a:rect l="l" t="t" r="r" b="b"/>
                <a:pathLst>
                  <a:path w="4633" h="8288" extrusionOk="0">
                    <a:moveTo>
                      <a:pt x="2513" y="0"/>
                    </a:moveTo>
                    <a:lnTo>
                      <a:pt x="1" y="8287"/>
                    </a:lnTo>
                    <a:lnTo>
                      <a:pt x="4632" y="8287"/>
                    </a:lnTo>
                    <a:lnTo>
                      <a:pt x="25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9"/>
              <p:cNvSpPr/>
              <p:nvPr/>
            </p:nvSpPr>
            <p:spPr>
              <a:xfrm flipH="1">
                <a:off x="137710" y="4317127"/>
                <a:ext cx="334064" cy="600028"/>
              </a:xfrm>
              <a:custGeom>
                <a:avLst/>
                <a:gdLst/>
                <a:ahLst/>
                <a:cxnLst/>
                <a:rect l="l" t="t" r="r" b="b"/>
                <a:pathLst>
                  <a:path w="4621" h="8300" extrusionOk="0">
                    <a:moveTo>
                      <a:pt x="2513" y="1"/>
                    </a:moveTo>
                    <a:lnTo>
                      <a:pt x="1" y="8299"/>
                    </a:lnTo>
                    <a:lnTo>
                      <a:pt x="4620" y="8299"/>
                    </a:lnTo>
                    <a:lnTo>
                      <a:pt x="25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9"/>
              <p:cNvSpPr/>
              <p:nvPr/>
            </p:nvSpPr>
            <p:spPr>
              <a:xfrm flipH="1">
                <a:off x="383071" y="2612870"/>
                <a:ext cx="139452" cy="253096"/>
              </a:xfrm>
              <a:custGeom>
                <a:avLst/>
                <a:gdLst/>
                <a:ahLst/>
                <a:cxnLst/>
                <a:rect l="l" t="t" r="r" b="b"/>
                <a:pathLst>
                  <a:path w="1929" h="3501" extrusionOk="0">
                    <a:moveTo>
                      <a:pt x="1060" y="0"/>
                    </a:moveTo>
                    <a:lnTo>
                      <a:pt x="0" y="3501"/>
                    </a:lnTo>
                    <a:lnTo>
                      <a:pt x="1929" y="3501"/>
                    </a:lnTo>
                    <a:lnTo>
                      <a:pt x="10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9"/>
              <p:cNvSpPr/>
              <p:nvPr/>
            </p:nvSpPr>
            <p:spPr>
              <a:xfrm flipH="1">
                <a:off x="426954" y="2147153"/>
                <a:ext cx="141187" cy="252301"/>
              </a:xfrm>
              <a:custGeom>
                <a:avLst/>
                <a:gdLst/>
                <a:ahLst/>
                <a:cxnLst/>
                <a:rect l="l" t="t" r="r" b="b"/>
                <a:pathLst>
                  <a:path w="1953" h="3490" extrusionOk="0">
                    <a:moveTo>
                      <a:pt x="1060" y="1"/>
                    </a:moveTo>
                    <a:lnTo>
                      <a:pt x="0" y="3490"/>
                    </a:lnTo>
                    <a:lnTo>
                      <a:pt x="1953" y="3490"/>
                    </a:lnTo>
                    <a:lnTo>
                      <a:pt x="10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9"/>
              <p:cNvSpPr/>
              <p:nvPr/>
            </p:nvSpPr>
            <p:spPr>
              <a:xfrm flipH="1">
                <a:off x="272028" y="3490808"/>
                <a:ext cx="139452" cy="253168"/>
              </a:xfrm>
              <a:custGeom>
                <a:avLst/>
                <a:gdLst/>
                <a:ahLst/>
                <a:cxnLst/>
                <a:rect l="l" t="t" r="r" b="b"/>
                <a:pathLst>
                  <a:path w="1929" h="3502" extrusionOk="0">
                    <a:moveTo>
                      <a:pt x="1048" y="1"/>
                    </a:moveTo>
                    <a:lnTo>
                      <a:pt x="0" y="3501"/>
                    </a:lnTo>
                    <a:lnTo>
                      <a:pt x="1929" y="3501"/>
                    </a:lnTo>
                    <a:lnTo>
                      <a:pt x="10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9"/>
              <p:cNvSpPr/>
              <p:nvPr/>
            </p:nvSpPr>
            <p:spPr>
              <a:xfrm flipH="1">
                <a:off x="1046657" y="4317995"/>
                <a:ext cx="141260" cy="253096"/>
              </a:xfrm>
              <a:custGeom>
                <a:avLst/>
                <a:gdLst/>
                <a:ahLst/>
                <a:cxnLst/>
                <a:rect l="l" t="t" r="r" b="b"/>
                <a:pathLst>
                  <a:path w="1954" h="3501" extrusionOk="0">
                    <a:moveTo>
                      <a:pt x="1060" y="0"/>
                    </a:moveTo>
                    <a:lnTo>
                      <a:pt x="1" y="3501"/>
                    </a:lnTo>
                    <a:lnTo>
                      <a:pt x="1953" y="3501"/>
                    </a:lnTo>
                    <a:lnTo>
                      <a:pt x="10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 name="Google Shape;308;p19"/>
            <p:cNvSpPr/>
            <p:nvPr/>
          </p:nvSpPr>
          <p:spPr>
            <a:xfrm>
              <a:off x="6608063" y="2157707"/>
              <a:ext cx="3241264" cy="3070806"/>
            </a:xfrm>
            <a:custGeom>
              <a:avLst/>
              <a:gdLst/>
              <a:ahLst/>
              <a:cxnLst/>
              <a:rect l="l" t="t" r="r" b="b"/>
              <a:pathLst>
                <a:path w="29219" h="27683" extrusionOk="0">
                  <a:moveTo>
                    <a:pt x="12871" y="1453"/>
                  </a:moveTo>
                  <a:cubicBezTo>
                    <a:pt x="12871" y="1501"/>
                    <a:pt x="12883" y="1525"/>
                    <a:pt x="12931" y="1572"/>
                  </a:cubicBezTo>
                  <a:cubicBezTo>
                    <a:pt x="12919" y="1584"/>
                    <a:pt x="12919" y="1620"/>
                    <a:pt x="12919" y="1632"/>
                  </a:cubicBezTo>
                  <a:cubicBezTo>
                    <a:pt x="12913" y="1626"/>
                    <a:pt x="12904" y="1623"/>
                    <a:pt x="12893" y="1623"/>
                  </a:cubicBezTo>
                  <a:cubicBezTo>
                    <a:pt x="12883" y="1623"/>
                    <a:pt x="12871" y="1626"/>
                    <a:pt x="12859" y="1632"/>
                  </a:cubicBezTo>
                  <a:lnTo>
                    <a:pt x="12859" y="1680"/>
                  </a:lnTo>
                  <a:cubicBezTo>
                    <a:pt x="12847" y="1656"/>
                    <a:pt x="12812" y="1644"/>
                    <a:pt x="12788" y="1644"/>
                  </a:cubicBezTo>
                  <a:cubicBezTo>
                    <a:pt x="12812" y="1632"/>
                    <a:pt x="12824" y="1596"/>
                    <a:pt x="12824" y="1560"/>
                  </a:cubicBezTo>
                  <a:cubicBezTo>
                    <a:pt x="12814" y="1546"/>
                    <a:pt x="12799" y="1539"/>
                    <a:pt x="12785" y="1539"/>
                  </a:cubicBezTo>
                  <a:cubicBezTo>
                    <a:pt x="12764" y="1539"/>
                    <a:pt x="12742" y="1552"/>
                    <a:pt x="12728" y="1572"/>
                  </a:cubicBezTo>
                  <a:lnTo>
                    <a:pt x="12728" y="1560"/>
                  </a:lnTo>
                  <a:cubicBezTo>
                    <a:pt x="12740" y="1560"/>
                    <a:pt x="12740" y="1549"/>
                    <a:pt x="12740" y="1513"/>
                  </a:cubicBezTo>
                  <a:cubicBezTo>
                    <a:pt x="12746" y="1519"/>
                    <a:pt x="12758" y="1522"/>
                    <a:pt x="12771" y="1522"/>
                  </a:cubicBezTo>
                  <a:cubicBezTo>
                    <a:pt x="12785" y="1522"/>
                    <a:pt x="12800" y="1519"/>
                    <a:pt x="12812" y="1513"/>
                  </a:cubicBezTo>
                  <a:lnTo>
                    <a:pt x="12812" y="1489"/>
                  </a:lnTo>
                  <a:cubicBezTo>
                    <a:pt x="12847" y="1489"/>
                    <a:pt x="12859" y="1465"/>
                    <a:pt x="12871" y="1453"/>
                  </a:cubicBezTo>
                  <a:close/>
                  <a:moveTo>
                    <a:pt x="12133" y="1620"/>
                  </a:moveTo>
                  <a:cubicBezTo>
                    <a:pt x="12133" y="1620"/>
                    <a:pt x="12133" y="1632"/>
                    <a:pt x="12145" y="1632"/>
                  </a:cubicBezTo>
                  <a:lnTo>
                    <a:pt x="12145" y="1680"/>
                  </a:lnTo>
                  <a:lnTo>
                    <a:pt x="12133" y="1691"/>
                  </a:lnTo>
                  <a:cubicBezTo>
                    <a:pt x="12121" y="1680"/>
                    <a:pt x="12097" y="1680"/>
                    <a:pt x="12073" y="1680"/>
                  </a:cubicBezTo>
                  <a:cubicBezTo>
                    <a:pt x="12121" y="1668"/>
                    <a:pt x="12133" y="1644"/>
                    <a:pt x="12133" y="1620"/>
                  </a:cubicBezTo>
                  <a:close/>
                  <a:moveTo>
                    <a:pt x="15348" y="2037"/>
                  </a:moveTo>
                  <a:cubicBezTo>
                    <a:pt x="15360" y="2061"/>
                    <a:pt x="15360" y="2072"/>
                    <a:pt x="15395" y="2072"/>
                  </a:cubicBezTo>
                  <a:cubicBezTo>
                    <a:pt x="15371" y="2096"/>
                    <a:pt x="15360" y="2120"/>
                    <a:pt x="15371" y="2156"/>
                  </a:cubicBezTo>
                  <a:lnTo>
                    <a:pt x="15395" y="2156"/>
                  </a:lnTo>
                  <a:lnTo>
                    <a:pt x="15395" y="2192"/>
                  </a:lnTo>
                  <a:cubicBezTo>
                    <a:pt x="15395" y="2215"/>
                    <a:pt x="15371" y="2215"/>
                    <a:pt x="15371" y="2227"/>
                  </a:cubicBezTo>
                  <a:lnTo>
                    <a:pt x="15360" y="2227"/>
                  </a:lnTo>
                  <a:cubicBezTo>
                    <a:pt x="15360" y="2215"/>
                    <a:pt x="15371" y="2215"/>
                    <a:pt x="15371" y="2192"/>
                  </a:cubicBezTo>
                  <a:cubicBezTo>
                    <a:pt x="15349" y="2177"/>
                    <a:pt x="15323" y="2167"/>
                    <a:pt x="15294" y="2167"/>
                  </a:cubicBezTo>
                  <a:cubicBezTo>
                    <a:pt x="15277" y="2167"/>
                    <a:pt x="15259" y="2170"/>
                    <a:pt x="15241" y="2180"/>
                  </a:cubicBezTo>
                  <a:lnTo>
                    <a:pt x="15241" y="2168"/>
                  </a:lnTo>
                  <a:cubicBezTo>
                    <a:pt x="15229" y="2156"/>
                    <a:pt x="15229" y="2144"/>
                    <a:pt x="15229" y="2120"/>
                  </a:cubicBezTo>
                  <a:lnTo>
                    <a:pt x="15229" y="2120"/>
                  </a:lnTo>
                  <a:cubicBezTo>
                    <a:pt x="15244" y="2143"/>
                    <a:pt x="15268" y="2151"/>
                    <a:pt x="15297" y="2151"/>
                  </a:cubicBezTo>
                  <a:cubicBezTo>
                    <a:pt x="15313" y="2151"/>
                    <a:pt x="15330" y="2148"/>
                    <a:pt x="15348" y="2144"/>
                  </a:cubicBezTo>
                  <a:cubicBezTo>
                    <a:pt x="15324" y="2096"/>
                    <a:pt x="15312" y="2061"/>
                    <a:pt x="15288" y="2049"/>
                  </a:cubicBezTo>
                  <a:cubicBezTo>
                    <a:pt x="15300" y="2049"/>
                    <a:pt x="15312" y="2049"/>
                    <a:pt x="15312" y="2037"/>
                  </a:cubicBezTo>
                  <a:close/>
                  <a:moveTo>
                    <a:pt x="15574" y="2108"/>
                  </a:moveTo>
                  <a:lnTo>
                    <a:pt x="15574" y="2120"/>
                  </a:lnTo>
                  <a:lnTo>
                    <a:pt x="15574" y="2156"/>
                  </a:lnTo>
                  <a:lnTo>
                    <a:pt x="15550" y="2168"/>
                  </a:lnTo>
                  <a:cubicBezTo>
                    <a:pt x="15574" y="2215"/>
                    <a:pt x="15586" y="2227"/>
                    <a:pt x="15610" y="2239"/>
                  </a:cubicBezTo>
                  <a:lnTo>
                    <a:pt x="15598" y="2263"/>
                  </a:lnTo>
                  <a:cubicBezTo>
                    <a:pt x="15586" y="2263"/>
                    <a:pt x="15562" y="2263"/>
                    <a:pt x="15550" y="2275"/>
                  </a:cubicBezTo>
                  <a:cubicBezTo>
                    <a:pt x="15550" y="2239"/>
                    <a:pt x="15538" y="2227"/>
                    <a:pt x="15514" y="2215"/>
                  </a:cubicBezTo>
                  <a:cubicBezTo>
                    <a:pt x="15491" y="2203"/>
                    <a:pt x="15467" y="2203"/>
                    <a:pt x="15455" y="2203"/>
                  </a:cubicBezTo>
                  <a:cubicBezTo>
                    <a:pt x="15479" y="2144"/>
                    <a:pt x="15479" y="2120"/>
                    <a:pt x="15467" y="2108"/>
                  </a:cubicBezTo>
                  <a:cubicBezTo>
                    <a:pt x="15479" y="2108"/>
                    <a:pt x="15479" y="2120"/>
                    <a:pt x="15479" y="2120"/>
                  </a:cubicBezTo>
                  <a:lnTo>
                    <a:pt x="15514" y="2120"/>
                  </a:lnTo>
                  <a:lnTo>
                    <a:pt x="15514" y="2144"/>
                  </a:lnTo>
                  <a:cubicBezTo>
                    <a:pt x="15538" y="2144"/>
                    <a:pt x="15550" y="2120"/>
                    <a:pt x="15574" y="2108"/>
                  </a:cubicBezTo>
                  <a:close/>
                  <a:moveTo>
                    <a:pt x="16610" y="2334"/>
                  </a:moveTo>
                  <a:lnTo>
                    <a:pt x="16622" y="2346"/>
                  </a:lnTo>
                  <a:lnTo>
                    <a:pt x="16622" y="2382"/>
                  </a:lnTo>
                  <a:cubicBezTo>
                    <a:pt x="16622" y="2406"/>
                    <a:pt x="16622" y="2418"/>
                    <a:pt x="16645" y="2453"/>
                  </a:cubicBezTo>
                  <a:cubicBezTo>
                    <a:pt x="16645" y="2453"/>
                    <a:pt x="16645" y="2465"/>
                    <a:pt x="16622" y="2465"/>
                  </a:cubicBezTo>
                  <a:lnTo>
                    <a:pt x="16610" y="2465"/>
                  </a:lnTo>
                  <a:cubicBezTo>
                    <a:pt x="16598" y="2442"/>
                    <a:pt x="16562" y="2406"/>
                    <a:pt x="16538" y="2406"/>
                  </a:cubicBezTo>
                  <a:cubicBezTo>
                    <a:pt x="16550" y="2394"/>
                    <a:pt x="16550" y="2382"/>
                    <a:pt x="16562" y="2382"/>
                  </a:cubicBezTo>
                  <a:cubicBezTo>
                    <a:pt x="16598" y="2358"/>
                    <a:pt x="16598" y="2358"/>
                    <a:pt x="16610" y="2334"/>
                  </a:cubicBezTo>
                  <a:close/>
                  <a:moveTo>
                    <a:pt x="14598" y="2620"/>
                  </a:moveTo>
                  <a:cubicBezTo>
                    <a:pt x="14598" y="2620"/>
                    <a:pt x="14621" y="2620"/>
                    <a:pt x="14621" y="2632"/>
                  </a:cubicBezTo>
                  <a:cubicBezTo>
                    <a:pt x="14621" y="2644"/>
                    <a:pt x="14621" y="2656"/>
                    <a:pt x="14633" y="2692"/>
                  </a:cubicBezTo>
                  <a:lnTo>
                    <a:pt x="14586" y="2692"/>
                  </a:lnTo>
                  <a:cubicBezTo>
                    <a:pt x="14586" y="2656"/>
                    <a:pt x="14574" y="2644"/>
                    <a:pt x="14562" y="2632"/>
                  </a:cubicBezTo>
                  <a:cubicBezTo>
                    <a:pt x="14574" y="2620"/>
                    <a:pt x="14586" y="2620"/>
                    <a:pt x="14598" y="2620"/>
                  </a:cubicBezTo>
                  <a:close/>
                  <a:moveTo>
                    <a:pt x="13336" y="2953"/>
                  </a:moveTo>
                  <a:cubicBezTo>
                    <a:pt x="13362" y="2971"/>
                    <a:pt x="13381" y="2982"/>
                    <a:pt x="13409" y="2982"/>
                  </a:cubicBezTo>
                  <a:cubicBezTo>
                    <a:pt x="13419" y="2982"/>
                    <a:pt x="13430" y="2981"/>
                    <a:pt x="13443" y="2977"/>
                  </a:cubicBezTo>
                  <a:lnTo>
                    <a:pt x="13443" y="3001"/>
                  </a:lnTo>
                  <a:lnTo>
                    <a:pt x="13395" y="3001"/>
                  </a:lnTo>
                  <a:cubicBezTo>
                    <a:pt x="13371" y="3013"/>
                    <a:pt x="13336" y="3013"/>
                    <a:pt x="13312" y="3049"/>
                  </a:cubicBezTo>
                  <a:cubicBezTo>
                    <a:pt x="13336" y="3013"/>
                    <a:pt x="13336" y="2989"/>
                    <a:pt x="13336" y="2953"/>
                  </a:cubicBezTo>
                  <a:close/>
                  <a:moveTo>
                    <a:pt x="13228" y="2942"/>
                  </a:moveTo>
                  <a:cubicBezTo>
                    <a:pt x="13216" y="2989"/>
                    <a:pt x="13228" y="3013"/>
                    <a:pt x="13276" y="3061"/>
                  </a:cubicBezTo>
                  <a:cubicBezTo>
                    <a:pt x="13264" y="3073"/>
                    <a:pt x="13240" y="3096"/>
                    <a:pt x="13228" y="3096"/>
                  </a:cubicBezTo>
                  <a:cubicBezTo>
                    <a:pt x="13216" y="3096"/>
                    <a:pt x="13205" y="3096"/>
                    <a:pt x="13193" y="3108"/>
                  </a:cubicBezTo>
                  <a:cubicBezTo>
                    <a:pt x="13169" y="3108"/>
                    <a:pt x="13169" y="3096"/>
                    <a:pt x="13157" y="3096"/>
                  </a:cubicBezTo>
                  <a:cubicBezTo>
                    <a:pt x="13169" y="3096"/>
                    <a:pt x="13193" y="3096"/>
                    <a:pt x="13205" y="3073"/>
                  </a:cubicBezTo>
                  <a:cubicBezTo>
                    <a:pt x="13205" y="3037"/>
                    <a:pt x="13169" y="3001"/>
                    <a:pt x="13157" y="2989"/>
                  </a:cubicBezTo>
                  <a:cubicBezTo>
                    <a:pt x="13169" y="2989"/>
                    <a:pt x="13181" y="2977"/>
                    <a:pt x="13205" y="2942"/>
                  </a:cubicBezTo>
                  <a:close/>
                  <a:moveTo>
                    <a:pt x="12359" y="3394"/>
                  </a:moveTo>
                  <a:cubicBezTo>
                    <a:pt x="12371" y="3418"/>
                    <a:pt x="12395" y="3454"/>
                    <a:pt x="12431" y="3465"/>
                  </a:cubicBezTo>
                  <a:cubicBezTo>
                    <a:pt x="12419" y="3477"/>
                    <a:pt x="12395" y="3489"/>
                    <a:pt x="12395" y="3501"/>
                  </a:cubicBezTo>
                  <a:cubicBezTo>
                    <a:pt x="12395" y="3489"/>
                    <a:pt x="12383" y="3465"/>
                    <a:pt x="12371" y="3454"/>
                  </a:cubicBezTo>
                  <a:cubicBezTo>
                    <a:pt x="12359" y="3430"/>
                    <a:pt x="12359" y="3406"/>
                    <a:pt x="12359" y="3394"/>
                  </a:cubicBezTo>
                  <a:close/>
                  <a:moveTo>
                    <a:pt x="15431" y="3418"/>
                  </a:moveTo>
                  <a:cubicBezTo>
                    <a:pt x="15431" y="3454"/>
                    <a:pt x="15431" y="3477"/>
                    <a:pt x="15455" y="3513"/>
                  </a:cubicBezTo>
                  <a:cubicBezTo>
                    <a:pt x="15431" y="3489"/>
                    <a:pt x="15407" y="3489"/>
                    <a:pt x="15395" y="3489"/>
                  </a:cubicBezTo>
                  <a:lnTo>
                    <a:pt x="15348" y="3454"/>
                  </a:lnTo>
                  <a:cubicBezTo>
                    <a:pt x="15371" y="3430"/>
                    <a:pt x="15407" y="3430"/>
                    <a:pt x="15431" y="3418"/>
                  </a:cubicBezTo>
                  <a:close/>
                  <a:moveTo>
                    <a:pt x="15586" y="3835"/>
                  </a:moveTo>
                  <a:cubicBezTo>
                    <a:pt x="15598" y="3835"/>
                    <a:pt x="15610" y="3846"/>
                    <a:pt x="15633" y="3846"/>
                  </a:cubicBezTo>
                  <a:cubicBezTo>
                    <a:pt x="15645" y="3846"/>
                    <a:pt x="15645" y="3870"/>
                    <a:pt x="15657" y="3870"/>
                  </a:cubicBezTo>
                  <a:cubicBezTo>
                    <a:pt x="15627" y="3893"/>
                    <a:pt x="15616" y="3924"/>
                    <a:pt x="15627" y="3957"/>
                  </a:cubicBezTo>
                  <a:lnTo>
                    <a:pt x="15627" y="3957"/>
                  </a:lnTo>
                  <a:cubicBezTo>
                    <a:pt x="15621" y="3952"/>
                    <a:pt x="15616" y="3947"/>
                    <a:pt x="15610" y="3942"/>
                  </a:cubicBezTo>
                  <a:lnTo>
                    <a:pt x="15574" y="3894"/>
                  </a:lnTo>
                  <a:cubicBezTo>
                    <a:pt x="15586" y="3882"/>
                    <a:pt x="15586" y="3846"/>
                    <a:pt x="15586" y="3835"/>
                  </a:cubicBezTo>
                  <a:close/>
                  <a:moveTo>
                    <a:pt x="9799" y="3882"/>
                  </a:moveTo>
                  <a:cubicBezTo>
                    <a:pt x="9823" y="3894"/>
                    <a:pt x="9859" y="3894"/>
                    <a:pt x="9883" y="3894"/>
                  </a:cubicBezTo>
                  <a:cubicBezTo>
                    <a:pt x="9883" y="3930"/>
                    <a:pt x="9883" y="3954"/>
                    <a:pt x="9895" y="3966"/>
                  </a:cubicBezTo>
                  <a:lnTo>
                    <a:pt x="9883" y="3989"/>
                  </a:lnTo>
                  <a:lnTo>
                    <a:pt x="9871" y="3966"/>
                  </a:lnTo>
                  <a:cubicBezTo>
                    <a:pt x="9849" y="3988"/>
                    <a:pt x="9836" y="4005"/>
                    <a:pt x="9832" y="4024"/>
                  </a:cubicBezTo>
                  <a:lnTo>
                    <a:pt x="9832" y="4024"/>
                  </a:lnTo>
                  <a:cubicBezTo>
                    <a:pt x="9827" y="3999"/>
                    <a:pt x="9816" y="3982"/>
                    <a:pt x="9799" y="3966"/>
                  </a:cubicBezTo>
                  <a:lnTo>
                    <a:pt x="9799" y="3882"/>
                  </a:lnTo>
                  <a:close/>
                  <a:moveTo>
                    <a:pt x="15991" y="3811"/>
                  </a:moveTo>
                  <a:cubicBezTo>
                    <a:pt x="15991" y="3870"/>
                    <a:pt x="16014" y="3942"/>
                    <a:pt x="16062" y="3989"/>
                  </a:cubicBezTo>
                  <a:cubicBezTo>
                    <a:pt x="16050" y="3989"/>
                    <a:pt x="16050" y="3989"/>
                    <a:pt x="16062" y="4001"/>
                  </a:cubicBezTo>
                  <a:lnTo>
                    <a:pt x="16062" y="4013"/>
                  </a:lnTo>
                  <a:cubicBezTo>
                    <a:pt x="16049" y="4010"/>
                    <a:pt x="16035" y="4009"/>
                    <a:pt x="16022" y="4009"/>
                  </a:cubicBezTo>
                  <a:cubicBezTo>
                    <a:pt x="15976" y="4009"/>
                    <a:pt x="15930" y="4027"/>
                    <a:pt x="15883" y="4073"/>
                  </a:cubicBezTo>
                  <a:cubicBezTo>
                    <a:pt x="15848" y="4085"/>
                    <a:pt x="15824" y="4108"/>
                    <a:pt x="15812" y="4120"/>
                  </a:cubicBezTo>
                  <a:cubicBezTo>
                    <a:pt x="15780" y="4089"/>
                    <a:pt x="15749" y="4073"/>
                    <a:pt x="15717" y="4073"/>
                  </a:cubicBezTo>
                  <a:cubicBezTo>
                    <a:pt x="15701" y="4073"/>
                    <a:pt x="15685" y="4077"/>
                    <a:pt x="15669" y="4085"/>
                  </a:cubicBezTo>
                  <a:cubicBezTo>
                    <a:pt x="15682" y="4066"/>
                    <a:pt x="15681" y="4040"/>
                    <a:pt x="15668" y="4013"/>
                  </a:cubicBezTo>
                  <a:lnTo>
                    <a:pt x="15668" y="4013"/>
                  </a:lnTo>
                  <a:cubicBezTo>
                    <a:pt x="15669" y="4013"/>
                    <a:pt x="15669" y="4013"/>
                    <a:pt x="15669" y="4013"/>
                  </a:cubicBezTo>
                  <a:cubicBezTo>
                    <a:pt x="15729" y="3989"/>
                    <a:pt x="15764" y="3954"/>
                    <a:pt x="15776" y="3894"/>
                  </a:cubicBezTo>
                  <a:cubicBezTo>
                    <a:pt x="15812" y="3942"/>
                    <a:pt x="15848" y="3966"/>
                    <a:pt x="15931" y="3966"/>
                  </a:cubicBezTo>
                  <a:cubicBezTo>
                    <a:pt x="15943" y="3906"/>
                    <a:pt x="15943" y="3870"/>
                    <a:pt x="15907" y="3823"/>
                  </a:cubicBezTo>
                  <a:cubicBezTo>
                    <a:pt x="15943" y="3823"/>
                    <a:pt x="15955" y="3823"/>
                    <a:pt x="15991" y="3811"/>
                  </a:cubicBezTo>
                  <a:close/>
                  <a:moveTo>
                    <a:pt x="10538" y="4501"/>
                  </a:moveTo>
                  <a:lnTo>
                    <a:pt x="10538" y="4501"/>
                  </a:lnTo>
                  <a:cubicBezTo>
                    <a:pt x="10526" y="4549"/>
                    <a:pt x="10526" y="4608"/>
                    <a:pt x="10549" y="4656"/>
                  </a:cubicBezTo>
                  <a:cubicBezTo>
                    <a:pt x="10526" y="4656"/>
                    <a:pt x="10514" y="4656"/>
                    <a:pt x="10490" y="4668"/>
                  </a:cubicBezTo>
                  <a:cubicBezTo>
                    <a:pt x="10490" y="4656"/>
                    <a:pt x="10490" y="4644"/>
                    <a:pt x="10478" y="4609"/>
                  </a:cubicBezTo>
                  <a:lnTo>
                    <a:pt x="10478" y="4609"/>
                  </a:lnTo>
                  <a:cubicBezTo>
                    <a:pt x="10485" y="4628"/>
                    <a:pt x="10491" y="4637"/>
                    <a:pt x="10496" y="4637"/>
                  </a:cubicBezTo>
                  <a:cubicBezTo>
                    <a:pt x="10499" y="4637"/>
                    <a:pt x="10502" y="4631"/>
                    <a:pt x="10502" y="4620"/>
                  </a:cubicBezTo>
                  <a:lnTo>
                    <a:pt x="10502" y="4561"/>
                  </a:lnTo>
                  <a:lnTo>
                    <a:pt x="10502" y="4537"/>
                  </a:lnTo>
                  <a:cubicBezTo>
                    <a:pt x="10526" y="4537"/>
                    <a:pt x="10526" y="4525"/>
                    <a:pt x="10538" y="4501"/>
                  </a:cubicBezTo>
                  <a:close/>
                  <a:moveTo>
                    <a:pt x="11359" y="4608"/>
                  </a:moveTo>
                  <a:lnTo>
                    <a:pt x="11395" y="4656"/>
                  </a:lnTo>
                  <a:cubicBezTo>
                    <a:pt x="11383" y="4656"/>
                    <a:pt x="11383" y="4668"/>
                    <a:pt x="11371" y="4668"/>
                  </a:cubicBezTo>
                  <a:cubicBezTo>
                    <a:pt x="11359" y="4680"/>
                    <a:pt x="11347" y="4680"/>
                    <a:pt x="11347" y="4680"/>
                  </a:cubicBezTo>
                  <a:cubicBezTo>
                    <a:pt x="11359" y="4656"/>
                    <a:pt x="11359" y="4644"/>
                    <a:pt x="11359" y="4608"/>
                  </a:cubicBezTo>
                  <a:close/>
                  <a:moveTo>
                    <a:pt x="17860" y="4644"/>
                  </a:moveTo>
                  <a:cubicBezTo>
                    <a:pt x="17878" y="4650"/>
                    <a:pt x="17890" y="4653"/>
                    <a:pt x="17900" y="4653"/>
                  </a:cubicBezTo>
                  <a:cubicBezTo>
                    <a:pt x="17910" y="4653"/>
                    <a:pt x="17919" y="4650"/>
                    <a:pt x="17931" y="4644"/>
                  </a:cubicBezTo>
                  <a:lnTo>
                    <a:pt x="17931" y="4644"/>
                  </a:lnTo>
                  <a:cubicBezTo>
                    <a:pt x="17931" y="4656"/>
                    <a:pt x="17919" y="4668"/>
                    <a:pt x="17919" y="4704"/>
                  </a:cubicBezTo>
                  <a:cubicBezTo>
                    <a:pt x="17908" y="4680"/>
                    <a:pt x="17872" y="4668"/>
                    <a:pt x="17860" y="4668"/>
                  </a:cubicBezTo>
                  <a:cubicBezTo>
                    <a:pt x="17848" y="4656"/>
                    <a:pt x="17860" y="4656"/>
                    <a:pt x="17860" y="4644"/>
                  </a:cubicBezTo>
                  <a:close/>
                  <a:moveTo>
                    <a:pt x="18943" y="4620"/>
                  </a:moveTo>
                  <a:cubicBezTo>
                    <a:pt x="18943" y="4644"/>
                    <a:pt x="18967" y="4644"/>
                    <a:pt x="18967" y="4656"/>
                  </a:cubicBezTo>
                  <a:cubicBezTo>
                    <a:pt x="18943" y="4668"/>
                    <a:pt x="18920" y="4704"/>
                    <a:pt x="18920" y="4716"/>
                  </a:cubicBezTo>
                  <a:lnTo>
                    <a:pt x="18920" y="4680"/>
                  </a:lnTo>
                  <a:cubicBezTo>
                    <a:pt x="18931" y="4668"/>
                    <a:pt x="18931" y="4656"/>
                    <a:pt x="18943" y="4620"/>
                  </a:cubicBezTo>
                  <a:close/>
                  <a:moveTo>
                    <a:pt x="18646" y="4644"/>
                  </a:moveTo>
                  <a:lnTo>
                    <a:pt x="18646" y="4656"/>
                  </a:lnTo>
                  <a:cubicBezTo>
                    <a:pt x="18672" y="4674"/>
                    <a:pt x="18692" y="4685"/>
                    <a:pt x="18714" y="4685"/>
                  </a:cubicBezTo>
                  <a:cubicBezTo>
                    <a:pt x="18723" y="4685"/>
                    <a:pt x="18731" y="4683"/>
                    <a:pt x="18741" y="4680"/>
                  </a:cubicBezTo>
                  <a:lnTo>
                    <a:pt x="18741" y="4680"/>
                  </a:lnTo>
                  <a:cubicBezTo>
                    <a:pt x="18729" y="4704"/>
                    <a:pt x="18729" y="4716"/>
                    <a:pt x="18729" y="4728"/>
                  </a:cubicBezTo>
                  <a:cubicBezTo>
                    <a:pt x="18705" y="4728"/>
                    <a:pt x="18681" y="4728"/>
                    <a:pt x="18670" y="4739"/>
                  </a:cubicBezTo>
                  <a:cubicBezTo>
                    <a:pt x="18646" y="4728"/>
                    <a:pt x="18634" y="4716"/>
                    <a:pt x="18622" y="4716"/>
                  </a:cubicBezTo>
                  <a:lnTo>
                    <a:pt x="18586" y="4739"/>
                  </a:lnTo>
                  <a:cubicBezTo>
                    <a:pt x="18576" y="4729"/>
                    <a:pt x="18556" y="4709"/>
                    <a:pt x="18526" y="4688"/>
                  </a:cubicBezTo>
                  <a:lnTo>
                    <a:pt x="18526" y="4688"/>
                  </a:lnTo>
                  <a:cubicBezTo>
                    <a:pt x="18526" y="4686"/>
                    <a:pt x="18527" y="4683"/>
                    <a:pt x="18527" y="4680"/>
                  </a:cubicBezTo>
                  <a:lnTo>
                    <a:pt x="18550" y="4680"/>
                  </a:lnTo>
                  <a:lnTo>
                    <a:pt x="18550" y="4668"/>
                  </a:lnTo>
                  <a:lnTo>
                    <a:pt x="18562" y="4668"/>
                  </a:lnTo>
                  <a:cubicBezTo>
                    <a:pt x="18586" y="4668"/>
                    <a:pt x="18622" y="4656"/>
                    <a:pt x="18646" y="4644"/>
                  </a:cubicBezTo>
                  <a:close/>
                  <a:moveTo>
                    <a:pt x="18812" y="4728"/>
                  </a:moveTo>
                  <a:cubicBezTo>
                    <a:pt x="18824" y="4763"/>
                    <a:pt x="18860" y="4763"/>
                    <a:pt x="18908" y="4763"/>
                  </a:cubicBezTo>
                  <a:cubicBezTo>
                    <a:pt x="18884" y="4775"/>
                    <a:pt x="18884" y="4799"/>
                    <a:pt x="18884" y="4823"/>
                  </a:cubicBezTo>
                  <a:cubicBezTo>
                    <a:pt x="18872" y="4787"/>
                    <a:pt x="18848" y="4775"/>
                    <a:pt x="18812" y="4775"/>
                  </a:cubicBezTo>
                  <a:lnTo>
                    <a:pt x="18812" y="4728"/>
                  </a:lnTo>
                  <a:close/>
                  <a:moveTo>
                    <a:pt x="20122" y="4787"/>
                  </a:moveTo>
                  <a:cubicBezTo>
                    <a:pt x="20134" y="4799"/>
                    <a:pt x="20170" y="4799"/>
                    <a:pt x="20182" y="4799"/>
                  </a:cubicBezTo>
                  <a:cubicBezTo>
                    <a:pt x="20170" y="4823"/>
                    <a:pt x="20170" y="4835"/>
                    <a:pt x="20170" y="4847"/>
                  </a:cubicBezTo>
                  <a:cubicBezTo>
                    <a:pt x="20146" y="4835"/>
                    <a:pt x="20122" y="4823"/>
                    <a:pt x="20110" y="4823"/>
                  </a:cubicBezTo>
                  <a:cubicBezTo>
                    <a:pt x="20122" y="4799"/>
                    <a:pt x="20122" y="4787"/>
                    <a:pt x="20122" y="4787"/>
                  </a:cubicBezTo>
                  <a:close/>
                  <a:moveTo>
                    <a:pt x="20170" y="4882"/>
                  </a:moveTo>
                  <a:cubicBezTo>
                    <a:pt x="20170" y="4905"/>
                    <a:pt x="20180" y="4938"/>
                    <a:pt x="20202" y="4962"/>
                  </a:cubicBezTo>
                  <a:lnTo>
                    <a:pt x="20202" y="4962"/>
                  </a:lnTo>
                  <a:cubicBezTo>
                    <a:pt x="20196" y="4966"/>
                    <a:pt x="20194" y="4972"/>
                    <a:pt x="20194" y="4978"/>
                  </a:cubicBezTo>
                  <a:cubicBezTo>
                    <a:pt x="20170" y="4978"/>
                    <a:pt x="20134" y="5001"/>
                    <a:pt x="20122" y="5001"/>
                  </a:cubicBezTo>
                  <a:cubicBezTo>
                    <a:pt x="20122" y="4978"/>
                    <a:pt x="20110" y="4966"/>
                    <a:pt x="20086" y="4954"/>
                  </a:cubicBezTo>
                  <a:cubicBezTo>
                    <a:pt x="20110" y="4954"/>
                    <a:pt x="20110" y="4942"/>
                    <a:pt x="20110" y="4942"/>
                  </a:cubicBezTo>
                  <a:cubicBezTo>
                    <a:pt x="20134" y="4918"/>
                    <a:pt x="20146" y="4906"/>
                    <a:pt x="20170" y="4882"/>
                  </a:cubicBezTo>
                  <a:close/>
                  <a:moveTo>
                    <a:pt x="20491" y="4704"/>
                  </a:moveTo>
                  <a:cubicBezTo>
                    <a:pt x="20491" y="4716"/>
                    <a:pt x="20491" y="4728"/>
                    <a:pt x="20515" y="4763"/>
                  </a:cubicBezTo>
                  <a:lnTo>
                    <a:pt x="20491" y="4775"/>
                  </a:lnTo>
                  <a:cubicBezTo>
                    <a:pt x="20515" y="4799"/>
                    <a:pt x="20539" y="4835"/>
                    <a:pt x="20551" y="4847"/>
                  </a:cubicBezTo>
                  <a:cubicBezTo>
                    <a:pt x="20539" y="4858"/>
                    <a:pt x="20539" y="4882"/>
                    <a:pt x="20539" y="4894"/>
                  </a:cubicBezTo>
                  <a:cubicBezTo>
                    <a:pt x="20527" y="4894"/>
                    <a:pt x="20515" y="4906"/>
                    <a:pt x="20491" y="4918"/>
                  </a:cubicBezTo>
                  <a:cubicBezTo>
                    <a:pt x="20487" y="4916"/>
                    <a:pt x="20482" y="4916"/>
                    <a:pt x="20476" y="4916"/>
                  </a:cubicBezTo>
                  <a:cubicBezTo>
                    <a:pt x="20440" y="4916"/>
                    <a:pt x="20390" y="4950"/>
                    <a:pt x="20348" y="5001"/>
                  </a:cubicBezTo>
                  <a:cubicBezTo>
                    <a:pt x="20360" y="5013"/>
                    <a:pt x="20360" y="5025"/>
                    <a:pt x="20372" y="5025"/>
                  </a:cubicBezTo>
                  <a:lnTo>
                    <a:pt x="20348" y="5025"/>
                  </a:lnTo>
                  <a:lnTo>
                    <a:pt x="20348" y="5013"/>
                  </a:lnTo>
                  <a:cubicBezTo>
                    <a:pt x="20313" y="5001"/>
                    <a:pt x="20277" y="5001"/>
                    <a:pt x="20241" y="5001"/>
                  </a:cubicBezTo>
                  <a:lnTo>
                    <a:pt x="20229" y="4978"/>
                  </a:lnTo>
                  <a:cubicBezTo>
                    <a:pt x="20289" y="4918"/>
                    <a:pt x="20313" y="4882"/>
                    <a:pt x="20313" y="4835"/>
                  </a:cubicBezTo>
                  <a:cubicBezTo>
                    <a:pt x="20340" y="4871"/>
                    <a:pt x="20381" y="4887"/>
                    <a:pt x="20426" y="4887"/>
                  </a:cubicBezTo>
                  <a:cubicBezTo>
                    <a:pt x="20439" y="4887"/>
                    <a:pt x="20453" y="4885"/>
                    <a:pt x="20467" y="4882"/>
                  </a:cubicBezTo>
                  <a:cubicBezTo>
                    <a:pt x="20479" y="4823"/>
                    <a:pt x="20455" y="4775"/>
                    <a:pt x="20420" y="4739"/>
                  </a:cubicBezTo>
                  <a:cubicBezTo>
                    <a:pt x="20455" y="4739"/>
                    <a:pt x="20467" y="4728"/>
                    <a:pt x="20491" y="4704"/>
                  </a:cubicBezTo>
                  <a:close/>
                  <a:moveTo>
                    <a:pt x="16026" y="5061"/>
                  </a:moveTo>
                  <a:cubicBezTo>
                    <a:pt x="16026" y="5073"/>
                    <a:pt x="16050" y="5073"/>
                    <a:pt x="16050" y="5085"/>
                  </a:cubicBezTo>
                  <a:lnTo>
                    <a:pt x="16050" y="5097"/>
                  </a:lnTo>
                  <a:cubicBezTo>
                    <a:pt x="16014" y="5097"/>
                    <a:pt x="15991" y="5132"/>
                    <a:pt x="15955" y="5156"/>
                  </a:cubicBezTo>
                  <a:lnTo>
                    <a:pt x="15955" y="5120"/>
                  </a:lnTo>
                  <a:lnTo>
                    <a:pt x="15967" y="5097"/>
                  </a:lnTo>
                  <a:cubicBezTo>
                    <a:pt x="15955" y="5073"/>
                    <a:pt x="15955" y="5061"/>
                    <a:pt x="15955" y="5061"/>
                  </a:cubicBezTo>
                  <a:cubicBezTo>
                    <a:pt x="15979" y="5061"/>
                    <a:pt x="15992" y="5066"/>
                    <a:pt x="16005" y="5066"/>
                  </a:cubicBezTo>
                  <a:cubicBezTo>
                    <a:pt x="16012" y="5066"/>
                    <a:pt x="16018" y="5065"/>
                    <a:pt x="16026" y="5061"/>
                  </a:cubicBezTo>
                  <a:close/>
                  <a:moveTo>
                    <a:pt x="22206" y="5132"/>
                  </a:moveTo>
                  <a:cubicBezTo>
                    <a:pt x="22206" y="5144"/>
                    <a:pt x="22218" y="5180"/>
                    <a:pt x="22218" y="5192"/>
                  </a:cubicBezTo>
                  <a:cubicBezTo>
                    <a:pt x="22194" y="5192"/>
                    <a:pt x="22158" y="5192"/>
                    <a:pt x="22146" y="5204"/>
                  </a:cubicBezTo>
                  <a:lnTo>
                    <a:pt x="22146" y="5180"/>
                  </a:lnTo>
                  <a:cubicBezTo>
                    <a:pt x="22158" y="5156"/>
                    <a:pt x="22194" y="5144"/>
                    <a:pt x="22206" y="5132"/>
                  </a:cubicBezTo>
                  <a:close/>
                  <a:moveTo>
                    <a:pt x="14514" y="5061"/>
                  </a:moveTo>
                  <a:cubicBezTo>
                    <a:pt x="14538" y="5097"/>
                    <a:pt x="14574" y="5132"/>
                    <a:pt x="14633" y="5132"/>
                  </a:cubicBezTo>
                  <a:cubicBezTo>
                    <a:pt x="14598" y="5192"/>
                    <a:pt x="14598" y="5239"/>
                    <a:pt x="14621" y="5299"/>
                  </a:cubicBezTo>
                  <a:cubicBezTo>
                    <a:pt x="14621" y="5275"/>
                    <a:pt x="14633" y="5275"/>
                    <a:pt x="14645" y="5275"/>
                  </a:cubicBezTo>
                  <a:lnTo>
                    <a:pt x="14645" y="5299"/>
                  </a:lnTo>
                  <a:lnTo>
                    <a:pt x="14657" y="5311"/>
                  </a:lnTo>
                  <a:cubicBezTo>
                    <a:pt x="14645" y="5359"/>
                    <a:pt x="14657" y="5394"/>
                    <a:pt x="14681" y="5430"/>
                  </a:cubicBezTo>
                  <a:lnTo>
                    <a:pt x="14633" y="5430"/>
                  </a:lnTo>
                  <a:cubicBezTo>
                    <a:pt x="14645" y="5382"/>
                    <a:pt x="14645" y="5335"/>
                    <a:pt x="14621" y="5299"/>
                  </a:cubicBezTo>
                  <a:cubicBezTo>
                    <a:pt x="14586" y="5299"/>
                    <a:pt x="14562" y="5311"/>
                    <a:pt x="14538" y="5311"/>
                  </a:cubicBezTo>
                  <a:lnTo>
                    <a:pt x="14526" y="5299"/>
                  </a:lnTo>
                  <a:cubicBezTo>
                    <a:pt x="14526" y="5275"/>
                    <a:pt x="14514" y="5251"/>
                    <a:pt x="14514" y="5239"/>
                  </a:cubicBezTo>
                  <a:cubicBezTo>
                    <a:pt x="14538" y="5239"/>
                    <a:pt x="14550" y="5216"/>
                    <a:pt x="14586" y="5192"/>
                  </a:cubicBezTo>
                  <a:cubicBezTo>
                    <a:pt x="14558" y="5155"/>
                    <a:pt x="14538" y="5140"/>
                    <a:pt x="14514" y="5140"/>
                  </a:cubicBezTo>
                  <a:cubicBezTo>
                    <a:pt x="14507" y="5140"/>
                    <a:pt x="14499" y="5141"/>
                    <a:pt x="14490" y="5144"/>
                  </a:cubicBezTo>
                  <a:lnTo>
                    <a:pt x="14490" y="5085"/>
                  </a:lnTo>
                  <a:cubicBezTo>
                    <a:pt x="14490" y="5073"/>
                    <a:pt x="14490" y="5073"/>
                    <a:pt x="14514" y="5061"/>
                  </a:cubicBezTo>
                  <a:close/>
                  <a:moveTo>
                    <a:pt x="17788" y="5430"/>
                  </a:moveTo>
                  <a:cubicBezTo>
                    <a:pt x="17805" y="5438"/>
                    <a:pt x="17828" y="5447"/>
                    <a:pt x="17848" y="5447"/>
                  </a:cubicBezTo>
                  <a:cubicBezTo>
                    <a:pt x="17857" y="5447"/>
                    <a:pt x="17865" y="5445"/>
                    <a:pt x="17872" y="5442"/>
                  </a:cubicBezTo>
                  <a:lnTo>
                    <a:pt x="17872" y="5478"/>
                  </a:lnTo>
                  <a:lnTo>
                    <a:pt x="17872" y="5490"/>
                  </a:lnTo>
                  <a:cubicBezTo>
                    <a:pt x="17860" y="5490"/>
                    <a:pt x="17860" y="5478"/>
                    <a:pt x="17848" y="5478"/>
                  </a:cubicBezTo>
                  <a:cubicBezTo>
                    <a:pt x="17836" y="5454"/>
                    <a:pt x="17800" y="5442"/>
                    <a:pt x="17777" y="5442"/>
                  </a:cubicBezTo>
                  <a:cubicBezTo>
                    <a:pt x="17788" y="5442"/>
                    <a:pt x="17788" y="5430"/>
                    <a:pt x="17788" y="5430"/>
                  </a:cubicBezTo>
                  <a:close/>
                  <a:moveTo>
                    <a:pt x="10847" y="5454"/>
                  </a:moveTo>
                  <a:cubicBezTo>
                    <a:pt x="10835" y="5478"/>
                    <a:pt x="10835" y="5501"/>
                    <a:pt x="10835" y="5513"/>
                  </a:cubicBezTo>
                  <a:lnTo>
                    <a:pt x="10799" y="5513"/>
                  </a:lnTo>
                  <a:cubicBezTo>
                    <a:pt x="10788" y="5501"/>
                    <a:pt x="10788" y="5501"/>
                    <a:pt x="10776" y="5501"/>
                  </a:cubicBezTo>
                  <a:lnTo>
                    <a:pt x="10823" y="5454"/>
                  </a:lnTo>
                  <a:close/>
                  <a:moveTo>
                    <a:pt x="7561" y="5490"/>
                  </a:moveTo>
                  <a:cubicBezTo>
                    <a:pt x="7573" y="5501"/>
                    <a:pt x="7573" y="5501"/>
                    <a:pt x="7597" y="5501"/>
                  </a:cubicBezTo>
                  <a:cubicBezTo>
                    <a:pt x="7573" y="5513"/>
                    <a:pt x="7573" y="5537"/>
                    <a:pt x="7597" y="5561"/>
                  </a:cubicBezTo>
                  <a:cubicBezTo>
                    <a:pt x="7573" y="5549"/>
                    <a:pt x="7549" y="5537"/>
                    <a:pt x="7501" y="5513"/>
                  </a:cubicBezTo>
                  <a:cubicBezTo>
                    <a:pt x="7525" y="5513"/>
                    <a:pt x="7549" y="5501"/>
                    <a:pt x="7561" y="5490"/>
                  </a:cubicBezTo>
                  <a:close/>
                  <a:moveTo>
                    <a:pt x="7656" y="5537"/>
                  </a:moveTo>
                  <a:cubicBezTo>
                    <a:pt x="7661" y="5542"/>
                    <a:pt x="7666" y="5546"/>
                    <a:pt x="7672" y="5550"/>
                  </a:cubicBezTo>
                  <a:lnTo>
                    <a:pt x="7672" y="5550"/>
                  </a:lnTo>
                  <a:cubicBezTo>
                    <a:pt x="7666" y="5550"/>
                    <a:pt x="7661" y="5549"/>
                    <a:pt x="7656" y="5549"/>
                  </a:cubicBezTo>
                  <a:cubicBezTo>
                    <a:pt x="7656" y="5561"/>
                    <a:pt x="7632" y="5573"/>
                    <a:pt x="7632" y="5573"/>
                  </a:cubicBezTo>
                  <a:lnTo>
                    <a:pt x="7621" y="5573"/>
                  </a:lnTo>
                  <a:cubicBezTo>
                    <a:pt x="7632" y="5561"/>
                    <a:pt x="7656" y="5549"/>
                    <a:pt x="7656" y="5537"/>
                  </a:cubicBezTo>
                  <a:close/>
                  <a:moveTo>
                    <a:pt x="7728" y="5549"/>
                  </a:moveTo>
                  <a:cubicBezTo>
                    <a:pt x="7728" y="5556"/>
                    <a:pt x="7732" y="5572"/>
                    <a:pt x="7738" y="5586"/>
                  </a:cubicBezTo>
                  <a:lnTo>
                    <a:pt x="7738" y="5586"/>
                  </a:lnTo>
                  <a:cubicBezTo>
                    <a:pt x="7729" y="5575"/>
                    <a:pt x="7716" y="5567"/>
                    <a:pt x="7703" y="5560"/>
                  </a:cubicBezTo>
                  <a:lnTo>
                    <a:pt x="7703" y="5560"/>
                  </a:lnTo>
                  <a:cubicBezTo>
                    <a:pt x="7707" y="5561"/>
                    <a:pt x="7711" y="5561"/>
                    <a:pt x="7716" y="5561"/>
                  </a:cubicBezTo>
                  <a:lnTo>
                    <a:pt x="7716" y="5549"/>
                  </a:lnTo>
                  <a:close/>
                  <a:moveTo>
                    <a:pt x="11273" y="5564"/>
                  </a:moveTo>
                  <a:cubicBezTo>
                    <a:pt x="11276" y="5564"/>
                    <a:pt x="11276" y="5567"/>
                    <a:pt x="11264" y="5573"/>
                  </a:cubicBezTo>
                  <a:cubicBezTo>
                    <a:pt x="11300" y="5573"/>
                    <a:pt x="11311" y="5597"/>
                    <a:pt x="11323" y="5597"/>
                  </a:cubicBezTo>
                  <a:cubicBezTo>
                    <a:pt x="11323" y="5609"/>
                    <a:pt x="11347" y="5632"/>
                    <a:pt x="11359" y="5656"/>
                  </a:cubicBezTo>
                  <a:cubicBezTo>
                    <a:pt x="11359" y="5671"/>
                    <a:pt x="11364" y="5692"/>
                    <a:pt x="11374" y="5710"/>
                  </a:cubicBezTo>
                  <a:lnTo>
                    <a:pt x="11374" y="5710"/>
                  </a:lnTo>
                  <a:cubicBezTo>
                    <a:pt x="11348" y="5688"/>
                    <a:pt x="11317" y="5678"/>
                    <a:pt x="11282" y="5678"/>
                  </a:cubicBezTo>
                  <a:cubicBezTo>
                    <a:pt x="11272" y="5678"/>
                    <a:pt x="11262" y="5679"/>
                    <a:pt x="11252" y="5680"/>
                  </a:cubicBezTo>
                  <a:cubicBezTo>
                    <a:pt x="11264" y="5656"/>
                    <a:pt x="11264" y="5609"/>
                    <a:pt x="11264" y="5573"/>
                  </a:cubicBezTo>
                  <a:cubicBezTo>
                    <a:pt x="11264" y="5567"/>
                    <a:pt x="11270" y="5564"/>
                    <a:pt x="11273" y="5564"/>
                  </a:cubicBezTo>
                  <a:close/>
                  <a:moveTo>
                    <a:pt x="19122" y="5656"/>
                  </a:moveTo>
                  <a:cubicBezTo>
                    <a:pt x="19122" y="5668"/>
                    <a:pt x="19146" y="5680"/>
                    <a:pt x="19158" y="5716"/>
                  </a:cubicBezTo>
                  <a:cubicBezTo>
                    <a:pt x="19146" y="5716"/>
                    <a:pt x="19110" y="5728"/>
                    <a:pt x="19098" y="5740"/>
                  </a:cubicBezTo>
                  <a:cubicBezTo>
                    <a:pt x="19098" y="5692"/>
                    <a:pt x="19110" y="5680"/>
                    <a:pt x="19110" y="5668"/>
                  </a:cubicBezTo>
                  <a:lnTo>
                    <a:pt x="19122" y="5656"/>
                  </a:lnTo>
                  <a:close/>
                  <a:moveTo>
                    <a:pt x="11442" y="5716"/>
                  </a:moveTo>
                  <a:cubicBezTo>
                    <a:pt x="11442" y="5751"/>
                    <a:pt x="11454" y="5787"/>
                    <a:pt x="11490" y="5835"/>
                  </a:cubicBezTo>
                  <a:cubicBezTo>
                    <a:pt x="11478" y="5835"/>
                    <a:pt x="11478" y="5811"/>
                    <a:pt x="11454" y="5811"/>
                  </a:cubicBezTo>
                  <a:lnTo>
                    <a:pt x="11431" y="5811"/>
                  </a:lnTo>
                  <a:cubicBezTo>
                    <a:pt x="11431" y="5811"/>
                    <a:pt x="11431" y="5799"/>
                    <a:pt x="11442" y="5799"/>
                  </a:cubicBezTo>
                  <a:lnTo>
                    <a:pt x="11431" y="5799"/>
                  </a:lnTo>
                  <a:cubicBezTo>
                    <a:pt x="11421" y="5775"/>
                    <a:pt x="11411" y="5754"/>
                    <a:pt x="11399" y="5738"/>
                  </a:cubicBezTo>
                  <a:lnTo>
                    <a:pt x="11399" y="5738"/>
                  </a:lnTo>
                  <a:cubicBezTo>
                    <a:pt x="11420" y="5728"/>
                    <a:pt x="11431" y="5727"/>
                    <a:pt x="11442" y="5716"/>
                  </a:cubicBezTo>
                  <a:close/>
                  <a:moveTo>
                    <a:pt x="16503" y="5835"/>
                  </a:moveTo>
                  <a:lnTo>
                    <a:pt x="16503" y="5859"/>
                  </a:lnTo>
                  <a:cubicBezTo>
                    <a:pt x="16491" y="5871"/>
                    <a:pt x="16491" y="5906"/>
                    <a:pt x="16491" y="5918"/>
                  </a:cubicBezTo>
                  <a:cubicBezTo>
                    <a:pt x="16491" y="5918"/>
                    <a:pt x="16491" y="5930"/>
                    <a:pt x="16479" y="5930"/>
                  </a:cubicBezTo>
                  <a:cubicBezTo>
                    <a:pt x="16479" y="5906"/>
                    <a:pt x="16455" y="5894"/>
                    <a:pt x="16431" y="5871"/>
                  </a:cubicBezTo>
                  <a:cubicBezTo>
                    <a:pt x="16479" y="5871"/>
                    <a:pt x="16491" y="5847"/>
                    <a:pt x="16503" y="5835"/>
                  </a:cubicBezTo>
                  <a:close/>
                  <a:moveTo>
                    <a:pt x="8609" y="5859"/>
                  </a:moveTo>
                  <a:cubicBezTo>
                    <a:pt x="8621" y="5906"/>
                    <a:pt x="8644" y="5930"/>
                    <a:pt x="8680" y="5954"/>
                  </a:cubicBezTo>
                  <a:lnTo>
                    <a:pt x="8668" y="5966"/>
                  </a:lnTo>
                  <a:lnTo>
                    <a:pt x="8621" y="6013"/>
                  </a:lnTo>
                  <a:lnTo>
                    <a:pt x="8585" y="5978"/>
                  </a:lnTo>
                  <a:cubicBezTo>
                    <a:pt x="8609" y="5930"/>
                    <a:pt x="8609" y="5906"/>
                    <a:pt x="8609" y="5859"/>
                  </a:cubicBezTo>
                  <a:close/>
                  <a:moveTo>
                    <a:pt x="17276" y="5894"/>
                  </a:moveTo>
                  <a:lnTo>
                    <a:pt x="17276" y="5894"/>
                  </a:lnTo>
                  <a:cubicBezTo>
                    <a:pt x="17300" y="5906"/>
                    <a:pt x="17312" y="5906"/>
                    <a:pt x="17324" y="5918"/>
                  </a:cubicBezTo>
                  <a:lnTo>
                    <a:pt x="17312" y="5930"/>
                  </a:lnTo>
                  <a:cubicBezTo>
                    <a:pt x="17312" y="5966"/>
                    <a:pt x="17324" y="5978"/>
                    <a:pt x="17336" y="5990"/>
                  </a:cubicBezTo>
                  <a:cubicBezTo>
                    <a:pt x="17305" y="5990"/>
                    <a:pt x="17264" y="6017"/>
                    <a:pt x="17214" y="6040"/>
                  </a:cubicBezTo>
                  <a:lnTo>
                    <a:pt x="17214" y="6040"/>
                  </a:lnTo>
                  <a:cubicBezTo>
                    <a:pt x="17215" y="6039"/>
                    <a:pt x="17216" y="6038"/>
                    <a:pt x="17217" y="6037"/>
                  </a:cubicBezTo>
                  <a:cubicBezTo>
                    <a:pt x="17265" y="5990"/>
                    <a:pt x="17300" y="5954"/>
                    <a:pt x="17276" y="5894"/>
                  </a:cubicBezTo>
                  <a:close/>
                  <a:moveTo>
                    <a:pt x="9466" y="5966"/>
                  </a:moveTo>
                  <a:lnTo>
                    <a:pt x="9466" y="5966"/>
                  </a:lnTo>
                  <a:cubicBezTo>
                    <a:pt x="9502" y="5978"/>
                    <a:pt x="9526" y="5978"/>
                    <a:pt x="9573" y="5978"/>
                  </a:cubicBezTo>
                  <a:lnTo>
                    <a:pt x="9573" y="5990"/>
                  </a:lnTo>
                  <a:cubicBezTo>
                    <a:pt x="9537" y="6013"/>
                    <a:pt x="9526" y="6037"/>
                    <a:pt x="9502" y="6073"/>
                  </a:cubicBezTo>
                  <a:cubicBezTo>
                    <a:pt x="9502" y="6049"/>
                    <a:pt x="9478" y="6049"/>
                    <a:pt x="9466" y="6037"/>
                  </a:cubicBezTo>
                  <a:lnTo>
                    <a:pt x="9502" y="6037"/>
                  </a:lnTo>
                  <a:cubicBezTo>
                    <a:pt x="9502" y="5990"/>
                    <a:pt x="9478" y="5978"/>
                    <a:pt x="9466" y="5966"/>
                  </a:cubicBezTo>
                  <a:close/>
                  <a:moveTo>
                    <a:pt x="17074" y="6049"/>
                  </a:moveTo>
                  <a:cubicBezTo>
                    <a:pt x="17099" y="6064"/>
                    <a:pt x="17122" y="6071"/>
                    <a:pt x="17143" y="6071"/>
                  </a:cubicBezTo>
                  <a:cubicBezTo>
                    <a:pt x="17161" y="6071"/>
                    <a:pt x="17178" y="6065"/>
                    <a:pt x="17193" y="6056"/>
                  </a:cubicBezTo>
                  <a:lnTo>
                    <a:pt x="17193" y="6056"/>
                  </a:lnTo>
                  <a:cubicBezTo>
                    <a:pt x="17195" y="6075"/>
                    <a:pt x="17205" y="6086"/>
                    <a:pt x="17205" y="6097"/>
                  </a:cubicBezTo>
                  <a:cubicBezTo>
                    <a:pt x="17193" y="6094"/>
                    <a:pt x="17181" y="6092"/>
                    <a:pt x="17170" y="6092"/>
                  </a:cubicBezTo>
                  <a:cubicBezTo>
                    <a:pt x="17135" y="6092"/>
                    <a:pt x="17104" y="6106"/>
                    <a:pt x="17086" y="6132"/>
                  </a:cubicBezTo>
                  <a:lnTo>
                    <a:pt x="17086" y="6109"/>
                  </a:lnTo>
                  <a:cubicBezTo>
                    <a:pt x="17086" y="6097"/>
                    <a:pt x="17086" y="6073"/>
                    <a:pt x="17074" y="6049"/>
                  </a:cubicBezTo>
                  <a:close/>
                  <a:moveTo>
                    <a:pt x="19741" y="6025"/>
                  </a:moveTo>
                  <a:cubicBezTo>
                    <a:pt x="19717" y="6049"/>
                    <a:pt x="19741" y="6085"/>
                    <a:pt x="19753" y="6109"/>
                  </a:cubicBezTo>
                  <a:cubicBezTo>
                    <a:pt x="19753" y="6132"/>
                    <a:pt x="19741" y="6132"/>
                    <a:pt x="19741" y="6144"/>
                  </a:cubicBezTo>
                  <a:cubicBezTo>
                    <a:pt x="19725" y="6136"/>
                    <a:pt x="19708" y="6122"/>
                    <a:pt x="19688" y="6122"/>
                  </a:cubicBezTo>
                  <a:cubicBezTo>
                    <a:pt x="19682" y="6122"/>
                    <a:pt x="19675" y="6124"/>
                    <a:pt x="19668" y="6127"/>
                  </a:cubicBezTo>
                  <a:lnTo>
                    <a:pt x="19668" y="6127"/>
                  </a:lnTo>
                  <a:cubicBezTo>
                    <a:pt x="19707" y="6103"/>
                    <a:pt x="19717" y="6069"/>
                    <a:pt x="19717" y="6025"/>
                  </a:cubicBezTo>
                  <a:close/>
                  <a:moveTo>
                    <a:pt x="7311" y="6192"/>
                  </a:moveTo>
                  <a:lnTo>
                    <a:pt x="7311" y="6192"/>
                  </a:lnTo>
                  <a:cubicBezTo>
                    <a:pt x="7323" y="6204"/>
                    <a:pt x="7335" y="6216"/>
                    <a:pt x="7335" y="6228"/>
                  </a:cubicBezTo>
                  <a:cubicBezTo>
                    <a:pt x="7335" y="6252"/>
                    <a:pt x="7335" y="6263"/>
                    <a:pt x="7359" y="6275"/>
                  </a:cubicBezTo>
                  <a:lnTo>
                    <a:pt x="7299" y="6275"/>
                  </a:lnTo>
                  <a:cubicBezTo>
                    <a:pt x="7311" y="6252"/>
                    <a:pt x="7323" y="6216"/>
                    <a:pt x="7311" y="6192"/>
                  </a:cubicBezTo>
                  <a:close/>
                  <a:moveTo>
                    <a:pt x="8109" y="5847"/>
                  </a:moveTo>
                  <a:cubicBezTo>
                    <a:pt x="8132" y="5859"/>
                    <a:pt x="8132" y="5882"/>
                    <a:pt x="8144" y="5906"/>
                  </a:cubicBezTo>
                  <a:cubicBezTo>
                    <a:pt x="8144" y="5918"/>
                    <a:pt x="8144" y="5942"/>
                    <a:pt x="8156" y="5966"/>
                  </a:cubicBezTo>
                  <a:cubicBezTo>
                    <a:pt x="8168" y="5966"/>
                    <a:pt x="8192" y="5966"/>
                    <a:pt x="8204" y="5942"/>
                  </a:cubicBezTo>
                  <a:cubicBezTo>
                    <a:pt x="8204" y="6025"/>
                    <a:pt x="8228" y="6109"/>
                    <a:pt x="8311" y="6180"/>
                  </a:cubicBezTo>
                  <a:lnTo>
                    <a:pt x="8287" y="6180"/>
                  </a:lnTo>
                  <a:cubicBezTo>
                    <a:pt x="8275" y="6216"/>
                    <a:pt x="8275" y="6240"/>
                    <a:pt x="8287" y="6275"/>
                  </a:cubicBezTo>
                  <a:cubicBezTo>
                    <a:pt x="8263" y="6263"/>
                    <a:pt x="8216" y="6240"/>
                    <a:pt x="8168" y="6240"/>
                  </a:cubicBezTo>
                  <a:lnTo>
                    <a:pt x="8192" y="6240"/>
                  </a:lnTo>
                  <a:cubicBezTo>
                    <a:pt x="8192" y="6097"/>
                    <a:pt x="8132" y="6001"/>
                    <a:pt x="8049" y="5966"/>
                  </a:cubicBezTo>
                  <a:lnTo>
                    <a:pt x="8049" y="5930"/>
                  </a:lnTo>
                  <a:cubicBezTo>
                    <a:pt x="8073" y="5906"/>
                    <a:pt x="8097" y="5871"/>
                    <a:pt x="8109" y="5847"/>
                  </a:cubicBezTo>
                  <a:close/>
                  <a:moveTo>
                    <a:pt x="14919" y="5954"/>
                  </a:moveTo>
                  <a:cubicBezTo>
                    <a:pt x="14931" y="5954"/>
                    <a:pt x="14931" y="5966"/>
                    <a:pt x="14943" y="5966"/>
                  </a:cubicBezTo>
                  <a:cubicBezTo>
                    <a:pt x="14955" y="5990"/>
                    <a:pt x="14955" y="6013"/>
                    <a:pt x="14990" y="6037"/>
                  </a:cubicBezTo>
                  <a:cubicBezTo>
                    <a:pt x="14990" y="6049"/>
                    <a:pt x="14990" y="6049"/>
                    <a:pt x="14967" y="6073"/>
                  </a:cubicBezTo>
                  <a:cubicBezTo>
                    <a:pt x="15010" y="6099"/>
                    <a:pt x="15046" y="6118"/>
                    <a:pt x="15086" y="6118"/>
                  </a:cubicBezTo>
                  <a:cubicBezTo>
                    <a:pt x="15101" y="6118"/>
                    <a:pt x="15117" y="6115"/>
                    <a:pt x="15133" y="6109"/>
                  </a:cubicBezTo>
                  <a:lnTo>
                    <a:pt x="15133" y="6109"/>
                  </a:lnTo>
                  <a:cubicBezTo>
                    <a:pt x="15121" y="6156"/>
                    <a:pt x="15121" y="6204"/>
                    <a:pt x="15133" y="6252"/>
                  </a:cubicBezTo>
                  <a:cubicBezTo>
                    <a:pt x="15123" y="6245"/>
                    <a:pt x="15111" y="6242"/>
                    <a:pt x="15099" y="6242"/>
                  </a:cubicBezTo>
                  <a:cubicBezTo>
                    <a:pt x="15070" y="6242"/>
                    <a:pt x="15036" y="6258"/>
                    <a:pt x="15002" y="6275"/>
                  </a:cubicBezTo>
                  <a:cubicBezTo>
                    <a:pt x="15038" y="6228"/>
                    <a:pt x="15050" y="6192"/>
                    <a:pt x="15014" y="6132"/>
                  </a:cubicBezTo>
                  <a:lnTo>
                    <a:pt x="15014" y="6132"/>
                  </a:lnTo>
                  <a:cubicBezTo>
                    <a:pt x="14931" y="6144"/>
                    <a:pt x="14871" y="6192"/>
                    <a:pt x="14860" y="6263"/>
                  </a:cubicBezTo>
                  <a:lnTo>
                    <a:pt x="14836" y="6252"/>
                  </a:lnTo>
                  <a:lnTo>
                    <a:pt x="14860" y="6228"/>
                  </a:lnTo>
                  <a:cubicBezTo>
                    <a:pt x="14860" y="6228"/>
                    <a:pt x="14860" y="6216"/>
                    <a:pt x="14836" y="6204"/>
                  </a:cubicBezTo>
                  <a:cubicBezTo>
                    <a:pt x="14836" y="6168"/>
                    <a:pt x="14824" y="6144"/>
                    <a:pt x="14812" y="6109"/>
                  </a:cubicBezTo>
                  <a:cubicBezTo>
                    <a:pt x="14871" y="6085"/>
                    <a:pt x="14895" y="6037"/>
                    <a:pt x="14919" y="5990"/>
                  </a:cubicBezTo>
                  <a:lnTo>
                    <a:pt x="14931" y="5978"/>
                  </a:lnTo>
                  <a:cubicBezTo>
                    <a:pt x="14931" y="5966"/>
                    <a:pt x="14931" y="5966"/>
                    <a:pt x="14919" y="5954"/>
                  </a:cubicBezTo>
                  <a:close/>
                  <a:moveTo>
                    <a:pt x="7216" y="6252"/>
                  </a:moveTo>
                  <a:cubicBezTo>
                    <a:pt x="7240" y="6263"/>
                    <a:pt x="7251" y="6275"/>
                    <a:pt x="7275" y="6275"/>
                  </a:cubicBezTo>
                  <a:cubicBezTo>
                    <a:pt x="7263" y="6287"/>
                    <a:pt x="7240" y="6287"/>
                    <a:pt x="7240" y="6311"/>
                  </a:cubicBezTo>
                  <a:cubicBezTo>
                    <a:pt x="7240" y="6289"/>
                    <a:pt x="7218" y="6266"/>
                    <a:pt x="7206" y="6254"/>
                  </a:cubicBezTo>
                  <a:lnTo>
                    <a:pt x="7206" y="6254"/>
                  </a:lnTo>
                  <a:cubicBezTo>
                    <a:pt x="7209" y="6253"/>
                    <a:pt x="7212" y="6252"/>
                    <a:pt x="7216" y="6252"/>
                  </a:cubicBezTo>
                  <a:close/>
                  <a:moveTo>
                    <a:pt x="22658" y="6252"/>
                  </a:moveTo>
                  <a:lnTo>
                    <a:pt x="22694" y="6287"/>
                  </a:lnTo>
                  <a:cubicBezTo>
                    <a:pt x="22670" y="6287"/>
                    <a:pt x="22658" y="6311"/>
                    <a:pt x="22622" y="6323"/>
                  </a:cubicBezTo>
                  <a:cubicBezTo>
                    <a:pt x="22634" y="6287"/>
                    <a:pt x="22634" y="6263"/>
                    <a:pt x="22622" y="6252"/>
                  </a:cubicBezTo>
                  <a:close/>
                  <a:moveTo>
                    <a:pt x="16360" y="6025"/>
                  </a:moveTo>
                  <a:cubicBezTo>
                    <a:pt x="16360" y="6037"/>
                    <a:pt x="16360" y="6049"/>
                    <a:pt x="16372" y="6061"/>
                  </a:cubicBezTo>
                  <a:cubicBezTo>
                    <a:pt x="16366" y="6058"/>
                    <a:pt x="16359" y="6057"/>
                    <a:pt x="16352" y="6057"/>
                  </a:cubicBezTo>
                  <a:cubicBezTo>
                    <a:pt x="16331" y="6057"/>
                    <a:pt x="16309" y="6070"/>
                    <a:pt x="16300" y="6097"/>
                  </a:cubicBezTo>
                  <a:lnTo>
                    <a:pt x="16300" y="6132"/>
                  </a:lnTo>
                  <a:cubicBezTo>
                    <a:pt x="16287" y="6127"/>
                    <a:pt x="16275" y="6125"/>
                    <a:pt x="16264" y="6125"/>
                  </a:cubicBezTo>
                  <a:cubicBezTo>
                    <a:pt x="16220" y="6125"/>
                    <a:pt x="16183" y="6157"/>
                    <a:pt x="16145" y="6204"/>
                  </a:cubicBezTo>
                  <a:cubicBezTo>
                    <a:pt x="16169" y="6228"/>
                    <a:pt x="16181" y="6263"/>
                    <a:pt x="16205" y="6275"/>
                  </a:cubicBezTo>
                  <a:cubicBezTo>
                    <a:pt x="16195" y="6273"/>
                    <a:pt x="16186" y="6272"/>
                    <a:pt x="16177" y="6272"/>
                  </a:cubicBezTo>
                  <a:cubicBezTo>
                    <a:pt x="16133" y="6272"/>
                    <a:pt x="16100" y="6297"/>
                    <a:pt x="16050" y="6347"/>
                  </a:cubicBezTo>
                  <a:lnTo>
                    <a:pt x="16026" y="6347"/>
                  </a:lnTo>
                  <a:cubicBezTo>
                    <a:pt x="16050" y="6311"/>
                    <a:pt x="16050" y="6240"/>
                    <a:pt x="16003" y="6180"/>
                  </a:cubicBezTo>
                  <a:lnTo>
                    <a:pt x="16003" y="6180"/>
                  </a:lnTo>
                  <a:cubicBezTo>
                    <a:pt x="16062" y="6204"/>
                    <a:pt x="16086" y="6204"/>
                    <a:pt x="16122" y="6204"/>
                  </a:cubicBezTo>
                  <a:cubicBezTo>
                    <a:pt x="16122" y="6156"/>
                    <a:pt x="16122" y="6132"/>
                    <a:pt x="16110" y="6097"/>
                  </a:cubicBezTo>
                  <a:cubicBezTo>
                    <a:pt x="16122" y="6085"/>
                    <a:pt x="16122" y="6073"/>
                    <a:pt x="16122" y="6073"/>
                  </a:cubicBezTo>
                  <a:lnTo>
                    <a:pt x="16133" y="6085"/>
                  </a:lnTo>
                  <a:cubicBezTo>
                    <a:pt x="16139" y="6091"/>
                    <a:pt x="16148" y="6094"/>
                    <a:pt x="16157" y="6094"/>
                  </a:cubicBezTo>
                  <a:cubicBezTo>
                    <a:pt x="16166" y="6094"/>
                    <a:pt x="16175" y="6091"/>
                    <a:pt x="16181" y="6085"/>
                  </a:cubicBezTo>
                  <a:cubicBezTo>
                    <a:pt x="16181" y="6097"/>
                    <a:pt x="16181" y="6132"/>
                    <a:pt x="16205" y="6132"/>
                  </a:cubicBezTo>
                  <a:cubicBezTo>
                    <a:pt x="16229" y="6109"/>
                    <a:pt x="16229" y="6097"/>
                    <a:pt x="16229" y="6085"/>
                  </a:cubicBezTo>
                  <a:lnTo>
                    <a:pt x="16241" y="6085"/>
                  </a:lnTo>
                  <a:cubicBezTo>
                    <a:pt x="16253" y="6085"/>
                    <a:pt x="16253" y="6085"/>
                    <a:pt x="16264" y="6073"/>
                  </a:cubicBezTo>
                  <a:lnTo>
                    <a:pt x="16264" y="6049"/>
                  </a:lnTo>
                  <a:lnTo>
                    <a:pt x="16288" y="6037"/>
                  </a:lnTo>
                  <a:cubicBezTo>
                    <a:pt x="16300" y="6037"/>
                    <a:pt x="16300" y="6049"/>
                    <a:pt x="16312" y="6049"/>
                  </a:cubicBezTo>
                  <a:lnTo>
                    <a:pt x="16312" y="6037"/>
                  </a:lnTo>
                  <a:lnTo>
                    <a:pt x="16324" y="6049"/>
                  </a:lnTo>
                  <a:cubicBezTo>
                    <a:pt x="16348" y="6049"/>
                    <a:pt x="16348" y="6037"/>
                    <a:pt x="16360" y="6025"/>
                  </a:cubicBezTo>
                  <a:close/>
                  <a:moveTo>
                    <a:pt x="8942" y="6049"/>
                  </a:moveTo>
                  <a:cubicBezTo>
                    <a:pt x="8942" y="6073"/>
                    <a:pt x="8966" y="6073"/>
                    <a:pt x="8966" y="6073"/>
                  </a:cubicBezTo>
                  <a:cubicBezTo>
                    <a:pt x="8942" y="6085"/>
                    <a:pt x="8942" y="6097"/>
                    <a:pt x="8942" y="6109"/>
                  </a:cubicBezTo>
                  <a:cubicBezTo>
                    <a:pt x="8966" y="6109"/>
                    <a:pt x="8978" y="6109"/>
                    <a:pt x="8990" y="6097"/>
                  </a:cubicBezTo>
                  <a:lnTo>
                    <a:pt x="8990" y="6132"/>
                  </a:lnTo>
                  <a:cubicBezTo>
                    <a:pt x="8996" y="6136"/>
                    <a:pt x="9002" y="6137"/>
                    <a:pt x="9009" y="6137"/>
                  </a:cubicBezTo>
                  <a:cubicBezTo>
                    <a:pt x="9026" y="6137"/>
                    <a:pt x="9044" y="6126"/>
                    <a:pt x="9061" y="6109"/>
                  </a:cubicBezTo>
                  <a:cubicBezTo>
                    <a:pt x="9061" y="6132"/>
                    <a:pt x="9061" y="6144"/>
                    <a:pt x="9073" y="6144"/>
                  </a:cubicBezTo>
                  <a:cubicBezTo>
                    <a:pt x="9073" y="6204"/>
                    <a:pt x="9097" y="6263"/>
                    <a:pt x="9121" y="6323"/>
                  </a:cubicBezTo>
                  <a:cubicBezTo>
                    <a:pt x="9097" y="6323"/>
                    <a:pt x="9061" y="6335"/>
                    <a:pt x="9037" y="6382"/>
                  </a:cubicBezTo>
                  <a:cubicBezTo>
                    <a:pt x="9014" y="6382"/>
                    <a:pt x="9002" y="6382"/>
                    <a:pt x="8990" y="6394"/>
                  </a:cubicBezTo>
                  <a:lnTo>
                    <a:pt x="8990" y="6371"/>
                  </a:lnTo>
                  <a:lnTo>
                    <a:pt x="8990" y="6347"/>
                  </a:lnTo>
                  <a:cubicBezTo>
                    <a:pt x="8990" y="6347"/>
                    <a:pt x="8995" y="6357"/>
                    <a:pt x="9002" y="6357"/>
                  </a:cubicBezTo>
                  <a:cubicBezTo>
                    <a:pt x="9006" y="6357"/>
                    <a:pt x="9010" y="6355"/>
                    <a:pt x="9014" y="6347"/>
                  </a:cubicBezTo>
                  <a:cubicBezTo>
                    <a:pt x="9014" y="6335"/>
                    <a:pt x="9014" y="6323"/>
                    <a:pt x="9002" y="6323"/>
                  </a:cubicBezTo>
                  <a:cubicBezTo>
                    <a:pt x="9014" y="6323"/>
                    <a:pt x="9014" y="6311"/>
                    <a:pt x="9014" y="6287"/>
                  </a:cubicBezTo>
                  <a:cubicBezTo>
                    <a:pt x="9014" y="6275"/>
                    <a:pt x="9014" y="6263"/>
                    <a:pt x="9002" y="6263"/>
                  </a:cubicBezTo>
                  <a:cubicBezTo>
                    <a:pt x="9014" y="6263"/>
                    <a:pt x="9014" y="6240"/>
                    <a:pt x="9014" y="6228"/>
                  </a:cubicBezTo>
                  <a:lnTo>
                    <a:pt x="9002" y="6228"/>
                  </a:lnTo>
                  <a:cubicBezTo>
                    <a:pt x="8978" y="6204"/>
                    <a:pt x="8966" y="6168"/>
                    <a:pt x="8930" y="6156"/>
                  </a:cubicBezTo>
                  <a:cubicBezTo>
                    <a:pt x="8930" y="6121"/>
                    <a:pt x="8918" y="6097"/>
                    <a:pt x="8894" y="6061"/>
                  </a:cubicBezTo>
                  <a:lnTo>
                    <a:pt x="8894" y="6061"/>
                  </a:lnTo>
                  <a:cubicBezTo>
                    <a:pt x="8904" y="6066"/>
                    <a:pt x="8912" y="6069"/>
                    <a:pt x="8919" y="6069"/>
                  </a:cubicBezTo>
                  <a:cubicBezTo>
                    <a:pt x="8928" y="6069"/>
                    <a:pt x="8935" y="6063"/>
                    <a:pt x="8942" y="6049"/>
                  </a:cubicBezTo>
                  <a:close/>
                  <a:moveTo>
                    <a:pt x="10157" y="6502"/>
                  </a:moveTo>
                  <a:cubicBezTo>
                    <a:pt x="10174" y="6519"/>
                    <a:pt x="10204" y="6530"/>
                    <a:pt x="10242" y="6530"/>
                  </a:cubicBezTo>
                  <a:cubicBezTo>
                    <a:pt x="10256" y="6530"/>
                    <a:pt x="10272" y="6529"/>
                    <a:pt x="10288" y="6525"/>
                  </a:cubicBezTo>
                  <a:cubicBezTo>
                    <a:pt x="10299" y="6525"/>
                    <a:pt x="10299" y="6549"/>
                    <a:pt x="10311" y="6549"/>
                  </a:cubicBezTo>
                  <a:cubicBezTo>
                    <a:pt x="10288" y="6561"/>
                    <a:pt x="10276" y="6573"/>
                    <a:pt x="10240" y="6585"/>
                  </a:cubicBezTo>
                  <a:cubicBezTo>
                    <a:pt x="10222" y="6581"/>
                    <a:pt x="10207" y="6578"/>
                    <a:pt x="10192" y="6578"/>
                  </a:cubicBezTo>
                  <a:cubicBezTo>
                    <a:pt x="10166" y="6578"/>
                    <a:pt x="10143" y="6586"/>
                    <a:pt x="10121" y="6609"/>
                  </a:cubicBezTo>
                  <a:lnTo>
                    <a:pt x="10121" y="6585"/>
                  </a:lnTo>
                  <a:cubicBezTo>
                    <a:pt x="10133" y="6561"/>
                    <a:pt x="10157" y="6525"/>
                    <a:pt x="10157" y="6502"/>
                  </a:cubicBezTo>
                  <a:close/>
                  <a:moveTo>
                    <a:pt x="7990" y="6573"/>
                  </a:moveTo>
                  <a:cubicBezTo>
                    <a:pt x="8013" y="6609"/>
                    <a:pt x="8037" y="6621"/>
                    <a:pt x="8073" y="6644"/>
                  </a:cubicBezTo>
                  <a:cubicBezTo>
                    <a:pt x="8049" y="6644"/>
                    <a:pt x="8037" y="6668"/>
                    <a:pt x="8025" y="6668"/>
                  </a:cubicBezTo>
                  <a:lnTo>
                    <a:pt x="8025" y="6644"/>
                  </a:lnTo>
                  <a:cubicBezTo>
                    <a:pt x="8013" y="6633"/>
                    <a:pt x="8013" y="6621"/>
                    <a:pt x="7990" y="6621"/>
                  </a:cubicBezTo>
                  <a:lnTo>
                    <a:pt x="7990" y="6573"/>
                  </a:lnTo>
                  <a:close/>
                  <a:moveTo>
                    <a:pt x="19348" y="6609"/>
                  </a:moveTo>
                  <a:cubicBezTo>
                    <a:pt x="19360" y="6621"/>
                    <a:pt x="19384" y="6633"/>
                    <a:pt x="19384" y="6644"/>
                  </a:cubicBezTo>
                  <a:cubicBezTo>
                    <a:pt x="19360" y="6644"/>
                    <a:pt x="19348" y="6668"/>
                    <a:pt x="19336" y="6668"/>
                  </a:cubicBezTo>
                  <a:lnTo>
                    <a:pt x="19301" y="6668"/>
                  </a:lnTo>
                  <a:lnTo>
                    <a:pt x="19301" y="6644"/>
                  </a:lnTo>
                  <a:lnTo>
                    <a:pt x="19348" y="6609"/>
                  </a:lnTo>
                  <a:close/>
                  <a:moveTo>
                    <a:pt x="7359" y="6549"/>
                  </a:moveTo>
                  <a:lnTo>
                    <a:pt x="7359" y="6668"/>
                  </a:lnTo>
                  <a:lnTo>
                    <a:pt x="7382" y="6668"/>
                  </a:lnTo>
                  <a:cubicBezTo>
                    <a:pt x="7382" y="6692"/>
                    <a:pt x="7382" y="6740"/>
                    <a:pt x="7394" y="6775"/>
                  </a:cubicBezTo>
                  <a:cubicBezTo>
                    <a:pt x="7370" y="6704"/>
                    <a:pt x="7311" y="6644"/>
                    <a:pt x="7251" y="6597"/>
                  </a:cubicBezTo>
                  <a:cubicBezTo>
                    <a:pt x="7299" y="6585"/>
                    <a:pt x="7335" y="6573"/>
                    <a:pt x="7359" y="6549"/>
                  </a:cubicBezTo>
                  <a:close/>
                  <a:moveTo>
                    <a:pt x="7418" y="6763"/>
                  </a:moveTo>
                  <a:cubicBezTo>
                    <a:pt x="7418" y="6799"/>
                    <a:pt x="7418" y="6823"/>
                    <a:pt x="7430" y="6847"/>
                  </a:cubicBezTo>
                  <a:cubicBezTo>
                    <a:pt x="7418" y="6859"/>
                    <a:pt x="7418" y="6871"/>
                    <a:pt x="7418" y="6883"/>
                  </a:cubicBezTo>
                  <a:cubicBezTo>
                    <a:pt x="7394" y="6859"/>
                    <a:pt x="7370" y="6823"/>
                    <a:pt x="7335" y="6799"/>
                  </a:cubicBezTo>
                  <a:cubicBezTo>
                    <a:pt x="7370" y="6799"/>
                    <a:pt x="7394" y="6775"/>
                    <a:pt x="7418" y="6763"/>
                  </a:cubicBezTo>
                  <a:close/>
                  <a:moveTo>
                    <a:pt x="8097" y="6799"/>
                  </a:moveTo>
                  <a:cubicBezTo>
                    <a:pt x="8097" y="6823"/>
                    <a:pt x="8097" y="6859"/>
                    <a:pt x="8121" y="6883"/>
                  </a:cubicBezTo>
                  <a:lnTo>
                    <a:pt x="8121" y="6906"/>
                  </a:lnTo>
                  <a:cubicBezTo>
                    <a:pt x="8109" y="6859"/>
                    <a:pt x="8085" y="6847"/>
                    <a:pt x="8049" y="6811"/>
                  </a:cubicBezTo>
                  <a:cubicBezTo>
                    <a:pt x="8073" y="6811"/>
                    <a:pt x="8085" y="6799"/>
                    <a:pt x="8097" y="6799"/>
                  </a:cubicBezTo>
                  <a:close/>
                  <a:moveTo>
                    <a:pt x="8418" y="6883"/>
                  </a:moveTo>
                  <a:cubicBezTo>
                    <a:pt x="8442" y="6918"/>
                    <a:pt x="8454" y="6942"/>
                    <a:pt x="8466" y="6966"/>
                  </a:cubicBezTo>
                  <a:cubicBezTo>
                    <a:pt x="8454" y="6966"/>
                    <a:pt x="8442" y="6978"/>
                    <a:pt x="8418" y="6978"/>
                  </a:cubicBezTo>
                  <a:lnTo>
                    <a:pt x="8406" y="6978"/>
                  </a:lnTo>
                  <a:cubicBezTo>
                    <a:pt x="8406" y="6966"/>
                    <a:pt x="8394" y="6942"/>
                    <a:pt x="8394" y="6930"/>
                  </a:cubicBezTo>
                  <a:cubicBezTo>
                    <a:pt x="8394" y="6930"/>
                    <a:pt x="8406" y="6918"/>
                    <a:pt x="8418" y="6883"/>
                  </a:cubicBezTo>
                  <a:close/>
                  <a:moveTo>
                    <a:pt x="16038" y="6930"/>
                  </a:moveTo>
                  <a:lnTo>
                    <a:pt x="16038" y="6930"/>
                  </a:lnTo>
                  <a:cubicBezTo>
                    <a:pt x="16026" y="6942"/>
                    <a:pt x="16050" y="6966"/>
                    <a:pt x="16062" y="6978"/>
                  </a:cubicBezTo>
                  <a:cubicBezTo>
                    <a:pt x="16050" y="6978"/>
                    <a:pt x="16050" y="6978"/>
                    <a:pt x="16026" y="6990"/>
                  </a:cubicBezTo>
                  <a:lnTo>
                    <a:pt x="16003" y="6990"/>
                  </a:lnTo>
                  <a:cubicBezTo>
                    <a:pt x="16014" y="6978"/>
                    <a:pt x="16026" y="6942"/>
                    <a:pt x="16038" y="6930"/>
                  </a:cubicBezTo>
                  <a:close/>
                  <a:moveTo>
                    <a:pt x="8121" y="6942"/>
                  </a:moveTo>
                  <a:cubicBezTo>
                    <a:pt x="8121" y="6966"/>
                    <a:pt x="8144" y="6990"/>
                    <a:pt x="8144" y="7025"/>
                  </a:cubicBezTo>
                  <a:cubicBezTo>
                    <a:pt x="8109" y="7025"/>
                    <a:pt x="8097" y="7002"/>
                    <a:pt x="8073" y="7002"/>
                  </a:cubicBezTo>
                  <a:cubicBezTo>
                    <a:pt x="8097" y="6990"/>
                    <a:pt x="8109" y="6978"/>
                    <a:pt x="8121" y="6942"/>
                  </a:cubicBezTo>
                  <a:close/>
                  <a:moveTo>
                    <a:pt x="8275" y="7025"/>
                  </a:moveTo>
                  <a:lnTo>
                    <a:pt x="8275" y="7049"/>
                  </a:lnTo>
                  <a:cubicBezTo>
                    <a:pt x="8263" y="7061"/>
                    <a:pt x="8263" y="7085"/>
                    <a:pt x="8263" y="7085"/>
                  </a:cubicBezTo>
                  <a:lnTo>
                    <a:pt x="8252" y="7085"/>
                  </a:lnTo>
                  <a:cubicBezTo>
                    <a:pt x="8228" y="7049"/>
                    <a:pt x="8216" y="7037"/>
                    <a:pt x="8192" y="7037"/>
                  </a:cubicBezTo>
                  <a:cubicBezTo>
                    <a:pt x="8216" y="7037"/>
                    <a:pt x="8252" y="7025"/>
                    <a:pt x="8275" y="7025"/>
                  </a:cubicBezTo>
                  <a:close/>
                  <a:moveTo>
                    <a:pt x="23265" y="6966"/>
                  </a:moveTo>
                  <a:cubicBezTo>
                    <a:pt x="23289" y="7002"/>
                    <a:pt x="23337" y="7037"/>
                    <a:pt x="23408" y="7037"/>
                  </a:cubicBezTo>
                  <a:cubicBezTo>
                    <a:pt x="23384" y="7037"/>
                    <a:pt x="23372" y="7061"/>
                    <a:pt x="23372" y="7085"/>
                  </a:cubicBezTo>
                  <a:cubicBezTo>
                    <a:pt x="23342" y="7062"/>
                    <a:pt x="23307" y="7054"/>
                    <a:pt x="23274" y="7054"/>
                  </a:cubicBezTo>
                  <a:cubicBezTo>
                    <a:pt x="23254" y="7054"/>
                    <a:pt x="23235" y="7057"/>
                    <a:pt x="23218" y="7061"/>
                  </a:cubicBezTo>
                  <a:lnTo>
                    <a:pt x="23218" y="7049"/>
                  </a:lnTo>
                  <a:cubicBezTo>
                    <a:pt x="23253" y="7025"/>
                    <a:pt x="23253" y="6990"/>
                    <a:pt x="23265" y="6966"/>
                  </a:cubicBezTo>
                  <a:close/>
                  <a:moveTo>
                    <a:pt x="9871" y="6942"/>
                  </a:moveTo>
                  <a:lnTo>
                    <a:pt x="9895" y="6978"/>
                  </a:lnTo>
                  <a:cubicBezTo>
                    <a:pt x="9871" y="7025"/>
                    <a:pt x="9859" y="7085"/>
                    <a:pt x="9883" y="7144"/>
                  </a:cubicBezTo>
                  <a:cubicBezTo>
                    <a:pt x="9871" y="7144"/>
                    <a:pt x="9835" y="7121"/>
                    <a:pt x="9823" y="7121"/>
                  </a:cubicBezTo>
                  <a:lnTo>
                    <a:pt x="9823" y="7049"/>
                  </a:lnTo>
                  <a:lnTo>
                    <a:pt x="9823" y="7025"/>
                  </a:lnTo>
                  <a:lnTo>
                    <a:pt x="9811" y="7025"/>
                  </a:lnTo>
                  <a:cubicBezTo>
                    <a:pt x="9811" y="7002"/>
                    <a:pt x="9799" y="7002"/>
                    <a:pt x="9799" y="6990"/>
                  </a:cubicBezTo>
                  <a:cubicBezTo>
                    <a:pt x="9811" y="6990"/>
                    <a:pt x="9835" y="6978"/>
                    <a:pt x="9871" y="6942"/>
                  </a:cubicBezTo>
                  <a:close/>
                  <a:moveTo>
                    <a:pt x="7025" y="7037"/>
                  </a:moveTo>
                  <a:cubicBezTo>
                    <a:pt x="7013" y="7049"/>
                    <a:pt x="7001" y="7073"/>
                    <a:pt x="7001" y="7109"/>
                  </a:cubicBezTo>
                  <a:cubicBezTo>
                    <a:pt x="7013" y="7121"/>
                    <a:pt x="7025" y="7121"/>
                    <a:pt x="7037" y="7121"/>
                  </a:cubicBezTo>
                  <a:cubicBezTo>
                    <a:pt x="7013" y="7144"/>
                    <a:pt x="6978" y="7168"/>
                    <a:pt x="6978" y="7216"/>
                  </a:cubicBezTo>
                  <a:cubicBezTo>
                    <a:pt x="6966" y="7180"/>
                    <a:pt x="6942" y="7144"/>
                    <a:pt x="6894" y="7121"/>
                  </a:cubicBezTo>
                  <a:cubicBezTo>
                    <a:pt x="6906" y="7097"/>
                    <a:pt x="6906" y="7061"/>
                    <a:pt x="6906" y="7037"/>
                  </a:cubicBezTo>
                  <a:cubicBezTo>
                    <a:pt x="6924" y="7043"/>
                    <a:pt x="6942" y="7046"/>
                    <a:pt x="6960" y="7046"/>
                  </a:cubicBezTo>
                  <a:cubicBezTo>
                    <a:pt x="6978" y="7046"/>
                    <a:pt x="6995" y="7043"/>
                    <a:pt x="7013" y="7037"/>
                  </a:cubicBezTo>
                  <a:close/>
                  <a:moveTo>
                    <a:pt x="23349" y="7216"/>
                  </a:moveTo>
                  <a:cubicBezTo>
                    <a:pt x="23349" y="7228"/>
                    <a:pt x="23337" y="7240"/>
                    <a:pt x="23337" y="7264"/>
                  </a:cubicBezTo>
                  <a:lnTo>
                    <a:pt x="23289" y="7264"/>
                  </a:lnTo>
                  <a:lnTo>
                    <a:pt x="23289" y="7240"/>
                  </a:lnTo>
                  <a:cubicBezTo>
                    <a:pt x="23325" y="7228"/>
                    <a:pt x="23337" y="7216"/>
                    <a:pt x="23349" y="7216"/>
                  </a:cubicBezTo>
                  <a:close/>
                  <a:moveTo>
                    <a:pt x="6763" y="7144"/>
                  </a:moveTo>
                  <a:cubicBezTo>
                    <a:pt x="6775" y="7156"/>
                    <a:pt x="6799" y="7168"/>
                    <a:pt x="6823" y="7168"/>
                  </a:cubicBezTo>
                  <a:cubicBezTo>
                    <a:pt x="6823" y="7168"/>
                    <a:pt x="6823" y="7156"/>
                    <a:pt x="6835" y="7156"/>
                  </a:cubicBezTo>
                  <a:lnTo>
                    <a:pt x="6847" y="7168"/>
                  </a:lnTo>
                  <a:cubicBezTo>
                    <a:pt x="6835" y="7204"/>
                    <a:pt x="6847" y="7228"/>
                    <a:pt x="6882" y="7275"/>
                  </a:cubicBezTo>
                  <a:cubicBezTo>
                    <a:pt x="6872" y="7272"/>
                    <a:pt x="6862" y="7271"/>
                    <a:pt x="6853" y="7271"/>
                  </a:cubicBezTo>
                  <a:cubicBezTo>
                    <a:pt x="6832" y="7271"/>
                    <a:pt x="6812" y="7279"/>
                    <a:pt x="6787" y="7287"/>
                  </a:cubicBezTo>
                  <a:cubicBezTo>
                    <a:pt x="6787" y="7275"/>
                    <a:pt x="6775" y="7240"/>
                    <a:pt x="6763" y="7228"/>
                  </a:cubicBezTo>
                  <a:cubicBezTo>
                    <a:pt x="6763" y="7204"/>
                    <a:pt x="6763" y="7168"/>
                    <a:pt x="6728" y="7144"/>
                  </a:cubicBezTo>
                  <a:close/>
                  <a:moveTo>
                    <a:pt x="14228" y="7121"/>
                  </a:moveTo>
                  <a:cubicBezTo>
                    <a:pt x="14240" y="7156"/>
                    <a:pt x="14264" y="7168"/>
                    <a:pt x="14288" y="7180"/>
                  </a:cubicBezTo>
                  <a:cubicBezTo>
                    <a:pt x="14252" y="7216"/>
                    <a:pt x="14240" y="7240"/>
                    <a:pt x="14228" y="7275"/>
                  </a:cubicBezTo>
                  <a:lnTo>
                    <a:pt x="14240" y="7275"/>
                  </a:lnTo>
                  <a:lnTo>
                    <a:pt x="14228" y="7287"/>
                  </a:lnTo>
                  <a:cubicBezTo>
                    <a:pt x="14228" y="7264"/>
                    <a:pt x="14228" y="7216"/>
                    <a:pt x="14217" y="7204"/>
                  </a:cubicBezTo>
                  <a:cubicBezTo>
                    <a:pt x="14228" y="7168"/>
                    <a:pt x="14228" y="7156"/>
                    <a:pt x="14228" y="7121"/>
                  </a:cubicBezTo>
                  <a:close/>
                  <a:moveTo>
                    <a:pt x="20572" y="7084"/>
                  </a:moveTo>
                  <a:cubicBezTo>
                    <a:pt x="20578" y="7087"/>
                    <a:pt x="20587" y="7089"/>
                    <a:pt x="20596" y="7089"/>
                  </a:cubicBezTo>
                  <a:cubicBezTo>
                    <a:pt x="20604" y="7089"/>
                    <a:pt x="20613" y="7088"/>
                    <a:pt x="20622" y="7085"/>
                  </a:cubicBezTo>
                  <a:lnTo>
                    <a:pt x="20622" y="7085"/>
                  </a:lnTo>
                  <a:cubicBezTo>
                    <a:pt x="20622" y="7097"/>
                    <a:pt x="20610" y="7121"/>
                    <a:pt x="20610" y="7156"/>
                  </a:cubicBezTo>
                  <a:lnTo>
                    <a:pt x="20670" y="7156"/>
                  </a:lnTo>
                  <a:lnTo>
                    <a:pt x="20646" y="7180"/>
                  </a:lnTo>
                  <a:cubicBezTo>
                    <a:pt x="20622" y="7204"/>
                    <a:pt x="20622" y="7228"/>
                    <a:pt x="20646" y="7240"/>
                  </a:cubicBezTo>
                  <a:cubicBezTo>
                    <a:pt x="20641" y="7238"/>
                    <a:pt x="20636" y="7237"/>
                    <a:pt x="20631" y="7237"/>
                  </a:cubicBezTo>
                  <a:cubicBezTo>
                    <a:pt x="20596" y="7237"/>
                    <a:pt x="20549" y="7271"/>
                    <a:pt x="20539" y="7323"/>
                  </a:cubicBezTo>
                  <a:cubicBezTo>
                    <a:pt x="20551" y="7335"/>
                    <a:pt x="20586" y="7335"/>
                    <a:pt x="20610" y="7335"/>
                  </a:cubicBezTo>
                  <a:cubicBezTo>
                    <a:pt x="20598" y="7359"/>
                    <a:pt x="20598" y="7395"/>
                    <a:pt x="20610" y="7406"/>
                  </a:cubicBezTo>
                  <a:cubicBezTo>
                    <a:pt x="20598" y="7418"/>
                    <a:pt x="20586" y="7442"/>
                    <a:pt x="20586" y="7466"/>
                  </a:cubicBezTo>
                  <a:cubicBezTo>
                    <a:pt x="20586" y="7442"/>
                    <a:pt x="20586" y="7418"/>
                    <a:pt x="20563" y="7395"/>
                  </a:cubicBezTo>
                  <a:cubicBezTo>
                    <a:pt x="20539" y="7406"/>
                    <a:pt x="20503" y="7418"/>
                    <a:pt x="20491" y="7442"/>
                  </a:cubicBezTo>
                  <a:cubicBezTo>
                    <a:pt x="20479" y="7383"/>
                    <a:pt x="20444" y="7347"/>
                    <a:pt x="20408" y="7347"/>
                  </a:cubicBezTo>
                  <a:cubicBezTo>
                    <a:pt x="20420" y="7335"/>
                    <a:pt x="20432" y="7299"/>
                    <a:pt x="20432" y="7287"/>
                  </a:cubicBezTo>
                  <a:cubicBezTo>
                    <a:pt x="20444" y="7287"/>
                    <a:pt x="20444" y="7287"/>
                    <a:pt x="20467" y="7275"/>
                  </a:cubicBezTo>
                  <a:cubicBezTo>
                    <a:pt x="20467" y="7204"/>
                    <a:pt x="20420" y="7156"/>
                    <a:pt x="20372" y="7156"/>
                  </a:cubicBezTo>
                  <a:cubicBezTo>
                    <a:pt x="20384" y="7144"/>
                    <a:pt x="20384" y="7121"/>
                    <a:pt x="20408" y="7109"/>
                  </a:cubicBezTo>
                  <a:cubicBezTo>
                    <a:pt x="20420" y="7109"/>
                    <a:pt x="20432" y="7097"/>
                    <a:pt x="20444" y="7085"/>
                  </a:cubicBezTo>
                  <a:cubicBezTo>
                    <a:pt x="20444" y="7109"/>
                    <a:pt x="20479" y="7144"/>
                    <a:pt x="20527" y="7168"/>
                  </a:cubicBezTo>
                  <a:cubicBezTo>
                    <a:pt x="20554" y="7150"/>
                    <a:pt x="20574" y="7119"/>
                    <a:pt x="20572" y="7084"/>
                  </a:cubicBezTo>
                  <a:close/>
                  <a:moveTo>
                    <a:pt x="12181" y="7275"/>
                  </a:moveTo>
                  <a:cubicBezTo>
                    <a:pt x="12145" y="7335"/>
                    <a:pt x="12145" y="7395"/>
                    <a:pt x="12193" y="7466"/>
                  </a:cubicBezTo>
                  <a:cubicBezTo>
                    <a:pt x="12181" y="7478"/>
                    <a:pt x="12157" y="7478"/>
                    <a:pt x="12145" y="7502"/>
                  </a:cubicBezTo>
                  <a:lnTo>
                    <a:pt x="12145" y="7478"/>
                  </a:lnTo>
                  <a:cubicBezTo>
                    <a:pt x="12133" y="7454"/>
                    <a:pt x="12097" y="7454"/>
                    <a:pt x="12085" y="7454"/>
                  </a:cubicBezTo>
                  <a:lnTo>
                    <a:pt x="12073" y="7430"/>
                  </a:lnTo>
                  <a:cubicBezTo>
                    <a:pt x="12073" y="7418"/>
                    <a:pt x="12062" y="7406"/>
                    <a:pt x="12026" y="7395"/>
                  </a:cubicBezTo>
                  <a:lnTo>
                    <a:pt x="12014" y="7371"/>
                  </a:lnTo>
                  <a:lnTo>
                    <a:pt x="12014" y="7371"/>
                  </a:lnTo>
                  <a:cubicBezTo>
                    <a:pt x="12022" y="7375"/>
                    <a:pt x="12030" y="7377"/>
                    <a:pt x="12038" y="7377"/>
                  </a:cubicBezTo>
                  <a:cubicBezTo>
                    <a:pt x="12074" y="7377"/>
                    <a:pt x="12104" y="7334"/>
                    <a:pt x="12133" y="7275"/>
                  </a:cubicBezTo>
                  <a:close/>
                  <a:moveTo>
                    <a:pt x="16205" y="7371"/>
                  </a:moveTo>
                  <a:cubicBezTo>
                    <a:pt x="16241" y="7406"/>
                    <a:pt x="16264" y="7418"/>
                    <a:pt x="16300" y="7418"/>
                  </a:cubicBezTo>
                  <a:cubicBezTo>
                    <a:pt x="16264" y="7454"/>
                    <a:pt x="16253" y="7466"/>
                    <a:pt x="16241" y="7502"/>
                  </a:cubicBezTo>
                  <a:cubicBezTo>
                    <a:pt x="16217" y="7454"/>
                    <a:pt x="16193" y="7442"/>
                    <a:pt x="16181" y="7406"/>
                  </a:cubicBezTo>
                  <a:cubicBezTo>
                    <a:pt x="16193" y="7406"/>
                    <a:pt x="16193" y="7395"/>
                    <a:pt x="16205" y="7371"/>
                  </a:cubicBezTo>
                  <a:close/>
                  <a:moveTo>
                    <a:pt x="23813" y="7502"/>
                  </a:moveTo>
                  <a:cubicBezTo>
                    <a:pt x="23849" y="7525"/>
                    <a:pt x="23873" y="7537"/>
                    <a:pt x="23920" y="7561"/>
                  </a:cubicBezTo>
                  <a:cubicBezTo>
                    <a:pt x="23932" y="7573"/>
                    <a:pt x="23944" y="7573"/>
                    <a:pt x="23968" y="7573"/>
                  </a:cubicBezTo>
                  <a:cubicBezTo>
                    <a:pt x="23944" y="7585"/>
                    <a:pt x="23944" y="7621"/>
                    <a:pt x="23932" y="7633"/>
                  </a:cubicBezTo>
                  <a:cubicBezTo>
                    <a:pt x="23896" y="7561"/>
                    <a:pt x="23849" y="7525"/>
                    <a:pt x="23801" y="7525"/>
                  </a:cubicBezTo>
                  <a:cubicBezTo>
                    <a:pt x="23813" y="7525"/>
                    <a:pt x="23813" y="7514"/>
                    <a:pt x="23813" y="7502"/>
                  </a:cubicBezTo>
                  <a:close/>
                  <a:moveTo>
                    <a:pt x="4613" y="7660"/>
                  </a:moveTo>
                  <a:cubicBezTo>
                    <a:pt x="4618" y="7675"/>
                    <a:pt x="4626" y="7686"/>
                    <a:pt x="4632" y="7692"/>
                  </a:cubicBezTo>
                  <a:cubicBezTo>
                    <a:pt x="4620" y="7680"/>
                    <a:pt x="4620" y="7680"/>
                    <a:pt x="4596" y="7680"/>
                  </a:cubicBezTo>
                  <a:cubicBezTo>
                    <a:pt x="4604" y="7672"/>
                    <a:pt x="4610" y="7666"/>
                    <a:pt x="4613" y="7660"/>
                  </a:cubicBezTo>
                  <a:close/>
                  <a:moveTo>
                    <a:pt x="12728" y="7680"/>
                  </a:moveTo>
                  <a:cubicBezTo>
                    <a:pt x="12740" y="7704"/>
                    <a:pt x="12776" y="7716"/>
                    <a:pt x="12800" y="7740"/>
                  </a:cubicBezTo>
                  <a:lnTo>
                    <a:pt x="12788" y="7740"/>
                  </a:lnTo>
                  <a:cubicBezTo>
                    <a:pt x="12752" y="7740"/>
                    <a:pt x="12740" y="7716"/>
                    <a:pt x="12716" y="7716"/>
                  </a:cubicBezTo>
                  <a:cubicBezTo>
                    <a:pt x="12728" y="7716"/>
                    <a:pt x="12728" y="7692"/>
                    <a:pt x="12728" y="7680"/>
                  </a:cubicBezTo>
                  <a:close/>
                  <a:moveTo>
                    <a:pt x="21837" y="7656"/>
                  </a:moveTo>
                  <a:cubicBezTo>
                    <a:pt x="21848" y="7680"/>
                    <a:pt x="21848" y="7680"/>
                    <a:pt x="21860" y="7680"/>
                  </a:cubicBezTo>
                  <a:lnTo>
                    <a:pt x="21860" y="7704"/>
                  </a:lnTo>
                  <a:cubicBezTo>
                    <a:pt x="21878" y="7717"/>
                    <a:pt x="21895" y="7722"/>
                    <a:pt x="21913" y="7722"/>
                  </a:cubicBezTo>
                  <a:cubicBezTo>
                    <a:pt x="21943" y="7722"/>
                    <a:pt x="21973" y="7707"/>
                    <a:pt x="22003" y="7692"/>
                  </a:cubicBezTo>
                  <a:lnTo>
                    <a:pt x="22003" y="7704"/>
                  </a:lnTo>
                  <a:cubicBezTo>
                    <a:pt x="21968" y="7716"/>
                    <a:pt x="21944" y="7740"/>
                    <a:pt x="21956" y="7776"/>
                  </a:cubicBezTo>
                  <a:cubicBezTo>
                    <a:pt x="21938" y="7764"/>
                    <a:pt x="21923" y="7758"/>
                    <a:pt x="21908" y="7758"/>
                  </a:cubicBezTo>
                  <a:cubicBezTo>
                    <a:pt x="21893" y="7758"/>
                    <a:pt x="21878" y="7764"/>
                    <a:pt x="21860" y="7776"/>
                  </a:cubicBezTo>
                  <a:lnTo>
                    <a:pt x="21860" y="7799"/>
                  </a:lnTo>
                  <a:cubicBezTo>
                    <a:pt x="21848" y="7811"/>
                    <a:pt x="21848" y="7823"/>
                    <a:pt x="21848" y="7835"/>
                  </a:cubicBezTo>
                  <a:cubicBezTo>
                    <a:pt x="21837" y="7823"/>
                    <a:pt x="21822" y="7817"/>
                    <a:pt x="21807" y="7817"/>
                  </a:cubicBezTo>
                  <a:cubicBezTo>
                    <a:pt x="21792" y="7817"/>
                    <a:pt x="21777" y="7823"/>
                    <a:pt x="21765" y="7835"/>
                  </a:cubicBezTo>
                  <a:cubicBezTo>
                    <a:pt x="21741" y="7823"/>
                    <a:pt x="21729" y="7823"/>
                    <a:pt x="21718" y="7811"/>
                  </a:cubicBezTo>
                  <a:lnTo>
                    <a:pt x="21706" y="7811"/>
                  </a:lnTo>
                  <a:cubicBezTo>
                    <a:pt x="21700" y="7809"/>
                    <a:pt x="21696" y="7807"/>
                    <a:pt x="21692" y="7805"/>
                  </a:cubicBezTo>
                  <a:lnTo>
                    <a:pt x="21692" y="7805"/>
                  </a:lnTo>
                  <a:cubicBezTo>
                    <a:pt x="21709" y="7792"/>
                    <a:pt x="21718" y="7772"/>
                    <a:pt x="21718" y="7752"/>
                  </a:cubicBezTo>
                  <a:cubicBezTo>
                    <a:pt x="21723" y="7758"/>
                    <a:pt x="21729" y="7761"/>
                    <a:pt x="21738" y="7761"/>
                  </a:cubicBezTo>
                  <a:cubicBezTo>
                    <a:pt x="21747" y="7761"/>
                    <a:pt x="21759" y="7758"/>
                    <a:pt x="21777" y="7752"/>
                  </a:cubicBezTo>
                  <a:cubicBezTo>
                    <a:pt x="21777" y="7716"/>
                    <a:pt x="21765" y="7704"/>
                    <a:pt x="21741" y="7692"/>
                  </a:cubicBezTo>
                  <a:cubicBezTo>
                    <a:pt x="21765" y="7692"/>
                    <a:pt x="21765" y="7680"/>
                    <a:pt x="21777" y="7680"/>
                  </a:cubicBezTo>
                  <a:cubicBezTo>
                    <a:pt x="21777" y="7692"/>
                    <a:pt x="21789" y="7704"/>
                    <a:pt x="21801" y="7716"/>
                  </a:cubicBezTo>
                  <a:cubicBezTo>
                    <a:pt x="21825" y="7704"/>
                    <a:pt x="21837" y="7692"/>
                    <a:pt x="21837" y="7656"/>
                  </a:cubicBezTo>
                  <a:close/>
                  <a:moveTo>
                    <a:pt x="24087" y="7645"/>
                  </a:moveTo>
                  <a:cubicBezTo>
                    <a:pt x="24099" y="7680"/>
                    <a:pt x="24123" y="7692"/>
                    <a:pt x="24158" y="7692"/>
                  </a:cubicBezTo>
                  <a:cubicBezTo>
                    <a:pt x="24111" y="7728"/>
                    <a:pt x="24051" y="7776"/>
                    <a:pt x="24027" y="7859"/>
                  </a:cubicBezTo>
                  <a:lnTo>
                    <a:pt x="23980" y="7859"/>
                  </a:lnTo>
                  <a:cubicBezTo>
                    <a:pt x="23980" y="7823"/>
                    <a:pt x="23992" y="7776"/>
                    <a:pt x="23980" y="7752"/>
                  </a:cubicBezTo>
                  <a:cubicBezTo>
                    <a:pt x="24039" y="7740"/>
                    <a:pt x="24087" y="7692"/>
                    <a:pt x="24087" y="7645"/>
                  </a:cubicBezTo>
                  <a:close/>
                  <a:moveTo>
                    <a:pt x="6204" y="7835"/>
                  </a:moveTo>
                  <a:cubicBezTo>
                    <a:pt x="6227" y="7859"/>
                    <a:pt x="6251" y="7859"/>
                    <a:pt x="6263" y="7871"/>
                  </a:cubicBezTo>
                  <a:cubicBezTo>
                    <a:pt x="6287" y="7871"/>
                    <a:pt x="6299" y="7883"/>
                    <a:pt x="6299" y="7883"/>
                  </a:cubicBezTo>
                  <a:cubicBezTo>
                    <a:pt x="6311" y="7918"/>
                    <a:pt x="6335" y="7942"/>
                    <a:pt x="6370" y="7954"/>
                  </a:cubicBezTo>
                  <a:lnTo>
                    <a:pt x="6370" y="7978"/>
                  </a:lnTo>
                  <a:cubicBezTo>
                    <a:pt x="6344" y="7960"/>
                    <a:pt x="6324" y="7949"/>
                    <a:pt x="6297" y="7949"/>
                  </a:cubicBezTo>
                  <a:cubicBezTo>
                    <a:pt x="6287" y="7949"/>
                    <a:pt x="6276" y="7951"/>
                    <a:pt x="6263" y="7954"/>
                  </a:cubicBezTo>
                  <a:cubicBezTo>
                    <a:pt x="6251" y="7895"/>
                    <a:pt x="6204" y="7871"/>
                    <a:pt x="6168" y="7859"/>
                  </a:cubicBezTo>
                  <a:cubicBezTo>
                    <a:pt x="6192" y="7835"/>
                    <a:pt x="6192" y="7835"/>
                    <a:pt x="6204" y="7835"/>
                  </a:cubicBezTo>
                  <a:close/>
                  <a:moveTo>
                    <a:pt x="14752" y="7954"/>
                  </a:moveTo>
                  <a:lnTo>
                    <a:pt x="14764" y="7966"/>
                  </a:lnTo>
                  <a:cubicBezTo>
                    <a:pt x="14776" y="8014"/>
                    <a:pt x="14776" y="8037"/>
                    <a:pt x="14776" y="8049"/>
                  </a:cubicBezTo>
                  <a:cubicBezTo>
                    <a:pt x="14752" y="8014"/>
                    <a:pt x="14705" y="8014"/>
                    <a:pt x="14669" y="8014"/>
                  </a:cubicBezTo>
                  <a:lnTo>
                    <a:pt x="14669" y="8002"/>
                  </a:lnTo>
                  <a:cubicBezTo>
                    <a:pt x="14693" y="8002"/>
                    <a:pt x="14693" y="7990"/>
                    <a:pt x="14693" y="7966"/>
                  </a:cubicBezTo>
                  <a:lnTo>
                    <a:pt x="14705" y="7954"/>
                  </a:lnTo>
                  <a:cubicBezTo>
                    <a:pt x="14713" y="7954"/>
                    <a:pt x="14726" y="7959"/>
                    <a:pt x="14737" y="7959"/>
                  </a:cubicBezTo>
                  <a:cubicBezTo>
                    <a:pt x="14743" y="7959"/>
                    <a:pt x="14748" y="7958"/>
                    <a:pt x="14752" y="7954"/>
                  </a:cubicBezTo>
                  <a:close/>
                  <a:moveTo>
                    <a:pt x="12716" y="8097"/>
                  </a:moveTo>
                  <a:cubicBezTo>
                    <a:pt x="12716" y="8109"/>
                    <a:pt x="12728" y="8133"/>
                    <a:pt x="12728" y="8157"/>
                  </a:cubicBezTo>
                  <a:lnTo>
                    <a:pt x="12728" y="8180"/>
                  </a:lnTo>
                  <a:cubicBezTo>
                    <a:pt x="12716" y="8168"/>
                    <a:pt x="12693" y="8168"/>
                    <a:pt x="12681" y="8157"/>
                  </a:cubicBezTo>
                  <a:cubicBezTo>
                    <a:pt x="12693" y="8133"/>
                    <a:pt x="12693" y="8121"/>
                    <a:pt x="12716" y="8097"/>
                  </a:cubicBezTo>
                  <a:close/>
                  <a:moveTo>
                    <a:pt x="14895" y="8014"/>
                  </a:moveTo>
                  <a:cubicBezTo>
                    <a:pt x="14919" y="8037"/>
                    <a:pt x="14931" y="8037"/>
                    <a:pt x="14943" y="8037"/>
                  </a:cubicBezTo>
                  <a:cubicBezTo>
                    <a:pt x="14931" y="8061"/>
                    <a:pt x="14919" y="8097"/>
                    <a:pt x="14919" y="8121"/>
                  </a:cubicBezTo>
                  <a:cubicBezTo>
                    <a:pt x="14895" y="8157"/>
                    <a:pt x="14871" y="8168"/>
                    <a:pt x="14860" y="8180"/>
                  </a:cubicBezTo>
                  <a:cubicBezTo>
                    <a:pt x="14871" y="8168"/>
                    <a:pt x="14871" y="8133"/>
                    <a:pt x="14871" y="8109"/>
                  </a:cubicBezTo>
                  <a:cubicBezTo>
                    <a:pt x="14883" y="8073"/>
                    <a:pt x="14895" y="8049"/>
                    <a:pt x="14895" y="8014"/>
                  </a:cubicBezTo>
                  <a:close/>
                  <a:moveTo>
                    <a:pt x="22099" y="8180"/>
                  </a:moveTo>
                  <a:cubicBezTo>
                    <a:pt x="22099" y="8192"/>
                    <a:pt x="22122" y="8216"/>
                    <a:pt x="22134" y="8216"/>
                  </a:cubicBezTo>
                  <a:lnTo>
                    <a:pt x="22134" y="8240"/>
                  </a:lnTo>
                  <a:cubicBezTo>
                    <a:pt x="22128" y="8234"/>
                    <a:pt x="22116" y="8231"/>
                    <a:pt x="22104" y="8231"/>
                  </a:cubicBezTo>
                  <a:cubicBezTo>
                    <a:pt x="22093" y="8231"/>
                    <a:pt x="22081" y="8234"/>
                    <a:pt x="22075" y="8240"/>
                  </a:cubicBezTo>
                  <a:lnTo>
                    <a:pt x="22075" y="8228"/>
                  </a:lnTo>
                  <a:cubicBezTo>
                    <a:pt x="22087" y="8228"/>
                    <a:pt x="22099" y="8216"/>
                    <a:pt x="22099" y="8180"/>
                  </a:cubicBezTo>
                  <a:close/>
                  <a:moveTo>
                    <a:pt x="22027" y="8180"/>
                  </a:moveTo>
                  <a:lnTo>
                    <a:pt x="22027" y="8180"/>
                  </a:lnTo>
                  <a:cubicBezTo>
                    <a:pt x="22015" y="8216"/>
                    <a:pt x="22003" y="8228"/>
                    <a:pt x="22015" y="8252"/>
                  </a:cubicBezTo>
                  <a:lnTo>
                    <a:pt x="22003" y="8276"/>
                  </a:lnTo>
                  <a:cubicBezTo>
                    <a:pt x="21979" y="8276"/>
                    <a:pt x="21956" y="8287"/>
                    <a:pt x="21956" y="8311"/>
                  </a:cubicBezTo>
                  <a:cubicBezTo>
                    <a:pt x="21944" y="8308"/>
                    <a:pt x="21933" y="8307"/>
                    <a:pt x="21924" y="8307"/>
                  </a:cubicBezTo>
                  <a:cubicBezTo>
                    <a:pt x="21895" y="8307"/>
                    <a:pt x="21875" y="8320"/>
                    <a:pt x="21848" y="8347"/>
                  </a:cubicBezTo>
                  <a:lnTo>
                    <a:pt x="21848" y="8335"/>
                  </a:lnTo>
                  <a:lnTo>
                    <a:pt x="21848" y="8276"/>
                  </a:lnTo>
                  <a:lnTo>
                    <a:pt x="21860" y="8276"/>
                  </a:lnTo>
                  <a:cubicBezTo>
                    <a:pt x="21878" y="8282"/>
                    <a:pt x="21893" y="8285"/>
                    <a:pt x="21908" y="8285"/>
                  </a:cubicBezTo>
                  <a:cubicBezTo>
                    <a:pt x="21923" y="8285"/>
                    <a:pt x="21938" y="8282"/>
                    <a:pt x="21956" y="8276"/>
                  </a:cubicBezTo>
                  <a:lnTo>
                    <a:pt x="21968" y="8276"/>
                  </a:lnTo>
                  <a:cubicBezTo>
                    <a:pt x="21979" y="8240"/>
                    <a:pt x="21979" y="8216"/>
                    <a:pt x="21968" y="8192"/>
                  </a:cubicBezTo>
                  <a:cubicBezTo>
                    <a:pt x="22003" y="8192"/>
                    <a:pt x="22015" y="8192"/>
                    <a:pt x="22027" y="8180"/>
                  </a:cubicBezTo>
                  <a:close/>
                  <a:moveTo>
                    <a:pt x="7632" y="8276"/>
                  </a:moveTo>
                  <a:lnTo>
                    <a:pt x="7668" y="8299"/>
                  </a:lnTo>
                  <a:cubicBezTo>
                    <a:pt x="7656" y="8299"/>
                    <a:pt x="7632" y="8311"/>
                    <a:pt x="7632" y="8311"/>
                  </a:cubicBezTo>
                  <a:cubicBezTo>
                    <a:pt x="7632" y="8335"/>
                    <a:pt x="7632" y="8347"/>
                    <a:pt x="7656" y="8359"/>
                  </a:cubicBezTo>
                  <a:cubicBezTo>
                    <a:pt x="7632" y="8359"/>
                    <a:pt x="7621" y="8371"/>
                    <a:pt x="7609" y="8371"/>
                  </a:cubicBezTo>
                  <a:lnTo>
                    <a:pt x="7609" y="8359"/>
                  </a:lnTo>
                  <a:cubicBezTo>
                    <a:pt x="7609" y="8359"/>
                    <a:pt x="7609" y="8347"/>
                    <a:pt x="7621" y="8347"/>
                  </a:cubicBezTo>
                  <a:cubicBezTo>
                    <a:pt x="7632" y="8311"/>
                    <a:pt x="7632" y="8299"/>
                    <a:pt x="7632" y="8276"/>
                  </a:cubicBezTo>
                  <a:close/>
                  <a:moveTo>
                    <a:pt x="5870" y="8335"/>
                  </a:moveTo>
                  <a:lnTo>
                    <a:pt x="5870" y="8347"/>
                  </a:lnTo>
                  <a:lnTo>
                    <a:pt x="5870" y="8371"/>
                  </a:lnTo>
                  <a:lnTo>
                    <a:pt x="5870" y="8395"/>
                  </a:lnTo>
                  <a:cubicBezTo>
                    <a:pt x="5846" y="8395"/>
                    <a:pt x="5835" y="8407"/>
                    <a:pt x="5823" y="8407"/>
                  </a:cubicBezTo>
                  <a:cubicBezTo>
                    <a:pt x="5811" y="8407"/>
                    <a:pt x="5811" y="8395"/>
                    <a:pt x="5787" y="8395"/>
                  </a:cubicBezTo>
                  <a:cubicBezTo>
                    <a:pt x="5775" y="8395"/>
                    <a:pt x="5787" y="8371"/>
                    <a:pt x="5787" y="8371"/>
                  </a:cubicBezTo>
                  <a:cubicBezTo>
                    <a:pt x="5823" y="8359"/>
                    <a:pt x="5846" y="8347"/>
                    <a:pt x="5870" y="8335"/>
                  </a:cubicBezTo>
                  <a:close/>
                  <a:moveTo>
                    <a:pt x="9156" y="8299"/>
                  </a:moveTo>
                  <a:lnTo>
                    <a:pt x="9156" y="8299"/>
                  </a:lnTo>
                  <a:cubicBezTo>
                    <a:pt x="9109" y="8335"/>
                    <a:pt x="9097" y="8371"/>
                    <a:pt x="9097" y="8430"/>
                  </a:cubicBezTo>
                  <a:cubicBezTo>
                    <a:pt x="9085" y="8395"/>
                    <a:pt x="9049" y="8359"/>
                    <a:pt x="9025" y="8323"/>
                  </a:cubicBezTo>
                  <a:lnTo>
                    <a:pt x="9025" y="8323"/>
                  </a:lnTo>
                  <a:cubicBezTo>
                    <a:pt x="9038" y="8332"/>
                    <a:pt x="9052" y="8336"/>
                    <a:pt x="9067" y="8336"/>
                  </a:cubicBezTo>
                  <a:cubicBezTo>
                    <a:pt x="9095" y="8336"/>
                    <a:pt x="9126" y="8322"/>
                    <a:pt x="9156" y="8299"/>
                  </a:cubicBezTo>
                  <a:close/>
                  <a:moveTo>
                    <a:pt x="24289" y="8228"/>
                  </a:moveTo>
                  <a:cubicBezTo>
                    <a:pt x="24301" y="8264"/>
                    <a:pt x="24337" y="8311"/>
                    <a:pt x="24385" y="8359"/>
                  </a:cubicBezTo>
                  <a:cubicBezTo>
                    <a:pt x="24396" y="8359"/>
                    <a:pt x="24396" y="8347"/>
                    <a:pt x="24408" y="8347"/>
                  </a:cubicBezTo>
                  <a:cubicBezTo>
                    <a:pt x="24420" y="8359"/>
                    <a:pt x="24420" y="8371"/>
                    <a:pt x="24444" y="8371"/>
                  </a:cubicBezTo>
                  <a:cubicBezTo>
                    <a:pt x="24396" y="8371"/>
                    <a:pt x="24361" y="8371"/>
                    <a:pt x="24325" y="8395"/>
                  </a:cubicBezTo>
                  <a:cubicBezTo>
                    <a:pt x="24325" y="8407"/>
                    <a:pt x="24325" y="8430"/>
                    <a:pt x="24337" y="8454"/>
                  </a:cubicBezTo>
                  <a:cubicBezTo>
                    <a:pt x="24317" y="8441"/>
                    <a:pt x="24298" y="8432"/>
                    <a:pt x="24274" y="8432"/>
                  </a:cubicBezTo>
                  <a:cubicBezTo>
                    <a:pt x="24257" y="8432"/>
                    <a:pt x="24237" y="8437"/>
                    <a:pt x="24213" y="8450"/>
                  </a:cubicBezTo>
                  <a:lnTo>
                    <a:pt x="24213" y="8450"/>
                  </a:lnTo>
                  <a:cubicBezTo>
                    <a:pt x="24218" y="8443"/>
                    <a:pt x="24218" y="8427"/>
                    <a:pt x="24218" y="8418"/>
                  </a:cubicBezTo>
                  <a:cubicBezTo>
                    <a:pt x="24230" y="8418"/>
                    <a:pt x="24242" y="8407"/>
                    <a:pt x="24277" y="8383"/>
                  </a:cubicBezTo>
                  <a:lnTo>
                    <a:pt x="24289" y="8383"/>
                  </a:lnTo>
                  <a:lnTo>
                    <a:pt x="24289" y="8371"/>
                  </a:lnTo>
                  <a:cubicBezTo>
                    <a:pt x="24301" y="8359"/>
                    <a:pt x="24301" y="8347"/>
                    <a:pt x="24325" y="8323"/>
                  </a:cubicBezTo>
                  <a:cubicBezTo>
                    <a:pt x="24289" y="8299"/>
                    <a:pt x="24265" y="8287"/>
                    <a:pt x="24230" y="8264"/>
                  </a:cubicBezTo>
                  <a:cubicBezTo>
                    <a:pt x="24230" y="8264"/>
                    <a:pt x="24242" y="8252"/>
                    <a:pt x="24242" y="8240"/>
                  </a:cubicBezTo>
                  <a:cubicBezTo>
                    <a:pt x="24265" y="8240"/>
                    <a:pt x="24277" y="8228"/>
                    <a:pt x="24289" y="8228"/>
                  </a:cubicBezTo>
                  <a:close/>
                  <a:moveTo>
                    <a:pt x="9275" y="8430"/>
                  </a:moveTo>
                  <a:lnTo>
                    <a:pt x="9299" y="8466"/>
                  </a:lnTo>
                  <a:lnTo>
                    <a:pt x="9299" y="8478"/>
                  </a:lnTo>
                  <a:cubicBezTo>
                    <a:pt x="9287" y="8478"/>
                    <a:pt x="9287" y="8490"/>
                    <a:pt x="9275" y="8490"/>
                  </a:cubicBezTo>
                  <a:cubicBezTo>
                    <a:pt x="9264" y="8490"/>
                    <a:pt x="9264" y="8478"/>
                    <a:pt x="9240" y="8478"/>
                  </a:cubicBezTo>
                  <a:cubicBezTo>
                    <a:pt x="9264" y="8466"/>
                    <a:pt x="9264" y="8454"/>
                    <a:pt x="9275" y="8430"/>
                  </a:cubicBezTo>
                  <a:close/>
                  <a:moveTo>
                    <a:pt x="14026" y="8478"/>
                  </a:moveTo>
                  <a:lnTo>
                    <a:pt x="14038" y="8490"/>
                  </a:lnTo>
                  <a:lnTo>
                    <a:pt x="14050" y="8490"/>
                  </a:lnTo>
                  <a:lnTo>
                    <a:pt x="13990" y="8549"/>
                  </a:lnTo>
                  <a:cubicBezTo>
                    <a:pt x="13990" y="8538"/>
                    <a:pt x="13990" y="8538"/>
                    <a:pt x="13978" y="8526"/>
                  </a:cubicBezTo>
                  <a:lnTo>
                    <a:pt x="13978" y="8490"/>
                  </a:lnTo>
                  <a:cubicBezTo>
                    <a:pt x="13990" y="8490"/>
                    <a:pt x="14002" y="8490"/>
                    <a:pt x="14026" y="8478"/>
                  </a:cubicBezTo>
                  <a:close/>
                  <a:moveTo>
                    <a:pt x="20360" y="8466"/>
                  </a:moveTo>
                  <a:lnTo>
                    <a:pt x="20360" y="8490"/>
                  </a:lnTo>
                  <a:cubicBezTo>
                    <a:pt x="20348" y="8490"/>
                    <a:pt x="20313" y="8514"/>
                    <a:pt x="20301" y="8538"/>
                  </a:cubicBezTo>
                  <a:cubicBezTo>
                    <a:pt x="20313" y="8561"/>
                    <a:pt x="20336" y="8585"/>
                    <a:pt x="20348" y="8597"/>
                  </a:cubicBezTo>
                  <a:cubicBezTo>
                    <a:pt x="20313" y="8597"/>
                    <a:pt x="20301" y="8609"/>
                    <a:pt x="20277" y="8621"/>
                  </a:cubicBezTo>
                  <a:lnTo>
                    <a:pt x="20261" y="8621"/>
                  </a:lnTo>
                  <a:cubicBezTo>
                    <a:pt x="20270" y="8618"/>
                    <a:pt x="20279" y="8614"/>
                    <a:pt x="20289" y="8609"/>
                  </a:cubicBezTo>
                  <a:cubicBezTo>
                    <a:pt x="20289" y="8573"/>
                    <a:pt x="20277" y="8549"/>
                    <a:pt x="20253" y="8538"/>
                  </a:cubicBezTo>
                  <a:cubicBezTo>
                    <a:pt x="20253" y="8526"/>
                    <a:pt x="20277" y="8526"/>
                    <a:pt x="20277" y="8514"/>
                  </a:cubicBezTo>
                  <a:cubicBezTo>
                    <a:pt x="20289" y="8514"/>
                    <a:pt x="20301" y="8490"/>
                    <a:pt x="20313" y="8478"/>
                  </a:cubicBezTo>
                  <a:cubicBezTo>
                    <a:pt x="20324" y="8478"/>
                    <a:pt x="20324" y="8478"/>
                    <a:pt x="20348" y="8466"/>
                  </a:cubicBezTo>
                  <a:close/>
                  <a:moveTo>
                    <a:pt x="10240" y="8538"/>
                  </a:moveTo>
                  <a:lnTo>
                    <a:pt x="10240" y="8549"/>
                  </a:lnTo>
                  <a:lnTo>
                    <a:pt x="10240" y="8561"/>
                  </a:lnTo>
                  <a:lnTo>
                    <a:pt x="10276" y="8573"/>
                  </a:lnTo>
                  <a:cubicBezTo>
                    <a:pt x="10288" y="8585"/>
                    <a:pt x="10288" y="8597"/>
                    <a:pt x="10299" y="8609"/>
                  </a:cubicBezTo>
                  <a:lnTo>
                    <a:pt x="10299" y="8633"/>
                  </a:lnTo>
                  <a:cubicBezTo>
                    <a:pt x="10288" y="8597"/>
                    <a:pt x="10252" y="8597"/>
                    <a:pt x="10228" y="8597"/>
                  </a:cubicBezTo>
                  <a:cubicBezTo>
                    <a:pt x="10216" y="8597"/>
                    <a:pt x="10192" y="8585"/>
                    <a:pt x="10180" y="8585"/>
                  </a:cubicBezTo>
                  <a:cubicBezTo>
                    <a:pt x="10180" y="8585"/>
                    <a:pt x="10180" y="8561"/>
                    <a:pt x="10192" y="8561"/>
                  </a:cubicBezTo>
                  <a:cubicBezTo>
                    <a:pt x="10216" y="8549"/>
                    <a:pt x="10228" y="8549"/>
                    <a:pt x="10240" y="8538"/>
                  </a:cubicBezTo>
                  <a:close/>
                  <a:moveTo>
                    <a:pt x="11949" y="8628"/>
                  </a:moveTo>
                  <a:cubicBezTo>
                    <a:pt x="11942" y="8650"/>
                    <a:pt x="11942" y="8664"/>
                    <a:pt x="11942" y="8692"/>
                  </a:cubicBezTo>
                  <a:cubicBezTo>
                    <a:pt x="11919" y="8668"/>
                    <a:pt x="11907" y="8657"/>
                    <a:pt x="11895" y="8657"/>
                  </a:cubicBezTo>
                  <a:cubicBezTo>
                    <a:pt x="11907" y="8657"/>
                    <a:pt x="11907" y="8645"/>
                    <a:pt x="11919" y="8633"/>
                  </a:cubicBezTo>
                  <a:cubicBezTo>
                    <a:pt x="11933" y="8633"/>
                    <a:pt x="11943" y="8633"/>
                    <a:pt x="11949" y="8628"/>
                  </a:cubicBezTo>
                  <a:close/>
                  <a:moveTo>
                    <a:pt x="24718" y="8585"/>
                  </a:moveTo>
                  <a:cubicBezTo>
                    <a:pt x="24742" y="8609"/>
                    <a:pt x="24754" y="8645"/>
                    <a:pt x="24766" y="8657"/>
                  </a:cubicBezTo>
                  <a:cubicBezTo>
                    <a:pt x="24766" y="8668"/>
                    <a:pt x="24777" y="8692"/>
                    <a:pt x="24777" y="8692"/>
                  </a:cubicBezTo>
                  <a:cubicBezTo>
                    <a:pt x="24762" y="8692"/>
                    <a:pt x="24751" y="8682"/>
                    <a:pt x="24735" y="8682"/>
                  </a:cubicBezTo>
                  <a:cubicBezTo>
                    <a:pt x="24727" y="8682"/>
                    <a:pt x="24718" y="8684"/>
                    <a:pt x="24706" y="8692"/>
                  </a:cubicBezTo>
                  <a:cubicBezTo>
                    <a:pt x="24697" y="8692"/>
                    <a:pt x="24683" y="8699"/>
                    <a:pt x="24671" y="8711"/>
                  </a:cubicBezTo>
                  <a:lnTo>
                    <a:pt x="24671" y="8711"/>
                  </a:lnTo>
                  <a:cubicBezTo>
                    <a:pt x="24678" y="8695"/>
                    <a:pt x="24682" y="8677"/>
                    <a:pt x="24682" y="8657"/>
                  </a:cubicBezTo>
                  <a:cubicBezTo>
                    <a:pt x="24694" y="8633"/>
                    <a:pt x="24706" y="8609"/>
                    <a:pt x="24718" y="8585"/>
                  </a:cubicBezTo>
                  <a:close/>
                  <a:moveTo>
                    <a:pt x="20182" y="8609"/>
                  </a:moveTo>
                  <a:cubicBezTo>
                    <a:pt x="20199" y="8621"/>
                    <a:pt x="20214" y="8627"/>
                    <a:pt x="20231" y="8627"/>
                  </a:cubicBezTo>
                  <a:cubicBezTo>
                    <a:pt x="20234" y="8627"/>
                    <a:pt x="20236" y="8627"/>
                    <a:pt x="20239" y="8626"/>
                  </a:cubicBezTo>
                  <a:lnTo>
                    <a:pt x="20239" y="8626"/>
                  </a:lnTo>
                  <a:cubicBezTo>
                    <a:pt x="20229" y="8658"/>
                    <a:pt x="20230" y="8670"/>
                    <a:pt x="20241" y="8704"/>
                  </a:cubicBezTo>
                  <a:cubicBezTo>
                    <a:pt x="20205" y="8704"/>
                    <a:pt x="20182" y="8716"/>
                    <a:pt x="20146" y="8728"/>
                  </a:cubicBezTo>
                  <a:lnTo>
                    <a:pt x="20134" y="8728"/>
                  </a:lnTo>
                  <a:cubicBezTo>
                    <a:pt x="20134" y="8716"/>
                    <a:pt x="20146" y="8704"/>
                    <a:pt x="20146" y="8692"/>
                  </a:cubicBezTo>
                  <a:cubicBezTo>
                    <a:pt x="20182" y="8668"/>
                    <a:pt x="20182" y="8645"/>
                    <a:pt x="20182" y="8609"/>
                  </a:cubicBezTo>
                  <a:close/>
                  <a:moveTo>
                    <a:pt x="7561" y="8704"/>
                  </a:moveTo>
                  <a:cubicBezTo>
                    <a:pt x="7573" y="8716"/>
                    <a:pt x="7597" y="8716"/>
                    <a:pt x="7609" y="8716"/>
                  </a:cubicBezTo>
                  <a:lnTo>
                    <a:pt x="7609" y="8764"/>
                  </a:lnTo>
                  <a:cubicBezTo>
                    <a:pt x="7573" y="8764"/>
                    <a:pt x="7549" y="8776"/>
                    <a:pt x="7525" y="8788"/>
                  </a:cubicBezTo>
                  <a:lnTo>
                    <a:pt x="7525" y="8776"/>
                  </a:lnTo>
                  <a:lnTo>
                    <a:pt x="7525" y="8728"/>
                  </a:lnTo>
                  <a:lnTo>
                    <a:pt x="7561" y="8704"/>
                  </a:lnTo>
                  <a:close/>
                  <a:moveTo>
                    <a:pt x="24660" y="8730"/>
                  </a:moveTo>
                  <a:cubicBezTo>
                    <a:pt x="24683" y="8753"/>
                    <a:pt x="24694" y="8776"/>
                    <a:pt x="24706" y="8776"/>
                  </a:cubicBezTo>
                  <a:cubicBezTo>
                    <a:pt x="24694" y="8776"/>
                    <a:pt x="24670" y="8776"/>
                    <a:pt x="24658" y="8788"/>
                  </a:cubicBezTo>
                  <a:cubicBezTo>
                    <a:pt x="24658" y="8788"/>
                    <a:pt x="24646" y="8788"/>
                    <a:pt x="24646" y="8811"/>
                  </a:cubicBezTo>
                  <a:cubicBezTo>
                    <a:pt x="24635" y="8788"/>
                    <a:pt x="24635" y="8776"/>
                    <a:pt x="24611" y="8776"/>
                  </a:cubicBezTo>
                  <a:cubicBezTo>
                    <a:pt x="24629" y="8764"/>
                    <a:pt x="24646" y="8749"/>
                    <a:pt x="24660" y="8730"/>
                  </a:cubicBezTo>
                  <a:close/>
                  <a:moveTo>
                    <a:pt x="12335" y="8668"/>
                  </a:moveTo>
                  <a:cubicBezTo>
                    <a:pt x="12395" y="8716"/>
                    <a:pt x="12454" y="8752"/>
                    <a:pt x="12538" y="8764"/>
                  </a:cubicBezTo>
                  <a:lnTo>
                    <a:pt x="12585" y="8764"/>
                  </a:lnTo>
                  <a:cubicBezTo>
                    <a:pt x="12574" y="8788"/>
                    <a:pt x="12574" y="8823"/>
                    <a:pt x="12574" y="8847"/>
                  </a:cubicBezTo>
                  <a:cubicBezTo>
                    <a:pt x="12547" y="8840"/>
                    <a:pt x="12520" y="8836"/>
                    <a:pt x="12492" y="8836"/>
                  </a:cubicBezTo>
                  <a:cubicBezTo>
                    <a:pt x="12431" y="8836"/>
                    <a:pt x="12369" y="8854"/>
                    <a:pt x="12312" y="8895"/>
                  </a:cubicBezTo>
                  <a:cubicBezTo>
                    <a:pt x="12335" y="8823"/>
                    <a:pt x="12335" y="8752"/>
                    <a:pt x="12335" y="8668"/>
                  </a:cubicBezTo>
                  <a:close/>
                  <a:moveTo>
                    <a:pt x="25039" y="8645"/>
                  </a:moveTo>
                  <a:cubicBezTo>
                    <a:pt x="25051" y="8657"/>
                    <a:pt x="25063" y="8668"/>
                    <a:pt x="25111" y="8680"/>
                  </a:cubicBezTo>
                  <a:cubicBezTo>
                    <a:pt x="25123" y="8704"/>
                    <a:pt x="25135" y="8716"/>
                    <a:pt x="25147" y="8716"/>
                  </a:cubicBezTo>
                  <a:cubicBezTo>
                    <a:pt x="25123" y="8752"/>
                    <a:pt x="25087" y="8788"/>
                    <a:pt x="25111" y="8859"/>
                  </a:cubicBezTo>
                  <a:cubicBezTo>
                    <a:pt x="25100" y="8857"/>
                    <a:pt x="25090" y="8856"/>
                    <a:pt x="25080" y="8856"/>
                  </a:cubicBezTo>
                  <a:cubicBezTo>
                    <a:pt x="25039" y="8856"/>
                    <a:pt x="25011" y="8875"/>
                    <a:pt x="24992" y="8895"/>
                  </a:cubicBezTo>
                  <a:lnTo>
                    <a:pt x="24956" y="8895"/>
                  </a:lnTo>
                  <a:lnTo>
                    <a:pt x="24980" y="8883"/>
                  </a:lnTo>
                  <a:cubicBezTo>
                    <a:pt x="24992" y="8883"/>
                    <a:pt x="25004" y="8859"/>
                    <a:pt x="25016" y="8859"/>
                  </a:cubicBezTo>
                  <a:cubicBezTo>
                    <a:pt x="25039" y="8788"/>
                    <a:pt x="25004" y="8764"/>
                    <a:pt x="24980" y="8728"/>
                  </a:cubicBezTo>
                  <a:cubicBezTo>
                    <a:pt x="25004" y="8716"/>
                    <a:pt x="25016" y="8692"/>
                    <a:pt x="25039" y="8645"/>
                  </a:cubicBezTo>
                  <a:close/>
                  <a:moveTo>
                    <a:pt x="25158" y="8883"/>
                  </a:moveTo>
                  <a:lnTo>
                    <a:pt x="25158" y="8954"/>
                  </a:lnTo>
                  <a:cubicBezTo>
                    <a:pt x="25135" y="8942"/>
                    <a:pt x="25123" y="8942"/>
                    <a:pt x="25111" y="8930"/>
                  </a:cubicBezTo>
                  <a:cubicBezTo>
                    <a:pt x="25111" y="8907"/>
                    <a:pt x="25123" y="8895"/>
                    <a:pt x="25123" y="8883"/>
                  </a:cubicBezTo>
                  <a:close/>
                  <a:moveTo>
                    <a:pt x="5906" y="8784"/>
                  </a:moveTo>
                  <a:cubicBezTo>
                    <a:pt x="5911" y="8792"/>
                    <a:pt x="5919" y="8801"/>
                    <a:pt x="5930" y="8811"/>
                  </a:cubicBezTo>
                  <a:cubicBezTo>
                    <a:pt x="5954" y="8835"/>
                    <a:pt x="6001" y="8847"/>
                    <a:pt x="6049" y="8883"/>
                  </a:cubicBezTo>
                  <a:lnTo>
                    <a:pt x="6061" y="8895"/>
                  </a:lnTo>
                  <a:cubicBezTo>
                    <a:pt x="6013" y="8930"/>
                    <a:pt x="5966" y="8954"/>
                    <a:pt x="5954" y="8990"/>
                  </a:cubicBezTo>
                  <a:cubicBezTo>
                    <a:pt x="5942" y="8990"/>
                    <a:pt x="5930" y="8990"/>
                    <a:pt x="5906" y="8966"/>
                  </a:cubicBezTo>
                  <a:lnTo>
                    <a:pt x="5870" y="8930"/>
                  </a:lnTo>
                  <a:cubicBezTo>
                    <a:pt x="5894" y="8895"/>
                    <a:pt x="5906" y="8871"/>
                    <a:pt x="5906" y="8847"/>
                  </a:cubicBezTo>
                  <a:lnTo>
                    <a:pt x="5906" y="8784"/>
                  </a:lnTo>
                  <a:close/>
                  <a:moveTo>
                    <a:pt x="11776" y="8847"/>
                  </a:moveTo>
                  <a:cubicBezTo>
                    <a:pt x="11803" y="8874"/>
                    <a:pt x="11849" y="8887"/>
                    <a:pt x="11896" y="8887"/>
                  </a:cubicBezTo>
                  <a:cubicBezTo>
                    <a:pt x="11912" y="8887"/>
                    <a:pt x="11928" y="8886"/>
                    <a:pt x="11942" y="8883"/>
                  </a:cubicBezTo>
                  <a:cubicBezTo>
                    <a:pt x="11942" y="8930"/>
                    <a:pt x="11954" y="8966"/>
                    <a:pt x="11978" y="9014"/>
                  </a:cubicBezTo>
                  <a:cubicBezTo>
                    <a:pt x="11942" y="9002"/>
                    <a:pt x="11907" y="8996"/>
                    <a:pt x="11870" y="8996"/>
                  </a:cubicBezTo>
                  <a:cubicBezTo>
                    <a:pt x="11832" y="8996"/>
                    <a:pt x="11794" y="9002"/>
                    <a:pt x="11752" y="9014"/>
                  </a:cubicBezTo>
                  <a:cubicBezTo>
                    <a:pt x="11764" y="9002"/>
                    <a:pt x="11776" y="8966"/>
                    <a:pt x="11776" y="8954"/>
                  </a:cubicBezTo>
                  <a:lnTo>
                    <a:pt x="11776" y="8883"/>
                  </a:lnTo>
                  <a:lnTo>
                    <a:pt x="11776" y="8847"/>
                  </a:lnTo>
                  <a:close/>
                  <a:moveTo>
                    <a:pt x="25528" y="9026"/>
                  </a:moveTo>
                  <a:cubicBezTo>
                    <a:pt x="25504" y="9061"/>
                    <a:pt x="25504" y="9073"/>
                    <a:pt x="25528" y="9109"/>
                  </a:cubicBezTo>
                  <a:lnTo>
                    <a:pt x="25528" y="9145"/>
                  </a:lnTo>
                  <a:lnTo>
                    <a:pt x="25444" y="9145"/>
                  </a:lnTo>
                  <a:cubicBezTo>
                    <a:pt x="25468" y="9133"/>
                    <a:pt x="25468" y="9109"/>
                    <a:pt x="25468" y="9073"/>
                  </a:cubicBezTo>
                  <a:lnTo>
                    <a:pt x="25504" y="9026"/>
                  </a:lnTo>
                  <a:close/>
                  <a:moveTo>
                    <a:pt x="9202" y="8876"/>
                  </a:moveTo>
                  <a:lnTo>
                    <a:pt x="9202" y="8876"/>
                  </a:lnTo>
                  <a:cubicBezTo>
                    <a:pt x="9183" y="8933"/>
                    <a:pt x="9230" y="8967"/>
                    <a:pt x="9287" y="8990"/>
                  </a:cubicBezTo>
                  <a:cubicBezTo>
                    <a:pt x="9275" y="9014"/>
                    <a:pt x="9264" y="9049"/>
                    <a:pt x="9275" y="9085"/>
                  </a:cubicBezTo>
                  <a:cubicBezTo>
                    <a:pt x="9289" y="9090"/>
                    <a:pt x="9302" y="9093"/>
                    <a:pt x="9314" y="9093"/>
                  </a:cubicBezTo>
                  <a:cubicBezTo>
                    <a:pt x="9359" y="9093"/>
                    <a:pt x="9397" y="9063"/>
                    <a:pt x="9406" y="9026"/>
                  </a:cubicBezTo>
                  <a:cubicBezTo>
                    <a:pt x="9406" y="9049"/>
                    <a:pt x="9406" y="9049"/>
                    <a:pt x="9418" y="9061"/>
                  </a:cubicBezTo>
                  <a:lnTo>
                    <a:pt x="9418" y="9085"/>
                  </a:lnTo>
                  <a:cubicBezTo>
                    <a:pt x="9383" y="9109"/>
                    <a:pt x="9347" y="9133"/>
                    <a:pt x="9335" y="9180"/>
                  </a:cubicBezTo>
                  <a:cubicBezTo>
                    <a:pt x="9311" y="9140"/>
                    <a:pt x="9270" y="9111"/>
                    <a:pt x="9224" y="9111"/>
                  </a:cubicBezTo>
                  <a:cubicBezTo>
                    <a:pt x="9207" y="9111"/>
                    <a:pt x="9188" y="9115"/>
                    <a:pt x="9169" y="9125"/>
                  </a:cubicBezTo>
                  <a:lnTo>
                    <a:pt x="9169" y="9125"/>
                  </a:lnTo>
                  <a:cubicBezTo>
                    <a:pt x="9180" y="9044"/>
                    <a:pt x="9179" y="8964"/>
                    <a:pt x="9156" y="8907"/>
                  </a:cubicBezTo>
                  <a:cubicBezTo>
                    <a:pt x="9156" y="8907"/>
                    <a:pt x="9156" y="8895"/>
                    <a:pt x="9168" y="8895"/>
                  </a:cubicBezTo>
                  <a:cubicBezTo>
                    <a:pt x="9178" y="8885"/>
                    <a:pt x="9196" y="8883"/>
                    <a:pt x="9202" y="8876"/>
                  </a:cubicBezTo>
                  <a:close/>
                  <a:moveTo>
                    <a:pt x="9156" y="9135"/>
                  </a:moveTo>
                  <a:lnTo>
                    <a:pt x="9156" y="9145"/>
                  </a:lnTo>
                  <a:cubicBezTo>
                    <a:pt x="9121" y="9169"/>
                    <a:pt x="9109" y="9192"/>
                    <a:pt x="9109" y="9228"/>
                  </a:cubicBezTo>
                  <a:cubicBezTo>
                    <a:pt x="9097" y="9192"/>
                    <a:pt x="9061" y="9169"/>
                    <a:pt x="9037" y="9169"/>
                  </a:cubicBezTo>
                  <a:cubicBezTo>
                    <a:pt x="9071" y="9169"/>
                    <a:pt x="9104" y="9148"/>
                    <a:pt x="9156" y="9135"/>
                  </a:cubicBezTo>
                  <a:close/>
                  <a:moveTo>
                    <a:pt x="24158" y="9145"/>
                  </a:moveTo>
                  <a:cubicBezTo>
                    <a:pt x="24158" y="9169"/>
                    <a:pt x="24158" y="9192"/>
                    <a:pt x="24170" y="9204"/>
                  </a:cubicBezTo>
                  <a:cubicBezTo>
                    <a:pt x="24158" y="9228"/>
                    <a:pt x="24158" y="9240"/>
                    <a:pt x="24170" y="9240"/>
                  </a:cubicBezTo>
                  <a:lnTo>
                    <a:pt x="24170" y="9252"/>
                  </a:lnTo>
                  <a:cubicBezTo>
                    <a:pt x="24170" y="9264"/>
                    <a:pt x="24170" y="9264"/>
                    <a:pt x="24182" y="9288"/>
                  </a:cubicBezTo>
                  <a:lnTo>
                    <a:pt x="24146" y="9288"/>
                  </a:lnTo>
                  <a:cubicBezTo>
                    <a:pt x="24123" y="9264"/>
                    <a:pt x="24123" y="9252"/>
                    <a:pt x="24111" y="9240"/>
                  </a:cubicBezTo>
                  <a:lnTo>
                    <a:pt x="24111" y="9204"/>
                  </a:lnTo>
                  <a:cubicBezTo>
                    <a:pt x="24099" y="9204"/>
                    <a:pt x="24099" y="9204"/>
                    <a:pt x="24087" y="9228"/>
                  </a:cubicBezTo>
                  <a:lnTo>
                    <a:pt x="24063" y="9228"/>
                  </a:lnTo>
                  <a:cubicBezTo>
                    <a:pt x="24063" y="9204"/>
                    <a:pt x="24087" y="9204"/>
                    <a:pt x="24087" y="9192"/>
                  </a:cubicBezTo>
                  <a:cubicBezTo>
                    <a:pt x="24111" y="9192"/>
                    <a:pt x="24146" y="9180"/>
                    <a:pt x="24158" y="9145"/>
                  </a:cubicBezTo>
                  <a:close/>
                  <a:moveTo>
                    <a:pt x="8871" y="9109"/>
                  </a:moveTo>
                  <a:cubicBezTo>
                    <a:pt x="8906" y="9133"/>
                    <a:pt x="8942" y="9157"/>
                    <a:pt x="8990" y="9180"/>
                  </a:cubicBezTo>
                  <a:cubicBezTo>
                    <a:pt x="8978" y="9180"/>
                    <a:pt x="8966" y="9180"/>
                    <a:pt x="8942" y="9192"/>
                  </a:cubicBezTo>
                  <a:cubicBezTo>
                    <a:pt x="8942" y="9252"/>
                    <a:pt x="8978" y="9288"/>
                    <a:pt x="9002" y="9311"/>
                  </a:cubicBezTo>
                  <a:cubicBezTo>
                    <a:pt x="8990" y="9311"/>
                    <a:pt x="8990" y="9323"/>
                    <a:pt x="8978" y="9323"/>
                  </a:cubicBezTo>
                  <a:cubicBezTo>
                    <a:pt x="8954" y="9317"/>
                    <a:pt x="8930" y="9314"/>
                    <a:pt x="8909" y="9314"/>
                  </a:cubicBezTo>
                  <a:cubicBezTo>
                    <a:pt x="8889" y="9314"/>
                    <a:pt x="8871" y="9317"/>
                    <a:pt x="8859" y="9323"/>
                  </a:cubicBezTo>
                  <a:cubicBezTo>
                    <a:pt x="8847" y="9323"/>
                    <a:pt x="8823" y="9323"/>
                    <a:pt x="8823" y="9347"/>
                  </a:cubicBezTo>
                  <a:cubicBezTo>
                    <a:pt x="8823" y="9311"/>
                    <a:pt x="8799" y="9288"/>
                    <a:pt x="8787" y="9264"/>
                  </a:cubicBezTo>
                  <a:cubicBezTo>
                    <a:pt x="8799" y="9228"/>
                    <a:pt x="8823" y="9180"/>
                    <a:pt x="8847" y="9121"/>
                  </a:cubicBezTo>
                  <a:cubicBezTo>
                    <a:pt x="8859" y="9121"/>
                    <a:pt x="8859" y="9109"/>
                    <a:pt x="8871" y="9109"/>
                  </a:cubicBezTo>
                  <a:close/>
                  <a:moveTo>
                    <a:pt x="6239" y="9240"/>
                  </a:moveTo>
                  <a:cubicBezTo>
                    <a:pt x="6263" y="9264"/>
                    <a:pt x="6299" y="9288"/>
                    <a:pt x="6347" y="9300"/>
                  </a:cubicBezTo>
                  <a:cubicBezTo>
                    <a:pt x="6287" y="9323"/>
                    <a:pt x="6251" y="9371"/>
                    <a:pt x="6227" y="9430"/>
                  </a:cubicBezTo>
                  <a:cubicBezTo>
                    <a:pt x="6202" y="9422"/>
                    <a:pt x="6189" y="9414"/>
                    <a:pt x="6171" y="9414"/>
                  </a:cubicBezTo>
                  <a:cubicBezTo>
                    <a:pt x="6163" y="9414"/>
                    <a:pt x="6155" y="9415"/>
                    <a:pt x="6144" y="9419"/>
                  </a:cubicBezTo>
                  <a:cubicBezTo>
                    <a:pt x="6180" y="9359"/>
                    <a:pt x="6168" y="9300"/>
                    <a:pt x="6132" y="9264"/>
                  </a:cubicBezTo>
                  <a:cubicBezTo>
                    <a:pt x="6168" y="9264"/>
                    <a:pt x="6204" y="9252"/>
                    <a:pt x="6239" y="9240"/>
                  </a:cubicBezTo>
                  <a:close/>
                  <a:moveTo>
                    <a:pt x="20551" y="9371"/>
                  </a:moveTo>
                  <a:cubicBezTo>
                    <a:pt x="20551" y="9383"/>
                    <a:pt x="20575" y="9407"/>
                    <a:pt x="20586" y="9419"/>
                  </a:cubicBezTo>
                  <a:lnTo>
                    <a:pt x="20586" y="9454"/>
                  </a:lnTo>
                  <a:cubicBezTo>
                    <a:pt x="20551" y="9430"/>
                    <a:pt x="20539" y="9430"/>
                    <a:pt x="20527" y="9419"/>
                  </a:cubicBezTo>
                  <a:cubicBezTo>
                    <a:pt x="20539" y="9407"/>
                    <a:pt x="20539" y="9383"/>
                    <a:pt x="20551" y="9371"/>
                  </a:cubicBezTo>
                  <a:close/>
                  <a:moveTo>
                    <a:pt x="25575" y="9407"/>
                  </a:moveTo>
                  <a:cubicBezTo>
                    <a:pt x="25551" y="9430"/>
                    <a:pt x="25551" y="9466"/>
                    <a:pt x="25575" y="9502"/>
                  </a:cubicBezTo>
                  <a:cubicBezTo>
                    <a:pt x="25559" y="9502"/>
                    <a:pt x="25543" y="9497"/>
                    <a:pt x="25531" y="9497"/>
                  </a:cubicBezTo>
                  <a:cubicBezTo>
                    <a:pt x="25525" y="9497"/>
                    <a:pt x="25520" y="9498"/>
                    <a:pt x="25516" y="9502"/>
                  </a:cubicBezTo>
                  <a:cubicBezTo>
                    <a:pt x="25516" y="9490"/>
                    <a:pt x="25516" y="9490"/>
                    <a:pt x="25528" y="9478"/>
                  </a:cubicBezTo>
                  <a:lnTo>
                    <a:pt x="25539" y="9478"/>
                  </a:lnTo>
                  <a:lnTo>
                    <a:pt x="25539" y="9407"/>
                  </a:lnTo>
                  <a:close/>
                  <a:moveTo>
                    <a:pt x="21479" y="9419"/>
                  </a:moveTo>
                  <a:cubicBezTo>
                    <a:pt x="21479" y="9430"/>
                    <a:pt x="21491" y="9466"/>
                    <a:pt x="21491" y="9478"/>
                  </a:cubicBezTo>
                  <a:lnTo>
                    <a:pt x="21467" y="9478"/>
                  </a:lnTo>
                  <a:lnTo>
                    <a:pt x="21467" y="9526"/>
                  </a:lnTo>
                  <a:cubicBezTo>
                    <a:pt x="21444" y="9502"/>
                    <a:pt x="21420" y="9490"/>
                    <a:pt x="21384" y="9490"/>
                  </a:cubicBezTo>
                  <a:cubicBezTo>
                    <a:pt x="21420" y="9490"/>
                    <a:pt x="21420" y="9478"/>
                    <a:pt x="21420" y="9478"/>
                  </a:cubicBezTo>
                  <a:cubicBezTo>
                    <a:pt x="21444" y="9466"/>
                    <a:pt x="21467" y="9442"/>
                    <a:pt x="21479" y="9419"/>
                  </a:cubicBezTo>
                  <a:close/>
                  <a:moveTo>
                    <a:pt x="7061" y="9454"/>
                  </a:moveTo>
                  <a:cubicBezTo>
                    <a:pt x="7061" y="9490"/>
                    <a:pt x="7073" y="9502"/>
                    <a:pt x="7085" y="9502"/>
                  </a:cubicBezTo>
                  <a:lnTo>
                    <a:pt x="6989" y="9550"/>
                  </a:lnTo>
                  <a:lnTo>
                    <a:pt x="6989" y="9502"/>
                  </a:lnTo>
                  <a:cubicBezTo>
                    <a:pt x="7013" y="9502"/>
                    <a:pt x="7013" y="9502"/>
                    <a:pt x="7025" y="9490"/>
                  </a:cubicBezTo>
                  <a:lnTo>
                    <a:pt x="7037" y="9478"/>
                  </a:lnTo>
                  <a:cubicBezTo>
                    <a:pt x="7037" y="9478"/>
                    <a:pt x="7061" y="9478"/>
                    <a:pt x="7061" y="9454"/>
                  </a:cubicBezTo>
                  <a:close/>
                  <a:moveTo>
                    <a:pt x="12204" y="9466"/>
                  </a:moveTo>
                  <a:cubicBezTo>
                    <a:pt x="12252" y="9526"/>
                    <a:pt x="12323" y="9561"/>
                    <a:pt x="12419" y="9561"/>
                  </a:cubicBezTo>
                  <a:cubicBezTo>
                    <a:pt x="12419" y="9585"/>
                    <a:pt x="12395" y="9597"/>
                    <a:pt x="12395" y="9609"/>
                  </a:cubicBezTo>
                  <a:cubicBezTo>
                    <a:pt x="12359" y="9597"/>
                    <a:pt x="12312" y="9597"/>
                    <a:pt x="12264" y="9597"/>
                  </a:cubicBezTo>
                  <a:lnTo>
                    <a:pt x="12240" y="9561"/>
                  </a:lnTo>
                  <a:cubicBezTo>
                    <a:pt x="12204" y="9585"/>
                    <a:pt x="12193" y="9609"/>
                    <a:pt x="12181" y="9621"/>
                  </a:cubicBezTo>
                  <a:cubicBezTo>
                    <a:pt x="12181" y="9621"/>
                    <a:pt x="12181" y="9609"/>
                    <a:pt x="12157" y="9609"/>
                  </a:cubicBezTo>
                  <a:cubicBezTo>
                    <a:pt x="12193" y="9585"/>
                    <a:pt x="12204" y="9526"/>
                    <a:pt x="12204" y="9466"/>
                  </a:cubicBezTo>
                  <a:close/>
                  <a:moveTo>
                    <a:pt x="6180" y="9585"/>
                  </a:moveTo>
                  <a:lnTo>
                    <a:pt x="6180" y="9645"/>
                  </a:lnTo>
                  <a:lnTo>
                    <a:pt x="6132" y="9645"/>
                  </a:lnTo>
                  <a:cubicBezTo>
                    <a:pt x="6144" y="9621"/>
                    <a:pt x="6144" y="9609"/>
                    <a:pt x="6132" y="9585"/>
                  </a:cubicBezTo>
                  <a:close/>
                  <a:moveTo>
                    <a:pt x="20658" y="9621"/>
                  </a:moveTo>
                  <a:cubicBezTo>
                    <a:pt x="20670" y="9621"/>
                    <a:pt x="20694" y="9645"/>
                    <a:pt x="20705" y="9645"/>
                  </a:cubicBezTo>
                  <a:cubicBezTo>
                    <a:pt x="20670" y="9645"/>
                    <a:pt x="20670" y="9657"/>
                    <a:pt x="20658" y="9681"/>
                  </a:cubicBezTo>
                  <a:lnTo>
                    <a:pt x="20622" y="9681"/>
                  </a:lnTo>
                  <a:cubicBezTo>
                    <a:pt x="20646" y="9669"/>
                    <a:pt x="20646" y="9657"/>
                    <a:pt x="20646" y="9645"/>
                  </a:cubicBezTo>
                  <a:lnTo>
                    <a:pt x="20658" y="9621"/>
                  </a:lnTo>
                  <a:close/>
                  <a:moveTo>
                    <a:pt x="24646" y="9550"/>
                  </a:moveTo>
                  <a:cubicBezTo>
                    <a:pt x="24646" y="9561"/>
                    <a:pt x="24646" y="9585"/>
                    <a:pt x="24658" y="9609"/>
                  </a:cubicBezTo>
                  <a:cubicBezTo>
                    <a:pt x="24623" y="9621"/>
                    <a:pt x="24599" y="9645"/>
                    <a:pt x="24599" y="9681"/>
                  </a:cubicBezTo>
                  <a:cubicBezTo>
                    <a:pt x="24575" y="9645"/>
                    <a:pt x="24575" y="9621"/>
                    <a:pt x="24563" y="9621"/>
                  </a:cubicBezTo>
                  <a:cubicBezTo>
                    <a:pt x="24587" y="9621"/>
                    <a:pt x="24599" y="9597"/>
                    <a:pt x="24623" y="9561"/>
                  </a:cubicBezTo>
                  <a:cubicBezTo>
                    <a:pt x="24635" y="9561"/>
                    <a:pt x="24635" y="9550"/>
                    <a:pt x="24646" y="9550"/>
                  </a:cubicBezTo>
                  <a:close/>
                  <a:moveTo>
                    <a:pt x="6859" y="9681"/>
                  </a:moveTo>
                  <a:cubicBezTo>
                    <a:pt x="6882" y="9704"/>
                    <a:pt x="6894" y="9704"/>
                    <a:pt x="6906" y="9704"/>
                  </a:cubicBezTo>
                  <a:lnTo>
                    <a:pt x="6906" y="9728"/>
                  </a:lnTo>
                  <a:cubicBezTo>
                    <a:pt x="6906" y="9728"/>
                    <a:pt x="6906" y="9740"/>
                    <a:pt x="6894" y="9740"/>
                  </a:cubicBezTo>
                  <a:cubicBezTo>
                    <a:pt x="6882" y="9728"/>
                    <a:pt x="6882" y="9728"/>
                    <a:pt x="6859" y="9728"/>
                  </a:cubicBezTo>
                  <a:lnTo>
                    <a:pt x="6859" y="9681"/>
                  </a:lnTo>
                  <a:close/>
                  <a:moveTo>
                    <a:pt x="21539" y="9657"/>
                  </a:moveTo>
                  <a:lnTo>
                    <a:pt x="21539" y="9681"/>
                  </a:lnTo>
                  <a:cubicBezTo>
                    <a:pt x="21515" y="9704"/>
                    <a:pt x="21515" y="9716"/>
                    <a:pt x="21515" y="9728"/>
                  </a:cubicBezTo>
                  <a:lnTo>
                    <a:pt x="21503" y="9728"/>
                  </a:lnTo>
                  <a:lnTo>
                    <a:pt x="21503" y="9764"/>
                  </a:lnTo>
                  <a:cubicBezTo>
                    <a:pt x="21491" y="9752"/>
                    <a:pt x="21482" y="9746"/>
                    <a:pt x="21472" y="9746"/>
                  </a:cubicBezTo>
                  <a:cubicBezTo>
                    <a:pt x="21462" y="9746"/>
                    <a:pt x="21450" y="9752"/>
                    <a:pt x="21432" y="9764"/>
                  </a:cubicBezTo>
                  <a:cubicBezTo>
                    <a:pt x="21432" y="9740"/>
                    <a:pt x="21432" y="9728"/>
                    <a:pt x="21420" y="9716"/>
                  </a:cubicBezTo>
                  <a:cubicBezTo>
                    <a:pt x="21432" y="9716"/>
                    <a:pt x="21432" y="9704"/>
                    <a:pt x="21444" y="9681"/>
                  </a:cubicBezTo>
                  <a:lnTo>
                    <a:pt x="21467" y="9681"/>
                  </a:lnTo>
                  <a:cubicBezTo>
                    <a:pt x="21491" y="9681"/>
                    <a:pt x="21515" y="9669"/>
                    <a:pt x="21539" y="9657"/>
                  </a:cubicBezTo>
                  <a:close/>
                  <a:moveTo>
                    <a:pt x="6204" y="9669"/>
                  </a:moveTo>
                  <a:cubicBezTo>
                    <a:pt x="6227" y="9716"/>
                    <a:pt x="6251" y="9740"/>
                    <a:pt x="6299" y="9764"/>
                  </a:cubicBezTo>
                  <a:cubicBezTo>
                    <a:pt x="6287" y="9764"/>
                    <a:pt x="6263" y="9776"/>
                    <a:pt x="6263" y="9776"/>
                  </a:cubicBezTo>
                  <a:cubicBezTo>
                    <a:pt x="6239" y="9740"/>
                    <a:pt x="6192" y="9728"/>
                    <a:pt x="6144" y="9728"/>
                  </a:cubicBezTo>
                  <a:cubicBezTo>
                    <a:pt x="6180" y="9728"/>
                    <a:pt x="6204" y="9704"/>
                    <a:pt x="6204" y="9669"/>
                  </a:cubicBezTo>
                  <a:close/>
                  <a:moveTo>
                    <a:pt x="25575" y="9681"/>
                  </a:moveTo>
                  <a:cubicBezTo>
                    <a:pt x="25587" y="9704"/>
                    <a:pt x="25599" y="9704"/>
                    <a:pt x="25611" y="9716"/>
                  </a:cubicBezTo>
                  <a:cubicBezTo>
                    <a:pt x="25587" y="9728"/>
                    <a:pt x="25575" y="9764"/>
                    <a:pt x="25575" y="9800"/>
                  </a:cubicBezTo>
                  <a:lnTo>
                    <a:pt x="25551" y="9788"/>
                  </a:lnTo>
                  <a:cubicBezTo>
                    <a:pt x="25539" y="9764"/>
                    <a:pt x="25528" y="9728"/>
                    <a:pt x="25516" y="9716"/>
                  </a:cubicBezTo>
                  <a:cubicBezTo>
                    <a:pt x="25528" y="9704"/>
                    <a:pt x="25551" y="9681"/>
                    <a:pt x="25575" y="9681"/>
                  </a:cubicBezTo>
                  <a:close/>
                  <a:moveTo>
                    <a:pt x="23646" y="9800"/>
                  </a:moveTo>
                  <a:cubicBezTo>
                    <a:pt x="23670" y="9823"/>
                    <a:pt x="23694" y="9823"/>
                    <a:pt x="23706" y="9823"/>
                  </a:cubicBezTo>
                  <a:cubicBezTo>
                    <a:pt x="23694" y="9835"/>
                    <a:pt x="23694" y="9847"/>
                    <a:pt x="23694" y="9859"/>
                  </a:cubicBezTo>
                  <a:cubicBezTo>
                    <a:pt x="23682" y="9847"/>
                    <a:pt x="23646" y="9835"/>
                    <a:pt x="23634" y="9823"/>
                  </a:cubicBezTo>
                  <a:cubicBezTo>
                    <a:pt x="23634" y="9800"/>
                    <a:pt x="23646" y="9800"/>
                    <a:pt x="23646" y="9800"/>
                  </a:cubicBezTo>
                  <a:close/>
                  <a:moveTo>
                    <a:pt x="22872" y="9800"/>
                  </a:moveTo>
                  <a:lnTo>
                    <a:pt x="22872" y="9800"/>
                  </a:lnTo>
                  <a:cubicBezTo>
                    <a:pt x="22896" y="9823"/>
                    <a:pt x="22908" y="9823"/>
                    <a:pt x="22932" y="9823"/>
                  </a:cubicBezTo>
                  <a:cubicBezTo>
                    <a:pt x="22920" y="9835"/>
                    <a:pt x="22908" y="9847"/>
                    <a:pt x="22908" y="9883"/>
                  </a:cubicBezTo>
                  <a:lnTo>
                    <a:pt x="22884" y="9883"/>
                  </a:lnTo>
                  <a:cubicBezTo>
                    <a:pt x="22884" y="9847"/>
                    <a:pt x="22884" y="9835"/>
                    <a:pt x="22872" y="9800"/>
                  </a:cubicBezTo>
                  <a:close/>
                  <a:moveTo>
                    <a:pt x="25897" y="9740"/>
                  </a:moveTo>
                  <a:cubicBezTo>
                    <a:pt x="25909" y="9752"/>
                    <a:pt x="25932" y="9776"/>
                    <a:pt x="25956" y="9788"/>
                  </a:cubicBezTo>
                  <a:cubicBezTo>
                    <a:pt x="25968" y="9800"/>
                    <a:pt x="25992" y="9811"/>
                    <a:pt x="26016" y="9835"/>
                  </a:cubicBezTo>
                  <a:cubicBezTo>
                    <a:pt x="25980" y="9835"/>
                    <a:pt x="25968" y="9859"/>
                    <a:pt x="25956" y="9883"/>
                  </a:cubicBezTo>
                  <a:cubicBezTo>
                    <a:pt x="25944" y="9859"/>
                    <a:pt x="25932" y="9847"/>
                    <a:pt x="25909" y="9847"/>
                  </a:cubicBezTo>
                  <a:lnTo>
                    <a:pt x="25909" y="9835"/>
                  </a:lnTo>
                  <a:lnTo>
                    <a:pt x="25885" y="9835"/>
                  </a:lnTo>
                  <a:cubicBezTo>
                    <a:pt x="25897" y="9800"/>
                    <a:pt x="25897" y="9776"/>
                    <a:pt x="25897" y="9740"/>
                  </a:cubicBezTo>
                  <a:close/>
                  <a:moveTo>
                    <a:pt x="4632" y="9490"/>
                  </a:moveTo>
                  <a:cubicBezTo>
                    <a:pt x="4632" y="9538"/>
                    <a:pt x="4644" y="9585"/>
                    <a:pt x="4680" y="9609"/>
                  </a:cubicBezTo>
                  <a:cubicBezTo>
                    <a:pt x="4596" y="9645"/>
                    <a:pt x="4561" y="9716"/>
                    <a:pt x="4513" y="9800"/>
                  </a:cubicBezTo>
                  <a:lnTo>
                    <a:pt x="4537" y="9835"/>
                  </a:lnTo>
                  <a:cubicBezTo>
                    <a:pt x="4525" y="9835"/>
                    <a:pt x="4513" y="9847"/>
                    <a:pt x="4501" y="9847"/>
                  </a:cubicBezTo>
                  <a:cubicBezTo>
                    <a:pt x="4501" y="9859"/>
                    <a:pt x="4513" y="9883"/>
                    <a:pt x="4513" y="9895"/>
                  </a:cubicBezTo>
                  <a:lnTo>
                    <a:pt x="4442" y="9895"/>
                  </a:lnTo>
                  <a:cubicBezTo>
                    <a:pt x="4442" y="9883"/>
                    <a:pt x="4418" y="9883"/>
                    <a:pt x="4406" y="9859"/>
                  </a:cubicBezTo>
                  <a:cubicBezTo>
                    <a:pt x="4394" y="9859"/>
                    <a:pt x="4394" y="9883"/>
                    <a:pt x="4394" y="9883"/>
                  </a:cubicBezTo>
                  <a:cubicBezTo>
                    <a:pt x="4394" y="9847"/>
                    <a:pt x="4394" y="9823"/>
                    <a:pt x="4382" y="9788"/>
                  </a:cubicBezTo>
                  <a:lnTo>
                    <a:pt x="4346" y="9788"/>
                  </a:lnTo>
                  <a:cubicBezTo>
                    <a:pt x="4334" y="9740"/>
                    <a:pt x="4322" y="9716"/>
                    <a:pt x="4287" y="9681"/>
                  </a:cubicBezTo>
                  <a:lnTo>
                    <a:pt x="4322" y="9681"/>
                  </a:lnTo>
                  <a:cubicBezTo>
                    <a:pt x="4346" y="9728"/>
                    <a:pt x="4394" y="9752"/>
                    <a:pt x="4453" y="9788"/>
                  </a:cubicBezTo>
                  <a:cubicBezTo>
                    <a:pt x="4537" y="9704"/>
                    <a:pt x="4573" y="9609"/>
                    <a:pt x="4549" y="9526"/>
                  </a:cubicBezTo>
                  <a:cubicBezTo>
                    <a:pt x="4584" y="9526"/>
                    <a:pt x="4596" y="9502"/>
                    <a:pt x="4632" y="9490"/>
                  </a:cubicBezTo>
                  <a:close/>
                  <a:moveTo>
                    <a:pt x="4168" y="9835"/>
                  </a:moveTo>
                  <a:cubicBezTo>
                    <a:pt x="4203" y="9859"/>
                    <a:pt x="4239" y="9883"/>
                    <a:pt x="4275" y="9883"/>
                  </a:cubicBezTo>
                  <a:lnTo>
                    <a:pt x="4275" y="9907"/>
                  </a:lnTo>
                  <a:cubicBezTo>
                    <a:pt x="4250" y="9890"/>
                    <a:pt x="4230" y="9873"/>
                    <a:pt x="4204" y="9873"/>
                  </a:cubicBezTo>
                  <a:cubicBezTo>
                    <a:pt x="4194" y="9873"/>
                    <a:pt x="4182" y="9876"/>
                    <a:pt x="4168" y="9883"/>
                  </a:cubicBezTo>
                  <a:cubicBezTo>
                    <a:pt x="4156" y="9859"/>
                    <a:pt x="4156" y="9847"/>
                    <a:pt x="4168" y="9835"/>
                  </a:cubicBezTo>
                  <a:close/>
                  <a:moveTo>
                    <a:pt x="11538" y="9740"/>
                  </a:moveTo>
                  <a:lnTo>
                    <a:pt x="11538" y="9835"/>
                  </a:lnTo>
                  <a:cubicBezTo>
                    <a:pt x="11538" y="9847"/>
                    <a:pt x="11538" y="9859"/>
                    <a:pt x="11550" y="9883"/>
                  </a:cubicBezTo>
                  <a:cubicBezTo>
                    <a:pt x="11550" y="9883"/>
                    <a:pt x="11550" y="9895"/>
                    <a:pt x="11538" y="9895"/>
                  </a:cubicBezTo>
                  <a:cubicBezTo>
                    <a:pt x="11526" y="9907"/>
                    <a:pt x="11526" y="9919"/>
                    <a:pt x="11526" y="9942"/>
                  </a:cubicBezTo>
                  <a:cubicBezTo>
                    <a:pt x="11526" y="9919"/>
                    <a:pt x="11526" y="9895"/>
                    <a:pt x="11502" y="9883"/>
                  </a:cubicBezTo>
                  <a:cubicBezTo>
                    <a:pt x="11526" y="9859"/>
                    <a:pt x="11526" y="9800"/>
                    <a:pt x="11502" y="9764"/>
                  </a:cubicBezTo>
                  <a:cubicBezTo>
                    <a:pt x="11526" y="9764"/>
                    <a:pt x="11526" y="9764"/>
                    <a:pt x="11538" y="9740"/>
                  </a:cubicBezTo>
                  <a:close/>
                  <a:moveTo>
                    <a:pt x="23075" y="9847"/>
                  </a:moveTo>
                  <a:lnTo>
                    <a:pt x="23075" y="9942"/>
                  </a:lnTo>
                  <a:cubicBezTo>
                    <a:pt x="23051" y="9919"/>
                    <a:pt x="23039" y="9919"/>
                    <a:pt x="23015" y="9919"/>
                  </a:cubicBezTo>
                  <a:cubicBezTo>
                    <a:pt x="23027" y="9907"/>
                    <a:pt x="23027" y="9883"/>
                    <a:pt x="23027" y="9847"/>
                  </a:cubicBezTo>
                  <a:close/>
                  <a:moveTo>
                    <a:pt x="20813" y="9919"/>
                  </a:moveTo>
                  <a:cubicBezTo>
                    <a:pt x="20825" y="9942"/>
                    <a:pt x="20825" y="9942"/>
                    <a:pt x="20825" y="9954"/>
                  </a:cubicBezTo>
                  <a:cubicBezTo>
                    <a:pt x="20825" y="9954"/>
                    <a:pt x="20825" y="9966"/>
                    <a:pt x="20836" y="9966"/>
                  </a:cubicBezTo>
                  <a:lnTo>
                    <a:pt x="20836" y="9978"/>
                  </a:lnTo>
                  <a:lnTo>
                    <a:pt x="20848" y="9978"/>
                  </a:lnTo>
                  <a:cubicBezTo>
                    <a:pt x="20848" y="9978"/>
                    <a:pt x="20836" y="9978"/>
                    <a:pt x="20836" y="10002"/>
                  </a:cubicBezTo>
                  <a:cubicBezTo>
                    <a:pt x="20836" y="10014"/>
                    <a:pt x="20848" y="10014"/>
                    <a:pt x="20848" y="10026"/>
                  </a:cubicBezTo>
                  <a:lnTo>
                    <a:pt x="20813" y="9978"/>
                  </a:lnTo>
                  <a:lnTo>
                    <a:pt x="20789" y="9966"/>
                  </a:lnTo>
                  <a:cubicBezTo>
                    <a:pt x="20789" y="9966"/>
                    <a:pt x="20813" y="9954"/>
                    <a:pt x="20813" y="9919"/>
                  </a:cubicBezTo>
                  <a:close/>
                  <a:moveTo>
                    <a:pt x="23706" y="9907"/>
                  </a:moveTo>
                  <a:cubicBezTo>
                    <a:pt x="23706" y="9931"/>
                    <a:pt x="23730" y="9966"/>
                    <a:pt x="23753" y="9990"/>
                  </a:cubicBezTo>
                  <a:cubicBezTo>
                    <a:pt x="23765" y="9966"/>
                    <a:pt x="23801" y="9954"/>
                    <a:pt x="23813" y="9942"/>
                  </a:cubicBezTo>
                  <a:lnTo>
                    <a:pt x="23813" y="9966"/>
                  </a:lnTo>
                  <a:cubicBezTo>
                    <a:pt x="23801" y="9966"/>
                    <a:pt x="23789" y="9966"/>
                    <a:pt x="23765" y="9978"/>
                  </a:cubicBezTo>
                  <a:cubicBezTo>
                    <a:pt x="23753" y="10002"/>
                    <a:pt x="23742" y="10014"/>
                    <a:pt x="23742" y="10026"/>
                  </a:cubicBezTo>
                  <a:lnTo>
                    <a:pt x="23682" y="10026"/>
                  </a:lnTo>
                  <a:cubicBezTo>
                    <a:pt x="23682" y="10014"/>
                    <a:pt x="23682" y="10014"/>
                    <a:pt x="23670" y="10002"/>
                  </a:cubicBezTo>
                  <a:cubicBezTo>
                    <a:pt x="23682" y="9978"/>
                    <a:pt x="23694" y="9978"/>
                    <a:pt x="23706" y="9966"/>
                  </a:cubicBezTo>
                  <a:cubicBezTo>
                    <a:pt x="23706" y="9954"/>
                    <a:pt x="23694" y="9931"/>
                    <a:pt x="23682" y="9931"/>
                  </a:cubicBezTo>
                  <a:lnTo>
                    <a:pt x="23706" y="9907"/>
                  </a:lnTo>
                  <a:close/>
                  <a:moveTo>
                    <a:pt x="17479" y="10002"/>
                  </a:moveTo>
                  <a:cubicBezTo>
                    <a:pt x="17491" y="10026"/>
                    <a:pt x="17515" y="10038"/>
                    <a:pt x="17550" y="10062"/>
                  </a:cubicBezTo>
                  <a:lnTo>
                    <a:pt x="17550" y="10073"/>
                  </a:lnTo>
                  <a:cubicBezTo>
                    <a:pt x="17515" y="10062"/>
                    <a:pt x="17491" y="10062"/>
                    <a:pt x="17455" y="10062"/>
                  </a:cubicBezTo>
                  <a:cubicBezTo>
                    <a:pt x="17455" y="10026"/>
                    <a:pt x="17479" y="10014"/>
                    <a:pt x="17479" y="10002"/>
                  </a:cubicBezTo>
                  <a:close/>
                  <a:moveTo>
                    <a:pt x="26266" y="9966"/>
                  </a:moveTo>
                  <a:cubicBezTo>
                    <a:pt x="26290" y="10002"/>
                    <a:pt x="26290" y="10026"/>
                    <a:pt x="26313" y="10038"/>
                  </a:cubicBezTo>
                  <a:cubicBezTo>
                    <a:pt x="26301" y="10038"/>
                    <a:pt x="26278" y="10062"/>
                    <a:pt x="26266" y="10073"/>
                  </a:cubicBezTo>
                  <a:cubicBezTo>
                    <a:pt x="26259" y="10080"/>
                    <a:pt x="26252" y="10087"/>
                    <a:pt x="26247" y="10099"/>
                  </a:cubicBezTo>
                  <a:lnTo>
                    <a:pt x="26247" y="10099"/>
                  </a:lnTo>
                  <a:cubicBezTo>
                    <a:pt x="26257" y="10056"/>
                    <a:pt x="26266" y="10007"/>
                    <a:pt x="26266" y="9966"/>
                  </a:cubicBezTo>
                  <a:close/>
                  <a:moveTo>
                    <a:pt x="26243" y="10118"/>
                  </a:moveTo>
                  <a:lnTo>
                    <a:pt x="26243" y="10118"/>
                  </a:lnTo>
                  <a:cubicBezTo>
                    <a:pt x="26242" y="10122"/>
                    <a:pt x="26242" y="10127"/>
                    <a:pt x="26242" y="10133"/>
                  </a:cubicBezTo>
                  <a:lnTo>
                    <a:pt x="26242" y="10121"/>
                  </a:lnTo>
                  <a:cubicBezTo>
                    <a:pt x="26242" y="10120"/>
                    <a:pt x="26242" y="10119"/>
                    <a:pt x="26243" y="10118"/>
                  </a:cubicBezTo>
                  <a:close/>
                  <a:moveTo>
                    <a:pt x="11240" y="10073"/>
                  </a:moveTo>
                  <a:cubicBezTo>
                    <a:pt x="11240" y="10085"/>
                    <a:pt x="11240" y="10085"/>
                    <a:pt x="11252" y="10097"/>
                  </a:cubicBezTo>
                  <a:cubicBezTo>
                    <a:pt x="11252" y="10121"/>
                    <a:pt x="11240" y="10133"/>
                    <a:pt x="11240" y="10133"/>
                  </a:cubicBezTo>
                  <a:cubicBezTo>
                    <a:pt x="11240" y="10133"/>
                    <a:pt x="11252" y="10133"/>
                    <a:pt x="11252" y="10145"/>
                  </a:cubicBezTo>
                  <a:lnTo>
                    <a:pt x="11252" y="10181"/>
                  </a:lnTo>
                  <a:cubicBezTo>
                    <a:pt x="11240" y="10157"/>
                    <a:pt x="11204" y="10133"/>
                    <a:pt x="11192" y="10133"/>
                  </a:cubicBezTo>
                  <a:cubicBezTo>
                    <a:pt x="11192" y="10121"/>
                    <a:pt x="11228" y="10097"/>
                    <a:pt x="11240" y="10073"/>
                  </a:cubicBezTo>
                  <a:close/>
                  <a:moveTo>
                    <a:pt x="16288" y="10145"/>
                  </a:moveTo>
                  <a:cubicBezTo>
                    <a:pt x="16264" y="10181"/>
                    <a:pt x="16264" y="10192"/>
                    <a:pt x="16264" y="10216"/>
                  </a:cubicBezTo>
                  <a:cubicBezTo>
                    <a:pt x="16253" y="10192"/>
                    <a:pt x="16241" y="10181"/>
                    <a:pt x="16229" y="10157"/>
                  </a:cubicBezTo>
                  <a:cubicBezTo>
                    <a:pt x="16241" y="10157"/>
                    <a:pt x="16253" y="10145"/>
                    <a:pt x="16288" y="10145"/>
                  </a:cubicBezTo>
                  <a:close/>
                  <a:moveTo>
                    <a:pt x="17193" y="10157"/>
                  </a:moveTo>
                  <a:cubicBezTo>
                    <a:pt x="17217" y="10192"/>
                    <a:pt x="17253" y="10204"/>
                    <a:pt x="17265" y="10240"/>
                  </a:cubicBezTo>
                  <a:cubicBezTo>
                    <a:pt x="17265" y="10252"/>
                    <a:pt x="17253" y="10264"/>
                    <a:pt x="17253" y="10264"/>
                  </a:cubicBezTo>
                  <a:cubicBezTo>
                    <a:pt x="17235" y="10258"/>
                    <a:pt x="17220" y="10255"/>
                    <a:pt x="17208" y="10255"/>
                  </a:cubicBezTo>
                  <a:cubicBezTo>
                    <a:pt x="17196" y="10255"/>
                    <a:pt x="17187" y="10258"/>
                    <a:pt x="17181" y="10264"/>
                  </a:cubicBezTo>
                  <a:lnTo>
                    <a:pt x="17181" y="10252"/>
                  </a:lnTo>
                  <a:cubicBezTo>
                    <a:pt x="17193" y="10216"/>
                    <a:pt x="17193" y="10204"/>
                    <a:pt x="17193" y="10157"/>
                  </a:cubicBezTo>
                  <a:close/>
                  <a:moveTo>
                    <a:pt x="12264" y="10240"/>
                  </a:moveTo>
                  <a:cubicBezTo>
                    <a:pt x="12264" y="10252"/>
                    <a:pt x="12264" y="10252"/>
                    <a:pt x="12276" y="10264"/>
                  </a:cubicBezTo>
                  <a:cubicBezTo>
                    <a:pt x="12264" y="10264"/>
                    <a:pt x="12264" y="10276"/>
                    <a:pt x="12252" y="10276"/>
                  </a:cubicBezTo>
                  <a:lnTo>
                    <a:pt x="12252" y="10252"/>
                  </a:lnTo>
                  <a:lnTo>
                    <a:pt x="12193" y="10252"/>
                  </a:lnTo>
                  <a:lnTo>
                    <a:pt x="12204" y="10240"/>
                  </a:lnTo>
                  <a:cubicBezTo>
                    <a:pt x="12210" y="10246"/>
                    <a:pt x="12219" y="10249"/>
                    <a:pt x="12230" y="10249"/>
                  </a:cubicBezTo>
                  <a:cubicBezTo>
                    <a:pt x="12240" y="10249"/>
                    <a:pt x="12252" y="10246"/>
                    <a:pt x="12264" y="10240"/>
                  </a:cubicBezTo>
                  <a:close/>
                  <a:moveTo>
                    <a:pt x="8883" y="10264"/>
                  </a:moveTo>
                  <a:cubicBezTo>
                    <a:pt x="8871" y="10300"/>
                    <a:pt x="8883" y="10300"/>
                    <a:pt x="8906" y="10300"/>
                  </a:cubicBezTo>
                  <a:lnTo>
                    <a:pt x="8906" y="10323"/>
                  </a:lnTo>
                  <a:cubicBezTo>
                    <a:pt x="8883" y="10323"/>
                    <a:pt x="8871" y="10335"/>
                    <a:pt x="8871" y="10335"/>
                  </a:cubicBezTo>
                  <a:lnTo>
                    <a:pt x="8871" y="10312"/>
                  </a:lnTo>
                  <a:lnTo>
                    <a:pt x="8871" y="10276"/>
                  </a:lnTo>
                  <a:cubicBezTo>
                    <a:pt x="8871" y="10276"/>
                    <a:pt x="8871" y="10264"/>
                    <a:pt x="8883" y="10264"/>
                  </a:cubicBezTo>
                  <a:close/>
                  <a:moveTo>
                    <a:pt x="23718" y="10216"/>
                  </a:moveTo>
                  <a:cubicBezTo>
                    <a:pt x="23734" y="10216"/>
                    <a:pt x="23739" y="10227"/>
                    <a:pt x="23744" y="10227"/>
                  </a:cubicBezTo>
                  <a:cubicBezTo>
                    <a:pt x="23747" y="10227"/>
                    <a:pt x="23750" y="10224"/>
                    <a:pt x="23753" y="10216"/>
                  </a:cubicBezTo>
                  <a:lnTo>
                    <a:pt x="23753" y="10216"/>
                  </a:lnTo>
                  <a:cubicBezTo>
                    <a:pt x="23753" y="10217"/>
                    <a:pt x="23742" y="10240"/>
                    <a:pt x="23742" y="10252"/>
                  </a:cubicBezTo>
                  <a:lnTo>
                    <a:pt x="23718" y="10252"/>
                  </a:lnTo>
                  <a:cubicBezTo>
                    <a:pt x="23742" y="10300"/>
                    <a:pt x="23753" y="10323"/>
                    <a:pt x="23777" y="10335"/>
                  </a:cubicBezTo>
                  <a:cubicBezTo>
                    <a:pt x="23777" y="10335"/>
                    <a:pt x="23777" y="10359"/>
                    <a:pt x="23801" y="10359"/>
                  </a:cubicBezTo>
                  <a:lnTo>
                    <a:pt x="23813" y="10359"/>
                  </a:lnTo>
                  <a:lnTo>
                    <a:pt x="23801" y="10371"/>
                  </a:lnTo>
                  <a:cubicBezTo>
                    <a:pt x="23789" y="10371"/>
                    <a:pt x="23742" y="10383"/>
                    <a:pt x="23694" y="10419"/>
                  </a:cubicBezTo>
                  <a:cubicBezTo>
                    <a:pt x="23730" y="10371"/>
                    <a:pt x="23742" y="10312"/>
                    <a:pt x="23706" y="10252"/>
                  </a:cubicBezTo>
                  <a:lnTo>
                    <a:pt x="23682" y="10252"/>
                  </a:lnTo>
                  <a:cubicBezTo>
                    <a:pt x="23682" y="10252"/>
                    <a:pt x="23682" y="10240"/>
                    <a:pt x="23658" y="10240"/>
                  </a:cubicBezTo>
                  <a:cubicBezTo>
                    <a:pt x="23682" y="10240"/>
                    <a:pt x="23706" y="10240"/>
                    <a:pt x="23718" y="10216"/>
                  </a:cubicBezTo>
                  <a:close/>
                  <a:moveTo>
                    <a:pt x="11228" y="10443"/>
                  </a:moveTo>
                  <a:cubicBezTo>
                    <a:pt x="11228" y="10478"/>
                    <a:pt x="11228" y="10490"/>
                    <a:pt x="11240" y="10514"/>
                  </a:cubicBezTo>
                  <a:lnTo>
                    <a:pt x="11240" y="10550"/>
                  </a:lnTo>
                  <a:cubicBezTo>
                    <a:pt x="11228" y="10562"/>
                    <a:pt x="11228" y="10573"/>
                    <a:pt x="11204" y="10597"/>
                  </a:cubicBezTo>
                  <a:cubicBezTo>
                    <a:pt x="11183" y="10510"/>
                    <a:pt x="11131" y="10463"/>
                    <a:pt x="11068" y="10446"/>
                  </a:cubicBezTo>
                  <a:lnTo>
                    <a:pt x="11068" y="10446"/>
                  </a:lnTo>
                  <a:cubicBezTo>
                    <a:pt x="11087" y="10450"/>
                    <a:pt x="11107" y="10451"/>
                    <a:pt x="11130" y="10451"/>
                  </a:cubicBezTo>
                  <a:cubicBezTo>
                    <a:pt x="11160" y="10451"/>
                    <a:pt x="11192" y="10448"/>
                    <a:pt x="11228" y="10443"/>
                  </a:cubicBezTo>
                  <a:close/>
                  <a:moveTo>
                    <a:pt x="12312" y="10502"/>
                  </a:moveTo>
                  <a:cubicBezTo>
                    <a:pt x="12312" y="10538"/>
                    <a:pt x="12323" y="10550"/>
                    <a:pt x="12335" y="10573"/>
                  </a:cubicBezTo>
                  <a:cubicBezTo>
                    <a:pt x="12323" y="10597"/>
                    <a:pt x="12312" y="10597"/>
                    <a:pt x="12312" y="10609"/>
                  </a:cubicBezTo>
                  <a:cubicBezTo>
                    <a:pt x="12276" y="10597"/>
                    <a:pt x="12264" y="10597"/>
                    <a:pt x="12240" y="10573"/>
                  </a:cubicBezTo>
                  <a:cubicBezTo>
                    <a:pt x="12240" y="10562"/>
                    <a:pt x="12240" y="10562"/>
                    <a:pt x="12252" y="10550"/>
                  </a:cubicBezTo>
                  <a:lnTo>
                    <a:pt x="12264" y="10550"/>
                  </a:lnTo>
                  <a:lnTo>
                    <a:pt x="12276" y="10562"/>
                  </a:lnTo>
                  <a:lnTo>
                    <a:pt x="12276" y="10550"/>
                  </a:lnTo>
                  <a:lnTo>
                    <a:pt x="12288" y="10538"/>
                  </a:lnTo>
                  <a:lnTo>
                    <a:pt x="12288" y="10538"/>
                  </a:lnTo>
                  <a:cubicBezTo>
                    <a:pt x="12276" y="10550"/>
                    <a:pt x="12288" y="10562"/>
                    <a:pt x="12288" y="10562"/>
                  </a:cubicBezTo>
                  <a:lnTo>
                    <a:pt x="12288" y="10538"/>
                  </a:lnTo>
                  <a:lnTo>
                    <a:pt x="12288" y="10514"/>
                  </a:lnTo>
                  <a:lnTo>
                    <a:pt x="12288" y="10502"/>
                  </a:lnTo>
                  <a:close/>
                  <a:moveTo>
                    <a:pt x="14919" y="10562"/>
                  </a:moveTo>
                  <a:cubicBezTo>
                    <a:pt x="14931" y="10568"/>
                    <a:pt x="14940" y="10571"/>
                    <a:pt x="14950" y="10571"/>
                  </a:cubicBezTo>
                  <a:cubicBezTo>
                    <a:pt x="14961" y="10571"/>
                    <a:pt x="14973" y="10568"/>
                    <a:pt x="14990" y="10562"/>
                  </a:cubicBezTo>
                  <a:lnTo>
                    <a:pt x="14990" y="10562"/>
                  </a:lnTo>
                  <a:cubicBezTo>
                    <a:pt x="14967" y="10573"/>
                    <a:pt x="14967" y="10597"/>
                    <a:pt x="14967" y="10609"/>
                  </a:cubicBezTo>
                  <a:lnTo>
                    <a:pt x="14955" y="10597"/>
                  </a:lnTo>
                  <a:cubicBezTo>
                    <a:pt x="14943" y="10573"/>
                    <a:pt x="14931" y="10573"/>
                    <a:pt x="14919" y="10573"/>
                  </a:cubicBezTo>
                  <a:lnTo>
                    <a:pt x="14919" y="10562"/>
                  </a:lnTo>
                  <a:close/>
                  <a:moveTo>
                    <a:pt x="15312" y="10264"/>
                  </a:moveTo>
                  <a:lnTo>
                    <a:pt x="15348" y="10300"/>
                  </a:lnTo>
                  <a:cubicBezTo>
                    <a:pt x="15348" y="10312"/>
                    <a:pt x="15348" y="10312"/>
                    <a:pt x="15360" y="10323"/>
                  </a:cubicBezTo>
                  <a:lnTo>
                    <a:pt x="15348" y="10335"/>
                  </a:lnTo>
                  <a:cubicBezTo>
                    <a:pt x="15371" y="10371"/>
                    <a:pt x="15407" y="10383"/>
                    <a:pt x="15431" y="10383"/>
                  </a:cubicBezTo>
                  <a:cubicBezTo>
                    <a:pt x="15419" y="10419"/>
                    <a:pt x="15419" y="10454"/>
                    <a:pt x="15455" y="10502"/>
                  </a:cubicBezTo>
                  <a:cubicBezTo>
                    <a:pt x="15467" y="10502"/>
                    <a:pt x="15479" y="10490"/>
                    <a:pt x="15491" y="10490"/>
                  </a:cubicBezTo>
                  <a:cubicBezTo>
                    <a:pt x="15491" y="10502"/>
                    <a:pt x="15514" y="10514"/>
                    <a:pt x="15526" y="10526"/>
                  </a:cubicBezTo>
                  <a:cubicBezTo>
                    <a:pt x="15479" y="10526"/>
                    <a:pt x="15455" y="10550"/>
                    <a:pt x="15431" y="10585"/>
                  </a:cubicBezTo>
                  <a:lnTo>
                    <a:pt x="15455" y="10585"/>
                  </a:lnTo>
                  <a:cubicBezTo>
                    <a:pt x="15455" y="10609"/>
                    <a:pt x="15455" y="10621"/>
                    <a:pt x="15467" y="10633"/>
                  </a:cubicBezTo>
                  <a:cubicBezTo>
                    <a:pt x="15446" y="10619"/>
                    <a:pt x="15429" y="10613"/>
                    <a:pt x="15411" y="10613"/>
                  </a:cubicBezTo>
                  <a:cubicBezTo>
                    <a:pt x="15399" y="10613"/>
                    <a:pt x="15386" y="10616"/>
                    <a:pt x="15371" y="10621"/>
                  </a:cubicBezTo>
                  <a:cubicBezTo>
                    <a:pt x="15371" y="10585"/>
                    <a:pt x="15360" y="10562"/>
                    <a:pt x="15336" y="10526"/>
                  </a:cubicBezTo>
                  <a:cubicBezTo>
                    <a:pt x="15314" y="10511"/>
                    <a:pt x="15296" y="10501"/>
                    <a:pt x="15275" y="10501"/>
                  </a:cubicBezTo>
                  <a:cubicBezTo>
                    <a:pt x="15262" y="10501"/>
                    <a:pt x="15247" y="10505"/>
                    <a:pt x="15229" y="10514"/>
                  </a:cubicBezTo>
                  <a:lnTo>
                    <a:pt x="15229" y="10502"/>
                  </a:lnTo>
                  <a:cubicBezTo>
                    <a:pt x="15252" y="10490"/>
                    <a:pt x="15288" y="10454"/>
                    <a:pt x="15312" y="10407"/>
                  </a:cubicBezTo>
                  <a:cubicBezTo>
                    <a:pt x="15277" y="10372"/>
                    <a:pt x="15243" y="10354"/>
                    <a:pt x="15213" y="10354"/>
                  </a:cubicBezTo>
                  <a:cubicBezTo>
                    <a:pt x="15191" y="10354"/>
                    <a:pt x="15172" y="10363"/>
                    <a:pt x="15157" y="10383"/>
                  </a:cubicBezTo>
                  <a:lnTo>
                    <a:pt x="15157" y="10335"/>
                  </a:lnTo>
                  <a:cubicBezTo>
                    <a:pt x="15157" y="10323"/>
                    <a:pt x="15169" y="10323"/>
                    <a:pt x="15169" y="10312"/>
                  </a:cubicBezTo>
                  <a:lnTo>
                    <a:pt x="15169" y="10323"/>
                  </a:lnTo>
                  <a:cubicBezTo>
                    <a:pt x="15181" y="10323"/>
                    <a:pt x="15217" y="10312"/>
                    <a:pt x="15229" y="10312"/>
                  </a:cubicBezTo>
                  <a:cubicBezTo>
                    <a:pt x="15229" y="10323"/>
                    <a:pt x="15241" y="10323"/>
                    <a:pt x="15241" y="10335"/>
                  </a:cubicBezTo>
                  <a:cubicBezTo>
                    <a:pt x="15252" y="10335"/>
                    <a:pt x="15276" y="10323"/>
                    <a:pt x="15288" y="10312"/>
                  </a:cubicBezTo>
                  <a:lnTo>
                    <a:pt x="15312" y="10312"/>
                  </a:lnTo>
                  <a:lnTo>
                    <a:pt x="15312" y="10276"/>
                  </a:lnTo>
                  <a:lnTo>
                    <a:pt x="15312" y="10264"/>
                  </a:lnTo>
                  <a:close/>
                  <a:moveTo>
                    <a:pt x="5430" y="10597"/>
                  </a:moveTo>
                  <a:cubicBezTo>
                    <a:pt x="5454" y="10621"/>
                    <a:pt x="5465" y="10633"/>
                    <a:pt x="5477" y="10633"/>
                  </a:cubicBezTo>
                  <a:cubicBezTo>
                    <a:pt x="5469" y="10650"/>
                    <a:pt x="5460" y="10670"/>
                    <a:pt x="5453" y="10692"/>
                  </a:cubicBezTo>
                  <a:lnTo>
                    <a:pt x="5453" y="10692"/>
                  </a:lnTo>
                  <a:cubicBezTo>
                    <a:pt x="5429" y="10681"/>
                    <a:pt x="5406" y="10681"/>
                    <a:pt x="5394" y="10669"/>
                  </a:cubicBezTo>
                  <a:lnTo>
                    <a:pt x="5394" y="10657"/>
                  </a:lnTo>
                  <a:cubicBezTo>
                    <a:pt x="5418" y="10633"/>
                    <a:pt x="5430" y="10621"/>
                    <a:pt x="5430" y="10597"/>
                  </a:cubicBezTo>
                  <a:close/>
                  <a:moveTo>
                    <a:pt x="24623" y="10657"/>
                  </a:moveTo>
                  <a:lnTo>
                    <a:pt x="24623" y="10693"/>
                  </a:lnTo>
                  <a:cubicBezTo>
                    <a:pt x="24599" y="10693"/>
                    <a:pt x="24587" y="10693"/>
                    <a:pt x="24575" y="10716"/>
                  </a:cubicBezTo>
                  <a:cubicBezTo>
                    <a:pt x="24575" y="10716"/>
                    <a:pt x="24575" y="10693"/>
                    <a:pt x="24563" y="10693"/>
                  </a:cubicBezTo>
                  <a:cubicBezTo>
                    <a:pt x="24587" y="10681"/>
                    <a:pt x="24599" y="10669"/>
                    <a:pt x="24623" y="10657"/>
                  </a:cubicBezTo>
                  <a:close/>
                  <a:moveTo>
                    <a:pt x="11288" y="10657"/>
                  </a:moveTo>
                  <a:cubicBezTo>
                    <a:pt x="11300" y="10681"/>
                    <a:pt x="11311" y="10716"/>
                    <a:pt x="11323" y="10728"/>
                  </a:cubicBezTo>
                  <a:cubicBezTo>
                    <a:pt x="11311" y="10716"/>
                    <a:pt x="11288" y="10693"/>
                    <a:pt x="11252" y="10681"/>
                  </a:cubicBezTo>
                  <a:lnTo>
                    <a:pt x="11264" y="10669"/>
                  </a:lnTo>
                  <a:lnTo>
                    <a:pt x="11252" y="10657"/>
                  </a:lnTo>
                  <a:close/>
                  <a:moveTo>
                    <a:pt x="12359" y="10681"/>
                  </a:moveTo>
                  <a:lnTo>
                    <a:pt x="12359" y="10716"/>
                  </a:lnTo>
                  <a:cubicBezTo>
                    <a:pt x="12323" y="10716"/>
                    <a:pt x="12300" y="10716"/>
                    <a:pt x="12276" y="10728"/>
                  </a:cubicBezTo>
                  <a:cubicBezTo>
                    <a:pt x="12300" y="10716"/>
                    <a:pt x="12312" y="10693"/>
                    <a:pt x="12312" y="10681"/>
                  </a:cubicBezTo>
                  <a:close/>
                  <a:moveTo>
                    <a:pt x="3811" y="10157"/>
                  </a:moveTo>
                  <a:cubicBezTo>
                    <a:pt x="3811" y="10181"/>
                    <a:pt x="3811" y="10204"/>
                    <a:pt x="3846" y="10216"/>
                  </a:cubicBezTo>
                  <a:cubicBezTo>
                    <a:pt x="3858" y="10204"/>
                    <a:pt x="3870" y="10192"/>
                    <a:pt x="3870" y="10181"/>
                  </a:cubicBezTo>
                  <a:cubicBezTo>
                    <a:pt x="3882" y="10192"/>
                    <a:pt x="3882" y="10192"/>
                    <a:pt x="3918" y="10192"/>
                  </a:cubicBezTo>
                  <a:lnTo>
                    <a:pt x="3918" y="10204"/>
                  </a:lnTo>
                  <a:cubicBezTo>
                    <a:pt x="3906" y="10204"/>
                    <a:pt x="3870" y="10216"/>
                    <a:pt x="3858" y="10240"/>
                  </a:cubicBezTo>
                  <a:cubicBezTo>
                    <a:pt x="3870" y="10276"/>
                    <a:pt x="3882" y="10312"/>
                    <a:pt x="3930" y="10323"/>
                  </a:cubicBezTo>
                  <a:cubicBezTo>
                    <a:pt x="3906" y="10359"/>
                    <a:pt x="3870" y="10395"/>
                    <a:pt x="3882" y="10454"/>
                  </a:cubicBezTo>
                  <a:cubicBezTo>
                    <a:pt x="3899" y="10461"/>
                    <a:pt x="3914" y="10464"/>
                    <a:pt x="3929" y="10464"/>
                  </a:cubicBezTo>
                  <a:cubicBezTo>
                    <a:pt x="3965" y="10464"/>
                    <a:pt x="3992" y="10444"/>
                    <a:pt x="4001" y="10419"/>
                  </a:cubicBezTo>
                  <a:cubicBezTo>
                    <a:pt x="4001" y="10431"/>
                    <a:pt x="4001" y="10431"/>
                    <a:pt x="4025" y="10443"/>
                  </a:cubicBezTo>
                  <a:cubicBezTo>
                    <a:pt x="4028" y="10439"/>
                    <a:pt x="4031" y="10438"/>
                    <a:pt x="4033" y="10438"/>
                  </a:cubicBezTo>
                  <a:cubicBezTo>
                    <a:pt x="4037" y="10438"/>
                    <a:pt x="4037" y="10446"/>
                    <a:pt x="4037" y="10454"/>
                  </a:cubicBezTo>
                  <a:cubicBezTo>
                    <a:pt x="3977" y="10454"/>
                    <a:pt x="3906" y="10478"/>
                    <a:pt x="3811" y="10490"/>
                  </a:cubicBezTo>
                  <a:cubicBezTo>
                    <a:pt x="3799" y="10562"/>
                    <a:pt x="3799" y="10621"/>
                    <a:pt x="3822" y="10669"/>
                  </a:cubicBezTo>
                  <a:lnTo>
                    <a:pt x="3787" y="10752"/>
                  </a:lnTo>
                  <a:lnTo>
                    <a:pt x="3751" y="10752"/>
                  </a:lnTo>
                  <a:cubicBezTo>
                    <a:pt x="3763" y="10740"/>
                    <a:pt x="3763" y="10728"/>
                    <a:pt x="3751" y="10693"/>
                  </a:cubicBezTo>
                  <a:cubicBezTo>
                    <a:pt x="3739" y="10693"/>
                    <a:pt x="3727" y="10716"/>
                    <a:pt x="3703" y="10728"/>
                  </a:cubicBezTo>
                  <a:cubicBezTo>
                    <a:pt x="3691" y="10716"/>
                    <a:pt x="3680" y="10693"/>
                    <a:pt x="3668" y="10693"/>
                  </a:cubicBezTo>
                  <a:cubicBezTo>
                    <a:pt x="3644" y="10669"/>
                    <a:pt x="3620" y="10657"/>
                    <a:pt x="3584" y="10633"/>
                  </a:cubicBezTo>
                  <a:cubicBezTo>
                    <a:pt x="3584" y="10621"/>
                    <a:pt x="3584" y="10609"/>
                    <a:pt x="3572" y="10609"/>
                  </a:cubicBezTo>
                  <a:cubicBezTo>
                    <a:pt x="3572" y="10597"/>
                    <a:pt x="3584" y="10573"/>
                    <a:pt x="3584" y="10562"/>
                  </a:cubicBezTo>
                  <a:cubicBezTo>
                    <a:pt x="3608" y="10573"/>
                    <a:pt x="3620" y="10573"/>
                    <a:pt x="3632" y="10597"/>
                  </a:cubicBezTo>
                  <a:cubicBezTo>
                    <a:pt x="3691" y="10514"/>
                    <a:pt x="3703" y="10443"/>
                    <a:pt x="3668" y="10383"/>
                  </a:cubicBezTo>
                  <a:lnTo>
                    <a:pt x="3668" y="10383"/>
                  </a:lnTo>
                  <a:cubicBezTo>
                    <a:pt x="3680" y="10386"/>
                    <a:pt x="3693" y="10387"/>
                    <a:pt x="3706" y="10387"/>
                  </a:cubicBezTo>
                  <a:cubicBezTo>
                    <a:pt x="3752" y="10387"/>
                    <a:pt x="3794" y="10368"/>
                    <a:pt x="3822" y="10312"/>
                  </a:cubicBezTo>
                  <a:cubicBezTo>
                    <a:pt x="3811" y="10276"/>
                    <a:pt x="3799" y="10252"/>
                    <a:pt x="3763" y="10240"/>
                  </a:cubicBezTo>
                  <a:cubicBezTo>
                    <a:pt x="3751" y="10216"/>
                    <a:pt x="3751" y="10204"/>
                    <a:pt x="3727" y="10192"/>
                  </a:cubicBezTo>
                  <a:cubicBezTo>
                    <a:pt x="3739" y="10192"/>
                    <a:pt x="3751" y="10181"/>
                    <a:pt x="3751" y="10157"/>
                  </a:cubicBezTo>
                  <a:cubicBezTo>
                    <a:pt x="3769" y="10169"/>
                    <a:pt x="3781" y="10175"/>
                    <a:pt x="3790" y="10175"/>
                  </a:cubicBezTo>
                  <a:cubicBezTo>
                    <a:pt x="3799" y="10175"/>
                    <a:pt x="3805" y="10169"/>
                    <a:pt x="3811" y="10157"/>
                  </a:cubicBezTo>
                  <a:close/>
                  <a:moveTo>
                    <a:pt x="18872" y="10681"/>
                  </a:moveTo>
                  <a:cubicBezTo>
                    <a:pt x="18872" y="10716"/>
                    <a:pt x="18884" y="10716"/>
                    <a:pt x="18920" y="10728"/>
                  </a:cubicBezTo>
                  <a:cubicBezTo>
                    <a:pt x="18896" y="10740"/>
                    <a:pt x="18884" y="10740"/>
                    <a:pt x="18884" y="10752"/>
                  </a:cubicBezTo>
                  <a:cubicBezTo>
                    <a:pt x="18872" y="10728"/>
                    <a:pt x="18872" y="10716"/>
                    <a:pt x="18860" y="10693"/>
                  </a:cubicBezTo>
                  <a:lnTo>
                    <a:pt x="18872" y="10681"/>
                  </a:lnTo>
                  <a:close/>
                  <a:moveTo>
                    <a:pt x="6335" y="10550"/>
                  </a:moveTo>
                  <a:lnTo>
                    <a:pt x="6358" y="10562"/>
                  </a:lnTo>
                  <a:cubicBezTo>
                    <a:pt x="6358" y="10573"/>
                    <a:pt x="6370" y="10597"/>
                    <a:pt x="6382" y="10609"/>
                  </a:cubicBezTo>
                  <a:lnTo>
                    <a:pt x="6370" y="10621"/>
                  </a:lnTo>
                  <a:cubicBezTo>
                    <a:pt x="6406" y="10633"/>
                    <a:pt x="6418" y="10657"/>
                    <a:pt x="6430" y="10657"/>
                  </a:cubicBezTo>
                  <a:cubicBezTo>
                    <a:pt x="6430" y="10669"/>
                    <a:pt x="6418" y="10681"/>
                    <a:pt x="6418" y="10693"/>
                  </a:cubicBezTo>
                  <a:cubicBezTo>
                    <a:pt x="6430" y="10716"/>
                    <a:pt x="6466" y="10728"/>
                    <a:pt x="6478" y="10740"/>
                  </a:cubicBezTo>
                  <a:lnTo>
                    <a:pt x="6442" y="10776"/>
                  </a:lnTo>
                  <a:cubicBezTo>
                    <a:pt x="6394" y="10776"/>
                    <a:pt x="6370" y="10776"/>
                    <a:pt x="6323" y="10788"/>
                  </a:cubicBezTo>
                  <a:lnTo>
                    <a:pt x="6323" y="10776"/>
                  </a:lnTo>
                  <a:cubicBezTo>
                    <a:pt x="6299" y="10752"/>
                    <a:pt x="6275" y="10740"/>
                    <a:pt x="6251" y="10740"/>
                  </a:cubicBezTo>
                  <a:cubicBezTo>
                    <a:pt x="6251" y="10704"/>
                    <a:pt x="6251" y="10693"/>
                    <a:pt x="6239" y="10681"/>
                  </a:cubicBezTo>
                  <a:lnTo>
                    <a:pt x="6263" y="10645"/>
                  </a:lnTo>
                  <a:cubicBezTo>
                    <a:pt x="6323" y="10633"/>
                    <a:pt x="6335" y="10597"/>
                    <a:pt x="6335" y="10550"/>
                  </a:cubicBezTo>
                  <a:close/>
                  <a:moveTo>
                    <a:pt x="24837" y="10597"/>
                  </a:moveTo>
                  <a:lnTo>
                    <a:pt x="24837" y="10597"/>
                  </a:lnTo>
                  <a:cubicBezTo>
                    <a:pt x="24861" y="10657"/>
                    <a:pt x="24896" y="10681"/>
                    <a:pt x="24956" y="10693"/>
                  </a:cubicBezTo>
                  <a:lnTo>
                    <a:pt x="24956" y="10776"/>
                  </a:lnTo>
                  <a:cubicBezTo>
                    <a:pt x="24944" y="10776"/>
                    <a:pt x="24932" y="10776"/>
                    <a:pt x="24932" y="10788"/>
                  </a:cubicBezTo>
                  <a:cubicBezTo>
                    <a:pt x="24932" y="10752"/>
                    <a:pt x="24908" y="10716"/>
                    <a:pt x="24873" y="10681"/>
                  </a:cubicBezTo>
                  <a:lnTo>
                    <a:pt x="24849" y="10669"/>
                  </a:lnTo>
                  <a:cubicBezTo>
                    <a:pt x="24861" y="10633"/>
                    <a:pt x="24837" y="10609"/>
                    <a:pt x="24837" y="10597"/>
                  </a:cubicBezTo>
                  <a:close/>
                  <a:moveTo>
                    <a:pt x="18765" y="10788"/>
                  </a:moveTo>
                  <a:cubicBezTo>
                    <a:pt x="18772" y="10793"/>
                    <a:pt x="18780" y="10797"/>
                    <a:pt x="18786" y="10800"/>
                  </a:cubicBezTo>
                  <a:lnTo>
                    <a:pt x="18786" y="10800"/>
                  </a:lnTo>
                  <a:cubicBezTo>
                    <a:pt x="18780" y="10800"/>
                    <a:pt x="18773" y="10800"/>
                    <a:pt x="18765" y="10800"/>
                  </a:cubicBezTo>
                  <a:lnTo>
                    <a:pt x="18765" y="10788"/>
                  </a:lnTo>
                  <a:close/>
                  <a:moveTo>
                    <a:pt x="18860" y="10788"/>
                  </a:moveTo>
                  <a:lnTo>
                    <a:pt x="18860" y="10812"/>
                  </a:lnTo>
                  <a:lnTo>
                    <a:pt x="18836" y="10812"/>
                  </a:lnTo>
                  <a:cubicBezTo>
                    <a:pt x="18831" y="10809"/>
                    <a:pt x="18826" y="10807"/>
                    <a:pt x="18821" y="10805"/>
                  </a:cubicBezTo>
                  <a:lnTo>
                    <a:pt x="18821" y="10805"/>
                  </a:lnTo>
                  <a:cubicBezTo>
                    <a:pt x="18833" y="10803"/>
                    <a:pt x="18846" y="10797"/>
                    <a:pt x="18860" y="10788"/>
                  </a:cubicBezTo>
                  <a:close/>
                  <a:moveTo>
                    <a:pt x="9275" y="10788"/>
                  </a:moveTo>
                  <a:cubicBezTo>
                    <a:pt x="9287" y="10800"/>
                    <a:pt x="9287" y="10800"/>
                    <a:pt x="9299" y="10800"/>
                  </a:cubicBezTo>
                  <a:cubicBezTo>
                    <a:pt x="9287" y="10835"/>
                    <a:pt x="9287" y="10859"/>
                    <a:pt x="9275" y="10895"/>
                  </a:cubicBezTo>
                  <a:cubicBezTo>
                    <a:pt x="9264" y="10871"/>
                    <a:pt x="9240" y="10859"/>
                    <a:pt x="9228" y="10859"/>
                  </a:cubicBezTo>
                  <a:cubicBezTo>
                    <a:pt x="9240" y="10835"/>
                    <a:pt x="9264" y="10812"/>
                    <a:pt x="9275" y="10788"/>
                  </a:cubicBezTo>
                  <a:close/>
                  <a:moveTo>
                    <a:pt x="18634" y="10812"/>
                  </a:moveTo>
                  <a:cubicBezTo>
                    <a:pt x="18634" y="10835"/>
                    <a:pt x="18646" y="10847"/>
                    <a:pt x="18646" y="10859"/>
                  </a:cubicBezTo>
                  <a:cubicBezTo>
                    <a:pt x="18646" y="10907"/>
                    <a:pt x="18670" y="10919"/>
                    <a:pt x="18681" y="10931"/>
                  </a:cubicBezTo>
                  <a:lnTo>
                    <a:pt x="18622" y="10931"/>
                  </a:lnTo>
                  <a:cubicBezTo>
                    <a:pt x="18622" y="10907"/>
                    <a:pt x="18622" y="10895"/>
                    <a:pt x="18610" y="10859"/>
                  </a:cubicBezTo>
                  <a:cubicBezTo>
                    <a:pt x="18622" y="10847"/>
                    <a:pt x="18634" y="10835"/>
                    <a:pt x="18634" y="10812"/>
                  </a:cubicBezTo>
                  <a:close/>
                  <a:moveTo>
                    <a:pt x="10942" y="10776"/>
                  </a:moveTo>
                  <a:lnTo>
                    <a:pt x="10942" y="10776"/>
                  </a:lnTo>
                  <a:cubicBezTo>
                    <a:pt x="10966" y="10788"/>
                    <a:pt x="11014" y="10800"/>
                    <a:pt x="11061" y="10800"/>
                  </a:cubicBezTo>
                  <a:cubicBezTo>
                    <a:pt x="11073" y="10847"/>
                    <a:pt x="11085" y="10895"/>
                    <a:pt x="11121" y="10919"/>
                  </a:cubicBezTo>
                  <a:cubicBezTo>
                    <a:pt x="11073" y="10954"/>
                    <a:pt x="11026" y="10978"/>
                    <a:pt x="11014" y="11026"/>
                  </a:cubicBezTo>
                  <a:cubicBezTo>
                    <a:pt x="10978" y="11014"/>
                    <a:pt x="10954" y="11014"/>
                    <a:pt x="10942" y="11014"/>
                  </a:cubicBezTo>
                  <a:cubicBezTo>
                    <a:pt x="10966" y="10931"/>
                    <a:pt x="10966" y="10847"/>
                    <a:pt x="10942" y="10776"/>
                  </a:cubicBezTo>
                  <a:close/>
                  <a:moveTo>
                    <a:pt x="15586" y="10871"/>
                  </a:moveTo>
                  <a:lnTo>
                    <a:pt x="15598" y="10895"/>
                  </a:lnTo>
                  <a:cubicBezTo>
                    <a:pt x="15598" y="10907"/>
                    <a:pt x="15610" y="10919"/>
                    <a:pt x="15610" y="10931"/>
                  </a:cubicBezTo>
                  <a:lnTo>
                    <a:pt x="15645" y="10954"/>
                  </a:lnTo>
                  <a:lnTo>
                    <a:pt x="15586" y="11014"/>
                  </a:lnTo>
                  <a:cubicBezTo>
                    <a:pt x="15562" y="11014"/>
                    <a:pt x="15550" y="11026"/>
                    <a:pt x="15526" y="11026"/>
                  </a:cubicBezTo>
                  <a:lnTo>
                    <a:pt x="15514" y="11026"/>
                  </a:lnTo>
                  <a:cubicBezTo>
                    <a:pt x="15538" y="10990"/>
                    <a:pt x="15550" y="10966"/>
                    <a:pt x="15562" y="10931"/>
                  </a:cubicBezTo>
                  <a:cubicBezTo>
                    <a:pt x="15586" y="10919"/>
                    <a:pt x="15586" y="10907"/>
                    <a:pt x="15586" y="10871"/>
                  </a:cubicBezTo>
                  <a:close/>
                  <a:moveTo>
                    <a:pt x="21182" y="10907"/>
                  </a:moveTo>
                  <a:cubicBezTo>
                    <a:pt x="21182" y="10919"/>
                    <a:pt x="21182" y="10931"/>
                    <a:pt x="21194" y="10943"/>
                  </a:cubicBezTo>
                  <a:cubicBezTo>
                    <a:pt x="21182" y="10966"/>
                    <a:pt x="21182" y="10978"/>
                    <a:pt x="21182" y="10990"/>
                  </a:cubicBezTo>
                  <a:cubicBezTo>
                    <a:pt x="21170" y="10990"/>
                    <a:pt x="21146" y="11002"/>
                    <a:pt x="21122" y="11026"/>
                  </a:cubicBezTo>
                  <a:lnTo>
                    <a:pt x="21122" y="10978"/>
                  </a:lnTo>
                  <a:cubicBezTo>
                    <a:pt x="21134" y="10966"/>
                    <a:pt x="21146" y="10943"/>
                    <a:pt x="21146" y="10919"/>
                  </a:cubicBezTo>
                  <a:lnTo>
                    <a:pt x="21170" y="10907"/>
                  </a:lnTo>
                  <a:close/>
                  <a:moveTo>
                    <a:pt x="5227" y="11050"/>
                  </a:moveTo>
                  <a:lnTo>
                    <a:pt x="5227" y="11074"/>
                  </a:lnTo>
                  <a:cubicBezTo>
                    <a:pt x="5222" y="11072"/>
                    <a:pt x="5217" y="11071"/>
                    <a:pt x="5212" y="11071"/>
                  </a:cubicBezTo>
                  <a:lnTo>
                    <a:pt x="5212" y="11071"/>
                  </a:lnTo>
                  <a:cubicBezTo>
                    <a:pt x="5215" y="11068"/>
                    <a:pt x="5215" y="11062"/>
                    <a:pt x="5215" y="11050"/>
                  </a:cubicBezTo>
                  <a:close/>
                  <a:moveTo>
                    <a:pt x="24396" y="10859"/>
                  </a:moveTo>
                  <a:cubicBezTo>
                    <a:pt x="24396" y="10871"/>
                    <a:pt x="24396" y="10907"/>
                    <a:pt x="24408" y="10931"/>
                  </a:cubicBezTo>
                  <a:cubicBezTo>
                    <a:pt x="24390" y="10920"/>
                    <a:pt x="24373" y="10914"/>
                    <a:pt x="24357" y="10914"/>
                  </a:cubicBezTo>
                  <a:cubicBezTo>
                    <a:pt x="24322" y="10914"/>
                    <a:pt x="24294" y="10941"/>
                    <a:pt x="24277" y="10990"/>
                  </a:cubicBezTo>
                  <a:cubicBezTo>
                    <a:pt x="24277" y="11026"/>
                    <a:pt x="24289" y="11050"/>
                    <a:pt x="24289" y="11085"/>
                  </a:cubicBezTo>
                  <a:lnTo>
                    <a:pt x="24277" y="11085"/>
                  </a:lnTo>
                  <a:cubicBezTo>
                    <a:pt x="24254" y="11085"/>
                    <a:pt x="24254" y="11085"/>
                    <a:pt x="24242" y="11074"/>
                  </a:cubicBezTo>
                  <a:lnTo>
                    <a:pt x="24254" y="11074"/>
                  </a:lnTo>
                  <a:cubicBezTo>
                    <a:pt x="24254" y="11026"/>
                    <a:pt x="24242" y="10990"/>
                    <a:pt x="24230" y="10966"/>
                  </a:cubicBezTo>
                  <a:cubicBezTo>
                    <a:pt x="24242" y="10931"/>
                    <a:pt x="24242" y="10907"/>
                    <a:pt x="24242" y="10871"/>
                  </a:cubicBezTo>
                  <a:cubicBezTo>
                    <a:pt x="24264" y="10894"/>
                    <a:pt x="24287" y="10902"/>
                    <a:pt x="24313" y="10902"/>
                  </a:cubicBezTo>
                  <a:cubicBezTo>
                    <a:pt x="24327" y="10902"/>
                    <a:pt x="24343" y="10899"/>
                    <a:pt x="24361" y="10895"/>
                  </a:cubicBezTo>
                  <a:lnTo>
                    <a:pt x="24361" y="10871"/>
                  </a:lnTo>
                  <a:cubicBezTo>
                    <a:pt x="24373" y="10871"/>
                    <a:pt x="24373" y="10859"/>
                    <a:pt x="24396" y="10859"/>
                  </a:cubicBezTo>
                  <a:close/>
                  <a:moveTo>
                    <a:pt x="5452" y="10694"/>
                  </a:moveTo>
                  <a:cubicBezTo>
                    <a:pt x="5439" y="10735"/>
                    <a:pt x="5430" y="10783"/>
                    <a:pt x="5430" y="10835"/>
                  </a:cubicBezTo>
                  <a:cubicBezTo>
                    <a:pt x="5477" y="10847"/>
                    <a:pt x="5525" y="10847"/>
                    <a:pt x="5573" y="10859"/>
                  </a:cubicBezTo>
                  <a:cubicBezTo>
                    <a:pt x="5525" y="10895"/>
                    <a:pt x="5477" y="10966"/>
                    <a:pt x="5477" y="11074"/>
                  </a:cubicBezTo>
                  <a:cubicBezTo>
                    <a:pt x="5497" y="11080"/>
                    <a:pt x="5516" y="11083"/>
                    <a:pt x="5534" y="11083"/>
                  </a:cubicBezTo>
                  <a:cubicBezTo>
                    <a:pt x="5581" y="11083"/>
                    <a:pt x="5622" y="11064"/>
                    <a:pt x="5656" y="11038"/>
                  </a:cubicBezTo>
                  <a:lnTo>
                    <a:pt x="5656" y="11085"/>
                  </a:lnTo>
                  <a:cubicBezTo>
                    <a:pt x="5644" y="11084"/>
                    <a:pt x="5633" y="11083"/>
                    <a:pt x="5621" y="11083"/>
                  </a:cubicBezTo>
                  <a:cubicBezTo>
                    <a:pt x="5562" y="11083"/>
                    <a:pt x="5507" y="11109"/>
                    <a:pt x="5477" y="11169"/>
                  </a:cubicBezTo>
                  <a:cubicBezTo>
                    <a:pt x="5465" y="11109"/>
                    <a:pt x="5418" y="11085"/>
                    <a:pt x="5358" y="11050"/>
                  </a:cubicBezTo>
                  <a:cubicBezTo>
                    <a:pt x="5358" y="11038"/>
                    <a:pt x="5358" y="11026"/>
                    <a:pt x="5346" y="11026"/>
                  </a:cubicBezTo>
                  <a:cubicBezTo>
                    <a:pt x="5358" y="11026"/>
                    <a:pt x="5358" y="11014"/>
                    <a:pt x="5358" y="10990"/>
                  </a:cubicBezTo>
                  <a:cubicBezTo>
                    <a:pt x="5370" y="10954"/>
                    <a:pt x="5406" y="10907"/>
                    <a:pt x="5406" y="10871"/>
                  </a:cubicBezTo>
                  <a:lnTo>
                    <a:pt x="5418" y="10871"/>
                  </a:lnTo>
                  <a:cubicBezTo>
                    <a:pt x="5418" y="10847"/>
                    <a:pt x="5418" y="10835"/>
                    <a:pt x="5406" y="10812"/>
                  </a:cubicBezTo>
                  <a:lnTo>
                    <a:pt x="5406" y="10752"/>
                  </a:lnTo>
                  <a:cubicBezTo>
                    <a:pt x="5418" y="10740"/>
                    <a:pt x="5429" y="10729"/>
                    <a:pt x="5452" y="10694"/>
                  </a:cubicBezTo>
                  <a:close/>
                  <a:moveTo>
                    <a:pt x="24178" y="11175"/>
                  </a:moveTo>
                  <a:cubicBezTo>
                    <a:pt x="24176" y="11175"/>
                    <a:pt x="24176" y="11181"/>
                    <a:pt x="24182" y="11193"/>
                  </a:cubicBezTo>
                  <a:cubicBezTo>
                    <a:pt x="24182" y="11181"/>
                    <a:pt x="24179" y="11175"/>
                    <a:pt x="24178" y="11175"/>
                  </a:cubicBezTo>
                  <a:close/>
                  <a:moveTo>
                    <a:pt x="4993" y="10744"/>
                  </a:moveTo>
                  <a:cubicBezTo>
                    <a:pt x="5011" y="10849"/>
                    <a:pt x="5070" y="10924"/>
                    <a:pt x="5180" y="10978"/>
                  </a:cubicBezTo>
                  <a:lnTo>
                    <a:pt x="5144" y="10978"/>
                  </a:lnTo>
                  <a:cubicBezTo>
                    <a:pt x="5144" y="10990"/>
                    <a:pt x="5168" y="11014"/>
                    <a:pt x="5180" y="11014"/>
                  </a:cubicBezTo>
                  <a:cubicBezTo>
                    <a:pt x="5168" y="11026"/>
                    <a:pt x="5168" y="11038"/>
                    <a:pt x="5180" y="11038"/>
                  </a:cubicBezTo>
                  <a:lnTo>
                    <a:pt x="5192" y="11038"/>
                  </a:lnTo>
                  <a:cubicBezTo>
                    <a:pt x="5181" y="11049"/>
                    <a:pt x="5180" y="11050"/>
                    <a:pt x="5189" y="11068"/>
                  </a:cubicBezTo>
                  <a:lnTo>
                    <a:pt x="5189" y="11068"/>
                  </a:lnTo>
                  <a:cubicBezTo>
                    <a:pt x="5184" y="11068"/>
                    <a:pt x="5179" y="11067"/>
                    <a:pt x="5174" y="11067"/>
                  </a:cubicBezTo>
                  <a:cubicBezTo>
                    <a:pt x="5093" y="11067"/>
                    <a:pt x="5029" y="11114"/>
                    <a:pt x="4989" y="11193"/>
                  </a:cubicBezTo>
                  <a:cubicBezTo>
                    <a:pt x="4977" y="11193"/>
                    <a:pt x="4977" y="11193"/>
                    <a:pt x="4954" y="11169"/>
                  </a:cubicBezTo>
                  <a:lnTo>
                    <a:pt x="4954" y="11193"/>
                  </a:lnTo>
                  <a:lnTo>
                    <a:pt x="4942" y="11205"/>
                  </a:lnTo>
                  <a:lnTo>
                    <a:pt x="4930" y="11205"/>
                  </a:lnTo>
                  <a:cubicBezTo>
                    <a:pt x="4894" y="11169"/>
                    <a:pt x="4846" y="11145"/>
                    <a:pt x="4811" y="11133"/>
                  </a:cubicBezTo>
                  <a:cubicBezTo>
                    <a:pt x="4870" y="11097"/>
                    <a:pt x="4930" y="11038"/>
                    <a:pt x="4989" y="10954"/>
                  </a:cubicBezTo>
                  <a:cubicBezTo>
                    <a:pt x="4965" y="10919"/>
                    <a:pt x="4954" y="10895"/>
                    <a:pt x="4942" y="10871"/>
                  </a:cubicBezTo>
                  <a:cubicBezTo>
                    <a:pt x="4982" y="10841"/>
                    <a:pt x="4996" y="10794"/>
                    <a:pt x="4993" y="10744"/>
                  </a:cubicBezTo>
                  <a:close/>
                  <a:moveTo>
                    <a:pt x="12431" y="11169"/>
                  </a:moveTo>
                  <a:cubicBezTo>
                    <a:pt x="12443" y="11193"/>
                    <a:pt x="12443" y="11205"/>
                    <a:pt x="12454" y="11205"/>
                  </a:cubicBezTo>
                  <a:cubicBezTo>
                    <a:pt x="12435" y="11211"/>
                    <a:pt x="12416" y="11217"/>
                    <a:pt x="12395" y="11227"/>
                  </a:cubicBezTo>
                  <a:lnTo>
                    <a:pt x="12395" y="11227"/>
                  </a:lnTo>
                  <a:cubicBezTo>
                    <a:pt x="12394" y="11216"/>
                    <a:pt x="12383" y="11205"/>
                    <a:pt x="12371" y="11205"/>
                  </a:cubicBezTo>
                  <a:cubicBezTo>
                    <a:pt x="12383" y="11193"/>
                    <a:pt x="12395" y="11193"/>
                    <a:pt x="12395" y="11169"/>
                  </a:cubicBezTo>
                  <a:lnTo>
                    <a:pt x="12419" y="11193"/>
                  </a:lnTo>
                  <a:lnTo>
                    <a:pt x="12431" y="11169"/>
                  </a:lnTo>
                  <a:close/>
                  <a:moveTo>
                    <a:pt x="24170" y="11085"/>
                  </a:moveTo>
                  <a:cubicBezTo>
                    <a:pt x="24182" y="11097"/>
                    <a:pt x="24218" y="11097"/>
                    <a:pt x="24230" y="11097"/>
                  </a:cubicBezTo>
                  <a:lnTo>
                    <a:pt x="24230" y="11109"/>
                  </a:lnTo>
                  <a:cubicBezTo>
                    <a:pt x="24218" y="11133"/>
                    <a:pt x="24194" y="11157"/>
                    <a:pt x="24182" y="11193"/>
                  </a:cubicBezTo>
                  <a:cubicBezTo>
                    <a:pt x="24170" y="11205"/>
                    <a:pt x="24158" y="11205"/>
                    <a:pt x="24158" y="11228"/>
                  </a:cubicBezTo>
                  <a:cubicBezTo>
                    <a:pt x="24156" y="11226"/>
                    <a:pt x="24153" y="11224"/>
                    <a:pt x="24150" y="11223"/>
                  </a:cubicBezTo>
                  <a:lnTo>
                    <a:pt x="24150" y="11223"/>
                  </a:lnTo>
                  <a:cubicBezTo>
                    <a:pt x="24171" y="11188"/>
                    <a:pt x="24182" y="11142"/>
                    <a:pt x="24170" y="11085"/>
                  </a:cubicBezTo>
                  <a:close/>
                  <a:moveTo>
                    <a:pt x="23694" y="11181"/>
                  </a:moveTo>
                  <a:cubicBezTo>
                    <a:pt x="23694" y="11193"/>
                    <a:pt x="23706" y="11193"/>
                    <a:pt x="23742" y="11205"/>
                  </a:cubicBezTo>
                  <a:cubicBezTo>
                    <a:pt x="23730" y="11216"/>
                    <a:pt x="23706" y="11228"/>
                    <a:pt x="23706" y="11240"/>
                  </a:cubicBezTo>
                  <a:cubicBezTo>
                    <a:pt x="23706" y="11228"/>
                    <a:pt x="23694" y="11216"/>
                    <a:pt x="23694" y="11216"/>
                  </a:cubicBezTo>
                  <a:lnTo>
                    <a:pt x="23694" y="11181"/>
                  </a:lnTo>
                  <a:close/>
                  <a:moveTo>
                    <a:pt x="24051" y="11097"/>
                  </a:moveTo>
                  <a:cubicBezTo>
                    <a:pt x="24062" y="11141"/>
                    <a:pt x="24093" y="11185"/>
                    <a:pt x="24136" y="11220"/>
                  </a:cubicBezTo>
                  <a:lnTo>
                    <a:pt x="24136" y="11220"/>
                  </a:lnTo>
                  <a:cubicBezTo>
                    <a:pt x="24133" y="11220"/>
                    <a:pt x="24130" y="11219"/>
                    <a:pt x="24127" y="11219"/>
                  </a:cubicBezTo>
                  <a:cubicBezTo>
                    <a:pt x="24114" y="11219"/>
                    <a:pt x="24099" y="11222"/>
                    <a:pt x="24087" y="11228"/>
                  </a:cubicBezTo>
                  <a:cubicBezTo>
                    <a:pt x="24087" y="11234"/>
                    <a:pt x="24087" y="11240"/>
                    <a:pt x="24087" y="11246"/>
                  </a:cubicBezTo>
                  <a:lnTo>
                    <a:pt x="24087" y="11246"/>
                  </a:lnTo>
                  <a:cubicBezTo>
                    <a:pt x="24067" y="11198"/>
                    <a:pt x="24029" y="11166"/>
                    <a:pt x="23992" y="11157"/>
                  </a:cubicBezTo>
                  <a:cubicBezTo>
                    <a:pt x="23992" y="11157"/>
                    <a:pt x="23992" y="11145"/>
                    <a:pt x="24004" y="11145"/>
                  </a:cubicBezTo>
                  <a:lnTo>
                    <a:pt x="24051" y="11097"/>
                  </a:lnTo>
                  <a:close/>
                  <a:moveTo>
                    <a:pt x="7918" y="11169"/>
                  </a:moveTo>
                  <a:cubicBezTo>
                    <a:pt x="7918" y="11193"/>
                    <a:pt x="7930" y="11205"/>
                    <a:pt x="7954" y="11216"/>
                  </a:cubicBezTo>
                  <a:cubicBezTo>
                    <a:pt x="7966" y="11205"/>
                    <a:pt x="7966" y="11205"/>
                    <a:pt x="7966" y="11193"/>
                  </a:cubicBezTo>
                  <a:cubicBezTo>
                    <a:pt x="7978" y="11193"/>
                    <a:pt x="7990" y="11205"/>
                    <a:pt x="8013" y="11205"/>
                  </a:cubicBezTo>
                  <a:lnTo>
                    <a:pt x="8013" y="11240"/>
                  </a:lnTo>
                  <a:lnTo>
                    <a:pt x="7990" y="11240"/>
                  </a:lnTo>
                  <a:cubicBezTo>
                    <a:pt x="8013" y="11252"/>
                    <a:pt x="7990" y="11252"/>
                    <a:pt x="7990" y="11252"/>
                  </a:cubicBezTo>
                  <a:lnTo>
                    <a:pt x="7954" y="11252"/>
                  </a:lnTo>
                  <a:cubicBezTo>
                    <a:pt x="7942" y="11240"/>
                    <a:pt x="7933" y="11234"/>
                    <a:pt x="7924" y="11234"/>
                  </a:cubicBezTo>
                  <a:cubicBezTo>
                    <a:pt x="7915" y="11234"/>
                    <a:pt x="7906" y="11240"/>
                    <a:pt x="7894" y="11252"/>
                  </a:cubicBezTo>
                  <a:cubicBezTo>
                    <a:pt x="7894" y="11228"/>
                    <a:pt x="7906" y="11205"/>
                    <a:pt x="7906" y="11169"/>
                  </a:cubicBezTo>
                  <a:close/>
                  <a:moveTo>
                    <a:pt x="5894" y="11074"/>
                  </a:moveTo>
                  <a:cubicBezTo>
                    <a:pt x="5894" y="11085"/>
                    <a:pt x="5882" y="11097"/>
                    <a:pt x="5882" y="11109"/>
                  </a:cubicBezTo>
                  <a:cubicBezTo>
                    <a:pt x="5894" y="11133"/>
                    <a:pt x="5906" y="11145"/>
                    <a:pt x="5942" y="11145"/>
                  </a:cubicBezTo>
                  <a:lnTo>
                    <a:pt x="5942" y="11157"/>
                  </a:lnTo>
                  <a:cubicBezTo>
                    <a:pt x="5918" y="11169"/>
                    <a:pt x="5906" y="11205"/>
                    <a:pt x="5894" y="11228"/>
                  </a:cubicBezTo>
                  <a:cubicBezTo>
                    <a:pt x="5882" y="11228"/>
                    <a:pt x="5870" y="11252"/>
                    <a:pt x="5835" y="11264"/>
                  </a:cubicBezTo>
                  <a:cubicBezTo>
                    <a:pt x="5846" y="11252"/>
                    <a:pt x="5846" y="11193"/>
                    <a:pt x="5835" y="11133"/>
                  </a:cubicBezTo>
                  <a:cubicBezTo>
                    <a:pt x="5835" y="11109"/>
                    <a:pt x="5846" y="11097"/>
                    <a:pt x="5846" y="11074"/>
                  </a:cubicBezTo>
                  <a:close/>
                  <a:moveTo>
                    <a:pt x="12335" y="11228"/>
                  </a:moveTo>
                  <a:cubicBezTo>
                    <a:pt x="12347" y="11234"/>
                    <a:pt x="12356" y="11237"/>
                    <a:pt x="12365" y="11237"/>
                  </a:cubicBezTo>
                  <a:cubicBezTo>
                    <a:pt x="12371" y="11237"/>
                    <a:pt x="12376" y="11236"/>
                    <a:pt x="12382" y="11234"/>
                  </a:cubicBezTo>
                  <a:lnTo>
                    <a:pt x="12382" y="11234"/>
                  </a:lnTo>
                  <a:cubicBezTo>
                    <a:pt x="12368" y="11242"/>
                    <a:pt x="12352" y="11251"/>
                    <a:pt x="12335" y="11264"/>
                  </a:cubicBezTo>
                  <a:lnTo>
                    <a:pt x="12335" y="11228"/>
                  </a:lnTo>
                  <a:close/>
                  <a:moveTo>
                    <a:pt x="11942" y="11252"/>
                  </a:moveTo>
                  <a:cubicBezTo>
                    <a:pt x="11978" y="11264"/>
                    <a:pt x="12026" y="11276"/>
                    <a:pt x="12062" y="11288"/>
                  </a:cubicBezTo>
                  <a:cubicBezTo>
                    <a:pt x="12038" y="11312"/>
                    <a:pt x="12026" y="11324"/>
                    <a:pt x="12014" y="11324"/>
                  </a:cubicBezTo>
                  <a:lnTo>
                    <a:pt x="11966" y="11324"/>
                  </a:lnTo>
                  <a:cubicBezTo>
                    <a:pt x="11966" y="11288"/>
                    <a:pt x="11954" y="11276"/>
                    <a:pt x="11942" y="11252"/>
                  </a:cubicBezTo>
                  <a:close/>
                  <a:moveTo>
                    <a:pt x="24090" y="11291"/>
                  </a:moveTo>
                  <a:cubicBezTo>
                    <a:pt x="24093" y="11309"/>
                    <a:pt x="24099" y="11324"/>
                    <a:pt x="24111" y="11335"/>
                  </a:cubicBezTo>
                  <a:lnTo>
                    <a:pt x="24099" y="11335"/>
                  </a:lnTo>
                  <a:cubicBezTo>
                    <a:pt x="24093" y="11330"/>
                    <a:pt x="24081" y="11327"/>
                    <a:pt x="24069" y="11327"/>
                  </a:cubicBezTo>
                  <a:cubicBezTo>
                    <a:pt x="24057" y="11327"/>
                    <a:pt x="24045" y="11330"/>
                    <a:pt x="24039" y="11335"/>
                  </a:cubicBezTo>
                  <a:cubicBezTo>
                    <a:pt x="24039" y="11324"/>
                    <a:pt x="24039" y="11324"/>
                    <a:pt x="24051" y="11312"/>
                  </a:cubicBezTo>
                  <a:cubicBezTo>
                    <a:pt x="24061" y="11312"/>
                    <a:pt x="24077" y="11297"/>
                    <a:pt x="24090" y="11291"/>
                  </a:cubicBezTo>
                  <a:close/>
                  <a:moveTo>
                    <a:pt x="12288" y="11252"/>
                  </a:moveTo>
                  <a:cubicBezTo>
                    <a:pt x="12288" y="11264"/>
                    <a:pt x="12312" y="11276"/>
                    <a:pt x="12323" y="11288"/>
                  </a:cubicBezTo>
                  <a:lnTo>
                    <a:pt x="12312" y="11312"/>
                  </a:lnTo>
                  <a:cubicBezTo>
                    <a:pt x="12288" y="11324"/>
                    <a:pt x="12276" y="11335"/>
                    <a:pt x="12276" y="11347"/>
                  </a:cubicBezTo>
                  <a:cubicBezTo>
                    <a:pt x="12258" y="11330"/>
                    <a:pt x="12235" y="11319"/>
                    <a:pt x="12204" y="11319"/>
                  </a:cubicBezTo>
                  <a:cubicBezTo>
                    <a:pt x="12193" y="11319"/>
                    <a:pt x="12181" y="11320"/>
                    <a:pt x="12169" y="11324"/>
                  </a:cubicBezTo>
                  <a:lnTo>
                    <a:pt x="12169" y="11300"/>
                  </a:lnTo>
                  <a:cubicBezTo>
                    <a:pt x="12216" y="11276"/>
                    <a:pt x="12252" y="11264"/>
                    <a:pt x="12288" y="11252"/>
                  </a:cubicBezTo>
                  <a:close/>
                  <a:moveTo>
                    <a:pt x="23682" y="11276"/>
                  </a:moveTo>
                  <a:lnTo>
                    <a:pt x="23682" y="11371"/>
                  </a:lnTo>
                  <a:cubicBezTo>
                    <a:pt x="23658" y="11347"/>
                    <a:pt x="23634" y="11347"/>
                    <a:pt x="23623" y="11347"/>
                  </a:cubicBezTo>
                  <a:lnTo>
                    <a:pt x="23623" y="11335"/>
                  </a:lnTo>
                  <a:cubicBezTo>
                    <a:pt x="23623" y="11335"/>
                    <a:pt x="23623" y="11324"/>
                    <a:pt x="23599" y="11324"/>
                  </a:cubicBezTo>
                  <a:cubicBezTo>
                    <a:pt x="23599" y="11324"/>
                    <a:pt x="23599" y="11300"/>
                    <a:pt x="23587" y="11300"/>
                  </a:cubicBezTo>
                  <a:cubicBezTo>
                    <a:pt x="23634" y="11288"/>
                    <a:pt x="23670" y="11288"/>
                    <a:pt x="23682" y="11276"/>
                  </a:cubicBezTo>
                  <a:close/>
                  <a:moveTo>
                    <a:pt x="23134" y="11335"/>
                  </a:moveTo>
                  <a:cubicBezTo>
                    <a:pt x="23158" y="11347"/>
                    <a:pt x="23170" y="11371"/>
                    <a:pt x="23206" y="11371"/>
                  </a:cubicBezTo>
                  <a:cubicBezTo>
                    <a:pt x="23194" y="11383"/>
                    <a:pt x="23170" y="11407"/>
                    <a:pt x="23170" y="11431"/>
                  </a:cubicBezTo>
                  <a:cubicBezTo>
                    <a:pt x="23158" y="11395"/>
                    <a:pt x="23134" y="11383"/>
                    <a:pt x="23111" y="11371"/>
                  </a:cubicBezTo>
                  <a:cubicBezTo>
                    <a:pt x="23111" y="11371"/>
                    <a:pt x="23134" y="11347"/>
                    <a:pt x="23134" y="11335"/>
                  </a:cubicBezTo>
                  <a:close/>
                  <a:moveTo>
                    <a:pt x="22301" y="11050"/>
                  </a:moveTo>
                  <a:lnTo>
                    <a:pt x="22337" y="11097"/>
                  </a:lnTo>
                  <a:cubicBezTo>
                    <a:pt x="22372" y="11145"/>
                    <a:pt x="22396" y="11169"/>
                    <a:pt x="22444" y="11169"/>
                  </a:cubicBezTo>
                  <a:cubicBezTo>
                    <a:pt x="22396" y="11216"/>
                    <a:pt x="22384" y="11288"/>
                    <a:pt x="22408" y="11383"/>
                  </a:cubicBezTo>
                  <a:lnTo>
                    <a:pt x="22444" y="11383"/>
                  </a:lnTo>
                  <a:cubicBezTo>
                    <a:pt x="22444" y="11383"/>
                    <a:pt x="22432" y="11383"/>
                    <a:pt x="22432" y="11395"/>
                  </a:cubicBezTo>
                  <a:cubicBezTo>
                    <a:pt x="22432" y="11407"/>
                    <a:pt x="22444" y="11443"/>
                    <a:pt x="22444" y="11455"/>
                  </a:cubicBezTo>
                  <a:cubicBezTo>
                    <a:pt x="22428" y="11451"/>
                    <a:pt x="22413" y="11448"/>
                    <a:pt x="22399" y="11448"/>
                  </a:cubicBezTo>
                  <a:cubicBezTo>
                    <a:pt x="22370" y="11448"/>
                    <a:pt x="22341" y="11459"/>
                    <a:pt x="22301" y="11490"/>
                  </a:cubicBezTo>
                  <a:cubicBezTo>
                    <a:pt x="22313" y="11466"/>
                    <a:pt x="22313" y="11466"/>
                    <a:pt x="22313" y="11455"/>
                  </a:cubicBezTo>
                  <a:lnTo>
                    <a:pt x="22325" y="11455"/>
                  </a:lnTo>
                  <a:cubicBezTo>
                    <a:pt x="22337" y="11395"/>
                    <a:pt x="22325" y="11335"/>
                    <a:pt x="22301" y="11300"/>
                  </a:cubicBezTo>
                  <a:cubicBezTo>
                    <a:pt x="22337" y="11300"/>
                    <a:pt x="22384" y="11276"/>
                    <a:pt x="22408" y="11216"/>
                  </a:cubicBezTo>
                  <a:cubicBezTo>
                    <a:pt x="22390" y="11153"/>
                    <a:pt x="22352" y="11124"/>
                    <a:pt x="22308" y="11124"/>
                  </a:cubicBezTo>
                  <a:cubicBezTo>
                    <a:pt x="22294" y="11124"/>
                    <a:pt x="22280" y="11127"/>
                    <a:pt x="22265" y="11133"/>
                  </a:cubicBezTo>
                  <a:lnTo>
                    <a:pt x="22277" y="11109"/>
                  </a:lnTo>
                  <a:cubicBezTo>
                    <a:pt x="22301" y="11097"/>
                    <a:pt x="22301" y="11074"/>
                    <a:pt x="22301" y="11050"/>
                  </a:cubicBezTo>
                  <a:close/>
                  <a:moveTo>
                    <a:pt x="11490" y="11324"/>
                  </a:moveTo>
                  <a:cubicBezTo>
                    <a:pt x="11490" y="11324"/>
                    <a:pt x="11502" y="11335"/>
                    <a:pt x="11526" y="11335"/>
                  </a:cubicBezTo>
                  <a:lnTo>
                    <a:pt x="11526" y="11407"/>
                  </a:lnTo>
                  <a:cubicBezTo>
                    <a:pt x="11478" y="11443"/>
                    <a:pt x="11442" y="11490"/>
                    <a:pt x="11431" y="11526"/>
                  </a:cubicBezTo>
                  <a:cubicBezTo>
                    <a:pt x="11419" y="11526"/>
                    <a:pt x="11419" y="11514"/>
                    <a:pt x="11419" y="11502"/>
                  </a:cubicBezTo>
                  <a:cubicBezTo>
                    <a:pt x="11431" y="11466"/>
                    <a:pt x="11442" y="11443"/>
                    <a:pt x="11454" y="11395"/>
                  </a:cubicBezTo>
                  <a:cubicBezTo>
                    <a:pt x="11478" y="11359"/>
                    <a:pt x="11478" y="11335"/>
                    <a:pt x="11490" y="11324"/>
                  </a:cubicBezTo>
                  <a:close/>
                  <a:moveTo>
                    <a:pt x="6787" y="11502"/>
                  </a:moveTo>
                  <a:cubicBezTo>
                    <a:pt x="6799" y="11502"/>
                    <a:pt x="6823" y="11514"/>
                    <a:pt x="6835" y="11514"/>
                  </a:cubicBezTo>
                  <a:cubicBezTo>
                    <a:pt x="6811" y="11514"/>
                    <a:pt x="6811" y="11526"/>
                    <a:pt x="6799" y="11550"/>
                  </a:cubicBezTo>
                  <a:lnTo>
                    <a:pt x="6787" y="11550"/>
                  </a:lnTo>
                  <a:cubicBezTo>
                    <a:pt x="6787" y="11526"/>
                    <a:pt x="6775" y="11526"/>
                    <a:pt x="6751" y="11514"/>
                  </a:cubicBezTo>
                  <a:cubicBezTo>
                    <a:pt x="6775" y="11514"/>
                    <a:pt x="6775" y="11502"/>
                    <a:pt x="6787" y="11502"/>
                  </a:cubicBezTo>
                  <a:close/>
                  <a:moveTo>
                    <a:pt x="9859" y="11145"/>
                  </a:moveTo>
                  <a:cubicBezTo>
                    <a:pt x="9871" y="11157"/>
                    <a:pt x="9871" y="11169"/>
                    <a:pt x="9883" y="11169"/>
                  </a:cubicBezTo>
                  <a:cubicBezTo>
                    <a:pt x="9895" y="11193"/>
                    <a:pt x="9895" y="11216"/>
                    <a:pt x="9895" y="11228"/>
                  </a:cubicBezTo>
                  <a:cubicBezTo>
                    <a:pt x="9895" y="11276"/>
                    <a:pt x="9930" y="11335"/>
                    <a:pt x="9978" y="11395"/>
                  </a:cubicBezTo>
                  <a:cubicBezTo>
                    <a:pt x="10002" y="11383"/>
                    <a:pt x="10037" y="11371"/>
                    <a:pt x="10049" y="11335"/>
                  </a:cubicBezTo>
                  <a:cubicBezTo>
                    <a:pt x="10061" y="11347"/>
                    <a:pt x="10061" y="11371"/>
                    <a:pt x="10073" y="11383"/>
                  </a:cubicBezTo>
                  <a:cubicBezTo>
                    <a:pt x="10002" y="11431"/>
                    <a:pt x="9942" y="11490"/>
                    <a:pt x="9930" y="11562"/>
                  </a:cubicBezTo>
                  <a:cubicBezTo>
                    <a:pt x="9930" y="11562"/>
                    <a:pt x="9930" y="11550"/>
                    <a:pt x="9918" y="11550"/>
                  </a:cubicBezTo>
                  <a:cubicBezTo>
                    <a:pt x="9895" y="11514"/>
                    <a:pt x="9883" y="11502"/>
                    <a:pt x="9859" y="11502"/>
                  </a:cubicBezTo>
                  <a:cubicBezTo>
                    <a:pt x="9871" y="11490"/>
                    <a:pt x="9871" y="11455"/>
                    <a:pt x="9835" y="11431"/>
                  </a:cubicBezTo>
                  <a:cubicBezTo>
                    <a:pt x="9823" y="11431"/>
                    <a:pt x="9811" y="11443"/>
                    <a:pt x="9799" y="11455"/>
                  </a:cubicBezTo>
                  <a:cubicBezTo>
                    <a:pt x="9799" y="11443"/>
                    <a:pt x="9776" y="11407"/>
                    <a:pt x="9764" y="11395"/>
                  </a:cubicBezTo>
                  <a:cubicBezTo>
                    <a:pt x="9764" y="11383"/>
                    <a:pt x="9752" y="11383"/>
                    <a:pt x="9752" y="11371"/>
                  </a:cubicBezTo>
                  <a:cubicBezTo>
                    <a:pt x="9752" y="11347"/>
                    <a:pt x="9740" y="11347"/>
                    <a:pt x="9740" y="11335"/>
                  </a:cubicBezTo>
                  <a:cubicBezTo>
                    <a:pt x="9740" y="11324"/>
                    <a:pt x="9716" y="11312"/>
                    <a:pt x="9716" y="11288"/>
                  </a:cubicBezTo>
                  <a:lnTo>
                    <a:pt x="9716" y="11288"/>
                  </a:lnTo>
                  <a:cubicBezTo>
                    <a:pt x="9732" y="11298"/>
                    <a:pt x="9749" y="11302"/>
                    <a:pt x="9765" y="11302"/>
                  </a:cubicBezTo>
                  <a:cubicBezTo>
                    <a:pt x="9808" y="11302"/>
                    <a:pt x="9851" y="11271"/>
                    <a:pt x="9895" y="11228"/>
                  </a:cubicBezTo>
                  <a:cubicBezTo>
                    <a:pt x="9883" y="11205"/>
                    <a:pt x="9859" y="11169"/>
                    <a:pt x="9835" y="11157"/>
                  </a:cubicBezTo>
                  <a:lnTo>
                    <a:pt x="9835" y="11145"/>
                  </a:lnTo>
                  <a:close/>
                  <a:moveTo>
                    <a:pt x="4715" y="11455"/>
                  </a:moveTo>
                  <a:lnTo>
                    <a:pt x="4715" y="11455"/>
                  </a:lnTo>
                  <a:cubicBezTo>
                    <a:pt x="4703" y="11466"/>
                    <a:pt x="4703" y="11490"/>
                    <a:pt x="4715" y="11490"/>
                  </a:cubicBezTo>
                  <a:cubicBezTo>
                    <a:pt x="4703" y="11514"/>
                    <a:pt x="4703" y="11550"/>
                    <a:pt x="4715" y="11574"/>
                  </a:cubicBezTo>
                  <a:lnTo>
                    <a:pt x="4703" y="11562"/>
                  </a:lnTo>
                  <a:cubicBezTo>
                    <a:pt x="4703" y="11526"/>
                    <a:pt x="4692" y="11502"/>
                    <a:pt x="4680" y="11490"/>
                  </a:cubicBezTo>
                  <a:cubicBezTo>
                    <a:pt x="4692" y="11490"/>
                    <a:pt x="4703" y="11466"/>
                    <a:pt x="4715" y="11455"/>
                  </a:cubicBezTo>
                  <a:close/>
                  <a:moveTo>
                    <a:pt x="9109" y="11466"/>
                  </a:moveTo>
                  <a:cubicBezTo>
                    <a:pt x="9133" y="11478"/>
                    <a:pt x="9156" y="11484"/>
                    <a:pt x="9177" y="11484"/>
                  </a:cubicBezTo>
                  <a:cubicBezTo>
                    <a:pt x="9198" y="11484"/>
                    <a:pt x="9216" y="11478"/>
                    <a:pt x="9228" y="11466"/>
                  </a:cubicBezTo>
                  <a:lnTo>
                    <a:pt x="9228" y="11466"/>
                  </a:lnTo>
                  <a:cubicBezTo>
                    <a:pt x="9204" y="11550"/>
                    <a:pt x="9204" y="11609"/>
                    <a:pt x="9228" y="11681"/>
                  </a:cubicBezTo>
                  <a:lnTo>
                    <a:pt x="9204" y="11681"/>
                  </a:lnTo>
                  <a:cubicBezTo>
                    <a:pt x="9216" y="11633"/>
                    <a:pt x="9204" y="11586"/>
                    <a:pt x="9168" y="11526"/>
                  </a:cubicBezTo>
                  <a:cubicBezTo>
                    <a:pt x="9156" y="11502"/>
                    <a:pt x="9133" y="11490"/>
                    <a:pt x="9109" y="11466"/>
                  </a:cubicBezTo>
                  <a:close/>
                  <a:moveTo>
                    <a:pt x="10561" y="11621"/>
                  </a:moveTo>
                  <a:cubicBezTo>
                    <a:pt x="10585" y="11645"/>
                    <a:pt x="10585" y="11669"/>
                    <a:pt x="10585" y="11681"/>
                  </a:cubicBezTo>
                  <a:cubicBezTo>
                    <a:pt x="10549" y="11681"/>
                    <a:pt x="10538" y="11681"/>
                    <a:pt x="10502" y="11693"/>
                  </a:cubicBezTo>
                  <a:lnTo>
                    <a:pt x="10502" y="11669"/>
                  </a:lnTo>
                  <a:cubicBezTo>
                    <a:pt x="10538" y="11645"/>
                    <a:pt x="10549" y="11633"/>
                    <a:pt x="10561" y="11621"/>
                  </a:cubicBezTo>
                  <a:close/>
                  <a:moveTo>
                    <a:pt x="6918" y="11681"/>
                  </a:moveTo>
                  <a:lnTo>
                    <a:pt x="6918" y="11681"/>
                  </a:lnTo>
                  <a:cubicBezTo>
                    <a:pt x="6942" y="11693"/>
                    <a:pt x="6966" y="11705"/>
                    <a:pt x="6978" y="11728"/>
                  </a:cubicBezTo>
                  <a:cubicBezTo>
                    <a:pt x="7001" y="11740"/>
                    <a:pt x="7013" y="11752"/>
                    <a:pt x="7037" y="11764"/>
                  </a:cubicBezTo>
                  <a:cubicBezTo>
                    <a:pt x="7028" y="11761"/>
                    <a:pt x="7018" y="11759"/>
                    <a:pt x="7008" y="11759"/>
                  </a:cubicBezTo>
                  <a:cubicBezTo>
                    <a:pt x="6981" y="11759"/>
                    <a:pt x="6953" y="11770"/>
                    <a:pt x="6918" y="11788"/>
                  </a:cubicBezTo>
                  <a:cubicBezTo>
                    <a:pt x="6930" y="11740"/>
                    <a:pt x="6930" y="11705"/>
                    <a:pt x="6918" y="11681"/>
                  </a:cubicBezTo>
                  <a:close/>
                  <a:moveTo>
                    <a:pt x="3822" y="11633"/>
                  </a:moveTo>
                  <a:lnTo>
                    <a:pt x="3822" y="11669"/>
                  </a:lnTo>
                  <a:cubicBezTo>
                    <a:pt x="3799" y="11669"/>
                    <a:pt x="3751" y="11681"/>
                    <a:pt x="3727" y="11705"/>
                  </a:cubicBezTo>
                  <a:cubicBezTo>
                    <a:pt x="3739" y="11752"/>
                    <a:pt x="3763" y="11764"/>
                    <a:pt x="3799" y="11788"/>
                  </a:cubicBezTo>
                  <a:cubicBezTo>
                    <a:pt x="3787" y="11788"/>
                    <a:pt x="3751" y="11800"/>
                    <a:pt x="3739" y="11800"/>
                  </a:cubicBezTo>
                  <a:lnTo>
                    <a:pt x="3691" y="11752"/>
                  </a:lnTo>
                  <a:lnTo>
                    <a:pt x="3668" y="11788"/>
                  </a:lnTo>
                  <a:cubicBezTo>
                    <a:pt x="3644" y="11788"/>
                    <a:pt x="3632" y="11764"/>
                    <a:pt x="3620" y="11764"/>
                  </a:cubicBezTo>
                  <a:cubicBezTo>
                    <a:pt x="3632" y="11752"/>
                    <a:pt x="3632" y="11728"/>
                    <a:pt x="3632" y="11693"/>
                  </a:cubicBezTo>
                  <a:cubicBezTo>
                    <a:pt x="3644" y="11693"/>
                    <a:pt x="3644" y="11681"/>
                    <a:pt x="3668" y="11669"/>
                  </a:cubicBezTo>
                  <a:cubicBezTo>
                    <a:pt x="3687" y="11673"/>
                    <a:pt x="3707" y="11675"/>
                    <a:pt x="3726" y="11675"/>
                  </a:cubicBezTo>
                  <a:cubicBezTo>
                    <a:pt x="3764" y="11675"/>
                    <a:pt x="3799" y="11665"/>
                    <a:pt x="3822" y="11633"/>
                  </a:cubicBezTo>
                  <a:close/>
                  <a:moveTo>
                    <a:pt x="7073" y="11752"/>
                  </a:moveTo>
                  <a:cubicBezTo>
                    <a:pt x="7097" y="11764"/>
                    <a:pt x="7132" y="11764"/>
                    <a:pt x="7156" y="11764"/>
                  </a:cubicBezTo>
                  <a:cubicBezTo>
                    <a:pt x="7156" y="11800"/>
                    <a:pt x="7156" y="11824"/>
                    <a:pt x="7180" y="11859"/>
                  </a:cubicBezTo>
                  <a:cubicBezTo>
                    <a:pt x="7144" y="11812"/>
                    <a:pt x="7097" y="11788"/>
                    <a:pt x="7061" y="11764"/>
                  </a:cubicBezTo>
                  <a:lnTo>
                    <a:pt x="7073" y="11752"/>
                  </a:lnTo>
                  <a:close/>
                  <a:moveTo>
                    <a:pt x="13919" y="11705"/>
                  </a:moveTo>
                  <a:cubicBezTo>
                    <a:pt x="13919" y="11705"/>
                    <a:pt x="13919" y="11728"/>
                    <a:pt x="13931" y="11728"/>
                  </a:cubicBezTo>
                  <a:cubicBezTo>
                    <a:pt x="13919" y="11740"/>
                    <a:pt x="13919" y="11752"/>
                    <a:pt x="13907" y="11788"/>
                  </a:cubicBezTo>
                  <a:cubicBezTo>
                    <a:pt x="13924" y="11805"/>
                    <a:pt x="13955" y="11816"/>
                    <a:pt x="13979" y="11816"/>
                  </a:cubicBezTo>
                  <a:cubicBezTo>
                    <a:pt x="13988" y="11816"/>
                    <a:pt x="13996" y="11815"/>
                    <a:pt x="14002" y="11812"/>
                  </a:cubicBezTo>
                  <a:lnTo>
                    <a:pt x="14002" y="11812"/>
                  </a:lnTo>
                  <a:cubicBezTo>
                    <a:pt x="13993" y="11821"/>
                    <a:pt x="13991" y="11845"/>
                    <a:pt x="13996" y="11860"/>
                  </a:cubicBezTo>
                  <a:lnTo>
                    <a:pt x="13996" y="11860"/>
                  </a:lnTo>
                  <a:cubicBezTo>
                    <a:pt x="13971" y="11820"/>
                    <a:pt x="13927" y="11799"/>
                    <a:pt x="13883" y="11788"/>
                  </a:cubicBezTo>
                  <a:lnTo>
                    <a:pt x="13883" y="11740"/>
                  </a:lnTo>
                  <a:cubicBezTo>
                    <a:pt x="13907" y="11728"/>
                    <a:pt x="13907" y="11705"/>
                    <a:pt x="13919" y="11705"/>
                  </a:cubicBezTo>
                  <a:close/>
                  <a:moveTo>
                    <a:pt x="27754" y="11800"/>
                  </a:moveTo>
                  <a:cubicBezTo>
                    <a:pt x="27742" y="11847"/>
                    <a:pt x="27742" y="11859"/>
                    <a:pt x="27754" y="11883"/>
                  </a:cubicBezTo>
                  <a:lnTo>
                    <a:pt x="27742" y="11907"/>
                  </a:lnTo>
                  <a:lnTo>
                    <a:pt x="27730" y="11907"/>
                  </a:lnTo>
                  <a:cubicBezTo>
                    <a:pt x="27730" y="11871"/>
                    <a:pt x="27718" y="11859"/>
                    <a:pt x="27694" y="11847"/>
                  </a:cubicBezTo>
                  <a:cubicBezTo>
                    <a:pt x="27730" y="11847"/>
                    <a:pt x="27742" y="11824"/>
                    <a:pt x="27754" y="11800"/>
                  </a:cubicBezTo>
                  <a:close/>
                  <a:moveTo>
                    <a:pt x="24682" y="11859"/>
                  </a:moveTo>
                  <a:lnTo>
                    <a:pt x="24682" y="11883"/>
                  </a:lnTo>
                  <a:lnTo>
                    <a:pt x="24718" y="11883"/>
                  </a:lnTo>
                  <a:cubicBezTo>
                    <a:pt x="24718" y="11907"/>
                    <a:pt x="24742" y="11919"/>
                    <a:pt x="24754" y="11931"/>
                  </a:cubicBezTo>
                  <a:lnTo>
                    <a:pt x="24754" y="11967"/>
                  </a:lnTo>
                  <a:lnTo>
                    <a:pt x="24742" y="11967"/>
                  </a:lnTo>
                  <a:cubicBezTo>
                    <a:pt x="24718" y="11943"/>
                    <a:pt x="24694" y="11943"/>
                    <a:pt x="24682" y="11943"/>
                  </a:cubicBezTo>
                  <a:cubicBezTo>
                    <a:pt x="24658" y="11907"/>
                    <a:pt x="24646" y="11883"/>
                    <a:pt x="24599" y="11871"/>
                  </a:cubicBezTo>
                  <a:lnTo>
                    <a:pt x="24623" y="11859"/>
                  </a:lnTo>
                  <a:cubicBezTo>
                    <a:pt x="24629" y="11865"/>
                    <a:pt x="24638" y="11868"/>
                    <a:pt x="24648" y="11868"/>
                  </a:cubicBezTo>
                  <a:cubicBezTo>
                    <a:pt x="24658" y="11868"/>
                    <a:pt x="24670" y="11865"/>
                    <a:pt x="24682" y="11859"/>
                  </a:cubicBezTo>
                  <a:close/>
                  <a:moveTo>
                    <a:pt x="16479" y="11943"/>
                  </a:moveTo>
                  <a:cubicBezTo>
                    <a:pt x="16496" y="11960"/>
                    <a:pt x="16507" y="11971"/>
                    <a:pt x="16526" y="11971"/>
                  </a:cubicBezTo>
                  <a:cubicBezTo>
                    <a:pt x="16533" y="11971"/>
                    <a:pt x="16541" y="11970"/>
                    <a:pt x="16550" y="11967"/>
                  </a:cubicBezTo>
                  <a:lnTo>
                    <a:pt x="16550" y="11967"/>
                  </a:lnTo>
                  <a:cubicBezTo>
                    <a:pt x="16538" y="11978"/>
                    <a:pt x="16538" y="12002"/>
                    <a:pt x="16538" y="12026"/>
                  </a:cubicBezTo>
                  <a:cubicBezTo>
                    <a:pt x="16514" y="12026"/>
                    <a:pt x="16503" y="12026"/>
                    <a:pt x="16491" y="12038"/>
                  </a:cubicBezTo>
                  <a:cubicBezTo>
                    <a:pt x="16491" y="12026"/>
                    <a:pt x="16491" y="12002"/>
                    <a:pt x="16479" y="11990"/>
                  </a:cubicBezTo>
                  <a:cubicBezTo>
                    <a:pt x="16455" y="12002"/>
                    <a:pt x="16443" y="12002"/>
                    <a:pt x="16443" y="12026"/>
                  </a:cubicBezTo>
                  <a:lnTo>
                    <a:pt x="16419" y="12026"/>
                  </a:lnTo>
                  <a:cubicBezTo>
                    <a:pt x="16419" y="12002"/>
                    <a:pt x="16395" y="11990"/>
                    <a:pt x="16395" y="11990"/>
                  </a:cubicBezTo>
                  <a:cubicBezTo>
                    <a:pt x="16431" y="11990"/>
                    <a:pt x="16455" y="11978"/>
                    <a:pt x="16479" y="11943"/>
                  </a:cubicBezTo>
                  <a:close/>
                  <a:moveTo>
                    <a:pt x="7180" y="11871"/>
                  </a:moveTo>
                  <a:cubicBezTo>
                    <a:pt x="7180" y="11883"/>
                    <a:pt x="7192" y="11907"/>
                    <a:pt x="7192" y="11931"/>
                  </a:cubicBezTo>
                  <a:cubicBezTo>
                    <a:pt x="7132" y="11943"/>
                    <a:pt x="7073" y="11978"/>
                    <a:pt x="7025" y="12050"/>
                  </a:cubicBezTo>
                  <a:lnTo>
                    <a:pt x="7013" y="12038"/>
                  </a:lnTo>
                  <a:cubicBezTo>
                    <a:pt x="7013" y="12026"/>
                    <a:pt x="6989" y="12002"/>
                    <a:pt x="6989" y="12002"/>
                  </a:cubicBezTo>
                  <a:lnTo>
                    <a:pt x="6989" y="11990"/>
                  </a:lnTo>
                  <a:cubicBezTo>
                    <a:pt x="7049" y="11990"/>
                    <a:pt x="7109" y="11943"/>
                    <a:pt x="7180" y="11871"/>
                  </a:cubicBezTo>
                  <a:close/>
                  <a:moveTo>
                    <a:pt x="16657" y="11990"/>
                  </a:moveTo>
                  <a:cubicBezTo>
                    <a:pt x="16669" y="12002"/>
                    <a:pt x="16681" y="12002"/>
                    <a:pt x="16705" y="12026"/>
                  </a:cubicBezTo>
                  <a:lnTo>
                    <a:pt x="16717" y="12038"/>
                  </a:lnTo>
                  <a:cubicBezTo>
                    <a:pt x="16705" y="12038"/>
                    <a:pt x="16681" y="12050"/>
                    <a:pt x="16669" y="12086"/>
                  </a:cubicBezTo>
                  <a:cubicBezTo>
                    <a:pt x="16657" y="12086"/>
                    <a:pt x="16645" y="12086"/>
                    <a:pt x="16622" y="12097"/>
                  </a:cubicBezTo>
                  <a:lnTo>
                    <a:pt x="16622" y="12062"/>
                  </a:lnTo>
                  <a:cubicBezTo>
                    <a:pt x="16645" y="12050"/>
                    <a:pt x="16657" y="12026"/>
                    <a:pt x="16657" y="11990"/>
                  </a:cubicBezTo>
                  <a:close/>
                  <a:moveTo>
                    <a:pt x="13109" y="12086"/>
                  </a:moveTo>
                  <a:cubicBezTo>
                    <a:pt x="13109" y="12097"/>
                    <a:pt x="13097" y="12109"/>
                    <a:pt x="13097" y="12145"/>
                  </a:cubicBezTo>
                  <a:cubicBezTo>
                    <a:pt x="13086" y="12145"/>
                    <a:pt x="13065" y="12155"/>
                    <a:pt x="13062" y="12166"/>
                  </a:cubicBezTo>
                  <a:lnTo>
                    <a:pt x="13062" y="12166"/>
                  </a:lnTo>
                  <a:lnTo>
                    <a:pt x="13074" y="12086"/>
                  </a:lnTo>
                  <a:close/>
                  <a:moveTo>
                    <a:pt x="16741" y="12121"/>
                  </a:moveTo>
                  <a:cubicBezTo>
                    <a:pt x="16765" y="12121"/>
                    <a:pt x="16765" y="12145"/>
                    <a:pt x="16776" y="12145"/>
                  </a:cubicBezTo>
                  <a:cubicBezTo>
                    <a:pt x="16765" y="12145"/>
                    <a:pt x="16765" y="12157"/>
                    <a:pt x="16741" y="12157"/>
                  </a:cubicBezTo>
                  <a:lnTo>
                    <a:pt x="16741" y="12169"/>
                  </a:lnTo>
                  <a:cubicBezTo>
                    <a:pt x="16729" y="12181"/>
                    <a:pt x="16729" y="12205"/>
                    <a:pt x="16717" y="12217"/>
                  </a:cubicBezTo>
                  <a:cubicBezTo>
                    <a:pt x="16717" y="12217"/>
                    <a:pt x="16705" y="12217"/>
                    <a:pt x="16705" y="12205"/>
                  </a:cubicBezTo>
                  <a:cubicBezTo>
                    <a:pt x="16705" y="12169"/>
                    <a:pt x="16669" y="12157"/>
                    <a:pt x="16657" y="12145"/>
                  </a:cubicBezTo>
                  <a:lnTo>
                    <a:pt x="16669" y="12121"/>
                  </a:lnTo>
                  <a:cubicBezTo>
                    <a:pt x="16687" y="12133"/>
                    <a:pt x="16702" y="12139"/>
                    <a:pt x="16714" y="12139"/>
                  </a:cubicBezTo>
                  <a:cubicBezTo>
                    <a:pt x="16726" y="12139"/>
                    <a:pt x="16735" y="12133"/>
                    <a:pt x="16741" y="12121"/>
                  </a:cubicBezTo>
                  <a:close/>
                  <a:moveTo>
                    <a:pt x="7180" y="12205"/>
                  </a:moveTo>
                  <a:cubicBezTo>
                    <a:pt x="7192" y="12217"/>
                    <a:pt x="7204" y="12240"/>
                    <a:pt x="7216" y="12264"/>
                  </a:cubicBezTo>
                  <a:lnTo>
                    <a:pt x="7156" y="12264"/>
                  </a:lnTo>
                  <a:cubicBezTo>
                    <a:pt x="7144" y="12228"/>
                    <a:pt x="7132" y="12217"/>
                    <a:pt x="7120" y="12205"/>
                  </a:cubicBezTo>
                  <a:cubicBezTo>
                    <a:pt x="7128" y="12205"/>
                    <a:pt x="7142" y="12210"/>
                    <a:pt x="7157" y="12210"/>
                  </a:cubicBezTo>
                  <a:cubicBezTo>
                    <a:pt x="7164" y="12210"/>
                    <a:pt x="7172" y="12209"/>
                    <a:pt x="7180" y="12205"/>
                  </a:cubicBezTo>
                  <a:close/>
                  <a:moveTo>
                    <a:pt x="15181" y="12062"/>
                  </a:moveTo>
                  <a:cubicBezTo>
                    <a:pt x="15207" y="12075"/>
                    <a:pt x="15226" y="12084"/>
                    <a:pt x="15248" y="12084"/>
                  </a:cubicBezTo>
                  <a:cubicBezTo>
                    <a:pt x="15265" y="12084"/>
                    <a:pt x="15285" y="12078"/>
                    <a:pt x="15312" y="12062"/>
                  </a:cubicBezTo>
                  <a:lnTo>
                    <a:pt x="15312" y="12062"/>
                  </a:lnTo>
                  <a:cubicBezTo>
                    <a:pt x="15300" y="12086"/>
                    <a:pt x="15300" y="12109"/>
                    <a:pt x="15300" y="12145"/>
                  </a:cubicBezTo>
                  <a:cubicBezTo>
                    <a:pt x="15300" y="12157"/>
                    <a:pt x="15288" y="12157"/>
                    <a:pt x="15288" y="12169"/>
                  </a:cubicBezTo>
                  <a:lnTo>
                    <a:pt x="15300" y="12169"/>
                  </a:lnTo>
                  <a:lnTo>
                    <a:pt x="15300" y="12181"/>
                  </a:lnTo>
                  <a:cubicBezTo>
                    <a:pt x="15312" y="12181"/>
                    <a:pt x="15312" y="12181"/>
                    <a:pt x="15336" y="12205"/>
                  </a:cubicBezTo>
                  <a:lnTo>
                    <a:pt x="15336" y="12276"/>
                  </a:lnTo>
                  <a:cubicBezTo>
                    <a:pt x="15308" y="12255"/>
                    <a:pt x="15280" y="12243"/>
                    <a:pt x="15257" y="12243"/>
                  </a:cubicBezTo>
                  <a:cubicBezTo>
                    <a:pt x="15241" y="12243"/>
                    <a:pt x="15227" y="12249"/>
                    <a:pt x="15217" y="12264"/>
                  </a:cubicBezTo>
                  <a:cubicBezTo>
                    <a:pt x="15199" y="12252"/>
                    <a:pt x="15187" y="12246"/>
                    <a:pt x="15178" y="12246"/>
                  </a:cubicBezTo>
                  <a:cubicBezTo>
                    <a:pt x="15169" y="12246"/>
                    <a:pt x="15163" y="12252"/>
                    <a:pt x="15157" y="12264"/>
                  </a:cubicBezTo>
                  <a:cubicBezTo>
                    <a:pt x="15157" y="12240"/>
                    <a:pt x="15157" y="12228"/>
                    <a:pt x="15133" y="12217"/>
                  </a:cubicBezTo>
                  <a:lnTo>
                    <a:pt x="15133" y="12217"/>
                  </a:lnTo>
                  <a:cubicBezTo>
                    <a:pt x="15133" y="12217"/>
                    <a:pt x="15157" y="12217"/>
                    <a:pt x="15157" y="12228"/>
                  </a:cubicBezTo>
                  <a:cubicBezTo>
                    <a:pt x="15181" y="12181"/>
                    <a:pt x="15193" y="12121"/>
                    <a:pt x="15181" y="12062"/>
                  </a:cubicBezTo>
                  <a:close/>
                  <a:moveTo>
                    <a:pt x="15074" y="12240"/>
                  </a:moveTo>
                  <a:lnTo>
                    <a:pt x="15074" y="12276"/>
                  </a:lnTo>
                  <a:cubicBezTo>
                    <a:pt x="15074" y="12288"/>
                    <a:pt x="15062" y="12288"/>
                    <a:pt x="15062" y="12300"/>
                  </a:cubicBezTo>
                  <a:cubicBezTo>
                    <a:pt x="15050" y="12300"/>
                    <a:pt x="15026" y="12324"/>
                    <a:pt x="15026" y="12324"/>
                  </a:cubicBezTo>
                  <a:cubicBezTo>
                    <a:pt x="15014" y="12300"/>
                    <a:pt x="15002" y="12288"/>
                    <a:pt x="15002" y="12276"/>
                  </a:cubicBezTo>
                  <a:cubicBezTo>
                    <a:pt x="15038" y="12276"/>
                    <a:pt x="15050" y="12264"/>
                    <a:pt x="15074" y="12240"/>
                  </a:cubicBezTo>
                  <a:close/>
                  <a:moveTo>
                    <a:pt x="17729" y="12169"/>
                  </a:moveTo>
                  <a:lnTo>
                    <a:pt x="17741" y="12181"/>
                  </a:lnTo>
                  <a:cubicBezTo>
                    <a:pt x="17741" y="12205"/>
                    <a:pt x="17741" y="12217"/>
                    <a:pt x="17753" y="12228"/>
                  </a:cubicBezTo>
                  <a:lnTo>
                    <a:pt x="17753" y="12240"/>
                  </a:lnTo>
                  <a:lnTo>
                    <a:pt x="17777" y="12264"/>
                  </a:lnTo>
                  <a:lnTo>
                    <a:pt x="17777" y="12300"/>
                  </a:lnTo>
                  <a:cubicBezTo>
                    <a:pt x="17751" y="12284"/>
                    <a:pt x="17718" y="12276"/>
                    <a:pt x="17684" y="12276"/>
                  </a:cubicBezTo>
                  <a:cubicBezTo>
                    <a:pt x="17641" y="12276"/>
                    <a:pt x="17596" y="12290"/>
                    <a:pt x="17562" y="12324"/>
                  </a:cubicBezTo>
                  <a:cubicBezTo>
                    <a:pt x="17550" y="12300"/>
                    <a:pt x="17538" y="12288"/>
                    <a:pt x="17515" y="12288"/>
                  </a:cubicBezTo>
                  <a:lnTo>
                    <a:pt x="17503" y="12288"/>
                  </a:lnTo>
                  <a:lnTo>
                    <a:pt x="17515" y="12276"/>
                  </a:lnTo>
                  <a:cubicBezTo>
                    <a:pt x="17538" y="12276"/>
                    <a:pt x="17550" y="12264"/>
                    <a:pt x="17562" y="12264"/>
                  </a:cubicBezTo>
                  <a:cubicBezTo>
                    <a:pt x="17574" y="12240"/>
                    <a:pt x="17598" y="12228"/>
                    <a:pt x="17598" y="12217"/>
                  </a:cubicBezTo>
                  <a:cubicBezTo>
                    <a:pt x="17610" y="12205"/>
                    <a:pt x="17610" y="12205"/>
                    <a:pt x="17610" y="12181"/>
                  </a:cubicBezTo>
                  <a:lnTo>
                    <a:pt x="17622" y="12181"/>
                  </a:lnTo>
                  <a:cubicBezTo>
                    <a:pt x="17622" y="12205"/>
                    <a:pt x="17622" y="12228"/>
                    <a:pt x="17657" y="12264"/>
                  </a:cubicBezTo>
                  <a:cubicBezTo>
                    <a:pt x="17693" y="12240"/>
                    <a:pt x="17729" y="12217"/>
                    <a:pt x="17729" y="12169"/>
                  </a:cubicBezTo>
                  <a:close/>
                  <a:moveTo>
                    <a:pt x="4239" y="12288"/>
                  </a:moveTo>
                  <a:lnTo>
                    <a:pt x="4239" y="12348"/>
                  </a:lnTo>
                  <a:lnTo>
                    <a:pt x="4203" y="12348"/>
                  </a:lnTo>
                  <a:lnTo>
                    <a:pt x="4203" y="12324"/>
                  </a:lnTo>
                  <a:cubicBezTo>
                    <a:pt x="4197" y="12318"/>
                    <a:pt x="4192" y="12313"/>
                    <a:pt x="4187" y="12310"/>
                  </a:cubicBezTo>
                  <a:lnTo>
                    <a:pt x="4187" y="12310"/>
                  </a:lnTo>
                  <a:cubicBezTo>
                    <a:pt x="4205" y="12307"/>
                    <a:pt x="4224" y="12295"/>
                    <a:pt x="4239" y="12288"/>
                  </a:cubicBezTo>
                  <a:close/>
                  <a:moveTo>
                    <a:pt x="11288" y="12097"/>
                  </a:moveTo>
                  <a:cubicBezTo>
                    <a:pt x="11331" y="12115"/>
                    <a:pt x="11368" y="12126"/>
                    <a:pt x="11418" y="12126"/>
                  </a:cubicBezTo>
                  <a:cubicBezTo>
                    <a:pt x="11436" y="12126"/>
                    <a:pt x="11456" y="12124"/>
                    <a:pt x="11478" y="12121"/>
                  </a:cubicBezTo>
                  <a:lnTo>
                    <a:pt x="11478" y="12121"/>
                  </a:lnTo>
                  <a:cubicBezTo>
                    <a:pt x="11419" y="12145"/>
                    <a:pt x="11371" y="12205"/>
                    <a:pt x="11359" y="12264"/>
                  </a:cubicBezTo>
                  <a:cubicBezTo>
                    <a:pt x="11347" y="12276"/>
                    <a:pt x="11323" y="12300"/>
                    <a:pt x="11311" y="12336"/>
                  </a:cubicBezTo>
                  <a:cubicBezTo>
                    <a:pt x="11288" y="12336"/>
                    <a:pt x="11252" y="12336"/>
                    <a:pt x="11240" y="12359"/>
                  </a:cubicBezTo>
                  <a:lnTo>
                    <a:pt x="11240" y="12348"/>
                  </a:lnTo>
                  <a:cubicBezTo>
                    <a:pt x="11288" y="12276"/>
                    <a:pt x="11311" y="12205"/>
                    <a:pt x="11288" y="12097"/>
                  </a:cubicBezTo>
                  <a:close/>
                  <a:moveTo>
                    <a:pt x="14062" y="11883"/>
                  </a:moveTo>
                  <a:cubicBezTo>
                    <a:pt x="14074" y="11907"/>
                    <a:pt x="14109" y="11907"/>
                    <a:pt x="14121" y="11907"/>
                  </a:cubicBezTo>
                  <a:cubicBezTo>
                    <a:pt x="14098" y="11943"/>
                    <a:pt x="14074" y="12026"/>
                    <a:pt x="14121" y="12097"/>
                  </a:cubicBezTo>
                  <a:cubicBezTo>
                    <a:pt x="14157" y="12097"/>
                    <a:pt x="14181" y="12086"/>
                    <a:pt x="14193" y="12062"/>
                  </a:cubicBezTo>
                  <a:cubicBezTo>
                    <a:pt x="14193" y="12097"/>
                    <a:pt x="14217" y="12109"/>
                    <a:pt x="14217" y="12145"/>
                  </a:cubicBezTo>
                  <a:lnTo>
                    <a:pt x="14217" y="12157"/>
                  </a:lnTo>
                  <a:cubicBezTo>
                    <a:pt x="14181" y="12157"/>
                    <a:pt x="14157" y="12205"/>
                    <a:pt x="14133" y="12240"/>
                  </a:cubicBezTo>
                  <a:cubicBezTo>
                    <a:pt x="14157" y="12264"/>
                    <a:pt x="14169" y="12276"/>
                    <a:pt x="14181" y="12276"/>
                  </a:cubicBezTo>
                  <a:cubicBezTo>
                    <a:pt x="14176" y="12281"/>
                    <a:pt x="14170" y="12291"/>
                    <a:pt x="14164" y="12302"/>
                  </a:cubicBezTo>
                  <a:lnTo>
                    <a:pt x="14164" y="12302"/>
                  </a:lnTo>
                  <a:cubicBezTo>
                    <a:pt x="14163" y="12296"/>
                    <a:pt x="14160" y="12291"/>
                    <a:pt x="14157" y="12288"/>
                  </a:cubicBezTo>
                  <a:cubicBezTo>
                    <a:pt x="14121" y="12288"/>
                    <a:pt x="14098" y="12300"/>
                    <a:pt x="14098" y="12336"/>
                  </a:cubicBezTo>
                  <a:cubicBezTo>
                    <a:pt x="14086" y="12336"/>
                    <a:pt x="14086" y="12336"/>
                    <a:pt x="14086" y="12348"/>
                  </a:cubicBezTo>
                  <a:cubicBezTo>
                    <a:pt x="14079" y="12344"/>
                    <a:pt x="14072" y="12343"/>
                    <a:pt x="14064" y="12343"/>
                  </a:cubicBezTo>
                  <a:cubicBezTo>
                    <a:pt x="14047" y="12343"/>
                    <a:pt x="14028" y="12351"/>
                    <a:pt x="14002" y="12359"/>
                  </a:cubicBezTo>
                  <a:cubicBezTo>
                    <a:pt x="14002" y="12359"/>
                    <a:pt x="14002" y="12383"/>
                    <a:pt x="14026" y="12383"/>
                  </a:cubicBezTo>
                  <a:lnTo>
                    <a:pt x="14002" y="12383"/>
                  </a:lnTo>
                  <a:cubicBezTo>
                    <a:pt x="14002" y="12359"/>
                    <a:pt x="13990" y="12359"/>
                    <a:pt x="13990" y="12348"/>
                  </a:cubicBezTo>
                  <a:cubicBezTo>
                    <a:pt x="13978" y="12348"/>
                    <a:pt x="13978" y="12359"/>
                    <a:pt x="13990" y="12383"/>
                  </a:cubicBezTo>
                  <a:lnTo>
                    <a:pt x="13978" y="12383"/>
                  </a:lnTo>
                  <a:cubicBezTo>
                    <a:pt x="13978" y="12359"/>
                    <a:pt x="13978" y="12348"/>
                    <a:pt x="13967" y="12324"/>
                  </a:cubicBezTo>
                  <a:lnTo>
                    <a:pt x="13943" y="12324"/>
                  </a:lnTo>
                  <a:cubicBezTo>
                    <a:pt x="13967" y="12288"/>
                    <a:pt x="13978" y="12264"/>
                    <a:pt x="13967" y="12228"/>
                  </a:cubicBezTo>
                  <a:cubicBezTo>
                    <a:pt x="13978" y="12169"/>
                    <a:pt x="13943" y="12121"/>
                    <a:pt x="13871" y="12109"/>
                  </a:cubicBezTo>
                  <a:cubicBezTo>
                    <a:pt x="13907" y="12097"/>
                    <a:pt x="13919" y="12062"/>
                    <a:pt x="13931" y="12050"/>
                  </a:cubicBezTo>
                  <a:cubicBezTo>
                    <a:pt x="13978" y="12038"/>
                    <a:pt x="14026" y="12002"/>
                    <a:pt x="14050" y="11967"/>
                  </a:cubicBezTo>
                  <a:cubicBezTo>
                    <a:pt x="14050" y="11943"/>
                    <a:pt x="14038" y="11931"/>
                    <a:pt x="14038" y="11919"/>
                  </a:cubicBezTo>
                  <a:cubicBezTo>
                    <a:pt x="14050" y="11907"/>
                    <a:pt x="14062" y="11907"/>
                    <a:pt x="14062" y="11883"/>
                  </a:cubicBezTo>
                  <a:close/>
                  <a:moveTo>
                    <a:pt x="10466" y="12336"/>
                  </a:moveTo>
                  <a:cubicBezTo>
                    <a:pt x="10466" y="12348"/>
                    <a:pt x="10478" y="12383"/>
                    <a:pt x="10490" y="12395"/>
                  </a:cubicBezTo>
                  <a:lnTo>
                    <a:pt x="10514" y="12395"/>
                  </a:lnTo>
                  <a:cubicBezTo>
                    <a:pt x="10490" y="12395"/>
                    <a:pt x="10490" y="12407"/>
                    <a:pt x="10490" y="12407"/>
                  </a:cubicBezTo>
                  <a:cubicBezTo>
                    <a:pt x="10478" y="12383"/>
                    <a:pt x="10454" y="12348"/>
                    <a:pt x="10430" y="12336"/>
                  </a:cubicBezTo>
                  <a:close/>
                  <a:moveTo>
                    <a:pt x="22087" y="12300"/>
                  </a:moveTo>
                  <a:cubicBezTo>
                    <a:pt x="22087" y="12324"/>
                    <a:pt x="22099" y="12336"/>
                    <a:pt x="22122" y="12348"/>
                  </a:cubicBezTo>
                  <a:cubicBezTo>
                    <a:pt x="22075" y="12359"/>
                    <a:pt x="22039" y="12383"/>
                    <a:pt x="22027" y="12407"/>
                  </a:cubicBezTo>
                  <a:cubicBezTo>
                    <a:pt x="22015" y="12395"/>
                    <a:pt x="22015" y="12383"/>
                    <a:pt x="22003" y="12383"/>
                  </a:cubicBezTo>
                  <a:cubicBezTo>
                    <a:pt x="22039" y="12359"/>
                    <a:pt x="22075" y="12348"/>
                    <a:pt x="22087" y="12300"/>
                  </a:cubicBezTo>
                  <a:close/>
                  <a:moveTo>
                    <a:pt x="14217" y="12403"/>
                  </a:moveTo>
                  <a:cubicBezTo>
                    <a:pt x="14243" y="12419"/>
                    <a:pt x="14270" y="12431"/>
                    <a:pt x="14300" y="12443"/>
                  </a:cubicBezTo>
                  <a:cubicBezTo>
                    <a:pt x="14324" y="12443"/>
                    <a:pt x="14324" y="12455"/>
                    <a:pt x="14336" y="12455"/>
                  </a:cubicBezTo>
                  <a:cubicBezTo>
                    <a:pt x="14324" y="12455"/>
                    <a:pt x="14288" y="12478"/>
                    <a:pt x="14264" y="12538"/>
                  </a:cubicBezTo>
                  <a:cubicBezTo>
                    <a:pt x="14264" y="12526"/>
                    <a:pt x="14264" y="12514"/>
                    <a:pt x="14240" y="12502"/>
                  </a:cubicBezTo>
                  <a:lnTo>
                    <a:pt x="14264" y="12502"/>
                  </a:lnTo>
                  <a:cubicBezTo>
                    <a:pt x="14264" y="12478"/>
                    <a:pt x="14264" y="12478"/>
                    <a:pt x="14240" y="12478"/>
                  </a:cubicBezTo>
                  <a:cubicBezTo>
                    <a:pt x="14264" y="12467"/>
                    <a:pt x="14264" y="12455"/>
                    <a:pt x="14276" y="12443"/>
                  </a:cubicBezTo>
                  <a:cubicBezTo>
                    <a:pt x="14270" y="12431"/>
                    <a:pt x="14258" y="12425"/>
                    <a:pt x="14246" y="12425"/>
                  </a:cubicBezTo>
                  <a:cubicBezTo>
                    <a:pt x="14234" y="12425"/>
                    <a:pt x="14223" y="12431"/>
                    <a:pt x="14217" y="12443"/>
                  </a:cubicBezTo>
                  <a:lnTo>
                    <a:pt x="14217" y="12419"/>
                  </a:lnTo>
                  <a:lnTo>
                    <a:pt x="14217" y="12403"/>
                  </a:lnTo>
                  <a:close/>
                  <a:moveTo>
                    <a:pt x="10418" y="12514"/>
                  </a:moveTo>
                  <a:cubicBezTo>
                    <a:pt x="10418" y="12526"/>
                    <a:pt x="10407" y="12538"/>
                    <a:pt x="10407" y="12562"/>
                  </a:cubicBezTo>
                  <a:lnTo>
                    <a:pt x="10359" y="12562"/>
                  </a:lnTo>
                  <a:cubicBezTo>
                    <a:pt x="10359" y="12538"/>
                    <a:pt x="10371" y="12526"/>
                    <a:pt x="10371" y="12526"/>
                  </a:cubicBezTo>
                  <a:cubicBezTo>
                    <a:pt x="10395" y="12526"/>
                    <a:pt x="10407" y="12514"/>
                    <a:pt x="10418" y="12514"/>
                  </a:cubicBezTo>
                  <a:close/>
                  <a:moveTo>
                    <a:pt x="17574" y="12467"/>
                  </a:moveTo>
                  <a:cubicBezTo>
                    <a:pt x="17610" y="12478"/>
                    <a:pt x="17622" y="12478"/>
                    <a:pt x="17657" y="12478"/>
                  </a:cubicBezTo>
                  <a:cubicBezTo>
                    <a:pt x="17634" y="12514"/>
                    <a:pt x="17622" y="12526"/>
                    <a:pt x="17610" y="12562"/>
                  </a:cubicBezTo>
                  <a:cubicBezTo>
                    <a:pt x="17598" y="12562"/>
                    <a:pt x="17574" y="12538"/>
                    <a:pt x="17550" y="12526"/>
                  </a:cubicBezTo>
                  <a:cubicBezTo>
                    <a:pt x="17562" y="12514"/>
                    <a:pt x="17574" y="12502"/>
                    <a:pt x="17574" y="12467"/>
                  </a:cubicBezTo>
                  <a:close/>
                  <a:moveTo>
                    <a:pt x="7216" y="12443"/>
                  </a:moveTo>
                  <a:cubicBezTo>
                    <a:pt x="7240" y="12443"/>
                    <a:pt x="7240" y="12455"/>
                    <a:pt x="7251" y="12455"/>
                  </a:cubicBezTo>
                  <a:cubicBezTo>
                    <a:pt x="7216" y="12478"/>
                    <a:pt x="7204" y="12526"/>
                    <a:pt x="7204" y="12574"/>
                  </a:cubicBezTo>
                  <a:cubicBezTo>
                    <a:pt x="7204" y="12526"/>
                    <a:pt x="7192" y="12478"/>
                    <a:pt x="7156" y="12455"/>
                  </a:cubicBezTo>
                  <a:cubicBezTo>
                    <a:pt x="7180" y="12455"/>
                    <a:pt x="7204" y="12455"/>
                    <a:pt x="7216" y="12443"/>
                  </a:cubicBezTo>
                  <a:close/>
                  <a:moveTo>
                    <a:pt x="10788" y="12217"/>
                  </a:moveTo>
                  <a:cubicBezTo>
                    <a:pt x="10788" y="12240"/>
                    <a:pt x="10811" y="12264"/>
                    <a:pt x="10823" y="12288"/>
                  </a:cubicBezTo>
                  <a:lnTo>
                    <a:pt x="10823" y="12300"/>
                  </a:lnTo>
                  <a:cubicBezTo>
                    <a:pt x="10835" y="12348"/>
                    <a:pt x="10835" y="12407"/>
                    <a:pt x="10835" y="12455"/>
                  </a:cubicBezTo>
                  <a:cubicBezTo>
                    <a:pt x="10776" y="12455"/>
                    <a:pt x="10728" y="12502"/>
                    <a:pt x="10692" y="12562"/>
                  </a:cubicBezTo>
                  <a:lnTo>
                    <a:pt x="10728" y="12598"/>
                  </a:lnTo>
                  <a:cubicBezTo>
                    <a:pt x="10704" y="12586"/>
                    <a:pt x="10669" y="12586"/>
                    <a:pt x="10633" y="12586"/>
                  </a:cubicBezTo>
                  <a:cubicBezTo>
                    <a:pt x="10657" y="12526"/>
                    <a:pt x="10657" y="12443"/>
                    <a:pt x="10609" y="12359"/>
                  </a:cubicBezTo>
                  <a:cubicBezTo>
                    <a:pt x="10692" y="12348"/>
                    <a:pt x="10752" y="12288"/>
                    <a:pt x="10788" y="12217"/>
                  </a:cubicBezTo>
                  <a:close/>
                  <a:moveTo>
                    <a:pt x="22158" y="12514"/>
                  </a:moveTo>
                  <a:lnTo>
                    <a:pt x="22158" y="12574"/>
                  </a:lnTo>
                  <a:cubicBezTo>
                    <a:pt x="22146" y="12574"/>
                    <a:pt x="22134" y="12562"/>
                    <a:pt x="22122" y="12562"/>
                  </a:cubicBezTo>
                  <a:cubicBezTo>
                    <a:pt x="22099" y="12586"/>
                    <a:pt x="22099" y="12621"/>
                    <a:pt x="22099" y="12633"/>
                  </a:cubicBezTo>
                  <a:cubicBezTo>
                    <a:pt x="22090" y="12625"/>
                    <a:pt x="22082" y="12611"/>
                    <a:pt x="22066" y="12611"/>
                  </a:cubicBezTo>
                  <a:cubicBezTo>
                    <a:pt x="22059" y="12611"/>
                    <a:pt x="22050" y="12614"/>
                    <a:pt x="22039" y="12621"/>
                  </a:cubicBezTo>
                  <a:cubicBezTo>
                    <a:pt x="22075" y="12586"/>
                    <a:pt x="22075" y="12562"/>
                    <a:pt x="22075" y="12526"/>
                  </a:cubicBezTo>
                  <a:cubicBezTo>
                    <a:pt x="22099" y="12526"/>
                    <a:pt x="22146" y="12526"/>
                    <a:pt x="22158" y="12514"/>
                  </a:cubicBezTo>
                  <a:close/>
                  <a:moveTo>
                    <a:pt x="19813" y="12633"/>
                  </a:moveTo>
                  <a:cubicBezTo>
                    <a:pt x="19813" y="12636"/>
                    <a:pt x="19814" y="12639"/>
                    <a:pt x="19815" y="12641"/>
                  </a:cubicBezTo>
                  <a:lnTo>
                    <a:pt x="19815" y="12641"/>
                  </a:lnTo>
                  <a:cubicBezTo>
                    <a:pt x="19814" y="12639"/>
                    <a:pt x="19813" y="12637"/>
                    <a:pt x="19813" y="12633"/>
                  </a:cubicBezTo>
                  <a:close/>
                  <a:moveTo>
                    <a:pt x="4263" y="12383"/>
                  </a:moveTo>
                  <a:lnTo>
                    <a:pt x="4263" y="12467"/>
                  </a:lnTo>
                  <a:cubicBezTo>
                    <a:pt x="4279" y="12467"/>
                    <a:pt x="4289" y="12472"/>
                    <a:pt x="4302" y="12472"/>
                  </a:cubicBezTo>
                  <a:cubicBezTo>
                    <a:pt x="4308" y="12472"/>
                    <a:pt x="4315" y="12471"/>
                    <a:pt x="4322" y="12467"/>
                  </a:cubicBezTo>
                  <a:cubicBezTo>
                    <a:pt x="4322" y="12514"/>
                    <a:pt x="4334" y="12538"/>
                    <a:pt x="4382" y="12562"/>
                  </a:cubicBezTo>
                  <a:cubicBezTo>
                    <a:pt x="4334" y="12574"/>
                    <a:pt x="4322" y="12598"/>
                    <a:pt x="4299" y="12645"/>
                  </a:cubicBezTo>
                  <a:cubicBezTo>
                    <a:pt x="4287" y="12633"/>
                    <a:pt x="4287" y="12621"/>
                    <a:pt x="4275" y="12621"/>
                  </a:cubicBezTo>
                  <a:lnTo>
                    <a:pt x="4275" y="12598"/>
                  </a:lnTo>
                  <a:cubicBezTo>
                    <a:pt x="4287" y="12586"/>
                    <a:pt x="4287" y="12574"/>
                    <a:pt x="4287" y="12538"/>
                  </a:cubicBezTo>
                  <a:cubicBezTo>
                    <a:pt x="4263" y="12538"/>
                    <a:pt x="4239" y="12538"/>
                    <a:pt x="4215" y="12562"/>
                  </a:cubicBezTo>
                  <a:cubicBezTo>
                    <a:pt x="4227" y="12538"/>
                    <a:pt x="4227" y="12514"/>
                    <a:pt x="4215" y="12502"/>
                  </a:cubicBezTo>
                  <a:cubicBezTo>
                    <a:pt x="4227" y="12502"/>
                    <a:pt x="4239" y="12502"/>
                    <a:pt x="4263" y="12478"/>
                  </a:cubicBezTo>
                  <a:cubicBezTo>
                    <a:pt x="4263" y="12455"/>
                    <a:pt x="4239" y="12419"/>
                    <a:pt x="4215" y="12419"/>
                  </a:cubicBezTo>
                  <a:cubicBezTo>
                    <a:pt x="4223" y="12411"/>
                    <a:pt x="4232" y="12403"/>
                    <a:pt x="4243" y="12383"/>
                  </a:cubicBezTo>
                  <a:close/>
                  <a:moveTo>
                    <a:pt x="20301" y="12633"/>
                  </a:moveTo>
                  <a:cubicBezTo>
                    <a:pt x="20301" y="12662"/>
                    <a:pt x="20318" y="12682"/>
                    <a:pt x="20339" y="12696"/>
                  </a:cubicBezTo>
                  <a:lnTo>
                    <a:pt x="20339" y="12696"/>
                  </a:lnTo>
                  <a:cubicBezTo>
                    <a:pt x="20338" y="12696"/>
                    <a:pt x="20336" y="12696"/>
                    <a:pt x="20335" y="12696"/>
                  </a:cubicBezTo>
                  <a:cubicBezTo>
                    <a:pt x="20324" y="12696"/>
                    <a:pt x="20313" y="12699"/>
                    <a:pt x="20301" y="12705"/>
                  </a:cubicBezTo>
                  <a:cubicBezTo>
                    <a:pt x="20301" y="12693"/>
                    <a:pt x="20301" y="12681"/>
                    <a:pt x="20289" y="12657"/>
                  </a:cubicBezTo>
                  <a:cubicBezTo>
                    <a:pt x="20265" y="12657"/>
                    <a:pt x="20253" y="12681"/>
                    <a:pt x="20253" y="12693"/>
                  </a:cubicBezTo>
                  <a:lnTo>
                    <a:pt x="20229" y="12693"/>
                  </a:lnTo>
                  <a:lnTo>
                    <a:pt x="20229" y="12681"/>
                  </a:lnTo>
                  <a:cubicBezTo>
                    <a:pt x="20253" y="12681"/>
                    <a:pt x="20289" y="12645"/>
                    <a:pt x="20301" y="12633"/>
                  </a:cubicBezTo>
                  <a:close/>
                  <a:moveTo>
                    <a:pt x="20360" y="12707"/>
                  </a:moveTo>
                  <a:lnTo>
                    <a:pt x="20360" y="12707"/>
                  </a:lnTo>
                  <a:cubicBezTo>
                    <a:pt x="20363" y="12709"/>
                    <a:pt x="20366" y="12710"/>
                    <a:pt x="20370" y="12711"/>
                  </a:cubicBezTo>
                  <a:lnTo>
                    <a:pt x="20370" y="12711"/>
                  </a:lnTo>
                  <a:cubicBezTo>
                    <a:pt x="20364" y="12717"/>
                    <a:pt x="20360" y="12727"/>
                    <a:pt x="20360" y="12740"/>
                  </a:cubicBezTo>
                  <a:cubicBezTo>
                    <a:pt x="20353" y="12740"/>
                    <a:pt x="20350" y="12740"/>
                    <a:pt x="20344" y="12743"/>
                  </a:cubicBezTo>
                  <a:lnTo>
                    <a:pt x="20344" y="12743"/>
                  </a:lnTo>
                  <a:cubicBezTo>
                    <a:pt x="20354" y="12733"/>
                    <a:pt x="20359" y="12716"/>
                    <a:pt x="20360" y="12707"/>
                  </a:cubicBezTo>
                  <a:close/>
                  <a:moveTo>
                    <a:pt x="19955" y="12383"/>
                  </a:moveTo>
                  <a:lnTo>
                    <a:pt x="19955" y="12383"/>
                  </a:lnTo>
                  <a:cubicBezTo>
                    <a:pt x="19991" y="12395"/>
                    <a:pt x="20039" y="12395"/>
                    <a:pt x="20074" y="12395"/>
                  </a:cubicBezTo>
                  <a:cubicBezTo>
                    <a:pt x="20051" y="12455"/>
                    <a:pt x="20051" y="12502"/>
                    <a:pt x="20063" y="12562"/>
                  </a:cubicBezTo>
                  <a:cubicBezTo>
                    <a:pt x="20015" y="12598"/>
                    <a:pt x="19991" y="12645"/>
                    <a:pt x="19991" y="12693"/>
                  </a:cubicBezTo>
                  <a:lnTo>
                    <a:pt x="19943" y="12729"/>
                  </a:lnTo>
                  <a:cubicBezTo>
                    <a:pt x="19932" y="12729"/>
                    <a:pt x="19920" y="12729"/>
                    <a:pt x="19896" y="12752"/>
                  </a:cubicBezTo>
                  <a:lnTo>
                    <a:pt x="19884" y="12729"/>
                  </a:lnTo>
                  <a:cubicBezTo>
                    <a:pt x="19884" y="12717"/>
                    <a:pt x="19896" y="12705"/>
                    <a:pt x="19896" y="12693"/>
                  </a:cubicBezTo>
                  <a:cubicBezTo>
                    <a:pt x="19895" y="12692"/>
                    <a:pt x="19894" y="12692"/>
                    <a:pt x="19893" y="12691"/>
                  </a:cubicBezTo>
                  <a:lnTo>
                    <a:pt x="19893" y="12691"/>
                  </a:lnTo>
                  <a:cubicBezTo>
                    <a:pt x="19902" y="12692"/>
                    <a:pt x="19911" y="12693"/>
                    <a:pt x="19920" y="12693"/>
                  </a:cubicBezTo>
                  <a:cubicBezTo>
                    <a:pt x="19932" y="12621"/>
                    <a:pt x="19920" y="12562"/>
                    <a:pt x="19872" y="12514"/>
                  </a:cubicBezTo>
                  <a:cubicBezTo>
                    <a:pt x="19920" y="12514"/>
                    <a:pt x="19955" y="12490"/>
                    <a:pt x="20003" y="12455"/>
                  </a:cubicBezTo>
                  <a:cubicBezTo>
                    <a:pt x="19991" y="12419"/>
                    <a:pt x="19979" y="12407"/>
                    <a:pt x="19955" y="12383"/>
                  </a:cubicBezTo>
                  <a:close/>
                  <a:moveTo>
                    <a:pt x="15407" y="12681"/>
                  </a:moveTo>
                  <a:cubicBezTo>
                    <a:pt x="15407" y="12693"/>
                    <a:pt x="15419" y="12693"/>
                    <a:pt x="15419" y="12705"/>
                  </a:cubicBezTo>
                  <a:lnTo>
                    <a:pt x="15419" y="12764"/>
                  </a:lnTo>
                  <a:cubicBezTo>
                    <a:pt x="15419" y="12752"/>
                    <a:pt x="15419" y="12752"/>
                    <a:pt x="15407" y="12740"/>
                  </a:cubicBezTo>
                  <a:lnTo>
                    <a:pt x="15395" y="12740"/>
                  </a:lnTo>
                  <a:cubicBezTo>
                    <a:pt x="15395" y="12744"/>
                    <a:pt x="15394" y="12745"/>
                    <a:pt x="15391" y="12745"/>
                  </a:cubicBezTo>
                  <a:cubicBezTo>
                    <a:pt x="15384" y="12745"/>
                    <a:pt x="15371" y="12734"/>
                    <a:pt x="15371" y="12717"/>
                  </a:cubicBezTo>
                  <a:cubicBezTo>
                    <a:pt x="15395" y="12705"/>
                    <a:pt x="15395" y="12693"/>
                    <a:pt x="15407" y="12681"/>
                  </a:cubicBezTo>
                  <a:close/>
                  <a:moveTo>
                    <a:pt x="4442" y="12693"/>
                  </a:moveTo>
                  <a:cubicBezTo>
                    <a:pt x="4442" y="12705"/>
                    <a:pt x="4442" y="12717"/>
                    <a:pt x="4453" y="12740"/>
                  </a:cubicBezTo>
                  <a:lnTo>
                    <a:pt x="4394" y="12740"/>
                  </a:lnTo>
                  <a:lnTo>
                    <a:pt x="4418" y="12764"/>
                  </a:lnTo>
                  <a:cubicBezTo>
                    <a:pt x="4408" y="12759"/>
                    <a:pt x="4396" y="12756"/>
                    <a:pt x="4385" y="12756"/>
                  </a:cubicBezTo>
                  <a:cubicBezTo>
                    <a:pt x="4370" y="12756"/>
                    <a:pt x="4358" y="12762"/>
                    <a:pt x="4358" y="12776"/>
                  </a:cubicBezTo>
                  <a:lnTo>
                    <a:pt x="4346" y="12776"/>
                  </a:lnTo>
                  <a:cubicBezTo>
                    <a:pt x="4334" y="12764"/>
                    <a:pt x="4299" y="12752"/>
                    <a:pt x="4287" y="12752"/>
                  </a:cubicBezTo>
                  <a:cubicBezTo>
                    <a:pt x="4299" y="12752"/>
                    <a:pt x="4322" y="12752"/>
                    <a:pt x="4334" y="12740"/>
                  </a:cubicBezTo>
                  <a:cubicBezTo>
                    <a:pt x="4334" y="12717"/>
                    <a:pt x="4322" y="12705"/>
                    <a:pt x="4322" y="12705"/>
                  </a:cubicBezTo>
                  <a:cubicBezTo>
                    <a:pt x="4322" y="12705"/>
                    <a:pt x="4334" y="12705"/>
                    <a:pt x="4334" y="12693"/>
                  </a:cubicBezTo>
                  <a:lnTo>
                    <a:pt x="4334" y="12717"/>
                  </a:lnTo>
                  <a:cubicBezTo>
                    <a:pt x="4382" y="12717"/>
                    <a:pt x="4406" y="12705"/>
                    <a:pt x="4442" y="12693"/>
                  </a:cubicBezTo>
                  <a:close/>
                  <a:moveTo>
                    <a:pt x="2751" y="12764"/>
                  </a:moveTo>
                  <a:cubicBezTo>
                    <a:pt x="2759" y="12776"/>
                    <a:pt x="2766" y="12785"/>
                    <a:pt x="2775" y="12792"/>
                  </a:cubicBezTo>
                  <a:lnTo>
                    <a:pt x="2775" y="12792"/>
                  </a:lnTo>
                  <a:cubicBezTo>
                    <a:pt x="2768" y="12787"/>
                    <a:pt x="2760" y="12782"/>
                    <a:pt x="2751" y="12776"/>
                  </a:cubicBezTo>
                  <a:lnTo>
                    <a:pt x="2751" y="12764"/>
                  </a:lnTo>
                  <a:close/>
                  <a:moveTo>
                    <a:pt x="9645" y="12086"/>
                  </a:moveTo>
                  <a:cubicBezTo>
                    <a:pt x="9680" y="12097"/>
                    <a:pt x="9704" y="12097"/>
                    <a:pt x="9716" y="12097"/>
                  </a:cubicBezTo>
                  <a:cubicBezTo>
                    <a:pt x="9692" y="12157"/>
                    <a:pt x="9692" y="12228"/>
                    <a:pt x="9716" y="12300"/>
                  </a:cubicBezTo>
                  <a:cubicBezTo>
                    <a:pt x="9752" y="12395"/>
                    <a:pt x="9811" y="12455"/>
                    <a:pt x="9883" y="12478"/>
                  </a:cubicBezTo>
                  <a:cubicBezTo>
                    <a:pt x="9871" y="12502"/>
                    <a:pt x="9835" y="12514"/>
                    <a:pt x="9823" y="12526"/>
                  </a:cubicBezTo>
                  <a:cubicBezTo>
                    <a:pt x="9799" y="12526"/>
                    <a:pt x="9776" y="12538"/>
                    <a:pt x="9764" y="12574"/>
                  </a:cubicBezTo>
                  <a:cubicBezTo>
                    <a:pt x="9752" y="12538"/>
                    <a:pt x="9740" y="12538"/>
                    <a:pt x="9692" y="12538"/>
                  </a:cubicBezTo>
                  <a:cubicBezTo>
                    <a:pt x="9680" y="12574"/>
                    <a:pt x="9680" y="12598"/>
                    <a:pt x="9704" y="12621"/>
                  </a:cubicBezTo>
                  <a:cubicBezTo>
                    <a:pt x="9656" y="12621"/>
                    <a:pt x="9633" y="12633"/>
                    <a:pt x="9633" y="12681"/>
                  </a:cubicBezTo>
                  <a:cubicBezTo>
                    <a:pt x="9656" y="12693"/>
                    <a:pt x="9692" y="12693"/>
                    <a:pt x="9704" y="12693"/>
                  </a:cubicBezTo>
                  <a:lnTo>
                    <a:pt x="9704" y="12705"/>
                  </a:lnTo>
                  <a:cubicBezTo>
                    <a:pt x="9692" y="12705"/>
                    <a:pt x="9680" y="12717"/>
                    <a:pt x="9656" y="12752"/>
                  </a:cubicBezTo>
                  <a:cubicBezTo>
                    <a:pt x="9680" y="12764"/>
                    <a:pt x="9692" y="12764"/>
                    <a:pt x="9716" y="12764"/>
                  </a:cubicBezTo>
                  <a:lnTo>
                    <a:pt x="9716" y="12800"/>
                  </a:lnTo>
                  <a:lnTo>
                    <a:pt x="9716" y="12812"/>
                  </a:lnTo>
                  <a:cubicBezTo>
                    <a:pt x="9716" y="12812"/>
                    <a:pt x="9712" y="12815"/>
                    <a:pt x="9709" y="12821"/>
                  </a:cubicBezTo>
                  <a:lnTo>
                    <a:pt x="9709" y="12821"/>
                  </a:lnTo>
                  <a:cubicBezTo>
                    <a:pt x="9688" y="12781"/>
                    <a:pt x="9655" y="12761"/>
                    <a:pt x="9614" y="12761"/>
                  </a:cubicBezTo>
                  <a:cubicBezTo>
                    <a:pt x="9605" y="12761"/>
                    <a:pt x="9595" y="12762"/>
                    <a:pt x="9585" y="12764"/>
                  </a:cubicBezTo>
                  <a:cubicBezTo>
                    <a:pt x="9597" y="12740"/>
                    <a:pt x="9597" y="12693"/>
                    <a:pt x="9585" y="12645"/>
                  </a:cubicBezTo>
                  <a:lnTo>
                    <a:pt x="9585" y="12586"/>
                  </a:lnTo>
                  <a:cubicBezTo>
                    <a:pt x="9621" y="12598"/>
                    <a:pt x="9633" y="12598"/>
                    <a:pt x="9680" y="12598"/>
                  </a:cubicBezTo>
                  <a:cubicBezTo>
                    <a:pt x="9680" y="12538"/>
                    <a:pt x="9656" y="12502"/>
                    <a:pt x="9621" y="12478"/>
                  </a:cubicBezTo>
                  <a:cubicBezTo>
                    <a:pt x="9645" y="12455"/>
                    <a:pt x="9680" y="12419"/>
                    <a:pt x="9656" y="12359"/>
                  </a:cubicBezTo>
                  <a:lnTo>
                    <a:pt x="9645" y="12359"/>
                  </a:lnTo>
                  <a:cubicBezTo>
                    <a:pt x="9656" y="12348"/>
                    <a:pt x="9680" y="12336"/>
                    <a:pt x="9692" y="12300"/>
                  </a:cubicBezTo>
                  <a:cubicBezTo>
                    <a:pt x="9656" y="12264"/>
                    <a:pt x="9621" y="12217"/>
                    <a:pt x="9573" y="12205"/>
                  </a:cubicBezTo>
                  <a:cubicBezTo>
                    <a:pt x="9573" y="12169"/>
                    <a:pt x="9561" y="12145"/>
                    <a:pt x="9537" y="12121"/>
                  </a:cubicBezTo>
                  <a:lnTo>
                    <a:pt x="9573" y="12121"/>
                  </a:lnTo>
                  <a:lnTo>
                    <a:pt x="9585" y="12145"/>
                  </a:lnTo>
                  <a:cubicBezTo>
                    <a:pt x="9597" y="12121"/>
                    <a:pt x="9621" y="12121"/>
                    <a:pt x="9621" y="12109"/>
                  </a:cubicBezTo>
                  <a:cubicBezTo>
                    <a:pt x="9561" y="12109"/>
                    <a:pt x="9573" y="12097"/>
                    <a:pt x="9585" y="12086"/>
                  </a:cubicBezTo>
                  <a:close/>
                  <a:moveTo>
                    <a:pt x="2858" y="12752"/>
                  </a:moveTo>
                  <a:cubicBezTo>
                    <a:pt x="2870" y="12776"/>
                    <a:pt x="2906" y="12812"/>
                    <a:pt x="2918" y="12812"/>
                  </a:cubicBezTo>
                  <a:cubicBezTo>
                    <a:pt x="2912" y="12814"/>
                    <a:pt x="2907" y="12818"/>
                    <a:pt x="2902" y="12823"/>
                  </a:cubicBezTo>
                  <a:lnTo>
                    <a:pt x="2902" y="12823"/>
                  </a:lnTo>
                  <a:cubicBezTo>
                    <a:pt x="2889" y="12818"/>
                    <a:pt x="2877" y="12816"/>
                    <a:pt x="2866" y="12816"/>
                  </a:cubicBezTo>
                  <a:cubicBezTo>
                    <a:pt x="2848" y="12816"/>
                    <a:pt x="2831" y="12822"/>
                    <a:pt x="2810" y="12836"/>
                  </a:cubicBezTo>
                  <a:cubicBezTo>
                    <a:pt x="2810" y="12821"/>
                    <a:pt x="2801" y="12811"/>
                    <a:pt x="2786" y="12799"/>
                  </a:cubicBezTo>
                  <a:lnTo>
                    <a:pt x="2786" y="12799"/>
                  </a:lnTo>
                  <a:cubicBezTo>
                    <a:pt x="2801" y="12808"/>
                    <a:pt x="2820" y="12812"/>
                    <a:pt x="2846" y="12812"/>
                  </a:cubicBezTo>
                  <a:cubicBezTo>
                    <a:pt x="2858" y="12800"/>
                    <a:pt x="2858" y="12776"/>
                    <a:pt x="2858" y="12752"/>
                  </a:cubicBezTo>
                  <a:close/>
                  <a:moveTo>
                    <a:pt x="26313" y="12693"/>
                  </a:moveTo>
                  <a:cubicBezTo>
                    <a:pt x="26325" y="12752"/>
                    <a:pt x="26373" y="12800"/>
                    <a:pt x="26444" y="12800"/>
                  </a:cubicBezTo>
                  <a:cubicBezTo>
                    <a:pt x="26444" y="12812"/>
                    <a:pt x="26444" y="12824"/>
                    <a:pt x="26468" y="12836"/>
                  </a:cubicBezTo>
                  <a:cubicBezTo>
                    <a:pt x="26444" y="12824"/>
                    <a:pt x="26444" y="12812"/>
                    <a:pt x="26432" y="12800"/>
                  </a:cubicBezTo>
                  <a:cubicBezTo>
                    <a:pt x="26420" y="12812"/>
                    <a:pt x="26397" y="12812"/>
                    <a:pt x="26397" y="12824"/>
                  </a:cubicBezTo>
                  <a:cubicBezTo>
                    <a:pt x="26385" y="12824"/>
                    <a:pt x="26385" y="12812"/>
                    <a:pt x="26373" y="12812"/>
                  </a:cubicBezTo>
                  <a:cubicBezTo>
                    <a:pt x="26361" y="12776"/>
                    <a:pt x="26325" y="12740"/>
                    <a:pt x="26301" y="12705"/>
                  </a:cubicBezTo>
                  <a:lnTo>
                    <a:pt x="26301" y="12693"/>
                  </a:lnTo>
                  <a:close/>
                  <a:moveTo>
                    <a:pt x="2874" y="12870"/>
                  </a:moveTo>
                  <a:cubicBezTo>
                    <a:pt x="2871" y="12878"/>
                    <a:pt x="2870" y="12887"/>
                    <a:pt x="2870" y="12895"/>
                  </a:cubicBezTo>
                  <a:lnTo>
                    <a:pt x="2858" y="12883"/>
                  </a:lnTo>
                  <a:cubicBezTo>
                    <a:pt x="2862" y="12879"/>
                    <a:pt x="2868" y="12875"/>
                    <a:pt x="2874" y="12870"/>
                  </a:cubicBezTo>
                  <a:close/>
                  <a:moveTo>
                    <a:pt x="9710" y="12844"/>
                  </a:moveTo>
                  <a:lnTo>
                    <a:pt x="9710" y="12844"/>
                  </a:lnTo>
                  <a:cubicBezTo>
                    <a:pt x="9722" y="12859"/>
                    <a:pt x="9743" y="12859"/>
                    <a:pt x="9764" y="12859"/>
                  </a:cubicBezTo>
                  <a:lnTo>
                    <a:pt x="9764" y="12883"/>
                  </a:lnTo>
                  <a:cubicBezTo>
                    <a:pt x="9740" y="12883"/>
                    <a:pt x="9716" y="12895"/>
                    <a:pt x="9704" y="12919"/>
                  </a:cubicBezTo>
                  <a:cubicBezTo>
                    <a:pt x="9680" y="12919"/>
                    <a:pt x="9656" y="12919"/>
                    <a:pt x="9633" y="12931"/>
                  </a:cubicBezTo>
                  <a:cubicBezTo>
                    <a:pt x="9633" y="12919"/>
                    <a:pt x="9621" y="12895"/>
                    <a:pt x="9621" y="12883"/>
                  </a:cubicBezTo>
                  <a:cubicBezTo>
                    <a:pt x="9643" y="12883"/>
                    <a:pt x="9684" y="12873"/>
                    <a:pt x="9710" y="12844"/>
                  </a:cubicBezTo>
                  <a:close/>
                  <a:moveTo>
                    <a:pt x="13574" y="12871"/>
                  </a:moveTo>
                  <a:cubicBezTo>
                    <a:pt x="13574" y="12883"/>
                    <a:pt x="13574" y="12895"/>
                    <a:pt x="13586" y="12919"/>
                  </a:cubicBezTo>
                  <a:lnTo>
                    <a:pt x="13586" y="12943"/>
                  </a:lnTo>
                  <a:cubicBezTo>
                    <a:pt x="13562" y="12979"/>
                    <a:pt x="13550" y="12990"/>
                    <a:pt x="13550" y="13014"/>
                  </a:cubicBezTo>
                  <a:cubicBezTo>
                    <a:pt x="13550" y="12990"/>
                    <a:pt x="13550" y="12955"/>
                    <a:pt x="13526" y="12931"/>
                  </a:cubicBezTo>
                  <a:cubicBezTo>
                    <a:pt x="13526" y="12919"/>
                    <a:pt x="13526" y="12919"/>
                    <a:pt x="13514" y="12919"/>
                  </a:cubicBezTo>
                  <a:cubicBezTo>
                    <a:pt x="13526" y="12895"/>
                    <a:pt x="13562" y="12883"/>
                    <a:pt x="13574" y="12871"/>
                  </a:cubicBezTo>
                  <a:close/>
                  <a:moveTo>
                    <a:pt x="15431" y="12824"/>
                  </a:moveTo>
                  <a:cubicBezTo>
                    <a:pt x="15455" y="12859"/>
                    <a:pt x="15479" y="12871"/>
                    <a:pt x="15514" y="12871"/>
                  </a:cubicBezTo>
                  <a:cubicBezTo>
                    <a:pt x="15467" y="12895"/>
                    <a:pt x="15455" y="12955"/>
                    <a:pt x="15467" y="13014"/>
                  </a:cubicBezTo>
                  <a:lnTo>
                    <a:pt x="15467" y="13038"/>
                  </a:lnTo>
                  <a:lnTo>
                    <a:pt x="15419" y="13038"/>
                  </a:lnTo>
                  <a:cubicBezTo>
                    <a:pt x="15419" y="13014"/>
                    <a:pt x="15431" y="13002"/>
                    <a:pt x="15455" y="12990"/>
                  </a:cubicBezTo>
                  <a:cubicBezTo>
                    <a:pt x="15431" y="12979"/>
                    <a:pt x="15431" y="12955"/>
                    <a:pt x="15419" y="12943"/>
                  </a:cubicBezTo>
                  <a:cubicBezTo>
                    <a:pt x="15431" y="12919"/>
                    <a:pt x="15431" y="12871"/>
                    <a:pt x="15431" y="12824"/>
                  </a:cubicBezTo>
                  <a:close/>
                  <a:moveTo>
                    <a:pt x="3025" y="12895"/>
                  </a:moveTo>
                  <a:cubicBezTo>
                    <a:pt x="3025" y="12919"/>
                    <a:pt x="3025" y="12919"/>
                    <a:pt x="3037" y="12931"/>
                  </a:cubicBezTo>
                  <a:cubicBezTo>
                    <a:pt x="3025" y="12943"/>
                    <a:pt x="3025" y="12955"/>
                    <a:pt x="3025" y="12990"/>
                  </a:cubicBezTo>
                  <a:lnTo>
                    <a:pt x="3013" y="13002"/>
                  </a:lnTo>
                  <a:lnTo>
                    <a:pt x="2953" y="13062"/>
                  </a:lnTo>
                  <a:lnTo>
                    <a:pt x="2929" y="13050"/>
                  </a:lnTo>
                  <a:cubicBezTo>
                    <a:pt x="2929" y="13014"/>
                    <a:pt x="2918" y="13002"/>
                    <a:pt x="2906" y="13002"/>
                  </a:cubicBezTo>
                  <a:cubicBezTo>
                    <a:pt x="2918" y="13002"/>
                    <a:pt x="2929" y="12990"/>
                    <a:pt x="2929" y="12955"/>
                  </a:cubicBezTo>
                  <a:cubicBezTo>
                    <a:pt x="2977" y="12955"/>
                    <a:pt x="2989" y="12931"/>
                    <a:pt x="3025" y="12895"/>
                  </a:cubicBezTo>
                  <a:close/>
                  <a:moveTo>
                    <a:pt x="15805" y="12940"/>
                  </a:moveTo>
                  <a:lnTo>
                    <a:pt x="15805" y="12940"/>
                  </a:lnTo>
                  <a:cubicBezTo>
                    <a:pt x="15789" y="12963"/>
                    <a:pt x="15792" y="12993"/>
                    <a:pt x="15824" y="13014"/>
                  </a:cubicBezTo>
                  <a:lnTo>
                    <a:pt x="15812" y="13014"/>
                  </a:lnTo>
                  <a:lnTo>
                    <a:pt x="15812" y="13038"/>
                  </a:lnTo>
                  <a:cubicBezTo>
                    <a:pt x="15788" y="13050"/>
                    <a:pt x="15788" y="13050"/>
                    <a:pt x="15788" y="13062"/>
                  </a:cubicBezTo>
                  <a:lnTo>
                    <a:pt x="15776" y="13050"/>
                  </a:lnTo>
                  <a:lnTo>
                    <a:pt x="15788" y="13038"/>
                  </a:lnTo>
                  <a:cubicBezTo>
                    <a:pt x="15776" y="13014"/>
                    <a:pt x="15776" y="13014"/>
                    <a:pt x="15764" y="13014"/>
                  </a:cubicBezTo>
                  <a:cubicBezTo>
                    <a:pt x="15764" y="13002"/>
                    <a:pt x="15764" y="13002"/>
                    <a:pt x="15741" y="12990"/>
                  </a:cubicBezTo>
                  <a:cubicBezTo>
                    <a:pt x="15764" y="12990"/>
                    <a:pt x="15764" y="12979"/>
                    <a:pt x="15776" y="12955"/>
                  </a:cubicBezTo>
                  <a:lnTo>
                    <a:pt x="15788" y="12955"/>
                  </a:lnTo>
                  <a:lnTo>
                    <a:pt x="15788" y="12943"/>
                  </a:lnTo>
                  <a:cubicBezTo>
                    <a:pt x="15788" y="12943"/>
                    <a:pt x="15798" y="12943"/>
                    <a:pt x="15805" y="12940"/>
                  </a:cubicBezTo>
                  <a:close/>
                  <a:moveTo>
                    <a:pt x="21813" y="13169"/>
                  </a:moveTo>
                  <a:cubicBezTo>
                    <a:pt x="21826" y="13174"/>
                    <a:pt x="21838" y="13176"/>
                    <a:pt x="21851" y="13177"/>
                  </a:cubicBezTo>
                  <a:lnTo>
                    <a:pt x="21851" y="13177"/>
                  </a:lnTo>
                  <a:cubicBezTo>
                    <a:pt x="21846" y="13178"/>
                    <a:pt x="21841" y="13179"/>
                    <a:pt x="21837" y="13181"/>
                  </a:cubicBezTo>
                  <a:lnTo>
                    <a:pt x="21813" y="13181"/>
                  </a:lnTo>
                  <a:lnTo>
                    <a:pt x="21813" y="13169"/>
                  </a:lnTo>
                  <a:close/>
                  <a:moveTo>
                    <a:pt x="13371" y="13110"/>
                  </a:moveTo>
                  <a:cubicBezTo>
                    <a:pt x="13395" y="13121"/>
                    <a:pt x="13431" y="13133"/>
                    <a:pt x="13455" y="13133"/>
                  </a:cubicBezTo>
                  <a:cubicBezTo>
                    <a:pt x="13443" y="13157"/>
                    <a:pt x="13443" y="13169"/>
                    <a:pt x="13431" y="13181"/>
                  </a:cubicBezTo>
                  <a:cubicBezTo>
                    <a:pt x="13383" y="13181"/>
                    <a:pt x="13336" y="13193"/>
                    <a:pt x="13312" y="13229"/>
                  </a:cubicBezTo>
                  <a:lnTo>
                    <a:pt x="13312" y="13205"/>
                  </a:lnTo>
                  <a:lnTo>
                    <a:pt x="13276" y="13205"/>
                  </a:lnTo>
                  <a:lnTo>
                    <a:pt x="13276" y="13181"/>
                  </a:lnTo>
                  <a:lnTo>
                    <a:pt x="13276" y="13145"/>
                  </a:lnTo>
                  <a:cubicBezTo>
                    <a:pt x="13288" y="13145"/>
                    <a:pt x="13288" y="13133"/>
                    <a:pt x="13312" y="13133"/>
                  </a:cubicBezTo>
                  <a:lnTo>
                    <a:pt x="13347" y="13133"/>
                  </a:lnTo>
                  <a:lnTo>
                    <a:pt x="13347" y="13110"/>
                  </a:lnTo>
                  <a:close/>
                  <a:moveTo>
                    <a:pt x="21920" y="13169"/>
                  </a:moveTo>
                  <a:cubicBezTo>
                    <a:pt x="21954" y="13195"/>
                    <a:pt x="21989" y="13214"/>
                    <a:pt x="22023" y="13214"/>
                  </a:cubicBezTo>
                  <a:cubicBezTo>
                    <a:pt x="22036" y="13214"/>
                    <a:pt x="22049" y="13211"/>
                    <a:pt x="22063" y="13205"/>
                  </a:cubicBezTo>
                  <a:cubicBezTo>
                    <a:pt x="22075" y="13217"/>
                    <a:pt x="22063" y="13217"/>
                    <a:pt x="22063" y="13229"/>
                  </a:cubicBezTo>
                  <a:lnTo>
                    <a:pt x="21979" y="13229"/>
                  </a:lnTo>
                  <a:cubicBezTo>
                    <a:pt x="21968" y="13229"/>
                    <a:pt x="21968" y="13217"/>
                    <a:pt x="21956" y="13217"/>
                  </a:cubicBezTo>
                  <a:cubicBezTo>
                    <a:pt x="21925" y="13194"/>
                    <a:pt x="21899" y="13181"/>
                    <a:pt x="21876" y="13177"/>
                  </a:cubicBezTo>
                  <a:lnTo>
                    <a:pt x="21876" y="13177"/>
                  </a:lnTo>
                  <a:cubicBezTo>
                    <a:pt x="21888" y="13176"/>
                    <a:pt x="21903" y="13173"/>
                    <a:pt x="21920" y="13169"/>
                  </a:cubicBezTo>
                  <a:close/>
                  <a:moveTo>
                    <a:pt x="6132" y="13229"/>
                  </a:moveTo>
                  <a:lnTo>
                    <a:pt x="6144" y="13240"/>
                  </a:lnTo>
                  <a:cubicBezTo>
                    <a:pt x="6120" y="13252"/>
                    <a:pt x="6108" y="13288"/>
                    <a:pt x="6120" y="13312"/>
                  </a:cubicBezTo>
                  <a:cubicBezTo>
                    <a:pt x="6108" y="13300"/>
                    <a:pt x="6073" y="13300"/>
                    <a:pt x="6061" y="13300"/>
                  </a:cubicBezTo>
                  <a:cubicBezTo>
                    <a:pt x="6061" y="13252"/>
                    <a:pt x="6073" y="13240"/>
                    <a:pt x="6085" y="13229"/>
                  </a:cubicBezTo>
                  <a:close/>
                  <a:moveTo>
                    <a:pt x="8990" y="12812"/>
                  </a:moveTo>
                  <a:cubicBezTo>
                    <a:pt x="8990" y="12812"/>
                    <a:pt x="8990" y="12824"/>
                    <a:pt x="9002" y="12824"/>
                  </a:cubicBezTo>
                  <a:lnTo>
                    <a:pt x="9002" y="12836"/>
                  </a:lnTo>
                  <a:cubicBezTo>
                    <a:pt x="9014" y="12859"/>
                    <a:pt x="9014" y="12859"/>
                    <a:pt x="9037" y="12859"/>
                  </a:cubicBezTo>
                  <a:cubicBezTo>
                    <a:pt x="9014" y="12871"/>
                    <a:pt x="9002" y="12883"/>
                    <a:pt x="9002" y="12895"/>
                  </a:cubicBezTo>
                  <a:cubicBezTo>
                    <a:pt x="9049" y="12955"/>
                    <a:pt x="9109" y="12955"/>
                    <a:pt x="9156" y="12955"/>
                  </a:cubicBezTo>
                  <a:cubicBezTo>
                    <a:pt x="9133" y="12979"/>
                    <a:pt x="9133" y="12990"/>
                    <a:pt x="9133" y="13002"/>
                  </a:cubicBezTo>
                  <a:cubicBezTo>
                    <a:pt x="9097" y="13002"/>
                    <a:pt x="9049" y="13014"/>
                    <a:pt x="9002" y="13062"/>
                  </a:cubicBezTo>
                  <a:cubicBezTo>
                    <a:pt x="9014" y="13121"/>
                    <a:pt x="9061" y="13157"/>
                    <a:pt x="9097" y="13169"/>
                  </a:cubicBezTo>
                  <a:cubicBezTo>
                    <a:pt x="9061" y="13169"/>
                    <a:pt x="9037" y="13181"/>
                    <a:pt x="9014" y="13217"/>
                  </a:cubicBezTo>
                  <a:cubicBezTo>
                    <a:pt x="8966" y="13240"/>
                    <a:pt x="8930" y="13276"/>
                    <a:pt x="8918" y="13324"/>
                  </a:cubicBezTo>
                  <a:lnTo>
                    <a:pt x="8883" y="13324"/>
                  </a:lnTo>
                  <a:cubicBezTo>
                    <a:pt x="8894" y="13288"/>
                    <a:pt x="8883" y="13229"/>
                    <a:pt x="8871" y="13145"/>
                  </a:cubicBezTo>
                  <a:lnTo>
                    <a:pt x="8823" y="13145"/>
                  </a:lnTo>
                  <a:cubicBezTo>
                    <a:pt x="8799" y="13121"/>
                    <a:pt x="8764" y="13086"/>
                    <a:pt x="8740" y="13086"/>
                  </a:cubicBezTo>
                  <a:lnTo>
                    <a:pt x="8740" y="13074"/>
                  </a:lnTo>
                  <a:cubicBezTo>
                    <a:pt x="8752" y="13080"/>
                    <a:pt x="8766" y="13083"/>
                    <a:pt x="8781" y="13083"/>
                  </a:cubicBezTo>
                  <a:cubicBezTo>
                    <a:pt x="8796" y="13083"/>
                    <a:pt x="8811" y="13080"/>
                    <a:pt x="8823" y="13074"/>
                  </a:cubicBezTo>
                  <a:cubicBezTo>
                    <a:pt x="8811" y="13002"/>
                    <a:pt x="8787" y="12955"/>
                    <a:pt x="8740" y="12955"/>
                  </a:cubicBezTo>
                  <a:cubicBezTo>
                    <a:pt x="8764" y="12943"/>
                    <a:pt x="8775" y="12931"/>
                    <a:pt x="8799" y="12919"/>
                  </a:cubicBezTo>
                  <a:cubicBezTo>
                    <a:pt x="8799" y="12955"/>
                    <a:pt x="8823" y="13002"/>
                    <a:pt x="8859" y="13038"/>
                  </a:cubicBezTo>
                  <a:cubicBezTo>
                    <a:pt x="8883" y="13002"/>
                    <a:pt x="8894" y="12955"/>
                    <a:pt x="8894" y="12919"/>
                  </a:cubicBezTo>
                  <a:cubicBezTo>
                    <a:pt x="8915" y="12933"/>
                    <a:pt x="8932" y="12939"/>
                    <a:pt x="8950" y="12939"/>
                  </a:cubicBezTo>
                  <a:cubicBezTo>
                    <a:pt x="8962" y="12939"/>
                    <a:pt x="8975" y="12936"/>
                    <a:pt x="8990" y="12931"/>
                  </a:cubicBezTo>
                  <a:cubicBezTo>
                    <a:pt x="8990" y="12895"/>
                    <a:pt x="8990" y="12859"/>
                    <a:pt x="8978" y="12836"/>
                  </a:cubicBezTo>
                  <a:cubicBezTo>
                    <a:pt x="8978" y="12824"/>
                    <a:pt x="8990" y="12824"/>
                    <a:pt x="8990" y="12812"/>
                  </a:cubicBezTo>
                  <a:close/>
                  <a:moveTo>
                    <a:pt x="5465" y="13324"/>
                  </a:moveTo>
                  <a:cubicBezTo>
                    <a:pt x="5477" y="13324"/>
                    <a:pt x="5489" y="13348"/>
                    <a:pt x="5501" y="13348"/>
                  </a:cubicBezTo>
                  <a:cubicBezTo>
                    <a:pt x="5489" y="13360"/>
                    <a:pt x="5489" y="13371"/>
                    <a:pt x="5489" y="13407"/>
                  </a:cubicBezTo>
                  <a:cubicBezTo>
                    <a:pt x="5525" y="13407"/>
                    <a:pt x="5537" y="13407"/>
                    <a:pt x="5549" y="13383"/>
                  </a:cubicBezTo>
                  <a:cubicBezTo>
                    <a:pt x="5549" y="13407"/>
                    <a:pt x="5561" y="13407"/>
                    <a:pt x="5561" y="13419"/>
                  </a:cubicBezTo>
                  <a:cubicBezTo>
                    <a:pt x="5549" y="13419"/>
                    <a:pt x="5537" y="13431"/>
                    <a:pt x="5537" y="13455"/>
                  </a:cubicBezTo>
                  <a:cubicBezTo>
                    <a:pt x="5525" y="13431"/>
                    <a:pt x="5513" y="13419"/>
                    <a:pt x="5465" y="13419"/>
                  </a:cubicBezTo>
                  <a:lnTo>
                    <a:pt x="5442" y="13419"/>
                  </a:lnTo>
                  <a:cubicBezTo>
                    <a:pt x="5442" y="13419"/>
                    <a:pt x="5442" y="13407"/>
                    <a:pt x="5430" y="13407"/>
                  </a:cubicBezTo>
                  <a:lnTo>
                    <a:pt x="5418" y="13407"/>
                  </a:lnTo>
                  <a:lnTo>
                    <a:pt x="5418" y="13383"/>
                  </a:lnTo>
                  <a:lnTo>
                    <a:pt x="5442" y="13383"/>
                  </a:lnTo>
                  <a:cubicBezTo>
                    <a:pt x="5442" y="13360"/>
                    <a:pt x="5465" y="13348"/>
                    <a:pt x="5465" y="13324"/>
                  </a:cubicBezTo>
                  <a:close/>
                  <a:moveTo>
                    <a:pt x="21527" y="13407"/>
                  </a:moveTo>
                  <a:cubicBezTo>
                    <a:pt x="21539" y="13407"/>
                    <a:pt x="21539" y="13407"/>
                    <a:pt x="21551" y="13419"/>
                  </a:cubicBezTo>
                  <a:cubicBezTo>
                    <a:pt x="21539" y="13431"/>
                    <a:pt x="21515" y="13467"/>
                    <a:pt x="21503" y="13491"/>
                  </a:cubicBezTo>
                  <a:cubicBezTo>
                    <a:pt x="21503" y="13479"/>
                    <a:pt x="21503" y="13455"/>
                    <a:pt x="21491" y="13431"/>
                  </a:cubicBezTo>
                  <a:cubicBezTo>
                    <a:pt x="21503" y="13431"/>
                    <a:pt x="21527" y="13419"/>
                    <a:pt x="21527" y="13407"/>
                  </a:cubicBezTo>
                  <a:close/>
                  <a:moveTo>
                    <a:pt x="1060" y="13455"/>
                  </a:moveTo>
                  <a:cubicBezTo>
                    <a:pt x="1084" y="13467"/>
                    <a:pt x="1120" y="13467"/>
                    <a:pt x="1144" y="13467"/>
                  </a:cubicBezTo>
                  <a:cubicBezTo>
                    <a:pt x="1132" y="13491"/>
                    <a:pt x="1132" y="13514"/>
                    <a:pt x="1132" y="13526"/>
                  </a:cubicBezTo>
                  <a:cubicBezTo>
                    <a:pt x="1108" y="13491"/>
                    <a:pt x="1072" y="13479"/>
                    <a:pt x="1048" y="13479"/>
                  </a:cubicBezTo>
                  <a:cubicBezTo>
                    <a:pt x="1048" y="13467"/>
                    <a:pt x="1048" y="13467"/>
                    <a:pt x="1060" y="13455"/>
                  </a:cubicBezTo>
                  <a:close/>
                  <a:moveTo>
                    <a:pt x="19158" y="13467"/>
                  </a:moveTo>
                  <a:cubicBezTo>
                    <a:pt x="19170" y="13467"/>
                    <a:pt x="19181" y="13479"/>
                    <a:pt x="19217" y="13479"/>
                  </a:cubicBezTo>
                  <a:cubicBezTo>
                    <a:pt x="19217" y="13491"/>
                    <a:pt x="19193" y="13491"/>
                    <a:pt x="19193" y="13514"/>
                  </a:cubicBezTo>
                  <a:cubicBezTo>
                    <a:pt x="19181" y="13514"/>
                    <a:pt x="19158" y="13514"/>
                    <a:pt x="19134" y="13526"/>
                  </a:cubicBezTo>
                  <a:lnTo>
                    <a:pt x="19134" y="13514"/>
                  </a:lnTo>
                  <a:cubicBezTo>
                    <a:pt x="19158" y="13491"/>
                    <a:pt x="19158" y="13479"/>
                    <a:pt x="19158" y="13467"/>
                  </a:cubicBezTo>
                  <a:close/>
                  <a:moveTo>
                    <a:pt x="21301" y="13479"/>
                  </a:moveTo>
                  <a:cubicBezTo>
                    <a:pt x="21313" y="13502"/>
                    <a:pt x="21337" y="13502"/>
                    <a:pt x="21372" y="13502"/>
                  </a:cubicBezTo>
                  <a:cubicBezTo>
                    <a:pt x="21372" y="13526"/>
                    <a:pt x="21384" y="13526"/>
                    <a:pt x="21384" y="13538"/>
                  </a:cubicBezTo>
                  <a:cubicBezTo>
                    <a:pt x="21373" y="13536"/>
                    <a:pt x="21361" y="13535"/>
                    <a:pt x="21350" y="13535"/>
                  </a:cubicBezTo>
                  <a:cubicBezTo>
                    <a:pt x="21320" y="13535"/>
                    <a:pt x="21293" y="13543"/>
                    <a:pt x="21273" y="13560"/>
                  </a:cubicBezTo>
                  <a:lnTo>
                    <a:pt x="21273" y="13560"/>
                  </a:lnTo>
                  <a:cubicBezTo>
                    <a:pt x="21274" y="13557"/>
                    <a:pt x="21276" y="13554"/>
                    <a:pt x="21277" y="13550"/>
                  </a:cubicBezTo>
                  <a:cubicBezTo>
                    <a:pt x="21277" y="13538"/>
                    <a:pt x="21265" y="13538"/>
                    <a:pt x="21253" y="13526"/>
                  </a:cubicBezTo>
                  <a:cubicBezTo>
                    <a:pt x="21277" y="13502"/>
                    <a:pt x="21301" y="13491"/>
                    <a:pt x="21301" y="13479"/>
                  </a:cubicBezTo>
                  <a:close/>
                  <a:moveTo>
                    <a:pt x="21254" y="13584"/>
                  </a:moveTo>
                  <a:cubicBezTo>
                    <a:pt x="21252" y="13588"/>
                    <a:pt x="21250" y="13592"/>
                    <a:pt x="21248" y="13596"/>
                  </a:cubicBezTo>
                  <a:lnTo>
                    <a:pt x="21248" y="13596"/>
                  </a:lnTo>
                  <a:cubicBezTo>
                    <a:pt x="21247" y="13592"/>
                    <a:pt x="21244" y="13589"/>
                    <a:pt x="21241" y="13586"/>
                  </a:cubicBezTo>
                  <a:cubicBezTo>
                    <a:pt x="21245" y="13586"/>
                    <a:pt x="21250" y="13586"/>
                    <a:pt x="21254" y="13584"/>
                  </a:cubicBezTo>
                  <a:close/>
                  <a:moveTo>
                    <a:pt x="1310" y="13526"/>
                  </a:moveTo>
                  <a:lnTo>
                    <a:pt x="1322" y="13538"/>
                  </a:lnTo>
                  <a:lnTo>
                    <a:pt x="1322" y="13574"/>
                  </a:lnTo>
                  <a:lnTo>
                    <a:pt x="1322" y="13645"/>
                  </a:lnTo>
                  <a:cubicBezTo>
                    <a:pt x="1310" y="13633"/>
                    <a:pt x="1298" y="13633"/>
                    <a:pt x="1286" y="13633"/>
                  </a:cubicBezTo>
                  <a:cubicBezTo>
                    <a:pt x="1298" y="13598"/>
                    <a:pt x="1310" y="13574"/>
                    <a:pt x="1310" y="13526"/>
                  </a:cubicBezTo>
                  <a:close/>
                  <a:moveTo>
                    <a:pt x="16586" y="13538"/>
                  </a:moveTo>
                  <a:cubicBezTo>
                    <a:pt x="16586" y="13550"/>
                    <a:pt x="16598" y="13574"/>
                    <a:pt x="16610" y="13598"/>
                  </a:cubicBezTo>
                  <a:cubicBezTo>
                    <a:pt x="16598" y="13610"/>
                    <a:pt x="16598" y="13633"/>
                    <a:pt x="16598" y="13645"/>
                  </a:cubicBezTo>
                  <a:cubicBezTo>
                    <a:pt x="16586" y="13633"/>
                    <a:pt x="16550" y="13633"/>
                    <a:pt x="16538" y="13610"/>
                  </a:cubicBezTo>
                  <a:cubicBezTo>
                    <a:pt x="16538" y="13598"/>
                    <a:pt x="16526" y="13598"/>
                    <a:pt x="16526" y="13586"/>
                  </a:cubicBezTo>
                  <a:cubicBezTo>
                    <a:pt x="16538" y="13586"/>
                    <a:pt x="16562" y="13574"/>
                    <a:pt x="16586" y="13538"/>
                  </a:cubicBezTo>
                  <a:close/>
                  <a:moveTo>
                    <a:pt x="24063" y="13598"/>
                  </a:moveTo>
                  <a:cubicBezTo>
                    <a:pt x="24063" y="13633"/>
                    <a:pt x="24087" y="13645"/>
                    <a:pt x="24111" y="13645"/>
                  </a:cubicBezTo>
                  <a:cubicBezTo>
                    <a:pt x="24099" y="13657"/>
                    <a:pt x="24087" y="13657"/>
                    <a:pt x="24087" y="13669"/>
                  </a:cubicBezTo>
                  <a:cubicBezTo>
                    <a:pt x="24063" y="13645"/>
                    <a:pt x="24063" y="13633"/>
                    <a:pt x="24051" y="13610"/>
                  </a:cubicBezTo>
                  <a:lnTo>
                    <a:pt x="24063" y="13598"/>
                  </a:lnTo>
                  <a:close/>
                  <a:moveTo>
                    <a:pt x="19241" y="13550"/>
                  </a:moveTo>
                  <a:cubicBezTo>
                    <a:pt x="19241" y="13610"/>
                    <a:pt x="19265" y="13657"/>
                    <a:pt x="19289" y="13705"/>
                  </a:cubicBezTo>
                  <a:cubicBezTo>
                    <a:pt x="19217" y="13705"/>
                    <a:pt x="19158" y="13717"/>
                    <a:pt x="19110" y="13776"/>
                  </a:cubicBezTo>
                  <a:cubicBezTo>
                    <a:pt x="19104" y="13770"/>
                    <a:pt x="19095" y="13767"/>
                    <a:pt x="19086" y="13767"/>
                  </a:cubicBezTo>
                  <a:cubicBezTo>
                    <a:pt x="19077" y="13767"/>
                    <a:pt x="19068" y="13770"/>
                    <a:pt x="19062" y="13776"/>
                  </a:cubicBezTo>
                  <a:lnTo>
                    <a:pt x="19062" y="13764"/>
                  </a:lnTo>
                  <a:cubicBezTo>
                    <a:pt x="19098" y="13729"/>
                    <a:pt x="19110" y="13705"/>
                    <a:pt x="19110" y="13669"/>
                  </a:cubicBezTo>
                  <a:cubicBezTo>
                    <a:pt x="19118" y="13692"/>
                    <a:pt x="19139" y="13700"/>
                    <a:pt x="19167" y="13700"/>
                  </a:cubicBezTo>
                  <a:cubicBezTo>
                    <a:pt x="19182" y="13700"/>
                    <a:pt x="19200" y="13697"/>
                    <a:pt x="19217" y="13693"/>
                  </a:cubicBezTo>
                  <a:cubicBezTo>
                    <a:pt x="19217" y="13645"/>
                    <a:pt x="19217" y="13610"/>
                    <a:pt x="19181" y="13598"/>
                  </a:cubicBezTo>
                  <a:cubicBezTo>
                    <a:pt x="19205" y="13598"/>
                    <a:pt x="19229" y="13574"/>
                    <a:pt x="19241" y="13550"/>
                  </a:cubicBezTo>
                  <a:close/>
                  <a:moveTo>
                    <a:pt x="11371" y="13586"/>
                  </a:moveTo>
                  <a:cubicBezTo>
                    <a:pt x="11371" y="13586"/>
                    <a:pt x="11371" y="13598"/>
                    <a:pt x="11383" y="13598"/>
                  </a:cubicBezTo>
                  <a:lnTo>
                    <a:pt x="11407" y="13598"/>
                  </a:lnTo>
                  <a:cubicBezTo>
                    <a:pt x="11419" y="13610"/>
                    <a:pt x="11431" y="13610"/>
                    <a:pt x="11466" y="13610"/>
                  </a:cubicBezTo>
                  <a:cubicBezTo>
                    <a:pt x="11431" y="13645"/>
                    <a:pt x="11431" y="13693"/>
                    <a:pt x="11466" y="13729"/>
                  </a:cubicBezTo>
                  <a:cubicBezTo>
                    <a:pt x="11442" y="13752"/>
                    <a:pt x="11431" y="13776"/>
                    <a:pt x="11419" y="13788"/>
                  </a:cubicBezTo>
                  <a:cubicBezTo>
                    <a:pt x="11419" y="13776"/>
                    <a:pt x="11419" y="13764"/>
                    <a:pt x="11407" y="13752"/>
                  </a:cubicBezTo>
                  <a:lnTo>
                    <a:pt x="11371" y="13752"/>
                  </a:lnTo>
                  <a:cubicBezTo>
                    <a:pt x="11383" y="13705"/>
                    <a:pt x="11371" y="13693"/>
                    <a:pt x="11347" y="13693"/>
                  </a:cubicBezTo>
                  <a:cubicBezTo>
                    <a:pt x="11359" y="13693"/>
                    <a:pt x="11359" y="13669"/>
                    <a:pt x="11359" y="13669"/>
                  </a:cubicBezTo>
                  <a:lnTo>
                    <a:pt x="11359" y="13657"/>
                  </a:lnTo>
                  <a:cubicBezTo>
                    <a:pt x="11371" y="13645"/>
                    <a:pt x="11371" y="13610"/>
                    <a:pt x="11371" y="13586"/>
                  </a:cubicBezTo>
                  <a:close/>
                  <a:moveTo>
                    <a:pt x="12716" y="13729"/>
                  </a:moveTo>
                  <a:cubicBezTo>
                    <a:pt x="12716" y="13729"/>
                    <a:pt x="12716" y="13752"/>
                    <a:pt x="12728" y="13752"/>
                  </a:cubicBezTo>
                  <a:lnTo>
                    <a:pt x="12740" y="13764"/>
                  </a:lnTo>
                  <a:cubicBezTo>
                    <a:pt x="12728" y="13764"/>
                    <a:pt x="12716" y="13776"/>
                    <a:pt x="12681" y="13788"/>
                  </a:cubicBezTo>
                  <a:lnTo>
                    <a:pt x="12681" y="13752"/>
                  </a:lnTo>
                  <a:cubicBezTo>
                    <a:pt x="12693" y="13752"/>
                    <a:pt x="12693" y="13752"/>
                    <a:pt x="12716" y="13729"/>
                  </a:cubicBezTo>
                  <a:close/>
                  <a:moveTo>
                    <a:pt x="13252" y="13776"/>
                  </a:moveTo>
                  <a:cubicBezTo>
                    <a:pt x="13252" y="13788"/>
                    <a:pt x="13264" y="13812"/>
                    <a:pt x="13276" y="13812"/>
                  </a:cubicBezTo>
                  <a:cubicBezTo>
                    <a:pt x="13264" y="13824"/>
                    <a:pt x="13252" y="13824"/>
                    <a:pt x="13228" y="13836"/>
                  </a:cubicBezTo>
                  <a:cubicBezTo>
                    <a:pt x="13205" y="13812"/>
                    <a:pt x="13169" y="13812"/>
                    <a:pt x="13145" y="13812"/>
                  </a:cubicBezTo>
                  <a:cubicBezTo>
                    <a:pt x="13145" y="13812"/>
                    <a:pt x="13145" y="13788"/>
                    <a:pt x="13133" y="13788"/>
                  </a:cubicBezTo>
                  <a:lnTo>
                    <a:pt x="13145" y="13788"/>
                  </a:lnTo>
                  <a:lnTo>
                    <a:pt x="13157" y="13812"/>
                  </a:lnTo>
                  <a:cubicBezTo>
                    <a:pt x="13169" y="13788"/>
                    <a:pt x="13193" y="13788"/>
                    <a:pt x="13193" y="13776"/>
                  </a:cubicBezTo>
                  <a:close/>
                  <a:moveTo>
                    <a:pt x="14717" y="13645"/>
                  </a:moveTo>
                  <a:cubicBezTo>
                    <a:pt x="14740" y="13657"/>
                    <a:pt x="14752" y="13657"/>
                    <a:pt x="14764" y="13669"/>
                  </a:cubicBezTo>
                  <a:cubicBezTo>
                    <a:pt x="14752" y="13717"/>
                    <a:pt x="14740" y="13776"/>
                    <a:pt x="14705" y="13848"/>
                  </a:cubicBezTo>
                  <a:cubicBezTo>
                    <a:pt x="14740" y="13776"/>
                    <a:pt x="14740" y="13717"/>
                    <a:pt x="14717" y="13645"/>
                  </a:cubicBezTo>
                  <a:close/>
                  <a:moveTo>
                    <a:pt x="21194" y="13598"/>
                  </a:moveTo>
                  <a:cubicBezTo>
                    <a:pt x="21194" y="13610"/>
                    <a:pt x="21206" y="13621"/>
                    <a:pt x="21241" y="13645"/>
                  </a:cubicBezTo>
                  <a:cubicBezTo>
                    <a:pt x="21243" y="13640"/>
                    <a:pt x="21245" y="13635"/>
                    <a:pt x="21246" y="13631"/>
                  </a:cubicBezTo>
                  <a:lnTo>
                    <a:pt x="21246" y="13631"/>
                  </a:lnTo>
                  <a:lnTo>
                    <a:pt x="21253" y="13645"/>
                  </a:lnTo>
                  <a:lnTo>
                    <a:pt x="21253" y="13657"/>
                  </a:lnTo>
                  <a:cubicBezTo>
                    <a:pt x="21217" y="13657"/>
                    <a:pt x="21194" y="13669"/>
                    <a:pt x="21158" y="13693"/>
                  </a:cubicBezTo>
                  <a:lnTo>
                    <a:pt x="21158" y="13717"/>
                  </a:lnTo>
                  <a:cubicBezTo>
                    <a:pt x="21146" y="13729"/>
                    <a:pt x="21134" y="13764"/>
                    <a:pt x="21134" y="13788"/>
                  </a:cubicBezTo>
                  <a:cubicBezTo>
                    <a:pt x="21134" y="13812"/>
                    <a:pt x="21122" y="13812"/>
                    <a:pt x="21122" y="13824"/>
                  </a:cubicBezTo>
                  <a:lnTo>
                    <a:pt x="21122" y="13872"/>
                  </a:lnTo>
                  <a:cubicBezTo>
                    <a:pt x="21122" y="13872"/>
                    <a:pt x="21122" y="13848"/>
                    <a:pt x="21098" y="13848"/>
                  </a:cubicBezTo>
                  <a:cubicBezTo>
                    <a:pt x="21098" y="13836"/>
                    <a:pt x="21086" y="13824"/>
                    <a:pt x="21086" y="13812"/>
                  </a:cubicBezTo>
                  <a:lnTo>
                    <a:pt x="21075" y="13812"/>
                  </a:lnTo>
                  <a:lnTo>
                    <a:pt x="21063" y="13788"/>
                  </a:lnTo>
                  <a:cubicBezTo>
                    <a:pt x="21075" y="13764"/>
                    <a:pt x="21063" y="13717"/>
                    <a:pt x="21027" y="13693"/>
                  </a:cubicBezTo>
                  <a:lnTo>
                    <a:pt x="21027" y="13693"/>
                  </a:lnTo>
                  <a:cubicBezTo>
                    <a:pt x="21042" y="13696"/>
                    <a:pt x="21056" y="13697"/>
                    <a:pt x="21069" y="13697"/>
                  </a:cubicBezTo>
                  <a:cubicBezTo>
                    <a:pt x="21108" y="13697"/>
                    <a:pt x="21137" y="13684"/>
                    <a:pt x="21146" y="13657"/>
                  </a:cubicBezTo>
                  <a:lnTo>
                    <a:pt x="21170" y="13645"/>
                  </a:lnTo>
                  <a:cubicBezTo>
                    <a:pt x="21170" y="13621"/>
                    <a:pt x="21170" y="13621"/>
                    <a:pt x="21146" y="13610"/>
                  </a:cubicBezTo>
                  <a:cubicBezTo>
                    <a:pt x="21170" y="13610"/>
                    <a:pt x="21182" y="13610"/>
                    <a:pt x="21194" y="13598"/>
                  </a:cubicBezTo>
                  <a:close/>
                  <a:moveTo>
                    <a:pt x="6692" y="13907"/>
                  </a:moveTo>
                  <a:cubicBezTo>
                    <a:pt x="6716" y="13907"/>
                    <a:pt x="6728" y="13931"/>
                    <a:pt x="6739" y="13931"/>
                  </a:cubicBezTo>
                  <a:cubicBezTo>
                    <a:pt x="6728" y="13931"/>
                    <a:pt x="6728" y="13931"/>
                    <a:pt x="6716" y="13943"/>
                  </a:cubicBezTo>
                  <a:lnTo>
                    <a:pt x="6620" y="13943"/>
                  </a:lnTo>
                  <a:cubicBezTo>
                    <a:pt x="6656" y="13943"/>
                    <a:pt x="6668" y="13931"/>
                    <a:pt x="6692" y="13907"/>
                  </a:cubicBezTo>
                  <a:close/>
                  <a:moveTo>
                    <a:pt x="19110" y="13883"/>
                  </a:moveTo>
                  <a:cubicBezTo>
                    <a:pt x="19147" y="13898"/>
                    <a:pt x="19179" y="13908"/>
                    <a:pt x="19212" y="13908"/>
                  </a:cubicBezTo>
                  <a:cubicBezTo>
                    <a:pt x="19233" y="13908"/>
                    <a:pt x="19254" y="13904"/>
                    <a:pt x="19277" y="13895"/>
                  </a:cubicBezTo>
                  <a:lnTo>
                    <a:pt x="19277" y="13931"/>
                  </a:lnTo>
                  <a:cubicBezTo>
                    <a:pt x="19255" y="13920"/>
                    <a:pt x="19234" y="13914"/>
                    <a:pt x="19215" y="13914"/>
                  </a:cubicBezTo>
                  <a:cubicBezTo>
                    <a:pt x="19191" y="13914"/>
                    <a:pt x="19171" y="13923"/>
                    <a:pt x="19158" y="13943"/>
                  </a:cubicBezTo>
                  <a:cubicBezTo>
                    <a:pt x="19152" y="13937"/>
                    <a:pt x="19143" y="13934"/>
                    <a:pt x="19134" y="13934"/>
                  </a:cubicBezTo>
                  <a:cubicBezTo>
                    <a:pt x="19125" y="13934"/>
                    <a:pt x="19116" y="13937"/>
                    <a:pt x="19110" y="13943"/>
                  </a:cubicBezTo>
                  <a:cubicBezTo>
                    <a:pt x="19110" y="13943"/>
                    <a:pt x="19110" y="13931"/>
                    <a:pt x="19122" y="13931"/>
                  </a:cubicBezTo>
                  <a:cubicBezTo>
                    <a:pt x="19098" y="13907"/>
                    <a:pt x="19086" y="13907"/>
                    <a:pt x="19086" y="13895"/>
                  </a:cubicBezTo>
                  <a:cubicBezTo>
                    <a:pt x="19098" y="13895"/>
                    <a:pt x="19098" y="13895"/>
                    <a:pt x="19110" y="13883"/>
                  </a:cubicBezTo>
                  <a:close/>
                  <a:moveTo>
                    <a:pt x="11669" y="13705"/>
                  </a:moveTo>
                  <a:cubicBezTo>
                    <a:pt x="11669" y="13705"/>
                    <a:pt x="11669" y="13717"/>
                    <a:pt x="11681" y="13717"/>
                  </a:cubicBezTo>
                  <a:cubicBezTo>
                    <a:pt x="11681" y="13764"/>
                    <a:pt x="11704" y="13788"/>
                    <a:pt x="11728" y="13836"/>
                  </a:cubicBezTo>
                  <a:cubicBezTo>
                    <a:pt x="11716" y="13848"/>
                    <a:pt x="11716" y="13872"/>
                    <a:pt x="11716" y="13895"/>
                  </a:cubicBezTo>
                  <a:lnTo>
                    <a:pt x="11728" y="13895"/>
                  </a:lnTo>
                  <a:cubicBezTo>
                    <a:pt x="11728" y="13907"/>
                    <a:pt x="11716" y="13919"/>
                    <a:pt x="11716" y="13955"/>
                  </a:cubicBezTo>
                  <a:cubicBezTo>
                    <a:pt x="11681" y="13907"/>
                    <a:pt x="11657" y="13883"/>
                    <a:pt x="11597" y="13860"/>
                  </a:cubicBezTo>
                  <a:cubicBezTo>
                    <a:pt x="11621" y="13836"/>
                    <a:pt x="11645" y="13788"/>
                    <a:pt x="11645" y="13752"/>
                  </a:cubicBezTo>
                  <a:cubicBezTo>
                    <a:pt x="11645" y="13729"/>
                    <a:pt x="11657" y="13729"/>
                    <a:pt x="11657" y="13717"/>
                  </a:cubicBezTo>
                  <a:lnTo>
                    <a:pt x="11669" y="13705"/>
                  </a:lnTo>
                  <a:close/>
                  <a:moveTo>
                    <a:pt x="15975" y="13985"/>
                  </a:moveTo>
                  <a:cubicBezTo>
                    <a:pt x="15967" y="13998"/>
                    <a:pt x="15967" y="14006"/>
                    <a:pt x="15967" y="14014"/>
                  </a:cubicBezTo>
                  <a:lnTo>
                    <a:pt x="15955" y="14014"/>
                  </a:lnTo>
                  <a:cubicBezTo>
                    <a:pt x="15943" y="14014"/>
                    <a:pt x="15943" y="14026"/>
                    <a:pt x="15943" y="14026"/>
                  </a:cubicBezTo>
                  <a:lnTo>
                    <a:pt x="15924" y="14026"/>
                  </a:lnTo>
                  <a:cubicBezTo>
                    <a:pt x="15944" y="14014"/>
                    <a:pt x="15961" y="14000"/>
                    <a:pt x="15975" y="13985"/>
                  </a:cubicBezTo>
                  <a:close/>
                  <a:moveTo>
                    <a:pt x="14022" y="13815"/>
                  </a:moveTo>
                  <a:cubicBezTo>
                    <a:pt x="14048" y="13885"/>
                    <a:pt x="14069" y="13962"/>
                    <a:pt x="14098" y="14038"/>
                  </a:cubicBezTo>
                  <a:cubicBezTo>
                    <a:pt x="14065" y="14019"/>
                    <a:pt x="14032" y="14010"/>
                    <a:pt x="14001" y="14010"/>
                  </a:cubicBezTo>
                  <a:cubicBezTo>
                    <a:pt x="13976" y="14010"/>
                    <a:pt x="13952" y="14016"/>
                    <a:pt x="13931" y="14026"/>
                  </a:cubicBezTo>
                  <a:cubicBezTo>
                    <a:pt x="13931" y="14016"/>
                    <a:pt x="13931" y="13987"/>
                    <a:pt x="13923" y="13972"/>
                  </a:cubicBezTo>
                  <a:lnTo>
                    <a:pt x="13923" y="13972"/>
                  </a:lnTo>
                  <a:cubicBezTo>
                    <a:pt x="13933" y="13985"/>
                    <a:pt x="13948" y="13992"/>
                    <a:pt x="13965" y="13992"/>
                  </a:cubicBezTo>
                  <a:cubicBezTo>
                    <a:pt x="13987" y="13992"/>
                    <a:pt x="14012" y="13980"/>
                    <a:pt x="14038" y="13955"/>
                  </a:cubicBezTo>
                  <a:cubicBezTo>
                    <a:pt x="14038" y="13907"/>
                    <a:pt x="14026" y="13883"/>
                    <a:pt x="13978" y="13883"/>
                  </a:cubicBezTo>
                  <a:cubicBezTo>
                    <a:pt x="13990" y="13883"/>
                    <a:pt x="14002" y="13872"/>
                    <a:pt x="14026" y="13872"/>
                  </a:cubicBezTo>
                  <a:cubicBezTo>
                    <a:pt x="14026" y="13851"/>
                    <a:pt x="14025" y="13833"/>
                    <a:pt x="14022" y="13815"/>
                  </a:cubicBezTo>
                  <a:close/>
                  <a:moveTo>
                    <a:pt x="15812" y="14062"/>
                  </a:moveTo>
                  <a:lnTo>
                    <a:pt x="15812" y="14064"/>
                  </a:lnTo>
                  <a:lnTo>
                    <a:pt x="15812" y="14064"/>
                  </a:lnTo>
                  <a:cubicBezTo>
                    <a:pt x="15805" y="14063"/>
                    <a:pt x="15797" y="14062"/>
                    <a:pt x="15788" y="14062"/>
                  </a:cubicBezTo>
                  <a:close/>
                  <a:moveTo>
                    <a:pt x="16705" y="13967"/>
                  </a:moveTo>
                  <a:cubicBezTo>
                    <a:pt x="16705" y="14002"/>
                    <a:pt x="16717" y="14014"/>
                    <a:pt x="16741" y="14026"/>
                  </a:cubicBezTo>
                  <a:cubicBezTo>
                    <a:pt x="16717" y="14026"/>
                    <a:pt x="16681" y="14038"/>
                    <a:pt x="16669" y="14074"/>
                  </a:cubicBezTo>
                  <a:lnTo>
                    <a:pt x="16669" y="14038"/>
                  </a:lnTo>
                  <a:cubicBezTo>
                    <a:pt x="16657" y="14038"/>
                    <a:pt x="16634" y="14026"/>
                    <a:pt x="16634" y="14026"/>
                  </a:cubicBezTo>
                  <a:cubicBezTo>
                    <a:pt x="16657" y="14014"/>
                    <a:pt x="16657" y="14002"/>
                    <a:pt x="16669" y="13979"/>
                  </a:cubicBezTo>
                  <a:lnTo>
                    <a:pt x="16681" y="14002"/>
                  </a:lnTo>
                  <a:cubicBezTo>
                    <a:pt x="16705" y="13979"/>
                    <a:pt x="16705" y="13979"/>
                    <a:pt x="16705" y="13967"/>
                  </a:cubicBezTo>
                  <a:close/>
                  <a:moveTo>
                    <a:pt x="12669" y="13848"/>
                  </a:moveTo>
                  <a:cubicBezTo>
                    <a:pt x="12693" y="13907"/>
                    <a:pt x="12740" y="13955"/>
                    <a:pt x="12788" y="13967"/>
                  </a:cubicBezTo>
                  <a:cubicBezTo>
                    <a:pt x="12740" y="14002"/>
                    <a:pt x="12728" y="14050"/>
                    <a:pt x="12728" y="14110"/>
                  </a:cubicBezTo>
                  <a:cubicBezTo>
                    <a:pt x="12716" y="14050"/>
                    <a:pt x="12669" y="14002"/>
                    <a:pt x="12621" y="13967"/>
                  </a:cubicBezTo>
                  <a:cubicBezTo>
                    <a:pt x="12633" y="13943"/>
                    <a:pt x="12657" y="13895"/>
                    <a:pt x="12657" y="13872"/>
                  </a:cubicBezTo>
                  <a:cubicBezTo>
                    <a:pt x="12657" y="13872"/>
                    <a:pt x="12657" y="13848"/>
                    <a:pt x="12669" y="13848"/>
                  </a:cubicBezTo>
                  <a:close/>
                  <a:moveTo>
                    <a:pt x="15919" y="14029"/>
                  </a:moveTo>
                  <a:cubicBezTo>
                    <a:pt x="15919" y="14050"/>
                    <a:pt x="15920" y="14050"/>
                    <a:pt x="15943" y="14050"/>
                  </a:cubicBezTo>
                  <a:lnTo>
                    <a:pt x="15907" y="14050"/>
                  </a:lnTo>
                  <a:lnTo>
                    <a:pt x="15907" y="14062"/>
                  </a:lnTo>
                  <a:lnTo>
                    <a:pt x="15860" y="14110"/>
                  </a:lnTo>
                  <a:cubicBezTo>
                    <a:pt x="15853" y="14089"/>
                    <a:pt x="15842" y="14076"/>
                    <a:pt x="15827" y="14069"/>
                  </a:cubicBezTo>
                  <a:lnTo>
                    <a:pt x="15827" y="14069"/>
                  </a:lnTo>
                  <a:cubicBezTo>
                    <a:pt x="15862" y="14058"/>
                    <a:pt x="15893" y="14045"/>
                    <a:pt x="15919" y="14029"/>
                  </a:cubicBezTo>
                  <a:close/>
                  <a:moveTo>
                    <a:pt x="11692" y="14062"/>
                  </a:moveTo>
                  <a:cubicBezTo>
                    <a:pt x="11728" y="14062"/>
                    <a:pt x="11740" y="14074"/>
                    <a:pt x="11764" y="14086"/>
                  </a:cubicBezTo>
                  <a:lnTo>
                    <a:pt x="11704" y="14086"/>
                  </a:lnTo>
                  <a:cubicBezTo>
                    <a:pt x="11704" y="14110"/>
                    <a:pt x="11704" y="14122"/>
                    <a:pt x="11681" y="14133"/>
                  </a:cubicBezTo>
                  <a:lnTo>
                    <a:pt x="11657" y="14133"/>
                  </a:lnTo>
                  <a:cubicBezTo>
                    <a:pt x="11657" y="14122"/>
                    <a:pt x="11669" y="14110"/>
                    <a:pt x="11657" y="14074"/>
                  </a:cubicBezTo>
                  <a:cubicBezTo>
                    <a:pt x="11669" y="14074"/>
                    <a:pt x="11681" y="14062"/>
                    <a:pt x="11692" y="14062"/>
                  </a:cubicBezTo>
                  <a:close/>
                  <a:moveTo>
                    <a:pt x="20848" y="14014"/>
                  </a:moveTo>
                  <a:cubicBezTo>
                    <a:pt x="20872" y="14026"/>
                    <a:pt x="20884" y="14050"/>
                    <a:pt x="20896" y="14050"/>
                  </a:cubicBezTo>
                  <a:cubicBezTo>
                    <a:pt x="20884" y="14062"/>
                    <a:pt x="20884" y="14086"/>
                    <a:pt x="20896" y="14133"/>
                  </a:cubicBezTo>
                  <a:cubicBezTo>
                    <a:pt x="20884" y="14133"/>
                    <a:pt x="20860" y="14133"/>
                    <a:pt x="20860" y="14145"/>
                  </a:cubicBezTo>
                  <a:cubicBezTo>
                    <a:pt x="20848" y="14133"/>
                    <a:pt x="20836" y="14133"/>
                    <a:pt x="20825" y="14133"/>
                  </a:cubicBezTo>
                  <a:cubicBezTo>
                    <a:pt x="20848" y="14133"/>
                    <a:pt x="20860" y="14110"/>
                    <a:pt x="20884" y="14074"/>
                  </a:cubicBezTo>
                  <a:cubicBezTo>
                    <a:pt x="20860" y="14074"/>
                    <a:pt x="20860" y="14062"/>
                    <a:pt x="20848" y="14062"/>
                  </a:cubicBezTo>
                  <a:cubicBezTo>
                    <a:pt x="20836" y="14050"/>
                    <a:pt x="20836" y="14026"/>
                    <a:pt x="20848" y="14014"/>
                  </a:cubicBezTo>
                  <a:close/>
                  <a:moveTo>
                    <a:pt x="6906" y="14026"/>
                  </a:moveTo>
                  <a:cubicBezTo>
                    <a:pt x="6906" y="14050"/>
                    <a:pt x="6918" y="14062"/>
                    <a:pt x="6942" y="14074"/>
                  </a:cubicBezTo>
                  <a:lnTo>
                    <a:pt x="6942" y="14110"/>
                  </a:lnTo>
                  <a:cubicBezTo>
                    <a:pt x="6889" y="14110"/>
                    <a:pt x="6845" y="14129"/>
                    <a:pt x="6828" y="14158"/>
                  </a:cubicBezTo>
                  <a:lnTo>
                    <a:pt x="6828" y="14158"/>
                  </a:lnTo>
                  <a:cubicBezTo>
                    <a:pt x="6831" y="14150"/>
                    <a:pt x="6835" y="14140"/>
                    <a:pt x="6835" y="14133"/>
                  </a:cubicBezTo>
                  <a:cubicBezTo>
                    <a:pt x="6859" y="14110"/>
                    <a:pt x="6894" y="14074"/>
                    <a:pt x="6906" y="14026"/>
                  </a:cubicBezTo>
                  <a:close/>
                  <a:moveTo>
                    <a:pt x="5704" y="13955"/>
                  </a:moveTo>
                  <a:cubicBezTo>
                    <a:pt x="5716" y="13967"/>
                    <a:pt x="5727" y="13991"/>
                    <a:pt x="5751" y="13991"/>
                  </a:cubicBezTo>
                  <a:cubicBezTo>
                    <a:pt x="5751" y="14002"/>
                    <a:pt x="5727" y="14014"/>
                    <a:pt x="5727" y="14014"/>
                  </a:cubicBezTo>
                  <a:cubicBezTo>
                    <a:pt x="5763" y="14050"/>
                    <a:pt x="5787" y="14062"/>
                    <a:pt x="5811" y="14074"/>
                  </a:cubicBezTo>
                  <a:cubicBezTo>
                    <a:pt x="5787" y="14086"/>
                    <a:pt x="5775" y="14110"/>
                    <a:pt x="5763" y="14133"/>
                  </a:cubicBezTo>
                  <a:cubicBezTo>
                    <a:pt x="5763" y="14122"/>
                    <a:pt x="5751" y="14110"/>
                    <a:pt x="5727" y="14110"/>
                  </a:cubicBezTo>
                  <a:cubicBezTo>
                    <a:pt x="5727" y="14110"/>
                    <a:pt x="5716" y="14133"/>
                    <a:pt x="5716" y="14169"/>
                  </a:cubicBezTo>
                  <a:cubicBezTo>
                    <a:pt x="5704" y="14145"/>
                    <a:pt x="5692" y="14145"/>
                    <a:pt x="5668" y="14145"/>
                  </a:cubicBezTo>
                  <a:cubicBezTo>
                    <a:pt x="5704" y="14133"/>
                    <a:pt x="5704" y="14122"/>
                    <a:pt x="5716" y="14074"/>
                  </a:cubicBezTo>
                  <a:cubicBezTo>
                    <a:pt x="5692" y="14026"/>
                    <a:pt x="5656" y="14014"/>
                    <a:pt x="5632" y="13991"/>
                  </a:cubicBezTo>
                  <a:lnTo>
                    <a:pt x="5656" y="13991"/>
                  </a:lnTo>
                  <a:lnTo>
                    <a:pt x="5656" y="14002"/>
                  </a:lnTo>
                  <a:cubicBezTo>
                    <a:pt x="5692" y="13991"/>
                    <a:pt x="5704" y="13967"/>
                    <a:pt x="5704" y="13955"/>
                  </a:cubicBezTo>
                  <a:close/>
                  <a:moveTo>
                    <a:pt x="16681" y="14085"/>
                  </a:moveTo>
                  <a:lnTo>
                    <a:pt x="16681" y="14085"/>
                  </a:lnTo>
                  <a:cubicBezTo>
                    <a:pt x="16702" y="14104"/>
                    <a:pt x="16719" y="14114"/>
                    <a:pt x="16735" y="14114"/>
                  </a:cubicBezTo>
                  <a:cubicBezTo>
                    <a:pt x="16741" y="14114"/>
                    <a:pt x="16747" y="14113"/>
                    <a:pt x="16753" y="14110"/>
                  </a:cubicBezTo>
                  <a:lnTo>
                    <a:pt x="16753" y="14169"/>
                  </a:lnTo>
                  <a:cubicBezTo>
                    <a:pt x="16753" y="14169"/>
                    <a:pt x="16741" y="14169"/>
                    <a:pt x="16741" y="14181"/>
                  </a:cubicBezTo>
                  <a:lnTo>
                    <a:pt x="16741" y="14145"/>
                  </a:lnTo>
                  <a:cubicBezTo>
                    <a:pt x="16717" y="14133"/>
                    <a:pt x="16681" y="14133"/>
                    <a:pt x="16669" y="14133"/>
                  </a:cubicBezTo>
                  <a:cubicBezTo>
                    <a:pt x="16679" y="14123"/>
                    <a:pt x="16681" y="14105"/>
                    <a:pt x="16681" y="14085"/>
                  </a:cubicBezTo>
                  <a:close/>
                  <a:moveTo>
                    <a:pt x="13157" y="14002"/>
                  </a:moveTo>
                  <a:cubicBezTo>
                    <a:pt x="13228" y="14050"/>
                    <a:pt x="13312" y="14062"/>
                    <a:pt x="13371" y="14062"/>
                  </a:cubicBezTo>
                  <a:cubicBezTo>
                    <a:pt x="13371" y="14074"/>
                    <a:pt x="13383" y="14086"/>
                    <a:pt x="13395" y="14122"/>
                  </a:cubicBezTo>
                  <a:cubicBezTo>
                    <a:pt x="13395" y="14145"/>
                    <a:pt x="13395" y="14193"/>
                    <a:pt x="13407" y="14229"/>
                  </a:cubicBezTo>
                  <a:lnTo>
                    <a:pt x="13395" y="14229"/>
                  </a:lnTo>
                  <a:lnTo>
                    <a:pt x="13395" y="14205"/>
                  </a:lnTo>
                  <a:cubicBezTo>
                    <a:pt x="13373" y="14201"/>
                    <a:pt x="13353" y="14198"/>
                    <a:pt x="13335" y="14198"/>
                  </a:cubicBezTo>
                  <a:cubicBezTo>
                    <a:pt x="13304" y="14198"/>
                    <a:pt x="13279" y="14206"/>
                    <a:pt x="13264" y="14229"/>
                  </a:cubicBezTo>
                  <a:cubicBezTo>
                    <a:pt x="13216" y="14181"/>
                    <a:pt x="13169" y="14169"/>
                    <a:pt x="13133" y="14169"/>
                  </a:cubicBezTo>
                  <a:cubicBezTo>
                    <a:pt x="13145" y="14110"/>
                    <a:pt x="13145" y="14062"/>
                    <a:pt x="13109" y="14014"/>
                  </a:cubicBezTo>
                  <a:cubicBezTo>
                    <a:pt x="13133" y="14002"/>
                    <a:pt x="13145" y="14002"/>
                    <a:pt x="13157" y="14002"/>
                  </a:cubicBezTo>
                  <a:close/>
                  <a:moveTo>
                    <a:pt x="8406" y="14026"/>
                  </a:moveTo>
                  <a:lnTo>
                    <a:pt x="8406" y="14050"/>
                  </a:lnTo>
                  <a:cubicBezTo>
                    <a:pt x="8394" y="14086"/>
                    <a:pt x="8406" y="14145"/>
                    <a:pt x="8430" y="14181"/>
                  </a:cubicBezTo>
                  <a:cubicBezTo>
                    <a:pt x="8383" y="14181"/>
                    <a:pt x="8335" y="14193"/>
                    <a:pt x="8311" y="14241"/>
                  </a:cubicBezTo>
                  <a:cubicBezTo>
                    <a:pt x="8311" y="14229"/>
                    <a:pt x="8287" y="14229"/>
                    <a:pt x="8287" y="14205"/>
                  </a:cubicBezTo>
                  <a:lnTo>
                    <a:pt x="8323" y="14205"/>
                  </a:lnTo>
                  <a:cubicBezTo>
                    <a:pt x="8323" y="14181"/>
                    <a:pt x="8311" y="14169"/>
                    <a:pt x="8287" y="14145"/>
                  </a:cubicBezTo>
                  <a:cubicBezTo>
                    <a:pt x="8311" y="14145"/>
                    <a:pt x="8323" y="14133"/>
                    <a:pt x="8323" y="14110"/>
                  </a:cubicBezTo>
                  <a:cubicBezTo>
                    <a:pt x="8347" y="14110"/>
                    <a:pt x="8383" y="14110"/>
                    <a:pt x="8394" y="14086"/>
                  </a:cubicBezTo>
                  <a:lnTo>
                    <a:pt x="8394" y="14026"/>
                  </a:lnTo>
                  <a:close/>
                  <a:moveTo>
                    <a:pt x="5846" y="14181"/>
                  </a:moveTo>
                  <a:cubicBezTo>
                    <a:pt x="5882" y="14205"/>
                    <a:pt x="5930" y="14217"/>
                    <a:pt x="5954" y="14217"/>
                  </a:cubicBezTo>
                  <a:lnTo>
                    <a:pt x="5954" y="14241"/>
                  </a:lnTo>
                  <a:cubicBezTo>
                    <a:pt x="5930" y="14241"/>
                    <a:pt x="5894" y="14241"/>
                    <a:pt x="5870" y="14253"/>
                  </a:cubicBezTo>
                  <a:cubicBezTo>
                    <a:pt x="5846" y="14217"/>
                    <a:pt x="5835" y="14205"/>
                    <a:pt x="5823" y="14193"/>
                  </a:cubicBezTo>
                  <a:lnTo>
                    <a:pt x="5823" y="14193"/>
                  </a:lnTo>
                  <a:cubicBezTo>
                    <a:pt x="5826" y="14196"/>
                    <a:pt x="5829" y="14198"/>
                    <a:pt x="5831" y="14198"/>
                  </a:cubicBezTo>
                  <a:cubicBezTo>
                    <a:pt x="5836" y="14198"/>
                    <a:pt x="5838" y="14189"/>
                    <a:pt x="5846" y="14181"/>
                  </a:cubicBezTo>
                  <a:close/>
                  <a:moveTo>
                    <a:pt x="8918" y="14145"/>
                  </a:moveTo>
                  <a:lnTo>
                    <a:pt x="8918" y="14145"/>
                  </a:lnTo>
                  <a:cubicBezTo>
                    <a:pt x="8906" y="14181"/>
                    <a:pt x="8883" y="14205"/>
                    <a:pt x="8883" y="14253"/>
                  </a:cubicBezTo>
                  <a:cubicBezTo>
                    <a:pt x="8871" y="14253"/>
                    <a:pt x="8859" y="14241"/>
                    <a:pt x="8847" y="14241"/>
                  </a:cubicBezTo>
                  <a:cubicBezTo>
                    <a:pt x="8859" y="14229"/>
                    <a:pt x="8871" y="14193"/>
                    <a:pt x="8883" y="14181"/>
                  </a:cubicBezTo>
                  <a:lnTo>
                    <a:pt x="8918" y="14145"/>
                  </a:lnTo>
                  <a:close/>
                  <a:moveTo>
                    <a:pt x="9037" y="14145"/>
                  </a:moveTo>
                  <a:cubicBezTo>
                    <a:pt x="9049" y="14193"/>
                    <a:pt x="9097" y="14205"/>
                    <a:pt x="9145" y="14217"/>
                  </a:cubicBezTo>
                  <a:cubicBezTo>
                    <a:pt x="9145" y="14205"/>
                    <a:pt x="9145" y="14205"/>
                    <a:pt x="9156" y="14193"/>
                  </a:cubicBezTo>
                  <a:lnTo>
                    <a:pt x="9240" y="14193"/>
                  </a:lnTo>
                  <a:cubicBezTo>
                    <a:pt x="9240" y="14205"/>
                    <a:pt x="9228" y="14229"/>
                    <a:pt x="9228" y="14241"/>
                  </a:cubicBezTo>
                  <a:cubicBezTo>
                    <a:pt x="9192" y="14241"/>
                    <a:pt x="9180" y="14241"/>
                    <a:pt x="9156" y="14253"/>
                  </a:cubicBezTo>
                  <a:lnTo>
                    <a:pt x="9097" y="14253"/>
                  </a:lnTo>
                  <a:cubicBezTo>
                    <a:pt x="9073" y="14217"/>
                    <a:pt x="9061" y="14193"/>
                    <a:pt x="9037" y="14169"/>
                  </a:cubicBezTo>
                  <a:lnTo>
                    <a:pt x="9037" y="14145"/>
                  </a:lnTo>
                  <a:close/>
                  <a:moveTo>
                    <a:pt x="12740" y="14205"/>
                  </a:moveTo>
                  <a:cubicBezTo>
                    <a:pt x="12752" y="14217"/>
                    <a:pt x="12776" y="14217"/>
                    <a:pt x="12788" y="14217"/>
                  </a:cubicBezTo>
                  <a:lnTo>
                    <a:pt x="12788" y="14253"/>
                  </a:lnTo>
                  <a:cubicBezTo>
                    <a:pt x="12756" y="14253"/>
                    <a:pt x="12735" y="14247"/>
                    <a:pt x="12714" y="14247"/>
                  </a:cubicBezTo>
                  <a:cubicBezTo>
                    <a:pt x="12703" y="14247"/>
                    <a:pt x="12693" y="14249"/>
                    <a:pt x="12681" y="14253"/>
                  </a:cubicBezTo>
                  <a:lnTo>
                    <a:pt x="12681" y="14241"/>
                  </a:lnTo>
                  <a:cubicBezTo>
                    <a:pt x="12693" y="14217"/>
                    <a:pt x="12728" y="14217"/>
                    <a:pt x="12740" y="14205"/>
                  </a:cubicBezTo>
                  <a:close/>
                  <a:moveTo>
                    <a:pt x="5132" y="14229"/>
                  </a:moveTo>
                  <a:cubicBezTo>
                    <a:pt x="5132" y="14241"/>
                    <a:pt x="5120" y="14241"/>
                    <a:pt x="5120" y="14253"/>
                  </a:cubicBezTo>
                  <a:cubicBezTo>
                    <a:pt x="5108" y="14253"/>
                    <a:pt x="5108" y="14264"/>
                    <a:pt x="5096" y="14264"/>
                  </a:cubicBezTo>
                  <a:cubicBezTo>
                    <a:pt x="5108" y="14264"/>
                    <a:pt x="5108" y="14288"/>
                    <a:pt x="5108" y="14288"/>
                  </a:cubicBezTo>
                  <a:lnTo>
                    <a:pt x="5108" y="14312"/>
                  </a:lnTo>
                  <a:cubicBezTo>
                    <a:pt x="5096" y="14312"/>
                    <a:pt x="5096" y="14300"/>
                    <a:pt x="5073" y="14300"/>
                  </a:cubicBezTo>
                  <a:cubicBezTo>
                    <a:pt x="5096" y="14264"/>
                    <a:pt x="5096" y="14253"/>
                    <a:pt x="5108" y="14229"/>
                  </a:cubicBezTo>
                  <a:close/>
                  <a:moveTo>
                    <a:pt x="8442" y="14229"/>
                  </a:moveTo>
                  <a:cubicBezTo>
                    <a:pt x="8454" y="14241"/>
                    <a:pt x="8466" y="14253"/>
                    <a:pt x="8490" y="14288"/>
                  </a:cubicBezTo>
                  <a:cubicBezTo>
                    <a:pt x="8466" y="14288"/>
                    <a:pt x="8442" y="14300"/>
                    <a:pt x="8406" y="14312"/>
                  </a:cubicBezTo>
                  <a:cubicBezTo>
                    <a:pt x="8430" y="14288"/>
                    <a:pt x="8442" y="14264"/>
                    <a:pt x="8442" y="14229"/>
                  </a:cubicBezTo>
                  <a:close/>
                  <a:moveTo>
                    <a:pt x="2615" y="14193"/>
                  </a:moveTo>
                  <a:cubicBezTo>
                    <a:pt x="2614" y="14210"/>
                    <a:pt x="2623" y="14237"/>
                    <a:pt x="2632" y="14264"/>
                  </a:cubicBezTo>
                  <a:lnTo>
                    <a:pt x="2620" y="14288"/>
                  </a:lnTo>
                  <a:lnTo>
                    <a:pt x="2632" y="14300"/>
                  </a:lnTo>
                  <a:lnTo>
                    <a:pt x="2632" y="14324"/>
                  </a:lnTo>
                  <a:cubicBezTo>
                    <a:pt x="2620" y="14312"/>
                    <a:pt x="2608" y="14312"/>
                    <a:pt x="2596" y="14300"/>
                  </a:cubicBezTo>
                  <a:cubicBezTo>
                    <a:pt x="2572" y="14288"/>
                    <a:pt x="2572" y="14264"/>
                    <a:pt x="2560" y="14253"/>
                  </a:cubicBezTo>
                  <a:cubicBezTo>
                    <a:pt x="2572" y="14241"/>
                    <a:pt x="2596" y="14205"/>
                    <a:pt x="2608" y="14193"/>
                  </a:cubicBezTo>
                  <a:close/>
                  <a:moveTo>
                    <a:pt x="27254" y="14288"/>
                  </a:moveTo>
                  <a:cubicBezTo>
                    <a:pt x="27254" y="14300"/>
                    <a:pt x="27266" y="14312"/>
                    <a:pt x="27302" y="14312"/>
                  </a:cubicBezTo>
                  <a:lnTo>
                    <a:pt x="27302" y="14324"/>
                  </a:lnTo>
                  <a:lnTo>
                    <a:pt x="27302" y="14348"/>
                  </a:lnTo>
                  <a:lnTo>
                    <a:pt x="27218" y="14348"/>
                  </a:lnTo>
                  <a:cubicBezTo>
                    <a:pt x="27242" y="14324"/>
                    <a:pt x="27254" y="14312"/>
                    <a:pt x="27254" y="14288"/>
                  </a:cubicBezTo>
                  <a:close/>
                  <a:moveTo>
                    <a:pt x="14526" y="14324"/>
                  </a:moveTo>
                  <a:lnTo>
                    <a:pt x="14526" y="14324"/>
                  </a:lnTo>
                  <a:cubicBezTo>
                    <a:pt x="14538" y="14360"/>
                    <a:pt x="14526" y="14372"/>
                    <a:pt x="14514" y="14407"/>
                  </a:cubicBezTo>
                  <a:cubicBezTo>
                    <a:pt x="14514" y="14383"/>
                    <a:pt x="14502" y="14372"/>
                    <a:pt x="14479" y="14360"/>
                  </a:cubicBezTo>
                  <a:cubicBezTo>
                    <a:pt x="14479" y="14348"/>
                    <a:pt x="14502" y="14348"/>
                    <a:pt x="14479" y="14324"/>
                  </a:cubicBezTo>
                  <a:lnTo>
                    <a:pt x="14479" y="14324"/>
                  </a:lnTo>
                  <a:cubicBezTo>
                    <a:pt x="14490" y="14336"/>
                    <a:pt x="14499" y="14342"/>
                    <a:pt x="14507" y="14342"/>
                  </a:cubicBezTo>
                  <a:cubicBezTo>
                    <a:pt x="14514" y="14342"/>
                    <a:pt x="14520" y="14336"/>
                    <a:pt x="14526" y="14324"/>
                  </a:cubicBezTo>
                  <a:close/>
                  <a:moveTo>
                    <a:pt x="26685" y="14345"/>
                  </a:moveTo>
                  <a:lnTo>
                    <a:pt x="26685" y="14345"/>
                  </a:lnTo>
                  <a:cubicBezTo>
                    <a:pt x="26695" y="14366"/>
                    <a:pt x="26706" y="14387"/>
                    <a:pt x="26718" y="14407"/>
                  </a:cubicBezTo>
                  <a:cubicBezTo>
                    <a:pt x="26718" y="14419"/>
                    <a:pt x="26706" y="14419"/>
                    <a:pt x="26682" y="14419"/>
                  </a:cubicBezTo>
                  <a:cubicBezTo>
                    <a:pt x="26692" y="14396"/>
                    <a:pt x="26692" y="14371"/>
                    <a:pt x="26685" y="14345"/>
                  </a:cubicBezTo>
                  <a:close/>
                  <a:moveTo>
                    <a:pt x="12193" y="14372"/>
                  </a:moveTo>
                  <a:cubicBezTo>
                    <a:pt x="12193" y="14383"/>
                    <a:pt x="12204" y="14419"/>
                    <a:pt x="12216" y="14431"/>
                  </a:cubicBezTo>
                  <a:lnTo>
                    <a:pt x="12204" y="14431"/>
                  </a:lnTo>
                  <a:cubicBezTo>
                    <a:pt x="12204" y="14419"/>
                    <a:pt x="12193" y="14407"/>
                    <a:pt x="12169" y="14383"/>
                  </a:cubicBezTo>
                  <a:cubicBezTo>
                    <a:pt x="12145" y="14407"/>
                    <a:pt x="12145" y="14419"/>
                    <a:pt x="12145" y="14443"/>
                  </a:cubicBezTo>
                  <a:cubicBezTo>
                    <a:pt x="12133" y="14431"/>
                    <a:pt x="12109" y="14431"/>
                    <a:pt x="12109" y="14431"/>
                  </a:cubicBezTo>
                  <a:cubicBezTo>
                    <a:pt x="12133" y="14431"/>
                    <a:pt x="12145" y="14419"/>
                    <a:pt x="12145" y="14383"/>
                  </a:cubicBezTo>
                  <a:cubicBezTo>
                    <a:pt x="12157" y="14383"/>
                    <a:pt x="12181" y="14372"/>
                    <a:pt x="12193" y="14372"/>
                  </a:cubicBezTo>
                  <a:close/>
                  <a:moveTo>
                    <a:pt x="22313" y="14383"/>
                  </a:moveTo>
                  <a:cubicBezTo>
                    <a:pt x="22325" y="14407"/>
                    <a:pt x="22360" y="14407"/>
                    <a:pt x="22372" y="14407"/>
                  </a:cubicBezTo>
                  <a:cubicBezTo>
                    <a:pt x="22337" y="14431"/>
                    <a:pt x="22325" y="14443"/>
                    <a:pt x="22313" y="14479"/>
                  </a:cubicBezTo>
                  <a:cubicBezTo>
                    <a:pt x="22301" y="14467"/>
                    <a:pt x="22301" y="14431"/>
                    <a:pt x="22277" y="14419"/>
                  </a:cubicBezTo>
                  <a:cubicBezTo>
                    <a:pt x="22301" y="14407"/>
                    <a:pt x="22301" y="14383"/>
                    <a:pt x="22313" y="14383"/>
                  </a:cubicBezTo>
                  <a:close/>
                  <a:moveTo>
                    <a:pt x="8240" y="14383"/>
                  </a:moveTo>
                  <a:cubicBezTo>
                    <a:pt x="8240" y="14419"/>
                    <a:pt x="8263" y="14467"/>
                    <a:pt x="8287" y="14491"/>
                  </a:cubicBezTo>
                  <a:cubicBezTo>
                    <a:pt x="8279" y="14487"/>
                    <a:pt x="8269" y="14485"/>
                    <a:pt x="8257" y="14485"/>
                  </a:cubicBezTo>
                  <a:cubicBezTo>
                    <a:pt x="8233" y="14485"/>
                    <a:pt x="8204" y="14491"/>
                    <a:pt x="8180" y="14491"/>
                  </a:cubicBezTo>
                  <a:cubicBezTo>
                    <a:pt x="8204" y="14479"/>
                    <a:pt x="8216" y="14467"/>
                    <a:pt x="8216" y="14443"/>
                  </a:cubicBezTo>
                  <a:cubicBezTo>
                    <a:pt x="8216" y="14431"/>
                    <a:pt x="8204" y="14431"/>
                    <a:pt x="8204" y="14419"/>
                  </a:cubicBezTo>
                  <a:cubicBezTo>
                    <a:pt x="8216" y="14419"/>
                    <a:pt x="8228" y="14407"/>
                    <a:pt x="8240" y="14383"/>
                  </a:cubicBezTo>
                  <a:close/>
                  <a:moveTo>
                    <a:pt x="26659" y="14086"/>
                  </a:moveTo>
                  <a:lnTo>
                    <a:pt x="26659" y="14122"/>
                  </a:lnTo>
                  <a:cubicBezTo>
                    <a:pt x="26643" y="14176"/>
                    <a:pt x="26648" y="14242"/>
                    <a:pt x="26670" y="14307"/>
                  </a:cubicBezTo>
                  <a:lnTo>
                    <a:pt x="26670" y="14307"/>
                  </a:lnTo>
                  <a:cubicBezTo>
                    <a:pt x="26656" y="14280"/>
                    <a:pt x="26636" y="14253"/>
                    <a:pt x="26611" y="14229"/>
                  </a:cubicBezTo>
                  <a:cubicBezTo>
                    <a:pt x="26492" y="14300"/>
                    <a:pt x="26468" y="14407"/>
                    <a:pt x="26504" y="14491"/>
                  </a:cubicBezTo>
                  <a:cubicBezTo>
                    <a:pt x="26492" y="14491"/>
                    <a:pt x="26468" y="14479"/>
                    <a:pt x="26444" y="14479"/>
                  </a:cubicBezTo>
                  <a:cubicBezTo>
                    <a:pt x="26468" y="14479"/>
                    <a:pt x="26468" y="14467"/>
                    <a:pt x="26480" y="14443"/>
                  </a:cubicBezTo>
                  <a:cubicBezTo>
                    <a:pt x="26468" y="14407"/>
                    <a:pt x="26420" y="14372"/>
                    <a:pt x="26373" y="14372"/>
                  </a:cubicBezTo>
                  <a:cubicBezTo>
                    <a:pt x="26373" y="14360"/>
                    <a:pt x="26361" y="14336"/>
                    <a:pt x="26361" y="14336"/>
                  </a:cubicBezTo>
                  <a:cubicBezTo>
                    <a:pt x="26373" y="14300"/>
                    <a:pt x="26361" y="14253"/>
                    <a:pt x="26301" y="14217"/>
                  </a:cubicBezTo>
                  <a:cubicBezTo>
                    <a:pt x="26278" y="14241"/>
                    <a:pt x="26266" y="14241"/>
                    <a:pt x="26266" y="14253"/>
                  </a:cubicBezTo>
                  <a:cubicBezTo>
                    <a:pt x="26266" y="14217"/>
                    <a:pt x="26254" y="14181"/>
                    <a:pt x="26206" y="14145"/>
                  </a:cubicBezTo>
                  <a:lnTo>
                    <a:pt x="26206" y="14145"/>
                  </a:lnTo>
                  <a:cubicBezTo>
                    <a:pt x="26226" y="14152"/>
                    <a:pt x="26247" y="14155"/>
                    <a:pt x="26268" y="14155"/>
                  </a:cubicBezTo>
                  <a:cubicBezTo>
                    <a:pt x="26323" y="14155"/>
                    <a:pt x="26381" y="14135"/>
                    <a:pt x="26432" y="14110"/>
                  </a:cubicBezTo>
                  <a:lnTo>
                    <a:pt x="26504" y="14110"/>
                  </a:lnTo>
                  <a:cubicBezTo>
                    <a:pt x="26528" y="14122"/>
                    <a:pt x="26528" y="14133"/>
                    <a:pt x="26540" y="14145"/>
                  </a:cubicBezTo>
                  <a:cubicBezTo>
                    <a:pt x="26563" y="14133"/>
                    <a:pt x="26575" y="14122"/>
                    <a:pt x="26599" y="14110"/>
                  </a:cubicBezTo>
                  <a:cubicBezTo>
                    <a:pt x="26623" y="14110"/>
                    <a:pt x="26635" y="14086"/>
                    <a:pt x="26659" y="14086"/>
                  </a:cubicBezTo>
                  <a:close/>
                  <a:moveTo>
                    <a:pt x="10430" y="14562"/>
                  </a:moveTo>
                  <a:cubicBezTo>
                    <a:pt x="10454" y="14598"/>
                    <a:pt x="10466" y="14610"/>
                    <a:pt x="10466" y="14610"/>
                  </a:cubicBezTo>
                  <a:cubicBezTo>
                    <a:pt x="10454" y="14622"/>
                    <a:pt x="10430" y="14622"/>
                    <a:pt x="10418" y="14645"/>
                  </a:cubicBezTo>
                  <a:lnTo>
                    <a:pt x="10407" y="14645"/>
                  </a:lnTo>
                  <a:cubicBezTo>
                    <a:pt x="10418" y="14622"/>
                    <a:pt x="10418" y="14598"/>
                    <a:pt x="10430" y="14562"/>
                  </a:cubicBezTo>
                  <a:close/>
                  <a:moveTo>
                    <a:pt x="11883" y="14598"/>
                  </a:moveTo>
                  <a:cubicBezTo>
                    <a:pt x="11895" y="14598"/>
                    <a:pt x="11895" y="14610"/>
                    <a:pt x="11907" y="14645"/>
                  </a:cubicBezTo>
                  <a:lnTo>
                    <a:pt x="11883" y="14645"/>
                  </a:lnTo>
                  <a:cubicBezTo>
                    <a:pt x="11859" y="14622"/>
                    <a:pt x="11859" y="14622"/>
                    <a:pt x="11847" y="14622"/>
                  </a:cubicBezTo>
                  <a:lnTo>
                    <a:pt x="11859" y="14610"/>
                  </a:lnTo>
                  <a:cubicBezTo>
                    <a:pt x="11883" y="14610"/>
                    <a:pt x="11883" y="14598"/>
                    <a:pt x="11883" y="14598"/>
                  </a:cubicBezTo>
                  <a:close/>
                  <a:moveTo>
                    <a:pt x="14157" y="14122"/>
                  </a:moveTo>
                  <a:cubicBezTo>
                    <a:pt x="14181" y="14217"/>
                    <a:pt x="14205" y="14336"/>
                    <a:pt x="14217" y="14443"/>
                  </a:cubicBezTo>
                  <a:cubicBezTo>
                    <a:pt x="14217" y="14491"/>
                    <a:pt x="14228" y="14550"/>
                    <a:pt x="14228" y="14598"/>
                  </a:cubicBezTo>
                  <a:cubicBezTo>
                    <a:pt x="14189" y="14566"/>
                    <a:pt x="14170" y="14555"/>
                    <a:pt x="14159" y="14555"/>
                  </a:cubicBezTo>
                  <a:cubicBezTo>
                    <a:pt x="14153" y="14555"/>
                    <a:pt x="14149" y="14558"/>
                    <a:pt x="14145" y="14562"/>
                  </a:cubicBezTo>
                  <a:cubicBezTo>
                    <a:pt x="14145" y="14526"/>
                    <a:pt x="14121" y="14467"/>
                    <a:pt x="14086" y="14419"/>
                  </a:cubicBezTo>
                  <a:cubicBezTo>
                    <a:pt x="13978" y="14443"/>
                    <a:pt x="13931" y="14526"/>
                    <a:pt x="13931" y="14622"/>
                  </a:cubicBezTo>
                  <a:cubicBezTo>
                    <a:pt x="13931" y="14622"/>
                    <a:pt x="13919" y="14622"/>
                    <a:pt x="13919" y="14645"/>
                  </a:cubicBezTo>
                  <a:cubicBezTo>
                    <a:pt x="13907" y="14610"/>
                    <a:pt x="13883" y="14610"/>
                    <a:pt x="13859" y="14610"/>
                  </a:cubicBezTo>
                  <a:cubicBezTo>
                    <a:pt x="13871" y="14598"/>
                    <a:pt x="13871" y="14574"/>
                    <a:pt x="13859" y="14562"/>
                  </a:cubicBezTo>
                  <a:cubicBezTo>
                    <a:pt x="13859" y="14550"/>
                    <a:pt x="13847" y="14538"/>
                    <a:pt x="13812" y="14526"/>
                  </a:cubicBezTo>
                  <a:lnTo>
                    <a:pt x="13812" y="14503"/>
                  </a:lnTo>
                  <a:cubicBezTo>
                    <a:pt x="13812" y="14491"/>
                    <a:pt x="13812" y="14491"/>
                    <a:pt x="13824" y="14479"/>
                  </a:cubicBezTo>
                  <a:cubicBezTo>
                    <a:pt x="13824" y="14491"/>
                    <a:pt x="13847" y="14503"/>
                    <a:pt x="13859" y="14514"/>
                  </a:cubicBezTo>
                  <a:cubicBezTo>
                    <a:pt x="13871" y="14503"/>
                    <a:pt x="13871" y="14503"/>
                    <a:pt x="13871" y="14491"/>
                  </a:cubicBezTo>
                  <a:cubicBezTo>
                    <a:pt x="13871" y="14491"/>
                    <a:pt x="13871" y="14503"/>
                    <a:pt x="13883" y="14503"/>
                  </a:cubicBezTo>
                  <a:lnTo>
                    <a:pt x="13943" y="14503"/>
                  </a:lnTo>
                  <a:cubicBezTo>
                    <a:pt x="13943" y="14491"/>
                    <a:pt x="13943" y="14491"/>
                    <a:pt x="13931" y="14491"/>
                  </a:cubicBezTo>
                  <a:cubicBezTo>
                    <a:pt x="13943" y="14479"/>
                    <a:pt x="13967" y="14443"/>
                    <a:pt x="13978" y="14431"/>
                  </a:cubicBezTo>
                  <a:cubicBezTo>
                    <a:pt x="13990" y="14431"/>
                    <a:pt x="14002" y="14431"/>
                    <a:pt x="14026" y="14419"/>
                  </a:cubicBezTo>
                  <a:cubicBezTo>
                    <a:pt x="14026" y="14395"/>
                    <a:pt x="14026" y="14383"/>
                    <a:pt x="14002" y="14383"/>
                  </a:cubicBezTo>
                  <a:cubicBezTo>
                    <a:pt x="14026" y="14383"/>
                    <a:pt x="14026" y="14372"/>
                    <a:pt x="14026" y="14372"/>
                  </a:cubicBezTo>
                  <a:lnTo>
                    <a:pt x="14038" y="14360"/>
                  </a:lnTo>
                  <a:cubicBezTo>
                    <a:pt x="14062" y="14360"/>
                    <a:pt x="14109" y="14360"/>
                    <a:pt x="14157" y="14324"/>
                  </a:cubicBezTo>
                  <a:cubicBezTo>
                    <a:pt x="14145" y="14264"/>
                    <a:pt x="14121" y="14217"/>
                    <a:pt x="14086" y="14205"/>
                  </a:cubicBezTo>
                  <a:lnTo>
                    <a:pt x="14109" y="14205"/>
                  </a:lnTo>
                  <a:lnTo>
                    <a:pt x="14109" y="14193"/>
                  </a:lnTo>
                  <a:cubicBezTo>
                    <a:pt x="14109" y="14193"/>
                    <a:pt x="14121" y="14193"/>
                    <a:pt x="14121" y="14181"/>
                  </a:cubicBezTo>
                  <a:lnTo>
                    <a:pt x="14109" y="14181"/>
                  </a:lnTo>
                  <a:cubicBezTo>
                    <a:pt x="14121" y="14157"/>
                    <a:pt x="14145" y="14133"/>
                    <a:pt x="14157" y="14122"/>
                  </a:cubicBezTo>
                  <a:close/>
                  <a:moveTo>
                    <a:pt x="20217" y="14360"/>
                  </a:moveTo>
                  <a:cubicBezTo>
                    <a:pt x="20217" y="14372"/>
                    <a:pt x="20229" y="14383"/>
                    <a:pt x="20241" y="14395"/>
                  </a:cubicBezTo>
                  <a:cubicBezTo>
                    <a:pt x="20277" y="14395"/>
                    <a:pt x="20277" y="14395"/>
                    <a:pt x="20277" y="14372"/>
                  </a:cubicBezTo>
                  <a:cubicBezTo>
                    <a:pt x="20289" y="14395"/>
                    <a:pt x="20313" y="14419"/>
                    <a:pt x="20336" y="14431"/>
                  </a:cubicBezTo>
                  <a:cubicBezTo>
                    <a:pt x="20336" y="14419"/>
                    <a:pt x="20313" y="14383"/>
                    <a:pt x="20301" y="14372"/>
                  </a:cubicBezTo>
                  <a:lnTo>
                    <a:pt x="20336" y="14372"/>
                  </a:lnTo>
                  <a:cubicBezTo>
                    <a:pt x="20336" y="14383"/>
                    <a:pt x="20348" y="14395"/>
                    <a:pt x="20360" y="14419"/>
                  </a:cubicBezTo>
                  <a:cubicBezTo>
                    <a:pt x="20363" y="14422"/>
                    <a:pt x="20367" y="14424"/>
                    <a:pt x="20372" y="14424"/>
                  </a:cubicBezTo>
                  <a:cubicBezTo>
                    <a:pt x="20383" y="14424"/>
                    <a:pt x="20396" y="14413"/>
                    <a:pt x="20396" y="14395"/>
                  </a:cubicBezTo>
                  <a:lnTo>
                    <a:pt x="20408" y="14395"/>
                  </a:lnTo>
                  <a:lnTo>
                    <a:pt x="20420" y="14419"/>
                  </a:lnTo>
                  <a:cubicBezTo>
                    <a:pt x="20396" y="14419"/>
                    <a:pt x="20372" y="14431"/>
                    <a:pt x="20360" y="14455"/>
                  </a:cubicBezTo>
                  <a:cubicBezTo>
                    <a:pt x="20348" y="14431"/>
                    <a:pt x="20336" y="14431"/>
                    <a:pt x="20289" y="14431"/>
                  </a:cubicBezTo>
                  <a:cubicBezTo>
                    <a:pt x="20253" y="14479"/>
                    <a:pt x="20277" y="14491"/>
                    <a:pt x="20277" y="14526"/>
                  </a:cubicBezTo>
                  <a:cubicBezTo>
                    <a:pt x="20253" y="14538"/>
                    <a:pt x="20253" y="14562"/>
                    <a:pt x="20277" y="14586"/>
                  </a:cubicBezTo>
                  <a:cubicBezTo>
                    <a:pt x="20267" y="14579"/>
                    <a:pt x="20258" y="14576"/>
                    <a:pt x="20249" y="14576"/>
                  </a:cubicBezTo>
                  <a:cubicBezTo>
                    <a:pt x="20228" y="14576"/>
                    <a:pt x="20211" y="14596"/>
                    <a:pt x="20194" y="14622"/>
                  </a:cubicBezTo>
                  <a:cubicBezTo>
                    <a:pt x="20182" y="14622"/>
                    <a:pt x="20170" y="14622"/>
                    <a:pt x="20170" y="14645"/>
                  </a:cubicBezTo>
                  <a:cubicBezTo>
                    <a:pt x="20170" y="14610"/>
                    <a:pt x="20146" y="14586"/>
                    <a:pt x="20122" y="14562"/>
                  </a:cubicBezTo>
                  <a:lnTo>
                    <a:pt x="20134" y="14550"/>
                  </a:lnTo>
                  <a:cubicBezTo>
                    <a:pt x="20158" y="14550"/>
                    <a:pt x="20158" y="14538"/>
                    <a:pt x="20158" y="14514"/>
                  </a:cubicBezTo>
                  <a:cubicBezTo>
                    <a:pt x="20170" y="14538"/>
                    <a:pt x="20182" y="14538"/>
                    <a:pt x="20194" y="14538"/>
                  </a:cubicBezTo>
                  <a:cubicBezTo>
                    <a:pt x="20194" y="14514"/>
                    <a:pt x="20194" y="14503"/>
                    <a:pt x="20182" y="14503"/>
                  </a:cubicBezTo>
                  <a:cubicBezTo>
                    <a:pt x="20194" y="14503"/>
                    <a:pt x="20194" y="14491"/>
                    <a:pt x="20217" y="14479"/>
                  </a:cubicBezTo>
                  <a:cubicBezTo>
                    <a:pt x="20194" y="14455"/>
                    <a:pt x="20194" y="14455"/>
                    <a:pt x="20182" y="14455"/>
                  </a:cubicBezTo>
                  <a:lnTo>
                    <a:pt x="20182" y="14443"/>
                  </a:lnTo>
                  <a:lnTo>
                    <a:pt x="20217" y="14443"/>
                  </a:lnTo>
                  <a:cubicBezTo>
                    <a:pt x="20217" y="14431"/>
                    <a:pt x="20217" y="14419"/>
                    <a:pt x="20194" y="14419"/>
                  </a:cubicBezTo>
                  <a:cubicBezTo>
                    <a:pt x="20217" y="14419"/>
                    <a:pt x="20217" y="14395"/>
                    <a:pt x="20229" y="14383"/>
                  </a:cubicBezTo>
                  <a:cubicBezTo>
                    <a:pt x="20217" y="14372"/>
                    <a:pt x="20217" y="14372"/>
                    <a:pt x="20194" y="14372"/>
                  </a:cubicBezTo>
                  <a:cubicBezTo>
                    <a:pt x="20194" y="14360"/>
                    <a:pt x="20194" y="14360"/>
                    <a:pt x="20182" y="14360"/>
                  </a:cubicBezTo>
                  <a:close/>
                  <a:moveTo>
                    <a:pt x="22551" y="14526"/>
                  </a:moveTo>
                  <a:cubicBezTo>
                    <a:pt x="22551" y="14538"/>
                    <a:pt x="22563" y="14550"/>
                    <a:pt x="22575" y="14562"/>
                  </a:cubicBezTo>
                  <a:lnTo>
                    <a:pt x="22575" y="14645"/>
                  </a:lnTo>
                  <a:cubicBezTo>
                    <a:pt x="22551" y="14622"/>
                    <a:pt x="22515" y="14598"/>
                    <a:pt x="22503" y="14598"/>
                  </a:cubicBezTo>
                  <a:cubicBezTo>
                    <a:pt x="22515" y="14586"/>
                    <a:pt x="22539" y="14550"/>
                    <a:pt x="22551" y="14526"/>
                  </a:cubicBezTo>
                  <a:close/>
                  <a:moveTo>
                    <a:pt x="9526" y="14669"/>
                  </a:moveTo>
                  <a:cubicBezTo>
                    <a:pt x="9537" y="14681"/>
                    <a:pt x="9561" y="14681"/>
                    <a:pt x="9573" y="14705"/>
                  </a:cubicBezTo>
                  <a:lnTo>
                    <a:pt x="9585" y="14681"/>
                  </a:lnTo>
                  <a:cubicBezTo>
                    <a:pt x="9597" y="14705"/>
                    <a:pt x="9597" y="14717"/>
                    <a:pt x="9621" y="14729"/>
                  </a:cubicBezTo>
                  <a:lnTo>
                    <a:pt x="9597" y="14729"/>
                  </a:lnTo>
                  <a:lnTo>
                    <a:pt x="9597" y="14741"/>
                  </a:lnTo>
                  <a:cubicBezTo>
                    <a:pt x="9585" y="14729"/>
                    <a:pt x="9573" y="14729"/>
                    <a:pt x="9573" y="14729"/>
                  </a:cubicBezTo>
                  <a:lnTo>
                    <a:pt x="9573" y="14705"/>
                  </a:lnTo>
                  <a:cubicBezTo>
                    <a:pt x="9561" y="14705"/>
                    <a:pt x="9537" y="14681"/>
                    <a:pt x="9526" y="14681"/>
                  </a:cubicBezTo>
                  <a:lnTo>
                    <a:pt x="9526" y="14669"/>
                  </a:lnTo>
                  <a:close/>
                  <a:moveTo>
                    <a:pt x="15645" y="14002"/>
                  </a:moveTo>
                  <a:cubicBezTo>
                    <a:pt x="15622" y="14014"/>
                    <a:pt x="15622" y="14026"/>
                    <a:pt x="15622" y="14050"/>
                  </a:cubicBezTo>
                  <a:cubicBezTo>
                    <a:pt x="15635" y="14054"/>
                    <a:pt x="15646" y="14057"/>
                    <a:pt x="15657" y="14057"/>
                  </a:cubicBezTo>
                  <a:cubicBezTo>
                    <a:pt x="15676" y="14057"/>
                    <a:pt x="15694" y="14049"/>
                    <a:pt x="15717" y="14026"/>
                  </a:cubicBezTo>
                  <a:cubicBezTo>
                    <a:pt x="15717" y="14050"/>
                    <a:pt x="15717" y="14062"/>
                    <a:pt x="15729" y="14074"/>
                  </a:cubicBezTo>
                  <a:cubicBezTo>
                    <a:pt x="15729" y="14110"/>
                    <a:pt x="15752" y="14133"/>
                    <a:pt x="15764" y="14145"/>
                  </a:cubicBezTo>
                  <a:cubicBezTo>
                    <a:pt x="15729" y="14169"/>
                    <a:pt x="15717" y="14181"/>
                    <a:pt x="15705" y="14205"/>
                  </a:cubicBezTo>
                  <a:cubicBezTo>
                    <a:pt x="15693" y="14205"/>
                    <a:pt x="15657" y="14205"/>
                    <a:pt x="15645" y="14217"/>
                  </a:cubicBezTo>
                  <a:cubicBezTo>
                    <a:pt x="15645" y="14264"/>
                    <a:pt x="15657" y="14276"/>
                    <a:pt x="15669" y="14312"/>
                  </a:cubicBezTo>
                  <a:cubicBezTo>
                    <a:pt x="15645" y="14324"/>
                    <a:pt x="15610" y="14360"/>
                    <a:pt x="15610" y="14407"/>
                  </a:cubicBezTo>
                  <a:cubicBezTo>
                    <a:pt x="15627" y="14412"/>
                    <a:pt x="15643" y="14414"/>
                    <a:pt x="15657" y="14414"/>
                  </a:cubicBezTo>
                  <a:cubicBezTo>
                    <a:pt x="15682" y="14414"/>
                    <a:pt x="15702" y="14406"/>
                    <a:pt x="15717" y="14383"/>
                  </a:cubicBezTo>
                  <a:lnTo>
                    <a:pt x="15717" y="14419"/>
                  </a:lnTo>
                  <a:cubicBezTo>
                    <a:pt x="15717" y="14431"/>
                    <a:pt x="15705" y="14443"/>
                    <a:pt x="15705" y="14467"/>
                  </a:cubicBezTo>
                  <a:lnTo>
                    <a:pt x="15693" y="14467"/>
                  </a:lnTo>
                  <a:cubicBezTo>
                    <a:pt x="15693" y="14491"/>
                    <a:pt x="15693" y="14503"/>
                    <a:pt x="15705" y="14514"/>
                  </a:cubicBezTo>
                  <a:cubicBezTo>
                    <a:pt x="15693" y="14514"/>
                    <a:pt x="15693" y="14538"/>
                    <a:pt x="15669" y="14538"/>
                  </a:cubicBezTo>
                  <a:cubicBezTo>
                    <a:pt x="15598" y="14622"/>
                    <a:pt x="15514" y="14705"/>
                    <a:pt x="15419" y="14741"/>
                  </a:cubicBezTo>
                  <a:lnTo>
                    <a:pt x="15622" y="14002"/>
                  </a:lnTo>
                  <a:close/>
                  <a:moveTo>
                    <a:pt x="12907" y="14705"/>
                  </a:moveTo>
                  <a:cubicBezTo>
                    <a:pt x="12883" y="14717"/>
                    <a:pt x="12907" y="14741"/>
                    <a:pt x="12919" y="14764"/>
                  </a:cubicBezTo>
                  <a:cubicBezTo>
                    <a:pt x="12907" y="14776"/>
                    <a:pt x="12883" y="14776"/>
                    <a:pt x="12871" y="14788"/>
                  </a:cubicBezTo>
                  <a:cubicBezTo>
                    <a:pt x="12871" y="14776"/>
                    <a:pt x="12859" y="14776"/>
                    <a:pt x="12859" y="14764"/>
                  </a:cubicBezTo>
                  <a:cubicBezTo>
                    <a:pt x="12871" y="14741"/>
                    <a:pt x="12871" y="14729"/>
                    <a:pt x="12895" y="14705"/>
                  </a:cubicBezTo>
                  <a:close/>
                  <a:moveTo>
                    <a:pt x="9954" y="14514"/>
                  </a:moveTo>
                  <a:lnTo>
                    <a:pt x="10002" y="14562"/>
                  </a:lnTo>
                  <a:cubicBezTo>
                    <a:pt x="9990" y="14598"/>
                    <a:pt x="9990" y="14622"/>
                    <a:pt x="9990" y="14657"/>
                  </a:cubicBezTo>
                  <a:cubicBezTo>
                    <a:pt x="9930" y="14681"/>
                    <a:pt x="9883" y="14729"/>
                    <a:pt x="9835" y="14800"/>
                  </a:cubicBezTo>
                  <a:cubicBezTo>
                    <a:pt x="9835" y="14776"/>
                    <a:pt x="9823" y="14776"/>
                    <a:pt x="9799" y="14776"/>
                  </a:cubicBezTo>
                  <a:cubicBezTo>
                    <a:pt x="9811" y="14764"/>
                    <a:pt x="9811" y="14729"/>
                    <a:pt x="9799" y="14705"/>
                  </a:cubicBezTo>
                  <a:lnTo>
                    <a:pt x="9764" y="14705"/>
                  </a:lnTo>
                  <a:cubicBezTo>
                    <a:pt x="9799" y="14645"/>
                    <a:pt x="9811" y="14598"/>
                    <a:pt x="9799" y="14538"/>
                  </a:cubicBezTo>
                  <a:lnTo>
                    <a:pt x="9799" y="14538"/>
                  </a:lnTo>
                  <a:cubicBezTo>
                    <a:pt x="9811" y="14562"/>
                    <a:pt x="9835" y="14598"/>
                    <a:pt x="9883" y="14622"/>
                  </a:cubicBezTo>
                  <a:cubicBezTo>
                    <a:pt x="9930" y="14598"/>
                    <a:pt x="9942" y="14550"/>
                    <a:pt x="9954" y="14514"/>
                  </a:cubicBezTo>
                  <a:close/>
                  <a:moveTo>
                    <a:pt x="3549" y="14729"/>
                  </a:moveTo>
                  <a:cubicBezTo>
                    <a:pt x="3560" y="14729"/>
                    <a:pt x="3560" y="14741"/>
                    <a:pt x="3572" y="14741"/>
                  </a:cubicBezTo>
                  <a:cubicBezTo>
                    <a:pt x="3560" y="14764"/>
                    <a:pt x="3560" y="14788"/>
                    <a:pt x="3560" y="14824"/>
                  </a:cubicBezTo>
                  <a:lnTo>
                    <a:pt x="3513" y="14824"/>
                  </a:lnTo>
                  <a:cubicBezTo>
                    <a:pt x="3549" y="14788"/>
                    <a:pt x="3549" y="14764"/>
                    <a:pt x="3549" y="14729"/>
                  </a:cubicBezTo>
                  <a:close/>
                  <a:moveTo>
                    <a:pt x="12371" y="14467"/>
                  </a:moveTo>
                  <a:cubicBezTo>
                    <a:pt x="12347" y="14491"/>
                    <a:pt x="12347" y="14503"/>
                    <a:pt x="12383" y="14526"/>
                  </a:cubicBezTo>
                  <a:lnTo>
                    <a:pt x="12419" y="14526"/>
                  </a:lnTo>
                  <a:cubicBezTo>
                    <a:pt x="12359" y="14610"/>
                    <a:pt x="12371" y="14681"/>
                    <a:pt x="12431" y="14776"/>
                  </a:cubicBezTo>
                  <a:cubicBezTo>
                    <a:pt x="12408" y="14774"/>
                    <a:pt x="12387" y="14772"/>
                    <a:pt x="12367" y="14772"/>
                  </a:cubicBezTo>
                  <a:cubicBezTo>
                    <a:pt x="12303" y="14772"/>
                    <a:pt x="12253" y="14788"/>
                    <a:pt x="12216" y="14824"/>
                  </a:cubicBezTo>
                  <a:cubicBezTo>
                    <a:pt x="12216" y="14800"/>
                    <a:pt x="12204" y="14788"/>
                    <a:pt x="12204" y="14776"/>
                  </a:cubicBezTo>
                  <a:lnTo>
                    <a:pt x="12264" y="14776"/>
                  </a:lnTo>
                  <a:cubicBezTo>
                    <a:pt x="12276" y="14764"/>
                    <a:pt x="12288" y="14764"/>
                    <a:pt x="12288" y="14741"/>
                  </a:cubicBezTo>
                  <a:cubicBezTo>
                    <a:pt x="12323" y="14729"/>
                    <a:pt x="12335" y="14717"/>
                    <a:pt x="12371" y="14681"/>
                  </a:cubicBezTo>
                  <a:cubicBezTo>
                    <a:pt x="12335" y="14622"/>
                    <a:pt x="12288" y="14598"/>
                    <a:pt x="12240" y="14598"/>
                  </a:cubicBezTo>
                  <a:lnTo>
                    <a:pt x="12240" y="14586"/>
                  </a:lnTo>
                  <a:lnTo>
                    <a:pt x="12264" y="14586"/>
                  </a:lnTo>
                  <a:cubicBezTo>
                    <a:pt x="12264" y="14562"/>
                    <a:pt x="12264" y="14550"/>
                    <a:pt x="12252" y="14538"/>
                  </a:cubicBezTo>
                  <a:lnTo>
                    <a:pt x="12252" y="14503"/>
                  </a:lnTo>
                  <a:cubicBezTo>
                    <a:pt x="12276" y="14491"/>
                    <a:pt x="12312" y="14479"/>
                    <a:pt x="12323" y="14467"/>
                  </a:cubicBezTo>
                  <a:close/>
                  <a:moveTo>
                    <a:pt x="26647" y="14717"/>
                  </a:moveTo>
                  <a:cubicBezTo>
                    <a:pt x="26659" y="14729"/>
                    <a:pt x="26671" y="14741"/>
                    <a:pt x="26682" y="14741"/>
                  </a:cubicBezTo>
                  <a:cubicBezTo>
                    <a:pt x="26659" y="14776"/>
                    <a:pt x="26647" y="14788"/>
                    <a:pt x="26623" y="14824"/>
                  </a:cubicBezTo>
                  <a:cubicBezTo>
                    <a:pt x="26623" y="14788"/>
                    <a:pt x="26647" y="14764"/>
                    <a:pt x="26647" y="14717"/>
                  </a:cubicBezTo>
                  <a:close/>
                  <a:moveTo>
                    <a:pt x="26623" y="14824"/>
                  </a:moveTo>
                  <a:lnTo>
                    <a:pt x="26647" y="14836"/>
                  </a:lnTo>
                  <a:cubicBezTo>
                    <a:pt x="26623" y="14836"/>
                    <a:pt x="26623" y="14836"/>
                    <a:pt x="26623" y="14824"/>
                  </a:cubicBezTo>
                  <a:close/>
                  <a:moveTo>
                    <a:pt x="3370" y="14776"/>
                  </a:moveTo>
                  <a:cubicBezTo>
                    <a:pt x="3394" y="14800"/>
                    <a:pt x="3430" y="14824"/>
                    <a:pt x="3465" y="14836"/>
                  </a:cubicBezTo>
                  <a:cubicBezTo>
                    <a:pt x="3453" y="14848"/>
                    <a:pt x="3430" y="14860"/>
                    <a:pt x="3406" y="14895"/>
                  </a:cubicBezTo>
                  <a:cubicBezTo>
                    <a:pt x="3430" y="14919"/>
                    <a:pt x="3441" y="14943"/>
                    <a:pt x="3465" y="14955"/>
                  </a:cubicBezTo>
                  <a:cubicBezTo>
                    <a:pt x="3430" y="14949"/>
                    <a:pt x="3397" y="14946"/>
                    <a:pt x="3366" y="14946"/>
                  </a:cubicBezTo>
                  <a:cubicBezTo>
                    <a:pt x="3334" y="14946"/>
                    <a:pt x="3304" y="14949"/>
                    <a:pt x="3275" y="14955"/>
                  </a:cubicBezTo>
                  <a:cubicBezTo>
                    <a:pt x="3275" y="14943"/>
                    <a:pt x="3275" y="14919"/>
                    <a:pt x="3287" y="14907"/>
                  </a:cubicBezTo>
                  <a:lnTo>
                    <a:pt x="3310" y="14907"/>
                  </a:lnTo>
                  <a:cubicBezTo>
                    <a:pt x="3322" y="14895"/>
                    <a:pt x="3334" y="14884"/>
                    <a:pt x="3322" y="14848"/>
                  </a:cubicBezTo>
                  <a:lnTo>
                    <a:pt x="3322" y="14848"/>
                  </a:lnTo>
                  <a:cubicBezTo>
                    <a:pt x="3327" y="14853"/>
                    <a:pt x="3336" y="14856"/>
                    <a:pt x="3346" y="14856"/>
                  </a:cubicBezTo>
                  <a:cubicBezTo>
                    <a:pt x="3360" y="14856"/>
                    <a:pt x="3375" y="14850"/>
                    <a:pt x="3382" y="14836"/>
                  </a:cubicBezTo>
                  <a:cubicBezTo>
                    <a:pt x="3382" y="14800"/>
                    <a:pt x="3370" y="14788"/>
                    <a:pt x="3346" y="14788"/>
                  </a:cubicBezTo>
                  <a:lnTo>
                    <a:pt x="3370" y="14776"/>
                  </a:lnTo>
                  <a:close/>
                  <a:moveTo>
                    <a:pt x="5906" y="14622"/>
                  </a:moveTo>
                  <a:cubicBezTo>
                    <a:pt x="5894" y="14681"/>
                    <a:pt x="5894" y="14753"/>
                    <a:pt x="5930" y="14800"/>
                  </a:cubicBezTo>
                  <a:cubicBezTo>
                    <a:pt x="5906" y="14836"/>
                    <a:pt x="5894" y="14848"/>
                    <a:pt x="5882" y="14872"/>
                  </a:cubicBezTo>
                  <a:cubicBezTo>
                    <a:pt x="5882" y="14872"/>
                    <a:pt x="5894" y="14872"/>
                    <a:pt x="5894" y="14895"/>
                  </a:cubicBezTo>
                  <a:cubicBezTo>
                    <a:pt x="5846" y="14907"/>
                    <a:pt x="5811" y="14931"/>
                    <a:pt x="5787" y="15003"/>
                  </a:cubicBezTo>
                  <a:cubicBezTo>
                    <a:pt x="5787" y="14967"/>
                    <a:pt x="5763" y="14955"/>
                    <a:pt x="5727" y="14943"/>
                  </a:cubicBezTo>
                  <a:cubicBezTo>
                    <a:pt x="5763" y="14907"/>
                    <a:pt x="5787" y="14860"/>
                    <a:pt x="5811" y="14800"/>
                  </a:cubicBezTo>
                  <a:cubicBezTo>
                    <a:pt x="5787" y="14788"/>
                    <a:pt x="5763" y="14776"/>
                    <a:pt x="5751" y="14776"/>
                  </a:cubicBezTo>
                  <a:lnTo>
                    <a:pt x="5775" y="14741"/>
                  </a:lnTo>
                  <a:cubicBezTo>
                    <a:pt x="5763" y="14705"/>
                    <a:pt x="5751" y="14669"/>
                    <a:pt x="5716" y="14657"/>
                  </a:cubicBezTo>
                  <a:lnTo>
                    <a:pt x="5716" y="14657"/>
                  </a:lnTo>
                  <a:cubicBezTo>
                    <a:pt x="5733" y="14660"/>
                    <a:pt x="5750" y="14662"/>
                    <a:pt x="5767" y="14662"/>
                  </a:cubicBezTo>
                  <a:cubicBezTo>
                    <a:pt x="5817" y="14662"/>
                    <a:pt x="5861" y="14648"/>
                    <a:pt x="5906" y="14622"/>
                  </a:cubicBezTo>
                  <a:close/>
                  <a:moveTo>
                    <a:pt x="12252" y="14943"/>
                  </a:moveTo>
                  <a:cubicBezTo>
                    <a:pt x="12288" y="14967"/>
                    <a:pt x="12359" y="14979"/>
                    <a:pt x="12395" y="14979"/>
                  </a:cubicBezTo>
                  <a:cubicBezTo>
                    <a:pt x="12395" y="15003"/>
                    <a:pt x="12395" y="15003"/>
                    <a:pt x="12383" y="15015"/>
                  </a:cubicBezTo>
                  <a:cubicBezTo>
                    <a:pt x="12353" y="15009"/>
                    <a:pt x="12326" y="15006"/>
                    <a:pt x="12303" y="15006"/>
                  </a:cubicBezTo>
                  <a:cubicBezTo>
                    <a:pt x="12279" y="15006"/>
                    <a:pt x="12258" y="15009"/>
                    <a:pt x="12240" y="15015"/>
                  </a:cubicBezTo>
                  <a:cubicBezTo>
                    <a:pt x="12240" y="14979"/>
                    <a:pt x="12252" y="14967"/>
                    <a:pt x="12252" y="14943"/>
                  </a:cubicBezTo>
                  <a:close/>
                  <a:moveTo>
                    <a:pt x="15955" y="14622"/>
                  </a:moveTo>
                  <a:cubicBezTo>
                    <a:pt x="15943" y="14645"/>
                    <a:pt x="15943" y="14657"/>
                    <a:pt x="15943" y="14681"/>
                  </a:cubicBezTo>
                  <a:cubicBezTo>
                    <a:pt x="15955" y="14693"/>
                    <a:pt x="15970" y="14699"/>
                    <a:pt x="15983" y="14699"/>
                  </a:cubicBezTo>
                  <a:cubicBezTo>
                    <a:pt x="15997" y="14699"/>
                    <a:pt x="16008" y="14693"/>
                    <a:pt x="16014" y="14681"/>
                  </a:cubicBezTo>
                  <a:lnTo>
                    <a:pt x="16014" y="14681"/>
                  </a:lnTo>
                  <a:cubicBezTo>
                    <a:pt x="16003" y="14705"/>
                    <a:pt x="16003" y="14729"/>
                    <a:pt x="16014" y="14764"/>
                  </a:cubicBezTo>
                  <a:cubicBezTo>
                    <a:pt x="16026" y="14764"/>
                    <a:pt x="16026" y="14764"/>
                    <a:pt x="16050" y="14741"/>
                  </a:cubicBezTo>
                  <a:cubicBezTo>
                    <a:pt x="16050" y="14764"/>
                    <a:pt x="16062" y="14788"/>
                    <a:pt x="16062" y="14800"/>
                  </a:cubicBezTo>
                  <a:cubicBezTo>
                    <a:pt x="16033" y="14793"/>
                    <a:pt x="16007" y="14789"/>
                    <a:pt x="15982" y="14789"/>
                  </a:cubicBezTo>
                  <a:cubicBezTo>
                    <a:pt x="15925" y="14789"/>
                    <a:pt x="15877" y="14810"/>
                    <a:pt x="15836" y="14860"/>
                  </a:cubicBezTo>
                  <a:cubicBezTo>
                    <a:pt x="15794" y="14839"/>
                    <a:pt x="15744" y="14827"/>
                    <a:pt x="15692" y="14801"/>
                  </a:cubicBezTo>
                  <a:lnTo>
                    <a:pt x="15692" y="14801"/>
                  </a:lnTo>
                  <a:cubicBezTo>
                    <a:pt x="15633" y="14896"/>
                    <a:pt x="15598" y="14967"/>
                    <a:pt x="15586" y="15026"/>
                  </a:cubicBezTo>
                  <a:cubicBezTo>
                    <a:pt x="15550" y="15015"/>
                    <a:pt x="15538" y="15015"/>
                    <a:pt x="15514" y="15015"/>
                  </a:cubicBezTo>
                  <a:cubicBezTo>
                    <a:pt x="15526" y="15003"/>
                    <a:pt x="15526" y="14979"/>
                    <a:pt x="15526" y="14955"/>
                  </a:cubicBezTo>
                  <a:cubicBezTo>
                    <a:pt x="15586" y="14908"/>
                    <a:pt x="15633" y="14860"/>
                    <a:pt x="15692" y="14801"/>
                  </a:cubicBezTo>
                  <a:lnTo>
                    <a:pt x="15692" y="14801"/>
                  </a:lnTo>
                  <a:cubicBezTo>
                    <a:pt x="15692" y="14801"/>
                    <a:pt x="15692" y="14801"/>
                    <a:pt x="15692" y="14801"/>
                  </a:cubicBezTo>
                  <a:lnTo>
                    <a:pt x="15692" y="14801"/>
                  </a:lnTo>
                  <a:cubicBezTo>
                    <a:pt x="15693" y="14801"/>
                    <a:pt x="15693" y="14801"/>
                    <a:pt x="15693" y="14800"/>
                  </a:cubicBezTo>
                  <a:lnTo>
                    <a:pt x="15693" y="14800"/>
                  </a:lnTo>
                  <a:cubicBezTo>
                    <a:pt x="15693" y="14800"/>
                    <a:pt x="15692" y="14801"/>
                    <a:pt x="15692" y="14801"/>
                  </a:cubicBezTo>
                  <a:lnTo>
                    <a:pt x="15692" y="14801"/>
                  </a:lnTo>
                  <a:cubicBezTo>
                    <a:pt x="15684" y="14797"/>
                    <a:pt x="15677" y="14793"/>
                    <a:pt x="15669" y="14788"/>
                  </a:cubicBezTo>
                  <a:cubicBezTo>
                    <a:pt x="15752" y="14776"/>
                    <a:pt x="15788" y="14729"/>
                    <a:pt x="15836" y="14681"/>
                  </a:cubicBezTo>
                  <a:lnTo>
                    <a:pt x="15848" y="14705"/>
                  </a:lnTo>
                  <a:cubicBezTo>
                    <a:pt x="15872" y="14681"/>
                    <a:pt x="15883" y="14669"/>
                    <a:pt x="15883" y="14645"/>
                  </a:cubicBezTo>
                  <a:cubicBezTo>
                    <a:pt x="15883" y="14657"/>
                    <a:pt x="15883" y="14657"/>
                    <a:pt x="15895" y="14669"/>
                  </a:cubicBezTo>
                  <a:cubicBezTo>
                    <a:pt x="15931" y="14669"/>
                    <a:pt x="15943" y="14645"/>
                    <a:pt x="15943" y="14622"/>
                  </a:cubicBezTo>
                  <a:close/>
                  <a:moveTo>
                    <a:pt x="16562" y="14943"/>
                  </a:moveTo>
                  <a:lnTo>
                    <a:pt x="16562" y="14943"/>
                  </a:lnTo>
                  <a:cubicBezTo>
                    <a:pt x="16550" y="14967"/>
                    <a:pt x="16562" y="15003"/>
                    <a:pt x="16562" y="15026"/>
                  </a:cubicBezTo>
                  <a:lnTo>
                    <a:pt x="16586" y="15038"/>
                  </a:lnTo>
                  <a:lnTo>
                    <a:pt x="16598" y="15062"/>
                  </a:lnTo>
                  <a:lnTo>
                    <a:pt x="16610" y="15074"/>
                  </a:lnTo>
                  <a:lnTo>
                    <a:pt x="16562" y="15074"/>
                  </a:lnTo>
                  <a:cubicBezTo>
                    <a:pt x="16503" y="15038"/>
                    <a:pt x="16443" y="15026"/>
                    <a:pt x="16384" y="15026"/>
                  </a:cubicBezTo>
                  <a:lnTo>
                    <a:pt x="16384" y="15003"/>
                  </a:lnTo>
                  <a:lnTo>
                    <a:pt x="16455" y="15003"/>
                  </a:lnTo>
                  <a:cubicBezTo>
                    <a:pt x="16491" y="14979"/>
                    <a:pt x="16538" y="14967"/>
                    <a:pt x="16562" y="14943"/>
                  </a:cubicBezTo>
                  <a:close/>
                  <a:moveTo>
                    <a:pt x="5869" y="15055"/>
                  </a:moveTo>
                  <a:cubicBezTo>
                    <a:pt x="5885" y="15062"/>
                    <a:pt x="5898" y="15062"/>
                    <a:pt x="5906" y="15062"/>
                  </a:cubicBezTo>
                  <a:cubicBezTo>
                    <a:pt x="5906" y="15074"/>
                    <a:pt x="5906" y="15098"/>
                    <a:pt x="5930" y="15122"/>
                  </a:cubicBezTo>
                  <a:cubicBezTo>
                    <a:pt x="5915" y="15114"/>
                    <a:pt x="5901" y="15111"/>
                    <a:pt x="5889" y="15111"/>
                  </a:cubicBezTo>
                  <a:cubicBezTo>
                    <a:pt x="5861" y="15111"/>
                    <a:pt x="5839" y="15125"/>
                    <a:pt x="5823" y="15134"/>
                  </a:cubicBezTo>
                  <a:lnTo>
                    <a:pt x="5811" y="15122"/>
                  </a:lnTo>
                  <a:cubicBezTo>
                    <a:pt x="5823" y="15098"/>
                    <a:pt x="5846" y="15086"/>
                    <a:pt x="5870" y="15062"/>
                  </a:cubicBezTo>
                  <a:cubicBezTo>
                    <a:pt x="5870" y="15059"/>
                    <a:pt x="5870" y="15057"/>
                    <a:pt x="5869" y="15055"/>
                  </a:cubicBezTo>
                  <a:close/>
                  <a:moveTo>
                    <a:pt x="8859" y="14610"/>
                  </a:moveTo>
                  <a:cubicBezTo>
                    <a:pt x="8823" y="14681"/>
                    <a:pt x="8847" y="14788"/>
                    <a:pt x="8918" y="14872"/>
                  </a:cubicBezTo>
                  <a:cubicBezTo>
                    <a:pt x="9002" y="14836"/>
                    <a:pt x="9061" y="14764"/>
                    <a:pt x="9061" y="14681"/>
                  </a:cubicBezTo>
                  <a:cubicBezTo>
                    <a:pt x="9085" y="14681"/>
                    <a:pt x="9085" y="14681"/>
                    <a:pt x="9097" y="14705"/>
                  </a:cubicBezTo>
                  <a:cubicBezTo>
                    <a:pt x="9109" y="14717"/>
                    <a:pt x="9109" y="14729"/>
                    <a:pt x="9145" y="14741"/>
                  </a:cubicBezTo>
                  <a:cubicBezTo>
                    <a:pt x="9180" y="14729"/>
                    <a:pt x="9216" y="14717"/>
                    <a:pt x="9228" y="14705"/>
                  </a:cubicBezTo>
                  <a:lnTo>
                    <a:pt x="9240" y="14705"/>
                  </a:lnTo>
                  <a:cubicBezTo>
                    <a:pt x="9240" y="14729"/>
                    <a:pt x="9240" y="14764"/>
                    <a:pt x="9264" y="14776"/>
                  </a:cubicBezTo>
                  <a:cubicBezTo>
                    <a:pt x="9240" y="14776"/>
                    <a:pt x="9216" y="14788"/>
                    <a:pt x="9204" y="14800"/>
                  </a:cubicBezTo>
                  <a:lnTo>
                    <a:pt x="9204" y="14824"/>
                  </a:lnTo>
                  <a:cubicBezTo>
                    <a:pt x="9180" y="14836"/>
                    <a:pt x="9180" y="14848"/>
                    <a:pt x="9180" y="14884"/>
                  </a:cubicBezTo>
                  <a:cubicBezTo>
                    <a:pt x="9168" y="14866"/>
                    <a:pt x="9150" y="14857"/>
                    <a:pt x="9130" y="14857"/>
                  </a:cubicBezTo>
                  <a:cubicBezTo>
                    <a:pt x="9109" y="14857"/>
                    <a:pt x="9085" y="14866"/>
                    <a:pt x="9061" y="14884"/>
                  </a:cubicBezTo>
                  <a:cubicBezTo>
                    <a:pt x="9085" y="14907"/>
                    <a:pt x="9097" y="14943"/>
                    <a:pt x="9121" y="14943"/>
                  </a:cubicBezTo>
                  <a:lnTo>
                    <a:pt x="9109" y="14955"/>
                  </a:lnTo>
                  <a:cubicBezTo>
                    <a:pt x="9085" y="14943"/>
                    <a:pt x="9061" y="14919"/>
                    <a:pt x="9025" y="14919"/>
                  </a:cubicBezTo>
                  <a:cubicBezTo>
                    <a:pt x="9002" y="14943"/>
                    <a:pt x="8990" y="14967"/>
                    <a:pt x="8990" y="14979"/>
                  </a:cubicBezTo>
                  <a:cubicBezTo>
                    <a:pt x="8978" y="14967"/>
                    <a:pt x="8966" y="14967"/>
                    <a:pt x="8942" y="14955"/>
                  </a:cubicBezTo>
                  <a:cubicBezTo>
                    <a:pt x="8906" y="15015"/>
                    <a:pt x="8906" y="15074"/>
                    <a:pt x="8942" y="15134"/>
                  </a:cubicBezTo>
                  <a:cubicBezTo>
                    <a:pt x="8924" y="15122"/>
                    <a:pt x="8906" y="15116"/>
                    <a:pt x="8890" y="15116"/>
                  </a:cubicBezTo>
                  <a:cubicBezTo>
                    <a:pt x="8874" y="15116"/>
                    <a:pt x="8859" y="15122"/>
                    <a:pt x="8847" y="15134"/>
                  </a:cubicBezTo>
                  <a:cubicBezTo>
                    <a:pt x="8847" y="15110"/>
                    <a:pt x="8859" y="15098"/>
                    <a:pt x="8859" y="15086"/>
                  </a:cubicBezTo>
                  <a:cubicBezTo>
                    <a:pt x="8847" y="15074"/>
                    <a:pt x="8811" y="15062"/>
                    <a:pt x="8799" y="15038"/>
                  </a:cubicBezTo>
                  <a:lnTo>
                    <a:pt x="8787" y="15038"/>
                  </a:lnTo>
                  <a:cubicBezTo>
                    <a:pt x="8740" y="15015"/>
                    <a:pt x="8680" y="15015"/>
                    <a:pt x="8633" y="15015"/>
                  </a:cubicBezTo>
                  <a:lnTo>
                    <a:pt x="8609" y="14919"/>
                  </a:lnTo>
                  <a:lnTo>
                    <a:pt x="8644" y="14884"/>
                  </a:lnTo>
                  <a:cubicBezTo>
                    <a:pt x="8600" y="14803"/>
                    <a:pt x="8548" y="14763"/>
                    <a:pt x="8495" y="14763"/>
                  </a:cubicBezTo>
                  <a:cubicBezTo>
                    <a:pt x="8478" y="14763"/>
                    <a:pt x="8460" y="14767"/>
                    <a:pt x="8442" y="14776"/>
                  </a:cubicBezTo>
                  <a:cubicBezTo>
                    <a:pt x="8442" y="14764"/>
                    <a:pt x="8442" y="14741"/>
                    <a:pt x="8454" y="14741"/>
                  </a:cubicBezTo>
                  <a:cubicBezTo>
                    <a:pt x="8474" y="14751"/>
                    <a:pt x="8493" y="14756"/>
                    <a:pt x="8515" y="14756"/>
                  </a:cubicBezTo>
                  <a:cubicBezTo>
                    <a:pt x="8545" y="14756"/>
                    <a:pt x="8579" y="14745"/>
                    <a:pt x="8621" y="14717"/>
                  </a:cubicBezTo>
                  <a:lnTo>
                    <a:pt x="8621" y="14705"/>
                  </a:lnTo>
                  <a:cubicBezTo>
                    <a:pt x="8644" y="14717"/>
                    <a:pt x="8680" y="14741"/>
                    <a:pt x="8704" y="14764"/>
                  </a:cubicBezTo>
                  <a:cubicBezTo>
                    <a:pt x="8704" y="14741"/>
                    <a:pt x="8728" y="14741"/>
                    <a:pt x="8728" y="14729"/>
                  </a:cubicBezTo>
                  <a:lnTo>
                    <a:pt x="8740" y="14729"/>
                  </a:lnTo>
                  <a:cubicBezTo>
                    <a:pt x="8752" y="14693"/>
                    <a:pt x="8752" y="14681"/>
                    <a:pt x="8752" y="14657"/>
                  </a:cubicBezTo>
                  <a:cubicBezTo>
                    <a:pt x="8752" y="14634"/>
                    <a:pt x="8764" y="14622"/>
                    <a:pt x="8764" y="14610"/>
                  </a:cubicBezTo>
                  <a:cubicBezTo>
                    <a:pt x="8781" y="14616"/>
                    <a:pt x="8796" y="14619"/>
                    <a:pt x="8810" y="14619"/>
                  </a:cubicBezTo>
                  <a:cubicBezTo>
                    <a:pt x="8823" y="14619"/>
                    <a:pt x="8835" y="14616"/>
                    <a:pt x="8847" y="14610"/>
                  </a:cubicBezTo>
                  <a:close/>
                  <a:moveTo>
                    <a:pt x="27861" y="15062"/>
                  </a:moveTo>
                  <a:cubicBezTo>
                    <a:pt x="27879" y="15068"/>
                    <a:pt x="27894" y="15071"/>
                    <a:pt x="27906" y="15071"/>
                  </a:cubicBezTo>
                  <a:cubicBezTo>
                    <a:pt x="27918" y="15071"/>
                    <a:pt x="27927" y="15068"/>
                    <a:pt x="27933" y="15062"/>
                  </a:cubicBezTo>
                  <a:lnTo>
                    <a:pt x="27933" y="15062"/>
                  </a:lnTo>
                  <a:cubicBezTo>
                    <a:pt x="27933" y="15086"/>
                    <a:pt x="27921" y="15098"/>
                    <a:pt x="27921" y="15134"/>
                  </a:cubicBezTo>
                  <a:cubicBezTo>
                    <a:pt x="27885" y="15122"/>
                    <a:pt x="27873" y="15098"/>
                    <a:pt x="27849" y="15086"/>
                  </a:cubicBezTo>
                  <a:cubicBezTo>
                    <a:pt x="27849" y="15074"/>
                    <a:pt x="27861" y="15074"/>
                    <a:pt x="27861" y="15062"/>
                  </a:cubicBezTo>
                  <a:close/>
                  <a:moveTo>
                    <a:pt x="25575" y="14788"/>
                  </a:moveTo>
                  <a:cubicBezTo>
                    <a:pt x="25587" y="14800"/>
                    <a:pt x="25599" y="14800"/>
                    <a:pt x="25611" y="14800"/>
                  </a:cubicBezTo>
                  <a:cubicBezTo>
                    <a:pt x="25587" y="14812"/>
                    <a:pt x="25551" y="14860"/>
                    <a:pt x="25551" y="14907"/>
                  </a:cubicBezTo>
                  <a:lnTo>
                    <a:pt x="25611" y="14907"/>
                  </a:lnTo>
                  <a:cubicBezTo>
                    <a:pt x="25599" y="14919"/>
                    <a:pt x="25599" y="14955"/>
                    <a:pt x="25611" y="14967"/>
                  </a:cubicBezTo>
                  <a:cubicBezTo>
                    <a:pt x="25599" y="14979"/>
                    <a:pt x="25599" y="15015"/>
                    <a:pt x="25587" y="15026"/>
                  </a:cubicBezTo>
                  <a:cubicBezTo>
                    <a:pt x="25551" y="15038"/>
                    <a:pt x="25539" y="15074"/>
                    <a:pt x="25528" y="15098"/>
                  </a:cubicBezTo>
                  <a:lnTo>
                    <a:pt x="25539" y="15098"/>
                  </a:lnTo>
                  <a:cubicBezTo>
                    <a:pt x="25539" y="15134"/>
                    <a:pt x="25551" y="15145"/>
                    <a:pt x="25575" y="15169"/>
                  </a:cubicBezTo>
                  <a:lnTo>
                    <a:pt x="25492" y="15169"/>
                  </a:lnTo>
                  <a:cubicBezTo>
                    <a:pt x="25516" y="15157"/>
                    <a:pt x="25516" y="15134"/>
                    <a:pt x="25492" y="15110"/>
                  </a:cubicBezTo>
                  <a:cubicBezTo>
                    <a:pt x="25456" y="15110"/>
                    <a:pt x="25432" y="15134"/>
                    <a:pt x="25420" y="15157"/>
                  </a:cubicBezTo>
                  <a:cubicBezTo>
                    <a:pt x="25420" y="15145"/>
                    <a:pt x="25408" y="15134"/>
                    <a:pt x="25408" y="15134"/>
                  </a:cubicBezTo>
                  <a:cubicBezTo>
                    <a:pt x="25420" y="15134"/>
                    <a:pt x="25456" y="15122"/>
                    <a:pt x="25468" y="15098"/>
                  </a:cubicBezTo>
                  <a:lnTo>
                    <a:pt x="25528" y="15098"/>
                  </a:lnTo>
                  <a:cubicBezTo>
                    <a:pt x="25528" y="15062"/>
                    <a:pt x="25504" y="15015"/>
                    <a:pt x="25480" y="15003"/>
                  </a:cubicBezTo>
                  <a:lnTo>
                    <a:pt x="25492" y="15003"/>
                  </a:lnTo>
                  <a:cubicBezTo>
                    <a:pt x="25516" y="14955"/>
                    <a:pt x="25492" y="14919"/>
                    <a:pt x="25492" y="14895"/>
                  </a:cubicBezTo>
                  <a:cubicBezTo>
                    <a:pt x="25539" y="14860"/>
                    <a:pt x="25575" y="14812"/>
                    <a:pt x="25551" y="14788"/>
                  </a:cubicBezTo>
                  <a:close/>
                  <a:moveTo>
                    <a:pt x="3489" y="14979"/>
                  </a:moveTo>
                  <a:cubicBezTo>
                    <a:pt x="3501" y="15003"/>
                    <a:pt x="3525" y="15003"/>
                    <a:pt x="3537" y="15003"/>
                  </a:cubicBezTo>
                  <a:cubicBezTo>
                    <a:pt x="3501" y="15062"/>
                    <a:pt x="3501" y="15122"/>
                    <a:pt x="3537" y="15193"/>
                  </a:cubicBezTo>
                  <a:cubicBezTo>
                    <a:pt x="3572" y="15181"/>
                    <a:pt x="3596" y="15181"/>
                    <a:pt x="3620" y="15157"/>
                  </a:cubicBezTo>
                  <a:cubicBezTo>
                    <a:pt x="3620" y="15157"/>
                    <a:pt x="3620" y="15181"/>
                    <a:pt x="3632" y="15181"/>
                  </a:cubicBezTo>
                  <a:lnTo>
                    <a:pt x="3632" y="15205"/>
                  </a:lnTo>
                  <a:cubicBezTo>
                    <a:pt x="3608" y="15199"/>
                    <a:pt x="3587" y="15196"/>
                    <a:pt x="3568" y="15196"/>
                  </a:cubicBezTo>
                  <a:cubicBezTo>
                    <a:pt x="3549" y="15196"/>
                    <a:pt x="3531" y="15199"/>
                    <a:pt x="3513" y="15205"/>
                  </a:cubicBezTo>
                  <a:cubicBezTo>
                    <a:pt x="3501" y="15181"/>
                    <a:pt x="3465" y="15145"/>
                    <a:pt x="3441" y="15122"/>
                  </a:cubicBezTo>
                  <a:lnTo>
                    <a:pt x="3430" y="15134"/>
                  </a:lnTo>
                  <a:lnTo>
                    <a:pt x="3406" y="15134"/>
                  </a:lnTo>
                  <a:cubicBezTo>
                    <a:pt x="3406" y="15122"/>
                    <a:pt x="3430" y="15122"/>
                    <a:pt x="3430" y="15098"/>
                  </a:cubicBezTo>
                  <a:cubicBezTo>
                    <a:pt x="3453" y="15074"/>
                    <a:pt x="3465" y="15026"/>
                    <a:pt x="3489" y="14979"/>
                  </a:cubicBezTo>
                  <a:close/>
                  <a:moveTo>
                    <a:pt x="8109" y="15038"/>
                  </a:moveTo>
                  <a:cubicBezTo>
                    <a:pt x="8097" y="15086"/>
                    <a:pt x="8097" y="15145"/>
                    <a:pt x="8109" y="15193"/>
                  </a:cubicBezTo>
                  <a:cubicBezTo>
                    <a:pt x="8097" y="15205"/>
                    <a:pt x="8085" y="15217"/>
                    <a:pt x="8049" y="15241"/>
                  </a:cubicBezTo>
                  <a:cubicBezTo>
                    <a:pt x="8037" y="15217"/>
                    <a:pt x="8037" y="15205"/>
                    <a:pt x="8025" y="15205"/>
                  </a:cubicBezTo>
                  <a:cubicBezTo>
                    <a:pt x="8002" y="15193"/>
                    <a:pt x="8002" y="15169"/>
                    <a:pt x="7990" y="15157"/>
                  </a:cubicBezTo>
                  <a:cubicBezTo>
                    <a:pt x="8037" y="15134"/>
                    <a:pt x="8085" y="15098"/>
                    <a:pt x="8109" y="15038"/>
                  </a:cubicBezTo>
                  <a:close/>
                  <a:moveTo>
                    <a:pt x="18169" y="14884"/>
                  </a:moveTo>
                  <a:cubicBezTo>
                    <a:pt x="18169" y="14895"/>
                    <a:pt x="18193" y="14895"/>
                    <a:pt x="18193" y="14907"/>
                  </a:cubicBezTo>
                  <a:cubicBezTo>
                    <a:pt x="18158" y="14919"/>
                    <a:pt x="18146" y="14955"/>
                    <a:pt x="18110" y="14979"/>
                  </a:cubicBezTo>
                  <a:cubicBezTo>
                    <a:pt x="18169" y="15086"/>
                    <a:pt x="18253" y="15145"/>
                    <a:pt x="18336" y="15145"/>
                  </a:cubicBezTo>
                  <a:lnTo>
                    <a:pt x="18289" y="15241"/>
                  </a:lnTo>
                  <a:lnTo>
                    <a:pt x="18277" y="15253"/>
                  </a:lnTo>
                  <a:lnTo>
                    <a:pt x="18229" y="15253"/>
                  </a:lnTo>
                  <a:cubicBezTo>
                    <a:pt x="18229" y="15193"/>
                    <a:pt x="18205" y="15145"/>
                    <a:pt x="18146" y="15086"/>
                  </a:cubicBezTo>
                  <a:cubicBezTo>
                    <a:pt x="18134" y="15098"/>
                    <a:pt x="18098" y="15098"/>
                    <a:pt x="18086" y="15122"/>
                  </a:cubicBezTo>
                  <a:cubicBezTo>
                    <a:pt x="18074" y="15098"/>
                    <a:pt x="18074" y="15086"/>
                    <a:pt x="18050" y="15074"/>
                  </a:cubicBezTo>
                  <a:cubicBezTo>
                    <a:pt x="18050" y="15015"/>
                    <a:pt x="18050" y="14967"/>
                    <a:pt x="18027" y="14919"/>
                  </a:cubicBezTo>
                  <a:cubicBezTo>
                    <a:pt x="18050" y="14919"/>
                    <a:pt x="18074" y="14919"/>
                    <a:pt x="18074" y="14907"/>
                  </a:cubicBezTo>
                  <a:cubicBezTo>
                    <a:pt x="18098" y="14907"/>
                    <a:pt x="18146" y="14895"/>
                    <a:pt x="18169" y="14884"/>
                  </a:cubicBezTo>
                  <a:close/>
                  <a:moveTo>
                    <a:pt x="11383" y="15181"/>
                  </a:moveTo>
                  <a:lnTo>
                    <a:pt x="11383" y="15193"/>
                  </a:lnTo>
                  <a:cubicBezTo>
                    <a:pt x="11371" y="15193"/>
                    <a:pt x="11371" y="15217"/>
                    <a:pt x="11371" y="15265"/>
                  </a:cubicBezTo>
                  <a:lnTo>
                    <a:pt x="11323" y="15217"/>
                  </a:lnTo>
                  <a:cubicBezTo>
                    <a:pt x="11323" y="15205"/>
                    <a:pt x="11323" y="15193"/>
                    <a:pt x="11347" y="15181"/>
                  </a:cubicBezTo>
                  <a:lnTo>
                    <a:pt x="11347" y="15193"/>
                  </a:lnTo>
                  <a:cubicBezTo>
                    <a:pt x="11359" y="15193"/>
                    <a:pt x="11371" y="15181"/>
                    <a:pt x="11383" y="15181"/>
                  </a:cubicBezTo>
                  <a:close/>
                  <a:moveTo>
                    <a:pt x="11585" y="15026"/>
                  </a:moveTo>
                  <a:cubicBezTo>
                    <a:pt x="11597" y="15062"/>
                    <a:pt x="11621" y="15062"/>
                    <a:pt x="11645" y="15074"/>
                  </a:cubicBezTo>
                  <a:cubicBezTo>
                    <a:pt x="11609" y="15086"/>
                    <a:pt x="11597" y="15110"/>
                    <a:pt x="11561" y="15145"/>
                  </a:cubicBezTo>
                  <a:cubicBezTo>
                    <a:pt x="11592" y="15201"/>
                    <a:pt x="11633" y="15244"/>
                    <a:pt x="11675" y="15272"/>
                  </a:cubicBezTo>
                  <a:lnTo>
                    <a:pt x="11675" y="15272"/>
                  </a:lnTo>
                  <a:cubicBezTo>
                    <a:pt x="11656" y="15265"/>
                    <a:pt x="11637" y="15262"/>
                    <a:pt x="11619" y="15262"/>
                  </a:cubicBezTo>
                  <a:cubicBezTo>
                    <a:pt x="11595" y="15262"/>
                    <a:pt x="11571" y="15268"/>
                    <a:pt x="11550" y="15276"/>
                  </a:cubicBezTo>
                  <a:cubicBezTo>
                    <a:pt x="11561" y="15217"/>
                    <a:pt x="11538" y="15181"/>
                    <a:pt x="11490" y="15134"/>
                  </a:cubicBezTo>
                  <a:cubicBezTo>
                    <a:pt x="11490" y="15098"/>
                    <a:pt x="11478" y="15086"/>
                    <a:pt x="11454" y="15086"/>
                  </a:cubicBezTo>
                  <a:lnTo>
                    <a:pt x="11502" y="15086"/>
                  </a:lnTo>
                  <a:lnTo>
                    <a:pt x="11502" y="15098"/>
                  </a:lnTo>
                  <a:cubicBezTo>
                    <a:pt x="11550" y="15074"/>
                    <a:pt x="11561" y="15038"/>
                    <a:pt x="11585" y="15026"/>
                  </a:cubicBezTo>
                  <a:close/>
                  <a:moveTo>
                    <a:pt x="11721" y="15297"/>
                  </a:moveTo>
                  <a:cubicBezTo>
                    <a:pt x="11744" y="15307"/>
                    <a:pt x="11767" y="15312"/>
                    <a:pt x="11788" y="15312"/>
                  </a:cubicBezTo>
                  <a:lnTo>
                    <a:pt x="11776" y="15324"/>
                  </a:lnTo>
                  <a:lnTo>
                    <a:pt x="11752" y="15324"/>
                  </a:lnTo>
                  <a:cubicBezTo>
                    <a:pt x="11742" y="15314"/>
                    <a:pt x="11731" y="15305"/>
                    <a:pt x="11721" y="15297"/>
                  </a:cubicBezTo>
                  <a:close/>
                  <a:moveTo>
                    <a:pt x="12597" y="15015"/>
                  </a:moveTo>
                  <a:lnTo>
                    <a:pt x="12657" y="15074"/>
                  </a:lnTo>
                  <a:cubicBezTo>
                    <a:pt x="12633" y="15074"/>
                    <a:pt x="12621" y="15086"/>
                    <a:pt x="12609" y="15110"/>
                  </a:cubicBezTo>
                  <a:lnTo>
                    <a:pt x="12621" y="15134"/>
                  </a:lnTo>
                  <a:cubicBezTo>
                    <a:pt x="12609" y="15157"/>
                    <a:pt x="12609" y="15193"/>
                    <a:pt x="12609" y="15217"/>
                  </a:cubicBezTo>
                  <a:cubicBezTo>
                    <a:pt x="12597" y="15217"/>
                    <a:pt x="12562" y="15217"/>
                    <a:pt x="12538" y="15241"/>
                  </a:cubicBezTo>
                  <a:cubicBezTo>
                    <a:pt x="12538" y="15276"/>
                    <a:pt x="12562" y="15300"/>
                    <a:pt x="12574" y="15312"/>
                  </a:cubicBezTo>
                  <a:cubicBezTo>
                    <a:pt x="12574" y="15312"/>
                    <a:pt x="12562" y="15312"/>
                    <a:pt x="12562" y="15324"/>
                  </a:cubicBezTo>
                  <a:cubicBezTo>
                    <a:pt x="12562" y="15312"/>
                    <a:pt x="12562" y="15312"/>
                    <a:pt x="12550" y="15300"/>
                  </a:cubicBezTo>
                  <a:cubicBezTo>
                    <a:pt x="12538" y="15300"/>
                    <a:pt x="12502" y="15312"/>
                    <a:pt x="12502" y="15312"/>
                  </a:cubicBezTo>
                  <a:lnTo>
                    <a:pt x="12502" y="15265"/>
                  </a:lnTo>
                  <a:cubicBezTo>
                    <a:pt x="12478" y="15265"/>
                    <a:pt x="12443" y="15265"/>
                    <a:pt x="12431" y="15300"/>
                  </a:cubicBezTo>
                  <a:cubicBezTo>
                    <a:pt x="12395" y="15276"/>
                    <a:pt x="12383" y="15276"/>
                    <a:pt x="12359" y="15276"/>
                  </a:cubicBezTo>
                  <a:lnTo>
                    <a:pt x="12335" y="15276"/>
                  </a:lnTo>
                  <a:lnTo>
                    <a:pt x="12335" y="15265"/>
                  </a:lnTo>
                  <a:cubicBezTo>
                    <a:pt x="12371" y="15265"/>
                    <a:pt x="12383" y="15253"/>
                    <a:pt x="12419" y="15241"/>
                  </a:cubicBezTo>
                  <a:lnTo>
                    <a:pt x="12419" y="15253"/>
                  </a:lnTo>
                  <a:cubicBezTo>
                    <a:pt x="12538" y="15217"/>
                    <a:pt x="12597" y="15122"/>
                    <a:pt x="12597" y="15015"/>
                  </a:cubicBezTo>
                  <a:close/>
                  <a:moveTo>
                    <a:pt x="17336" y="14598"/>
                  </a:moveTo>
                  <a:cubicBezTo>
                    <a:pt x="17336" y="14598"/>
                    <a:pt x="17360" y="14610"/>
                    <a:pt x="17372" y="14610"/>
                  </a:cubicBezTo>
                  <a:cubicBezTo>
                    <a:pt x="17336" y="14669"/>
                    <a:pt x="17360" y="14741"/>
                    <a:pt x="17384" y="14812"/>
                  </a:cubicBezTo>
                  <a:lnTo>
                    <a:pt x="17431" y="14812"/>
                  </a:lnTo>
                  <a:cubicBezTo>
                    <a:pt x="17431" y="14848"/>
                    <a:pt x="17431" y="14895"/>
                    <a:pt x="17455" y="14931"/>
                  </a:cubicBezTo>
                  <a:cubicBezTo>
                    <a:pt x="17538" y="14931"/>
                    <a:pt x="17574" y="14907"/>
                    <a:pt x="17610" y="14860"/>
                  </a:cubicBezTo>
                  <a:lnTo>
                    <a:pt x="17622" y="14860"/>
                  </a:lnTo>
                  <a:lnTo>
                    <a:pt x="17622" y="14895"/>
                  </a:lnTo>
                  <a:lnTo>
                    <a:pt x="17610" y="14895"/>
                  </a:lnTo>
                  <a:lnTo>
                    <a:pt x="17610" y="14919"/>
                  </a:lnTo>
                  <a:cubicBezTo>
                    <a:pt x="17574" y="14955"/>
                    <a:pt x="17562" y="15003"/>
                    <a:pt x="17550" y="15038"/>
                  </a:cubicBezTo>
                  <a:cubicBezTo>
                    <a:pt x="17503" y="15074"/>
                    <a:pt x="17479" y="15110"/>
                    <a:pt x="17455" y="15169"/>
                  </a:cubicBezTo>
                  <a:cubicBezTo>
                    <a:pt x="17416" y="15100"/>
                    <a:pt x="17348" y="15055"/>
                    <a:pt x="17266" y="15055"/>
                  </a:cubicBezTo>
                  <a:cubicBezTo>
                    <a:pt x="17221" y="15055"/>
                    <a:pt x="17172" y="15069"/>
                    <a:pt x="17122" y="15098"/>
                  </a:cubicBezTo>
                  <a:cubicBezTo>
                    <a:pt x="17134" y="15205"/>
                    <a:pt x="17181" y="15265"/>
                    <a:pt x="17253" y="15288"/>
                  </a:cubicBezTo>
                  <a:cubicBezTo>
                    <a:pt x="17205" y="15312"/>
                    <a:pt x="17181" y="15348"/>
                    <a:pt x="17146" y="15384"/>
                  </a:cubicBezTo>
                  <a:cubicBezTo>
                    <a:pt x="17134" y="15384"/>
                    <a:pt x="17122" y="15372"/>
                    <a:pt x="17098" y="15372"/>
                  </a:cubicBezTo>
                  <a:cubicBezTo>
                    <a:pt x="17134" y="15324"/>
                    <a:pt x="17157" y="15253"/>
                    <a:pt x="17134" y="15169"/>
                  </a:cubicBezTo>
                  <a:cubicBezTo>
                    <a:pt x="17086" y="15169"/>
                    <a:pt x="17038" y="15193"/>
                    <a:pt x="17015" y="15205"/>
                  </a:cubicBezTo>
                  <a:lnTo>
                    <a:pt x="17003" y="15193"/>
                  </a:lnTo>
                  <a:lnTo>
                    <a:pt x="17003" y="15145"/>
                  </a:lnTo>
                  <a:cubicBezTo>
                    <a:pt x="17026" y="15110"/>
                    <a:pt x="17062" y="15086"/>
                    <a:pt x="17062" y="15026"/>
                  </a:cubicBezTo>
                  <a:lnTo>
                    <a:pt x="17038" y="15026"/>
                  </a:lnTo>
                  <a:cubicBezTo>
                    <a:pt x="17038" y="15015"/>
                    <a:pt x="17062" y="15003"/>
                    <a:pt x="17062" y="14979"/>
                  </a:cubicBezTo>
                  <a:cubicBezTo>
                    <a:pt x="17038" y="14967"/>
                    <a:pt x="17038" y="14967"/>
                    <a:pt x="17026" y="14967"/>
                  </a:cubicBezTo>
                  <a:cubicBezTo>
                    <a:pt x="17038" y="14955"/>
                    <a:pt x="17038" y="14943"/>
                    <a:pt x="17038" y="14919"/>
                  </a:cubicBezTo>
                  <a:cubicBezTo>
                    <a:pt x="17032" y="14916"/>
                    <a:pt x="17026" y="14915"/>
                    <a:pt x="17021" y="14915"/>
                  </a:cubicBezTo>
                  <a:cubicBezTo>
                    <a:pt x="17007" y="14915"/>
                    <a:pt x="16996" y="14926"/>
                    <a:pt x="16979" y="14943"/>
                  </a:cubicBezTo>
                  <a:cubicBezTo>
                    <a:pt x="16979" y="14919"/>
                    <a:pt x="16967" y="14919"/>
                    <a:pt x="16967" y="14919"/>
                  </a:cubicBezTo>
                  <a:cubicBezTo>
                    <a:pt x="16967" y="14907"/>
                    <a:pt x="16955" y="14895"/>
                    <a:pt x="16955" y="14860"/>
                  </a:cubicBezTo>
                  <a:lnTo>
                    <a:pt x="16955" y="14860"/>
                  </a:lnTo>
                  <a:cubicBezTo>
                    <a:pt x="16955" y="14884"/>
                    <a:pt x="16967" y="14895"/>
                    <a:pt x="16979" y="14895"/>
                  </a:cubicBezTo>
                  <a:cubicBezTo>
                    <a:pt x="17015" y="14895"/>
                    <a:pt x="17050" y="14895"/>
                    <a:pt x="17110" y="14860"/>
                  </a:cubicBezTo>
                  <a:cubicBezTo>
                    <a:pt x="17110" y="14800"/>
                    <a:pt x="17098" y="14764"/>
                    <a:pt x="17074" y="14717"/>
                  </a:cubicBezTo>
                  <a:cubicBezTo>
                    <a:pt x="17086" y="14717"/>
                    <a:pt x="17098" y="14717"/>
                    <a:pt x="17110" y="14705"/>
                  </a:cubicBezTo>
                  <a:cubicBezTo>
                    <a:pt x="17110" y="14717"/>
                    <a:pt x="17110" y="14729"/>
                    <a:pt x="17146" y="14741"/>
                  </a:cubicBezTo>
                  <a:cubicBezTo>
                    <a:pt x="17157" y="14729"/>
                    <a:pt x="17181" y="14717"/>
                    <a:pt x="17181" y="14705"/>
                  </a:cubicBezTo>
                  <a:cubicBezTo>
                    <a:pt x="17193" y="14717"/>
                    <a:pt x="17205" y="14717"/>
                    <a:pt x="17217" y="14717"/>
                  </a:cubicBezTo>
                  <a:cubicBezTo>
                    <a:pt x="17217" y="14681"/>
                    <a:pt x="17217" y="14669"/>
                    <a:pt x="17193" y="14657"/>
                  </a:cubicBezTo>
                  <a:cubicBezTo>
                    <a:pt x="17205" y="14657"/>
                    <a:pt x="17205" y="14657"/>
                    <a:pt x="17217" y="14645"/>
                  </a:cubicBezTo>
                  <a:cubicBezTo>
                    <a:pt x="17217" y="14657"/>
                    <a:pt x="17217" y="14669"/>
                    <a:pt x="17253" y="14681"/>
                  </a:cubicBezTo>
                  <a:cubicBezTo>
                    <a:pt x="17265" y="14669"/>
                    <a:pt x="17276" y="14657"/>
                    <a:pt x="17276" y="14645"/>
                  </a:cubicBezTo>
                  <a:cubicBezTo>
                    <a:pt x="17300" y="14657"/>
                    <a:pt x="17312" y="14657"/>
                    <a:pt x="17324" y="14657"/>
                  </a:cubicBezTo>
                  <a:lnTo>
                    <a:pt x="17324" y="14622"/>
                  </a:lnTo>
                  <a:cubicBezTo>
                    <a:pt x="17336" y="14610"/>
                    <a:pt x="17336" y="14610"/>
                    <a:pt x="17336" y="14598"/>
                  </a:cubicBezTo>
                  <a:close/>
                  <a:moveTo>
                    <a:pt x="25480" y="15276"/>
                  </a:moveTo>
                  <a:cubicBezTo>
                    <a:pt x="25480" y="15312"/>
                    <a:pt x="25468" y="15336"/>
                    <a:pt x="25468" y="15372"/>
                  </a:cubicBezTo>
                  <a:lnTo>
                    <a:pt x="25492" y="15372"/>
                  </a:lnTo>
                  <a:lnTo>
                    <a:pt x="25492" y="15384"/>
                  </a:lnTo>
                  <a:cubicBezTo>
                    <a:pt x="25492" y="15388"/>
                    <a:pt x="25490" y="15391"/>
                    <a:pt x="25488" y="15394"/>
                  </a:cubicBezTo>
                  <a:lnTo>
                    <a:pt x="25488" y="15394"/>
                  </a:lnTo>
                  <a:cubicBezTo>
                    <a:pt x="25473" y="15386"/>
                    <a:pt x="25463" y="15379"/>
                    <a:pt x="25447" y="15379"/>
                  </a:cubicBezTo>
                  <a:cubicBezTo>
                    <a:pt x="25439" y="15379"/>
                    <a:pt x="25431" y="15380"/>
                    <a:pt x="25420" y="15384"/>
                  </a:cubicBezTo>
                  <a:cubicBezTo>
                    <a:pt x="25432" y="15372"/>
                    <a:pt x="25432" y="15360"/>
                    <a:pt x="25420" y="15324"/>
                  </a:cubicBezTo>
                  <a:cubicBezTo>
                    <a:pt x="25428" y="15324"/>
                    <a:pt x="25442" y="15329"/>
                    <a:pt x="25453" y="15329"/>
                  </a:cubicBezTo>
                  <a:cubicBezTo>
                    <a:pt x="25459" y="15329"/>
                    <a:pt x="25464" y="15328"/>
                    <a:pt x="25468" y="15324"/>
                  </a:cubicBezTo>
                  <a:lnTo>
                    <a:pt x="25468" y="15276"/>
                  </a:lnTo>
                  <a:close/>
                  <a:moveTo>
                    <a:pt x="9537" y="15312"/>
                  </a:moveTo>
                  <a:cubicBezTo>
                    <a:pt x="9537" y="15324"/>
                    <a:pt x="9561" y="15336"/>
                    <a:pt x="9573" y="15360"/>
                  </a:cubicBezTo>
                  <a:lnTo>
                    <a:pt x="9561" y="15372"/>
                  </a:lnTo>
                  <a:cubicBezTo>
                    <a:pt x="9537" y="15372"/>
                    <a:pt x="9526" y="15384"/>
                    <a:pt x="9526" y="15396"/>
                  </a:cubicBezTo>
                  <a:cubicBezTo>
                    <a:pt x="9526" y="15396"/>
                    <a:pt x="9514" y="15396"/>
                    <a:pt x="9502" y="15384"/>
                  </a:cubicBezTo>
                  <a:lnTo>
                    <a:pt x="9502" y="15360"/>
                  </a:lnTo>
                  <a:cubicBezTo>
                    <a:pt x="9526" y="15360"/>
                    <a:pt x="9537" y="15336"/>
                    <a:pt x="9537" y="15312"/>
                  </a:cubicBezTo>
                  <a:close/>
                  <a:moveTo>
                    <a:pt x="13824" y="15396"/>
                  </a:moveTo>
                  <a:lnTo>
                    <a:pt x="13824" y="15431"/>
                  </a:lnTo>
                  <a:cubicBezTo>
                    <a:pt x="13800" y="15443"/>
                    <a:pt x="13788" y="15455"/>
                    <a:pt x="13764" y="15491"/>
                  </a:cubicBezTo>
                  <a:lnTo>
                    <a:pt x="13764" y="15479"/>
                  </a:lnTo>
                  <a:cubicBezTo>
                    <a:pt x="13764" y="15455"/>
                    <a:pt x="13752" y="15431"/>
                    <a:pt x="13752" y="15419"/>
                  </a:cubicBezTo>
                  <a:lnTo>
                    <a:pt x="13752" y="15419"/>
                  </a:lnTo>
                  <a:cubicBezTo>
                    <a:pt x="13757" y="15424"/>
                    <a:pt x="13764" y="15426"/>
                    <a:pt x="13773" y="15426"/>
                  </a:cubicBezTo>
                  <a:cubicBezTo>
                    <a:pt x="13789" y="15426"/>
                    <a:pt x="13809" y="15418"/>
                    <a:pt x="13824" y="15396"/>
                  </a:cubicBezTo>
                  <a:close/>
                  <a:moveTo>
                    <a:pt x="18836" y="15396"/>
                  </a:moveTo>
                  <a:cubicBezTo>
                    <a:pt x="18852" y="15436"/>
                    <a:pt x="18869" y="15471"/>
                    <a:pt x="18896" y="15500"/>
                  </a:cubicBezTo>
                  <a:lnTo>
                    <a:pt x="18896" y="15500"/>
                  </a:lnTo>
                  <a:cubicBezTo>
                    <a:pt x="18869" y="15482"/>
                    <a:pt x="18835" y="15469"/>
                    <a:pt x="18800" y="15455"/>
                  </a:cubicBezTo>
                  <a:cubicBezTo>
                    <a:pt x="18812" y="15443"/>
                    <a:pt x="18824" y="15431"/>
                    <a:pt x="18836" y="15396"/>
                  </a:cubicBezTo>
                  <a:close/>
                  <a:moveTo>
                    <a:pt x="18586" y="15276"/>
                  </a:moveTo>
                  <a:cubicBezTo>
                    <a:pt x="18610" y="15300"/>
                    <a:pt x="18622" y="15324"/>
                    <a:pt x="18634" y="15336"/>
                  </a:cubicBezTo>
                  <a:cubicBezTo>
                    <a:pt x="18622" y="15384"/>
                    <a:pt x="18598" y="15443"/>
                    <a:pt x="18634" y="15515"/>
                  </a:cubicBezTo>
                  <a:cubicBezTo>
                    <a:pt x="18634" y="15515"/>
                    <a:pt x="18622" y="15515"/>
                    <a:pt x="18622" y="15538"/>
                  </a:cubicBezTo>
                  <a:cubicBezTo>
                    <a:pt x="18586" y="15515"/>
                    <a:pt x="18539" y="15515"/>
                    <a:pt x="18515" y="15515"/>
                  </a:cubicBezTo>
                  <a:cubicBezTo>
                    <a:pt x="18539" y="15455"/>
                    <a:pt x="18562" y="15396"/>
                    <a:pt x="18562" y="15360"/>
                  </a:cubicBezTo>
                  <a:cubicBezTo>
                    <a:pt x="18574" y="15324"/>
                    <a:pt x="18586" y="15300"/>
                    <a:pt x="18586" y="15276"/>
                  </a:cubicBezTo>
                  <a:close/>
                  <a:moveTo>
                    <a:pt x="14157" y="15396"/>
                  </a:moveTo>
                  <a:cubicBezTo>
                    <a:pt x="14157" y="15419"/>
                    <a:pt x="14169" y="15419"/>
                    <a:pt x="14169" y="15431"/>
                  </a:cubicBezTo>
                  <a:cubicBezTo>
                    <a:pt x="14157" y="15479"/>
                    <a:pt x="14145" y="15503"/>
                    <a:pt x="14121" y="15550"/>
                  </a:cubicBezTo>
                  <a:lnTo>
                    <a:pt x="14109" y="15550"/>
                  </a:lnTo>
                  <a:cubicBezTo>
                    <a:pt x="14109" y="15538"/>
                    <a:pt x="14121" y="15515"/>
                    <a:pt x="14109" y="15503"/>
                  </a:cubicBezTo>
                  <a:lnTo>
                    <a:pt x="14098" y="15503"/>
                  </a:lnTo>
                  <a:cubicBezTo>
                    <a:pt x="14109" y="15491"/>
                    <a:pt x="14121" y="15455"/>
                    <a:pt x="14133" y="15431"/>
                  </a:cubicBezTo>
                  <a:lnTo>
                    <a:pt x="14157" y="15431"/>
                  </a:lnTo>
                  <a:lnTo>
                    <a:pt x="14157" y="15396"/>
                  </a:lnTo>
                  <a:close/>
                  <a:moveTo>
                    <a:pt x="18930" y="15529"/>
                  </a:moveTo>
                  <a:cubicBezTo>
                    <a:pt x="18934" y="15533"/>
                    <a:pt x="18939" y="15535"/>
                    <a:pt x="18943" y="15538"/>
                  </a:cubicBezTo>
                  <a:lnTo>
                    <a:pt x="18943" y="15550"/>
                  </a:lnTo>
                  <a:cubicBezTo>
                    <a:pt x="18940" y="15543"/>
                    <a:pt x="18935" y="15536"/>
                    <a:pt x="18930" y="15529"/>
                  </a:cubicBezTo>
                  <a:close/>
                  <a:moveTo>
                    <a:pt x="4263" y="15574"/>
                  </a:moveTo>
                  <a:cubicBezTo>
                    <a:pt x="4275" y="15574"/>
                    <a:pt x="4287" y="15598"/>
                    <a:pt x="4299" y="15598"/>
                  </a:cubicBezTo>
                  <a:cubicBezTo>
                    <a:pt x="4287" y="15598"/>
                    <a:pt x="4287" y="15610"/>
                    <a:pt x="4287" y="15622"/>
                  </a:cubicBezTo>
                  <a:cubicBezTo>
                    <a:pt x="4275" y="15610"/>
                    <a:pt x="4263" y="15610"/>
                    <a:pt x="4239" y="15610"/>
                  </a:cubicBezTo>
                  <a:cubicBezTo>
                    <a:pt x="4263" y="15598"/>
                    <a:pt x="4263" y="15574"/>
                    <a:pt x="4263" y="15574"/>
                  </a:cubicBezTo>
                  <a:close/>
                  <a:moveTo>
                    <a:pt x="22313" y="15324"/>
                  </a:moveTo>
                  <a:cubicBezTo>
                    <a:pt x="22360" y="15431"/>
                    <a:pt x="22432" y="15515"/>
                    <a:pt x="22551" y="15550"/>
                  </a:cubicBezTo>
                  <a:cubicBezTo>
                    <a:pt x="22551" y="15562"/>
                    <a:pt x="22539" y="15574"/>
                    <a:pt x="22539" y="15598"/>
                  </a:cubicBezTo>
                  <a:cubicBezTo>
                    <a:pt x="22503" y="15598"/>
                    <a:pt x="22491" y="15610"/>
                    <a:pt x="22456" y="15622"/>
                  </a:cubicBezTo>
                  <a:cubicBezTo>
                    <a:pt x="22396" y="15515"/>
                    <a:pt x="22313" y="15455"/>
                    <a:pt x="22241" y="15443"/>
                  </a:cubicBezTo>
                  <a:cubicBezTo>
                    <a:pt x="22253" y="15443"/>
                    <a:pt x="22253" y="15443"/>
                    <a:pt x="22253" y="15431"/>
                  </a:cubicBezTo>
                  <a:cubicBezTo>
                    <a:pt x="22277" y="15419"/>
                    <a:pt x="22301" y="15372"/>
                    <a:pt x="22313" y="15324"/>
                  </a:cubicBezTo>
                  <a:close/>
                  <a:moveTo>
                    <a:pt x="10776" y="15574"/>
                  </a:moveTo>
                  <a:cubicBezTo>
                    <a:pt x="10788" y="15598"/>
                    <a:pt x="10823" y="15598"/>
                    <a:pt x="10847" y="15598"/>
                  </a:cubicBezTo>
                  <a:cubicBezTo>
                    <a:pt x="10823" y="15622"/>
                    <a:pt x="10811" y="15657"/>
                    <a:pt x="10811" y="15693"/>
                  </a:cubicBezTo>
                  <a:cubicBezTo>
                    <a:pt x="10788" y="15669"/>
                    <a:pt x="10776" y="15657"/>
                    <a:pt x="10764" y="15634"/>
                  </a:cubicBezTo>
                  <a:cubicBezTo>
                    <a:pt x="10764" y="15622"/>
                    <a:pt x="10776" y="15610"/>
                    <a:pt x="10776" y="15574"/>
                  </a:cubicBezTo>
                  <a:close/>
                  <a:moveTo>
                    <a:pt x="11442" y="15598"/>
                  </a:moveTo>
                  <a:cubicBezTo>
                    <a:pt x="11466" y="15622"/>
                    <a:pt x="11478" y="15657"/>
                    <a:pt x="11502" y="15669"/>
                  </a:cubicBezTo>
                  <a:cubicBezTo>
                    <a:pt x="11490" y="15681"/>
                    <a:pt x="11478" y="15693"/>
                    <a:pt x="11478" y="15705"/>
                  </a:cubicBezTo>
                  <a:cubicBezTo>
                    <a:pt x="11454" y="15693"/>
                    <a:pt x="11442" y="15693"/>
                    <a:pt x="11431" y="15693"/>
                  </a:cubicBezTo>
                  <a:cubicBezTo>
                    <a:pt x="11427" y="15690"/>
                    <a:pt x="11423" y="15688"/>
                    <a:pt x="11420" y="15688"/>
                  </a:cubicBezTo>
                  <a:cubicBezTo>
                    <a:pt x="11413" y="15688"/>
                    <a:pt x="11407" y="15693"/>
                    <a:pt x="11409" y="15701"/>
                  </a:cubicBezTo>
                  <a:lnTo>
                    <a:pt x="11409" y="15701"/>
                  </a:lnTo>
                  <a:cubicBezTo>
                    <a:pt x="11395" y="15677"/>
                    <a:pt x="11395" y="15667"/>
                    <a:pt x="11395" y="15657"/>
                  </a:cubicBezTo>
                  <a:lnTo>
                    <a:pt x="11431" y="15622"/>
                  </a:lnTo>
                  <a:cubicBezTo>
                    <a:pt x="11442" y="15610"/>
                    <a:pt x="11442" y="15598"/>
                    <a:pt x="11442" y="15598"/>
                  </a:cubicBezTo>
                  <a:close/>
                  <a:moveTo>
                    <a:pt x="17122" y="15610"/>
                  </a:moveTo>
                  <a:cubicBezTo>
                    <a:pt x="17134" y="15622"/>
                    <a:pt x="17157" y="15634"/>
                    <a:pt x="17193" y="15634"/>
                  </a:cubicBezTo>
                  <a:cubicBezTo>
                    <a:pt x="17146" y="15657"/>
                    <a:pt x="17146" y="15681"/>
                    <a:pt x="17146" y="15729"/>
                  </a:cubicBezTo>
                  <a:cubicBezTo>
                    <a:pt x="17141" y="15729"/>
                    <a:pt x="17135" y="15731"/>
                    <a:pt x="17129" y="15733"/>
                  </a:cubicBezTo>
                  <a:lnTo>
                    <a:pt x="17129" y="15733"/>
                  </a:lnTo>
                  <a:cubicBezTo>
                    <a:pt x="17135" y="15720"/>
                    <a:pt x="17138" y="15703"/>
                    <a:pt x="17146" y="15681"/>
                  </a:cubicBezTo>
                  <a:cubicBezTo>
                    <a:pt x="17134" y="15669"/>
                    <a:pt x="17098" y="15669"/>
                    <a:pt x="17086" y="15669"/>
                  </a:cubicBezTo>
                  <a:lnTo>
                    <a:pt x="17086" y="15657"/>
                  </a:lnTo>
                  <a:lnTo>
                    <a:pt x="17086" y="15622"/>
                  </a:lnTo>
                  <a:cubicBezTo>
                    <a:pt x="17098" y="15622"/>
                    <a:pt x="17098" y="15610"/>
                    <a:pt x="17122" y="15610"/>
                  </a:cubicBezTo>
                  <a:close/>
                  <a:moveTo>
                    <a:pt x="25483" y="15423"/>
                  </a:moveTo>
                  <a:cubicBezTo>
                    <a:pt x="25496" y="15433"/>
                    <a:pt x="25517" y="15443"/>
                    <a:pt x="25528" y="15443"/>
                  </a:cubicBezTo>
                  <a:lnTo>
                    <a:pt x="25528" y="15455"/>
                  </a:lnTo>
                  <a:cubicBezTo>
                    <a:pt x="25504" y="15491"/>
                    <a:pt x="25504" y="15515"/>
                    <a:pt x="25539" y="15562"/>
                  </a:cubicBezTo>
                  <a:cubicBezTo>
                    <a:pt x="25551" y="15562"/>
                    <a:pt x="25551" y="15562"/>
                    <a:pt x="25575" y="15550"/>
                  </a:cubicBezTo>
                  <a:cubicBezTo>
                    <a:pt x="25575" y="15574"/>
                    <a:pt x="25575" y="15610"/>
                    <a:pt x="25587" y="15634"/>
                  </a:cubicBezTo>
                  <a:cubicBezTo>
                    <a:pt x="25635" y="15634"/>
                    <a:pt x="25599" y="15634"/>
                    <a:pt x="25575" y="15657"/>
                  </a:cubicBezTo>
                  <a:cubicBezTo>
                    <a:pt x="25575" y="15681"/>
                    <a:pt x="25587" y="15693"/>
                    <a:pt x="25587" y="15717"/>
                  </a:cubicBezTo>
                  <a:cubicBezTo>
                    <a:pt x="25551" y="15717"/>
                    <a:pt x="25528" y="15717"/>
                    <a:pt x="25492" y="15741"/>
                  </a:cubicBezTo>
                  <a:lnTo>
                    <a:pt x="25492" y="15729"/>
                  </a:lnTo>
                  <a:lnTo>
                    <a:pt x="25480" y="15729"/>
                  </a:lnTo>
                  <a:cubicBezTo>
                    <a:pt x="25468" y="15717"/>
                    <a:pt x="25444" y="15693"/>
                    <a:pt x="25420" y="15693"/>
                  </a:cubicBezTo>
                  <a:cubicBezTo>
                    <a:pt x="25420" y="15681"/>
                    <a:pt x="25432" y="15681"/>
                    <a:pt x="25432" y="15669"/>
                  </a:cubicBezTo>
                  <a:cubicBezTo>
                    <a:pt x="25408" y="15638"/>
                    <a:pt x="25379" y="15627"/>
                    <a:pt x="25348" y="15627"/>
                  </a:cubicBezTo>
                  <a:cubicBezTo>
                    <a:pt x="25333" y="15627"/>
                    <a:pt x="25317" y="15630"/>
                    <a:pt x="25301" y="15634"/>
                  </a:cubicBezTo>
                  <a:lnTo>
                    <a:pt x="25301" y="15622"/>
                  </a:lnTo>
                  <a:lnTo>
                    <a:pt x="25313" y="15622"/>
                  </a:lnTo>
                  <a:cubicBezTo>
                    <a:pt x="25337" y="15574"/>
                    <a:pt x="25313" y="15550"/>
                    <a:pt x="25289" y="15526"/>
                  </a:cubicBezTo>
                  <a:lnTo>
                    <a:pt x="25337" y="15526"/>
                  </a:lnTo>
                  <a:lnTo>
                    <a:pt x="25337" y="15550"/>
                  </a:lnTo>
                  <a:cubicBezTo>
                    <a:pt x="25361" y="15550"/>
                    <a:pt x="25373" y="15526"/>
                    <a:pt x="25397" y="15503"/>
                  </a:cubicBezTo>
                  <a:cubicBezTo>
                    <a:pt x="25405" y="15529"/>
                    <a:pt x="25421" y="15543"/>
                    <a:pt x="25443" y="15543"/>
                  </a:cubicBezTo>
                  <a:cubicBezTo>
                    <a:pt x="25451" y="15543"/>
                    <a:pt x="25459" y="15541"/>
                    <a:pt x="25468" y="15538"/>
                  </a:cubicBezTo>
                  <a:cubicBezTo>
                    <a:pt x="25480" y="15503"/>
                    <a:pt x="25468" y="15479"/>
                    <a:pt x="25432" y="15455"/>
                  </a:cubicBezTo>
                  <a:cubicBezTo>
                    <a:pt x="25460" y="15455"/>
                    <a:pt x="25473" y="15448"/>
                    <a:pt x="25483" y="15423"/>
                  </a:cubicBezTo>
                  <a:close/>
                  <a:moveTo>
                    <a:pt x="3049" y="15622"/>
                  </a:moveTo>
                  <a:lnTo>
                    <a:pt x="3049" y="15622"/>
                  </a:lnTo>
                  <a:cubicBezTo>
                    <a:pt x="3072" y="15634"/>
                    <a:pt x="3096" y="15657"/>
                    <a:pt x="3132" y="15657"/>
                  </a:cubicBezTo>
                  <a:lnTo>
                    <a:pt x="3132" y="15681"/>
                  </a:lnTo>
                  <a:cubicBezTo>
                    <a:pt x="3156" y="15693"/>
                    <a:pt x="3168" y="15717"/>
                    <a:pt x="3203" y="15717"/>
                  </a:cubicBezTo>
                  <a:cubicBezTo>
                    <a:pt x="3191" y="15729"/>
                    <a:pt x="3191" y="15741"/>
                    <a:pt x="3191" y="15753"/>
                  </a:cubicBezTo>
                  <a:cubicBezTo>
                    <a:pt x="3168" y="15741"/>
                    <a:pt x="3156" y="15741"/>
                    <a:pt x="3144" y="15741"/>
                  </a:cubicBezTo>
                  <a:cubicBezTo>
                    <a:pt x="3108" y="15705"/>
                    <a:pt x="3096" y="15693"/>
                    <a:pt x="3072" y="15681"/>
                  </a:cubicBezTo>
                  <a:cubicBezTo>
                    <a:pt x="3072" y="15669"/>
                    <a:pt x="3072" y="15634"/>
                    <a:pt x="3049" y="15622"/>
                  </a:cubicBezTo>
                  <a:close/>
                  <a:moveTo>
                    <a:pt x="9859" y="15491"/>
                  </a:moveTo>
                  <a:lnTo>
                    <a:pt x="9859" y="15491"/>
                  </a:lnTo>
                  <a:cubicBezTo>
                    <a:pt x="9895" y="15503"/>
                    <a:pt x="9930" y="15503"/>
                    <a:pt x="9966" y="15503"/>
                  </a:cubicBezTo>
                  <a:cubicBezTo>
                    <a:pt x="9966" y="15574"/>
                    <a:pt x="10002" y="15622"/>
                    <a:pt x="10026" y="15657"/>
                  </a:cubicBezTo>
                  <a:cubicBezTo>
                    <a:pt x="10026" y="15669"/>
                    <a:pt x="10049" y="15681"/>
                    <a:pt x="10049" y="15693"/>
                  </a:cubicBezTo>
                  <a:lnTo>
                    <a:pt x="10026" y="15693"/>
                  </a:lnTo>
                  <a:cubicBezTo>
                    <a:pt x="10026" y="15717"/>
                    <a:pt x="10014" y="15729"/>
                    <a:pt x="10014" y="15741"/>
                  </a:cubicBezTo>
                  <a:cubicBezTo>
                    <a:pt x="10002" y="15741"/>
                    <a:pt x="9990" y="15741"/>
                    <a:pt x="9990" y="15753"/>
                  </a:cubicBezTo>
                  <a:cubicBezTo>
                    <a:pt x="9966" y="15753"/>
                    <a:pt x="9966" y="15741"/>
                    <a:pt x="9954" y="15741"/>
                  </a:cubicBezTo>
                  <a:cubicBezTo>
                    <a:pt x="9954" y="15729"/>
                    <a:pt x="9966" y="15705"/>
                    <a:pt x="9966" y="15681"/>
                  </a:cubicBezTo>
                  <a:cubicBezTo>
                    <a:pt x="9954" y="15634"/>
                    <a:pt x="9907" y="15622"/>
                    <a:pt x="9871" y="15622"/>
                  </a:cubicBezTo>
                  <a:cubicBezTo>
                    <a:pt x="9883" y="15574"/>
                    <a:pt x="9883" y="15538"/>
                    <a:pt x="9859" y="15491"/>
                  </a:cubicBezTo>
                  <a:close/>
                  <a:moveTo>
                    <a:pt x="9461" y="15798"/>
                  </a:moveTo>
                  <a:cubicBezTo>
                    <a:pt x="9461" y="15799"/>
                    <a:pt x="9463" y="15800"/>
                    <a:pt x="9466" y="15800"/>
                  </a:cubicBezTo>
                  <a:lnTo>
                    <a:pt x="9461" y="15798"/>
                  </a:lnTo>
                  <a:close/>
                  <a:moveTo>
                    <a:pt x="26599" y="15396"/>
                  </a:moveTo>
                  <a:cubicBezTo>
                    <a:pt x="26587" y="15455"/>
                    <a:pt x="26599" y="15538"/>
                    <a:pt x="26647" y="15610"/>
                  </a:cubicBezTo>
                  <a:cubicBezTo>
                    <a:pt x="26563" y="15693"/>
                    <a:pt x="26551" y="15788"/>
                    <a:pt x="26599" y="15848"/>
                  </a:cubicBezTo>
                  <a:cubicBezTo>
                    <a:pt x="26585" y="15844"/>
                    <a:pt x="26571" y="15843"/>
                    <a:pt x="26558" y="15843"/>
                  </a:cubicBezTo>
                  <a:cubicBezTo>
                    <a:pt x="26525" y="15843"/>
                    <a:pt x="26493" y="15851"/>
                    <a:pt x="26468" y="15860"/>
                  </a:cubicBezTo>
                  <a:cubicBezTo>
                    <a:pt x="26444" y="15848"/>
                    <a:pt x="26444" y="15836"/>
                    <a:pt x="26432" y="15836"/>
                  </a:cubicBezTo>
                  <a:cubicBezTo>
                    <a:pt x="26480" y="15836"/>
                    <a:pt x="26504" y="15788"/>
                    <a:pt x="26540" y="15729"/>
                  </a:cubicBezTo>
                  <a:cubicBezTo>
                    <a:pt x="26504" y="15693"/>
                    <a:pt x="26480" y="15681"/>
                    <a:pt x="26444" y="15681"/>
                  </a:cubicBezTo>
                  <a:cubicBezTo>
                    <a:pt x="26444" y="15669"/>
                    <a:pt x="26444" y="15657"/>
                    <a:pt x="26432" y="15634"/>
                  </a:cubicBezTo>
                  <a:cubicBezTo>
                    <a:pt x="26444" y="15634"/>
                    <a:pt x="26468" y="15622"/>
                    <a:pt x="26468" y="15598"/>
                  </a:cubicBezTo>
                  <a:cubicBezTo>
                    <a:pt x="26456" y="15586"/>
                    <a:pt x="26447" y="15580"/>
                    <a:pt x="26440" y="15580"/>
                  </a:cubicBezTo>
                  <a:cubicBezTo>
                    <a:pt x="26432" y="15580"/>
                    <a:pt x="26426" y="15586"/>
                    <a:pt x="26420" y="15598"/>
                  </a:cubicBezTo>
                  <a:cubicBezTo>
                    <a:pt x="26420" y="15574"/>
                    <a:pt x="26420" y="15562"/>
                    <a:pt x="26409" y="15550"/>
                  </a:cubicBezTo>
                  <a:lnTo>
                    <a:pt x="26409" y="15550"/>
                  </a:lnTo>
                  <a:lnTo>
                    <a:pt x="26420" y="15562"/>
                  </a:lnTo>
                  <a:lnTo>
                    <a:pt x="26444" y="15538"/>
                  </a:lnTo>
                  <a:cubicBezTo>
                    <a:pt x="26444" y="15538"/>
                    <a:pt x="26444" y="15550"/>
                    <a:pt x="26468" y="15550"/>
                  </a:cubicBezTo>
                  <a:cubicBezTo>
                    <a:pt x="26468" y="15550"/>
                    <a:pt x="26480" y="15550"/>
                    <a:pt x="26480" y="15538"/>
                  </a:cubicBezTo>
                  <a:cubicBezTo>
                    <a:pt x="26492" y="15515"/>
                    <a:pt x="26504" y="15515"/>
                    <a:pt x="26528" y="15503"/>
                  </a:cubicBezTo>
                  <a:cubicBezTo>
                    <a:pt x="26540" y="15503"/>
                    <a:pt x="26540" y="15503"/>
                    <a:pt x="26551" y="15491"/>
                  </a:cubicBezTo>
                  <a:cubicBezTo>
                    <a:pt x="26551" y="15479"/>
                    <a:pt x="26551" y="15479"/>
                    <a:pt x="26540" y="15479"/>
                  </a:cubicBezTo>
                  <a:cubicBezTo>
                    <a:pt x="26551" y="15455"/>
                    <a:pt x="26551" y="15431"/>
                    <a:pt x="26551" y="15396"/>
                  </a:cubicBezTo>
                  <a:close/>
                  <a:moveTo>
                    <a:pt x="24182" y="15717"/>
                  </a:moveTo>
                  <a:cubicBezTo>
                    <a:pt x="24230" y="15777"/>
                    <a:pt x="24289" y="15800"/>
                    <a:pt x="24349" y="15800"/>
                  </a:cubicBezTo>
                  <a:lnTo>
                    <a:pt x="24349" y="15812"/>
                  </a:lnTo>
                  <a:lnTo>
                    <a:pt x="24313" y="15848"/>
                  </a:lnTo>
                  <a:cubicBezTo>
                    <a:pt x="24289" y="15848"/>
                    <a:pt x="24277" y="15860"/>
                    <a:pt x="24242" y="15872"/>
                  </a:cubicBezTo>
                  <a:cubicBezTo>
                    <a:pt x="24242" y="15848"/>
                    <a:pt x="24242" y="15836"/>
                    <a:pt x="24218" y="15800"/>
                  </a:cubicBezTo>
                  <a:cubicBezTo>
                    <a:pt x="24194" y="15812"/>
                    <a:pt x="24182" y="15848"/>
                    <a:pt x="24182" y="15860"/>
                  </a:cubicBezTo>
                  <a:lnTo>
                    <a:pt x="24170" y="15860"/>
                  </a:lnTo>
                  <a:lnTo>
                    <a:pt x="24158" y="15848"/>
                  </a:lnTo>
                  <a:cubicBezTo>
                    <a:pt x="24170" y="15836"/>
                    <a:pt x="24170" y="15812"/>
                    <a:pt x="24158" y="15800"/>
                  </a:cubicBezTo>
                  <a:cubicBezTo>
                    <a:pt x="24170" y="15800"/>
                    <a:pt x="24182" y="15800"/>
                    <a:pt x="24194" y="15788"/>
                  </a:cubicBezTo>
                  <a:cubicBezTo>
                    <a:pt x="24194" y="15777"/>
                    <a:pt x="24182" y="15753"/>
                    <a:pt x="24170" y="15753"/>
                  </a:cubicBezTo>
                  <a:cubicBezTo>
                    <a:pt x="24182" y="15741"/>
                    <a:pt x="24182" y="15741"/>
                    <a:pt x="24182" y="15717"/>
                  </a:cubicBezTo>
                  <a:close/>
                  <a:moveTo>
                    <a:pt x="17098" y="15753"/>
                  </a:moveTo>
                  <a:cubicBezTo>
                    <a:pt x="17122" y="15800"/>
                    <a:pt x="17146" y="15836"/>
                    <a:pt x="17193" y="15836"/>
                  </a:cubicBezTo>
                  <a:cubicBezTo>
                    <a:pt x="17181" y="15848"/>
                    <a:pt x="17157" y="15860"/>
                    <a:pt x="17157" y="15896"/>
                  </a:cubicBezTo>
                  <a:cubicBezTo>
                    <a:pt x="17146" y="15836"/>
                    <a:pt x="17122" y="15800"/>
                    <a:pt x="17086" y="15788"/>
                  </a:cubicBezTo>
                  <a:cubicBezTo>
                    <a:pt x="17086" y="15777"/>
                    <a:pt x="17086" y="15777"/>
                    <a:pt x="17098" y="15753"/>
                  </a:cubicBezTo>
                  <a:close/>
                  <a:moveTo>
                    <a:pt x="7894" y="15479"/>
                  </a:moveTo>
                  <a:cubicBezTo>
                    <a:pt x="7906" y="15491"/>
                    <a:pt x="7930" y="15503"/>
                    <a:pt x="7966" y="15503"/>
                  </a:cubicBezTo>
                  <a:cubicBezTo>
                    <a:pt x="7954" y="15550"/>
                    <a:pt x="7954" y="15598"/>
                    <a:pt x="7978" y="15657"/>
                  </a:cubicBezTo>
                  <a:cubicBezTo>
                    <a:pt x="7960" y="15653"/>
                    <a:pt x="7943" y="15651"/>
                    <a:pt x="7926" y="15651"/>
                  </a:cubicBezTo>
                  <a:cubicBezTo>
                    <a:pt x="7844" y="15651"/>
                    <a:pt x="7781" y="15701"/>
                    <a:pt x="7751" y="15800"/>
                  </a:cubicBezTo>
                  <a:cubicBezTo>
                    <a:pt x="7787" y="15836"/>
                    <a:pt x="7811" y="15848"/>
                    <a:pt x="7859" y="15860"/>
                  </a:cubicBezTo>
                  <a:cubicBezTo>
                    <a:pt x="7848" y="15858"/>
                    <a:pt x="7837" y="15857"/>
                    <a:pt x="7826" y="15857"/>
                  </a:cubicBezTo>
                  <a:cubicBezTo>
                    <a:pt x="7774" y="15857"/>
                    <a:pt x="7715" y="15878"/>
                    <a:pt x="7656" y="15907"/>
                  </a:cubicBezTo>
                  <a:cubicBezTo>
                    <a:pt x="7638" y="15902"/>
                    <a:pt x="7623" y="15899"/>
                    <a:pt x="7609" y="15899"/>
                  </a:cubicBezTo>
                  <a:cubicBezTo>
                    <a:pt x="7594" y="15899"/>
                    <a:pt x="7579" y="15902"/>
                    <a:pt x="7561" y="15907"/>
                  </a:cubicBezTo>
                  <a:cubicBezTo>
                    <a:pt x="7561" y="15896"/>
                    <a:pt x="7573" y="15872"/>
                    <a:pt x="7573" y="15860"/>
                  </a:cubicBezTo>
                  <a:cubicBezTo>
                    <a:pt x="7573" y="15836"/>
                    <a:pt x="7573" y="15800"/>
                    <a:pt x="7561" y="15788"/>
                  </a:cubicBezTo>
                  <a:cubicBezTo>
                    <a:pt x="7561" y="15777"/>
                    <a:pt x="7549" y="15753"/>
                    <a:pt x="7549" y="15741"/>
                  </a:cubicBezTo>
                  <a:lnTo>
                    <a:pt x="7561" y="15729"/>
                  </a:lnTo>
                  <a:cubicBezTo>
                    <a:pt x="7549" y="15693"/>
                    <a:pt x="7525" y="15693"/>
                    <a:pt x="7501" y="15681"/>
                  </a:cubicBezTo>
                  <a:cubicBezTo>
                    <a:pt x="7478" y="15657"/>
                    <a:pt x="7454" y="15622"/>
                    <a:pt x="7430" y="15622"/>
                  </a:cubicBezTo>
                  <a:cubicBezTo>
                    <a:pt x="7430" y="15610"/>
                    <a:pt x="7418" y="15574"/>
                    <a:pt x="7382" y="15550"/>
                  </a:cubicBezTo>
                  <a:cubicBezTo>
                    <a:pt x="7370" y="15550"/>
                    <a:pt x="7370" y="15550"/>
                    <a:pt x="7370" y="15562"/>
                  </a:cubicBezTo>
                  <a:lnTo>
                    <a:pt x="7370" y="15550"/>
                  </a:lnTo>
                  <a:lnTo>
                    <a:pt x="7382" y="15550"/>
                  </a:lnTo>
                  <a:cubicBezTo>
                    <a:pt x="7394" y="15538"/>
                    <a:pt x="7394" y="15515"/>
                    <a:pt x="7394" y="15491"/>
                  </a:cubicBezTo>
                  <a:cubicBezTo>
                    <a:pt x="7418" y="15491"/>
                    <a:pt x="7418" y="15479"/>
                    <a:pt x="7430" y="15479"/>
                  </a:cubicBezTo>
                  <a:cubicBezTo>
                    <a:pt x="7442" y="15491"/>
                    <a:pt x="7454" y="15491"/>
                    <a:pt x="7478" y="15491"/>
                  </a:cubicBezTo>
                  <a:cubicBezTo>
                    <a:pt x="7478" y="15515"/>
                    <a:pt x="7490" y="15550"/>
                    <a:pt x="7490" y="15562"/>
                  </a:cubicBezTo>
                  <a:cubicBezTo>
                    <a:pt x="7501" y="15562"/>
                    <a:pt x="7513" y="15562"/>
                    <a:pt x="7537" y="15550"/>
                  </a:cubicBezTo>
                  <a:cubicBezTo>
                    <a:pt x="7537" y="15550"/>
                    <a:pt x="7537" y="15562"/>
                    <a:pt x="7549" y="15562"/>
                  </a:cubicBezTo>
                  <a:cubicBezTo>
                    <a:pt x="7537" y="15562"/>
                    <a:pt x="7537" y="15574"/>
                    <a:pt x="7513" y="15574"/>
                  </a:cubicBezTo>
                  <a:cubicBezTo>
                    <a:pt x="7532" y="15611"/>
                    <a:pt x="7551" y="15641"/>
                    <a:pt x="7575" y="15641"/>
                  </a:cubicBezTo>
                  <a:cubicBezTo>
                    <a:pt x="7582" y="15641"/>
                    <a:pt x="7589" y="15639"/>
                    <a:pt x="7597" y="15634"/>
                  </a:cubicBezTo>
                  <a:lnTo>
                    <a:pt x="7597" y="15634"/>
                  </a:lnTo>
                  <a:cubicBezTo>
                    <a:pt x="7573" y="15657"/>
                    <a:pt x="7561" y="15693"/>
                    <a:pt x="7621" y="15741"/>
                  </a:cubicBezTo>
                  <a:cubicBezTo>
                    <a:pt x="7680" y="15729"/>
                    <a:pt x="7692" y="15693"/>
                    <a:pt x="7692" y="15669"/>
                  </a:cubicBezTo>
                  <a:cubicBezTo>
                    <a:pt x="7702" y="15673"/>
                    <a:pt x="7712" y="15674"/>
                    <a:pt x="7721" y="15674"/>
                  </a:cubicBezTo>
                  <a:cubicBezTo>
                    <a:pt x="7743" y="15674"/>
                    <a:pt x="7762" y="15666"/>
                    <a:pt x="7787" y="15657"/>
                  </a:cubicBezTo>
                  <a:cubicBezTo>
                    <a:pt x="7775" y="15610"/>
                    <a:pt x="7740" y="15598"/>
                    <a:pt x="7716" y="15598"/>
                  </a:cubicBezTo>
                  <a:cubicBezTo>
                    <a:pt x="7716" y="15574"/>
                    <a:pt x="7728" y="15574"/>
                    <a:pt x="7728" y="15562"/>
                  </a:cubicBezTo>
                  <a:cubicBezTo>
                    <a:pt x="7751" y="15550"/>
                    <a:pt x="7775" y="15515"/>
                    <a:pt x="7787" y="15491"/>
                  </a:cubicBezTo>
                  <a:cubicBezTo>
                    <a:pt x="7811" y="15503"/>
                    <a:pt x="7847" y="15503"/>
                    <a:pt x="7871" y="15503"/>
                  </a:cubicBezTo>
                  <a:cubicBezTo>
                    <a:pt x="7871" y="15491"/>
                    <a:pt x="7894" y="15479"/>
                    <a:pt x="7894" y="15479"/>
                  </a:cubicBezTo>
                  <a:close/>
                  <a:moveTo>
                    <a:pt x="16820" y="15931"/>
                  </a:moveTo>
                  <a:cubicBezTo>
                    <a:pt x="16817" y="15931"/>
                    <a:pt x="16815" y="15931"/>
                    <a:pt x="16812" y="15931"/>
                  </a:cubicBezTo>
                  <a:cubicBezTo>
                    <a:pt x="16813" y="15933"/>
                    <a:pt x="16814" y="15934"/>
                    <a:pt x="16815" y="15935"/>
                  </a:cubicBezTo>
                  <a:lnTo>
                    <a:pt x="16815" y="15935"/>
                  </a:lnTo>
                  <a:cubicBezTo>
                    <a:pt x="16818" y="15934"/>
                    <a:pt x="16821" y="15932"/>
                    <a:pt x="16824" y="15931"/>
                  </a:cubicBezTo>
                  <a:cubicBezTo>
                    <a:pt x="16823" y="15931"/>
                    <a:pt x="16821" y="15931"/>
                    <a:pt x="16820" y="15931"/>
                  </a:cubicBezTo>
                  <a:close/>
                  <a:moveTo>
                    <a:pt x="2656" y="15896"/>
                  </a:moveTo>
                  <a:cubicBezTo>
                    <a:pt x="2679" y="15907"/>
                    <a:pt x="2691" y="15907"/>
                    <a:pt x="2727" y="15907"/>
                  </a:cubicBezTo>
                  <a:cubicBezTo>
                    <a:pt x="2727" y="15919"/>
                    <a:pt x="2727" y="15931"/>
                    <a:pt x="2715" y="15967"/>
                  </a:cubicBezTo>
                  <a:cubicBezTo>
                    <a:pt x="2691" y="15931"/>
                    <a:pt x="2668" y="15919"/>
                    <a:pt x="2632" y="15919"/>
                  </a:cubicBezTo>
                  <a:cubicBezTo>
                    <a:pt x="2632" y="15907"/>
                    <a:pt x="2656" y="15907"/>
                    <a:pt x="2656" y="15896"/>
                  </a:cubicBezTo>
                  <a:close/>
                  <a:moveTo>
                    <a:pt x="4870" y="15907"/>
                  </a:moveTo>
                  <a:cubicBezTo>
                    <a:pt x="4870" y="15919"/>
                    <a:pt x="4882" y="15931"/>
                    <a:pt x="4894" y="15955"/>
                  </a:cubicBezTo>
                  <a:lnTo>
                    <a:pt x="4894" y="15967"/>
                  </a:lnTo>
                  <a:lnTo>
                    <a:pt x="4834" y="15967"/>
                  </a:lnTo>
                  <a:lnTo>
                    <a:pt x="4834" y="15919"/>
                  </a:lnTo>
                  <a:cubicBezTo>
                    <a:pt x="4858" y="15919"/>
                    <a:pt x="4858" y="15919"/>
                    <a:pt x="4870" y="15907"/>
                  </a:cubicBezTo>
                  <a:close/>
                  <a:moveTo>
                    <a:pt x="17443" y="15896"/>
                  </a:moveTo>
                  <a:cubicBezTo>
                    <a:pt x="17443" y="15907"/>
                    <a:pt x="17431" y="15919"/>
                    <a:pt x="17431" y="15955"/>
                  </a:cubicBezTo>
                  <a:cubicBezTo>
                    <a:pt x="17407" y="15955"/>
                    <a:pt x="17396" y="15955"/>
                    <a:pt x="17384" y="15967"/>
                  </a:cubicBezTo>
                  <a:cubicBezTo>
                    <a:pt x="17396" y="15931"/>
                    <a:pt x="17396" y="15907"/>
                    <a:pt x="17384" y="15896"/>
                  </a:cubicBezTo>
                  <a:lnTo>
                    <a:pt x="17384" y="15896"/>
                  </a:lnTo>
                  <a:cubicBezTo>
                    <a:pt x="17390" y="15902"/>
                    <a:pt x="17401" y="15904"/>
                    <a:pt x="17413" y="15904"/>
                  </a:cubicBezTo>
                  <a:cubicBezTo>
                    <a:pt x="17425" y="15904"/>
                    <a:pt x="17437" y="15902"/>
                    <a:pt x="17443" y="15896"/>
                  </a:cubicBezTo>
                  <a:close/>
                  <a:moveTo>
                    <a:pt x="22456" y="15741"/>
                  </a:moveTo>
                  <a:cubicBezTo>
                    <a:pt x="22491" y="15777"/>
                    <a:pt x="22515" y="15788"/>
                    <a:pt x="22563" y="15788"/>
                  </a:cubicBezTo>
                  <a:cubicBezTo>
                    <a:pt x="22551" y="15800"/>
                    <a:pt x="22515" y="15836"/>
                    <a:pt x="22515" y="15860"/>
                  </a:cubicBezTo>
                  <a:cubicBezTo>
                    <a:pt x="22503" y="15860"/>
                    <a:pt x="22480" y="15872"/>
                    <a:pt x="22456" y="15872"/>
                  </a:cubicBezTo>
                  <a:cubicBezTo>
                    <a:pt x="22444" y="15872"/>
                    <a:pt x="22444" y="15896"/>
                    <a:pt x="22444" y="15896"/>
                  </a:cubicBezTo>
                  <a:cubicBezTo>
                    <a:pt x="22408" y="15907"/>
                    <a:pt x="22384" y="15931"/>
                    <a:pt x="22372" y="15979"/>
                  </a:cubicBezTo>
                  <a:lnTo>
                    <a:pt x="22325" y="15931"/>
                  </a:lnTo>
                  <a:cubicBezTo>
                    <a:pt x="22325" y="15872"/>
                    <a:pt x="22325" y="15800"/>
                    <a:pt x="22301" y="15741"/>
                  </a:cubicBezTo>
                  <a:lnTo>
                    <a:pt x="22301" y="15741"/>
                  </a:lnTo>
                  <a:cubicBezTo>
                    <a:pt x="22319" y="15759"/>
                    <a:pt x="22343" y="15768"/>
                    <a:pt x="22369" y="15768"/>
                  </a:cubicBezTo>
                  <a:cubicBezTo>
                    <a:pt x="22396" y="15768"/>
                    <a:pt x="22426" y="15759"/>
                    <a:pt x="22456" y="15741"/>
                  </a:cubicBezTo>
                  <a:close/>
                  <a:moveTo>
                    <a:pt x="9014" y="15479"/>
                  </a:moveTo>
                  <a:cubicBezTo>
                    <a:pt x="9037" y="15503"/>
                    <a:pt x="9049" y="15550"/>
                    <a:pt x="9073" y="15574"/>
                  </a:cubicBezTo>
                  <a:cubicBezTo>
                    <a:pt x="9037" y="15610"/>
                    <a:pt x="9002" y="15657"/>
                    <a:pt x="9002" y="15693"/>
                  </a:cubicBezTo>
                  <a:cubicBezTo>
                    <a:pt x="8990" y="15800"/>
                    <a:pt x="9014" y="15860"/>
                    <a:pt x="9073" y="15872"/>
                  </a:cubicBezTo>
                  <a:cubicBezTo>
                    <a:pt x="9037" y="15907"/>
                    <a:pt x="9014" y="15955"/>
                    <a:pt x="9014" y="16015"/>
                  </a:cubicBezTo>
                  <a:lnTo>
                    <a:pt x="8871" y="15622"/>
                  </a:lnTo>
                  <a:cubicBezTo>
                    <a:pt x="8871" y="15574"/>
                    <a:pt x="8871" y="15538"/>
                    <a:pt x="8835" y="15503"/>
                  </a:cubicBezTo>
                  <a:lnTo>
                    <a:pt x="8835" y="15503"/>
                  </a:lnTo>
                  <a:cubicBezTo>
                    <a:pt x="8851" y="15506"/>
                    <a:pt x="8867" y="15507"/>
                    <a:pt x="8883" y="15507"/>
                  </a:cubicBezTo>
                  <a:cubicBezTo>
                    <a:pt x="8926" y="15507"/>
                    <a:pt x="8970" y="15496"/>
                    <a:pt x="9014" y="15479"/>
                  </a:cubicBezTo>
                  <a:close/>
                  <a:moveTo>
                    <a:pt x="15217" y="15360"/>
                  </a:moveTo>
                  <a:cubicBezTo>
                    <a:pt x="15229" y="15372"/>
                    <a:pt x="15241" y="15396"/>
                    <a:pt x="15252" y="15407"/>
                  </a:cubicBezTo>
                  <a:cubicBezTo>
                    <a:pt x="15276" y="15407"/>
                    <a:pt x="15288" y="15396"/>
                    <a:pt x="15288" y="15396"/>
                  </a:cubicBezTo>
                  <a:cubicBezTo>
                    <a:pt x="15312" y="15443"/>
                    <a:pt x="15348" y="15467"/>
                    <a:pt x="15395" y="15491"/>
                  </a:cubicBezTo>
                  <a:cubicBezTo>
                    <a:pt x="15371" y="15503"/>
                    <a:pt x="15348" y="15515"/>
                    <a:pt x="15336" y="15550"/>
                  </a:cubicBezTo>
                  <a:cubicBezTo>
                    <a:pt x="15313" y="15527"/>
                    <a:pt x="15285" y="15514"/>
                    <a:pt x="15248" y="15514"/>
                  </a:cubicBezTo>
                  <a:cubicBezTo>
                    <a:pt x="15229" y="15514"/>
                    <a:pt x="15206" y="15518"/>
                    <a:pt x="15181" y="15526"/>
                  </a:cubicBezTo>
                  <a:cubicBezTo>
                    <a:pt x="15193" y="15574"/>
                    <a:pt x="15229" y="15598"/>
                    <a:pt x="15252" y="15610"/>
                  </a:cubicBezTo>
                  <a:cubicBezTo>
                    <a:pt x="15217" y="15622"/>
                    <a:pt x="15193" y="15669"/>
                    <a:pt x="15217" y="15729"/>
                  </a:cubicBezTo>
                  <a:cubicBezTo>
                    <a:pt x="15226" y="15732"/>
                    <a:pt x="15235" y="15733"/>
                    <a:pt x="15243" y="15733"/>
                  </a:cubicBezTo>
                  <a:cubicBezTo>
                    <a:pt x="15269" y="15733"/>
                    <a:pt x="15291" y="15720"/>
                    <a:pt x="15300" y="15693"/>
                  </a:cubicBezTo>
                  <a:lnTo>
                    <a:pt x="15300" y="15705"/>
                  </a:lnTo>
                  <a:lnTo>
                    <a:pt x="15050" y="16027"/>
                  </a:lnTo>
                  <a:cubicBezTo>
                    <a:pt x="15074" y="15800"/>
                    <a:pt x="15121" y="15574"/>
                    <a:pt x="15217" y="15360"/>
                  </a:cubicBezTo>
                  <a:close/>
                  <a:moveTo>
                    <a:pt x="3882" y="15860"/>
                  </a:moveTo>
                  <a:cubicBezTo>
                    <a:pt x="3906" y="15872"/>
                    <a:pt x="3930" y="15896"/>
                    <a:pt x="3941" y="15896"/>
                  </a:cubicBezTo>
                  <a:cubicBezTo>
                    <a:pt x="3930" y="15907"/>
                    <a:pt x="3918" y="15931"/>
                    <a:pt x="3918" y="15967"/>
                  </a:cubicBezTo>
                  <a:cubicBezTo>
                    <a:pt x="3930" y="15979"/>
                    <a:pt x="3941" y="15979"/>
                    <a:pt x="3965" y="15991"/>
                  </a:cubicBezTo>
                  <a:cubicBezTo>
                    <a:pt x="3965" y="15991"/>
                    <a:pt x="3930" y="16038"/>
                    <a:pt x="3918" y="16086"/>
                  </a:cubicBezTo>
                  <a:cubicBezTo>
                    <a:pt x="3918" y="16038"/>
                    <a:pt x="3882" y="16015"/>
                    <a:pt x="3822" y="15979"/>
                  </a:cubicBezTo>
                  <a:lnTo>
                    <a:pt x="3822" y="15979"/>
                  </a:lnTo>
                  <a:cubicBezTo>
                    <a:pt x="3865" y="15953"/>
                    <a:pt x="3882" y="15911"/>
                    <a:pt x="3882" y="15860"/>
                  </a:cubicBezTo>
                  <a:close/>
                  <a:moveTo>
                    <a:pt x="3632" y="15788"/>
                  </a:moveTo>
                  <a:cubicBezTo>
                    <a:pt x="3644" y="15794"/>
                    <a:pt x="3662" y="15797"/>
                    <a:pt x="3683" y="15797"/>
                  </a:cubicBezTo>
                  <a:cubicBezTo>
                    <a:pt x="3703" y="15797"/>
                    <a:pt x="3727" y="15794"/>
                    <a:pt x="3751" y="15788"/>
                  </a:cubicBezTo>
                  <a:lnTo>
                    <a:pt x="3751" y="15788"/>
                  </a:lnTo>
                  <a:cubicBezTo>
                    <a:pt x="3727" y="15860"/>
                    <a:pt x="3727" y="15931"/>
                    <a:pt x="3799" y="15991"/>
                  </a:cubicBezTo>
                  <a:cubicBezTo>
                    <a:pt x="3807" y="15987"/>
                    <a:pt x="3815" y="15983"/>
                    <a:pt x="3822" y="15979"/>
                  </a:cubicBezTo>
                  <a:lnTo>
                    <a:pt x="3822" y="15979"/>
                  </a:lnTo>
                  <a:cubicBezTo>
                    <a:pt x="3787" y="16027"/>
                    <a:pt x="3787" y="16074"/>
                    <a:pt x="3787" y="16098"/>
                  </a:cubicBezTo>
                  <a:cubicBezTo>
                    <a:pt x="3763" y="16098"/>
                    <a:pt x="3763" y="16086"/>
                    <a:pt x="3751" y="16086"/>
                  </a:cubicBezTo>
                  <a:lnTo>
                    <a:pt x="3739" y="16086"/>
                  </a:lnTo>
                  <a:cubicBezTo>
                    <a:pt x="3739" y="16086"/>
                    <a:pt x="3739" y="16062"/>
                    <a:pt x="3751" y="16062"/>
                  </a:cubicBezTo>
                  <a:cubicBezTo>
                    <a:pt x="3741" y="16052"/>
                    <a:pt x="3727" y="16049"/>
                    <a:pt x="3711" y="16049"/>
                  </a:cubicBezTo>
                  <a:cubicBezTo>
                    <a:pt x="3689" y="16049"/>
                    <a:pt x="3664" y="16055"/>
                    <a:pt x="3644" y="16062"/>
                  </a:cubicBezTo>
                  <a:cubicBezTo>
                    <a:pt x="3644" y="16050"/>
                    <a:pt x="3632" y="16027"/>
                    <a:pt x="3620" y="16003"/>
                  </a:cubicBezTo>
                  <a:cubicBezTo>
                    <a:pt x="3632" y="16003"/>
                    <a:pt x="3644" y="15991"/>
                    <a:pt x="3668" y="15979"/>
                  </a:cubicBezTo>
                  <a:lnTo>
                    <a:pt x="3620" y="15931"/>
                  </a:lnTo>
                  <a:cubicBezTo>
                    <a:pt x="3620" y="15919"/>
                    <a:pt x="3620" y="15896"/>
                    <a:pt x="3608" y="15872"/>
                  </a:cubicBezTo>
                  <a:cubicBezTo>
                    <a:pt x="3632" y="15872"/>
                    <a:pt x="3644" y="15872"/>
                    <a:pt x="3680" y="15848"/>
                  </a:cubicBezTo>
                  <a:cubicBezTo>
                    <a:pt x="3661" y="15812"/>
                    <a:pt x="3643" y="15796"/>
                    <a:pt x="3614" y="15796"/>
                  </a:cubicBezTo>
                  <a:cubicBezTo>
                    <a:pt x="3612" y="15796"/>
                    <a:pt x="3610" y="15796"/>
                    <a:pt x="3607" y="15796"/>
                  </a:cubicBezTo>
                  <a:lnTo>
                    <a:pt x="3607" y="15796"/>
                  </a:lnTo>
                  <a:cubicBezTo>
                    <a:pt x="3617" y="15793"/>
                    <a:pt x="3625" y="15788"/>
                    <a:pt x="3632" y="15788"/>
                  </a:cubicBezTo>
                  <a:close/>
                  <a:moveTo>
                    <a:pt x="12085" y="15634"/>
                  </a:moveTo>
                  <a:lnTo>
                    <a:pt x="12085" y="15646"/>
                  </a:lnTo>
                  <a:lnTo>
                    <a:pt x="12085" y="15681"/>
                  </a:lnTo>
                  <a:lnTo>
                    <a:pt x="12073" y="15681"/>
                  </a:lnTo>
                  <a:cubicBezTo>
                    <a:pt x="12073" y="15705"/>
                    <a:pt x="12085" y="15729"/>
                    <a:pt x="12109" y="15741"/>
                  </a:cubicBezTo>
                  <a:cubicBezTo>
                    <a:pt x="12085" y="15753"/>
                    <a:pt x="12085" y="15788"/>
                    <a:pt x="12085" y="15812"/>
                  </a:cubicBezTo>
                  <a:lnTo>
                    <a:pt x="12097" y="15812"/>
                  </a:lnTo>
                  <a:cubicBezTo>
                    <a:pt x="12097" y="15812"/>
                    <a:pt x="12085" y="15812"/>
                    <a:pt x="12085" y="15824"/>
                  </a:cubicBezTo>
                  <a:cubicBezTo>
                    <a:pt x="12085" y="15824"/>
                    <a:pt x="12073" y="15824"/>
                    <a:pt x="12073" y="15848"/>
                  </a:cubicBezTo>
                  <a:cubicBezTo>
                    <a:pt x="12073" y="15848"/>
                    <a:pt x="12073" y="15824"/>
                    <a:pt x="12050" y="15824"/>
                  </a:cubicBezTo>
                  <a:cubicBezTo>
                    <a:pt x="12038" y="15848"/>
                    <a:pt x="12038" y="15848"/>
                    <a:pt x="12050" y="15860"/>
                  </a:cubicBezTo>
                  <a:cubicBezTo>
                    <a:pt x="12038" y="15860"/>
                    <a:pt x="12038" y="15860"/>
                    <a:pt x="12026" y="15872"/>
                  </a:cubicBezTo>
                  <a:lnTo>
                    <a:pt x="12026" y="15896"/>
                  </a:lnTo>
                  <a:cubicBezTo>
                    <a:pt x="12014" y="15896"/>
                    <a:pt x="12014" y="15896"/>
                    <a:pt x="12014" y="15907"/>
                  </a:cubicBezTo>
                  <a:cubicBezTo>
                    <a:pt x="11990" y="15919"/>
                    <a:pt x="11978" y="15931"/>
                    <a:pt x="11966" y="15967"/>
                  </a:cubicBezTo>
                  <a:lnTo>
                    <a:pt x="11978" y="15979"/>
                  </a:lnTo>
                  <a:cubicBezTo>
                    <a:pt x="11978" y="16015"/>
                    <a:pt x="11978" y="16038"/>
                    <a:pt x="11990" y="16074"/>
                  </a:cubicBezTo>
                  <a:cubicBezTo>
                    <a:pt x="11980" y="16067"/>
                    <a:pt x="11968" y="16064"/>
                    <a:pt x="11956" y="16064"/>
                  </a:cubicBezTo>
                  <a:cubicBezTo>
                    <a:pt x="11928" y="16064"/>
                    <a:pt x="11896" y="16081"/>
                    <a:pt x="11871" y="16098"/>
                  </a:cubicBezTo>
                  <a:cubicBezTo>
                    <a:pt x="11859" y="16074"/>
                    <a:pt x="11835" y="16074"/>
                    <a:pt x="11800" y="16074"/>
                  </a:cubicBezTo>
                  <a:cubicBezTo>
                    <a:pt x="11812" y="16038"/>
                    <a:pt x="11812" y="16015"/>
                    <a:pt x="11800" y="15979"/>
                  </a:cubicBezTo>
                  <a:cubicBezTo>
                    <a:pt x="11776" y="15979"/>
                    <a:pt x="11752" y="15979"/>
                    <a:pt x="11740" y="15991"/>
                  </a:cubicBezTo>
                  <a:cubicBezTo>
                    <a:pt x="11740" y="15991"/>
                    <a:pt x="11728" y="15991"/>
                    <a:pt x="11728" y="15979"/>
                  </a:cubicBezTo>
                  <a:cubicBezTo>
                    <a:pt x="11740" y="15955"/>
                    <a:pt x="11740" y="15919"/>
                    <a:pt x="11740" y="15896"/>
                  </a:cubicBezTo>
                  <a:lnTo>
                    <a:pt x="11692" y="15896"/>
                  </a:lnTo>
                  <a:cubicBezTo>
                    <a:pt x="11692" y="15907"/>
                    <a:pt x="11669" y="15919"/>
                    <a:pt x="11669" y="15967"/>
                  </a:cubicBezTo>
                  <a:cubicBezTo>
                    <a:pt x="11657" y="15931"/>
                    <a:pt x="11621" y="15919"/>
                    <a:pt x="11561" y="15919"/>
                  </a:cubicBezTo>
                  <a:lnTo>
                    <a:pt x="11561" y="15907"/>
                  </a:lnTo>
                  <a:lnTo>
                    <a:pt x="11550" y="15907"/>
                  </a:lnTo>
                  <a:lnTo>
                    <a:pt x="11514" y="15872"/>
                  </a:lnTo>
                  <a:lnTo>
                    <a:pt x="11514" y="15848"/>
                  </a:lnTo>
                  <a:cubicBezTo>
                    <a:pt x="11502" y="15848"/>
                    <a:pt x="11490" y="15848"/>
                    <a:pt x="11478" y="15872"/>
                  </a:cubicBezTo>
                  <a:lnTo>
                    <a:pt x="11454" y="15860"/>
                  </a:lnTo>
                  <a:cubicBezTo>
                    <a:pt x="11478" y="15824"/>
                    <a:pt x="11478" y="15812"/>
                    <a:pt x="11454" y="15800"/>
                  </a:cubicBezTo>
                  <a:lnTo>
                    <a:pt x="11502" y="15800"/>
                  </a:lnTo>
                  <a:cubicBezTo>
                    <a:pt x="11502" y="15812"/>
                    <a:pt x="11490" y="15836"/>
                    <a:pt x="11502" y="15848"/>
                  </a:cubicBezTo>
                  <a:cubicBezTo>
                    <a:pt x="11514" y="15848"/>
                    <a:pt x="11538" y="15848"/>
                    <a:pt x="11550" y="15824"/>
                  </a:cubicBezTo>
                  <a:cubicBezTo>
                    <a:pt x="11550" y="15848"/>
                    <a:pt x="11561" y="15860"/>
                    <a:pt x="11573" y="15860"/>
                  </a:cubicBezTo>
                  <a:lnTo>
                    <a:pt x="11573" y="15848"/>
                  </a:lnTo>
                  <a:cubicBezTo>
                    <a:pt x="11597" y="15872"/>
                    <a:pt x="11621" y="15907"/>
                    <a:pt x="11657" y="15931"/>
                  </a:cubicBezTo>
                  <a:cubicBezTo>
                    <a:pt x="11716" y="15872"/>
                    <a:pt x="11728" y="15812"/>
                    <a:pt x="11692" y="15753"/>
                  </a:cubicBezTo>
                  <a:lnTo>
                    <a:pt x="11692" y="15753"/>
                  </a:lnTo>
                  <a:cubicBezTo>
                    <a:pt x="11710" y="15766"/>
                    <a:pt x="11729" y="15771"/>
                    <a:pt x="11749" y="15771"/>
                  </a:cubicBezTo>
                  <a:cubicBezTo>
                    <a:pt x="11784" y="15771"/>
                    <a:pt x="11821" y="15756"/>
                    <a:pt x="11859" y="15741"/>
                  </a:cubicBezTo>
                  <a:cubicBezTo>
                    <a:pt x="11871" y="15765"/>
                    <a:pt x="11907" y="15788"/>
                    <a:pt x="11931" y="15812"/>
                  </a:cubicBezTo>
                  <a:cubicBezTo>
                    <a:pt x="11990" y="15765"/>
                    <a:pt x="12026" y="15729"/>
                    <a:pt x="12038" y="15669"/>
                  </a:cubicBezTo>
                  <a:cubicBezTo>
                    <a:pt x="12050" y="15669"/>
                    <a:pt x="12085" y="15646"/>
                    <a:pt x="12085" y="15634"/>
                  </a:cubicBezTo>
                  <a:close/>
                  <a:moveTo>
                    <a:pt x="9597" y="16027"/>
                  </a:moveTo>
                  <a:lnTo>
                    <a:pt x="9597" y="16062"/>
                  </a:lnTo>
                  <a:cubicBezTo>
                    <a:pt x="9585" y="16086"/>
                    <a:pt x="9573" y="16098"/>
                    <a:pt x="9573" y="16110"/>
                  </a:cubicBezTo>
                  <a:cubicBezTo>
                    <a:pt x="9573" y="16098"/>
                    <a:pt x="9561" y="16074"/>
                    <a:pt x="9537" y="16050"/>
                  </a:cubicBezTo>
                  <a:cubicBezTo>
                    <a:pt x="9561" y="16050"/>
                    <a:pt x="9573" y="16038"/>
                    <a:pt x="9597" y="16027"/>
                  </a:cubicBezTo>
                  <a:close/>
                  <a:moveTo>
                    <a:pt x="17550" y="15622"/>
                  </a:moveTo>
                  <a:lnTo>
                    <a:pt x="17574" y="15646"/>
                  </a:lnTo>
                  <a:cubicBezTo>
                    <a:pt x="17550" y="15669"/>
                    <a:pt x="17515" y="15681"/>
                    <a:pt x="17503" y="15741"/>
                  </a:cubicBezTo>
                  <a:lnTo>
                    <a:pt x="17515" y="15741"/>
                  </a:lnTo>
                  <a:cubicBezTo>
                    <a:pt x="17503" y="15753"/>
                    <a:pt x="17491" y="15788"/>
                    <a:pt x="17491" y="15800"/>
                  </a:cubicBezTo>
                  <a:cubicBezTo>
                    <a:pt x="17550" y="15860"/>
                    <a:pt x="17610" y="15907"/>
                    <a:pt x="17681" y="15907"/>
                  </a:cubicBezTo>
                  <a:cubicBezTo>
                    <a:pt x="17681" y="15931"/>
                    <a:pt x="17681" y="15943"/>
                    <a:pt x="17693" y="15979"/>
                  </a:cubicBezTo>
                  <a:cubicBezTo>
                    <a:pt x="17646" y="16027"/>
                    <a:pt x="17634" y="16062"/>
                    <a:pt x="17634" y="16110"/>
                  </a:cubicBezTo>
                  <a:cubicBezTo>
                    <a:pt x="17610" y="16110"/>
                    <a:pt x="17574" y="16110"/>
                    <a:pt x="17562" y="16122"/>
                  </a:cubicBezTo>
                  <a:cubicBezTo>
                    <a:pt x="17527" y="16146"/>
                    <a:pt x="17515" y="16158"/>
                    <a:pt x="17503" y="16169"/>
                  </a:cubicBezTo>
                  <a:cubicBezTo>
                    <a:pt x="17491" y="16169"/>
                    <a:pt x="17491" y="16181"/>
                    <a:pt x="17467" y="16181"/>
                  </a:cubicBezTo>
                  <a:cubicBezTo>
                    <a:pt x="17455" y="16169"/>
                    <a:pt x="17443" y="16169"/>
                    <a:pt x="17431" y="16169"/>
                  </a:cubicBezTo>
                  <a:cubicBezTo>
                    <a:pt x="17431" y="16169"/>
                    <a:pt x="17431" y="16158"/>
                    <a:pt x="17407" y="16158"/>
                  </a:cubicBezTo>
                  <a:cubicBezTo>
                    <a:pt x="17455" y="16158"/>
                    <a:pt x="17479" y="16146"/>
                    <a:pt x="17503" y="16134"/>
                  </a:cubicBezTo>
                  <a:cubicBezTo>
                    <a:pt x="17503" y="16110"/>
                    <a:pt x="17491" y="16110"/>
                    <a:pt x="17491" y="16098"/>
                  </a:cubicBezTo>
                  <a:lnTo>
                    <a:pt x="17503" y="16098"/>
                  </a:lnTo>
                  <a:cubicBezTo>
                    <a:pt x="17515" y="16098"/>
                    <a:pt x="17550" y="16098"/>
                    <a:pt x="17574" y="16062"/>
                  </a:cubicBezTo>
                  <a:cubicBezTo>
                    <a:pt x="17574" y="16027"/>
                    <a:pt x="17574" y="15991"/>
                    <a:pt x="17562" y="15979"/>
                  </a:cubicBezTo>
                  <a:cubicBezTo>
                    <a:pt x="17550" y="15967"/>
                    <a:pt x="17527" y="15967"/>
                    <a:pt x="17515" y="15967"/>
                  </a:cubicBezTo>
                  <a:cubicBezTo>
                    <a:pt x="17538" y="15931"/>
                    <a:pt x="17515" y="15907"/>
                    <a:pt x="17503" y="15872"/>
                  </a:cubicBezTo>
                  <a:cubicBezTo>
                    <a:pt x="17491" y="15812"/>
                    <a:pt x="17455" y="15765"/>
                    <a:pt x="17396" y="15765"/>
                  </a:cubicBezTo>
                  <a:cubicBezTo>
                    <a:pt x="17407" y="15753"/>
                    <a:pt x="17407" y="15741"/>
                    <a:pt x="17407" y="15729"/>
                  </a:cubicBezTo>
                  <a:lnTo>
                    <a:pt x="17455" y="15729"/>
                  </a:lnTo>
                  <a:lnTo>
                    <a:pt x="17455" y="15705"/>
                  </a:lnTo>
                  <a:lnTo>
                    <a:pt x="17467" y="15729"/>
                  </a:lnTo>
                  <a:cubicBezTo>
                    <a:pt x="17503" y="15693"/>
                    <a:pt x="17527" y="15669"/>
                    <a:pt x="17550" y="15622"/>
                  </a:cubicBezTo>
                  <a:close/>
                  <a:moveTo>
                    <a:pt x="26540" y="16098"/>
                  </a:moveTo>
                  <a:lnTo>
                    <a:pt x="26540" y="16169"/>
                  </a:lnTo>
                  <a:cubicBezTo>
                    <a:pt x="26504" y="16169"/>
                    <a:pt x="26492" y="16193"/>
                    <a:pt x="26480" y="16205"/>
                  </a:cubicBezTo>
                  <a:lnTo>
                    <a:pt x="26468" y="16205"/>
                  </a:lnTo>
                  <a:cubicBezTo>
                    <a:pt x="26480" y="16193"/>
                    <a:pt x="26492" y="16158"/>
                    <a:pt x="26492" y="16134"/>
                  </a:cubicBezTo>
                  <a:cubicBezTo>
                    <a:pt x="26504" y="16134"/>
                    <a:pt x="26528" y="16110"/>
                    <a:pt x="26540" y="16098"/>
                  </a:cubicBezTo>
                  <a:close/>
                  <a:moveTo>
                    <a:pt x="11907" y="16158"/>
                  </a:moveTo>
                  <a:cubicBezTo>
                    <a:pt x="11919" y="16158"/>
                    <a:pt x="11919" y="16169"/>
                    <a:pt x="11942" y="16169"/>
                  </a:cubicBezTo>
                  <a:cubicBezTo>
                    <a:pt x="11907" y="16193"/>
                    <a:pt x="11895" y="16205"/>
                    <a:pt x="11895" y="16229"/>
                  </a:cubicBezTo>
                  <a:lnTo>
                    <a:pt x="11895" y="16217"/>
                  </a:lnTo>
                  <a:lnTo>
                    <a:pt x="11847" y="16169"/>
                  </a:lnTo>
                  <a:cubicBezTo>
                    <a:pt x="11859" y="16169"/>
                    <a:pt x="11895" y="16169"/>
                    <a:pt x="11907" y="16158"/>
                  </a:cubicBezTo>
                  <a:close/>
                  <a:moveTo>
                    <a:pt x="20729" y="16098"/>
                  </a:moveTo>
                  <a:cubicBezTo>
                    <a:pt x="20729" y="16110"/>
                    <a:pt x="20717" y="16110"/>
                    <a:pt x="20717" y="16134"/>
                  </a:cubicBezTo>
                  <a:lnTo>
                    <a:pt x="20729" y="16146"/>
                  </a:lnTo>
                  <a:lnTo>
                    <a:pt x="20729" y="16217"/>
                  </a:lnTo>
                  <a:cubicBezTo>
                    <a:pt x="20717" y="16217"/>
                    <a:pt x="20717" y="16229"/>
                    <a:pt x="20717" y="16229"/>
                  </a:cubicBezTo>
                  <a:lnTo>
                    <a:pt x="20682" y="16229"/>
                  </a:lnTo>
                  <a:lnTo>
                    <a:pt x="20646" y="16193"/>
                  </a:lnTo>
                  <a:cubicBezTo>
                    <a:pt x="20628" y="16166"/>
                    <a:pt x="20610" y="16153"/>
                    <a:pt x="20582" y="16153"/>
                  </a:cubicBezTo>
                  <a:cubicBezTo>
                    <a:pt x="20573" y="16153"/>
                    <a:pt x="20563" y="16155"/>
                    <a:pt x="20551" y="16158"/>
                  </a:cubicBezTo>
                  <a:lnTo>
                    <a:pt x="20551" y="16146"/>
                  </a:lnTo>
                  <a:cubicBezTo>
                    <a:pt x="20575" y="16134"/>
                    <a:pt x="20575" y="16110"/>
                    <a:pt x="20586" y="16098"/>
                  </a:cubicBezTo>
                  <a:cubicBezTo>
                    <a:pt x="20598" y="16134"/>
                    <a:pt x="20622" y="16146"/>
                    <a:pt x="20670" y="16146"/>
                  </a:cubicBezTo>
                  <a:cubicBezTo>
                    <a:pt x="20670" y="16134"/>
                    <a:pt x="20694" y="16110"/>
                    <a:pt x="20694" y="16098"/>
                  </a:cubicBezTo>
                  <a:cubicBezTo>
                    <a:pt x="20694" y="16098"/>
                    <a:pt x="20694" y="16110"/>
                    <a:pt x="20705" y="16110"/>
                  </a:cubicBezTo>
                  <a:cubicBezTo>
                    <a:pt x="20717" y="16110"/>
                    <a:pt x="20717" y="16098"/>
                    <a:pt x="20729" y="16098"/>
                  </a:cubicBezTo>
                  <a:close/>
                  <a:moveTo>
                    <a:pt x="26325" y="16027"/>
                  </a:moveTo>
                  <a:cubicBezTo>
                    <a:pt x="26341" y="16027"/>
                    <a:pt x="26352" y="16032"/>
                    <a:pt x="26361" y="16032"/>
                  </a:cubicBezTo>
                  <a:cubicBezTo>
                    <a:pt x="26365" y="16032"/>
                    <a:pt x="26369" y="16031"/>
                    <a:pt x="26373" y="16027"/>
                  </a:cubicBezTo>
                  <a:lnTo>
                    <a:pt x="26373" y="16027"/>
                  </a:lnTo>
                  <a:cubicBezTo>
                    <a:pt x="26361" y="16050"/>
                    <a:pt x="26361" y="16086"/>
                    <a:pt x="26349" y="16110"/>
                  </a:cubicBezTo>
                  <a:cubicBezTo>
                    <a:pt x="26349" y="16110"/>
                    <a:pt x="26361" y="16110"/>
                    <a:pt x="26361" y="16134"/>
                  </a:cubicBezTo>
                  <a:cubicBezTo>
                    <a:pt x="26349" y="16146"/>
                    <a:pt x="26349" y="16169"/>
                    <a:pt x="26361" y="16193"/>
                  </a:cubicBezTo>
                  <a:cubicBezTo>
                    <a:pt x="26325" y="16193"/>
                    <a:pt x="26301" y="16193"/>
                    <a:pt x="26290" y="16217"/>
                  </a:cubicBezTo>
                  <a:cubicBezTo>
                    <a:pt x="26314" y="16258"/>
                    <a:pt x="26339" y="16271"/>
                    <a:pt x="26360" y="16271"/>
                  </a:cubicBezTo>
                  <a:cubicBezTo>
                    <a:pt x="26369" y="16271"/>
                    <a:pt x="26377" y="16268"/>
                    <a:pt x="26385" y="16265"/>
                  </a:cubicBezTo>
                  <a:lnTo>
                    <a:pt x="26385" y="16288"/>
                  </a:lnTo>
                  <a:cubicBezTo>
                    <a:pt x="26349" y="16277"/>
                    <a:pt x="26313" y="16277"/>
                    <a:pt x="26290" y="16277"/>
                  </a:cubicBezTo>
                  <a:lnTo>
                    <a:pt x="26290" y="16265"/>
                  </a:lnTo>
                  <a:cubicBezTo>
                    <a:pt x="26266" y="16265"/>
                    <a:pt x="26247" y="16259"/>
                    <a:pt x="26227" y="16259"/>
                  </a:cubicBezTo>
                  <a:cubicBezTo>
                    <a:pt x="26217" y="16259"/>
                    <a:pt x="26206" y="16261"/>
                    <a:pt x="26194" y="16265"/>
                  </a:cubicBezTo>
                  <a:cubicBezTo>
                    <a:pt x="26170" y="16253"/>
                    <a:pt x="26170" y="16229"/>
                    <a:pt x="26170" y="16217"/>
                  </a:cubicBezTo>
                  <a:cubicBezTo>
                    <a:pt x="26182" y="16205"/>
                    <a:pt x="26194" y="16169"/>
                    <a:pt x="26194" y="16158"/>
                  </a:cubicBezTo>
                  <a:cubicBezTo>
                    <a:pt x="26212" y="16163"/>
                    <a:pt x="26227" y="16166"/>
                    <a:pt x="26243" y="16166"/>
                  </a:cubicBezTo>
                  <a:cubicBezTo>
                    <a:pt x="26260" y="16166"/>
                    <a:pt x="26278" y="16163"/>
                    <a:pt x="26301" y="16158"/>
                  </a:cubicBezTo>
                  <a:lnTo>
                    <a:pt x="26301" y="16146"/>
                  </a:lnTo>
                  <a:cubicBezTo>
                    <a:pt x="26313" y="16110"/>
                    <a:pt x="26301" y="16074"/>
                    <a:pt x="26290" y="16050"/>
                  </a:cubicBezTo>
                  <a:lnTo>
                    <a:pt x="26290" y="16050"/>
                  </a:lnTo>
                  <a:lnTo>
                    <a:pt x="26301" y="16074"/>
                  </a:lnTo>
                  <a:cubicBezTo>
                    <a:pt x="26313" y="16050"/>
                    <a:pt x="26325" y="16038"/>
                    <a:pt x="26325" y="16027"/>
                  </a:cubicBezTo>
                  <a:close/>
                  <a:moveTo>
                    <a:pt x="16145" y="16158"/>
                  </a:moveTo>
                  <a:lnTo>
                    <a:pt x="16145" y="16158"/>
                  </a:lnTo>
                  <a:cubicBezTo>
                    <a:pt x="16122" y="16217"/>
                    <a:pt x="16122" y="16277"/>
                    <a:pt x="16122" y="16324"/>
                  </a:cubicBezTo>
                  <a:cubicBezTo>
                    <a:pt x="16110" y="16288"/>
                    <a:pt x="16110" y="16277"/>
                    <a:pt x="16086" y="16265"/>
                  </a:cubicBezTo>
                  <a:lnTo>
                    <a:pt x="16086" y="16253"/>
                  </a:lnTo>
                  <a:cubicBezTo>
                    <a:pt x="16074" y="16253"/>
                    <a:pt x="16062" y="16229"/>
                    <a:pt x="16062" y="16229"/>
                  </a:cubicBezTo>
                  <a:cubicBezTo>
                    <a:pt x="16074" y="16217"/>
                    <a:pt x="16098" y="16205"/>
                    <a:pt x="16122" y="16169"/>
                  </a:cubicBezTo>
                  <a:lnTo>
                    <a:pt x="16145" y="16158"/>
                  </a:lnTo>
                  <a:close/>
                  <a:moveTo>
                    <a:pt x="3632" y="16229"/>
                  </a:moveTo>
                  <a:lnTo>
                    <a:pt x="3644" y="16253"/>
                  </a:lnTo>
                  <a:cubicBezTo>
                    <a:pt x="3644" y="16265"/>
                    <a:pt x="3656" y="16265"/>
                    <a:pt x="3656" y="16277"/>
                  </a:cubicBezTo>
                  <a:cubicBezTo>
                    <a:pt x="3680" y="16288"/>
                    <a:pt x="3680" y="16324"/>
                    <a:pt x="3691" y="16336"/>
                  </a:cubicBezTo>
                  <a:cubicBezTo>
                    <a:pt x="3691" y="16340"/>
                    <a:pt x="3690" y="16341"/>
                    <a:pt x="3688" y="16341"/>
                  </a:cubicBezTo>
                  <a:cubicBezTo>
                    <a:pt x="3685" y="16341"/>
                    <a:pt x="3680" y="16336"/>
                    <a:pt x="3680" y="16336"/>
                  </a:cubicBezTo>
                  <a:lnTo>
                    <a:pt x="3620" y="16336"/>
                  </a:lnTo>
                  <a:cubicBezTo>
                    <a:pt x="3596" y="16324"/>
                    <a:pt x="3584" y="16300"/>
                    <a:pt x="3572" y="16300"/>
                  </a:cubicBezTo>
                  <a:cubicBezTo>
                    <a:pt x="3572" y="16288"/>
                    <a:pt x="3572" y="16277"/>
                    <a:pt x="3560" y="16265"/>
                  </a:cubicBezTo>
                  <a:cubicBezTo>
                    <a:pt x="3572" y="16265"/>
                    <a:pt x="3596" y="16253"/>
                    <a:pt x="3620" y="16229"/>
                  </a:cubicBezTo>
                  <a:close/>
                  <a:moveTo>
                    <a:pt x="16955" y="16324"/>
                  </a:moveTo>
                  <a:cubicBezTo>
                    <a:pt x="16943" y="16324"/>
                    <a:pt x="16955" y="16336"/>
                    <a:pt x="16967" y="16372"/>
                  </a:cubicBezTo>
                  <a:cubicBezTo>
                    <a:pt x="16943" y="16384"/>
                    <a:pt x="16919" y="16384"/>
                    <a:pt x="16907" y="16396"/>
                  </a:cubicBezTo>
                  <a:cubicBezTo>
                    <a:pt x="16907" y="16372"/>
                    <a:pt x="16895" y="16336"/>
                    <a:pt x="16884" y="16324"/>
                  </a:cubicBezTo>
                  <a:close/>
                  <a:moveTo>
                    <a:pt x="9514" y="15753"/>
                  </a:moveTo>
                  <a:cubicBezTo>
                    <a:pt x="9514" y="15777"/>
                    <a:pt x="9514" y="15800"/>
                    <a:pt x="9526" y="15812"/>
                  </a:cubicBezTo>
                  <a:cubicBezTo>
                    <a:pt x="9454" y="15848"/>
                    <a:pt x="9395" y="15919"/>
                    <a:pt x="9395" y="16050"/>
                  </a:cubicBezTo>
                  <a:cubicBezTo>
                    <a:pt x="9418" y="16074"/>
                    <a:pt x="9466" y="16074"/>
                    <a:pt x="9502" y="16074"/>
                  </a:cubicBezTo>
                  <a:cubicBezTo>
                    <a:pt x="9466" y="16110"/>
                    <a:pt x="9466" y="16158"/>
                    <a:pt x="9502" y="16193"/>
                  </a:cubicBezTo>
                  <a:cubicBezTo>
                    <a:pt x="9454" y="16193"/>
                    <a:pt x="9406" y="16229"/>
                    <a:pt x="9395" y="16300"/>
                  </a:cubicBezTo>
                  <a:lnTo>
                    <a:pt x="9406" y="16300"/>
                  </a:lnTo>
                  <a:cubicBezTo>
                    <a:pt x="9406" y="16336"/>
                    <a:pt x="9418" y="16348"/>
                    <a:pt x="9442" y="16360"/>
                  </a:cubicBezTo>
                  <a:cubicBezTo>
                    <a:pt x="9406" y="16360"/>
                    <a:pt x="9383" y="16384"/>
                    <a:pt x="9359" y="16408"/>
                  </a:cubicBezTo>
                  <a:cubicBezTo>
                    <a:pt x="9180" y="16205"/>
                    <a:pt x="9061" y="16062"/>
                    <a:pt x="9061" y="16062"/>
                  </a:cubicBezTo>
                  <a:lnTo>
                    <a:pt x="9049" y="16027"/>
                  </a:lnTo>
                  <a:cubicBezTo>
                    <a:pt x="9097" y="16027"/>
                    <a:pt x="9145" y="16003"/>
                    <a:pt x="9156" y="15979"/>
                  </a:cubicBezTo>
                  <a:cubicBezTo>
                    <a:pt x="9168" y="16027"/>
                    <a:pt x="9216" y="16050"/>
                    <a:pt x="9275" y="16074"/>
                  </a:cubicBezTo>
                  <a:cubicBezTo>
                    <a:pt x="9299" y="16015"/>
                    <a:pt x="9287" y="15955"/>
                    <a:pt x="9264" y="15907"/>
                  </a:cubicBezTo>
                  <a:cubicBezTo>
                    <a:pt x="9299" y="15907"/>
                    <a:pt x="9347" y="15872"/>
                    <a:pt x="9371" y="15812"/>
                  </a:cubicBezTo>
                  <a:cubicBezTo>
                    <a:pt x="9371" y="15800"/>
                    <a:pt x="9359" y="15800"/>
                    <a:pt x="9359" y="15800"/>
                  </a:cubicBezTo>
                  <a:cubicBezTo>
                    <a:pt x="9359" y="15788"/>
                    <a:pt x="9371" y="15765"/>
                    <a:pt x="9371" y="15753"/>
                  </a:cubicBezTo>
                  <a:lnTo>
                    <a:pt x="9461" y="15798"/>
                  </a:lnTo>
                  <a:lnTo>
                    <a:pt x="9461" y="15798"/>
                  </a:lnTo>
                  <a:cubicBezTo>
                    <a:pt x="9460" y="15794"/>
                    <a:pt x="9466" y="15785"/>
                    <a:pt x="9466" y="15777"/>
                  </a:cubicBezTo>
                  <a:cubicBezTo>
                    <a:pt x="9478" y="15777"/>
                    <a:pt x="9502" y="15753"/>
                    <a:pt x="9514" y="15753"/>
                  </a:cubicBezTo>
                  <a:close/>
                  <a:moveTo>
                    <a:pt x="12645" y="16372"/>
                  </a:moveTo>
                  <a:cubicBezTo>
                    <a:pt x="12645" y="16384"/>
                    <a:pt x="12633" y="16396"/>
                    <a:pt x="12633" y="16408"/>
                  </a:cubicBezTo>
                  <a:cubicBezTo>
                    <a:pt x="12621" y="16396"/>
                    <a:pt x="12585" y="16384"/>
                    <a:pt x="12574" y="16384"/>
                  </a:cubicBezTo>
                  <a:cubicBezTo>
                    <a:pt x="12574" y="16384"/>
                    <a:pt x="12574" y="16372"/>
                    <a:pt x="12585" y="16372"/>
                  </a:cubicBezTo>
                  <a:close/>
                  <a:moveTo>
                    <a:pt x="15610" y="16300"/>
                  </a:moveTo>
                  <a:cubicBezTo>
                    <a:pt x="15633" y="16324"/>
                    <a:pt x="15657" y="16336"/>
                    <a:pt x="15669" y="16348"/>
                  </a:cubicBezTo>
                  <a:cubicBezTo>
                    <a:pt x="15657" y="16360"/>
                    <a:pt x="15645" y="16396"/>
                    <a:pt x="15633" y="16408"/>
                  </a:cubicBezTo>
                  <a:cubicBezTo>
                    <a:pt x="15610" y="16396"/>
                    <a:pt x="15610" y="16396"/>
                    <a:pt x="15598" y="16396"/>
                  </a:cubicBezTo>
                  <a:cubicBezTo>
                    <a:pt x="15610" y="16396"/>
                    <a:pt x="15633" y="16384"/>
                    <a:pt x="15610" y="16348"/>
                  </a:cubicBezTo>
                  <a:lnTo>
                    <a:pt x="15574" y="16348"/>
                  </a:lnTo>
                  <a:cubicBezTo>
                    <a:pt x="15574" y="16336"/>
                    <a:pt x="15550" y="16336"/>
                    <a:pt x="15538" y="16324"/>
                  </a:cubicBezTo>
                  <a:cubicBezTo>
                    <a:pt x="15574" y="16324"/>
                    <a:pt x="15586" y="16300"/>
                    <a:pt x="15610" y="16300"/>
                  </a:cubicBezTo>
                  <a:close/>
                  <a:moveTo>
                    <a:pt x="23325" y="16408"/>
                  </a:moveTo>
                  <a:lnTo>
                    <a:pt x="23325" y="16455"/>
                  </a:lnTo>
                  <a:cubicBezTo>
                    <a:pt x="23301" y="16455"/>
                    <a:pt x="23289" y="16455"/>
                    <a:pt x="23277" y="16467"/>
                  </a:cubicBezTo>
                  <a:lnTo>
                    <a:pt x="23265" y="16455"/>
                  </a:lnTo>
                  <a:cubicBezTo>
                    <a:pt x="23277" y="16443"/>
                    <a:pt x="23301" y="16431"/>
                    <a:pt x="23325" y="16408"/>
                  </a:cubicBezTo>
                  <a:close/>
                  <a:moveTo>
                    <a:pt x="23456" y="16372"/>
                  </a:moveTo>
                  <a:lnTo>
                    <a:pt x="23492" y="16396"/>
                  </a:lnTo>
                  <a:cubicBezTo>
                    <a:pt x="23468" y="16408"/>
                    <a:pt x="23456" y="16443"/>
                    <a:pt x="23468" y="16467"/>
                  </a:cubicBezTo>
                  <a:cubicBezTo>
                    <a:pt x="23456" y="16455"/>
                    <a:pt x="23444" y="16455"/>
                    <a:pt x="23444" y="16443"/>
                  </a:cubicBezTo>
                  <a:cubicBezTo>
                    <a:pt x="23456" y="16408"/>
                    <a:pt x="23456" y="16384"/>
                    <a:pt x="23456" y="16372"/>
                  </a:cubicBezTo>
                  <a:close/>
                  <a:moveTo>
                    <a:pt x="23730" y="16277"/>
                  </a:moveTo>
                  <a:cubicBezTo>
                    <a:pt x="23730" y="16288"/>
                    <a:pt x="23742" y="16324"/>
                    <a:pt x="23753" y="16324"/>
                  </a:cubicBezTo>
                  <a:cubicBezTo>
                    <a:pt x="23730" y="16324"/>
                    <a:pt x="23694" y="16336"/>
                    <a:pt x="23670" y="16372"/>
                  </a:cubicBezTo>
                  <a:cubicBezTo>
                    <a:pt x="23682" y="16384"/>
                    <a:pt x="23682" y="16396"/>
                    <a:pt x="23694" y="16408"/>
                  </a:cubicBezTo>
                  <a:cubicBezTo>
                    <a:pt x="23670" y="16408"/>
                    <a:pt x="23623" y="16431"/>
                    <a:pt x="23587" y="16467"/>
                  </a:cubicBezTo>
                  <a:cubicBezTo>
                    <a:pt x="23611" y="16443"/>
                    <a:pt x="23611" y="16396"/>
                    <a:pt x="23575" y="16372"/>
                  </a:cubicBezTo>
                  <a:lnTo>
                    <a:pt x="23575" y="16324"/>
                  </a:lnTo>
                  <a:cubicBezTo>
                    <a:pt x="23587" y="16312"/>
                    <a:pt x="23611" y="16288"/>
                    <a:pt x="23611" y="16277"/>
                  </a:cubicBezTo>
                  <a:cubicBezTo>
                    <a:pt x="23623" y="16312"/>
                    <a:pt x="23634" y="16336"/>
                    <a:pt x="23646" y="16348"/>
                  </a:cubicBezTo>
                  <a:cubicBezTo>
                    <a:pt x="23682" y="16336"/>
                    <a:pt x="23706" y="16312"/>
                    <a:pt x="23730" y="16277"/>
                  </a:cubicBezTo>
                  <a:close/>
                  <a:moveTo>
                    <a:pt x="12955" y="15967"/>
                  </a:moveTo>
                  <a:lnTo>
                    <a:pt x="12955" y="15991"/>
                  </a:lnTo>
                  <a:cubicBezTo>
                    <a:pt x="12978" y="15991"/>
                    <a:pt x="12990" y="15991"/>
                    <a:pt x="13014" y="15979"/>
                  </a:cubicBezTo>
                  <a:cubicBezTo>
                    <a:pt x="13014" y="15991"/>
                    <a:pt x="13026" y="16015"/>
                    <a:pt x="13038" y="16027"/>
                  </a:cubicBezTo>
                  <a:lnTo>
                    <a:pt x="13038" y="16062"/>
                  </a:lnTo>
                  <a:cubicBezTo>
                    <a:pt x="13074" y="16062"/>
                    <a:pt x="13085" y="16062"/>
                    <a:pt x="13097" y="16050"/>
                  </a:cubicBezTo>
                  <a:cubicBezTo>
                    <a:pt x="13097" y="16086"/>
                    <a:pt x="13133" y="16098"/>
                    <a:pt x="13157" y="16110"/>
                  </a:cubicBezTo>
                  <a:cubicBezTo>
                    <a:pt x="13157" y="16122"/>
                    <a:pt x="13169" y="16146"/>
                    <a:pt x="13169" y="16158"/>
                  </a:cubicBezTo>
                  <a:cubicBezTo>
                    <a:pt x="13169" y="16205"/>
                    <a:pt x="13169" y="16265"/>
                    <a:pt x="13193" y="16300"/>
                  </a:cubicBezTo>
                  <a:cubicBezTo>
                    <a:pt x="13205" y="16384"/>
                    <a:pt x="13252" y="16455"/>
                    <a:pt x="13288" y="16515"/>
                  </a:cubicBezTo>
                  <a:cubicBezTo>
                    <a:pt x="13169" y="16419"/>
                    <a:pt x="13050" y="16324"/>
                    <a:pt x="12919" y="16146"/>
                  </a:cubicBezTo>
                  <a:cubicBezTo>
                    <a:pt x="12919" y="16086"/>
                    <a:pt x="12907" y="16050"/>
                    <a:pt x="12871" y="16027"/>
                  </a:cubicBezTo>
                  <a:cubicBezTo>
                    <a:pt x="12907" y="16015"/>
                    <a:pt x="12931" y="15991"/>
                    <a:pt x="12955" y="15967"/>
                  </a:cubicBezTo>
                  <a:close/>
                  <a:moveTo>
                    <a:pt x="19265" y="15562"/>
                  </a:moveTo>
                  <a:cubicBezTo>
                    <a:pt x="19265" y="15586"/>
                    <a:pt x="19277" y="15622"/>
                    <a:pt x="19301" y="15646"/>
                  </a:cubicBezTo>
                  <a:cubicBezTo>
                    <a:pt x="19265" y="15967"/>
                    <a:pt x="19217" y="16265"/>
                    <a:pt x="19158" y="16515"/>
                  </a:cubicBezTo>
                  <a:cubicBezTo>
                    <a:pt x="19134" y="16503"/>
                    <a:pt x="19122" y="16491"/>
                    <a:pt x="19110" y="16491"/>
                  </a:cubicBezTo>
                  <a:cubicBezTo>
                    <a:pt x="19146" y="16467"/>
                    <a:pt x="19158" y="16443"/>
                    <a:pt x="19170" y="16408"/>
                  </a:cubicBezTo>
                  <a:cubicBezTo>
                    <a:pt x="19146" y="16396"/>
                    <a:pt x="19125" y="16390"/>
                    <a:pt x="19106" y="16390"/>
                  </a:cubicBezTo>
                  <a:cubicBezTo>
                    <a:pt x="19086" y="16390"/>
                    <a:pt x="19068" y="16396"/>
                    <a:pt x="19051" y="16408"/>
                  </a:cubicBezTo>
                  <a:cubicBezTo>
                    <a:pt x="19051" y="16396"/>
                    <a:pt x="19051" y="16384"/>
                    <a:pt x="19039" y="16384"/>
                  </a:cubicBezTo>
                  <a:cubicBezTo>
                    <a:pt x="19086" y="16348"/>
                    <a:pt x="19110" y="16324"/>
                    <a:pt x="19146" y="16265"/>
                  </a:cubicBezTo>
                  <a:cubicBezTo>
                    <a:pt x="19083" y="16211"/>
                    <a:pt x="19027" y="16184"/>
                    <a:pt x="18973" y="16184"/>
                  </a:cubicBezTo>
                  <a:cubicBezTo>
                    <a:pt x="18955" y="16184"/>
                    <a:pt x="18937" y="16187"/>
                    <a:pt x="18920" y="16193"/>
                  </a:cubicBezTo>
                  <a:cubicBezTo>
                    <a:pt x="18920" y="16158"/>
                    <a:pt x="18931" y="16146"/>
                    <a:pt x="18931" y="16110"/>
                  </a:cubicBezTo>
                  <a:cubicBezTo>
                    <a:pt x="18943" y="16098"/>
                    <a:pt x="18967" y="16098"/>
                    <a:pt x="18967" y="16086"/>
                  </a:cubicBezTo>
                  <a:cubicBezTo>
                    <a:pt x="18967" y="16062"/>
                    <a:pt x="18943" y="16050"/>
                    <a:pt x="18943" y="16050"/>
                  </a:cubicBezTo>
                  <a:lnTo>
                    <a:pt x="18943" y="16050"/>
                  </a:lnTo>
                  <a:cubicBezTo>
                    <a:pt x="18972" y="16058"/>
                    <a:pt x="19001" y="16069"/>
                    <a:pt x="19033" y="16069"/>
                  </a:cubicBezTo>
                  <a:cubicBezTo>
                    <a:pt x="19053" y="16069"/>
                    <a:pt x="19075" y="16064"/>
                    <a:pt x="19098" y="16050"/>
                  </a:cubicBezTo>
                  <a:cubicBezTo>
                    <a:pt x="19110" y="15991"/>
                    <a:pt x="19098" y="15931"/>
                    <a:pt x="19062" y="15884"/>
                  </a:cubicBezTo>
                  <a:lnTo>
                    <a:pt x="19062" y="15824"/>
                  </a:lnTo>
                  <a:cubicBezTo>
                    <a:pt x="19110" y="15860"/>
                    <a:pt x="19158" y="15872"/>
                    <a:pt x="19217" y="15872"/>
                  </a:cubicBezTo>
                  <a:cubicBezTo>
                    <a:pt x="19241" y="15800"/>
                    <a:pt x="19229" y="15729"/>
                    <a:pt x="19181" y="15681"/>
                  </a:cubicBezTo>
                  <a:cubicBezTo>
                    <a:pt x="19181" y="15646"/>
                    <a:pt x="19181" y="15634"/>
                    <a:pt x="19170" y="15610"/>
                  </a:cubicBezTo>
                  <a:lnTo>
                    <a:pt x="19205" y="15574"/>
                  </a:lnTo>
                  <a:cubicBezTo>
                    <a:pt x="19217" y="15574"/>
                    <a:pt x="19241" y="15574"/>
                    <a:pt x="19265" y="15562"/>
                  </a:cubicBezTo>
                  <a:close/>
                  <a:moveTo>
                    <a:pt x="26373" y="16336"/>
                  </a:moveTo>
                  <a:lnTo>
                    <a:pt x="26385" y="16348"/>
                  </a:lnTo>
                  <a:cubicBezTo>
                    <a:pt x="26388" y="16346"/>
                    <a:pt x="26392" y="16345"/>
                    <a:pt x="26395" y="16343"/>
                  </a:cubicBezTo>
                  <a:lnTo>
                    <a:pt x="26395" y="16343"/>
                  </a:lnTo>
                  <a:cubicBezTo>
                    <a:pt x="26379" y="16364"/>
                    <a:pt x="26373" y="16398"/>
                    <a:pt x="26373" y="16431"/>
                  </a:cubicBezTo>
                  <a:cubicBezTo>
                    <a:pt x="26337" y="16455"/>
                    <a:pt x="26325" y="16491"/>
                    <a:pt x="26313" y="16515"/>
                  </a:cubicBezTo>
                  <a:cubicBezTo>
                    <a:pt x="26301" y="16503"/>
                    <a:pt x="26278" y="16503"/>
                    <a:pt x="26266" y="16503"/>
                  </a:cubicBezTo>
                  <a:cubicBezTo>
                    <a:pt x="26313" y="16467"/>
                    <a:pt x="26361" y="16408"/>
                    <a:pt x="26373" y="16336"/>
                  </a:cubicBezTo>
                  <a:close/>
                  <a:moveTo>
                    <a:pt x="8394" y="16479"/>
                  </a:moveTo>
                  <a:lnTo>
                    <a:pt x="8406" y="16503"/>
                  </a:lnTo>
                  <a:lnTo>
                    <a:pt x="8414" y="16516"/>
                  </a:lnTo>
                  <a:lnTo>
                    <a:pt x="8414" y="16516"/>
                  </a:lnTo>
                  <a:cubicBezTo>
                    <a:pt x="8407" y="16515"/>
                    <a:pt x="8400" y="16515"/>
                    <a:pt x="8394" y="16515"/>
                  </a:cubicBezTo>
                  <a:cubicBezTo>
                    <a:pt x="8394" y="16515"/>
                    <a:pt x="8406" y="16503"/>
                    <a:pt x="8394" y="16479"/>
                  </a:cubicBezTo>
                  <a:close/>
                  <a:moveTo>
                    <a:pt x="20122" y="16229"/>
                  </a:moveTo>
                  <a:cubicBezTo>
                    <a:pt x="20134" y="16265"/>
                    <a:pt x="20158" y="16277"/>
                    <a:pt x="20182" y="16288"/>
                  </a:cubicBezTo>
                  <a:cubicBezTo>
                    <a:pt x="20170" y="16312"/>
                    <a:pt x="20170" y="16324"/>
                    <a:pt x="20146" y="16336"/>
                  </a:cubicBezTo>
                  <a:cubicBezTo>
                    <a:pt x="20134" y="16336"/>
                    <a:pt x="20110" y="16336"/>
                    <a:pt x="20086" y="16348"/>
                  </a:cubicBezTo>
                  <a:cubicBezTo>
                    <a:pt x="20086" y="16396"/>
                    <a:pt x="20110" y="16431"/>
                    <a:pt x="20134" y="16443"/>
                  </a:cubicBezTo>
                  <a:cubicBezTo>
                    <a:pt x="20110" y="16455"/>
                    <a:pt x="20086" y="16467"/>
                    <a:pt x="20074" y="16515"/>
                  </a:cubicBezTo>
                  <a:cubicBezTo>
                    <a:pt x="20063" y="16515"/>
                    <a:pt x="20028" y="16515"/>
                    <a:pt x="20015" y="16526"/>
                  </a:cubicBezTo>
                  <a:lnTo>
                    <a:pt x="20015" y="16526"/>
                  </a:lnTo>
                  <a:cubicBezTo>
                    <a:pt x="20016" y="16428"/>
                    <a:pt x="20019" y="16331"/>
                    <a:pt x="20027" y="16229"/>
                  </a:cubicBezTo>
                  <a:lnTo>
                    <a:pt x="20027" y="16253"/>
                  </a:lnTo>
                  <a:lnTo>
                    <a:pt x="20063" y="16253"/>
                  </a:lnTo>
                  <a:cubicBezTo>
                    <a:pt x="20068" y="16237"/>
                    <a:pt x="20076" y="16230"/>
                    <a:pt x="20085" y="16230"/>
                  </a:cubicBezTo>
                  <a:cubicBezTo>
                    <a:pt x="20096" y="16230"/>
                    <a:pt x="20109" y="16240"/>
                    <a:pt x="20122" y="16253"/>
                  </a:cubicBezTo>
                  <a:lnTo>
                    <a:pt x="20122" y="16229"/>
                  </a:lnTo>
                  <a:close/>
                  <a:moveTo>
                    <a:pt x="5061" y="16396"/>
                  </a:moveTo>
                  <a:lnTo>
                    <a:pt x="5061" y="16443"/>
                  </a:lnTo>
                  <a:cubicBezTo>
                    <a:pt x="5049" y="16455"/>
                    <a:pt x="5049" y="16467"/>
                    <a:pt x="5037" y="16503"/>
                  </a:cubicBezTo>
                  <a:cubicBezTo>
                    <a:pt x="5049" y="16515"/>
                    <a:pt x="5061" y="16515"/>
                    <a:pt x="5073" y="16527"/>
                  </a:cubicBezTo>
                  <a:cubicBezTo>
                    <a:pt x="5061" y="16527"/>
                    <a:pt x="5049" y="16515"/>
                    <a:pt x="5037" y="16515"/>
                  </a:cubicBezTo>
                  <a:cubicBezTo>
                    <a:pt x="5037" y="16491"/>
                    <a:pt x="5013" y="16455"/>
                    <a:pt x="5001" y="16431"/>
                  </a:cubicBezTo>
                  <a:cubicBezTo>
                    <a:pt x="5013" y="16408"/>
                    <a:pt x="5049" y="16408"/>
                    <a:pt x="5061" y="16396"/>
                  </a:cubicBezTo>
                  <a:close/>
                  <a:moveTo>
                    <a:pt x="26730" y="16396"/>
                  </a:moveTo>
                  <a:cubicBezTo>
                    <a:pt x="26742" y="16408"/>
                    <a:pt x="26766" y="16408"/>
                    <a:pt x="26778" y="16408"/>
                  </a:cubicBezTo>
                  <a:cubicBezTo>
                    <a:pt x="26766" y="16443"/>
                    <a:pt x="26766" y="16491"/>
                    <a:pt x="26778" y="16527"/>
                  </a:cubicBezTo>
                  <a:cubicBezTo>
                    <a:pt x="26766" y="16515"/>
                    <a:pt x="26730" y="16503"/>
                    <a:pt x="26718" y="16503"/>
                  </a:cubicBezTo>
                  <a:cubicBezTo>
                    <a:pt x="26718" y="16503"/>
                    <a:pt x="26730" y="16491"/>
                    <a:pt x="26730" y="16467"/>
                  </a:cubicBezTo>
                  <a:cubicBezTo>
                    <a:pt x="26730" y="16467"/>
                    <a:pt x="26730" y="16455"/>
                    <a:pt x="26718" y="16455"/>
                  </a:cubicBezTo>
                  <a:cubicBezTo>
                    <a:pt x="26730" y="16443"/>
                    <a:pt x="26730" y="16419"/>
                    <a:pt x="26730" y="16396"/>
                  </a:cubicBezTo>
                  <a:close/>
                  <a:moveTo>
                    <a:pt x="5096" y="16527"/>
                  </a:moveTo>
                  <a:cubicBezTo>
                    <a:pt x="5105" y="16527"/>
                    <a:pt x="5113" y="16538"/>
                    <a:pt x="5117" y="16545"/>
                  </a:cubicBezTo>
                  <a:lnTo>
                    <a:pt x="5117" y="16545"/>
                  </a:lnTo>
                  <a:cubicBezTo>
                    <a:pt x="5110" y="16539"/>
                    <a:pt x="5103" y="16533"/>
                    <a:pt x="5096" y="16527"/>
                  </a:cubicBezTo>
                  <a:close/>
                  <a:moveTo>
                    <a:pt x="7621" y="16443"/>
                  </a:moveTo>
                  <a:cubicBezTo>
                    <a:pt x="7632" y="16467"/>
                    <a:pt x="7656" y="16491"/>
                    <a:pt x="7668" y="16503"/>
                  </a:cubicBezTo>
                  <a:lnTo>
                    <a:pt x="7632" y="16503"/>
                  </a:lnTo>
                  <a:cubicBezTo>
                    <a:pt x="7632" y="16515"/>
                    <a:pt x="7621" y="16550"/>
                    <a:pt x="7621" y="16562"/>
                  </a:cubicBezTo>
                  <a:lnTo>
                    <a:pt x="7561" y="16562"/>
                  </a:lnTo>
                  <a:cubicBezTo>
                    <a:pt x="7573" y="16550"/>
                    <a:pt x="7597" y="16515"/>
                    <a:pt x="7597" y="16491"/>
                  </a:cubicBezTo>
                  <a:cubicBezTo>
                    <a:pt x="7609" y="16467"/>
                    <a:pt x="7621" y="16455"/>
                    <a:pt x="7621" y="16443"/>
                  </a:cubicBezTo>
                  <a:close/>
                  <a:moveTo>
                    <a:pt x="7751" y="16467"/>
                  </a:moveTo>
                  <a:cubicBezTo>
                    <a:pt x="7775" y="16491"/>
                    <a:pt x="7775" y="16503"/>
                    <a:pt x="7787" y="16515"/>
                  </a:cubicBezTo>
                  <a:cubicBezTo>
                    <a:pt x="7775" y="16527"/>
                    <a:pt x="7751" y="16550"/>
                    <a:pt x="7751" y="16562"/>
                  </a:cubicBezTo>
                  <a:lnTo>
                    <a:pt x="7716" y="16515"/>
                  </a:lnTo>
                  <a:lnTo>
                    <a:pt x="7751" y="16515"/>
                  </a:lnTo>
                  <a:lnTo>
                    <a:pt x="7751" y="16467"/>
                  </a:lnTo>
                  <a:close/>
                  <a:moveTo>
                    <a:pt x="21384" y="16515"/>
                  </a:moveTo>
                  <a:cubicBezTo>
                    <a:pt x="21384" y="16527"/>
                    <a:pt x="21372" y="16550"/>
                    <a:pt x="21372" y="16562"/>
                  </a:cubicBezTo>
                  <a:cubicBezTo>
                    <a:pt x="21360" y="16550"/>
                    <a:pt x="21348" y="16550"/>
                    <a:pt x="21313" y="16527"/>
                  </a:cubicBezTo>
                  <a:cubicBezTo>
                    <a:pt x="21313" y="16527"/>
                    <a:pt x="21313" y="16515"/>
                    <a:pt x="21325" y="16515"/>
                  </a:cubicBezTo>
                  <a:close/>
                  <a:moveTo>
                    <a:pt x="18348" y="16050"/>
                  </a:moveTo>
                  <a:lnTo>
                    <a:pt x="18372" y="16074"/>
                  </a:lnTo>
                  <a:cubicBezTo>
                    <a:pt x="18348" y="16098"/>
                    <a:pt x="18348" y="16146"/>
                    <a:pt x="18384" y="16169"/>
                  </a:cubicBezTo>
                  <a:cubicBezTo>
                    <a:pt x="18408" y="16169"/>
                    <a:pt x="18443" y="16158"/>
                    <a:pt x="18455" y="16134"/>
                  </a:cubicBezTo>
                  <a:lnTo>
                    <a:pt x="18455" y="16158"/>
                  </a:lnTo>
                  <a:cubicBezTo>
                    <a:pt x="18443" y="16169"/>
                    <a:pt x="18431" y="16169"/>
                    <a:pt x="18396" y="16193"/>
                  </a:cubicBezTo>
                  <a:cubicBezTo>
                    <a:pt x="18348" y="16146"/>
                    <a:pt x="18277" y="16110"/>
                    <a:pt x="18205" y="16098"/>
                  </a:cubicBezTo>
                  <a:lnTo>
                    <a:pt x="18205" y="16098"/>
                  </a:lnTo>
                  <a:cubicBezTo>
                    <a:pt x="18086" y="16288"/>
                    <a:pt x="18110" y="16443"/>
                    <a:pt x="18253" y="16574"/>
                  </a:cubicBezTo>
                  <a:lnTo>
                    <a:pt x="18217" y="16574"/>
                  </a:lnTo>
                  <a:cubicBezTo>
                    <a:pt x="18205" y="16562"/>
                    <a:pt x="18193" y="16550"/>
                    <a:pt x="18169" y="16515"/>
                  </a:cubicBezTo>
                  <a:lnTo>
                    <a:pt x="18169" y="16491"/>
                  </a:lnTo>
                  <a:lnTo>
                    <a:pt x="18027" y="16443"/>
                  </a:lnTo>
                  <a:cubicBezTo>
                    <a:pt x="18050" y="16384"/>
                    <a:pt x="18050" y="16288"/>
                    <a:pt x="18015" y="16205"/>
                  </a:cubicBezTo>
                  <a:cubicBezTo>
                    <a:pt x="17955" y="16205"/>
                    <a:pt x="17908" y="16229"/>
                    <a:pt x="17860" y="16265"/>
                  </a:cubicBezTo>
                  <a:lnTo>
                    <a:pt x="17848" y="16265"/>
                  </a:lnTo>
                  <a:cubicBezTo>
                    <a:pt x="17848" y="16265"/>
                    <a:pt x="17848" y="16253"/>
                    <a:pt x="17836" y="16253"/>
                  </a:cubicBezTo>
                  <a:cubicBezTo>
                    <a:pt x="17872" y="16253"/>
                    <a:pt x="17908" y="16229"/>
                    <a:pt x="17943" y="16193"/>
                  </a:cubicBezTo>
                  <a:cubicBezTo>
                    <a:pt x="17943" y="16193"/>
                    <a:pt x="17943" y="16169"/>
                    <a:pt x="17931" y="16169"/>
                  </a:cubicBezTo>
                  <a:lnTo>
                    <a:pt x="17967" y="16146"/>
                  </a:lnTo>
                  <a:cubicBezTo>
                    <a:pt x="17979" y="16158"/>
                    <a:pt x="17979" y="16169"/>
                    <a:pt x="17991" y="16205"/>
                  </a:cubicBezTo>
                  <a:cubicBezTo>
                    <a:pt x="18086" y="16169"/>
                    <a:pt x="18146" y="16146"/>
                    <a:pt x="18193" y="16086"/>
                  </a:cubicBezTo>
                  <a:lnTo>
                    <a:pt x="18289" y="16086"/>
                  </a:lnTo>
                  <a:cubicBezTo>
                    <a:pt x="18312" y="16086"/>
                    <a:pt x="18312" y="16098"/>
                    <a:pt x="18324" y="16098"/>
                  </a:cubicBezTo>
                  <a:cubicBezTo>
                    <a:pt x="18336" y="16086"/>
                    <a:pt x="18336" y="16062"/>
                    <a:pt x="18348" y="16050"/>
                  </a:cubicBezTo>
                  <a:close/>
                  <a:moveTo>
                    <a:pt x="25718" y="16491"/>
                  </a:moveTo>
                  <a:cubicBezTo>
                    <a:pt x="25730" y="16491"/>
                    <a:pt x="25730" y="16503"/>
                    <a:pt x="25754" y="16503"/>
                  </a:cubicBezTo>
                  <a:cubicBezTo>
                    <a:pt x="25766" y="16527"/>
                    <a:pt x="25789" y="16550"/>
                    <a:pt x="25825" y="16562"/>
                  </a:cubicBezTo>
                  <a:cubicBezTo>
                    <a:pt x="25813" y="16574"/>
                    <a:pt x="25813" y="16586"/>
                    <a:pt x="25813" y="16610"/>
                  </a:cubicBezTo>
                  <a:cubicBezTo>
                    <a:pt x="25789" y="16574"/>
                    <a:pt x="25766" y="16550"/>
                    <a:pt x="25730" y="16503"/>
                  </a:cubicBezTo>
                  <a:cubicBezTo>
                    <a:pt x="25730" y="16503"/>
                    <a:pt x="25718" y="16503"/>
                    <a:pt x="25718" y="16515"/>
                  </a:cubicBezTo>
                  <a:lnTo>
                    <a:pt x="25718" y="16491"/>
                  </a:lnTo>
                  <a:close/>
                  <a:moveTo>
                    <a:pt x="5215" y="16550"/>
                  </a:moveTo>
                  <a:cubicBezTo>
                    <a:pt x="5215" y="16562"/>
                    <a:pt x="5192" y="16586"/>
                    <a:pt x="5215" y="16622"/>
                  </a:cubicBezTo>
                  <a:cubicBezTo>
                    <a:pt x="5192" y="16598"/>
                    <a:pt x="5163" y="16580"/>
                    <a:pt x="5136" y="16560"/>
                  </a:cubicBezTo>
                  <a:lnTo>
                    <a:pt x="5136" y="16560"/>
                  </a:lnTo>
                  <a:lnTo>
                    <a:pt x="5156" y="16550"/>
                  </a:lnTo>
                  <a:close/>
                  <a:moveTo>
                    <a:pt x="7871" y="16574"/>
                  </a:moveTo>
                  <a:cubicBezTo>
                    <a:pt x="7894" y="16586"/>
                    <a:pt x="7906" y="16586"/>
                    <a:pt x="7918" y="16610"/>
                  </a:cubicBezTo>
                  <a:lnTo>
                    <a:pt x="7954" y="16574"/>
                  </a:lnTo>
                  <a:lnTo>
                    <a:pt x="7954" y="16574"/>
                  </a:lnTo>
                  <a:cubicBezTo>
                    <a:pt x="7954" y="16586"/>
                    <a:pt x="7930" y="16610"/>
                    <a:pt x="7930" y="16622"/>
                  </a:cubicBezTo>
                  <a:cubicBezTo>
                    <a:pt x="7918" y="16622"/>
                    <a:pt x="7894" y="16610"/>
                    <a:pt x="7859" y="16610"/>
                  </a:cubicBezTo>
                  <a:cubicBezTo>
                    <a:pt x="7859" y="16610"/>
                    <a:pt x="7871" y="16586"/>
                    <a:pt x="7871" y="16574"/>
                  </a:cubicBezTo>
                  <a:close/>
                  <a:moveTo>
                    <a:pt x="16836" y="16467"/>
                  </a:moveTo>
                  <a:cubicBezTo>
                    <a:pt x="16848" y="16491"/>
                    <a:pt x="16860" y="16503"/>
                    <a:pt x="16872" y="16503"/>
                  </a:cubicBezTo>
                  <a:cubicBezTo>
                    <a:pt x="16872" y="16550"/>
                    <a:pt x="16872" y="16574"/>
                    <a:pt x="16907" y="16622"/>
                  </a:cubicBezTo>
                  <a:cubicBezTo>
                    <a:pt x="16878" y="16611"/>
                    <a:pt x="16851" y="16605"/>
                    <a:pt x="16825" y="16605"/>
                  </a:cubicBezTo>
                  <a:cubicBezTo>
                    <a:pt x="16769" y="16605"/>
                    <a:pt x="16722" y="16632"/>
                    <a:pt x="16681" y="16681"/>
                  </a:cubicBezTo>
                  <a:lnTo>
                    <a:pt x="16657" y="16646"/>
                  </a:lnTo>
                  <a:cubicBezTo>
                    <a:pt x="16657" y="16622"/>
                    <a:pt x="16634" y="16610"/>
                    <a:pt x="16634" y="16586"/>
                  </a:cubicBezTo>
                  <a:cubicBezTo>
                    <a:pt x="16693" y="16586"/>
                    <a:pt x="16753" y="16574"/>
                    <a:pt x="16812" y="16527"/>
                  </a:cubicBezTo>
                  <a:cubicBezTo>
                    <a:pt x="16812" y="16503"/>
                    <a:pt x="16800" y="16491"/>
                    <a:pt x="16800" y="16467"/>
                  </a:cubicBezTo>
                  <a:close/>
                  <a:moveTo>
                    <a:pt x="20015" y="16540"/>
                  </a:moveTo>
                  <a:lnTo>
                    <a:pt x="20015" y="16540"/>
                  </a:lnTo>
                  <a:cubicBezTo>
                    <a:pt x="20017" y="16581"/>
                    <a:pt x="20030" y="16611"/>
                    <a:pt x="20063" y="16622"/>
                  </a:cubicBezTo>
                  <a:cubicBezTo>
                    <a:pt x="20051" y="16634"/>
                    <a:pt x="20015" y="16646"/>
                    <a:pt x="20015" y="16681"/>
                  </a:cubicBezTo>
                  <a:cubicBezTo>
                    <a:pt x="20015" y="16633"/>
                    <a:pt x="20015" y="16587"/>
                    <a:pt x="20015" y="16540"/>
                  </a:cubicBezTo>
                  <a:close/>
                  <a:moveTo>
                    <a:pt x="22599" y="16646"/>
                  </a:moveTo>
                  <a:cubicBezTo>
                    <a:pt x="22610" y="16669"/>
                    <a:pt x="22622" y="16693"/>
                    <a:pt x="22634" y="16693"/>
                  </a:cubicBezTo>
                  <a:cubicBezTo>
                    <a:pt x="22622" y="16693"/>
                    <a:pt x="22610" y="16705"/>
                    <a:pt x="22610" y="16729"/>
                  </a:cubicBezTo>
                  <a:cubicBezTo>
                    <a:pt x="22610" y="16693"/>
                    <a:pt x="22587" y="16681"/>
                    <a:pt x="22587" y="16646"/>
                  </a:cubicBezTo>
                  <a:lnTo>
                    <a:pt x="22587" y="16646"/>
                  </a:lnTo>
                  <a:cubicBezTo>
                    <a:pt x="22591" y="16654"/>
                    <a:pt x="22593" y="16656"/>
                    <a:pt x="22595" y="16656"/>
                  </a:cubicBezTo>
                  <a:cubicBezTo>
                    <a:pt x="22599" y="16656"/>
                    <a:pt x="22599" y="16646"/>
                    <a:pt x="22599" y="16646"/>
                  </a:cubicBezTo>
                  <a:close/>
                  <a:moveTo>
                    <a:pt x="7954" y="16705"/>
                  </a:moveTo>
                  <a:cubicBezTo>
                    <a:pt x="7954" y="16729"/>
                    <a:pt x="7966" y="16741"/>
                    <a:pt x="7966" y="16753"/>
                  </a:cubicBezTo>
                  <a:cubicBezTo>
                    <a:pt x="7942" y="16747"/>
                    <a:pt x="7924" y="16744"/>
                    <a:pt x="7908" y="16744"/>
                  </a:cubicBezTo>
                  <a:cubicBezTo>
                    <a:pt x="7891" y="16744"/>
                    <a:pt x="7876" y="16747"/>
                    <a:pt x="7859" y="16753"/>
                  </a:cubicBezTo>
                  <a:cubicBezTo>
                    <a:pt x="7859" y="16753"/>
                    <a:pt x="7859" y="16741"/>
                    <a:pt x="7847" y="16741"/>
                  </a:cubicBezTo>
                  <a:cubicBezTo>
                    <a:pt x="7871" y="16741"/>
                    <a:pt x="7918" y="16741"/>
                    <a:pt x="7954" y="16705"/>
                  </a:cubicBezTo>
                  <a:close/>
                  <a:moveTo>
                    <a:pt x="14086" y="15693"/>
                  </a:moveTo>
                  <a:lnTo>
                    <a:pt x="14086" y="15693"/>
                  </a:lnTo>
                  <a:cubicBezTo>
                    <a:pt x="13883" y="16265"/>
                    <a:pt x="13764" y="16693"/>
                    <a:pt x="13740" y="16812"/>
                  </a:cubicBezTo>
                  <a:cubicBezTo>
                    <a:pt x="13705" y="16789"/>
                    <a:pt x="13740" y="16800"/>
                    <a:pt x="13633" y="16729"/>
                  </a:cubicBezTo>
                  <a:cubicBezTo>
                    <a:pt x="13597" y="16705"/>
                    <a:pt x="13574" y="16681"/>
                    <a:pt x="13526" y="16669"/>
                  </a:cubicBezTo>
                  <a:cubicBezTo>
                    <a:pt x="13419" y="16467"/>
                    <a:pt x="13347" y="16277"/>
                    <a:pt x="13288" y="16074"/>
                  </a:cubicBezTo>
                  <a:lnTo>
                    <a:pt x="13288" y="16074"/>
                  </a:lnTo>
                  <a:cubicBezTo>
                    <a:pt x="13288" y="16074"/>
                    <a:pt x="13300" y="16074"/>
                    <a:pt x="13324" y="16086"/>
                  </a:cubicBezTo>
                  <a:cubicBezTo>
                    <a:pt x="13336" y="16074"/>
                    <a:pt x="13336" y="16038"/>
                    <a:pt x="13336" y="16027"/>
                  </a:cubicBezTo>
                  <a:cubicBezTo>
                    <a:pt x="13347" y="16027"/>
                    <a:pt x="13371" y="16015"/>
                    <a:pt x="13371" y="16015"/>
                  </a:cubicBezTo>
                  <a:cubicBezTo>
                    <a:pt x="13371" y="16050"/>
                    <a:pt x="13395" y="16086"/>
                    <a:pt x="13455" y="16098"/>
                  </a:cubicBezTo>
                  <a:cubicBezTo>
                    <a:pt x="13490" y="16050"/>
                    <a:pt x="13490" y="16015"/>
                    <a:pt x="13466" y="15967"/>
                  </a:cubicBezTo>
                  <a:lnTo>
                    <a:pt x="13502" y="15967"/>
                  </a:lnTo>
                  <a:cubicBezTo>
                    <a:pt x="13514" y="15979"/>
                    <a:pt x="13526" y="15979"/>
                    <a:pt x="13550" y="15991"/>
                  </a:cubicBezTo>
                  <a:lnTo>
                    <a:pt x="13550" y="16015"/>
                  </a:lnTo>
                  <a:cubicBezTo>
                    <a:pt x="13559" y="16018"/>
                    <a:pt x="13568" y="16019"/>
                    <a:pt x="13576" y="16019"/>
                  </a:cubicBezTo>
                  <a:cubicBezTo>
                    <a:pt x="13603" y="16019"/>
                    <a:pt x="13627" y="16006"/>
                    <a:pt x="13645" y="15979"/>
                  </a:cubicBezTo>
                  <a:cubicBezTo>
                    <a:pt x="13645" y="16027"/>
                    <a:pt x="13681" y="16050"/>
                    <a:pt x="13740" y="16074"/>
                  </a:cubicBezTo>
                  <a:cubicBezTo>
                    <a:pt x="13764" y="16027"/>
                    <a:pt x="13764" y="15979"/>
                    <a:pt x="13752" y="15931"/>
                  </a:cubicBezTo>
                  <a:lnTo>
                    <a:pt x="13752" y="15931"/>
                  </a:lnTo>
                  <a:cubicBezTo>
                    <a:pt x="13762" y="15938"/>
                    <a:pt x="13772" y="15941"/>
                    <a:pt x="13782" y="15941"/>
                  </a:cubicBezTo>
                  <a:cubicBezTo>
                    <a:pt x="13808" y="15941"/>
                    <a:pt x="13834" y="15921"/>
                    <a:pt x="13859" y="15896"/>
                  </a:cubicBezTo>
                  <a:cubicBezTo>
                    <a:pt x="13847" y="15848"/>
                    <a:pt x="13812" y="15836"/>
                    <a:pt x="13764" y="15812"/>
                  </a:cubicBezTo>
                  <a:cubicBezTo>
                    <a:pt x="13788" y="15800"/>
                    <a:pt x="13800" y="15777"/>
                    <a:pt x="13800" y="15729"/>
                  </a:cubicBezTo>
                  <a:cubicBezTo>
                    <a:pt x="13812" y="15741"/>
                    <a:pt x="13824" y="15753"/>
                    <a:pt x="13859" y="15753"/>
                  </a:cubicBezTo>
                  <a:cubicBezTo>
                    <a:pt x="13871" y="15753"/>
                    <a:pt x="13883" y="15741"/>
                    <a:pt x="13883" y="15729"/>
                  </a:cubicBezTo>
                  <a:cubicBezTo>
                    <a:pt x="13883" y="15741"/>
                    <a:pt x="13907" y="15753"/>
                    <a:pt x="13919" y="15753"/>
                  </a:cubicBezTo>
                  <a:cubicBezTo>
                    <a:pt x="13919" y="15777"/>
                    <a:pt x="13919" y="15777"/>
                    <a:pt x="13931" y="15788"/>
                  </a:cubicBezTo>
                  <a:cubicBezTo>
                    <a:pt x="13943" y="15788"/>
                    <a:pt x="13967" y="15777"/>
                    <a:pt x="13978" y="15753"/>
                  </a:cubicBezTo>
                  <a:cubicBezTo>
                    <a:pt x="13990" y="15777"/>
                    <a:pt x="14002" y="15788"/>
                    <a:pt x="14026" y="15788"/>
                  </a:cubicBezTo>
                  <a:cubicBezTo>
                    <a:pt x="14026" y="15753"/>
                    <a:pt x="14026" y="15741"/>
                    <a:pt x="14002" y="15729"/>
                  </a:cubicBezTo>
                  <a:lnTo>
                    <a:pt x="14038" y="15729"/>
                  </a:lnTo>
                  <a:cubicBezTo>
                    <a:pt x="14050" y="15729"/>
                    <a:pt x="14062" y="15717"/>
                    <a:pt x="14086" y="15693"/>
                  </a:cubicBezTo>
                  <a:close/>
                  <a:moveTo>
                    <a:pt x="21384" y="16586"/>
                  </a:moveTo>
                  <a:cubicBezTo>
                    <a:pt x="21384" y="16610"/>
                    <a:pt x="21408" y="16622"/>
                    <a:pt x="21408" y="16634"/>
                  </a:cubicBezTo>
                  <a:cubicBezTo>
                    <a:pt x="21360" y="16681"/>
                    <a:pt x="21372" y="16741"/>
                    <a:pt x="21432" y="16812"/>
                  </a:cubicBezTo>
                  <a:cubicBezTo>
                    <a:pt x="21408" y="16800"/>
                    <a:pt x="21372" y="16789"/>
                    <a:pt x="21360" y="16789"/>
                  </a:cubicBezTo>
                  <a:cubicBezTo>
                    <a:pt x="21360" y="16729"/>
                    <a:pt x="21348" y="16693"/>
                    <a:pt x="21313" y="16669"/>
                  </a:cubicBezTo>
                  <a:cubicBezTo>
                    <a:pt x="21348" y="16646"/>
                    <a:pt x="21372" y="16634"/>
                    <a:pt x="21384" y="16586"/>
                  </a:cubicBezTo>
                  <a:close/>
                  <a:moveTo>
                    <a:pt x="21598" y="16586"/>
                  </a:moveTo>
                  <a:cubicBezTo>
                    <a:pt x="21610" y="16610"/>
                    <a:pt x="21610" y="16622"/>
                    <a:pt x="21622" y="16634"/>
                  </a:cubicBezTo>
                  <a:lnTo>
                    <a:pt x="21622" y="16646"/>
                  </a:lnTo>
                  <a:cubicBezTo>
                    <a:pt x="21622" y="16646"/>
                    <a:pt x="21622" y="16669"/>
                    <a:pt x="21610" y="16681"/>
                  </a:cubicBezTo>
                  <a:lnTo>
                    <a:pt x="21646" y="16705"/>
                  </a:lnTo>
                  <a:lnTo>
                    <a:pt x="21646" y="16729"/>
                  </a:lnTo>
                  <a:cubicBezTo>
                    <a:pt x="21646" y="16729"/>
                    <a:pt x="21646" y="16741"/>
                    <a:pt x="21622" y="16741"/>
                  </a:cubicBezTo>
                  <a:lnTo>
                    <a:pt x="21622" y="16753"/>
                  </a:lnTo>
                  <a:cubicBezTo>
                    <a:pt x="21598" y="16753"/>
                    <a:pt x="21587" y="16789"/>
                    <a:pt x="21563" y="16812"/>
                  </a:cubicBezTo>
                  <a:cubicBezTo>
                    <a:pt x="21551" y="16765"/>
                    <a:pt x="21527" y="16705"/>
                    <a:pt x="21444" y="16646"/>
                  </a:cubicBezTo>
                  <a:cubicBezTo>
                    <a:pt x="21444" y="16646"/>
                    <a:pt x="21444" y="16634"/>
                    <a:pt x="21467" y="16634"/>
                  </a:cubicBezTo>
                  <a:cubicBezTo>
                    <a:pt x="21467" y="16646"/>
                    <a:pt x="21479" y="16646"/>
                    <a:pt x="21479" y="16669"/>
                  </a:cubicBezTo>
                  <a:cubicBezTo>
                    <a:pt x="21490" y="16671"/>
                    <a:pt x="21500" y="16672"/>
                    <a:pt x="21509" y="16672"/>
                  </a:cubicBezTo>
                  <a:cubicBezTo>
                    <a:pt x="21571" y="16672"/>
                    <a:pt x="21598" y="16638"/>
                    <a:pt x="21598" y="16586"/>
                  </a:cubicBezTo>
                  <a:close/>
                  <a:moveTo>
                    <a:pt x="4525" y="16741"/>
                  </a:moveTo>
                  <a:cubicBezTo>
                    <a:pt x="4525" y="16777"/>
                    <a:pt x="4525" y="16824"/>
                    <a:pt x="4561" y="16860"/>
                  </a:cubicBezTo>
                  <a:cubicBezTo>
                    <a:pt x="4549" y="16854"/>
                    <a:pt x="4540" y="16851"/>
                    <a:pt x="4534" y="16851"/>
                  </a:cubicBezTo>
                  <a:cubicBezTo>
                    <a:pt x="4528" y="16851"/>
                    <a:pt x="4525" y="16854"/>
                    <a:pt x="4525" y="16860"/>
                  </a:cubicBezTo>
                  <a:cubicBezTo>
                    <a:pt x="4525" y="16824"/>
                    <a:pt x="4513" y="16789"/>
                    <a:pt x="4477" y="16753"/>
                  </a:cubicBezTo>
                  <a:cubicBezTo>
                    <a:pt x="4501" y="16753"/>
                    <a:pt x="4513" y="16741"/>
                    <a:pt x="4525" y="16741"/>
                  </a:cubicBezTo>
                  <a:close/>
                  <a:moveTo>
                    <a:pt x="16717" y="15729"/>
                  </a:moveTo>
                  <a:cubicBezTo>
                    <a:pt x="16729" y="15777"/>
                    <a:pt x="16776" y="15800"/>
                    <a:pt x="16800" y="15812"/>
                  </a:cubicBezTo>
                  <a:cubicBezTo>
                    <a:pt x="16788" y="15848"/>
                    <a:pt x="16776" y="15860"/>
                    <a:pt x="16776" y="15907"/>
                  </a:cubicBezTo>
                  <a:cubicBezTo>
                    <a:pt x="16776" y="15930"/>
                    <a:pt x="16797" y="15931"/>
                    <a:pt x="16820" y="15931"/>
                  </a:cubicBezTo>
                  <a:lnTo>
                    <a:pt x="16820" y="15931"/>
                  </a:lnTo>
                  <a:cubicBezTo>
                    <a:pt x="16850" y="15931"/>
                    <a:pt x="16862" y="15930"/>
                    <a:pt x="16884" y="15919"/>
                  </a:cubicBezTo>
                  <a:cubicBezTo>
                    <a:pt x="16884" y="15979"/>
                    <a:pt x="16895" y="16027"/>
                    <a:pt x="16955" y="16050"/>
                  </a:cubicBezTo>
                  <a:cubicBezTo>
                    <a:pt x="17003" y="16015"/>
                    <a:pt x="17015" y="15955"/>
                    <a:pt x="17003" y="15907"/>
                  </a:cubicBezTo>
                  <a:lnTo>
                    <a:pt x="17003" y="15907"/>
                  </a:lnTo>
                  <a:cubicBezTo>
                    <a:pt x="17016" y="15917"/>
                    <a:pt x="17032" y="15920"/>
                    <a:pt x="17049" y="15920"/>
                  </a:cubicBezTo>
                  <a:cubicBezTo>
                    <a:pt x="17076" y="15920"/>
                    <a:pt x="17109" y="15910"/>
                    <a:pt x="17146" y="15896"/>
                  </a:cubicBezTo>
                  <a:cubicBezTo>
                    <a:pt x="17146" y="15919"/>
                    <a:pt x="17146" y="15955"/>
                    <a:pt x="17157" y="15979"/>
                  </a:cubicBezTo>
                  <a:cubicBezTo>
                    <a:pt x="17217" y="15979"/>
                    <a:pt x="17253" y="15955"/>
                    <a:pt x="17276" y="15907"/>
                  </a:cubicBezTo>
                  <a:cubicBezTo>
                    <a:pt x="17300" y="15931"/>
                    <a:pt x="17312" y="15967"/>
                    <a:pt x="17336" y="15979"/>
                  </a:cubicBezTo>
                  <a:cubicBezTo>
                    <a:pt x="17324" y="16015"/>
                    <a:pt x="17312" y="16038"/>
                    <a:pt x="17324" y="16050"/>
                  </a:cubicBezTo>
                  <a:cubicBezTo>
                    <a:pt x="17309" y="16043"/>
                    <a:pt x="17293" y="16039"/>
                    <a:pt x="17277" y="16039"/>
                  </a:cubicBezTo>
                  <a:cubicBezTo>
                    <a:pt x="17242" y="16039"/>
                    <a:pt x="17209" y="16057"/>
                    <a:pt x="17193" y="16098"/>
                  </a:cubicBezTo>
                  <a:cubicBezTo>
                    <a:pt x="17217" y="16134"/>
                    <a:pt x="17253" y="16146"/>
                    <a:pt x="17276" y="16146"/>
                  </a:cubicBezTo>
                  <a:cubicBezTo>
                    <a:pt x="17265" y="16169"/>
                    <a:pt x="17265" y="16217"/>
                    <a:pt x="17300" y="16265"/>
                  </a:cubicBezTo>
                  <a:cubicBezTo>
                    <a:pt x="17312" y="16265"/>
                    <a:pt x="17324" y="16241"/>
                    <a:pt x="17336" y="16229"/>
                  </a:cubicBezTo>
                  <a:cubicBezTo>
                    <a:pt x="17372" y="16265"/>
                    <a:pt x="17396" y="16277"/>
                    <a:pt x="17431" y="16277"/>
                  </a:cubicBezTo>
                  <a:cubicBezTo>
                    <a:pt x="17431" y="16277"/>
                    <a:pt x="17431" y="16288"/>
                    <a:pt x="17407" y="16288"/>
                  </a:cubicBezTo>
                  <a:cubicBezTo>
                    <a:pt x="17399" y="16286"/>
                    <a:pt x="17390" y="16284"/>
                    <a:pt x="17380" y="16284"/>
                  </a:cubicBezTo>
                  <a:cubicBezTo>
                    <a:pt x="17345" y="16284"/>
                    <a:pt x="17299" y="16302"/>
                    <a:pt x="17253" y="16348"/>
                  </a:cubicBezTo>
                  <a:cubicBezTo>
                    <a:pt x="17276" y="16408"/>
                    <a:pt x="17312" y="16419"/>
                    <a:pt x="17348" y="16443"/>
                  </a:cubicBezTo>
                  <a:cubicBezTo>
                    <a:pt x="17312" y="16479"/>
                    <a:pt x="17300" y="16539"/>
                    <a:pt x="17336" y="16598"/>
                  </a:cubicBezTo>
                  <a:cubicBezTo>
                    <a:pt x="17396" y="16598"/>
                    <a:pt x="17431" y="16574"/>
                    <a:pt x="17455" y="16527"/>
                  </a:cubicBezTo>
                  <a:cubicBezTo>
                    <a:pt x="17455" y="16539"/>
                    <a:pt x="17467" y="16562"/>
                    <a:pt x="17467" y="16574"/>
                  </a:cubicBezTo>
                  <a:cubicBezTo>
                    <a:pt x="17455" y="16586"/>
                    <a:pt x="17455" y="16598"/>
                    <a:pt x="17455" y="16622"/>
                  </a:cubicBezTo>
                  <a:cubicBezTo>
                    <a:pt x="17431" y="16634"/>
                    <a:pt x="17396" y="16658"/>
                    <a:pt x="17384" y="16717"/>
                  </a:cubicBezTo>
                  <a:lnTo>
                    <a:pt x="17348" y="16717"/>
                  </a:lnTo>
                  <a:cubicBezTo>
                    <a:pt x="17324" y="16765"/>
                    <a:pt x="17324" y="16800"/>
                    <a:pt x="17348" y="16836"/>
                  </a:cubicBezTo>
                  <a:lnTo>
                    <a:pt x="17336" y="16860"/>
                  </a:lnTo>
                  <a:cubicBezTo>
                    <a:pt x="17324" y="16812"/>
                    <a:pt x="17288" y="16777"/>
                    <a:pt x="17229" y="16765"/>
                  </a:cubicBezTo>
                  <a:lnTo>
                    <a:pt x="17217" y="16777"/>
                  </a:lnTo>
                  <a:cubicBezTo>
                    <a:pt x="17205" y="16753"/>
                    <a:pt x="17193" y="16741"/>
                    <a:pt x="17169" y="16717"/>
                  </a:cubicBezTo>
                  <a:cubicBezTo>
                    <a:pt x="17229" y="16705"/>
                    <a:pt x="17276" y="16646"/>
                    <a:pt x="17312" y="16562"/>
                  </a:cubicBezTo>
                  <a:cubicBezTo>
                    <a:pt x="17276" y="16527"/>
                    <a:pt x="17253" y="16515"/>
                    <a:pt x="17205" y="16515"/>
                  </a:cubicBezTo>
                  <a:cubicBezTo>
                    <a:pt x="17205" y="16455"/>
                    <a:pt x="17169" y="16419"/>
                    <a:pt x="17146" y="16408"/>
                  </a:cubicBezTo>
                  <a:cubicBezTo>
                    <a:pt x="17169" y="16396"/>
                    <a:pt x="17205" y="16348"/>
                    <a:pt x="17217" y="16288"/>
                  </a:cubicBezTo>
                  <a:cubicBezTo>
                    <a:pt x="17194" y="16279"/>
                    <a:pt x="17173" y="16275"/>
                    <a:pt x="17154" y="16275"/>
                  </a:cubicBezTo>
                  <a:cubicBezTo>
                    <a:pt x="17123" y="16275"/>
                    <a:pt x="17096" y="16286"/>
                    <a:pt x="17074" y="16300"/>
                  </a:cubicBezTo>
                  <a:cubicBezTo>
                    <a:pt x="17074" y="16277"/>
                    <a:pt x="17038" y="16241"/>
                    <a:pt x="16991" y="16229"/>
                  </a:cubicBezTo>
                  <a:cubicBezTo>
                    <a:pt x="16967" y="16158"/>
                    <a:pt x="16907" y="16122"/>
                    <a:pt x="16836" y="16122"/>
                  </a:cubicBezTo>
                  <a:cubicBezTo>
                    <a:pt x="16859" y="16063"/>
                    <a:pt x="16860" y="16005"/>
                    <a:pt x="16815" y="15935"/>
                  </a:cubicBezTo>
                  <a:lnTo>
                    <a:pt x="16815" y="15935"/>
                  </a:lnTo>
                  <a:cubicBezTo>
                    <a:pt x="16726" y="15970"/>
                    <a:pt x="16681" y="16017"/>
                    <a:pt x="16669" y="16074"/>
                  </a:cubicBezTo>
                  <a:cubicBezTo>
                    <a:pt x="16610" y="16074"/>
                    <a:pt x="16550" y="16098"/>
                    <a:pt x="16503" y="16146"/>
                  </a:cubicBezTo>
                  <a:cubicBezTo>
                    <a:pt x="16503" y="16110"/>
                    <a:pt x="16491" y="16086"/>
                    <a:pt x="16479" y="16074"/>
                  </a:cubicBezTo>
                  <a:cubicBezTo>
                    <a:pt x="16491" y="16074"/>
                    <a:pt x="16491" y="16050"/>
                    <a:pt x="16503" y="16050"/>
                  </a:cubicBezTo>
                  <a:cubicBezTo>
                    <a:pt x="16526" y="16015"/>
                    <a:pt x="16538" y="15967"/>
                    <a:pt x="16538" y="15931"/>
                  </a:cubicBezTo>
                  <a:cubicBezTo>
                    <a:pt x="16645" y="15896"/>
                    <a:pt x="16705" y="15836"/>
                    <a:pt x="16717" y="15729"/>
                  </a:cubicBezTo>
                  <a:close/>
                  <a:moveTo>
                    <a:pt x="9609" y="16622"/>
                  </a:moveTo>
                  <a:cubicBezTo>
                    <a:pt x="9609" y="16622"/>
                    <a:pt x="9633" y="16622"/>
                    <a:pt x="9645" y="16634"/>
                  </a:cubicBezTo>
                  <a:lnTo>
                    <a:pt x="9680" y="16669"/>
                  </a:lnTo>
                  <a:lnTo>
                    <a:pt x="9680" y="16681"/>
                  </a:lnTo>
                  <a:cubicBezTo>
                    <a:pt x="9692" y="16681"/>
                    <a:pt x="9704" y="16693"/>
                    <a:pt x="9716" y="16693"/>
                  </a:cubicBezTo>
                  <a:cubicBezTo>
                    <a:pt x="9716" y="16753"/>
                    <a:pt x="9740" y="16824"/>
                    <a:pt x="9740" y="16872"/>
                  </a:cubicBezTo>
                  <a:cubicBezTo>
                    <a:pt x="9692" y="16824"/>
                    <a:pt x="9645" y="16765"/>
                    <a:pt x="9597" y="16729"/>
                  </a:cubicBezTo>
                  <a:cubicBezTo>
                    <a:pt x="9633" y="16681"/>
                    <a:pt x="9633" y="16646"/>
                    <a:pt x="9609" y="16622"/>
                  </a:cubicBezTo>
                  <a:close/>
                  <a:moveTo>
                    <a:pt x="26266" y="16812"/>
                  </a:moveTo>
                  <a:lnTo>
                    <a:pt x="26266" y="16872"/>
                  </a:lnTo>
                  <a:cubicBezTo>
                    <a:pt x="26254" y="16860"/>
                    <a:pt x="26230" y="16860"/>
                    <a:pt x="26194" y="16860"/>
                  </a:cubicBezTo>
                  <a:lnTo>
                    <a:pt x="26194" y="16872"/>
                  </a:lnTo>
                  <a:cubicBezTo>
                    <a:pt x="26194" y="16872"/>
                    <a:pt x="26182" y="16872"/>
                    <a:pt x="26182" y="16860"/>
                  </a:cubicBezTo>
                  <a:cubicBezTo>
                    <a:pt x="26182" y="16848"/>
                    <a:pt x="26194" y="16848"/>
                    <a:pt x="26194" y="16824"/>
                  </a:cubicBezTo>
                  <a:cubicBezTo>
                    <a:pt x="26230" y="16824"/>
                    <a:pt x="26242" y="16824"/>
                    <a:pt x="26266" y="16812"/>
                  </a:cubicBezTo>
                  <a:close/>
                  <a:moveTo>
                    <a:pt x="16193" y="16753"/>
                  </a:moveTo>
                  <a:cubicBezTo>
                    <a:pt x="16193" y="16753"/>
                    <a:pt x="16193" y="16765"/>
                    <a:pt x="16205" y="16765"/>
                  </a:cubicBezTo>
                  <a:cubicBezTo>
                    <a:pt x="16193" y="16789"/>
                    <a:pt x="16193" y="16824"/>
                    <a:pt x="16205" y="16872"/>
                  </a:cubicBezTo>
                  <a:lnTo>
                    <a:pt x="16205" y="16908"/>
                  </a:lnTo>
                  <a:cubicBezTo>
                    <a:pt x="16193" y="16872"/>
                    <a:pt x="16169" y="16860"/>
                    <a:pt x="16145" y="16860"/>
                  </a:cubicBezTo>
                  <a:cubicBezTo>
                    <a:pt x="16181" y="16824"/>
                    <a:pt x="16193" y="16800"/>
                    <a:pt x="16193" y="16753"/>
                  </a:cubicBezTo>
                  <a:close/>
                  <a:moveTo>
                    <a:pt x="20646" y="16824"/>
                  </a:moveTo>
                  <a:cubicBezTo>
                    <a:pt x="20646" y="16860"/>
                    <a:pt x="20646" y="16872"/>
                    <a:pt x="20658" y="16884"/>
                  </a:cubicBezTo>
                  <a:cubicBezTo>
                    <a:pt x="20658" y="16908"/>
                    <a:pt x="20646" y="16908"/>
                    <a:pt x="20646" y="16920"/>
                  </a:cubicBezTo>
                  <a:lnTo>
                    <a:pt x="20598" y="16872"/>
                  </a:lnTo>
                  <a:lnTo>
                    <a:pt x="20598" y="16860"/>
                  </a:lnTo>
                  <a:cubicBezTo>
                    <a:pt x="20610" y="16860"/>
                    <a:pt x="20634" y="16848"/>
                    <a:pt x="20646" y="16824"/>
                  </a:cubicBezTo>
                  <a:close/>
                  <a:moveTo>
                    <a:pt x="20122" y="16669"/>
                  </a:moveTo>
                  <a:lnTo>
                    <a:pt x="20122" y="16693"/>
                  </a:lnTo>
                  <a:cubicBezTo>
                    <a:pt x="20122" y="16705"/>
                    <a:pt x="20110" y="16729"/>
                    <a:pt x="20110" y="16741"/>
                  </a:cubicBezTo>
                  <a:lnTo>
                    <a:pt x="20086" y="16741"/>
                  </a:lnTo>
                  <a:cubicBezTo>
                    <a:pt x="20086" y="16789"/>
                    <a:pt x="20110" y="16812"/>
                    <a:pt x="20134" y="16824"/>
                  </a:cubicBezTo>
                  <a:cubicBezTo>
                    <a:pt x="20122" y="16848"/>
                    <a:pt x="20086" y="16860"/>
                    <a:pt x="20086" y="16872"/>
                  </a:cubicBezTo>
                  <a:cubicBezTo>
                    <a:pt x="20074" y="16884"/>
                    <a:pt x="20051" y="16884"/>
                    <a:pt x="20027" y="16920"/>
                  </a:cubicBezTo>
                  <a:cubicBezTo>
                    <a:pt x="20015" y="16931"/>
                    <a:pt x="20015" y="16931"/>
                    <a:pt x="20015" y="16943"/>
                  </a:cubicBezTo>
                  <a:lnTo>
                    <a:pt x="20015" y="16693"/>
                  </a:lnTo>
                  <a:cubicBezTo>
                    <a:pt x="20028" y="16696"/>
                    <a:pt x="20039" y="16698"/>
                    <a:pt x="20049" y="16698"/>
                  </a:cubicBezTo>
                  <a:cubicBezTo>
                    <a:pt x="20076" y="16698"/>
                    <a:pt x="20096" y="16687"/>
                    <a:pt x="20122" y="16669"/>
                  </a:cubicBezTo>
                  <a:close/>
                  <a:moveTo>
                    <a:pt x="22277" y="16812"/>
                  </a:moveTo>
                  <a:cubicBezTo>
                    <a:pt x="22312" y="16870"/>
                    <a:pt x="22335" y="16917"/>
                    <a:pt x="22380" y="16952"/>
                  </a:cubicBezTo>
                  <a:lnTo>
                    <a:pt x="22380" y="16952"/>
                  </a:lnTo>
                  <a:cubicBezTo>
                    <a:pt x="22364" y="16946"/>
                    <a:pt x="22349" y="16943"/>
                    <a:pt x="22337" y="16943"/>
                  </a:cubicBezTo>
                  <a:cubicBezTo>
                    <a:pt x="22337" y="16931"/>
                    <a:pt x="22325" y="16931"/>
                    <a:pt x="22325" y="16920"/>
                  </a:cubicBezTo>
                  <a:cubicBezTo>
                    <a:pt x="22313" y="16884"/>
                    <a:pt x="22289" y="16860"/>
                    <a:pt x="22265" y="16824"/>
                  </a:cubicBezTo>
                  <a:lnTo>
                    <a:pt x="22265" y="16812"/>
                  </a:lnTo>
                  <a:close/>
                  <a:moveTo>
                    <a:pt x="7812" y="16957"/>
                  </a:moveTo>
                  <a:lnTo>
                    <a:pt x="7812" y="16957"/>
                  </a:lnTo>
                  <a:cubicBezTo>
                    <a:pt x="7816" y="16960"/>
                    <a:pt x="7819" y="16963"/>
                    <a:pt x="7823" y="16967"/>
                  </a:cubicBezTo>
                  <a:cubicBezTo>
                    <a:pt x="7818" y="16967"/>
                    <a:pt x="7815" y="16962"/>
                    <a:pt x="7812" y="16957"/>
                  </a:cubicBezTo>
                  <a:close/>
                  <a:moveTo>
                    <a:pt x="26063" y="16848"/>
                  </a:moveTo>
                  <a:cubicBezTo>
                    <a:pt x="26080" y="16856"/>
                    <a:pt x="26103" y="16865"/>
                    <a:pt x="26123" y="16865"/>
                  </a:cubicBezTo>
                  <a:cubicBezTo>
                    <a:pt x="26132" y="16865"/>
                    <a:pt x="26140" y="16863"/>
                    <a:pt x="26147" y="16860"/>
                  </a:cubicBezTo>
                  <a:cubicBezTo>
                    <a:pt x="26170" y="16860"/>
                    <a:pt x="26170" y="16872"/>
                    <a:pt x="26182" y="16872"/>
                  </a:cubicBezTo>
                  <a:cubicBezTo>
                    <a:pt x="26135" y="16908"/>
                    <a:pt x="26123" y="16931"/>
                    <a:pt x="26123" y="16967"/>
                  </a:cubicBezTo>
                  <a:cubicBezTo>
                    <a:pt x="26111" y="16943"/>
                    <a:pt x="26111" y="16943"/>
                    <a:pt x="26087" y="16943"/>
                  </a:cubicBezTo>
                  <a:cubicBezTo>
                    <a:pt x="26087" y="16920"/>
                    <a:pt x="26075" y="16884"/>
                    <a:pt x="26063" y="16872"/>
                  </a:cubicBezTo>
                  <a:lnTo>
                    <a:pt x="26063" y="16848"/>
                  </a:lnTo>
                  <a:close/>
                  <a:moveTo>
                    <a:pt x="11457" y="16667"/>
                  </a:moveTo>
                  <a:cubicBezTo>
                    <a:pt x="11469" y="16679"/>
                    <a:pt x="11488" y="16686"/>
                    <a:pt x="11502" y="16693"/>
                  </a:cubicBezTo>
                  <a:lnTo>
                    <a:pt x="11502" y="16753"/>
                  </a:lnTo>
                  <a:lnTo>
                    <a:pt x="11550" y="16753"/>
                  </a:lnTo>
                  <a:cubicBezTo>
                    <a:pt x="11538" y="16812"/>
                    <a:pt x="11538" y="16908"/>
                    <a:pt x="11526" y="16979"/>
                  </a:cubicBezTo>
                  <a:cubicBezTo>
                    <a:pt x="11526" y="16872"/>
                    <a:pt x="11497" y="16765"/>
                    <a:pt x="11457" y="16667"/>
                  </a:cubicBezTo>
                  <a:close/>
                  <a:moveTo>
                    <a:pt x="7740" y="16884"/>
                  </a:moveTo>
                  <a:cubicBezTo>
                    <a:pt x="7740" y="16908"/>
                    <a:pt x="7728" y="16920"/>
                    <a:pt x="7728" y="16931"/>
                  </a:cubicBezTo>
                  <a:cubicBezTo>
                    <a:pt x="7759" y="16931"/>
                    <a:pt x="7780" y="16937"/>
                    <a:pt x="7797" y="16947"/>
                  </a:cubicBezTo>
                  <a:lnTo>
                    <a:pt x="7797" y="16947"/>
                  </a:lnTo>
                  <a:cubicBezTo>
                    <a:pt x="7784" y="16969"/>
                    <a:pt x="7751" y="16993"/>
                    <a:pt x="7740" y="17027"/>
                  </a:cubicBezTo>
                  <a:lnTo>
                    <a:pt x="7704" y="17027"/>
                  </a:lnTo>
                  <a:cubicBezTo>
                    <a:pt x="7740" y="16979"/>
                    <a:pt x="7728" y="16920"/>
                    <a:pt x="7692" y="16884"/>
                  </a:cubicBezTo>
                  <a:close/>
                  <a:moveTo>
                    <a:pt x="20991" y="16681"/>
                  </a:moveTo>
                  <a:cubicBezTo>
                    <a:pt x="20991" y="16681"/>
                    <a:pt x="20991" y="16693"/>
                    <a:pt x="21003" y="16693"/>
                  </a:cubicBezTo>
                  <a:cubicBezTo>
                    <a:pt x="21003" y="16693"/>
                    <a:pt x="21003" y="16705"/>
                    <a:pt x="20991" y="16705"/>
                  </a:cubicBezTo>
                  <a:cubicBezTo>
                    <a:pt x="21027" y="16753"/>
                    <a:pt x="21063" y="16753"/>
                    <a:pt x="21110" y="16753"/>
                  </a:cubicBezTo>
                  <a:cubicBezTo>
                    <a:pt x="21086" y="16800"/>
                    <a:pt x="21086" y="16860"/>
                    <a:pt x="21134" y="16920"/>
                  </a:cubicBezTo>
                  <a:cubicBezTo>
                    <a:pt x="21194" y="16884"/>
                    <a:pt x="21229" y="16848"/>
                    <a:pt x="21229" y="16789"/>
                  </a:cubicBezTo>
                  <a:cubicBezTo>
                    <a:pt x="21241" y="16800"/>
                    <a:pt x="21253" y="16812"/>
                    <a:pt x="21265" y="16812"/>
                  </a:cubicBezTo>
                  <a:cubicBezTo>
                    <a:pt x="21253" y="16824"/>
                    <a:pt x="21241" y="16848"/>
                    <a:pt x="21229" y="16884"/>
                  </a:cubicBezTo>
                  <a:lnTo>
                    <a:pt x="21241" y="16908"/>
                  </a:lnTo>
                  <a:cubicBezTo>
                    <a:pt x="21241" y="16931"/>
                    <a:pt x="21253" y="16979"/>
                    <a:pt x="21289" y="17027"/>
                  </a:cubicBezTo>
                  <a:cubicBezTo>
                    <a:pt x="21241" y="17003"/>
                    <a:pt x="21206" y="16991"/>
                    <a:pt x="21182" y="16991"/>
                  </a:cubicBezTo>
                  <a:cubicBezTo>
                    <a:pt x="21173" y="16955"/>
                    <a:pt x="21150" y="16939"/>
                    <a:pt x="21134" y="16939"/>
                  </a:cubicBezTo>
                  <a:cubicBezTo>
                    <a:pt x="21129" y="16939"/>
                    <a:pt x="21125" y="16941"/>
                    <a:pt x="21122" y="16943"/>
                  </a:cubicBezTo>
                  <a:cubicBezTo>
                    <a:pt x="21122" y="16931"/>
                    <a:pt x="21122" y="16908"/>
                    <a:pt x="21110" y="16884"/>
                  </a:cubicBezTo>
                  <a:cubicBezTo>
                    <a:pt x="21075" y="16908"/>
                    <a:pt x="21063" y="16920"/>
                    <a:pt x="21063" y="16943"/>
                  </a:cubicBezTo>
                  <a:cubicBezTo>
                    <a:pt x="21063" y="16943"/>
                    <a:pt x="21051" y="16943"/>
                    <a:pt x="21051" y="16967"/>
                  </a:cubicBezTo>
                  <a:cubicBezTo>
                    <a:pt x="21027" y="16967"/>
                    <a:pt x="21003" y="16967"/>
                    <a:pt x="20991" y="16979"/>
                  </a:cubicBezTo>
                  <a:cubicBezTo>
                    <a:pt x="20991" y="16943"/>
                    <a:pt x="20967" y="16931"/>
                    <a:pt x="20944" y="16931"/>
                  </a:cubicBezTo>
                  <a:cubicBezTo>
                    <a:pt x="20956" y="16920"/>
                    <a:pt x="20967" y="16884"/>
                    <a:pt x="20967" y="16860"/>
                  </a:cubicBezTo>
                  <a:cubicBezTo>
                    <a:pt x="20932" y="16860"/>
                    <a:pt x="20908" y="16872"/>
                    <a:pt x="20896" y="16884"/>
                  </a:cubicBezTo>
                  <a:lnTo>
                    <a:pt x="20872" y="16884"/>
                  </a:lnTo>
                  <a:cubicBezTo>
                    <a:pt x="20860" y="16878"/>
                    <a:pt x="20845" y="16875"/>
                    <a:pt x="20829" y="16875"/>
                  </a:cubicBezTo>
                  <a:cubicBezTo>
                    <a:pt x="20813" y="16875"/>
                    <a:pt x="20795" y="16878"/>
                    <a:pt x="20777" y="16884"/>
                  </a:cubicBezTo>
                  <a:cubicBezTo>
                    <a:pt x="20777" y="16908"/>
                    <a:pt x="20777" y="16908"/>
                    <a:pt x="20789" y="16920"/>
                  </a:cubicBezTo>
                  <a:cubicBezTo>
                    <a:pt x="20785" y="16916"/>
                    <a:pt x="20781" y="16915"/>
                    <a:pt x="20775" y="16915"/>
                  </a:cubicBezTo>
                  <a:cubicBezTo>
                    <a:pt x="20762" y="16915"/>
                    <a:pt x="20743" y="16923"/>
                    <a:pt x="20717" y="16931"/>
                  </a:cubicBezTo>
                  <a:cubicBezTo>
                    <a:pt x="20717" y="16931"/>
                    <a:pt x="20717" y="16920"/>
                    <a:pt x="20729" y="16920"/>
                  </a:cubicBezTo>
                  <a:cubicBezTo>
                    <a:pt x="20753" y="16884"/>
                    <a:pt x="20765" y="16872"/>
                    <a:pt x="20753" y="16848"/>
                  </a:cubicBezTo>
                  <a:lnTo>
                    <a:pt x="20753" y="16848"/>
                  </a:lnTo>
                  <a:cubicBezTo>
                    <a:pt x="20765" y="16854"/>
                    <a:pt x="20774" y="16857"/>
                    <a:pt x="20786" y="16857"/>
                  </a:cubicBezTo>
                  <a:cubicBezTo>
                    <a:pt x="20798" y="16857"/>
                    <a:pt x="20813" y="16854"/>
                    <a:pt x="20836" y="16848"/>
                  </a:cubicBezTo>
                  <a:cubicBezTo>
                    <a:pt x="20836" y="16822"/>
                    <a:pt x="20836" y="16808"/>
                    <a:pt x="20832" y="16789"/>
                  </a:cubicBezTo>
                  <a:lnTo>
                    <a:pt x="20832" y="16789"/>
                  </a:lnTo>
                  <a:cubicBezTo>
                    <a:pt x="20834" y="16792"/>
                    <a:pt x="20836" y="16795"/>
                    <a:pt x="20836" y="16800"/>
                  </a:cubicBezTo>
                  <a:cubicBezTo>
                    <a:pt x="20872" y="16789"/>
                    <a:pt x="20884" y="16765"/>
                    <a:pt x="20884" y="16741"/>
                  </a:cubicBezTo>
                  <a:cubicBezTo>
                    <a:pt x="20896" y="16753"/>
                    <a:pt x="20908" y="16765"/>
                    <a:pt x="20944" y="16765"/>
                  </a:cubicBezTo>
                  <a:cubicBezTo>
                    <a:pt x="20956" y="16741"/>
                    <a:pt x="20956" y="16729"/>
                    <a:pt x="20956" y="16705"/>
                  </a:cubicBezTo>
                  <a:lnTo>
                    <a:pt x="20991" y="16681"/>
                  </a:lnTo>
                  <a:close/>
                  <a:moveTo>
                    <a:pt x="4918" y="16681"/>
                  </a:moveTo>
                  <a:lnTo>
                    <a:pt x="4930" y="16693"/>
                  </a:lnTo>
                  <a:lnTo>
                    <a:pt x="4930" y="16765"/>
                  </a:lnTo>
                  <a:lnTo>
                    <a:pt x="4834" y="16765"/>
                  </a:lnTo>
                  <a:cubicBezTo>
                    <a:pt x="4823" y="16848"/>
                    <a:pt x="4834" y="16872"/>
                    <a:pt x="4882" y="16920"/>
                  </a:cubicBezTo>
                  <a:cubicBezTo>
                    <a:pt x="4799" y="16920"/>
                    <a:pt x="4715" y="16955"/>
                    <a:pt x="4680" y="17039"/>
                  </a:cubicBezTo>
                  <a:cubicBezTo>
                    <a:pt x="4656" y="17039"/>
                    <a:pt x="4632" y="17039"/>
                    <a:pt x="4596" y="17050"/>
                  </a:cubicBezTo>
                  <a:cubicBezTo>
                    <a:pt x="4620" y="17015"/>
                    <a:pt x="4620" y="16979"/>
                    <a:pt x="4596" y="16943"/>
                  </a:cubicBezTo>
                  <a:lnTo>
                    <a:pt x="4632" y="16920"/>
                  </a:lnTo>
                  <a:lnTo>
                    <a:pt x="4620" y="16896"/>
                  </a:lnTo>
                  <a:cubicBezTo>
                    <a:pt x="4680" y="16836"/>
                    <a:pt x="4692" y="16777"/>
                    <a:pt x="4692" y="16717"/>
                  </a:cubicBezTo>
                  <a:cubicBezTo>
                    <a:pt x="4701" y="16726"/>
                    <a:pt x="4706" y="16730"/>
                    <a:pt x="4711" y="16730"/>
                  </a:cubicBezTo>
                  <a:cubicBezTo>
                    <a:pt x="4719" y="16730"/>
                    <a:pt x="4724" y="16720"/>
                    <a:pt x="4739" y="16705"/>
                  </a:cubicBezTo>
                  <a:cubicBezTo>
                    <a:pt x="4754" y="16715"/>
                    <a:pt x="4777" y="16721"/>
                    <a:pt x="4803" y="16721"/>
                  </a:cubicBezTo>
                  <a:cubicBezTo>
                    <a:pt x="4840" y="16721"/>
                    <a:pt x="4883" y="16709"/>
                    <a:pt x="4918" y="16681"/>
                  </a:cubicBezTo>
                  <a:close/>
                  <a:moveTo>
                    <a:pt x="6263" y="17015"/>
                  </a:moveTo>
                  <a:cubicBezTo>
                    <a:pt x="6263" y="17039"/>
                    <a:pt x="6263" y="17039"/>
                    <a:pt x="6287" y="17050"/>
                  </a:cubicBezTo>
                  <a:cubicBezTo>
                    <a:pt x="6274" y="17050"/>
                    <a:pt x="6265" y="17050"/>
                    <a:pt x="6258" y="17052"/>
                  </a:cubicBezTo>
                  <a:lnTo>
                    <a:pt x="6258" y="17052"/>
                  </a:lnTo>
                  <a:cubicBezTo>
                    <a:pt x="6261" y="17041"/>
                    <a:pt x="6263" y="17029"/>
                    <a:pt x="6263" y="17015"/>
                  </a:cubicBezTo>
                  <a:close/>
                  <a:moveTo>
                    <a:pt x="7240" y="16967"/>
                  </a:moveTo>
                  <a:cubicBezTo>
                    <a:pt x="7240" y="16991"/>
                    <a:pt x="7251" y="17003"/>
                    <a:pt x="7251" y="17039"/>
                  </a:cubicBezTo>
                  <a:lnTo>
                    <a:pt x="7251" y="17050"/>
                  </a:lnTo>
                  <a:cubicBezTo>
                    <a:pt x="7216" y="17050"/>
                    <a:pt x="7204" y="17050"/>
                    <a:pt x="7192" y="17062"/>
                  </a:cubicBezTo>
                  <a:cubicBezTo>
                    <a:pt x="7156" y="17086"/>
                    <a:pt x="7180" y="17110"/>
                    <a:pt x="7192" y="17122"/>
                  </a:cubicBezTo>
                  <a:cubicBezTo>
                    <a:pt x="7156" y="17122"/>
                    <a:pt x="7144" y="17146"/>
                    <a:pt x="7144" y="17170"/>
                  </a:cubicBezTo>
                  <a:cubicBezTo>
                    <a:pt x="7132" y="17146"/>
                    <a:pt x="7120" y="17122"/>
                    <a:pt x="7097" y="17098"/>
                  </a:cubicBezTo>
                  <a:cubicBezTo>
                    <a:pt x="7061" y="17110"/>
                    <a:pt x="7025" y="17146"/>
                    <a:pt x="7001" y="17170"/>
                  </a:cubicBezTo>
                  <a:lnTo>
                    <a:pt x="7001" y="17158"/>
                  </a:lnTo>
                  <a:cubicBezTo>
                    <a:pt x="7013" y="17146"/>
                    <a:pt x="7013" y="17122"/>
                    <a:pt x="7025" y="17110"/>
                  </a:cubicBezTo>
                  <a:cubicBezTo>
                    <a:pt x="7097" y="17098"/>
                    <a:pt x="7180" y="17050"/>
                    <a:pt x="7240" y="16967"/>
                  </a:cubicBezTo>
                  <a:close/>
                  <a:moveTo>
                    <a:pt x="6204" y="17074"/>
                  </a:moveTo>
                  <a:cubicBezTo>
                    <a:pt x="6204" y="17074"/>
                    <a:pt x="6204" y="17098"/>
                    <a:pt x="6227" y="17098"/>
                  </a:cubicBezTo>
                  <a:cubicBezTo>
                    <a:pt x="6232" y="17094"/>
                    <a:pt x="6236" y="17089"/>
                    <a:pt x="6239" y="17085"/>
                  </a:cubicBezTo>
                  <a:lnTo>
                    <a:pt x="6239" y="17085"/>
                  </a:lnTo>
                  <a:cubicBezTo>
                    <a:pt x="6239" y="17085"/>
                    <a:pt x="6239" y="17086"/>
                    <a:pt x="6239" y="17086"/>
                  </a:cubicBezTo>
                  <a:cubicBezTo>
                    <a:pt x="6239" y="17098"/>
                    <a:pt x="6251" y="17098"/>
                    <a:pt x="6263" y="17098"/>
                  </a:cubicBezTo>
                  <a:lnTo>
                    <a:pt x="6251" y="17098"/>
                  </a:lnTo>
                  <a:cubicBezTo>
                    <a:pt x="6251" y="17110"/>
                    <a:pt x="6251" y="17110"/>
                    <a:pt x="6263" y="17122"/>
                  </a:cubicBezTo>
                  <a:cubicBezTo>
                    <a:pt x="6251" y="17122"/>
                    <a:pt x="6239" y="17122"/>
                    <a:pt x="6251" y="17146"/>
                  </a:cubicBezTo>
                  <a:cubicBezTo>
                    <a:pt x="6251" y="17146"/>
                    <a:pt x="6251" y="17158"/>
                    <a:pt x="6263" y="17158"/>
                  </a:cubicBezTo>
                  <a:lnTo>
                    <a:pt x="6251" y="17158"/>
                  </a:lnTo>
                  <a:cubicBezTo>
                    <a:pt x="6227" y="17158"/>
                    <a:pt x="6204" y="17170"/>
                    <a:pt x="6204" y="17205"/>
                  </a:cubicBezTo>
                  <a:lnTo>
                    <a:pt x="6192" y="17181"/>
                  </a:lnTo>
                  <a:lnTo>
                    <a:pt x="6204" y="17170"/>
                  </a:lnTo>
                  <a:lnTo>
                    <a:pt x="6180" y="17146"/>
                  </a:lnTo>
                  <a:cubicBezTo>
                    <a:pt x="6180" y="17122"/>
                    <a:pt x="6180" y="17110"/>
                    <a:pt x="6168" y="17110"/>
                  </a:cubicBezTo>
                  <a:cubicBezTo>
                    <a:pt x="6180" y="17098"/>
                    <a:pt x="6192" y="17098"/>
                    <a:pt x="6204" y="17074"/>
                  </a:cubicBezTo>
                  <a:close/>
                  <a:moveTo>
                    <a:pt x="5787" y="17158"/>
                  </a:moveTo>
                  <a:cubicBezTo>
                    <a:pt x="5787" y="17170"/>
                    <a:pt x="5811" y="17170"/>
                    <a:pt x="5835" y="17170"/>
                  </a:cubicBezTo>
                  <a:cubicBezTo>
                    <a:pt x="5811" y="17181"/>
                    <a:pt x="5811" y="17205"/>
                    <a:pt x="5787" y="17217"/>
                  </a:cubicBezTo>
                  <a:cubicBezTo>
                    <a:pt x="5787" y="17205"/>
                    <a:pt x="5775" y="17181"/>
                    <a:pt x="5763" y="17181"/>
                  </a:cubicBezTo>
                  <a:cubicBezTo>
                    <a:pt x="5775" y="17170"/>
                    <a:pt x="5787" y="17170"/>
                    <a:pt x="5787" y="17158"/>
                  </a:cubicBezTo>
                  <a:close/>
                  <a:moveTo>
                    <a:pt x="7692" y="17003"/>
                  </a:moveTo>
                  <a:cubicBezTo>
                    <a:pt x="7692" y="17027"/>
                    <a:pt x="7692" y="17039"/>
                    <a:pt x="7716" y="17050"/>
                  </a:cubicBezTo>
                  <a:cubicBezTo>
                    <a:pt x="7716" y="17086"/>
                    <a:pt x="7692" y="17098"/>
                    <a:pt x="7680" y="17110"/>
                  </a:cubicBezTo>
                  <a:cubicBezTo>
                    <a:pt x="7621" y="17146"/>
                    <a:pt x="7609" y="17181"/>
                    <a:pt x="7621" y="17241"/>
                  </a:cubicBezTo>
                  <a:cubicBezTo>
                    <a:pt x="7612" y="17238"/>
                    <a:pt x="7603" y="17237"/>
                    <a:pt x="7594" y="17237"/>
                  </a:cubicBezTo>
                  <a:cubicBezTo>
                    <a:pt x="7567" y="17237"/>
                    <a:pt x="7540" y="17250"/>
                    <a:pt x="7513" y="17277"/>
                  </a:cubicBezTo>
                  <a:lnTo>
                    <a:pt x="7501" y="17265"/>
                  </a:lnTo>
                  <a:cubicBezTo>
                    <a:pt x="7501" y="17265"/>
                    <a:pt x="7513" y="17265"/>
                    <a:pt x="7513" y="17241"/>
                  </a:cubicBezTo>
                  <a:lnTo>
                    <a:pt x="7513" y="17217"/>
                  </a:lnTo>
                  <a:cubicBezTo>
                    <a:pt x="7549" y="17193"/>
                    <a:pt x="7573" y="17170"/>
                    <a:pt x="7585" y="17146"/>
                  </a:cubicBezTo>
                  <a:lnTo>
                    <a:pt x="7609" y="17146"/>
                  </a:lnTo>
                  <a:cubicBezTo>
                    <a:pt x="7632" y="17098"/>
                    <a:pt x="7621" y="17050"/>
                    <a:pt x="7609" y="17027"/>
                  </a:cubicBezTo>
                  <a:cubicBezTo>
                    <a:pt x="7632" y="17027"/>
                    <a:pt x="7644" y="17003"/>
                    <a:pt x="7680" y="17003"/>
                  </a:cubicBezTo>
                  <a:close/>
                  <a:moveTo>
                    <a:pt x="22491" y="16765"/>
                  </a:moveTo>
                  <a:lnTo>
                    <a:pt x="22491" y="16765"/>
                  </a:lnTo>
                  <a:cubicBezTo>
                    <a:pt x="22509" y="16782"/>
                    <a:pt x="22533" y="16793"/>
                    <a:pt x="22554" y="16793"/>
                  </a:cubicBezTo>
                  <a:cubicBezTo>
                    <a:pt x="22561" y="16793"/>
                    <a:pt x="22568" y="16792"/>
                    <a:pt x="22575" y="16789"/>
                  </a:cubicBezTo>
                  <a:lnTo>
                    <a:pt x="22575" y="16789"/>
                  </a:lnTo>
                  <a:cubicBezTo>
                    <a:pt x="22563" y="16812"/>
                    <a:pt x="22563" y="16848"/>
                    <a:pt x="22563" y="16872"/>
                  </a:cubicBezTo>
                  <a:cubicBezTo>
                    <a:pt x="22584" y="16884"/>
                    <a:pt x="22601" y="16890"/>
                    <a:pt x="22617" y="16890"/>
                  </a:cubicBezTo>
                  <a:cubicBezTo>
                    <a:pt x="22646" y="16890"/>
                    <a:pt x="22666" y="16871"/>
                    <a:pt x="22682" y="16848"/>
                  </a:cubicBezTo>
                  <a:cubicBezTo>
                    <a:pt x="22682" y="16884"/>
                    <a:pt x="22694" y="16943"/>
                    <a:pt x="22741" y="16979"/>
                  </a:cubicBezTo>
                  <a:lnTo>
                    <a:pt x="22753" y="16955"/>
                  </a:lnTo>
                  <a:cubicBezTo>
                    <a:pt x="22777" y="16979"/>
                    <a:pt x="22789" y="16979"/>
                    <a:pt x="22789" y="16991"/>
                  </a:cubicBezTo>
                  <a:cubicBezTo>
                    <a:pt x="22741" y="17027"/>
                    <a:pt x="22730" y="17062"/>
                    <a:pt x="22741" y="17122"/>
                  </a:cubicBezTo>
                  <a:cubicBezTo>
                    <a:pt x="22730" y="17158"/>
                    <a:pt x="22718" y="17181"/>
                    <a:pt x="22718" y="17229"/>
                  </a:cubicBezTo>
                  <a:cubicBezTo>
                    <a:pt x="22690" y="17212"/>
                    <a:pt x="22662" y="17204"/>
                    <a:pt x="22632" y="17204"/>
                  </a:cubicBezTo>
                  <a:cubicBezTo>
                    <a:pt x="22598" y="17204"/>
                    <a:pt x="22560" y="17215"/>
                    <a:pt x="22515" y="17241"/>
                  </a:cubicBezTo>
                  <a:cubicBezTo>
                    <a:pt x="22515" y="17265"/>
                    <a:pt x="22515" y="17265"/>
                    <a:pt x="22539" y="17277"/>
                  </a:cubicBezTo>
                  <a:lnTo>
                    <a:pt x="22515" y="17265"/>
                  </a:lnTo>
                  <a:cubicBezTo>
                    <a:pt x="22503" y="17217"/>
                    <a:pt x="22480" y="17181"/>
                    <a:pt x="22432" y="17158"/>
                  </a:cubicBezTo>
                  <a:lnTo>
                    <a:pt x="22432" y="17158"/>
                  </a:lnTo>
                  <a:cubicBezTo>
                    <a:pt x="22440" y="17160"/>
                    <a:pt x="22448" y="17161"/>
                    <a:pt x="22455" y="17161"/>
                  </a:cubicBezTo>
                  <a:cubicBezTo>
                    <a:pt x="22491" y="17161"/>
                    <a:pt x="22519" y="17138"/>
                    <a:pt x="22539" y="17098"/>
                  </a:cubicBezTo>
                  <a:cubicBezTo>
                    <a:pt x="22480" y="17014"/>
                    <a:pt x="22427" y="16971"/>
                    <a:pt x="22384" y="16954"/>
                  </a:cubicBezTo>
                  <a:lnTo>
                    <a:pt x="22384" y="16954"/>
                  </a:lnTo>
                  <a:cubicBezTo>
                    <a:pt x="22384" y="16895"/>
                    <a:pt x="22384" y="16859"/>
                    <a:pt x="22360" y="16800"/>
                  </a:cubicBezTo>
                  <a:lnTo>
                    <a:pt x="22360" y="16800"/>
                  </a:lnTo>
                  <a:cubicBezTo>
                    <a:pt x="22372" y="16812"/>
                    <a:pt x="22372" y="16812"/>
                    <a:pt x="22384" y="16812"/>
                  </a:cubicBezTo>
                  <a:cubicBezTo>
                    <a:pt x="22396" y="16848"/>
                    <a:pt x="22432" y="16872"/>
                    <a:pt x="22456" y="16896"/>
                  </a:cubicBezTo>
                  <a:cubicBezTo>
                    <a:pt x="22491" y="16860"/>
                    <a:pt x="22503" y="16812"/>
                    <a:pt x="22491" y="16765"/>
                  </a:cubicBezTo>
                  <a:close/>
                  <a:moveTo>
                    <a:pt x="20479" y="17205"/>
                  </a:moveTo>
                  <a:cubicBezTo>
                    <a:pt x="20491" y="17229"/>
                    <a:pt x="20515" y="17241"/>
                    <a:pt x="20527" y="17265"/>
                  </a:cubicBezTo>
                  <a:cubicBezTo>
                    <a:pt x="20503" y="17265"/>
                    <a:pt x="20503" y="17277"/>
                    <a:pt x="20491" y="17289"/>
                  </a:cubicBezTo>
                  <a:lnTo>
                    <a:pt x="20467" y="17289"/>
                  </a:lnTo>
                  <a:lnTo>
                    <a:pt x="20467" y="17277"/>
                  </a:lnTo>
                  <a:cubicBezTo>
                    <a:pt x="20479" y="17241"/>
                    <a:pt x="20479" y="17217"/>
                    <a:pt x="20479" y="17205"/>
                  </a:cubicBezTo>
                  <a:close/>
                  <a:moveTo>
                    <a:pt x="12193" y="16800"/>
                  </a:moveTo>
                  <a:cubicBezTo>
                    <a:pt x="12204" y="16812"/>
                    <a:pt x="12228" y="16812"/>
                    <a:pt x="12264" y="16812"/>
                  </a:cubicBezTo>
                  <a:cubicBezTo>
                    <a:pt x="12193" y="17039"/>
                    <a:pt x="11990" y="17217"/>
                    <a:pt x="11800" y="17348"/>
                  </a:cubicBezTo>
                  <a:cubicBezTo>
                    <a:pt x="11823" y="17205"/>
                    <a:pt x="11847" y="17062"/>
                    <a:pt x="11859" y="16979"/>
                  </a:cubicBezTo>
                  <a:cubicBezTo>
                    <a:pt x="11877" y="16985"/>
                    <a:pt x="11889" y="16988"/>
                    <a:pt x="11898" y="16988"/>
                  </a:cubicBezTo>
                  <a:cubicBezTo>
                    <a:pt x="11907" y="16988"/>
                    <a:pt x="11913" y="16985"/>
                    <a:pt x="11919" y="16979"/>
                  </a:cubicBezTo>
                  <a:cubicBezTo>
                    <a:pt x="11919" y="17003"/>
                    <a:pt x="11919" y="17050"/>
                    <a:pt x="11966" y="17062"/>
                  </a:cubicBezTo>
                  <a:cubicBezTo>
                    <a:pt x="11990" y="17039"/>
                    <a:pt x="12014" y="17003"/>
                    <a:pt x="12014" y="16979"/>
                  </a:cubicBezTo>
                  <a:cubicBezTo>
                    <a:pt x="12026" y="16985"/>
                    <a:pt x="12041" y="16988"/>
                    <a:pt x="12056" y="16988"/>
                  </a:cubicBezTo>
                  <a:cubicBezTo>
                    <a:pt x="12070" y="16988"/>
                    <a:pt x="12085" y="16985"/>
                    <a:pt x="12097" y="16979"/>
                  </a:cubicBezTo>
                  <a:cubicBezTo>
                    <a:pt x="12097" y="16943"/>
                    <a:pt x="12073" y="16920"/>
                    <a:pt x="12050" y="16908"/>
                  </a:cubicBezTo>
                  <a:cubicBezTo>
                    <a:pt x="12073" y="16884"/>
                    <a:pt x="12085" y="16872"/>
                    <a:pt x="12097" y="16848"/>
                  </a:cubicBezTo>
                  <a:cubicBezTo>
                    <a:pt x="12097" y="16860"/>
                    <a:pt x="12109" y="16872"/>
                    <a:pt x="12145" y="16884"/>
                  </a:cubicBezTo>
                  <a:cubicBezTo>
                    <a:pt x="12169" y="16860"/>
                    <a:pt x="12193" y="16824"/>
                    <a:pt x="12193" y="16800"/>
                  </a:cubicBezTo>
                  <a:close/>
                  <a:moveTo>
                    <a:pt x="22658" y="17348"/>
                  </a:moveTo>
                  <a:cubicBezTo>
                    <a:pt x="22670" y="17348"/>
                    <a:pt x="22670" y="17348"/>
                    <a:pt x="22682" y="17360"/>
                  </a:cubicBezTo>
                  <a:cubicBezTo>
                    <a:pt x="22658" y="17396"/>
                    <a:pt x="22634" y="17420"/>
                    <a:pt x="22622" y="17467"/>
                  </a:cubicBezTo>
                  <a:cubicBezTo>
                    <a:pt x="22610" y="17443"/>
                    <a:pt x="22599" y="17408"/>
                    <a:pt x="22563" y="17384"/>
                  </a:cubicBezTo>
                  <a:lnTo>
                    <a:pt x="22563" y="17384"/>
                  </a:lnTo>
                  <a:cubicBezTo>
                    <a:pt x="22575" y="17387"/>
                    <a:pt x="22585" y="17388"/>
                    <a:pt x="22594" y="17388"/>
                  </a:cubicBezTo>
                  <a:cubicBezTo>
                    <a:pt x="22622" y="17388"/>
                    <a:pt x="22640" y="17375"/>
                    <a:pt x="22658" y="17348"/>
                  </a:cubicBezTo>
                  <a:close/>
                  <a:moveTo>
                    <a:pt x="22468" y="17455"/>
                  </a:moveTo>
                  <a:cubicBezTo>
                    <a:pt x="22491" y="17479"/>
                    <a:pt x="22515" y="17515"/>
                    <a:pt x="22563" y="17527"/>
                  </a:cubicBezTo>
                  <a:cubicBezTo>
                    <a:pt x="22551" y="17527"/>
                    <a:pt x="22527" y="17527"/>
                    <a:pt x="22527" y="17539"/>
                  </a:cubicBezTo>
                  <a:cubicBezTo>
                    <a:pt x="22515" y="17527"/>
                    <a:pt x="22491" y="17515"/>
                    <a:pt x="22468" y="17515"/>
                  </a:cubicBezTo>
                  <a:lnTo>
                    <a:pt x="22468" y="17455"/>
                  </a:lnTo>
                  <a:close/>
                  <a:moveTo>
                    <a:pt x="18991" y="17110"/>
                  </a:moveTo>
                  <a:cubicBezTo>
                    <a:pt x="18991" y="17122"/>
                    <a:pt x="19003" y="17122"/>
                    <a:pt x="19003" y="17146"/>
                  </a:cubicBezTo>
                  <a:cubicBezTo>
                    <a:pt x="18979" y="17324"/>
                    <a:pt x="18931" y="17455"/>
                    <a:pt x="18908" y="17562"/>
                  </a:cubicBezTo>
                  <a:cubicBezTo>
                    <a:pt x="18908" y="17527"/>
                    <a:pt x="18884" y="17515"/>
                    <a:pt x="18884" y="17479"/>
                  </a:cubicBezTo>
                  <a:cubicBezTo>
                    <a:pt x="18884" y="17360"/>
                    <a:pt x="18884" y="17265"/>
                    <a:pt x="18860" y="17146"/>
                  </a:cubicBezTo>
                  <a:cubicBezTo>
                    <a:pt x="18872" y="17146"/>
                    <a:pt x="18872" y="17122"/>
                    <a:pt x="18884" y="17122"/>
                  </a:cubicBezTo>
                  <a:lnTo>
                    <a:pt x="18884" y="17181"/>
                  </a:lnTo>
                  <a:cubicBezTo>
                    <a:pt x="18931" y="17181"/>
                    <a:pt x="18979" y="17158"/>
                    <a:pt x="18991" y="17110"/>
                  </a:cubicBezTo>
                  <a:close/>
                  <a:moveTo>
                    <a:pt x="7490" y="17527"/>
                  </a:moveTo>
                  <a:lnTo>
                    <a:pt x="7490" y="17539"/>
                  </a:lnTo>
                  <a:cubicBezTo>
                    <a:pt x="7490" y="17562"/>
                    <a:pt x="7490" y="17586"/>
                    <a:pt x="7501" y="17622"/>
                  </a:cubicBezTo>
                  <a:cubicBezTo>
                    <a:pt x="7496" y="17606"/>
                    <a:pt x="7493" y="17599"/>
                    <a:pt x="7490" y="17599"/>
                  </a:cubicBezTo>
                  <a:cubicBezTo>
                    <a:pt x="7487" y="17599"/>
                    <a:pt x="7484" y="17609"/>
                    <a:pt x="7478" y="17622"/>
                  </a:cubicBezTo>
                  <a:lnTo>
                    <a:pt x="7442" y="17622"/>
                  </a:lnTo>
                  <a:lnTo>
                    <a:pt x="7490" y="17527"/>
                  </a:lnTo>
                  <a:close/>
                  <a:moveTo>
                    <a:pt x="22741" y="17491"/>
                  </a:moveTo>
                  <a:cubicBezTo>
                    <a:pt x="22741" y="17539"/>
                    <a:pt x="22730" y="17574"/>
                    <a:pt x="22730" y="17598"/>
                  </a:cubicBezTo>
                  <a:cubicBezTo>
                    <a:pt x="22706" y="17598"/>
                    <a:pt x="22694" y="17622"/>
                    <a:pt x="22682" y="17622"/>
                  </a:cubicBezTo>
                  <a:cubicBezTo>
                    <a:pt x="22670" y="17622"/>
                    <a:pt x="22670" y="17598"/>
                    <a:pt x="22658" y="17598"/>
                  </a:cubicBezTo>
                  <a:cubicBezTo>
                    <a:pt x="22670" y="17586"/>
                    <a:pt x="22670" y="17562"/>
                    <a:pt x="22670" y="17527"/>
                  </a:cubicBezTo>
                  <a:cubicBezTo>
                    <a:pt x="22694" y="17527"/>
                    <a:pt x="22730" y="17515"/>
                    <a:pt x="22741" y="17491"/>
                  </a:cubicBezTo>
                  <a:close/>
                  <a:moveTo>
                    <a:pt x="4727" y="17241"/>
                  </a:moveTo>
                  <a:cubicBezTo>
                    <a:pt x="4763" y="17253"/>
                    <a:pt x="4811" y="17277"/>
                    <a:pt x="4834" y="17277"/>
                  </a:cubicBezTo>
                  <a:cubicBezTo>
                    <a:pt x="4834" y="17277"/>
                    <a:pt x="4834" y="17289"/>
                    <a:pt x="4846" y="17289"/>
                  </a:cubicBezTo>
                  <a:cubicBezTo>
                    <a:pt x="4834" y="17301"/>
                    <a:pt x="4811" y="17324"/>
                    <a:pt x="4811" y="17348"/>
                  </a:cubicBezTo>
                  <a:cubicBezTo>
                    <a:pt x="4834" y="17396"/>
                    <a:pt x="4882" y="17408"/>
                    <a:pt x="4906" y="17408"/>
                  </a:cubicBezTo>
                  <a:cubicBezTo>
                    <a:pt x="4882" y="17455"/>
                    <a:pt x="4894" y="17491"/>
                    <a:pt x="4930" y="17551"/>
                  </a:cubicBezTo>
                  <a:lnTo>
                    <a:pt x="4930" y="17634"/>
                  </a:lnTo>
                  <a:cubicBezTo>
                    <a:pt x="4894" y="17586"/>
                    <a:pt x="4870" y="17562"/>
                    <a:pt x="4834" y="17562"/>
                  </a:cubicBezTo>
                  <a:cubicBezTo>
                    <a:pt x="4811" y="17539"/>
                    <a:pt x="4775" y="17539"/>
                    <a:pt x="4751" y="17527"/>
                  </a:cubicBezTo>
                  <a:lnTo>
                    <a:pt x="4703" y="17527"/>
                  </a:lnTo>
                  <a:cubicBezTo>
                    <a:pt x="4703" y="17515"/>
                    <a:pt x="4692" y="17515"/>
                    <a:pt x="4692" y="17491"/>
                  </a:cubicBezTo>
                  <a:lnTo>
                    <a:pt x="4692" y="17448"/>
                  </a:lnTo>
                  <a:lnTo>
                    <a:pt x="4692" y="17448"/>
                  </a:lnTo>
                  <a:cubicBezTo>
                    <a:pt x="4696" y="17449"/>
                    <a:pt x="4700" y="17449"/>
                    <a:pt x="4704" y="17449"/>
                  </a:cubicBezTo>
                  <a:cubicBezTo>
                    <a:pt x="4719" y="17449"/>
                    <a:pt x="4735" y="17447"/>
                    <a:pt x="4751" y="17443"/>
                  </a:cubicBezTo>
                  <a:cubicBezTo>
                    <a:pt x="4727" y="17360"/>
                    <a:pt x="4715" y="17301"/>
                    <a:pt x="4668" y="17253"/>
                  </a:cubicBezTo>
                  <a:cubicBezTo>
                    <a:pt x="4703" y="17253"/>
                    <a:pt x="4715" y="17253"/>
                    <a:pt x="4727" y="17241"/>
                  </a:cubicBezTo>
                  <a:close/>
                  <a:moveTo>
                    <a:pt x="15872" y="16824"/>
                  </a:moveTo>
                  <a:cubicBezTo>
                    <a:pt x="15872" y="16872"/>
                    <a:pt x="15883" y="16920"/>
                    <a:pt x="15895" y="16955"/>
                  </a:cubicBezTo>
                  <a:cubicBezTo>
                    <a:pt x="15943" y="16955"/>
                    <a:pt x="15991" y="16943"/>
                    <a:pt x="16026" y="16931"/>
                  </a:cubicBezTo>
                  <a:cubicBezTo>
                    <a:pt x="16050" y="16955"/>
                    <a:pt x="16062" y="16979"/>
                    <a:pt x="16086" y="16979"/>
                  </a:cubicBezTo>
                  <a:cubicBezTo>
                    <a:pt x="16062" y="16991"/>
                    <a:pt x="16026" y="17039"/>
                    <a:pt x="16026" y="17074"/>
                  </a:cubicBezTo>
                  <a:cubicBezTo>
                    <a:pt x="16003" y="17074"/>
                    <a:pt x="15967" y="17098"/>
                    <a:pt x="15943" y="17110"/>
                  </a:cubicBezTo>
                  <a:cubicBezTo>
                    <a:pt x="15955" y="17170"/>
                    <a:pt x="15991" y="17193"/>
                    <a:pt x="16026" y="17217"/>
                  </a:cubicBezTo>
                  <a:cubicBezTo>
                    <a:pt x="15991" y="17241"/>
                    <a:pt x="15955" y="17301"/>
                    <a:pt x="15967" y="17384"/>
                  </a:cubicBezTo>
                  <a:cubicBezTo>
                    <a:pt x="15978" y="17385"/>
                    <a:pt x="15988" y="17386"/>
                    <a:pt x="15998" y="17386"/>
                  </a:cubicBezTo>
                  <a:cubicBezTo>
                    <a:pt x="16060" y="17386"/>
                    <a:pt x="16091" y="17355"/>
                    <a:pt x="16122" y="17324"/>
                  </a:cubicBezTo>
                  <a:lnTo>
                    <a:pt x="16122" y="17336"/>
                  </a:lnTo>
                  <a:cubicBezTo>
                    <a:pt x="16110" y="17360"/>
                    <a:pt x="16086" y="17384"/>
                    <a:pt x="16062" y="17396"/>
                  </a:cubicBezTo>
                  <a:cubicBezTo>
                    <a:pt x="15991" y="17467"/>
                    <a:pt x="15931" y="17562"/>
                    <a:pt x="15872" y="17658"/>
                  </a:cubicBezTo>
                  <a:cubicBezTo>
                    <a:pt x="15848" y="17467"/>
                    <a:pt x="15836" y="17277"/>
                    <a:pt x="15836" y="17086"/>
                  </a:cubicBezTo>
                  <a:lnTo>
                    <a:pt x="15836" y="17003"/>
                  </a:lnTo>
                  <a:cubicBezTo>
                    <a:pt x="15836" y="16943"/>
                    <a:pt x="15848" y="16884"/>
                    <a:pt x="15848" y="16824"/>
                  </a:cubicBezTo>
                  <a:close/>
                  <a:moveTo>
                    <a:pt x="6585" y="17336"/>
                  </a:moveTo>
                  <a:cubicBezTo>
                    <a:pt x="6549" y="17372"/>
                    <a:pt x="6549" y="17431"/>
                    <a:pt x="6549" y="17491"/>
                  </a:cubicBezTo>
                  <a:lnTo>
                    <a:pt x="6585" y="17491"/>
                  </a:lnTo>
                  <a:lnTo>
                    <a:pt x="6585" y="17574"/>
                  </a:lnTo>
                  <a:cubicBezTo>
                    <a:pt x="6561" y="17598"/>
                    <a:pt x="6561" y="17634"/>
                    <a:pt x="6561" y="17670"/>
                  </a:cubicBezTo>
                  <a:lnTo>
                    <a:pt x="6597" y="17670"/>
                  </a:lnTo>
                  <a:cubicBezTo>
                    <a:pt x="6549" y="17693"/>
                    <a:pt x="6537" y="17705"/>
                    <a:pt x="6537" y="17717"/>
                  </a:cubicBezTo>
                  <a:cubicBezTo>
                    <a:pt x="6525" y="17693"/>
                    <a:pt x="6489" y="17646"/>
                    <a:pt x="6466" y="17634"/>
                  </a:cubicBezTo>
                  <a:cubicBezTo>
                    <a:pt x="6466" y="17622"/>
                    <a:pt x="6466" y="17598"/>
                    <a:pt x="6442" y="17586"/>
                  </a:cubicBezTo>
                  <a:cubicBezTo>
                    <a:pt x="6418" y="17598"/>
                    <a:pt x="6406" y="17622"/>
                    <a:pt x="6406" y="17634"/>
                  </a:cubicBezTo>
                  <a:lnTo>
                    <a:pt x="6358" y="17586"/>
                  </a:lnTo>
                  <a:lnTo>
                    <a:pt x="6358" y="17646"/>
                  </a:lnTo>
                  <a:cubicBezTo>
                    <a:pt x="6347" y="17640"/>
                    <a:pt x="6338" y="17637"/>
                    <a:pt x="6330" y="17637"/>
                  </a:cubicBezTo>
                  <a:cubicBezTo>
                    <a:pt x="6323" y="17637"/>
                    <a:pt x="6317" y="17640"/>
                    <a:pt x="6311" y="17646"/>
                  </a:cubicBezTo>
                  <a:cubicBezTo>
                    <a:pt x="6311" y="17681"/>
                    <a:pt x="6311" y="17705"/>
                    <a:pt x="6335" y="17705"/>
                  </a:cubicBezTo>
                  <a:cubicBezTo>
                    <a:pt x="6323" y="17717"/>
                    <a:pt x="6323" y="17741"/>
                    <a:pt x="6311" y="17753"/>
                  </a:cubicBezTo>
                  <a:lnTo>
                    <a:pt x="6263" y="17753"/>
                  </a:lnTo>
                  <a:cubicBezTo>
                    <a:pt x="6263" y="17741"/>
                    <a:pt x="6251" y="17717"/>
                    <a:pt x="6216" y="17705"/>
                  </a:cubicBezTo>
                  <a:lnTo>
                    <a:pt x="6216" y="17693"/>
                  </a:lnTo>
                  <a:lnTo>
                    <a:pt x="6216" y="17658"/>
                  </a:lnTo>
                  <a:cubicBezTo>
                    <a:pt x="6275" y="17622"/>
                    <a:pt x="6311" y="17574"/>
                    <a:pt x="6311" y="17515"/>
                  </a:cubicBezTo>
                  <a:lnTo>
                    <a:pt x="6311" y="17479"/>
                  </a:lnTo>
                  <a:lnTo>
                    <a:pt x="6358" y="17479"/>
                  </a:lnTo>
                  <a:lnTo>
                    <a:pt x="6358" y="17467"/>
                  </a:lnTo>
                  <a:cubicBezTo>
                    <a:pt x="6418" y="17467"/>
                    <a:pt x="6478" y="17431"/>
                    <a:pt x="6525" y="17360"/>
                  </a:cubicBezTo>
                  <a:lnTo>
                    <a:pt x="6489" y="17336"/>
                  </a:lnTo>
                  <a:close/>
                  <a:moveTo>
                    <a:pt x="25361" y="17634"/>
                  </a:moveTo>
                  <a:lnTo>
                    <a:pt x="25361" y="17646"/>
                  </a:lnTo>
                  <a:cubicBezTo>
                    <a:pt x="25349" y="17681"/>
                    <a:pt x="25349" y="17705"/>
                    <a:pt x="25349" y="17741"/>
                  </a:cubicBezTo>
                  <a:cubicBezTo>
                    <a:pt x="25313" y="17741"/>
                    <a:pt x="25289" y="17753"/>
                    <a:pt x="25254" y="17765"/>
                  </a:cubicBezTo>
                  <a:cubicBezTo>
                    <a:pt x="25254" y="17741"/>
                    <a:pt x="25254" y="17705"/>
                    <a:pt x="25242" y="17693"/>
                  </a:cubicBezTo>
                  <a:cubicBezTo>
                    <a:pt x="25254" y="17693"/>
                    <a:pt x="25254" y="17681"/>
                    <a:pt x="25277" y="17681"/>
                  </a:cubicBezTo>
                  <a:cubicBezTo>
                    <a:pt x="25289" y="17693"/>
                    <a:pt x="25301" y="17705"/>
                    <a:pt x="25337" y="17705"/>
                  </a:cubicBezTo>
                  <a:cubicBezTo>
                    <a:pt x="25349" y="17681"/>
                    <a:pt x="25337" y="17646"/>
                    <a:pt x="25313" y="17634"/>
                  </a:cubicBezTo>
                  <a:close/>
                  <a:moveTo>
                    <a:pt x="5430" y="17515"/>
                  </a:moveTo>
                  <a:cubicBezTo>
                    <a:pt x="5454" y="17527"/>
                    <a:pt x="5465" y="17539"/>
                    <a:pt x="5489" y="17562"/>
                  </a:cubicBezTo>
                  <a:cubicBezTo>
                    <a:pt x="5513" y="17574"/>
                    <a:pt x="5525" y="17586"/>
                    <a:pt x="5537" y="17586"/>
                  </a:cubicBezTo>
                  <a:cubicBezTo>
                    <a:pt x="5525" y="17622"/>
                    <a:pt x="5525" y="17634"/>
                    <a:pt x="5525" y="17658"/>
                  </a:cubicBezTo>
                  <a:lnTo>
                    <a:pt x="5537" y="17658"/>
                  </a:lnTo>
                  <a:cubicBezTo>
                    <a:pt x="5525" y="17658"/>
                    <a:pt x="5525" y="17658"/>
                    <a:pt x="5525" y="17681"/>
                  </a:cubicBezTo>
                  <a:cubicBezTo>
                    <a:pt x="5514" y="17677"/>
                    <a:pt x="5504" y="17675"/>
                    <a:pt x="5494" y="17675"/>
                  </a:cubicBezTo>
                  <a:cubicBezTo>
                    <a:pt x="5445" y="17675"/>
                    <a:pt x="5400" y="17718"/>
                    <a:pt x="5370" y="17777"/>
                  </a:cubicBezTo>
                  <a:cubicBezTo>
                    <a:pt x="5358" y="17801"/>
                    <a:pt x="5349" y="17825"/>
                    <a:pt x="5346" y="17851"/>
                  </a:cubicBezTo>
                  <a:lnTo>
                    <a:pt x="5346" y="17851"/>
                  </a:lnTo>
                  <a:cubicBezTo>
                    <a:pt x="5346" y="17847"/>
                    <a:pt x="5346" y="17842"/>
                    <a:pt x="5346" y="17836"/>
                  </a:cubicBezTo>
                  <a:cubicBezTo>
                    <a:pt x="5335" y="17836"/>
                    <a:pt x="5311" y="17836"/>
                    <a:pt x="5299" y="17860"/>
                  </a:cubicBezTo>
                  <a:cubicBezTo>
                    <a:pt x="5287" y="17812"/>
                    <a:pt x="5275" y="17777"/>
                    <a:pt x="5239" y="17765"/>
                  </a:cubicBezTo>
                  <a:lnTo>
                    <a:pt x="5239" y="17753"/>
                  </a:lnTo>
                  <a:cubicBezTo>
                    <a:pt x="5287" y="17741"/>
                    <a:pt x="5311" y="17705"/>
                    <a:pt x="5346" y="17658"/>
                  </a:cubicBezTo>
                  <a:lnTo>
                    <a:pt x="5406" y="17658"/>
                  </a:lnTo>
                  <a:cubicBezTo>
                    <a:pt x="5418" y="17598"/>
                    <a:pt x="5406" y="17562"/>
                    <a:pt x="5370" y="17539"/>
                  </a:cubicBezTo>
                  <a:cubicBezTo>
                    <a:pt x="5394" y="17539"/>
                    <a:pt x="5418" y="17527"/>
                    <a:pt x="5430" y="17515"/>
                  </a:cubicBezTo>
                  <a:close/>
                  <a:moveTo>
                    <a:pt x="6168" y="17741"/>
                  </a:moveTo>
                  <a:cubicBezTo>
                    <a:pt x="6168" y="17753"/>
                    <a:pt x="6144" y="17765"/>
                    <a:pt x="6168" y="17777"/>
                  </a:cubicBezTo>
                  <a:cubicBezTo>
                    <a:pt x="6144" y="17777"/>
                    <a:pt x="6132" y="17789"/>
                    <a:pt x="6120" y="17812"/>
                  </a:cubicBezTo>
                  <a:cubicBezTo>
                    <a:pt x="6120" y="17789"/>
                    <a:pt x="6085" y="17777"/>
                    <a:pt x="6061" y="17777"/>
                  </a:cubicBezTo>
                  <a:cubicBezTo>
                    <a:pt x="6049" y="17789"/>
                    <a:pt x="6049" y="17824"/>
                    <a:pt x="6073" y="17836"/>
                  </a:cubicBezTo>
                  <a:cubicBezTo>
                    <a:pt x="6085" y="17860"/>
                    <a:pt x="6085" y="17860"/>
                    <a:pt x="6073" y="17860"/>
                  </a:cubicBezTo>
                  <a:cubicBezTo>
                    <a:pt x="6061" y="17836"/>
                    <a:pt x="6049" y="17836"/>
                    <a:pt x="6013" y="17824"/>
                  </a:cubicBezTo>
                  <a:cubicBezTo>
                    <a:pt x="6013" y="17812"/>
                    <a:pt x="6025" y="17812"/>
                    <a:pt x="6025" y="17789"/>
                  </a:cubicBezTo>
                  <a:cubicBezTo>
                    <a:pt x="6049" y="17777"/>
                    <a:pt x="6061" y="17765"/>
                    <a:pt x="6061" y="17753"/>
                  </a:cubicBezTo>
                  <a:cubicBezTo>
                    <a:pt x="6085" y="17753"/>
                    <a:pt x="6132" y="17753"/>
                    <a:pt x="6168" y="17741"/>
                  </a:cubicBezTo>
                  <a:close/>
                  <a:moveTo>
                    <a:pt x="5345" y="17861"/>
                  </a:moveTo>
                  <a:cubicBezTo>
                    <a:pt x="5345" y="17872"/>
                    <a:pt x="5346" y="17884"/>
                    <a:pt x="5348" y="17895"/>
                  </a:cubicBezTo>
                  <a:lnTo>
                    <a:pt x="5348" y="17895"/>
                  </a:lnTo>
                  <a:cubicBezTo>
                    <a:pt x="5344" y="17891"/>
                    <a:pt x="5339" y="17889"/>
                    <a:pt x="5335" y="17884"/>
                  </a:cubicBezTo>
                  <a:cubicBezTo>
                    <a:pt x="5341" y="17877"/>
                    <a:pt x="5344" y="17870"/>
                    <a:pt x="5345" y="17861"/>
                  </a:cubicBezTo>
                  <a:close/>
                  <a:moveTo>
                    <a:pt x="24004" y="17860"/>
                  </a:moveTo>
                  <a:cubicBezTo>
                    <a:pt x="24004" y="17896"/>
                    <a:pt x="24039" y="17932"/>
                    <a:pt x="24063" y="17943"/>
                  </a:cubicBezTo>
                  <a:lnTo>
                    <a:pt x="24063" y="17979"/>
                  </a:lnTo>
                  <a:cubicBezTo>
                    <a:pt x="24039" y="18003"/>
                    <a:pt x="24027" y="18003"/>
                    <a:pt x="24004" y="18003"/>
                  </a:cubicBezTo>
                  <a:cubicBezTo>
                    <a:pt x="23980" y="17979"/>
                    <a:pt x="23944" y="17979"/>
                    <a:pt x="23932" y="17979"/>
                  </a:cubicBezTo>
                  <a:cubicBezTo>
                    <a:pt x="23920" y="17979"/>
                    <a:pt x="23920" y="17955"/>
                    <a:pt x="23896" y="17955"/>
                  </a:cubicBezTo>
                  <a:cubicBezTo>
                    <a:pt x="23896" y="17943"/>
                    <a:pt x="23884" y="17932"/>
                    <a:pt x="23873" y="17920"/>
                  </a:cubicBezTo>
                  <a:lnTo>
                    <a:pt x="23884" y="17896"/>
                  </a:lnTo>
                  <a:cubicBezTo>
                    <a:pt x="23932" y="17896"/>
                    <a:pt x="23980" y="17884"/>
                    <a:pt x="24004" y="17860"/>
                  </a:cubicBezTo>
                  <a:close/>
                  <a:moveTo>
                    <a:pt x="24289" y="17824"/>
                  </a:moveTo>
                  <a:cubicBezTo>
                    <a:pt x="24289" y="17836"/>
                    <a:pt x="24289" y="17872"/>
                    <a:pt x="24301" y="17896"/>
                  </a:cubicBezTo>
                  <a:lnTo>
                    <a:pt x="24325" y="17896"/>
                  </a:lnTo>
                  <a:cubicBezTo>
                    <a:pt x="24337" y="17920"/>
                    <a:pt x="24349" y="17932"/>
                    <a:pt x="24385" y="17943"/>
                  </a:cubicBezTo>
                  <a:cubicBezTo>
                    <a:pt x="24349" y="17955"/>
                    <a:pt x="24337" y="17979"/>
                    <a:pt x="24337" y="17991"/>
                  </a:cubicBezTo>
                  <a:cubicBezTo>
                    <a:pt x="24325" y="17991"/>
                    <a:pt x="24325" y="18003"/>
                    <a:pt x="24325" y="18015"/>
                  </a:cubicBezTo>
                  <a:cubicBezTo>
                    <a:pt x="24301" y="18015"/>
                    <a:pt x="24289" y="18003"/>
                    <a:pt x="24277" y="18003"/>
                  </a:cubicBezTo>
                  <a:cubicBezTo>
                    <a:pt x="24265" y="17979"/>
                    <a:pt x="24242" y="17979"/>
                    <a:pt x="24218" y="17979"/>
                  </a:cubicBezTo>
                  <a:cubicBezTo>
                    <a:pt x="24230" y="17979"/>
                    <a:pt x="24230" y="17955"/>
                    <a:pt x="24242" y="17943"/>
                  </a:cubicBezTo>
                  <a:lnTo>
                    <a:pt x="24277" y="17943"/>
                  </a:lnTo>
                  <a:cubicBezTo>
                    <a:pt x="24289" y="17896"/>
                    <a:pt x="24289" y="17848"/>
                    <a:pt x="24265" y="17824"/>
                  </a:cubicBezTo>
                  <a:close/>
                  <a:moveTo>
                    <a:pt x="23813" y="17979"/>
                  </a:moveTo>
                  <a:lnTo>
                    <a:pt x="23813" y="17979"/>
                  </a:lnTo>
                  <a:cubicBezTo>
                    <a:pt x="23801" y="18015"/>
                    <a:pt x="23813" y="18051"/>
                    <a:pt x="23825" y="18074"/>
                  </a:cubicBezTo>
                  <a:cubicBezTo>
                    <a:pt x="23822" y="18071"/>
                    <a:pt x="23819" y="18070"/>
                    <a:pt x="23815" y="18070"/>
                  </a:cubicBezTo>
                  <a:cubicBezTo>
                    <a:pt x="23807" y="18070"/>
                    <a:pt x="23798" y="18081"/>
                    <a:pt x="23789" y="18098"/>
                  </a:cubicBezTo>
                  <a:cubicBezTo>
                    <a:pt x="23765" y="18098"/>
                    <a:pt x="23753" y="18098"/>
                    <a:pt x="23742" y="18110"/>
                  </a:cubicBezTo>
                  <a:cubicBezTo>
                    <a:pt x="23742" y="18074"/>
                    <a:pt x="23742" y="18039"/>
                    <a:pt x="23706" y="18003"/>
                  </a:cubicBezTo>
                  <a:lnTo>
                    <a:pt x="23694" y="18015"/>
                  </a:lnTo>
                  <a:lnTo>
                    <a:pt x="23694" y="17991"/>
                  </a:lnTo>
                  <a:cubicBezTo>
                    <a:pt x="23708" y="17995"/>
                    <a:pt x="23720" y="17996"/>
                    <a:pt x="23731" y="17996"/>
                  </a:cubicBezTo>
                  <a:cubicBezTo>
                    <a:pt x="23758" y="17996"/>
                    <a:pt x="23779" y="17988"/>
                    <a:pt x="23813" y="17979"/>
                  </a:cubicBezTo>
                  <a:close/>
                  <a:moveTo>
                    <a:pt x="24837" y="18062"/>
                  </a:moveTo>
                  <a:cubicBezTo>
                    <a:pt x="24837" y="18074"/>
                    <a:pt x="24849" y="18086"/>
                    <a:pt x="24885" y="18086"/>
                  </a:cubicBezTo>
                  <a:lnTo>
                    <a:pt x="24885" y="18122"/>
                  </a:lnTo>
                  <a:cubicBezTo>
                    <a:pt x="24881" y="18119"/>
                    <a:pt x="24878" y="18117"/>
                    <a:pt x="24874" y="18117"/>
                  </a:cubicBezTo>
                  <a:cubicBezTo>
                    <a:pt x="24867" y="18117"/>
                    <a:pt x="24861" y="18126"/>
                    <a:pt x="24861" y="18134"/>
                  </a:cubicBezTo>
                  <a:cubicBezTo>
                    <a:pt x="24861" y="18122"/>
                    <a:pt x="24837" y="18122"/>
                    <a:pt x="24825" y="18122"/>
                  </a:cubicBezTo>
                  <a:cubicBezTo>
                    <a:pt x="24813" y="18122"/>
                    <a:pt x="24813" y="18110"/>
                    <a:pt x="24789" y="18110"/>
                  </a:cubicBezTo>
                  <a:cubicBezTo>
                    <a:pt x="24777" y="18122"/>
                    <a:pt x="24766" y="18134"/>
                    <a:pt x="24766" y="18170"/>
                  </a:cubicBezTo>
                  <a:lnTo>
                    <a:pt x="24730" y="18170"/>
                  </a:lnTo>
                  <a:cubicBezTo>
                    <a:pt x="24754" y="18122"/>
                    <a:pt x="24730" y="18074"/>
                    <a:pt x="24706" y="18062"/>
                  </a:cubicBezTo>
                  <a:lnTo>
                    <a:pt x="24718" y="18062"/>
                  </a:lnTo>
                  <a:cubicBezTo>
                    <a:pt x="24730" y="18062"/>
                    <a:pt x="24754" y="18074"/>
                    <a:pt x="24766" y="18074"/>
                  </a:cubicBezTo>
                  <a:lnTo>
                    <a:pt x="24766" y="18086"/>
                  </a:lnTo>
                  <a:lnTo>
                    <a:pt x="24777" y="18086"/>
                  </a:lnTo>
                  <a:cubicBezTo>
                    <a:pt x="24813" y="18086"/>
                    <a:pt x="24825" y="18074"/>
                    <a:pt x="24837" y="18062"/>
                  </a:cubicBezTo>
                  <a:close/>
                  <a:moveTo>
                    <a:pt x="5108" y="17920"/>
                  </a:moveTo>
                  <a:lnTo>
                    <a:pt x="5108" y="17920"/>
                  </a:lnTo>
                  <a:cubicBezTo>
                    <a:pt x="5132" y="17932"/>
                    <a:pt x="5180" y="17932"/>
                    <a:pt x="5215" y="17932"/>
                  </a:cubicBezTo>
                  <a:cubicBezTo>
                    <a:pt x="5180" y="17943"/>
                    <a:pt x="5168" y="17979"/>
                    <a:pt x="5156" y="18015"/>
                  </a:cubicBezTo>
                  <a:cubicBezTo>
                    <a:pt x="5183" y="18051"/>
                    <a:pt x="5217" y="18067"/>
                    <a:pt x="5253" y="18067"/>
                  </a:cubicBezTo>
                  <a:cubicBezTo>
                    <a:pt x="5264" y="18067"/>
                    <a:pt x="5276" y="18065"/>
                    <a:pt x="5287" y="18062"/>
                  </a:cubicBezTo>
                  <a:lnTo>
                    <a:pt x="5287" y="18062"/>
                  </a:lnTo>
                  <a:cubicBezTo>
                    <a:pt x="5276" y="18095"/>
                    <a:pt x="5275" y="18128"/>
                    <a:pt x="5284" y="18170"/>
                  </a:cubicBezTo>
                  <a:lnTo>
                    <a:pt x="5284" y="18170"/>
                  </a:lnTo>
                  <a:cubicBezTo>
                    <a:pt x="5281" y="18170"/>
                    <a:pt x="5278" y="18170"/>
                    <a:pt x="5275" y="18170"/>
                  </a:cubicBezTo>
                  <a:lnTo>
                    <a:pt x="5215" y="18134"/>
                  </a:lnTo>
                  <a:cubicBezTo>
                    <a:pt x="5215" y="18098"/>
                    <a:pt x="5180" y="18062"/>
                    <a:pt x="5156" y="18039"/>
                  </a:cubicBezTo>
                  <a:cubicBezTo>
                    <a:pt x="5108" y="18062"/>
                    <a:pt x="5073" y="18086"/>
                    <a:pt x="5061" y="18122"/>
                  </a:cubicBezTo>
                  <a:lnTo>
                    <a:pt x="5061" y="18086"/>
                  </a:lnTo>
                  <a:cubicBezTo>
                    <a:pt x="5037" y="18086"/>
                    <a:pt x="5013" y="18086"/>
                    <a:pt x="5001" y="18110"/>
                  </a:cubicBezTo>
                  <a:cubicBezTo>
                    <a:pt x="5001" y="18110"/>
                    <a:pt x="5001" y="18086"/>
                    <a:pt x="4989" y="18086"/>
                  </a:cubicBezTo>
                  <a:cubicBezTo>
                    <a:pt x="5013" y="18074"/>
                    <a:pt x="5037" y="18051"/>
                    <a:pt x="5049" y="18015"/>
                  </a:cubicBezTo>
                  <a:lnTo>
                    <a:pt x="5061" y="18039"/>
                  </a:lnTo>
                  <a:cubicBezTo>
                    <a:pt x="5108" y="18003"/>
                    <a:pt x="5120" y="17955"/>
                    <a:pt x="5108" y="17920"/>
                  </a:cubicBezTo>
                  <a:close/>
                  <a:moveTo>
                    <a:pt x="24944" y="18086"/>
                  </a:moveTo>
                  <a:cubicBezTo>
                    <a:pt x="24944" y="18110"/>
                    <a:pt x="24956" y="18110"/>
                    <a:pt x="24956" y="18122"/>
                  </a:cubicBezTo>
                  <a:lnTo>
                    <a:pt x="24956" y="18134"/>
                  </a:lnTo>
                  <a:lnTo>
                    <a:pt x="24980" y="18158"/>
                  </a:lnTo>
                  <a:lnTo>
                    <a:pt x="24980" y="18182"/>
                  </a:lnTo>
                  <a:lnTo>
                    <a:pt x="24980" y="18193"/>
                  </a:lnTo>
                  <a:cubicBezTo>
                    <a:pt x="24956" y="18182"/>
                    <a:pt x="24944" y="18182"/>
                    <a:pt x="24932" y="18182"/>
                  </a:cubicBezTo>
                  <a:lnTo>
                    <a:pt x="24920" y="18182"/>
                  </a:lnTo>
                  <a:cubicBezTo>
                    <a:pt x="24896" y="18158"/>
                    <a:pt x="24920" y="18134"/>
                    <a:pt x="24896" y="18122"/>
                  </a:cubicBezTo>
                  <a:cubicBezTo>
                    <a:pt x="24920" y="18122"/>
                    <a:pt x="24932" y="18110"/>
                    <a:pt x="24944" y="18086"/>
                  </a:cubicBezTo>
                  <a:close/>
                  <a:moveTo>
                    <a:pt x="5430" y="18098"/>
                  </a:moveTo>
                  <a:cubicBezTo>
                    <a:pt x="5454" y="18110"/>
                    <a:pt x="5465" y="18122"/>
                    <a:pt x="5477" y="18122"/>
                  </a:cubicBezTo>
                  <a:cubicBezTo>
                    <a:pt x="5465" y="18158"/>
                    <a:pt x="5465" y="18170"/>
                    <a:pt x="5454" y="18182"/>
                  </a:cubicBezTo>
                  <a:cubicBezTo>
                    <a:pt x="5430" y="18193"/>
                    <a:pt x="5430" y="18217"/>
                    <a:pt x="5418" y="18217"/>
                  </a:cubicBezTo>
                  <a:cubicBezTo>
                    <a:pt x="5418" y="18193"/>
                    <a:pt x="5406" y="18182"/>
                    <a:pt x="5406" y="18182"/>
                  </a:cubicBezTo>
                  <a:cubicBezTo>
                    <a:pt x="5418" y="18158"/>
                    <a:pt x="5430" y="18122"/>
                    <a:pt x="5430" y="18098"/>
                  </a:cubicBezTo>
                  <a:close/>
                  <a:moveTo>
                    <a:pt x="6013" y="18086"/>
                  </a:moveTo>
                  <a:cubicBezTo>
                    <a:pt x="6013" y="18110"/>
                    <a:pt x="6025" y="18122"/>
                    <a:pt x="6049" y="18122"/>
                  </a:cubicBezTo>
                  <a:cubicBezTo>
                    <a:pt x="6025" y="18122"/>
                    <a:pt x="6013" y="18158"/>
                    <a:pt x="6013" y="18193"/>
                  </a:cubicBezTo>
                  <a:cubicBezTo>
                    <a:pt x="6001" y="18217"/>
                    <a:pt x="5989" y="18217"/>
                    <a:pt x="5989" y="18217"/>
                  </a:cubicBezTo>
                  <a:cubicBezTo>
                    <a:pt x="5989" y="18170"/>
                    <a:pt x="5989" y="18134"/>
                    <a:pt x="5954" y="18110"/>
                  </a:cubicBezTo>
                  <a:lnTo>
                    <a:pt x="5954" y="18086"/>
                  </a:lnTo>
                  <a:close/>
                  <a:moveTo>
                    <a:pt x="7287" y="17812"/>
                  </a:moveTo>
                  <a:lnTo>
                    <a:pt x="7287" y="17812"/>
                  </a:lnTo>
                  <a:cubicBezTo>
                    <a:pt x="7335" y="17848"/>
                    <a:pt x="7382" y="17884"/>
                    <a:pt x="7442" y="17884"/>
                  </a:cubicBezTo>
                  <a:cubicBezTo>
                    <a:pt x="7370" y="17955"/>
                    <a:pt x="7359" y="18015"/>
                    <a:pt x="7382" y="18098"/>
                  </a:cubicBezTo>
                  <a:cubicBezTo>
                    <a:pt x="7370" y="18110"/>
                    <a:pt x="7347" y="18134"/>
                    <a:pt x="7347" y="18170"/>
                  </a:cubicBezTo>
                  <a:cubicBezTo>
                    <a:pt x="7311" y="18182"/>
                    <a:pt x="7275" y="18193"/>
                    <a:pt x="7251" y="18241"/>
                  </a:cubicBezTo>
                  <a:lnTo>
                    <a:pt x="7228" y="18241"/>
                  </a:lnTo>
                  <a:cubicBezTo>
                    <a:pt x="7228" y="18229"/>
                    <a:pt x="7228" y="18229"/>
                    <a:pt x="7216" y="18217"/>
                  </a:cubicBezTo>
                  <a:cubicBezTo>
                    <a:pt x="7228" y="18217"/>
                    <a:pt x="7263" y="18217"/>
                    <a:pt x="7275" y="18170"/>
                  </a:cubicBezTo>
                  <a:cubicBezTo>
                    <a:pt x="7266" y="18143"/>
                    <a:pt x="7244" y="18129"/>
                    <a:pt x="7228" y="18129"/>
                  </a:cubicBezTo>
                  <a:cubicBezTo>
                    <a:pt x="7223" y="18129"/>
                    <a:pt x="7219" y="18131"/>
                    <a:pt x="7216" y="18134"/>
                  </a:cubicBezTo>
                  <a:lnTo>
                    <a:pt x="7216" y="18110"/>
                  </a:lnTo>
                  <a:lnTo>
                    <a:pt x="7335" y="18110"/>
                  </a:lnTo>
                  <a:cubicBezTo>
                    <a:pt x="7370" y="17991"/>
                    <a:pt x="7347" y="17884"/>
                    <a:pt x="7287" y="17812"/>
                  </a:cubicBezTo>
                  <a:close/>
                  <a:moveTo>
                    <a:pt x="22839" y="17863"/>
                  </a:moveTo>
                  <a:cubicBezTo>
                    <a:pt x="22827" y="17895"/>
                    <a:pt x="22813" y="17933"/>
                    <a:pt x="22813" y="17979"/>
                  </a:cubicBezTo>
                  <a:lnTo>
                    <a:pt x="22861" y="17979"/>
                  </a:lnTo>
                  <a:cubicBezTo>
                    <a:pt x="22872" y="18003"/>
                    <a:pt x="22908" y="18015"/>
                    <a:pt x="22932" y="18039"/>
                  </a:cubicBezTo>
                  <a:cubicBezTo>
                    <a:pt x="22909" y="18062"/>
                    <a:pt x="22897" y="18120"/>
                    <a:pt x="22919" y="18190"/>
                  </a:cubicBezTo>
                  <a:lnTo>
                    <a:pt x="22919" y="18190"/>
                  </a:lnTo>
                  <a:cubicBezTo>
                    <a:pt x="22917" y="18189"/>
                    <a:pt x="22915" y="18189"/>
                    <a:pt x="22913" y="18189"/>
                  </a:cubicBezTo>
                  <a:cubicBezTo>
                    <a:pt x="22887" y="18189"/>
                    <a:pt x="22850" y="18207"/>
                    <a:pt x="22813" y="18253"/>
                  </a:cubicBezTo>
                  <a:lnTo>
                    <a:pt x="22789" y="18253"/>
                  </a:lnTo>
                  <a:lnTo>
                    <a:pt x="22789" y="18229"/>
                  </a:lnTo>
                  <a:lnTo>
                    <a:pt x="22813" y="18229"/>
                  </a:lnTo>
                  <a:cubicBezTo>
                    <a:pt x="22801" y="18182"/>
                    <a:pt x="22789" y="18158"/>
                    <a:pt x="22777" y="18134"/>
                  </a:cubicBezTo>
                  <a:cubicBezTo>
                    <a:pt x="22777" y="18110"/>
                    <a:pt x="22777" y="18074"/>
                    <a:pt x="22753" y="18051"/>
                  </a:cubicBezTo>
                  <a:lnTo>
                    <a:pt x="22753" y="18051"/>
                  </a:lnTo>
                  <a:cubicBezTo>
                    <a:pt x="22767" y="18065"/>
                    <a:pt x="22781" y="18070"/>
                    <a:pt x="22793" y="18070"/>
                  </a:cubicBezTo>
                  <a:cubicBezTo>
                    <a:pt x="22801" y="18070"/>
                    <a:pt x="22808" y="18067"/>
                    <a:pt x="22813" y="18062"/>
                  </a:cubicBezTo>
                  <a:cubicBezTo>
                    <a:pt x="22801" y="17991"/>
                    <a:pt x="22789" y="17943"/>
                    <a:pt x="22753" y="17932"/>
                  </a:cubicBezTo>
                  <a:cubicBezTo>
                    <a:pt x="22792" y="17922"/>
                    <a:pt x="22822" y="17897"/>
                    <a:pt x="22839" y="17863"/>
                  </a:cubicBezTo>
                  <a:close/>
                  <a:moveTo>
                    <a:pt x="23575" y="18110"/>
                  </a:moveTo>
                  <a:cubicBezTo>
                    <a:pt x="23587" y="18122"/>
                    <a:pt x="23611" y="18158"/>
                    <a:pt x="23634" y="18170"/>
                  </a:cubicBezTo>
                  <a:cubicBezTo>
                    <a:pt x="23599" y="18182"/>
                    <a:pt x="23587" y="18217"/>
                    <a:pt x="23575" y="18253"/>
                  </a:cubicBezTo>
                  <a:cubicBezTo>
                    <a:pt x="23575" y="18253"/>
                    <a:pt x="23563" y="18253"/>
                    <a:pt x="23563" y="18277"/>
                  </a:cubicBezTo>
                  <a:lnTo>
                    <a:pt x="23563" y="18241"/>
                  </a:lnTo>
                  <a:lnTo>
                    <a:pt x="23563" y="18229"/>
                  </a:lnTo>
                  <a:lnTo>
                    <a:pt x="23551" y="18229"/>
                  </a:lnTo>
                  <a:cubicBezTo>
                    <a:pt x="23551" y="18229"/>
                    <a:pt x="23563" y="18229"/>
                    <a:pt x="23563" y="18217"/>
                  </a:cubicBezTo>
                  <a:cubicBezTo>
                    <a:pt x="23551" y="18193"/>
                    <a:pt x="23551" y="18182"/>
                    <a:pt x="23527" y="18170"/>
                  </a:cubicBezTo>
                  <a:cubicBezTo>
                    <a:pt x="23527" y="18158"/>
                    <a:pt x="23527" y="18134"/>
                    <a:pt x="23515" y="18122"/>
                  </a:cubicBezTo>
                  <a:cubicBezTo>
                    <a:pt x="23527" y="18122"/>
                    <a:pt x="23551" y="18122"/>
                    <a:pt x="23575" y="18110"/>
                  </a:cubicBezTo>
                  <a:close/>
                  <a:moveTo>
                    <a:pt x="20717" y="18253"/>
                  </a:moveTo>
                  <a:cubicBezTo>
                    <a:pt x="20717" y="18260"/>
                    <a:pt x="20721" y="18274"/>
                    <a:pt x="20726" y="18287"/>
                  </a:cubicBezTo>
                  <a:lnTo>
                    <a:pt x="20726" y="18287"/>
                  </a:lnTo>
                  <a:cubicBezTo>
                    <a:pt x="20721" y="18280"/>
                    <a:pt x="20714" y="18273"/>
                    <a:pt x="20705" y="18265"/>
                  </a:cubicBezTo>
                  <a:cubicBezTo>
                    <a:pt x="20717" y="18265"/>
                    <a:pt x="20717" y="18253"/>
                    <a:pt x="20717" y="18253"/>
                  </a:cubicBezTo>
                  <a:close/>
                  <a:moveTo>
                    <a:pt x="6192" y="17908"/>
                  </a:moveTo>
                  <a:lnTo>
                    <a:pt x="6192" y="17932"/>
                  </a:lnTo>
                  <a:cubicBezTo>
                    <a:pt x="6204" y="17932"/>
                    <a:pt x="6227" y="17943"/>
                    <a:pt x="6227" y="17943"/>
                  </a:cubicBezTo>
                  <a:cubicBezTo>
                    <a:pt x="6239" y="17955"/>
                    <a:pt x="6251" y="17955"/>
                    <a:pt x="6263" y="17979"/>
                  </a:cubicBezTo>
                  <a:cubicBezTo>
                    <a:pt x="6251" y="18051"/>
                    <a:pt x="6299" y="18086"/>
                    <a:pt x="6370" y="18170"/>
                  </a:cubicBezTo>
                  <a:cubicBezTo>
                    <a:pt x="6356" y="18168"/>
                    <a:pt x="6342" y="18167"/>
                    <a:pt x="6329" y="18167"/>
                  </a:cubicBezTo>
                  <a:cubicBezTo>
                    <a:pt x="6234" y="18167"/>
                    <a:pt x="6176" y="18206"/>
                    <a:pt x="6144" y="18301"/>
                  </a:cubicBezTo>
                  <a:lnTo>
                    <a:pt x="6132" y="18289"/>
                  </a:lnTo>
                  <a:cubicBezTo>
                    <a:pt x="6132" y="18277"/>
                    <a:pt x="6132" y="18253"/>
                    <a:pt x="6144" y="18241"/>
                  </a:cubicBezTo>
                  <a:cubicBezTo>
                    <a:pt x="6168" y="18217"/>
                    <a:pt x="6168" y="18182"/>
                    <a:pt x="6144" y="18158"/>
                  </a:cubicBezTo>
                  <a:cubicBezTo>
                    <a:pt x="6180" y="18158"/>
                    <a:pt x="6192" y="18158"/>
                    <a:pt x="6227" y="18122"/>
                  </a:cubicBezTo>
                  <a:cubicBezTo>
                    <a:pt x="6204" y="18086"/>
                    <a:pt x="6192" y="18074"/>
                    <a:pt x="6168" y="18074"/>
                  </a:cubicBezTo>
                  <a:cubicBezTo>
                    <a:pt x="6180" y="18062"/>
                    <a:pt x="6180" y="18039"/>
                    <a:pt x="6180" y="18015"/>
                  </a:cubicBezTo>
                  <a:lnTo>
                    <a:pt x="6132" y="18015"/>
                  </a:lnTo>
                  <a:lnTo>
                    <a:pt x="6168" y="17991"/>
                  </a:lnTo>
                  <a:lnTo>
                    <a:pt x="6144" y="17979"/>
                  </a:lnTo>
                  <a:lnTo>
                    <a:pt x="6144" y="17955"/>
                  </a:lnTo>
                  <a:lnTo>
                    <a:pt x="6144" y="17932"/>
                  </a:lnTo>
                  <a:cubicBezTo>
                    <a:pt x="6168" y="17932"/>
                    <a:pt x="6180" y="17932"/>
                    <a:pt x="6192" y="17908"/>
                  </a:cubicBezTo>
                  <a:close/>
                  <a:moveTo>
                    <a:pt x="23646" y="18253"/>
                  </a:moveTo>
                  <a:cubicBezTo>
                    <a:pt x="23646" y="18277"/>
                    <a:pt x="23646" y="18301"/>
                    <a:pt x="23670" y="18313"/>
                  </a:cubicBezTo>
                  <a:lnTo>
                    <a:pt x="23670" y="18372"/>
                  </a:lnTo>
                  <a:lnTo>
                    <a:pt x="23634" y="18372"/>
                  </a:lnTo>
                  <a:cubicBezTo>
                    <a:pt x="23623" y="18348"/>
                    <a:pt x="23599" y="18336"/>
                    <a:pt x="23587" y="18313"/>
                  </a:cubicBezTo>
                  <a:lnTo>
                    <a:pt x="23634" y="18277"/>
                  </a:lnTo>
                  <a:cubicBezTo>
                    <a:pt x="23634" y="18277"/>
                    <a:pt x="23646" y="18277"/>
                    <a:pt x="23646" y="18253"/>
                  </a:cubicBezTo>
                  <a:close/>
                  <a:moveTo>
                    <a:pt x="24956" y="18217"/>
                  </a:moveTo>
                  <a:cubicBezTo>
                    <a:pt x="24956" y="18241"/>
                    <a:pt x="24968" y="18253"/>
                    <a:pt x="24992" y="18289"/>
                  </a:cubicBezTo>
                  <a:cubicBezTo>
                    <a:pt x="24992" y="18301"/>
                    <a:pt x="25004" y="18301"/>
                    <a:pt x="25004" y="18313"/>
                  </a:cubicBezTo>
                  <a:lnTo>
                    <a:pt x="24944" y="18372"/>
                  </a:lnTo>
                  <a:lnTo>
                    <a:pt x="24944" y="18336"/>
                  </a:lnTo>
                  <a:lnTo>
                    <a:pt x="24944" y="18313"/>
                  </a:lnTo>
                  <a:cubicBezTo>
                    <a:pt x="24944" y="18301"/>
                    <a:pt x="24944" y="18301"/>
                    <a:pt x="24932" y="18289"/>
                  </a:cubicBezTo>
                  <a:lnTo>
                    <a:pt x="24932" y="18277"/>
                  </a:lnTo>
                  <a:lnTo>
                    <a:pt x="24908" y="18253"/>
                  </a:lnTo>
                  <a:cubicBezTo>
                    <a:pt x="24932" y="18253"/>
                    <a:pt x="24944" y="18241"/>
                    <a:pt x="24956" y="18217"/>
                  </a:cubicBezTo>
                  <a:close/>
                  <a:moveTo>
                    <a:pt x="7061" y="17991"/>
                  </a:moveTo>
                  <a:cubicBezTo>
                    <a:pt x="7085" y="18039"/>
                    <a:pt x="7132" y="18062"/>
                    <a:pt x="7192" y="18074"/>
                  </a:cubicBezTo>
                  <a:cubicBezTo>
                    <a:pt x="7192" y="18098"/>
                    <a:pt x="7180" y="18110"/>
                    <a:pt x="7192" y="18122"/>
                  </a:cubicBezTo>
                  <a:cubicBezTo>
                    <a:pt x="7180" y="18122"/>
                    <a:pt x="7156" y="18122"/>
                    <a:pt x="7132" y="18158"/>
                  </a:cubicBezTo>
                  <a:cubicBezTo>
                    <a:pt x="7132" y="18170"/>
                    <a:pt x="7132" y="18170"/>
                    <a:pt x="7144" y="18170"/>
                  </a:cubicBezTo>
                  <a:cubicBezTo>
                    <a:pt x="7144" y="18170"/>
                    <a:pt x="7156" y="18170"/>
                    <a:pt x="7180" y="18182"/>
                  </a:cubicBezTo>
                  <a:cubicBezTo>
                    <a:pt x="7144" y="18193"/>
                    <a:pt x="7132" y="18217"/>
                    <a:pt x="7144" y="18253"/>
                  </a:cubicBezTo>
                  <a:cubicBezTo>
                    <a:pt x="7180" y="18253"/>
                    <a:pt x="7192" y="18253"/>
                    <a:pt x="7204" y="18241"/>
                  </a:cubicBezTo>
                  <a:cubicBezTo>
                    <a:pt x="7204" y="18253"/>
                    <a:pt x="7216" y="18277"/>
                    <a:pt x="7251" y="18289"/>
                  </a:cubicBezTo>
                  <a:cubicBezTo>
                    <a:pt x="7195" y="18311"/>
                    <a:pt x="7192" y="18355"/>
                    <a:pt x="7202" y="18399"/>
                  </a:cubicBezTo>
                  <a:lnTo>
                    <a:pt x="7202" y="18399"/>
                  </a:lnTo>
                  <a:cubicBezTo>
                    <a:pt x="7187" y="18345"/>
                    <a:pt x="7141" y="18311"/>
                    <a:pt x="7073" y="18289"/>
                  </a:cubicBezTo>
                  <a:cubicBezTo>
                    <a:pt x="7085" y="18289"/>
                    <a:pt x="7085" y="18277"/>
                    <a:pt x="7097" y="18277"/>
                  </a:cubicBezTo>
                  <a:cubicBezTo>
                    <a:pt x="7085" y="18241"/>
                    <a:pt x="7085" y="18229"/>
                    <a:pt x="7073" y="18217"/>
                  </a:cubicBezTo>
                  <a:cubicBezTo>
                    <a:pt x="7085" y="18217"/>
                    <a:pt x="7085" y="18193"/>
                    <a:pt x="7097" y="18182"/>
                  </a:cubicBezTo>
                  <a:cubicBezTo>
                    <a:pt x="7085" y="18170"/>
                    <a:pt x="7073" y="18158"/>
                    <a:pt x="7061" y="18158"/>
                  </a:cubicBezTo>
                  <a:cubicBezTo>
                    <a:pt x="7073" y="18134"/>
                    <a:pt x="7073" y="18122"/>
                    <a:pt x="7073" y="18098"/>
                  </a:cubicBezTo>
                  <a:cubicBezTo>
                    <a:pt x="7071" y="18098"/>
                    <a:pt x="7069" y="18098"/>
                    <a:pt x="7067" y="18098"/>
                  </a:cubicBezTo>
                  <a:lnTo>
                    <a:pt x="7067" y="18098"/>
                  </a:lnTo>
                  <a:cubicBezTo>
                    <a:pt x="7077" y="18091"/>
                    <a:pt x="7085" y="18079"/>
                    <a:pt x="7097" y="18062"/>
                  </a:cubicBezTo>
                  <a:cubicBezTo>
                    <a:pt x="7085" y="18051"/>
                    <a:pt x="7061" y="18039"/>
                    <a:pt x="7037" y="18039"/>
                  </a:cubicBezTo>
                  <a:lnTo>
                    <a:pt x="7037" y="18015"/>
                  </a:lnTo>
                  <a:cubicBezTo>
                    <a:pt x="7037" y="18015"/>
                    <a:pt x="7061" y="18003"/>
                    <a:pt x="7061" y="17991"/>
                  </a:cubicBezTo>
                  <a:close/>
                  <a:moveTo>
                    <a:pt x="22241" y="18182"/>
                  </a:moveTo>
                  <a:cubicBezTo>
                    <a:pt x="22253" y="18217"/>
                    <a:pt x="22265" y="18241"/>
                    <a:pt x="22301" y="18289"/>
                  </a:cubicBezTo>
                  <a:lnTo>
                    <a:pt x="22337" y="18289"/>
                  </a:lnTo>
                  <a:cubicBezTo>
                    <a:pt x="22313" y="18301"/>
                    <a:pt x="22313" y="18348"/>
                    <a:pt x="22313" y="18408"/>
                  </a:cubicBezTo>
                  <a:cubicBezTo>
                    <a:pt x="22285" y="18391"/>
                    <a:pt x="22260" y="18382"/>
                    <a:pt x="22236" y="18382"/>
                  </a:cubicBezTo>
                  <a:cubicBezTo>
                    <a:pt x="22209" y="18382"/>
                    <a:pt x="22184" y="18394"/>
                    <a:pt x="22158" y="18420"/>
                  </a:cubicBezTo>
                  <a:cubicBezTo>
                    <a:pt x="22146" y="18372"/>
                    <a:pt x="22134" y="18313"/>
                    <a:pt x="22075" y="18277"/>
                  </a:cubicBezTo>
                  <a:lnTo>
                    <a:pt x="22075" y="18241"/>
                  </a:lnTo>
                  <a:cubicBezTo>
                    <a:pt x="22099" y="18289"/>
                    <a:pt x="22158" y="18336"/>
                    <a:pt x="22218" y="18348"/>
                  </a:cubicBezTo>
                  <a:cubicBezTo>
                    <a:pt x="22218" y="18289"/>
                    <a:pt x="22194" y="18241"/>
                    <a:pt x="22158" y="18193"/>
                  </a:cubicBezTo>
                  <a:lnTo>
                    <a:pt x="22158" y="18193"/>
                  </a:lnTo>
                  <a:cubicBezTo>
                    <a:pt x="22169" y="18201"/>
                    <a:pt x="22179" y="18204"/>
                    <a:pt x="22188" y="18204"/>
                  </a:cubicBezTo>
                  <a:cubicBezTo>
                    <a:pt x="22209" y="18204"/>
                    <a:pt x="22225" y="18190"/>
                    <a:pt x="22241" y="18182"/>
                  </a:cubicBezTo>
                  <a:close/>
                  <a:moveTo>
                    <a:pt x="21265" y="18301"/>
                  </a:moveTo>
                  <a:cubicBezTo>
                    <a:pt x="21289" y="18313"/>
                    <a:pt x="21301" y="18336"/>
                    <a:pt x="21313" y="18360"/>
                  </a:cubicBezTo>
                  <a:lnTo>
                    <a:pt x="21325" y="18348"/>
                  </a:lnTo>
                  <a:lnTo>
                    <a:pt x="21325" y="18360"/>
                  </a:lnTo>
                  <a:cubicBezTo>
                    <a:pt x="21301" y="18360"/>
                    <a:pt x="21289" y="18396"/>
                    <a:pt x="21265" y="18420"/>
                  </a:cubicBezTo>
                  <a:cubicBezTo>
                    <a:pt x="21253" y="18420"/>
                    <a:pt x="21241" y="18432"/>
                    <a:pt x="21229" y="18432"/>
                  </a:cubicBezTo>
                  <a:cubicBezTo>
                    <a:pt x="21217" y="18426"/>
                    <a:pt x="21206" y="18423"/>
                    <a:pt x="21192" y="18423"/>
                  </a:cubicBezTo>
                  <a:cubicBezTo>
                    <a:pt x="21179" y="18423"/>
                    <a:pt x="21164" y="18426"/>
                    <a:pt x="21146" y="18432"/>
                  </a:cubicBezTo>
                  <a:cubicBezTo>
                    <a:pt x="21194" y="18372"/>
                    <a:pt x="21241" y="18336"/>
                    <a:pt x="21265" y="18301"/>
                  </a:cubicBezTo>
                  <a:close/>
                  <a:moveTo>
                    <a:pt x="21313" y="17420"/>
                  </a:moveTo>
                  <a:cubicBezTo>
                    <a:pt x="21337" y="17431"/>
                    <a:pt x="21372" y="17455"/>
                    <a:pt x="21396" y="17455"/>
                  </a:cubicBezTo>
                  <a:lnTo>
                    <a:pt x="21456" y="17515"/>
                  </a:lnTo>
                  <a:cubicBezTo>
                    <a:pt x="21479" y="17539"/>
                    <a:pt x="21491" y="17551"/>
                    <a:pt x="21503" y="17586"/>
                  </a:cubicBezTo>
                  <a:cubicBezTo>
                    <a:pt x="21503" y="17598"/>
                    <a:pt x="21515" y="17634"/>
                    <a:pt x="21539" y="17658"/>
                  </a:cubicBezTo>
                  <a:cubicBezTo>
                    <a:pt x="21515" y="17658"/>
                    <a:pt x="21503" y="17670"/>
                    <a:pt x="21491" y="17705"/>
                  </a:cubicBezTo>
                  <a:cubicBezTo>
                    <a:pt x="21539" y="17765"/>
                    <a:pt x="21575" y="17789"/>
                    <a:pt x="21610" y="17812"/>
                  </a:cubicBezTo>
                  <a:cubicBezTo>
                    <a:pt x="21598" y="17836"/>
                    <a:pt x="21610" y="17884"/>
                    <a:pt x="21634" y="17932"/>
                  </a:cubicBezTo>
                  <a:cubicBezTo>
                    <a:pt x="21610" y="17955"/>
                    <a:pt x="21598" y="17991"/>
                    <a:pt x="21622" y="18015"/>
                  </a:cubicBezTo>
                  <a:cubicBezTo>
                    <a:pt x="21598" y="18015"/>
                    <a:pt x="21563" y="18027"/>
                    <a:pt x="21551" y="18086"/>
                  </a:cubicBezTo>
                  <a:cubicBezTo>
                    <a:pt x="21563" y="18098"/>
                    <a:pt x="21575" y="18104"/>
                    <a:pt x="21585" y="18104"/>
                  </a:cubicBezTo>
                  <a:cubicBezTo>
                    <a:pt x="21595" y="18104"/>
                    <a:pt x="21604" y="18098"/>
                    <a:pt x="21610" y="18086"/>
                  </a:cubicBezTo>
                  <a:cubicBezTo>
                    <a:pt x="21610" y="18122"/>
                    <a:pt x="21622" y="18146"/>
                    <a:pt x="21658" y="18146"/>
                  </a:cubicBezTo>
                  <a:cubicBezTo>
                    <a:pt x="21670" y="18134"/>
                    <a:pt x="21682" y="18110"/>
                    <a:pt x="21670" y="18086"/>
                  </a:cubicBezTo>
                  <a:lnTo>
                    <a:pt x="21670" y="18086"/>
                  </a:lnTo>
                  <a:cubicBezTo>
                    <a:pt x="21676" y="18098"/>
                    <a:pt x="21688" y="18104"/>
                    <a:pt x="21701" y="18104"/>
                  </a:cubicBezTo>
                  <a:cubicBezTo>
                    <a:pt x="21715" y="18104"/>
                    <a:pt x="21729" y="18098"/>
                    <a:pt x="21741" y="18086"/>
                  </a:cubicBezTo>
                  <a:cubicBezTo>
                    <a:pt x="21741" y="18062"/>
                    <a:pt x="21729" y="18051"/>
                    <a:pt x="21718" y="18027"/>
                  </a:cubicBezTo>
                  <a:cubicBezTo>
                    <a:pt x="21729" y="18027"/>
                    <a:pt x="21741" y="18015"/>
                    <a:pt x="21753" y="17991"/>
                  </a:cubicBezTo>
                  <a:cubicBezTo>
                    <a:pt x="21738" y="17968"/>
                    <a:pt x="21728" y="17960"/>
                    <a:pt x="21713" y="17960"/>
                  </a:cubicBezTo>
                  <a:cubicBezTo>
                    <a:pt x="21705" y="17960"/>
                    <a:pt x="21695" y="17963"/>
                    <a:pt x="21682" y="17967"/>
                  </a:cubicBezTo>
                  <a:lnTo>
                    <a:pt x="21682" y="17955"/>
                  </a:lnTo>
                  <a:cubicBezTo>
                    <a:pt x="21741" y="17955"/>
                    <a:pt x="21753" y="17943"/>
                    <a:pt x="21741" y="17884"/>
                  </a:cubicBezTo>
                  <a:lnTo>
                    <a:pt x="21741" y="17884"/>
                  </a:lnTo>
                  <a:cubicBezTo>
                    <a:pt x="21753" y="17896"/>
                    <a:pt x="21753" y="17908"/>
                    <a:pt x="21777" y="17908"/>
                  </a:cubicBezTo>
                  <a:cubicBezTo>
                    <a:pt x="21777" y="17932"/>
                    <a:pt x="21789" y="17955"/>
                    <a:pt x="21801" y="17991"/>
                  </a:cubicBezTo>
                  <a:lnTo>
                    <a:pt x="21801" y="18003"/>
                  </a:lnTo>
                  <a:cubicBezTo>
                    <a:pt x="21848" y="18062"/>
                    <a:pt x="21896" y="18086"/>
                    <a:pt x="21932" y="18110"/>
                  </a:cubicBezTo>
                  <a:cubicBezTo>
                    <a:pt x="21920" y="18134"/>
                    <a:pt x="21932" y="18193"/>
                    <a:pt x="21991" y="18289"/>
                  </a:cubicBezTo>
                  <a:lnTo>
                    <a:pt x="22015" y="18289"/>
                  </a:lnTo>
                  <a:cubicBezTo>
                    <a:pt x="22015" y="18336"/>
                    <a:pt x="22015" y="18348"/>
                    <a:pt x="22003" y="18360"/>
                  </a:cubicBezTo>
                  <a:cubicBezTo>
                    <a:pt x="22003" y="18336"/>
                    <a:pt x="21979" y="18301"/>
                    <a:pt x="21956" y="18277"/>
                  </a:cubicBezTo>
                  <a:cubicBezTo>
                    <a:pt x="21896" y="18336"/>
                    <a:pt x="21896" y="18372"/>
                    <a:pt x="21920" y="18408"/>
                  </a:cubicBezTo>
                  <a:cubicBezTo>
                    <a:pt x="21896" y="18408"/>
                    <a:pt x="21884" y="18420"/>
                    <a:pt x="21860" y="18443"/>
                  </a:cubicBezTo>
                  <a:lnTo>
                    <a:pt x="21848" y="18443"/>
                  </a:lnTo>
                  <a:cubicBezTo>
                    <a:pt x="21860" y="18432"/>
                    <a:pt x="21884" y="18420"/>
                    <a:pt x="21884" y="18384"/>
                  </a:cubicBezTo>
                  <a:cubicBezTo>
                    <a:pt x="21860" y="18372"/>
                    <a:pt x="21837" y="18372"/>
                    <a:pt x="21825" y="18372"/>
                  </a:cubicBezTo>
                  <a:cubicBezTo>
                    <a:pt x="21825" y="18360"/>
                    <a:pt x="21825" y="18360"/>
                    <a:pt x="21801" y="18348"/>
                  </a:cubicBezTo>
                  <a:lnTo>
                    <a:pt x="21801" y="18348"/>
                  </a:lnTo>
                  <a:cubicBezTo>
                    <a:pt x="21810" y="18351"/>
                    <a:pt x="21819" y="18353"/>
                    <a:pt x="21827" y="18353"/>
                  </a:cubicBezTo>
                  <a:cubicBezTo>
                    <a:pt x="21850" y="18353"/>
                    <a:pt x="21870" y="18342"/>
                    <a:pt x="21896" y="18324"/>
                  </a:cubicBezTo>
                  <a:cubicBezTo>
                    <a:pt x="21884" y="18301"/>
                    <a:pt x="21860" y="18289"/>
                    <a:pt x="21837" y="18265"/>
                  </a:cubicBezTo>
                  <a:cubicBezTo>
                    <a:pt x="21848" y="18253"/>
                    <a:pt x="21860" y="18241"/>
                    <a:pt x="21884" y="18205"/>
                  </a:cubicBezTo>
                  <a:cubicBezTo>
                    <a:pt x="21866" y="18193"/>
                    <a:pt x="21851" y="18188"/>
                    <a:pt x="21837" y="18188"/>
                  </a:cubicBezTo>
                  <a:cubicBezTo>
                    <a:pt x="21822" y="18188"/>
                    <a:pt x="21807" y="18193"/>
                    <a:pt x="21789" y="18205"/>
                  </a:cubicBezTo>
                  <a:cubicBezTo>
                    <a:pt x="21789" y="18182"/>
                    <a:pt x="21777" y="18146"/>
                    <a:pt x="21729" y="18134"/>
                  </a:cubicBezTo>
                  <a:cubicBezTo>
                    <a:pt x="21682" y="18182"/>
                    <a:pt x="21706" y="18241"/>
                    <a:pt x="21729" y="18253"/>
                  </a:cubicBezTo>
                  <a:lnTo>
                    <a:pt x="21718" y="18253"/>
                  </a:lnTo>
                  <a:cubicBezTo>
                    <a:pt x="21691" y="18242"/>
                    <a:pt x="21662" y="18236"/>
                    <a:pt x="21633" y="18236"/>
                  </a:cubicBezTo>
                  <a:cubicBezTo>
                    <a:pt x="21599" y="18236"/>
                    <a:pt x="21565" y="18245"/>
                    <a:pt x="21539" y="18265"/>
                  </a:cubicBezTo>
                  <a:lnTo>
                    <a:pt x="21539" y="18205"/>
                  </a:lnTo>
                  <a:lnTo>
                    <a:pt x="21539" y="18193"/>
                  </a:lnTo>
                  <a:cubicBezTo>
                    <a:pt x="21563" y="18193"/>
                    <a:pt x="21575" y="18182"/>
                    <a:pt x="21610" y="18146"/>
                  </a:cubicBezTo>
                  <a:cubicBezTo>
                    <a:pt x="21598" y="18122"/>
                    <a:pt x="21563" y="18110"/>
                    <a:pt x="21539" y="18110"/>
                  </a:cubicBezTo>
                  <a:cubicBezTo>
                    <a:pt x="21551" y="18086"/>
                    <a:pt x="21551" y="18062"/>
                    <a:pt x="21551" y="18039"/>
                  </a:cubicBezTo>
                  <a:cubicBezTo>
                    <a:pt x="21503" y="18039"/>
                    <a:pt x="21479" y="18051"/>
                    <a:pt x="21467" y="18074"/>
                  </a:cubicBezTo>
                  <a:lnTo>
                    <a:pt x="21467" y="18062"/>
                  </a:lnTo>
                  <a:cubicBezTo>
                    <a:pt x="21491" y="18051"/>
                    <a:pt x="21503" y="18003"/>
                    <a:pt x="21503" y="17955"/>
                  </a:cubicBezTo>
                  <a:cubicBezTo>
                    <a:pt x="21539" y="17955"/>
                    <a:pt x="21551" y="17955"/>
                    <a:pt x="21575" y="17943"/>
                  </a:cubicBezTo>
                  <a:cubicBezTo>
                    <a:pt x="21563" y="17908"/>
                    <a:pt x="21551" y="17884"/>
                    <a:pt x="21515" y="17872"/>
                  </a:cubicBezTo>
                  <a:cubicBezTo>
                    <a:pt x="21551" y="17848"/>
                    <a:pt x="21563" y="17836"/>
                    <a:pt x="21575" y="17812"/>
                  </a:cubicBezTo>
                  <a:cubicBezTo>
                    <a:pt x="21559" y="17789"/>
                    <a:pt x="21534" y="17776"/>
                    <a:pt x="21512" y="17776"/>
                  </a:cubicBezTo>
                  <a:cubicBezTo>
                    <a:pt x="21499" y="17776"/>
                    <a:pt x="21488" y="17780"/>
                    <a:pt x="21479" y="17789"/>
                  </a:cubicBezTo>
                  <a:lnTo>
                    <a:pt x="21479" y="17765"/>
                  </a:lnTo>
                  <a:cubicBezTo>
                    <a:pt x="21456" y="17753"/>
                    <a:pt x="21456" y="17729"/>
                    <a:pt x="21444" y="17729"/>
                  </a:cubicBezTo>
                  <a:lnTo>
                    <a:pt x="21420" y="17705"/>
                  </a:lnTo>
                  <a:cubicBezTo>
                    <a:pt x="21396" y="17693"/>
                    <a:pt x="21384" y="17693"/>
                    <a:pt x="21372" y="17693"/>
                  </a:cubicBezTo>
                  <a:cubicBezTo>
                    <a:pt x="21396" y="17658"/>
                    <a:pt x="21420" y="17634"/>
                    <a:pt x="21420" y="17586"/>
                  </a:cubicBezTo>
                  <a:cubicBezTo>
                    <a:pt x="21396" y="17580"/>
                    <a:pt x="21375" y="17577"/>
                    <a:pt x="21356" y="17577"/>
                  </a:cubicBezTo>
                  <a:cubicBezTo>
                    <a:pt x="21337" y="17577"/>
                    <a:pt x="21319" y="17580"/>
                    <a:pt x="21301" y="17586"/>
                  </a:cubicBezTo>
                  <a:cubicBezTo>
                    <a:pt x="21301" y="17574"/>
                    <a:pt x="21277" y="17574"/>
                    <a:pt x="21277" y="17574"/>
                  </a:cubicBezTo>
                  <a:cubicBezTo>
                    <a:pt x="21313" y="17574"/>
                    <a:pt x="21337" y="17551"/>
                    <a:pt x="21372" y="17527"/>
                  </a:cubicBezTo>
                  <a:cubicBezTo>
                    <a:pt x="21360" y="17491"/>
                    <a:pt x="21337" y="17479"/>
                    <a:pt x="21313" y="17467"/>
                  </a:cubicBezTo>
                  <a:lnTo>
                    <a:pt x="21313" y="17420"/>
                  </a:lnTo>
                  <a:close/>
                  <a:moveTo>
                    <a:pt x="7049" y="18313"/>
                  </a:moveTo>
                  <a:cubicBezTo>
                    <a:pt x="7025" y="18360"/>
                    <a:pt x="7025" y="18408"/>
                    <a:pt x="7037" y="18455"/>
                  </a:cubicBezTo>
                  <a:cubicBezTo>
                    <a:pt x="7013" y="18408"/>
                    <a:pt x="6978" y="18396"/>
                    <a:pt x="6930" y="18372"/>
                  </a:cubicBezTo>
                  <a:cubicBezTo>
                    <a:pt x="6930" y="18360"/>
                    <a:pt x="6930" y="18348"/>
                    <a:pt x="6918" y="18336"/>
                  </a:cubicBezTo>
                  <a:lnTo>
                    <a:pt x="6918" y="18336"/>
                  </a:lnTo>
                  <a:cubicBezTo>
                    <a:pt x="6935" y="18341"/>
                    <a:pt x="6953" y="18343"/>
                    <a:pt x="6970" y="18343"/>
                  </a:cubicBezTo>
                  <a:cubicBezTo>
                    <a:pt x="6999" y="18343"/>
                    <a:pt x="7026" y="18335"/>
                    <a:pt x="7049" y="18313"/>
                  </a:cubicBezTo>
                  <a:close/>
                  <a:moveTo>
                    <a:pt x="9907" y="16527"/>
                  </a:moveTo>
                  <a:cubicBezTo>
                    <a:pt x="9907" y="16562"/>
                    <a:pt x="9930" y="16598"/>
                    <a:pt x="9954" y="16622"/>
                  </a:cubicBezTo>
                  <a:cubicBezTo>
                    <a:pt x="9942" y="16634"/>
                    <a:pt x="9942" y="16658"/>
                    <a:pt x="9942" y="16693"/>
                  </a:cubicBezTo>
                  <a:cubicBezTo>
                    <a:pt x="9966" y="16699"/>
                    <a:pt x="9987" y="16702"/>
                    <a:pt x="10006" y="16702"/>
                  </a:cubicBezTo>
                  <a:cubicBezTo>
                    <a:pt x="10026" y="16702"/>
                    <a:pt x="10043" y="16699"/>
                    <a:pt x="10061" y="16693"/>
                  </a:cubicBezTo>
                  <a:cubicBezTo>
                    <a:pt x="10061" y="16741"/>
                    <a:pt x="10085" y="16789"/>
                    <a:pt x="10145" y="16812"/>
                  </a:cubicBezTo>
                  <a:cubicBezTo>
                    <a:pt x="10192" y="16765"/>
                    <a:pt x="10204" y="16705"/>
                    <a:pt x="10180" y="16658"/>
                  </a:cubicBezTo>
                  <a:cubicBezTo>
                    <a:pt x="10192" y="16658"/>
                    <a:pt x="10192" y="16658"/>
                    <a:pt x="10204" y="16681"/>
                  </a:cubicBezTo>
                  <a:cubicBezTo>
                    <a:pt x="10228" y="16693"/>
                    <a:pt x="10240" y="16705"/>
                    <a:pt x="10252" y="16705"/>
                  </a:cubicBezTo>
                  <a:lnTo>
                    <a:pt x="10252" y="16729"/>
                  </a:lnTo>
                  <a:cubicBezTo>
                    <a:pt x="10269" y="16733"/>
                    <a:pt x="10287" y="16736"/>
                    <a:pt x="10303" y="16736"/>
                  </a:cubicBezTo>
                  <a:cubicBezTo>
                    <a:pt x="10331" y="16736"/>
                    <a:pt x="10356" y="16728"/>
                    <a:pt x="10371" y="16705"/>
                  </a:cubicBezTo>
                  <a:cubicBezTo>
                    <a:pt x="10371" y="16729"/>
                    <a:pt x="10371" y="16741"/>
                    <a:pt x="10383" y="16753"/>
                  </a:cubicBezTo>
                  <a:cubicBezTo>
                    <a:pt x="10371" y="16789"/>
                    <a:pt x="10371" y="16800"/>
                    <a:pt x="10359" y="16848"/>
                  </a:cubicBezTo>
                  <a:cubicBezTo>
                    <a:pt x="10389" y="16860"/>
                    <a:pt x="10415" y="16866"/>
                    <a:pt x="10439" y="16866"/>
                  </a:cubicBezTo>
                  <a:cubicBezTo>
                    <a:pt x="10463" y="16866"/>
                    <a:pt x="10484" y="16860"/>
                    <a:pt x="10502" y="16848"/>
                  </a:cubicBezTo>
                  <a:lnTo>
                    <a:pt x="10502" y="16848"/>
                  </a:lnTo>
                  <a:cubicBezTo>
                    <a:pt x="10490" y="16896"/>
                    <a:pt x="10526" y="16955"/>
                    <a:pt x="10597" y="17003"/>
                  </a:cubicBezTo>
                  <a:cubicBezTo>
                    <a:pt x="10645" y="16967"/>
                    <a:pt x="10657" y="16920"/>
                    <a:pt x="10657" y="16860"/>
                  </a:cubicBezTo>
                  <a:cubicBezTo>
                    <a:pt x="10669" y="16872"/>
                    <a:pt x="10680" y="16872"/>
                    <a:pt x="10704" y="16872"/>
                  </a:cubicBezTo>
                  <a:lnTo>
                    <a:pt x="10716" y="16884"/>
                  </a:lnTo>
                  <a:cubicBezTo>
                    <a:pt x="10704" y="16920"/>
                    <a:pt x="10704" y="16967"/>
                    <a:pt x="10728" y="17003"/>
                  </a:cubicBezTo>
                  <a:cubicBezTo>
                    <a:pt x="10764" y="16991"/>
                    <a:pt x="10788" y="16979"/>
                    <a:pt x="10799" y="16943"/>
                  </a:cubicBezTo>
                  <a:cubicBezTo>
                    <a:pt x="10835" y="16943"/>
                    <a:pt x="10859" y="16943"/>
                    <a:pt x="10883" y="16931"/>
                  </a:cubicBezTo>
                  <a:lnTo>
                    <a:pt x="10883" y="16931"/>
                  </a:lnTo>
                  <a:cubicBezTo>
                    <a:pt x="10859" y="16991"/>
                    <a:pt x="10895" y="17050"/>
                    <a:pt x="10966" y="17086"/>
                  </a:cubicBezTo>
                  <a:cubicBezTo>
                    <a:pt x="11026" y="17039"/>
                    <a:pt x="11038" y="16979"/>
                    <a:pt x="11026" y="16920"/>
                  </a:cubicBezTo>
                  <a:lnTo>
                    <a:pt x="11026" y="16920"/>
                  </a:lnTo>
                  <a:cubicBezTo>
                    <a:pt x="11045" y="16929"/>
                    <a:pt x="11067" y="16935"/>
                    <a:pt x="11090" y="16935"/>
                  </a:cubicBezTo>
                  <a:cubicBezTo>
                    <a:pt x="11123" y="16935"/>
                    <a:pt x="11158" y="16924"/>
                    <a:pt x="11192" y="16896"/>
                  </a:cubicBezTo>
                  <a:cubicBezTo>
                    <a:pt x="11180" y="16848"/>
                    <a:pt x="11145" y="16800"/>
                    <a:pt x="11097" y="16789"/>
                  </a:cubicBezTo>
                  <a:cubicBezTo>
                    <a:pt x="11133" y="16765"/>
                    <a:pt x="11157" y="16741"/>
                    <a:pt x="11180" y="16681"/>
                  </a:cubicBezTo>
                  <a:cubicBezTo>
                    <a:pt x="11192" y="16705"/>
                    <a:pt x="11204" y="16717"/>
                    <a:pt x="11252" y="16753"/>
                  </a:cubicBezTo>
                  <a:cubicBezTo>
                    <a:pt x="11311" y="16705"/>
                    <a:pt x="11323" y="16646"/>
                    <a:pt x="11311" y="16574"/>
                  </a:cubicBezTo>
                  <a:cubicBezTo>
                    <a:pt x="11323" y="16574"/>
                    <a:pt x="11323" y="16586"/>
                    <a:pt x="11335" y="16586"/>
                  </a:cubicBezTo>
                  <a:cubicBezTo>
                    <a:pt x="11371" y="16693"/>
                    <a:pt x="11383" y="16812"/>
                    <a:pt x="11395" y="16920"/>
                  </a:cubicBezTo>
                  <a:cubicBezTo>
                    <a:pt x="11383" y="17110"/>
                    <a:pt x="11371" y="17241"/>
                    <a:pt x="11371" y="17396"/>
                  </a:cubicBezTo>
                  <a:cubicBezTo>
                    <a:pt x="11359" y="17443"/>
                    <a:pt x="11359" y="17479"/>
                    <a:pt x="11347" y="17539"/>
                  </a:cubicBezTo>
                  <a:cubicBezTo>
                    <a:pt x="11252" y="17812"/>
                    <a:pt x="11180" y="18134"/>
                    <a:pt x="11240" y="18491"/>
                  </a:cubicBezTo>
                  <a:cubicBezTo>
                    <a:pt x="11026" y="18301"/>
                    <a:pt x="10502" y="17741"/>
                    <a:pt x="10014" y="17181"/>
                  </a:cubicBezTo>
                  <a:cubicBezTo>
                    <a:pt x="9966" y="17050"/>
                    <a:pt x="9883" y="16812"/>
                    <a:pt x="9847" y="16646"/>
                  </a:cubicBezTo>
                  <a:lnTo>
                    <a:pt x="9847" y="16646"/>
                  </a:lnTo>
                  <a:cubicBezTo>
                    <a:pt x="9863" y="16656"/>
                    <a:pt x="9877" y="16662"/>
                    <a:pt x="9890" y="16662"/>
                  </a:cubicBezTo>
                  <a:cubicBezTo>
                    <a:pt x="9907" y="16662"/>
                    <a:pt x="9923" y="16653"/>
                    <a:pt x="9942" y="16634"/>
                  </a:cubicBezTo>
                  <a:cubicBezTo>
                    <a:pt x="9930" y="16586"/>
                    <a:pt x="9907" y="16574"/>
                    <a:pt x="9883" y="16562"/>
                  </a:cubicBezTo>
                  <a:lnTo>
                    <a:pt x="9895" y="16550"/>
                  </a:lnTo>
                  <a:cubicBezTo>
                    <a:pt x="9907" y="16550"/>
                    <a:pt x="9907" y="16550"/>
                    <a:pt x="9907" y="16527"/>
                  </a:cubicBezTo>
                  <a:close/>
                  <a:moveTo>
                    <a:pt x="15015" y="16642"/>
                  </a:moveTo>
                  <a:cubicBezTo>
                    <a:pt x="15018" y="16699"/>
                    <a:pt x="15064" y="16768"/>
                    <a:pt x="15121" y="16848"/>
                  </a:cubicBezTo>
                  <a:cubicBezTo>
                    <a:pt x="15217" y="16800"/>
                    <a:pt x="15264" y="16741"/>
                    <a:pt x="15300" y="16669"/>
                  </a:cubicBezTo>
                  <a:lnTo>
                    <a:pt x="15336" y="16669"/>
                  </a:lnTo>
                  <a:cubicBezTo>
                    <a:pt x="15312" y="16681"/>
                    <a:pt x="15312" y="16705"/>
                    <a:pt x="15312" y="16741"/>
                  </a:cubicBezTo>
                  <a:cubicBezTo>
                    <a:pt x="15300" y="16765"/>
                    <a:pt x="15288" y="16812"/>
                    <a:pt x="15288" y="16872"/>
                  </a:cubicBezTo>
                  <a:cubicBezTo>
                    <a:pt x="15330" y="16896"/>
                    <a:pt x="15371" y="16908"/>
                    <a:pt x="15412" y="16908"/>
                  </a:cubicBezTo>
                  <a:cubicBezTo>
                    <a:pt x="15452" y="16908"/>
                    <a:pt x="15491" y="16896"/>
                    <a:pt x="15526" y="16872"/>
                  </a:cubicBezTo>
                  <a:cubicBezTo>
                    <a:pt x="15526" y="16967"/>
                    <a:pt x="15562" y="17050"/>
                    <a:pt x="15669" y="17122"/>
                  </a:cubicBezTo>
                  <a:cubicBezTo>
                    <a:pt x="15693" y="17122"/>
                    <a:pt x="15693" y="17110"/>
                    <a:pt x="15693" y="17110"/>
                  </a:cubicBezTo>
                  <a:cubicBezTo>
                    <a:pt x="15693" y="17158"/>
                    <a:pt x="15693" y="17205"/>
                    <a:pt x="15705" y="17229"/>
                  </a:cubicBezTo>
                  <a:cubicBezTo>
                    <a:pt x="15705" y="17384"/>
                    <a:pt x="15705" y="17527"/>
                    <a:pt x="15717" y="17693"/>
                  </a:cubicBezTo>
                  <a:cubicBezTo>
                    <a:pt x="15717" y="17765"/>
                    <a:pt x="15705" y="17836"/>
                    <a:pt x="15705" y="17896"/>
                  </a:cubicBezTo>
                  <a:cubicBezTo>
                    <a:pt x="15693" y="17896"/>
                    <a:pt x="15693" y="17920"/>
                    <a:pt x="15693" y="17932"/>
                  </a:cubicBezTo>
                  <a:lnTo>
                    <a:pt x="15693" y="17991"/>
                  </a:lnTo>
                  <a:cubicBezTo>
                    <a:pt x="15669" y="18122"/>
                    <a:pt x="15645" y="18253"/>
                    <a:pt x="15598" y="18372"/>
                  </a:cubicBezTo>
                  <a:lnTo>
                    <a:pt x="15598" y="18408"/>
                  </a:lnTo>
                  <a:cubicBezTo>
                    <a:pt x="15562" y="18479"/>
                    <a:pt x="15550" y="18515"/>
                    <a:pt x="15526" y="18515"/>
                  </a:cubicBezTo>
                  <a:cubicBezTo>
                    <a:pt x="15491" y="18515"/>
                    <a:pt x="15052" y="17721"/>
                    <a:pt x="15015" y="16642"/>
                  </a:cubicBezTo>
                  <a:close/>
                  <a:moveTo>
                    <a:pt x="22408" y="18396"/>
                  </a:moveTo>
                  <a:cubicBezTo>
                    <a:pt x="22408" y="18408"/>
                    <a:pt x="22408" y="18408"/>
                    <a:pt x="22432" y="18420"/>
                  </a:cubicBezTo>
                  <a:cubicBezTo>
                    <a:pt x="22408" y="18455"/>
                    <a:pt x="22408" y="18467"/>
                    <a:pt x="22408" y="18491"/>
                  </a:cubicBezTo>
                  <a:cubicBezTo>
                    <a:pt x="22396" y="18491"/>
                    <a:pt x="22384" y="18515"/>
                    <a:pt x="22372" y="18527"/>
                  </a:cubicBezTo>
                  <a:cubicBezTo>
                    <a:pt x="22372" y="18491"/>
                    <a:pt x="22360" y="18467"/>
                    <a:pt x="22337" y="18455"/>
                  </a:cubicBezTo>
                  <a:cubicBezTo>
                    <a:pt x="22384" y="18455"/>
                    <a:pt x="22408" y="18432"/>
                    <a:pt x="22408" y="18396"/>
                  </a:cubicBezTo>
                  <a:close/>
                  <a:moveTo>
                    <a:pt x="5954" y="18467"/>
                  </a:moveTo>
                  <a:cubicBezTo>
                    <a:pt x="5954" y="18479"/>
                    <a:pt x="5966" y="18491"/>
                    <a:pt x="5966" y="18527"/>
                  </a:cubicBezTo>
                  <a:cubicBezTo>
                    <a:pt x="5930" y="18527"/>
                    <a:pt x="5894" y="18539"/>
                    <a:pt x="5870" y="18551"/>
                  </a:cubicBezTo>
                  <a:cubicBezTo>
                    <a:pt x="5870" y="18539"/>
                    <a:pt x="5870" y="18539"/>
                    <a:pt x="5882" y="18527"/>
                  </a:cubicBezTo>
                  <a:cubicBezTo>
                    <a:pt x="5906" y="18515"/>
                    <a:pt x="5942" y="18491"/>
                    <a:pt x="5954" y="18467"/>
                  </a:cubicBezTo>
                  <a:close/>
                  <a:moveTo>
                    <a:pt x="4632" y="18729"/>
                  </a:moveTo>
                  <a:cubicBezTo>
                    <a:pt x="4644" y="18753"/>
                    <a:pt x="4656" y="18753"/>
                    <a:pt x="4692" y="18753"/>
                  </a:cubicBezTo>
                  <a:cubicBezTo>
                    <a:pt x="4680" y="18753"/>
                    <a:pt x="4656" y="18765"/>
                    <a:pt x="4656" y="18777"/>
                  </a:cubicBezTo>
                  <a:cubicBezTo>
                    <a:pt x="4644" y="18765"/>
                    <a:pt x="4632" y="18753"/>
                    <a:pt x="4620" y="18753"/>
                  </a:cubicBezTo>
                  <a:lnTo>
                    <a:pt x="4632" y="18729"/>
                  </a:lnTo>
                  <a:close/>
                  <a:moveTo>
                    <a:pt x="23099" y="18777"/>
                  </a:moveTo>
                  <a:cubicBezTo>
                    <a:pt x="23111" y="18789"/>
                    <a:pt x="23134" y="18789"/>
                    <a:pt x="23146" y="18813"/>
                  </a:cubicBezTo>
                  <a:cubicBezTo>
                    <a:pt x="23146" y="18813"/>
                    <a:pt x="23146" y="18824"/>
                    <a:pt x="23134" y="18836"/>
                  </a:cubicBezTo>
                  <a:cubicBezTo>
                    <a:pt x="23111" y="18824"/>
                    <a:pt x="23099" y="18824"/>
                    <a:pt x="23087" y="18824"/>
                  </a:cubicBezTo>
                  <a:cubicBezTo>
                    <a:pt x="23099" y="18813"/>
                    <a:pt x="23099" y="18789"/>
                    <a:pt x="23099" y="18777"/>
                  </a:cubicBezTo>
                  <a:close/>
                  <a:moveTo>
                    <a:pt x="18634" y="17170"/>
                  </a:moveTo>
                  <a:cubicBezTo>
                    <a:pt x="18634" y="17181"/>
                    <a:pt x="18622" y="17217"/>
                    <a:pt x="18634" y="17229"/>
                  </a:cubicBezTo>
                  <a:cubicBezTo>
                    <a:pt x="18658" y="17229"/>
                    <a:pt x="18693" y="17229"/>
                    <a:pt x="18705" y="17217"/>
                  </a:cubicBezTo>
                  <a:lnTo>
                    <a:pt x="18705" y="17217"/>
                  </a:lnTo>
                  <a:cubicBezTo>
                    <a:pt x="18741" y="17515"/>
                    <a:pt x="18753" y="17812"/>
                    <a:pt x="18646" y="18110"/>
                  </a:cubicBezTo>
                  <a:cubicBezTo>
                    <a:pt x="18467" y="18336"/>
                    <a:pt x="18289" y="18527"/>
                    <a:pt x="18086" y="18848"/>
                  </a:cubicBezTo>
                  <a:cubicBezTo>
                    <a:pt x="18086" y="18658"/>
                    <a:pt x="18074" y="18515"/>
                    <a:pt x="18074" y="18372"/>
                  </a:cubicBezTo>
                  <a:cubicBezTo>
                    <a:pt x="18074" y="18313"/>
                    <a:pt x="18098" y="18217"/>
                    <a:pt x="18134" y="18074"/>
                  </a:cubicBezTo>
                  <a:lnTo>
                    <a:pt x="18169" y="18074"/>
                  </a:lnTo>
                  <a:cubicBezTo>
                    <a:pt x="18169" y="18039"/>
                    <a:pt x="18169" y="18003"/>
                    <a:pt x="18158" y="17979"/>
                  </a:cubicBezTo>
                  <a:cubicBezTo>
                    <a:pt x="18158" y="17943"/>
                    <a:pt x="18169" y="17920"/>
                    <a:pt x="18169" y="17884"/>
                  </a:cubicBezTo>
                  <a:cubicBezTo>
                    <a:pt x="18193" y="17872"/>
                    <a:pt x="18205" y="17836"/>
                    <a:pt x="18217" y="17812"/>
                  </a:cubicBezTo>
                  <a:lnTo>
                    <a:pt x="18181" y="17777"/>
                  </a:lnTo>
                  <a:cubicBezTo>
                    <a:pt x="18181" y="17753"/>
                    <a:pt x="18205" y="17741"/>
                    <a:pt x="18205" y="17717"/>
                  </a:cubicBezTo>
                  <a:lnTo>
                    <a:pt x="18229" y="17717"/>
                  </a:lnTo>
                  <a:cubicBezTo>
                    <a:pt x="18229" y="17693"/>
                    <a:pt x="18229" y="17658"/>
                    <a:pt x="18217" y="17634"/>
                  </a:cubicBezTo>
                  <a:cubicBezTo>
                    <a:pt x="18217" y="17598"/>
                    <a:pt x="18229" y="17574"/>
                    <a:pt x="18229" y="17539"/>
                  </a:cubicBezTo>
                  <a:cubicBezTo>
                    <a:pt x="18241" y="17527"/>
                    <a:pt x="18265" y="17491"/>
                    <a:pt x="18277" y="17467"/>
                  </a:cubicBezTo>
                  <a:lnTo>
                    <a:pt x="18229" y="17420"/>
                  </a:lnTo>
                  <a:lnTo>
                    <a:pt x="18229" y="17384"/>
                  </a:lnTo>
                  <a:cubicBezTo>
                    <a:pt x="18289" y="17324"/>
                    <a:pt x="18324" y="17241"/>
                    <a:pt x="18324" y="17170"/>
                  </a:cubicBezTo>
                  <a:cubicBezTo>
                    <a:pt x="18348" y="17217"/>
                    <a:pt x="18384" y="17277"/>
                    <a:pt x="18443" y="17324"/>
                  </a:cubicBezTo>
                  <a:cubicBezTo>
                    <a:pt x="18503" y="17289"/>
                    <a:pt x="18562" y="17229"/>
                    <a:pt x="18586" y="17181"/>
                  </a:cubicBezTo>
                  <a:cubicBezTo>
                    <a:pt x="18598" y="17181"/>
                    <a:pt x="18622" y="17170"/>
                    <a:pt x="18634" y="17170"/>
                  </a:cubicBezTo>
                  <a:close/>
                  <a:moveTo>
                    <a:pt x="8168" y="16479"/>
                  </a:moveTo>
                  <a:cubicBezTo>
                    <a:pt x="8192" y="16479"/>
                    <a:pt x="8192" y="16503"/>
                    <a:pt x="8204" y="16503"/>
                  </a:cubicBezTo>
                  <a:lnTo>
                    <a:pt x="8216" y="16515"/>
                  </a:lnTo>
                  <a:cubicBezTo>
                    <a:pt x="8204" y="16515"/>
                    <a:pt x="8192" y="16527"/>
                    <a:pt x="8204" y="16562"/>
                  </a:cubicBezTo>
                  <a:cubicBezTo>
                    <a:pt x="8216" y="16562"/>
                    <a:pt x="8228" y="16562"/>
                    <a:pt x="8228" y="16539"/>
                  </a:cubicBezTo>
                  <a:cubicBezTo>
                    <a:pt x="8228" y="16562"/>
                    <a:pt x="8252" y="16562"/>
                    <a:pt x="8252" y="16574"/>
                  </a:cubicBezTo>
                  <a:lnTo>
                    <a:pt x="8252" y="16598"/>
                  </a:lnTo>
                  <a:cubicBezTo>
                    <a:pt x="8263" y="16598"/>
                    <a:pt x="8275" y="16598"/>
                    <a:pt x="8275" y="16586"/>
                  </a:cubicBezTo>
                  <a:cubicBezTo>
                    <a:pt x="8275" y="16598"/>
                    <a:pt x="8287" y="16622"/>
                    <a:pt x="8311" y="16622"/>
                  </a:cubicBezTo>
                  <a:cubicBezTo>
                    <a:pt x="8323" y="16598"/>
                    <a:pt x="8323" y="16586"/>
                    <a:pt x="8311" y="16574"/>
                  </a:cubicBezTo>
                  <a:lnTo>
                    <a:pt x="8335" y="16574"/>
                  </a:lnTo>
                  <a:cubicBezTo>
                    <a:pt x="8347" y="16574"/>
                    <a:pt x="8371" y="16574"/>
                    <a:pt x="8371" y="16562"/>
                  </a:cubicBezTo>
                  <a:cubicBezTo>
                    <a:pt x="8371" y="16574"/>
                    <a:pt x="8383" y="16586"/>
                    <a:pt x="8394" y="16586"/>
                  </a:cubicBezTo>
                  <a:cubicBezTo>
                    <a:pt x="8406" y="16574"/>
                    <a:pt x="8406" y="16562"/>
                    <a:pt x="8394" y="16539"/>
                  </a:cubicBezTo>
                  <a:cubicBezTo>
                    <a:pt x="8403" y="16539"/>
                    <a:pt x="8418" y="16539"/>
                    <a:pt x="8426" y="16534"/>
                  </a:cubicBezTo>
                  <a:lnTo>
                    <a:pt x="8426" y="16534"/>
                  </a:lnTo>
                  <a:lnTo>
                    <a:pt x="9418" y="18134"/>
                  </a:lnTo>
                  <a:cubicBezTo>
                    <a:pt x="9418" y="18134"/>
                    <a:pt x="9704" y="18479"/>
                    <a:pt x="9799" y="18884"/>
                  </a:cubicBezTo>
                  <a:cubicBezTo>
                    <a:pt x="9755" y="18896"/>
                    <a:pt x="9710" y="18901"/>
                    <a:pt x="9664" y="18901"/>
                  </a:cubicBezTo>
                  <a:cubicBezTo>
                    <a:pt x="9378" y="18901"/>
                    <a:pt x="9074" y="18699"/>
                    <a:pt x="8859" y="18586"/>
                  </a:cubicBezTo>
                  <a:cubicBezTo>
                    <a:pt x="8633" y="18467"/>
                    <a:pt x="8406" y="18360"/>
                    <a:pt x="8168" y="18277"/>
                  </a:cubicBezTo>
                  <a:cubicBezTo>
                    <a:pt x="8168" y="18253"/>
                    <a:pt x="8156" y="18241"/>
                    <a:pt x="8156" y="18241"/>
                  </a:cubicBezTo>
                  <a:cubicBezTo>
                    <a:pt x="8168" y="18241"/>
                    <a:pt x="8168" y="18229"/>
                    <a:pt x="8192" y="18229"/>
                  </a:cubicBezTo>
                  <a:lnTo>
                    <a:pt x="8204" y="18229"/>
                  </a:lnTo>
                  <a:cubicBezTo>
                    <a:pt x="8216" y="18205"/>
                    <a:pt x="8228" y="18182"/>
                    <a:pt x="8228" y="18146"/>
                  </a:cubicBezTo>
                  <a:lnTo>
                    <a:pt x="8263" y="18146"/>
                  </a:lnTo>
                  <a:lnTo>
                    <a:pt x="8263" y="18134"/>
                  </a:lnTo>
                  <a:cubicBezTo>
                    <a:pt x="8275" y="18134"/>
                    <a:pt x="8287" y="18134"/>
                    <a:pt x="8323" y="18122"/>
                  </a:cubicBezTo>
                  <a:cubicBezTo>
                    <a:pt x="8323" y="18110"/>
                    <a:pt x="8323" y="18086"/>
                    <a:pt x="8311" y="18074"/>
                  </a:cubicBezTo>
                  <a:cubicBezTo>
                    <a:pt x="8323" y="18062"/>
                    <a:pt x="8323" y="18062"/>
                    <a:pt x="8323" y="18051"/>
                  </a:cubicBezTo>
                  <a:cubicBezTo>
                    <a:pt x="8335" y="18062"/>
                    <a:pt x="8335" y="18062"/>
                    <a:pt x="8371" y="18074"/>
                  </a:cubicBezTo>
                  <a:cubicBezTo>
                    <a:pt x="8394" y="18051"/>
                    <a:pt x="8406" y="18015"/>
                    <a:pt x="8394" y="17967"/>
                  </a:cubicBezTo>
                  <a:lnTo>
                    <a:pt x="8394" y="17967"/>
                  </a:lnTo>
                  <a:cubicBezTo>
                    <a:pt x="8412" y="17979"/>
                    <a:pt x="8427" y="17985"/>
                    <a:pt x="8442" y="17985"/>
                  </a:cubicBezTo>
                  <a:cubicBezTo>
                    <a:pt x="8457" y="17985"/>
                    <a:pt x="8472" y="17979"/>
                    <a:pt x="8490" y="17967"/>
                  </a:cubicBezTo>
                  <a:cubicBezTo>
                    <a:pt x="8490" y="17943"/>
                    <a:pt x="8466" y="17908"/>
                    <a:pt x="8454" y="17896"/>
                  </a:cubicBezTo>
                  <a:cubicBezTo>
                    <a:pt x="8466" y="17884"/>
                    <a:pt x="8466" y="17848"/>
                    <a:pt x="8466" y="17836"/>
                  </a:cubicBezTo>
                  <a:cubicBezTo>
                    <a:pt x="8484" y="17842"/>
                    <a:pt x="8499" y="17845"/>
                    <a:pt x="8513" y="17845"/>
                  </a:cubicBezTo>
                  <a:cubicBezTo>
                    <a:pt x="8528" y="17845"/>
                    <a:pt x="8543" y="17842"/>
                    <a:pt x="8561" y="17836"/>
                  </a:cubicBezTo>
                  <a:cubicBezTo>
                    <a:pt x="8561" y="17777"/>
                    <a:pt x="8525" y="17753"/>
                    <a:pt x="8490" y="17753"/>
                  </a:cubicBezTo>
                  <a:cubicBezTo>
                    <a:pt x="8513" y="17717"/>
                    <a:pt x="8513" y="17693"/>
                    <a:pt x="8513" y="17646"/>
                  </a:cubicBezTo>
                  <a:cubicBezTo>
                    <a:pt x="8513" y="17586"/>
                    <a:pt x="8490" y="17551"/>
                    <a:pt x="8442" y="17551"/>
                  </a:cubicBezTo>
                  <a:cubicBezTo>
                    <a:pt x="8466" y="17527"/>
                    <a:pt x="8466" y="17491"/>
                    <a:pt x="8466" y="17455"/>
                  </a:cubicBezTo>
                  <a:cubicBezTo>
                    <a:pt x="8430" y="17455"/>
                    <a:pt x="8394" y="17467"/>
                    <a:pt x="8371" y="17491"/>
                  </a:cubicBezTo>
                  <a:cubicBezTo>
                    <a:pt x="8371" y="17479"/>
                    <a:pt x="8383" y="17467"/>
                    <a:pt x="8371" y="17455"/>
                  </a:cubicBezTo>
                  <a:cubicBezTo>
                    <a:pt x="8383" y="17455"/>
                    <a:pt x="8394" y="17455"/>
                    <a:pt x="8406" y="17431"/>
                  </a:cubicBezTo>
                  <a:cubicBezTo>
                    <a:pt x="8406" y="17420"/>
                    <a:pt x="8394" y="17408"/>
                    <a:pt x="8383" y="17408"/>
                  </a:cubicBezTo>
                  <a:cubicBezTo>
                    <a:pt x="8394" y="17396"/>
                    <a:pt x="8394" y="17396"/>
                    <a:pt x="8394" y="17360"/>
                  </a:cubicBezTo>
                  <a:cubicBezTo>
                    <a:pt x="8383" y="17360"/>
                    <a:pt x="8371" y="17360"/>
                    <a:pt x="8347" y="17372"/>
                  </a:cubicBezTo>
                  <a:lnTo>
                    <a:pt x="8347" y="17360"/>
                  </a:lnTo>
                  <a:cubicBezTo>
                    <a:pt x="8371" y="17360"/>
                    <a:pt x="8383" y="17360"/>
                    <a:pt x="8383" y="17348"/>
                  </a:cubicBezTo>
                  <a:cubicBezTo>
                    <a:pt x="8383" y="17336"/>
                    <a:pt x="8371" y="17312"/>
                    <a:pt x="8347" y="17312"/>
                  </a:cubicBezTo>
                  <a:cubicBezTo>
                    <a:pt x="8347" y="17301"/>
                    <a:pt x="8371" y="17301"/>
                    <a:pt x="8371" y="17289"/>
                  </a:cubicBezTo>
                  <a:lnTo>
                    <a:pt x="8335" y="17289"/>
                  </a:lnTo>
                  <a:lnTo>
                    <a:pt x="8323" y="17277"/>
                  </a:lnTo>
                  <a:cubicBezTo>
                    <a:pt x="8323" y="17253"/>
                    <a:pt x="8335" y="17253"/>
                    <a:pt x="8323" y="17241"/>
                  </a:cubicBezTo>
                  <a:cubicBezTo>
                    <a:pt x="8311" y="17241"/>
                    <a:pt x="8287" y="17241"/>
                    <a:pt x="8287" y="17253"/>
                  </a:cubicBezTo>
                  <a:cubicBezTo>
                    <a:pt x="8287" y="17241"/>
                    <a:pt x="8275" y="17241"/>
                    <a:pt x="8263" y="17241"/>
                  </a:cubicBezTo>
                  <a:cubicBezTo>
                    <a:pt x="8252" y="17241"/>
                    <a:pt x="8228" y="17241"/>
                    <a:pt x="8228" y="17253"/>
                  </a:cubicBezTo>
                  <a:lnTo>
                    <a:pt x="8216" y="17241"/>
                  </a:lnTo>
                  <a:cubicBezTo>
                    <a:pt x="8228" y="17217"/>
                    <a:pt x="8252" y="17181"/>
                    <a:pt x="8263" y="17134"/>
                  </a:cubicBezTo>
                  <a:cubicBezTo>
                    <a:pt x="8216" y="17110"/>
                    <a:pt x="8168" y="17098"/>
                    <a:pt x="8121" y="17074"/>
                  </a:cubicBezTo>
                  <a:lnTo>
                    <a:pt x="8121" y="17062"/>
                  </a:lnTo>
                  <a:cubicBezTo>
                    <a:pt x="8121" y="17062"/>
                    <a:pt x="8121" y="17074"/>
                    <a:pt x="8144" y="17074"/>
                  </a:cubicBezTo>
                  <a:lnTo>
                    <a:pt x="8156" y="17062"/>
                  </a:lnTo>
                  <a:lnTo>
                    <a:pt x="8168" y="17062"/>
                  </a:lnTo>
                  <a:cubicBezTo>
                    <a:pt x="8168" y="17050"/>
                    <a:pt x="8168" y="17050"/>
                    <a:pt x="8156" y="17050"/>
                  </a:cubicBezTo>
                  <a:lnTo>
                    <a:pt x="8168" y="17050"/>
                  </a:lnTo>
                  <a:cubicBezTo>
                    <a:pt x="8168" y="17050"/>
                    <a:pt x="8168" y="17062"/>
                    <a:pt x="8192" y="17062"/>
                  </a:cubicBezTo>
                  <a:lnTo>
                    <a:pt x="8204" y="17050"/>
                  </a:lnTo>
                  <a:lnTo>
                    <a:pt x="8216" y="17050"/>
                  </a:lnTo>
                  <a:lnTo>
                    <a:pt x="8216" y="17039"/>
                  </a:lnTo>
                  <a:lnTo>
                    <a:pt x="8216" y="17015"/>
                  </a:lnTo>
                  <a:lnTo>
                    <a:pt x="8228" y="17015"/>
                  </a:lnTo>
                  <a:cubicBezTo>
                    <a:pt x="8228" y="17003"/>
                    <a:pt x="8228" y="17003"/>
                    <a:pt x="8216" y="17003"/>
                  </a:cubicBezTo>
                  <a:lnTo>
                    <a:pt x="8228" y="16991"/>
                  </a:lnTo>
                  <a:cubicBezTo>
                    <a:pt x="8252" y="16991"/>
                    <a:pt x="8275" y="16991"/>
                    <a:pt x="8287" y="16979"/>
                  </a:cubicBezTo>
                  <a:cubicBezTo>
                    <a:pt x="8287" y="16943"/>
                    <a:pt x="8287" y="16931"/>
                    <a:pt x="8275" y="16896"/>
                  </a:cubicBezTo>
                  <a:lnTo>
                    <a:pt x="8275" y="16872"/>
                  </a:lnTo>
                  <a:lnTo>
                    <a:pt x="8275" y="16860"/>
                  </a:lnTo>
                  <a:lnTo>
                    <a:pt x="8311" y="16860"/>
                  </a:lnTo>
                  <a:cubicBezTo>
                    <a:pt x="8311" y="16836"/>
                    <a:pt x="8287" y="16824"/>
                    <a:pt x="8275" y="16824"/>
                  </a:cubicBezTo>
                  <a:cubicBezTo>
                    <a:pt x="8275" y="16812"/>
                    <a:pt x="8287" y="16812"/>
                    <a:pt x="8275" y="16800"/>
                  </a:cubicBezTo>
                  <a:lnTo>
                    <a:pt x="8275" y="16777"/>
                  </a:lnTo>
                  <a:cubicBezTo>
                    <a:pt x="8311" y="16765"/>
                    <a:pt x="8323" y="16741"/>
                    <a:pt x="8335" y="16693"/>
                  </a:cubicBezTo>
                  <a:cubicBezTo>
                    <a:pt x="8290" y="16648"/>
                    <a:pt x="8249" y="16631"/>
                    <a:pt x="8207" y="16631"/>
                  </a:cubicBezTo>
                  <a:cubicBezTo>
                    <a:pt x="8183" y="16631"/>
                    <a:pt x="8159" y="16637"/>
                    <a:pt x="8132" y="16646"/>
                  </a:cubicBezTo>
                  <a:cubicBezTo>
                    <a:pt x="8132" y="16622"/>
                    <a:pt x="8132" y="16586"/>
                    <a:pt x="8109" y="16562"/>
                  </a:cubicBezTo>
                  <a:cubicBezTo>
                    <a:pt x="8144" y="16527"/>
                    <a:pt x="8156" y="16515"/>
                    <a:pt x="8168" y="16479"/>
                  </a:cubicBezTo>
                  <a:close/>
                  <a:moveTo>
                    <a:pt x="22301" y="18765"/>
                  </a:moveTo>
                  <a:cubicBezTo>
                    <a:pt x="22301" y="18789"/>
                    <a:pt x="22313" y="18836"/>
                    <a:pt x="22337" y="18872"/>
                  </a:cubicBezTo>
                  <a:cubicBezTo>
                    <a:pt x="22313" y="18896"/>
                    <a:pt x="22313" y="18932"/>
                    <a:pt x="22313" y="18955"/>
                  </a:cubicBezTo>
                  <a:cubicBezTo>
                    <a:pt x="22277" y="18944"/>
                    <a:pt x="22265" y="18932"/>
                    <a:pt x="22241" y="18908"/>
                  </a:cubicBezTo>
                  <a:cubicBezTo>
                    <a:pt x="22253" y="18884"/>
                    <a:pt x="22265" y="18836"/>
                    <a:pt x="22253" y="18777"/>
                  </a:cubicBezTo>
                  <a:cubicBezTo>
                    <a:pt x="22265" y="18777"/>
                    <a:pt x="22277" y="18777"/>
                    <a:pt x="22301" y="18765"/>
                  </a:cubicBezTo>
                  <a:close/>
                  <a:moveTo>
                    <a:pt x="24170" y="19015"/>
                  </a:moveTo>
                  <a:lnTo>
                    <a:pt x="24170" y="19027"/>
                  </a:lnTo>
                  <a:cubicBezTo>
                    <a:pt x="24159" y="19025"/>
                    <a:pt x="24147" y="19023"/>
                    <a:pt x="24137" y="19023"/>
                  </a:cubicBezTo>
                  <a:lnTo>
                    <a:pt x="24137" y="19023"/>
                  </a:lnTo>
                  <a:cubicBezTo>
                    <a:pt x="24150" y="19022"/>
                    <a:pt x="24162" y="19019"/>
                    <a:pt x="24170" y="19015"/>
                  </a:cubicBezTo>
                  <a:close/>
                  <a:moveTo>
                    <a:pt x="22908" y="18908"/>
                  </a:moveTo>
                  <a:cubicBezTo>
                    <a:pt x="22920" y="18932"/>
                    <a:pt x="22944" y="18932"/>
                    <a:pt x="22980" y="18932"/>
                  </a:cubicBezTo>
                  <a:cubicBezTo>
                    <a:pt x="22991" y="18944"/>
                    <a:pt x="23027" y="18955"/>
                    <a:pt x="23051" y="18967"/>
                  </a:cubicBezTo>
                  <a:cubicBezTo>
                    <a:pt x="23051" y="18991"/>
                    <a:pt x="23039" y="19003"/>
                    <a:pt x="23027" y="19027"/>
                  </a:cubicBezTo>
                  <a:lnTo>
                    <a:pt x="23003" y="19051"/>
                  </a:lnTo>
                  <a:cubicBezTo>
                    <a:pt x="23003" y="19051"/>
                    <a:pt x="23003" y="19027"/>
                    <a:pt x="22991" y="19027"/>
                  </a:cubicBezTo>
                  <a:cubicBezTo>
                    <a:pt x="23003" y="19015"/>
                    <a:pt x="23003" y="18991"/>
                    <a:pt x="22991" y="18955"/>
                  </a:cubicBezTo>
                  <a:cubicBezTo>
                    <a:pt x="22968" y="18955"/>
                    <a:pt x="22932" y="18955"/>
                    <a:pt x="22920" y="18967"/>
                  </a:cubicBezTo>
                  <a:cubicBezTo>
                    <a:pt x="22920" y="18967"/>
                    <a:pt x="22908" y="18967"/>
                    <a:pt x="22908" y="18955"/>
                  </a:cubicBezTo>
                  <a:lnTo>
                    <a:pt x="22908" y="18908"/>
                  </a:lnTo>
                  <a:close/>
                  <a:moveTo>
                    <a:pt x="23670" y="18932"/>
                  </a:moveTo>
                  <a:lnTo>
                    <a:pt x="23682" y="18944"/>
                  </a:lnTo>
                  <a:cubicBezTo>
                    <a:pt x="23670" y="18944"/>
                    <a:pt x="23670" y="18955"/>
                    <a:pt x="23670" y="18955"/>
                  </a:cubicBezTo>
                  <a:cubicBezTo>
                    <a:pt x="23634" y="18991"/>
                    <a:pt x="23623" y="19015"/>
                    <a:pt x="23623" y="19051"/>
                  </a:cubicBezTo>
                  <a:cubicBezTo>
                    <a:pt x="23587" y="19051"/>
                    <a:pt x="23563" y="19051"/>
                    <a:pt x="23515" y="19063"/>
                  </a:cubicBezTo>
                  <a:cubicBezTo>
                    <a:pt x="23523" y="19039"/>
                    <a:pt x="23526" y="19021"/>
                    <a:pt x="23523" y="19002"/>
                  </a:cubicBezTo>
                  <a:lnTo>
                    <a:pt x="23523" y="19002"/>
                  </a:lnTo>
                  <a:cubicBezTo>
                    <a:pt x="23532" y="19013"/>
                    <a:pt x="23547" y="19020"/>
                    <a:pt x="23575" y="19027"/>
                  </a:cubicBezTo>
                  <a:cubicBezTo>
                    <a:pt x="23585" y="19006"/>
                    <a:pt x="23605" y="18975"/>
                    <a:pt x="23593" y="18952"/>
                  </a:cubicBezTo>
                  <a:lnTo>
                    <a:pt x="23593" y="18952"/>
                  </a:lnTo>
                  <a:cubicBezTo>
                    <a:pt x="23601" y="18957"/>
                    <a:pt x="23615" y="18959"/>
                    <a:pt x="23623" y="18967"/>
                  </a:cubicBezTo>
                  <a:cubicBezTo>
                    <a:pt x="23634" y="18955"/>
                    <a:pt x="23634" y="18955"/>
                    <a:pt x="23634" y="18944"/>
                  </a:cubicBezTo>
                  <a:cubicBezTo>
                    <a:pt x="23646" y="18944"/>
                    <a:pt x="23646" y="18932"/>
                    <a:pt x="23670" y="18932"/>
                  </a:cubicBezTo>
                  <a:close/>
                  <a:moveTo>
                    <a:pt x="24051" y="19003"/>
                  </a:moveTo>
                  <a:cubicBezTo>
                    <a:pt x="24076" y="19015"/>
                    <a:pt x="24100" y="19021"/>
                    <a:pt x="24121" y="19023"/>
                  </a:cubicBezTo>
                  <a:lnTo>
                    <a:pt x="24121" y="19023"/>
                  </a:lnTo>
                  <a:cubicBezTo>
                    <a:pt x="24085" y="19024"/>
                    <a:pt x="24056" y="19037"/>
                    <a:pt x="24039" y="19063"/>
                  </a:cubicBezTo>
                  <a:lnTo>
                    <a:pt x="24039" y="19027"/>
                  </a:lnTo>
                  <a:lnTo>
                    <a:pt x="24051" y="19027"/>
                  </a:lnTo>
                  <a:lnTo>
                    <a:pt x="24051" y="19003"/>
                  </a:lnTo>
                  <a:close/>
                  <a:moveTo>
                    <a:pt x="20182" y="17360"/>
                  </a:moveTo>
                  <a:cubicBezTo>
                    <a:pt x="20170" y="17372"/>
                    <a:pt x="20170" y="17396"/>
                    <a:pt x="20182" y="17408"/>
                  </a:cubicBezTo>
                  <a:cubicBezTo>
                    <a:pt x="20170" y="17408"/>
                    <a:pt x="20170" y="17420"/>
                    <a:pt x="20170" y="17431"/>
                  </a:cubicBezTo>
                  <a:cubicBezTo>
                    <a:pt x="20182" y="17455"/>
                    <a:pt x="20194" y="17455"/>
                    <a:pt x="20205" y="17455"/>
                  </a:cubicBezTo>
                  <a:cubicBezTo>
                    <a:pt x="20194" y="17467"/>
                    <a:pt x="20205" y="17479"/>
                    <a:pt x="20229" y="17491"/>
                  </a:cubicBezTo>
                  <a:cubicBezTo>
                    <a:pt x="20241" y="17479"/>
                    <a:pt x="20253" y="17467"/>
                    <a:pt x="20253" y="17455"/>
                  </a:cubicBezTo>
                  <a:lnTo>
                    <a:pt x="20277" y="17455"/>
                  </a:lnTo>
                  <a:lnTo>
                    <a:pt x="20277" y="17467"/>
                  </a:lnTo>
                  <a:lnTo>
                    <a:pt x="20253" y="17467"/>
                  </a:lnTo>
                  <a:cubicBezTo>
                    <a:pt x="20253" y="17515"/>
                    <a:pt x="20253" y="17539"/>
                    <a:pt x="20277" y="17551"/>
                  </a:cubicBezTo>
                  <a:cubicBezTo>
                    <a:pt x="20241" y="17551"/>
                    <a:pt x="20229" y="17574"/>
                    <a:pt x="20217" y="17598"/>
                  </a:cubicBezTo>
                  <a:cubicBezTo>
                    <a:pt x="20201" y="17598"/>
                    <a:pt x="20186" y="17593"/>
                    <a:pt x="20166" y="17593"/>
                  </a:cubicBezTo>
                  <a:cubicBezTo>
                    <a:pt x="20156" y="17593"/>
                    <a:pt x="20146" y="17594"/>
                    <a:pt x="20134" y="17598"/>
                  </a:cubicBezTo>
                  <a:cubicBezTo>
                    <a:pt x="20134" y="17646"/>
                    <a:pt x="20134" y="17670"/>
                    <a:pt x="20170" y="17693"/>
                  </a:cubicBezTo>
                  <a:cubicBezTo>
                    <a:pt x="20122" y="17693"/>
                    <a:pt x="20098" y="17717"/>
                    <a:pt x="20098" y="17777"/>
                  </a:cubicBezTo>
                  <a:cubicBezTo>
                    <a:pt x="20116" y="17795"/>
                    <a:pt x="20134" y="17804"/>
                    <a:pt x="20153" y="17804"/>
                  </a:cubicBezTo>
                  <a:cubicBezTo>
                    <a:pt x="20173" y="17804"/>
                    <a:pt x="20194" y="17795"/>
                    <a:pt x="20217" y="17777"/>
                  </a:cubicBezTo>
                  <a:lnTo>
                    <a:pt x="20217" y="17812"/>
                  </a:lnTo>
                  <a:cubicBezTo>
                    <a:pt x="20194" y="17824"/>
                    <a:pt x="20194" y="17836"/>
                    <a:pt x="20194" y="17848"/>
                  </a:cubicBezTo>
                  <a:lnTo>
                    <a:pt x="20182" y="17848"/>
                  </a:lnTo>
                  <a:cubicBezTo>
                    <a:pt x="20182" y="17896"/>
                    <a:pt x="20182" y="17932"/>
                    <a:pt x="20217" y="17943"/>
                  </a:cubicBezTo>
                  <a:cubicBezTo>
                    <a:pt x="20182" y="17943"/>
                    <a:pt x="20158" y="17979"/>
                    <a:pt x="20134" y="18039"/>
                  </a:cubicBezTo>
                  <a:cubicBezTo>
                    <a:pt x="20158" y="18051"/>
                    <a:pt x="20179" y="18057"/>
                    <a:pt x="20196" y="18057"/>
                  </a:cubicBezTo>
                  <a:cubicBezTo>
                    <a:pt x="20214" y="18057"/>
                    <a:pt x="20229" y="18051"/>
                    <a:pt x="20241" y="18039"/>
                  </a:cubicBezTo>
                  <a:lnTo>
                    <a:pt x="20241" y="18062"/>
                  </a:lnTo>
                  <a:cubicBezTo>
                    <a:pt x="20229" y="18062"/>
                    <a:pt x="20217" y="18062"/>
                    <a:pt x="20182" y="18074"/>
                  </a:cubicBezTo>
                  <a:cubicBezTo>
                    <a:pt x="20170" y="18098"/>
                    <a:pt x="20170" y="18110"/>
                    <a:pt x="20170" y="18122"/>
                  </a:cubicBezTo>
                  <a:cubicBezTo>
                    <a:pt x="20162" y="18115"/>
                    <a:pt x="20142" y="18103"/>
                    <a:pt x="20119" y="18103"/>
                  </a:cubicBezTo>
                  <a:cubicBezTo>
                    <a:pt x="20104" y="18103"/>
                    <a:pt x="20088" y="18108"/>
                    <a:pt x="20074" y="18122"/>
                  </a:cubicBezTo>
                  <a:cubicBezTo>
                    <a:pt x="20098" y="18158"/>
                    <a:pt x="20110" y="18158"/>
                    <a:pt x="20122" y="18170"/>
                  </a:cubicBezTo>
                  <a:cubicBezTo>
                    <a:pt x="20110" y="18182"/>
                    <a:pt x="20086" y="18193"/>
                    <a:pt x="20086" y="18205"/>
                  </a:cubicBezTo>
                  <a:cubicBezTo>
                    <a:pt x="20074" y="18205"/>
                    <a:pt x="20063" y="18229"/>
                    <a:pt x="20063" y="18229"/>
                  </a:cubicBezTo>
                  <a:lnTo>
                    <a:pt x="20110" y="18265"/>
                  </a:lnTo>
                  <a:cubicBezTo>
                    <a:pt x="20086" y="18289"/>
                    <a:pt x="20074" y="18313"/>
                    <a:pt x="20086" y="18348"/>
                  </a:cubicBezTo>
                  <a:cubicBezTo>
                    <a:pt x="20122" y="18348"/>
                    <a:pt x="20134" y="18324"/>
                    <a:pt x="20146" y="18313"/>
                  </a:cubicBezTo>
                  <a:lnTo>
                    <a:pt x="20146" y="18324"/>
                  </a:lnTo>
                  <a:lnTo>
                    <a:pt x="20146" y="18360"/>
                  </a:lnTo>
                  <a:lnTo>
                    <a:pt x="20194" y="18408"/>
                  </a:lnTo>
                  <a:cubicBezTo>
                    <a:pt x="20182" y="18420"/>
                    <a:pt x="20182" y="18432"/>
                    <a:pt x="20182" y="18467"/>
                  </a:cubicBezTo>
                  <a:cubicBezTo>
                    <a:pt x="20205" y="18467"/>
                    <a:pt x="20229" y="18443"/>
                    <a:pt x="20229" y="18432"/>
                  </a:cubicBezTo>
                  <a:cubicBezTo>
                    <a:pt x="20229" y="18443"/>
                    <a:pt x="20241" y="18467"/>
                    <a:pt x="20265" y="18479"/>
                  </a:cubicBezTo>
                  <a:cubicBezTo>
                    <a:pt x="20289" y="18467"/>
                    <a:pt x="20289" y="18432"/>
                    <a:pt x="20265" y="18420"/>
                  </a:cubicBezTo>
                  <a:lnTo>
                    <a:pt x="20313" y="18420"/>
                  </a:lnTo>
                  <a:lnTo>
                    <a:pt x="20313" y="18467"/>
                  </a:lnTo>
                  <a:cubicBezTo>
                    <a:pt x="20348" y="18467"/>
                    <a:pt x="20360" y="18467"/>
                    <a:pt x="20360" y="18443"/>
                  </a:cubicBezTo>
                  <a:cubicBezTo>
                    <a:pt x="20360" y="18467"/>
                    <a:pt x="20372" y="18479"/>
                    <a:pt x="20408" y="18491"/>
                  </a:cubicBezTo>
                  <a:cubicBezTo>
                    <a:pt x="20420" y="18479"/>
                    <a:pt x="20420" y="18467"/>
                    <a:pt x="20420" y="18432"/>
                  </a:cubicBezTo>
                  <a:cubicBezTo>
                    <a:pt x="20426" y="18438"/>
                    <a:pt x="20432" y="18441"/>
                    <a:pt x="20439" y="18441"/>
                  </a:cubicBezTo>
                  <a:cubicBezTo>
                    <a:pt x="20447" y="18441"/>
                    <a:pt x="20455" y="18438"/>
                    <a:pt x="20467" y="18432"/>
                  </a:cubicBezTo>
                  <a:cubicBezTo>
                    <a:pt x="20467" y="18408"/>
                    <a:pt x="20444" y="18384"/>
                    <a:pt x="20432" y="18372"/>
                  </a:cubicBezTo>
                  <a:cubicBezTo>
                    <a:pt x="20444" y="18372"/>
                    <a:pt x="20444" y="18360"/>
                    <a:pt x="20444" y="18360"/>
                  </a:cubicBezTo>
                  <a:cubicBezTo>
                    <a:pt x="20444" y="18372"/>
                    <a:pt x="20467" y="18408"/>
                    <a:pt x="20479" y="18420"/>
                  </a:cubicBezTo>
                  <a:cubicBezTo>
                    <a:pt x="20491" y="18408"/>
                    <a:pt x="20491" y="18384"/>
                    <a:pt x="20491" y="18360"/>
                  </a:cubicBezTo>
                  <a:lnTo>
                    <a:pt x="20503" y="18360"/>
                  </a:lnTo>
                  <a:cubicBezTo>
                    <a:pt x="20503" y="18360"/>
                    <a:pt x="20527" y="18360"/>
                    <a:pt x="20527" y="18372"/>
                  </a:cubicBezTo>
                  <a:lnTo>
                    <a:pt x="20527" y="18360"/>
                  </a:lnTo>
                  <a:lnTo>
                    <a:pt x="20539" y="18360"/>
                  </a:lnTo>
                  <a:lnTo>
                    <a:pt x="20539" y="18348"/>
                  </a:lnTo>
                  <a:lnTo>
                    <a:pt x="20539" y="18313"/>
                  </a:lnTo>
                  <a:lnTo>
                    <a:pt x="20586" y="18313"/>
                  </a:lnTo>
                  <a:lnTo>
                    <a:pt x="20586" y="18360"/>
                  </a:lnTo>
                  <a:cubicBezTo>
                    <a:pt x="20610" y="18360"/>
                    <a:pt x="20622" y="18360"/>
                    <a:pt x="20646" y="18348"/>
                  </a:cubicBezTo>
                  <a:cubicBezTo>
                    <a:pt x="20646" y="18360"/>
                    <a:pt x="20658" y="18384"/>
                    <a:pt x="20682" y="18384"/>
                  </a:cubicBezTo>
                  <a:cubicBezTo>
                    <a:pt x="20705" y="18372"/>
                    <a:pt x="20705" y="18348"/>
                    <a:pt x="20705" y="18324"/>
                  </a:cubicBezTo>
                  <a:cubicBezTo>
                    <a:pt x="20711" y="18336"/>
                    <a:pt x="20717" y="18342"/>
                    <a:pt x="20723" y="18342"/>
                  </a:cubicBezTo>
                  <a:cubicBezTo>
                    <a:pt x="20729" y="18342"/>
                    <a:pt x="20735" y="18336"/>
                    <a:pt x="20741" y="18324"/>
                  </a:cubicBezTo>
                  <a:cubicBezTo>
                    <a:pt x="20741" y="18319"/>
                    <a:pt x="20741" y="18315"/>
                    <a:pt x="20740" y="18311"/>
                  </a:cubicBezTo>
                  <a:lnTo>
                    <a:pt x="20740" y="18311"/>
                  </a:lnTo>
                  <a:cubicBezTo>
                    <a:pt x="20740" y="18311"/>
                    <a:pt x="20741" y="18312"/>
                    <a:pt x="20741" y="18313"/>
                  </a:cubicBezTo>
                  <a:cubicBezTo>
                    <a:pt x="20765" y="18301"/>
                    <a:pt x="20765" y="18289"/>
                    <a:pt x="20765" y="18253"/>
                  </a:cubicBezTo>
                  <a:cubicBezTo>
                    <a:pt x="20771" y="18259"/>
                    <a:pt x="20777" y="18262"/>
                    <a:pt x="20783" y="18262"/>
                  </a:cubicBezTo>
                  <a:cubicBezTo>
                    <a:pt x="20789" y="18262"/>
                    <a:pt x="20795" y="18259"/>
                    <a:pt x="20801" y="18253"/>
                  </a:cubicBezTo>
                  <a:cubicBezTo>
                    <a:pt x="20801" y="18241"/>
                    <a:pt x="20801" y="18229"/>
                    <a:pt x="20789" y="18205"/>
                  </a:cubicBezTo>
                  <a:cubicBezTo>
                    <a:pt x="20789" y="18193"/>
                    <a:pt x="20801" y="18182"/>
                    <a:pt x="20801" y="18182"/>
                  </a:cubicBezTo>
                  <a:cubicBezTo>
                    <a:pt x="20825" y="18193"/>
                    <a:pt x="20836" y="18193"/>
                    <a:pt x="20848" y="18193"/>
                  </a:cubicBezTo>
                  <a:cubicBezTo>
                    <a:pt x="20848" y="18170"/>
                    <a:pt x="20848" y="18134"/>
                    <a:pt x="20825" y="18134"/>
                  </a:cubicBezTo>
                  <a:cubicBezTo>
                    <a:pt x="20825" y="18134"/>
                    <a:pt x="20836" y="18134"/>
                    <a:pt x="20836" y="18122"/>
                  </a:cubicBezTo>
                  <a:cubicBezTo>
                    <a:pt x="20848" y="18122"/>
                    <a:pt x="20860" y="18122"/>
                    <a:pt x="20896" y="18110"/>
                  </a:cubicBezTo>
                  <a:cubicBezTo>
                    <a:pt x="20896" y="18074"/>
                    <a:pt x="20896" y="18062"/>
                    <a:pt x="20884" y="18051"/>
                  </a:cubicBezTo>
                  <a:cubicBezTo>
                    <a:pt x="20884" y="18051"/>
                    <a:pt x="20884" y="18027"/>
                    <a:pt x="20896" y="18027"/>
                  </a:cubicBezTo>
                  <a:cubicBezTo>
                    <a:pt x="20920" y="18051"/>
                    <a:pt x="20956" y="18062"/>
                    <a:pt x="21003" y="18062"/>
                  </a:cubicBezTo>
                  <a:lnTo>
                    <a:pt x="21003" y="18051"/>
                  </a:lnTo>
                  <a:cubicBezTo>
                    <a:pt x="21027" y="18062"/>
                    <a:pt x="21039" y="18062"/>
                    <a:pt x="21075" y="18062"/>
                  </a:cubicBezTo>
                  <a:lnTo>
                    <a:pt x="21075" y="18074"/>
                  </a:lnTo>
                  <a:cubicBezTo>
                    <a:pt x="21063" y="18086"/>
                    <a:pt x="21039" y="18110"/>
                    <a:pt x="21039" y="18122"/>
                  </a:cubicBezTo>
                  <a:cubicBezTo>
                    <a:pt x="21063" y="18134"/>
                    <a:pt x="21086" y="18146"/>
                    <a:pt x="21098" y="18146"/>
                  </a:cubicBezTo>
                  <a:cubicBezTo>
                    <a:pt x="20967" y="18241"/>
                    <a:pt x="20872" y="18336"/>
                    <a:pt x="20765" y="18432"/>
                  </a:cubicBezTo>
                  <a:cubicBezTo>
                    <a:pt x="20717" y="18432"/>
                    <a:pt x="20694" y="18455"/>
                    <a:pt x="20694" y="18491"/>
                  </a:cubicBezTo>
                  <a:cubicBezTo>
                    <a:pt x="20680" y="18477"/>
                    <a:pt x="20662" y="18471"/>
                    <a:pt x="20642" y="18471"/>
                  </a:cubicBezTo>
                  <a:cubicBezTo>
                    <a:pt x="20628" y="18471"/>
                    <a:pt x="20613" y="18474"/>
                    <a:pt x="20598" y="18479"/>
                  </a:cubicBezTo>
                  <a:lnTo>
                    <a:pt x="20598" y="18491"/>
                  </a:lnTo>
                  <a:cubicBezTo>
                    <a:pt x="20586" y="18515"/>
                    <a:pt x="20586" y="18527"/>
                    <a:pt x="20586" y="18539"/>
                  </a:cubicBezTo>
                  <a:cubicBezTo>
                    <a:pt x="20580" y="18519"/>
                    <a:pt x="20562" y="18510"/>
                    <a:pt x="20542" y="18510"/>
                  </a:cubicBezTo>
                  <a:cubicBezTo>
                    <a:pt x="20526" y="18510"/>
                    <a:pt x="20507" y="18516"/>
                    <a:pt x="20491" y="18527"/>
                  </a:cubicBezTo>
                  <a:cubicBezTo>
                    <a:pt x="20491" y="18551"/>
                    <a:pt x="20515" y="18563"/>
                    <a:pt x="20539" y="18563"/>
                  </a:cubicBezTo>
                  <a:cubicBezTo>
                    <a:pt x="20527" y="18586"/>
                    <a:pt x="20503" y="18598"/>
                    <a:pt x="20503" y="18610"/>
                  </a:cubicBezTo>
                  <a:cubicBezTo>
                    <a:pt x="20491" y="18610"/>
                    <a:pt x="20479" y="18610"/>
                    <a:pt x="20467" y="18622"/>
                  </a:cubicBezTo>
                  <a:cubicBezTo>
                    <a:pt x="20467" y="18658"/>
                    <a:pt x="20479" y="18670"/>
                    <a:pt x="20491" y="18670"/>
                  </a:cubicBezTo>
                  <a:cubicBezTo>
                    <a:pt x="20348" y="18801"/>
                    <a:pt x="20217" y="18920"/>
                    <a:pt x="20122" y="18979"/>
                  </a:cubicBezTo>
                  <a:cubicBezTo>
                    <a:pt x="19836" y="19194"/>
                    <a:pt x="19717" y="19146"/>
                    <a:pt x="19598" y="19182"/>
                  </a:cubicBezTo>
                  <a:cubicBezTo>
                    <a:pt x="19860" y="18789"/>
                    <a:pt x="20063" y="17967"/>
                    <a:pt x="20051" y="17836"/>
                  </a:cubicBezTo>
                  <a:cubicBezTo>
                    <a:pt x="20027" y="17705"/>
                    <a:pt x="20027" y="17551"/>
                    <a:pt x="20027" y="17408"/>
                  </a:cubicBezTo>
                  <a:lnTo>
                    <a:pt x="20051" y="17408"/>
                  </a:lnTo>
                  <a:lnTo>
                    <a:pt x="20051" y="17396"/>
                  </a:lnTo>
                  <a:cubicBezTo>
                    <a:pt x="20063" y="17396"/>
                    <a:pt x="20074" y="17372"/>
                    <a:pt x="20086" y="17360"/>
                  </a:cubicBezTo>
                  <a:lnTo>
                    <a:pt x="20086" y="17372"/>
                  </a:lnTo>
                  <a:lnTo>
                    <a:pt x="20110" y="17372"/>
                  </a:lnTo>
                  <a:cubicBezTo>
                    <a:pt x="20122" y="17396"/>
                    <a:pt x="20134" y="17408"/>
                    <a:pt x="20146" y="17408"/>
                  </a:cubicBezTo>
                  <a:cubicBezTo>
                    <a:pt x="20170" y="17396"/>
                    <a:pt x="20170" y="17372"/>
                    <a:pt x="20170" y="17360"/>
                  </a:cubicBezTo>
                  <a:close/>
                  <a:moveTo>
                    <a:pt x="22861" y="19182"/>
                  </a:moveTo>
                  <a:cubicBezTo>
                    <a:pt x="22861" y="19196"/>
                    <a:pt x="22873" y="19214"/>
                    <a:pt x="22896" y="19229"/>
                  </a:cubicBezTo>
                  <a:lnTo>
                    <a:pt x="22896" y="19229"/>
                  </a:lnTo>
                  <a:cubicBezTo>
                    <a:pt x="22872" y="19229"/>
                    <a:pt x="22849" y="19205"/>
                    <a:pt x="22837" y="19205"/>
                  </a:cubicBezTo>
                  <a:cubicBezTo>
                    <a:pt x="22849" y="19205"/>
                    <a:pt x="22861" y="19194"/>
                    <a:pt x="22861" y="19182"/>
                  </a:cubicBezTo>
                  <a:close/>
                  <a:moveTo>
                    <a:pt x="12740" y="16396"/>
                  </a:moveTo>
                  <a:lnTo>
                    <a:pt x="12740" y="16396"/>
                  </a:lnTo>
                  <a:cubicBezTo>
                    <a:pt x="12752" y="16408"/>
                    <a:pt x="12788" y="16431"/>
                    <a:pt x="12812" y="16431"/>
                  </a:cubicBezTo>
                  <a:lnTo>
                    <a:pt x="12883" y="16562"/>
                  </a:lnTo>
                  <a:cubicBezTo>
                    <a:pt x="12883" y="16562"/>
                    <a:pt x="13336" y="17027"/>
                    <a:pt x="13478" y="17122"/>
                  </a:cubicBezTo>
                  <a:cubicBezTo>
                    <a:pt x="13633" y="17229"/>
                    <a:pt x="13645" y="17658"/>
                    <a:pt x="13693" y="17717"/>
                  </a:cubicBezTo>
                  <a:lnTo>
                    <a:pt x="13693" y="17836"/>
                  </a:lnTo>
                  <a:cubicBezTo>
                    <a:pt x="13693" y="18003"/>
                    <a:pt x="14098" y="18634"/>
                    <a:pt x="13907" y="19205"/>
                  </a:cubicBezTo>
                  <a:cubicBezTo>
                    <a:pt x="13728" y="19789"/>
                    <a:pt x="13645" y="20396"/>
                    <a:pt x="13443" y="20479"/>
                  </a:cubicBezTo>
                  <a:cubicBezTo>
                    <a:pt x="13436" y="20481"/>
                    <a:pt x="13428" y="20482"/>
                    <a:pt x="13420" y="20482"/>
                  </a:cubicBezTo>
                  <a:cubicBezTo>
                    <a:pt x="13178" y="20482"/>
                    <a:pt x="12435" y="19652"/>
                    <a:pt x="12204" y="19467"/>
                  </a:cubicBezTo>
                  <a:cubicBezTo>
                    <a:pt x="12038" y="19325"/>
                    <a:pt x="11966" y="19194"/>
                    <a:pt x="11800" y="19027"/>
                  </a:cubicBezTo>
                  <a:cubicBezTo>
                    <a:pt x="11728" y="18813"/>
                    <a:pt x="11669" y="18527"/>
                    <a:pt x="11681" y="18241"/>
                  </a:cubicBezTo>
                  <a:cubicBezTo>
                    <a:pt x="11704" y="18039"/>
                    <a:pt x="11728" y="17801"/>
                    <a:pt x="11764" y="17598"/>
                  </a:cubicBezTo>
                  <a:cubicBezTo>
                    <a:pt x="12026" y="17479"/>
                    <a:pt x="12157" y="17241"/>
                    <a:pt x="12276" y="16979"/>
                  </a:cubicBezTo>
                  <a:cubicBezTo>
                    <a:pt x="12312" y="16931"/>
                    <a:pt x="12323" y="16884"/>
                    <a:pt x="12335" y="16848"/>
                  </a:cubicBezTo>
                  <a:cubicBezTo>
                    <a:pt x="12359" y="16824"/>
                    <a:pt x="12371" y="16800"/>
                    <a:pt x="12359" y="16789"/>
                  </a:cubicBezTo>
                  <a:lnTo>
                    <a:pt x="12359" y="16765"/>
                  </a:lnTo>
                  <a:cubicBezTo>
                    <a:pt x="12371" y="16765"/>
                    <a:pt x="12395" y="16765"/>
                    <a:pt x="12419" y="16753"/>
                  </a:cubicBezTo>
                  <a:cubicBezTo>
                    <a:pt x="12419" y="16741"/>
                    <a:pt x="12395" y="16741"/>
                    <a:pt x="12395" y="16729"/>
                  </a:cubicBezTo>
                  <a:cubicBezTo>
                    <a:pt x="12419" y="16705"/>
                    <a:pt x="12431" y="16693"/>
                    <a:pt x="12443" y="16669"/>
                  </a:cubicBezTo>
                  <a:cubicBezTo>
                    <a:pt x="12454" y="16646"/>
                    <a:pt x="12454" y="16634"/>
                    <a:pt x="12454" y="16622"/>
                  </a:cubicBezTo>
                  <a:cubicBezTo>
                    <a:pt x="12480" y="16639"/>
                    <a:pt x="12511" y="16656"/>
                    <a:pt x="12544" y="16656"/>
                  </a:cubicBezTo>
                  <a:cubicBezTo>
                    <a:pt x="12558" y="16656"/>
                    <a:pt x="12571" y="16653"/>
                    <a:pt x="12585" y="16646"/>
                  </a:cubicBezTo>
                  <a:cubicBezTo>
                    <a:pt x="12585" y="16586"/>
                    <a:pt x="12574" y="16550"/>
                    <a:pt x="12550" y="16527"/>
                  </a:cubicBezTo>
                  <a:cubicBezTo>
                    <a:pt x="12574" y="16515"/>
                    <a:pt x="12609" y="16503"/>
                    <a:pt x="12621" y="16455"/>
                  </a:cubicBezTo>
                  <a:cubicBezTo>
                    <a:pt x="12621" y="16491"/>
                    <a:pt x="12633" y="16503"/>
                    <a:pt x="12669" y="16527"/>
                  </a:cubicBezTo>
                  <a:cubicBezTo>
                    <a:pt x="12728" y="16503"/>
                    <a:pt x="12752" y="16455"/>
                    <a:pt x="12740" y="16396"/>
                  </a:cubicBezTo>
                  <a:close/>
                  <a:moveTo>
                    <a:pt x="16467" y="17646"/>
                  </a:moveTo>
                  <a:cubicBezTo>
                    <a:pt x="16431" y="17681"/>
                    <a:pt x="16419" y="17717"/>
                    <a:pt x="16443" y="17777"/>
                  </a:cubicBezTo>
                  <a:cubicBezTo>
                    <a:pt x="16491" y="17777"/>
                    <a:pt x="16526" y="17753"/>
                    <a:pt x="16538" y="17717"/>
                  </a:cubicBezTo>
                  <a:lnTo>
                    <a:pt x="16550" y="17717"/>
                  </a:lnTo>
                  <a:cubicBezTo>
                    <a:pt x="16562" y="17753"/>
                    <a:pt x="16598" y="17765"/>
                    <a:pt x="16645" y="17765"/>
                  </a:cubicBezTo>
                  <a:cubicBezTo>
                    <a:pt x="16657" y="17741"/>
                    <a:pt x="16657" y="17705"/>
                    <a:pt x="16657" y="17681"/>
                  </a:cubicBezTo>
                  <a:lnTo>
                    <a:pt x="16669" y="17658"/>
                  </a:lnTo>
                  <a:cubicBezTo>
                    <a:pt x="16681" y="17705"/>
                    <a:pt x="16717" y="17753"/>
                    <a:pt x="16776" y="17765"/>
                  </a:cubicBezTo>
                  <a:lnTo>
                    <a:pt x="16776" y="17860"/>
                  </a:lnTo>
                  <a:cubicBezTo>
                    <a:pt x="16848" y="17860"/>
                    <a:pt x="16907" y="17824"/>
                    <a:pt x="16943" y="17765"/>
                  </a:cubicBezTo>
                  <a:cubicBezTo>
                    <a:pt x="16943" y="17777"/>
                    <a:pt x="16955" y="17801"/>
                    <a:pt x="16955" y="17801"/>
                  </a:cubicBezTo>
                  <a:lnTo>
                    <a:pt x="16955" y="17872"/>
                  </a:lnTo>
                  <a:lnTo>
                    <a:pt x="16943" y="17884"/>
                  </a:lnTo>
                  <a:cubicBezTo>
                    <a:pt x="16955" y="17920"/>
                    <a:pt x="16967" y="17932"/>
                    <a:pt x="16979" y="17943"/>
                  </a:cubicBezTo>
                  <a:cubicBezTo>
                    <a:pt x="16979" y="17943"/>
                    <a:pt x="16979" y="17955"/>
                    <a:pt x="16967" y="17955"/>
                  </a:cubicBezTo>
                  <a:cubicBezTo>
                    <a:pt x="16979" y="17979"/>
                    <a:pt x="17015" y="17991"/>
                    <a:pt x="17026" y="18003"/>
                  </a:cubicBezTo>
                  <a:cubicBezTo>
                    <a:pt x="17003" y="18051"/>
                    <a:pt x="16979" y="18098"/>
                    <a:pt x="17003" y="18170"/>
                  </a:cubicBezTo>
                  <a:cubicBezTo>
                    <a:pt x="17038" y="18170"/>
                    <a:pt x="17074" y="18170"/>
                    <a:pt x="17098" y="18158"/>
                  </a:cubicBezTo>
                  <a:cubicBezTo>
                    <a:pt x="17122" y="18170"/>
                    <a:pt x="17122" y="18193"/>
                    <a:pt x="17134" y="18217"/>
                  </a:cubicBezTo>
                  <a:cubicBezTo>
                    <a:pt x="17157" y="18193"/>
                    <a:pt x="17193" y="18182"/>
                    <a:pt x="17205" y="18170"/>
                  </a:cubicBezTo>
                  <a:cubicBezTo>
                    <a:pt x="17217" y="18182"/>
                    <a:pt x="17253" y="18193"/>
                    <a:pt x="17276" y="18193"/>
                  </a:cubicBezTo>
                  <a:cubicBezTo>
                    <a:pt x="17276" y="18190"/>
                    <a:pt x="17278" y="18188"/>
                    <a:pt x="17281" y="18186"/>
                  </a:cubicBezTo>
                  <a:lnTo>
                    <a:pt x="17281" y="18186"/>
                  </a:lnTo>
                  <a:cubicBezTo>
                    <a:pt x="17319" y="18223"/>
                    <a:pt x="17357" y="18244"/>
                    <a:pt x="17402" y="18244"/>
                  </a:cubicBezTo>
                  <a:cubicBezTo>
                    <a:pt x="17411" y="18244"/>
                    <a:pt x="17421" y="18243"/>
                    <a:pt x="17431" y="18241"/>
                  </a:cubicBezTo>
                  <a:lnTo>
                    <a:pt x="17431" y="18241"/>
                  </a:lnTo>
                  <a:cubicBezTo>
                    <a:pt x="17396" y="18301"/>
                    <a:pt x="17396" y="18372"/>
                    <a:pt x="17455" y="18432"/>
                  </a:cubicBezTo>
                  <a:cubicBezTo>
                    <a:pt x="17538" y="18408"/>
                    <a:pt x="17574" y="18348"/>
                    <a:pt x="17574" y="18277"/>
                  </a:cubicBezTo>
                  <a:cubicBezTo>
                    <a:pt x="17600" y="18303"/>
                    <a:pt x="17638" y="18322"/>
                    <a:pt x="17688" y="18322"/>
                  </a:cubicBezTo>
                  <a:cubicBezTo>
                    <a:pt x="17708" y="18322"/>
                    <a:pt x="17729" y="18319"/>
                    <a:pt x="17753" y="18313"/>
                  </a:cubicBezTo>
                  <a:cubicBezTo>
                    <a:pt x="17777" y="18241"/>
                    <a:pt x="17741" y="18182"/>
                    <a:pt x="17717" y="18146"/>
                  </a:cubicBezTo>
                  <a:cubicBezTo>
                    <a:pt x="17753" y="18134"/>
                    <a:pt x="17788" y="18122"/>
                    <a:pt x="17812" y="18062"/>
                  </a:cubicBezTo>
                  <a:cubicBezTo>
                    <a:pt x="17800" y="18051"/>
                    <a:pt x="17800" y="18051"/>
                    <a:pt x="17788" y="18051"/>
                  </a:cubicBezTo>
                  <a:lnTo>
                    <a:pt x="17788" y="18015"/>
                  </a:lnTo>
                  <a:cubicBezTo>
                    <a:pt x="17800" y="18003"/>
                    <a:pt x="17812" y="18003"/>
                    <a:pt x="17836" y="18003"/>
                  </a:cubicBezTo>
                  <a:cubicBezTo>
                    <a:pt x="17812" y="18015"/>
                    <a:pt x="17812" y="18051"/>
                    <a:pt x="17812" y="18062"/>
                  </a:cubicBezTo>
                  <a:cubicBezTo>
                    <a:pt x="17812" y="18086"/>
                    <a:pt x="17848" y="18122"/>
                    <a:pt x="17860" y="18170"/>
                  </a:cubicBezTo>
                  <a:cubicBezTo>
                    <a:pt x="17872" y="18170"/>
                    <a:pt x="17872" y="18146"/>
                    <a:pt x="17872" y="18146"/>
                  </a:cubicBezTo>
                  <a:cubicBezTo>
                    <a:pt x="17896" y="18193"/>
                    <a:pt x="17896" y="18217"/>
                    <a:pt x="17872" y="18229"/>
                  </a:cubicBezTo>
                  <a:cubicBezTo>
                    <a:pt x="17753" y="18610"/>
                    <a:pt x="17800" y="18967"/>
                    <a:pt x="17741" y="19313"/>
                  </a:cubicBezTo>
                  <a:cubicBezTo>
                    <a:pt x="17455" y="19622"/>
                    <a:pt x="16907" y="20610"/>
                    <a:pt x="16622" y="20718"/>
                  </a:cubicBezTo>
                  <a:cubicBezTo>
                    <a:pt x="16253" y="20860"/>
                    <a:pt x="15645" y="21289"/>
                    <a:pt x="15419" y="21444"/>
                  </a:cubicBezTo>
                  <a:cubicBezTo>
                    <a:pt x="15387" y="21463"/>
                    <a:pt x="15362" y="21472"/>
                    <a:pt x="15344" y="21472"/>
                  </a:cubicBezTo>
                  <a:cubicBezTo>
                    <a:pt x="15229" y="21472"/>
                    <a:pt x="15371" y="21118"/>
                    <a:pt x="15371" y="20860"/>
                  </a:cubicBezTo>
                  <a:cubicBezTo>
                    <a:pt x="15371" y="20563"/>
                    <a:pt x="15455" y="20087"/>
                    <a:pt x="15491" y="19467"/>
                  </a:cubicBezTo>
                  <a:cubicBezTo>
                    <a:pt x="15562" y="19348"/>
                    <a:pt x="15550" y="19182"/>
                    <a:pt x="15681" y="18884"/>
                  </a:cubicBezTo>
                  <a:cubicBezTo>
                    <a:pt x="15800" y="18610"/>
                    <a:pt x="16014" y="17943"/>
                    <a:pt x="16122" y="17705"/>
                  </a:cubicBezTo>
                  <a:lnTo>
                    <a:pt x="16122" y="17717"/>
                  </a:lnTo>
                  <a:cubicBezTo>
                    <a:pt x="16137" y="17722"/>
                    <a:pt x="16152" y="17725"/>
                    <a:pt x="16165" y="17725"/>
                  </a:cubicBezTo>
                  <a:cubicBezTo>
                    <a:pt x="16213" y="17725"/>
                    <a:pt x="16246" y="17695"/>
                    <a:pt x="16264" y="17658"/>
                  </a:cubicBezTo>
                  <a:cubicBezTo>
                    <a:pt x="16276" y="17705"/>
                    <a:pt x="16312" y="17753"/>
                    <a:pt x="16372" y="17777"/>
                  </a:cubicBezTo>
                  <a:cubicBezTo>
                    <a:pt x="16407" y="17741"/>
                    <a:pt x="16419" y="17693"/>
                    <a:pt x="16407" y="17646"/>
                  </a:cubicBezTo>
                  <a:close/>
                  <a:moveTo>
                    <a:pt x="13681" y="1"/>
                  </a:moveTo>
                  <a:cubicBezTo>
                    <a:pt x="13645" y="25"/>
                    <a:pt x="13633" y="60"/>
                    <a:pt x="13633" y="84"/>
                  </a:cubicBezTo>
                  <a:cubicBezTo>
                    <a:pt x="13621" y="84"/>
                    <a:pt x="13621" y="96"/>
                    <a:pt x="13621" y="96"/>
                  </a:cubicBezTo>
                  <a:cubicBezTo>
                    <a:pt x="13586" y="96"/>
                    <a:pt x="13562" y="120"/>
                    <a:pt x="13526" y="179"/>
                  </a:cubicBezTo>
                  <a:cubicBezTo>
                    <a:pt x="13538" y="191"/>
                    <a:pt x="13538" y="191"/>
                    <a:pt x="13562" y="191"/>
                  </a:cubicBezTo>
                  <a:cubicBezTo>
                    <a:pt x="13526" y="191"/>
                    <a:pt x="13514" y="215"/>
                    <a:pt x="13502" y="251"/>
                  </a:cubicBezTo>
                  <a:cubicBezTo>
                    <a:pt x="13502" y="215"/>
                    <a:pt x="13478" y="191"/>
                    <a:pt x="13455" y="156"/>
                  </a:cubicBezTo>
                  <a:cubicBezTo>
                    <a:pt x="13407" y="191"/>
                    <a:pt x="13395" y="251"/>
                    <a:pt x="13419" y="275"/>
                  </a:cubicBezTo>
                  <a:cubicBezTo>
                    <a:pt x="13395" y="275"/>
                    <a:pt x="13383" y="275"/>
                    <a:pt x="13347" y="298"/>
                  </a:cubicBezTo>
                  <a:cubicBezTo>
                    <a:pt x="13336" y="293"/>
                    <a:pt x="13326" y="291"/>
                    <a:pt x="13316" y="291"/>
                  </a:cubicBezTo>
                  <a:cubicBezTo>
                    <a:pt x="13283" y="291"/>
                    <a:pt x="13256" y="316"/>
                    <a:pt x="13228" y="334"/>
                  </a:cubicBezTo>
                  <a:cubicBezTo>
                    <a:pt x="13216" y="275"/>
                    <a:pt x="13181" y="239"/>
                    <a:pt x="13109" y="215"/>
                  </a:cubicBezTo>
                  <a:lnTo>
                    <a:pt x="13109" y="239"/>
                  </a:lnTo>
                  <a:cubicBezTo>
                    <a:pt x="13097" y="215"/>
                    <a:pt x="13085" y="215"/>
                    <a:pt x="13050" y="215"/>
                  </a:cubicBezTo>
                  <a:cubicBezTo>
                    <a:pt x="13085" y="191"/>
                    <a:pt x="13097" y="144"/>
                    <a:pt x="13085" y="84"/>
                  </a:cubicBezTo>
                  <a:cubicBezTo>
                    <a:pt x="13002" y="84"/>
                    <a:pt x="12943" y="120"/>
                    <a:pt x="12919" y="179"/>
                  </a:cubicBezTo>
                  <a:cubicBezTo>
                    <a:pt x="12907" y="179"/>
                    <a:pt x="12883" y="191"/>
                    <a:pt x="12871" y="191"/>
                  </a:cubicBezTo>
                  <a:cubicBezTo>
                    <a:pt x="12863" y="188"/>
                    <a:pt x="12852" y="187"/>
                    <a:pt x="12841" y="187"/>
                  </a:cubicBezTo>
                  <a:cubicBezTo>
                    <a:pt x="12802" y="187"/>
                    <a:pt x="12750" y="202"/>
                    <a:pt x="12704" y="239"/>
                  </a:cubicBezTo>
                  <a:cubicBezTo>
                    <a:pt x="12704" y="251"/>
                    <a:pt x="12728" y="263"/>
                    <a:pt x="12740" y="275"/>
                  </a:cubicBezTo>
                  <a:cubicBezTo>
                    <a:pt x="12693" y="275"/>
                    <a:pt x="12645" y="298"/>
                    <a:pt x="12609" y="334"/>
                  </a:cubicBezTo>
                  <a:cubicBezTo>
                    <a:pt x="12621" y="298"/>
                    <a:pt x="12621" y="251"/>
                    <a:pt x="12585" y="203"/>
                  </a:cubicBezTo>
                  <a:cubicBezTo>
                    <a:pt x="12502" y="239"/>
                    <a:pt x="12454" y="310"/>
                    <a:pt x="12478" y="370"/>
                  </a:cubicBezTo>
                  <a:cubicBezTo>
                    <a:pt x="12460" y="359"/>
                    <a:pt x="12440" y="354"/>
                    <a:pt x="12420" y="354"/>
                  </a:cubicBezTo>
                  <a:cubicBezTo>
                    <a:pt x="12371" y="354"/>
                    <a:pt x="12318" y="383"/>
                    <a:pt x="12276" y="441"/>
                  </a:cubicBezTo>
                  <a:cubicBezTo>
                    <a:pt x="12276" y="441"/>
                    <a:pt x="12276" y="453"/>
                    <a:pt x="12300" y="453"/>
                  </a:cubicBezTo>
                  <a:cubicBezTo>
                    <a:pt x="12276" y="489"/>
                    <a:pt x="12276" y="513"/>
                    <a:pt x="12276" y="548"/>
                  </a:cubicBezTo>
                  <a:cubicBezTo>
                    <a:pt x="12261" y="540"/>
                    <a:pt x="12245" y="535"/>
                    <a:pt x="12230" y="535"/>
                  </a:cubicBezTo>
                  <a:cubicBezTo>
                    <a:pt x="12182" y="535"/>
                    <a:pt x="12133" y="575"/>
                    <a:pt x="12097" y="656"/>
                  </a:cubicBezTo>
                  <a:cubicBezTo>
                    <a:pt x="12121" y="679"/>
                    <a:pt x="12145" y="679"/>
                    <a:pt x="12181" y="691"/>
                  </a:cubicBezTo>
                  <a:lnTo>
                    <a:pt x="12181" y="715"/>
                  </a:lnTo>
                  <a:cubicBezTo>
                    <a:pt x="12181" y="715"/>
                    <a:pt x="12181" y="727"/>
                    <a:pt x="12193" y="727"/>
                  </a:cubicBezTo>
                  <a:cubicBezTo>
                    <a:pt x="12181" y="751"/>
                    <a:pt x="12181" y="787"/>
                    <a:pt x="12181" y="810"/>
                  </a:cubicBezTo>
                  <a:cubicBezTo>
                    <a:pt x="12167" y="805"/>
                    <a:pt x="12152" y="802"/>
                    <a:pt x="12139" y="802"/>
                  </a:cubicBezTo>
                  <a:cubicBezTo>
                    <a:pt x="12094" y="802"/>
                    <a:pt x="12050" y="833"/>
                    <a:pt x="12014" y="906"/>
                  </a:cubicBezTo>
                  <a:cubicBezTo>
                    <a:pt x="12031" y="922"/>
                    <a:pt x="12059" y="939"/>
                    <a:pt x="12088" y="939"/>
                  </a:cubicBezTo>
                  <a:cubicBezTo>
                    <a:pt x="12099" y="939"/>
                    <a:pt x="12111" y="936"/>
                    <a:pt x="12121" y="929"/>
                  </a:cubicBezTo>
                  <a:lnTo>
                    <a:pt x="12121" y="929"/>
                  </a:lnTo>
                  <a:cubicBezTo>
                    <a:pt x="12097" y="965"/>
                    <a:pt x="12097" y="1013"/>
                    <a:pt x="12121" y="1049"/>
                  </a:cubicBezTo>
                  <a:cubicBezTo>
                    <a:pt x="12097" y="1072"/>
                    <a:pt x="12073" y="1096"/>
                    <a:pt x="12073" y="1132"/>
                  </a:cubicBezTo>
                  <a:cubicBezTo>
                    <a:pt x="12091" y="1149"/>
                    <a:pt x="12115" y="1160"/>
                    <a:pt x="12136" y="1160"/>
                  </a:cubicBezTo>
                  <a:cubicBezTo>
                    <a:pt x="12143" y="1160"/>
                    <a:pt x="12150" y="1159"/>
                    <a:pt x="12157" y="1156"/>
                  </a:cubicBezTo>
                  <a:lnTo>
                    <a:pt x="12157" y="1156"/>
                  </a:lnTo>
                  <a:cubicBezTo>
                    <a:pt x="12157" y="1168"/>
                    <a:pt x="12145" y="1191"/>
                    <a:pt x="12145" y="1203"/>
                  </a:cubicBezTo>
                  <a:cubicBezTo>
                    <a:pt x="12134" y="1188"/>
                    <a:pt x="12117" y="1179"/>
                    <a:pt x="12096" y="1179"/>
                  </a:cubicBezTo>
                  <a:cubicBezTo>
                    <a:pt x="12069" y="1179"/>
                    <a:pt x="12036" y="1194"/>
                    <a:pt x="12002" y="1227"/>
                  </a:cubicBezTo>
                  <a:cubicBezTo>
                    <a:pt x="12014" y="1263"/>
                    <a:pt x="12038" y="1275"/>
                    <a:pt x="12073" y="1275"/>
                  </a:cubicBezTo>
                  <a:cubicBezTo>
                    <a:pt x="12038" y="1287"/>
                    <a:pt x="12038" y="1322"/>
                    <a:pt x="12038" y="1370"/>
                  </a:cubicBezTo>
                  <a:cubicBezTo>
                    <a:pt x="12026" y="1370"/>
                    <a:pt x="12002" y="1382"/>
                    <a:pt x="11978" y="1406"/>
                  </a:cubicBezTo>
                  <a:cubicBezTo>
                    <a:pt x="12002" y="1441"/>
                    <a:pt x="12026" y="1453"/>
                    <a:pt x="12062" y="1453"/>
                  </a:cubicBezTo>
                  <a:cubicBezTo>
                    <a:pt x="12026" y="1489"/>
                    <a:pt x="12026" y="1513"/>
                    <a:pt x="12038" y="1560"/>
                  </a:cubicBezTo>
                  <a:lnTo>
                    <a:pt x="12026" y="1560"/>
                  </a:lnTo>
                  <a:cubicBezTo>
                    <a:pt x="12026" y="1620"/>
                    <a:pt x="12038" y="1668"/>
                    <a:pt x="12073" y="1691"/>
                  </a:cubicBezTo>
                  <a:cubicBezTo>
                    <a:pt x="12026" y="1691"/>
                    <a:pt x="11990" y="1727"/>
                    <a:pt x="11978" y="1763"/>
                  </a:cubicBezTo>
                  <a:cubicBezTo>
                    <a:pt x="11966" y="1757"/>
                    <a:pt x="11951" y="1754"/>
                    <a:pt x="11937" y="1754"/>
                  </a:cubicBezTo>
                  <a:cubicBezTo>
                    <a:pt x="11922" y="1754"/>
                    <a:pt x="11907" y="1757"/>
                    <a:pt x="11895" y="1763"/>
                  </a:cubicBezTo>
                  <a:cubicBezTo>
                    <a:pt x="11895" y="1811"/>
                    <a:pt x="11895" y="1846"/>
                    <a:pt x="11907" y="1870"/>
                  </a:cubicBezTo>
                  <a:cubicBezTo>
                    <a:pt x="11895" y="1870"/>
                    <a:pt x="11859" y="1882"/>
                    <a:pt x="11847" y="1882"/>
                  </a:cubicBezTo>
                  <a:lnTo>
                    <a:pt x="11835" y="1882"/>
                  </a:lnTo>
                  <a:cubicBezTo>
                    <a:pt x="11859" y="1858"/>
                    <a:pt x="11871" y="1811"/>
                    <a:pt x="11859" y="1751"/>
                  </a:cubicBezTo>
                  <a:cubicBezTo>
                    <a:pt x="11776" y="1751"/>
                    <a:pt x="11716" y="1799"/>
                    <a:pt x="11692" y="1870"/>
                  </a:cubicBezTo>
                  <a:cubicBezTo>
                    <a:pt x="11673" y="1837"/>
                    <a:pt x="11642" y="1819"/>
                    <a:pt x="11603" y="1819"/>
                  </a:cubicBezTo>
                  <a:cubicBezTo>
                    <a:pt x="11571" y="1819"/>
                    <a:pt x="11533" y="1831"/>
                    <a:pt x="11490" y="1858"/>
                  </a:cubicBezTo>
                  <a:lnTo>
                    <a:pt x="11490" y="1870"/>
                  </a:lnTo>
                  <a:cubicBezTo>
                    <a:pt x="11454" y="1882"/>
                    <a:pt x="11442" y="1918"/>
                    <a:pt x="11442" y="1965"/>
                  </a:cubicBezTo>
                  <a:cubicBezTo>
                    <a:pt x="11425" y="1936"/>
                    <a:pt x="11395" y="1921"/>
                    <a:pt x="11359" y="1921"/>
                  </a:cubicBezTo>
                  <a:cubicBezTo>
                    <a:pt x="11323" y="1921"/>
                    <a:pt x="11282" y="1936"/>
                    <a:pt x="11240" y="1965"/>
                  </a:cubicBezTo>
                  <a:cubicBezTo>
                    <a:pt x="11252" y="2025"/>
                    <a:pt x="11288" y="2049"/>
                    <a:pt x="11323" y="2061"/>
                  </a:cubicBezTo>
                  <a:cubicBezTo>
                    <a:pt x="11288" y="2096"/>
                    <a:pt x="11264" y="2120"/>
                    <a:pt x="11264" y="2168"/>
                  </a:cubicBezTo>
                  <a:cubicBezTo>
                    <a:pt x="11240" y="2168"/>
                    <a:pt x="11204" y="2180"/>
                    <a:pt x="11180" y="2215"/>
                  </a:cubicBezTo>
                  <a:cubicBezTo>
                    <a:pt x="11192" y="2275"/>
                    <a:pt x="11228" y="2299"/>
                    <a:pt x="11264" y="2299"/>
                  </a:cubicBezTo>
                  <a:cubicBezTo>
                    <a:pt x="11228" y="2334"/>
                    <a:pt x="11204" y="2394"/>
                    <a:pt x="11228" y="2465"/>
                  </a:cubicBezTo>
                  <a:lnTo>
                    <a:pt x="11240" y="2465"/>
                  </a:lnTo>
                  <a:lnTo>
                    <a:pt x="11228" y="2477"/>
                  </a:lnTo>
                  <a:lnTo>
                    <a:pt x="11180" y="2477"/>
                  </a:lnTo>
                  <a:cubicBezTo>
                    <a:pt x="11158" y="2466"/>
                    <a:pt x="11129" y="2458"/>
                    <a:pt x="11094" y="2458"/>
                  </a:cubicBezTo>
                  <a:cubicBezTo>
                    <a:pt x="11053" y="2458"/>
                    <a:pt x="11005" y="2469"/>
                    <a:pt x="10954" y="2501"/>
                  </a:cubicBezTo>
                  <a:cubicBezTo>
                    <a:pt x="10954" y="2525"/>
                    <a:pt x="10966" y="2537"/>
                    <a:pt x="10966" y="2561"/>
                  </a:cubicBezTo>
                  <a:cubicBezTo>
                    <a:pt x="10956" y="2554"/>
                    <a:pt x="10942" y="2551"/>
                    <a:pt x="10927" y="2551"/>
                  </a:cubicBezTo>
                  <a:cubicBezTo>
                    <a:pt x="10886" y="2551"/>
                    <a:pt x="10830" y="2571"/>
                    <a:pt x="10788" y="2596"/>
                  </a:cubicBezTo>
                  <a:cubicBezTo>
                    <a:pt x="10823" y="2561"/>
                    <a:pt x="10835" y="2501"/>
                    <a:pt x="10811" y="2453"/>
                  </a:cubicBezTo>
                  <a:lnTo>
                    <a:pt x="10811" y="2453"/>
                  </a:lnTo>
                  <a:cubicBezTo>
                    <a:pt x="10692" y="2465"/>
                    <a:pt x="10633" y="2537"/>
                    <a:pt x="10633" y="2632"/>
                  </a:cubicBezTo>
                  <a:cubicBezTo>
                    <a:pt x="10608" y="2612"/>
                    <a:pt x="10577" y="2601"/>
                    <a:pt x="10544" y="2601"/>
                  </a:cubicBezTo>
                  <a:cubicBezTo>
                    <a:pt x="10496" y="2601"/>
                    <a:pt x="10443" y="2624"/>
                    <a:pt x="10395" y="2680"/>
                  </a:cubicBezTo>
                  <a:cubicBezTo>
                    <a:pt x="10395" y="2680"/>
                    <a:pt x="10395" y="2692"/>
                    <a:pt x="10407" y="2692"/>
                  </a:cubicBezTo>
                  <a:cubicBezTo>
                    <a:pt x="10371" y="2715"/>
                    <a:pt x="10371" y="2763"/>
                    <a:pt x="10371" y="2799"/>
                  </a:cubicBezTo>
                  <a:cubicBezTo>
                    <a:pt x="10351" y="2783"/>
                    <a:pt x="10329" y="2775"/>
                    <a:pt x="10305" y="2775"/>
                  </a:cubicBezTo>
                  <a:cubicBezTo>
                    <a:pt x="10257" y="2775"/>
                    <a:pt x="10204" y="2807"/>
                    <a:pt x="10157" y="2870"/>
                  </a:cubicBezTo>
                  <a:cubicBezTo>
                    <a:pt x="10180" y="2918"/>
                    <a:pt x="10228" y="2942"/>
                    <a:pt x="10276" y="2942"/>
                  </a:cubicBezTo>
                  <a:cubicBezTo>
                    <a:pt x="10240" y="2977"/>
                    <a:pt x="10228" y="3013"/>
                    <a:pt x="10240" y="3049"/>
                  </a:cubicBezTo>
                  <a:cubicBezTo>
                    <a:pt x="10228" y="3061"/>
                    <a:pt x="10204" y="3073"/>
                    <a:pt x="10204" y="3096"/>
                  </a:cubicBezTo>
                  <a:lnTo>
                    <a:pt x="10168" y="3132"/>
                  </a:lnTo>
                  <a:lnTo>
                    <a:pt x="10180" y="3156"/>
                  </a:lnTo>
                  <a:cubicBezTo>
                    <a:pt x="10168" y="3180"/>
                    <a:pt x="10180" y="3227"/>
                    <a:pt x="10180" y="3251"/>
                  </a:cubicBezTo>
                  <a:cubicBezTo>
                    <a:pt x="10160" y="3242"/>
                    <a:pt x="10138" y="3238"/>
                    <a:pt x="10116" y="3238"/>
                  </a:cubicBezTo>
                  <a:cubicBezTo>
                    <a:pt x="10047" y="3238"/>
                    <a:pt x="9975" y="3280"/>
                    <a:pt x="9930" y="3370"/>
                  </a:cubicBezTo>
                  <a:lnTo>
                    <a:pt x="9942" y="3394"/>
                  </a:lnTo>
                  <a:cubicBezTo>
                    <a:pt x="9930" y="3430"/>
                    <a:pt x="9930" y="3477"/>
                    <a:pt x="9942" y="3525"/>
                  </a:cubicBezTo>
                  <a:cubicBezTo>
                    <a:pt x="9918" y="3519"/>
                    <a:pt x="9901" y="3516"/>
                    <a:pt x="9883" y="3516"/>
                  </a:cubicBezTo>
                  <a:cubicBezTo>
                    <a:pt x="9865" y="3516"/>
                    <a:pt x="9847" y="3519"/>
                    <a:pt x="9823" y="3525"/>
                  </a:cubicBezTo>
                  <a:lnTo>
                    <a:pt x="9823" y="3489"/>
                  </a:lnTo>
                  <a:cubicBezTo>
                    <a:pt x="9823" y="3418"/>
                    <a:pt x="9776" y="3370"/>
                    <a:pt x="9716" y="3358"/>
                  </a:cubicBezTo>
                  <a:cubicBezTo>
                    <a:pt x="9764" y="3334"/>
                    <a:pt x="9776" y="3275"/>
                    <a:pt x="9764" y="3192"/>
                  </a:cubicBezTo>
                  <a:cubicBezTo>
                    <a:pt x="9668" y="3192"/>
                    <a:pt x="9609" y="3227"/>
                    <a:pt x="9585" y="3275"/>
                  </a:cubicBezTo>
                  <a:cubicBezTo>
                    <a:pt x="9573" y="3275"/>
                    <a:pt x="9537" y="3275"/>
                    <a:pt x="9526" y="3287"/>
                  </a:cubicBezTo>
                  <a:cubicBezTo>
                    <a:pt x="9503" y="3270"/>
                    <a:pt x="9476" y="3261"/>
                    <a:pt x="9446" y="3261"/>
                  </a:cubicBezTo>
                  <a:cubicBezTo>
                    <a:pt x="9412" y="3261"/>
                    <a:pt x="9373" y="3273"/>
                    <a:pt x="9335" y="3299"/>
                  </a:cubicBezTo>
                  <a:cubicBezTo>
                    <a:pt x="9335" y="3334"/>
                    <a:pt x="9347" y="3346"/>
                    <a:pt x="9359" y="3358"/>
                  </a:cubicBezTo>
                  <a:cubicBezTo>
                    <a:pt x="9350" y="3356"/>
                    <a:pt x="9341" y="3354"/>
                    <a:pt x="9330" y="3354"/>
                  </a:cubicBezTo>
                  <a:cubicBezTo>
                    <a:pt x="9295" y="3354"/>
                    <a:pt x="9250" y="3370"/>
                    <a:pt x="9204" y="3406"/>
                  </a:cubicBezTo>
                  <a:cubicBezTo>
                    <a:pt x="9228" y="3358"/>
                    <a:pt x="9240" y="3299"/>
                    <a:pt x="9216" y="3239"/>
                  </a:cubicBezTo>
                  <a:lnTo>
                    <a:pt x="9216" y="3239"/>
                  </a:lnTo>
                  <a:cubicBezTo>
                    <a:pt x="9109" y="3251"/>
                    <a:pt x="9049" y="3311"/>
                    <a:pt x="9049" y="3406"/>
                  </a:cubicBezTo>
                  <a:cubicBezTo>
                    <a:pt x="9021" y="3378"/>
                    <a:pt x="8987" y="3363"/>
                    <a:pt x="8950" y="3363"/>
                  </a:cubicBezTo>
                  <a:cubicBezTo>
                    <a:pt x="8910" y="3363"/>
                    <a:pt x="8867" y="3380"/>
                    <a:pt x="8823" y="3418"/>
                  </a:cubicBezTo>
                  <a:lnTo>
                    <a:pt x="8823" y="3430"/>
                  </a:lnTo>
                  <a:cubicBezTo>
                    <a:pt x="8799" y="3465"/>
                    <a:pt x="8799" y="3489"/>
                    <a:pt x="8799" y="3537"/>
                  </a:cubicBezTo>
                  <a:cubicBezTo>
                    <a:pt x="8774" y="3512"/>
                    <a:pt x="8748" y="3500"/>
                    <a:pt x="8719" y="3500"/>
                  </a:cubicBezTo>
                  <a:cubicBezTo>
                    <a:pt x="8678" y="3500"/>
                    <a:pt x="8634" y="3524"/>
                    <a:pt x="8585" y="3573"/>
                  </a:cubicBezTo>
                  <a:cubicBezTo>
                    <a:pt x="8621" y="3632"/>
                    <a:pt x="8644" y="3656"/>
                    <a:pt x="8692" y="3656"/>
                  </a:cubicBezTo>
                  <a:cubicBezTo>
                    <a:pt x="8668" y="3692"/>
                    <a:pt x="8644" y="3727"/>
                    <a:pt x="8644" y="3775"/>
                  </a:cubicBezTo>
                  <a:cubicBezTo>
                    <a:pt x="8621" y="3775"/>
                    <a:pt x="8585" y="3811"/>
                    <a:pt x="8561" y="3835"/>
                  </a:cubicBezTo>
                  <a:cubicBezTo>
                    <a:pt x="8585" y="3894"/>
                    <a:pt x="8621" y="3930"/>
                    <a:pt x="8668" y="3930"/>
                  </a:cubicBezTo>
                  <a:cubicBezTo>
                    <a:pt x="8621" y="3966"/>
                    <a:pt x="8609" y="4025"/>
                    <a:pt x="8633" y="4108"/>
                  </a:cubicBezTo>
                  <a:lnTo>
                    <a:pt x="8680" y="4108"/>
                  </a:lnTo>
                  <a:lnTo>
                    <a:pt x="8680" y="4120"/>
                  </a:lnTo>
                  <a:lnTo>
                    <a:pt x="8668" y="4120"/>
                  </a:lnTo>
                  <a:cubicBezTo>
                    <a:pt x="8654" y="4117"/>
                    <a:pt x="8641" y="4115"/>
                    <a:pt x="8629" y="4115"/>
                  </a:cubicBezTo>
                  <a:cubicBezTo>
                    <a:pt x="8600" y="4115"/>
                    <a:pt x="8574" y="4124"/>
                    <a:pt x="8549" y="4132"/>
                  </a:cubicBezTo>
                  <a:cubicBezTo>
                    <a:pt x="8549" y="4073"/>
                    <a:pt x="8513" y="4013"/>
                    <a:pt x="8442" y="3954"/>
                  </a:cubicBezTo>
                  <a:cubicBezTo>
                    <a:pt x="8371" y="4001"/>
                    <a:pt x="8347" y="4073"/>
                    <a:pt x="8371" y="4132"/>
                  </a:cubicBezTo>
                  <a:lnTo>
                    <a:pt x="8323" y="4180"/>
                  </a:lnTo>
                  <a:cubicBezTo>
                    <a:pt x="8252" y="4180"/>
                    <a:pt x="8192" y="4204"/>
                    <a:pt x="8156" y="4299"/>
                  </a:cubicBezTo>
                  <a:cubicBezTo>
                    <a:pt x="8168" y="4311"/>
                    <a:pt x="8204" y="4347"/>
                    <a:pt x="8216" y="4347"/>
                  </a:cubicBezTo>
                  <a:cubicBezTo>
                    <a:pt x="8168" y="4358"/>
                    <a:pt x="8121" y="4370"/>
                    <a:pt x="8097" y="4430"/>
                  </a:cubicBezTo>
                  <a:cubicBezTo>
                    <a:pt x="8085" y="4418"/>
                    <a:pt x="8085" y="4406"/>
                    <a:pt x="8073" y="4382"/>
                  </a:cubicBezTo>
                  <a:cubicBezTo>
                    <a:pt x="8049" y="4358"/>
                    <a:pt x="8025" y="4311"/>
                    <a:pt x="7990" y="4287"/>
                  </a:cubicBezTo>
                  <a:cubicBezTo>
                    <a:pt x="7906" y="4347"/>
                    <a:pt x="7871" y="4430"/>
                    <a:pt x="7918" y="4525"/>
                  </a:cubicBezTo>
                  <a:cubicBezTo>
                    <a:pt x="7888" y="4510"/>
                    <a:pt x="7859" y="4502"/>
                    <a:pt x="7832" y="4502"/>
                  </a:cubicBezTo>
                  <a:cubicBezTo>
                    <a:pt x="7773" y="4502"/>
                    <a:pt x="7721" y="4539"/>
                    <a:pt x="7680" y="4620"/>
                  </a:cubicBezTo>
                  <a:lnTo>
                    <a:pt x="7692" y="4644"/>
                  </a:lnTo>
                  <a:cubicBezTo>
                    <a:pt x="7680" y="4680"/>
                    <a:pt x="7680" y="4728"/>
                    <a:pt x="7716" y="4775"/>
                  </a:cubicBezTo>
                  <a:cubicBezTo>
                    <a:pt x="7689" y="4762"/>
                    <a:pt x="7661" y="4755"/>
                    <a:pt x="7635" y="4755"/>
                  </a:cubicBezTo>
                  <a:cubicBezTo>
                    <a:pt x="7570" y="4755"/>
                    <a:pt x="7512" y="4797"/>
                    <a:pt x="7478" y="4882"/>
                  </a:cubicBezTo>
                  <a:cubicBezTo>
                    <a:pt x="7501" y="4906"/>
                    <a:pt x="7525" y="4942"/>
                    <a:pt x="7561" y="4954"/>
                  </a:cubicBezTo>
                  <a:cubicBezTo>
                    <a:pt x="7549" y="4966"/>
                    <a:pt x="7549" y="4978"/>
                    <a:pt x="7549" y="5001"/>
                  </a:cubicBezTo>
                  <a:cubicBezTo>
                    <a:pt x="7532" y="4984"/>
                    <a:pt x="7514" y="4973"/>
                    <a:pt x="7487" y="4973"/>
                  </a:cubicBezTo>
                  <a:cubicBezTo>
                    <a:pt x="7478" y="4973"/>
                    <a:pt x="7467" y="4974"/>
                    <a:pt x="7454" y="4978"/>
                  </a:cubicBezTo>
                  <a:cubicBezTo>
                    <a:pt x="7454" y="5025"/>
                    <a:pt x="7478" y="5037"/>
                    <a:pt x="7501" y="5061"/>
                  </a:cubicBezTo>
                  <a:cubicBezTo>
                    <a:pt x="7466" y="5073"/>
                    <a:pt x="7454" y="5085"/>
                    <a:pt x="7454" y="5132"/>
                  </a:cubicBezTo>
                  <a:cubicBezTo>
                    <a:pt x="7478" y="5132"/>
                    <a:pt x="7478" y="5132"/>
                    <a:pt x="7490" y="5144"/>
                  </a:cubicBezTo>
                  <a:lnTo>
                    <a:pt x="7490" y="5180"/>
                  </a:lnTo>
                  <a:cubicBezTo>
                    <a:pt x="7475" y="5170"/>
                    <a:pt x="7462" y="5164"/>
                    <a:pt x="7451" y="5164"/>
                  </a:cubicBezTo>
                  <a:cubicBezTo>
                    <a:pt x="7436" y="5164"/>
                    <a:pt x="7425" y="5176"/>
                    <a:pt x="7418" y="5204"/>
                  </a:cubicBezTo>
                  <a:cubicBezTo>
                    <a:pt x="7430" y="5216"/>
                    <a:pt x="7442" y="5239"/>
                    <a:pt x="7454" y="5239"/>
                  </a:cubicBezTo>
                  <a:cubicBezTo>
                    <a:pt x="7442" y="5251"/>
                    <a:pt x="7442" y="5263"/>
                    <a:pt x="7442" y="5299"/>
                  </a:cubicBezTo>
                  <a:cubicBezTo>
                    <a:pt x="7430" y="5299"/>
                    <a:pt x="7430" y="5311"/>
                    <a:pt x="7406" y="5323"/>
                  </a:cubicBezTo>
                  <a:lnTo>
                    <a:pt x="7430" y="5335"/>
                  </a:lnTo>
                  <a:cubicBezTo>
                    <a:pt x="7406" y="5335"/>
                    <a:pt x="7406" y="5359"/>
                    <a:pt x="7394" y="5359"/>
                  </a:cubicBezTo>
                  <a:cubicBezTo>
                    <a:pt x="7394" y="5275"/>
                    <a:pt x="7347" y="5216"/>
                    <a:pt x="7263" y="5216"/>
                  </a:cubicBezTo>
                  <a:lnTo>
                    <a:pt x="7263" y="5239"/>
                  </a:lnTo>
                  <a:cubicBezTo>
                    <a:pt x="7228" y="5239"/>
                    <a:pt x="7204" y="5251"/>
                    <a:pt x="7168" y="5275"/>
                  </a:cubicBezTo>
                  <a:cubicBezTo>
                    <a:pt x="7168" y="5204"/>
                    <a:pt x="7132" y="5156"/>
                    <a:pt x="7037" y="5144"/>
                  </a:cubicBezTo>
                  <a:cubicBezTo>
                    <a:pt x="7025" y="5192"/>
                    <a:pt x="7025" y="5239"/>
                    <a:pt x="7037" y="5275"/>
                  </a:cubicBezTo>
                  <a:cubicBezTo>
                    <a:pt x="6989" y="5275"/>
                    <a:pt x="6966" y="5299"/>
                    <a:pt x="6930" y="5323"/>
                  </a:cubicBezTo>
                  <a:cubicBezTo>
                    <a:pt x="6918" y="5311"/>
                    <a:pt x="6894" y="5299"/>
                    <a:pt x="6847" y="5299"/>
                  </a:cubicBezTo>
                  <a:cubicBezTo>
                    <a:pt x="6835" y="5335"/>
                    <a:pt x="6835" y="5382"/>
                    <a:pt x="6847" y="5430"/>
                  </a:cubicBezTo>
                  <a:cubicBezTo>
                    <a:pt x="6799" y="5430"/>
                    <a:pt x="6739" y="5442"/>
                    <a:pt x="6716" y="5513"/>
                  </a:cubicBezTo>
                  <a:cubicBezTo>
                    <a:pt x="6728" y="5537"/>
                    <a:pt x="6728" y="5537"/>
                    <a:pt x="6739" y="5537"/>
                  </a:cubicBezTo>
                  <a:cubicBezTo>
                    <a:pt x="6728" y="5549"/>
                    <a:pt x="6716" y="5549"/>
                    <a:pt x="6692" y="5573"/>
                  </a:cubicBezTo>
                  <a:cubicBezTo>
                    <a:pt x="6680" y="5597"/>
                    <a:pt x="6680" y="5620"/>
                    <a:pt x="6680" y="5632"/>
                  </a:cubicBezTo>
                  <a:cubicBezTo>
                    <a:pt x="6677" y="5631"/>
                    <a:pt x="6673" y="5630"/>
                    <a:pt x="6669" y="5630"/>
                  </a:cubicBezTo>
                  <a:cubicBezTo>
                    <a:pt x="6642" y="5630"/>
                    <a:pt x="6594" y="5665"/>
                    <a:pt x="6573" y="5728"/>
                  </a:cubicBezTo>
                  <a:cubicBezTo>
                    <a:pt x="6585" y="5734"/>
                    <a:pt x="6597" y="5737"/>
                    <a:pt x="6610" y="5737"/>
                  </a:cubicBezTo>
                  <a:cubicBezTo>
                    <a:pt x="6623" y="5737"/>
                    <a:pt x="6638" y="5734"/>
                    <a:pt x="6656" y="5728"/>
                  </a:cubicBezTo>
                  <a:lnTo>
                    <a:pt x="6656" y="5728"/>
                  </a:lnTo>
                  <a:cubicBezTo>
                    <a:pt x="6632" y="5751"/>
                    <a:pt x="6632" y="5787"/>
                    <a:pt x="6656" y="5799"/>
                  </a:cubicBezTo>
                  <a:cubicBezTo>
                    <a:pt x="6632" y="5811"/>
                    <a:pt x="6632" y="5835"/>
                    <a:pt x="6620" y="5859"/>
                  </a:cubicBezTo>
                  <a:cubicBezTo>
                    <a:pt x="6608" y="5871"/>
                    <a:pt x="6608" y="5894"/>
                    <a:pt x="6597" y="5906"/>
                  </a:cubicBezTo>
                  <a:cubicBezTo>
                    <a:pt x="6608" y="5918"/>
                    <a:pt x="6620" y="5930"/>
                    <a:pt x="6632" y="5930"/>
                  </a:cubicBezTo>
                  <a:cubicBezTo>
                    <a:pt x="6608" y="5954"/>
                    <a:pt x="6585" y="5966"/>
                    <a:pt x="6549" y="6025"/>
                  </a:cubicBezTo>
                  <a:cubicBezTo>
                    <a:pt x="6549" y="5978"/>
                    <a:pt x="6537" y="5930"/>
                    <a:pt x="6489" y="5906"/>
                  </a:cubicBezTo>
                  <a:cubicBezTo>
                    <a:pt x="6430" y="5954"/>
                    <a:pt x="6418" y="6013"/>
                    <a:pt x="6442" y="6073"/>
                  </a:cubicBezTo>
                  <a:cubicBezTo>
                    <a:pt x="6427" y="6067"/>
                    <a:pt x="6413" y="6064"/>
                    <a:pt x="6399" y="6064"/>
                  </a:cubicBezTo>
                  <a:cubicBezTo>
                    <a:pt x="6355" y="6064"/>
                    <a:pt x="6317" y="6093"/>
                    <a:pt x="6299" y="6156"/>
                  </a:cubicBezTo>
                  <a:lnTo>
                    <a:pt x="6311" y="6168"/>
                  </a:lnTo>
                  <a:cubicBezTo>
                    <a:pt x="6311" y="6204"/>
                    <a:pt x="6311" y="6228"/>
                    <a:pt x="6323" y="6263"/>
                  </a:cubicBezTo>
                  <a:cubicBezTo>
                    <a:pt x="6310" y="6261"/>
                    <a:pt x="6298" y="6260"/>
                    <a:pt x="6286" y="6260"/>
                  </a:cubicBezTo>
                  <a:cubicBezTo>
                    <a:pt x="6240" y="6260"/>
                    <a:pt x="6199" y="6281"/>
                    <a:pt x="6180" y="6347"/>
                  </a:cubicBezTo>
                  <a:cubicBezTo>
                    <a:pt x="6204" y="6382"/>
                    <a:pt x="6251" y="6394"/>
                    <a:pt x="6299" y="6394"/>
                  </a:cubicBezTo>
                  <a:cubicBezTo>
                    <a:pt x="6287" y="6430"/>
                    <a:pt x="6287" y="6466"/>
                    <a:pt x="6299" y="6513"/>
                  </a:cubicBezTo>
                  <a:cubicBezTo>
                    <a:pt x="6287" y="6525"/>
                    <a:pt x="6251" y="6561"/>
                    <a:pt x="6251" y="6585"/>
                  </a:cubicBezTo>
                  <a:cubicBezTo>
                    <a:pt x="6287" y="6621"/>
                    <a:pt x="6299" y="6621"/>
                    <a:pt x="6323" y="6633"/>
                  </a:cubicBezTo>
                  <a:cubicBezTo>
                    <a:pt x="6311" y="6633"/>
                    <a:pt x="6299" y="6644"/>
                    <a:pt x="6299" y="6668"/>
                  </a:cubicBezTo>
                  <a:lnTo>
                    <a:pt x="6299" y="6692"/>
                  </a:lnTo>
                  <a:lnTo>
                    <a:pt x="6263" y="6692"/>
                  </a:lnTo>
                  <a:lnTo>
                    <a:pt x="6263" y="6704"/>
                  </a:lnTo>
                  <a:cubicBezTo>
                    <a:pt x="6251" y="6704"/>
                    <a:pt x="6239" y="6704"/>
                    <a:pt x="6227" y="6728"/>
                  </a:cubicBezTo>
                  <a:cubicBezTo>
                    <a:pt x="6204" y="6704"/>
                    <a:pt x="6180" y="6704"/>
                    <a:pt x="6144" y="6704"/>
                  </a:cubicBezTo>
                  <a:cubicBezTo>
                    <a:pt x="6192" y="6692"/>
                    <a:pt x="6204" y="6644"/>
                    <a:pt x="6227" y="6585"/>
                  </a:cubicBezTo>
                  <a:cubicBezTo>
                    <a:pt x="6205" y="6572"/>
                    <a:pt x="6183" y="6565"/>
                    <a:pt x="6161" y="6565"/>
                  </a:cubicBezTo>
                  <a:cubicBezTo>
                    <a:pt x="6125" y="6565"/>
                    <a:pt x="6091" y="6583"/>
                    <a:pt x="6061" y="6621"/>
                  </a:cubicBezTo>
                  <a:cubicBezTo>
                    <a:pt x="6037" y="6549"/>
                    <a:pt x="6001" y="6502"/>
                    <a:pt x="5906" y="6502"/>
                  </a:cubicBezTo>
                  <a:lnTo>
                    <a:pt x="5906" y="6513"/>
                  </a:lnTo>
                  <a:cubicBezTo>
                    <a:pt x="5882" y="6513"/>
                    <a:pt x="5846" y="6549"/>
                    <a:pt x="5835" y="6561"/>
                  </a:cubicBezTo>
                  <a:cubicBezTo>
                    <a:pt x="5823" y="6490"/>
                    <a:pt x="5775" y="6442"/>
                    <a:pt x="5668" y="6442"/>
                  </a:cubicBezTo>
                  <a:cubicBezTo>
                    <a:pt x="5656" y="6502"/>
                    <a:pt x="5668" y="6549"/>
                    <a:pt x="5704" y="6573"/>
                  </a:cubicBezTo>
                  <a:cubicBezTo>
                    <a:pt x="5656" y="6573"/>
                    <a:pt x="5608" y="6585"/>
                    <a:pt x="5596" y="6633"/>
                  </a:cubicBezTo>
                  <a:cubicBezTo>
                    <a:pt x="5573" y="6621"/>
                    <a:pt x="5537" y="6621"/>
                    <a:pt x="5489" y="6621"/>
                  </a:cubicBezTo>
                  <a:cubicBezTo>
                    <a:pt x="5477" y="6680"/>
                    <a:pt x="5489" y="6728"/>
                    <a:pt x="5525" y="6752"/>
                  </a:cubicBezTo>
                  <a:cubicBezTo>
                    <a:pt x="5465" y="6752"/>
                    <a:pt x="5418" y="6799"/>
                    <a:pt x="5406" y="6859"/>
                  </a:cubicBezTo>
                  <a:cubicBezTo>
                    <a:pt x="5438" y="6884"/>
                    <a:pt x="5463" y="6896"/>
                    <a:pt x="5487" y="6896"/>
                  </a:cubicBezTo>
                  <a:cubicBezTo>
                    <a:pt x="5507" y="6896"/>
                    <a:pt x="5527" y="6887"/>
                    <a:pt x="5549" y="6871"/>
                  </a:cubicBezTo>
                  <a:lnTo>
                    <a:pt x="5549" y="6906"/>
                  </a:lnTo>
                  <a:cubicBezTo>
                    <a:pt x="5537" y="6918"/>
                    <a:pt x="5525" y="6930"/>
                    <a:pt x="5525" y="6942"/>
                  </a:cubicBezTo>
                  <a:lnTo>
                    <a:pt x="5501" y="6942"/>
                  </a:lnTo>
                  <a:cubicBezTo>
                    <a:pt x="5489" y="7002"/>
                    <a:pt x="5501" y="7049"/>
                    <a:pt x="5525" y="7085"/>
                  </a:cubicBezTo>
                  <a:cubicBezTo>
                    <a:pt x="5477" y="7085"/>
                    <a:pt x="5430" y="7121"/>
                    <a:pt x="5418" y="7180"/>
                  </a:cubicBezTo>
                  <a:cubicBezTo>
                    <a:pt x="5442" y="7216"/>
                    <a:pt x="5477" y="7216"/>
                    <a:pt x="5513" y="7216"/>
                  </a:cubicBezTo>
                  <a:cubicBezTo>
                    <a:pt x="5489" y="7216"/>
                    <a:pt x="5477" y="7228"/>
                    <a:pt x="5465" y="7240"/>
                  </a:cubicBezTo>
                  <a:cubicBezTo>
                    <a:pt x="5442" y="7228"/>
                    <a:pt x="5430" y="7228"/>
                    <a:pt x="5406" y="7228"/>
                  </a:cubicBezTo>
                  <a:cubicBezTo>
                    <a:pt x="5394" y="7264"/>
                    <a:pt x="5406" y="7287"/>
                    <a:pt x="5418" y="7323"/>
                  </a:cubicBezTo>
                  <a:cubicBezTo>
                    <a:pt x="5394" y="7323"/>
                    <a:pt x="5358" y="7335"/>
                    <a:pt x="5346" y="7359"/>
                  </a:cubicBezTo>
                  <a:cubicBezTo>
                    <a:pt x="5338" y="7359"/>
                    <a:pt x="5324" y="7359"/>
                    <a:pt x="5317" y="7367"/>
                  </a:cubicBezTo>
                  <a:lnTo>
                    <a:pt x="5317" y="7367"/>
                  </a:lnTo>
                  <a:cubicBezTo>
                    <a:pt x="5326" y="7325"/>
                    <a:pt x="5292" y="7286"/>
                    <a:pt x="5239" y="7275"/>
                  </a:cubicBezTo>
                  <a:cubicBezTo>
                    <a:pt x="5227" y="7299"/>
                    <a:pt x="5215" y="7335"/>
                    <a:pt x="5227" y="7359"/>
                  </a:cubicBezTo>
                  <a:cubicBezTo>
                    <a:pt x="5218" y="7356"/>
                    <a:pt x="5210" y="7354"/>
                    <a:pt x="5203" y="7354"/>
                  </a:cubicBezTo>
                  <a:cubicBezTo>
                    <a:pt x="5184" y="7354"/>
                    <a:pt x="5173" y="7365"/>
                    <a:pt x="5156" y="7383"/>
                  </a:cubicBezTo>
                  <a:cubicBezTo>
                    <a:pt x="5132" y="7359"/>
                    <a:pt x="5120" y="7347"/>
                    <a:pt x="5096" y="7347"/>
                  </a:cubicBezTo>
                  <a:cubicBezTo>
                    <a:pt x="5073" y="7383"/>
                    <a:pt x="5073" y="7406"/>
                    <a:pt x="5073" y="7442"/>
                  </a:cubicBezTo>
                  <a:cubicBezTo>
                    <a:pt x="5066" y="7435"/>
                    <a:pt x="5058" y="7433"/>
                    <a:pt x="5050" y="7433"/>
                  </a:cubicBezTo>
                  <a:cubicBezTo>
                    <a:pt x="5030" y="7433"/>
                    <a:pt x="5006" y="7452"/>
                    <a:pt x="4989" y="7478"/>
                  </a:cubicBezTo>
                  <a:cubicBezTo>
                    <a:pt x="5013" y="7525"/>
                    <a:pt x="5049" y="7525"/>
                    <a:pt x="5073" y="7525"/>
                  </a:cubicBezTo>
                  <a:lnTo>
                    <a:pt x="5061" y="7537"/>
                  </a:lnTo>
                  <a:cubicBezTo>
                    <a:pt x="5049" y="7537"/>
                    <a:pt x="5049" y="7561"/>
                    <a:pt x="5037" y="7573"/>
                  </a:cubicBezTo>
                  <a:lnTo>
                    <a:pt x="5013" y="7573"/>
                  </a:lnTo>
                  <a:cubicBezTo>
                    <a:pt x="5001" y="7597"/>
                    <a:pt x="4989" y="7633"/>
                    <a:pt x="5001" y="7656"/>
                  </a:cubicBezTo>
                  <a:lnTo>
                    <a:pt x="4977" y="7656"/>
                  </a:lnTo>
                  <a:cubicBezTo>
                    <a:pt x="4961" y="7649"/>
                    <a:pt x="4946" y="7645"/>
                    <a:pt x="4931" y="7645"/>
                  </a:cubicBezTo>
                  <a:cubicBezTo>
                    <a:pt x="4902" y="7645"/>
                    <a:pt x="4878" y="7660"/>
                    <a:pt x="4870" y="7692"/>
                  </a:cubicBezTo>
                  <a:cubicBezTo>
                    <a:pt x="4851" y="7653"/>
                    <a:pt x="4831" y="7614"/>
                    <a:pt x="4792" y="7614"/>
                  </a:cubicBezTo>
                  <a:cubicBezTo>
                    <a:pt x="4784" y="7614"/>
                    <a:pt x="4774" y="7616"/>
                    <a:pt x="4763" y="7621"/>
                  </a:cubicBezTo>
                  <a:lnTo>
                    <a:pt x="4763" y="7633"/>
                  </a:lnTo>
                  <a:cubicBezTo>
                    <a:pt x="4751" y="7633"/>
                    <a:pt x="4715" y="7645"/>
                    <a:pt x="4715" y="7680"/>
                  </a:cubicBezTo>
                  <a:cubicBezTo>
                    <a:pt x="4705" y="7628"/>
                    <a:pt x="4686" y="7595"/>
                    <a:pt x="4641" y="7595"/>
                  </a:cubicBezTo>
                  <a:cubicBezTo>
                    <a:pt x="4635" y="7595"/>
                    <a:pt x="4628" y="7595"/>
                    <a:pt x="4620" y="7597"/>
                  </a:cubicBezTo>
                  <a:cubicBezTo>
                    <a:pt x="4614" y="7609"/>
                    <a:pt x="4611" y="7620"/>
                    <a:pt x="4610" y="7630"/>
                  </a:cubicBezTo>
                  <a:lnTo>
                    <a:pt x="4610" y="7630"/>
                  </a:lnTo>
                  <a:cubicBezTo>
                    <a:pt x="4604" y="7628"/>
                    <a:pt x="4599" y="7628"/>
                    <a:pt x="4594" y="7628"/>
                  </a:cubicBezTo>
                  <a:cubicBezTo>
                    <a:pt x="4577" y="7628"/>
                    <a:pt x="4569" y="7636"/>
                    <a:pt x="4561" y="7645"/>
                  </a:cubicBezTo>
                  <a:lnTo>
                    <a:pt x="4537" y="7645"/>
                  </a:lnTo>
                  <a:cubicBezTo>
                    <a:pt x="4528" y="7636"/>
                    <a:pt x="4520" y="7628"/>
                    <a:pt x="4503" y="7628"/>
                  </a:cubicBezTo>
                  <a:cubicBezTo>
                    <a:pt x="4496" y="7628"/>
                    <a:pt x="4488" y="7629"/>
                    <a:pt x="4477" y="7633"/>
                  </a:cubicBezTo>
                  <a:lnTo>
                    <a:pt x="4477" y="7645"/>
                  </a:lnTo>
                  <a:cubicBezTo>
                    <a:pt x="4465" y="7633"/>
                    <a:pt x="4453" y="7633"/>
                    <a:pt x="4442" y="7633"/>
                  </a:cubicBezTo>
                  <a:cubicBezTo>
                    <a:pt x="4453" y="7621"/>
                    <a:pt x="4465" y="7597"/>
                    <a:pt x="4453" y="7585"/>
                  </a:cubicBezTo>
                  <a:cubicBezTo>
                    <a:pt x="4445" y="7582"/>
                    <a:pt x="4437" y="7581"/>
                    <a:pt x="4431" y="7581"/>
                  </a:cubicBezTo>
                  <a:cubicBezTo>
                    <a:pt x="4412" y="7581"/>
                    <a:pt x="4403" y="7594"/>
                    <a:pt x="4394" y="7621"/>
                  </a:cubicBezTo>
                  <a:cubicBezTo>
                    <a:pt x="4385" y="7594"/>
                    <a:pt x="4369" y="7581"/>
                    <a:pt x="4352" y="7581"/>
                  </a:cubicBezTo>
                  <a:cubicBezTo>
                    <a:pt x="4346" y="7581"/>
                    <a:pt x="4340" y="7582"/>
                    <a:pt x="4334" y="7585"/>
                  </a:cubicBezTo>
                  <a:cubicBezTo>
                    <a:pt x="4322" y="7585"/>
                    <a:pt x="4322" y="7597"/>
                    <a:pt x="4299" y="7621"/>
                  </a:cubicBezTo>
                  <a:cubicBezTo>
                    <a:pt x="4290" y="7594"/>
                    <a:pt x="4281" y="7581"/>
                    <a:pt x="4262" y="7581"/>
                  </a:cubicBezTo>
                  <a:cubicBezTo>
                    <a:pt x="4256" y="7581"/>
                    <a:pt x="4248" y="7582"/>
                    <a:pt x="4239" y="7585"/>
                  </a:cubicBezTo>
                  <a:cubicBezTo>
                    <a:pt x="4239" y="7597"/>
                    <a:pt x="4239" y="7633"/>
                    <a:pt x="4263" y="7633"/>
                  </a:cubicBezTo>
                  <a:cubicBezTo>
                    <a:pt x="4239" y="7633"/>
                    <a:pt x="4227" y="7645"/>
                    <a:pt x="4227" y="7656"/>
                  </a:cubicBezTo>
                  <a:lnTo>
                    <a:pt x="4203" y="7656"/>
                  </a:lnTo>
                  <a:cubicBezTo>
                    <a:pt x="4203" y="7680"/>
                    <a:pt x="4203" y="7692"/>
                    <a:pt x="4215" y="7704"/>
                  </a:cubicBezTo>
                  <a:cubicBezTo>
                    <a:pt x="4203" y="7704"/>
                    <a:pt x="4180" y="7716"/>
                    <a:pt x="4168" y="7752"/>
                  </a:cubicBezTo>
                  <a:cubicBezTo>
                    <a:pt x="4174" y="7758"/>
                    <a:pt x="4186" y="7761"/>
                    <a:pt x="4197" y="7761"/>
                  </a:cubicBezTo>
                  <a:cubicBezTo>
                    <a:pt x="4209" y="7761"/>
                    <a:pt x="4221" y="7758"/>
                    <a:pt x="4227" y="7752"/>
                  </a:cubicBezTo>
                  <a:lnTo>
                    <a:pt x="4227" y="7764"/>
                  </a:lnTo>
                  <a:lnTo>
                    <a:pt x="4215" y="7776"/>
                  </a:lnTo>
                  <a:cubicBezTo>
                    <a:pt x="4215" y="7799"/>
                    <a:pt x="4215" y="7811"/>
                    <a:pt x="4227" y="7823"/>
                  </a:cubicBezTo>
                  <a:cubicBezTo>
                    <a:pt x="4215" y="7823"/>
                    <a:pt x="4203" y="7835"/>
                    <a:pt x="4180" y="7871"/>
                  </a:cubicBezTo>
                  <a:cubicBezTo>
                    <a:pt x="4192" y="7877"/>
                    <a:pt x="4203" y="7880"/>
                    <a:pt x="4214" y="7880"/>
                  </a:cubicBezTo>
                  <a:cubicBezTo>
                    <a:pt x="4224" y="7880"/>
                    <a:pt x="4233" y="7877"/>
                    <a:pt x="4239" y="7871"/>
                  </a:cubicBezTo>
                  <a:cubicBezTo>
                    <a:pt x="4239" y="7883"/>
                    <a:pt x="4239" y="7895"/>
                    <a:pt x="4275" y="7918"/>
                  </a:cubicBezTo>
                  <a:lnTo>
                    <a:pt x="4275" y="7942"/>
                  </a:lnTo>
                  <a:cubicBezTo>
                    <a:pt x="4287" y="7948"/>
                    <a:pt x="4305" y="7951"/>
                    <a:pt x="4321" y="7951"/>
                  </a:cubicBezTo>
                  <a:cubicBezTo>
                    <a:pt x="4337" y="7951"/>
                    <a:pt x="4352" y="7948"/>
                    <a:pt x="4358" y="7942"/>
                  </a:cubicBezTo>
                  <a:lnTo>
                    <a:pt x="4358" y="7954"/>
                  </a:lnTo>
                  <a:cubicBezTo>
                    <a:pt x="4358" y="7978"/>
                    <a:pt x="4346" y="7978"/>
                    <a:pt x="4346" y="7990"/>
                  </a:cubicBezTo>
                  <a:lnTo>
                    <a:pt x="4334" y="7990"/>
                  </a:lnTo>
                  <a:lnTo>
                    <a:pt x="4334" y="8002"/>
                  </a:lnTo>
                  <a:lnTo>
                    <a:pt x="4322" y="8014"/>
                  </a:lnTo>
                  <a:lnTo>
                    <a:pt x="4322" y="8037"/>
                  </a:lnTo>
                  <a:cubicBezTo>
                    <a:pt x="4287" y="8061"/>
                    <a:pt x="4275" y="8097"/>
                    <a:pt x="4275" y="8133"/>
                  </a:cubicBezTo>
                  <a:cubicBezTo>
                    <a:pt x="4248" y="8105"/>
                    <a:pt x="4213" y="8091"/>
                    <a:pt x="4175" y="8091"/>
                  </a:cubicBezTo>
                  <a:cubicBezTo>
                    <a:pt x="4131" y="8091"/>
                    <a:pt x="4082" y="8111"/>
                    <a:pt x="4037" y="8157"/>
                  </a:cubicBezTo>
                  <a:cubicBezTo>
                    <a:pt x="4061" y="8216"/>
                    <a:pt x="4096" y="8240"/>
                    <a:pt x="4156" y="8252"/>
                  </a:cubicBezTo>
                  <a:cubicBezTo>
                    <a:pt x="4144" y="8276"/>
                    <a:pt x="4120" y="8287"/>
                    <a:pt x="4120" y="8299"/>
                  </a:cubicBezTo>
                  <a:cubicBezTo>
                    <a:pt x="4096" y="8299"/>
                    <a:pt x="4084" y="8311"/>
                    <a:pt x="4049" y="8335"/>
                  </a:cubicBezTo>
                  <a:cubicBezTo>
                    <a:pt x="4049" y="8359"/>
                    <a:pt x="4061" y="8371"/>
                    <a:pt x="4084" y="8407"/>
                  </a:cubicBezTo>
                  <a:cubicBezTo>
                    <a:pt x="4049" y="8418"/>
                    <a:pt x="4037" y="8430"/>
                    <a:pt x="4001" y="8454"/>
                  </a:cubicBezTo>
                  <a:cubicBezTo>
                    <a:pt x="4025" y="8490"/>
                    <a:pt x="4049" y="8514"/>
                    <a:pt x="4061" y="8526"/>
                  </a:cubicBezTo>
                  <a:lnTo>
                    <a:pt x="4061" y="8538"/>
                  </a:lnTo>
                  <a:cubicBezTo>
                    <a:pt x="4037" y="8538"/>
                    <a:pt x="4001" y="8549"/>
                    <a:pt x="3977" y="8573"/>
                  </a:cubicBezTo>
                  <a:cubicBezTo>
                    <a:pt x="3989" y="8609"/>
                    <a:pt x="4025" y="8657"/>
                    <a:pt x="4049" y="8668"/>
                  </a:cubicBezTo>
                  <a:cubicBezTo>
                    <a:pt x="3965" y="8668"/>
                    <a:pt x="3918" y="8704"/>
                    <a:pt x="3906" y="8752"/>
                  </a:cubicBezTo>
                  <a:cubicBezTo>
                    <a:pt x="3888" y="8728"/>
                    <a:pt x="3861" y="8716"/>
                    <a:pt x="3830" y="8716"/>
                  </a:cubicBezTo>
                  <a:cubicBezTo>
                    <a:pt x="3799" y="8716"/>
                    <a:pt x="3763" y="8728"/>
                    <a:pt x="3727" y="8752"/>
                  </a:cubicBezTo>
                  <a:lnTo>
                    <a:pt x="3727" y="8764"/>
                  </a:lnTo>
                  <a:cubicBezTo>
                    <a:pt x="3703" y="8776"/>
                    <a:pt x="3691" y="8811"/>
                    <a:pt x="3691" y="8835"/>
                  </a:cubicBezTo>
                  <a:cubicBezTo>
                    <a:pt x="3673" y="8826"/>
                    <a:pt x="3653" y="8820"/>
                    <a:pt x="3633" y="8820"/>
                  </a:cubicBezTo>
                  <a:cubicBezTo>
                    <a:pt x="3601" y="8820"/>
                    <a:pt x="3570" y="8834"/>
                    <a:pt x="3549" y="8871"/>
                  </a:cubicBezTo>
                  <a:cubicBezTo>
                    <a:pt x="3560" y="8895"/>
                    <a:pt x="3584" y="8907"/>
                    <a:pt x="3620" y="8930"/>
                  </a:cubicBezTo>
                  <a:cubicBezTo>
                    <a:pt x="3584" y="8954"/>
                    <a:pt x="3572" y="8990"/>
                    <a:pt x="3584" y="9014"/>
                  </a:cubicBezTo>
                  <a:cubicBezTo>
                    <a:pt x="3572" y="9026"/>
                    <a:pt x="3549" y="9049"/>
                    <a:pt x="3525" y="9061"/>
                  </a:cubicBezTo>
                  <a:cubicBezTo>
                    <a:pt x="3549" y="9085"/>
                    <a:pt x="3572" y="9109"/>
                    <a:pt x="3608" y="9109"/>
                  </a:cubicBezTo>
                  <a:cubicBezTo>
                    <a:pt x="3572" y="9133"/>
                    <a:pt x="3572" y="9180"/>
                    <a:pt x="3584" y="9228"/>
                  </a:cubicBezTo>
                  <a:lnTo>
                    <a:pt x="3608" y="9228"/>
                  </a:lnTo>
                  <a:cubicBezTo>
                    <a:pt x="3584" y="9240"/>
                    <a:pt x="3572" y="9252"/>
                    <a:pt x="3572" y="9264"/>
                  </a:cubicBezTo>
                  <a:cubicBezTo>
                    <a:pt x="3563" y="9254"/>
                    <a:pt x="3547" y="9248"/>
                    <a:pt x="3527" y="9248"/>
                  </a:cubicBezTo>
                  <a:cubicBezTo>
                    <a:pt x="3499" y="9248"/>
                    <a:pt x="3464" y="9260"/>
                    <a:pt x="3430" y="9288"/>
                  </a:cubicBezTo>
                  <a:cubicBezTo>
                    <a:pt x="3441" y="9311"/>
                    <a:pt x="3453" y="9323"/>
                    <a:pt x="3489" y="9323"/>
                  </a:cubicBezTo>
                  <a:cubicBezTo>
                    <a:pt x="3453" y="9347"/>
                    <a:pt x="3441" y="9371"/>
                    <a:pt x="3441" y="9407"/>
                  </a:cubicBezTo>
                  <a:cubicBezTo>
                    <a:pt x="3430" y="9407"/>
                    <a:pt x="3406" y="9419"/>
                    <a:pt x="3382" y="9442"/>
                  </a:cubicBezTo>
                  <a:cubicBezTo>
                    <a:pt x="3394" y="9478"/>
                    <a:pt x="3406" y="9490"/>
                    <a:pt x="3441" y="9490"/>
                  </a:cubicBezTo>
                  <a:cubicBezTo>
                    <a:pt x="3406" y="9526"/>
                    <a:pt x="3406" y="9550"/>
                    <a:pt x="3430" y="9585"/>
                  </a:cubicBezTo>
                  <a:lnTo>
                    <a:pt x="3441" y="9585"/>
                  </a:lnTo>
                  <a:lnTo>
                    <a:pt x="3441" y="9621"/>
                  </a:lnTo>
                  <a:cubicBezTo>
                    <a:pt x="3453" y="9621"/>
                    <a:pt x="3489" y="9645"/>
                    <a:pt x="3501" y="9645"/>
                  </a:cubicBezTo>
                  <a:cubicBezTo>
                    <a:pt x="3513" y="9657"/>
                    <a:pt x="3525" y="9657"/>
                    <a:pt x="3549" y="9657"/>
                  </a:cubicBezTo>
                  <a:lnTo>
                    <a:pt x="3549" y="9704"/>
                  </a:lnTo>
                  <a:lnTo>
                    <a:pt x="3525" y="9716"/>
                  </a:lnTo>
                  <a:cubicBezTo>
                    <a:pt x="3513" y="9681"/>
                    <a:pt x="3501" y="9669"/>
                    <a:pt x="3465" y="9657"/>
                  </a:cubicBezTo>
                  <a:cubicBezTo>
                    <a:pt x="3394" y="9728"/>
                    <a:pt x="3382" y="9800"/>
                    <a:pt x="3430" y="9883"/>
                  </a:cubicBezTo>
                  <a:cubicBezTo>
                    <a:pt x="3404" y="9873"/>
                    <a:pt x="3381" y="9869"/>
                    <a:pt x="3361" y="9869"/>
                  </a:cubicBezTo>
                  <a:cubicBezTo>
                    <a:pt x="3305" y="9869"/>
                    <a:pt x="3268" y="9902"/>
                    <a:pt x="3251" y="9954"/>
                  </a:cubicBezTo>
                  <a:cubicBezTo>
                    <a:pt x="3281" y="10004"/>
                    <a:pt x="3319" y="10029"/>
                    <a:pt x="3358" y="10029"/>
                  </a:cubicBezTo>
                  <a:cubicBezTo>
                    <a:pt x="3366" y="10029"/>
                    <a:pt x="3374" y="10028"/>
                    <a:pt x="3382" y="10026"/>
                  </a:cubicBezTo>
                  <a:lnTo>
                    <a:pt x="3382" y="10026"/>
                  </a:lnTo>
                  <a:cubicBezTo>
                    <a:pt x="3346" y="10073"/>
                    <a:pt x="3346" y="10133"/>
                    <a:pt x="3382" y="10204"/>
                  </a:cubicBezTo>
                  <a:cubicBezTo>
                    <a:pt x="3322" y="10204"/>
                    <a:pt x="3275" y="10252"/>
                    <a:pt x="3263" y="10300"/>
                  </a:cubicBezTo>
                  <a:cubicBezTo>
                    <a:pt x="3227" y="10252"/>
                    <a:pt x="3168" y="10216"/>
                    <a:pt x="3096" y="10216"/>
                  </a:cubicBezTo>
                  <a:cubicBezTo>
                    <a:pt x="3096" y="10240"/>
                    <a:pt x="3084" y="10264"/>
                    <a:pt x="3084" y="10276"/>
                  </a:cubicBezTo>
                  <a:cubicBezTo>
                    <a:pt x="3049" y="10371"/>
                    <a:pt x="3060" y="10431"/>
                    <a:pt x="3108" y="10490"/>
                  </a:cubicBezTo>
                  <a:lnTo>
                    <a:pt x="3060" y="10538"/>
                  </a:lnTo>
                  <a:cubicBezTo>
                    <a:pt x="3060" y="10550"/>
                    <a:pt x="3084" y="10550"/>
                    <a:pt x="3084" y="10562"/>
                  </a:cubicBezTo>
                  <a:lnTo>
                    <a:pt x="3084" y="10573"/>
                  </a:lnTo>
                  <a:cubicBezTo>
                    <a:pt x="3049" y="10573"/>
                    <a:pt x="3037" y="10597"/>
                    <a:pt x="3013" y="10621"/>
                  </a:cubicBezTo>
                  <a:lnTo>
                    <a:pt x="2989" y="10621"/>
                  </a:lnTo>
                  <a:cubicBezTo>
                    <a:pt x="2989" y="10573"/>
                    <a:pt x="2977" y="10550"/>
                    <a:pt x="2941" y="10502"/>
                  </a:cubicBezTo>
                  <a:cubicBezTo>
                    <a:pt x="2894" y="10538"/>
                    <a:pt x="2858" y="10573"/>
                    <a:pt x="2858" y="10633"/>
                  </a:cubicBezTo>
                  <a:lnTo>
                    <a:pt x="2846" y="10633"/>
                  </a:lnTo>
                  <a:cubicBezTo>
                    <a:pt x="2827" y="10625"/>
                    <a:pt x="2810" y="10622"/>
                    <a:pt x="2793" y="10622"/>
                  </a:cubicBezTo>
                  <a:cubicBezTo>
                    <a:pt x="2756" y="10622"/>
                    <a:pt x="2724" y="10640"/>
                    <a:pt x="2691" y="10681"/>
                  </a:cubicBezTo>
                  <a:lnTo>
                    <a:pt x="2703" y="10693"/>
                  </a:lnTo>
                  <a:cubicBezTo>
                    <a:pt x="2691" y="10728"/>
                    <a:pt x="2691" y="10752"/>
                    <a:pt x="2691" y="10788"/>
                  </a:cubicBezTo>
                  <a:cubicBezTo>
                    <a:pt x="2663" y="10765"/>
                    <a:pt x="2635" y="10753"/>
                    <a:pt x="2607" y="10753"/>
                  </a:cubicBezTo>
                  <a:cubicBezTo>
                    <a:pt x="2576" y="10753"/>
                    <a:pt x="2544" y="10768"/>
                    <a:pt x="2513" y="10800"/>
                  </a:cubicBezTo>
                  <a:cubicBezTo>
                    <a:pt x="2548" y="10847"/>
                    <a:pt x="2572" y="10871"/>
                    <a:pt x="2620" y="10895"/>
                  </a:cubicBezTo>
                  <a:cubicBezTo>
                    <a:pt x="2584" y="10919"/>
                    <a:pt x="2572" y="10966"/>
                    <a:pt x="2584" y="11014"/>
                  </a:cubicBezTo>
                  <a:cubicBezTo>
                    <a:pt x="2572" y="11014"/>
                    <a:pt x="2560" y="11026"/>
                    <a:pt x="2548" y="11038"/>
                  </a:cubicBezTo>
                  <a:cubicBezTo>
                    <a:pt x="2525" y="11038"/>
                    <a:pt x="2525" y="11050"/>
                    <a:pt x="2513" y="11050"/>
                  </a:cubicBezTo>
                  <a:lnTo>
                    <a:pt x="2513" y="11074"/>
                  </a:lnTo>
                  <a:cubicBezTo>
                    <a:pt x="2525" y="11085"/>
                    <a:pt x="2525" y="11097"/>
                    <a:pt x="2548" y="11109"/>
                  </a:cubicBezTo>
                  <a:lnTo>
                    <a:pt x="2513" y="11109"/>
                  </a:lnTo>
                  <a:cubicBezTo>
                    <a:pt x="2513" y="11085"/>
                    <a:pt x="2513" y="11038"/>
                    <a:pt x="2465" y="11014"/>
                  </a:cubicBezTo>
                  <a:cubicBezTo>
                    <a:pt x="2429" y="11026"/>
                    <a:pt x="2406" y="11050"/>
                    <a:pt x="2406" y="11097"/>
                  </a:cubicBezTo>
                  <a:cubicBezTo>
                    <a:pt x="2394" y="11097"/>
                    <a:pt x="2394" y="11109"/>
                    <a:pt x="2382" y="11109"/>
                  </a:cubicBezTo>
                  <a:cubicBezTo>
                    <a:pt x="2373" y="11106"/>
                    <a:pt x="2365" y="11105"/>
                    <a:pt x="2356" y="11105"/>
                  </a:cubicBezTo>
                  <a:cubicBezTo>
                    <a:pt x="2329" y="11105"/>
                    <a:pt x="2302" y="11121"/>
                    <a:pt x="2275" y="11157"/>
                  </a:cubicBezTo>
                  <a:cubicBezTo>
                    <a:pt x="2275" y="11169"/>
                    <a:pt x="2298" y="11169"/>
                    <a:pt x="2298" y="11193"/>
                  </a:cubicBezTo>
                  <a:cubicBezTo>
                    <a:pt x="2263" y="11169"/>
                    <a:pt x="2239" y="11169"/>
                    <a:pt x="2203" y="11169"/>
                  </a:cubicBezTo>
                  <a:cubicBezTo>
                    <a:pt x="2203" y="11157"/>
                    <a:pt x="2191" y="11157"/>
                    <a:pt x="2191" y="11145"/>
                  </a:cubicBezTo>
                  <a:cubicBezTo>
                    <a:pt x="2156" y="11157"/>
                    <a:pt x="2144" y="11169"/>
                    <a:pt x="2132" y="11193"/>
                  </a:cubicBezTo>
                  <a:cubicBezTo>
                    <a:pt x="2096" y="11205"/>
                    <a:pt x="2072" y="11216"/>
                    <a:pt x="2048" y="11252"/>
                  </a:cubicBezTo>
                  <a:cubicBezTo>
                    <a:pt x="2029" y="11186"/>
                    <a:pt x="1965" y="11150"/>
                    <a:pt x="1874" y="11150"/>
                  </a:cubicBezTo>
                  <a:cubicBezTo>
                    <a:pt x="1850" y="11150"/>
                    <a:pt x="1825" y="11152"/>
                    <a:pt x="1798" y="11157"/>
                  </a:cubicBezTo>
                  <a:lnTo>
                    <a:pt x="1798" y="11169"/>
                  </a:lnTo>
                  <a:cubicBezTo>
                    <a:pt x="1751" y="11193"/>
                    <a:pt x="1727" y="11216"/>
                    <a:pt x="1715" y="11264"/>
                  </a:cubicBezTo>
                  <a:cubicBezTo>
                    <a:pt x="1682" y="11215"/>
                    <a:pt x="1627" y="11183"/>
                    <a:pt x="1554" y="11183"/>
                  </a:cubicBezTo>
                  <a:cubicBezTo>
                    <a:pt x="1520" y="11183"/>
                    <a:pt x="1482" y="11190"/>
                    <a:pt x="1441" y="11205"/>
                  </a:cubicBezTo>
                  <a:cubicBezTo>
                    <a:pt x="1441" y="11264"/>
                    <a:pt x="1477" y="11312"/>
                    <a:pt x="1536" y="11335"/>
                  </a:cubicBezTo>
                  <a:cubicBezTo>
                    <a:pt x="1477" y="11347"/>
                    <a:pt x="1441" y="11395"/>
                    <a:pt x="1429" y="11455"/>
                  </a:cubicBezTo>
                  <a:cubicBezTo>
                    <a:pt x="1405" y="11455"/>
                    <a:pt x="1358" y="11466"/>
                    <a:pt x="1310" y="11490"/>
                  </a:cubicBezTo>
                  <a:cubicBezTo>
                    <a:pt x="1322" y="11550"/>
                    <a:pt x="1358" y="11586"/>
                    <a:pt x="1405" y="11621"/>
                  </a:cubicBezTo>
                  <a:cubicBezTo>
                    <a:pt x="1346" y="11645"/>
                    <a:pt x="1310" y="11705"/>
                    <a:pt x="1322" y="11800"/>
                  </a:cubicBezTo>
                  <a:cubicBezTo>
                    <a:pt x="1341" y="11803"/>
                    <a:pt x="1358" y="11804"/>
                    <a:pt x="1373" y="11804"/>
                  </a:cubicBezTo>
                  <a:cubicBezTo>
                    <a:pt x="1427" y="11804"/>
                    <a:pt x="1464" y="11786"/>
                    <a:pt x="1501" y="11740"/>
                  </a:cubicBezTo>
                  <a:lnTo>
                    <a:pt x="1501" y="11788"/>
                  </a:lnTo>
                  <a:cubicBezTo>
                    <a:pt x="1489" y="11800"/>
                    <a:pt x="1489" y="11824"/>
                    <a:pt x="1489" y="11859"/>
                  </a:cubicBezTo>
                  <a:cubicBezTo>
                    <a:pt x="1489" y="11859"/>
                    <a:pt x="1477" y="11859"/>
                    <a:pt x="1477" y="11871"/>
                  </a:cubicBezTo>
                  <a:cubicBezTo>
                    <a:pt x="1477" y="11883"/>
                    <a:pt x="1477" y="11907"/>
                    <a:pt x="1489" y="11919"/>
                  </a:cubicBezTo>
                  <a:cubicBezTo>
                    <a:pt x="1477" y="11919"/>
                    <a:pt x="1453" y="11931"/>
                    <a:pt x="1441" y="11943"/>
                  </a:cubicBezTo>
                  <a:cubicBezTo>
                    <a:pt x="1453" y="11990"/>
                    <a:pt x="1489" y="12002"/>
                    <a:pt x="1513" y="12026"/>
                  </a:cubicBezTo>
                  <a:cubicBezTo>
                    <a:pt x="1501" y="12038"/>
                    <a:pt x="1489" y="12062"/>
                    <a:pt x="1501" y="12097"/>
                  </a:cubicBezTo>
                  <a:cubicBezTo>
                    <a:pt x="1489" y="12097"/>
                    <a:pt x="1477" y="12109"/>
                    <a:pt x="1453" y="12121"/>
                  </a:cubicBezTo>
                  <a:cubicBezTo>
                    <a:pt x="1453" y="12145"/>
                    <a:pt x="1477" y="12157"/>
                    <a:pt x="1477" y="12169"/>
                  </a:cubicBezTo>
                  <a:cubicBezTo>
                    <a:pt x="1417" y="12169"/>
                    <a:pt x="1370" y="12217"/>
                    <a:pt x="1334" y="12276"/>
                  </a:cubicBezTo>
                  <a:lnTo>
                    <a:pt x="1370" y="12300"/>
                  </a:lnTo>
                  <a:lnTo>
                    <a:pt x="1358" y="12324"/>
                  </a:lnTo>
                  <a:lnTo>
                    <a:pt x="1263" y="12324"/>
                  </a:lnTo>
                  <a:cubicBezTo>
                    <a:pt x="1274" y="12264"/>
                    <a:pt x="1263" y="12181"/>
                    <a:pt x="1203" y="12109"/>
                  </a:cubicBezTo>
                  <a:cubicBezTo>
                    <a:pt x="1120" y="12157"/>
                    <a:pt x="1072" y="12217"/>
                    <a:pt x="1072" y="12288"/>
                  </a:cubicBezTo>
                  <a:cubicBezTo>
                    <a:pt x="1060" y="12300"/>
                    <a:pt x="1024" y="12324"/>
                    <a:pt x="1013" y="12336"/>
                  </a:cubicBezTo>
                  <a:cubicBezTo>
                    <a:pt x="1004" y="12334"/>
                    <a:pt x="995" y="12333"/>
                    <a:pt x="986" y="12333"/>
                  </a:cubicBezTo>
                  <a:cubicBezTo>
                    <a:pt x="921" y="12333"/>
                    <a:pt x="852" y="12371"/>
                    <a:pt x="810" y="12455"/>
                  </a:cubicBezTo>
                  <a:cubicBezTo>
                    <a:pt x="822" y="12478"/>
                    <a:pt x="846" y="12502"/>
                    <a:pt x="858" y="12514"/>
                  </a:cubicBezTo>
                  <a:cubicBezTo>
                    <a:pt x="810" y="12526"/>
                    <a:pt x="739" y="12574"/>
                    <a:pt x="703" y="12645"/>
                  </a:cubicBezTo>
                  <a:lnTo>
                    <a:pt x="679" y="12645"/>
                  </a:lnTo>
                  <a:cubicBezTo>
                    <a:pt x="703" y="12574"/>
                    <a:pt x="679" y="12502"/>
                    <a:pt x="608" y="12443"/>
                  </a:cubicBezTo>
                  <a:cubicBezTo>
                    <a:pt x="489" y="12514"/>
                    <a:pt x="441" y="12633"/>
                    <a:pt x="489" y="12717"/>
                  </a:cubicBezTo>
                  <a:cubicBezTo>
                    <a:pt x="473" y="12713"/>
                    <a:pt x="458" y="12712"/>
                    <a:pt x="444" y="12712"/>
                  </a:cubicBezTo>
                  <a:cubicBezTo>
                    <a:pt x="355" y="12712"/>
                    <a:pt x="278" y="12773"/>
                    <a:pt x="227" y="12895"/>
                  </a:cubicBezTo>
                  <a:lnTo>
                    <a:pt x="239" y="12919"/>
                  </a:lnTo>
                  <a:cubicBezTo>
                    <a:pt x="227" y="12979"/>
                    <a:pt x="227" y="13014"/>
                    <a:pt x="251" y="13062"/>
                  </a:cubicBezTo>
                  <a:cubicBezTo>
                    <a:pt x="243" y="13061"/>
                    <a:pt x="235" y="13061"/>
                    <a:pt x="228" y="13061"/>
                  </a:cubicBezTo>
                  <a:cubicBezTo>
                    <a:pt x="130" y="13061"/>
                    <a:pt x="45" y="13133"/>
                    <a:pt x="1" y="13288"/>
                  </a:cubicBezTo>
                  <a:cubicBezTo>
                    <a:pt x="32" y="13314"/>
                    <a:pt x="68" y="13325"/>
                    <a:pt x="103" y="13325"/>
                  </a:cubicBezTo>
                  <a:cubicBezTo>
                    <a:pt x="133" y="13325"/>
                    <a:pt x="163" y="13317"/>
                    <a:pt x="191" y="13300"/>
                  </a:cubicBezTo>
                  <a:lnTo>
                    <a:pt x="191" y="13300"/>
                  </a:lnTo>
                  <a:cubicBezTo>
                    <a:pt x="167" y="13371"/>
                    <a:pt x="179" y="13431"/>
                    <a:pt x="227" y="13491"/>
                  </a:cubicBezTo>
                  <a:cubicBezTo>
                    <a:pt x="191" y="13526"/>
                    <a:pt x="179" y="13586"/>
                    <a:pt x="167" y="13645"/>
                  </a:cubicBezTo>
                  <a:cubicBezTo>
                    <a:pt x="205" y="13671"/>
                    <a:pt x="240" y="13683"/>
                    <a:pt x="274" y="13683"/>
                  </a:cubicBezTo>
                  <a:cubicBezTo>
                    <a:pt x="302" y="13683"/>
                    <a:pt x="330" y="13674"/>
                    <a:pt x="358" y="13657"/>
                  </a:cubicBezTo>
                  <a:lnTo>
                    <a:pt x="358" y="13657"/>
                  </a:lnTo>
                  <a:cubicBezTo>
                    <a:pt x="346" y="13752"/>
                    <a:pt x="370" y="13824"/>
                    <a:pt x="465" y="13883"/>
                  </a:cubicBezTo>
                  <a:cubicBezTo>
                    <a:pt x="536" y="13824"/>
                    <a:pt x="560" y="13729"/>
                    <a:pt x="548" y="13657"/>
                  </a:cubicBezTo>
                  <a:lnTo>
                    <a:pt x="548" y="13657"/>
                  </a:lnTo>
                  <a:cubicBezTo>
                    <a:pt x="572" y="13669"/>
                    <a:pt x="584" y="13669"/>
                    <a:pt x="596" y="13693"/>
                  </a:cubicBezTo>
                  <a:cubicBezTo>
                    <a:pt x="608" y="13717"/>
                    <a:pt x="632" y="13729"/>
                    <a:pt x="655" y="13764"/>
                  </a:cubicBezTo>
                  <a:lnTo>
                    <a:pt x="655" y="13788"/>
                  </a:lnTo>
                  <a:cubicBezTo>
                    <a:pt x="703" y="13820"/>
                    <a:pt x="745" y="13830"/>
                    <a:pt x="782" y="13830"/>
                  </a:cubicBezTo>
                  <a:cubicBezTo>
                    <a:pt x="801" y="13830"/>
                    <a:pt x="818" y="13828"/>
                    <a:pt x="834" y="13824"/>
                  </a:cubicBezTo>
                  <a:lnTo>
                    <a:pt x="834" y="13824"/>
                  </a:lnTo>
                  <a:cubicBezTo>
                    <a:pt x="822" y="13895"/>
                    <a:pt x="846" y="13967"/>
                    <a:pt x="941" y="14014"/>
                  </a:cubicBezTo>
                  <a:cubicBezTo>
                    <a:pt x="1013" y="13967"/>
                    <a:pt x="1024" y="13895"/>
                    <a:pt x="1013" y="13836"/>
                  </a:cubicBezTo>
                  <a:lnTo>
                    <a:pt x="1013" y="13836"/>
                  </a:lnTo>
                  <a:cubicBezTo>
                    <a:pt x="1052" y="13868"/>
                    <a:pt x="1092" y="13878"/>
                    <a:pt x="1139" y="13878"/>
                  </a:cubicBezTo>
                  <a:cubicBezTo>
                    <a:pt x="1162" y="13878"/>
                    <a:pt x="1187" y="13875"/>
                    <a:pt x="1215" y="13872"/>
                  </a:cubicBezTo>
                  <a:cubicBezTo>
                    <a:pt x="1203" y="13788"/>
                    <a:pt x="1179" y="13752"/>
                    <a:pt x="1120" y="13705"/>
                  </a:cubicBezTo>
                  <a:cubicBezTo>
                    <a:pt x="1155" y="13693"/>
                    <a:pt x="1191" y="13669"/>
                    <a:pt x="1215" y="13610"/>
                  </a:cubicBezTo>
                  <a:cubicBezTo>
                    <a:pt x="1239" y="13645"/>
                    <a:pt x="1251" y="13657"/>
                    <a:pt x="1263" y="13693"/>
                  </a:cubicBezTo>
                  <a:cubicBezTo>
                    <a:pt x="1251" y="13705"/>
                    <a:pt x="1215" y="13717"/>
                    <a:pt x="1203" y="13752"/>
                  </a:cubicBezTo>
                  <a:cubicBezTo>
                    <a:pt x="1239" y="13788"/>
                    <a:pt x="1274" y="13824"/>
                    <a:pt x="1322" y="13824"/>
                  </a:cubicBezTo>
                  <a:cubicBezTo>
                    <a:pt x="1298" y="13848"/>
                    <a:pt x="1274" y="13907"/>
                    <a:pt x="1298" y="13955"/>
                  </a:cubicBezTo>
                  <a:cubicBezTo>
                    <a:pt x="1263" y="13967"/>
                    <a:pt x="1239" y="14002"/>
                    <a:pt x="1227" y="14026"/>
                  </a:cubicBezTo>
                  <a:cubicBezTo>
                    <a:pt x="1245" y="14063"/>
                    <a:pt x="1279" y="14093"/>
                    <a:pt x="1315" y="14093"/>
                  </a:cubicBezTo>
                  <a:cubicBezTo>
                    <a:pt x="1325" y="14093"/>
                    <a:pt x="1335" y="14091"/>
                    <a:pt x="1346" y="14086"/>
                  </a:cubicBezTo>
                  <a:lnTo>
                    <a:pt x="1346" y="14086"/>
                  </a:lnTo>
                  <a:cubicBezTo>
                    <a:pt x="1310" y="14133"/>
                    <a:pt x="1298" y="14205"/>
                    <a:pt x="1346" y="14264"/>
                  </a:cubicBezTo>
                  <a:cubicBezTo>
                    <a:pt x="1417" y="14253"/>
                    <a:pt x="1441" y="14205"/>
                    <a:pt x="1465" y="14145"/>
                  </a:cubicBezTo>
                  <a:cubicBezTo>
                    <a:pt x="1465" y="14169"/>
                    <a:pt x="1477" y="14169"/>
                    <a:pt x="1477" y="14181"/>
                  </a:cubicBezTo>
                  <a:cubicBezTo>
                    <a:pt x="1477" y="14193"/>
                    <a:pt x="1477" y="14229"/>
                    <a:pt x="1489" y="14241"/>
                  </a:cubicBezTo>
                  <a:lnTo>
                    <a:pt x="1477" y="14253"/>
                  </a:lnTo>
                  <a:cubicBezTo>
                    <a:pt x="1501" y="14300"/>
                    <a:pt x="1548" y="14312"/>
                    <a:pt x="1584" y="14324"/>
                  </a:cubicBezTo>
                  <a:cubicBezTo>
                    <a:pt x="1584" y="14348"/>
                    <a:pt x="1560" y="14348"/>
                    <a:pt x="1560" y="14360"/>
                  </a:cubicBezTo>
                  <a:cubicBezTo>
                    <a:pt x="1548" y="14360"/>
                    <a:pt x="1536" y="14360"/>
                    <a:pt x="1501" y="14372"/>
                  </a:cubicBezTo>
                  <a:cubicBezTo>
                    <a:pt x="1501" y="14407"/>
                    <a:pt x="1525" y="14431"/>
                    <a:pt x="1548" y="14431"/>
                  </a:cubicBezTo>
                  <a:cubicBezTo>
                    <a:pt x="1525" y="14443"/>
                    <a:pt x="1501" y="14479"/>
                    <a:pt x="1501" y="14526"/>
                  </a:cubicBezTo>
                  <a:cubicBezTo>
                    <a:pt x="1513" y="14529"/>
                    <a:pt x="1522" y="14531"/>
                    <a:pt x="1531" y="14531"/>
                  </a:cubicBezTo>
                  <a:cubicBezTo>
                    <a:pt x="1556" y="14531"/>
                    <a:pt x="1569" y="14517"/>
                    <a:pt x="1596" y="14491"/>
                  </a:cubicBezTo>
                  <a:lnTo>
                    <a:pt x="1596" y="14503"/>
                  </a:lnTo>
                  <a:lnTo>
                    <a:pt x="1596" y="14538"/>
                  </a:lnTo>
                  <a:lnTo>
                    <a:pt x="1584" y="14538"/>
                  </a:lnTo>
                  <a:cubicBezTo>
                    <a:pt x="1584" y="14562"/>
                    <a:pt x="1596" y="14598"/>
                    <a:pt x="1620" y="14598"/>
                  </a:cubicBezTo>
                  <a:cubicBezTo>
                    <a:pt x="1596" y="14610"/>
                    <a:pt x="1584" y="14645"/>
                    <a:pt x="1596" y="14681"/>
                  </a:cubicBezTo>
                  <a:cubicBezTo>
                    <a:pt x="1603" y="14688"/>
                    <a:pt x="1611" y="14691"/>
                    <a:pt x="1619" y="14691"/>
                  </a:cubicBezTo>
                  <a:cubicBezTo>
                    <a:pt x="1639" y="14691"/>
                    <a:pt x="1659" y="14674"/>
                    <a:pt x="1667" y="14657"/>
                  </a:cubicBezTo>
                  <a:cubicBezTo>
                    <a:pt x="1667" y="14681"/>
                    <a:pt x="1679" y="14717"/>
                    <a:pt x="1715" y="14729"/>
                  </a:cubicBezTo>
                  <a:cubicBezTo>
                    <a:pt x="1727" y="14705"/>
                    <a:pt x="1739" y="14681"/>
                    <a:pt x="1739" y="14657"/>
                  </a:cubicBezTo>
                  <a:cubicBezTo>
                    <a:pt x="1751" y="14663"/>
                    <a:pt x="1760" y="14666"/>
                    <a:pt x="1769" y="14666"/>
                  </a:cubicBezTo>
                  <a:cubicBezTo>
                    <a:pt x="1778" y="14666"/>
                    <a:pt x="1786" y="14663"/>
                    <a:pt x="1798" y="14657"/>
                  </a:cubicBezTo>
                  <a:lnTo>
                    <a:pt x="1798" y="14657"/>
                  </a:lnTo>
                  <a:cubicBezTo>
                    <a:pt x="1798" y="14669"/>
                    <a:pt x="1786" y="14681"/>
                    <a:pt x="1786" y="14705"/>
                  </a:cubicBezTo>
                  <a:cubicBezTo>
                    <a:pt x="1800" y="14709"/>
                    <a:pt x="1811" y="14712"/>
                    <a:pt x="1821" y="14712"/>
                  </a:cubicBezTo>
                  <a:cubicBezTo>
                    <a:pt x="1838" y="14712"/>
                    <a:pt x="1850" y="14704"/>
                    <a:pt x="1858" y="14681"/>
                  </a:cubicBezTo>
                  <a:lnTo>
                    <a:pt x="1858" y="14705"/>
                  </a:lnTo>
                  <a:cubicBezTo>
                    <a:pt x="1858" y="14717"/>
                    <a:pt x="1882" y="14741"/>
                    <a:pt x="1906" y="14764"/>
                  </a:cubicBezTo>
                  <a:cubicBezTo>
                    <a:pt x="1906" y="14764"/>
                    <a:pt x="1917" y="14764"/>
                    <a:pt x="1917" y="14776"/>
                  </a:cubicBezTo>
                  <a:lnTo>
                    <a:pt x="1906" y="14788"/>
                  </a:lnTo>
                  <a:cubicBezTo>
                    <a:pt x="1900" y="14782"/>
                    <a:pt x="1894" y="14779"/>
                    <a:pt x="1886" y="14779"/>
                  </a:cubicBezTo>
                  <a:cubicBezTo>
                    <a:pt x="1879" y="14779"/>
                    <a:pt x="1870" y="14782"/>
                    <a:pt x="1858" y="14788"/>
                  </a:cubicBezTo>
                  <a:cubicBezTo>
                    <a:pt x="1858" y="14800"/>
                    <a:pt x="1882" y="14824"/>
                    <a:pt x="1894" y="14836"/>
                  </a:cubicBezTo>
                  <a:lnTo>
                    <a:pt x="1894" y="14884"/>
                  </a:lnTo>
                  <a:cubicBezTo>
                    <a:pt x="1870" y="14884"/>
                    <a:pt x="1846" y="14895"/>
                    <a:pt x="1822" y="14907"/>
                  </a:cubicBezTo>
                  <a:cubicBezTo>
                    <a:pt x="1834" y="14943"/>
                    <a:pt x="1846" y="14967"/>
                    <a:pt x="1870" y="14979"/>
                  </a:cubicBezTo>
                  <a:cubicBezTo>
                    <a:pt x="1870" y="14979"/>
                    <a:pt x="1870" y="15003"/>
                    <a:pt x="1894" y="15003"/>
                  </a:cubicBezTo>
                  <a:cubicBezTo>
                    <a:pt x="1858" y="15026"/>
                    <a:pt x="1846" y="15074"/>
                    <a:pt x="1858" y="15122"/>
                  </a:cubicBezTo>
                  <a:lnTo>
                    <a:pt x="1882" y="15122"/>
                  </a:lnTo>
                  <a:cubicBezTo>
                    <a:pt x="1891" y="15125"/>
                    <a:pt x="1900" y="15126"/>
                    <a:pt x="1908" y="15126"/>
                  </a:cubicBezTo>
                  <a:cubicBezTo>
                    <a:pt x="1934" y="15126"/>
                    <a:pt x="1956" y="15113"/>
                    <a:pt x="1965" y="15086"/>
                  </a:cubicBezTo>
                  <a:cubicBezTo>
                    <a:pt x="1965" y="15098"/>
                    <a:pt x="1965" y="15098"/>
                    <a:pt x="1977" y="15122"/>
                  </a:cubicBezTo>
                  <a:lnTo>
                    <a:pt x="1977" y="15145"/>
                  </a:lnTo>
                  <a:lnTo>
                    <a:pt x="1965" y="15145"/>
                  </a:lnTo>
                  <a:cubicBezTo>
                    <a:pt x="1977" y="15193"/>
                    <a:pt x="2001" y="15205"/>
                    <a:pt x="2025" y="15217"/>
                  </a:cubicBezTo>
                  <a:cubicBezTo>
                    <a:pt x="2001" y="15253"/>
                    <a:pt x="1965" y="15276"/>
                    <a:pt x="1965" y="15324"/>
                  </a:cubicBezTo>
                  <a:lnTo>
                    <a:pt x="2013" y="15324"/>
                  </a:lnTo>
                  <a:cubicBezTo>
                    <a:pt x="2013" y="15360"/>
                    <a:pt x="2013" y="15384"/>
                    <a:pt x="2025" y="15419"/>
                  </a:cubicBezTo>
                  <a:cubicBezTo>
                    <a:pt x="2003" y="15410"/>
                    <a:pt x="1981" y="15406"/>
                    <a:pt x="1959" y="15406"/>
                  </a:cubicBezTo>
                  <a:cubicBezTo>
                    <a:pt x="1896" y="15406"/>
                    <a:pt x="1834" y="15444"/>
                    <a:pt x="1798" y="15515"/>
                  </a:cubicBezTo>
                  <a:cubicBezTo>
                    <a:pt x="1834" y="15559"/>
                    <a:pt x="1876" y="15583"/>
                    <a:pt x="1914" y="15583"/>
                  </a:cubicBezTo>
                  <a:cubicBezTo>
                    <a:pt x="1928" y="15583"/>
                    <a:pt x="1941" y="15580"/>
                    <a:pt x="1953" y="15574"/>
                  </a:cubicBezTo>
                  <a:lnTo>
                    <a:pt x="1953" y="15574"/>
                  </a:lnTo>
                  <a:cubicBezTo>
                    <a:pt x="1917" y="15622"/>
                    <a:pt x="1917" y="15681"/>
                    <a:pt x="1953" y="15741"/>
                  </a:cubicBezTo>
                  <a:cubicBezTo>
                    <a:pt x="1917" y="15753"/>
                    <a:pt x="1894" y="15800"/>
                    <a:pt x="1882" y="15848"/>
                  </a:cubicBezTo>
                  <a:cubicBezTo>
                    <a:pt x="1909" y="15894"/>
                    <a:pt x="1951" y="15912"/>
                    <a:pt x="1991" y="15912"/>
                  </a:cubicBezTo>
                  <a:cubicBezTo>
                    <a:pt x="2003" y="15912"/>
                    <a:pt x="2014" y="15910"/>
                    <a:pt x="2025" y="15907"/>
                  </a:cubicBezTo>
                  <a:lnTo>
                    <a:pt x="2025" y="15907"/>
                  </a:lnTo>
                  <a:cubicBezTo>
                    <a:pt x="2001" y="15967"/>
                    <a:pt x="2001" y="16038"/>
                    <a:pt x="2060" y="16110"/>
                  </a:cubicBezTo>
                  <a:cubicBezTo>
                    <a:pt x="2144" y="16086"/>
                    <a:pt x="2179" y="16027"/>
                    <a:pt x="2179" y="15955"/>
                  </a:cubicBezTo>
                  <a:lnTo>
                    <a:pt x="2203" y="15979"/>
                  </a:lnTo>
                  <a:cubicBezTo>
                    <a:pt x="2203" y="16015"/>
                    <a:pt x="2215" y="16027"/>
                    <a:pt x="2239" y="16050"/>
                  </a:cubicBezTo>
                  <a:cubicBezTo>
                    <a:pt x="2239" y="16050"/>
                    <a:pt x="2215" y="16074"/>
                    <a:pt x="2215" y="16086"/>
                  </a:cubicBezTo>
                  <a:cubicBezTo>
                    <a:pt x="2252" y="16132"/>
                    <a:pt x="2296" y="16150"/>
                    <a:pt x="2336" y="16150"/>
                  </a:cubicBezTo>
                  <a:cubicBezTo>
                    <a:pt x="2348" y="16150"/>
                    <a:pt x="2359" y="16148"/>
                    <a:pt x="2370" y="16146"/>
                  </a:cubicBezTo>
                  <a:lnTo>
                    <a:pt x="2370" y="16146"/>
                  </a:lnTo>
                  <a:cubicBezTo>
                    <a:pt x="2334" y="16205"/>
                    <a:pt x="2334" y="16277"/>
                    <a:pt x="2394" y="16348"/>
                  </a:cubicBezTo>
                  <a:cubicBezTo>
                    <a:pt x="2477" y="16324"/>
                    <a:pt x="2513" y="16265"/>
                    <a:pt x="2513" y="16205"/>
                  </a:cubicBezTo>
                  <a:cubicBezTo>
                    <a:pt x="2552" y="16245"/>
                    <a:pt x="2600" y="16268"/>
                    <a:pt x="2656" y="16268"/>
                  </a:cubicBezTo>
                  <a:cubicBezTo>
                    <a:pt x="2667" y="16268"/>
                    <a:pt x="2679" y="16267"/>
                    <a:pt x="2691" y="16265"/>
                  </a:cubicBezTo>
                  <a:cubicBezTo>
                    <a:pt x="2715" y="16193"/>
                    <a:pt x="2679" y="16134"/>
                    <a:pt x="2656" y="16098"/>
                  </a:cubicBezTo>
                  <a:cubicBezTo>
                    <a:pt x="2691" y="16098"/>
                    <a:pt x="2727" y="16074"/>
                    <a:pt x="2751" y="16027"/>
                  </a:cubicBezTo>
                  <a:cubicBezTo>
                    <a:pt x="2751" y="16050"/>
                    <a:pt x="2775" y="16098"/>
                    <a:pt x="2798" y="16134"/>
                  </a:cubicBezTo>
                  <a:cubicBezTo>
                    <a:pt x="2834" y="16110"/>
                    <a:pt x="2846" y="16110"/>
                    <a:pt x="2858" y="16098"/>
                  </a:cubicBezTo>
                  <a:cubicBezTo>
                    <a:pt x="2894" y="16086"/>
                    <a:pt x="2918" y="16074"/>
                    <a:pt x="2953" y="16038"/>
                  </a:cubicBezTo>
                  <a:cubicBezTo>
                    <a:pt x="2965" y="16086"/>
                    <a:pt x="2977" y="16134"/>
                    <a:pt x="3013" y="16158"/>
                  </a:cubicBezTo>
                  <a:cubicBezTo>
                    <a:pt x="2870" y="16158"/>
                    <a:pt x="2751" y="16277"/>
                    <a:pt x="2751" y="16491"/>
                  </a:cubicBezTo>
                  <a:cubicBezTo>
                    <a:pt x="2787" y="16503"/>
                    <a:pt x="2821" y="16508"/>
                    <a:pt x="2853" y="16508"/>
                  </a:cubicBezTo>
                  <a:cubicBezTo>
                    <a:pt x="2901" y="16508"/>
                    <a:pt x="2944" y="16496"/>
                    <a:pt x="2979" y="16477"/>
                  </a:cubicBezTo>
                  <a:lnTo>
                    <a:pt x="2979" y="16477"/>
                  </a:lnTo>
                  <a:cubicBezTo>
                    <a:pt x="2978" y="16481"/>
                    <a:pt x="2977" y="16485"/>
                    <a:pt x="2977" y="16491"/>
                  </a:cubicBezTo>
                  <a:cubicBezTo>
                    <a:pt x="2989" y="16503"/>
                    <a:pt x="3013" y="16515"/>
                    <a:pt x="3025" y="16515"/>
                  </a:cubicBezTo>
                  <a:cubicBezTo>
                    <a:pt x="3025" y="16527"/>
                    <a:pt x="3025" y="16550"/>
                    <a:pt x="3037" y="16550"/>
                  </a:cubicBezTo>
                  <a:cubicBezTo>
                    <a:pt x="3037" y="16562"/>
                    <a:pt x="3037" y="16586"/>
                    <a:pt x="3049" y="16610"/>
                  </a:cubicBezTo>
                  <a:lnTo>
                    <a:pt x="3072" y="16610"/>
                  </a:lnTo>
                  <a:cubicBezTo>
                    <a:pt x="3096" y="16634"/>
                    <a:pt x="3132" y="16669"/>
                    <a:pt x="3191" y="16693"/>
                  </a:cubicBezTo>
                  <a:cubicBezTo>
                    <a:pt x="3191" y="16705"/>
                    <a:pt x="3191" y="16729"/>
                    <a:pt x="3203" y="16741"/>
                  </a:cubicBezTo>
                  <a:cubicBezTo>
                    <a:pt x="3227" y="16741"/>
                    <a:pt x="3263" y="16705"/>
                    <a:pt x="3263" y="16681"/>
                  </a:cubicBezTo>
                  <a:cubicBezTo>
                    <a:pt x="3275" y="16705"/>
                    <a:pt x="3310" y="16729"/>
                    <a:pt x="3334" y="16729"/>
                  </a:cubicBezTo>
                  <a:cubicBezTo>
                    <a:pt x="3346" y="16693"/>
                    <a:pt x="3334" y="16669"/>
                    <a:pt x="3322" y="16646"/>
                  </a:cubicBezTo>
                  <a:cubicBezTo>
                    <a:pt x="3334" y="16646"/>
                    <a:pt x="3346" y="16646"/>
                    <a:pt x="3382" y="16622"/>
                  </a:cubicBezTo>
                  <a:cubicBezTo>
                    <a:pt x="3382" y="16634"/>
                    <a:pt x="3382" y="16646"/>
                    <a:pt x="3394" y="16669"/>
                  </a:cubicBezTo>
                  <a:cubicBezTo>
                    <a:pt x="3441" y="16669"/>
                    <a:pt x="3453" y="16634"/>
                    <a:pt x="3453" y="16610"/>
                  </a:cubicBezTo>
                  <a:cubicBezTo>
                    <a:pt x="3465" y="16634"/>
                    <a:pt x="3501" y="16646"/>
                    <a:pt x="3525" y="16646"/>
                  </a:cubicBezTo>
                  <a:cubicBezTo>
                    <a:pt x="3549" y="16622"/>
                    <a:pt x="3549" y="16586"/>
                    <a:pt x="3525" y="16574"/>
                  </a:cubicBezTo>
                  <a:cubicBezTo>
                    <a:pt x="3549" y="16574"/>
                    <a:pt x="3572" y="16562"/>
                    <a:pt x="3584" y="16550"/>
                  </a:cubicBezTo>
                  <a:cubicBezTo>
                    <a:pt x="3575" y="16524"/>
                    <a:pt x="3560" y="16510"/>
                    <a:pt x="3537" y="16510"/>
                  </a:cubicBezTo>
                  <a:cubicBezTo>
                    <a:pt x="3530" y="16510"/>
                    <a:pt x="3522" y="16512"/>
                    <a:pt x="3513" y="16515"/>
                  </a:cubicBezTo>
                  <a:lnTo>
                    <a:pt x="3513" y="16503"/>
                  </a:lnTo>
                  <a:cubicBezTo>
                    <a:pt x="3525" y="16491"/>
                    <a:pt x="3525" y="16467"/>
                    <a:pt x="3525" y="16467"/>
                  </a:cubicBezTo>
                  <a:cubicBezTo>
                    <a:pt x="3543" y="16494"/>
                    <a:pt x="3560" y="16507"/>
                    <a:pt x="3583" y="16507"/>
                  </a:cubicBezTo>
                  <a:cubicBezTo>
                    <a:pt x="3591" y="16507"/>
                    <a:pt x="3599" y="16506"/>
                    <a:pt x="3608" y="16503"/>
                  </a:cubicBezTo>
                  <a:lnTo>
                    <a:pt x="3608" y="16491"/>
                  </a:lnTo>
                  <a:cubicBezTo>
                    <a:pt x="3608" y="16503"/>
                    <a:pt x="3608" y="16503"/>
                    <a:pt x="3620" y="16515"/>
                  </a:cubicBezTo>
                  <a:cubicBezTo>
                    <a:pt x="3632" y="16527"/>
                    <a:pt x="3632" y="16562"/>
                    <a:pt x="3644" y="16574"/>
                  </a:cubicBezTo>
                  <a:cubicBezTo>
                    <a:pt x="3668" y="16586"/>
                    <a:pt x="3680" y="16622"/>
                    <a:pt x="3691" y="16634"/>
                  </a:cubicBezTo>
                  <a:lnTo>
                    <a:pt x="3727" y="16634"/>
                  </a:lnTo>
                  <a:lnTo>
                    <a:pt x="3739" y="16646"/>
                  </a:lnTo>
                  <a:cubicBezTo>
                    <a:pt x="3739" y="16669"/>
                    <a:pt x="3727" y="16681"/>
                    <a:pt x="3727" y="16693"/>
                  </a:cubicBezTo>
                  <a:cubicBezTo>
                    <a:pt x="3739" y="16705"/>
                    <a:pt x="3751" y="16729"/>
                    <a:pt x="3787" y="16729"/>
                  </a:cubicBezTo>
                  <a:cubicBezTo>
                    <a:pt x="3787" y="16765"/>
                    <a:pt x="3763" y="16812"/>
                    <a:pt x="3751" y="16848"/>
                  </a:cubicBezTo>
                  <a:cubicBezTo>
                    <a:pt x="3763" y="16824"/>
                    <a:pt x="3799" y="16800"/>
                    <a:pt x="3822" y="16789"/>
                  </a:cubicBezTo>
                  <a:cubicBezTo>
                    <a:pt x="3822" y="16789"/>
                    <a:pt x="3822" y="16765"/>
                    <a:pt x="3811" y="16765"/>
                  </a:cubicBezTo>
                  <a:cubicBezTo>
                    <a:pt x="3811" y="16753"/>
                    <a:pt x="3811" y="16753"/>
                    <a:pt x="3799" y="16741"/>
                  </a:cubicBezTo>
                  <a:lnTo>
                    <a:pt x="3822" y="16729"/>
                  </a:lnTo>
                  <a:lnTo>
                    <a:pt x="3846" y="16729"/>
                  </a:lnTo>
                  <a:cubicBezTo>
                    <a:pt x="3822" y="16765"/>
                    <a:pt x="3846" y="16812"/>
                    <a:pt x="3870" y="16848"/>
                  </a:cubicBezTo>
                  <a:cubicBezTo>
                    <a:pt x="3858" y="16872"/>
                    <a:pt x="3858" y="16920"/>
                    <a:pt x="3858" y="16943"/>
                  </a:cubicBezTo>
                  <a:lnTo>
                    <a:pt x="3846" y="16967"/>
                  </a:lnTo>
                  <a:cubicBezTo>
                    <a:pt x="3822" y="16979"/>
                    <a:pt x="3811" y="16991"/>
                    <a:pt x="3811" y="17003"/>
                  </a:cubicBezTo>
                  <a:lnTo>
                    <a:pt x="3822" y="17027"/>
                  </a:lnTo>
                  <a:cubicBezTo>
                    <a:pt x="3811" y="17050"/>
                    <a:pt x="3811" y="17086"/>
                    <a:pt x="3822" y="17098"/>
                  </a:cubicBezTo>
                  <a:cubicBezTo>
                    <a:pt x="3803" y="17087"/>
                    <a:pt x="3787" y="17081"/>
                    <a:pt x="3771" y="17081"/>
                  </a:cubicBezTo>
                  <a:cubicBezTo>
                    <a:pt x="3739" y="17081"/>
                    <a:pt x="3712" y="17105"/>
                    <a:pt x="3680" y="17146"/>
                  </a:cubicBezTo>
                  <a:cubicBezTo>
                    <a:pt x="3703" y="17181"/>
                    <a:pt x="3739" y="17205"/>
                    <a:pt x="3787" y="17205"/>
                  </a:cubicBezTo>
                  <a:cubicBezTo>
                    <a:pt x="3763" y="17229"/>
                    <a:pt x="3763" y="17265"/>
                    <a:pt x="3787" y="17301"/>
                  </a:cubicBezTo>
                  <a:cubicBezTo>
                    <a:pt x="3763" y="17324"/>
                    <a:pt x="3739" y="17336"/>
                    <a:pt x="3727" y="17360"/>
                  </a:cubicBezTo>
                  <a:cubicBezTo>
                    <a:pt x="3751" y="17408"/>
                    <a:pt x="3787" y="17420"/>
                    <a:pt x="3811" y="17420"/>
                  </a:cubicBezTo>
                  <a:cubicBezTo>
                    <a:pt x="3787" y="17455"/>
                    <a:pt x="3787" y="17515"/>
                    <a:pt x="3811" y="17562"/>
                  </a:cubicBezTo>
                  <a:lnTo>
                    <a:pt x="3799" y="17574"/>
                  </a:lnTo>
                  <a:lnTo>
                    <a:pt x="3811" y="17586"/>
                  </a:lnTo>
                  <a:cubicBezTo>
                    <a:pt x="3811" y="17622"/>
                    <a:pt x="3811" y="17634"/>
                    <a:pt x="3822" y="17658"/>
                  </a:cubicBezTo>
                  <a:cubicBezTo>
                    <a:pt x="3809" y="17655"/>
                    <a:pt x="3797" y="17654"/>
                    <a:pt x="3786" y="17654"/>
                  </a:cubicBezTo>
                  <a:cubicBezTo>
                    <a:pt x="3747" y="17654"/>
                    <a:pt x="3719" y="17671"/>
                    <a:pt x="3691" y="17717"/>
                  </a:cubicBezTo>
                  <a:cubicBezTo>
                    <a:pt x="3727" y="17753"/>
                    <a:pt x="3763" y="17765"/>
                    <a:pt x="3799" y="17765"/>
                  </a:cubicBezTo>
                  <a:cubicBezTo>
                    <a:pt x="3787" y="17801"/>
                    <a:pt x="3787" y="17824"/>
                    <a:pt x="3811" y="17860"/>
                  </a:cubicBezTo>
                  <a:lnTo>
                    <a:pt x="3763" y="17896"/>
                  </a:lnTo>
                  <a:cubicBezTo>
                    <a:pt x="3751" y="17920"/>
                    <a:pt x="3751" y="17932"/>
                    <a:pt x="3739" y="17943"/>
                  </a:cubicBezTo>
                  <a:lnTo>
                    <a:pt x="3751" y="17943"/>
                  </a:lnTo>
                  <a:lnTo>
                    <a:pt x="3751" y="18003"/>
                  </a:lnTo>
                  <a:cubicBezTo>
                    <a:pt x="3743" y="18001"/>
                    <a:pt x="3736" y="18000"/>
                    <a:pt x="3729" y="18000"/>
                  </a:cubicBezTo>
                  <a:cubicBezTo>
                    <a:pt x="3695" y="18000"/>
                    <a:pt x="3674" y="18025"/>
                    <a:pt x="3644" y="18074"/>
                  </a:cubicBezTo>
                  <a:cubicBezTo>
                    <a:pt x="3670" y="18092"/>
                    <a:pt x="3683" y="18103"/>
                    <a:pt x="3703" y="18103"/>
                  </a:cubicBezTo>
                  <a:cubicBezTo>
                    <a:pt x="3710" y="18103"/>
                    <a:pt x="3718" y="18101"/>
                    <a:pt x="3727" y="18098"/>
                  </a:cubicBezTo>
                  <a:lnTo>
                    <a:pt x="3727" y="18098"/>
                  </a:lnTo>
                  <a:cubicBezTo>
                    <a:pt x="3703" y="18122"/>
                    <a:pt x="3727" y="18134"/>
                    <a:pt x="3739" y="18170"/>
                  </a:cubicBezTo>
                  <a:cubicBezTo>
                    <a:pt x="3727" y="18182"/>
                    <a:pt x="3727" y="18193"/>
                    <a:pt x="3703" y="18217"/>
                  </a:cubicBezTo>
                  <a:cubicBezTo>
                    <a:pt x="3729" y="18226"/>
                    <a:pt x="3742" y="18234"/>
                    <a:pt x="3760" y="18234"/>
                  </a:cubicBezTo>
                  <a:cubicBezTo>
                    <a:pt x="3768" y="18234"/>
                    <a:pt x="3776" y="18233"/>
                    <a:pt x="3787" y="18229"/>
                  </a:cubicBezTo>
                  <a:lnTo>
                    <a:pt x="3787" y="18229"/>
                  </a:lnTo>
                  <a:cubicBezTo>
                    <a:pt x="3763" y="18253"/>
                    <a:pt x="3787" y="18289"/>
                    <a:pt x="3811" y="18313"/>
                  </a:cubicBezTo>
                  <a:cubicBezTo>
                    <a:pt x="3846" y="18301"/>
                    <a:pt x="3858" y="18277"/>
                    <a:pt x="3858" y="18241"/>
                  </a:cubicBezTo>
                  <a:lnTo>
                    <a:pt x="3870" y="18253"/>
                  </a:lnTo>
                  <a:cubicBezTo>
                    <a:pt x="3870" y="18277"/>
                    <a:pt x="3882" y="18277"/>
                    <a:pt x="3882" y="18289"/>
                  </a:cubicBezTo>
                  <a:lnTo>
                    <a:pt x="3882" y="18301"/>
                  </a:lnTo>
                  <a:cubicBezTo>
                    <a:pt x="3907" y="18309"/>
                    <a:pt x="3920" y="18323"/>
                    <a:pt x="3938" y="18323"/>
                  </a:cubicBezTo>
                  <a:cubicBezTo>
                    <a:pt x="3945" y="18323"/>
                    <a:pt x="3954" y="18320"/>
                    <a:pt x="3965" y="18313"/>
                  </a:cubicBezTo>
                  <a:lnTo>
                    <a:pt x="3965" y="18313"/>
                  </a:lnTo>
                  <a:cubicBezTo>
                    <a:pt x="3941" y="18348"/>
                    <a:pt x="3965" y="18372"/>
                    <a:pt x="3989" y="18408"/>
                  </a:cubicBezTo>
                  <a:cubicBezTo>
                    <a:pt x="4025" y="18396"/>
                    <a:pt x="4037" y="18360"/>
                    <a:pt x="4037" y="18336"/>
                  </a:cubicBezTo>
                  <a:cubicBezTo>
                    <a:pt x="4045" y="18345"/>
                    <a:pt x="4065" y="18353"/>
                    <a:pt x="4089" y="18353"/>
                  </a:cubicBezTo>
                  <a:cubicBezTo>
                    <a:pt x="4099" y="18353"/>
                    <a:pt x="4110" y="18352"/>
                    <a:pt x="4120" y="18348"/>
                  </a:cubicBezTo>
                  <a:lnTo>
                    <a:pt x="4120" y="18313"/>
                  </a:lnTo>
                  <a:cubicBezTo>
                    <a:pt x="4144" y="18301"/>
                    <a:pt x="4156" y="18289"/>
                    <a:pt x="4156" y="18277"/>
                  </a:cubicBezTo>
                  <a:lnTo>
                    <a:pt x="4168" y="18289"/>
                  </a:lnTo>
                  <a:cubicBezTo>
                    <a:pt x="4168" y="18289"/>
                    <a:pt x="4180" y="18289"/>
                    <a:pt x="4180" y="18277"/>
                  </a:cubicBezTo>
                  <a:lnTo>
                    <a:pt x="4215" y="18277"/>
                  </a:lnTo>
                  <a:lnTo>
                    <a:pt x="4215" y="18289"/>
                  </a:lnTo>
                  <a:cubicBezTo>
                    <a:pt x="4227" y="18289"/>
                    <a:pt x="4227" y="18289"/>
                    <a:pt x="4239" y="18277"/>
                  </a:cubicBezTo>
                  <a:lnTo>
                    <a:pt x="4239" y="18277"/>
                  </a:lnTo>
                  <a:cubicBezTo>
                    <a:pt x="4239" y="18289"/>
                    <a:pt x="4227" y="18301"/>
                    <a:pt x="4239" y="18313"/>
                  </a:cubicBezTo>
                  <a:lnTo>
                    <a:pt x="4239" y="18336"/>
                  </a:lnTo>
                  <a:lnTo>
                    <a:pt x="4263" y="18336"/>
                  </a:lnTo>
                  <a:lnTo>
                    <a:pt x="4263" y="18348"/>
                  </a:lnTo>
                  <a:cubicBezTo>
                    <a:pt x="4244" y="18337"/>
                    <a:pt x="4225" y="18331"/>
                    <a:pt x="4206" y="18331"/>
                  </a:cubicBezTo>
                  <a:cubicBezTo>
                    <a:pt x="4166" y="18331"/>
                    <a:pt x="4129" y="18355"/>
                    <a:pt x="4096" y="18396"/>
                  </a:cubicBezTo>
                  <a:cubicBezTo>
                    <a:pt x="4120" y="18432"/>
                    <a:pt x="4156" y="18455"/>
                    <a:pt x="4203" y="18455"/>
                  </a:cubicBezTo>
                  <a:cubicBezTo>
                    <a:pt x="4180" y="18479"/>
                    <a:pt x="4168" y="18527"/>
                    <a:pt x="4180" y="18551"/>
                  </a:cubicBezTo>
                  <a:cubicBezTo>
                    <a:pt x="4156" y="18574"/>
                    <a:pt x="4144" y="18586"/>
                    <a:pt x="4120" y="18610"/>
                  </a:cubicBezTo>
                  <a:cubicBezTo>
                    <a:pt x="4156" y="18658"/>
                    <a:pt x="4180" y="18670"/>
                    <a:pt x="4227" y="18670"/>
                  </a:cubicBezTo>
                  <a:cubicBezTo>
                    <a:pt x="4203" y="18717"/>
                    <a:pt x="4203" y="18765"/>
                    <a:pt x="4227" y="18824"/>
                  </a:cubicBezTo>
                  <a:cubicBezTo>
                    <a:pt x="4287" y="18813"/>
                    <a:pt x="4322" y="18777"/>
                    <a:pt x="4334" y="18717"/>
                  </a:cubicBezTo>
                  <a:cubicBezTo>
                    <a:pt x="4334" y="18729"/>
                    <a:pt x="4346" y="18729"/>
                    <a:pt x="4346" y="18753"/>
                  </a:cubicBezTo>
                  <a:cubicBezTo>
                    <a:pt x="4346" y="18765"/>
                    <a:pt x="4346" y="18777"/>
                    <a:pt x="4358" y="18813"/>
                  </a:cubicBezTo>
                  <a:cubicBezTo>
                    <a:pt x="4358" y="18813"/>
                    <a:pt x="4358" y="18824"/>
                    <a:pt x="4346" y="18824"/>
                  </a:cubicBezTo>
                  <a:cubicBezTo>
                    <a:pt x="4382" y="18872"/>
                    <a:pt x="4406" y="18884"/>
                    <a:pt x="4453" y="18884"/>
                  </a:cubicBezTo>
                  <a:cubicBezTo>
                    <a:pt x="4418" y="18932"/>
                    <a:pt x="4418" y="18967"/>
                    <a:pt x="4465" y="19015"/>
                  </a:cubicBezTo>
                  <a:cubicBezTo>
                    <a:pt x="4525" y="19003"/>
                    <a:pt x="4561" y="18967"/>
                    <a:pt x="4561" y="18932"/>
                  </a:cubicBezTo>
                  <a:cubicBezTo>
                    <a:pt x="4573" y="18955"/>
                    <a:pt x="4620" y="18991"/>
                    <a:pt x="4680" y="18991"/>
                  </a:cubicBezTo>
                  <a:cubicBezTo>
                    <a:pt x="4692" y="18944"/>
                    <a:pt x="4680" y="18896"/>
                    <a:pt x="4656" y="18872"/>
                  </a:cubicBezTo>
                  <a:cubicBezTo>
                    <a:pt x="4692" y="18872"/>
                    <a:pt x="4715" y="18848"/>
                    <a:pt x="4751" y="18824"/>
                  </a:cubicBezTo>
                  <a:cubicBezTo>
                    <a:pt x="4751" y="18848"/>
                    <a:pt x="4763" y="18872"/>
                    <a:pt x="4775" y="18896"/>
                  </a:cubicBezTo>
                  <a:cubicBezTo>
                    <a:pt x="4834" y="18884"/>
                    <a:pt x="4870" y="18848"/>
                    <a:pt x="4882" y="18789"/>
                  </a:cubicBezTo>
                  <a:cubicBezTo>
                    <a:pt x="4892" y="18818"/>
                    <a:pt x="4926" y="18840"/>
                    <a:pt x="4971" y="18840"/>
                  </a:cubicBezTo>
                  <a:cubicBezTo>
                    <a:pt x="4980" y="18840"/>
                    <a:pt x="4991" y="18839"/>
                    <a:pt x="5001" y="18836"/>
                  </a:cubicBezTo>
                  <a:cubicBezTo>
                    <a:pt x="5013" y="18777"/>
                    <a:pt x="5013" y="18729"/>
                    <a:pt x="4989" y="18717"/>
                  </a:cubicBezTo>
                  <a:cubicBezTo>
                    <a:pt x="5013" y="18717"/>
                    <a:pt x="5061" y="18694"/>
                    <a:pt x="5096" y="18646"/>
                  </a:cubicBezTo>
                  <a:cubicBezTo>
                    <a:pt x="5065" y="18614"/>
                    <a:pt x="5033" y="18598"/>
                    <a:pt x="5001" y="18598"/>
                  </a:cubicBezTo>
                  <a:cubicBezTo>
                    <a:pt x="4985" y="18598"/>
                    <a:pt x="4969" y="18602"/>
                    <a:pt x="4954" y="18610"/>
                  </a:cubicBezTo>
                  <a:lnTo>
                    <a:pt x="4954" y="18598"/>
                  </a:lnTo>
                  <a:cubicBezTo>
                    <a:pt x="4977" y="18586"/>
                    <a:pt x="4989" y="18551"/>
                    <a:pt x="4989" y="18539"/>
                  </a:cubicBezTo>
                  <a:cubicBezTo>
                    <a:pt x="5007" y="18566"/>
                    <a:pt x="5032" y="18579"/>
                    <a:pt x="5073" y="18579"/>
                  </a:cubicBezTo>
                  <a:cubicBezTo>
                    <a:pt x="5087" y="18579"/>
                    <a:pt x="5102" y="18577"/>
                    <a:pt x="5120" y="18574"/>
                  </a:cubicBezTo>
                  <a:cubicBezTo>
                    <a:pt x="5132" y="18515"/>
                    <a:pt x="5120" y="18479"/>
                    <a:pt x="5096" y="18455"/>
                  </a:cubicBezTo>
                  <a:cubicBezTo>
                    <a:pt x="5108" y="18455"/>
                    <a:pt x="5120" y="18455"/>
                    <a:pt x="5132" y="18432"/>
                  </a:cubicBezTo>
                  <a:lnTo>
                    <a:pt x="5132" y="18432"/>
                  </a:lnTo>
                  <a:cubicBezTo>
                    <a:pt x="5120" y="18491"/>
                    <a:pt x="5132" y="18574"/>
                    <a:pt x="5215" y="18598"/>
                  </a:cubicBezTo>
                  <a:cubicBezTo>
                    <a:pt x="5227" y="18634"/>
                    <a:pt x="5239" y="18658"/>
                    <a:pt x="5275" y="18694"/>
                  </a:cubicBezTo>
                  <a:cubicBezTo>
                    <a:pt x="5311" y="18670"/>
                    <a:pt x="5358" y="18646"/>
                    <a:pt x="5394" y="18610"/>
                  </a:cubicBezTo>
                  <a:cubicBezTo>
                    <a:pt x="5418" y="18586"/>
                    <a:pt x="5430" y="18539"/>
                    <a:pt x="5454" y="18491"/>
                  </a:cubicBezTo>
                  <a:cubicBezTo>
                    <a:pt x="5477" y="18527"/>
                    <a:pt x="5513" y="18551"/>
                    <a:pt x="5549" y="18574"/>
                  </a:cubicBezTo>
                  <a:lnTo>
                    <a:pt x="5573" y="18574"/>
                  </a:lnTo>
                  <a:cubicBezTo>
                    <a:pt x="5573" y="18586"/>
                    <a:pt x="5573" y="18598"/>
                    <a:pt x="5549" y="18610"/>
                  </a:cubicBezTo>
                  <a:lnTo>
                    <a:pt x="5573" y="18610"/>
                  </a:lnTo>
                  <a:cubicBezTo>
                    <a:pt x="5573" y="18646"/>
                    <a:pt x="5573" y="18670"/>
                    <a:pt x="5585" y="18705"/>
                  </a:cubicBezTo>
                  <a:lnTo>
                    <a:pt x="5644" y="18705"/>
                  </a:lnTo>
                  <a:cubicBezTo>
                    <a:pt x="5668" y="18705"/>
                    <a:pt x="5692" y="18705"/>
                    <a:pt x="5727" y="18670"/>
                  </a:cubicBezTo>
                  <a:cubicBezTo>
                    <a:pt x="5751" y="18658"/>
                    <a:pt x="5763" y="18658"/>
                    <a:pt x="5811" y="18634"/>
                  </a:cubicBezTo>
                  <a:lnTo>
                    <a:pt x="5835" y="18634"/>
                  </a:lnTo>
                  <a:cubicBezTo>
                    <a:pt x="5846" y="18634"/>
                    <a:pt x="5870" y="18634"/>
                    <a:pt x="5882" y="18610"/>
                  </a:cubicBezTo>
                  <a:cubicBezTo>
                    <a:pt x="5894" y="18610"/>
                    <a:pt x="5894" y="18610"/>
                    <a:pt x="5906" y="18634"/>
                  </a:cubicBezTo>
                  <a:lnTo>
                    <a:pt x="5906" y="18610"/>
                  </a:lnTo>
                  <a:cubicBezTo>
                    <a:pt x="5930" y="18610"/>
                    <a:pt x="5930" y="18634"/>
                    <a:pt x="5942" y="18634"/>
                  </a:cubicBezTo>
                  <a:cubicBezTo>
                    <a:pt x="5894" y="18670"/>
                    <a:pt x="5870" y="18729"/>
                    <a:pt x="5846" y="18836"/>
                  </a:cubicBezTo>
                  <a:cubicBezTo>
                    <a:pt x="5909" y="18863"/>
                    <a:pt x="5958" y="18877"/>
                    <a:pt x="6004" y="18877"/>
                  </a:cubicBezTo>
                  <a:cubicBezTo>
                    <a:pt x="6019" y="18877"/>
                    <a:pt x="6034" y="18875"/>
                    <a:pt x="6049" y="18872"/>
                  </a:cubicBezTo>
                  <a:cubicBezTo>
                    <a:pt x="6049" y="18896"/>
                    <a:pt x="6049" y="18932"/>
                    <a:pt x="6061" y="18967"/>
                  </a:cubicBezTo>
                  <a:cubicBezTo>
                    <a:pt x="6073" y="18967"/>
                    <a:pt x="6108" y="18967"/>
                    <a:pt x="6120" y="18955"/>
                  </a:cubicBezTo>
                  <a:cubicBezTo>
                    <a:pt x="6132" y="19015"/>
                    <a:pt x="6192" y="19075"/>
                    <a:pt x="6263" y="19122"/>
                  </a:cubicBezTo>
                  <a:cubicBezTo>
                    <a:pt x="6347" y="19063"/>
                    <a:pt x="6382" y="18967"/>
                    <a:pt x="6382" y="18896"/>
                  </a:cubicBezTo>
                  <a:cubicBezTo>
                    <a:pt x="6382" y="18884"/>
                    <a:pt x="6406" y="18848"/>
                    <a:pt x="6406" y="18836"/>
                  </a:cubicBezTo>
                  <a:cubicBezTo>
                    <a:pt x="6418" y="18836"/>
                    <a:pt x="6430" y="18848"/>
                    <a:pt x="6442" y="18848"/>
                  </a:cubicBezTo>
                  <a:cubicBezTo>
                    <a:pt x="6466" y="18872"/>
                    <a:pt x="6466" y="18884"/>
                    <a:pt x="6478" y="18896"/>
                  </a:cubicBezTo>
                  <a:cubicBezTo>
                    <a:pt x="6501" y="18884"/>
                    <a:pt x="6525" y="18872"/>
                    <a:pt x="6549" y="18848"/>
                  </a:cubicBezTo>
                  <a:cubicBezTo>
                    <a:pt x="6561" y="18848"/>
                    <a:pt x="6585" y="18836"/>
                    <a:pt x="6597" y="18836"/>
                  </a:cubicBezTo>
                  <a:cubicBezTo>
                    <a:pt x="6597" y="18848"/>
                    <a:pt x="6608" y="18872"/>
                    <a:pt x="6608" y="18884"/>
                  </a:cubicBezTo>
                  <a:cubicBezTo>
                    <a:pt x="6585" y="18884"/>
                    <a:pt x="6561" y="18896"/>
                    <a:pt x="6549" y="18932"/>
                  </a:cubicBezTo>
                  <a:cubicBezTo>
                    <a:pt x="6549" y="18944"/>
                    <a:pt x="6549" y="18955"/>
                    <a:pt x="6561" y="18967"/>
                  </a:cubicBezTo>
                  <a:cubicBezTo>
                    <a:pt x="6537" y="18967"/>
                    <a:pt x="6501" y="18991"/>
                    <a:pt x="6489" y="19027"/>
                  </a:cubicBezTo>
                  <a:cubicBezTo>
                    <a:pt x="6501" y="19051"/>
                    <a:pt x="6537" y="19051"/>
                    <a:pt x="6549" y="19051"/>
                  </a:cubicBezTo>
                  <a:cubicBezTo>
                    <a:pt x="6549" y="19063"/>
                    <a:pt x="6549" y="19086"/>
                    <a:pt x="6561" y="19110"/>
                  </a:cubicBezTo>
                  <a:cubicBezTo>
                    <a:pt x="6549" y="19122"/>
                    <a:pt x="6549" y="19134"/>
                    <a:pt x="6549" y="19146"/>
                  </a:cubicBezTo>
                  <a:cubicBezTo>
                    <a:pt x="6561" y="19170"/>
                    <a:pt x="6597" y="19170"/>
                    <a:pt x="6608" y="19170"/>
                  </a:cubicBezTo>
                  <a:cubicBezTo>
                    <a:pt x="6608" y="19194"/>
                    <a:pt x="6608" y="19205"/>
                    <a:pt x="6644" y="19241"/>
                  </a:cubicBezTo>
                  <a:cubicBezTo>
                    <a:pt x="6668" y="19229"/>
                    <a:pt x="6680" y="19194"/>
                    <a:pt x="6668" y="19170"/>
                  </a:cubicBezTo>
                  <a:lnTo>
                    <a:pt x="6668" y="19170"/>
                  </a:lnTo>
                  <a:cubicBezTo>
                    <a:pt x="6668" y="19170"/>
                    <a:pt x="6680" y="19170"/>
                    <a:pt x="6680" y="19182"/>
                  </a:cubicBezTo>
                  <a:cubicBezTo>
                    <a:pt x="6680" y="19194"/>
                    <a:pt x="6704" y="19194"/>
                    <a:pt x="6704" y="19205"/>
                  </a:cubicBezTo>
                  <a:lnTo>
                    <a:pt x="6704" y="19229"/>
                  </a:lnTo>
                  <a:cubicBezTo>
                    <a:pt x="6716" y="19241"/>
                    <a:pt x="6739" y="19241"/>
                    <a:pt x="6763" y="19241"/>
                  </a:cubicBezTo>
                  <a:cubicBezTo>
                    <a:pt x="6763" y="19265"/>
                    <a:pt x="6763" y="19289"/>
                    <a:pt x="6787" y="19313"/>
                  </a:cubicBezTo>
                  <a:cubicBezTo>
                    <a:pt x="6823" y="19301"/>
                    <a:pt x="6835" y="19265"/>
                    <a:pt x="6823" y="19241"/>
                  </a:cubicBezTo>
                  <a:lnTo>
                    <a:pt x="6823" y="19241"/>
                  </a:lnTo>
                  <a:cubicBezTo>
                    <a:pt x="6829" y="19247"/>
                    <a:pt x="6838" y="19250"/>
                    <a:pt x="6850" y="19250"/>
                  </a:cubicBezTo>
                  <a:cubicBezTo>
                    <a:pt x="6861" y="19250"/>
                    <a:pt x="6876" y="19247"/>
                    <a:pt x="6894" y="19241"/>
                  </a:cubicBezTo>
                  <a:cubicBezTo>
                    <a:pt x="6894" y="19205"/>
                    <a:pt x="6882" y="19194"/>
                    <a:pt x="6859" y="19182"/>
                  </a:cubicBezTo>
                  <a:cubicBezTo>
                    <a:pt x="6882" y="19182"/>
                    <a:pt x="6894" y="19170"/>
                    <a:pt x="6894" y="19134"/>
                  </a:cubicBezTo>
                  <a:cubicBezTo>
                    <a:pt x="6894" y="19146"/>
                    <a:pt x="6906" y="19170"/>
                    <a:pt x="6918" y="19170"/>
                  </a:cubicBezTo>
                  <a:cubicBezTo>
                    <a:pt x="6954" y="19146"/>
                    <a:pt x="6966" y="19122"/>
                    <a:pt x="6954" y="19086"/>
                  </a:cubicBezTo>
                  <a:lnTo>
                    <a:pt x="6954" y="19086"/>
                  </a:lnTo>
                  <a:cubicBezTo>
                    <a:pt x="6960" y="19098"/>
                    <a:pt x="6972" y="19104"/>
                    <a:pt x="6985" y="19104"/>
                  </a:cubicBezTo>
                  <a:cubicBezTo>
                    <a:pt x="6998" y="19104"/>
                    <a:pt x="7013" y="19098"/>
                    <a:pt x="7025" y="19086"/>
                  </a:cubicBezTo>
                  <a:cubicBezTo>
                    <a:pt x="7025" y="19063"/>
                    <a:pt x="7013" y="19051"/>
                    <a:pt x="7001" y="19027"/>
                  </a:cubicBezTo>
                  <a:cubicBezTo>
                    <a:pt x="7013" y="19027"/>
                    <a:pt x="7013" y="19015"/>
                    <a:pt x="7025" y="19003"/>
                  </a:cubicBezTo>
                  <a:lnTo>
                    <a:pt x="7037" y="19003"/>
                  </a:lnTo>
                  <a:lnTo>
                    <a:pt x="7037" y="18967"/>
                  </a:lnTo>
                  <a:lnTo>
                    <a:pt x="7061" y="18967"/>
                  </a:lnTo>
                  <a:cubicBezTo>
                    <a:pt x="7037" y="18991"/>
                    <a:pt x="7037" y="19003"/>
                    <a:pt x="7061" y="19027"/>
                  </a:cubicBezTo>
                  <a:cubicBezTo>
                    <a:pt x="7085" y="19027"/>
                    <a:pt x="7097" y="19015"/>
                    <a:pt x="7097" y="19003"/>
                  </a:cubicBezTo>
                  <a:lnTo>
                    <a:pt x="7097" y="19015"/>
                  </a:lnTo>
                  <a:lnTo>
                    <a:pt x="7097" y="19027"/>
                  </a:lnTo>
                  <a:cubicBezTo>
                    <a:pt x="7120" y="19051"/>
                    <a:pt x="7132" y="19063"/>
                    <a:pt x="7144" y="19063"/>
                  </a:cubicBezTo>
                  <a:cubicBezTo>
                    <a:pt x="7132" y="19075"/>
                    <a:pt x="7132" y="19086"/>
                    <a:pt x="7144" y="19122"/>
                  </a:cubicBezTo>
                  <a:cubicBezTo>
                    <a:pt x="7180" y="19122"/>
                    <a:pt x="7192" y="19110"/>
                    <a:pt x="7192" y="19075"/>
                  </a:cubicBezTo>
                  <a:cubicBezTo>
                    <a:pt x="7200" y="19083"/>
                    <a:pt x="7208" y="19097"/>
                    <a:pt x="7220" y="19097"/>
                  </a:cubicBezTo>
                  <a:cubicBezTo>
                    <a:pt x="7226" y="19097"/>
                    <a:pt x="7232" y="19094"/>
                    <a:pt x="7240" y="19086"/>
                  </a:cubicBezTo>
                  <a:cubicBezTo>
                    <a:pt x="7251" y="19075"/>
                    <a:pt x="7240" y="19051"/>
                    <a:pt x="7240" y="19051"/>
                  </a:cubicBezTo>
                  <a:cubicBezTo>
                    <a:pt x="7251" y="19051"/>
                    <a:pt x="7263" y="19051"/>
                    <a:pt x="7263" y="19027"/>
                  </a:cubicBezTo>
                  <a:cubicBezTo>
                    <a:pt x="7263" y="19051"/>
                    <a:pt x="7263" y="19051"/>
                    <a:pt x="7275" y="19063"/>
                  </a:cubicBezTo>
                  <a:cubicBezTo>
                    <a:pt x="7299" y="19063"/>
                    <a:pt x="7311" y="19051"/>
                    <a:pt x="7311" y="19051"/>
                  </a:cubicBezTo>
                  <a:cubicBezTo>
                    <a:pt x="7323" y="19051"/>
                    <a:pt x="7323" y="19051"/>
                    <a:pt x="7335" y="19063"/>
                  </a:cubicBezTo>
                  <a:lnTo>
                    <a:pt x="7335" y="19075"/>
                  </a:lnTo>
                  <a:lnTo>
                    <a:pt x="7323" y="19086"/>
                  </a:lnTo>
                  <a:cubicBezTo>
                    <a:pt x="7299" y="19086"/>
                    <a:pt x="7275" y="19110"/>
                    <a:pt x="7263" y="19146"/>
                  </a:cubicBezTo>
                  <a:cubicBezTo>
                    <a:pt x="7275" y="19146"/>
                    <a:pt x="7275" y="19170"/>
                    <a:pt x="7299" y="19170"/>
                  </a:cubicBezTo>
                  <a:cubicBezTo>
                    <a:pt x="7275" y="19170"/>
                    <a:pt x="7251" y="19194"/>
                    <a:pt x="7251" y="19229"/>
                  </a:cubicBezTo>
                  <a:cubicBezTo>
                    <a:pt x="7251" y="19194"/>
                    <a:pt x="7240" y="19182"/>
                    <a:pt x="7204" y="19146"/>
                  </a:cubicBezTo>
                  <a:cubicBezTo>
                    <a:pt x="7180" y="19182"/>
                    <a:pt x="7180" y="19205"/>
                    <a:pt x="7192" y="19253"/>
                  </a:cubicBezTo>
                  <a:cubicBezTo>
                    <a:pt x="7181" y="19250"/>
                    <a:pt x="7172" y="19249"/>
                    <a:pt x="7163" y="19249"/>
                  </a:cubicBezTo>
                  <a:cubicBezTo>
                    <a:pt x="7134" y="19249"/>
                    <a:pt x="7115" y="19267"/>
                    <a:pt x="7097" y="19313"/>
                  </a:cubicBezTo>
                  <a:lnTo>
                    <a:pt x="7120" y="19313"/>
                  </a:lnTo>
                  <a:cubicBezTo>
                    <a:pt x="7120" y="19325"/>
                    <a:pt x="7120" y="19348"/>
                    <a:pt x="7132" y="19372"/>
                  </a:cubicBezTo>
                  <a:cubicBezTo>
                    <a:pt x="7122" y="19370"/>
                    <a:pt x="7112" y="19368"/>
                    <a:pt x="7104" y="19368"/>
                  </a:cubicBezTo>
                  <a:cubicBezTo>
                    <a:pt x="7074" y="19368"/>
                    <a:pt x="7056" y="19386"/>
                    <a:pt x="7037" y="19432"/>
                  </a:cubicBezTo>
                  <a:cubicBezTo>
                    <a:pt x="7062" y="19440"/>
                    <a:pt x="7075" y="19454"/>
                    <a:pt x="7093" y="19454"/>
                  </a:cubicBezTo>
                  <a:cubicBezTo>
                    <a:pt x="7101" y="19454"/>
                    <a:pt x="7109" y="19451"/>
                    <a:pt x="7120" y="19444"/>
                  </a:cubicBezTo>
                  <a:lnTo>
                    <a:pt x="7120" y="19444"/>
                  </a:lnTo>
                  <a:cubicBezTo>
                    <a:pt x="7097" y="19467"/>
                    <a:pt x="7120" y="19491"/>
                    <a:pt x="7120" y="19527"/>
                  </a:cubicBezTo>
                  <a:cubicBezTo>
                    <a:pt x="7097" y="19539"/>
                    <a:pt x="7085" y="19551"/>
                    <a:pt x="7085" y="19563"/>
                  </a:cubicBezTo>
                  <a:cubicBezTo>
                    <a:pt x="7111" y="19580"/>
                    <a:pt x="7124" y="19591"/>
                    <a:pt x="7139" y="19591"/>
                  </a:cubicBezTo>
                  <a:cubicBezTo>
                    <a:pt x="7144" y="19591"/>
                    <a:pt x="7150" y="19590"/>
                    <a:pt x="7156" y="19586"/>
                  </a:cubicBezTo>
                  <a:lnTo>
                    <a:pt x="7156" y="19586"/>
                  </a:lnTo>
                  <a:cubicBezTo>
                    <a:pt x="7144" y="19610"/>
                    <a:pt x="7156" y="19646"/>
                    <a:pt x="7192" y="19670"/>
                  </a:cubicBezTo>
                  <a:cubicBezTo>
                    <a:pt x="7216" y="19658"/>
                    <a:pt x="7240" y="19622"/>
                    <a:pt x="7240" y="19598"/>
                  </a:cubicBezTo>
                  <a:lnTo>
                    <a:pt x="7251" y="19610"/>
                  </a:lnTo>
                  <a:cubicBezTo>
                    <a:pt x="7251" y="19622"/>
                    <a:pt x="7263" y="19622"/>
                    <a:pt x="7263" y="19646"/>
                  </a:cubicBezTo>
                  <a:lnTo>
                    <a:pt x="7263" y="19658"/>
                  </a:lnTo>
                  <a:cubicBezTo>
                    <a:pt x="7289" y="19666"/>
                    <a:pt x="7302" y="19675"/>
                    <a:pt x="7316" y="19675"/>
                  </a:cubicBezTo>
                  <a:cubicBezTo>
                    <a:pt x="7322" y="19675"/>
                    <a:pt x="7328" y="19673"/>
                    <a:pt x="7335" y="19670"/>
                  </a:cubicBezTo>
                  <a:lnTo>
                    <a:pt x="7335" y="19670"/>
                  </a:lnTo>
                  <a:cubicBezTo>
                    <a:pt x="7323" y="19706"/>
                    <a:pt x="7335" y="19729"/>
                    <a:pt x="7370" y="19765"/>
                  </a:cubicBezTo>
                  <a:cubicBezTo>
                    <a:pt x="7394" y="19741"/>
                    <a:pt x="7418" y="19717"/>
                    <a:pt x="7418" y="19682"/>
                  </a:cubicBezTo>
                  <a:cubicBezTo>
                    <a:pt x="7427" y="19699"/>
                    <a:pt x="7442" y="19710"/>
                    <a:pt x="7468" y="19710"/>
                  </a:cubicBezTo>
                  <a:cubicBezTo>
                    <a:pt x="7478" y="19710"/>
                    <a:pt x="7489" y="19709"/>
                    <a:pt x="7501" y="19706"/>
                  </a:cubicBezTo>
                  <a:cubicBezTo>
                    <a:pt x="7501" y="19670"/>
                    <a:pt x="7490" y="19646"/>
                    <a:pt x="7478" y="19622"/>
                  </a:cubicBezTo>
                  <a:cubicBezTo>
                    <a:pt x="7490" y="19622"/>
                    <a:pt x="7501" y="19610"/>
                    <a:pt x="7513" y="19586"/>
                  </a:cubicBezTo>
                  <a:cubicBezTo>
                    <a:pt x="7513" y="19598"/>
                    <a:pt x="7537" y="19610"/>
                    <a:pt x="7549" y="19622"/>
                  </a:cubicBezTo>
                  <a:cubicBezTo>
                    <a:pt x="7573" y="19610"/>
                    <a:pt x="7597" y="19586"/>
                    <a:pt x="7597" y="19563"/>
                  </a:cubicBezTo>
                  <a:cubicBezTo>
                    <a:pt x="7597" y="19563"/>
                    <a:pt x="7597" y="19551"/>
                    <a:pt x="7609" y="19551"/>
                  </a:cubicBezTo>
                  <a:cubicBezTo>
                    <a:pt x="7615" y="19557"/>
                    <a:pt x="7626" y="19560"/>
                    <a:pt x="7640" y="19560"/>
                  </a:cubicBezTo>
                  <a:cubicBezTo>
                    <a:pt x="7653" y="19560"/>
                    <a:pt x="7668" y="19557"/>
                    <a:pt x="7680" y="19551"/>
                  </a:cubicBezTo>
                  <a:cubicBezTo>
                    <a:pt x="7680" y="19539"/>
                    <a:pt x="7680" y="19527"/>
                    <a:pt x="7668" y="19503"/>
                  </a:cubicBezTo>
                  <a:cubicBezTo>
                    <a:pt x="7668" y="19491"/>
                    <a:pt x="7668" y="19491"/>
                    <a:pt x="7656" y="19491"/>
                  </a:cubicBezTo>
                  <a:cubicBezTo>
                    <a:pt x="7668" y="19491"/>
                    <a:pt x="7680" y="19479"/>
                    <a:pt x="7692" y="19444"/>
                  </a:cubicBezTo>
                  <a:cubicBezTo>
                    <a:pt x="7692" y="19467"/>
                    <a:pt x="7716" y="19479"/>
                    <a:pt x="7716" y="19479"/>
                  </a:cubicBezTo>
                  <a:cubicBezTo>
                    <a:pt x="7740" y="19467"/>
                    <a:pt x="7751" y="19420"/>
                    <a:pt x="7751" y="19408"/>
                  </a:cubicBezTo>
                  <a:cubicBezTo>
                    <a:pt x="7760" y="19412"/>
                    <a:pt x="7767" y="19415"/>
                    <a:pt x="7774" y="19415"/>
                  </a:cubicBezTo>
                  <a:cubicBezTo>
                    <a:pt x="7786" y="19415"/>
                    <a:pt x="7796" y="19407"/>
                    <a:pt x="7811" y="19384"/>
                  </a:cubicBezTo>
                  <a:cubicBezTo>
                    <a:pt x="7811" y="19360"/>
                    <a:pt x="7799" y="19348"/>
                    <a:pt x="7787" y="19325"/>
                  </a:cubicBezTo>
                  <a:cubicBezTo>
                    <a:pt x="7799" y="19313"/>
                    <a:pt x="7799" y="19301"/>
                    <a:pt x="7799" y="19289"/>
                  </a:cubicBezTo>
                  <a:lnTo>
                    <a:pt x="7811" y="19301"/>
                  </a:lnTo>
                  <a:cubicBezTo>
                    <a:pt x="7835" y="19289"/>
                    <a:pt x="7847" y="19265"/>
                    <a:pt x="7859" y="19241"/>
                  </a:cubicBezTo>
                  <a:lnTo>
                    <a:pt x="7871" y="19253"/>
                  </a:lnTo>
                  <a:cubicBezTo>
                    <a:pt x="7894" y="19253"/>
                    <a:pt x="7894" y="19241"/>
                    <a:pt x="7894" y="19241"/>
                  </a:cubicBezTo>
                  <a:lnTo>
                    <a:pt x="7894" y="19253"/>
                  </a:lnTo>
                  <a:lnTo>
                    <a:pt x="7894" y="19265"/>
                  </a:lnTo>
                  <a:cubicBezTo>
                    <a:pt x="7918" y="19289"/>
                    <a:pt x="7954" y="19289"/>
                    <a:pt x="7978" y="19289"/>
                  </a:cubicBezTo>
                  <a:cubicBezTo>
                    <a:pt x="7966" y="19313"/>
                    <a:pt x="7978" y="19360"/>
                    <a:pt x="8025" y="19384"/>
                  </a:cubicBezTo>
                  <a:cubicBezTo>
                    <a:pt x="8073" y="19360"/>
                    <a:pt x="8073" y="19325"/>
                    <a:pt x="8073" y="19289"/>
                  </a:cubicBezTo>
                  <a:cubicBezTo>
                    <a:pt x="8085" y="19295"/>
                    <a:pt x="8100" y="19298"/>
                    <a:pt x="8115" y="19298"/>
                  </a:cubicBezTo>
                  <a:cubicBezTo>
                    <a:pt x="8129" y="19298"/>
                    <a:pt x="8144" y="19295"/>
                    <a:pt x="8156" y="19289"/>
                  </a:cubicBezTo>
                  <a:cubicBezTo>
                    <a:pt x="8156" y="19241"/>
                    <a:pt x="8144" y="19229"/>
                    <a:pt x="8109" y="19205"/>
                  </a:cubicBezTo>
                  <a:cubicBezTo>
                    <a:pt x="8132" y="19194"/>
                    <a:pt x="8144" y="19182"/>
                    <a:pt x="8156" y="19146"/>
                  </a:cubicBezTo>
                  <a:cubicBezTo>
                    <a:pt x="8168" y="19170"/>
                    <a:pt x="8168" y="19182"/>
                    <a:pt x="8204" y="19194"/>
                  </a:cubicBezTo>
                  <a:cubicBezTo>
                    <a:pt x="8228" y="19170"/>
                    <a:pt x="8252" y="19134"/>
                    <a:pt x="8228" y="19110"/>
                  </a:cubicBezTo>
                  <a:lnTo>
                    <a:pt x="8228" y="19110"/>
                  </a:lnTo>
                  <a:cubicBezTo>
                    <a:pt x="8246" y="19116"/>
                    <a:pt x="8260" y="19119"/>
                    <a:pt x="8275" y="19119"/>
                  </a:cubicBezTo>
                  <a:cubicBezTo>
                    <a:pt x="8290" y="19119"/>
                    <a:pt x="8305" y="19116"/>
                    <a:pt x="8323" y="19110"/>
                  </a:cubicBezTo>
                  <a:cubicBezTo>
                    <a:pt x="8323" y="19075"/>
                    <a:pt x="8287" y="19051"/>
                    <a:pt x="8275" y="19027"/>
                  </a:cubicBezTo>
                  <a:cubicBezTo>
                    <a:pt x="8287" y="19027"/>
                    <a:pt x="8323" y="19003"/>
                    <a:pt x="8323" y="18967"/>
                  </a:cubicBezTo>
                  <a:cubicBezTo>
                    <a:pt x="8305" y="18955"/>
                    <a:pt x="8287" y="18950"/>
                    <a:pt x="8271" y="18950"/>
                  </a:cubicBezTo>
                  <a:cubicBezTo>
                    <a:pt x="8255" y="18950"/>
                    <a:pt x="8240" y="18955"/>
                    <a:pt x="8228" y="18967"/>
                  </a:cubicBezTo>
                  <a:lnTo>
                    <a:pt x="8228" y="18955"/>
                  </a:lnTo>
                  <a:lnTo>
                    <a:pt x="8228" y="18908"/>
                  </a:lnTo>
                  <a:cubicBezTo>
                    <a:pt x="8254" y="18925"/>
                    <a:pt x="8274" y="18936"/>
                    <a:pt x="8296" y="18936"/>
                  </a:cubicBezTo>
                  <a:cubicBezTo>
                    <a:pt x="8305" y="18936"/>
                    <a:pt x="8313" y="18935"/>
                    <a:pt x="8323" y="18932"/>
                  </a:cubicBezTo>
                  <a:cubicBezTo>
                    <a:pt x="8323" y="18896"/>
                    <a:pt x="8311" y="18872"/>
                    <a:pt x="8275" y="18848"/>
                  </a:cubicBezTo>
                  <a:cubicBezTo>
                    <a:pt x="8287" y="18848"/>
                    <a:pt x="8323" y="18836"/>
                    <a:pt x="8323" y="18813"/>
                  </a:cubicBezTo>
                  <a:lnTo>
                    <a:pt x="8311" y="18789"/>
                  </a:lnTo>
                  <a:lnTo>
                    <a:pt x="8323" y="18789"/>
                  </a:lnTo>
                  <a:cubicBezTo>
                    <a:pt x="8323" y="18765"/>
                    <a:pt x="8311" y="18729"/>
                    <a:pt x="8287" y="18717"/>
                  </a:cubicBezTo>
                  <a:cubicBezTo>
                    <a:pt x="8287" y="18717"/>
                    <a:pt x="8311" y="18705"/>
                    <a:pt x="8311" y="18694"/>
                  </a:cubicBezTo>
                  <a:cubicBezTo>
                    <a:pt x="8300" y="18683"/>
                    <a:pt x="8292" y="18675"/>
                    <a:pt x="8285" y="18669"/>
                  </a:cubicBezTo>
                  <a:lnTo>
                    <a:pt x="8285" y="18669"/>
                  </a:lnTo>
                  <a:cubicBezTo>
                    <a:pt x="8467" y="18760"/>
                    <a:pt x="8635" y="18852"/>
                    <a:pt x="8704" y="18944"/>
                  </a:cubicBezTo>
                  <a:cubicBezTo>
                    <a:pt x="8902" y="19142"/>
                    <a:pt x="9455" y="19420"/>
                    <a:pt x="9690" y="19420"/>
                  </a:cubicBezTo>
                  <a:cubicBezTo>
                    <a:pt x="9695" y="19420"/>
                    <a:pt x="9700" y="19420"/>
                    <a:pt x="9704" y="19420"/>
                  </a:cubicBezTo>
                  <a:cubicBezTo>
                    <a:pt x="9745" y="19417"/>
                    <a:pt x="9785" y="19415"/>
                    <a:pt x="9824" y="19415"/>
                  </a:cubicBezTo>
                  <a:cubicBezTo>
                    <a:pt x="10389" y="19415"/>
                    <a:pt x="10698" y="19730"/>
                    <a:pt x="11121" y="20087"/>
                  </a:cubicBezTo>
                  <a:cubicBezTo>
                    <a:pt x="11657" y="20551"/>
                    <a:pt x="11585" y="21384"/>
                    <a:pt x="12085" y="21908"/>
                  </a:cubicBezTo>
                  <a:cubicBezTo>
                    <a:pt x="12443" y="22277"/>
                    <a:pt x="12740" y="23396"/>
                    <a:pt x="12657" y="24468"/>
                  </a:cubicBezTo>
                  <a:cubicBezTo>
                    <a:pt x="12574" y="25361"/>
                    <a:pt x="12145" y="26218"/>
                    <a:pt x="11978" y="26647"/>
                  </a:cubicBezTo>
                  <a:cubicBezTo>
                    <a:pt x="11716" y="27028"/>
                    <a:pt x="10883" y="27528"/>
                    <a:pt x="10633" y="27683"/>
                  </a:cubicBezTo>
                  <a:lnTo>
                    <a:pt x="18336" y="27683"/>
                  </a:lnTo>
                  <a:cubicBezTo>
                    <a:pt x="18217" y="27540"/>
                    <a:pt x="18050" y="27397"/>
                    <a:pt x="17836" y="27242"/>
                  </a:cubicBezTo>
                  <a:cubicBezTo>
                    <a:pt x="17015" y="26683"/>
                    <a:pt x="16419" y="25873"/>
                    <a:pt x="16598" y="24730"/>
                  </a:cubicBezTo>
                  <a:cubicBezTo>
                    <a:pt x="16681" y="24111"/>
                    <a:pt x="17003" y="23516"/>
                    <a:pt x="17241" y="22825"/>
                  </a:cubicBezTo>
                  <a:cubicBezTo>
                    <a:pt x="17479" y="22146"/>
                    <a:pt x="17908" y="21706"/>
                    <a:pt x="18408" y="21158"/>
                  </a:cubicBezTo>
                  <a:cubicBezTo>
                    <a:pt x="18908" y="20610"/>
                    <a:pt x="19003" y="20158"/>
                    <a:pt x="19467" y="19944"/>
                  </a:cubicBezTo>
                  <a:cubicBezTo>
                    <a:pt x="19741" y="19825"/>
                    <a:pt x="20432" y="19432"/>
                    <a:pt x="20670" y="19241"/>
                  </a:cubicBezTo>
                  <a:lnTo>
                    <a:pt x="20729" y="19182"/>
                  </a:lnTo>
                  <a:lnTo>
                    <a:pt x="20729" y="19229"/>
                  </a:lnTo>
                  <a:cubicBezTo>
                    <a:pt x="20737" y="19231"/>
                    <a:pt x="20745" y="19232"/>
                    <a:pt x="20753" y="19232"/>
                  </a:cubicBezTo>
                  <a:cubicBezTo>
                    <a:pt x="20801" y="19232"/>
                    <a:pt x="20838" y="19201"/>
                    <a:pt x="20848" y="19170"/>
                  </a:cubicBezTo>
                  <a:cubicBezTo>
                    <a:pt x="20848" y="19182"/>
                    <a:pt x="20848" y="19182"/>
                    <a:pt x="20872" y="19194"/>
                  </a:cubicBezTo>
                  <a:lnTo>
                    <a:pt x="20872" y="19253"/>
                  </a:lnTo>
                  <a:cubicBezTo>
                    <a:pt x="20872" y="19253"/>
                    <a:pt x="20848" y="19253"/>
                    <a:pt x="20848" y="19265"/>
                  </a:cubicBezTo>
                  <a:cubicBezTo>
                    <a:pt x="20872" y="19313"/>
                    <a:pt x="20896" y="19348"/>
                    <a:pt x="20932" y="19360"/>
                  </a:cubicBezTo>
                  <a:cubicBezTo>
                    <a:pt x="20884" y="19384"/>
                    <a:pt x="20872" y="19432"/>
                    <a:pt x="20884" y="19503"/>
                  </a:cubicBezTo>
                  <a:cubicBezTo>
                    <a:pt x="20956" y="19503"/>
                    <a:pt x="21003" y="19479"/>
                    <a:pt x="21015" y="19432"/>
                  </a:cubicBezTo>
                  <a:cubicBezTo>
                    <a:pt x="21015" y="19444"/>
                    <a:pt x="21027" y="19467"/>
                    <a:pt x="21051" y="19479"/>
                  </a:cubicBezTo>
                  <a:lnTo>
                    <a:pt x="21051" y="19503"/>
                  </a:lnTo>
                  <a:lnTo>
                    <a:pt x="21075" y="19503"/>
                  </a:lnTo>
                  <a:cubicBezTo>
                    <a:pt x="21086" y="19503"/>
                    <a:pt x="21110" y="19527"/>
                    <a:pt x="21122" y="19527"/>
                  </a:cubicBezTo>
                  <a:lnTo>
                    <a:pt x="21134" y="19527"/>
                  </a:lnTo>
                  <a:lnTo>
                    <a:pt x="21134" y="19539"/>
                  </a:lnTo>
                  <a:lnTo>
                    <a:pt x="21122" y="19551"/>
                  </a:lnTo>
                  <a:cubicBezTo>
                    <a:pt x="21134" y="19598"/>
                    <a:pt x="21146" y="19610"/>
                    <a:pt x="21182" y="19622"/>
                  </a:cubicBezTo>
                  <a:cubicBezTo>
                    <a:pt x="21146" y="19646"/>
                    <a:pt x="21134" y="19682"/>
                    <a:pt x="21146" y="19729"/>
                  </a:cubicBezTo>
                  <a:cubicBezTo>
                    <a:pt x="21154" y="19731"/>
                    <a:pt x="21163" y="19732"/>
                    <a:pt x="21170" y="19732"/>
                  </a:cubicBezTo>
                  <a:cubicBezTo>
                    <a:pt x="21206" y="19732"/>
                    <a:pt x="21234" y="19711"/>
                    <a:pt x="21253" y="19682"/>
                  </a:cubicBezTo>
                  <a:cubicBezTo>
                    <a:pt x="21253" y="19717"/>
                    <a:pt x="21289" y="19741"/>
                    <a:pt x="21325" y="19765"/>
                  </a:cubicBezTo>
                  <a:cubicBezTo>
                    <a:pt x="21360" y="19729"/>
                    <a:pt x="21360" y="19706"/>
                    <a:pt x="21348" y="19670"/>
                  </a:cubicBezTo>
                  <a:lnTo>
                    <a:pt x="21372" y="19670"/>
                  </a:lnTo>
                  <a:cubicBezTo>
                    <a:pt x="21360" y="19717"/>
                    <a:pt x="21360" y="19765"/>
                    <a:pt x="21372" y="19825"/>
                  </a:cubicBezTo>
                  <a:cubicBezTo>
                    <a:pt x="21444" y="19825"/>
                    <a:pt x="21491" y="19777"/>
                    <a:pt x="21503" y="19717"/>
                  </a:cubicBezTo>
                  <a:cubicBezTo>
                    <a:pt x="21527" y="19765"/>
                    <a:pt x="21587" y="19789"/>
                    <a:pt x="21646" y="19801"/>
                  </a:cubicBezTo>
                  <a:cubicBezTo>
                    <a:pt x="21658" y="19741"/>
                    <a:pt x="21658" y="19706"/>
                    <a:pt x="21646" y="19658"/>
                  </a:cubicBezTo>
                  <a:cubicBezTo>
                    <a:pt x="21670" y="19658"/>
                    <a:pt x="21718" y="19658"/>
                    <a:pt x="21741" y="19622"/>
                  </a:cubicBezTo>
                  <a:cubicBezTo>
                    <a:pt x="21741" y="19658"/>
                    <a:pt x="21741" y="19682"/>
                    <a:pt x="21765" y="19729"/>
                  </a:cubicBezTo>
                  <a:lnTo>
                    <a:pt x="21801" y="19729"/>
                  </a:lnTo>
                  <a:cubicBezTo>
                    <a:pt x="21837" y="19741"/>
                    <a:pt x="21848" y="19765"/>
                    <a:pt x="21884" y="19765"/>
                  </a:cubicBezTo>
                  <a:cubicBezTo>
                    <a:pt x="21860" y="19789"/>
                    <a:pt x="21860" y="19837"/>
                    <a:pt x="21896" y="19884"/>
                  </a:cubicBezTo>
                  <a:cubicBezTo>
                    <a:pt x="21944" y="19860"/>
                    <a:pt x="21968" y="19837"/>
                    <a:pt x="21968" y="19789"/>
                  </a:cubicBezTo>
                  <a:lnTo>
                    <a:pt x="21979" y="19801"/>
                  </a:lnTo>
                  <a:cubicBezTo>
                    <a:pt x="21979" y="19825"/>
                    <a:pt x="22003" y="19837"/>
                    <a:pt x="22003" y="19848"/>
                  </a:cubicBezTo>
                  <a:lnTo>
                    <a:pt x="22003" y="19860"/>
                  </a:lnTo>
                  <a:cubicBezTo>
                    <a:pt x="22021" y="19887"/>
                    <a:pt x="22046" y="19901"/>
                    <a:pt x="22062" y="19901"/>
                  </a:cubicBezTo>
                  <a:cubicBezTo>
                    <a:pt x="22067" y="19901"/>
                    <a:pt x="22072" y="19899"/>
                    <a:pt x="22075" y="19896"/>
                  </a:cubicBezTo>
                  <a:lnTo>
                    <a:pt x="22075" y="19896"/>
                  </a:lnTo>
                  <a:cubicBezTo>
                    <a:pt x="22063" y="19920"/>
                    <a:pt x="22063" y="19967"/>
                    <a:pt x="22087" y="20003"/>
                  </a:cubicBezTo>
                  <a:cubicBezTo>
                    <a:pt x="22134" y="19979"/>
                    <a:pt x="22146" y="19956"/>
                    <a:pt x="22146" y="19920"/>
                  </a:cubicBezTo>
                  <a:cubicBezTo>
                    <a:pt x="22155" y="19947"/>
                    <a:pt x="22184" y="19960"/>
                    <a:pt x="22213" y="19960"/>
                  </a:cubicBezTo>
                  <a:cubicBezTo>
                    <a:pt x="22223" y="19960"/>
                    <a:pt x="22232" y="19959"/>
                    <a:pt x="22241" y="19956"/>
                  </a:cubicBezTo>
                  <a:cubicBezTo>
                    <a:pt x="22241" y="19908"/>
                    <a:pt x="22241" y="19884"/>
                    <a:pt x="22206" y="19860"/>
                  </a:cubicBezTo>
                  <a:cubicBezTo>
                    <a:pt x="22218" y="19860"/>
                    <a:pt x="22253" y="19848"/>
                    <a:pt x="22265" y="19825"/>
                  </a:cubicBezTo>
                  <a:cubicBezTo>
                    <a:pt x="22265" y="19837"/>
                    <a:pt x="22277" y="19860"/>
                    <a:pt x="22301" y="19884"/>
                  </a:cubicBezTo>
                  <a:cubicBezTo>
                    <a:pt x="22337" y="19860"/>
                    <a:pt x="22360" y="19837"/>
                    <a:pt x="22372" y="19801"/>
                  </a:cubicBezTo>
                  <a:cubicBezTo>
                    <a:pt x="22384" y="19837"/>
                    <a:pt x="22420" y="19848"/>
                    <a:pt x="22456" y="19848"/>
                  </a:cubicBezTo>
                  <a:cubicBezTo>
                    <a:pt x="22456" y="19801"/>
                    <a:pt x="22456" y="19777"/>
                    <a:pt x="22444" y="19765"/>
                  </a:cubicBezTo>
                  <a:cubicBezTo>
                    <a:pt x="22480" y="19765"/>
                    <a:pt x="22491" y="19741"/>
                    <a:pt x="22515" y="19717"/>
                  </a:cubicBezTo>
                  <a:cubicBezTo>
                    <a:pt x="22497" y="19681"/>
                    <a:pt x="22472" y="19666"/>
                    <a:pt x="22445" y="19666"/>
                  </a:cubicBezTo>
                  <a:cubicBezTo>
                    <a:pt x="22437" y="19666"/>
                    <a:pt x="22428" y="19667"/>
                    <a:pt x="22420" y="19670"/>
                  </a:cubicBezTo>
                  <a:lnTo>
                    <a:pt x="22420" y="19658"/>
                  </a:lnTo>
                  <a:cubicBezTo>
                    <a:pt x="22432" y="19646"/>
                    <a:pt x="22432" y="19622"/>
                    <a:pt x="22432" y="19610"/>
                  </a:cubicBezTo>
                  <a:cubicBezTo>
                    <a:pt x="22444" y="19646"/>
                    <a:pt x="22480" y="19658"/>
                    <a:pt x="22515" y="19658"/>
                  </a:cubicBezTo>
                  <a:cubicBezTo>
                    <a:pt x="22539" y="19610"/>
                    <a:pt x="22515" y="19586"/>
                    <a:pt x="22503" y="19563"/>
                  </a:cubicBezTo>
                  <a:cubicBezTo>
                    <a:pt x="22515" y="19563"/>
                    <a:pt x="22515" y="19563"/>
                    <a:pt x="22539" y="19551"/>
                  </a:cubicBezTo>
                  <a:cubicBezTo>
                    <a:pt x="22563" y="19586"/>
                    <a:pt x="22610" y="19610"/>
                    <a:pt x="22658" y="19622"/>
                  </a:cubicBezTo>
                  <a:cubicBezTo>
                    <a:pt x="22696" y="19645"/>
                    <a:pt x="22743" y="19653"/>
                    <a:pt x="22788" y="19653"/>
                  </a:cubicBezTo>
                  <a:cubicBezTo>
                    <a:pt x="22814" y="19653"/>
                    <a:pt x="22839" y="19650"/>
                    <a:pt x="22861" y="19646"/>
                  </a:cubicBezTo>
                  <a:cubicBezTo>
                    <a:pt x="22872" y="19551"/>
                    <a:pt x="22813" y="19491"/>
                    <a:pt x="22753" y="19432"/>
                  </a:cubicBezTo>
                  <a:cubicBezTo>
                    <a:pt x="22813" y="19432"/>
                    <a:pt x="22861" y="19408"/>
                    <a:pt x="22872" y="19372"/>
                  </a:cubicBezTo>
                  <a:cubicBezTo>
                    <a:pt x="22908" y="19325"/>
                    <a:pt x="22908" y="19289"/>
                    <a:pt x="22896" y="19230"/>
                  </a:cubicBezTo>
                  <a:lnTo>
                    <a:pt x="22896" y="19230"/>
                  </a:lnTo>
                  <a:cubicBezTo>
                    <a:pt x="22912" y="19240"/>
                    <a:pt x="22932" y="19248"/>
                    <a:pt x="22956" y="19253"/>
                  </a:cubicBezTo>
                  <a:cubicBezTo>
                    <a:pt x="22968" y="19241"/>
                    <a:pt x="22968" y="19205"/>
                    <a:pt x="22968" y="19194"/>
                  </a:cubicBezTo>
                  <a:lnTo>
                    <a:pt x="22980" y="19194"/>
                  </a:lnTo>
                  <a:cubicBezTo>
                    <a:pt x="22980" y="19205"/>
                    <a:pt x="22991" y="19229"/>
                    <a:pt x="22991" y="19241"/>
                  </a:cubicBezTo>
                  <a:cubicBezTo>
                    <a:pt x="22968" y="19253"/>
                    <a:pt x="22956" y="19289"/>
                    <a:pt x="22956" y="19313"/>
                  </a:cubicBezTo>
                  <a:lnTo>
                    <a:pt x="22932" y="19313"/>
                  </a:lnTo>
                  <a:cubicBezTo>
                    <a:pt x="22920" y="19325"/>
                    <a:pt x="22920" y="19360"/>
                    <a:pt x="22956" y="19372"/>
                  </a:cubicBezTo>
                  <a:cubicBezTo>
                    <a:pt x="22920" y="19372"/>
                    <a:pt x="22896" y="19384"/>
                    <a:pt x="22896" y="19444"/>
                  </a:cubicBezTo>
                  <a:cubicBezTo>
                    <a:pt x="22900" y="19452"/>
                    <a:pt x="22905" y="19454"/>
                    <a:pt x="22912" y="19454"/>
                  </a:cubicBezTo>
                  <a:cubicBezTo>
                    <a:pt x="22924" y="19454"/>
                    <a:pt x="22940" y="19444"/>
                    <a:pt x="22956" y="19444"/>
                  </a:cubicBezTo>
                  <a:cubicBezTo>
                    <a:pt x="22956" y="19479"/>
                    <a:pt x="22968" y="19491"/>
                    <a:pt x="22991" y="19491"/>
                  </a:cubicBezTo>
                  <a:lnTo>
                    <a:pt x="22991" y="19551"/>
                  </a:lnTo>
                  <a:cubicBezTo>
                    <a:pt x="23006" y="19553"/>
                    <a:pt x="23019" y="19554"/>
                    <a:pt x="23030" y="19554"/>
                  </a:cubicBezTo>
                  <a:cubicBezTo>
                    <a:pt x="23087" y="19554"/>
                    <a:pt x="23117" y="19531"/>
                    <a:pt x="23146" y="19491"/>
                  </a:cubicBezTo>
                  <a:cubicBezTo>
                    <a:pt x="23158" y="19551"/>
                    <a:pt x="23206" y="19610"/>
                    <a:pt x="23289" y="19622"/>
                  </a:cubicBezTo>
                  <a:cubicBezTo>
                    <a:pt x="23337" y="19551"/>
                    <a:pt x="23337" y="19479"/>
                    <a:pt x="23289" y="19420"/>
                  </a:cubicBezTo>
                  <a:cubicBezTo>
                    <a:pt x="23337" y="19420"/>
                    <a:pt x="23372" y="19420"/>
                    <a:pt x="23408" y="19384"/>
                  </a:cubicBezTo>
                  <a:cubicBezTo>
                    <a:pt x="23444" y="19408"/>
                    <a:pt x="23468" y="19420"/>
                    <a:pt x="23515" y="19420"/>
                  </a:cubicBezTo>
                  <a:cubicBezTo>
                    <a:pt x="23492" y="19467"/>
                    <a:pt x="23492" y="19527"/>
                    <a:pt x="23551" y="19598"/>
                  </a:cubicBezTo>
                  <a:cubicBezTo>
                    <a:pt x="23587" y="19658"/>
                    <a:pt x="23694" y="19717"/>
                    <a:pt x="23813" y="19717"/>
                  </a:cubicBezTo>
                  <a:cubicBezTo>
                    <a:pt x="23825" y="19670"/>
                    <a:pt x="23825" y="19646"/>
                    <a:pt x="23813" y="19598"/>
                  </a:cubicBezTo>
                  <a:cubicBezTo>
                    <a:pt x="23825" y="19586"/>
                    <a:pt x="23861" y="19586"/>
                    <a:pt x="23873" y="19563"/>
                  </a:cubicBezTo>
                  <a:cubicBezTo>
                    <a:pt x="23884" y="19586"/>
                    <a:pt x="23884" y="19598"/>
                    <a:pt x="23908" y="19610"/>
                  </a:cubicBezTo>
                  <a:cubicBezTo>
                    <a:pt x="23932" y="19658"/>
                    <a:pt x="23980" y="19706"/>
                    <a:pt x="24063" y="19717"/>
                  </a:cubicBezTo>
                  <a:cubicBezTo>
                    <a:pt x="24111" y="19622"/>
                    <a:pt x="24111" y="19539"/>
                    <a:pt x="24051" y="19479"/>
                  </a:cubicBezTo>
                  <a:lnTo>
                    <a:pt x="24111" y="19479"/>
                  </a:lnTo>
                  <a:cubicBezTo>
                    <a:pt x="24111" y="19503"/>
                    <a:pt x="24123" y="19539"/>
                    <a:pt x="24170" y="19563"/>
                  </a:cubicBezTo>
                  <a:cubicBezTo>
                    <a:pt x="24218" y="19539"/>
                    <a:pt x="24242" y="19491"/>
                    <a:pt x="24242" y="19444"/>
                  </a:cubicBezTo>
                  <a:cubicBezTo>
                    <a:pt x="24272" y="19467"/>
                    <a:pt x="24303" y="19480"/>
                    <a:pt x="24340" y="19480"/>
                  </a:cubicBezTo>
                  <a:cubicBezTo>
                    <a:pt x="24361" y="19480"/>
                    <a:pt x="24383" y="19476"/>
                    <a:pt x="24408" y="19467"/>
                  </a:cubicBezTo>
                  <a:cubicBezTo>
                    <a:pt x="24408" y="19384"/>
                    <a:pt x="24361" y="19325"/>
                    <a:pt x="24301" y="19325"/>
                  </a:cubicBezTo>
                  <a:cubicBezTo>
                    <a:pt x="24337" y="19313"/>
                    <a:pt x="24349" y="19289"/>
                    <a:pt x="24361" y="19229"/>
                  </a:cubicBezTo>
                  <a:cubicBezTo>
                    <a:pt x="24385" y="19253"/>
                    <a:pt x="24396" y="19289"/>
                    <a:pt x="24420" y="19313"/>
                  </a:cubicBezTo>
                  <a:cubicBezTo>
                    <a:pt x="24504" y="19265"/>
                    <a:pt x="24527" y="19194"/>
                    <a:pt x="24504" y="19122"/>
                  </a:cubicBezTo>
                  <a:lnTo>
                    <a:pt x="24504" y="19122"/>
                  </a:lnTo>
                  <a:cubicBezTo>
                    <a:pt x="24512" y="19126"/>
                    <a:pt x="24523" y="19129"/>
                    <a:pt x="24538" y="19129"/>
                  </a:cubicBezTo>
                  <a:cubicBezTo>
                    <a:pt x="24566" y="19129"/>
                    <a:pt x="24603" y="19118"/>
                    <a:pt x="24635" y="19086"/>
                  </a:cubicBezTo>
                  <a:lnTo>
                    <a:pt x="24646" y="19086"/>
                  </a:lnTo>
                  <a:lnTo>
                    <a:pt x="24646" y="19075"/>
                  </a:lnTo>
                  <a:lnTo>
                    <a:pt x="24646" y="19051"/>
                  </a:lnTo>
                  <a:cubicBezTo>
                    <a:pt x="24646" y="19027"/>
                    <a:pt x="24646" y="19015"/>
                    <a:pt x="24635" y="19003"/>
                  </a:cubicBezTo>
                  <a:lnTo>
                    <a:pt x="24646" y="19003"/>
                  </a:lnTo>
                  <a:cubicBezTo>
                    <a:pt x="24658" y="19027"/>
                    <a:pt x="24694" y="19051"/>
                    <a:pt x="24718" y="19051"/>
                  </a:cubicBezTo>
                  <a:cubicBezTo>
                    <a:pt x="24742" y="19015"/>
                    <a:pt x="24742" y="18967"/>
                    <a:pt x="24742" y="18944"/>
                  </a:cubicBezTo>
                  <a:cubicBezTo>
                    <a:pt x="24754" y="18955"/>
                    <a:pt x="24766" y="18967"/>
                    <a:pt x="24801" y="18991"/>
                  </a:cubicBezTo>
                  <a:cubicBezTo>
                    <a:pt x="24777" y="19027"/>
                    <a:pt x="24766" y="19075"/>
                    <a:pt x="24777" y="19134"/>
                  </a:cubicBezTo>
                  <a:cubicBezTo>
                    <a:pt x="24792" y="19136"/>
                    <a:pt x="24805" y="19137"/>
                    <a:pt x="24818" y="19137"/>
                  </a:cubicBezTo>
                  <a:cubicBezTo>
                    <a:pt x="24874" y="19137"/>
                    <a:pt x="24905" y="19116"/>
                    <a:pt x="24944" y="19086"/>
                  </a:cubicBezTo>
                  <a:lnTo>
                    <a:pt x="24956" y="19086"/>
                  </a:lnTo>
                  <a:cubicBezTo>
                    <a:pt x="24980" y="19170"/>
                    <a:pt x="25039" y="19205"/>
                    <a:pt x="25123" y="19241"/>
                  </a:cubicBezTo>
                  <a:cubicBezTo>
                    <a:pt x="25170" y="19170"/>
                    <a:pt x="25170" y="19086"/>
                    <a:pt x="25123" y="19027"/>
                  </a:cubicBezTo>
                  <a:lnTo>
                    <a:pt x="25123" y="19027"/>
                  </a:lnTo>
                  <a:cubicBezTo>
                    <a:pt x="25135" y="19032"/>
                    <a:pt x="25148" y="19034"/>
                    <a:pt x="25160" y="19034"/>
                  </a:cubicBezTo>
                  <a:cubicBezTo>
                    <a:pt x="25207" y="19034"/>
                    <a:pt x="25254" y="19000"/>
                    <a:pt x="25301" y="18944"/>
                  </a:cubicBezTo>
                  <a:cubicBezTo>
                    <a:pt x="25289" y="18908"/>
                    <a:pt x="25254" y="18884"/>
                    <a:pt x="25230" y="18872"/>
                  </a:cubicBezTo>
                  <a:lnTo>
                    <a:pt x="25230" y="18848"/>
                  </a:lnTo>
                  <a:cubicBezTo>
                    <a:pt x="25254" y="18884"/>
                    <a:pt x="25289" y="18884"/>
                    <a:pt x="25313" y="18884"/>
                  </a:cubicBezTo>
                  <a:lnTo>
                    <a:pt x="25361" y="18932"/>
                  </a:lnTo>
                  <a:cubicBezTo>
                    <a:pt x="25420" y="18896"/>
                    <a:pt x="25456" y="18836"/>
                    <a:pt x="25456" y="18789"/>
                  </a:cubicBezTo>
                  <a:cubicBezTo>
                    <a:pt x="25478" y="18818"/>
                    <a:pt x="25517" y="18833"/>
                    <a:pt x="25560" y="18833"/>
                  </a:cubicBezTo>
                  <a:cubicBezTo>
                    <a:pt x="25588" y="18833"/>
                    <a:pt x="25618" y="18827"/>
                    <a:pt x="25647" y="18813"/>
                  </a:cubicBezTo>
                  <a:cubicBezTo>
                    <a:pt x="25647" y="18729"/>
                    <a:pt x="25611" y="18694"/>
                    <a:pt x="25575" y="18658"/>
                  </a:cubicBezTo>
                  <a:cubicBezTo>
                    <a:pt x="25587" y="18658"/>
                    <a:pt x="25599" y="18646"/>
                    <a:pt x="25635" y="18634"/>
                  </a:cubicBezTo>
                  <a:cubicBezTo>
                    <a:pt x="25635" y="18598"/>
                    <a:pt x="25611" y="18586"/>
                    <a:pt x="25599" y="18574"/>
                  </a:cubicBezTo>
                  <a:cubicBezTo>
                    <a:pt x="25611" y="18539"/>
                    <a:pt x="25635" y="18515"/>
                    <a:pt x="25635" y="18467"/>
                  </a:cubicBezTo>
                  <a:cubicBezTo>
                    <a:pt x="25635" y="18467"/>
                    <a:pt x="25635" y="18455"/>
                    <a:pt x="25647" y="18455"/>
                  </a:cubicBezTo>
                  <a:cubicBezTo>
                    <a:pt x="25611" y="18432"/>
                    <a:pt x="25587" y="18432"/>
                    <a:pt x="25539" y="18432"/>
                  </a:cubicBezTo>
                  <a:cubicBezTo>
                    <a:pt x="25551" y="18408"/>
                    <a:pt x="25551" y="18396"/>
                    <a:pt x="25551" y="18348"/>
                  </a:cubicBezTo>
                  <a:cubicBezTo>
                    <a:pt x="25575" y="18348"/>
                    <a:pt x="25599" y="18336"/>
                    <a:pt x="25635" y="18336"/>
                  </a:cubicBezTo>
                  <a:cubicBezTo>
                    <a:pt x="25635" y="18277"/>
                    <a:pt x="25635" y="18241"/>
                    <a:pt x="25611" y="18193"/>
                  </a:cubicBezTo>
                  <a:lnTo>
                    <a:pt x="25611" y="18193"/>
                  </a:lnTo>
                  <a:cubicBezTo>
                    <a:pt x="25638" y="18220"/>
                    <a:pt x="25671" y="18234"/>
                    <a:pt x="25701" y="18234"/>
                  </a:cubicBezTo>
                  <a:cubicBezTo>
                    <a:pt x="25711" y="18234"/>
                    <a:pt x="25721" y="18232"/>
                    <a:pt x="25730" y="18229"/>
                  </a:cubicBezTo>
                  <a:lnTo>
                    <a:pt x="25730" y="18217"/>
                  </a:lnTo>
                  <a:lnTo>
                    <a:pt x="25813" y="18217"/>
                  </a:lnTo>
                  <a:cubicBezTo>
                    <a:pt x="25825" y="18229"/>
                    <a:pt x="25837" y="18253"/>
                    <a:pt x="25849" y="18277"/>
                  </a:cubicBezTo>
                  <a:cubicBezTo>
                    <a:pt x="25873" y="18336"/>
                    <a:pt x="25909" y="18372"/>
                    <a:pt x="25992" y="18432"/>
                  </a:cubicBezTo>
                  <a:cubicBezTo>
                    <a:pt x="26087" y="18348"/>
                    <a:pt x="26111" y="18229"/>
                    <a:pt x="26051" y="18158"/>
                  </a:cubicBezTo>
                  <a:lnTo>
                    <a:pt x="26051" y="18158"/>
                  </a:lnTo>
                  <a:cubicBezTo>
                    <a:pt x="26068" y="18163"/>
                    <a:pt x="26086" y="18166"/>
                    <a:pt x="26104" y="18166"/>
                  </a:cubicBezTo>
                  <a:cubicBezTo>
                    <a:pt x="26162" y="18166"/>
                    <a:pt x="26226" y="18135"/>
                    <a:pt x="26290" y="18062"/>
                  </a:cubicBezTo>
                  <a:cubicBezTo>
                    <a:pt x="26242" y="17955"/>
                    <a:pt x="26182" y="17920"/>
                    <a:pt x="26111" y="17920"/>
                  </a:cubicBezTo>
                  <a:cubicBezTo>
                    <a:pt x="26135" y="17872"/>
                    <a:pt x="26170" y="17812"/>
                    <a:pt x="26147" y="17741"/>
                  </a:cubicBezTo>
                  <a:lnTo>
                    <a:pt x="26147" y="17717"/>
                  </a:lnTo>
                  <a:lnTo>
                    <a:pt x="26147" y="17693"/>
                  </a:lnTo>
                  <a:lnTo>
                    <a:pt x="26111" y="17693"/>
                  </a:lnTo>
                  <a:cubicBezTo>
                    <a:pt x="26123" y="17693"/>
                    <a:pt x="26135" y="17681"/>
                    <a:pt x="26147" y="17658"/>
                  </a:cubicBezTo>
                  <a:cubicBezTo>
                    <a:pt x="26147" y="17705"/>
                    <a:pt x="26182" y="17741"/>
                    <a:pt x="26242" y="17741"/>
                  </a:cubicBezTo>
                  <a:cubicBezTo>
                    <a:pt x="26266" y="17693"/>
                    <a:pt x="26266" y="17646"/>
                    <a:pt x="26242" y="17622"/>
                  </a:cubicBezTo>
                  <a:lnTo>
                    <a:pt x="26266" y="17622"/>
                  </a:lnTo>
                  <a:cubicBezTo>
                    <a:pt x="26266" y="17622"/>
                    <a:pt x="26266" y="17634"/>
                    <a:pt x="26290" y="17634"/>
                  </a:cubicBezTo>
                  <a:cubicBezTo>
                    <a:pt x="26301" y="17634"/>
                    <a:pt x="26313" y="17622"/>
                    <a:pt x="26325" y="17622"/>
                  </a:cubicBezTo>
                  <a:cubicBezTo>
                    <a:pt x="26349" y="17634"/>
                    <a:pt x="26373" y="17646"/>
                    <a:pt x="26409" y="17646"/>
                  </a:cubicBezTo>
                  <a:cubicBezTo>
                    <a:pt x="26432" y="17598"/>
                    <a:pt x="26432" y="17562"/>
                    <a:pt x="26432" y="17527"/>
                  </a:cubicBezTo>
                  <a:cubicBezTo>
                    <a:pt x="26467" y="17562"/>
                    <a:pt x="26508" y="17584"/>
                    <a:pt x="26561" y="17584"/>
                  </a:cubicBezTo>
                  <a:cubicBezTo>
                    <a:pt x="26580" y="17584"/>
                    <a:pt x="26601" y="17581"/>
                    <a:pt x="26623" y="17574"/>
                  </a:cubicBezTo>
                  <a:cubicBezTo>
                    <a:pt x="26623" y="17479"/>
                    <a:pt x="26611" y="17443"/>
                    <a:pt x="26551" y="17396"/>
                  </a:cubicBezTo>
                  <a:lnTo>
                    <a:pt x="26540" y="17384"/>
                  </a:lnTo>
                  <a:cubicBezTo>
                    <a:pt x="26551" y="17384"/>
                    <a:pt x="26563" y="17360"/>
                    <a:pt x="26587" y="17360"/>
                  </a:cubicBezTo>
                  <a:cubicBezTo>
                    <a:pt x="26599" y="17360"/>
                    <a:pt x="26611" y="17348"/>
                    <a:pt x="26611" y="17348"/>
                  </a:cubicBezTo>
                  <a:lnTo>
                    <a:pt x="26611" y="17336"/>
                  </a:lnTo>
                  <a:cubicBezTo>
                    <a:pt x="26647" y="17301"/>
                    <a:pt x="26659" y="17277"/>
                    <a:pt x="26671" y="17241"/>
                  </a:cubicBezTo>
                  <a:cubicBezTo>
                    <a:pt x="26647" y="17229"/>
                    <a:pt x="26623" y="17217"/>
                    <a:pt x="26599" y="17217"/>
                  </a:cubicBezTo>
                  <a:cubicBezTo>
                    <a:pt x="26611" y="17205"/>
                    <a:pt x="26647" y="17181"/>
                    <a:pt x="26659" y="17170"/>
                  </a:cubicBezTo>
                  <a:lnTo>
                    <a:pt x="26611" y="17122"/>
                  </a:lnTo>
                  <a:cubicBezTo>
                    <a:pt x="26623" y="17110"/>
                    <a:pt x="26623" y="17098"/>
                    <a:pt x="26623" y="17086"/>
                  </a:cubicBezTo>
                  <a:lnTo>
                    <a:pt x="26647" y="17062"/>
                  </a:lnTo>
                  <a:cubicBezTo>
                    <a:pt x="26659" y="17110"/>
                    <a:pt x="26682" y="17146"/>
                    <a:pt x="26742" y="17158"/>
                  </a:cubicBezTo>
                  <a:cubicBezTo>
                    <a:pt x="26766" y="17122"/>
                    <a:pt x="26778" y="17086"/>
                    <a:pt x="26766" y="17062"/>
                  </a:cubicBezTo>
                  <a:lnTo>
                    <a:pt x="26801" y="17062"/>
                  </a:lnTo>
                  <a:cubicBezTo>
                    <a:pt x="26825" y="17086"/>
                    <a:pt x="26837" y="17098"/>
                    <a:pt x="26861" y="17098"/>
                  </a:cubicBezTo>
                  <a:cubicBezTo>
                    <a:pt x="26897" y="17050"/>
                    <a:pt x="26909" y="17027"/>
                    <a:pt x="26897" y="16979"/>
                  </a:cubicBezTo>
                  <a:lnTo>
                    <a:pt x="26897" y="16979"/>
                  </a:lnTo>
                  <a:cubicBezTo>
                    <a:pt x="26908" y="16982"/>
                    <a:pt x="26919" y="16983"/>
                    <a:pt x="26929" y="16983"/>
                  </a:cubicBezTo>
                  <a:cubicBezTo>
                    <a:pt x="26962" y="16983"/>
                    <a:pt x="26991" y="16968"/>
                    <a:pt x="27028" y="16931"/>
                  </a:cubicBezTo>
                  <a:cubicBezTo>
                    <a:pt x="27022" y="16920"/>
                    <a:pt x="27016" y="16908"/>
                    <a:pt x="27007" y="16897"/>
                  </a:cubicBezTo>
                  <a:lnTo>
                    <a:pt x="27007" y="16897"/>
                  </a:lnTo>
                  <a:cubicBezTo>
                    <a:pt x="27010" y="16898"/>
                    <a:pt x="27014" y="16899"/>
                    <a:pt x="27017" y="16899"/>
                  </a:cubicBezTo>
                  <a:cubicBezTo>
                    <a:pt x="27034" y="16899"/>
                    <a:pt x="27052" y="16890"/>
                    <a:pt x="27075" y="16872"/>
                  </a:cubicBezTo>
                  <a:cubicBezTo>
                    <a:pt x="27075" y="16812"/>
                    <a:pt x="27063" y="16789"/>
                    <a:pt x="27028" y="16789"/>
                  </a:cubicBezTo>
                  <a:cubicBezTo>
                    <a:pt x="27063" y="16765"/>
                    <a:pt x="27075" y="16729"/>
                    <a:pt x="27063" y="16681"/>
                  </a:cubicBezTo>
                  <a:lnTo>
                    <a:pt x="27063" y="16681"/>
                  </a:lnTo>
                  <a:cubicBezTo>
                    <a:pt x="27072" y="16690"/>
                    <a:pt x="27098" y="16698"/>
                    <a:pt x="27121" y="16698"/>
                  </a:cubicBezTo>
                  <a:cubicBezTo>
                    <a:pt x="27131" y="16698"/>
                    <a:pt x="27140" y="16697"/>
                    <a:pt x="27147" y="16693"/>
                  </a:cubicBezTo>
                  <a:cubicBezTo>
                    <a:pt x="27147" y="16646"/>
                    <a:pt x="27135" y="16610"/>
                    <a:pt x="27099" y="16586"/>
                  </a:cubicBezTo>
                  <a:cubicBezTo>
                    <a:pt x="27135" y="16574"/>
                    <a:pt x="27159" y="16562"/>
                    <a:pt x="27159" y="16503"/>
                  </a:cubicBezTo>
                  <a:cubicBezTo>
                    <a:pt x="27147" y="16491"/>
                    <a:pt x="27123" y="16491"/>
                    <a:pt x="27099" y="16491"/>
                  </a:cubicBezTo>
                  <a:cubicBezTo>
                    <a:pt x="27099" y="16443"/>
                    <a:pt x="27075" y="16408"/>
                    <a:pt x="27040" y="16396"/>
                  </a:cubicBezTo>
                  <a:cubicBezTo>
                    <a:pt x="27075" y="16384"/>
                    <a:pt x="27087" y="16348"/>
                    <a:pt x="27087" y="16324"/>
                  </a:cubicBezTo>
                  <a:lnTo>
                    <a:pt x="27159" y="16324"/>
                  </a:lnTo>
                  <a:lnTo>
                    <a:pt x="27123" y="16193"/>
                  </a:lnTo>
                  <a:cubicBezTo>
                    <a:pt x="27135" y="16169"/>
                    <a:pt x="27147" y="16158"/>
                    <a:pt x="27147" y="16134"/>
                  </a:cubicBezTo>
                  <a:cubicBezTo>
                    <a:pt x="27154" y="16148"/>
                    <a:pt x="27175" y="16159"/>
                    <a:pt x="27201" y="16159"/>
                  </a:cubicBezTo>
                  <a:cubicBezTo>
                    <a:pt x="27218" y="16159"/>
                    <a:pt x="27236" y="16155"/>
                    <a:pt x="27254" y="16146"/>
                  </a:cubicBezTo>
                  <a:cubicBezTo>
                    <a:pt x="27254" y="16098"/>
                    <a:pt x="27254" y="16086"/>
                    <a:pt x="27242" y="16074"/>
                  </a:cubicBezTo>
                  <a:lnTo>
                    <a:pt x="27242" y="16074"/>
                  </a:lnTo>
                  <a:cubicBezTo>
                    <a:pt x="27251" y="16077"/>
                    <a:pt x="27261" y="16079"/>
                    <a:pt x="27271" y="16079"/>
                  </a:cubicBezTo>
                  <a:cubicBezTo>
                    <a:pt x="27302" y="16079"/>
                    <a:pt x="27340" y="16065"/>
                    <a:pt x="27385" y="16038"/>
                  </a:cubicBezTo>
                  <a:cubicBezTo>
                    <a:pt x="27385" y="15955"/>
                    <a:pt x="27337" y="15896"/>
                    <a:pt x="27302" y="15860"/>
                  </a:cubicBezTo>
                  <a:cubicBezTo>
                    <a:pt x="27325" y="15848"/>
                    <a:pt x="27361" y="15812"/>
                    <a:pt x="27373" y="15788"/>
                  </a:cubicBezTo>
                  <a:cubicBezTo>
                    <a:pt x="27397" y="15800"/>
                    <a:pt x="27444" y="15800"/>
                    <a:pt x="27492" y="15800"/>
                  </a:cubicBezTo>
                  <a:cubicBezTo>
                    <a:pt x="27516" y="15729"/>
                    <a:pt x="27540" y="15669"/>
                    <a:pt x="27540" y="15610"/>
                  </a:cubicBezTo>
                  <a:cubicBezTo>
                    <a:pt x="27563" y="15634"/>
                    <a:pt x="27599" y="15634"/>
                    <a:pt x="27635" y="15657"/>
                  </a:cubicBezTo>
                  <a:cubicBezTo>
                    <a:pt x="27659" y="15610"/>
                    <a:pt x="27635" y="15562"/>
                    <a:pt x="27611" y="15538"/>
                  </a:cubicBezTo>
                  <a:cubicBezTo>
                    <a:pt x="27635" y="15538"/>
                    <a:pt x="27659" y="15538"/>
                    <a:pt x="27671" y="15515"/>
                  </a:cubicBezTo>
                  <a:cubicBezTo>
                    <a:pt x="27683" y="15526"/>
                    <a:pt x="27694" y="15532"/>
                    <a:pt x="27706" y="15532"/>
                  </a:cubicBezTo>
                  <a:cubicBezTo>
                    <a:pt x="27718" y="15532"/>
                    <a:pt x="27730" y="15526"/>
                    <a:pt x="27742" y="15515"/>
                  </a:cubicBezTo>
                  <a:lnTo>
                    <a:pt x="27742" y="15515"/>
                  </a:lnTo>
                  <a:cubicBezTo>
                    <a:pt x="27718" y="15574"/>
                    <a:pt x="27730" y="15657"/>
                    <a:pt x="27778" y="15729"/>
                  </a:cubicBezTo>
                  <a:cubicBezTo>
                    <a:pt x="27849" y="15693"/>
                    <a:pt x="27897" y="15634"/>
                    <a:pt x="27897" y="15562"/>
                  </a:cubicBezTo>
                  <a:cubicBezTo>
                    <a:pt x="27924" y="15599"/>
                    <a:pt x="27965" y="15614"/>
                    <a:pt x="28020" y="15614"/>
                  </a:cubicBezTo>
                  <a:cubicBezTo>
                    <a:pt x="28037" y="15614"/>
                    <a:pt x="28056" y="15613"/>
                    <a:pt x="28075" y="15610"/>
                  </a:cubicBezTo>
                  <a:cubicBezTo>
                    <a:pt x="28075" y="15538"/>
                    <a:pt x="28052" y="15479"/>
                    <a:pt x="28016" y="15443"/>
                  </a:cubicBezTo>
                  <a:cubicBezTo>
                    <a:pt x="28052" y="15431"/>
                    <a:pt x="28087" y="15396"/>
                    <a:pt x="28111" y="15360"/>
                  </a:cubicBezTo>
                  <a:cubicBezTo>
                    <a:pt x="28111" y="15384"/>
                    <a:pt x="28147" y="15419"/>
                    <a:pt x="28171" y="15455"/>
                  </a:cubicBezTo>
                  <a:cubicBezTo>
                    <a:pt x="28254" y="15431"/>
                    <a:pt x="28290" y="15372"/>
                    <a:pt x="28290" y="15300"/>
                  </a:cubicBezTo>
                  <a:cubicBezTo>
                    <a:pt x="28321" y="15324"/>
                    <a:pt x="28357" y="15342"/>
                    <a:pt x="28398" y="15342"/>
                  </a:cubicBezTo>
                  <a:cubicBezTo>
                    <a:pt x="28420" y="15342"/>
                    <a:pt x="28443" y="15337"/>
                    <a:pt x="28468" y="15324"/>
                  </a:cubicBezTo>
                  <a:cubicBezTo>
                    <a:pt x="28468" y="15253"/>
                    <a:pt x="28456" y="15193"/>
                    <a:pt x="28409" y="15157"/>
                  </a:cubicBezTo>
                  <a:cubicBezTo>
                    <a:pt x="28456" y="15145"/>
                    <a:pt x="28504" y="15122"/>
                    <a:pt x="28528" y="15062"/>
                  </a:cubicBezTo>
                  <a:cubicBezTo>
                    <a:pt x="28490" y="15024"/>
                    <a:pt x="28448" y="15001"/>
                    <a:pt x="28407" y="15001"/>
                  </a:cubicBezTo>
                  <a:cubicBezTo>
                    <a:pt x="28383" y="15001"/>
                    <a:pt x="28359" y="15009"/>
                    <a:pt x="28337" y="15026"/>
                  </a:cubicBezTo>
                  <a:lnTo>
                    <a:pt x="28337" y="15015"/>
                  </a:lnTo>
                  <a:cubicBezTo>
                    <a:pt x="28349" y="14979"/>
                    <a:pt x="28349" y="14955"/>
                    <a:pt x="28349" y="14919"/>
                  </a:cubicBezTo>
                  <a:cubicBezTo>
                    <a:pt x="28386" y="14956"/>
                    <a:pt x="28429" y="14971"/>
                    <a:pt x="28479" y="14971"/>
                  </a:cubicBezTo>
                  <a:cubicBezTo>
                    <a:pt x="28495" y="14971"/>
                    <a:pt x="28511" y="14970"/>
                    <a:pt x="28528" y="14967"/>
                  </a:cubicBezTo>
                  <a:cubicBezTo>
                    <a:pt x="28528" y="14895"/>
                    <a:pt x="28516" y="14848"/>
                    <a:pt x="28468" y="14800"/>
                  </a:cubicBezTo>
                  <a:cubicBezTo>
                    <a:pt x="28516" y="14788"/>
                    <a:pt x="28564" y="14764"/>
                    <a:pt x="28587" y="14705"/>
                  </a:cubicBezTo>
                  <a:cubicBezTo>
                    <a:pt x="28564" y="14669"/>
                    <a:pt x="28528" y="14645"/>
                    <a:pt x="28492" y="14645"/>
                  </a:cubicBezTo>
                  <a:cubicBezTo>
                    <a:pt x="28492" y="14622"/>
                    <a:pt x="28492" y="14622"/>
                    <a:pt x="28468" y="14610"/>
                  </a:cubicBezTo>
                  <a:cubicBezTo>
                    <a:pt x="28492" y="14610"/>
                    <a:pt x="28511" y="14615"/>
                    <a:pt x="28531" y="14615"/>
                  </a:cubicBezTo>
                  <a:cubicBezTo>
                    <a:pt x="28541" y="14615"/>
                    <a:pt x="28552" y="14614"/>
                    <a:pt x="28564" y="14610"/>
                  </a:cubicBezTo>
                  <a:cubicBezTo>
                    <a:pt x="28576" y="14586"/>
                    <a:pt x="28576" y="14538"/>
                    <a:pt x="28576" y="14503"/>
                  </a:cubicBezTo>
                  <a:cubicBezTo>
                    <a:pt x="28593" y="14514"/>
                    <a:pt x="28608" y="14520"/>
                    <a:pt x="28623" y="14520"/>
                  </a:cubicBezTo>
                  <a:cubicBezTo>
                    <a:pt x="28638" y="14520"/>
                    <a:pt x="28653" y="14514"/>
                    <a:pt x="28671" y="14503"/>
                  </a:cubicBezTo>
                  <a:cubicBezTo>
                    <a:pt x="28683" y="14443"/>
                    <a:pt x="28671" y="14407"/>
                    <a:pt x="28635" y="14383"/>
                  </a:cubicBezTo>
                  <a:cubicBezTo>
                    <a:pt x="28671" y="14372"/>
                    <a:pt x="28695" y="14360"/>
                    <a:pt x="28706" y="14312"/>
                  </a:cubicBezTo>
                  <a:cubicBezTo>
                    <a:pt x="28706" y="14348"/>
                    <a:pt x="28730" y="14360"/>
                    <a:pt x="28754" y="14383"/>
                  </a:cubicBezTo>
                  <a:cubicBezTo>
                    <a:pt x="28814" y="14360"/>
                    <a:pt x="28826" y="14312"/>
                    <a:pt x="28849" y="14264"/>
                  </a:cubicBezTo>
                  <a:lnTo>
                    <a:pt x="28861" y="14264"/>
                  </a:lnTo>
                  <a:cubicBezTo>
                    <a:pt x="28849" y="14312"/>
                    <a:pt x="28849" y="14360"/>
                    <a:pt x="28885" y="14407"/>
                  </a:cubicBezTo>
                  <a:cubicBezTo>
                    <a:pt x="28945" y="14372"/>
                    <a:pt x="28968" y="14324"/>
                    <a:pt x="28968" y="14288"/>
                  </a:cubicBezTo>
                  <a:cubicBezTo>
                    <a:pt x="28980" y="14300"/>
                    <a:pt x="28998" y="14306"/>
                    <a:pt x="29019" y="14306"/>
                  </a:cubicBezTo>
                  <a:cubicBezTo>
                    <a:pt x="29040" y="14306"/>
                    <a:pt x="29064" y="14300"/>
                    <a:pt x="29087" y="14288"/>
                  </a:cubicBezTo>
                  <a:cubicBezTo>
                    <a:pt x="29087" y="14229"/>
                    <a:pt x="29064" y="14193"/>
                    <a:pt x="29040" y="14181"/>
                  </a:cubicBezTo>
                  <a:cubicBezTo>
                    <a:pt x="29064" y="14169"/>
                    <a:pt x="29087" y="14133"/>
                    <a:pt x="29099" y="14110"/>
                  </a:cubicBezTo>
                  <a:cubicBezTo>
                    <a:pt x="29111" y="14122"/>
                    <a:pt x="29123" y="14145"/>
                    <a:pt x="29147" y="14169"/>
                  </a:cubicBezTo>
                  <a:cubicBezTo>
                    <a:pt x="29183" y="14122"/>
                    <a:pt x="29218" y="14074"/>
                    <a:pt x="29207" y="14014"/>
                  </a:cubicBezTo>
                  <a:cubicBezTo>
                    <a:pt x="29028" y="13848"/>
                    <a:pt x="29064" y="13848"/>
                    <a:pt x="29111" y="13812"/>
                  </a:cubicBezTo>
                  <a:cubicBezTo>
                    <a:pt x="29111" y="13752"/>
                    <a:pt x="29076" y="13717"/>
                    <a:pt x="29052" y="13705"/>
                  </a:cubicBezTo>
                  <a:cubicBezTo>
                    <a:pt x="29087" y="13681"/>
                    <a:pt x="29099" y="13645"/>
                    <a:pt x="29099" y="13586"/>
                  </a:cubicBezTo>
                  <a:cubicBezTo>
                    <a:pt x="29087" y="13583"/>
                    <a:pt x="29076" y="13581"/>
                    <a:pt x="29064" y="13581"/>
                  </a:cubicBezTo>
                  <a:cubicBezTo>
                    <a:pt x="29029" y="13581"/>
                    <a:pt x="28998" y="13595"/>
                    <a:pt x="28980" y="13621"/>
                  </a:cubicBezTo>
                  <a:lnTo>
                    <a:pt x="28980" y="13610"/>
                  </a:lnTo>
                  <a:cubicBezTo>
                    <a:pt x="28980" y="13598"/>
                    <a:pt x="28980" y="13574"/>
                    <a:pt x="28968" y="13550"/>
                  </a:cubicBezTo>
                  <a:lnTo>
                    <a:pt x="28968" y="13550"/>
                  </a:lnTo>
                  <a:cubicBezTo>
                    <a:pt x="28975" y="13557"/>
                    <a:pt x="28984" y="13560"/>
                    <a:pt x="28993" y="13560"/>
                  </a:cubicBezTo>
                  <a:cubicBezTo>
                    <a:pt x="29018" y="13560"/>
                    <a:pt x="29050" y="13540"/>
                    <a:pt x="29076" y="13514"/>
                  </a:cubicBezTo>
                  <a:cubicBezTo>
                    <a:pt x="29064" y="13455"/>
                    <a:pt x="29040" y="13431"/>
                    <a:pt x="29004" y="13419"/>
                  </a:cubicBezTo>
                  <a:cubicBezTo>
                    <a:pt x="29040" y="13383"/>
                    <a:pt x="29040" y="13360"/>
                    <a:pt x="29040" y="13300"/>
                  </a:cubicBezTo>
                  <a:cubicBezTo>
                    <a:pt x="29004" y="13300"/>
                    <a:pt x="28980" y="13300"/>
                    <a:pt x="28968" y="13312"/>
                  </a:cubicBezTo>
                  <a:cubicBezTo>
                    <a:pt x="28945" y="13300"/>
                    <a:pt x="28921" y="13288"/>
                    <a:pt x="28909" y="13288"/>
                  </a:cubicBezTo>
                  <a:cubicBezTo>
                    <a:pt x="28921" y="13252"/>
                    <a:pt x="28933" y="13229"/>
                    <a:pt x="28933" y="13181"/>
                  </a:cubicBezTo>
                  <a:cubicBezTo>
                    <a:pt x="28922" y="13179"/>
                    <a:pt x="28913" y="13178"/>
                    <a:pt x="28905" y="13178"/>
                  </a:cubicBezTo>
                  <a:cubicBezTo>
                    <a:pt x="28865" y="13178"/>
                    <a:pt x="28845" y="13201"/>
                    <a:pt x="28826" y="13240"/>
                  </a:cubicBezTo>
                  <a:cubicBezTo>
                    <a:pt x="28814" y="13205"/>
                    <a:pt x="28766" y="13193"/>
                    <a:pt x="28730" y="13193"/>
                  </a:cubicBezTo>
                  <a:cubicBezTo>
                    <a:pt x="28722" y="13191"/>
                    <a:pt x="28714" y="13190"/>
                    <a:pt x="28707" y="13190"/>
                  </a:cubicBezTo>
                  <a:cubicBezTo>
                    <a:pt x="28661" y="13190"/>
                    <a:pt x="28633" y="13220"/>
                    <a:pt x="28623" y="13240"/>
                  </a:cubicBezTo>
                  <a:cubicBezTo>
                    <a:pt x="28599" y="13205"/>
                    <a:pt x="28564" y="13193"/>
                    <a:pt x="28516" y="13193"/>
                  </a:cubicBezTo>
                  <a:cubicBezTo>
                    <a:pt x="28504" y="13229"/>
                    <a:pt x="28504" y="13252"/>
                    <a:pt x="28516" y="13276"/>
                  </a:cubicBezTo>
                  <a:cubicBezTo>
                    <a:pt x="28480" y="13276"/>
                    <a:pt x="28456" y="13276"/>
                    <a:pt x="28445" y="13288"/>
                  </a:cubicBezTo>
                  <a:cubicBezTo>
                    <a:pt x="28445" y="13240"/>
                    <a:pt x="28409" y="13217"/>
                    <a:pt x="28361" y="13181"/>
                  </a:cubicBezTo>
                  <a:cubicBezTo>
                    <a:pt x="28337" y="13181"/>
                    <a:pt x="28325" y="13181"/>
                    <a:pt x="28302" y="13217"/>
                  </a:cubicBezTo>
                  <a:cubicBezTo>
                    <a:pt x="28302" y="13193"/>
                    <a:pt x="28290" y="13181"/>
                    <a:pt x="28290" y="13181"/>
                  </a:cubicBezTo>
                  <a:lnTo>
                    <a:pt x="28290" y="13133"/>
                  </a:lnTo>
                  <a:cubicBezTo>
                    <a:pt x="28302" y="13133"/>
                    <a:pt x="28337" y="13133"/>
                    <a:pt x="28349" y="13110"/>
                  </a:cubicBezTo>
                  <a:cubicBezTo>
                    <a:pt x="28337" y="13074"/>
                    <a:pt x="28302" y="13062"/>
                    <a:pt x="28290" y="13062"/>
                  </a:cubicBezTo>
                  <a:lnTo>
                    <a:pt x="28278" y="13050"/>
                  </a:lnTo>
                  <a:lnTo>
                    <a:pt x="28278" y="13026"/>
                  </a:lnTo>
                  <a:cubicBezTo>
                    <a:pt x="28278" y="13044"/>
                    <a:pt x="28291" y="13055"/>
                    <a:pt x="28311" y="13055"/>
                  </a:cubicBezTo>
                  <a:cubicBezTo>
                    <a:pt x="28319" y="13055"/>
                    <a:pt x="28328" y="13053"/>
                    <a:pt x="28337" y="13050"/>
                  </a:cubicBezTo>
                  <a:lnTo>
                    <a:pt x="28337" y="13026"/>
                  </a:lnTo>
                  <a:cubicBezTo>
                    <a:pt x="28349" y="13050"/>
                    <a:pt x="28385" y="13062"/>
                    <a:pt x="28409" y="13062"/>
                  </a:cubicBezTo>
                  <a:cubicBezTo>
                    <a:pt x="28421" y="13014"/>
                    <a:pt x="28421" y="12955"/>
                    <a:pt x="28409" y="12931"/>
                  </a:cubicBezTo>
                  <a:lnTo>
                    <a:pt x="28409" y="12931"/>
                  </a:lnTo>
                  <a:cubicBezTo>
                    <a:pt x="28418" y="12934"/>
                    <a:pt x="28427" y="12935"/>
                    <a:pt x="28436" y="12935"/>
                  </a:cubicBezTo>
                  <a:cubicBezTo>
                    <a:pt x="28462" y="12935"/>
                    <a:pt x="28489" y="12922"/>
                    <a:pt x="28516" y="12895"/>
                  </a:cubicBezTo>
                  <a:cubicBezTo>
                    <a:pt x="28504" y="12859"/>
                    <a:pt x="28468" y="12824"/>
                    <a:pt x="28445" y="12812"/>
                  </a:cubicBezTo>
                  <a:lnTo>
                    <a:pt x="28445" y="12776"/>
                  </a:lnTo>
                  <a:cubicBezTo>
                    <a:pt x="28421" y="12776"/>
                    <a:pt x="28409" y="12776"/>
                    <a:pt x="28397" y="12788"/>
                  </a:cubicBezTo>
                  <a:lnTo>
                    <a:pt x="28385" y="12788"/>
                  </a:lnTo>
                  <a:lnTo>
                    <a:pt x="28385" y="12776"/>
                  </a:lnTo>
                  <a:lnTo>
                    <a:pt x="28397" y="12764"/>
                  </a:lnTo>
                  <a:cubicBezTo>
                    <a:pt x="28405" y="12764"/>
                    <a:pt x="28419" y="12759"/>
                    <a:pt x="28426" y="12748"/>
                  </a:cubicBezTo>
                  <a:lnTo>
                    <a:pt x="28426" y="12748"/>
                  </a:lnTo>
                  <a:cubicBezTo>
                    <a:pt x="28450" y="12784"/>
                    <a:pt x="28481" y="12814"/>
                    <a:pt x="28528" y="12824"/>
                  </a:cubicBezTo>
                  <a:cubicBezTo>
                    <a:pt x="28564" y="12776"/>
                    <a:pt x="28564" y="12717"/>
                    <a:pt x="28540" y="12693"/>
                  </a:cubicBezTo>
                  <a:lnTo>
                    <a:pt x="28540" y="12693"/>
                  </a:lnTo>
                  <a:cubicBezTo>
                    <a:pt x="28549" y="12696"/>
                    <a:pt x="28558" y="12697"/>
                    <a:pt x="28568" y="12697"/>
                  </a:cubicBezTo>
                  <a:cubicBezTo>
                    <a:pt x="28599" y="12697"/>
                    <a:pt x="28632" y="12684"/>
                    <a:pt x="28659" y="12657"/>
                  </a:cubicBezTo>
                  <a:cubicBezTo>
                    <a:pt x="28647" y="12609"/>
                    <a:pt x="28635" y="12598"/>
                    <a:pt x="28623" y="12574"/>
                  </a:cubicBezTo>
                  <a:cubicBezTo>
                    <a:pt x="28635" y="12538"/>
                    <a:pt x="28623" y="12514"/>
                    <a:pt x="28623" y="12478"/>
                  </a:cubicBezTo>
                  <a:lnTo>
                    <a:pt x="28623" y="12478"/>
                  </a:lnTo>
                  <a:cubicBezTo>
                    <a:pt x="28630" y="12482"/>
                    <a:pt x="28638" y="12483"/>
                    <a:pt x="28647" y="12483"/>
                  </a:cubicBezTo>
                  <a:cubicBezTo>
                    <a:pt x="28672" y="12483"/>
                    <a:pt x="28707" y="12472"/>
                    <a:pt x="28742" y="12455"/>
                  </a:cubicBezTo>
                  <a:cubicBezTo>
                    <a:pt x="28718" y="12371"/>
                    <a:pt x="28683" y="12348"/>
                    <a:pt x="28623" y="12348"/>
                  </a:cubicBezTo>
                  <a:cubicBezTo>
                    <a:pt x="28647" y="12300"/>
                    <a:pt x="28647" y="12252"/>
                    <a:pt x="28623" y="12193"/>
                  </a:cubicBezTo>
                  <a:cubicBezTo>
                    <a:pt x="28623" y="12169"/>
                    <a:pt x="28599" y="12157"/>
                    <a:pt x="28587" y="12121"/>
                  </a:cubicBezTo>
                  <a:cubicBezTo>
                    <a:pt x="28587" y="12109"/>
                    <a:pt x="28599" y="12109"/>
                    <a:pt x="28599" y="12097"/>
                  </a:cubicBezTo>
                  <a:cubicBezTo>
                    <a:pt x="28576" y="12062"/>
                    <a:pt x="28564" y="12062"/>
                    <a:pt x="28528" y="12050"/>
                  </a:cubicBezTo>
                  <a:cubicBezTo>
                    <a:pt x="28528" y="12050"/>
                    <a:pt x="28528" y="12038"/>
                    <a:pt x="28516" y="12038"/>
                  </a:cubicBezTo>
                  <a:lnTo>
                    <a:pt x="28516" y="11978"/>
                  </a:lnTo>
                  <a:cubicBezTo>
                    <a:pt x="28528" y="11955"/>
                    <a:pt x="28540" y="11943"/>
                    <a:pt x="28564" y="11919"/>
                  </a:cubicBezTo>
                  <a:cubicBezTo>
                    <a:pt x="28532" y="11887"/>
                    <a:pt x="28500" y="11871"/>
                    <a:pt x="28468" y="11871"/>
                  </a:cubicBezTo>
                  <a:cubicBezTo>
                    <a:pt x="28452" y="11871"/>
                    <a:pt x="28437" y="11875"/>
                    <a:pt x="28421" y="11883"/>
                  </a:cubicBezTo>
                  <a:cubicBezTo>
                    <a:pt x="28421" y="11836"/>
                    <a:pt x="28409" y="11800"/>
                    <a:pt x="28361" y="11764"/>
                  </a:cubicBezTo>
                  <a:cubicBezTo>
                    <a:pt x="28342" y="11739"/>
                    <a:pt x="28319" y="11727"/>
                    <a:pt x="28295" y="11727"/>
                  </a:cubicBezTo>
                  <a:cubicBezTo>
                    <a:pt x="28274" y="11727"/>
                    <a:pt x="28252" y="11736"/>
                    <a:pt x="28230" y="11752"/>
                  </a:cubicBezTo>
                  <a:cubicBezTo>
                    <a:pt x="28230" y="11705"/>
                    <a:pt x="28218" y="11657"/>
                    <a:pt x="28171" y="11633"/>
                  </a:cubicBezTo>
                  <a:cubicBezTo>
                    <a:pt x="28135" y="11681"/>
                    <a:pt x="28099" y="11716"/>
                    <a:pt x="28111" y="11764"/>
                  </a:cubicBezTo>
                  <a:lnTo>
                    <a:pt x="28087" y="11800"/>
                  </a:lnTo>
                  <a:cubicBezTo>
                    <a:pt x="28052" y="11800"/>
                    <a:pt x="28028" y="11812"/>
                    <a:pt x="27992" y="11859"/>
                  </a:cubicBezTo>
                  <a:cubicBezTo>
                    <a:pt x="27980" y="11836"/>
                    <a:pt x="27968" y="11824"/>
                    <a:pt x="27933" y="11812"/>
                  </a:cubicBezTo>
                  <a:cubicBezTo>
                    <a:pt x="27923" y="11807"/>
                    <a:pt x="27911" y="11804"/>
                    <a:pt x="27899" y="11804"/>
                  </a:cubicBezTo>
                  <a:cubicBezTo>
                    <a:pt x="27881" y="11804"/>
                    <a:pt x="27863" y="11810"/>
                    <a:pt x="27849" y="11824"/>
                  </a:cubicBezTo>
                  <a:cubicBezTo>
                    <a:pt x="27849" y="11800"/>
                    <a:pt x="27814" y="11776"/>
                    <a:pt x="27790" y="11764"/>
                  </a:cubicBezTo>
                  <a:cubicBezTo>
                    <a:pt x="27790" y="11764"/>
                    <a:pt x="27790" y="11752"/>
                    <a:pt x="27802" y="11752"/>
                  </a:cubicBezTo>
                  <a:cubicBezTo>
                    <a:pt x="27770" y="11720"/>
                    <a:pt x="27738" y="11710"/>
                    <a:pt x="27710" y="11710"/>
                  </a:cubicBezTo>
                  <a:cubicBezTo>
                    <a:pt x="27696" y="11710"/>
                    <a:pt x="27683" y="11713"/>
                    <a:pt x="27671" y="11716"/>
                  </a:cubicBezTo>
                  <a:cubicBezTo>
                    <a:pt x="27671" y="11681"/>
                    <a:pt x="27647" y="11645"/>
                    <a:pt x="27611" y="11621"/>
                  </a:cubicBezTo>
                  <a:cubicBezTo>
                    <a:pt x="27579" y="11589"/>
                    <a:pt x="27548" y="11579"/>
                    <a:pt x="27516" y="11579"/>
                  </a:cubicBezTo>
                  <a:cubicBezTo>
                    <a:pt x="27500" y="11579"/>
                    <a:pt x="27484" y="11582"/>
                    <a:pt x="27468" y="11586"/>
                  </a:cubicBezTo>
                  <a:cubicBezTo>
                    <a:pt x="27468" y="11538"/>
                    <a:pt x="27456" y="11514"/>
                    <a:pt x="27421" y="11478"/>
                  </a:cubicBezTo>
                  <a:cubicBezTo>
                    <a:pt x="27385" y="11514"/>
                    <a:pt x="27373" y="11526"/>
                    <a:pt x="27361" y="11562"/>
                  </a:cubicBezTo>
                  <a:lnTo>
                    <a:pt x="27325" y="11562"/>
                  </a:lnTo>
                  <a:cubicBezTo>
                    <a:pt x="27337" y="11526"/>
                    <a:pt x="27337" y="11478"/>
                    <a:pt x="27313" y="11443"/>
                  </a:cubicBezTo>
                  <a:cubicBezTo>
                    <a:pt x="27278" y="11383"/>
                    <a:pt x="27254" y="11359"/>
                    <a:pt x="27206" y="11359"/>
                  </a:cubicBezTo>
                  <a:cubicBezTo>
                    <a:pt x="27218" y="11335"/>
                    <a:pt x="27218" y="11288"/>
                    <a:pt x="27194" y="11240"/>
                  </a:cubicBezTo>
                  <a:cubicBezTo>
                    <a:pt x="27147" y="11264"/>
                    <a:pt x="27111" y="11276"/>
                    <a:pt x="27111" y="11324"/>
                  </a:cubicBezTo>
                  <a:cubicBezTo>
                    <a:pt x="27099" y="11324"/>
                    <a:pt x="27099" y="11324"/>
                    <a:pt x="27087" y="11335"/>
                  </a:cubicBezTo>
                  <a:cubicBezTo>
                    <a:pt x="27072" y="11331"/>
                    <a:pt x="27058" y="11328"/>
                    <a:pt x="27042" y="11328"/>
                  </a:cubicBezTo>
                  <a:cubicBezTo>
                    <a:pt x="27020" y="11328"/>
                    <a:pt x="26996" y="11333"/>
                    <a:pt x="26968" y="11347"/>
                  </a:cubicBezTo>
                  <a:cubicBezTo>
                    <a:pt x="26968" y="11359"/>
                    <a:pt x="26980" y="11383"/>
                    <a:pt x="26980" y="11395"/>
                  </a:cubicBezTo>
                  <a:lnTo>
                    <a:pt x="26897" y="11395"/>
                  </a:lnTo>
                  <a:lnTo>
                    <a:pt x="26897" y="11347"/>
                  </a:lnTo>
                  <a:cubicBezTo>
                    <a:pt x="26909" y="11335"/>
                    <a:pt x="26909" y="11300"/>
                    <a:pt x="26909" y="11276"/>
                  </a:cubicBezTo>
                  <a:lnTo>
                    <a:pt x="26861" y="11276"/>
                  </a:lnTo>
                  <a:cubicBezTo>
                    <a:pt x="26861" y="11264"/>
                    <a:pt x="26861" y="11240"/>
                    <a:pt x="26849" y="11228"/>
                  </a:cubicBezTo>
                  <a:cubicBezTo>
                    <a:pt x="26849" y="11228"/>
                    <a:pt x="26849" y="11216"/>
                    <a:pt x="26861" y="11216"/>
                  </a:cubicBezTo>
                  <a:cubicBezTo>
                    <a:pt x="26861" y="11228"/>
                    <a:pt x="26873" y="11228"/>
                    <a:pt x="26897" y="11240"/>
                  </a:cubicBezTo>
                  <a:cubicBezTo>
                    <a:pt x="26909" y="11228"/>
                    <a:pt x="26921" y="11205"/>
                    <a:pt x="26921" y="11181"/>
                  </a:cubicBezTo>
                  <a:cubicBezTo>
                    <a:pt x="26944" y="11205"/>
                    <a:pt x="26956" y="11205"/>
                    <a:pt x="26968" y="11205"/>
                  </a:cubicBezTo>
                  <a:lnTo>
                    <a:pt x="26968" y="11157"/>
                  </a:lnTo>
                  <a:cubicBezTo>
                    <a:pt x="26980" y="11145"/>
                    <a:pt x="26980" y="11121"/>
                    <a:pt x="26980" y="11109"/>
                  </a:cubicBezTo>
                  <a:cubicBezTo>
                    <a:pt x="27004" y="11133"/>
                    <a:pt x="27016" y="11133"/>
                    <a:pt x="27040" y="11133"/>
                  </a:cubicBezTo>
                  <a:cubicBezTo>
                    <a:pt x="27063" y="11097"/>
                    <a:pt x="27040" y="11074"/>
                    <a:pt x="27016" y="11050"/>
                  </a:cubicBezTo>
                  <a:cubicBezTo>
                    <a:pt x="27028" y="11038"/>
                    <a:pt x="27040" y="11026"/>
                    <a:pt x="27052" y="10990"/>
                  </a:cubicBezTo>
                  <a:cubicBezTo>
                    <a:pt x="27052" y="10966"/>
                    <a:pt x="27052" y="10954"/>
                    <a:pt x="27040" y="10931"/>
                  </a:cubicBezTo>
                  <a:lnTo>
                    <a:pt x="27040" y="10919"/>
                  </a:lnTo>
                  <a:cubicBezTo>
                    <a:pt x="27054" y="10924"/>
                    <a:pt x="27069" y="10927"/>
                    <a:pt x="27086" y="10927"/>
                  </a:cubicBezTo>
                  <a:cubicBezTo>
                    <a:pt x="27109" y="10927"/>
                    <a:pt x="27136" y="10921"/>
                    <a:pt x="27171" y="10907"/>
                  </a:cubicBezTo>
                  <a:cubicBezTo>
                    <a:pt x="27171" y="10847"/>
                    <a:pt x="27147" y="10800"/>
                    <a:pt x="27099" y="10788"/>
                  </a:cubicBezTo>
                  <a:cubicBezTo>
                    <a:pt x="27099" y="10776"/>
                    <a:pt x="27087" y="10752"/>
                    <a:pt x="27087" y="10740"/>
                  </a:cubicBezTo>
                  <a:cubicBezTo>
                    <a:pt x="27099" y="10716"/>
                    <a:pt x="27099" y="10669"/>
                    <a:pt x="27087" y="10609"/>
                  </a:cubicBezTo>
                  <a:cubicBezTo>
                    <a:pt x="27016" y="10609"/>
                    <a:pt x="26968" y="10621"/>
                    <a:pt x="26932" y="10681"/>
                  </a:cubicBezTo>
                  <a:cubicBezTo>
                    <a:pt x="26909" y="10657"/>
                    <a:pt x="26873" y="10633"/>
                    <a:pt x="26849" y="10633"/>
                  </a:cubicBezTo>
                  <a:cubicBezTo>
                    <a:pt x="26801" y="10633"/>
                    <a:pt x="26778" y="10657"/>
                    <a:pt x="26754" y="10681"/>
                  </a:cubicBezTo>
                  <a:cubicBezTo>
                    <a:pt x="26740" y="10646"/>
                    <a:pt x="26710" y="10627"/>
                    <a:pt x="26671" y="10627"/>
                  </a:cubicBezTo>
                  <a:cubicBezTo>
                    <a:pt x="26643" y="10627"/>
                    <a:pt x="26610" y="10637"/>
                    <a:pt x="26575" y="10657"/>
                  </a:cubicBezTo>
                  <a:cubicBezTo>
                    <a:pt x="26563" y="10621"/>
                    <a:pt x="26540" y="10597"/>
                    <a:pt x="26492" y="10550"/>
                  </a:cubicBezTo>
                  <a:lnTo>
                    <a:pt x="26480" y="10562"/>
                  </a:lnTo>
                  <a:lnTo>
                    <a:pt x="26480" y="10502"/>
                  </a:lnTo>
                  <a:cubicBezTo>
                    <a:pt x="26492" y="10514"/>
                    <a:pt x="26516" y="10514"/>
                    <a:pt x="26540" y="10514"/>
                  </a:cubicBezTo>
                  <a:lnTo>
                    <a:pt x="26551" y="10514"/>
                  </a:lnTo>
                  <a:cubicBezTo>
                    <a:pt x="26563" y="10514"/>
                    <a:pt x="26575" y="10502"/>
                    <a:pt x="26599" y="10502"/>
                  </a:cubicBezTo>
                  <a:cubicBezTo>
                    <a:pt x="26575" y="10538"/>
                    <a:pt x="26599" y="10573"/>
                    <a:pt x="26623" y="10597"/>
                  </a:cubicBezTo>
                  <a:lnTo>
                    <a:pt x="26659" y="10621"/>
                  </a:lnTo>
                  <a:cubicBezTo>
                    <a:pt x="26682" y="10609"/>
                    <a:pt x="26694" y="10573"/>
                    <a:pt x="26718" y="10562"/>
                  </a:cubicBezTo>
                  <a:cubicBezTo>
                    <a:pt x="26730" y="10573"/>
                    <a:pt x="26742" y="10597"/>
                    <a:pt x="26778" y="10597"/>
                  </a:cubicBezTo>
                  <a:cubicBezTo>
                    <a:pt x="26790" y="10573"/>
                    <a:pt x="26790" y="10562"/>
                    <a:pt x="26790" y="10538"/>
                  </a:cubicBezTo>
                  <a:lnTo>
                    <a:pt x="26837" y="10538"/>
                  </a:lnTo>
                  <a:lnTo>
                    <a:pt x="26837" y="10490"/>
                  </a:lnTo>
                  <a:cubicBezTo>
                    <a:pt x="26849" y="10490"/>
                    <a:pt x="26861" y="10478"/>
                    <a:pt x="26861" y="10478"/>
                  </a:cubicBezTo>
                  <a:cubicBezTo>
                    <a:pt x="26849" y="10431"/>
                    <a:pt x="26813" y="10419"/>
                    <a:pt x="26790" y="10395"/>
                  </a:cubicBezTo>
                  <a:cubicBezTo>
                    <a:pt x="26813" y="10359"/>
                    <a:pt x="26813" y="10312"/>
                    <a:pt x="26801" y="10252"/>
                  </a:cubicBezTo>
                  <a:lnTo>
                    <a:pt x="26801" y="10252"/>
                  </a:lnTo>
                  <a:cubicBezTo>
                    <a:pt x="26847" y="10288"/>
                    <a:pt x="26899" y="10304"/>
                    <a:pt x="26959" y="10304"/>
                  </a:cubicBezTo>
                  <a:cubicBezTo>
                    <a:pt x="26977" y="10304"/>
                    <a:pt x="26996" y="10302"/>
                    <a:pt x="27016" y="10300"/>
                  </a:cubicBezTo>
                  <a:cubicBezTo>
                    <a:pt x="26992" y="10216"/>
                    <a:pt x="26980" y="10157"/>
                    <a:pt x="26932" y="10121"/>
                  </a:cubicBezTo>
                  <a:cubicBezTo>
                    <a:pt x="26992" y="10121"/>
                    <a:pt x="27040" y="10085"/>
                    <a:pt x="27087" y="10026"/>
                  </a:cubicBezTo>
                  <a:cubicBezTo>
                    <a:pt x="27038" y="9957"/>
                    <a:pt x="26981" y="9913"/>
                    <a:pt x="26915" y="9913"/>
                  </a:cubicBezTo>
                  <a:cubicBezTo>
                    <a:pt x="26902" y="9913"/>
                    <a:pt x="26887" y="9914"/>
                    <a:pt x="26873" y="9919"/>
                  </a:cubicBezTo>
                  <a:cubicBezTo>
                    <a:pt x="26897" y="9847"/>
                    <a:pt x="26897" y="9776"/>
                    <a:pt x="26837" y="9704"/>
                  </a:cubicBezTo>
                  <a:cubicBezTo>
                    <a:pt x="26682" y="9764"/>
                    <a:pt x="26635" y="9895"/>
                    <a:pt x="26682" y="10002"/>
                  </a:cubicBezTo>
                  <a:cubicBezTo>
                    <a:pt x="26671" y="9990"/>
                    <a:pt x="26656" y="9984"/>
                    <a:pt x="26638" y="9984"/>
                  </a:cubicBezTo>
                  <a:cubicBezTo>
                    <a:pt x="26620" y="9984"/>
                    <a:pt x="26599" y="9990"/>
                    <a:pt x="26575" y="10002"/>
                  </a:cubicBezTo>
                  <a:cubicBezTo>
                    <a:pt x="26599" y="9954"/>
                    <a:pt x="26599" y="9895"/>
                    <a:pt x="26563" y="9835"/>
                  </a:cubicBezTo>
                  <a:cubicBezTo>
                    <a:pt x="26563" y="9800"/>
                    <a:pt x="26563" y="9776"/>
                    <a:pt x="26551" y="9764"/>
                  </a:cubicBezTo>
                  <a:lnTo>
                    <a:pt x="26551" y="9764"/>
                  </a:lnTo>
                  <a:cubicBezTo>
                    <a:pt x="26561" y="9766"/>
                    <a:pt x="26572" y="9768"/>
                    <a:pt x="26582" y="9768"/>
                  </a:cubicBezTo>
                  <a:cubicBezTo>
                    <a:pt x="26624" y="9768"/>
                    <a:pt x="26671" y="9747"/>
                    <a:pt x="26718" y="9681"/>
                  </a:cubicBezTo>
                  <a:cubicBezTo>
                    <a:pt x="26694" y="9657"/>
                    <a:pt x="26682" y="9645"/>
                    <a:pt x="26671" y="9621"/>
                  </a:cubicBezTo>
                  <a:cubicBezTo>
                    <a:pt x="26682" y="9621"/>
                    <a:pt x="26694" y="9609"/>
                    <a:pt x="26694" y="9585"/>
                  </a:cubicBezTo>
                  <a:cubicBezTo>
                    <a:pt x="26682" y="9550"/>
                    <a:pt x="26659" y="9550"/>
                    <a:pt x="26635" y="9550"/>
                  </a:cubicBezTo>
                  <a:cubicBezTo>
                    <a:pt x="26635" y="9538"/>
                    <a:pt x="26635" y="9502"/>
                    <a:pt x="26611" y="9490"/>
                  </a:cubicBezTo>
                  <a:lnTo>
                    <a:pt x="26611" y="9430"/>
                  </a:lnTo>
                  <a:cubicBezTo>
                    <a:pt x="26600" y="9428"/>
                    <a:pt x="26590" y="9427"/>
                    <a:pt x="26581" y="9427"/>
                  </a:cubicBezTo>
                  <a:cubicBezTo>
                    <a:pt x="26535" y="9427"/>
                    <a:pt x="26500" y="9449"/>
                    <a:pt x="26480" y="9478"/>
                  </a:cubicBezTo>
                  <a:lnTo>
                    <a:pt x="26456" y="9478"/>
                  </a:lnTo>
                  <a:cubicBezTo>
                    <a:pt x="26456" y="9442"/>
                    <a:pt x="26480" y="9430"/>
                    <a:pt x="26480" y="9407"/>
                  </a:cubicBezTo>
                  <a:cubicBezTo>
                    <a:pt x="26453" y="9396"/>
                    <a:pt x="26426" y="9390"/>
                    <a:pt x="26401" y="9390"/>
                  </a:cubicBezTo>
                  <a:cubicBezTo>
                    <a:pt x="26369" y="9390"/>
                    <a:pt x="26340" y="9399"/>
                    <a:pt x="26313" y="9419"/>
                  </a:cubicBezTo>
                  <a:cubicBezTo>
                    <a:pt x="26301" y="9383"/>
                    <a:pt x="26278" y="9359"/>
                    <a:pt x="26242" y="9347"/>
                  </a:cubicBezTo>
                  <a:cubicBezTo>
                    <a:pt x="26182" y="9383"/>
                    <a:pt x="26159" y="9430"/>
                    <a:pt x="26182" y="9490"/>
                  </a:cubicBezTo>
                  <a:cubicBezTo>
                    <a:pt x="26164" y="9484"/>
                    <a:pt x="26150" y="9481"/>
                    <a:pt x="26135" y="9481"/>
                  </a:cubicBezTo>
                  <a:cubicBezTo>
                    <a:pt x="26120" y="9481"/>
                    <a:pt x="26105" y="9484"/>
                    <a:pt x="26087" y="9490"/>
                  </a:cubicBezTo>
                  <a:cubicBezTo>
                    <a:pt x="26081" y="9490"/>
                    <a:pt x="26069" y="9493"/>
                    <a:pt x="26057" y="9499"/>
                  </a:cubicBezTo>
                  <a:lnTo>
                    <a:pt x="26057" y="9499"/>
                  </a:lnTo>
                  <a:cubicBezTo>
                    <a:pt x="26086" y="9467"/>
                    <a:pt x="26105" y="9429"/>
                    <a:pt x="26123" y="9383"/>
                  </a:cubicBezTo>
                  <a:lnTo>
                    <a:pt x="26135" y="9383"/>
                  </a:lnTo>
                  <a:lnTo>
                    <a:pt x="26135" y="9371"/>
                  </a:lnTo>
                  <a:lnTo>
                    <a:pt x="26147" y="9371"/>
                  </a:lnTo>
                  <a:cubicBezTo>
                    <a:pt x="26159" y="9323"/>
                    <a:pt x="26159" y="9300"/>
                    <a:pt x="26135" y="9264"/>
                  </a:cubicBezTo>
                  <a:cubicBezTo>
                    <a:pt x="26159" y="9264"/>
                    <a:pt x="26194" y="9264"/>
                    <a:pt x="26218" y="9240"/>
                  </a:cubicBezTo>
                  <a:cubicBezTo>
                    <a:pt x="26209" y="9193"/>
                    <a:pt x="26177" y="9161"/>
                    <a:pt x="26147" y="9161"/>
                  </a:cubicBezTo>
                  <a:cubicBezTo>
                    <a:pt x="26139" y="9161"/>
                    <a:pt x="26130" y="9163"/>
                    <a:pt x="26123" y="9169"/>
                  </a:cubicBezTo>
                  <a:cubicBezTo>
                    <a:pt x="26135" y="9133"/>
                    <a:pt x="26135" y="9085"/>
                    <a:pt x="26123" y="9049"/>
                  </a:cubicBezTo>
                  <a:cubicBezTo>
                    <a:pt x="26087" y="9061"/>
                    <a:pt x="26063" y="9073"/>
                    <a:pt x="26039" y="9085"/>
                  </a:cubicBezTo>
                  <a:cubicBezTo>
                    <a:pt x="26039" y="9073"/>
                    <a:pt x="26039" y="9061"/>
                    <a:pt x="26028" y="9026"/>
                  </a:cubicBezTo>
                  <a:lnTo>
                    <a:pt x="26039" y="9014"/>
                  </a:lnTo>
                  <a:cubicBezTo>
                    <a:pt x="26028" y="8942"/>
                    <a:pt x="26004" y="8907"/>
                    <a:pt x="25956" y="8895"/>
                  </a:cubicBezTo>
                  <a:cubicBezTo>
                    <a:pt x="25980" y="8871"/>
                    <a:pt x="26004" y="8823"/>
                    <a:pt x="26004" y="8752"/>
                  </a:cubicBezTo>
                  <a:cubicBezTo>
                    <a:pt x="25986" y="8747"/>
                    <a:pt x="25970" y="8744"/>
                    <a:pt x="25956" y="8744"/>
                  </a:cubicBezTo>
                  <a:cubicBezTo>
                    <a:pt x="25905" y="8744"/>
                    <a:pt x="25877" y="8776"/>
                    <a:pt x="25849" y="8823"/>
                  </a:cubicBezTo>
                  <a:lnTo>
                    <a:pt x="25801" y="8776"/>
                  </a:lnTo>
                  <a:cubicBezTo>
                    <a:pt x="25801" y="8752"/>
                    <a:pt x="25789" y="8716"/>
                    <a:pt x="25766" y="8668"/>
                  </a:cubicBezTo>
                  <a:cubicBezTo>
                    <a:pt x="25706" y="8692"/>
                    <a:pt x="25658" y="8728"/>
                    <a:pt x="25647" y="8776"/>
                  </a:cubicBezTo>
                  <a:cubicBezTo>
                    <a:pt x="25623" y="8752"/>
                    <a:pt x="25599" y="8716"/>
                    <a:pt x="25551" y="8704"/>
                  </a:cubicBezTo>
                  <a:cubicBezTo>
                    <a:pt x="25528" y="8752"/>
                    <a:pt x="25504" y="8788"/>
                    <a:pt x="25539" y="8835"/>
                  </a:cubicBezTo>
                  <a:cubicBezTo>
                    <a:pt x="25504" y="8835"/>
                    <a:pt x="25492" y="8847"/>
                    <a:pt x="25468" y="8871"/>
                  </a:cubicBezTo>
                  <a:lnTo>
                    <a:pt x="25420" y="8907"/>
                  </a:lnTo>
                  <a:cubicBezTo>
                    <a:pt x="25402" y="8901"/>
                    <a:pt x="25385" y="8898"/>
                    <a:pt x="25367" y="8898"/>
                  </a:cubicBezTo>
                  <a:cubicBezTo>
                    <a:pt x="25349" y="8898"/>
                    <a:pt x="25331" y="8901"/>
                    <a:pt x="25313" y="8907"/>
                  </a:cubicBezTo>
                  <a:lnTo>
                    <a:pt x="25313" y="8847"/>
                  </a:lnTo>
                  <a:cubicBezTo>
                    <a:pt x="25325" y="8847"/>
                    <a:pt x="25349" y="8871"/>
                    <a:pt x="25361" y="8871"/>
                  </a:cubicBezTo>
                  <a:cubicBezTo>
                    <a:pt x="25385" y="8811"/>
                    <a:pt x="25385" y="8764"/>
                    <a:pt x="25361" y="8716"/>
                  </a:cubicBezTo>
                  <a:cubicBezTo>
                    <a:pt x="25408" y="8716"/>
                    <a:pt x="25444" y="8704"/>
                    <a:pt x="25480" y="8645"/>
                  </a:cubicBezTo>
                  <a:cubicBezTo>
                    <a:pt x="25443" y="8599"/>
                    <a:pt x="25406" y="8581"/>
                    <a:pt x="25364" y="8581"/>
                  </a:cubicBezTo>
                  <a:cubicBezTo>
                    <a:pt x="25351" y="8581"/>
                    <a:pt x="25338" y="8582"/>
                    <a:pt x="25325" y="8585"/>
                  </a:cubicBezTo>
                  <a:cubicBezTo>
                    <a:pt x="25349" y="8538"/>
                    <a:pt x="25325" y="8490"/>
                    <a:pt x="25289" y="8454"/>
                  </a:cubicBezTo>
                  <a:cubicBezTo>
                    <a:pt x="25230" y="8478"/>
                    <a:pt x="25194" y="8526"/>
                    <a:pt x="25206" y="8597"/>
                  </a:cubicBezTo>
                  <a:cubicBezTo>
                    <a:pt x="25194" y="8585"/>
                    <a:pt x="25170" y="8573"/>
                    <a:pt x="25147" y="8573"/>
                  </a:cubicBezTo>
                  <a:cubicBezTo>
                    <a:pt x="25170" y="8573"/>
                    <a:pt x="25170" y="8549"/>
                    <a:pt x="25182" y="8549"/>
                  </a:cubicBezTo>
                  <a:cubicBezTo>
                    <a:pt x="25170" y="8526"/>
                    <a:pt x="25147" y="8514"/>
                    <a:pt x="25135" y="8490"/>
                  </a:cubicBezTo>
                  <a:cubicBezTo>
                    <a:pt x="25135" y="8466"/>
                    <a:pt x="25123" y="8454"/>
                    <a:pt x="25111" y="8418"/>
                  </a:cubicBezTo>
                  <a:cubicBezTo>
                    <a:pt x="25135" y="8418"/>
                    <a:pt x="25170" y="8407"/>
                    <a:pt x="25182" y="8395"/>
                  </a:cubicBezTo>
                  <a:cubicBezTo>
                    <a:pt x="25170" y="8359"/>
                    <a:pt x="25170" y="8335"/>
                    <a:pt x="25147" y="8311"/>
                  </a:cubicBezTo>
                  <a:cubicBezTo>
                    <a:pt x="25135" y="8299"/>
                    <a:pt x="25135" y="8299"/>
                    <a:pt x="25123" y="8299"/>
                  </a:cubicBezTo>
                  <a:lnTo>
                    <a:pt x="25087" y="8276"/>
                  </a:lnTo>
                  <a:cubicBezTo>
                    <a:pt x="25111" y="8240"/>
                    <a:pt x="25111" y="8192"/>
                    <a:pt x="25087" y="8168"/>
                  </a:cubicBezTo>
                  <a:cubicBezTo>
                    <a:pt x="25063" y="8168"/>
                    <a:pt x="25051" y="8180"/>
                    <a:pt x="25027" y="8192"/>
                  </a:cubicBezTo>
                  <a:lnTo>
                    <a:pt x="25016" y="8180"/>
                  </a:lnTo>
                  <a:cubicBezTo>
                    <a:pt x="25063" y="8168"/>
                    <a:pt x="25111" y="8133"/>
                    <a:pt x="25135" y="8097"/>
                  </a:cubicBezTo>
                  <a:cubicBezTo>
                    <a:pt x="25087" y="8037"/>
                    <a:pt x="25051" y="8014"/>
                    <a:pt x="25004" y="8014"/>
                  </a:cubicBezTo>
                  <a:cubicBezTo>
                    <a:pt x="24992" y="7978"/>
                    <a:pt x="24956" y="7942"/>
                    <a:pt x="24932" y="7930"/>
                  </a:cubicBezTo>
                  <a:cubicBezTo>
                    <a:pt x="24932" y="7930"/>
                    <a:pt x="24932" y="7918"/>
                    <a:pt x="24908" y="7918"/>
                  </a:cubicBezTo>
                  <a:cubicBezTo>
                    <a:pt x="24968" y="7918"/>
                    <a:pt x="25027" y="7883"/>
                    <a:pt x="25087" y="7835"/>
                  </a:cubicBezTo>
                  <a:cubicBezTo>
                    <a:pt x="25063" y="7752"/>
                    <a:pt x="25027" y="7692"/>
                    <a:pt x="24992" y="7645"/>
                  </a:cubicBezTo>
                  <a:cubicBezTo>
                    <a:pt x="24955" y="7608"/>
                    <a:pt x="24912" y="7593"/>
                    <a:pt x="24862" y="7593"/>
                  </a:cubicBezTo>
                  <a:cubicBezTo>
                    <a:pt x="24846" y="7593"/>
                    <a:pt x="24830" y="7594"/>
                    <a:pt x="24813" y="7597"/>
                  </a:cubicBezTo>
                  <a:cubicBezTo>
                    <a:pt x="24873" y="7502"/>
                    <a:pt x="24885" y="7383"/>
                    <a:pt x="24813" y="7228"/>
                  </a:cubicBezTo>
                  <a:cubicBezTo>
                    <a:pt x="24694" y="7264"/>
                    <a:pt x="24587" y="7323"/>
                    <a:pt x="24539" y="7395"/>
                  </a:cubicBezTo>
                  <a:cubicBezTo>
                    <a:pt x="24492" y="7454"/>
                    <a:pt x="24480" y="7502"/>
                    <a:pt x="24480" y="7573"/>
                  </a:cubicBezTo>
                  <a:cubicBezTo>
                    <a:pt x="24468" y="7561"/>
                    <a:pt x="24432" y="7537"/>
                    <a:pt x="24396" y="7525"/>
                  </a:cubicBezTo>
                  <a:cubicBezTo>
                    <a:pt x="24396" y="7502"/>
                    <a:pt x="24396" y="7466"/>
                    <a:pt x="24373" y="7442"/>
                  </a:cubicBezTo>
                  <a:cubicBezTo>
                    <a:pt x="24313" y="7442"/>
                    <a:pt x="24289" y="7478"/>
                    <a:pt x="24289" y="7537"/>
                  </a:cubicBezTo>
                  <a:lnTo>
                    <a:pt x="24254" y="7514"/>
                  </a:lnTo>
                  <a:cubicBezTo>
                    <a:pt x="24277" y="7502"/>
                    <a:pt x="24289" y="7478"/>
                    <a:pt x="24301" y="7454"/>
                  </a:cubicBezTo>
                  <a:cubicBezTo>
                    <a:pt x="24269" y="7413"/>
                    <a:pt x="24231" y="7395"/>
                    <a:pt x="24198" y="7395"/>
                  </a:cubicBezTo>
                  <a:cubicBezTo>
                    <a:pt x="24183" y="7395"/>
                    <a:pt x="24170" y="7399"/>
                    <a:pt x="24158" y="7406"/>
                  </a:cubicBezTo>
                  <a:cubicBezTo>
                    <a:pt x="24158" y="7359"/>
                    <a:pt x="24158" y="7323"/>
                    <a:pt x="24111" y="7275"/>
                  </a:cubicBezTo>
                  <a:cubicBezTo>
                    <a:pt x="24134" y="7264"/>
                    <a:pt x="24158" y="7228"/>
                    <a:pt x="24182" y="7204"/>
                  </a:cubicBezTo>
                  <a:cubicBezTo>
                    <a:pt x="24132" y="7128"/>
                    <a:pt x="24069" y="7088"/>
                    <a:pt x="24007" y="7088"/>
                  </a:cubicBezTo>
                  <a:cubicBezTo>
                    <a:pt x="23982" y="7088"/>
                    <a:pt x="23956" y="7095"/>
                    <a:pt x="23932" y="7109"/>
                  </a:cubicBezTo>
                  <a:cubicBezTo>
                    <a:pt x="23944" y="7037"/>
                    <a:pt x="23920" y="6942"/>
                    <a:pt x="23837" y="6859"/>
                  </a:cubicBezTo>
                  <a:cubicBezTo>
                    <a:pt x="23718" y="6918"/>
                    <a:pt x="23682" y="7025"/>
                    <a:pt x="23706" y="7144"/>
                  </a:cubicBezTo>
                  <a:lnTo>
                    <a:pt x="23658" y="7144"/>
                  </a:lnTo>
                  <a:cubicBezTo>
                    <a:pt x="23650" y="7144"/>
                    <a:pt x="23637" y="7134"/>
                    <a:pt x="23622" y="7134"/>
                  </a:cubicBezTo>
                  <a:cubicBezTo>
                    <a:pt x="23615" y="7134"/>
                    <a:pt x="23607" y="7137"/>
                    <a:pt x="23599" y="7144"/>
                  </a:cubicBezTo>
                  <a:cubicBezTo>
                    <a:pt x="23599" y="7061"/>
                    <a:pt x="23563" y="7002"/>
                    <a:pt x="23480" y="6942"/>
                  </a:cubicBezTo>
                  <a:cubicBezTo>
                    <a:pt x="23480" y="6883"/>
                    <a:pt x="23468" y="6847"/>
                    <a:pt x="23444" y="6811"/>
                  </a:cubicBezTo>
                  <a:cubicBezTo>
                    <a:pt x="23503" y="6811"/>
                    <a:pt x="23539" y="6763"/>
                    <a:pt x="23587" y="6692"/>
                  </a:cubicBezTo>
                  <a:cubicBezTo>
                    <a:pt x="23563" y="6644"/>
                    <a:pt x="23515" y="6633"/>
                    <a:pt x="23480" y="6621"/>
                  </a:cubicBezTo>
                  <a:cubicBezTo>
                    <a:pt x="23480" y="6573"/>
                    <a:pt x="23468" y="6525"/>
                    <a:pt x="23444" y="6513"/>
                  </a:cubicBezTo>
                  <a:cubicBezTo>
                    <a:pt x="23503" y="6513"/>
                    <a:pt x="23539" y="6466"/>
                    <a:pt x="23575" y="6394"/>
                  </a:cubicBezTo>
                  <a:cubicBezTo>
                    <a:pt x="23537" y="6349"/>
                    <a:pt x="23494" y="6327"/>
                    <a:pt x="23446" y="6327"/>
                  </a:cubicBezTo>
                  <a:cubicBezTo>
                    <a:pt x="23419" y="6327"/>
                    <a:pt x="23390" y="6334"/>
                    <a:pt x="23361" y="6347"/>
                  </a:cubicBezTo>
                  <a:cubicBezTo>
                    <a:pt x="23384" y="6287"/>
                    <a:pt x="23349" y="6216"/>
                    <a:pt x="23277" y="6156"/>
                  </a:cubicBezTo>
                  <a:cubicBezTo>
                    <a:pt x="23236" y="6106"/>
                    <a:pt x="23188" y="6086"/>
                    <a:pt x="23135" y="6086"/>
                  </a:cubicBezTo>
                  <a:cubicBezTo>
                    <a:pt x="23112" y="6086"/>
                    <a:pt x="23088" y="6090"/>
                    <a:pt x="23063" y="6097"/>
                  </a:cubicBezTo>
                  <a:cubicBezTo>
                    <a:pt x="23063" y="6037"/>
                    <a:pt x="23051" y="5978"/>
                    <a:pt x="22980" y="5918"/>
                  </a:cubicBezTo>
                  <a:cubicBezTo>
                    <a:pt x="22908" y="5966"/>
                    <a:pt x="22872" y="6025"/>
                    <a:pt x="22884" y="6097"/>
                  </a:cubicBezTo>
                  <a:lnTo>
                    <a:pt x="22849" y="6144"/>
                  </a:lnTo>
                  <a:cubicBezTo>
                    <a:pt x="22801" y="6144"/>
                    <a:pt x="22753" y="6144"/>
                    <a:pt x="22730" y="6168"/>
                  </a:cubicBezTo>
                  <a:cubicBezTo>
                    <a:pt x="22730" y="6156"/>
                    <a:pt x="22706" y="6132"/>
                    <a:pt x="22706" y="6109"/>
                  </a:cubicBezTo>
                  <a:lnTo>
                    <a:pt x="22706" y="6097"/>
                  </a:lnTo>
                  <a:lnTo>
                    <a:pt x="22670" y="6097"/>
                  </a:lnTo>
                  <a:cubicBezTo>
                    <a:pt x="22706" y="6097"/>
                    <a:pt x="22753" y="6049"/>
                    <a:pt x="22789" y="6013"/>
                  </a:cubicBezTo>
                  <a:cubicBezTo>
                    <a:pt x="22753" y="5987"/>
                    <a:pt x="22718" y="5973"/>
                    <a:pt x="22682" y="5973"/>
                  </a:cubicBezTo>
                  <a:cubicBezTo>
                    <a:pt x="22670" y="5973"/>
                    <a:pt x="22658" y="5975"/>
                    <a:pt x="22646" y="5978"/>
                  </a:cubicBezTo>
                  <a:cubicBezTo>
                    <a:pt x="22670" y="5954"/>
                    <a:pt x="22670" y="5906"/>
                    <a:pt x="22646" y="5859"/>
                  </a:cubicBezTo>
                  <a:cubicBezTo>
                    <a:pt x="22634" y="5859"/>
                    <a:pt x="22610" y="5871"/>
                    <a:pt x="22587" y="5871"/>
                  </a:cubicBezTo>
                  <a:cubicBezTo>
                    <a:pt x="22575" y="5859"/>
                    <a:pt x="22563" y="5859"/>
                    <a:pt x="22551" y="5859"/>
                  </a:cubicBezTo>
                  <a:cubicBezTo>
                    <a:pt x="22563" y="5847"/>
                    <a:pt x="22575" y="5835"/>
                    <a:pt x="22587" y="5799"/>
                  </a:cubicBezTo>
                  <a:cubicBezTo>
                    <a:pt x="22559" y="5763"/>
                    <a:pt x="22525" y="5747"/>
                    <a:pt x="22489" y="5747"/>
                  </a:cubicBezTo>
                  <a:cubicBezTo>
                    <a:pt x="22478" y="5747"/>
                    <a:pt x="22467" y="5749"/>
                    <a:pt x="22456" y="5751"/>
                  </a:cubicBezTo>
                  <a:cubicBezTo>
                    <a:pt x="22468" y="5728"/>
                    <a:pt x="22491" y="5680"/>
                    <a:pt x="22456" y="5620"/>
                  </a:cubicBezTo>
                  <a:cubicBezTo>
                    <a:pt x="22408" y="5620"/>
                    <a:pt x="22384" y="5632"/>
                    <a:pt x="22372" y="5656"/>
                  </a:cubicBezTo>
                  <a:cubicBezTo>
                    <a:pt x="22346" y="5639"/>
                    <a:pt x="22326" y="5628"/>
                    <a:pt x="22304" y="5628"/>
                  </a:cubicBezTo>
                  <a:cubicBezTo>
                    <a:pt x="22295" y="5628"/>
                    <a:pt x="22287" y="5629"/>
                    <a:pt x="22277" y="5632"/>
                  </a:cubicBezTo>
                  <a:cubicBezTo>
                    <a:pt x="22289" y="5609"/>
                    <a:pt x="22313" y="5561"/>
                    <a:pt x="22277" y="5501"/>
                  </a:cubicBezTo>
                  <a:cubicBezTo>
                    <a:pt x="22313" y="5490"/>
                    <a:pt x="22325" y="5478"/>
                    <a:pt x="22349" y="5442"/>
                  </a:cubicBezTo>
                  <a:cubicBezTo>
                    <a:pt x="22325" y="5382"/>
                    <a:pt x="22277" y="5359"/>
                    <a:pt x="22218" y="5359"/>
                  </a:cubicBezTo>
                  <a:cubicBezTo>
                    <a:pt x="22253" y="5323"/>
                    <a:pt x="22265" y="5275"/>
                    <a:pt x="22253" y="5239"/>
                  </a:cubicBezTo>
                  <a:lnTo>
                    <a:pt x="22253" y="5239"/>
                  </a:lnTo>
                  <a:lnTo>
                    <a:pt x="22337" y="5275"/>
                  </a:lnTo>
                  <a:cubicBezTo>
                    <a:pt x="22384" y="5204"/>
                    <a:pt x="22372" y="5144"/>
                    <a:pt x="22337" y="5085"/>
                  </a:cubicBezTo>
                  <a:lnTo>
                    <a:pt x="22337" y="5085"/>
                  </a:lnTo>
                  <a:cubicBezTo>
                    <a:pt x="22347" y="5087"/>
                    <a:pt x="22356" y="5088"/>
                    <a:pt x="22366" y="5088"/>
                  </a:cubicBezTo>
                  <a:cubicBezTo>
                    <a:pt x="22412" y="5088"/>
                    <a:pt x="22454" y="5063"/>
                    <a:pt x="22503" y="5013"/>
                  </a:cubicBezTo>
                  <a:cubicBezTo>
                    <a:pt x="22468" y="4954"/>
                    <a:pt x="22432" y="4918"/>
                    <a:pt x="22372" y="4918"/>
                  </a:cubicBezTo>
                  <a:cubicBezTo>
                    <a:pt x="22396" y="4894"/>
                    <a:pt x="22408" y="4835"/>
                    <a:pt x="22396" y="4775"/>
                  </a:cubicBezTo>
                  <a:cubicBezTo>
                    <a:pt x="22385" y="4773"/>
                    <a:pt x="22373" y="4772"/>
                    <a:pt x="22362" y="4772"/>
                  </a:cubicBezTo>
                  <a:cubicBezTo>
                    <a:pt x="22306" y="4772"/>
                    <a:pt x="22259" y="4799"/>
                    <a:pt x="22229" y="4858"/>
                  </a:cubicBezTo>
                  <a:cubicBezTo>
                    <a:pt x="22229" y="4858"/>
                    <a:pt x="22229" y="4847"/>
                    <a:pt x="22218" y="4847"/>
                  </a:cubicBezTo>
                  <a:cubicBezTo>
                    <a:pt x="22218" y="4835"/>
                    <a:pt x="22206" y="4799"/>
                    <a:pt x="22206" y="4787"/>
                  </a:cubicBezTo>
                  <a:lnTo>
                    <a:pt x="22206" y="4775"/>
                  </a:lnTo>
                  <a:cubicBezTo>
                    <a:pt x="22253" y="4775"/>
                    <a:pt x="22313" y="4763"/>
                    <a:pt x="22337" y="4704"/>
                  </a:cubicBezTo>
                  <a:cubicBezTo>
                    <a:pt x="22313" y="4656"/>
                    <a:pt x="22277" y="4644"/>
                    <a:pt x="22253" y="4620"/>
                  </a:cubicBezTo>
                  <a:cubicBezTo>
                    <a:pt x="22253" y="4608"/>
                    <a:pt x="22229" y="4597"/>
                    <a:pt x="22218" y="4585"/>
                  </a:cubicBezTo>
                  <a:cubicBezTo>
                    <a:pt x="22253" y="4585"/>
                    <a:pt x="22265" y="4549"/>
                    <a:pt x="22277" y="4525"/>
                  </a:cubicBezTo>
                  <a:cubicBezTo>
                    <a:pt x="22265" y="4501"/>
                    <a:pt x="22229" y="4489"/>
                    <a:pt x="22218" y="4489"/>
                  </a:cubicBezTo>
                  <a:lnTo>
                    <a:pt x="22218" y="4477"/>
                  </a:lnTo>
                  <a:cubicBezTo>
                    <a:pt x="22218" y="4466"/>
                    <a:pt x="22206" y="4442"/>
                    <a:pt x="22194" y="4430"/>
                  </a:cubicBezTo>
                  <a:cubicBezTo>
                    <a:pt x="22218" y="4430"/>
                    <a:pt x="22229" y="4406"/>
                    <a:pt x="22253" y="4358"/>
                  </a:cubicBezTo>
                  <a:cubicBezTo>
                    <a:pt x="22234" y="4339"/>
                    <a:pt x="22210" y="4330"/>
                    <a:pt x="22189" y="4330"/>
                  </a:cubicBezTo>
                  <a:cubicBezTo>
                    <a:pt x="22172" y="4330"/>
                    <a:pt x="22157" y="4336"/>
                    <a:pt x="22146" y="4347"/>
                  </a:cubicBezTo>
                  <a:cubicBezTo>
                    <a:pt x="22146" y="4323"/>
                    <a:pt x="22146" y="4311"/>
                    <a:pt x="22134" y="4299"/>
                  </a:cubicBezTo>
                  <a:cubicBezTo>
                    <a:pt x="22146" y="4287"/>
                    <a:pt x="22146" y="4263"/>
                    <a:pt x="22146" y="4251"/>
                  </a:cubicBezTo>
                  <a:cubicBezTo>
                    <a:pt x="22152" y="4257"/>
                    <a:pt x="22158" y="4260"/>
                    <a:pt x="22165" y="4260"/>
                  </a:cubicBezTo>
                  <a:cubicBezTo>
                    <a:pt x="22173" y="4260"/>
                    <a:pt x="22182" y="4257"/>
                    <a:pt x="22194" y="4251"/>
                  </a:cubicBezTo>
                  <a:cubicBezTo>
                    <a:pt x="22194" y="4239"/>
                    <a:pt x="22194" y="4227"/>
                    <a:pt x="22170" y="4227"/>
                  </a:cubicBezTo>
                  <a:cubicBezTo>
                    <a:pt x="22170" y="4204"/>
                    <a:pt x="22194" y="4204"/>
                    <a:pt x="22170" y="4192"/>
                  </a:cubicBezTo>
                  <a:lnTo>
                    <a:pt x="22170" y="4192"/>
                  </a:lnTo>
                  <a:cubicBezTo>
                    <a:pt x="22194" y="4204"/>
                    <a:pt x="22206" y="4204"/>
                    <a:pt x="22218" y="4204"/>
                  </a:cubicBezTo>
                  <a:cubicBezTo>
                    <a:pt x="22218" y="4180"/>
                    <a:pt x="22218" y="4168"/>
                    <a:pt x="22194" y="4144"/>
                  </a:cubicBezTo>
                  <a:cubicBezTo>
                    <a:pt x="22206" y="4132"/>
                    <a:pt x="22218" y="4120"/>
                    <a:pt x="22206" y="4085"/>
                  </a:cubicBezTo>
                  <a:cubicBezTo>
                    <a:pt x="22206" y="4061"/>
                    <a:pt x="22194" y="4049"/>
                    <a:pt x="22170" y="4025"/>
                  </a:cubicBezTo>
                  <a:cubicBezTo>
                    <a:pt x="22194" y="4013"/>
                    <a:pt x="22206" y="4001"/>
                    <a:pt x="22206" y="3966"/>
                  </a:cubicBezTo>
                  <a:cubicBezTo>
                    <a:pt x="22196" y="3962"/>
                    <a:pt x="22187" y="3961"/>
                    <a:pt x="22180" y="3961"/>
                  </a:cubicBezTo>
                  <a:cubicBezTo>
                    <a:pt x="22158" y="3961"/>
                    <a:pt x="22143" y="3972"/>
                    <a:pt x="22134" y="3989"/>
                  </a:cubicBezTo>
                  <a:lnTo>
                    <a:pt x="22110" y="3989"/>
                  </a:lnTo>
                  <a:cubicBezTo>
                    <a:pt x="22104" y="3977"/>
                    <a:pt x="22096" y="3971"/>
                    <a:pt x="22084" y="3971"/>
                  </a:cubicBezTo>
                  <a:cubicBezTo>
                    <a:pt x="22072" y="3971"/>
                    <a:pt x="22057" y="3977"/>
                    <a:pt x="22039" y="3989"/>
                  </a:cubicBezTo>
                  <a:lnTo>
                    <a:pt x="22039" y="4001"/>
                  </a:lnTo>
                  <a:cubicBezTo>
                    <a:pt x="22027" y="4001"/>
                    <a:pt x="21991" y="4001"/>
                    <a:pt x="21979" y="4013"/>
                  </a:cubicBezTo>
                  <a:cubicBezTo>
                    <a:pt x="21991" y="4001"/>
                    <a:pt x="21991" y="3989"/>
                    <a:pt x="21991" y="3954"/>
                  </a:cubicBezTo>
                  <a:cubicBezTo>
                    <a:pt x="21968" y="3954"/>
                    <a:pt x="21932" y="3966"/>
                    <a:pt x="21932" y="4001"/>
                  </a:cubicBezTo>
                  <a:lnTo>
                    <a:pt x="21908" y="4001"/>
                  </a:lnTo>
                  <a:cubicBezTo>
                    <a:pt x="21908" y="3989"/>
                    <a:pt x="21908" y="3954"/>
                    <a:pt x="21872" y="3942"/>
                  </a:cubicBezTo>
                  <a:cubicBezTo>
                    <a:pt x="21860" y="3906"/>
                    <a:pt x="21837" y="3906"/>
                    <a:pt x="21801" y="3906"/>
                  </a:cubicBezTo>
                  <a:cubicBezTo>
                    <a:pt x="21801" y="3894"/>
                    <a:pt x="21801" y="3870"/>
                    <a:pt x="21777" y="3846"/>
                  </a:cubicBezTo>
                  <a:cubicBezTo>
                    <a:pt x="21741" y="3870"/>
                    <a:pt x="21741" y="3882"/>
                    <a:pt x="21741" y="3894"/>
                  </a:cubicBezTo>
                  <a:cubicBezTo>
                    <a:pt x="21729" y="3894"/>
                    <a:pt x="21718" y="3894"/>
                    <a:pt x="21718" y="3906"/>
                  </a:cubicBezTo>
                  <a:cubicBezTo>
                    <a:pt x="21694" y="3906"/>
                    <a:pt x="21694" y="3906"/>
                    <a:pt x="21694" y="3930"/>
                  </a:cubicBezTo>
                  <a:cubicBezTo>
                    <a:pt x="21682" y="3906"/>
                    <a:pt x="21670" y="3906"/>
                    <a:pt x="21658" y="3906"/>
                  </a:cubicBezTo>
                  <a:cubicBezTo>
                    <a:pt x="21634" y="3894"/>
                    <a:pt x="21622" y="3894"/>
                    <a:pt x="21610" y="3894"/>
                  </a:cubicBezTo>
                  <a:cubicBezTo>
                    <a:pt x="21622" y="3882"/>
                    <a:pt x="21622" y="3870"/>
                    <a:pt x="21622" y="3835"/>
                  </a:cubicBezTo>
                  <a:cubicBezTo>
                    <a:pt x="21634" y="3846"/>
                    <a:pt x="21658" y="3846"/>
                    <a:pt x="21670" y="3846"/>
                  </a:cubicBezTo>
                  <a:cubicBezTo>
                    <a:pt x="21682" y="3823"/>
                    <a:pt x="21682" y="3787"/>
                    <a:pt x="21670" y="3775"/>
                  </a:cubicBezTo>
                  <a:cubicBezTo>
                    <a:pt x="21694" y="3775"/>
                    <a:pt x="21718" y="3775"/>
                    <a:pt x="21729" y="3751"/>
                  </a:cubicBezTo>
                  <a:cubicBezTo>
                    <a:pt x="21718" y="3715"/>
                    <a:pt x="21694" y="3704"/>
                    <a:pt x="21670" y="3704"/>
                  </a:cubicBezTo>
                  <a:cubicBezTo>
                    <a:pt x="21682" y="3692"/>
                    <a:pt x="21682" y="3668"/>
                    <a:pt x="21682" y="3644"/>
                  </a:cubicBezTo>
                  <a:cubicBezTo>
                    <a:pt x="21658" y="3644"/>
                    <a:pt x="21634" y="3644"/>
                    <a:pt x="21622" y="3656"/>
                  </a:cubicBezTo>
                  <a:lnTo>
                    <a:pt x="21622" y="3644"/>
                  </a:lnTo>
                  <a:cubicBezTo>
                    <a:pt x="21634" y="3644"/>
                    <a:pt x="21658" y="3632"/>
                    <a:pt x="21658" y="3608"/>
                  </a:cubicBezTo>
                  <a:lnTo>
                    <a:pt x="21670" y="3596"/>
                  </a:lnTo>
                  <a:cubicBezTo>
                    <a:pt x="21658" y="3573"/>
                    <a:pt x="21634" y="3549"/>
                    <a:pt x="21610" y="3549"/>
                  </a:cubicBezTo>
                  <a:cubicBezTo>
                    <a:pt x="21622" y="3537"/>
                    <a:pt x="21622" y="3525"/>
                    <a:pt x="21622" y="3489"/>
                  </a:cubicBezTo>
                  <a:lnTo>
                    <a:pt x="21575" y="3489"/>
                  </a:lnTo>
                  <a:cubicBezTo>
                    <a:pt x="21563" y="3477"/>
                    <a:pt x="21551" y="3477"/>
                    <a:pt x="21539" y="3477"/>
                  </a:cubicBezTo>
                  <a:cubicBezTo>
                    <a:pt x="21551" y="3465"/>
                    <a:pt x="21551" y="3454"/>
                    <a:pt x="21551" y="3418"/>
                  </a:cubicBezTo>
                  <a:cubicBezTo>
                    <a:pt x="21515" y="3418"/>
                    <a:pt x="21491" y="3430"/>
                    <a:pt x="21479" y="3454"/>
                  </a:cubicBezTo>
                  <a:cubicBezTo>
                    <a:pt x="21456" y="3430"/>
                    <a:pt x="21444" y="3418"/>
                    <a:pt x="21420" y="3418"/>
                  </a:cubicBezTo>
                  <a:cubicBezTo>
                    <a:pt x="21420" y="3394"/>
                    <a:pt x="21396" y="3370"/>
                    <a:pt x="21384" y="3346"/>
                  </a:cubicBezTo>
                  <a:cubicBezTo>
                    <a:pt x="21360" y="3239"/>
                    <a:pt x="21301" y="3192"/>
                    <a:pt x="21206" y="3192"/>
                  </a:cubicBezTo>
                  <a:cubicBezTo>
                    <a:pt x="21253" y="3132"/>
                    <a:pt x="21253" y="3061"/>
                    <a:pt x="21217" y="2977"/>
                  </a:cubicBezTo>
                  <a:lnTo>
                    <a:pt x="21217" y="2977"/>
                  </a:lnTo>
                  <a:cubicBezTo>
                    <a:pt x="21122" y="2989"/>
                    <a:pt x="21039" y="3049"/>
                    <a:pt x="21027" y="3120"/>
                  </a:cubicBezTo>
                  <a:cubicBezTo>
                    <a:pt x="21003" y="3120"/>
                    <a:pt x="20979" y="3132"/>
                    <a:pt x="20967" y="3156"/>
                  </a:cubicBezTo>
                  <a:cubicBezTo>
                    <a:pt x="20944" y="3144"/>
                    <a:pt x="20917" y="3137"/>
                    <a:pt x="20890" y="3137"/>
                  </a:cubicBezTo>
                  <a:cubicBezTo>
                    <a:pt x="20835" y="3137"/>
                    <a:pt x="20777" y="3164"/>
                    <a:pt x="20729" y="3227"/>
                  </a:cubicBezTo>
                  <a:cubicBezTo>
                    <a:pt x="20741" y="3251"/>
                    <a:pt x="20765" y="3287"/>
                    <a:pt x="20777" y="3299"/>
                  </a:cubicBezTo>
                  <a:cubicBezTo>
                    <a:pt x="20767" y="3297"/>
                    <a:pt x="20758" y="3296"/>
                    <a:pt x="20748" y="3296"/>
                  </a:cubicBezTo>
                  <a:cubicBezTo>
                    <a:pt x="20695" y="3296"/>
                    <a:pt x="20637" y="3324"/>
                    <a:pt x="20586" y="3394"/>
                  </a:cubicBezTo>
                  <a:lnTo>
                    <a:pt x="20563" y="3394"/>
                  </a:lnTo>
                  <a:cubicBezTo>
                    <a:pt x="20598" y="3334"/>
                    <a:pt x="20598" y="3251"/>
                    <a:pt x="20539" y="3168"/>
                  </a:cubicBezTo>
                  <a:cubicBezTo>
                    <a:pt x="20420" y="3192"/>
                    <a:pt x="20360" y="3287"/>
                    <a:pt x="20372" y="3394"/>
                  </a:cubicBezTo>
                  <a:cubicBezTo>
                    <a:pt x="20341" y="3368"/>
                    <a:pt x="20302" y="3353"/>
                    <a:pt x="20262" y="3353"/>
                  </a:cubicBezTo>
                  <a:cubicBezTo>
                    <a:pt x="20211" y="3353"/>
                    <a:pt x="20157" y="3377"/>
                    <a:pt x="20110" y="3430"/>
                  </a:cubicBezTo>
                  <a:cubicBezTo>
                    <a:pt x="20110" y="3454"/>
                    <a:pt x="20122" y="3454"/>
                    <a:pt x="20122" y="3454"/>
                  </a:cubicBezTo>
                  <a:cubicBezTo>
                    <a:pt x="20086" y="3489"/>
                    <a:pt x="20086" y="3537"/>
                    <a:pt x="20086" y="3585"/>
                  </a:cubicBezTo>
                  <a:cubicBezTo>
                    <a:pt x="20086" y="3585"/>
                    <a:pt x="20074" y="3585"/>
                    <a:pt x="20074" y="3573"/>
                  </a:cubicBezTo>
                  <a:cubicBezTo>
                    <a:pt x="20063" y="3537"/>
                    <a:pt x="20051" y="3513"/>
                    <a:pt x="20003" y="3477"/>
                  </a:cubicBezTo>
                  <a:cubicBezTo>
                    <a:pt x="19962" y="3437"/>
                    <a:pt x="19922" y="3418"/>
                    <a:pt x="19881" y="3418"/>
                  </a:cubicBezTo>
                  <a:cubicBezTo>
                    <a:pt x="19862" y="3418"/>
                    <a:pt x="19843" y="3422"/>
                    <a:pt x="19824" y="3430"/>
                  </a:cubicBezTo>
                  <a:cubicBezTo>
                    <a:pt x="19824" y="3394"/>
                    <a:pt x="19813" y="3334"/>
                    <a:pt x="19753" y="3287"/>
                  </a:cubicBezTo>
                  <a:cubicBezTo>
                    <a:pt x="19693" y="3311"/>
                    <a:pt x="19670" y="3358"/>
                    <a:pt x="19670" y="3418"/>
                  </a:cubicBezTo>
                  <a:cubicBezTo>
                    <a:pt x="19658" y="3430"/>
                    <a:pt x="19646" y="3430"/>
                    <a:pt x="19646" y="3454"/>
                  </a:cubicBezTo>
                  <a:lnTo>
                    <a:pt x="19574" y="3454"/>
                  </a:lnTo>
                  <a:lnTo>
                    <a:pt x="19574" y="3430"/>
                  </a:lnTo>
                  <a:cubicBezTo>
                    <a:pt x="19551" y="3406"/>
                    <a:pt x="19539" y="3394"/>
                    <a:pt x="19515" y="3394"/>
                  </a:cubicBezTo>
                  <a:cubicBezTo>
                    <a:pt x="19527" y="3370"/>
                    <a:pt x="19527" y="3346"/>
                    <a:pt x="19515" y="3334"/>
                  </a:cubicBezTo>
                  <a:cubicBezTo>
                    <a:pt x="19479" y="3334"/>
                    <a:pt x="19467" y="3346"/>
                    <a:pt x="19467" y="3358"/>
                  </a:cubicBezTo>
                  <a:cubicBezTo>
                    <a:pt x="19455" y="3346"/>
                    <a:pt x="19432" y="3334"/>
                    <a:pt x="19408" y="3311"/>
                  </a:cubicBezTo>
                  <a:cubicBezTo>
                    <a:pt x="19396" y="3334"/>
                    <a:pt x="19396" y="3346"/>
                    <a:pt x="19396" y="3346"/>
                  </a:cubicBezTo>
                  <a:cubicBezTo>
                    <a:pt x="19372" y="3311"/>
                    <a:pt x="19348" y="3287"/>
                    <a:pt x="19301" y="3275"/>
                  </a:cubicBezTo>
                  <a:cubicBezTo>
                    <a:pt x="19348" y="3275"/>
                    <a:pt x="19372" y="3251"/>
                    <a:pt x="19396" y="3215"/>
                  </a:cubicBezTo>
                  <a:cubicBezTo>
                    <a:pt x="19359" y="3179"/>
                    <a:pt x="19323" y="3165"/>
                    <a:pt x="19289" y="3165"/>
                  </a:cubicBezTo>
                  <a:cubicBezTo>
                    <a:pt x="19268" y="3165"/>
                    <a:pt x="19248" y="3170"/>
                    <a:pt x="19229" y="3180"/>
                  </a:cubicBezTo>
                  <a:cubicBezTo>
                    <a:pt x="19229" y="3120"/>
                    <a:pt x="19181" y="3073"/>
                    <a:pt x="19098" y="3073"/>
                  </a:cubicBezTo>
                  <a:lnTo>
                    <a:pt x="19098" y="3096"/>
                  </a:lnTo>
                  <a:cubicBezTo>
                    <a:pt x="19062" y="3096"/>
                    <a:pt x="19051" y="3108"/>
                    <a:pt x="19015" y="3120"/>
                  </a:cubicBezTo>
                  <a:cubicBezTo>
                    <a:pt x="19003" y="3073"/>
                    <a:pt x="18979" y="3049"/>
                    <a:pt x="18920" y="3049"/>
                  </a:cubicBezTo>
                  <a:cubicBezTo>
                    <a:pt x="18920" y="3037"/>
                    <a:pt x="18931" y="3013"/>
                    <a:pt x="18920" y="3001"/>
                  </a:cubicBezTo>
                  <a:cubicBezTo>
                    <a:pt x="18906" y="2998"/>
                    <a:pt x="18893" y="2996"/>
                    <a:pt x="18881" y="2996"/>
                  </a:cubicBezTo>
                  <a:cubicBezTo>
                    <a:pt x="18853" y="2996"/>
                    <a:pt x="18833" y="3005"/>
                    <a:pt x="18824" y="3013"/>
                  </a:cubicBezTo>
                  <a:lnTo>
                    <a:pt x="18800" y="3013"/>
                  </a:lnTo>
                  <a:cubicBezTo>
                    <a:pt x="18783" y="2996"/>
                    <a:pt x="18759" y="2985"/>
                    <a:pt x="18734" y="2985"/>
                  </a:cubicBezTo>
                  <a:cubicBezTo>
                    <a:pt x="18724" y="2985"/>
                    <a:pt x="18715" y="2986"/>
                    <a:pt x="18705" y="2989"/>
                  </a:cubicBezTo>
                  <a:lnTo>
                    <a:pt x="18705" y="3013"/>
                  </a:lnTo>
                  <a:cubicBezTo>
                    <a:pt x="18693" y="3001"/>
                    <a:pt x="18658" y="3001"/>
                    <a:pt x="18622" y="3001"/>
                  </a:cubicBezTo>
                  <a:cubicBezTo>
                    <a:pt x="18646" y="2989"/>
                    <a:pt x="18658" y="2953"/>
                    <a:pt x="18646" y="2918"/>
                  </a:cubicBezTo>
                  <a:cubicBezTo>
                    <a:pt x="18629" y="2911"/>
                    <a:pt x="18615" y="2908"/>
                    <a:pt x="18603" y="2908"/>
                  </a:cubicBezTo>
                  <a:cubicBezTo>
                    <a:pt x="18572" y="2908"/>
                    <a:pt x="18552" y="2928"/>
                    <a:pt x="18527" y="2953"/>
                  </a:cubicBezTo>
                  <a:cubicBezTo>
                    <a:pt x="18518" y="2928"/>
                    <a:pt x="18491" y="2908"/>
                    <a:pt x="18454" y="2908"/>
                  </a:cubicBezTo>
                  <a:cubicBezTo>
                    <a:pt x="18440" y="2908"/>
                    <a:pt x="18424" y="2911"/>
                    <a:pt x="18408" y="2918"/>
                  </a:cubicBezTo>
                  <a:lnTo>
                    <a:pt x="18408" y="2930"/>
                  </a:lnTo>
                  <a:cubicBezTo>
                    <a:pt x="18396" y="2930"/>
                    <a:pt x="18396" y="2942"/>
                    <a:pt x="18384" y="2942"/>
                  </a:cubicBezTo>
                  <a:cubicBezTo>
                    <a:pt x="18339" y="2916"/>
                    <a:pt x="18301" y="2904"/>
                    <a:pt x="18270" y="2904"/>
                  </a:cubicBezTo>
                  <a:cubicBezTo>
                    <a:pt x="18243" y="2904"/>
                    <a:pt x="18222" y="2913"/>
                    <a:pt x="18205" y="2930"/>
                  </a:cubicBezTo>
                  <a:cubicBezTo>
                    <a:pt x="18181" y="2882"/>
                    <a:pt x="18146" y="2823"/>
                    <a:pt x="18062" y="2799"/>
                  </a:cubicBezTo>
                  <a:cubicBezTo>
                    <a:pt x="18027" y="2823"/>
                    <a:pt x="18027" y="2858"/>
                    <a:pt x="18038" y="2918"/>
                  </a:cubicBezTo>
                  <a:cubicBezTo>
                    <a:pt x="18027" y="2918"/>
                    <a:pt x="18027" y="2930"/>
                    <a:pt x="18003" y="2942"/>
                  </a:cubicBezTo>
                  <a:cubicBezTo>
                    <a:pt x="17989" y="2939"/>
                    <a:pt x="17977" y="2937"/>
                    <a:pt x="17966" y="2937"/>
                  </a:cubicBezTo>
                  <a:cubicBezTo>
                    <a:pt x="17927" y="2937"/>
                    <a:pt x="17899" y="2955"/>
                    <a:pt x="17872" y="3001"/>
                  </a:cubicBezTo>
                  <a:cubicBezTo>
                    <a:pt x="17884" y="3037"/>
                    <a:pt x="17908" y="3049"/>
                    <a:pt x="17931" y="3061"/>
                  </a:cubicBezTo>
                  <a:cubicBezTo>
                    <a:pt x="17923" y="3059"/>
                    <a:pt x="17915" y="3058"/>
                    <a:pt x="17908" y="3058"/>
                  </a:cubicBezTo>
                  <a:cubicBezTo>
                    <a:pt x="17871" y="3058"/>
                    <a:pt x="17840" y="3081"/>
                    <a:pt x="17800" y="3120"/>
                  </a:cubicBezTo>
                  <a:cubicBezTo>
                    <a:pt x="17812" y="3061"/>
                    <a:pt x="17800" y="3001"/>
                    <a:pt x="17741" y="2930"/>
                  </a:cubicBezTo>
                  <a:cubicBezTo>
                    <a:pt x="17693" y="2942"/>
                    <a:pt x="17669" y="2953"/>
                    <a:pt x="17646" y="3001"/>
                  </a:cubicBezTo>
                  <a:cubicBezTo>
                    <a:pt x="17646" y="2989"/>
                    <a:pt x="17646" y="2989"/>
                    <a:pt x="17634" y="2977"/>
                  </a:cubicBezTo>
                  <a:cubicBezTo>
                    <a:pt x="17646" y="2953"/>
                    <a:pt x="17669" y="2953"/>
                    <a:pt x="17681" y="2930"/>
                  </a:cubicBezTo>
                  <a:cubicBezTo>
                    <a:pt x="17681" y="2918"/>
                    <a:pt x="17669" y="2894"/>
                    <a:pt x="17646" y="2894"/>
                  </a:cubicBezTo>
                  <a:lnTo>
                    <a:pt x="17681" y="2870"/>
                  </a:lnTo>
                  <a:lnTo>
                    <a:pt x="17705" y="2870"/>
                  </a:lnTo>
                  <a:cubicBezTo>
                    <a:pt x="17729" y="2823"/>
                    <a:pt x="17729" y="2775"/>
                    <a:pt x="17705" y="2751"/>
                  </a:cubicBezTo>
                  <a:cubicBezTo>
                    <a:pt x="17741" y="2751"/>
                    <a:pt x="17765" y="2739"/>
                    <a:pt x="17800" y="2692"/>
                  </a:cubicBezTo>
                  <a:cubicBezTo>
                    <a:pt x="17788" y="2656"/>
                    <a:pt x="17765" y="2644"/>
                    <a:pt x="17741" y="2644"/>
                  </a:cubicBezTo>
                  <a:cubicBezTo>
                    <a:pt x="17741" y="2620"/>
                    <a:pt x="17741" y="2596"/>
                    <a:pt x="17729" y="2573"/>
                  </a:cubicBezTo>
                  <a:cubicBezTo>
                    <a:pt x="17753" y="2573"/>
                    <a:pt x="17788" y="2561"/>
                    <a:pt x="17812" y="2513"/>
                  </a:cubicBezTo>
                  <a:cubicBezTo>
                    <a:pt x="17794" y="2477"/>
                    <a:pt x="17762" y="2461"/>
                    <a:pt x="17727" y="2461"/>
                  </a:cubicBezTo>
                  <a:cubicBezTo>
                    <a:pt x="17716" y="2461"/>
                    <a:pt x="17704" y="2463"/>
                    <a:pt x="17693" y="2465"/>
                  </a:cubicBezTo>
                  <a:cubicBezTo>
                    <a:pt x="17705" y="2442"/>
                    <a:pt x="17693" y="2394"/>
                    <a:pt x="17646" y="2346"/>
                  </a:cubicBezTo>
                  <a:cubicBezTo>
                    <a:pt x="17627" y="2310"/>
                    <a:pt x="17595" y="2294"/>
                    <a:pt x="17560" y="2294"/>
                  </a:cubicBezTo>
                  <a:cubicBezTo>
                    <a:pt x="17549" y="2294"/>
                    <a:pt x="17538" y="2296"/>
                    <a:pt x="17527" y="2299"/>
                  </a:cubicBezTo>
                  <a:cubicBezTo>
                    <a:pt x="17527" y="2275"/>
                    <a:pt x="17527" y="2227"/>
                    <a:pt x="17491" y="2203"/>
                  </a:cubicBezTo>
                  <a:cubicBezTo>
                    <a:pt x="17443" y="2215"/>
                    <a:pt x="17431" y="2239"/>
                    <a:pt x="17431" y="2287"/>
                  </a:cubicBezTo>
                  <a:cubicBezTo>
                    <a:pt x="17407" y="2287"/>
                    <a:pt x="17407" y="2299"/>
                    <a:pt x="17396" y="2299"/>
                  </a:cubicBezTo>
                  <a:cubicBezTo>
                    <a:pt x="17384" y="2296"/>
                    <a:pt x="17374" y="2294"/>
                    <a:pt x="17365" y="2294"/>
                  </a:cubicBezTo>
                  <a:cubicBezTo>
                    <a:pt x="17336" y="2294"/>
                    <a:pt x="17316" y="2310"/>
                    <a:pt x="17288" y="2346"/>
                  </a:cubicBezTo>
                  <a:cubicBezTo>
                    <a:pt x="17312" y="2358"/>
                    <a:pt x="17312" y="2382"/>
                    <a:pt x="17324" y="2382"/>
                  </a:cubicBezTo>
                  <a:cubicBezTo>
                    <a:pt x="17288" y="2382"/>
                    <a:pt x="17265" y="2394"/>
                    <a:pt x="17229" y="2418"/>
                  </a:cubicBezTo>
                  <a:cubicBezTo>
                    <a:pt x="17253" y="2394"/>
                    <a:pt x="17229" y="2358"/>
                    <a:pt x="17217" y="2334"/>
                  </a:cubicBezTo>
                  <a:lnTo>
                    <a:pt x="17229" y="2322"/>
                  </a:lnTo>
                  <a:cubicBezTo>
                    <a:pt x="17217" y="2299"/>
                    <a:pt x="17217" y="2287"/>
                    <a:pt x="17205" y="2287"/>
                  </a:cubicBezTo>
                  <a:cubicBezTo>
                    <a:pt x="17205" y="2275"/>
                    <a:pt x="17205" y="2263"/>
                    <a:pt x="17193" y="2239"/>
                  </a:cubicBezTo>
                  <a:cubicBezTo>
                    <a:pt x="17205" y="2239"/>
                    <a:pt x="17229" y="2239"/>
                    <a:pt x="17253" y="2215"/>
                  </a:cubicBezTo>
                  <a:cubicBezTo>
                    <a:pt x="17229" y="2180"/>
                    <a:pt x="17205" y="2168"/>
                    <a:pt x="17193" y="2168"/>
                  </a:cubicBezTo>
                  <a:cubicBezTo>
                    <a:pt x="17205" y="2156"/>
                    <a:pt x="17205" y="2120"/>
                    <a:pt x="17169" y="2096"/>
                  </a:cubicBezTo>
                  <a:cubicBezTo>
                    <a:pt x="17157" y="2061"/>
                    <a:pt x="17134" y="2049"/>
                    <a:pt x="17098" y="2049"/>
                  </a:cubicBezTo>
                  <a:cubicBezTo>
                    <a:pt x="17110" y="2025"/>
                    <a:pt x="17110" y="2001"/>
                    <a:pt x="17086" y="1977"/>
                  </a:cubicBezTo>
                  <a:cubicBezTo>
                    <a:pt x="17050" y="1989"/>
                    <a:pt x="17026" y="2001"/>
                    <a:pt x="17026" y="2037"/>
                  </a:cubicBezTo>
                  <a:cubicBezTo>
                    <a:pt x="17015" y="2037"/>
                    <a:pt x="17015" y="2037"/>
                    <a:pt x="17015" y="2049"/>
                  </a:cubicBezTo>
                  <a:cubicBezTo>
                    <a:pt x="17006" y="2046"/>
                    <a:pt x="16997" y="2044"/>
                    <a:pt x="16990" y="2044"/>
                  </a:cubicBezTo>
                  <a:cubicBezTo>
                    <a:pt x="16967" y="2044"/>
                    <a:pt x="16949" y="2058"/>
                    <a:pt x="16931" y="2084"/>
                  </a:cubicBezTo>
                  <a:cubicBezTo>
                    <a:pt x="16931" y="2096"/>
                    <a:pt x="16955" y="2096"/>
                    <a:pt x="16955" y="2108"/>
                  </a:cubicBezTo>
                  <a:cubicBezTo>
                    <a:pt x="16931" y="2108"/>
                    <a:pt x="16919" y="2108"/>
                    <a:pt x="16907" y="2120"/>
                  </a:cubicBezTo>
                  <a:cubicBezTo>
                    <a:pt x="16919" y="2108"/>
                    <a:pt x="16919" y="2096"/>
                    <a:pt x="16907" y="2061"/>
                  </a:cubicBezTo>
                  <a:cubicBezTo>
                    <a:pt x="16895" y="2037"/>
                    <a:pt x="16872" y="2025"/>
                    <a:pt x="16860" y="2025"/>
                  </a:cubicBezTo>
                  <a:cubicBezTo>
                    <a:pt x="16872" y="2001"/>
                    <a:pt x="16872" y="1989"/>
                    <a:pt x="16860" y="1965"/>
                  </a:cubicBezTo>
                  <a:cubicBezTo>
                    <a:pt x="16836" y="1965"/>
                    <a:pt x="16812" y="1977"/>
                    <a:pt x="16812" y="2001"/>
                  </a:cubicBezTo>
                  <a:lnTo>
                    <a:pt x="16800" y="2001"/>
                  </a:lnTo>
                  <a:cubicBezTo>
                    <a:pt x="16797" y="1998"/>
                    <a:pt x="16792" y="1996"/>
                    <a:pt x="16786" y="1996"/>
                  </a:cubicBezTo>
                  <a:cubicBezTo>
                    <a:pt x="16771" y="1996"/>
                    <a:pt x="16749" y="2007"/>
                    <a:pt x="16741" y="2025"/>
                  </a:cubicBezTo>
                  <a:cubicBezTo>
                    <a:pt x="16741" y="2037"/>
                    <a:pt x="16741" y="2037"/>
                    <a:pt x="16753" y="2037"/>
                  </a:cubicBezTo>
                  <a:cubicBezTo>
                    <a:pt x="16741" y="2037"/>
                    <a:pt x="16729" y="2037"/>
                    <a:pt x="16717" y="2049"/>
                  </a:cubicBezTo>
                  <a:cubicBezTo>
                    <a:pt x="16729" y="2037"/>
                    <a:pt x="16729" y="2025"/>
                    <a:pt x="16717" y="1989"/>
                  </a:cubicBezTo>
                  <a:cubicBezTo>
                    <a:pt x="16681" y="1989"/>
                    <a:pt x="16669" y="2025"/>
                    <a:pt x="16669" y="2049"/>
                  </a:cubicBezTo>
                  <a:cubicBezTo>
                    <a:pt x="16663" y="2043"/>
                    <a:pt x="16654" y="2040"/>
                    <a:pt x="16644" y="2040"/>
                  </a:cubicBezTo>
                  <a:cubicBezTo>
                    <a:pt x="16634" y="2040"/>
                    <a:pt x="16622" y="2043"/>
                    <a:pt x="16610" y="2049"/>
                  </a:cubicBezTo>
                  <a:lnTo>
                    <a:pt x="16610" y="2025"/>
                  </a:lnTo>
                  <a:cubicBezTo>
                    <a:pt x="16622" y="2025"/>
                    <a:pt x="16657" y="2025"/>
                    <a:pt x="16669" y="2001"/>
                  </a:cubicBezTo>
                  <a:cubicBezTo>
                    <a:pt x="16657" y="1977"/>
                    <a:pt x="16634" y="1941"/>
                    <a:pt x="16610" y="1941"/>
                  </a:cubicBezTo>
                  <a:cubicBezTo>
                    <a:pt x="16622" y="1930"/>
                    <a:pt x="16622" y="1906"/>
                    <a:pt x="16610" y="1870"/>
                  </a:cubicBezTo>
                  <a:cubicBezTo>
                    <a:pt x="16598" y="1846"/>
                    <a:pt x="16574" y="1822"/>
                    <a:pt x="16550" y="1822"/>
                  </a:cubicBezTo>
                  <a:cubicBezTo>
                    <a:pt x="16562" y="1811"/>
                    <a:pt x="16562" y="1787"/>
                    <a:pt x="16550" y="1751"/>
                  </a:cubicBezTo>
                  <a:cubicBezTo>
                    <a:pt x="16514" y="1751"/>
                    <a:pt x="16491" y="1763"/>
                    <a:pt x="16491" y="1799"/>
                  </a:cubicBezTo>
                  <a:lnTo>
                    <a:pt x="16479" y="1799"/>
                  </a:lnTo>
                  <a:cubicBezTo>
                    <a:pt x="16464" y="1794"/>
                    <a:pt x="16453" y="1791"/>
                    <a:pt x="16443" y="1791"/>
                  </a:cubicBezTo>
                  <a:cubicBezTo>
                    <a:pt x="16429" y="1791"/>
                    <a:pt x="16416" y="1797"/>
                    <a:pt x="16395" y="1811"/>
                  </a:cubicBezTo>
                  <a:cubicBezTo>
                    <a:pt x="16395" y="1822"/>
                    <a:pt x="16419" y="1822"/>
                    <a:pt x="16419" y="1846"/>
                  </a:cubicBezTo>
                  <a:cubicBezTo>
                    <a:pt x="16395" y="1846"/>
                    <a:pt x="16372" y="1846"/>
                    <a:pt x="16360" y="1858"/>
                  </a:cubicBezTo>
                  <a:cubicBezTo>
                    <a:pt x="16372" y="1846"/>
                    <a:pt x="16372" y="1811"/>
                    <a:pt x="16360" y="1787"/>
                  </a:cubicBezTo>
                  <a:cubicBezTo>
                    <a:pt x="16312" y="1787"/>
                    <a:pt x="16300" y="1811"/>
                    <a:pt x="16300" y="1858"/>
                  </a:cubicBezTo>
                  <a:cubicBezTo>
                    <a:pt x="16276" y="1822"/>
                    <a:pt x="16253" y="1811"/>
                    <a:pt x="16217" y="1811"/>
                  </a:cubicBezTo>
                  <a:cubicBezTo>
                    <a:pt x="16241" y="1787"/>
                    <a:pt x="16241" y="1751"/>
                    <a:pt x="16217" y="1703"/>
                  </a:cubicBezTo>
                  <a:cubicBezTo>
                    <a:pt x="16205" y="1668"/>
                    <a:pt x="16181" y="1632"/>
                    <a:pt x="16145" y="1632"/>
                  </a:cubicBezTo>
                  <a:cubicBezTo>
                    <a:pt x="16157" y="1608"/>
                    <a:pt x="16157" y="1572"/>
                    <a:pt x="16145" y="1525"/>
                  </a:cubicBezTo>
                  <a:cubicBezTo>
                    <a:pt x="16098" y="1525"/>
                    <a:pt x="16074" y="1560"/>
                    <a:pt x="16062" y="1584"/>
                  </a:cubicBezTo>
                  <a:cubicBezTo>
                    <a:pt x="16038" y="1584"/>
                    <a:pt x="16038" y="1584"/>
                    <a:pt x="16026" y="1608"/>
                  </a:cubicBezTo>
                  <a:cubicBezTo>
                    <a:pt x="16016" y="1597"/>
                    <a:pt x="16003" y="1592"/>
                    <a:pt x="15987" y="1592"/>
                  </a:cubicBezTo>
                  <a:cubicBezTo>
                    <a:pt x="15968" y="1592"/>
                    <a:pt x="15945" y="1600"/>
                    <a:pt x="15919" y="1620"/>
                  </a:cubicBezTo>
                  <a:cubicBezTo>
                    <a:pt x="15919" y="1632"/>
                    <a:pt x="15943" y="1644"/>
                    <a:pt x="15943" y="1644"/>
                  </a:cubicBezTo>
                  <a:cubicBezTo>
                    <a:pt x="15933" y="1641"/>
                    <a:pt x="15925" y="1639"/>
                    <a:pt x="15916" y="1639"/>
                  </a:cubicBezTo>
                  <a:cubicBezTo>
                    <a:pt x="15894" y="1639"/>
                    <a:pt x="15874" y="1650"/>
                    <a:pt x="15848" y="1668"/>
                  </a:cubicBezTo>
                  <a:cubicBezTo>
                    <a:pt x="15860" y="1632"/>
                    <a:pt x="15860" y="1608"/>
                    <a:pt x="15848" y="1560"/>
                  </a:cubicBezTo>
                  <a:lnTo>
                    <a:pt x="15800" y="1560"/>
                  </a:lnTo>
                  <a:cubicBezTo>
                    <a:pt x="15800" y="1549"/>
                    <a:pt x="15800" y="1513"/>
                    <a:pt x="15788" y="1501"/>
                  </a:cubicBezTo>
                  <a:cubicBezTo>
                    <a:pt x="15824" y="1501"/>
                    <a:pt x="15836" y="1501"/>
                    <a:pt x="15860" y="1465"/>
                  </a:cubicBezTo>
                  <a:cubicBezTo>
                    <a:pt x="15848" y="1441"/>
                    <a:pt x="15836" y="1430"/>
                    <a:pt x="15824" y="1430"/>
                  </a:cubicBezTo>
                  <a:cubicBezTo>
                    <a:pt x="15836" y="1406"/>
                    <a:pt x="15848" y="1406"/>
                    <a:pt x="15860" y="1394"/>
                  </a:cubicBezTo>
                  <a:cubicBezTo>
                    <a:pt x="15836" y="1346"/>
                    <a:pt x="15800" y="1322"/>
                    <a:pt x="15764" y="1322"/>
                  </a:cubicBezTo>
                  <a:cubicBezTo>
                    <a:pt x="15764" y="1310"/>
                    <a:pt x="15741" y="1310"/>
                    <a:pt x="15729" y="1287"/>
                  </a:cubicBezTo>
                  <a:cubicBezTo>
                    <a:pt x="15729" y="1263"/>
                    <a:pt x="15717" y="1227"/>
                    <a:pt x="15705" y="1191"/>
                  </a:cubicBezTo>
                  <a:cubicBezTo>
                    <a:pt x="15669" y="1132"/>
                    <a:pt x="15622" y="1108"/>
                    <a:pt x="15586" y="1108"/>
                  </a:cubicBezTo>
                  <a:cubicBezTo>
                    <a:pt x="15598" y="1084"/>
                    <a:pt x="15586" y="1037"/>
                    <a:pt x="15550" y="977"/>
                  </a:cubicBezTo>
                  <a:cubicBezTo>
                    <a:pt x="15502" y="989"/>
                    <a:pt x="15479" y="1025"/>
                    <a:pt x="15479" y="1072"/>
                  </a:cubicBezTo>
                  <a:cubicBezTo>
                    <a:pt x="15467" y="1072"/>
                    <a:pt x="15467" y="1084"/>
                    <a:pt x="15443" y="1084"/>
                  </a:cubicBezTo>
                  <a:cubicBezTo>
                    <a:pt x="15430" y="1080"/>
                    <a:pt x="15417" y="1077"/>
                    <a:pt x="15403" y="1077"/>
                  </a:cubicBezTo>
                  <a:cubicBezTo>
                    <a:pt x="15379" y="1077"/>
                    <a:pt x="15354" y="1085"/>
                    <a:pt x="15324" y="1108"/>
                  </a:cubicBezTo>
                  <a:cubicBezTo>
                    <a:pt x="15324" y="1132"/>
                    <a:pt x="15348" y="1144"/>
                    <a:pt x="15360" y="1156"/>
                  </a:cubicBezTo>
                  <a:cubicBezTo>
                    <a:pt x="15351" y="1153"/>
                    <a:pt x="15342" y="1151"/>
                    <a:pt x="15334" y="1151"/>
                  </a:cubicBezTo>
                  <a:cubicBezTo>
                    <a:pt x="15310" y="1151"/>
                    <a:pt x="15288" y="1165"/>
                    <a:pt x="15252" y="1191"/>
                  </a:cubicBezTo>
                  <a:cubicBezTo>
                    <a:pt x="15264" y="1156"/>
                    <a:pt x="15264" y="1132"/>
                    <a:pt x="15252" y="1084"/>
                  </a:cubicBezTo>
                  <a:cubicBezTo>
                    <a:pt x="15252" y="1025"/>
                    <a:pt x="15229" y="989"/>
                    <a:pt x="15193" y="977"/>
                  </a:cubicBezTo>
                  <a:cubicBezTo>
                    <a:pt x="15229" y="953"/>
                    <a:pt x="15241" y="918"/>
                    <a:pt x="15229" y="870"/>
                  </a:cubicBezTo>
                  <a:cubicBezTo>
                    <a:pt x="15229" y="810"/>
                    <a:pt x="15193" y="787"/>
                    <a:pt x="15145" y="775"/>
                  </a:cubicBezTo>
                  <a:cubicBezTo>
                    <a:pt x="15181" y="739"/>
                    <a:pt x="15193" y="715"/>
                    <a:pt x="15181" y="668"/>
                  </a:cubicBezTo>
                  <a:cubicBezTo>
                    <a:pt x="15167" y="665"/>
                    <a:pt x="15154" y="663"/>
                    <a:pt x="15143" y="663"/>
                  </a:cubicBezTo>
                  <a:cubicBezTo>
                    <a:pt x="15105" y="663"/>
                    <a:pt x="15080" y="679"/>
                    <a:pt x="15062" y="715"/>
                  </a:cubicBezTo>
                  <a:lnTo>
                    <a:pt x="15026" y="715"/>
                  </a:lnTo>
                  <a:cubicBezTo>
                    <a:pt x="15014" y="697"/>
                    <a:pt x="14996" y="688"/>
                    <a:pt x="14974" y="688"/>
                  </a:cubicBezTo>
                  <a:cubicBezTo>
                    <a:pt x="14952" y="688"/>
                    <a:pt x="14925" y="697"/>
                    <a:pt x="14895" y="715"/>
                  </a:cubicBezTo>
                  <a:cubicBezTo>
                    <a:pt x="14895" y="727"/>
                    <a:pt x="14895" y="739"/>
                    <a:pt x="14907" y="751"/>
                  </a:cubicBezTo>
                  <a:cubicBezTo>
                    <a:pt x="14898" y="746"/>
                    <a:pt x="14887" y="744"/>
                    <a:pt x="14873" y="744"/>
                  </a:cubicBezTo>
                  <a:cubicBezTo>
                    <a:pt x="14848" y="744"/>
                    <a:pt x="14818" y="752"/>
                    <a:pt x="14788" y="775"/>
                  </a:cubicBezTo>
                  <a:cubicBezTo>
                    <a:pt x="14824" y="739"/>
                    <a:pt x="14836" y="691"/>
                    <a:pt x="14824" y="656"/>
                  </a:cubicBezTo>
                  <a:cubicBezTo>
                    <a:pt x="14752" y="656"/>
                    <a:pt x="14705" y="691"/>
                    <a:pt x="14693" y="739"/>
                  </a:cubicBezTo>
                  <a:cubicBezTo>
                    <a:pt x="14674" y="713"/>
                    <a:pt x="14651" y="702"/>
                    <a:pt x="14625" y="702"/>
                  </a:cubicBezTo>
                  <a:cubicBezTo>
                    <a:pt x="14603" y="702"/>
                    <a:pt x="14578" y="710"/>
                    <a:pt x="14550" y="727"/>
                  </a:cubicBezTo>
                  <a:cubicBezTo>
                    <a:pt x="14550" y="715"/>
                    <a:pt x="14538" y="679"/>
                    <a:pt x="14526" y="668"/>
                  </a:cubicBezTo>
                  <a:cubicBezTo>
                    <a:pt x="14506" y="648"/>
                    <a:pt x="14490" y="639"/>
                    <a:pt x="14474" y="639"/>
                  </a:cubicBezTo>
                  <a:cubicBezTo>
                    <a:pt x="14461" y="639"/>
                    <a:pt x="14447" y="645"/>
                    <a:pt x="14431" y="656"/>
                  </a:cubicBezTo>
                  <a:lnTo>
                    <a:pt x="14431" y="632"/>
                  </a:lnTo>
                  <a:cubicBezTo>
                    <a:pt x="14455" y="632"/>
                    <a:pt x="14467" y="620"/>
                    <a:pt x="14490" y="608"/>
                  </a:cubicBezTo>
                  <a:cubicBezTo>
                    <a:pt x="14479" y="572"/>
                    <a:pt x="14455" y="548"/>
                    <a:pt x="14419" y="548"/>
                  </a:cubicBezTo>
                  <a:cubicBezTo>
                    <a:pt x="14431" y="537"/>
                    <a:pt x="14455" y="501"/>
                    <a:pt x="14455" y="477"/>
                  </a:cubicBezTo>
                  <a:cubicBezTo>
                    <a:pt x="14441" y="470"/>
                    <a:pt x="14428" y="467"/>
                    <a:pt x="14416" y="467"/>
                  </a:cubicBezTo>
                  <a:cubicBezTo>
                    <a:pt x="14387" y="467"/>
                    <a:pt x="14364" y="484"/>
                    <a:pt x="14348" y="501"/>
                  </a:cubicBezTo>
                  <a:lnTo>
                    <a:pt x="14348" y="489"/>
                  </a:lnTo>
                  <a:cubicBezTo>
                    <a:pt x="14348" y="477"/>
                    <a:pt x="14348" y="453"/>
                    <a:pt x="14336" y="441"/>
                  </a:cubicBezTo>
                  <a:lnTo>
                    <a:pt x="14336" y="441"/>
                  </a:lnTo>
                  <a:cubicBezTo>
                    <a:pt x="14342" y="444"/>
                    <a:pt x="14349" y="446"/>
                    <a:pt x="14357" y="446"/>
                  </a:cubicBezTo>
                  <a:cubicBezTo>
                    <a:pt x="14378" y="446"/>
                    <a:pt x="14402" y="435"/>
                    <a:pt x="14419" y="417"/>
                  </a:cubicBezTo>
                  <a:cubicBezTo>
                    <a:pt x="14407" y="382"/>
                    <a:pt x="14371" y="358"/>
                    <a:pt x="14348" y="358"/>
                  </a:cubicBezTo>
                  <a:cubicBezTo>
                    <a:pt x="14359" y="334"/>
                    <a:pt x="14371" y="310"/>
                    <a:pt x="14371" y="263"/>
                  </a:cubicBezTo>
                  <a:lnTo>
                    <a:pt x="14312" y="263"/>
                  </a:lnTo>
                  <a:cubicBezTo>
                    <a:pt x="14300" y="251"/>
                    <a:pt x="14288" y="239"/>
                    <a:pt x="14276" y="239"/>
                  </a:cubicBezTo>
                  <a:cubicBezTo>
                    <a:pt x="14288" y="215"/>
                    <a:pt x="14300" y="191"/>
                    <a:pt x="14300" y="144"/>
                  </a:cubicBezTo>
                  <a:cubicBezTo>
                    <a:pt x="14288" y="141"/>
                    <a:pt x="14278" y="139"/>
                    <a:pt x="14268" y="139"/>
                  </a:cubicBezTo>
                  <a:cubicBezTo>
                    <a:pt x="14240" y="139"/>
                    <a:pt x="14220" y="153"/>
                    <a:pt x="14193" y="179"/>
                  </a:cubicBezTo>
                  <a:cubicBezTo>
                    <a:pt x="14181" y="144"/>
                    <a:pt x="14157" y="132"/>
                    <a:pt x="14109" y="120"/>
                  </a:cubicBezTo>
                  <a:cubicBezTo>
                    <a:pt x="14095" y="113"/>
                    <a:pt x="14084" y="110"/>
                    <a:pt x="14073" y="110"/>
                  </a:cubicBezTo>
                  <a:cubicBezTo>
                    <a:pt x="14047" y="110"/>
                    <a:pt x="14028" y="127"/>
                    <a:pt x="14002" y="144"/>
                  </a:cubicBezTo>
                  <a:cubicBezTo>
                    <a:pt x="13990" y="120"/>
                    <a:pt x="13955" y="96"/>
                    <a:pt x="13919" y="84"/>
                  </a:cubicBezTo>
                  <a:cubicBezTo>
                    <a:pt x="13895" y="120"/>
                    <a:pt x="13895" y="156"/>
                    <a:pt x="13919" y="179"/>
                  </a:cubicBezTo>
                  <a:cubicBezTo>
                    <a:pt x="13895" y="179"/>
                    <a:pt x="13883" y="179"/>
                    <a:pt x="13871" y="191"/>
                  </a:cubicBezTo>
                  <a:cubicBezTo>
                    <a:pt x="13871" y="156"/>
                    <a:pt x="13859" y="132"/>
                    <a:pt x="13824" y="96"/>
                  </a:cubicBezTo>
                  <a:cubicBezTo>
                    <a:pt x="13809" y="81"/>
                    <a:pt x="13790" y="71"/>
                    <a:pt x="13766" y="71"/>
                  </a:cubicBezTo>
                  <a:cubicBezTo>
                    <a:pt x="13751" y="71"/>
                    <a:pt x="13735" y="75"/>
                    <a:pt x="13717" y="84"/>
                  </a:cubicBezTo>
                  <a:cubicBezTo>
                    <a:pt x="13717" y="60"/>
                    <a:pt x="13705" y="25"/>
                    <a:pt x="136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9"/>
            <p:cNvSpPr/>
            <p:nvPr/>
          </p:nvSpPr>
          <p:spPr>
            <a:xfrm>
              <a:off x="6694538" y="1284446"/>
              <a:ext cx="2553966" cy="485821"/>
            </a:xfrm>
            <a:custGeom>
              <a:avLst/>
              <a:gdLst/>
              <a:ahLst/>
              <a:cxnLst/>
              <a:rect l="l" t="t" r="r" b="b"/>
              <a:pathLst>
                <a:path w="26563" h="5053" extrusionOk="0">
                  <a:moveTo>
                    <a:pt x="13993" y="0"/>
                  </a:moveTo>
                  <a:cubicBezTo>
                    <a:pt x="13438" y="0"/>
                    <a:pt x="12884" y="141"/>
                    <a:pt x="12406" y="433"/>
                  </a:cubicBezTo>
                  <a:cubicBezTo>
                    <a:pt x="11656" y="873"/>
                    <a:pt x="11156" y="1600"/>
                    <a:pt x="10573" y="2231"/>
                  </a:cubicBezTo>
                  <a:cubicBezTo>
                    <a:pt x="10001" y="2874"/>
                    <a:pt x="9251" y="3445"/>
                    <a:pt x="8394" y="3445"/>
                  </a:cubicBezTo>
                  <a:cubicBezTo>
                    <a:pt x="8373" y="3446"/>
                    <a:pt x="8353" y="3446"/>
                    <a:pt x="8332" y="3446"/>
                  </a:cubicBezTo>
                  <a:cubicBezTo>
                    <a:pt x="7693" y="3446"/>
                    <a:pt x="7091" y="3120"/>
                    <a:pt x="6454" y="3120"/>
                  </a:cubicBezTo>
                  <a:cubicBezTo>
                    <a:pt x="6414" y="3120"/>
                    <a:pt x="6374" y="3121"/>
                    <a:pt x="6334" y="3124"/>
                  </a:cubicBezTo>
                  <a:cubicBezTo>
                    <a:pt x="5679" y="3171"/>
                    <a:pt x="5132" y="3564"/>
                    <a:pt x="4560" y="3886"/>
                  </a:cubicBezTo>
                  <a:cubicBezTo>
                    <a:pt x="3191" y="4636"/>
                    <a:pt x="1560" y="5052"/>
                    <a:pt x="0" y="5052"/>
                  </a:cubicBezTo>
                  <a:lnTo>
                    <a:pt x="26563" y="5052"/>
                  </a:lnTo>
                  <a:cubicBezTo>
                    <a:pt x="25801" y="4921"/>
                    <a:pt x="22777" y="4600"/>
                    <a:pt x="22241" y="4148"/>
                  </a:cubicBezTo>
                  <a:cubicBezTo>
                    <a:pt x="21693" y="3683"/>
                    <a:pt x="21122" y="3171"/>
                    <a:pt x="20407" y="3028"/>
                  </a:cubicBezTo>
                  <a:cubicBezTo>
                    <a:pt x="20266" y="3002"/>
                    <a:pt x="20122" y="2992"/>
                    <a:pt x="19976" y="2992"/>
                  </a:cubicBezTo>
                  <a:cubicBezTo>
                    <a:pt x="19641" y="2992"/>
                    <a:pt x="19300" y="3042"/>
                    <a:pt x="18968" y="3042"/>
                  </a:cubicBezTo>
                  <a:cubicBezTo>
                    <a:pt x="18802" y="3042"/>
                    <a:pt x="18638" y="3029"/>
                    <a:pt x="18479" y="2993"/>
                  </a:cubicBezTo>
                  <a:cubicBezTo>
                    <a:pt x="17407" y="2719"/>
                    <a:pt x="16907" y="1516"/>
                    <a:pt x="16085" y="766"/>
                  </a:cubicBezTo>
                  <a:cubicBezTo>
                    <a:pt x="15514" y="264"/>
                    <a:pt x="14753" y="0"/>
                    <a:pt x="13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9"/>
            <p:cNvSpPr/>
            <p:nvPr/>
          </p:nvSpPr>
          <p:spPr>
            <a:xfrm>
              <a:off x="867731" y="444363"/>
              <a:ext cx="2730164" cy="468175"/>
            </a:xfrm>
            <a:custGeom>
              <a:avLst/>
              <a:gdLst/>
              <a:ahLst/>
              <a:cxnLst/>
              <a:rect l="l" t="t" r="r" b="b"/>
              <a:pathLst>
                <a:path w="12217" h="2095" extrusionOk="0">
                  <a:moveTo>
                    <a:pt x="8653" y="1"/>
                  </a:moveTo>
                  <a:cubicBezTo>
                    <a:pt x="8384" y="1"/>
                    <a:pt x="8130" y="183"/>
                    <a:pt x="7942" y="392"/>
                  </a:cubicBezTo>
                  <a:cubicBezTo>
                    <a:pt x="7739" y="631"/>
                    <a:pt x="7585" y="928"/>
                    <a:pt x="7346" y="1142"/>
                  </a:cubicBezTo>
                  <a:cubicBezTo>
                    <a:pt x="7190" y="1283"/>
                    <a:pt x="6964" y="1394"/>
                    <a:pt x="6754" y="1394"/>
                  </a:cubicBezTo>
                  <a:cubicBezTo>
                    <a:pt x="6660" y="1394"/>
                    <a:pt x="6570" y="1372"/>
                    <a:pt x="6489" y="1321"/>
                  </a:cubicBezTo>
                  <a:cubicBezTo>
                    <a:pt x="6263" y="1202"/>
                    <a:pt x="6168" y="928"/>
                    <a:pt x="6025" y="726"/>
                  </a:cubicBezTo>
                  <a:cubicBezTo>
                    <a:pt x="5810" y="428"/>
                    <a:pt x="5477" y="238"/>
                    <a:pt x="5120" y="202"/>
                  </a:cubicBezTo>
                  <a:cubicBezTo>
                    <a:pt x="5094" y="200"/>
                    <a:pt x="5068" y="199"/>
                    <a:pt x="5042" y="199"/>
                  </a:cubicBezTo>
                  <a:cubicBezTo>
                    <a:pt x="4708" y="199"/>
                    <a:pt x="4364" y="339"/>
                    <a:pt x="4132" y="571"/>
                  </a:cubicBezTo>
                  <a:cubicBezTo>
                    <a:pt x="3965" y="750"/>
                    <a:pt x="3846" y="964"/>
                    <a:pt x="3703" y="1154"/>
                  </a:cubicBezTo>
                  <a:cubicBezTo>
                    <a:pt x="3548" y="1345"/>
                    <a:pt x="3346" y="1512"/>
                    <a:pt x="3108" y="1512"/>
                  </a:cubicBezTo>
                  <a:cubicBezTo>
                    <a:pt x="2929" y="1512"/>
                    <a:pt x="2762" y="1440"/>
                    <a:pt x="2596" y="1393"/>
                  </a:cubicBezTo>
                  <a:cubicBezTo>
                    <a:pt x="2518" y="1374"/>
                    <a:pt x="2440" y="1365"/>
                    <a:pt x="2361" y="1365"/>
                  </a:cubicBezTo>
                  <a:cubicBezTo>
                    <a:pt x="1996" y="1365"/>
                    <a:pt x="1629" y="1549"/>
                    <a:pt x="1286" y="1726"/>
                  </a:cubicBezTo>
                  <a:cubicBezTo>
                    <a:pt x="869" y="1928"/>
                    <a:pt x="453" y="2095"/>
                    <a:pt x="0" y="2095"/>
                  </a:cubicBezTo>
                  <a:lnTo>
                    <a:pt x="12216" y="2095"/>
                  </a:lnTo>
                  <a:cubicBezTo>
                    <a:pt x="11383" y="1345"/>
                    <a:pt x="10430" y="1726"/>
                    <a:pt x="10001" y="1428"/>
                  </a:cubicBezTo>
                  <a:cubicBezTo>
                    <a:pt x="9728" y="1250"/>
                    <a:pt x="9597" y="916"/>
                    <a:pt x="9442" y="631"/>
                  </a:cubicBezTo>
                  <a:cubicBezTo>
                    <a:pt x="9299" y="357"/>
                    <a:pt x="9073" y="59"/>
                    <a:pt x="8763" y="11"/>
                  </a:cubicBezTo>
                  <a:cubicBezTo>
                    <a:pt x="8726" y="4"/>
                    <a:pt x="8689"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3">
  <p:cSld name="CUSTOM_1_1_1">
    <p:spTree>
      <p:nvGrpSpPr>
        <p:cNvPr id="1" name="Shape 311"/>
        <p:cNvGrpSpPr/>
        <p:nvPr/>
      </p:nvGrpSpPr>
      <p:grpSpPr>
        <a:xfrm>
          <a:off x="0" y="0"/>
          <a:ext cx="0" cy="0"/>
          <a:chOff x="0" y="0"/>
          <a:chExt cx="0" cy="0"/>
        </a:xfrm>
      </p:grpSpPr>
      <p:grpSp>
        <p:nvGrpSpPr>
          <p:cNvPr id="312" name="Google Shape;312;p20"/>
          <p:cNvGrpSpPr/>
          <p:nvPr/>
        </p:nvGrpSpPr>
        <p:grpSpPr>
          <a:xfrm>
            <a:off x="-1169100" y="-1511840"/>
            <a:ext cx="11484201" cy="7139624"/>
            <a:chOff x="-1169100" y="-1511840"/>
            <a:chExt cx="11484201" cy="7139624"/>
          </a:xfrm>
        </p:grpSpPr>
        <p:sp>
          <p:nvSpPr>
            <p:cNvPr id="313" name="Google Shape;313;p20"/>
            <p:cNvSpPr/>
            <p:nvPr/>
          </p:nvSpPr>
          <p:spPr>
            <a:xfrm>
              <a:off x="-807350" y="645221"/>
              <a:ext cx="2553966" cy="485821"/>
            </a:xfrm>
            <a:custGeom>
              <a:avLst/>
              <a:gdLst/>
              <a:ahLst/>
              <a:cxnLst/>
              <a:rect l="l" t="t" r="r" b="b"/>
              <a:pathLst>
                <a:path w="26563" h="5053" extrusionOk="0">
                  <a:moveTo>
                    <a:pt x="13993" y="0"/>
                  </a:moveTo>
                  <a:cubicBezTo>
                    <a:pt x="13438" y="0"/>
                    <a:pt x="12884" y="141"/>
                    <a:pt x="12406" y="433"/>
                  </a:cubicBezTo>
                  <a:cubicBezTo>
                    <a:pt x="11656" y="873"/>
                    <a:pt x="11156" y="1600"/>
                    <a:pt x="10573" y="2231"/>
                  </a:cubicBezTo>
                  <a:cubicBezTo>
                    <a:pt x="10001" y="2874"/>
                    <a:pt x="9251" y="3445"/>
                    <a:pt x="8394" y="3445"/>
                  </a:cubicBezTo>
                  <a:cubicBezTo>
                    <a:pt x="8373" y="3446"/>
                    <a:pt x="8353" y="3446"/>
                    <a:pt x="8332" y="3446"/>
                  </a:cubicBezTo>
                  <a:cubicBezTo>
                    <a:pt x="7693" y="3446"/>
                    <a:pt x="7091" y="3120"/>
                    <a:pt x="6454" y="3120"/>
                  </a:cubicBezTo>
                  <a:cubicBezTo>
                    <a:pt x="6414" y="3120"/>
                    <a:pt x="6374" y="3121"/>
                    <a:pt x="6334" y="3124"/>
                  </a:cubicBezTo>
                  <a:cubicBezTo>
                    <a:pt x="5679" y="3171"/>
                    <a:pt x="5132" y="3564"/>
                    <a:pt x="4560" y="3886"/>
                  </a:cubicBezTo>
                  <a:cubicBezTo>
                    <a:pt x="3191" y="4636"/>
                    <a:pt x="1560" y="5052"/>
                    <a:pt x="0" y="5052"/>
                  </a:cubicBezTo>
                  <a:lnTo>
                    <a:pt x="26563" y="5052"/>
                  </a:lnTo>
                  <a:cubicBezTo>
                    <a:pt x="25801" y="4921"/>
                    <a:pt x="22777" y="4600"/>
                    <a:pt x="22241" y="4148"/>
                  </a:cubicBezTo>
                  <a:cubicBezTo>
                    <a:pt x="21693" y="3683"/>
                    <a:pt x="21122" y="3171"/>
                    <a:pt x="20407" y="3028"/>
                  </a:cubicBezTo>
                  <a:cubicBezTo>
                    <a:pt x="20266" y="3002"/>
                    <a:pt x="20122" y="2992"/>
                    <a:pt x="19976" y="2992"/>
                  </a:cubicBezTo>
                  <a:cubicBezTo>
                    <a:pt x="19641" y="2992"/>
                    <a:pt x="19300" y="3042"/>
                    <a:pt x="18968" y="3042"/>
                  </a:cubicBezTo>
                  <a:cubicBezTo>
                    <a:pt x="18802" y="3042"/>
                    <a:pt x="18638" y="3029"/>
                    <a:pt x="18479" y="2993"/>
                  </a:cubicBezTo>
                  <a:cubicBezTo>
                    <a:pt x="17407" y="2719"/>
                    <a:pt x="16907" y="1516"/>
                    <a:pt x="16085" y="766"/>
                  </a:cubicBezTo>
                  <a:cubicBezTo>
                    <a:pt x="15514" y="264"/>
                    <a:pt x="14753" y="0"/>
                    <a:pt x="13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0"/>
            <p:cNvSpPr/>
            <p:nvPr/>
          </p:nvSpPr>
          <p:spPr>
            <a:xfrm>
              <a:off x="2777950" y="-1511840"/>
              <a:ext cx="3580765" cy="3261450"/>
            </a:xfrm>
            <a:custGeom>
              <a:avLst/>
              <a:gdLst/>
              <a:ahLst/>
              <a:cxnLst/>
              <a:rect l="l" t="t" r="r" b="b"/>
              <a:pathLst>
                <a:path w="46661" h="42500" extrusionOk="0">
                  <a:moveTo>
                    <a:pt x="23335" y="0"/>
                  </a:moveTo>
                  <a:cubicBezTo>
                    <a:pt x="17895" y="0"/>
                    <a:pt x="12454" y="2075"/>
                    <a:pt x="8299" y="6224"/>
                  </a:cubicBezTo>
                  <a:cubicBezTo>
                    <a:pt x="0" y="14523"/>
                    <a:pt x="0" y="27977"/>
                    <a:pt x="8299" y="36275"/>
                  </a:cubicBezTo>
                  <a:cubicBezTo>
                    <a:pt x="12454" y="40425"/>
                    <a:pt x="17895" y="42499"/>
                    <a:pt x="23335" y="42499"/>
                  </a:cubicBezTo>
                  <a:cubicBezTo>
                    <a:pt x="28775" y="42499"/>
                    <a:pt x="34213" y="40425"/>
                    <a:pt x="38362" y="36275"/>
                  </a:cubicBezTo>
                  <a:cubicBezTo>
                    <a:pt x="46661" y="27977"/>
                    <a:pt x="46661" y="14523"/>
                    <a:pt x="38362" y="6224"/>
                  </a:cubicBezTo>
                  <a:cubicBezTo>
                    <a:pt x="34213" y="2075"/>
                    <a:pt x="28775" y="0"/>
                    <a:pt x="23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0"/>
            <p:cNvSpPr/>
            <p:nvPr/>
          </p:nvSpPr>
          <p:spPr>
            <a:xfrm>
              <a:off x="4716981" y="830113"/>
              <a:ext cx="2730164" cy="468175"/>
            </a:xfrm>
            <a:custGeom>
              <a:avLst/>
              <a:gdLst/>
              <a:ahLst/>
              <a:cxnLst/>
              <a:rect l="l" t="t" r="r" b="b"/>
              <a:pathLst>
                <a:path w="12217" h="2095" extrusionOk="0">
                  <a:moveTo>
                    <a:pt x="8653" y="1"/>
                  </a:moveTo>
                  <a:cubicBezTo>
                    <a:pt x="8384" y="1"/>
                    <a:pt x="8130" y="183"/>
                    <a:pt x="7942" y="392"/>
                  </a:cubicBezTo>
                  <a:cubicBezTo>
                    <a:pt x="7739" y="631"/>
                    <a:pt x="7585" y="928"/>
                    <a:pt x="7346" y="1142"/>
                  </a:cubicBezTo>
                  <a:cubicBezTo>
                    <a:pt x="7190" y="1283"/>
                    <a:pt x="6964" y="1394"/>
                    <a:pt x="6754" y="1394"/>
                  </a:cubicBezTo>
                  <a:cubicBezTo>
                    <a:pt x="6660" y="1394"/>
                    <a:pt x="6570" y="1372"/>
                    <a:pt x="6489" y="1321"/>
                  </a:cubicBezTo>
                  <a:cubicBezTo>
                    <a:pt x="6263" y="1202"/>
                    <a:pt x="6168" y="928"/>
                    <a:pt x="6025" y="726"/>
                  </a:cubicBezTo>
                  <a:cubicBezTo>
                    <a:pt x="5810" y="428"/>
                    <a:pt x="5477" y="238"/>
                    <a:pt x="5120" y="202"/>
                  </a:cubicBezTo>
                  <a:cubicBezTo>
                    <a:pt x="5094" y="200"/>
                    <a:pt x="5068" y="199"/>
                    <a:pt x="5042" y="199"/>
                  </a:cubicBezTo>
                  <a:cubicBezTo>
                    <a:pt x="4708" y="199"/>
                    <a:pt x="4364" y="339"/>
                    <a:pt x="4132" y="571"/>
                  </a:cubicBezTo>
                  <a:cubicBezTo>
                    <a:pt x="3965" y="750"/>
                    <a:pt x="3846" y="964"/>
                    <a:pt x="3703" y="1154"/>
                  </a:cubicBezTo>
                  <a:cubicBezTo>
                    <a:pt x="3548" y="1345"/>
                    <a:pt x="3346" y="1512"/>
                    <a:pt x="3108" y="1512"/>
                  </a:cubicBezTo>
                  <a:cubicBezTo>
                    <a:pt x="2929" y="1512"/>
                    <a:pt x="2762" y="1440"/>
                    <a:pt x="2596" y="1393"/>
                  </a:cubicBezTo>
                  <a:cubicBezTo>
                    <a:pt x="2518" y="1374"/>
                    <a:pt x="2440" y="1365"/>
                    <a:pt x="2361" y="1365"/>
                  </a:cubicBezTo>
                  <a:cubicBezTo>
                    <a:pt x="1996" y="1365"/>
                    <a:pt x="1629" y="1549"/>
                    <a:pt x="1286" y="1726"/>
                  </a:cubicBezTo>
                  <a:cubicBezTo>
                    <a:pt x="869" y="1928"/>
                    <a:pt x="453" y="2095"/>
                    <a:pt x="0" y="2095"/>
                  </a:cubicBezTo>
                  <a:lnTo>
                    <a:pt x="12216" y="2095"/>
                  </a:lnTo>
                  <a:cubicBezTo>
                    <a:pt x="11383" y="1345"/>
                    <a:pt x="10430" y="1726"/>
                    <a:pt x="10001" y="1428"/>
                  </a:cubicBezTo>
                  <a:cubicBezTo>
                    <a:pt x="9728" y="1250"/>
                    <a:pt x="9597" y="916"/>
                    <a:pt x="9442" y="631"/>
                  </a:cubicBezTo>
                  <a:cubicBezTo>
                    <a:pt x="9299" y="357"/>
                    <a:pt x="9073" y="59"/>
                    <a:pt x="8763" y="11"/>
                  </a:cubicBezTo>
                  <a:cubicBezTo>
                    <a:pt x="8726" y="4"/>
                    <a:pt x="8689"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0"/>
            <p:cNvSpPr/>
            <p:nvPr/>
          </p:nvSpPr>
          <p:spPr>
            <a:xfrm>
              <a:off x="0" y="1864300"/>
              <a:ext cx="9144066" cy="2294053"/>
            </a:xfrm>
            <a:custGeom>
              <a:avLst/>
              <a:gdLst/>
              <a:ahLst/>
              <a:cxnLst/>
              <a:rect l="l" t="t" r="r" b="b"/>
              <a:pathLst>
                <a:path w="133529" h="55973" extrusionOk="0">
                  <a:moveTo>
                    <a:pt x="129544" y="0"/>
                  </a:moveTo>
                  <a:cubicBezTo>
                    <a:pt x="129530" y="0"/>
                    <a:pt x="129517" y="1"/>
                    <a:pt x="129504" y="1"/>
                  </a:cubicBezTo>
                  <a:cubicBezTo>
                    <a:pt x="128385" y="61"/>
                    <a:pt x="126302" y="4288"/>
                    <a:pt x="124147" y="6157"/>
                  </a:cubicBezTo>
                  <a:cubicBezTo>
                    <a:pt x="123658" y="6583"/>
                    <a:pt x="123308" y="6708"/>
                    <a:pt x="123007" y="6708"/>
                  </a:cubicBezTo>
                  <a:cubicBezTo>
                    <a:pt x="122581" y="6708"/>
                    <a:pt x="122251" y="6456"/>
                    <a:pt x="121758" y="6456"/>
                  </a:cubicBezTo>
                  <a:cubicBezTo>
                    <a:pt x="120957" y="6456"/>
                    <a:pt x="119725" y="7119"/>
                    <a:pt x="116943" y="10598"/>
                  </a:cubicBezTo>
                  <a:cubicBezTo>
                    <a:pt x="115217" y="12765"/>
                    <a:pt x="111740" y="15206"/>
                    <a:pt x="109323" y="15849"/>
                  </a:cubicBezTo>
                  <a:cubicBezTo>
                    <a:pt x="108543" y="16057"/>
                    <a:pt x="107624" y="16150"/>
                    <a:pt x="106656" y="16150"/>
                  </a:cubicBezTo>
                  <a:cubicBezTo>
                    <a:pt x="104640" y="16150"/>
                    <a:pt x="102412" y="15746"/>
                    <a:pt x="100787" y="15134"/>
                  </a:cubicBezTo>
                  <a:cubicBezTo>
                    <a:pt x="99811" y="14769"/>
                    <a:pt x="98857" y="14640"/>
                    <a:pt x="97957" y="14640"/>
                  </a:cubicBezTo>
                  <a:cubicBezTo>
                    <a:pt x="96627" y="14640"/>
                    <a:pt x="95416" y="14921"/>
                    <a:pt x="94429" y="15134"/>
                  </a:cubicBezTo>
                  <a:cubicBezTo>
                    <a:pt x="93155" y="15420"/>
                    <a:pt x="91393" y="16872"/>
                    <a:pt x="89738" y="17527"/>
                  </a:cubicBezTo>
                  <a:cubicBezTo>
                    <a:pt x="89480" y="17458"/>
                    <a:pt x="89235" y="17427"/>
                    <a:pt x="89002" y="17427"/>
                  </a:cubicBezTo>
                  <a:cubicBezTo>
                    <a:pt x="88438" y="17427"/>
                    <a:pt x="87948" y="17608"/>
                    <a:pt x="87535" y="17861"/>
                  </a:cubicBezTo>
                  <a:cubicBezTo>
                    <a:pt x="85618" y="17861"/>
                    <a:pt x="83106" y="17908"/>
                    <a:pt x="81177" y="18777"/>
                  </a:cubicBezTo>
                  <a:cubicBezTo>
                    <a:pt x="79934" y="19345"/>
                    <a:pt x="78203" y="19468"/>
                    <a:pt x="76660" y="19468"/>
                  </a:cubicBezTo>
                  <a:cubicBezTo>
                    <a:pt x="75485" y="19468"/>
                    <a:pt x="74418" y="19397"/>
                    <a:pt x="73759" y="19397"/>
                  </a:cubicBezTo>
                  <a:cubicBezTo>
                    <a:pt x="72783" y="19397"/>
                    <a:pt x="70926" y="20290"/>
                    <a:pt x="68997" y="21278"/>
                  </a:cubicBezTo>
                  <a:cubicBezTo>
                    <a:pt x="68854" y="21218"/>
                    <a:pt x="68723" y="21159"/>
                    <a:pt x="68604" y="21099"/>
                  </a:cubicBezTo>
                  <a:cubicBezTo>
                    <a:pt x="67593" y="20594"/>
                    <a:pt x="66336" y="20448"/>
                    <a:pt x="65117" y="20448"/>
                  </a:cubicBezTo>
                  <a:cubicBezTo>
                    <a:pt x="63458" y="20448"/>
                    <a:pt x="61870" y="20718"/>
                    <a:pt x="61073" y="20718"/>
                  </a:cubicBezTo>
                  <a:cubicBezTo>
                    <a:pt x="61063" y="20718"/>
                    <a:pt x="61053" y="20718"/>
                    <a:pt x="61044" y="20718"/>
                  </a:cubicBezTo>
                  <a:cubicBezTo>
                    <a:pt x="60555" y="20718"/>
                    <a:pt x="59817" y="20849"/>
                    <a:pt x="58984" y="20980"/>
                  </a:cubicBezTo>
                  <a:lnTo>
                    <a:pt x="57960" y="21159"/>
                  </a:lnTo>
                  <a:cubicBezTo>
                    <a:pt x="57482" y="21220"/>
                    <a:pt x="56995" y="21261"/>
                    <a:pt x="56522" y="21261"/>
                  </a:cubicBezTo>
                  <a:cubicBezTo>
                    <a:pt x="55805" y="21261"/>
                    <a:pt x="55122" y="21167"/>
                    <a:pt x="54555" y="20909"/>
                  </a:cubicBezTo>
                  <a:cubicBezTo>
                    <a:pt x="52638" y="20028"/>
                    <a:pt x="51018" y="17825"/>
                    <a:pt x="49292" y="17825"/>
                  </a:cubicBezTo>
                  <a:cubicBezTo>
                    <a:pt x="47566" y="17825"/>
                    <a:pt x="45875" y="16980"/>
                    <a:pt x="44434" y="16658"/>
                  </a:cubicBezTo>
                  <a:cubicBezTo>
                    <a:pt x="44140" y="16590"/>
                    <a:pt x="43821" y="16559"/>
                    <a:pt x="43482" y="16559"/>
                  </a:cubicBezTo>
                  <a:cubicBezTo>
                    <a:pt x="42159" y="16559"/>
                    <a:pt x="40525" y="17035"/>
                    <a:pt x="38838" y="17670"/>
                  </a:cubicBezTo>
                  <a:cubicBezTo>
                    <a:pt x="38631" y="17749"/>
                    <a:pt x="38424" y="17784"/>
                    <a:pt x="38217" y="17784"/>
                  </a:cubicBezTo>
                  <a:cubicBezTo>
                    <a:pt x="36315" y="17784"/>
                    <a:pt x="34405" y="14782"/>
                    <a:pt x="32504" y="14277"/>
                  </a:cubicBezTo>
                  <a:cubicBezTo>
                    <a:pt x="32107" y="14170"/>
                    <a:pt x="31730" y="14132"/>
                    <a:pt x="31368" y="14132"/>
                  </a:cubicBezTo>
                  <a:cubicBezTo>
                    <a:pt x="30542" y="14132"/>
                    <a:pt x="29794" y="14326"/>
                    <a:pt x="29057" y="14326"/>
                  </a:cubicBezTo>
                  <a:cubicBezTo>
                    <a:pt x="28395" y="14326"/>
                    <a:pt x="27743" y="14170"/>
                    <a:pt x="27051" y="13574"/>
                  </a:cubicBezTo>
                  <a:cubicBezTo>
                    <a:pt x="25253" y="12015"/>
                    <a:pt x="21312" y="7431"/>
                    <a:pt x="19312" y="7431"/>
                  </a:cubicBezTo>
                  <a:cubicBezTo>
                    <a:pt x="17109" y="7431"/>
                    <a:pt x="15121" y="3823"/>
                    <a:pt x="13073" y="3716"/>
                  </a:cubicBezTo>
                  <a:cubicBezTo>
                    <a:pt x="13057" y="3715"/>
                    <a:pt x="13041" y="3715"/>
                    <a:pt x="13025" y="3715"/>
                  </a:cubicBezTo>
                  <a:cubicBezTo>
                    <a:pt x="11056" y="3715"/>
                    <a:pt x="11493" y="9467"/>
                    <a:pt x="8930" y="9467"/>
                  </a:cubicBezTo>
                  <a:cubicBezTo>
                    <a:pt x="6322" y="9467"/>
                    <a:pt x="5084" y="14432"/>
                    <a:pt x="3358" y="15301"/>
                  </a:cubicBezTo>
                  <a:cubicBezTo>
                    <a:pt x="2322" y="15837"/>
                    <a:pt x="1155" y="16658"/>
                    <a:pt x="0" y="17218"/>
                  </a:cubicBezTo>
                  <a:lnTo>
                    <a:pt x="0" y="55972"/>
                  </a:lnTo>
                  <a:lnTo>
                    <a:pt x="93024" y="55972"/>
                  </a:lnTo>
                  <a:lnTo>
                    <a:pt x="93024" y="55389"/>
                  </a:lnTo>
                  <a:lnTo>
                    <a:pt x="133529" y="55389"/>
                  </a:lnTo>
                  <a:lnTo>
                    <a:pt x="133529" y="3466"/>
                  </a:lnTo>
                  <a:cubicBezTo>
                    <a:pt x="131887" y="1508"/>
                    <a:pt x="130396" y="0"/>
                    <a:pt x="129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0"/>
            <p:cNvSpPr/>
            <p:nvPr/>
          </p:nvSpPr>
          <p:spPr>
            <a:xfrm>
              <a:off x="4716971" y="1864300"/>
              <a:ext cx="4427029" cy="1678801"/>
            </a:xfrm>
            <a:custGeom>
              <a:avLst/>
              <a:gdLst/>
              <a:ahLst/>
              <a:cxnLst/>
              <a:rect l="l" t="t" r="r" b="b"/>
              <a:pathLst>
                <a:path w="59997" h="21718" extrusionOk="0">
                  <a:moveTo>
                    <a:pt x="49031" y="1"/>
                  </a:moveTo>
                  <a:lnTo>
                    <a:pt x="43554" y="2692"/>
                  </a:lnTo>
                  <a:lnTo>
                    <a:pt x="39339" y="6990"/>
                  </a:lnTo>
                  <a:lnTo>
                    <a:pt x="30874" y="9669"/>
                  </a:lnTo>
                  <a:lnTo>
                    <a:pt x="20694" y="16551"/>
                  </a:lnTo>
                  <a:lnTo>
                    <a:pt x="9847" y="18384"/>
                  </a:lnTo>
                  <a:lnTo>
                    <a:pt x="1" y="21718"/>
                  </a:lnTo>
                  <a:lnTo>
                    <a:pt x="59996" y="21718"/>
                  </a:lnTo>
                  <a:lnTo>
                    <a:pt x="59996" y="108"/>
                  </a:lnTo>
                  <a:lnTo>
                    <a:pt x="490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0"/>
            <p:cNvSpPr/>
            <p:nvPr/>
          </p:nvSpPr>
          <p:spPr>
            <a:xfrm flipH="1">
              <a:off x="-4" y="1864300"/>
              <a:ext cx="4427029" cy="1678801"/>
            </a:xfrm>
            <a:custGeom>
              <a:avLst/>
              <a:gdLst/>
              <a:ahLst/>
              <a:cxnLst/>
              <a:rect l="l" t="t" r="r" b="b"/>
              <a:pathLst>
                <a:path w="59997" h="21718" extrusionOk="0">
                  <a:moveTo>
                    <a:pt x="49031" y="1"/>
                  </a:moveTo>
                  <a:lnTo>
                    <a:pt x="43554" y="2692"/>
                  </a:lnTo>
                  <a:lnTo>
                    <a:pt x="39339" y="6990"/>
                  </a:lnTo>
                  <a:lnTo>
                    <a:pt x="30874" y="9669"/>
                  </a:lnTo>
                  <a:lnTo>
                    <a:pt x="20694" y="16551"/>
                  </a:lnTo>
                  <a:lnTo>
                    <a:pt x="9847" y="18384"/>
                  </a:lnTo>
                  <a:lnTo>
                    <a:pt x="1" y="21718"/>
                  </a:lnTo>
                  <a:lnTo>
                    <a:pt x="59996" y="21718"/>
                  </a:lnTo>
                  <a:lnTo>
                    <a:pt x="59996" y="108"/>
                  </a:lnTo>
                  <a:lnTo>
                    <a:pt x="490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 name="Google Shape;319;p20"/>
            <p:cNvGrpSpPr/>
            <p:nvPr/>
          </p:nvGrpSpPr>
          <p:grpSpPr>
            <a:xfrm>
              <a:off x="-338488" y="2792659"/>
              <a:ext cx="9820976" cy="2004468"/>
              <a:chOff x="-1774950" y="1214400"/>
              <a:chExt cx="1774950" cy="362275"/>
            </a:xfrm>
          </p:grpSpPr>
          <p:sp>
            <p:nvSpPr>
              <p:cNvPr id="320" name="Google Shape;320;p20"/>
              <p:cNvSpPr/>
              <p:nvPr/>
            </p:nvSpPr>
            <p:spPr>
              <a:xfrm>
                <a:off x="-1740400" y="1362625"/>
                <a:ext cx="1705000" cy="214050"/>
              </a:xfrm>
              <a:custGeom>
                <a:avLst/>
                <a:gdLst/>
                <a:ahLst/>
                <a:cxnLst/>
                <a:rect l="l" t="t" r="r" b="b"/>
                <a:pathLst>
                  <a:path w="68200" h="8562" extrusionOk="0">
                    <a:moveTo>
                      <a:pt x="0" y="1"/>
                    </a:moveTo>
                    <a:lnTo>
                      <a:pt x="0" y="8561"/>
                    </a:lnTo>
                    <a:lnTo>
                      <a:pt x="68199" y="8561"/>
                    </a:lnTo>
                    <a:lnTo>
                      <a:pt x="681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0"/>
              <p:cNvSpPr/>
              <p:nvPr/>
            </p:nvSpPr>
            <p:spPr>
              <a:xfrm>
                <a:off x="-125025" y="1401025"/>
                <a:ext cx="4775" cy="6575"/>
              </a:xfrm>
              <a:custGeom>
                <a:avLst/>
                <a:gdLst/>
                <a:ahLst/>
                <a:cxnLst/>
                <a:rect l="l" t="t" r="r" b="b"/>
                <a:pathLst>
                  <a:path w="191" h="263" extrusionOk="0">
                    <a:moveTo>
                      <a:pt x="191" y="0"/>
                    </a:moveTo>
                    <a:lnTo>
                      <a:pt x="96" y="131"/>
                    </a:lnTo>
                    <a:lnTo>
                      <a:pt x="96" y="131"/>
                    </a:lnTo>
                    <a:cubicBezTo>
                      <a:pt x="128" y="87"/>
                      <a:pt x="161" y="42"/>
                      <a:pt x="191" y="0"/>
                    </a:cubicBezTo>
                    <a:close/>
                    <a:moveTo>
                      <a:pt x="96" y="131"/>
                    </a:moveTo>
                    <a:cubicBezTo>
                      <a:pt x="63" y="176"/>
                      <a:pt x="30" y="221"/>
                      <a:pt x="0" y="262"/>
                    </a:cubicBezTo>
                    <a:lnTo>
                      <a:pt x="96" y="13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0"/>
              <p:cNvSpPr/>
              <p:nvPr/>
            </p:nvSpPr>
            <p:spPr>
              <a:xfrm>
                <a:off x="-380725" y="1283450"/>
                <a:ext cx="380725" cy="127425"/>
              </a:xfrm>
              <a:custGeom>
                <a:avLst/>
                <a:gdLst/>
                <a:ahLst/>
                <a:cxnLst/>
                <a:rect l="l" t="t" r="r" b="b"/>
                <a:pathLst>
                  <a:path w="15229" h="5097" extrusionOk="0">
                    <a:moveTo>
                      <a:pt x="4442" y="1084"/>
                    </a:moveTo>
                    <a:lnTo>
                      <a:pt x="4444" y="1085"/>
                    </a:lnTo>
                    <a:lnTo>
                      <a:pt x="4444" y="1085"/>
                    </a:lnTo>
                    <a:cubicBezTo>
                      <a:pt x="4442" y="1084"/>
                      <a:pt x="4442" y="1084"/>
                      <a:pt x="4442" y="1084"/>
                    </a:cubicBezTo>
                    <a:close/>
                    <a:moveTo>
                      <a:pt x="4668" y="1120"/>
                    </a:moveTo>
                    <a:lnTo>
                      <a:pt x="4668" y="1203"/>
                    </a:lnTo>
                    <a:cubicBezTo>
                      <a:pt x="4652" y="1195"/>
                      <a:pt x="4630" y="1181"/>
                      <a:pt x="4614" y="1169"/>
                    </a:cubicBezTo>
                    <a:lnTo>
                      <a:pt x="4614" y="1169"/>
                    </a:lnTo>
                    <a:cubicBezTo>
                      <a:pt x="4623" y="1173"/>
                      <a:pt x="4634" y="1176"/>
                      <a:pt x="4644" y="1179"/>
                    </a:cubicBezTo>
                    <a:cubicBezTo>
                      <a:pt x="4651" y="1166"/>
                      <a:pt x="4657" y="1146"/>
                      <a:pt x="4668" y="1120"/>
                    </a:cubicBezTo>
                    <a:close/>
                    <a:moveTo>
                      <a:pt x="4739" y="1155"/>
                    </a:moveTo>
                    <a:lnTo>
                      <a:pt x="4739" y="1155"/>
                    </a:lnTo>
                    <a:cubicBezTo>
                      <a:pt x="4835" y="1215"/>
                      <a:pt x="4942" y="1310"/>
                      <a:pt x="5001" y="1405"/>
                    </a:cubicBezTo>
                    <a:cubicBezTo>
                      <a:pt x="4942" y="1370"/>
                      <a:pt x="4847" y="1322"/>
                      <a:pt x="4775" y="1274"/>
                    </a:cubicBezTo>
                    <a:cubicBezTo>
                      <a:pt x="4763" y="1227"/>
                      <a:pt x="4763" y="1203"/>
                      <a:pt x="4739" y="1155"/>
                    </a:cubicBezTo>
                    <a:close/>
                    <a:moveTo>
                      <a:pt x="12086" y="1382"/>
                    </a:moveTo>
                    <a:cubicBezTo>
                      <a:pt x="12108" y="1460"/>
                      <a:pt x="12131" y="1550"/>
                      <a:pt x="12153" y="1630"/>
                    </a:cubicBezTo>
                    <a:lnTo>
                      <a:pt x="12153" y="1630"/>
                    </a:lnTo>
                    <a:cubicBezTo>
                      <a:pt x="12150" y="1623"/>
                      <a:pt x="12145" y="1615"/>
                      <a:pt x="12145" y="1608"/>
                    </a:cubicBezTo>
                    <a:cubicBezTo>
                      <a:pt x="12133" y="1560"/>
                      <a:pt x="12098" y="1524"/>
                      <a:pt x="12086" y="1489"/>
                    </a:cubicBezTo>
                    <a:lnTo>
                      <a:pt x="12086" y="1382"/>
                    </a:lnTo>
                    <a:close/>
                    <a:moveTo>
                      <a:pt x="8038" y="989"/>
                    </a:moveTo>
                    <a:lnTo>
                      <a:pt x="8038" y="989"/>
                    </a:lnTo>
                    <a:cubicBezTo>
                      <a:pt x="8180" y="1143"/>
                      <a:pt x="8359" y="1346"/>
                      <a:pt x="8538" y="1608"/>
                    </a:cubicBezTo>
                    <a:cubicBezTo>
                      <a:pt x="8561" y="1620"/>
                      <a:pt x="8561" y="1632"/>
                      <a:pt x="8573" y="1644"/>
                    </a:cubicBezTo>
                    <a:cubicBezTo>
                      <a:pt x="8419" y="1560"/>
                      <a:pt x="8288" y="1489"/>
                      <a:pt x="8168" y="1429"/>
                    </a:cubicBezTo>
                    <a:cubicBezTo>
                      <a:pt x="8097" y="1251"/>
                      <a:pt x="8049" y="1096"/>
                      <a:pt x="8038" y="989"/>
                    </a:cubicBezTo>
                    <a:close/>
                    <a:moveTo>
                      <a:pt x="5120" y="1679"/>
                    </a:moveTo>
                    <a:cubicBezTo>
                      <a:pt x="5141" y="1700"/>
                      <a:pt x="5162" y="1730"/>
                      <a:pt x="5183" y="1745"/>
                    </a:cubicBezTo>
                    <a:lnTo>
                      <a:pt x="5183" y="1745"/>
                    </a:lnTo>
                    <a:cubicBezTo>
                      <a:pt x="5167" y="1738"/>
                      <a:pt x="5142" y="1736"/>
                      <a:pt x="5132" y="1727"/>
                    </a:cubicBezTo>
                    <a:cubicBezTo>
                      <a:pt x="5132" y="1703"/>
                      <a:pt x="5120" y="1691"/>
                      <a:pt x="5120" y="1679"/>
                    </a:cubicBezTo>
                    <a:close/>
                    <a:moveTo>
                      <a:pt x="2156" y="1405"/>
                    </a:moveTo>
                    <a:lnTo>
                      <a:pt x="2156" y="1405"/>
                    </a:lnTo>
                    <a:cubicBezTo>
                      <a:pt x="2227" y="1513"/>
                      <a:pt x="2323" y="1644"/>
                      <a:pt x="2406" y="1798"/>
                    </a:cubicBezTo>
                    <a:cubicBezTo>
                      <a:pt x="2334" y="1727"/>
                      <a:pt x="2263" y="1667"/>
                      <a:pt x="2203" y="1620"/>
                    </a:cubicBezTo>
                    <a:cubicBezTo>
                      <a:pt x="2192" y="1536"/>
                      <a:pt x="2168" y="1465"/>
                      <a:pt x="2156" y="1405"/>
                    </a:cubicBezTo>
                    <a:close/>
                    <a:moveTo>
                      <a:pt x="7823" y="1334"/>
                    </a:moveTo>
                    <a:lnTo>
                      <a:pt x="7847" y="1346"/>
                    </a:lnTo>
                    <a:cubicBezTo>
                      <a:pt x="7883" y="1382"/>
                      <a:pt x="7930" y="1405"/>
                      <a:pt x="7990" y="1441"/>
                    </a:cubicBezTo>
                    <a:lnTo>
                      <a:pt x="8038" y="1524"/>
                    </a:lnTo>
                    <a:cubicBezTo>
                      <a:pt x="8038" y="1620"/>
                      <a:pt x="8049" y="1727"/>
                      <a:pt x="8049" y="1810"/>
                    </a:cubicBezTo>
                    <a:cubicBezTo>
                      <a:pt x="8038" y="1798"/>
                      <a:pt x="8014" y="1798"/>
                      <a:pt x="7990" y="1786"/>
                    </a:cubicBezTo>
                    <a:cubicBezTo>
                      <a:pt x="7930" y="1632"/>
                      <a:pt x="7871" y="1465"/>
                      <a:pt x="7823" y="1334"/>
                    </a:cubicBezTo>
                    <a:close/>
                    <a:moveTo>
                      <a:pt x="4513" y="1751"/>
                    </a:moveTo>
                    <a:lnTo>
                      <a:pt x="4597" y="1846"/>
                    </a:lnTo>
                    <a:cubicBezTo>
                      <a:pt x="4609" y="1882"/>
                      <a:pt x="4644" y="1917"/>
                      <a:pt x="4668" y="1941"/>
                    </a:cubicBezTo>
                    <a:cubicBezTo>
                      <a:pt x="4644" y="1929"/>
                      <a:pt x="4609" y="1917"/>
                      <a:pt x="4597" y="1882"/>
                    </a:cubicBezTo>
                    <a:cubicBezTo>
                      <a:pt x="4573" y="1870"/>
                      <a:pt x="4549" y="1858"/>
                      <a:pt x="4525" y="1846"/>
                    </a:cubicBezTo>
                    <a:cubicBezTo>
                      <a:pt x="4525" y="1810"/>
                      <a:pt x="4513" y="1786"/>
                      <a:pt x="4513" y="1751"/>
                    </a:cubicBezTo>
                    <a:close/>
                    <a:moveTo>
                      <a:pt x="4811" y="1405"/>
                    </a:moveTo>
                    <a:lnTo>
                      <a:pt x="4811" y="1405"/>
                    </a:lnTo>
                    <a:cubicBezTo>
                      <a:pt x="4882" y="1453"/>
                      <a:pt x="4942" y="1513"/>
                      <a:pt x="5013" y="1584"/>
                    </a:cubicBezTo>
                    <a:lnTo>
                      <a:pt x="5013" y="1679"/>
                    </a:lnTo>
                    <a:cubicBezTo>
                      <a:pt x="4954" y="1644"/>
                      <a:pt x="4906" y="1632"/>
                      <a:pt x="4906" y="1632"/>
                    </a:cubicBezTo>
                    <a:lnTo>
                      <a:pt x="4906" y="1632"/>
                    </a:lnTo>
                    <a:cubicBezTo>
                      <a:pt x="4906" y="1632"/>
                      <a:pt x="4954" y="1667"/>
                      <a:pt x="5013" y="1727"/>
                    </a:cubicBezTo>
                    <a:lnTo>
                      <a:pt x="5013" y="1965"/>
                    </a:lnTo>
                    <a:cubicBezTo>
                      <a:pt x="4966" y="1917"/>
                      <a:pt x="4930" y="1882"/>
                      <a:pt x="4894" y="1870"/>
                    </a:cubicBezTo>
                    <a:cubicBezTo>
                      <a:pt x="4882" y="1798"/>
                      <a:pt x="4870" y="1727"/>
                      <a:pt x="4847" y="1667"/>
                    </a:cubicBezTo>
                    <a:cubicBezTo>
                      <a:pt x="4835" y="1572"/>
                      <a:pt x="4823" y="1501"/>
                      <a:pt x="4811" y="1405"/>
                    </a:cubicBezTo>
                    <a:close/>
                    <a:moveTo>
                      <a:pt x="5549" y="1393"/>
                    </a:moveTo>
                    <a:cubicBezTo>
                      <a:pt x="5561" y="1405"/>
                      <a:pt x="5585" y="1441"/>
                      <a:pt x="5597" y="1453"/>
                    </a:cubicBezTo>
                    <a:cubicBezTo>
                      <a:pt x="5680" y="1572"/>
                      <a:pt x="5799" y="1739"/>
                      <a:pt x="5906" y="1929"/>
                    </a:cubicBezTo>
                    <a:cubicBezTo>
                      <a:pt x="5918" y="1965"/>
                      <a:pt x="5942" y="1989"/>
                      <a:pt x="5966" y="2025"/>
                    </a:cubicBezTo>
                    <a:lnTo>
                      <a:pt x="5966" y="2060"/>
                    </a:lnTo>
                    <a:lnTo>
                      <a:pt x="5704" y="1798"/>
                    </a:lnTo>
                    <a:cubicBezTo>
                      <a:pt x="5656" y="1644"/>
                      <a:pt x="5597" y="1501"/>
                      <a:pt x="5549" y="1393"/>
                    </a:cubicBezTo>
                    <a:close/>
                    <a:moveTo>
                      <a:pt x="7373" y="1628"/>
                    </a:moveTo>
                    <a:lnTo>
                      <a:pt x="7373" y="1628"/>
                    </a:lnTo>
                    <a:cubicBezTo>
                      <a:pt x="7386" y="1633"/>
                      <a:pt x="7402" y="1638"/>
                      <a:pt x="7418" y="1644"/>
                    </a:cubicBezTo>
                    <a:cubicBezTo>
                      <a:pt x="7454" y="1655"/>
                      <a:pt x="7502" y="1679"/>
                      <a:pt x="7537" y="1703"/>
                    </a:cubicBezTo>
                    <a:cubicBezTo>
                      <a:pt x="7561" y="1739"/>
                      <a:pt x="7573" y="1774"/>
                      <a:pt x="7585" y="1822"/>
                    </a:cubicBezTo>
                    <a:cubicBezTo>
                      <a:pt x="7597" y="1882"/>
                      <a:pt x="7633" y="1977"/>
                      <a:pt x="7657" y="2060"/>
                    </a:cubicBezTo>
                    <a:cubicBezTo>
                      <a:pt x="7633" y="2048"/>
                      <a:pt x="7597" y="2048"/>
                      <a:pt x="7573" y="2036"/>
                    </a:cubicBezTo>
                    <a:lnTo>
                      <a:pt x="7373" y="1628"/>
                    </a:lnTo>
                    <a:close/>
                    <a:moveTo>
                      <a:pt x="7549" y="1691"/>
                    </a:moveTo>
                    <a:cubicBezTo>
                      <a:pt x="7561" y="1691"/>
                      <a:pt x="7573" y="1703"/>
                      <a:pt x="7585" y="1727"/>
                    </a:cubicBezTo>
                    <a:cubicBezTo>
                      <a:pt x="7645" y="1751"/>
                      <a:pt x="7728" y="1798"/>
                      <a:pt x="7799" y="1846"/>
                    </a:cubicBezTo>
                    <a:lnTo>
                      <a:pt x="7847" y="2108"/>
                    </a:lnTo>
                    <a:cubicBezTo>
                      <a:pt x="7823" y="2108"/>
                      <a:pt x="7823" y="2108"/>
                      <a:pt x="7811" y="2096"/>
                    </a:cubicBezTo>
                    <a:cubicBezTo>
                      <a:pt x="7728" y="1965"/>
                      <a:pt x="7645" y="1846"/>
                      <a:pt x="7585" y="1751"/>
                    </a:cubicBezTo>
                    <a:cubicBezTo>
                      <a:pt x="7573" y="1727"/>
                      <a:pt x="7561" y="1703"/>
                      <a:pt x="7549" y="1691"/>
                    </a:cubicBezTo>
                    <a:close/>
                    <a:moveTo>
                      <a:pt x="2251" y="1858"/>
                    </a:moveTo>
                    <a:lnTo>
                      <a:pt x="2251" y="1858"/>
                    </a:lnTo>
                    <a:cubicBezTo>
                      <a:pt x="2287" y="1917"/>
                      <a:pt x="2334" y="1977"/>
                      <a:pt x="2358" y="2036"/>
                    </a:cubicBezTo>
                    <a:cubicBezTo>
                      <a:pt x="2394" y="2096"/>
                      <a:pt x="2442" y="2155"/>
                      <a:pt x="2489" y="2227"/>
                    </a:cubicBezTo>
                    <a:cubicBezTo>
                      <a:pt x="2382" y="2203"/>
                      <a:pt x="2311" y="2167"/>
                      <a:pt x="2275" y="2167"/>
                    </a:cubicBezTo>
                    <a:cubicBezTo>
                      <a:pt x="2263" y="2060"/>
                      <a:pt x="2263" y="1965"/>
                      <a:pt x="2251" y="1858"/>
                    </a:cubicBezTo>
                    <a:close/>
                    <a:moveTo>
                      <a:pt x="4132" y="1751"/>
                    </a:moveTo>
                    <a:lnTo>
                      <a:pt x="4132" y="1751"/>
                    </a:lnTo>
                    <a:cubicBezTo>
                      <a:pt x="4228" y="1822"/>
                      <a:pt x="4299" y="1905"/>
                      <a:pt x="4406" y="1989"/>
                    </a:cubicBezTo>
                    <a:lnTo>
                      <a:pt x="4406" y="2227"/>
                    </a:lnTo>
                    <a:cubicBezTo>
                      <a:pt x="4311" y="2060"/>
                      <a:pt x="4228" y="1905"/>
                      <a:pt x="4132" y="1751"/>
                    </a:cubicBezTo>
                    <a:close/>
                    <a:moveTo>
                      <a:pt x="6121" y="1608"/>
                    </a:moveTo>
                    <a:lnTo>
                      <a:pt x="6121" y="1608"/>
                    </a:lnTo>
                    <a:cubicBezTo>
                      <a:pt x="6144" y="1667"/>
                      <a:pt x="6180" y="1703"/>
                      <a:pt x="6216" y="1763"/>
                    </a:cubicBezTo>
                    <a:cubicBezTo>
                      <a:pt x="6311" y="1917"/>
                      <a:pt x="6383" y="2084"/>
                      <a:pt x="6502" y="2239"/>
                    </a:cubicBezTo>
                    <a:cubicBezTo>
                      <a:pt x="6383" y="2108"/>
                      <a:pt x="6275" y="1989"/>
                      <a:pt x="6180" y="1870"/>
                    </a:cubicBezTo>
                    <a:cubicBezTo>
                      <a:pt x="6156" y="1763"/>
                      <a:pt x="6133" y="1679"/>
                      <a:pt x="6121" y="1608"/>
                    </a:cubicBezTo>
                    <a:close/>
                    <a:moveTo>
                      <a:pt x="7585" y="2167"/>
                    </a:moveTo>
                    <a:lnTo>
                      <a:pt x="7585" y="2167"/>
                    </a:lnTo>
                    <a:cubicBezTo>
                      <a:pt x="7621" y="2179"/>
                      <a:pt x="7633" y="2203"/>
                      <a:pt x="7645" y="2203"/>
                    </a:cubicBezTo>
                    <a:lnTo>
                      <a:pt x="7645" y="2215"/>
                    </a:lnTo>
                    <a:cubicBezTo>
                      <a:pt x="7668" y="2239"/>
                      <a:pt x="7668" y="2286"/>
                      <a:pt x="7668" y="2322"/>
                    </a:cubicBezTo>
                    <a:cubicBezTo>
                      <a:pt x="7633" y="2275"/>
                      <a:pt x="7621" y="2227"/>
                      <a:pt x="7585" y="2167"/>
                    </a:cubicBezTo>
                    <a:close/>
                    <a:moveTo>
                      <a:pt x="8204" y="1608"/>
                    </a:moveTo>
                    <a:lnTo>
                      <a:pt x="8204" y="1608"/>
                    </a:lnTo>
                    <a:cubicBezTo>
                      <a:pt x="8299" y="1679"/>
                      <a:pt x="8407" y="1763"/>
                      <a:pt x="8514" y="1858"/>
                    </a:cubicBezTo>
                    <a:cubicBezTo>
                      <a:pt x="8633" y="1965"/>
                      <a:pt x="8752" y="2060"/>
                      <a:pt x="8859" y="2179"/>
                    </a:cubicBezTo>
                    <a:cubicBezTo>
                      <a:pt x="8871" y="2227"/>
                      <a:pt x="8895" y="2275"/>
                      <a:pt x="8907" y="2322"/>
                    </a:cubicBezTo>
                    <a:cubicBezTo>
                      <a:pt x="8776" y="2215"/>
                      <a:pt x="8633" y="2120"/>
                      <a:pt x="8502" y="2048"/>
                    </a:cubicBezTo>
                    <a:cubicBezTo>
                      <a:pt x="8466" y="1989"/>
                      <a:pt x="8419" y="1929"/>
                      <a:pt x="8395" y="1870"/>
                    </a:cubicBezTo>
                    <a:cubicBezTo>
                      <a:pt x="8335" y="1786"/>
                      <a:pt x="8264" y="1691"/>
                      <a:pt x="8204" y="1608"/>
                    </a:cubicBezTo>
                    <a:close/>
                    <a:moveTo>
                      <a:pt x="7347" y="2298"/>
                    </a:moveTo>
                    <a:cubicBezTo>
                      <a:pt x="7347" y="2322"/>
                      <a:pt x="7371" y="2334"/>
                      <a:pt x="7347" y="2346"/>
                    </a:cubicBezTo>
                    <a:lnTo>
                      <a:pt x="7347" y="2298"/>
                    </a:lnTo>
                    <a:close/>
                    <a:moveTo>
                      <a:pt x="5168" y="1822"/>
                    </a:moveTo>
                    <a:cubicBezTo>
                      <a:pt x="5263" y="1929"/>
                      <a:pt x="5406" y="2048"/>
                      <a:pt x="5525" y="2203"/>
                    </a:cubicBezTo>
                    <a:lnTo>
                      <a:pt x="5549" y="2227"/>
                    </a:lnTo>
                    <a:cubicBezTo>
                      <a:pt x="5537" y="2286"/>
                      <a:pt x="5537" y="2358"/>
                      <a:pt x="5525" y="2441"/>
                    </a:cubicBezTo>
                    <a:cubicBezTo>
                      <a:pt x="5501" y="2406"/>
                      <a:pt x="5478" y="2394"/>
                      <a:pt x="5466" y="2358"/>
                    </a:cubicBezTo>
                    <a:cubicBezTo>
                      <a:pt x="5382" y="2286"/>
                      <a:pt x="5323" y="2215"/>
                      <a:pt x="5251" y="2144"/>
                    </a:cubicBezTo>
                    <a:lnTo>
                      <a:pt x="5168" y="1822"/>
                    </a:lnTo>
                    <a:close/>
                    <a:moveTo>
                      <a:pt x="2871" y="1263"/>
                    </a:moveTo>
                    <a:lnTo>
                      <a:pt x="2871" y="1263"/>
                    </a:lnTo>
                    <a:cubicBezTo>
                      <a:pt x="2894" y="1287"/>
                      <a:pt x="2918" y="1334"/>
                      <a:pt x="2942" y="1382"/>
                    </a:cubicBezTo>
                    <a:lnTo>
                      <a:pt x="2882" y="1322"/>
                    </a:lnTo>
                    <a:lnTo>
                      <a:pt x="2882" y="1322"/>
                    </a:lnTo>
                    <a:cubicBezTo>
                      <a:pt x="2882" y="1322"/>
                      <a:pt x="2942" y="1405"/>
                      <a:pt x="3013" y="1560"/>
                    </a:cubicBezTo>
                    <a:cubicBezTo>
                      <a:pt x="3037" y="1596"/>
                      <a:pt x="3061" y="1632"/>
                      <a:pt x="3096" y="1691"/>
                    </a:cubicBezTo>
                    <a:cubicBezTo>
                      <a:pt x="3096" y="1798"/>
                      <a:pt x="3108" y="1929"/>
                      <a:pt x="3108" y="2048"/>
                    </a:cubicBezTo>
                    <a:lnTo>
                      <a:pt x="3013" y="2001"/>
                    </a:lnTo>
                    <a:lnTo>
                      <a:pt x="3013" y="2001"/>
                    </a:lnTo>
                    <a:cubicBezTo>
                      <a:pt x="3013" y="2001"/>
                      <a:pt x="3049" y="2036"/>
                      <a:pt x="3108" y="2072"/>
                    </a:cubicBezTo>
                    <a:cubicBezTo>
                      <a:pt x="3120" y="2215"/>
                      <a:pt x="3120" y="2358"/>
                      <a:pt x="3132" y="2513"/>
                    </a:cubicBezTo>
                    <a:cubicBezTo>
                      <a:pt x="3132" y="2513"/>
                      <a:pt x="3120" y="2513"/>
                      <a:pt x="3120" y="2489"/>
                    </a:cubicBezTo>
                    <a:cubicBezTo>
                      <a:pt x="3049" y="2346"/>
                      <a:pt x="2954" y="2215"/>
                      <a:pt x="2870" y="2072"/>
                    </a:cubicBezTo>
                    <a:cubicBezTo>
                      <a:pt x="2880" y="1669"/>
                      <a:pt x="2873" y="1352"/>
                      <a:pt x="2871" y="1263"/>
                    </a:cubicBezTo>
                    <a:close/>
                    <a:moveTo>
                      <a:pt x="2263" y="2167"/>
                    </a:moveTo>
                    <a:cubicBezTo>
                      <a:pt x="2311" y="2203"/>
                      <a:pt x="2370" y="2227"/>
                      <a:pt x="2453" y="2286"/>
                    </a:cubicBezTo>
                    <a:cubicBezTo>
                      <a:pt x="2489" y="2298"/>
                      <a:pt x="2501" y="2322"/>
                      <a:pt x="2525" y="2334"/>
                    </a:cubicBezTo>
                    <a:cubicBezTo>
                      <a:pt x="2513" y="2406"/>
                      <a:pt x="2501" y="2501"/>
                      <a:pt x="2489" y="2572"/>
                    </a:cubicBezTo>
                    <a:cubicBezTo>
                      <a:pt x="2430" y="2477"/>
                      <a:pt x="2346" y="2394"/>
                      <a:pt x="2275" y="2298"/>
                    </a:cubicBezTo>
                    <a:cubicBezTo>
                      <a:pt x="2275" y="2263"/>
                      <a:pt x="2263" y="2215"/>
                      <a:pt x="2263" y="2167"/>
                    </a:cubicBezTo>
                    <a:close/>
                    <a:moveTo>
                      <a:pt x="1239" y="1727"/>
                    </a:moveTo>
                    <a:cubicBezTo>
                      <a:pt x="1263" y="1751"/>
                      <a:pt x="1310" y="1810"/>
                      <a:pt x="1370" y="1870"/>
                    </a:cubicBezTo>
                    <a:cubicBezTo>
                      <a:pt x="1477" y="1989"/>
                      <a:pt x="1596" y="2155"/>
                      <a:pt x="1739" y="2334"/>
                    </a:cubicBezTo>
                    <a:cubicBezTo>
                      <a:pt x="1751" y="2358"/>
                      <a:pt x="1775" y="2382"/>
                      <a:pt x="1799" y="2406"/>
                    </a:cubicBezTo>
                    <a:cubicBezTo>
                      <a:pt x="1834" y="2525"/>
                      <a:pt x="1858" y="2644"/>
                      <a:pt x="1870" y="2763"/>
                    </a:cubicBezTo>
                    <a:cubicBezTo>
                      <a:pt x="1846" y="2751"/>
                      <a:pt x="1834" y="2715"/>
                      <a:pt x="1799" y="2703"/>
                    </a:cubicBezTo>
                    <a:cubicBezTo>
                      <a:pt x="1691" y="2441"/>
                      <a:pt x="1549" y="2167"/>
                      <a:pt x="1394" y="1965"/>
                    </a:cubicBezTo>
                    <a:cubicBezTo>
                      <a:pt x="1334" y="1870"/>
                      <a:pt x="1275" y="1798"/>
                      <a:pt x="1239" y="1727"/>
                    </a:cubicBezTo>
                    <a:close/>
                    <a:moveTo>
                      <a:pt x="8800" y="2620"/>
                    </a:moveTo>
                    <a:lnTo>
                      <a:pt x="8942" y="2763"/>
                    </a:lnTo>
                    <a:lnTo>
                      <a:pt x="8954" y="2775"/>
                    </a:lnTo>
                    <a:cubicBezTo>
                      <a:pt x="8919" y="2739"/>
                      <a:pt x="8871" y="2703"/>
                      <a:pt x="8811" y="2656"/>
                    </a:cubicBezTo>
                    <a:cubicBezTo>
                      <a:pt x="8811" y="2644"/>
                      <a:pt x="8811" y="2632"/>
                      <a:pt x="8800" y="2620"/>
                    </a:cubicBezTo>
                    <a:close/>
                    <a:moveTo>
                      <a:pt x="4585" y="2167"/>
                    </a:moveTo>
                    <a:lnTo>
                      <a:pt x="4704" y="2286"/>
                    </a:lnTo>
                    <a:cubicBezTo>
                      <a:pt x="4716" y="2465"/>
                      <a:pt x="4751" y="2656"/>
                      <a:pt x="4775" y="2834"/>
                    </a:cubicBezTo>
                    <a:cubicBezTo>
                      <a:pt x="4704" y="2644"/>
                      <a:pt x="4644" y="2429"/>
                      <a:pt x="4597" y="2239"/>
                    </a:cubicBezTo>
                    <a:cubicBezTo>
                      <a:pt x="4597" y="2215"/>
                      <a:pt x="4585" y="2203"/>
                      <a:pt x="4585" y="2167"/>
                    </a:cubicBezTo>
                    <a:close/>
                    <a:moveTo>
                      <a:pt x="1358" y="2679"/>
                    </a:moveTo>
                    <a:cubicBezTo>
                      <a:pt x="1394" y="2751"/>
                      <a:pt x="1453" y="2810"/>
                      <a:pt x="1501" y="2882"/>
                    </a:cubicBezTo>
                    <a:cubicBezTo>
                      <a:pt x="1513" y="2929"/>
                      <a:pt x="1537" y="2989"/>
                      <a:pt x="1537" y="3037"/>
                    </a:cubicBezTo>
                    <a:lnTo>
                      <a:pt x="1358" y="2679"/>
                    </a:lnTo>
                    <a:close/>
                    <a:moveTo>
                      <a:pt x="2311" y="3227"/>
                    </a:moveTo>
                    <a:cubicBezTo>
                      <a:pt x="2322" y="3239"/>
                      <a:pt x="2334" y="3275"/>
                      <a:pt x="2334" y="3286"/>
                    </a:cubicBezTo>
                    <a:lnTo>
                      <a:pt x="2334" y="3286"/>
                    </a:lnTo>
                    <a:cubicBezTo>
                      <a:pt x="2334" y="3275"/>
                      <a:pt x="2322" y="3251"/>
                      <a:pt x="2311" y="3239"/>
                    </a:cubicBezTo>
                    <a:lnTo>
                      <a:pt x="2311" y="3227"/>
                    </a:lnTo>
                    <a:close/>
                    <a:moveTo>
                      <a:pt x="8573" y="3096"/>
                    </a:moveTo>
                    <a:lnTo>
                      <a:pt x="8573" y="3096"/>
                    </a:lnTo>
                    <a:cubicBezTo>
                      <a:pt x="8597" y="3179"/>
                      <a:pt x="8621" y="3275"/>
                      <a:pt x="8645" y="3346"/>
                    </a:cubicBezTo>
                    <a:cubicBezTo>
                      <a:pt x="8657" y="3406"/>
                      <a:pt x="8680" y="3453"/>
                      <a:pt x="8692" y="3513"/>
                    </a:cubicBezTo>
                    <a:lnTo>
                      <a:pt x="8645" y="3465"/>
                    </a:lnTo>
                    <a:cubicBezTo>
                      <a:pt x="8645" y="3453"/>
                      <a:pt x="8645" y="3429"/>
                      <a:pt x="8633" y="3406"/>
                    </a:cubicBezTo>
                    <a:cubicBezTo>
                      <a:pt x="8621" y="3298"/>
                      <a:pt x="8585" y="3191"/>
                      <a:pt x="8573" y="3096"/>
                    </a:cubicBezTo>
                    <a:close/>
                    <a:moveTo>
                      <a:pt x="10597" y="1751"/>
                    </a:moveTo>
                    <a:lnTo>
                      <a:pt x="10597" y="1751"/>
                    </a:lnTo>
                    <a:cubicBezTo>
                      <a:pt x="10609" y="1786"/>
                      <a:pt x="10621" y="1822"/>
                      <a:pt x="10657" y="1858"/>
                    </a:cubicBezTo>
                    <a:cubicBezTo>
                      <a:pt x="10788" y="2120"/>
                      <a:pt x="10907" y="2441"/>
                      <a:pt x="11014" y="2763"/>
                    </a:cubicBezTo>
                    <a:cubicBezTo>
                      <a:pt x="11121" y="3060"/>
                      <a:pt x="11193" y="3346"/>
                      <a:pt x="11252" y="3608"/>
                    </a:cubicBezTo>
                    <a:cubicBezTo>
                      <a:pt x="11205" y="3525"/>
                      <a:pt x="11157" y="3418"/>
                      <a:pt x="11086" y="3310"/>
                    </a:cubicBezTo>
                    <a:cubicBezTo>
                      <a:pt x="11026" y="3048"/>
                      <a:pt x="10919" y="2751"/>
                      <a:pt x="10800" y="2453"/>
                    </a:cubicBezTo>
                    <a:cubicBezTo>
                      <a:pt x="10776" y="2382"/>
                      <a:pt x="10740" y="2322"/>
                      <a:pt x="10716" y="2239"/>
                    </a:cubicBezTo>
                    <a:cubicBezTo>
                      <a:pt x="10669" y="2084"/>
                      <a:pt x="10621" y="1917"/>
                      <a:pt x="10597" y="1751"/>
                    </a:cubicBezTo>
                    <a:close/>
                    <a:moveTo>
                      <a:pt x="12681" y="0"/>
                    </a:moveTo>
                    <a:lnTo>
                      <a:pt x="12681" y="0"/>
                    </a:lnTo>
                    <a:cubicBezTo>
                      <a:pt x="12681" y="1"/>
                      <a:pt x="12693" y="108"/>
                      <a:pt x="12705" y="310"/>
                    </a:cubicBezTo>
                    <a:cubicBezTo>
                      <a:pt x="12729" y="501"/>
                      <a:pt x="12740" y="786"/>
                      <a:pt x="12752" y="1096"/>
                    </a:cubicBezTo>
                    <a:cubicBezTo>
                      <a:pt x="12752" y="1239"/>
                      <a:pt x="12764" y="1393"/>
                      <a:pt x="12764" y="1560"/>
                    </a:cubicBezTo>
                    <a:cubicBezTo>
                      <a:pt x="12693" y="786"/>
                      <a:pt x="12610" y="143"/>
                      <a:pt x="12610" y="143"/>
                    </a:cubicBezTo>
                    <a:cubicBezTo>
                      <a:pt x="12610" y="143"/>
                      <a:pt x="12550" y="965"/>
                      <a:pt x="12514" y="1858"/>
                    </a:cubicBezTo>
                    <a:cubicBezTo>
                      <a:pt x="12443" y="1632"/>
                      <a:pt x="12371" y="1429"/>
                      <a:pt x="12276" y="1227"/>
                    </a:cubicBezTo>
                    <a:cubicBezTo>
                      <a:pt x="12229" y="1143"/>
                      <a:pt x="12205" y="1060"/>
                      <a:pt x="12157" y="989"/>
                    </a:cubicBezTo>
                    <a:cubicBezTo>
                      <a:pt x="12169" y="882"/>
                      <a:pt x="12169" y="846"/>
                      <a:pt x="12169" y="846"/>
                    </a:cubicBezTo>
                    <a:lnTo>
                      <a:pt x="12169" y="846"/>
                    </a:lnTo>
                    <a:cubicBezTo>
                      <a:pt x="12169" y="846"/>
                      <a:pt x="12157" y="882"/>
                      <a:pt x="12145" y="965"/>
                    </a:cubicBezTo>
                    <a:cubicBezTo>
                      <a:pt x="12026" y="751"/>
                      <a:pt x="11919" y="572"/>
                      <a:pt x="11812" y="429"/>
                    </a:cubicBezTo>
                    <a:cubicBezTo>
                      <a:pt x="11752" y="322"/>
                      <a:pt x="11693" y="262"/>
                      <a:pt x="11645" y="203"/>
                    </a:cubicBezTo>
                    <a:cubicBezTo>
                      <a:pt x="11609" y="155"/>
                      <a:pt x="11586" y="131"/>
                      <a:pt x="11586" y="131"/>
                    </a:cubicBezTo>
                    <a:lnTo>
                      <a:pt x="11586" y="131"/>
                    </a:lnTo>
                    <a:lnTo>
                      <a:pt x="11633" y="215"/>
                    </a:lnTo>
                    <a:cubicBezTo>
                      <a:pt x="11669" y="274"/>
                      <a:pt x="11705" y="346"/>
                      <a:pt x="11752" y="453"/>
                    </a:cubicBezTo>
                    <a:cubicBezTo>
                      <a:pt x="11848" y="643"/>
                      <a:pt x="11943" y="905"/>
                      <a:pt x="12050" y="1215"/>
                    </a:cubicBezTo>
                    <a:lnTo>
                      <a:pt x="12002" y="1346"/>
                    </a:lnTo>
                    <a:cubicBezTo>
                      <a:pt x="11931" y="1215"/>
                      <a:pt x="11871" y="1108"/>
                      <a:pt x="11812" y="1024"/>
                    </a:cubicBezTo>
                    <a:cubicBezTo>
                      <a:pt x="11776" y="941"/>
                      <a:pt x="11728" y="882"/>
                      <a:pt x="11705" y="858"/>
                    </a:cubicBezTo>
                    <a:cubicBezTo>
                      <a:pt x="11633" y="727"/>
                      <a:pt x="11562" y="608"/>
                      <a:pt x="11502" y="501"/>
                    </a:cubicBezTo>
                    <a:cubicBezTo>
                      <a:pt x="11395" y="334"/>
                      <a:pt x="11336" y="251"/>
                      <a:pt x="11336" y="250"/>
                    </a:cubicBezTo>
                    <a:lnTo>
                      <a:pt x="11336" y="250"/>
                    </a:lnTo>
                    <a:cubicBezTo>
                      <a:pt x="11336" y="251"/>
                      <a:pt x="11383" y="346"/>
                      <a:pt x="11455" y="524"/>
                    </a:cubicBezTo>
                    <a:cubicBezTo>
                      <a:pt x="11526" y="703"/>
                      <a:pt x="11609" y="965"/>
                      <a:pt x="11693" y="1239"/>
                    </a:cubicBezTo>
                    <a:cubicBezTo>
                      <a:pt x="11752" y="1441"/>
                      <a:pt x="11812" y="1655"/>
                      <a:pt x="11871" y="1882"/>
                    </a:cubicBezTo>
                    <a:cubicBezTo>
                      <a:pt x="11859" y="1917"/>
                      <a:pt x="11859" y="1941"/>
                      <a:pt x="11848" y="1989"/>
                    </a:cubicBezTo>
                    <a:cubicBezTo>
                      <a:pt x="11764" y="1822"/>
                      <a:pt x="11681" y="1679"/>
                      <a:pt x="11609" y="1536"/>
                    </a:cubicBezTo>
                    <a:lnTo>
                      <a:pt x="11586" y="1524"/>
                    </a:lnTo>
                    <a:cubicBezTo>
                      <a:pt x="11526" y="1203"/>
                      <a:pt x="11467" y="989"/>
                      <a:pt x="11467" y="989"/>
                    </a:cubicBezTo>
                    <a:lnTo>
                      <a:pt x="11467" y="1346"/>
                    </a:lnTo>
                    <a:cubicBezTo>
                      <a:pt x="11371" y="1203"/>
                      <a:pt x="11276" y="1084"/>
                      <a:pt x="11193" y="989"/>
                    </a:cubicBezTo>
                    <a:cubicBezTo>
                      <a:pt x="11133" y="929"/>
                      <a:pt x="11086" y="870"/>
                      <a:pt x="11050" y="846"/>
                    </a:cubicBezTo>
                    <a:cubicBezTo>
                      <a:pt x="11026" y="810"/>
                      <a:pt x="11014" y="786"/>
                      <a:pt x="11014" y="786"/>
                    </a:cubicBezTo>
                    <a:lnTo>
                      <a:pt x="11014" y="786"/>
                    </a:lnTo>
                    <a:lnTo>
                      <a:pt x="11038" y="846"/>
                    </a:lnTo>
                    <a:cubicBezTo>
                      <a:pt x="11074" y="882"/>
                      <a:pt x="11097" y="941"/>
                      <a:pt x="11145" y="1024"/>
                    </a:cubicBezTo>
                    <a:cubicBezTo>
                      <a:pt x="11216" y="1167"/>
                      <a:pt x="11300" y="1382"/>
                      <a:pt x="11395" y="1632"/>
                    </a:cubicBezTo>
                    <a:cubicBezTo>
                      <a:pt x="11419" y="1679"/>
                      <a:pt x="11419" y="1703"/>
                      <a:pt x="11419" y="1751"/>
                    </a:cubicBezTo>
                    <a:cubicBezTo>
                      <a:pt x="11419" y="1691"/>
                      <a:pt x="11383" y="1644"/>
                      <a:pt x="11371" y="1596"/>
                    </a:cubicBezTo>
                    <a:cubicBezTo>
                      <a:pt x="11216" y="1334"/>
                      <a:pt x="11086" y="1108"/>
                      <a:pt x="10978" y="965"/>
                    </a:cubicBezTo>
                    <a:cubicBezTo>
                      <a:pt x="10883" y="810"/>
                      <a:pt x="10800" y="727"/>
                      <a:pt x="10800" y="727"/>
                    </a:cubicBezTo>
                    <a:lnTo>
                      <a:pt x="10800" y="727"/>
                    </a:lnTo>
                    <a:cubicBezTo>
                      <a:pt x="10800" y="727"/>
                      <a:pt x="10859" y="822"/>
                      <a:pt x="10943" y="989"/>
                    </a:cubicBezTo>
                    <a:cubicBezTo>
                      <a:pt x="11014" y="1155"/>
                      <a:pt x="11121" y="1405"/>
                      <a:pt x="11205" y="1679"/>
                    </a:cubicBezTo>
                    <a:cubicBezTo>
                      <a:pt x="11216" y="1715"/>
                      <a:pt x="11240" y="1763"/>
                      <a:pt x="11252" y="1822"/>
                    </a:cubicBezTo>
                    <a:cubicBezTo>
                      <a:pt x="11181" y="1703"/>
                      <a:pt x="11121" y="1584"/>
                      <a:pt x="11038" y="1477"/>
                    </a:cubicBezTo>
                    <a:cubicBezTo>
                      <a:pt x="10847" y="1179"/>
                      <a:pt x="10657" y="941"/>
                      <a:pt x="10526" y="786"/>
                    </a:cubicBezTo>
                    <a:cubicBezTo>
                      <a:pt x="10443" y="691"/>
                      <a:pt x="10383" y="631"/>
                      <a:pt x="10347" y="584"/>
                    </a:cubicBezTo>
                    <a:cubicBezTo>
                      <a:pt x="10300" y="548"/>
                      <a:pt x="10288" y="513"/>
                      <a:pt x="10288" y="512"/>
                    </a:cubicBezTo>
                    <a:lnTo>
                      <a:pt x="10288" y="512"/>
                    </a:lnTo>
                    <a:cubicBezTo>
                      <a:pt x="10288" y="513"/>
                      <a:pt x="10300" y="548"/>
                      <a:pt x="10324" y="584"/>
                    </a:cubicBezTo>
                    <a:cubicBezTo>
                      <a:pt x="10359" y="631"/>
                      <a:pt x="10419" y="703"/>
                      <a:pt x="10454" y="810"/>
                    </a:cubicBezTo>
                    <a:cubicBezTo>
                      <a:pt x="10574" y="1001"/>
                      <a:pt x="10716" y="1263"/>
                      <a:pt x="10859" y="1572"/>
                    </a:cubicBezTo>
                    <a:cubicBezTo>
                      <a:pt x="10955" y="1763"/>
                      <a:pt x="11038" y="1977"/>
                      <a:pt x="11121" y="2191"/>
                    </a:cubicBezTo>
                    <a:cubicBezTo>
                      <a:pt x="11038" y="2060"/>
                      <a:pt x="10955" y="1929"/>
                      <a:pt x="10859" y="1810"/>
                    </a:cubicBezTo>
                    <a:cubicBezTo>
                      <a:pt x="10728" y="1632"/>
                      <a:pt x="10609" y="1465"/>
                      <a:pt x="10502" y="1346"/>
                    </a:cubicBezTo>
                    <a:cubicBezTo>
                      <a:pt x="10478" y="1239"/>
                      <a:pt x="10431" y="1143"/>
                      <a:pt x="10395" y="1060"/>
                    </a:cubicBezTo>
                    <a:cubicBezTo>
                      <a:pt x="10324" y="882"/>
                      <a:pt x="10288" y="786"/>
                      <a:pt x="10288" y="786"/>
                    </a:cubicBezTo>
                    <a:lnTo>
                      <a:pt x="10288" y="786"/>
                    </a:lnTo>
                    <a:cubicBezTo>
                      <a:pt x="10288" y="786"/>
                      <a:pt x="10300" y="905"/>
                      <a:pt x="10324" y="1084"/>
                    </a:cubicBezTo>
                    <a:cubicBezTo>
                      <a:pt x="10324" y="1108"/>
                      <a:pt x="10347" y="1155"/>
                      <a:pt x="10347" y="1179"/>
                    </a:cubicBezTo>
                    <a:cubicBezTo>
                      <a:pt x="10288" y="1120"/>
                      <a:pt x="10240" y="1060"/>
                      <a:pt x="10193" y="1036"/>
                    </a:cubicBezTo>
                    <a:lnTo>
                      <a:pt x="10133" y="977"/>
                    </a:lnTo>
                    <a:lnTo>
                      <a:pt x="10133" y="977"/>
                    </a:lnTo>
                    <a:cubicBezTo>
                      <a:pt x="10133" y="977"/>
                      <a:pt x="10145" y="1001"/>
                      <a:pt x="10181" y="1048"/>
                    </a:cubicBezTo>
                    <a:cubicBezTo>
                      <a:pt x="10204" y="1096"/>
                      <a:pt x="10252" y="1155"/>
                      <a:pt x="10300" y="1239"/>
                    </a:cubicBezTo>
                    <a:cubicBezTo>
                      <a:pt x="10312" y="1274"/>
                      <a:pt x="10324" y="1298"/>
                      <a:pt x="10359" y="1334"/>
                    </a:cubicBezTo>
                    <a:cubicBezTo>
                      <a:pt x="10371" y="1452"/>
                      <a:pt x="10383" y="1570"/>
                      <a:pt x="10395" y="1700"/>
                    </a:cubicBezTo>
                    <a:lnTo>
                      <a:pt x="10395" y="1700"/>
                    </a:lnTo>
                    <a:cubicBezTo>
                      <a:pt x="10393" y="1691"/>
                      <a:pt x="10383" y="1690"/>
                      <a:pt x="10383" y="1679"/>
                    </a:cubicBezTo>
                    <a:cubicBezTo>
                      <a:pt x="10240" y="1417"/>
                      <a:pt x="10085" y="1227"/>
                      <a:pt x="9966" y="1084"/>
                    </a:cubicBezTo>
                    <a:lnTo>
                      <a:pt x="9788" y="858"/>
                    </a:lnTo>
                    <a:lnTo>
                      <a:pt x="9788" y="858"/>
                    </a:lnTo>
                    <a:cubicBezTo>
                      <a:pt x="9788" y="858"/>
                      <a:pt x="9835" y="965"/>
                      <a:pt x="9919" y="1108"/>
                    </a:cubicBezTo>
                    <a:cubicBezTo>
                      <a:pt x="10002" y="1274"/>
                      <a:pt x="10097" y="1501"/>
                      <a:pt x="10216" y="1763"/>
                    </a:cubicBezTo>
                    <a:cubicBezTo>
                      <a:pt x="10312" y="1977"/>
                      <a:pt x="10383" y="2179"/>
                      <a:pt x="10454" y="2417"/>
                    </a:cubicBezTo>
                    <a:cubicBezTo>
                      <a:pt x="10038" y="1870"/>
                      <a:pt x="9621" y="1382"/>
                      <a:pt x="9621" y="1382"/>
                    </a:cubicBezTo>
                    <a:lnTo>
                      <a:pt x="9621" y="1382"/>
                    </a:lnTo>
                    <a:cubicBezTo>
                      <a:pt x="9621" y="1382"/>
                      <a:pt x="9728" y="1596"/>
                      <a:pt x="9895" y="1929"/>
                    </a:cubicBezTo>
                    <a:cubicBezTo>
                      <a:pt x="9681" y="1620"/>
                      <a:pt x="9442" y="1322"/>
                      <a:pt x="9204" y="1084"/>
                    </a:cubicBezTo>
                    <a:cubicBezTo>
                      <a:pt x="8942" y="810"/>
                      <a:pt x="8692" y="584"/>
                      <a:pt x="8490" y="453"/>
                    </a:cubicBezTo>
                    <a:cubicBezTo>
                      <a:pt x="8407" y="381"/>
                      <a:pt x="8311" y="334"/>
                      <a:pt x="8276" y="286"/>
                    </a:cubicBezTo>
                    <a:cubicBezTo>
                      <a:pt x="8216" y="262"/>
                      <a:pt x="8180" y="227"/>
                      <a:pt x="8180" y="227"/>
                    </a:cubicBezTo>
                    <a:lnTo>
                      <a:pt x="8180" y="227"/>
                    </a:lnTo>
                    <a:lnTo>
                      <a:pt x="8252" y="310"/>
                    </a:lnTo>
                    <a:cubicBezTo>
                      <a:pt x="8299" y="346"/>
                      <a:pt x="8371" y="405"/>
                      <a:pt x="8454" y="501"/>
                    </a:cubicBezTo>
                    <a:cubicBezTo>
                      <a:pt x="8609" y="667"/>
                      <a:pt x="8835" y="917"/>
                      <a:pt x="9050" y="1215"/>
                    </a:cubicBezTo>
                    <a:cubicBezTo>
                      <a:pt x="9145" y="1346"/>
                      <a:pt x="9252" y="1513"/>
                      <a:pt x="9359" y="1655"/>
                    </a:cubicBezTo>
                    <a:cubicBezTo>
                      <a:pt x="9133" y="1465"/>
                      <a:pt x="8930" y="1322"/>
                      <a:pt x="8776" y="1215"/>
                    </a:cubicBezTo>
                    <a:cubicBezTo>
                      <a:pt x="8704" y="1155"/>
                      <a:pt x="8633" y="1120"/>
                      <a:pt x="8585" y="1096"/>
                    </a:cubicBezTo>
                    <a:cubicBezTo>
                      <a:pt x="8538" y="1060"/>
                      <a:pt x="8514" y="1048"/>
                      <a:pt x="8514" y="1048"/>
                    </a:cubicBezTo>
                    <a:lnTo>
                      <a:pt x="8514" y="1048"/>
                    </a:lnTo>
                    <a:lnTo>
                      <a:pt x="8573" y="1108"/>
                    </a:lnTo>
                    <a:cubicBezTo>
                      <a:pt x="8609" y="1143"/>
                      <a:pt x="8669" y="1203"/>
                      <a:pt x="8728" y="1263"/>
                    </a:cubicBezTo>
                    <a:cubicBezTo>
                      <a:pt x="8871" y="1393"/>
                      <a:pt x="9050" y="1572"/>
                      <a:pt x="9228" y="1810"/>
                    </a:cubicBezTo>
                    <a:cubicBezTo>
                      <a:pt x="9407" y="2048"/>
                      <a:pt x="9585" y="2310"/>
                      <a:pt x="9716" y="2596"/>
                    </a:cubicBezTo>
                    <a:lnTo>
                      <a:pt x="9764" y="2691"/>
                    </a:lnTo>
                    <a:lnTo>
                      <a:pt x="9538" y="2417"/>
                    </a:lnTo>
                    <a:cubicBezTo>
                      <a:pt x="9419" y="2298"/>
                      <a:pt x="9300" y="2191"/>
                      <a:pt x="9181" y="2096"/>
                    </a:cubicBezTo>
                    <a:cubicBezTo>
                      <a:pt x="9050" y="1870"/>
                      <a:pt x="8883" y="1679"/>
                      <a:pt x="8716" y="1501"/>
                    </a:cubicBezTo>
                    <a:cubicBezTo>
                      <a:pt x="8490" y="1263"/>
                      <a:pt x="8252" y="1084"/>
                      <a:pt x="8097" y="965"/>
                    </a:cubicBezTo>
                    <a:cubicBezTo>
                      <a:pt x="8061" y="941"/>
                      <a:pt x="8049" y="929"/>
                      <a:pt x="8038" y="917"/>
                    </a:cubicBezTo>
                    <a:cubicBezTo>
                      <a:pt x="8038" y="882"/>
                      <a:pt x="8014" y="882"/>
                      <a:pt x="8014" y="882"/>
                    </a:cubicBezTo>
                    <a:lnTo>
                      <a:pt x="8014" y="917"/>
                    </a:lnTo>
                    <a:cubicBezTo>
                      <a:pt x="7954" y="882"/>
                      <a:pt x="7918" y="858"/>
                      <a:pt x="7883" y="846"/>
                    </a:cubicBezTo>
                    <a:cubicBezTo>
                      <a:pt x="7835" y="810"/>
                      <a:pt x="7812" y="798"/>
                      <a:pt x="7811" y="798"/>
                    </a:cubicBezTo>
                    <a:lnTo>
                      <a:pt x="7811" y="798"/>
                    </a:lnTo>
                    <a:cubicBezTo>
                      <a:pt x="7812" y="798"/>
                      <a:pt x="7835" y="810"/>
                      <a:pt x="7871" y="858"/>
                    </a:cubicBezTo>
                    <a:cubicBezTo>
                      <a:pt x="7895" y="882"/>
                      <a:pt x="7954" y="929"/>
                      <a:pt x="8014" y="989"/>
                    </a:cubicBezTo>
                    <a:cubicBezTo>
                      <a:pt x="8014" y="1084"/>
                      <a:pt x="8038" y="1215"/>
                      <a:pt x="8049" y="1393"/>
                    </a:cubicBezTo>
                    <a:cubicBezTo>
                      <a:pt x="8049" y="1393"/>
                      <a:pt x="8038" y="1393"/>
                      <a:pt x="8038" y="1382"/>
                    </a:cubicBezTo>
                    <a:cubicBezTo>
                      <a:pt x="7954" y="1286"/>
                      <a:pt x="7918" y="1239"/>
                      <a:pt x="7918" y="1239"/>
                    </a:cubicBezTo>
                    <a:lnTo>
                      <a:pt x="7918" y="1239"/>
                    </a:lnTo>
                    <a:cubicBezTo>
                      <a:pt x="7918" y="1239"/>
                      <a:pt x="7930" y="1286"/>
                      <a:pt x="7978" y="1346"/>
                    </a:cubicBezTo>
                    <a:cubicBezTo>
                      <a:pt x="7954" y="1334"/>
                      <a:pt x="7930" y="1334"/>
                      <a:pt x="7918" y="1322"/>
                    </a:cubicBezTo>
                    <a:cubicBezTo>
                      <a:pt x="7883" y="1298"/>
                      <a:pt x="7859" y="1298"/>
                      <a:pt x="7835" y="1286"/>
                    </a:cubicBezTo>
                    <a:cubicBezTo>
                      <a:pt x="7752" y="1048"/>
                      <a:pt x="7692" y="905"/>
                      <a:pt x="7692" y="905"/>
                    </a:cubicBezTo>
                    <a:lnTo>
                      <a:pt x="7692" y="905"/>
                    </a:lnTo>
                    <a:cubicBezTo>
                      <a:pt x="7692" y="905"/>
                      <a:pt x="7704" y="1036"/>
                      <a:pt x="7740" y="1263"/>
                    </a:cubicBezTo>
                    <a:cubicBezTo>
                      <a:pt x="7716" y="1263"/>
                      <a:pt x="7692" y="1239"/>
                      <a:pt x="7680" y="1239"/>
                    </a:cubicBezTo>
                    <a:cubicBezTo>
                      <a:pt x="7621" y="1227"/>
                      <a:pt x="7585" y="1215"/>
                      <a:pt x="7585" y="1215"/>
                    </a:cubicBezTo>
                    <a:lnTo>
                      <a:pt x="7585" y="1215"/>
                    </a:lnTo>
                    <a:cubicBezTo>
                      <a:pt x="7585" y="1215"/>
                      <a:pt x="7621" y="1227"/>
                      <a:pt x="7657" y="1263"/>
                    </a:cubicBezTo>
                    <a:cubicBezTo>
                      <a:pt x="7680" y="1274"/>
                      <a:pt x="7704" y="1286"/>
                      <a:pt x="7740" y="1298"/>
                    </a:cubicBezTo>
                    <a:cubicBezTo>
                      <a:pt x="7752" y="1441"/>
                      <a:pt x="7776" y="1584"/>
                      <a:pt x="7811" y="1751"/>
                    </a:cubicBezTo>
                    <a:cubicBezTo>
                      <a:pt x="7752" y="1739"/>
                      <a:pt x="7692" y="1703"/>
                      <a:pt x="7645" y="1691"/>
                    </a:cubicBezTo>
                    <a:cubicBezTo>
                      <a:pt x="7597" y="1679"/>
                      <a:pt x="7561" y="1655"/>
                      <a:pt x="7526" y="1655"/>
                    </a:cubicBezTo>
                    <a:cubicBezTo>
                      <a:pt x="7526" y="1644"/>
                      <a:pt x="7514" y="1644"/>
                      <a:pt x="7514" y="1644"/>
                    </a:cubicBezTo>
                    <a:lnTo>
                      <a:pt x="7514" y="1655"/>
                    </a:lnTo>
                    <a:cubicBezTo>
                      <a:pt x="7478" y="1644"/>
                      <a:pt x="7454" y="1644"/>
                      <a:pt x="7418" y="1632"/>
                    </a:cubicBezTo>
                    <a:cubicBezTo>
                      <a:pt x="7401" y="1626"/>
                      <a:pt x="7383" y="1623"/>
                      <a:pt x="7369" y="1621"/>
                    </a:cubicBezTo>
                    <a:lnTo>
                      <a:pt x="7369" y="1621"/>
                    </a:lnTo>
                    <a:lnTo>
                      <a:pt x="7264" y="1405"/>
                    </a:lnTo>
                    <a:cubicBezTo>
                      <a:pt x="7240" y="1298"/>
                      <a:pt x="7228" y="1239"/>
                      <a:pt x="7228" y="1239"/>
                    </a:cubicBezTo>
                    <a:cubicBezTo>
                      <a:pt x="7228" y="1239"/>
                      <a:pt x="7228" y="1274"/>
                      <a:pt x="7216" y="1334"/>
                    </a:cubicBezTo>
                    <a:cubicBezTo>
                      <a:pt x="7109" y="1144"/>
                      <a:pt x="7037" y="1001"/>
                      <a:pt x="7037" y="1001"/>
                    </a:cubicBezTo>
                    <a:lnTo>
                      <a:pt x="7037" y="1001"/>
                    </a:lnTo>
                    <a:cubicBezTo>
                      <a:pt x="7037" y="1001"/>
                      <a:pt x="7097" y="1227"/>
                      <a:pt x="7180" y="1572"/>
                    </a:cubicBezTo>
                    <a:cubicBezTo>
                      <a:pt x="7168" y="1655"/>
                      <a:pt x="7168" y="1774"/>
                      <a:pt x="7156" y="1894"/>
                    </a:cubicBezTo>
                    <a:cubicBezTo>
                      <a:pt x="7156" y="1882"/>
                      <a:pt x="7145" y="1870"/>
                      <a:pt x="7145" y="1870"/>
                    </a:cubicBezTo>
                    <a:cubicBezTo>
                      <a:pt x="7037" y="1584"/>
                      <a:pt x="6942" y="1334"/>
                      <a:pt x="6906" y="1155"/>
                    </a:cubicBezTo>
                    <a:lnTo>
                      <a:pt x="6823" y="858"/>
                    </a:lnTo>
                    <a:lnTo>
                      <a:pt x="6823" y="858"/>
                    </a:lnTo>
                    <a:cubicBezTo>
                      <a:pt x="6823" y="858"/>
                      <a:pt x="6823" y="977"/>
                      <a:pt x="6847" y="1167"/>
                    </a:cubicBezTo>
                    <a:cubicBezTo>
                      <a:pt x="6859" y="1322"/>
                      <a:pt x="6871" y="1524"/>
                      <a:pt x="6918" y="1763"/>
                    </a:cubicBezTo>
                    <a:cubicBezTo>
                      <a:pt x="6859" y="1632"/>
                      <a:pt x="6799" y="1513"/>
                      <a:pt x="6740" y="1393"/>
                    </a:cubicBezTo>
                    <a:cubicBezTo>
                      <a:pt x="6704" y="1346"/>
                      <a:pt x="6680" y="1286"/>
                      <a:pt x="6644" y="1239"/>
                    </a:cubicBezTo>
                    <a:lnTo>
                      <a:pt x="6644" y="1227"/>
                    </a:lnTo>
                    <a:cubicBezTo>
                      <a:pt x="6633" y="1060"/>
                      <a:pt x="6633" y="977"/>
                      <a:pt x="6633" y="977"/>
                    </a:cubicBezTo>
                    <a:cubicBezTo>
                      <a:pt x="6633" y="977"/>
                      <a:pt x="6621" y="1048"/>
                      <a:pt x="6609" y="1155"/>
                    </a:cubicBezTo>
                    <a:cubicBezTo>
                      <a:pt x="6502" y="977"/>
                      <a:pt x="6394" y="822"/>
                      <a:pt x="6311" y="703"/>
                    </a:cubicBezTo>
                    <a:cubicBezTo>
                      <a:pt x="6252" y="631"/>
                      <a:pt x="6192" y="572"/>
                      <a:pt x="6156" y="524"/>
                    </a:cubicBezTo>
                    <a:cubicBezTo>
                      <a:pt x="6133" y="489"/>
                      <a:pt x="6097" y="465"/>
                      <a:pt x="6097" y="465"/>
                    </a:cubicBezTo>
                    <a:lnTo>
                      <a:pt x="6097" y="465"/>
                    </a:lnTo>
                    <a:cubicBezTo>
                      <a:pt x="6097" y="465"/>
                      <a:pt x="6109" y="501"/>
                      <a:pt x="6144" y="548"/>
                    </a:cubicBezTo>
                    <a:cubicBezTo>
                      <a:pt x="6168" y="584"/>
                      <a:pt x="6204" y="667"/>
                      <a:pt x="6252" y="751"/>
                    </a:cubicBezTo>
                    <a:cubicBezTo>
                      <a:pt x="6323" y="905"/>
                      <a:pt x="6406" y="1108"/>
                      <a:pt x="6502" y="1346"/>
                    </a:cubicBezTo>
                    <a:cubicBezTo>
                      <a:pt x="6406" y="1263"/>
                      <a:pt x="6311" y="1179"/>
                      <a:pt x="6216" y="1108"/>
                    </a:cubicBezTo>
                    <a:cubicBezTo>
                      <a:pt x="5906" y="870"/>
                      <a:pt x="5597" y="703"/>
                      <a:pt x="5371" y="608"/>
                    </a:cubicBezTo>
                    <a:cubicBezTo>
                      <a:pt x="5251" y="560"/>
                      <a:pt x="5156" y="524"/>
                      <a:pt x="5097" y="501"/>
                    </a:cubicBezTo>
                    <a:cubicBezTo>
                      <a:pt x="5037" y="465"/>
                      <a:pt x="5001" y="465"/>
                      <a:pt x="5001" y="465"/>
                    </a:cubicBezTo>
                    <a:lnTo>
                      <a:pt x="5001" y="465"/>
                    </a:lnTo>
                    <a:lnTo>
                      <a:pt x="5085" y="512"/>
                    </a:lnTo>
                    <a:cubicBezTo>
                      <a:pt x="5144" y="548"/>
                      <a:pt x="5240" y="584"/>
                      <a:pt x="5335" y="667"/>
                    </a:cubicBezTo>
                    <a:cubicBezTo>
                      <a:pt x="5537" y="786"/>
                      <a:pt x="5775" y="965"/>
                      <a:pt x="6025" y="1203"/>
                    </a:cubicBezTo>
                    <a:lnTo>
                      <a:pt x="6025" y="1215"/>
                    </a:lnTo>
                    <a:lnTo>
                      <a:pt x="6025" y="1215"/>
                    </a:lnTo>
                    <a:lnTo>
                      <a:pt x="6037" y="1227"/>
                    </a:lnTo>
                    <a:cubicBezTo>
                      <a:pt x="6192" y="1382"/>
                      <a:pt x="6335" y="1560"/>
                      <a:pt x="6478" y="1739"/>
                    </a:cubicBezTo>
                    <a:lnTo>
                      <a:pt x="6478" y="1798"/>
                    </a:lnTo>
                    <a:cubicBezTo>
                      <a:pt x="6430" y="1751"/>
                      <a:pt x="6383" y="1703"/>
                      <a:pt x="6359" y="1667"/>
                    </a:cubicBezTo>
                    <a:cubicBezTo>
                      <a:pt x="6240" y="1548"/>
                      <a:pt x="6133" y="1441"/>
                      <a:pt x="6025" y="1346"/>
                    </a:cubicBezTo>
                    <a:cubicBezTo>
                      <a:pt x="6025" y="1342"/>
                      <a:pt x="6024" y="1337"/>
                      <a:pt x="6024" y="1333"/>
                    </a:cubicBezTo>
                    <a:lnTo>
                      <a:pt x="6024" y="1333"/>
                    </a:lnTo>
                    <a:cubicBezTo>
                      <a:pt x="6024" y="1334"/>
                      <a:pt x="6025" y="1334"/>
                      <a:pt x="6025" y="1334"/>
                    </a:cubicBezTo>
                    <a:lnTo>
                      <a:pt x="6025" y="1215"/>
                    </a:lnTo>
                    <a:lnTo>
                      <a:pt x="6025" y="1215"/>
                    </a:lnTo>
                    <a:lnTo>
                      <a:pt x="5978" y="1167"/>
                    </a:lnTo>
                    <a:lnTo>
                      <a:pt x="5978" y="1167"/>
                    </a:lnTo>
                    <a:cubicBezTo>
                      <a:pt x="6000" y="1201"/>
                      <a:pt x="6012" y="1257"/>
                      <a:pt x="6024" y="1333"/>
                    </a:cubicBezTo>
                    <a:lnTo>
                      <a:pt x="6024" y="1333"/>
                    </a:lnTo>
                    <a:cubicBezTo>
                      <a:pt x="5989" y="1321"/>
                      <a:pt x="5977" y="1286"/>
                      <a:pt x="5954" y="1274"/>
                    </a:cubicBezTo>
                    <a:cubicBezTo>
                      <a:pt x="5835" y="1179"/>
                      <a:pt x="5752" y="1120"/>
                      <a:pt x="5752" y="1120"/>
                    </a:cubicBezTo>
                    <a:lnTo>
                      <a:pt x="5752" y="1120"/>
                    </a:lnTo>
                    <a:cubicBezTo>
                      <a:pt x="5752" y="1120"/>
                      <a:pt x="5811" y="1203"/>
                      <a:pt x="5906" y="1322"/>
                    </a:cubicBezTo>
                    <a:cubicBezTo>
                      <a:pt x="5930" y="1358"/>
                      <a:pt x="5978" y="1417"/>
                      <a:pt x="6025" y="1477"/>
                    </a:cubicBezTo>
                    <a:lnTo>
                      <a:pt x="6025" y="1739"/>
                    </a:lnTo>
                    <a:cubicBezTo>
                      <a:pt x="5906" y="1620"/>
                      <a:pt x="5787" y="1513"/>
                      <a:pt x="5692" y="1453"/>
                    </a:cubicBezTo>
                    <a:cubicBezTo>
                      <a:pt x="5656" y="1405"/>
                      <a:pt x="5609" y="1382"/>
                      <a:pt x="5573" y="1358"/>
                    </a:cubicBezTo>
                    <a:cubicBezTo>
                      <a:pt x="5537" y="1263"/>
                      <a:pt x="5502" y="1179"/>
                      <a:pt x="5501" y="1179"/>
                    </a:cubicBezTo>
                    <a:lnTo>
                      <a:pt x="5501" y="1179"/>
                    </a:lnTo>
                    <a:cubicBezTo>
                      <a:pt x="5501" y="1179"/>
                      <a:pt x="5501" y="1227"/>
                      <a:pt x="5513" y="1322"/>
                    </a:cubicBezTo>
                    <a:lnTo>
                      <a:pt x="5513" y="1334"/>
                    </a:lnTo>
                    <a:cubicBezTo>
                      <a:pt x="5513" y="1417"/>
                      <a:pt x="5537" y="1524"/>
                      <a:pt x="5549" y="1679"/>
                    </a:cubicBezTo>
                    <a:cubicBezTo>
                      <a:pt x="5418" y="1560"/>
                      <a:pt x="5275" y="1453"/>
                      <a:pt x="5156" y="1358"/>
                    </a:cubicBezTo>
                    <a:cubicBezTo>
                      <a:pt x="5025" y="1263"/>
                      <a:pt x="4894" y="1167"/>
                      <a:pt x="4799" y="1108"/>
                    </a:cubicBezTo>
                    <a:cubicBezTo>
                      <a:pt x="4799" y="1060"/>
                      <a:pt x="4787" y="1036"/>
                      <a:pt x="4787" y="1001"/>
                    </a:cubicBezTo>
                    <a:cubicBezTo>
                      <a:pt x="4763" y="822"/>
                      <a:pt x="4739" y="727"/>
                      <a:pt x="4739" y="727"/>
                    </a:cubicBezTo>
                    <a:cubicBezTo>
                      <a:pt x="4739" y="727"/>
                      <a:pt x="4728" y="822"/>
                      <a:pt x="4728" y="1001"/>
                    </a:cubicBezTo>
                    <a:lnTo>
                      <a:pt x="4728" y="1048"/>
                    </a:lnTo>
                    <a:lnTo>
                      <a:pt x="4716" y="1036"/>
                    </a:lnTo>
                    <a:lnTo>
                      <a:pt x="4704" y="1048"/>
                    </a:lnTo>
                    <a:cubicBezTo>
                      <a:pt x="4688" y="1075"/>
                      <a:pt x="4677" y="1099"/>
                      <a:pt x="4668" y="1120"/>
                    </a:cubicBezTo>
                    <a:lnTo>
                      <a:pt x="4668" y="1120"/>
                    </a:lnTo>
                    <a:lnTo>
                      <a:pt x="4668" y="1048"/>
                    </a:lnTo>
                    <a:cubicBezTo>
                      <a:pt x="4644" y="1096"/>
                      <a:pt x="4609" y="1132"/>
                      <a:pt x="4597" y="1155"/>
                    </a:cubicBezTo>
                    <a:cubicBezTo>
                      <a:pt x="4600" y="1159"/>
                      <a:pt x="4607" y="1164"/>
                      <a:pt x="4614" y="1169"/>
                    </a:cubicBezTo>
                    <a:lnTo>
                      <a:pt x="4614" y="1169"/>
                    </a:lnTo>
                    <a:cubicBezTo>
                      <a:pt x="4581" y="1157"/>
                      <a:pt x="4556" y="1138"/>
                      <a:pt x="4537" y="1120"/>
                    </a:cubicBezTo>
                    <a:lnTo>
                      <a:pt x="4444" y="1085"/>
                    </a:lnTo>
                    <a:lnTo>
                      <a:pt x="4444" y="1085"/>
                    </a:lnTo>
                    <a:cubicBezTo>
                      <a:pt x="4452" y="1088"/>
                      <a:pt x="4484" y="1102"/>
                      <a:pt x="4525" y="1143"/>
                    </a:cubicBezTo>
                    <a:cubicBezTo>
                      <a:pt x="4549" y="1155"/>
                      <a:pt x="4585" y="1179"/>
                      <a:pt x="4620" y="1215"/>
                    </a:cubicBezTo>
                    <a:cubicBezTo>
                      <a:pt x="4656" y="1227"/>
                      <a:pt x="4680" y="1263"/>
                      <a:pt x="4716" y="1286"/>
                    </a:cubicBezTo>
                    <a:lnTo>
                      <a:pt x="4716" y="1679"/>
                    </a:lnTo>
                    <a:cubicBezTo>
                      <a:pt x="4656" y="1620"/>
                      <a:pt x="4585" y="1572"/>
                      <a:pt x="4525" y="1524"/>
                    </a:cubicBezTo>
                    <a:cubicBezTo>
                      <a:pt x="4525" y="1465"/>
                      <a:pt x="4501" y="1441"/>
                      <a:pt x="4501" y="1441"/>
                    </a:cubicBezTo>
                    <a:cubicBezTo>
                      <a:pt x="4501" y="1441"/>
                      <a:pt x="4501" y="1465"/>
                      <a:pt x="4489" y="1513"/>
                    </a:cubicBezTo>
                    <a:cubicBezTo>
                      <a:pt x="4311" y="1382"/>
                      <a:pt x="4168" y="1274"/>
                      <a:pt x="4025" y="1203"/>
                    </a:cubicBezTo>
                    <a:cubicBezTo>
                      <a:pt x="3930" y="1143"/>
                      <a:pt x="3847" y="1096"/>
                      <a:pt x="3787" y="1060"/>
                    </a:cubicBezTo>
                    <a:cubicBezTo>
                      <a:pt x="3775" y="1048"/>
                      <a:pt x="3763" y="1048"/>
                      <a:pt x="3751" y="1036"/>
                    </a:cubicBezTo>
                    <a:cubicBezTo>
                      <a:pt x="3727" y="1001"/>
                      <a:pt x="3716" y="989"/>
                      <a:pt x="3716" y="989"/>
                    </a:cubicBezTo>
                    <a:lnTo>
                      <a:pt x="3716" y="989"/>
                    </a:lnTo>
                    <a:cubicBezTo>
                      <a:pt x="3716" y="989"/>
                      <a:pt x="3716" y="1001"/>
                      <a:pt x="3727" y="1024"/>
                    </a:cubicBezTo>
                    <a:cubicBezTo>
                      <a:pt x="3716" y="1001"/>
                      <a:pt x="3704" y="1001"/>
                      <a:pt x="3704" y="1001"/>
                    </a:cubicBezTo>
                    <a:lnTo>
                      <a:pt x="3704" y="1001"/>
                    </a:lnTo>
                    <a:lnTo>
                      <a:pt x="3723" y="1029"/>
                    </a:lnTo>
                    <a:lnTo>
                      <a:pt x="3723" y="1029"/>
                    </a:lnTo>
                    <a:cubicBezTo>
                      <a:pt x="3716" y="1027"/>
                      <a:pt x="3709" y="1024"/>
                      <a:pt x="3704" y="1024"/>
                    </a:cubicBezTo>
                    <a:cubicBezTo>
                      <a:pt x="3721" y="1055"/>
                      <a:pt x="3741" y="1092"/>
                      <a:pt x="3766" y="1135"/>
                    </a:cubicBezTo>
                    <a:lnTo>
                      <a:pt x="3766" y="1135"/>
                    </a:lnTo>
                    <a:cubicBezTo>
                      <a:pt x="3751" y="1093"/>
                      <a:pt x="3739" y="1059"/>
                      <a:pt x="3727" y="1036"/>
                    </a:cubicBezTo>
                    <a:lnTo>
                      <a:pt x="3723" y="1029"/>
                    </a:lnTo>
                    <a:lnTo>
                      <a:pt x="3723" y="1029"/>
                    </a:lnTo>
                    <a:cubicBezTo>
                      <a:pt x="3732" y="1032"/>
                      <a:pt x="3739" y="1036"/>
                      <a:pt x="3739" y="1036"/>
                    </a:cubicBezTo>
                    <a:cubicBezTo>
                      <a:pt x="3775" y="1084"/>
                      <a:pt x="3847" y="1132"/>
                      <a:pt x="3942" y="1215"/>
                    </a:cubicBezTo>
                    <a:cubicBezTo>
                      <a:pt x="4073" y="1334"/>
                      <a:pt x="4239" y="1489"/>
                      <a:pt x="4418" y="1679"/>
                    </a:cubicBezTo>
                    <a:cubicBezTo>
                      <a:pt x="4418" y="1703"/>
                      <a:pt x="4418" y="1751"/>
                      <a:pt x="4406" y="1786"/>
                    </a:cubicBezTo>
                    <a:cubicBezTo>
                      <a:pt x="4251" y="1691"/>
                      <a:pt x="4132" y="1620"/>
                      <a:pt x="4013" y="1572"/>
                    </a:cubicBezTo>
                    <a:cubicBezTo>
                      <a:pt x="3911" y="1393"/>
                      <a:pt x="3827" y="1245"/>
                      <a:pt x="3766" y="1135"/>
                    </a:cubicBezTo>
                    <a:lnTo>
                      <a:pt x="3766" y="1135"/>
                    </a:lnTo>
                    <a:cubicBezTo>
                      <a:pt x="3796" y="1226"/>
                      <a:pt x="3834" y="1358"/>
                      <a:pt x="3882" y="1513"/>
                    </a:cubicBezTo>
                    <a:cubicBezTo>
                      <a:pt x="3787" y="1465"/>
                      <a:pt x="3751" y="1453"/>
                      <a:pt x="3751" y="1453"/>
                    </a:cubicBezTo>
                    <a:lnTo>
                      <a:pt x="3751" y="1453"/>
                    </a:lnTo>
                    <a:cubicBezTo>
                      <a:pt x="3751" y="1453"/>
                      <a:pt x="3811" y="1501"/>
                      <a:pt x="3894" y="1572"/>
                    </a:cubicBezTo>
                    <a:cubicBezTo>
                      <a:pt x="4001" y="1894"/>
                      <a:pt x="4144" y="2310"/>
                      <a:pt x="4299" y="2715"/>
                    </a:cubicBezTo>
                    <a:cubicBezTo>
                      <a:pt x="4251" y="2691"/>
                      <a:pt x="4192" y="2644"/>
                      <a:pt x="4144" y="2608"/>
                    </a:cubicBezTo>
                    <a:cubicBezTo>
                      <a:pt x="4025" y="2346"/>
                      <a:pt x="3882" y="2108"/>
                      <a:pt x="3716" y="1894"/>
                    </a:cubicBezTo>
                    <a:cubicBezTo>
                      <a:pt x="3549" y="1691"/>
                      <a:pt x="3394" y="1513"/>
                      <a:pt x="3251" y="1393"/>
                    </a:cubicBezTo>
                    <a:cubicBezTo>
                      <a:pt x="3227" y="1298"/>
                      <a:pt x="3215" y="1227"/>
                      <a:pt x="3192" y="1155"/>
                    </a:cubicBezTo>
                    <a:cubicBezTo>
                      <a:pt x="3180" y="1060"/>
                      <a:pt x="3180" y="977"/>
                      <a:pt x="3192" y="929"/>
                    </a:cubicBezTo>
                    <a:cubicBezTo>
                      <a:pt x="3192" y="870"/>
                      <a:pt x="3215" y="846"/>
                      <a:pt x="3215" y="846"/>
                    </a:cubicBezTo>
                    <a:lnTo>
                      <a:pt x="3215" y="846"/>
                    </a:lnTo>
                    <a:cubicBezTo>
                      <a:pt x="3215" y="846"/>
                      <a:pt x="3192" y="870"/>
                      <a:pt x="3180" y="917"/>
                    </a:cubicBezTo>
                    <a:cubicBezTo>
                      <a:pt x="3168" y="977"/>
                      <a:pt x="3156" y="1048"/>
                      <a:pt x="3132" y="1155"/>
                    </a:cubicBezTo>
                    <a:lnTo>
                      <a:pt x="3132" y="1286"/>
                    </a:lnTo>
                    <a:cubicBezTo>
                      <a:pt x="3108" y="1274"/>
                      <a:pt x="3096" y="1263"/>
                      <a:pt x="3073" y="1239"/>
                    </a:cubicBezTo>
                    <a:cubicBezTo>
                      <a:pt x="3061" y="1203"/>
                      <a:pt x="3061" y="1167"/>
                      <a:pt x="3061" y="1167"/>
                    </a:cubicBezTo>
                    <a:lnTo>
                      <a:pt x="3061" y="1227"/>
                    </a:lnTo>
                    <a:lnTo>
                      <a:pt x="3013" y="1179"/>
                    </a:lnTo>
                    <a:lnTo>
                      <a:pt x="3013" y="1179"/>
                    </a:lnTo>
                    <a:cubicBezTo>
                      <a:pt x="3014" y="1180"/>
                      <a:pt x="3037" y="1203"/>
                      <a:pt x="3061" y="1239"/>
                    </a:cubicBezTo>
                    <a:lnTo>
                      <a:pt x="3061" y="1263"/>
                    </a:lnTo>
                    <a:lnTo>
                      <a:pt x="3061" y="1263"/>
                    </a:lnTo>
                    <a:cubicBezTo>
                      <a:pt x="3056" y="1258"/>
                      <a:pt x="3052" y="1254"/>
                      <a:pt x="3049" y="1251"/>
                    </a:cubicBezTo>
                    <a:lnTo>
                      <a:pt x="3049" y="1251"/>
                    </a:lnTo>
                    <a:cubicBezTo>
                      <a:pt x="3052" y="1259"/>
                      <a:pt x="3056" y="1271"/>
                      <a:pt x="3061" y="1284"/>
                    </a:cubicBezTo>
                    <a:lnTo>
                      <a:pt x="3061" y="1284"/>
                    </a:lnTo>
                    <a:lnTo>
                      <a:pt x="3061" y="1263"/>
                    </a:lnTo>
                    <a:lnTo>
                      <a:pt x="3061" y="1263"/>
                    </a:lnTo>
                    <a:cubicBezTo>
                      <a:pt x="3073" y="1275"/>
                      <a:pt x="3088" y="1293"/>
                      <a:pt x="3096" y="1310"/>
                    </a:cubicBezTo>
                    <a:cubicBezTo>
                      <a:pt x="3096" y="1346"/>
                      <a:pt x="3108" y="1393"/>
                      <a:pt x="3108" y="1441"/>
                    </a:cubicBezTo>
                    <a:lnTo>
                      <a:pt x="3096" y="1429"/>
                    </a:lnTo>
                    <a:cubicBezTo>
                      <a:pt x="3096" y="1384"/>
                      <a:pt x="3076" y="1325"/>
                      <a:pt x="3061" y="1284"/>
                    </a:cubicBezTo>
                    <a:lnTo>
                      <a:pt x="3061" y="1284"/>
                    </a:lnTo>
                    <a:lnTo>
                      <a:pt x="3061" y="1382"/>
                    </a:lnTo>
                    <a:cubicBezTo>
                      <a:pt x="3001" y="1322"/>
                      <a:pt x="2954" y="1263"/>
                      <a:pt x="2918" y="1215"/>
                    </a:cubicBezTo>
                    <a:cubicBezTo>
                      <a:pt x="2858" y="1155"/>
                      <a:pt x="2799" y="1108"/>
                      <a:pt x="2763" y="1084"/>
                    </a:cubicBezTo>
                    <a:cubicBezTo>
                      <a:pt x="2739" y="1048"/>
                      <a:pt x="2704" y="1036"/>
                      <a:pt x="2704" y="1036"/>
                    </a:cubicBezTo>
                    <a:lnTo>
                      <a:pt x="2704" y="1036"/>
                    </a:lnTo>
                    <a:cubicBezTo>
                      <a:pt x="2704" y="1036"/>
                      <a:pt x="2715" y="1048"/>
                      <a:pt x="2751" y="1096"/>
                    </a:cubicBezTo>
                    <a:cubicBezTo>
                      <a:pt x="2774" y="1142"/>
                      <a:pt x="2820" y="1177"/>
                      <a:pt x="2866" y="1255"/>
                    </a:cubicBezTo>
                    <a:lnTo>
                      <a:pt x="2866" y="1255"/>
                    </a:lnTo>
                    <a:cubicBezTo>
                      <a:pt x="2849" y="1317"/>
                      <a:pt x="2785" y="1554"/>
                      <a:pt x="2704" y="1870"/>
                    </a:cubicBezTo>
                    <a:lnTo>
                      <a:pt x="2692" y="1858"/>
                    </a:lnTo>
                    <a:cubicBezTo>
                      <a:pt x="2513" y="1644"/>
                      <a:pt x="2346" y="1465"/>
                      <a:pt x="2215" y="1346"/>
                    </a:cubicBezTo>
                    <a:lnTo>
                      <a:pt x="2168" y="1298"/>
                    </a:lnTo>
                    <a:cubicBezTo>
                      <a:pt x="2168" y="1286"/>
                      <a:pt x="2156" y="1263"/>
                      <a:pt x="2156" y="1239"/>
                    </a:cubicBezTo>
                    <a:cubicBezTo>
                      <a:pt x="2084" y="905"/>
                      <a:pt x="1989" y="620"/>
                      <a:pt x="1918" y="405"/>
                    </a:cubicBezTo>
                    <a:cubicBezTo>
                      <a:pt x="1882" y="310"/>
                      <a:pt x="1846" y="227"/>
                      <a:pt x="1822" y="167"/>
                    </a:cubicBezTo>
                    <a:cubicBezTo>
                      <a:pt x="1811" y="108"/>
                      <a:pt x="1799" y="84"/>
                      <a:pt x="1799" y="84"/>
                    </a:cubicBezTo>
                    <a:lnTo>
                      <a:pt x="1799" y="84"/>
                    </a:lnTo>
                    <a:cubicBezTo>
                      <a:pt x="1799" y="84"/>
                      <a:pt x="1822" y="215"/>
                      <a:pt x="1858" y="429"/>
                    </a:cubicBezTo>
                    <a:cubicBezTo>
                      <a:pt x="1882" y="631"/>
                      <a:pt x="1930" y="929"/>
                      <a:pt x="1965" y="1274"/>
                    </a:cubicBezTo>
                    <a:cubicBezTo>
                      <a:pt x="1965" y="1334"/>
                      <a:pt x="1977" y="1382"/>
                      <a:pt x="1977" y="1441"/>
                    </a:cubicBezTo>
                    <a:cubicBezTo>
                      <a:pt x="1906" y="1394"/>
                      <a:pt x="1871" y="1358"/>
                      <a:pt x="1870" y="1358"/>
                    </a:cubicBezTo>
                    <a:lnTo>
                      <a:pt x="1870" y="1358"/>
                    </a:lnTo>
                    <a:cubicBezTo>
                      <a:pt x="1871" y="1358"/>
                      <a:pt x="1918" y="1406"/>
                      <a:pt x="1977" y="1477"/>
                    </a:cubicBezTo>
                    <a:cubicBezTo>
                      <a:pt x="1989" y="1632"/>
                      <a:pt x="1989" y="1774"/>
                      <a:pt x="1989" y="1941"/>
                    </a:cubicBezTo>
                    <a:lnTo>
                      <a:pt x="1799" y="1751"/>
                    </a:lnTo>
                    <a:cubicBezTo>
                      <a:pt x="1644" y="1513"/>
                      <a:pt x="1489" y="1322"/>
                      <a:pt x="1370" y="1179"/>
                    </a:cubicBezTo>
                    <a:cubicBezTo>
                      <a:pt x="1287" y="1108"/>
                      <a:pt x="1227" y="1048"/>
                      <a:pt x="1191" y="1024"/>
                    </a:cubicBezTo>
                    <a:lnTo>
                      <a:pt x="1132" y="965"/>
                    </a:lnTo>
                    <a:lnTo>
                      <a:pt x="1132" y="965"/>
                    </a:lnTo>
                    <a:cubicBezTo>
                      <a:pt x="1132" y="965"/>
                      <a:pt x="1144" y="989"/>
                      <a:pt x="1168" y="1036"/>
                    </a:cubicBezTo>
                    <a:cubicBezTo>
                      <a:pt x="1203" y="1084"/>
                      <a:pt x="1263" y="1143"/>
                      <a:pt x="1310" y="1227"/>
                    </a:cubicBezTo>
                    <a:cubicBezTo>
                      <a:pt x="1346" y="1298"/>
                      <a:pt x="1394" y="1382"/>
                      <a:pt x="1441" y="1465"/>
                    </a:cubicBezTo>
                    <a:cubicBezTo>
                      <a:pt x="1334" y="1394"/>
                      <a:pt x="1275" y="1346"/>
                      <a:pt x="1275" y="1346"/>
                    </a:cubicBezTo>
                    <a:lnTo>
                      <a:pt x="1275" y="1346"/>
                    </a:lnTo>
                    <a:cubicBezTo>
                      <a:pt x="1275" y="1346"/>
                      <a:pt x="1346" y="1417"/>
                      <a:pt x="1453" y="1560"/>
                    </a:cubicBezTo>
                    <a:cubicBezTo>
                      <a:pt x="1489" y="1584"/>
                      <a:pt x="1513" y="1632"/>
                      <a:pt x="1561" y="1679"/>
                    </a:cubicBezTo>
                    <a:cubicBezTo>
                      <a:pt x="1608" y="1763"/>
                      <a:pt x="1632" y="1858"/>
                      <a:pt x="1680" y="1941"/>
                    </a:cubicBezTo>
                    <a:cubicBezTo>
                      <a:pt x="1691" y="1977"/>
                      <a:pt x="1691" y="2001"/>
                      <a:pt x="1703" y="2036"/>
                    </a:cubicBezTo>
                    <a:cubicBezTo>
                      <a:pt x="1620" y="1953"/>
                      <a:pt x="1525" y="1894"/>
                      <a:pt x="1453" y="1834"/>
                    </a:cubicBezTo>
                    <a:cubicBezTo>
                      <a:pt x="1346" y="1763"/>
                      <a:pt x="1275" y="1715"/>
                      <a:pt x="1263" y="1703"/>
                    </a:cubicBezTo>
                    <a:cubicBezTo>
                      <a:pt x="1168" y="1584"/>
                      <a:pt x="1084" y="1477"/>
                      <a:pt x="1013" y="1405"/>
                    </a:cubicBezTo>
                    <a:cubicBezTo>
                      <a:pt x="953" y="1346"/>
                      <a:pt x="894" y="1298"/>
                      <a:pt x="858" y="1263"/>
                    </a:cubicBezTo>
                    <a:cubicBezTo>
                      <a:pt x="834" y="1227"/>
                      <a:pt x="799" y="1215"/>
                      <a:pt x="799" y="1215"/>
                    </a:cubicBezTo>
                    <a:lnTo>
                      <a:pt x="799" y="1215"/>
                    </a:lnTo>
                    <a:cubicBezTo>
                      <a:pt x="799" y="1215"/>
                      <a:pt x="810" y="1239"/>
                      <a:pt x="846" y="1274"/>
                    </a:cubicBezTo>
                    <a:cubicBezTo>
                      <a:pt x="870" y="1322"/>
                      <a:pt x="918" y="1382"/>
                      <a:pt x="965" y="1453"/>
                    </a:cubicBezTo>
                    <a:cubicBezTo>
                      <a:pt x="1049" y="1596"/>
                      <a:pt x="1168" y="1810"/>
                      <a:pt x="1275" y="2060"/>
                    </a:cubicBezTo>
                    <a:cubicBezTo>
                      <a:pt x="1310" y="2120"/>
                      <a:pt x="1334" y="2191"/>
                      <a:pt x="1370" y="2275"/>
                    </a:cubicBezTo>
                    <a:cubicBezTo>
                      <a:pt x="1049" y="1989"/>
                      <a:pt x="787" y="1775"/>
                      <a:pt x="787" y="1774"/>
                    </a:cubicBezTo>
                    <a:lnTo>
                      <a:pt x="787" y="1774"/>
                    </a:lnTo>
                    <a:cubicBezTo>
                      <a:pt x="787" y="1775"/>
                      <a:pt x="870" y="1929"/>
                      <a:pt x="1025" y="2132"/>
                    </a:cubicBezTo>
                    <a:cubicBezTo>
                      <a:pt x="953" y="2048"/>
                      <a:pt x="894" y="1977"/>
                      <a:pt x="810" y="1894"/>
                    </a:cubicBezTo>
                    <a:cubicBezTo>
                      <a:pt x="608" y="1679"/>
                      <a:pt x="394" y="1513"/>
                      <a:pt x="251" y="1405"/>
                    </a:cubicBezTo>
                    <a:cubicBezTo>
                      <a:pt x="179" y="1346"/>
                      <a:pt x="120" y="1322"/>
                      <a:pt x="72" y="1286"/>
                    </a:cubicBezTo>
                    <a:cubicBezTo>
                      <a:pt x="25" y="1263"/>
                      <a:pt x="1" y="1239"/>
                      <a:pt x="1" y="1239"/>
                    </a:cubicBezTo>
                    <a:lnTo>
                      <a:pt x="1" y="1239"/>
                    </a:lnTo>
                    <a:lnTo>
                      <a:pt x="60" y="1298"/>
                    </a:lnTo>
                    <a:cubicBezTo>
                      <a:pt x="84" y="1346"/>
                      <a:pt x="144" y="1393"/>
                      <a:pt x="203" y="1465"/>
                    </a:cubicBezTo>
                    <a:cubicBezTo>
                      <a:pt x="322" y="1596"/>
                      <a:pt x="501" y="1810"/>
                      <a:pt x="668" y="2048"/>
                    </a:cubicBezTo>
                    <a:cubicBezTo>
                      <a:pt x="834" y="2286"/>
                      <a:pt x="977" y="2572"/>
                      <a:pt x="1108" y="2870"/>
                    </a:cubicBezTo>
                    <a:cubicBezTo>
                      <a:pt x="1251" y="3144"/>
                      <a:pt x="1334" y="3441"/>
                      <a:pt x="1406" y="3703"/>
                    </a:cubicBezTo>
                    <a:cubicBezTo>
                      <a:pt x="1513" y="4037"/>
                      <a:pt x="1584" y="4311"/>
                      <a:pt x="1668" y="4477"/>
                    </a:cubicBezTo>
                    <a:cubicBezTo>
                      <a:pt x="1727" y="4656"/>
                      <a:pt x="1787" y="4739"/>
                      <a:pt x="1787" y="4739"/>
                    </a:cubicBezTo>
                    <a:cubicBezTo>
                      <a:pt x="1787" y="4739"/>
                      <a:pt x="1811" y="4668"/>
                      <a:pt x="1858" y="4537"/>
                    </a:cubicBezTo>
                    <a:cubicBezTo>
                      <a:pt x="1882" y="4668"/>
                      <a:pt x="1918" y="4739"/>
                      <a:pt x="1918" y="4739"/>
                    </a:cubicBezTo>
                    <a:cubicBezTo>
                      <a:pt x="1918" y="4739"/>
                      <a:pt x="1965" y="4680"/>
                      <a:pt x="2001" y="4572"/>
                    </a:cubicBezTo>
                    <a:lnTo>
                      <a:pt x="2001" y="4787"/>
                    </a:lnTo>
                    <a:cubicBezTo>
                      <a:pt x="2001" y="4989"/>
                      <a:pt x="2025" y="5096"/>
                      <a:pt x="2025" y="5096"/>
                    </a:cubicBezTo>
                    <a:cubicBezTo>
                      <a:pt x="2025" y="5096"/>
                      <a:pt x="2096" y="5025"/>
                      <a:pt x="2203" y="4846"/>
                    </a:cubicBezTo>
                    <a:cubicBezTo>
                      <a:pt x="2275" y="4692"/>
                      <a:pt x="2358" y="4489"/>
                      <a:pt x="2406" y="4191"/>
                    </a:cubicBezTo>
                    <a:cubicBezTo>
                      <a:pt x="2442" y="4382"/>
                      <a:pt x="2501" y="4477"/>
                      <a:pt x="2501" y="4477"/>
                    </a:cubicBezTo>
                    <a:cubicBezTo>
                      <a:pt x="2501" y="4477"/>
                      <a:pt x="2656" y="4299"/>
                      <a:pt x="2763" y="3882"/>
                    </a:cubicBezTo>
                    <a:cubicBezTo>
                      <a:pt x="2823" y="3965"/>
                      <a:pt x="2882" y="4037"/>
                      <a:pt x="2942" y="4120"/>
                    </a:cubicBezTo>
                    <a:cubicBezTo>
                      <a:pt x="2977" y="4180"/>
                      <a:pt x="3001" y="4215"/>
                      <a:pt x="3037" y="4263"/>
                    </a:cubicBezTo>
                    <a:cubicBezTo>
                      <a:pt x="3120" y="4418"/>
                      <a:pt x="3192" y="4477"/>
                      <a:pt x="3192" y="4477"/>
                    </a:cubicBezTo>
                    <a:cubicBezTo>
                      <a:pt x="3192" y="4477"/>
                      <a:pt x="3227" y="4382"/>
                      <a:pt x="3227" y="4203"/>
                    </a:cubicBezTo>
                    <a:cubicBezTo>
                      <a:pt x="3227" y="4025"/>
                      <a:pt x="3192" y="3763"/>
                      <a:pt x="3049" y="3429"/>
                    </a:cubicBezTo>
                    <a:cubicBezTo>
                      <a:pt x="2989" y="3310"/>
                      <a:pt x="2930" y="3179"/>
                      <a:pt x="2858" y="3048"/>
                    </a:cubicBezTo>
                    <a:cubicBezTo>
                      <a:pt x="2858" y="2965"/>
                      <a:pt x="2870" y="2906"/>
                      <a:pt x="2870" y="2834"/>
                    </a:cubicBezTo>
                    <a:cubicBezTo>
                      <a:pt x="2954" y="3048"/>
                      <a:pt x="3037" y="3239"/>
                      <a:pt x="3108" y="3418"/>
                    </a:cubicBezTo>
                    <a:cubicBezTo>
                      <a:pt x="3120" y="3441"/>
                      <a:pt x="3120" y="3465"/>
                      <a:pt x="3132" y="3489"/>
                    </a:cubicBezTo>
                    <a:lnTo>
                      <a:pt x="3132" y="3501"/>
                    </a:lnTo>
                    <a:cubicBezTo>
                      <a:pt x="3215" y="3834"/>
                      <a:pt x="3287" y="4060"/>
                      <a:pt x="3358" y="4215"/>
                    </a:cubicBezTo>
                    <a:cubicBezTo>
                      <a:pt x="3418" y="4382"/>
                      <a:pt x="3477" y="4453"/>
                      <a:pt x="3477" y="4453"/>
                    </a:cubicBezTo>
                    <a:cubicBezTo>
                      <a:pt x="3477" y="4453"/>
                      <a:pt x="3513" y="4394"/>
                      <a:pt x="3537" y="4299"/>
                    </a:cubicBezTo>
                    <a:cubicBezTo>
                      <a:pt x="3596" y="4394"/>
                      <a:pt x="3644" y="4453"/>
                      <a:pt x="3644" y="4453"/>
                    </a:cubicBezTo>
                    <a:cubicBezTo>
                      <a:pt x="3644" y="4453"/>
                      <a:pt x="3656" y="4430"/>
                      <a:pt x="3668" y="4370"/>
                    </a:cubicBezTo>
                    <a:cubicBezTo>
                      <a:pt x="3692" y="4489"/>
                      <a:pt x="3704" y="4537"/>
                      <a:pt x="3704" y="4537"/>
                    </a:cubicBezTo>
                    <a:cubicBezTo>
                      <a:pt x="3704" y="4537"/>
                      <a:pt x="3763" y="4453"/>
                      <a:pt x="3847" y="4299"/>
                    </a:cubicBezTo>
                    <a:cubicBezTo>
                      <a:pt x="3870" y="4334"/>
                      <a:pt x="3882" y="4382"/>
                      <a:pt x="3882" y="4418"/>
                    </a:cubicBezTo>
                    <a:cubicBezTo>
                      <a:pt x="3930" y="4572"/>
                      <a:pt x="3966" y="4668"/>
                      <a:pt x="3966" y="4668"/>
                    </a:cubicBezTo>
                    <a:cubicBezTo>
                      <a:pt x="3966" y="4668"/>
                      <a:pt x="4025" y="4596"/>
                      <a:pt x="4073" y="4430"/>
                    </a:cubicBezTo>
                    <a:cubicBezTo>
                      <a:pt x="4108" y="4322"/>
                      <a:pt x="4132" y="4203"/>
                      <a:pt x="4132" y="4037"/>
                    </a:cubicBezTo>
                    <a:cubicBezTo>
                      <a:pt x="4168" y="4191"/>
                      <a:pt x="4192" y="4311"/>
                      <a:pt x="4228" y="4394"/>
                    </a:cubicBezTo>
                    <a:cubicBezTo>
                      <a:pt x="4263" y="4572"/>
                      <a:pt x="4311" y="4668"/>
                      <a:pt x="4311" y="4668"/>
                    </a:cubicBezTo>
                    <a:cubicBezTo>
                      <a:pt x="4311" y="4668"/>
                      <a:pt x="4370" y="4596"/>
                      <a:pt x="4430" y="4418"/>
                    </a:cubicBezTo>
                    <a:cubicBezTo>
                      <a:pt x="4466" y="4299"/>
                      <a:pt x="4501" y="4132"/>
                      <a:pt x="4501" y="3918"/>
                    </a:cubicBezTo>
                    <a:cubicBezTo>
                      <a:pt x="4859" y="4394"/>
                      <a:pt x="5144" y="4549"/>
                      <a:pt x="5144" y="4549"/>
                    </a:cubicBezTo>
                    <a:cubicBezTo>
                      <a:pt x="5144" y="4549"/>
                      <a:pt x="5132" y="4441"/>
                      <a:pt x="5073" y="4263"/>
                    </a:cubicBezTo>
                    <a:lnTo>
                      <a:pt x="5073" y="4263"/>
                    </a:lnTo>
                    <a:cubicBezTo>
                      <a:pt x="5120" y="4322"/>
                      <a:pt x="5180" y="4370"/>
                      <a:pt x="5216" y="4418"/>
                    </a:cubicBezTo>
                    <a:cubicBezTo>
                      <a:pt x="5335" y="4513"/>
                      <a:pt x="5430" y="4549"/>
                      <a:pt x="5430" y="4549"/>
                    </a:cubicBezTo>
                    <a:cubicBezTo>
                      <a:pt x="5430" y="4549"/>
                      <a:pt x="5430" y="4453"/>
                      <a:pt x="5394" y="4311"/>
                    </a:cubicBezTo>
                    <a:cubicBezTo>
                      <a:pt x="5394" y="4299"/>
                      <a:pt x="5382" y="4263"/>
                      <a:pt x="5382" y="4251"/>
                    </a:cubicBezTo>
                    <a:lnTo>
                      <a:pt x="5382" y="4251"/>
                    </a:lnTo>
                    <a:cubicBezTo>
                      <a:pt x="5478" y="4358"/>
                      <a:pt x="5513" y="4394"/>
                      <a:pt x="5513" y="4394"/>
                    </a:cubicBezTo>
                    <a:cubicBezTo>
                      <a:pt x="5513" y="4394"/>
                      <a:pt x="5537" y="4358"/>
                      <a:pt x="5537" y="4263"/>
                    </a:cubicBezTo>
                    <a:cubicBezTo>
                      <a:pt x="5561" y="4275"/>
                      <a:pt x="5573" y="4311"/>
                      <a:pt x="5609" y="4322"/>
                    </a:cubicBezTo>
                    <a:cubicBezTo>
                      <a:pt x="5632" y="4370"/>
                      <a:pt x="5656" y="4394"/>
                      <a:pt x="5656" y="4394"/>
                    </a:cubicBezTo>
                    <a:cubicBezTo>
                      <a:pt x="5656" y="4394"/>
                      <a:pt x="5656" y="4382"/>
                      <a:pt x="5668" y="4382"/>
                    </a:cubicBezTo>
                    <a:cubicBezTo>
                      <a:pt x="5716" y="4430"/>
                      <a:pt x="5752" y="4453"/>
                      <a:pt x="5799" y="4489"/>
                    </a:cubicBezTo>
                    <a:cubicBezTo>
                      <a:pt x="5954" y="4596"/>
                      <a:pt x="6049" y="4632"/>
                      <a:pt x="6049" y="4632"/>
                    </a:cubicBezTo>
                    <a:cubicBezTo>
                      <a:pt x="6049" y="4632"/>
                      <a:pt x="6037" y="4537"/>
                      <a:pt x="5966" y="4358"/>
                    </a:cubicBezTo>
                    <a:cubicBezTo>
                      <a:pt x="5930" y="4275"/>
                      <a:pt x="5871" y="4191"/>
                      <a:pt x="5811" y="4084"/>
                    </a:cubicBezTo>
                    <a:cubicBezTo>
                      <a:pt x="5847" y="4013"/>
                      <a:pt x="5859" y="3918"/>
                      <a:pt x="5871" y="3799"/>
                    </a:cubicBezTo>
                    <a:lnTo>
                      <a:pt x="5871" y="3822"/>
                    </a:lnTo>
                    <a:cubicBezTo>
                      <a:pt x="5954" y="4084"/>
                      <a:pt x="6025" y="4275"/>
                      <a:pt x="6097" y="4418"/>
                    </a:cubicBezTo>
                    <a:cubicBezTo>
                      <a:pt x="6156" y="4549"/>
                      <a:pt x="6216" y="4608"/>
                      <a:pt x="6216" y="4608"/>
                    </a:cubicBezTo>
                    <a:lnTo>
                      <a:pt x="6263" y="4513"/>
                    </a:lnTo>
                    <a:lnTo>
                      <a:pt x="6347" y="4692"/>
                    </a:lnTo>
                    <a:cubicBezTo>
                      <a:pt x="6454" y="4906"/>
                      <a:pt x="6525" y="4989"/>
                      <a:pt x="6525" y="4989"/>
                    </a:cubicBezTo>
                    <a:cubicBezTo>
                      <a:pt x="6525" y="4989"/>
                      <a:pt x="6561" y="4870"/>
                      <a:pt x="6549" y="4632"/>
                    </a:cubicBezTo>
                    <a:cubicBezTo>
                      <a:pt x="6549" y="4549"/>
                      <a:pt x="6525" y="4453"/>
                      <a:pt x="6502" y="4334"/>
                    </a:cubicBezTo>
                    <a:cubicBezTo>
                      <a:pt x="6525" y="4180"/>
                      <a:pt x="6561" y="3941"/>
                      <a:pt x="6525" y="3620"/>
                    </a:cubicBezTo>
                    <a:lnTo>
                      <a:pt x="6525" y="3584"/>
                    </a:lnTo>
                    <a:cubicBezTo>
                      <a:pt x="6573" y="3668"/>
                      <a:pt x="6609" y="3739"/>
                      <a:pt x="6644" y="3822"/>
                    </a:cubicBezTo>
                    <a:cubicBezTo>
                      <a:pt x="6823" y="4239"/>
                      <a:pt x="6978" y="4537"/>
                      <a:pt x="7085" y="4739"/>
                    </a:cubicBezTo>
                    <a:cubicBezTo>
                      <a:pt x="7180" y="4953"/>
                      <a:pt x="7264" y="5049"/>
                      <a:pt x="7264" y="5049"/>
                    </a:cubicBezTo>
                    <a:cubicBezTo>
                      <a:pt x="7264" y="5049"/>
                      <a:pt x="7287" y="4930"/>
                      <a:pt x="7287" y="4692"/>
                    </a:cubicBezTo>
                    <a:cubicBezTo>
                      <a:pt x="7287" y="4596"/>
                      <a:pt x="7276" y="4441"/>
                      <a:pt x="7228" y="4275"/>
                    </a:cubicBezTo>
                    <a:lnTo>
                      <a:pt x="7228" y="4275"/>
                    </a:lnTo>
                    <a:lnTo>
                      <a:pt x="7264" y="4311"/>
                    </a:lnTo>
                    <a:lnTo>
                      <a:pt x="7264" y="4191"/>
                    </a:lnTo>
                    <a:cubicBezTo>
                      <a:pt x="7276" y="4144"/>
                      <a:pt x="7287" y="4084"/>
                      <a:pt x="7299" y="4025"/>
                    </a:cubicBezTo>
                    <a:cubicBezTo>
                      <a:pt x="7347" y="4132"/>
                      <a:pt x="7395" y="4191"/>
                      <a:pt x="7395" y="4191"/>
                    </a:cubicBezTo>
                    <a:cubicBezTo>
                      <a:pt x="7395" y="4191"/>
                      <a:pt x="7454" y="4120"/>
                      <a:pt x="7502" y="3953"/>
                    </a:cubicBezTo>
                    <a:cubicBezTo>
                      <a:pt x="7526" y="4084"/>
                      <a:pt x="7561" y="4203"/>
                      <a:pt x="7585" y="4299"/>
                    </a:cubicBezTo>
                    <a:cubicBezTo>
                      <a:pt x="7621" y="4418"/>
                      <a:pt x="7633" y="4501"/>
                      <a:pt x="7645" y="4561"/>
                    </a:cubicBezTo>
                    <a:cubicBezTo>
                      <a:pt x="7657" y="4620"/>
                      <a:pt x="7680" y="4656"/>
                      <a:pt x="7680" y="4656"/>
                    </a:cubicBezTo>
                    <a:cubicBezTo>
                      <a:pt x="7680" y="4656"/>
                      <a:pt x="7692" y="4620"/>
                      <a:pt x="7704" y="4561"/>
                    </a:cubicBezTo>
                    <a:cubicBezTo>
                      <a:pt x="7716" y="4501"/>
                      <a:pt x="7764" y="4418"/>
                      <a:pt x="7776" y="4299"/>
                    </a:cubicBezTo>
                    <a:cubicBezTo>
                      <a:pt x="7799" y="4180"/>
                      <a:pt x="7823" y="4013"/>
                      <a:pt x="7811" y="3834"/>
                    </a:cubicBezTo>
                    <a:lnTo>
                      <a:pt x="7811" y="3834"/>
                    </a:lnTo>
                    <a:cubicBezTo>
                      <a:pt x="8002" y="4096"/>
                      <a:pt x="8180" y="4263"/>
                      <a:pt x="8335" y="4358"/>
                    </a:cubicBezTo>
                    <a:cubicBezTo>
                      <a:pt x="8490" y="4453"/>
                      <a:pt x="8585" y="4501"/>
                      <a:pt x="8585" y="4501"/>
                    </a:cubicBezTo>
                    <a:cubicBezTo>
                      <a:pt x="8585" y="4501"/>
                      <a:pt x="8549" y="4394"/>
                      <a:pt x="8478" y="4215"/>
                    </a:cubicBezTo>
                    <a:cubicBezTo>
                      <a:pt x="8454" y="4156"/>
                      <a:pt x="8419" y="4096"/>
                      <a:pt x="8395" y="4025"/>
                    </a:cubicBezTo>
                    <a:cubicBezTo>
                      <a:pt x="8395" y="3977"/>
                      <a:pt x="8371" y="3941"/>
                      <a:pt x="8371" y="3894"/>
                    </a:cubicBezTo>
                    <a:lnTo>
                      <a:pt x="8371" y="3894"/>
                    </a:lnTo>
                    <a:cubicBezTo>
                      <a:pt x="8514" y="4191"/>
                      <a:pt x="8645" y="4322"/>
                      <a:pt x="8669" y="4370"/>
                    </a:cubicBezTo>
                    <a:cubicBezTo>
                      <a:pt x="8704" y="4394"/>
                      <a:pt x="8716" y="4430"/>
                      <a:pt x="8716" y="4430"/>
                    </a:cubicBezTo>
                    <a:cubicBezTo>
                      <a:pt x="8716" y="4430"/>
                      <a:pt x="8764" y="4299"/>
                      <a:pt x="8788" y="4060"/>
                    </a:cubicBezTo>
                    <a:cubicBezTo>
                      <a:pt x="9228" y="4430"/>
                      <a:pt x="9538" y="4513"/>
                      <a:pt x="9538" y="4513"/>
                    </a:cubicBezTo>
                    <a:cubicBezTo>
                      <a:pt x="9538" y="4513"/>
                      <a:pt x="9478" y="4275"/>
                      <a:pt x="9204" y="3941"/>
                    </a:cubicBezTo>
                    <a:cubicBezTo>
                      <a:pt x="9228" y="3834"/>
                      <a:pt x="9240" y="3668"/>
                      <a:pt x="9204" y="3489"/>
                    </a:cubicBezTo>
                    <a:lnTo>
                      <a:pt x="9204" y="3489"/>
                    </a:lnTo>
                    <a:cubicBezTo>
                      <a:pt x="9228" y="3501"/>
                      <a:pt x="9228" y="3525"/>
                      <a:pt x="9240" y="3537"/>
                    </a:cubicBezTo>
                    <a:cubicBezTo>
                      <a:pt x="9311" y="3644"/>
                      <a:pt x="9383" y="3739"/>
                      <a:pt x="9442" y="3822"/>
                    </a:cubicBezTo>
                    <a:cubicBezTo>
                      <a:pt x="9478" y="4013"/>
                      <a:pt x="9502" y="4156"/>
                      <a:pt x="9538" y="4275"/>
                    </a:cubicBezTo>
                    <a:cubicBezTo>
                      <a:pt x="9562" y="4489"/>
                      <a:pt x="9609" y="4572"/>
                      <a:pt x="9609" y="4572"/>
                    </a:cubicBezTo>
                    <a:cubicBezTo>
                      <a:pt x="9609" y="4572"/>
                      <a:pt x="9669" y="4489"/>
                      <a:pt x="9740" y="4299"/>
                    </a:cubicBezTo>
                    <a:cubicBezTo>
                      <a:pt x="9764" y="4263"/>
                      <a:pt x="9764" y="4239"/>
                      <a:pt x="9764" y="4203"/>
                    </a:cubicBezTo>
                    <a:cubicBezTo>
                      <a:pt x="9847" y="4311"/>
                      <a:pt x="9907" y="4358"/>
                      <a:pt x="9907" y="4358"/>
                    </a:cubicBezTo>
                    <a:cubicBezTo>
                      <a:pt x="9907" y="4358"/>
                      <a:pt x="9919" y="4251"/>
                      <a:pt x="9907" y="4072"/>
                    </a:cubicBezTo>
                    <a:cubicBezTo>
                      <a:pt x="9895" y="3977"/>
                      <a:pt x="9859" y="3858"/>
                      <a:pt x="9823" y="3739"/>
                    </a:cubicBezTo>
                    <a:lnTo>
                      <a:pt x="9823" y="3656"/>
                    </a:lnTo>
                    <a:cubicBezTo>
                      <a:pt x="9966" y="3858"/>
                      <a:pt x="10097" y="4013"/>
                      <a:pt x="10204" y="4132"/>
                    </a:cubicBezTo>
                    <a:cubicBezTo>
                      <a:pt x="10324" y="4275"/>
                      <a:pt x="10419" y="4334"/>
                      <a:pt x="10419" y="4334"/>
                    </a:cubicBezTo>
                    <a:lnTo>
                      <a:pt x="10419" y="4322"/>
                    </a:lnTo>
                    <a:cubicBezTo>
                      <a:pt x="10454" y="4382"/>
                      <a:pt x="10490" y="4441"/>
                      <a:pt x="10514" y="4477"/>
                    </a:cubicBezTo>
                    <a:lnTo>
                      <a:pt x="10514" y="4489"/>
                    </a:lnTo>
                    <a:lnTo>
                      <a:pt x="10538" y="4477"/>
                    </a:lnTo>
                    <a:cubicBezTo>
                      <a:pt x="10538" y="4489"/>
                      <a:pt x="10550" y="4489"/>
                      <a:pt x="10550" y="4501"/>
                    </a:cubicBezTo>
                    <a:cubicBezTo>
                      <a:pt x="10562" y="4632"/>
                      <a:pt x="10597" y="4692"/>
                      <a:pt x="10597" y="4692"/>
                    </a:cubicBezTo>
                    <a:cubicBezTo>
                      <a:pt x="10597" y="4692"/>
                      <a:pt x="10657" y="4620"/>
                      <a:pt x="10740" y="4441"/>
                    </a:cubicBezTo>
                    <a:cubicBezTo>
                      <a:pt x="10812" y="4275"/>
                      <a:pt x="10895" y="4060"/>
                      <a:pt x="10931" y="3727"/>
                    </a:cubicBezTo>
                    <a:cubicBezTo>
                      <a:pt x="10990" y="3906"/>
                      <a:pt x="11038" y="4060"/>
                      <a:pt x="11086" y="4180"/>
                    </a:cubicBezTo>
                    <a:cubicBezTo>
                      <a:pt x="11157" y="4334"/>
                      <a:pt x="11216" y="4430"/>
                      <a:pt x="11216" y="4430"/>
                    </a:cubicBezTo>
                    <a:cubicBezTo>
                      <a:pt x="11216" y="4430"/>
                      <a:pt x="11264" y="4334"/>
                      <a:pt x="11288" y="4156"/>
                    </a:cubicBezTo>
                    <a:cubicBezTo>
                      <a:pt x="11288" y="4120"/>
                      <a:pt x="11312" y="4072"/>
                      <a:pt x="11312" y="4025"/>
                    </a:cubicBezTo>
                    <a:cubicBezTo>
                      <a:pt x="11383" y="4084"/>
                      <a:pt x="11443" y="4132"/>
                      <a:pt x="11490" y="4156"/>
                    </a:cubicBezTo>
                    <a:cubicBezTo>
                      <a:pt x="11467" y="4537"/>
                      <a:pt x="11526" y="4727"/>
                      <a:pt x="11526" y="4727"/>
                    </a:cubicBezTo>
                    <a:cubicBezTo>
                      <a:pt x="11526" y="4727"/>
                      <a:pt x="11586" y="4668"/>
                      <a:pt x="11669" y="4513"/>
                    </a:cubicBezTo>
                    <a:cubicBezTo>
                      <a:pt x="11728" y="4692"/>
                      <a:pt x="11788" y="4787"/>
                      <a:pt x="11788" y="4787"/>
                    </a:cubicBezTo>
                    <a:cubicBezTo>
                      <a:pt x="11788" y="4787"/>
                      <a:pt x="11800" y="4739"/>
                      <a:pt x="11824" y="4668"/>
                    </a:cubicBezTo>
                    <a:cubicBezTo>
                      <a:pt x="11859" y="4787"/>
                      <a:pt x="11883" y="4846"/>
                      <a:pt x="11883" y="4846"/>
                    </a:cubicBezTo>
                    <a:cubicBezTo>
                      <a:pt x="11883" y="4846"/>
                      <a:pt x="11943" y="4739"/>
                      <a:pt x="11990" y="4537"/>
                    </a:cubicBezTo>
                    <a:cubicBezTo>
                      <a:pt x="11990" y="4513"/>
                      <a:pt x="12002" y="4489"/>
                      <a:pt x="12002" y="4453"/>
                    </a:cubicBezTo>
                    <a:cubicBezTo>
                      <a:pt x="12026" y="4489"/>
                      <a:pt x="12038" y="4501"/>
                      <a:pt x="12038" y="4501"/>
                    </a:cubicBezTo>
                    <a:cubicBezTo>
                      <a:pt x="12038" y="4501"/>
                      <a:pt x="12086" y="4418"/>
                      <a:pt x="12145" y="4239"/>
                    </a:cubicBezTo>
                    <a:cubicBezTo>
                      <a:pt x="12157" y="4191"/>
                      <a:pt x="12157" y="4144"/>
                      <a:pt x="12169" y="4084"/>
                    </a:cubicBezTo>
                    <a:cubicBezTo>
                      <a:pt x="12181" y="4037"/>
                      <a:pt x="12217" y="4001"/>
                      <a:pt x="12240" y="3941"/>
                    </a:cubicBezTo>
                    <a:cubicBezTo>
                      <a:pt x="12288" y="3822"/>
                      <a:pt x="12336" y="3644"/>
                      <a:pt x="12336" y="3418"/>
                    </a:cubicBezTo>
                    <a:cubicBezTo>
                      <a:pt x="12383" y="3608"/>
                      <a:pt x="12419" y="3775"/>
                      <a:pt x="12467" y="3894"/>
                    </a:cubicBezTo>
                    <a:cubicBezTo>
                      <a:pt x="12467" y="3906"/>
                      <a:pt x="12479" y="3918"/>
                      <a:pt x="12479" y="3941"/>
                    </a:cubicBezTo>
                    <a:cubicBezTo>
                      <a:pt x="12467" y="4191"/>
                      <a:pt x="12467" y="4394"/>
                      <a:pt x="12467" y="4549"/>
                    </a:cubicBezTo>
                    <a:cubicBezTo>
                      <a:pt x="12467" y="4787"/>
                      <a:pt x="12479" y="4906"/>
                      <a:pt x="12479" y="4906"/>
                    </a:cubicBezTo>
                    <a:cubicBezTo>
                      <a:pt x="12479" y="4906"/>
                      <a:pt x="12562" y="4811"/>
                      <a:pt x="12657" y="4608"/>
                    </a:cubicBezTo>
                    <a:cubicBezTo>
                      <a:pt x="12705" y="4501"/>
                      <a:pt x="12764" y="4358"/>
                      <a:pt x="12812" y="4191"/>
                    </a:cubicBezTo>
                    <a:cubicBezTo>
                      <a:pt x="12860" y="4322"/>
                      <a:pt x="12883" y="4382"/>
                      <a:pt x="12883" y="4382"/>
                    </a:cubicBezTo>
                    <a:cubicBezTo>
                      <a:pt x="12883" y="4382"/>
                      <a:pt x="12931" y="4299"/>
                      <a:pt x="12979" y="4120"/>
                    </a:cubicBezTo>
                    <a:lnTo>
                      <a:pt x="12979" y="4132"/>
                    </a:lnTo>
                    <a:cubicBezTo>
                      <a:pt x="12943" y="4561"/>
                      <a:pt x="12991" y="4799"/>
                      <a:pt x="12991" y="4799"/>
                    </a:cubicBezTo>
                    <a:cubicBezTo>
                      <a:pt x="12991" y="4799"/>
                      <a:pt x="13002" y="4787"/>
                      <a:pt x="13038" y="4727"/>
                    </a:cubicBezTo>
                    <a:lnTo>
                      <a:pt x="13038" y="4775"/>
                    </a:lnTo>
                    <a:cubicBezTo>
                      <a:pt x="13038" y="4775"/>
                      <a:pt x="13050" y="4751"/>
                      <a:pt x="13062" y="4727"/>
                    </a:cubicBezTo>
                    <a:lnTo>
                      <a:pt x="13062" y="4727"/>
                    </a:lnTo>
                    <a:cubicBezTo>
                      <a:pt x="13050" y="4858"/>
                      <a:pt x="13050" y="4930"/>
                      <a:pt x="13050" y="4930"/>
                    </a:cubicBezTo>
                    <a:cubicBezTo>
                      <a:pt x="13050" y="4930"/>
                      <a:pt x="13098" y="4894"/>
                      <a:pt x="13181" y="4775"/>
                    </a:cubicBezTo>
                    <a:cubicBezTo>
                      <a:pt x="13241" y="4906"/>
                      <a:pt x="13288" y="4977"/>
                      <a:pt x="13288" y="4977"/>
                    </a:cubicBezTo>
                    <a:cubicBezTo>
                      <a:pt x="13288" y="4977"/>
                      <a:pt x="13324" y="4870"/>
                      <a:pt x="13348" y="4668"/>
                    </a:cubicBezTo>
                    <a:cubicBezTo>
                      <a:pt x="13348" y="4620"/>
                      <a:pt x="13360" y="4561"/>
                      <a:pt x="13360" y="4501"/>
                    </a:cubicBezTo>
                    <a:lnTo>
                      <a:pt x="13360" y="4513"/>
                    </a:lnTo>
                    <a:cubicBezTo>
                      <a:pt x="13360" y="4692"/>
                      <a:pt x="13372" y="4787"/>
                      <a:pt x="13372" y="4787"/>
                    </a:cubicBezTo>
                    <a:cubicBezTo>
                      <a:pt x="13372" y="4787"/>
                      <a:pt x="13455" y="4727"/>
                      <a:pt x="13538" y="4572"/>
                    </a:cubicBezTo>
                    <a:cubicBezTo>
                      <a:pt x="13645" y="4441"/>
                      <a:pt x="13764" y="4215"/>
                      <a:pt x="13919" y="3906"/>
                    </a:cubicBezTo>
                    <a:cubicBezTo>
                      <a:pt x="14110" y="3465"/>
                      <a:pt x="14395" y="2870"/>
                      <a:pt x="14693" y="2417"/>
                    </a:cubicBezTo>
                    <a:cubicBezTo>
                      <a:pt x="14824" y="2191"/>
                      <a:pt x="14967" y="2001"/>
                      <a:pt x="15062" y="1858"/>
                    </a:cubicBezTo>
                    <a:cubicBezTo>
                      <a:pt x="15169" y="1715"/>
                      <a:pt x="15229" y="1632"/>
                      <a:pt x="15229" y="1632"/>
                    </a:cubicBezTo>
                    <a:lnTo>
                      <a:pt x="15229" y="1632"/>
                    </a:lnTo>
                    <a:cubicBezTo>
                      <a:pt x="15229" y="1632"/>
                      <a:pt x="15003" y="1691"/>
                      <a:pt x="14872" y="1798"/>
                    </a:cubicBezTo>
                    <a:cubicBezTo>
                      <a:pt x="14729" y="1917"/>
                      <a:pt x="14574" y="2084"/>
                      <a:pt x="14372" y="2275"/>
                    </a:cubicBezTo>
                    <a:cubicBezTo>
                      <a:pt x="14193" y="2465"/>
                      <a:pt x="14014" y="2691"/>
                      <a:pt x="13860" y="2929"/>
                    </a:cubicBezTo>
                    <a:cubicBezTo>
                      <a:pt x="14276" y="1703"/>
                      <a:pt x="14669" y="298"/>
                      <a:pt x="14669" y="298"/>
                    </a:cubicBezTo>
                    <a:lnTo>
                      <a:pt x="14669" y="298"/>
                    </a:lnTo>
                    <a:cubicBezTo>
                      <a:pt x="14669" y="298"/>
                      <a:pt x="14312" y="1025"/>
                      <a:pt x="13931" y="1870"/>
                    </a:cubicBezTo>
                    <a:cubicBezTo>
                      <a:pt x="14157" y="977"/>
                      <a:pt x="14336" y="191"/>
                      <a:pt x="14336" y="191"/>
                    </a:cubicBezTo>
                    <a:lnTo>
                      <a:pt x="14336" y="191"/>
                    </a:lnTo>
                    <a:cubicBezTo>
                      <a:pt x="14336" y="191"/>
                      <a:pt x="13931" y="1108"/>
                      <a:pt x="13562" y="2108"/>
                    </a:cubicBezTo>
                    <a:cubicBezTo>
                      <a:pt x="13717" y="1096"/>
                      <a:pt x="13824" y="132"/>
                      <a:pt x="13824" y="131"/>
                    </a:cubicBezTo>
                    <a:lnTo>
                      <a:pt x="13824" y="131"/>
                    </a:lnTo>
                    <a:cubicBezTo>
                      <a:pt x="13824" y="132"/>
                      <a:pt x="13514" y="1108"/>
                      <a:pt x="13229" y="2144"/>
                    </a:cubicBezTo>
                    <a:cubicBezTo>
                      <a:pt x="13241" y="1965"/>
                      <a:pt x="13241" y="1786"/>
                      <a:pt x="13264" y="1620"/>
                    </a:cubicBezTo>
                    <a:cubicBezTo>
                      <a:pt x="13288" y="1286"/>
                      <a:pt x="13336" y="989"/>
                      <a:pt x="13360" y="786"/>
                    </a:cubicBezTo>
                    <a:cubicBezTo>
                      <a:pt x="13395" y="572"/>
                      <a:pt x="13419" y="453"/>
                      <a:pt x="13419" y="453"/>
                    </a:cubicBezTo>
                    <a:lnTo>
                      <a:pt x="13419" y="453"/>
                    </a:lnTo>
                    <a:cubicBezTo>
                      <a:pt x="13419" y="453"/>
                      <a:pt x="13383" y="572"/>
                      <a:pt x="13300" y="774"/>
                    </a:cubicBezTo>
                    <a:cubicBezTo>
                      <a:pt x="13229" y="965"/>
                      <a:pt x="13145" y="1263"/>
                      <a:pt x="13062" y="1584"/>
                    </a:cubicBezTo>
                    <a:cubicBezTo>
                      <a:pt x="13050" y="1620"/>
                      <a:pt x="13050" y="1644"/>
                      <a:pt x="13050" y="1691"/>
                    </a:cubicBezTo>
                    <a:cubicBezTo>
                      <a:pt x="13026" y="1489"/>
                      <a:pt x="12991" y="1263"/>
                      <a:pt x="12943" y="1072"/>
                    </a:cubicBezTo>
                    <a:cubicBezTo>
                      <a:pt x="12883" y="751"/>
                      <a:pt x="12812" y="489"/>
                      <a:pt x="12764" y="298"/>
                    </a:cubicBezTo>
                    <a:cubicBezTo>
                      <a:pt x="12705" y="96"/>
                      <a:pt x="12681" y="1"/>
                      <a:pt x="12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0"/>
              <p:cNvSpPr/>
              <p:nvPr/>
            </p:nvSpPr>
            <p:spPr>
              <a:xfrm>
                <a:off x="-638200" y="1286725"/>
                <a:ext cx="380450" cy="127425"/>
              </a:xfrm>
              <a:custGeom>
                <a:avLst/>
                <a:gdLst/>
                <a:ahLst/>
                <a:cxnLst/>
                <a:rect l="l" t="t" r="r" b="b"/>
                <a:pathLst>
                  <a:path w="15218" h="5097" extrusionOk="0">
                    <a:moveTo>
                      <a:pt x="11574" y="131"/>
                    </a:moveTo>
                    <a:cubicBezTo>
                      <a:pt x="11574" y="131"/>
                      <a:pt x="11578" y="143"/>
                      <a:pt x="11590" y="160"/>
                    </a:cubicBezTo>
                    <a:lnTo>
                      <a:pt x="11590" y="160"/>
                    </a:lnTo>
                    <a:lnTo>
                      <a:pt x="11574" y="131"/>
                    </a:lnTo>
                    <a:close/>
                    <a:moveTo>
                      <a:pt x="4442" y="1084"/>
                    </a:moveTo>
                    <a:lnTo>
                      <a:pt x="4466" y="1096"/>
                    </a:lnTo>
                    <a:lnTo>
                      <a:pt x="4466" y="1096"/>
                    </a:lnTo>
                    <a:cubicBezTo>
                      <a:pt x="4451" y="1087"/>
                      <a:pt x="4442" y="1084"/>
                      <a:pt x="4442" y="1084"/>
                    </a:cubicBezTo>
                    <a:close/>
                    <a:moveTo>
                      <a:pt x="3013" y="1191"/>
                    </a:moveTo>
                    <a:lnTo>
                      <a:pt x="3024" y="1199"/>
                    </a:lnTo>
                    <a:lnTo>
                      <a:pt x="3024" y="1199"/>
                    </a:lnTo>
                    <a:cubicBezTo>
                      <a:pt x="3018" y="1193"/>
                      <a:pt x="3013" y="1191"/>
                      <a:pt x="3013" y="1191"/>
                    </a:cubicBezTo>
                    <a:close/>
                    <a:moveTo>
                      <a:pt x="4656" y="1154"/>
                    </a:moveTo>
                    <a:lnTo>
                      <a:pt x="4656" y="1203"/>
                    </a:lnTo>
                    <a:cubicBezTo>
                      <a:pt x="4634" y="1192"/>
                      <a:pt x="4602" y="1181"/>
                      <a:pt x="4588" y="1160"/>
                    </a:cubicBezTo>
                    <a:lnTo>
                      <a:pt x="4588" y="1160"/>
                    </a:lnTo>
                    <a:cubicBezTo>
                      <a:pt x="4604" y="1170"/>
                      <a:pt x="4623" y="1180"/>
                      <a:pt x="4644" y="1191"/>
                    </a:cubicBezTo>
                    <a:cubicBezTo>
                      <a:pt x="4648" y="1180"/>
                      <a:pt x="4652" y="1168"/>
                      <a:pt x="4656" y="1154"/>
                    </a:cubicBezTo>
                    <a:close/>
                    <a:moveTo>
                      <a:pt x="4823" y="1155"/>
                    </a:moveTo>
                    <a:cubicBezTo>
                      <a:pt x="4882" y="1239"/>
                      <a:pt x="5013" y="1310"/>
                      <a:pt x="5085" y="1417"/>
                    </a:cubicBezTo>
                    <a:cubicBezTo>
                      <a:pt x="5025" y="1370"/>
                      <a:pt x="4894" y="1322"/>
                      <a:pt x="4823" y="1274"/>
                    </a:cubicBezTo>
                    <a:cubicBezTo>
                      <a:pt x="4811" y="1239"/>
                      <a:pt x="4823" y="1203"/>
                      <a:pt x="4823" y="1155"/>
                    </a:cubicBezTo>
                    <a:close/>
                    <a:moveTo>
                      <a:pt x="12074" y="1393"/>
                    </a:moveTo>
                    <a:cubicBezTo>
                      <a:pt x="12092" y="1466"/>
                      <a:pt x="12103" y="1531"/>
                      <a:pt x="12123" y="1601"/>
                    </a:cubicBezTo>
                    <a:lnTo>
                      <a:pt x="12123" y="1601"/>
                    </a:lnTo>
                    <a:cubicBezTo>
                      <a:pt x="12103" y="1565"/>
                      <a:pt x="12084" y="1541"/>
                      <a:pt x="12074" y="1501"/>
                    </a:cubicBezTo>
                    <a:lnTo>
                      <a:pt x="12074" y="1393"/>
                    </a:lnTo>
                    <a:close/>
                    <a:moveTo>
                      <a:pt x="8026" y="1001"/>
                    </a:moveTo>
                    <a:lnTo>
                      <a:pt x="8026" y="1001"/>
                    </a:lnTo>
                    <a:cubicBezTo>
                      <a:pt x="8169" y="1143"/>
                      <a:pt x="8347" y="1358"/>
                      <a:pt x="8526" y="1608"/>
                    </a:cubicBezTo>
                    <a:cubicBezTo>
                      <a:pt x="8538" y="1620"/>
                      <a:pt x="8538" y="1632"/>
                      <a:pt x="8561" y="1655"/>
                    </a:cubicBezTo>
                    <a:cubicBezTo>
                      <a:pt x="8407" y="1560"/>
                      <a:pt x="8276" y="1489"/>
                      <a:pt x="8157" y="1429"/>
                    </a:cubicBezTo>
                    <a:cubicBezTo>
                      <a:pt x="8097" y="1251"/>
                      <a:pt x="8050" y="1096"/>
                      <a:pt x="8026" y="1001"/>
                    </a:cubicBezTo>
                    <a:close/>
                    <a:moveTo>
                      <a:pt x="5109" y="1691"/>
                    </a:moveTo>
                    <a:lnTo>
                      <a:pt x="5109" y="1691"/>
                    </a:lnTo>
                    <a:cubicBezTo>
                      <a:pt x="5132" y="1715"/>
                      <a:pt x="5168" y="1739"/>
                      <a:pt x="5180" y="1774"/>
                    </a:cubicBezTo>
                    <a:cubicBezTo>
                      <a:pt x="5168" y="1751"/>
                      <a:pt x="5132" y="1751"/>
                      <a:pt x="5121" y="1739"/>
                    </a:cubicBezTo>
                    <a:cubicBezTo>
                      <a:pt x="5121" y="1727"/>
                      <a:pt x="5109" y="1703"/>
                      <a:pt x="5109" y="1691"/>
                    </a:cubicBezTo>
                    <a:close/>
                    <a:moveTo>
                      <a:pt x="2144" y="1417"/>
                    </a:moveTo>
                    <a:lnTo>
                      <a:pt x="2144" y="1417"/>
                    </a:lnTo>
                    <a:cubicBezTo>
                      <a:pt x="2215" y="1513"/>
                      <a:pt x="2311" y="1655"/>
                      <a:pt x="2394" y="1798"/>
                    </a:cubicBezTo>
                    <a:cubicBezTo>
                      <a:pt x="2323" y="1727"/>
                      <a:pt x="2251" y="1667"/>
                      <a:pt x="2192" y="1620"/>
                    </a:cubicBezTo>
                    <a:cubicBezTo>
                      <a:pt x="2168" y="1548"/>
                      <a:pt x="2156" y="1477"/>
                      <a:pt x="2144" y="1417"/>
                    </a:cubicBezTo>
                    <a:close/>
                    <a:moveTo>
                      <a:pt x="7811" y="1358"/>
                    </a:moveTo>
                    <a:lnTo>
                      <a:pt x="7823" y="1370"/>
                    </a:lnTo>
                    <a:cubicBezTo>
                      <a:pt x="7871" y="1393"/>
                      <a:pt x="7919" y="1429"/>
                      <a:pt x="7978" y="1453"/>
                    </a:cubicBezTo>
                    <a:lnTo>
                      <a:pt x="8026" y="1548"/>
                    </a:lnTo>
                    <a:cubicBezTo>
                      <a:pt x="8026" y="1632"/>
                      <a:pt x="8038" y="1739"/>
                      <a:pt x="8038" y="1834"/>
                    </a:cubicBezTo>
                    <a:cubicBezTo>
                      <a:pt x="8026" y="1810"/>
                      <a:pt x="8002" y="1810"/>
                      <a:pt x="7978" y="1798"/>
                    </a:cubicBezTo>
                    <a:cubicBezTo>
                      <a:pt x="7919" y="1632"/>
                      <a:pt x="7859" y="1489"/>
                      <a:pt x="7811" y="1358"/>
                    </a:cubicBezTo>
                    <a:close/>
                    <a:moveTo>
                      <a:pt x="4490" y="1774"/>
                    </a:moveTo>
                    <a:lnTo>
                      <a:pt x="4585" y="1858"/>
                    </a:lnTo>
                    <a:cubicBezTo>
                      <a:pt x="4609" y="1894"/>
                      <a:pt x="4644" y="1917"/>
                      <a:pt x="4656" y="1965"/>
                    </a:cubicBezTo>
                    <a:cubicBezTo>
                      <a:pt x="4621" y="1953"/>
                      <a:pt x="4597" y="1929"/>
                      <a:pt x="4585" y="1905"/>
                    </a:cubicBezTo>
                    <a:cubicBezTo>
                      <a:pt x="4549" y="1894"/>
                      <a:pt x="4537" y="1870"/>
                      <a:pt x="4513" y="1858"/>
                    </a:cubicBezTo>
                    <a:cubicBezTo>
                      <a:pt x="4513" y="1834"/>
                      <a:pt x="4490" y="1798"/>
                      <a:pt x="4490" y="1774"/>
                    </a:cubicBezTo>
                    <a:close/>
                    <a:moveTo>
                      <a:pt x="4787" y="1417"/>
                    </a:moveTo>
                    <a:lnTo>
                      <a:pt x="4787" y="1417"/>
                    </a:lnTo>
                    <a:cubicBezTo>
                      <a:pt x="4871" y="1453"/>
                      <a:pt x="4942" y="1513"/>
                      <a:pt x="5002" y="1596"/>
                    </a:cubicBezTo>
                    <a:lnTo>
                      <a:pt x="5002" y="1679"/>
                    </a:lnTo>
                    <a:cubicBezTo>
                      <a:pt x="4942" y="1655"/>
                      <a:pt x="4894" y="1632"/>
                      <a:pt x="4894" y="1632"/>
                    </a:cubicBezTo>
                    <a:lnTo>
                      <a:pt x="4894" y="1632"/>
                    </a:lnTo>
                    <a:cubicBezTo>
                      <a:pt x="4894" y="1632"/>
                      <a:pt x="4942" y="1667"/>
                      <a:pt x="5002" y="1727"/>
                    </a:cubicBezTo>
                    <a:lnTo>
                      <a:pt x="5002" y="1965"/>
                    </a:lnTo>
                    <a:cubicBezTo>
                      <a:pt x="4954" y="1917"/>
                      <a:pt x="4906" y="1894"/>
                      <a:pt x="4882" y="1870"/>
                    </a:cubicBezTo>
                    <a:cubicBezTo>
                      <a:pt x="4871" y="1798"/>
                      <a:pt x="4847" y="1727"/>
                      <a:pt x="4835" y="1667"/>
                    </a:cubicBezTo>
                    <a:cubicBezTo>
                      <a:pt x="4823" y="1572"/>
                      <a:pt x="4811" y="1501"/>
                      <a:pt x="4787" y="1417"/>
                    </a:cubicBezTo>
                    <a:close/>
                    <a:moveTo>
                      <a:pt x="5549" y="1393"/>
                    </a:moveTo>
                    <a:cubicBezTo>
                      <a:pt x="5561" y="1417"/>
                      <a:pt x="5585" y="1441"/>
                      <a:pt x="5597" y="1453"/>
                    </a:cubicBezTo>
                    <a:cubicBezTo>
                      <a:pt x="5680" y="1572"/>
                      <a:pt x="5799" y="1739"/>
                      <a:pt x="5906" y="1929"/>
                    </a:cubicBezTo>
                    <a:cubicBezTo>
                      <a:pt x="5918" y="1965"/>
                      <a:pt x="5942" y="1989"/>
                      <a:pt x="5966" y="2024"/>
                    </a:cubicBezTo>
                    <a:lnTo>
                      <a:pt x="5966" y="2072"/>
                    </a:lnTo>
                    <a:lnTo>
                      <a:pt x="5704" y="1798"/>
                    </a:lnTo>
                    <a:cubicBezTo>
                      <a:pt x="5644" y="1655"/>
                      <a:pt x="5585" y="1513"/>
                      <a:pt x="5549" y="1393"/>
                    </a:cubicBezTo>
                    <a:close/>
                    <a:moveTo>
                      <a:pt x="7373" y="1628"/>
                    </a:moveTo>
                    <a:cubicBezTo>
                      <a:pt x="7386" y="1633"/>
                      <a:pt x="7402" y="1638"/>
                      <a:pt x="7418" y="1643"/>
                    </a:cubicBezTo>
                    <a:cubicBezTo>
                      <a:pt x="7454" y="1667"/>
                      <a:pt x="7502" y="1679"/>
                      <a:pt x="7538" y="1703"/>
                    </a:cubicBezTo>
                    <a:cubicBezTo>
                      <a:pt x="7541" y="1708"/>
                      <a:pt x="7544" y="1713"/>
                      <a:pt x="7547" y="1719"/>
                    </a:cubicBezTo>
                    <a:lnTo>
                      <a:pt x="7547" y="1719"/>
                    </a:lnTo>
                    <a:cubicBezTo>
                      <a:pt x="7541" y="1716"/>
                      <a:pt x="7534" y="1715"/>
                      <a:pt x="7526" y="1715"/>
                    </a:cubicBezTo>
                    <a:cubicBezTo>
                      <a:pt x="7539" y="1722"/>
                      <a:pt x="7549" y="1728"/>
                      <a:pt x="7557" y="1740"/>
                    </a:cubicBezTo>
                    <a:lnTo>
                      <a:pt x="7557" y="1740"/>
                    </a:lnTo>
                    <a:cubicBezTo>
                      <a:pt x="7554" y="1733"/>
                      <a:pt x="7551" y="1726"/>
                      <a:pt x="7547" y="1719"/>
                    </a:cubicBezTo>
                    <a:lnTo>
                      <a:pt x="7547" y="1719"/>
                    </a:lnTo>
                    <a:cubicBezTo>
                      <a:pt x="7558" y="1723"/>
                      <a:pt x="7566" y="1731"/>
                      <a:pt x="7573" y="1739"/>
                    </a:cubicBezTo>
                    <a:cubicBezTo>
                      <a:pt x="7633" y="1774"/>
                      <a:pt x="7704" y="1810"/>
                      <a:pt x="7788" y="1858"/>
                    </a:cubicBezTo>
                    <a:lnTo>
                      <a:pt x="7823" y="2132"/>
                    </a:lnTo>
                    <a:cubicBezTo>
                      <a:pt x="7811" y="2132"/>
                      <a:pt x="7811" y="2132"/>
                      <a:pt x="7799" y="2108"/>
                    </a:cubicBezTo>
                    <a:cubicBezTo>
                      <a:pt x="7728" y="1965"/>
                      <a:pt x="7633" y="1846"/>
                      <a:pt x="7573" y="1774"/>
                    </a:cubicBezTo>
                    <a:cubicBezTo>
                      <a:pt x="7568" y="1759"/>
                      <a:pt x="7563" y="1748"/>
                      <a:pt x="7557" y="1740"/>
                    </a:cubicBezTo>
                    <a:lnTo>
                      <a:pt x="7557" y="1740"/>
                    </a:lnTo>
                    <a:cubicBezTo>
                      <a:pt x="7569" y="1768"/>
                      <a:pt x="7577" y="1798"/>
                      <a:pt x="7585" y="1822"/>
                    </a:cubicBezTo>
                    <a:cubicBezTo>
                      <a:pt x="7597" y="1882"/>
                      <a:pt x="7633" y="1977"/>
                      <a:pt x="7657" y="2060"/>
                    </a:cubicBezTo>
                    <a:cubicBezTo>
                      <a:pt x="7633" y="2048"/>
                      <a:pt x="7597" y="2048"/>
                      <a:pt x="7573" y="2036"/>
                    </a:cubicBezTo>
                    <a:lnTo>
                      <a:pt x="7373" y="1628"/>
                    </a:lnTo>
                    <a:close/>
                    <a:moveTo>
                      <a:pt x="2227" y="1858"/>
                    </a:moveTo>
                    <a:lnTo>
                      <a:pt x="2227" y="1858"/>
                    </a:lnTo>
                    <a:cubicBezTo>
                      <a:pt x="2275" y="1917"/>
                      <a:pt x="2323" y="1977"/>
                      <a:pt x="2346" y="2036"/>
                    </a:cubicBezTo>
                    <a:cubicBezTo>
                      <a:pt x="2382" y="2096"/>
                      <a:pt x="2430" y="2167"/>
                      <a:pt x="2465" y="2227"/>
                    </a:cubicBezTo>
                    <a:cubicBezTo>
                      <a:pt x="2370" y="2203"/>
                      <a:pt x="2287" y="2167"/>
                      <a:pt x="2263" y="2167"/>
                    </a:cubicBezTo>
                    <a:cubicBezTo>
                      <a:pt x="2251" y="2072"/>
                      <a:pt x="2251" y="1965"/>
                      <a:pt x="2227" y="1858"/>
                    </a:cubicBezTo>
                    <a:close/>
                    <a:moveTo>
                      <a:pt x="4120" y="1751"/>
                    </a:moveTo>
                    <a:lnTo>
                      <a:pt x="4120" y="1751"/>
                    </a:lnTo>
                    <a:cubicBezTo>
                      <a:pt x="4216" y="1834"/>
                      <a:pt x="4287" y="1905"/>
                      <a:pt x="4394" y="1989"/>
                    </a:cubicBezTo>
                    <a:lnTo>
                      <a:pt x="4394" y="2227"/>
                    </a:lnTo>
                    <a:cubicBezTo>
                      <a:pt x="4299" y="2072"/>
                      <a:pt x="4216" y="1905"/>
                      <a:pt x="4120" y="1751"/>
                    </a:cubicBezTo>
                    <a:close/>
                    <a:moveTo>
                      <a:pt x="6085" y="1608"/>
                    </a:moveTo>
                    <a:cubicBezTo>
                      <a:pt x="6121" y="1667"/>
                      <a:pt x="6145" y="1727"/>
                      <a:pt x="6192" y="1774"/>
                    </a:cubicBezTo>
                    <a:cubicBezTo>
                      <a:pt x="6275" y="1917"/>
                      <a:pt x="6395" y="2084"/>
                      <a:pt x="6454" y="2251"/>
                    </a:cubicBezTo>
                    <a:cubicBezTo>
                      <a:pt x="6395" y="2108"/>
                      <a:pt x="6252" y="1989"/>
                      <a:pt x="6145" y="1870"/>
                    </a:cubicBezTo>
                    <a:cubicBezTo>
                      <a:pt x="6133" y="1774"/>
                      <a:pt x="6097" y="1679"/>
                      <a:pt x="6085" y="1608"/>
                    </a:cubicBezTo>
                    <a:close/>
                    <a:moveTo>
                      <a:pt x="8180" y="1608"/>
                    </a:moveTo>
                    <a:lnTo>
                      <a:pt x="8180" y="1608"/>
                    </a:lnTo>
                    <a:cubicBezTo>
                      <a:pt x="8288" y="1679"/>
                      <a:pt x="8395" y="1774"/>
                      <a:pt x="8502" y="1858"/>
                    </a:cubicBezTo>
                    <a:cubicBezTo>
                      <a:pt x="8621" y="1965"/>
                      <a:pt x="8740" y="2072"/>
                      <a:pt x="8835" y="2191"/>
                    </a:cubicBezTo>
                    <a:cubicBezTo>
                      <a:pt x="8859" y="2227"/>
                      <a:pt x="8883" y="2275"/>
                      <a:pt x="8895" y="2322"/>
                    </a:cubicBezTo>
                    <a:cubicBezTo>
                      <a:pt x="8764" y="2215"/>
                      <a:pt x="8621" y="2132"/>
                      <a:pt x="8478" y="2048"/>
                    </a:cubicBezTo>
                    <a:cubicBezTo>
                      <a:pt x="8454" y="1989"/>
                      <a:pt x="8407" y="1929"/>
                      <a:pt x="8383" y="1870"/>
                    </a:cubicBezTo>
                    <a:cubicBezTo>
                      <a:pt x="8323" y="1786"/>
                      <a:pt x="8264" y="1691"/>
                      <a:pt x="8180" y="1608"/>
                    </a:cubicBezTo>
                    <a:close/>
                    <a:moveTo>
                      <a:pt x="7573" y="2191"/>
                    </a:moveTo>
                    <a:lnTo>
                      <a:pt x="7573" y="2191"/>
                    </a:lnTo>
                    <a:cubicBezTo>
                      <a:pt x="7609" y="2203"/>
                      <a:pt x="7621" y="2203"/>
                      <a:pt x="7633" y="2215"/>
                    </a:cubicBezTo>
                    <a:lnTo>
                      <a:pt x="7633" y="2227"/>
                    </a:lnTo>
                    <a:cubicBezTo>
                      <a:pt x="7645" y="2263"/>
                      <a:pt x="7645" y="2310"/>
                      <a:pt x="7645" y="2334"/>
                    </a:cubicBezTo>
                    <a:cubicBezTo>
                      <a:pt x="7621" y="2286"/>
                      <a:pt x="7609" y="2251"/>
                      <a:pt x="7573" y="2191"/>
                    </a:cubicBezTo>
                    <a:close/>
                    <a:moveTo>
                      <a:pt x="5168" y="1846"/>
                    </a:moveTo>
                    <a:lnTo>
                      <a:pt x="5168" y="1846"/>
                    </a:lnTo>
                    <a:cubicBezTo>
                      <a:pt x="5252" y="1929"/>
                      <a:pt x="5383" y="2072"/>
                      <a:pt x="5525" y="2215"/>
                    </a:cubicBezTo>
                    <a:lnTo>
                      <a:pt x="5549" y="2251"/>
                    </a:lnTo>
                    <a:cubicBezTo>
                      <a:pt x="5537" y="2310"/>
                      <a:pt x="5537" y="2382"/>
                      <a:pt x="5525" y="2453"/>
                    </a:cubicBezTo>
                    <a:cubicBezTo>
                      <a:pt x="5502" y="2429"/>
                      <a:pt x="5478" y="2405"/>
                      <a:pt x="5466" y="2382"/>
                    </a:cubicBezTo>
                    <a:cubicBezTo>
                      <a:pt x="5383" y="2310"/>
                      <a:pt x="5323" y="2227"/>
                      <a:pt x="5252" y="2155"/>
                    </a:cubicBezTo>
                    <a:lnTo>
                      <a:pt x="5168" y="1846"/>
                    </a:lnTo>
                    <a:close/>
                    <a:moveTo>
                      <a:pt x="2871" y="1263"/>
                    </a:moveTo>
                    <a:cubicBezTo>
                      <a:pt x="2894" y="1287"/>
                      <a:pt x="2918" y="1334"/>
                      <a:pt x="2942" y="1382"/>
                    </a:cubicBezTo>
                    <a:lnTo>
                      <a:pt x="2882" y="1322"/>
                    </a:lnTo>
                    <a:lnTo>
                      <a:pt x="2882" y="1322"/>
                    </a:lnTo>
                    <a:cubicBezTo>
                      <a:pt x="2882" y="1322"/>
                      <a:pt x="2942" y="1405"/>
                      <a:pt x="3013" y="1560"/>
                    </a:cubicBezTo>
                    <a:cubicBezTo>
                      <a:pt x="3037" y="1608"/>
                      <a:pt x="3061" y="1632"/>
                      <a:pt x="3097" y="1691"/>
                    </a:cubicBezTo>
                    <a:cubicBezTo>
                      <a:pt x="3097" y="1798"/>
                      <a:pt x="3108" y="1929"/>
                      <a:pt x="3108" y="2048"/>
                    </a:cubicBezTo>
                    <a:lnTo>
                      <a:pt x="3013" y="2001"/>
                    </a:lnTo>
                    <a:lnTo>
                      <a:pt x="3013" y="2001"/>
                    </a:lnTo>
                    <a:cubicBezTo>
                      <a:pt x="3013" y="2001"/>
                      <a:pt x="3049" y="2036"/>
                      <a:pt x="3108" y="2084"/>
                    </a:cubicBezTo>
                    <a:cubicBezTo>
                      <a:pt x="3120" y="2215"/>
                      <a:pt x="3120" y="2358"/>
                      <a:pt x="3132" y="2513"/>
                    </a:cubicBezTo>
                    <a:cubicBezTo>
                      <a:pt x="3132" y="2513"/>
                      <a:pt x="3120" y="2513"/>
                      <a:pt x="3120" y="2501"/>
                    </a:cubicBezTo>
                    <a:cubicBezTo>
                      <a:pt x="3049" y="2346"/>
                      <a:pt x="2954" y="2215"/>
                      <a:pt x="2870" y="2084"/>
                    </a:cubicBezTo>
                    <a:cubicBezTo>
                      <a:pt x="2881" y="1659"/>
                      <a:pt x="2873" y="1329"/>
                      <a:pt x="2871" y="1263"/>
                    </a:cubicBezTo>
                    <a:close/>
                    <a:moveTo>
                      <a:pt x="2251" y="2167"/>
                    </a:moveTo>
                    <a:cubicBezTo>
                      <a:pt x="2287" y="2203"/>
                      <a:pt x="2346" y="2227"/>
                      <a:pt x="2442" y="2286"/>
                    </a:cubicBezTo>
                    <a:cubicBezTo>
                      <a:pt x="2465" y="2310"/>
                      <a:pt x="2489" y="2322"/>
                      <a:pt x="2513" y="2334"/>
                    </a:cubicBezTo>
                    <a:cubicBezTo>
                      <a:pt x="2501" y="2405"/>
                      <a:pt x="2489" y="2501"/>
                      <a:pt x="2465" y="2572"/>
                    </a:cubicBezTo>
                    <a:cubicBezTo>
                      <a:pt x="2406" y="2489"/>
                      <a:pt x="2335" y="2394"/>
                      <a:pt x="2263" y="2310"/>
                    </a:cubicBezTo>
                    <a:cubicBezTo>
                      <a:pt x="2263" y="2263"/>
                      <a:pt x="2251" y="2215"/>
                      <a:pt x="2251" y="2167"/>
                    </a:cubicBezTo>
                    <a:close/>
                    <a:moveTo>
                      <a:pt x="1239" y="1727"/>
                    </a:moveTo>
                    <a:cubicBezTo>
                      <a:pt x="1263" y="1751"/>
                      <a:pt x="1311" y="1810"/>
                      <a:pt x="1370" y="1870"/>
                    </a:cubicBezTo>
                    <a:cubicBezTo>
                      <a:pt x="1477" y="1989"/>
                      <a:pt x="1596" y="2155"/>
                      <a:pt x="1739" y="2334"/>
                    </a:cubicBezTo>
                    <a:cubicBezTo>
                      <a:pt x="1751" y="2370"/>
                      <a:pt x="1775" y="2382"/>
                      <a:pt x="1799" y="2405"/>
                    </a:cubicBezTo>
                    <a:cubicBezTo>
                      <a:pt x="1834" y="2525"/>
                      <a:pt x="1858" y="2644"/>
                      <a:pt x="1870" y="2763"/>
                    </a:cubicBezTo>
                    <a:cubicBezTo>
                      <a:pt x="1846" y="2751"/>
                      <a:pt x="1834" y="2727"/>
                      <a:pt x="1799" y="2703"/>
                    </a:cubicBezTo>
                    <a:cubicBezTo>
                      <a:pt x="1680" y="2441"/>
                      <a:pt x="1537" y="2167"/>
                      <a:pt x="1394" y="1965"/>
                    </a:cubicBezTo>
                    <a:cubicBezTo>
                      <a:pt x="1334" y="1870"/>
                      <a:pt x="1275" y="1798"/>
                      <a:pt x="1239" y="1727"/>
                    </a:cubicBezTo>
                    <a:close/>
                    <a:moveTo>
                      <a:pt x="8800" y="2620"/>
                    </a:moveTo>
                    <a:lnTo>
                      <a:pt x="8942" y="2763"/>
                    </a:lnTo>
                    <a:lnTo>
                      <a:pt x="8954" y="2786"/>
                    </a:lnTo>
                    <a:cubicBezTo>
                      <a:pt x="8919" y="2739"/>
                      <a:pt x="8871" y="2703"/>
                      <a:pt x="8812" y="2667"/>
                    </a:cubicBezTo>
                    <a:cubicBezTo>
                      <a:pt x="8800" y="2644"/>
                      <a:pt x="8800" y="2632"/>
                      <a:pt x="8800" y="2620"/>
                    </a:cubicBezTo>
                    <a:close/>
                    <a:moveTo>
                      <a:pt x="4573" y="2167"/>
                    </a:moveTo>
                    <a:lnTo>
                      <a:pt x="4680" y="2286"/>
                    </a:lnTo>
                    <a:cubicBezTo>
                      <a:pt x="4716" y="2489"/>
                      <a:pt x="4728" y="2667"/>
                      <a:pt x="4763" y="2846"/>
                    </a:cubicBezTo>
                    <a:cubicBezTo>
                      <a:pt x="4692" y="2644"/>
                      <a:pt x="4632" y="2441"/>
                      <a:pt x="4585" y="2251"/>
                    </a:cubicBezTo>
                    <a:cubicBezTo>
                      <a:pt x="4585" y="2215"/>
                      <a:pt x="4573" y="2203"/>
                      <a:pt x="4573" y="2167"/>
                    </a:cubicBezTo>
                    <a:close/>
                    <a:moveTo>
                      <a:pt x="1334" y="2679"/>
                    </a:moveTo>
                    <a:lnTo>
                      <a:pt x="1334" y="2679"/>
                    </a:lnTo>
                    <a:cubicBezTo>
                      <a:pt x="1394" y="2751"/>
                      <a:pt x="1442" y="2822"/>
                      <a:pt x="1489" y="2882"/>
                    </a:cubicBezTo>
                    <a:cubicBezTo>
                      <a:pt x="1501" y="2929"/>
                      <a:pt x="1513" y="2989"/>
                      <a:pt x="1513" y="3037"/>
                    </a:cubicBezTo>
                    <a:lnTo>
                      <a:pt x="1334" y="2679"/>
                    </a:lnTo>
                    <a:close/>
                    <a:moveTo>
                      <a:pt x="2287" y="3227"/>
                    </a:moveTo>
                    <a:cubicBezTo>
                      <a:pt x="2311" y="3239"/>
                      <a:pt x="2323" y="3274"/>
                      <a:pt x="2323" y="3286"/>
                    </a:cubicBezTo>
                    <a:lnTo>
                      <a:pt x="2323" y="3286"/>
                    </a:lnTo>
                    <a:cubicBezTo>
                      <a:pt x="2323" y="3275"/>
                      <a:pt x="2311" y="3263"/>
                      <a:pt x="2287" y="3239"/>
                    </a:cubicBezTo>
                    <a:lnTo>
                      <a:pt x="2287" y="3227"/>
                    </a:lnTo>
                    <a:close/>
                    <a:moveTo>
                      <a:pt x="8573" y="3096"/>
                    </a:moveTo>
                    <a:cubicBezTo>
                      <a:pt x="8597" y="3179"/>
                      <a:pt x="8621" y="3275"/>
                      <a:pt x="8645" y="3346"/>
                    </a:cubicBezTo>
                    <a:cubicBezTo>
                      <a:pt x="8657" y="3406"/>
                      <a:pt x="8681" y="3453"/>
                      <a:pt x="8692" y="3513"/>
                    </a:cubicBezTo>
                    <a:lnTo>
                      <a:pt x="8645" y="3465"/>
                    </a:lnTo>
                    <a:cubicBezTo>
                      <a:pt x="8633" y="3453"/>
                      <a:pt x="8633" y="3441"/>
                      <a:pt x="8633" y="3406"/>
                    </a:cubicBezTo>
                    <a:cubicBezTo>
                      <a:pt x="8621" y="3298"/>
                      <a:pt x="8585" y="3203"/>
                      <a:pt x="8573" y="3096"/>
                    </a:cubicBezTo>
                    <a:close/>
                    <a:moveTo>
                      <a:pt x="10586" y="1751"/>
                    </a:moveTo>
                    <a:cubicBezTo>
                      <a:pt x="10597" y="1786"/>
                      <a:pt x="10609" y="1834"/>
                      <a:pt x="10645" y="1858"/>
                    </a:cubicBezTo>
                    <a:cubicBezTo>
                      <a:pt x="10776" y="2132"/>
                      <a:pt x="10895" y="2441"/>
                      <a:pt x="11002" y="2763"/>
                    </a:cubicBezTo>
                    <a:cubicBezTo>
                      <a:pt x="11098" y="3060"/>
                      <a:pt x="11181" y="3346"/>
                      <a:pt x="11240" y="3620"/>
                    </a:cubicBezTo>
                    <a:cubicBezTo>
                      <a:pt x="11193" y="3525"/>
                      <a:pt x="11145" y="3418"/>
                      <a:pt x="11074" y="3322"/>
                    </a:cubicBezTo>
                    <a:cubicBezTo>
                      <a:pt x="11014" y="3048"/>
                      <a:pt x="10907" y="2751"/>
                      <a:pt x="10788" y="2453"/>
                    </a:cubicBezTo>
                    <a:cubicBezTo>
                      <a:pt x="10764" y="2382"/>
                      <a:pt x="10728" y="2322"/>
                      <a:pt x="10705" y="2251"/>
                    </a:cubicBezTo>
                    <a:cubicBezTo>
                      <a:pt x="10657" y="2084"/>
                      <a:pt x="10621" y="1917"/>
                      <a:pt x="10586" y="1751"/>
                    </a:cubicBezTo>
                    <a:close/>
                    <a:moveTo>
                      <a:pt x="12657" y="0"/>
                    </a:moveTo>
                    <a:cubicBezTo>
                      <a:pt x="12657" y="1"/>
                      <a:pt x="12681" y="120"/>
                      <a:pt x="12693" y="310"/>
                    </a:cubicBezTo>
                    <a:cubicBezTo>
                      <a:pt x="12705" y="500"/>
                      <a:pt x="12729" y="786"/>
                      <a:pt x="12741" y="1096"/>
                    </a:cubicBezTo>
                    <a:cubicBezTo>
                      <a:pt x="12741" y="1251"/>
                      <a:pt x="12752" y="1393"/>
                      <a:pt x="12752" y="1560"/>
                    </a:cubicBezTo>
                    <a:cubicBezTo>
                      <a:pt x="12681" y="786"/>
                      <a:pt x="12586" y="143"/>
                      <a:pt x="12586" y="143"/>
                    </a:cubicBezTo>
                    <a:cubicBezTo>
                      <a:pt x="12586" y="143"/>
                      <a:pt x="12526" y="965"/>
                      <a:pt x="12502" y="1858"/>
                    </a:cubicBezTo>
                    <a:cubicBezTo>
                      <a:pt x="12419" y="1632"/>
                      <a:pt x="12348" y="1429"/>
                      <a:pt x="12264" y="1239"/>
                    </a:cubicBezTo>
                    <a:cubicBezTo>
                      <a:pt x="12217" y="1143"/>
                      <a:pt x="12181" y="1072"/>
                      <a:pt x="12145" y="1001"/>
                    </a:cubicBezTo>
                    <a:cubicBezTo>
                      <a:pt x="12157" y="893"/>
                      <a:pt x="12157" y="846"/>
                      <a:pt x="12157" y="846"/>
                    </a:cubicBezTo>
                    <a:lnTo>
                      <a:pt x="12157" y="846"/>
                    </a:lnTo>
                    <a:cubicBezTo>
                      <a:pt x="12157" y="846"/>
                      <a:pt x="12145" y="893"/>
                      <a:pt x="12121" y="965"/>
                    </a:cubicBezTo>
                    <a:cubicBezTo>
                      <a:pt x="12014" y="762"/>
                      <a:pt x="11907" y="572"/>
                      <a:pt x="11800" y="429"/>
                    </a:cubicBezTo>
                    <a:cubicBezTo>
                      <a:pt x="11740" y="322"/>
                      <a:pt x="11681" y="262"/>
                      <a:pt x="11633" y="203"/>
                    </a:cubicBezTo>
                    <a:cubicBezTo>
                      <a:pt x="11613" y="188"/>
                      <a:pt x="11599" y="173"/>
                      <a:pt x="11590" y="160"/>
                    </a:cubicBezTo>
                    <a:lnTo>
                      <a:pt x="11590" y="160"/>
                    </a:lnTo>
                    <a:lnTo>
                      <a:pt x="11621" y="215"/>
                    </a:lnTo>
                    <a:cubicBezTo>
                      <a:pt x="11645" y="274"/>
                      <a:pt x="11693" y="358"/>
                      <a:pt x="11740" y="465"/>
                    </a:cubicBezTo>
                    <a:cubicBezTo>
                      <a:pt x="11824" y="655"/>
                      <a:pt x="11931" y="905"/>
                      <a:pt x="12038" y="1215"/>
                    </a:cubicBezTo>
                    <a:lnTo>
                      <a:pt x="11990" y="1358"/>
                    </a:lnTo>
                    <a:cubicBezTo>
                      <a:pt x="11919" y="1215"/>
                      <a:pt x="11860" y="1108"/>
                      <a:pt x="11800" y="1024"/>
                    </a:cubicBezTo>
                    <a:cubicBezTo>
                      <a:pt x="11752" y="953"/>
                      <a:pt x="11705" y="893"/>
                      <a:pt x="11693" y="858"/>
                    </a:cubicBezTo>
                    <a:cubicBezTo>
                      <a:pt x="11621" y="727"/>
                      <a:pt x="11550" y="608"/>
                      <a:pt x="11490" y="500"/>
                    </a:cubicBezTo>
                    <a:cubicBezTo>
                      <a:pt x="11383" y="334"/>
                      <a:pt x="11324" y="251"/>
                      <a:pt x="11324" y="250"/>
                    </a:cubicBezTo>
                    <a:lnTo>
                      <a:pt x="11324" y="250"/>
                    </a:lnTo>
                    <a:cubicBezTo>
                      <a:pt x="11324" y="251"/>
                      <a:pt x="11371" y="358"/>
                      <a:pt x="11443" y="536"/>
                    </a:cubicBezTo>
                    <a:cubicBezTo>
                      <a:pt x="11514" y="715"/>
                      <a:pt x="11586" y="965"/>
                      <a:pt x="11681" y="1251"/>
                    </a:cubicBezTo>
                    <a:cubicBezTo>
                      <a:pt x="11740" y="1441"/>
                      <a:pt x="11800" y="1667"/>
                      <a:pt x="11860" y="1882"/>
                    </a:cubicBezTo>
                    <a:cubicBezTo>
                      <a:pt x="11848" y="1917"/>
                      <a:pt x="11848" y="1941"/>
                      <a:pt x="11824" y="1989"/>
                    </a:cubicBezTo>
                    <a:cubicBezTo>
                      <a:pt x="11752" y="1822"/>
                      <a:pt x="11669" y="1679"/>
                      <a:pt x="11586" y="1548"/>
                    </a:cubicBezTo>
                    <a:lnTo>
                      <a:pt x="11574" y="1524"/>
                    </a:lnTo>
                    <a:cubicBezTo>
                      <a:pt x="11514" y="1203"/>
                      <a:pt x="11455" y="989"/>
                      <a:pt x="11455" y="989"/>
                    </a:cubicBezTo>
                    <a:lnTo>
                      <a:pt x="11455" y="1346"/>
                    </a:lnTo>
                    <a:cubicBezTo>
                      <a:pt x="11348" y="1203"/>
                      <a:pt x="11264" y="1084"/>
                      <a:pt x="11169" y="989"/>
                    </a:cubicBezTo>
                    <a:cubicBezTo>
                      <a:pt x="11109" y="929"/>
                      <a:pt x="11074" y="870"/>
                      <a:pt x="11038" y="846"/>
                    </a:cubicBezTo>
                    <a:cubicBezTo>
                      <a:pt x="11014" y="810"/>
                      <a:pt x="10990" y="786"/>
                      <a:pt x="10990" y="786"/>
                    </a:cubicBezTo>
                    <a:lnTo>
                      <a:pt x="10990" y="786"/>
                    </a:lnTo>
                    <a:lnTo>
                      <a:pt x="11026" y="846"/>
                    </a:lnTo>
                    <a:cubicBezTo>
                      <a:pt x="11062" y="893"/>
                      <a:pt x="11086" y="953"/>
                      <a:pt x="11133" y="1024"/>
                    </a:cubicBezTo>
                    <a:cubicBezTo>
                      <a:pt x="11205" y="1167"/>
                      <a:pt x="11324" y="1382"/>
                      <a:pt x="11431" y="1632"/>
                    </a:cubicBezTo>
                    <a:cubicBezTo>
                      <a:pt x="11434" y="1643"/>
                      <a:pt x="11438" y="1653"/>
                      <a:pt x="11444" y="1662"/>
                    </a:cubicBezTo>
                    <a:lnTo>
                      <a:pt x="11444" y="1662"/>
                    </a:lnTo>
                    <a:cubicBezTo>
                      <a:pt x="11425" y="1641"/>
                      <a:pt x="11406" y="1623"/>
                      <a:pt x="11395" y="1608"/>
                    </a:cubicBezTo>
                    <a:cubicBezTo>
                      <a:pt x="11252" y="1334"/>
                      <a:pt x="11098" y="1108"/>
                      <a:pt x="10990" y="965"/>
                    </a:cubicBezTo>
                    <a:cubicBezTo>
                      <a:pt x="10895" y="810"/>
                      <a:pt x="10812" y="727"/>
                      <a:pt x="10812" y="727"/>
                    </a:cubicBezTo>
                    <a:lnTo>
                      <a:pt x="10812" y="727"/>
                    </a:lnTo>
                    <a:cubicBezTo>
                      <a:pt x="10812" y="727"/>
                      <a:pt x="10859" y="834"/>
                      <a:pt x="10931" y="989"/>
                    </a:cubicBezTo>
                    <a:cubicBezTo>
                      <a:pt x="11014" y="1155"/>
                      <a:pt x="11109" y="1405"/>
                      <a:pt x="11205" y="1679"/>
                    </a:cubicBezTo>
                    <a:cubicBezTo>
                      <a:pt x="11217" y="1727"/>
                      <a:pt x="11228" y="1763"/>
                      <a:pt x="11252" y="1822"/>
                    </a:cubicBezTo>
                    <a:cubicBezTo>
                      <a:pt x="11169" y="1703"/>
                      <a:pt x="11109" y="1584"/>
                      <a:pt x="11038" y="1489"/>
                    </a:cubicBezTo>
                    <a:cubicBezTo>
                      <a:pt x="10847" y="1191"/>
                      <a:pt x="10657" y="953"/>
                      <a:pt x="10514" y="786"/>
                    </a:cubicBezTo>
                    <a:cubicBezTo>
                      <a:pt x="10443" y="691"/>
                      <a:pt x="10383" y="631"/>
                      <a:pt x="10336" y="596"/>
                    </a:cubicBezTo>
                    <a:cubicBezTo>
                      <a:pt x="10300" y="549"/>
                      <a:pt x="10276" y="513"/>
                      <a:pt x="10276" y="512"/>
                    </a:cubicBezTo>
                    <a:lnTo>
                      <a:pt x="10276" y="512"/>
                    </a:lnTo>
                    <a:cubicBezTo>
                      <a:pt x="10276" y="513"/>
                      <a:pt x="10300" y="549"/>
                      <a:pt x="10324" y="596"/>
                    </a:cubicBezTo>
                    <a:cubicBezTo>
                      <a:pt x="10359" y="631"/>
                      <a:pt x="10419" y="715"/>
                      <a:pt x="10455" y="810"/>
                    </a:cubicBezTo>
                    <a:cubicBezTo>
                      <a:pt x="10574" y="1012"/>
                      <a:pt x="10717" y="1262"/>
                      <a:pt x="10859" y="1572"/>
                    </a:cubicBezTo>
                    <a:cubicBezTo>
                      <a:pt x="10955" y="1763"/>
                      <a:pt x="11038" y="1977"/>
                      <a:pt x="11109" y="2203"/>
                    </a:cubicBezTo>
                    <a:cubicBezTo>
                      <a:pt x="11038" y="2060"/>
                      <a:pt x="10955" y="1929"/>
                      <a:pt x="10859" y="1810"/>
                    </a:cubicBezTo>
                    <a:cubicBezTo>
                      <a:pt x="10728" y="1632"/>
                      <a:pt x="10609" y="1465"/>
                      <a:pt x="10502" y="1346"/>
                    </a:cubicBezTo>
                    <a:cubicBezTo>
                      <a:pt x="10478" y="1251"/>
                      <a:pt x="10431" y="1143"/>
                      <a:pt x="10395" y="1072"/>
                    </a:cubicBezTo>
                    <a:cubicBezTo>
                      <a:pt x="10324" y="893"/>
                      <a:pt x="10276" y="786"/>
                      <a:pt x="10276" y="786"/>
                    </a:cubicBezTo>
                    <a:lnTo>
                      <a:pt x="10276" y="786"/>
                    </a:lnTo>
                    <a:cubicBezTo>
                      <a:pt x="10276" y="786"/>
                      <a:pt x="10300" y="905"/>
                      <a:pt x="10324" y="1084"/>
                    </a:cubicBezTo>
                    <a:cubicBezTo>
                      <a:pt x="10324" y="1108"/>
                      <a:pt x="10336" y="1155"/>
                      <a:pt x="10336" y="1191"/>
                    </a:cubicBezTo>
                    <a:cubicBezTo>
                      <a:pt x="10276" y="1132"/>
                      <a:pt x="10240" y="1072"/>
                      <a:pt x="10193" y="1036"/>
                    </a:cubicBezTo>
                    <a:lnTo>
                      <a:pt x="10133" y="977"/>
                    </a:lnTo>
                    <a:lnTo>
                      <a:pt x="10133" y="977"/>
                    </a:lnTo>
                    <a:cubicBezTo>
                      <a:pt x="10133" y="977"/>
                      <a:pt x="10145" y="1012"/>
                      <a:pt x="10181" y="1060"/>
                    </a:cubicBezTo>
                    <a:cubicBezTo>
                      <a:pt x="10205" y="1096"/>
                      <a:pt x="10252" y="1155"/>
                      <a:pt x="10300" y="1251"/>
                    </a:cubicBezTo>
                    <a:cubicBezTo>
                      <a:pt x="10312" y="1274"/>
                      <a:pt x="10324" y="1310"/>
                      <a:pt x="10359" y="1334"/>
                    </a:cubicBezTo>
                    <a:cubicBezTo>
                      <a:pt x="10371" y="1452"/>
                      <a:pt x="10383" y="1570"/>
                      <a:pt x="10395" y="1700"/>
                    </a:cubicBezTo>
                    <a:lnTo>
                      <a:pt x="10395" y="1700"/>
                    </a:lnTo>
                    <a:cubicBezTo>
                      <a:pt x="10393" y="1691"/>
                      <a:pt x="10383" y="1690"/>
                      <a:pt x="10383" y="1679"/>
                    </a:cubicBezTo>
                    <a:cubicBezTo>
                      <a:pt x="10240" y="1429"/>
                      <a:pt x="10085" y="1227"/>
                      <a:pt x="9966" y="1084"/>
                    </a:cubicBezTo>
                    <a:lnTo>
                      <a:pt x="9788" y="858"/>
                    </a:lnTo>
                    <a:lnTo>
                      <a:pt x="9788" y="858"/>
                    </a:lnTo>
                    <a:cubicBezTo>
                      <a:pt x="9788" y="858"/>
                      <a:pt x="9835" y="965"/>
                      <a:pt x="9919" y="1108"/>
                    </a:cubicBezTo>
                    <a:cubicBezTo>
                      <a:pt x="10002" y="1274"/>
                      <a:pt x="10097" y="1501"/>
                      <a:pt x="10216" y="1763"/>
                    </a:cubicBezTo>
                    <a:cubicBezTo>
                      <a:pt x="10312" y="1977"/>
                      <a:pt x="10383" y="2179"/>
                      <a:pt x="10455" y="2417"/>
                    </a:cubicBezTo>
                    <a:cubicBezTo>
                      <a:pt x="10038" y="1870"/>
                      <a:pt x="9621" y="1382"/>
                      <a:pt x="9621" y="1382"/>
                    </a:cubicBezTo>
                    <a:lnTo>
                      <a:pt x="9621" y="1382"/>
                    </a:lnTo>
                    <a:cubicBezTo>
                      <a:pt x="9621" y="1382"/>
                      <a:pt x="9728" y="1608"/>
                      <a:pt x="9895" y="1929"/>
                    </a:cubicBezTo>
                    <a:cubicBezTo>
                      <a:pt x="9681" y="1620"/>
                      <a:pt x="9443" y="1322"/>
                      <a:pt x="9204" y="1084"/>
                    </a:cubicBezTo>
                    <a:cubicBezTo>
                      <a:pt x="8942" y="810"/>
                      <a:pt x="8692" y="596"/>
                      <a:pt x="8490" y="453"/>
                    </a:cubicBezTo>
                    <a:cubicBezTo>
                      <a:pt x="8407" y="381"/>
                      <a:pt x="8311" y="334"/>
                      <a:pt x="8276" y="298"/>
                    </a:cubicBezTo>
                    <a:cubicBezTo>
                      <a:pt x="8216" y="262"/>
                      <a:pt x="8181" y="239"/>
                      <a:pt x="8180" y="239"/>
                    </a:cubicBezTo>
                    <a:lnTo>
                      <a:pt x="8180" y="239"/>
                    </a:lnTo>
                    <a:lnTo>
                      <a:pt x="8252" y="310"/>
                    </a:lnTo>
                    <a:cubicBezTo>
                      <a:pt x="8300" y="358"/>
                      <a:pt x="8371" y="417"/>
                      <a:pt x="8454" y="500"/>
                    </a:cubicBezTo>
                    <a:cubicBezTo>
                      <a:pt x="8609" y="667"/>
                      <a:pt x="8835" y="917"/>
                      <a:pt x="9050" y="1215"/>
                    </a:cubicBezTo>
                    <a:cubicBezTo>
                      <a:pt x="9145" y="1346"/>
                      <a:pt x="9252" y="1513"/>
                      <a:pt x="9359" y="1667"/>
                    </a:cubicBezTo>
                    <a:cubicBezTo>
                      <a:pt x="9133" y="1465"/>
                      <a:pt x="8931" y="1322"/>
                      <a:pt x="8776" y="1215"/>
                    </a:cubicBezTo>
                    <a:cubicBezTo>
                      <a:pt x="8704" y="1155"/>
                      <a:pt x="8633" y="1132"/>
                      <a:pt x="8585" y="1096"/>
                    </a:cubicBezTo>
                    <a:cubicBezTo>
                      <a:pt x="8538" y="1072"/>
                      <a:pt x="8514" y="1049"/>
                      <a:pt x="8514" y="1048"/>
                    </a:cubicBezTo>
                    <a:lnTo>
                      <a:pt x="8514" y="1048"/>
                    </a:lnTo>
                    <a:lnTo>
                      <a:pt x="8573" y="1108"/>
                    </a:lnTo>
                    <a:cubicBezTo>
                      <a:pt x="8609" y="1143"/>
                      <a:pt x="8669" y="1203"/>
                      <a:pt x="8728" y="1262"/>
                    </a:cubicBezTo>
                    <a:cubicBezTo>
                      <a:pt x="8871" y="1393"/>
                      <a:pt x="9050" y="1572"/>
                      <a:pt x="9228" y="1810"/>
                    </a:cubicBezTo>
                    <a:cubicBezTo>
                      <a:pt x="9407" y="2048"/>
                      <a:pt x="9585" y="2322"/>
                      <a:pt x="9716" y="2596"/>
                    </a:cubicBezTo>
                    <a:lnTo>
                      <a:pt x="9764" y="2691"/>
                    </a:lnTo>
                    <a:lnTo>
                      <a:pt x="9764" y="2691"/>
                    </a:lnTo>
                    <a:lnTo>
                      <a:pt x="9538" y="2417"/>
                    </a:lnTo>
                    <a:cubicBezTo>
                      <a:pt x="9419" y="2298"/>
                      <a:pt x="9300" y="2203"/>
                      <a:pt x="9181" y="2096"/>
                    </a:cubicBezTo>
                    <a:cubicBezTo>
                      <a:pt x="9050" y="1870"/>
                      <a:pt x="8883" y="1679"/>
                      <a:pt x="8716" y="1501"/>
                    </a:cubicBezTo>
                    <a:cubicBezTo>
                      <a:pt x="8490" y="1262"/>
                      <a:pt x="8252" y="1084"/>
                      <a:pt x="8097" y="965"/>
                    </a:cubicBezTo>
                    <a:cubicBezTo>
                      <a:pt x="8061" y="953"/>
                      <a:pt x="8050" y="929"/>
                      <a:pt x="8038" y="917"/>
                    </a:cubicBezTo>
                    <a:cubicBezTo>
                      <a:pt x="8038" y="893"/>
                      <a:pt x="8014" y="893"/>
                      <a:pt x="8014" y="893"/>
                    </a:cubicBezTo>
                    <a:lnTo>
                      <a:pt x="8014" y="917"/>
                    </a:lnTo>
                    <a:cubicBezTo>
                      <a:pt x="7954" y="893"/>
                      <a:pt x="7919" y="858"/>
                      <a:pt x="7883" y="846"/>
                    </a:cubicBezTo>
                    <a:cubicBezTo>
                      <a:pt x="7836" y="810"/>
                      <a:pt x="7812" y="798"/>
                      <a:pt x="7811" y="798"/>
                    </a:cubicBezTo>
                    <a:lnTo>
                      <a:pt x="7811" y="798"/>
                    </a:lnTo>
                    <a:cubicBezTo>
                      <a:pt x="7812" y="798"/>
                      <a:pt x="7835" y="810"/>
                      <a:pt x="7871" y="858"/>
                    </a:cubicBezTo>
                    <a:cubicBezTo>
                      <a:pt x="7895" y="893"/>
                      <a:pt x="7954" y="929"/>
                      <a:pt x="8014" y="989"/>
                    </a:cubicBezTo>
                    <a:cubicBezTo>
                      <a:pt x="8014" y="1084"/>
                      <a:pt x="8038" y="1215"/>
                      <a:pt x="8050" y="1393"/>
                    </a:cubicBezTo>
                    <a:cubicBezTo>
                      <a:pt x="8050" y="1393"/>
                      <a:pt x="8038" y="1393"/>
                      <a:pt x="8038" y="1382"/>
                    </a:cubicBezTo>
                    <a:cubicBezTo>
                      <a:pt x="7954" y="1286"/>
                      <a:pt x="7919" y="1251"/>
                      <a:pt x="7919" y="1251"/>
                    </a:cubicBezTo>
                    <a:lnTo>
                      <a:pt x="7919" y="1251"/>
                    </a:lnTo>
                    <a:cubicBezTo>
                      <a:pt x="7919" y="1251"/>
                      <a:pt x="7930" y="1286"/>
                      <a:pt x="7978" y="1358"/>
                    </a:cubicBezTo>
                    <a:cubicBezTo>
                      <a:pt x="7954" y="1334"/>
                      <a:pt x="7930" y="1334"/>
                      <a:pt x="7919" y="1322"/>
                    </a:cubicBezTo>
                    <a:cubicBezTo>
                      <a:pt x="7883" y="1310"/>
                      <a:pt x="7859" y="1310"/>
                      <a:pt x="7835" y="1286"/>
                    </a:cubicBezTo>
                    <a:cubicBezTo>
                      <a:pt x="7752" y="1048"/>
                      <a:pt x="7692" y="905"/>
                      <a:pt x="7692" y="905"/>
                    </a:cubicBezTo>
                    <a:lnTo>
                      <a:pt x="7692" y="905"/>
                    </a:lnTo>
                    <a:cubicBezTo>
                      <a:pt x="7692" y="905"/>
                      <a:pt x="7704" y="1036"/>
                      <a:pt x="7740" y="1262"/>
                    </a:cubicBezTo>
                    <a:cubicBezTo>
                      <a:pt x="7716" y="1262"/>
                      <a:pt x="7692" y="1251"/>
                      <a:pt x="7680" y="1251"/>
                    </a:cubicBezTo>
                    <a:cubicBezTo>
                      <a:pt x="7621" y="1227"/>
                      <a:pt x="7586" y="1215"/>
                      <a:pt x="7585" y="1215"/>
                    </a:cubicBezTo>
                    <a:lnTo>
                      <a:pt x="7585" y="1215"/>
                    </a:lnTo>
                    <a:cubicBezTo>
                      <a:pt x="7586" y="1215"/>
                      <a:pt x="7621" y="1227"/>
                      <a:pt x="7657" y="1262"/>
                    </a:cubicBezTo>
                    <a:cubicBezTo>
                      <a:pt x="7680" y="1274"/>
                      <a:pt x="7704" y="1286"/>
                      <a:pt x="7740" y="1310"/>
                    </a:cubicBezTo>
                    <a:cubicBezTo>
                      <a:pt x="7752" y="1441"/>
                      <a:pt x="7776" y="1584"/>
                      <a:pt x="7811" y="1751"/>
                    </a:cubicBezTo>
                    <a:cubicBezTo>
                      <a:pt x="7752" y="1739"/>
                      <a:pt x="7692" y="1703"/>
                      <a:pt x="7645" y="1691"/>
                    </a:cubicBezTo>
                    <a:cubicBezTo>
                      <a:pt x="7597" y="1679"/>
                      <a:pt x="7561" y="1667"/>
                      <a:pt x="7526" y="1667"/>
                    </a:cubicBezTo>
                    <a:cubicBezTo>
                      <a:pt x="7526" y="1643"/>
                      <a:pt x="7514" y="1643"/>
                      <a:pt x="7514" y="1643"/>
                    </a:cubicBezTo>
                    <a:lnTo>
                      <a:pt x="7514" y="1667"/>
                    </a:lnTo>
                    <a:cubicBezTo>
                      <a:pt x="7478" y="1643"/>
                      <a:pt x="7454" y="1643"/>
                      <a:pt x="7418" y="1632"/>
                    </a:cubicBezTo>
                    <a:cubicBezTo>
                      <a:pt x="7401" y="1626"/>
                      <a:pt x="7383" y="1623"/>
                      <a:pt x="7370" y="1621"/>
                    </a:cubicBezTo>
                    <a:lnTo>
                      <a:pt x="7370" y="1621"/>
                    </a:lnTo>
                    <a:lnTo>
                      <a:pt x="7264" y="1405"/>
                    </a:lnTo>
                    <a:cubicBezTo>
                      <a:pt x="7240" y="1310"/>
                      <a:pt x="7228" y="1251"/>
                      <a:pt x="7228" y="1251"/>
                    </a:cubicBezTo>
                    <a:cubicBezTo>
                      <a:pt x="7228" y="1251"/>
                      <a:pt x="7228" y="1274"/>
                      <a:pt x="7216" y="1334"/>
                    </a:cubicBezTo>
                    <a:cubicBezTo>
                      <a:pt x="7109" y="1143"/>
                      <a:pt x="7038" y="1013"/>
                      <a:pt x="7037" y="1012"/>
                    </a:cubicBezTo>
                    <a:lnTo>
                      <a:pt x="7037" y="1012"/>
                    </a:lnTo>
                    <a:cubicBezTo>
                      <a:pt x="7038" y="1013"/>
                      <a:pt x="7097" y="1227"/>
                      <a:pt x="7180" y="1572"/>
                    </a:cubicBezTo>
                    <a:cubicBezTo>
                      <a:pt x="7168" y="1667"/>
                      <a:pt x="7168" y="1786"/>
                      <a:pt x="7157" y="1905"/>
                    </a:cubicBezTo>
                    <a:cubicBezTo>
                      <a:pt x="7157" y="1882"/>
                      <a:pt x="7145" y="1870"/>
                      <a:pt x="7145" y="1870"/>
                    </a:cubicBezTo>
                    <a:cubicBezTo>
                      <a:pt x="7037" y="1584"/>
                      <a:pt x="6942" y="1334"/>
                      <a:pt x="6907" y="1155"/>
                    </a:cubicBezTo>
                    <a:lnTo>
                      <a:pt x="6823" y="858"/>
                    </a:lnTo>
                    <a:lnTo>
                      <a:pt x="6823" y="858"/>
                    </a:lnTo>
                    <a:cubicBezTo>
                      <a:pt x="6823" y="858"/>
                      <a:pt x="6823" y="977"/>
                      <a:pt x="6847" y="1167"/>
                    </a:cubicBezTo>
                    <a:cubicBezTo>
                      <a:pt x="6859" y="1322"/>
                      <a:pt x="6871" y="1524"/>
                      <a:pt x="6918" y="1763"/>
                    </a:cubicBezTo>
                    <a:cubicBezTo>
                      <a:pt x="6859" y="1632"/>
                      <a:pt x="6799" y="1513"/>
                      <a:pt x="6740" y="1393"/>
                    </a:cubicBezTo>
                    <a:cubicBezTo>
                      <a:pt x="6704" y="1346"/>
                      <a:pt x="6680" y="1286"/>
                      <a:pt x="6645" y="1251"/>
                    </a:cubicBezTo>
                    <a:lnTo>
                      <a:pt x="6645" y="1227"/>
                    </a:lnTo>
                    <a:cubicBezTo>
                      <a:pt x="6633" y="1072"/>
                      <a:pt x="6633" y="977"/>
                      <a:pt x="6633" y="977"/>
                    </a:cubicBezTo>
                    <a:cubicBezTo>
                      <a:pt x="6633" y="977"/>
                      <a:pt x="6621" y="1048"/>
                      <a:pt x="6609" y="1155"/>
                    </a:cubicBezTo>
                    <a:cubicBezTo>
                      <a:pt x="6502" y="977"/>
                      <a:pt x="6395" y="834"/>
                      <a:pt x="6311" y="715"/>
                    </a:cubicBezTo>
                    <a:cubicBezTo>
                      <a:pt x="6252" y="631"/>
                      <a:pt x="6192" y="572"/>
                      <a:pt x="6156" y="536"/>
                    </a:cubicBezTo>
                    <a:cubicBezTo>
                      <a:pt x="6133" y="489"/>
                      <a:pt x="6097" y="477"/>
                      <a:pt x="6097" y="477"/>
                    </a:cubicBezTo>
                    <a:lnTo>
                      <a:pt x="6097" y="477"/>
                    </a:lnTo>
                    <a:cubicBezTo>
                      <a:pt x="6097" y="477"/>
                      <a:pt x="6109" y="500"/>
                      <a:pt x="6145" y="548"/>
                    </a:cubicBezTo>
                    <a:cubicBezTo>
                      <a:pt x="6168" y="596"/>
                      <a:pt x="6204" y="667"/>
                      <a:pt x="6252" y="751"/>
                    </a:cubicBezTo>
                    <a:cubicBezTo>
                      <a:pt x="6323" y="905"/>
                      <a:pt x="6406" y="1108"/>
                      <a:pt x="6502" y="1346"/>
                    </a:cubicBezTo>
                    <a:cubicBezTo>
                      <a:pt x="6406" y="1262"/>
                      <a:pt x="6311" y="1191"/>
                      <a:pt x="6216" y="1108"/>
                    </a:cubicBezTo>
                    <a:cubicBezTo>
                      <a:pt x="5906" y="870"/>
                      <a:pt x="5597" y="715"/>
                      <a:pt x="5371" y="608"/>
                    </a:cubicBezTo>
                    <a:cubicBezTo>
                      <a:pt x="5252" y="560"/>
                      <a:pt x="5156" y="536"/>
                      <a:pt x="5097" y="500"/>
                    </a:cubicBezTo>
                    <a:cubicBezTo>
                      <a:pt x="5037" y="477"/>
                      <a:pt x="5002" y="477"/>
                      <a:pt x="5002" y="477"/>
                    </a:cubicBezTo>
                    <a:lnTo>
                      <a:pt x="5002" y="477"/>
                    </a:lnTo>
                    <a:lnTo>
                      <a:pt x="5085" y="512"/>
                    </a:lnTo>
                    <a:cubicBezTo>
                      <a:pt x="5144" y="548"/>
                      <a:pt x="5240" y="596"/>
                      <a:pt x="5335" y="667"/>
                    </a:cubicBezTo>
                    <a:cubicBezTo>
                      <a:pt x="5537" y="786"/>
                      <a:pt x="5775" y="965"/>
                      <a:pt x="6025" y="1203"/>
                    </a:cubicBezTo>
                    <a:lnTo>
                      <a:pt x="6025" y="1227"/>
                    </a:lnTo>
                    <a:lnTo>
                      <a:pt x="6025" y="1227"/>
                    </a:lnTo>
                    <a:lnTo>
                      <a:pt x="6037" y="1239"/>
                    </a:lnTo>
                    <a:cubicBezTo>
                      <a:pt x="6192" y="1382"/>
                      <a:pt x="6335" y="1560"/>
                      <a:pt x="6478" y="1739"/>
                    </a:cubicBezTo>
                    <a:lnTo>
                      <a:pt x="6478" y="1798"/>
                    </a:lnTo>
                    <a:cubicBezTo>
                      <a:pt x="6430" y="1751"/>
                      <a:pt x="6383" y="1703"/>
                      <a:pt x="6359" y="1667"/>
                    </a:cubicBezTo>
                    <a:cubicBezTo>
                      <a:pt x="6240" y="1548"/>
                      <a:pt x="6133" y="1441"/>
                      <a:pt x="6025" y="1358"/>
                    </a:cubicBezTo>
                    <a:cubicBezTo>
                      <a:pt x="6023" y="1349"/>
                      <a:pt x="6021" y="1340"/>
                      <a:pt x="6019" y="1331"/>
                    </a:cubicBezTo>
                    <a:lnTo>
                      <a:pt x="6019" y="1331"/>
                    </a:lnTo>
                    <a:cubicBezTo>
                      <a:pt x="6021" y="1332"/>
                      <a:pt x="6023" y="1333"/>
                      <a:pt x="6025" y="1334"/>
                    </a:cubicBezTo>
                    <a:lnTo>
                      <a:pt x="6025" y="1227"/>
                    </a:lnTo>
                    <a:lnTo>
                      <a:pt x="6025" y="1227"/>
                    </a:lnTo>
                    <a:lnTo>
                      <a:pt x="5978" y="1179"/>
                    </a:lnTo>
                    <a:lnTo>
                      <a:pt x="5978" y="1179"/>
                    </a:lnTo>
                    <a:cubicBezTo>
                      <a:pt x="5978" y="1201"/>
                      <a:pt x="5997" y="1251"/>
                      <a:pt x="6019" y="1331"/>
                    </a:cubicBezTo>
                    <a:lnTo>
                      <a:pt x="6019" y="1331"/>
                    </a:lnTo>
                    <a:cubicBezTo>
                      <a:pt x="5988" y="1317"/>
                      <a:pt x="5976" y="1285"/>
                      <a:pt x="5954" y="1274"/>
                    </a:cubicBezTo>
                    <a:cubicBezTo>
                      <a:pt x="5835" y="1191"/>
                      <a:pt x="5752" y="1132"/>
                      <a:pt x="5752" y="1132"/>
                    </a:cubicBezTo>
                    <a:lnTo>
                      <a:pt x="5752" y="1132"/>
                    </a:lnTo>
                    <a:cubicBezTo>
                      <a:pt x="5752" y="1132"/>
                      <a:pt x="5811" y="1203"/>
                      <a:pt x="5906" y="1322"/>
                    </a:cubicBezTo>
                    <a:cubicBezTo>
                      <a:pt x="5930" y="1370"/>
                      <a:pt x="5978" y="1429"/>
                      <a:pt x="6025" y="1489"/>
                    </a:cubicBezTo>
                    <a:lnTo>
                      <a:pt x="6025" y="1739"/>
                    </a:lnTo>
                    <a:cubicBezTo>
                      <a:pt x="5906" y="1620"/>
                      <a:pt x="5787" y="1513"/>
                      <a:pt x="5692" y="1453"/>
                    </a:cubicBezTo>
                    <a:cubicBezTo>
                      <a:pt x="5656" y="1405"/>
                      <a:pt x="5609" y="1382"/>
                      <a:pt x="5573" y="1370"/>
                    </a:cubicBezTo>
                    <a:cubicBezTo>
                      <a:pt x="5537" y="1263"/>
                      <a:pt x="5502" y="1191"/>
                      <a:pt x="5502" y="1191"/>
                    </a:cubicBezTo>
                    <a:lnTo>
                      <a:pt x="5502" y="1191"/>
                    </a:lnTo>
                    <a:cubicBezTo>
                      <a:pt x="5502" y="1191"/>
                      <a:pt x="5502" y="1227"/>
                      <a:pt x="5513" y="1322"/>
                    </a:cubicBezTo>
                    <a:lnTo>
                      <a:pt x="5513" y="1334"/>
                    </a:lnTo>
                    <a:cubicBezTo>
                      <a:pt x="5513" y="1429"/>
                      <a:pt x="5537" y="1524"/>
                      <a:pt x="5549" y="1679"/>
                    </a:cubicBezTo>
                    <a:cubicBezTo>
                      <a:pt x="5418" y="1560"/>
                      <a:pt x="5275" y="1453"/>
                      <a:pt x="5156" y="1370"/>
                    </a:cubicBezTo>
                    <a:cubicBezTo>
                      <a:pt x="5025" y="1262"/>
                      <a:pt x="4894" y="1167"/>
                      <a:pt x="4799" y="1108"/>
                    </a:cubicBezTo>
                    <a:cubicBezTo>
                      <a:pt x="4799" y="1072"/>
                      <a:pt x="4787" y="1036"/>
                      <a:pt x="4787" y="1012"/>
                    </a:cubicBezTo>
                    <a:cubicBezTo>
                      <a:pt x="4763" y="834"/>
                      <a:pt x="4740" y="727"/>
                      <a:pt x="4740" y="727"/>
                    </a:cubicBezTo>
                    <a:cubicBezTo>
                      <a:pt x="4740" y="727"/>
                      <a:pt x="4728" y="834"/>
                      <a:pt x="4728" y="1012"/>
                    </a:cubicBezTo>
                    <a:lnTo>
                      <a:pt x="4728" y="1048"/>
                    </a:lnTo>
                    <a:lnTo>
                      <a:pt x="4716" y="1036"/>
                    </a:lnTo>
                    <a:lnTo>
                      <a:pt x="4704" y="1048"/>
                    </a:lnTo>
                    <a:cubicBezTo>
                      <a:pt x="4679" y="1089"/>
                      <a:pt x="4666" y="1124"/>
                      <a:pt x="4656" y="1154"/>
                    </a:cubicBezTo>
                    <a:lnTo>
                      <a:pt x="4656" y="1154"/>
                    </a:lnTo>
                    <a:lnTo>
                      <a:pt x="4656" y="1060"/>
                    </a:lnTo>
                    <a:cubicBezTo>
                      <a:pt x="4621" y="1096"/>
                      <a:pt x="4597" y="1132"/>
                      <a:pt x="4585" y="1155"/>
                    </a:cubicBezTo>
                    <a:cubicBezTo>
                      <a:pt x="4586" y="1157"/>
                      <a:pt x="4587" y="1159"/>
                      <a:pt x="4588" y="1160"/>
                    </a:cubicBezTo>
                    <a:lnTo>
                      <a:pt x="4588" y="1160"/>
                    </a:lnTo>
                    <a:cubicBezTo>
                      <a:pt x="4567" y="1148"/>
                      <a:pt x="4550" y="1138"/>
                      <a:pt x="4537" y="1132"/>
                    </a:cubicBezTo>
                    <a:lnTo>
                      <a:pt x="4466" y="1096"/>
                    </a:lnTo>
                    <a:lnTo>
                      <a:pt x="4466" y="1096"/>
                    </a:lnTo>
                    <a:cubicBezTo>
                      <a:pt x="4481" y="1105"/>
                      <a:pt x="4501" y="1120"/>
                      <a:pt x="4525" y="1143"/>
                    </a:cubicBezTo>
                    <a:cubicBezTo>
                      <a:pt x="4549" y="1155"/>
                      <a:pt x="4585" y="1191"/>
                      <a:pt x="4621" y="1215"/>
                    </a:cubicBezTo>
                    <a:cubicBezTo>
                      <a:pt x="4656" y="1227"/>
                      <a:pt x="4680" y="1262"/>
                      <a:pt x="4716" y="1286"/>
                    </a:cubicBezTo>
                    <a:lnTo>
                      <a:pt x="4716" y="1679"/>
                    </a:lnTo>
                    <a:cubicBezTo>
                      <a:pt x="4656" y="1620"/>
                      <a:pt x="4585" y="1572"/>
                      <a:pt x="4525" y="1524"/>
                    </a:cubicBezTo>
                    <a:cubicBezTo>
                      <a:pt x="4525" y="1465"/>
                      <a:pt x="4501" y="1441"/>
                      <a:pt x="4501" y="1441"/>
                    </a:cubicBezTo>
                    <a:cubicBezTo>
                      <a:pt x="4501" y="1441"/>
                      <a:pt x="4501" y="1465"/>
                      <a:pt x="4490" y="1513"/>
                    </a:cubicBezTo>
                    <a:cubicBezTo>
                      <a:pt x="4311" y="1382"/>
                      <a:pt x="4168" y="1274"/>
                      <a:pt x="4025" y="1203"/>
                    </a:cubicBezTo>
                    <a:cubicBezTo>
                      <a:pt x="3930" y="1143"/>
                      <a:pt x="3847" y="1096"/>
                      <a:pt x="3787" y="1072"/>
                    </a:cubicBezTo>
                    <a:cubicBezTo>
                      <a:pt x="3775" y="1048"/>
                      <a:pt x="3763" y="1048"/>
                      <a:pt x="3751" y="1036"/>
                    </a:cubicBezTo>
                    <a:cubicBezTo>
                      <a:pt x="3728" y="1012"/>
                      <a:pt x="3716" y="989"/>
                      <a:pt x="3716" y="989"/>
                    </a:cubicBezTo>
                    <a:lnTo>
                      <a:pt x="3716" y="989"/>
                    </a:lnTo>
                    <a:cubicBezTo>
                      <a:pt x="3716" y="989"/>
                      <a:pt x="3716" y="1012"/>
                      <a:pt x="3728" y="1024"/>
                    </a:cubicBezTo>
                    <a:cubicBezTo>
                      <a:pt x="3716" y="1012"/>
                      <a:pt x="3704" y="1012"/>
                      <a:pt x="3704" y="1012"/>
                    </a:cubicBezTo>
                    <a:lnTo>
                      <a:pt x="3704" y="1012"/>
                    </a:lnTo>
                    <a:lnTo>
                      <a:pt x="3728" y="1036"/>
                    </a:lnTo>
                    <a:cubicBezTo>
                      <a:pt x="3730" y="1042"/>
                      <a:pt x="3733" y="1049"/>
                      <a:pt x="3737" y="1056"/>
                    </a:cubicBezTo>
                    <a:lnTo>
                      <a:pt x="3737" y="1056"/>
                    </a:lnTo>
                    <a:cubicBezTo>
                      <a:pt x="3729" y="1049"/>
                      <a:pt x="3722" y="1043"/>
                      <a:pt x="3716" y="1036"/>
                    </a:cubicBezTo>
                    <a:cubicBezTo>
                      <a:pt x="3716" y="1036"/>
                      <a:pt x="3704" y="1036"/>
                      <a:pt x="3692" y="1024"/>
                    </a:cubicBezTo>
                    <a:lnTo>
                      <a:pt x="3692" y="1024"/>
                    </a:lnTo>
                    <a:cubicBezTo>
                      <a:pt x="3715" y="1066"/>
                      <a:pt x="3745" y="1120"/>
                      <a:pt x="3782" y="1185"/>
                    </a:cubicBezTo>
                    <a:lnTo>
                      <a:pt x="3782" y="1185"/>
                    </a:lnTo>
                    <a:cubicBezTo>
                      <a:pt x="3765" y="1131"/>
                      <a:pt x="3750" y="1087"/>
                      <a:pt x="3737" y="1056"/>
                    </a:cubicBezTo>
                    <a:lnTo>
                      <a:pt x="3737" y="1056"/>
                    </a:lnTo>
                    <a:cubicBezTo>
                      <a:pt x="3783" y="1098"/>
                      <a:pt x="3848" y="1143"/>
                      <a:pt x="3930" y="1215"/>
                    </a:cubicBezTo>
                    <a:cubicBezTo>
                      <a:pt x="4061" y="1334"/>
                      <a:pt x="4228" y="1489"/>
                      <a:pt x="4406" y="1679"/>
                    </a:cubicBezTo>
                    <a:cubicBezTo>
                      <a:pt x="4406" y="1715"/>
                      <a:pt x="4406" y="1751"/>
                      <a:pt x="4394" y="1786"/>
                    </a:cubicBezTo>
                    <a:cubicBezTo>
                      <a:pt x="4240" y="1691"/>
                      <a:pt x="4120" y="1620"/>
                      <a:pt x="4001" y="1572"/>
                    </a:cubicBezTo>
                    <a:cubicBezTo>
                      <a:pt x="3914" y="1419"/>
                      <a:pt x="3840" y="1288"/>
                      <a:pt x="3782" y="1185"/>
                    </a:cubicBezTo>
                    <a:lnTo>
                      <a:pt x="3782" y="1185"/>
                    </a:lnTo>
                    <a:cubicBezTo>
                      <a:pt x="3809" y="1272"/>
                      <a:pt x="3842" y="1385"/>
                      <a:pt x="3882" y="1513"/>
                    </a:cubicBezTo>
                    <a:cubicBezTo>
                      <a:pt x="3787" y="1465"/>
                      <a:pt x="3751" y="1453"/>
                      <a:pt x="3751" y="1453"/>
                    </a:cubicBezTo>
                    <a:lnTo>
                      <a:pt x="3751" y="1453"/>
                    </a:lnTo>
                    <a:cubicBezTo>
                      <a:pt x="3751" y="1453"/>
                      <a:pt x="3811" y="1501"/>
                      <a:pt x="3894" y="1572"/>
                    </a:cubicBezTo>
                    <a:cubicBezTo>
                      <a:pt x="4001" y="1905"/>
                      <a:pt x="4144" y="2322"/>
                      <a:pt x="4299" y="2715"/>
                    </a:cubicBezTo>
                    <a:cubicBezTo>
                      <a:pt x="4251" y="2691"/>
                      <a:pt x="4192" y="2644"/>
                      <a:pt x="4144" y="2620"/>
                    </a:cubicBezTo>
                    <a:cubicBezTo>
                      <a:pt x="4025" y="2346"/>
                      <a:pt x="3882" y="2108"/>
                      <a:pt x="3716" y="1905"/>
                    </a:cubicBezTo>
                    <a:cubicBezTo>
                      <a:pt x="3549" y="1691"/>
                      <a:pt x="3394" y="1513"/>
                      <a:pt x="3251" y="1393"/>
                    </a:cubicBezTo>
                    <a:cubicBezTo>
                      <a:pt x="3227" y="1310"/>
                      <a:pt x="3216" y="1227"/>
                      <a:pt x="3192" y="1155"/>
                    </a:cubicBezTo>
                    <a:cubicBezTo>
                      <a:pt x="3180" y="1072"/>
                      <a:pt x="3180" y="977"/>
                      <a:pt x="3192" y="929"/>
                    </a:cubicBezTo>
                    <a:cubicBezTo>
                      <a:pt x="3192" y="870"/>
                      <a:pt x="3215" y="846"/>
                      <a:pt x="3216" y="846"/>
                    </a:cubicBezTo>
                    <a:lnTo>
                      <a:pt x="3216" y="846"/>
                    </a:lnTo>
                    <a:cubicBezTo>
                      <a:pt x="3215" y="846"/>
                      <a:pt x="3192" y="870"/>
                      <a:pt x="3180" y="917"/>
                    </a:cubicBezTo>
                    <a:cubicBezTo>
                      <a:pt x="3168" y="977"/>
                      <a:pt x="3156" y="1048"/>
                      <a:pt x="3132" y="1155"/>
                    </a:cubicBezTo>
                    <a:lnTo>
                      <a:pt x="3132" y="1286"/>
                    </a:lnTo>
                    <a:cubicBezTo>
                      <a:pt x="3108" y="1274"/>
                      <a:pt x="3097" y="1262"/>
                      <a:pt x="3073" y="1251"/>
                    </a:cubicBezTo>
                    <a:cubicBezTo>
                      <a:pt x="3061" y="1203"/>
                      <a:pt x="3061" y="1167"/>
                      <a:pt x="3061" y="1167"/>
                    </a:cubicBezTo>
                    <a:lnTo>
                      <a:pt x="3061" y="1227"/>
                    </a:lnTo>
                    <a:lnTo>
                      <a:pt x="3024" y="1199"/>
                    </a:lnTo>
                    <a:lnTo>
                      <a:pt x="3024" y="1199"/>
                    </a:lnTo>
                    <a:cubicBezTo>
                      <a:pt x="3034" y="1208"/>
                      <a:pt x="3047" y="1223"/>
                      <a:pt x="3061" y="1251"/>
                    </a:cubicBezTo>
                    <a:lnTo>
                      <a:pt x="3061" y="1265"/>
                    </a:lnTo>
                    <a:lnTo>
                      <a:pt x="3061" y="1265"/>
                    </a:lnTo>
                    <a:cubicBezTo>
                      <a:pt x="3056" y="1259"/>
                      <a:pt x="3052" y="1254"/>
                      <a:pt x="3049" y="1251"/>
                    </a:cubicBezTo>
                    <a:lnTo>
                      <a:pt x="3049" y="1251"/>
                    </a:lnTo>
                    <a:lnTo>
                      <a:pt x="3061" y="1295"/>
                    </a:lnTo>
                    <a:lnTo>
                      <a:pt x="3061" y="1265"/>
                    </a:lnTo>
                    <a:lnTo>
                      <a:pt x="3061" y="1265"/>
                    </a:lnTo>
                    <a:cubicBezTo>
                      <a:pt x="3073" y="1280"/>
                      <a:pt x="3088" y="1301"/>
                      <a:pt x="3097" y="1310"/>
                    </a:cubicBezTo>
                    <a:cubicBezTo>
                      <a:pt x="3097" y="1358"/>
                      <a:pt x="3108" y="1393"/>
                      <a:pt x="3108" y="1441"/>
                    </a:cubicBezTo>
                    <a:lnTo>
                      <a:pt x="3097" y="1429"/>
                    </a:lnTo>
                    <a:lnTo>
                      <a:pt x="3061" y="1295"/>
                    </a:lnTo>
                    <a:lnTo>
                      <a:pt x="3061" y="1382"/>
                    </a:lnTo>
                    <a:cubicBezTo>
                      <a:pt x="3001" y="1322"/>
                      <a:pt x="2954" y="1262"/>
                      <a:pt x="2918" y="1215"/>
                    </a:cubicBezTo>
                    <a:cubicBezTo>
                      <a:pt x="2858" y="1155"/>
                      <a:pt x="2799" y="1108"/>
                      <a:pt x="2763" y="1084"/>
                    </a:cubicBezTo>
                    <a:cubicBezTo>
                      <a:pt x="2739" y="1048"/>
                      <a:pt x="2704" y="1036"/>
                      <a:pt x="2704" y="1036"/>
                    </a:cubicBezTo>
                    <a:lnTo>
                      <a:pt x="2704" y="1036"/>
                    </a:lnTo>
                    <a:cubicBezTo>
                      <a:pt x="2704" y="1036"/>
                      <a:pt x="2716" y="1048"/>
                      <a:pt x="2751" y="1096"/>
                    </a:cubicBezTo>
                    <a:cubicBezTo>
                      <a:pt x="2775" y="1143"/>
                      <a:pt x="2821" y="1189"/>
                      <a:pt x="2868" y="1259"/>
                    </a:cubicBezTo>
                    <a:lnTo>
                      <a:pt x="2868" y="1259"/>
                    </a:lnTo>
                    <a:cubicBezTo>
                      <a:pt x="2855" y="1305"/>
                      <a:pt x="2789" y="1540"/>
                      <a:pt x="2704" y="1870"/>
                    </a:cubicBezTo>
                    <a:lnTo>
                      <a:pt x="2692" y="1858"/>
                    </a:lnTo>
                    <a:cubicBezTo>
                      <a:pt x="2513" y="1643"/>
                      <a:pt x="2346" y="1465"/>
                      <a:pt x="2215" y="1346"/>
                    </a:cubicBezTo>
                    <a:lnTo>
                      <a:pt x="2168" y="1310"/>
                    </a:lnTo>
                    <a:cubicBezTo>
                      <a:pt x="2168" y="1286"/>
                      <a:pt x="2156" y="1262"/>
                      <a:pt x="2156" y="1251"/>
                    </a:cubicBezTo>
                    <a:cubicBezTo>
                      <a:pt x="2084" y="905"/>
                      <a:pt x="1989" y="620"/>
                      <a:pt x="1918" y="417"/>
                    </a:cubicBezTo>
                    <a:cubicBezTo>
                      <a:pt x="1882" y="310"/>
                      <a:pt x="1846" y="239"/>
                      <a:pt x="1823" y="179"/>
                    </a:cubicBezTo>
                    <a:cubicBezTo>
                      <a:pt x="1811" y="120"/>
                      <a:pt x="1799" y="84"/>
                      <a:pt x="1799" y="84"/>
                    </a:cubicBezTo>
                    <a:lnTo>
                      <a:pt x="1799" y="84"/>
                    </a:lnTo>
                    <a:cubicBezTo>
                      <a:pt x="1799" y="84"/>
                      <a:pt x="1823" y="215"/>
                      <a:pt x="1858" y="429"/>
                    </a:cubicBezTo>
                    <a:cubicBezTo>
                      <a:pt x="1882" y="631"/>
                      <a:pt x="1930" y="929"/>
                      <a:pt x="1965" y="1274"/>
                    </a:cubicBezTo>
                    <a:cubicBezTo>
                      <a:pt x="1965" y="1334"/>
                      <a:pt x="1977" y="1382"/>
                      <a:pt x="1977" y="1441"/>
                    </a:cubicBezTo>
                    <a:cubicBezTo>
                      <a:pt x="1906" y="1394"/>
                      <a:pt x="1870" y="1370"/>
                      <a:pt x="1870" y="1370"/>
                    </a:cubicBezTo>
                    <a:lnTo>
                      <a:pt x="1870" y="1370"/>
                    </a:lnTo>
                    <a:cubicBezTo>
                      <a:pt x="1870" y="1370"/>
                      <a:pt x="1918" y="1405"/>
                      <a:pt x="1977" y="1489"/>
                    </a:cubicBezTo>
                    <a:cubicBezTo>
                      <a:pt x="1989" y="1632"/>
                      <a:pt x="1989" y="1786"/>
                      <a:pt x="1989" y="1941"/>
                    </a:cubicBezTo>
                    <a:lnTo>
                      <a:pt x="1799" y="1751"/>
                    </a:lnTo>
                    <a:cubicBezTo>
                      <a:pt x="1644" y="1513"/>
                      <a:pt x="1489" y="1322"/>
                      <a:pt x="1370" y="1191"/>
                    </a:cubicBezTo>
                    <a:cubicBezTo>
                      <a:pt x="1287" y="1108"/>
                      <a:pt x="1227" y="1048"/>
                      <a:pt x="1192" y="1024"/>
                    </a:cubicBezTo>
                    <a:lnTo>
                      <a:pt x="1132" y="965"/>
                    </a:lnTo>
                    <a:lnTo>
                      <a:pt x="1132" y="965"/>
                    </a:lnTo>
                    <a:cubicBezTo>
                      <a:pt x="1132" y="965"/>
                      <a:pt x="1144" y="989"/>
                      <a:pt x="1168" y="1036"/>
                    </a:cubicBezTo>
                    <a:cubicBezTo>
                      <a:pt x="1203" y="1084"/>
                      <a:pt x="1263" y="1143"/>
                      <a:pt x="1311" y="1227"/>
                    </a:cubicBezTo>
                    <a:cubicBezTo>
                      <a:pt x="1346" y="1310"/>
                      <a:pt x="1394" y="1382"/>
                      <a:pt x="1442" y="1465"/>
                    </a:cubicBezTo>
                    <a:cubicBezTo>
                      <a:pt x="1334" y="1393"/>
                      <a:pt x="1275" y="1346"/>
                      <a:pt x="1275" y="1346"/>
                    </a:cubicBezTo>
                    <a:lnTo>
                      <a:pt x="1275" y="1346"/>
                    </a:lnTo>
                    <a:cubicBezTo>
                      <a:pt x="1275" y="1346"/>
                      <a:pt x="1346" y="1429"/>
                      <a:pt x="1453" y="1560"/>
                    </a:cubicBezTo>
                    <a:cubicBezTo>
                      <a:pt x="1489" y="1584"/>
                      <a:pt x="1513" y="1632"/>
                      <a:pt x="1561" y="1679"/>
                    </a:cubicBezTo>
                    <a:cubicBezTo>
                      <a:pt x="1608" y="1763"/>
                      <a:pt x="1632" y="1858"/>
                      <a:pt x="1680" y="1941"/>
                    </a:cubicBezTo>
                    <a:cubicBezTo>
                      <a:pt x="1692" y="1977"/>
                      <a:pt x="1692" y="2001"/>
                      <a:pt x="1703" y="2036"/>
                    </a:cubicBezTo>
                    <a:cubicBezTo>
                      <a:pt x="1620" y="1965"/>
                      <a:pt x="1525" y="1905"/>
                      <a:pt x="1453" y="1846"/>
                    </a:cubicBezTo>
                    <a:cubicBezTo>
                      <a:pt x="1346" y="1763"/>
                      <a:pt x="1275" y="1727"/>
                      <a:pt x="1263" y="1703"/>
                    </a:cubicBezTo>
                    <a:cubicBezTo>
                      <a:pt x="1168" y="1584"/>
                      <a:pt x="1084" y="1489"/>
                      <a:pt x="1013" y="1405"/>
                    </a:cubicBezTo>
                    <a:cubicBezTo>
                      <a:pt x="953" y="1346"/>
                      <a:pt x="894" y="1310"/>
                      <a:pt x="858" y="1262"/>
                    </a:cubicBezTo>
                    <a:cubicBezTo>
                      <a:pt x="834" y="1227"/>
                      <a:pt x="799" y="1215"/>
                      <a:pt x="799" y="1215"/>
                    </a:cubicBezTo>
                    <a:lnTo>
                      <a:pt x="799" y="1215"/>
                    </a:lnTo>
                    <a:cubicBezTo>
                      <a:pt x="799" y="1215"/>
                      <a:pt x="811" y="1251"/>
                      <a:pt x="846" y="1274"/>
                    </a:cubicBezTo>
                    <a:cubicBezTo>
                      <a:pt x="870" y="1322"/>
                      <a:pt x="918" y="1382"/>
                      <a:pt x="965" y="1453"/>
                    </a:cubicBezTo>
                    <a:cubicBezTo>
                      <a:pt x="1049" y="1608"/>
                      <a:pt x="1168" y="1810"/>
                      <a:pt x="1275" y="2060"/>
                    </a:cubicBezTo>
                    <a:cubicBezTo>
                      <a:pt x="1311" y="2120"/>
                      <a:pt x="1334" y="2203"/>
                      <a:pt x="1370" y="2275"/>
                    </a:cubicBezTo>
                    <a:cubicBezTo>
                      <a:pt x="1049" y="1989"/>
                      <a:pt x="787" y="1786"/>
                      <a:pt x="787" y="1786"/>
                    </a:cubicBezTo>
                    <a:lnTo>
                      <a:pt x="787" y="1786"/>
                    </a:lnTo>
                    <a:cubicBezTo>
                      <a:pt x="787" y="1786"/>
                      <a:pt x="870" y="1929"/>
                      <a:pt x="1025" y="2144"/>
                    </a:cubicBezTo>
                    <a:cubicBezTo>
                      <a:pt x="953" y="2048"/>
                      <a:pt x="894" y="1977"/>
                      <a:pt x="811" y="1905"/>
                    </a:cubicBezTo>
                    <a:cubicBezTo>
                      <a:pt x="608" y="1679"/>
                      <a:pt x="394" y="1513"/>
                      <a:pt x="251" y="1405"/>
                    </a:cubicBezTo>
                    <a:cubicBezTo>
                      <a:pt x="179" y="1346"/>
                      <a:pt x="120" y="1322"/>
                      <a:pt x="72" y="1286"/>
                    </a:cubicBezTo>
                    <a:cubicBezTo>
                      <a:pt x="25" y="1262"/>
                      <a:pt x="1" y="1251"/>
                      <a:pt x="1" y="1251"/>
                    </a:cubicBezTo>
                    <a:lnTo>
                      <a:pt x="1" y="1251"/>
                    </a:lnTo>
                    <a:lnTo>
                      <a:pt x="60" y="1310"/>
                    </a:lnTo>
                    <a:cubicBezTo>
                      <a:pt x="84" y="1346"/>
                      <a:pt x="144" y="1393"/>
                      <a:pt x="203" y="1465"/>
                    </a:cubicBezTo>
                    <a:cubicBezTo>
                      <a:pt x="322" y="1608"/>
                      <a:pt x="501" y="1810"/>
                      <a:pt x="668" y="2048"/>
                    </a:cubicBezTo>
                    <a:cubicBezTo>
                      <a:pt x="834" y="2286"/>
                      <a:pt x="977" y="2572"/>
                      <a:pt x="1108" y="2870"/>
                    </a:cubicBezTo>
                    <a:cubicBezTo>
                      <a:pt x="1251" y="3156"/>
                      <a:pt x="1334" y="3453"/>
                      <a:pt x="1406" y="3703"/>
                    </a:cubicBezTo>
                    <a:cubicBezTo>
                      <a:pt x="1513" y="4049"/>
                      <a:pt x="1584" y="4310"/>
                      <a:pt x="1668" y="4477"/>
                    </a:cubicBezTo>
                    <a:cubicBezTo>
                      <a:pt x="1727" y="4656"/>
                      <a:pt x="1787" y="4739"/>
                      <a:pt x="1787" y="4739"/>
                    </a:cubicBezTo>
                    <a:cubicBezTo>
                      <a:pt x="1787" y="4739"/>
                      <a:pt x="1811" y="4668"/>
                      <a:pt x="1858" y="4537"/>
                    </a:cubicBezTo>
                    <a:cubicBezTo>
                      <a:pt x="1882" y="4668"/>
                      <a:pt x="1918" y="4739"/>
                      <a:pt x="1918" y="4739"/>
                    </a:cubicBezTo>
                    <a:cubicBezTo>
                      <a:pt x="1918" y="4739"/>
                      <a:pt x="1965" y="4680"/>
                      <a:pt x="2001" y="4584"/>
                    </a:cubicBezTo>
                    <a:lnTo>
                      <a:pt x="2001" y="4787"/>
                    </a:lnTo>
                    <a:cubicBezTo>
                      <a:pt x="2001" y="5001"/>
                      <a:pt x="2025" y="5096"/>
                      <a:pt x="2025" y="5096"/>
                    </a:cubicBezTo>
                    <a:cubicBezTo>
                      <a:pt x="2025" y="5096"/>
                      <a:pt x="2096" y="5025"/>
                      <a:pt x="2204" y="4846"/>
                    </a:cubicBezTo>
                    <a:cubicBezTo>
                      <a:pt x="2275" y="4703"/>
                      <a:pt x="2358" y="4489"/>
                      <a:pt x="2406" y="4191"/>
                    </a:cubicBezTo>
                    <a:cubicBezTo>
                      <a:pt x="2442" y="4382"/>
                      <a:pt x="2501" y="4477"/>
                      <a:pt x="2501" y="4477"/>
                    </a:cubicBezTo>
                    <a:cubicBezTo>
                      <a:pt x="2501" y="4477"/>
                      <a:pt x="2656" y="4299"/>
                      <a:pt x="2763" y="3882"/>
                    </a:cubicBezTo>
                    <a:cubicBezTo>
                      <a:pt x="2823" y="3965"/>
                      <a:pt x="2882" y="4049"/>
                      <a:pt x="2942" y="4120"/>
                    </a:cubicBezTo>
                    <a:cubicBezTo>
                      <a:pt x="2977" y="4180"/>
                      <a:pt x="3001" y="4227"/>
                      <a:pt x="3037" y="4263"/>
                    </a:cubicBezTo>
                    <a:cubicBezTo>
                      <a:pt x="3120" y="4418"/>
                      <a:pt x="3192" y="4477"/>
                      <a:pt x="3192" y="4477"/>
                    </a:cubicBezTo>
                    <a:cubicBezTo>
                      <a:pt x="3192" y="4477"/>
                      <a:pt x="3227" y="4382"/>
                      <a:pt x="3227" y="4203"/>
                    </a:cubicBezTo>
                    <a:cubicBezTo>
                      <a:pt x="3227" y="4025"/>
                      <a:pt x="3192" y="3763"/>
                      <a:pt x="3049" y="3429"/>
                    </a:cubicBezTo>
                    <a:cubicBezTo>
                      <a:pt x="2989" y="3310"/>
                      <a:pt x="2930" y="3179"/>
                      <a:pt x="2858" y="3048"/>
                    </a:cubicBezTo>
                    <a:cubicBezTo>
                      <a:pt x="2858" y="2977"/>
                      <a:pt x="2870" y="2917"/>
                      <a:pt x="2870" y="2834"/>
                    </a:cubicBezTo>
                    <a:cubicBezTo>
                      <a:pt x="2954" y="3048"/>
                      <a:pt x="3037" y="3239"/>
                      <a:pt x="3108" y="3418"/>
                    </a:cubicBezTo>
                    <a:cubicBezTo>
                      <a:pt x="3120" y="3453"/>
                      <a:pt x="3120" y="3465"/>
                      <a:pt x="3132" y="3489"/>
                    </a:cubicBezTo>
                    <a:lnTo>
                      <a:pt x="3132" y="3513"/>
                    </a:lnTo>
                    <a:cubicBezTo>
                      <a:pt x="3216" y="3834"/>
                      <a:pt x="3287" y="4060"/>
                      <a:pt x="3358" y="4227"/>
                    </a:cubicBezTo>
                    <a:cubicBezTo>
                      <a:pt x="3418" y="4382"/>
                      <a:pt x="3478" y="4465"/>
                      <a:pt x="3478" y="4465"/>
                    </a:cubicBezTo>
                    <a:cubicBezTo>
                      <a:pt x="3478" y="4465"/>
                      <a:pt x="3513" y="4406"/>
                      <a:pt x="3537" y="4299"/>
                    </a:cubicBezTo>
                    <a:cubicBezTo>
                      <a:pt x="3597" y="4406"/>
                      <a:pt x="3644" y="4465"/>
                      <a:pt x="3644" y="4465"/>
                    </a:cubicBezTo>
                    <a:cubicBezTo>
                      <a:pt x="3644" y="4465"/>
                      <a:pt x="3656" y="4430"/>
                      <a:pt x="3668" y="4370"/>
                    </a:cubicBezTo>
                    <a:cubicBezTo>
                      <a:pt x="3692" y="4489"/>
                      <a:pt x="3704" y="4537"/>
                      <a:pt x="3704" y="4537"/>
                    </a:cubicBezTo>
                    <a:cubicBezTo>
                      <a:pt x="3704" y="4537"/>
                      <a:pt x="3763" y="4465"/>
                      <a:pt x="3847" y="4299"/>
                    </a:cubicBezTo>
                    <a:cubicBezTo>
                      <a:pt x="3870" y="4346"/>
                      <a:pt x="3882" y="4382"/>
                      <a:pt x="3882" y="4418"/>
                    </a:cubicBezTo>
                    <a:cubicBezTo>
                      <a:pt x="3930" y="4584"/>
                      <a:pt x="3966" y="4668"/>
                      <a:pt x="3966" y="4668"/>
                    </a:cubicBezTo>
                    <a:cubicBezTo>
                      <a:pt x="3966" y="4668"/>
                      <a:pt x="4025" y="4596"/>
                      <a:pt x="4073" y="4430"/>
                    </a:cubicBezTo>
                    <a:cubicBezTo>
                      <a:pt x="4109" y="4322"/>
                      <a:pt x="4132" y="4203"/>
                      <a:pt x="4132" y="4049"/>
                    </a:cubicBezTo>
                    <a:cubicBezTo>
                      <a:pt x="4168" y="4191"/>
                      <a:pt x="4192" y="4310"/>
                      <a:pt x="4228" y="4406"/>
                    </a:cubicBezTo>
                    <a:cubicBezTo>
                      <a:pt x="4263" y="4584"/>
                      <a:pt x="4311" y="4668"/>
                      <a:pt x="4311" y="4668"/>
                    </a:cubicBezTo>
                    <a:cubicBezTo>
                      <a:pt x="4311" y="4668"/>
                      <a:pt x="4370" y="4596"/>
                      <a:pt x="4430" y="4418"/>
                    </a:cubicBezTo>
                    <a:cubicBezTo>
                      <a:pt x="4466" y="4299"/>
                      <a:pt x="4501" y="4132"/>
                      <a:pt x="4501" y="3929"/>
                    </a:cubicBezTo>
                    <a:cubicBezTo>
                      <a:pt x="4859" y="4406"/>
                      <a:pt x="5144" y="4549"/>
                      <a:pt x="5144" y="4549"/>
                    </a:cubicBezTo>
                    <a:cubicBezTo>
                      <a:pt x="5144" y="4549"/>
                      <a:pt x="5132" y="4441"/>
                      <a:pt x="5073" y="4263"/>
                    </a:cubicBezTo>
                    <a:lnTo>
                      <a:pt x="5073" y="4263"/>
                    </a:lnTo>
                    <a:cubicBezTo>
                      <a:pt x="5121" y="4322"/>
                      <a:pt x="5180" y="4370"/>
                      <a:pt x="5216" y="4418"/>
                    </a:cubicBezTo>
                    <a:cubicBezTo>
                      <a:pt x="5335" y="4525"/>
                      <a:pt x="5430" y="4549"/>
                      <a:pt x="5430" y="4549"/>
                    </a:cubicBezTo>
                    <a:cubicBezTo>
                      <a:pt x="5430" y="4549"/>
                      <a:pt x="5430" y="4465"/>
                      <a:pt x="5394" y="4310"/>
                    </a:cubicBezTo>
                    <a:cubicBezTo>
                      <a:pt x="5394" y="4299"/>
                      <a:pt x="5383" y="4263"/>
                      <a:pt x="5383" y="4251"/>
                    </a:cubicBezTo>
                    <a:lnTo>
                      <a:pt x="5383" y="4251"/>
                    </a:lnTo>
                    <a:cubicBezTo>
                      <a:pt x="5478" y="4358"/>
                      <a:pt x="5513" y="4406"/>
                      <a:pt x="5513" y="4406"/>
                    </a:cubicBezTo>
                    <a:cubicBezTo>
                      <a:pt x="5513" y="4406"/>
                      <a:pt x="5537" y="4358"/>
                      <a:pt x="5537" y="4263"/>
                    </a:cubicBezTo>
                    <a:cubicBezTo>
                      <a:pt x="5561" y="4287"/>
                      <a:pt x="5573" y="4310"/>
                      <a:pt x="5609" y="4322"/>
                    </a:cubicBezTo>
                    <a:cubicBezTo>
                      <a:pt x="5633" y="4370"/>
                      <a:pt x="5656" y="4406"/>
                      <a:pt x="5656" y="4406"/>
                    </a:cubicBezTo>
                    <a:cubicBezTo>
                      <a:pt x="5656" y="4406"/>
                      <a:pt x="5656" y="4382"/>
                      <a:pt x="5668" y="4382"/>
                    </a:cubicBezTo>
                    <a:cubicBezTo>
                      <a:pt x="5716" y="4430"/>
                      <a:pt x="5752" y="4465"/>
                      <a:pt x="5799" y="4489"/>
                    </a:cubicBezTo>
                    <a:cubicBezTo>
                      <a:pt x="5954" y="4596"/>
                      <a:pt x="6049" y="4644"/>
                      <a:pt x="6049" y="4644"/>
                    </a:cubicBezTo>
                    <a:cubicBezTo>
                      <a:pt x="6049" y="4644"/>
                      <a:pt x="6037" y="4537"/>
                      <a:pt x="5966" y="4358"/>
                    </a:cubicBezTo>
                    <a:cubicBezTo>
                      <a:pt x="5930" y="4287"/>
                      <a:pt x="5871" y="4191"/>
                      <a:pt x="5811" y="4084"/>
                    </a:cubicBezTo>
                    <a:cubicBezTo>
                      <a:pt x="5847" y="4013"/>
                      <a:pt x="5859" y="3929"/>
                      <a:pt x="5871" y="3810"/>
                    </a:cubicBezTo>
                    <a:lnTo>
                      <a:pt x="5871" y="3822"/>
                    </a:lnTo>
                    <a:cubicBezTo>
                      <a:pt x="5954" y="4084"/>
                      <a:pt x="6025" y="4287"/>
                      <a:pt x="6097" y="4418"/>
                    </a:cubicBezTo>
                    <a:cubicBezTo>
                      <a:pt x="6156" y="4549"/>
                      <a:pt x="6216" y="4608"/>
                      <a:pt x="6216" y="4608"/>
                    </a:cubicBezTo>
                    <a:lnTo>
                      <a:pt x="6264" y="4525"/>
                    </a:lnTo>
                    <a:lnTo>
                      <a:pt x="6347" y="4703"/>
                    </a:lnTo>
                    <a:cubicBezTo>
                      <a:pt x="6454" y="4906"/>
                      <a:pt x="6526" y="5001"/>
                      <a:pt x="6526" y="5001"/>
                    </a:cubicBezTo>
                    <a:cubicBezTo>
                      <a:pt x="6526" y="5001"/>
                      <a:pt x="6561" y="4882"/>
                      <a:pt x="6549" y="4644"/>
                    </a:cubicBezTo>
                    <a:cubicBezTo>
                      <a:pt x="6549" y="4549"/>
                      <a:pt x="6526" y="4465"/>
                      <a:pt x="6502" y="4346"/>
                    </a:cubicBezTo>
                    <a:cubicBezTo>
                      <a:pt x="6526" y="4180"/>
                      <a:pt x="6561" y="3941"/>
                      <a:pt x="6526" y="3632"/>
                    </a:cubicBezTo>
                    <a:lnTo>
                      <a:pt x="6526" y="3584"/>
                    </a:lnTo>
                    <a:cubicBezTo>
                      <a:pt x="6573" y="3668"/>
                      <a:pt x="6609" y="3751"/>
                      <a:pt x="6645" y="3822"/>
                    </a:cubicBezTo>
                    <a:cubicBezTo>
                      <a:pt x="6823" y="4239"/>
                      <a:pt x="6978" y="4537"/>
                      <a:pt x="7085" y="4739"/>
                    </a:cubicBezTo>
                    <a:cubicBezTo>
                      <a:pt x="7180" y="4953"/>
                      <a:pt x="7264" y="5061"/>
                      <a:pt x="7264" y="5061"/>
                    </a:cubicBezTo>
                    <a:cubicBezTo>
                      <a:pt x="7264" y="5061"/>
                      <a:pt x="7288" y="4942"/>
                      <a:pt x="7288" y="4703"/>
                    </a:cubicBezTo>
                    <a:cubicBezTo>
                      <a:pt x="7288" y="4596"/>
                      <a:pt x="7276" y="4441"/>
                      <a:pt x="7228" y="4287"/>
                    </a:cubicBezTo>
                    <a:lnTo>
                      <a:pt x="7228" y="4287"/>
                    </a:lnTo>
                    <a:lnTo>
                      <a:pt x="7264" y="4310"/>
                    </a:lnTo>
                    <a:lnTo>
                      <a:pt x="7264" y="4191"/>
                    </a:lnTo>
                    <a:cubicBezTo>
                      <a:pt x="7276" y="4144"/>
                      <a:pt x="7288" y="4084"/>
                      <a:pt x="7299" y="4025"/>
                    </a:cubicBezTo>
                    <a:cubicBezTo>
                      <a:pt x="7347" y="4132"/>
                      <a:pt x="7395" y="4191"/>
                      <a:pt x="7395" y="4191"/>
                    </a:cubicBezTo>
                    <a:cubicBezTo>
                      <a:pt x="7395" y="4191"/>
                      <a:pt x="7454" y="4120"/>
                      <a:pt x="7502" y="3953"/>
                    </a:cubicBezTo>
                    <a:cubicBezTo>
                      <a:pt x="7526" y="4084"/>
                      <a:pt x="7561" y="4203"/>
                      <a:pt x="7585" y="4299"/>
                    </a:cubicBezTo>
                    <a:cubicBezTo>
                      <a:pt x="7621" y="4418"/>
                      <a:pt x="7633" y="4501"/>
                      <a:pt x="7645" y="4561"/>
                    </a:cubicBezTo>
                    <a:cubicBezTo>
                      <a:pt x="7657" y="4620"/>
                      <a:pt x="7680" y="4656"/>
                      <a:pt x="7680" y="4656"/>
                    </a:cubicBezTo>
                    <a:cubicBezTo>
                      <a:pt x="7680" y="4656"/>
                      <a:pt x="7692" y="4620"/>
                      <a:pt x="7704" y="4561"/>
                    </a:cubicBezTo>
                    <a:cubicBezTo>
                      <a:pt x="7716" y="4501"/>
                      <a:pt x="7764" y="4418"/>
                      <a:pt x="7776" y="4299"/>
                    </a:cubicBezTo>
                    <a:cubicBezTo>
                      <a:pt x="7799" y="4180"/>
                      <a:pt x="7823" y="4013"/>
                      <a:pt x="7811" y="3834"/>
                    </a:cubicBezTo>
                    <a:lnTo>
                      <a:pt x="7811" y="3834"/>
                    </a:lnTo>
                    <a:cubicBezTo>
                      <a:pt x="8002" y="4108"/>
                      <a:pt x="8180" y="4263"/>
                      <a:pt x="8335" y="4358"/>
                    </a:cubicBezTo>
                    <a:cubicBezTo>
                      <a:pt x="8490" y="4465"/>
                      <a:pt x="8585" y="4501"/>
                      <a:pt x="8585" y="4501"/>
                    </a:cubicBezTo>
                    <a:cubicBezTo>
                      <a:pt x="8585" y="4501"/>
                      <a:pt x="8550" y="4406"/>
                      <a:pt x="8478" y="4227"/>
                    </a:cubicBezTo>
                    <a:cubicBezTo>
                      <a:pt x="8454" y="4168"/>
                      <a:pt x="8419" y="4108"/>
                      <a:pt x="8395" y="4025"/>
                    </a:cubicBezTo>
                    <a:cubicBezTo>
                      <a:pt x="8395" y="3989"/>
                      <a:pt x="8371" y="3941"/>
                      <a:pt x="8371" y="3894"/>
                    </a:cubicBezTo>
                    <a:lnTo>
                      <a:pt x="8371" y="3894"/>
                    </a:lnTo>
                    <a:cubicBezTo>
                      <a:pt x="8514" y="4191"/>
                      <a:pt x="8645" y="4322"/>
                      <a:pt x="8669" y="4370"/>
                    </a:cubicBezTo>
                    <a:cubicBezTo>
                      <a:pt x="8704" y="4406"/>
                      <a:pt x="8716" y="4430"/>
                      <a:pt x="8716" y="4430"/>
                    </a:cubicBezTo>
                    <a:cubicBezTo>
                      <a:pt x="8716" y="4430"/>
                      <a:pt x="8764" y="4299"/>
                      <a:pt x="8788" y="4060"/>
                    </a:cubicBezTo>
                    <a:cubicBezTo>
                      <a:pt x="9228" y="4430"/>
                      <a:pt x="9538" y="4525"/>
                      <a:pt x="9538" y="4525"/>
                    </a:cubicBezTo>
                    <a:cubicBezTo>
                      <a:pt x="9538" y="4525"/>
                      <a:pt x="9478" y="4287"/>
                      <a:pt x="9204" y="3941"/>
                    </a:cubicBezTo>
                    <a:cubicBezTo>
                      <a:pt x="9228" y="3834"/>
                      <a:pt x="9240" y="3679"/>
                      <a:pt x="9204" y="3489"/>
                    </a:cubicBezTo>
                    <a:lnTo>
                      <a:pt x="9204" y="3489"/>
                    </a:lnTo>
                    <a:cubicBezTo>
                      <a:pt x="9228" y="3513"/>
                      <a:pt x="9228" y="3525"/>
                      <a:pt x="9240" y="3537"/>
                    </a:cubicBezTo>
                    <a:cubicBezTo>
                      <a:pt x="9312" y="3644"/>
                      <a:pt x="9383" y="3751"/>
                      <a:pt x="9443" y="3822"/>
                    </a:cubicBezTo>
                    <a:cubicBezTo>
                      <a:pt x="9478" y="4013"/>
                      <a:pt x="9502" y="4168"/>
                      <a:pt x="9538" y="4287"/>
                    </a:cubicBezTo>
                    <a:cubicBezTo>
                      <a:pt x="9562" y="4489"/>
                      <a:pt x="9609" y="4584"/>
                      <a:pt x="9609" y="4584"/>
                    </a:cubicBezTo>
                    <a:cubicBezTo>
                      <a:pt x="9609" y="4584"/>
                      <a:pt x="9669" y="4489"/>
                      <a:pt x="9740" y="4299"/>
                    </a:cubicBezTo>
                    <a:cubicBezTo>
                      <a:pt x="9764" y="4263"/>
                      <a:pt x="9764" y="4239"/>
                      <a:pt x="9764" y="4203"/>
                    </a:cubicBezTo>
                    <a:cubicBezTo>
                      <a:pt x="9847" y="4310"/>
                      <a:pt x="9907" y="4358"/>
                      <a:pt x="9907" y="4358"/>
                    </a:cubicBezTo>
                    <a:cubicBezTo>
                      <a:pt x="9907" y="4358"/>
                      <a:pt x="9919" y="4251"/>
                      <a:pt x="9907" y="4072"/>
                    </a:cubicBezTo>
                    <a:cubicBezTo>
                      <a:pt x="9895" y="3989"/>
                      <a:pt x="9859" y="3870"/>
                      <a:pt x="9824" y="3751"/>
                    </a:cubicBezTo>
                    <a:lnTo>
                      <a:pt x="9824" y="3656"/>
                    </a:lnTo>
                    <a:cubicBezTo>
                      <a:pt x="9966" y="3870"/>
                      <a:pt x="10097" y="4013"/>
                      <a:pt x="10205" y="4132"/>
                    </a:cubicBezTo>
                    <a:cubicBezTo>
                      <a:pt x="10324" y="4287"/>
                      <a:pt x="10419" y="4346"/>
                      <a:pt x="10419" y="4346"/>
                    </a:cubicBezTo>
                    <a:lnTo>
                      <a:pt x="10419" y="4322"/>
                    </a:lnTo>
                    <a:cubicBezTo>
                      <a:pt x="10455" y="4382"/>
                      <a:pt x="10490" y="4441"/>
                      <a:pt x="10514" y="4477"/>
                    </a:cubicBezTo>
                    <a:lnTo>
                      <a:pt x="10514" y="4489"/>
                    </a:lnTo>
                    <a:lnTo>
                      <a:pt x="10538" y="4477"/>
                    </a:lnTo>
                    <a:cubicBezTo>
                      <a:pt x="10538" y="4489"/>
                      <a:pt x="10550" y="4489"/>
                      <a:pt x="10550" y="4501"/>
                    </a:cubicBezTo>
                    <a:cubicBezTo>
                      <a:pt x="10562" y="4644"/>
                      <a:pt x="10597" y="4703"/>
                      <a:pt x="10597" y="4703"/>
                    </a:cubicBezTo>
                    <a:cubicBezTo>
                      <a:pt x="10597" y="4703"/>
                      <a:pt x="10657" y="4620"/>
                      <a:pt x="10740" y="4441"/>
                    </a:cubicBezTo>
                    <a:cubicBezTo>
                      <a:pt x="10812" y="4287"/>
                      <a:pt x="10895" y="4060"/>
                      <a:pt x="10931" y="3727"/>
                    </a:cubicBezTo>
                    <a:cubicBezTo>
                      <a:pt x="10990" y="3906"/>
                      <a:pt x="11038" y="4060"/>
                      <a:pt x="11086" y="4180"/>
                    </a:cubicBezTo>
                    <a:cubicBezTo>
                      <a:pt x="11157" y="4346"/>
                      <a:pt x="11217" y="4430"/>
                      <a:pt x="11217" y="4430"/>
                    </a:cubicBezTo>
                    <a:cubicBezTo>
                      <a:pt x="11217" y="4430"/>
                      <a:pt x="11264" y="4346"/>
                      <a:pt x="11288" y="4168"/>
                    </a:cubicBezTo>
                    <a:cubicBezTo>
                      <a:pt x="11288" y="4120"/>
                      <a:pt x="11312" y="4072"/>
                      <a:pt x="11312" y="4037"/>
                    </a:cubicBezTo>
                    <a:cubicBezTo>
                      <a:pt x="11383" y="4084"/>
                      <a:pt x="11443" y="4132"/>
                      <a:pt x="11490" y="4168"/>
                    </a:cubicBezTo>
                    <a:cubicBezTo>
                      <a:pt x="11467" y="4537"/>
                      <a:pt x="11526" y="4727"/>
                      <a:pt x="11526" y="4727"/>
                    </a:cubicBezTo>
                    <a:cubicBezTo>
                      <a:pt x="11526" y="4727"/>
                      <a:pt x="11586" y="4668"/>
                      <a:pt x="11669" y="4525"/>
                    </a:cubicBezTo>
                    <a:cubicBezTo>
                      <a:pt x="11729" y="4703"/>
                      <a:pt x="11788" y="4787"/>
                      <a:pt x="11788" y="4787"/>
                    </a:cubicBezTo>
                    <a:cubicBezTo>
                      <a:pt x="11788" y="4787"/>
                      <a:pt x="11800" y="4739"/>
                      <a:pt x="11824" y="4668"/>
                    </a:cubicBezTo>
                    <a:cubicBezTo>
                      <a:pt x="11860" y="4787"/>
                      <a:pt x="11883" y="4846"/>
                      <a:pt x="11883" y="4846"/>
                    </a:cubicBezTo>
                    <a:cubicBezTo>
                      <a:pt x="11883" y="4846"/>
                      <a:pt x="11943" y="4739"/>
                      <a:pt x="11990" y="4537"/>
                    </a:cubicBezTo>
                    <a:cubicBezTo>
                      <a:pt x="11990" y="4525"/>
                      <a:pt x="12002" y="4489"/>
                      <a:pt x="12002" y="4465"/>
                    </a:cubicBezTo>
                    <a:cubicBezTo>
                      <a:pt x="12026" y="4489"/>
                      <a:pt x="12038" y="4501"/>
                      <a:pt x="12038" y="4501"/>
                    </a:cubicBezTo>
                    <a:cubicBezTo>
                      <a:pt x="12038" y="4501"/>
                      <a:pt x="12086" y="4418"/>
                      <a:pt x="12145" y="4239"/>
                    </a:cubicBezTo>
                    <a:cubicBezTo>
                      <a:pt x="12157" y="4191"/>
                      <a:pt x="12157" y="4144"/>
                      <a:pt x="12169" y="4084"/>
                    </a:cubicBezTo>
                    <a:cubicBezTo>
                      <a:pt x="12181" y="4049"/>
                      <a:pt x="12217" y="4001"/>
                      <a:pt x="12241" y="3941"/>
                    </a:cubicBezTo>
                    <a:cubicBezTo>
                      <a:pt x="12288" y="3822"/>
                      <a:pt x="12336" y="3644"/>
                      <a:pt x="12336" y="3418"/>
                    </a:cubicBezTo>
                    <a:cubicBezTo>
                      <a:pt x="12383" y="3608"/>
                      <a:pt x="12419" y="3775"/>
                      <a:pt x="12467" y="3894"/>
                    </a:cubicBezTo>
                    <a:cubicBezTo>
                      <a:pt x="12467" y="3918"/>
                      <a:pt x="12479" y="3929"/>
                      <a:pt x="12479" y="3941"/>
                    </a:cubicBezTo>
                    <a:cubicBezTo>
                      <a:pt x="12467" y="4191"/>
                      <a:pt x="12467" y="4406"/>
                      <a:pt x="12467" y="4549"/>
                    </a:cubicBezTo>
                    <a:cubicBezTo>
                      <a:pt x="12467" y="4787"/>
                      <a:pt x="12479" y="4906"/>
                      <a:pt x="12479" y="4906"/>
                    </a:cubicBezTo>
                    <a:cubicBezTo>
                      <a:pt x="12479" y="4906"/>
                      <a:pt x="12562" y="4822"/>
                      <a:pt x="12657" y="4608"/>
                    </a:cubicBezTo>
                    <a:cubicBezTo>
                      <a:pt x="12705" y="4501"/>
                      <a:pt x="12764" y="4358"/>
                      <a:pt x="12812" y="4191"/>
                    </a:cubicBezTo>
                    <a:cubicBezTo>
                      <a:pt x="12860" y="4334"/>
                      <a:pt x="12883" y="4382"/>
                      <a:pt x="12883" y="4382"/>
                    </a:cubicBezTo>
                    <a:cubicBezTo>
                      <a:pt x="12883" y="4382"/>
                      <a:pt x="12931" y="4299"/>
                      <a:pt x="12979" y="4120"/>
                    </a:cubicBezTo>
                    <a:lnTo>
                      <a:pt x="12979" y="4132"/>
                    </a:lnTo>
                    <a:cubicBezTo>
                      <a:pt x="12943" y="4572"/>
                      <a:pt x="12991" y="4811"/>
                      <a:pt x="12991" y="4811"/>
                    </a:cubicBezTo>
                    <a:cubicBezTo>
                      <a:pt x="12991" y="4811"/>
                      <a:pt x="13003" y="4787"/>
                      <a:pt x="13038" y="4727"/>
                    </a:cubicBezTo>
                    <a:lnTo>
                      <a:pt x="13038" y="4775"/>
                    </a:lnTo>
                    <a:cubicBezTo>
                      <a:pt x="13038" y="4775"/>
                      <a:pt x="13050" y="4763"/>
                      <a:pt x="13062" y="4727"/>
                    </a:cubicBezTo>
                    <a:lnTo>
                      <a:pt x="13062" y="4727"/>
                    </a:lnTo>
                    <a:cubicBezTo>
                      <a:pt x="13050" y="4870"/>
                      <a:pt x="13050" y="4942"/>
                      <a:pt x="13050" y="4942"/>
                    </a:cubicBezTo>
                    <a:cubicBezTo>
                      <a:pt x="13050" y="4942"/>
                      <a:pt x="13098" y="4894"/>
                      <a:pt x="13181" y="4775"/>
                    </a:cubicBezTo>
                    <a:cubicBezTo>
                      <a:pt x="13241" y="4906"/>
                      <a:pt x="13288" y="4977"/>
                      <a:pt x="13288" y="4977"/>
                    </a:cubicBezTo>
                    <a:cubicBezTo>
                      <a:pt x="13288" y="4977"/>
                      <a:pt x="13312" y="4882"/>
                      <a:pt x="13348" y="4668"/>
                    </a:cubicBezTo>
                    <a:cubicBezTo>
                      <a:pt x="13348" y="4632"/>
                      <a:pt x="13360" y="4561"/>
                      <a:pt x="13360" y="4501"/>
                    </a:cubicBezTo>
                    <a:lnTo>
                      <a:pt x="13360" y="4525"/>
                    </a:lnTo>
                    <a:cubicBezTo>
                      <a:pt x="13360" y="4703"/>
                      <a:pt x="13372" y="4787"/>
                      <a:pt x="13372" y="4787"/>
                    </a:cubicBezTo>
                    <a:cubicBezTo>
                      <a:pt x="13372" y="4787"/>
                      <a:pt x="13455" y="4727"/>
                      <a:pt x="13538" y="4584"/>
                    </a:cubicBezTo>
                    <a:cubicBezTo>
                      <a:pt x="13645" y="4441"/>
                      <a:pt x="13765" y="4227"/>
                      <a:pt x="13907" y="3906"/>
                    </a:cubicBezTo>
                    <a:cubicBezTo>
                      <a:pt x="14110" y="3465"/>
                      <a:pt x="14384" y="2870"/>
                      <a:pt x="14681" y="2417"/>
                    </a:cubicBezTo>
                    <a:cubicBezTo>
                      <a:pt x="14824" y="2203"/>
                      <a:pt x="14967" y="2001"/>
                      <a:pt x="15062" y="1858"/>
                    </a:cubicBezTo>
                    <a:cubicBezTo>
                      <a:pt x="15158" y="1727"/>
                      <a:pt x="15217" y="1632"/>
                      <a:pt x="15217" y="1632"/>
                    </a:cubicBezTo>
                    <a:lnTo>
                      <a:pt x="15217" y="1632"/>
                    </a:lnTo>
                    <a:cubicBezTo>
                      <a:pt x="15217" y="1632"/>
                      <a:pt x="14991" y="1691"/>
                      <a:pt x="14848" y="1798"/>
                    </a:cubicBezTo>
                    <a:cubicBezTo>
                      <a:pt x="14717" y="1917"/>
                      <a:pt x="14550" y="2084"/>
                      <a:pt x="14360" y="2275"/>
                    </a:cubicBezTo>
                    <a:cubicBezTo>
                      <a:pt x="14181" y="2465"/>
                      <a:pt x="14003" y="2691"/>
                      <a:pt x="13836" y="2929"/>
                    </a:cubicBezTo>
                    <a:cubicBezTo>
                      <a:pt x="14253" y="1715"/>
                      <a:pt x="14657" y="298"/>
                      <a:pt x="14657" y="298"/>
                    </a:cubicBezTo>
                    <a:lnTo>
                      <a:pt x="14657" y="298"/>
                    </a:lnTo>
                    <a:cubicBezTo>
                      <a:pt x="14657" y="298"/>
                      <a:pt x="14300" y="1025"/>
                      <a:pt x="13919" y="1870"/>
                    </a:cubicBezTo>
                    <a:cubicBezTo>
                      <a:pt x="14134" y="977"/>
                      <a:pt x="14312" y="191"/>
                      <a:pt x="14312" y="191"/>
                    </a:cubicBezTo>
                    <a:lnTo>
                      <a:pt x="14312" y="191"/>
                    </a:lnTo>
                    <a:cubicBezTo>
                      <a:pt x="14312" y="191"/>
                      <a:pt x="13919" y="1120"/>
                      <a:pt x="13538" y="2108"/>
                    </a:cubicBezTo>
                    <a:cubicBezTo>
                      <a:pt x="13705" y="1096"/>
                      <a:pt x="13812" y="132"/>
                      <a:pt x="13812" y="131"/>
                    </a:cubicBezTo>
                    <a:lnTo>
                      <a:pt x="13812" y="131"/>
                    </a:lnTo>
                    <a:cubicBezTo>
                      <a:pt x="13812" y="132"/>
                      <a:pt x="13503" y="1120"/>
                      <a:pt x="13217" y="2144"/>
                    </a:cubicBezTo>
                    <a:cubicBezTo>
                      <a:pt x="13229" y="1965"/>
                      <a:pt x="13229" y="1786"/>
                      <a:pt x="13241" y="1620"/>
                    </a:cubicBezTo>
                    <a:cubicBezTo>
                      <a:pt x="13276" y="1298"/>
                      <a:pt x="13324" y="1001"/>
                      <a:pt x="13348" y="786"/>
                    </a:cubicBezTo>
                    <a:cubicBezTo>
                      <a:pt x="13383" y="584"/>
                      <a:pt x="13407" y="465"/>
                      <a:pt x="13407" y="465"/>
                    </a:cubicBezTo>
                    <a:lnTo>
                      <a:pt x="13407" y="465"/>
                    </a:lnTo>
                    <a:cubicBezTo>
                      <a:pt x="13407" y="465"/>
                      <a:pt x="13360" y="584"/>
                      <a:pt x="13288" y="774"/>
                    </a:cubicBezTo>
                    <a:cubicBezTo>
                      <a:pt x="13217" y="965"/>
                      <a:pt x="13122" y="1262"/>
                      <a:pt x="13050" y="1596"/>
                    </a:cubicBezTo>
                    <a:cubicBezTo>
                      <a:pt x="13038" y="1620"/>
                      <a:pt x="13038" y="1655"/>
                      <a:pt x="13038" y="1691"/>
                    </a:cubicBezTo>
                    <a:cubicBezTo>
                      <a:pt x="13003" y="1489"/>
                      <a:pt x="12979" y="1262"/>
                      <a:pt x="12931" y="1072"/>
                    </a:cubicBezTo>
                    <a:cubicBezTo>
                      <a:pt x="12872" y="762"/>
                      <a:pt x="12800" y="489"/>
                      <a:pt x="12752" y="298"/>
                    </a:cubicBezTo>
                    <a:cubicBezTo>
                      <a:pt x="12693" y="108"/>
                      <a:pt x="12657" y="1"/>
                      <a:pt x="12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0"/>
              <p:cNvSpPr/>
              <p:nvPr/>
            </p:nvSpPr>
            <p:spPr>
              <a:xfrm>
                <a:off x="-871550" y="1289400"/>
                <a:ext cx="380725" cy="127425"/>
              </a:xfrm>
              <a:custGeom>
                <a:avLst/>
                <a:gdLst/>
                <a:ahLst/>
                <a:cxnLst/>
                <a:rect l="l" t="t" r="r" b="b"/>
                <a:pathLst>
                  <a:path w="15229" h="5097" extrusionOk="0">
                    <a:moveTo>
                      <a:pt x="11609" y="132"/>
                    </a:moveTo>
                    <a:cubicBezTo>
                      <a:pt x="11609" y="132"/>
                      <a:pt x="11610" y="133"/>
                      <a:pt x="11611" y="135"/>
                    </a:cubicBezTo>
                    <a:lnTo>
                      <a:pt x="11611" y="135"/>
                    </a:lnTo>
                    <a:lnTo>
                      <a:pt x="11609" y="132"/>
                    </a:lnTo>
                    <a:close/>
                    <a:moveTo>
                      <a:pt x="11026" y="786"/>
                    </a:moveTo>
                    <a:cubicBezTo>
                      <a:pt x="11026" y="786"/>
                      <a:pt x="11027" y="790"/>
                      <a:pt x="11031" y="796"/>
                    </a:cubicBezTo>
                    <a:lnTo>
                      <a:pt x="11031" y="796"/>
                    </a:lnTo>
                    <a:lnTo>
                      <a:pt x="11026" y="786"/>
                    </a:lnTo>
                    <a:close/>
                    <a:moveTo>
                      <a:pt x="3715" y="989"/>
                    </a:moveTo>
                    <a:cubicBezTo>
                      <a:pt x="3715" y="989"/>
                      <a:pt x="3715" y="1001"/>
                      <a:pt x="3739" y="1025"/>
                    </a:cubicBezTo>
                    <a:cubicBezTo>
                      <a:pt x="3742" y="1025"/>
                      <a:pt x="3744" y="1025"/>
                      <a:pt x="3746" y="1025"/>
                    </a:cubicBezTo>
                    <a:lnTo>
                      <a:pt x="3746" y="1025"/>
                    </a:lnTo>
                    <a:cubicBezTo>
                      <a:pt x="3734" y="998"/>
                      <a:pt x="3715" y="989"/>
                      <a:pt x="3715" y="989"/>
                    </a:cubicBezTo>
                    <a:close/>
                    <a:moveTo>
                      <a:pt x="3746" y="1025"/>
                    </a:moveTo>
                    <a:lnTo>
                      <a:pt x="3746" y="1025"/>
                    </a:lnTo>
                    <a:cubicBezTo>
                      <a:pt x="3748" y="1028"/>
                      <a:pt x="3749" y="1032"/>
                      <a:pt x="3751" y="1036"/>
                    </a:cubicBezTo>
                    <a:cubicBezTo>
                      <a:pt x="3759" y="1044"/>
                      <a:pt x="3767" y="1047"/>
                      <a:pt x="3779" y="1052"/>
                    </a:cubicBezTo>
                    <a:lnTo>
                      <a:pt x="3779" y="1052"/>
                    </a:lnTo>
                    <a:cubicBezTo>
                      <a:pt x="3773" y="1047"/>
                      <a:pt x="3768" y="1041"/>
                      <a:pt x="3763" y="1036"/>
                    </a:cubicBezTo>
                    <a:cubicBezTo>
                      <a:pt x="3754" y="1028"/>
                      <a:pt x="3752" y="1025"/>
                      <a:pt x="3746" y="1025"/>
                    </a:cubicBezTo>
                    <a:close/>
                    <a:moveTo>
                      <a:pt x="6017" y="1195"/>
                    </a:moveTo>
                    <a:cubicBezTo>
                      <a:pt x="6019" y="1207"/>
                      <a:pt x="6021" y="1219"/>
                      <a:pt x="6025" y="1233"/>
                    </a:cubicBezTo>
                    <a:lnTo>
                      <a:pt x="6025" y="1233"/>
                    </a:lnTo>
                    <a:lnTo>
                      <a:pt x="6025" y="1203"/>
                    </a:lnTo>
                    <a:cubicBezTo>
                      <a:pt x="6022" y="1201"/>
                      <a:pt x="6020" y="1198"/>
                      <a:pt x="6017" y="1195"/>
                    </a:cubicBezTo>
                    <a:close/>
                    <a:moveTo>
                      <a:pt x="3084" y="1251"/>
                    </a:moveTo>
                    <a:lnTo>
                      <a:pt x="3084" y="1251"/>
                    </a:lnTo>
                    <a:cubicBezTo>
                      <a:pt x="3096" y="1263"/>
                      <a:pt x="3108" y="1286"/>
                      <a:pt x="3132" y="1310"/>
                    </a:cubicBezTo>
                    <a:cubicBezTo>
                      <a:pt x="3132" y="1346"/>
                      <a:pt x="3144" y="1394"/>
                      <a:pt x="3144" y="1441"/>
                    </a:cubicBezTo>
                    <a:lnTo>
                      <a:pt x="3132" y="1429"/>
                    </a:lnTo>
                    <a:cubicBezTo>
                      <a:pt x="3108" y="1346"/>
                      <a:pt x="3096" y="1286"/>
                      <a:pt x="3084" y="1251"/>
                    </a:cubicBezTo>
                    <a:close/>
                    <a:moveTo>
                      <a:pt x="12121" y="1382"/>
                    </a:moveTo>
                    <a:cubicBezTo>
                      <a:pt x="12140" y="1450"/>
                      <a:pt x="12152" y="1526"/>
                      <a:pt x="12175" y="1597"/>
                    </a:cubicBezTo>
                    <a:lnTo>
                      <a:pt x="12175" y="1597"/>
                    </a:lnTo>
                    <a:cubicBezTo>
                      <a:pt x="12153" y="1555"/>
                      <a:pt x="12132" y="1522"/>
                      <a:pt x="12121" y="1489"/>
                    </a:cubicBezTo>
                    <a:cubicBezTo>
                      <a:pt x="12097" y="1453"/>
                      <a:pt x="12097" y="1406"/>
                      <a:pt x="12121" y="1382"/>
                    </a:cubicBezTo>
                    <a:close/>
                    <a:moveTo>
                      <a:pt x="8049" y="989"/>
                    </a:moveTo>
                    <a:cubicBezTo>
                      <a:pt x="8204" y="1144"/>
                      <a:pt x="8382" y="1346"/>
                      <a:pt x="8561" y="1608"/>
                    </a:cubicBezTo>
                    <a:cubicBezTo>
                      <a:pt x="8573" y="1620"/>
                      <a:pt x="8573" y="1632"/>
                      <a:pt x="8585" y="1644"/>
                    </a:cubicBezTo>
                    <a:cubicBezTo>
                      <a:pt x="8442" y="1560"/>
                      <a:pt x="8311" y="1489"/>
                      <a:pt x="8192" y="1429"/>
                    </a:cubicBezTo>
                    <a:cubicBezTo>
                      <a:pt x="8132" y="1227"/>
                      <a:pt x="8085" y="1096"/>
                      <a:pt x="8049" y="989"/>
                    </a:cubicBezTo>
                    <a:close/>
                    <a:moveTo>
                      <a:pt x="5156" y="1679"/>
                    </a:moveTo>
                    <a:cubicBezTo>
                      <a:pt x="5167" y="1702"/>
                      <a:pt x="5188" y="1724"/>
                      <a:pt x="5220" y="1746"/>
                    </a:cubicBezTo>
                    <a:lnTo>
                      <a:pt x="5220" y="1746"/>
                    </a:lnTo>
                    <a:cubicBezTo>
                      <a:pt x="5205" y="1739"/>
                      <a:pt x="5178" y="1737"/>
                      <a:pt x="5168" y="1727"/>
                    </a:cubicBezTo>
                    <a:cubicBezTo>
                      <a:pt x="5168" y="1703"/>
                      <a:pt x="5156" y="1691"/>
                      <a:pt x="5156" y="1679"/>
                    </a:cubicBezTo>
                    <a:close/>
                    <a:moveTo>
                      <a:pt x="2179" y="1406"/>
                    </a:moveTo>
                    <a:lnTo>
                      <a:pt x="2179" y="1406"/>
                    </a:lnTo>
                    <a:cubicBezTo>
                      <a:pt x="2251" y="1513"/>
                      <a:pt x="2334" y="1644"/>
                      <a:pt x="2429" y="1798"/>
                    </a:cubicBezTo>
                    <a:cubicBezTo>
                      <a:pt x="2358" y="1727"/>
                      <a:pt x="2274" y="1667"/>
                      <a:pt x="2215" y="1620"/>
                    </a:cubicBezTo>
                    <a:cubicBezTo>
                      <a:pt x="2203" y="1548"/>
                      <a:pt x="2191" y="1465"/>
                      <a:pt x="2179" y="1406"/>
                    </a:cubicBezTo>
                    <a:close/>
                    <a:moveTo>
                      <a:pt x="7847" y="1334"/>
                    </a:moveTo>
                    <a:lnTo>
                      <a:pt x="7859" y="1346"/>
                    </a:lnTo>
                    <a:cubicBezTo>
                      <a:pt x="7906" y="1382"/>
                      <a:pt x="7954" y="1406"/>
                      <a:pt x="8013" y="1441"/>
                    </a:cubicBezTo>
                    <a:lnTo>
                      <a:pt x="8049" y="1525"/>
                    </a:lnTo>
                    <a:cubicBezTo>
                      <a:pt x="8049" y="1620"/>
                      <a:pt x="8073" y="1727"/>
                      <a:pt x="8073" y="1810"/>
                    </a:cubicBezTo>
                    <a:cubicBezTo>
                      <a:pt x="8049" y="1798"/>
                      <a:pt x="8037" y="1798"/>
                      <a:pt x="8013" y="1787"/>
                    </a:cubicBezTo>
                    <a:cubicBezTo>
                      <a:pt x="7966" y="1632"/>
                      <a:pt x="7906" y="1465"/>
                      <a:pt x="7847" y="1334"/>
                    </a:cubicBezTo>
                    <a:close/>
                    <a:moveTo>
                      <a:pt x="4537" y="1751"/>
                    </a:moveTo>
                    <a:lnTo>
                      <a:pt x="4632" y="1846"/>
                    </a:lnTo>
                    <a:cubicBezTo>
                      <a:pt x="4644" y="1882"/>
                      <a:pt x="4680" y="1917"/>
                      <a:pt x="4703" y="1941"/>
                    </a:cubicBezTo>
                    <a:cubicBezTo>
                      <a:pt x="4680" y="1929"/>
                      <a:pt x="4644" y="1917"/>
                      <a:pt x="4632" y="1882"/>
                    </a:cubicBezTo>
                    <a:cubicBezTo>
                      <a:pt x="4596" y="1870"/>
                      <a:pt x="4584" y="1858"/>
                      <a:pt x="4560" y="1846"/>
                    </a:cubicBezTo>
                    <a:cubicBezTo>
                      <a:pt x="4560" y="1810"/>
                      <a:pt x="4537" y="1787"/>
                      <a:pt x="4537" y="1751"/>
                    </a:cubicBezTo>
                    <a:close/>
                    <a:moveTo>
                      <a:pt x="4834" y="1394"/>
                    </a:moveTo>
                    <a:lnTo>
                      <a:pt x="4834" y="1394"/>
                    </a:lnTo>
                    <a:cubicBezTo>
                      <a:pt x="4894" y="1441"/>
                      <a:pt x="4977" y="1513"/>
                      <a:pt x="5049" y="1572"/>
                    </a:cubicBezTo>
                    <a:lnTo>
                      <a:pt x="5049" y="1667"/>
                    </a:lnTo>
                    <a:cubicBezTo>
                      <a:pt x="4989" y="1632"/>
                      <a:pt x="4942" y="1620"/>
                      <a:pt x="4941" y="1620"/>
                    </a:cubicBezTo>
                    <a:lnTo>
                      <a:pt x="4941" y="1620"/>
                    </a:lnTo>
                    <a:cubicBezTo>
                      <a:pt x="4942" y="1620"/>
                      <a:pt x="4989" y="1644"/>
                      <a:pt x="5049" y="1703"/>
                    </a:cubicBezTo>
                    <a:lnTo>
                      <a:pt x="5049" y="1941"/>
                    </a:lnTo>
                    <a:cubicBezTo>
                      <a:pt x="5001" y="1906"/>
                      <a:pt x="4953" y="1870"/>
                      <a:pt x="4930" y="1858"/>
                    </a:cubicBezTo>
                    <a:cubicBezTo>
                      <a:pt x="4918" y="1787"/>
                      <a:pt x="4894" y="1703"/>
                      <a:pt x="4882" y="1644"/>
                    </a:cubicBezTo>
                    <a:cubicBezTo>
                      <a:pt x="4870" y="1560"/>
                      <a:pt x="4858" y="1489"/>
                      <a:pt x="4834" y="1394"/>
                    </a:cubicBezTo>
                    <a:close/>
                    <a:moveTo>
                      <a:pt x="5584" y="1394"/>
                    </a:moveTo>
                    <a:lnTo>
                      <a:pt x="5584" y="1394"/>
                    </a:lnTo>
                    <a:cubicBezTo>
                      <a:pt x="5596" y="1406"/>
                      <a:pt x="5608" y="1441"/>
                      <a:pt x="5620" y="1453"/>
                    </a:cubicBezTo>
                    <a:cubicBezTo>
                      <a:pt x="5715" y="1572"/>
                      <a:pt x="5834" y="1739"/>
                      <a:pt x="5942" y="1929"/>
                    </a:cubicBezTo>
                    <a:cubicBezTo>
                      <a:pt x="5954" y="1965"/>
                      <a:pt x="5965" y="1989"/>
                      <a:pt x="6001" y="2025"/>
                    </a:cubicBezTo>
                    <a:lnTo>
                      <a:pt x="6001" y="2060"/>
                    </a:lnTo>
                    <a:lnTo>
                      <a:pt x="5727" y="1798"/>
                    </a:lnTo>
                    <a:cubicBezTo>
                      <a:pt x="5668" y="1644"/>
                      <a:pt x="5632" y="1501"/>
                      <a:pt x="5584" y="1394"/>
                    </a:cubicBezTo>
                    <a:close/>
                    <a:moveTo>
                      <a:pt x="7372" y="1628"/>
                    </a:moveTo>
                    <a:cubicBezTo>
                      <a:pt x="7387" y="1632"/>
                      <a:pt x="7407" y="1638"/>
                      <a:pt x="7430" y="1644"/>
                    </a:cubicBezTo>
                    <a:cubicBezTo>
                      <a:pt x="7454" y="1656"/>
                      <a:pt x="7501" y="1679"/>
                      <a:pt x="7549" y="1703"/>
                    </a:cubicBezTo>
                    <a:cubicBezTo>
                      <a:pt x="7561" y="1739"/>
                      <a:pt x="7573" y="1775"/>
                      <a:pt x="7585" y="1822"/>
                    </a:cubicBezTo>
                    <a:cubicBezTo>
                      <a:pt x="7608" y="1882"/>
                      <a:pt x="7632" y="1977"/>
                      <a:pt x="7668" y="2060"/>
                    </a:cubicBezTo>
                    <a:cubicBezTo>
                      <a:pt x="7632" y="2048"/>
                      <a:pt x="7608" y="2048"/>
                      <a:pt x="7573" y="2037"/>
                    </a:cubicBezTo>
                    <a:lnTo>
                      <a:pt x="7372" y="1628"/>
                    </a:lnTo>
                    <a:close/>
                    <a:moveTo>
                      <a:pt x="7561" y="1691"/>
                    </a:moveTo>
                    <a:cubicBezTo>
                      <a:pt x="7573" y="1691"/>
                      <a:pt x="7597" y="1703"/>
                      <a:pt x="7608" y="1727"/>
                    </a:cubicBezTo>
                    <a:cubicBezTo>
                      <a:pt x="7668" y="1751"/>
                      <a:pt x="7739" y="1798"/>
                      <a:pt x="7811" y="1846"/>
                    </a:cubicBezTo>
                    <a:lnTo>
                      <a:pt x="7859" y="2108"/>
                    </a:lnTo>
                    <a:cubicBezTo>
                      <a:pt x="7847" y="2108"/>
                      <a:pt x="7847" y="2108"/>
                      <a:pt x="7823" y="2096"/>
                    </a:cubicBezTo>
                    <a:cubicBezTo>
                      <a:pt x="7751" y="1941"/>
                      <a:pt x="7668" y="1846"/>
                      <a:pt x="7608" y="1751"/>
                    </a:cubicBezTo>
                    <a:cubicBezTo>
                      <a:pt x="7597" y="1727"/>
                      <a:pt x="7573" y="1703"/>
                      <a:pt x="7561" y="1691"/>
                    </a:cubicBezTo>
                    <a:close/>
                    <a:moveTo>
                      <a:pt x="2263" y="1858"/>
                    </a:moveTo>
                    <a:cubicBezTo>
                      <a:pt x="2310" y="1917"/>
                      <a:pt x="2358" y="1977"/>
                      <a:pt x="2382" y="2037"/>
                    </a:cubicBezTo>
                    <a:cubicBezTo>
                      <a:pt x="2429" y="2096"/>
                      <a:pt x="2453" y="2156"/>
                      <a:pt x="2501" y="2227"/>
                    </a:cubicBezTo>
                    <a:cubicBezTo>
                      <a:pt x="2394" y="2191"/>
                      <a:pt x="2322" y="2168"/>
                      <a:pt x="2298" y="2168"/>
                    </a:cubicBezTo>
                    <a:cubicBezTo>
                      <a:pt x="2274" y="2060"/>
                      <a:pt x="2274" y="1965"/>
                      <a:pt x="2263" y="1858"/>
                    </a:cubicBezTo>
                    <a:close/>
                    <a:moveTo>
                      <a:pt x="4156" y="1751"/>
                    </a:moveTo>
                    <a:lnTo>
                      <a:pt x="4156" y="1751"/>
                    </a:lnTo>
                    <a:cubicBezTo>
                      <a:pt x="4239" y="1822"/>
                      <a:pt x="4322" y="1894"/>
                      <a:pt x="4418" y="1989"/>
                    </a:cubicBezTo>
                    <a:lnTo>
                      <a:pt x="4418" y="2227"/>
                    </a:lnTo>
                    <a:cubicBezTo>
                      <a:pt x="4334" y="2060"/>
                      <a:pt x="4239" y="1894"/>
                      <a:pt x="4156" y="1751"/>
                    </a:cubicBezTo>
                    <a:close/>
                    <a:moveTo>
                      <a:pt x="6144" y="1608"/>
                    </a:moveTo>
                    <a:lnTo>
                      <a:pt x="6144" y="1608"/>
                    </a:lnTo>
                    <a:cubicBezTo>
                      <a:pt x="6192" y="1644"/>
                      <a:pt x="6227" y="1703"/>
                      <a:pt x="6251" y="1763"/>
                    </a:cubicBezTo>
                    <a:cubicBezTo>
                      <a:pt x="6346" y="1917"/>
                      <a:pt x="6489" y="2084"/>
                      <a:pt x="6549" y="2239"/>
                    </a:cubicBezTo>
                    <a:cubicBezTo>
                      <a:pt x="6489" y="2108"/>
                      <a:pt x="6311" y="1989"/>
                      <a:pt x="6204" y="1870"/>
                    </a:cubicBezTo>
                    <a:cubicBezTo>
                      <a:pt x="6192" y="1763"/>
                      <a:pt x="6168" y="1679"/>
                      <a:pt x="6144" y="1608"/>
                    </a:cubicBezTo>
                    <a:close/>
                    <a:moveTo>
                      <a:pt x="7608" y="2168"/>
                    </a:moveTo>
                    <a:cubicBezTo>
                      <a:pt x="7632" y="2179"/>
                      <a:pt x="7656" y="2203"/>
                      <a:pt x="7668" y="2203"/>
                    </a:cubicBezTo>
                    <a:lnTo>
                      <a:pt x="7668" y="2215"/>
                    </a:lnTo>
                    <a:cubicBezTo>
                      <a:pt x="7680" y="2239"/>
                      <a:pt x="7680" y="2287"/>
                      <a:pt x="7680" y="2322"/>
                    </a:cubicBezTo>
                    <a:cubicBezTo>
                      <a:pt x="7656" y="2275"/>
                      <a:pt x="7632" y="2227"/>
                      <a:pt x="7608" y="2168"/>
                    </a:cubicBezTo>
                    <a:close/>
                    <a:moveTo>
                      <a:pt x="8228" y="1608"/>
                    </a:moveTo>
                    <a:lnTo>
                      <a:pt x="8228" y="1608"/>
                    </a:lnTo>
                    <a:cubicBezTo>
                      <a:pt x="8335" y="1679"/>
                      <a:pt x="8442" y="1763"/>
                      <a:pt x="8549" y="1858"/>
                    </a:cubicBezTo>
                    <a:cubicBezTo>
                      <a:pt x="8668" y="1965"/>
                      <a:pt x="8787" y="2060"/>
                      <a:pt x="8882" y="2179"/>
                    </a:cubicBezTo>
                    <a:cubicBezTo>
                      <a:pt x="8906" y="2227"/>
                      <a:pt x="8930" y="2275"/>
                      <a:pt x="8942" y="2322"/>
                    </a:cubicBezTo>
                    <a:cubicBezTo>
                      <a:pt x="8811" y="2215"/>
                      <a:pt x="8668" y="2120"/>
                      <a:pt x="8525" y="2048"/>
                    </a:cubicBezTo>
                    <a:cubicBezTo>
                      <a:pt x="8501" y="1989"/>
                      <a:pt x="8454" y="1929"/>
                      <a:pt x="8430" y="1870"/>
                    </a:cubicBezTo>
                    <a:cubicBezTo>
                      <a:pt x="8347" y="1763"/>
                      <a:pt x="8287" y="1691"/>
                      <a:pt x="8228" y="1608"/>
                    </a:cubicBezTo>
                    <a:close/>
                    <a:moveTo>
                      <a:pt x="5192" y="1822"/>
                    </a:moveTo>
                    <a:lnTo>
                      <a:pt x="5192" y="1822"/>
                    </a:lnTo>
                    <a:cubicBezTo>
                      <a:pt x="5287" y="1929"/>
                      <a:pt x="5418" y="2048"/>
                      <a:pt x="5549" y="2203"/>
                    </a:cubicBezTo>
                    <a:lnTo>
                      <a:pt x="5584" y="2227"/>
                    </a:lnTo>
                    <a:cubicBezTo>
                      <a:pt x="5573" y="2287"/>
                      <a:pt x="5573" y="2358"/>
                      <a:pt x="5549" y="2441"/>
                    </a:cubicBezTo>
                    <a:cubicBezTo>
                      <a:pt x="5537" y="2406"/>
                      <a:pt x="5513" y="2394"/>
                      <a:pt x="5489" y="2358"/>
                    </a:cubicBezTo>
                    <a:cubicBezTo>
                      <a:pt x="5418" y="2287"/>
                      <a:pt x="5358" y="2215"/>
                      <a:pt x="5287" y="2144"/>
                    </a:cubicBezTo>
                    <a:lnTo>
                      <a:pt x="5192" y="1822"/>
                    </a:lnTo>
                    <a:close/>
                    <a:moveTo>
                      <a:pt x="2870" y="1263"/>
                    </a:moveTo>
                    <a:lnTo>
                      <a:pt x="2870" y="1263"/>
                    </a:lnTo>
                    <a:cubicBezTo>
                      <a:pt x="2906" y="1287"/>
                      <a:pt x="2918" y="1334"/>
                      <a:pt x="2941" y="1382"/>
                    </a:cubicBezTo>
                    <a:lnTo>
                      <a:pt x="2882" y="1322"/>
                    </a:lnTo>
                    <a:lnTo>
                      <a:pt x="2882" y="1322"/>
                    </a:lnTo>
                    <a:cubicBezTo>
                      <a:pt x="2882" y="1322"/>
                      <a:pt x="2941" y="1406"/>
                      <a:pt x="3025" y="1560"/>
                    </a:cubicBezTo>
                    <a:cubicBezTo>
                      <a:pt x="3036" y="1596"/>
                      <a:pt x="3060" y="1632"/>
                      <a:pt x="3096" y="1691"/>
                    </a:cubicBezTo>
                    <a:cubicBezTo>
                      <a:pt x="3096" y="1798"/>
                      <a:pt x="3108" y="1929"/>
                      <a:pt x="3108" y="2048"/>
                    </a:cubicBezTo>
                    <a:lnTo>
                      <a:pt x="3025" y="2001"/>
                    </a:lnTo>
                    <a:lnTo>
                      <a:pt x="3025" y="2001"/>
                    </a:lnTo>
                    <a:cubicBezTo>
                      <a:pt x="3025" y="2001"/>
                      <a:pt x="3048" y="2037"/>
                      <a:pt x="3108" y="2072"/>
                    </a:cubicBezTo>
                    <a:cubicBezTo>
                      <a:pt x="3120" y="2215"/>
                      <a:pt x="3120" y="2358"/>
                      <a:pt x="3144" y="2513"/>
                    </a:cubicBezTo>
                    <a:cubicBezTo>
                      <a:pt x="3144" y="2513"/>
                      <a:pt x="3120" y="2513"/>
                      <a:pt x="3120" y="2489"/>
                    </a:cubicBezTo>
                    <a:cubicBezTo>
                      <a:pt x="3048" y="2346"/>
                      <a:pt x="2965" y="2215"/>
                      <a:pt x="2870" y="2072"/>
                    </a:cubicBezTo>
                    <a:cubicBezTo>
                      <a:pt x="2880" y="1669"/>
                      <a:pt x="2873" y="1351"/>
                      <a:pt x="2870" y="1263"/>
                    </a:cubicBezTo>
                    <a:close/>
                    <a:moveTo>
                      <a:pt x="2298" y="2168"/>
                    </a:moveTo>
                    <a:lnTo>
                      <a:pt x="2298" y="2168"/>
                    </a:lnTo>
                    <a:cubicBezTo>
                      <a:pt x="2334" y="2203"/>
                      <a:pt x="2394" y="2227"/>
                      <a:pt x="2489" y="2287"/>
                    </a:cubicBezTo>
                    <a:cubicBezTo>
                      <a:pt x="2513" y="2298"/>
                      <a:pt x="2525" y="2322"/>
                      <a:pt x="2560" y="2334"/>
                    </a:cubicBezTo>
                    <a:cubicBezTo>
                      <a:pt x="2548" y="2406"/>
                      <a:pt x="2525" y="2489"/>
                      <a:pt x="2513" y="2572"/>
                    </a:cubicBezTo>
                    <a:cubicBezTo>
                      <a:pt x="2441" y="2477"/>
                      <a:pt x="2382" y="2382"/>
                      <a:pt x="2310" y="2298"/>
                    </a:cubicBezTo>
                    <a:cubicBezTo>
                      <a:pt x="2310" y="2263"/>
                      <a:pt x="2298" y="2215"/>
                      <a:pt x="2298" y="2168"/>
                    </a:cubicBezTo>
                    <a:close/>
                    <a:moveTo>
                      <a:pt x="8823" y="2596"/>
                    </a:moveTo>
                    <a:lnTo>
                      <a:pt x="8978" y="2751"/>
                    </a:lnTo>
                    <a:lnTo>
                      <a:pt x="8990" y="2763"/>
                    </a:lnTo>
                    <a:cubicBezTo>
                      <a:pt x="8942" y="2715"/>
                      <a:pt x="8906" y="2691"/>
                      <a:pt x="8847" y="2644"/>
                    </a:cubicBezTo>
                    <a:cubicBezTo>
                      <a:pt x="8847" y="2632"/>
                      <a:pt x="8823" y="2620"/>
                      <a:pt x="8823" y="2596"/>
                    </a:cubicBezTo>
                    <a:close/>
                    <a:moveTo>
                      <a:pt x="4620" y="2168"/>
                    </a:moveTo>
                    <a:lnTo>
                      <a:pt x="4727" y="2287"/>
                    </a:lnTo>
                    <a:cubicBezTo>
                      <a:pt x="4751" y="2465"/>
                      <a:pt x="4775" y="2656"/>
                      <a:pt x="4811" y="2834"/>
                    </a:cubicBezTo>
                    <a:cubicBezTo>
                      <a:pt x="4739" y="2644"/>
                      <a:pt x="4680" y="2441"/>
                      <a:pt x="4632" y="2239"/>
                    </a:cubicBezTo>
                    <a:cubicBezTo>
                      <a:pt x="4632" y="2215"/>
                      <a:pt x="4620" y="2203"/>
                      <a:pt x="4620" y="2168"/>
                    </a:cubicBezTo>
                    <a:close/>
                    <a:moveTo>
                      <a:pt x="1382" y="2679"/>
                    </a:moveTo>
                    <a:cubicBezTo>
                      <a:pt x="1429" y="2751"/>
                      <a:pt x="1477" y="2810"/>
                      <a:pt x="1536" y="2882"/>
                    </a:cubicBezTo>
                    <a:cubicBezTo>
                      <a:pt x="1548" y="2930"/>
                      <a:pt x="1560" y="2989"/>
                      <a:pt x="1560" y="3037"/>
                    </a:cubicBezTo>
                    <a:lnTo>
                      <a:pt x="1382" y="2679"/>
                    </a:lnTo>
                    <a:close/>
                    <a:moveTo>
                      <a:pt x="2334" y="3227"/>
                    </a:moveTo>
                    <a:cubicBezTo>
                      <a:pt x="2358" y="3239"/>
                      <a:pt x="2370" y="3275"/>
                      <a:pt x="2370" y="3287"/>
                    </a:cubicBezTo>
                    <a:cubicBezTo>
                      <a:pt x="2358" y="3251"/>
                      <a:pt x="2334" y="3239"/>
                      <a:pt x="2334" y="3239"/>
                    </a:cubicBezTo>
                    <a:lnTo>
                      <a:pt x="2334" y="3227"/>
                    </a:lnTo>
                    <a:close/>
                    <a:moveTo>
                      <a:pt x="8609" y="3096"/>
                    </a:moveTo>
                    <a:lnTo>
                      <a:pt x="8609" y="3096"/>
                    </a:lnTo>
                    <a:cubicBezTo>
                      <a:pt x="8632" y="3180"/>
                      <a:pt x="8644" y="3275"/>
                      <a:pt x="8680" y="3346"/>
                    </a:cubicBezTo>
                    <a:cubicBezTo>
                      <a:pt x="8692" y="3406"/>
                      <a:pt x="8704" y="3453"/>
                      <a:pt x="8728" y="3513"/>
                    </a:cubicBezTo>
                    <a:lnTo>
                      <a:pt x="8680" y="3465"/>
                    </a:lnTo>
                    <a:cubicBezTo>
                      <a:pt x="8668" y="3453"/>
                      <a:pt x="8668" y="3418"/>
                      <a:pt x="8668" y="3406"/>
                    </a:cubicBezTo>
                    <a:cubicBezTo>
                      <a:pt x="8644" y="3299"/>
                      <a:pt x="8621" y="3191"/>
                      <a:pt x="8609" y="3096"/>
                    </a:cubicBezTo>
                    <a:close/>
                    <a:moveTo>
                      <a:pt x="10609" y="1751"/>
                    </a:moveTo>
                    <a:lnTo>
                      <a:pt x="10609" y="1751"/>
                    </a:lnTo>
                    <a:cubicBezTo>
                      <a:pt x="10633" y="1787"/>
                      <a:pt x="10645" y="1822"/>
                      <a:pt x="10668" y="1858"/>
                    </a:cubicBezTo>
                    <a:cubicBezTo>
                      <a:pt x="10811" y="2120"/>
                      <a:pt x="10930" y="2441"/>
                      <a:pt x="11026" y="2763"/>
                    </a:cubicBezTo>
                    <a:cubicBezTo>
                      <a:pt x="11133" y="3060"/>
                      <a:pt x="11204" y="3346"/>
                      <a:pt x="11264" y="3608"/>
                    </a:cubicBezTo>
                    <a:cubicBezTo>
                      <a:pt x="11228" y="3525"/>
                      <a:pt x="11180" y="3418"/>
                      <a:pt x="11109" y="3311"/>
                    </a:cubicBezTo>
                    <a:cubicBezTo>
                      <a:pt x="11049" y="3049"/>
                      <a:pt x="10942" y="2751"/>
                      <a:pt x="10823" y="2453"/>
                    </a:cubicBezTo>
                    <a:cubicBezTo>
                      <a:pt x="10787" y="2382"/>
                      <a:pt x="10764" y="2322"/>
                      <a:pt x="10728" y="2239"/>
                    </a:cubicBezTo>
                    <a:cubicBezTo>
                      <a:pt x="10692" y="2084"/>
                      <a:pt x="10656" y="1906"/>
                      <a:pt x="10609" y="1751"/>
                    </a:cubicBezTo>
                    <a:close/>
                    <a:moveTo>
                      <a:pt x="12692" y="1"/>
                    </a:moveTo>
                    <a:lnTo>
                      <a:pt x="12692" y="1"/>
                    </a:lnTo>
                    <a:cubicBezTo>
                      <a:pt x="12692" y="1"/>
                      <a:pt x="12716" y="108"/>
                      <a:pt x="12728" y="310"/>
                    </a:cubicBezTo>
                    <a:cubicBezTo>
                      <a:pt x="12740" y="501"/>
                      <a:pt x="12752" y="786"/>
                      <a:pt x="12764" y="1096"/>
                    </a:cubicBezTo>
                    <a:cubicBezTo>
                      <a:pt x="12764" y="1251"/>
                      <a:pt x="12788" y="1394"/>
                      <a:pt x="12788" y="1560"/>
                    </a:cubicBezTo>
                    <a:cubicBezTo>
                      <a:pt x="12716" y="786"/>
                      <a:pt x="12621" y="143"/>
                      <a:pt x="12621" y="143"/>
                    </a:cubicBezTo>
                    <a:cubicBezTo>
                      <a:pt x="12621" y="143"/>
                      <a:pt x="12561" y="965"/>
                      <a:pt x="12526" y="1858"/>
                    </a:cubicBezTo>
                    <a:cubicBezTo>
                      <a:pt x="12454" y="1632"/>
                      <a:pt x="12383" y="1429"/>
                      <a:pt x="12288" y="1227"/>
                    </a:cubicBezTo>
                    <a:cubicBezTo>
                      <a:pt x="12252" y="1144"/>
                      <a:pt x="12216" y="1060"/>
                      <a:pt x="12169" y="989"/>
                    </a:cubicBezTo>
                    <a:cubicBezTo>
                      <a:pt x="12192" y="882"/>
                      <a:pt x="12192" y="846"/>
                      <a:pt x="12192" y="846"/>
                    </a:cubicBezTo>
                    <a:lnTo>
                      <a:pt x="12192" y="846"/>
                    </a:lnTo>
                    <a:cubicBezTo>
                      <a:pt x="12192" y="846"/>
                      <a:pt x="12169" y="882"/>
                      <a:pt x="12157" y="965"/>
                    </a:cubicBezTo>
                    <a:cubicBezTo>
                      <a:pt x="12038" y="751"/>
                      <a:pt x="11930" y="572"/>
                      <a:pt x="11835" y="429"/>
                    </a:cubicBezTo>
                    <a:cubicBezTo>
                      <a:pt x="11776" y="322"/>
                      <a:pt x="11716" y="263"/>
                      <a:pt x="11669" y="203"/>
                    </a:cubicBezTo>
                    <a:cubicBezTo>
                      <a:pt x="11631" y="166"/>
                      <a:pt x="11616" y="143"/>
                      <a:pt x="11611" y="135"/>
                    </a:cubicBezTo>
                    <a:lnTo>
                      <a:pt x="11611" y="135"/>
                    </a:lnTo>
                    <a:lnTo>
                      <a:pt x="11657" y="215"/>
                    </a:lnTo>
                    <a:cubicBezTo>
                      <a:pt x="11680" y="274"/>
                      <a:pt x="11728" y="346"/>
                      <a:pt x="11776" y="453"/>
                    </a:cubicBezTo>
                    <a:cubicBezTo>
                      <a:pt x="11859" y="644"/>
                      <a:pt x="11966" y="905"/>
                      <a:pt x="12073" y="1215"/>
                    </a:cubicBezTo>
                    <a:lnTo>
                      <a:pt x="12026" y="1346"/>
                    </a:lnTo>
                    <a:cubicBezTo>
                      <a:pt x="11954" y="1215"/>
                      <a:pt x="11895" y="1108"/>
                      <a:pt x="11835" y="1025"/>
                    </a:cubicBezTo>
                    <a:cubicBezTo>
                      <a:pt x="11788" y="941"/>
                      <a:pt x="11740" y="882"/>
                      <a:pt x="11728" y="858"/>
                    </a:cubicBezTo>
                    <a:cubicBezTo>
                      <a:pt x="11657" y="727"/>
                      <a:pt x="11573" y="608"/>
                      <a:pt x="11514" y="501"/>
                    </a:cubicBezTo>
                    <a:cubicBezTo>
                      <a:pt x="11419" y="334"/>
                      <a:pt x="11359" y="251"/>
                      <a:pt x="11359" y="251"/>
                    </a:cubicBezTo>
                    <a:lnTo>
                      <a:pt x="11359" y="251"/>
                    </a:lnTo>
                    <a:cubicBezTo>
                      <a:pt x="11359" y="251"/>
                      <a:pt x="11395" y="346"/>
                      <a:pt x="11478" y="524"/>
                    </a:cubicBezTo>
                    <a:cubicBezTo>
                      <a:pt x="11549" y="703"/>
                      <a:pt x="11621" y="965"/>
                      <a:pt x="11716" y="1239"/>
                    </a:cubicBezTo>
                    <a:cubicBezTo>
                      <a:pt x="11776" y="1441"/>
                      <a:pt x="11835" y="1656"/>
                      <a:pt x="11895" y="1882"/>
                    </a:cubicBezTo>
                    <a:cubicBezTo>
                      <a:pt x="11871" y="1917"/>
                      <a:pt x="11871" y="1941"/>
                      <a:pt x="11859" y="1989"/>
                    </a:cubicBezTo>
                    <a:cubicBezTo>
                      <a:pt x="11788" y="1822"/>
                      <a:pt x="11692" y="1679"/>
                      <a:pt x="11621" y="1536"/>
                    </a:cubicBezTo>
                    <a:lnTo>
                      <a:pt x="11609" y="1525"/>
                    </a:lnTo>
                    <a:cubicBezTo>
                      <a:pt x="11549" y="1203"/>
                      <a:pt x="11490" y="989"/>
                      <a:pt x="11490" y="989"/>
                    </a:cubicBezTo>
                    <a:lnTo>
                      <a:pt x="11490" y="1346"/>
                    </a:lnTo>
                    <a:cubicBezTo>
                      <a:pt x="11383" y="1203"/>
                      <a:pt x="11299" y="1084"/>
                      <a:pt x="11204" y="989"/>
                    </a:cubicBezTo>
                    <a:cubicBezTo>
                      <a:pt x="11145" y="929"/>
                      <a:pt x="11097" y="870"/>
                      <a:pt x="11073" y="846"/>
                    </a:cubicBezTo>
                    <a:cubicBezTo>
                      <a:pt x="11051" y="824"/>
                      <a:pt x="11038" y="806"/>
                      <a:pt x="11031" y="796"/>
                    </a:cubicBezTo>
                    <a:lnTo>
                      <a:pt x="11031" y="796"/>
                    </a:lnTo>
                    <a:lnTo>
                      <a:pt x="11061" y="846"/>
                    </a:lnTo>
                    <a:cubicBezTo>
                      <a:pt x="11085" y="882"/>
                      <a:pt x="11121" y="941"/>
                      <a:pt x="11168" y="1025"/>
                    </a:cubicBezTo>
                    <a:cubicBezTo>
                      <a:pt x="11240" y="1167"/>
                      <a:pt x="11407" y="1382"/>
                      <a:pt x="11490" y="1632"/>
                    </a:cubicBezTo>
                    <a:cubicBezTo>
                      <a:pt x="11491" y="1636"/>
                      <a:pt x="11492" y="1640"/>
                      <a:pt x="11494" y="1644"/>
                    </a:cubicBezTo>
                    <a:lnTo>
                      <a:pt x="11494" y="1644"/>
                    </a:lnTo>
                    <a:cubicBezTo>
                      <a:pt x="11474" y="1627"/>
                      <a:pt x="11454" y="1612"/>
                      <a:pt x="11442" y="1596"/>
                    </a:cubicBezTo>
                    <a:cubicBezTo>
                      <a:pt x="11299" y="1334"/>
                      <a:pt x="11133" y="1108"/>
                      <a:pt x="11014" y="965"/>
                    </a:cubicBezTo>
                    <a:cubicBezTo>
                      <a:pt x="10907" y="810"/>
                      <a:pt x="10823" y="727"/>
                      <a:pt x="10823" y="727"/>
                    </a:cubicBezTo>
                    <a:lnTo>
                      <a:pt x="10823" y="727"/>
                    </a:lnTo>
                    <a:cubicBezTo>
                      <a:pt x="10823" y="727"/>
                      <a:pt x="10871" y="822"/>
                      <a:pt x="10942" y="989"/>
                    </a:cubicBezTo>
                    <a:cubicBezTo>
                      <a:pt x="11014" y="1155"/>
                      <a:pt x="11121" y="1406"/>
                      <a:pt x="11204" y="1679"/>
                    </a:cubicBezTo>
                    <a:cubicBezTo>
                      <a:pt x="11228" y="1715"/>
                      <a:pt x="11240" y="1763"/>
                      <a:pt x="11252" y="1822"/>
                    </a:cubicBezTo>
                    <a:cubicBezTo>
                      <a:pt x="11180" y="1703"/>
                      <a:pt x="11121" y="1584"/>
                      <a:pt x="11049" y="1477"/>
                    </a:cubicBezTo>
                    <a:cubicBezTo>
                      <a:pt x="10847" y="1179"/>
                      <a:pt x="10656" y="941"/>
                      <a:pt x="10526" y="786"/>
                    </a:cubicBezTo>
                    <a:cubicBezTo>
                      <a:pt x="10454" y="691"/>
                      <a:pt x="10395" y="632"/>
                      <a:pt x="10347" y="584"/>
                    </a:cubicBezTo>
                    <a:cubicBezTo>
                      <a:pt x="10300" y="549"/>
                      <a:pt x="10288" y="513"/>
                      <a:pt x="10287" y="513"/>
                    </a:cubicBezTo>
                    <a:lnTo>
                      <a:pt x="10287" y="513"/>
                    </a:lnTo>
                    <a:cubicBezTo>
                      <a:pt x="10288" y="513"/>
                      <a:pt x="10300" y="549"/>
                      <a:pt x="10335" y="584"/>
                    </a:cubicBezTo>
                    <a:cubicBezTo>
                      <a:pt x="10359" y="632"/>
                      <a:pt x="10418" y="703"/>
                      <a:pt x="10466" y="810"/>
                    </a:cubicBezTo>
                    <a:cubicBezTo>
                      <a:pt x="10585" y="1001"/>
                      <a:pt x="10716" y="1263"/>
                      <a:pt x="10871" y="1572"/>
                    </a:cubicBezTo>
                    <a:cubicBezTo>
                      <a:pt x="10954" y="1763"/>
                      <a:pt x="11049" y="1977"/>
                      <a:pt x="11121" y="2191"/>
                    </a:cubicBezTo>
                    <a:cubicBezTo>
                      <a:pt x="11049" y="2060"/>
                      <a:pt x="10954" y="1929"/>
                      <a:pt x="10871" y="1810"/>
                    </a:cubicBezTo>
                    <a:cubicBezTo>
                      <a:pt x="10728" y="1632"/>
                      <a:pt x="10609" y="1465"/>
                      <a:pt x="10514" y="1346"/>
                    </a:cubicBezTo>
                    <a:cubicBezTo>
                      <a:pt x="10478" y="1239"/>
                      <a:pt x="10430" y="1144"/>
                      <a:pt x="10406" y="1060"/>
                    </a:cubicBezTo>
                    <a:cubicBezTo>
                      <a:pt x="10335" y="882"/>
                      <a:pt x="10287" y="786"/>
                      <a:pt x="10287" y="786"/>
                    </a:cubicBezTo>
                    <a:lnTo>
                      <a:pt x="10287" y="786"/>
                    </a:lnTo>
                    <a:cubicBezTo>
                      <a:pt x="10287" y="786"/>
                      <a:pt x="10299" y="906"/>
                      <a:pt x="10335" y="1084"/>
                    </a:cubicBezTo>
                    <a:cubicBezTo>
                      <a:pt x="10335" y="1108"/>
                      <a:pt x="10347" y="1155"/>
                      <a:pt x="10347" y="1179"/>
                    </a:cubicBezTo>
                    <a:cubicBezTo>
                      <a:pt x="10287" y="1120"/>
                      <a:pt x="10240" y="1060"/>
                      <a:pt x="10192" y="1036"/>
                    </a:cubicBezTo>
                    <a:lnTo>
                      <a:pt x="10133" y="977"/>
                    </a:lnTo>
                    <a:lnTo>
                      <a:pt x="10133" y="977"/>
                    </a:lnTo>
                    <a:cubicBezTo>
                      <a:pt x="10133" y="977"/>
                      <a:pt x="10157" y="1001"/>
                      <a:pt x="10180" y="1048"/>
                    </a:cubicBezTo>
                    <a:cubicBezTo>
                      <a:pt x="10216" y="1096"/>
                      <a:pt x="10252" y="1155"/>
                      <a:pt x="10299" y="1239"/>
                    </a:cubicBezTo>
                    <a:cubicBezTo>
                      <a:pt x="10311" y="1275"/>
                      <a:pt x="10335" y="1298"/>
                      <a:pt x="10359" y="1334"/>
                    </a:cubicBezTo>
                    <a:cubicBezTo>
                      <a:pt x="10371" y="1452"/>
                      <a:pt x="10382" y="1570"/>
                      <a:pt x="10406" y="1700"/>
                    </a:cubicBezTo>
                    <a:lnTo>
                      <a:pt x="10406" y="1700"/>
                    </a:lnTo>
                    <a:cubicBezTo>
                      <a:pt x="10402" y="1691"/>
                      <a:pt x="10383" y="1690"/>
                      <a:pt x="10383" y="1679"/>
                    </a:cubicBezTo>
                    <a:cubicBezTo>
                      <a:pt x="10240" y="1417"/>
                      <a:pt x="10085" y="1227"/>
                      <a:pt x="9966" y="1084"/>
                    </a:cubicBezTo>
                    <a:lnTo>
                      <a:pt x="9787" y="858"/>
                    </a:lnTo>
                    <a:lnTo>
                      <a:pt x="9787" y="858"/>
                    </a:lnTo>
                    <a:cubicBezTo>
                      <a:pt x="9787" y="858"/>
                      <a:pt x="9835" y="965"/>
                      <a:pt x="9930" y="1108"/>
                    </a:cubicBezTo>
                    <a:cubicBezTo>
                      <a:pt x="10002" y="1275"/>
                      <a:pt x="10109" y="1501"/>
                      <a:pt x="10228" y="1763"/>
                    </a:cubicBezTo>
                    <a:cubicBezTo>
                      <a:pt x="10311" y="1977"/>
                      <a:pt x="10383" y="2179"/>
                      <a:pt x="10466" y="2418"/>
                    </a:cubicBezTo>
                    <a:cubicBezTo>
                      <a:pt x="10049" y="1870"/>
                      <a:pt x="9633" y="1382"/>
                      <a:pt x="9633" y="1382"/>
                    </a:cubicBezTo>
                    <a:lnTo>
                      <a:pt x="9633" y="1382"/>
                    </a:lnTo>
                    <a:cubicBezTo>
                      <a:pt x="9633" y="1382"/>
                      <a:pt x="9728" y="1596"/>
                      <a:pt x="9894" y="1929"/>
                    </a:cubicBezTo>
                    <a:cubicBezTo>
                      <a:pt x="9692" y="1620"/>
                      <a:pt x="9454" y="1322"/>
                      <a:pt x="9216" y="1084"/>
                    </a:cubicBezTo>
                    <a:cubicBezTo>
                      <a:pt x="8942" y="810"/>
                      <a:pt x="8692" y="584"/>
                      <a:pt x="8501" y="453"/>
                    </a:cubicBezTo>
                    <a:cubicBezTo>
                      <a:pt x="8406" y="382"/>
                      <a:pt x="8323" y="334"/>
                      <a:pt x="8275" y="286"/>
                    </a:cubicBezTo>
                    <a:cubicBezTo>
                      <a:pt x="8216" y="263"/>
                      <a:pt x="8180" y="227"/>
                      <a:pt x="8180" y="227"/>
                    </a:cubicBezTo>
                    <a:lnTo>
                      <a:pt x="8180" y="227"/>
                    </a:lnTo>
                    <a:lnTo>
                      <a:pt x="8263" y="310"/>
                    </a:lnTo>
                    <a:cubicBezTo>
                      <a:pt x="8299" y="346"/>
                      <a:pt x="8382" y="405"/>
                      <a:pt x="8454" y="501"/>
                    </a:cubicBezTo>
                    <a:cubicBezTo>
                      <a:pt x="8621" y="667"/>
                      <a:pt x="8835" y="917"/>
                      <a:pt x="9049" y="1215"/>
                    </a:cubicBezTo>
                    <a:cubicBezTo>
                      <a:pt x="9156" y="1346"/>
                      <a:pt x="9252" y="1513"/>
                      <a:pt x="9359" y="1656"/>
                    </a:cubicBezTo>
                    <a:cubicBezTo>
                      <a:pt x="9132" y="1465"/>
                      <a:pt x="8930" y="1322"/>
                      <a:pt x="8775" y="1215"/>
                    </a:cubicBezTo>
                    <a:cubicBezTo>
                      <a:pt x="8704" y="1155"/>
                      <a:pt x="8632" y="1120"/>
                      <a:pt x="8585" y="1096"/>
                    </a:cubicBezTo>
                    <a:cubicBezTo>
                      <a:pt x="8537" y="1060"/>
                      <a:pt x="8513" y="1048"/>
                      <a:pt x="8513" y="1048"/>
                    </a:cubicBezTo>
                    <a:lnTo>
                      <a:pt x="8513" y="1048"/>
                    </a:lnTo>
                    <a:lnTo>
                      <a:pt x="8573" y="1108"/>
                    </a:lnTo>
                    <a:cubicBezTo>
                      <a:pt x="8621" y="1144"/>
                      <a:pt x="8680" y="1203"/>
                      <a:pt x="8740" y="1263"/>
                    </a:cubicBezTo>
                    <a:cubicBezTo>
                      <a:pt x="8871" y="1394"/>
                      <a:pt x="9049" y="1572"/>
                      <a:pt x="9228" y="1810"/>
                    </a:cubicBezTo>
                    <a:cubicBezTo>
                      <a:pt x="9406" y="2048"/>
                      <a:pt x="9585" y="2310"/>
                      <a:pt x="9716" y="2596"/>
                    </a:cubicBezTo>
                    <a:lnTo>
                      <a:pt x="9764" y="2691"/>
                    </a:lnTo>
                    <a:lnTo>
                      <a:pt x="9764" y="2691"/>
                    </a:lnTo>
                    <a:lnTo>
                      <a:pt x="9537" y="2418"/>
                    </a:lnTo>
                    <a:cubicBezTo>
                      <a:pt x="9418" y="2298"/>
                      <a:pt x="9299" y="2191"/>
                      <a:pt x="9180" y="2096"/>
                    </a:cubicBezTo>
                    <a:cubicBezTo>
                      <a:pt x="9049" y="1870"/>
                      <a:pt x="8882" y="1679"/>
                      <a:pt x="8716" y="1501"/>
                    </a:cubicBezTo>
                    <a:cubicBezTo>
                      <a:pt x="8501" y="1263"/>
                      <a:pt x="8263" y="1084"/>
                      <a:pt x="8097" y="965"/>
                    </a:cubicBezTo>
                    <a:cubicBezTo>
                      <a:pt x="8061" y="941"/>
                      <a:pt x="8049" y="929"/>
                      <a:pt x="8037" y="917"/>
                    </a:cubicBezTo>
                    <a:cubicBezTo>
                      <a:pt x="8037" y="882"/>
                      <a:pt x="8025" y="882"/>
                      <a:pt x="8025" y="882"/>
                    </a:cubicBezTo>
                    <a:lnTo>
                      <a:pt x="8025" y="917"/>
                    </a:lnTo>
                    <a:cubicBezTo>
                      <a:pt x="7966" y="882"/>
                      <a:pt x="7918" y="858"/>
                      <a:pt x="7882" y="846"/>
                    </a:cubicBezTo>
                    <a:cubicBezTo>
                      <a:pt x="7847" y="810"/>
                      <a:pt x="7811" y="798"/>
                      <a:pt x="7811" y="798"/>
                    </a:cubicBezTo>
                    <a:lnTo>
                      <a:pt x="7811" y="798"/>
                    </a:lnTo>
                    <a:cubicBezTo>
                      <a:pt x="7811" y="798"/>
                      <a:pt x="7847" y="811"/>
                      <a:pt x="7870" y="858"/>
                    </a:cubicBezTo>
                    <a:cubicBezTo>
                      <a:pt x="7906" y="882"/>
                      <a:pt x="7966" y="929"/>
                      <a:pt x="8025" y="989"/>
                    </a:cubicBezTo>
                    <a:cubicBezTo>
                      <a:pt x="8025" y="1084"/>
                      <a:pt x="8037" y="1215"/>
                      <a:pt x="8049" y="1394"/>
                    </a:cubicBezTo>
                    <a:cubicBezTo>
                      <a:pt x="8049" y="1394"/>
                      <a:pt x="8037" y="1394"/>
                      <a:pt x="8037" y="1382"/>
                    </a:cubicBezTo>
                    <a:cubicBezTo>
                      <a:pt x="7966" y="1286"/>
                      <a:pt x="7918" y="1239"/>
                      <a:pt x="7918" y="1239"/>
                    </a:cubicBezTo>
                    <a:lnTo>
                      <a:pt x="7918" y="1239"/>
                    </a:lnTo>
                    <a:cubicBezTo>
                      <a:pt x="7918" y="1239"/>
                      <a:pt x="7930" y="1286"/>
                      <a:pt x="7978" y="1346"/>
                    </a:cubicBezTo>
                    <a:cubicBezTo>
                      <a:pt x="7966" y="1334"/>
                      <a:pt x="7930" y="1334"/>
                      <a:pt x="7918" y="1322"/>
                    </a:cubicBezTo>
                    <a:cubicBezTo>
                      <a:pt x="7882" y="1298"/>
                      <a:pt x="7859" y="1298"/>
                      <a:pt x="7847" y="1286"/>
                    </a:cubicBezTo>
                    <a:cubicBezTo>
                      <a:pt x="7751" y="1048"/>
                      <a:pt x="7692" y="906"/>
                      <a:pt x="7692" y="905"/>
                    </a:cubicBezTo>
                    <a:lnTo>
                      <a:pt x="7692" y="905"/>
                    </a:lnTo>
                    <a:cubicBezTo>
                      <a:pt x="7692" y="906"/>
                      <a:pt x="7704" y="1036"/>
                      <a:pt x="7739" y="1263"/>
                    </a:cubicBezTo>
                    <a:cubicBezTo>
                      <a:pt x="7728" y="1263"/>
                      <a:pt x="7692" y="1239"/>
                      <a:pt x="7680" y="1239"/>
                    </a:cubicBezTo>
                    <a:cubicBezTo>
                      <a:pt x="7621" y="1227"/>
                      <a:pt x="7585" y="1215"/>
                      <a:pt x="7585" y="1215"/>
                    </a:cubicBezTo>
                    <a:lnTo>
                      <a:pt x="7585" y="1215"/>
                    </a:lnTo>
                    <a:cubicBezTo>
                      <a:pt x="7585" y="1215"/>
                      <a:pt x="7621" y="1227"/>
                      <a:pt x="7668" y="1263"/>
                    </a:cubicBezTo>
                    <a:cubicBezTo>
                      <a:pt x="7680" y="1275"/>
                      <a:pt x="7704" y="1286"/>
                      <a:pt x="7739" y="1298"/>
                    </a:cubicBezTo>
                    <a:cubicBezTo>
                      <a:pt x="7751" y="1441"/>
                      <a:pt x="7787" y="1584"/>
                      <a:pt x="7811" y="1751"/>
                    </a:cubicBezTo>
                    <a:cubicBezTo>
                      <a:pt x="7751" y="1739"/>
                      <a:pt x="7692" y="1703"/>
                      <a:pt x="7644" y="1691"/>
                    </a:cubicBezTo>
                    <a:cubicBezTo>
                      <a:pt x="7608" y="1679"/>
                      <a:pt x="7561" y="1656"/>
                      <a:pt x="7525" y="1656"/>
                    </a:cubicBezTo>
                    <a:cubicBezTo>
                      <a:pt x="7525" y="1644"/>
                      <a:pt x="7513" y="1644"/>
                      <a:pt x="7513" y="1644"/>
                    </a:cubicBezTo>
                    <a:lnTo>
                      <a:pt x="7513" y="1656"/>
                    </a:lnTo>
                    <a:cubicBezTo>
                      <a:pt x="7489" y="1644"/>
                      <a:pt x="7454" y="1644"/>
                      <a:pt x="7430" y="1632"/>
                    </a:cubicBezTo>
                    <a:cubicBezTo>
                      <a:pt x="7405" y="1626"/>
                      <a:pt x="7384" y="1623"/>
                      <a:pt x="7369" y="1621"/>
                    </a:cubicBezTo>
                    <a:lnTo>
                      <a:pt x="7369" y="1621"/>
                    </a:lnTo>
                    <a:lnTo>
                      <a:pt x="7263" y="1406"/>
                    </a:lnTo>
                    <a:cubicBezTo>
                      <a:pt x="7251" y="1298"/>
                      <a:pt x="7227" y="1239"/>
                      <a:pt x="7227" y="1239"/>
                    </a:cubicBezTo>
                    <a:cubicBezTo>
                      <a:pt x="7227" y="1239"/>
                      <a:pt x="7227" y="1275"/>
                      <a:pt x="7216" y="1334"/>
                    </a:cubicBezTo>
                    <a:cubicBezTo>
                      <a:pt x="7108" y="1144"/>
                      <a:pt x="7037" y="1001"/>
                      <a:pt x="7037" y="1001"/>
                    </a:cubicBezTo>
                    <a:lnTo>
                      <a:pt x="7037" y="1001"/>
                    </a:lnTo>
                    <a:cubicBezTo>
                      <a:pt x="7037" y="1001"/>
                      <a:pt x="7097" y="1227"/>
                      <a:pt x="7192" y="1572"/>
                    </a:cubicBezTo>
                    <a:cubicBezTo>
                      <a:pt x="7168" y="1656"/>
                      <a:pt x="7168" y="1775"/>
                      <a:pt x="7156" y="1894"/>
                    </a:cubicBezTo>
                    <a:cubicBezTo>
                      <a:pt x="7156" y="1882"/>
                      <a:pt x="7144" y="1870"/>
                      <a:pt x="7144" y="1870"/>
                    </a:cubicBezTo>
                    <a:cubicBezTo>
                      <a:pt x="7037" y="1584"/>
                      <a:pt x="6954" y="1334"/>
                      <a:pt x="6906" y="1155"/>
                    </a:cubicBezTo>
                    <a:lnTo>
                      <a:pt x="6835" y="858"/>
                    </a:lnTo>
                    <a:lnTo>
                      <a:pt x="6835" y="858"/>
                    </a:lnTo>
                    <a:cubicBezTo>
                      <a:pt x="6835" y="858"/>
                      <a:pt x="6835" y="977"/>
                      <a:pt x="6846" y="1167"/>
                    </a:cubicBezTo>
                    <a:cubicBezTo>
                      <a:pt x="6858" y="1322"/>
                      <a:pt x="6870" y="1525"/>
                      <a:pt x="6918" y="1763"/>
                    </a:cubicBezTo>
                    <a:cubicBezTo>
                      <a:pt x="6858" y="1632"/>
                      <a:pt x="6799" y="1513"/>
                      <a:pt x="6739" y="1394"/>
                    </a:cubicBezTo>
                    <a:cubicBezTo>
                      <a:pt x="6716" y="1346"/>
                      <a:pt x="6680" y="1286"/>
                      <a:pt x="6656" y="1239"/>
                    </a:cubicBezTo>
                    <a:lnTo>
                      <a:pt x="6656" y="1227"/>
                    </a:lnTo>
                    <a:cubicBezTo>
                      <a:pt x="6632" y="1060"/>
                      <a:pt x="6632" y="977"/>
                      <a:pt x="6632" y="977"/>
                    </a:cubicBezTo>
                    <a:cubicBezTo>
                      <a:pt x="6632" y="977"/>
                      <a:pt x="6620" y="1048"/>
                      <a:pt x="6608" y="1155"/>
                    </a:cubicBezTo>
                    <a:cubicBezTo>
                      <a:pt x="6501" y="977"/>
                      <a:pt x="6394" y="822"/>
                      <a:pt x="6311" y="703"/>
                    </a:cubicBezTo>
                    <a:cubicBezTo>
                      <a:pt x="6251" y="632"/>
                      <a:pt x="6192" y="572"/>
                      <a:pt x="6156" y="524"/>
                    </a:cubicBezTo>
                    <a:cubicBezTo>
                      <a:pt x="6132" y="489"/>
                      <a:pt x="6096" y="465"/>
                      <a:pt x="6096" y="465"/>
                    </a:cubicBezTo>
                    <a:lnTo>
                      <a:pt x="6096" y="465"/>
                    </a:lnTo>
                    <a:cubicBezTo>
                      <a:pt x="6096" y="465"/>
                      <a:pt x="6120" y="501"/>
                      <a:pt x="6144" y="548"/>
                    </a:cubicBezTo>
                    <a:cubicBezTo>
                      <a:pt x="6180" y="584"/>
                      <a:pt x="6204" y="667"/>
                      <a:pt x="6251" y="751"/>
                    </a:cubicBezTo>
                    <a:cubicBezTo>
                      <a:pt x="6323" y="905"/>
                      <a:pt x="6418" y="1108"/>
                      <a:pt x="6501" y="1346"/>
                    </a:cubicBezTo>
                    <a:cubicBezTo>
                      <a:pt x="6418" y="1263"/>
                      <a:pt x="6311" y="1179"/>
                      <a:pt x="6215" y="1108"/>
                    </a:cubicBezTo>
                    <a:cubicBezTo>
                      <a:pt x="5906" y="870"/>
                      <a:pt x="5596" y="703"/>
                      <a:pt x="5370" y="608"/>
                    </a:cubicBezTo>
                    <a:cubicBezTo>
                      <a:pt x="5251" y="560"/>
                      <a:pt x="5168" y="524"/>
                      <a:pt x="5108" y="501"/>
                    </a:cubicBezTo>
                    <a:cubicBezTo>
                      <a:pt x="5049" y="465"/>
                      <a:pt x="5001" y="465"/>
                      <a:pt x="5001" y="465"/>
                    </a:cubicBezTo>
                    <a:lnTo>
                      <a:pt x="5001" y="465"/>
                    </a:lnTo>
                    <a:lnTo>
                      <a:pt x="5084" y="513"/>
                    </a:lnTo>
                    <a:cubicBezTo>
                      <a:pt x="5144" y="548"/>
                      <a:pt x="5239" y="584"/>
                      <a:pt x="5346" y="667"/>
                    </a:cubicBezTo>
                    <a:cubicBezTo>
                      <a:pt x="5535" y="785"/>
                      <a:pt x="5770" y="961"/>
                      <a:pt x="6017" y="1195"/>
                    </a:cubicBezTo>
                    <a:lnTo>
                      <a:pt x="6017" y="1195"/>
                    </a:lnTo>
                    <a:cubicBezTo>
                      <a:pt x="6014" y="1180"/>
                      <a:pt x="6013" y="1167"/>
                      <a:pt x="6013" y="1155"/>
                    </a:cubicBezTo>
                    <a:lnTo>
                      <a:pt x="6013" y="1155"/>
                    </a:lnTo>
                    <a:lnTo>
                      <a:pt x="6073" y="1215"/>
                    </a:lnTo>
                    <a:cubicBezTo>
                      <a:pt x="6227" y="1370"/>
                      <a:pt x="6370" y="1548"/>
                      <a:pt x="6501" y="1727"/>
                    </a:cubicBezTo>
                    <a:lnTo>
                      <a:pt x="6501" y="1787"/>
                    </a:lnTo>
                    <a:cubicBezTo>
                      <a:pt x="6465" y="1739"/>
                      <a:pt x="6418" y="1691"/>
                      <a:pt x="6382" y="1644"/>
                    </a:cubicBezTo>
                    <a:cubicBezTo>
                      <a:pt x="6263" y="1525"/>
                      <a:pt x="6168" y="1429"/>
                      <a:pt x="6061" y="1334"/>
                    </a:cubicBezTo>
                    <a:cubicBezTo>
                      <a:pt x="6044" y="1295"/>
                      <a:pt x="6032" y="1261"/>
                      <a:pt x="6025" y="1233"/>
                    </a:cubicBezTo>
                    <a:lnTo>
                      <a:pt x="6025" y="1233"/>
                    </a:lnTo>
                    <a:lnTo>
                      <a:pt x="6025" y="1334"/>
                    </a:lnTo>
                    <a:cubicBezTo>
                      <a:pt x="6001" y="1322"/>
                      <a:pt x="5977" y="1286"/>
                      <a:pt x="5954" y="1275"/>
                    </a:cubicBezTo>
                    <a:cubicBezTo>
                      <a:pt x="5834" y="1179"/>
                      <a:pt x="5763" y="1120"/>
                      <a:pt x="5763" y="1120"/>
                    </a:cubicBezTo>
                    <a:lnTo>
                      <a:pt x="5763" y="1120"/>
                    </a:lnTo>
                    <a:cubicBezTo>
                      <a:pt x="5763" y="1120"/>
                      <a:pt x="5823" y="1203"/>
                      <a:pt x="5906" y="1322"/>
                    </a:cubicBezTo>
                    <a:cubicBezTo>
                      <a:pt x="5942" y="1358"/>
                      <a:pt x="5977" y="1417"/>
                      <a:pt x="6025" y="1477"/>
                    </a:cubicBezTo>
                    <a:lnTo>
                      <a:pt x="6025" y="1739"/>
                    </a:lnTo>
                    <a:cubicBezTo>
                      <a:pt x="5906" y="1620"/>
                      <a:pt x="5787" y="1513"/>
                      <a:pt x="5703" y="1453"/>
                    </a:cubicBezTo>
                    <a:cubicBezTo>
                      <a:pt x="5656" y="1406"/>
                      <a:pt x="5608" y="1382"/>
                      <a:pt x="5584" y="1358"/>
                    </a:cubicBezTo>
                    <a:cubicBezTo>
                      <a:pt x="5537" y="1263"/>
                      <a:pt x="5501" y="1179"/>
                      <a:pt x="5501" y="1179"/>
                    </a:cubicBezTo>
                    <a:lnTo>
                      <a:pt x="5501" y="1179"/>
                    </a:lnTo>
                    <a:cubicBezTo>
                      <a:pt x="5501" y="1179"/>
                      <a:pt x="5501" y="1227"/>
                      <a:pt x="5525" y="1322"/>
                    </a:cubicBezTo>
                    <a:lnTo>
                      <a:pt x="5525" y="1334"/>
                    </a:lnTo>
                    <a:cubicBezTo>
                      <a:pt x="5525" y="1417"/>
                      <a:pt x="5537" y="1525"/>
                      <a:pt x="5549" y="1679"/>
                    </a:cubicBezTo>
                    <a:cubicBezTo>
                      <a:pt x="5418" y="1560"/>
                      <a:pt x="5287" y="1453"/>
                      <a:pt x="5168" y="1358"/>
                    </a:cubicBezTo>
                    <a:cubicBezTo>
                      <a:pt x="5156" y="1350"/>
                      <a:pt x="5144" y="1342"/>
                      <a:pt x="5132" y="1334"/>
                    </a:cubicBezTo>
                    <a:lnTo>
                      <a:pt x="5132" y="1334"/>
                    </a:lnTo>
                    <a:cubicBezTo>
                      <a:pt x="5154" y="1354"/>
                      <a:pt x="5175" y="1374"/>
                      <a:pt x="5192" y="1394"/>
                    </a:cubicBezTo>
                    <a:cubicBezTo>
                      <a:pt x="5132" y="1346"/>
                      <a:pt x="4953" y="1310"/>
                      <a:pt x="4894" y="1263"/>
                    </a:cubicBezTo>
                    <a:cubicBezTo>
                      <a:pt x="4885" y="1229"/>
                      <a:pt x="4901" y="1207"/>
                      <a:pt x="4911" y="1180"/>
                    </a:cubicBezTo>
                    <a:lnTo>
                      <a:pt x="4911" y="1180"/>
                    </a:lnTo>
                    <a:cubicBezTo>
                      <a:pt x="4975" y="1226"/>
                      <a:pt x="5051" y="1279"/>
                      <a:pt x="5132" y="1334"/>
                    </a:cubicBezTo>
                    <a:lnTo>
                      <a:pt x="5132" y="1334"/>
                    </a:lnTo>
                    <a:cubicBezTo>
                      <a:pt x="5058" y="1267"/>
                      <a:pt x="4963" y="1198"/>
                      <a:pt x="4918" y="1144"/>
                    </a:cubicBezTo>
                    <a:cubicBezTo>
                      <a:pt x="4918" y="1157"/>
                      <a:pt x="4915" y="1169"/>
                      <a:pt x="4911" y="1180"/>
                    </a:cubicBezTo>
                    <a:lnTo>
                      <a:pt x="4911" y="1180"/>
                    </a:lnTo>
                    <a:cubicBezTo>
                      <a:pt x="4873" y="1153"/>
                      <a:pt x="4839" y="1128"/>
                      <a:pt x="4811" y="1108"/>
                    </a:cubicBezTo>
                    <a:cubicBezTo>
                      <a:pt x="4811" y="1060"/>
                      <a:pt x="4787" y="1036"/>
                      <a:pt x="4787" y="1001"/>
                    </a:cubicBezTo>
                    <a:cubicBezTo>
                      <a:pt x="4763" y="822"/>
                      <a:pt x="4751" y="727"/>
                      <a:pt x="4751" y="727"/>
                    </a:cubicBezTo>
                    <a:cubicBezTo>
                      <a:pt x="4751" y="727"/>
                      <a:pt x="4727" y="822"/>
                      <a:pt x="4727" y="1001"/>
                    </a:cubicBezTo>
                    <a:lnTo>
                      <a:pt x="4727" y="1048"/>
                    </a:lnTo>
                    <a:lnTo>
                      <a:pt x="4715" y="1036"/>
                    </a:lnTo>
                    <a:lnTo>
                      <a:pt x="4703" y="1048"/>
                    </a:lnTo>
                    <a:cubicBezTo>
                      <a:pt x="4699" y="1055"/>
                      <a:pt x="4695" y="1062"/>
                      <a:pt x="4691" y="1069"/>
                    </a:cubicBezTo>
                    <a:lnTo>
                      <a:pt x="4691" y="1069"/>
                    </a:lnTo>
                    <a:lnTo>
                      <a:pt x="4691" y="1048"/>
                    </a:lnTo>
                    <a:cubicBezTo>
                      <a:pt x="4656" y="1096"/>
                      <a:pt x="4632" y="1132"/>
                      <a:pt x="4620" y="1155"/>
                    </a:cubicBezTo>
                    <a:cubicBezTo>
                      <a:pt x="4631" y="1161"/>
                      <a:pt x="4639" y="1164"/>
                      <a:pt x="4649" y="1169"/>
                    </a:cubicBezTo>
                    <a:lnTo>
                      <a:pt x="4649" y="1169"/>
                    </a:lnTo>
                    <a:cubicBezTo>
                      <a:pt x="4658" y="1147"/>
                      <a:pt x="4669" y="1112"/>
                      <a:pt x="4691" y="1069"/>
                    </a:cubicBezTo>
                    <a:lnTo>
                      <a:pt x="4691" y="1069"/>
                    </a:lnTo>
                    <a:lnTo>
                      <a:pt x="4691" y="1203"/>
                    </a:lnTo>
                    <a:cubicBezTo>
                      <a:pt x="4672" y="1184"/>
                      <a:pt x="4660" y="1175"/>
                      <a:pt x="4649" y="1169"/>
                    </a:cubicBezTo>
                    <a:lnTo>
                      <a:pt x="4649" y="1169"/>
                    </a:lnTo>
                    <a:cubicBezTo>
                      <a:pt x="4647" y="1173"/>
                      <a:pt x="4645" y="1176"/>
                      <a:pt x="4644" y="1179"/>
                    </a:cubicBezTo>
                    <a:cubicBezTo>
                      <a:pt x="4596" y="1167"/>
                      <a:pt x="4572" y="1144"/>
                      <a:pt x="4537" y="1120"/>
                    </a:cubicBezTo>
                    <a:lnTo>
                      <a:pt x="4453" y="1084"/>
                    </a:lnTo>
                    <a:lnTo>
                      <a:pt x="4453" y="1084"/>
                    </a:lnTo>
                    <a:cubicBezTo>
                      <a:pt x="4453" y="1084"/>
                      <a:pt x="4477" y="1096"/>
                      <a:pt x="4525" y="1144"/>
                    </a:cubicBezTo>
                    <a:cubicBezTo>
                      <a:pt x="4549" y="1155"/>
                      <a:pt x="4584" y="1179"/>
                      <a:pt x="4632" y="1215"/>
                    </a:cubicBezTo>
                    <a:cubicBezTo>
                      <a:pt x="4656" y="1227"/>
                      <a:pt x="4691" y="1263"/>
                      <a:pt x="4715" y="1286"/>
                    </a:cubicBezTo>
                    <a:lnTo>
                      <a:pt x="4715" y="1679"/>
                    </a:lnTo>
                    <a:cubicBezTo>
                      <a:pt x="4656" y="1620"/>
                      <a:pt x="4584" y="1572"/>
                      <a:pt x="4525" y="1525"/>
                    </a:cubicBezTo>
                    <a:cubicBezTo>
                      <a:pt x="4525" y="1465"/>
                      <a:pt x="4513" y="1441"/>
                      <a:pt x="4513" y="1441"/>
                    </a:cubicBezTo>
                    <a:cubicBezTo>
                      <a:pt x="4513" y="1441"/>
                      <a:pt x="4513" y="1465"/>
                      <a:pt x="4489" y="1513"/>
                    </a:cubicBezTo>
                    <a:cubicBezTo>
                      <a:pt x="4310" y="1382"/>
                      <a:pt x="4168" y="1275"/>
                      <a:pt x="4037" y="1203"/>
                    </a:cubicBezTo>
                    <a:cubicBezTo>
                      <a:pt x="3929" y="1144"/>
                      <a:pt x="3858" y="1096"/>
                      <a:pt x="3798" y="1060"/>
                    </a:cubicBezTo>
                    <a:cubicBezTo>
                      <a:pt x="3791" y="1056"/>
                      <a:pt x="3784" y="1054"/>
                      <a:pt x="3779" y="1052"/>
                    </a:cubicBezTo>
                    <a:lnTo>
                      <a:pt x="3779" y="1052"/>
                    </a:lnTo>
                    <a:cubicBezTo>
                      <a:pt x="3826" y="1095"/>
                      <a:pt x="3892" y="1141"/>
                      <a:pt x="3977" y="1215"/>
                    </a:cubicBezTo>
                    <a:cubicBezTo>
                      <a:pt x="4108" y="1334"/>
                      <a:pt x="4275" y="1489"/>
                      <a:pt x="4453" y="1679"/>
                    </a:cubicBezTo>
                    <a:cubicBezTo>
                      <a:pt x="4453" y="1703"/>
                      <a:pt x="4453" y="1751"/>
                      <a:pt x="4441" y="1787"/>
                    </a:cubicBezTo>
                    <a:cubicBezTo>
                      <a:pt x="4287" y="1691"/>
                      <a:pt x="4168" y="1620"/>
                      <a:pt x="4049" y="1572"/>
                    </a:cubicBezTo>
                    <a:cubicBezTo>
                      <a:pt x="3906" y="1322"/>
                      <a:pt x="3798" y="1132"/>
                      <a:pt x="3739" y="1025"/>
                    </a:cubicBezTo>
                    <a:cubicBezTo>
                      <a:pt x="3715" y="1001"/>
                      <a:pt x="3703" y="1001"/>
                      <a:pt x="3703" y="1001"/>
                    </a:cubicBezTo>
                    <a:lnTo>
                      <a:pt x="3703" y="1001"/>
                    </a:lnTo>
                    <a:lnTo>
                      <a:pt x="3739" y="1036"/>
                    </a:lnTo>
                    <a:cubicBezTo>
                      <a:pt x="3763" y="1108"/>
                      <a:pt x="3810" y="1286"/>
                      <a:pt x="3882" y="1513"/>
                    </a:cubicBezTo>
                    <a:cubicBezTo>
                      <a:pt x="3799" y="1465"/>
                      <a:pt x="3751" y="1453"/>
                      <a:pt x="3751" y="1453"/>
                    </a:cubicBezTo>
                    <a:lnTo>
                      <a:pt x="3751" y="1453"/>
                    </a:lnTo>
                    <a:cubicBezTo>
                      <a:pt x="3751" y="1453"/>
                      <a:pt x="3810" y="1501"/>
                      <a:pt x="3894" y="1572"/>
                    </a:cubicBezTo>
                    <a:cubicBezTo>
                      <a:pt x="4001" y="1894"/>
                      <a:pt x="4156" y="2310"/>
                      <a:pt x="4299" y="2715"/>
                    </a:cubicBezTo>
                    <a:cubicBezTo>
                      <a:pt x="4251" y="2691"/>
                      <a:pt x="4191" y="2644"/>
                      <a:pt x="4156" y="2608"/>
                    </a:cubicBezTo>
                    <a:cubicBezTo>
                      <a:pt x="4037" y="2346"/>
                      <a:pt x="3882" y="2108"/>
                      <a:pt x="3715" y="1894"/>
                    </a:cubicBezTo>
                    <a:cubicBezTo>
                      <a:pt x="3560" y="1691"/>
                      <a:pt x="3394" y="1513"/>
                      <a:pt x="3263" y="1394"/>
                    </a:cubicBezTo>
                    <a:cubicBezTo>
                      <a:pt x="3227" y="1298"/>
                      <a:pt x="3215" y="1227"/>
                      <a:pt x="3203" y="1155"/>
                    </a:cubicBezTo>
                    <a:cubicBezTo>
                      <a:pt x="3179" y="1060"/>
                      <a:pt x="3179" y="977"/>
                      <a:pt x="3203" y="929"/>
                    </a:cubicBezTo>
                    <a:cubicBezTo>
                      <a:pt x="3203" y="870"/>
                      <a:pt x="3215" y="846"/>
                      <a:pt x="3215" y="846"/>
                    </a:cubicBezTo>
                    <a:lnTo>
                      <a:pt x="3215" y="846"/>
                    </a:lnTo>
                    <a:cubicBezTo>
                      <a:pt x="3215" y="846"/>
                      <a:pt x="3203" y="870"/>
                      <a:pt x="3179" y="917"/>
                    </a:cubicBezTo>
                    <a:cubicBezTo>
                      <a:pt x="3167" y="977"/>
                      <a:pt x="3156" y="1048"/>
                      <a:pt x="3144" y="1155"/>
                    </a:cubicBezTo>
                    <a:lnTo>
                      <a:pt x="3144" y="1286"/>
                    </a:lnTo>
                    <a:cubicBezTo>
                      <a:pt x="3108" y="1275"/>
                      <a:pt x="3096" y="1263"/>
                      <a:pt x="3084" y="1239"/>
                    </a:cubicBezTo>
                    <a:cubicBezTo>
                      <a:pt x="3060" y="1203"/>
                      <a:pt x="3060" y="1167"/>
                      <a:pt x="3060" y="1167"/>
                    </a:cubicBezTo>
                    <a:lnTo>
                      <a:pt x="3060" y="1227"/>
                    </a:lnTo>
                    <a:lnTo>
                      <a:pt x="3025" y="1179"/>
                    </a:lnTo>
                    <a:lnTo>
                      <a:pt x="3025" y="1179"/>
                    </a:lnTo>
                    <a:cubicBezTo>
                      <a:pt x="3025" y="1179"/>
                      <a:pt x="3036" y="1203"/>
                      <a:pt x="3060" y="1239"/>
                    </a:cubicBezTo>
                    <a:lnTo>
                      <a:pt x="3060" y="1382"/>
                    </a:lnTo>
                    <a:cubicBezTo>
                      <a:pt x="3001" y="1322"/>
                      <a:pt x="2965" y="1263"/>
                      <a:pt x="2917" y="1215"/>
                    </a:cubicBezTo>
                    <a:cubicBezTo>
                      <a:pt x="2858" y="1155"/>
                      <a:pt x="2798" y="1108"/>
                      <a:pt x="2763" y="1084"/>
                    </a:cubicBezTo>
                    <a:cubicBezTo>
                      <a:pt x="2739" y="1048"/>
                      <a:pt x="2703" y="1036"/>
                      <a:pt x="2703" y="1036"/>
                    </a:cubicBezTo>
                    <a:lnTo>
                      <a:pt x="2703" y="1036"/>
                    </a:lnTo>
                    <a:cubicBezTo>
                      <a:pt x="2703" y="1036"/>
                      <a:pt x="2727" y="1048"/>
                      <a:pt x="2751" y="1096"/>
                    </a:cubicBezTo>
                    <a:cubicBezTo>
                      <a:pt x="2785" y="1142"/>
                      <a:pt x="2820" y="1177"/>
                      <a:pt x="2865" y="1255"/>
                    </a:cubicBezTo>
                    <a:lnTo>
                      <a:pt x="2865" y="1255"/>
                    </a:lnTo>
                    <a:cubicBezTo>
                      <a:pt x="2848" y="1317"/>
                      <a:pt x="2784" y="1555"/>
                      <a:pt x="2703" y="1870"/>
                    </a:cubicBezTo>
                    <a:lnTo>
                      <a:pt x="2691" y="1858"/>
                    </a:lnTo>
                    <a:cubicBezTo>
                      <a:pt x="2513" y="1644"/>
                      <a:pt x="2346" y="1465"/>
                      <a:pt x="2215" y="1346"/>
                    </a:cubicBezTo>
                    <a:lnTo>
                      <a:pt x="2167" y="1298"/>
                    </a:lnTo>
                    <a:cubicBezTo>
                      <a:pt x="2167" y="1286"/>
                      <a:pt x="2155" y="1263"/>
                      <a:pt x="2155" y="1239"/>
                    </a:cubicBezTo>
                    <a:cubicBezTo>
                      <a:pt x="2084" y="905"/>
                      <a:pt x="1989" y="620"/>
                      <a:pt x="1917" y="405"/>
                    </a:cubicBezTo>
                    <a:cubicBezTo>
                      <a:pt x="1893" y="310"/>
                      <a:pt x="1846" y="227"/>
                      <a:pt x="1834" y="167"/>
                    </a:cubicBezTo>
                    <a:cubicBezTo>
                      <a:pt x="1810" y="108"/>
                      <a:pt x="1798" y="84"/>
                      <a:pt x="1798" y="84"/>
                    </a:cubicBezTo>
                    <a:lnTo>
                      <a:pt x="1798" y="84"/>
                    </a:lnTo>
                    <a:cubicBezTo>
                      <a:pt x="1798" y="84"/>
                      <a:pt x="1834" y="215"/>
                      <a:pt x="1858" y="429"/>
                    </a:cubicBezTo>
                    <a:cubicBezTo>
                      <a:pt x="1893" y="632"/>
                      <a:pt x="1929" y="929"/>
                      <a:pt x="1965" y="1275"/>
                    </a:cubicBezTo>
                    <a:cubicBezTo>
                      <a:pt x="1965" y="1334"/>
                      <a:pt x="1977" y="1382"/>
                      <a:pt x="1977" y="1441"/>
                    </a:cubicBezTo>
                    <a:cubicBezTo>
                      <a:pt x="1906" y="1394"/>
                      <a:pt x="1870" y="1358"/>
                      <a:pt x="1870" y="1358"/>
                    </a:cubicBezTo>
                    <a:lnTo>
                      <a:pt x="1870" y="1358"/>
                    </a:lnTo>
                    <a:cubicBezTo>
                      <a:pt x="1870" y="1358"/>
                      <a:pt x="1918" y="1406"/>
                      <a:pt x="1977" y="1477"/>
                    </a:cubicBezTo>
                    <a:cubicBezTo>
                      <a:pt x="1989" y="1632"/>
                      <a:pt x="1989" y="1775"/>
                      <a:pt x="1989" y="1941"/>
                    </a:cubicBezTo>
                    <a:lnTo>
                      <a:pt x="1798" y="1751"/>
                    </a:lnTo>
                    <a:cubicBezTo>
                      <a:pt x="1655" y="1513"/>
                      <a:pt x="1489" y="1322"/>
                      <a:pt x="1370" y="1179"/>
                    </a:cubicBezTo>
                    <a:cubicBezTo>
                      <a:pt x="1298" y="1108"/>
                      <a:pt x="1239" y="1048"/>
                      <a:pt x="1191" y="1025"/>
                    </a:cubicBezTo>
                    <a:lnTo>
                      <a:pt x="1131" y="965"/>
                    </a:lnTo>
                    <a:lnTo>
                      <a:pt x="1131" y="965"/>
                    </a:lnTo>
                    <a:cubicBezTo>
                      <a:pt x="1131" y="965"/>
                      <a:pt x="1143" y="989"/>
                      <a:pt x="1179" y="1036"/>
                    </a:cubicBezTo>
                    <a:cubicBezTo>
                      <a:pt x="1203" y="1084"/>
                      <a:pt x="1262" y="1144"/>
                      <a:pt x="1310" y="1227"/>
                    </a:cubicBezTo>
                    <a:cubicBezTo>
                      <a:pt x="1358" y="1298"/>
                      <a:pt x="1393" y="1382"/>
                      <a:pt x="1441" y="1465"/>
                    </a:cubicBezTo>
                    <a:cubicBezTo>
                      <a:pt x="1334" y="1394"/>
                      <a:pt x="1274" y="1346"/>
                      <a:pt x="1274" y="1346"/>
                    </a:cubicBezTo>
                    <a:lnTo>
                      <a:pt x="1274" y="1346"/>
                    </a:lnTo>
                    <a:cubicBezTo>
                      <a:pt x="1274" y="1346"/>
                      <a:pt x="1358" y="1418"/>
                      <a:pt x="1453" y="1560"/>
                    </a:cubicBezTo>
                    <a:cubicBezTo>
                      <a:pt x="1489" y="1584"/>
                      <a:pt x="1512" y="1632"/>
                      <a:pt x="1560" y="1679"/>
                    </a:cubicBezTo>
                    <a:cubicBezTo>
                      <a:pt x="1608" y="1763"/>
                      <a:pt x="1632" y="1858"/>
                      <a:pt x="1679" y="1941"/>
                    </a:cubicBezTo>
                    <a:cubicBezTo>
                      <a:pt x="1691" y="1977"/>
                      <a:pt x="1691" y="2001"/>
                      <a:pt x="1715" y="2037"/>
                    </a:cubicBezTo>
                    <a:cubicBezTo>
                      <a:pt x="1620" y="1953"/>
                      <a:pt x="1536" y="1894"/>
                      <a:pt x="1453" y="1834"/>
                    </a:cubicBezTo>
                    <a:cubicBezTo>
                      <a:pt x="1358" y="1763"/>
                      <a:pt x="1274" y="1715"/>
                      <a:pt x="1262" y="1703"/>
                    </a:cubicBezTo>
                    <a:lnTo>
                      <a:pt x="1262" y="1703"/>
                    </a:lnTo>
                    <a:cubicBezTo>
                      <a:pt x="1298" y="1739"/>
                      <a:pt x="1346" y="1798"/>
                      <a:pt x="1405" y="1858"/>
                    </a:cubicBezTo>
                    <a:cubicBezTo>
                      <a:pt x="1501" y="1977"/>
                      <a:pt x="1620" y="2144"/>
                      <a:pt x="1774" y="2322"/>
                    </a:cubicBezTo>
                    <a:cubicBezTo>
                      <a:pt x="1786" y="2346"/>
                      <a:pt x="1798" y="2358"/>
                      <a:pt x="1834" y="2394"/>
                    </a:cubicBezTo>
                    <a:cubicBezTo>
                      <a:pt x="1858" y="2513"/>
                      <a:pt x="1893" y="2632"/>
                      <a:pt x="1905" y="2751"/>
                    </a:cubicBezTo>
                    <a:cubicBezTo>
                      <a:pt x="1870" y="2739"/>
                      <a:pt x="1858" y="2703"/>
                      <a:pt x="1834" y="2691"/>
                    </a:cubicBezTo>
                    <a:cubicBezTo>
                      <a:pt x="1715" y="2418"/>
                      <a:pt x="1584" y="2168"/>
                      <a:pt x="1429" y="1941"/>
                    </a:cubicBezTo>
                    <a:cubicBezTo>
                      <a:pt x="1370" y="1858"/>
                      <a:pt x="1310" y="1787"/>
                      <a:pt x="1262" y="1703"/>
                    </a:cubicBezTo>
                    <a:cubicBezTo>
                      <a:pt x="1179" y="1584"/>
                      <a:pt x="1084" y="1477"/>
                      <a:pt x="1012" y="1406"/>
                    </a:cubicBezTo>
                    <a:cubicBezTo>
                      <a:pt x="953" y="1346"/>
                      <a:pt x="893" y="1298"/>
                      <a:pt x="858" y="1263"/>
                    </a:cubicBezTo>
                    <a:cubicBezTo>
                      <a:pt x="834" y="1227"/>
                      <a:pt x="798" y="1215"/>
                      <a:pt x="798" y="1215"/>
                    </a:cubicBezTo>
                    <a:lnTo>
                      <a:pt x="798" y="1215"/>
                    </a:lnTo>
                    <a:cubicBezTo>
                      <a:pt x="798" y="1215"/>
                      <a:pt x="822" y="1239"/>
                      <a:pt x="846" y="1275"/>
                    </a:cubicBezTo>
                    <a:cubicBezTo>
                      <a:pt x="881" y="1322"/>
                      <a:pt x="917" y="1382"/>
                      <a:pt x="965" y="1453"/>
                    </a:cubicBezTo>
                    <a:cubicBezTo>
                      <a:pt x="1060" y="1596"/>
                      <a:pt x="1179" y="1810"/>
                      <a:pt x="1274" y="2060"/>
                    </a:cubicBezTo>
                    <a:cubicBezTo>
                      <a:pt x="1310" y="2120"/>
                      <a:pt x="1334" y="2191"/>
                      <a:pt x="1370" y="2275"/>
                    </a:cubicBezTo>
                    <a:cubicBezTo>
                      <a:pt x="1060" y="1989"/>
                      <a:pt x="786" y="1775"/>
                      <a:pt x="786" y="1775"/>
                    </a:cubicBezTo>
                    <a:lnTo>
                      <a:pt x="786" y="1775"/>
                    </a:lnTo>
                    <a:cubicBezTo>
                      <a:pt x="786" y="1775"/>
                      <a:pt x="881" y="1929"/>
                      <a:pt x="1024" y="2132"/>
                    </a:cubicBezTo>
                    <a:cubicBezTo>
                      <a:pt x="953" y="2048"/>
                      <a:pt x="893" y="1977"/>
                      <a:pt x="822" y="1894"/>
                    </a:cubicBezTo>
                    <a:cubicBezTo>
                      <a:pt x="608" y="1679"/>
                      <a:pt x="405" y="1513"/>
                      <a:pt x="250" y="1406"/>
                    </a:cubicBezTo>
                    <a:cubicBezTo>
                      <a:pt x="179" y="1346"/>
                      <a:pt x="119" y="1322"/>
                      <a:pt x="72" y="1286"/>
                    </a:cubicBezTo>
                    <a:cubicBezTo>
                      <a:pt x="25" y="1263"/>
                      <a:pt x="1" y="1239"/>
                      <a:pt x="0" y="1239"/>
                    </a:cubicBezTo>
                    <a:lnTo>
                      <a:pt x="0" y="1239"/>
                    </a:lnTo>
                    <a:lnTo>
                      <a:pt x="60" y="1298"/>
                    </a:lnTo>
                    <a:cubicBezTo>
                      <a:pt x="84" y="1346"/>
                      <a:pt x="143" y="1394"/>
                      <a:pt x="203" y="1465"/>
                    </a:cubicBezTo>
                    <a:cubicBezTo>
                      <a:pt x="322" y="1596"/>
                      <a:pt x="500" y="1810"/>
                      <a:pt x="667" y="2048"/>
                    </a:cubicBezTo>
                    <a:cubicBezTo>
                      <a:pt x="834" y="2287"/>
                      <a:pt x="977" y="2572"/>
                      <a:pt x="1120" y="2870"/>
                    </a:cubicBezTo>
                    <a:cubicBezTo>
                      <a:pt x="1251" y="3144"/>
                      <a:pt x="1334" y="3441"/>
                      <a:pt x="1417" y="3703"/>
                    </a:cubicBezTo>
                    <a:cubicBezTo>
                      <a:pt x="1512" y="4037"/>
                      <a:pt x="1596" y="4311"/>
                      <a:pt x="1667" y="4477"/>
                    </a:cubicBezTo>
                    <a:cubicBezTo>
                      <a:pt x="1727" y="4656"/>
                      <a:pt x="1786" y="4739"/>
                      <a:pt x="1786" y="4739"/>
                    </a:cubicBezTo>
                    <a:cubicBezTo>
                      <a:pt x="1786" y="4739"/>
                      <a:pt x="1810" y="4668"/>
                      <a:pt x="1858" y="4537"/>
                    </a:cubicBezTo>
                    <a:cubicBezTo>
                      <a:pt x="1893" y="4668"/>
                      <a:pt x="1917" y="4739"/>
                      <a:pt x="1917" y="4739"/>
                    </a:cubicBezTo>
                    <a:cubicBezTo>
                      <a:pt x="1917" y="4739"/>
                      <a:pt x="1965" y="4680"/>
                      <a:pt x="2013" y="4573"/>
                    </a:cubicBezTo>
                    <a:lnTo>
                      <a:pt x="2013" y="4787"/>
                    </a:lnTo>
                    <a:cubicBezTo>
                      <a:pt x="2013" y="4989"/>
                      <a:pt x="2024" y="5096"/>
                      <a:pt x="2024" y="5096"/>
                    </a:cubicBezTo>
                    <a:cubicBezTo>
                      <a:pt x="2024" y="5096"/>
                      <a:pt x="2096" y="5025"/>
                      <a:pt x="2203" y="4846"/>
                    </a:cubicBezTo>
                    <a:cubicBezTo>
                      <a:pt x="2274" y="4692"/>
                      <a:pt x="2370" y="4489"/>
                      <a:pt x="2405" y="4192"/>
                    </a:cubicBezTo>
                    <a:cubicBezTo>
                      <a:pt x="2441" y="4382"/>
                      <a:pt x="2501" y="4477"/>
                      <a:pt x="2501" y="4477"/>
                    </a:cubicBezTo>
                    <a:cubicBezTo>
                      <a:pt x="2501" y="4477"/>
                      <a:pt x="2667" y="4299"/>
                      <a:pt x="2763" y="3882"/>
                    </a:cubicBezTo>
                    <a:cubicBezTo>
                      <a:pt x="2822" y="3965"/>
                      <a:pt x="2882" y="4037"/>
                      <a:pt x="2941" y="4120"/>
                    </a:cubicBezTo>
                    <a:cubicBezTo>
                      <a:pt x="2977" y="4180"/>
                      <a:pt x="3001" y="4215"/>
                      <a:pt x="3036" y="4263"/>
                    </a:cubicBezTo>
                    <a:cubicBezTo>
                      <a:pt x="3120" y="4418"/>
                      <a:pt x="3203" y="4477"/>
                      <a:pt x="3203" y="4477"/>
                    </a:cubicBezTo>
                    <a:cubicBezTo>
                      <a:pt x="3203" y="4477"/>
                      <a:pt x="3227" y="4382"/>
                      <a:pt x="3227" y="4203"/>
                    </a:cubicBezTo>
                    <a:cubicBezTo>
                      <a:pt x="3227" y="4025"/>
                      <a:pt x="3203" y="3763"/>
                      <a:pt x="3048" y="3430"/>
                    </a:cubicBezTo>
                    <a:cubicBezTo>
                      <a:pt x="2989" y="3311"/>
                      <a:pt x="2929" y="3180"/>
                      <a:pt x="2858" y="3049"/>
                    </a:cubicBezTo>
                    <a:cubicBezTo>
                      <a:pt x="2858" y="2965"/>
                      <a:pt x="2870" y="2906"/>
                      <a:pt x="2870" y="2834"/>
                    </a:cubicBezTo>
                    <a:cubicBezTo>
                      <a:pt x="2965" y="3049"/>
                      <a:pt x="3036" y="3239"/>
                      <a:pt x="3108" y="3418"/>
                    </a:cubicBezTo>
                    <a:cubicBezTo>
                      <a:pt x="3120" y="3441"/>
                      <a:pt x="3120" y="3465"/>
                      <a:pt x="3144" y="3489"/>
                    </a:cubicBezTo>
                    <a:lnTo>
                      <a:pt x="3144" y="3501"/>
                    </a:lnTo>
                    <a:cubicBezTo>
                      <a:pt x="3215" y="3834"/>
                      <a:pt x="3287" y="4061"/>
                      <a:pt x="3358" y="4215"/>
                    </a:cubicBezTo>
                    <a:cubicBezTo>
                      <a:pt x="3417" y="4382"/>
                      <a:pt x="3477" y="4454"/>
                      <a:pt x="3477" y="4454"/>
                    </a:cubicBezTo>
                    <a:cubicBezTo>
                      <a:pt x="3477" y="4454"/>
                      <a:pt x="3513" y="4394"/>
                      <a:pt x="3537" y="4299"/>
                    </a:cubicBezTo>
                    <a:cubicBezTo>
                      <a:pt x="3596" y="4394"/>
                      <a:pt x="3644" y="4454"/>
                      <a:pt x="3644" y="4454"/>
                    </a:cubicBezTo>
                    <a:cubicBezTo>
                      <a:pt x="3644" y="4454"/>
                      <a:pt x="3656" y="4430"/>
                      <a:pt x="3679" y="4370"/>
                    </a:cubicBezTo>
                    <a:cubicBezTo>
                      <a:pt x="3691" y="4489"/>
                      <a:pt x="3703" y="4537"/>
                      <a:pt x="3703" y="4537"/>
                    </a:cubicBezTo>
                    <a:cubicBezTo>
                      <a:pt x="3703" y="4537"/>
                      <a:pt x="3763" y="4454"/>
                      <a:pt x="3858" y="4299"/>
                    </a:cubicBezTo>
                    <a:cubicBezTo>
                      <a:pt x="3870" y="4334"/>
                      <a:pt x="3882" y="4382"/>
                      <a:pt x="3882" y="4418"/>
                    </a:cubicBezTo>
                    <a:cubicBezTo>
                      <a:pt x="3929" y="4573"/>
                      <a:pt x="3977" y="4668"/>
                      <a:pt x="3977" y="4668"/>
                    </a:cubicBezTo>
                    <a:cubicBezTo>
                      <a:pt x="3977" y="4668"/>
                      <a:pt x="4037" y="4596"/>
                      <a:pt x="4072" y="4430"/>
                    </a:cubicBezTo>
                    <a:cubicBezTo>
                      <a:pt x="4108" y="4323"/>
                      <a:pt x="4132" y="4203"/>
                      <a:pt x="4132" y="4037"/>
                    </a:cubicBezTo>
                    <a:cubicBezTo>
                      <a:pt x="4168" y="4192"/>
                      <a:pt x="4191" y="4311"/>
                      <a:pt x="4227" y="4394"/>
                    </a:cubicBezTo>
                    <a:cubicBezTo>
                      <a:pt x="4275" y="4573"/>
                      <a:pt x="4310" y="4668"/>
                      <a:pt x="4310" y="4668"/>
                    </a:cubicBezTo>
                    <a:cubicBezTo>
                      <a:pt x="4310" y="4668"/>
                      <a:pt x="4370" y="4596"/>
                      <a:pt x="4430" y="4418"/>
                    </a:cubicBezTo>
                    <a:cubicBezTo>
                      <a:pt x="4465" y="4299"/>
                      <a:pt x="4513" y="4132"/>
                      <a:pt x="4513" y="3918"/>
                    </a:cubicBezTo>
                    <a:cubicBezTo>
                      <a:pt x="4870" y="4394"/>
                      <a:pt x="5144" y="4549"/>
                      <a:pt x="5144" y="4549"/>
                    </a:cubicBezTo>
                    <a:cubicBezTo>
                      <a:pt x="5144" y="4549"/>
                      <a:pt x="5132" y="4442"/>
                      <a:pt x="5072" y="4263"/>
                    </a:cubicBezTo>
                    <a:lnTo>
                      <a:pt x="5072" y="4263"/>
                    </a:lnTo>
                    <a:cubicBezTo>
                      <a:pt x="5120" y="4323"/>
                      <a:pt x="5180" y="4370"/>
                      <a:pt x="5227" y="4418"/>
                    </a:cubicBezTo>
                    <a:cubicBezTo>
                      <a:pt x="5346" y="4513"/>
                      <a:pt x="5430" y="4549"/>
                      <a:pt x="5430" y="4549"/>
                    </a:cubicBezTo>
                    <a:cubicBezTo>
                      <a:pt x="5430" y="4549"/>
                      <a:pt x="5430" y="4454"/>
                      <a:pt x="5406" y="4311"/>
                    </a:cubicBezTo>
                    <a:cubicBezTo>
                      <a:pt x="5406" y="4299"/>
                      <a:pt x="5382" y="4263"/>
                      <a:pt x="5382" y="4251"/>
                    </a:cubicBezTo>
                    <a:lnTo>
                      <a:pt x="5382" y="4251"/>
                    </a:lnTo>
                    <a:cubicBezTo>
                      <a:pt x="5477" y="4358"/>
                      <a:pt x="5525" y="4394"/>
                      <a:pt x="5525" y="4394"/>
                    </a:cubicBezTo>
                    <a:cubicBezTo>
                      <a:pt x="5525" y="4394"/>
                      <a:pt x="5537" y="4358"/>
                      <a:pt x="5537" y="4263"/>
                    </a:cubicBezTo>
                    <a:cubicBezTo>
                      <a:pt x="5561" y="4275"/>
                      <a:pt x="5584" y="4311"/>
                      <a:pt x="5608" y="4323"/>
                    </a:cubicBezTo>
                    <a:cubicBezTo>
                      <a:pt x="5644" y="4370"/>
                      <a:pt x="5656" y="4394"/>
                      <a:pt x="5656" y="4394"/>
                    </a:cubicBezTo>
                    <a:cubicBezTo>
                      <a:pt x="5656" y="4394"/>
                      <a:pt x="5656" y="4382"/>
                      <a:pt x="5668" y="4382"/>
                    </a:cubicBezTo>
                    <a:cubicBezTo>
                      <a:pt x="5715" y="4430"/>
                      <a:pt x="5763" y="4454"/>
                      <a:pt x="5799" y="4489"/>
                    </a:cubicBezTo>
                    <a:cubicBezTo>
                      <a:pt x="5954" y="4596"/>
                      <a:pt x="6061" y="4632"/>
                      <a:pt x="6061" y="4632"/>
                    </a:cubicBezTo>
                    <a:cubicBezTo>
                      <a:pt x="6061" y="4632"/>
                      <a:pt x="6037" y="4537"/>
                      <a:pt x="5965" y="4358"/>
                    </a:cubicBezTo>
                    <a:cubicBezTo>
                      <a:pt x="5942" y="4275"/>
                      <a:pt x="5882" y="4192"/>
                      <a:pt x="5823" y="4084"/>
                    </a:cubicBezTo>
                    <a:cubicBezTo>
                      <a:pt x="5846" y="4013"/>
                      <a:pt x="5858" y="3918"/>
                      <a:pt x="5882" y="3799"/>
                    </a:cubicBezTo>
                    <a:lnTo>
                      <a:pt x="5882" y="3822"/>
                    </a:lnTo>
                    <a:cubicBezTo>
                      <a:pt x="5954" y="4084"/>
                      <a:pt x="6025" y="4275"/>
                      <a:pt x="6096" y="4418"/>
                    </a:cubicBezTo>
                    <a:cubicBezTo>
                      <a:pt x="6156" y="4549"/>
                      <a:pt x="6215" y="4608"/>
                      <a:pt x="6215" y="4608"/>
                    </a:cubicBezTo>
                    <a:lnTo>
                      <a:pt x="6263" y="4513"/>
                    </a:lnTo>
                    <a:lnTo>
                      <a:pt x="6358" y="4692"/>
                    </a:lnTo>
                    <a:cubicBezTo>
                      <a:pt x="6454" y="4906"/>
                      <a:pt x="6537" y="4989"/>
                      <a:pt x="6537" y="4989"/>
                    </a:cubicBezTo>
                    <a:cubicBezTo>
                      <a:pt x="6537" y="4989"/>
                      <a:pt x="6561" y="4870"/>
                      <a:pt x="6549" y="4632"/>
                    </a:cubicBezTo>
                    <a:cubicBezTo>
                      <a:pt x="6549" y="4549"/>
                      <a:pt x="6537" y="4454"/>
                      <a:pt x="6501" y="4334"/>
                    </a:cubicBezTo>
                    <a:cubicBezTo>
                      <a:pt x="6537" y="4180"/>
                      <a:pt x="6561" y="3942"/>
                      <a:pt x="6537" y="3620"/>
                    </a:cubicBezTo>
                    <a:lnTo>
                      <a:pt x="6537" y="3584"/>
                    </a:lnTo>
                    <a:cubicBezTo>
                      <a:pt x="6573" y="3668"/>
                      <a:pt x="6608" y="3739"/>
                      <a:pt x="6656" y="3822"/>
                    </a:cubicBezTo>
                    <a:cubicBezTo>
                      <a:pt x="6835" y="4239"/>
                      <a:pt x="6977" y="4537"/>
                      <a:pt x="7085" y="4739"/>
                    </a:cubicBezTo>
                    <a:cubicBezTo>
                      <a:pt x="7192" y="4954"/>
                      <a:pt x="7263" y="5049"/>
                      <a:pt x="7263" y="5049"/>
                    </a:cubicBezTo>
                    <a:cubicBezTo>
                      <a:pt x="7263" y="5049"/>
                      <a:pt x="7287" y="4930"/>
                      <a:pt x="7287" y="4692"/>
                    </a:cubicBezTo>
                    <a:cubicBezTo>
                      <a:pt x="7287" y="4596"/>
                      <a:pt x="7275" y="4442"/>
                      <a:pt x="7227" y="4275"/>
                    </a:cubicBezTo>
                    <a:lnTo>
                      <a:pt x="7227" y="4275"/>
                    </a:lnTo>
                    <a:lnTo>
                      <a:pt x="7263" y="4311"/>
                    </a:lnTo>
                    <a:lnTo>
                      <a:pt x="7263" y="4192"/>
                    </a:lnTo>
                    <a:cubicBezTo>
                      <a:pt x="7275" y="4144"/>
                      <a:pt x="7287" y="4084"/>
                      <a:pt x="7311" y="4025"/>
                    </a:cubicBezTo>
                    <a:cubicBezTo>
                      <a:pt x="7347" y="4132"/>
                      <a:pt x="7394" y="4192"/>
                      <a:pt x="7394" y="4192"/>
                    </a:cubicBezTo>
                    <a:cubicBezTo>
                      <a:pt x="7394" y="4192"/>
                      <a:pt x="7454" y="4120"/>
                      <a:pt x="7501" y="3953"/>
                    </a:cubicBezTo>
                    <a:cubicBezTo>
                      <a:pt x="7525" y="4084"/>
                      <a:pt x="7561" y="4203"/>
                      <a:pt x="7585" y="4299"/>
                    </a:cubicBezTo>
                    <a:cubicBezTo>
                      <a:pt x="7620" y="4418"/>
                      <a:pt x="7632" y="4501"/>
                      <a:pt x="7644" y="4561"/>
                    </a:cubicBezTo>
                    <a:cubicBezTo>
                      <a:pt x="7668" y="4620"/>
                      <a:pt x="7680" y="4656"/>
                      <a:pt x="7680" y="4656"/>
                    </a:cubicBezTo>
                    <a:cubicBezTo>
                      <a:pt x="7680" y="4656"/>
                      <a:pt x="7692" y="4620"/>
                      <a:pt x="7704" y="4561"/>
                    </a:cubicBezTo>
                    <a:cubicBezTo>
                      <a:pt x="7728" y="4501"/>
                      <a:pt x="7763" y="4418"/>
                      <a:pt x="7787" y="4299"/>
                    </a:cubicBezTo>
                    <a:cubicBezTo>
                      <a:pt x="7799" y="4180"/>
                      <a:pt x="7823" y="4013"/>
                      <a:pt x="7811" y="3834"/>
                    </a:cubicBezTo>
                    <a:lnTo>
                      <a:pt x="7811" y="3834"/>
                    </a:lnTo>
                    <a:cubicBezTo>
                      <a:pt x="8001" y="4096"/>
                      <a:pt x="8180" y="4263"/>
                      <a:pt x="8335" y="4358"/>
                    </a:cubicBezTo>
                    <a:cubicBezTo>
                      <a:pt x="8501" y="4454"/>
                      <a:pt x="8585" y="4501"/>
                      <a:pt x="8585" y="4501"/>
                    </a:cubicBezTo>
                    <a:cubicBezTo>
                      <a:pt x="8585" y="4501"/>
                      <a:pt x="8561" y="4394"/>
                      <a:pt x="8478" y="4215"/>
                    </a:cubicBezTo>
                    <a:cubicBezTo>
                      <a:pt x="8454" y="4156"/>
                      <a:pt x="8418" y="4096"/>
                      <a:pt x="8394" y="4025"/>
                    </a:cubicBezTo>
                    <a:cubicBezTo>
                      <a:pt x="8394" y="3977"/>
                      <a:pt x="8382" y="3942"/>
                      <a:pt x="8382" y="3894"/>
                    </a:cubicBezTo>
                    <a:lnTo>
                      <a:pt x="8382" y="3894"/>
                    </a:lnTo>
                    <a:cubicBezTo>
                      <a:pt x="8513" y="4192"/>
                      <a:pt x="8644" y="4323"/>
                      <a:pt x="8680" y="4370"/>
                    </a:cubicBezTo>
                    <a:cubicBezTo>
                      <a:pt x="8704" y="4394"/>
                      <a:pt x="8716" y="4430"/>
                      <a:pt x="8716" y="4430"/>
                    </a:cubicBezTo>
                    <a:cubicBezTo>
                      <a:pt x="8716" y="4430"/>
                      <a:pt x="8763" y="4299"/>
                      <a:pt x="8799" y="4061"/>
                    </a:cubicBezTo>
                    <a:cubicBezTo>
                      <a:pt x="9228" y="4430"/>
                      <a:pt x="9537" y="4513"/>
                      <a:pt x="9537" y="4513"/>
                    </a:cubicBezTo>
                    <a:cubicBezTo>
                      <a:pt x="9537" y="4513"/>
                      <a:pt x="9478" y="4275"/>
                      <a:pt x="9216" y="3942"/>
                    </a:cubicBezTo>
                    <a:cubicBezTo>
                      <a:pt x="9228" y="3834"/>
                      <a:pt x="9240" y="3668"/>
                      <a:pt x="9216" y="3489"/>
                    </a:cubicBezTo>
                    <a:lnTo>
                      <a:pt x="9216" y="3489"/>
                    </a:lnTo>
                    <a:cubicBezTo>
                      <a:pt x="9228" y="3501"/>
                      <a:pt x="9228" y="3525"/>
                      <a:pt x="9240" y="3537"/>
                    </a:cubicBezTo>
                    <a:cubicBezTo>
                      <a:pt x="9311" y="3644"/>
                      <a:pt x="9394" y="3739"/>
                      <a:pt x="9454" y="3822"/>
                    </a:cubicBezTo>
                    <a:cubicBezTo>
                      <a:pt x="9478" y="4013"/>
                      <a:pt x="9513" y="4156"/>
                      <a:pt x="9537" y="4275"/>
                    </a:cubicBezTo>
                    <a:cubicBezTo>
                      <a:pt x="9573" y="4489"/>
                      <a:pt x="9609" y="4573"/>
                      <a:pt x="9609" y="4573"/>
                    </a:cubicBezTo>
                    <a:cubicBezTo>
                      <a:pt x="9609" y="4573"/>
                      <a:pt x="9668" y="4489"/>
                      <a:pt x="9752" y="4299"/>
                    </a:cubicBezTo>
                    <a:cubicBezTo>
                      <a:pt x="9764" y="4263"/>
                      <a:pt x="9764" y="4239"/>
                      <a:pt x="9764" y="4203"/>
                    </a:cubicBezTo>
                    <a:cubicBezTo>
                      <a:pt x="9847" y="4311"/>
                      <a:pt x="9906" y="4358"/>
                      <a:pt x="9906" y="4358"/>
                    </a:cubicBezTo>
                    <a:cubicBezTo>
                      <a:pt x="9906" y="4358"/>
                      <a:pt x="9930" y="4251"/>
                      <a:pt x="9906" y="4073"/>
                    </a:cubicBezTo>
                    <a:cubicBezTo>
                      <a:pt x="9894" y="3977"/>
                      <a:pt x="9871" y="3858"/>
                      <a:pt x="9823" y="3739"/>
                    </a:cubicBezTo>
                    <a:lnTo>
                      <a:pt x="9823" y="3656"/>
                    </a:lnTo>
                    <a:cubicBezTo>
                      <a:pt x="9966" y="3858"/>
                      <a:pt x="10109" y="4013"/>
                      <a:pt x="10204" y="4132"/>
                    </a:cubicBezTo>
                    <a:cubicBezTo>
                      <a:pt x="10323" y="4275"/>
                      <a:pt x="10418" y="4334"/>
                      <a:pt x="10418" y="4334"/>
                    </a:cubicBezTo>
                    <a:lnTo>
                      <a:pt x="10418" y="4323"/>
                    </a:lnTo>
                    <a:cubicBezTo>
                      <a:pt x="10466" y="4382"/>
                      <a:pt x="10490" y="4442"/>
                      <a:pt x="10526" y="4477"/>
                    </a:cubicBezTo>
                    <a:lnTo>
                      <a:pt x="10526" y="4489"/>
                    </a:lnTo>
                    <a:lnTo>
                      <a:pt x="10537" y="4477"/>
                    </a:lnTo>
                    <a:cubicBezTo>
                      <a:pt x="10537" y="4489"/>
                      <a:pt x="10549" y="4489"/>
                      <a:pt x="10549" y="4501"/>
                    </a:cubicBezTo>
                    <a:cubicBezTo>
                      <a:pt x="10561" y="4632"/>
                      <a:pt x="10597" y="4692"/>
                      <a:pt x="10597" y="4692"/>
                    </a:cubicBezTo>
                    <a:cubicBezTo>
                      <a:pt x="10597" y="4692"/>
                      <a:pt x="10656" y="4620"/>
                      <a:pt x="10740" y="4442"/>
                    </a:cubicBezTo>
                    <a:cubicBezTo>
                      <a:pt x="10823" y="4275"/>
                      <a:pt x="10895" y="4061"/>
                      <a:pt x="10942" y="3727"/>
                    </a:cubicBezTo>
                    <a:cubicBezTo>
                      <a:pt x="11002" y="3906"/>
                      <a:pt x="11037" y="4061"/>
                      <a:pt x="11085" y="4180"/>
                    </a:cubicBezTo>
                    <a:cubicBezTo>
                      <a:pt x="11157" y="4334"/>
                      <a:pt x="11216" y="4430"/>
                      <a:pt x="11216" y="4430"/>
                    </a:cubicBezTo>
                    <a:cubicBezTo>
                      <a:pt x="11216" y="4430"/>
                      <a:pt x="11264" y="4334"/>
                      <a:pt x="11299" y="4156"/>
                    </a:cubicBezTo>
                    <a:cubicBezTo>
                      <a:pt x="11299" y="4120"/>
                      <a:pt x="11311" y="4073"/>
                      <a:pt x="11311" y="4025"/>
                    </a:cubicBezTo>
                    <a:cubicBezTo>
                      <a:pt x="11383" y="4084"/>
                      <a:pt x="11442" y="4132"/>
                      <a:pt x="11490" y="4156"/>
                    </a:cubicBezTo>
                    <a:cubicBezTo>
                      <a:pt x="11478" y="4537"/>
                      <a:pt x="11538" y="4727"/>
                      <a:pt x="11538" y="4727"/>
                    </a:cubicBezTo>
                    <a:cubicBezTo>
                      <a:pt x="11538" y="4727"/>
                      <a:pt x="11597" y="4668"/>
                      <a:pt x="11669" y="4513"/>
                    </a:cubicBezTo>
                    <a:cubicBezTo>
                      <a:pt x="11728" y="4692"/>
                      <a:pt x="11788" y="4787"/>
                      <a:pt x="11788" y="4787"/>
                    </a:cubicBezTo>
                    <a:cubicBezTo>
                      <a:pt x="11788" y="4787"/>
                      <a:pt x="11799" y="4739"/>
                      <a:pt x="11835" y="4668"/>
                    </a:cubicBezTo>
                    <a:cubicBezTo>
                      <a:pt x="11859" y="4787"/>
                      <a:pt x="11895" y="4846"/>
                      <a:pt x="11895" y="4846"/>
                    </a:cubicBezTo>
                    <a:cubicBezTo>
                      <a:pt x="11895" y="4846"/>
                      <a:pt x="11954" y="4739"/>
                      <a:pt x="11990" y="4537"/>
                    </a:cubicBezTo>
                    <a:cubicBezTo>
                      <a:pt x="11990" y="4513"/>
                      <a:pt x="12014" y="4489"/>
                      <a:pt x="12014" y="4454"/>
                    </a:cubicBezTo>
                    <a:cubicBezTo>
                      <a:pt x="12026" y="4489"/>
                      <a:pt x="12038" y="4501"/>
                      <a:pt x="12038" y="4501"/>
                    </a:cubicBezTo>
                    <a:cubicBezTo>
                      <a:pt x="12038" y="4501"/>
                      <a:pt x="12085" y="4418"/>
                      <a:pt x="12145" y="4239"/>
                    </a:cubicBezTo>
                    <a:cubicBezTo>
                      <a:pt x="12157" y="4192"/>
                      <a:pt x="12157" y="4144"/>
                      <a:pt x="12169" y="4084"/>
                    </a:cubicBezTo>
                    <a:cubicBezTo>
                      <a:pt x="12192" y="4037"/>
                      <a:pt x="12216" y="4001"/>
                      <a:pt x="12252" y="3942"/>
                    </a:cubicBezTo>
                    <a:cubicBezTo>
                      <a:pt x="12288" y="3822"/>
                      <a:pt x="12335" y="3644"/>
                      <a:pt x="12335" y="3418"/>
                    </a:cubicBezTo>
                    <a:cubicBezTo>
                      <a:pt x="12383" y="3608"/>
                      <a:pt x="12431" y="3775"/>
                      <a:pt x="12466" y="3894"/>
                    </a:cubicBezTo>
                    <a:cubicBezTo>
                      <a:pt x="12466" y="3906"/>
                      <a:pt x="12490" y="3930"/>
                      <a:pt x="12490" y="3942"/>
                    </a:cubicBezTo>
                    <a:cubicBezTo>
                      <a:pt x="12466" y="4192"/>
                      <a:pt x="12466" y="4394"/>
                      <a:pt x="12466" y="4549"/>
                    </a:cubicBezTo>
                    <a:cubicBezTo>
                      <a:pt x="12466" y="4787"/>
                      <a:pt x="12490" y="4906"/>
                      <a:pt x="12490" y="4906"/>
                    </a:cubicBezTo>
                    <a:cubicBezTo>
                      <a:pt x="12490" y="4906"/>
                      <a:pt x="12561" y="4811"/>
                      <a:pt x="12669" y="4608"/>
                    </a:cubicBezTo>
                    <a:cubicBezTo>
                      <a:pt x="12704" y="4501"/>
                      <a:pt x="12764" y="4358"/>
                      <a:pt x="12812" y="4192"/>
                    </a:cubicBezTo>
                    <a:cubicBezTo>
                      <a:pt x="12859" y="4323"/>
                      <a:pt x="12883" y="4382"/>
                      <a:pt x="12883" y="4382"/>
                    </a:cubicBezTo>
                    <a:cubicBezTo>
                      <a:pt x="12883" y="4382"/>
                      <a:pt x="12931" y="4299"/>
                      <a:pt x="12978" y="4120"/>
                    </a:cubicBezTo>
                    <a:lnTo>
                      <a:pt x="12978" y="4132"/>
                    </a:lnTo>
                    <a:cubicBezTo>
                      <a:pt x="12942" y="4561"/>
                      <a:pt x="12990" y="4799"/>
                      <a:pt x="12990" y="4799"/>
                    </a:cubicBezTo>
                    <a:cubicBezTo>
                      <a:pt x="12990" y="4799"/>
                      <a:pt x="13014" y="4787"/>
                      <a:pt x="13038" y="4727"/>
                    </a:cubicBezTo>
                    <a:lnTo>
                      <a:pt x="13038" y="4775"/>
                    </a:lnTo>
                    <a:cubicBezTo>
                      <a:pt x="13038" y="4775"/>
                      <a:pt x="13050" y="4751"/>
                      <a:pt x="13062" y="4727"/>
                    </a:cubicBezTo>
                    <a:lnTo>
                      <a:pt x="13062" y="4727"/>
                    </a:lnTo>
                    <a:cubicBezTo>
                      <a:pt x="13050" y="4858"/>
                      <a:pt x="13050" y="4930"/>
                      <a:pt x="13050" y="4930"/>
                    </a:cubicBezTo>
                    <a:cubicBezTo>
                      <a:pt x="13050" y="4930"/>
                      <a:pt x="13097" y="4894"/>
                      <a:pt x="13181" y="4775"/>
                    </a:cubicBezTo>
                    <a:cubicBezTo>
                      <a:pt x="13240" y="4906"/>
                      <a:pt x="13288" y="4977"/>
                      <a:pt x="13288" y="4977"/>
                    </a:cubicBezTo>
                    <a:cubicBezTo>
                      <a:pt x="13288" y="4977"/>
                      <a:pt x="13323" y="4870"/>
                      <a:pt x="13347" y="4668"/>
                    </a:cubicBezTo>
                    <a:cubicBezTo>
                      <a:pt x="13347" y="4620"/>
                      <a:pt x="13359" y="4561"/>
                      <a:pt x="13359" y="4501"/>
                    </a:cubicBezTo>
                    <a:lnTo>
                      <a:pt x="13359" y="4513"/>
                    </a:lnTo>
                    <a:cubicBezTo>
                      <a:pt x="13359" y="4692"/>
                      <a:pt x="13383" y="4787"/>
                      <a:pt x="13383" y="4787"/>
                    </a:cubicBezTo>
                    <a:cubicBezTo>
                      <a:pt x="13383" y="4787"/>
                      <a:pt x="13454" y="4727"/>
                      <a:pt x="13550" y="4573"/>
                    </a:cubicBezTo>
                    <a:cubicBezTo>
                      <a:pt x="13645" y="4442"/>
                      <a:pt x="13764" y="4215"/>
                      <a:pt x="13919" y="3906"/>
                    </a:cubicBezTo>
                    <a:cubicBezTo>
                      <a:pt x="14109" y="3465"/>
                      <a:pt x="14395" y="2870"/>
                      <a:pt x="14693" y="2418"/>
                    </a:cubicBezTo>
                    <a:cubicBezTo>
                      <a:pt x="14824" y="2191"/>
                      <a:pt x="14978" y="2001"/>
                      <a:pt x="15062" y="1858"/>
                    </a:cubicBezTo>
                    <a:cubicBezTo>
                      <a:pt x="15169" y="1715"/>
                      <a:pt x="15228" y="1632"/>
                      <a:pt x="15228" y="1632"/>
                    </a:cubicBezTo>
                    <a:lnTo>
                      <a:pt x="15228" y="1632"/>
                    </a:lnTo>
                    <a:cubicBezTo>
                      <a:pt x="15228" y="1632"/>
                      <a:pt x="15014" y="1679"/>
                      <a:pt x="14883" y="1798"/>
                    </a:cubicBezTo>
                    <a:cubicBezTo>
                      <a:pt x="14752" y="1917"/>
                      <a:pt x="14586" y="2084"/>
                      <a:pt x="14395" y="2275"/>
                    </a:cubicBezTo>
                    <a:cubicBezTo>
                      <a:pt x="14216" y="2465"/>
                      <a:pt x="14038" y="2691"/>
                      <a:pt x="13871" y="2930"/>
                    </a:cubicBezTo>
                    <a:cubicBezTo>
                      <a:pt x="14288" y="1703"/>
                      <a:pt x="14693" y="299"/>
                      <a:pt x="14693" y="298"/>
                    </a:cubicBezTo>
                    <a:lnTo>
                      <a:pt x="14693" y="298"/>
                    </a:lnTo>
                    <a:cubicBezTo>
                      <a:pt x="14693" y="298"/>
                      <a:pt x="14335" y="1025"/>
                      <a:pt x="13943" y="1870"/>
                    </a:cubicBezTo>
                    <a:cubicBezTo>
                      <a:pt x="14169" y="977"/>
                      <a:pt x="14347" y="191"/>
                      <a:pt x="14347" y="191"/>
                    </a:cubicBezTo>
                    <a:lnTo>
                      <a:pt x="14347" y="191"/>
                    </a:lnTo>
                    <a:cubicBezTo>
                      <a:pt x="14347" y="191"/>
                      <a:pt x="13943" y="1108"/>
                      <a:pt x="13574" y="2108"/>
                    </a:cubicBezTo>
                    <a:cubicBezTo>
                      <a:pt x="13740" y="1096"/>
                      <a:pt x="13847" y="132"/>
                      <a:pt x="13847" y="132"/>
                    </a:cubicBezTo>
                    <a:lnTo>
                      <a:pt x="13847" y="132"/>
                    </a:lnTo>
                    <a:cubicBezTo>
                      <a:pt x="13847" y="132"/>
                      <a:pt x="13526" y="1108"/>
                      <a:pt x="13252" y="2144"/>
                    </a:cubicBezTo>
                    <a:cubicBezTo>
                      <a:pt x="13264" y="1965"/>
                      <a:pt x="13264" y="1787"/>
                      <a:pt x="13276" y="1620"/>
                    </a:cubicBezTo>
                    <a:cubicBezTo>
                      <a:pt x="13312" y="1286"/>
                      <a:pt x="13347" y="989"/>
                      <a:pt x="13383" y="786"/>
                    </a:cubicBezTo>
                    <a:cubicBezTo>
                      <a:pt x="13407" y="572"/>
                      <a:pt x="13442" y="453"/>
                      <a:pt x="13443" y="453"/>
                    </a:cubicBezTo>
                    <a:lnTo>
                      <a:pt x="13443" y="453"/>
                    </a:lnTo>
                    <a:cubicBezTo>
                      <a:pt x="13442" y="453"/>
                      <a:pt x="13395" y="572"/>
                      <a:pt x="13323" y="774"/>
                    </a:cubicBezTo>
                    <a:cubicBezTo>
                      <a:pt x="13252" y="965"/>
                      <a:pt x="13157" y="1263"/>
                      <a:pt x="13085" y="1584"/>
                    </a:cubicBezTo>
                    <a:cubicBezTo>
                      <a:pt x="13073" y="1620"/>
                      <a:pt x="13073" y="1644"/>
                      <a:pt x="13073" y="1691"/>
                    </a:cubicBezTo>
                    <a:cubicBezTo>
                      <a:pt x="13038" y="1489"/>
                      <a:pt x="13014" y="1263"/>
                      <a:pt x="12966" y="1072"/>
                    </a:cubicBezTo>
                    <a:cubicBezTo>
                      <a:pt x="12907" y="751"/>
                      <a:pt x="12835" y="489"/>
                      <a:pt x="12788" y="298"/>
                    </a:cubicBezTo>
                    <a:cubicBezTo>
                      <a:pt x="12728" y="96"/>
                      <a:pt x="12692" y="1"/>
                      <a:pt x="12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0"/>
              <p:cNvSpPr/>
              <p:nvPr/>
            </p:nvSpPr>
            <p:spPr>
              <a:xfrm>
                <a:off x="-1101650" y="1281075"/>
                <a:ext cx="380725" cy="127700"/>
              </a:xfrm>
              <a:custGeom>
                <a:avLst/>
                <a:gdLst/>
                <a:ahLst/>
                <a:cxnLst/>
                <a:rect l="l" t="t" r="r" b="b"/>
                <a:pathLst>
                  <a:path w="15229" h="5108" extrusionOk="0">
                    <a:moveTo>
                      <a:pt x="11038" y="786"/>
                    </a:moveTo>
                    <a:cubicBezTo>
                      <a:pt x="11038" y="786"/>
                      <a:pt x="11040" y="791"/>
                      <a:pt x="11043" y="799"/>
                    </a:cubicBezTo>
                    <a:lnTo>
                      <a:pt x="11043" y="799"/>
                    </a:lnTo>
                    <a:lnTo>
                      <a:pt x="11038" y="786"/>
                    </a:lnTo>
                    <a:close/>
                    <a:moveTo>
                      <a:pt x="3728" y="1000"/>
                    </a:moveTo>
                    <a:cubicBezTo>
                      <a:pt x="3728" y="1000"/>
                      <a:pt x="3728" y="1012"/>
                      <a:pt x="3739" y="1024"/>
                    </a:cubicBezTo>
                    <a:cubicBezTo>
                      <a:pt x="3741" y="1024"/>
                      <a:pt x="3743" y="1024"/>
                      <a:pt x="3745" y="1024"/>
                    </a:cubicBezTo>
                    <a:lnTo>
                      <a:pt x="3745" y="1024"/>
                    </a:lnTo>
                    <a:cubicBezTo>
                      <a:pt x="3735" y="1008"/>
                      <a:pt x="3728" y="1000"/>
                      <a:pt x="3728" y="1000"/>
                    </a:cubicBezTo>
                    <a:close/>
                    <a:moveTo>
                      <a:pt x="3745" y="1024"/>
                    </a:moveTo>
                    <a:cubicBezTo>
                      <a:pt x="3747" y="1028"/>
                      <a:pt x="3749" y="1032"/>
                      <a:pt x="3751" y="1036"/>
                    </a:cubicBezTo>
                    <a:cubicBezTo>
                      <a:pt x="3775" y="1060"/>
                      <a:pt x="3787" y="1060"/>
                      <a:pt x="3799" y="1072"/>
                    </a:cubicBezTo>
                    <a:cubicBezTo>
                      <a:pt x="3802" y="1073"/>
                      <a:pt x="3804" y="1074"/>
                      <a:pt x="3807" y="1075"/>
                    </a:cubicBezTo>
                    <a:lnTo>
                      <a:pt x="3807" y="1075"/>
                    </a:lnTo>
                    <a:cubicBezTo>
                      <a:pt x="3794" y="1065"/>
                      <a:pt x="3783" y="1056"/>
                      <a:pt x="3775" y="1048"/>
                    </a:cubicBezTo>
                    <a:cubicBezTo>
                      <a:pt x="3764" y="1026"/>
                      <a:pt x="3763" y="1024"/>
                      <a:pt x="3745" y="1024"/>
                    </a:cubicBezTo>
                    <a:close/>
                    <a:moveTo>
                      <a:pt x="4454" y="1084"/>
                    </a:moveTo>
                    <a:lnTo>
                      <a:pt x="4471" y="1092"/>
                    </a:lnTo>
                    <a:lnTo>
                      <a:pt x="4471" y="1092"/>
                    </a:lnTo>
                    <a:cubicBezTo>
                      <a:pt x="4460" y="1086"/>
                      <a:pt x="4454" y="1084"/>
                      <a:pt x="4454" y="1084"/>
                    </a:cubicBezTo>
                    <a:close/>
                    <a:moveTo>
                      <a:pt x="6028" y="1194"/>
                    </a:moveTo>
                    <a:lnTo>
                      <a:pt x="6028" y="1194"/>
                    </a:lnTo>
                    <a:cubicBezTo>
                      <a:pt x="6030" y="1207"/>
                      <a:pt x="6033" y="1223"/>
                      <a:pt x="6037" y="1242"/>
                    </a:cubicBezTo>
                    <a:lnTo>
                      <a:pt x="6037" y="1242"/>
                    </a:lnTo>
                    <a:lnTo>
                      <a:pt x="6037" y="1203"/>
                    </a:lnTo>
                    <a:cubicBezTo>
                      <a:pt x="6034" y="1200"/>
                      <a:pt x="6031" y="1197"/>
                      <a:pt x="6028" y="1194"/>
                    </a:cubicBezTo>
                    <a:close/>
                    <a:moveTo>
                      <a:pt x="12121" y="1381"/>
                    </a:moveTo>
                    <a:cubicBezTo>
                      <a:pt x="12153" y="1465"/>
                      <a:pt x="12166" y="1540"/>
                      <a:pt x="12185" y="1622"/>
                    </a:cubicBezTo>
                    <a:lnTo>
                      <a:pt x="12185" y="1622"/>
                    </a:lnTo>
                    <a:cubicBezTo>
                      <a:pt x="12183" y="1617"/>
                      <a:pt x="12181" y="1612"/>
                      <a:pt x="12181" y="1608"/>
                    </a:cubicBezTo>
                    <a:cubicBezTo>
                      <a:pt x="12169" y="1560"/>
                      <a:pt x="12133" y="1536"/>
                      <a:pt x="12121" y="1488"/>
                    </a:cubicBezTo>
                    <a:cubicBezTo>
                      <a:pt x="12110" y="1465"/>
                      <a:pt x="12110" y="1417"/>
                      <a:pt x="12121" y="1381"/>
                    </a:cubicBezTo>
                    <a:close/>
                    <a:moveTo>
                      <a:pt x="8061" y="1000"/>
                    </a:moveTo>
                    <a:lnTo>
                      <a:pt x="8061" y="1000"/>
                    </a:lnTo>
                    <a:cubicBezTo>
                      <a:pt x="8204" y="1143"/>
                      <a:pt x="8383" y="1358"/>
                      <a:pt x="8561" y="1608"/>
                    </a:cubicBezTo>
                    <a:cubicBezTo>
                      <a:pt x="8585" y="1619"/>
                      <a:pt x="8585" y="1643"/>
                      <a:pt x="8597" y="1655"/>
                    </a:cubicBezTo>
                    <a:cubicBezTo>
                      <a:pt x="8442" y="1560"/>
                      <a:pt x="8311" y="1488"/>
                      <a:pt x="8192" y="1429"/>
                    </a:cubicBezTo>
                    <a:cubicBezTo>
                      <a:pt x="8133" y="1238"/>
                      <a:pt x="8085" y="1107"/>
                      <a:pt x="8061" y="1000"/>
                    </a:cubicBezTo>
                    <a:close/>
                    <a:moveTo>
                      <a:pt x="5144" y="1679"/>
                    </a:moveTo>
                    <a:lnTo>
                      <a:pt x="5144" y="1679"/>
                    </a:lnTo>
                    <a:cubicBezTo>
                      <a:pt x="5168" y="1715"/>
                      <a:pt x="5204" y="1727"/>
                      <a:pt x="5216" y="1762"/>
                    </a:cubicBezTo>
                    <a:cubicBezTo>
                      <a:pt x="5204" y="1739"/>
                      <a:pt x="5168" y="1739"/>
                      <a:pt x="5156" y="1727"/>
                    </a:cubicBezTo>
                    <a:cubicBezTo>
                      <a:pt x="5156" y="1715"/>
                      <a:pt x="5144" y="1691"/>
                      <a:pt x="5144" y="1679"/>
                    </a:cubicBezTo>
                    <a:close/>
                    <a:moveTo>
                      <a:pt x="2180" y="1417"/>
                    </a:moveTo>
                    <a:lnTo>
                      <a:pt x="2180" y="1417"/>
                    </a:lnTo>
                    <a:cubicBezTo>
                      <a:pt x="2251" y="1500"/>
                      <a:pt x="2346" y="1643"/>
                      <a:pt x="2430" y="1798"/>
                    </a:cubicBezTo>
                    <a:cubicBezTo>
                      <a:pt x="2358" y="1727"/>
                      <a:pt x="2287" y="1667"/>
                      <a:pt x="2227" y="1619"/>
                    </a:cubicBezTo>
                    <a:cubicBezTo>
                      <a:pt x="2215" y="1548"/>
                      <a:pt x="2192" y="1477"/>
                      <a:pt x="2180" y="1417"/>
                    </a:cubicBezTo>
                    <a:close/>
                    <a:moveTo>
                      <a:pt x="7847" y="1346"/>
                    </a:moveTo>
                    <a:lnTo>
                      <a:pt x="7871" y="1358"/>
                    </a:lnTo>
                    <a:cubicBezTo>
                      <a:pt x="7907" y="1381"/>
                      <a:pt x="7954" y="1417"/>
                      <a:pt x="8014" y="1441"/>
                    </a:cubicBezTo>
                    <a:lnTo>
                      <a:pt x="8061" y="1536"/>
                    </a:lnTo>
                    <a:cubicBezTo>
                      <a:pt x="8061" y="1619"/>
                      <a:pt x="8073" y="1727"/>
                      <a:pt x="8073" y="1822"/>
                    </a:cubicBezTo>
                    <a:cubicBezTo>
                      <a:pt x="8061" y="1798"/>
                      <a:pt x="8049" y="1798"/>
                      <a:pt x="8014" y="1786"/>
                    </a:cubicBezTo>
                    <a:cubicBezTo>
                      <a:pt x="7966" y="1643"/>
                      <a:pt x="7907" y="1477"/>
                      <a:pt x="7847" y="1346"/>
                    </a:cubicBezTo>
                    <a:close/>
                    <a:moveTo>
                      <a:pt x="4549" y="1762"/>
                    </a:moveTo>
                    <a:lnTo>
                      <a:pt x="4632" y="1846"/>
                    </a:lnTo>
                    <a:cubicBezTo>
                      <a:pt x="4656" y="1893"/>
                      <a:pt x="4680" y="1917"/>
                      <a:pt x="4716" y="1953"/>
                    </a:cubicBezTo>
                    <a:cubicBezTo>
                      <a:pt x="4680" y="1941"/>
                      <a:pt x="4656" y="1917"/>
                      <a:pt x="4632" y="1893"/>
                    </a:cubicBezTo>
                    <a:cubicBezTo>
                      <a:pt x="4609" y="1881"/>
                      <a:pt x="4597" y="1858"/>
                      <a:pt x="4561" y="1846"/>
                    </a:cubicBezTo>
                    <a:cubicBezTo>
                      <a:pt x="4561" y="1822"/>
                      <a:pt x="4549" y="1786"/>
                      <a:pt x="4549" y="1762"/>
                    </a:cubicBezTo>
                    <a:close/>
                    <a:moveTo>
                      <a:pt x="4835" y="1405"/>
                    </a:moveTo>
                    <a:lnTo>
                      <a:pt x="4835" y="1405"/>
                    </a:lnTo>
                    <a:cubicBezTo>
                      <a:pt x="4906" y="1441"/>
                      <a:pt x="4978" y="1524"/>
                      <a:pt x="5037" y="1584"/>
                    </a:cubicBezTo>
                    <a:lnTo>
                      <a:pt x="5037" y="1667"/>
                    </a:lnTo>
                    <a:cubicBezTo>
                      <a:pt x="4978" y="1643"/>
                      <a:pt x="4930" y="1619"/>
                      <a:pt x="4930" y="1619"/>
                    </a:cubicBezTo>
                    <a:lnTo>
                      <a:pt x="4930" y="1619"/>
                    </a:lnTo>
                    <a:cubicBezTo>
                      <a:pt x="4930" y="1619"/>
                      <a:pt x="4978" y="1655"/>
                      <a:pt x="5037" y="1715"/>
                    </a:cubicBezTo>
                    <a:lnTo>
                      <a:pt x="5037" y="1953"/>
                    </a:lnTo>
                    <a:cubicBezTo>
                      <a:pt x="4990" y="1905"/>
                      <a:pt x="4954" y="1881"/>
                      <a:pt x="4918" y="1858"/>
                    </a:cubicBezTo>
                    <a:cubicBezTo>
                      <a:pt x="4906" y="1786"/>
                      <a:pt x="4894" y="1715"/>
                      <a:pt x="4871" y="1655"/>
                    </a:cubicBezTo>
                    <a:cubicBezTo>
                      <a:pt x="4859" y="1560"/>
                      <a:pt x="4847" y="1488"/>
                      <a:pt x="4835" y="1405"/>
                    </a:cubicBezTo>
                    <a:close/>
                    <a:moveTo>
                      <a:pt x="5585" y="1405"/>
                    </a:moveTo>
                    <a:cubicBezTo>
                      <a:pt x="5609" y="1417"/>
                      <a:pt x="5621" y="1441"/>
                      <a:pt x="5633" y="1465"/>
                    </a:cubicBezTo>
                    <a:cubicBezTo>
                      <a:pt x="5728" y="1584"/>
                      <a:pt x="5847" y="1739"/>
                      <a:pt x="5942" y="1941"/>
                    </a:cubicBezTo>
                    <a:cubicBezTo>
                      <a:pt x="5966" y="1965"/>
                      <a:pt x="5978" y="2000"/>
                      <a:pt x="6002" y="2024"/>
                    </a:cubicBezTo>
                    <a:lnTo>
                      <a:pt x="6002" y="2072"/>
                    </a:lnTo>
                    <a:lnTo>
                      <a:pt x="5740" y="1798"/>
                    </a:lnTo>
                    <a:cubicBezTo>
                      <a:pt x="5680" y="1643"/>
                      <a:pt x="5633" y="1500"/>
                      <a:pt x="5585" y="1405"/>
                    </a:cubicBezTo>
                    <a:close/>
                    <a:moveTo>
                      <a:pt x="7372" y="1626"/>
                    </a:moveTo>
                    <a:cubicBezTo>
                      <a:pt x="7384" y="1632"/>
                      <a:pt x="7403" y="1642"/>
                      <a:pt x="7430" y="1655"/>
                    </a:cubicBezTo>
                    <a:cubicBezTo>
                      <a:pt x="7466" y="1667"/>
                      <a:pt x="7502" y="1679"/>
                      <a:pt x="7549" y="1715"/>
                    </a:cubicBezTo>
                    <a:cubicBezTo>
                      <a:pt x="7561" y="1739"/>
                      <a:pt x="7585" y="1786"/>
                      <a:pt x="7597" y="1834"/>
                    </a:cubicBezTo>
                    <a:cubicBezTo>
                      <a:pt x="7609" y="1893"/>
                      <a:pt x="7645" y="1977"/>
                      <a:pt x="7668" y="2072"/>
                    </a:cubicBezTo>
                    <a:cubicBezTo>
                      <a:pt x="7645" y="2048"/>
                      <a:pt x="7609" y="2048"/>
                      <a:pt x="7585" y="2036"/>
                    </a:cubicBezTo>
                    <a:lnTo>
                      <a:pt x="7372" y="1626"/>
                    </a:lnTo>
                    <a:close/>
                    <a:moveTo>
                      <a:pt x="7573" y="1703"/>
                    </a:moveTo>
                    <a:cubicBezTo>
                      <a:pt x="7585" y="1703"/>
                      <a:pt x="7597" y="1715"/>
                      <a:pt x="7609" y="1727"/>
                    </a:cubicBezTo>
                    <a:cubicBezTo>
                      <a:pt x="7668" y="1762"/>
                      <a:pt x="7752" y="1798"/>
                      <a:pt x="7823" y="1846"/>
                    </a:cubicBezTo>
                    <a:lnTo>
                      <a:pt x="7871" y="2120"/>
                    </a:lnTo>
                    <a:cubicBezTo>
                      <a:pt x="7847" y="2120"/>
                      <a:pt x="7847" y="2120"/>
                      <a:pt x="7835" y="2096"/>
                    </a:cubicBezTo>
                    <a:cubicBezTo>
                      <a:pt x="7764" y="1953"/>
                      <a:pt x="7668" y="1846"/>
                      <a:pt x="7609" y="1762"/>
                    </a:cubicBezTo>
                    <a:cubicBezTo>
                      <a:pt x="7597" y="1727"/>
                      <a:pt x="7585" y="1715"/>
                      <a:pt x="7573" y="1703"/>
                    </a:cubicBezTo>
                    <a:close/>
                    <a:moveTo>
                      <a:pt x="4156" y="1762"/>
                    </a:moveTo>
                    <a:lnTo>
                      <a:pt x="4156" y="1762"/>
                    </a:lnTo>
                    <a:cubicBezTo>
                      <a:pt x="4251" y="1834"/>
                      <a:pt x="4323" y="1905"/>
                      <a:pt x="4430" y="2000"/>
                    </a:cubicBezTo>
                    <a:lnTo>
                      <a:pt x="4430" y="2239"/>
                    </a:lnTo>
                    <a:cubicBezTo>
                      <a:pt x="4335" y="2072"/>
                      <a:pt x="4251" y="1905"/>
                      <a:pt x="4156" y="1762"/>
                    </a:cubicBezTo>
                    <a:close/>
                    <a:moveTo>
                      <a:pt x="6085" y="1608"/>
                    </a:moveTo>
                    <a:lnTo>
                      <a:pt x="6085" y="1608"/>
                    </a:lnTo>
                    <a:cubicBezTo>
                      <a:pt x="6121" y="1655"/>
                      <a:pt x="6156" y="1715"/>
                      <a:pt x="6180" y="1774"/>
                    </a:cubicBezTo>
                    <a:cubicBezTo>
                      <a:pt x="6275" y="1917"/>
                      <a:pt x="6347" y="2084"/>
                      <a:pt x="6406" y="2250"/>
                    </a:cubicBezTo>
                    <a:cubicBezTo>
                      <a:pt x="6347" y="2120"/>
                      <a:pt x="6240" y="2000"/>
                      <a:pt x="6144" y="1881"/>
                    </a:cubicBezTo>
                    <a:cubicBezTo>
                      <a:pt x="6121" y="1774"/>
                      <a:pt x="6097" y="1679"/>
                      <a:pt x="6085" y="1608"/>
                    </a:cubicBezTo>
                    <a:close/>
                    <a:moveTo>
                      <a:pt x="8240" y="1596"/>
                    </a:moveTo>
                    <a:cubicBezTo>
                      <a:pt x="8347" y="1667"/>
                      <a:pt x="8442" y="1762"/>
                      <a:pt x="8550" y="1846"/>
                    </a:cubicBezTo>
                    <a:cubicBezTo>
                      <a:pt x="8669" y="1953"/>
                      <a:pt x="8788" y="2060"/>
                      <a:pt x="8895" y="2179"/>
                    </a:cubicBezTo>
                    <a:cubicBezTo>
                      <a:pt x="8907" y="2215"/>
                      <a:pt x="8931" y="2262"/>
                      <a:pt x="8954" y="2310"/>
                    </a:cubicBezTo>
                    <a:cubicBezTo>
                      <a:pt x="8823" y="2203"/>
                      <a:pt x="8669" y="2120"/>
                      <a:pt x="8538" y="2036"/>
                    </a:cubicBezTo>
                    <a:cubicBezTo>
                      <a:pt x="8502" y="1977"/>
                      <a:pt x="8466" y="1917"/>
                      <a:pt x="8430" y="1858"/>
                    </a:cubicBezTo>
                    <a:cubicBezTo>
                      <a:pt x="8359" y="1774"/>
                      <a:pt x="8300" y="1703"/>
                      <a:pt x="8240" y="1596"/>
                    </a:cubicBezTo>
                    <a:close/>
                    <a:moveTo>
                      <a:pt x="7609" y="2179"/>
                    </a:moveTo>
                    <a:lnTo>
                      <a:pt x="7609" y="2179"/>
                    </a:lnTo>
                    <a:cubicBezTo>
                      <a:pt x="7645" y="2191"/>
                      <a:pt x="7657" y="2191"/>
                      <a:pt x="7668" y="2203"/>
                    </a:cubicBezTo>
                    <a:lnTo>
                      <a:pt x="7668" y="2215"/>
                    </a:lnTo>
                    <a:cubicBezTo>
                      <a:pt x="7692" y="2250"/>
                      <a:pt x="7692" y="2298"/>
                      <a:pt x="7692" y="2322"/>
                    </a:cubicBezTo>
                    <a:cubicBezTo>
                      <a:pt x="7657" y="2274"/>
                      <a:pt x="7645" y="2239"/>
                      <a:pt x="7609" y="2179"/>
                    </a:cubicBezTo>
                    <a:close/>
                    <a:moveTo>
                      <a:pt x="5204" y="1834"/>
                    </a:moveTo>
                    <a:lnTo>
                      <a:pt x="5204" y="1834"/>
                    </a:lnTo>
                    <a:cubicBezTo>
                      <a:pt x="5287" y="1941"/>
                      <a:pt x="5430" y="2060"/>
                      <a:pt x="5561" y="2203"/>
                    </a:cubicBezTo>
                    <a:lnTo>
                      <a:pt x="5585" y="2239"/>
                    </a:lnTo>
                    <a:cubicBezTo>
                      <a:pt x="5573" y="2298"/>
                      <a:pt x="5573" y="2370"/>
                      <a:pt x="5561" y="2441"/>
                    </a:cubicBezTo>
                    <a:cubicBezTo>
                      <a:pt x="5549" y="2417"/>
                      <a:pt x="5513" y="2393"/>
                      <a:pt x="5502" y="2370"/>
                    </a:cubicBezTo>
                    <a:cubicBezTo>
                      <a:pt x="5430" y="2298"/>
                      <a:pt x="5371" y="2215"/>
                      <a:pt x="5287" y="2143"/>
                    </a:cubicBezTo>
                    <a:lnTo>
                      <a:pt x="5204" y="1834"/>
                    </a:lnTo>
                    <a:close/>
                    <a:moveTo>
                      <a:pt x="2883" y="1263"/>
                    </a:moveTo>
                    <a:cubicBezTo>
                      <a:pt x="2906" y="1298"/>
                      <a:pt x="2918" y="1334"/>
                      <a:pt x="2954" y="1381"/>
                    </a:cubicBezTo>
                    <a:lnTo>
                      <a:pt x="2894" y="1322"/>
                    </a:lnTo>
                    <a:lnTo>
                      <a:pt x="2894" y="1322"/>
                    </a:lnTo>
                    <a:cubicBezTo>
                      <a:pt x="2894" y="1322"/>
                      <a:pt x="2954" y="1417"/>
                      <a:pt x="3025" y="1560"/>
                    </a:cubicBezTo>
                    <a:cubicBezTo>
                      <a:pt x="3037" y="1608"/>
                      <a:pt x="3073" y="1631"/>
                      <a:pt x="3096" y="1691"/>
                    </a:cubicBezTo>
                    <a:cubicBezTo>
                      <a:pt x="3096" y="1798"/>
                      <a:pt x="3120" y="1929"/>
                      <a:pt x="3120" y="2048"/>
                    </a:cubicBezTo>
                    <a:lnTo>
                      <a:pt x="3025" y="2012"/>
                    </a:lnTo>
                    <a:lnTo>
                      <a:pt x="3025" y="2012"/>
                    </a:lnTo>
                    <a:cubicBezTo>
                      <a:pt x="3025" y="2012"/>
                      <a:pt x="3061" y="2036"/>
                      <a:pt x="3120" y="2084"/>
                    </a:cubicBezTo>
                    <a:cubicBezTo>
                      <a:pt x="3132" y="2215"/>
                      <a:pt x="3132" y="2370"/>
                      <a:pt x="3144" y="2512"/>
                    </a:cubicBezTo>
                    <a:cubicBezTo>
                      <a:pt x="3144" y="2512"/>
                      <a:pt x="3132" y="2512"/>
                      <a:pt x="3132" y="2501"/>
                    </a:cubicBezTo>
                    <a:cubicBezTo>
                      <a:pt x="3061" y="2346"/>
                      <a:pt x="2966" y="2215"/>
                      <a:pt x="2882" y="2084"/>
                    </a:cubicBezTo>
                    <a:cubicBezTo>
                      <a:pt x="2893" y="1660"/>
                      <a:pt x="2884" y="1330"/>
                      <a:pt x="2883" y="1263"/>
                    </a:cubicBezTo>
                    <a:close/>
                    <a:moveTo>
                      <a:pt x="2275" y="1858"/>
                    </a:moveTo>
                    <a:lnTo>
                      <a:pt x="2275" y="1858"/>
                    </a:lnTo>
                    <a:cubicBezTo>
                      <a:pt x="2311" y="1917"/>
                      <a:pt x="2358" y="1977"/>
                      <a:pt x="2382" y="2036"/>
                    </a:cubicBezTo>
                    <a:cubicBezTo>
                      <a:pt x="2430" y="2096"/>
                      <a:pt x="2465" y="2155"/>
                      <a:pt x="2513" y="2239"/>
                    </a:cubicBezTo>
                    <a:cubicBezTo>
                      <a:pt x="2448" y="2217"/>
                      <a:pt x="2391" y="2199"/>
                      <a:pt x="2352" y="2189"/>
                    </a:cubicBezTo>
                    <a:lnTo>
                      <a:pt x="2352" y="2189"/>
                    </a:lnTo>
                    <a:cubicBezTo>
                      <a:pt x="2389" y="2211"/>
                      <a:pt x="2434" y="2235"/>
                      <a:pt x="2489" y="2274"/>
                    </a:cubicBezTo>
                    <a:cubicBezTo>
                      <a:pt x="2525" y="2298"/>
                      <a:pt x="2537" y="2310"/>
                      <a:pt x="2573" y="2322"/>
                    </a:cubicBezTo>
                    <a:cubicBezTo>
                      <a:pt x="2549" y="2393"/>
                      <a:pt x="2537" y="2489"/>
                      <a:pt x="2525" y="2560"/>
                    </a:cubicBezTo>
                    <a:cubicBezTo>
                      <a:pt x="2454" y="2477"/>
                      <a:pt x="2370" y="2381"/>
                      <a:pt x="2311" y="2298"/>
                    </a:cubicBezTo>
                    <a:cubicBezTo>
                      <a:pt x="2311" y="2258"/>
                      <a:pt x="2302" y="2219"/>
                      <a:pt x="2300" y="2179"/>
                    </a:cubicBezTo>
                    <a:lnTo>
                      <a:pt x="2300" y="2179"/>
                    </a:lnTo>
                    <a:cubicBezTo>
                      <a:pt x="2309" y="2179"/>
                      <a:pt x="2327" y="2183"/>
                      <a:pt x="2352" y="2189"/>
                    </a:cubicBezTo>
                    <a:lnTo>
                      <a:pt x="2352" y="2189"/>
                    </a:lnTo>
                    <a:cubicBezTo>
                      <a:pt x="2332" y="2178"/>
                      <a:pt x="2315" y="2167"/>
                      <a:pt x="2299" y="2155"/>
                    </a:cubicBezTo>
                    <a:lnTo>
                      <a:pt x="2299" y="2155"/>
                    </a:lnTo>
                    <a:cubicBezTo>
                      <a:pt x="2299" y="2163"/>
                      <a:pt x="2299" y="2171"/>
                      <a:pt x="2300" y="2179"/>
                    </a:cubicBezTo>
                    <a:lnTo>
                      <a:pt x="2300" y="2179"/>
                    </a:lnTo>
                    <a:cubicBezTo>
                      <a:pt x="2299" y="2179"/>
                      <a:pt x="2299" y="2179"/>
                      <a:pt x="2299" y="2179"/>
                    </a:cubicBezTo>
                    <a:cubicBezTo>
                      <a:pt x="2287" y="2072"/>
                      <a:pt x="2287" y="1965"/>
                      <a:pt x="2275" y="1858"/>
                    </a:cubicBezTo>
                    <a:close/>
                    <a:moveTo>
                      <a:pt x="8835" y="2608"/>
                    </a:moveTo>
                    <a:lnTo>
                      <a:pt x="8978" y="2751"/>
                    </a:lnTo>
                    <a:lnTo>
                      <a:pt x="9002" y="2774"/>
                    </a:lnTo>
                    <a:cubicBezTo>
                      <a:pt x="8954" y="2727"/>
                      <a:pt x="8907" y="2691"/>
                      <a:pt x="8847" y="2655"/>
                    </a:cubicBezTo>
                    <a:cubicBezTo>
                      <a:pt x="8847" y="2631"/>
                      <a:pt x="8835" y="2620"/>
                      <a:pt x="8835" y="2608"/>
                    </a:cubicBezTo>
                    <a:close/>
                    <a:moveTo>
                      <a:pt x="4620" y="2179"/>
                    </a:moveTo>
                    <a:lnTo>
                      <a:pt x="4740" y="2298"/>
                    </a:lnTo>
                    <a:cubicBezTo>
                      <a:pt x="4751" y="2477"/>
                      <a:pt x="4775" y="2667"/>
                      <a:pt x="4811" y="2846"/>
                    </a:cubicBezTo>
                    <a:cubicBezTo>
                      <a:pt x="4740" y="2655"/>
                      <a:pt x="4680" y="2441"/>
                      <a:pt x="4632" y="2250"/>
                    </a:cubicBezTo>
                    <a:cubicBezTo>
                      <a:pt x="4632" y="2215"/>
                      <a:pt x="4620" y="2203"/>
                      <a:pt x="4620" y="2179"/>
                    </a:cubicBezTo>
                    <a:close/>
                    <a:moveTo>
                      <a:pt x="1382" y="2679"/>
                    </a:moveTo>
                    <a:lnTo>
                      <a:pt x="1382" y="2679"/>
                    </a:lnTo>
                    <a:cubicBezTo>
                      <a:pt x="1442" y="2739"/>
                      <a:pt x="1477" y="2810"/>
                      <a:pt x="1525" y="2893"/>
                    </a:cubicBezTo>
                    <a:cubicBezTo>
                      <a:pt x="1537" y="2929"/>
                      <a:pt x="1561" y="2989"/>
                      <a:pt x="1561" y="3036"/>
                    </a:cubicBezTo>
                    <a:lnTo>
                      <a:pt x="1382" y="2679"/>
                    </a:lnTo>
                    <a:close/>
                    <a:moveTo>
                      <a:pt x="2346" y="3215"/>
                    </a:moveTo>
                    <a:cubicBezTo>
                      <a:pt x="2358" y="3227"/>
                      <a:pt x="2370" y="3263"/>
                      <a:pt x="2370" y="3274"/>
                    </a:cubicBezTo>
                    <a:cubicBezTo>
                      <a:pt x="2358" y="3263"/>
                      <a:pt x="2346" y="3251"/>
                      <a:pt x="2346" y="3227"/>
                    </a:cubicBezTo>
                    <a:lnTo>
                      <a:pt x="2346" y="3215"/>
                    </a:lnTo>
                    <a:close/>
                    <a:moveTo>
                      <a:pt x="8609" y="3096"/>
                    </a:moveTo>
                    <a:cubicBezTo>
                      <a:pt x="8645" y="3191"/>
                      <a:pt x="8657" y="3274"/>
                      <a:pt x="8681" y="3346"/>
                    </a:cubicBezTo>
                    <a:cubicBezTo>
                      <a:pt x="8704" y="3405"/>
                      <a:pt x="8716" y="3453"/>
                      <a:pt x="8728" y="3513"/>
                    </a:cubicBezTo>
                    <a:lnTo>
                      <a:pt x="8681" y="3465"/>
                    </a:lnTo>
                    <a:cubicBezTo>
                      <a:pt x="8669" y="3453"/>
                      <a:pt x="8669" y="3429"/>
                      <a:pt x="8669" y="3405"/>
                    </a:cubicBezTo>
                    <a:cubicBezTo>
                      <a:pt x="8657" y="3310"/>
                      <a:pt x="8621" y="3203"/>
                      <a:pt x="8609" y="3096"/>
                    </a:cubicBezTo>
                    <a:close/>
                    <a:moveTo>
                      <a:pt x="10621" y="1762"/>
                    </a:moveTo>
                    <a:lnTo>
                      <a:pt x="10621" y="1762"/>
                    </a:lnTo>
                    <a:cubicBezTo>
                      <a:pt x="10633" y="1786"/>
                      <a:pt x="10645" y="1834"/>
                      <a:pt x="10681" y="1858"/>
                    </a:cubicBezTo>
                    <a:cubicBezTo>
                      <a:pt x="10812" y="2131"/>
                      <a:pt x="10931" y="2441"/>
                      <a:pt x="11038" y="2774"/>
                    </a:cubicBezTo>
                    <a:cubicBezTo>
                      <a:pt x="11145" y="3072"/>
                      <a:pt x="11217" y="3346"/>
                      <a:pt x="11276" y="3620"/>
                    </a:cubicBezTo>
                    <a:cubicBezTo>
                      <a:pt x="11228" y="3524"/>
                      <a:pt x="11181" y="3429"/>
                      <a:pt x="11109" y="3322"/>
                    </a:cubicBezTo>
                    <a:cubicBezTo>
                      <a:pt x="11050" y="3048"/>
                      <a:pt x="10943" y="2751"/>
                      <a:pt x="10824" y="2453"/>
                    </a:cubicBezTo>
                    <a:cubicBezTo>
                      <a:pt x="10800" y="2381"/>
                      <a:pt x="10764" y="2322"/>
                      <a:pt x="10740" y="2250"/>
                    </a:cubicBezTo>
                    <a:cubicBezTo>
                      <a:pt x="10693" y="2072"/>
                      <a:pt x="10669" y="1905"/>
                      <a:pt x="10621" y="1762"/>
                    </a:cubicBezTo>
                    <a:close/>
                    <a:moveTo>
                      <a:pt x="12705" y="0"/>
                    </a:moveTo>
                    <a:cubicBezTo>
                      <a:pt x="12705" y="0"/>
                      <a:pt x="12717" y="119"/>
                      <a:pt x="12729" y="310"/>
                    </a:cubicBezTo>
                    <a:cubicBezTo>
                      <a:pt x="12752" y="512"/>
                      <a:pt x="12764" y="786"/>
                      <a:pt x="12776" y="1107"/>
                    </a:cubicBezTo>
                    <a:cubicBezTo>
                      <a:pt x="12776" y="1250"/>
                      <a:pt x="12788" y="1405"/>
                      <a:pt x="12788" y="1560"/>
                    </a:cubicBezTo>
                    <a:cubicBezTo>
                      <a:pt x="12717" y="786"/>
                      <a:pt x="12633" y="155"/>
                      <a:pt x="12633" y="155"/>
                    </a:cubicBezTo>
                    <a:cubicBezTo>
                      <a:pt x="12633" y="155"/>
                      <a:pt x="12574" y="965"/>
                      <a:pt x="12538" y="1858"/>
                    </a:cubicBezTo>
                    <a:cubicBezTo>
                      <a:pt x="12467" y="1643"/>
                      <a:pt x="12395" y="1429"/>
                      <a:pt x="12300" y="1238"/>
                    </a:cubicBezTo>
                    <a:cubicBezTo>
                      <a:pt x="12252" y="1143"/>
                      <a:pt x="12229" y="1072"/>
                      <a:pt x="12181" y="1000"/>
                    </a:cubicBezTo>
                    <a:cubicBezTo>
                      <a:pt x="12193" y="893"/>
                      <a:pt x="12193" y="846"/>
                      <a:pt x="12193" y="846"/>
                    </a:cubicBezTo>
                    <a:lnTo>
                      <a:pt x="12193" y="846"/>
                    </a:lnTo>
                    <a:cubicBezTo>
                      <a:pt x="12193" y="846"/>
                      <a:pt x="12181" y="893"/>
                      <a:pt x="12169" y="965"/>
                    </a:cubicBezTo>
                    <a:cubicBezTo>
                      <a:pt x="12050" y="762"/>
                      <a:pt x="11943" y="584"/>
                      <a:pt x="11836" y="429"/>
                    </a:cubicBezTo>
                    <a:cubicBezTo>
                      <a:pt x="11776" y="322"/>
                      <a:pt x="11717" y="262"/>
                      <a:pt x="11669" y="203"/>
                    </a:cubicBezTo>
                    <a:cubicBezTo>
                      <a:pt x="11633" y="167"/>
                      <a:pt x="11609" y="131"/>
                      <a:pt x="11609" y="131"/>
                    </a:cubicBezTo>
                    <a:lnTo>
                      <a:pt x="11609" y="131"/>
                    </a:lnTo>
                    <a:lnTo>
                      <a:pt x="11657" y="226"/>
                    </a:lnTo>
                    <a:cubicBezTo>
                      <a:pt x="11693" y="286"/>
                      <a:pt x="11729" y="357"/>
                      <a:pt x="11776" y="465"/>
                    </a:cubicBezTo>
                    <a:cubicBezTo>
                      <a:pt x="11871" y="655"/>
                      <a:pt x="11967" y="905"/>
                      <a:pt x="12074" y="1227"/>
                    </a:cubicBezTo>
                    <a:lnTo>
                      <a:pt x="12026" y="1358"/>
                    </a:lnTo>
                    <a:cubicBezTo>
                      <a:pt x="11955" y="1227"/>
                      <a:pt x="11895" y="1119"/>
                      <a:pt x="11836" y="1024"/>
                    </a:cubicBezTo>
                    <a:cubicBezTo>
                      <a:pt x="11800" y="953"/>
                      <a:pt x="11752" y="893"/>
                      <a:pt x="11729" y="857"/>
                    </a:cubicBezTo>
                    <a:cubicBezTo>
                      <a:pt x="11657" y="726"/>
                      <a:pt x="11586" y="607"/>
                      <a:pt x="11526" y="500"/>
                    </a:cubicBezTo>
                    <a:cubicBezTo>
                      <a:pt x="11419" y="346"/>
                      <a:pt x="11359" y="250"/>
                      <a:pt x="11359" y="250"/>
                    </a:cubicBezTo>
                    <a:lnTo>
                      <a:pt x="11359" y="250"/>
                    </a:lnTo>
                    <a:cubicBezTo>
                      <a:pt x="11359" y="250"/>
                      <a:pt x="11407" y="357"/>
                      <a:pt x="11478" y="536"/>
                    </a:cubicBezTo>
                    <a:cubicBezTo>
                      <a:pt x="11550" y="715"/>
                      <a:pt x="11633" y="965"/>
                      <a:pt x="11717" y="1250"/>
                    </a:cubicBezTo>
                    <a:cubicBezTo>
                      <a:pt x="11776" y="1441"/>
                      <a:pt x="11836" y="1667"/>
                      <a:pt x="11895" y="1893"/>
                    </a:cubicBezTo>
                    <a:cubicBezTo>
                      <a:pt x="11883" y="1917"/>
                      <a:pt x="11883" y="1953"/>
                      <a:pt x="11871" y="1989"/>
                    </a:cubicBezTo>
                    <a:cubicBezTo>
                      <a:pt x="11788" y="1834"/>
                      <a:pt x="11705" y="1679"/>
                      <a:pt x="11633" y="1548"/>
                    </a:cubicBezTo>
                    <a:lnTo>
                      <a:pt x="11609" y="1536"/>
                    </a:lnTo>
                    <a:cubicBezTo>
                      <a:pt x="11550" y="1203"/>
                      <a:pt x="11490" y="1000"/>
                      <a:pt x="11490" y="1000"/>
                    </a:cubicBezTo>
                    <a:lnTo>
                      <a:pt x="11490" y="1358"/>
                    </a:lnTo>
                    <a:cubicBezTo>
                      <a:pt x="11395" y="1203"/>
                      <a:pt x="11300" y="1084"/>
                      <a:pt x="11217" y="1000"/>
                    </a:cubicBezTo>
                    <a:cubicBezTo>
                      <a:pt x="11157" y="941"/>
                      <a:pt x="11109" y="881"/>
                      <a:pt x="11074" y="846"/>
                    </a:cubicBezTo>
                    <a:cubicBezTo>
                      <a:pt x="11059" y="831"/>
                      <a:pt x="11049" y="811"/>
                      <a:pt x="11043" y="799"/>
                    </a:cubicBezTo>
                    <a:lnTo>
                      <a:pt x="11043" y="799"/>
                    </a:lnTo>
                    <a:lnTo>
                      <a:pt x="11062" y="846"/>
                    </a:lnTo>
                    <a:cubicBezTo>
                      <a:pt x="11097" y="893"/>
                      <a:pt x="11121" y="953"/>
                      <a:pt x="11169" y="1024"/>
                    </a:cubicBezTo>
                    <a:cubicBezTo>
                      <a:pt x="11240" y="1179"/>
                      <a:pt x="11336" y="1381"/>
                      <a:pt x="11419" y="1631"/>
                    </a:cubicBezTo>
                    <a:cubicBezTo>
                      <a:pt x="11443" y="1679"/>
                      <a:pt x="11443" y="1715"/>
                      <a:pt x="11443" y="1750"/>
                    </a:cubicBezTo>
                    <a:cubicBezTo>
                      <a:pt x="11443" y="1691"/>
                      <a:pt x="11407" y="1655"/>
                      <a:pt x="11383" y="1608"/>
                    </a:cubicBezTo>
                    <a:cubicBezTo>
                      <a:pt x="11228" y="1334"/>
                      <a:pt x="11097" y="1119"/>
                      <a:pt x="10990" y="965"/>
                    </a:cubicBezTo>
                    <a:cubicBezTo>
                      <a:pt x="10883" y="822"/>
                      <a:pt x="10812" y="727"/>
                      <a:pt x="10812" y="726"/>
                    </a:cubicBezTo>
                    <a:lnTo>
                      <a:pt x="10812" y="726"/>
                    </a:lnTo>
                    <a:cubicBezTo>
                      <a:pt x="10812" y="727"/>
                      <a:pt x="10859" y="834"/>
                      <a:pt x="10943" y="1000"/>
                    </a:cubicBezTo>
                    <a:cubicBezTo>
                      <a:pt x="11026" y="1155"/>
                      <a:pt x="11121" y="1417"/>
                      <a:pt x="11217" y="1679"/>
                    </a:cubicBezTo>
                    <a:cubicBezTo>
                      <a:pt x="11228" y="1727"/>
                      <a:pt x="11240" y="1774"/>
                      <a:pt x="11252" y="1834"/>
                    </a:cubicBezTo>
                    <a:cubicBezTo>
                      <a:pt x="11181" y="1715"/>
                      <a:pt x="11121" y="1596"/>
                      <a:pt x="11050" y="1488"/>
                    </a:cubicBezTo>
                    <a:cubicBezTo>
                      <a:pt x="10859" y="1191"/>
                      <a:pt x="10657" y="953"/>
                      <a:pt x="10526" y="786"/>
                    </a:cubicBezTo>
                    <a:cubicBezTo>
                      <a:pt x="10455" y="703"/>
                      <a:pt x="10395" y="643"/>
                      <a:pt x="10347" y="596"/>
                    </a:cubicBezTo>
                    <a:cubicBezTo>
                      <a:pt x="10312" y="548"/>
                      <a:pt x="10288" y="525"/>
                      <a:pt x="10288" y="524"/>
                    </a:cubicBezTo>
                    <a:lnTo>
                      <a:pt x="10288" y="524"/>
                    </a:lnTo>
                    <a:cubicBezTo>
                      <a:pt x="10288" y="525"/>
                      <a:pt x="10312" y="548"/>
                      <a:pt x="10335" y="596"/>
                    </a:cubicBezTo>
                    <a:cubicBezTo>
                      <a:pt x="10359" y="643"/>
                      <a:pt x="10419" y="715"/>
                      <a:pt x="10466" y="822"/>
                    </a:cubicBezTo>
                    <a:cubicBezTo>
                      <a:pt x="10586" y="1012"/>
                      <a:pt x="10716" y="1262"/>
                      <a:pt x="10871" y="1572"/>
                    </a:cubicBezTo>
                    <a:cubicBezTo>
                      <a:pt x="10955" y="1774"/>
                      <a:pt x="11050" y="1977"/>
                      <a:pt x="11121" y="2203"/>
                    </a:cubicBezTo>
                    <a:cubicBezTo>
                      <a:pt x="11050" y="2072"/>
                      <a:pt x="10955" y="1929"/>
                      <a:pt x="10871" y="1810"/>
                    </a:cubicBezTo>
                    <a:cubicBezTo>
                      <a:pt x="10740" y="1631"/>
                      <a:pt x="10621" y="1477"/>
                      <a:pt x="10514" y="1358"/>
                    </a:cubicBezTo>
                    <a:cubicBezTo>
                      <a:pt x="10478" y="1250"/>
                      <a:pt x="10443" y="1143"/>
                      <a:pt x="10407" y="1072"/>
                    </a:cubicBezTo>
                    <a:cubicBezTo>
                      <a:pt x="10336" y="893"/>
                      <a:pt x="10288" y="786"/>
                      <a:pt x="10288" y="786"/>
                    </a:cubicBezTo>
                    <a:lnTo>
                      <a:pt x="10288" y="786"/>
                    </a:lnTo>
                    <a:cubicBezTo>
                      <a:pt x="10288" y="786"/>
                      <a:pt x="10312" y="905"/>
                      <a:pt x="10335" y="1084"/>
                    </a:cubicBezTo>
                    <a:cubicBezTo>
                      <a:pt x="10335" y="1119"/>
                      <a:pt x="10347" y="1155"/>
                      <a:pt x="10347" y="1191"/>
                    </a:cubicBezTo>
                    <a:cubicBezTo>
                      <a:pt x="10288" y="1131"/>
                      <a:pt x="10240" y="1072"/>
                      <a:pt x="10205" y="1036"/>
                    </a:cubicBezTo>
                    <a:lnTo>
                      <a:pt x="10145" y="988"/>
                    </a:lnTo>
                    <a:lnTo>
                      <a:pt x="10145" y="988"/>
                    </a:lnTo>
                    <a:cubicBezTo>
                      <a:pt x="10145" y="988"/>
                      <a:pt x="10157" y="1012"/>
                      <a:pt x="10181" y="1060"/>
                    </a:cubicBezTo>
                    <a:cubicBezTo>
                      <a:pt x="10216" y="1096"/>
                      <a:pt x="10264" y="1167"/>
                      <a:pt x="10300" y="1250"/>
                    </a:cubicBezTo>
                    <a:cubicBezTo>
                      <a:pt x="10324" y="1286"/>
                      <a:pt x="10335" y="1310"/>
                      <a:pt x="10359" y="1334"/>
                    </a:cubicBezTo>
                    <a:cubicBezTo>
                      <a:pt x="10382" y="1450"/>
                      <a:pt x="10394" y="1577"/>
                      <a:pt x="10406" y="1704"/>
                    </a:cubicBezTo>
                    <a:lnTo>
                      <a:pt x="10406" y="1704"/>
                    </a:lnTo>
                    <a:cubicBezTo>
                      <a:pt x="10403" y="1691"/>
                      <a:pt x="10395" y="1689"/>
                      <a:pt x="10395" y="1679"/>
                    </a:cubicBezTo>
                    <a:cubicBezTo>
                      <a:pt x="10240" y="1429"/>
                      <a:pt x="10097" y="1238"/>
                      <a:pt x="9978" y="1084"/>
                    </a:cubicBezTo>
                    <a:lnTo>
                      <a:pt x="9800" y="857"/>
                    </a:lnTo>
                    <a:lnTo>
                      <a:pt x="9800" y="857"/>
                    </a:lnTo>
                    <a:cubicBezTo>
                      <a:pt x="9800" y="858"/>
                      <a:pt x="9847" y="965"/>
                      <a:pt x="9931" y="1119"/>
                    </a:cubicBezTo>
                    <a:cubicBezTo>
                      <a:pt x="10002" y="1286"/>
                      <a:pt x="10109" y="1500"/>
                      <a:pt x="10228" y="1774"/>
                    </a:cubicBezTo>
                    <a:cubicBezTo>
                      <a:pt x="10324" y="1977"/>
                      <a:pt x="10395" y="2191"/>
                      <a:pt x="10466" y="2429"/>
                    </a:cubicBezTo>
                    <a:cubicBezTo>
                      <a:pt x="10050" y="1870"/>
                      <a:pt x="9633" y="1381"/>
                      <a:pt x="9633" y="1381"/>
                    </a:cubicBezTo>
                    <a:lnTo>
                      <a:pt x="9633" y="1381"/>
                    </a:lnTo>
                    <a:cubicBezTo>
                      <a:pt x="9633" y="1381"/>
                      <a:pt x="9740" y="1608"/>
                      <a:pt x="9907" y="1929"/>
                    </a:cubicBezTo>
                    <a:cubicBezTo>
                      <a:pt x="9693" y="1619"/>
                      <a:pt x="9454" y="1322"/>
                      <a:pt x="9216" y="1084"/>
                    </a:cubicBezTo>
                    <a:cubicBezTo>
                      <a:pt x="8954" y="822"/>
                      <a:pt x="8692" y="596"/>
                      <a:pt x="8502" y="465"/>
                    </a:cubicBezTo>
                    <a:cubicBezTo>
                      <a:pt x="8419" y="381"/>
                      <a:pt x="8323" y="345"/>
                      <a:pt x="8276" y="298"/>
                    </a:cubicBezTo>
                    <a:cubicBezTo>
                      <a:pt x="8217" y="262"/>
                      <a:pt x="8193" y="239"/>
                      <a:pt x="8192" y="238"/>
                    </a:cubicBezTo>
                    <a:lnTo>
                      <a:pt x="8192" y="238"/>
                    </a:lnTo>
                    <a:lnTo>
                      <a:pt x="8264" y="310"/>
                    </a:lnTo>
                    <a:cubicBezTo>
                      <a:pt x="8311" y="357"/>
                      <a:pt x="8383" y="417"/>
                      <a:pt x="8454" y="500"/>
                    </a:cubicBezTo>
                    <a:cubicBezTo>
                      <a:pt x="8621" y="667"/>
                      <a:pt x="8847" y="917"/>
                      <a:pt x="9050" y="1215"/>
                    </a:cubicBezTo>
                    <a:cubicBezTo>
                      <a:pt x="9157" y="1358"/>
                      <a:pt x="9264" y="1512"/>
                      <a:pt x="9371" y="1667"/>
                    </a:cubicBezTo>
                    <a:cubicBezTo>
                      <a:pt x="9145" y="1477"/>
                      <a:pt x="8931" y="1322"/>
                      <a:pt x="8788" y="1215"/>
                    </a:cubicBezTo>
                    <a:cubicBezTo>
                      <a:pt x="8716" y="1155"/>
                      <a:pt x="8633" y="1131"/>
                      <a:pt x="8597" y="1096"/>
                    </a:cubicBezTo>
                    <a:cubicBezTo>
                      <a:pt x="8550" y="1072"/>
                      <a:pt x="8514" y="1060"/>
                      <a:pt x="8514" y="1060"/>
                    </a:cubicBezTo>
                    <a:lnTo>
                      <a:pt x="8514" y="1060"/>
                    </a:lnTo>
                    <a:lnTo>
                      <a:pt x="8573" y="1119"/>
                    </a:lnTo>
                    <a:cubicBezTo>
                      <a:pt x="8621" y="1143"/>
                      <a:pt x="8681" y="1203"/>
                      <a:pt x="8740" y="1262"/>
                    </a:cubicBezTo>
                    <a:cubicBezTo>
                      <a:pt x="8871" y="1393"/>
                      <a:pt x="9050" y="1572"/>
                      <a:pt x="9228" y="1810"/>
                    </a:cubicBezTo>
                    <a:cubicBezTo>
                      <a:pt x="9407" y="2048"/>
                      <a:pt x="9585" y="2322"/>
                      <a:pt x="9728" y="2608"/>
                    </a:cubicBezTo>
                    <a:lnTo>
                      <a:pt x="9764" y="2691"/>
                    </a:lnTo>
                    <a:lnTo>
                      <a:pt x="9550" y="2429"/>
                    </a:lnTo>
                    <a:cubicBezTo>
                      <a:pt x="9431" y="2310"/>
                      <a:pt x="9312" y="2203"/>
                      <a:pt x="9192" y="2096"/>
                    </a:cubicBezTo>
                    <a:cubicBezTo>
                      <a:pt x="9050" y="1869"/>
                      <a:pt x="8895" y="1679"/>
                      <a:pt x="8728" y="1500"/>
                    </a:cubicBezTo>
                    <a:cubicBezTo>
                      <a:pt x="8502" y="1262"/>
                      <a:pt x="8264" y="1084"/>
                      <a:pt x="8097" y="965"/>
                    </a:cubicBezTo>
                    <a:cubicBezTo>
                      <a:pt x="8073" y="953"/>
                      <a:pt x="8061" y="941"/>
                      <a:pt x="8038" y="917"/>
                    </a:cubicBezTo>
                    <a:cubicBezTo>
                      <a:pt x="8038" y="893"/>
                      <a:pt x="8026" y="893"/>
                      <a:pt x="8026" y="893"/>
                    </a:cubicBezTo>
                    <a:lnTo>
                      <a:pt x="8026" y="917"/>
                    </a:lnTo>
                    <a:cubicBezTo>
                      <a:pt x="7966" y="893"/>
                      <a:pt x="7919" y="857"/>
                      <a:pt x="7895" y="846"/>
                    </a:cubicBezTo>
                    <a:cubicBezTo>
                      <a:pt x="7847" y="822"/>
                      <a:pt x="7824" y="798"/>
                      <a:pt x="7823" y="798"/>
                    </a:cubicBezTo>
                    <a:lnTo>
                      <a:pt x="7823" y="798"/>
                    </a:lnTo>
                    <a:cubicBezTo>
                      <a:pt x="7824" y="798"/>
                      <a:pt x="7847" y="822"/>
                      <a:pt x="7883" y="857"/>
                    </a:cubicBezTo>
                    <a:cubicBezTo>
                      <a:pt x="7907" y="893"/>
                      <a:pt x="7966" y="941"/>
                      <a:pt x="8026" y="1000"/>
                    </a:cubicBezTo>
                    <a:cubicBezTo>
                      <a:pt x="8026" y="1084"/>
                      <a:pt x="8038" y="1215"/>
                      <a:pt x="8061" y="1393"/>
                    </a:cubicBezTo>
                    <a:cubicBezTo>
                      <a:pt x="8061" y="1393"/>
                      <a:pt x="8038" y="1393"/>
                      <a:pt x="8038" y="1381"/>
                    </a:cubicBezTo>
                    <a:cubicBezTo>
                      <a:pt x="7966" y="1298"/>
                      <a:pt x="7919" y="1250"/>
                      <a:pt x="7919" y="1250"/>
                    </a:cubicBezTo>
                    <a:lnTo>
                      <a:pt x="7919" y="1250"/>
                    </a:lnTo>
                    <a:cubicBezTo>
                      <a:pt x="7919" y="1250"/>
                      <a:pt x="7941" y="1295"/>
                      <a:pt x="7974" y="1352"/>
                    </a:cubicBezTo>
                    <a:lnTo>
                      <a:pt x="7974" y="1352"/>
                    </a:lnTo>
                    <a:cubicBezTo>
                      <a:pt x="7962" y="1334"/>
                      <a:pt x="7940" y="1333"/>
                      <a:pt x="7919" y="1322"/>
                    </a:cubicBezTo>
                    <a:cubicBezTo>
                      <a:pt x="7895" y="1310"/>
                      <a:pt x="7859" y="1310"/>
                      <a:pt x="7847" y="1298"/>
                    </a:cubicBezTo>
                    <a:cubicBezTo>
                      <a:pt x="7764" y="1060"/>
                      <a:pt x="7704" y="905"/>
                      <a:pt x="7704" y="905"/>
                    </a:cubicBezTo>
                    <a:lnTo>
                      <a:pt x="7704" y="905"/>
                    </a:lnTo>
                    <a:cubicBezTo>
                      <a:pt x="7704" y="905"/>
                      <a:pt x="7716" y="1036"/>
                      <a:pt x="7740" y="1262"/>
                    </a:cubicBezTo>
                    <a:cubicBezTo>
                      <a:pt x="7728" y="1262"/>
                      <a:pt x="7704" y="1250"/>
                      <a:pt x="7680" y="1250"/>
                    </a:cubicBezTo>
                    <a:cubicBezTo>
                      <a:pt x="7621" y="1239"/>
                      <a:pt x="7597" y="1215"/>
                      <a:pt x="7597" y="1215"/>
                    </a:cubicBezTo>
                    <a:lnTo>
                      <a:pt x="7597" y="1215"/>
                    </a:lnTo>
                    <a:cubicBezTo>
                      <a:pt x="7597" y="1215"/>
                      <a:pt x="7621" y="1239"/>
                      <a:pt x="7668" y="1262"/>
                    </a:cubicBezTo>
                    <a:cubicBezTo>
                      <a:pt x="7680" y="1274"/>
                      <a:pt x="7716" y="1298"/>
                      <a:pt x="7740" y="1310"/>
                    </a:cubicBezTo>
                    <a:cubicBezTo>
                      <a:pt x="7764" y="1441"/>
                      <a:pt x="7788" y="1596"/>
                      <a:pt x="7823" y="1750"/>
                    </a:cubicBezTo>
                    <a:cubicBezTo>
                      <a:pt x="7764" y="1739"/>
                      <a:pt x="7704" y="1715"/>
                      <a:pt x="7657" y="1691"/>
                    </a:cubicBezTo>
                    <a:cubicBezTo>
                      <a:pt x="7609" y="1679"/>
                      <a:pt x="7561" y="1667"/>
                      <a:pt x="7538" y="1667"/>
                    </a:cubicBezTo>
                    <a:cubicBezTo>
                      <a:pt x="7538" y="1655"/>
                      <a:pt x="7526" y="1655"/>
                      <a:pt x="7526" y="1655"/>
                    </a:cubicBezTo>
                    <a:lnTo>
                      <a:pt x="7526" y="1667"/>
                    </a:lnTo>
                    <a:cubicBezTo>
                      <a:pt x="7490" y="1655"/>
                      <a:pt x="7466" y="1655"/>
                      <a:pt x="7430" y="1631"/>
                    </a:cubicBezTo>
                    <a:cubicBezTo>
                      <a:pt x="7401" y="1624"/>
                      <a:pt x="7380" y="1621"/>
                      <a:pt x="7369" y="1620"/>
                    </a:cubicBezTo>
                    <a:lnTo>
                      <a:pt x="7369" y="1620"/>
                    </a:lnTo>
                    <a:lnTo>
                      <a:pt x="7264" y="1417"/>
                    </a:lnTo>
                    <a:cubicBezTo>
                      <a:pt x="7252" y="1310"/>
                      <a:pt x="7240" y="1250"/>
                      <a:pt x="7240" y="1250"/>
                    </a:cubicBezTo>
                    <a:cubicBezTo>
                      <a:pt x="7240" y="1250"/>
                      <a:pt x="7240" y="1274"/>
                      <a:pt x="7228" y="1334"/>
                    </a:cubicBezTo>
                    <a:cubicBezTo>
                      <a:pt x="7121" y="1143"/>
                      <a:pt x="7049" y="1012"/>
                      <a:pt x="7049" y="1012"/>
                    </a:cubicBezTo>
                    <a:lnTo>
                      <a:pt x="7049" y="1012"/>
                    </a:lnTo>
                    <a:cubicBezTo>
                      <a:pt x="7049" y="1012"/>
                      <a:pt x="7109" y="1239"/>
                      <a:pt x="7192" y="1572"/>
                    </a:cubicBezTo>
                    <a:cubicBezTo>
                      <a:pt x="7180" y="1667"/>
                      <a:pt x="7180" y="1786"/>
                      <a:pt x="7168" y="1905"/>
                    </a:cubicBezTo>
                    <a:cubicBezTo>
                      <a:pt x="7168" y="1893"/>
                      <a:pt x="7145" y="1869"/>
                      <a:pt x="7145" y="1869"/>
                    </a:cubicBezTo>
                    <a:cubicBezTo>
                      <a:pt x="7049" y="1596"/>
                      <a:pt x="6954" y="1334"/>
                      <a:pt x="6906" y="1155"/>
                    </a:cubicBezTo>
                    <a:lnTo>
                      <a:pt x="6835" y="857"/>
                    </a:lnTo>
                    <a:lnTo>
                      <a:pt x="6835" y="857"/>
                    </a:lnTo>
                    <a:cubicBezTo>
                      <a:pt x="6835" y="858"/>
                      <a:pt x="6835" y="977"/>
                      <a:pt x="6847" y="1179"/>
                    </a:cubicBezTo>
                    <a:cubicBezTo>
                      <a:pt x="6871" y="1322"/>
                      <a:pt x="6883" y="1536"/>
                      <a:pt x="6930" y="1774"/>
                    </a:cubicBezTo>
                    <a:cubicBezTo>
                      <a:pt x="6871" y="1631"/>
                      <a:pt x="6811" y="1512"/>
                      <a:pt x="6752" y="1393"/>
                    </a:cubicBezTo>
                    <a:cubicBezTo>
                      <a:pt x="6716" y="1358"/>
                      <a:pt x="6692" y="1298"/>
                      <a:pt x="6656" y="1250"/>
                    </a:cubicBezTo>
                    <a:lnTo>
                      <a:pt x="6656" y="1238"/>
                    </a:lnTo>
                    <a:cubicBezTo>
                      <a:pt x="6645" y="1072"/>
                      <a:pt x="6645" y="977"/>
                      <a:pt x="6645" y="977"/>
                    </a:cubicBezTo>
                    <a:cubicBezTo>
                      <a:pt x="6645" y="977"/>
                      <a:pt x="6633" y="1060"/>
                      <a:pt x="6609" y="1155"/>
                    </a:cubicBezTo>
                    <a:cubicBezTo>
                      <a:pt x="6514" y="977"/>
                      <a:pt x="6406" y="834"/>
                      <a:pt x="6311" y="715"/>
                    </a:cubicBezTo>
                    <a:cubicBezTo>
                      <a:pt x="6252" y="643"/>
                      <a:pt x="6192" y="584"/>
                      <a:pt x="6168" y="536"/>
                    </a:cubicBezTo>
                    <a:cubicBezTo>
                      <a:pt x="6133" y="488"/>
                      <a:pt x="6109" y="476"/>
                      <a:pt x="6109" y="476"/>
                    </a:cubicBezTo>
                    <a:lnTo>
                      <a:pt x="6109" y="476"/>
                    </a:lnTo>
                    <a:cubicBezTo>
                      <a:pt x="6109" y="476"/>
                      <a:pt x="6121" y="500"/>
                      <a:pt x="6156" y="548"/>
                    </a:cubicBezTo>
                    <a:cubicBezTo>
                      <a:pt x="6180" y="596"/>
                      <a:pt x="6216" y="667"/>
                      <a:pt x="6252" y="762"/>
                    </a:cubicBezTo>
                    <a:cubicBezTo>
                      <a:pt x="6335" y="905"/>
                      <a:pt x="6418" y="1119"/>
                      <a:pt x="6514" y="1358"/>
                    </a:cubicBezTo>
                    <a:cubicBezTo>
                      <a:pt x="6418" y="1262"/>
                      <a:pt x="6311" y="1191"/>
                      <a:pt x="6228" y="1119"/>
                    </a:cubicBezTo>
                    <a:cubicBezTo>
                      <a:pt x="5918" y="881"/>
                      <a:pt x="5597" y="715"/>
                      <a:pt x="5382" y="607"/>
                    </a:cubicBezTo>
                    <a:cubicBezTo>
                      <a:pt x="5263" y="560"/>
                      <a:pt x="5168" y="536"/>
                      <a:pt x="5109" y="500"/>
                    </a:cubicBezTo>
                    <a:cubicBezTo>
                      <a:pt x="5049" y="476"/>
                      <a:pt x="5001" y="476"/>
                      <a:pt x="5001" y="476"/>
                    </a:cubicBezTo>
                    <a:lnTo>
                      <a:pt x="5001" y="476"/>
                    </a:lnTo>
                    <a:lnTo>
                      <a:pt x="5097" y="524"/>
                    </a:lnTo>
                    <a:cubicBezTo>
                      <a:pt x="5156" y="548"/>
                      <a:pt x="5240" y="596"/>
                      <a:pt x="5347" y="667"/>
                    </a:cubicBezTo>
                    <a:cubicBezTo>
                      <a:pt x="5535" y="785"/>
                      <a:pt x="5770" y="960"/>
                      <a:pt x="6028" y="1194"/>
                    </a:cubicBezTo>
                    <a:lnTo>
                      <a:pt x="6028" y="1194"/>
                    </a:lnTo>
                    <a:cubicBezTo>
                      <a:pt x="6026" y="1183"/>
                      <a:pt x="6025" y="1174"/>
                      <a:pt x="6025" y="1167"/>
                    </a:cubicBezTo>
                    <a:lnTo>
                      <a:pt x="6025" y="1167"/>
                    </a:lnTo>
                    <a:lnTo>
                      <a:pt x="6085" y="1227"/>
                    </a:lnTo>
                    <a:cubicBezTo>
                      <a:pt x="6228" y="1369"/>
                      <a:pt x="6383" y="1548"/>
                      <a:pt x="6514" y="1727"/>
                    </a:cubicBezTo>
                    <a:lnTo>
                      <a:pt x="6514" y="1786"/>
                    </a:lnTo>
                    <a:cubicBezTo>
                      <a:pt x="6466" y="1739"/>
                      <a:pt x="6418" y="1691"/>
                      <a:pt x="6395" y="1655"/>
                    </a:cubicBezTo>
                    <a:cubicBezTo>
                      <a:pt x="6275" y="1536"/>
                      <a:pt x="6168" y="1429"/>
                      <a:pt x="6061" y="1334"/>
                    </a:cubicBezTo>
                    <a:cubicBezTo>
                      <a:pt x="6051" y="1298"/>
                      <a:pt x="6043" y="1268"/>
                      <a:pt x="6037" y="1242"/>
                    </a:cubicBezTo>
                    <a:lnTo>
                      <a:pt x="6037" y="1242"/>
                    </a:lnTo>
                    <a:lnTo>
                      <a:pt x="6037" y="1334"/>
                    </a:lnTo>
                    <a:cubicBezTo>
                      <a:pt x="6002" y="1322"/>
                      <a:pt x="5990" y="1298"/>
                      <a:pt x="5954" y="1274"/>
                    </a:cubicBezTo>
                    <a:cubicBezTo>
                      <a:pt x="5835" y="1191"/>
                      <a:pt x="5764" y="1131"/>
                      <a:pt x="5763" y="1131"/>
                    </a:cubicBezTo>
                    <a:lnTo>
                      <a:pt x="5763" y="1131"/>
                    </a:lnTo>
                    <a:cubicBezTo>
                      <a:pt x="5764" y="1131"/>
                      <a:pt x="5823" y="1203"/>
                      <a:pt x="5918" y="1322"/>
                    </a:cubicBezTo>
                    <a:cubicBezTo>
                      <a:pt x="5942" y="1369"/>
                      <a:pt x="5990" y="1429"/>
                      <a:pt x="6037" y="1488"/>
                    </a:cubicBezTo>
                    <a:lnTo>
                      <a:pt x="6037" y="1739"/>
                    </a:lnTo>
                    <a:cubicBezTo>
                      <a:pt x="5918" y="1619"/>
                      <a:pt x="5799" y="1512"/>
                      <a:pt x="5704" y="1453"/>
                    </a:cubicBezTo>
                    <a:cubicBezTo>
                      <a:pt x="5656" y="1417"/>
                      <a:pt x="5621" y="1381"/>
                      <a:pt x="5585" y="1369"/>
                    </a:cubicBezTo>
                    <a:cubicBezTo>
                      <a:pt x="5537" y="1262"/>
                      <a:pt x="5513" y="1191"/>
                      <a:pt x="5513" y="1191"/>
                    </a:cubicBezTo>
                    <a:lnTo>
                      <a:pt x="5513" y="1191"/>
                    </a:lnTo>
                    <a:cubicBezTo>
                      <a:pt x="5513" y="1191"/>
                      <a:pt x="5513" y="1238"/>
                      <a:pt x="5525" y="1322"/>
                    </a:cubicBezTo>
                    <a:lnTo>
                      <a:pt x="5525" y="1334"/>
                    </a:lnTo>
                    <a:cubicBezTo>
                      <a:pt x="5525" y="1429"/>
                      <a:pt x="5537" y="1536"/>
                      <a:pt x="5561" y="1679"/>
                    </a:cubicBezTo>
                    <a:cubicBezTo>
                      <a:pt x="5418" y="1560"/>
                      <a:pt x="5287" y="1453"/>
                      <a:pt x="5168" y="1369"/>
                    </a:cubicBezTo>
                    <a:cubicBezTo>
                      <a:pt x="5061" y="1282"/>
                      <a:pt x="4954" y="1210"/>
                      <a:pt x="4867" y="1154"/>
                    </a:cubicBezTo>
                    <a:lnTo>
                      <a:pt x="4867" y="1154"/>
                    </a:lnTo>
                    <a:cubicBezTo>
                      <a:pt x="4924" y="1234"/>
                      <a:pt x="4984" y="1314"/>
                      <a:pt x="5109" y="1405"/>
                    </a:cubicBezTo>
                    <a:cubicBezTo>
                      <a:pt x="4990" y="1358"/>
                      <a:pt x="4918" y="1310"/>
                      <a:pt x="4859" y="1262"/>
                    </a:cubicBezTo>
                    <a:cubicBezTo>
                      <a:pt x="4847" y="1228"/>
                      <a:pt x="4858" y="1194"/>
                      <a:pt x="4859" y="1149"/>
                    </a:cubicBezTo>
                    <a:lnTo>
                      <a:pt x="4859" y="1149"/>
                    </a:lnTo>
                    <a:cubicBezTo>
                      <a:pt x="4861" y="1151"/>
                      <a:pt x="4864" y="1153"/>
                      <a:pt x="4867" y="1154"/>
                    </a:cubicBezTo>
                    <a:lnTo>
                      <a:pt x="4867" y="1154"/>
                    </a:lnTo>
                    <a:cubicBezTo>
                      <a:pt x="4864" y="1151"/>
                      <a:pt x="4861" y="1147"/>
                      <a:pt x="4859" y="1143"/>
                    </a:cubicBezTo>
                    <a:cubicBezTo>
                      <a:pt x="4859" y="1145"/>
                      <a:pt x="4859" y="1147"/>
                      <a:pt x="4859" y="1149"/>
                    </a:cubicBezTo>
                    <a:lnTo>
                      <a:pt x="4859" y="1149"/>
                    </a:lnTo>
                    <a:cubicBezTo>
                      <a:pt x="4842" y="1139"/>
                      <a:pt x="4826" y="1129"/>
                      <a:pt x="4811" y="1119"/>
                    </a:cubicBezTo>
                    <a:cubicBezTo>
                      <a:pt x="4811" y="1072"/>
                      <a:pt x="4799" y="1036"/>
                      <a:pt x="4799" y="1012"/>
                    </a:cubicBezTo>
                    <a:cubicBezTo>
                      <a:pt x="4763" y="834"/>
                      <a:pt x="4751" y="726"/>
                      <a:pt x="4751" y="726"/>
                    </a:cubicBezTo>
                    <a:cubicBezTo>
                      <a:pt x="4751" y="726"/>
                      <a:pt x="4740" y="834"/>
                      <a:pt x="4740" y="1012"/>
                    </a:cubicBezTo>
                    <a:lnTo>
                      <a:pt x="4740" y="1060"/>
                    </a:lnTo>
                    <a:lnTo>
                      <a:pt x="4728" y="1036"/>
                    </a:lnTo>
                    <a:lnTo>
                      <a:pt x="4704" y="1060"/>
                    </a:lnTo>
                    <a:cubicBezTo>
                      <a:pt x="4700" y="1071"/>
                      <a:pt x="4696" y="1081"/>
                      <a:pt x="4692" y="1090"/>
                    </a:cubicBezTo>
                    <a:lnTo>
                      <a:pt x="4692" y="1090"/>
                    </a:lnTo>
                    <a:lnTo>
                      <a:pt x="4692" y="1060"/>
                    </a:lnTo>
                    <a:cubicBezTo>
                      <a:pt x="4668" y="1107"/>
                      <a:pt x="4632" y="1131"/>
                      <a:pt x="4620" y="1167"/>
                    </a:cubicBezTo>
                    <a:cubicBezTo>
                      <a:pt x="4626" y="1173"/>
                      <a:pt x="4638" y="1176"/>
                      <a:pt x="4651" y="1180"/>
                    </a:cubicBezTo>
                    <a:lnTo>
                      <a:pt x="4651" y="1180"/>
                    </a:lnTo>
                    <a:cubicBezTo>
                      <a:pt x="4667" y="1154"/>
                      <a:pt x="4677" y="1127"/>
                      <a:pt x="4692" y="1090"/>
                    </a:cubicBezTo>
                    <a:lnTo>
                      <a:pt x="4692" y="1090"/>
                    </a:lnTo>
                    <a:lnTo>
                      <a:pt x="4692" y="1203"/>
                    </a:lnTo>
                    <a:cubicBezTo>
                      <a:pt x="4680" y="1191"/>
                      <a:pt x="4665" y="1185"/>
                      <a:pt x="4651" y="1180"/>
                    </a:cubicBezTo>
                    <a:lnTo>
                      <a:pt x="4651" y="1180"/>
                    </a:lnTo>
                    <a:cubicBezTo>
                      <a:pt x="4649" y="1184"/>
                      <a:pt x="4647" y="1187"/>
                      <a:pt x="4644" y="1191"/>
                    </a:cubicBezTo>
                    <a:cubicBezTo>
                      <a:pt x="4609" y="1179"/>
                      <a:pt x="4573" y="1143"/>
                      <a:pt x="4549" y="1131"/>
                    </a:cubicBezTo>
                    <a:lnTo>
                      <a:pt x="4471" y="1092"/>
                    </a:lnTo>
                    <a:lnTo>
                      <a:pt x="4471" y="1092"/>
                    </a:lnTo>
                    <a:cubicBezTo>
                      <a:pt x="4484" y="1100"/>
                      <a:pt x="4505" y="1116"/>
                      <a:pt x="4525" y="1143"/>
                    </a:cubicBezTo>
                    <a:cubicBezTo>
                      <a:pt x="4561" y="1155"/>
                      <a:pt x="4585" y="1191"/>
                      <a:pt x="4632" y="1215"/>
                    </a:cubicBezTo>
                    <a:cubicBezTo>
                      <a:pt x="4668" y="1238"/>
                      <a:pt x="4692" y="1262"/>
                      <a:pt x="4728" y="1298"/>
                    </a:cubicBezTo>
                    <a:lnTo>
                      <a:pt x="4728" y="1679"/>
                    </a:lnTo>
                    <a:cubicBezTo>
                      <a:pt x="4668" y="1619"/>
                      <a:pt x="4585" y="1572"/>
                      <a:pt x="4525" y="1536"/>
                    </a:cubicBezTo>
                    <a:cubicBezTo>
                      <a:pt x="4525" y="1477"/>
                      <a:pt x="4513" y="1441"/>
                      <a:pt x="4513" y="1441"/>
                    </a:cubicBezTo>
                    <a:cubicBezTo>
                      <a:pt x="4513" y="1441"/>
                      <a:pt x="4513" y="1477"/>
                      <a:pt x="4501" y="1512"/>
                    </a:cubicBezTo>
                    <a:cubicBezTo>
                      <a:pt x="4323" y="1381"/>
                      <a:pt x="4168" y="1274"/>
                      <a:pt x="4037" y="1203"/>
                    </a:cubicBezTo>
                    <a:cubicBezTo>
                      <a:pt x="3935" y="1146"/>
                      <a:pt x="3865" y="1100"/>
                      <a:pt x="3807" y="1075"/>
                    </a:cubicBezTo>
                    <a:lnTo>
                      <a:pt x="3807" y="1075"/>
                    </a:lnTo>
                    <a:cubicBezTo>
                      <a:pt x="3849" y="1108"/>
                      <a:pt x="3913" y="1153"/>
                      <a:pt x="3978" y="1227"/>
                    </a:cubicBezTo>
                    <a:cubicBezTo>
                      <a:pt x="4109" y="1346"/>
                      <a:pt x="4275" y="1488"/>
                      <a:pt x="4454" y="1679"/>
                    </a:cubicBezTo>
                    <a:cubicBezTo>
                      <a:pt x="4454" y="1715"/>
                      <a:pt x="4454" y="1762"/>
                      <a:pt x="4442" y="1786"/>
                    </a:cubicBezTo>
                    <a:cubicBezTo>
                      <a:pt x="4299" y="1703"/>
                      <a:pt x="4180" y="1619"/>
                      <a:pt x="4061" y="1584"/>
                    </a:cubicBezTo>
                    <a:cubicBezTo>
                      <a:pt x="3906" y="1322"/>
                      <a:pt x="3799" y="1131"/>
                      <a:pt x="3739" y="1024"/>
                    </a:cubicBezTo>
                    <a:cubicBezTo>
                      <a:pt x="3728" y="1012"/>
                      <a:pt x="3716" y="1012"/>
                      <a:pt x="3716" y="1012"/>
                    </a:cubicBezTo>
                    <a:lnTo>
                      <a:pt x="3716" y="1012"/>
                    </a:lnTo>
                    <a:lnTo>
                      <a:pt x="3739" y="1036"/>
                    </a:lnTo>
                    <a:cubicBezTo>
                      <a:pt x="3775" y="1119"/>
                      <a:pt x="3811" y="1298"/>
                      <a:pt x="3894" y="1512"/>
                    </a:cubicBezTo>
                    <a:cubicBezTo>
                      <a:pt x="3799" y="1477"/>
                      <a:pt x="3751" y="1453"/>
                      <a:pt x="3751" y="1453"/>
                    </a:cubicBezTo>
                    <a:lnTo>
                      <a:pt x="3751" y="1453"/>
                    </a:lnTo>
                    <a:cubicBezTo>
                      <a:pt x="3751" y="1453"/>
                      <a:pt x="3811" y="1500"/>
                      <a:pt x="3906" y="1572"/>
                    </a:cubicBezTo>
                    <a:cubicBezTo>
                      <a:pt x="4013" y="1905"/>
                      <a:pt x="4156" y="2322"/>
                      <a:pt x="4311" y="2727"/>
                    </a:cubicBezTo>
                    <a:cubicBezTo>
                      <a:pt x="4263" y="2691"/>
                      <a:pt x="4204" y="2643"/>
                      <a:pt x="4156" y="2620"/>
                    </a:cubicBezTo>
                    <a:cubicBezTo>
                      <a:pt x="4037" y="2346"/>
                      <a:pt x="3894" y="2108"/>
                      <a:pt x="3728" y="1905"/>
                    </a:cubicBezTo>
                    <a:cubicBezTo>
                      <a:pt x="3561" y="1691"/>
                      <a:pt x="3394" y="1512"/>
                      <a:pt x="3263" y="1393"/>
                    </a:cubicBezTo>
                    <a:cubicBezTo>
                      <a:pt x="3239" y="1310"/>
                      <a:pt x="3216" y="1238"/>
                      <a:pt x="3204" y="1155"/>
                    </a:cubicBezTo>
                    <a:cubicBezTo>
                      <a:pt x="3192" y="1072"/>
                      <a:pt x="3192" y="977"/>
                      <a:pt x="3204" y="941"/>
                    </a:cubicBezTo>
                    <a:cubicBezTo>
                      <a:pt x="3204" y="882"/>
                      <a:pt x="3215" y="846"/>
                      <a:pt x="3216" y="846"/>
                    </a:cubicBezTo>
                    <a:lnTo>
                      <a:pt x="3216" y="846"/>
                    </a:lnTo>
                    <a:cubicBezTo>
                      <a:pt x="3215" y="846"/>
                      <a:pt x="3204" y="882"/>
                      <a:pt x="3192" y="917"/>
                    </a:cubicBezTo>
                    <a:cubicBezTo>
                      <a:pt x="3180" y="977"/>
                      <a:pt x="3156" y="1060"/>
                      <a:pt x="3144" y="1155"/>
                    </a:cubicBezTo>
                    <a:lnTo>
                      <a:pt x="3144" y="1298"/>
                    </a:lnTo>
                    <a:cubicBezTo>
                      <a:pt x="3128" y="1282"/>
                      <a:pt x="3113" y="1272"/>
                      <a:pt x="3100" y="1263"/>
                    </a:cubicBezTo>
                    <a:lnTo>
                      <a:pt x="3100" y="1263"/>
                    </a:lnTo>
                    <a:cubicBezTo>
                      <a:pt x="3114" y="1279"/>
                      <a:pt x="3123" y="1301"/>
                      <a:pt x="3132" y="1310"/>
                    </a:cubicBezTo>
                    <a:cubicBezTo>
                      <a:pt x="3132" y="1358"/>
                      <a:pt x="3144" y="1405"/>
                      <a:pt x="3144" y="1441"/>
                    </a:cubicBezTo>
                    <a:lnTo>
                      <a:pt x="3132" y="1429"/>
                    </a:lnTo>
                    <a:cubicBezTo>
                      <a:pt x="3120" y="1358"/>
                      <a:pt x="3108" y="1298"/>
                      <a:pt x="3085" y="1250"/>
                    </a:cubicBezTo>
                    <a:lnTo>
                      <a:pt x="3085" y="1250"/>
                    </a:lnTo>
                    <a:cubicBezTo>
                      <a:pt x="3089" y="1254"/>
                      <a:pt x="3094" y="1258"/>
                      <a:pt x="3100" y="1263"/>
                    </a:cubicBezTo>
                    <a:lnTo>
                      <a:pt x="3100" y="1263"/>
                    </a:lnTo>
                    <a:cubicBezTo>
                      <a:pt x="3096" y="1258"/>
                      <a:pt x="3090" y="1253"/>
                      <a:pt x="3085" y="1250"/>
                    </a:cubicBezTo>
                    <a:lnTo>
                      <a:pt x="3085" y="1250"/>
                    </a:lnTo>
                    <a:cubicBezTo>
                      <a:pt x="3085" y="1250"/>
                      <a:pt x="3085" y="1250"/>
                      <a:pt x="3085" y="1250"/>
                    </a:cubicBezTo>
                    <a:cubicBezTo>
                      <a:pt x="3073" y="1203"/>
                      <a:pt x="3073" y="1179"/>
                      <a:pt x="3073" y="1179"/>
                    </a:cubicBezTo>
                    <a:lnTo>
                      <a:pt x="3073" y="1238"/>
                    </a:lnTo>
                    <a:lnTo>
                      <a:pt x="3025" y="1191"/>
                    </a:lnTo>
                    <a:lnTo>
                      <a:pt x="3025" y="1191"/>
                    </a:lnTo>
                    <a:cubicBezTo>
                      <a:pt x="3025" y="1191"/>
                      <a:pt x="3037" y="1203"/>
                      <a:pt x="3073" y="1250"/>
                    </a:cubicBezTo>
                    <a:lnTo>
                      <a:pt x="3073" y="1381"/>
                    </a:lnTo>
                    <a:cubicBezTo>
                      <a:pt x="3013" y="1322"/>
                      <a:pt x="2966" y="1262"/>
                      <a:pt x="2918" y="1215"/>
                    </a:cubicBezTo>
                    <a:cubicBezTo>
                      <a:pt x="2858" y="1155"/>
                      <a:pt x="2799" y="1119"/>
                      <a:pt x="2775" y="1084"/>
                    </a:cubicBezTo>
                    <a:cubicBezTo>
                      <a:pt x="2739" y="1060"/>
                      <a:pt x="2715" y="1036"/>
                      <a:pt x="2715" y="1036"/>
                    </a:cubicBezTo>
                    <a:lnTo>
                      <a:pt x="2715" y="1036"/>
                    </a:lnTo>
                    <a:cubicBezTo>
                      <a:pt x="2715" y="1036"/>
                      <a:pt x="2727" y="1060"/>
                      <a:pt x="2763" y="1096"/>
                    </a:cubicBezTo>
                    <a:cubicBezTo>
                      <a:pt x="2786" y="1142"/>
                      <a:pt x="2833" y="1189"/>
                      <a:pt x="2880" y="1258"/>
                    </a:cubicBezTo>
                    <a:lnTo>
                      <a:pt x="2880" y="1258"/>
                    </a:lnTo>
                    <a:cubicBezTo>
                      <a:pt x="2865" y="1304"/>
                      <a:pt x="2790" y="1539"/>
                      <a:pt x="2715" y="1869"/>
                    </a:cubicBezTo>
                    <a:lnTo>
                      <a:pt x="2704" y="1858"/>
                    </a:lnTo>
                    <a:cubicBezTo>
                      <a:pt x="2525" y="1655"/>
                      <a:pt x="2358" y="1477"/>
                      <a:pt x="2227" y="1358"/>
                    </a:cubicBezTo>
                    <a:lnTo>
                      <a:pt x="2180" y="1310"/>
                    </a:lnTo>
                    <a:cubicBezTo>
                      <a:pt x="2180" y="1298"/>
                      <a:pt x="2168" y="1262"/>
                      <a:pt x="2168" y="1250"/>
                    </a:cubicBezTo>
                    <a:cubicBezTo>
                      <a:pt x="2084" y="905"/>
                      <a:pt x="2001" y="619"/>
                      <a:pt x="1930" y="417"/>
                    </a:cubicBezTo>
                    <a:cubicBezTo>
                      <a:pt x="1894" y="310"/>
                      <a:pt x="1846" y="238"/>
                      <a:pt x="1834" y="179"/>
                    </a:cubicBezTo>
                    <a:cubicBezTo>
                      <a:pt x="1823" y="119"/>
                      <a:pt x="1811" y="84"/>
                      <a:pt x="1811" y="84"/>
                    </a:cubicBezTo>
                    <a:lnTo>
                      <a:pt x="1811" y="84"/>
                    </a:lnTo>
                    <a:cubicBezTo>
                      <a:pt x="1811" y="84"/>
                      <a:pt x="1834" y="227"/>
                      <a:pt x="1870" y="429"/>
                    </a:cubicBezTo>
                    <a:cubicBezTo>
                      <a:pt x="1894" y="643"/>
                      <a:pt x="1942" y="941"/>
                      <a:pt x="1965" y="1274"/>
                    </a:cubicBezTo>
                    <a:cubicBezTo>
                      <a:pt x="1965" y="1334"/>
                      <a:pt x="1989" y="1381"/>
                      <a:pt x="1989" y="1441"/>
                    </a:cubicBezTo>
                    <a:cubicBezTo>
                      <a:pt x="1906" y="1394"/>
                      <a:pt x="1882" y="1370"/>
                      <a:pt x="1882" y="1369"/>
                    </a:cubicBezTo>
                    <a:lnTo>
                      <a:pt x="1882" y="1369"/>
                    </a:lnTo>
                    <a:cubicBezTo>
                      <a:pt x="1882" y="1370"/>
                      <a:pt x="1930" y="1417"/>
                      <a:pt x="1989" y="1488"/>
                    </a:cubicBezTo>
                    <a:cubicBezTo>
                      <a:pt x="2001" y="1631"/>
                      <a:pt x="2001" y="1786"/>
                      <a:pt x="2001" y="1953"/>
                    </a:cubicBezTo>
                    <a:lnTo>
                      <a:pt x="1811" y="1750"/>
                    </a:lnTo>
                    <a:cubicBezTo>
                      <a:pt x="1656" y="1512"/>
                      <a:pt x="1489" y="1322"/>
                      <a:pt x="1370" y="1191"/>
                    </a:cubicBezTo>
                    <a:cubicBezTo>
                      <a:pt x="1299" y="1119"/>
                      <a:pt x="1239" y="1060"/>
                      <a:pt x="1191" y="1024"/>
                    </a:cubicBezTo>
                    <a:lnTo>
                      <a:pt x="1132" y="965"/>
                    </a:lnTo>
                    <a:lnTo>
                      <a:pt x="1132" y="965"/>
                    </a:lnTo>
                    <a:cubicBezTo>
                      <a:pt x="1132" y="965"/>
                      <a:pt x="1156" y="1000"/>
                      <a:pt x="1180" y="1036"/>
                    </a:cubicBezTo>
                    <a:cubicBezTo>
                      <a:pt x="1215" y="1084"/>
                      <a:pt x="1275" y="1143"/>
                      <a:pt x="1311" y="1238"/>
                    </a:cubicBezTo>
                    <a:cubicBezTo>
                      <a:pt x="1358" y="1310"/>
                      <a:pt x="1406" y="1381"/>
                      <a:pt x="1453" y="1477"/>
                    </a:cubicBezTo>
                    <a:cubicBezTo>
                      <a:pt x="1346" y="1393"/>
                      <a:pt x="1287" y="1358"/>
                      <a:pt x="1287" y="1358"/>
                    </a:cubicBezTo>
                    <a:lnTo>
                      <a:pt x="1287" y="1358"/>
                    </a:lnTo>
                    <a:cubicBezTo>
                      <a:pt x="1287" y="1358"/>
                      <a:pt x="1358" y="1429"/>
                      <a:pt x="1465" y="1560"/>
                    </a:cubicBezTo>
                    <a:cubicBezTo>
                      <a:pt x="1489" y="1596"/>
                      <a:pt x="1525" y="1631"/>
                      <a:pt x="1572" y="1679"/>
                    </a:cubicBezTo>
                    <a:cubicBezTo>
                      <a:pt x="1608" y="1774"/>
                      <a:pt x="1644" y="1858"/>
                      <a:pt x="1692" y="1953"/>
                    </a:cubicBezTo>
                    <a:cubicBezTo>
                      <a:pt x="1703" y="1977"/>
                      <a:pt x="1703" y="2012"/>
                      <a:pt x="1715" y="2036"/>
                    </a:cubicBezTo>
                    <a:cubicBezTo>
                      <a:pt x="1632" y="1965"/>
                      <a:pt x="1537" y="1905"/>
                      <a:pt x="1465" y="1846"/>
                    </a:cubicBezTo>
                    <a:cubicBezTo>
                      <a:pt x="1358" y="1774"/>
                      <a:pt x="1287" y="1727"/>
                      <a:pt x="1275" y="1715"/>
                    </a:cubicBezTo>
                    <a:lnTo>
                      <a:pt x="1275" y="1715"/>
                    </a:lnTo>
                    <a:cubicBezTo>
                      <a:pt x="1299" y="1739"/>
                      <a:pt x="1346" y="1798"/>
                      <a:pt x="1406" y="1858"/>
                    </a:cubicBezTo>
                    <a:cubicBezTo>
                      <a:pt x="1513" y="1977"/>
                      <a:pt x="1632" y="2143"/>
                      <a:pt x="1775" y="2322"/>
                    </a:cubicBezTo>
                    <a:cubicBezTo>
                      <a:pt x="1799" y="2358"/>
                      <a:pt x="1811" y="2370"/>
                      <a:pt x="1834" y="2393"/>
                    </a:cubicBezTo>
                    <a:cubicBezTo>
                      <a:pt x="1870" y="2512"/>
                      <a:pt x="1894" y="2631"/>
                      <a:pt x="1918" y="2751"/>
                    </a:cubicBezTo>
                    <a:cubicBezTo>
                      <a:pt x="1882" y="2739"/>
                      <a:pt x="1870" y="2715"/>
                      <a:pt x="1834" y="2691"/>
                    </a:cubicBezTo>
                    <a:cubicBezTo>
                      <a:pt x="1715" y="2429"/>
                      <a:pt x="1584" y="2179"/>
                      <a:pt x="1442" y="1953"/>
                    </a:cubicBezTo>
                    <a:cubicBezTo>
                      <a:pt x="1382" y="1858"/>
                      <a:pt x="1322" y="1786"/>
                      <a:pt x="1275" y="1715"/>
                    </a:cubicBezTo>
                    <a:cubicBezTo>
                      <a:pt x="1180" y="1596"/>
                      <a:pt x="1096" y="1488"/>
                      <a:pt x="1013" y="1417"/>
                    </a:cubicBezTo>
                    <a:cubicBezTo>
                      <a:pt x="953" y="1358"/>
                      <a:pt x="894" y="1310"/>
                      <a:pt x="870" y="1262"/>
                    </a:cubicBezTo>
                    <a:cubicBezTo>
                      <a:pt x="834" y="1238"/>
                      <a:pt x="810" y="1215"/>
                      <a:pt x="810" y="1215"/>
                    </a:cubicBezTo>
                    <a:lnTo>
                      <a:pt x="810" y="1215"/>
                    </a:lnTo>
                    <a:cubicBezTo>
                      <a:pt x="810" y="1215"/>
                      <a:pt x="822" y="1250"/>
                      <a:pt x="858" y="1274"/>
                    </a:cubicBezTo>
                    <a:cubicBezTo>
                      <a:pt x="882" y="1322"/>
                      <a:pt x="930" y="1381"/>
                      <a:pt x="977" y="1453"/>
                    </a:cubicBezTo>
                    <a:cubicBezTo>
                      <a:pt x="1061" y="1608"/>
                      <a:pt x="1180" y="1810"/>
                      <a:pt x="1287" y="2072"/>
                    </a:cubicBezTo>
                    <a:cubicBezTo>
                      <a:pt x="1311" y="2131"/>
                      <a:pt x="1346" y="2203"/>
                      <a:pt x="1370" y="2274"/>
                    </a:cubicBezTo>
                    <a:cubicBezTo>
                      <a:pt x="1061" y="1989"/>
                      <a:pt x="799" y="1786"/>
                      <a:pt x="799" y="1786"/>
                    </a:cubicBezTo>
                    <a:lnTo>
                      <a:pt x="799" y="1786"/>
                    </a:lnTo>
                    <a:cubicBezTo>
                      <a:pt x="799" y="1786"/>
                      <a:pt x="882" y="1929"/>
                      <a:pt x="1037" y="2143"/>
                    </a:cubicBezTo>
                    <a:cubicBezTo>
                      <a:pt x="953" y="2048"/>
                      <a:pt x="894" y="1977"/>
                      <a:pt x="822" y="1905"/>
                    </a:cubicBezTo>
                    <a:cubicBezTo>
                      <a:pt x="620" y="1679"/>
                      <a:pt x="406" y="1512"/>
                      <a:pt x="263" y="1417"/>
                    </a:cubicBezTo>
                    <a:cubicBezTo>
                      <a:pt x="179" y="1358"/>
                      <a:pt x="120" y="1322"/>
                      <a:pt x="84" y="1298"/>
                    </a:cubicBezTo>
                    <a:cubicBezTo>
                      <a:pt x="37" y="1262"/>
                      <a:pt x="1" y="1250"/>
                      <a:pt x="1" y="1250"/>
                    </a:cubicBezTo>
                    <a:lnTo>
                      <a:pt x="1" y="1250"/>
                    </a:lnTo>
                    <a:lnTo>
                      <a:pt x="60" y="1310"/>
                    </a:lnTo>
                    <a:cubicBezTo>
                      <a:pt x="96" y="1358"/>
                      <a:pt x="156" y="1393"/>
                      <a:pt x="215" y="1477"/>
                    </a:cubicBezTo>
                    <a:cubicBezTo>
                      <a:pt x="334" y="1608"/>
                      <a:pt x="513" y="1810"/>
                      <a:pt x="680" y="2048"/>
                    </a:cubicBezTo>
                    <a:cubicBezTo>
                      <a:pt x="834" y="2286"/>
                      <a:pt x="989" y="2572"/>
                      <a:pt x="1120" y="2870"/>
                    </a:cubicBezTo>
                    <a:cubicBezTo>
                      <a:pt x="1251" y="3155"/>
                      <a:pt x="1346" y="3453"/>
                      <a:pt x="1418" y="3703"/>
                    </a:cubicBezTo>
                    <a:cubicBezTo>
                      <a:pt x="1525" y="4048"/>
                      <a:pt x="1596" y="4310"/>
                      <a:pt x="1668" y="4477"/>
                    </a:cubicBezTo>
                    <a:cubicBezTo>
                      <a:pt x="1727" y="4656"/>
                      <a:pt x="1787" y="4751"/>
                      <a:pt x="1787" y="4751"/>
                    </a:cubicBezTo>
                    <a:cubicBezTo>
                      <a:pt x="1787" y="4751"/>
                      <a:pt x="1823" y="4667"/>
                      <a:pt x="1870" y="4536"/>
                    </a:cubicBezTo>
                    <a:cubicBezTo>
                      <a:pt x="1894" y="4667"/>
                      <a:pt x="1930" y="4751"/>
                      <a:pt x="1930" y="4751"/>
                    </a:cubicBezTo>
                    <a:cubicBezTo>
                      <a:pt x="1930" y="4751"/>
                      <a:pt x="1965" y="4691"/>
                      <a:pt x="2013" y="4584"/>
                    </a:cubicBezTo>
                    <a:lnTo>
                      <a:pt x="2013" y="4787"/>
                    </a:lnTo>
                    <a:cubicBezTo>
                      <a:pt x="2013" y="5001"/>
                      <a:pt x="2025" y="5108"/>
                      <a:pt x="2025" y="5108"/>
                    </a:cubicBezTo>
                    <a:cubicBezTo>
                      <a:pt x="2025" y="5108"/>
                      <a:pt x="2108" y="5025"/>
                      <a:pt x="2204" y="4846"/>
                    </a:cubicBezTo>
                    <a:cubicBezTo>
                      <a:pt x="2287" y="4703"/>
                      <a:pt x="2370" y="4489"/>
                      <a:pt x="2418" y="4191"/>
                    </a:cubicBezTo>
                    <a:cubicBezTo>
                      <a:pt x="2442" y="4394"/>
                      <a:pt x="2501" y="4477"/>
                      <a:pt x="2501" y="4477"/>
                    </a:cubicBezTo>
                    <a:cubicBezTo>
                      <a:pt x="2501" y="4477"/>
                      <a:pt x="2668" y="4298"/>
                      <a:pt x="2775" y="3882"/>
                    </a:cubicBezTo>
                    <a:cubicBezTo>
                      <a:pt x="2835" y="3977"/>
                      <a:pt x="2894" y="4048"/>
                      <a:pt x="2954" y="4120"/>
                    </a:cubicBezTo>
                    <a:cubicBezTo>
                      <a:pt x="2977" y="4179"/>
                      <a:pt x="3013" y="4227"/>
                      <a:pt x="3037" y="4275"/>
                    </a:cubicBezTo>
                    <a:cubicBezTo>
                      <a:pt x="3132" y="4417"/>
                      <a:pt x="3204" y="4477"/>
                      <a:pt x="3204" y="4477"/>
                    </a:cubicBezTo>
                    <a:cubicBezTo>
                      <a:pt x="3204" y="4477"/>
                      <a:pt x="3239" y="4394"/>
                      <a:pt x="3239" y="4215"/>
                    </a:cubicBezTo>
                    <a:cubicBezTo>
                      <a:pt x="3239" y="4036"/>
                      <a:pt x="3204" y="3763"/>
                      <a:pt x="3061" y="3441"/>
                    </a:cubicBezTo>
                    <a:cubicBezTo>
                      <a:pt x="3001" y="3322"/>
                      <a:pt x="2942" y="3179"/>
                      <a:pt x="2858" y="3048"/>
                    </a:cubicBezTo>
                    <a:cubicBezTo>
                      <a:pt x="2858" y="2977"/>
                      <a:pt x="2882" y="2917"/>
                      <a:pt x="2882" y="2846"/>
                    </a:cubicBezTo>
                    <a:cubicBezTo>
                      <a:pt x="2966" y="3048"/>
                      <a:pt x="3037" y="3239"/>
                      <a:pt x="3120" y="3417"/>
                    </a:cubicBezTo>
                    <a:cubicBezTo>
                      <a:pt x="3132" y="3453"/>
                      <a:pt x="3132" y="3465"/>
                      <a:pt x="3144" y="3501"/>
                    </a:cubicBezTo>
                    <a:lnTo>
                      <a:pt x="3144" y="3513"/>
                    </a:lnTo>
                    <a:cubicBezTo>
                      <a:pt x="3216" y="3834"/>
                      <a:pt x="3299" y="4060"/>
                      <a:pt x="3370" y="4227"/>
                    </a:cubicBezTo>
                    <a:cubicBezTo>
                      <a:pt x="3430" y="4394"/>
                      <a:pt x="3489" y="4465"/>
                      <a:pt x="3489" y="4465"/>
                    </a:cubicBezTo>
                    <a:cubicBezTo>
                      <a:pt x="3489" y="4465"/>
                      <a:pt x="3513" y="4406"/>
                      <a:pt x="3549" y="4298"/>
                    </a:cubicBezTo>
                    <a:cubicBezTo>
                      <a:pt x="3608" y="4406"/>
                      <a:pt x="3656" y="4465"/>
                      <a:pt x="3656" y="4465"/>
                    </a:cubicBezTo>
                    <a:cubicBezTo>
                      <a:pt x="3656" y="4465"/>
                      <a:pt x="3668" y="4429"/>
                      <a:pt x="3680" y="4370"/>
                    </a:cubicBezTo>
                    <a:cubicBezTo>
                      <a:pt x="3692" y="4489"/>
                      <a:pt x="3716" y="4536"/>
                      <a:pt x="3716" y="4536"/>
                    </a:cubicBezTo>
                    <a:cubicBezTo>
                      <a:pt x="3716" y="4536"/>
                      <a:pt x="3775" y="4465"/>
                      <a:pt x="3858" y="4298"/>
                    </a:cubicBezTo>
                    <a:cubicBezTo>
                      <a:pt x="3870" y="4346"/>
                      <a:pt x="3894" y="4394"/>
                      <a:pt x="3894" y="4417"/>
                    </a:cubicBezTo>
                    <a:cubicBezTo>
                      <a:pt x="3930" y="4584"/>
                      <a:pt x="3978" y="4667"/>
                      <a:pt x="3978" y="4667"/>
                    </a:cubicBezTo>
                    <a:cubicBezTo>
                      <a:pt x="3978" y="4667"/>
                      <a:pt x="4037" y="4596"/>
                      <a:pt x="4085" y="4429"/>
                    </a:cubicBezTo>
                    <a:cubicBezTo>
                      <a:pt x="4109" y="4334"/>
                      <a:pt x="4144" y="4215"/>
                      <a:pt x="4144" y="4048"/>
                    </a:cubicBezTo>
                    <a:cubicBezTo>
                      <a:pt x="4168" y="4191"/>
                      <a:pt x="4204" y="4310"/>
                      <a:pt x="4228" y="4406"/>
                    </a:cubicBezTo>
                    <a:cubicBezTo>
                      <a:pt x="4275" y="4584"/>
                      <a:pt x="4323" y="4667"/>
                      <a:pt x="4323" y="4667"/>
                    </a:cubicBezTo>
                    <a:cubicBezTo>
                      <a:pt x="4323" y="4667"/>
                      <a:pt x="4382" y="4596"/>
                      <a:pt x="4442" y="4417"/>
                    </a:cubicBezTo>
                    <a:cubicBezTo>
                      <a:pt x="4466" y="4298"/>
                      <a:pt x="4513" y="4132"/>
                      <a:pt x="4513" y="3929"/>
                    </a:cubicBezTo>
                    <a:cubicBezTo>
                      <a:pt x="4871" y="4406"/>
                      <a:pt x="5156" y="4548"/>
                      <a:pt x="5156" y="4548"/>
                    </a:cubicBezTo>
                    <a:cubicBezTo>
                      <a:pt x="5156" y="4548"/>
                      <a:pt x="5144" y="4453"/>
                      <a:pt x="5085" y="4275"/>
                    </a:cubicBezTo>
                    <a:lnTo>
                      <a:pt x="5085" y="4275"/>
                    </a:lnTo>
                    <a:cubicBezTo>
                      <a:pt x="5121" y="4334"/>
                      <a:pt x="5180" y="4370"/>
                      <a:pt x="5228" y="4417"/>
                    </a:cubicBezTo>
                    <a:cubicBezTo>
                      <a:pt x="5347" y="4525"/>
                      <a:pt x="5442" y="4548"/>
                      <a:pt x="5442" y="4548"/>
                    </a:cubicBezTo>
                    <a:cubicBezTo>
                      <a:pt x="5442" y="4548"/>
                      <a:pt x="5442" y="4465"/>
                      <a:pt x="5406" y="4310"/>
                    </a:cubicBezTo>
                    <a:cubicBezTo>
                      <a:pt x="5406" y="4298"/>
                      <a:pt x="5394" y="4275"/>
                      <a:pt x="5394" y="4251"/>
                    </a:cubicBezTo>
                    <a:lnTo>
                      <a:pt x="5394" y="4251"/>
                    </a:lnTo>
                    <a:cubicBezTo>
                      <a:pt x="5478" y="4358"/>
                      <a:pt x="5525" y="4406"/>
                      <a:pt x="5525" y="4406"/>
                    </a:cubicBezTo>
                    <a:cubicBezTo>
                      <a:pt x="5525" y="4406"/>
                      <a:pt x="5537" y="4358"/>
                      <a:pt x="5537" y="4275"/>
                    </a:cubicBezTo>
                    <a:cubicBezTo>
                      <a:pt x="5573" y="4286"/>
                      <a:pt x="5585" y="4310"/>
                      <a:pt x="5621" y="4334"/>
                    </a:cubicBezTo>
                    <a:cubicBezTo>
                      <a:pt x="5644" y="4370"/>
                      <a:pt x="5656" y="4406"/>
                      <a:pt x="5656" y="4406"/>
                    </a:cubicBezTo>
                    <a:cubicBezTo>
                      <a:pt x="5656" y="4406"/>
                      <a:pt x="5656" y="4394"/>
                      <a:pt x="5680" y="4394"/>
                    </a:cubicBezTo>
                    <a:cubicBezTo>
                      <a:pt x="5716" y="4429"/>
                      <a:pt x="5763" y="4465"/>
                      <a:pt x="5811" y="4489"/>
                    </a:cubicBezTo>
                    <a:cubicBezTo>
                      <a:pt x="5954" y="4596"/>
                      <a:pt x="6061" y="4644"/>
                      <a:pt x="6061" y="4644"/>
                    </a:cubicBezTo>
                    <a:cubicBezTo>
                      <a:pt x="6061" y="4644"/>
                      <a:pt x="6049" y="4536"/>
                      <a:pt x="5978" y="4358"/>
                    </a:cubicBezTo>
                    <a:cubicBezTo>
                      <a:pt x="5942" y="4286"/>
                      <a:pt x="5883" y="4191"/>
                      <a:pt x="5823" y="4096"/>
                    </a:cubicBezTo>
                    <a:cubicBezTo>
                      <a:pt x="5859" y="4013"/>
                      <a:pt x="5871" y="3929"/>
                      <a:pt x="5883" y="3810"/>
                    </a:cubicBezTo>
                    <a:lnTo>
                      <a:pt x="5883" y="3822"/>
                    </a:lnTo>
                    <a:cubicBezTo>
                      <a:pt x="5954" y="4096"/>
                      <a:pt x="6037" y="4286"/>
                      <a:pt x="6109" y="4417"/>
                    </a:cubicBezTo>
                    <a:cubicBezTo>
                      <a:pt x="6168" y="4548"/>
                      <a:pt x="6228" y="4608"/>
                      <a:pt x="6228" y="4608"/>
                    </a:cubicBezTo>
                    <a:lnTo>
                      <a:pt x="6275" y="4525"/>
                    </a:lnTo>
                    <a:lnTo>
                      <a:pt x="6359" y="4703"/>
                    </a:lnTo>
                    <a:cubicBezTo>
                      <a:pt x="6466" y="4906"/>
                      <a:pt x="6537" y="5001"/>
                      <a:pt x="6537" y="5001"/>
                    </a:cubicBezTo>
                    <a:cubicBezTo>
                      <a:pt x="6537" y="5001"/>
                      <a:pt x="6573" y="4882"/>
                      <a:pt x="6549" y="4644"/>
                    </a:cubicBezTo>
                    <a:cubicBezTo>
                      <a:pt x="6549" y="4548"/>
                      <a:pt x="6537" y="4465"/>
                      <a:pt x="6514" y="4346"/>
                    </a:cubicBezTo>
                    <a:cubicBezTo>
                      <a:pt x="6537" y="4179"/>
                      <a:pt x="6573" y="3941"/>
                      <a:pt x="6537" y="3632"/>
                    </a:cubicBezTo>
                    <a:lnTo>
                      <a:pt x="6537" y="3584"/>
                    </a:lnTo>
                    <a:cubicBezTo>
                      <a:pt x="6585" y="3679"/>
                      <a:pt x="6609" y="3751"/>
                      <a:pt x="6656" y="3822"/>
                    </a:cubicBezTo>
                    <a:cubicBezTo>
                      <a:pt x="6835" y="4239"/>
                      <a:pt x="6990" y="4536"/>
                      <a:pt x="7085" y="4751"/>
                    </a:cubicBezTo>
                    <a:cubicBezTo>
                      <a:pt x="7192" y="4953"/>
                      <a:pt x="7264" y="5060"/>
                      <a:pt x="7264" y="5060"/>
                    </a:cubicBezTo>
                    <a:cubicBezTo>
                      <a:pt x="7264" y="5060"/>
                      <a:pt x="7299" y="4941"/>
                      <a:pt x="7299" y="4703"/>
                    </a:cubicBezTo>
                    <a:cubicBezTo>
                      <a:pt x="7299" y="4596"/>
                      <a:pt x="7287" y="4453"/>
                      <a:pt x="7240" y="4286"/>
                    </a:cubicBezTo>
                    <a:lnTo>
                      <a:pt x="7240" y="4286"/>
                    </a:lnTo>
                    <a:lnTo>
                      <a:pt x="7264" y="4310"/>
                    </a:lnTo>
                    <a:lnTo>
                      <a:pt x="7264" y="4191"/>
                    </a:lnTo>
                    <a:cubicBezTo>
                      <a:pt x="7287" y="4155"/>
                      <a:pt x="7299" y="4096"/>
                      <a:pt x="7311" y="4036"/>
                    </a:cubicBezTo>
                    <a:cubicBezTo>
                      <a:pt x="7359" y="4132"/>
                      <a:pt x="7407" y="4191"/>
                      <a:pt x="7407" y="4191"/>
                    </a:cubicBezTo>
                    <a:cubicBezTo>
                      <a:pt x="7407" y="4191"/>
                      <a:pt x="7466" y="4120"/>
                      <a:pt x="7502" y="3953"/>
                    </a:cubicBezTo>
                    <a:cubicBezTo>
                      <a:pt x="7538" y="4096"/>
                      <a:pt x="7561" y="4215"/>
                      <a:pt x="7597" y="4298"/>
                    </a:cubicBezTo>
                    <a:cubicBezTo>
                      <a:pt x="7621" y="4417"/>
                      <a:pt x="7645" y="4513"/>
                      <a:pt x="7657" y="4572"/>
                    </a:cubicBezTo>
                    <a:cubicBezTo>
                      <a:pt x="7668" y="4632"/>
                      <a:pt x="7680" y="4656"/>
                      <a:pt x="7680" y="4656"/>
                    </a:cubicBezTo>
                    <a:cubicBezTo>
                      <a:pt x="7680" y="4656"/>
                      <a:pt x="7704" y="4632"/>
                      <a:pt x="7716" y="4572"/>
                    </a:cubicBezTo>
                    <a:cubicBezTo>
                      <a:pt x="7728" y="4513"/>
                      <a:pt x="7776" y="4417"/>
                      <a:pt x="7788" y="4298"/>
                    </a:cubicBezTo>
                    <a:cubicBezTo>
                      <a:pt x="7799" y="4179"/>
                      <a:pt x="7835" y="4013"/>
                      <a:pt x="7823" y="3834"/>
                    </a:cubicBezTo>
                    <a:lnTo>
                      <a:pt x="7823" y="3834"/>
                    </a:lnTo>
                    <a:cubicBezTo>
                      <a:pt x="8014" y="4108"/>
                      <a:pt x="8192" y="4275"/>
                      <a:pt x="8335" y="4358"/>
                    </a:cubicBezTo>
                    <a:cubicBezTo>
                      <a:pt x="8502" y="4465"/>
                      <a:pt x="8597" y="4513"/>
                      <a:pt x="8597" y="4513"/>
                    </a:cubicBezTo>
                    <a:cubicBezTo>
                      <a:pt x="8597" y="4513"/>
                      <a:pt x="8561" y="4406"/>
                      <a:pt x="8490" y="4227"/>
                    </a:cubicBezTo>
                    <a:cubicBezTo>
                      <a:pt x="8454" y="4167"/>
                      <a:pt x="8430" y="4108"/>
                      <a:pt x="8395" y="4036"/>
                    </a:cubicBezTo>
                    <a:cubicBezTo>
                      <a:pt x="8395" y="3989"/>
                      <a:pt x="8383" y="3941"/>
                      <a:pt x="8383" y="3894"/>
                    </a:cubicBezTo>
                    <a:lnTo>
                      <a:pt x="8383" y="3894"/>
                    </a:lnTo>
                    <a:cubicBezTo>
                      <a:pt x="8514" y="4191"/>
                      <a:pt x="8657" y="4334"/>
                      <a:pt x="8681" y="4370"/>
                    </a:cubicBezTo>
                    <a:cubicBezTo>
                      <a:pt x="8716" y="4406"/>
                      <a:pt x="8728" y="4429"/>
                      <a:pt x="8728" y="4429"/>
                    </a:cubicBezTo>
                    <a:cubicBezTo>
                      <a:pt x="8728" y="4429"/>
                      <a:pt x="8776" y="4298"/>
                      <a:pt x="8800" y="4060"/>
                    </a:cubicBezTo>
                    <a:cubicBezTo>
                      <a:pt x="9228" y="4429"/>
                      <a:pt x="9550" y="4525"/>
                      <a:pt x="9550" y="4525"/>
                    </a:cubicBezTo>
                    <a:cubicBezTo>
                      <a:pt x="9550" y="4525"/>
                      <a:pt x="9490" y="4286"/>
                      <a:pt x="9216" y="3941"/>
                    </a:cubicBezTo>
                    <a:cubicBezTo>
                      <a:pt x="9228" y="3834"/>
                      <a:pt x="9252" y="3679"/>
                      <a:pt x="9216" y="3501"/>
                    </a:cubicBezTo>
                    <a:lnTo>
                      <a:pt x="9216" y="3501"/>
                    </a:lnTo>
                    <a:cubicBezTo>
                      <a:pt x="9228" y="3513"/>
                      <a:pt x="9228" y="3524"/>
                      <a:pt x="9252" y="3536"/>
                    </a:cubicBezTo>
                    <a:cubicBezTo>
                      <a:pt x="9323" y="3644"/>
                      <a:pt x="9395" y="3751"/>
                      <a:pt x="9454" y="3822"/>
                    </a:cubicBezTo>
                    <a:cubicBezTo>
                      <a:pt x="9490" y="4013"/>
                      <a:pt x="9514" y="4167"/>
                      <a:pt x="9550" y="4286"/>
                    </a:cubicBezTo>
                    <a:cubicBezTo>
                      <a:pt x="9573" y="4489"/>
                      <a:pt x="9621" y="4584"/>
                      <a:pt x="9621" y="4584"/>
                    </a:cubicBezTo>
                    <a:cubicBezTo>
                      <a:pt x="9621" y="4584"/>
                      <a:pt x="9681" y="4489"/>
                      <a:pt x="9752" y="4298"/>
                    </a:cubicBezTo>
                    <a:cubicBezTo>
                      <a:pt x="9764" y="4275"/>
                      <a:pt x="9764" y="4239"/>
                      <a:pt x="9764" y="4215"/>
                    </a:cubicBezTo>
                    <a:cubicBezTo>
                      <a:pt x="9859" y="4310"/>
                      <a:pt x="9919" y="4358"/>
                      <a:pt x="9919" y="4358"/>
                    </a:cubicBezTo>
                    <a:cubicBezTo>
                      <a:pt x="9919" y="4358"/>
                      <a:pt x="9931" y="4251"/>
                      <a:pt x="9919" y="4072"/>
                    </a:cubicBezTo>
                    <a:cubicBezTo>
                      <a:pt x="9907" y="3989"/>
                      <a:pt x="9871" y="3870"/>
                      <a:pt x="9824" y="3751"/>
                    </a:cubicBezTo>
                    <a:lnTo>
                      <a:pt x="9824" y="3655"/>
                    </a:lnTo>
                    <a:cubicBezTo>
                      <a:pt x="9978" y="3870"/>
                      <a:pt x="10109" y="4013"/>
                      <a:pt x="10216" y="4132"/>
                    </a:cubicBezTo>
                    <a:cubicBezTo>
                      <a:pt x="10335" y="4286"/>
                      <a:pt x="10419" y="4346"/>
                      <a:pt x="10419" y="4346"/>
                    </a:cubicBezTo>
                    <a:lnTo>
                      <a:pt x="10419" y="4334"/>
                    </a:lnTo>
                    <a:cubicBezTo>
                      <a:pt x="10466" y="4394"/>
                      <a:pt x="10502" y="4453"/>
                      <a:pt x="10526" y="4477"/>
                    </a:cubicBezTo>
                    <a:lnTo>
                      <a:pt x="10526" y="4489"/>
                    </a:lnTo>
                    <a:lnTo>
                      <a:pt x="10538" y="4477"/>
                    </a:lnTo>
                    <a:cubicBezTo>
                      <a:pt x="10538" y="4489"/>
                      <a:pt x="10562" y="4489"/>
                      <a:pt x="10562" y="4513"/>
                    </a:cubicBezTo>
                    <a:cubicBezTo>
                      <a:pt x="10574" y="4644"/>
                      <a:pt x="10597" y="4703"/>
                      <a:pt x="10597" y="4703"/>
                    </a:cubicBezTo>
                    <a:cubicBezTo>
                      <a:pt x="10597" y="4703"/>
                      <a:pt x="10657" y="4632"/>
                      <a:pt x="10752" y="4453"/>
                    </a:cubicBezTo>
                    <a:cubicBezTo>
                      <a:pt x="10824" y="4286"/>
                      <a:pt x="10895" y="4060"/>
                      <a:pt x="10943" y="3739"/>
                    </a:cubicBezTo>
                    <a:cubicBezTo>
                      <a:pt x="11002" y="3917"/>
                      <a:pt x="11050" y="4060"/>
                      <a:pt x="11097" y="4179"/>
                    </a:cubicBezTo>
                    <a:cubicBezTo>
                      <a:pt x="11169" y="4346"/>
                      <a:pt x="11228" y="4429"/>
                      <a:pt x="11228" y="4429"/>
                    </a:cubicBezTo>
                    <a:cubicBezTo>
                      <a:pt x="11228" y="4429"/>
                      <a:pt x="11276" y="4346"/>
                      <a:pt x="11300" y="4167"/>
                    </a:cubicBezTo>
                    <a:cubicBezTo>
                      <a:pt x="11300" y="4120"/>
                      <a:pt x="11312" y="4072"/>
                      <a:pt x="11312" y="4036"/>
                    </a:cubicBezTo>
                    <a:cubicBezTo>
                      <a:pt x="11395" y="4096"/>
                      <a:pt x="11455" y="4144"/>
                      <a:pt x="11490" y="4167"/>
                    </a:cubicBezTo>
                    <a:cubicBezTo>
                      <a:pt x="11478" y="4536"/>
                      <a:pt x="11538" y="4727"/>
                      <a:pt x="11538" y="4727"/>
                    </a:cubicBezTo>
                    <a:cubicBezTo>
                      <a:pt x="11538" y="4727"/>
                      <a:pt x="11598" y="4667"/>
                      <a:pt x="11669" y="4525"/>
                    </a:cubicBezTo>
                    <a:cubicBezTo>
                      <a:pt x="11729" y="4703"/>
                      <a:pt x="11788" y="4787"/>
                      <a:pt x="11788" y="4787"/>
                    </a:cubicBezTo>
                    <a:cubicBezTo>
                      <a:pt x="11788" y="4787"/>
                      <a:pt x="11812" y="4751"/>
                      <a:pt x="11836" y="4667"/>
                    </a:cubicBezTo>
                    <a:cubicBezTo>
                      <a:pt x="11871" y="4787"/>
                      <a:pt x="11895" y="4858"/>
                      <a:pt x="11895" y="4858"/>
                    </a:cubicBezTo>
                    <a:cubicBezTo>
                      <a:pt x="11895" y="4858"/>
                      <a:pt x="11955" y="4751"/>
                      <a:pt x="12002" y="4536"/>
                    </a:cubicBezTo>
                    <a:cubicBezTo>
                      <a:pt x="12002" y="4525"/>
                      <a:pt x="12014" y="4501"/>
                      <a:pt x="12014" y="4465"/>
                    </a:cubicBezTo>
                    <a:cubicBezTo>
                      <a:pt x="12026" y="4501"/>
                      <a:pt x="12050" y="4513"/>
                      <a:pt x="12050" y="4513"/>
                    </a:cubicBezTo>
                    <a:cubicBezTo>
                      <a:pt x="12050" y="4513"/>
                      <a:pt x="12086" y="4417"/>
                      <a:pt x="12145" y="4239"/>
                    </a:cubicBezTo>
                    <a:cubicBezTo>
                      <a:pt x="12169" y="4203"/>
                      <a:pt x="12169" y="4155"/>
                      <a:pt x="12181" y="4096"/>
                    </a:cubicBezTo>
                    <a:cubicBezTo>
                      <a:pt x="12193" y="4048"/>
                      <a:pt x="12229" y="4001"/>
                      <a:pt x="12252" y="3941"/>
                    </a:cubicBezTo>
                    <a:cubicBezTo>
                      <a:pt x="12300" y="3822"/>
                      <a:pt x="12348" y="3644"/>
                      <a:pt x="12348" y="3417"/>
                    </a:cubicBezTo>
                    <a:cubicBezTo>
                      <a:pt x="12383" y="3620"/>
                      <a:pt x="12431" y="3774"/>
                      <a:pt x="12479" y="3905"/>
                    </a:cubicBezTo>
                    <a:cubicBezTo>
                      <a:pt x="12479" y="3917"/>
                      <a:pt x="12491" y="3929"/>
                      <a:pt x="12491" y="3941"/>
                    </a:cubicBezTo>
                    <a:cubicBezTo>
                      <a:pt x="12479" y="4203"/>
                      <a:pt x="12479" y="4406"/>
                      <a:pt x="12479" y="4560"/>
                    </a:cubicBezTo>
                    <a:cubicBezTo>
                      <a:pt x="12479" y="4798"/>
                      <a:pt x="12491" y="4906"/>
                      <a:pt x="12491" y="4906"/>
                    </a:cubicBezTo>
                    <a:cubicBezTo>
                      <a:pt x="12491" y="4906"/>
                      <a:pt x="12562" y="4822"/>
                      <a:pt x="12669" y="4608"/>
                    </a:cubicBezTo>
                    <a:cubicBezTo>
                      <a:pt x="12717" y="4513"/>
                      <a:pt x="12776" y="4358"/>
                      <a:pt x="12824" y="4203"/>
                    </a:cubicBezTo>
                    <a:cubicBezTo>
                      <a:pt x="12860" y="4334"/>
                      <a:pt x="12895" y="4394"/>
                      <a:pt x="12895" y="4394"/>
                    </a:cubicBezTo>
                    <a:cubicBezTo>
                      <a:pt x="12895" y="4394"/>
                      <a:pt x="12943" y="4298"/>
                      <a:pt x="12979" y="4120"/>
                    </a:cubicBezTo>
                    <a:lnTo>
                      <a:pt x="12979" y="4144"/>
                    </a:lnTo>
                    <a:cubicBezTo>
                      <a:pt x="12955" y="4572"/>
                      <a:pt x="13002" y="4810"/>
                      <a:pt x="13002" y="4810"/>
                    </a:cubicBezTo>
                    <a:cubicBezTo>
                      <a:pt x="13002" y="4810"/>
                      <a:pt x="13014" y="4798"/>
                      <a:pt x="13038" y="4739"/>
                    </a:cubicBezTo>
                    <a:lnTo>
                      <a:pt x="13038" y="4775"/>
                    </a:lnTo>
                    <a:cubicBezTo>
                      <a:pt x="13038" y="4775"/>
                      <a:pt x="13062" y="4763"/>
                      <a:pt x="13074" y="4739"/>
                    </a:cubicBezTo>
                    <a:lnTo>
                      <a:pt x="13074" y="4739"/>
                    </a:lnTo>
                    <a:cubicBezTo>
                      <a:pt x="13062" y="4870"/>
                      <a:pt x="13062" y="4941"/>
                      <a:pt x="13062" y="4941"/>
                    </a:cubicBezTo>
                    <a:cubicBezTo>
                      <a:pt x="13062" y="4941"/>
                      <a:pt x="13098" y="4894"/>
                      <a:pt x="13193" y="4775"/>
                    </a:cubicBezTo>
                    <a:cubicBezTo>
                      <a:pt x="13253" y="4906"/>
                      <a:pt x="13300" y="4989"/>
                      <a:pt x="13300" y="4989"/>
                    </a:cubicBezTo>
                    <a:cubicBezTo>
                      <a:pt x="13300" y="4989"/>
                      <a:pt x="13324" y="4882"/>
                      <a:pt x="13360" y="4667"/>
                    </a:cubicBezTo>
                    <a:cubicBezTo>
                      <a:pt x="13360" y="4632"/>
                      <a:pt x="13372" y="4572"/>
                      <a:pt x="13372" y="4513"/>
                    </a:cubicBezTo>
                    <a:lnTo>
                      <a:pt x="13372" y="4525"/>
                    </a:lnTo>
                    <a:cubicBezTo>
                      <a:pt x="13372" y="4703"/>
                      <a:pt x="13383" y="4787"/>
                      <a:pt x="13383" y="4787"/>
                    </a:cubicBezTo>
                    <a:cubicBezTo>
                      <a:pt x="13383" y="4787"/>
                      <a:pt x="13455" y="4727"/>
                      <a:pt x="13550" y="4584"/>
                    </a:cubicBezTo>
                    <a:cubicBezTo>
                      <a:pt x="13657" y="4453"/>
                      <a:pt x="13776" y="4227"/>
                      <a:pt x="13919" y="3917"/>
                    </a:cubicBezTo>
                    <a:cubicBezTo>
                      <a:pt x="14110" y="3465"/>
                      <a:pt x="14396" y="2870"/>
                      <a:pt x="14693" y="2429"/>
                    </a:cubicBezTo>
                    <a:cubicBezTo>
                      <a:pt x="14824" y="2203"/>
                      <a:pt x="14979" y="2012"/>
                      <a:pt x="15074" y="1858"/>
                    </a:cubicBezTo>
                    <a:cubicBezTo>
                      <a:pt x="15169" y="1727"/>
                      <a:pt x="15229" y="1631"/>
                      <a:pt x="15229" y="1631"/>
                    </a:cubicBezTo>
                    <a:lnTo>
                      <a:pt x="15229" y="1631"/>
                    </a:lnTo>
                    <a:cubicBezTo>
                      <a:pt x="15229" y="1631"/>
                      <a:pt x="15027" y="1679"/>
                      <a:pt x="14896" y="1798"/>
                    </a:cubicBezTo>
                    <a:cubicBezTo>
                      <a:pt x="14753" y="1917"/>
                      <a:pt x="14598" y="2084"/>
                      <a:pt x="14396" y="2274"/>
                    </a:cubicBezTo>
                    <a:cubicBezTo>
                      <a:pt x="14217" y="2477"/>
                      <a:pt x="14038" y="2691"/>
                      <a:pt x="13884" y="2929"/>
                    </a:cubicBezTo>
                    <a:cubicBezTo>
                      <a:pt x="14300" y="1715"/>
                      <a:pt x="14693" y="298"/>
                      <a:pt x="14693" y="298"/>
                    </a:cubicBezTo>
                    <a:lnTo>
                      <a:pt x="14693" y="298"/>
                    </a:lnTo>
                    <a:cubicBezTo>
                      <a:pt x="14693" y="298"/>
                      <a:pt x="14336" y="1024"/>
                      <a:pt x="13955" y="1881"/>
                    </a:cubicBezTo>
                    <a:cubicBezTo>
                      <a:pt x="14181" y="989"/>
                      <a:pt x="14360" y="191"/>
                      <a:pt x="14360" y="191"/>
                    </a:cubicBezTo>
                    <a:lnTo>
                      <a:pt x="14360" y="191"/>
                    </a:lnTo>
                    <a:cubicBezTo>
                      <a:pt x="14360" y="191"/>
                      <a:pt x="13955" y="1120"/>
                      <a:pt x="13586" y="2120"/>
                    </a:cubicBezTo>
                    <a:cubicBezTo>
                      <a:pt x="13741" y="1108"/>
                      <a:pt x="13848" y="131"/>
                      <a:pt x="13848" y="131"/>
                    </a:cubicBezTo>
                    <a:lnTo>
                      <a:pt x="13848" y="131"/>
                    </a:lnTo>
                    <a:cubicBezTo>
                      <a:pt x="13848" y="131"/>
                      <a:pt x="13538" y="1120"/>
                      <a:pt x="13253" y="2143"/>
                    </a:cubicBezTo>
                    <a:cubicBezTo>
                      <a:pt x="13264" y="1965"/>
                      <a:pt x="13264" y="1786"/>
                      <a:pt x="13288" y="1619"/>
                    </a:cubicBezTo>
                    <a:cubicBezTo>
                      <a:pt x="13312" y="1298"/>
                      <a:pt x="13360" y="1000"/>
                      <a:pt x="13383" y="786"/>
                    </a:cubicBezTo>
                    <a:cubicBezTo>
                      <a:pt x="13419" y="584"/>
                      <a:pt x="13443" y="465"/>
                      <a:pt x="13443" y="465"/>
                    </a:cubicBezTo>
                    <a:lnTo>
                      <a:pt x="13443" y="465"/>
                    </a:lnTo>
                    <a:cubicBezTo>
                      <a:pt x="13443" y="465"/>
                      <a:pt x="13407" y="584"/>
                      <a:pt x="13324" y="774"/>
                    </a:cubicBezTo>
                    <a:cubicBezTo>
                      <a:pt x="13253" y="965"/>
                      <a:pt x="13169" y="1262"/>
                      <a:pt x="13086" y="1596"/>
                    </a:cubicBezTo>
                    <a:cubicBezTo>
                      <a:pt x="13074" y="1619"/>
                      <a:pt x="13074" y="1655"/>
                      <a:pt x="13074" y="1703"/>
                    </a:cubicBezTo>
                    <a:cubicBezTo>
                      <a:pt x="13050" y="1488"/>
                      <a:pt x="13014" y="1262"/>
                      <a:pt x="12967" y="1072"/>
                    </a:cubicBezTo>
                    <a:cubicBezTo>
                      <a:pt x="12907" y="762"/>
                      <a:pt x="12836" y="488"/>
                      <a:pt x="12788" y="298"/>
                    </a:cubicBezTo>
                    <a:cubicBezTo>
                      <a:pt x="12729" y="107"/>
                      <a:pt x="12705" y="0"/>
                      <a:pt x="127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0"/>
              <p:cNvSpPr/>
              <p:nvPr/>
            </p:nvSpPr>
            <p:spPr>
              <a:xfrm>
                <a:off x="-1340650" y="1289400"/>
                <a:ext cx="380725" cy="127425"/>
              </a:xfrm>
              <a:custGeom>
                <a:avLst/>
                <a:gdLst/>
                <a:ahLst/>
                <a:cxnLst/>
                <a:rect l="l" t="t" r="r" b="b"/>
                <a:pathLst>
                  <a:path w="15229" h="5097" extrusionOk="0">
                    <a:moveTo>
                      <a:pt x="11025" y="786"/>
                    </a:moveTo>
                    <a:lnTo>
                      <a:pt x="11025" y="786"/>
                    </a:lnTo>
                    <a:cubicBezTo>
                      <a:pt x="11025" y="786"/>
                      <a:pt x="11027" y="790"/>
                      <a:pt x="11031" y="796"/>
                    </a:cubicBezTo>
                    <a:lnTo>
                      <a:pt x="11031" y="796"/>
                    </a:lnTo>
                    <a:lnTo>
                      <a:pt x="11025" y="786"/>
                    </a:lnTo>
                    <a:close/>
                    <a:moveTo>
                      <a:pt x="3715" y="989"/>
                    </a:moveTo>
                    <a:cubicBezTo>
                      <a:pt x="3715" y="989"/>
                      <a:pt x="3715" y="1001"/>
                      <a:pt x="3727" y="1025"/>
                    </a:cubicBezTo>
                    <a:cubicBezTo>
                      <a:pt x="3734" y="1025"/>
                      <a:pt x="3739" y="1025"/>
                      <a:pt x="3743" y="1025"/>
                    </a:cubicBezTo>
                    <a:lnTo>
                      <a:pt x="3743" y="1025"/>
                    </a:lnTo>
                    <a:cubicBezTo>
                      <a:pt x="3724" y="998"/>
                      <a:pt x="3715" y="989"/>
                      <a:pt x="3715" y="989"/>
                    </a:cubicBezTo>
                    <a:close/>
                    <a:moveTo>
                      <a:pt x="3743" y="1025"/>
                    </a:moveTo>
                    <a:cubicBezTo>
                      <a:pt x="3745" y="1028"/>
                      <a:pt x="3748" y="1032"/>
                      <a:pt x="3751" y="1036"/>
                    </a:cubicBezTo>
                    <a:cubicBezTo>
                      <a:pt x="3763" y="1048"/>
                      <a:pt x="3774" y="1048"/>
                      <a:pt x="3786" y="1060"/>
                    </a:cubicBezTo>
                    <a:cubicBezTo>
                      <a:pt x="3788" y="1061"/>
                      <a:pt x="3790" y="1063"/>
                      <a:pt x="3792" y="1064"/>
                    </a:cubicBezTo>
                    <a:lnTo>
                      <a:pt x="3792" y="1064"/>
                    </a:lnTo>
                    <a:cubicBezTo>
                      <a:pt x="3781" y="1054"/>
                      <a:pt x="3772" y="1045"/>
                      <a:pt x="3763" y="1036"/>
                    </a:cubicBezTo>
                    <a:cubicBezTo>
                      <a:pt x="3754" y="1028"/>
                      <a:pt x="3752" y="1026"/>
                      <a:pt x="3743" y="1025"/>
                    </a:cubicBezTo>
                    <a:close/>
                    <a:moveTo>
                      <a:pt x="4441" y="1084"/>
                    </a:moveTo>
                    <a:lnTo>
                      <a:pt x="4443" y="1085"/>
                    </a:lnTo>
                    <a:lnTo>
                      <a:pt x="4443" y="1085"/>
                    </a:lnTo>
                    <a:cubicBezTo>
                      <a:pt x="4442" y="1084"/>
                      <a:pt x="4441" y="1084"/>
                      <a:pt x="4441" y="1084"/>
                    </a:cubicBezTo>
                    <a:close/>
                    <a:moveTo>
                      <a:pt x="6017" y="1195"/>
                    </a:moveTo>
                    <a:cubicBezTo>
                      <a:pt x="6018" y="1207"/>
                      <a:pt x="6021" y="1219"/>
                      <a:pt x="6025" y="1233"/>
                    </a:cubicBezTo>
                    <a:lnTo>
                      <a:pt x="6025" y="1233"/>
                    </a:lnTo>
                    <a:lnTo>
                      <a:pt x="6025" y="1203"/>
                    </a:lnTo>
                    <a:cubicBezTo>
                      <a:pt x="6022" y="1201"/>
                      <a:pt x="6019" y="1198"/>
                      <a:pt x="6017" y="1195"/>
                    </a:cubicBezTo>
                    <a:close/>
                    <a:moveTo>
                      <a:pt x="4929" y="1195"/>
                    </a:moveTo>
                    <a:cubicBezTo>
                      <a:pt x="4999" y="1244"/>
                      <a:pt x="5077" y="1301"/>
                      <a:pt x="5156" y="1358"/>
                    </a:cubicBezTo>
                    <a:cubicBezTo>
                      <a:pt x="5162" y="1363"/>
                      <a:pt x="5169" y="1368"/>
                      <a:pt x="5175" y="1374"/>
                    </a:cubicBezTo>
                    <a:lnTo>
                      <a:pt x="5175" y="1374"/>
                    </a:lnTo>
                    <a:cubicBezTo>
                      <a:pt x="5039" y="1335"/>
                      <a:pt x="4977" y="1303"/>
                      <a:pt x="4906" y="1263"/>
                    </a:cubicBezTo>
                    <a:cubicBezTo>
                      <a:pt x="4899" y="1235"/>
                      <a:pt x="4915" y="1216"/>
                      <a:pt x="4929" y="1195"/>
                    </a:cubicBezTo>
                    <a:close/>
                    <a:moveTo>
                      <a:pt x="3084" y="1251"/>
                    </a:moveTo>
                    <a:cubicBezTo>
                      <a:pt x="3096" y="1263"/>
                      <a:pt x="3108" y="1286"/>
                      <a:pt x="3120" y="1310"/>
                    </a:cubicBezTo>
                    <a:cubicBezTo>
                      <a:pt x="3120" y="1346"/>
                      <a:pt x="3131" y="1394"/>
                      <a:pt x="3131" y="1441"/>
                    </a:cubicBezTo>
                    <a:lnTo>
                      <a:pt x="3120" y="1429"/>
                    </a:lnTo>
                    <a:cubicBezTo>
                      <a:pt x="3108" y="1346"/>
                      <a:pt x="3096" y="1286"/>
                      <a:pt x="3084" y="1251"/>
                    </a:cubicBezTo>
                    <a:close/>
                    <a:moveTo>
                      <a:pt x="12109" y="1382"/>
                    </a:moveTo>
                    <a:cubicBezTo>
                      <a:pt x="12143" y="1462"/>
                      <a:pt x="12156" y="1554"/>
                      <a:pt x="12188" y="1635"/>
                    </a:cubicBezTo>
                    <a:lnTo>
                      <a:pt x="12188" y="1635"/>
                    </a:lnTo>
                    <a:cubicBezTo>
                      <a:pt x="12182" y="1626"/>
                      <a:pt x="12168" y="1617"/>
                      <a:pt x="12168" y="1608"/>
                    </a:cubicBezTo>
                    <a:cubicBezTo>
                      <a:pt x="12156" y="1560"/>
                      <a:pt x="12133" y="1525"/>
                      <a:pt x="12109" y="1489"/>
                    </a:cubicBezTo>
                    <a:cubicBezTo>
                      <a:pt x="12097" y="1453"/>
                      <a:pt x="12097" y="1406"/>
                      <a:pt x="12109" y="1382"/>
                    </a:cubicBezTo>
                    <a:close/>
                    <a:moveTo>
                      <a:pt x="8049" y="989"/>
                    </a:moveTo>
                    <a:lnTo>
                      <a:pt x="8049" y="989"/>
                    </a:lnTo>
                    <a:cubicBezTo>
                      <a:pt x="8192" y="1144"/>
                      <a:pt x="8382" y="1346"/>
                      <a:pt x="8549" y="1608"/>
                    </a:cubicBezTo>
                    <a:cubicBezTo>
                      <a:pt x="8573" y="1620"/>
                      <a:pt x="8573" y="1632"/>
                      <a:pt x="8585" y="1644"/>
                    </a:cubicBezTo>
                    <a:cubicBezTo>
                      <a:pt x="8442" y="1560"/>
                      <a:pt x="8299" y="1489"/>
                      <a:pt x="8180" y="1429"/>
                    </a:cubicBezTo>
                    <a:cubicBezTo>
                      <a:pt x="8120" y="1227"/>
                      <a:pt x="8084" y="1084"/>
                      <a:pt x="8049" y="989"/>
                    </a:cubicBezTo>
                    <a:close/>
                    <a:moveTo>
                      <a:pt x="5144" y="1679"/>
                    </a:moveTo>
                    <a:lnTo>
                      <a:pt x="5215" y="1751"/>
                    </a:lnTo>
                    <a:cubicBezTo>
                      <a:pt x="5203" y="1739"/>
                      <a:pt x="5179" y="1739"/>
                      <a:pt x="5167" y="1727"/>
                    </a:cubicBezTo>
                    <a:cubicBezTo>
                      <a:pt x="5167" y="1703"/>
                      <a:pt x="5144" y="1691"/>
                      <a:pt x="5144" y="1679"/>
                    </a:cubicBezTo>
                    <a:close/>
                    <a:moveTo>
                      <a:pt x="2167" y="1406"/>
                    </a:moveTo>
                    <a:lnTo>
                      <a:pt x="2167" y="1406"/>
                    </a:lnTo>
                    <a:cubicBezTo>
                      <a:pt x="2239" y="1501"/>
                      <a:pt x="2334" y="1632"/>
                      <a:pt x="2429" y="1798"/>
                    </a:cubicBezTo>
                    <a:cubicBezTo>
                      <a:pt x="2346" y="1727"/>
                      <a:pt x="2274" y="1667"/>
                      <a:pt x="2215" y="1620"/>
                    </a:cubicBezTo>
                    <a:cubicBezTo>
                      <a:pt x="2203" y="1548"/>
                      <a:pt x="2191" y="1465"/>
                      <a:pt x="2167" y="1406"/>
                    </a:cubicBezTo>
                    <a:close/>
                    <a:moveTo>
                      <a:pt x="7846" y="1334"/>
                    </a:moveTo>
                    <a:lnTo>
                      <a:pt x="7858" y="1346"/>
                    </a:lnTo>
                    <a:cubicBezTo>
                      <a:pt x="7894" y="1382"/>
                      <a:pt x="7942" y="1406"/>
                      <a:pt x="8001" y="1441"/>
                    </a:cubicBezTo>
                    <a:lnTo>
                      <a:pt x="8049" y="1525"/>
                    </a:lnTo>
                    <a:cubicBezTo>
                      <a:pt x="8049" y="1620"/>
                      <a:pt x="8061" y="1727"/>
                      <a:pt x="8061" y="1810"/>
                    </a:cubicBezTo>
                    <a:cubicBezTo>
                      <a:pt x="8049" y="1798"/>
                      <a:pt x="8037" y="1798"/>
                      <a:pt x="8001" y="1787"/>
                    </a:cubicBezTo>
                    <a:cubicBezTo>
                      <a:pt x="7965" y="1620"/>
                      <a:pt x="7894" y="1465"/>
                      <a:pt x="7846" y="1334"/>
                    </a:cubicBezTo>
                    <a:close/>
                    <a:moveTo>
                      <a:pt x="4536" y="1751"/>
                    </a:moveTo>
                    <a:lnTo>
                      <a:pt x="4620" y="1846"/>
                    </a:lnTo>
                    <a:cubicBezTo>
                      <a:pt x="4644" y="1870"/>
                      <a:pt x="4667" y="1917"/>
                      <a:pt x="4703" y="1941"/>
                    </a:cubicBezTo>
                    <a:cubicBezTo>
                      <a:pt x="4667" y="1929"/>
                      <a:pt x="4644" y="1917"/>
                      <a:pt x="4620" y="1882"/>
                    </a:cubicBezTo>
                    <a:cubicBezTo>
                      <a:pt x="4596" y="1870"/>
                      <a:pt x="4584" y="1858"/>
                      <a:pt x="4548" y="1846"/>
                    </a:cubicBezTo>
                    <a:cubicBezTo>
                      <a:pt x="4548" y="1810"/>
                      <a:pt x="4536" y="1787"/>
                      <a:pt x="4536" y="1751"/>
                    </a:cubicBezTo>
                    <a:close/>
                    <a:moveTo>
                      <a:pt x="4834" y="1394"/>
                    </a:moveTo>
                    <a:lnTo>
                      <a:pt x="4834" y="1394"/>
                    </a:lnTo>
                    <a:cubicBezTo>
                      <a:pt x="4894" y="1441"/>
                      <a:pt x="4965" y="1501"/>
                      <a:pt x="5048" y="1572"/>
                    </a:cubicBezTo>
                    <a:lnTo>
                      <a:pt x="5048" y="1667"/>
                    </a:lnTo>
                    <a:cubicBezTo>
                      <a:pt x="4989" y="1632"/>
                      <a:pt x="4941" y="1620"/>
                      <a:pt x="4941" y="1620"/>
                    </a:cubicBezTo>
                    <a:lnTo>
                      <a:pt x="4941" y="1620"/>
                    </a:lnTo>
                    <a:cubicBezTo>
                      <a:pt x="4941" y="1620"/>
                      <a:pt x="4977" y="1644"/>
                      <a:pt x="5048" y="1703"/>
                    </a:cubicBezTo>
                    <a:lnTo>
                      <a:pt x="5048" y="1941"/>
                    </a:lnTo>
                    <a:cubicBezTo>
                      <a:pt x="5001" y="1906"/>
                      <a:pt x="4953" y="1870"/>
                      <a:pt x="4929" y="1858"/>
                    </a:cubicBezTo>
                    <a:cubicBezTo>
                      <a:pt x="4906" y="1787"/>
                      <a:pt x="4894" y="1703"/>
                      <a:pt x="4882" y="1644"/>
                    </a:cubicBezTo>
                    <a:cubicBezTo>
                      <a:pt x="4870" y="1560"/>
                      <a:pt x="4846" y="1489"/>
                      <a:pt x="4834" y="1394"/>
                    </a:cubicBezTo>
                    <a:close/>
                    <a:moveTo>
                      <a:pt x="5584" y="1382"/>
                    </a:moveTo>
                    <a:cubicBezTo>
                      <a:pt x="5596" y="1394"/>
                      <a:pt x="5608" y="1429"/>
                      <a:pt x="5620" y="1441"/>
                    </a:cubicBezTo>
                    <a:cubicBezTo>
                      <a:pt x="5715" y="1560"/>
                      <a:pt x="5834" y="1727"/>
                      <a:pt x="5941" y="1917"/>
                    </a:cubicBezTo>
                    <a:cubicBezTo>
                      <a:pt x="5953" y="1941"/>
                      <a:pt x="5965" y="1977"/>
                      <a:pt x="6001" y="2001"/>
                    </a:cubicBezTo>
                    <a:lnTo>
                      <a:pt x="6001" y="2048"/>
                    </a:lnTo>
                    <a:lnTo>
                      <a:pt x="5727" y="1787"/>
                    </a:lnTo>
                    <a:cubicBezTo>
                      <a:pt x="5668" y="1632"/>
                      <a:pt x="5620" y="1501"/>
                      <a:pt x="5584" y="1382"/>
                    </a:cubicBezTo>
                    <a:close/>
                    <a:moveTo>
                      <a:pt x="7372" y="1629"/>
                    </a:moveTo>
                    <a:cubicBezTo>
                      <a:pt x="7385" y="1633"/>
                      <a:pt x="7401" y="1638"/>
                      <a:pt x="7418" y="1644"/>
                    </a:cubicBezTo>
                    <a:cubicBezTo>
                      <a:pt x="7453" y="1656"/>
                      <a:pt x="7501" y="1679"/>
                      <a:pt x="7537" y="1703"/>
                    </a:cubicBezTo>
                    <a:cubicBezTo>
                      <a:pt x="7561" y="1739"/>
                      <a:pt x="7573" y="1775"/>
                      <a:pt x="7584" y="1822"/>
                    </a:cubicBezTo>
                    <a:cubicBezTo>
                      <a:pt x="7596" y="1882"/>
                      <a:pt x="7632" y="1977"/>
                      <a:pt x="7656" y="2060"/>
                    </a:cubicBezTo>
                    <a:cubicBezTo>
                      <a:pt x="7632" y="2048"/>
                      <a:pt x="7596" y="2048"/>
                      <a:pt x="7573" y="2037"/>
                    </a:cubicBezTo>
                    <a:lnTo>
                      <a:pt x="7372" y="1629"/>
                    </a:lnTo>
                    <a:close/>
                    <a:moveTo>
                      <a:pt x="7561" y="1691"/>
                    </a:moveTo>
                    <a:cubicBezTo>
                      <a:pt x="7573" y="1691"/>
                      <a:pt x="7584" y="1703"/>
                      <a:pt x="7596" y="1727"/>
                    </a:cubicBezTo>
                    <a:cubicBezTo>
                      <a:pt x="7656" y="1751"/>
                      <a:pt x="7739" y="1798"/>
                      <a:pt x="7811" y="1846"/>
                    </a:cubicBezTo>
                    <a:lnTo>
                      <a:pt x="7858" y="2108"/>
                    </a:lnTo>
                    <a:cubicBezTo>
                      <a:pt x="7834" y="2108"/>
                      <a:pt x="7834" y="2108"/>
                      <a:pt x="7823" y="2096"/>
                    </a:cubicBezTo>
                    <a:cubicBezTo>
                      <a:pt x="7751" y="1941"/>
                      <a:pt x="7668" y="1822"/>
                      <a:pt x="7596" y="1751"/>
                    </a:cubicBezTo>
                    <a:cubicBezTo>
                      <a:pt x="7584" y="1727"/>
                      <a:pt x="7573" y="1703"/>
                      <a:pt x="7561" y="1691"/>
                    </a:cubicBezTo>
                    <a:close/>
                    <a:moveTo>
                      <a:pt x="2262" y="1846"/>
                    </a:moveTo>
                    <a:lnTo>
                      <a:pt x="2262" y="1846"/>
                    </a:lnTo>
                    <a:cubicBezTo>
                      <a:pt x="2298" y="1906"/>
                      <a:pt x="2346" y="1965"/>
                      <a:pt x="2381" y="2025"/>
                    </a:cubicBezTo>
                    <a:cubicBezTo>
                      <a:pt x="2429" y="2084"/>
                      <a:pt x="2453" y="2156"/>
                      <a:pt x="2500" y="2215"/>
                    </a:cubicBezTo>
                    <a:cubicBezTo>
                      <a:pt x="2393" y="2179"/>
                      <a:pt x="2322" y="2156"/>
                      <a:pt x="2286" y="2156"/>
                    </a:cubicBezTo>
                    <a:cubicBezTo>
                      <a:pt x="2274" y="2048"/>
                      <a:pt x="2274" y="1941"/>
                      <a:pt x="2262" y="1846"/>
                    </a:cubicBezTo>
                    <a:close/>
                    <a:moveTo>
                      <a:pt x="4155" y="1751"/>
                    </a:moveTo>
                    <a:lnTo>
                      <a:pt x="4155" y="1751"/>
                    </a:lnTo>
                    <a:cubicBezTo>
                      <a:pt x="4239" y="1822"/>
                      <a:pt x="4310" y="1894"/>
                      <a:pt x="4417" y="1989"/>
                    </a:cubicBezTo>
                    <a:lnTo>
                      <a:pt x="4417" y="2227"/>
                    </a:lnTo>
                    <a:cubicBezTo>
                      <a:pt x="4322" y="2060"/>
                      <a:pt x="4239" y="1894"/>
                      <a:pt x="4155" y="1751"/>
                    </a:cubicBezTo>
                    <a:close/>
                    <a:moveTo>
                      <a:pt x="6156" y="1608"/>
                    </a:moveTo>
                    <a:lnTo>
                      <a:pt x="6156" y="1608"/>
                    </a:lnTo>
                    <a:cubicBezTo>
                      <a:pt x="6191" y="1644"/>
                      <a:pt x="6215" y="1703"/>
                      <a:pt x="6263" y="1763"/>
                    </a:cubicBezTo>
                    <a:cubicBezTo>
                      <a:pt x="6358" y="1917"/>
                      <a:pt x="6441" y="2084"/>
                      <a:pt x="6572" y="2239"/>
                    </a:cubicBezTo>
                    <a:cubicBezTo>
                      <a:pt x="6453" y="2108"/>
                      <a:pt x="6322" y="1989"/>
                      <a:pt x="6215" y="1870"/>
                    </a:cubicBezTo>
                    <a:cubicBezTo>
                      <a:pt x="6203" y="1763"/>
                      <a:pt x="6179" y="1679"/>
                      <a:pt x="6156" y="1608"/>
                    </a:cubicBezTo>
                    <a:close/>
                    <a:moveTo>
                      <a:pt x="8227" y="1584"/>
                    </a:moveTo>
                    <a:lnTo>
                      <a:pt x="8227" y="1584"/>
                    </a:lnTo>
                    <a:cubicBezTo>
                      <a:pt x="8335" y="1667"/>
                      <a:pt x="8442" y="1751"/>
                      <a:pt x="8537" y="1846"/>
                    </a:cubicBezTo>
                    <a:cubicBezTo>
                      <a:pt x="8656" y="1941"/>
                      <a:pt x="8775" y="2048"/>
                      <a:pt x="8882" y="2168"/>
                    </a:cubicBezTo>
                    <a:cubicBezTo>
                      <a:pt x="8894" y="2215"/>
                      <a:pt x="8930" y="2263"/>
                      <a:pt x="8942" y="2298"/>
                    </a:cubicBezTo>
                    <a:cubicBezTo>
                      <a:pt x="8811" y="2203"/>
                      <a:pt x="8656" y="2108"/>
                      <a:pt x="8525" y="2037"/>
                    </a:cubicBezTo>
                    <a:cubicBezTo>
                      <a:pt x="8489" y="1977"/>
                      <a:pt x="8454" y="1917"/>
                      <a:pt x="8418" y="1858"/>
                    </a:cubicBezTo>
                    <a:cubicBezTo>
                      <a:pt x="8346" y="1763"/>
                      <a:pt x="8287" y="1679"/>
                      <a:pt x="8227" y="1584"/>
                    </a:cubicBezTo>
                    <a:close/>
                    <a:moveTo>
                      <a:pt x="7608" y="2168"/>
                    </a:moveTo>
                    <a:cubicBezTo>
                      <a:pt x="7632" y="2179"/>
                      <a:pt x="7644" y="2179"/>
                      <a:pt x="7668" y="2203"/>
                    </a:cubicBezTo>
                    <a:lnTo>
                      <a:pt x="7668" y="2215"/>
                    </a:lnTo>
                    <a:cubicBezTo>
                      <a:pt x="7680" y="2239"/>
                      <a:pt x="7680" y="2287"/>
                      <a:pt x="7680" y="2322"/>
                    </a:cubicBezTo>
                    <a:cubicBezTo>
                      <a:pt x="7644" y="2275"/>
                      <a:pt x="7632" y="2227"/>
                      <a:pt x="7608" y="2168"/>
                    </a:cubicBezTo>
                    <a:close/>
                    <a:moveTo>
                      <a:pt x="5191" y="1822"/>
                    </a:moveTo>
                    <a:cubicBezTo>
                      <a:pt x="5287" y="1929"/>
                      <a:pt x="5417" y="2048"/>
                      <a:pt x="5548" y="2203"/>
                    </a:cubicBezTo>
                    <a:lnTo>
                      <a:pt x="5584" y="2227"/>
                    </a:lnTo>
                    <a:cubicBezTo>
                      <a:pt x="5560" y="2287"/>
                      <a:pt x="5560" y="2358"/>
                      <a:pt x="5548" y="2441"/>
                    </a:cubicBezTo>
                    <a:cubicBezTo>
                      <a:pt x="5537" y="2406"/>
                      <a:pt x="5501" y="2394"/>
                      <a:pt x="5489" y="2358"/>
                    </a:cubicBezTo>
                    <a:cubicBezTo>
                      <a:pt x="5417" y="2287"/>
                      <a:pt x="5358" y="2215"/>
                      <a:pt x="5287" y="2144"/>
                    </a:cubicBezTo>
                    <a:lnTo>
                      <a:pt x="5191" y="1822"/>
                    </a:lnTo>
                    <a:close/>
                    <a:moveTo>
                      <a:pt x="2870" y="1263"/>
                    </a:moveTo>
                    <a:lnTo>
                      <a:pt x="2870" y="1263"/>
                    </a:lnTo>
                    <a:cubicBezTo>
                      <a:pt x="2894" y="1287"/>
                      <a:pt x="2917" y="1335"/>
                      <a:pt x="2941" y="1382"/>
                    </a:cubicBezTo>
                    <a:lnTo>
                      <a:pt x="2881" y="1322"/>
                    </a:lnTo>
                    <a:lnTo>
                      <a:pt x="2881" y="1322"/>
                    </a:lnTo>
                    <a:cubicBezTo>
                      <a:pt x="2881" y="1322"/>
                      <a:pt x="2941" y="1406"/>
                      <a:pt x="3012" y="1560"/>
                    </a:cubicBezTo>
                    <a:cubicBezTo>
                      <a:pt x="3036" y="1596"/>
                      <a:pt x="3060" y="1632"/>
                      <a:pt x="3096" y="1691"/>
                    </a:cubicBezTo>
                    <a:cubicBezTo>
                      <a:pt x="3096" y="1798"/>
                      <a:pt x="3108" y="1929"/>
                      <a:pt x="3108" y="2048"/>
                    </a:cubicBezTo>
                    <a:lnTo>
                      <a:pt x="3012" y="2001"/>
                    </a:lnTo>
                    <a:lnTo>
                      <a:pt x="3012" y="2001"/>
                    </a:lnTo>
                    <a:cubicBezTo>
                      <a:pt x="3012" y="2001"/>
                      <a:pt x="3048" y="2037"/>
                      <a:pt x="3108" y="2072"/>
                    </a:cubicBezTo>
                    <a:cubicBezTo>
                      <a:pt x="3120" y="2215"/>
                      <a:pt x="3120" y="2358"/>
                      <a:pt x="3131" y="2513"/>
                    </a:cubicBezTo>
                    <a:cubicBezTo>
                      <a:pt x="3131" y="2513"/>
                      <a:pt x="3120" y="2513"/>
                      <a:pt x="3120" y="2489"/>
                    </a:cubicBezTo>
                    <a:cubicBezTo>
                      <a:pt x="3048" y="2346"/>
                      <a:pt x="2953" y="2215"/>
                      <a:pt x="2870" y="2072"/>
                    </a:cubicBezTo>
                    <a:cubicBezTo>
                      <a:pt x="2880" y="1669"/>
                      <a:pt x="2873" y="1352"/>
                      <a:pt x="2870" y="1263"/>
                    </a:cubicBezTo>
                    <a:close/>
                    <a:moveTo>
                      <a:pt x="2286" y="2156"/>
                    </a:moveTo>
                    <a:cubicBezTo>
                      <a:pt x="2334" y="2179"/>
                      <a:pt x="2393" y="2215"/>
                      <a:pt x="2489" y="2275"/>
                    </a:cubicBezTo>
                    <a:cubicBezTo>
                      <a:pt x="2512" y="2287"/>
                      <a:pt x="2524" y="2298"/>
                      <a:pt x="2560" y="2322"/>
                    </a:cubicBezTo>
                    <a:cubicBezTo>
                      <a:pt x="2536" y="2394"/>
                      <a:pt x="2524" y="2477"/>
                      <a:pt x="2512" y="2560"/>
                    </a:cubicBezTo>
                    <a:cubicBezTo>
                      <a:pt x="2441" y="2465"/>
                      <a:pt x="2381" y="2382"/>
                      <a:pt x="2310" y="2287"/>
                    </a:cubicBezTo>
                    <a:cubicBezTo>
                      <a:pt x="2310" y="2239"/>
                      <a:pt x="2286" y="2203"/>
                      <a:pt x="2286" y="2156"/>
                    </a:cubicBezTo>
                    <a:close/>
                    <a:moveTo>
                      <a:pt x="8823" y="2596"/>
                    </a:moveTo>
                    <a:lnTo>
                      <a:pt x="8977" y="2751"/>
                    </a:lnTo>
                    <a:lnTo>
                      <a:pt x="8989" y="2763"/>
                    </a:lnTo>
                    <a:cubicBezTo>
                      <a:pt x="8942" y="2715"/>
                      <a:pt x="8894" y="2691"/>
                      <a:pt x="8835" y="2644"/>
                    </a:cubicBezTo>
                    <a:cubicBezTo>
                      <a:pt x="8835" y="2632"/>
                      <a:pt x="8823" y="2620"/>
                      <a:pt x="8823" y="2596"/>
                    </a:cubicBezTo>
                    <a:close/>
                    <a:moveTo>
                      <a:pt x="4608" y="2156"/>
                    </a:moveTo>
                    <a:lnTo>
                      <a:pt x="4727" y="2275"/>
                    </a:lnTo>
                    <a:cubicBezTo>
                      <a:pt x="4751" y="2465"/>
                      <a:pt x="4775" y="2644"/>
                      <a:pt x="4810" y="2822"/>
                    </a:cubicBezTo>
                    <a:cubicBezTo>
                      <a:pt x="4727" y="2632"/>
                      <a:pt x="4667" y="2418"/>
                      <a:pt x="4620" y="2227"/>
                    </a:cubicBezTo>
                    <a:cubicBezTo>
                      <a:pt x="4620" y="2191"/>
                      <a:pt x="4608" y="2179"/>
                      <a:pt x="4608" y="2156"/>
                    </a:cubicBezTo>
                    <a:close/>
                    <a:moveTo>
                      <a:pt x="1369" y="2656"/>
                    </a:moveTo>
                    <a:cubicBezTo>
                      <a:pt x="1429" y="2739"/>
                      <a:pt x="1477" y="2810"/>
                      <a:pt x="1512" y="2870"/>
                    </a:cubicBezTo>
                    <a:cubicBezTo>
                      <a:pt x="1536" y="2918"/>
                      <a:pt x="1548" y="2977"/>
                      <a:pt x="1548" y="3013"/>
                    </a:cubicBezTo>
                    <a:lnTo>
                      <a:pt x="1369" y="2656"/>
                    </a:lnTo>
                    <a:close/>
                    <a:moveTo>
                      <a:pt x="2334" y="3215"/>
                    </a:moveTo>
                    <a:cubicBezTo>
                      <a:pt x="2346" y="3227"/>
                      <a:pt x="2369" y="3251"/>
                      <a:pt x="2369" y="3275"/>
                    </a:cubicBezTo>
                    <a:cubicBezTo>
                      <a:pt x="2346" y="3251"/>
                      <a:pt x="2334" y="3239"/>
                      <a:pt x="2334" y="3227"/>
                    </a:cubicBezTo>
                    <a:lnTo>
                      <a:pt x="2334" y="3215"/>
                    </a:lnTo>
                    <a:close/>
                    <a:moveTo>
                      <a:pt x="8596" y="3096"/>
                    </a:moveTo>
                    <a:lnTo>
                      <a:pt x="8596" y="3096"/>
                    </a:lnTo>
                    <a:cubicBezTo>
                      <a:pt x="8632" y="3180"/>
                      <a:pt x="8644" y="3275"/>
                      <a:pt x="8680" y="3346"/>
                    </a:cubicBezTo>
                    <a:cubicBezTo>
                      <a:pt x="8692" y="3406"/>
                      <a:pt x="8704" y="3453"/>
                      <a:pt x="8716" y="3513"/>
                    </a:cubicBezTo>
                    <a:lnTo>
                      <a:pt x="8680" y="3465"/>
                    </a:lnTo>
                    <a:cubicBezTo>
                      <a:pt x="8656" y="3430"/>
                      <a:pt x="8656" y="3418"/>
                      <a:pt x="8656" y="3406"/>
                    </a:cubicBezTo>
                    <a:cubicBezTo>
                      <a:pt x="8644" y="3299"/>
                      <a:pt x="8620" y="3191"/>
                      <a:pt x="8596" y="3096"/>
                    </a:cubicBezTo>
                    <a:close/>
                    <a:moveTo>
                      <a:pt x="10609" y="1751"/>
                    </a:moveTo>
                    <a:cubicBezTo>
                      <a:pt x="10621" y="1787"/>
                      <a:pt x="10644" y="1822"/>
                      <a:pt x="10668" y="1858"/>
                    </a:cubicBezTo>
                    <a:cubicBezTo>
                      <a:pt x="10799" y="2120"/>
                      <a:pt x="10918" y="2441"/>
                      <a:pt x="11025" y="2763"/>
                    </a:cubicBezTo>
                    <a:cubicBezTo>
                      <a:pt x="11132" y="3060"/>
                      <a:pt x="11204" y="3346"/>
                      <a:pt x="11263" y="3608"/>
                    </a:cubicBezTo>
                    <a:cubicBezTo>
                      <a:pt x="11216" y="3525"/>
                      <a:pt x="11180" y="3418"/>
                      <a:pt x="11097" y="3311"/>
                    </a:cubicBezTo>
                    <a:cubicBezTo>
                      <a:pt x="11037" y="3049"/>
                      <a:pt x="10942" y="2751"/>
                      <a:pt x="10823" y="2453"/>
                    </a:cubicBezTo>
                    <a:cubicBezTo>
                      <a:pt x="10787" y="2382"/>
                      <a:pt x="10763" y="2322"/>
                      <a:pt x="10728" y="2239"/>
                    </a:cubicBezTo>
                    <a:cubicBezTo>
                      <a:pt x="10680" y="2060"/>
                      <a:pt x="10656" y="1906"/>
                      <a:pt x="10609" y="1751"/>
                    </a:cubicBezTo>
                    <a:close/>
                    <a:moveTo>
                      <a:pt x="12692" y="1"/>
                    </a:moveTo>
                    <a:cubicBezTo>
                      <a:pt x="12692" y="1"/>
                      <a:pt x="12704" y="108"/>
                      <a:pt x="12728" y="310"/>
                    </a:cubicBezTo>
                    <a:cubicBezTo>
                      <a:pt x="12740" y="501"/>
                      <a:pt x="12752" y="786"/>
                      <a:pt x="12764" y="1096"/>
                    </a:cubicBezTo>
                    <a:cubicBezTo>
                      <a:pt x="12764" y="1251"/>
                      <a:pt x="12787" y="1394"/>
                      <a:pt x="12787" y="1560"/>
                    </a:cubicBezTo>
                    <a:cubicBezTo>
                      <a:pt x="12704" y="786"/>
                      <a:pt x="12621" y="143"/>
                      <a:pt x="12621" y="143"/>
                    </a:cubicBezTo>
                    <a:cubicBezTo>
                      <a:pt x="12621" y="143"/>
                      <a:pt x="12561" y="965"/>
                      <a:pt x="12526" y="1858"/>
                    </a:cubicBezTo>
                    <a:cubicBezTo>
                      <a:pt x="12454" y="1632"/>
                      <a:pt x="12383" y="1429"/>
                      <a:pt x="12287" y="1227"/>
                    </a:cubicBezTo>
                    <a:cubicBezTo>
                      <a:pt x="12252" y="1144"/>
                      <a:pt x="12216" y="1060"/>
                      <a:pt x="12168" y="989"/>
                    </a:cubicBezTo>
                    <a:cubicBezTo>
                      <a:pt x="12192" y="882"/>
                      <a:pt x="12192" y="846"/>
                      <a:pt x="12192" y="846"/>
                    </a:cubicBezTo>
                    <a:lnTo>
                      <a:pt x="12192" y="846"/>
                    </a:lnTo>
                    <a:cubicBezTo>
                      <a:pt x="12192" y="846"/>
                      <a:pt x="12168" y="882"/>
                      <a:pt x="12156" y="965"/>
                    </a:cubicBezTo>
                    <a:cubicBezTo>
                      <a:pt x="12037" y="751"/>
                      <a:pt x="11930" y="572"/>
                      <a:pt x="11835" y="429"/>
                    </a:cubicBezTo>
                    <a:cubicBezTo>
                      <a:pt x="11775" y="322"/>
                      <a:pt x="11716" y="263"/>
                      <a:pt x="11668" y="203"/>
                    </a:cubicBezTo>
                    <a:cubicBezTo>
                      <a:pt x="11621" y="155"/>
                      <a:pt x="11609" y="132"/>
                      <a:pt x="11609" y="132"/>
                    </a:cubicBezTo>
                    <a:lnTo>
                      <a:pt x="11609" y="132"/>
                    </a:lnTo>
                    <a:lnTo>
                      <a:pt x="11644" y="215"/>
                    </a:lnTo>
                    <a:cubicBezTo>
                      <a:pt x="11680" y="274"/>
                      <a:pt x="11728" y="346"/>
                      <a:pt x="11764" y="453"/>
                    </a:cubicBezTo>
                    <a:cubicBezTo>
                      <a:pt x="11859" y="644"/>
                      <a:pt x="11966" y="905"/>
                      <a:pt x="12061" y="1215"/>
                    </a:cubicBezTo>
                    <a:lnTo>
                      <a:pt x="12025" y="1346"/>
                    </a:lnTo>
                    <a:cubicBezTo>
                      <a:pt x="11942" y="1215"/>
                      <a:pt x="11883" y="1108"/>
                      <a:pt x="11835" y="1025"/>
                    </a:cubicBezTo>
                    <a:cubicBezTo>
                      <a:pt x="11787" y="941"/>
                      <a:pt x="11740" y="882"/>
                      <a:pt x="11728" y="858"/>
                    </a:cubicBezTo>
                    <a:cubicBezTo>
                      <a:pt x="11644" y="727"/>
                      <a:pt x="11573" y="608"/>
                      <a:pt x="11513" y="501"/>
                    </a:cubicBezTo>
                    <a:cubicBezTo>
                      <a:pt x="11406" y="334"/>
                      <a:pt x="11347" y="251"/>
                      <a:pt x="11347" y="251"/>
                    </a:cubicBezTo>
                    <a:lnTo>
                      <a:pt x="11347" y="251"/>
                    </a:lnTo>
                    <a:cubicBezTo>
                      <a:pt x="11347" y="251"/>
                      <a:pt x="11394" y="346"/>
                      <a:pt x="11466" y="524"/>
                    </a:cubicBezTo>
                    <a:cubicBezTo>
                      <a:pt x="11549" y="703"/>
                      <a:pt x="11621" y="965"/>
                      <a:pt x="11704" y="1239"/>
                    </a:cubicBezTo>
                    <a:cubicBezTo>
                      <a:pt x="11764" y="1441"/>
                      <a:pt x="11823" y="1656"/>
                      <a:pt x="11883" y="1882"/>
                    </a:cubicBezTo>
                    <a:cubicBezTo>
                      <a:pt x="11871" y="1917"/>
                      <a:pt x="11871" y="1941"/>
                      <a:pt x="11859" y="1989"/>
                    </a:cubicBezTo>
                    <a:cubicBezTo>
                      <a:pt x="11787" y="1822"/>
                      <a:pt x="11692" y="1679"/>
                      <a:pt x="11621" y="1536"/>
                    </a:cubicBezTo>
                    <a:lnTo>
                      <a:pt x="11609" y="1525"/>
                    </a:lnTo>
                    <a:cubicBezTo>
                      <a:pt x="11549" y="1203"/>
                      <a:pt x="11490" y="989"/>
                      <a:pt x="11490" y="989"/>
                    </a:cubicBezTo>
                    <a:lnTo>
                      <a:pt x="11490" y="1346"/>
                    </a:lnTo>
                    <a:cubicBezTo>
                      <a:pt x="11383" y="1203"/>
                      <a:pt x="11287" y="1084"/>
                      <a:pt x="11204" y="989"/>
                    </a:cubicBezTo>
                    <a:cubicBezTo>
                      <a:pt x="11144" y="929"/>
                      <a:pt x="11097" y="870"/>
                      <a:pt x="11073" y="846"/>
                    </a:cubicBezTo>
                    <a:cubicBezTo>
                      <a:pt x="11051" y="824"/>
                      <a:pt x="11038" y="806"/>
                      <a:pt x="11031" y="796"/>
                    </a:cubicBezTo>
                    <a:lnTo>
                      <a:pt x="11031" y="796"/>
                    </a:lnTo>
                    <a:lnTo>
                      <a:pt x="11061" y="846"/>
                    </a:lnTo>
                    <a:cubicBezTo>
                      <a:pt x="11085" y="882"/>
                      <a:pt x="11121" y="941"/>
                      <a:pt x="11156" y="1025"/>
                    </a:cubicBezTo>
                    <a:cubicBezTo>
                      <a:pt x="11239" y="1166"/>
                      <a:pt x="11369" y="1379"/>
                      <a:pt x="11452" y="1627"/>
                    </a:cubicBezTo>
                    <a:lnTo>
                      <a:pt x="11452" y="1627"/>
                    </a:lnTo>
                    <a:cubicBezTo>
                      <a:pt x="11443" y="1616"/>
                      <a:pt x="11435" y="1606"/>
                      <a:pt x="11430" y="1596"/>
                    </a:cubicBezTo>
                    <a:cubicBezTo>
                      <a:pt x="11275" y="1334"/>
                      <a:pt x="11132" y="1108"/>
                      <a:pt x="11013" y="965"/>
                    </a:cubicBezTo>
                    <a:cubicBezTo>
                      <a:pt x="10906" y="810"/>
                      <a:pt x="10823" y="727"/>
                      <a:pt x="10823" y="727"/>
                    </a:cubicBezTo>
                    <a:lnTo>
                      <a:pt x="10823" y="727"/>
                    </a:lnTo>
                    <a:cubicBezTo>
                      <a:pt x="10823" y="727"/>
                      <a:pt x="10859" y="822"/>
                      <a:pt x="10942" y="989"/>
                    </a:cubicBezTo>
                    <a:cubicBezTo>
                      <a:pt x="11013" y="1155"/>
                      <a:pt x="11121" y="1406"/>
                      <a:pt x="11204" y="1679"/>
                    </a:cubicBezTo>
                    <a:cubicBezTo>
                      <a:pt x="11216" y="1715"/>
                      <a:pt x="11240" y="1763"/>
                      <a:pt x="11252" y="1822"/>
                    </a:cubicBezTo>
                    <a:cubicBezTo>
                      <a:pt x="11180" y="1703"/>
                      <a:pt x="11121" y="1584"/>
                      <a:pt x="11037" y="1477"/>
                    </a:cubicBezTo>
                    <a:cubicBezTo>
                      <a:pt x="10847" y="1179"/>
                      <a:pt x="10656" y="941"/>
                      <a:pt x="10525" y="786"/>
                    </a:cubicBezTo>
                    <a:cubicBezTo>
                      <a:pt x="10442" y="691"/>
                      <a:pt x="10382" y="632"/>
                      <a:pt x="10335" y="584"/>
                    </a:cubicBezTo>
                    <a:cubicBezTo>
                      <a:pt x="10299" y="549"/>
                      <a:pt x="10276" y="513"/>
                      <a:pt x="10275" y="513"/>
                    </a:cubicBezTo>
                    <a:lnTo>
                      <a:pt x="10275" y="513"/>
                    </a:lnTo>
                    <a:cubicBezTo>
                      <a:pt x="10276" y="513"/>
                      <a:pt x="10299" y="549"/>
                      <a:pt x="10323" y="584"/>
                    </a:cubicBezTo>
                    <a:cubicBezTo>
                      <a:pt x="10359" y="632"/>
                      <a:pt x="10418" y="703"/>
                      <a:pt x="10454" y="810"/>
                    </a:cubicBezTo>
                    <a:cubicBezTo>
                      <a:pt x="10573" y="1001"/>
                      <a:pt x="10716" y="1263"/>
                      <a:pt x="10859" y="1572"/>
                    </a:cubicBezTo>
                    <a:cubicBezTo>
                      <a:pt x="10954" y="1763"/>
                      <a:pt x="11037" y="1977"/>
                      <a:pt x="11121" y="2191"/>
                    </a:cubicBezTo>
                    <a:cubicBezTo>
                      <a:pt x="11037" y="2060"/>
                      <a:pt x="10954" y="1929"/>
                      <a:pt x="10859" y="1810"/>
                    </a:cubicBezTo>
                    <a:cubicBezTo>
                      <a:pt x="10728" y="1632"/>
                      <a:pt x="10609" y="1465"/>
                      <a:pt x="10501" y="1346"/>
                    </a:cubicBezTo>
                    <a:cubicBezTo>
                      <a:pt x="10478" y="1239"/>
                      <a:pt x="10430" y="1144"/>
                      <a:pt x="10394" y="1060"/>
                    </a:cubicBezTo>
                    <a:cubicBezTo>
                      <a:pt x="10323" y="882"/>
                      <a:pt x="10275" y="786"/>
                      <a:pt x="10275" y="786"/>
                    </a:cubicBezTo>
                    <a:lnTo>
                      <a:pt x="10275" y="786"/>
                    </a:lnTo>
                    <a:cubicBezTo>
                      <a:pt x="10275" y="786"/>
                      <a:pt x="10299" y="906"/>
                      <a:pt x="10323" y="1084"/>
                    </a:cubicBezTo>
                    <a:cubicBezTo>
                      <a:pt x="10323" y="1108"/>
                      <a:pt x="10335" y="1155"/>
                      <a:pt x="10335" y="1179"/>
                    </a:cubicBezTo>
                    <a:cubicBezTo>
                      <a:pt x="10275" y="1120"/>
                      <a:pt x="10240" y="1060"/>
                      <a:pt x="10192" y="1036"/>
                    </a:cubicBezTo>
                    <a:lnTo>
                      <a:pt x="10132" y="977"/>
                    </a:lnTo>
                    <a:lnTo>
                      <a:pt x="10132" y="977"/>
                    </a:lnTo>
                    <a:cubicBezTo>
                      <a:pt x="10132" y="977"/>
                      <a:pt x="10144" y="1001"/>
                      <a:pt x="10180" y="1048"/>
                    </a:cubicBezTo>
                    <a:cubicBezTo>
                      <a:pt x="10204" y="1096"/>
                      <a:pt x="10251" y="1155"/>
                      <a:pt x="10299" y="1239"/>
                    </a:cubicBezTo>
                    <a:cubicBezTo>
                      <a:pt x="10311" y="1275"/>
                      <a:pt x="10323" y="1298"/>
                      <a:pt x="10359" y="1334"/>
                    </a:cubicBezTo>
                    <a:cubicBezTo>
                      <a:pt x="10370" y="1452"/>
                      <a:pt x="10382" y="1570"/>
                      <a:pt x="10394" y="1700"/>
                    </a:cubicBezTo>
                    <a:lnTo>
                      <a:pt x="10394" y="1700"/>
                    </a:lnTo>
                    <a:cubicBezTo>
                      <a:pt x="10392" y="1691"/>
                      <a:pt x="10382" y="1690"/>
                      <a:pt x="10382" y="1679"/>
                    </a:cubicBezTo>
                    <a:cubicBezTo>
                      <a:pt x="10240" y="1417"/>
                      <a:pt x="10085" y="1227"/>
                      <a:pt x="9966" y="1084"/>
                    </a:cubicBezTo>
                    <a:lnTo>
                      <a:pt x="9787" y="858"/>
                    </a:lnTo>
                    <a:lnTo>
                      <a:pt x="9787" y="858"/>
                    </a:lnTo>
                    <a:cubicBezTo>
                      <a:pt x="9787" y="858"/>
                      <a:pt x="9835" y="965"/>
                      <a:pt x="9918" y="1108"/>
                    </a:cubicBezTo>
                    <a:cubicBezTo>
                      <a:pt x="10001" y="1275"/>
                      <a:pt x="10097" y="1501"/>
                      <a:pt x="10216" y="1763"/>
                    </a:cubicBezTo>
                    <a:cubicBezTo>
                      <a:pt x="10311" y="1977"/>
                      <a:pt x="10382" y="2179"/>
                      <a:pt x="10454" y="2418"/>
                    </a:cubicBezTo>
                    <a:cubicBezTo>
                      <a:pt x="10037" y="1870"/>
                      <a:pt x="9620" y="1382"/>
                      <a:pt x="9620" y="1382"/>
                    </a:cubicBezTo>
                    <a:lnTo>
                      <a:pt x="9620" y="1382"/>
                    </a:lnTo>
                    <a:cubicBezTo>
                      <a:pt x="9620" y="1382"/>
                      <a:pt x="9728" y="1596"/>
                      <a:pt x="9894" y="1929"/>
                    </a:cubicBezTo>
                    <a:cubicBezTo>
                      <a:pt x="9680" y="1620"/>
                      <a:pt x="9442" y="1322"/>
                      <a:pt x="9204" y="1084"/>
                    </a:cubicBezTo>
                    <a:cubicBezTo>
                      <a:pt x="8942" y="810"/>
                      <a:pt x="8692" y="584"/>
                      <a:pt x="8489" y="453"/>
                    </a:cubicBezTo>
                    <a:cubicBezTo>
                      <a:pt x="8406" y="382"/>
                      <a:pt x="8311" y="334"/>
                      <a:pt x="8275" y="286"/>
                    </a:cubicBezTo>
                    <a:cubicBezTo>
                      <a:pt x="8215" y="263"/>
                      <a:pt x="8180" y="227"/>
                      <a:pt x="8180" y="227"/>
                    </a:cubicBezTo>
                    <a:lnTo>
                      <a:pt x="8180" y="227"/>
                    </a:lnTo>
                    <a:lnTo>
                      <a:pt x="8251" y="310"/>
                    </a:lnTo>
                    <a:cubicBezTo>
                      <a:pt x="8299" y="346"/>
                      <a:pt x="8370" y="405"/>
                      <a:pt x="8454" y="501"/>
                    </a:cubicBezTo>
                    <a:cubicBezTo>
                      <a:pt x="8608" y="667"/>
                      <a:pt x="8835" y="917"/>
                      <a:pt x="9049" y="1215"/>
                    </a:cubicBezTo>
                    <a:cubicBezTo>
                      <a:pt x="9144" y="1346"/>
                      <a:pt x="9251" y="1513"/>
                      <a:pt x="9358" y="1656"/>
                    </a:cubicBezTo>
                    <a:cubicBezTo>
                      <a:pt x="9132" y="1465"/>
                      <a:pt x="8930" y="1322"/>
                      <a:pt x="8775" y="1215"/>
                    </a:cubicBezTo>
                    <a:cubicBezTo>
                      <a:pt x="8704" y="1155"/>
                      <a:pt x="8632" y="1120"/>
                      <a:pt x="8585" y="1096"/>
                    </a:cubicBezTo>
                    <a:cubicBezTo>
                      <a:pt x="8537" y="1060"/>
                      <a:pt x="8513" y="1048"/>
                      <a:pt x="8513" y="1048"/>
                    </a:cubicBezTo>
                    <a:lnTo>
                      <a:pt x="8513" y="1048"/>
                    </a:lnTo>
                    <a:lnTo>
                      <a:pt x="8573" y="1108"/>
                    </a:lnTo>
                    <a:cubicBezTo>
                      <a:pt x="8608" y="1144"/>
                      <a:pt x="8668" y="1203"/>
                      <a:pt x="8727" y="1263"/>
                    </a:cubicBezTo>
                    <a:cubicBezTo>
                      <a:pt x="8870" y="1394"/>
                      <a:pt x="9049" y="1572"/>
                      <a:pt x="9227" y="1810"/>
                    </a:cubicBezTo>
                    <a:cubicBezTo>
                      <a:pt x="9406" y="2048"/>
                      <a:pt x="9585" y="2310"/>
                      <a:pt x="9716" y="2596"/>
                    </a:cubicBezTo>
                    <a:lnTo>
                      <a:pt x="9763" y="2691"/>
                    </a:lnTo>
                    <a:lnTo>
                      <a:pt x="9763" y="2691"/>
                    </a:lnTo>
                    <a:lnTo>
                      <a:pt x="9537" y="2418"/>
                    </a:lnTo>
                    <a:cubicBezTo>
                      <a:pt x="9418" y="2298"/>
                      <a:pt x="9299" y="2191"/>
                      <a:pt x="9180" y="2096"/>
                    </a:cubicBezTo>
                    <a:cubicBezTo>
                      <a:pt x="9049" y="1870"/>
                      <a:pt x="8882" y="1679"/>
                      <a:pt x="8716" y="1501"/>
                    </a:cubicBezTo>
                    <a:cubicBezTo>
                      <a:pt x="8489" y="1263"/>
                      <a:pt x="8251" y="1084"/>
                      <a:pt x="8096" y="965"/>
                    </a:cubicBezTo>
                    <a:cubicBezTo>
                      <a:pt x="8061" y="941"/>
                      <a:pt x="8049" y="929"/>
                      <a:pt x="8037" y="917"/>
                    </a:cubicBezTo>
                    <a:cubicBezTo>
                      <a:pt x="8037" y="882"/>
                      <a:pt x="8013" y="882"/>
                      <a:pt x="8013" y="882"/>
                    </a:cubicBezTo>
                    <a:lnTo>
                      <a:pt x="8013" y="917"/>
                    </a:lnTo>
                    <a:cubicBezTo>
                      <a:pt x="7954" y="882"/>
                      <a:pt x="7918" y="858"/>
                      <a:pt x="7882" y="846"/>
                    </a:cubicBezTo>
                    <a:cubicBezTo>
                      <a:pt x="7835" y="810"/>
                      <a:pt x="7811" y="798"/>
                      <a:pt x="7811" y="798"/>
                    </a:cubicBezTo>
                    <a:lnTo>
                      <a:pt x="7811" y="798"/>
                    </a:lnTo>
                    <a:cubicBezTo>
                      <a:pt x="7811" y="798"/>
                      <a:pt x="7835" y="811"/>
                      <a:pt x="7870" y="858"/>
                    </a:cubicBezTo>
                    <a:cubicBezTo>
                      <a:pt x="7894" y="882"/>
                      <a:pt x="7954" y="929"/>
                      <a:pt x="8013" y="989"/>
                    </a:cubicBezTo>
                    <a:cubicBezTo>
                      <a:pt x="8013" y="1084"/>
                      <a:pt x="8037" y="1215"/>
                      <a:pt x="8049" y="1394"/>
                    </a:cubicBezTo>
                    <a:cubicBezTo>
                      <a:pt x="8049" y="1394"/>
                      <a:pt x="8037" y="1394"/>
                      <a:pt x="8037" y="1382"/>
                    </a:cubicBezTo>
                    <a:cubicBezTo>
                      <a:pt x="7954" y="1286"/>
                      <a:pt x="7918" y="1239"/>
                      <a:pt x="7918" y="1239"/>
                    </a:cubicBezTo>
                    <a:lnTo>
                      <a:pt x="7918" y="1239"/>
                    </a:lnTo>
                    <a:cubicBezTo>
                      <a:pt x="7918" y="1239"/>
                      <a:pt x="7930" y="1286"/>
                      <a:pt x="7977" y="1346"/>
                    </a:cubicBezTo>
                    <a:cubicBezTo>
                      <a:pt x="7954" y="1334"/>
                      <a:pt x="7930" y="1334"/>
                      <a:pt x="7918" y="1322"/>
                    </a:cubicBezTo>
                    <a:cubicBezTo>
                      <a:pt x="7882" y="1298"/>
                      <a:pt x="7858" y="1298"/>
                      <a:pt x="7834" y="1286"/>
                    </a:cubicBezTo>
                    <a:cubicBezTo>
                      <a:pt x="7751" y="1048"/>
                      <a:pt x="7692" y="906"/>
                      <a:pt x="7692" y="905"/>
                    </a:cubicBezTo>
                    <a:lnTo>
                      <a:pt x="7692" y="905"/>
                    </a:lnTo>
                    <a:cubicBezTo>
                      <a:pt x="7692" y="906"/>
                      <a:pt x="7703" y="1036"/>
                      <a:pt x="7739" y="1263"/>
                    </a:cubicBezTo>
                    <a:cubicBezTo>
                      <a:pt x="7715" y="1263"/>
                      <a:pt x="7692" y="1239"/>
                      <a:pt x="7680" y="1239"/>
                    </a:cubicBezTo>
                    <a:cubicBezTo>
                      <a:pt x="7620" y="1227"/>
                      <a:pt x="7585" y="1215"/>
                      <a:pt x="7584" y="1215"/>
                    </a:cubicBezTo>
                    <a:lnTo>
                      <a:pt x="7584" y="1215"/>
                    </a:lnTo>
                    <a:cubicBezTo>
                      <a:pt x="7585" y="1215"/>
                      <a:pt x="7620" y="1227"/>
                      <a:pt x="7656" y="1263"/>
                    </a:cubicBezTo>
                    <a:cubicBezTo>
                      <a:pt x="7680" y="1275"/>
                      <a:pt x="7703" y="1286"/>
                      <a:pt x="7739" y="1298"/>
                    </a:cubicBezTo>
                    <a:cubicBezTo>
                      <a:pt x="7751" y="1441"/>
                      <a:pt x="7775" y="1584"/>
                      <a:pt x="7811" y="1751"/>
                    </a:cubicBezTo>
                    <a:cubicBezTo>
                      <a:pt x="7751" y="1739"/>
                      <a:pt x="7692" y="1703"/>
                      <a:pt x="7644" y="1691"/>
                    </a:cubicBezTo>
                    <a:cubicBezTo>
                      <a:pt x="7596" y="1679"/>
                      <a:pt x="7561" y="1656"/>
                      <a:pt x="7525" y="1656"/>
                    </a:cubicBezTo>
                    <a:cubicBezTo>
                      <a:pt x="7525" y="1644"/>
                      <a:pt x="7513" y="1644"/>
                      <a:pt x="7513" y="1644"/>
                    </a:cubicBezTo>
                    <a:lnTo>
                      <a:pt x="7513" y="1656"/>
                    </a:lnTo>
                    <a:cubicBezTo>
                      <a:pt x="7477" y="1644"/>
                      <a:pt x="7453" y="1644"/>
                      <a:pt x="7418" y="1632"/>
                    </a:cubicBezTo>
                    <a:cubicBezTo>
                      <a:pt x="7400" y="1626"/>
                      <a:pt x="7382" y="1623"/>
                      <a:pt x="7369" y="1621"/>
                    </a:cubicBezTo>
                    <a:lnTo>
                      <a:pt x="7369" y="1621"/>
                    </a:lnTo>
                    <a:lnTo>
                      <a:pt x="7263" y="1406"/>
                    </a:lnTo>
                    <a:cubicBezTo>
                      <a:pt x="7239" y="1298"/>
                      <a:pt x="7227" y="1239"/>
                      <a:pt x="7227" y="1239"/>
                    </a:cubicBezTo>
                    <a:cubicBezTo>
                      <a:pt x="7227" y="1239"/>
                      <a:pt x="7227" y="1275"/>
                      <a:pt x="7215" y="1334"/>
                    </a:cubicBezTo>
                    <a:cubicBezTo>
                      <a:pt x="7108" y="1144"/>
                      <a:pt x="7037" y="1001"/>
                      <a:pt x="7037" y="1001"/>
                    </a:cubicBezTo>
                    <a:lnTo>
                      <a:pt x="7037" y="1001"/>
                    </a:lnTo>
                    <a:cubicBezTo>
                      <a:pt x="7037" y="1001"/>
                      <a:pt x="7096" y="1227"/>
                      <a:pt x="7180" y="1572"/>
                    </a:cubicBezTo>
                    <a:cubicBezTo>
                      <a:pt x="7168" y="1656"/>
                      <a:pt x="7168" y="1775"/>
                      <a:pt x="7156" y="1894"/>
                    </a:cubicBezTo>
                    <a:cubicBezTo>
                      <a:pt x="7156" y="1882"/>
                      <a:pt x="7144" y="1870"/>
                      <a:pt x="7144" y="1870"/>
                    </a:cubicBezTo>
                    <a:cubicBezTo>
                      <a:pt x="7037" y="1584"/>
                      <a:pt x="6941" y="1334"/>
                      <a:pt x="6906" y="1155"/>
                    </a:cubicBezTo>
                    <a:lnTo>
                      <a:pt x="6822" y="858"/>
                    </a:lnTo>
                    <a:lnTo>
                      <a:pt x="6822" y="858"/>
                    </a:lnTo>
                    <a:cubicBezTo>
                      <a:pt x="6822" y="858"/>
                      <a:pt x="6822" y="977"/>
                      <a:pt x="6846" y="1167"/>
                    </a:cubicBezTo>
                    <a:cubicBezTo>
                      <a:pt x="6858" y="1322"/>
                      <a:pt x="6870" y="1525"/>
                      <a:pt x="6918" y="1763"/>
                    </a:cubicBezTo>
                    <a:cubicBezTo>
                      <a:pt x="6858" y="1632"/>
                      <a:pt x="6799" y="1513"/>
                      <a:pt x="6739" y="1394"/>
                    </a:cubicBezTo>
                    <a:cubicBezTo>
                      <a:pt x="6703" y="1346"/>
                      <a:pt x="6680" y="1286"/>
                      <a:pt x="6644" y="1239"/>
                    </a:cubicBezTo>
                    <a:lnTo>
                      <a:pt x="6644" y="1227"/>
                    </a:lnTo>
                    <a:cubicBezTo>
                      <a:pt x="6632" y="1060"/>
                      <a:pt x="6632" y="977"/>
                      <a:pt x="6632" y="977"/>
                    </a:cubicBezTo>
                    <a:cubicBezTo>
                      <a:pt x="6632" y="977"/>
                      <a:pt x="6620" y="1048"/>
                      <a:pt x="6608" y="1155"/>
                    </a:cubicBezTo>
                    <a:cubicBezTo>
                      <a:pt x="6501" y="977"/>
                      <a:pt x="6394" y="822"/>
                      <a:pt x="6310" y="703"/>
                    </a:cubicBezTo>
                    <a:cubicBezTo>
                      <a:pt x="6251" y="632"/>
                      <a:pt x="6191" y="572"/>
                      <a:pt x="6156" y="524"/>
                    </a:cubicBezTo>
                    <a:cubicBezTo>
                      <a:pt x="6132" y="489"/>
                      <a:pt x="6096" y="465"/>
                      <a:pt x="6096" y="465"/>
                    </a:cubicBezTo>
                    <a:lnTo>
                      <a:pt x="6096" y="465"/>
                    </a:lnTo>
                    <a:cubicBezTo>
                      <a:pt x="6096" y="465"/>
                      <a:pt x="6108" y="501"/>
                      <a:pt x="6144" y="548"/>
                    </a:cubicBezTo>
                    <a:cubicBezTo>
                      <a:pt x="6168" y="584"/>
                      <a:pt x="6203" y="667"/>
                      <a:pt x="6251" y="751"/>
                    </a:cubicBezTo>
                    <a:cubicBezTo>
                      <a:pt x="6322" y="905"/>
                      <a:pt x="6406" y="1108"/>
                      <a:pt x="6501" y="1346"/>
                    </a:cubicBezTo>
                    <a:cubicBezTo>
                      <a:pt x="6406" y="1263"/>
                      <a:pt x="6310" y="1179"/>
                      <a:pt x="6215" y="1108"/>
                    </a:cubicBezTo>
                    <a:cubicBezTo>
                      <a:pt x="5906" y="870"/>
                      <a:pt x="5596" y="703"/>
                      <a:pt x="5370" y="608"/>
                    </a:cubicBezTo>
                    <a:cubicBezTo>
                      <a:pt x="5251" y="560"/>
                      <a:pt x="5156" y="524"/>
                      <a:pt x="5096" y="501"/>
                    </a:cubicBezTo>
                    <a:cubicBezTo>
                      <a:pt x="5036" y="465"/>
                      <a:pt x="5001" y="465"/>
                      <a:pt x="5001" y="465"/>
                    </a:cubicBezTo>
                    <a:lnTo>
                      <a:pt x="5001" y="465"/>
                    </a:lnTo>
                    <a:lnTo>
                      <a:pt x="5084" y="513"/>
                    </a:lnTo>
                    <a:cubicBezTo>
                      <a:pt x="5144" y="548"/>
                      <a:pt x="5239" y="584"/>
                      <a:pt x="5334" y="667"/>
                    </a:cubicBezTo>
                    <a:cubicBezTo>
                      <a:pt x="5534" y="785"/>
                      <a:pt x="5769" y="961"/>
                      <a:pt x="6017" y="1195"/>
                    </a:cubicBezTo>
                    <a:lnTo>
                      <a:pt x="6017" y="1195"/>
                    </a:lnTo>
                    <a:cubicBezTo>
                      <a:pt x="6014" y="1180"/>
                      <a:pt x="6013" y="1167"/>
                      <a:pt x="6013" y="1155"/>
                    </a:cubicBezTo>
                    <a:lnTo>
                      <a:pt x="6013" y="1155"/>
                    </a:lnTo>
                    <a:lnTo>
                      <a:pt x="6072" y="1215"/>
                    </a:lnTo>
                    <a:cubicBezTo>
                      <a:pt x="6215" y="1370"/>
                      <a:pt x="6370" y="1548"/>
                      <a:pt x="6501" y="1727"/>
                    </a:cubicBezTo>
                    <a:lnTo>
                      <a:pt x="6501" y="1787"/>
                    </a:lnTo>
                    <a:cubicBezTo>
                      <a:pt x="6453" y="1739"/>
                      <a:pt x="6406" y="1691"/>
                      <a:pt x="6382" y="1644"/>
                    </a:cubicBezTo>
                    <a:cubicBezTo>
                      <a:pt x="6263" y="1525"/>
                      <a:pt x="6156" y="1429"/>
                      <a:pt x="6060" y="1334"/>
                    </a:cubicBezTo>
                    <a:cubicBezTo>
                      <a:pt x="6044" y="1295"/>
                      <a:pt x="6032" y="1261"/>
                      <a:pt x="6025" y="1233"/>
                    </a:cubicBezTo>
                    <a:lnTo>
                      <a:pt x="6025" y="1233"/>
                    </a:lnTo>
                    <a:lnTo>
                      <a:pt x="6025" y="1334"/>
                    </a:lnTo>
                    <a:cubicBezTo>
                      <a:pt x="5989" y="1322"/>
                      <a:pt x="5977" y="1286"/>
                      <a:pt x="5953" y="1275"/>
                    </a:cubicBezTo>
                    <a:cubicBezTo>
                      <a:pt x="5834" y="1179"/>
                      <a:pt x="5751" y="1120"/>
                      <a:pt x="5751" y="1120"/>
                    </a:cubicBezTo>
                    <a:lnTo>
                      <a:pt x="5751" y="1120"/>
                    </a:lnTo>
                    <a:cubicBezTo>
                      <a:pt x="5751" y="1120"/>
                      <a:pt x="5810" y="1203"/>
                      <a:pt x="5906" y="1322"/>
                    </a:cubicBezTo>
                    <a:cubicBezTo>
                      <a:pt x="5929" y="1358"/>
                      <a:pt x="5977" y="1417"/>
                      <a:pt x="6025" y="1477"/>
                    </a:cubicBezTo>
                    <a:lnTo>
                      <a:pt x="6025" y="1739"/>
                    </a:lnTo>
                    <a:cubicBezTo>
                      <a:pt x="5906" y="1620"/>
                      <a:pt x="5787" y="1513"/>
                      <a:pt x="5691" y="1453"/>
                    </a:cubicBezTo>
                    <a:cubicBezTo>
                      <a:pt x="5656" y="1406"/>
                      <a:pt x="5608" y="1382"/>
                      <a:pt x="5572" y="1358"/>
                    </a:cubicBezTo>
                    <a:cubicBezTo>
                      <a:pt x="5537" y="1263"/>
                      <a:pt x="5501" y="1179"/>
                      <a:pt x="5501" y="1179"/>
                    </a:cubicBezTo>
                    <a:lnTo>
                      <a:pt x="5501" y="1179"/>
                    </a:lnTo>
                    <a:cubicBezTo>
                      <a:pt x="5501" y="1179"/>
                      <a:pt x="5501" y="1227"/>
                      <a:pt x="5513" y="1322"/>
                    </a:cubicBezTo>
                    <a:lnTo>
                      <a:pt x="5513" y="1334"/>
                    </a:lnTo>
                    <a:cubicBezTo>
                      <a:pt x="5513" y="1417"/>
                      <a:pt x="5537" y="1525"/>
                      <a:pt x="5548" y="1679"/>
                    </a:cubicBezTo>
                    <a:cubicBezTo>
                      <a:pt x="5425" y="1567"/>
                      <a:pt x="5290" y="1465"/>
                      <a:pt x="5175" y="1374"/>
                    </a:cubicBezTo>
                    <a:lnTo>
                      <a:pt x="5175" y="1374"/>
                    </a:lnTo>
                    <a:cubicBezTo>
                      <a:pt x="5198" y="1380"/>
                      <a:pt x="5223" y="1387"/>
                      <a:pt x="5251" y="1394"/>
                    </a:cubicBezTo>
                    <a:cubicBezTo>
                      <a:pt x="5072" y="1310"/>
                      <a:pt x="5025" y="1215"/>
                      <a:pt x="4941" y="1144"/>
                    </a:cubicBezTo>
                    <a:lnTo>
                      <a:pt x="4941" y="1144"/>
                    </a:lnTo>
                    <a:cubicBezTo>
                      <a:pt x="4946" y="1164"/>
                      <a:pt x="4938" y="1180"/>
                      <a:pt x="4929" y="1195"/>
                    </a:cubicBezTo>
                    <a:lnTo>
                      <a:pt x="4929" y="1195"/>
                    </a:lnTo>
                    <a:cubicBezTo>
                      <a:pt x="4881" y="1162"/>
                      <a:pt x="4837" y="1132"/>
                      <a:pt x="4798" y="1108"/>
                    </a:cubicBezTo>
                    <a:cubicBezTo>
                      <a:pt x="4798" y="1060"/>
                      <a:pt x="4786" y="1036"/>
                      <a:pt x="4786" y="1001"/>
                    </a:cubicBezTo>
                    <a:cubicBezTo>
                      <a:pt x="4763" y="822"/>
                      <a:pt x="4739" y="727"/>
                      <a:pt x="4739" y="727"/>
                    </a:cubicBezTo>
                    <a:cubicBezTo>
                      <a:pt x="4739" y="727"/>
                      <a:pt x="4727" y="822"/>
                      <a:pt x="4727" y="1001"/>
                    </a:cubicBezTo>
                    <a:lnTo>
                      <a:pt x="4727" y="1048"/>
                    </a:lnTo>
                    <a:lnTo>
                      <a:pt x="4715" y="1036"/>
                    </a:lnTo>
                    <a:lnTo>
                      <a:pt x="4703" y="1048"/>
                    </a:lnTo>
                    <a:cubicBezTo>
                      <a:pt x="4699" y="1055"/>
                      <a:pt x="4695" y="1062"/>
                      <a:pt x="4691" y="1069"/>
                    </a:cubicBezTo>
                    <a:lnTo>
                      <a:pt x="4691" y="1069"/>
                    </a:lnTo>
                    <a:lnTo>
                      <a:pt x="4691" y="1048"/>
                    </a:lnTo>
                    <a:cubicBezTo>
                      <a:pt x="4655" y="1096"/>
                      <a:pt x="4632" y="1132"/>
                      <a:pt x="4608" y="1155"/>
                    </a:cubicBezTo>
                    <a:cubicBezTo>
                      <a:pt x="4626" y="1155"/>
                      <a:pt x="4638" y="1158"/>
                      <a:pt x="4649" y="1166"/>
                    </a:cubicBezTo>
                    <a:lnTo>
                      <a:pt x="4649" y="1166"/>
                    </a:lnTo>
                    <a:cubicBezTo>
                      <a:pt x="4658" y="1143"/>
                      <a:pt x="4669" y="1110"/>
                      <a:pt x="4691" y="1069"/>
                    </a:cubicBezTo>
                    <a:lnTo>
                      <a:pt x="4691" y="1069"/>
                    </a:lnTo>
                    <a:lnTo>
                      <a:pt x="4691" y="1203"/>
                    </a:lnTo>
                    <a:cubicBezTo>
                      <a:pt x="4673" y="1185"/>
                      <a:pt x="4661" y="1173"/>
                      <a:pt x="4649" y="1166"/>
                    </a:cubicBezTo>
                    <a:lnTo>
                      <a:pt x="4649" y="1166"/>
                    </a:lnTo>
                    <a:cubicBezTo>
                      <a:pt x="4647" y="1171"/>
                      <a:pt x="4645" y="1175"/>
                      <a:pt x="4644" y="1179"/>
                    </a:cubicBezTo>
                    <a:cubicBezTo>
                      <a:pt x="4596" y="1167"/>
                      <a:pt x="4560" y="1144"/>
                      <a:pt x="4536" y="1120"/>
                    </a:cubicBezTo>
                    <a:lnTo>
                      <a:pt x="4443" y="1085"/>
                    </a:lnTo>
                    <a:lnTo>
                      <a:pt x="4443" y="1085"/>
                    </a:lnTo>
                    <a:cubicBezTo>
                      <a:pt x="4451" y="1088"/>
                      <a:pt x="4483" y="1102"/>
                      <a:pt x="4525" y="1144"/>
                    </a:cubicBezTo>
                    <a:cubicBezTo>
                      <a:pt x="4548" y="1155"/>
                      <a:pt x="4584" y="1179"/>
                      <a:pt x="4620" y="1215"/>
                    </a:cubicBezTo>
                    <a:cubicBezTo>
                      <a:pt x="4655" y="1227"/>
                      <a:pt x="4679" y="1263"/>
                      <a:pt x="4715" y="1286"/>
                    </a:cubicBezTo>
                    <a:lnTo>
                      <a:pt x="4715" y="1679"/>
                    </a:lnTo>
                    <a:cubicBezTo>
                      <a:pt x="4655" y="1620"/>
                      <a:pt x="4584" y="1572"/>
                      <a:pt x="4525" y="1525"/>
                    </a:cubicBezTo>
                    <a:cubicBezTo>
                      <a:pt x="4525" y="1465"/>
                      <a:pt x="4501" y="1441"/>
                      <a:pt x="4501" y="1441"/>
                    </a:cubicBezTo>
                    <a:cubicBezTo>
                      <a:pt x="4501" y="1441"/>
                      <a:pt x="4501" y="1465"/>
                      <a:pt x="4489" y="1513"/>
                    </a:cubicBezTo>
                    <a:cubicBezTo>
                      <a:pt x="4310" y="1382"/>
                      <a:pt x="4167" y="1275"/>
                      <a:pt x="4024" y="1203"/>
                    </a:cubicBezTo>
                    <a:cubicBezTo>
                      <a:pt x="3932" y="1145"/>
                      <a:pt x="3851" y="1099"/>
                      <a:pt x="3792" y="1064"/>
                    </a:cubicBezTo>
                    <a:lnTo>
                      <a:pt x="3792" y="1064"/>
                    </a:lnTo>
                    <a:cubicBezTo>
                      <a:pt x="3838" y="1103"/>
                      <a:pt x="3900" y="1147"/>
                      <a:pt x="3977" y="1215"/>
                    </a:cubicBezTo>
                    <a:cubicBezTo>
                      <a:pt x="4108" y="1334"/>
                      <a:pt x="4274" y="1489"/>
                      <a:pt x="4453" y="1679"/>
                    </a:cubicBezTo>
                    <a:cubicBezTo>
                      <a:pt x="4453" y="1703"/>
                      <a:pt x="4453" y="1751"/>
                      <a:pt x="4429" y="1787"/>
                    </a:cubicBezTo>
                    <a:cubicBezTo>
                      <a:pt x="4286" y="1691"/>
                      <a:pt x="4167" y="1620"/>
                      <a:pt x="4048" y="1572"/>
                    </a:cubicBezTo>
                    <a:cubicBezTo>
                      <a:pt x="3893" y="1322"/>
                      <a:pt x="3786" y="1132"/>
                      <a:pt x="3727" y="1025"/>
                    </a:cubicBezTo>
                    <a:cubicBezTo>
                      <a:pt x="3715" y="1001"/>
                      <a:pt x="3703" y="1001"/>
                      <a:pt x="3703" y="1001"/>
                    </a:cubicBezTo>
                    <a:lnTo>
                      <a:pt x="3703" y="1001"/>
                    </a:lnTo>
                    <a:lnTo>
                      <a:pt x="3727" y="1036"/>
                    </a:lnTo>
                    <a:cubicBezTo>
                      <a:pt x="3763" y="1108"/>
                      <a:pt x="3810" y="1286"/>
                      <a:pt x="3882" y="1513"/>
                    </a:cubicBezTo>
                    <a:cubicBezTo>
                      <a:pt x="3786" y="1465"/>
                      <a:pt x="3751" y="1453"/>
                      <a:pt x="3751" y="1453"/>
                    </a:cubicBezTo>
                    <a:lnTo>
                      <a:pt x="3751" y="1453"/>
                    </a:lnTo>
                    <a:cubicBezTo>
                      <a:pt x="3751" y="1453"/>
                      <a:pt x="3810" y="1501"/>
                      <a:pt x="3893" y="1572"/>
                    </a:cubicBezTo>
                    <a:cubicBezTo>
                      <a:pt x="4001" y="1894"/>
                      <a:pt x="4144" y="2310"/>
                      <a:pt x="4298" y="2715"/>
                    </a:cubicBezTo>
                    <a:cubicBezTo>
                      <a:pt x="4251" y="2691"/>
                      <a:pt x="4191" y="2644"/>
                      <a:pt x="4144" y="2608"/>
                    </a:cubicBezTo>
                    <a:cubicBezTo>
                      <a:pt x="4024" y="2346"/>
                      <a:pt x="3882" y="2108"/>
                      <a:pt x="3715" y="1894"/>
                    </a:cubicBezTo>
                    <a:cubicBezTo>
                      <a:pt x="3548" y="1691"/>
                      <a:pt x="3393" y="1513"/>
                      <a:pt x="3251" y="1394"/>
                    </a:cubicBezTo>
                    <a:cubicBezTo>
                      <a:pt x="3227" y="1298"/>
                      <a:pt x="3215" y="1227"/>
                      <a:pt x="3191" y="1155"/>
                    </a:cubicBezTo>
                    <a:cubicBezTo>
                      <a:pt x="3179" y="1060"/>
                      <a:pt x="3179" y="977"/>
                      <a:pt x="3191" y="929"/>
                    </a:cubicBezTo>
                    <a:cubicBezTo>
                      <a:pt x="3191" y="870"/>
                      <a:pt x="3214" y="846"/>
                      <a:pt x="3215" y="846"/>
                    </a:cubicBezTo>
                    <a:lnTo>
                      <a:pt x="3215" y="846"/>
                    </a:lnTo>
                    <a:cubicBezTo>
                      <a:pt x="3214" y="846"/>
                      <a:pt x="3191" y="870"/>
                      <a:pt x="3179" y="917"/>
                    </a:cubicBezTo>
                    <a:cubicBezTo>
                      <a:pt x="3167" y="977"/>
                      <a:pt x="3155" y="1048"/>
                      <a:pt x="3131" y="1155"/>
                    </a:cubicBezTo>
                    <a:lnTo>
                      <a:pt x="3131" y="1286"/>
                    </a:lnTo>
                    <a:cubicBezTo>
                      <a:pt x="3108" y="1275"/>
                      <a:pt x="3096" y="1263"/>
                      <a:pt x="3072" y="1239"/>
                    </a:cubicBezTo>
                    <a:cubicBezTo>
                      <a:pt x="3060" y="1203"/>
                      <a:pt x="3060" y="1167"/>
                      <a:pt x="3060" y="1167"/>
                    </a:cubicBezTo>
                    <a:lnTo>
                      <a:pt x="3060" y="1227"/>
                    </a:lnTo>
                    <a:lnTo>
                      <a:pt x="3012" y="1179"/>
                    </a:lnTo>
                    <a:lnTo>
                      <a:pt x="3012" y="1179"/>
                    </a:lnTo>
                    <a:cubicBezTo>
                      <a:pt x="3013" y="1180"/>
                      <a:pt x="3036" y="1203"/>
                      <a:pt x="3060" y="1239"/>
                    </a:cubicBezTo>
                    <a:lnTo>
                      <a:pt x="3060" y="1382"/>
                    </a:lnTo>
                    <a:cubicBezTo>
                      <a:pt x="3001" y="1322"/>
                      <a:pt x="2953" y="1263"/>
                      <a:pt x="2917" y="1215"/>
                    </a:cubicBezTo>
                    <a:cubicBezTo>
                      <a:pt x="2858" y="1155"/>
                      <a:pt x="2798" y="1108"/>
                      <a:pt x="2762" y="1084"/>
                    </a:cubicBezTo>
                    <a:cubicBezTo>
                      <a:pt x="2739" y="1048"/>
                      <a:pt x="2703" y="1036"/>
                      <a:pt x="2703" y="1036"/>
                    </a:cubicBezTo>
                    <a:lnTo>
                      <a:pt x="2703" y="1036"/>
                    </a:lnTo>
                    <a:cubicBezTo>
                      <a:pt x="2703" y="1036"/>
                      <a:pt x="2715" y="1048"/>
                      <a:pt x="2750" y="1096"/>
                    </a:cubicBezTo>
                    <a:cubicBezTo>
                      <a:pt x="2774" y="1142"/>
                      <a:pt x="2819" y="1177"/>
                      <a:pt x="2865" y="1255"/>
                    </a:cubicBezTo>
                    <a:lnTo>
                      <a:pt x="2865" y="1255"/>
                    </a:lnTo>
                    <a:cubicBezTo>
                      <a:pt x="2848" y="1317"/>
                      <a:pt x="2784" y="1555"/>
                      <a:pt x="2703" y="1870"/>
                    </a:cubicBezTo>
                    <a:lnTo>
                      <a:pt x="2691" y="1858"/>
                    </a:lnTo>
                    <a:cubicBezTo>
                      <a:pt x="2512" y="1644"/>
                      <a:pt x="2346" y="1465"/>
                      <a:pt x="2215" y="1346"/>
                    </a:cubicBezTo>
                    <a:lnTo>
                      <a:pt x="2167" y="1298"/>
                    </a:lnTo>
                    <a:cubicBezTo>
                      <a:pt x="2167" y="1286"/>
                      <a:pt x="2155" y="1263"/>
                      <a:pt x="2155" y="1239"/>
                    </a:cubicBezTo>
                    <a:cubicBezTo>
                      <a:pt x="2084" y="905"/>
                      <a:pt x="1988" y="620"/>
                      <a:pt x="1917" y="405"/>
                    </a:cubicBezTo>
                    <a:cubicBezTo>
                      <a:pt x="1881" y="310"/>
                      <a:pt x="1846" y="227"/>
                      <a:pt x="1822" y="167"/>
                    </a:cubicBezTo>
                    <a:cubicBezTo>
                      <a:pt x="1810" y="108"/>
                      <a:pt x="1798" y="84"/>
                      <a:pt x="1798" y="84"/>
                    </a:cubicBezTo>
                    <a:lnTo>
                      <a:pt x="1798" y="84"/>
                    </a:lnTo>
                    <a:cubicBezTo>
                      <a:pt x="1798" y="84"/>
                      <a:pt x="1822" y="215"/>
                      <a:pt x="1858" y="429"/>
                    </a:cubicBezTo>
                    <a:cubicBezTo>
                      <a:pt x="1881" y="632"/>
                      <a:pt x="1929" y="929"/>
                      <a:pt x="1965" y="1275"/>
                    </a:cubicBezTo>
                    <a:cubicBezTo>
                      <a:pt x="1965" y="1334"/>
                      <a:pt x="1977" y="1382"/>
                      <a:pt x="1977" y="1441"/>
                    </a:cubicBezTo>
                    <a:cubicBezTo>
                      <a:pt x="1906" y="1394"/>
                      <a:pt x="1870" y="1358"/>
                      <a:pt x="1869" y="1358"/>
                    </a:cubicBezTo>
                    <a:lnTo>
                      <a:pt x="1869" y="1358"/>
                    </a:lnTo>
                    <a:cubicBezTo>
                      <a:pt x="1870" y="1358"/>
                      <a:pt x="1917" y="1406"/>
                      <a:pt x="1977" y="1477"/>
                    </a:cubicBezTo>
                    <a:cubicBezTo>
                      <a:pt x="1988" y="1632"/>
                      <a:pt x="1988" y="1775"/>
                      <a:pt x="1988" y="1941"/>
                    </a:cubicBezTo>
                    <a:lnTo>
                      <a:pt x="1798" y="1751"/>
                    </a:lnTo>
                    <a:cubicBezTo>
                      <a:pt x="1643" y="1513"/>
                      <a:pt x="1488" y="1322"/>
                      <a:pt x="1369" y="1179"/>
                    </a:cubicBezTo>
                    <a:cubicBezTo>
                      <a:pt x="1286" y="1108"/>
                      <a:pt x="1226" y="1048"/>
                      <a:pt x="1191" y="1025"/>
                    </a:cubicBezTo>
                    <a:lnTo>
                      <a:pt x="1131" y="965"/>
                    </a:lnTo>
                    <a:lnTo>
                      <a:pt x="1131" y="965"/>
                    </a:lnTo>
                    <a:cubicBezTo>
                      <a:pt x="1131" y="965"/>
                      <a:pt x="1143" y="989"/>
                      <a:pt x="1167" y="1036"/>
                    </a:cubicBezTo>
                    <a:cubicBezTo>
                      <a:pt x="1203" y="1084"/>
                      <a:pt x="1262" y="1144"/>
                      <a:pt x="1310" y="1227"/>
                    </a:cubicBezTo>
                    <a:cubicBezTo>
                      <a:pt x="1346" y="1298"/>
                      <a:pt x="1393" y="1382"/>
                      <a:pt x="1441" y="1465"/>
                    </a:cubicBezTo>
                    <a:cubicBezTo>
                      <a:pt x="1334" y="1394"/>
                      <a:pt x="1274" y="1346"/>
                      <a:pt x="1274" y="1346"/>
                    </a:cubicBezTo>
                    <a:lnTo>
                      <a:pt x="1274" y="1346"/>
                    </a:lnTo>
                    <a:cubicBezTo>
                      <a:pt x="1274" y="1346"/>
                      <a:pt x="1346" y="1417"/>
                      <a:pt x="1453" y="1560"/>
                    </a:cubicBezTo>
                    <a:cubicBezTo>
                      <a:pt x="1488" y="1584"/>
                      <a:pt x="1512" y="1632"/>
                      <a:pt x="1560" y="1679"/>
                    </a:cubicBezTo>
                    <a:cubicBezTo>
                      <a:pt x="1607" y="1763"/>
                      <a:pt x="1631" y="1858"/>
                      <a:pt x="1679" y="1941"/>
                    </a:cubicBezTo>
                    <a:cubicBezTo>
                      <a:pt x="1691" y="1977"/>
                      <a:pt x="1691" y="2001"/>
                      <a:pt x="1703" y="2037"/>
                    </a:cubicBezTo>
                    <a:cubicBezTo>
                      <a:pt x="1619" y="1953"/>
                      <a:pt x="1524" y="1894"/>
                      <a:pt x="1453" y="1834"/>
                    </a:cubicBezTo>
                    <a:cubicBezTo>
                      <a:pt x="1346" y="1763"/>
                      <a:pt x="1274" y="1715"/>
                      <a:pt x="1262" y="1703"/>
                    </a:cubicBezTo>
                    <a:lnTo>
                      <a:pt x="1262" y="1703"/>
                    </a:lnTo>
                    <a:cubicBezTo>
                      <a:pt x="1298" y="1739"/>
                      <a:pt x="1334" y="1798"/>
                      <a:pt x="1393" y="1858"/>
                    </a:cubicBezTo>
                    <a:cubicBezTo>
                      <a:pt x="1500" y="1977"/>
                      <a:pt x="1619" y="2144"/>
                      <a:pt x="1762" y="2322"/>
                    </a:cubicBezTo>
                    <a:cubicBezTo>
                      <a:pt x="1786" y="2346"/>
                      <a:pt x="1798" y="2358"/>
                      <a:pt x="1822" y="2394"/>
                    </a:cubicBezTo>
                    <a:cubicBezTo>
                      <a:pt x="1858" y="2513"/>
                      <a:pt x="1881" y="2632"/>
                      <a:pt x="1905" y="2751"/>
                    </a:cubicBezTo>
                    <a:cubicBezTo>
                      <a:pt x="1869" y="2739"/>
                      <a:pt x="1858" y="2703"/>
                      <a:pt x="1822" y="2691"/>
                    </a:cubicBezTo>
                    <a:cubicBezTo>
                      <a:pt x="1715" y="2418"/>
                      <a:pt x="1572" y="2168"/>
                      <a:pt x="1429" y="1941"/>
                    </a:cubicBezTo>
                    <a:cubicBezTo>
                      <a:pt x="1369" y="1858"/>
                      <a:pt x="1310" y="1787"/>
                      <a:pt x="1262" y="1703"/>
                    </a:cubicBezTo>
                    <a:cubicBezTo>
                      <a:pt x="1167" y="1584"/>
                      <a:pt x="1084" y="1477"/>
                      <a:pt x="1012" y="1406"/>
                    </a:cubicBezTo>
                    <a:cubicBezTo>
                      <a:pt x="953" y="1346"/>
                      <a:pt x="893" y="1298"/>
                      <a:pt x="857" y="1263"/>
                    </a:cubicBezTo>
                    <a:cubicBezTo>
                      <a:pt x="834" y="1227"/>
                      <a:pt x="798" y="1215"/>
                      <a:pt x="798" y="1215"/>
                    </a:cubicBezTo>
                    <a:lnTo>
                      <a:pt x="798" y="1215"/>
                    </a:lnTo>
                    <a:cubicBezTo>
                      <a:pt x="798" y="1215"/>
                      <a:pt x="810" y="1239"/>
                      <a:pt x="845" y="1275"/>
                    </a:cubicBezTo>
                    <a:cubicBezTo>
                      <a:pt x="869" y="1322"/>
                      <a:pt x="917" y="1382"/>
                      <a:pt x="965" y="1453"/>
                    </a:cubicBezTo>
                    <a:cubicBezTo>
                      <a:pt x="1048" y="1596"/>
                      <a:pt x="1167" y="1810"/>
                      <a:pt x="1274" y="2060"/>
                    </a:cubicBezTo>
                    <a:cubicBezTo>
                      <a:pt x="1310" y="2120"/>
                      <a:pt x="1334" y="2191"/>
                      <a:pt x="1369" y="2275"/>
                    </a:cubicBezTo>
                    <a:cubicBezTo>
                      <a:pt x="1048" y="1989"/>
                      <a:pt x="786" y="1775"/>
                      <a:pt x="786" y="1775"/>
                    </a:cubicBezTo>
                    <a:lnTo>
                      <a:pt x="786" y="1775"/>
                    </a:lnTo>
                    <a:cubicBezTo>
                      <a:pt x="786" y="1775"/>
                      <a:pt x="869" y="1929"/>
                      <a:pt x="1024" y="2132"/>
                    </a:cubicBezTo>
                    <a:cubicBezTo>
                      <a:pt x="953" y="2048"/>
                      <a:pt x="893" y="1977"/>
                      <a:pt x="810" y="1894"/>
                    </a:cubicBezTo>
                    <a:cubicBezTo>
                      <a:pt x="607" y="1679"/>
                      <a:pt x="393" y="1513"/>
                      <a:pt x="250" y="1406"/>
                    </a:cubicBezTo>
                    <a:cubicBezTo>
                      <a:pt x="179" y="1346"/>
                      <a:pt x="119" y="1322"/>
                      <a:pt x="72" y="1286"/>
                    </a:cubicBezTo>
                    <a:cubicBezTo>
                      <a:pt x="24" y="1263"/>
                      <a:pt x="0" y="1239"/>
                      <a:pt x="0" y="1239"/>
                    </a:cubicBezTo>
                    <a:lnTo>
                      <a:pt x="0" y="1239"/>
                    </a:lnTo>
                    <a:lnTo>
                      <a:pt x="60" y="1298"/>
                    </a:lnTo>
                    <a:cubicBezTo>
                      <a:pt x="83" y="1346"/>
                      <a:pt x="143" y="1394"/>
                      <a:pt x="203" y="1465"/>
                    </a:cubicBezTo>
                    <a:cubicBezTo>
                      <a:pt x="322" y="1596"/>
                      <a:pt x="500" y="1810"/>
                      <a:pt x="667" y="2048"/>
                    </a:cubicBezTo>
                    <a:cubicBezTo>
                      <a:pt x="834" y="2287"/>
                      <a:pt x="976" y="2572"/>
                      <a:pt x="1107" y="2870"/>
                    </a:cubicBezTo>
                    <a:cubicBezTo>
                      <a:pt x="1250" y="3144"/>
                      <a:pt x="1334" y="3441"/>
                      <a:pt x="1405" y="3703"/>
                    </a:cubicBezTo>
                    <a:cubicBezTo>
                      <a:pt x="1512" y="4037"/>
                      <a:pt x="1584" y="4311"/>
                      <a:pt x="1667" y="4477"/>
                    </a:cubicBezTo>
                    <a:cubicBezTo>
                      <a:pt x="1727" y="4656"/>
                      <a:pt x="1786" y="4739"/>
                      <a:pt x="1786" y="4739"/>
                    </a:cubicBezTo>
                    <a:cubicBezTo>
                      <a:pt x="1786" y="4739"/>
                      <a:pt x="1810" y="4668"/>
                      <a:pt x="1858" y="4537"/>
                    </a:cubicBezTo>
                    <a:cubicBezTo>
                      <a:pt x="1881" y="4668"/>
                      <a:pt x="1917" y="4739"/>
                      <a:pt x="1917" y="4739"/>
                    </a:cubicBezTo>
                    <a:cubicBezTo>
                      <a:pt x="1917" y="4739"/>
                      <a:pt x="1965" y="4680"/>
                      <a:pt x="2000" y="4573"/>
                    </a:cubicBezTo>
                    <a:lnTo>
                      <a:pt x="2000" y="4787"/>
                    </a:lnTo>
                    <a:cubicBezTo>
                      <a:pt x="2000" y="4989"/>
                      <a:pt x="2024" y="5096"/>
                      <a:pt x="2024" y="5096"/>
                    </a:cubicBezTo>
                    <a:cubicBezTo>
                      <a:pt x="2024" y="5096"/>
                      <a:pt x="2096" y="5025"/>
                      <a:pt x="2203" y="4846"/>
                    </a:cubicBezTo>
                    <a:cubicBezTo>
                      <a:pt x="2274" y="4692"/>
                      <a:pt x="2358" y="4489"/>
                      <a:pt x="2405" y="4192"/>
                    </a:cubicBezTo>
                    <a:cubicBezTo>
                      <a:pt x="2441" y="4382"/>
                      <a:pt x="2500" y="4477"/>
                      <a:pt x="2500" y="4477"/>
                    </a:cubicBezTo>
                    <a:cubicBezTo>
                      <a:pt x="2500" y="4477"/>
                      <a:pt x="2655" y="4299"/>
                      <a:pt x="2762" y="3882"/>
                    </a:cubicBezTo>
                    <a:cubicBezTo>
                      <a:pt x="2822" y="3965"/>
                      <a:pt x="2881" y="4037"/>
                      <a:pt x="2941" y="4120"/>
                    </a:cubicBezTo>
                    <a:cubicBezTo>
                      <a:pt x="2977" y="4180"/>
                      <a:pt x="3001" y="4215"/>
                      <a:pt x="3036" y="4263"/>
                    </a:cubicBezTo>
                    <a:cubicBezTo>
                      <a:pt x="3120" y="4418"/>
                      <a:pt x="3191" y="4477"/>
                      <a:pt x="3191" y="4477"/>
                    </a:cubicBezTo>
                    <a:cubicBezTo>
                      <a:pt x="3191" y="4477"/>
                      <a:pt x="3227" y="4382"/>
                      <a:pt x="3227" y="4203"/>
                    </a:cubicBezTo>
                    <a:cubicBezTo>
                      <a:pt x="3227" y="4025"/>
                      <a:pt x="3191" y="3763"/>
                      <a:pt x="3048" y="3430"/>
                    </a:cubicBezTo>
                    <a:cubicBezTo>
                      <a:pt x="2989" y="3311"/>
                      <a:pt x="2929" y="3180"/>
                      <a:pt x="2858" y="3049"/>
                    </a:cubicBezTo>
                    <a:cubicBezTo>
                      <a:pt x="2858" y="2965"/>
                      <a:pt x="2870" y="2906"/>
                      <a:pt x="2870" y="2834"/>
                    </a:cubicBezTo>
                    <a:cubicBezTo>
                      <a:pt x="2953" y="3049"/>
                      <a:pt x="3036" y="3239"/>
                      <a:pt x="3108" y="3418"/>
                    </a:cubicBezTo>
                    <a:cubicBezTo>
                      <a:pt x="3120" y="3441"/>
                      <a:pt x="3120" y="3465"/>
                      <a:pt x="3131" y="3489"/>
                    </a:cubicBezTo>
                    <a:lnTo>
                      <a:pt x="3131" y="3501"/>
                    </a:lnTo>
                    <a:cubicBezTo>
                      <a:pt x="3215" y="3834"/>
                      <a:pt x="3286" y="4061"/>
                      <a:pt x="3358" y="4215"/>
                    </a:cubicBezTo>
                    <a:cubicBezTo>
                      <a:pt x="3417" y="4382"/>
                      <a:pt x="3477" y="4454"/>
                      <a:pt x="3477" y="4454"/>
                    </a:cubicBezTo>
                    <a:cubicBezTo>
                      <a:pt x="3477" y="4454"/>
                      <a:pt x="3512" y="4394"/>
                      <a:pt x="3536" y="4299"/>
                    </a:cubicBezTo>
                    <a:cubicBezTo>
                      <a:pt x="3596" y="4394"/>
                      <a:pt x="3643" y="4454"/>
                      <a:pt x="3643" y="4454"/>
                    </a:cubicBezTo>
                    <a:cubicBezTo>
                      <a:pt x="3643" y="4454"/>
                      <a:pt x="3655" y="4430"/>
                      <a:pt x="3667" y="4370"/>
                    </a:cubicBezTo>
                    <a:cubicBezTo>
                      <a:pt x="3691" y="4489"/>
                      <a:pt x="3703" y="4537"/>
                      <a:pt x="3703" y="4537"/>
                    </a:cubicBezTo>
                    <a:cubicBezTo>
                      <a:pt x="3703" y="4537"/>
                      <a:pt x="3763" y="4454"/>
                      <a:pt x="3846" y="4299"/>
                    </a:cubicBezTo>
                    <a:cubicBezTo>
                      <a:pt x="3870" y="4334"/>
                      <a:pt x="3882" y="4382"/>
                      <a:pt x="3882" y="4418"/>
                    </a:cubicBezTo>
                    <a:cubicBezTo>
                      <a:pt x="3929" y="4573"/>
                      <a:pt x="3965" y="4668"/>
                      <a:pt x="3965" y="4668"/>
                    </a:cubicBezTo>
                    <a:cubicBezTo>
                      <a:pt x="3965" y="4668"/>
                      <a:pt x="4024" y="4596"/>
                      <a:pt x="4072" y="4430"/>
                    </a:cubicBezTo>
                    <a:cubicBezTo>
                      <a:pt x="4108" y="4323"/>
                      <a:pt x="4132" y="4203"/>
                      <a:pt x="4132" y="4037"/>
                    </a:cubicBezTo>
                    <a:cubicBezTo>
                      <a:pt x="4167" y="4192"/>
                      <a:pt x="4191" y="4311"/>
                      <a:pt x="4227" y="4394"/>
                    </a:cubicBezTo>
                    <a:cubicBezTo>
                      <a:pt x="4263" y="4573"/>
                      <a:pt x="4310" y="4668"/>
                      <a:pt x="4310" y="4668"/>
                    </a:cubicBezTo>
                    <a:cubicBezTo>
                      <a:pt x="4310" y="4668"/>
                      <a:pt x="4370" y="4596"/>
                      <a:pt x="4429" y="4418"/>
                    </a:cubicBezTo>
                    <a:cubicBezTo>
                      <a:pt x="4465" y="4299"/>
                      <a:pt x="4501" y="4132"/>
                      <a:pt x="4501" y="3918"/>
                    </a:cubicBezTo>
                    <a:cubicBezTo>
                      <a:pt x="4858" y="4394"/>
                      <a:pt x="5144" y="4549"/>
                      <a:pt x="5144" y="4549"/>
                    </a:cubicBezTo>
                    <a:cubicBezTo>
                      <a:pt x="5144" y="4549"/>
                      <a:pt x="5132" y="4442"/>
                      <a:pt x="5072" y="4263"/>
                    </a:cubicBezTo>
                    <a:lnTo>
                      <a:pt x="5072" y="4263"/>
                    </a:lnTo>
                    <a:cubicBezTo>
                      <a:pt x="5120" y="4323"/>
                      <a:pt x="5179" y="4370"/>
                      <a:pt x="5215" y="4418"/>
                    </a:cubicBezTo>
                    <a:cubicBezTo>
                      <a:pt x="5334" y="4513"/>
                      <a:pt x="5429" y="4549"/>
                      <a:pt x="5429" y="4549"/>
                    </a:cubicBezTo>
                    <a:cubicBezTo>
                      <a:pt x="5429" y="4549"/>
                      <a:pt x="5429" y="4454"/>
                      <a:pt x="5394" y="4311"/>
                    </a:cubicBezTo>
                    <a:cubicBezTo>
                      <a:pt x="5394" y="4299"/>
                      <a:pt x="5382" y="4263"/>
                      <a:pt x="5382" y="4251"/>
                    </a:cubicBezTo>
                    <a:lnTo>
                      <a:pt x="5382" y="4251"/>
                    </a:lnTo>
                    <a:cubicBezTo>
                      <a:pt x="5477" y="4358"/>
                      <a:pt x="5513" y="4394"/>
                      <a:pt x="5513" y="4394"/>
                    </a:cubicBezTo>
                    <a:cubicBezTo>
                      <a:pt x="5513" y="4394"/>
                      <a:pt x="5537" y="4358"/>
                      <a:pt x="5537" y="4263"/>
                    </a:cubicBezTo>
                    <a:cubicBezTo>
                      <a:pt x="5560" y="4275"/>
                      <a:pt x="5572" y="4311"/>
                      <a:pt x="5608" y="4323"/>
                    </a:cubicBezTo>
                    <a:cubicBezTo>
                      <a:pt x="5632" y="4370"/>
                      <a:pt x="5656" y="4394"/>
                      <a:pt x="5656" y="4394"/>
                    </a:cubicBezTo>
                    <a:cubicBezTo>
                      <a:pt x="5656" y="4394"/>
                      <a:pt x="5656" y="4382"/>
                      <a:pt x="5668" y="4382"/>
                    </a:cubicBezTo>
                    <a:cubicBezTo>
                      <a:pt x="5715" y="4430"/>
                      <a:pt x="5751" y="4454"/>
                      <a:pt x="5798" y="4489"/>
                    </a:cubicBezTo>
                    <a:cubicBezTo>
                      <a:pt x="5953" y="4596"/>
                      <a:pt x="6049" y="4632"/>
                      <a:pt x="6049" y="4632"/>
                    </a:cubicBezTo>
                    <a:cubicBezTo>
                      <a:pt x="6049" y="4632"/>
                      <a:pt x="6037" y="4537"/>
                      <a:pt x="5965" y="4358"/>
                    </a:cubicBezTo>
                    <a:cubicBezTo>
                      <a:pt x="5929" y="4275"/>
                      <a:pt x="5870" y="4192"/>
                      <a:pt x="5810" y="4084"/>
                    </a:cubicBezTo>
                    <a:cubicBezTo>
                      <a:pt x="5846" y="4013"/>
                      <a:pt x="5858" y="3918"/>
                      <a:pt x="5870" y="3799"/>
                    </a:cubicBezTo>
                    <a:lnTo>
                      <a:pt x="5870" y="3822"/>
                    </a:lnTo>
                    <a:cubicBezTo>
                      <a:pt x="5953" y="4084"/>
                      <a:pt x="6025" y="4275"/>
                      <a:pt x="6096" y="4418"/>
                    </a:cubicBezTo>
                    <a:cubicBezTo>
                      <a:pt x="6156" y="4549"/>
                      <a:pt x="6215" y="4608"/>
                      <a:pt x="6215" y="4608"/>
                    </a:cubicBezTo>
                    <a:lnTo>
                      <a:pt x="6263" y="4513"/>
                    </a:lnTo>
                    <a:lnTo>
                      <a:pt x="6346" y="4692"/>
                    </a:lnTo>
                    <a:cubicBezTo>
                      <a:pt x="6453" y="4906"/>
                      <a:pt x="6525" y="4989"/>
                      <a:pt x="6525" y="4989"/>
                    </a:cubicBezTo>
                    <a:cubicBezTo>
                      <a:pt x="6525" y="4989"/>
                      <a:pt x="6560" y="4870"/>
                      <a:pt x="6549" y="4632"/>
                    </a:cubicBezTo>
                    <a:cubicBezTo>
                      <a:pt x="6549" y="4549"/>
                      <a:pt x="6525" y="4454"/>
                      <a:pt x="6501" y="4334"/>
                    </a:cubicBezTo>
                    <a:cubicBezTo>
                      <a:pt x="6525" y="4180"/>
                      <a:pt x="6560" y="3942"/>
                      <a:pt x="6525" y="3620"/>
                    </a:cubicBezTo>
                    <a:lnTo>
                      <a:pt x="6525" y="3584"/>
                    </a:lnTo>
                    <a:cubicBezTo>
                      <a:pt x="6572" y="3668"/>
                      <a:pt x="6608" y="3739"/>
                      <a:pt x="6644" y="3822"/>
                    </a:cubicBezTo>
                    <a:cubicBezTo>
                      <a:pt x="6822" y="4239"/>
                      <a:pt x="6977" y="4537"/>
                      <a:pt x="7084" y="4739"/>
                    </a:cubicBezTo>
                    <a:cubicBezTo>
                      <a:pt x="7180" y="4954"/>
                      <a:pt x="7263" y="5049"/>
                      <a:pt x="7263" y="5049"/>
                    </a:cubicBezTo>
                    <a:cubicBezTo>
                      <a:pt x="7263" y="5049"/>
                      <a:pt x="7287" y="4930"/>
                      <a:pt x="7287" y="4692"/>
                    </a:cubicBezTo>
                    <a:cubicBezTo>
                      <a:pt x="7287" y="4596"/>
                      <a:pt x="7275" y="4442"/>
                      <a:pt x="7227" y="4275"/>
                    </a:cubicBezTo>
                    <a:lnTo>
                      <a:pt x="7227" y="4275"/>
                    </a:lnTo>
                    <a:lnTo>
                      <a:pt x="7263" y="4311"/>
                    </a:lnTo>
                    <a:lnTo>
                      <a:pt x="7263" y="4192"/>
                    </a:lnTo>
                    <a:cubicBezTo>
                      <a:pt x="7275" y="4144"/>
                      <a:pt x="7287" y="4084"/>
                      <a:pt x="7299" y="4025"/>
                    </a:cubicBezTo>
                    <a:cubicBezTo>
                      <a:pt x="7346" y="4132"/>
                      <a:pt x="7394" y="4192"/>
                      <a:pt x="7394" y="4192"/>
                    </a:cubicBezTo>
                    <a:cubicBezTo>
                      <a:pt x="7394" y="4192"/>
                      <a:pt x="7453" y="4120"/>
                      <a:pt x="7501" y="3953"/>
                    </a:cubicBezTo>
                    <a:cubicBezTo>
                      <a:pt x="7525" y="4084"/>
                      <a:pt x="7561" y="4203"/>
                      <a:pt x="7584" y="4299"/>
                    </a:cubicBezTo>
                    <a:cubicBezTo>
                      <a:pt x="7620" y="4418"/>
                      <a:pt x="7632" y="4501"/>
                      <a:pt x="7644" y="4561"/>
                    </a:cubicBezTo>
                    <a:cubicBezTo>
                      <a:pt x="7656" y="4620"/>
                      <a:pt x="7680" y="4656"/>
                      <a:pt x="7680" y="4656"/>
                    </a:cubicBezTo>
                    <a:cubicBezTo>
                      <a:pt x="7680" y="4656"/>
                      <a:pt x="7692" y="4620"/>
                      <a:pt x="7703" y="4561"/>
                    </a:cubicBezTo>
                    <a:cubicBezTo>
                      <a:pt x="7715" y="4501"/>
                      <a:pt x="7763" y="4418"/>
                      <a:pt x="7775" y="4299"/>
                    </a:cubicBezTo>
                    <a:cubicBezTo>
                      <a:pt x="7799" y="4180"/>
                      <a:pt x="7823" y="4013"/>
                      <a:pt x="7811" y="3834"/>
                    </a:cubicBezTo>
                    <a:lnTo>
                      <a:pt x="7811" y="3834"/>
                    </a:lnTo>
                    <a:cubicBezTo>
                      <a:pt x="8001" y="4096"/>
                      <a:pt x="8180" y="4263"/>
                      <a:pt x="8335" y="4358"/>
                    </a:cubicBezTo>
                    <a:cubicBezTo>
                      <a:pt x="8489" y="4454"/>
                      <a:pt x="8585" y="4501"/>
                      <a:pt x="8585" y="4501"/>
                    </a:cubicBezTo>
                    <a:cubicBezTo>
                      <a:pt x="8585" y="4501"/>
                      <a:pt x="8549" y="4394"/>
                      <a:pt x="8477" y="4215"/>
                    </a:cubicBezTo>
                    <a:cubicBezTo>
                      <a:pt x="8454" y="4156"/>
                      <a:pt x="8418" y="4096"/>
                      <a:pt x="8394" y="4025"/>
                    </a:cubicBezTo>
                    <a:cubicBezTo>
                      <a:pt x="8394" y="3977"/>
                      <a:pt x="8370" y="3942"/>
                      <a:pt x="8370" y="3894"/>
                    </a:cubicBezTo>
                    <a:lnTo>
                      <a:pt x="8370" y="3894"/>
                    </a:lnTo>
                    <a:cubicBezTo>
                      <a:pt x="8513" y="4192"/>
                      <a:pt x="8644" y="4323"/>
                      <a:pt x="8668" y="4370"/>
                    </a:cubicBezTo>
                    <a:cubicBezTo>
                      <a:pt x="8704" y="4394"/>
                      <a:pt x="8716" y="4430"/>
                      <a:pt x="8716" y="4430"/>
                    </a:cubicBezTo>
                    <a:cubicBezTo>
                      <a:pt x="8716" y="4430"/>
                      <a:pt x="8763" y="4299"/>
                      <a:pt x="8787" y="4061"/>
                    </a:cubicBezTo>
                    <a:cubicBezTo>
                      <a:pt x="9227" y="4430"/>
                      <a:pt x="9537" y="4513"/>
                      <a:pt x="9537" y="4513"/>
                    </a:cubicBezTo>
                    <a:cubicBezTo>
                      <a:pt x="9537" y="4513"/>
                      <a:pt x="9478" y="4275"/>
                      <a:pt x="9204" y="3942"/>
                    </a:cubicBezTo>
                    <a:cubicBezTo>
                      <a:pt x="9227" y="3834"/>
                      <a:pt x="9239" y="3668"/>
                      <a:pt x="9204" y="3489"/>
                    </a:cubicBezTo>
                    <a:lnTo>
                      <a:pt x="9204" y="3489"/>
                    </a:lnTo>
                    <a:cubicBezTo>
                      <a:pt x="9227" y="3501"/>
                      <a:pt x="9227" y="3525"/>
                      <a:pt x="9239" y="3537"/>
                    </a:cubicBezTo>
                    <a:cubicBezTo>
                      <a:pt x="9311" y="3644"/>
                      <a:pt x="9382" y="3739"/>
                      <a:pt x="9442" y="3822"/>
                    </a:cubicBezTo>
                    <a:cubicBezTo>
                      <a:pt x="9478" y="4013"/>
                      <a:pt x="9501" y="4156"/>
                      <a:pt x="9537" y="4275"/>
                    </a:cubicBezTo>
                    <a:cubicBezTo>
                      <a:pt x="9561" y="4489"/>
                      <a:pt x="9608" y="4573"/>
                      <a:pt x="9608" y="4573"/>
                    </a:cubicBezTo>
                    <a:cubicBezTo>
                      <a:pt x="9608" y="4573"/>
                      <a:pt x="9668" y="4489"/>
                      <a:pt x="9739" y="4299"/>
                    </a:cubicBezTo>
                    <a:cubicBezTo>
                      <a:pt x="9763" y="4263"/>
                      <a:pt x="9763" y="4239"/>
                      <a:pt x="9763" y="4203"/>
                    </a:cubicBezTo>
                    <a:cubicBezTo>
                      <a:pt x="9847" y="4311"/>
                      <a:pt x="9906" y="4358"/>
                      <a:pt x="9906" y="4358"/>
                    </a:cubicBezTo>
                    <a:cubicBezTo>
                      <a:pt x="9906" y="4358"/>
                      <a:pt x="9918" y="4251"/>
                      <a:pt x="9906" y="4073"/>
                    </a:cubicBezTo>
                    <a:cubicBezTo>
                      <a:pt x="9894" y="3977"/>
                      <a:pt x="9859" y="3858"/>
                      <a:pt x="9823" y="3739"/>
                    </a:cubicBezTo>
                    <a:lnTo>
                      <a:pt x="9823" y="3656"/>
                    </a:lnTo>
                    <a:cubicBezTo>
                      <a:pt x="9966" y="3858"/>
                      <a:pt x="10097" y="4013"/>
                      <a:pt x="10204" y="4132"/>
                    </a:cubicBezTo>
                    <a:cubicBezTo>
                      <a:pt x="10323" y="4275"/>
                      <a:pt x="10418" y="4334"/>
                      <a:pt x="10418" y="4334"/>
                    </a:cubicBezTo>
                    <a:lnTo>
                      <a:pt x="10418" y="4323"/>
                    </a:lnTo>
                    <a:cubicBezTo>
                      <a:pt x="10454" y="4382"/>
                      <a:pt x="10490" y="4442"/>
                      <a:pt x="10513" y="4477"/>
                    </a:cubicBezTo>
                    <a:lnTo>
                      <a:pt x="10513" y="4489"/>
                    </a:lnTo>
                    <a:lnTo>
                      <a:pt x="10537" y="4477"/>
                    </a:lnTo>
                    <a:cubicBezTo>
                      <a:pt x="10537" y="4489"/>
                      <a:pt x="10549" y="4489"/>
                      <a:pt x="10549" y="4501"/>
                    </a:cubicBezTo>
                    <a:cubicBezTo>
                      <a:pt x="10561" y="4632"/>
                      <a:pt x="10597" y="4692"/>
                      <a:pt x="10597" y="4692"/>
                    </a:cubicBezTo>
                    <a:cubicBezTo>
                      <a:pt x="10597" y="4692"/>
                      <a:pt x="10656" y="4620"/>
                      <a:pt x="10740" y="4442"/>
                    </a:cubicBezTo>
                    <a:cubicBezTo>
                      <a:pt x="10811" y="4275"/>
                      <a:pt x="10894" y="4061"/>
                      <a:pt x="10930" y="3727"/>
                    </a:cubicBezTo>
                    <a:cubicBezTo>
                      <a:pt x="10990" y="3906"/>
                      <a:pt x="11037" y="4061"/>
                      <a:pt x="11085" y="4180"/>
                    </a:cubicBezTo>
                    <a:cubicBezTo>
                      <a:pt x="11156" y="4334"/>
                      <a:pt x="11216" y="4430"/>
                      <a:pt x="11216" y="4430"/>
                    </a:cubicBezTo>
                    <a:cubicBezTo>
                      <a:pt x="11216" y="4430"/>
                      <a:pt x="11263" y="4334"/>
                      <a:pt x="11287" y="4156"/>
                    </a:cubicBezTo>
                    <a:cubicBezTo>
                      <a:pt x="11287" y="4120"/>
                      <a:pt x="11311" y="4073"/>
                      <a:pt x="11311" y="4025"/>
                    </a:cubicBezTo>
                    <a:cubicBezTo>
                      <a:pt x="11383" y="4084"/>
                      <a:pt x="11442" y="4132"/>
                      <a:pt x="11490" y="4156"/>
                    </a:cubicBezTo>
                    <a:cubicBezTo>
                      <a:pt x="11466" y="4537"/>
                      <a:pt x="11525" y="4727"/>
                      <a:pt x="11525" y="4727"/>
                    </a:cubicBezTo>
                    <a:cubicBezTo>
                      <a:pt x="11525" y="4727"/>
                      <a:pt x="11585" y="4668"/>
                      <a:pt x="11668" y="4513"/>
                    </a:cubicBezTo>
                    <a:cubicBezTo>
                      <a:pt x="11728" y="4692"/>
                      <a:pt x="11787" y="4787"/>
                      <a:pt x="11787" y="4787"/>
                    </a:cubicBezTo>
                    <a:cubicBezTo>
                      <a:pt x="11787" y="4787"/>
                      <a:pt x="11799" y="4739"/>
                      <a:pt x="11823" y="4668"/>
                    </a:cubicBezTo>
                    <a:cubicBezTo>
                      <a:pt x="11859" y="4787"/>
                      <a:pt x="11883" y="4846"/>
                      <a:pt x="11883" y="4846"/>
                    </a:cubicBezTo>
                    <a:cubicBezTo>
                      <a:pt x="11883" y="4846"/>
                      <a:pt x="11942" y="4739"/>
                      <a:pt x="11990" y="4537"/>
                    </a:cubicBezTo>
                    <a:cubicBezTo>
                      <a:pt x="11990" y="4513"/>
                      <a:pt x="12002" y="4489"/>
                      <a:pt x="12002" y="4454"/>
                    </a:cubicBezTo>
                    <a:cubicBezTo>
                      <a:pt x="12025" y="4489"/>
                      <a:pt x="12037" y="4501"/>
                      <a:pt x="12037" y="4501"/>
                    </a:cubicBezTo>
                    <a:cubicBezTo>
                      <a:pt x="12037" y="4501"/>
                      <a:pt x="12085" y="4418"/>
                      <a:pt x="12145" y="4239"/>
                    </a:cubicBezTo>
                    <a:cubicBezTo>
                      <a:pt x="12156" y="4192"/>
                      <a:pt x="12156" y="4144"/>
                      <a:pt x="12168" y="4084"/>
                    </a:cubicBezTo>
                    <a:cubicBezTo>
                      <a:pt x="12180" y="4037"/>
                      <a:pt x="12216" y="4001"/>
                      <a:pt x="12240" y="3942"/>
                    </a:cubicBezTo>
                    <a:cubicBezTo>
                      <a:pt x="12287" y="3822"/>
                      <a:pt x="12335" y="3644"/>
                      <a:pt x="12335" y="3418"/>
                    </a:cubicBezTo>
                    <a:cubicBezTo>
                      <a:pt x="12383" y="3608"/>
                      <a:pt x="12418" y="3775"/>
                      <a:pt x="12466" y="3894"/>
                    </a:cubicBezTo>
                    <a:cubicBezTo>
                      <a:pt x="12466" y="3906"/>
                      <a:pt x="12478" y="3930"/>
                      <a:pt x="12478" y="3942"/>
                    </a:cubicBezTo>
                    <a:cubicBezTo>
                      <a:pt x="12466" y="4192"/>
                      <a:pt x="12466" y="4394"/>
                      <a:pt x="12466" y="4549"/>
                    </a:cubicBezTo>
                    <a:cubicBezTo>
                      <a:pt x="12466" y="4787"/>
                      <a:pt x="12478" y="4906"/>
                      <a:pt x="12478" y="4906"/>
                    </a:cubicBezTo>
                    <a:cubicBezTo>
                      <a:pt x="12478" y="4906"/>
                      <a:pt x="12561" y="4811"/>
                      <a:pt x="12656" y="4608"/>
                    </a:cubicBezTo>
                    <a:cubicBezTo>
                      <a:pt x="12704" y="4501"/>
                      <a:pt x="12764" y="4358"/>
                      <a:pt x="12811" y="4192"/>
                    </a:cubicBezTo>
                    <a:cubicBezTo>
                      <a:pt x="12859" y="4323"/>
                      <a:pt x="12883" y="4382"/>
                      <a:pt x="12883" y="4382"/>
                    </a:cubicBezTo>
                    <a:cubicBezTo>
                      <a:pt x="12883" y="4382"/>
                      <a:pt x="12930" y="4299"/>
                      <a:pt x="12978" y="4120"/>
                    </a:cubicBezTo>
                    <a:lnTo>
                      <a:pt x="12978" y="4132"/>
                    </a:lnTo>
                    <a:cubicBezTo>
                      <a:pt x="12942" y="4561"/>
                      <a:pt x="12990" y="4799"/>
                      <a:pt x="12990" y="4799"/>
                    </a:cubicBezTo>
                    <a:cubicBezTo>
                      <a:pt x="12990" y="4799"/>
                      <a:pt x="13002" y="4787"/>
                      <a:pt x="13037" y="4727"/>
                    </a:cubicBezTo>
                    <a:lnTo>
                      <a:pt x="13037" y="4775"/>
                    </a:lnTo>
                    <a:cubicBezTo>
                      <a:pt x="13037" y="4775"/>
                      <a:pt x="13049" y="4751"/>
                      <a:pt x="13061" y="4727"/>
                    </a:cubicBezTo>
                    <a:lnTo>
                      <a:pt x="13061" y="4727"/>
                    </a:lnTo>
                    <a:cubicBezTo>
                      <a:pt x="13049" y="4858"/>
                      <a:pt x="13049" y="4930"/>
                      <a:pt x="13049" y="4930"/>
                    </a:cubicBezTo>
                    <a:cubicBezTo>
                      <a:pt x="13049" y="4930"/>
                      <a:pt x="13097" y="4894"/>
                      <a:pt x="13180" y="4775"/>
                    </a:cubicBezTo>
                    <a:cubicBezTo>
                      <a:pt x="13240" y="4906"/>
                      <a:pt x="13288" y="4977"/>
                      <a:pt x="13288" y="4977"/>
                    </a:cubicBezTo>
                    <a:cubicBezTo>
                      <a:pt x="13288" y="4977"/>
                      <a:pt x="13323" y="4870"/>
                      <a:pt x="13347" y="4668"/>
                    </a:cubicBezTo>
                    <a:cubicBezTo>
                      <a:pt x="13347" y="4620"/>
                      <a:pt x="13359" y="4561"/>
                      <a:pt x="13359" y="4501"/>
                    </a:cubicBezTo>
                    <a:lnTo>
                      <a:pt x="13359" y="4513"/>
                    </a:lnTo>
                    <a:cubicBezTo>
                      <a:pt x="13359" y="4692"/>
                      <a:pt x="13371" y="4787"/>
                      <a:pt x="13371" y="4787"/>
                    </a:cubicBezTo>
                    <a:cubicBezTo>
                      <a:pt x="13371" y="4787"/>
                      <a:pt x="13454" y="4727"/>
                      <a:pt x="13538" y="4573"/>
                    </a:cubicBezTo>
                    <a:cubicBezTo>
                      <a:pt x="13645" y="4442"/>
                      <a:pt x="13764" y="4215"/>
                      <a:pt x="13919" y="3906"/>
                    </a:cubicBezTo>
                    <a:cubicBezTo>
                      <a:pt x="14109" y="3465"/>
                      <a:pt x="14395" y="2870"/>
                      <a:pt x="14692" y="2418"/>
                    </a:cubicBezTo>
                    <a:cubicBezTo>
                      <a:pt x="14823" y="2191"/>
                      <a:pt x="14966" y="2001"/>
                      <a:pt x="15062" y="1858"/>
                    </a:cubicBezTo>
                    <a:cubicBezTo>
                      <a:pt x="15169" y="1715"/>
                      <a:pt x="15228" y="1632"/>
                      <a:pt x="15228" y="1632"/>
                    </a:cubicBezTo>
                    <a:lnTo>
                      <a:pt x="15228" y="1632"/>
                    </a:lnTo>
                    <a:cubicBezTo>
                      <a:pt x="15228" y="1632"/>
                      <a:pt x="15014" y="1679"/>
                      <a:pt x="14883" y="1798"/>
                    </a:cubicBezTo>
                    <a:cubicBezTo>
                      <a:pt x="14752" y="1917"/>
                      <a:pt x="14585" y="2084"/>
                      <a:pt x="14395" y="2275"/>
                    </a:cubicBezTo>
                    <a:cubicBezTo>
                      <a:pt x="14216" y="2465"/>
                      <a:pt x="14038" y="2691"/>
                      <a:pt x="13871" y="2930"/>
                    </a:cubicBezTo>
                    <a:cubicBezTo>
                      <a:pt x="14288" y="1703"/>
                      <a:pt x="14692" y="299"/>
                      <a:pt x="14692" y="298"/>
                    </a:cubicBezTo>
                    <a:lnTo>
                      <a:pt x="14692" y="298"/>
                    </a:lnTo>
                    <a:cubicBezTo>
                      <a:pt x="14692" y="298"/>
                      <a:pt x="14335" y="1025"/>
                      <a:pt x="13942" y="1870"/>
                    </a:cubicBezTo>
                    <a:cubicBezTo>
                      <a:pt x="14169" y="977"/>
                      <a:pt x="14347" y="191"/>
                      <a:pt x="14347" y="191"/>
                    </a:cubicBezTo>
                    <a:lnTo>
                      <a:pt x="14347" y="191"/>
                    </a:lnTo>
                    <a:cubicBezTo>
                      <a:pt x="14347" y="191"/>
                      <a:pt x="13942" y="1108"/>
                      <a:pt x="13573" y="2108"/>
                    </a:cubicBezTo>
                    <a:cubicBezTo>
                      <a:pt x="13740" y="1096"/>
                      <a:pt x="13835" y="132"/>
                      <a:pt x="13835" y="132"/>
                    </a:cubicBezTo>
                    <a:lnTo>
                      <a:pt x="13835" y="132"/>
                    </a:lnTo>
                    <a:cubicBezTo>
                      <a:pt x="13835" y="132"/>
                      <a:pt x="13526" y="1108"/>
                      <a:pt x="13240" y="2144"/>
                    </a:cubicBezTo>
                    <a:cubicBezTo>
                      <a:pt x="13264" y="1965"/>
                      <a:pt x="13264" y="1787"/>
                      <a:pt x="13276" y="1620"/>
                    </a:cubicBezTo>
                    <a:cubicBezTo>
                      <a:pt x="13299" y="1286"/>
                      <a:pt x="13347" y="989"/>
                      <a:pt x="13383" y="786"/>
                    </a:cubicBezTo>
                    <a:cubicBezTo>
                      <a:pt x="13407" y="572"/>
                      <a:pt x="13442" y="453"/>
                      <a:pt x="13442" y="453"/>
                    </a:cubicBezTo>
                    <a:lnTo>
                      <a:pt x="13442" y="453"/>
                    </a:lnTo>
                    <a:cubicBezTo>
                      <a:pt x="13442" y="453"/>
                      <a:pt x="13395" y="572"/>
                      <a:pt x="13323" y="774"/>
                    </a:cubicBezTo>
                    <a:cubicBezTo>
                      <a:pt x="13240" y="965"/>
                      <a:pt x="13157" y="1263"/>
                      <a:pt x="13085" y="1584"/>
                    </a:cubicBezTo>
                    <a:cubicBezTo>
                      <a:pt x="13061" y="1620"/>
                      <a:pt x="13061" y="1644"/>
                      <a:pt x="13061" y="1691"/>
                    </a:cubicBezTo>
                    <a:cubicBezTo>
                      <a:pt x="13037" y="1489"/>
                      <a:pt x="13002" y="1263"/>
                      <a:pt x="12966" y="1072"/>
                    </a:cubicBezTo>
                    <a:cubicBezTo>
                      <a:pt x="12907" y="751"/>
                      <a:pt x="12823" y="489"/>
                      <a:pt x="12787" y="298"/>
                    </a:cubicBezTo>
                    <a:cubicBezTo>
                      <a:pt x="12728" y="96"/>
                      <a:pt x="12692" y="1"/>
                      <a:pt x="12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0"/>
              <p:cNvSpPr/>
              <p:nvPr/>
            </p:nvSpPr>
            <p:spPr>
              <a:xfrm>
                <a:off x="-1596050" y="1279575"/>
                <a:ext cx="380725" cy="127725"/>
              </a:xfrm>
              <a:custGeom>
                <a:avLst/>
                <a:gdLst/>
                <a:ahLst/>
                <a:cxnLst/>
                <a:rect l="l" t="t" r="r" b="b"/>
                <a:pathLst>
                  <a:path w="15229" h="5109" extrusionOk="0">
                    <a:moveTo>
                      <a:pt x="11597" y="132"/>
                    </a:moveTo>
                    <a:lnTo>
                      <a:pt x="11597" y="132"/>
                    </a:lnTo>
                    <a:cubicBezTo>
                      <a:pt x="11597" y="132"/>
                      <a:pt x="11599" y="138"/>
                      <a:pt x="11606" y="149"/>
                    </a:cubicBezTo>
                    <a:lnTo>
                      <a:pt x="11606" y="149"/>
                    </a:lnTo>
                    <a:lnTo>
                      <a:pt x="11597" y="132"/>
                    </a:lnTo>
                    <a:close/>
                    <a:moveTo>
                      <a:pt x="11014" y="786"/>
                    </a:moveTo>
                    <a:cubicBezTo>
                      <a:pt x="11014" y="787"/>
                      <a:pt x="11020" y="804"/>
                      <a:pt x="11036" y="823"/>
                    </a:cubicBezTo>
                    <a:lnTo>
                      <a:pt x="11036" y="823"/>
                    </a:lnTo>
                    <a:lnTo>
                      <a:pt x="11014" y="786"/>
                    </a:lnTo>
                    <a:close/>
                    <a:moveTo>
                      <a:pt x="4454" y="1084"/>
                    </a:moveTo>
                    <a:lnTo>
                      <a:pt x="4457" y="1086"/>
                    </a:lnTo>
                    <a:lnTo>
                      <a:pt x="4457" y="1086"/>
                    </a:lnTo>
                    <a:cubicBezTo>
                      <a:pt x="4455" y="1085"/>
                      <a:pt x="4454" y="1084"/>
                      <a:pt x="4454" y="1084"/>
                    </a:cubicBezTo>
                    <a:close/>
                    <a:moveTo>
                      <a:pt x="3072" y="1310"/>
                    </a:moveTo>
                    <a:lnTo>
                      <a:pt x="3072" y="1310"/>
                    </a:lnTo>
                    <a:lnTo>
                      <a:pt x="3072" y="1310"/>
                    </a:lnTo>
                    <a:close/>
                    <a:moveTo>
                      <a:pt x="12085" y="1406"/>
                    </a:moveTo>
                    <a:cubicBezTo>
                      <a:pt x="12114" y="1472"/>
                      <a:pt x="12127" y="1547"/>
                      <a:pt x="12144" y="1616"/>
                    </a:cubicBezTo>
                    <a:lnTo>
                      <a:pt x="12144" y="1616"/>
                    </a:lnTo>
                    <a:cubicBezTo>
                      <a:pt x="12131" y="1582"/>
                      <a:pt x="12108" y="1547"/>
                      <a:pt x="12085" y="1501"/>
                    </a:cubicBezTo>
                    <a:lnTo>
                      <a:pt x="12085" y="1406"/>
                    </a:lnTo>
                    <a:close/>
                    <a:moveTo>
                      <a:pt x="12145" y="1622"/>
                    </a:moveTo>
                    <a:cubicBezTo>
                      <a:pt x="12147" y="1632"/>
                      <a:pt x="12150" y="1643"/>
                      <a:pt x="12153" y="1653"/>
                    </a:cubicBezTo>
                    <a:lnTo>
                      <a:pt x="12153" y="1653"/>
                    </a:lnTo>
                    <a:cubicBezTo>
                      <a:pt x="12149" y="1645"/>
                      <a:pt x="12145" y="1635"/>
                      <a:pt x="12145" y="1622"/>
                    </a:cubicBezTo>
                    <a:close/>
                    <a:moveTo>
                      <a:pt x="5120" y="1703"/>
                    </a:moveTo>
                    <a:lnTo>
                      <a:pt x="5120" y="1703"/>
                    </a:lnTo>
                    <a:cubicBezTo>
                      <a:pt x="5156" y="1715"/>
                      <a:pt x="5168" y="1739"/>
                      <a:pt x="5204" y="1775"/>
                    </a:cubicBezTo>
                    <a:cubicBezTo>
                      <a:pt x="5180" y="1763"/>
                      <a:pt x="5156" y="1763"/>
                      <a:pt x="5144" y="1739"/>
                    </a:cubicBezTo>
                    <a:cubicBezTo>
                      <a:pt x="5144" y="1727"/>
                      <a:pt x="5120" y="1715"/>
                      <a:pt x="5120" y="1703"/>
                    </a:cubicBezTo>
                    <a:close/>
                    <a:moveTo>
                      <a:pt x="2168" y="1418"/>
                    </a:moveTo>
                    <a:lnTo>
                      <a:pt x="2168" y="1418"/>
                    </a:lnTo>
                    <a:cubicBezTo>
                      <a:pt x="2239" y="1525"/>
                      <a:pt x="2322" y="1656"/>
                      <a:pt x="2418" y="1799"/>
                    </a:cubicBezTo>
                    <a:cubicBezTo>
                      <a:pt x="2334" y="1727"/>
                      <a:pt x="2263" y="1668"/>
                      <a:pt x="2203" y="1620"/>
                    </a:cubicBezTo>
                    <a:cubicBezTo>
                      <a:pt x="2191" y="1548"/>
                      <a:pt x="2179" y="1477"/>
                      <a:pt x="2168" y="1418"/>
                    </a:cubicBezTo>
                    <a:close/>
                    <a:moveTo>
                      <a:pt x="7835" y="1358"/>
                    </a:moveTo>
                    <a:lnTo>
                      <a:pt x="7847" y="1370"/>
                    </a:lnTo>
                    <a:cubicBezTo>
                      <a:pt x="7894" y="1406"/>
                      <a:pt x="7942" y="1429"/>
                      <a:pt x="8002" y="1465"/>
                    </a:cubicBezTo>
                    <a:lnTo>
                      <a:pt x="8037" y="1548"/>
                    </a:lnTo>
                    <a:cubicBezTo>
                      <a:pt x="8037" y="1644"/>
                      <a:pt x="8061" y="1739"/>
                      <a:pt x="8061" y="1834"/>
                    </a:cubicBezTo>
                    <a:cubicBezTo>
                      <a:pt x="8037" y="1822"/>
                      <a:pt x="8025" y="1822"/>
                      <a:pt x="8002" y="1799"/>
                    </a:cubicBezTo>
                    <a:cubicBezTo>
                      <a:pt x="7942" y="1644"/>
                      <a:pt x="7883" y="1489"/>
                      <a:pt x="7835" y="1358"/>
                    </a:cubicBezTo>
                    <a:close/>
                    <a:moveTo>
                      <a:pt x="4513" y="1763"/>
                    </a:moveTo>
                    <a:lnTo>
                      <a:pt x="4608" y="1846"/>
                    </a:lnTo>
                    <a:cubicBezTo>
                      <a:pt x="4620" y="1894"/>
                      <a:pt x="4644" y="1918"/>
                      <a:pt x="4680" y="1953"/>
                    </a:cubicBezTo>
                    <a:cubicBezTo>
                      <a:pt x="4644" y="1941"/>
                      <a:pt x="4620" y="1918"/>
                      <a:pt x="4608" y="1894"/>
                    </a:cubicBezTo>
                    <a:cubicBezTo>
                      <a:pt x="4573" y="1882"/>
                      <a:pt x="4561" y="1858"/>
                      <a:pt x="4525" y="1846"/>
                    </a:cubicBezTo>
                    <a:cubicBezTo>
                      <a:pt x="4525" y="1822"/>
                      <a:pt x="4513" y="1787"/>
                      <a:pt x="4513" y="1763"/>
                    </a:cubicBezTo>
                    <a:close/>
                    <a:moveTo>
                      <a:pt x="4811" y="1418"/>
                    </a:moveTo>
                    <a:lnTo>
                      <a:pt x="4811" y="1418"/>
                    </a:lnTo>
                    <a:cubicBezTo>
                      <a:pt x="4882" y="1465"/>
                      <a:pt x="4942" y="1525"/>
                      <a:pt x="5013" y="1596"/>
                    </a:cubicBezTo>
                    <a:lnTo>
                      <a:pt x="5013" y="1679"/>
                    </a:lnTo>
                    <a:cubicBezTo>
                      <a:pt x="4965" y="1656"/>
                      <a:pt x="4918" y="1644"/>
                      <a:pt x="4918" y="1644"/>
                    </a:cubicBezTo>
                    <a:lnTo>
                      <a:pt x="4918" y="1644"/>
                    </a:lnTo>
                    <a:cubicBezTo>
                      <a:pt x="4918" y="1644"/>
                      <a:pt x="4954" y="1668"/>
                      <a:pt x="5013" y="1727"/>
                    </a:cubicBezTo>
                    <a:lnTo>
                      <a:pt x="5013" y="1965"/>
                    </a:lnTo>
                    <a:cubicBezTo>
                      <a:pt x="4977" y="1918"/>
                      <a:pt x="4930" y="1894"/>
                      <a:pt x="4906" y="1882"/>
                    </a:cubicBezTo>
                    <a:cubicBezTo>
                      <a:pt x="4882" y="1799"/>
                      <a:pt x="4870" y="1727"/>
                      <a:pt x="4858" y="1668"/>
                    </a:cubicBezTo>
                    <a:cubicBezTo>
                      <a:pt x="4846" y="1584"/>
                      <a:pt x="4823" y="1501"/>
                      <a:pt x="4811" y="1418"/>
                    </a:cubicBezTo>
                    <a:close/>
                    <a:moveTo>
                      <a:pt x="5561" y="1406"/>
                    </a:moveTo>
                    <a:cubicBezTo>
                      <a:pt x="5573" y="1418"/>
                      <a:pt x="5585" y="1441"/>
                      <a:pt x="5597" y="1465"/>
                    </a:cubicBezTo>
                    <a:cubicBezTo>
                      <a:pt x="5692" y="1584"/>
                      <a:pt x="5811" y="1739"/>
                      <a:pt x="5906" y="1941"/>
                    </a:cubicBezTo>
                    <a:cubicBezTo>
                      <a:pt x="5930" y="1965"/>
                      <a:pt x="5942" y="2001"/>
                      <a:pt x="5966" y="2025"/>
                    </a:cubicBezTo>
                    <a:lnTo>
                      <a:pt x="5966" y="2072"/>
                    </a:lnTo>
                    <a:lnTo>
                      <a:pt x="5704" y="1799"/>
                    </a:lnTo>
                    <a:cubicBezTo>
                      <a:pt x="5656" y="1656"/>
                      <a:pt x="5597" y="1501"/>
                      <a:pt x="5561" y="1406"/>
                    </a:cubicBezTo>
                    <a:close/>
                    <a:moveTo>
                      <a:pt x="7367" y="1624"/>
                    </a:moveTo>
                    <a:cubicBezTo>
                      <a:pt x="7377" y="1629"/>
                      <a:pt x="7398" y="1640"/>
                      <a:pt x="7430" y="1656"/>
                    </a:cubicBezTo>
                    <a:cubicBezTo>
                      <a:pt x="7454" y="1668"/>
                      <a:pt x="7502" y="1679"/>
                      <a:pt x="7549" y="1715"/>
                    </a:cubicBezTo>
                    <a:cubicBezTo>
                      <a:pt x="7561" y="1715"/>
                      <a:pt x="7585" y="1727"/>
                      <a:pt x="7597" y="1739"/>
                    </a:cubicBezTo>
                    <a:cubicBezTo>
                      <a:pt x="7656" y="1775"/>
                      <a:pt x="7728" y="1822"/>
                      <a:pt x="7799" y="1858"/>
                    </a:cubicBezTo>
                    <a:lnTo>
                      <a:pt x="7847" y="2132"/>
                    </a:lnTo>
                    <a:cubicBezTo>
                      <a:pt x="7835" y="2132"/>
                      <a:pt x="7835" y="2132"/>
                      <a:pt x="7811" y="2120"/>
                    </a:cubicBezTo>
                    <a:cubicBezTo>
                      <a:pt x="7728" y="1965"/>
                      <a:pt x="7656" y="1846"/>
                      <a:pt x="7597" y="1775"/>
                    </a:cubicBezTo>
                    <a:cubicBezTo>
                      <a:pt x="7585" y="1739"/>
                      <a:pt x="7561" y="1727"/>
                      <a:pt x="7549" y="1715"/>
                    </a:cubicBezTo>
                    <a:lnTo>
                      <a:pt x="7549" y="1715"/>
                    </a:lnTo>
                    <a:cubicBezTo>
                      <a:pt x="7561" y="1739"/>
                      <a:pt x="7573" y="1787"/>
                      <a:pt x="7597" y="1834"/>
                    </a:cubicBezTo>
                    <a:cubicBezTo>
                      <a:pt x="7609" y="1894"/>
                      <a:pt x="7632" y="1977"/>
                      <a:pt x="7668" y="2072"/>
                    </a:cubicBezTo>
                    <a:cubicBezTo>
                      <a:pt x="7632" y="2049"/>
                      <a:pt x="7609" y="2049"/>
                      <a:pt x="7573" y="2037"/>
                    </a:cubicBezTo>
                    <a:lnTo>
                      <a:pt x="7367" y="1624"/>
                    </a:lnTo>
                    <a:close/>
                    <a:moveTo>
                      <a:pt x="2251" y="1858"/>
                    </a:moveTo>
                    <a:cubicBezTo>
                      <a:pt x="2298" y="1918"/>
                      <a:pt x="2334" y="1977"/>
                      <a:pt x="2370" y="2037"/>
                    </a:cubicBezTo>
                    <a:cubicBezTo>
                      <a:pt x="2406" y="2096"/>
                      <a:pt x="2441" y="2156"/>
                      <a:pt x="2489" y="2239"/>
                    </a:cubicBezTo>
                    <a:cubicBezTo>
                      <a:pt x="2382" y="2203"/>
                      <a:pt x="2310" y="2180"/>
                      <a:pt x="2287" y="2180"/>
                    </a:cubicBezTo>
                    <a:cubicBezTo>
                      <a:pt x="2263" y="2072"/>
                      <a:pt x="2263" y="1965"/>
                      <a:pt x="2251" y="1858"/>
                    </a:cubicBezTo>
                    <a:close/>
                    <a:moveTo>
                      <a:pt x="4144" y="1763"/>
                    </a:moveTo>
                    <a:lnTo>
                      <a:pt x="4144" y="1763"/>
                    </a:lnTo>
                    <a:cubicBezTo>
                      <a:pt x="4227" y="1834"/>
                      <a:pt x="4311" y="1906"/>
                      <a:pt x="4406" y="2001"/>
                    </a:cubicBezTo>
                    <a:lnTo>
                      <a:pt x="4406" y="2239"/>
                    </a:lnTo>
                    <a:cubicBezTo>
                      <a:pt x="4323" y="2072"/>
                      <a:pt x="4227" y="1906"/>
                      <a:pt x="4144" y="1763"/>
                    </a:cubicBezTo>
                    <a:close/>
                    <a:moveTo>
                      <a:pt x="6168" y="1608"/>
                    </a:moveTo>
                    <a:lnTo>
                      <a:pt x="6168" y="1608"/>
                    </a:lnTo>
                    <a:cubicBezTo>
                      <a:pt x="6204" y="1668"/>
                      <a:pt x="6239" y="1715"/>
                      <a:pt x="6275" y="1775"/>
                    </a:cubicBezTo>
                    <a:cubicBezTo>
                      <a:pt x="6359" y="1918"/>
                      <a:pt x="6549" y="2084"/>
                      <a:pt x="6609" y="2251"/>
                    </a:cubicBezTo>
                    <a:cubicBezTo>
                      <a:pt x="6549" y="2120"/>
                      <a:pt x="6335" y="2001"/>
                      <a:pt x="6228" y="1882"/>
                    </a:cubicBezTo>
                    <a:cubicBezTo>
                      <a:pt x="6204" y="1775"/>
                      <a:pt x="6180" y="1679"/>
                      <a:pt x="6168" y="1608"/>
                    </a:cubicBezTo>
                    <a:close/>
                    <a:moveTo>
                      <a:pt x="7597" y="2180"/>
                    </a:moveTo>
                    <a:lnTo>
                      <a:pt x="7597" y="2180"/>
                    </a:lnTo>
                    <a:cubicBezTo>
                      <a:pt x="7621" y="2191"/>
                      <a:pt x="7644" y="2203"/>
                      <a:pt x="7656" y="2203"/>
                    </a:cubicBezTo>
                    <a:lnTo>
                      <a:pt x="7656" y="2215"/>
                    </a:lnTo>
                    <a:cubicBezTo>
                      <a:pt x="7668" y="2251"/>
                      <a:pt x="7668" y="2299"/>
                      <a:pt x="7668" y="2322"/>
                    </a:cubicBezTo>
                    <a:cubicBezTo>
                      <a:pt x="7644" y="2275"/>
                      <a:pt x="7621" y="2239"/>
                      <a:pt x="7597" y="2180"/>
                    </a:cubicBezTo>
                    <a:close/>
                    <a:moveTo>
                      <a:pt x="8204" y="1608"/>
                    </a:moveTo>
                    <a:lnTo>
                      <a:pt x="8204" y="1608"/>
                    </a:lnTo>
                    <a:cubicBezTo>
                      <a:pt x="8311" y="1679"/>
                      <a:pt x="8418" y="1775"/>
                      <a:pt x="8514" y="1858"/>
                    </a:cubicBezTo>
                    <a:cubicBezTo>
                      <a:pt x="8633" y="1965"/>
                      <a:pt x="8752" y="2072"/>
                      <a:pt x="8859" y="2191"/>
                    </a:cubicBezTo>
                    <a:cubicBezTo>
                      <a:pt x="8871" y="2239"/>
                      <a:pt x="8906" y="2275"/>
                      <a:pt x="8918" y="2322"/>
                    </a:cubicBezTo>
                    <a:cubicBezTo>
                      <a:pt x="8787" y="2215"/>
                      <a:pt x="8633" y="2132"/>
                      <a:pt x="8502" y="2060"/>
                    </a:cubicBezTo>
                    <a:cubicBezTo>
                      <a:pt x="8478" y="2001"/>
                      <a:pt x="8430" y="1941"/>
                      <a:pt x="8394" y="1882"/>
                    </a:cubicBezTo>
                    <a:cubicBezTo>
                      <a:pt x="8323" y="1787"/>
                      <a:pt x="8264" y="1703"/>
                      <a:pt x="8204" y="1608"/>
                    </a:cubicBezTo>
                    <a:close/>
                    <a:moveTo>
                      <a:pt x="7359" y="2310"/>
                    </a:moveTo>
                    <a:cubicBezTo>
                      <a:pt x="7359" y="2322"/>
                      <a:pt x="7371" y="2358"/>
                      <a:pt x="7359" y="2358"/>
                    </a:cubicBezTo>
                    <a:lnTo>
                      <a:pt x="7359" y="2310"/>
                    </a:lnTo>
                    <a:close/>
                    <a:moveTo>
                      <a:pt x="5168" y="1834"/>
                    </a:moveTo>
                    <a:lnTo>
                      <a:pt x="5168" y="1834"/>
                    </a:lnTo>
                    <a:cubicBezTo>
                      <a:pt x="5275" y="1941"/>
                      <a:pt x="5394" y="2072"/>
                      <a:pt x="5525" y="2203"/>
                    </a:cubicBezTo>
                    <a:lnTo>
                      <a:pt x="5561" y="2239"/>
                    </a:lnTo>
                    <a:cubicBezTo>
                      <a:pt x="5537" y="2299"/>
                      <a:pt x="5537" y="2370"/>
                      <a:pt x="5525" y="2441"/>
                    </a:cubicBezTo>
                    <a:cubicBezTo>
                      <a:pt x="5513" y="2418"/>
                      <a:pt x="5477" y="2394"/>
                      <a:pt x="5466" y="2370"/>
                    </a:cubicBezTo>
                    <a:cubicBezTo>
                      <a:pt x="5394" y="2299"/>
                      <a:pt x="5335" y="2215"/>
                      <a:pt x="5263" y="2144"/>
                    </a:cubicBezTo>
                    <a:lnTo>
                      <a:pt x="5168" y="1834"/>
                    </a:lnTo>
                    <a:close/>
                    <a:moveTo>
                      <a:pt x="2871" y="1264"/>
                    </a:moveTo>
                    <a:cubicBezTo>
                      <a:pt x="2906" y="1299"/>
                      <a:pt x="2918" y="1335"/>
                      <a:pt x="2953" y="1382"/>
                    </a:cubicBezTo>
                    <a:lnTo>
                      <a:pt x="2894" y="1322"/>
                    </a:lnTo>
                    <a:lnTo>
                      <a:pt x="2894" y="1322"/>
                    </a:lnTo>
                    <a:cubicBezTo>
                      <a:pt x="2894" y="1322"/>
                      <a:pt x="2953" y="1418"/>
                      <a:pt x="3025" y="1560"/>
                    </a:cubicBezTo>
                    <a:cubicBezTo>
                      <a:pt x="3037" y="1608"/>
                      <a:pt x="3072" y="1632"/>
                      <a:pt x="3096" y="1691"/>
                    </a:cubicBezTo>
                    <a:cubicBezTo>
                      <a:pt x="3096" y="1799"/>
                      <a:pt x="3108" y="1929"/>
                      <a:pt x="3108" y="2049"/>
                    </a:cubicBezTo>
                    <a:lnTo>
                      <a:pt x="3025" y="2013"/>
                    </a:lnTo>
                    <a:lnTo>
                      <a:pt x="3025" y="2013"/>
                    </a:lnTo>
                    <a:cubicBezTo>
                      <a:pt x="3025" y="2013"/>
                      <a:pt x="3049" y="2037"/>
                      <a:pt x="3108" y="2084"/>
                    </a:cubicBezTo>
                    <a:cubicBezTo>
                      <a:pt x="3132" y="2215"/>
                      <a:pt x="3132" y="2370"/>
                      <a:pt x="3144" y="2513"/>
                    </a:cubicBezTo>
                    <a:cubicBezTo>
                      <a:pt x="3144" y="2513"/>
                      <a:pt x="3132" y="2513"/>
                      <a:pt x="3132" y="2501"/>
                    </a:cubicBezTo>
                    <a:cubicBezTo>
                      <a:pt x="3049" y="2346"/>
                      <a:pt x="2965" y="2215"/>
                      <a:pt x="2870" y="2084"/>
                    </a:cubicBezTo>
                    <a:cubicBezTo>
                      <a:pt x="2891" y="1660"/>
                      <a:pt x="2875" y="1331"/>
                      <a:pt x="2871" y="1264"/>
                    </a:cubicBezTo>
                    <a:close/>
                    <a:moveTo>
                      <a:pt x="2263" y="2180"/>
                    </a:moveTo>
                    <a:lnTo>
                      <a:pt x="2263" y="2180"/>
                    </a:lnTo>
                    <a:cubicBezTo>
                      <a:pt x="2310" y="2203"/>
                      <a:pt x="2370" y="2239"/>
                      <a:pt x="2453" y="2299"/>
                    </a:cubicBezTo>
                    <a:cubicBezTo>
                      <a:pt x="2489" y="2310"/>
                      <a:pt x="2501" y="2322"/>
                      <a:pt x="2537" y="2334"/>
                    </a:cubicBezTo>
                    <a:cubicBezTo>
                      <a:pt x="2513" y="2418"/>
                      <a:pt x="2501" y="2501"/>
                      <a:pt x="2489" y="2572"/>
                    </a:cubicBezTo>
                    <a:cubicBezTo>
                      <a:pt x="2429" y="2489"/>
                      <a:pt x="2358" y="2394"/>
                      <a:pt x="2287" y="2310"/>
                    </a:cubicBezTo>
                    <a:cubicBezTo>
                      <a:pt x="2287" y="2263"/>
                      <a:pt x="2263" y="2215"/>
                      <a:pt x="2263" y="2180"/>
                    </a:cubicBezTo>
                    <a:close/>
                    <a:moveTo>
                      <a:pt x="1239" y="1727"/>
                    </a:moveTo>
                    <a:cubicBezTo>
                      <a:pt x="1275" y="1763"/>
                      <a:pt x="1310" y="1822"/>
                      <a:pt x="1370" y="1882"/>
                    </a:cubicBezTo>
                    <a:cubicBezTo>
                      <a:pt x="1477" y="1989"/>
                      <a:pt x="1596" y="2156"/>
                      <a:pt x="1739" y="2334"/>
                    </a:cubicBezTo>
                    <a:cubicBezTo>
                      <a:pt x="1763" y="2370"/>
                      <a:pt x="1775" y="2382"/>
                      <a:pt x="1798" y="2418"/>
                    </a:cubicBezTo>
                    <a:cubicBezTo>
                      <a:pt x="1834" y="2537"/>
                      <a:pt x="1858" y="2656"/>
                      <a:pt x="1882" y="2775"/>
                    </a:cubicBezTo>
                    <a:cubicBezTo>
                      <a:pt x="1846" y="2751"/>
                      <a:pt x="1834" y="2727"/>
                      <a:pt x="1798" y="2715"/>
                    </a:cubicBezTo>
                    <a:cubicBezTo>
                      <a:pt x="1703" y="2441"/>
                      <a:pt x="1548" y="2180"/>
                      <a:pt x="1406" y="1965"/>
                    </a:cubicBezTo>
                    <a:cubicBezTo>
                      <a:pt x="1346" y="1882"/>
                      <a:pt x="1286" y="1799"/>
                      <a:pt x="1239" y="1727"/>
                    </a:cubicBezTo>
                    <a:close/>
                    <a:moveTo>
                      <a:pt x="8799" y="2620"/>
                    </a:moveTo>
                    <a:lnTo>
                      <a:pt x="8954" y="2775"/>
                    </a:lnTo>
                    <a:lnTo>
                      <a:pt x="8966" y="2787"/>
                    </a:lnTo>
                    <a:cubicBezTo>
                      <a:pt x="8918" y="2739"/>
                      <a:pt x="8871" y="2715"/>
                      <a:pt x="8811" y="2668"/>
                    </a:cubicBezTo>
                    <a:cubicBezTo>
                      <a:pt x="8811" y="2656"/>
                      <a:pt x="8811" y="2632"/>
                      <a:pt x="8799" y="2620"/>
                    </a:cubicBezTo>
                    <a:close/>
                    <a:moveTo>
                      <a:pt x="4584" y="2180"/>
                    </a:moveTo>
                    <a:lnTo>
                      <a:pt x="4704" y="2287"/>
                    </a:lnTo>
                    <a:cubicBezTo>
                      <a:pt x="4715" y="2489"/>
                      <a:pt x="4751" y="2668"/>
                      <a:pt x="4787" y="2846"/>
                    </a:cubicBezTo>
                    <a:cubicBezTo>
                      <a:pt x="4704" y="2656"/>
                      <a:pt x="4644" y="2441"/>
                      <a:pt x="4608" y="2251"/>
                    </a:cubicBezTo>
                    <a:cubicBezTo>
                      <a:pt x="4608" y="2215"/>
                      <a:pt x="4584" y="2203"/>
                      <a:pt x="4584" y="2180"/>
                    </a:cubicBezTo>
                    <a:close/>
                    <a:moveTo>
                      <a:pt x="1358" y="2680"/>
                    </a:moveTo>
                    <a:cubicBezTo>
                      <a:pt x="1406" y="2751"/>
                      <a:pt x="1465" y="2811"/>
                      <a:pt x="1513" y="2894"/>
                    </a:cubicBezTo>
                    <a:cubicBezTo>
                      <a:pt x="1525" y="2930"/>
                      <a:pt x="1536" y="2989"/>
                      <a:pt x="1536" y="3037"/>
                    </a:cubicBezTo>
                    <a:lnTo>
                      <a:pt x="1358" y="2680"/>
                    </a:lnTo>
                    <a:close/>
                    <a:moveTo>
                      <a:pt x="2310" y="3227"/>
                    </a:moveTo>
                    <a:cubicBezTo>
                      <a:pt x="2322" y="3251"/>
                      <a:pt x="2346" y="3275"/>
                      <a:pt x="2346" y="3287"/>
                    </a:cubicBezTo>
                    <a:cubicBezTo>
                      <a:pt x="2334" y="3275"/>
                      <a:pt x="2322" y="3263"/>
                      <a:pt x="2310" y="3251"/>
                    </a:cubicBezTo>
                    <a:lnTo>
                      <a:pt x="2310" y="3227"/>
                    </a:lnTo>
                    <a:close/>
                    <a:moveTo>
                      <a:pt x="8573" y="3096"/>
                    </a:moveTo>
                    <a:cubicBezTo>
                      <a:pt x="8609" y="3192"/>
                      <a:pt x="8621" y="3275"/>
                      <a:pt x="8656" y="3346"/>
                    </a:cubicBezTo>
                    <a:cubicBezTo>
                      <a:pt x="8668" y="3406"/>
                      <a:pt x="8680" y="3453"/>
                      <a:pt x="8692" y="3513"/>
                    </a:cubicBezTo>
                    <a:lnTo>
                      <a:pt x="8656" y="3465"/>
                    </a:lnTo>
                    <a:cubicBezTo>
                      <a:pt x="8656" y="3453"/>
                      <a:pt x="8656" y="3442"/>
                      <a:pt x="8633" y="3406"/>
                    </a:cubicBezTo>
                    <a:cubicBezTo>
                      <a:pt x="8621" y="3311"/>
                      <a:pt x="8597" y="3203"/>
                      <a:pt x="8573" y="3096"/>
                    </a:cubicBezTo>
                    <a:close/>
                    <a:moveTo>
                      <a:pt x="10597" y="1763"/>
                    </a:moveTo>
                    <a:cubicBezTo>
                      <a:pt x="10621" y="1787"/>
                      <a:pt x="10633" y="1834"/>
                      <a:pt x="10657" y="1858"/>
                    </a:cubicBezTo>
                    <a:cubicBezTo>
                      <a:pt x="10788" y="2132"/>
                      <a:pt x="10919" y="2441"/>
                      <a:pt x="11014" y="2775"/>
                    </a:cubicBezTo>
                    <a:cubicBezTo>
                      <a:pt x="11121" y="3072"/>
                      <a:pt x="11192" y="3346"/>
                      <a:pt x="11252" y="3620"/>
                    </a:cubicBezTo>
                    <a:cubicBezTo>
                      <a:pt x="11216" y="3525"/>
                      <a:pt x="11169" y="3430"/>
                      <a:pt x="11085" y="3323"/>
                    </a:cubicBezTo>
                    <a:cubicBezTo>
                      <a:pt x="11026" y="3049"/>
                      <a:pt x="10931" y="2751"/>
                      <a:pt x="10811" y="2453"/>
                    </a:cubicBezTo>
                    <a:cubicBezTo>
                      <a:pt x="10776" y="2382"/>
                      <a:pt x="10752" y="2322"/>
                      <a:pt x="10716" y="2251"/>
                    </a:cubicBezTo>
                    <a:cubicBezTo>
                      <a:pt x="10669" y="2084"/>
                      <a:pt x="10633" y="1918"/>
                      <a:pt x="10597" y="1763"/>
                    </a:cubicBezTo>
                    <a:close/>
                    <a:moveTo>
                      <a:pt x="12681" y="1"/>
                    </a:moveTo>
                    <a:cubicBezTo>
                      <a:pt x="12681" y="1"/>
                      <a:pt x="12705" y="120"/>
                      <a:pt x="12716" y="310"/>
                    </a:cubicBezTo>
                    <a:cubicBezTo>
                      <a:pt x="12728" y="501"/>
                      <a:pt x="12740" y="786"/>
                      <a:pt x="12752" y="1096"/>
                    </a:cubicBezTo>
                    <a:cubicBezTo>
                      <a:pt x="12752" y="1251"/>
                      <a:pt x="12776" y="1394"/>
                      <a:pt x="12776" y="1560"/>
                    </a:cubicBezTo>
                    <a:cubicBezTo>
                      <a:pt x="12705" y="786"/>
                      <a:pt x="12609" y="155"/>
                      <a:pt x="12609" y="155"/>
                    </a:cubicBezTo>
                    <a:cubicBezTo>
                      <a:pt x="12609" y="155"/>
                      <a:pt x="12550" y="965"/>
                      <a:pt x="12514" y="1858"/>
                    </a:cubicBezTo>
                    <a:cubicBezTo>
                      <a:pt x="12443" y="1644"/>
                      <a:pt x="12371" y="1429"/>
                      <a:pt x="12276" y="1239"/>
                    </a:cubicBezTo>
                    <a:cubicBezTo>
                      <a:pt x="12240" y="1144"/>
                      <a:pt x="12204" y="1072"/>
                      <a:pt x="12157" y="1001"/>
                    </a:cubicBezTo>
                    <a:cubicBezTo>
                      <a:pt x="12181" y="894"/>
                      <a:pt x="12181" y="846"/>
                      <a:pt x="12181" y="846"/>
                    </a:cubicBezTo>
                    <a:lnTo>
                      <a:pt x="12181" y="846"/>
                    </a:lnTo>
                    <a:cubicBezTo>
                      <a:pt x="12181" y="846"/>
                      <a:pt x="12157" y="894"/>
                      <a:pt x="12145" y="965"/>
                    </a:cubicBezTo>
                    <a:cubicBezTo>
                      <a:pt x="12026" y="763"/>
                      <a:pt x="11919" y="584"/>
                      <a:pt x="11823" y="429"/>
                    </a:cubicBezTo>
                    <a:cubicBezTo>
                      <a:pt x="11764" y="322"/>
                      <a:pt x="11704" y="263"/>
                      <a:pt x="11657" y="203"/>
                    </a:cubicBezTo>
                    <a:cubicBezTo>
                      <a:pt x="11630" y="183"/>
                      <a:pt x="11614" y="162"/>
                      <a:pt x="11606" y="149"/>
                    </a:cubicBezTo>
                    <a:lnTo>
                      <a:pt x="11606" y="149"/>
                    </a:lnTo>
                    <a:lnTo>
                      <a:pt x="11645" y="227"/>
                    </a:lnTo>
                    <a:cubicBezTo>
                      <a:pt x="11669" y="286"/>
                      <a:pt x="11716" y="358"/>
                      <a:pt x="11764" y="465"/>
                    </a:cubicBezTo>
                    <a:cubicBezTo>
                      <a:pt x="11847" y="656"/>
                      <a:pt x="11954" y="906"/>
                      <a:pt x="12062" y="1215"/>
                    </a:cubicBezTo>
                    <a:lnTo>
                      <a:pt x="12014" y="1358"/>
                    </a:lnTo>
                    <a:cubicBezTo>
                      <a:pt x="11943" y="1215"/>
                      <a:pt x="11883" y="1120"/>
                      <a:pt x="11823" y="1025"/>
                    </a:cubicBezTo>
                    <a:cubicBezTo>
                      <a:pt x="11776" y="953"/>
                      <a:pt x="11728" y="894"/>
                      <a:pt x="11716" y="858"/>
                    </a:cubicBezTo>
                    <a:cubicBezTo>
                      <a:pt x="11645" y="727"/>
                      <a:pt x="11562" y="608"/>
                      <a:pt x="11502" y="501"/>
                    </a:cubicBezTo>
                    <a:cubicBezTo>
                      <a:pt x="11407" y="346"/>
                      <a:pt x="11347" y="251"/>
                      <a:pt x="11347" y="251"/>
                    </a:cubicBezTo>
                    <a:lnTo>
                      <a:pt x="11347" y="251"/>
                    </a:lnTo>
                    <a:cubicBezTo>
                      <a:pt x="11347" y="251"/>
                      <a:pt x="11383" y="358"/>
                      <a:pt x="11466" y="536"/>
                    </a:cubicBezTo>
                    <a:cubicBezTo>
                      <a:pt x="11538" y="715"/>
                      <a:pt x="11609" y="965"/>
                      <a:pt x="11704" y="1251"/>
                    </a:cubicBezTo>
                    <a:cubicBezTo>
                      <a:pt x="11764" y="1441"/>
                      <a:pt x="11823" y="1668"/>
                      <a:pt x="11883" y="1894"/>
                    </a:cubicBezTo>
                    <a:cubicBezTo>
                      <a:pt x="11859" y="1918"/>
                      <a:pt x="11859" y="1953"/>
                      <a:pt x="11847" y="1989"/>
                    </a:cubicBezTo>
                    <a:cubicBezTo>
                      <a:pt x="11776" y="1834"/>
                      <a:pt x="11681" y="1679"/>
                      <a:pt x="11609" y="1548"/>
                    </a:cubicBezTo>
                    <a:lnTo>
                      <a:pt x="11597" y="1537"/>
                    </a:lnTo>
                    <a:cubicBezTo>
                      <a:pt x="11538" y="1203"/>
                      <a:pt x="11478" y="1001"/>
                      <a:pt x="11478" y="1001"/>
                    </a:cubicBezTo>
                    <a:lnTo>
                      <a:pt x="11478" y="1358"/>
                    </a:lnTo>
                    <a:cubicBezTo>
                      <a:pt x="11371" y="1203"/>
                      <a:pt x="11288" y="1084"/>
                      <a:pt x="11192" y="1001"/>
                    </a:cubicBezTo>
                    <a:cubicBezTo>
                      <a:pt x="11133" y="941"/>
                      <a:pt x="11085" y="882"/>
                      <a:pt x="11061" y="846"/>
                    </a:cubicBezTo>
                    <a:cubicBezTo>
                      <a:pt x="11051" y="839"/>
                      <a:pt x="11043" y="831"/>
                      <a:pt x="11036" y="823"/>
                    </a:cubicBezTo>
                    <a:lnTo>
                      <a:pt x="11036" y="823"/>
                    </a:lnTo>
                    <a:lnTo>
                      <a:pt x="11050" y="846"/>
                    </a:lnTo>
                    <a:cubicBezTo>
                      <a:pt x="11073" y="894"/>
                      <a:pt x="11109" y="953"/>
                      <a:pt x="11157" y="1025"/>
                    </a:cubicBezTo>
                    <a:cubicBezTo>
                      <a:pt x="11228" y="1179"/>
                      <a:pt x="11359" y="1382"/>
                      <a:pt x="11466" y="1632"/>
                    </a:cubicBezTo>
                    <a:cubicBezTo>
                      <a:pt x="11468" y="1640"/>
                      <a:pt x="11471" y="1647"/>
                      <a:pt x="11475" y="1654"/>
                    </a:cubicBezTo>
                    <a:lnTo>
                      <a:pt x="11475" y="1654"/>
                    </a:lnTo>
                    <a:cubicBezTo>
                      <a:pt x="11459" y="1639"/>
                      <a:pt x="11443" y="1624"/>
                      <a:pt x="11431" y="1608"/>
                    </a:cubicBezTo>
                    <a:cubicBezTo>
                      <a:pt x="11288" y="1334"/>
                      <a:pt x="11133" y="1120"/>
                      <a:pt x="11014" y="965"/>
                    </a:cubicBezTo>
                    <a:cubicBezTo>
                      <a:pt x="10919" y="822"/>
                      <a:pt x="10823" y="727"/>
                      <a:pt x="10823" y="727"/>
                    </a:cubicBezTo>
                    <a:lnTo>
                      <a:pt x="10823" y="727"/>
                    </a:lnTo>
                    <a:cubicBezTo>
                      <a:pt x="10823" y="727"/>
                      <a:pt x="10871" y="834"/>
                      <a:pt x="10942" y="1001"/>
                    </a:cubicBezTo>
                    <a:cubicBezTo>
                      <a:pt x="11014" y="1156"/>
                      <a:pt x="11121" y="1418"/>
                      <a:pt x="11216" y="1679"/>
                    </a:cubicBezTo>
                    <a:cubicBezTo>
                      <a:pt x="11228" y="1727"/>
                      <a:pt x="11240" y="1775"/>
                      <a:pt x="11252" y="1834"/>
                    </a:cubicBezTo>
                    <a:cubicBezTo>
                      <a:pt x="11181" y="1715"/>
                      <a:pt x="11121" y="1596"/>
                      <a:pt x="11050" y="1489"/>
                    </a:cubicBezTo>
                    <a:cubicBezTo>
                      <a:pt x="10859" y="1191"/>
                      <a:pt x="10657" y="953"/>
                      <a:pt x="10526" y="786"/>
                    </a:cubicBezTo>
                    <a:cubicBezTo>
                      <a:pt x="10454" y="703"/>
                      <a:pt x="10395" y="644"/>
                      <a:pt x="10347" y="596"/>
                    </a:cubicBezTo>
                    <a:cubicBezTo>
                      <a:pt x="10300" y="549"/>
                      <a:pt x="10288" y="525"/>
                      <a:pt x="10288" y="525"/>
                    </a:cubicBezTo>
                    <a:lnTo>
                      <a:pt x="10288" y="525"/>
                    </a:lnTo>
                    <a:cubicBezTo>
                      <a:pt x="10288" y="525"/>
                      <a:pt x="10300" y="549"/>
                      <a:pt x="10335" y="596"/>
                    </a:cubicBezTo>
                    <a:cubicBezTo>
                      <a:pt x="10359" y="644"/>
                      <a:pt x="10419" y="715"/>
                      <a:pt x="10466" y="822"/>
                    </a:cubicBezTo>
                    <a:cubicBezTo>
                      <a:pt x="10585" y="1013"/>
                      <a:pt x="10716" y="1263"/>
                      <a:pt x="10871" y="1572"/>
                    </a:cubicBezTo>
                    <a:cubicBezTo>
                      <a:pt x="10954" y="1775"/>
                      <a:pt x="11050" y="1977"/>
                      <a:pt x="11121" y="2203"/>
                    </a:cubicBezTo>
                    <a:cubicBezTo>
                      <a:pt x="11050" y="2072"/>
                      <a:pt x="10954" y="1929"/>
                      <a:pt x="10871" y="1810"/>
                    </a:cubicBezTo>
                    <a:cubicBezTo>
                      <a:pt x="10728" y="1632"/>
                      <a:pt x="10609" y="1477"/>
                      <a:pt x="10514" y="1358"/>
                    </a:cubicBezTo>
                    <a:cubicBezTo>
                      <a:pt x="10478" y="1251"/>
                      <a:pt x="10430" y="1144"/>
                      <a:pt x="10407" y="1072"/>
                    </a:cubicBezTo>
                    <a:cubicBezTo>
                      <a:pt x="10335" y="894"/>
                      <a:pt x="10288" y="787"/>
                      <a:pt x="10288" y="786"/>
                    </a:cubicBezTo>
                    <a:lnTo>
                      <a:pt x="10288" y="786"/>
                    </a:lnTo>
                    <a:cubicBezTo>
                      <a:pt x="10288" y="787"/>
                      <a:pt x="10299" y="906"/>
                      <a:pt x="10335" y="1084"/>
                    </a:cubicBezTo>
                    <a:cubicBezTo>
                      <a:pt x="10335" y="1120"/>
                      <a:pt x="10347" y="1156"/>
                      <a:pt x="10347" y="1191"/>
                    </a:cubicBezTo>
                    <a:cubicBezTo>
                      <a:pt x="10288" y="1132"/>
                      <a:pt x="10240" y="1072"/>
                      <a:pt x="10192" y="1037"/>
                    </a:cubicBezTo>
                    <a:lnTo>
                      <a:pt x="10133" y="977"/>
                    </a:lnTo>
                    <a:lnTo>
                      <a:pt x="10133" y="977"/>
                    </a:lnTo>
                    <a:cubicBezTo>
                      <a:pt x="10133" y="977"/>
                      <a:pt x="10157" y="1013"/>
                      <a:pt x="10180" y="1060"/>
                    </a:cubicBezTo>
                    <a:cubicBezTo>
                      <a:pt x="10216" y="1096"/>
                      <a:pt x="10252" y="1156"/>
                      <a:pt x="10299" y="1251"/>
                    </a:cubicBezTo>
                    <a:cubicBezTo>
                      <a:pt x="10311" y="1275"/>
                      <a:pt x="10335" y="1310"/>
                      <a:pt x="10359" y="1334"/>
                    </a:cubicBezTo>
                    <a:cubicBezTo>
                      <a:pt x="10371" y="1450"/>
                      <a:pt x="10394" y="1567"/>
                      <a:pt x="10406" y="1705"/>
                    </a:cubicBezTo>
                    <a:lnTo>
                      <a:pt x="10406" y="1705"/>
                    </a:lnTo>
                    <a:cubicBezTo>
                      <a:pt x="10403" y="1691"/>
                      <a:pt x="10395" y="1689"/>
                      <a:pt x="10395" y="1679"/>
                    </a:cubicBezTo>
                    <a:cubicBezTo>
                      <a:pt x="10240" y="1429"/>
                      <a:pt x="10097" y="1239"/>
                      <a:pt x="9978" y="1084"/>
                    </a:cubicBezTo>
                    <a:lnTo>
                      <a:pt x="9799" y="858"/>
                    </a:lnTo>
                    <a:lnTo>
                      <a:pt x="9799" y="858"/>
                    </a:lnTo>
                    <a:cubicBezTo>
                      <a:pt x="9799" y="858"/>
                      <a:pt x="9835" y="965"/>
                      <a:pt x="9930" y="1120"/>
                    </a:cubicBezTo>
                    <a:cubicBezTo>
                      <a:pt x="10002" y="1275"/>
                      <a:pt x="10109" y="1501"/>
                      <a:pt x="10228" y="1775"/>
                    </a:cubicBezTo>
                    <a:cubicBezTo>
                      <a:pt x="10311" y="1977"/>
                      <a:pt x="10395" y="2191"/>
                      <a:pt x="10466" y="2430"/>
                    </a:cubicBezTo>
                    <a:cubicBezTo>
                      <a:pt x="10049" y="1870"/>
                      <a:pt x="9633" y="1382"/>
                      <a:pt x="9633" y="1382"/>
                    </a:cubicBezTo>
                    <a:lnTo>
                      <a:pt x="9633" y="1382"/>
                    </a:lnTo>
                    <a:cubicBezTo>
                      <a:pt x="9633" y="1382"/>
                      <a:pt x="9740" y="1608"/>
                      <a:pt x="9895" y="1929"/>
                    </a:cubicBezTo>
                    <a:cubicBezTo>
                      <a:pt x="9692" y="1620"/>
                      <a:pt x="9454" y="1322"/>
                      <a:pt x="9216" y="1084"/>
                    </a:cubicBezTo>
                    <a:cubicBezTo>
                      <a:pt x="8942" y="822"/>
                      <a:pt x="8692" y="596"/>
                      <a:pt x="8502" y="465"/>
                    </a:cubicBezTo>
                    <a:cubicBezTo>
                      <a:pt x="8406" y="382"/>
                      <a:pt x="8323" y="346"/>
                      <a:pt x="8275" y="298"/>
                    </a:cubicBezTo>
                    <a:cubicBezTo>
                      <a:pt x="8216" y="263"/>
                      <a:pt x="8192" y="239"/>
                      <a:pt x="8192" y="239"/>
                    </a:cubicBezTo>
                    <a:lnTo>
                      <a:pt x="8192" y="239"/>
                    </a:lnTo>
                    <a:lnTo>
                      <a:pt x="8264" y="310"/>
                    </a:lnTo>
                    <a:cubicBezTo>
                      <a:pt x="8311" y="358"/>
                      <a:pt x="8383" y="417"/>
                      <a:pt x="8454" y="501"/>
                    </a:cubicBezTo>
                    <a:cubicBezTo>
                      <a:pt x="8621" y="667"/>
                      <a:pt x="8847" y="917"/>
                      <a:pt x="9049" y="1215"/>
                    </a:cubicBezTo>
                    <a:cubicBezTo>
                      <a:pt x="9156" y="1358"/>
                      <a:pt x="9264" y="1513"/>
                      <a:pt x="9359" y="1668"/>
                    </a:cubicBezTo>
                    <a:cubicBezTo>
                      <a:pt x="9145" y="1477"/>
                      <a:pt x="8930" y="1322"/>
                      <a:pt x="8787" y="1215"/>
                    </a:cubicBezTo>
                    <a:cubicBezTo>
                      <a:pt x="8704" y="1156"/>
                      <a:pt x="8633" y="1132"/>
                      <a:pt x="8585" y="1096"/>
                    </a:cubicBezTo>
                    <a:cubicBezTo>
                      <a:pt x="8549" y="1072"/>
                      <a:pt x="8514" y="1060"/>
                      <a:pt x="8514" y="1060"/>
                    </a:cubicBezTo>
                    <a:lnTo>
                      <a:pt x="8514" y="1060"/>
                    </a:lnTo>
                    <a:lnTo>
                      <a:pt x="8573" y="1120"/>
                    </a:lnTo>
                    <a:cubicBezTo>
                      <a:pt x="8621" y="1144"/>
                      <a:pt x="8680" y="1203"/>
                      <a:pt x="8740" y="1263"/>
                    </a:cubicBezTo>
                    <a:cubicBezTo>
                      <a:pt x="8871" y="1394"/>
                      <a:pt x="9049" y="1572"/>
                      <a:pt x="9228" y="1810"/>
                    </a:cubicBezTo>
                    <a:cubicBezTo>
                      <a:pt x="9407" y="2049"/>
                      <a:pt x="9585" y="2322"/>
                      <a:pt x="9716" y="2608"/>
                    </a:cubicBezTo>
                    <a:lnTo>
                      <a:pt x="9764" y="2691"/>
                    </a:lnTo>
                    <a:lnTo>
                      <a:pt x="9764" y="2691"/>
                    </a:lnTo>
                    <a:lnTo>
                      <a:pt x="9537" y="2430"/>
                    </a:lnTo>
                    <a:cubicBezTo>
                      <a:pt x="9418" y="2310"/>
                      <a:pt x="9299" y="2203"/>
                      <a:pt x="9180" y="2096"/>
                    </a:cubicBezTo>
                    <a:cubicBezTo>
                      <a:pt x="9049" y="1870"/>
                      <a:pt x="8883" y="1679"/>
                      <a:pt x="8728" y="1501"/>
                    </a:cubicBezTo>
                    <a:cubicBezTo>
                      <a:pt x="8502" y="1263"/>
                      <a:pt x="8264" y="1084"/>
                      <a:pt x="8097" y="965"/>
                    </a:cubicBezTo>
                    <a:cubicBezTo>
                      <a:pt x="8073" y="953"/>
                      <a:pt x="8049" y="941"/>
                      <a:pt x="8037" y="917"/>
                    </a:cubicBezTo>
                    <a:cubicBezTo>
                      <a:pt x="8037" y="894"/>
                      <a:pt x="8025" y="894"/>
                      <a:pt x="8025" y="894"/>
                    </a:cubicBezTo>
                    <a:lnTo>
                      <a:pt x="8025" y="917"/>
                    </a:lnTo>
                    <a:cubicBezTo>
                      <a:pt x="7966" y="894"/>
                      <a:pt x="7918" y="858"/>
                      <a:pt x="7894" y="846"/>
                    </a:cubicBezTo>
                    <a:cubicBezTo>
                      <a:pt x="7847" y="822"/>
                      <a:pt x="7812" y="799"/>
                      <a:pt x="7811" y="798"/>
                    </a:cubicBezTo>
                    <a:lnTo>
                      <a:pt x="7811" y="798"/>
                    </a:lnTo>
                    <a:cubicBezTo>
                      <a:pt x="7812" y="799"/>
                      <a:pt x="7847" y="822"/>
                      <a:pt x="7871" y="858"/>
                    </a:cubicBezTo>
                    <a:cubicBezTo>
                      <a:pt x="7906" y="894"/>
                      <a:pt x="7966" y="941"/>
                      <a:pt x="8025" y="1001"/>
                    </a:cubicBezTo>
                    <a:cubicBezTo>
                      <a:pt x="8025" y="1001"/>
                      <a:pt x="8025" y="1001"/>
                      <a:pt x="8025" y="1001"/>
                    </a:cubicBezTo>
                    <a:lnTo>
                      <a:pt x="8025" y="1001"/>
                    </a:lnTo>
                    <a:cubicBezTo>
                      <a:pt x="8025" y="1001"/>
                      <a:pt x="8025" y="1001"/>
                      <a:pt x="8025" y="1001"/>
                    </a:cubicBezTo>
                    <a:lnTo>
                      <a:pt x="8025" y="1001"/>
                    </a:lnTo>
                    <a:cubicBezTo>
                      <a:pt x="8180" y="1144"/>
                      <a:pt x="8359" y="1358"/>
                      <a:pt x="8537" y="1608"/>
                    </a:cubicBezTo>
                    <a:cubicBezTo>
                      <a:pt x="8549" y="1620"/>
                      <a:pt x="8549" y="1644"/>
                      <a:pt x="8561" y="1656"/>
                    </a:cubicBezTo>
                    <a:cubicBezTo>
                      <a:pt x="8418" y="1560"/>
                      <a:pt x="8275" y="1489"/>
                      <a:pt x="8156" y="1429"/>
                    </a:cubicBezTo>
                    <a:cubicBezTo>
                      <a:pt x="8097" y="1251"/>
                      <a:pt x="8061" y="1108"/>
                      <a:pt x="8025" y="1001"/>
                    </a:cubicBezTo>
                    <a:lnTo>
                      <a:pt x="8025" y="1001"/>
                    </a:lnTo>
                    <a:cubicBezTo>
                      <a:pt x="8025" y="1084"/>
                      <a:pt x="8037" y="1215"/>
                      <a:pt x="8049" y="1394"/>
                    </a:cubicBezTo>
                    <a:cubicBezTo>
                      <a:pt x="8049" y="1394"/>
                      <a:pt x="8037" y="1394"/>
                      <a:pt x="8037" y="1382"/>
                    </a:cubicBezTo>
                    <a:cubicBezTo>
                      <a:pt x="7966" y="1298"/>
                      <a:pt x="7918" y="1251"/>
                      <a:pt x="7918" y="1251"/>
                    </a:cubicBezTo>
                    <a:lnTo>
                      <a:pt x="7918" y="1251"/>
                    </a:lnTo>
                    <a:cubicBezTo>
                      <a:pt x="7918" y="1251"/>
                      <a:pt x="7929" y="1293"/>
                      <a:pt x="7970" y="1348"/>
                    </a:cubicBezTo>
                    <a:lnTo>
                      <a:pt x="7970" y="1348"/>
                    </a:lnTo>
                    <a:cubicBezTo>
                      <a:pt x="7954" y="1334"/>
                      <a:pt x="7928" y="1332"/>
                      <a:pt x="7918" y="1322"/>
                    </a:cubicBezTo>
                    <a:cubicBezTo>
                      <a:pt x="7894" y="1310"/>
                      <a:pt x="7859" y="1310"/>
                      <a:pt x="7847" y="1298"/>
                    </a:cubicBezTo>
                    <a:cubicBezTo>
                      <a:pt x="7752" y="1060"/>
                      <a:pt x="7692" y="906"/>
                      <a:pt x="7692" y="906"/>
                    </a:cubicBezTo>
                    <a:lnTo>
                      <a:pt x="7692" y="906"/>
                    </a:lnTo>
                    <a:cubicBezTo>
                      <a:pt x="7692" y="906"/>
                      <a:pt x="7716" y="1037"/>
                      <a:pt x="7740" y="1263"/>
                    </a:cubicBezTo>
                    <a:cubicBezTo>
                      <a:pt x="7728" y="1263"/>
                      <a:pt x="7692" y="1251"/>
                      <a:pt x="7680" y="1251"/>
                    </a:cubicBezTo>
                    <a:cubicBezTo>
                      <a:pt x="7621" y="1239"/>
                      <a:pt x="7597" y="1215"/>
                      <a:pt x="7597" y="1215"/>
                    </a:cubicBezTo>
                    <a:lnTo>
                      <a:pt x="7597" y="1215"/>
                    </a:lnTo>
                    <a:cubicBezTo>
                      <a:pt x="7597" y="1215"/>
                      <a:pt x="7621" y="1239"/>
                      <a:pt x="7668" y="1263"/>
                    </a:cubicBezTo>
                    <a:cubicBezTo>
                      <a:pt x="7680" y="1275"/>
                      <a:pt x="7716" y="1298"/>
                      <a:pt x="7740" y="1310"/>
                    </a:cubicBezTo>
                    <a:cubicBezTo>
                      <a:pt x="7752" y="1441"/>
                      <a:pt x="7787" y="1596"/>
                      <a:pt x="7811" y="1751"/>
                    </a:cubicBezTo>
                    <a:cubicBezTo>
                      <a:pt x="7752" y="1739"/>
                      <a:pt x="7692" y="1715"/>
                      <a:pt x="7656" y="1691"/>
                    </a:cubicBezTo>
                    <a:cubicBezTo>
                      <a:pt x="7609" y="1679"/>
                      <a:pt x="7561" y="1668"/>
                      <a:pt x="7537" y="1668"/>
                    </a:cubicBezTo>
                    <a:cubicBezTo>
                      <a:pt x="7537" y="1656"/>
                      <a:pt x="7513" y="1656"/>
                      <a:pt x="7513" y="1656"/>
                    </a:cubicBezTo>
                    <a:lnTo>
                      <a:pt x="7513" y="1668"/>
                    </a:lnTo>
                    <a:cubicBezTo>
                      <a:pt x="7490" y="1656"/>
                      <a:pt x="7454" y="1656"/>
                      <a:pt x="7430" y="1632"/>
                    </a:cubicBezTo>
                    <a:cubicBezTo>
                      <a:pt x="7396" y="1623"/>
                      <a:pt x="7375" y="1621"/>
                      <a:pt x="7365" y="1620"/>
                    </a:cubicBezTo>
                    <a:lnTo>
                      <a:pt x="7365" y="1620"/>
                    </a:lnTo>
                    <a:lnTo>
                      <a:pt x="7263" y="1418"/>
                    </a:lnTo>
                    <a:cubicBezTo>
                      <a:pt x="7251" y="1310"/>
                      <a:pt x="7240" y="1251"/>
                      <a:pt x="7240" y="1251"/>
                    </a:cubicBezTo>
                    <a:cubicBezTo>
                      <a:pt x="7240" y="1251"/>
                      <a:pt x="7240" y="1275"/>
                      <a:pt x="7216" y="1334"/>
                    </a:cubicBezTo>
                    <a:cubicBezTo>
                      <a:pt x="7121" y="1144"/>
                      <a:pt x="7037" y="1013"/>
                      <a:pt x="7037" y="1013"/>
                    </a:cubicBezTo>
                    <a:lnTo>
                      <a:pt x="7037" y="1013"/>
                    </a:lnTo>
                    <a:cubicBezTo>
                      <a:pt x="7037" y="1013"/>
                      <a:pt x="7097" y="1239"/>
                      <a:pt x="7192" y="1572"/>
                    </a:cubicBezTo>
                    <a:cubicBezTo>
                      <a:pt x="7180" y="1668"/>
                      <a:pt x="7180" y="1787"/>
                      <a:pt x="7156" y="1906"/>
                    </a:cubicBezTo>
                    <a:cubicBezTo>
                      <a:pt x="7156" y="1894"/>
                      <a:pt x="7144" y="1870"/>
                      <a:pt x="7144" y="1870"/>
                    </a:cubicBezTo>
                    <a:cubicBezTo>
                      <a:pt x="7037" y="1596"/>
                      <a:pt x="6954" y="1334"/>
                      <a:pt x="6906" y="1156"/>
                    </a:cubicBezTo>
                    <a:lnTo>
                      <a:pt x="6835" y="858"/>
                    </a:lnTo>
                    <a:lnTo>
                      <a:pt x="6835" y="858"/>
                    </a:lnTo>
                    <a:cubicBezTo>
                      <a:pt x="6835" y="858"/>
                      <a:pt x="6835" y="977"/>
                      <a:pt x="6847" y="1179"/>
                    </a:cubicBezTo>
                    <a:cubicBezTo>
                      <a:pt x="6859" y="1322"/>
                      <a:pt x="6882" y="1537"/>
                      <a:pt x="6918" y="1775"/>
                    </a:cubicBezTo>
                    <a:cubicBezTo>
                      <a:pt x="6859" y="1632"/>
                      <a:pt x="6799" y="1513"/>
                      <a:pt x="6740" y="1394"/>
                    </a:cubicBezTo>
                    <a:cubicBezTo>
                      <a:pt x="6716" y="1358"/>
                      <a:pt x="6680" y="1298"/>
                      <a:pt x="6656" y="1251"/>
                    </a:cubicBezTo>
                    <a:lnTo>
                      <a:pt x="6656" y="1239"/>
                    </a:lnTo>
                    <a:cubicBezTo>
                      <a:pt x="6644" y="1072"/>
                      <a:pt x="6644" y="977"/>
                      <a:pt x="6644" y="977"/>
                    </a:cubicBezTo>
                    <a:cubicBezTo>
                      <a:pt x="6644" y="977"/>
                      <a:pt x="6620" y="1060"/>
                      <a:pt x="6609" y="1156"/>
                    </a:cubicBezTo>
                    <a:cubicBezTo>
                      <a:pt x="6501" y="977"/>
                      <a:pt x="6406" y="834"/>
                      <a:pt x="6311" y="715"/>
                    </a:cubicBezTo>
                    <a:cubicBezTo>
                      <a:pt x="6251" y="644"/>
                      <a:pt x="6192" y="584"/>
                      <a:pt x="6168" y="536"/>
                    </a:cubicBezTo>
                    <a:cubicBezTo>
                      <a:pt x="6132" y="489"/>
                      <a:pt x="6108" y="477"/>
                      <a:pt x="6108" y="477"/>
                    </a:cubicBezTo>
                    <a:lnTo>
                      <a:pt x="6108" y="477"/>
                    </a:lnTo>
                    <a:cubicBezTo>
                      <a:pt x="6108" y="477"/>
                      <a:pt x="6120" y="501"/>
                      <a:pt x="6144" y="548"/>
                    </a:cubicBezTo>
                    <a:cubicBezTo>
                      <a:pt x="6180" y="596"/>
                      <a:pt x="6204" y="667"/>
                      <a:pt x="6251" y="763"/>
                    </a:cubicBezTo>
                    <a:cubicBezTo>
                      <a:pt x="6323" y="906"/>
                      <a:pt x="6418" y="1120"/>
                      <a:pt x="6501" y="1358"/>
                    </a:cubicBezTo>
                    <a:cubicBezTo>
                      <a:pt x="6418" y="1263"/>
                      <a:pt x="6311" y="1191"/>
                      <a:pt x="6228" y="1120"/>
                    </a:cubicBezTo>
                    <a:cubicBezTo>
                      <a:pt x="5906" y="882"/>
                      <a:pt x="5597" y="715"/>
                      <a:pt x="5370" y="608"/>
                    </a:cubicBezTo>
                    <a:cubicBezTo>
                      <a:pt x="5251" y="560"/>
                      <a:pt x="5168" y="536"/>
                      <a:pt x="5108" y="501"/>
                    </a:cubicBezTo>
                    <a:cubicBezTo>
                      <a:pt x="5049" y="477"/>
                      <a:pt x="5001" y="477"/>
                      <a:pt x="5001" y="477"/>
                    </a:cubicBezTo>
                    <a:lnTo>
                      <a:pt x="5001" y="477"/>
                    </a:lnTo>
                    <a:lnTo>
                      <a:pt x="5096" y="525"/>
                    </a:lnTo>
                    <a:cubicBezTo>
                      <a:pt x="5156" y="548"/>
                      <a:pt x="5239" y="596"/>
                      <a:pt x="5346" y="667"/>
                    </a:cubicBezTo>
                    <a:cubicBezTo>
                      <a:pt x="5537" y="786"/>
                      <a:pt x="5775" y="965"/>
                      <a:pt x="6025" y="1203"/>
                    </a:cubicBezTo>
                    <a:lnTo>
                      <a:pt x="6025" y="1215"/>
                    </a:lnTo>
                    <a:lnTo>
                      <a:pt x="6049" y="1239"/>
                    </a:lnTo>
                    <a:cubicBezTo>
                      <a:pt x="6192" y="1382"/>
                      <a:pt x="6347" y="1560"/>
                      <a:pt x="6478" y="1739"/>
                    </a:cubicBezTo>
                    <a:lnTo>
                      <a:pt x="6478" y="1799"/>
                    </a:lnTo>
                    <a:cubicBezTo>
                      <a:pt x="6430" y="1763"/>
                      <a:pt x="6382" y="1715"/>
                      <a:pt x="6359" y="1668"/>
                    </a:cubicBezTo>
                    <a:cubicBezTo>
                      <a:pt x="6239" y="1548"/>
                      <a:pt x="6132" y="1441"/>
                      <a:pt x="6025" y="1358"/>
                    </a:cubicBezTo>
                    <a:cubicBezTo>
                      <a:pt x="6024" y="1349"/>
                      <a:pt x="6023" y="1341"/>
                      <a:pt x="6022" y="1332"/>
                    </a:cubicBezTo>
                    <a:lnTo>
                      <a:pt x="6022" y="1332"/>
                    </a:lnTo>
                    <a:cubicBezTo>
                      <a:pt x="6023" y="1333"/>
                      <a:pt x="6024" y="1334"/>
                      <a:pt x="6025" y="1334"/>
                    </a:cubicBezTo>
                    <a:lnTo>
                      <a:pt x="6025" y="1215"/>
                    </a:lnTo>
                    <a:lnTo>
                      <a:pt x="5989" y="1179"/>
                    </a:lnTo>
                    <a:lnTo>
                      <a:pt x="5989" y="1179"/>
                    </a:lnTo>
                    <a:cubicBezTo>
                      <a:pt x="6000" y="1201"/>
                      <a:pt x="6011" y="1252"/>
                      <a:pt x="6022" y="1332"/>
                    </a:cubicBezTo>
                    <a:lnTo>
                      <a:pt x="6022" y="1332"/>
                    </a:lnTo>
                    <a:cubicBezTo>
                      <a:pt x="6000" y="1320"/>
                      <a:pt x="5988" y="1297"/>
                      <a:pt x="5954" y="1275"/>
                    </a:cubicBezTo>
                    <a:cubicBezTo>
                      <a:pt x="5835" y="1191"/>
                      <a:pt x="5763" y="1132"/>
                      <a:pt x="5763" y="1132"/>
                    </a:cubicBezTo>
                    <a:lnTo>
                      <a:pt x="5763" y="1132"/>
                    </a:lnTo>
                    <a:cubicBezTo>
                      <a:pt x="5763" y="1132"/>
                      <a:pt x="5823" y="1203"/>
                      <a:pt x="5906" y="1322"/>
                    </a:cubicBezTo>
                    <a:cubicBezTo>
                      <a:pt x="5942" y="1370"/>
                      <a:pt x="5989" y="1429"/>
                      <a:pt x="6025" y="1489"/>
                    </a:cubicBezTo>
                    <a:lnTo>
                      <a:pt x="6025" y="1739"/>
                    </a:lnTo>
                    <a:cubicBezTo>
                      <a:pt x="5906" y="1620"/>
                      <a:pt x="5787" y="1513"/>
                      <a:pt x="5704" y="1453"/>
                    </a:cubicBezTo>
                    <a:cubicBezTo>
                      <a:pt x="5656" y="1418"/>
                      <a:pt x="5608" y="1382"/>
                      <a:pt x="5585" y="1370"/>
                    </a:cubicBezTo>
                    <a:cubicBezTo>
                      <a:pt x="5537" y="1263"/>
                      <a:pt x="5513" y="1191"/>
                      <a:pt x="5513" y="1191"/>
                    </a:cubicBezTo>
                    <a:lnTo>
                      <a:pt x="5513" y="1191"/>
                    </a:lnTo>
                    <a:cubicBezTo>
                      <a:pt x="5513" y="1191"/>
                      <a:pt x="5513" y="1239"/>
                      <a:pt x="5525" y="1322"/>
                    </a:cubicBezTo>
                    <a:lnTo>
                      <a:pt x="5525" y="1334"/>
                    </a:lnTo>
                    <a:cubicBezTo>
                      <a:pt x="5525" y="1429"/>
                      <a:pt x="5537" y="1537"/>
                      <a:pt x="5549" y="1679"/>
                    </a:cubicBezTo>
                    <a:cubicBezTo>
                      <a:pt x="5418" y="1560"/>
                      <a:pt x="5287" y="1453"/>
                      <a:pt x="5168" y="1370"/>
                    </a:cubicBezTo>
                    <a:cubicBezTo>
                      <a:pt x="5071" y="1290"/>
                      <a:pt x="4967" y="1224"/>
                      <a:pt x="4886" y="1171"/>
                    </a:cubicBezTo>
                    <a:lnTo>
                      <a:pt x="4886" y="1171"/>
                    </a:lnTo>
                    <a:cubicBezTo>
                      <a:pt x="4968" y="1241"/>
                      <a:pt x="5063" y="1312"/>
                      <a:pt x="5180" y="1418"/>
                    </a:cubicBezTo>
                    <a:cubicBezTo>
                      <a:pt x="5061" y="1370"/>
                      <a:pt x="4942" y="1322"/>
                      <a:pt x="4870" y="1287"/>
                    </a:cubicBezTo>
                    <a:cubicBezTo>
                      <a:pt x="4858" y="1240"/>
                      <a:pt x="4905" y="1204"/>
                      <a:pt x="4883" y="1169"/>
                    </a:cubicBezTo>
                    <a:lnTo>
                      <a:pt x="4883" y="1169"/>
                    </a:lnTo>
                    <a:cubicBezTo>
                      <a:pt x="4884" y="1169"/>
                      <a:pt x="4885" y="1170"/>
                      <a:pt x="4886" y="1171"/>
                    </a:cubicBezTo>
                    <a:lnTo>
                      <a:pt x="4886" y="1171"/>
                    </a:lnTo>
                    <a:cubicBezTo>
                      <a:pt x="4885" y="1170"/>
                      <a:pt x="4883" y="1169"/>
                      <a:pt x="4882" y="1167"/>
                    </a:cubicBezTo>
                    <a:lnTo>
                      <a:pt x="4882" y="1167"/>
                    </a:lnTo>
                    <a:cubicBezTo>
                      <a:pt x="4882" y="1168"/>
                      <a:pt x="4883" y="1168"/>
                      <a:pt x="4883" y="1169"/>
                    </a:cubicBezTo>
                    <a:lnTo>
                      <a:pt x="4883" y="1169"/>
                    </a:lnTo>
                    <a:cubicBezTo>
                      <a:pt x="4856" y="1151"/>
                      <a:pt x="4831" y="1135"/>
                      <a:pt x="4811" y="1120"/>
                    </a:cubicBezTo>
                    <a:cubicBezTo>
                      <a:pt x="4811" y="1072"/>
                      <a:pt x="4799" y="1037"/>
                      <a:pt x="4799" y="1013"/>
                    </a:cubicBezTo>
                    <a:cubicBezTo>
                      <a:pt x="4763" y="834"/>
                      <a:pt x="4751" y="727"/>
                      <a:pt x="4751" y="727"/>
                    </a:cubicBezTo>
                    <a:cubicBezTo>
                      <a:pt x="4751" y="727"/>
                      <a:pt x="4739" y="834"/>
                      <a:pt x="4739" y="1013"/>
                    </a:cubicBezTo>
                    <a:lnTo>
                      <a:pt x="4739" y="1060"/>
                    </a:lnTo>
                    <a:lnTo>
                      <a:pt x="4715" y="1037"/>
                    </a:lnTo>
                    <a:lnTo>
                      <a:pt x="4704" y="1060"/>
                    </a:lnTo>
                    <a:cubicBezTo>
                      <a:pt x="4695" y="1081"/>
                      <a:pt x="4687" y="1098"/>
                      <a:pt x="4680" y="1114"/>
                    </a:cubicBezTo>
                    <a:lnTo>
                      <a:pt x="4680" y="1114"/>
                    </a:lnTo>
                    <a:lnTo>
                      <a:pt x="4680" y="1060"/>
                    </a:lnTo>
                    <a:cubicBezTo>
                      <a:pt x="4644" y="1108"/>
                      <a:pt x="4620" y="1132"/>
                      <a:pt x="4608" y="1167"/>
                    </a:cubicBezTo>
                    <a:cubicBezTo>
                      <a:pt x="4616" y="1175"/>
                      <a:pt x="4628" y="1182"/>
                      <a:pt x="4645" y="1190"/>
                    </a:cubicBezTo>
                    <a:lnTo>
                      <a:pt x="4645" y="1190"/>
                    </a:lnTo>
                    <a:cubicBezTo>
                      <a:pt x="4652" y="1167"/>
                      <a:pt x="4665" y="1143"/>
                      <a:pt x="4680" y="1114"/>
                    </a:cubicBezTo>
                    <a:lnTo>
                      <a:pt x="4680" y="1114"/>
                    </a:lnTo>
                    <a:lnTo>
                      <a:pt x="4680" y="1203"/>
                    </a:lnTo>
                    <a:cubicBezTo>
                      <a:pt x="4666" y="1199"/>
                      <a:pt x="4655" y="1194"/>
                      <a:pt x="4645" y="1190"/>
                    </a:cubicBezTo>
                    <a:lnTo>
                      <a:pt x="4645" y="1190"/>
                    </a:lnTo>
                    <a:cubicBezTo>
                      <a:pt x="4644" y="1190"/>
                      <a:pt x="4644" y="1191"/>
                      <a:pt x="4644" y="1191"/>
                    </a:cubicBezTo>
                    <a:cubicBezTo>
                      <a:pt x="4596" y="1179"/>
                      <a:pt x="4573" y="1144"/>
                      <a:pt x="4537" y="1132"/>
                    </a:cubicBezTo>
                    <a:lnTo>
                      <a:pt x="4457" y="1086"/>
                    </a:lnTo>
                    <a:lnTo>
                      <a:pt x="4457" y="1086"/>
                    </a:lnTo>
                    <a:cubicBezTo>
                      <a:pt x="4465" y="1091"/>
                      <a:pt x="4488" y="1106"/>
                      <a:pt x="4525" y="1144"/>
                    </a:cubicBezTo>
                    <a:cubicBezTo>
                      <a:pt x="4561" y="1156"/>
                      <a:pt x="4584" y="1191"/>
                      <a:pt x="4632" y="1215"/>
                    </a:cubicBezTo>
                    <a:cubicBezTo>
                      <a:pt x="4656" y="1239"/>
                      <a:pt x="4692" y="1263"/>
                      <a:pt x="4715" y="1298"/>
                    </a:cubicBezTo>
                    <a:lnTo>
                      <a:pt x="4715" y="1679"/>
                    </a:lnTo>
                    <a:cubicBezTo>
                      <a:pt x="4656" y="1620"/>
                      <a:pt x="4584" y="1572"/>
                      <a:pt x="4525" y="1537"/>
                    </a:cubicBezTo>
                    <a:cubicBezTo>
                      <a:pt x="4525" y="1477"/>
                      <a:pt x="4513" y="1441"/>
                      <a:pt x="4513" y="1441"/>
                    </a:cubicBezTo>
                    <a:cubicBezTo>
                      <a:pt x="4513" y="1441"/>
                      <a:pt x="4513" y="1477"/>
                      <a:pt x="4501" y="1513"/>
                    </a:cubicBezTo>
                    <a:cubicBezTo>
                      <a:pt x="4323" y="1382"/>
                      <a:pt x="4168" y="1275"/>
                      <a:pt x="4037" y="1203"/>
                    </a:cubicBezTo>
                    <a:cubicBezTo>
                      <a:pt x="3930" y="1144"/>
                      <a:pt x="3858" y="1096"/>
                      <a:pt x="3799" y="1072"/>
                    </a:cubicBezTo>
                    <a:cubicBezTo>
                      <a:pt x="3787" y="1060"/>
                      <a:pt x="3763" y="1060"/>
                      <a:pt x="3751" y="1037"/>
                    </a:cubicBezTo>
                    <a:cubicBezTo>
                      <a:pt x="3739" y="1013"/>
                      <a:pt x="3727" y="1001"/>
                      <a:pt x="3727" y="1001"/>
                    </a:cubicBezTo>
                    <a:lnTo>
                      <a:pt x="3727" y="1001"/>
                    </a:lnTo>
                    <a:cubicBezTo>
                      <a:pt x="3727" y="1001"/>
                      <a:pt x="3727" y="1013"/>
                      <a:pt x="3739" y="1025"/>
                    </a:cubicBezTo>
                    <a:cubicBezTo>
                      <a:pt x="3727" y="1013"/>
                      <a:pt x="3703" y="1013"/>
                      <a:pt x="3703" y="1013"/>
                    </a:cubicBezTo>
                    <a:lnTo>
                      <a:pt x="3703" y="1013"/>
                    </a:lnTo>
                    <a:lnTo>
                      <a:pt x="3739" y="1037"/>
                    </a:lnTo>
                    <a:cubicBezTo>
                      <a:pt x="3740" y="1041"/>
                      <a:pt x="3742" y="1046"/>
                      <a:pt x="3743" y="1052"/>
                    </a:cubicBezTo>
                    <a:lnTo>
                      <a:pt x="3743" y="1052"/>
                    </a:lnTo>
                    <a:cubicBezTo>
                      <a:pt x="3742" y="1051"/>
                      <a:pt x="3741" y="1049"/>
                      <a:pt x="3739" y="1048"/>
                    </a:cubicBezTo>
                    <a:cubicBezTo>
                      <a:pt x="3739" y="1048"/>
                      <a:pt x="3727" y="1025"/>
                      <a:pt x="3715" y="1025"/>
                    </a:cubicBezTo>
                    <a:cubicBezTo>
                      <a:pt x="3728" y="1047"/>
                      <a:pt x="3742" y="1073"/>
                      <a:pt x="3758" y="1103"/>
                    </a:cubicBezTo>
                    <a:lnTo>
                      <a:pt x="3758" y="1103"/>
                    </a:lnTo>
                    <a:cubicBezTo>
                      <a:pt x="3752" y="1084"/>
                      <a:pt x="3748" y="1067"/>
                      <a:pt x="3743" y="1052"/>
                    </a:cubicBezTo>
                    <a:lnTo>
                      <a:pt x="3743" y="1052"/>
                    </a:lnTo>
                    <a:cubicBezTo>
                      <a:pt x="3791" y="1087"/>
                      <a:pt x="3861" y="1135"/>
                      <a:pt x="3953" y="1227"/>
                    </a:cubicBezTo>
                    <a:cubicBezTo>
                      <a:pt x="4084" y="1346"/>
                      <a:pt x="4251" y="1489"/>
                      <a:pt x="4430" y="1679"/>
                    </a:cubicBezTo>
                    <a:cubicBezTo>
                      <a:pt x="4430" y="1715"/>
                      <a:pt x="4430" y="1763"/>
                      <a:pt x="4406" y="1787"/>
                    </a:cubicBezTo>
                    <a:cubicBezTo>
                      <a:pt x="4263" y="1703"/>
                      <a:pt x="4144" y="1620"/>
                      <a:pt x="4025" y="1584"/>
                    </a:cubicBezTo>
                    <a:cubicBezTo>
                      <a:pt x="3903" y="1377"/>
                      <a:pt x="3818" y="1215"/>
                      <a:pt x="3758" y="1103"/>
                    </a:cubicBezTo>
                    <a:lnTo>
                      <a:pt x="3758" y="1103"/>
                    </a:lnTo>
                    <a:cubicBezTo>
                      <a:pt x="3785" y="1199"/>
                      <a:pt x="3826" y="1345"/>
                      <a:pt x="3882" y="1513"/>
                    </a:cubicBezTo>
                    <a:cubicBezTo>
                      <a:pt x="3799" y="1477"/>
                      <a:pt x="3751" y="1453"/>
                      <a:pt x="3751" y="1453"/>
                    </a:cubicBezTo>
                    <a:lnTo>
                      <a:pt x="3751" y="1453"/>
                    </a:lnTo>
                    <a:cubicBezTo>
                      <a:pt x="3751" y="1453"/>
                      <a:pt x="3811" y="1501"/>
                      <a:pt x="3906" y="1572"/>
                    </a:cubicBezTo>
                    <a:cubicBezTo>
                      <a:pt x="4001" y="1906"/>
                      <a:pt x="4156" y="2322"/>
                      <a:pt x="4299" y="2727"/>
                    </a:cubicBezTo>
                    <a:cubicBezTo>
                      <a:pt x="4263" y="2691"/>
                      <a:pt x="4203" y="2644"/>
                      <a:pt x="4156" y="2620"/>
                    </a:cubicBezTo>
                    <a:cubicBezTo>
                      <a:pt x="4037" y="2346"/>
                      <a:pt x="3882" y="2108"/>
                      <a:pt x="3727" y="1906"/>
                    </a:cubicBezTo>
                    <a:cubicBezTo>
                      <a:pt x="3561" y="1691"/>
                      <a:pt x="3394" y="1513"/>
                      <a:pt x="3263" y="1394"/>
                    </a:cubicBezTo>
                    <a:cubicBezTo>
                      <a:pt x="3227" y="1310"/>
                      <a:pt x="3215" y="1239"/>
                      <a:pt x="3203" y="1156"/>
                    </a:cubicBezTo>
                    <a:cubicBezTo>
                      <a:pt x="3191" y="1072"/>
                      <a:pt x="3191" y="977"/>
                      <a:pt x="3203" y="941"/>
                    </a:cubicBezTo>
                    <a:cubicBezTo>
                      <a:pt x="3203" y="882"/>
                      <a:pt x="3215" y="847"/>
                      <a:pt x="3215" y="846"/>
                    </a:cubicBezTo>
                    <a:lnTo>
                      <a:pt x="3215" y="846"/>
                    </a:lnTo>
                    <a:cubicBezTo>
                      <a:pt x="3215" y="847"/>
                      <a:pt x="3203" y="882"/>
                      <a:pt x="3191" y="917"/>
                    </a:cubicBezTo>
                    <a:cubicBezTo>
                      <a:pt x="3168" y="977"/>
                      <a:pt x="3156" y="1060"/>
                      <a:pt x="3144" y="1156"/>
                    </a:cubicBezTo>
                    <a:lnTo>
                      <a:pt x="3144" y="1298"/>
                    </a:lnTo>
                    <a:cubicBezTo>
                      <a:pt x="3108" y="1275"/>
                      <a:pt x="3096" y="1263"/>
                      <a:pt x="3084" y="1251"/>
                    </a:cubicBezTo>
                    <a:cubicBezTo>
                      <a:pt x="3072" y="1203"/>
                      <a:pt x="3072" y="1179"/>
                      <a:pt x="3072" y="1179"/>
                    </a:cubicBezTo>
                    <a:lnTo>
                      <a:pt x="3072" y="1239"/>
                    </a:lnTo>
                    <a:lnTo>
                      <a:pt x="3025" y="1191"/>
                    </a:lnTo>
                    <a:lnTo>
                      <a:pt x="3025" y="1191"/>
                    </a:lnTo>
                    <a:cubicBezTo>
                      <a:pt x="3025" y="1192"/>
                      <a:pt x="3037" y="1204"/>
                      <a:pt x="3072" y="1251"/>
                    </a:cubicBezTo>
                    <a:lnTo>
                      <a:pt x="3072" y="1269"/>
                    </a:lnTo>
                    <a:lnTo>
                      <a:pt x="3072" y="1269"/>
                    </a:lnTo>
                    <a:cubicBezTo>
                      <a:pt x="3068" y="1261"/>
                      <a:pt x="3064" y="1255"/>
                      <a:pt x="3060" y="1251"/>
                    </a:cubicBezTo>
                    <a:lnTo>
                      <a:pt x="3060" y="1251"/>
                    </a:lnTo>
                    <a:lnTo>
                      <a:pt x="3072" y="1310"/>
                    </a:lnTo>
                    <a:lnTo>
                      <a:pt x="3072" y="1269"/>
                    </a:lnTo>
                    <a:lnTo>
                      <a:pt x="3072" y="1269"/>
                    </a:lnTo>
                    <a:cubicBezTo>
                      <a:pt x="3080" y="1284"/>
                      <a:pt x="3088" y="1302"/>
                      <a:pt x="3096" y="1310"/>
                    </a:cubicBezTo>
                    <a:cubicBezTo>
                      <a:pt x="3096" y="1358"/>
                      <a:pt x="3120" y="1406"/>
                      <a:pt x="3120" y="1441"/>
                    </a:cubicBezTo>
                    <a:lnTo>
                      <a:pt x="3096" y="1429"/>
                    </a:lnTo>
                    <a:lnTo>
                      <a:pt x="3072" y="1310"/>
                    </a:lnTo>
                    <a:lnTo>
                      <a:pt x="3072" y="1382"/>
                    </a:lnTo>
                    <a:cubicBezTo>
                      <a:pt x="3013" y="1322"/>
                      <a:pt x="2965" y="1263"/>
                      <a:pt x="2918" y="1215"/>
                    </a:cubicBezTo>
                    <a:cubicBezTo>
                      <a:pt x="2858" y="1156"/>
                      <a:pt x="2799" y="1120"/>
                      <a:pt x="2775" y="1084"/>
                    </a:cubicBezTo>
                    <a:cubicBezTo>
                      <a:pt x="2739" y="1060"/>
                      <a:pt x="2715" y="1037"/>
                      <a:pt x="2715" y="1037"/>
                    </a:cubicBezTo>
                    <a:lnTo>
                      <a:pt x="2715" y="1037"/>
                    </a:lnTo>
                    <a:cubicBezTo>
                      <a:pt x="2715" y="1037"/>
                      <a:pt x="2727" y="1060"/>
                      <a:pt x="2751" y="1096"/>
                    </a:cubicBezTo>
                    <a:cubicBezTo>
                      <a:pt x="2786" y="1143"/>
                      <a:pt x="2832" y="1189"/>
                      <a:pt x="2868" y="1258"/>
                    </a:cubicBezTo>
                    <a:lnTo>
                      <a:pt x="2868" y="1258"/>
                    </a:lnTo>
                    <a:cubicBezTo>
                      <a:pt x="2855" y="1303"/>
                      <a:pt x="2790" y="1538"/>
                      <a:pt x="2715" y="1870"/>
                    </a:cubicBezTo>
                    <a:lnTo>
                      <a:pt x="2691" y="1858"/>
                    </a:lnTo>
                    <a:cubicBezTo>
                      <a:pt x="2513" y="1656"/>
                      <a:pt x="2358" y="1477"/>
                      <a:pt x="2215" y="1358"/>
                    </a:cubicBezTo>
                    <a:lnTo>
                      <a:pt x="2179" y="1310"/>
                    </a:lnTo>
                    <a:cubicBezTo>
                      <a:pt x="2179" y="1298"/>
                      <a:pt x="2156" y="1263"/>
                      <a:pt x="2156" y="1251"/>
                    </a:cubicBezTo>
                    <a:cubicBezTo>
                      <a:pt x="2084" y="906"/>
                      <a:pt x="2001" y="620"/>
                      <a:pt x="1917" y="417"/>
                    </a:cubicBezTo>
                    <a:cubicBezTo>
                      <a:pt x="1894" y="310"/>
                      <a:pt x="1846" y="239"/>
                      <a:pt x="1834" y="179"/>
                    </a:cubicBezTo>
                    <a:cubicBezTo>
                      <a:pt x="1822" y="120"/>
                      <a:pt x="1798" y="84"/>
                      <a:pt x="1798" y="84"/>
                    </a:cubicBezTo>
                    <a:lnTo>
                      <a:pt x="1798" y="84"/>
                    </a:lnTo>
                    <a:cubicBezTo>
                      <a:pt x="1798" y="84"/>
                      <a:pt x="1834" y="227"/>
                      <a:pt x="1858" y="429"/>
                    </a:cubicBezTo>
                    <a:cubicBezTo>
                      <a:pt x="1894" y="644"/>
                      <a:pt x="1941" y="941"/>
                      <a:pt x="1965" y="1275"/>
                    </a:cubicBezTo>
                    <a:cubicBezTo>
                      <a:pt x="1965" y="1334"/>
                      <a:pt x="1977" y="1382"/>
                      <a:pt x="1977" y="1441"/>
                    </a:cubicBezTo>
                    <a:cubicBezTo>
                      <a:pt x="1906" y="1394"/>
                      <a:pt x="1882" y="1370"/>
                      <a:pt x="1882" y="1370"/>
                    </a:cubicBezTo>
                    <a:lnTo>
                      <a:pt x="1882" y="1370"/>
                    </a:lnTo>
                    <a:cubicBezTo>
                      <a:pt x="1882" y="1370"/>
                      <a:pt x="1918" y="1418"/>
                      <a:pt x="1977" y="1489"/>
                    </a:cubicBezTo>
                    <a:cubicBezTo>
                      <a:pt x="2001" y="1632"/>
                      <a:pt x="2001" y="1787"/>
                      <a:pt x="2001" y="1953"/>
                    </a:cubicBezTo>
                    <a:lnTo>
                      <a:pt x="1798" y="1751"/>
                    </a:lnTo>
                    <a:cubicBezTo>
                      <a:pt x="1656" y="1513"/>
                      <a:pt x="1489" y="1322"/>
                      <a:pt x="1370" y="1191"/>
                    </a:cubicBezTo>
                    <a:cubicBezTo>
                      <a:pt x="1298" y="1120"/>
                      <a:pt x="1239" y="1060"/>
                      <a:pt x="1191" y="1025"/>
                    </a:cubicBezTo>
                    <a:lnTo>
                      <a:pt x="1132" y="965"/>
                    </a:lnTo>
                    <a:lnTo>
                      <a:pt x="1132" y="965"/>
                    </a:lnTo>
                    <a:cubicBezTo>
                      <a:pt x="1132" y="965"/>
                      <a:pt x="1144" y="1001"/>
                      <a:pt x="1179" y="1037"/>
                    </a:cubicBezTo>
                    <a:cubicBezTo>
                      <a:pt x="1203" y="1084"/>
                      <a:pt x="1263" y="1144"/>
                      <a:pt x="1310" y="1239"/>
                    </a:cubicBezTo>
                    <a:cubicBezTo>
                      <a:pt x="1358" y="1310"/>
                      <a:pt x="1406" y="1382"/>
                      <a:pt x="1441" y="1477"/>
                    </a:cubicBezTo>
                    <a:cubicBezTo>
                      <a:pt x="1346" y="1394"/>
                      <a:pt x="1286" y="1358"/>
                      <a:pt x="1286" y="1358"/>
                    </a:cubicBezTo>
                    <a:lnTo>
                      <a:pt x="1286" y="1358"/>
                    </a:lnTo>
                    <a:cubicBezTo>
                      <a:pt x="1286" y="1358"/>
                      <a:pt x="1358" y="1429"/>
                      <a:pt x="1465" y="1560"/>
                    </a:cubicBezTo>
                    <a:cubicBezTo>
                      <a:pt x="1489" y="1596"/>
                      <a:pt x="1525" y="1632"/>
                      <a:pt x="1560" y="1679"/>
                    </a:cubicBezTo>
                    <a:cubicBezTo>
                      <a:pt x="1608" y="1775"/>
                      <a:pt x="1644" y="1858"/>
                      <a:pt x="1679" y="1953"/>
                    </a:cubicBezTo>
                    <a:cubicBezTo>
                      <a:pt x="1703" y="1977"/>
                      <a:pt x="1703" y="2013"/>
                      <a:pt x="1715" y="2037"/>
                    </a:cubicBezTo>
                    <a:cubicBezTo>
                      <a:pt x="1620" y="1965"/>
                      <a:pt x="1536" y="1906"/>
                      <a:pt x="1465" y="1846"/>
                    </a:cubicBezTo>
                    <a:cubicBezTo>
                      <a:pt x="1358" y="1775"/>
                      <a:pt x="1286" y="1727"/>
                      <a:pt x="1263" y="1715"/>
                    </a:cubicBezTo>
                    <a:cubicBezTo>
                      <a:pt x="1179" y="1596"/>
                      <a:pt x="1084" y="1489"/>
                      <a:pt x="1013" y="1418"/>
                    </a:cubicBezTo>
                    <a:cubicBezTo>
                      <a:pt x="953" y="1358"/>
                      <a:pt x="894" y="1310"/>
                      <a:pt x="870" y="1263"/>
                    </a:cubicBezTo>
                    <a:cubicBezTo>
                      <a:pt x="834" y="1239"/>
                      <a:pt x="810" y="1215"/>
                      <a:pt x="810" y="1215"/>
                    </a:cubicBezTo>
                    <a:lnTo>
                      <a:pt x="810" y="1215"/>
                    </a:lnTo>
                    <a:cubicBezTo>
                      <a:pt x="810" y="1215"/>
                      <a:pt x="822" y="1251"/>
                      <a:pt x="846" y="1275"/>
                    </a:cubicBezTo>
                    <a:cubicBezTo>
                      <a:pt x="882" y="1322"/>
                      <a:pt x="929" y="1382"/>
                      <a:pt x="965" y="1453"/>
                    </a:cubicBezTo>
                    <a:cubicBezTo>
                      <a:pt x="1060" y="1608"/>
                      <a:pt x="1179" y="1810"/>
                      <a:pt x="1286" y="2072"/>
                    </a:cubicBezTo>
                    <a:cubicBezTo>
                      <a:pt x="1310" y="2132"/>
                      <a:pt x="1346" y="2203"/>
                      <a:pt x="1370" y="2275"/>
                    </a:cubicBezTo>
                    <a:cubicBezTo>
                      <a:pt x="1060" y="1989"/>
                      <a:pt x="786" y="1787"/>
                      <a:pt x="786" y="1787"/>
                    </a:cubicBezTo>
                    <a:lnTo>
                      <a:pt x="786" y="1787"/>
                    </a:lnTo>
                    <a:cubicBezTo>
                      <a:pt x="786" y="1787"/>
                      <a:pt x="882" y="1930"/>
                      <a:pt x="1025" y="2144"/>
                    </a:cubicBezTo>
                    <a:cubicBezTo>
                      <a:pt x="953" y="2049"/>
                      <a:pt x="894" y="1977"/>
                      <a:pt x="822" y="1906"/>
                    </a:cubicBezTo>
                    <a:cubicBezTo>
                      <a:pt x="608" y="1679"/>
                      <a:pt x="405" y="1513"/>
                      <a:pt x="251" y="1418"/>
                    </a:cubicBezTo>
                    <a:cubicBezTo>
                      <a:pt x="179" y="1358"/>
                      <a:pt x="120" y="1322"/>
                      <a:pt x="72" y="1298"/>
                    </a:cubicBezTo>
                    <a:cubicBezTo>
                      <a:pt x="36" y="1263"/>
                      <a:pt x="1" y="1251"/>
                      <a:pt x="1" y="1251"/>
                    </a:cubicBezTo>
                    <a:lnTo>
                      <a:pt x="1" y="1251"/>
                    </a:lnTo>
                    <a:lnTo>
                      <a:pt x="60" y="1310"/>
                    </a:lnTo>
                    <a:cubicBezTo>
                      <a:pt x="96" y="1358"/>
                      <a:pt x="155" y="1394"/>
                      <a:pt x="215" y="1477"/>
                    </a:cubicBezTo>
                    <a:cubicBezTo>
                      <a:pt x="334" y="1608"/>
                      <a:pt x="513" y="1810"/>
                      <a:pt x="667" y="2049"/>
                    </a:cubicBezTo>
                    <a:cubicBezTo>
                      <a:pt x="834" y="2287"/>
                      <a:pt x="989" y="2572"/>
                      <a:pt x="1120" y="2870"/>
                    </a:cubicBezTo>
                    <a:cubicBezTo>
                      <a:pt x="1251" y="3156"/>
                      <a:pt x="1346" y="3453"/>
                      <a:pt x="1417" y="3704"/>
                    </a:cubicBezTo>
                    <a:cubicBezTo>
                      <a:pt x="1525" y="4049"/>
                      <a:pt x="1596" y="4311"/>
                      <a:pt x="1667" y="4477"/>
                    </a:cubicBezTo>
                    <a:cubicBezTo>
                      <a:pt x="1727" y="4656"/>
                      <a:pt x="1787" y="4751"/>
                      <a:pt x="1787" y="4751"/>
                    </a:cubicBezTo>
                    <a:cubicBezTo>
                      <a:pt x="1787" y="4751"/>
                      <a:pt x="1822" y="4668"/>
                      <a:pt x="1858" y="4537"/>
                    </a:cubicBezTo>
                    <a:cubicBezTo>
                      <a:pt x="1894" y="4668"/>
                      <a:pt x="1917" y="4751"/>
                      <a:pt x="1917" y="4751"/>
                    </a:cubicBezTo>
                    <a:cubicBezTo>
                      <a:pt x="1917" y="4751"/>
                      <a:pt x="1965" y="4692"/>
                      <a:pt x="2013" y="4585"/>
                    </a:cubicBezTo>
                    <a:lnTo>
                      <a:pt x="2013" y="4787"/>
                    </a:lnTo>
                    <a:cubicBezTo>
                      <a:pt x="2013" y="5001"/>
                      <a:pt x="2025" y="5108"/>
                      <a:pt x="2025" y="5108"/>
                    </a:cubicBezTo>
                    <a:cubicBezTo>
                      <a:pt x="2025" y="5108"/>
                      <a:pt x="2096" y="5025"/>
                      <a:pt x="2203" y="4847"/>
                    </a:cubicBezTo>
                    <a:cubicBezTo>
                      <a:pt x="2275" y="4704"/>
                      <a:pt x="2370" y="4489"/>
                      <a:pt x="2418" y="4192"/>
                    </a:cubicBezTo>
                    <a:cubicBezTo>
                      <a:pt x="2441" y="4394"/>
                      <a:pt x="2501" y="4477"/>
                      <a:pt x="2501" y="4477"/>
                    </a:cubicBezTo>
                    <a:cubicBezTo>
                      <a:pt x="2501" y="4477"/>
                      <a:pt x="2668" y="4299"/>
                      <a:pt x="2775" y="3882"/>
                    </a:cubicBezTo>
                    <a:cubicBezTo>
                      <a:pt x="2834" y="3977"/>
                      <a:pt x="2894" y="4049"/>
                      <a:pt x="2953" y="4120"/>
                    </a:cubicBezTo>
                    <a:cubicBezTo>
                      <a:pt x="2977" y="4180"/>
                      <a:pt x="3013" y="4227"/>
                      <a:pt x="3037" y="4275"/>
                    </a:cubicBezTo>
                    <a:cubicBezTo>
                      <a:pt x="3132" y="4418"/>
                      <a:pt x="3203" y="4477"/>
                      <a:pt x="3203" y="4477"/>
                    </a:cubicBezTo>
                    <a:cubicBezTo>
                      <a:pt x="3203" y="4477"/>
                      <a:pt x="3227" y="4394"/>
                      <a:pt x="3227" y="4215"/>
                    </a:cubicBezTo>
                    <a:cubicBezTo>
                      <a:pt x="3227" y="4037"/>
                      <a:pt x="3203" y="3763"/>
                      <a:pt x="3049" y="3442"/>
                    </a:cubicBezTo>
                    <a:cubicBezTo>
                      <a:pt x="2989" y="3323"/>
                      <a:pt x="2930" y="3180"/>
                      <a:pt x="2858" y="3049"/>
                    </a:cubicBezTo>
                    <a:cubicBezTo>
                      <a:pt x="2858" y="2977"/>
                      <a:pt x="2870" y="2918"/>
                      <a:pt x="2870" y="2846"/>
                    </a:cubicBezTo>
                    <a:cubicBezTo>
                      <a:pt x="2965" y="3049"/>
                      <a:pt x="3037" y="3239"/>
                      <a:pt x="3108" y="3418"/>
                    </a:cubicBezTo>
                    <a:cubicBezTo>
                      <a:pt x="3132" y="3453"/>
                      <a:pt x="3132" y="3465"/>
                      <a:pt x="3144" y="3501"/>
                    </a:cubicBezTo>
                    <a:lnTo>
                      <a:pt x="3144" y="3513"/>
                    </a:lnTo>
                    <a:cubicBezTo>
                      <a:pt x="3215" y="3834"/>
                      <a:pt x="3287" y="4061"/>
                      <a:pt x="3370" y="4227"/>
                    </a:cubicBezTo>
                    <a:cubicBezTo>
                      <a:pt x="3430" y="4394"/>
                      <a:pt x="3489" y="4466"/>
                      <a:pt x="3489" y="4466"/>
                    </a:cubicBezTo>
                    <a:cubicBezTo>
                      <a:pt x="3489" y="4466"/>
                      <a:pt x="3513" y="4406"/>
                      <a:pt x="3549" y="4299"/>
                    </a:cubicBezTo>
                    <a:cubicBezTo>
                      <a:pt x="3608" y="4406"/>
                      <a:pt x="3644" y="4466"/>
                      <a:pt x="3644" y="4466"/>
                    </a:cubicBezTo>
                    <a:cubicBezTo>
                      <a:pt x="3644" y="4466"/>
                      <a:pt x="3668" y="4430"/>
                      <a:pt x="3680" y="4370"/>
                    </a:cubicBezTo>
                    <a:cubicBezTo>
                      <a:pt x="3692" y="4489"/>
                      <a:pt x="3703" y="4537"/>
                      <a:pt x="3703" y="4537"/>
                    </a:cubicBezTo>
                    <a:cubicBezTo>
                      <a:pt x="3703" y="4537"/>
                      <a:pt x="3763" y="4466"/>
                      <a:pt x="3858" y="4299"/>
                    </a:cubicBezTo>
                    <a:cubicBezTo>
                      <a:pt x="3870" y="4346"/>
                      <a:pt x="3882" y="4394"/>
                      <a:pt x="3882" y="4418"/>
                    </a:cubicBezTo>
                    <a:cubicBezTo>
                      <a:pt x="3930" y="4585"/>
                      <a:pt x="3977" y="4668"/>
                      <a:pt x="3977" y="4668"/>
                    </a:cubicBezTo>
                    <a:cubicBezTo>
                      <a:pt x="3977" y="4668"/>
                      <a:pt x="4037" y="4596"/>
                      <a:pt x="4084" y="4430"/>
                    </a:cubicBezTo>
                    <a:cubicBezTo>
                      <a:pt x="4108" y="4335"/>
                      <a:pt x="4144" y="4215"/>
                      <a:pt x="4144" y="4049"/>
                    </a:cubicBezTo>
                    <a:cubicBezTo>
                      <a:pt x="4168" y="4192"/>
                      <a:pt x="4203" y="4311"/>
                      <a:pt x="4227" y="4406"/>
                    </a:cubicBezTo>
                    <a:cubicBezTo>
                      <a:pt x="4275" y="4585"/>
                      <a:pt x="4323" y="4668"/>
                      <a:pt x="4323" y="4668"/>
                    </a:cubicBezTo>
                    <a:cubicBezTo>
                      <a:pt x="4323" y="4668"/>
                      <a:pt x="4382" y="4596"/>
                      <a:pt x="4442" y="4418"/>
                    </a:cubicBezTo>
                    <a:cubicBezTo>
                      <a:pt x="4465" y="4299"/>
                      <a:pt x="4513" y="4132"/>
                      <a:pt x="4513" y="3930"/>
                    </a:cubicBezTo>
                    <a:cubicBezTo>
                      <a:pt x="4870" y="4406"/>
                      <a:pt x="5156" y="4549"/>
                      <a:pt x="5156" y="4549"/>
                    </a:cubicBezTo>
                    <a:cubicBezTo>
                      <a:pt x="5156" y="4549"/>
                      <a:pt x="5132" y="4454"/>
                      <a:pt x="5073" y="4275"/>
                    </a:cubicBezTo>
                    <a:lnTo>
                      <a:pt x="5073" y="4275"/>
                    </a:lnTo>
                    <a:cubicBezTo>
                      <a:pt x="5120" y="4335"/>
                      <a:pt x="5180" y="4370"/>
                      <a:pt x="5227" y="4418"/>
                    </a:cubicBezTo>
                    <a:cubicBezTo>
                      <a:pt x="5346" y="4525"/>
                      <a:pt x="5430" y="4549"/>
                      <a:pt x="5430" y="4549"/>
                    </a:cubicBezTo>
                    <a:cubicBezTo>
                      <a:pt x="5430" y="4549"/>
                      <a:pt x="5430" y="4466"/>
                      <a:pt x="5406" y="4311"/>
                    </a:cubicBezTo>
                    <a:cubicBezTo>
                      <a:pt x="5406" y="4299"/>
                      <a:pt x="5394" y="4275"/>
                      <a:pt x="5394" y="4251"/>
                    </a:cubicBezTo>
                    <a:lnTo>
                      <a:pt x="5394" y="4251"/>
                    </a:lnTo>
                    <a:cubicBezTo>
                      <a:pt x="5477" y="4358"/>
                      <a:pt x="5525" y="4406"/>
                      <a:pt x="5525" y="4406"/>
                    </a:cubicBezTo>
                    <a:cubicBezTo>
                      <a:pt x="5525" y="4406"/>
                      <a:pt x="5537" y="4358"/>
                      <a:pt x="5537" y="4275"/>
                    </a:cubicBezTo>
                    <a:cubicBezTo>
                      <a:pt x="5573" y="4287"/>
                      <a:pt x="5585" y="4311"/>
                      <a:pt x="5608" y="4335"/>
                    </a:cubicBezTo>
                    <a:cubicBezTo>
                      <a:pt x="5644" y="4370"/>
                      <a:pt x="5656" y="4406"/>
                      <a:pt x="5656" y="4406"/>
                    </a:cubicBezTo>
                    <a:cubicBezTo>
                      <a:pt x="5656" y="4406"/>
                      <a:pt x="5656" y="4394"/>
                      <a:pt x="5668" y="4394"/>
                    </a:cubicBezTo>
                    <a:cubicBezTo>
                      <a:pt x="5716" y="4430"/>
                      <a:pt x="5763" y="4466"/>
                      <a:pt x="5811" y="4489"/>
                    </a:cubicBezTo>
                    <a:cubicBezTo>
                      <a:pt x="5954" y="4596"/>
                      <a:pt x="6061" y="4644"/>
                      <a:pt x="6061" y="4644"/>
                    </a:cubicBezTo>
                    <a:cubicBezTo>
                      <a:pt x="6061" y="4644"/>
                      <a:pt x="6049" y="4537"/>
                      <a:pt x="5966" y="4358"/>
                    </a:cubicBezTo>
                    <a:cubicBezTo>
                      <a:pt x="5942" y="4287"/>
                      <a:pt x="5882" y="4192"/>
                      <a:pt x="5823" y="4096"/>
                    </a:cubicBezTo>
                    <a:cubicBezTo>
                      <a:pt x="5847" y="4013"/>
                      <a:pt x="5870" y="3930"/>
                      <a:pt x="5882" y="3811"/>
                    </a:cubicBezTo>
                    <a:lnTo>
                      <a:pt x="5882" y="3823"/>
                    </a:lnTo>
                    <a:cubicBezTo>
                      <a:pt x="5954" y="4096"/>
                      <a:pt x="6025" y="4287"/>
                      <a:pt x="6108" y="4418"/>
                    </a:cubicBezTo>
                    <a:cubicBezTo>
                      <a:pt x="6168" y="4549"/>
                      <a:pt x="6228" y="4608"/>
                      <a:pt x="6228" y="4608"/>
                    </a:cubicBezTo>
                    <a:lnTo>
                      <a:pt x="6263" y="4525"/>
                    </a:lnTo>
                    <a:lnTo>
                      <a:pt x="6359" y="4704"/>
                    </a:lnTo>
                    <a:cubicBezTo>
                      <a:pt x="6466" y="4906"/>
                      <a:pt x="6537" y="5001"/>
                      <a:pt x="6537" y="5001"/>
                    </a:cubicBezTo>
                    <a:cubicBezTo>
                      <a:pt x="6537" y="5001"/>
                      <a:pt x="6561" y="4882"/>
                      <a:pt x="6549" y="4644"/>
                    </a:cubicBezTo>
                    <a:cubicBezTo>
                      <a:pt x="6549" y="4549"/>
                      <a:pt x="6537" y="4466"/>
                      <a:pt x="6501" y="4346"/>
                    </a:cubicBezTo>
                    <a:cubicBezTo>
                      <a:pt x="6537" y="4180"/>
                      <a:pt x="6561" y="3942"/>
                      <a:pt x="6537" y="3632"/>
                    </a:cubicBezTo>
                    <a:lnTo>
                      <a:pt x="6537" y="3584"/>
                    </a:lnTo>
                    <a:cubicBezTo>
                      <a:pt x="6585" y="3680"/>
                      <a:pt x="6609" y="3751"/>
                      <a:pt x="6656" y="3823"/>
                    </a:cubicBezTo>
                    <a:cubicBezTo>
                      <a:pt x="6835" y="4239"/>
                      <a:pt x="6978" y="4537"/>
                      <a:pt x="7085" y="4751"/>
                    </a:cubicBezTo>
                    <a:cubicBezTo>
                      <a:pt x="7192" y="4954"/>
                      <a:pt x="7263" y="5061"/>
                      <a:pt x="7263" y="5061"/>
                    </a:cubicBezTo>
                    <a:cubicBezTo>
                      <a:pt x="7263" y="5061"/>
                      <a:pt x="7299" y="4942"/>
                      <a:pt x="7299" y="4704"/>
                    </a:cubicBezTo>
                    <a:cubicBezTo>
                      <a:pt x="7299" y="4596"/>
                      <a:pt x="7275" y="4454"/>
                      <a:pt x="7240" y="4287"/>
                    </a:cubicBezTo>
                    <a:lnTo>
                      <a:pt x="7240" y="4287"/>
                    </a:lnTo>
                    <a:lnTo>
                      <a:pt x="7263" y="4311"/>
                    </a:lnTo>
                    <a:lnTo>
                      <a:pt x="7263" y="4192"/>
                    </a:lnTo>
                    <a:cubicBezTo>
                      <a:pt x="7275" y="4156"/>
                      <a:pt x="7299" y="4096"/>
                      <a:pt x="7311" y="4037"/>
                    </a:cubicBezTo>
                    <a:cubicBezTo>
                      <a:pt x="7359" y="4132"/>
                      <a:pt x="7394" y="4192"/>
                      <a:pt x="7394" y="4192"/>
                    </a:cubicBezTo>
                    <a:cubicBezTo>
                      <a:pt x="7394" y="4192"/>
                      <a:pt x="7454" y="4120"/>
                      <a:pt x="7502" y="3954"/>
                    </a:cubicBezTo>
                    <a:cubicBezTo>
                      <a:pt x="7537" y="4096"/>
                      <a:pt x="7561" y="4215"/>
                      <a:pt x="7597" y="4299"/>
                    </a:cubicBezTo>
                    <a:cubicBezTo>
                      <a:pt x="7621" y="4418"/>
                      <a:pt x="7632" y="4513"/>
                      <a:pt x="7656" y="4573"/>
                    </a:cubicBezTo>
                    <a:cubicBezTo>
                      <a:pt x="7668" y="4632"/>
                      <a:pt x="7680" y="4656"/>
                      <a:pt x="7680" y="4656"/>
                    </a:cubicBezTo>
                    <a:cubicBezTo>
                      <a:pt x="7680" y="4656"/>
                      <a:pt x="7692" y="4632"/>
                      <a:pt x="7716" y="4573"/>
                    </a:cubicBezTo>
                    <a:cubicBezTo>
                      <a:pt x="7728" y="4513"/>
                      <a:pt x="7775" y="4418"/>
                      <a:pt x="7787" y="4299"/>
                    </a:cubicBezTo>
                    <a:cubicBezTo>
                      <a:pt x="7799" y="4180"/>
                      <a:pt x="7835" y="4013"/>
                      <a:pt x="7811" y="3834"/>
                    </a:cubicBezTo>
                    <a:lnTo>
                      <a:pt x="7811" y="3834"/>
                    </a:lnTo>
                    <a:cubicBezTo>
                      <a:pt x="8013" y="4108"/>
                      <a:pt x="8192" y="4275"/>
                      <a:pt x="8335" y="4358"/>
                    </a:cubicBezTo>
                    <a:cubicBezTo>
                      <a:pt x="8502" y="4466"/>
                      <a:pt x="8585" y="4513"/>
                      <a:pt x="8585" y="4513"/>
                    </a:cubicBezTo>
                    <a:cubicBezTo>
                      <a:pt x="8585" y="4513"/>
                      <a:pt x="8561" y="4406"/>
                      <a:pt x="8490" y="4227"/>
                    </a:cubicBezTo>
                    <a:cubicBezTo>
                      <a:pt x="8454" y="4168"/>
                      <a:pt x="8430" y="4108"/>
                      <a:pt x="8394" y="4037"/>
                    </a:cubicBezTo>
                    <a:cubicBezTo>
                      <a:pt x="8394" y="3989"/>
                      <a:pt x="8383" y="3942"/>
                      <a:pt x="8383" y="3894"/>
                    </a:cubicBezTo>
                    <a:lnTo>
                      <a:pt x="8383" y="3894"/>
                    </a:lnTo>
                    <a:cubicBezTo>
                      <a:pt x="8514" y="4192"/>
                      <a:pt x="8645" y="4335"/>
                      <a:pt x="8680" y="4370"/>
                    </a:cubicBezTo>
                    <a:cubicBezTo>
                      <a:pt x="8704" y="4406"/>
                      <a:pt x="8728" y="4430"/>
                      <a:pt x="8728" y="4430"/>
                    </a:cubicBezTo>
                    <a:cubicBezTo>
                      <a:pt x="8728" y="4430"/>
                      <a:pt x="8764" y="4299"/>
                      <a:pt x="8799" y="4061"/>
                    </a:cubicBezTo>
                    <a:cubicBezTo>
                      <a:pt x="9228" y="4430"/>
                      <a:pt x="9537" y="4525"/>
                      <a:pt x="9537" y="4525"/>
                    </a:cubicBezTo>
                    <a:cubicBezTo>
                      <a:pt x="9537" y="4525"/>
                      <a:pt x="9478" y="4287"/>
                      <a:pt x="9216" y="3942"/>
                    </a:cubicBezTo>
                    <a:cubicBezTo>
                      <a:pt x="9228" y="3834"/>
                      <a:pt x="9240" y="3680"/>
                      <a:pt x="9216" y="3501"/>
                    </a:cubicBezTo>
                    <a:lnTo>
                      <a:pt x="9216" y="3501"/>
                    </a:lnTo>
                    <a:cubicBezTo>
                      <a:pt x="9228" y="3513"/>
                      <a:pt x="9228" y="3525"/>
                      <a:pt x="9240" y="3537"/>
                    </a:cubicBezTo>
                    <a:cubicBezTo>
                      <a:pt x="9323" y="3644"/>
                      <a:pt x="9395" y="3751"/>
                      <a:pt x="9454" y="3823"/>
                    </a:cubicBezTo>
                    <a:cubicBezTo>
                      <a:pt x="9478" y="4013"/>
                      <a:pt x="9514" y="4168"/>
                      <a:pt x="9537" y="4287"/>
                    </a:cubicBezTo>
                    <a:cubicBezTo>
                      <a:pt x="9573" y="4489"/>
                      <a:pt x="9621" y="4585"/>
                      <a:pt x="9621" y="4585"/>
                    </a:cubicBezTo>
                    <a:cubicBezTo>
                      <a:pt x="9621" y="4585"/>
                      <a:pt x="9680" y="4489"/>
                      <a:pt x="9752" y="4299"/>
                    </a:cubicBezTo>
                    <a:cubicBezTo>
                      <a:pt x="9764" y="4275"/>
                      <a:pt x="9764" y="4239"/>
                      <a:pt x="9764" y="4215"/>
                    </a:cubicBezTo>
                    <a:cubicBezTo>
                      <a:pt x="9859" y="4311"/>
                      <a:pt x="9918" y="4358"/>
                      <a:pt x="9918" y="4358"/>
                    </a:cubicBezTo>
                    <a:cubicBezTo>
                      <a:pt x="9918" y="4358"/>
                      <a:pt x="9930" y="4251"/>
                      <a:pt x="9918" y="4073"/>
                    </a:cubicBezTo>
                    <a:cubicBezTo>
                      <a:pt x="9895" y="3989"/>
                      <a:pt x="9871" y="3870"/>
                      <a:pt x="9823" y="3751"/>
                    </a:cubicBezTo>
                    <a:lnTo>
                      <a:pt x="9823" y="3656"/>
                    </a:lnTo>
                    <a:cubicBezTo>
                      <a:pt x="9978" y="3870"/>
                      <a:pt x="10109" y="4013"/>
                      <a:pt x="10216" y="4132"/>
                    </a:cubicBezTo>
                    <a:cubicBezTo>
                      <a:pt x="10335" y="4287"/>
                      <a:pt x="10419" y="4346"/>
                      <a:pt x="10419" y="4346"/>
                    </a:cubicBezTo>
                    <a:lnTo>
                      <a:pt x="10419" y="4335"/>
                    </a:lnTo>
                    <a:cubicBezTo>
                      <a:pt x="10466" y="4394"/>
                      <a:pt x="10490" y="4454"/>
                      <a:pt x="10526" y="4477"/>
                    </a:cubicBezTo>
                    <a:lnTo>
                      <a:pt x="10526" y="4489"/>
                    </a:lnTo>
                    <a:lnTo>
                      <a:pt x="10538" y="4477"/>
                    </a:lnTo>
                    <a:cubicBezTo>
                      <a:pt x="10538" y="4489"/>
                      <a:pt x="10550" y="4489"/>
                      <a:pt x="10550" y="4513"/>
                    </a:cubicBezTo>
                    <a:cubicBezTo>
                      <a:pt x="10573" y="4644"/>
                      <a:pt x="10597" y="4704"/>
                      <a:pt x="10597" y="4704"/>
                    </a:cubicBezTo>
                    <a:cubicBezTo>
                      <a:pt x="10597" y="4704"/>
                      <a:pt x="10657" y="4632"/>
                      <a:pt x="10752" y="4454"/>
                    </a:cubicBezTo>
                    <a:cubicBezTo>
                      <a:pt x="10823" y="4287"/>
                      <a:pt x="10895" y="4061"/>
                      <a:pt x="10942" y="3739"/>
                    </a:cubicBezTo>
                    <a:cubicBezTo>
                      <a:pt x="11002" y="3918"/>
                      <a:pt x="11050" y="4061"/>
                      <a:pt x="11085" y="4180"/>
                    </a:cubicBezTo>
                    <a:cubicBezTo>
                      <a:pt x="11169" y="4346"/>
                      <a:pt x="11228" y="4430"/>
                      <a:pt x="11228" y="4430"/>
                    </a:cubicBezTo>
                    <a:cubicBezTo>
                      <a:pt x="11228" y="4430"/>
                      <a:pt x="11264" y="4346"/>
                      <a:pt x="11300" y="4168"/>
                    </a:cubicBezTo>
                    <a:cubicBezTo>
                      <a:pt x="11300" y="4120"/>
                      <a:pt x="11312" y="4073"/>
                      <a:pt x="11312" y="4037"/>
                    </a:cubicBezTo>
                    <a:cubicBezTo>
                      <a:pt x="11383" y="4096"/>
                      <a:pt x="11442" y="4132"/>
                      <a:pt x="11490" y="4168"/>
                    </a:cubicBezTo>
                    <a:cubicBezTo>
                      <a:pt x="11478" y="4537"/>
                      <a:pt x="11538" y="4727"/>
                      <a:pt x="11538" y="4727"/>
                    </a:cubicBezTo>
                    <a:cubicBezTo>
                      <a:pt x="11538" y="4727"/>
                      <a:pt x="11597" y="4668"/>
                      <a:pt x="11669" y="4525"/>
                    </a:cubicBezTo>
                    <a:cubicBezTo>
                      <a:pt x="11728" y="4704"/>
                      <a:pt x="11788" y="4787"/>
                      <a:pt x="11788" y="4787"/>
                    </a:cubicBezTo>
                    <a:cubicBezTo>
                      <a:pt x="11788" y="4787"/>
                      <a:pt x="11800" y="4751"/>
                      <a:pt x="11835" y="4668"/>
                    </a:cubicBezTo>
                    <a:cubicBezTo>
                      <a:pt x="11859" y="4787"/>
                      <a:pt x="11895" y="4847"/>
                      <a:pt x="11895" y="4847"/>
                    </a:cubicBezTo>
                    <a:cubicBezTo>
                      <a:pt x="11895" y="4847"/>
                      <a:pt x="11954" y="4751"/>
                      <a:pt x="12002" y="4537"/>
                    </a:cubicBezTo>
                    <a:cubicBezTo>
                      <a:pt x="12002" y="4525"/>
                      <a:pt x="12014" y="4489"/>
                      <a:pt x="12014" y="4466"/>
                    </a:cubicBezTo>
                    <a:cubicBezTo>
                      <a:pt x="12026" y="4489"/>
                      <a:pt x="12038" y="4513"/>
                      <a:pt x="12038" y="4513"/>
                    </a:cubicBezTo>
                    <a:cubicBezTo>
                      <a:pt x="12038" y="4513"/>
                      <a:pt x="12085" y="4418"/>
                      <a:pt x="12145" y="4239"/>
                    </a:cubicBezTo>
                    <a:cubicBezTo>
                      <a:pt x="12157" y="4192"/>
                      <a:pt x="12157" y="4156"/>
                      <a:pt x="12181" y="4096"/>
                    </a:cubicBezTo>
                    <a:cubicBezTo>
                      <a:pt x="12193" y="4049"/>
                      <a:pt x="12216" y="4001"/>
                      <a:pt x="12252" y="3942"/>
                    </a:cubicBezTo>
                    <a:cubicBezTo>
                      <a:pt x="12300" y="3823"/>
                      <a:pt x="12335" y="3644"/>
                      <a:pt x="12335" y="3418"/>
                    </a:cubicBezTo>
                    <a:cubicBezTo>
                      <a:pt x="12383" y="3620"/>
                      <a:pt x="12431" y="3775"/>
                      <a:pt x="12478" y="3894"/>
                    </a:cubicBezTo>
                    <a:cubicBezTo>
                      <a:pt x="12478" y="3918"/>
                      <a:pt x="12490" y="3930"/>
                      <a:pt x="12490" y="3942"/>
                    </a:cubicBezTo>
                    <a:cubicBezTo>
                      <a:pt x="12478" y="4192"/>
                      <a:pt x="12478" y="4406"/>
                      <a:pt x="12478" y="4549"/>
                    </a:cubicBezTo>
                    <a:cubicBezTo>
                      <a:pt x="12478" y="4787"/>
                      <a:pt x="12490" y="4906"/>
                      <a:pt x="12490" y="4906"/>
                    </a:cubicBezTo>
                    <a:cubicBezTo>
                      <a:pt x="12490" y="4906"/>
                      <a:pt x="12562" y="4823"/>
                      <a:pt x="12669" y="4608"/>
                    </a:cubicBezTo>
                    <a:cubicBezTo>
                      <a:pt x="12716" y="4513"/>
                      <a:pt x="12776" y="4358"/>
                      <a:pt x="12812" y="4192"/>
                    </a:cubicBezTo>
                    <a:cubicBezTo>
                      <a:pt x="12859" y="4335"/>
                      <a:pt x="12895" y="4394"/>
                      <a:pt x="12895" y="4394"/>
                    </a:cubicBezTo>
                    <a:cubicBezTo>
                      <a:pt x="12895" y="4394"/>
                      <a:pt x="12931" y="4299"/>
                      <a:pt x="12978" y="4120"/>
                    </a:cubicBezTo>
                    <a:lnTo>
                      <a:pt x="12978" y="4132"/>
                    </a:lnTo>
                    <a:cubicBezTo>
                      <a:pt x="12955" y="4573"/>
                      <a:pt x="12990" y="4811"/>
                      <a:pt x="12990" y="4811"/>
                    </a:cubicBezTo>
                    <a:cubicBezTo>
                      <a:pt x="12990" y="4811"/>
                      <a:pt x="13014" y="4787"/>
                      <a:pt x="13038" y="4727"/>
                    </a:cubicBezTo>
                    <a:lnTo>
                      <a:pt x="13038" y="4775"/>
                    </a:lnTo>
                    <a:cubicBezTo>
                      <a:pt x="13038" y="4775"/>
                      <a:pt x="13050" y="4763"/>
                      <a:pt x="13074" y="4727"/>
                    </a:cubicBezTo>
                    <a:lnTo>
                      <a:pt x="13074" y="4727"/>
                    </a:lnTo>
                    <a:cubicBezTo>
                      <a:pt x="13050" y="4870"/>
                      <a:pt x="13050" y="4942"/>
                      <a:pt x="13050" y="4942"/>
                    </a:cubicBezTo>
                    <a:cubicBezTo>
                      <a:pt x="13050" y="4942"/>
                      <a:pt x="13097" y="4894"/>
                      <a:pt x="13193" y="4775"/>
                    </a:cubicBezTo>
                    <a:cubicBezTo>
                      <a:pt x="13252" y="4906"/>
                      <a:pt x="13288" y="4989"/>
                      <a:pt x="13288" y="4989"/>
                    </a:cubicBezTo>
                    <a:cubicBezTo>
                      <a:pt x="13288" y="4989"/>
                      <a:pt x="13324" y="4882"/>
                      <a:pt x="13347" y="4668"/>
                    </a:cubicBezTo>
                    <a:cubicBezTo>
                      <a:pt x="13347" y="4632"/>
                      <a:pt x="13371" y="4573"/>
                      <a:pt x="13371" y="4513"/>
                    </a:cubicBezTo>
                    <a:lnTo>
                      <a:pt x="13371" y="4525"/>
                    </a:lnTo>
                    <a:cubicBezTo>
                      <a:pt x="13371" y="4704"/>
                      <a:pt x="13383" y="4787"/>
                      <a:pt x="13383" y="4787"/>
                    </a:cubicBezTo>
                    <a:cubicBezTo>
                      <a:pt x="13383" y="4787"/>
                      <a:pt x="13455" y="4727"/>
                      <a:pt x="13550" y="4585"/>
                    </a:cubicBezTo>
                    <a:cubicBezTo>
                      <a:pt x="13645" y="4454"/>
                      <a:pt x="13764" y="4227"/>
                      <a:pt x="13919" y="3918"/>
                    </a:cubicBezTo>
                    <a:cubicBezTo>
                      <a:pt x="14109" y="3465"/>
                      <a:pt x="14395" y="2870"/>
                      <a:pt x="14693" y="2430"/>
                    </a:cubicBezTo>
                    <a:cubicBezTo>
                      <a:pt x="14824" y="2203"/>
                      <a:pt x="14979" y="2013"/>
                      <a:pt x="15062" y="1858"/>
                    </a:cubicBezTo>
                    <a:cubicBezTo>
                      <a:pt x="15169" y="1727"/>
                      <a:pt x="15229" y="1632"/>
                      <a:pt x="15229" y="1632"/>
                    </a:cubicBezTo>
                    <a:lnTo>
                      <a:pt x="15229" y="1632"/>
                    </a:lnTo>
                    <a:cubicBezTo>
                      <a:pt x="15229" y="1632"/>
                      <a:pt x="15002" y="1703"/>
                      <a:pt x="14871" y="1799"/>
                    </a:cubicBezTo>
                    <a:cubicBezTo>
                      <a:pt x="14741" y="1918"/>
                      <a:pt x="14574" y="2084"/>
                      <a:pt x="14383" y="2275"/>
                    </a:cubicBezTo>
                    <a:cubicBezTo>
                      <a:pt x="14205" y="2477"/>
                      <a:pt x="14026" y="2691"/>
                      <a:pt x="13859" y="2930"/>
                    </a:cubicBezTo>
                    <a:cubicBezTo>
                      <a:pt x="14276" y="1715"/>
                      <a:pt x="14681" y="299"/>
                      <a:pt x="14681" y="298"/>
                    </a:cubicBezTo>
                    <a:lnTo>
                      <a:pt x="14681" y="298"/>
                    </a:lnTo>
                    <a:cubicBezTo>
                      <a:pt x="14681" y="299"/>
                      <a:pt x="14324" y="1025"/>
                      <a:pt x="13931" y="1882"/>
                    </a:cubicBezTo>
                    <a:cubicBezTo>
                      <a:pt x="14157" y="989"/>
                      <a:pt x="14336" y="191"/>
                      <a:pt x="14336" y="191"/>
                    </a:cubicBezTo>
                    <a:lnTo>
                      <a:pt x="14336" y="191"/>
                    </a:lnTo>
                    <a:cubicBezTo>
                      <a:pt x="14336" y="191"/>
                      <a:pt x="13931" y="1120"/>
                      <a:pt x="13562" y="2120"/>
                    </a:cubicBezTo>
                    <a:cubicBezTo>
                      <a:pt x="13728" y="1108"/>
                      <a:pt x="13836" y="132"/>
                      <a:pt x="13836" y="132"/>
                    </a:cubicBezTo>
                    <a:lnTo>
                      <a:pt x="13836" y="132"/>
                    </a:lnTo>
                    <a:cubicBezTo>
                      <a:pt x="13836" y="132"/>
                      <a:pt x="13514" y="1120"/>
                      <a:pt x="13240" y="2144"/>
                    </a:cubicBezTo>
                    <a:cubicBezTo>
                      <a:pt x="13252" y="1965"/>
                      <a:pt x="13252" y="1787"/>
                      <a:pt x="13264" y="1620"/>
                    </a:cubicBezTo>
                    <a:cubicBezTo>
                      <a:pt x="13300" y="1298"/>
                      <a:pt x="13336" y="1001"/>
                      <a:pt x="13371" y="786"/>
                    </a:cubicBezTo>
                    <a:cubicBezTo>
                      <a:pt x="13395" y="584"/>
                      <a:pt x="13431" y="465"/>
                      <a:pt x="13431" y="465"/>
                    </a:cubicBezTo>
                    <a:lnTo>
                      <a:pt x="13431" y="465"/>
                    </a:lnTo>
                    <a:cubicBezTo>
                      <a:pt x="13431" y="465"/>
                      <a:pt x="13383" y="584"/>
                      <a:pt x="13312" y="775"/>
                    </a:cubicBezTo>
                    <a:cubicBezTo>
                      <a:pt x="13240" y="965"/>
                      <a:pt x="13145" y="1263"/>
                      <a:pt x="13074" y="1596"/>
                    </a:cubicBezTo>
                    <a:cubicBezTo>
                      <a:pt x="13062" y="1620"/>
                      <a:pt x="13062" y="1656"/>
                      <a:pt x="13062" y="1703"/>
                    </a:cubicBezTo>
                    <a:cubicBezTo>
                      <a:pt x="13026" y="1489"/>
                      <a:pt x="13002" y="1263"/>
                      <a:pt x="12955" y="1072"/>
                    </a:cubicBezTo>
                    <a:cubicBezTo>
                      <a:pt x="12895" y="763"/>
                      <a:pt x="12824" y="489"/>
                      <a:pt x="12776" y="298"/>
                    </a:cubicBezTo>
                    <a:cubicBezTo>
                      <a:pt x="12716" y="108"/>
                      <a:pt x="12681" y="1"/>
                      <a:pt x="12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0"/>
              <p:cNvSpPr/>
              <p:nvPr/>
            </p:nvSpPr>
            <p:spPr>
              <a:xfrm>
                <a:off x="-1774950" y="1281075"/>
                <a:ext cx="380725" cy="127700"/>
              </a:xfrm>
              <a:custGeom>
                <a:avLst/>
                <a:gdLst/>
                <a:ahLst/>
                <a:cxnLst/>
                <a:rect l="l" t="t" r="r" b="b"/>
                <a:pathLst>
                  <a:path w="15229" h="5108" extrusionOk="0">
                    <a:moveTo>
                      <a:pt x="11002" y="786"/>
                    </a:moveTo>
                    <a:cubicBezTo>
                      <a:pt x="11002" y="786"/>
                      <a:pt x="11004" y="791"/>
                      <a:pt x="11007" y="799"/>
                    </a:cubicBezTo>
                    <a:lnTo>
                      <a:pt x="11007" y="799"/>
                    </a:lnTo>
                    <a:lnTo>
                      <a:pt x="11002" y="786"/>
                    </a:lnTo>
                    <a:close/>
                    <a:moveTo>
                      <a:pt x="4454" y="1084"/>
                    </a:moveTo>
                    <a:lnTo>
                      <a:pt x="4457" y="1086"/>
                    </a:lnTo>
                    <a:lnTo>
                      <a:pt x="4457" y="1086"/>
                    </a:lnTo>
                    <a:cubicBezTo>
                      <a:pt x="4455" y="1084"/>
                      <a:pt x="4454" y="1084"/>
                      <a:pt x="4454" y="1084"/>
                    </a:cubicBezTo>
                    <a:close/>
                    <a:moveTo>
                      <a:pt x="4614" y="1179"/>
                    </a:moveTo>
                    <a:cubicBezTo>
                      <a:pt x="4615" y="1180"/>
                      <a:pt x="4617" y="1180"/>
                      <a:pt x="4619" y="1181"/>
                    </a:cubicBezTo>
                    <a:lnTo>
                      <a:pt x="4619" y="1181"/>
                    </a:lnTo>
                    <a:cubicBezTo>
                      <a:pt x="4617" y="1180"/>
                      <a:pt x="4615" y="1180"/>
                      <a:pt x="4614" y="1179"/>
                    </a:cubicBezTo>
                    <a:close/>
                    <a:moveTo>
                      <a:pt x="3025" y="1191"/>
                    </a:moveTo>
                    <a:lnTo>
                      <a:pt x="3034" y="1203"/>
                    </a:lnTo>
                    <a:lnTo>
                      <a:pt x="3034" y="1203"/>
                    </a:lnTo>
                    <a:cubicBezTo>
                      <a:pt x="3028" y="1194"/>
                      <a:pt x="3025" y="1191"/>
                      <a:pt x="3025" y="1191"/>
                    </a:cubicBezTo>
                    <a:close/>
                    <a:moveTo>
                      <a:pt x="4656" y="1157"/>
                    </a:moveTo>
                    <a:lnTo>
                      <a:pt x="4656" y="1203"/>
                    </a:lnTo>
                    <a:cubicBezTo>
                      <a:pt x="4642" y="1196"/>
                      <a:pt x="4632" y="1188"/>
                      <a:pt x="4619" y="1181"/>
                    </a:cubicBezTo>
                    <a:lnTo>
                      <a:pt x="4619" y="1181"/>
                    </a:lnTo>
                    <a:cubicBezTo>
                      <a:pt x="4626" y="1185"/>
                      <a:pt x="4635" y="1188"/>
                      <a:pt x="4644" y="1191"/>
                    </a:cubicBezTo>
                    <a:cubicBezTo>
                      <a:pt x="4648" y="1180"/>
                      <a:pt x="4652" y="1168"/>
                      <a:pt x="4656" y="1157"/>
                    </a:cubicBezTo>
                    <a:close/>
                    <a:moveTo>
                      <a:pt x="3049" y="1250"/>
                    </a:moveTo>
                    <a:lnTo>
                      <a:pt x="3061" y="1295"/>
                    </a:lnTo>
                    <a:lnTo>
                      <a:pt x="3061" y="1295"/>
                    </a:lnTo>
                    <a:lnTo>
                      <a:pt x="3061" y="1259"/>
                    </a:lnTo>
                    <a:lnTo>
                      <a:pt x="3061" y="1259"/>
                    </a:lnTo>
                    <a:cubicBezTo>
                      <a:pt x="3057" y="1255"/>
                      <a:pt x="3053" y="1253"/>
                      <a:pt x="3049" y="1250"/>
                    </a:cubicBezTo>
                    <a:close/>
                    <a:moveTo>
                      <a:pt x="4926" y="1198"/>
                    </a:moveTo>
                    <a:lnTo>
                      <a:pt x="4926" y="1198"/>
                    </a:lnTo>
                    <a:cubicBezTo>
                      <a:pt x="4997" y="1246"/>
                      <a:pt x="5080" y="1303"/>
                      <a:pt x="5168" y="1369"/>
                    </a:cubicBezTo>
                    <a:cubicBezTo>
                      <a:pt x="5188" y="1383"/>
                      <a:pt x="5208" y="1397"/>
                      <a:pt x="5228" y="1412"/>
                    </a:cubicBezTo>
                    <a:lnTo>
                      <a:pt x="5228" y="1412"/>
                    </a:lnTo>
                    <a:cubicBezTo>
                      <a:pt x="5111" y="1366"/>
                      <a:pt x="4975" y="1321"/>
                      <a:pt x="4894" y="1286"/>
                    </a:cubicBezTo>
                    <a:cubicBezTo>
                      <a:pt x="4886" y="1252"/>
                      <a:pt x="4913" y="1224"/>
                      <a:pt x="4926" y="1198"/>
                    </a:cubicBezTo>
                    <a:close/>
                    <a:moveTo>
                      <a:pt x="12086" y="1405"/>
                    </a:moveTo>
                    <a:cubicBezTo>
                      <a:pt x="12114" y="1472"/>
                      <a:pt x="12128" y="1546"/>
                      <a:pt x="12144" y="1616"/>
                    </a:cubicBezTo>
                    <a:lnTo>
                      <a:pt x="12144" y="1616"/>
                    </a:lnTo>
                    <a:cubicBezTo>
                      <a:pt x="12131" y="1582"/>
                      <a:pt x="12097" y="1547"/>
                      <a:pt x="12086" y="1500"/>
                    </a:cubicBezTo>
                    <a:cubicBezTo>
                      <a:pt x="12074" y="1465"/>
                      <a:pt x="12086" y="1429"/>
                      <a:pt x="12086" y="1405"/>
                    </a:cubicBezTo>
                    <a:close/>
                    <a:moveTo>
                      <a:pt x="12145" y="1621"/>
                    </a:moveTo>
                    <a:lnTo>
                      <a:pt x="12145" y="1621"/>
                    </a:lnTo>
                    <a:cubicBezTo>
                      <a:pt x="12147" y="1627"/>
                      <a:pt x="12148" y="1632"/>
                      <a:pt x="12149" y="1637"/>
                    </a:cubicBezTo>
                    <a:lnTo>
                      <a:pt x="12149" y="1637"/>
                    </a:lnTo>
                    <a:cubicBezTo>
                      <a:pt x="12147" y="1631"/>
                      <a:pt x="12146" y="1626"/>
                      <a:pt x="12145" y="1621"/>
                    </a:cubicBezTo>
                    <a:close/>
                    <a:moveTo>
                      <a:pt x="5121" y="1703"/>
                    </a:moveTo>
                    <a:lnTo>
                      <a:pt x="5192" y="1774"/>
                    </a:lnTo>
                    <a:cubicBezTo>
                      <a:pt x="5180" y="1762"/>
                      <a:pt x="5156" y="1762"/>
                      <a:pt x="5133" y="1739"/>
                    </a:cubicBezTo>
                    <a:cubicBezTo>
                      <a:pt x="5133" y="1727"/>
                      <a:pt x="5121" y="1715"/>
                      <a:pt x="5121" y="1703"/>
                    </a:cubicBezTo>
                    <a:close/>
                    <a:moveTo>
                      <a:pt x="2144" y="1417"/>
                    </a:moveTo>
                    <a:cubicBezTo>
                      <a:pt x="2215" y="1524"/>
                      <a:pt x="2311" y="1655"/>
                      <a:pt x="2394" y="1798"/>
                    </a:cubicBezTo>
                    <a:cubicBezTo>
                      <a:pt x="2323" y="1727"/>
                      <a:pt x="2251" y="1667"/>
                      <a:pt x="2192" y="1619"/>
                    </a:cubicBezTo>
                    <a:cubicBezTo>
                      <a:pt x="2180" y="1548"/>
                      <a:pt x="2156" y="1477"/>
                      <a:pt x="2144" y="1417"/>
                    </a:cubicBezTo>
                    <a:close/>
                    <a:moveTo>
                      <a:pt x="7811" y="1358"/>
                    </a:moveTo>
                    <a:lnTo>
                      <a:pt x="7835" y="1369"/>
                    </a:lnTo>
                    <a:cubicBezTo>
                      <a:pt x="7871" y="1405"/>
                      <a:pt x="7919" y="1429"/>
                      <a:pt x="7978" y="1465"/>
                    </a:cubicBezTo>
                    <a:lnTo>
                      <a:pt x="8026" y="1548"/>
                    </a:lnTo>
                    <a:cubicBezTo>
                      <a:pt x="8026" y="1643"/>
                      <a:pt x="8038" y="1739"/>
                      <a:pt x="8038" y="1834"/>
                    </a:cubicBezTo>
                    <a:cubicBezTo>
                      <a:pt x="8026" y="1822"/>
                      <a:pt x="8002" y="1822"/>
                      <a:pt x="7978" y="1798"/>
                    </a:cubicBezTo>
                    <a:cubicBezTo>
                      <a:pt x="7930" y="1643"/>
                      <a:pt x="7871" y="1488"/>
                      <a:pt x="7811" y="1358"/>
                    </a:cubicBezTo>
                    <a:close/>
                    <a:moveTo>
                      <a:pt x="4513" y="1774"/>
                    </a:moveTo>
                    <a:lnTo>
                      <a:pt x="4597" y="1858"/>
                    </a:lnTo>
                    <a:cubicBezTo>
                      <a:pt x="4621" y="1893"/>
                      <a:pt x="4644" y="1917"/>
                      <a:pt x="4680" y="1965"/>
                    </a:cubicBezTo>
                    <a:cubicBezTo>
                      <a:pt x="4644" y="1953"/>
                      <a:pt x="4621" y="1929"/>
                      <a:pt x="4597" y="1905"/>
                    </a:cubicBezTo>
                    <a:cubicBezTo>
                      <a:pt x="4573" y="1893"/>
                      <a:pt x="4561" y="1881"/>
                      <a:pt x="4525" y="1858"/>
                    </a:cubicBezTo>
                    <a:cubicBezTo>
                      <a:pt x="4525" y="1834"/>
                      <a:pt x="4513" y="1798"/>
                      <a:pt x="4513" y="1774"/>
                    </a:cubicBezTo>
                    <a:close/>
                    <a:moveTo>
                      <a:pt x="4811" y="1417"/>
                    </a:moveTo>
                    <a:cubicBezTo>
                      <a:pt x="4871" y="1465"/>
                      <a:pt x="4942" y="1524"/>
                      <a:pt x="5013" y="1596"/>
                    </a:cubicBezTo>
                    <a:lnTo>
                      <a:pt x="5013" y="1679"/>
                    </a:lnTo>
                    <a:cubicBezTo>
                      <a:pt x="4954" y="1655"/>
                      <a:pt x="4918" y="1643"/>
                      <a:pt x="4918" y="1643"/>
                    </a:cubicBezTo>
                    <a:lnTo>
                      <a:pt x="4918" y="1643"/>
                    </a:lnTo>
                    <a:cubicBezTo>
                      <a:pt x="4918" y="1643"/>
                      <a:pt x="4954" y="1667"/>
                      <a:pt x="5013" y="1727"/>
                    </a:cubicBezTo>
                    <a:lnTo>
                      <a:pt x="5013" y="1965"/>
                    </a:lnTo>
                    <a:cubicBezTo>
                      <a:pt x="4978" y="1917"/>
                      <a:pt x="4930" y="1893"/>
                      <a:pt x="4894" y="1881"/>
                    </a:cubicBezTo>
                    <a:cubicBezTo>
                      <a:pt x="4882" y="1798"/>
                      <a:pt x="4871" y="1727"/>
                      <a:pt x="4859" y="1667"/>
                    </a:cubicBezTo>
                    <a:cubicBezTo>
                      <a:pt x="4835" y="1584"/>
                      <a:pt x="4823" y="1500"/>
                      <a:pt x="4811" y="1417"/>
                    </a:cubicBezTo>
                    <a:close/>
                    <a:moveTo>
                      <a:pt x="5549" y="1405"/>
                    </a:moveTo>
                    <a:lnTo>
                      <a:pt x="5549" y="1405"/>
                    </a:lnTo>
                    <a:cubicBezTo>
                      <a:pt x="5573" y="1417"/>
                      <a:pt x="5585" y="1441"/>
                      <a:pt x="5597" y="1465"/>
                    </a:cubicBezTo>
                    <a:cubicBezTo>
                      <a:pt x="5692" y="1584"/>
                      <a:pt x="5811" y="1739"/>
                      <a:pt x="5906" y="1941"/>
                    </a:cubicBezTo>
                    <a:cubicBezTo>
                      <a:pt x="5930" y="1965"/>
                      <a:pt x="5942" y="2000"/>
                      <a:pt x="5966" y="2024"/>
                    </a:cubicBezTo>
                    <a:lnTo>
                      <a:pt x="5966" y="2072"/>
                    </a:lnTo>
                    <a:lnTo>
                      <a:pt x="5704" y="1798"/>
                    </a:lnTo>
                    <a:cubicBezTo>
                      <a:pt x="5644" y="1655"/>
                      <a:pt x="5597" y="1524"/>
                      <a:pt x="5549" y="1405"/>
                    </a:cubicBezTo>
                    <a:close/>
                    <a:moveTo>
                      <a:pt x="7369" y="1628"/>
                    </a:moveTo>
                    <a:cubicBezTo>
                      <a:pt x="7384" y="1634"/>
                      <a:pt x="7406" y="1643"/>
                      <a:pt x="7430" y="1655"/>
                    </a:cubicBezTo>
                    <a:cubicBezTo>
                      <a:pt x="7454" y="1667"/>
                      <a:pt x="7502" y="1679"/>
                      <a:pt x="7549" y="1715"/>
                    </a:cubicBezTo>
                    <a:cubicBezTo>
                      <a:pt x="7550" y="1716"/>
                      <a:pt x="7551" y="1718"/>
                      <a:pt x="7552" y="1720"/>
                    </a:cubicBezTo>
                    <a:lnTo>
                      <a:pt x="7552" y="1720"/>
                    </a:lnTo>
                    <a:cubicBezTo>
                      <a:pt x="7547" y="1717"/>
                      <a:pt x="7542" y="1715"/>
                      <a:pt x="7538" y="1715"/>
                    </a:cubicBezTo>
                    <a:cubicBezTo>
                      <a:pt x="7546" y="1723"/>
                      <a:pt x="7553" y="1731"/>
                      <a:pt x="7561" y="1746"/>
                    </a:cubicBezTo>
                    <a:lnTo>
                      <a:pt x="7561" y="1746"/>
                    </a:lnTo>
                    <a:cubicBezTo>
                      <a:pt x="7558" y="1736"/>
                      <a:pt x="7555" y="1727"/>
                      <a:pt x="7552" y="1720"/>
                    </a:cubicBezTo>
                    <a:lnTo>
                      <a:pt x="7552" y="1720"/>
                    </a:lnTo>
                    <a:cubicBezTo>
                      <a:pt x="7559" y="1724"/>
                      <a:pt x="7566" y="1731"/>
                      <a:pt x="7573" y="1739"/>
                    </a:cubicBezTo>
                    <a:cubicBezTo>
                      <a:pt x="7633" y="1774"/>
                      <a:pt x="7704" y="1822"/>
                      <a:pt x="7788" y="1858"/>
                    </a:cubicBezTo>
                    <a:lnTo>
                      <a:pt x="7823" y="2131"/>
                    </a:lnTo>
                    <a:cubicBezTo>
                      <a:pt x="7811" y="2131"/>
                      <a:pt x="7811" y="2131"/>
                      <a:pt x="7800" y="2120"/>
                    </a:cubicBezTo>
                    <a:cubicBezTo>
                      <a:pt x="7728" y="1965"/>
                      <a:pt x="7657" y="1846"/>
                      <a:pt x="7573" y="1774"/>
                    </a:cubicBezTo>
                    <a:cubicBezTo>
                      <a:pt x="7569" y="1762"/>
                      <a:pt x="7565" y="1753"/>
                      <a:pt x="7561" y="1746"/>
                    </a:cubicBezTo>
                    <a:lnTo>
                      <a:pt x="7561" y="1746"/>
                    </a:lnTo>
                    <a:cubicBezTo>
                      <a:pt x="7569" y="1770"/>
                      <a:pt x="7577" y="1802"/>
                      <a:pt x="7585" y="1834"/>
                    </a:cubicBezTo>
                    <a:cubicBezTo>
                      <a:pt x="7609" y="1893"/>
                      <a:pt x="7633" y="1977"/>
                      <a:pt x="7669" y="2072"/>
                    </a:cubicBezTo>
                    <a:cubicBezTo>
                      <a:pt x="7633" y="2048"/>
                      <a:pt x="7609" y="2048"/>
                      <a:pt x="7573" y="2036"/>
                    </a:cubicBezTo>
                    <a:lnTo>
                      <a:pt x="7369" y="1628"/>
                    </a:lnTo>
                    <a:close/>
                    <a:moveTo>
                      <a:pt x="2239" y="1858"/>
                    </a:moveTo>
                    <a:cubicBezTo>
                      <a:pt x="2275" y="1917"/>
                      <a:pt x="2323" y="1977"/>
                      <a:pt x="2358" y="2036"/>
                    </a:cubicBezTo>
                    <a:cubicBezTo>
                      <a:pt x="2394" y="2096"/>
                      <a:pt x="2442" y="2179"/>
                      <a:pt x="2477" y="2239"/>
                    </a:cubicBezTo>
                    <a:cubicBezTo>
                      <a:pt x="2370" y="2203"/>
                      <a:pt x="2299" y="2179"/>
                      <a:pt x="2263" y="2179"/>
                    </a:cubicBezTo>
                    <a:cubicBezTo>
                      <a:pt x="2251" y="2072"/>
                      <a:pt x="2251" y="1965"/>
                      <a:pt x="2239" y="1858"/>
                    </a:cubicBezTo>
                    <a:close/>
                    <a:moveTo>
                      <a:pt x="4144" y="1762"/>
                    </a:moveTo>
                    <a:lnTo>
                      <a:pt x="4144" y="1762"/>
                    </a:lnTo>
                    <a:cubicBezTo>
                      <a:pt x="4228" y="1834"/>
                      <a:pt x="4299" y="1905"/>
                      <a:pt x="4406" y="2000"/>
                    </a:cubicBezTo>
                    <a:cubicBezTo>
                      <a:pt x="4394" y="2072"/>
                      <a:pt x="4394" y="2155"/>
                      <a:pt x="4406" y="2239"/>
                    </a:cubicBezTo>
                    <a:cubicBezTo>
                      <a:pt x="4323" y="2072"/>
                      <a:pt x="4228" y="1905"/>
                      <a:pt x="4144" y="1762"/>
                    </a:cubicBezTo>
                    <a:close/>
                    <a:moveTo>
                      <a:pt x="6168" y="1608"/>
                    </a:moveTo>
                    <a:lnTo>
                      <a:pt x="6168" y="1608"/>
                    </a:lnTo>
                    <a:cubicBezTo>
                      <a:pt x="6192" y="1667"/>
                      <a:pt x="6240" y="1727"/>
                      <a:pt x="6264" y="1774"/>
                    </a:cubicBezTo>
                    <a:cubicBezTo>
                      <a:pt x="6359" y="1917"/>
                      <a:pt x="6478" y="2084"/>
                      <a:pt x="6609" y="2250"/>
                    </a:cubicBezTo>
                    <a:cubicBezTo>
                      <a:pt x="6490" y="2120"/>
                      <a:pt x="6323" y="2000"/>
                      <a:pt x="6228" y="1881"/>
                    </a:cubicBezTo>
                    <a:cubicBezTo>
                      <a:pt x="6204" y="1774"/>
                      <a:pt x="6180" y="1679"/>
                      <a:pt x="6168" y="1608"/>
                    </a:cubicBezTo>
                    <a:close/>
                    <a:moveTo>
                      <a:pt x="8204" y="1608"/>
                    </a:moveTo>
                    <a:lnTo>
                      <a:pt x="8204" y="1608"/>
                    </a:lnTo>
                    <a:cubicBezTo>
                      <a:pt x="8311" y="1679"/>
                      <a:pt x="8407" y="1774"/>
                      <a:pt x="8514" y="1858"/>
                    </a:cubicBezTo>
                    <a:cubicBezTo>
                      <a:pt x="8633" y="1965"/>
                      <a:pt x="8752" y="2072"/>
                      <a:pt x="8859" y="2191"/>
                    </a:cubicBezTo>
                    <a:cubicBezTo>
                      <a:pt x="8871" y="2239"/>
                      <a:pt x="8895" y="2274"/>
                      <a:pt x="8919" y="2322"/>
                    </a:cubicBezTo>
                    <a:cubicBezTo>
                      <a:pt x="8788" y="2215"/>
                      <a:pt x="8633" y="2131"/>
                      <a:pt x="8502" y="2060"/>
                    </a:cubicBezTo>
                    <a:cubicBezTo>
                      <a:pt x="8466" y="2000"/>
                      <a:pt x="8431" y="1941"/>
                      <a:pt x="8395" y="1881"/>
                    </a:cubicBezTo>
                    <a:cubicBezTo>
                      <a:pt x="8323" y="1786"/>
                      <a:pt x="8264" y="1703"/>
                      <a:pt x="8204" y="1608"/>
                    </a:cubicBezTo>
                    <a:close/>
                    <a:moveTo>
                      <a:pt x="7573" y="2191"/>
                    </a:moveTo>
                    <a:lnTo>
                      <a:pt x="7573" y="2191"/>
                    </a:lnTo>
                    <a:cubicBezTo>
                      <a:pt x="7609" y="2203"/>
                      <a:pt x="7621" y="2203"/>
                      <a:pt x="7633" y="2215"/>
                    </a:cubicBezTo>
                    <a:lnTo>
                      <a:pt x="7633" y="2239"/>
                    </a:lnTo>
                    <a:cubicBezTo>
                      <a:pt x="7657" y="2262"/>
                      <a:pt x="7657" y="2310"/>
                      <a:pt x="7657" y="2334"/>
                    </a:cubicBezTo>
                    <a:cubicBezTo>
                      <a:pt x="7621" y="2298"/>
                      <a:pt x="7609" y="2250"/>
                      <a:pt x="7573" y="2191"/>
                    </a:cubicBezTo>
                    <a:close/>
                    <a:moveTo>
                      <a:pt x="5168" y="1846"/>
                    </a:moveTo>
                    <a:lnTo>
                      <a:pt x="5168" y="1846"/>
                    </a:lnTo>
                    <a:cubicBezTo>
                      <a:pt x="5275" y="1941"/>
                      <a:pt x="5394" y="2072"/>
                      <a:pt x="5525" y="2215"/>
                    </a:cubicBezTo>
                    <a:lnTo>
                      <a:pt x="5549" y="2250"/>
                    </a:lnTo>
                    <a:cubicBezTo>
                      <a:pt x="5537" y="2310"/>
                      <a:pt x="5537" y="2381"/>
                      <a:pt x="5525" y="2453"/>
                    </a:cubicBezTo>
                    <a:cubicBezTo>
                      <a:pt x="5514" y="2429"/>
                      <a:pt x="5478" y="2417"/>
                      <a:pt x="5466" y="2381"/>
                    </a:cubicBezTo>
                    <a:cubicBezTo>
                      <a:pt x="5394" y="2310"/>
                      <a:pt x="5335" y="2239"/>
                      <a:pt x="5252" y="2155"/>
                    </a:cubicBezTo>
                    <a:lnTo>
                      <a:pt x="5168" y="1846"/>
                    </a:lnTo>
                    <a:close/>
                    <a:moveTo>
                      <a:pt x="2871" y="1263"/>
                    </a:moveTo>
                    <a:lnTo>
                      <a:pt x="2871" y="1263"/>
                    </a:lnTo>
                    <a:cubicBezTo>
                      <a:pt x="2906" y="1298"/>
                      <a:pt x="2918" y="1334"/>
                      <a:pt x="2942" y="1381"/>
                    </a:cubicBezTo>
                    <a:lnTo>
                      <a:pt x="2882" y="1322"/>
                    </a:lnTo>
                    <a:lnTo>
                      <a:pt x="2882" y="1322"/>
                    </a:lnTo>
                    <a:cubicBezTo>
                      <a:pt x="2882" y="1322"/>
                      <a:pt x="2942" y="1417"/>
                      <a:pt x="3025" y="1560"/>
                    </a:cubicBezTo>
                    <a:cubicBezTo>
                      <a:pt x="3037" y="1608"/>
                      <a:pt x="3061" y="1631"/>
                      <a:pt x="3097" y="1691"/>
                    </a:cubicBezTo>
                    <a:cubicBezTo>
                      <a:pt x="3097" y="1798"/>
                      <a:pt x="3108" y="1929"/>
                      <a:pt x="3108" y="2048"/>
                    </a:cubicBezTo>
                    <a:lnTo>
                      <a:pt x="3025" y="2012"/>
                    </a:lnTo>
                    <a:lnTo>
                      <a:pt x="3025" y="2012"/>
                    </a:lnTo>
                    <a:cubicBezTo>
                      <a:pt x="3025" y="2012"/>
                      <a:pt x="3049" y="2036"/>
                      <a:pt x="3108" y="2084"/>
                    </a:cubicBezTo>
                    <a:cubicBezTo>
                      <a:pt x="3120" y="2215"/>
                      <a:pt x="3120" y="2370"/>
                      <a:pt x="3144" y="2512"/>
                    </a:cubicBezTo>
                    <a:cubicBezTo>
                      <a:pt x="3144" y="2512"/>
                      <a:pt x="3120" y="2512"/>
                      <a:pt x="3120" y="2501"/>
                    </a:cubicBezTo>
                    <a:cubicBezTo>
                      <a:pt x="3049" y="2346"/>
                      <a:pt x="2966" y="2215"/>
                      <a:pt x="2870" y="2084"/>
                    </a:cubicBezTo>
                    <a:cubicBezTo>
                      <a:pt x="2881" y="1659"/>
                      <a:pt x="2873" y="1329"/>
                      <a:pt x="2871" y="1263"/>
                    </a:cubicBezTo>
                    <a:close/>
                    <a:moveTo>
                      <a:pt x="2263" y="2179"/>
                    </a:moveTo>
                    <a:lnTo>
                      <a:pt x="2263" y="2179"/>
                    </a:lnTo>
                    <a:cubicBezTo>
                      <a:pt x="2311" y="2203"/>
                      <a:pt x="2370" y="2239"/>
                      <a:pt x="2454" y="2298"/>
                    </a:cubicBezTo>
                    <a:cubicBezTo>
                      <a:pt x="2489" y="2310"/>
                      <a:pt x="2501" y="2322"/>
                      <a:pt x="2537" y="2334"/>
                    </a:cubicBezTo>
                    <a:cubicBezTo>
                      <a:pt x="2513" y="2417"/>
                      <a:pt x="2501" y="2501"/>
                      <a:pt x="2489" y="2572"/>
                    </a:cubicBezTo>
                    <a:cubicBezTo>
                      <a:pt x="2418" y="2489"/>
                      <a:pt x="2358" y="2393"/>
                      <a:pt x="2275" y="2310"/>
                    </a:cubicBezTo>
                    <a:cubicBezTo>
                      <a:pt x="2275" y="2262"/>
                      <a:pt x="2263" y="2215"/>
                      <a:pt x="2263" y="2179"/>
                    </a:cubicBezTo>
                    <a:close/>
                    <a:moveTo>
                      <a:pt x="8800" y="2620"/>
                    </a:moveTo>
                    <a:lnTo>
                      <a:pt x="8909" y="2738"/>
                    </a:lnTo>
                    <a:lnTo>
                      <a:pt x="8909" y="2738"/>
                    </a:lnTo>
                    <a:cubicBezTo>
                      <a:pt x="8879" y="2716"/>
                      <a:pt x="8847" y="2696"/>
                      <a:pt x="8812" y="2667"/>
                    </a:cubicBezTo>
                    <a:cubicBezTo>
                      <a:pt x="8812" y="2655"/>
                      <a:pt x="8800" y="2631"/>
                      <a:pt x="8800" y="2620"/>
                    </a:cubicBezTo>
                    <a:close/>
                    <a:moveTo>
                      <a:pt x="1239" y="1727"/>
                    </a:moveTo>
                    <a:lnTo>
                      <a:pt x="1239" y="1727"/>
                    </a:lnTo>
                    <a:cubicBezTo>
                      <a:pt x="1263" y="1762"/>
                      <a:pt x="1311" y="1822"/>
                      <a:pt x="1370" y="1881"/>
                    </a:cubicBezTo>
                    <a:cubicBezTo>
                      <a:pt x="1477" y="1989"/>
                      <a:pt x="1596" y="2155"/>
                      <a:pt x="1739" y="2334"/>
                    </a:cubicBezTo>
                    <a:cubicBezTo>
                      <a:pt x="1751" y="2370"/>
                      <a:pt x="1775" y="2381"/>
                      <a:pt x="1799" y="2417"/>
                    </a:cubicBezTo>
                    <a:cubicBezTo>
                      <a:pt x="1834" y="2524"/>
                      <a:pt x="1858" y="2655"/>
                      <a:pt x="1870" y="2774"/>
                    </a:cubicBezTo>
                    <a:cubicBezTo>
                      <a:pt x="1846" y="2751"/>
                      <a:pt x="1834" y="2727"/>
                      <a:pt x="1799" y="2715"/>
                    </a:cubicBezTo>
                    <a:cubicBezTo>
                      <a:pt x="1680" y="2441"/>
                      <a:pt x="1549" y="2179"/>
                      <a:pt x="1406" y="1965"/>
                    </a:cubicBezTo>
                    <a:cubicBezTo>
                      <a:pt x="1346" y="1881"/>
                      <a:pt x="1287" y="1798"/>
                      <a:pt x="1239" y="1727"/>
                    </a:cubicBezTo>
                    <a:close/>
                    <a:moveTo>
                      <a:pt x="4585" y="2179"/>
                    </a:moveTo>
                    <a:lnTo>
                      <a:pt x="4704" y="2298"/>
                    </a:lnTo>
                    <a:cubicBezTo>
                      <a:pt x="4716" y="2489"/>
                      <a:pt x="4752" y="2667"/>
                      <a:pt x="4775" y="2846"/>
                    </a:cubicBezTo>
                    <a:cubicBezTo>
                      <a:pt x="4704" y="2655"/>
                      <a:pt x="4644" y="2441"/>
                      <a:pt x="4597" y="2250"/>
                    </a:cubicBezTo>
                    <a:cubicBezTo>
                      <a:pt x="4597" y="2215"/>
                      <a:pt x="4585" y="2203"/>
                      <a:pt x="4585" y="2179"/>
                    </a:cubicBezTo>
                    <a:close/>
                    <a:moveTo>
                      <a:pt x="1358" y="2679"/>
                    </a:moveTo>
                    <a:cubicBezTo>
                      <a:pt x="1406" y="2751"/>
                      <a:pt x="1442" y="2834"/>
                      <a:pt x="1501" y="2893"/>
                    </a:cubicBezTo>
                    <a:cubicBezTo>
                      <a:pt x="1525" y="2929"/>
                      <a:pt x="1537" y="2989"/>
                      <a:pt x="1537" y="3036"/>
                    </a:cubicBezTo>
                    <a:lnTo>
                      <a:pt x="1358" y="2679"/>
                    </a:lnTo>
                    <a:close/>
                    <a:moveTo>
                      <a:pt x="2311" y="3227"/>
                    </a:moveTo>
                    <a:cubicBezTo>
                      <a:pt x="2323" y="3251"/>
                      <a:pt x="2335" y="3274"/>
                      <a:pt x="2335" y="3286"/>
                    </a:cubicBezTo>
                    <a:cubicBezTo>
                      <a:pt x="2323" y="3274"/>
                      <a:pt x="2323" y="3263"/>
                      <a:pt x="2311" y="3251"/>
                    </a:cubicBezTo>
                    <a:lnTo>
                      <a:pt x="2311" y="3227"/>
                    </a:lnTo>
                    <a:close/>
                    <a:moveTo>
                      <a:pt x="8573" y="3096"/>
                    </a:moveTo>
                    <a:cubicBezTo>
                      <a:pt x="8609" y="3191"/>
                      <a:pt x="8621" y="3274"/>
                      <a:pt x="8645" y="3346"/>
                    </a:cubicBezTo>
                    <a:cubicBezTo>
                      <a:pt x="8669" y="3405"/>
                      <a:pt x="8681" y="3453"/>
                      <a:pt x="8692" y="3513"/>
                    </a:cubicBezTo>
                    <a:lnTo>
                      <a:pt x="8645" y="3465"/>
                    </a:lnTo>
                    <a:cubicBezTo>
                      <a:pt x="8633" y="3453"/>
                      <a:pt x="8633" y="3441"/>
                      <a:pt x="8633" y="3405"/>
                    </a:cubicBezTo>
                    <a:cubicBezTo>
                      <a:pt x="8621" y="3310"/>
                      <a:pt x="8585" y="3203"/>
                      <a:pt x="8573" y="3096"/>
                    </a:cubicBezTo>
                    <a:close/>
                    <a:moveTo>
                      <a:pt x="10586" y="1762"/>
                    </a:moveTo>
                    <a:lnTo>
                      <a:pt x="10586" y="1762"/>
                    </a:lnTo>
                    <a:cubicBezTo>
                      <a:pt x="10597" y="1786"/>
                      <a:pt x="10609" y="1834"/>
                      <a:pt x="10645" y="1858"/>
                    </a:cubicBezTo>
                    <a:cubicBezTo>
                      <a:pt x="10776" y="2131"/>
                      <a:pt x="10895" y="2441"/>
                      <a:pt x="11002" y="2774"/>
                    </a:cubicBezTo>
                    <a:cubicBezTo>
                      <a:pt x="11109" y="3072"/>
                      <a:pt x="11181" y="3346"/>
                      <a:pt x="11240" y="3620"/>
                    </a:cubicBezTo>
                    <a:cubicBezTo>
                      <a:pt x="11193" y="3524"/>
                      <a:pt x="11145" y="3429"/>
                      <a:pt x="11074" y="3322"/>
                    </a:cubicBezTo>
                    <a:cubicBezTo>
                      <a:pt x="11014" y="3048"/>
                      <a:pt x="10907" y="2751"/>
                      <a:pt x="10788" y="2453"/>
                    </a:cubicBezTo>
                    <a:cubicBezTo>
                      <a:pt x="10764" y="2381"/>
                      <a:pt x="10728" y="2322"/>
                      <a:pt x="10705" y="2250"/>
                    </a:cubicBezTo>
                    <a:cubicBezTo>
                      <a:pt x="10657" y="2084"/>
                      <a:pt x="10633" y="1917"/>
                      <a:pt x="10586" y="1762"/>
                    </a:cubicBezTo>
                    <a:close/>
                    <a:moveTo>
                      <a:pt x="12669" y="0"/>
                    </a:moveTo>
                    <a:cubicBezTo>
                      <a:pt x="12669" y="0"/>
                      <a:pt x="12681" y="119"/>
                      <a:pt x="12693" y="310"/>
                    </a:cubicBezTo>
                    <a:cubicBezTo>
                      <a:pt x="12717" y="512"/>
                      <a:pt x="12729" y="786"/>
                      <a:pt x="12741" y="1107"/>
                    </a:cubicBezTo>
                    <a:cubicBezTo>
                      <a:pt x="12741" y="1250"/>
                      <a:pt x="12753" y="1405"/>
                      <a:pt x="12753" y="1560"/>
                    </a:cubicBezTo>
                    <a:cubicBezTo>
                      <a:pt x="12681" y="786"/>
                      <a:pt x="12586" y="155"/>
                      <a:pt x="12586" y="155"/>
                    </a:cubicBezTo>
                    <a:cubicBezTo>
                      <a:pt x="12586" y="155"/>
                      <a:pt x="12526" y="965"/>
                      <a:pt x="12502" y="1858"/>
                    </a:cubicBezTo>
                    <a:cubicBezTo>
                      <a:pt x="12431" y="1643"/>
                      <a:pt x="12348" y="1429"/>
                      <a:pt x="12264" y="1238"/>
                    </a:cubicBezTo>
                    <a:cubicBezTo>
                      <a:pt x="12217" y="1143"/>
                      <a:pt x="12193" y="1072"/>
                      <a:pt x="12145" y="1000"/>
                    </a:cubicBezTo>
                    <a:cubicBezTo>
                      <a:pt x="12157" y="893"/>
                      <a:pt x="12157" y="846"/>
                      <a:pt x="12157" y="846"/>
                    </a:cubicBezTo>
                    <a:lnTo>
                      <a:pt x="12157" y="846"/>
                    </a:lnTo>
                    <a:cubicBezTo>
                      <a:pt x="12157" y="846"/>
                      <a:pt x="12145" y="893"/>
                      <a:pt x="12133" y="965"/>
                    </a:cubicBezTo>
                    <a:cubicBezTo>
                      <a:pt x="12014" y="762"/>
                      <a:pt x="11907" y="584"/>
                      <a:pt x="11800" y="429"/>
                    </a:cubicBezTo>
                    <a:cubicBezTo>
                      <a:pt x="11740" y="322"/>
                      <a:pt x="11681" y="262"/>
                      <a:pt x="11633" y="203"/>
                    </a:cubicBezTo>
                    <a:cubicBezTo>
                      <a:pt x="11598" y="167"/>
                      <a:pt x="11574" y="131"/>
                      <a:pt x="11574" y="131"/>
                    </a:cubicBezTo>
                    <a:lnTo>
                      <a:pt x="11574" y="131"/>
                    </a:lnTo>
                    <a:lnTo>
                      <a:pt x="11621" y="226"/>
                    </a:lnTo>
                    <a:cubicBezTo>
                      <a:pt x="11657" y="286"/>
                      <a:pt x="11693" y="357"/>
                      <a:pt x="11740" y="465"/>
                    </a:cubicBezTo>
                    <a:cubicBezTo>
                      <a:pt x="11836" y="655"/>
                      <a:pt x="11931" y="905"/>
                      <a:pt x="12038" y="1227"/>
                    </a:cubicBezTo>
                    <a:lnTo>
                      <a:pt x="11991" y="1358"/>
                    </a:lnTo>
                    <a:cubicBezTo>
                      <a:pt x="11919" y="1227"/>
                      <a:pt x="11860" y="1119"/>
                      <a:pt x="11800" y="1024"/>
                    </a:cubicBezTo>
                    <a:cubicBezTo>
                      <a:pt x="11752" y="953"/>
                      <a:pt x="11717" y="893"/>
                      <a:pt x="11693" y="857"/>
                    </a:cubicBezTo>
                    <a:cubicBezTo>
                      <a:pt x="11621" y="726"/>
                      <a:pt x="11550" y="607"/>
                      <a:pt x="11490" y="500"/>
                    </a:cubicBezTo>
                    <a:cubicBezTo>
                      <a:pt x="11383" y="346"/>
                      <a:pt x="11324" y="250"/>
                      <a:pt x="11324" y="250"/>
                    </a:cubicBezTo>
                    <a:lnTo>
                      <a:pt x="11324" y="250"/>
                    </a:lnTo>
                    <a:cubicBezTo>
                      <a:pt x="11324" y="250"/>
                      <a:pt x="11371" y="357"/>
                      <a:pt x="11443" y="536"/>
                    </a:cubicBezTo>
                    <a:cubicBezTo>
                      <a:pt x="11514" y="715"/>
                      <a:pt x="11598" y="965"/>
                      <a:pt x="11681" y="1250"/>
                    </a:cubicBezTo>
                    <a:cubicBezTo>
                      <a:pt x="11740" y="1441"/>
                      <a:pt x="11800" y="1667"/>
                      <a:pt x="11860" y="1893"/>
                    </a:cubicBezTo>
                    <a:cubicBezTo>
                      <a:pt x="11848" y="1917"/>
                      <a:pt x="11848" y="1953"/>
                      <a:pt x="11836" y="1989"/>
                    </a:cubicBezTo>
                    <a:cubicBezTo>
                      <a:pt x="11752" y="1834"/>
                      <a:pt x="11669" y="1679"/>
                      <a:pt x="11598" y="1548"/>
                    </a:cubicBezTo>
                    <a:lnTo>
                      <a:pt x="11574" y="1536"/>
                    </a:lnTo>
                    <a:cubicBezTo>
                      <a:pt x="11514" y="1203"/>
                      <a:pt x="11455" y="1000"/>
                      <a:pt x="11455" y="1000"/>
                    </a:cubicBezTo>
                    <a:lnTo>
                      <a:pt x="11455" y="1358"/>
                    </a:lnTo>
                    <a:cubicBezTo>
                      <a:pt x="11359" y="1203"/>
                      <a:pt x="11264" y="1084"/>
                      <a:pt x="11181" y="1000"/>
                    </a:cubicBezTo>
                    <a:cubicBezTo>
                      <a:pt x="11121" y="941"/>
                      <a:pt x="11074" y="881"/>
                      <a:pt x="11038" y="846"/>
                    </a:cubicBezTo>
                    <a:cubicBezTo>
                      <a:pt x="11023" y="831"/>
                      <a:pt x="11013" y="811"/>
                      <a:pt x="11007" y="799"/>
                    </a:cubicBezTo>
                    <a:lnTo>
                      <a:pt x="11007" y="799"/>
                    </a:lnTo>
                    <a:lnTo>
                      <a:pt x="11026" y="846"/>
                    </a:lnTo>
                    <a:cubicBezTo>
                      <a:pt x="11062" y="893"/>
                      <a:pt x="11086" y="953"/>
                      <a:pt x="11133" y="1024"/>
                    </a:cubicBezTo>
                    <a:cubicBezTo>
                      <a:pt x="11205" y="1179"/>
                      <a:pt x="11371" y="1381"/>
                      <a:pt x="11479" y="1631"/>
                    </a:cubicBezTo>
                    <a:cubicBezTo>
                      <a:pt x="11480" y="1637"/>
                      <a:pt x="11482" y="1642"/>
                      <a:pt x="11485" y="1647"/>
                    </a:cubicBezTo>
                    <a:lnTo>
                      <a:pt x="11485" y="1647"/>
                    </a:lnTo>
                    <a:cubicBezTo>
                      <a:pt x="11468" y="1634"/>
                      <a:pt x="11453" y="1621"/>
                      <a:pt x="11443" y="1608"/>
                    </a:cubicBezTo>
                    <a:cubicBezTo>
                      <a:pt x="11300" y="1334"/>
                      <a:pt x="11133" y="1119"/>
                      <a:pt x="11014" y="965"/>
                    </a:cubicBezTo>
                    <a:cubicBezTo>
                      <a:pt x="10907" y="822"/>
                      <a:pt x="10824" y="727"/>
                      <a:pt x="10824" y="726"/>
                    </a:cubicBezTo>
                    <a:lnTo>
                      <a:pt x="10824" y="726"/>
                    </a:lnTo>
                    <a:cubicBezTo>
                      <a:pt x="10824" y="727"/>
                      <a:pt x="10871" y="834"/>
                      <a:pt x="10943" y="1000"/>
                    </a:cubicBezTo>
                    <a:cubicBezTo>
                      <a:pt x="11014" y="1155"/>
                      <a:pt x="11121" y="1417"/>
                      <a:pt x="11205" y="1679"/>
                    </a:cubicBezTo>
                    <a:cubicBezTo>
                      <a:pt x="11229" y="1727"/>
                      <a:pt x="11240" y="1774"/>
                      <a:pt x="11252" y="1834"/>
                    </a:cubicBezTo>
                    <a:cubicBezTo>
                      <a:pt x="11181" y="1715"/>
                      <a:pt x="11121" y="1596"/>
                      <a:pt x="11038" y="1488"/>
                    </a:cubicBezTo>
                    <a:cubicBezTo>
                      <a:pt x="10848" y="1191"/>
                      <a:pt x="10657" y="953"/>
                      <a:pt x="10526" y="786"/>
                    </a:cubicBezTo>
                    <a:cubicBezTo>
                      <a:pt x="10443" y="703"/>
                      <a:pt x="10383" y="643"/>
                      <a:pt x="10347" y="596"/>
                    </a:cubicBezTo>
                    <a:cubicBezTo>
                      <a:pt x="10300" y="548"/>
                      <a:pt x="10288" y="524"/>
                      <a:pt x="10288" y="524"/>
                    </a:cubicBezTo>
                    <a:lnTo>
                      <a:pt x="10288" y="524"/>
                    </a:lnTo>
                    <a:cubicBezTo>
                      <a:pt x="10288" y="524"/>
                      <a:pt x="10300" y="548"/>
                      <a:pt x="10324" y="596"/>
                    </a:cubicBezTo>
                    <a:cubicBezTo>
                      <a:pt x="10359" y="643"/>
                      <a:pt x="10419" y="715"/>
                      <a:pt x="10467" y="822"/>
                    </a:cubicBezTo>
                    <a:cubicBezTo>
                      <a:pt x="10586" y="1012"/>
                      <a:pt x="10717" y="1262"/>
                      <a:pt x="10859" y="1572"/>
                    </a:cubicBezTo>
                    <a:cubicBezTo>
                      <a:pt x="10955" y="1774"/>
                      <a:pt x="11038" y="1977"/>
                      <a:pt x="11121" y="2203"/>
                    </a:cubicBezTo>
                    <a:cubicBezTo>
                      <a:pt x="11038" y="2072"/>
                      <a:pt x="10955" y="1929"/>
                      <a:pt x="10859" y="1810"/>
                    </a:cubicBezTo>
                    <a:cubicBezTo>
                      <a:pt x="10728" y="1631"/>
                      <a:pt x="10609" y="1477"/>
                      <a:pt x="10502" y="1358"/>
                    </a:cubicBezTo>
                    <a:cubicBezTo>
                      <a:pt x="10478" y="1250"/>
                      <a:pt x="10431" y="1143"/>
                      <a:pt x="10407" y="1072"/>
                    </a:cubicBezTo>
                    <a:cubicBezTo>
                      <a:pt x="10324" y="893"/>
                      <a:pt x="10288" y="786"/>
                      <a:pt x="10288" y="786"/>
                    </a:cubicBezTo>
                    <a:lnTo>
                      <a:pt x="10288" y="786"/>
                    </a:lnTo>
                    <a:cubicBezTo>
                      <a:pt x="10288" y="786"/>
                      <a:pt x="10300" y="905"/>
                      <a:pt x="10324" y="1084"/>
                    </a:cubicBezTo>
                    <a:cubicBezTo>
                      <a:pt x="10324" y="1119"/>
                      <a:pt x="10347" y="1155"/>
                      <a:pt x="10347" y="1191"/>
                    </a:cubicBezTo>
                    <a:cubicBezTo>
                      <a:pt x="10288" y="1131"/>
                      <a:pt x="10240" y="1072"/>
                      <a:pt x="10193" y="1036"/>
                    </a:cubicBezTo>
                    <a:lnTo>
                      <a:pt x="10133" y="988"/>
                    </a:lnTo>
                    <a:lnTo>
                      <a:pt x="10133" y="988"/>
                    </a:lnTo>
                    <a:cubicBezTo>
                      <a:pt x="10133" y="988"/>
                      <a:pt x="10145" y="1012"/>
                      <a:pt x="10181" y="1060"/>
                    </a:cubicBezTo>
                    <a:cubicBezTo>
                      <a:pt x="10205" y="1096"/>
                      <a:pt x="10252" y="1167"/>
                      <a:pt x="10300" y="1250"/>
                    </a:cubicBezTo>
                    <a:cubicBezTo>
                      <a:pt x="10312" y="1286"/>
                      <a:pt x="10324" y="1310"/>
                      <a:pt x="10359" y="1334"/>
                    </a:cubicBezTo>
                    <a:cubicBezTo>
                      <a:pt x="10371" y="1450"/>
                      <a:pt x="10383" y="1577"/>
                      <a:pt x="10405" y="1704"/>
                    </a:cubicBezTo>
                    <a:lnTo>
                      <a:pt x="10405" y="1704"/>
                    </a:lnTo>
                    <a:cubicBezTo>
                      <a:pt x="10400" y="1691"/>
                      <a:pt x="10383" y="1689"/>
                      <a:pt x="10383" y="1679"/>
                    </a:cubicBezTo>
                    <a:cubicBezTo>
                      <a:pt x="10240" y="1429"/>
                      <a:pt x="10086" y="1238"/>
                      <a:pt x="9966" y="1084"/>
                    </a:cubicBezTo>
                    <a:lnTo>
                      <a:pt x="9788" y="857"/>
                    </a:lnTo>
                    <a:lnTo>
                      <a:pt x="9788" y="857"/>
                    </a:lnTo>
                    <a:cubicBezTo>
                      <a:pt x="9788" y="858"/>
                      <a:pt x="9835" y="965"/>
                      <a:pt x="9931" y="1119"/>
                    </a:cubicBezTo>
                    <a:cubicBezTo>
                      <a:pt x="10002" y="1286"/>
                      <a:pt x="10109" y="1500"/>
                      <a:pt x="10228" y="1774"/>
                    </a:cubicBezTo>
                    <a:cubicBezTo>
                      <a:pt x="10312" y="1977"/>
                      <a:pt x="10383" y="2191"/>
                      <a:pt x="10467" y="2429"/>
                    </a:cubicBezTo>
                    <a:cubicBezTo>
                      <a:pt x="10050" y="1870"/>
                      <a:pt x="9633" y="1381"/>
                      <a:pt x="9633" y="1381"/>
                    </a:cubicBezTo>
                    <a:lnTo>
                      <a:pt x="9633" y="1381"/>
                    </a:lnTo>
                    <a:cubicBezTo>
                      <a:pt x="9633" y="1381"/>
                      <a:pt x="9728" y="1608"/>
                      <a:pt x="9895" y="1929"/>
                    </a:cubicBezTo>
                    <a:cubicBezTo>
                      <a:pt x="9693" y="1619"/>
                      <a:pt x="9454" y="1322"/>
                      <a:pt x="9216" y="1084"/>
                    </a:cubicBezTo>
                    <a:cubicBezTo>
                      <a:pt x="8943" y="822"/>
                      <a:pt x="8692" y="596"/>
                      <a:pt x="8502" y="465"/>
                    </a:cubicBezTo>
                    <a:cubicBezTo>
                      <a:pt x="8407" y="381"/>
                      <a:pt x="8323" y="345"/>
                      <a:pt x="8276" y="298"/>
                    </a:cubicBezTo>
                    <a:cubicBezTo>
                      <a:pt x="8216" y="262"/>
                      <a:pt x="8181" y="238"/>
                      <a:pt x="8181" y="238"/>
                    </a:cubicBezTo>
                    <a:lnTo>
                      <a:pt x="8181" y="238"/>
                    </a:lnTo>
                    <a:lnTo>
                      <a:pt x="8264" y="310"/>
                    </a:lnTo>
                    <a:cubicBezTo>
                      <a:pt x="8300" y="357"/>
                      <a:pt x="8383" y="417"/>
                      <a:pt x="8454" y="500"/>
                    </a:cubicBezTo>
                    <a:cubicBezTo>
                      <a:pt x="8621" y="667"/>
                      <a:pt x="8835" y="917"/>
                      <a:pt x="9050" y="1215"/>
                    </a:cubicBezTo>
                    <a:cubicBezTo>
                      <a:pt x="9157" y="1358"/>
                      <a:pt x="9252" y="1512"/>
                      <a:pt x="9359" y="1667"/>
                    </a:cubicBezTo>
                    <a:cubicBezTo>
                      <a:pt x="9133" y="1477"/>
                      <a:pt x="8931" y="1322"/>
                      <a:pt x="8776" y="1215"/>
                    </a:cubicBezTo>
                    <a:cubicBezTo>
                      <a:pt x="8704" y="1155"/>
                      <a:pt x="8633" y="1131"/>
                      <a:pt x="8585" y="1096"/>
                    </a:cubicBezTo>
                    <a:cubicBezTo>
                      <a:pt x="8538" y="1072"/>
                      <a:pt x="8514" y="1060"/>
                      <a:pt x="8514" y="1060"/>
                    </a:cubicBezTo>
                    <a:lnTo>
                      <a:pt x="8514" y="1060"/>
                    </a:lnTo>
                    <a:lnTo>
                      <a:pt x="8573" y="1119"/>
                    </a:lnTo>
                    <a:cubicBezTo>
                      <a:pt x="8621" y="1143"/>
                      <a:pt x="8681" y="1203"/>
                      <a:pt x="8740" y="1262"/>
                    </a:cubicBezTo>
                    <a:cubicBezTo>
                      <a:pt x="8871" y="1393"/>
                      <a:pt x="9050" y="1572"/>
                      <a:pt x="9228" y="1810"/>
                    </a:cubicBezTo>
                    <a:cubicBezTo>
                      <a:pt x="9407" y="2048"/>
                      <a:pt x="9585" y="2322"/>
                      <a:pt x="9716" y="2608"/>
                    </a:cubicBezTo>
                    <a:lnTo>
                      <a:pt x="9764" y="2691"/>
                    </a:lnTo>
                    <a:lnTo>
                      <a:pt x="9764" y="2691"/>
                    </a:lnTo>
                    <a:lnTo>
                      <a:pt x="9538" y="2429"/>
                    </a:lnTo>
                    <a:cubicBezTo>
                      <a:pt x="9419" y="2310"/>
                      <a:pt x="9300" y="2203"/>
                      <a:pt x="9181" y="2096"/>
                    </a:cubicBezTo>
                    <a:cubicBezTo>
                      <a:pt x="9050" y="1869"/>
                      <a:pt x="8883" y="1679"/>
                      <a:pt x="8716" y="1500"/>
                    </a:cubicBezTo>
                    <a:cubicBezTo>
                      <a:pt x="8502" y="1262"/>
                      <a:pt x="8264" y="1084"/>
                      <a:pt x="8097" y="965"/>
                    </a:cubicBezTo>
                    <a:cubicBezTo>
                      <a:pt x="8061" y="953"/>
                      <a:pt x="8050" y="941"/>
                      <a:pt x="8038" y="917"/>
                    </a:cubicBezTo>
                    <a:cubicBezTo>
                      <a:pt x="8038" y="893"/>
                      <a:pt x="8026" y="893"/>
                      <a:pt x="8026" y="893"/>
                    </a:cubicBezTo>
                    <a:lnTo>
                      <a:pt x="8026" y="917"/>
                    </a:lnTo>
                    <a:cubicBezTo>
                      <a:pt x="7966" y="893"/>
                      <a:pt x="7919" y="857"/>
                      <a:pt x="7883" y="846"/>
                    </a:cubicBezTo>
                    <a:cubicBezTo>
                      <a:pt x="7847" y="822"/>
                      <a:pt x="7812" y="798"/>
                      <a:pt x="7811" y="798"/>
                    </a:cubicBezTo>
                    <a:lnTo>
                      <a:pt x="7811" y="798"/>
                    </a:lnTo>
                    <a:cubicBezTo>
                      <a:pt x="7812" y="798"/>
                      <a:pt x="7847" y="822"/>
                      <a:pt x="7871" y="857"/>
                    </a:cubicBezTo>
                    <a:cubicBezTo>
                      <a:pt x="7907" y="893"/>
                      <a:pt x="7966" y="941"/>
                      <a:pt x="8026" y="1000"/>
                    </a:cubicBezTo>
                    <a:cubicBezTo>
                      <a:pt x="8026" y="1000"/>
                      <a:pt x="8026" y="1000"/>
                      <a:pt x="8026" y="1000"/>
                    </a:cubicBezTo>
                    <a:lnTo>
                      <a:pt x="8026" y="1000"/>
                    </a:lnTo>
                    <a:cubicBezTo>
                      <a:pt x="8026" y="1000"/>
                      <a:pt x="8026" y="1000"/>
                      <a:pt x="8026" y="1000"/>
                    </a:cubicBezTo>
                    <a:lnTo>
                      <a:pt x="8026" y="1000"/>
                    </a:lnTo>
                    <a:cubicBezTo>
                      <a:pt x="8169" y="1143"/>
                      <a:pt x="8347" y="1358"/>
                      <a:pt x="8526" y="1608"/>
                    </a:cubicBezTo>
                    <a:cubicBezTo>
                      <a:pt x="8550" y="1619"/>
                      <a:pt x="8550" y="1643"/>
                      <a:pt x="8562" y="1655"/>
                    </a:cubicBezTo>
                    <a:cubicBezTo>
                      <a:pt x="8407" y="1560"/>
                      <a:pt x="8276" y="1488"/>
                      <a:pt x="8157" y="1429"/>
                    </a:cubicBezTo>
                    <a:cubicBezTo>
                      <a:pt x="8097" y="1250"/>
                      <a:pt x="8050" y="1107"/>
                      <a:pt x="8026" y="1000"/>
                    </a:cubicBezTo>
                    <a:lnTo>
                      <a:pt x="8026" y="1000"/>
                    </a:lnTo>
                    <a:cubicBezTo>
                      <a:pt x="8026" y="1084"/>
                      <a:pt x="8038" y="1215"/>
                      <a:pt x="8050" y="1393"/>
                    </a:cubicBezTo>
                    <a:cubicBezTo>
                      <a:pt x="8050" y="1393"/>
                      <a:pt x="8038" y="1393"/>
                      <a:pt x="8038" y="1381"/>
                    </a:cubicBezTo>
                    <a:cubicBezTo>
                      <a:pt x="7966" y="1298"/>
                      <a:pt x="7919" y="1250"/>
                      <a:pt x="7919" y="1250"/>
                    </a:cubicBezTo>
                    <a:lnTo>
                      <a:pt x="7919" y="1250"/>
                    </a:lnTo>
                    <a:cubicBezTo>
                      <a:pt x="7919" y="1250"/>
                      <a:pt x="7929" y="1293"/>
                      <a:pt x="7970" y="1347"/>
                    </a:cubicBezTo>
                    <a:lnTo>
                      <a:pt x="7970" y="1347"/>
                    </a:lnTo>
                    <a:cubicBezTo>
                      <a:pt x="7955" y="1333"/>
                      <a:pt x="7928" y="1332"/>
                      <a:pt x="7919" y="1322"/>
                    </a:cubicBezTo>
                    <a:cubicBezTo>
                      <a:pt x="7883" y="1310"/>
                      <a:pt x="7859" y="1310"/>
                      <a:pt x="7847" y="1298"/>
                    </a:cubicBezTo>
                    <a:cubicBezTo>
                      <a:pt x="7752" y="1060"/>
                      <a:pt x="7692" y="905"/>
                      <a:pt x="7692" y="905"/>
                    </a:cubicBezTo>
                    <a:lnTo>
                      <a:pt x="7692" y="905"/>
                    </a:lnTo>
                    <a:cubicBezTo>
                      <a:pt x="7692" y="905"/>
                      <a:pt x="7704" y="1036"/>
                      <a:pt x="7740" y="1262"/>
                    </a:cubicBezTo>
                    <a:cubicBezTo>
                      <a:pt x="7728" y="1262"/>
                      <a:pt x="7692" y="1250"/>
                      <a:pt x="7680" y="1250"/>
                    </a:cubicBezTo>
                    <a:cubicBezTo>
                      <a:pt x="7621" y="1239"/>
                      <a:pt x="7586" y="1215"/>
                      <a:pt x="7585" y="1215"/>
                    </a:cubicBezTo>
                    <a:lnTo>
                      <a:pt x="7585" y="1215"/>
                    </a:lnTo>
                    <a:cubicBezTo>
                      <a:pt x="7586" y="1215"/>
                      <a:pt x="7621" y="1239"/>
                      <a:pt x="7669" y="1262"/>
                    </a:cubicBezTo>
                    <a:cubicBezTo>
                      <a:pt x="7680" y="1274"/>
                      <a:pt x="7704" y="1298"/>
                      <a:pt x="7740" y="1310"/>
                    </a:cubicBezTo>
                    <a:cubicBezTo>
                      <a:pt x="7752" y="1441"/>
                      <a:pt x="7788" y="1596"/>
                      <a:pt x="7811" y="1750"/>
                    </a:cubicBezTo>
                    <a:cubicBezTo>
                      <a:pt x="7752" y="1739"/>
                      <a:pt x="7692" y="1715"/>
                      <a:pt x="7645" y="1691"/>
                    </a:cubicBezTo>
                    <a:cubicBezTo>
                      <a:pt x="7609" y="1679"/>
                      <a:pt x="7561" y="1667"/>
                      <a:pt x="7526" y="1667"/>
                    </a:cubicBezTo>
                    <a:cubicBezTo>
                      <a:pt x="7526" y="1655"/>
                      <a:pt x="7514" y="1655"/>
                      <a:pt x="7514" y="1655"/>
                    </a:cubicBezTo>
                    <a:lnTo>
                      <a:pt x="7514" y="1667"/>
                    </a:lnTo>
                    <a:cubicBezTo>
                      <a:pt x="7490" y="1655"/>
                      <a:pt x="7454" y="1655"/>
                      <a:pt x="7430" y="1631"/>
                    </a:cubicBezTo>
                    <a:cubicBezTo>
                      <a:pt x="7404" y="1625"/>
                      <a:pt x="7380" y="1622"/>
                      <a:pt x="7365" y="1620"/>
                    </a:cubicBezTo>
                    <a:lnTo>
                      <a:pt x="7365" y="1620"/>
                    </a:lnTo>
                    <a:lnTo>
                      <a:pt x="7264" y="1417"/>
                    </a:lnTo>
                    <a:cubicBezTo>
                      <a:pt x="7252" y="1310"/>
                      <a:pt x="7228" y="1250"/>
                      <a:pt x="7228" y="1250"/>
                    </a:cubicBezTo>
                    <a:cubicBezTo>
                      <a:pt x="7228" y="1250"/>
                      <a:pt x="7228" y="1274"/>
                      <a:pt x="7216" y="1334"/>
                    </a:cubicBezTo>
                    <a:cubicBezTo>
                      <a:pt x="7109" y="1143"/>
                      <a:pt x="7038" y="1012"/>
                      <a:pt x="7038" y="1012"/>
                    </a:cubicBezTo>
                    <a:lnTo>
                      <a:pt x="7038" y="1012"/>
                    </a:lnTo>
                    <a:cubicBezTo>
                      <a:pt x="7038" y="1012"/>
                      <a:pt x="7097" y="1239"/>
                      <a:pt x="7192" y="1572"/>
                    </a:cubicBezTo>
                    <a:cubicBezTo>
                      <a:pt x="7168" y="1667"/>
                      <a:pt x="7168" y="1786"/>
                      <a:pt x="7157" y="1905"/>
                    </a:cubicBezTo>
                    <a:cubicBezTo>
                      <a:pt x="7157" y="1893"/>
                      <a:pt x="7145" y="1869"/>
                      <a:pt x="7145" y="1869"/>
                    </a:cubicBezTo>
                    <a:cubicBezTo>
                      <a:pt x="7038" y="1596"/>
                      <a:pt x="6954" y="1334"/>
                      <a:pt x="6907" y="1155"/>
                    </a:cubicBezTo>
                    <a:lnTo>
                      <a:pt x="6835" y="857"/>
                    </a:lnTo>
                    <a:lnTo>
                      <a:pt x="6835" y="857"/>
                    </a:lnTo>
                    <a:cubicBezTo>
                      <a:pt x="6835" y="858"/>
                      <a:pt x="6835" y="977"/>
                      <a:pt x="6847" y="1179"/>
                    </a:cubicBezTo>
                    <a:cubicBezTo>
                      <a:pt x="6859" y="1322"/>
                      <a:pt x="6871" y="1536"/>
                      <a:pt x="6918" y="1774"/>
                    </a:cubicBezTo>
                    <a:cubicBezTo>
                      <a:pt x="6859" y="1631"/>
                      <a:pt x="6799" y="1512"/>
                      <a:pt x="6740" y="1393"/>
                    </a:cubicBezTo>
                    <a:cubicBezTo>
                      <a:pt x="6716" y="1358"/>
                      <a:pt x="6680" y="1298"/>
                      <a:pt x="6657" y="1250"/>
                    </a:cubicBezTo>
                    <a:lnTo>
                      <a:pt x="6657" y="1238"/>
                    </a:lnTo>
                    <a:cubicBezTo>
                      <a:pt x="6633" y="1072"/>
                      <a:pt x="6633" y="977"/>
                      <a:pt x="6633" y="977"/>
                    </a:cubicBezTo>
                    <a:cubicBezTo>
                      <a:pt x="6633" y="977"/>
                      <a:pt x="6621" y="1060"/>
                      <a:pt x="6609" y="1155"/>
                    </a:cubicBezTo>
                    <a:cubicBezTo>
                      <a:pt x="6502" y="977"/>
                      <a:pt x="6395" y="834"/>
                      <a:pt x="6311" y="715"/>
                    </a:cubicBezTo>
                    <a:cubicBezTo>
                      <a:pt x="6252" y="643"/>
                      <a:pt x="6192" y="584"/>
                      <a:pt x="6156" y="536"/>
                    </a:cubicBezTo>
                    <a:cubicBezTo>
                      <a:pt x="6133" y="488"/>
                      <a:pt x="6097" y="476"/>
                      <a:pt x="6097" y="476"/>
                    </a:cubicBezTo>
                    <a:lnTo>
                      <a:pt x="6097" y="476"/>
                    </a:lnTo>
                    <a:cubicBezTo>
                      <a:pt x="6097" y="476"/>
                      <a:pt x="6121" y="500"/>
                      <a:pt x="6145" y="548"/>
                    </a:cubicBezTo>
                    <a:cubicBezTo>
                      <a:pt x="6180" y="596"/>
                      <a:pt x="6204" y="667"/>
                      <a:pt x="6252" y="762"/>
                    </a:cubicBezTo>
                    <a:cubicBezTo>
                      <a:pt x="6323" y="905"/>
                      <a:pt x="6418" y="1119"/>
                      <a:pt x="6502" y="1358"/>
                    </a:cubicBezTo>
                    <a:cubicBezTo>
                      <a:pt x="6418" y="1262"/>
                      <a:pt x="6311" y="1191"/>
                      <a:pt x="6216" y="1119"/>
                    </a:cubicBezTo>
                    <a:cubicBezTo>
                      <a:pt x="5906" y="881"/>
                      <a:pt x="5597" y="715"/>
                      <a:pt x="5371" y="607"/>
                    </a:cubicBezTo>
                    <a:cubicBezTo>
                      <a:pt x="5252" y="560"/>
                      <a:pt x="5168" y="536"/>
                      <a:pt x="5109" y="500"/>
                    </a:cubicBezTo>
                    <a:cubicBezTo>
                      <a:pt x="5049" y="476"/>
                      <a:pt x="5002" y="476"/>
                      <a:pt x="5002" y="476"/>
                    </a:cubicBezTo>
                    <a:lnTo>
                      <a:pt x="5002" y="476"/>
                    </a:lnTo>
                    <a:lnTo>
                      <a:pt x="5085" y="524"/>
                    </a:lnTo>
                    <a:cubicBezTo>
                      <a:pt x="5144" y="548"/>
                      <a:pt x="5240" y="596"/>
                      <a:pt x="5347" y="667"/>
                    </a:cubicBezTo>
                    <a:cubicBezTo>
                      <a:pt x="5537" y="786"/>
                      <a:pt x="5775" y="965"/>
                      <a:pt x="6025" y="1203"/>
                    </a:cubicBezTo>
                    <a:lnTo>
                      <a:pt x="6025" y="1215"/>
                    </a:lnTo>
                    <a:lnTo>
                      <a:pt x="6049" y="1238"/>
                    </a:lnTo>
                    <a:cubicBezTo>
                      <a:pt x="6192" y="1381"/>
                      <a:pt x="6347" y="1560"/>
                      <a:pt x="6478" y="1739"/>
                    </a:cubicBezTo>
                    <a:lnTo>
                      <a:pt x="6478" y="1798"/>
                    </a:lnTo>
                    <a:cubicBezTo>
                      <a:pt x="6430" y="1762"/>
                      <a:pt x="6383" y="1715"/>
                      <a:pt x="6359" y="1667"/>
                    </a:cubicBezTo>
                    <a:cubicBezTo>
                      <a:pt x="6240" y="1548"/>
                      <a:pt x="6133" y="1441"/>
                      <a:pt x="6025" y="1358"/>
                    </a:cubicBezTo>
                    <a:cubicBezTo>
                      <a:pt x="6023" y="1348"/>
                      <a:pt x="6021" y="1339"/>
                      <a:pt x="6019" y="1330"/>
                    </a:cubicBezTo>
                    <a:lnTo>
                      <a:pt x="6019" y="1330"/>
                    </a:lnTo>
                    <a:cubicBezTo>
                      <a:pt x="6021" y="1331"/>
                      <a:pt x="6023" y="1333"/>
                      <a:pt x="6025" y="1334"/>
                    </a:cubicBezTo>
                    <a:lnTo>
                      <a:pt x="6025" y="1215"/>
                    </a:lnTo>
                    <a:lnTo>
                      <a:pt x="5990" y="1179"/>
                    </a:lnTo>
                    <a:lnTo>
                      <a:pt x="5990" y="1179"/>
                    </a:lnTo>
                    <a:cubicBezTo>
                      <a:pt x="5990" y="1200"/>
                      <a:pt x="5999" y="1251"/>
                      <a:pt x="6019" y="1330"/>
                    </a:cubicBezTo>
                    <a:lnTo>
                      <a:pt x="6019" y="1330"/>
                    </a:lnTo>
                    <a:cubicBezTo>
                      <a:pt x="5997" y="1317"/>
                      <a:pt x="5976" y="1296"/>
                      <a:pt x="5954" y="1274"/>
                    </a:cubicBezTo>
                    <a:cubicBezTo>
                      <a:pt x="5835" y="1191"/>
                      <a:pt x="5764" y="1131"/>
                      <a:pt x="5764" y="1131"/>
                    </a:cubicBezTo>
                    <a:lnTo>
                      <a:pt x="5764" y="1131"/>
                    </a:lnTo>
                    <a:cubicBezTo>
                      <a:pt x="5764" y="1131"/>
                      <a:pt x="5823" y="1203"/>
                      <a:pt x="5906" y="1322"/>
                    </a:cubicBezTo>
                    <a:cubicBezTo>
                      <a:pt x="5942" y="1369"/>
                      <a:pt x="5978" y="1429"/>
                      <a:pt x="6025" y="1488"/>
                    </a:cubicBezTo>
                    <a:lnTo>
                      <a:pt x="6025" y="1739"/>
                    </a:lnTo>
                    <a:cubicBezTo>
                      <a:pt x="5906" y="1619"/>
                      <a:pt x="5787" y="1512"/>
                      <a:pt x="5704" y="1453"/>
                    </a:cubicBezTo>
                    <a:cubicBezTo>
                      <a:pt x="5656" y="1417"/>
                      <a:pt x="5609" y="1381"/>
                      <a:pt x="5585" y="1369"/>
                    </a:cubicBezTo>
                    <a:cubicBezTo>
                      <a:pt x="5537" y="1262"/>
                      <a:pt x="5502" y="1191"/>
                      <a:pt x="5502" y="1191"/>
                    </a:cubicBezTo>
                    <a:lnTo>
                      <a:pt x="5502" y="1191"/>
                    </a:lnTo>
                    <a:cubicBezTo>
                      <a:pt x="5502" y="1191"/>
                      <a:pt x="5502" y="1238"/>
                      <a:pt x="5525" y="1322"/>
                    </a:cubicBezTo>
                    <a:lnTo>
                      <a:pt x="5525" y="1334"/>
                    </a:lnTo>
                    <a:cubicBezTo>
                      <a:pt x="5525" y="1429"/>
                      <a:pt x="5537" y="1536"/>
                      <a:pt x="5549" y="1679"/>
                    </a:cubicBezTo>
                    <a:cubicBezTo>
                      <a:pt x="5440" y="1579"/>
                      <a:pt x="5330" y="1488"/>
                      <a:pt x="5228" y="1412"/>
                    </a:cubicBezTo>
                    <a:lnTo>
                      <a:pt x="5228" y="1412"/>
                    </a:lnTo>
                    <a:cubicBezTo>
                      <a:pt x="5232" y="1414"/>
                      <a:pt x="5236" y="1415"/>
                      <a:pt x="5240" y="1417"/>
                    </a:cubicBezTo>
                    <a:cubicBezTo>
                      <a:pt x="5109" y="1310"/>
                      <a:pt x="5002" y="1238"/>
                      <a:pt x="4930" y="1167"/>
                    </a:cubicBezTo>
                    <a:lnTo>
                      <a:pt x="4930" y="1167"/>
                    </a:lnTo>
                    <a:cubicBezTo>
                      <a:pt x="4934" y="1177"/>
                      <a:pt x="4931" y="1188"/>
                      <a:pt x="4926" y="1198"/>
                    </a:cubicBezTo>
                    <a:lnTo>
                      <a:pt x="4926" y="1198"/>
                    </a:lnTo>
                    <a:cubicBezTo>
                      <a:pt x="4882" y="1169"/>
                      <a:pt x="4843" y="1142"/>
                      <a:pt x="4811" y="1119"/>
                    </a:cubicBezTo>
                    <a:cubicBezTo>
                      <a:pt x="4811" y="1072"/>
                      <a:pt x="4787" y="1036"/>
                      <a:pt x="4787" y="1012"/>
                    </a:cubicBezTo>
                    <a:cubicBezTo>
                      <a:pt x="4763" y="834"/>
                      <a:pt x="4752" y="726"/>
                      <a:pt x="4752" y="726"/>
                    </a:cubicBezTo>
                    <a:cubicBezTo>
                      <a:pt x="4752" y="726"/>
                      <a:pt x="4728" y="834"/>
                      <a:pt x="4728" y="1012"/>
                    </a:cubicBezTo>
                    <a:lnTo>
                      <a:pt x="4728" y="1060"/>
                    </a:lnTo>
                    <a:lnTo>
                      <a:pt x="4716" y="1036"/>
                    </a:lnTo>
                    <a:lnTo>
                      <a:pt x="4704" y="1060"/>
                    </a:lnTo>
                    <a:cubicBezTo>
                      <a:pt x="4679" y="1101"/>
                      <a:pt x="4666" y="1130"/>
                      <a:pt x="4656" y="1157"/>
                    </a:cubicBezTo>
                    <a:lnTo>
                      <a:pt x="4656" y="1157"/>
                    </a:lnTo>
                    <a:lnTo>
                      <a:pt x="4656" y="1060"/>
                    </a:lnTo>
                    <a:cubicBezTo>
                      <a:pt x="4634" y="1105"/>
                      <a:pt x="4600" y="1129"/>
                      <a:pt x="4587" y="1161"/>
                    </a:cubicBezTo>
                    <a:lnTo>
                      <a:pt x="4587" y="1161"/>
                    </a:lnTo>
                    <a:cubicBezTo>
                      <a:pt x="4595" y="1168"/>
                      <a:pt x="4604" y="1174"/>
                      <a:pt x="4614" y="1179"/>
                    </a:cubicBezTo>
                    <a:lnTo>
                      <a:pt x="4614" y="1179"/>
                    </a:lnTo>
                    <a:cubicBezTo>
                      <a:pt x="4606" y="1175"/>
                      <a:pt x="4597" y="1171"/>
                      <a:pt x="4585" y="1167"/>
                    </a:cubicBezTo>
                    <a:cubicBezTo>
                      <a:pt x="4585" y="1165"/>
                      <a:pt x="4586" y="1163"/>
                      <a:pt x="4587" y="1161"/>
                    </a:cubicBezTo>
                    <a:lnTo>
                      <a:pt x="4587" y="1161"/>
                    </a:lnTo>
                    <a:cubicBezTo>
                      <a:pt x="4570" y="1149"/>
                      <a:pt x="4555" y="1137"/>
                      <a:pt x="4537" y="1131"/>
                    </a:cubicBezTo>
                    <a:lnTo>
                      <a:pt x="4457" y="1086"/>
                    </a:lnTo>
                    <a:lnTo>
                      <a:pt x="4457" y="1086"/>
                    </a:lnTo>
                    <a:cubicBezTo>
                      <a:pt x="4465" y="1090"/>
                      <a:pt x="4488" y="1106"/>
                      <a:pt x="4525" y="1143"/>
                    </a:cubicBezTo>
                    <a:cubicBezTo>
                      <a:pt x="4549" y="1155"/>
                      <a:pt x="4585" y="1191"/>
                      <a:pt x="4632" y="1215"/>
                    </a:cubicBezTo>
                    <a:cubicBezTo>
                      <a:pt x="4656" y="1238"/>
                      <a:pt x="4692" y="1262"/>
                      <a:pt x="4716" y="1298"/>
                    </a:cubicBezTo>
                    <a:lnTo>
                      <a:pt x="4716" y="1679"/>
                    </a:lnTo>
                    <a:cubicBezTo>
                      <a:pt x="4656" y="1619"/>
                      <a:pt x="4585" y="1572"/>
                      <a:pt x="4525" y="1536"/>
                    </a:cubicBezTo>
                    <a:cubicBezTo>
                      <a:pt x="4525" y="1477"/>
                      <a:pt x="4513" y="1441"/>
                      <a:pt x="4513" y="1441"/>
                    </a:cubicBezTo>
                    <a:cubicBezTo>
                      <a:pt x="4513" y="1441"/>
                      <a:pt x="4513" y="1477"/>
                      <a:pt x="4490" y="1512"/>
                    </a:cubicBezTo>
                    <a:cubicBezTo>
                      <a:pt x="4311" y="1381"/>
                      <a:pt x="4168" y="1274"/>
                      <a:pt x="4037" y="1203"/>
                    </a:cubicBezTo>
                    <a:cubicBezTo>
                      <a:pt x="3930" y="1143"/>
                      <a:pt x="3859" y="1096"/>
                      <a:pt x="3799" y="1072"/>
                    </a:cubicBezTo>
                    <a:cubicBezTo>
                      <a:pt x="3775" y="1060"/>
                      <a:pt x="3763" y="1060"/>
                      <a:pt x="3751" y="1036"/>
                    </a:cubicBezTo>
                    <a:cubicBezTo>
                      <a:pt x="3739" y="1012"/>
                      <a:pt x="3716" y="1000"/>
                      <a:pt x="3716" y="1000"/>
                    </a:cubicBezTo>
                    <a:lnTo>
                      <a:pt x="3716" y="1000"/>
                    </a:lnTo>
                    <a:cubicBezTo>
                      <a:pt x="3716" y="1000"/>
                      <a:pt x="3716" y="1012"/>
                      <a:pt x="3739" y="1024"/>
                    </a:cubicBezTo>
                    <a:cubicBezTo>
                      <a:pt x="3716" y="1012"/>
                      <a:pt x="3704" y="1012"/>
                      <a:pt x="3704" y="1012"/>
                    </a:cubicBezTo>
                    <a:lnTo>
                      <a:pt x="3704" y="1012"/>
                    </a:lnTo>
                    <a:lnTo>
                      <a:pt x="3739" y="1036"/>
                    </a:lnTo>
                    <a:cubicBezTo>
                      <a:pt x="3741" y="1041"/>
                      <a:pt x="3742" y="1046"/>
                      <a:pt x="3744" y="1051"/>
                    </a:cubicBezTo>
                    <a:lnTo>
                      <a:pt x="3744" y="1051"/>
                    </a:lnTo>
                    <a:cubicBezTo>
                      <a:pt x="3742" y="1050"/>
                      <a:pt x="3741" y="1049"/>
                      <a:pt x="3739" y="1048"/>
                    </a:cubicBezTo>
                    <a:cubicBezTo>
                      <a:pt x="3728" y="1048"/>
                      <a:pt x="3728" y="1048"/>
                      <a:pt x="3704" y="1024"/>
                    </a:cubicBezTo>
                    <a:lnTo>
                      <a:pt x="3704" y="1024"/>
                    </a:lnTo>
                    <a:cubicBezTo>
                      <a:pt x="3721" y="1056"/>
                      <a:pt x="3743" y="1095"/>
                      <a:pt x="3769" y="1141"/>
                    </a:cubicBezTo>
                    <a:lnTo>
                      <a:pt x="3769" y="1141"/>
                    </a:lnTo>
                    <a:cubicBezTo>
                      <a:pt x="3759" y="1106"/>
                      <a:pt x="3751" y="1075"/>
                      <a:pt x="3744" y="1051"/>
                    </a:cubicBezTo>
                    <a:lnTo>
                      <a:pt x="3744" y="1051"/>
                    </a:lnTo>
                    <a:cubicBezTo>
                      <a:pt x="3791" y="1087"/>
                      <a:pt x="3861" y="1134"/>
                      <a:pt x="3942" y="1227"/>
                    </a:cubicBezTo>
                    <a:cubicBezTo>
                      <a:pt x="4085" y="1346"/>
                      <a:pt x="4240" y="1488"/>
                      <a:pt x="4418" y="1679"/>
                    </a:cubicBezTo>
                    <a:cubicBezTo>
                      <a:pt x="4418" y="1715"/>
                      <a:pt x="4418" y="1762"/>
                      <a:pt x="4406" y="1786"/>
                    </a:cubicBezTo>
                    <a:cubicBezTo>
                      <a:pt x="4263" y="1703"/>
                      <a:pt x="4132" y="1619"/>
                      <a:pt x="4013" y="1584"/>
                    </a:cubicBezTo>
                    <a:cubicBezTo>
                      <a:pt x="3913" y="1400"/>
                      <a:pt x="3830" y="1251"/>
                      <a:pt x="3769" y="1141"/>
                    </a:cubicBezTo>
                    <a:lnTo>
                      <a:pt x="3769" y="1141"/>
                    </a:lnTo>
                    <a:cubicBezTo>
                      <a:pt x="3796" y="1235"/>
                      <a:pt x="3833" y="1366"/>
                      <a:pt x="3882" y="1512"/>
                    </a:cubicBezTo>
                    <a:cubicBezTo>
                      <a:pt x="3799" y="1477"/>
                      <a:pt x="3751" y="1453"/>
                      <a:pt x="3751" y="1453"/>
                    </a:cubicBezTo>
                    <a:lnTo>
                      <a:pt x="3751" y="1453"/>
                    </a:lnTo>
                    <a:cubicBezTo>
                      <a:pt x="3751" y="1453"/>
                      <a:pt x="3811" y="1500"/>
                      <a:pt x="3894" y="1572"/>
                    </a:cubicBezTo>
                    <a:cubicBezTo>
                      <a:pt x="4001" y="1905"/>
                      <a:pt x="4156" y="2322"/>
                      <a:pt x="4299" y="2727"/>
                    </a:cubicBezTo>
                    <a:cubicBezTo>
                      <a:pt x="4251" y="2691"/>
                      <a:pt x="4192" y="2643"/>
                      <a:pt x="4156" y="2620"/>
                    </a:cubicBezTo>
                    <a:cubicBezTo>
                      <a:pt x="4037" y="2346"/>
                      <a:pt x="3882" y="2108"/>
                      <a:pt x="3716" y="1905"/>
                    </a:cubicBezTo>
                    <a:cubicBezTo>
                      <a:pt x="3561" y="1691"/>
                      <a:pt x="3394" y="1512"/>
                      <a:pt x="3263" y="1393"/>
                    </a:cubicBezTo>
                    <a:cubicBezTo>
                      <a:pt x="3228" y="1310"/>
                      <a:pt x="3216" y="1238"/>
                      <a:pt x="3204" y="1155"/>
                    </a:cubicBezTo>
                    <a:cubicBezTo>
                      <a:pt x="3180" y="1072"/>
                      <a:pt x="3180" y="977"/>
                      <a:pt x="3204" y="941"/>
                    </a:cubicBezTo>
                    <a:cubicBezTo>
                      <a:pt x="3204" y="882"/>
                      <a:pt x="3215" y="846"/>
                      <a:pt x="3216" y="846"/>
                    </a:cubicBezTo>
                    <a:lnTo>
                      <a:pt x="3216" y="846"/>
                    </a:lnTo>
                    <a:cubicBezTo>
                      <a:pt x="3215" y="846"/>
                      <a:pt x="3204" y="881"/>
                      <a:pt x="3180" y="917"/>
                    </a:cubicBezTo>
                    <a:cubicBezTo>
                      <a:pt x="3168" y="977"/>
                      <a:pt x="3156" y="1060"/>
                      <a:pt x="3144" y="1155"/>
                    </a:cubicBezTo>
                    <a:lnTo>
                      <a:pt x="3144" y="1298"/>
                    </a:lnTo>
                    <a:cubicBezTo>
                      <a:pt x="3108" y="1274"/>
                      <a:pt x="3097" y="1262"/>
                      <a:pt x="3085" y="1250"/>
                    </a:cubicBezTo>
                    <a:cubicBezTo>
                      <a:pt x="3061" y="1203"/>
                      <a:pt x="3061" y="1179"/>
                      <a:pt x="3061" y="1179"/>
                    </a:cubicBezTo>
                    <a:lnTo>
                      <a:pt x="3061" y="1238"/>
                    </a:lnTo>
                    <a:lnTo>
                      <a:pt x="3034" y="1203"/>
                    </a:lnTo>
                    <a:lnTo>
                      <a:pt x="3034" y="1203"/>
                    </a:lnTo>
                    <a:cubicBezTo>
                      <a:pt x="3040" y="1212"/>
                      <a:pt x="3049" y="1227"/>
                      <a:pt x="3061" y="1250"/>
                    </a:cubicBezTo>
                    <a:lnTo>
                      <a:pt x="3061" y="1259"/>
                    </a:lnTo>
                    <a:lnTo>
                      <a:pt x="3061" y="1259"/>
                    </a:lnTo>
                    <a:cubicBezTo>
                      <a:pt x="3077" y="1274"/>
                      <a:pt x="3087" y="1300"/>
                      <a:pt x="3097" y="1310"/>
                    </a:cubicBezTo>
                    <a:cubicBezTo>
                      <a:pt x="3097" y="1358"/>
                      <a:pt x="3108" y="1405"/>
                      <a:pt x="3108" y="1441"/>
                    </a:cubicBezTo>
                    <a:lnTo>
                      <a:pt x="3097" y="1429"/>
                    </a:lnTo>
                    <a:lnTo>
                      <a:pt x="3061" y="1295"/>
                    </a:lnTo>
                    <a:lnTo>
                      <a:pt x="3061" y="1295"/>
                    </a:lnTo>
                    <a:lnTo>
                      <a:pt x="3061" y="1381"/>
                    </a:lnTo>
                    <a:cubicBezTo>
                      <a:pt x="3001" y="1322"/>
                      <a:pt x="2966" y="1262"/>
                      <a:pt x="2918" y="1215"/>
                    </a:cubicBezTo>
                    <a:cubicBezTo>
                      <a:pt x="2858" y="1155"/>
                      <a:pt x="2799" y="1119"/>
                      <a:pt x="2763" y="1084"/>
                    </a:cubicBezTo>
                    <a:cubicBezTo>
                      <a:pt x="2739" y="1060"/>
                      <a:pt x="2704" y="1036"/>
                      <a:pt x="2704" y="1036"/>
                    </a:cubicBezTo>
                    <a:lnTo>
                      <a:pt x="2704" y="1036"/>
                    </a:lnTo>
                    <a:cubicBezTo>
                      <a:pt x="2704" y="1036"/>
                      <a:pt x="2727" y="1060"/>
                      <a:pt x="2751" y="1096"/>
                    </a:cubicBezTo>
                    <a:cubicBezTo>
                      <a:pt x="2786" y="1142"/>
                      <a:pt x="2821" y="1189"/>
                      <a:pt x="2868" y="1259"/>
                    </a:cubicBezTo>
                    <a:lnTo>
                      <a:pt x="2868" y="1259"/>
                    </a:lnTo>
                    <a:cubicBezTo>
                      <a:pt x="2855" y="1305"/>
                      <a:pt x="2789" y="1540"/>
                      <a:pt x="2704" y="1869"/>
                    </a:cubicBezTo>
                    <a:lnTo>
                      <a:pt x="2692" y="1858"/>
                    </a:lnTo>
                    <a:cubicBezTo>
                      <a:pt x="2513" y="1655"/>
                      <a:pt x="2346" y="1477"/>
                      <a:pt x="2215" y="1358"/>
                    </a:cubicBezTo>
                    <a:lnTo>
                      <a:pt x="2168" y="1310"/>
                    </a:lnTo>
                    <a:cubicBezTo>
                      <a:pt x="2168" y="1298"/>
                      <a:pt x="2156" y="1262"/>
                      <a:pt x="2156" y="1250"/>
                    </a:cubicBezTo>
                    <a:cubicBezTo>
                      <a:pt x="2085" y="905"/>
                      <a:pt x="1989" y="619"/>
                      <a:pt x="1918" y="417"/>
                    </a:cubicBezTo>
                    <a:cubicBezTo>
                      <a:pt x="1894" y="310"/>
                      <a:pt x="1846" y="238"/>
                      <a:pt x="1834" y="179"/>
                    </a:cubicBezTo>
                    <a:cubicBezTo>
                      <a:pt x="1811" y="119"/>
                      <a:pt x="1799" y="84"/>
                      <a:pt x="1799" y="84"/>
                    </a:cubicBezTo>
                    <a:lnTo>
                      <a:pt x="1799" y="84"/>
                    </a:lnTo>
                    <a:cubicBezTo>
                      <a:pt x="1799" y="84"/>
                      <a:pt x="1834" y="227"/>
                      <a:pt x="1858" y="429"/>
                    </a:cubicBezTo>
                    <a:cubicBezTo>
                      <a:pt x="1894" y="643"/>
                      <a:pt x="1930" y="941"/>
                      <a:pt x="1965" y="1274"/>
                    </a:cubicBezTo>
                    <a:cubicBezTo>
                      <a:pt x="1965" y="1334"/>
                      <a:pt x="1977" y="1381"/>
                      <a:pt x="1977" y="1441"/>
                    </a:cubicBezTo>
                    <a:cubicBezTo>
                      <a:pt x="1906" y="1393"/>
                      <a:pt x="1870" y="1369"/>
                      <a:pt x="1870" y="1369"/>
                    </a:cubicBezTo>
                    <a:lnTo>
                      <a:pt x="1870" y="1369"/>
                    </a:lnTo>
                    <a:cubicBezTo>
                      <a:pt x="1870" y="1369"/>
                      <a:pt x="1918" y="1417"/>
                      <a:pt x="1977" y="1488"/>
                    </a:cubicBezTo>
                    <a:cubicBezTo>
                      <a:pt x="1989" y="1631"/>
                      <a:pt x="1989" y="1786"/>
                      <a:pt x="1989" y="1953"/>
                    </a:cubicBezTo>
                    <a:lnTo>
                      <a:pt x="1799" y="1750"/>
                    </a:lnTo>
                    <a:cubicBezTo>
                      <a:pt x="1656" y="1512"/>
                      <a:pt x="1489" y="1322"/>
                      <a:pt x="1370" y="1191"/>
                    </a:cubicBezTo>
                    <a:cubicBezTo>
                      <a:pt x="1299" y="1119"/>
                      <a:pt x="1239" y="1060"/>
                      <a:pt x="1192" y="1024"/>
                    </a:cubicBezTo>
                    <a:lnTo>
                      <a:pt x="1132" y="965"/>
                    </a:lnTo>
                    <a:lnTo>
                      <a:pt x="1132" y="965"/>
                    </a:lnTo>
                    <a:cubicBezTo>
                      <a:pt x="1132" y="965"/>
                      <a:pt x="1144" y="1000"/>
                      <a:pt x="1180" y="1036"/>
                    </a:cubicBezTo>
                    <a:cubicBezTo>
                      <a:pt x="1203" y="1084"/>
                      <a:pt x="1263" y="1143"/>
                      <a:pt x="1311" y="1238"/>
                    </a:cubicBezTo>
                    <a:cubicBezTo>
                      <a:pt x="1358" y="1310"/>
                      <a:pt x="1394" y="1381"/>
                      <a:pt x="1442" y="1477"/>
                    </a:cubicBezTo>
                    <a:cubicBezTo>
                      <a:pt x="1334" y="1393"/>
                      <a:pt x="1275" y="1358"/>
                      <a:pt x="1275" y="1358"/>
                    </a:cubicBezTo>
                    <a:lnTo>
                      <a:pt x="1275" y="1358"/>
                    </a:lnTo>
                    <a:cubicBezTo>
                      <a:pt x="1275" y="1358"/>
                      <a:pt x="1358" y="1429"/>
                      <a:pt x="1453" y="1560"/>
                    </a:cubicBezTo>
                    <a:cubicBezTo>
                      <a:pt x="1489" y="1596"/>
                      <a:pt x="1513" y="1631"/>
                      <a:pt x="1561" y="1679"/>
                    </a:cubicBezTo>
                    <a:cubicBezTo>
                      <a:pt x="1608" y="1774"/>
                      <a:pt x="1632" y="1858"/>
                      <a:pt x="1680" y="1953"/>
                    </a:cubicBezTo>
                    <a:cubicBezTo>
                      <a:pt x="1692" y="1977"/>
                      <a:pt x="1692" y="2012"/>
                      <a:pt x="1715" y="2036"/>
                    </a:cubicBezTo>
                    <a:cubicBezTo>
                      <a:pt x="1620" y="1965"/>
                      <a:pt x="1537" y="1905"/>
                      <a:pt x="1453" y="1846"/>
                    </a:cubicBezTo>
                    <a:cubicBezTo>
                      <a:pt x="1358" y="1774"/>
                      <a:pt x="1275" y="1727"/>
                      <a:pt x="1263" y="1715"/>
                    </a:cubicBezTo>
                    <a:cubicBezTo>
                      <a:pt x="1180" y="1596"/>
                      <a:pt x="1084" y="1488"/>
                      <a:pt x="1013" y="1417"/>
                    </a:cubicBezTo>
                    <a:cubicBezTo>
                      <a:pt x="953" y="1358"/>
                      <a:pt x="894" y="1310"/>
                      <a:pt x="858" y="1262"/>
                    </a:cubicBezTo>
                    <a:cubicBezTo>
                      <a:pt x="834" y="1238"/>
                      <a:pt x="799" y="1215"/>
                      <a:pt x="799" y="1215"/>
                    </a:cubicBezTo>
                    <a:lnTo>
                      <a:pt x="799" y="1215"/>
                    </a:lnTo>
                    <a:cubicBezTo>
                      <a:pt x="799" y="1215"/>
                      <a:pt x="822" y="1250"/>
                      <a:pt x="846" y="1274"/>
                    </a:cubicBezTo>
                    <a:cubicBezTo>
                      <a:pt x="882" y="1322"/>
                      <a:pt x="918" y="1381"/>
                      <a:pt x="965" y="1453"/>
                    </a:cubicBezTo>
                    <a:cubicBezTo>
                      <a:pt x="1061" y="1608"/>
                      <a:pt x="1180" y="1810"/>
                      <a:pt x="1275" y="2072"/>
                    </a:cubicBezTo>
                    <a:cubicBezTo>
                      <a:pt x="1311" y="2131"/>
                      <a:pt x="1334" y="2203"/>
                      <a:pt x="1370" y="2274"/>
                    </a:cubicBezTo>
                    <a:cubicBezTo>
                      <a:pt x="1061" y="1989"/>
                      <a:pt x="787" y="1786"/>
                      <a:pt x="787" y="1786"/>
                    </a:cubicBezTo>
                    <a:lnTo>
                      <a:pt x="787" y="1786"/>
                    </a:lnTo>
                    <a:cubicBezTo>
                      <a:pt x="787" y="1786"/>
                      <a:pt x="882" y="1929"/>
                      <a:pt x="1025" y="2143"/>
                    </a:cubicBezTo>
                    <a:cubicBezTo>
                      <a:pt x="953" y="2048"/>
                      <a:pt x="894" y="1977"/>
                      <a:pt x="822" y="1905"/>
                    </a:cubicBezTo>
                    <a:cubicBezTo>
                      <a:pt x="608" y="1679"/>
                      <a:pt x="406" y="1512"/>
                      <a:pt x="251" y="1417"/>
                    </a:cubicBezTo>
                    <a:cubicBezTo>
                      <a:pt x="180" y="1358"/>
                      <a:pt x="120" y="1322"/>
                      <a:pt x="72" y="1298"/>
                    </a:cubicBezTo>
                    <a:cubicBezTo>
                      <a:pt x="25" y="1262"/>
                      <a:pt x="1" y="1250"/>
                      <a:pt x="1" y="1250"/>
                    </a:cubicBezTo>
                    <a:lnTo>
                      <a:pt x="1" y="1250"/>
                    </a:lnTo>
                    <a:lnTo>
                      <a:pt x="60" y="1310"/>
                    </a:lnTo>
                    <a:cubicBezTo>
                      <a:pt x="84" y="1358"/>
                      <a:pt x="144" y="1393"/>
                      <a:pt x="203" y="1477"/>
                    </a:cubicBezTo>
                    <a:cubicBezTo>
                      <a:pt x="322" y="1608"/>
                      <a:pt x="501" y="1810"/>
                      <a:pt x="668" y="2048"/>
                    </a:cubicBezTo>
                    <a:cubicBezTo>
                      <a:pt x="834" y="2286"/>
                      <a:pt x="977" y="2572"/>
                      <a:pt x="1120" y="2870"/>
                    </a:cubicBezTo>
                    <a:cubicBezTo>
                      <a:pt x="1251" y="3155"/>
                      <a:pt x="1334" y="3453"/>
                      <a:pt x="1418" y="3703"/>
                    </a:cubicBezTo>
                    <a:cubicBezTo>
                      <a:pt x="1513" y="4048"/>
                      <a:pt x="1596" y="4310"/>
                      <a:pt x="1668" y="4477"/>
                    </a:cubicBezTo>
                    <a:cubicBezTo>
                      <a:pt x="1727" y="4656"/>
                      <a:pt x="1787" y="4751"/>
                      <a:pt x="1787" y="4751"/>
                    </a:cubicBezTo>
                    <a:cubicBezTo>
                      <a:pt x="1787" y="4751"/>
                      <a:pt x="1811" y="4667"/>
                      <a:pt x="1858" y="4536"/>
                    </a:cubicBezTo>
                    <a:cubicBezTo>
                      <a:pt x="1894" y="4667"/>
                      <a:pt x="1918" y="4751"/>
                      <a:pt x="1918" y="4751"/>
                    </a:cubicBezTo>
                    <a:cubicBezTo>
                      <a:pt x="1918" y="4751"/>
                      <a:pt x="1965" y="4691"/>
                      <a:pt x="2013" y="4584"/>
                    </a:cubicBezTo>
                    <a:lnTo>
                      <a:pt x="2013" y="4787"/>
                    </a:lnTo>
                    <a:cubicBezTo>
                      <a:pt x="2013" y="5001"/>
                      <a:pt x="2025" y="5108"/>
                      <a:pt x="2025" y="5108"/>
                    </a:cubicBezTo>
                    <a:cubicBezTo>
                      <a:pt x="2025" y="5108"/>
                      <a:pt x="2096" y="5025"/>
                      <a:pt x="2204" y="4846"/>
                    </a:cubicBezTo>
                    <a:cubicBezTo>
                      <a:pt x="2275" y="4703"/>
                      <a:pt x="2370" y="4489"/>
                      <a:pt x="2406" y="4191"/>
                    </a:cubicBezTo>
                    <a:cubicBezTo>
                      <a:pt x="2442" y="4394"/>
                      <a:pt x="2501" y="4477"/>
                      <a:pt x="2501" y="4477"/>
                    </a:cubicBezTo>
                    <a:cubicBezTo>
                      <a:pt x="2501" y="4477"/>
                      <a:pt x="2668" y="4298"/>
                      <a:pt x="2763" y="3882"/>
                    </a:cubicBezTo>
                    <a:cubicBezTo>
                      <a:pt x="2823" y="3977"/>
                      <a:pt x="2882" y="4048"/>
                      <a:pt x="2942" y="4120"/>
                    </a:cubicBezTo>
                    <a:cubicBezTo>
                      <a:pt x="2977" y="4179"/>
                      <a:pt x="3001" y="4227"/>
                      <a:pt x="3037" y="4275"/>
                    </a:cubicBezTo>
                    <a:cubicBezTo>
                      <a:pt x="3120" y="4417"/>
                      <a:pt x="3204" y="4477"/>
                      <a:pt x="3204" y="4477"/>
                    </a:cubicBezTo>
                    <a:cubicBezTo>
                      <a:pt x="3204" y="4477"/>
                      <a:pt x="3228" y="4394"/>
                      <a:pt x="3228" y="4215"/>
                    </a:cubicBezTo>
                    <a:cubicBezTo>
                      <a:pt x="3228" y="4036"/>
                      <a:pt x="3204" y="3763"/>
                      <a:pt x="3049" y="3441"/>
                    </a:cubicBezTo>
                    <a:cubicBezTo>
                      <a:pt x="2989" y="3322"/>
                      <a:pt x="2930" y="3179"/>
                      <a:pt x="2858" y="3048"/>
                    </a:cubicBezTo>
                    <a:cubicBezTo>
                      <a:pt x="2858" y="2977"/>
                      <a:pt x="2870" y="2917"/>
                      <a:pt x="2870" y="2846"/>
                    </a:cubicBezTo>
                    <a:cubicBezTo>
                      <a:pt x="2966" y="3048"/>
                      <a:pt x="3037" y="3239"/>
                      <a:pt x="3108" y="3417"/>
                    </a:cubicBezTo>
                    <a:cubicBezTo>
                      <a:pt x="3120" y="3453"/>
                      <a:pt x="3120" y="3465"/>
                      <a:pt x="3144" y="3501"/>
                    </a:cubicBezTo>
                    <a:lnTo>
                      <a:pt x="3144" y="3513"/>
                    </a:lnTo>
                    <a:cubicBezTo>
                      <a:pt x="3216" y="3834"/>
                      <a:pt x="3287" y="4060"/>
                      <a:pt x="3358" y="4227"/>
                    </a:cubicBezTo>
                    <a:cubicBezTo>
                      <a:pt x="3418" y="4394"/>
                      <a:pt x="3478" y="4465"/>
                      <a:pt x="3478" y="4465"/>
                    </a:cubicBezTo>
                    <a:cubicBezTo>
                      <a:pt x="3478" y="4465"/>
                      <a:pt x="3513" y="4406"/>
                      <a:pt x="3537" y="4298"/>
                    </a:cubicBezTo>
                    <a:cubicBezTo>
                      <a:pt x="3597" y="4406"/>
                      <a:pt x="3644" y="4465"/>
                      <a:pt x="3644" y="4465"/>
                    </a:cubicBezTo>
                    <a:cubicBezTo>
                      <a:pt x="3644" y="4465"/>
                      <a:pt x="3656" y="4429"/>
                      <a:pt x="3680" y="4370"/>
                    </a:cubicBezTo>
                    <a:cubicBezTo>
                      <a:pt x="3692" y="4489"/>
                      <a:pt x="3704" y="4536"/>
                      <a:pt x="3704" y="4536"/>
                    </a:cubicBezTo>
                    <a:cubicBezTo>
                      <a:pt x="3704" y="4536"/>
                      <a:pt x="3763" y="4465"/>
                      <a:pt x="3859" y="4298"/>
                    </a:cubicBezTo>
                    <a:cubicBezTo>
                      <a:pt x="3870" y="4346"/>
                      <a:pt x="3882" y="4394"/>
                      <a:pt x="3882" y="4417"/>
                    </a:cubicBezTo>
                    <a:cubicBezTo>
                      <a:pt x="3930" y="4584"/>
                      <a:pt x="3978" y="4667"/>
                      <a:pt x="3978" y="4667"/>
                    </a:cubicBezTo>
                    <a:cubicBezTo>
                      <a:pt x="3978" y="4667"/>
                      <a:pt x="4037" y="4596"/>
                      <a:pt x="4073" y="4429"/>
                    </a:cubicBezTo>
                    <a:cubicBezTo>
                      <a:pt x="4109" y="4334"/>
                      <a:pt x="4132" y="4215"/>
                      <a:pt x="4132" y="4048"/>
                    </a:cubicBezTo>
                    <a:cubicBezTo>
                      <a:pt x="4168" y="4191"/>
                      <a:pt x="4192" y="4310"/>
                      <a:pt x="4228" y="4406"/>
                    </a:cubicBezTo>
                    <a:cubicBezTo>
                      <a:pt x="4275" y="4584"/>
                      <a:pt x="4311" y="4667"/>
                      <a:pt x="4311" y="4667"/>
                    </a:cubicBezTo>
                    <a:cubicBezTo>
                      <a:pt x="4311" y="4667"/>
                      <a:pt x="4371" y="4596"/>
                      <a:pt x="4430" y="4417"/>
                    </a:cubicBezTo>
                    <a:cubicBezTo>
                      <a:pt x="4466" y="4298"/>
                      <a:pt x="4513" y="4132"/>
                      <a:pt x="4513" y="3929"/>
                    </a:cubicBezTo>
                    <a:cubicBezTo>
                      <a:pt x="4871" y="4406"/>
                      <a:pt x="5144" y="4548"/>
                      <a:pt x="5144" y="4548"/>
                    </a:cubicBezTo>
                    <a:cubicBezTo>
                      <a:pt x="5144" y="4548"/>
                      <a:pt x="5133" y="4453"/>
                      <a:pt x="5073" y="4275"/>
                    </a:cubicBezTo>
                    <a:lnTo>
                      <a:pt x="5073" y="4275"/>
                    </a:lnTo>
                    <a:cubicBezTo>
                      <a:pt x="5121" y="4334"/>
                      <a:pt x="5180" y="4370"/>
                      <a:pt x="5228" y="4417"/>
                    </a:cubicBezTo>
                    <a:cubicBezTo>
                      <a:pt x="5347" y="4525"/>
                      <a:pt x="5430" y="4548"/>
                      <a:pt x="5430" y="4548"/>
                    </a:cubicBezTo>
                    <a:cubicBezTo>
                      <a:pt x="5430" y="4548"/>
                      <a:pt x="5430" y="4465"/>
                      <a:pt x="5406" y="4310"/>
                    </a:cubicBezTo>
                    <a:cubicBezTo>
                      <a:pt x="5406" y="4298"/>
                      <a:pt x="5383" y="4275"/>
                      <a:pt x="5383" y="4251"/>
                    </a:cubicBezTo>
                    <a:lnTo>
                      <a:pt x="5383" y="4251"/>
                    </a:lnTo>
                    <a:cubicBezTo>
                      <a:pt x="5478" y="4358"/>
                      <a:pt x="5525" y="4406"/>
                      <a:pt x="5525" y="4406"/>
                    </a:cubicBezTo>
                    <a:cubicBezTo>
                      <a:pt x="5525" y="4406"/>
                      <a:pt x="5537" y="4358"/>
                      <a:pt x="5537" y="4275"/>
                    </a:cubicBezTo>
                    <a:cubicBezTo>
                      <a:pt x="5561" y="4286"/>
                      <a:pt x="5585" y="4310"/>
                      <a:pt x="5609" y="4334"/>
                    </a:cubicBezTo>
                    <a:cubicBezTo>
                      <a:pt x="5644" y="4370"/>
                      <a:pt x="5656" y="4406"/>
                      <a:pt x="5656" y="4406"/>
                    </a:cubicBezTo>
                    <a:cubicBezTo>
                      <a:pt x="5656" y="4406"/>
                      <a:pt x="5656" y="4394"/>
                      <a:pt x="5668" y="4394"/>
                    </a:cubicBezTo>
                    <a:cubicBezTo>
                      <a:pt x="5716" y="4429"/>
                      <a:pt x="5764" y="4465"/>
                      <a:pt x="5799" y="4489"/>
                    </a:cubicBezTo>
                    <a:cubicBezTo>
                      <a:pt x="5954" y="4596"/>
                      <a:pt x="6061" y="4644"/>
                      <a:pt x="6061" y="4644"/>
                    </a:cubicBezTo>
                    <a:cubicBezTo>
                      <a:pt x="6061" y="4644"/>
                      <a:pt x="6037" y="4536"/>
                      <a:pt x="5966" y="4358"/>
                    </a:cubicBezTo>
                    <a:cubicBezTo>
                      <a:pt x="5942" y="4286"/>
                      <a:pt x="5883" y="4191"/>
                      <a:pt x="5823" y="4096"/>
                    </a:cubicBezTo>
                    <a:cubicBezTo>
                      <a:pt x="5847" y="4013"/>
                      <a:pt x="5859" y="3929"/>
                      <a:pt x="5883" y="3810"/>
                    </a:cubicBezTo>
                    <a:lnTo>
                      <a:pt x="5883" y="3822"/>
                    </a:lnTo>
                    <a:cubicBezTo>
                      <a:pt x="5954" y="4096"/>
                      <a:pt x="6025" y="4286"/>
                      <a:pt x="6097" y="4417"/>
                    </a:cubicBezTo>
                    <a:cubicBezTo>
                      <a:pt x="6156" y="4548"/>
                      <a:pt x="6216" y="4608"/>
                      <a:pt x="6216" y="4608"/>
                    </a:cubicBezTo>
                    <a:lnTo>
                      <a:pt x="6264" y="4525"/>
                    </a:lnTo>
                    <a:lnTo>
                      <a:pt x="6359" y="4703"/>
                    </a:lnTo>
                    <a:cubicBezTo>
                      <a:pt x="6454" y="4906"/>
                      <a:pt x="6537" y="5001"/>
                      <a:pt x="6537" y="5001"/>
                    </a:cubicBezTo>
                    <a:cubicBezTo>
                      <a:pt x="6537" y="5001"/>
                      <a:pt x="6561" y="4882"/>
                      <a:pt x="6549" y="4644"/>
                    </a:cubicBezTo>
                    <a:cubicBezTo>
                      <a:pt x="6549" y="4548"/>
                      <a:pt x="6537" y="4465"/>
                      <a:pt x="6502" y="4346"/>
                    </a:cubicBezTo>
                    <a:cubicBezTo>
                      <a:pt x="6537" y="4179"/>
                      <a:pt x="6561" y="3941"/>
                      <a:pt x="6537" y="3632"/>
                    </a:cubicBezTo>
                    <a:lnTo>
                      <a:pt x="6537" y="3584"/>
                    </a:lnTo>
                    <a:cubicBezTo>
                      <a:pt x="6573" y="3679"/>
                      <a:pt x="6609" y="3751"/>
                      <a:pt x="6657" y="3822"/>
                    </a:cubicBezTo>
                    <a:cubicBezTo>
                      <a:pt x="6835" y="4239"/>
                      <a:pt x="6978" y="4536"/>
                      <a:pt x="7085" y="4751"/>
                    </a:cubicBezTo>
                    <a:cubicBezTo>
                      <a:pt x="7192" y="4953"/>
                      <a:pt x="7264" y="5060"/>
                      <a:pt x="7264" y="5060"/>
                    </a:cubicBezTo>
                    <a:cubicBezTo>
                      <a:pt x="7264" y="5060"/>
                      <a:pt x="7288" y="4941"/>
                      <a:pt x="7288" y="4703"/>
                    </a:cubicBezTo>
                    <a:cubicBezTo>
                      <a:pt x="7288" y="4596"/>
                      <a:pt x="7276" y="4453"/>
                      <a:pt x="7228" y="4286"/>
                    </a:cubicBezTo>
                    <a:lnTo>
                      <a:pt x="7228" y="4286"/>
                    </a:lnTo>
                    <a:lnTo>
                      <a:pt x="7264" y="4310"/>
                    </a:lnTo>
                    <a:lnTo>
                      <a:pt x="7264" y="4191"/>
                    </a:lnTo>
                    <a:cubicBezTo>
                      <a:pt x="7276" y="4155"/>
                      <a:pt x="7288" y="4096"/>
                      <a:pt x="7311" y="4036"/>
                    </a:cubicBezTo>
                    <a:cubicBezTo>
                      <a:pt x="7347" y="4132"/>
                      <a:pt x="7395" y="4191"/>
                      <a:pt x="7395" y="4191"/>
                    </a:cubicBezTo>
                    <a:cubicBezTo>
                      <a:pt x="7395" y="4191"/>
                      <a:pt x="7454" y="4120"/>
                      <a:pt x="7502" y="3953"/>
                    </a:cubicBezTo>
                    <a:cubicBezTo>
                      <a:pt x="7526" y="4096"/>
                      <a:pt x="7561" y="4215"/>
                      <a:pt x="7585" y="4298"/>
                    </a:cubicBezTo>
                    <a:cubicBezTo>
                      <a:pt x="7621" y="4417"/>
                      <a:pt x="7633" y="4513"/>
                      <a:pt x="7645" y="4572"/>
                    </a:cubicBezTo>
                    <a:cubicBezTo>
                      <a:pt x="7669" y="4632"/>
                      <a:pt x="7680" y="4656"/>
                      <a:pt x="7680" y="4656"/>
                    </a:cubicBezTo>
                    <a:cubicBezTo>
                      <a:pt x="7680" y="4656"/>
                      <a:pt x="7692" y="4632"/>
                      <a:pt x="7704" y="4572"/>
                    </a:cubicBezTo>
                    <a:cubicBezTo>
                      <a:pt x="7728" y="4513"/>
                      <a:pt x="7764" y="4417"/>
                      <a:pt x="7788" y="4298"/>
                    </a:cubicBezTo>
                    <a:cubicBezTo>
                      <a:pt x="7800" y="4179"/>
                      <a:pt x="7823" y="4013"/>
                      <a:pt x="7811" y="3834"/>
                    </a:cubicBezTo>
                    <a:lnTo>
                      <a:pt x="7811" y="3834"/>
                    </a:lnTo>
                    <a:cubicBezTo>
                      <a:pt x="8002" y="4108"/>
                      <a:pt x="8181" y="4275"/>
                      <a:pt x="8335" y="4358"/>
                    </a:cubicBezTo>
                    <a:cubicBezTo>
                      <a:pt x="8502" y="4465"/>
                      <a:pt x="8585" y="4513"/>
                      <a:pt x="8585" y="4513"/>
                    </a:cubicBezTo>
                    <a:cubicBezTo>
                      <a:pt x="8585" y="4513"/>
                      <a:pt x="8562" y="4406"/>
                      <a:pt x="8478" y="4227"/>
                    </a:cubicBezTo>
                    <a:cubicBezTo>
                      <a:pt x="8454" y="4167"/>
                      <a:pt x="8419" y="4108"/>
                      <a:pt x="8395" y="4036"/>
                    </a:cubicBezTo>
                    <a:cubicBezTo>
                      <a:pt x="8395" y="3989"/>
                      <a:pt x="8383" y="3941"/>
                      <a:pt x="8383" y="3894"/>
                    </a:cubicBezTo>
                    <a:lnTo>
                      <a:pt x="8383" y="3894"/>
                    </a:lnTo>
                    <a:cubicBezTo>
                      <a:pt x="8514" y="4191"/>
                      <a:pt x="8645" y="4334"/>
                      <a:pt x="8681" y="4370"/>
                    </a:cubicBezTo>
                    <a:cubicBezTo>
                      <a:pt x="8704" y="4406"/>
                      <a:pt x="8716" y="4429"/>
                      <a:pt x="8716" y="4429"/>
                    </a:cubicBezTo>
                    <a:cubicBezTo>
                      <a:pt x="8716" y="4429"/>
                      <a:pt x="8764" y="4298"/>
                      <a:pt x="8800" y="4060"/>
                    </a:cubicBezTo>
                    <a:cubicBezTo>
                      <a:pt x="9228" y="4429"/>
                      <a:pt x="9538" y="4525"/>
                      <a:pt x="9538" y="4525"/>
                    </a:cubicBezTo>
                    <a:cubicBezTo>
                      <a:pt x="9538" y="4525"/>
                      <a:pt x="9478" y="4286"/>
                      <a:pt x="9216" y="3941"/>
                    </a:cubicBezTo>
                    <a:cubicBezTo>
                      <a:pt x="9228" y="3834"/>
                      <a:pt x="9240" y="3679"/>
                      <a:pt x="9216" y="3501"/>
                    </a:cubicBezTo>
                    <a:lnTo>
                      <a:pt x="9216" y="3501"/>
                    </a:lnTo>
                    <a:cubicBezTo>
                      <a:pt x="9228" y="3513"/>
                      <a:pt x="9228" y="3524"/>
                      <a:pt x="9240" y="3536"/>
                    </a:cubicBezTo>
                    <a:cubicBezTo>
                      <a:pt x="9312" y="3644"/>
                      <a:pt x="9395" y="3751"/>
                      <a:pt x="9454" y="3822"/>
                    </a:cubicBezTo>
                    <a:cubicBezTo>
                      <a:pt x="9478" y="4013"/>
                      <a:pt x="9514" y="4167"/>
                      <a:pt x="9538" y="4286"/>
                    </a:cubicBezTo>
                    <a:cubicBezTo>
                      <a:pt x="9574" y="4489"/>
                      <a:pt x="9609" y="4584"/>
                      <a:pt x="9609" y="4584"/>
                    </a:cubicBezTo>
                    <a:cubicBezTo>
                      <a:pt x="9609" y="4584"/>
                      <a:pt x="9669" y="4489"/>
                      <a:pt x="9752" y="4298"/>
                    </a:cubicBezTo>
                    <a:cubicBezTo>
                      <a:pt x="9764" y="4275"/>
                      <a:pt x="9764" y="4239"/>
                      <a:pt x="9764" y="4215"/>
                    </a:cubicBezTo>
                    <a:cubicBezTo>
                      <a:pt x="9847" y="4310"/>
                      <a:pt x="9907" y="4358"/>
                      <a:pt x="9907" y="4358"/>
                    </a:cubicBezTo>
                    <a:cubicBezTo>
                      <a:pt x="9907" y="4358"/>
                      <a:pt x="9931" y="4251"/>
                      <a:pt x="9907" y="4072"/>
                    </a:cubicBezTo>
                    <a:cubicBezTo>
                      <a:pt x="9895" y="3989"/>
                      <a:pt x="9871" y="3870"/>
                      <a:pt x="9824" y="3751"/>
                    </a:cubicBezTo>
                    <a:lnTo>
                      <a:pt x="9824" y="3655"/>
                    </a:lnTo>
                    <a:cubicBezTo>
                      <a:pt x="9966" y="3870"/>
                      <a:pt x="10109" y="4013"/>
                      <a:pt x="10205" y="4132"/>
                    </a:cubicBezTo>
                    <a:cubicBezTo>
                      <a:pt x="10324" y="4286"/>
                      <a:pt x="10419" y="4346"/>
                      <a:pt x="10419" y="4346"/>
                    </a:cubicBezTo>
                    <a:lnTo>
                      <a:pt x="10419" y="4334"/>
                    </a:lnTo>
                    <a:cubicBezTo>
                      <a:pt x="10467" y="4394"/>
                      <a:pt x="10490" y="4453"/>
                      <a:pt x="10526" y="4477"/>
                    </a:cubicBezTo>
                    <a:lnTo>
                      <a:pt x="10526" y="4489"/>
                    </a:lnTo>
                    <a:lnTo>
                      <a:pt x="10538" y="4477"/>
                    </a:lnTo>
                    <a:cubicBezTo>
                      <a:pt x="10538" y="4489"/>
                      <a:pt x="10550" y="4489"/>
                      <a:pt x="10550" y="4513"/>
                    </a:cubicBezTo>
                    <a:cubicBezTo>
                      <a:pt x="10562" y="4644"/>
                      <a:pt x="10597" y="4703"/>
                      <a:pt x="10597" y="4703"/>
                    </a:cubicBezTo>
                    <a:cubicBezTo>
                      <a:pt x="10597" y="4703"/>
                      <a:pt x="10657" y="4632"/>
                      <a:pt x="10740" y="4453"/>
                    </a:cubicBezTo>
                    <a:cubicBezTo>
                      <a:pt x="10824" y="4286"/>
                      <a:pt x="10895" y="4060"/>
                      <a:pt x="10943" y="3739"/>
                    </a:cubicBezTo>
                    <a:cubicBezTo>
                      <a:pt x="11002" y="3917"/>
                      <a:pt x="11038" y="4060"/>
                      <a:pt x="11086" y="4179"/>
                    </a:cubicBezTo>
                    <a:cubicBezTo>
                      <a:pt x="11157" y="4346"/>
                      <a:pt x="11217" y="4429"/>
                      <a:pt x="11217" y="4429"/>
                    </a:cubicBezTo>
                    <a:cubicBezTo>
                      <a:pt x="11217" y="4429"/>
                      <a:pt x="11264" y="4346"/>
                      <a:pt x="11300" y="4167"/>
                    </a:cubicBezTo>
                    <a:cubicBezTo>
                      <a:pt x="11300" y="4120"/>
                      <a:pt x="11312" y="4072"/>
                      <a:pt x="11312" y="4036"/>
                    </a:cubicBezTo>
                    <a:cubicBezTo>
                      <a:pt x="11383" y="4096"/>
                      <a:pt x="11443" y="4144"/>
                      <a:pt x="11490" y="4167"/>
                    </a:cubicBezTo>
                    <a:cubicBezTo>
                      <a:pt x="11479" y="4536"/>
                      <a:pt x="11538" y="4727"/>
                      <a:pt x="11538" y="4727"/>
                    </a:cubicBezTo>
                    <a:cubicBezTo>
                      <a:pt x="11538" y="4727"/>
                      <a:pt x="11598" y="4667"/>
                      <a:pt x="11669" y="4525"/>
                    </a:cubicBezTo>
                    <a:cubicBezTo>
                      <a:pt x="11729" y="4703"/>
                      <a:pt x="11788" y="4787"/>
                      <a:pt x="11788" y="4787"/>
                    </a:cubicBezTo>
                    <a:cubicBezTo>
                      <a:pt x="11788" y="4787"/>
                      <a:pt x="11800" y="4751"/>
                      <a:pt x="11836" y="4667"/>
                    </a:cubicBezTo>
                    <a:cubicBezTo>
                      <a:pt x="11860" y="4787"/>
                      <a:pt x="11895" y="4858"/>
                      <a:pt x="11895" y="4858"/>
                    </a:cubicBezTo>
                    <a:cubicBezTo>
                      <a:pt x="11895" y="4858"/>
                      <a:pt x="11955" y="4751"/>
                      <a:pt x="11991" y="4536"/>
                    </a:cubicBezTo>
                    <a:cubicBezTo>
                      <a:pt x="11991" y="4525"/>
                      <a:pt x="12014" y="4501"/>
                      <a:pt x="12014" y="4465"/>
                    </a:cubicBezTo>
                    <a:cubicBezTo>
                      <a:pt x="12026" y="4501"/>
                      <a:pt x="12038" y="4513"/>
                      <a:pt x="12038" y="4513"/>
                    </a:cubicBezTo>
                    <a:cubicBezTo>
                      <a:pt x="12038" y="4513"/>
                      <a:pt x="12086" y="4417"/>
                      <a:pt x="12145" y="4239"/>
                    </a:cubicBezTo>
                    <a:cubicBezTo>
                      <a:pt x="12157" y="4203"/>
                      <a:pt x="12157" y="4155"/>
                      <a:pt x="12169" y="4096"/>
                    </a:cubicBezTo>
                    <a:cubicBezTo>
                      <a:pt x="12193" y="4048"/>
                      <a:pt x="12217" y="4001"/>
                      <a:pt x="12252" y="3941"/>
                    </a:cubicBezTo>
                    <a:cubicBezTo>
                      <a:pt x="12288" y="3822"/>
                      <a:pt x="12336" y="3644"/>
                      <a:pt x="12336" y="3417"/>
                    </a:cubicBezTo>
                    <a:cubicBezTo>
                      <a:pt x="12383" y="3620"/>
                      <a:pt x="12431" y="3774"/>
                      <a:pt x="12467" y="3905"/>
                    </a:cubicBezTo>
                    <a:cubicBezTo>
                      <a:pt x="12467" y="3917"/>
                      <a:pt x="12491" y="3929"/>
                      <a:pt x="12491" y="3941"/>
                    </a:cubicBezTo>
                    <a:cubicBezTo>
                      <a:pt x="12467" y="4203"/>
                      <a:pt x="12467" y="4406"/>
                      <a:pt x="12467" y="4560"/>
                    </a:cubicBezTo>
                    <a:cubicBezTo>
                      <a:pt x="12467" y="4798"/>
                      <a:pt x="12491" y="4906"/>
                      <a:pt x="12491" y="4906"/>
                    </a:cubicBezTo>
                    <a:cubicBezTo>
                      <a:pt x="12491" y="4906"/>
                      <a:pt x="12562" y="4822"/>
                      <a:pt x="12669" y="4608"/>
                    </a:cubicBezTo>
                    <a:cubicBezTo>
                      <a:pt x="12705" y="4513"/>
                      <a:pt x="12764" y="4358"/>
                      <a:pt x="12812" y="4203"/>
                    </a:cubicBezTo>
                    <a:cubicBezTo>
                      <a:pt x="12860" y="4334"/>
                      <a:pt x="12883" y="4394"/>
                      <a:pt x="12883" y="4394"/>
                    </a:cubicBezTo>
                    <a:cubicBezTo>
                      <a:pt x="12883" y="4394"/>
                      <a:pt x="12931" y="4298"/>
                      <a:pt x="12979" y="4120"/>
                    </a:cubicBezTo>
                    <a:lnTo>
                      <a:pt x="12979" y="4144"/>
                    </a:lnTo>
                    <a:cubicBezTo>
                      <a:pt x="12943" y="4572"/>
                      <a:pt x="12991" y="4810"/>
                      <a:pt x="12991" y="4810"/>
                    </a:cubicBezTo>
                    <a:cubicBezTo>
                      <a:pt x="12991" y="4810"/>
                      <a:pt x="13003" y="4798"/>
                      <a:pt x="13038" y="4739"/>
                    </a:cubicBezTo>
                    <a:lnTo>
                      <a:pt x="13038" y="4775"/>
                    </a:lnTo>
                    <a:cubicBezTo>
                      <a:pt x="13038" y="4775"/>
                      <a:pt x="13050" y="4763"/>
                      <a:pt x="13062" y="4739"/>
                    </a:cubicBezTo>
                    <a:lnTo>
                      <a:pt x="13062" y="4739"/>
                    </a:lnTo>
                    <a:cubicBezTo>
                      <a:pt x="13050" y="4870"/>
                      <a:pt x="13050" y="4941"/>
                      <a:pt x="13050" y="4941"/>
                    </a:cubicBezTo>
                    <a:cubicBezTo>
                      <a:pt x="13050" y="4941"/>
                      <a:pt x="13098" y="4894"/>
                      <a:pt x="13181" y="4775"/>
                    </a:cubicBezTo>
                    <a:cubicBezTo>
                      <a:pt x="13241" y="4906"/>
                      <a:pt x="13288" y="4989"/>
                      <a:pt x="13288" y="4989"/>
                    </a:cubicBezTo>
                    <a:cubicBezTo>
                      <a:pt x="13288" y="4989"/>
                      <a:pt x="13324" y="4882"/>
                      <a:pt x="13348" y="4667"/>
                    </a:cubicBezTo>
                    <a:cubicBezTo>
                      <a:pt x="13348" y="4632"/>
                      <a:pt x="13360" y="4572"/>
                      <a:pt x="13360" y="4513"/>
                    </a:cubicBezTo>
                    <a:lnTo>
                      <a:pt x="13360" y="4525"/>
                    </a:lnTo>
                    <a:cubicBezTo>
                      <a:pt x="13360" y="4703"/>
                      <a:pt x="13384" y="4787"/>
                      <a:pt x="13384" y="4787"/>
                    </a:cubicBezTo>
                    <a:cubicBezTo>
                      <a:pt x="13384" y="4787"/>
                      <a:pt x="13455" y="4727"/>
                      <a:pt x="13538" y="4584"/>
                    </a:cubicBezTo>
                    <a:cubicBezTo>
                      <a:pt x="13645" y="4453"/>
                      <a:pt x="13765" y="4227"/>
                      <a:pt x="13919" y="3917"/>
                    </a:cubicBezTo>
                    <a:cubicBezTo>
                      <a:pt x="14110" y="3465"/>
                      <a:pt x="14396" y="2870"/>
                      <a:pt x="14693" y="2429"/>
                    </a:cubicBezTo>
                    <a:cubicBezTo>
                      <a:pt x="14824" y="2203"/>
                      <a:pt x="14967" y="2012"/>
                      <a:pt x="15062" y="1858"/>
                    </a:cubicBezTo>
                    <a:cubicBezTo>
                      <a:pt x="15169" y="1727"/>
                      <a:pt x="15229" y="1631"/>
                      <a:pt x="15229" y="1631"/>
                    </a:cubicBezTo>
                    <a:lnTo>
                      <a:pt x="15229" y="1631"/>
                    </a:lnTo>
                    <a:cubicBezTo>
                      <a:pt x="15229" y="1631"/>
                      <a:pt x="14991" y="1703"/>
                      <a:pt x="14848" y="1798"/>
                    </a:cubicBezTo>
                    <a:cubicBezTo>
                      <a:pt x="14717" y="1917"/>
                      <a:pt x="14550" y="2084"/>
                      <a:pt x="14360" y="2274"/>
                    </a:cubicBezTo>
                    <a:cubicBezTo>
                      <a:pt x="14181" y="2477"/>
                      <a:pt x="14003" y="2691"/>
                      <a:pt x="13848" y="2929"/>
                    </a:cubicBezTo>
                    <a:cubicBezTo>
                      <a:pt x="14253" y="1715"/>
                      <a:pt x="14657" y="298"/>
                      <a:pt x="14658" y="298"/>
                    </a:cubicBezTo>
                    <a:lnTo>
                      <a:pt x="14658" y="298"/>
                    </a:lnTo>
                    <a:cubicBezTo>
                      <a:pt x="14657" y="298"/>
                      <a:pt x="14300" y="1024"/>
                      <a:pt x="13919" y="1881"/>
                    </a:cubicBezTo>
                    <a:cubicBezTo>
                      <a:pt x="14146" y="989"/>
                      <a:pt x="14324" y="191"/>
                      <a:pt x="14324" y="191"/>
                    </a:cubicBezTo>
                    <a:lnTo>
                      <a:pt x="14324" y="191"/>
                    </a:lnTo>
                    <a:cubicBezTo>
                      <a:pt x="14324" y="191"/>
                      <a:pt x="13919" y="1120"/>
                      <a:pt x="13550" y="2120"/>
                    </a:cubicBezTo>
                    <a:cubicBezTo>
                      <a:pt x="13705" y="1108"/>
                      <a:pt x="13812" y="131"/>
                      <a:pt x="13812" y="131"/>
                    </a:cubicBezTo>
                    <a:lnTo>
                      <a:pt x="13812" y="131"/>
                    </a:lnTo>
                    <a:cubicBezTo>
                      <a:pt x="13812" y="131"/>
                      <a:pt x="13503" y="1120"/>
                      <a:pt x="13217" y="2143"/>
                    </a:cubicBezTo>
                    <a:cubicBezTo>
                      <a:pt x="13229" y="1965"/>
                      <a:pt x="13229" y="1786"/>
                      <a:pt x="13253" y="1619"/>
                    </a:cubicBezTo>
                    <a:cubicBezTo>
                      <a:pt x="13276" y="1298"/>
                      <a:pt x="13324" y="1000"/>
                      <a:pt x="13348" y="786"/>
                    </a:cubicBezTo>
                    <a:cubicBezTo>
                      <a:pt x="13384" y="584"/>
                      <a:pt x="13407" y="465"/>
                      <a:pt x="13407" y="465"/>
                    </a:cubicBezTo>
                    <a:lnTo>
                      <a:pt x="13407" y="465"/>
                    </a:lnTo>
                    <a:cubicBezTo>
                      <a:pt x="13407" y="465"/>
                      <a:pt x="13372" y="584"/>
                      <a:pt x="13288" y="774"/>
                    </a:cubicBezTo>
                    <a:cubicBezTo>
                      <a:pt x="13217" y="965"/>
                      <a:pt x="13134" y="1262"/>
                      <a:pt x="13050" y="1596"/>
                    </a:cubicBezTo>
                    <a:cubicBezTo>
                      <a:pt x="13038" y="1619"/>
                      <a:pt x="13038" y="1655"/>
                      <a:pt x="13038" y="1703"/>
                    </a:cubicBezTo>
                    <a:cubicBezTo>
                      <a:pt x="13014" y="1488"/>
                      <a:pt x="12979" y="1262"/>
                      <a:pt x="12931" y="1072"/>
                    </a:cubicBezTo>
                    <a:cubicBezTo>
                      <a:pt x="12872" y="762"/>
                      <a:pt x="12800" y="488"/>
                      <a:pt x="12753" y="298"/>
                    </a:cubicBezTo>
                    <a:cubicBezTo>
                      <a:pt x="12693" y="107"/>
                      <a:pt x="12669" y="0"/>
                      <a:pt x="12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0"/>
              <p:cNvSpPr/>
              <p:nvPr/>
            </p:nvSpPr>
            <p:spPr>
              <a:xfrm>
                <a:off x="-1670450" y="1215275"/>
                <a:ext cx="61625" cy="177450"/>
              </a:xfrm>
              <a:custGeom>
                <a:avLst/>
                <a:gdLst/>
                <a:ahLst/>
                <a:cxnLst/>
                <a:rect l="l" t="t" r="r" b="b"/>
                <a:pathLst>
                  <a:path w="2465" h="7098" extrusionOk="0">
                    <a:moveTo>
                      <a:pt x="464" y="1144"/>
                    </a:moveTo>
                    <a:cubicBezTo>
                      <a:pt x="465" y="1144"/>
                      <a:pt x="465" y="1145"/>
                      <a:pt x="466" y="1145"/>
                    </a:cubicBezTo>
                    <a:lnTo>
                      <a:pt x="466" y="1145"/>
                    </a:lnTo>
                    <a:cubicBezTo>
                      <a:pt x="465" y="1144"/>
                      <a:pt x="465" y="1144"/>
                      <a:pt x="464" y="1144"/>
                    </a:cubicBezTo>
                    <a:close/>
                    <a:moveTo>
                      <a:pt x="738" y="561"/>
                    </a:moveTo>
                    <a:cubicBezTo>
                      <a:pt x="738" y="608"/>
                      <a:pt x="750" y="668"/>
                      <a:pt x="762" y="715"/>
                    </a:cubicBezTo>
                    <a:cubicBezTo>
                      <a:pt x="762" y="739"/>
                      <a:pt x="774" y="775"/>
                      <a:pt x="774" y="787"/>
                    </a:cubicBezTo>
                    <a:cubicBezTo>
                      <a:pt x="798" y="822"/>
                      <a:pt x="810" y="846"/>
                      <a:pt x="822" y="858"/>
                    </a:cubicBezTo>
                    <a:cubicBezTo>
                      <a:pt x="822" y="882"/>
                      <a:pt x="822" y="894"/>
                      <a:pt x="833" y="906"/>
                    </a:cubicBezTo>
                    <a:cubicBezTo>
                      <a:pt x="881" y="977"/>
                      <a:pt x="929" y="1013"/>
                      <a:pt x="1000" y="1037"/>
                    </a:cubicBezTo>
                    <a:cubicBezTo>
                      <a:pt x="1031" y="1060"/>
                      <a:pt x="1072" y="1073"/>
                      <a:pt x="1109" y="1073"/>
                    </a:cubicBezTo>
                    <a:cubicBezTo>
                      <a:pt x="1130" y="1073"/>
                      <a:pt x="1149" y="1069"/>
                      <a:pt x="1166" y="1061"/>
                    </a:cubicBezTo>
                    <a:lnTo>
                      <a:pt x="1166" y="1061"/>
                    </a:lnTo>
                    <a:cubicBezTo>
                      <a:pt x="1164" y="1071"/>
                      <a:pt x="1161" y="1078"/>
                      <a:pt x="1155" y="1084"/>
                    </a:cubicBezTo>
                    <a:cubicBezTo>
                      <a:pt x="1226" y="1120"/>
                      <a:pt x="1274" y="1180"/>
                      <a:pt x="1310" y="1239"/>
                    </a:cubicBezTo>
                    <a:cubicBezTo>
                      <a:pt x="1313" y="1229"/>
                      <a:pt x="1316" y="1218"/>
                      <a:pt x="1318" y="1208"/>
                    </a:cubicBezTo>
                    <a:lnTo>
                      <a:pt x="1318" y="1208"/>
                    </a:lnTo>
                    <a:cubicBezTo>
                      <a:pt x="1277" y="1144"/>
                      <a:pt x="1229" y="1092"/>
                      <a:pt x="1167" y="1061"/>
                    </a:cubicBezTo>
                    <a:cubicBezTo>
                      <a:pt x="1166" y="1061"/>
                      <a:pt x="1166" y="1061"/>
                      <a:pt x="1166" y="1061"/>
                    </a:cubicBezTo>
                    <a:lnTo>
                      <a:pt x="1166" y="1061"/>
                    </a:lnTo>
                    <a:cubicBezTo>
                      <a:pt x="1167" y="1052"/>
                      <a:pt x="1167" y="1041"/>
                      <a:pt x="1167" y="1025"/>
                    </a:cubicBezTo>
                    <a:cubicBezTo>
                      <a:pt x="1214" y="918"/>
                      <a:pt x="1119" y="822"/>
                      <a:pt x="1048" y="763"/>
                    </a:cubicBezTo>
                    <a:cubicBezTo>
                      <a:pt x="1000" y="715"/>
                      <a:pt x="953" y="680"/>
                      <a:pt x="893" y="656"/>
                    </a:cubicBezTo>
                    <a:cubicBezTo>
                      <a:pt x="881" y="644"/>
                      <a:pt x="738" y="561"/>
                      <a:pt x="738" y="561"/>
                    </a:cubicBezTo>
                    <a:close/>
                    <a:moveTo>
                      <a:pt x="1488" y="1"/>
                    </a:moveTo>
                    <a:cubicBezTo>
                      <a:pt x="1476" y="1"/>
                      <a:pt x="1453" y="13"/>
                      <a:pt x="1453" y="25"/>
                    </a:cubicBezTo>
                    <a:cubicBezTo>
                      <a:pt x="1429" y="25"/>
                      <a:pt x="1429" y="49"/>
                      <a:pt x="1417" y="49"/>
                    </a:cubicBezTo>
                    <a:cubicBezTo>
                      <a:pt x="1357" y="120"/>
                      <a:pt x="1286" y="203"/>
                      <a:pt x="1274" y="299"/>
                    </a:cubicBezTo>
                    <a:cubicBezTo>
                      <a:pt x="1250" y="382"/>
                      <a:pt x="1298" y="489"/>
                      <a:pt x="1310" y="584"/>
                    </a:cubicBezTo>
                    <a:cubicBezTo>
                      <a:pt x="1310" y="596"/>
                      <a:pt x="1345" y="608"/>
                      <a:pt x="1357" y="608"/>
                    </a:cubicBezTo>
                    <a:cubicBezTo>
                      <a:pt x="1346" y="811"/>
                      <a:pt x="1367" y="1015"/>
                      <a:pt x="1318" y="1208"/>
                    </a:cubicBezTo>
                    <a:lnTo>
                      <a:pt x="1318" y="1208"/>
                    </a:lnTo>
                    <a:cubicBezTo>
                      <a:pt x="1326" y="1219"/>
                      <a:pt x="1333" y="1230"/>
                      <a:pt x="1339" y="1242"/>
                    </a:cubicBezTo>
                    <a:lnTo>
                      <a:pt x="1339" y="1242"/>
                    </a:lnTo>
                    <a:cubicBezTo>
                      <a:pt x="1391" y="1045"/>
                      <a:pt x="1358" y="827"/>
                      <a:pt x="1369" y="620"/>
                    </a:cubicBezTo>
                    <a:lnTo>
                      <a:pt x="1405" y="596"/>
                    </a:lnTo>
                    <a:cubicBezTo>
                      <a:pt x="1417" y="584"/>
                      <a:pt x="1417" y="549"/>
                      <a:pt x="1417" y="537"/>
                    </a:cubicBezTo>
                    <a:cubicBezTo>
                      <a:pt x="1464" y="406"/>
                      <a:pt x="1524" y="287"/>
                      <a:pt x="1512" y="132"/>
                    </a:cubicBezTo>
                    <a:cubicBezTo>
                      <a:pt x="1512" y="84"/>
                      <a:pt x="1488" y="49"/>
                      <a:pt x="1488" y="1"/>
                    </a:cubicBezTo>
                    <a:close/>
                    <a:moveTo>
                      <a:pt x="1339" y="1242"/>
                    </a:moveTo>
                    <a:cubicBezTo>
                      <a:pt x="1337" y="1249"/>
                      <a:pt x="1336" y="1256"/>
                      <a:pt x="1334" y="1263"/>
                    </a:cubicBezTo>
                    <a:cubicBezTo>
                      <a:pt x="1402" y="1389"/>
                      <a:pt x="1460" y="1538"/>
                      <a:pt x="1529" y="1655"/>
                    </a:cubicBezTo>
                    <a:lnTo>
                      <a:pt x="1529" y="1655"/>
                    </a:lnTo>
                    <a:cubicBezTo>
                      <a:pt x="1531" y="1648"/>
                      <a:pt x="1533" y="1640"/>
                      <a:pt x="1536" y="1632"/>
                    </a:cubicBezTo>
                    <a:cubicBezTo>
                      <a:pt x="1463" y="1522"/>
                      <a:pt x="1412" y="1367"/>
                      <a:pt x="1339" y="1242"/>
                    </a:cubicBezTo>
                    <a:close/>
                    <a:moveTo>
                      <a:pt x="466" y="1145"/>
                    </a:moveTo>
                    <a:cubicBezTo>
                      <a:pt x="478" y="1159"/>
                      <a:pt x="500" y="1312"/>
                      <a:pt x="500" y="1334"/>
                    </a:cubicBezTo>
                    <a:cubicBezTo>
                      <a:pt x="512" y="1394"/>
                      <a:pt x="524" y="1477"/>
                      <a:pt x="536" y="1537"/>
                    </a:cubicBezTo>
                    <a:cubicBezTo>
                      <a:pt x="560" y="1632"/>
                      <a:pt x="595" y="1727"/>
                      <a:pt x="702" y="1787"/>
                    </a:cubicBezTo>
                    <a:cubicBezTo>
                      <a:pt x="762" y="1834"/>
                      <a:pt x="857" y="1846"/>
                      <a:pt x="929" y="1858"/>
                    </a:cubicBezTo>
                    <a:cubicBezTo>
                      <a:pt x="953" y="1862"/>
                      <a:pt x="972" y="1862"/>
                      <a:pt x="990" y="1862"/>
                    </a:cubicBezTo>
                    <a:lnTo>
                      <a:pt x="990" y="1862"/>
                    </a:lnTo>
                    <a:cubicBezTo>
                      <a:pt x="1027" y="1862"/>
                      <a:pt x="1056" y="1862"/>
                      <a:pt x="1095" y="1894"/>
                    </a:cubicBezTo>
                    <a:cubicBezTo>
                      <a:pt x="1171" y="1948"/>
                      <a:pt x="1237" y="2012"/>
                      <a:pt x="1311" y="2086"/>
                    </a:cubicBezTo>
                    <a:lnTo>
                      <a:pt x="1311" y="2086"/>
                    </a:lnTo>
                    <a:cubicBezTo>
                      <a:pt x="1231" y="1985"/>
                      <a:pt x="1136" y="1905"/>
                      <a:pt x="1012" y="1846"/>
                    </a:cubicBezTo>
                    <a:cubicBezTo>
                      <a:pt x="1048" y="1834"/>
                      <a:pt x="1048" y="1787"/>
                      <a:pt x="1048" y="1727"/>
                    </a:cubicBezTo>
                    <a:cubicBezTo>
                      <a:pt x="1048" y="1668"/>
                      <a:pt x="1036" y="1596"/>
                      <a:pt x="1000" y="1513"/>
                    </a:cubicBezTo>
                    <a:cubicBezTo>
                      <a:pt x="917" y="1394"/>
                      <a:pt x="762" y="1299"/>
                      <a:pt x="655" y="1239"/>
                    </a:cubicBezTo>
                    <a:cubicBezTo>
                      <a:pt x="596" y="1204"/>
                      <a:pt x="525" y="1180"/>
                      <a:pt x="466" y="1145"/>
                    </a:cubicBezTo>
                    <a:close/>
                    <a:moveTo>
                      <a:pt x="0" y="2335"/>
                    </a:moveTo>
                    <a:cubicBezTo>
                      <a:pt x="0" y="2335"/>
                      <a:pt x="1" y="2335"/>
                      <a:pt x="1" y="2335"/>
                    </a:cubicBezTo>
                    <a:lnTo>
                      <a:pt x="1" y="2335"/>
                    </a:lnTo>
                    <a:cubicBezTo>
                      <a:pt x="1" y="2335"/>
                      <a:pt x="0" y="2335"/>
                      <a:pt x="0" y="2335"/>
                    </a:cubicBezTo>
                    <a:close/>
                    <a:moveTo>
                      <a:pt x="1311" y="2086"/>
                    </a:moveTo>
                    <a:cubicBezTo>
                      <a:pt x="1378" y="2170"/>
                      <a:pt x="1434" y="2269"/>
                      <a:pt x="1488" y="2382"/>
                    </a:cubicBezTo>
                    <a:cubicBezTo>
                      <a:pt x="1487" y="2377"/>
                      <a:pt x="1486" y="2372"/>
                      <a:pt x="1484" y="2366"/>
                    </a:cubicBezTo>
                    <a:lnTo>
                      <a:pt x="1484" y="2366"/>
                    </a:lnTo>
                    <a:cubicBezTo>
                      <a:pt x="1441" y="2277"/>
                      <a:pt x="1391" y="2190"/>
                      <a:pt x="1334" y="2108"/>
                    </a:cubicBezTo>
                    <a:cubicBezTo>
                      <a:pt x="1326" y="2101"/>
                      <a:pt x="1318" y="2093"/>
                      <a:pt x="1311" y="2086"/>
                    </a:cubicBezTo>
                    <a:close/>
                    <a:moveTo>
                      <a:pt x="2177" y="667"/>
                    </a:moveTo>
                    <a:cubicBezTo>
                      <a:pt x="2153" y="667"/>
                      <a:pt x="1940" y="847"/>
                      <a:pt x="1905" y="858"/>
                    </a:cubicBezTo>
                    <a:cubicBezTo>
                      <a:pt x="1845" y="918"/>
                      <a:pt x="1810" y="977"/>
                      <a:pt x="1762" y="1072"/>
                    </a:cubicBezTo>
                    <a:cubicBezTo>
                      <a:pt x="1715" y="1144"/>
                      <a:pt x="1715" y="1239"/>
                      <a:pt x="1715" y="1323"/>
                    </a:cubicBezTo>
                    <a:lnTo>
                      <a:pt x="1715" y="1334"/>
                    </a:lnTo>
                    <a:lnTo>
                      <a:pt x="1715" y="1370"/>
                    </a:lnTo>
                    <a:cubicBezTo>
                      <a:pt x="1643" y="1442"/>
                      <a:pt x="1584" y="1549"/>
                      <a:pt x="1536" y="1668"/>
                    </a:cubicBezTo>
                    <a:cubicBezTo>
                      <a:pt x="1533" y="1664"/>
                      <a:pt x="1531" y="1660"/>
                      <a:pt x="1529" y="1655"/>
                    </a:cubicBezTo>
                    <a:lnTo>
                      <a:pt x="1529" y="1655"/>
                    </a:lnTo>
                    <a:cubicBezTo>
                      <a:pt x="1453" y="1903"/>
                      <a:pt x="1432" y="2140"/>
                      <a:pt x="1484" y="2366"/>
                    </a:cubicBezTo>
                    <a:lnTo>
                      <a:pt x="1484" y="2366"/>
                    </a:lnTo>
                    <a:cubicBezTo>
                      <a:pt x="1496" y="2391"/>
                      <a:pt x="1508" y="2415"/>
                      <a:pt x="1519" y="2440"/>
                    </a:cubicBezTo>
                    <a:lnTo>
                      <a:pt x="1519" y="2440"/>
                    </a:lnTo>
                    <a:cubicBezTo>
                      <a:pt x="1463" y="2175"/>
                      <a:pt x="1461" y="1896"/>
                      <a:pt x="1548" y="1656"/>
                    </a:cubicBezTo>
                    <a:cubicBezTo>
                      <a:pt x="1595" y="1549"/>
                      <a:pt x="1643" y="1442"/>
                      <a:pt x="1726" y="1370"/>
                    </a:cubicBezTo>
                    <a:cubicBezTo>
                      <a:pt x="1750" y="1394"/>
                      <a:pt x="1774" y="1394"/>
                      <a:pt x="1810" y="1394"/>
                    </a:cubicBezTo>
                    <a:cubicBezTo>
                      <a:pt x="1845" y="1370"/>
                      <a:pt x="1893" y="1358"/>
                      <a:pt x="1941" y="1311"/>
                    </a:cubicBezTo>
                    <a:cubicBezTo>
                      <a:pt x="1953" y="1299"/>
                      <a:pt x="1988" y="1275"/>
                      <a:pt x="2012" y="1263"/>
                    </a:cubicBezTo>
                    <a:lnTo>
                      <a:pt x="2143" y="1001"/>
                    </a:lnTo>
                    <a:cubicBezTo>
                      <a:pt x="2167" y="953"/>
                      <a:pt x="2179" y="918"/>
                      <a:pt x="2179" y="882"/>
                    </a:cubicBezTo>
                    <a:cubicBezTo>
                      <a:pt x="2191" y="822"/>
                      <a:pt x="2191" y="739"/>
                      <a:pt x="2191" y="680"/>
                    </a:cubicBezTo>
                    <a:cubicBezTo>
                      <a:pt x="2191" y="680"/>
                      <a:pt x="2179" y="680"/>
                      <a:pt x="2179" y="668"/>
                    </a:cubicBezTo>
                    <a:cubicBezTo>
                      <a:pt x="2178" y="667"/>
                      <a:pt x="2178" y="667"/>
                      <a:pt x="2177" y="667"/>
                    </a:cubicBezTo>
                    <a:close/>
                    <a:moveTo>
                      <a:pt x="1519" y="2440"/>
                    </a:moveTo>
                    <a:cubicBezTo>
                      <a:pt x="1524" y="2465"/>
                      <a:pt x="1530" y="2489"/>
                      <a:pt x="1536" y="2513"/>
                    </a:cubicBezTo>
                    <a:cubicBezTo>
                      <a:pt x="1572" y="2584"/>
                      <a:pt x="1603" y="2657"/>
                      <a:pt x="1632" y="2729"/>
                    </a:cubicBezTo>
                    <a:lnTo>
                      <a:pt x="1632" y="2729"/>
                    </a:lnTo>
                    <a:cubicBezTo>
                      <a:pt x="1599" y="2635"/>
                      <a:pt x="1563" y="2537"/>
                      <a:pt x="1519" y="2440"/>
                    </a:cubicBezTo>
                    <a:close/>
                    <a:moveTo>
                      <a:pt x="1632" y="2729"/>
                    </a:moveTo>
                    <a:cubicBezTo>
                      <a:pt x="1635" y="2740"/>
                      <a:pt x="1639" y="2752"/>
                      <a:pt x="1643" y="2763"/>
                    </a:cubicBezTo>
                    <a:lnTo>
                      <a:pt x="1726" y="3037"/>
                    </a:lnTo>
                    <a:cubicBezTo>
                      <a:pt x="1750" y="3085"/>
                      <a:pt x="1762" y="3120"/>
                      <a:pt x="1774" y="3156"/>
                    </a:cubicBezTo>
                    <a:cubicBezTo>
                      <a:pt x="1780" y="3167"/>
                      <a:pt x="1790" y="3183"/>
                      <a:pt x="1800" y="3201"/>
                    </a:cubicBezTo>
                    <a:lnTo>
                      <a:pt x="1800" y="3201"/>
                    </a:lnTo>
                    <a:cubicBezTo>
                      <a:pt x="1746" y="3050"/>
                      <a:pt x="1695" y="2889"/>
                      <a:pt x="1632" y="2729"/>
                    </a:cubicBezTo>
                    <a:close/>
                    <a:moveTo>
                      <a:pt x="1800" y="3201"/>
                    </a:moveTo>
                    <a:cubicBezTo>
                      <a:pt x="1803" y="3210"/>
                      <a:pt x="1807" y="3219"/>
                      <a:pt x="1810" y="3228"/>
                    </a:cubicBezTo>
                    <a:cubicBezTo>
                      <a:pt x="1810" y="3225"/>
                      <a:pt x="1810" y="3223"/>
                      <a:pt x="1810" y="3221"/>
                    </a:cubicBezTo>
                    <a:lnTo>
                      <a:pt x="1810" y="3221"/>
                    </a:lnTo>
                    <a:cubicBezTo>
                      <a:pt x="1807" y="3214"/>
                      <a:pt x="1804" y="3208"/>
                      <a:pt x="1800" y="3201"/>
                    </a:cubicBezTo>
                    <a:close/>
                    <a:moveTo>
                      <a:pt x="2465" y="1549"/>
                    </a:moveTo>
                    <a:lnTo>
                      <a:pt x="2465" y="1549"/>
                    </a:lnTo>
                    <a:cubicBezTo>
                      <a:pt x="2322" y="1656"/>
                      <a:pt x="2167" y="1715"/>
                      <a:pt x="2060" y="1846"/>
                    </a:cubicBezTo>
                    <a:cubicBezTo>
                      <a:pt x="1988" y="1954"/>
                      <a:pt x="1953" y="2073"/>
                      <a:pt x="1953" y="2192"/>
                    </a:cubicBezTo>
                    <a:cubicBezTo>
                      <a:pt x="1953" y="2287"/>
                      <a:pt x="1965" y="2442"/>
                      <a:pt x="2060" y="2501"/>
                    </a:cubicBezTo>
                    <a:cubicBezTo>
                      <a:pt x="1930" y="2702"/>
                      <a:pt x="1824" y="2961"/>
                      <a:pt x="1810" y="3221"/>
                    </a:cubicBezTo>
                    <a:lnTo>
                      <a:pt x="1810" y="3221"/>
                    </a:lnTo>
                    <a:cubicBezTo>
                      <a:pt x="1817" y="3235"/>
                      <a:pt x="1822" y="3250"/>
                      <a:pt x="1822" y="3263"/>
                    </a:cubicBezTo>
                    <a:cubicBezTo>
                      <a:pt x="1822" y="3442"/>
                      <a:pt x="1845" y="3537"/>
                      <a:pt x="1929" y="3799"/>
                    </a:cubicBezTo>
                    <a:cubicBezTo>
                      <a:pt x="1750" y="3418"/>
                      <a:pt x="1453" y="3204"/>
                      <a:pt x="1048" y="3156"/>
                    </a:cubicBezTo>
                    <a:cubicBezTo>
                      <a:pt x="1060" y="3085"/>
                      <a:pt x="1000" y="2930"/>
                      <a:pt x="917" y="2787"/>
                    </a:cubicBezTo>
                    <a:cubicBezTo>
                      <a:pt x="738" y="2608"/>
                      <a:pt x="512" y="2501"/>
                      <a:pt x="286" y="2406"/>
                    </a:cubicBezTo>
                    <a:cubicBezTo>
                      <a:pt x="203" y="2382"/>
                      <a:pt x="96" y="2347"/>
                      <a:pt x="1" y="2335"/>
                    </a:cubicBezTo>
                    <a:lnTo>
                      <a:pt x="1" y="2335"/>
                    </a:lnTo>
                    <a:cubicBezTo>
                      <a:pt x="25" y="2341"/>
                      <a:pt x="48" y="2490"/>
                      <a:pt x="48" y="2501"/>
                    </a:cubicBezTo>
                    <a:cubicBezTo>
                      <a:pt x="60" y="2561"/>
                      <a:pt x="95" y="2620"/>
                      <a:pt x="107" y="2680"/>
                    </a:cubicBezTo>
                    <a:cubicBezTo>
                      <a:pt x="155" y="2763"/>
                      <a:pt x="167" y="2847"/>
                      <a:pt x="226" y="2930"/>
                    </a:cubicBezTo>
                    <a:cubicBezTo>
                      <a:pt x="321" y="3061"/>
                      <a:pt x="452" y="3168"/>
                      <a:pt x="619" y="3216"/>
                    </a:cubicBezTo>
                    <a:cubicBezTo>
                      <a:pt x="692" y="3230"/>
                      <a:pt x="796" y="3271"/>
                      <a:pt x="890" y="3271"/>
                    </a:cubicBezTo>
                    <a:cubicBezTo>
                      <a:pt x="950" y="3271"/>
                      <a:pt x="1006" y="3255"/>
                      <a:pt x="1048" y="3204"/>
                    </a:cubicBezTo>
                    <a:cubicBezTo>
                      <a:pt x="1048" y="3204"/>
                      <a:pt x="1048" y="3180"/>
                      <a:pt x="1060" y="3180"/>
                    </a:cubicBezTo>
                    <a:cubicBezTo>
                      <a:pt x="1464" y="3204"/>
                      <a:pt x="1822" y="3573"/>
                      <a:pt x="1988" y="3978"/>
                    </a:cubicBezTo>
                    <a:cubicBezTo>
                      <a:pt x="2060" y="4275"/>
                      <a:pt x="2167" y="5644"/>
                      <a:pt x="2226" y="7085"/>
                    </a:cubicBezTo>
                    <a:cubicBezTo>
                      <a:pt x="2250" y="7085"/>
                      <a:pt x="2262" y="7085"/>
                      <a:pt x="2298" y="7097"/>
                    </a:cubicBezTo>
                    <a:cubicBezTo>
                      <a:pt x="2226" y="5656"/>
                      <a:pt x="2119" y="4287"/>
                      <a:pt x="2000" y="4001"/>
                    </a:cubicBezTo>
                    <a:cubicBezTo>
                      <a:pt x="1881" y="3644"/>
                      <a:pt x="1822" y="3394"/>
                      <a:pt x="1845" y="3156"/>
                    </a:cubicBezTo>
                    <a:cubicBezTo>
                      <a:pt x="1881" y="2906"/>
                      <a:pt x="1953" y="2692"/>
                      <a:pt x="2072" y="2513"/>
                    </a:cubicBezTo>
                    <a:cubicBezTo>
                      <a:pt x="2083" y="2522"/>
                      <a:pt x="2096" y="2526"/>
                      <a:pt x="2110" y="2526"/>
                    </a:cubicBezTo>
                    <a:cubicBezTo>
                      <a:pt x="2174" y="2526"/>
                      <a:pt x="2268" y="2448"/>
                      <a:pt x="2346" y="2370"/>
                    </a:cubicBezTo>
                    <a:cubicBezTo>
                      <a:pt x="2465" y="2132"/>
                      <a:pt x="2465" y="1811"/>
                      <a:pt x="2465" y="1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0"/>
              <p:cNvSpPr/>
              <p:nvPr/>
            </p:nvSpPr>
            <p:spPr>
              <a:xfrm>
                <a:off x="-1399600" y="1230925"/>
                <a:ext cx="88725" cy="158800"/>
              </a:xfrm>
              <a:custGeom>
                <a:avLst/>
                <a:gdLst/>
                <a:ahLst/>
                <a:cxnLst/>
                <a:rect l="l" t="t" r="r" b="b"/>
                <a:pathLst>
                  <a:path w="3549" h="6352" extrusionOk="0">
                    <a:moveTo>
                      <a:pt x="1799" y="399"/>
                    </a:moveTo>
                    <a:lnTo>
                      <a:pt x="1799" y="399"/>
                    </a:lnTo>
                    <a:cubicBezTo>
                      <a:pt x="1800" y="401"/>
                      <a:pt x="1801" y="403"/>
                      <a:pt x="1802" y="405"/>
                    </a:cubicBezTo>
                    <a:lnTo>
                      <a:pt x="1802" y="405"/>
                    </a:lnTo>
                    <a:cubicBezTo>
                      <a:pt x="1802" y="402"/>
                      <a:pt x="1801" y="400"/>
                      <a:pt x="1799" y="399"/>
                    </a:cubicBezTo>
                    <a:close/>
                    <a:moveTo>
                      <a:pt x="3508" y="919"/>
                    </a:moveTo>
                    <a:cubicBezTo>
                      <a:pt x="3425" y="919"/>
                      <a:pt x="3244" y="935"/>
                      <a:pt x="3215" y="935"/>
                    </a:cubicBezTo>
                    <a:cubicBezTo>
                      <a:pt x="3132" y="947"/>
                      <a:pt x="3049" y="982"/>
                      <a:pt x="2977" y="1030"/>
                    </a:cubicBezTo>
                    <a:cubicBezTo>
                      <a:pt x="2906" y="1066"/>
                      <a:pt x="2858" y="1149"/>
                      <a:pt x="2799" y="1220"/>
                    </a:cubicBezTo>
                    <a:cubicBezTo>
                      <a:pt x="2799" y="1220"/>
                      <a:pt x="2799" y="1232"/>
                      <a:pt x="2787" y="1232"/>
                    </a:cubicBezTo>
                    <a:cubicBezTo>
                      <a:pt x="2775" y="1232"/>
                      <a:pt x="2775" y="1244"/>
                      <a:pt x="2775" y="1268"/>
                    </a:cubicBezTo>
                    <a:cubicBezTo>
                      <a:pt x="2771" y="1269"/>
                      <a:pt x="2767" y="1270"/>
                      <a:pt x="2763" y="1270"/>
                    </a:cubicBezTo>
                    <a:lnTo>
                      <a:pt x="2763" y="1270"/>
                    </a:lnTo>
                    <a:cubicBezTo>
                      <a:pt x="2763" y="1270"/>
                      <a:pt x="2763" y="1269"/>
                      <a:pt x="2763" y="1268"/>
                    </a:cubicBezTo>
                    <a:cubicBezTo>
                      <a:pt x="2709" y="1280"/>
                      <a:pt x="2656" y="1298"/>
                      <a:pt x="2605" y="1322"/>
                    </a:cubicBezTo>
                    <a:lnTo>
                      <a:pt x="2605" y="1322"/>
                    </a:lnTo>
                    <a:cubicBezTo>
                      <a:pt x="2655" y="1299"/>
                      <a:pt x="2708" y="1282"/>
                      <a:pt x="2763" y="1270"/>
                    </a:cubicBezTo>
                    <a:lnTo>
                      <a:pt x="2763" y="1270"/>
                    </a:lnTo>
                    <a:cubicBezTo>
                      <a:pt x="2764" y="1294"/>
                      <a:pt x="2776" y="1328"/>
                      <a:pt x="2811" y="1328"/>
                    </a:cubicBezTo>
                    <a:cubicBezTo>
                      <a:pt x="2840" y="1334"/>
                      <a:pt x="2867" y="1336"/>
                      <a:pt x="2892" y="1336"/>
                    </a:cubicBezTo>
                    <a:cubicBezTo>
                      <a:pt x="2918" y="1336"/>
                      <a:pt x="2942" y="1334"/>
                      <a:pt x="2965" y="1328"/>
                    </a:cubicBezTo>
                    <a:lnTo>
                      <a:pt x="3061" y="1328"/>
                    </a:lnTo>
                    <a:cubicBezTo>
                      <a:pt x="3144" y="1268"/>
                      <a:pt x="3239" y="1232"/>
                      <a:pt x="3323" y="1173"/>
                    </a:cubicBezTo>
                    <a:cubicBezTo>
                      <a:pt x="3358" y="1149"/>
                      <a:pt x="3382" y="1113"/>
                      <a:pt x="3430" y="1089"/>
                    </a:cubicBezTo>
                    <a:cubicBezTo>
                      <a:pt x="3465" y="1042"/>
                      <a:pt x="3513" y="982"/>
                      <a:pt x="3549" y="935"/>
                    </a:cubicBezTo>
                    <a:lnTo>
                      <a:pt x="3549" y="923"/>
                    </a:lnTo>
                    <a:cubicBezTo>
                      <a:pt x="3544" y="920"/>
                      <a:pt x="3529" y="919"/>
                      <a:pt x="3508" y="919"/>
                    </a:cubicBezTo>
                    <a:close/>
                    <a:moveTo>
                      <a:pt x="1802" y="405"/>
                    </a:moveTo>
                    <a:cubicBezTo>
                      <a:pt x="1806" y="435"/>
                      <a:pt x="1727" y="556"/>
                      <a:pt x="1727" y="577"/>
                    </a:cubicBezTo>
                    <a:cubicBezTo>
                      <a:pt x="1703" y="637"/>
                      <a:pt x="1679" y="697"/>
                      <a:pt x="1656" y="768"/>
                    </a:cubicBezTo>
                    <a:cubicBezTo>
                      <a:pt x="1608" y="875"/>
                      <a:pt x="1596" y="970"/>
                      <a:pt x="1644" y="1066"/>
                    </a:cubicBezTo>
                    <a:cubicBezTo>
                      <a:pt x="1668" y="1149"/>
                      <a:pt x="1727" y="1208"/>
                      <a:pt x="1787" y="1244"/>
                    </a:cubicBezTo>
                    <a:cubicBezTo>
                      <a:pt x="1834" y="1292"/>
                      <a:pt x="1882" y="1292"/>
                      <a:pt x="1906" y="1363"/>
                    </a:cubicBezTo>
                    <a:cubicBezTo>
                      <a:pt x="1953" y="1470"/>
                      <a:pt x="1965" y="1578"/>
                      <a:pt x="1977" y="1685"/>
                    </a:cubicBezTo>
                    <a:cubicBezTo>
                      <a:pt x="1986" y="1774"/>
                      <a:pt x="1983" y="1864"/>
                      <a:pt x="1973" y="1955"/>
                    </a:cubicBezTo>
                    <a:lnTo>
                      <a:pt x="1973" y="1955"/>
                    </a:lnTo>
                    <a:cubicBezTo>
                      <a:pt x="2011" y="1696"/>
                      <a:pt x="1994" y="1504"/>
                      <a:pt x="1882" y="1292"/>
                    </a:cubicBezTo>
                    <a:cubicBezTo>
                      <a:pt x="1906" y="1292"/>
                      <a:pt x="1941" y="1268"/>
                      <a:pt x="1965" y="1220"/>
                    </a:cubicBezTo>
                    <a:cubicBezTo>
                      <a:pt x="2001" y="1173"/>
                      <a:pt x="2025" y="1101"/>
                      <a:pt x="2037" y="1006"/>
                    </a:cubicBezTo>
                    <a:cubicBezTo>
                      <a:pt x="2037" y="863"/>
                      <a:pt x="1977" y="697"/>
                      <a:pt x="1906" y="577"/>
                    </a:cubicBezTo>
                    <a:cubicBezTo>
                      <a:pt x="1883" y="520"/>
                      <a:pt x="1837" y="462"/>
                      <a:pt x="1802" y="405"/>
                    </a:cubicBezTo>
                    <a:close/>
                    <a:moveTo>
                      <a:pt x="3305" y="0"/>
                    </a:moveTo>
                    <a:cubicBezTo>
                      <a:pt x="3293" y="0"/>
                      <a:pt x="3281" y="6"/>
                      <a:pt x="3275" y="18"/>
                    </a:cubicBezTo>
                    <a:lnTo>
                      <a:pt x="3251" y="18"/>
                    </a:lnTo>
                    <a:cubicBezTo>
                      <a:pt x="3156" y="42"/>
                      <a:pt x="3037" y="77"/>
                      <a:pt x="2977" y="149"/>
                    </a:cubicBezTo>
                    <a:cubicBezTo>
                      <a:pt x="2918" y="220"/>
                      <a:pt x="2894" y="327"/>
                      <a:pt x="2858" y="399"/>
                    </a:cubicBezTo>
                    <a:cubicBezTo>
                      <a:pt x="2846" y="411"/>
                      <a:pt x="2858" y="446"/>
                      <a:pt x="2870" y="446"/>
                    </a:cubicBezTo>
                    <a:cubicBezTo>
                      <a:pt x="2739" y="613"/>
                      <a:pt x="2656" y="804"/>
                      <a:pt x="2489" y="935"/>
                    </a:cubicBezTo>
                    <a:cubicBezTo>
                      <a:pt x="2489" y="863"/>
                      <a:pt x="2477" y="792"/>
                      <a:pt x="2441" y="708"/>
                    </a:cubicBezTo>
                    <a:cubicBezTo>
                      <a:pt x="2453" y="708"/>
                      <a:pt x="2477" y="697"/>
                      <a:pt x="2489" y="685"/>
                    </a:cubicBezTo>
                    <a:cubicBezTo>
                      <a:pt x="2572" y="625"/>
                      <a:pt x="2561" y="494"/>
                      <a:pt x="2549" y="387"/>
                    </a:cubicBezTo>
                    <a:cubicBezTo>
                      <a:pt x="2537" y="327"/>
                      <a:pt x="2501" y="268"/>
                      <a:pt x="2489" y="220"/>
                    </a:cubicBezTo>
                    <a:cubicBezTo>
                      <a:pt x="2477" y="208"/>
                      <a:pt x="2418" y="54"/>
                      <a:pt x="2394" y="54"/>
                    </a:cubicBezTo>
                    <a:cubicBezTo>
                      <a:pt x="2370" y="101"/>
                      <a:pt x="2358" y="149"/>
                      <a:pt x="2334" y="208"/>
                    </a:cubicBezTo>
                    <a:cubicBezTo>
                      <a:pt x="2322" y="232"/>
                      <a:pt x="2322" y="256"/>
                      <a:pt x="2311" y="280"/>
                    </a:cubicBezTo>
                    <a:cubicBezTo>
                      <a:pt x="2311" y="316"/>
                      <a:pt x="2299" y="339"/>
                      <a:pt x="2299" y="375"/>
                    </a:cubicBezTo>
                    <a:cubicBezTo>
                      <a:pt x="2275" y="387"/>
                      <a:pt x="2275" y="399"/>
                      <a:pt x="2275" y="411"/>
                    </a:cubicBezTo>
                    <a:cubicBezTo>
                      <a:pt x="2275" y="506"/>
                      <a:pt x="2299" y="566"/>
                      <a:pt x="2322" y="625"/>
                    </a:cubicBezTo>
                    <a:cubicBezTo>
                      <a:pt x="2358" y="673"/>
                      <a:pt x="2394" y="732"/>
                      <a:pt x="2441" y="732"/>
                    </a:cubicBezTo>
                    <a:cubicBezTo>
                      <a:pt x="2549" y="923"/>
                      <a:pt x="2430" y="1208"/>
                      <a:pt x="2430" y="1411"/>
                    </a:cubicBezTo>
                    <a:cubicBezTo>
                      <a:pt x="2217" y="1576"/>
                      <a:pt x="2063" y="1765"/>
                      <a:pt x="1968" y="2000"/>
                    </a:cubicBezTo>
                    <a:lnTo>
                      <a:pt x="1968" y="2000"/>
                    </a:lnTo>
                    <a:cubicBezTo>
                      <a:pt x="1970" y="1985"/>
                      <a:pt x="1972" y="1970"/>
                      <a:pt x="1973" y="1955"/>
                    </a:cubicBezTo>
                    <a:lnTo>
                      <a:pt x="1973" y="1955"/>
                    </a:lnTo>
                    <a:cubicBezTo>
                      <a:pt x="1971" y="1972"/>
                      <a:pt x="1968" y="1989"/>
                      <a:pt x="1965" y="2006"/>
                    </a:cubicBezTo>
                    <a:cubicBezTo>
                      <a:pt x="1966" y="2004"/>
                      <a:pt x="1967" y="2002"/>
                      <a:pt x="1968" y="2000"/>
                    </a:cubicBezTo>
                    <a:lnTo>
                      <a:pt x="1968" y="2000"/>
                    </a:lnTo>
                    <a:cubicBezTo>
                      <a:pt x="1949" y="2136"/>
                      <a:pt x="1915" y="2272"/>
                      <a:pt x="1882" y="2399"/>
                    </a:cubicBezTo>
                    <a:cubicBezTo>
                      <a:pt x="1858" y="2482"/>
                      <a:pt x="1834" y="2578"/>
                      <a:pt x="1799" y="2661"/>
                    </a:cubicBezTo>
                    <a:cubicBezTo>
                      <a:pt x="1787" y="2709"/>
                      <a:pt x="1787" y="2756"/>
                      <a:pt x="1775" y="2780"/>
                    </a:cubicBezTo>
                    <a:cubicBezTo>
                      <a:pt x="1763" y="2816"/>
                      <a:pt x="1763" y="2875"/>
                      <a:pt x="1739" y="2899"/>
                    </a:cubicBezTo>
                    <a:cubicBezTo>
                      <a:pt x="1644" y="3054"/>
                      <a:pt x="1608" y="3149"/>
                      <a:pt x="1537" y="3387"/>
                    </a:cubicBezTo>
                    <a:cubicBezTo>
                      <a:pt x="1596" y="2994"/>
                      <a:pt x="1465" y="2637"/>
                      <a:pt x="1168" y="2363"/>
                    </a:cubicBezTo>
                    <a:cubicBezTo>
                      <a:pt x="1227" y="2304"/>
                      <a:pt x="1251" y="2161"/>
                      <a:pt x="1251" y="1982"/>
                    </a:cubicBezTo>
                    <a:cubicBezTo>
                      <a:pt x="1191" y="1744"/>
                      <a:pt x="1072" y="1518"/>
                      <a:pt x="941" y="1304"/>
                    </a:cubicBezTo>
                    <a:cubicBezTo>
                      <a:pt x="882" y="1220"/>
                      <a:pt x="822" y="1161"/>
                      <a:pt x="751" y="1089"/>
                    </a:cubicBezTo>
                    <a:cubicBezTo>
                      <a:pt x="751" y="1089"/>
                      <a:pt x="703" y="1232"/>
                      <a:pt x="691" y="1244"/>
                    </a:cubicBezTo>
                    <a:lnTo>
                      <a:pt x="644" y="1423"/>
                    </a:lnTo>
                    <a:cubicBezTo>
                      <a:pt x="632" y="1518"/>
                      <a:pt x="596" y="1601"/>
                      <a:pt x="596" y="1697"/>
                    </a:cubicBezTo>
                    <a:cubicBezTo>
                      <a:pt x="596" y="1863"/>
                      <a:pt x="656" y="2018"/>
                      <a:pt x="763" y="2137"/>
                    </a:cubicBezTo>
                    <a:cubicBezTo>
                      <a:pt x="825" y="2220"/>
                      <a:pt x="932" y="2375"/>
                      <a:pt x="1060" y="2375"/>
                    </a:cubicBezTo>
                    <a:cubicBezTo>
                      <a:pt x="1080" y="2375"/>
                      <a:pt x="1100" y="2371"/>
                      <a:pt x="1120" y="2363"/>
                    </a:cubicBezTo>
                    <a:cubicBezTo>
                      <a:pt x="1120" y="2363"/>
                      <a:pt x="1132" y="2363"/>
                      <a:pt x="1132" y="2351"/>
                    </a:cubicBezTo>
                    <a:cubicBezTo>
                      <a:pt x="1441" y="2590"/>
                      <a:pt x="1549" y="3090"/>
                      <a:pt x="1465" y="3530"/>
                    </a:cubicBezTo>
                    <a:cubicBezTo>
                      <a:pt x="1429" y="3852"/>
                      <a:pt x="751" y="5054"/>
                      <a:pt x="1" y="6292"/>
                    </a:cubicBezTo>
                    <a:cubicBezTo>
                      <a:pt x="25" y="6304"/>
                      <a:pt x="48" y="6328"/>
                      <a:pt x="60" y="6352"/>
                    </a:cubicBezTo>
                    <a:cubicBezTo>
                      <a:pt x="810" y="5114"/>
                      <a:pt x="1477" y="3911"/>
                      <a:pt x="1537" y="3625"/>
                    </a:cubicBezTo>
                    <a:cubicBezTo>
                      <a:pt x="1620" y="3268"/>
                      <a:pt x="1727" y="3018"/>
                      <a:pt x="1882" y="2840"/>
                    </a:cubicBezTo>
                    <a:cubicBezTo>
                      <a:pt x="2037" y="2649"/>
                      <a:pt x="2203" y="2518"/>
                      <a:pt x="2430" y="2423"/>
                    </a:cubicBezTo>
                    <a:cubicBezTo>
                      <a:pt x="2450" y="2465"/>
                      <a:pt x="2504" y="2482"/>
                      <a:pt x="2571" y="2482"/>
                    </a:cubicBezTo>
                    <a:cubicBezTo>
                      <a:pt x="2619" y="2482"/>
                      <a:pt x="2673" y="2473"/>
                      <a:pt x="2727" y="2459"/>
                    </a:cubicBezTo>
                    <a:cubicBezTo>
                      <a:pt x="2965" y="2340"/>
                      <a:pt x="3132" y="2066"/>
                      <a:pt x="3275" y="1828"/>
                    </a:cubicBezTo>
                    <a:cubicBezTo>
                      <a:pt x="3201" y="1828"/>
                      <a:pt x="3127" y="1823"/>
                      <a:pt x="3053" y="1823"/>
                    </a:cubicBezTo>
                    <a:cubicBezTo>
                      <a:pt x="2960" y="1823"/>
                      <a:pt x="2867" y="1830"/>
                      <a:pt x="2775" y="1863"/>
                    </a:cubicBezTo>
                    <a:cubicBezTo>
                      <a:pt x="2656" y="1899"/>
                      <a:pt x="2561" y="1982"/>
                      <a:pt x="2489" y="2078"/>
                    </a:cubicBezTo>
                    <a:cubicBezTo>
                      <a:pt x="2441" y="2173"/>
                      <a:pt x="2370" y="2304"/>
                      <a:pt x="2406" y="2399"/>
                    </a:cubicBezTo>
                    <a:cubicBezTo>
                      <a:pt x="2168" y="2482"/>
                      <a:pt x="1941" y="2649"/>
                      <a:pt x="1787" y="2875"/>
                    </a:cubicBezTo>
                    <a:cubicBezTo>
                      <a:pt x="1846" y="2649"/>
                      <a:pt x="1918" y="2399"/>
                      <a:pt x="1965" y="2125"/>
                    </a:cubicBezTo>
                    <a:cubicBezTo>
                      <a:pt x="2060" y="1863"/>
                      <a:pt x="2239" y="1589"/>
                      <a:pt x="2465" y="1411"/>
                    </a:cubicBezTo>
                    <a:cubicBezTo>
                      <a:pt x="2507" y="1375"/>
                      <a:pt x="2555" y="1345"/>
                      <a:pt x="2605" y="1322"/>
                    </a:cubicBezTo>
                    <a:lnTo>
                      <a:pt x="2605" y="1322"/>
                    </a:lnTo>
                    <a:cubicBezTo>
                      <a:pt x="2552" y="1345"/>
                      <a:pt x="2501" y="1375"/>
                      <a:pt x="2453" y="1411"/>
                    </a:cubicBezTo>
                    <a:cubicBezTo>
                      <a:pt x="2453" y="1268"/>
                      <a:pt x="2501" y="1113"/>
                      <a:pt x="2501" y="970"/>
                    </a:cubicBezTo>
                    <a:cubicBezTo>
                      <a:pt x="2668" y="827"/>
                      <a:pt x="2751" y="625"/>
                      <a:pt x="2894" y="458"/>
                    </a:cubicBezTo>
                    <a:lnTo>
                      <a:pt x="2930" y="458"/>
                    </a:lnTo>
                    <a:lnTo>
                      <a:pt x="2977" y="411"/>
                    </a:lnTo>
                    <a:cubicBezTo>
                      <a:pt x="3096" y="327"/>
                      <a:pt x="3203" y="268"/>
                      <a:pt x="3275" y="137"/>
                    </a:cubicBezTo>
                    <a:cubicBezTo>
                      <a:pt x="3287" y="89"/>
                      <a:pt x="3323" y="54"/>
                      <a:pt x="3334" y="18"/>
                    </a:cubicBezTo>
                    <a:cubicBezTo>
                      <a:pt x="3328" y="6"/>
                      <a:pt x="3317" y="0"/>
                      <a:pt x="3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0"/>
              <p:cNvSpPr/>
              <p:nvPr/>
            </p:nvSpPr>
            <p:spPr>
              <a:xfrm>
                <a:off x="-964125" y="1227575"/>
                <a:ext cx="88425" cy="158875"/>
              </a:xfrm>
              <a:custGeom>
                <a:avLst/>
                <a:gdLst/>
                <a:ahLst/>
                <a:cxnLst/>
                <a:rect l="l" t="t" r="r" b="b"/>
                <a:pathLst>
                  <a:path w="3537" h="6355" extrusionOk="0">
                    <a:moveTo>
                      <a:pt x="1798" y="402"/>
                    </a:moveTo>
                    <a:lnTo>
                      <a:pt x="1798" y="402"/>
                    </a:lnTo>
                    <a:cubicBezTo>
                      <a:pt x="1799" y="403"/>
                      <a:pt x="1799" y="404"/>
                      <a:pt x="1799" y="405"/>
                    </a:cubicBezTo>
                    <a:lnTo>
                      <a:pt x="1799" y="405"/>
                    </a:lnTo>
                    <a:cubicBezTo>
                      <a:pt x="1799" y="403"/>
                      <a:pt x="1799" y="403"/>
                      <a:pt x="1798" y="402"/>
                    </a:cubicBezTo>
                    <a:close/>
                    <a:moveTo>
                      <a:pt x="2394" y="57"/>
                    </a:moveTo>
                    <a:cubicBezTo>
                      <a:pt x="2358" y="104"/>
                      <a:pt x="2346" y="152"/>
                      <a:pt x="2334" y="211"/>
                    </a:cubicBezTo>
                    <a:cubicBezTo>
                      <a:pt x="2322" y="235"/>
                      <a:pt x="2322" y="247"/>
                      <a:pt x="2298" y="283"/>
                    </a:cubicBezTo>
                    <a:cubicBezTo>
                      <a:pt x="2298" y="307"/>
                      <a:pt x="2287" y="342"/>
                      <a:pt x="2287" y="366"/>
                    </a:cubicBezTo>
                    <a:cubicBezTo>
                      <a:pt x="2275" y="390"/>
                      <a:pt x="2275" y="402"/>
                      <a:pt x="2275" y="414"/>
                    </a:cubicBezTo>
                    <a:cubicBezTo>
                      <a:pt x="2275" y="509"/>
                      <a:pt x="2287" y="569"/>
                      <a:pt x="2322" y="628"/>
                    </a:cubicBezTo>
                    <a:cubicBezTo>
                      <a:pt x="2346" y="664"/>
                      <a:pt x="2394" y="723"/>
                      <a:pt x="2441" y="723"/>
                    </a:cubicBezTo>
                    <a:cubicBezTo>
                      <a:pt x="2446" y="733"/>
                      <a:pt x="2450" y="743"/>
                      <a:pt x="2453" y="752"/>
                    </a:cubicBezTo>
                    <a:lnTo>
                      <a:pt x="2453" y="752"/>
                    </a:lnTo>
                    <a:cubicBezTo>
                      <a:pt x="2450" y="738"/>
                      <a:pt x="2446" y="725"/>
                      <a:pt x="2441" y="711"/>
                    </a:cubicBezTo>
                    <a:cubicBezTo>
                      <a:pt x="2453" y="711"/>
                      <a:pt x="2465" y="700"/>
                      <a:pt x="2477" y="688"/>
                    </a:cubicBezTo>
                    <a:cubicBezTo>
                      <a:pt x="2572" y="628"/>
                      <a:pt x="2560" y="485"/>
                      <a:pt x="2537" y="390"/>
                    </a:cubicBezTo>
                    <a:cubicBezTo>
                      <a:pt x="2525" y="330"/>
                      <a:pt x="2501" y="271"/>
                      <a:pt x="2477" y="223"/>
                    </a:cubicBezTo>
                    <a:cubicBezTo>
                      <a:pt x="2465" y="211"/>
                      <a:pt x="2406" y="57"/>
                      <a:pt x="2394" y="57"/>
                    </a:cubicBezTo>
                    <a:close/>
                    <a:moveTo>
                      <a:pt x="3485" y="918"/>
                    </a:moveTo>
                    <a:cubicBezTo>
                      <a:pt x="3398" y="918"/>
                      <a:pt x="3233" y="938"/>
                      <a:pt x="3215" y="938"/>
                    </a:cubicBezTo>
                    <a:cubicBezTo>
                      <a:pt x="3120" y="950"/>
                      <a:pt x="3049" y="985"/>
                      <a:pt x="2977" y="1021"/>
                    </a:cubicBezTo>
                    <a:cubicBezTo>
                      <a:pt x="2894" y="1069"/>
                      <a:pt x="2858" y="1140"/>
                      <a:pt x="2799" y="1223"/>
                    </a:cubicBezTo>
                    <a:cubicBezTo>
                      <a:pt x="2799" y="1223"/>
                      <a:pt x="2799" y="1235"/>
                      <a:pt x="2775" y="1235"/>
                    </a:cubicBezTo>
                    <a:cubicBezTo>
                      <a:pt x="2763" y="1235"/>
                      <a:pt x="2763" y="1247"/>
                      <a:pt x="2763" y="1259"/>
                    </a:cubicBezTo>
                    <a:cubicBezTo>
                      <a:pt x="2759" y="1260"/>
                      <a:pt x="2755" y="1262"/>
                      <a:pt x="2751" y="1263"/>
                    </a:cubicBezTo>
                    <a:lnTo>
                      <a:pt x="2751" y="1263"/>
                    </a:lnTo>
                    <a:cubicBezTo>
                      <a:pt x="2751" y="1262"/>
                      <a:pt x="2751" y="1260"/>
                      <a:pt x="2751" y="1259"/>
                    </a:cubicBezTo>
                    <a:cubicBezTo>
                      <a:pt x="2712" y="1272"/>
                      <a:pt x="2674" y="1287"/>
                      <a:pt x="2637" y="1304"/>
                    </a:cubicBezTo>
                    <a:lnTo>
                      <a:pt x="2637" y="1304"/>
                    </a:lnTo>
                    <a:cubicBezTo>
                      <a:pt x="2674" y="1288"/>
                      <a:pt x="2712" y="1275"/>
                      <a:pt x="2751" y="1263"/>
                    </a:cubicBezTo>
                    <a:lnTo>
                      <a:pt x="2751" y="1263"/>
                    </a:lnTo>
                    <a:cubicBezTo>
                      <a:pt x="2752" y="1296"/>
                      <a:pt x="2764" y="1319"/>
                      <a:pt x="2810" y="1319"/>
                    </a:cubicBezTo>
                    <a:cubicBezTo>
                      <a:pt x="2840" y="1331"/>
                      <a:pt x="2867" y="1337"/>
                      <a:pt x="2892" y="1337"/>
                    </a:cubicBezTo>
                    <a:cubicBezTo>
                      <a:pt x="2918" y="1337"/>
                      <a:pt x="2941" y="1331"/>
                      <a:pt x="2965" y="1319"/>
                    </a:cubicBezTo>
                    <a:lnTo>
                      <a:pt x="3049" y="1319"/>
                    </a:lnTo>
                    <a:cubicBezTo>
                      <a:pt x="3144" y="1259"/>
                      <a:pt x="3227" y="1235"/>
                      <a:pt x="3322" y="1176"/>
                    </a:cubicBezTo>
                    <a:cubicBezTo>
                      <a:pt x="3346" y="1140"/>
                      <a:pt x="3370" y="1116"/>
                      <a:pt x="3418" y="1081"/>
                    </a:cubicBezTo>
                    <a:cubicBezTo>
                      <a:pt x="3465" y="1045"/>
                      <a:pt x="3513" y="985"/>
                      <a:pt x="3537" y="938"/>
                    </a:cubicBezTo>
                    <a:lnTo>
                      <a:pt x="3537" y="926"/>
                    </a:lnTo>
                    <a:cubicBezTo>
                      <a:pt x="3534" y="920"/>
                      <a:pt x="3514" y="918"/>
                      <a:pt x="3485" y="918"/>
                    </a:cubicBezTo>
                    <a:close/>
                    <a:moveTo>
                      <a:pt x="1799" y="405"/>
                    </a:moveTo>
                    <a:cubicBezTo>
                      <a:pt x="1802" y="427"/>
                      <a:pt x="1727" y="547"/>
                      <a:pt x="1727" y="580"/>
                    </a:cubicBezTo>
                    <a:cubicBezTo>
                      <a:pt x="1691" y="640"/>
                      <a:pt x="1679" y="700"/>
                      <a:pt x="1644" y="771"/>
                    </a:cubicBezTo>
                    <a:cubicBezTo>
                      <a:pt x="1608" y="878"/>
                      <a:pt x="1584" y="961"/>
                      <a:pt x="1632" y="1069"/>
                    </a:cubicBezTo>
                    <a:cubicBezTo>
                      <a:pt x="1667" y="1140"/>
                      <a:pt x="1727" y="1200"/>
                      <a:pt x="1786" y="1247"/>
                    </a:cubicBezTo>
                    <a:cubicBezTo>
                      <a:pt x="1820" y="1292"/>
                      <a:pt x="1864" y="1295"/>
                      <a:pt x="1898" y="1353"/>
                    </a:cubicBezTo>
                    <a:lnTo>
                      <a:pt x="1898" y="1353"/>
                    </a:lnTo>
                    <a:cubicBezTo>
                      <a:pt x="1890" y="1334"/>
                      <a:pt x="1880" y="1314"/>
                      <a:pt x="1870" y="1295"/>
                    </a:cubicBezTo>
                    <a:cubicBezTo>
                      <a:pt x="1906" y="1295"/>
                      <a:pt x="1929" y="1259"/>
                      <a:pt x="1965" y="1223"/>
                    </a:cubicBezTo>
                    <a:cubicBezTo>
                      <a:pt x="1989" y="1176"/>
                      <a:pt x="2025" y="1104"/>
                      <a:pt x="2037" y="1009"/>
                    </a:cubicBezTo>
                    <a:cubicBezTo>
                      <a:pt x="2037" y="866"/>
                      <a:pt x="1977" y="700"/>
                      <a:pt x="1906" y="580"/>
                    </a:cubicBezTo>
                    <a:cubicBezTo>
                      <a:pt x="1870" y="522"/>
                      <a:pt x="1824" y="463"/>
                      <a:pt x="1799" y="405"/>
                    </a:cubicBezTo>
                    <a:close/>
                    <a:moveTo>
                      <a:pt x="1898" y="1353"/>
                    </a:moveTo>
                    <a:cubicBezTo>
                      <a:pt x="1902" y="1362"/>
                      <a:pt x="1906" y="1371"/>
                      <a:pt x="1910" y="1380"/>
                    </a:cubicBezTo>
                    <a:lnTo>
                      <a:pt x="1910" y="1380"/>
                    </a:lnTo>
                    <a:cubicBezTo>
                      <a:pt x="1908" y="1375"/>
                      <a:pt x="1907" y="1371"/>
                      <a:pt x="1906" y="1366"/>
                    </a:cubicBezTo>
                    <a:cubicBezTo>
                      <a:pt x="1903" y="1362"/>
                      <a:pt x="1901" y="1357"/>
                      <a:pt x="1898" y="1353"/>
                    </a:cubicBezTo>
                    <a:close/>
                    <a:moveTo>
                      <a:pt x="2637" y="1304"/>
                    </a:moveTo>
                    <a:cubicBezTo>
                      <a:pt x="2568" y="1333"/>
                      <a:pt x="2506" y="1369"/>
                      <a:pt x="2453" y="1414"/>
                    </a:cubicBezTo>
                    <a:cubicBezTo>
                      <a:pt x="2514" y="1369"/>
                      <a:pt x="2574" y="1333"/>
                      <a:pt x="2637" y="1304"/>
                    </a:cubicBezTo>
                    <a:close/>
                    <a:moveTo>
                      <a:pt x="3300" y="0"/>
                    </a:moveTo>
                    <a:cubicBezTo>
                      <a:pt x="3290" y="0"/>
                      <a:pt x="3281" y="3"/>
                      <a:pt x="3275" y="9"/>
                    </a:cubicBezTo>
                    <a:lnTo>
                      <a:pt x="3239" y="9"/>
                    </a:lnTo>
                    <a:cubicBezTo>
                      <a:pt x="3156" y="45"/>
                      <a:pt x="3037" y="69"/>
                      <a:pt x="2977" y="152"/>
                    </a:cubicBezTo>
                    <a:cubicBezTo>
                      <a:pt x="2918" y="223"/>
                      <a:pt x="2882" y="330"/>
                      <a:pt x="2858" y="402"/>
                    </a:cubicBezTo>
                    <a:cubicBezTo>
                      <a:pt x="2834" y="414"/>
                      <a:pt x="2858" y="450"/>
                      <a:pt x="2870" y="450"/>
                    </a:cubicBezTo>
                    <a:cubicBezTo>
                      <a:pt x="2739" y="604"/>
                      <a:pt x="2644" y="806"/>
                      <a:pt x="2478" y="937"/>
                    </a:cubicBezTo>
                    <a:lnTo>
                      <a:pt x="2478" y="937"/>
                    </a:lnTo>
                    <a:cubicBezTo>
                      <a:pt x="2480" y="872"/>
                      <a:pt x="2474" y="810"/>
                      <a:pt x="2453" y="752"/>
                    </a:cubicBezTo>
                    <a:lnTo>
                      <a:pt x="2453" y="752"/>
                    </a:lnTo>
                    <a:cubicBezTo>
                      <a:pt x="2469" y="813"/>
                      <a:pt x="2477" y="880"/>
                      <a:pt x="2477" y="938"/>
                    </a:cubicBezTo>
                    <a:cubicBezTo>
                      <a:pt x="2477" y="937"/>
                      <a:pt x="2478" y="937"/>
                      <a:pt x="2478" y="937"/>
                    </a:cubicBezTo>
                    <a:lnTo>
                      <a:pt x="2478" y="937"/>
                    </a:lnTo>
                    <a:cubicBezTo>
                      <a:pt x="2472" y="1096"/>
                      <a:pt x="2418" y="1269"/>
                      <a:pt x="2418" y="1414"/>
                    </a:cubicBezTo>
                    <a:cubicBezTo>
                      <a:pt x="2215" y="1581"/>
                      <a:pt x="2048" y="1771"/>
                      <a:pt x="1965" y="2009"/>
                    </a:cubicBezTo>
                    <a:cubicBezTo>
                      <a:pt x="1996" y="1760"/>
                      <a:pt x="1991" y="1574"/>
                      <a:pt x="1910" y="1380"/>
                    </a:cubicBezTo>
                    <a:lnTo>
                      <a:pt x="1910" y="1380"/>
                    </a:lnTo>
                    <a:cubicBezTo>
                      <a:pt x="1943" y="1482"/>
                      <a:pt x="1966" y="1585"/>
                      <a:pt x="1977" y="1676"/>
                    </a:cubicBezTo>
                    <a:cubicBezTo>
                      <a:pt x="1989" y="1914"/>
                      <a:pt x="1929" y="2176"/>
                      <a:pt x="1870" y="2390"/>
                    </a:cubicBezTo>
                    <a:cubicBezTo>
                      <a:pt x="1858" y="2485"/>
                      <a:pt x="1822" y="2569"/>
                      <a:pt x="1798" y="2664"/>
                    </a:cubicBezTo>
                    <a:cubicBezTo>
                      <a:pt x="1786" y="2712"/>
                      <a:pt x="1786" y="2747"/>
                      <a:pt x="1763" y="2783"/>
                    </a:cubicBezTo>
                    <a:cubicBezTo>
                      <a:pt x="1751" y="2807"/>
                      <a:pt x="1751" y="2866"/>
                      <a:pt x="1739" y="2902"/>
                    </a:cubicBezTo>
                    <a:cubicBezTo>
                      <a:pt x="1632" y="3045"/>
                      <a:pt x="1608" y="3152"/>
                      <a:pt x="1525" y="3390"/>
                    </a:cubicBezTo>
                    <a:cubicBezTo>
                      <a:pt x="1584" y="2986"/>
                      <a:pt x="1453" y="2628"/>
                      <a:pt x="1155" y="2366"/>
                    </a:cubicBezTo>
                    <a:cubicBezTo>
                      <a:pt x="1215" y="2307"/>
                      <a:pt x="1251" y="2152"/>
                      <a:pt x="1251" y="1974"/>
                    </a:cubicBezTo>
                    <a:cubicBezTo>
                      <a:pt x="1191" y="1735"/>
                      <a:pt x="1072" y="1521"/>
                      <a:pt x="929" y="1307"/>
                    </a:cubicBezTo>
                    <a:cubicBezTo>
                      <a:pt x="870" y="1223"/>
                      <a:pt x="810" y="1164"/>
                      <a:pt x="739" y="1081"/>
                    </a:cubicBezTo>
                    <a:cubicBezTo>
                      <a:pt x="739" y="1081"/>
                      <a:pt x="691" y="1235"/>
                      <a:pt x="679" y="1247"/>
                    </a:cubicBezTo>
                    <a:lnTo>
                      <a:pt x="632" y="1426"/>
                    </a:lnTo>
                    <a:cubicBezTo>
                      <a:pt x="620" y="1521"/>
                      <a:pt x="596" y="1604"/>
                      <a:pt x="596" y="1700"/>
                    </a:cubicBezTo>
                    <a:cubicBezTo>
                      <a:pt x="596" y="1854"/>
                      <a:pt x="655" y="2021"/>
                      <a:pt x="751" y="2140"/>
                    </a:cubicBezTo>
                    <a:cubicBezTo>
                      <a:pt x="823" y="2223"/>
                      <a:pt x="931" y="2378"/>
                      <a:pt x="1052" y="2378"/>
                    </a:cubicBezTo>
                    <a:cubicBezTo>
                      <a:pt x="1071" y="2378"/>
                      <a:pt x="1089" y="2374"/>
                      <a:pt x="1108" y="2366"/>
                    </a:cubicBezTo>
                    <a:cubicBezTo>
                      <a:pt x="1108" y="2366"/>
                      <a:pt x="1132" y="2366"/>
                      <a:pt x="1132" y="2355"/>
                    </a:cubicBezTo>
                    <a:cubicBezTo>
                      <a:pt x="1441" y="2593"/>
                      <a:pt x="1548" y="3093"/>
                      <a:pt x="1453" y="3521"/>
                    </a:cubicBezTo>
                    <a:cubicBezTo>
                      <a:pt x="1429" y="3855"/>
                      <a:pt x="739" y="5057"/>
                      <a:pt x="1" y="6295"/>
                    </a:cubicBezTo>
                    <a:cubicBezTo>
                      <a:pt x="12" y="6307"/>
                      <a:pt x="48" y="6319"/>
                      <a:pt x="60" y="6355"/>
                    </a:cubicBezTo>
                    <a:cubicBezTo>
                      <a:pt x="798" y="5117"/>
                      <a:pt x="1477" y="3914"/>
                      <a:pt x="1536" y="3628"/>
                    </a:cubicBezTo>
                    <a:cubicBezTo>
                      <a:pt x="1620" y="3271"/>
                      <a:pt x="1727" y="3021"/>
                      <a:pt x="1870" y="2843"/>
                    </a:cubicBezTo>
                    <a:cubicBezTo>
                      <a:pt x="2037" y="2652"/>
                      <a:pt x="2203" y="2509"/>
                      <a:pt x="2429" y="2426"/>
                    </a:cubicBezTo>
                    <a:cubicBezTo>
                      <a:pt x="2443" y="2465"/>
                      <a:pt x="2488" y="2483"/>
                      <a:pt x="2550" y="2483"/>
                    </a:cubicBezTo>
                    <a:cubicBezTo>
                      <a:pt x="2601" y="2483"/>
                      <a:pt x="2663" y="2471"/>
                      <a:pt x="2727" y="2450"/>
                    </a:cubicBezTo>
                    <a:cubicBezTo>
                      <a:pt x="2965" y="2331"/>
                      <a:pt x="3120" y="2069"/>
                      <a:pt x="3275" y="1831"/>
                    </a:cubicBezTo>
                    <a:cubicBezTo>
                      <a:pt x="3184" y="1831"/>
                      <a:pt x="3089" y="1820"/>
                      <a:pt x="2995" y="1820"/>
                    </a:cubicBezTo>
                    <a:cubicBezTo>
                      <a:pt x="2917" y="1820"/>
                      <a:pt x="2839" y="1827"/>
                      <a:pt x="2763" y="1854"/>
                    </a:cubicBezTo>
                    <a:cubicBezTo>
                      <a:pt x="2644" y="1902"/>
                      <a:pt x="2560" y="1974"/>
                      <a:pt x="2489" y="2081"/>
                    </a:cubicBezTo>
                    <a:cubicBezTo>
                      <a:pt x="2441" y="2176"/>
                      <a:pt x="2370" y="2307"/>
                      <a:pt x="2394" y="2390"/>
                    </a:cubicBezTo>
                    <a:cubicBezTo>
                      <a:pt x="2156" y="2485"/>
                      <a:pt x="1929" y="2652"/>
                      <a:pt x="1786" y="2866"/>
                    </a:cubicBezTo>
                    <a:cubicBezTo>
                      <a:pt x="1846" y="2652"/>
                      <a:pt x="1917" y="2390"/>
                      <a:pt x="1965" y="2128"/>
                    </a:cubicBezTo>
                    <a:cubicBezTo>
                      <a:pt x="2048" y="1854"/>
                      <a:pt x="2227" y="1593"/>
                      <a:pt x="2453" y="1414"/>
                    </a:cubicBezTo>
                    <a:cubicBezTo>
                      <a:pt x="2453" y="1259"/>
                      <a:pt x="2501" y="1116"/>
                      <a:pt x="2501" y="961"/>
                    </a:cubicBezTo>
                    <a:cubicBezTo>
                      <a:pt x="2656" y="831"/>
                      <a:pt x="2751" y="628"/>
                      <a:pt x="2882" y="461"/>
                    </a:cubicBezTo>
                    <a:lnTo>
                      <a:pt x="2929" y="461"/>
                    </a:lnTo>
                    <a:lnTo>
                      <a:pt x="2977" y="414"/>
                    </a:lnTo>
                    <a:cubicBezTo>
                      <a:pt x="3096" y="330"/>
                      <a:pt x="3191" y="271"/>
                      <a:pt x="3275" y="128"/>
                    </a:cubicBezTo>
                    <a:cubicBezTo>
                      <a:pt x="3287" y="92"/>
                      <a:pt x="3310" y="57"/>
                      <a:pt x="3334" y="9"/>
                    </a:cubicBezTo>
                    <a:cubicBezTo>
                      <a:pt x="3322" y="3"/>
                      <a:pt x="3310" y="0"/>
                      <a:pt x="33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0"/>
              <p:cNvSpPr/>
              <p:nvPr/>
            </p:nvSpPr>
            <p:spPr>
              <a:xfrm>
                <a:off x="-716775" y="1237375"/>
                <a:ext cx="88725" cy="158600"/>
              </a:xfrm>
              <a:custGeom>
                <a:avLst/>
                <a:gdLst/>
                <a:ahLst/>
                <a:cxnLst/>
                <a:rect l="l" t="t" r="r" b="b"/>
                <a:pathLst>
                  <a:path w="3549" h="6344" extrusionOk="0">
                    <a:moveTo>
                      <a:pt x="2394" y="58"/>
                    </a:moveTo>
                    <a:cubicBezTo>
                      <a:pt x="2370" y="93"/>
                      <a:pt x="2346" y="141"/>
                      <a:pt x="2334" y="200"/>
                    </a:cubicBezTo>
                    <a:cubicBezTo>
                      <a:pt x="2322" y="236"/>
                      <a:pt x="2322" y="248"/>
                      <a:pt x="2310" y="272"/>
                    </a:cubicBezTo>
                    <a:cubicBezTo>
                      <a:pt x="2310" y="308"/>
                      <a:pt x="2287" y="331"/>
                      <a:pt x="2287" y="367"/>
                    </a:cubicBezTo>
                    <a:cubicBezTo>
                      <a:pt x="2275" y="379"/>
                      <a:pt x="2275" y="391"/>
                      <a:pt x="2275" y="415"/>
                    </a:cubicBezTo>
                    <a:cubicBezTo>
                      <a:pt x="2275" y="498"/>
                      <a:pt x="2287" y="558"/>
                      <a:pt x="2322" y="617"/>
                    </a:cubicBezTo>
                    <a:cubicBezTo>
                      <a:pt x="2346" y="665"/>
                      <a:pt x="2394" y="724"/>
                      <a:pt x="2441" y="724"/>
                    </a:cubicBezTo>
                    <a:cubicBezTo>
                      <a:pt x="2445" y="731"/>
                      <a:pt x="2449" y="739"/>
                      <a:pt x="2453" y="746"/>
                    </a:cubicBezTo>
                    <a:lnTo>
                      <a:pt x="2453" y="746"/>
                    </a:lnTo>
                    <a:cubicBezTo>
                      <a:pt x="2449" y="735"/>
                      <a:pt x="2445" y="724"/>
                      <a:pt x="2441" y="712"/>
                    </a:cubicBezTo>
                    <a:cubicBezTo>
                      <a:pt x="2453" y="712"/>
                      <a:pt x="2465" y="689"/>
                      <a:pt x="2489" y="677"/>
                    </a:cubicBezTo>
                    <a:cubicBezTo>
                      <a:pt x="2572" y="617"/>
                      <a:pt x="2560" y="486"/>
                      <a:pt x="2549" y="379"/>
                    </a:cubicBezTo>
                    <a:cubicBezTo>
                      <a:pt x="2525" y="319"/>
                      <a:pt x="2501" y="260"/>
                      <a:pt x="2489" y="212"/>
                    </a:cubicBezTo>
                    <a:cubicBezTo>
                      <a:pt x="2465" y="200"/>
                      <a:pt x="2406" y="58"/>
                      <a:pt x="2394" y="58"/>
                    </a:cubicBezTo>
                    <a:close/>
                    <a:moveTo>
                      <a:pt x="2453" y="746"/>
                    </a:moveTo>
                    <a:lnTo>
                      <a:pt x="2453" y="746"/>
                    </a:lnTo>
                    <a:cubicBezTo>
                      <a:pt x="2465" y="784"/>
                      <a:pt x="2476" y="821"/>
                      <a:pt x="2483" y="859"/>
                    </a:cubicBezTo>
                    <a:lnTo>
                      <a:pt x="2483" y="859"/>
                    </a:lnTo>
                    <a:cubicBezTo>
                      <a:pt x="2478" y="819"/>
                      <a:pt x="2469" y="781"/>
                      <a:pt x="2453" y="746"/>
                    </a:cubicBezTo>
                    <a:close/>
                    <a:moveTo>
                      <a:pt x="3508" y="911"/>
                    </a:moveTo>
                    <a:cubicBezTo>
                      <a:pt x="3425" y="911"/>
                      <a:pt x="3244" y="927"/>
                      <a:pt x="3215" y="927"/>
                    </a:cubicBezTo>
                    <a:cubicBezTo>
                      <a:pt x="3120" y="950"/>
                      <a:pt x="3049" y="974"/>
                      <a:pt x="2977" y="1022"/>
                    </a:cubicBezTo>
                    <a:cubicBezTo>
                      <a:pt x="2906" y="1070"/>
                      <a:pt x="2858" y="1141"/>
                      <a:pt x="2799" y="1212"/>
                    </a:cubicBezTo>
                    <a:cubicBezTo>
                      <a:pt x="2799" y="1212"/>
                      <a:pt x="2799" y="1224"/>
                      <a:pt x="2787" y="1224"/>
                    </a:cubicBezTo>
                    <a:cubicBezTo>
                      <a:pt x="2763" y="1224"/>
                      <a:pt x="2763" y="1248"/>
                      <a:pt x="2763" y="1260"/>
                    </a:cubicBezTo>
                    <a:cubicBezTo>
                      <a:pt x="2759" y="1261"/>
                      <a:pt x="2755" y="1262"/>
                      <a:pt x="2751" y="1263"/>
                    </a:cubicBezTo>
                    <a:lnTo>
                      <a:pt x="2751" y="1263"/>
                    </a:lnTo>
                    <a:cubicBezTo>
                      <a:pt x="2751" y="1262"/>
                      <a:pt x="2751" y="1261"/>
                      <a:pt x="2751" y="1260"/>
                    </a:cubicBezTo>
                    <a:cubicBezTo>
                      <a:pt x="2727" y="1266"/>
                      <a:pt x="2703" y="1273"/>
                      <a:pt x="2678" y="1282"/>
                    </a:cubicBezTo>
                    <a:lnTo>
                      <a:pt x="2678" y="1282"/>
                    </a:lnTo>
                    <a:cubicBezTo>
                      <a:pt x="2701" y="1275"/>
                      <a:pt x="2726" y="1268"/>
                      <a:pt x="2751" y="1263"/>
                    </a:cubicBezTo>
                    <a:lnTo>
                      <a:pt x="2751" y="1263"/>
                    </a:lnTo>
                    <a:cubicBezTo>
                      <a:pt x="2753" y="1286"/>
                      <a:pt x="2776" y="1320"/>
                      <a:pt x="2811" y="1320"/>
                    </a:cubicBezTo>
                    <a:cubicBezTo>
                      <a:pt x="2840" y="1326"/>
                      <a:pt x="2867" y="1329"/>
                      <a:pt x="2892" y="1329"/>
                    </a:cubicBezTo>
                    <a:cubicBezTo>
                      <a:pt x="2918" y="1329"/>
                      <a:pt x="2941" y="1326"/>
                      <a:pt x="2965" y="1320"/>
                    </a:cubicBezTo>
                    <a:lnTo>
                      <a:pt x="3049" y="1320"/>
                    </a:lnTo>
                    <a:cubicBezTo>
                      <a:pt x="3144" y="1260"/>
                      <a:pt x="3227" y="1224"/>
                      <a:pt x="3322" y="1165"/>
                    </a:cubicBezTo>
                    <a:cubicBezTo>
                      <a:pt x="3346" y="1141"/>
                      <a:pt x="3382" y="1105"/>
                      <a:pt x="3430" y="1081"/>
                    </a:cubicBezTo>
                    <a:cubicBezTo>
                      <a:pt x="3465" y="1034"/>
                      <a:pt x="3513" y="974"/>
                      <a:pt x="3549" y="927"/>
                    </a:cubicBezTo>
                    <a:lnTo>
                      <a:pt x="3549" y="915"/>
                    </a:lnTo>
                    <a:cubicBezTo>
                      <a:pt x="3544" y="912"/>
                      <a:pt x="3529" y="911"/>
                      <a:pt x="3508" y="911"/>
                    </a:cubicBezTo>
                    <a:close/>
                    <a:moveTo>
                      <a:pt x="2678" y="1282"/>
                    </a:moveTo>
                    <a:cubicBezTo>
                      <a:pt x="2596" y="1309"/>
                      <a:pt x="2525" y="1349"/>
                      <a:pt x="2453" y="1403"/>
                    </a:cubicBezTo>
                    <a:cubicBezTo>
                      <a:pt x="2525" y="1349"/>
                      <a:pt x="2603" y="1309"/>
                      <a:pt x="2678" y="1282"/>
                    </a:cubicBezTo>
                    <a:close/>
                    <a:moveTo>
                      <a:pt x="3305" y="1"/>
                    </a:moveTo>
                    <a:cubicBezTo>
                      <a:pt x="3293" y="1"/>
                      <a:pt x="3281" y="4"/>
                      <a:pt x="3275" y="10"/>
                    </a:cubicBezTo>
                    <a:lnTo>
                      <a:pt x="3239" y="10"/>
                    </a:lnTo>
                    <a:cubicBezTo>
                      <a:pt x="3156" y="34"/>
                      <a:pt x="3037" y="69"/>
                      <a:pt x="2977" y="141"/>
                    </a:cubicBezTo>
                    <a:cubicBezTo>
                      <a:pt x="2918" y="212"/>
                      <a:pt x="2882" y="319"/>
                      <a:pt x="2858" y="391"/>
                    </a:cubicBezTo>
                    <a:cubicBezTo>
                      <a:pt x="2846" y="415"/>
                      <a:pt x="2858" y="439"/>
                      <a:pt x="2870" y="439"/>
                    </a:cubicBezTo>
                    <a:cubicBezTo>
                      <a:pt x="2739" y="605"/>
                      <a:pt x="2644" y="796"/>
                      <a:pt x="2489" y="927"/>
                    </a:cubicBezTo>
                    <a:cubicBezTo>
                      <a:pt x="2489" y="904"/>
                      <a:pt x="2487" y="881"/>
                      <a:pt x="2483" y="859"/>
                    </a:cubicBezTo>
                    <a:lnTo>
                      <a:pt x="2483" y="859"/>
                    </a:lnTo>
                    <a:cubicBezTo>
                      <a:pt x="2503" y="1034"/>
                      <a:pt x="2430" y="1244"/>
                      <a:pt x="2430" y="1403"/>
                    </a:cubicBezTo>
                    <a:cubicBezTo>
                      <a:pt x="2215" y="1570"/>
                      <a:pt x="2049" y="1760"/>
                      <a:pt x="1965" y="1998"/>
                    </a:cubicBezTo>
                    <a:cubicBezTo>
                      <a:pt x="2013" y="1724"/>
                      <a:pt x="1989" y="1510"/>
                      <a:pt x="1870" y="1284"/>
                    </a:cubicBezTo>
                    <a:cubicBezTo>
                      <a:pt x="1906" y="1284"/>
                      <a:pt x="1929" y="1260"/>
                      <a:pt x="1965" y="1212"/>
                    </a:cubicBezTo>
                    <a:cubicBezTo>
                      <a:pt x="1989" y="1165"/>
                      <a:pt x="2025" y="1093"/>
                      <a:pt x="2037" y="1010"/>
                    </a:cubicBezTo>
                    <a:cubicBezTo>
                      <a:pt x="2037" y="855"/>
                      <a:pt x="1977" y="689"/>
                      <a:pt x="1906" y="569"/>
                    </a:cubicBezTo>
                    <a:cubicBezTo>
                      <a:pt x="1870" y="510"/>
                      <a:pt x="1834" y="450"/>
                      <a:pt x="1798" y="391"/>
                    </a:cubicBezTo>
                    <a:lnTo>
                      <a:pt x="1798" y="391"/>
                    </a:lnTo>
                    <a:cubicBezTo>
                      <a:pt x="1810" y="415"/>
                      <a:pt x="1727" y="546"/>
                      <a:pt x="1727" y="569"/>
                    </a:cubicBezTo>
                    <a:cubicBezTo>
                      <a:pt x="1691" y="629"/>
                      <a:pt x="1679" y="689"/>
                      <a:pt x="1656" y="772"/>
                    </a:cubicBezTo>
                    <a:cubicBezTo>
                      <a:pt x="1608" y="867"/>
                      <a:pt x="1596" y="962"/>
                      <a:pt x="1632" y="1070"/>
                    </a:cubicBezTo>
                    <a:cubicBezTo>
                      <a:pt x="1668" y="1141"/>
                      <a:pt x="1727" y="1201"/>
                      <a:pt x="1787" y="1248"/>
                    </a:cubicBezTo>
                    <a:cubicBezTo>
                      <a:pt x="1834" y="1284"/>
                      <a:pt x="1870" y="1284"/>
                      <a:pt x="1906" y="1367"/>
                    </a:cubicBezTo>
                    <a:cubicBezTo>
                      <a:pt x="1953" y="1462"/>
                      <a:pt x="1965" y="1570"/>
                      <a:pt x="1977" y="1677"/>
                    </a:cubicBezTo>
                    <a:cubicBezTo>
                      <a:pt x="1989" y="1915"/>
                      <a:pt x="1929" y="2165"/>
                      <a:pt x="1870" y="2391"/>
                    </a:cubicBezTo>
                    <a:cubicBezTo>
                      <a:pt x="1858" y="2474"/>
                      <a:pt x="1834" y="2570"/>
                      <a:pt x="1798" y="2653"/>
                    </a:cubicBezTo>
                    <a:cubicBezTo>
                      <a:pt x="1787" y="2701"/>
                      <a:pt x="1787" y="2748"/>
                      <a:pt x="1775" y="2772"/>
                    </a:cubicBezTo>
                    <a:cubicBezTo>
                      <a:pt x="1751" y="2808"/>
                      <a:pt x="1751" y="2867"/>
                      <a:pt x="1739" y="2891"/>
                    </a:cubicBezTo>
                    <a:cubicBezTo>
                      <a:pt x="1632" y="3046"/>
                      <a:pt x="1608" y="3153"/>
                      <a:pt x="1537" y="3391"/>
                    </a:cubicBezTo>
                    <a:cubicBezTo>
                      <a:pt x="1596" y="2986"/>
                      <a:pt x="1453" y="2629"/>
                      <a:pt x="1156" y="2355"/>
                    </a:cubicBezTo>
                    <a:cubicBezTo>
                      <a:pt x="1215" y="2296"/>
                      <a:pt x="1251" y="2153"/>
                      <a:pt x="1251" y="1974"/>
                    </a:cubicBezTo>
                    <a:cubicBezTo>
                      <a:pt x="1191" y="1736"/>
                      <a:pt x="1072" y="1510"/>
                      <a:pt x="941" y="1308"/>
                    </a:cubicBezTo>
                    <a:cubicBezTo>
                      <a:pt x="882" y="1212"/>
                      <a:pt x="822" y="1153"/>
                      <a:pt x="739" y="1081"/>
                    </a:cubicBezTo>
                    <a:cubicBezTo>
                      <a:pt x="739" y="1081"/>
                      <a:pt x="703" y="1224"/>
                      <a:pt x="679" y="1248"/>
                    </a:cubicBezTo>
                    <a:lnTo>
                      <a:pt x="644" y="1427"/>
                    </a:lnTo>
                    <a:cubicBezTo>
                      <a:pt x="620" y="1510"/>
                      <a:pt x="596" y="1605"/>
                      <a:pt x="596" y="1689"/>
                    </a:cubicBezTo>
                    <a:cubicBezTo>
                      <a:pt x="596" y="1855"/>
                      <a:pt x="655" y="2022"/>
                      <a:pt x="763" y="2141"/>
                    </a:cubicBezTo>
                    <a:cubicBezTo>
                      <a:pt x="825" y="2214"/>
                      <a:pt x="932" y="2367"/>
                      <a:pt x="1060" y="2367"/>
                    </a:cubicBezTo>
                    <a:cubicBezTo>
                      <a:pt x="1080" y="2367"/>
                      <a:pt x="1099" y="2363"/>
                      <a:pt x="1120" y="2355"/>
                    </a:cubicBezTo>
                    <a:cubicBezTo>
                      <a:pt x="1120" y="2355"/>
                      <a:pt x="1132" y="2355"/>
                      <a:pt x="1132" y="2344"/>
                    </a:cubicBezTo>
                    <a:cubicBezTo>
                      <a:pt x="1441" y="2582"/>
                      <a:pt x="1548" y="3094"/>
                      <a:pt x="1453" y="3522"/>
                    </a:cubicBezTo>
                    <a:cubicBezTo>
                      <a:pt x="1429" y="3868"/>
                      <a:pt x="751" y="5058"/>
                      <a:pt x="1" y="6284"/>
                    </a:cubicBezTo>
                    <a:cubicBezTo>
                      <a:pt x="13" y="6308"/>
                      <a:pt x="48" y="6320"/>
                      <a:pt x="60" y="6344"/>
                    </a:cubicBezTo>
                    <a:cubicBezTo>
                      <a:pt x="810" y="5118"/>
                      <a:pt x="1477" y="3903"/>
                      <a:pt x="1537" y="3629"/>
                    </a:cubicBezTo>
                    <a:cubicBezTo>
                      <a:pt x="1620" y="3272"/>
                      <a:pt x="1727" y="3010"/>
                      <a:pt x="1870" y="2832"/>
                    </a:cubicBezTo>
                    <a:cubicBezTo>
                      <a:pt x="2037" y="2641"/>
                      <a:pt x="2203" y="2510"/>
                      <a:pt x="2430" y="2415"/>
                    </a:cubicBezTo>
                    <a:cubicBezTo>
                      <a:pt x="2443" y="2462"/>
                      <a:pt x="2495" y="2483"/>
                      <a:pt x="2562" y="2483"/>
                    </a:cubicBezTo>
                    <a:cubicBezTo>
                      <a:pt x="2612" y="2483"/>
                      <a:pt x="2671" y="2471"/>
                      <a:pt x="2727" y="2451"/>
                    </a:cubicBezTo>
                    <a:cubicBezTo>
                      <a:pt x="2965" y="2332"/>
                      <a:pt x="3132" y="2058"/>
                      <a:pt x="3275" y="1820"/>
                    </a:cubicBezTo>
                    <a:cubicBezTo>
                      <a:pt x="3201" y="1820"/>
                      <a:pt x="3124" y="1815"/>
                      <a:pt x="3049" y="1815"/>
                    </a:cubicBezTo>
                    <a:cubicBezTo>
                      <a:pt x="2954" y="1815"/>
                      <a:pt x="2861" y="1822"/>
                      <a:pt x="2775" y="1855"/>
                    </a:cubicBezTo>
                    <a:cubicBezTo>
                      <a:pt x="2656" y="1903"/>
                      <a:pt x="2560" y="1974"/>
                      <a:pt x="2489" y="2082"/>
                    </a:cubicBezTo>
                    <a:cubicBezTo>
                      <a:pt x="2441" y="2165"/>
                      <a:pt x="2370" y="2296"/>
                      <a:pt x="2394" y="2391"/>
                    </a:cubicBezTo>
                    <a:cubicBezTo>
                      <a:pt x="2156" y="2474"/>
                      <a:pt x="1941" y="2641"/>
                      <a:pt x="1787" y="2867"/>
                    </a:cubicBezTo>
                    <a:cubicBezTo>
                      <a:pt x="1846" y="2641"/>
                      <a:pt x="1918" y="2391"/>
                      <a:pt x="1965" y="2117"/>
                    </a:cubicBezTo>
                    <a:cubicBezTo>
                      <a:pt x="2060" y="1855"/>
                      <a:pt x="2239" y="1582"/>
                      <a:pt x="2453" y="1403"/>
                    </a:cubicBezTo>
                    <a:cubicBezTo>
                      <a:pt x="2453" y="1260"/>
                      <a:pt x="2501" y="1105"/>
                      <a:pt x="2501" y="962"/>
                    </a:cubicBezTo>
                    <a:cubicBezTo>
                      <a:pt x="2668" y="831"/>
                      <a:pt x="2751" y="617"/>
                      <a:pt x="2882" y="450"/>
                    </a:cubicBezTo>
                    <a:lnTo>
                      <a:pt x="2930" y="450"/>
                    </a:lnTo>
                    <a:lnTo>
                      <a:pt x="2977" y="415"/>
                    </a:lnTo>
                    <a:cubicBezTo>
                      <a:pt x="3096" y="319"/>
                      <a:pt x="3203" y="260"/>
                      <a:pt x="3275" y="129"/>
                    </a:cubicBezTo>
                    <a:cubicBezTo>
                      <a:pt x="3287" y="81"/>
                      <a:pt x="3322" y="58"/>
                      <a:pt x="3334" y="10"/>
                    </a:cubicBezTo>
                    <a:cubicBezTo>
                      <a:pt x="3328" y="4"/>
                      <a:pt x="3317" y="1"/>
                      <a:pt x="33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0"/>
              <p:cNvSpPr/>
              <p:nvPr/>
            </p:nvSpPr>
            <p:spPr>
              <a:xfrm>
                <a:off x="-426550" y="1214400"/>
                <a:ext cx="89600" cy="164625"/>
              </a:xfrm>
              <a:custGeom>
                <a:avLst/>
                <a:gdLst/>
                <a:ahLst/>
                <a:cxnLst/>
                <a:rect l="l" t="t" r="r" b="b"/>
                <a:pathLst>
                  <a:path w="3584" h="6585" extrusionOk="0">
                    <a:moveTo>
                      <a:pt x="727" y="0"/>
                    </a:moveTo>
                    <a:cubicBezTo>
                      <a:pt x="715" y="0"/>
                      <a:pt x="703" y="36"/>
                      <a:pt x="703" y="48"/>
                    </a:cubicBezTo>
                    <a:cubicBezTo>
                      <a:pt x="703" y="48"/>
                      <a:pt x="679" y="60"/>
                      <a:pt x="679" y="84"/>
                    </a:cubicBezTo>
                    <a:cubicBezTo>
                      <a:pt x="655" y="167"/>
                      <a:pt x="596" y="274"/>
                      <a:pt x="619" y="357"/>
                    </a:cubicBezTo>
                    <a:cubicBezTo>
                      <a:pt x="643" y="453"/>
                      <a:pt x="715" y="536"/>
                      <a:pt x="762" y="619"/>
                    </a:cubicBezTo>
                    <a:cubicBezTo>
                      <a:pt x="774" y="631"/>
                      <a:pt x="786" y="631"/>
                      <a:pt x="797" y="631"/>
                    </a:cubicBezTo>
                    <a:lnTo>
                      <a:pt x="797" y="631"/>
                    </a:lnTo>
                    <a:cubicBezTo>
                      <a:pt x="808" y="620"/>
                      <a:pt x="822" y="603"/>
                      <a:pt x="822" y="596"/>
                    </a:cubicBezTo>
                    <a:lnTo>
                      <a:pt x="822" y="536"/>
                    </a:lnTo>
                    <a:cubicBezTo>
                      <a:pt x="822" y="393"/>
                      <a:pt x="834" y="274"/>
                      <a:pt x="786" y="119"/>
                    </a:cubicBezTo>
                    <a:cubicBezTo>
                      <a:pt x="774" y="84"/>
                      <a:pt x="762" y="48"/>
                      <a:pt x="727" y="0"/>
                    </a:cubicBezTo>
                    <a:close/>
                    <a:moveTo>
                      <a:pt x="797" y="631"/>
                    </a:moveTo>
                    <a:cubicBezTo>
                      <a:pt x="791" y="638"/>
                      <a:pt x="786" y="643"/>
                      <a:pt x="786" y="643"/>
                    </a:cubicBezTo>
                    <a:cubicBezTo>
                      <a:pt x="830" y="842"/>
                      <a:pt x="926" y="1031"/>
                      <a:pt x="939" y="1228"/>
                    </a:cubicBezTo>
                    <a:lnTo>
                      <a:pt x="939" y="1228"/>
                    </a:lnTo>
                    <a:cubicBezTo>
                      <a:pt x="884" y="1185"/>
                      <a:pt x="828" y="1153"/>
                      <a:pt x="762" y="1131"/>
                    </a:cubicBezTo>
                    <a:lnTo>
                      <a:pt x="762" y="1072"/>
                    </a:lnTo>
                    <a:cubicBezTo>
                      <a:pt x="762" y="977"/>
                      <a:pt x="655" y="893"/>
                      <a:pt x="572" y="857"/>
                    </a:cubicBezTo>
                    <a:cubicBezTo>
                      <a:pt x="512" y="822"/>
                      <a:pt x="453" y="810"/>
                      <a:pt x="381" y="798"/>
                    </a:cubicBezTo>
                    <a:cubicBezTo>
                      <a:pt x="371" y="798"/>
                      <a:pt x="238" y="760"/>
                      <a:pt x="208" y="760"/>
                    </a:cubicBezTo>
                    <a:cubicBezTo>
                      <a:pt x="205" y="760"/>
                      <a:pt x="203" y="761"/>
                      <a:pt x="203" y="762"/>
                    </a:cubicBezTo>
                    <a:cubicBezTo>
                      <a:pt x="226" y="810"/>
                      <a:pt x="250" y="857"/>
                      <a:pt x="286" y="917"/>
                    </a:cubicBezTo>
                    <a:cubicBezTo>
                      <a:pt x="298" y="941"/>
                      <a:pt x="310" y="953"/>
                      <a:pt x="322" y="988"/>
                    </a:cubicBezTo>
                    <a:cubicBezTo>
                      <a:pt x="346" y="1012"/>
                      <a:pt x="369" y="1036"/>
                      <a:pt x="381" y="1048"/>
                    </a:cubicBezTo>
                    <a:cubicBezTo>
                      <a:pt x="381" y="1060"/>
                      <a:pt x="405" y="1072"/>
                      <a:pt x="417" y="1096"/>
                    </a:cubicBezTo>
                    <a:cubicBezTo>
                      <a:pt x="488" y="1155"/>
                      <a:pt x="536" y="1167"/>
                      <a:pt x="607" y="1179"/>
                    </a:cubicBezTo>
                    <a:cubicBezTo>
                      <a:pt x="629" y="1183"/>
                      <a:pt x="651" y="1186"/>
                      <a:pt x="672" y="1186"/>
                    </a:cubicBezTo>
                    <a:cubicBezTo>
                      <a:pt x="707" y="1186"/>
                      <a:pt x="740" y="1178"/>
                      <a:pt x="762" y="1155"/>
                    </a:cubicBezTo>
                    <a:cubicBezTo>
                      <a:pt x="827" y="1166"/>
                      <a:pt x="885" y="1199"/>
                      <a:pt x="940" y="1242"/>
                    </a:cubicBezTo>
                    <a:lnTo>
                      <a:pt x="940" y="1242"/>
                    </a:lnTo>
                    <a:cubicBezTo>
                      <a:pt x="940" y="1237"/>
                      <a:pt x="940" y="1233"/>
                      <a:pt x="939" y="1228"/>
                    </a:cubicBezTo>
                    <a:lnTo>
                      <a:pt x="939" y="1228"/>
                    </a:lnTo>
                    <a:cubicBezTo>
                      <a:pt x="944" y="1231"/>
                      <a:pt x="948" y="1235"/>
                      <a:pt x="953" y="1238"/>
                    </a:cubicBezTo>
                    <a:cubicBezTo>
                      <a:pt x="941" y="1036"/>
                      <a:pt x="846" y="834"/>
                      <a:pt x="798" y="631"/>
                    </a:cubicBezTo>
                    <a:cubicBezTo>
                      <a:pt x="798" y="631"/>
                      <a:pt x="798" y="631"/>
                      <a:pt x="797" y="631"/>
                    </a:cubicBezTo>
                    <a:close/>
                    <a:moveTo>
                      <a:pt x="131" y="1453"/>
                    </a:moveTo>
                    <a:lnTo>
                      <a:pt x="131" y="1453"/>
                    </a:lnTo>
                    <a:cubicBezTo>
                      <a:pt x="131" y="1453"/>
                      <a:pt x="132" y="1453"/>
                      <a:pt x="132" y="1453"/>
                    </a:cubicBezTo>
                    <a:lnTo>
                      <a:pt x="132" y="1453"/>
                    </a:lnTo>
                    <a:cubicBezTo>
                      <a:pt x="132" y="1453"/>
                      <a:pt x="131" y="1453"/>
                      <a:pt x="131" y="1453"/>
                    </a:cubicBezTo>
                    <a:close/>
                    <a:moveTo>
                      <a:pt x="1572" y="429"/>
                    </a:moveTo>
                    <a:cubicBezTo>
                      <a:pt x="1560" y="429"/>
                      <a:pt x="1393" y="679"/>
                      <a:pt x="1381" y="703"/>
                    </a:cubicBezTo>
                    <a:cubicBezTo>
                      <a:pt x="1346" y="774"/>
                      <a:pt x="1310" y="846"/>
                      <a:pt x="1310" y="941"/>
                    </a:cubicBezTo>
                    <a:cubicBezTo>
                      <a:pt x="1298" y="1024"/>
                      <a:pt x="1322" y="1119"/>
                      <a:pt x="1346" y="1191"/>
                    </a:cubicBezTo>
                    <a:lnTo>
                      <a:pt x="1346" y="1215"/>
                    </a:lnTo>
                    <a:lnTo>
                      <a:pt x="1346" y="1238"/>
                    </a:lnTo>
                    <a:cubicBezTo>
                      <a:pt x="1290" y="1338"/>
                      <a:pt x="1266" y="1448"/>
                      <a:pt x="1253" y="1559"/>
                    </a:cubicBezTo>
                    <a:lnTo>
                      <a:pt x="1253" y="1559"/>
                    </a:lnTo>
                    <a:cubicBezTo>
                      <a:pt x="1147" y="1466"/>
                      <a:pt x="1051" y="1331"/>
                      <a:pt x="940" y="1242"/>
                    </a:cubicBezTo>
                    <a:lnTo>
                      <a:pt x="940" y="1242"/>
                    </a:lnTo>
                    <a:cubicBezTo>
                      <a:pt x="941" y="1253"/>
                      <a:pt x="941" y="1264"/>
                      <a:pt x="941" y="1274"/>
                    </a:cubicBezTo>
                    <a:cubicBezTo>
                      <a:pt x="1048" y="1358"/>
                      <a:pt x="1143" y="1488"/>
                      <a:pt x="1250" y="1584"/>
                    </a:cubicBezTo>
                    <a:cubicBezTo>
                      <a:pt x="1251" y="1576"/>
                      <a:pt x="1252" y="1567"/>
                      <a:pt x="1253" y="1559"/>
                    </a:cubicBezTo>
                    <a:lnTo>
                      <a:pt x="1253" y="1559"/>
                    </a:lnTo>
                    <a:cubicBezTo>
                      <a:pt x="1260" y="1565"/>
                      <a:pt x="1267" y="1571"/>
                      <a:pt x="1274" y="1577"/>
                    </a:cubicBezTo>
                    <a:lnTo>
                      <a:pt x="1274" y="1577"/>
                    </a:lnTo>
                    <a:cubicBezTo>
                      <a:pt x="1276" y="1461"/>
                      <a:pt x="1311" y="1356"/>
                      <a:pt x="1358" y="1250"/>
                    </a:cubicBezTo>
                    <a:cubicBezTo>
                      <a:pt x="1363" y="1256"/>
                      <a:pt x="1378" y="1259"/>
                      <a:pt x="1395" y="1259"/>
                    </a:cubicBezTo>
                    <a:cubicBezTo>
                      <a:pt x="1411" y="1259"/>
                      <a:pt x="1429" y="1256"/>
                      <a:pt x="1441" y="1250"/>
                    </a:cubicBezTo>
                    <a:cubicBezTo>
                      <a:pt x="1489" y="1227"/>
                      <a:pt x="1512" y="1179"/>
                      <a:pt x="1548" y="1131"/>
                    </a:cubicBezTo>
                    <a:cubicBezTo>
                      <a:pt x="1560" y="1119"/>
                      <a:pt x="1584" y="1084"/>
                      <a:pt x="1596" y="1060"/>
                    </a:cubicBezTo>
                    <a:cubicBezTo>
                      <a:pt x="1608" y="953"/>
                      <a:pt x="1619" y="869"/>
                      <a:pt x="1631" y="762"/>
                    </a:cubicBezTo>
                    <a:lnTo>
                      <a:pt x="1631" y="631"/>
                    </a:lnTo>
                    <a:cubicBezTo>
                      <a:pt x="1619" y="572"/>
                      <a:pt x="1608" y="488"/>
                      <a:pt x="1596" y="429"/>
                    </a:cubicBezTo>
                    <a:close/>
                    <a:moveTo>
                      <a:pt x="904" y="1960"/>
                    </a:moveTo>
                    <a:lnTo>
                      <a:pt x="904" y="1960"/>
                    </a:lnTo>
                    <a:cubicBezTo>
                      <a:pt x="930" y="1965"/>
                      <a:pt x="955" y="1971"/>
                      <a:pt x="979" y="1978"/>
                    </a:cubicBezTo>
                    <a:lnTo>
                      <a:pt x="979" y="1978"/>
                    </a:lnTo>
                    <a:cubicBezTo>
                      <a:pt x="966" y="1973"/>
                      <a:pt x="954" y="1969"/>
                      <a:pt x="941" y="1965"/>
                    </a:cubicBezTo>
                    <a:cubicBezTo>
                      <a:pt x="927" y="1962"/>
                      <a:pt x="915" y="1961"/>
                      <a:pt x="904" y="1960"/>
                    </a:cubicBezTo>
                    <a:close/>
                    <a:moveTo>
                      <a:pt x="132" y="1453"/>
                    </a:moveTo>
                    <a:lnTo>
                      <a:pt x="132" y="1453"/>
                    </a:lnTo>
                    <a:cubicBezTo>
                      <a:pt x="145" y="1458"/>
                      <a:pt x="203" y="1596"/>
                      <a:pt x="226" y="1608"/>
                    </a:cubicBezTo>
                    <a:cubicBezTo>
                      <a:pt x="250" y="1667"/>
                      <a:pt x="286" y="1727"/>
                      <a:pt x="322" y="1786"/>
                    </a:cubicBezTo>
                    <a:cubicBezTo>
                      <a:pt x="369" y="1893"/>
                      <a:pt x="441" y="1953"/>
                      <a:pt x="548" y="1989"/>
                    </a:cubicBezTo>
                    <a:cubicBezTo>
                      <a:pt x="584" y="1995"/>
                      <a:pt x="622" y="1997"/>
                      <a:pt x="661" y="1997"/>
                    </a:cubicBezTo>
                    <a:cubicBezTo>
                      <a:pt x="700" y="1997"/>
                      <a:pt x="738" y="1995"/>
                      <a:pt x="774" y="1989"/>
                    </a:cubicBezTo>
                    <a:cubicBezTo>
                      <a:pt x="826" y="1971"/>
                      <a:pt x="853" y="1960"/>
                      <a:pt x="892" y="1960"/>
                    </a:cubicBezTo>
                    <a:cubicBezTo>
                      <a:pt x="896" y="1960"/>
                      <a:pt x="900" y="1960"/>
                      <a:pt x="904" y="1960"/>
                    </a:cubicBezTo>
                    <a:lnTo>
                      <a:pt x="904" y="1960"/>
                    </a:lnTo>
                    <a:cubicBezTo>
                      <a:pt x="889" y="1958"/>
                      <a:pt x="873" y="1955"/>
                      <a:pt x="857" y="1953"/>
                    </a:cubicBezTo>
                    <a:cubicBezTo>
                      <a:pt x="881" y="1917"/>
                      <a:pt x="881" y="1893"/>
                      <a:pt x="857" y="1834"/>
                    </a:cubicBezTo>
                    <a:cubicBezTo>
                      <a:pt x="846" y="1774"/>
                      <a:pt x="798" y="1703"/>
                      <a:pt x="762" y="1643"/>
                    </a:cubicBezTo>
                    <a:cubicBezTo>
                      <a:pt x="643" y="1548"/>
                      <a:pt x="476" y="1488"/>
                      <a:pt x="346" y="1477"/>
                    </a:cubicBezTo>
                    <a:cubicBezTo>
                      <a:pt x="262" y="1465"/>
                      <a:pt x="191" y="1465"/>
                      <a:pt x="132" y="1453"/>
                    </a:cubicBezTo>
                    <a:close/>
                    <a:moveTo>
                      <a:pt x="979" y="1978"/>
                    </a:moveTo>
                    <a:cubicBezTo>
                      <a:pt x="1071" y="2012"/>
                      <a:pt x="1155" y="2057"/>
                      <a:pt x="1238" y="2120"/>
                    </a:cubicBezTo>
                    <a:cubicBezTo>
                      <a:pt x="1315" y="2177"/>
                      <a:pt x="1388" y="2244"/>
                      <a:pt x="1456" y="2315"/>
                    </a:cubicBezTo>
                    <a:lnTo>
                      <a:pt x="1456" y="2315"/>
                    </a:lnTo>
                    <a:cubicBezTo>
                      <a:pt x="1451" y="2306"/>
                      <a:pt x="1447" y="2297"/>
                      <a:pt x="1442" y="2288"/>
                    </a:cubicBezTo>
                    <a:lnTo>
                      <a:pt x="1442" y="2288"/>
                    </a:lnTo>
                    <a:cubicBezTo>
                      <a:pt x="1289" y="2137"/>
                      <a:pt x="1159" y="2030"/>
                      <a:pt x="979" y="1978"/>
                    </a:cubicBezTo>
                    <a:close/>
                    <a:moveTo>
                      <a:pt x="1274" y="1577"/>
                    </a:moveTo>
                    <a:cubicBezTo>
                      <a:pt x="1274" y="1579"/>
                      <a:pt x="1274" y="1582"/>
                      <a:pt x="1274" y="1584"/>
                    </a:cubicBezTo>
                    <a:cubicBezTo>
                      <a:pt x="1264" y="1811"/>
                      <a:pt x="1336" y="2070"/>
                      <a:pt x="1442" y="2288"/>
                    </a:cubicBezTo>
                    <a:lnTo>
                      <a:pt x="1442" y="2288"/>
                    </a:lnTo>
                    <a:cubicBezTo>
                      <a:pt x="1454" y="2299"/>
                      <a:pt x="1465" y="2310"/>
                      <a:pt x="1477" y="2322"/>
                    </a:cubicBezTo>
                    <a:cubicBezTo>
                      <a:pt x="1334" y="2108"/>
                      <a:pt x="1298" y="1869"/>
                      <a:pt x="1298" y="1596"/>
                    </a:cubicBezTo>
                    <a:cubicBezTo>
                      <a:pt x="1290" y="1590"/>
                      <a:pt x="1282" y="1584"/>
                      <a:pt x="1274" y="1577"/>
                    </a:cubicBezTo>
                    <a:close/>
                    <a:moveTo>
                      <a:pt x="2084" y="1227"/>
                    </a:moveTo>
                    <a:cubicBezTo>
                      <a:pt x="1977" y="1358"/>
                      <a:pt x="1846" y="1465"/>
                      <a:pt x="1798" y="1619"/>
                    </a:cubicBezTo>
                    <a:cubicBezTo>
                      <a:pt x="1774" y="1739"/>
                      <a:pt x="1774" y="1881"/>
                      <a:pt x="1798" y="1977"/>
                    </a:cubicBezTo>
                    <a:cubicBezTo>
                      <a:pt x="1834" y="2072"/>
                      <a:pt x="1893" y="2215"/>
                      <a:pt x="2000" y="2250"/>
                    </a:cubicBezTo>
                    <a:cubicBezTo>
                      <a:pt x="1924" y="2469"/>
                      <a:pt x="1908" y="2728"/>
                      <a:pt x="1961" y="2962"/>
                    </a:cubicBezTo>
                    <a:lnTo>
                      <a:pt x="1961" y="2962"/>
                    </a:lnTo>
                    <a:cubicBezTo>
                      <a:pt x="1962" y="2963"/>
                      <a:pt x="1963" y="2964"/>
                      <a:pt x="1965" y="2965"/>
                    </a:cubicBezTo>
                    <a:cubicBezTo>
                      <a:pt x="1969" y="2978"/>
                      <a:pt x="1978" y="2989"/>
                      <a:pt x="1988" y="3000"/>
                    </a:cubicBezTo>
                    <a:lnTo>
                      <a:pt x="1988" y="3000"/>
                    </a:lnTo>
                    <a:cubicBezTo>
                      <a:pt x="1984" y="2984"/>
                      <a:pt x="1980" y="2969"/>
                      <a:pt x="1977" y="2953"/>
                    </a:cubicBezTo>
                    <a:cubicBezTo>
                      <a:pt x="1941" y="2691"/>
                      <a:pt x="1941" y="2489"/>
                      <a:pt x="2012" y="2262"/>
                    </a:cubicBezTo>
                    <a:cubicBezTo>
                      <a:pt x="2016" y="2263"/>
                      <a:pt x="2021" y="2263"/>
                      <a:pt x="2025" y="2263"/>
                    </a:cubicBezTo>
                    <a:cubicBezTo>
                      <a:pt x="2094" y="2263"/>
                      <a:pt x="2181" y="2171"/>
                      <a:pt x="2215" y="2036"/>
                    </a:cubicBezTo>
                    <a:cubicBezTo>
                      <a:pt x="2262" y="1786"/>
                      <a:pt x="2179" y="1488"/>
                      <a:pt x="2084" y="1227"/>
                    </a:cubicBezTo>
                    <a:close/>
                    <a:moveTo>
                      <a:pt x="1456" y="2315"/>
                    </a:moveTo>
                    <a:cubicBezTo>
                      <a:pt x="1474" y="2351"/>
                      <a:pt x="1493" y="2385"/>
                      <a:pt x="1512" y="2417"/>
                    </a:cubicBezTo>
                    <a:cubicBezTo>
                      <a:pt x="1703" y="2620"/>
                      <a:pt x="1846" y="2834"/>
                      <a:pt x="1977" y="3024"/>
                    </a:cubicBezTo>
                    <a:cubicBezTo>
                      <a:pt x="1971" y="3004"/>
                      <a:pt x="1965" y="2983"/>
                      <a:pt x="1961" y="2962"/>
                    </a:cubicBezTo>
                    <a:lnTo>
                      <a:pt x="1961" y="2962"/>
                    </a:lnTo>
                    <a:cubicBezTo>
                      <a:pt x="1928" y="2937"/>
                      <a:pt x="1916" y="2892"/>
                      <a:pt x="1893" y="2858"/>
                    </a:cubicBezTo>
                    <a:cubicBezTo>
                      <a:pt x="1834" y="2786"/>
                      <a:pt x="1786" y="2715"/>
                      <a:pt x="1727" y="2643"/>
                    </a:cubicBezTo>
                    <a:cubicBezTo>
                      <a:pt x="1648" y="2537"/>
                      <a:pt x="1557" y="2421"/>
                      <a:pt x="1456" y="2315"/>
                    </a:cubicBezTo>
                    <a:close/>
                    <a:moveTo>
                      <a:pt x="1988" y="3000"/>
                    </a:moveTo>
                    <a:lnTo>
                      <a:pt x="1988" y="3000"/>
                    </a:lnTo>
                    <a:cubicBezTo>
                      <a:pt x="2025" y="3134"/>
                      <a:pt x="2094" y="3279"/>
                      <a:pt x="2198" y="3442"/>
                    </a:cubicBezTo>
                    <a:lnTo>
                      <a:pt x="2198" y="3442"/>
                    </a:lnTo>
                    <a:cubicBezTo>
                      <a:pt x="2232" y="3471"/>
                      <a:pt x="2266" y="3502"/>
                      <a:pt x="2298" y="3536"/>
                    </a:cubicBezTo>
                    <a:cubicBezTo>
                      <a:pt x="2143" y="3322"/>
                      <a:pt x="2096" y="3239"/>
                      <a:pt x="2036" y="3060"/>
                    </a:cubicBezTo>
                    <a:cubicBezTo>
                      <a:pt x="2029" y="3037"/>
                      <a:pt x="2007" y="3019"/>
                      <a:pt x="1988" y="3000"/>
                    </a:cubicBezTo>
                    <a:close/>
                    <a:moveTo>
                      <a:pt x="298" y="2679"/>
                    </a:moveTo>
                    <a:cubicBezTo>
                      <a:pt x="191" y="2679"/>
                      <a:pt x="107" y="2679"/>
                      <a:pt x="0" y="2703"/>
                    </a:cubicBezTo>
                    <a:cubicBezTo>
                      <a:pt x="12" y="2703"/>
                      <a:pt x="95" y="2834"/>
                      <a:pt x="95" y="2846"/>
                    </a:cubicBezTo>
                    <a:cubicBezTo>
                      <a:pt x="119" y="2893"/>
                      <a:pt x="167" y="2953"/>
                      <a:pt x="215" y="3001"/>
                    </a:cubicBezTo>
                    <a:cubicBezTo>
                      <a:pt x="274" y="3060"/>
                      <a:pt x="322" y="3143"/>
                      <a:pt x="405" y="3203"/>
                    </a:cubicBezTo>
                    <a:cubicBezTo>
                      <a:pt x="525" y="3301"/>
                      <a:pt x="655" y="3359"/>
                      <a:pt x="804" y="3359"/>
                    </a:cubicBezTo>
                    <a:cubicBezTo>
                      <a:pt x="818" y="3359"/>
                      <a:pt x="831" y="3359"/>
                      <a:pt x="846" y="3358"/>
                    </a:cubicBezTo>
                    <a:cubicBezTo>
                      <a:pt x="861" y="3358"/>
                      <a:pt x="879" y="3358"/>
                      <a:pt x="899" y="3358"/>
                    </a:cubicBezTo>
                    <a:cubicBezTo>
                      <a:pt x="1025" y="3358"/>
                      <a:pt x="1209" y="3349"/>
                      <a:pt x="1250" y="3215"/>
                    </a:cubicBezTo>
                    <a:lnTo>
                      <a:pt x="1250" y="3203"/>
                    </a:lnTo>
                    <a:cubicBezTo>
                      <a:pt x="1311" y="3186"/>
                      <a:pt x="1374" y="3179"/>
                      <a:pt x="1436" y="3179"/>
                    </a:cubicBezTo>
                    <a:cubicBezTo>
                      <a:pt x="1761" y="3179"/>
                      <a:pt x="2097" y="3388"/>
                      <a:pt x="2337" y="3643"/>
                    </a:cubicBezTo>
                    <a:lnTo>
                      <a:pt x="2337" y="3643"/>
                    </a:lnTo>
                    <a:cubicBezTo>
                      <a:pt x="2285" y="3573"/>
                      <a:pt x="2239" y="3506"/>
                      <a:pt x="2198" y="3442"/>
                    </a:cubicBezTo>
                    <a:lnTo>
                      <a:pt x="2198" y="3442"/>
                    </a:lnTo>
                    <a:cubicBezTo>
                      <a:pt x="1981" y="3257"/>
                      <a:pt x="1728" y="3164"/>
                      <a:pt x="1449" y="3164"/>
                    </a:cubicBezTo>
                    <a:cubicBezTo>
                      <a:pt x="1384" y="3164"/>
                      <a:pt x="1318" y="3169"/>
                      <a:pt x="1250" y="3179"/>
                    </a:cubicBezTo>
                    <a:cubicBezTo>
                      <a:pt x="1250" y="3096"/>
                      <a:pt x="1143" y="2965"/>
                      <a:pt x="1012" y="2858"/>
                    </a:cubicBezTo>
                    <a:cubicBezTo>
                      <a:pt x="786" y="2762"/>
                      <a:pt x="548" y="2715"/>
                      <a:pt x="298" y="2679"/>
                    </a:cubicBezTo>
                    <a:close/>
                    <a:moveTo>
                      <a:pt x="2337" y="3643"/>
                    </a:moveTo>
                    <a:cubicBezTo>
                      <a:pt x="2351" y="3663"/>
                      <a:pt x="2366" y="3683"/>
                      <a:pt x="2381" y="3703"/>
                    </a:cubicBezTo>
                    <a:cubicBezTo>
                      <a:pt x="2382" y="3703"/>
                      <a:pt x="2382" y="3703"/>
                      <a:pt x="2382" y="3704"/>
                    </a:cubicBezTo>
                    <a:lnTo>
                      <a:pt x="2382" y="3704"/>
                    </a:lnTo>
                    <a:cubicBezTo>
                      <a:pt x="2378" y="3695"/>
                      <a:pt x="2373" y="3687"/>
                      <a:pt x="2370" y="3679"/>
                    </a:cubicBezTo>
                    <a:cubicBezTo>
                      <a:pt x="2359" y="3667"/>
                      <a:pt x="2348" y="3655"/>
                      <a:pt x="2337" y="3643"/>
                    </a:cubicBezTo>
                    <a:close/>
                    <a:moveTo>
                      <a:pt x="2382" y="3704"/>
                    </a:moveTo>
                    <a:cubicBezTo>
                      <a:pt x="2540" y="4022"/>
                      <a:pt x="3038" y="5264"/>
                      <a:pt x="3513" y="6584"/>
                    </a:cubicBezTo>
                    <a:cubicBezTo>
                      <a:pt x="3548" y="6584"/>
                      <a:pt x="3560" y="6572"/>
                      <a:pt x="3584" y="6572"/>
                    </a:cubicBezTo>
                    <a:cubicBezTo>
                      <a:pt x="3084" y="5216"/>
                      <a:pt x="2573" y="3931"/>
                      <a:pt x="2382" y="37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0"/>
              <p:cNvSpPr/>
              <p:nvPr/>
            </p:nvSpPr>
            <p:spPr>
              <a:xfrm>
                <a:off x="-318800" y="1221725"/>
                <a:ext cx="67875" cy="173375"/>
              </a:xfrm>
              <a:custGeom>
                <a:avLst/>
                <a:gdLst/>
                <a:ahLst/>
                <a:cxnLst/>
                <a:rect l="l" t="t" r="r" b="b"/>
                <a:pathLst>
                  <a:path w="2715" h="6935" extrusionOk="0">
                    <a:moveTo>
                      <a:pt x="2284" y="0"/>
                    </a:moveTo>
                    <a:cubicBezTo>
                      <a:pt x="2269" y="0"/>
                      <a:pt x="2247" y="11"/>
                      <a:pt x="2239" y="29"/>
                    </a:cubicBezTo>
                    <a:cubicBezTo>
                      <a:pt x="2227" y="29"/>
                      <a:pt x="2227" y="29"/>
                      <a:pt x="2203" y="41"/>
                    </a:cubicBezTo>
                    <a:cubicBezTo>
                      <a:pt x="2132" y="88"/>
                      <a:pt x="2012" y="148"/>
                      <a:pt x="1989" y="231"/>
                    </a:cubicBezTo>
                    <a:cubicBezTo>
                      <a:pt x="1941" y="303"/>
                      <a:pt x="1941" y="422"/>
                      <a:pt x="1929" y="517"/>
                    </a:cubicBezTo>
                    <a:cubicBezTo>
                      <a:pt x="1929" y="526"/>
                      <a:pt x="1937" y="536"/>
                      <a:pt x="1946" y="545"/>
                    </a:cubicBezTo>
                    <a:lnTo>
                      <a:pt x="1946" y="545"/>
                    </a:lnTo>
                    <a:cubicBezTo>
                      <a:pt x="1948" y="540"/>
                      <a:pt x="1951" y="534"/>
                      <a:pt x="1953" y="529"/>
                    </a:cubicBezTo>
                    <a:lnTo>
                      <a:pt x="2001" y="517"/>
                    </a:lnTo>
                    <a:cubicBezTo>
                      <a:pt x="2012" y="493"/>
                      <a:pt x="2024" y="469"/>
                      <a:pt x="2048" y="469"/>
                    </a:cubicBezTo>
                    <a:cubicBezTo>
                      <a:pt x="2132" y="350"/>
                      <a:pt x="2227" y="279"/>
                      <a:pt x="2262" y="124"/>
                    </a:cubicBezTo>
                    <a:cubicBezTo>
                      <a:pt x="2286" y="88"/>
                      <a:pt x="2286" y="41"/>
                      <a:pt x="2298" y="5"/>
                    </a:cubicBezTo>
                    <a:cubicBezTo>
                      <a:pt x="2295" y="2"/>
                      <a:pt x="2290" y="0"/>
                      <a:pt x="2284" y="0"/>
                    </a:cubicBezTo>
                    <a:close/>
                    <a:moveTo>
                      <a:pt x="1370" y="291"/>
                    </a:moveTo>
                    <a:cubicBezTo>
                      <a:pt x="1358" y="338"/>
                      <a:pt x="1358" y="398"/>
                      <a:pt x="1346" y="433"/>
                    </a:cubicBezTo>
                    <a:cubicBezTo>
                      <a:pt x="1346" y="469"/>
                      <a:pt x="1346" y="493"/>
                      <a:pt x="1334" y="517"/>
                    </a:cubicBezTo>
                    <a:cubicBezTo>
                      <a:pt x="1334" y="541"/>
                      <a:pt x="1334" y="576"/>
                      <a:pt x="1346" y="600"/>
                    </a:cubicBezTo>
                    <a:lnTo>
                      <a:pt x="1346" y="648"/>
                    </a:lnTo>
                    <a:cubicBezTo>
                      <a:pt x="1358" y="731"/>
                      <a:pt x="1393" y="779"/>
                      <a:pt x="1453" y="838"/>
                    </a:cubicBezTo>
                    <a:cubicBezTo>
                      <a:pt x="1472" y="877"/>
                      <a:pt x="1516" y="916"/>
                      <a:pt x="1563" y="916"/>
                    </a:cubicBezTo>
                    <a:cubicBezTo>
                      <a:pt x="1571" y="916"/>
                      <a:pt x="1579" y="915"/>
                      <a:pt x="1587" y="913"/>
                    </a:cubicBezTo>
                    <a:lnTo>
                      <a:pt x="1587" y="913"/>
                    </a:lnTo>
                    <a:cubicBezTo>
                      <a:pt x="1644" y="972"/>
                      <a:pt x="1668" y="1054"/>
                      <a:pt x="1691" y="1124"/>
                    </a:cubicBezTo>
                    <a:cubicBezTo>
                      <a:pt x="1692" y="1123"/>
                      <a:pt x="1692" y="1123"/>
                      <a:pt x="1693" y="1122"/>
                    </a:cubicBezTo>
                    <a:lnTo>
                      <a:pt x="1693" y="1122"/>
                    </a:lnTo>
                    <a:cubicBezTo>
                      <a:pt x="1705" y="1199"/>
                      <a:pt x="1711" y="1283"/>
                      <a:pt x="1719" y="1364"/>
                    </a:cubicBezTo>
                    <a:lnTo>
                      <a:pt x="1719" y="1364"/>
                    </a:lnTo>
                    <a:cubicBezTo>
                      <a:pt x="1713" y="1282"/>
                      <a:pt x="1709" y="1198"/>
                      <a:pt x="1693" y="1121"/>
                    </a:cubicBezTo>
                    <a:lnTo>
                      <a:pt x="1693" y="1121"/>
                    </a:lnTo>
                    <a:cubicBezTo>
                      <a:pt x="1823" y="955"/>
                      <a:pt x="1870" y="754"/>
                      <a:pt x="1953" y="553"/>
                    </a:cubicBezTo>
                    <a:cubicBezTo>
                      <a:pt x="1951" y="550"/>
                      <a:pt x="1948" y="548"/>
                      <a:pt x="1946" y="545"/>
                    </a:cubicBezTo>
                    <a:lnTo>
                      <a:pt x="1946" y="545"/>
                    </a:lnTo>
                    <a:cubicBezTo>
                      <a:pt x="1867" y="732"/>
                      <a:pt x="1818" y="950"/>
                      <a:pt x="1691" y="1112"/>
                    </a:cubicBezTo>
                    <a:lnTo>
                      <a:pt x="1691" y="1112"/>
                    </a:lnTo>
                    <a:cubicBezTo>
                      <a:pt x="1675" y="1035"/>
                      <a:pt x="1647" y="965"/>
                      <a:pt x="1596" y="910"/>
                    </a:cubicBezTo>
                    <a:cubicBezTo>
                      <a:pt x="1593" y="911"/>
                      <a:pt x="1590" y="912"/>
                      <a:pt x="1587" y="913"/>
                    </a:cubicBezTo>
                    <a:lnTo>
                      <a:pt x="1587" y="913"/>
                    </a:lnTo>
                    <a:cubicBezTo>
                      <a:pt x="1586" y="912"/>
                      <a:pt x="1585" y="911"/>
                      <a:pt x="1584" y="910"/>
                    </a:cubicBezTo>
                    <a:cubicBezTo>
                      <a:pt x="1596" y="898"/>
                      <a:pt x="1620" y="886"/>
                      <a:pt x="1620" y="874"/>
                    </a:cubicBezTo>
                    <a:cubicBezTo>
                      <a:pt x="1691" y="779"/>
                      <a:pt x="1643" y="660"/>
                      <a:pt x="1596" y="576"/>
                    </a:cubicBezTo>
                    <a:cubicBezTo>
                      <a:pt x="1572" y="517"/>
                      <a:pt x="1536" y="469"/>
                      <a:pt x="1489" y="422"/>
                    </a:cubicBezTo>
                    <a:cubicBezTo>
                      <a:pt x="1477" y="410"/>
                      <a:pt x="1370" y="291"/>
                      <a:pt x="1370" y="291"/>
                    </a:cubicBezTo>
                    <a:close/>
                    <a:moveTo>
                      <a:pt x="24" y="1707"/>
                    </a:moveTo>
                    <a:lnTo>
                      <a:pt x="24" y="1707"/>
                    </a:lnTo>
                    <a:cubicBezTo>
                      <a:pt x="24" y="1708"/>
                      <a:pt x="25" y="1708"/>
                      <a:pt x="25" y="1708"/>
                    </a:cubicBezTo>
                    <a:lnTo>
                      <a:pt x="25" y="1708"/>
                    </a:lnTo>
                    <a:cubicBezTo>
                      <a:pt x="25" y="1708"/>
                      <a:pt x="24" y="1707"/>
                      <a:pt x="24" y="1707"/>
                    </a:cubicBezTo>
                    <a:close/>
                    <a:moveTo>
                      <a:pt x="917" y="731"/>
                    </a:moveTo>
                    <a:lnTo>
                      <a:pt x="917" y="731"/>
                    </a:lnTo>
                    <a:cubicBezTo>
                      <a:pt x="929" y="755"/>
                      <a:pt x="881" y="898"/>
                      <a:pt x="869" y="910"/>
                    </a:cubicBezTo>
                    <a:cubicBezTo>
                      <a:pt x="858" y="969"/>
                      <a:pt x="858" y="1053"/>
                      <a:pt x="834" y="1112"/>
                    </a:cubicBezTo>
                    <a:cubicBezTo>
                      <a:pt x="822" y="1207"/>
                      <a:pt x="822" y="1315"/>
                      <a:pt x="893" y="1410"/>
                    </a:cubicBezTo>
                    <a:cubicBezTo>
                      <a:pt x="941" y="1469"/>
                      <a:pt x="1012" y="1505"/>
                      <a:pt x="1072" y="1553"/>
                    </a:cubicBezTo>
                    <a:cubicBezTo>
                      <a:pt x="1131" y="1588"/>
                      <a:pt x="1167" y="1588"/>
                      <a:pt x="1215" y="1648"/>
                    </a:cubicBezTo>
                    <a:cubicBezTo>
                      <a:pt x="1274" y="1731"/>
                      <a:pt x="1322" y="1838"/>
                      <a:pt x="1346" y="1946"/>
                    </a:cubicBezTo>
                    <a:cubicBezTo>
                      <a:pt x="1417" y="2184"/>
                      <a:pt x="1417" y="2422"/>
                      <a:pt x="1417" y="2672"/>
                    </a:cubicBezTo>
                    <a:lnTo>
                      <a:pt x="1417" y="2958"/>
                    </a:lnTo>
                    <a:lnTo>
                      <a:pt x="1417" y="3089"/>
                    </a:lnTo>
                    <a:cubicBezTo>
                      <a:pt x="1417" y="3112"/>
                      <a:pt x="1429" y="3172"/>
                      <a:pt x="1417" y="3208"/>
                    </a:cubicBezTo>
                    <a:cubicBezTo>
                      <a:pt x="1358" y="3374"/>
                      <a:pt x="1346" y="3470"/>
                      <a:pt x="1334" y="3743"/>
                    </a:cubicBezTo>
                    <a:cubicBezTo>
                      <a:pt x="1286" y="3327"/>
                      <a:pt x="1072" y="3029"/>
                      <a:pt x="715" y="2839"/>
                    </a:cubicBezTo>
                    <a:cubicBezTo>
                      <a:pt x="762" y="2755"/>
                      <a:pt x="750" y="2612"/>
                      <a:pt x="715" y="2446"/>
                    </a:cubicBezTo>
                    <a:cubicBezTo>
                      <a:pt x="619" y="2219"/>
                      <a:pt x="453" y="2041"/>
                      <a:pt x="262" y="1862"/>
                    </a:cubicBezTo>
                    <a:cubicBezTo>
                      <a:pt x="179" y="1803"/>
                      <a:pt x="108" y="1744"/>
                      <a:pt x="25" y="1708"/>
                    </a:cubicBezTo>
                    <a:lnTo>
                      <a:pt x="25" y="1708"/>
                    </a:lnTo>
                    <a:cubicBezTo>
                      <a:pt x="34" y="1716"/>
                      <a:pt x="0" y="1851"/>
                      <a:pt x="0" y="1886"/>
                    </a:cubicBezTo>
                    <a:lnTo>
                      <a:pt x="0" y="2065"/>
                    </a:lnTo>
                    <a:cubicBezTo>
                      <a:pt x="24" y="2148"/>
                      <a:pt x="0" y="2243"/>
                      <a:pt x="36" y="2327"/>
                    </a:cubicBezTo>
                    <a:cubicBezTo>
                      <a:pt x="84" y="2493"/>
                      <a:pt x="167" y="2624"/>
                      <a:pt x="298" y="2731"/>
                    </a:cubicBezTo>
                    <a:cubicBezTo>
                      <a:pt x="381" y="2787"/>
                      <a:pt x="500" y="2892"/>
                      <a:pt x="610" y="2892"/>
                    </a:cubicBezTo>
                    <a:cubicBezTo>
                      <a:pt x="642" y="2892"/>
                      <a:pt x="673" y="2884"/>
                      <a:pt x="703" y="2862"/>
                    </a:cubicBezTo>
                    <a:lnTo>
                      <a:pt x="715" y="2850"/>
                    </a:lnTo>
                    <a:cubicBezTo>
                      <a:pt x="1072" y="3017"/>
                      <a:pt x="1286" y="3470"/>
                      <a:pt x="1310" y="3910"/>
                    </a:cubicBezTo>
                    <a:cubicBezTo>
                      <a:pt x="1346" y="4196"/>
                      <a:pt x="965" y="5517"/>
                      <a:pt x="524" y="6887"/>
                    </a:cubicBezTo>
                    <a:cubicBezTo>
                      <a:pt x="560" y="6899"/>
                      <a:pt x="572" y="6910"/>
                      <a:pt x="584" y="6934"/>
                    </a:cubicBezTo>
                    <a:cubicBezTo>
                      <a:pt x="1024" y="5553"/>
                      <a:pt x="1405" y="4220"/>
                      <a:pt x="1393" y="3934"/>
                    </a:cubicBezTo>
                    <a:cubicBezTo>
                      <a:pt x="1405" y="3565"/>
                      <a:pt x="1429" y="3303"/>
                      <a:pt x="1536" y="3089"/>
                    </a:cubicBezTo>
                    <a:cubicBezTo>
                      <a:pt x="1655" y="2862"/>
                      <a:pt x="1798" y="2696"/>
                      <a:pt x="1965" y="2565"/>
                    </a:cubicBezTo>
                    <a:cubicBezTo>
                      <a:pt x="1983" y="2587"/>
                      <a:pt x="2014" y="2598"/>
                      <a:pt x="2052" y="2598"/>
                    </a:cubicBezTo>
                    <a:cubicBezTo>
                      <a:pt x="2115" y="2598"/>
                      <a:pt x="2196" y="2569"/>
                      <a:pt x="2262" y="2517"/>
                    </a:cubicBezTo>
                    <a:cubicBezTo>
                      <a:pt x="2465" y="2338"/>
                      <a:pt x="2560" y="2041"/>
                      <a:pt x="2655" y="1791"/>
                    </a:cubicBezTo>
                    <a:lnTo>
                      <a:pt x="2655" y="1791"/>
                    </a:lnTo>
                    <a:cubicBezTo>
                      <a:pt x="2489" y="1838"/>
                      <a:pt x="2310" y="1838"/>
                      <a:pt x="2179" y="1946"/>
                    </a:cubicBezTo>
                    <a:cubicBezTo>
                      <a:pt x="2072" y="2017"/>
                      <a:pt x="2001" y="2124"/>
                      <a:pt x="1953" y="2219"/>
                    </a:cubicBezTo>
                    <a:cubicBezTo>
                      <a:pt x="1929" y="2315"/>
                      <a:pt x="1881" y="2469"/>
                      <a:pt x="1941" y="2553"/>
                    </a:cubicBezTo>
                    <a:cubicBezTo>
                      <a:pt x="1727" y="2708"/>
                      <a:pt x="1548" y="2910"/>
                      <a:pt x="1453" y="3148"/>
                    </a:cubicBezTo>
                    <a:cubicBezTo>
                      <a:pt x="1453" y="2910"/>
                      <a:pt x="1477" y="2660"/>
                      <a:pt x="1453" y="2386"/>
                    </a:cubicBezTo>
                    <a:cubicBezTo>
                      <a:pt x="1477" y="2112"/>
                      <a:pt x="1584" y="1791"/>
                      <a:pt x="1762" y="1588"/>
                    </a:cubicBezTo>
                    <a:cubicBezTo>
                      <a:pt x="1834" y="1493"/>
                      <a:pt x="1929" y="1422"/>
                      <a:pt x="2024" y="1374"/>
                    </a:cubicBezTo>
                    <a:cubicBezTo>
                      <a:pt x="2024" y="1403"/>
                      <a:pt x="2049" y="1425"/>
                      <a:pt x="2070" y="1425"/>
                    </a:cubicBezTo>
                    <a:cubicBezTo>
                      <a:pt x="2075" y="1425"/>
                      <a:pt x="2080" y="1424"/>
                      <a:pt x="2084" y="1422"/>
                    </a:cubicBezTo>
                    <a:cubicBezTo>
                      <a:pt x="2143" y="1422"/>
                      <a:pt x="2191" y="1410"/>
                      <a:pt x="2239" y="1386"/>
                    </a:cubicBezTo>
                    <a:cubicBezTo>
                      <a:pt x="2251" y="1386"/>
                      <a:pt x="2286" y="1374"/>
                      <a:pt x="2322" y="1362"/>
                    </a:cubicBezTo>
                    <a:cubicBezTo>
                      <a:pt x="2405" y="1291"/>
                      <a:pt x="2477" y="1231"/>
                      <a:pt x="2548" y="1148"/>
                    </a:cubicBezTo>
                    <a:cubicBezTo>
                      <a:pt x="2584" y="1124"/>
                      <a:pt x="2596" y="1076"/>
                      <a:pt x="2620" y="1053"/>
                    </a:cubicBezTo>
                    <a:lnTo>
                      <a:pt x="2715" y="874"/>
                    </a:lnTo>
                    <a:cubicBezTo>
                      <a:pt x="2715" y="874"/>
                      <a:pt x="2715" y="850"/>
                      <a:pt x="2703" y="850"/>
                    </a:cubicBezTo>
                    <a:cubicBezTo>
                      <a:pt x="2702" y="850"/>
                      <a:pt x="2699" y="849"/>
                      <a:pt x="2696" y="849"/>
                    </a:cubicBezTo>
                    <a:cubicBezTo>
                      <a:pt x="2649" y="849"/>
                      <a:pt x="2414" y="934"/>
                      <a:pt x="2370" y="945"/>
                    </a:cubicBezTo>
                    <a:cubicBezTo>
                      <a:pt x="2298" y="969"/>
                      <a:pt x="2227" y="1017"/>
                      <a:pt x="2167" y="1076"/>
                    </a:cubicBezTo>
                    <a:cubicBezTo>
                      <a:pt x="2108" y="1136"/>
                      <a:pt x="2072" y="1231"/>
                      <a:pt x="2024" y="1303"/>
                    </a:cubicBezTo>
                    <a:lnTo>
                      <a:pt x="2024" y="1315"/>
                    </a:lnTo>
                    <a:cubicBezTo>
                      <a:pt x="2012" y="1326"/>
                      <a:pt x="2012" y="1326"/>
                      <a:pt x="2012" y="1350"/>
                    </a:cubicBezTo>
                    <a:cubicBezTo>
                      <a:pt x="1905" y="1386"/>
                      <a:pt x="1822" y="1469"/>
                      <a:pt x="1751" y="1553"/>
                    </a:cubicBezTo>
                    <a:cubicBezTo>
                      <a:pt x="1735" y="1495"/>
                      <a:pt x="1726" y="1430"/>
                      <a:pt x="1719" y="1364"/>
                    </a:cubicBezTo>
                    <a:lnTo>
                      <a:pt x="1719" y="1364"/>
                    </a:lnTo>
                    <a:cubicBezTo>
                      <a:pt x="1725" y="1442"/>
                      <a:pt x="1731" y="1520"/>
                      <a:pt x="1751" y="1588"/>
                    </a:cubicBezTo>
                    <a:cubicBezTo>
                      <a:pt x="1584" y="1791"/>
                      <a:pt x="1465" y="2017"/>
                      <a:pt x="1429" y="2267"/>
                    </a:cubicBezTo>
                    <a:cubicBezTo>
                      <a:pt x="1405" y="1981"/>
                      <a:pt x="1358" y="1779"/>
                      <a:pt x="1179" y="1600"/>
                    </a:cubicBezTo>
                    <a:cubicBezTo>
                      <a:pt x="1215" y="1588"/>
                      <a:pt x="1227" y="1553"/>
                      <a:pt x="1250" y="1493"/>
                    </a:cubicBezTo>
                    <a:cubicBezTo>
                      <a:pt x="1274" y="1434"/>
                      <a:pt x="1286" y="1362"/>
                      <a:pt x="1286" y="1267"/>
                    </a:cubicBezTo>
                    <a:cubicBezTo>
                      <a:pt x="1250" y="1124"/>
                      <a:pt x="1155" y="969"/>
                      <a:pt x="1060" y="886"/>
                    </a:cubicBezTo>
                    <a:lnTo>
                      <a:pt x="917" y="73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0"/>
              <p:cNvSpPr/>
              <p:nvPr/>
            </p:nvSpPr>
            <p:spPr>
              <a:xfrm>
                <a:off x="-137825" y="1225450"/>
                <a:ext cx="67875" cy="173225"/>
              </a:xfrm>
              <a:custGeom>
                <a:avLst/>
                <a:gdLst/>
                <a:ahLst/>
                <a:cxnLst/>
                <a:rect l="l" t="t" r="r" b="b"/>
                <a:pathLst>
                  <a:path w="2715" h="6929" extrusionOk="0">
                    <a:moveTo>
                      <a:pt x="2272" y="0"/>
                    </a:moveTo>
                    <a:cubicBezTo>
                      <a:pt x="2260" y="0"/>
                      <a:pt x="2243" y="14"/>
                      <a:pt x="2227" y="23"/>
                    </a:cubicBezTo>
                    <a:cubicBezTo>
                      <a:pt x="2215" y="23"/>
                      <a:pt x="2215" y="23"/>
                      <a:pt x="2203" y="34"/>
                    </a:cubicBezTo>
                    <a:cubicBezTo>
                      <a:pt x="2132" y="82"/>
                      <a:pt x="2012" y="142"/>
                      <a:pt x="1977" y="237"/>
                    </a:cubicBezTo>
                    <a:cubicBezTo>
                      <a:pt x="1929" y="308"/>
                      <a:pt x="1929" y="427"/>
                      <a:pt x="1917" y="511"/>
                    </a:cubicBezTo>
                    <a:cubicBezTo>
                      <a:pt x="1917" y="530"/>
                      <a:pt x="1925" y="541"/>
                      <a:pt x="1940" y="551"/>
                    </a:cubicBezTo>
                    <a:lnTo>
                      <a:pt x="1940" y="551"/>
                    </a:lnTo>
                    <a:cubicBezTo>
                      <a:pt x="1944" y="542"/>
                      <a:pt x="1948" y="532"/>
                      <a:pt x="1953" y="523"/>
                    </a:cubicBezTo>
                    <a:lnTo>
                      <a:pt x="1989" y="511"/>
                    </a:lnTo>
                    <a:cubicBezTo>
                      <a:pt x="2012" y="499"/>
                      <a:pt x="2024" y="463"/>
                      <a:pt x="2036" y="463"/>
                    </a:cubicBezTo>
                    <a:cubicBezTo>
                      <a:pt x="2132" y="344"/>
                      <a:pt x="2215" y="273"/>
                      <a:pt x="2262" y="130"/>
                    </a:cubicBezTo>
                    <a:cubicBezTo>
                      <a:pt x="2274" y="82"/>
                      <a:pt x="2274" y="34"/>
                      <a:pt x="2286" y="11"/>
                    </a:cubicBezTo>
                    <a:cubicBezTo>
                      <a:pt x="2283" y="3"/>
                      <a:pt x="2278" y="0"/>
                      <a:pt x="2272" y="0"/>
                    </a:cubicBezTo>
                    <a:close/>
                    <a:moveTo>
                      <a:pt x="905" y="737"/>
                    </a:moveTo>
                    <a:lnTo>
                      <a:pt x="908" y="740"/>
                    </a:lnTo>
                    <a:lnTo>
                      <a:pt x="908" y="740"/>
                    </a:lnTo>
                    <a:cubicBezTo>
                      <a:pt x="907" y="738"/>
                      <a:pt x="906" y="738"/>
                      <a:pt x="905" y="737"/>
                    </a:cubicBezTo>
                    <a:close/>
                    <a:moveTo>
                      <a:pt x="1370" y="284"/>
                    </a:moveTo>
                    <a:cubicBezTo>
                      <a:pt x="1358" y="332"/>
                      <a:pt x="1358" y="392"/>
                      <a:pt x="1334" y="439"/>
                    </a:cubicBezTo>
                    <a:cubicBezTo>
                      <a:pt x="1334" y="475"/>
                      <a:pt x="1334" y="499"/>
                      <a:pt x="1322" y="511"/>
                    </a:cubicBezTo>
                    <a:cubicBezTo>
                      <a:pt x="1322" y="546"/>
                      <a:pt x="1322" y="570"/>
                      <a:pt x="1334" y="606"/>
                    </a:cubicBezTo>
                    <a:lnTo>
                      <a:pt x="1334" y="642"/>
                    </a:lnTo>
                    <a:cubicBezTo>
                      <a:pt x="1358" y="737"/>
                      <a:pt x="1381" y="785"/>
                      <a:pt x="1441" y="844"/>
                    </a:cubicBezTo>
                    <a:cubicBezTo>
                      <a:pt x="1472" y="875"/>
                      <a:pt x="1522" y="916"/>
                      <a:pt x="1574" y="917"/>
                    </a:cubicBezTo>
                    <a:lnTo>
                      <a:pt x="1574" y="917"/>
                    </a:lnTo>
                    <a:cubicBezTo>
                      <a:pt x="1573" y="917"/>
                      <a:pt x="1573" y="916"/>
                      <a:pt x="1572" y="916"/>
                    </a:cubicBezTo>
                    <a:cubicBezTo>
                      <a:pt x="1596" y="904"/>
                      <a:pt x="1608" y="880"/>
                      <a:pt x="1608" y="868"/>
                    </a:cubicBezTo>
                    <a:cubicBezTo>
                      <a:pt x="1679" y="785"/>
                      <a:pt x="1643" y="665"/>
                      <a:pt x="1596" y="570"/>
                    </a:cubicBezTo>
                    <a:cubicBezTo>
                      <a:pt x="1560" y="511"/>
                      <a:pt x="1536" y="463"/>
                      <a:pt x="1489" y="427"/>
                    </a:cubicBezTo>
                    <a:cubicBezTo>
                      <a:pt x="1477" y="404"/>
                      <a:pt x="1370" y="284"/>
                      <a:pt x="1370" y="284"/>
                    </a:cubicBezTo>
                    <a:close/>
                    <a:moveTo>
                      <a:pt x="1940" y="551"/>
                    </a:moveTo>
                    <a:cubicBezTo>
                      <a:pt x="1854" y="744"/>
                      <a:pt x="1816" y="946"/>
                      <a:pt x="1680" y="1104"/>
                    </a:cubicBezTo>
                    <a:lnTo>
                      <a:pt x="1680" y="1104"/>
                    </a:lnTo>
                    <a:cubicBezTo>
                      <a:pt x="1666" y="1033"/>
                      <a:pt x="1641" y="968"/>
                      <a:pt x="1596" y="916"/>
                    </a:cubicBezTo>
                    <a:cubicBezTo>
                      <a:pt x="1589" y="917"/>
                      <a:pt x="1583" y="917"/>
                      <a:pt x="1577" y="917"/>
                    </a:cubicBezTo>
                    <a:cubicBezTo>
                      <a:pt x="1576" y="917"/>
                      <a:pt x="1575" y="917"/>
                      <a:pt x="1574" y="917"/>
                    </a:cubicBezTo>
                    <a:lnTo>
                      <a:pt x="1574" y="917"/>
                    </a:lnTo>
                    <a:cubicBezTo>
                      <a:pt x="1644" y="977"/>
                      <a:pt x="1667" y="1047"/>
                      <a:pt x="1679" y="1118"/>
                    </a:cubicBezTo>
                    <a:cubicBezTo>
                      <a:pt x="1680" y="1117"/>
                      <a:pt x="1681" y="1116"/>
                      <a:pt x="1681" y="1116"/>
                    </a:cubicBezTo>
                    <a:lnTo>
                      <a:pt x="1681" y="1116"/>
                    </a:lnTo>
                    <a:cubicBezTo>
                      <a:pt x="1684" y="1129"/>
                      <a:pt x="1687" y="1143"/>
                      <a:pt x="1690" y="1157"/>
                    </a:cubicBezTo>
                    <a:lnTo>
                      <a:pt x="1690" y="1157"/>
                    </a:lnTo>
                    <a:cubicBezTo>
                      <a:pt x="1688" y="1142"/>
                      <a:pt x="1685" y="1128"/>
                      <a:pt x="1682" y="1114"/>
                    </a:cubicBezTo>
                    <a:lnTo>
                      <a:pt x="1682" y="1114"/>
                    </a:lnTo>
                    <a:cubicBezTo>
                      <a:pt x="1823" y="960"/>
                      <a:pt x="1858" y="747"/>
                      <a:pt x="1953" y="558"/>
                    </a:cubicBezTo>
                    <a:cubicBezTo>
                      <a:pt x="1948" y="556"/>
                      <a:pt x="1944" y="554"/>
                      <a:pt x="1940" y="551"/>
                    </a:cubicBezTo>
                    <a:close/>
                    <a:moveTo>
                      <a:pt x="12" y="1701"/>
                    </a:moveTo>
                    <a:lnTo>
                      <a:pt x="12" y="1701"/>
                    </a:lnTo>
                    <a:cubicBezTo>
                      <a:pt x="13" y="1702"/>
                      <a:pt x="13" y="1702"/>
                      <a:pt x="13" y="1702"/>
                    </a:cubicBezTo>
                    <a:lnTo>
                      <a:pt x="13" y="1702"/>
                    </a:lnTo>
                    <a:cubicBezTo>
                      <a:pt x="13" y="1702"/>
                      <a:pt x="13" y="1701"/>
                      <a:pt x="12" y="1701"/>
                    </a:cubicBezTo>
                    <a:close/>
                    <a:moveTo>
                      <a:pt x="908" y="740"/>
                    </a:moveTo>
                    <a:cubicBezTo>
                      <a:pt x="924" y="764"/>
                      <a:pt x="881" y="904"/>
                      <a:pt x="869" y="916"/>
                    </a:cubicBezTo>
                    <a:cubicBezTo>
                      <a:pt x="846" y="975"/>
                      <a:pt x="846" y="1046"/>
                      <a:pt x="834" y="1106"/>
                    </a:cubicBezTo>
                    <a:cubicBezTo>
                      <a:pt x="822" y="1213"/>
                      <a:pt x="822" y="1320"/>
                      <a:pt x="893" y="1404"/>
                    </a:cubicBezTo>
                    <a:cubicBezTo>
                      <a:pt x="941" y="1463"/>
                      <a:pt x="1012" y="1511"/>
                      <a:pt x="1072" y="1558"/>
                    </a:cubicBezTo>
                    <a:cubicBezTo>
                      <a:pt x="1131" y="1582"/>
                      <a:pt x="1167" y="1582"/>
                      <a:pt x="1203" y="1642"/>
                    </a:cubicBezTo>
                    <a:cubicBezTo>
                      <a:pt x="1262" y="1737"/>
                      <a:pt x="1310" y="1832"/>
                      <a:pt x="1334" y="1939"/>
                    </a:cubicBezTo>
                    <a:cubicBezTo>
                      <a:pt x="1417" y="2178"/>
                      <a:pt x="1417" y="2416"/>
                      <a:pt x="1417" y="2666"/>
                    </a:cubicBezTo>
                    <a:lnTo>
                      <a:pt x="1417" y="2951"/>
                    </a:lnTo>
                    <a:lnTo>
                      <a:pt x="1417" y="3082"/>
                    </a:lnTo>
                    <a:cubicBezTo>
                      <a:pt x="1417" y="3118"/>
                      <a:pt x="1429" y="3178"/>
                      <a:pt x="1417" y="3202"/>
                    </a:cubicBezTo>
                    <a:cubicBezTo>
                      <a:pt x="1358" y="3368"/>
                      <a:pt x="1334" y="3475"/>
                      <a:pt x="1322" y="3737"/>
                    </a:cubicBezTo>
                    <a:cubicBezTo>
                      <a:pt x="1274" y="3321"/>
                      <a:pt x="1072" y="3023"/>
                      <a:pt x="715" y="2832"/>
                    </a:cubicBezTo>
                    <a:cubicBezTo>
                      <a:pt x="762" y="2761"/>
                      <a:pt x="738" y="2606"/>
                      <a:pt x="715" y="2451"/>
                    </a:cubicBezTo>
                    <a:cubicBezTo>
                      <a:pt x="608" y="2225"/>
                      <a:pt x="441" y="2047"/>
                      <a:pt x="250" y="1868"/>
                    </a:cubicBezTo>
                    <a:cubicBezTo>
                      <a:pt x="179" y="1809"/>
                      <a:pt x="108" y="1749"/>
                      <a:pt x="13" y="1702"/>
                    </a:cubicBezTo>
                    <a:lnTo>
                      <a:pt x="13" y="1702"/>
                    </a:lnTo>
                    <a:cubicBezTo>
                      <a:pt x="22" y="1712"/>
                      <a:pt x="0" y="1857"/>
                      <a:pt x="0" y="1880"/>
                    </a:cubicBezTo>
                    <a:lnTo>
                      <a:pt x="0" y="2059"/>
                    </a:lnTo>
                    <a:cubicBezTo>
                      <a:pt x="12" y="2154"/>
                      <a:pt x="0" y="2237"/>
                      <a:pt x="24" y="2332"/>
                    </a:cubicBezTo>
                    <a:cubicBezTo>
                      <a:pt x="72" y="2487"/>
                      <a:pt x="167" y="2630"/>
                      <a:pt x="298" y="2725"/>
                    </a:cubicBezTo>
                    <a:cubicBezTo>
                      <a:pt x="382" y="2791"/>
                      <a:pt x="496" y="2893"/>
                      <a:pt x="610" y="2893"/>
                    </a:cubicBezTo>
                    <a:cubicBezTo>
                      <a:pt x="641" y="2893"/>
                      <a:pt x="672" y="2886"/>
                      <a:pt x="703" y="2868"/>
                    </a:cubicBezTo>
                    <a:lnTo>
                      <a:pt x="715" y="2844"/>
                    </a:lnTo>
                    <a:cubicBezTo>
                      <a:pt x="1072" y="3011"/>
                      <a:pt x="1274" y="3475"/>
                      <a:pt x="1310" y="3904"/>
                    </a:cubicBezTo>
                    <a:cubicBezTo>
                      <a:pt x="1358" y="4190"/>
                      <a:pt x="965" y="5511"/>
                      <a:pt x="524" y="6881"/>
                    </a:cubicBezTo>
                    <a:cubicBezTo>
                      <a:pt x="548" y="6904"/>
                      <a:pt x="572" y="6916"/>
                      <a:pt x="584" y="6928"/>
                    </a:cubicBezTo>
                    <a:cubicBezTo>
                      <a:pt x="1012" y="5559"/>
                      <a:pt x="1405" y="4214"/>
                      <a:pt x="1381" y="3940"/>
                    </a:cubicBezTo>
                    <a:cubicBezTo>
                      <a:pt x="1405" y="3559"/>
                      <a:pt x="1429" y="3297"/>
                      <a:pt x="1536" y="3082"/>
                    </a:cubicBezTo>
                    <a:cubicBezTo>
                      <a:pt x="1655" y="2868"/>
                      <a:pt x="1786" y="2701"/>
                      <a:pt x="1965" y="2570"/>
                    </a:cubicBezTo>
                    <a:cubicBezTo>
                      <a:pt x="1982" y="2591"/>
                      <a:pt x="2009" y="2601"/>
                      <a:pt x="2042" y="2601"/>
                    </a:cubicBezTo>
                    <a:cubicBezTo>
                      <a:pt x="2103" y="2601"/>
                      <a:pt x="2185" y="2569"/>
                      <a:pt x="2262" y="2523"/>
                    </a:cubicBezTo>
                    <a:cubicBezTo>
                      <a:pt x="2453" y="2344"/>
                      <a:pt x="2560" y="2047"/>
                      <a:pt x="2655" y="1797"/>
                    </a:cubicBezTo>
                    <a:lnTo>
                      <a:pt x="2655" y="1797"/>
                    </a:lnTo>
                    <a:cubicBezTo>
                      <a:pt x="2489" y="1832"/>
                      <a:pt x="2310" y="1832"/>
                      <a:pt x="2167" y="1939"/>
                    </a:cubicBezTo>
                    <a:cubicBezTo>
                      <a:pt x="2072" y="2023"/>
                      <a:pt x="1989" y="2118"/>
                      <a:pt x="1953" y="2225"/>
                    </a:cubicBezTo>
                    <a:cubicBezTo>
                      <a:pt x="1917" y="2320"/>
                      <a:pt x="1870" y="2463"/>
                      <a:pt x="1929" y="2559"/>
                    </a:cubicBezTo>
                    <a:cubicBezTo>
                      <a:pt x="1727" y="2701"/>
                      <a:pt x="1548" y="2916"/>
                      <a:pt x="1441" y="3154"/>
                    </a:cubicBezTo>
                    <a:cubicBezTo>
                      <a:pt x="1441" y="2916"/>
                      <a:pt x="1477" y="2654"/>
                      <a:pt x="1441" y="2392"/>
                    </a:cubicBezTo>
                    <a:cubicBezTo>
                      <a:pt x="1477" y="2106"/>
                      <a:pt x="1572" y="1797"/>
                      <a:pt x="1762" y="1582"/>
                    </a:cubicBezTo>
                    <a:cubicBezTo>
                      <a:pt x="1834" y="1499"/>
                      <a:pt x="1917" y="1427"/>
                      <a:pt x="2024" y="1380"/>
                    </a:cubicBezTo>
                    <a:cubicBezTo>
                      <a:pt x="2024" y="1400"/>
                      <a:pt x="2051" y="1430"/>
                      <a:pt x="2074" y="1430"/>
                    </a:cubicBezTo>
                    <a:cubicBezTo>
                      <a:pt x="2077" y="1430"/>
                      <a:pt x="2081" y="1429"/>
                      <a:pt x="2084" y="1427"/>
                    </a:cubicBezTo>
                    <a:cubicBezTo>
                      <a:pt x="2143" y="1427"/>
                      <a:pt x="2191" y="1404"/>
                      <a:pt x="2227" y="1392"/>
                    </a:cubicBezTo>
                    <a:cubicBezTo>
                      <a:pt x="2251" y="1392"/>
                      <a:pt x="2274" y="1380"/>
                      <a:pt x="2322" y="1356"/>
                    </a:cubicBezTo>
                    <a:cubicBezTo>
                      <a:pt x="2393" y="1285"/>
                      <a:pt x="2465" y="1225"/>
                      <a:pt x="2548" y="1154"/>
                    </a:cubicBezTo>
                    <a:cubicBezTo>
                      <a:pt x="2572" y="1118"/>
                      <a:pt x="2584" y="1082"/>
                      <a:pt x="2620" y="1046"/>
                    </a:cubicBezTo>
                    <a:lnTo>
                      <a:pt x="2715" y="868"/>
                    </a:lnTo>
                    <a:cubicBezTo>
                      <a:pt x="2715" y="868"/>
                      <a:pt x="2715" y="856"/>
                      <a:pt x="2691" y="856"/>
                    </a:cubicBezTo>
                    <a:cubicBezTo>
                      <a:pt x="2690" y="855"/>
                      <a:pt x="2688" y="855"/>
                      <a:pt x="2686" y="855"/>
                    </a:cubicBezTo>
                    <a:cubicBezTo>
                      <a:pt x="2645" y="855"/>
                      <a:pt x="2414" y="928"/>
                      <a:pt x="2370" y="939"/>
                    </a:cubicBezTo>
                    <a:cubicBezTo>
                      <a:pt x="2286" y="975"/>
                      <a:pt x="2215" y="1023"/>
                      <a:pt x="2155" y="1082"/>
                    </a:cubicBezTo>
                    <a:cubicBezTo>
                      <a:pt x="2096" y="1142"/>
                      <a:pt x="2072" y="1225"/>
                      <a:pt x="2024" y="1297"/>
                    </a:cubicBezTo>
                    <a:lnTo>
                      <a:pt x="2024" y="1320"/>
                    </a:lnTo>
                    <a:cubicBezTo>
                      <a:pt x="2012" y="1332"/>
                      <a:pt x="2012" y="1332"/>
                      <a:pt x="2012" y="1344"/>
                    </a:cubicBezTo>
                    <a:cubicBezTo>
                      <a:pt x="1905" y="1392"/>
                      <a:pt x="1822" y="1463"/>
                      <a:pt x="1739" y="1558"/>
                    </a:cubicBezTo>
                    <a:cubicBezTo>
                      <a:pt x="1717" y="1431"/>
                      <a:pt x="1715" y="1295"/>
                      <a:pt x="1690" y="1157"/>
                    </a:cubicBezTo>
                    <a:lnTo>
                      <a:pt x="1690" y="1157"/>
                    </a:lnTo>
                    <a:cubicBezTo>
                      <a:pt x="1710" y="1300"/>
                      <a:pt x="1702" y="1459"/>
                      <a:pt x="1739" y="1582"/>
                    </a:cubicBezTo>
                    <a:cubicBezTo>
                      <a:pt x="1572" y="1797"/>
                      <a:pt x="1465" y="2011"/>
                      <a:pt x="1429" y="2273"/>
                    </a:cubicBezTo>
                    <a:cubicBezTo>
                      <a:pt x="1393" y="1987"/>
                      <a:pt x="1358" y="1773"/>
                      <a:pt x="1179" y="1594"/>
                    </a:cubicBezTo>
                    <a:cubicBezTo>
                      <a:pt x="1203" y="1582"/>
                      <a:pt x="1215" y="1558"/>
                      <a:pt x="1250" y="1499"/>
                    </a:cubicBezTo>
                    <a:cubicBezTo>
                      <a:pt x="1262" y="1439"/>
                      <a:pt x="1274" y="1356"/>
                      <a:pt x="1274" y="1273"/>
                    </a:cubicBezTo>
                    <a:cubicBezTo>
                      <a:pt x="1250" y="1118"/>
                      <a:pt x="1143" y="975"/>
                      <a:pt x="1060" y="880"/>
                    </a:cubicBezTo>
                    <a:lnTo>
                      <a:pt x="908" y="74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0"/>
              <p:cNvSpPr/>
              <p:nvPr/>
            </p:nvSpPr>
            <p:spPr>
              <a:xfrm>
                <a:off x="-200625" y="1237775"/>
                <a:ext cx="67575" cy="173100"/>
              </a:xfrm>
              <a:custGeom>
                <a:avLst/>
                <a:gdLst/>
                <a:ahLst/>
                <a:cxnLst/>
                <a:rect l="l" t="t" r="r" b="b"/>
                <a:pathLst>
                  <a:path w="2703" h="6924" extrusionOk="0">
                    <a:moveTo>
                      <a:pt x="432" y="1"/>
                    </a:moveTo>
                    <a:cubicBezTo>
                      <a:pt x="426" y="1"/>
                      <a:pt x="420" y="2"/>
                      <a:pt x="417" y="6"/>
                    </a:cubicBezTo>
                    <a:cubicBezTo>
                      <a:pt x="429" y="42"/>
                      <a:pt x="429" y="77"/>
                      <a:pt x="441" y="125"/>
                    </a:cubicBezTo>
                    <a:cubicBezTo>
                      <a:pt x="488" y="280"/>
                      <a:pt x="583" y="351"/>
                      <a:pt x="667" y="470"/>
                    </a:cubicBezTo>
                    <a:cubicBezTo>
                      <a:pt x="679" y="470"/>
                      <a:pt x="703" y="494"/>
                      <a:pt x="714" y="506"/>
                    </a:cubicBezTo>
                    <a:lnTo>
                      <a:pt x="762" y="530"/>
                    </a:lnTo>
                    <a:cubicBezTo>
                      <a:pt x="764" y="535"/>
                      <a:pt x="767" y="541"/>
                      <a:pt x="769" y="546"/>
                    </a:cubicBezTo>
                    <a:lnTo>
                      <a:pt x="769" y="546"/>
                    </a:lnTo>
                    <a:cubicBezTo>
                      <a:pt x="778" y="537"/>
                      <a:pt x="786" y="527"/>
                      <a:pt x="786" y="518"/>
                    </a:cubicBezTo>
                    <a:cubicBezTo>
                      <a:pt x="774" y="423"/>
                      <a:pt x="774" y="303"/>
                      <a:pt x="726" y="232"/>
                    </a:cubicBezTo>
                    <a:cubicBezTo>
                      <a:pt x="703" y="137"/>
                      <a:pt x="583" y="77"/>
                      <a:pt x="500" y="42"/>
                    </a:cubicBezTo>
                    <a:cubicBezTo>
                      <a:pt x="488" y="18"/>
                      <a:pt x="488" y="18"/>
                      <a:pt x="476" y="18"/>
                    </a:cubicBezTo>
                    <a:cubicBezTo>
                      <a:pt x="468" y="9"/>
                      <a:pt x="448" y="1"/>
                      <a:pt x="432" y="1"/>
                    </a:cubicBezTo>
                    <a:close/>
                    <a:moveTo>
                      <a:pt x="1798" y="732"/>
                    </a:moveTo>
                    <a:lnTo>
                      <a:pt x="1798" y="732"/>
                    </a:lnTo>
                    <a:cubicBezTo>
                      <a:pt x="1798" y="732"/>
                      <a:pt x="1798" y="732"/>
                      <a:pt x="1798" y="732"/>
                    </a:cubicBezTo>
                    <a:lnTo>
                      <a:pt x="1798" y="732"/>
                    </a:lnTo>
                    <a:lnTo>
                      <a:pt x="1798" y="732"/>
                    </a:lnTo>
                    <a:close/>
                    <a:moveTo>
                      <a:pt x="769" y="546"/>
                    </a:moveTo>
                    <a:cubicBezTo>
                      <a:pt x="767" y="549"/>
                      <a:pt x="764" y="551"/>
                      <a:pt x="762" y="553"/>
                    </a:cubicBezTo>
                    <a:cubicBezTo>
                      <a:pt x="845" y="743"/>
                      <a:pt x="892" y="955"/>
                      <a:pt x="1021" y="1121"/>
                    </a:cubicBezTo>
                    <a:lnTo>
                      <a:pt x="1021" y="1121"/>
                    </a:lnTo>
                    <a:cubicBezTo>
                      <a:pt x="1022" y="1115"/>
                      <a:pt x="1023" y="1108"/>
                      <a:pt x="1024" y="1101"/>
                    </a:cubicBezTo>
                    <a:cubicBezTo>
                      <a:pt x="897" y="951"/>
                      <a:pt x="848" y="733"/>
                      <a:pt x="769" y="546"/>
                    </a:cubicBezTo>
                    <a:close/>
                    <a:moveTo>
                      <a:pt x="1334" y="292"/>
                    </a:moveTo>
                    <a:cubicBezTo>
                      <a:pt x="1334" y="292"/>
                      <a:pt x="1238" y="411"/>
                      <a:pt x="1215" y="423"/>
                    </a:cubicBezTo>
                    <a:cubicBezTo>
                      <a:pt x="1179" y="470"/>
                      <a:pt x="1143" y="518"/>
                      <a:pt x="1119" y="577"/>
                    </a:cubicBezTo>
                    <a:cubicBezTo>
                      <a:pt x="1072" y="661"/>
                      <a:pt x="1024" y="780"/>
                      <a:pt x="1095" y="875"/>
                    </a:cubicBezTo>
                    <a:cubicBezTo>
                      <a:pt x="1095" y="887"/>
                      <a:pt x="1119" y="899"/>
                      <a:pt x="1131" y="911"/>
                    </a:cubicBezTo>
                    <a:cubicBezTo>
                      <a:pt x="1130" y="912"/>
                      <a:pt x="1129" y="913"/>
                      <a:pt x="1128" y="914"/>
                    </a:cubicBezTo>
                    <a:lnTo>
                      <a:pt x="1128" y="914"/>
                    </a:lnTo>
                    <a:cubicBezTo>
                      <a:pt x="1125" y="913"/>
                      <a:pt x="1122" y="912"/>
                      <a:pt x="1119" y="911"/>
                    </a:cubicBezTo>
                    <a:cubicBezTo>
                      <a:pt x="1066" y="968"/>
                      <a:pt x="1038" y="1042"/>
                      <a:pt x="1022" y="1122"/>
                    </a:cubicBezTo>
                    <a:lnTo>
                      <a:pt x="1022" y="1122"/>
                    </a:lnTo>
                    <a:cubicBezTo>
                      <a:pt x="1021" y="1122"/>
                      <a:pt x="1021" y="1121"/>
                      <a:pt x="1021" y="1121"/>
                    </a:cubicBezTo>
                    <a:lnTo>
                      <a:pt x="1021" y="1121"/>
                    </a:lnTo>
                    <a:cubicBezTo>
                      <a:pt x="1020" y="1125"/>
                      <a:pt x="1020" y="1130"/>
                      <a:pt x="1019" y="1134"/>
                    </a:cubicBezTo>
                    <a:lnTo>
                      <a:pt x="1019" y="1134"/>
                    </a:lnTo>
                    <a:cubicBezTo>
                      <a:pt x="1020" y="1130"/>
                      <a:pt x="1021" y="1126"/>
                      <a:pt x="1022" y="1122"/>
                    </a:cubicBezTo>
                    <a:lnTo>
                      <a:pt x="1022" y="1122"/>
                    </a:lnTo>
                    <a:cubicBezTo>
                      <a:pt x="1022" y="1123"/>
                      <a:pt x="1023" y="1124"/>
                      <a:pt x="1024" y="1125"/>
                    </a:cubicBezTo>
                    <a:cubicBezTo>
                      <a:pt x="1036" y="1043"/>
                      <a:pt x="1070" y="973"/>
                      <a:pt x="1128" y="914"/>
                    </a:cubicBezTo>
                    <a:lnTo>
                      <a:pt x="1128" y="914"/>
                    </a:lnTo>
                    <a:cubicBezTo>
                      <a:pt x="1136" y="916"/>
                      <a:pt x="1144" y="917"/>
                      <a:pt x="1152" y="917"/>
                    </a:cubicBezTo>
                    <a:cubicBezTo>
                      <a:pt x="1199" y="917"/>
                      <a:pt x="1243" y="878"/>
                      <a:pt x="1262" y="839"/>
                    </a:cubicBezTo>
                    <a:cubicBezTo>
                      <a:pt x="1322" y="780"/>
                      <a:pt x="1357" y="732"/>
                      <a:pt x="1369" y="649"/>
                    </a:cubicBezTo>
                    <a:lnTo>
                      <a:pt x="1369" y="601"/>
                    </a:lnTo>
                    <a:cubicBezTo>
                      <a:pt x="1381" y="577"/>
                      <a:pt x="1381" y="542"/>
                      <a:pt x="1381" y="518"/>
                    </a:cubicBezTo>
                    <a:cubicBezTo>
                      <a:pt x="1369" y="494"/>
                      <a:pt x="1369" y="470"/>
                      <a:pt x="1369" y="434"/>
                    </a:cubicBezTo>
                    <a:cubicBezTo>
                      <a:pt x="1357" y="399"/>
                      <a:pt x="1357" y="339"/>
                      <a:pt x="1334" y="292"/>
                    </a:cubicBezTo>
                    <a:close/>
                    <a:moveTo>
                      <a:pt x="1019" y="1134"/>
                    </a:moveTo>
                    <a:cubicBezTo>
                      <a:pt x="1005" y="1210"/>
                      <a:pt x="1001" y="1291"/>
                      <a:pt x="995" y="1370"/>
                    </a:cubicBezTo>
                    <a:lnTo>
                      <a:pt x="995" y="1370"/>
                    </a:lnTo>
                    <a:cubicBezTo>
                      <a:pt x="1003" y="1293"/>
                      <a:pt x="1009" y="1213"/>
                      <a:pt x="1019" y="1134"/>
                    </a:cubicBezTo>
                    <a:close/>
                    <a:moveTo>
                      <a:pt x="1798" y="732"/>
                    </a:moveTo>
                    <a:lnTo>
                      <a:pt x="1655" y="887"/>
                    </a:lnTo>
                    <a:cubicBezTo>
                      <a:pt x="1560" y="970"/>
                      <a:pt x="1453" y="1125"/>
                      <a:pt x="1429" y="1268"/>
                    </a:cubicBezTo>
                    <a:cubicBezTo>
                      <a:pt x="1429" y="1363"/>
                      <a:pt x="1441" y="1435"/>
                      <a:pt x="1453" y="1494"/>
                    </a:cubicBezTo>
                    <a:cubicBezTo>
                      <a:pt x="1488" y="1553"/>
                      <a:pt x="1500" y="1577"/>
                      <a:pt x="1535" y="1600"/>
                    </a:cubicBezTo>
                    <a:lnTo>
                      <a:pt x="1535" y="1600"/>
                    </a:lnTo>
                    <a:cubicBezTo>
                      <a:pt x="1563" y="1576"/>
                      <a:pt x="1588" y="1571"/>
                      <a:pt x="1631" y="1554"/>
                    </a:cubicBezTo>
                    <a:cubicBezTo>
                      <a:pt x="1691" y="1506"/>
                      <a:pt x="1774" y="1458"/>
                      <a:pt x="1810" y="1399"/>
                    </a:cubicBezTo>
                    <a:cubicBezTo>
                      <a:pt x="1893" y="1315"/>
                      <a:pt x="1893" y="1208"/>
                      <a:pt x="1869" y="1101"/>
                    </a:cubicBezTo>
                    <a:cubicBezTo>
                      <a:pt x="1857" y="1042"/>
                      <a:pt x="1857" y="970"/>
                      <a:pt x="1846" y="911"/>
                    </a:cubicBezTo>
                    <a:cubicBezTo>
                      <a:pt x="1834" y="899"/>
                      <a:pt x="1786" y="745"/>
                      <a:pt x="1798" y="732"/>
                    </a:cubicBezTo>
                    <a:close/>
                    <a:moveTo>
                      <a:pt x="1535" y="1600"/>
                    </a:moveTo>
                    <a:cubicBezTo>
                      <a:pt x="1524" y="1609"/>
                      <a:pt x="1513" y="1621"/>
                      <a:pt x="1500" y="1637"/>
                    </a:cubicBezTo>
                    <a:cubicBezTo>
                      <a:pt x="1499" y="1640"/>
                      <a:pt x="1497" y="1642"/>
                      <a:pt x="1495" y="1645"/>
                    </a:cubicBezTo>
                    <a:lnTo>
                      <a:pt x="1495" y="1645"/>
                    </a:lnTo>
                    <a:cubicBezTo>
                      <a:pt x="1508" y="1630"/>
                      <a:pt x="1522" y="1616"/>
                      <a:pt x="1536" y="1601"/>
                    </a:cubicBezTo>
                    <a:cubicBezTo>
                      <a:pt x="1536" y="1601"/>
                      <a:pt x="1535" y="1601"/>
                      <a:pt x="1535" y="1600"/>
                    </a:cubicBezTo>
                    <a:close/>
                    <a:moveTo>
                      <a:pt x="2691" y="1696"/>
                    </a:moveTo>
                    <a:cubicBezTo>
                      <a:pt x="2690" y="1696"/>
                      <a:pt x="2690" y="1697"/>
                      <a:pt x="2690" y="1697"/>
                    </a:cubicBezTo>
                    <a:lnTo>
                      <a:pt x="2690" y="1697"/>
                    </a:lnTo>
                    <a:cubicBezTo>
                      <a:pt x="2690" y="1697"/>
                      <a:pt x="2690" y="1697"/>
                      <a:pt x="2691" y="1696"/>
                    </a:cubicBezTo>
                    <a:close/>
                    <a:moveTo>
                      <a:pt x="18" y="850"/>
                    </a:moveTo>
                    <a:cubicBezTo>
                      <a:pt x="15" y="850"/>
                      <a:pt x="13" y="850"/>
                      <a:pt x="12" y="851"/>
                    </a:cubicBezTo>
                    <a:cubicBezTo>
                      <a:pt x="0" y="851"/>
                      <a:pt x="0" y="863"/>
                      <a:pt x="0" y="863"/>
                    </a:cubicBezTo>
                    <a:lnTo>
                      <a:pt x="83" y="1042"/>
                    </a:lnTo>
                    <a:cubicBezTo>
                      <a:pt x="119" y="1077"/>
                      <a:pt x="131" y="1125"/>
                      <a:pt x="167" y="1149"/>
                    </a:cubicBezTo>
                    <a:cubicBezTo>
                      <a:pt x="238" y="1232"/>
                      <a:pt x="310" y="1280"/>
                      <a:pt x="381" y="1363"/>
                    </a:cubicBezTo>
                    <a:cubicBezTo>
                      <a:pt x="429" y="1375"/>
                      <a:pt x="464" y="1387"/>
                      <a:pt x="476" y="1387"/>
                    </a:cubicBezTo>
                    <a:cubicBezTo>
                      <a:pt x="524" y="1411"/>
                      <a:pt x="560" y="1423"/>
                      <a:pt x="619" y="1423"/>
                    </a:cubicBezTo>
                    <a:cubicBezTo>
                      <a:pt x="626" y="1425"/>
                      <a:pt x="631" y="1426"/>
                      <a:pt x="637" y="1426"/>
                    </a:cubicBezTo>
                    <a:cubicBezTo>
                      <a:pt x="663" y="1426"/>
                      <a:pt x="679" y="1404"/>
                      <a:pt x="679" y="1375"/>
                    </a:cubicBezTo>
                    <a:cubicBezTo>
                      <a:pt x="786" y="1423"/>
                      <a:pt x="881" y="1494"/>
                      <a:pt x="953" y="1589"/>
                    </a:cubicBezTo>
                    <a:cubicBezTo>
                      <a:pt x="1131" y="1792"/>
                      <a:pt x="1238" y="2101"/>
                      <a:pt x="1262" y="2387"/>
                    </a:cubicBezTo>
                    <a:cubicBezTo>
                      <a:pt x="1238" y="2661"/>
                      <a:pt x="1262" y="2911"/>
                      <a:pt x="1262" y="3149"/>
                    </a:cubicBezTo>
                    <a:cubicBezTo>
                      <a:pt x="1155" y="2911"/>
                      <a:pt x="976" y="2697"/>
                      <a:pt x="774" y="2554"/>
                    </a:cubicBezTo>
                    <a:cubicBezTo>
                      <a:pt x="834" y="2458"/>
                      <a:pt x="786" y="2316"/>
                      <a:pt x="762" y="2220"/>
                    </a:cubicBezTo>
                    <a:cubicBezTo>
                      <a:pt x="714" y="2125"/>
                      <a:pt x="643" y="2018"/>
                      <a:pt x="536" y="1947"/>
                    </a:cubicBezTo>
                    <a:cubicBezTo>
                      <a:pt x="405" y="1839"/>
                      <a:pt x="226" y="1839"/>
                      <a:pt x="60" y="1792"/>
                    </a:cubicBezTo>
                    <a:lnTo>
                      <a:pt x="60" y="1792"/>
                    </a:lnTo>
                    <a:cubicBezTo>
                      <a:pt x="143" y="2042"/>
                      <a:pt x="250" y="2339"/>
                      <a:pt x="441" y="2518"/>
                    </a:cubicBezTo>
                    <a:cubicBezTo>
                      <a:pt x="515" y="2570"/>
                      <a:pt x="598" y="2599"/>
                      <a:pt x="659" y="2599"/>
                    </a:cubicBezTo>
                    <a:cubicBezTo>
                      <a:pt x="696" y="2599"/>
                      <a:pt x="725" y="2588"/>
                      <a:pt x="738" y="2566"/>
                    </a:cubicBezTo>
                    <a:cubicBezTo>
                      <a:pt x="917" y="2697"/>
                      <a:pt x="1060" y="2863"/>
                      <a:pt x="1179" y="3090"/>
                    </a:cubicBezTo>
                    <a:cubicBezTo>
                      <a:pt x="1274" y="3292"/>
                      <a:pt x="1310" y="3566"/>
                      <a:pt x="1322" y="3935"/>
                    </a:cubicBezTo>
                    <a:cubicBezTo>
                      <a:pt x="1310" y="4221"/>
                      <a:pt x="1691" y="5554"/>
                      <a:pt x="2131" y="6923"/>
                    </a:cubicBezTo>
                    <a:cubicBezTo>
                      <a:pt x="2143" y="6911"/>
                      <a:pt x="2155" y="6900"/>
                      <a:pt x="2191" y="6888"/>
                    </a:cubicBezTo>
                    <a:cubicBezTo>
                      <a:pt x="1750" y="5518"/>
                      <a:pt x="1369" y="4185"/>
                      <a:pt x="1393" y="3899"/>
                    </a:cubicBezTo>
                    <a:cubicBezTo>
                      <a:pt x="1429" y="3471"/>
                      <a:pt x="1631" y="3006"/>
                      <a:pt x="1988" y="2851"/>
                    </a:cubicBezTo>
                    <a:lnTo>
                      <a:pt x="2012" y="2863"/>
                    </a:lnTo>
                    <a:cubicBezTo>
                      <a:pt x="2040" y="2881"/>
                      <a:pt x="2070" y="2889"/>
                      <a:pt x="2100" y="2889"/>
                    </a:cubicBezTo>
                    <a:cubicBezTo>
                      <a:pt x="2211" y="2889"/>
                      <a:pt x="2330" y="2788"/>
                      <a:pt x="2405" y="2732"/>
                    </a:cubicBezTo>
                    <a:cubicBezTo>
                      <a:pt x="2548" y="2625"/>
                      <a:pt x="2631" y="2494"/>
                      <a:pt x="2679" y="2328"/>
                    </a:cubicBezTo>
                    <a:cubicBezTo>
                      <a:pt x="2703" y="2232"/>
                      <a:pt x="2691" y="2149"/>
                      <a:pt x="2703" y="2054"/>
                    </a:cubicBezTo>
                    <a:lnTo>
                      <a:pt x="2703" y="1875"/>
                    </a:lnTo>
                    <a:cubicBezTo>
                      <a:pt x="2703" y="1852"/>
                      <a:pt x="2681" y="1709"/>
                      <a:pt x="2690" y="1697"/>
                    </a:cubicBezTo>
                    <a:lnTo>
                      <a:pt x="2690" y="1697"/>
                    </a:lnTo>
                    <a:cubicBezTo>
                      <a:pt x="2607" y="1745"/>
                      <a:pt x="2524" y="1804"/>
                      <a:pt x="2453" y="1863"/>
                    </a:cubicBezTo>
                    <a:cubicBezTo>
                      <a:pt x="2262" y="2042"/>
                      <a:pt x="2096" y="2220"/>
                      <a:pt x="1988" y="2447"/>
                    </a:cubicBezTo>
                    <a:cubicBezTo>
                      <a:pt x="1965" y="2613"/>
                      <a:pt x="1953" y="2756"/>
                      <a:pt x="1988" y="2828"/>
                    </a:cubicBezTo>
                    <a:cubicBezTo>
                      <a:pt x="1631" y="3030"/>
                      <a:pt x="1429" y="3328"/>
                      <a:pt x="1381" y="3744"/>
                    </a:cubicBezTo>
                    <a:cubicBezTo>
                      <a:pt x="1369" y="3471"/>
                      <a:pt x="1357" y="3363"/>
                      <a:pt x="1298" y="3209"/>
                    </a:cubicBezTo>
                    <a:cubicBezTo>
                      <a:pt x="1274" y="3173"/>
                      <a:pt x="1298" y="3113"/>
                      <a:pt x="1298" y="3090"/>
                    </a:cubicBezTo>
                    <a:lnTo>
                      <a:pt x="1298" y="2947"/>
                    </a:lnTo>
                    <a:lnTo>
                      <a:pt x="1298" y="2673"/>
                    </a:lnTo>
                    <a:cubicBezTo>
                      <a:pt x="1298" y="2423"/>
                      <a:pt x="1298" y="2173"/>
                      <a:pt x="1369" y="1935"/>
                    </a:cubicBezTo>
                    <a:cubicBezTo>
                      <a:pt x="1392" y="1842"/>
                      <a:pt x="1438" y="1738"/>
                      <a:pt x="1495" y="1645"/>
                    </a:cubicBezTo>
                    <a:lnTo>
                      <a:pt x="1495" y="1645"/>
                    </a:lnTo>
                    <a:cubicBezTo>
                      <a:pt x="1350" y="1813"/>
                      <a:pt x="1307" y="2005"/>
                      <a:pt x="1274" y="2268"/>
                    </a:cubicBezTo>
                    <a:cubicBezTo>
                      <a:pt x="1250" y="2018"/>
                      <a:pt x="1131" y="1792"/>
                      <a:pt x="964" y="1577"/>
                    </a:cubicBezTo>
                    <a:cubicBezTo>
                      <a:pt x="983" y="1515"/>
                      <a:pt x="990" y="1444"/>
                      <a:pt x="995" y="1370"/>
                    </a:cubicBezTo>
                    <a:lnTo>
                      <a:pt x="995" y="1370"/>
                    </a:lnTo>
                    <a:cubicBezTo>
                      <a:pt x="988" y="1435"/>
                      <a:pt x="980" y="1498"/>
                      <a:pt x="964" y="1554"/>
                    </a:cubicBezTo>
                    <a:cubicBezTo>
                      <a:pt x="893" y="1458"/>
                      <a:pt x="798" y="1387"/>
                      <a:pt x="703" y="1339"/>
                    </a:cubicBezTo>
                    <a:cubicBezTo>
                      <a:pt x="703" y="1327"/>
                      <a:pt x="703" y="1327"/>
                      <a:pt x="679" y="1315"/>
                    </a:cubicBezTo>
                    <a:lnTo>
                      <a:pt x="679" y="1304"/>
                    </a:lnTo>
                    <a:cubicBezTo>
                      <a:pt x="643" y="1220"/>
                      <a:pt x="607" y="1137"/>
                      <a:pt x="548" y="1077"/>
                    </a:cubicBezTo>
                    <a:cubicBezTo>
                      <a:pt x="488" y="1018"/>
                      <a:pt x="417" y="970"/>
                      <a:pt x="345" y="946"/>
                    </a:cubicBezTo>
                    <a:cubicBezTo>
                      <a:pt x="301" y="924"/>
                      <a:pt x="59" y="850"/>
                      <a:pt x="18" y="8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0"/>
              <p:cNvSpPr/>
              <p:nvPr/>
            </p:nvSpPr>
            <p:spPr>
              <a:xfrm>
                <a:off x="-360175" y="1227675"/>
                <a:ext cx="67600" cy="173375"/>
              </a:xfrm>
              <a:custGeom>
                <a:avLst/>
                <a:gdLst/>
                <a:ahLst/>
                <a:cxnLst/>
                <a:rect l="l" t="t" r="r" b="b"/>
                <a:pathLst>
                  <a:path w="2704" h="6935" extrusionOk="0">
                    <a:moveTo>
                      <a:pt x="429" y="0"/>
                    </a:moveTo>
                    <a:cubicBezTo>
                      <a:pt x="424" y="0"/>
                      <a:pt x="420" y="2"/>
                      <a:pt x="417" y="5"/>
                    </a:cubicBezTo>
                    <a:cubicBezTo>
                      <a:pt x="429" y="41"/>
                      <a:pt x="429" y="88"/>
                      <a:pt x="441" y="124"/>
                    </a:cubicBezTo>
                    <a:cubicBezTo>
                      <a:pt x="488" y="279"/>
                      <a:pt x="572" y="350"/>
                      <a:pt x="667" y="469"/>
                    </a:cubicBezTo>
                    <a:cubicBezTo>
                      <a:pt x="679" y="469"/>
                      <a:pt x="691" y="493"/>
                      <a:pt x="715" y="517"/>
                    </a:cubicBezTo>
                    <a:lnTo>
                      <a:pt x="750" y="529"/>
                    </a:lnTo>
                    <a:cubicBezTo>
                      <a:pt x="754" y="535"/>
                      <a:pt x="757" y="541"/>
                      <a:pt x="760" y="548"/>
                    </a:cubicBezTo>
                    <a:lnTo>
                      <a:pt x="760" y="548"/>
                    </a:lnTo>
                    <a:cubicBezTo>
                      <a:pt x="777" y="537"/>
                      <a:pt x="786" y="527"/>
                      <a:pt x="786" y="517"/>
                    </a:cubicBezTo>
                    <a:cubicBezTo>
                      <a:pt x="774" y="422"/>
                      <a:pt x="774" y="303"/>
                      <a:pt x="727" y="231"/>
                    </a:cubicBezTo>
                    <a:cubicBezTo>
                      <a:pt x="691" y="148"/>
                      <a:pt x="572" y="88"/>
                      <a:pt x="500" y="41"/>
                    </a:cubicBezTo>
                    <a:cubicBezTo>
                      <a:pt x="488" y="29"/>
                      <a:pt x="488" y="29"/>
                      <a:pt x="477" y="29"/>
                    </a:cubicBezTo>
                    <a:cubicBezTo>
                      <a:pt x="459" y="11"/>
                      <a:pt x="442" y="0"/>
                      <a:pt x="429" y="0"/>
                    </a:cubicBezTo>
                    <a:close/>
                    <a:moveTo>
                      <a:pt x="1334" y="291"/>
                    </a:moveTo>
                    <a:cubicBezTo>
                      <a:pt x="1334" y="291"/>
                      <a:pt x="1227" y="410"/>
                      <a:pt x="1215" y="422"/>
                    </a:cubicBezTo>
                    <a:cubicBezTo>
                      <a:pt x="1167" y="469"/>
                      <a:pt x="1143" y="517"/>
                      <a:pt x="1108" y="576"/>
                    </a:cubicBezTo>
                    <a:cubicBezTo>
                      <a:pt x="1072" y="660"/>
                      <a:pt x="1024" y="779"/>
                      <a:pt x="1096" y="874"/>
                    </a:cubicBezTo>
                    <a:cubicBezTo>
                      <a:pt x="1096" y="886"/>
                      <a:pt x="1108" y="898"/>
                      <a:pt x="1131" y="910"/>
                    </a:cubicBezTo>
                    <a:cubicBezTo>
                      <a:pt x="1130" y="912"/>
                      <a:pt x="1128" y="913"/>
                      <a:pt x="1126" y="915"/>
                    </a:cubicBezTo>
                    <a:lnTo>
                      <a:pt x="1126" y="915"/>
                    </a:lnTo>
                    <a:cubicBezTo>
                      <a:pt x="1120" y="914"/>
                      <a:pt x="1114" y="912"/>
                      <a:pt x="1108" y="910"/>
                    </a:cubicBezTo>
                    <a:cubicBezTo>
                      <a:pt x="1061" y="964"/>
                      <a:pt x="1036" y="1033"/>
                      <a:pt x="1021" y="1108"/>
                    </a:cubicBezTo>
                    <a:lnTo>
                      <a:pt x="1021" y="1108"/>
                    </a:lnTo>
                    <a:cubicBezTo>
                      <a:pt x="897" y="947"/>
                      <a:pt x="848" y="733"/>
                      <a:pt x="760" y="548"/>
                    </a:cubicBezTo>
                    <a:lnTo>
                      <a:pt x="760" y="548"/>
                    </a:lnTo>
                    <a:cubicBezTo>
                      <a:pt x="757" y="549"/>
                      <a:pt x="754" y="551"/>
                      <a:pt x="750" y="553"/>
                    </a:cubicBezTo>
                    <a:cubicBezTo>
                      <a:pt x="844" y="752"/>
                      <a:pt x="892" y="952"/>
                      <a:pt x="1019" y="1118"/>
                    </a:cubicBezTo>
                    <a:lnTo>
                      <a:pt x="1019" y="1118"/>
                    </a:lnTo>
                    <a:cubicBezTo>
                      <a:pt x="1016" y="1138"/>
                      <a:pt x="1013" y="1159"/>
                      <a:pt x="1010" y="1179"/>
                    </a:cubicBezTo>
                    <a:lnTo>
                      <a:pt x="1010" y="1179"/>
                    </a:lnTo>
                    <a:cubicBezTo>
                      <a:pt x="1014" y="1160"/>
                      <a:pt x="1018" y="1140"/>
                      <a:pt x="1022" y="1121"/>
                    </a:cubicBezTo>
                    <a:lnTo>
                      <a:pt x="1022" y="1121"/>
                    </a:lnTo>
                    <a:cubicBezTo>
                      <a:pt x="1023" y="1122"/>
                      <a:pt x="1024" y="1123"/>
                      <a:pt x="1024" y="1124"/>
                    </a:cubicBezTo>
                    <a:cubicBezTo>
                      <a:pt x="1036" y="1055"/>
                      <a:pt x="1070" y="974"/>
                      <a:pt x="1126" y="915"/>
                    </a:cubicBezTo>
                    <a:lnTo>
                      <a:pt x="1126" y="915"/>
                    </a:lnTo>
                    <a:cubicBezTo>
                      <a:pt x="1131" y="916"/>
                      <a:pt x="1136" y="916"/>
                      <a:pt x="1140" y="916"/>
                    </a:cubicBezTo>
                    <a:cubicBezTo>
                      <a:pt x="1188" y="916"/>
                      <a:pt x="1233" y="877"/>
                      <a:pt x="1262" y="838"/>
                    </a:cubicBezTo>
                    <a:cubicBezTo>
                      <a:pt x="1322" y="779"/>
                      <a:pt x="1346" y="743"/>
                      <a:pt x="1370" y="648"/>
                    </a:cubicBezTo>
                    <a:lnTo>
                      <a:pt x="1370" y="600"/>
                    </a:lnTo>
                    <a:cubicBezTo>
                      <a:pt x="1381" y="576"/>
                      <a:pt x="1381" y="541"/>
                      <a:pt x="1381" y="517"/>
                    </a:cubicBezTo>
                    <a:cubicBezTo>
                      <a:pt x="1370" y="493"/>
                      <a:pt x="1370" y="469"/>
                      <a:pt x="1370" y="446"/>
                    </a:cubicBezTo>
                    <a:cubicBezTo>
                      <a:pt x="1346" y="398"/>
                      <a:pt x="1346" y="338"/>
                      <a:pt x="1334" y="291"/>
                    </a:cubicBezTo>
                    <a:close/>
                    <a:moveTo>
                      <a:pt x="2691" y="1708"/>
                    </a:moveTo>
                    <a:cubicBezTo>
                      <a:pt x="2691" y="1708"/>
                      <a:pt x="2690" y="1708"/>
                      <a:pt x="2690" y="1708"/>
                    </a:cubicBezTo>
                    <a:lnTo>
                      <a:pt x="2690" y="1708"/>
                    </a:lnTo>
                    <a:cubicBezTo>
                      <a:pt x="2690" y="1708"/>
                      <a:pt x="2691" y="1708"/>
                      <a:pt x="2691" y="1708"/>
                    </a:cubicBezTo>
                    <a:close/>
                    <a:moveTo>
                      <a:pt x="1798" y="731"/>
                    </a:moveTo>
                    <a:lnTo>
                      <a:pt x="1643" y="886"/>
                    </a:lnTo>
                    <a:cubicBezTo>
                      <a:pt x="1560" y="969"/>
                      <a:pt x="1453" y="1124"/>
                      <a:pt x="1429" y="1267"/>
                    </a:cubicBezTo>
                    <a:cubicBezTo>
                      <a:pt x="1429" y="1362"/>
                      <a:pt x="1441" y="1434"/>
                      <a:pt x="1453" y="1493"/>
                    </a:cubicBezTo>
                    <a:cubicBezTo>
                      <a:pt x="1489" y="1553"/>
                      <a:pt x="1501" y="1589"/>
                      <a:pt x="1524" y="1600"/>
                    </a:cubicBezTo>
                    <a:cubicBezTo>
                      <a:pt x="1346" y="1779"/>
                      <a:pt x="1310" y="1981"/>
                      <a:pt x="1274" y="2267"/>
                    </a:cubicBezTo>
                    <a:cubicBezTo>
                      <a:pt x="1250" y="2017"/>
                      <a:pt x="1131" y="1791"/>
                      <a:pt x="965" y="1589"/>
                    </a:cubicBezTo>
                    <a:cubicBezTo>
                      <a:pt x="999" y="1466"/>
                      <a:pt x="994" y="1316"/>
                      <a:pt x="1010" y="1179"/>
                    </a:cubicBezTo>
                    <a:lnTo>
                      <a:pt x="1010" y="1179"/>
                    </a:lnTo>
                    <a:cubicBezTo>
                      <a:pt x="988" y="1305"/>
                      <a:pt x="985" y="1442"/>
                      <a:pt x="965" y="1553"/>
                    </a:cubicBezTo>
                    <a:cubicBezTo>
                      <a:pt x="893" y="1469"/>
                      <a:pt x="798" y="1386"/>
                      <a:pt x="691" y="1350"/>
                    </a:cubicBezTo>
                    <a:cubicBezTo>
                      <a:pt x="691" y="1327"/>
                      <a:pt x="691" y="1327"/>
                      <a:pt x="679" y="1315"/>
                    </a:cubicBezTo>
                    <a:lnTo>
                      <a:pt x="679" y="1303"/>
                    </a:lnTo>
                    <a:cubicBezTo>
                      <a:pt x="631" y="1231"/>
                      <a:pt x="608" y="1136"/>
                      <a:pt x="548" y="1077"/>
                    </a:cubicBezTo>
                    <a:cubicBezTo>
                      <a:pt x="488" y="1017"/>
                      <a:pt x="417" y="969"/>
                      <a:pt x="334" y="946"/>
                    </a:cubicBezTo>
                    <a:cubicBezTo>
                      <a:pt x="300" y="934"/>
                      <a:pt x="55" y="849"/>
                      <a:pt x="17" y="849"/>
                    </a:cubicBezTo>
                    <a:cubicBezTo>
                      <a:pt x="15" y="849"/>
                      <a:pt x="13" y="850"/>
                      <a:pt x="12" y="850"/>
                    </a:cubicBezTo>
                    <a:cubicBezTo>
                      <a:pt x="0" y="850"/>
                      <a:pt x="0" y="874"/>
                      <a:pt x="0" y="874"/>
                    </a:cubicBezTo>
                    <a:lnTo>
                      <a:pt x="84" y="1053"/>
                    </a:lnTo>
                    <a:cubicBezTo>
                      <a:pt x="119" y="1077"/>
                      <a:pt x="131" y="1124"/>
                      <a:pt x="155" y="1148"/>
                    </a:cubicBezTo>
                    <a:cubicBezTo>
                      <a:pt x="238" y="1231"/>
                      <a:pt x="310" y="1291"/>
                      <a:pt x="381" y="1362"/>
                    </a:cubicBezTo>
                    <a:cubicBezTo>
                      <a:pt x="429" y="1374"/>
                      <a:pt x="453" y="1386"/>
                      <a:pt x="477" y="1386"/>
                    </a:cubicBezTo>
                    <a:cubicBezTo>
                      <a:pt x="512" y="1410"/>
                      <a:pt x="560" y="1422"/>
                      <a:pt x="619" y="1422"/>
                    </a:cubicBezTo>
                    <a:cubicBezTo>
                      <a:pt x="626" y="1424"/>
                      <a:pt x="632" y="1425"/>
                      <a:pt x="637" y="1425"/>
                    </a:cubicBezTo>
                    <a:cubicBezTo>
                      <a:pt x="663" y="1425"/>
                      <a:pt x="679" y="1404"/>
                      <a:pt x="679" y="1374"/>
                    </a:cubicBezTo>
                    <a:cubicBezTo>
                      <a:pt x="786" y="1422"/>
                      <a:pt x="869" y="1493"/>
                      <a:pt x="953" y="1589"/>
                    </a:cubicBezTo>
                    <a:cubicBezTo>
                      <a:pt x="1131" y="1791"/>
                      <a:pt x="1227" y="2112"/>
                      <a:pt x="1262" y="2386"/>
                    </a:cubicBezTo>
                    <a:cubicBezTo>
                      <a:pt x="1227" y="2660"/>
                      <a:pt x="1262" y="2910"/>
                      <a:pt x="1262" y="3148"/>
                    </a:cubicBezTo>
                    <a:cubicBezTo>
                      <a:pt x="1155" y="2910"/>
                      <a:pt x="977" y="2708"/>
                      <a:pt x="774" y="2553"/>
                    </a:cubicBezTo>
                    <a:cubicBezTo>
                      <a:pt x="834" y="2470"/>
                      <a:pt x="786" y="2315"/>
                      <a:pt x="750" y="2231"/>
                    </a:cubicBezTo>
                    <a:cubicBezTo>
                      <a:pt x="715" y="2124"/>
                      <a:pt x="631" y="2017"/>
                      <a:pt x="536" y="1946"/>
                    </a:cubicBezTo>
                    <a:cubicBezTo>
                      <a:pt x="393" y="1839"/>
                      <a:pt x="215" y="1839"/>
                      <a:pt x="60" y="1791"/>
                    </a:cubicBezTo>
                    <a:lnTo>
                      <a:pt x="60" y="1791"/>
                    </a:lnTo>
                    <a:cubicBezTo>
                      <a:pt x="143" y="2041"/>
                      <a:pt x="250" y="2339"/>
                      <a:pt x="441" y="2529"/>
                    </a:cubicBezTo>
                    <a:cubicBezTo>
                      <a:pt x="514" y="2573"/>
                      <a:pt x="591" y="2599"/>
                      <a:pt x="651" y="2599"/>
                    </a:cubicBezTo>
                    <a:cubicBezTo>
                      <a:pt x="689" y="2599"/>
                      <a:pt x="720" y="2588"/>
                      <a:pt x="739" y="2565"/>
                    </a:cubicBezTo>
                    <a:cubicBezTo>
                      <a:pt x="917" y="2696"/>
                      <a:pt x="1048" y="2862"/>
                      <a:pt x="1167" y="3089"/>
                    </a:cubicBezTo>
                    <a:cubicBezTo>
                      <a:pt x="1274" y="3303"/>
                      <a:pt x="1310" y="3565"/>
                      <a:pt x="1322" y="3934"/>
                    </a:cubicBezTo>
                    <a:cubicBezTo>
                      <a:pt x="1310" y="4220"/>
                      <a:pt x="1691" y="5553"/>
                      <a:pt x="2120" y="6934"/>
                    </a:cubicBezTo>
                    <a:cubicBezTo>
                      <a:pt x="2143" y="6911"/>
                      <a:pt x="2155" y="6899"/>
                      <a:pt x="2179" y="6887"/>
                    </a:cubicBezTo>
                    <a:cubicBezTo>
                      <a:pt x="1751" y="5518"/>
                      <a:pt x="1370" y="4196"/>
                      <a:pt x="1393" y="3910"/>
                    </a:cubicBezTo>
                    <a:cubicBezTo>
                      <a:pt x="1429" y="3470"/>
                      <a:pt x="1631" y="3017"/>
                      <a:pt x="1989" y="2851"/>
                    </a:cubicBezTo>
                    <a:lnTo>
                      <a:pt x="2001" y="2862"/>
                    </a:lnTo>
                    <a:cubicBezTo>
                      <a:pt x="2033" y="2884"/>
                      <a:pt x="2065" y="2893"/>
                      <a:pt x="2098" y="2893"/>
                    </a:cubicBezTo>
                    <a:cubicBezTo>
                      <a:pt x="2210" y="2893"/>
                      <a:pt x="2322" y="2787"/>
                      <a:pt x="2405" y="2732"/>
                    </a:cubicBezTo>
                    <a:cubicBezTo>
                      <a:pt x="2536" y="2624"/>
                      <a:pt x="2632" y="2493"/>
                      <a:pt x="2679" y="2327"/>
                    </a:cubicBezTo>
                    <a:cubicBezTo>
                      <a:pt x="2703" y="2243"/>
                      <a:pt x="2691" y="2148"/>
                      <a:pt x="2703" y="2065"/>
                    </a:cubicBezTo>
                    <a:lnTo>
                      <a:pt x="2703" y="1886"/>
                    </a:lnTo>
                    <a:cubicBezTo>
                      <a:pt x="2703" y="1851"/>
                      <a:pt x="2681" y="1716"/>
                      <a:pt x="2690" y="1708"/>
                    </a:cubicBezTo>
                    <a:lnTo>
                      <a:pt x="2690" y="1708"/>
                    </a:lnTo>
                    <a:cubicBezTo>
                      <a:pt x="2595" y="1744"/>
                      <a:pt x="2524" y="1803"/>
                      <a:pt x="2453" y="1862"/>
                    </a:cubicBezTo>
                    <a:cubicBezTo>
                      <a:pt x="2263" y="2041"/>
                      <a:pt x="2096" y="2220"/>
                      <a:pt x="1989" y="2446"/>
                    </a:cubicBezTo>
                    <a:cubicBezTo>
                      <a:pt x="1965" y="2612"/>
                      <a:pt x="1941" y="2755"/>
                      <a:pt x="1989" y="2839"/>
                    </a:cubicBezTo>
                    <a:cubicBezTo>
                      <a:pt x="1631" y="3029"/>
                      <a:pt x="1429" y="3327"/>
                      <a:pt x="1381" y="3744"/>
                    </a:cubicBezTo>
                    <a:cubicBezTo>
                      <a:pt x="1370" y="3470"/>
                      <a:pt x="1346" y="3374"/>
                      <a:pt x="1286" y="3208"/>
                    </a:cubicBezTo>
                    <a:cubicBezTo>
                      <a:pt x="1274" y="3172"/>
                      <a:pt x="1286" y="3113"/>
                      <a:pt x="1286" y="3089"/>
                    </a:cubicBezTo>
                    <a:lnTo>
                      <a:pt x="1286" y="2958"/>
                    </a:lnTo>
                    <a:lnTo>
                      <a:pt x="1286" y="2672"/>
                    </a:lnTo>
                    <a:cubicBezTo>
                      <a:pt x="1286" y="2422"/>
                      <a:pt x="1286" y="2184"/>
                      <a:pt x="1370" y="1946"/>
                    </a:cubicBezTo>
                    <a:cubicBezTo>
                      <a:pt x="1393" y="1839"/>
                      <a:pt x="1441" y="1731"/>
                      <a:pt x="1501" y="1648"/>
                    </a:cubicBezTo>
                    <a:cubicBezTo>
                      <a:pt x="1548" y="1589"/>
                      <a:pt x="1572" y="1589"/>
                      <a:pt x="1631" y="1553"/>
                    </a:cubicBezTo>
                    <a:cubicBezTo>
                      <a:pt x="1691" y="1505"/>
                      <a:pt x="1762" y="1469"/>
                      <a:pt x="1810" y="1410"/>
                    </a:cubicBezTo>
                    <a:cubicBezTo>
                      <a:pt x="1882" y="1315"/>
                      <a:pt x="1882" y="1208"/>
                      <a:pt x="1870" y="1112"/>
                    </a:cubicBezTo>
                    <a:cubicBezTo>
                      <a:pt x="1858" y="1053"/>
                      <a:pt x="1858" y="969"/>
                      <a:pt x="1846" y="910"/>
                    </a:cubicBezTo>
                    <a:cubicBezTo>
                      <a:pt x="1822" y="898"/>
                      <a:pt x="1786" y="755"/>
                      <a:pt x="1798" y="73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0"/>
              <p:cNvSpPr/>
              <p:nvPr/>
            </p:nvSpPr>
            <p:spPr>
              <a:xfrm>
                <a:off x="-794450" y="1232425"/>
                <a:ext cx="67575" cy="173375"/>
              </a:xfrm>
              <a:custGeom>
                <a:avLst/>
                <a:gdLst/>
                <a:ahLst/>
                <a:cxnLst/>
                <a:rect l="l" t="t" r="r" b="b"/>
                <a:pathLst>
                  <a:path w="2703" h="6935" extrusionOk="0">
                    <a:moveTo>
                      <a:pt x="431" y="1"/>
                    </a:moveTo>
                    <a:cubicBezTo>
                      <a:pt x="425" y="1"/>
                      <a:pt x="420" y="2"/>
                      <a:pt x="417" y="5"/>
                    </a:cubicBezTo>
                    <a:cubicBezTo>
                      <a:pt x="429" y="41"/>
                      <a:pt x="429" y="89"/>
                      <a:pt x="441" y="125"/>
                    </a:cubicBezTo>
                    <a:cubicBezTo>
                      <a:pt x="488" y="279"/>
                      <a:pt x="584" y="351"/>
                      <a:pt x="667" y="470"/>
                    </a:cubicBezTo>
                    <a:cubicBezTo>
                      <a:pt x="679" y="470"/>
                      <a:pt x="703" y="506"/>
                      <a:pt x="714" y="517"/>
                    </a:cubicBezTo>
                    <a:lnTo>
                      <a:pt x="762" y="529"/>
                    </a:lnTo>
                    <a:cubicBezTo>
                      <a:pt x="765" y="537"/>
                      <a:pt x="769" y="545"/>
                      <a:pt x="772" y="553"/>
                    </a:cubicBezTo>
                    <a:lnTo>
                      <a:pt x="772" y="553"/>
                    </a:lnTo>
                    <a:cubicBezTo>
                      <a:pt x="780" y="541"/>
                      <a:pt x="786" y="526"/>
                      <a:pt x="786" y="517"/>
                    </a:cubicBezTo>
                    <a:cubicBezTo>
                      <a:pt x="774" y="422"/>
                      <a:pt x="774" y="303"/>
                      <a:pt x="726" y="232"/>
                    </a:cubicBezTo>
                    <a:cubicBezTo>
                      <a:pt x="703" y="148"/>
                      <a:pt x="584" y="89"/>
                      <a:pt x="500" y="41"/>
                    </a:cubicBezTo>
                    <a:cubicBezTo>
                      <a:pt x="488" y="29"/>
                      <a:pt x="488" y="29"/>
                      <a:pt x="476" y="29"/>
                    </a:cubicBezTo>
                    <a:cubicBezTo>
                      <a:pt x="468" y="12"/>
                      <a:pt x="446" y="1"/>
                      <a:pt x="431" y="1"/>
                    </a:cubicBezTo>
                    <a:close/>
                    <a:moveTo>
                      <a:pt x="1334" y="291"/>
                    </a:moveTo>
                    <a:cubicBezTo>
                      <a:pt x="1334" y="291"/>
                      <a:pt x="1238" y="410"/>
                      <a:pt x="1215" y="422"/>
                    </a:cubicBezTo>
                    <a:cubicBezTo>
                      <a:pt x="1179" y="470"/>
                      <a:pt x="1143" y="517"/>
                      <a:pt x="1119" y="577"/>
                    </a:cubicBezTo>
                    <a:cubicBezTo>
                      <a:pt x="1072" y="660"/>
                      <a:pt x="1024" y="779"/>
                      <a:pt x="1095" y="875"/>
                    </a:cubicBezTo>
                    <a:cubicBezTo>
                      <a:pt x="1095" y="887"/>
                      <a:pt x="1119" y="898"/>
                      <a:pt x="1131" y="922"/>
                    </a:cubicBezTo>
                    <a:cubicBezTo>
                      <a:pt x="1131" y="923"/>
                      <a:pt x="1130" y="923"/>
                      <a:pt x="1130" y="924"/>
                    </a:cubicBezTo>
                    <a:lnTo>
                      <a:pt x="1130" y="924"/>
                    </a:lnTo>
                    <a:cubicBezTo>
                      <a:pt x="1126" y="923"/>
                      <a:pt x="1123" y="923"/>
                      <a:pt x="1119" y="922"/>
                    </a:cubicBezTo>
                    <a:cubicBezTo>
                      <a:pt x="1067" y="974"/>
                      <a:pt x="1039" y="1043"/>
                      <a:pt x="1023" y="1119"/>
                    </a:cubicBezTo>
                    <a:lnTo>
                      <a:pt x="1023" y="1119"/>
                    </a:lnTo>
                    <a:cubicBezTo>
                      <a:pt x="1023" y="1117"/>
                      <a:pt x="1024" y="1115"/>
                      <a:pt x="1024" y="1113"/>
                    </a:cubicBezTo>
                    <a:cubicBezTo>
                      <a:pt x="898" y="953"/>
                      <a:pt x="849" y="738"/>
                      <a:pt x="772" y="553"/>
                    </a:cubicBezTo>
                    <a:lnTo>
                      <a:pt x="772" y="553"/>
                    </a:lnTo>
                    <a:cubicBezTo>
                      <a:pt x="769" y="557"/>
                      <a:pt x="765" y="562"/>
                      <a:pt x="762" y="565"/>
                    </a:cubicBezTo>
                    <a:cubicBezTo>
                      <a:pt x="845" y="755"/>
                      <a:pt x="893" y="956"/>
                      <a:pt x="1022" y="1122"/>
                    </a:cubicBezTo>
                    <a:lnTo>
                      <a:pt x="1022" y="1122"/>
                    </a:lnTo>
                    <a:cubicBezTo>
                      <a:pt x="1006" y="1198"/>
                      <a:pt x="1002" y="1281"/>
                      <a:pt x="996" y="1363"/>
                    </a:cubicBezTo>
                    <a:lnTo>
                      <a:pt x="996" y="1363"/>
                    </a:lnTo>
                    <a:cubicBezTo>
                      <a:pt x="1005" y="1283"/>
                      <a:pt x="1010" y="1199"/>
                      <a:pt x="1022" y="1123"/>
                    </a:cubicBezTo>
                    <a:lnTo>
                      <a:pt x="1022" y="1123"/>
                    </a:lnTo>
                    <a:cubicBezTo>
                      <a:pt x="1023" y="1123"/>
                      <a:pt x="1024" y="1124"/>
                      <a:pt x="1024" y="1125"/>
                    </a:cubicBezTo>
                    <a:cubicBezTo>
                      <a:pt x="1036" y="1054"/>
                      <a:pt x="1071" y="983"/>
                      <a:pt x="1130" y="924"/>
                    </a:cubicBezTo>
                    <a:lnTo>
                      <a:pt x="1130" y="924"/>
                    </a:lnTo>
                    <a:cubicBezTo>
                      <a:pt x="1133" y="924"/>
                      <a:pt x="1135" y="924"/>
                      <a:pt x="1138" y="924"/>
                    </a:cubicBezTo>
                    <a:cubicBezTo>
                      <a:pt x="1191" y="924"/>
                      <a:pt x="1241" y="882"/>
                      <a:pt x="1262" y="839"/>
                    </a:cubicBezTo>
                    <a:cubicBezTo>
                      <a:pt x="1322" y="779"/>
                      <a:pt x="1357" y="744"/>
                      <a:pt x="1369" y="648"/>
                    </a:cubicBezTo>
                    <a:lnTo>
                      <a:pt x="1369" y="601"/>
                    </a:lnTo>
                    <a:cubicBezTo>
                      <a:pt x="1381" y="577"/>
                      <a:pt x="1381" y="553"/>
                      <a:pt x="1381" y="517"/>
                    </a:cubicBezTo>
                    <a:cubicBezTo>
                      <a:pt x="1369" y="506"/>
                      <a:pt x="1369" y="470"/>
                      <a:pt x="1369" y="446"/>
                    </a:cubicBezTo>
                    <a:cubicBezTo>
                      <a:pt x="1357" y="398"/>
                      <a:pt x="1357" y="339"/>
                      <a:pt x="1334" y="291"/>
                    </a:cubicBezTo>
                    <a:close/>
                    <a:moveTo>
                      <a:pt x="2691" y="1708"/>
                    </a:moveTo>
                    <a:lnTo>
                      <a:pt x="2691" y="1708"/>
                    </a:lnTo>
                    <a:cubicBezTo>
                      <a:pt x="2690" y="1708"/>
                      <a:pt x="2690" y="1708"/>
                      <a:pt x="2690" y="1709"/>
                    </a:cubicBezTo>
                    <a:lnTo>
                      <a:pt x="2690" y="1709"/>
                    </a:lnTo>
                    <a:cubicBezTo>
                      <a:pt x="2690" y="1709"/>
                      <a:pt x="2690" y="1708"/>
                      <a:pt x="2691" y="1708"/>
                    </a:cubicBezTo>
                    <a:close/>
                    <a:moveTo>
                      <a:pt x="1798" y="744"/>
                    </a:moveTo>
                    <a:lnTo>
                      <a:pt x="1655" y="887"/>
                    </a:lnTo>
                    <a:cubicBezTo>
                      <a:pt x="1560" y="982"/>
                      <a:pt x="1453" y="1125"/>
                      <a:pt x="1429" y="1279"/>
                    </a:cubicBezTo>
                    <a:cubicBezTo>
                      <a:pt x="1429" y="1363"/>
                      <a:pt x="1441" y="1434"/>
                      <a:pt x="1453" y="1494"/>
                    </a:cubicBezTo>
                    <a:cubicBezTo>
                      <a:pt x="1488" y="1553"/>
                      <a:pt x="1500" y="1589"/>
                      <a:pt x="1536" y="1601"/>
                    </a:cubicBezTo>
                    <a:cubicBezTo>
                      <a:pt x="1357" y="1780"/>
                      <a:pt x="1310" y="1994"/>
                      <a:pt x="1274" y="2268"/>
                    </a:cubicBezTo>
                    <a:cubicBezTo>
                      <a:pt x="1250" y="2018"/>
                      <a:pt x="1131" y="1791"/>
                      <a:pt x="965" y="1589"/>
                    </a:cubicBezTo>
                    <a:cubicBezTo>
                      <a:pt x="984" y="1520"/>
                      <a:pt x="991" y="1442"/>
                      <a:pt x="996" y="1363"/>
                    </a:cubicBezTo>
                    <a:lnTo>
                      <a:pt x="996" y="1363"/>
                    </a:lnTo>
                    <a:cubicBezTo>
                      <a:pt x="989" y="1430"/>
                      <a:pt x="980" y="1495"/>
                      <a:pt x="965" y="1553"/>
                    </a:cubicBezTo>
                    <a:cubicBezTo>
                      <a:pt x="893" y="1470"/>
                      <a:pt x="798" y="1399"/>
                      <a:pt x="703" y="1351"/>
                    </a:cubicBezTo>
                    <a:cubicBezTo>
                      <a:pt x="703" y="1339"/>
                      <a:pt x="703" y="1339"/>
                      <a:pt x="679" y="1315"/>
                    </a:cubicBezTo>
                    <a:lnTo>
                      <a:pt x="679" y="1303"/>
                    </a:lnTo>
                    <a:cubicBezTo>
                      <a:pt x="643" y="1232"/>
                      <a:pt x="607" y="1137"/>
                      <a:pt x="548" y="1077"/>
                    </a:cubicBezTo>
                    <a:cubicBezTo>
                      <a:pt x="488" y="1018"/>
                      <a:pt x="417" y="982"/>
                      <a:pt x="345" y="946"/>
                    </a:cubicBezTo>
                    <a:cubicBezTo>
                      <a:pt x="303" y="935"/>
                      <a:pt x="82" y="859"/>
                      <a:pt x="25" y="859"/>
                    </a:cubicBezTo>
                    <a:cubicBezTo>
                      <a:pt x="18" y="859"/>
                      <a:pt x="13" y="860"/>
                      <a:pt x="12" y="863"/>
                    </a:cubicBezTo>
                    <a:cubicBezTo>
                      <a:pt x="0" y="863"/>
                      <a:pt x="0" y="875"/>
                      <a:pt x="0" y="875"/>
                    </a:cubicBezTo>
                    <a:lnTo>
                      <a:pt x="83" y="1053"/>
                    </a:lnTo>
                    <a:cubicBezTo>
                      <a:pt x="119" y="1077"/>
                      <a:pt x="131" y="1125"/>
                      <a:pt x="167" y="1160"/>
                    </a:cubicBezTo>
                    <a:cubicBezTo>
                      <a:pt x="238" y="1232"/>
                      <a:pt x="310" y="1291"/>
                      <a:pt x="381" y="1363"/>
                    </a:cubicBezTo>
                    <a:cubicBezTo>
                      <a:pt x="429" y="1375"/>
                      <a:pt x="464" y="1399"/>
                      <a:pt x="476" y="1399"/>
                    </a:cubicBezTo>
                    <a:cubicBezTo>
                      <a:pt x="524" y="1410"/>
                      <a:pt x="560" y="1422"/>
                      <a:pt x="619" y="1422"/>
                    </a:cubicBezTo>
                    <a:cubicBezTo>
                      <a:pt x="628" y="1428"/>
                      <a:pt x="635" y="1430"/>
                      <a:pt x="642" y="1430"/>
                    </a:cubicBezTo>
                    <a:cubicBezTo>
                      <a:pt x="665" y="1430"/>
                      <a:pt x="679" y="1405"/>
                      <a:pt x="679" y="1387"/>
                    </a:cubicBezTo>
                    <a:cubicBezTo>
                      <a:pt x="786" y="1422"/>
                      <a:pt x="881" y="1494"/>
                      <a:pt x="953" y="1589"/>
                    </a:cubicBezTo>
                    <a:cubicBezTo>
                      <a:pt x="1131" y="1791"/>
                      <a:pt x="1238" y="2113"/>
                      <a:pt x="1262" y="2387"/>
                    </a:cubicBezTo>
                    <a:cubicBezTo>
                      <a:pt x="1238" y="2661"/>
                      <a:pt x="1262" y="2911"/>
                      <a:pt x="1262" y="3149"/>
                    </a:cubicBezTo>
                    <a:cubicBezTo>
                      <a:pt x="1155" y="2911"/>
                      <a:pt x="976" y="2708"/>
                      <a:pt x="774" y="2553"/>
                    </a:cubicBezTo>
                    <a:cubicBezTo>
                      <a:pt x="834" y="2470"/>
                      <a:pt x="786" y="2315"/>
                      <a:pt x="762" y="2232"/>
                    </a:cubicBezTo>
                    <a:cubicBezTo>
                      <a:pt x="714" y="2125"/>
                      <a:pt x="643" y="2018"/>
                      <a:pt x="536" y="1946"/>
                    </a:cubicBezTo>
                    <a:cubicBezTo>
                      <a:pt x="405" y="1839"/>
                      <a:pt x="226" y="1839"/>
                      <a:pt x="60" y="1791"/>
                    </a:cubicBezTo>
                    <a:lnTo>
                      <a:pt x="60" y="1791"/>
                    </a:lnTo>
                    <a:cubicBezTo>
                      <a:pt x="143" y="2053"/>
                      <a:pt x="250" y="2351"/>
                      <a:pt x="441" y="2530"/>
                    </a:cubicBezTo>
                    <a:cubicBezTo>
                      <a:pt x="513" y="2573"/>
                      <a:pt x="595" y="2599"/>
                      <a:pt x="655" y="2599"/>
                    </a:cubicBezTo>
                    <a:cubicBezTo>
                      <a:pt x="694" y="2599"/>
                      <a:pt x="724" y="2589"/>
                      <a:pt x="738" y="2565"/>
                    </a:cubicBezTo>
                    <a:cubicBezTo>
                      <a:pt x="917" y="2708"/>
                      <a:pt x="1060" y="2863"/>
                      <a:pt x="1179" y="3089"/>
                    </a:cubicBezTo>
                    <a:cubicBezTo>
                      <a:pt x="1274" y="3304"/>
                      <a:pt x="1310" y="3565"/>
                      <a:pt x="1322" y="3935"/>
                    </a:cubicBezTo>
                    <a:cubicBezTo>
                      <a:pt x="1310" y="4220"/>
                      <a:pt x="1691" y="5566"/>
                      <a:pt x="2131" y="6935"/>
                    </a:cubicBezTo>
                    <a:cubicBezTo>
                      <a:pt x="2143" y="6923"/>
                      <a:pt x="2155" y="6899"/>
                      <a:pt x="2191" y="6887"/>
                    </a:cubicBezTo>
                    <a:cubicBezTo>
                      <a:pt x="1750" y="5518"/>
                      <a:pt x="1369" y="4196"/>
                      <a:pt x="1393" y="3911"/>
                    </a:cubicBezTo>
                    <a:cubicBezTo>
                      <a:pt x="1429" y="3482"/>
                      <a:pt x="1631" y="3018"/>
                      <a:pt x="1988" y="2851"/>
                    </a:cubicBezTo>
                    <a:lnTo>
                      <a:pt x="2012" y="2863"/>
                    </a:lnTo>
                    <a:cubicBezTo>
                      <a:pt x="2042" y="2884"/>
                      <a:pt x="2073" y="2893"/>
                      <a:pt x="2104" y="2893"/>
                    </a:cubicBezTo>
                    <a:cubicBezTo>
                      <a:pt x="2214" y="2893"/>
                      <a:pt x="2331" y="2787"/>
                      <a:pt x="2405" y="2732"/>
                    </a:cubicBezTo>
                    <a:cubicBezTo>
                      <a:pt x="2548" y="2625"/>
                      <a:pt x="2631" y="2494"/>
                      <a:pt x="2679" y="2327"/>
                    </a:cubicBezTo>
                    <a:cubicBezTo>
                      <a:pt x="2703" y="2244"/>
                      <a:pt x="2691" y="2149"/>
                      <a:pt x="2703" y="2065"/>
                    </a:cubicBezTo>
                    <a:lnTo>
                      <a:pt x="2703" y="1887"/>
                    </a:lnTo>
                    <a:cubicBezTo>
                      <a:pt x="2703" y="1852"/>
                      <a:pt x="2681" y="1720"/>
                      <a:pt x="2690" y="1709"/>
                    </a:cubicBezTo>
                    <a:lnTo>
                      <a:pt x="2690" y="1709"/>
                    </a:lnTo>
                    <a:cubicBezTo>
                      <a:pt x="2607" y="1756"/>
                      <a:pt x="2524" y="1816"/>
                      <a:pt x="2453" y="1875"/>
                    </a:cubicBezTo>
                    <a:cubicBezTo>
                      <a:pt x="2262" y="2053"/>
                      <a:pt x="2096" y="2232"/>
                      <a:pt x="1988" y="2446"/>
                    </a:cubicBezTo>
                    <a:cubicBezTo>
                      <a:pt x="1965" y="2613"/>
                      <a:pt x="1953" y="2768"/>
                      <a:pt x="1988" y="2839"/>
                    </a:cubicBezTo>
                    <a:cubicBezTo>
                      <a:pt x="1631" y="3030"/>
                      <a:pt x="1429" y="3327"/>
                      <a:pt x="1381" y="3744"/>
                    </a:cubicBezTo>
                    <a:cubicBezTo>
                      <a:pt x="1369" y="3482"/>
                      <a:pt x="1357" y="3375"/>
                      <a:pt x="1298" y="3208"/>
                    </a:cubicBezTo>
                    <a:cubicBezTo>
                      <a:pt x="1274" y="3184"/>
                      <a:pt x="1298" y="3125"/>
                      <a:pt x="1298" y="3089"/>
                    </a:cubicBezTo>
                    <a:lnTo>
                      <a:pt x="1298" y="2958"/>
                    </a:lnTo>
                    <a:lnTo>
                      <a:pt x="1298" y="2672"/>
                    </a:lnTo>
                    <a:cubicBezTo>
                      <a:pt x="1298" y="2422"/>
                      <a:pt x="1298" y="2184"/>
                      <a:pt x="1369" y="1946"/>
                    </a:cubicBezTo>
                    <a:cubicBezTo>
                      <a:pt x="1393" y="1839"/>
                      <a:pt x="1441" y="1732"/>
                      <a:pt x="1500" y="1649"/>
                    </a:cubicBezTo>
                    <a:cubicBezTo>
                      <a:pt x="1548" y="1589"/>
                      <a:pt x="1572" y="1589"/>
                      <a:pt x="1631" y="1553"/>
                    </a:cubicBezTo>
                    <a:cubicBezTo>
                      <a:pt x="1691" y="1518"/>
                      <a:pt x="1774" y="1470"/>
                      <a:pt x="1810" y="1410"/>
                    </a:cubicBezTo>
                    <a:cubicBezTo>
                      <a:pt x="1893" y="1315"/>
                      <a:pt x="1893" y="1220"/>
                      <a:pt x="1869" y="1113"/>
                    </a:cubicBezTo>
                    <a:cubicBezTo>
                      <a:pt x="1857" y="1053"/>
                      <a:pt x="1857" y="982"/>
                      <a:pt x="1846" y="922"/>
                    </a:cubicBezTo>
                    <a:cubicBezTo>
                      <a:pt x="1834" y="898"/>
                      <a:pt x="1786" y="756"/>
                      <a:pt x="1798" y="7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0"/>
              <p:cNvSpPr/>
              <p:nvPr/>
            </p:nvSpPr>
            <p:spPr>
              <a:xfrm>
                <a:off x="-1026925" y="1218750"/>
                <a:ext cx="67600" cy="173375"/>
              </a:xfrm>
              <a:custGeom>
                <a:avLst/>
                <a:gdLst/>
                <a:ahLst/>
                <a:cxnLst/>
                <a:rect l="l" t="t" r="r" b="b"/>
                <a:pathLst>
                  <a:path w="2704" h="6935" extrusionOk="0">
                    <a:moveTo>
                      <a:pt x="429" y="0"/>
                    </a:moveTo>
                    <a:cubicBezTo>
                      <a:pt x="424" y="0"/>
                      <a:pt x="420" y="2"/>
                      <a:pt x="417" y="5"/>
                    </a:cubicBezTo>
                    <a:cubicBezTo>
                      <a:pt x="429" y="41"/>
                      <a:pt x="429" y="88"/>
                      <a:pt x="441" y="124"/>
                    </a:cubicBezTo>
                    <a:cubicBezTo>
                      <a:pt x="488" y="279"/>
                      <a:pt x="572" y="350"/>
                      <a:pt x="667" y="469"/>
                    </a:cubicBezTo>
                    <a:cubicBezTo>
                      <a:pt x="679" y="469"/>
                      <a:pt x="691" y="493"/>
                      <a:pt x="715" y="517"/>
                    </a:cubicBezTo>
                    <a:lnTo>
                      <a:pt x="750" y="529"/>
                    </a:lnTo>
                    <a:cubicBezTo>
                      <a:pt x="754" y="535"/>
                      <a:pt x="757" y="541"/>
                      <a:pt x="760" y="548"/>
                    </a:cubicBezTo>
                    <a:lnTo>
                      <a:pt x="760" y="548"/>
                    </a:lnTo>
                    <a:cubicBezTo>
                      <a:pt x="777" y="537"/>
                      <a:pt x="786" y="527"/>
                      <a:pt x="786" y="517"/>
                    </a:cubicBezTo>
                    <a:cubicBezTo>
                      <a:pt x="774" y="422"/>
                      <a:pt x="774" y="302"/>
                      <a:pt x="727" y="231"/>
                    </a:cubicBezTo>
                    <a:cubicBezTo>
                      <a:pt x="691" y="148"/>
                      <a:pt x="572" y="88"/>
                      <a:pt x="500" y="41"/>
                    </a:cubicBezTo>
                    <a:cubicBezTo>
                      <a:pt x="488" y="29"/>
                      <a:pt x="488" y="29"/>
                      <a:pt x="477" y="29"/>
                    </a:cubicBezTo>
                    <a:cubicBezTo>
                      <a:pt x="459" y="11"/>
                      <a:pt x="442" y="0"/>
                      <a:pt x="429" y="0"/>
                    </a:cubicBezTo>
                    <a:close/>
                    <a:moveTo>
                      <a:pt x="1334" y="291"/>
                    </a:moveTo>
                    <a:cubicBezTo>
                      <a:pt x="1334" y="291"/>
                      <a:pt x="1227" y="410"/>
                      <a:pt x="1215" y="422"/>
                    </a:cubicBezTo>
                    <a:cubicBezTo>
                      <a:pt x="1167" y="469"/>
                      <a:pt x="1143" y="517"/>
                      <a:pt x="1108" y="576"/>
                    </a:cubicBezTo>
                    <a:cubicBezTo>
                      <a:pt x="1072" y="660"/>
                      <a:pt x="1024" y="779"/>
                      <a:pt x="1096" y="874"/>
                    </a:cubicBezTo>
                    <a:cubicBezTo>
                      <a:pt x="1096" y="886"/>
                      <a:pt x="1108" y="898"/>
                      <a:pt x="1131" y="910"/>
                    </a:cubicBezTo>
                    <a:cubicBezTo>
                      <a:pt x="1130" y="911"/>
                      <a:pt x="1128" y="913"/>
                      <a:pt x="1126" y="915"/>
                    </a:cubicBezTo>
                    <a:lnTo>
                      <a:pt x="1126" y="915"/>
                    </a:lnTo>
                    <a:cubicBezTo>
                      <a:pt x="1120" y="914"/>
                      <a:pt x="1114" y="912"/>
                      <a:pt x="1108" y="910"/>
                    </a:cubicBezTo>
                    <a:cubicBezTo>
                      <a:pt x="1061" y="964"/>
                      <a:pt x="1036" y="1033"/>
                      <a:pt x="1021" y="1108"/>
                    </a:cubicBezTo>
                    <a:lnTo>
                      <a:pt x="1021" y="1108"/>
                    </a:lnTo>
                    <a:cubicBezTo>
                      <a:pt x="897" y="947"/>
                      <a:pt x="848" y="732"/>
                      <a:pt x="760" y="548"/>
                    </a:cubicBezTo>
                    <a:lnTo>
                      <a:pt x="760" y="548"/>
                    </a:lnTo>
                    <a:cubicBezTo>
                      <a:pt x="757" y="549"/>
                      <a:pt x="754" y="551"/>
                      <a:pt x="750" y="552"/>
                    </a:cubicBezTo>
                    <a:cubicBezTo>
                      <a:pt x="844" y="752"/>
                      <a:pt x="892" y="952"/>
                      <a:pt x="1019" y="1118"/>
                    </a:cubicBezTo>
                    <a:lnTo>
                      <a:pt x="1019" y="1118"/>
                    </a:lnTo>
                    <a:cubicBezTo>
                      <a:pt x="1016" y="1138"/>
                      <a:pt x="1013" y="1158"/>
                      <a:pt x="1010" y="1179"/>
                    </a:cubicBezTo>
                    <a:lnTo>
                      <a:pt x="1010" y="1179"/>
                    </a:lnTo>
                    <a:cubicBezTo>
                      <a:pt x="1014" y="1160"/>
                      <a:pt x="1018" y="1140"/>
                      <a:pt x="1022" y="1121"/>
                    </a:cubicBezTo>
                    <a:lnTo>
                      <a:pt x="1022" y="1121"/>
                    </a:lnTo>
                    <a:cubicBezTo>
                      <a:pt x="1023" y="1122"/>
                      <a:pt x="1024" y="1123"/>
                      <a:pt x="1024" y="1124"/>
                    </a:cubicBezTo>
                    <a:cubicBezTo>
                      <a:pt x="1036" y="1055"/>
                      <a:pt x="1070" y="974"/>
                      <a:pt x="1126" y="915"/>
                    </a:cubicBezTo>
                    <a:lnTo>
                      <a:pt x="1126" y="915"/>
                    </a:lnTo>
                    <a:cubicBezTo>
                      <a:pt x="1131" y="916"/>
                      <a:pt x="1136" y="916"/>
                      <a:pt x="1140" y="916"/>
                    </a:cubicBezTo>
                    <a:cubicBezTo>
                      <a:pt x="1188" y="916"/>
                      <a:pt x="1233" y="877"/>
                      <a:pt x="1262" y="838"/>
                    </a:cubicBezTo>
                    <a:cubicBezTo>
                      <a:pt x="1322" y="779"/>
                      <a:pt x="1346" y="743"/>
                      <a:pt x="1370" y="648"/>
                    </a:cubicBezTo>
                    <a:lnTo>
                      <a:pt x="1370" y="600"/>
                    </a:lnTo>
                    <a:cubicBezTo>
                      <a:pt x="1381" y="576"/>
                      <a:pt x="1381" y="541"/>
                      <a:pt x="1381" y="517"/>
                    </a:cubicBezTo>
                    <a:cubicBezTo>
                      <a:pt x="1370" y="505"/>
                      <a:pt x="1370" y="469"/>
                      <a:pt x="1370" y="445"/>
                    </a:cubicBezTo>
                    <a:cubicBezTo>
                      <a:pt x="1346" y="398"/>
                      <a:pt x="1346" y="338"/>
                      <a:pt x="1334" y="291"/>
                    </a:cubicBezTo>
                    <a:close/>
                    <a:moveTo>
                      <a:pt x="2691" y="1707"/>
                    </a:moveTo>
                    <a:lnTo>
                      <a:pt x="2691" y="1707"/>
                    </a:lnTo>
                    <a:cubicBezTo>
                      <a:pt x="2691" y="1707"/>
                      <a:pt x="2690" y="1708"/>
                      <a:pt x="2690" y="1708"/>
                    </a:cubicBezTo>
                    <a:lnTo>
                      <a:pt x="2690" y="1708"/>
                    </a:lnTo>
                    <a:cubicBezTo>
                      <a:pt x="2690" y="1708"/>
                      <a:pt x="2691" y="1708"/>
                      <a:pt x="2691" y="1707"/>
                    </a:cubicBezTo>
                    <a:close/>
                    <a:moveTo>
                      <a:pt x="1798" y="731"/>
                    </a:moveTo>
                    <a:lnTo>
                      <a:pt x="1643" y="886"/>
                    </a:lnTo>
                    <a:cubicBezTo>
                      <a:pt x="1560" y="969"/>
                      <a:pt x="1453" y="1124"/>
                      <a:pt x="1429" y="1267"/>
                    </a:cubicBezTo>
                    <a:cubicBezTo>
                      <a:pt x="1429" y="1362"/>
                      <a:pt x="1441" y="1434"/>
                      <a:pt x="1453" y="1493"/>
                    </a:cubicBezTo>
                    <a:cubicBezTo>
                      <a:pt x="1489" y="1553"/>
                      <a:pt x="1501" y="1588"/>
                      <a:pt x="1524" y="1600"/>
                    </a:cubicBezTo>
                    <a:cubicBezTo>
                      <a:pt x="1346" y="1779"/>
                      <a:pt x="1310" y="1993"/>
                      <a:pt x="1274" y="2267"/>
                    </a:cubicBezTo>
                    <a:cubicBezTo>
                      <a:pt x="1250" y="2017"/>
                      <a:pt x="1131" y="1791"/>
                      <a:pt x="965" y="1588"/>
                    </a:cubicBezTo>
                    <a:cubicBezTo>
                      <a:pt x="999" y="1466"/>
                      <a:pt x="994" y="1316"/>
                      <a:pt x="1010" y="1179"/>
                    </a:cubicBezTo>
                    <a:lnTo>
                      <a:pt x="1010" y="1179"/>
                    </a:lnTo>
                    <a:cubicBezTo>
                      <a:pt x="988" y="1305"/>
                      <a:pt x="985" y="1442"/>
                      <a:pt x="965" y="1553"/>
                    </a:cubicBezTo>
                    <a:cubicBezTo>
                      <a:pt x="893" y="1469"/>
                      <a:pt x="798" y="1386"/>
                      <a:pt x="691" y="1350"/>
                    </a:cubicBezTo>
                    <a:cubicBezTo>
                      <a:pt x="691" y="1326"/>
                      <a:pt x="691" y="1326"/>
                      <a:pt x="679" y="1314"/>
                    </a:cubicBezTo>
                    <a:lnTo>
                      <a:pt x="679" y="1303"/>
                    </a:lnTo>
                    <a:cubicBezTo>
                      <a:pt x="631" y="1231"/>
                      <a:pt x="608" y="1136"/>
                      <a:pt x="548" y="1076"/>
                    </a:cubicBezTo>
                    <a:cubicBezTo>
                      <a:pt x="488" y="1017"/>
                      <a:pt x="417" y="969"/>
                      <a:pt x="334" y="945"/>
                    </a:cubicBezTo>
                    <a:cubicBezTo>
                      <a:pt x="300" y="934"/>
                      <a:pt x="55" y="849"/>
                      <a:pt x="17" y="849"/>
                    </a:cubicBezTo>
                    <a:cubicBezTo>
                      <a:pt x="15" y="849"/>
                      <a:pt x="13" y="849"/>
                      <a:pt x="12" y="850"/>
                    </a:cubicBezTo>
                    <a:cubicBezTo>
                      <a:pt x="0" y="850"/>
                      <a:pt x="0" y="874"/>
                      <a:pt x="0" y="874"/>
                    </a:cubicBezTo>
                    <a:lnTo>
                      <a:pt x="84" y="1053"/>
                    </a:lnTo>
                    <a:cubicBezTo>
                      <a:pt x="119" y="1076"/>
                      <a:pt x="131" y="1124"/>
                      <a:pt x="155" y="1148"/>
                    </a:cubicBezTo>
                    <a:cubicBezTo>
                      <a:pt x="238" y="1231"/>
                      <a:pt x="310" y="1291"/>
                      <a:pt x="381" y="1362"/>
                    </a:cubicBezTo>
                    <a:cubicBezTo>
                      <a:pt x="429" y="1374"/>
                      <a:pt x="453" y="1398"/>
                      <a:pt x="477" y="1398"/>
                    </a:cubicBezTo>
                    <a:cubicBezTo>
                      <a:pt x="512" y="1410"/>
                      <a:pt x="560" y="1422"/>
                      <a:pt x="619" y="1422"/>
                    </a:cubicBezTo>
                    <a:cubicBezTo>
                      <a:pt x="626" y="1424"/>
                      <a:pt x="632" y="1425"/>
                      <a:pt x="637" y="1425"/>
                    </a:cubicBezTo>
                    <a:cubicBezTo>
                      <a:pt x="663" y="1425"/>
                      <a:pt x="679" y="1403"/>
                      <a:pt x="679" y="1374"/>
                    </a:cubicBezTo>
                    <a:cubicBezTo>
                      <a:pt x="786" y="1422"/>
                      <a:pt x="869" y="1493"/>
                      <a:pt x="953" y="1588"/>
                    </a:cubicBezTo>
                    <a:cubicBezTo>
                      <a:pt x="1131" y="1791"/>
                      <a:pt x="1227" y="2112"/>
                      <a:pt x="1262" y="2386"/>
                    </a:cubicBezTo>
                    <a:cubicBezTo>
                      <a:pt x="1227" y="2660"/>
                      <a:pt x="1262" y="2910"/>
                      <a:pt x="1262" y="3148"/>
                    </a:cubicBezTo>
                    <a:cubicBezTo>
                      <a:pt x="1155" y="2910"/>
                      <a:pt x="977" y="2708"/>
                      <a:pt x="774" y="2553"/>
                    </a:cubicBezTo>
                    <a:cubicBezTo>
                      <a:pt x="834" y="2469"/>
                      <a:pt x="786" y="2315"/>
                      <a:pt x="750" y="2231"/>
                    </a:cubicBezTo>
                    <a:cubicBezTo>
                      <a:pt x="715" y="2124"/>
                      <a:pt x="631" y="2017"/>
                      <a:pt x="536" y="1946"/>
                    </a:cubicBezTo>
                    <a:cubicBezTo>
                      <a:pt x="393" y="1838"/>
                      <a:pt x="215" y="1838"/>
                      <a:pt x="60" y="1791"/>
                    </a:cubicBezTo>
                    <a:lnTo>
                      <a:pt x="60" y="1791"/>
                    </a:lnTo>
                    <a:cubicBezTo>
                      <a:pt x="143" y="2041"/>
                      <a:pt x="250" y="2338"/>
                      <a:pt x="441" y="2529"/>
                    </a:cubicBezTo>
                    <a:cubicBezTo>
                      <a:pt x="514" y="2573"/>
                      <a:pt x="591" y="2598"/>
                      <a:pt x="650" y="2598"/>
                    </a:cubicBezTo>
                    <a:cubicBezTo>
                      <a:pt x="689" y="2598"/>
                      <a:pt x="720" y="2588"/>
                      <a:pt x="739" y="2565"/>
                    </a:cubicBezTo>
                    <a:cubicBezTo>
                      <a:pt x="917" y="2696"/>
                      <a:pt x="1048" y="2862"/>
                      <a:pt x="1167" y="3089"/>
                    </a:cubicBezTo>
                    <a:cubicBezTo>
                      <a:pt x="1274" y="3303"/>
                      <a:pt x="1310" y="3565"/>
                      <a:pt x="1322" y="3934"/>
                    </a:cubicBezTo>
                    <a:cubicBezTo>
                      <a:pt x="1310" y="4220"/>
                      <a:pt x="1691" y="5565"/>
                      <a:pt x="2120" y="6934"/>
                    </a:cubicBezTo>
                    <a:cubicBezTo>
                      <a:pt x="2143" y="6910"/>
                      <a:pt x="2155" y="6899"/>
                      <a:pt x="2179" y="6887"/>
                    </a:cubicBezTo>
                    <a:cubicBezTo>
                      <a:pt x="1751" y="5517"/>
                      <a:pt x="1370" y="4196"/>
                      <a:pt x="1393" y="3910"/>
                    </a:cubicBezTo>
                    <a:cubicBezTo>
                      <a:pt x="1429" y="3470"/>
                      <a:pt x="1631" y="3017"/>
                      <a:pt x="1989" y="2850"/>
                    </a:cubicBezTo>
                    <a:lnTo>
                      <a:pt x="2001" y="2862"/>
                    </a:lnTo>
                    <a:cubicBezTo>
                      <a:pt x="2033" y="2884"/>
                      <a:pt x="2065" y="2892"/>
                      <a:pt x="2098" y="2892"/>
                    </a:cubicBezTo>
                    <a:cubicBezTo>
                      <a:pt x="2210" y="2892"/>
                      <a:pt x="2322" y="2787"/>
                      <a:pt x="2405" y="2731"/>
                    </a:cubicBezTo>
                    <a:cubicBezTo>
                      <a:pt x="2536" y="2624"/>
                      <a:pt x="2632" y="2493"/>
                      <a:pt x="2679" y="2327"/>
                    </a:cubicBezTo>
                    <a:cubicBezTo>
                      <a:pt x="2703" y="2243"/>
                      <a:pt x="2691" y="2148"/>
                      <a:pt x="2703" y="2065"/>
                    </a:cubicBezTo>
                    <a:lnTo>
                      <a:pt x="2703" y="1886"/>
                    </a:lnTo>
                    <a:cubicBezTo>
                      <a:pt x="2703" y="1851"/>
                      <a:pt x="2681" y="1716"/>
                      <a:pt x="2690" y="1708"/>
                    </a:cubicBezTo>
                    <a:lnTo>
                      <a:pt x="2690" y="1708"/>
                    </a:lnTo>
                    <a:cubicBezTo>
                      <a:pt x="2595" y="1744"/>
                      <a:pt x="2524" y="1803"/>
                      <a:pt x="2453" y="1862"/>
                    </a:cubicBezTo>
                    <a:cubicBezTo>
                      <a:pt x="2263" y="2041"/>
                      <a:pt x="2096" y="2219"/>
                      <a:pt x="1989" y="2446"/>
                    </a:cubicBezTo>
                    <a:cubicBezTo>
                      <a:pt x="1965" y="2612"/>
                      <a:pt x="1941" y="2755"/>
                      <a:pt x="1989" y="2838"/>
                    </a:cubicBezTo>
                    <a:cubicBezTo>
                      <a:pt x="1631" y="3029"/>
                      <a:pt x="1429" y="3327"/>
                      <a:pt x="1381" y="3743"/>
                    </a:cubicBezTo>
                    <a:cubicBezTo>
                      <a:pt x="1370" y="3470"/>
                      <a:pt x="1346" y="3374"/>
                      <a:pt x="1286" y="3208"/>
                    </a:cubicBezTo>
                    <a:cubicBezTo>
                      <a:pt x="1274" y="3172"/>
                      <a:pt x="1286" y="3112"/>
                      <a:pt x="1286" y="3089"/>
                    </a:cubicBezTo>
                    <a:lnTo>
                      <a:pt x="1286" y="2958"/>
                    </a:lnTo>
                    <a:lnTo>
                      <a:pt x="1286" y="2672"/>
                    </a:lnTo>
                    <a:cubicBezTo>
                      <a:pt x="1286" y="2422"/>
                      <a:pt x="1286" y="2184"/>
                      <a:pt x="1370" y="1946"/>
                    </a:cubicBezTo>
                    <a:cubicBezTo>
                      <a:pt x="1393" y="1838"/>
                      <a:pt x="1441" y="1731"/>
                      <a:pt x="1501" y="1648"/>
                    </a:cubicBezTo>
                    <a:cubicBezTo>
                      <a:pt x="1548" y="1588"/>
                      <a:pt x="1572" y="1588"/>
                      <a:pt x="1631" y="1553"/>
                    </a:cubicBezTo>
                    <a:cubicBezTo>
                      <a:pt x="1691" y="1505"/>
                      <a:pt x="1762" y="1469"/>
                      <a:pt x="1810" y="1410"/>
                    </a:cubicBezTo>
                    <a:cubicBezTo>
                      <a:pt x="1882" y="1314"/>
                      <a:pt x="1882" y="1207"/>
                      <a:pt x="1870" y="1112"/>
                    </a:cubicBezTo>
                    <a:cubicBezTo>
                      <a:pt x="1858" y="1053"/>
                      <a:pt x="1858" y="969"/>
                      <a:pt x="1846" y="910"/>
                    </a:cubicBezTo>
                    <a:cubicBezTo>
                      <a:pt x="1822" y="898"/>
                      <a:pt x="1786" y="755"/>
                      <a:pt x="1798" y="73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0"/>
              <p:cNvSpPr/>
              <p:nvPr/>
            </p:nvSpPr>
            <p:spPr>
              <a:xfrm>
                <a:off x="-1169200" y="1226925"/>
                <a:ext cx="67275" cy="173225"/>
              </a:xfrm>
              <a:custGeom>
                <a:avLst/>
                <a:gdLst/>
                <a:ahLst/>
                <a:cxnLst/>
                <a:rect l="l" t="t" r="r" b="b"/>
                <a:pathLst>
                  <a:path w="2691" h="6929" extrusionOk="0">
                    <a:moveTo>
                      <a:pt x="421" y="1"/>
                    </a:moveTo>
                    <a:cubicBezTo>
                      <a:pt x="415" y="1"/>
                      <a:pt x="409" y="4"/>
                      <a:pt x="405" y="11"/>
                    </a:cubicBezTo>
                    <a:cubicBezTo>
                      <a:pt x="417" y="35"/>
                      <a:pt x="417" y="83"/>
                      <a:pt x="429" y="130"/>
                    </a:cubicBezTo>
                    <a:cubicBezTo>
                      <a:pt x="476" y="273"/>
                      <a:pt x="572" y="345"/>
                      <a:pt x="655" y="464"/>
                    </a:cubicBezTo>
                    <a:cubicBezTo>
                      <a:pt x="667" y="464"/>
                      <a:pt x="691" y="499"/>
                      <a:pt x="703" y="511"/>
                    </a:cubicBezTo>
                    <a:lnTo>
                      <a:pt x="750" y="523"/>
                    </a:lnTo>
                    <a:cubicBezTo>
                      <a:pt x="753" y="531"/>
                      <a:pt x="757" y="539"/>
                      <a:pt x="760" y="547"/>
                    </a:cubicBezTo>
                    <a:lnTo>
                      <a:pt x="760" y="547"/>
                    </a:lnTo>
                    <a:cubicBezTo>
                      <a:pt x="768" y="535"/>
                      <a:pt x="774" y="520"/>
                      <a:pt x="774" y="511"/>
                    </a:cubicBezTo>
                    <a:cubicBezTo>
                      <a:pt x="762" y="428"/>
                      <a:pt x="762" y="309"/>
                      <a:pt x="715" y="225"/>
                    </a:cubicBezTo>
                    <a:cubicBezTo>
                      <a:pt x="691" y="142"/>
                      <a:pt x="572" y="83"/>
                      <a:pt x="488" y="35"/>
                    </a:cubicBezTo>
                    <a:cubicBezTo>
                      <a:pt x="476" y="23"/>
                      <a:pt x="476" y="23"/>
                      <a:pt x="464" y="23"/>
                    </a:cubicBezTo>
                    <a:cubicBezTo>
                      <a:pt x="456" y="15"/>
                      <a:pt x="437" y="1"/>
                      <a:pt x="421" y="1"/>
                    </a:cubicBezTo>
                    <a:close/>
                    <a:moveTo>
                      <a:pt x="1322" y="285"/>
                    </a:moveTo>
                    <a:cubicBezTo>
                      <a:pt x="1322" y="285"/>
                      <a:pt x="1226" y="404"/>
                      <a:pt x="1203" y="428"/>
                    </a:cubicBezTo>
                    <a:cubicBezTo>
                      <a:pt x="1167" y="464"/>
                      <a:pt x="1131" y="511"/>
                      <a:pt x="1107" y="571"/>
                    </a:cubicBezTo>
                    <a:cubicBezTo>
                      <a:pt x="1060" y="666"/>
                      <a:pt x="1012" y="785"/>
                      <a:pt x="1084" y="868"/>
                    </a:cubicBezTo>
                    <a:cubicBezTo>
                      <a:pt x="1084" y="880"/>
                      <a:pt x="1107" y="904"/>
                      <a:pt x="1119" y="916"/>
                    </a:cubicBezTo>
                    <a:cubicBezTo>
                      <a:pt x="1119" y="917"/>
                      <a:pt x="1118" y="917"/>
                      <a:pt x="1118" y="918"/>
                    </a:cubicBezTo>
                    <a:lnTo>
                      <a:pt x="1118" y="918"/>
                    </a:lnTo>
                    <a:cubicBezTo>
                      <a:pt x="1114" y="917"/>
                      <a:pt x="1111" y="917"/>
                      <a:pt x="1107" y="916"/>
                    </a:cubicBezTo>
                    <a:cubicBezTo>
                      <a:pt x="1066" y="960"/>
                      <a:pt x="1040" y="1014"/>
                      <a:pt x="1023" y="1072"/>
                    </a:cubicBezTo>
                    <a:lnTo>
                      <a:pt x="1023" y="1072"/>
                    </a:lnTo>
                    <a:cubicBezTo>
                      <a:pt x="1040" y="1017"/>
                      <a:pt x="1072" y="964"/>
                      <a:pt x="1118" y="918"/>
                    </a:cubicBezTo>
                    <a:lnTo>
                      <a:pt x="1118" y="918"/>
                    </a:lnTo>
                    <a:cubicBezTo>
                      <a:pt x="1121" y="918"/>
                      <a:pt x="1124" y="918"/>
                      <a:pt x="1126" y="918"/>
                    </a:cubicBezTo>
                    <a:cubicBezTo>
                      <a:pt x="1179" y="918"/>
                      <a:pt x="1229" y="877"/>
                      <a:pt x="1250" y="845"/>
                    </a:cubicBezTo>
                    <a:cubicBezTo>
                      <a:pt x="1310" y="785"/>
                      <a:pt x="1346" y="737"/>
                      <a:pt x="1357" y="642"/>
                    </a:cubicBezTo>
                    <a:lnTo>
                      <a:pt x="1357" y="606"/>
                    </a:lnTo>
                    <a:cubicBezTo>
                      <a:pt x="1369" y="571"/>
                      <a:pt x="1369" y="547"/>
                      <a:pt x="1369" y="511"/>
                    </a:cubicBezTo>
                    <a:cubicBezTo>
                      <a:pt x="1357" y="499"/>
                      <a:pt x="1357" y="476"/>
                      <a:pt x="1357" y="440"/>
                    </a:cubicBezTo>
                    <a:cubicBezTo>
                      <a:pt x="1346" y="392"/>
                      <a:pt x="1346" y="333"/>
                      <a:pt x="1322" y="285"/>
                    </a:cubicBezTo>
                    <a:close/>
                    <a:moveTo>
                      <a:pt x="1023" y="1072"/>
                    </a:moveTo>
                    <a:cubicBezTo>
                      <a:pt x="1020" y="1082"/>
                      <a:pt x="1017" y="1093"/>
                      <a:pt x="1015" y="1103"/>
                    </a:cubicBezTo>
                    <a:lnTo>
                      <a:pt x="1015" y="1103"/>
                    </a:lnTo>
                    <a:cubicBezTo>
                      <a:pt x="1018" y="1092"/>
                      <a:pt x="1020" y="1082"/>
                      <a:pt x="1023" y="1072"/>
                    </a:cubicBezTo>
                    <a:close/>
                    <a:moveTo>
                      <a:pt x="760" y="547"/>
                    </a:moveTo>
                    <a:lnTo>
                      <a:pt x="760" y="547"/>
                    </a:lnTo>
                    <a:cubicBezTo>
                      <a:pt x="757" y="551"/>
                      <a:pt x="753" y="556"/>
                      <a:pt x="750" y="559"/>
                    </a:cubicBezTo>
                    <a:cubicBezTo>
                      <a:pt x="833" y="749"/>
                      <a:pt x="881" y="962"/>
                      <a:pt x="1011" y="1117"/>
                    </a:cubicBezTo>
                    <a:lnTo>
                      <a:pt x="1011" y="1117"/>
                    </a:lnTo>
                    <a:cubicBezTo>
                      <a:pt x="1011" y="1113"/>
                      <a:pt x="1012" y="1110"/>
                      <a:pt x="1012" y="1107"/>
                    </a:cubicBezTo>
                    <a:cubicBezTo>
                      <a:pt x="886" y="946"/>
                      <a:pt x="837" y="742"/>
                      <a:pt x="760" y="547"/>
                    </a:cubicBezTo>
                    <a:close/>
                    <a:moveTo>
                      <a:pt x="1015" y="1103"/>
                    </a:moveTo>
                    <a:lnTo>
                      <a:pt x="1015" y="1103"/>
                    </a:lnTo>
                    <a:cubicBezTo>
                      <a:pt x="1014" y="1108"/>
                      <a:pt x="1013" y="1113"/>
                      <a:pt x="1012" y="1118"/>
                    </a:cubicBezTo>
                    <a:lnTo>
                      <a:pt x="1012" y="1118"/>
                    </a:lnTo>
                    <a:cubicBezTo>
                      <a:pt x="1011" y="1118"/>
                      <a:pt x="1011" y="1117"/>
                      <a:pt x="1011" y="1117"/>
                    </a:cubicBezTo>
                    <a:lnTo>
                      <a:pt x="1011" y="1117"/>
                    </a:lnTo>
                    <a:cubicBezTo>
                      <a:pt x="1010" y="1124"/>
                      <a:pt x="1008" y="1132"/>
                      <a:pt x="1007" y="1140"/>
                    </a:cubicBezTo>
                    <a:lnTo>
                      <a:pt x="1007" y="1140"/>
                    </a:lnTo>
                    <a:cubicBezTo>
                      <a:pt x="1009" y="1132"/>
                      <a:pt x="1010" y="1125"/>
                      <a:pt x="1012" y="1118"/>
                    </a:cubicBezTo>
                    <a:lnTo>
                      <a:pt x="1012" y="1118"/>
                    </a:lnTo>
                    <a:cubicBezTo>
                      <a:pt x="1012" y="1118"/>
                      <a:pt x="1012" y="1118"/>
                      <a:pt x="1012" y="1118"/>
                    </a:cubicBezTo>
                    <a:cubicBezTo>
                      <a:pt x="1013" y="1113"/>
                      <a:pt x="1014" y="1108"/>
                      <a:pt x="1015" y="1103"/>
                    </a:cubicBezTo>
                    <a:close/>
                    <a:moveTo>
                      <a:pt x="1007" y="1140"/>
                    </a:moveTo>
                    <a:cubicBezTo>
                      <a:pt x="994" y="1210"/>
                      <a:pt x="990" y="1286"/>
                      <a:pt x="985" y="1359"/>
                    </a:cubicBezTo>
                    <a:lnTo>
                      <a:pt x="985" y="1359"/>
                    </a:lnTo>
                    <a:cubicBezTo>
                      <a:pt x="992" y="1287"/>
                      <a:pt x="998" y="1213"/>
                      <a:pt x="1007" y="1140"/>
                    </a:cubicBezTo>
                    <a:close/>
                    <a:moveTo>
                      <a:pt x="20" y="855"/>
                    </a:moveTo>
                    <a:cubicBezTo>
                      <a:pt x="16" y="855"/>
                      <a:pt x="14" y="856"/>
                      <a:pt x="12" y="857"/>
                    </a:cubicBezTo>
                    <a:cubicBezTo>
                      <a:pt x="0" y="857"/>
                      <a:pt x="0" y="868"/>
                      <a:pt x="0" y="868"/>
                    </a:cubicBezTo>
                    <a:lnTo>
                      <a:pt x="95" y="1047"/>
                    </a:lnTo>
                    <a:cubicBezTo>
                      <a:pt x="119" y="1083"/>
                      <a:pt x="131" y="1118"/>
                      <a:pt x="167" y="1154"/>
                    </a:cubicBezTo>
                    <a:cubicBezTo>
                      <a:pt x="238" y="1226"/>
                      <a:pt x="310" y="1285"/>
                      <a:pt x="393" y="1357"/>
                    </a:cubicBezTo>
                    <a:cubicBezTo>
                      <a:pt x="429" y="1380"/>
                      <a:pt x="464" y="1392"/>
                      <a:pt x="476" y="1392"/>
                    </a:cubicBezTo>
                    <a:cubicBezTo>
                      <a:pt x="524" y="1404"/>
                      <a:pt x="572" y="1416"/>
                      <a:pt x="631" y="1416"/>
                    </a:cubicBezTo>
                    <a:cubicBezTo>
                      <a:pt x="637" y="1422"/>
                      <a:pt x="643" y="1424"/>
                      <a:pt x="649" y="1424"/>
                    </a:cubicBezTo>
                    <a:cubicBezTo>
                      <a:pt x="670" y="1424"/>
                      <a:pt x="691" y="1399"/>
                      <a:pt x="691" y="1380"/>
                    </a:cubicBezTo>
                    <a:cubicBezTo>
                      <a:pt x="786" y="1416"/>
                      <a:pt x="881" y="1499"/>
                      <a:pt x="953" y="1583"/>
                    </a:cubicBezTo>
                    <a:cubicBezTo>
                      <a:pt x="972" y="1516"/>
                      <a:pt x="979" y="1438"/>
                      <a:pt x="985" y="1359"/>
                    </a:cubicBezTo>
                    <a:lnTo>
                      <a:pt x="985" y="1359"/>
                    </a:lnTo>
                    <a:cubicBezTo>
                      <a:pt x="978" y="1427"/>
                      <a:pt x="969" y="1494"/>
                      <a:pt x="953" y="1559"/>
                    </a:cubicBezTo>
                    <a:cubicBezTo>
                      <a:pt x="881" y="1464"/>
                      <a:pt x="786" y="1392"/>
                      <a:pt x="691" y="1345"/>
                    </a:cubicBezTo>
                    <a:cubicBezTo>
                      <a:pt x="691" y="1333"/>
                      <a:pt x="691" y="1333"/>
                      <a:pt x="667" y="1321"/>
                    </a:cubicBezTo>
                    <a:lnTo>
                      <a:pt x="667" y="1297"/>
                    </a:lnTo>
                    <a:cubicBezTo>
                      <a:pt x="631" y="1226"/>
                      <a:pt x="595" y="1142"/>
                      <a:pt x="536" y="1083"/>
                    </a:cubicBezTo>
                    <a:cubicBezTo>
                      <a:pt x="476" y="1023"/>
                      <a:pt x="405" y="976"/>
                      <a:pt x="334" y="940"/>
                    </a:cubicBezTo>
                    <a:cubicBezTo>
                      <a:pt x="300" y="929"/>
                      <a:pt x="70" y="855"/>
                      <a:pt x="20" y="855"/>
                    </a:cubicBezTo>
                    <a:close/>
                    <a:moveTo>
                      <a:pt x="953" y="1583"/>
                    </a:moveTo>
                    <a:cubicBezTo>
                      <a:pt x="978" y="1615"/>
                      <a:pt x="1002" y="1647"/>
                      <a:pt x="1025" y="1680"/>
                    </a:cubicBezTo>
                    <a:lnTo>
                      <a:pt x="1025" y="1680"/>
                    </a:lnTo>
                    <a:cubicBezTo>
                      <a:pt x="1002" y="1646"/>
                      <a:pt x="978" y="1613"/>
                      <a:pt x="953" y="1583"/>
                    </a:cubicBezTo>
                    <a:close/>
                    <a:moveTo>
                      <a:pt x="2679" y="1702"/>
                    </a:moveTo>
                    <a:cubicBezTo>
                      <a:pt x="2679" y="1702"/>
                      <a:pt x="2678" y="1702"/>
                      <a:pt x="2678" y="1703"/>
                    </a:cubicBezTo>
                    <a:lnTo>
                      <a:pt x="2678" y="1703"/>
                    </a:lnTo>
                    <a:cubicBezTo>
                      <a:pt x="2678" y="1702"/>
                      <a:pt x="2679" y="1702"/>
                      <a:pt x="2679" y="1702"/>
                    </a:cubicBezTo>
                    <a:close/>
                    <a:moveTo>
                      <a:pt x="1786" y="737"/>
                    </a:moveTo>
                    <a:lnTo>
                      <a:pt x="1643" y="880"/>
                    </a:lnTo>
                    <a:cubicBezTo>
                      <a:pt x="1548" y="976"/>
                      <a:pt x="1441" y="1118"/>
                      <a:pt x="1417" y="1273"/>
                    </a:cubicBezTo>
                    <a:cubicBezTo>
                      <a:pt x="1417" y="1357"/>
                      <a:pt x="1429" y="1440"/>
                      <a:pt x="1441" y="1499"/>
                    </a:cubicBezTo>
                    <a:cubicBezTo>
                      <a:pt x="1477" y="1559"/>
                      <a:pt x="1488" y="1583"/>
                      <a:pt x="1524" y="1595"/>
                    </a:cubicBezTo>
                    <a:cubicBezTo>
                      <a:pt x="1346" y="1773"/>
                      <a:pt x="1298" y="1988"/>
                      <a:pt x="1262" y="2273"/>
                    </a:cubicBezTo>
                    <a:cubicBezTo>
                      <a:pt x="1242" y="2051"/>
                      <a:pt x="1153" y="1863"/>
                      <a:pt x="1025" y="1680"/>
                    </a:cubicBezTo>
                    <a:lnTo>
                      <a:pt x="1025" y="1680"/>
                    </a:lnTo>
                    <a:cubicBezTo>
                      <a:pt x="1160" y="1885"/>
                      <a:pt x="1242" y="2147"/>
                      <a:pt x="1262" y="2392"/>
                    </a:cubicBezTo>
                    <a:cubicBezTo>
                      <a:pt x="1238" y="2654"/>
                      <a:pt x="1262" y="2904"/>
                      <a:pt x="1262" y="3154"/>
                    </a:cubicBezTo>
                    <a:cubicBezTo>
                      <a:pt x="1167" y="2904"/>
                      <a:pt x="988" y="2702"/>
                      <a:pt x="774" y="2559"/>
                    </a:cubicBezTo>
                    <a:cubicBezTo>
                      <a:pt x="834" y="2464"/>
                      <a:pt x="786" y="2309"/>
                      <a:pt x="762" y="2226"/>
                    </a:cubicBezTo>
                    <a:cubicBezTo>
                      <a:pt x="715" y="2119"/>
                      <a:pt x="643" y="2011"/>
                      <a:pt x="536" y="1940"/>
                    </a:cubicBezTo>
                    <a:cubicBezTo>
                      <a:pt x="405" y="1833"/>
                      <a:pt x="226" y="1833"/>
                      <a:pt x="60" y="1797"/>
                    </a:cubicBezTo>
                    <a:lnTo>
                      <a:pt x="60" y="1797"/>
                    </a:lnTo>
                    <a:cubicBezTo>
                      <a:pt x="155" y="2047"/>
                      <a:pt x="250" y="2345"/>
                      <a:pt x="453" y="2523"/>
                    </a:cubicBezTo>
                    <a:cubicBezTo>
                      <a:pt x="530" y="2570"/>
                      <a:pt x="612" y="2601"/>
                      <a:pt x="673" y="2601"/>
                    </a:cubicBezTo>
                    <a:cubicBezTo>
                      <a:pt x="707" y="2601"/>
                      <a:pt x="734" y="2592"/>
                      <a:pt x="750" y="2571"/>
                    </a:cubicBezTo>
                    <a:cubicBezTo>
                      <a:pt x="929" y="2702"/>
                      <a:pt x="1060" y="2869"/>
                      <a:pt x="1179" y="3083"/>
                    </a:cubicBezTo>
                    <a:cubicBezTo>
                      <a:pt x="1286" y="3297"/>
                      <a:pt x="1310" y="3559"/>
                      <a:pt x="1322" y="3940"/>
                    </a:cubicBezTo>
                    <a:cubicBezTo>
                      <a:pt x="1310" y="4214"/>
                      <a:pt x="1703" y="5559"/>
                      <a:pt x="2131" y="6929"/>
                    </a:cubicBezTo>
                    <a:cubicBezTo>
                      <a:pt x="2143" y="6917"/>
                      <a:pt x="2155" y="6905"/>
                      <a:pt x="2191" y="6881"/>
                    </a:cubicBezTo>
                    <a:cubicBezTo>
                      <a:pt x="1738" y="5512"/>
                      <a:pt x="1369" y="4190"/>
                      <a:pt x="1381" y="3905"/>
                    </a:cubicBezTo>
                    <a:cubicBezTo>
                      <a:pt x="1417" y="3476"/>
                      <a:pt x="1619" y="3012"/>
                      <a:pt x="1977" y="2845"/>
                    </a:cubicBezTo>
                    <a:lnTo>
                      <a:pt x="2000" y="2869"/>
                    </a:lnTo>
                    <a:cubicBezTo>
                      <a:pt x="2028" y="2886"/>
                      <a:pt x="2058" y="2894"/>
                      <a:pt x="2088" y="2894"/>
                    </a:cubicBezTo>
                    <a:cubicBezTo>
                      <a:pt x="2199" y="2894"/>
                      <a:pt x="2318" y="2791"/>
                      <a:pt x="2393" y="2726"/>
                    </a:cubicBezTo>
                    <a:cubicBezTo>
                      <a:pt x="2536" y="2631"/>
                      <a:pt x="2620" y="2488"/>
                      <a:pt x="2667" y="2333"/>
                    </a:cubicBezTo>
                    <a:cubicBezTo>
                      <a:pt x="2691" y="2238"/>
                      <a:pt x="2679" y="2154"/>
                      <a:pt x="2691" y="2059"/>
                    </a:cubicBezTo>
                    <a:lnTo>
                      <a:pt x="2691" y="1880"/>
                    </a:lnTo>
                    <a:cubicBezTo>
                      <a:pt x="2691" y="1858"/>
                      <a:pt x="2669" y="1714"/>
                      <a:pt x="2678" y="1703"/>
                    </a:cubicBezTo>
                    <a:lnTo>
                      <a:pt x="2678" y="1703"/>
                    </a:lnTo>
                    <a:cubicBezTo>
                      <a:pt x="2595" y="1750"/>
                      <a:pt x="2512" y="1809"/>
                      <a:pt x="2441" y="1869"/>
                    </a:cubicBezTo>
                    <a:cubicBezTo>
                      <a:pt x="2250" y="2047"/>
                      <a:pt x="2084" y="2226"/>
                      <a:pt x="1977" y="2452"/>
                    </a:cubicBezTo>
                    <a:cubicBezTo>
                      <a:pt x="1953" y="2607"/>
                      <a:pt x="1941" y="2762"/>
                      <a:pt x="1977" y="2833"/>
                    </a:cubicBezTo>
                    <a:cubicBezTo>
                      <a:pt x="1619" y="3023"/>
                      <a:pt x="1417" y="3321"/>
                      <a:pt x="1369" y="3738"/>
                    </a:cubicBezTo>
                    <a:cubicBezTo>
                      <a:pt x="1357" y="3476"/>
                      <a:pt x="1346" y="3369"/>
                      <a:pt x="1286" y="3202"/>
                    </a:cubicBezTo>
                    <a:cubicBezTo>
                      <a:pt x="1262" y="3178"/>
                      <a:pt x="1286" y="3119"/>
                      <a:pt x="1286" y="3083"/>
                    </a:cubicBezTo>
                    <a:lnTo>
                      <a:pt x="1286" y="2952"/>
                    </a:lnTo>
                    <a:lnTo>
                      <a:pt x="1286" y="2666"/>
                    </a:lnTo>
                    <a:cubicBezTo>
                      <a:pt x="1286" y="2416"/>
                      <a:pt x="1286" y="2178"/>
                      <a:pt x="1357" y="1940"/>
                    </a:cubicBezTo>
                    <a:cubicBezTo>
                      <a:pt x="1381" y="1833"/>
                      <a:pt x="1429" y="1738"/>
                      <a:pt x="1488" y="1642"/>
                    </a:cubicBezTo>
                    <a:cubicBezTo>
                      <a:pt x="1536" y="1583"/>
                      <a:pt x="1560" y="1583"/>
                      <a:pt x="1619" y="1559"/>
                    </a:cubicBezTo>
                    <a:cubicBezTo>
                      <a:pt x="1679" y="1511"/>
                      <a:pt x="1762" y="1464"/>
                      <a:pt x="1798" y="1404"/>
                    </a:cubicBezTo>
                    <a:cubicBezTo>
                      <a:pt x="1881" y="1321"/>
                      <a:pt x="1881" y="1214"/>
                      <a:pt x="1858" y="1107"/>
                    </a:cubicBezTo>
                    <a:cubicBezTo>
                      <a:pt x="1846" y="1047"/>
                      <a:pt x="1846" y="976"/>
                      <a:pt x="1834" y="916"/>
                    </a:cubicBezTo>
                    <a:cubicBezTo>
                      <a:pt x="1822" y="904"/>
                      <a:pt x="1774" y="749"/>
                      <a:pt x="1786" y="7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0"/>
              <p:cNvSpPr/>
              <p:nvPr/>
            </p:nvSpPr>
            <p:spPr>
              <a:xfrm>
                <a:off x="-1081100" y="1243725"/>
                <a:ext cx="67600" cy="173100"/>
              </a:xfrm>
              <a:custGeom>
                <a:avLst/>
                <a:gdLst/>
                <a:ahLst/>
                <a:cxnLst/>
                <a:rect l="l" t="t" r="r" b="b"/>
                <a:pathLst>
                  <a:path w="2704" h="6924" extrusionOk="0">
                    <a:moveTo>
                      <a:pt x="421" y="1"/>
                    </a:moveTo>
                    <a:cubicBezTo>
                      <a:pt x="414" y="1"/>
                      <a:pt x="409" y="2"/>
                      <a:pt x="405" y="6"/>
                    </a:cubicBezTo>
                    <a:cubicBezTo>
                      <a:pt x="417" y="30"/>
                      <a:pt x="417" y="77"/>
                      <a:pt x="441" y="125"/>
                    </a:cubicBezTo>
                    <a:cubicBezTo>
                      <a:pt x="477" y="268"/>
                      <a:pt x="572" y="351"/>
                      <a:pt x="655" y="470"/>
                    </a:cubicBezTo>
                    <a:cubicBezTo>
                      <a:pt x="679" y="470"/>
                      <a:pt x="691" y="494"/>
                      <a:pt x="703" y="506"/>
                    </a:cubicBezTo>
                    <a:lnTo>
                      <a:pt x="750" y="530"/>
                    </a:lnTo>
                    <a:cubicBezTo>
                      <a:pt x="753" y="535"/>
                      <a:pt x="755" y="541"/>
                      <a:pt x="758" y="546"/>
                    </a:cubicBezTo>
                    <a:lnTo>
                      <a:pt x="758" y="546"/>
                    </a:lnTo>
                    <a:cubicBezTo>
                      <a:pt x="767" y="536"/>
                      <a:pt x="774" y="525"/>
                      <a:pt x="774" y="506"/>
                    </a:cubicBezTo>
                    <a:cubicBezTo>
                      <a:pt x="762" y="423"/>
                      <a:pt x="762" y="304"/>
                      <a:pt x="715" y="232"/>
                    </a:cubicBezTo>
                    <a:cubicBezTo>
                      <a:pt x="691" y="137"/>
                      <a:pt x="572" y="77"/>
                      <a:pt x="500" y="42"/>
                    </a:cubicBezTo>
                    <a:cubicBezTo>
                      <a:pt x="477" y="18"/>
                      <a:pt x="477" y="18"/>
                      <a:pt x="465" y="18"/>
                    </a:cubicBezTo>
                    <a:cubicBezTo>
                      <a:pt x="456" y="9"/>
                      <a:pt x="436" y="1"/>
                      <a:pt x="421" y="1"/>
                    </a:cubicBezTo>
                    <a:close/>
                    <a:moveTo>
                      <a:pt x="1786" y="732"/>
                    </a:moveTo>
                    <a:cubicBezTo>
                      <a:pt x="1786" y="732"/>
                      <a:pt x="1786" y="732"/>
                      <a:pt x="1786" y="732"/>
                    </a:cubicBezTo>
                    <a:lnTo>
                      <a:pt x="1786" y="732"/>
                    </a:lnTo>
                    <a:lnTo>
                      <a:pt x="1786" y="732"/>
                    </a:lnTo>
                    <a:close/>
                    <a:moveTo>
                      <a:pt x="758" y="546"/>
                    </a:moveTo>
                    <a:lnTo>
                      <a:pt x="758" y="546"/>
                    </a:lnTo>
                    <a:cubicBezTo>
                      <a:pt x="755" y="549"/>
                      <a:pt x="753" y="551"/>
                      <a:pt x="750" y="554"/>
                    </a:cubicBezTo>
                    <a:cubicBezTo>
                      <a:pt x="833" y="743"/>
                      <a:pt x="881" y="955"/>
                      <a:pt x="1009" y="1121"/>
                    </a:cubicBezTo>
                    <a:lnTo>
                      <a:pt x="1009" y="1121"/>
                    </a:lnTo>
                    <a:cubicBezTo>
                      <a:pt x="1010" y="1115"/>
                      <a:pt x="1011" y="1108"/>
                      <a:pt x="1012" y="1101"/>
                    </a:cubicBezTo>
                    <a:cubicBezTo>
                      <a:pt x="885" y="951"/>
                      <a:pt x="837" y="733"/>
                      <a:pt x="758" y="546"/>
                    </a:cubicBezTo>
                    <a:close/>
                    <a:moveTo>
                      <a:pt x="1334" y="292"/>
                    </a:moveTo>
                    <a:cubicBezTo>
                      <a:pt x="1334" y="292"/>
                      <a:pt x="1227" y="411"/>
                      <a:pt x="1215" y="423"/>
                    </a:cubicBezTo>
                    <a:cubicBezTo>
                      <a:pt x="1167" y="470"/>
                      <a:pt x="1131" y="506"/>
                      <a:pt x="1108" y="566"/>
                    </a:cubicBezTo>
                    <a:cubicBezTo>
                      <a:pt x="1060" y="661"/>
                      <a:pt x="1012" y="780"/>
                      <a:pt x="1096" y="863"/>
                    </a:cubicBezTo>
                    <a:cubicBezTo>
                      <a:pt x="1096" y="887"/>
                      <a:pt x="1108" y="899"/>
                      <a:pt x="1120" y="911"/>
                    </a:cubicBezTo>
                    <a:cubicBezTo>
                      <a:pt x="1119" y="911"/>
                      <a:pt x="1119" y="912"/>
                      <a:pt x="1118" y="912"/>
                    </a:cubicBezTo>
                    <a:lnTo>
                      <a:pt x="1118" y="912"/>
                    </a:lnTo>
                    <a:cubicBezTo>
                      <a:pt x="1115" y="912"/>
                      <a:pt x="1111" y="911"/>
                      <a:pt x="1108" y="911"/>
                    </a:cubicBezTo>
                    <a:cubicBezTo>
                      <a:pt x="1054" y="969"/>
                      <a:pt x="1026" y="1042"/>
                      <a:pt x="1010" y="1122"/>
                    </a:cubicBezTo>
                    <a:lnTo>
                      <a:pt x="1010" y="1122"/>
                    </a:lnTo>
                    <a:cubicBezTo>
                      <a:pt x="1010" y="1122"/>
                      <a:pt x="1010" y="1122"/>
                      <a:pt x="1009" y="1121"/>
                    </a:cubicBezTo>
                    <a:lnTo>
                      <a:pt x="1009" y="1121"/>
                    </a:lnTo>
                    <a:cubicBezTo>
                      <a:pt x="1009" y="1126"/>
                      <a:pt x="1008" y="1130"/>
                      <a:pt x="1008" y="1134"/>
                    </a:cubicBezTo>
                    <a:lnTo>
                      <a:pt x="1008" y="1134"/>
                    </a:lnTo>
                    <a:cubicBezTo>
                      <a:pt x="1008" y="1130"/>
                      <a:pt x="1009" y="1126"/>
                      <a:pt x="1010" y="1122"/>
                    </a:cubicBezTo>
                    <a:lnTo>
                      <a:pt x="1010" y="1122"/>
                    </a:lnTo>
                    <a:cubicBezTo>
                      <a:pt x="1011" y="1123"/>
                      <a:pt x="1012" y="1124"/>
                      <a:pt x="1012" y="1125"/>
                    </a:cubicBezTo>
                    <a:cubicBezTo>
                      <a:pt x="1036" y="1043"/>
                      <a:pt x="1060" y="972"/>
                      <a:pt x="1118" y="912"/>
                    </a:cubicBezTo>
                    <a:lnTo>
                      <a:pt x="1118" y="912"/>
                    </a:lnTo>
                    <a:cubicBezTo>
                      <a:pt x="1122" y="913"/>
                      <a:pt x="1127" y="913"/>
                      <a:pt x="1131" y="913"/>
                    </a:cubicBezTo>
                    <a:cubicBezTo>
                      <a:pt x="1182" y="913"/>
                      <a:pt x="1230" y="881"/>
                      <a:pt x="1251" y="839"/>
                    </a:cubicBezTo>
                    <a:cubicBezTo>
                      <a:pt x="1310" y="780"/>
                      <a:pt x="1346" y="732"/>
                      <a:pt x="1358" y="649"/>
                    </a:cubicBezTo>
                    <a:lnTo>
                      <a:pt x="1358" y="601"/>
                    </a:lnTo>
                    <a:cubicBezTo>
                      <a:pt x="1370" y="566"/>
                      <a:pt x="1370" y="542"/>
                      <a:pt x="1370" y="506"/>
                    </a:cubicBezTo>
                    <a:cubicBezTo>
                      <a:pt x="1358" y="494"/>
                      <a:pt x="1358" y="470"/>
                      <a:pt x="1358" y="435"/>
                    </a:cubicBezTo>
                    <a:cubicBezTo>
                      <a:pt x="1346" y="399"/>
                      <a:pt x="1346" y="327"/>
                      <a:pt x="1334" y="292"/>
                    </a:cubicBezTo>
                    <a:close/>
                    <a:moveTo>
                      <a:pt x="1008" y="1134"/>
                    </a:moveTo>
                    <a:cubicBezTo>
                      <a:pt x="994" y="1210"/>
                      <a:pt x="990" y="1292"/>
                      <a:pt x="984" y="1370"/>
                    </a:cubicBezTo>
                    <a:lnTo>
                      <a:pt x="984" y="1370"/>
                    </a:lnTo>
                    <a:cubicBezTo>
                      <a:pt x="992" y="1293"/>
                      <a:pt x="997" y="1213"/>
                      <a:pt x="1008" y="1134"/>
                    </a:cubicBezTo>
                    <a:close/>
                    <a:moveTo>
                      <a:pt x="1786" y="732"/>
                    </a:moveTo>
                    <a:lnTo>
                      <a:pt x="1643" y="887"/>
                    </a:lnTo>
                    <a:cubicBezTo>
                      <a:pt x="1548" y="970"/>
                      <a:pt x="1453" y="1125"/>
                      <a:pt x="1417" y="1268"/>
                    </a:cubicBezTo>
                    <a:cubicBezTo>
                      <a:pt x="1417" y="1363"/>
                      <a:pt x="1429" y="1435"/>
                      <a:pt x="1453" y="1494"/>
                    </a:cubicBezTo>
                    <a:cubicBezTo>
                      <a:pt x="1477" y="1554"/>
                      <a:pt x="1489" y="1577"/>
                      <a:pt x="1524" y="1601"/>
                    </a:cubicBezTo>
                    <a:lnTo>
                      <a:pt x="1524" y="1601"/>
                    </a:lnTo>
                    <a:cubicBezTo>
                      <a:pt x="1557" y="1576"/>
                      <a:pt x="1588" y="1571"/>
                      <a:pt x="1632" y="1554"/>
                    </a:cubicBezTo>
                    <a:cubicBezTo>
                      <a:pt x="1691" y="1506"/>
                      <a:pt x="1763" y="1458"/>
                      <a:pt x="1810" y="1399"/>
                    </a:cubicBezTo>
                    <a:cubicBezTo>
                      <a:pt x="1882" y="1316"/>
                      <a:pt x="1882" y="1208"/>
                      <a:pt x="1870" y="1101"/>
                    </a:cubicBezTo>
                    <a:cubicBezTo>
                      <a:pt x="1846" y="1042"/>
                      <a:pt x="1846" y="970"/>
                      <a:pt x="1834" y="911"/>
                    </a:cubicBezTo>
                    <a:cubicBezTo>
                      <a:pt x="1822" y="899"/>
                      <a:pt x="1775" y="746"/>
                      <a:pt x="1786" y="732"/>
                    </a:cubicBezTo>
                    <a:close/>
                    <a:moveTo>
                      <a:pt x="1524" y="1601"/>
                    </a:moveTo>
                    <a:lnTo>
                      <a:pt x="1524" y="1601"/>
                    </a:lnTo>
                    <a:cubicBezTo>
                      <a:pt x="1513" y="1610"/>
                      <a:pt x="1501" y="1622"/>
                      <a:pt x="1489" y="1637"/>
                    </a:cubicBezTo>
                    <a:cubicBezTo>
                      <a:pt x="1487" y="1640"/>
                      <a:pt x="1485" y="1642"/>
                      <a:pt x="1484" y="1645"/>
                    </a:cubicBezTo>
                    <a:lnTo>
                      <a:pt x="1484" y="1645"/>
                    </a:lnTo>
                    <a:cubicBezTo>
                      <a:pt x="1497" y="1630"/>
                      <a:pt x="1510" y="1616"/>
                      <a:pt x="1524" y="1601"/>
                    </a:cubicBezTo>
                    <a:cubicBezTo>
                      <a:pt x="1524" y="1601"/>
                      <a:pt x="1524" y="1601"/>
                      <a:pt x="1524" y="1601"/>
                    </a:cubicBezTo>
                    <a:close/>
                    <a:moveTo>
                      <a:pt x="2679" y="1697"/>
                    </a:moveTo>
                    <a:lnTo>
                      <a:pt x="2679" y="1697"/>
                    </a:lnTo>
                    <a:cubicBezTo>
                      <a:pt x="2679" y="1697"/>
                      <a:pt x="2678" y="1697"/>
                      <a:pt x="2678" y="1697"/>
                    </a:cubicBezTo>
                    <a:lnTo>
                      <a:pt x="2678" y="1697"/>
                    </a:lnTo>
                    <a:cubicBezTo>
                      <a:pt x="2679" y="1697"/>
                      <a:pt x="2679" y="1697"/>
                      <a:pt x="2679" y="1697"/>
                    </a:cubicBezTo>
                    <a:close/>
                    <a:moveTo>
                      <a:pt x="30" y="850"/>
                    </a:moveTo>
                    <a:cubicBezTo>
                      <a:pt x="27" y="850"/>
                      <a:pt x="25" y="850"/>
                      <a:pt x="24" y="851"/>
                    </a:cubicBezTo>
                    <a:cubicBezTo>
                      <a:pt x="0" y="851"/>
                      <a:pt x="0" y="863"/>
                      <a:pt x="0" y="863"/>
                    </a:cubicBezTo>
                    <a:lnTo>
                      <a:pt x="96" y="1042"/>
                    </a:lnTo>
                    <a:cubicBezTo>
                      <a:pt x="119" y="1077"/>
                      <a:pt x="143" y="1125"/>
                      <a:pt x="167" y="1149"/>
                    </a:cubicBezTo>
                    <a:cubicBezTo>
                      <a:pt x="239" y="1220"/>
                      <a:pt x="322" y="1280"/>
                      <a:pt x="393" y="1363"/>
                    </a:cubicBezTo>
                    <a:cubicBezTo>
                      <a:pt x="441" y="1375"/>
                      <a:pt x="465" y="1387"/>
                      <a:pt x="477" y="1387"/>
                    </a:cubicBezTo>
                    <a:cubicBezTo>
                      <a:pt x="524" y="1399"/>
                      <a:pt x="572" y="1423"/>
                      <a:pt x="631" y="1423"/>
                    </a:cubicBezTo>
                    <a:cubicBezTo>
                      <a:pt x="636" y="1425"/>
                      <a:pt x="640" y="1426"/>
                      <a:pt x="645" y="1426"/>
                    </a:cubicBezTo>
                    <a:cubicBezTo>
                      <a:pt x="667" y="1426"/>
                      <a:pt x="691" y="1405"/>
                      <a:pt x="691" y="1375"/>
                    </a:cubicBezTo>
                    <a:cubicBezTo>
                      <a:pt x="798" y="1423"/>
                      <a:pt x="881" y="1494"/>
                      <a:pt x="953" y="1589"/>
                    </a:cubicBezTo>
                    <a:cubicBezTo>
                      <a:pt x="1131" y="1792"/>
                      <a:pt x="1239" y="2101"/>
                      <a:pt x="1274" y="2387"/>
                    </a:cubicBezTo>
                    <a:cubicBezTo>
                      <a:pt x="1239" y="2661"/>
                      <a:pt x="1274" y="2911"/>
                      <a:pt x="1274" y="3149"/>
                    </a:cubicBezTo>
                    <a:cubicBezTo>
                      <a:pt x="1167" y="2911"/>
                      <a:pt x="989" y="2697"/>
                      <a:pt x="774" y="2554"/>
                    </a:cubicBezTo>
                    <a:cubicBezTo>
                      <a:pt x="834" y="2459"/>
                      <a:pt x="798" y="2316"/>
                      <a:pt x="762" y="2220"/>
                    </a:cubicBezTo>
                    <a:cubicBezTo>
                      <a:pt x="715" y="2125"/>
                      <a:pt x="643" y="2018"/>
                      <a:pt x="536" y="1935"/>
                    </a:cubicBezTo>
                    <a:cubicBezTo>
                      <a:pt x="405" y="1839"/>
                      <a:pt x="227" y="1839"/>
                      <a:pt x="60" y="1792"/>
                    </a:cubicBezTo>
                    <a:lnTo>
                      <a:pt x="60" y="1792"/>
                    </a:lnTo>
                    <a:cubicBezTo>
                      <a:pt x="155" y="2042"/>
                      <a:pt x="262" y="2340"/>
                      <a:pt x="453" y="2518"/>
                    </a:cubicBezTo>
                    <a:cubicBezTo>
                      <a:pt x="530" y="2565"/>
                      <a:pt x="612" y="2596"/>
                      <a:pt x="674" y="2596"/>
                    </a:cubicBezTo>
                    <a:cubicBezTo>
                      <a:pt x="707" y="2596"/>
                      <a:pt x="734" y="2587"/>
                      <a:pt x="750" y="2566"/>
                    </a:cubicBezTo>
                    <a:cubicBezTo>
                      <a:pt x="929" y="2697"/>
                      <a:pt x="1060" y="2863"/>
                      <a:pt x="1179" y="3090"/>
                    </a:cubicBezTo>
                    <a:cubicBezTo>
                      <a:pt x="1286" y="3292"/>
                      <a:pt x="1310" y="3566"/>
                      <a:pt x="1334" y="3935"/>
                    </a:cubicBezTo>
                    <a:cubicBezTo>
                      <a:pt x="1310" y="4221"/>
                      <a:pt x="1703" y="5554"/>
                      <a:pt x="2132" y="6923"/>
                    </a:cubicBezTo>
                    <a:cubicBezTo>
                      <a:pt x="2144" y="6912"/>
                      <a:pt x="2167" y="6900"/>
                      <a:pt x="2191" y="6888"/>
                    </a:cubicBezTo>
                    <a:cubicBezTo>
                      <a:pt x="1763" y="5495"/>
                      <a:pt x="1370" y="4185"/>
                      <a:pt x="1393" y="3899"/>
                    </a:cubicBezTo>
                    <a:cubicBezTo>
                      <a:pt x="1417" y="3471"/>
                      <a:pt x="1632" y="3006"/>
                      <a:pt x="1989" y="2852"/>
                    </a:cubicBezTo>
                    <a:lnTo>
                      <a:pt x="2001" y="2863"/>
                    </a:lnTo>
                    <a:cubicBezTo>
                      <a:pt x="2029" y="2881"/>
                      <a:pt x="2058" y="2889"/>
                      <a:pt x="2089" y="2889"/>
                    </a:cubicBezTo>
                    <a:cubicBezTo>
                      <a:pt x="2200" y="2889"/>
                      <a:pt x="2321" y="2789"/>
                      <a:pt x="2405" y="2732"/>
                    </a:cubicBezTo>
                    <a:cubicBezTo>
                      <a:pt x="2536" y="2625"/>
                      <a:pt x="2620" y="2494"/>
                      <a:pt x="2667" y="2328"/>
                    </a:cubicBezTo>
                    <a:cubicBezTo>
                      <a:pt x="2703" y="2232"/>
                      <a:pt x="2679" y="2149"/>
                      <a:pt x="2703" y="2054"/>
                    </a:cubicBezTo>
                    <a:lnTo>
                      <a:pt x="2703" y="1875"/>
                    </a:lnTo>
                    <a:cubicBezTo>
                      <a:pt x="2703" y="1852"/>
                      <a:pt x="2670" y="1708"/>
                      <a:pt x="2678" y="1697"/>
                    </a:cubicBezTo>
                    <a:lnTo>
                      <a:pt x="2678" y="1697"/>
                    </a:lnTo>
                    <a:cubicBezTo>
                      <a:pt x="2595" y="1745"/>
                      <a:pt x="2524" y="1804"/>
                      <a:pt x="2441" y="1863"/>
                    </a:cubicBezTo>
                    <a:cubicBezTo>
                      <a:pt x="2251" y="2042"/>
                      <a:pt x="2084" y="2220"/>
                      <a:pt x="1989" y="2447"/>
                    </a:cubicBezTo>
                    <a:cubicBezTo>
                      <a:pt x="1953" y="2613"/>
                      <a:pt x="1941" y="2756"/>
                      <a:pt x="1989" y="2828"/>
                    </a:cubicBezTo>
                    <a:cubicBezTo>
                      <a:pt x="1632" y="3030"/>
                      <a:pt x="1417" y="3328"/>
                      <a:pt x="1370" y="3744"/>
                    </a:cubicBezTo>
                    <a:cubicBezTo>
                      <a:pt x="1358" y="3471"/>
                      <a:pt x="1346" y="3363"/>
                      <a:pt x="1286" y="3209"/>
                    </a:cubicBezTo>
                    <a:cubicBezTo>
                      <a:pt x="1274" y="3173"/>
                      <a:pt x="1286" y="3113"/>
                      <a:pt x="1286" y="3090"/>
                    </a:cubicBezTo>
                    <a:lnTo>
                      <a:pt x="1286" y="2947"/>
                    </a:lnTo>
                    <a:lnTo>
                      <a:pt x="1286" y="2673"/>
                    </a:lnTo>
                    <a:cubicBezTo>
                      <a:pt x="1286" y="2411"/>
                      <a:pt x="1286" y="2173"/>
                      <a:pt x="1358" y="1935"/>
                    </a:cubicBezTo>
                    <a:cubicBezTo>
                      <a:pt x="1392" y="1842"/>
                      <a:pt x="1427" y="1738"/>
                      <a:pt x="1484" y="1645"/>
                    </a:cubicBezTo>
                    <a:lnTo>
                      <a:pt x="1484" y="1645"/>
                    </a:lnTo>
                    <a:cubicBezTo>
                      <a:pt x="1338" y="1813"/>
                      <a:pt x="1296" y="2005"/>
                      <a:pt x="1274" y="2268"/>
                    </a:cubicBezTo>
                    <a:cubicBezTo>
                      <a:pt x="1239" y="2018"/>
                      <a:pt x="1120" y="1792"/>
                      <a:pt x="953" y="1578"/>
                    </a:cubicBezTo>
                    <a:cubicBezTo>
                      <a:pt x="971" y="1515"/>
                      <a:pt x="978" y="1444"/>
                      <a:pt x="984" y="1370"/>
                    </a:cubicBezTo>
                    <a:lnTo>
                      <a:pt x="984" y="1370"/>
                    </a:lnTo>
                    <a:cubicBezTo>
                      <a:pt x="977" y="1435"/>
                      <a:pt x="968" y="1498"/>
                      <a:pt x="953" y="1554"/>
                    </a:cubicBezTo>
                    <a:cubicBezTo>
                      <a:pt x="881" y="1458"/>
                      <a:pt x="798" y="1387"/>
                      <a:pt x="691" y="1339"/>
                    </a:cubicBezTo>
                    <a:cubicBezTo>
                      <a:pt x="691" y="1328"/>
                      <a:pt x="691" y="1328"/>
                      <a:pt x="679" y="1316"/>
                    </a:cubicBezTo>
                    <a:lnTo>
                      <a:pt x="679" y="1304"/>
                    </a:lnTo>
                    <a:cubicBezTo>
                      <a:pt x="631" y="1220"/>
                      <a:pt x="596" y="1137"/>
                      <a:pt x="536" y="1077"/>
                    </a:cubicBezTo>
                    <a:cubicBezTo>
                      <a:pt x="477" y="1018"/>
                      <a:pt x="405" y="970"/>
                      <a:pt x="334" y="947"/>
                    </a:cubicBezTo>
                    <a:cubicBezTo>
                      <a:pt x="300" y="924"/>
                      <a:pt x="70" y="850"/>
                      <a:pt x="30" y="8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0"/>
              <p:cNvSpPr/>
              <p:nvPr/>
            </p:nvSpPr>
            <p:spPr>
              <a:xfrm>
                <a:off x="-594725" y="1303400"/>
                <a:ext cx="23825" cy="28300"/>
              </a:xfrm>
              <a:custGeom>
                <a:avLst/>
                <a:gdLst/>
                <a:ahLst/>
                <a:cxnLst/>
                <a:rect l="l" t="t" r="r" b="b"/>
                <a:pathLst>
                  <a:path w="953" h="1132" extrusionOk="0">
                    <a:moveTo>
                      <a:pt x="726" y="417"/>
                    </a:moveTo>
                    <a:cubicBezTo>
                      <a:pt x="512" y="167"/>
                      <a:pt x="298" y="179"/>
                      <a:pt x="215" y="155"/>
                    </a:cubicBezTo>
                    <a:cubicBezTo>
                      <a:pt x="107" y="119"/>
                      <a:pt x="0" y="0"/>
                      <a:pt x="0" y="0"/>
                    </a:cubicBezTo>
                    <a:cubicBezTo>
                      <a:pt x="0" y="0"/>
                      <a:pt x="72" y="131"/>
                      <a:pt x="107" y="238"/>
                    </a:cubicBezTo>
                    <a:cubicBezTo>
                      <a:pt x="119" y="345"/>
                      <a:pt x="60" y="584"/>
                      <a:pt x="286" y="834"/>
                    </a:cubicBezTo>
                    <a:cubicBezTo>
                      <a:pt x="488" y="1084"/>
                      <a:pt x="953" y="1131"/>
                      <a:pt x="953" y="1131"/>
                    </a:cubicBezTo>
                    <a:cubicBezTo>
                      <a:pt x="953" y="1131"/>
                      <a:pt x="953" y="655"/>
                      <a:pt x="726" y="4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0"/>
              <p:cNvSpPr/>
              <p:nvPr/>
            </p:nvSpPr>
            <p:spPr>
              <a:xfrm>
                <a:off x="-596825" y="1271850"/>
                <a:ext cx="69100" cy="101825"/>
              </a:xfrm>
              <a:custGeom>
                <a:avLst/>
                <a:gdLst/>
                <a:ahLst/>
                <a:cxnLst/>
                <a:rect l="l" t="t" r="r" b="b"/>
                <a:pathLst>
                  <a:path w="2764" h="4073" extrusionOk="0">
                    <a:moveTo>
                      <a:pt x="2715" y="1334"/>
                    </a:moveTo>
                    <a:cubicBezTo>
                      <a:pt x="2763" y="1310"/>
                      <a:pt x="2715" y="1250"/>
                      <a:pt x="2596" y="1179"/>
                    </a:cubicBezTo>
                    <a:lnTo>
                      <a:pt x="2596" y="1179"/>
                    </a:lnTo>
                    <a:cubicBezTo>
                      <a:pt x="2525" y="1131"/>
                      <a:pt x="2442" y="1072"/>
                      <a:pt x="2323" y="1024"/>
                    </a:cubicBezTo>
                    <a:lnTo>
                      <a:pt x="2299" y="1024"/>
                    </a:lnTo>
                    <a:cubicBezTo>
                      <a:pt x="2537" y="1036"/>
                      <a:pt x="2739" y="1036"/>
                      <a:pt x="2715" y="1000"/>
                    </a:cubicBezTo>
                    <a:cubicBezTo>
                      <a:pt x="2704" y="953"/>
                      <a:pt x="2513" y="893"/>
                      <a:pt x="2287" y="845"/>
                    </a:cubicBezTo>
                    <a:cubicBezTo>
                      <a:pt x="2358" y="810"/>
                      <a:pt x="2406" y="786"/>
                      <a:pt x="2382" y="738"/>
                    </a:cubicBezTo>
                    <a:cubicBezTo>
                      <a:pt x="2334" y="679"/>
                      <a:pt x="2156" y="655"/>
                      <a:pt x="1989" y="679"/>
                    </a:cubicBezTo>
                    <a:cubicBezTo>
                      <a:pt x="2096" y="572"/>
                      <a:pt x="2263" y="536"/>
                      <a:pt x="2144" y="464"/>
                    </a:cubicBezTo>
                    <a:cubicBezTo>
                      <a:pt x="2084" y="417"/>
                      <a:pt x="1989" y="429"/>
                      <a:pt x="1918" y="476"/>
                    </a:cubicBezTo>
                    <a:cubicBezTo>
                      <a:pt x="1977" y="429"/>
                      <a:pt x="2001" y="381"/>
                      <a:pt x="1930" y="357"/>
                    </a:cubicBezTo>
                    <a:cubicBezTo>
                      <a:pt x="1882" y="322"/>
                      <a:pt x="1823" y="345"/>
                      <a:pt x="1763" y="369"/>
                    </a:cubicBezTo>
                    <a:cubicBezTo>
                      <a:pt x="1751" y="322"/>
                      <a:pt x="1739" y="286"/>
                      <a:pt x="1727" y="250"/>
                    </a:cubicBezTo>
                    <a:cubicBezTo>
                      <a:pt x="1668" y="191"/>
                      <a:pt x="1572" y="226"/>
                      <a:pt x="1489" y="310"/>
                    </a:cubicBezTo>
                    <a:cubicBezTo>
                      <a:pt x="1442" y="191"/>
                      <a:pt x="1382" y="107"/>
                      <a:pt x="1322" y="72"/>
                    </a:cubicBezTo>
                    <a:cubicBezTo>
                      <a:pt x="1251" y="24"/>
                      <a:pt x="1191" y="119"/>
                      <a:pt x="1168" y="250"/>
                    </a:cubicBezTo>
                    <a:cubicBezTo>
                      <a:pt x="1132" y="131"/>
                      <a:pt x="1037" y="24"/>
                      <a:pt x="965" y="12"/>
                    </a:cubicBezTo>
                    <a:cubicBezTo>
                      <a:pt x="894" y="0"/>
                      <a:pt x="834" y="72"/>
                      <a:pt x="810" y="191"/>
                    </a:cubicBezTo>
                    <a:cubicBezTo>
                      <a:pt x="727" y="107"/>
                      <a:pt x="632" y="24"/>
                      <a:pt x="596" y="12"/>
                    </a:cubicBezTo>
                    <a:cubicBezTo>
                      <a:pt x="537" y="0"/>
                      <a:pt x="513" y="48"/>
                      <a:pt x="537" y="119"/>
                    </a:cubicBezTo>
                    <a:cubicBezTo>
                      <a:pt x="453" y="83"/>
                      <a:pt x="394" y="72"/>
                      <a:pt x="358" y="83"/>
                    </a:cubicBezTo>
                    <a:cubicBezTo>
                      <a:pt x="299" y="107"/>
                      <a:pt x="310" y="191"/>
                      <a:pt x="382" y="286"/>
                    </a:cubicBezTo>
                    <a:cubicBezTo>
                      <a:pt x="203" y="203"/>
                      <a:pt x="72" y="167"/>
                      <a:pt x="72" y="203"/>
                    </a:cubicBezTo>
                    <a:cubicBezTo>
                      <a:pt x="72" y="238"/>
                      <a:pt x="156" y="322"/>
                      <a:pt x="299" y="405"/>
                    </a:cubicBezTo>
                    <a:cubicBezTo>
                      <a:pt x="120" y="405"/>
                      <a:pt x="1" y="476"/>
                      <a:pt x="13" y="512"/>
                    </a:cubicBezTo>
                    <a:cubicBezTo>
                      <a:pt x="25" y="560"/>
                      <a:pt x="144" y="560"/>
                      <a:pt x="358" y="595"/>
                    </a:cubicBezTo>
                    <a:cubicBezTo>
                      <a:pt x="203" y="655"/>
                      <a:pt x="120" y="738"/>
                      <a:pt x="156" y="798"/>
                    </a:cubicBezTo>
                    <a:cubicBezTo>
                      <a:pt x="203" y="857"/>
                      <a:pt x="358" y="834"/>
                      <a:pt x="560" y="810"/>
                    </a:cubicBezTo>
                    <a:cubicBezTo>
                      <a:pt x="358" y="905"/>
                      <a:pt x="179" y="953"/>
                      <a:pt x="239" y="1000"/>
                    </a:cubicBezTo>
                    <a:cubicBezTo>
                      <a:pt x="299" y="1036"/>
                      <a:pt x="513" y="1072"/>
                      <a:pt x="739" y="1012"/>
                    </a:cubicBezTo>
                    <a:cubicBezTo>
                      <a:pt x="739" y="1024"/>
                      <a:pt x="727" y="1024"/>
                      <a:pt x="727" y="1036"/>
                    </a:cubicBezTo>
                    <a:lnTo>
                      <a:pt x="727" y="1036"/>
                    </a:lnTo>
                    <a:lnTo>
                      <a:pt x="727" y="1036"/>
                    </a:lnTo>
                    <a:cubicBezTo>
                      <a:pt x="680" y="1119"/>
                      <a:pt x="680" y="1179"/>
                      <a:pt x="739" y="1203"/>
                    </a:cubicBezTo>
                    <a:cubicBezTo>
                      <a:pt x="799" y="1238"/>
                      <a:pt x="894" y="1179"/>
                      <a:pt x="989" y="1179"/>
                    </a:cubicBezTo>
                    <a:lnTo>
                      <a:pt x="989" y="1179"/>
                    </a:lnTo>
                    <a:lnTo>
                      <a:pt x="989" y="1179"/>
                    </a:lnTo>
                    <a:cubicBezTo>
                      <a:pt x="1013" y="1179"/>
                      <a:pt x="1025" y="1155"/>
                      <a:pt x="1037" y="1155"/>
                    </a:cubicBezTo>
                    <a:lnTo>
                      <a:pt x="1049" y="1155"/>
                    </a:lnTo>
                    <a:cubicBezTo>
                      <a:pt x="1072" y="1155"/>
                      <a:pt x="1084" y="1143"/>
                      <a:pt x="1084" y="1143"/>
                    </a:cubicBezTo>
                    <a:lnTo>
                      <a:pt x="1084" y="1143"/>
                    </a:lnTo>
                    <a:cubicBezTo>
                      <a:pt x="1096" y="1131"/>
                      <a:pt x="1108" y="1131"/>
                      <a:pt x="1132" y="1107"/>
                    </a:cubicBezTo>
                    <a:lnTo>
                      <a:pt x="1144" y="1107"/>
                    </a:lnTo>
                    <a:lnTo>
                      <a:pt x="1144" y="1107"/>
                    </a:lnTo>
                    <a:cubicBezTo>
                      <a:pt x="1084" y="1215"/>
                      <a:pt x="1013" y="1322"/>
                      <a:pt x="1096" y="1381"/>
                    </a:cubicBezTo>
                    <a:cubicBezTo>
                      <a:pt x="1108" y="1393"/>
                      <a:pt x="1144" y="1393"/>
                      <a:pt x="1156" y="1393"/>
                    </a:cubicBezTo>
                    <a:cubicBezTo>
                      <a:pt x="977" y="2334"/>
                      <a:pt x="989" y="3370"/>
                      <a:pt x="1382" y="4072"/>
                    </a:cubicBezTo>
                    <a:lnTo>
                      <a:pt x="1442" y="4048"/>
                    </a:lnTo>
                    <a:cubicBezTo>
                      <a:pt x="1263" y="3703"/>
                      <a:pt x="1156" y="3286"/>
                      <a:pt x="1108" y="2834"/>
                    </a:cubicBezTo>
                    <a:cubicBezTo>
                      <a:pt x="1263" y="2881"/>
                      <a:pt x="1668" y="2977"/>
                      <a:pt x="1965" y="2834"/>
                    </a:cubicBezTo>
                    <a:cubicBezTo>
                      <a:pt x="2334" y="2655"/>
                      <a:pt x="2394" y="2358"/>
                      <a:pt x="2477" y="2238"/>
                    </a:cubicBezTo>
                    <a:cubicBezTo>
                      <a:pt x="2573" y="2119"/>
                      <a:pt x="2715" y="2000"/>
                      <a:pt x="2715" y="2000"/>
                    </a:cubicBezTo>
                    <a:cubicBezTo>
                      <a:pt x="2715" y="2000"/>
                      <a:pt x="2537" y="2084"/>
                      <a:pt x="2406" y="2060"/>
                    </a:cubicBezTo>
                    <a:cubicBezTo>
                      <a:pt x="2275" y="2048"/>
                      <a:pt x="2049" y="1929"/>
                      <a:pt x="1644" y="2096"/>
                    </a:cubicBezTo>
                    <a:cubicBezTo>
                      <a:pt x="1370" y="2215"/>
                      <a:pt x="1191" y="2512"/>
                      <a:pt x="1096" y="2691"/>
                    </a:cubicBezTo>
                    <a:cubicBezTo>
                      <a:pt x="1084" y="2262"/>
                      <a:pt x="1108" y="1798"/>
                      <a:pt x="1203" y="1346"/>
                    </a:cubicBezTo>
                    <a:cubicBezTo>
                      <a:pt x="1263" y="1322"/>
                      <a:pt x="1322" y="1226"/>
                      <a:pt x="1370" y="1167"/>
                    </a:cubicBezTo>
                    <a:cubicBezTo>
                      <a:pt x="1394" y="1334"/>
                      <a:pt x="1513" y="1465"/>
                      <a:pt x="1608" y="1500"/>
                    </a:cubicBezTo>
                    <a:cubicBezTo>
                      <a:pt x="1692" y="1512"/>
                      <a:pt x="1751" y="1429"/>
                      <a:pt x="1751" y="1274"/>
                    </a:cubicBezTo>
                    <a:lnTo>
                      <a:pt x="1751" y="1274"/>
                    </a:lnTo>
                    <a:cubicBezTo>
                      <a:pt x="1846" y="1488"/>
                      <a:pt x="1989" y="1667"/>
                      <a:pt x="2061" y="1679"/>
                    </a:cubicBezTo>
                    <a:cubicBezTo>
                      <a:pt x="2120" y="1679"/>
                      <a:pt x="2084" y="1524"/>
                      <a:pt x="2001" y="1346"/>
                    </a:cubicBezTo>
                    <a:cubicBezTo>
                      <a:pt x="2168" y="1488"/>
                      <a:pt x="2346" y="1572"/>
                      <a:pt x="2442" y="1548"/>
                    </a:cubicBezTo>
                    <a:cubicBezTo>
                      <a:pt x="2513" y="1524"/>
                      <a:pt x="2477" y="1429"/>
                      <a:pt x="2394" y="1322"/>
                    </a:cubicBezTo>
                    <a:cubicBezTo>
                      <a:pt x="2561" y="1357"/>
                      <a:pt x="2680" y="1369"/>
                      <a:pt x="2715" y="1334"/>
                    </a:cubicBezTo>
                    <a:close/>
                    <a:moveTo>
                      <a:pt x="1132" y="738"/>
                    </a:moveTo>
                    <a:lnTo>
                      <a:pt x="1132" y="738"/>
                    </a:lnTo>
                    <a:lnTo>
                      <a:pt x="1132" y="726"/>
                    </a:lnTo>
                    <a:lnTo>
                      <a:pt x="1132" y="738"/>
                    </a:lnTo>
                    <a:cubicBezTo>
                      <a:pt x="1144" y="726"/>
                      <a:pt x="1144" y="726"/>
                      <a:pt x="1132" y="738"/>
                    </a:cubicBezTo>
                    <a:cubicBezTo>
                      <a:pt x="1132" y="726"/>
                      <a:pt x="1132" y="726"/>
                      <a:pt x="1132" y="738"/>
                    </a:cubicBezTo>
                    <a:close/>
                    <a:moveTo>
                      <a:pt x="1287" y="822"/>
                    </a:moveTo>
                    <a:cubicBezTo>
                      <a:pt x="1287" y="822"/>
                      <a:pt x="1311" y="822"/>
                      <a:pt x="1287" y="822"/>
                    </a:cubicBezTo>
                    <a:cubicBezTo>
                      <a:pt x="1311" y="822"/>
                      <a:pt x="1287" y="822"/>
                      <a:pt x="1287" y="8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0"/>
              <p:cNvSpPr/>
              <p:nvPr/>
            </p:nvSpPr>
            <p:spPr>
              <a:xfrm>
                <a:off x="-871850" y="1290900"/>
                <a:ext cx="23825" cy="28300"/>
              </a:xfrm>
              <a:custGeom>
                <a:avLst/>
                <a:gdLst/>
                <a:ahLst/>
                <a:cxnLst/>
                <a:rect l="l" t="t" r="r" b="b"/>
                <a:pathLst>
                  <a:path w="953" h="1132" extrusionOk="0">
                    <a:moveTo>
                      <a:pt x="727" y="417"/>
                    </a:moveTo>
                    <a:cubicBezTo>
                      <a:pt x="501" y="155"/>
                      <a:pt x="298" y="179"/>
                      <a:pt x="203" y="143"/>
                    </a:cubicBezTo>
                    <a:cubicBezTo>
                      <a:pt x="108" y="119"/>
                      <a:pt x="0" y="0"/>
                      <a:pt x="0" y="0"/>
                    </a:cubicBezTo>
                    <a:cubicBezTo>
                      <a:pt x="0" y="0"/>
                      <a:pt x="72" y="131"/>
                      <a:pt x="108" y="238"/>
                    </a:cubicBezTo>
                    <a:cubicBezTo>
                      <a:pt x="120" y="333"/>
                      <a:pt x="60" y="572"/>
                      <a:pt x="286" y="834"/>
                    </a:cubicBezTo>
                    <a:cubicBezTo>
                      <a:pt x="489" y="1084"/>
                      <a:pt x="953" y="1131"/>
                      <a:pt x="953" y="1131"/>
                    </a:cubicBezTo>
                    <a:cubicBezTo>
                      <a:pt x="953" y="1131"/>
                      <a:pt x="953" y="655"/>
                      <a:pt x="727" y="4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0"/>
              <p:cNvSpPr/>
              <p:nvPr/>
            </p:nvSpPr>
            <p:spPr>
              <a:xfrm>
                <a:off x="-874225" y="1259050"/>
                <a:ext cx="69375" cy="102400"/>
              </a:xfrm>
              <a:custGeom>
                <a:avLst/>
                <a:gdLst/>
                <a:ahLst/>
                <a:cxnLst/>
                <a:rect l="l" t="t" r="r" b="b"/>
                <a:pathLst>
                  <a:path w="2775" h="4096" extrusionOk="0">
                    <a:moveTo>
                      <a:pt x="2727" y="1346"/>
                    </a:moveTo>
                    <a:cubicBezTo>
                      <a:pt x="2774" y="1310"/>
                      <a:pt x="2727" y="1250"/>
                      <a:pt x="2608" y="1179"/>
                    </a:cubicBezTo>
                    <a:lnTo>
                      <a:pt x="2608" y="1179"/>
                    </a:lnTo>
                    <a:cubicBezTo>
                      <a:pt x="2536" y="1131"/>
                      <a:pt x="2441" y="1072"/>
                      <a:pt x="2322" y="1036"/>
                    </a:cubicBezTo>
                    <a:lnTo>
                      <a:pt x="2310" y="1036"/>
                    </a:lnTo>
                    <a:cubicBezTo>
                      <a:pt x="2548" y="1048"/>
                      <a:pt x="2739" y="1048"/>
                      <a:pt x="2727" y="1000"/>
                    </a:cubicBezTo>
                    <a:cubicBezTo>
                      <a:pt x="2715" y="953"/>
                      <a:pt x="2524" y="893"/>
                      <a:pt x="2298" y="857"/>
                    </a:cubicBezTo>
                    <a:cubicBezTo>
                      <a:pt x="2370" y="822"/>
                      <a:pt x="2417" y="798"/>
                      <a:pt x="2381" y="750"/>
                    </a:cubicBezTo>
                    <a:cubicBezTo>
                      <a:pt x="2346" y="691"/>
                      <a:pt x="2167" y="655"/>
                      <a:pt x="2000" y="691"/>
                    </a:cubicBezTo>
                    <a:cubicBezTo>
                      <a:pt x="2108" y="584"/>
                      <a:pt x="2262" y="536"/>
                      <a:pt x="2143" y="464"/>
                    </a:cubicBezTo>
                    <a:cubicBezTo>
                      <a:pt x="2084" y="417"/>
                      <a:pt x="2000" y="429"/>
                      <a:pt x="1929" y="476"/>
                    </a:cubicBezTo>
                    <a:cubicBezTo>
                      <a:pt x="1989" y="441"/>
                      <a:pt x="2012" y="393"/>
                      <a:pt x="1941" y="357"/>
                    </a:cubicBezTo>
                    <a:cubicBezTo>
                      <a:pt x="1893" y="334"/>
                      <a:pt x="1834" y="345"/>
                      <a:pt x="1774" y="381"/>
                    </a:cubicBezTo>
                    <a:cubicBezTo>
                      <a:pt x="1762" y="334"/>
                      <a:pt x="1750" y="286"/>
                      <a:pt x="1727" y="262"/>
                    </a:cubicBezTo>
                    <a:cubicBezTo>
                      <a:pt x="1667" y="203"/>
                      <a:pt x="1584" y="226"/>
                      <a:pt x="1489" y="322"/>
                    </a:cubicBezTo>
                    <a:cubicBezTo>
                      <a:pt x="1453" y="203"/>
                      <a:pt x="1393" y="107"/>
                      <a:pt x="1334" y="83"/>
                    </a:cubicBezTo>
                    <a:cubicBezTo>
                      <a:pt x="1250" y="36"/>
                      <a:pt x="1191" y="119"/>
                      <a:pt x="1179" y="262"/>
                    </a:cubicBezTo>
                    <a:cubicBezTo>
                      <a:pt x="1131" y="143"/>
                      <a:pt x="1048" y="36"/>
                      <a:pt x="977" y="24"/>
                    </a:cubicBezTo>
                    <a:cubicBezTo>
                      <a:pt x="893" y="0"/>
                      <a:pt x="834" y="83"/>
                      <a:pt x="822" y="203"/>
                    </a:cubicBezTo>
                    <a:cubicBezTo>
                      <a:pt x="738" y="107"/>
                      <a:pt x="643" y="36"/>
                      <a:pt x="596" y="24"/>
                    </a:cubicBezTo>
                    <a:cubicBezTo>
                      <a:pt x="536" y="0"/>
                      <a:pt x="524" y="48"/>
                      <a:pt x="536" y="119"/>
                    </a:cubicBezTo>
                    <a:cubicBezTo>
                      <a:pt x="465" y="95"/>
                      <a:pt x="405" y="83"/>
                      <a:pt x="357" y="95"/>
                    </a:cubicBezTo>
                    <a:cubicBezTo>
                      <a:pt x="298" y="107"/>
                      <a:pt x="322" y="203"/>
                      <a:pt x="393" y="286"/>
                    </a:cubicBezTo>
                    <a:cubicBezTo>
                      <a:pt x="215" y="214"/>
                      <a:pt x="84" y="167"/>
                      <a:pt x="84" y="214"/>
                    </a:cubicBezTo>
                    <a:cubicBezTo>
                      <a:pt x="84" y="238"/>
                      <a:pt x="167" y="334"/>
                      <a:pt x="298" y="405"/>
                    </a:cubicBezTo>
                    <a:cubicBezTo>
                      <a:pt x="119" y="405"/>
                      <a:pt x="0" y="476"/>
                      <a:pt x="24" y="524"/>
                    </a:cubicBezTo>
                    <a:cubicBezTo>
                      <a:pt x="36" y="572"/>
                      <a:pt x="155" y="572"/>
                      <a:pt x="357" y="595"/>
                    </a:cubicBezTo>
                    <a:cubicBezTo>
                      <a:pt x="215" y="655"/>
                      <a:pt x="119" y="750"/>
                      <a:pt x="167" y="810"/>
                    </a:cubicBezTo>
                    <a:cubicBezTo>
                      <a:pt x="215" y="869"/>
                      <a:pt x="357" y="834"/>
                      <a:pt x="572" y="822"/>
                    </a:cubicBezTo>
                    <a:cubicBezTo>
                      <a:pt x="357" y="917"/>
                      <a:pt x="179" y="953"/>
                      <a:pt x="238" y="1000"/>
                    </a:cubicBezTo>
                    <a:cubicBezTo>
                      <a:pt x="298" y="1048"/>
                      <a:pt x="524" y="1072"/>
                      <a:pt x="750" y="1012"/>
                    </a:cubicBezTo>
                    <a:cubicBezTo>
                      <a:pt x="750" y="1036"/>
                      <a:pt x="738" y="1036"/>
                      <a:pt x="738" y="1048"/>
                    </a:cubicBezTo>
                    <a:lnTo>
                      <a:pt x="738" y="1048"/>
                    </a:lnTo>
                    <a:lnTo>
                      <a:pt x="738" y="1048"/>
                    </a:lnTo>
                    <a:cubicBezTo>
                      <a:pt x="691" y="1119"/>
                      <a:pt x="691" y="1179"/>
                      <a:pt x="750" y="1215"/>
                    </a:cubicBezTo>
                    <a:cubicBezTo>
                      <a:pt x="810" y="1238"/>
                      <a:pt x="893" y="1226"/>
                      <a:pt x="1000" y="1191"/>
                    </a:cubicBezTo>
                    <a:lnTo>
                      <a:pt x="1000" y="1191"/>
                    </a:lnTo>
                    <a:lnTo>
                      <a:pt x="1000" y="1191"/>
                    </a:lnTo>
                    <a:cubicBezTo>
                      <a:pt x="1012" y="1191"/>
                      <a:pt x="1036" y="1179"/>
                      <a:pt x="1048" y="1179"/>
                    </a:cubicBezTo>
                    <a:lnTo>
                      <a:pt x="1060" y="1179"/>
                    </a:lnTo>
                    <a:cubicBezTo>
                      <a:pt x="1072" y="1179"/>
                      <a:pt x="1096" y="1167"/>
                      <a:pt x="1096" y="1167"/>
                    </a:cubicBezTo>
                    <a:lnTo>
                      <a:pt x="1096" y="1167"/>
                    </a:lnTo>
                    <a:cubicBezTo>
                      <a:pt x="1108" y="1155"/>
                      <a:pt x="1119" y="1155"/>
                      <a:pt x="1131" y="1131"/>
                    </a:cubicBezTo>
                    <a:lnTo>
                      <a:pt x="1155" y="1131"/>
                    </a:lnTo>
                    <a:lnTo>
                      <a:pt x="1155" y="1131"/>
                    </a:lnTo>
                    <a:cubicBezTo>
                      <a:pt x="1096" y="1238"/>
                      <a:pt x="1012" y="1346"/>
                      <a:pt x="1108" y="1405"/>
                    </a:cubicBezTo>
                    <a:cubicBezTo>
                      <a:pt x="1119" y="1417"/>
                      <a:pt x="1155" y="1417"/>
                      <a:pt x="1167" y="1417"/>
                    </a:cubicBezTo>
                    <a:cubicBezTo>
                      <a:pt x="988" y="2358"/>
                      <a:pt x="1000" y="3393"/>
                      <a:pt x="1393" y="4096"/>
                    </a:cubicBezTo>
                    <a:lnTo>
                      <a:pt x="1453" y="4060"/>
                    </a:lnTo>
                    <a:cubicBezTo>
                      <a:pt x="1274" y="3727"/>
                      <a:pt x="1167" y="3310"/>
                      <a:pt x="1119" y="2858"/>
                    </a:cubicBezTo>
                    <a:cubicBezTo>
                      <a:pt x="1274" y="2905"/>
                      <a:pt x="1667" y="2989"/>
                      <a:pt x="1965" y="2858"/>
                    </a:cubicBezTo>
                    <a:cubicBezTo>
                      <a:pt x="2346" y="2679"/>
                      <a:pt x="2405" y="2381"/>
                      <a:pt x="2489" y="2262"/>
                    </a:cubicBezTo>
                    <a:cubicBezTo>
                      <a:pt x="2584" y="2143"/>
                      <a:pt x="2727" y="2024"/>
                      <a:pt x="2727" y="2024"/>
                    </a:cubicBezTo>
                    <a:cubicBezTo>
                      <a:pt x="2727" y="2024"/>
                      <a:pt x="2548" y="2096"/>
                      <a:pt x="2417" y="2084"/>
                    </a:cubicBezTo>
                    <a:cubicBezTo>
                      <a:pt x="2286" y="2072"/>
                      <a:pt x="2060" y="1953"/>
                      <a:pt x="1655" y="2119"/>
                    </a:cubicBezTo>
                    <a:cubicBezTo>
                      <a:pt x="1369" y="2239"/>
                      <a:pt x="1191" y="2536"/>
                      <a:pt x="1108" y="2715"/>
                    </a:cubicBezTo>
                    <a:cubicBezTo>
                      <a:pt x="1096" y="2274"/>
                      <a:pt x="1119" y="1822"/>
                      <a:pt x="1215" y="1369"/>
                    </a:cubicBezTo>
                    <a:cubicBezTo>
                      <a:pt x="1274" y="1346"/>
                      <a:pt x="1334" y="1250"/>
                      <a:pt x="1369" y="1191"/>
                    </a:cubicBezTo>
                    <a:cubicBezTo>
                      <a:pt x="1405" y="1357"/>
                      <a:pt x="1524" y="1488"/>
                      <a:pt x="1608" y="1524"/>
                    </a:cubicBezTo>
                    <a:cubicBezTo>
                      <a:pt x="1703" y="1536"/>
                      <a:pt x="1762" y="1441"/>
                      <a:pt x="1762" y="1298"/>
                    </a:cubicBezTo>
                    <a:lnTo>
                      <a:pt x="1762" y="1298"/>
                    </a:lnTo>
                    <a:cubicBezTo>
                      <a:pt x="1846" y="1500"/>
                      <a:pt x="2000" y="1679"/>
                      <a:pt x="2072" y="1703"/>
                    </a:cubicBezTo>
                    <a:cubicBezTo>
                      <a:pt x="2131" y="1703"/>
                      <a:pt x="2084" y="1548"/>
                      <a:pt x="2012" y="1369"/>
                    </a:cubicBezTo>
                    <a:cubicBezTo>
                      <a:pt x="2179" y="1500"/>
                      <a:pt x="2358" y="1596"/>
                      <a:pt x="2441" y="1560"/>
                    </a:cubicBezTo>
                    <a:cubicBezTo>
                      <a:pt x="2524" y="1548"/>
                      <a:pt x="2489" y="1441"/>
                      <a:pt x="2405" y="1346"/>
                    </a:cubicBezTo>
                    <a:cubicBezTo>
                      <a:pt x="2560" y="1357"/>
                      <a:pt x="2679" y="1369"/>
                      <a:pt x="2727" y="1346"/>
                    </a:cubicBezTo>
                    <a:close/>
                    <a:moveTo>
                      <a:pt x="1131" y="750"/>
                    </a:moveTo>
                    <a:lnTo>
                      <a:pt x="1131" y="750"/>
                    </a:lnTo>
                    <a:lnTo>
                      <a:pt x="1131" y="738"/>
                    </a:lnTo>
                    <a:lnTo>
                      <a:pt x="1131" y="750"/>
                    </a:lnTo>
                    <a:lnTo>
                      <a:pt x="1131" y="750"/>
                    </a:lnTo>
                    <a:close/>
                    <a:moveTo>
                      <a:pt x="1298" y="822"/>
                    </a:moveTo>
                    <a:cubicBezTo>
                      <a:pt x="1298" y="822"/>
                      <a:pt x="1310" y="822"/>
                      <a:pt x="1298" y="822"/>
                    </a:cubicBezTo>
                    <a:cubicBezTo>
                      <a:pt x="1310" y="822"/>
                      <a:pt x="1298" y="834"/>
                      <a:pt x="1298" y="8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0"/>
              <p:cNvSpPr/>
              <p:nvPr/>
            </p:nvSpPr>
            <p:spPr>
              <a:xfrm>
                <a:off x="-1237675" y="1290900"/>
                <a:ext cx="24150" cy="28300"/>
              </a:xfrm>
              <a:custGeom>
                <a:avLst/>
                <a:gdLst/>
                <a:ahLst/>
                <a:cxnLst/>
                <a:rect l="l" t="t" r="r" b="b"/>
                <a:pathLst>
                  <a:path w="966" h="1132" extrusionOk="0">
                    <a:moveTo>
                      <a:pt x="727" y="417"/>
                    </a:moveTo>
                    <a:cubicBezTo>
                      <a:pt x="501" y="155"/>
                      <a:pt x="298" y="179"/>
                      <a:pt x="203" y="143"/>
                    </a:cubicBezTo>
                    <a:cubicBezTo>
                      <a:pt x="108" y="119"/>
                      <a:pt x="1" y="0"/>
                      <a:pt x="1" y="0"/>
                    </a:cubicBezTo>
                    <a:cubicBezTo>
                      <a:pt x="1" y="0"/>
                      <a:pt x="72" y="131"/>
                      <a:pt x="108" y="238"/>
                    </a:cubicBezTo>
                    <a:cubicBezTo>
                      <a:pt x="120" y="333"/>
                      <a:pt x="60" y="572"/>
                      <a:pt x="286" y="834"/>
                    </a:cubicBezTo>
                    <a:cubicBezTo>
                      <a:pt x="489" y="1084"/>
                      <a:pt x="953" y="1131"/>
                      <a:pt x="953" y="1131"/>
                    </a:cubicBezTo>
                    <a:cubicBezTo>
                      <a:pt x="953" y="1131"/>
                      <a:pt x="965" y="655"/>
                      <a:pt x="727" y="4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0"/>
              <p:cNvSpPr/>
              <p:nvPr/>
            </p:nvSpPr>
            <p:spPr>
              <a:xfrm>
                <a:off x="-1239750" y="1259050"/>
                <a:ext cx="69075" cy="102400"/>
              </a:xfrm>
              <a:custGeom>
                <a:avLst/>
                <a:gdLst/>
                <a:ahLst/>
                <a:cxnLst/>
                <a:rect l="l" t="t" r="r" b="b"/>
                <a:pathLst>
                  <a:path w="2763" h="4096" extrusionOk="0">
                    <a:moveTo>
                      <a:pt x="2715" y="1346"/>
                    </a:moveTo>
                    <a:cubicBezTo>
                      <a:pt x="2763" y="1310"/>
                      <a:pt x="2715" y="1250"/>
                      <a:pt x="2596" y="1179"/>
                    </a:cubicBezTo>
                    <a:lnTo>
                      <a:pt x="2596" y="1179"/>
                    </a:lnTo>
                    <a:cubicBezTo>
                      <a:pt x="2524" y="1131"/>
                      <a:pt x="2441" y="1072"/>
                      <a:pt x="2322" y="1036"/>
                    </a:cubicBezTo>
                    <a:lnTo>
                      <a:pt x="2298" y="1036"/>
                    </a:lnTo>
                    <a:cubicBezTo>
                      <a:pt x="2536" y="1048"/>
                      <a:pt x="2739" y="1048"/>
                      <a:pt x="2715" y="1000"/>
                    </a:cubicBezTo>
                    <a:cubicBezTo>
                      <a:pt x="2703" y="953"/>
                      <a:pt x="2513" y="893"/>
                      <a:pt x="2286" y="857"/>
                    </a:cubicBezTo>
                    <a:cubicBezTo>
                      <a:pt x="2358" y="822"/>
                      <a:pt x="2405" y="798"/>
                      <a:pt x="2382" y="750"/>
                    </a:cubicBezTo>
                    <a:cubicBezTo>
                      <a:pt x="2334" y="691"/>
                      <a:pt x="2155" y="655"/>
                      <a:pt x="1989" y="691"/>
                    </a:cubicBezTo>
                    <a:cubicBezTo>
                      <a:pt x="2096" y="584"/>
                      <a:pt x="2263" y="536"/>
                      <a:pt x="2143" y="464"/>
                    </a:cubicBezTo>
                    <a:cubicBezTo>
                      <a:pt x="2084" y="417"/>
                      <a:pt x="1989" y="429"/>
                      <a:pt x="1917" y="476"/>
                    </a:cubicBezTo>
                    <a:cubicBezTo>
                      <a:pt x="1977" y="441"/>
                      <a:pt x="2001" y="393"/>
                      <a:pt x="1929" y="357"/>
                    </a:cubicBezTo>
                    <a:cubicBezTo>
                      <a:pt x="1882" y="334"/>
                      <a:pt x="1822" y="345"/>
                      <a:pt x="1762" y="381"/>
                    </a:cubicBezTo>
                    <a:cubicBezTo>
                      <a:pt x="1751" y="334"/>
                      <a:pt x="1739" y="286"/>
                      <a:pt x="1727" y="262"/>
                    </a:cubicBezTo>
                    <a:cubicBezTo>
                      <a:pt x="1667" y="203"/>
                      <a:pt x="1572" y="226"/>
                      <a:pt x="1489" y="322"/>
                    </a:cubicBezTo>
                    <a:cubicBezTo>
                      <a:pt x="1441" y="203"/>
                      <a:pt x="1381" y="107"/>
                      <a:pt x="1322" y="83"/>
                    </a:cubicBezTo>
                    <a:cubicBezTo>
                      <a:pt x="1251" y="36"/>
                      <a:pt x="1191" y="119"/>
                      <a:pt x="1167" y="262"/>
                    </a:cubicBezTo>
                    <a:cubicBezTo>
                      <a:pt x="1131" y="143"/>
                      <a:pt x="1036" y="36"/>
                      <a:pt x="965" y="24"/>
                    </a:cubicBezTo>
                    <a:cubicBezTo>
                      <a:pt x="893" y="0"/>
                      <a:pt x="834" y="83"/>
                      <a:pt x="810" y="203"/>
                    </a:cubicBezTo>
                    <a:cubicBezTo>
                      <a:pt x="727" y="107"/>
                      <a:pt x="631" y="36"/>
                      <a:pt x="596" y="24"/>
                    </a:cubicBezTo>
                    <a:cubicBezTo>
                      <a:pt x="536" y="0"/>
                      <a:pt x="512" y="48"/>
                      <a:pt x="536" y="119"/>
                    </a:cubicBezTo>
                    <a:cubicBezTo>
                      <a:pt x="453" y="95"/>
                      <a:pt x="393" y="83"/>
                      <a:pt x="358" y="95"/>
                    </a:cubicBezTo>
                    <a:cubicBezTo>
                      <a:pt x="298" y="107"/>
                      <a:pt x="310" y="203"/>
                      <a:pt x="381" y="286"/>
                    </a:cubicBezTo>
                    <a:cubicBezTo>
                      <a:pt x="203" y="214"/>
                      <a:pt x="72" y="167"/>
                      <a:pt x="72" y="214"/>
                    </a:cubicBezTo>
                    <a:cubicBezTo>
                      <a:pt x="72" y="238"/>
                      <a:pt x="155" y="334"/>
                      <a:pt x="298" y="405"/>
                    </a:cubicBezTo>
                    <a:cubicBezTo>
                      <a:pt x="119" y="405"/>
                      <a:pt x="0" y="476"/>
                      <a:pt x="12" y="524"/>
                    </a:cubicBezTo>
                    <a:cubicBezTo>
                      <a:pt x="24" y="572"/>
                      <a:pt x="143" y="572"/>
                      <a:pt x="358" y="595"/>
                    </a:cubicBezTo>
                    <a:cubicBezTo>
                      <a:pt x="203" y="655"/>
                      <a:pt x="119" y="750"/>
                      <a:pt x="155" y="810"/>
                    </a:cubicBezTo>
                    <a:cubicBezTo>
                      <a:pt x="203" y="869"/>
                      <a:pt x="358" y="834"/>
                      <a:pt x="560" y="822"/>
                    </a:cubicBezTo>
                    <a:cubicBezTo>
                      <a:pt x="358" y="917"/>
                      <a:pt x="179" y="953"/>
                      <a:pt x="238" y="1000"/>
                    </a:cubicBezTo>
                    <a:cubicBezTo>
                      <a:pt x="298" y="1048"/>
                      <a:pt x="512" y="1072"/>
                      <a:pt x="739" y="1012"/>
                    </a:cubicBezTo>
                    <a:cubicBezTo>
                      <a:pt x="739" y="1036"/>
                      <a:pt x="727" y="1036"/>
                      <a:pt x="727" y="1048"/>
                    </a:cubicBezTo>
                    <a:lnTo>
                      <a:pt x="727" y="1048"/>
                    </a:lnTo>
                    <a:lnTo>
                      <a:pt x="727" y="1048"/>
                    </a:lnTo>
                    <a:cubicBezTo>
                      <a:pt x="679" y="1119"/>
                      <a:pt x="679" y="1179"/>
                      <a:pt x="739" y="1215"/>
                    </a:cubicBezTo>
                    <a:cubicBezTo>
                      <a:pt x="798" y="1238"/>
                      <a:pt x="893" y="1226"/>
                      <a:pt x="989" y="1191"/>
                    </a:cubicBezTo>
                    <a:lnTo>
                      <a:pt x="989" y="1191"/>
                    </a:lnTo>
                    <a:lnTo>
                      <a:pt x="989" y="1191"/>
                    </a:lnTo>
                    <a:cubicBezTo>
                      <a:pt x="1012" y="1191"/>
                      <a:pt x="1024" y="1179"/>
                      <a:pt x="1036" y="1179"/>
                    </a:cubicBezTo>
                    <a:lnTo>
                      <a:pt x="1048" y="1179"/>
                    </a:lnTo>
                    <a:cubicBezTo>
                      <a:pt x="1072" y="1179"/>
                      <a:pt x="1084" y="1167"/>
                      <a:pt x="1084" y="1167"/>
                    </a:cubicBezTo>
                    <a:lnTo>
                      <a:pt x="1084" y="1167"/>
                    </a:lnTo>
                    <a:cubicBezTo>
                      <a:pt x="1096" y="1155"/>
                      <a:pt x="1108" y="1155"/>
                      <a:pt x="1131" y="1131"/>
                    </a:cubicBezTo>
                    <a:lnTo>
                      <a:pt x="1143" y="1131"/>
                    </a:lnTo>
                    <a:lnTo>
                      <a:pt x="1143" y="1131"/>
                    </a:lnTo>
                    <a:cubicBezTo>
                      <a:pt x="1084" y="1238"/>
                      <a:pt x="1012" y="1346"/>
                      <a:pt x="1096" y="1405"/>
                    </a:cubicBezTo>
                    <a:cubicBezTo>
                      <a:pt x="1108" y="1417"/>
                      <a:pt x="1143" y="1417"/>
                      <a:pt x="1155" y="1417"/>
                    </a:cubicBezTo>
                    <a:cubicBezTo>
                      <a:pt x="977" y="2358"/>
                      <a:pt x="989" y="3393"/>
                      <a:pt x="1381" y="4096"/>
                    </a:cubicBezTo>
                    <a:lnTo>
                      <a:pt x="1441" y="4060"/>
                    </a:lnTo>
                    <a:cubicBezTo>
                      <a:pt x="1262" y="3727"/>
                      <a:pt x="1155" y="3310"/>
                      <a:pt x="1108" y="2858"/>
                    </a:cubicBezTo>
                    <a:cubicBezTo>
                      <a:pt x="1262" y="2905"/>
                      <a:pt x="1667" y="2989"/>
                      <a:pt x="1965" y="2858"/>
                    </a:cubicBezTo>
                    <a:cubicBezTo>
                      <a:pt x="2334" y="2679"/>
                      <a:pt x="2394" y="2381"/>
                      <a:pt x="2477" y="2262"/>
                    </a:cubicBezTo>
                    <a:cubicBezTo>
                      <a:pt x="2572" y="2143"/>
                      <a:pt x="2715" y="2024"/>
                      <a:pt x="2715" y="2024"/>
                    </a:cubicBezTo>
                    <a:cubicBezTo>
                      <a:pt x="2715" y="2024"/>
                      <a:pt x="2536" y="2096"/>
                      <a:pt x="2405" y="2084"/>
                    </a:cubicBezTo>
                    <a:cubicBezTo>
                      <a:pt x="2274" y="2072"/>
                      <a:pt x="2048" y="1953"/>
                      <a:pt x="1643" y="2119"/>
                    </a:cubicBezTo>
                    <a:cubicBezTo>
                      <a:pt x="1370" y="2239"/>
                      <a:pt x="1191" y="2536"/>
                      <a:pt x="1096" y="2715"/>
                    </a:cubicBezTo>
                    <a:cubicBezTo>
                      <a:pt x="1084" y="2274"/>
                      <a:pt x="1108" y="1822"/>
                      <a:pt x="1203" y="1369"/>
                    </a:cubicBezTo>
                    <a:cubicBezTo>
                      <a:pt x="1262" y="1346"/>
                      <a:pt x="1322" y="1250"/>
                      <a:pt x="1370" y="1191"/>
                    </a:cubicBezTo>
                    <a:cubicBezTo>
                      <a:pt x="1393" y="1357"/>
                      <a:pt x="1512" y="1488"/>
                      <a:pt x="1608" y="1524"/>
                    </a:cubicBezTo>
                    <a:cubicBezTo>
                      <a:pt x="1691" y="1536"/>
                      <a:pt x="1751" y="1441"/>
                      <a:pt x="1751" y="1298"/>
                    </a:cubicBezTo>
                    <a:lnTo>
                      <a:pt x="1751" y="1298"/>
                    </a:lnTo>
                    <a:cubicBezTo>
                      <a:pt x="1846" y="1500"/>
                      <a:pt x="1989" y="1679"/>
                      <a:pt x="2060" y="1703"/>
                    </a:cubicBezTo>
                    <a:cubicBezTo>
                      <a:pt x="2120" y="1703"/>
                      <a:pt x="2084" y="1548"/>
                      <a:pt x="2001" y="1369"/>
                    </a:cubicBezTo>
                    <a:cubicBezTo>
                      <a:pt x="2167" y="1500"/>
                      <a:pt x="2346" y="1596"/>
                      <a:pt x="2441" y="1560"/>
                    </a:cubicBezTo>
                    <a:cubicBezTo>
                      <a:pt x="2513" y="1548"/>
                      <a:pt x="2477" y="1441"/>
                      <a:pt x="2394" y="1346"/>
                    </a:cubicBezTo>
                    <a:cubicBezTo>
                      <a:pt x="2560" y="1357"/>
                      <a:pt x="2691" y="1369"/>
                      <a:pt x="2715" y="1346"/>
                    </a:cubicBezTo>
                    <a:close/>
                    <a:moveTo>
                      <a:pt x="1131" y="750"/>
                    </a:moveTo>
                    <a:lnTo>
                      <a:pt x="1131" y="750"/>
                    </a:lnTo>
                    <a:lnTo>
                      <a:pt x="1131" y="738"/>
                    </a:lnTo>
                    <a:cubicBezTo>
                      <a:pt x="1131" y="738"/>
                      <a:pt x="1143" y="738"/>
                      <a:pt x="1131" y="750"/>
                    </a:cubicBezTo>
                    <a:cubicBezTo>
                      <a:pt x="1143" y="750"/>
                      <a:pt x="1143" y="750"/>
                      <a:pt x="1131" y="750"/>
                    </a:cubicBezTo>
                    <a:cubicBezTo>
                      <a:pt x="1143" y="750"/>
                      <a:pt x="1143" y="750"/>
                      <a:pt x="1131" y="750"/>
                    </a:cubicBezTo>
                    <a:close/>
                    <a:moveTo>
                      <a:pt x="1310" y="822"/>
                    </a:moveTo>
                    <a:lnTo>
                      <a:pt x="1310" y="822"/>
                    </a:lnTo>
                    <a:cubicBezTo>
                      <a:pt x="1310" y="822"/>
                      <a:pt x="1310" y="834"/>
                      <a:pt x="1310" y="8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0"/>
              <p:cNvSpPr/>
              <p:nvPr/>
            </p:nvSpPr>
            <p:spPr>
              <a:xfrm>
                <a:off x="-1578200" y="1288500"/>
                <a:ext cx="20575" cy="34550"/>
              </a:xfrm>
              <a:custGeom>
                <a:avLst/>
                <a:gdLst/>
                <a:ahLst/>
                <a:cxnLst/>
                <a:rect l="l" t="t" r="r" b="b"/>
                <a:pathLst>
                  <a:path w="823" h="1382" extrusionOk="0">
                    <a:moveTo>
                      <a:pt x="692" y="644"/>
                    </a:moveTo>
                    <a:cubicBezTo>
                      <a:pt x="561" y="334"/>
                      <a:pt x="358" y="275"/>
                      <a:pt x="287" y="215"/>
                    </a:cubicBezTo>
                    <a:cubicBezTo>
                      <a:pt x="191" y="156"/>
                      <a:pt x="132" y="1"/>
                      <a:pt x="132" y="1"/>
                    </a:cubicBezTo>
                    <a:cubicBezTo>
                      <a:pt x="132" y="1"/>
                      <a:pt x="168" y="156"/>
                      <a:pt x="156" y="275"/>
                    </a:cubicBezTo>
                    <a:cubicBezTo>
                      <a:pt x="132" y="370"/>
                      <a:pt x="1" y="584"/>
                      <a:pt x="120" y="894"/>
                    </a:cubicBezTo>
                    <a:cubicBezTo>
                      <a:pt x="239" y="1203"/>
                      <a:pt x="644" y="1382"/>
                      <a:pt x="644" y="1382"/>
                    </a:cubicBezTo>
                    <a:cubicBezTo>
                      <a:pt x="644" y="1382"/>
                      <a:pt x="822" y="953"/>
                      <a:pt x="692" y="6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0"/>
              <p:cNvSpPr/>
              <p:nvPr/>
            </p:nvSpPr>
            <p:spPr>
              <a:xfrm>
                <a:off x="-1571650" y="1262900"/>
                <a:ext cx="61050" cy="101825"/>
              </a:xfrm>
              <a:custGeom>
                <a:avLst/>
                <a:gdLst/>
                <a:ahLst/>
                <a:cxnLst/>
                <a:rect l="l" t="t" r="r" b="b"/>
                <a:pathLst>
                  <a:path w="2442" h="4073" extrusionOk="0">
                    <a:moveTo>
                      <a:pt x="2335" y="1989"/>
                    </a:moveTo>
                    <a:cubicBezTo>
                      <a:pt x="2370" y="1977"/>
                      <a:pt x="2358" y="1906"/>
                      <a:pt x="2275" y="1799"/>
                    </a:cubicBezTo>
                    <a:lnTo>
                      <a:pt x="2275" y="1799"/>
                    </a:lnTo>
                    <a:cubicBezTo>
                      <a:pt x="2227" y="1727"/>
                      <a:pt x="2156" y="1656"/>
                      <a:pt x="2049" y="1561"/>
                    </a:cubicBezTo>
                    <a:lnTo>
                      <a:pt x="2037" y="1549"/>
                    </a:lnTo>
                    <a:cubicBezTo>
                      <a:pt x="2239" y="1632"/>
                      <a:pt x="2442" y="1715"/>
                      <a:pt x="2442" y="1668"/>
                    </a:cubicBezTo>
                    <a:cubicBezTo>
                      <a:pt x="2442" y="1620"/>
                      <a:pt x="2275" y="1501"/>
                      <a:pt x="2084" y="1382"/>
                    </a:cubicBezTo>
                    <a:cubicBezTo>
                      <a:pt x="2168" y="1382"/>
                      <a:pt x="2215" y="1370"/>
                      <a:pt x="2204" y="1311"/>
                    </a:cubicBezTo>
                    <a:cubicBezTo>
                      <a:pt x="2168" y="1239"/>
                      <a:pt x="2013" y="1144"/>
                      <a:pt x="1858" y="1132"/>
                    </a:cubicBezTo>
                    <a:cubicBezTo>
                      <a:pt x="1989" y="1061"/>
                      <a:pt x="2156" y="1072"/>
                      <a:pt x="2084" y="965"/>
                    </a:cubicBezTo>
                    <a:cubicBezTo>
                      <a:pt x="2037" y="906"/>
                      <a:pt x="1942" y="894"/>
                      <a:pt x="1858" y="906"/>
                    </a:cubicBezTo>
                    <a:cubicBezTo>
                      <a:pt x="1930" y="870"/>
                      <a:pt x="1965" y="846"/>
                      <a:pt x="1906" y="787"/>
                    </a:cubicBezTo>
                    <a:cubicBezTo>
                      <a:pt x="1858" y="739"/>
                      <a:pt x="1799" y="727"/>
                      <a:pt x="1739" y="739"/>
                    </a:cubicBezTo>
                    <a:cubicBezTo>
                      <a:pt x="1751" y="703"/>
                      <a:pt x="1739" y="656"/>
                      <a:pt x="1739" y="620"/>
                    </a:cubicBezTo>
                    <a:cubicBezTo>
                      <a:pt x="1703" y="549"/>
                      <a:pt x="1608" y="549"/>
                      <a:pt x="1501" y="608"/>
                    </a:cubicBezTo>
                    <a:cubicBezTo>
                      <a:pt x="1501" y="489"/>
                      <a:pt x="1465" y="370"/>
                      <a:pt x="1418" y="322"/>
                    </a:cubicBezTo>
                    <a:cubicBezTo>
                      <a:pt x="1358" y="263"/>
                      <a:pt x="1275" y="310"/>
                      <a:pt x="1227" y="441"/>
                    </a:cubicBezTo>
                    <a:cubicBezTo>
                      <a:pt x="1227" y="310"/>
                      <a:pt x="1168" y="191"/>
                      <a:pt x="1108" y="144"/>
                    </a:cubicBezTo>
                    <a:cubicBezTo>
                      <a:pt x="1037" y="108"/>
                      <a:pt x="965" y="144"/>
                      <a:pt x="906" y="263"/>
                    </a:cubicBezTo>
                    <a:cubicBezTo>
                      <a:pt x="846" y="144"/>
                      <a:pt x="787" y="60"/>
                      <a:pt x="739" y="25"/>
                    </a:cubicBezTo>
                    <a:cubicBezTo>
                      <a:pt x="691" y="1"/>
                      <a:pt x="668" y="25"/>
                      <a:pt x="656" y="108"/>
                    </a:cubicBezTo>
                    <a:cubicBezTo>
                      <a:pt x="596" y="49"/>
                      <a:pt x="549" y="13"/>
                      <a:pt x="501" y="13"/>
                    </a:cubicBezTo>
                    <a:cubicBezTo>
                      <a:pt x="441" y="13"/>
                      <a:pt x="430" y="84"/>
                      <a:pt x="453" y="203"/>
                    </a:cubicBezTo>
                    <a:cubicBezTo>
                      <a:pt x="322" y="84"/>
                      <a:pt x="203" y="1"/>
                      <a:pt x="191" y="25"/>
                    </a:cubicBezTo>
                    <a:cubicBezTo>
                      <a:pt x="179" y="60"/>
                      <a:pt x="239" y="156"/>
                      <a:pt x="334" y="275"/>
                    </a:cubicBezTo>
                    <a:cubicBezTo>
                      <a:pt x="156" y="227"/>
                      <a:pt x="37" y="251"/>
                      <a:pt x="37" y="299"/>
                    </a:cubicBezTo>
                    <a:cubicBezTo>
                      <a:pt x="37" y="334"/>
                      <a:pt x="156" y="382"/>
                      <a:pt x="334" y="477"/>
                    </a:cubicBezTo>
                    <a:cubicBezTo>
                      <a:pt x="179" y="477"/>
                      <a:pt x="72" y="537"/>
                      <a:pt x="84" y="608"/>
                    </a:cubicBezTo>
                    <a:cubicBezTo>
                      <a:pt x="96" y="680"/>
                      <a:pt x="251" y="703"/>
                      <a:pt x="453" y="763"/>
                    </a:cubicBezTo>
                    <a:cubicBezTo>
                      <a:pt x="215" y="775"/>
                      <a:pt x="37" y="763"/>
                      <a:pt x="84" y="822"/>
                    </a:cubicBezTo>
                    <a:cubicBezTo>
                      <a:pt x="120" y="870"/>
                      <a:pt x="334" y="977"/>
                      <a:pt x="549" y="1001"/>
                    </a:cubicBezTo>
                    <a:cubicBezTo>
                      <a:pt x="537" y="1001"/>
                      <a:pt x="537" y="1013"/>
                      <a:pt x="513" y="1013"/>
                    </a:cubicBezTo>
                    <a:lnTo>
                      <a:pt x="513" y="1013"/>
                    </a:lnTo>
                    <a:lnTo>
                      <a:pt x="513" y="1013"/>
                    </a:lnTo>
                    <a:cubicBezTo>
                      <a:pt x="453" y="1072"/>
                      <a:pt x="430" y="1144"/>
                      <a:pt x="477" y="1192"/>
                    </a:cubicBezTo>
                    <a:cubicBezTo>
                      <a:pt x="513" y="1239"/>
                      <a:pt x="608" y="1263"/>
                      <a:pt x="727" y="1263"/>
                    </a:cubicBezTo>
                    <a:lnTo>
                      <a:pt x="727" y="1263"/>
                    </a:lnTo>
                    <a:lnTo>
                      <a:pt x="727" y="1263"/>
                    </a:lnTo>
                    <a:cubicBezTo>
                      <a:pt x="739" y="1263"/>
                      <a:pt x="751" y="1251"/>
                      <a:pt x="775" y="1251"/>
                    </a:cubicBezTo>
                    <a:lnTo>
                      <a:pt x="787" y="1239"/>
                    </a:lnTo>
                    <a:cubicBezTo>
                      <a:pt x="799" y="1239"/>
                      <a:pt x="811" y="1215"/>
                      <a:pt x="834" y="1215"/>
                    </a:cubicBezTo>
                    <a:lnTo>
                      <a:pt x="834" y="1215"/>
                    </a:lnTo>
                    <a:cubicBezTo>
                      <a:pt x="846" y="1215"/>
                      <a:pt x="858" y="1215"/>
                      <a:pt x="870" y="1203"/>
                    </a:cubicBezTo>
                    <a:lnTo>
                      <a:pt x="894" y="1203"/>
                    </a:lnTo>
                    <a:lnTo>
                      <a:pt x="894" y="1203"/>
                    </a:lnTo>
                    <a:cubicBezTo>
                      <a:pt x="787" y="1275"/>
                      <a:pt x="691" y="1358"/>
                      <a:pt x="751" y="1442"/>
                    </a:cubicBezTo>
                    <a:cubicBezTo>
                      <a:pt x="775" y="1453"/>
                      <a:pt x="787" y="1477"/>
                      <a:pt x="799" y="1477"/>
                    </a:cubicBezTo>
                    <a:cubicBezTo>
                      <a:pt x="310" y="2287"/>
                      <a:pt x="1" y="3287"/>
                      <a:pt x="120" y="4073"/>
                    </a:cubicBezTo>
                    <a:lnTo>
                      <a:pt x="191" y="4073"/>
                    </a:lnTo>
                    <a:cubicBezTo>
                      <a:pt x="132" y="3692"/>
                      <a:pt x="168" y="3275"/>
                      <a:pt x="299" y="2847"/>
                    </a:cubicBezTo>
                    <a:cubicBezTo>
                      <a:pt x="430" y="2930"/>
                      <a:pt x="775" y="3156"/>
                      <a:pt x="1096" y="3120"/>
                    </a:cubicBezTo>
                    <a:cubicBezTo>
                      <a:pt x="1513" y="3085"/>
                      <a:pt x="1656" y="2811"/>
                      <a:pt x="1787" y="2739"/>
                    </a:cubicBezTo>
                    <a:cubicBezTo>
                      <a:pt x="1906" y="2644"/>
                      <a:pt x="2084" y="2608"/>
                      <a:pt x="2084" y="2608"/>
                    </a:cubicBezTo>
                    <a:cubicBezTo>
                      <a:pt x="2084" y="2608"/>
                      <a:pt x="1882" y="2608"/>
                      <a:pt x="1763" y="2561"/>
                    </a:cubicBezTo>
                    <a:cubicBezTo>
                      <a:pt x="1644" y="2501"/>
                      <a:pt x="1465" y="2323"/>
                      <a:pt x="1049" y="2335"/>
                    </a:cubicBezTo>
                    <a:cubicBezTo>
                      <a:pt x="751" y="2346"/>
                      <a:pt x="477" y="2573"/>
                      <a:pt x="334" y="2727"/>
                    </a:cubicBezTo>
                    <a:cubicBezTo>
                      <a:pt x="477" y="2311"/>
                      <a:pt x="656" y="1894"/>
                      <a:pt x="894" y="1501"/>
                    </a:cubicBezTo>
                    <a:cubicBezTo>
                      <a:pt x="965" y="1489"/>
                      <a:pt x="1037" y="1430"/>
                      <a:pt x="1096" y="1382"/>
                    </a:cubicBezTo>
                    <a:cubicBezTo>
                      <a:pt x="1084" y="1549"/>
                      <a:pt x="1144" y="1727"/>
                      <a:pt x="1215" y="1775"/>
                    </a:cubicBezTo>
                    <a:cubicBezTo>
                      <a:pt x="1287" y="1811"/>
                      <a:pt x="1394" y="1751"/>
                      <a:pt x="1442" y="1608"/>
                    </a:cubicBezTo>
                    <a:lnTo>
                      <a:pt x="1442" y="1608"/>
                    </a:lnTo>
                    <a:cubicBezTo>
                      <a:pt x="1453" y="1834"/>
                      <a:pt x="1549" y="2049"/>
                      <a:pt x="1608" y="2085"/>
                    </a:cubicBezTo>
                    <a:cubicBezTo>
                      <a:pt x="1668" y="2108"/>
                      <a:pt x="1668" y="1954"/>
                      <a:pt x="1644" y="1751"/>
                    </a:cubicBezTo>
                    <a:cubicBezTo>
                      <a:pt x="1763" y="1930"/>
                      <a:pt x="1906" y="2085"/>
                      <a:pt x="1989" y="2085"/>
                    </a:cubicBezTo>
                    <a:cubicBezTo>
                      <a:pt x="2061" y="2085"/>
                      <a:pt x="2061" y="1989"/>
                      <a:pt x="2025" y="1858"/>
                    </a:cubicBezTo>
                    <a:cubicBezTo>
                      <a:pt x="2168" y="1954"/>
                      <a:pt x="2287" y="2013"/>
                      <a:pt x="2335" y="1989"/>
                    </a:cubicBezTo>
                    <a:close/>
                    <a:moveTo>
                      <a:pt x="1037" y="894"/>
                    </a:moveTo>
                    <a:lnTo>
                      <a:pt x="1037" y="894"/>
                    </a:lnTo>
                    <a:lnTo>
                      <a:pt x="1037" y="882"/>
                    </a:lnTo>
                    <a:cubicBezTo>
                      <a:pt x="1037" y="882"/>
                      <a:pt x="1049" y="882"/>
                      <a:pt x="1037" y="894"/>
                    </a:cubicBezTo>
                    <a:cubicBezTo>
                      <a:pt x="1049" y="894"/>
                      <a:pt x="1049" y="894"/>
                      <a:pt x="1037" y="894"/>
                    </a:cubicBezTo>
                    <a:close/>
                    <a:moveTo>
                      <a:pt x="1168" y="1013"/>
                    </a:moveTo>
                    <a:cubicBezTo>
                      <a:pt x="1168" y="1025"/>
                      <a:pt x="1168" y="1025"/>
                      <a:pt x="1168" y="1013"/>
                    </a:cubicBezTo>
                    <a:cubicBezTo>
                      <a:pt x="1168" y="1025"/>
                      <a:pt x="1168" y="1025"/>
                      <a:pt x="1168" y="1013"/>
                    </a:cubicBezTo>
                    <a:cubicBezTo>
                      <a:pt x="1168" y="1025"/>
                      <a:pt x="1168" y="1025"/>
                      <a:pt x="1168" y="10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0"/>
              <p:cNvSpPr/>
              <p:nvPr/>
            </p:nvSpPr>
            <p:spPr>
              <a:xfrm>
                <a:off x="-1484725" y="1258450"/>
                <a:ext cx="20575" cy="34550"/>
              </a:xfrm>
              <a:custGeom>
                <a:avLst/>
                <a:gdLst/>
                <a:ahLst/>
                <a:cxnLst/>
                <a:rect l="l" t="t" r="r" b="b"/>
                <a:pathLst>
                  <a:path w="823" h="1382" extrusionOk="0">
                    <a:moveTo>
                      <a:pt x="691" y="643"/>
                    </a:moveTo>
                    <a:cubicBezTo>
                      <a:pt x="548" y="322"/>
                      <a:pt x="358" y="262"/>
                      <a:pt x="286" y="203"/>
                    </a:cubicBezTo>
                    <a:cubicBezTo>
                      <a:pt x="191" y="143"/>
                      <a:pt x="131" y="0"/>
                      <a:pt x="131" y="0"/>
                    </a:cubicBezTo>
                    <a:cubicBezTo>
                      <a:pt x="131" y="0"/>
                      <a:pt x="167" y="143"/>
                      <a:pt x="155" y="262"/>
                    </a:cubicBezTo>
                    <a:cubicBezTo>
                      <a:pt x="131" y="369"/>
                      <a:pt x="1" y="584"/>
                      <a:pt x="120" y="893"/>
                    </a:cubicBezTo>
                    <a:cubicBezTo>
                      <a:pt x="239" y="1203"/>
                      <a:pt x="643" y="1381"/>
                      <a:pt x="643" y="1381"/>
                    </a:cubicBezTo>
                    <a:cubicBezTo>
                      <a:pt x="643" y="1381"/>
                      <a:pt x="822" y="953"/>
                      <a:pt x="691" y="6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0"/>
              <p:cNvSpPr/>
              <p:nvPr/>
            </p:nvSpPr>
            <p:spPr>
              <a:xfrm>
                <a:off x="-1478475" y="1232250"/>
                <a:ext cx="61050" cy="102425"/>
              </a:xfrm>
              <a:custGeom>
                <a:avLst/>
                <a:gdLst/>
                <a:ahLst/>
                <a:cxnLst/>
                <a:rect l="l" t="t" r="r" b="b"/>
                <a:pathLst>
                  <a:path w="2442" h="4097" extrusionOk="0">
                    <a:moveTo>
                      <a:pt x="2346" y="2001"/>
                    </a:moveTo>
                    <a:cubicBezTo>
                      <a:pt x="2382" y="1989"/>
                      <a:pt x="2370" y="1906"/>
                      <a:pt x="2287" y="1810"/>
                    </a:cubicBezTo>
                    <a:lnTo>
                      <a:pt x="2287" y="1810"/>
                    </a:lnTo>
                    <a:cubicBezTo>
                      <a:pt x="2239" y="1727"/>
                      <a:pt x="2167" y="1656"/>
                      <a:pt x="2060" y="1572"/>
                    </a:cubicBezTo>
                    <a:lnTo>
                      <a:pt x="2048" y="1548"/>
                    </a:lnTo>
                    <a:cubicBezTo>
                      <a:pt x="2251" y="1644"/>
                      <a:pt x="2441" y="1715"/>
                      <a:pt x="2441" y="1667"/>
                    </a:cubicBezTo>
                    <a:cubicBezTo>
                      <a:pt x="2441" y="1632"/>
                      <a:pt x="2287" y="1501"/>
                      <a:pt x="2084" y="1394"/>
                    </a:cubicBezTo>
                    <a:cubicBezTo>
                      <a:pt x="2179" y="1394"/>
                      <a:pt x="2227" y="1370"/>
                      <a:pt x="2203" y="1310"/>
                    </a:cubicBezTo>
                    <a:cubicBezTo>
                      <a:pt x="2179" y="1239"/>
                      <a:pt x="2025" y="1155"/>
                      <a:pt x="1870" y="1132"/>
                    </a:cubicBezTo>
                    <a:cubicBezTo>
                      <a:pt x="2001" y="1060"/>
                      <a:pt x="2167" y="1072"/>
                      <a:pt x="2084" y="965"/>
                    </a:cubicBezTo>
                    <a:cubicBezTo>
                      <a:pt x="2048" y="905"/>
                      <a:pt x="1953" y="894"/>
                      <a:pt x="1870" y="905"/>
                    </a:cubicBezTo>
                    <a:cubicBezTo>
                      <a:pt x="1941" y="882"/>
                      <a:pt x="1965" y="858"/>
                      <a:pt x="1906" y="798"/>
                    </a:cubicBezTo>
                    <a:cubicBezTo>
                      <a:pt x="1870" y="751"/>
                      <a:pt x="1798" y="739"/>
                      <a:pt x="1751" y="751"/>
                    </a:cubicBezTo>
                    <a:cubicBezTo>
                      <a:pt x="1763" y="703"/>
                      <a:pt x="1751" y="655"/>
                      <a:pt x="1751" y="632"/>
                    </a:cubicBezTo>
                    <a:cubicBezTo>
                      <a:pt x="1715" y="560"/>
                      <a:pt x="1608" y="560"/>
                      <a:pt x="1501" y="620"/>
                    </a:cubicBezTo>
                    <a:cubicBezTo>
                      <a:pt x="1501" y="501"/>
                      <a:pt x="1477" y="382"/>
                      <a:pt x="1429" y="334"/>
                    </a:cubicBezTo>
                    <a:cubicBezTo>
                      <a:pt x="1370" y="274"/>
                      <a:pt x="1286" y="322"/>
                      <a:pt x="1239" y="453"/>
                    </a:cubicBezTo>
                    <a:cubicBezTo>
                      <a:pt x="1239" y="322"/>
                      <a:pt x="1179" y="203"/>
                      <a:pt x="1120" y="155"/>
                    </a:cubicBezTo>
                    <a:cubicBezTo>
                      <a:pt x="1048" y="108"/>
                      <a:pt x="977" y="155"/>
                      <a:pt x="917" y="274"/>
                    </a:cubicBezTo>
                    <a:cubicBezTo>
                      <a:pt x="858" y="155"/>
                      <a:pt x="798" y="60"/>
                      <a:pt x="751" y="36"/>
                    </a:cubicBezTo>
                    <a:cubicBezTo>
                      <a:pt x="703" y="1"/>
                      <a:pt x="679" y="36"/>
                      <a:pt x="655" y="108"/>
                    </a:cubicBezTo>
                    <a:cubicBezTo>
                      <a:pt x="596" y="48"/>
                      <a:pt x="560" y="12"/>
                      <a:pt x="513" y="12"/>
                    </a:cubicBezTo>
                    <a:cubicBezTo>
                      <a:pt x="453" y="12"/>
                      <a:pt x="441" y="96"/>
                      <a:pt x="465" y="215"/>
                    </a:cubicBezTo>
                    <a:cubicBezTo>
                      <a:pt x="334" y="96"/>
                      <a:pt x="215" y="1"/>
                      <a:pt x="203" y="36"/>
                    </a:cubicBezTo>
                    <a:cubicBezTo>
                      <a:pt x="179" y="60"/>
                      <a:pt x="239" y="167"/>
                      <a:pt x="346" y="286"/>
                    </a:cubicBezTo>
                    <a:cubicBezTo>
                      <a:pt x="167" y="227"/>
                      <a:pt x="48" y="251"/>
                      <a:pt x="48" y="298"/>
                    </a:cubicBezTo>
                    <a:cubicBezTo>
                      <a:pt x="48" y="346"/>
                      <a:pt x="167" y="393"/>
                      <a:pt x="346" y="477"/>
                    </a:cubicBezTo>
                    <a:cubicBezTo>
                      <a:pt x="179" y="477"/>
                      <a:pt x="84" y="536"/>
                      <a:pt x="96" y="608"/>
                    </a:cubicBezTo>
                    <a:cubicBezTo>
                      <a:pt x="108" y="691"/>
                      <a:pt x="262" y="703"/>
                      <a:pt x="465" y="763"/>
                    </a:cubicBezTo>
                    <a:cubicBezTo>
                      <a:pt x="227" y="774"/>
                      <a:pt x="48" y="763"/>
                      <a:pt x="96" y="822"/>
                    </a:cubicBezTo>
                    <a:cubicBezTo>
                      <a:pt x="120" y="882"/>
                      <a:pt x="346" y="989"/>
                      <a:pt x="560" y="1001"/>
                    </a:cubicBezTo>
                    <a:cubicBezTo>
                      <a:pt x="536" y="1001"/>
                      <a:pt x="536" y="1013"/>
                      <a:pt x="524" y="1013"/>
                    </a:cubicBezTo>
                    <a:lnTo>
                      <a:pt x="524" y="1013"/>
                    </a:lnTo>
                    <a:lnTo>
                      <a:pt x="524" y="1013"/>
                    </a:lnTo>
                    <a:cubicBezTo>
                      <a:pt x="465" y="1072"/>
                      <a:pt x="441" y="1132"/>
                      <a:pt x="477" y="1179"/>
                    </a:cubicBezTo>
                    <a:cubicBezTo>
                      <a:pt x="524" y="1227"/>
                      <a:pt x="620" y="1239"/>
                      <a:pt x="739" y="1239"/>
                    </a:cubicBezTo>
                    <a:lnTo>
                      <a:pt x="739" y="1239"/>
                    </a:lnTo>
                    <a:lnTo>
                      <a:pt x="739" y="1239"/>
                    </a:lnTo>
                    <a:lnTo>
                      <a:pt x="774" y="1239"/>
                    </a:lnTo>
                    <a:lnTo>
                      <a:pt x="798" y="1239"/>
                    </a:lnTo>
                    <a:lnTo>
                      <a:pt x="834" y="1239"/>
                    </a:lnTo>
                    <a:lnTo>
                      <a:pt x="834" y="1239"/>
                    </a:lnTo>
                    <a:cubicBezTo>
                      <a:pt x="858" y="1239"/>
                      <a:pt x="870" y="1239"/>
                      <a:pt x="882" y="1227"/>
                    </a:cubicBezTo>
                    <a:lnTo>
                      <a:pt x="894" y="1227"/>
                    </a:lnTo>
                    <a:lnTo>
                      <a:pt x="894" y="1227"/>
                    </a:lnTo>
                    <a:cubicBezTo>
                      <a:pt x="798" y="1298"/>
                      <a:pt x="703" y="1370"/>
                      <a:pt x="763" y="1465"/>
                    </a:cubicBezTo>
                    <a:cubicBezTo>
                      <a:pt x="774" y="1477"/>
                      <a:pt x="798" y="1489"/>
                      <a:pt x="810" y="1489"/>
                    </a:cubicBezTo>
                    <a:cubicBezTo>
                      <a:pt x="322" y="2310"/>
                      <a:pt x="1" y="3311"/>
                      <a:pt x="120" y="4096"/>
                    </a:cubicBezTo>
                    <a:lnTo>
                      <a:pt x="203" y="4096"/>
                    </a:lnTo>
                    <a:cubicBezTo>
                      <a:pt x="143" y="3715"/>
                      <a:pt x="179" y="3299"/>
                      <a:pt x="298" y="2858"/>
                    </a:cubicBezTo>
                    <a:cubicBezTo>
                      <a:pt x="441" y="2953"/>
                      <a:pt x="774" y="3180"/>
                      <a:pt x="1108" y="3144"/>
                    </a:cubicBezTo>
                    <a:cubicBezTo>
                      <a:pt x="1525" y="3096"/>
                      <a:pt x="1667" y="2834"/>
                      <a:pt x="1786" y="2763"/>
                    </a:cubicBezTo>
                    <a:cubicBezTo>
                      <a:pt x="1906" y="2668"/>
                      <a:pt x="2084" y="2620"/>
                      <a:pt x="2084" y="2620"/>
                    </a:cubicBezTo>
                    <a:cubicBezTo>
                      <a:pt x="2084" y="2620"/>
                      <a:pt x="1894" y="2620"/>
                      <a:pt x="1775" y="2584"/>
                    </a:cubicBezTo>
                    <a:cubicBezTo>
                      <a:pt x="1656" y="2525"/>
                      <a:pt x="1477" y="2346"/>
                      <a:pt x="1060" y="2358"/>
                    </a:cubicBezTo>
                    <a:cubicBezTo>
                      <a:pt x="763" y="2370"/>
                      <a:pt x="477" y="2596"/>
                      <a:pt x="346" y="2739"/>
                    </a:cubicBezTo>
                    <a:cubicBezTo>
                      <a:pt x="477" y="2322"/>
                      <a:pt x="655" y="1906"/>
                      <a:pt x="894" y="1525"/>
                    </a:cubicBezTo>
                    <a:cubicBezTo>
                      <a:pt x="977" y="1513"/>
                      <a:pt x="1048" y="1453"/>
                      <a:pt x="1108" y="1406"/>
                    </a:cubicBezTo>
                    <a:cubicBezTo>
                      <a:pt x="1096" y="1572"/>
                      <a:pt x="1155" y="1751"/>
                      <a:pt x="1227" y="1787"/>
                    </a:cubicBezTo>
                    <a:cubicBezTo>
                      <a:pt x="1298" y="1834"/>
                      <a:pt x="1405" y="1775"/>
                      <a:pt x="1453" y="1632"/>
                    </a:cubicBezTo>
                    <a:lnTo>
                      <a:pt x="1453" y="1632"/>
                    </a:lnTo>
                    <a:cubicBezTo>
                      <a:pt x="1465" y="1846"/>
                      <a:pt x="1548" y="2072"/>
                      <a:pt x="1608" y="2108"/>
                    </a:cubicBezTo>
                    <a:cubicBezTo>
                      <a:pt x="1667" y="2132"/>
                      <a:pt x="1667" y="1965"/>
                      <a:pt x="1656" y="1775"/>
                    </a:cubicBezTo>
                    <a:cubicBezTo>
                      <a:pt x="1775" y="1953"/>
                      <a:pt x="1906" y="2108"/>
                      <a:pt x="2001" y="2108"/>
                    </a:cubicBezTo>
                    <a:cubicBezTo>
                      <a:pt x="2072" y="2108"/>
                      <a:pt x="2072" y="2013"/>
                      <a:pt x="2025" y="1882"/>
                    </a:cubicBezTo>
                    <a:cubicBezTo>
                      <a:pt x="2179" y="1965"/>
                      <a:pt x="2298" y="2013"/>
                      <a:pt x="2346" y="2001"/>
                    </a:cubicBezTo>
                    <a:close/>
                    <a:moveTo>
                      <a:pt x="1048" y="894"/>
                    </a:moveTo>
                    <a:lnTo>
                      <a:pt x="1048" y="894"/>
                    </a:lnTo>
                    <a:lnTo>
                      <a:pt x="1048" y="882"/>
                    </a:lnTo>
                    <a:lnTo>
                      <a:pt x="1048" y="894"/>
                    </a:lnTo>
                    <a:lnTo>
                      <a:pt x="1048" y="894"/>
                    </a:lnTo>
                    <a:close/>
                    <a:moveTo>
                      <a:pt x="1179" y="1036"/>
                    </a:moveTo>
                    <a:lnTo>
                      <a:pt x="1179" y="1036"/>
                    </a:lnTo>
                    <a:cubicBezTo>
                      <a:pt x="1179" y="1048"/>
                      <a:pt x="1179" y="1048"/>
                      <a:pt x="1179" y="1036"/>
                    </a:cubicBezTo>
                    <a:cubicBezTo>
                      <a:pt x="1167" y="1048"/>
                      <a:pt x="1167" y="1036"/>
                      <a:pt x="1179" y="10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0"/>
              <p:cNvSpPr/>
              <p:nvPr/>
            </p:nvSpPr>
            <p:spPr>
              <a:xfrm>
                <a:off x="-1736850" y="1316500"/>
                <a:ext cx="32175" cy="21450"/>
              </a:xfrm>
              <a:custGeom>
                <a:avLst/>
                <a:gdLst/>
                <a:ahLst/>
                <a:cxnLst/>
                <a:rect l="l" t="t" r="r" b="b"/>
                <a:pathLst>
                  <a:path w="1287" h="858" extrusionOk="0">
                    <a:moveTo>
                      <a:pt x="846" y="131"/>
                    </a:moveTo>
                    <a:cubicBezTo>
                      <a:pt x="525" y="0"/>
                      <a:pt x="358" y="71"/>
                      <a:pt x="251" y="83"/>
                    </a:cubicBezTo>
                    <a:cubicBezTo>
                      <a:pt x="144" y="83"/>
                      <a:pt x="1" y="24"/>
                      <a:pt x="1" y="24"/>
                    </a:cubicBezTo>
                    <a:cubicBezTo>
                      <a:pt x="1" y="24"/>
                      <a:pt x="120" y="119"/>
                      <a:pt x="180" y="226"/>
                    </a:cubicBezTo>
                    <a:cubicBezTo>
                      <a:pt x="227" y="310"/>
                      <a:pt x="263" y="548"/>
                      <a:pt x="561" y="714"/>
                    </a:cubicBezTo>
                    <a:cubicBezTo>
                      <a:pt x="858" y="857"/>
                      <a:pt x="1287" y="726"/>
                      <a:pt x="1287" y="726"/>
                    </a:cubicBezTo>
                    <a:cubicBezTo>
                      <a:pt x="1287" y="726"/>
                      <a:pt x="1156" y="262"/>
                      <a:pt x="846" y="13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0"/>
              <p:cNvSpPr/>
              <p:nvPr/>
            </p:nvSpPr>
            <p:spPr>
              <a:xfrm>
                <a:off x="-1747850" y="1277500"/>
                <a:ext cx="78600" cy="92900"/>
              </a:xfrm>
              <a:custGeom>
                <a:avLst/>
                <a:gdLst/>
                <a:ahLst/>
                <a:cxnLst/>
                <a:rect l="l" t="t" r="r" b="b"/>
                <a:pathLst>
                  <a:path w="3144" h="3716" extrusionOk="0">
                    <a:moveTo>
                      <a:pt x="2917" y="655"/>
                    </a:moveTo>
                    <a:cubicBezTo>
                      <a:pt x="2953" y="608"/>
                      <a:pt x="2882" y="572"/>
                      <a:pt x="2751" y="548"/>
                    </a:cubicBezTo>
                    <a:lnTo>
                      <a:pt x="2751" y="548"/>
                    </a:lnTo>
                    <a:cubicBezTo>
                      <a:pt x="2667" y="536"/>
                      <a:pt x="2560" y="512"/>
                      <a:pt x="2429" y="512"/>
                    </a:cubicBezTo>
                    <a:lnTo>
                      <a:pt x="2417" y="512"/>
                    </a:lnTo>
                    <a:cubicBezTo>
                      <a:pt x="2632" y="441"/>
                      <a:pt x="2810" y="369"/>
                      <a:pt x="2786" y="334"/>
                    </a:cubicBezTo>
                    <a:cubicBezTo>
                      <a:pt x="2751" y="310"/>
                      <a:pt x="2560" y="322"/>
                      <a:pt x="2334" y="369"/>
                    </a:cubicBezTo>
                    <a:cubicBezTo>
                      <a:pt x="2394" y="310"/>
                      <a:pt x="2429" y="262"/>
                      <a:pt x="2382" y="238"/>
                    </a:cubicBezTo>
                    <a:cubicBezTo>
                      <a:pt x="2322" y="191"/>
                      <a:pt x="2144" y="238"/>
                      <a:pt x="2013" y="322"/>
                    </a:cubicBezTo>
                    <a:cubicBezTo>
                      <a:pt x="2072" y="191"/>
                      <a:pt x="2191" y="84"/>
                      <a:pt x="2072" y="60"/>
                    </a:cubicBezTo>
                    <a:cubicBezTo>
                      <a:pt x="2001" y="36"/>
                      <a:pt x="1917" y="84"/>
                      <a:pt x="1858" y="155"/>
                    </a:cubicBezTo>
                    <a:cubicBezTo>
                      <a:pt x="1893" y="84"/>
                      <a:pt x="1905" y="36"/>
                      <a:pt x="1822" y="36"/>
                    </a:cubicBezTo>
                    <a:cubicBezTo>
                      <a:pt x="1763" y="36"/>
                      <a:pt x="1715" y="72"/>
                      <a:pt x="1667" y="119"/>
                    </a:cubicBezTo>
                    <a:cubicBezTo>
                      <a:pt x="1643" y="72"/>
                      <a:pt x="1608" y="36"/>
                      <a:pt x="1584" y="24"/>
                    </a:cubicBezTo>
                    <a:cubicBezTo>
                      <a:pt x="1501" y="0"/>
                      <a:pt x="1429" y="60"/>
                      <a:pt x="1382" y="179"/>
                    </a:cubicBezTo>
                    <a:cubicBezTo>
                      <a:pt x="1310" y="84"/>
                      <a:pt x="1203" y="24"/>
                      <a:pt x="1131" y="12"/>
                    </a:cubicBezTo>
                    <a:cubicBezTo>
                      <a:pt x="1048" y="12"/>
                      <a:pt x="1012" y="96"/>
                      <a:pt x="1060" y="238"/>
                    </a:cubicBezTo>
                    <a:cubicBezTo>
                      <a:pt x="965" y="143"/>
                      <a:pt x="846" y="84"/>
                      <a:pt x="774" y="96"/>
                    </a:cubicBezTo>
                    <a:cubicBezTo>
                      <a:pt x="703" y="119"/>
                      <a:pt x="667" y="203"/>
                      <a:pt x="703" y="322"/>
                    </a:cubicBezTo>
                    <a:cubicBezTo>
                      <a:pt x="584" y="262"/>
                      <a:pt x="477" y="250"/>
                      <a:pt x="417" y="250"/>
                    </a:cubicBezTo>
                    <a:cubicBezTo>
                      <a:pt x="358" y="262"/>
                      <a:pt x="358" y="298"/>
                      <a:pt x="405" y="369"/>
                    </a:cubicBezTo>
                    <a:cubicBezTo>
                      <a:pt x="334" y="369"/>
                      <a:pt x="250" y="369"/>
                      <a:pt x="227" y="393"/>
                    </a:cubicBezTo>
                    <a:cubicBezTo>
                      <a:pt x="179" y="441"/>
                      <a:pt x="227" y="500"/>
                      <a:pt x="334" y="572"/>
                    </a:cubicBezTo>
                    <a:cubicBezTo>
                      <a:pt x="131" y="572"/>
                      <a:pt x="0" y="596"/>
                      <a:pt x="12" y="619"/>
                    </a:cubicBezTo>
                    <a:cubicBezTo>
                      <a:pt x="36" y="655"/>
                      <a:pt x="155" y="691"/>
                      <a:pt x="298" y="727"/>
                    </a:cubicBezTo>
                    <a:cubicBezTo>
                      <a:pt x="131" y="798"/>
                      <a:pt x="60" y="905"/>
                      <a:pt x="72" y="929"/>
                    </a:cubicBezTo>
                    <a:cubicBezTo>
                      <a:pt x="108" y="965"/>
                      <a:pt x="227" y="917"/>
                      <a:pt x="417" y="869"/>
                    </a:cubicBezTo>
                    <a:cubicBezTo>
                      <a:pt x="298" y="977"/>
                      <a:pt x="274" y="1096"/>
                      <a:pt x="310" y="1143"/>
                    </a:cubicBezTo>
                    <a:cubicBezTo>
                      <a:pt x="369" y="1191"/>
                      <a:pt x="489" y="1096"/>
                      <a:pt x="691" y="1012"/>
                    </a:cubicBezTo>
                    <a:cubicBezTo>
                      <a:pt x="524" y="1167"/>
                      <a:pt x="369" y="1274"/>
                      <a:pt x="453" y="1310"/>
                    </a:cubicBezTo>
                    <a:cubicBezTo>
                      <a:pt x="512" y="1322"/>
                      <a:pt x="750" y="1262"/>
                      <a:pt x="929" y="1131"/>
                    </a:cubicBezTo>
                    <a:lnTo>
                      <a:pt x="929" y="1155"/>
                    </a:lnTo>
                    <a:lnTo>
                      <a:pt x="929" y="1155"/>
                    </a:lnTo>
                    <a:lnTo>
                      <a:pt x="929" y="1155"/>
                    </a:lnTo>
                    <a:cubicBezTo>
                      <a:pt x="905" y="1250"/>
                      <a:pt x="953" y="1310"/>
                      <a:pt x="1012" y="1322"/>
                    </a:cubicBezTo>
                    <a:cubicBezTo>
                      <a:pt x="1072" y="1322"/>
                      <a:pt x="1167" y="1274"/>
                      <a:pt x="1251" y="1215"/>
                    </a:cubicBezTo>
                    <a:lnTo>
                      <a:pt x="1251" y="1215"/>
                    </a:lnTo>
                    <a:lnTo>
                      <a:pt x="1251" y="1215"/>
                    </a:lnTo>
                    <a:cubicBezTo>
                      <a:pt x="1262" y="1203"/>
                      <a:pt x="1262" y="1191"/>
                      <a:pt x="1262" y="1167"/>
                    </a:cubicBezTo>
                    <a:lnTo>
                      <a:pt x="1262" y="1155"/>
                    </a:lnTo>
                    <a:cubicBezTo>
                      <a:pt x="1286" y="1143"/>
                      <a:pt x="1286" y="1131"/>
                      <a:pt x="1298" y="1131"/>
                    </a:cubicBezTo>
                    <a:lnTo>
                      <a:pt x="1298" y="1131"/>
                    </a:lnTo>
                    <a:cubicBezTo>
                      <a:pt x="1310" y="1108"/>
                      <a:pt x="1310" y="1096"/>
                      <a:pt x="1322" y="1084"/>
                    </a:cubicBezTo>
                    <a:lnTo>
                      <a:pt x="1322" y="1072"/>
                    </a:lnTo>
                    <a:lnTo>
                      <a:pt x="1322" y="1072"/>
                    </a:lnTo>
                    <a:cubicBezTo>
                      <a:pt x="1310" y="1191"/>
                      <a:pt x="1286" y="1310"/>
                      <a:pt x="1382" y="1334"/>
                    </a:cubicBezTo>
                    <a:cubicBezTo>
                      <a:pt x="1417" y="1334"/>
                      <a:pt x="1429" y="1334"/>
                      <a:pt x="1441" y="1322"/>
                    </a:cubicBezTo>
                    <a:cubicBezTo>
                      <a:pt x="1643" y="2263"/>
                      <a:pt x="2060" y="3215"/>
                      <a:pt x="2679" y="3715"/>
                    </a:cubicBezTo>
                    <a:lnTo>
                      <a:pt x="2727" y="3667"/>
                    </a:lnTo>
                    <a:cubicBezTo>
                      <a:pt x="2429" y="3429"/>
                      <a:pt x="2179" y="3072"/>
                      <a:pt x="1965" y="2691"/>
                    </a:cubicBezTo>
                    <a:cubicBezTo>
                      <a:pt x="2132" y="2679"/>
                      <a:pt x="2536" y="2596"/>
                      <a:pt x="2751" y="2358"/>
                    </a:cubicBezTo>
                    <a:cubicBezTo>
                      <a:pt x="3036" y="2048"/>
                      <a:pt x="2977" y="1751"/>
                      <a:pt x="3013" y="1620"/>
                    </a:cubicBezTo>
                    <a:cubicBezTo>
                      <a:pt x="3036" y="1489"/>
                      <a:pt x="3144" y="1310"/>
                      <a:pt x="3144" y="1310"/>
                    </a:cubicBezTo>
                    <a:cubicBezTo>
                      <a:pt x="3144" y="1310"/>
                      <a:pt x="2989" y="1441"/>
                      <a:pt x="2870" y="1489"/>
                    </a:cubicBezTo>
                    <a:cubicBezTo>
                      <a:pt x="2739" y="1524"/>
                      <a:pt x="2501" y="1501"/>
                      <a:pt x="2191" y="1798"/>
                    </a:cubicBezTo>
                    <a:cubicBezTo>
                      <a:pt x="1977" y="2001"/>
                      <a:pt x="1917" y="2358"/>
                      <a:pt x="1905" y="2560"/>
                    </a:cubicBezTo>
                    <a:cubicBezTo>
                      <a:pt x="1727" y="2155"/>
                      <a:pt x="1584" y="1727"/>
                      <a:pt x="1489" y="1274"/>
                    </a:cubicBezTo>
                    <a:cubicBezTo>
                      <a:pt x="1536" y="1215"/>
                      <a:pt x="1548" y="1131"/>
                      <a:pt x="1560" y="1048"/>
                    </a:cubicBezTo>
                    <a:cubicBezTo>
                      <a:pt x="1655" y="1191"/>
                      <a:pt x="1822" y="1274"/>
                      <a:pt x="1905" y="1262"/>
                    </a:cubicBezTo>
                    <a:cubicBezTo>
                      <a:pt x="2001" y="1250"/>
                      <a:pt x="2024" y="1131"/>
                      <a:pt x="1965" y="989"/>
                    </a:cubicBezTo>
                    <a:lnTo>
                      <a:pt x="1965" y="989"/>
                    </a:lnTo>
                    <a:cubicBezTo>
                      <a:pt x="2132" y="1155"/>
                      <a:pt x="2334" y="1262"/>
                      <a:pt x="2417" y="1227"/>
                    </a:cubicBezTo>
                    <a:cubicBezTo>
                      <a:pt x="2477" y="1215"/>
                      <a:pt x="2370" y="1096"/>
                      <a:pt x="2239" y="953"/>
                    </a:cubicBezTo>
                    <a:cubicBezTo>
                      <a:pt x="2441" y="1012"/>
                      <a:pt x="2632" y="1024"/>
                      <a:pt x="2715" y="965"/>
                    </a:cubicBezTo>
                    <a:cubicBezTo>
                      <a:pt x="2775" y="917"/>
                      <a:pt x="2715" y="846"/>
                      <a:pt x="2572" y="774"/>
                    </a:cubicBezTo>
                    <a:cubicBezTo>
                      <a:pt x="2775" y="727"/>
                      <a:pt x="2894" y="691"/>
                      <a:pt x="2917" y="655"/>
                    </a:cubicBezTo>
                    <a:close/>
                    <a:moveTo>
                      <a:pt x="1227" y="691"/>
                    </a:moveTo>
                    <a:lnTo>
                      <a:pt x="1227" y="691"/>
                    </a:lnTo>
                    <a:cubicBezTo>
                      <a:pt x="1215" y="691"/>
                      <a:pt x="1215" y="691"/>
                      <a:pt x="1227" y="691"/>
                    </a:cubicBezTo>
                    <a:cubicBezTo>
                      <a:pt x="1215" y="679"/>
                      <a:pt x="1227" y="691"/>
                      <a:pt x="1227" y="691"/>
                    </a:cubicBezTo>
                    <a:lnTo>
                      <a:pt x="1227" y="691"/>
                    </a:lnTo>
                    <a:close/>
                    <a:moveTo>
                      <a:pt x="1405" y="715"/>
                    </a:moveTo>
                    <a:cubicBezTo>
                      <a:pt x="1405" y="715"/>
                      <a:pt x="1417" y="715"/>
                      <a:pt x="1405" y="715"/>
                    </a:cubicBezTo>
                    <a:cubicBezTo>
                      <a:pt x="1417" y="715"/>
                      <a:pt x="1417" y="715"/>
                      <a:pt x="1405" y="7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0"/>
              <p:cNvSpPr/>
              <p:nvPr/>
            </p:nvSpPr>
            <p:spPr>
              <a:xfrm>
                <a:off x="-499475" y="1297150"/>
                <a:ext cx="34550" cy="19950"/>
              </a:xfrm>
              <a:custGeom>
                <a:avLst/>
                <a:gdLst/>
                <a:ahLst/>
                <a:cxnLst/>
                <a:rect l="l" t="t" r="r" b="b"/>
                <a:pathLst>
                  <a:path w="1382" h="798" extrusionOk="0">
                    <a:moveTo>
                      <a:pt x="846" y="83"/>
                    </a:moveTo>
                    <a:cubicBezTo>
                      <a:pt x="524" y="0"/>
                      <a:pt x="357" y="107"/>
                      <a:pt x="250" y="131"/>
                    </a:cubicBezTo>
                    <a:cubicBezTo>
                      <a:pt x="155" y="167"/>
                      <a:pt x="0" y="119"/>
                      <a:pt x="0" y="119"/>
                    </a:cubicBezTo>
                    <a:cubicBezTo>
                      <a:pt x="0" y="119"/>
                      <a:pt x="131" y="191"/>
                      <a:pt x="215" y="286"/>
                    </a:cubicBezTo>
                    <a:cubicBezTo>
                      <a:pt x="286" y="369"/>
                      <a:pt x="357" y="595"/>
                      <a:pt x="667" y="691"/>
                    </a:cubicBezTo>
                    <a:cubicBezTo>
                      <a:pt x="988" y="798"/>
                      <a:pt x="1381" y="607"/>
                      <a:pt x="1381" y="607"/>
                    </a:cubicBezTo>
                    <a:cubicBezTo>
                      <a:pt x="1381" y="607"/>
                      <a:pt x="1179" y="191"/>
                      <a:pt x="846" y="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0"/>
              <p:cNvSpPr/>
              <p:nvPr/>
            </p:nvSpPr>
            <p:spPr>
              <a:xfrm>
                <a:off x="-514075" y="1256650"/>
                <a:ext cx="81000" cy="87850"/>
              </a:xfrm>
              <a:custGeom>
                <a:avLst/>
                <a:gdLst/>
                <a:ahLst/>
                <a:cxnLst/>
                <a:rect l="l" t="t" r="r" b="b"/>
                <a:pathLst>
                  <a:path w="3240" h="3514" extrusionOk="0">
                    <a:moveTo>
                      <a:pt x="2894" y="441"/>
                    </a:moveTo>
                    <a:cubicBezTo>
                      <a:pt x="2906" y="394"/>
                      <a:pt x="2846" y="370"/>
                      <a:pt x="2715" y="370"/>
                    </a:cubicBezTo>
                    <a:lnTo>
                      <a:pt x="2715" y="370"/>
                    </a:lnTo>
                    <a:cubicBezTo>
                      <a:pt x="2620" y="370"/>
                      <a:pt x="2525" y="370"/>
                      <a:pt x="2382" y="382"/>
                    </a:cubicBezTo>
                    <a:lnTo>
                      <a:pt x="2370" y="382"/>
                    </a:lnTo>
                    <a:cubicBezTo>
                      <a:pt x="2573" y="275"/>
                      <a:pt x="2739" y="179"/>
                      <a:pt x="2715" y="144"/>
                    </a:cubicBezTo>
                    <a:cubicBezTo>
                      <a:pt x="2680" y="120"/>
                      <a:pt x="2489" y="156"/>
                      <a:pt x="2275" y="251"/>
                    </a:cubicBezTo>
                    <a:cubicBezTo>
                      <a:pt x="2323" y="179"/>
                      <a:pt x="2358" y="132"/>
                      <a:pt x="2311" y="120"/>
                    </a:cubicBezTo>
                    <a:cubicBezTo>
                      <a:pt x="2239" y="84"/>
                      <a:pt x="2072" y="144"/>
                      <a:pt x="1953" y="263"/>
                    </a:cubicBezTo>
                    <a:cubicBezTo>
                      <a:pt x="1989" y="120"/>
                      <a:pt x="2096" y="1"/>
                      <a:pt x="1965" y="1"/>
                    </a:cubicBezTo>
                    <a:cubicBezTo>
                      <a:pt x="1894" y="1"/>
                      <a:pt x="1834" y="60"/>
                      <a:pt x="1775" y="132"/>
                    </a:cubicBezTo>
                    <a:cubicBezTo>
                      <a:pt x="1787" y="60"/>
                      <a:pt x="1811" y="13"/>
                      <a:pt x="1715" y="25"/>
                    </a:cubicBezTo>
                    <a:cubicBezTo>
                      <a:pt x="1656" y="25"/>
                      <a:pt x="1608" y="72"/>
                      <a:pt x="1584" y="120"/>
                    </a:cubicBezTo>
                    <a:cubicBezTo>
                      <a:pt x="1549" y="72"/>
                      <a:pt x="1513" y="60"/>
                      <a:pt x="1477" y="37"/>
                    </a:cubicBezTo>
                    <a:cubicBezTo>
                      <a:pt x="1406" y="13"/>
                      <a:pt x="1334" y="84"/>
                      <a:pt x="1310" y="215"/>
                    </a:cubicBezTo>
                    <a:cubicBezTo>
                      <a:pt x="1227" y="144"/>
                      <a:pt x="1108" y="96"/>
                      <a:pt x="1049" y="96"/>
                    </a:cubicBezTo>
                    <a:cubicBezTo>
                      <a:pt x="953" y="120"/>
                      <a:pt x="941" y="203"/>
                      <a:pt x="1013" y="322"/>
                    </a:cubicBezTo>
                    <a:cubicBezTo>
                      <a:pt x="906" y="251"/>
                      <a:pt x="775" y="203"/>
                      <a:pt x="703" y="239"/>
                    </a:cubicBezTo>
                    <a:cubicBezTo>
                      <a:pt x="632" y="263"/>
                      <a:pt x="608" y="358"/>
                      <a:pt x="656" y="453"/>
                    </a:cubicBezTo>
                    <a:cubicBezTo>
                      <a:pt x="537" y="430"/>
                      <a:pt x="418" y="418"/>
                      <a:pt x="382" y="430"/>
                    </a:cubicBezTo>
                    <a:cubicBezTo>
                      <a:pt x="334" y="441"/>
                      <a:pt x="334" y="489"/>
                      <a:pt x="382" y="549"/>
                    </a:cubicBezTo>
                    <a:cubicBezTo>
                      <a:pt x="298" y="560"/>
                      <a:pt x="239" y="572"/>
                      <a:pt x="215" y="608"/>
                    </a:cubicBezTo>
                    <a:cubicBezTo>
                      <a:pt x="167" y="656"/>
                      <a:pt x="227" y="715"/>
                      <a:pt x="334" y="775"/>
                    </a:cubicBezTo>
                    <a:cubicBezTo>
                      <a:pt x="156" y="799"/>
                      <a:pt x="1" y="834"/>
                      <a:pt x="37" y="858"/>
                    </a:cubicBezTo>
                    <a:cubicBezTo>
                      <a:pt x="48" y="894"/>
                      <a:pt x="167" y="906"/>
                      <a:pt x="334" y="918"/>
                    </a:cubicBezTo>
                    <a:cubicBezTo>
                      <a:pt x="167" y="1025"/>
                      <a:pt x="120" y="1132"/>
                      <a:pt x="156" y="1156"/>
                    </a:cubicBezTo>
                    <a:cubicBezTo>
                      <a:pt x="179" y="1192"/>
                      <a:pt x="287" y="1132"/>
                      <a:pt x="477" y="1037"/>
                    </a:cubicBezTo>
                    <a:cubicBezTo>
                      <a:pt x="370" y="1156"/>
                      <a:pt x="358" y="1287"/>
                      <a:pt x="418" y="1322"/>
                    </a:cubicBezTo>
                    <a:cubicBezTo>
                      <a:pt x="501" y="1346"/>
                      <a:pt x="596" y="1251"/>
                      <a:pt x="763" y="1132"/>
                    </a:cubicBezTo>
                    <a:cubicBezTo>
                      <a:pt x="632" y="1311"/>
                      <a:pt x="501" y="1442"/>
                      <a:pt x="572" y="1453"/>
                    </a:cubicBezTo>
                    <a:cubicBezTo>
                      <a:pt x="644" y="1465"/>
                      <a:pt x="846" y="1370"/>
                      <a:pt x="1001" y="1215"/>
                    </a:cubicBezTo>
                    <a:lnTo>
                      <a:pt x="1001" y="1251"/>
                    </a:lnTo>
                    <a:lnTo>
                      <a:pt x="1001" y="1251"/>
                    </a:lnTo>
                    <a:lnTo>
                      <a:pt x="1001" y="1251"/>
                    </a:lnTo>
                    <a:cubicBezTo>
                      <a:pt x="1001" y="1334"/>
                      <a:pt x="1072" y="1382"/>
                      <a:pt x="1132" y="1382"/>
                    </a:cubicBezTo>
                    <a:cubicBezTo>
                      <a:pt x="1191" y="1382"/>
                      <a:pt x="1191" y="1322"/>
                      <a:pt x="1370" y="1227"/>
                    </a:cubicBezTo>
                    <a:lnTo>
                      <a:pt x="1370" y="1227"/>
                    </a:lnTo>
                    <a:lnTo>
                      <a:pt x="1334" y="1227"/>
                    </a:lnTo>
                    <a:cubicBezTo>
                      <a:pt x="1346" y="1215"/>
                      <a:pt x="1334" y="1203"/>
                      <a:pt x="1334" y="1203"/>
                    </a:cubicBezTo>
                    <a:lnTo>
                      <a:pt x="1334" y="1192"/>
                    </a:lnTo>
                    <a:cubicBezTo>
                      <a:pt x="1334" y="1168"/>
                      <a:pt x="1346" y="1156"/>
                      <a:pt x="1346" y="1156"/>
                    </a:cubicBezTo>
                    <a:lnTo>
                      <a:pt x="1346" y="1156"/>
                    </a:lnTo>
                    <a:cubicBezTo>
                      <a:pt x="1346" y="1144"/>
                      <a:pt x="1358" y="1132"/>
                      <a:pt x="1358" y="1108"/>
                    </a:cubicBezTo>
                    <a:lnTo>
                      <a:pt x="1358" y="1096"/>
                    </a:lnTo>
                    <a:lnTo>
                      <a:pt x="1358" y="1096"/>
                    </a:lnTo>
                    <a:cubicBezTo>
                      <a:pt x="1358" y="1215"/>
                      <a:pt x="1346" y="1346"/>
                      <a:pt x="1465" y="1346"/>
                    </a:cubicBezTo>
                    <a:cubicBezTo>
                      <a:pt x="1489" y="1346"/>
                      <a:pt x="1513" y="1346"/>
                      <a:pt x="1525" y="1334"/>
                    </a:cubicBezTo>
                    <a:cubicBezTo>
                      <a:pt x="1846" y="2227"/>
                      <a:pt x="2418" y="3108"/>
                      <a:pt x="3120" y="3513"/>
                    </a:cubicBezTo>
                    <a:lnTo>
                      <a:pt x="3156" y="3454"/>
                    </a:lnTo>
                    <a:cubicBezTo>
                      <a:pt x="2834" y="3251"/>
                      <a:pt x="2525" y="2942"/>
                      <a:pt x="2263" y="2585"/>
                    </a:cubicBezTo>
                    <a:cubicBezTo>
                      <a:pt x="2418" y="2537"/>
                      <a:pt x="2823" y="2406"/>
                      <a:pt x="3001" y="2144"/>
                    </a:cubicBezTo>
                    <a:cubicBezTo>
                      <a:pt x="3239" y="1799"/>
                      <a:pt x="3120" y="1501"/>
                      <a:pt x="3132" y="1370"/>
                    </a:cubicBezTo>
                    <a:cubicBezTo>
                      <a:pt x="3144" y="1215"/>
                      <a:pt x="3215" y="1037"/>
                      <a:pt x="3215" y="1037"/>
                    </a:cubicBezTo>
                    <a:cubicBezTo>
                      <a:pt x="3215" y="1037"/>
                      <a:pt x="3096" y="1203"/>
                      <a:pt x="2977" y="1251"/>
                    </a:cubicBezTo>
                    <a:cubicBezTo>
                      <a:pt x="2858" y="1311"/>
                      <a:pt x="2608" y="1322"/>
                      <a:pt x="2358" y="1668"/>
                    </a:cubicBezTo>
                    <a:cubicBezTo>
                      <a:pt x="2180" y="1906"/>
                      <a:pt x="2180" y="2263"/>
                      <a:pt x="2192" y="2465"/>
                    </a:cubicBezTo>
                    <a:cubicBezTo>
                      <a:pt x="1953" y="2108"/>
                      <a:pt x="1739" y="1692"/>
                      <a:pt x="1596" y="1275"/>
                    </a:cubicBezTo>
                    <a:cubicBezTo>
                      <a:pt x="1632" y="1215"/>
                      <a:pt x="1644" y="1132"/>
                      <a:pt x="1644" y="1037"/>
                    </a:cubicBezTo>
                    <a:cubicBezTo>
                      <a:pt x="1739" y="1156"/>
                      <a:pt x="1918" y="1215"/>
                      <a:pt x="2013" y="1192"/>
                    </a:cubicBezTo>
                    <a:cubicBezTo>
                      <a:pt x="2096" y="1156"/>
                      <a:pt x="2096" y="1037"/>
                      <a:pt x="2025" y="918"/>
                    </a:cubicBezTo>
                    <a:lnTo>
                      <a:pt x="2025" y="918"/>
                    </a:lnTo>
                    <a:cubicBezTo>
                      <a:pt x="2203" y="1049"/>
                      <a:pt x="2442" y="1132"/>
                      <a:pt x="2501" y="1096"/>
                    </a:cubicBezTo>
                    <a:cubicBezTo>
                      <a:pt x="2561" y="1072"/>
                      <a:pt x="2430" y="965"/>
                      <a:pt x="2287" y="858"/>
                    </a:cubicBezTo>
                    <a:cubicBezTo>
                      <a:pt x="2489" y="894"/>
                      <a:pt x="2692" y="870"/>
                      <a:pt x="2763" y="811"/>
                    </a:cubicBezTo>
                    <a:cubicBezTo>
                      <a:pt x="2799" y="775"/>
                      <a:pt x="2739" y="691"/>
                      <a:pt x="2608" y="632"/>
                    </a:cubicBezTo>
                    <a:cubicBezTo>
                      <a:pt x="2763" y="549"/>
                      <a:pt x="2882" y="489"/>
                      <a:pt x="2894" y="441"/>
                    </a:cubicBezTo>
                    <a:close/>
                    <a:moveTo>
                      <a:pt x="1215" y="739"/>
                    </a:moveTo>
                    <a:lnTo>
                      <a:pt x="1215" y="739"/>
                    </a:lnTo>
                    <a:lnTo>
                      <a:pt x="1215" y="739"/>
                    </a:lnTo>
                    <a:lnTo>
                      <a:pt x="1215" y="739"/>
                    </a:lnTo>
                    <a:cubicBezTo>
                      <a:pt x="1227" y="739"/>
                      <a:pt x="1227" y="739"/>
                      <a:pt x="1215" y="739"/>
                    </a:cubicBezTo>
                    <a:cubicBezTo>
                      <a:pt x="1227" y="739"/>
                      <a:pt x="1227" y="739"/>
                      <a:pt x="1215" y="739"/>
                    </a:cubicBezTo>
                    <a:close/>
                    <a:moveTo>
                      <a:pt x="1406" y="727"/>
                    </a:moveTo>
                    <a:lnTo>
                      <a:pt x="1406" y="727"/>
                    </a:lnTo>
                    <a:cubicBezTo>
                      <a:pt x="1406" y="727"/>
                      <a:pt x="1406" y="739"/>
                      <a:pt x="1406" y="727"/>
                    </a:cubicBezTo>
                    <a:cubicBezTo>
                      <a:pt x="1406" y="739"/>
                      <a:pt x="1406" y="727"/>
                      <a:pt x="1406" y="7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0"/>
              <p:cNvSpPr/>
              <p:nvPr/>
            </p:nvSpPr>
            <p:spPr>
              <a:xfrm>
                <a:off x="-247375" y="1312325"/>
                <a:ext cx="34850" cy="20250"/>
              </a:xfrm>
              <a:custGeom>
                <a:avLst/>
                <a:gdLst/>
                <a:ahLst/>
                <a:cxnLst/>
                <a:rect l="l" t="t" r="r" b="b"/>
                <a:pathLst>
                  <a:path w="1394" h="810" extrusionOk="0">
                    <a:moveTo>
                      <a:pt x="858" y="96"/>
                    </a:moveTo>
                    <a:cubicBezTo>
                      <a:pt x="525" y="0"/>
                      <a:pt x="370" y="108"/>
                      <a:pt x="263" y="131"/>
                    </a:cubicBezTo>
                    <a:cubicBezTo>
                      <a:pt x="156" y="167"/>
                      <a:pt x="1" y="119"/>
                      <a:pt x="1" y="119"/>
                    </a:cubicBezTo>
                    <a:cubicBezTo>
                      <a:pt x="1" y="119"/>
                      <a:pt x="144" y="191"/>
                      <a:pt x="215" y="286"/>
                    </a:cubicBezTo>
                    <a:cubicBezTo>
                      <a:pt x="287" y="369"/>
                      <a:pt x="358" y="596"/>
                      <a:pt x="679" y="703"/>
                    </a:cubicBezTo>
                    <a:cubicBezTo>
                      <a:pt x="989" y="810"/>
                      <a:pt x="1394" y="608"/>
                      <a:pt x="1394" y="608"/>
                    </a:cubicBezTo>
                    <a:cubicBezTo>
                      <a:pt x="1394" y="608"/>
                      <a:pt x="1168" y="179"/>
                      <a:pt x="858" y="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0"/>
              <p:cNvSpPr/>
              <p:nvPr/>
            </p:nvSpPr>
            <p:spPr>
              <a:xfrm>
                <a:off x="-262250" y="1271550"/>
                <a:ext cx="81575" cy="87825"/>
              </a:xfrm>
              <a:custGeom>
                <a:avLst/>
                <a:gdLst/>
                <a:ahLst/>
                <a:cxnLst/>
                <a:rect l="l" t="t" r="r" b="b"/>
                <a:pathLst>
                  <a:path w="3263" h="3513" extrusionOk="0">
                    <a:moveTo>
                      <a:pt x="2894" y="441"/>
                    </a:moveTo>
                    <a:cubicBezTo>
                      <a:pt x="2906" y="393"/>
                      <a:pt x="2846" y="369"/>
                      <a:pt x="2715" y="369"/>
                    </a:cubicBezTo>
                    <a:lnTo>
                      <a:pt x="2715" y="369"/>
                    </a:lnTo>
                    <a:cubicBezTo>
                      <a:pt x="2632" y="369"/>
                      <a:pt x="2525" y="369"/>
                      <a:pt x="2382" y="381"/>
                    </a:cubicBezTo>
                    <a:lnTo>
                      <a:pt x="2370" y="381"/>
                    </a:lnTo>
                    <a:cubicBezTo>
                      <a:pt x="2584" y="274"/>
                      <a:pt x="2739" y="179"/>
                      <a:pt x="2715" y="143"/>
                    </a:cubicBezTo>
                    <a:cubicBezTo>
                      <a:pt x="2679" y="119"/>
                      <a:pt x="2489" y="155"/>
                      <a:pt x="2286" y="250"/>
                    </a:cubicBezTo>
                    <a:cubicBezTo>
                      <a:pt x="2322" y="179"/>
                      <a:pt x="2358" y="131"/>
                      <a:pt x="2310" y="119"/>
                    </a:cubicBezTo>
                    <a:cubicBezTo>
                      <a:pt x="2239" y="84"/>
                      <a:pt x="2072" y="143"/>
                      <a:pt x="1953" y="262"/>
                    </a:cubicBezTo>
                    <a:cubicBezTo>
                      <a:pt x="1989" y="119"/>
                      <a:pt x="2108" y="0"/>
                      <a:pt x="1977" y="0"/>
                    </a:cubicBezTo>
                    <a:cubicBezTo>
                      <a:pt x="1894" y="0"/>
                      <a:pt x="1834" y="60"/>
                      <a:pt x="1775" y="131"/>
                    </a:cubicBezTo>
                    <a:cubicBezTo>
                      <a:pt x="1798" y="60"/>
                      <a:pt x="1810" y="12"/>
                      <a:pt x="1715" y="24"/>
                    </a:cubicBezTo>
                    <a:cubicBezTo>
                      <a:pt x="1655" y="24"/>
                      <a:pt x="1620" y="72"/>
                      <a:pt x="1584" y="119"/>
                    </a:cubicBezTo>
                    <a:cubicBezTo>
                      <a:pt x="1560" y="72"/>
                      <a:pt x="1513" y="60"/>
                      <a:pt x="1477" y="36"/>
                    </a:cubicBezTo>
                    <a:cubicBezTo>
                      <a:pt x="1405" y="12"/>
                      <a:pt x="1334" y="84"/>
                      <a:pt x="1322" y="215"/>
                    </a:cubicBezTo>
                    <a:cubicBezTo>
                      <a:pt x="1227" y="143"/>
                      <a:pt x="1108" y="95"/>
                      <a:pt x="1048" y="95"/>
                    </a:cubicBezTo>
                    <a:cubicBezTo>
                      <a:pt x="965" y="119"/>
                      <a:pt x="941" y="203"/>
                      <a:pt x="1024" y="322"/>
                    </a:cubicBezTo>
                    <a:cubicBezTo>
                      <a:pt x="917" y="250"/>
                      <a:pt x="786" y="203"/>
                      <a:pt x="703" y="238"/>
                    </a:cubicBezTo>
                    <a:cubicBezTo>
                      <a:pt x="632" y="262"/>
                      <a:pt x="620" y="357"/>
                      <a:pt x="667" y="453"/>
                    </a:cubicBezTo>
                    <a:cubicBezTo>
                      <a:pt x="548" y="429"/>
                      <a:pt x="429" y="417"/>
                      <a:pt x="381" y="429"/>
                    </a:cubicBezTo>
                    <a:cubicBezTo>
                      <a:pt x="334" y="441"/>
                      <a:pt x="334" y="488"/>
                      <a:pt x="381" y="548"/>
                    </a:cubicBezTo>
                    <a:cubicBezTo>
                      <a:pt x="310" y="560"/>
                      <a:pt x="251" y="572"/>
                      <a:pt x="215" y="607"/>
                    </a:cubicBezTo>
                    <a:cubicBezTo>
                      <a:pt x="167" y="655"/>
                      <a:pt x="227" y="715"/>
                      <a:pt x="334" y="774"/>
                    </a:cubicBezTo>
                    <a:cubicBezTo>
                      <a:pt x="155" y="798"/>
                      <a:pt x="0" y="834"/>
                      <a:pt x="36" y="857"/>
                    </a:cubicBezTo>
                    <a:cubicBezTo>
                      <a:pt x="48" y="893"/>
                      <a:pt x="167" y="905"/>
                      <a:pt x="334" y="917"/>
                    </a:cubicBezTo>
                    <a:cubicBezTo>
                      <a:pt x="167" y="1024"/>
                      <a:pt x="131" y="1131"/>
                      <a:pt x="155" y="1155"/>
                    </a:cubicBezTo>
                    <a:cubicBezTo>
                      <a:pt x="191" y="1191"/>
                      <a:pt x="286" y="1131"/>
                      <a:pt x="489" y="1036"/>
                    </a:cubicBezTo>
                    <a:cubicBezTo>
                      <a:pt x="381" y="1155"/>
                      <a:pt x="370" y="1286"/>
                      <a:pt x="429" y="1322"/>
                    </a:cubicBezTo>
                    <a:cubicBezTo>
                      <a:pt x="501" y="1346"/>
                      <a:pt x="608" y="1250"/>
                      <a:pt x="762" y="1131"/>
                    </a:cubicBezTo>
                    <a:cubicBezTo>
                      <a:pt x="632" y="1310"/>
                      <a:pt x="501" y="1441"/>
                      <a:pt x="572" y="1453"/>
                    </a:cubicBezTo>
                    <a:cubicBezTo>
                      <a:pt x="643" y="1465"/>
                      <a:pt x="858" y="1369"/>
                      <a:pt x="1001" y="1215"/>
                    </a:cubicBezTo>
                    <a:lnTo>
                      <a:pt x="1001" y="1250"/>
                    </a:lnTo>
                    <a:lnTo>
                      <a:pt x="1001" y="1250"/>
                    </a:lnTo>
                    <a:lnTo>
                      <a:pt x="1001" y="1250"/>
                    </a:lnTo>
                    <a:cubicBezTo>
                      <a:pt x="1001" y="1334"/>
                      <a:pt x="1084" y="1381"/>
                      <a:pt x="1155" y="1381"/>
                    </a:cubicBezTo>
                    <a:cubicBezTo>
                      <a:pt x="1215" y="1381"/>
                      <a:pt x="1346" y="1322"/>
                      <a:pt x="1405" y="1227"/>
                    </a:cubicBezTo>
                    <a:lnTo>
                      <a:pt x="1405" y="1227"/>
                    </a:lnTo>
                    <a:lnTo>
                      <a:pt x="1358" y="1227"/>
                    </a:lnTo>
                    <a:cubicBezTo>
                      <a:pt x="1382" y="1215"/>
                      <a:pt x="1358" y="1203"/>
                      <a:pt x="1358" y="1203"/>
                    </a:cubicBezTo>
                    <a:lnTo>
                      <a:pt x="1358" y="1191"/>
                    </a:lnTo>
                    <a:cubicBezTo>
                      <a:pt x="1358" y="1167"/>
                      <a:pt x="1382" y="1155"/>
                      <a:pt x="1382" y="1155"/>
                    </a:cubicBezTo>
                    <a:lnTo>
                      <a:pt x="1382" y="1155"/>
                    </a:lnTo>
                    <a:cubicBezTo>
                      <a:pt x="1382" y="1143"/>
                      <a:pt x="1394" y="1131"/>
                      <a:pt x="1394" y="1107"/>
                    </a:cubicBezTo>
                    <a:lnTo>
                      <a:pt x="1394" y="1096"/>
                    </a:lnTo>
                    <a:lnTo>
                      <a:pt x="1394" y="1096"/>
                    </a:lnTo>
                    <a:cubicBezTo>
                      <a:pt x="1394" y="1215"/>
                      <a:pt x="1382" y="1346"/>
                      <a:pt x="1501" y="1346"/>
                    </a:cubicBezTo>
                    <a:cubicBezTo>
                      <a:pt x="1524" y="1346"/>
                      <a:pt x="1536" y="1346"/>
                      <a:pt x="1560" y="1334"/>
                    </a:cubicBezTo>
                    <a:cubicBezTo>
                      <a:pt x="1882" y="2227"/>
                      <a:pt x="2453" y="3108"/>
                      <a:pt x="3144" y="3513"/>
                    </a:cubicBezTo>
                    <a:lnTo>
                      <a:pt x="3191" y="3453"/>
                    </a:lnTo>
                    <a:cubicBezTo>
                      <a:pt x="2870" y="3251"/>
                      <a:pt x="2548" y="2941"/>
                      <a:pt x="2298" y="2584"/>
                    </a:cubicBezTo>
                    <a:cubicBezTo>
                      <a:pt x="2453" y="2536"/>
                      <a:pt x="2846" y="2405"/>
                      <a:pt x="3025" y="2143"/>
                    </a:cubicBezTo>
                    <a:cubicBezTo>
                      <a:pt x="3263" y="1798"/>
                      <a:pt x="3144" y="1500"/>
                      <a:pt x="3168" y="1369"/>
                    </a:cubicBezTo>
                    <a:cubicBezTo>
                      <a:pt x="3179" y="1215"/>
                      <a:pt x="3251" y="1036"/>
                      <a:pt x="3251" y="1036"/>
                    </a:cubicBezTo>
                    <a:cubicBezTo>
                      <a:pt x="3251" y="1036"/>
                      <a:pt x="3132" y="1203"/>
                      <a:pt x="3013" y="1250"/>
                    </a:cubicBezTo>
                    <a:cubicBezTo>
                      <a:pt x="2894" y="1310"/>
                      <a:pt x="2644" y="1322"/>
                      <a:pt x="2394" y="1667"/>
                    </a:cubicBezTo>
                    <a:cubicBezTo>
                      <a:pt x="2215" y="1905"/>
                      <a:pt x="2215" y="2262"/>
                      <a:pt x="2227" y="2465"/>
                    </a:cubicBezTo>
                    <a:cubicBezTo>
                      <a:pt x="1989" y="2108"/>
                      <a:pt x="1775" y="1691"/>
                      <a:pt x="1632" y="1274"/>
                    </a:cubicBezTo>
                    <a:cubicBezTo>
                      <a:pt x="1655" y="1215"/>
                      <a:pt x="1679" y="1131"/>
                      <a:pt x="1679" y="1036"/>
                    </a:cubicBezTo>
                    <a:cubicBezTo>
                      <a:pt x="1775" y="1155"/>
                      <a:pt x="1953" y="1215"/>
                      <a:pt x="2048" y="1191"/>
                    </a:cubicBezTo>
                    <a:cubicBezTo>
                      <a:pt x="2132" y="1155"/>
                      <a:pt x="2132" y="1036"/>
                      <a:pt x="2060" y="917"/>
                    </a:cubicBezTo>
                    <a:lnTo>
                      <a:pt x="2060" y="917"/>
                    </a:lnTo>
                    <a:cubicBezTo>
                      <a:pt x="2239" y="1048"/>
                      <a:pt x="2477" y="1131"/>
                      <a:pt x="2537" y="1096"/>
                    </a:cubicBezTo>
                    <a:cubicBezTo>
                      <a:pt x="2596" y="1072"/>
                      <a:pt x="2465" y="965"/>
                      <a:pt x="2310" y="857"/>
                    </a:cubicBezTo>
                    <a:cubicBezTo>
                      <a:pt x="2525" y="893"/>
                      <a:pt x="2727" y="869"/>
                      <a:pt x="2787" y="810"/>
                    </a:cubicBezTo>
                    <a:cubicBezTo>
                      <a:pt x="2834" y="774"/>
                      <a:pt x="2775" y="691"/>
                      <a:pt x="2644" y="631"/>
                    </a:cubicBezTo>
                    <a:cubicBezTo>
                      <a:pt x="2763" y="548"/>
                      <a:pt x="2882" y="488"/>
                      <a:pt x="2894" y="441"/>
                    </a:cubicBezTo>
                    <a:close/>
                    <a:moveTo>
                      <a:pt x="1227" y="750"/>
                    </a:moveTo>
                    <a:lnTo>
                      <a:pt x="1227" y="750"/>
                    </a:lnTo>
                    <a:cubicBezTo>
                      <a:pt x="1227" y="750"/>
                      <a:pt x="1215" y="750"/>
                      <a:pt x="1227" y="750"/>
                    </a:cubicBezTo>
                    <a:cubicBezTo>
                      <a:pt x="1215" y="738"/>
                      <a:pt x="1227" y="738"/>
                      <a:pt x="1227" y="750"/>
                    </a:cubicBezTo>
                    <a:lnTo>
                      <a:pt x="1227" y="750"/>
                    </a:lnTo>
                    <a:close/>
                    <a:moveTo>
                      <a:pt x="1405" y="738"/>
                    </a:moveTo>
                    <a:cubicBezTo>
                      <a:pt x="1405" y="738"/>
                      <a:pt x="1417" y="738"/>
                      <a:pt x="1405" y="738"/>
                    </a:cubicBezTo>
                    <a:cubicBezTo>
                      <a:pt x="1417" y="738"/>
                      <a:pt x="1417" y="738"/>
                      <a:pt x="1405" y="7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8" name="Google Shape;358;p20"/>
            <p:cNvSpPr/>
            <p:nvPr/>
          </p:nvSpPr>
          <p:spPr>
            <a:xfrm flipH="1">
              <a:off x="1025" y="4048774"/>
              <a:ext cx="9143950" cy="1399427"/>
            </a:xfrm>
            <a:custGeom>
              <a:avLst/>
              <a:gdLst/>
              <a:ahLst/>
              <a:cxnLst/>
              <a:rect l="l" t="t" r="r" b="b"/>
              <a:pathLst>
                <a:path w="86000" h="32029" extrusionOk="0">
                  <a:moveTo>
                    <a:pt x="1" y="1"/>
                  </a:moveTo>
                  <a:lnTo>
                    <a:pt x="85999" y="1"/>
                  </a:lnTo>
                  <a:lnTo>
                    <a:pt x="85999" y="32029"/>
                  </a:lnTo>
                  <a:lnTo>
                    <a:pt x="1" y="3202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0"/>
            <p:cNvSpPr/>
            <p:nvPr/>
          </p:nvSpPr>
          <p:spPr>
            <a:xfrm>
              <a:off x="-1169100" y="526925"/>
              <a:ext cx="3962341" cy="5100858"/>
            </a:xfrm>
            <a:custGeom>
              <a:avLst/>
              <a:gdLst/>
              <a:ahLst/>
              <a:cxnLst/>
              <a:rect l="l" t="t" r="r" b="b"/>
              <a:pathLst>
                <a:path w="48233" h="62092" extrusionOk="0">
                  <a:moveTo>
                    <a:pt x="35909" y="286"/>
                  </a:moveTo>
                  <a:cubicBezTo>
                    <a:pt x="35909" y="286"/>
                    <a:pt x="35897" y="286"/>
                    <a:pt x="35897" y="298"/>
                  </a:cubicBezTo>
                  <a:lnTo>
                    <a:pt x="35909" y="286"/>
                  </a:lnTo>
                  <a:close/>
                  <a:moveTo>
                    <a:pt x="28647" y="608"/>
                  </a:moveTo>
                  <a:cubicBezTo>
                    <a:pt x="28647" y="608"/>
                    <a:pt x="28660" y="628"/>
                    <a:pt x="28692" y="653"/>
                  </a:cubicBezTo>
                  <a:lnTo>
                    <a:pt x="28692" y="653"/>
                  </a:lnTo>
                  <a:lnTo>
                    <a:pt x="28647" y="608"/>
                  </a:lnTo>
                  <a:close/>
                  <a:moveTo>
                    <a:pt x="29599" y="596"/>
                  </a:moveTo>
                  <a:lnTo>
                    <a:pt x="29599" y="596"/>
                  </a:lnTo>
                  <a:cubicBezTo>
                    <a:pt x="29611" y="608"/>
                    <a:pt x="29635" y="643"/>
                    <a:pt x="29659" y="655"/>
                  </a:cubicBezTo>
                  <a:lnTo>
                    <a:pt x="29599" y="596"/>
                  </a:lnTo>
                  <a:close/>
                  <a:moveTo>
                    <a:pt x="29897" y="977"/>
                  </a:moveTo>
                  <a:cubicBezTo>
                    <a:pt x="29897" y="1001"/>
                    <a:pt x="29909" y="1001"/>
                    <a:pt x="29932" y="1013"/>
                  </a:cubicBezTo>
                  <a:lnTo>
                    <a:pt x="29897" y="977"/>
                  </a:lnTo>
                  <a:close/>
                  <a:moveTo>
                    <a:pt x="26563" y="1120"/>
                  </a:moveTo>
                  <a:cubicBezTo>
                    <a:pt x="26563" y="1132"/>
                    <a:pt x="26575" y="1132"/>
                    <a:pt x="26587" y="1143"/>
                  </a:cubicBezTo>
                  <a:lnTo>
                    <a:pt x="26563" y="1120"/>
                  </a:lnTo>
                  <a:close/>
                  <a:moveTo>
                    <a:pt x="29706" y="1179"/>
                  </a:moveTo>
                  <a:cubicBezTo>
                    <a:pt x="29710" y="1187"/>
                    <a:pt x="29715" y="1193"/>
                    <a:pt x="29720" y="1199"/>
                  </a:cubicBezTo>
                  <a:lnTo>
                    <a:pt x="29720" y="1199"/>
                  </a:lnTo>
                  <a:cubicBezTo>
                    <a:pt x="29716" y="1191"/>
                    <a:pt x="29711" y="1184"/>
                    <a:pt x="29706" y="1179"/>
                  </a:cubicBezTo>
                  <a:close/>
                  <a:moveTo>
                    <a:pt x="27412" y="1206"/>
                  </a:moveTo>
                  <a:cubicBezTo>
                    <a:pt x="27427" y="1218"/>
                    <a:pt x="27477" y="1260"/>
                    <a:pt x="27536" y="1319"/>
                  </a:cubicBezTo>
                  <a:lnTo>
                    <a:pt x="27536" y="1319"/>
                  </a:lnTo>
                  <a:cubicBezTo>
                    <a:pt x="27525" y="1308"/>
                    <a:pt x="27512" y="1296"/>
                    <a:pt x="27480" y="1274"/>
                  </a:cubicBezTo>
                  <a:cubicBezTo>
                    <a:pt x="27457" y="1252"/>
                    <a:pt x="27434" y="1229"/>
                    <a:pt x="27412" y="1206"/>
                  </a:cubicBezTo>
                  <a:close/>
                  <a:moveTo>
                    <a:pt x="26218" y="1394"/>
                  </a:moveTo>
                  <a:lnTo>
                    <a:pt x="26134" y="1429"/>
                  </a:lnTo>
                  <a:cubicBezTo>
                    <a:pt x="26141" y="1432"/>
                    <a:pt x="26147" y="1434"/>
                    <a:pt x="26152" y="1437"/>
                  </a:cubicBezTo>
                  <a:lnTo>
                    <a:pt x="26152" y="1437"/>
                  </a:lnTo>
                  <a:lnTo>
                    <a:pt x="26218" y="1394"/>
                  </a:lnTo>
                  <a:close/>
                  <a:moveTo>
                    <a:pt x="30111" y="1441"/>
                  </a:moveTo>
                  <a:lnTo>
                    <a:pt x="30111" y="1441"/>
                  </a:lnTo>
                  <a:cubicBezTo>
                    <a:pt x="30117" y="1447"/>
                    <a:pt x="30120" y="1456"/>
                    <a:pt x="30123" y="1465"/>
                  </a:cubicBezTo>
                  <a:lnTo>
                    <a:pt x="30123" y="1465"/>
                  </a:lnTo>
                  <a:cubicBezTo>
                    <a:pt x="30122" y="1453"/>
                    <a:pt x="30120" y="1451"/>
                    <a:pt x="30111" y="1441"/>
                  </a:cubicBezTo>
                  <a:close/>
                  <a:moveTo>
                    <a:pt x="26152" y="1437"/>
                  </a:moveTo>
                  <a:lnTo>
                    <a:pt x="26146" y="1441"/>
                  </a:lnTo>
                  <a:cubicBezTo>
                    <a:pt x="26172" y="1461"/>
                    <a:pt x="26202" y="1473"/>
                    <a:pt x="26234" y="1484"/>
                  </a:cubicBezTo>
                  <a:lnTo>
                    <a:pt x="26234" y="1484"/>
                  </a:lnTo>
                  <a:cubicBezTo>
                    <a:pt x="26207" y="1468"/>
                    <a:pt x="26182" y="1451"/>
                    <a:pt x="26152" y="1437"/>
                  </a:cubicBezTo>
                  <a:close/>
                  <a:moveTo>
                    <a:pt x="27551" y="1429"/>
                  </a:moveTo>
                  <a:cubicBezTo>
                    <a:pt x="27563" y="1441"/>
                    <a:pt x="27587" y="1477"/>
                    <a:pt x="27623" y="1489"/>
                  </a:cubicBezTo>
                  <a:lnTo>
                    <a:pt x="27599" y="1489"/>
                  </a:lnTo>
                  <a:cubicBezTo>
                    <a:pt x="27575" y="1477"/>
                    <a:pt x="27563" y="1441"/>
                    <a:pt x="27551" y="1429"/>
                  </a:cubicBezTo>
                  <a:close/>
                  <a:moveTo>
                    <a:pt x="30123" y="1465"/>
                  </a:moveTo>
                  <a:cubicBezTo>
                    <a:pt x="30123" y="1468"/>
                    <a:pt x="30123" y="1472"/>
                    <a:pt x="30123" y="1477"/>
                  </a:cubicBezTo>
                  <a:cubicBezTo>
                    <a:pt x="30123" y="1489"/>
                    <a:pt x="30123" y="1489"/>
                    <a:pt x="30135" y="1489"/>
                  </a:cubicBezTo>
                  <a:cubicBezTo>
                    <a:pt x="30129" y="1483"/>
                    <a:pt x="30126" y="1474"/>
                    <a:pt x="30123" y="1465"/>
                  </a:cubicBezTo>
                  <a:close/>
                  <a:moveTo>
                    <a:pt x="33123" y="1382"/>
                  </a:moveTo>
                  <a:cubicBezTo>
                    <a:pt x="33088" y="1429"/>
                    <a:pt x="33040" y="1465"/>
                    <a:pt x="32980" y="1513"/>
                  </a:cubicBezTo>
                  <a:cubicBezTo>
                    <a:pt x="32968" y="1513"/>
                    <a:pt x="32968" y="1501"/>
                    <a:pt x="32945" y="1501"/>
                  </a:cubicBezTo>
                  <a:cubicBezTo>
                    <a:pt x="32933" y="1489"/>
                    <a:pt x="32921" y="1489"/>
                    <a:pt x="32909" y="1477"/>
                  </a:cubicBezTo>
                  <a:cubicBezTo>
                    <a:pt x="32933" y="1453"/>
                    <a:pt x="32945" y="1453"/>
                    <a:pt x="32968" y="1441"/>
                  </a:cubicBezTo>
                  <a:cubicBezTo>
                    <a:pt x="33004" y="1429"/>
                    <a:pt x="33064" y="1394"/>
                    <a:pt x="33123" y="1382"/>
                  </a:cubicBezTo>
                  <a:close/>
                  <a:moveTo>
                    <a:pt x="31278" y="846"/>
                  </a:moveTo>
                  <a:lnTo>
                    <a:pt x="31278" y="846"/>
                  </a:lnTo>
                  <a:cubicBezTo>
                    <a:pt x="31254" y="893"/>
                    <a:pt x="31218" y="917"/>
                    <a:pt x="31194" y="965"/>
                  </a:cubicBezTo>
                  <a:cubicBezTo>
                    <a:pt x="31052" y="1179"/>
                    <a:pt x="30968" y="1394"/>
                    <a:pt x="30909" y="1572"/>
                  </a:cubicBezTo>
                  <a:cubicBezTo>
                    <a:pt x="30909" y="1560"/>
                    <a:pt x="30897" y="1560"/>
                    <a:pt x="30897" y="1548"/>
                  </a:cubicBezTo>
                  <a:lnTo>
                    <a:pt x="30897" y="1513"/>
                  </a:lnTo>
                  <a:cubicBezTo>
                    <a:pt x="30897" y="1477"/>
                    <a:pt x="30873" y="1429"/>
                    <a:pt x="30873" y="1394"/>
                  </a:cubicBezTo>
                  <a:lnTo>
                    <a:pt x="30873" y="1310"/>
                  </a:lnTo>
                  <a:lnTo>
                    <a:pt x="30873" y="1239"/>
                  </a:lnTo>
                  <a:cubicBezTo>
                    <a:pt x="30873" y="1239"/>
                    <a:pt x="30873" y="1263"/>
                    <a:pt x="30861" y="1310"/>
                  </a:cubicBezTo>
                  <a:lnTo>
                    <a:pt x="30861" y="1394"/>
                  </a:lnTo>
                  <a:lnTo>
                    <a:pt x="30861" y="1489"/>
                  </a:lnTo>
                  <a:cubicBezTo>
                    <a:pt x="30837" y="1453"/>
                    <a:pt x="30813" y="1429"/>
                    <a:pt x="30790" y="1394"/>
                  </a:cubicBezTo>
                  <a:cubicBezTo>
                    <a:pt x="30778" y="1358"/>
                    <a:pt x="30742" y="1310"/>
                    <a:pt x="30718" y="1263"/>
                  </a:cubicBezTo>
                  <a:cubicBezTo>
                    <a:pt x="30802" y="1191"/>
                    <a:pt x="30897" y="1120"/>
                    <a:pt x="31004" y="1036"/>
                  </a:cubicBezTo>
                  <a:cubicBezTo>
                    <a:pt x="31087" y="977"/>
                    <a:pt x="31171" y="905"/>
                    <a:pt x="31278" y="846"/>
                  </a:cubicBezTo>
                  <a:close/>
                  <a:moveTo>
                    <a:pt x="30682" y="1286"/>
                  </a:moveTo>
                  <a:cubicBezTo>
                    <a:pt x="30718" y="1334"/>
                    <a:pt x="30742" y="1370"/>
                    <a:pt x="30778" y="1417"/>
                  </a:cubicBezTo>
                  <a:cubicBezTo>
                    <a:pt x="30825" y="1477"/>
                    <a:pt x="30849" y="1536"/>
                    <a:pt x="30897" y="1584"/>
                  </a:cubicBezTo>
                  <a:lnTo>
                    <a:pt x="30897" y="1632"/>
                  </a:lnTo>
                  <a:lnTo>
                    <a:pt x="30897" y="1655"/>
                  </a:lnTo>
                  <a:cubicBezTo>
                    <a:pt x="30861" y="1632"/>
                    <a:pt x="30849" y="1608"/>
                    <a:pt x="30825" y="1584"/>
                  </a:cubicBezTo>
                  <a:lnTo>
                    <a:pt x="30647" y="1453"/>
                  </a:lnTo>
                  <a:cubicBezTo>
                    <a:pt x="30611" y="1441"/>
                    <a:pt x="30587" y="1405"/>
                    <a:pt x="30552" y="1394"/>
                  </a:cubicBezTo>
                  <a:cubicBezTo>
                    <a:pt x="30599" y="1382"/>
                    <a:pt x="30647" y="1334"/>
                    <a:pt x="30682" y="1286"/>
                  </a:cubicBezTo>
                  <a:close/>
                  <a:moveTo>
                    <a:pt x="36814" y="1715"/>
                  </a:moveTo>
                  <a:cubicBezTo>
                    <a:pt x="36814" y="1715"/>
                    <a:pt x="36814" y="1715"/>
                    <a:pt x="36814" y="1715"/>
                  </a:cubicBezTo>
                  <a:cubicBezTo>
                    <a:pt x="36814" y="1715"/>
                    <a:pt x="36814" y="1715"/>
                    <a:pt x="36814" y="1715"/>
                  </a:cubicBezTo>
                  <a:close/>
                  <a:moveTo>
                    <a:pt x="27551" y="1679"/>
                  </a:moveTo>
                  <a:cubicBezTo>
                    <a:pt x="27599" y="1679"/>
                    <a:pt x="27634" y="1679"/>
                    <a:pt x="27670" y="1691"/>
                  </a:cubicBezTo>
                  <a:lnTo>
                    <a:pt x="27694" y="1727"/>
                  </a:lnTo>
                  <a:cubicBezTo>
                    <a:pt x="27682" y="1715"/>
                    <a:pt x="27670" y="1715"/>
                    <a:pt x="27670" y="1715"/>
                  </a:cubicBezTo>
                  <a:cubicBezTo>
                    <a:pt x="27634" y="1691"/>
                    <a:pt x="27587" y="1691"/>
                    <a:pt x="27551" y="1679"/>
                  </a:cubicBezTo>
                  <a:close/>
                  <a:moveTo>
                    <a:pt x="30948" y="1722"/>
                  </a:moveTo>
                  <a:cubicBezTo>
                    <a:pt x="30950" y="1722"/>
                    <a:pt x="30952" y="1723"/>
                    <a:pt x="30956" y="1727"/>
                  </a:cubicBezTo>
                  <a:cubicBezTo>
                    <a:pt x="30948" y="1727"/>
                    <a:pt x="30946" y="1722"/>
                    <a:pt x="30948" y="1722"/>
                  </a:cubicBezTo>
                  <a:close/>
                  <a:moveTo>
                    <a:pt x="32611" y="1060"/>
                  </a:moveTo>
                  <a:cubicBezTo>
                    <a:pt x="32564" y="1120"/>
                    <a:pt x="32504" y="1155"/>
                    <a:pt x="32457" y="1215"/>
                  </a:cubicBezTo>
                  <a:cubicBezTo>
                    <a:pt x="32326" y="1382"/>
                    <a:pt x="32206" y="1560"/>
                    <a:pt x="32111" y="1727"/>
                  </a:cubicBezTo>
                  <a:cubicBezTo>
                    <a:pt x="32099" y="1715"/>
                    <a:pt x="32087" y="1691"/>
                    <a:pt x="32052" y="1679"/>
                  </a:cubicBezTo>
                  <a:cubicBezTo>
                    <a:pt x="32016" y="1655"/>
                    <a:pt x="31980" y="1620"/>
                    <a:pt x="31956" y="1608"/>
                  </a:cubicBezTo>
                  <a:cubicBezTo>
                    <a:pt x="31933" y="1584"/>
                    <a:pt x="31921" y="1584"/>
                    <a:pt x="31921" y="1572"/>
                  </a:cubicBezTo>
                  <a:cubicBezTo>
                    <a:pt x="32040" y="1453"/>
                    <a:pt x="32171" y="1322"/>
                    <a:pt x="32337" y="1215"/>
                  </a:cubicBezTo>
                  <a:cubicBezTo>
                    <a:pt x="32409" y="1155"/>
                    <a:pt x="32516" y="1120"/>
                    <a:pt x="32611" y="1060"/>
                  </a:cubicBezTo>
                  <a:close/>
                  <a:moveTo>
                    <a:pt x="33147" y="1727"/>
                  </a:moveTo>
                  <a:lnTo>
                    <a:pt x="33156" y="1739"/>
                  </a:lnTo>
                  <a:lnTo>
                    <a:pt x="33156" y="1739"/>
                  </a:lnTo>
                  <a:cubicBezTo>
                    <a:pt x="33144" y="1739"/>
                    <a:pt x="33125" y="1738"/>
                    <a:pt x="33147" y="1727"/>
                  </a:cubicBezTo>
                  <a:close/>
                  <a:moveTo>
                    <a:pt x="33160" y="1744"/>
                  </a:moveTo>
                  <a:lnTo>
                    <a:pt x="33165" y="1751"/>
                  </a:lnTo>
                  <a:lnTo>
                    <a:pt x="33165" y="1751"/>
                  </a:lnTo>
                  <a:cubicBezTo>
                    <a:pt x="33163" y="1748"/>
                    <a:pt x="33161" y="1746"/>
                    <a:pt x="33160" y="1744"/>
                  </a:cubicBezTo>
                  <a:close/>
                  <a:moveTo>
                    <a:pt x="33516" y="1536"/>
                  </a:moveTo>
                  <a:lnTo>
                    <a:pt x="33278" y="1775"/>
                  </a:lnTo>
                  <a:cubicBezTo>
                    <a:pt x="33242" y="1739"/>
                    <a:pt x="33219" y="1727"/>
                    <a:pt x="33183" y="1691"/>
                  </a:cubicBezTo>
                  <a:cubicBezTo>
                    <a:pt x="33302" y="1632"/>
                    <a:pt x="33409" y="1572"/>
                    <a:pt x="33516" y="1536"/>
                  </a:cubicBezTo>
                  <a:close/>
                  <a:moveTo>
                    <a:pt x="32397" y="1608"/>
                  </a:moveTo>
                  <a:cubicBezTo>
                    <a:pt x="32337" y="1679"/>
                    <a:pt x="32278" y="1739"/>
                    <a:pt x="32218" y="1810"/>
                  </a:cubicBezTo>
                  <a:cubicBezTo>
                    <a:pt x="32218" y="1798"/>
                    <a:pt x="32218" y="1798"/>
                    <a:pt x="32206" y="1798"/>
                  </a:cubicBezTo>
                  <a:lnTo>
                    <a:pt x="32397" y="1608"/>
                  </a:lnTo>
                  <a:close/>
                  <a:moveTo>
                    <a:pt x="35016" y="1370"/>
                  </a:moveTo>
                  <a:cubicBezTo>
                    <a:pt x="35171" y="1429"/>
                    <a:pt x="35326" y="1513"/>
                    <a:pt x="35505" y="1608"/>
                  </a:cubicBezTo>
                  <a:cubicBezTo>
                    <a:pt x="35659" y="1679"/>
                    <a:pt x="35802" y="1775"/>
                    <a:pt x="35933" y="1846"/>
                  </a:cubicBezTo>
                  <a:cubicBezTo>
                    <a:pt x="35897" y="1834"/>
                    <a:pt x="35850" y="1810"/>
                    <a:pt x="35790" y="1798"/>
                  </a:cubicBezTo>
                  <a:cubicBezTo>
                    <a:pt x="35624" y="1751"/>
                    <a:pt x="35469" y="1715"/>
                    <a:pt x="35362" y="1679"/>
                  </a:cubicBezTo>
                  <a:cubicBezTo>
                    <a:pt x="35302" y="1608"/>
                    <a:pt x="35243" y="1524"/>
                    <a:pt x="35147" y="1465"/>
                  </a:cubicBezTo>
                  <a:cubicBezTo>
                    <a:pt x="35112" y="1429"/>
                    <a:pt x="35064" y="1394"/>
                    <a:pt x="35016" y="1370"/>
                  </a:cubicBezTo>
                  <a:close/>
                  <a:moveTo>
                    <a:pt x="35243" y="1751"/>
                  </a:moveTo>
                  <a:lnTo>
                    <a:pt x="35243" y="1751"/>
                  </a:lnTo>
                  <a:cubicBezTo>
                    <a:pt x="35326" y="1786"/>
                    <a:pt x="35409" y="1834"/>
                    <a:pt x="35445" y="1858"/>
                  </a:cubicBezTo>
                  <a:lnTo>
                    <a:pt x="35302" y="1858"/>
                  </a:lnTo>
                  <a:cubicBezTo>
                    <a:pt x="35290" y="1834"/>
                    <a:pt x="35254" y="1798"/>
                    <a:pt x="35243" y="1751"/>
                  </a:cubicBezTo>
                  <a:close/>
                  <a:moveTo>
                    <a:pt x="35433" y="1798"/>
                  </a:moveTo>
                  <a:cubicBezTo>
                    <a:pt x="35445" y="1798"/>
                    <a:pt x="35469" y="1810"/>
                    <a:pt x="35493" y="1810"/>
                  </a:cubicBezTo>
                  <a:cubicBezTo>
                    <a:pt x="35526" y="1833"/>
                    <a:pt x="35549" y="1834"/>
                    <a:pt x="35591" y="1854"/>
                  </a:cubicBezTo>
                  <a:lnTo>
                    <a:pt x="35591" y="1854"/>
                  </a:lnTo>
                  <a:cubicBezTo>
                    <a:pt x="35591" y="1855"/>
                    <a:pt x="35594" y="1858"/>
                    <a:pt x="35600" y="1858"/>
                  </a:cubicBezTo>
                  <a:lnTo>
                    <a:pt x="35481" y="1858"/>
                  </a:lnTo>
                  <a:cubicBezTo>
                    <a:pt x="35469" y="1846"/>
                    <a:pt x="35469" y="1834"/>
                    <a:pt x="35433" y="1798"/>
                  </a:cubicBezTo>
                  <a:close/>
                  <a:moveTo>
                    <a:pt x="35385" y="1715"/>
                  </a:moveTo>
                  <a:cubicBezTo>
                    <a:pt x="35481" y="1751"/>
                    <a:pt x="35612" y="1810"/>
                    <a:pt x="35731" y="1858"/>
                  </a:cubicBezTo>
                  <a:lnTo>
                    <a:pt x="35695" y="1858"/>
                  </a:lnTo>
                  <a:cubicBezTo>
                    <a:pt x="35659" y="1846"/>
                    <a:pt x="35624" y="1834"/>
                    <a:pt x="35588" y="1834"/>
                  </a:cubicBezTo>
                  <a:cubicBezTo>
                    <a:pt x="35552" y="1810"/>
                    <a:pt x="35528" y="1810"/>
                    <a:pt x="35493" y="1798"/>
                  </a:cubicBezTo>
                  <a:cubicBezTo>
                    <a:pt x="35469" y="1798"/>
                    <a:pt x="35445" y="1786"/>
                    <a:pt x="35433" y="1786"/>
                  </a:cubicBezTo>
                  <a:cubicBezTo>
                    <a:pt x="35421" y="1775"/>
                    <a:pt x="35409" y="1739"/>
                    <a:pt x="35385" y="1715"/>
                  </a:cubicBezTo>
                  <a:close/>
                  <a:moveTo>
                    <a:pt x="31444" y="1834"/>
                  </a:moveTo>
                  <a:lnTo>
                    <a:pt x="31444" y="1834"/>
                  </a:lnTo>
                  <a:cubicBezTo>
                    <a:pt x="31456" y="1858"/>
                    <a:pt x="31468" y="1870"/>
                    <a:pt x="31492" y="1905"/>
                  </a:cubicBezTo>
                  <a:cubicBezTo>
                    <a:pt x="31468" y="1870"/>
                    <a:pt x="31456" y="1846"/>
                    <a:pt x="31444" y="1834"/>
                  </a:cubicBezTo>
                  <a:close/>
                  <a:moveTo>
                    <a:pt x="31873" y="1858"/>
                  </a:moveTo>
                  <a:cubicBezTo>
                    <a:pt x="31873" y="1858"/>
                    <a:pt x="31873" y="1870"/>
                    <a:pt x="31909" y="1917"/>
                  </a:cubicBezTo>
                  <a:lnTo>
                    <a:pt x="31873" y="1858"/>
                  </a:lnTo>
                  <a:close/>
                  <a:moveTo>
                    <a:pt x="34302" y="1882"/>
                  </a:moveTo>
                  <a:cubicBezTo>
                    <a:pt x="34290" y="1905"/>
                    <a:pt x="34278" y="1917"/>
                    <a:pt x="34254" y="1953"/>
                  </a:cubicBezTo>
                  <a:cubicBezTo>
                    <a:pt x="34254" y="1929"/>
                    <a:pt x="34254" y="1917"/>
                    <a:pt x="34242" y="1882"/>
                  </a:cubicBezTo>
                  <a:close/>
                  <a:moveTo>
                    <a:pt x="30135" y="1870"/>
                  </a:moveTo>
                  <a:cubicBezTo>
                    <a:pt x="30135" y="1917"/>
                    <a:pt x="30147" y="1953"/>
                    <a:pt x="30147" y="1989"/>
                  </a:cubicBezTo>
                  <a:cubicBezTo>
                    <a:pt x="30135" y="1989"/>
                    <a:pt x="30135" y="1977"/>
                    <a:pt x="30123" y="1977"/>
                  </a:cubicBezTo>
                  <a:cubicBezTo>
                    <a:pt x="30111" y="1965"/>
                    <a:pt x="30111" y="1929"/>
                    <a:pt x="30087" y="1917"/>
                  </a:cubicBezTo>
                  <a:cubicBezTo>
                    <a:pt x="30111" y="1917"/>
                    <a:pt x="30111" y="1905"/>
                    <a:pt x="30123" y="1882"/>
                  </a:cubicBezTo>
                  <a:lnTo>
                    <a:pt x="30135" y="1870"/>
                  </a:lnTo>
                  <a:close/>
                  <a:moveTo>
                    <a:pt x="34231" y="1905"/>
                  </a:moveTo>
                  <a:lnTo>
                    <a:pt x="34231" y="1965"/>
                  </a:lnTo>
                  <a:lnTo>
                    <a:pt x="34231" y="1977"/>
                  </a:lnTo>
                  <a:lnTo>
                    <a:pt x="34195" y="2013"/>
                  </a:lnTo>
                  <a:lnTo>
                    <a:pt x="34159" y="1965"/>
                  </a:lnTo>
                  <a:lnTo>
                    <a:pt x="34111" y="1917"/>
                  </a:lnTo>
                  <a:cubicBezTo>
                    <a:pt x="34159" y="1905"/>
                    <a:pt x="34195" y="1905"/>
                    <a:pt x="34231" y="1905"/>
                  </a:cubicBezTo>
                  <a:close/>
                  <a:moveTo>
                    <a:pt x="32885" y="1489"/>
                  </a:moveTo>
                  <a:lnTo>
                    <a:pt x="32933" y="1536"/>
                  </a:lnTo>
                  <a:lnTo>
                    <a:pt x="32945" y="1548"/>
                  </a:lnTo>
                  <a:cubicBezTo>
                    <a:pt x="32790" y="1715"/>
                    <a:pt x="32635" y="1894"/>
                    <a:pt x="32528" y="2048"/>
                  </a:cubicBezTo>
                  <a:lnTo>
                    <a:pt x="32516" y="2036"/>
                  </a:lnTo>
                  <a:cubicBezTo>
                    <a:pt x="32457" y="1989"/>
                    <a:pt x="32397" y="1929"/>
                    <a:pt x="32349" y="1905"/>
                  </a:cubicBezTo>
                  <a:cubicBezTo>
                    <a:pt x="32337" y="1894"/>
                    <a:pt x="32326" y="1870"/>
                    <a:pt x="32314" y="1870"/>
                  </a:cubicBezTo>
                  <a:cubicBezTo>
                    <a:pt x="32457" y="1727"/>
                    <a:pt x="32671" y="1584"/>
                    <a:pt x="32885" y="1489"/>
                  </a:cubicBezTo>
                  <a:close/>
                  <a:moveTo>
                    <a:pt x="30230" y="1775"/>
                  </a:moveTo>
                  <a:lnTo>
                    <a:pt x="30266" y="1858"/>
                  </a:lnTo>
                  <a:cubicBezTo>
                    <a:pt x="30290" y="1917"/>
                    <a:pt x="30301" y="1965"/>
                    <a:pt x="30313" y="2025"/>
                  </a:cubicBezTo>
                  <a:cubicBezTo>
                    <a:pt x="30313" y="2048"/>
                    <a:pt x="30325" y="2072"/>
                    <a:pt x="30325" y="2096"/>
                  </a:cubicBezTo>
                  <a:cubicBezTo>
                    <a:pt x="30313" y="2084"/>
                    <a:pt x="30301" y="2084"/>
                    <a:pt x="30290" y="2072"/>
                  </a:cubicBezTo>
                  <a:cubicBezTo>
                    <a:pt x="30266" y="1989"/>
                    <a:pt x="30254" y="1917"/>
                    <a:pt x="30230" y="1846"/>
                  </a:cubicBezTo>
                  <a:cubicBezTo>
                    <a:pt x="30242" y="1834"/>
                    <a:pt x="30230" y="1798"/>
                    <a:pt x="30230" y="1775"/>
                  </a:cubicBezTo>
                  <a:close/>
                  <a:moveTo>
                    <a:pt x="30540" y="1441"/>
                  </a:moveTo>
                  <a:cubicBezTo>
                    <a:pt x="30563" y="1453"/>
                    <a:pt x="30587" y="1489"/>
                    <a:pt x="30611" y="1501"/>
                  </a:cubicBezTo>
                  <a:cubicBezTo>
                    <a:pt x="30659" y="1548"/>
                    <a:pt x="30718" y="1584"/>
                    <a:pt x="30778" y="1632"/>
                  </a:cubicBezTo>
                  <a:cubicBezTo>
                    <a:pt x="30802" y="1667"/>
                    <a:pt x="30837" y="1691"/>
                    <a:pt x="30885" y="1727"/>
                  </a:cubicBezTo>
                  <a:cubicBezTo>
                    <a:pt x="30861" y="1798"/>
                    <a:pt x="30849" y="1858"/>
                    <a:pt x="30849" y="1858"/>
                  </a:cubicBezTo>
                  <a:cubicBezTo>
                    <a:pt x="30849" y="1858"/>
                    <a:pt x="30861" y="1834"/>
                    <a:pt x="30885" y="1775"/>
                  </a:cubicBezTo>
                  <a:lnTo>
                    <a:pt x="30885" y="1798"/>
                  </a:lnTo>
                  <a:cubicBezTo>
                    <a:pt x="30885" y="1858"/>
                    <a:pt x="30897" y="1905"/>
                    <a:pt x="30897" y="1965"/>
                  </a:cubicBezTo>
                  <a:cubicBezTo>
                    <a:pt x="30897" y="2013"/>
                    <a:pt x="30909" y="2060"/>
                    <a:pt x="30921" y="2108"/>
                  </a:cubicBezTo>
                  <a:cubicBezTo>
                    <a:pt x="30897" y="2084"/>
                    <a:pt x="30885" y="2048"/>
                    <a:pt x="30849" y="2036"/>
                  </a:cubicBezTo>
                  <a:lnTo>
                    <a:pt x="30849" y="2025"/>
                  </a:lnTo>
                  <a:cubicBezTo>
                    <a:pt x="30837" y="1977"/>
                    <a:pt x="30825" y="1953"/>
                    <a:pt x="30790" y="1905"/>
                  </a:cubicBezTo>
                  <a:cubicBezTo>
                    <a:pt x="30778" y="1870"/>
                    <a:pt x="30766" y="1822"/>
                    <a:pt x="30730" y="1798"/>
                  </a:cubicBezTo>
                  <a:cubicBezTo>
                    <a:pt x="30714" y="1759"/>
                    <a:pt x="30693" y="1719"/>
                    <a:pt x="30674" y="1690"/>
                  </a:cubicBezTo>
                  <a:lnTo>
                    <a:pt x="30674" y="1690"/>
                  </a:lnTo>
                  <a:cubicBezTo>
                    <a:pt x="30688" y="1734"/>
                    <a:pt x="30719" y="1780"/>
                    <a:pt x="30730" y="1846"/>
                  </a:cubicBezTo>
                  <a:cubicBezTo>
                    <a:pt x="30730" y="1858"/>
                    <a:pt x="30742" y="1870"/>
                    <a:pt x="30742" y="1894"/>
                  </a:cubicBezTo>
                  <a:cubicBezTo>
                    <a:pt x="30730" y="1858"/>
                    <a:pt x="30718" y="1834"/>
                    <a:pt x="30706" y="1810"/>
                  </a:cubicBezTo>
                  <a:cubicBezTo>
                    <a:pt x="30682" y="1786"/>
                    <a:pt x="30671" y="1751"/>
                    <a:pt x="30671" y="1727"/>
                  </a:cubicBezTo>
                  <a:cubicBezTo>
                    <a:pt x="30661" y="1699"/>
                    <a:pt x="30659" y="1685"/>
                    <a:pt x="30659" y="1669"/>
                  </a:cubicBezTo>
                  <a:lnTo>
                    <a:pt x="30659" y="1669"/>
                  </a:lnTo>
                  <a:cubicBezTo>
                    <a:pt x="30663" y="1675"/>
                    <a:pt x="30668" y="1682"/>
                    <a:pt x="30674" y="1690"/>
                  </a:cubicBezTo>
                  <a:lnTo>
                    <a:pt x="30674" y="1690"/>
                  </a:lnTo>
                  <a:cubicBezTo>
                    <a:pt x="30672" y="1686"/>
                    <a:pt x="30671" y="1683"/>
                    <a:pt x="30671" y="1679"/>
                  </a:cubicBezTo>
                  <a:cubicBezTo>
                    <a:pt x="30671" y="1667"/>
                    <a:pt x="30659" y="1655"/>
                    <a:pt x="30659" y="1632"/>
                  </a:cubicBezTo>
                  <a:lnTo>
                    <a:pt x="30659" y="1655"/>
                  </a:lnTo>
                  <a:cubicBezTo>
                    <a:pt x="30659" y="1660"/>
                    <a:pt x="30659" y="1665"/>
                    <a:pt x="30659" y="1669"/>
                  </a:cubicBezTo>
                  <a:lnTo>
                    <a:pt x="30659" y="1669"/>
                  </a:lnTo>
                  <a:cubicBezTo>
                    <a:pt x="30655" y="1664"/>
                    <a:pt x="30650" y="1659"/>
                    <a:pt x="30647" y="1655"/>
                  </a:cubicBezTo>
                  <a:cubicBezTo>
                    <a:pt x="30623" y="1620"/>
                    <a:pt x="30611" y="1608"/>
                    <a:pt x="30611" y="1608"/>
                  </a:cubicBezTo>
                  <a:lnTo>
                    <a:pt x="30611" y="1620"/>
                  </a:lnTo>
                  <a:cubicBezTo>
                    <a:pt x="30611" y="1632"/>
                    <a:pt x="30611" y="1667"/>
                    <a:pt x="30623" y="1691"/>
                  </a:cubicBezTo>
                  <a:cubicBezTo>
                    <a:pt x="30611" y="1667"/>
                    <a:pt x="30599" y="1620"/>
                    <a:pt x="30563" y="1596"/>
                  </a:cubicBezTo>
                  <a:cubicBezTo>
                    <a:pt x="30552" y="1560"/>
                    <a:pt x="30528" y="1513"/>
                    <a:pt x="30504" y="1489"/>
                  </a:cubicBezTo>
                  <a:cubicBezTo>
                    <a:pt x="30492" y="1477"/>
                    <a:pt x="30492" y="1453"/>
                    <a:pt x="30480" y="1441"/>
                  </a:cubicBezTo>
                  <a:lnTo>
                    <a:pt x="30480" y="1441"/>
                  </a:lnTo>
                  <a:cubicBezTo>
                    <a:pt x="30496" y="1445"/>
                    <a:pt x="30507" y="1446"/>
                    <a:pt x="30514" y="1446"/>
                  </a:cubicBezTo>
                  <a:cubicBezTo>
                    <a:pt x="30529" y="1446"/>
                    <a:pt x="30532" y="1441"/>
                    <a:pt x="30540" y="1441"/>
                  </a:cubicBezTo>
                  <a:close/>
                  <a:moveTo>
                    <a:pt x="34064" y="1917"/>
                  </a:moveTo>
                  <a:cubicBezTo>
                    <a:pt x="34076" y="1929"/>
                    <a:pt x="34111" y="1965"/>
                    <a:pt x="34123" y="1989"/>
                  </a:cubicBezTo>
                  <a:lnTo>
                    <a:pt x="34171" y="2036"/>
                  </a:lnTo>
                  <a:cubicBezTo>
                    <a:pt x="34135" y="2072"/>
                    <a:pt x="34111" y="2084"/>
                    <a:pt x="34076" y="2108"/>
                  </a:cubicBezTo>
                  <a:cubicBezTo>
                    <a:pt x="34052" y="2096"/>
                    <a:pt x="34016" y="2084"/>
                    <a:pt x="34004" y="2072"/>
                  </a:cubicBezTo>
                  <a:cubicBezTo>
                    <a:pt x="33945" y="2036"/>
                    <a:pt x="33897" y="2013"/>
                    <a:pt x="33850" y="1989"/>
                  </a:cubicBezTo>
                  <a:cubicBezTo>
                    <a:pt x="33933" y="1965"/>
                    <a:pt x="34004" y="1953"/>
                    <a:pt x="34064" y="1917"/>
                  </a:cubicBezTo>
                  <a:close/>
                  <a:moveTo>
                    <a:pt x="28087" y="2108"/>
                  </a:moveTo>
                  <a:lnTo>
                    <a:pt x="28099" y="2120"/>
                  </a:lnTo>
                  <a:cubicBezTo>
                    <a:pt x="28111" y="2144"/>
                    <a:pt x="28123" y="2156"/>
                    <a:pt x="28146" y="2156"/>
                  </a:cubicBezTo>
                  <a:lnTo>
                    <a:pt x="28087" y="2156"/>
                  </a:lnTo>
                  <a:cubicBezTo>
                    <a:pt x="28027" y="2156"/>
                    <a:pt x="27968" y="2144"/>
                    <a:pt x="27920" y="2108"/>
                  </a:cubicBezTo>
                  <a:close/>
                  <a:moveTo>
                    <a:pt x="27968" y="1417"/>
                  </a:moveTo>
                  <a:lnTo>
                    <a:pt x="27968" y="1417"/>
                  </a:lnTo>
                  <a:cubicBezTo>
                    <a:pt x="27980" y="1429"/>
                    <a:pt x="27992" y="1441"/>
                    <a:pt x="28027" y="1453"/>
                  </a:cubicBezTo>
                  <a:cubicBezTo>
                    <a:pt x="28051" y="1489"/>
                    <a:pt x="28099" y="1513"/>
                    <a:pt x="28123" y="1548"/>
                  </a:cubicBezTo>
                  <a:cubicBezTo>
                    <a:pt x="28158" y="1572"/>
                    <a:pt x="28194" y="1608"/>
                    <a:pt x="28230" y="1655"/>
                  </a:cubicBezTo>
                  <a:lnTo>
                    <a:pt x="28337" y="1751"/>
                  </a:lnTo>
                  <a:cubicBezTo>
                    <a:pt x="28361" y="1798"/>
                    <a:pt x="28396" y="1822"/>
                    <a:pt x="28432" y="1870"/>
                  </a:cubicBezTo>
                  <a:cubicBezTo>
                    <a:pt x="28468" y="1917"/>
                    <a:pt x="28492" y="1953"/>
                    <a:pt x="28527" y="1989"/>
                  </a:cubicBezTo>
                  <a:cubicBezTo>
                    <a:pt x="28551" y="2036"/>
                    <a:pt x="28587" y="2072"/>
                    <a:pt x="28599" y="2096"/>
                  </a:cubicBezTo>
                  <a:cubicBezTo>
                    <a:pt x="28623" y="2120"/>
                    <a:pt x="28635" y="2156"/>
                    <a:pt x="28647" y="2167"/>
                  </a:cubicBezTo>
                  <a:cubicBezTo>
                    <a:pt x="28635" y="2167"/>
                    <a:pt x="28623" y="2156"/>
                    <a:pt x="28623" y="2156"/>
                  </a:cubicBezTo>
                  <a:lnTo>
                    <a:pt x="28587" y="2132"/>
                  </a:lnTo>
                  <a:lnTo>
                    <a:pt x="28468" y="2013"/>
                  </a:lnTo>
                  <a:cubicBezTo>
                    <a:pt x="28373" y="1905"/>
                    <a:pt x="28242" y="1775"/>
                    <a:pt x="28146" y="1620"/>
                  </a:cubicBezTo>
                  <a:cubicBezTo>
                    <a:pt x="28063" y="1536"/>
                    <a:pt x="28004" y="1477"/>
                    <a:pt x="27968" y="1417"/>
                  </a:cubicBezTo>
                  <a:close/>
                  <a:moveTo>
                    <a:pt x="35374" y="1870"/>
                  </a:moveTo>
                  <a:cubicBezTo>
                    <a:pt x="35409" y="1870"/>
                    <a:pt x="35445" y="1870"/>
                    <a:pt x="35481" y="1882"/>
                  </a:cubicBezTo>
                  <a:lnTo>
                    <a:pt x="35540" y="1882"/>
                  </a:lnTo>
                  <a:cubicBezTo>
                    <a:pt x="35552" y="1882"/>
                    <a:pt x="35588" y="1882"/>
                    <a:pt x="35600" y="1905"/>
                  </a:cubicBezTo>
                  <a:cubicBezTo>
                    <a:pt x="35612" y="1905"/>
                    <a:pt x="35635" y="1905"/>
                    <a:pt x="35659" y="1917"/>
                  </a:cubicBezTo>
                  <a:cubicBezTo>
                    <a:pt x="35671" y="1917"/>
                    <a:pt x="35695" y="1929"/>
                    <a:pt x="35719" y="1929"/>
                  </a:cubicBezTo>
                  <a:cubicBezTo>
                    <a:pt x="35755" y="1941"/>
                    <a:pt x="35802" y="1965"/>
                    <a:pt x="35838" y="1977"/>
                  </a:cubicBezTo>
                  <a:cubicBezTo>
                    <a:pt x="35862" y="1989"/>
                    <a:pt x="35874" y="2001"/>
                    <a:pt x="35909" y="2025"/>
                  </a:cubicBezTo>
                  <a:cubicBezTo>
                    <a:pt x="35957" y="2036"/>
                    <a:pt x="35981" y="2060"/>
                    <a:pt x="36028" y="2096"/>
                  </a:cubicBezTo>
                  <a:cubicBezTo>
                    <a:pt x="36100" y="2108"/>
                    <a:pt x="36183" y="2156"/>
                    <a:pt x="36243" y="2179"/>
                  </a:cubicBezTo>
                  <a:cubicBezTo>
                    <a:pt x="36088" y="2144"/>
                    <a:pt x="35897" y="2096"/>
                    <a:pt x="35707" y="2048"/>
                  </a:cubicBezTo>
                  <a:cubicBezTo>
                    <a:pt x="35647" y="2036"/>
                    <a:pt x="35564" y="2025"/>
                    <a:pt x="35505" y="2001"/>
                  </a:cubicBezTo>
                  <a:cubicBezTo>
                    <a:pt x="35481" y="1989"/>
                    <a:pt x="35421" y="1965"/>
                    <a:pt x="35409" y="1965"/>
                  </a:cubicBezTo>
                  <a:cubicBezTo>
                    <a:pt x="35385" y="1941"/>
                    <a:pt x="35374" y="1941"/>
                    <a:pt x="35374" y="1941"/>
                  </a:cubicBezTo>
                  <a:cubicBezTo>
                    <a:pt x="35362" y="1917"/>
                    <a:pt x="35350" y="1905"/>
                    <a:pt x="35326" y="1870"/>
                  </a:cubicBezTo>
                  <a:close/>
                  <a:moveTo>
                    <a:pt x="29597" y="1803"/>
                  </a:moveTo>
                  <a:cubicBezTo>
                    <a:pt x="29714" y="1862"/>
                    <a:pt x="29841" y="1932"/>
                    <a:pt x="29968" y="2025"/>
                  </a:cubicBezTo>
                  <a:cubicBezTo>
                    <a:pt x="29932" y="2108"/>
                    <a:pt x="29885" y="2167"/>
                    <a:pt x="29849" y="2215"/>
                  </a:cubicBezTo>
                  <a:cubicBezTo>
                    <a:pt x="29837" y="2144"/>
                    <a:pt x="29790" y="2084"/>
                    <a:pt x="29754" y="2025"/>
                  </a:cubicBezTo>
                  <a:cubicBezTo>
                    <a:pt x="29706" y="1965"/>
                    <a:pt x="29659" y="1882"/>
                    <a:pt x="29611" y="1822"/>
                  </a:cubicBezTo>
                  <a:cubicBezTo>
                    <a:pt x="29604" y="1815"/>
                    <a:pt x="29601" y="1808"/>
                    <a:pt x="29597" y="1803"/>
                  </a:cubicBezTo>
                  <a:close/>
                  <a:moveTo>
                    <a:pt x="30480" y="1489"/>
                  </a:moveTo>
                  <a:cubicBezTo>
                    <a:pt x="30492" y="1501"/>
                    <a:pt x="30492" y="1501"/>
                    <a:pt x="30504" y="1536"/>
                  </a:cubicBezTo>
                  <a:cubicBezTo>
                    <a:pt x="30528" y="1560"/>
                    <a:pt x="30540" y="1608"/>
                    <a:pt x="30552" y="1632"/>
                  </a:cubicBezTo>
                  <a:cubicBezTo>
                    <a:pt x="30563" y="1679"/>
                    <a:pt x="30587" y="1715"/>
                    <a:pt x="30599" y="1751"/>
                  </a:cubicBezTo>
                  <a:lnTo>
                    <a:pt x="30647" y="1894"/>
                  </a:lnTo>
                  <a:cubicBezTo>
                    <a:pt x="30659" y="1929"/>
                    <a:pt x="30671" y="1977"/>
                    <a:pt x="30671" y="2025"/>
                  </a:cubicBezTo>
                  <a:cubicBezTo>
                    <a:pt x="30682" y="2072"/>
                    <a:pt x="30682" y="2108"/>
                    <a:pt x="30706" y="2156"/>
                  </a:cubicBezTo>
                  <a:cubicBezTo>
                    <a:pt x="30706" y="2167"/>
                    <a:pt x="30706" y="2203"/>
                    <a:pt x="30718" y="2215"/>
                  </a:cubicBezTo>
                  <a:cubicBezTo>
                    <a:pt x="30682" y="2203"/>
                    <a:pt x="30671" y="2167"/>
                    <a:pt x="30647" y="2156"/>
                  </a:cubicBezTo>
                  <a:cubicBezTo>
                    <a:pt x="30623" y="2132"/>
                    <a:pt x="30611" y="2084"/>
                    <a:pt x="30599" y="2048"/>
                  </a:cubicBezTo>
                  <a:cubicBezTo>
                    <a:pt x="30552" y="1977"/>
                    <a:pt x="30528" y="1894"/>
                    <a:pt x="30468" y="1810"/>
                  </a:cubicBezTo>
                  <a:cubicBezTo>
                    <a:pt x="30432" y="1751"/>
                    <a:pt x="30385" y="1691"/>
                    <a:pt x="30361" y="1632"/>
                  </a:cubicBezTo>
                  <a:cubicBezTo>
                    <a:pt x="30385" y="1584"/>
                    <a:pt x="30432" y="1548"/>
                    <a:pt x="30480" y="1489"/>
                  </a:cubicBezTo>
                  <a:close/>
                  <a:moveTo>
                    <a:pt x="33838" y="2013"/>
                  </a:moveTo>
                  <a:cubicBezTo>
                    <a:pt x="33885" y="2036"/>
                    <a:pt x="33933" y="2072"/>
                    <a:pt x="33992" y="2096"/>
                  </a:cubicBezTo>
                  <a:cubicBezTo>
                    <a:pt x="34016" y="2108"/>
                    <a:pt x="34040" y="2120"/>
                    <a:pt x="34064" y="2144"/>
                  </a:cubicBezTo>
                  <a:cubicBezTo>
                    <a:pt x="34040" y="2167"/>
                    <a:pt x="34004" y="2191"/>
                    <a:pt x="33992" y="2215"/>
                  </a:cubicBezTo>
                  <a:cubicBezTo>
                    <a:pt x="33957" y="2191"/>
                    <a:pt x="33945" y="2156"/>
                    <a:pt x="33921" y="2132"/>
                  </a:cubicBezTo>
                  <a:cubicBezTo>
                    <a:pt x="33885" y="2096"/>
                    <a:pt x="33873" y="2072"/>
                    <a:pt x="33861" y="2048"/>
                  </a:cubicBezTo>
                  <a:cubicBezTo>
                    <a:pt x="33861" y="2036"/>
                    <a:pt x="33838" y="2036"/>
                    <a:pt x="33838" y="2025"/>
                  </a:cubicBezTo>
                  <a:lnTo>
                    <a:pt x="33838" y="2013"/>
                  </a:lnTo>
                  <a:close/>
                  <a:moveTo>
                    <a:pt x="31075" y="2203"/>
                  </a:moveTo>
                  <a:cubicBezTo>
                    <a:pt x="31077" y="2207"/>
                    <a:pt x="31079" y="2211"/>
                    <a:pt x="31080" y="2215"/>
                  </a:cubicBezTo>
                  <a:lnTo>
                    <a:pt x="31080" y="2215"/>
                  </a:lnTo>
                  <a:cubicBezTo>
                    <a:pt x="31091" y="2215"/>
                    <a:pt x="31104" y="2217"/>
                    <a:pt x="31135" y="2227"/>
                  </a:cubicBezTo>
                  <a:cubicBezTo>
                    <a:pt x="31099" y="2215"/>
                    <a:pt x="31087" y="2203"/>
                    <a:pt x="31075" y="2203"/>
                  </a:cubicBezTo>
                  <a:close/>
                  <a:moveTo>
                    <a:pt x="31933" y="1608"/>
                  </a:moveTo>
                  <a:lnTo>
                    <a:pt x="31968" y="1632"/>
                  </a:lnTo>
                  <a:cubicBezTo>
                    <a:pt x="31992" y="1655"/>
                    <a:pt x="32028" y="1679"/>
                    <a:pt x="32064" y="1715"/>
                  </a:cubicBezTo>
                  <a:cubicBezTo>
                    <a:pt x="32087" y="1727"/>
                    <a:pt x="32099" y="1739"/>
                    <a:pt x="32123" y="1751"/>
                  </a:cubicBezTo>
                  <a:cubicBezTo>
                    <a:pt x="32099" y="1798"/>
                    <a:pt x="32064" y="1858"/>
                    <a:pt x="32052" y="1905"/>
                  </a:cubicBezTo>
                  <a:cubicBezTo>
                    <a:pt x="32031" y="1957"/>
                    <a:pt x="32001" y="2009"/>
                    <a:pt x="31986" y="2053"/>
                  </a:cubicBezTo>
                  <a:lnTo>
                    <a:pt x="31986" y="2053"/>
                  </a:lnTo>
                  <a:cubicBezTo>
                    <a:pt x="32012" y="2012"/>
                    <a:pt x="32050" y="1965"/>
                    <a:pt x="32087" y="1917"/>
                  </a:cubicBezTo>
                  <a:cubicBezTo>
                    <a:pt x="32111" y="1894"/>
                    <a:pt x="32147" y="1846"/>
                    <a:pt x="32171" y="1810"/>
                  </a:cubicBezTo>
                  <a:lnTo>
                    <a:pt x="32195" y="1834"/>
                  </a:lnTo>
                  <a:cubicBezTo>
                    <a:pt x="32206" y="1846"/>
                    <a:pt x="32195" y="1858"/>
                    <a:pt x="32171" y="1870"/>
                  </a:cubicBezTo>
                  <a:cubicBezTo>
                    <a:pt x="32099" y="1977"/>
                    <a:pt x="32052" y="2072"/>
                    <a:pt x="32028" y="2120"/>
                  </a:cubicBezTo>
                  <a:cubicBezTo>
                    <a:pt x="32016" y="2144"/>
                    <a:pt x="32016" y="2156"/>
                    <a:pt x="32016" y="2167"/>
                  </a:cubicBezTo>
                  <a:cubicBezTo>
                    <a:pt x="32016" y="2167"/>
                    <a:pt x="32016" y="2156"/>
                    <a:pt x="31992" y="2156"/>
                  </a:cubicBezTo>
                  <a:cubicBezTo>
                    <a:pt x="31980" y="2132"/>
                    <a:pt x="31980" y="2108"/>
                    <a:pt x="31968" y="2084"/>
                  </a:cubicBezTo>
                  <a:cubicBezTo>
                    <a:pt x="31971" y="2079"/>
                    <a:pt x="31974" y="2073"/>
                    <a:pt x="31978" y="2067"/>
                  </a:cubicBezTo>
                  <a:lnTo>
                    <a:pt x="31978" y="2067"/>
                  </a:lnTo>
                  <a:lnTo>
                    <a:pt x="31980" y="2072"/>
                  </a:lnTo>
                  <a:cubicBezTo>
                    <a:pt x="31982" y="2066"/>
                    <a:pt x="31984" y="2060"/>
                    <a:pt x="31986" y="2053"/>
                  </a:cubicBezTo>
                  <a:lnTo>
                    <a:pt x="31986" y="2053"/>
                  </a:lnTo>
                  <a:cubicBezTo>
                    <a:pt x="31983" y="2058"/>
                    <a:pt x="31980" y="2062"/>
                    <a:pt x="31978" y="2067"/>
                  </a:cubicBezTo>
                  <a:lnTo>
                    <a:pt x="31978" y="2067"/>
                  </a:lnTo>
                  <a:lnTo>
                    <a:pt x="31933" y="1977"/>
                  </a:lnTo>
                  <a:cubicBezTo>
                    <a:pt x="31921" y="1953"/>
                    <a:pt x="31909" y="1929"/>
                    <a:pt x="31909" y="1917"/>
                  </a:cubicBezTo>
                  <a:lnTo>
                    <a:pt x="31909" y="1929"/>
                  </a:lnTo>
                  <a:cubicBezTo>
                    <a:pt x="31901" y="1937"/>
                    <a:pt x="31896" y="1943"/>
                    <a:pt x="31892" y="1948"/>
                  </a:cubicBezTo>
                  <a:lnTo>
                    <a:pt x="31892" y="1948"/>
                  </a:lnTo>
                  <a:cubicBezTo>
                    <a:pt x="31873" y="1926"/>
                    <a:pt x="31872" y="1905"/>
                    <a:pt x="31861" y="1894"/>
                  </a:cubicBezTo>
                  <a:cubicBezTo>
                    <a:pt x="31861" y="1905"/>
                    <a:pt x="31849" y="1917"/>
                    <a:pt x="31837" y="1929"/>
                  </a:cubicBezTo>
                  <a:cubicBezTo>
                    <a:pt x="31802" y="1977"/>
                    <a:pt x="31778" y="2025"/>
                    <a:pt x="31742" y="2096"/>
                  </a:cubicBezTo>
                  <a:cubicBezTo>
                    <a:pt x="31730" y="2144"/>
                    <a:pt x="31718" y="2167"/>
                    <a:pt x="31718" y="2215"/>
                  </a:cubicBezTo>
                  <a:lnTo>
                    <a:pt x="31718" y="2221"/>
                  </a:lnTo>
                  <a:lnTo>
                    <a:pt x="31718" y="2221"/>
                  </a:lnTo>
                  <a:cubicBezTo>
                    <a:pt x="31677" y="2197"/>
                    <a:pt x="31647" y="2168"/>
                    <a:pt x="31647" y="2167"/>
                  </a:cubicBezTo>
                  <a:lnTo>
                    <a:pt x="31647" y="2167"/>
                  </a:lnTo>
                  <a:lnTo>
                    <a:pt x="31706" y="2227"/>
                  </a:lnTo>
                  <a:cubicBezTo>
                    <a:pt x="31695" y="2227"/>
                    <a:pt x="31683" y="2215"/>
                    <a:pt x="31683" y="2215"/>
                  </a:cubicBezTo>
                  <a:lnTo>
                    <a:pt x="31671" y="2215"/>
                  </a:lnTo>
                  <a:cubicBezTo>
                    <a:pt x="31639" y="2160"/>
                    <a:pt x="31608" y="2105"/>
                    <a:pt x="31583" y="2057"/>
                  </a:cubicBezTo>
                  <a:lnTo>
                    <a:pt x="31583" y="2057"/>
                  </a:lnTo>
                  <a:cubicBezTo>
                    <a:pt x="31606" y="2017"/>
                    <a:pt x="31674" y="1899"/>
                    <a:pt x="31790" y="1775"/>
                  </a:cubicBezTo>
                  <a:cubicBezTo>
                    <a:pt x="31825" y="1715"/>
                    <a:pt x="31873" y="1667"/>
                    <a:pt x="31933" y="1608"/>
                  </a:cubicBezTo>
                  <a:close/>
                  <a:moveTo>
                    <a:pt x="33361" y="2084"/>
                  </a:moveTo>
                  <a:lnTo>
                    <a:pt x="33361" y="2084"/>
                  </a:lnTo>
                  <a:cubicBezTo>
                    <a:pt x="33349" y="2108"/>
                    <a:pt x="33326" y="2132"/>
                    <a:pt x="33302" y="2156"/>
                  </a:cubicBezTo>
                  <a:cubicBezTo>
                    <a:pt x="33292" y="2176"/>
                    <a:pt x="33272" y="2206"/>
                    <a:pt x="33252" y="2237"/>
                  </a:cubicBezTo>
                  <a:lnTo>
                    <a:pt x="33252" y="2237"/>
                  </a:lnTo>
                  <a:cubicBezTo>
                    <a:pt x="33256" y="2222"/>
                    <a:pt x="33240" y="2212"/>
                    <a:pt x="33230" y="2203"/>
                  </a:cubicBezTo>
                  <a:lnTo>
                    <a:pt x="33278" y="2156"/>
                  </a:lnTo>
                  <a:cubicBezTo>
                    <a:pt x="33302" y="2132"/>
                    <a:pt x="33338" y="2108"/>
                    <a:pt x="33361" y="2084"/>
                  </a:cubicBezTo>
                  <a:close/>
                  <a:moveTo>
                    <a:pt x="31623" y="2215"/>
                  </a:moveTo>
                  <a:cubicBezTo>
                    <a:pt x="31629" y="2221"/>
                    <a:pt x="31632" y="2230"/>
                    <a:pt x="31636" y="2240"/>
                  </a:cubicBezTo>
                  <a:lnTo>
                    <a:pt x="31636" y="2240"/>
                  </a:lnTo>
                  <a:cubicBezTo>
                    <a:pt x="31635" y="2236"/>
                    <a:pt x="31635" y="2232"/>
                    <a:pt x="31635" y="2227"/>
                  </a:cubicBezTo>
                  <a:cubicBezTo>
                    <a:pt x="31635" y="2224"/>
                    <a:pt x="31634" y="2221"/>
                    <a:pt x="31634" y="2217"/>
                  </a:cubicBezTo>
                  <a:lnTo>
                    <a:pt x="31634" y="2217"/>
                  </a:lnTo>
                  <a:cubicBezTo>
                    <a:pt x="31630" y="2216"/>
                    <a:pt x="31626" y="2215"/>
                    <a:pt x="31623" y="2215"/>
                  </a:cubicBezTo>
                  <a:close/>
                  <a:moveTo>
                    <a:pt x="32230" y="501"/>
                  </a:moveTo>
                  <a:cubicBezTo>
                    <a:pt x="32183" y="536"/>
                    <a:pt x="32123" y="560"/>
                    <a:pt x="32087" y="596"/>
                  </a:cubicBezTo>
                  <a:cubicBezTo>
                    <a:pt x="31992" y="655"/>
                    <a:pt x="31933" y="691"/>
                    <a:pt x="31861" y="762"/>
                  </a:cubicBezTo>
                  <a:cubicBezTo>
                    <a:pt x="31790" y="822"/>
                    <a:pt x="31730" y="882"/>
                    <a:pt x="31671" y="929"/>
                  </a:cubicBezTo>
                  <a:cubicBezTo>
                    <a:pt x="31552" y="1060"/>
                    <a:pt x="31444" y="1167"/>
                    <a:pt x="31349" y="1274"/>
                  </a:cubicBezTo>
                  <a:cubicBezTo>
                    <a:pt x="31171" y="1489"/>
                    <a:pt x="31075" y="1632"/>
                    <a:pt x="31075" y="1632"/>
                  </a:cubicBezTo>
                  <a:cubicBezTo>
                    <a:pt x="31075" y="1632"/>
                    <a:pt x="31206" y="1513"/>
                    <a:pt x="31409" y="1334"/>
                  </a:cubicBezTo>
                  <a:cubicBezTo>
                    <a:pt x="31623" y="1155"/>
                    <a:pt x="31909" y="953"/>
                    <a:pt x="32218" y="822"/>
                  </a:cubicBezTo>
                  <a:cubicBezTo>
                    <a:pt x="32326" y="774"/>
                    <a:pt x="32409" y="739"/>
                    <a:pt x="32516" y="715"/>
                  </a:cubicBezTo>
                  <a:lnTo>
                    <a:pt x="32516" y="715"/>
                  </a:lnTo>
                  <a:cubicBezTo>
                    <a:pt x="32397" y="822"/>
                    <a:pt x="32278" y="917"/>
                    <a:pt x="32171" y="1036"/>
                  </a:cubicBezTo>
                  <a:cubicBezTo>
                    <a:pt x="31968" y="1263"/>
                    <a:pt x="31814" y="1513"/>
                    <a:pt x="31706" y="1727"/>
                  </a:cubicBezTo>
                  <a:cubicBezTo>
                    <a:pt x="31640" y="1878"/>
                    <a:pt x="31597" y="2007"/>
                    <a:pt x="31581" y="2053"/>
                  </a:cubicBezTo>
                  <a:lnTo>
                    <a:pt x="31581" y="2053"/>
                  </a:lnTo>
                  <a:cubicBezTo>
                    <a:pt x="31570" y="2030"/>
                    <a:pt x="31559" y="2008"/>
                    <a:pt x="31552" y="1989"/>
                  </a:cubicBezTo>
                  <a:cubicBezTo>
                    <a:pt x="31528" y="1965"/>
                    <a:pt x="31504" y="1929"/>
                    <a:pt x="31492" y="1905"/>
                  </a:cubicBezTo>
                  <a:lnTo>
                    <a:pt x="31492" y="1905"/>
                  </a:lnTo>
                  <a:lnTo>
                    <a:pt x="31528" y="1989"/>
                  </a:lnTo>
                  <a:cubicBezTo>
                    <a:pt x="31564" y="2048"/>
                    <a:pt x="31575" y="2108"/>
                    <a:pt x="31611" y="2167"/>
                  </a:cubicBezTo>
                  <a:lnTo>
                    <a:pt x="31623" y="2167"/>
                  </a:lnTo>
                  <a:cubicBezTo>
                    <a:pt x="31623" y="2177"/>
                    <a:pt x="31631" y="2201"/>
                    <a:pt x="31634" y="2217"/>
                  </a:cubicBezTo>
                  <a:lnTo>
                    <a:pt x="31634" y="2217"/>
                  </a:lnTo>
                  <a:cubicBezTo>
                    <a:pt x="31645" y="2220"/>
                    <a:pt x="31659" y="2227"/>
                    <a:pt x="31659" y="2227"/>
                  </a:cubicBezTo>
                  <a:lnTo>
                    <a:pt x="31659" y="2275"/>
                  </a:lnTo>
                  <a:cubicBezTo>
                    <a:pt x="31647" y="2262"/>
                    <a:pt x="31641" y="2250"/>
                    <a:pt x="31636" y="2240"/>
                  </a:cubicBezTo>
                  <a:lnTo>
                    <a:pt x="31636" y="2240"/>
                  </a:lnTo>
                  <a:cubicBezTo>
                    <a:pt x="31639" y="2255"/>
                    <a:pt x="31647" y="2265"/>
                    <a:pt x="31647" y="2275"/>
                  </a:cubicBezTo>
                  <a:cubicBezTo>
                    <a:pt x="31623" y="2251"/>
                    <a:pt x="31575" y="2215"/>
                    <a:pt x="31552" y="2191"/>
                  </a:cubicBezTo>
                  <a:cubicBezTo>
                    <a:pt x="31468" y="2108"/>
                    <a:pt x="31385" y="2048"/>
                    <a:pt x="31314" y="1977"/>
                  </a:cubicBezTo>
                  <a:cubicBezTo>
                    <a:pt x="31278" y="1953"/>
                    <a:pt x="31254" y="1917"/>
                    <a:pt x="31218" y="1905"/>
                  </a:cubicBezTo>
                  <a:cubicBezTo>
                    <a:pt x="31194" y="1858"/>
                    <a:pt x="31171" y="1834"/>
                    <a:pt x="31147" y="1786"/>
                  </a:cubicBezTo>
                  <a:cubicBezTo>
                    <a:pt x="31111" y="1727"/>
                    <a:pt x="31075" y="1679"/>
                    <a:pt x="31040" y="1620"/>
                  </a:cubicBezTo>
                  <a:cubicBezTo>
                    <a:pt x="31040" y="1620"/>
                    <a:pt x="31040" y="1608"/>
                    <a:pt x="31052" y="1608"/>
                  </a:cubicBezTo>
                  <a:cubicBezTo>
                    <a:pt x="31135" y="1441"/>
                    <a:pt x="31254" y="1239"/>
                    <a:pt x="31397" y="1060"/>
                  </a:cubicBezTo>
                  <a:cubicBezTo>
                    <a:pt x="31456" y="858"/>
                    <a:pt x="31635" y="691"/>
                    <a:pt x="31790" y="608"/>
                  </a:cubicBezTo>
                  <a:cubicBezTo>
                    <a:pt x="31802" y="596"/>
                    <a:pt x="31802" y="596"/>
                    <a:pt x="31814" y="596"/>
                  </a:cubicBezTo>
                  <a:cubicBezTo>
                    <a:pt x="31909" y="560"/>
                    <a:pt x="32016" y="548"/>
                    <a:pt x="32099" y="524"/>
                  </a:cubicBezTo>
                  <a:cubicBezTo>
                    <a:pt x="32147" y="524"/>
                    <a:pt x="32195" y="501"/>
                    <a:pt x="32230" y="501"/>
                  </a:cubicBezTo>
                  <a:close/>
                  <a:moveTo>
                    <a:pt x="30790" y="2072"/>
                  </a:moveTo>
                  <a:cubicBezTo>
                    <a:pt x="30802" y="2084"/>
                    <a:pt x="30802" y="2096"/>
                    <a:pt x="30825" y="2108"/>
                  </a:cubicBezTo>
                  <a:cubicBezTo>
                    <a:pt x="30835" y="2177"/>
                    <a:pt x="30853" y="2237"/>
                    <a:pt x="30866" y="2297"/>
                  </a:cubicBezTo>
                  <a:lnTo>
                    <a:pt x="30866" y="2297"/>
                  </a:lnTo>
                  <a:cubicBezTo>
                    <a:pt x="30864" y="2294"/>
                    <a:pt x="30863" y="2290"/>
                    <a:pt x="30861" y="2286"/>
                  </a:cubicBezTo>
                  <a:lnTo>
                    <a:pt x="30813" y="2156"/>
                  </a:lnTo>
                  <a:cubicBezTo>
                    <a:pt x="30802" y="2108"/>
                    <a:pt x="30790" y="2096"/>
                    <a:pt x="30790" y="2072"/>
                  </a:cubicBezTo>
                  <a:close/>
                  <a:moveTo>
                    <a:pt x="34635" y="2215"/>
                  </a:moveTo>
                  <a:cubicBezTo>
                    <a:pt x="34635" y="2215"/>
                    <a:pt x="34635" y="2227"/>
                    <a:pt x="34647" y="2227"/>
                  </a:cubicBezTo>
                  <a:cubicBezTo>
                    <a:pt x="34600" y="2263"/>
                    <a:pt x="34540" y="2286"/>
                    <a:pt x="34492" y="2322"/>
                  </a:cubicBezTo>
                  <a:cubicBezTo>
                    <a:pt x="34492" y="2310"/>
                    <a:pt x="34516" y="2286"/>
                    <a:pt x="34528" y="2286"/>
                  </a:cubicBezTo>
                  <a:cubicBezTo>
                    <a:pt x="34552" y="2275"/>
                    <a:pt x="34600" y="2251"/>
                    <a:pt x="34635" y="2215"/>
                  </a:cubicBezTo>
                  <a:close/>
                  <a:moveTo>
                    <a:pt x="37017" y="2286"/>
                  </a:moveTo>
                  <a:cubicBezTo>
                    <a:pt x="36993" y="2310"/>
                    <a:pt x="36981" y="2310"/>
                    <a:pt x="36969" y="2322"/>
                  </a:cubicBezTo>
                  <a:lnTo>
                    <a:pt x="36969" y="2286"/>
                  </a:lnTo>
                  <a:close/>
                  <a:moveTo>
                    <a:pt x="33588" y="2310"/>
                  </a:moveTo>
                  <a:cubicBezTo>
                    <a:pt x="33588" y="2321"/>
                    <a:pt x="33597" y="2332"/>
                    <a:pt x="33599" y="2343"/>
                  </a:cubicBezTo>
                  <a:lnTo>
                    <a:pt x="33599" y="2343"/>
                  </a:lnTo>
                  <a:cubicBezTo>
                    <a:pt x="33596" y="2336"/>
                    <a:pt x="33592" y="2329"/>
                    <a:pt x="33588" y="2322"/>
                  </a:cubicBezTo>
                  <a:lnTo>
                    <a:pt x="33588" y="2310"/>
                  </a:lnTo>
                  <a:close/>
                  <a:moveTo>
                    <a:pt x="31849" y="2334"/>
                  </a:moveTo>
                  <a:cubicBezTo>
                    <a:pt x="31849" y="2334"/>
                    <a:pt x="31859" y="2334"/>
                    <a:pt x="31861" y="2343"/>
                  </a:cubicBezTo>
                  <a:lnTo>
                    <a:pt x="31861" y="2343"/>
                  </a:lnTo>
                  <a:cubicBezTo>
                    <a:pt x="31857" y="2340"/>
                    <a:pt x="31853" y="2337"/>
                    <a:pt x="31849" y="2334"/>
                  </a:cubicBezTo>
                  <a:close/>
                  <a:moveTo>
                    <a:pt x="32409" y="2334"/>
                  </a:moveTo>
                  <a:cubicBezTo>
                    <a:pt x="32409" y="2334"/>
                    <a:pt x="32433" y="2346"/>
                    <a:pt x="32445" y="2346"/>
                  </a:cubicBezTo>
                  <a:cubicBezTo>
                    <a:pt x="32433" y="2346"/>
                    <a:pt x="32433" y="2334"/>
                    <a:pt x="32409" y="2334"/>
                  </a:cubicBezTo>
                  <a:close/>
                  <a:moveTo>
                    <a:pt x="33147" y="1739"/>
                  </a:moveTo>
                  <a:cubicBezTo>
                    <a:pt x="33159" y="1751"/>
                    <a:pt x="33171" y="1751"/>
                    <a:pt x="33183" y="1786"/>
                  </a:cubicBezTo>
                  <a:lnTo>
                    <a:pt x="33230" y="1834"/>
                  </a:lnTo>
                  <a:cubicBezTo>
                    <a:pt x="33183" y="1870"/>
                    <a:pt x="33147" y="1929"/>
                    <a:pt x="33099" y="1977"/>
                  </a:cubicBezTo>
                  <a:cubicBezTo>
                    <a:pt x="33088" y="1989"/>
                    <a:pt x="33064" y="2013"/>
                    <a:pt x="33064" y="2025"/>
                  </a:cubicBezTo>
                  <a:cubicBezTo>
                    <a:pt x="33064" y="2025"/>
                    <a:pt x="33052" y="2013"/>
                    <a:pt x="33040" y="2013"/>
                  </a:cubicBezTo>
                  <a:lnTo>
                    <a:pt x="32980" y="1953"/>
                  </a:lnTo>
                  <a:cubicBezTo>
                    <a:pt x="32945" y="1917"/>
                    <a:pt x="32921" y="1905"/>
                    <a:pt x="32921" y="1905"/>
                  </a:cubicBezTo>
                  <a:lnTo>
                    <a:pt x="32921" y="1905"/>
                  </a:lnTo>
                  <a:cubicBezTo>
                    <a:pt x="32921" y="1905"/>
                    <a:pt x="32933" y="1917"/>
                    <a:pt x="32968" y="1965"/>
                  </a:cubicBezTo>
                  <a:cubicBezTo>
                    <a:pt x="32980" y="1977"/>
                    <a:pt x="32992" y="2013"/>
                    <a:pt x="33028" y="2025"/>
                  </a:cubicBezTo>
                  <a:cubicBezTo>
                    <a:pt x="33028" y="2036"/>
                    <a:pt x="33040" y="2036"/>
                    <a:pt x="33052" y="2048"/>
                  </a:cubicBezTo>
                  <a:cubicBezTo>
                    <a:pt x="32980" y="2156"/>
                    <a:pt x="32909" y="2251"/>
                    <a:pt x="32849" y="2346"/>
                  </a:cubicBezTo>
                  <a:lnTo>
                    <a:pt x="32826" y="2334"/>
                  </a:lnTo>
                  <a:lnTo>
                    <a:pt x="32707" y="2215"/>
                  </a:lnTo>
                  <a:cubicBezTo>
                    <a:pt x="32683" y="2191"/>
                    <a:pt x="32647" y="2167"/>
                    <a:pt x="32635" y="2144"/>
                  </a:cubicBezTo>
                  <a:cubicBezTo>
                    <a:pt x="32766" y="2013"/>
                    <a:pt x="32945" y="1870"/>
                    <a:pt x="33123" y="1751"/>
                  </a:cubicBezTo>
                  <a:cubicBezTo>
                    <a:pt x="33111" y="1739"/>
                    <a:pt x="33123" y="1739"/>
                    <a:pt x="33147" y="1739"/>
                  </a:cubicBezTo>
                  <a:close/>
                  <a:moveTo>
                    <a:pt x="33826" y="2013"/>
                  </a:moveTo>
                  <a:cubicBezTo>
                    <a:pt x="33826" y="2025"/>
                    <a:pt x="33838" y="2025"/>
                    <a:pt x="33838" y="2036"/>
                  </a:cubicBezTo>
                  <a:lnTo>
                    <a:pt x="33885" y="2120"/>
                  </a:lnTo>
                  <a:cubicBezTo>
                    <a:pt x="33897" y="2156"/>
                    <a:pt x="33933" y="2179"/>
                    <a:pt x="33945" y="2227"/>
                  </a:cubicBezTo>
                  <a:lnTo>
                    <a:pt x="33945" y="2239"/>
                  </a:lnTo>
                  <a:cubicBezTo>
                    <a:pt x="33897" y="2286"/>
                    <a:pt x="33850" y="2322"/>
                    <a:pt x="33814" y="2358"/>
                  </a:cubicBezTo>
                  <a:cubicBezTo>
                    <a:pt x="33766" y="2322"/>
                    <a:pt x="33742" y="2263"/>
                    <a:pt x="33695" y="2215"/>
                  </a:cubicBezTo>
                  <a:cubicBezTo>
                    <a:pt x="33659" y="2179"/>
                    <a:pt x="33647" y="2156"/>
                    <a:pt x="33623" y="2144"/>
                  </a:cubicBezTo>
                  <a:cubicBezTo>
                    <a:pt x="33659" y="2096"/>
                    <a:pt x="33707" y="2084"/>
                    <a:pt x="33766" y="2036"/>
                  </a:cubicBezTo>
                  <a:cubicBezTo>
                    <a:pt x="33778" y="2025"/>
                    <a:pt x="33802" y="2025"/>
                    <a:pt x="33826" y="2013"/>
                  </a:cubicBezTo>
                  <a:close/>
                  <a:moveTo>
                    <a:pt x="31892" y="1948"/>
                  </a:moveTo>
                  <a:cubicBezTo>
                    <a:pt x="31894" y="1950"/>
                    <a:pt x="31895" y="1952"/>
                    <a:pt x="31897" y="1953"/>
                  </a:cubicBezTo>
                  <a:cubicBezTo>
                    <a:pt x="31909" y="1977"/>
                    <a:pt x="31921" y="2013"/>
                    <a:pt x="31921" y="2048"/>
                  </a:cubicBezTo>
                  <a:cubicBezTo>
                    <a:pt x="31921" y="2072"/>
                    <a:pt x="31921" y="2084"/>
                    <a:pt x="31933" y="2084"/>
                  </a:cubicBezTo>
                  <a:cubicBezTo>
                    <a:pt x="31909" y="2156"/>
                    <a:pt x="31897" y="2203"/>
                    <a:pt x="31897" y="2203"/>
                  </a:cubicBezTo>
                  <a:cubicBezTo>
                    <a:pt x="31897" y="2203"/>
                    <a:pt x="31909" y="2167"/>
                    <a:pt x="31933" y="2132"/>
                  </a:cubicBezTo>
                  <a:cubicBezTo>
                    <a:pt x="31933" y="2144"/>
                    <a:pt x="31956" y="2156"/>
                    <a:pt x="31956" y="2167"/>
                  </a:cubicBezTo>
                  <a:cubicBezTo>
                    <a:pt x="31968" y="2215"/>
                    <a:pt x="31980" y="2263"/>
                    <a:pt x="31980" y="2310"/>
                  </a:cubicBezTo>
                  <a:cubicBezTo>
                    <a:pt x="31980" y="2322"/>
                    <a:pt x="31980" y="2334"/>
                    <a:pt x="31992" y="2370"/>
                  </a:cubicBezTo>
                  <a:cubicBezTo>
                    <a:pt x="31956" y="2334"/>
                    <a:pt x="31921" y="2322"/>
                    <a:pt x="31873" y="2310"/>
                  </a:cubicBezTo>
                  <a:cubicBezTo>
                    <a:pt x="31837" y="2275"/>
                    <a:pt x="31790" y="2263"/>
                    <a:pt x="31742" y="2251"/>
                  </a:cubicBezTo>
                  <a:cubicBezTo>
                    <a:pt x="31730" y="2251"/>
                    <a:pt x="31730" y="2251"/>
                    <a:pt x="31718" y="2227"/>
                  </a:cubicBezTo>
                  <a:lnTo>
                    <a:pt x="31718" y="2221"/>
                  </a:lnTo>
                  <a:lnTo>
                    <a:pt x="31718" y="2221"/>
                  </a:lnTo>
                  <a:cubicBezTo>
                    <a:pt x="31722" y="2223"/>
                    <a:pt x="31726" y="2225"/>
                    <a:pt x="31730" y="2227"/>
                  </a:cubicBezTo>
                  <a:cubicBezTo>
                    <a:pt x="31742" y="2203"/>
                    <a:pt x="31754" y="2156"/>
                    <a:pt x="31766" y="2132"/>
                  </a:cubicBezTo>
                  <a:cubicBezTo>
                    <a:pt x="31802" y="2072"/>
                    <a:pt x="31849" y="2013"/>
                    <a:pt x="31873" y="1977"/>
                  </a:cubicBezTo>
                  <a:cubicBezTo>
                    <a:pt x="31881" y="1969"/>
                    <a:pt x="31884" y="1960"/>
                    <a:pt x="31892" y="1948"/>
                  </a:cubicBezTo>
                  <a:close/>
                  <a:moveTo>
                    <a:pt x="32278" y="1905"/>
                  </a:moveTo>
                  <a:lnTo>
                    <a:pt x="32326" y="1953"/>
                  </a:lnTo>
                  <a:cubicBezTo>
                    <a:pt x="32373" y="1989"/>
                    <a:pt x="32433" y="2048"/>
                    <a:pt x="32492" y="2096"/>
                  </a:cubicBezTo>
                  <a:lnTo>
                    <a:pt x="32504" y="2108"/>
                  </a:lnTo>
                  <a:cubicBezTo>
                    <a:pt x="32492" y="2144"/>
                    <a:pt x="32468" y="2156"/>
                    <a:pt x="32457" y="2191"/>
                  </a:cubicBezTo>
                  <a:cubicBezTo>
                    <a:pt x="32409" y="2251"/>
                    <a:pt x="32385" y="2310"/>
                    <a:pt x="32349" y="2370"/>
                  </a:cubicBezTo>
                  <a:cubicBezTo>
                    <a:pt x="32337" y="2334"/>
                    <a:pt x="32326" y="2286"/>
                    <a:pt x="32314" y="2263"/>
                  </a:cubicBezTo>
                  <a:cubicBezTo>
                    <a:pt x="32278" y="2191"/>
                    <a:pt x="32230" y="2108"/>
                    <a:pt x="32218" y="2072"/>
                  </a:cubicBezTo>
                  <a:cubicBezTo>
                    <a:pt x="32206" y="2025"/>
                    <a:pt x="32195" y="2013"/>
                    <a:pt x="32195" y="1989"/>
                  </a:cubicBezTo>
                  <a:cubicBezTo>
                    <a:pt x="32206" y="1977"/>
                    <a:pt x="32218" y="1953"/>
                    <a:pt x="32254" y="1929"/>
                  </a:cubicBezTo>
                  <a:lnTo>
                    <a:pt x="32278" y="1905"/>
                  </a:lnTo>
                  <a:close/>
                  <a:moveTo>
                    <a:pt x="32445" y="2346"/>
                  </a:moveTo>
                  <a:lnTo>
                    <a:pt x="32445" y="2346"/>
                  </a:lnTo>
                  <a:cubicBezTo>
                    <a:pt x="32455" y="2362"/>
                    <a:pt x="32470" y="2373"/>
                    <a:pt x="32487" y="2384"/>
                  </a:cubicBezTo>
                  <a:lnTo>
                    <a:pt x="32487" y="2384"/>
                  </a:lnTo>
                  <a:cubicBezTo>
                    <a:pt x="32470" y="2366"/>
                    <a:pt x="32456" y="2352"/>
                    <a:pt x="32445" y="2346"/>
                  </a:cubicBezTo>
                  <a:close/>
                  <a:moveTo>
                    <a:pt x="34409" y="2370"/>
                  </a:moveTo>
                  <a:cubicBezTo>
                    <a:pt x="34409" y="2382"/>
                    <a:pt x="34397" y="2382"/>
                    <a:pt x="34397" y="2394"/>
                  </a:cubicBezTo>
                  <a:lnTo>
                    <a:pt x="34397" y="2382"/>
                  </a:lnTo>
                  <a:cubicBezTo>
                    <a:pt x="34397" y="2370"/>
                    <a:pt x="34397" y="2370"/>
                    <a:pt x="34409" y="2370"/>
                  </a:cubicBezTo>
                  <a:close/>
                  <a:moveTo>
                    <a:pt x="30956" y="2310"/>
                  </a:moveTo>
                  <a:lnTo>
                    <a:pt x="30968" y="2322"/>
                  </a:lnTo>
                  <a:cubicBezTo>
                    <a:pt x="31004" y="2346"/>
                    <a:pt x="31004" y="2382"/>
                    <a:pt x="31004" y="2406"/>
                  </a:cubicBezTo>
                  <a:cubicBezTo>
                    <a:pt x="30980" y="2382"/>
                    <a:pt x="30968" y="2346"/>
                    <a:pt x="30956" y="2310"/>
                  </a:cubicBezTo>
                  <a:close/>
                  <a:moveTo>
                    <a:pt x="37314" y="2263"/>
                  </a:moveTo>
                  <a:cubicBezTo>
                    <a:pt x="37350" y="2263"/>
                    <a:pt x="37410" y="2275"/>
                    <a:pt x="37457" y="2275"/>
                  </a:cubicBezTo>
                  <a:cubicBezTo>
                    <a:pt x="37469" y="2275"/>
                    <a:pt x="37505" y="2286"/>
                    <a:pt x="37517" y="2286"/>
                  </a:cubicBezTo>
                  <a:cubicBezTo>
                    <a:pt x="37493" y="2286"/>
                    <a:pt x="37457" y="2286"/>
                    <a:pt x="37445" y="2298"/>
                  </a:cubicBezTo>
                  <a:lnTo>
                    <a:pt x="37314" y="2346"/>
                  </a:lnTo>
                  <a:cubicBezTo>
                    <a:pt x="37267" y="2358"/>
                    <a:pt x="37219" y="2382"/>
                    <a:pt x="37195" y="2394"/>
                  </a:cubicBezTo>
                  <a:cubicBezTo>
                    <a:pt x="37195" y="2394"/>
                    <a:pt x="37171" y="2394"/>
                    <a:pt x="37171" y="2406"/>
                  </a:cubicBezTo>
                  <a:cubicBezTo>
                    <a:pt x="37159" y="2382"/>
                    <a:pt x="37159" y="2346"/>
                    <a:pt x="37159" y="2322"/>
                  </a:cubicBezTo>
                  <a:lnTo>
                    <a:pt x="37159" y="2310"/>
                  </a:lnTo>
                  <a:lnTo>
                    <a:pt x="37290" y="2263"/>
                  </a:lnTo>
                  <a:close/>
                  <a:moveTo>
                    <a:pt x="31254" y="2060"/>
                  </a:moveTo>
                  <a:lnTo>
                    <a:pt x="31254" y="2060"/>
                  </a:lnTo>
                  <a:cubicBezTo>
                    <a:pt x="31314" y="2108"/>
                    <a:pt x="31361" y="2167"/>
                    <a:pt x="31421" y="2227"/>
                  </a:cubicBezTo>
                  <a:cubicBezTo>
                    <a:pt x="31480" y="2286"/>
                    <a:pt x="31540" y="2346"/>
                    <a:pt x="31599" y="2417"/>
                  </a:cubicBezTo>
                  <a:cubicBezTo>
                    <a:pt x="31575" y="2406"/>
                    <a:pt x="31564" y="2406"/>
                    <a:pt x="31552" y="2394"/>
                  </a:cubicBezTo>
                  <a:cubicBezTo>
                    <a:pt x="31504" y="2382"/>
                    <a:pt x="31456" y="2346"/>
                    <a:pt x="31433" y="2334"/>
                  </a:cubicBezTo>
                  <a:cubicBezTo>
                    <a:pt x="31421" y="2334"/>
                    <a:pt x="31397" y="2322"/>
                    <a:pt x="31385" y="2322"/>
                  </a:cubicBezTo>
                  <a:cubicBezTo>
                    <a:pt x="31373" y="2275"/>
                    <a:pt x="31337" y="2227"/>
                    <a:pt x="31314" y="2179"/>
                  </a:cubicBezTo>
                  <a:cubicBezTo>
                    <a:pt x="31302" y="2144"/>
                    <a:pt x="31266" y="2108"/>
                    <a:pt x="31254" y="2060"/>
                  </a:cubicBezTo>
                  <a:close/>
                  <a:moveTo>
                    <a:pt x="29980" y="2382"/>
                  </a:moveTo>
                  <a:lnTo>
                    <a:pt x="29980" y="2382"/>
                  </a:lnTo>
                  <a:cubicBezTo>
                    <a:pt x="30004" y="2394"/>
                    <a:pt x="30028" y="2406"/>
                    <a:pt x="30063" y="2429"/>
                  </a:cubicBezTo>
                  <a:lnTo>
                    <a:pt x="30004" y="2429"/>
                  </a:lnTo>
                  <a:cubicBezTo>
                    <a:pt x="30004" y="2406"/>
                    <a:pt x="29980" y="2394"/>
                    <a:pt x="29980" y="2382"/>
                  </a:cubicBezTo>
                  <a:close/>
                  <a:moveTo>
                    <a:pt x="30016" y="2025"/>
                  </a:moveTo>
                  <a:cubicBezTo>
                    <a:pt x="30028" y="2048"/>
                    <a:pt x="30028" y="2072"/>
                    <a:pt x="30051" y="2084"/>
                  </a:cubicBezTo>
                  <a:cubicBezTo>
                    <a:pt x="30063" y="2132"/>
                    <a:pt x="30075" y="2179"/>
                    <a:pt x="30087" y="2227"/>
                  </a:cubicBezTo>
                  <a:cubicBezTo>
                    <a:pt x="30111" y="2275"/>
                    <a:pt x="30123" y="2322"/>
                    <a:pt x="30123" y="2382"/>
                  </a:cubicBezTo>
                  <a:cubicBezTo>
                    <a:pt x="30123" y="2394"/>
                    <a:pt x="30123" y="2406"/>
                    <a:pt x="30135" y="2429"/>
                  </a:cubicBezTo>
                  <a:cubicBezTo>
                    <a:pt x="30123" y="2429"/>
                    <a:pt x="30111" y="2406"/>
                    <a:pt x="30087" y="2406"/>
                  </a:cubicBezTo>
                  <a:cubicBezTo>
                    <a:pt x="30051" y="2394"/>
                    <a:pt x="30004" y="2382"/>
                    <a:pt x="29968" y="2370"/>
                  </a:cubicBezTo>
                  <a:cubicBezTo>
                    <a:pt x="29944" y="2322"/>
                    <a:pt x="29909" y="2275"/>
                    <a:pt x="29885" y="2215"/>
                  </a:cubicBezTo>
                  <a:cubicBezTo>
                    <a:pt x="29897" y="2167"/>
                    <a:pt x="29944" y="2108"/>
                    <a:pt x="30016" y="2025"/>
                  </a:cubicBezTo>
                  <a:close/>
                  <a:moveTo>
                    <a:pt x="30956" y="1786"/>
                  </a:moveTo>
                  <a:cubicBezTo>
                    <a:pt x="30968" y="1786"/>
                    <a:pt x="30968" y="1798"/>
                    <a:pt x="30980" y="1798"/>
                  </a:cubicBezTo>
                  <a:lnTo>
                    <a:pt x="31016" y="1834"/>
                  </a:lnTo>
                  <a:lnTo>
                    <a:pt x="31099" y="2013"/>
                  </a:lnTo>
                  <a:cubicBezTo>
                    <a:pt x="31099" y="2048"/>
                    <a:pt x="31123" y="2096"/>
                    <a:pt x="31147" y="2156"/>
                  </a:cubicBezTo>
                  <a:cubicBezTo>
                    <a:pt x="31159" y="2179"/>
                    <a:pt x="31183" y="2203"/>
                    <a:pt x="31194" y="2227"/>
                  </a:cubicBezTo>
                  <a:lnTo>
                    <a:pt x="31135" y="2227"/>
                  </a:lnTo>
                  <a:cubicBezTo>
                    <a:pt x="31147" y="2251"/>
                    <a:pt x="31183" y="2251"/>
                    <a:pt x="31194" y="2263"/>
                  </a:cubicBezTo>
                  <a:cubicBezTo>
                    <a:pt x="31206" y="2275"/>
                    <a:pt x="31218" y="2286"/>
                    <a:pt x="31242" y="2322"/>
                  </a:cubicBezTo>
                  <a:cubicBezTo>
                    <a:pt x="31254" y="2346"/>
                    <a:pt x="31266" y="2394"/>
                    <a:pt x="31278" y="2429"/>
                  </a:cubicBezTo>
                  <a:cubicBezTo>
                    <a:pt x="31266" y="2406"/>
                    <a:pt x="31254" y="2394"/>
                    <a:pt x="31242" y="2394"/>
                  </a:cubicBezTo>
                  <a:cubicBezTo>
                    <a:pt x="31194" y="2370"/>
                    <a:pt x="31147" y="2322"/>
                    <a:pt x="31099" y="2275"/>
                  </a:cubicBezTo>
                  <a:cubicBezTo>
                    <a:pt x="31089" y="2255"/>
                    <a:pt x="31088" y="2235"/>
                    <a:pt x="31080" y="2215"/>
                  </a:cubicBezTo>
                  <a:lnTo>
                    <a:pt x="31080" y="2215"/>
                  </a:lnTo>
                  <a:cubicBezTo>
                    <a:pt x="31079" y="2215"/>
                    <a:pt x="31077" y="2215"/>
                    <a:pt x="31075" y="2215"/>
                  </a:cubicBezTo>
                  <a:cubicBezTo>
                    <a:pt x="31063" y="2191"/>
                    <a:pt x="31063" y="2156"/>
                    <a:pt x="31040" y="2132"/>
                  </a:cubicBezTo>
                  <a:cubicBezTo>
                    <a:pt x="31028" y="2072"/>
                    <a:pt x="31016" y="2025"/>
                    <a:pt x="31004" y="1965"/>
                  </a:cubicBezTo>
                  <a:cubicBezTo>
                    <a:pt x="30980" y="1905"/>
                    <a:pt x="30968" y="1858"/>
                    <a:pt x="30956" y="1798"/>
                  </a:cubicBezTo>
                  <a:lnTo>
                    <a:pt x="30956" y="1786"/>
                  </a:lnTo>
                  <a:close/>
                  <a:moveTo>
                    <a:pt x="32326" y="2442"/>
                  </a:moveTo>
                  <a:cubicBezTo>
                    <a:pt x="32326" y="2453"/>
                    <a:pt x="32326" y="2453"/>
                    <a:pt x="32337" y="2465"/>
                  </a:cubicBezTo>
                  <a:cubicBezTo>
                    <a:pt x="32326" y="2465"/>
                    <a:pt x="32326" y="2454"/>
                    <a:pt x="32326" y="2442"/>
                  </a:cubicBezTo>
                  <a:close/>
                  <a:moveTo>
                    <a:pt x="32718" y="2358"/>
                  </a:moveTo>
                  <a:lnTo>
                    <a:pt x="32766" y="2406"/>
                  </a:lnTo>
                  <a:cubicBezTo>
                    <a:pt x="32766" y="2441"/>
                    <a:pt x="32766" y="2453"/>
                    <a:pt x="32754" y="2465"/>
                  </a:cubicBezTo>
                  <a:cubicBezTo>
                    <a:pt x="32754" y="2453"/>
                    <a:pt x="32754" y="2441"/>
                    <a:pt x="32742" y="2417"/>
                  </a:cubicBezTo>
                  <a:cubicBezTo>
                    <a:pt x="32742" y="2406"/>
                    <a:pt x="32718" y="2382"/>
                    <a:pt x="32718" y="2358"/>
                  </a:cubicBezTo>
                  <a:close/>
                  <a:moveTo>
                    <a:pt x="35766" y="2251"/>
                  </a:moveTo>
                  <a:cubicBezTo>
                    <a:pt x="35814" y="2263"/>
                    <a:pt x="35886" y="2275"/>
                    <a:pt x="35921" y="2286"/>
                  </a:cubicBezTo>
                  <a:cubicBezTo>
                    <a:pt x="35981" y="2310"/>
                    <a:pt x="36064" y="2334"/>
                    <a:pt x="36124" y="2346"/>
                  </a:cubicBezTo>
                  <a:cubicBezTo>
                    <a:pt x="36183" y="2346"/>
                    <a:pt x="36243" y="2370"/>
                    <a:pt x="36302" y="2394"/>
                  </a:cubicBezTo>
                  <a:cubicBezTo>
                    <a:pt x="36338" y="2406"/>
                    <a:pt x="36386" y="2417"/>
                    <a:pt x="36433" y="2453"/>
                  </a:cubicBezTo>
                  <a:cubicBezTo>
                    <a:pt x="36409" y="2453"/>
                    <a:pt x="36409" y="2465"/>
                    <a:pt x="36397" y="2465"/>
                  </a:cubicBezTo>
                  <a:cubicBezTo>
                    <a:pt x="36326" y="2453"/>
                    <a:pt x="36231" y="2441"/>
                    <a:pt x="36147" y="2417"/>
                  </a:cubicBezTo>
                  <a:cubicBezTo>
                    <a:pt x="36100" y="2417"/>
                    <a:pt x="36064" y="2406"/>
                    <a:pt x="36016" y="2406"/>
                  </a:cubicBezTo>
                  <a:cubicBezTo>
                    <a:pt x="35969" y="2406"/>
                    <a:pt x="35921" y="2394"/>
                    <a:pt x="35886" y="2394"/>
                  </a:cubicBezTo>
                  <a:lnTo>
                    <a:pt x="35862" y="2394"/>
                  </a:lnTo>
                  <a:cubicBezTo>
                    <a:pt x="35838" y="2346"/>
                    <a:pt x="35826" y="2310"/>
                    <a:pt x="35778" y="2263"/>
                  </a:cubicBezTo>
                  <a:lnTo>
                    <a:pt x="35766" y="2251"/>
                  </a:lnTo>
                  <a:close/>
                  <a:moveTo>
                    <a:pt x="37076" y="2334"/>
                  </a:moveTo>
                  <a:lnTo>
                    <a:pt x="37076" y="2429"/>
                  </a:lnTo>
                  <a:lnTo>
                    <a:pt x="37076" y="2441"/>
                  </a:lnTo>
                  <a:cubicBezTo>
                    <a:pt x="37052" y="2453"/>
                    <a:pt x="37040" y="2453"/>
                    <a:pt x="37017" y="2465"/>
                  </a:cubicBezTo>
                  <a:cubicBezTo>
                    <a:pt x="36993" y="2441"/>
                    <a:pt x="36993" y="2406"/>
                    <a:pt x="36981" y="2382"/>
                  </a:cubicBezTo>
                  <a:lnTo>
                    <a:pt x="37076" y="2334"/>
                  </a:lnTo>
                  <a:close/>
                  <a:moveTo>
                    <a:pt x="30325" y="2227"/>
                  </a:moveTo>
                  <a:cubicBezTo>
                    <a:pt x="30349" y="2251"/>
                    <a:pt x="30361" y="2263"/>
                    <a:pt x="30373" y="2263"/>
                  </a:cubicBezTo>
                  <a:cubicBezTo>
                    <a:pt x="30385" y="2346"/>
                    <a:pt x="30385" y="2429"/>
                    <a:pt x="30409" y="2477"/>
                  </a:cubicBezTo>
                  <a:cubicBezTo>
                    <a:pt x="30385" y="2477"/>
                    <a:pt x="30373" y="2477"/>
                    <a:pt x="30361" y="2465"/>
                  </a:cubicBezTo>
                  <a:cubicBezTo>
                    <a:pt x="30361" y="2394"/>
                    <a:pt x="30349" y="2322"/>
                    <a:pt x="30325" y="2227"/>
                  </a:cubicBezTo>
                  <a:close/>
                  <a:moveTo>
                    <a:pt x="31967" y="2423"/>
                  </a:moveTo>
                  <a:lnTo>
                    <a:pt x="31992" y="2441"/>
                  </a:lnTo>
                  <a:cubicBezTo>
                    <a:pt x="32016" y="2441"/>
                    <a:pt x="32016" y="2453"/>
                    <a:pt x="32028" y="2453"/>
                  </a:cubicBezTo>
                  <a:cubicBezTo>
                    <a:pt x="32016" y="2465"/>
                    <a:pt x="32016" y="2465"/>
                    <a:pt x="32028" y="2477"/>
                  </a:cubicBezTo>
                  <a:cubicBezTo>
                    <a:pt x="32007" y="2457"/>
                    <a:pt x="31987" y="2439"/>
                    <a:pt x="31967" y="2423"/>
                  </a:cubicBezTo>
                  <a:close/>
                  <a:moveTo>
                    <a:pt x="36481" y="2465"/>
                  </a:moveTo>
                  <a:cubicBezTo>
                    <a:pt x="36493" y="2465"/>
                    <a:pt x="36505" y="2477"/>
                    <a:pt x="36505" y="2477"/>
                  </a:cubicBezTo>
                  <a:cubicBezTo>
                    <a:pt x="36505" y="2477"/>
                    <a:pt x="36493" y="2477"/>
                    <a:pt x="36481" y="2465"/>
                  </a:cubicBezTo>
                  <a:close/>
                  <a:moveTo>
                    <a:pt x="33605" y="2353"/>
                  </a:moveTo>
                  <a:cubicBezTo>
                    <a:pt x="33636" y="2397"/>
                    <a:pt x="33649" y="2431"/>
                    <a:pt x="33683" y="2465"/>
                  </a:cubicBezTo>
                  <a:lnTo>
                    <a:pt x="33659" y="2489"/>
                  </a:lnTo>
                  <a:cubicBezTo>
                    <a:pt x="33639" y="2440"/>
                    <a:pt x="33628" y="2399"/>
                    <a:pt x="33605" y="2353"/>
                  </a:cubicBezTo>
                  <a:close/>
                  <a:moveTo>
                    <a:pt x="29797" y="2443"/>
                  </a:moveTo>
                  <a:lnTo>
                    <a:pt x="29797" y="2443"/>
                  </a:lnTo>
                  <a:cubicBezTo>
                    <a:pt x="29804" y="2450"/>
                    <a:pt x="29813" y="2458"/>
                    <a:pt x="29813" y="2465"/>
                  </a:cubicBezTo>
                  <a:cubicBezTo>
                    <a:pt x="29821" y="2473"/>
                    <a:pt x="29824" y="2485"/>
                    <a:pt x="29828" y="2496"/>
                  </a:cubicBezTo>
                  <a:lnTo>
                    <a:pt x="29828" y="2496"/>
                  </a:lnTo>
                  <a:lnTo>
                    <a:pt x="29797" y="2443"/>
                  </a:lnTo>
                  <a:close/>
                  <a:moveTo>
                    <a:pt x="34302" y="2406"/>
                  </a:moveTo>
                  <a:cubicBezTo>
                    <a:pt x="34314" y="2429"/>
                    <a:pt x="34314" y="2429"/>
                    <a:pt x="34314" y="2441"/>
                  </a:cubicBezTo>
                  <a:cubicBezTo>
                    <a:pt x="34290" y="2453"/>
                    <a:pt x="34278" y="2489"/>
                    <a:pt x="34242" y="2501"/>
                  </a:cubicBezTo>
                  <a:lnTo>
                    <a:pt x="34231" y="2489"/>
                  </a:lnTo>
                  <a:cubicBezTo>
                    <a:pt x="34231" y="2465"/>
                    <a:pt x="34207" y="2465"/>
                    <a:pt x="34207" y="2465"/>
                  </a:cubicBezTo>
                  <a:cubicBezTo>
                    <a:pt x="34242" y="2453"/>
                    <a:pt x="34266" y="2441"/>
                    <a:pt x="34302" y="2406"/>
                  </a:cubicBezTo>
                  <a:close/>
                  <a:moveTo>
                    <a:pt x="30552" y="2394"/>
                  </a:moveTo>
                  <a:cubicBezTo>
                    <a:pt x="30563" y="2441"/>
                    <a:pt x="30587" y="2465"/>
                    <a:pt x="30587" y="2513"/>
                  </a:cubicBezTo>
                  <a:lnTo>
                    <a:pt x="30563" y="2513"/>
                  </a:lnTo>
                  <a:cubicBezTo>
                    <a:pt x="30563" y="2477"/>
                    <a:pt x="30552" y="2441"/>
                    <a:pt x="30552" y="2394"/>
                  </a:cubicBezTo>
                  <a:close/>
                  <a:moveTo>
                    <a:pt x="30016" y="2477"/>
                  </a:moveTo>
                  <a:cubicBezTo>
                    <a:pt x="30063" y="2477"/>
                    <a:pt x="30111" y="2501"/>
                    <a:pt x="30135" y="2513"/>
                  </a:cubicBezTo>
                  <a:lnTo>
                    <a:pt x="30135" y="2548"/>
                  </a:lnTo>
                  <a:cubicBezTo>
                    <a:pt x="30111" y="2548"/>
                    <a:pt x="30075" y="2548"/>
                    <a:pt x="30051" y="2525"/>
                  </a:cubicBezTo>
                  <a:cubicBezTo>
                    <a:pt x="30028" y="2513"/>
                    <a:pt x="30028" y="2501"/>
                    <a:pt x="30016" y="2477"/>
                  </a:cubicBezTo>
                  <a:close/>
                  <a:moveTo>
                    <a:pt x="34183" y="2477"/>
                  </a:moveTo>
                  <a:cubicBezTo>
                    <a:pt x="34183" y="2501"/>
                    <a:pt x="34195" y="2501"/>
                    <a:pt x="34195" y="2513"/>
                  </a:cubicBezTo>
                  <a:lnTo>
                    <a:pt x="34195" y="2560"/>
                  </a:lnTo>
                  <a:cubicBezTo>
                    <a:pt x="34183" y="2548"/>
                    <a:pt x="34171" y="2513"/>
                    <a:pt x="34171" y="2501"/>
                  </a:cubicBezTo>
                  <a:cubicBezTo>
                    <a:pt x="34171" y="2501"/>
                    <a:pt x="34183" y="2501"/>
                    <a:pt x="34183" y="2477"/>
                  </a:cubicBezTo>
                  <a:close/>
                  <a:moveTo>
                    <a:pt x="33207" y="2227"/>
                  </a:moveTo>
                  <a:cubicBezTo>
                    <a:pt x="33219" y="2251"/>
                    <a:pt x="33230" y="2275"/>
                    <a:pt x="33242" y="2286"/>
                  </a:cubicBezTo>
                  <a:cubicBezTo>
                    <a:pt x="33219" y="2346"/>
                    <a:pt x="33171" y="2406"/>
                    <a:pt x="33147" y="2453"/>
                  </a:cubicBezTo>
                  <a:cubicBezTo>
                    <a:pt x="33111" y="2501"/>
                    <a:pt x="33099" y="2548"/>
                    <a:pt x="33064" y="2572"/>
                  </a:cubicBezTo>
                  <a:cubicBezTo>
                    <a:pt x="33052" y="2560"/>
                    <a:pt x="33052" y="2548"/>
                    <a:pt x="33040" y="2548"/>
                  </a:cubicBezTo>
                  <a:cubicBezTo>
                    <a:pt x="33004" y="2513"/>
                    <a:pt x="32980" y="2489"/>
                    <a:pt x="32968" y="2453"/>
                  </a:cubicBezTo>
                  <a:cubicBezTo>
                    <a:pt x="33040" y="2382"/>
                    <a:pt x="33111" y="2310"/>
                    <a:pt x="33207" y="2227"/>
                  </a:cubicBezTo>
                  <a:close/>
                  <a:moveTo>
                    <a:pt x="37052" y="2501"/>
                  </a:moveTo>
                  <a:lnTo>
                    <a:pt x="37052" y="2548"/>
                  </a:lnTo>
                  <a:lnTo>
                    <a:pt x="37052" y="2572"/>
                  </a:lnTo>
                  <a:cubicBezTo>
                    <a:pt x="37052" y="2560"/>
                    <a:pt x="37040" y="2560"/>
                    <a:pt x="37040" y="2548"/>
                  </a:cubicBezTo>
                  <a:cubicBezTo>
                    <a:pt x="37029" y="2548"/>
                    <a:pt x="37029" y="2525"/>
                    <a:pt x="37029" y="2513"/>
                  </a:cubicBezTo>
                  <a:cubicBezTo>
                    <a:pt x="37040" y="2513"/>
                    <a:pt x="37040" y="2513"/>
                    <a:pt x="37052" y="2501"/>
                  </a:cubicBezTo>
                  <a:close/>
                  <a:moveTo>
                    <a:pt x="32861" y="2572"/>
                  </a:moveTo>
                  <a:cubicBezTo>
                    <a:pt x="32859" y="2573"/>
                    <a:pt x="32856" y="2574"/>
                    <a:pt x="32854" y="2575"/>
                  </a:cubicBezTo>
                  <a:lnTo>
                    <a:pt x="32854" y="2575"/>
                  </a:lnTo>
                  <a:cubicBezTo>
                    <a:pt x="32857" y="2577"/>
                    <a:pt x="32859" y="2579"/>
                    <a:pt x="32862" y="2581"/>
                  </a:cubicBezTo>
                  <a:lnTo>
                    <a:pt x="32862" y="2581"/>
                  </a:lnTo>
                  <a:cubicBezTo>
                    <a:pt x="32861" y="2578"/>
                    <a:pt x="32861" y="2575"/>
                    <a:pt x="32861" y="2572"/>
                  </a:cubicBezTo>
                  <a:close/>
                  <a:moveTo>
                    <a:pt x="33469" y="2239"/>
                  </a:moveTo>
                  <a:cubicBezTo>
                    <a:pt x="33480" y="2286"/>
                    <a:pt x="33504" y="2322"/>
                    <a:pt x="33516" y="2358"/>
                  </a:cubicBezTo>
                  <a:cubicBezTo>
                    <a:pt x="33528" y="2417"/>
                    <a:pt x="33540" y="2465"/>
                    <a:pt x="33564" y="2525"/>
                  </a:cubicBezTo>
                  <a:cubicBezTo>
                    <a:pt x="33576" y="2548"/>
                    <a:pt x="33576" y="2548"/>
                    <a:pt x="33576" y="2560"/>
                  </a:cubicBezTo>
                  <a:cubicBezTo>
                    <a:pt x="33552" y="2572"/>
                    <a:pt x="33540" y="2572"/>
                    <a:pt x="33540" y="2584"/>
                  </a:cubicBezTo>
                  <a:cubicBezTo>
                    <a:pt x="33528" y="2572"/>
                    <a:pt x="33528" y="2560"/>
                    <a:pt x="33516" y="2537"/>
                  </a:cubicBezTo>
                  <a:cubicBezTo>
                    <a:pt x="33480" y="2501"/>
                    <a:pt x="33457" y="2453"/>
                    <a:pt x="33409" y="2406"/>
                  </a:cubicBezTo>
                  <a:cubicBezTo>
                    <a:pt x="33397" y="2382"/>
                    <a:pt x="33361" y="2358"/>
                    <a:pt x="33349" y="2334"/>
                  </a:cubicBezTo>
                  <a:cubicBezTo>
                    <a:pt x="33385" y="2298"/>
                    <a:pt x="33409" y="2275"/>
                    <a:pt x="33445" y="2263"/>
                  </a:cubicBezTo>
                  <a:cubicBezTo>
                    <a:pt x="33445" y="2263"/>
                    <a:pt x="33457" y="2239"/>
                    <a:pt x="33469" y="2239"/>
                  </a:cubicBezTo>
                  <a:close/>
                  <a:moveTo>
                    <a:pt x="35683" y="2465"/>
                  </a:moveTo>
                  <a:lnTo>
                    <a:pt x="35683" y="2465"/>
                  </a:lnTo>
                  <a:cubicBezTo>
                    <a:pt x="35743" y="2501"/>
                    <a:pt x="35790" y="2513"/>
                    <a:pt x="35838" y="2560"/>
                  </a:cubicBezTo>
                  <a:cubicBezTo>
                    <a:pt x="35850" y="2572"/>
                    <a:pt x="35886" y="2584"/>
                    <a:pt x="35897" y="2608"/>
                  </a:cubicBezTo>
                  <a:lnTo>
                    <a:pt x="35766" y="2608"/>
                  </a:lnTo>
                  <a:cubicBezTo>
                    <a:pt x="35731" y="2548"/>
                    <a:pt x="35719" y="2513"/>
                    <a:pt x="35683" y="2465"/>
                  </a:cubicBezTo>
                  <a:close/>
                  <a:moveTo>
                    <a:pt x="32171" y="2013"/>
                  </a:moveTo>
                  <a:cubicBezTo>
                    <a:pt x="32171" y="2025"/>
                    <a:pt x="32195" y="2036"/>
                    <a:pt x="32206" y="2084"/>
                  </a:cubicBezTo>
                  <a:cubicBezTo>
                    <a:pt x="32218" y="2132"/>
                    <a:pt x="32242" y="2203"/>
                    <a:pt x="32278" y="2286"/>
                  </a:cubicBezTo>
                  <a:lnTo>
                    <a:pt x="32326" y="2429"/>
                  </a:lnTo>
                  <a:cubicBezTo>
                    <a:pt x="32326" y="2441"/>
                    <a:pt x="32302" y="2441"/>
                    <a:pt x="32302" y="2453"/>
                  </a:cubicBezTo>
                  <a:cubicBezTo>
                    <a:pt x="32290" y="2501"/>
                    <a:pt x="32278" y="2513"/>
                    <a:pt x="32278" y="2513"/>
                  </a:cubicBezTo>
                  <a:lnTo>
                    <a:pt x="32326" y="2465"/>
                  </a:lnTo>
                  <a:lnTo>
                    <a:pt x="32337" y="2477"/>
                  </a:lnTo>
                  <a:lnTo>
                    <a:pt x="32349" y="2501"/>
                  </a:lnTo>
                  <a:cubicBezTo>
                    <a:pt x="32349" y="2525"/>
                    <a:pt x="32373" y="2548"/>
                    <a:pt x="32373" y="2572"/>
                  </a:cubicBezTo>
                  <a:cubicBezTo>
                    <a:pt x="32373" y="2584"/>
                    <a:pt x="32373" y="2596"/>
                    <a:pt x="32385" y="2620"/>
                  </a:cubicBezTo>
                  <a:lnTo>
                    <a:pt x="32349" y="2584"/>
                  </a:lnTo>
                  <a:cubicBezTo>
                    <a:pt x="32314" y="2560"/>
                    <a:pt x="32254" y="2513"/>
                    <a:pt x="32206" y="2489"/>
                  </a:cubicBezTo>
                  <a:cubicBezTo>
                    <a:pt x="32171" y="2465"/>
                    <a:pt x="32147" y="2441"/>
                    <a:pt x="32111" y="2429"/>
                  </a:cubicBezTo>
                  <a:cubicBezTo>
                    <a:pt x="32087" y="2382"/>
                    <a:pt x="32076" y="2334"/>
                    <a:pt x="32052" y="2286"/>
                  </a:cubicBezTo>
                  <a:lnTo>
                    <a:pt x="32016" y="2203"/>
                  </a:lnTo>
                  <a:cubicBezTo>
                    <a:pt x="32028" y="2191"/>
                    <a:pt x="32028" y="2167"/>
                    <a:pt x="32040" y="2156"/>
                  </a:cubicBezTo>
                  <a:cubicBezTo>
                    <a:pt x="32064" y="2108"/>
                    <a:pt x="32111" y="2072"/>
                    <a:pt x="32171" y="2013"/>
                  </a:cubicBezTo>
                  <a:close/>
                  <a:moveTo>
                    <a:pt x="35909" y="2501"/>
                  </a:moveTo>
                  <a:cubicBezTo>
                    <a:pt x="36005" y="2513"/>
                    <a:pt x="36076" y="2548"/>
                    <a:pt x="36159" y="2572"/>
                  </a:cubicBezTo>
                  <a:cubicBezTo>
                    <a:pt x="36183" y="2572"/>
                    <a:pt x="36183" y="2572"/>
                    <a:pt x="36195" y="2584"/>
                  </a:cubicBezTo>
                  <a:cubicBezTo>
                    <a:pt x="36195" y="2584"/>
                    <a:pt x="36207" y="2584"/>
                    <a:pt x="36207" y="2596"/>
                  </a:cubicBezTo>
                  <a:cubicBezTo>
                    <a:pt x="36207" y="2608"/>
                    <a:pt x="36195" y="2608"/>
                    <a:pt x="36183" y="2620"/>
                  </a:cubicBezTo>
                  <a:cubicBezTo>
                    <a:pt x="36183" y="2608"/>
                    <a:pt x="36159" y="2584"/>
                    <a:pt x="36159" y="2572"/>
                  </a:cubicBezTo>
                  <a:lnTo>
                    <a:pt x="36159" y="2632"/>
                  </a:lnTo>
                  <a:cubicBezTo>
                    <a:pt x="36136" y="2632"/>
                    <a:pt x="36100" y="2632"/>
                    <a:pt x="36076" y="2620"/>
                  </a:cubicBezTo>
                  <a:cubicBezTo>
                    <a:pt x="36028" y="2620"/>
                    <a:pt x="35981" y="2608"/>
                    <a:pt x="35945" y="2608"/>
                  </a:cubicBezTo>
                  <a:lnTo>
                    <a:pt x="35921" y="2608"/>
                  </a:lnTo>
                  <a:cubicBezTo>
                    <a:pt x="35921" y="2584"/>
                    <a:pt x="35909" y="2548"/>
                    <a:pt x="35909" y="2513"/>
                  </a:cubicBezTo>
                  <a:lnTo>
                    <a:pt x="35909" y="2501"/>
                  </a:lnTo>
                  <a:close/>
                  <a:moveTo>
                    <a:pt x="31433" y="2394"/>
                  </a:moveTo>
                  <a:lnTo>
                    <a:pt x="31433" y="2394"/>
                  </a:lnTo>
                  <a:cubicBezTo>
                    <a:pt x="31456" y="2406"/>
                    <a:pt x="31492" y="2441"/>
                    <a:pt x="31516" y="2453"/>
                  </a:cubicBezTo>
                  <a:cubicBezTo>
                    <a:pt x="31552" y="2477"/>
                    <a:pt x="31599" y="2513"/>
                    <a:pt x="31623" y="2548"/>
                  </a:cubicBezTo>
                  <a:cubicBezTo>
                    <a:pt x="31635" y="2548"/>
                    <a:pt x="31635" y="2560"/>
                    <a:pt x="31659" y="2560"/>
                  </a:cubicBezTo>
                  <a:cubicBezTo>
                    <a:pt x="31671" y="2584"/>
                    <a:pt x="31671" y="2632"/>
                    <a:pt x="31683" y="2656"/>
                  </a:cubicBezTo>
                  <a:cubicBezTo>
                    <a:pt x="31623" y="2620"/>
                    <a:pt x="31575" y="2572"/>
                    <a:pt x="31516" y="2513"/>
                  </a:cubicBezTo>
                  <a:lnTo>
                    <a:pt x="31444" y="2441"/>
                  </a:lnTo>
                  <a:cubicBezTo>
                    <a:pt x="31444" y="2417"/>
                    <a:pt x="31433" y="2406"/>
                    <a:pt x="31433" y="2394"/>
                  </a:cubicBezTo>
                  <a:close/>
                  <a:moveTo>
                    <a:pt x="36243" y="2608"/>
                  </a:moveTo>
                  <a:cubicBezTo>
                    <a:pt x="36255" y="2608"/>
                    <a:pt x="36267" y="2620"/>
                    <a:pt x="36278" y="2632"/>
                  </a:cubicBezTo>
                  <a:lnTo>
                    <a:pt x="36278" y="2620"/>
                  </a:lnTo>
                  <a:cubicBezTo>
                    <a:pt x="36326" y="2632"/>
                    <a:pt x="36362" y="2644"/>
                    <a:pt x="36397" y="2667"/>
                  </a:cubicBezTo>
                  <a:lnTo>
                    <a:pt x="36386" y="2667"/>
                  </a:lnTo>
                  <a:cubicBezTo>
                    <a:pt x="36362" y="2667"/>
                    <a:pt x="36314" y="2667"/>
                    <a:pt x="36278" y="2644"/>
                  </a:cubicBezTo>
                  <a:cubicBezTo>
                    <a:pt x="36267" y="2644"/>
                    <a:pt x="36255" y="2644"/>
                    <a:pt x="36243" y="2632"/>
                  </a:cubicBezTo>
                  <a:lnTo>
                    <a:pt x="36195" y="2632"/>
                  </a:lnTo>
                  <a:cubicBezTo>
                    <a:pt x="36207" y="2620"/>
                    <a:pt x="36219" y="2620"/>
                    <a:pt x="36243" y="2608"/>
                  </a:cubicBezTo>
                  <a:close/>
                  <a:moveTo>
                    <a:pt x="37529" y="2432"/>
                  </a:moveTo>
                  <a:cubicBezTo>
                    <a:pt x="37555" y="2432"/>
                    <a:pt x="37582" y="2435"/>
                    <a:pt x="37612" y="2441"/>
                  </a:cubicBezTo>
                  <a:lnTo>
                    <a:pt x="37386" y="2525"/>
                  </a:lnTo>
                  <a:cubicBezTo>
                    <a:pt x="37350" y="2548"/>
                    <a:pt x="37326" y="2560"/>
                    <a:pt x="37279" y="2584"/>
                  </a:cubicBezTo>
                  <a:lnTo>
                    <a:pt x="37279" y="2560"/>
                  </a:lnTo>
                  <a:cubicBezTo>
                    <a:pt x="37279" y="2548"/>
                    <a:pt x="37290" y="2513"/>
                    <a:pt x="37290" y="2501"/>
                  </a:cubicBezTo>
                  <a:lnTo>
                    <a:pt x="37290" y="2501"/>
                  </a:lnTo>
                  <a:cubicBezTo>
                    <a:pt x="37279" y="2513"/>
                    <a:pt x="37279" y="2525"/>
                    <a:pt x="37267" y="2560"/>
                  </a:cubicBezTo>
                  <a:cubicBezTo>
                    <a:pt x="37267" y="2572"/>
                    <a:pt x="37255" y="2584"/>
                    <a:pt x="37255" y="2584"/>
                  </a:cubicBezTo>
                  <a:lnTo>
                    <a:pt x="37255" y="2608"/>
                  </a:lnTo>
                  <a:cubicBezTo>
                    <a:pt x="37219" y="2620"/>
                    <a:pt x="37195" y="2644"/>
                    <a:pt x="37159" y="2667"/>
                  </a:cubicBezTo>
                  <a:lnTo>
                    <a:pt x="37159" y="2644"/>
                  </a:lnTo>
                  <a:cubicBezTo>
                    <a:pt x="37159" y="2620"/>
                    <a:pt x="37148" y="2572"/>
                    <a:pt x="37148" y="2548"/>
                  </a:cubicBezTo>
                  <a:lnTo>
                    <a:pt x="37148" y="2489"/>
                  </a:lnTo>
                  <a:cubicBezTo>
                    <a:pt x="37231" y="2453"/>
                    <a:pt x="37338" y="2441"/>
                    <a:pt x="37445" y="2441"/>
                  </a:cubicBezTo>
                  <a:cubicBezTo>
                    <a:pt x="37475" y="2435"/>
                    <a:pt x="37502" y="2432"/>
                    <a:pt x="37529" y="2432"/>
                  </a:cubicBezTo>
                  <a:close/>
                  <a:moveTo>
                    <a:pt x="31075" y="2667"/>
                  </a:moveTo>
                  <a:lnTo>
                    <a:pt x="31075" y="2679"/>
                  </a:lnTo>
                  <a:lnTo>
                    <a:pt x="31063" y="2679"/>
                  </a:lnTo>
                  <a:lnTo>
                    <a:pt x="31063" y="2667"/>
                  </a:lnTo>
                  <a:close/>
                  <a:moveTo>
                    <a:pt x="31718" y="2239"/>
                  </a:moveTo>
                  <a:cubicBezTo>
                    <a:pt x="31730" y="2275"/>
                    <a:pt x="31742" y="2286"/>
                    <a:pt x="31754" y="2310"/>
                  </a:cubicBezTo>
                  <a:cubicBezTo>
                    <a:pt x="31837" y="2394"/>
                    <a:pt x="31933" y="2501"/>
                    <a:pt x="32028" y="2620"/>
                  </a:cubicBezTo>
                  <a:cubicBezTo>
                    <a:pt x="32028" y="2644"/>
                    <a:pt x="32028" y="2679"/>
                    <a:pt x="32040" y="2703"/>
                  </a:cubicBezTo>
                  <a:cubicBezTo>
                    <a:pt x="32016" y="2691"/>
                    <a:pt x="31992" y="2679"/>
                    <a:pt x="31968" y="2644"/>
                  </a:cubicBezTo>
                  <a:lnTo>
                    <a:pt x="31921" y="2596"/>
                  </a:lnTo>
                  <a:cubicBezTo>
                    <a:pt x="31861" y="2525"/>
                    <a:pt x="31790" y="2465"/>
                    <a:pt x="31730" y="2406"/>
                  </a:cubicBezTo>
                  <a:cubicBezTo>
                    <a:pt x="31730" y="2382"/>
                    <a:pt x="31718" y="2358"/>
                    <a:pt x="31718" y="2334"/>
                  </a:cubicBezTo>
                  <a:lnTo>
                    <a:pt x="31718" y="2239"/>
                  </a:lnTo>
                  <a:close/>
                  <a:moveTo>
                    <a:pt x="32468" y="2667"/>
                  </a:moveTo>
                  <a:lnTo>
                    <a:pt x="32468" y="2667"/>
                  </a:lnTo>
                  <a:cubicBezTo>
                    <a:pt x="32492" y="2679"/>
                    <a:pt x="32504" y="2691"/>
                    <a:pt x="32504" y="2703"/>
                  </a:cubicBezTo>
                  <a:cubicBezTo>
                    <a:pt x="32504" y="2703"/>
                    <a:pt x="32492" y="2703"/>
                    <a:pt x="32492" y="2691"/>
                  </a:cubicBezTo>
                  <a:cubicBezTo>
                    <a:pt x="32468" y="2679"/>
                    <a:pt x="32468" y="2667"/>
                    <a:pt x="32468" y="2667"/>
                  </a:cubicBezTo>
                  <a:close/>
                  <a:moveTo>
                    <a:pt x="34731" y="2608"/>
                  </a:moveTo>
                  <a:lnTo>
                    <a:pt x="34731" y="2608"/>
                  </a:lnTo>
                  <a:cubicBezTo>
                    <a:pt x="34766" y="2632"/>
                    <a:pt x="34790" y="2644"/>
                    <a:pt x="34826" y="2679"/>
                  </a:cubicBezTo>
                  <a:cubicBezTo>
                    <a:pt x="34814" y="2691"/>
                    <a:pt x="34790" y="2691"/>
                    <a:pt x="34790" y="2703"/>
                  </a:cubicBezTo>
                  <a:lnTo>
                    <a:pt x="34778" y="2691"/>
                  </a:lnTo>
                  <a:cubicBezTo>
                    <a:pt x="34754" y="2644"/>
                    <a:pt x="34731" y="2632"/>
                    <a:pt x="34731" y="2608"/>
                  </a:cubicBezTo>
                  <a:close/>
                  <a:moveTo>
                    <a:pt x="34076" y="2548"/>
                  </a:moveTo>
                  <a:cubicBezTo>
                    <a:pt x="34100" y="2572"/>
                    <a:pt x="34100" y="2584"/>
                    <a:pt x="34111" y="2620"/>
                  </a:cubicBezTo>
                  <a:cubicBezTo>
                    <a:pt x="34111" y="2632"/>
                    <a:pt x="34123" y="2644"/>
                    <a:pt x="34123" y="2667"/>
                  </a:cubicBezTo>
                  <a:cubicBezTo>
                    <a:pt x="34100" y="2679"/>
                    <a:pt x="34076" y="2691"/>
                    <a:pt x="34064" y="2727"/>
                  </a:cubicBezTo>
                  <a:cubicBezTo>
                    <a:pt x="34052" y="2691"/>
                    <a:pt x="34040" y="2679"/>
                    <a:pt x="34016" y="2644"/>
                  </a:cubicBezTo>
                  <a:cubicBezTo>
                    <a:pt x="34004" y="2632"/>
                    <a:pt x="33992" y="2608"/>
                    <a:pt x="33981" y="2584"/>
                  </a:cubicBezTo>
                  <a:cubicBezTo>
                    <a:pt x="34004" y="2572"/>
                    <a:pt x="34052" y="2560"/>
                    <a:pt x="34076" y="2548"/>
                  </a:cubicBezTo>
                  <a:close/>
                  <a:moveTo>
                    <a:pt x="32564" y="2167"/>
                  </a:moveTo>
                  <a:lnTo>
                    <a:pt x="32635" y="2251"/>
                  </a:lnTo>
                  <a:cubicBezTo>
                    <a:pt x="32671" y="2275"/>
                    <a:pt x="32683" y="2310"/>
                    <a:pt x="32707" y="2334"/>
                  </a:cubicBezTo>
                  <a:cubicBezTo>
                    <a:pt x="32707" y="2370"/>
                    <a:pt x="32707" y="2394"/>
                    <a:pt x="32730" y="2429"/>
                  </a:cubicBezTo>
                  <a:lnTo>
                    <a:pt x="32730" y="2513"/>
                  </a:lnTo>
                  <a:cubicBezTo>
                    <a:pt x="32707" y="2525"/>
                    <a:pt x="32707" y="2548"/>
                    <a:pt x="32695" y="2560"/>
                  </a:cubicBezTo>
                  <a:cubicBezTo>
                    <a:pt x="32647" y="2525"/>
                    <a:pt x="32611" y="2465"/>
                    <a:pt x="32564" y="2441"/>
                  </a:cubicBezTo>
                  <a:cubicBezTo>
                    <a:pt x="32537" y="2414"/>
                    <a:pt x="32510" y="2399"/>
                    <a:pt x="32487" y="2384"/>
                  </a:cubicBezTo>
                  <a:lnTo>
                    <a:pt x="32487" y="2384"/>
                  </a:lnTo>
                  <a:cubicBezTo>
                    <a:pt x="32506" y="2404"/>
                    <a:pt x="32527" y="2428"/>
                    <a:pt x="32552" y="2453"/>
                  </a:cubicBezTo>
                  <a:cubicBezTo>
                    <a:pt x="32587" y="2501"/>
                    <a:pt x="32623" y="2560"/>
                    <a:pt x="32671" y="2620"/>
                  </a:cubicBezTo>
                  <a:cubicBezTo>
                    <a:pt x="32671" y="2620"/>
                    <a:pt x="32671" y="2632"/>
                    <a:pt x="32683" y="2632"/>
                  </a:cubicBezTo>
                  <a:cubicBezTo>
                    <a:pt x="32671" y="2679"/>
                    <a:pt x="32635" y="2703"/>
                    <a:pt x="32623" y="2751"/>
                  </a:cubicBezTo>
                  <a:lnTo>
                    <a:pt x="32611" y="2739"/>
                  </a:lnTo>
                  <a:cubicBezTo>
                    <a:pt x="32552" y="2703"/>
                    <a:pt x="32516" y="2667"/>
                    <a:pt x="32492" y="2632"/>
                  </a:cubicBezTo>
                  <a:cubicBezTo>
                    <a:pt x="32468" y="2620"/>
                    <a:pt x="32457" y="2608"/>
                    <a:pt x="32445" y="2572"/>
                  </a:cubicBezTo>
                  <a:cubicBezTo>
                    <a:pt x="32445" y="2560"/>
                    <a:pt x="32433" y="2548"/>
                    <a:pt x="32433" y="2548"/>
                  </a:cubicBezTo>
                  <a:cubicBezTo>
                    <a:pt x="32409" y="2501"/>
                    <a:pt x="32385" y="2441"/>
                    <a:pt x="32373" y="2394"/>
                  </a:cubicBezTo>
                  <a:cubicBezTo>
                    <a:pt x="32385" y="2382"/>
                    <a:pt x="32397" y="2370"/>
                    <a:pt x="32409" y="2334"/>
                  </a:cubicBezTo>
                  <a:cubicBezTo>
                    <a:pt x="32445" y="2310"/>
                    <a:pt x="32468" y="2263"/>
                    <a:pt x="32516" y="2227"/>
                  </a:cubicBezTo>
                  <a:cubicBezTo>
                    <a:pt x="32528" y="2215"/>
                    <a:pt x="32552" y="2203"/>
                    <a:pt x="32564" y="2167"/>
                  </a:cubicBezTo>
                  <a:close/>
                  <a:moveTo>
                    <a:pt x="29301" y="2727"/>
                  </a:moveTo>
                  <a:cubicBezTo>
                    <a:pt x="29361" y="2739"/>
                    <a:pt x="29409" y="2763"/>
                    <a:pt x="29468" y="2787"/>
                  </a:cubicBezTo>
                  <a:cubicBezTo>
                    <a:pt x="29349" y="2787"/>
                    <a:pt x="29230" y="2787"/>
                    <a:pt x="29111" y="2763"/>
                  </a:cubicBezTo>
                  <a:cubicBezTo>
                    <a:pt x="29063" y="2763"/>
                    <a:pt x="29016" y="2751"/>
                    <a:pt x="28980" y="2739"/>
                  </a:cubicBezTo>
                  <a:lnTo>
                    <a:pt x="29111" y="2739"/>
                  </a:lnTo>
                  <a:cubicBezTo>
                    <a:pt x="29170" y="2739"/>
                    <a:pt x="29230" y="2739"/>
                    <a:pt x="29278" y="2727"/>
                  </a:cubicBezTo>
                  <a:close/>
                  <a:moveTo>
                    <a:pt x="37576" y="2620"/>
                  </a:moveTo>
                  <a:cubicBezTo>
                    <a:pt x="37564" y="2632"/>
                    <a:pt x="37517" y="2644"/>
                    <a:pt x="37493" y="2667"/>
                  </a:cubicBezTo>
                  <a:cubicBezTo>
                    <a:pt x="37410" y="2703"/>
                    <a:pt x="37350" y="2751"/>
                    <a:pt x="37290" y="2798"/>
                  </a:cubicBezTo>
                  <a:cubicBezTo>
                    <a:pt x="37290" y="2763"/>
                    <a:pt x="37279" y="2727"/>
                    <a:pt x="37279" y="2691"/>
                  </a:cubicBezTo>
                  <a:cubicBezTo>
                    <a:pt x="37326" y="2679"/>
                    <a:pt x="37386" y="2644"/>
                    <a:pt x="37421" y="2644"/>
                  </a:cubicBezTo>
                  <a:cubicBezTo>
                    <a:pt x="37469" y="2632"/>
                    <a:pt x="37529" y="2620"/>
                    <a:pt x="37576" y="2620"/>
                  </a:cubicBezTo>
                  <a:close/>
                  <a:moveTo>
                    <a:pt x="34409" y="2703"/>
                  </a:moveTo>
                  <a:lnTo>
                    <a:pt x="34445" y="2800"/>
                  </a:lnTo>
                  <a:lnTo>
                    <a:pt x="34445" y="2800"/>
                  </a:lnTo>
                  <a:cubicBezTo>
                    <a:pt x="34427" y="2768"/>
                    <a:pt x="34410" y="2746"/>
                    <a:pt x="34399" y="2711"/>
                  </a:cubicBezTo>
                  <a:lnTo>
                    <a:pt x="34399" y="2711"/>
                  </a:lnTo>
                  <a:cubicBezTo>
                    <a:pt x="34401" y="2708"/>
                    <a:pt x="34404" y="2703"/>
                    <a:pt x="34409" y="2703"/>
                  </a:cubicBezTo>
                  <a:close/>
                  <a:moveTo>
                    <a:pt x="36207" y="2703"/>
                  </a:moveTo>
                  <a:cubicBezTo>
                    <a:pt x="36219" y="2703"/>
                    <a:pt x="36231" y="2727"/>
                    <a:pt x="36255" y="2727"/>
                  </a:cubicBezTo>
                  <a:lnTo>
                    <a:pt x="36255" y="2763"/>
                  </a:lnTo>
                  <a:lnTo>
                    <a:pt x="36255" y="2810"/>
                  </a:lnTo>
                  <a:cubicBezTo>
                    <a:pt x="36255" y="2775"/>
                    <a:pt x="36243" y="2751"/>
                    <a:pt x="36219" y="2739"/>
                  </a:cubicBezTo>
                  <a:cubicBezTo>
                    <a:pt x="36219" y="2727"/>
                    <a:pt x="36219" y="2727"/>
                    <a:pt x="36207" y="2703"/>
                  </a:cubicBezTo>
                  <a:close/>
                  <a:moveTo>
                    <a:pt x="33302" y="2406"/>
                  </a:moveTo>
                  <a:cubicBezTo>
                    <a:pt x="33326" y="2441"/>
                    <a:pt x="33338" y="2453"/>
                    <a:pt x="33349" y="2489"/>
                  </a:cubicBezTo>
                  <a:cubicBezTo>
                    <a:pt x="33385" y="2525"/>
                    <a:pt x="33409" y="2572"/>
                    <a:pt x="33421" y="2632"/>
                  </a:cubicBezTo>
                  <a:cubicBezTo>
                    <a:pt x="33445" y="2667"/>
                    <a:pt x="33445" y="2679"/>
                    <a:pt x="33457" y="2703"/>
                  </a:cubicBezTo>
                  <a:lnTo>
                    <a:pt x="33385" y="2787"/>
                  </a:lnTo>
                  <a:lnTo>
                    <a:pt x="33385" y="2727"/>
                  </a:lnTo>
                  <a:lnTo>
                    <a:pt x="33385" y="2667"/>
                  </a:lnTo>
                  <a:cubicBezTo>
                    <a:pt x="33385" y="2667"/>
                    <a:pt x="33385" y="2691"/>
                    <a:pt x="33361" y="2727"/>
                  </a:cubicBezTo>
                  <a:cubicBezTo>
                    <a:pt x="33361" y="2739"/>
                    <a:pt x="33349" y="2763"/>
                    <a:pt x="33349" y="2798"/>
                  </a:cubicBezTo>
                  <a:lnTo>
                    <a:pt x="33349" y="2810"/>
                  </a:lnTo>
                  <a:cubicBezTo>
                    <a:pt x="33346" y="2807"/>
                    <a:pt x="33344" y="2806"/>
                    <a:pt x="33340" y="2806"/>
                  </a:cubicBezTo>
                  <a:cubicBezTo>
                    <a:pt x="33331" y="2806"/>
                    <a:pt x="33320" y="2819"/>
                    <a:pt x="33302" y="2846"/>
                  </a:cubicBezTo>
                  <a:cubicBezTo>
                    <a:pt x="33278" y="2798"/>
                    <a:pt x="33242" y="2763"/>
                    <a:pt x="33207" y="2715"/>
                  </a:cubicBezTo>
                  <a:cubicBezTo>
                    <a:pt x="33171" y="2691"/>
                    <a:pt x="33147" y="2644"/>
                    <a:pt x="33111" y="2620"/>
                  </a:cubicBezTo>
                  <a:cubicBezTo>
                    <a:pt x="33147" y="2584"/>
                    <a:pt x="33171" y="2548"/>
                    <a:pt x="33207" y="2513"/>
                  </a:cubicBezTo>
                  <a:cubicBezTo>
                    <a:pt x="33230" y="2489"/>
                    <a:pt x="33266" y="2441"/>
                    <a:pt x="33302" y="2406"/>
                  </a:cubicBezTo>
                  <a:close/>
                  <a:moveTo>
                    <a:pt x="37255" y="2703"/>
                  </a:moveTo>
                  <a:lnTo>
                    <a:pt x="37255" y="2810"/>
                  </a:lnTo>
                  <a:lnTo>
                    <a:pt x="37255" y="2846"/>
                  </a:lnTo>
                  <a:lnTo>
                    <a:pt x="37231" y="2822"/>
                  </a:lnTo>
                  <a:cubicBezTo>
                    <a:pt x="37219" y="2798"/>
                    <a:pt x="37207" y="2763"/>
                    <a:pt x="37207" y="2739"/>
                  </a:cubicBezTo>
                  <a:cubicBezTo>
                    <a:pt x="37219" y="2727"/>
                    <a:pt x="37231" y="2727"/>
                    <a:pt x="37255" y="2703"/>
                  </a:cubicBezTo>
                  <a:close/>
                  <a:moveTo>
                    <a:pt x="34306" y="2825"/>
                  </a:moveTo>
                  <a:lnTo>
                    <a:pt x="34306" y="2825"/>
                  </a:lnTo>
                  <a:cubicBezTo>
                    <a:pt x="34309" y="2833"/>
                    <a:pt x="34312" y="2840"/>
                    <a:pt x="34315" y="2848"/>
                  </a:cubicBezTo>
                  <a:lnTo>
                    <a:pt x="34315" y="2848"/>
                  </a:lnTo>
                  <a:cubicBezTo>
                    <a:pt x="34315" y="2847"/>
                    <a:pt x="34314" y="2847"/>
                    <a:pt x="34314" y="2846"/>
                  </a:cubicBezTo>
                  <a:cubicBezTo>
                    <a:pt x="34310" y="2839"/>
                    <a:pt x="34308" y="2832"/>
                    <a:pt x="34306" y="2825"/>
                  </a:cubicBezTo>
                  <a:close/>
                  <a:moveTo>
                    <a:pt x="34600" y="2644"/>
                  </a:moveTo>
                  <a:cubicBezTo>
                    <a:pt x="34623" y="2691"/>
                    <a:pt x="34647" y="2727"/>
                    <a:pt x="34671" y="2763"/>
                  </a:cubicBezTo>
                  <a:cubicBezTo>
                    <a:pt x="34671" y="2759"/>
                    <a:pt x="34671" y="2758"/>
                    <a:pt x="34672" y="2758"/>
                  </a:cubicBezTo>
                  <a:cubicBezTo>
                    <a:pt x="34673" y="2758"/>
                    <a:pt x="34678" y="2766"/>
                    <a:pt x="34695" y="2775"/>
                  </a:cubicBezTo>
                  <a:cubicBezTo>
                    <a:pt x="34659" y="2810"/>
                    <a:pt x="34635" y="2822"/>
                    <a:pt x="34600" y="2858"/>
                  </a:cubicBezTo>
                  <a:lnTo>
                    <a:pt x="34504" y="2679"/>
                  </a:lnTo>
                  <a:cubicBezTo>
                    <a:pt x="34540" y="2667"/>
                    <a:pt x="34564" y="2644"/>
                    <a:pt x="34600" y="2644"/>
                  </a:cubicBezTo>
                  <a:close/>
                  <a:moveTo>
                    <a:pt x="32135" y="2548"/>
                  </a:moveTo>
                  <a:lnTo>
                    <a:pt x="32135" y="2548"/>
                  </a:lnTo>
                  <a:cubicBezTo>
                    <a:pt x="32171" y="2584"/>
                    <a:pt x="32218" y="2620"/>
                    <a:pt x="32266" y="2667"/>
                  </a:cubicBezTo>
                  <a:lnTo>
                    <a:pt x="32397" y="2798"/>
                  </a:lnTo>
                  <a:lnTo>
                    <a:pt x="32409" y="2810"/>
                  </a:lnTo>
                  <a:cubicBezTo>
                    <a:pt x="32409" y="2822"/>
                    <a:pt x="32433" y="2858"/>
                    <a:pt x="32433" y="2870"/>
                  </a:cubicBezTo>
                  <a:lnTo>
                    <a:pt x="32385" y="2822"/>
                  </a:lnTo>
                  <a:lnTo>
                    <a:pt x="32195" y="2632"/>
                  </a:lnTo>
                  <a:cubicBezTo>
                    <a:pt x="32171" y="2620"/>
                    <a:pt x="32159" y="2608"/>
                    <a:pt x="32147" y="2608"/>
                  </a:cubicBezTo>
                  <a:lnTo>
                    <a:pt x="32147" y="2584"/>
                  </a:lnTo>
                  <a:cubicBezTo>
                    <a:pt x="32147" y="2572"/>
                    <a:pt x="32135" y="2560"/>
                    <a:pt x="32135" y="2548"/>
                  </a:cubicBezTo>
                  <a:close/>
                  <a:moveTo>
                    <a:pt x="35778" y="2620"/>
                  </a:moveTo>
                  <a:cubicBezTo>
                    <a:pt x="35790" y="2620"/>
                    <a:pt x="35802" y="2620"/>
                    <a:pt x="35826" y="2632"/>
                  </a:cubicBezTo>
                  <a:cubicBezTo>
                    <a:pt x="35862" y="2632"/>
                    <a:pt x="35897" y="2644"/>
                    <a:pt x="35945" y="2667"/>
                  </a:cubicBezTo>
                  <a:cubicBezTo>
                    <a:pt x="35981" y="2679"/>
                    <a:pt x="36028" y="2679"/>
                    <a:pt x="36076" y="2691"/>
                  </a:cubicBezTo>
                  <a:cubicBezTo>
                    <a:pt x="36088" y="2691"/>
                    <a:pt x="36100" y="2691"/>
                    <a:pt x="36100" y="2703"/>
                  </a:cubicBezTo>
                  <a:lnTo>
                    <a:pt x="36088" y="2715"/>
                  </a:lnTo>
                  <a:cubicBezTo>
                    <a:pt x="36088" y="2715"/>
                    <a:pt x="36100" y="2715"/>
                    <a:pt x="36112" y="2703"/>
                  </a:cubicBezTo>
                  <a:cubicBezTo>
                    <a:pt x="36147" y="2703"/>
                    <a:pt x="36159" y="2715"/>
                    <a:pt x="36195" y="2715"/>
                  </a:cubicBezTo>
                  <a:cubicBezTo>
                    <a:pt x="36195" y="2739"/>
                    <a:pt x="36195" y="2751"/>
                    <a:pt x="36207" y="2763"/>
                  </a:cubicBezTo>
                  <a:cubicBezTo>
                    <a:pt x="36219" y="2798"/>
                    <a:pt x="36219" y="2846"/>
                    <a:pt x="36231" y="2882"/>
                  </a:cubicBezTo>
                  <a:cubicBezTo>
                    <a:pt x="36147" y="2810"/>
                    <a:pt x="36064" y="2751"/>
                    <a:pt x="35969" y="2727"/>
                  </a:cubicBezTo>
                  <a:cubicBezTo>
                    <a:pt x="35897" y="2679"/>
                    <a:pt x="35826" y="2644"/>
                    <a:pt x="35790" y="2644"/>
                  </a:cubicBezTo>
                  <a:cubicBezTo>
                    <a:pt x="35790" y="2632"/>
                    <a:pt x="35778" y="2632"/>
                    <a:pt x="35778" y="2620"/>
                  </a:cubicBezTo>
                  <a:close/>
                  <a:moveTo>
                    <a:pt x="32195" y="2798"/>
                  </a:moveTo>
                  <a:cubicBezTo>
                    <a:pt x="32218" y="2846"/>
                    <a:pt x="32254" y="2870"/>
                    <a:pt x="32278" y="2918"/>
                  </a:cubicBezTo>
                  <a:lnTo>
                    <a:pt x="32266" y="2906"/>
                  </a:lnTo>
                  <a:cubicBezTo>
                    <a:pt x="32254" y="2882"/>
                    <a:pt x="32218" y="2858"/>
                    <a:pt x="32195" y="2846"/>
                  </a:cubicBezTo>
                  <a:lnTo>
                    <a:pt x="32195" y="2798"/>
                  </a:lnTo>
                  <a:close/>
                  <a:moveTo>
                    <a:pt x="34336" y="2880"/>
                  </a:moveTo>
                  <a:cubicBezTo>
                    <a:pt x="34337" y="2881"/>
                    <a:pt x="34337" y="2881"/>
                    <a:pt x="34338" y="2882"/>
                  </a:cubicBezTo>
                  <a:cubicBezTo>
                    <a:pt x="34345" y="2897"/>
                    <a:pt x="34348" y="2908"/>
                    <a:pt x="34352" y="2920"/>
                  </a:cubicBezTo>
                  <a:lnTo>
                    <a:pt x="34352" y="2920"/>
                  </a:lnTo>
                  <a:cubicBezTo>
                    <a:pt x="34348" y="2907"/>
                    <a:pt x="34342" y="2893"/>
                    <a:pt x="34336" y="2880"/>
                  </a:cubicBezTo>
                  <a:close/>
                  <a:moveTo>
                    <a:pt x="27873" y="2727"/>
                  </a:moveTo>
                  <a:lnTo>
                    <a:pt x="27920" y="2763"/>
                  </a:lnTo>
                  <a:cubicBezTo>
                    <a:pt x="27944" y="2798"/>
                    <a:pt x="27992" y="2822"/>
                    <a:pt x="28051" y="2858"/>
                  </a:cubicBezTo>
                  <a:cubicBezTo>
                    <a:pt x="28094" y="2879"/>
                    <a:pt x="28147" y="2901"/>
                    <a:pt x="28201" y="2922"/>
                  </a:cubicBezTo>
                  <a:lnTo>
                    <a:pt x="28201" y="2922"/>
                  </a:lnTo>
                  <a:cubicBezTo>
                    <a:pt x="28191" y="2910"/>
                    <a:pt x="28181" y="2897"/>
                    <a:pt x="28170" y="2882"/>
                  </a:cubicBezTo>
                  <a:cubicBezTo>
                    <a:pt x="28164" y="2874"/>
                    <a:pt x="28157" y="2866"/>
                    <a:pt x="28151" y="2859"/>
                  </a:cubicBezTo>
                  <a:lnTo>
                    <a:pt x="28151" y="2859"/>
                  </a:lnTo>
                  <a:lnTo>
                    <a:pt x="28051" y="2822"/>
                  </a:lnTo>
                  <a:cubicBezTo>
                    <a:pt x="27992" y="2798"/>
                    <a:pt x="27944" y="2787"/>
                    <a:pt x="27920" y="2751"/>
                  </a:cubicBezTo>
                  <a:cubicBezTo>
                    <a:pt x="27896" y="2739"/>
                    <a:pt x="27885" y="2727"/>
                    <a:pt x="27873" y="2727"/>
                  </a:cubicBezTo>
                  <a:close/>
                  <a:moveTo>
                    <a:pt x="32730" y="2739"/>
                  </a:moveTo>
                  <a:cubicBezTo>
                    <a:pt x="32730" y="2751"/>
                    <a:pt x="32742" y="2751"/>
                    <a:pt x="32742" y="2763"/>
                  </a:cubicBezTo>
                  <a:lnTo>
                    <a:pt x="32742" y="2822"/>
                  </a:lnTo>
                  <a:lnTo>
                    <a:pt x="32742" y="2929"/>
                  </a:lnTo>
                  <a:cubicBezTo>
                    <a:pt x="32730" y="2918"/>
                    <a:pt x="32707" y="2906"/>
                    <a:pt x="32695" y="2870"/>
                  </a:cubicBezTo>
                  <a:lnTo>
                    <a:pt x="32647" y="2822"/>
                  </a:lnTo>
                  <a:lnTo>
                    <a:pt x="32671" y="2810"/>
                  </a:lnTo>
                  <a:cubicBezTo>
                    <a:pt x="32683" y="2787"/>
                    <a:pt x="32695" y="2763"/>
                    <a:pt x="32730" y="2739"/>
                  </a:cubicBezTo>
                  <a:close/>
                  <a:moveTo>
                    <a:pt x="34476" y="2884"/>
                  </a:moveTo>
                  <a:lnTo>
                    <a:pt x="34492" y="2929"/>
                  </a:lnTo>
                  <a:cubicBezTo>
                    <a:pt x="34487" y="2918"/>
                    <a:pt x="34481" y="2902"/>
                    <a:pt x="34476" y="2884"/>
                  </a:cubicBezTo>
                  <a:close/>
                  <a:moveTo>
                    <a:pt x="37791" y="2858"/>
                  </a:moveTo>
                  <a:cubicBezTo>
                    <a:pt x="37755" y="2870"/>
                    <a:pt x="37707" y="2882"/>
                    <a:pt x="37683" y="2906"/>
                  </a:cubicBezTo>
                  <a:cubicBezTo>
                    <a:pt x="37648" y="2918"/>
                    <a:pt x="37636" y="2929"/>
                    <a:pt x="37612" y="2929"/>
                  </a:cubicBezTo>
                  <a:lnTo>
                    <a:pt x="37612" y="2918"/>
                  </a:lnTo>
                  <a:lnTo>
                    <a:pt x="37612" y="2858"/>
                  </a:lnTo>
                  <a:cubicBezTo>
                    <a:pt x="37616" y="2862"/>
                    <a:pt x="37621" y="2863"/>
                    <a:pt x="37628" y="2863"/>
                  </a:cubicBezTo>
                  <a:cubicBezTo>
                    <a:pt x="37642" y="2863"/>
                    <a:pt x="37664" y="2858"/>
                    <a:pt x="37695" y="2858"/>
                  </a:cubicBezTo>
                  <a:close/>
                  <a:moveTo>
                    <a:pt x="34183" y="2858"/>
                  </a:moveTo>
                  <a:lnTo>
                    <a:pt x="34183" y="2882"/>
                  </a:lnTo>
                  <a:cubicBezTo>
                    <a:pt x="34183" y="2894"/>
                    <a:pt x="34195" y="2929"/>
                    <a:pt x="34195" y="2941"/>
                  </a:cubicBezTo>
                  <a:cubicBezTo>
                    <a:pt x="34183" y="2929"/>
                    <a:pt x="34171" y="2894"/>
                    <a:pt x="34159" y="2882"/>
                  </a:cubicBezTo>
                  <a:cubicBezTo>
                    <a:pt x="34171" y="2870"/>
                    <a:pt x="34171" y="2858"/>
                    <a:pt x="34183" y="2858"/>
                  </a:cubicBezTo>
                  <a:close/>
                  <a:moveTo>
                    <a:pt x="36290" y="2715"/>
                  </a:moveTo>
                  <a:cubicBezTo>
                    <a:pt x="36326" y="2715"/>
                    <a:pt x="36350" y="2739"/>
                    <a:pt x="36374" y="2739"/>
                  </a:cubicBezTo>
                  <a:cubicBezTo>
                    <a:pt x="36409" y="2751"/>
                    <a:pt x="36469" y="2763"/>
                    <a:pt x="36517" y="2775"/>
                  </a:cubicBezTo>
                  <a:cubicBezTo>
                    <a:pt x="36552" y="2810"/>
                    <a:pt x="36600" y="2822"/>
                    <a:pt x="36636" y="2846"/>
                  </a:cubicBezTo>
                  <a:cubicBezTo>
                    <a:pt x="36695" y="2858"/>
                    <a:pt x="36755" y="2882"/>
                    <a:pt x="36814" y="2918"/>
                  </a:cubicBezTo>
                  <a:cubicBezTo>
                    <a:pt x="36838" y="2929"/>
                    <a:pt x="36838" y="2941"/>
                    <a:pt x="36850" y="2965"/>
                  </a:cubicBezTo>
                  <a:cubicBezTo>
                    <a:pt x="36802" y="2941"/>
                    <a:pt x="36778" y="2941"/>
                    <a:pt x="36731" y="2929"/>
                  </a:cubicBezTo>
                  <a:cubicBezTo>
                    <a:pt x="36695" y="2929"/>
                    <a:pt x="36659" y="2918"/>
                    <a:pt x="36624" y="2918"/>
                  </a:cubicBezTo>
                  <a:lnTo>
                    <a:pt x="36612" y="2906"/>
                  </a:lnTo>
                  <a:cubicBezTo>
                    <a:pt x="36576" y="2906"/>
                    <a:pt x="36552" y="2882"/>
                    <a:pt x="36517" y="2882"/>
                  </a:cubicBezTo>
                  <a:cubicBezTo>
                    <a:pt x="36493" y="2882"/>
                    <a:pt x="36445" y="2882"/>
                    <a:pt x="36409" y="2870"/>
                  </a:cubicBezTo>
                  <a:lnTo>
                    <a:pt x="36290" y="2870"/>
                  </a:lnTo>
                  <a:lnTo>
                    <a:pt x="36290" y="2822"/>
                  </a:lnTo>
                  <a:lnTo>
                    <a:pt x="36290" y="2763"/>
                  </a:lnTo>
                  <a:lnTo>
                    <a:pt x="36290" y="2715"/>
                  </a:lnTo>
                  <a:close/>
                  <a:moveTo>
                    <a:pt x="28201" y="2922"/>
                  </a:moveTo>
                  <a:cubicBezTo>
                    <a:pt x="28217" y="2944"/>
                    <a:pt x="28231" y="2962"/>
                    <a:pt x="28245" y="2971"/>
                  </a:cubicBezTo>
                  <a:lnTo>
                    <a:pt x="28245" y="2971"/>
                  </a:lnTo>
                  <a:cubicBezTo>
                    <a:pt x="28236" y="2958"/>
                    <a:pt x="28227" y="2944"/>
                    <a:pt x="28218" y="2929"/>
                  </a:cubicBezTo>
                  <a:cubicBezTo>
                    <a:pt x="28212" y="2927"/>
                    <a:pt x="28206" y="2925"/>
                    <a:pt x="28201" y="2922"/>
                  </a:cubicBezTo>
                  <a:close/>
                  <a:moveTo>
                    <a:pt x="31837" y="2703"/>
                  </a:moveTo>
                  <a:lnTo>
                    <a:pt x="31837" y="2703"/>
                  </a:lnTo>
                  <a:cubicBezTo>
                    <a:pt x="31849" y="2727"/>
                    <a:pt x="31861" y="2727"/>
                    <a:pt x="31861" y="2739"/>
                  </a:cubicBezTo>
                  <a:lnTo>
                    <a:pt x="31897" y="2763"/>
                  </a:lnTo>
                  <a:cubicBezTo>
                    <a:pt x="31933" y="2822"/>
                    <a:pt x="31980" y="2882"/>
                    <a:pt x="32028" y="2929"/>
                  </a:cubicBezTo>
                  <a:cubicBezTo>
                    <a:pt x="32040" y="2941"/>
                    <a:pt x="32040" y="2941"/>
                    <a:pt x="32052" y="2977"/>
                  </a:cubicBezTo>
                  <a:lnTo>
                    <a:pt x="32040" y="2965"/>
                  </a:lnTo>
                  <a:cubicBezTo>
                    <a:pt x="32016" y="2929"/>
                    <a:pt x="31968" y="2906"/>
                    <a:pt x="31909" y="2858"/>
                  </a:cubicBezTo>
                  <a:lnTo>
                    <a:pt x="31897" y="2846"/>
                  </a:lnTo>
                  <a:cubicBezTo>
                    <a:pt x="31873" y="2822"/>
                    <a:pt x="31873" y="2798"/>
                    <a:pt x="31861" y="2787"/>
                  </a:cubicBezTo>
                  <a:cubicBezTo>
                    <a:pt x="31849" y="2751"/>
                    <a:pt x="31849" y="2739"/>
                    <a:pt x="31837" y="2703"/>
                  </a:cubicBezTo>
                  <a:close/>
                  <a:moveTo>
                    <a:pt x="34040" y="2989"/>
                  </a:moveTo>
                  <a:cubicBezTo>
                    <a:pt x="34045" y="2999"/>
                    <a:pt x="34048" y="3009"/>
                    <a:pt x="34050" y="3018"/>
                  </a:cubicBezTo>
                  <a:lnTo>
                    <a:pt x="34050" y="3018"/>
                  </a:lnTo>
                  <a:cubicBezTo>
                    <a:pt x="34047" y="3009"/>
                    <a:pt x="34044" y="3000"/>
                    <a:pt x="34040" y="2989"/>
                  </a:cubicBezTo>
                  <a:close/>
                  <a:moveTo>
                    <a:pt x="32873" y="2548"/>
                  </a:moveTo>
                  <a:cubicBezTo>
                    <a:pt x="32885" y="2572"/>
                    <a:pt x="32921" y="2584"/>
                    <a:pt x="32933" y="2620"/>
                  </a:cubicBezTo>
                  <a:cubicBezTo>
                    <a:pt x="32968" y="2644"/>
                    <a:pt x="32992" y="2679"/>
                    <a:pt x="33004" y="2703"/>
                  </a:cubicBezTo>
                  <a:cubicBezTo>
                    <a:pt x="33004" y="2715"/>
                    <a:pt x="32992" y="2715"/>
                    <a:pt x="32992" y="2739"/>
                  </a:cubicBezTo>
                  <a:lnTo>
                    <a:pt x="33004" y="2727"/>
                  </a:lnTo>
                  <a:cubicBezTo>
                    <a:pt x="33028" y="2751"/>
                    <a:pt x="33052" y="2787"/>
                    <a:pt x="33088" y="2810"/>
                  </a:cubicBezTo>
                  <a:cubicBezTo>
                    <a:pt x="33123" y="2858"/>
                    <a:pt x="33159" y="2918"/>
                    <a:pt x="33183" y="2977"/>
                  </a:cubicBezTo>
                  <a:cubicBezTo>
                    <a:pt x="33171" y="2965"/>
                    <a:pt x="33159" y="2941"/>
                    <a:pt x="33147" y="2918"/>
                  </a:cubicBezTo>
                  <a:cubicBezTo>
                    <a:pt x="33099" y="2858"/>
                    <a:pt x="33040" y="2798"/>
                    <a:pt x="32992" y="2739"/>
                  </a:cubicBezTo>
                  <a:cubicBezTo>
                    <a:pt x="32968" y="2703"/>
                    <a:pt x="32933" y="2679"/>
                    <a:pt x="32921" y="2644"/>
                  </a:cubicBezTo>
                  <a:cubicBezTo>
                    <a:pt x="32892" y="2624"/>
                    <a:pt x="32878" y="2597"/>
                    <a:pt x="32862" y="2581"/>
                  </a:cubicBezTo>
                  <a:lnTo>
                    <a:pt x="32862" y="2581"/>
                  </a:lnTo>
                  <a:cubicBezTo>
                    <a:pt x="32863" y="2612"/>
                    <a:pt x="32876" y="2635"/>
                    <a:pt x="32909" y="2667"/>
                  </a:cubicBezTo>
                  <a:cubicBezTo>
                    <a:pt x="32945" y="2751"/>
                    <a:pt x="33004" y="2858"/>
                    <a:pt x="33064" y="2977"/>
                  </a:cubicBezTo>
                  <a:cubicBezTo>
                    <a:pt x="33088" y="2989"/>
                    <a:pt x="33088" y="3001"/>
                    <a:pt x="33099" y="3025"/>
                  </a:cubicBezTo>
                  <a:cubicBezTo>
                    <a:pt x="33028" y="2941"/>
                    <a:pt x="32945" y="2846"/>
                    <a:pt x="32873" y="2751"/>
                  </a:cubicBezTo>
                  <a:cubicBezTo>
                    <a:pt x="32861" y="2739"/>
                    <a:pt x="32849" y="2703"/>
                    <a:pt x="32814" y="2691"/>
                  </a:cubicBezTo>
                  <a:cubicBezTo>
                    <a:pt x="32814" y="2679"/>
                    <a:pt x="32814" y="2667"/>
                    <a:pt x="32802" y="2632"/>
                  </a:cubicBezTo>
                  <a:cubicBezTo>
                    <a:pt x="32813" y="2621"/>
                    <a:pt x="32824" y="2589"/>
                    <a:pt x="32854" y="2575"/>
                  </a:cubicBezTo>
                  <a:lnTo>
                    <a:pt x="32854" y="2575"/>
                  </a:lnTo>
                  <a:cubicBezTo>
                    <a:pt x="32853" y="2574"/>
                    <a:pt x="32851" y="2573"/>
                    <a:pt x="32849" y="2572"/>
                  </a:cubicBezTo>
                  <a:lnTo>
                    <a:pt x="32873" y="2548"/>
                  </a:lnTo>
                  <a:close/>
                  <a:moveTo>
                    <a:pt x="30254" y="3001"/>
                  </a:moveTo>
                  <a:cubicBezTo>
                    <a:pt x="30301" y="3013"/>
                    <a:pt x="30325" y="3037"/>
                    <a:pt x="30373" y="3048"/>
                  </a:cubicBezTo>
                  <a:lnTo>
                    <a:pt x="30313" y="3048"/>
                  </a:lnTo>
                  <a:cubicBezTo>
                    <a:pt x="30210" y="3048"/>
                    <a:pt x="30083" y="3060"/>
                    <a:pt x="29956" y="3060"/>
                  </a:cubicBezTo>
                  <a:lnTo>
                    <a:pt x="29956" y="3060"/>
                  </a:lnTo>
                  <a:cubicBezTo>
                    <a:pt x="30028" y="3048"/>
                    <a:pt x="30111" y="3037"/>
                    <a:pt x="30171" y="3037"/>
                  </a:cubicBezTo>
                  <a:cubicBezTo>
                    <a:pt x="30182" y="3001"/>
                    <a:pt x="30206" y="3001"/>
                    <a:pt x="30242" y="3001"/>
                  </a:cubicBezTo>
                  <a:close/>
                  <a:moveTo>
                    <a:pt x="34060" y="3044"/>
                  </a:moveTo>
                  <a:lnTo>
                    <a:pt x="34060" y="3044"/>
                  </a:lnTo>
                  <a:cubicBezTo>
                    <a:pt x="34061" y="3045"/>
                    <a:pt x="34062" y="3047"/>
                    <a:pt x="34064" y="3048"/>
                  </a:cubicBezTo>
                  <a:lnTo>
                    <a:pt x="34064" y="3060"/>
                  </a:lnTo>
                  <a:cubicBezTo>
                    <a:pt x="34064" y="3056"/>
                    <a:pt x="34062" y="3051"/>
                    <a:pt x="34060" y="3044"/>
                  </a:cubicBezTo>
                  <a:close/>
                  <a:moveTo>
                    <a:pt x="37576" y="2882"/>
                  </a:moveTo>
                  <a:lnTo>
                    <a:pt x="37576" y="2941"/>
                  </a:lnTo>
                  <a:cubicBezTo>
                    <a:pt x="37505" y="2977"/>
                    <a:pt x="37445" y="3025"/>
                    <a:pt x="37386" y="3060"/>
                  </a:cubicBezTo>
                  <a:cubicBezTo>
                    <a:pt x="37374" y="3048"/>
                    <a:pt x="37374" y="3037"/>
                    <a:pt x="37350" y="3025"/>
                  </a:cubicBezTo>
                  <a:cubicBezTo>
                    <a:pt x="37338" y="2989"/>
                    <a:pt x="37338" y="2965"/>
                    <a:pt x="37326" y="2941"/>
                  </a:cubicBezTo>
                  <a:cubicBezTo>
                    <a:pt x="37398" y="2918"/>
                    <a:pt x="37493" y="2906"/>
                    <a:pt x="37576" y="2882"/>
                  </a:cubicBezTo>
                  <a:close/>
                  <a:moveTo>
                    <a:pt x="32576" y="2989"/>
                  </a:moveTo>
                  <a:cubicBezTo>
                    <a:pt x="32587" y="3001"/>
                    <a:pt x="32611" y="3037"/>
                    <a:pt x="32623" y="3048"/>
                  </a:cubicBezTo>
                  <a:cubicBezTo>
                    <a:pt x="32634" y="3070"/>
                    <a:pt x="32645" y="3092"/>
                    <a:pt x="32675" y="3114"/>
                  </a:cubicBezTo>
                  <a:lnTo>
                    <a:pt x="32675" y="3114"/>
                  </a:lnTo>
                  <a:cubicBezTo>
                    <a:pt x="32662" y="3108"/>
                    <a:pt x="32645" y="3108"/>
                    <a:pt x="32635" y="3108"/>
                  </a:cubicBezTo>
                  <a:cubicBezTo>
                    <a:pt x="32623" y="3096"/>
                    <a:pt x="32611" y="3060"/>
                    <a:pt x="32587" y="3048"/>
                  </a:cubicBezTo>
                  <a:cubicBezTo>
                    <a:pt x="32587" y="3037"/>
                    <a:pt x="32576" y="3001"/>
                    <a:pt x="32576" y="2989"/>
                  </a:cubicBezTo>
                  <a:close/>
                  <a:moveTo>
                    <a:pt x="33778" y="2691"/>
                  </a:moveTo>
                  <a:cubicBezTo>
                    <a:pt x="33826" y="2810"/>
                    <a:pt x="33873" y="2929"/>
                    <a:pt x="33885" y="3048"/>
                  </a:cubicBezTo>
                  <a:cubicBezTo>
                    <a:pt x="33885" y="3072"/>
                    <a:pt x="33873" y="3108"/>
                    <a:pt x="33861" y="3144"/>
                  </a:cubicBezTo>
                  <a:lnTo>
                    <a:pt x="33861" y="3108"/>
                  </a:lnTo>
                  <a:cubicBezTo>
                    <a:pt x="33838" y="2989"/>
                    <a:pt x="33802" y="2858"/>
                    <a:pt x="33754" y="2703"/>
                  </a:cubicBezTo>
                  <a:cubicBezTo>
                    <a:pt x="33766" y="2703"/>
                    <a:pt x="33778" y="2691"/>
                    <a:pt x="33778" y="2691"/>
                  </a:cubicBezTo>
                  <a:close/>
                  <a:moveTo>
                    <a:pt x="32849" y="2941"/>
                  </a:moveTo>
                  <a:cubicBezTo>
                    <a:pt x="32885" y="3025"/>
                    <a:pt x="32933" y="3096"/>
                    <a:pt x="32980" y="3156"/>
                  </a:cubicBezTo>
                  <a:lnTo>
                    <a:pt x="32933" y="3156"/>
                  </a:lnTo>
                  <a:cubicBezTo>
                    <a:pt x="32921" y="3120"/>
                    <a:pt x="32885" y="3108"/>
                    <a:pt x="32873" y="3084"/>
                  </a:cubicBezTo>
                  <a:cubicBezTo>
                    <a:pt x="32873" y="3048"/>
                    <a:pt x="32861" y="3025"/>
                    <a:pt x="32861" y="2989"/>
                  </a:cubicBezTo>
                  <a:cubicBezTo>
                    <a:pt x="32849" y="2977"/>
                    <a:pt x="32849" y="2965"/>
                    <a:pt x="32849" y="2941"/>
                  </a:cubicBezTo>
                  <a:close/>
                  <a:moveTo>
                    <a:pt x="37933" y="2989"/>
                  </a:moveTo>
                  <a:lnTo>
                    <a:pt x="37671" y="3120"/>
                  </a:lnTo>
                  <a:cubicBezTo>
                    <a:pt x="37648" y="3144"/>
                    <a:pt x="37636" y="3144"/>
                    <a:pt x="37624" y="3156"/>
                  </a:cubicBezTo>
                  <a:cubicBezTo>
                    <a:pt x="37624" y="3120"/>
                    <a:pt x="37600" y="3108"/>
                    <a:pt x="37600" y="3072"/>
                  </a:cubicBezTo>
                  <a:lnTo>
                    <a:pt x="37600" y="3037"/>
                  </a:lnTo>
                  <a:cubicBezTo>
                    <a:pt x="37636" y="3013"/>
                    <a:pt x="37683" y="3013"/>
                    <a:pt x="37707" y="3001"/>
                  </a:cubicBezTo>
                  <a:cubicBezTo>
                    <a:pt x="37791" y="3001"/>
                    <a:pt x="37862" y="3001"/>
                    <a:pt x="37933" y="2989"/>
                  </a:cubicBezTo>
                  <a:close/>
                  <a:moveTo>
                    <a:pt x="36338" y="2977"/>
                  </a:moveTo>
                  <a:lnTo>
                    <a:pt x="36338" y="2977"/>
                  </a:lnTo>
                  <a:cubicBezTo>
                    <a:pt x="36457" y="3001"/>
                    <a:pt x="36576" y="3048"/>
                    <a:pt x="36683" y="3084"/>
                  </a:cubicBezTo>
                  <a:lnTo>
                    <a:pt x="36725" y="3157"/>
                  </a:lnTo>
                  <a:lnTo>
                    <a:pt x="36725" y="3157"/>
                  </a:lnTo>
                  <a:cubicBezTo>
                    <a:pt x="36723" y="3156"/>
                    <a:pt x="36721" y="3156"/>
                    <a:pt x="36719" y="3156"/>
                  </a:cubicBezTo>
                  <a:cubicBezTo>
                    <a:pt x="36659" y="3144"/>
                    <a:pt x="36600" y="3120"/>
                    <a:pt x="36540" y="3120"/>
                  </a:cubicBezTo>
                  <a:cubicBezTo>
                    <a:pt x="36505" y="3120"/>
                    <a:pt x="36493" y="3108"/>
                    <a:pt x="36457" y="3108"/>
                  </a:cubicBezTo>
                  <a:cubicBezTo>
                    <a:pt x="36433" y="3084"/>
                    <a:pt x="36397" y="3037"/>
                    <a:pt x="36374" y="3001"/>
                  </a:cubicBezTo>
                  <a:lnTo>
                    <a:pt x="36338" y="2977"/>
                  </a:lnTo>
                  <a:close/>
                  <a:moveTo>
                    <a:pt x="33528" y="2822"/>
                  </a:moveTo>
                  <a:cubicBezTo>
                    <a:pt x="33540" y="2846"/>
                    <a:pt x="33540" y="2870"/>
                    <a:pt x="33564" y="2882"/>
                  </a:cubicBezTo>
                  <a:cubicBezTo>
                    <a:pt x="33576" y="2929"/>
                    <a:pt x="33588" y="2977"/>
                    <a:pt x="33623" y="3025"/>
                  </a:cubicBezTo>
                  <a:cubicBezTo>
                    <a:pt x="33635" y="3060"/>
                    <a:pt x="33647" y="3108"/>
                    <a:pt x="33659" y="3144"/>
                  </a:cubicBezTo>
                  <a:cubicBezTo>
                    <a:pt x="33659" y="3156"/>
                    <a:pt x="33659" y="3156"/>
                    <a:pt x="33683" y="3168"/>
                  </a:cubicBezTo>
                  <a:lnTo>
                    <a:pt x="33588" y="3168"/>
                  </a:lnTo>
                  <a:cubicBezTo>
                    <a:pt x="33564" y="3120"/>
                    <a:pt x="33528" y="3084"/>
                    <a:pt x="33480" y="3037"/>
                  </a:cubicBezTo>
                  <a:cubicBezTo>
                    <a:pt x="33445" y="3001"/>
                    <a:pt x="33409" y="2977"/>
                    <a:pt x="33385" y="2929"/>
                  </a:cubicBezTo>
                  <a:cubicBezTo>
                    <a:pt x="33421" y="2906"/>
                    <a:pt x="33480" y="2858"/>
                    <a:pt x="33528" y="2822"/>
                  </a:cubicBezTo>
                  <a:close/>
                  <a:moveTo>
                    <a:pt x="33921" y="3144"/>
                  </a:moveTo>
                  <a:cubicBezTo>
                    <a:pt x="33921" y="3156"/>
                    <a:pt x="33921" y="3168"/>
                    <a:pt x="33933" y="3168"/>
                  </a:cubicBezTo>
                  <a:lnTo>
                    <a:pt x="33885" y="3168"/>
                  </a:lnTo>
                  <a:cubicBezTo>
                    <a:pt x="33885" y="3156"/>
                    <a:pt x="33897" y="3144"/>
                    <a:pt x="33921" y="3144"/>
                  </a:cubicBezTo>
                  <a:close/>
                  <a:moveTo>
                    <a:pt x="34100" y="3084"/>
                  </a:moveTo>
                  <a:cubicBezTo>
                    <a:pt x="34111" y="3108"/>
                    <a:pt x="34123" y="3120"/>
                    <a:pt x="34123" y="3156"/>
                  </a:cubicBezTo>
                  <a:cubicBezTo>
                    <a:pt x="34123" y="3168"/>
                    <a:pt x="34135" y="3168"/>
                    <a:pt x="34135" y="3179"/>
                  </a:cubicBezTo>
                  <a:lnTo>
                    <a:pt x="34111" y="3168"/>
                  </a:lnTo>
                  <a:cubicBezTo>
                    <a:pt x="34111" y="3156"/>
                    <a:pt x="34100" y="3120"/>
                    <a:pt x="34100" y="3108"/>
                  </a:cubicBezTo>
                  <a:lnTo>
                    <a:pt x="34100" y="3084"/>
                  </a:lnTo>
                  <a:close/>
                  <a:moveTo>
                    <a:pt x="36778" y="3096"/>
                  </a:moveTo>
                  <a:cubicBezTo>
                    <a:pt x="36778" y="3108"/>
                    <a:pt x="36790" y="3108"/>
                    <a:pt x="36790" y="3120"/>
                  </a:cubicBezTo>
                  <a:cubicBezTo>
                    <a:pt x="36790" y="3144"/>
                    <a:pt x="36802" y="3156"/>
                    <a:pt x="36802" y="3179"/>
                  </a:cubicBezTo>
                  <a:lnTo>
                    <a:pt x="36755" y="3096"/>
                  </a:lnTo>
                  <a:close/>
                  <a:moveTo>
                    <a:pt x="36814" y="3108"/>
                  </a:moveTo>
                  <a:cubicBezTo>
                    <a:pt x="36838" y="3120"/>
                    <a:pt x="36850" y="3120"/>
                    <a:pt x="36874" y="3120"/>
                  </a:cubicBezTo>
                  <a:lnTo>
                    <a:pt x="36874" y="3179"/>
                  </a:lnTo>
                  <a:cubicBezTo>
                    <a:pt x="36862" y="3156"/>
                    <a:pt x="36838" y="3120"/>
                    <a:pt x="36814" y="3108"/>
                  </a:cubicBezTo>
                  <a:close/>
                  <a:moveTo>
                    <a:pt x="37576" y="3048"/>
                  </a:moveTo>
                  <a:lnTo>
                    <a:pt x="37576" y="3072"/>
                  </a:lnTo>
                  <a:lnTo>
                    <a:pt x="37576" y="3179"/>
                  </a:lnTo>
                  <a:lnTo>
                    <a:pt x="37564" y="3179"/>
                  </a:lnTo>
                  <a:cubicBezTo>
                    <a:pt x="37552" y="3168"/>
                    <a:pt x="37529" y="3144"/>
                    <a:pt x="37517" y="3120"/>
                  </a:cubicBezTo>
                  <a:cubicBezTo>
                    <a:pt x="37505" y="3108"/>
                    <a:pt x="37505" y="3096"/>
                    <a:pt x="37505" y="3072"/>
                  </a:cubicBezTo>
                  <a:cubicBezTo>
                    <a:pt x="37529" y="3060"/>
                    <a:pt x="37552" y="3060"/>
                    <a:pt x="37576" y="3048"/>
                  </a:cubicBezTo>
                  <a:close/>
                  <a:moveTo>
                    <a:pt x="36921" y="3144"/>
                  </a:moveTo>
                  <a:cubicBezTo>
                    <a:pt x="36921" y="3156"/>
                    <a:pt x="36957" y="3156"/>
                    <a:pt x="36969" y="3156"/>
                  </a:cubicBezTo>
                  <a:cubicBezTo>
                    <a:pt x="36981" y="3168"/>
                    <a:pt x="36993" y="3203"/>
                    <a:pt x="36993" y="3215"/>
                  </a:cubicBezTo>
                  <a:cubicBezTo>
                    <a:pt x="36969" y="3215"/>
                    <a:pt x="36957" y="3203"/>
                    <a:pt x="36921" y="3203"/>
                  </a:cubicBezTo>
                  <a:lnTo>
                    <a:pt x="36921" y="3179"/>
                  </a:lnTo>
                  <a:lnTo>
                    <a:pt x="36921" y="3144"/>
                  </a:lnTo>
                  <a:close/>
                  <a:moveTo>
                    <a:pt x="37493" y="3084"/>
                  </a:moveTo>
                  <a:cubicBezTo>
                    <a:pt x="37493" y="3096"/>
                    <a:pt x="37505" y="3108"/>
                    <a:pt x="37505" y="3120"/>
                  </a:cubicBezTo>
                  <a:cubicBezTo>
                    <a:pt x="37517" y="3156"/>
                    <a:pt x="37517" y="3168"/>
                    <a:pt x="37529" y="3215"/>
                  </a:cubicBezTo>
                  <a:cubicBezTo>
                    <a:pt x="37517" y="3227"/>
                    <a:pt x="37505" y="3227"/>
                    <a:pt x="37493" y="3239"/>
                  </a:cubicBezTo>
                  <a:cubicBezTo>
                    <a:pt x="37469" y="3203"/>
                    <a:pt x="37445" y="3156"/>
                    <a:pt x="37410" y="3108"/>
                  </a:cubicBezTo>
                  <a:cubicBezTo>
                    <a:pt x="37445" y="3096"/>
                    <a:pt x="37457" y="3096"/>
                    <a:pt x="37493" y="3084"/>
                  </a:cubicBezTo>
                  <a:close/>
                  <a:moveTo>
                    <a:pt x="34885" y="3144"/>
                  </a:moveTo>
                  <a:cubicBezTo>
                    <a:pt x="34909" y="3203"/>
                    <a:pt x="34933" y="3239"/>
                    <a:pt x="34957" y="3287"/>
                  </a:cubicBezTo>
                  <a:lnTo>
                    <a:pt x="34945" y="3299"/>
                  </a:lnTo>
                  <a:cubicBezTo>
                    <a:pt x="34909" y="3299"/>
                    <a:pt x="34885" y="3287"/>
                    <a:pt x="34850" y="3287"/>
                  </a:cubicBezTo>
                  <a:cubicBezTo>
                    <a:pt x="34838" y="3263"/>
                    <a:pt x="34826" y="3227"/>
                    <a:pt x="34790" y="3203"/>
                  </a:cubicBezTo>
                  <a:lnTo>
                    <a:pt x="34790" y="3179"/>
                  </a:lnTo>
                  <a:cubicBezTo>
                    <a:pt x="34826" y="3179"/>
                    <a:pt x="34850" y="3156"/>
                    <a:pt x="34885" y="3144"/>
                  </a:cubicBezTo>
                  <a:close/>
                  <a:moveTo>
                    <a:pt x="36040" y="3144"/>
                  </a:moveTo>
                  <a:cubicBezTo>
                    <a:pt x="36076" y="3144"/>
                    <a:pt x="36100" y="3156"/>
                    <a:pt x="36124" y="3168"/>
                  </a:cubicBezTo>
                  <a:lnTo>
                    <a:pt x="36159" y="3215"/>
                  </a:lnTo>
                  <a:cubicBezTo>
                    <a:pt x="36195" y="3239"/>
                    <a:pt x="36219" y="3275"/>
                    <a:pt x="36243" y="3299"/>
                  </a:cubicBezTo>
                  <a:cubicBezTo>
                    <a:pt x="36195" y="3299"/>
                    <a:pt x="36147" y="3287"/>
                    <a:pt x="36124" y="3275"/>
                  </a:cubicBezTo>
                  <a:lnTo>
                    <a:pt x="36076" y="3179"/>
                  </a:lnTo>
                  <a:cubicBezTo>
                    <a:pt x="36064" y="3168"/>
                    <a:pt x="36064" y="3156"/>
                    <a:pt x="36040" y="3144"/>
                  </a:cubicBezTo>
                  <a:close/>
                  <a:moveTo>
                    <a:pt x="30194" y="3299"/>
                  </a:moveTo>
                  <a:cubicBezTo>
                    <a:pt x="30198" y="3299"/>
                    <a:pt x="30201" y="3301"/>
                    <a:pt x="30205" y="3304"/>
                  </a:cubicBezTo>
                  <a:lnTo>
                    <a:pt x="30205" y="3304"/>
                  </a:lnTo>
                  <a:cubicBezTo>
                    <a:pt x="30204" y="3302"/>
                    <a:pt x="30203" y="3300"/>
                    <a:pt x="30202" y="3299"/>
                  </a:cubicBezTo>
                  <a:close/>
                  <a:moveTo>
                    <a:pt x="36505" y="3215"/>
                  </a:moveTo>
                  <a:cubicBezTo>
                    <a:pt x="36564" y="3227"/>
                    <a:pt x="36624" y="3239"/>
                    <a:pt x="36671" y="3263"/>
                  </a:cubicBezTo>
                  <a:cubicBezTo>
                    <a:pt x="36731" y="3263"/>
                    <a:pt x="36743" y="3275"/>
                    <a:pt x="36778" y="3287"/>
                  </a:cubicBezTo>
                  <a:lnTo>
                    <a:pt x="36778" y="3310"/>
                  </a:lnTo>
                  <a:lnTo>
                    <a:pt x="36564" y="3310"/>
                  </a:lnTo>
                  <a:cubicBezTo>
                    <a:pt x="36552" y="3287"/>
                    <a:pt x="36528" y="3239"/>
                    <a:pt x="36505" y="3215"/>
                  </a:cubicBezTo>
                  <a:close/>
                  <a:moveTo>
                    <a:pt x="37791" y="3227"/>
                  </a:moveTo>
                  <a:cubicBezTo>
                    <a:pt x="37767" y="3239"/>
                    <a:pt x="37755" y="3239"/>
                    <a:pt x="37743" y="3263"/>
                  </a:cubicBezTo>
                  <a:cubicBezTo>
                    <a:pt x="37707" y="3275"/>
                    <a:pt x="37683" y="3299"/>
                    <a:pt x="37648" y="3322"/>
                  </a:cubicBezTo>
                  <a:cubicBezTo>
                    <a:pt x="37648" y="3299"/>
                    <a:pt x="37648" y="3287"/>
                    <a:pt x="37636" y="3275"/>
                  </a:cubicBezTo>
                  <a:cubicBezTo>
                    <a:pt x="37671" y="3263"/>
                    <a:pt x="37683" y="3263"/>
                    <a:pt x="37707" y="3239"/>
                  </a:cubicBezTo>
                  <a:cubicBezTo>
                    <a:pt x="37743" y="3227"/>
                    <a:pt x="37755" y="3227"/>
                    <a:pt x="37791" y="3227"/>
                  </a:cubicBezTo>
                  <a:close/>
                  <a:moveTo>
                    <a:pt x="30205" y="3304"/>
                  </a:moveTo>
                  <a:cubicBezTo>
                    <a:pt x="30211" y="3315"/>
                    <a:pt x="30220" y="3327"/>
                    <a:pt x="30242" y="3334"/>
                  </a:cubicBezTo>
                  <a:cubicBezTo>
                    <a:pt x="30225" y="3326"/>
                    <a:pt x="30214" y="3312"/>
                    <a:pt x="30205" y="3304"/>
                  </a:cubicBezTo>
                  <a:close/>
                  <a:moveTo>
                    <a:pt x="30587" y="3275"/>
                  </a:moveTo>
                  <a:cubicBezTo>
                    <a:pt x="30480" y="3299"/>
                    <a:pt x="30373" y="3322"/>
                    <a:pt x="30266" y="3334"/>
                  </a:cubicBezTo>
                  <a:lnTo>
                    <a:pt x="30242" y="3334"/>
                  </a:lnTo>
                  <a:cubicBezTo>
                    <a:pt x="30147" y="3346"/>
                    <a:pt x="30075" y="3358"/>
                    <a:pt x="29992" y="3358"/>
                  </a:cubicBezTo>
                  <a:lnTo>
                    <a:pt x="29790" y="3358"/>
                  </a:lnTo>
                  <a:cubicBezTo>
                    <a:pt x="29825" y="3346"/>
                    <a:pt x="29849" y="3346"/>
                    <a:pt x="29885" y="3334"/>
                  </a:cubicBezTo>
                  <a:cubicBezTo>
                    <a:pt x="29932" y="3322"/>
                    <a:pt x="29956" y="3322"/>
                    <a:pt x="30004" y="3299"/>
                  </a:cubicBezTo>
                  <a:cubicBezTo>
                    <a:pt x="30063" y="3287"/>
                    <a:pt x="30123" y="3287"/>
                    <a:pt x="30194" y="3287"/>
                  </a:cubicBezTo>
                  <a:cubicBezTo>
                    <a:pt x="30198" y="3290"/>
                    <a:pt x="30200" y="3294"/>
                    <a:pt x="30202" y="3299"/>
                  </a:cubicBezTo>
                  <a:lnTo>
                    <a:pt x="30266" y="3299"/>
                  </a:lnTo>
                  <a:cubicBezTo>
                    <a:pt x="30373" y="3287"/>
                    <a:pt x="30480" y="3275"/>
                    <a:pt x="30587" y="3275"/>
                  </a:cubicBezTo>
                  <a:close/>
                  <a:moveTo>
                    <a:pt x="37576" y="3299"/>
                  </a:moveTo>
                  <a:lnTo>
                    <a:pt x="37576" y="3370"/>
                  </a:lnTo>
                  <a:cubicBezTo>
                    <a:pt x="37564" y="3358"/>
                    <a:pt x="37552" y="3334"/>
                    <a:pt x="37552" y="3310"/>
                  </a:cubicBezTo>
                  <a:lnTo>
                    <a:pt x="37552" y="3310"/>
                  </a:lnTo>
                  <a:cubicBezTo>
                    <a:pt x="37552" y="3315"/>
                    <a:pt x="37554" y="3318"/>
                    <a:pt x="37558" y="3318"/>
                  </a:cubicBezTo>
                  <a:cubicBezTo>
                    <a:pt x="37562" y="3318"/>
                    <a:pt x="37569" y="3312"/>
                    <a:pt x="37576" y="3299"/>
                  </a:cubicBezTo>
                  <a:close/>
                  <a:moveTo>
                    <a:pt x="38148" y="3275"/>
                  </a:moveTo>
                  <a:cubicBezTo>
                    <a:pt x="38183" y="3275"/>
                    <a:pt x="38219" y="3287"/>
                    <a:pt x="38243" y="3299"/>
                  </a:cubicBezTo>
                  <a:cubicBezTo>
                    <a:pt x="38231" y="3299"/>
                    <a:pt x="38231" y="3310"/>
                    <a:pt x="38219" y="3310"/>
                  </a:cubicBezTo>
                  <a:cubicBezTo>
                    <a:pt x="38183" y="3334"/>
                    <a:pt x="38148" y="3346"/>
                    <a:pt x="38088" y="3370"/>
                  </a:cubicBezTo>
                  <a:cubicBezTo>
                    <a:pt x="38052" y="3334"/>
                    <a:pt x="38029" y="3299"/>
                    <a:pt x="37993" y="3275"/>
                  </a:cubicBezTo>
                  <a:close/>
                  <a:moveTo>
                    <a:pt x="36147" y="3346"/>
                  </a:moveTo>
                  <a:lnTo>
                    <a:pt x="36147" y="3346"/>
                  </a:lnTo>
                  <a:cubicBezTo>
                    <a:pt x="36195" y="3358"/>
                    <a:pt x="36255" y="3382"/>
                    <a:pt x="36302" y="3382"/>
                  </a:cubicBezTo>
                  <a:lnTo>
                    <a:pt x="36302" y="3394"/>
                  </a:lnTo>
                  <a:cubicBezTo>
                    <a:pt x="36278" y="3406"/>
                    <a:pt x="36255" y="3406"/>
                    <a:pt x="36243" y="3406"/>
                  </a:cubicBezTo>
                  <a:cubicBezTo>
                    <a:pt x="36207" y="3394"/>
                    <a:pt x="36195" y="3394"/>
                    <a:pt x="36159" y="3382"/>
                  </a:cubicBezTo>
                  <a:cubicBezTo>
                    <a:pt x="36159" y="3358"/>
                    <a:pt x="36159" y="3358"/>
                    <a:pt x="36147" y="3346"/>
                  </a:cubicBezTo>
                  <a:close/>
                  <a:moveTo>
                    <a:pt x="36505" y="3406"/>
                  </a:moveTo>
                  <a:cubicBezTo>
                    <a:pt x="36499" y="3412"/>
                    <a:pt x="36493" y="3415"/>
                    <a:pt x="36484" y="3415"/>
                  </a:cubicBezTo>
                  <a:cubicBezTo>
                    <a:pt x="36475" y="3415"/>
                    <a:pt x="36463" y="3412"/>
                    <a:pt x="36445" y="3406"/>
                  </a:cubicBezTo>
                  <a:close/>
                  <a:moveTo>
                    <a:pt x="28325" y="3060"/>
                  </a:moveTo>
                  <a:cubicBezTo>
                    <a:pt x="28444" y="3096"/>
                    <a:pt x="28563" y="3108"/>
                    <a:pt x="28694" y="3120"/>
                  </a:cubicBezTo>
                  <a:cubicBezTo>
                    <a:pt x="28873" y="3144"/>
                    <a:pt x="29063" y="3168"/>
                    <a:pt x="29254" y="3179"/>
                  </a:cubicBezTo>
                  <a:cubicBezTo>
                    <a:pt x="29587" y="3215"/>
                    <a:pt x="29897" y="3215"/>
                    <a:pt x="30171" y="3227"/>
                  </a:cubicBezTo>
                  <a:cubicBezTo>
                    <a:pt x="30111" y="3239"/>
                    <a:pt x="30051" y="3263"/>
                    <a:pt x="30004" y="3275"/>
                  </a:cubicBezTo>
                  <a:cubicBezTo>
                    <a:pt x="29956" y="3287"/>
                    <a:pt x="29909" y="3299"/>
                    <a:pt x="29885" y="3322"/>
                  </a:cubicBezTo>
                  <a:cubicBezTo>
                    <a:pt x="29837" y="3334"/>
                    <a:pt x="29813" y="3346"/>
                    <a:pt x="29778" y="3358"/>
                  </a:cubicBezTo>
                  <a:cubicBezTo>
                    <a:pt x="29766" y="3382"/>
                    <a:pt x="29754" y="3382"/>
                    <a:pt x="29730" y="3394"/>
                  </a:cubicBezTo>
                  <a:cubicBezTo>
                    <a:pt x="29551" y="3394"/>
                    <a:pt x="29397" y="3406"/>
                    <a:pt x="29230" y="3406"/>
                  </a:cubicBezTo>
                  <a:lnTo>
                    <a:pt x="29194" y="3382"/>
                  </a:lnTo>
                  <a:cubicBezTo>
                    <a:pt x="29182" y="3346"/>
                    <a:pt x="29170" y="3322"/>
                    <a:pt x="29158" y="3299"/>
                  </a:cubicBezTo>
                  <a:lnTo>
                    <a:pt x="29158" y="3299"/>
                  </a:lnTo>
                  <a:cubicBezTo>
                    <a:pt x="29170" y="3322"/>
                    <a:pt x="29170" y="3346"/>
                    <a:pt x="29182" y="3382"/>
                  </a:cubicBezTo>
                  <a:cubicBezTo>
                    <a:pt x="29182" y="3394"/>
                    <a:pt x="29194" y="3394"/>
                    <a:pt x="29194" y="3406"/>
                  </a:cubicBezTo>
                  <a:cubicBezTo>
                    <a:pt x="29158" y="3406"/>
                    <a:pt x="29123" y="3406"/>
                    <a:pt x="29075" y="3418"/>
                  </a:cubicBezTo>
                  <a:cubicBezTo>
                    <a:pt x="28980" y="3441"/>
                    <a:pt x="28861" y="3453"/>
                    <a:pt x="28766" y="3465"/>
                  </a:cubicBezTo>
                  <a:cubicBezTo>
                    <a:pt x="28754" y="3465"/>
                    <a:pt x="28742" y="3465"/>
                    <a:pt x="28718" y="3477"/>
                  </a:cubicBezTo>
                  <a:cubicBezTo>
                    <a:pt x="28706" y="3465"/>
                    <a:pt x="28682" y="3453"/>
                    <a:pt x="28658" y="3418"/>
                  </a:cubicBezTo>
                  <a:lnTo>
                    <a:pt x="28468" y="3227"/>
                  </a:lnTo>
                  <a:cubicBezTo>
                    <a:pt x="28408" y="3168"/>
                    <a:pt x="28361" y="3108"/>
                    <a:pt x="28325" y="3060"/>
                  </a:cubicBezTo>
                  <a:close/>
                  <a:moveTo>
                    <a:pt x="37981" y="3275"/>
                  </a:moveTo>
                  <a:cubicBezTo>
                    <a:pt x="38005" y="3299"/>
                    <a:pt x="38029" y="3334"/>
                    <a:pt x="38052" y="3370"/>
                  </a:cubicBezTo>
                  <a:cubicBezTo>
                    <a:pt x="37993" y="3394"/>
                    <a:pt x="37933" y="3418"/>
                    <a:pt x="37874" y="3441"/>
                  </a:cubicBezTo>
                  <a:cubicBezTo>
                    <a:pt x="37814" y="3453"/>
                    <a:pt x="37767" y="3477"/>
                    <a:pt x="37707" y="3501"/>
                  </a:cubicBezTo>
                  <a:cubicBezTo>
                    <a:pt x="37695" y="3453"/>
                    <a:pt x="37683" y="3406"/>
                    <a:pt x="37671" y="3370"/>
                  </a:cubicBezTo>
                  <a:lnTo>
                    <a:pt x="37671" y="3358"/>
                  </a:lnTo>
                  <a:cubicBezTo>
                    <a:pt x="37695" y="3346"/>
                    <a:pt x="37743" y="3334"/>
                    <a:pt x="37791" y="3310"/>
                  </a:cubicBezTo>
                  <a:cubicBezTo>
                    <a:pt x="37814" y="3299"/>
                    <a:pt x="37850" y="3299"/>
                    <a:pt x="37874" y="3287"/>
                  </a:cubicBezTo>
                  <a:cubicBezTo>
                    <a:pt x="37910" y="3275"/>
                    <a:pt x="37933" y="3275"/>
                    <a:pt x="37969" y="3275"/>
                  </a:cubicBezTo>
                  <a:close/>
                  <a:moveTo>
                    <a:pt x="38338" y="3513"/>
                  </a:moveTo>
                  <a:lnTo>
                    <a:pt x="38338" y="3525"/>
                  </a:lnTo>
                  <a:cubicBezTo>
                    <a:pt x="38291" y="3525"/>
                    <a:pt x="38231" y="3537"/>
                    <a:pt x="38172" y="3549"/>
                  </a:cubicBezTo>
                  <a:lnTo>
                    <a:pt x="38172" y="3537"/>
                  </a:lnTo>
                  <a:cubicBezTo>
                    <a:pt x="38207" y="3537"/>
                    <a:pt x="38243" y="3525"/>
                    <a:pt x="38279" y="3525"/>
                  </a:cubicBezTo>
                  <a:cubicBezTo>
                    <a:pt x="38291" y="3525"/>
                    <a:pt x="38326" y="3513"/>
                    <a:pt x="38338" y="3513"/>
                  </a:cubicBezTo>
                  <a:close/>
                  <a:moveTo>
                    <a:pt x="33754" y="3644"/>
                  </a:moveTo>
                  <a:lnTo>
                    <a:pt x="33754" y="3668"/>
                  </a:lnTo>
                  <a:cubicBezTo>
                    <a:pt x="33719" y="3668"/>
                    <a:pt x="33695" y="3691"/>
                    <a:pt x="33659" y="3691"/>
                  </a:cubicBezTo>
                  <a:lnTo>
                    <a:pt x="33659" y="3668"/>
                  </a:lnTo>
                  <a:cubicBezTo>
                    <a:pt x="33695" y="3656"/>
                    <a:pt x="33707" y="3656"/>
                    <a:pt x="33742" y="3644"/>
                  </a:cubicBezTo>
                  <a:close/>
                  <a:moveTo>
                    <a:pt x="33230" y="3680"/>
                  </a:moveTo>
                  <a:lnTo>
                    <a:pt x="33219" y="3691"/>
                  </a:lnTo>
                  <a:cubicBezTo>
                    <a:pt x="33219" y="3691"/>
                    <a:pt x="33207" y="3691"/>
                    <a:pt x="33207" y="3703"/>
                  </a:cubicBezTo>
                  <a:cubicBezTo>
                    <a:pt x="33207" y="3691"/>
                    <a:pt x="33183" y="3691"/>
                    <a:pt x="33183" y="3680"/>
                  </a:cubicBezTo>
                  <a:close/>
                  <a:moveTo>
                    <a:pt x="38124" y="3560"/>
                  </a:moveTo>
                  <a:lnTo>
                    <a:pt x="38124" y="3572"/>
                  </a:lnTo>
                  <a:cubicBezTo>
                    <a:pt x="38112" y="3572"/>
                    <a:pt x="38112" y="3572"/>
                    <a:pt x="38100" y="3584"/>
                  </a:cubicBezTo>
                  <a:cubicBezTo>
                    <a:pt x="38029" y="3620"/>
                    <a:pt x="37945" y="3656"/>
                    <a:pt x="37886" y="3715"/>
                  </a:cubicBezTo>
                  <a:cubicBezTo>
                    <a:pt x="37886" y="3668"/>
                    <a:pt x="37874" y="3632"/>
                    <a:pt x="37874" y="3584"/>
                  </a:cubicBezTo>
                  <a:lnTo>
                    <a:pt x="37886" y="3584"/>
                  </a:lnTo>
                  <a:cubicBezTo>
                    <a:pt x="37969" y="3572"/>
                    <a:pt x="38052" y="3572"/>
                    <a:pt x="38124" y="3560"/>
                  </a:cubicBezTo>
                  <a:close/>
                  <a:moveTo>
                    <a:pt x="30563" y="3525"/>
                  </a:moveTo>
                  <a:lnTo>
                    <a:pt x="30563" y="3525"/>
                  </a:lnTo>
                  <a:cubicBezTo>
                    <a:pt x="30742" y="3537"/>
                    <a:pt x="30921" y="3560"/>
                    <a:pt x="31075" y="3572"/>
                  </a:cubicBezTo>
                  <a:lnTo>
                    <a:pt x="31504" y="3572"/>
                  </a:lnTo>
                  <a:cubicBezTo>
                    <a:pt x="31444" y="3584"/>
                    <a:pt x="31397" y="3620"/>
                    <a:pt x="31337" y="3632"/>
                  </a:cubicBezTo>
                  <a:cubicBezTo>
                    <a:pt x="31278" y="3644"/>
                    <a:pt x="31206" y="3680"/>
                    <a:pt x="31147" y="3691"/>
                  </a:cubicBezTo>
                  <a:cubicBezTo>
                    <a:pt x="31087" y="3703"/>
                    <a:pt x="31016" y="3715"/>
                    <a:pt x="30956" y="3739"/>
                  </a:cubicBezTo>
                  <a:cubicBezTo>
                    <a:pt x="30921" y="3715"/>
                    <a:pt x="30885" y="3703"/>
                    <a:pt x="30849" y="3691"/>
                  </a:cubicBezTo>
                  <a:cubicBezTo>
                    <a:pt x="30790" y="3656"/>
                    <a:pt x="30718" y="3632"/>
                    <a:pt x="30659" y="3584"/>
                  </a:cubicBezTo>
                  <a:cubicBezTo>
                    <a:pt x="30623" y="3572"/>
                    <a:pt x="30599" y="3560"/>
                    <a:pt x="30563" y="3525"/>
                  </a:cubicBezTo>
                  <a:close/>
                  <a:moveTo>
                    <a:pt x="37159" y="3656"/>
                  </a:moveTo>
                  <a:cubicBezTo>
                    <a:pt x="37171" y="3668"/>
                    <a:pt x="37195" y="3668"/>
                    <a:pt x="37207" y="3668"/>
                  </a:cubicBezTo>
                  <a:lnTo>
                    <a:pt x="37231" y="3668"/>
                  </a:lnTo>
                  <a:cubicBezTo>
                    <a:pt x="37255" y="3691"/>
                    <a:pt x="37255" y="3715"/>
                    <a:pt x="37267" y="3739"/>
                  </a:cubicBezTo>
                  <a:lnTo>
                    <a:pt x="37207" y="3739"/>
                  </a:lnTo>
                  <a:cubicBezTo>
                    <a:pt x="37195" y="3703"/>
                    <a:pt x="37171" y="3691"/>
                    <a:pt x="37159" y="3656"/>
                  </a:cubicBezTo>
                  <a:close/>
                  <a:moveTo>
                    <a:pt x="37052" y="3656"/>
                  </a:moveTo>
                  <a:cubicBezTo>
                    <a:pt x="37076" y="3691"/>
                    <a:pt x="37088" y="3715"/>
                    <a:pt x="37088" y="3751"/>
                  </a:cubicBezTo>
                  <a:cubicBezTo>
                    <a:pt x="37088" y="3739"/>
                    <a:pt x="37076" y="3715"/>
                    <a:pt x="37076" y="3715"/>
                  </a:cubicBezTo>
                  <a:cubicBezTo>
                    <a:pt x="37052" y="3703"/>
                    <a:pt x="37052" y="3668"/>
                    <a:pt x="37040" y="3656"/>
                  </a:cubicBezTo>
                  <a:close/>
                  <a:moveTo>
                    <a:pt x="31623" y="3703"/>
                  </a:moveTo>
                  <a:cubicBezTo>
                    <a:pt x="31611" y="3715"/>
                    <a:pt x="31599" y="3715"/>
                    <a:pt x="31575" y="3739"/>
                  </a:cubicBezTo>
                  <a:lnTo>
                    <a:pt x="31492" y="3775"/>
                  </a:lnTo>
                  <a:lnTo>
                    <a:pt x="31409" y="3775"/>
                  </a:lnTo>
                  <a:cubicBezTo>
                    <a:pt x="31433" y="3763"/>
                    <a:pt x="31421" y="3763"/>
                    <a:pt x="31421" y="3763"/>
                  </a:cubicBezTo>
                  <a:cubicBezTo>
                    <a:pt x="31456" y="3751"/>
                    <a:pt x="31516" y="3739"/>
                    <a:pt x="31564" y="3715"/>
                  </a:cubicBezTo>
                  <a:cubicBezTo>
                    <a:pt x="31575" y="3715"/>
                    <a:pt x="31611" y="3703"/>
                    <a:pt x="31623" y="3703"/>
                  </a:cubicBezTo>
                  <a:close/>
                  <a:moveTo>
                    <a:pt x="38231" y="3703"/>
                  </a:moveTo>
                  <a:cubicBezTo>
                    <a:pt x="38279" y="3703"/>
                    <a:pt x="38326" y="3703"/>
                    <a:pt x="38350" y="3715"/>
                  </a:cubicBezTo>
                  <a:lnTo>
                    <a:pt x="38350" y="3751"/>
                  </a:lnTo>
                  <a:cubicBezTo>
                    <a:pt x="38338" y="3751"/>
                    <a:pt x="38302" y="3763"/>
                    <a:pt x="38291" y="3763"/>
                  </a:cubicBezTo>
                  <a:cubicBezTo>
                    <a:pt x="38279" y="3763"/>
                    <a:pt x="38279" y="3763"/>
                    <a:pt x="38267" y="3775"/>
                  </a:cubicBezTo>
                  <a:cubicBezTo>
                    <a:pt x="38243" y="3751"/>
                    <a:pt x="38243" y="3715"/>
                    <a:pt x="38231" y="3703"/>
                  </a:cubicBezTo>
                  <a:close/>
                  <a:moveTo>
                    <a:pt x="37862" y="3584"/>
                  </a:moveTo>
                  <a:lnTo>
                    <a:pt x="37862" y="3763"/>
                  </a:lnTo>
                  <a:cubicBezTo>
                    <a:pt x="37850" y="3775"/>
                    <a:pt x="37850" y="3775"/>
                    <a:pt x="37850" y="3787"/>
                  </a:cubicBezTo>
                  <a:cubicBezTo>
                    <a:pt x="37814" y="3775"/>
                    <a:pt x="37814" y="3751"/>
                    <a:pt x="37802" y="3739"/>
                  </a:cubicBezTo>
                  <a:cubicBezTo>
                    <a:pt x="37791" y="3703"/>
                    <a:pt x="37767" y="3691"/>
                    <a:pt x="37767" y="3656"/>
                  </a:cubicBezTo>
                  <a:cubicBezTo>
                    <a:pt x="37755" y="3644"/>
                    <a:pt x="37755" y="3608"/>
                    <a:pt x="37743" y="3596"/>
                  </a:cubicBezTo>
                  <a:cubicBezTo>
                    <a:pt x="37791" y="3596"/>
                    <a:pt x="37814" y="3584"/>
                    <a:pt x="37862" y="3584"/>
                  </a:cubicBezTo>
                  <a:close/>
                  <a:moveTo>
                    <a:pt x="31861" y="3763"/>
                  </a:moveTo>
                  <a:cubicBezTo>
                    <a:pt x="31873" y="3763"/>
                    <a:pt x="31897" y="3775"/>
                    <a:pt x="31897" y="3775"/>
                  </a:cubicBezTo>
                  <a:cubicBezTo>
                    <a:pt x="31909" y="3775"/>
                    <a:pt x="31909" y="3799"/>
                    <a:pt x="31921" y="3799"/>
                  </a:cubicBezTo>
                  <a:cubicBezTo>
                    <a:pt x="31873" y="3799"/>
                    <a:pt x="31849" y="3799"/>
                    <a:pt x="31802" y="3775"/>
                  </a:cubicBezTo>
                  <a:cubicBezTo>
                    <a:pt x="31837" y="3775"/>
                    <a:pt x="31849" y="3775"/>
                    <a:pt x="31861" y="3763"/>
                  </a:cubicBezTo>
                  <a:close/>
                  <a:moveTo>
                    <a:pt x="36576" y="3572"/>
                  </a:moveTo>
                  <a:cubicBezTo>
                    <a:pt x="36600" y="3572"/>
                    <a:pt x="36612" y="3584"/>
                    <a:pt x="36636" y="3584"/>
                  </a:cubicBezTo>
                  <a:lnTo>
                    <a:pt x="36671" y="3644"/>
                  </a:lnTo>
                  <a:lnTo>
                    <a:pt x="36671" y="3584"/>
                  </a:lnTo>
                  <a:cubicBezTo>
                    <a:pt x="36683" y="3584"/>
                    <a:pt x="36695" y="3596"/>
                    <a:pt x="36707" y="3596"/>
                  </a:cubicBezTo>
                  <a:cubicBezTo>
                    <a:pt x="36755" y="3608"/>
                    <a:pt x="36802" y="3608"/>
                    <a:pt x="36850" y="3632"/>
                  </a:cubicBezTo>
                  <a:lnTo>
                    <a:pt x="36850" y="3775"/>
                  </a:lnTo>
                  <a:cubicBezTo>
                    <a:pt x="36814" y="3775"/>
                    <a:pt x="36778" y="3799"/>
                    <a:pt x="36743" y="3799"/>
                  </a:cubicBezTo>
                  <a:cubicBezTo>
                    <a:pt x="36731" y="3775"/>
                    <a:pt x="36719" y="3751"/>
                    <a:pt x="36695" y="3739"/>
                  </a:cubicBezTo>
                  <a:cubicBezTo>
                    <a:pt x="36671" y="3691"/>
                    <a:pt x="36624" y="3644"/>
                    <a:pt x="36600" y="3584"/>
                  </a:cubicBezTo>
                  <a:lnTo>
                    <a:pt x="36576" y="3572"/>
                  </a:lnTo>
                  <a:close/>
                  <a:moveTo>
                    <a:pt x="29837" y="3822"/>
                  </a:moveTo>
                  <a:cubicBezTo>
                    <a:pt x="29837" y="3822"/>
                    <a:pt x="29842" y="3827"/>
                    <a:pt x="29855" y="3831"/>
                  </a:cubicBezTo>
                  <a:lnTo>
                    <a:pt x="29855" y="3831"/>
                  </a:lnTo>
                  <a:cubicBezTo>
                    <a:pt x="29847" y="3827"/>
                    <a:pt x="29845" y="3822"/>
                    <a:pt x="29837" y="3822"/>
                  </a:cubicBezTo>
                  <a:close/>
                  <a:moveTo>
                    <a:pt x="29599" y="3465"/>
                  </a:moveTo>
                  <a:cubicBezTo>
                    <a:pt x="29659" y="3465"/>
                    <a:pt x="29706" y="3465"/>
                    <a:pt x="29766" y="3477"/>
                  </a:cubicBezTo>
                  <a:cubicBezTo>
                    <a:pt x="29897" y="3501"/>
                    <a:pt x="30051" y="3501"/>
                    <a:pt x="30182" y="3513"/>
                  </a:cubicBezTo>
                  <a:cubicBezTo>
                    <a:pt x="30123" y="3537"/>
                    <a:pt x="30063" y="3560"/>
                    <a:pt x="30004" y="3584"/>
                  </a:cubicBezTo>
                  <a:cubicBezTo>
                    <a:pt x="29944" y="3608"/>
                    <a:pt x="29885" y="3656"/>
                    <a:pt x="29873" y="3691"/>
                  </a:cubicBezTo>
                  <a:cubicBezTo>
                    <a:pt x="29849" y="3703"/>
                    <a:pt x="29849" y="3715"/>
                    <a:pt x="29837" y="3739"/>
                  </a:cubicBezTo>
                  <a:lnTo>
                    <a:pt x="29837" y="3751"/>
                  </a:lnTo>
                  <a:lnTo>
                    <a:pt x="29849" y="3739"/>
                  </a:lnTo>
                  <a:cubicBezTo>
                    <a:pt x="29849" y="3715"/>
                    <a:pt x="29873" y="3715"/>
                    <a:pt x="29885" y="3703"/>
                  </a:cubicBezTo>
                  <a:cubicBezTo>
                    <a:pt x="29909" y="3680"/>
                    <a:pt x="29956" y="3644"/>
                    <a:pt x="30028" y="3632"/>
                  </a:cubicBezTo>
                  <a:cubicBezTo>
                    <a:pt x="30087" y="3620"/>
                    <a:pt x="30182" y="3584"/>
                    <a:pt x="30254" y="3572"/>
                  </a:cubicBezTo>
                  <a:cubicBezTo>
                    <a:pt x="30301" y="3560"/>
                    <a:pt x="30349" y="3560"/>
                    <a:pt x="30385" y="3537"/>
                  </a:cubicBezTo>
                  <a:lnTo>
                    <a:pt x="30432" y="3537"/>
                  </a:lnTo>
                  <a:lnTo>
                    <a:pt x="30444" y="3560"/>
                  </a:lnTo>
                  <a:cubicBezTo>
                    <a:pt x="30492" y="3596"/>
                    <a:pt x="30552" y="3632"/>
                    <a:pt x="30599" y="3680"/>
                  </a:cubicBezTo>
                  <a:cubicBezTo>
                    <a:pt x="30647" y="3703"/>
                    <a:pt x="30682" y="3751"/>
                    <a:pt x="30742" y="3775"/>
                  </a:cubicBezTo>
                  <a:lnTo>
                    <a:pt x="30313" y="3775"/>
                  </a:lnTo>
                  <a:cubicBezTo>
                    <a:pt x="30171" y="3775"/>
                    <a:pt x="30016" y="3799"/>
                    <a:pt x="29897" y="3834"/>
                  </a:cubicBezTo>
                  <a:lnTo>
                    <a:pt x="29885" y="3834"/>
                  </a:lnTo>
                  <a:cubicBezTo>
                    <a:pt x="29872" y="3834"/>
                    <a:pt x="29862" y="3833"/>
                    <a:pt x="29855" y="3831"/>
                  </a:cubicBezTo>
                  <a:lnTo>
                    <a:pt x="29855" y="3831"/>
                  </a:lnTo>
                  <a:cubicBezTo>
                    <a:pt x="29859" y="3833"/>
                    <a:pt x="29864" y="3834"/>
                    <a:pt x="29873" y="3834"/>
                  </a:cubicBezTo>
                  <a:lnTo>
                    <a:pt x="29825" y="3834"/>
                  </a:lnTo>
                  <a:cubicBezTo>
                    <a:pt x="29790" y="3822"/>
                    <a:pt x="29766" y="3822"/>
                    <a:pt x="29754" y="3810"/>
                  </a:cubicBezTo>
                  <a:cubicBezTo>
                    <a:pt x="29611" y="3751"/>
                    <a:pt x="29480" y="3680"/>
                    <a:pt x="29397" y="3584"/>
                  </a:cubicBezTo>
                  <a:cubicBezTo>
                    <a:pt x="29361" y="3572"/>
                    <a:pt x="29349" y="3537"/>
                    <a:pt x="29337" y="3525"/>
                  </a:cubicBezTo>
                  <a:lnTo>
                    <a:pt x="29278" y="3465"/>
                  </a:lnTo>
                  <a:close/>
                  <a:moveTo>
                    <a:pt x="36862" y="3870"/>
                  </a:moveTo>
                  <a:lnTo>
                    <a:pt x="36862" y="3894"/>
                  </a:lnTo>
                  <a:lnTo>
                    <a:pt x="36814" y="3894"/>
                  </a:lnTo>
                  <a:cubicBezTo>
                    <a:pt x="36814" y="3882"/>
                    <a:pt x="36802" y="3882"/>
                    <a:pt x="36802" y="3870"/>
                  </a:cubicBezTo>
                  <a:lnTo>
                    <a:pt x="36802" y="3870"/>
                  </a:lnTo>
                  <a:cubicBezTo>
                    <a:pt x="36806" y="3874"/>
                    <a:pt x="36812" y="3875"/>
                    <a:pt x="36818" y="3875"/>
                  </a:cubicBezTo>
                  <a:cubicBezTo>
                    <a:pt x="36830" y="3875"/>
                    <a:pt x="36846" y="3870"/>
                    <a:pt x="36862" y="3870"/>
                  </a:cubicBezTo>
                  <a:close/>
                  <a:moveTo>
                    <a:pt x="37338" y="3870"/>
                  </a:moveTo>
                  <a:cubicBezTo>
                    <a:pt x="37338" y="3882"/>
                    <a:pt x="37350" y="3882"/>
                    <a:pt x="37350" y="3894"/>
                  </a:cubicBezTo>
                  <a:lnTo>
                    <a:pt x="37326" y="3894"/>
                  </a:lnTo>
                  <a:cubicBezTo>
                    <a:pt x="37326" y="3882"/>
                    <a:pt x="37302" y="3882"/>
                    <a:pt x="37302" y="3870"/>
                  </a:cubicBezTo>
                  <a:close/>
                  <a:moveTo>
                    <a:pt x="37159" y="3870"/>
                  </a:moveTo>
                  <a:cubicBezTo>
                    <a:pt x="37159" y="3882"/>
                    <a:pt x="37171" y="3894"/>
                    <a:pt x="37171" y="3918"/>
                  </a:cubicBezTo>
                  <a:lnTo>
                    <a:pt x="37159" y="3918"/>
                  </a:lnTo>
                  <a:cubicBezTo>
                    <a:pt x="37148" y="3894"/>
                    <a:pt x="37148" y="3882"/>
                    <a:pt x="37136" y="3870"/>
                  </a:cubicBezTo>
                  <a:close/>
                  <a:moveTo>
                    <a:pt x="28527" y="3501"/>
                  </a:moveTo>
                  <a:cubicBezTo>
                    <a:pt x="28587" y="3560"/>
                    <a:pt x="28647" y="3632"/>
                    <a:pt x="28706" y="3680"/>
                  </a:cubicBezTo>
                  <a:cubicBezTo>
                    <a:pt x="28777" y="3739"/>
                    <a:pt x="28837" y="3799"/>
                    <a:pt x="28920" y="3858"/>
                  </a:cubicBezTo>
                  <a:cubicBezTo>
                    <a:pt x="28932" y="3870"/>
                    <a:pt x="28956" y="3882"/>
                    <a:pt x="28968" y="3894"/>
                  </a:cubicBezTo>
                  <a:cubicBezTo>
                    <a:pt x="28960" y="3916"/>
                    <a:pt x="28948" y="3925"/>
                    <a:pt x="28937" y="3925"/>
                  </a:cubicBezTo>
                  <a:cubicBezTo>
                    <a:pt x="28931" y="3925"/>
                    <a:pt x="28925" y="3922"/>
                    <a:pt x="28920" y="3918"/>
                  </a:cubicBezTo>
                  <a:cubicBezTo>
                    <a:pt x="28754" y="3870"/>
                    <a:pt x="28575" y="3810"/>
                    <a:pt x="28408" y="3739"/>
                  </a:cubicBezTo>
                  <a:cubicBezTo>
                    <a:pt x="28301" y="3691"/>
                    <a:pt x="28206" y="3644"/>
                    <a:pt x="28111" y="3620"/>
                  </a:cubicBezTo>
                  <a:lnTo>
                    <a:pt x="28242" y="3572"/>
                  </a:lnTo>
                  <a:cubicBezTo>
                    <a:pt x="28277" y="3560"/>
                    <a:pt x="28325" y="3560"/>
                    <a:pt x="28349" y="3537"/>
                  </a:cubicBezTo>
                  <a:cubicBezTo>
                    <a:pt x="28396" y="3525"/>
                    <a:pt x="28420" y="3525"/>
                    <a:pt x="28468" y="3513"/>
                  </a:cubicBezTo>
                  <a:cubicBezTo>
                    <a:pt x="28480" y="3513"/>
                    <a:pt x="28516" y="3513"/>
                    <a:pt x="28527" y="3501"/>
                  </a:cubicBezTo>
                  <a:close/>
                  <a:moveTo>
                    <a:pt x="29230" y="3465"/>
                  </a:moveTo>
                  <a:lnTo>
                    <a:pt x="29242" y="3477"/>
                  </a:lnTo>
                  <a:cubicBezTo>
                    <a:pt x="29254" y="3501"/>
                    <a:pt x="29278" y="3525"/>
                    <a:pt x="29289" y="3560"/>
                  </a:cubicBezTo>
                  <a:cubicBezTo>
                    <a:pt x="29301" y="3584"/>
                    <a:pt x="29337" y="3596"/>
                    <a:pt x="29349" y="3632"/>
                  </a:cubicBezTo>
                  <a:cubicBezTo>
                    <a:pt x="29432" y="3715"/>
                    <a:pt x="29551" y="3822"/>
                    <a:pt x="29694" y="3918"/>
                  </a:cubicBezTo>
                  <a:cubicBezTo>
                    <a:pt x="29670" y="3918"/>
                    <a:pt x="29659" y="3930"/>
                    <a:pt x="29647" y="3930"/>
                  </a:cubicBezTo>
                  <a:cubicBezTo>
                    <a:pt x="29539" y="3894"/>
                    <a:pt x="29409" y="3858"/>
                    <a:pt x="29278" y="3799"/>
                  </a:cubicBezTo>
                  <a:cubicBezTo>
                    <a:pt x="29194" y="3763"/>
                    <a:pt x="29123" y="3715"/>
                    <a:pt x="29063" y="3691"/>
                  </a:cubicBezTo>
                  <a:cubicBezTo>
                    <a:pt x="28992" y="3644"/>
                    <a:pt x="28920" y="3596"/>
                    <a:pt x="28861" y="3560"/>
                  </a:cubicBezTo>
                  <a:cubicBezTo>
                    <a:pt x="28825" y="3525"/>
                    <a:pt x="28801" y="3513"/>
                    <a:pt x="28766" y="3501"/>
                  </a:cubicBezTo>
                  <a:cubicBezTo>
                    <a:pt x="28873" y="3477"/>
                    <a:pt x="28980" y="3477"/>
                    <a:pt x="29075" y="3465"/>
                  </a:cubicBezTo>
                  <a:close/>
                  <a:moveTo>
                    <a:pt x="38172" y="3703"/>
                  </a:moveTo>
                  <a:cubicBezTo>
                    <a:pt x="38183" y="3739"/>
                    <a:pt x="38183" y="3763"/>
                    <a:pt x="38207" y="3810"/>
                  </a:cubicBezTo>
                  <a:cubicBezTo>
                    <a:pt x="38112" y="3834"/>
                    <a:pt x="38029" y="3882"/>
                    <a:pt x="37921" y="3930"/>
                  </a:cubicBezTo>
                  <a:cubicBezTo>
                    <a:pt x="37910" y="3882"/>
                    <a:pt x="37910" y="3834"/>
                    <a:pt x="37910" y="3799"/>
                  </a:cubicBezTo>
                  <a:cubicBezTo>
                    <a:pt x="37969" y="3739"/>
                    <a:pt x="38052" y="3703"/>
                    <a:pt x="38148" y="3703"/>
                  </a:cubicBezTo>
                  <a:close/>
                  <a:moveTo>
                    <a:pt x="29718" y="3930"/>
                  </a:moveTo>
                  <a:cubicBezTo>
                    <a:pt x="29730" y="3930"/>
                    <a:pt x="29730" y="3941"/>
                    <a:pt x="29754" y="3941"/>
                  </a:cubicBezTo>
                  <a:lnTo>
                    <a:pt x="29706" y="3941"/>
                  </a:lnTo>
                  <a:cubicBezTo>
                    <a:pt x="29706" y="3930"/>
                    <a:pt x="29718" y="3930"/>
                    <a:pt x="29718" y="3930"/>
                  </a:cubicBezTo>
                  <a:close/>
                  <a:moveTo>
                    <a:pt x="31504" y="3918"/>
                  </a:moveTo>
                  <a:cubicBezTo>
                    <a:pt x="31552" y="3918"/>
                    <a:pt x="31599" y="3930"/>
                    <a:pt x="31635" y="3930"/>
                  </a:cubicBezTo>
                  <a:cubicBezTo>
                    <a:pt x="31683" y="3930"/>
                    <a:pt x="31730" y="3941"/>
                    <a:pt x="31778" y="3941"/>
                  </a:cubicBezTo>
                  <a:cubicBezTo>
                    <a:pt x="31695" y="3941"/>
                    <a:pt x="31623" y="3953"/>
                    <a:pt x="31564" y="3953"/>
                  </a:cubicBezTo>
                  <a:cubicBezTo>
                    <a:pt x="31540" y="3941"/>
                    <a:pt x="31504" y="3941"/>
                    <a:pt x="31456" y="3930"/>
                  </a:cubicBezTo>
                  <a:cubicBezTo>
                    <a:pt x="31480" y="3930"/>
                    <a:pt x="31492" y="3918"/>
                    <a:pt x="31504" y="3918"/>
                  </a:cubicBezTo>
                  <a:close/>
                  <a:moveTo>
                    <a:pt x="33421" y="3882"/>
                  </a:moveTo>
                  <a:cubicBezTo>
                    <a:pt x="33421" y="3894"/>
                    <a:pt x="33445" y="3906"/>
                    <a:pt x="33445" y="3930"/>
                  </a:cubicBezTo>
                  <a:cubicBezTo>
                    <a:pt x="33421" y="3941"/>
                    <a:pt x="33421" y="3941"/>
                    <a:pt x="33445" y="3953"/>
                  </a:cubicBezTo>
                  <a:cubicBezTo>
                    <a:pt x="33421" y="3941"/>
                    <a:pt x="33409" y="3941"/>
                    <a:pt x="33409" y="3941"/>
                  </a:cubicBezTo>
                  <a:lnTo>
                    <a:pt x="33409" y="3882"/>
                  </a:lnTo>
                  <a:close/>
                  <a:moveTo>
                    <a:pt x="33992" y="3894"/>
                  </a:moveTo>
                  <a:cubicBezTo>
                    <a:pt x="33957" y="3894"/>
                    <a:pt x="33957" y="3918"/>
                    <a:pt x="33957" y="3930"/>
                  </a:cubicBezTo>
                  <a:cubicBezTo>
                    <a:pt x="33933" y="3941"/>
                    <a:pt x="33897" y="3941"/>
                    <a:pt x="33885" y="3953"/>
                  </a:cubicBezTo>
                  <a:lnTo>
                    <a:pt x="33873" y="3953"/>
                  </a:lnTo>
                  <a:lnTo>
                    <a:pt x="33873" y="3930"/>
                  </a:lnTo>
                  <a:lnTo>
                    <a:pt x="33885" y="3918"/>
                  </a:lnTo>
                  <a:lnTo>
                    <a:pt x="33897" y="3918"/>
                  </a:lnTo>
                  <a:cubicBezTo>
                    <a:pt x="33933" y="3918"/>
                    <a:pt x="33957" y="3894"/>
                    <a:pt x="33992" y="3894"/>
                  </a:cubicBezTo>
                  <a:close/>
                  <a:moveTo>
                    <a:pt x="30718" y="3858"/>
                  </a:moveTo>
                  <a:cubicBezTo>
                    <a:pt x="30778" y="3858"/>
                    <a:pt x="30837" y="3858"/>
                    <a:pt x="30897" y="3870"/>
                  </a:cubicBezTo>
                  <a:cubicBezTo>
                    <a:pt x="30956" y="3894"/>
                    <a:pt x="31004" y="3941"/>
                    <a:pt x="31063" y="3965"/>
                  </a:cubicBezTo>
                  <a:cubicBezTo>
                    <a:pt x="31040" y="3989"/>
                    <a:pt x="31016" y="3989"/>
                    <a:pt x="31004" y="4001"/>
                  </a:cubicBezTo>
                  <a:cubicBezTo>
                    <a:pt x="30980" y="4001"/>
                    <a:pt x="30980" y="4001"/>
                    <a:pt x="30968" y="4013"/>
                  </a:cubicBezTo>
                  <a:cubicBezTo>
                    <a:pt x="30766" y="3989"/>
                    <a:pt x="30552" y="3965"/>
                    <a:pt x="30313" y="3953"/>
                  </a:cubicBezTo>
                  <a:cubicBezTo>
                    <a:pt x="30266" y="3953"/>
                    <a:pt x="30242" y="3941"/>
                    <a:pt x="30194" y="3941"/>
                  </a:cubicBezTo>
                  <a:cubicBezTo>
                    <a:pt x="30123" y="3930"/>
                    <a:pt x="30028" y="3894"/>
                    <a:pt x="29956" y="3882"/>
                  </a:cubicBezTo>
                  <a:cubicBezTo>
                    <a:pt x="29944" y="3882"/>
                    <a:pt x="29944" y="3882"/>
                    <a:pt x="29932" y="3870"/>
                  </a:cubicBezTo>
                  <a:cubicBezTo>
                    <a:pt x="29956" y="3870"/>
                    <a:pt x="29980" y="3858"/>
                    <a:pt x="30016" y="3858"/>
                  </a:cubicBezTo>
                  <a:lnTo>
                    <a:pt x="30028" y="3858"/>
                  </a:lnTo>
                  <a:cubicBezTo>
                    <a:pt x="30075" y="3858"/>
                    <a:pt x="30123" y="3870"/>
                    <a:pt x="30171" y="3870"/>
                  </a:cubicBezTo>
                  <a:lnTo>
                    <a:pt x="30540" y="3870"/>
                  </a:lnTo>
                  <a:cubicBezTo>
                    <a:pt x="30599" y="3870"/>
                    <a:pt x="30659" y="3870"/>
                    <a:pt x="30718" y="3858"/>
                  </a:cubicBezTo>
                  <a:close/>
                  <a:moveTo>
                    <a:pt x="38386" y="3989"/>
                  </a:moveTo>
                  <a:cubicBezTo>
                    <a:pt x="38362" y="4001"/>
                    <a:pt x="38362" y="4013"/>
                    <a:pt x="38362" y="4037"/>
                  </a:cubicBezTo>
                  <a:cubicBezTo>
                    <a:pt x="38362" y="4037"/>
                    <a:pt x="38350" y="4037"/>
                    <a:pt x="38350" y="4049"/>
                  </a:cubicBezTo>
                  <a:cubicBezTo>
                    <a:pt x="38350" y="4037"/>
                    <a:pt x="38338" y="4001"/>
                    <a:pt x="38338" y="3989"/>
                  </a:cubicBezTo>
                  <a:close/>
                  <a:moveTo>
                    <a:pt x="35135" y="4013"/>
                  </a:moveTo>
                  <a:cubicBezTo>
                    <a:pt x="35124" y="4037"/>
                    <a:pt x="35088" y="4049"/>
                    <a:pt x="35064" y="4061"/>
                  </a:cubicBezTo>
                  <a:cubicBezTo>
                    <a:pt x="35064" y="4049"/>
                    <a:pt x="35064" y="4049"/>
                    <a:pt x="35040" y="4037"/>
                  </a:cubicBezTo>
                  <a:cubicBezTo>
                    <a:pt x="35076" y="4037"/>
                    <a:pt x="35100" y="4013"/>
                    <a:pt x="35135" y="4013"/>
                  </a:cubicBezTo>
                  <a:close/>
                  <a:moveTo>
                    <a:pt x="37290" y="4108"/>
                  </a:moveTo>
                  <a:cubicBezTo>
                    <a:pt x="37314" y="4120"/>
                    <a:pt x="37314" y="4132"/>
                    <a:pt x="37326" y="4155"/>
                  </a:cubicBezTo>
                  <a:lnTo>
                    <a:pt x="37326" y="4155"/>
                  </a:lnTo>
                  <a:cubicBezTo>
                    <a:pt x="37314" y="4132"/>
                    <a:pt x="37314" y="4120"/>
                    <a:pt x="37290" y="4120"/>
                  </a:cubicBezTo>
                  <a:lnTo>
                    <a:pt x="37290" y="4108"/>
                  </a:lnTo>
                  <a:close/>
                  <a:moveTo>
                    <a:pt x="37040" y="4037"/>
                  </a:moveTo>
                  <a:cubicBezTo>
                    <a:pt x="37052" y="4061"/>
                    <a:pt x="37052" y="4096"/>
                    <a:pt x="37076" y="4108"/>
                  </a:cubicBezTo>
                  <a:cubicBezTo>
                    <a:pt x="37088" y="4132"/>
                    <a:pt x="37100" y="4156"/>
                    <a:pt x="37088" y="4156"/>
                  </a:cubicBezTo>
                  <a:cubicBezTo>
                    <a:pt x="37076" y="4156"/>
                    <a:pt x="37076" y="4156"/>
                    <a:pt x="37052" y="4132"/>
                  </a:cubicBezTo>
                  <a:cubicBezTo>
                    <a:pt x="37052" y="4120"/>
                    <a:pt x="37040" y="4108"/>
                    <a:pt x="37040" y="4072"/>
                  </a:cubicBezTo>
                  <a:cubicBezTo>
                    <a:pt x="37040" y="4061"/>
                    <a:pt x="37040" y="4049"/>
                    <a:pt x="37029" y="4037"/>
                  </a:cubicBezTo>
                  <a:close/>
                  <a:moveTo>
                    <a:pt x="38243" y="3989"/>
                  </a:moveTo>
                  <a:cubicBezTo>
                    <a:pt x="38243" y="4013"/>
                    <a:pt x="38267" y="4049"/>
                    <a:pt x="38267" y="4072"/>
                  </a:cubicBezTo>
                  <a:cubicBezTo>
                    <a:pt x="38231" y="4108"/>
                    <a:pt x="38207" y="4120"/>
                    <a:pt x="38172" y="4156"/>
                  </a:cubicBezTo>
                  <a:cubicBezTo>
                    <a:pt x="38160" y="4120"/>
                    <a:pt x="38148" y="4096"/>
                    <a:pt x="38148" y="4061"/>
                  </a:cubicBezTo>
                  <a:cubicBezTo>
                    <a:pt x="38148" y="4049"/>
                    <a:pt x="38148" y="4037"/>
                    <a:pt x="38124" y="4013"/>
                  </a:cubicBezTo>
                  <a:cubicBezTo>
                    <a:pt x="38172" y="4001"/>
                    <a:pt x="38219" y="4001"/>
                    <a:pt x="38243" y="3989"/>
                  </a:cubicBezTo>
                  <a:close/>
                  <a:moveTo>
                    <a:pt x="34957" y="4049"/>
                  </a:moveTo>
                  <a:cubicBezTo>
                    <a:pt x="34957" y="4061"/>
                    <a:pt x="34969" y="4096"/>
                    <a:pt x="34969" y="4108"/>
                  </a:cubicBezTo>
                  <a:cubicBezTo>
                    <a:pt x="34909" y="4132"/>
                    <a:pt x="34850" y="4168"/>
                    <a:pt x="34790" y="4180"/>
                  </a:cubicBezTo>
                  <a:cubicBezTo>
                    <a:pt x="34766" y="4191"/>
                    <a:pt x="34731" y="4215"/>
                    <a:pt x="34707" y="4215"/>
                  </a:cubicBezTo>
                  <a:lnTo>
                    <a:pt x="34707" y="4180"/>
                  </a:lnTo>
                  <a:cubicBezTo>
                    <a:pt x="34707" y="4132"/>
                    <a:pt x="34695" y="4108"/>
                    <a:pt x="34695" y="4061"/>
                  </a:cubicBezTo>
                  <a:lnTo>
                    <a:pt x="34695" y="4061"/>
                  </a:lnTo>
                  <a:lnTo>
                    <a:pt x="34707" y="4072"/>
                  </a:lnTo>
                  <a:cubicBezTo>
                    <a:pt x="34790" y="4061"/>
                    <a:pt x="34885" y="4061"/>
                    <a:pt x="34945" y="4049"/>
                  </a:cubicBezTo>
                  <a:close/>
                  <a:moveTo>
                    <a:pt x="35231" y="4168"/>
                  </a:moveTo>
                  <a:lnTo>
                    <a:pt x="35195" y="4215"/>
                  </a:lnTo>
                  <a:lnTo>
                    <a:pt x="35171" y="4239"/>
                  </a:lnTo>
                  <a:lnTo>
                    <a:pt x="35124" y="4239"/>
                  </a:lnTo>
                  <a:lnTo>
                    <a:pt x="35124" y="4215"/>
                  </a:lnTo>
                  <a:cubicBezTo>
                    <a:pt x="35147" y="4191"/>
                    <a:pt x="35195" y="4180"/>
                    <a:pt x="35231" y="4168"/>
                  </a:cubicBezTo>
                  <a:close/>
                  <a:moveTo>
                    <a:pt x="38100" y="4013"/>
                  </a:moveTo>
                  <a:lnTo>
                    <a:pt x="38100" y="4061"/>
                  </a:lnTo>
                  <a:cubicBezTo>
                    <a:pt x="38100" y="4096"/>
                    <a:pt x="38112" y="4132"/>
                    <a:pt x="38112" y="4168"/>
                  </a:cubicBezTo>
                  <a:cubicBezTo>
                    <a:pt x="38100" y="4191"/>
                    <a:pt x="38064" y="4227"/>
                    <a:pt x="38041" y="4239"/>
                  </a:cubicBezTo>
                  <a:lnTo>
                    <a:pt x="37945" y="4061"/>
                  </a:lnTo>
                  <a:cubicBezTo>
                    <a:pt x="37993" y="4049"/>
                    <a:pt x="38052" y="4037"/>
                    <a:pt x="38100" y="4013"/>
                  </a:cubicBezTo>
                  <a:close/>
                  <a:moveTo>
                    <a:pt x="34600" y="4096"/>
                  </a:moveTo>
                  <a:lnTo>
                    <a:pt x="34600" y="4215"/>
                  </a:lnTo>
                  <a:lnTo>
                    <a:pt x="34600" y="4275"/>
                  </a:lnTo>
                  <a:cubicBezTo>
                    <a:pt x="34540" y="4287"/>
                    <a:pt x="34481" y="4311"/>
                    <a:pt x="34421" y="4334"/>
                  </a:cubicBezTo>
                  <a:cubicBezTo>
                    <a:pt x="34409" y="4334"/>
                    <a:pt x="34373" y="4334"/>
                    <a:pt x="34362" y="4346"/>
                  </a:cubicBezTo>
                  <a:cubicBezTo>
                    <a:pt x="34314" y="4334"/>
                    <a:pt x="34254" y="4311"/>
                    <a:pt x="34219" y="4287"/>
                  </a:cubicBezTo>
                  <a:lnTo>
                    <a:pt x="34219" y="4215"/>
                  </a:lnTo>
                  <a:lnTo>
                    <a:pt x="34219" y="4120"/>
                  </a:lnTo>
                  <a:cubicBezTo>
                    <a:pt x="34302" y="4120"/>
                    <a:pt x="34373" y="4108"/>
                    <a:pt x="34469" y="4108"/>
                  </a:cubicBezTo>
                  <a:cubicBezTo>
                    <a:pt x="34421" y="4215"/>
                    <a:pt x="34409" y="4275"/>
                    <a:pt x="34409" y="4275"/>
                  </a:cubicBezTo>
                  <a:cubicBezTo>
                    <a:pt x="34409" y="4275"/>
                    <a:pt x="34457" y="4191"/>
                    <a:pt x="34540" y="4096"/>
                  </a:cubicBezTo>
                  <a:close/>
                  <a:moveTo>
                    <a:pt x="34945" y="4370"/>
                  </a:moveTo>
                  <a:cubicBezTo>
                    <a:pt x="34921" y="4370"/>
                    <a:pt x="34921" y="4394"/>
                    <a:pt x="34909" y="4394"/>
                  </a:cubicBezTo>
                  <a:cubicBezTo>
                    <a:pt x="34897" y="4394"/>
                    <a:pt x="34897" y="4394"/>
                    <a:pt x="34885" y="4370"/>
                  </a:cubicBezTo>
                  <a:close/>
                  <a:moveTo>
                    <a:pt x="34600" y="4406"/>
                  </a:moveTo>
                  <a:lnTo>
                    <a:pt x="34600" y="4430"/>
                  </a:lnTo>
                  <a:cubicBezTo>
                    <a:pt x="34588" y="4418"/>
                    <a:pt x="34576" y="4406"/>
                    <a:pt x="34552" y="4406"/>
                  </a:cubicBezTo>
                  <a:close/>
                  <a:moveTo>
                    <a:pt x="35052" y="4430"/>
                  </a:moveTo>
                  <a:lnTo>
                    <a:pt x="35052" y="4453"/>
                  </a:lnTo>
                  <a:lnTo>
                    <a:pt x="35004" y="4453"/>
                  </a:lnTo>
                  <a:cubicBezTo>
                    <a:pt x="35016" y="4453"/>
                    <a:pt x="35028" y="4430"/>
                    <a:pt x="35052" y="4430"/>
                  </a:cubicBezTo>
                  <a:close/>
                  <a:moveTo>
                    <a:pt x="34885" y="4394"/>
                  </a:moveTo>
                  <a:cubicBezTo>
                    <a:pt x="34885" y="4394"/>
                    <a:pt x="34897" y="4394"/>
                    <a:pt x="34897" y="4406"/>
                  </a:cubicBezTo>
                  <a:cubicBezTo>
                    <a:pt x="34873" y="4418"/>
                    <a:pt x="34838" y="4453"/>
                    <a:pt x="34814" y="4465"/>
                  </a:cubicBezTo>
                  <a:cubicBezTo>
                    <a:pt x="34790" y="4477"/>
                    <a:pt x="34778" y="4477"/>
                    <a:pt x="34766" y="4489"/>
                  </a:cubicBezTo>
                  <a:cubicBezTo>
                    <a:pt x="34743" y="4489"/>
                    <a:pt x="34743" y="4489"/>
                    <a:pt x="34731" y="4477"/>
                  </a:cubicBezTo>
                  <a:lnTo>
                    <a:pt x="34731" y="4406"/>
                  </a:lnTo>
                  <a:cubicBezTo>
                    <a:pt x="34778" y="4406"/>
                    <a:pt x="34838" y="4406"/>
                    <a:pt x="34885" y="4394"/>
                  </a:cubicBezTo>
                  <a:close/>
                  <a:moveTo>
                    <a:pt x="38291" y="4239"/>
                  </a:moveTo>
                  <a:cubicBezTo>
                    <a:pt x="38302" y="4311"/>
                    <a:pt x="38302" y="4394"/>
                    <a:pt x="38326" y="4465"/>
                  </a:cubicBezTo>
                  <a:lnTo>
                    <a:pt x="38267" y="4525"/>
                  </a:lnTo>
                  <a:cubicBezTo>
                    <a:pt x="38231" y="4430"/>
                    <a:pt x="38219" y="4358"/>
                    <a:pt x="38183" y="4287"/>
                  </a:cubicBezTo>
                  <a:lnTo>
                    <a:pt x="38183" y="4275"/>
                  </a:lnTo>
                  <a:cubicBezTo>
                    <a:pt x="38207" y="4263"/>
                    <a:pt x="38219" y="4263"/>
                    <a:pt x="38219" y="4251"/>
                  </a:cubicBezTo>
                  <a:cubicBezTo>
                    <a:pt x="38243" y="4251"/>
                    <a:pt x="38267" y="4239"/>
                    <a:pt x="38291" y="4239"/>
                  </a:cubicBezTo>
                  <a:close/>
                  <a:moveTo>
                    <a:pt x="35469" y="4489"/>
                  </a:moveTo>
                  <a:cubicBezTo>
                    <a:pt x="35469" y="4513"/>
                    <a:pt x="35445" y="4525"/>
                    <a:pt x="35433" y="4525"/>
                  </a:cubicBezTo>
                  <a:lnTo>
                    <a:pt x="35302" y="4572"/>
                  </a:lnTo>
                  <a:cubicBezTo>
                    <a:pt x="35290" y="4572"/>
                    <a:pt x="35290" y="4549"/>
                    <a:pt x="35266" y="4549"/>
                  </a:cubicBezTo>
                  <a:lnTo>
                    <a:pt x="35302" y="4525"/>
                  </a:lnTo>
                  <a:cubicBezTo>
                    <a:pt x="35362" y="4513"/>
                    <a:pt x="35421" y="4513"/>
                    <a:pt x="35469" y="4489"/>
                  </a:cubicBezTo>
                  <a:close/>
                  <a:moveTo>
                    <a:pt x="38148" y="4287"/>
                  </a:moveTo>
                  <a:cubicBezTo>
                    <a:pt x="38160" y="4358"/>
                    <a:pt x="38172" y="4453"/>
                    <a:pt x="38183" y="4537"/>
                  </a:cubicBezTo>
                  <a:lnTo>
                    <a:pt x="38183" y="4572"/>
                  </a:lnTo>
                  <a:cubicBezTo>
                    <a:pt x="38160" y="4489"/>
                    <a:pt x="38112" y="4406"/>
                    <a:pt x="38064" y="4311"/>
                  </a:cubicBezTo>
                  <a:cubicBezTo>
                    <a:pt x="38100" y="4299"/>
                    <a:pt x="38112" y="4299"/>
                    <a:pt x="38148" y="4287"/>
                  </a:cubicBezTo>
                  <a:close/>
                  <a:moveTo>
                    <a:pt x="39184" y="4632"/>
                  </a:moveTo>
                  <a:cubicBezTo>
                    <a:pt x="39195" y="4632"/>
                    <a:pt x="39219" y="4632"/>
                    <a:pt x="39231" y="4644"/>
                  </a:cubicBezTo>
                  <a:cubicBezTo>
                    <a:pt x="39172" y="4668"/>
                    <a:pt x="39124" y="4692"/>
                    <a:pt x="39064" y="4715"/>
                  </a:cubicBezTo>
                  <a:cubicBezTo>
                    <a:pt x="39064" y="4692"/>
                    <a:pt x="39053" y="4656"/>
                    <a:pt x="39053" y="4632"/>
                  </a:cubicBezTo>
                  <a:close/>
                  <a:moveTo>
                    <a:pt x="35505" y="4632"/>
                  </a:moveTo>
                  <a:lnTo>
                    <a:pt x="35505" y="4644"/>
                  </a:lnTo>
                  <a:cubicBezTo>
                    <a:pt x="35528" y="4668"/>
                    <a:pt x="35528" y="4715"/>
                    <a:pt x="35540" y="4739"/>
                  </a:cubicBezTo>
                  <a:cubicBezTo>
                    <a:pt x="35528" y="4727"/>
                    <a:pt x="35493" y="4715"/>
                    <a:pt x="35481" y="4715"/>
                  </a:cubicBezTo>
                  <a:cubicBezTo>
                    <a:pt x="35445" y="4692"/>
                    <a:pt x="35421" y="4668"/>
                    <a:pt x="35385" y="4644"/>
                  </a:cubicBezTo>
                  <a:cubicBezTo>
                    <a:pt x="35421" y="4644"/>
                    <a:pt x="35433" y="4632"/>
                    <a:pt x="35469" y="4632"/>
                  </a:cubicBezTo>
                  <a:close/>
                  <a:moveTo>
                    <a:pt x="38338" y="4668"/>
                  </a:moveTo>
                  <a:cubicBezTo>
                    <a:pt x="38338" y="4703"/>
                    <a:pt x="38338" y="4727"/>
                    <a:pt x="38314" y="4751"/>
                  </a:cubicBezTo>
                  <a:cubicBezTo>
                    <a:pt x="38314" y="4715"/>
                    <a:pt x="38302" y="4703"/>
                    <a:pt x="38302" y="4668"/>
                  </a:cubicBezTo>
                  <a:close/>
                  <a:moveTo>
                    <a:pt x="36969" y="4763"/>
                  </a:moveTo>
                  <a:cubicBezTo>
                    <a:pt x="36981" y="4775"/>
                    <a:pt x="36993" y="4775"/>
                    <a:pt x="37017" y="4787"/>
                  </a:cubicBezTo>
                  <a:cubicBezTo>
                    <a:pt x="37017" y="4811"/>
                    <a:pt x="37029" y="4811"/>
                    <a:pt x="37029" y="4823"/>
                  </a:cubicBezTo>
                  <a:cubicBezTo>
                    <a:pt x="36957" y="4823"/>
                    <a:pt x="36898" y="4811"/>
                    <a:pt x="36814" y="4811"/>
                  </a:cubicBezTo>
                  <a:lnTo>
                    <a:pt x="36838" y="4811"/>
                  </a:lnTo>
                  <a:cubicBezTo>
                    <a:pt x="36874" y="4775"/>
                    <a:pt x="36921" y="4763"/>
                    <a:pt x="36969" y="4763"/>
                  </a:cubicBezTo>
                  <a:close/>
                  <a:moveTo>
                    <a:pt x="31242" y="5037"/>
                  </a:moveTo>
                  <a:cubicBezTo>
                    <a:pt x="31302" y="5049"/>
                    <a:pt x="31337" y="5061"/>
                    <a:pt x="31385" y="5061"/>
                  </a:cubicBezTo>
                  <a:cubicBezTo>
                    <a:pt x="31325" y="5073"/>
                    <a:pt x="31266" y="5073"/>
                    <a:pt x="31206" y="5084"/>
                  </a:cubicBezTo>
                  <a:cubicBezTo>
                    <a:pt x="31218" y="5073"/>
                    <a:pt x="31242" y="5061"/>
                    <a:pt x="31242" y="5037"/>
                  </a:cubicBezTo>
                  <a:close/>
                  <a:moveTo>
                    <a:pt x="37576" y="5108"/>
                  </a:moveTo>
                  <a:lnTo>
                    <a:pt x="37576" y="5108"/>
                  </a:lnTo>
                  <a:cubicBezTo>
                    <a:pt x="37588" y="5120"/>
                    <a:pt x="37576" y="5132"/>
                    <a:pt x="37564" y="5132"/>
                  </a:cubicBezTo>
                  <a:cubicBezTo>
                    <a:pt x="37537" y="5132"/>
                    <a:pt x="37523" y="5132"/>
                    <a:pt x="37507" y="5138"/>
                  </a:cubicBezTo>
                  <a:lnTo>
                    <a:pt x="37507" y="5138"/>
                  </a:lnTo>
                  <a:cubicBezTo>
                    <a:pt x="37532" y="5128"/>
                    <a:pt x="37566" y="5118"/>
                    <a:pt x="37576" y="5108"/>
                  </a:cubicBezTo>
                  <a:close/>
                  <a:moveTo>
                    <a:pt x="31194" y="5120"/>
                  </a:moveTo>
                  <a:cubicBezTo>
                    <a:pt x="31206" y="5120"/>
                    <a:pt x="31206" y="5132"/>
                    <a:pt x="31218" y="5144"/>
                  </a:cubicBezTo>
                  <a:cubicBezTo>
                    <a:pt x="31206" y="5144"/>
                    <a:pt x="31194" y="5132"/>
                    <a:pt x="31183" y="5132"/>
                  </a:cubicBezTo>
                  <a:lnTo>
                    <a:pt x="31194" y="5120"/>
                  </a:lnTo>
                  <a:close/>
                  <a:moveTo>
                    <a:pt x="31385" y="5084"/>
                  </a:moveTo>
                  <a:cubicBezTo>
                    <a:pt x="31373" y="5120"/>
                    <a:pt x="31361" y="5144"/>
                    <a:pt x="31325" y="5180"/>
                  </a:cubicBezTo>
                  <a:lnTo>
                    <a:pt x="31314" y="5180"/>
                  </a:lnTo>
                  <a:cubicBezTo>
                    <a:pt x="31302" y="5180"/>
                    <a:pt x="31278" y="5168"/>
                    <a:pt x="31278" y="5168"/>
                  </a:cubicBezTo>
                  <a:lnTo>
                    <a:pt x="31266" y="5144"/>
                  </a:lnTo>
                  <a:cubicBezTo>
                    <a:pt x="31254" y="5132"/>
                    <a:pt x="31254" y="5120"/>
                    <a:pt x="31242" y="5108"/>
                  </a:cubicBezTo>
                  <a:cubicBezTo>
                    <a:pt x="31266" y="5084"/>
                    <a:pt x="31325" y="5084"/>
                    <a:pt x="31385" y="5084"/>
                  </a:cubicBezTo>
                  <a:close/>
                  <a:moveTo>
                    <a:pt x="29932" y="4870"/>
                  </a:moveTo>
                  <a:cubicBezTo>
                    <a:pt x="29992" y="4870"/>
                    <a:pt x="30028" y="4882"/>
                    <a:pt x="30087" y="4882"/>
                  </a:cubicBezTo>
                  <a:cubicBezTo>
                    <a:pt x="30028" y="4930"/>
                    <a:pt x="29968" y="4977"/>
                    <a:pt x="29909" y="5025"/>
                  </a:cubicBezTo>
                  <a:cubicBezTo>
                    <a:pt x="29837" y="5084"/>
                    <a:pt x="29766" y="5168"/>
                    <a:pt x="29694" y="5227"/>
                  </a:cubicBezTo>
                  <a:cubicBezTo>
                    <a:pt x="29670" y="5227"/>
                    <a:pt x="29647" y="5227"/>
                    <a:pt x="29635" y="5204"/>
                  </a:cubicBezTo>
                  <a:cubicBezTo>
                    <a:pt x="29575" y="5192"/>
                    <a:pt x="29528" y="5192"/>
                    <a:pt x="29480" y="5192"/>
                  </a:cubicBezTo>
                  <a:cubicBezTo>
                    <a:pt x="29575" y="5144"/>
                    <a:pt x="29659" y="5073"/>
                    <a:pt x="29730" y="5013"/>
                  </a:cubicBezTo>
                  <a:cubicBezTo>
                    <a:pt x="29813" y="4953"/>
                    <a:pt x="29873" y="4906"/>
                    <a:pt x="29932" y="4870"/>
                  </a:cubicBezTo>
                  <a:close/>
                  <a:moveTo>
                    <a:pt x="39469" y="5204"/>
                  </a:moveTo>
                  <a:lnTo>
                    <a:pt x="39469" y="5263"/>
                  </a:lnTo>
                  <a:lnTo>
                    <a:pt x="39362" y="5263"/>
                  </a:lnTo>
                  <a:cubicBezTo>
                    <a:pt x="39398" y="5251"/>
                    <a:pt x="39434" y="5227"/>
                    <a:pt x="39469" y="5204"/>
                  </a:cubicBezTo>
                  <a:close/>
                  <a:moveTo>
                    <a:pt x="31147" y="5180"/>
                  </a:moveTo>
                  <a:cubicBezTo>
                    <a:pt x="31194" y="5192"/>
                    <a:pt x="31254" y="5227"/>
                    <a:pt x="31302" y="5239"/>
                  </a:cubicBezTo>
                  <a:cubicBezTo>
                    <a:pt x="31278" y="5251"/>
                    <a:pt x="31278" y="5263"/>
                    <a:pt x="31266" y="5287"/>
                  </a:cubicBezTo>
                  <a:lnTo>
                    <a:pt x="31040" y="5287"/>
                  </a:lnTo>
                  <a:cubicBezTo>
                    <a:pt x="31075" y="5239"/>
                    <a:pt x="31099" y="5204"/>
                    <a:pt x="31147" y="5180"/>
                  </a:cubicBezTo>
                  <a:close/>
                  <a:moveTo>
                    <a:pt x="22229" y="5287"/>
                  </a:moveTo>
                  <a:cubicBezTo>
                    <a:pt x="22229" y="5287"/>
                    <a:pt x="22241" y="5299"/>
                    <a:pt x="22277" y="5299"/>
                  </a:cubicBezTo>
                  <a:cubicBezTo>
                    <a:pt x="22241" y="5287"/>
                    <a:pt x="22229" y="5287"/>
                    <a:pt x="22229" y="5287"/>
                  </a:cubicBezTo>
                  <a:close/>
                  <a:moveTo>
                    <a:pt x="39910" y="4953"/>
                  </a:moveTo>
                  <a:cubicBezTo>
                    <a:pt x="39934" y="5001"/>
                    <a:pt x="39946" y="5061"/>
                    <a:pt x="39946" y="5120"/>
                  </a:cubicBezTo>
                  <a:cubicBezTo>
                    <a:pt x="39957" y="5180"/>
                    <a:pt x="39957" y="5239"/>
                    <a:pt x="39957" y="5299"/>
                  </a:cubicBezTo>
                  <a:cubicBezTo>
                    <a:pt x="39838" y="5287"/>
                    <a:pt x="39719" y="5263"/>
                    <a:pt x="39612" y="5263"/>
                  </a:cubicBezTo>
                  <a:lnTo>
                    <a:pt x="39707" y="5073"/>
                  </a:lnTo>
                  <a:cubicBezTo>
                    <a:pt x="39719" y="5061"/>
                    <a:pt x="39731" y="5061"/>
                    <a:pt x="39755" y="5049"/>
                  </a:cubicBezTo>
                  <a:cubicBezTo>
                    <a:pt x="39815" y="5013"/>
                    <a:pt x="39850" y="4989"/>
                    <a:pt x="39910" y="4953"/>
                  </a:cubicBezTo>
                  <a:close/>
                  <a:moveTo>
                    <a:pt x="30051" y="5263"/>
                  </a:moveTo>
                  <a:lnTo>
                    <a:pt x="30051" y="5263"/>
                  </a:lnTo>
                  <a:cubicBezTo>
                    <a:pt x="30028" y="5287"/>
                    <a:pt x="30028" y="5299"/>
                    <a:pt x="30016" y="5311"/>
                  </a:cubicBezTo>
                  <a:cubicBezTo>
                    <a:pt x="30016" y="5299"/>
                    <a:pt x="30016" y="5299"/>
                    <a:pt x="30004" y="5299"/>
                  </a:cubicBezTo>
                  <a:cubicBezTo>
                    <a:pt x="30016" y="5287"/>
                    <a:pt x="30028" y="5287"/>
                    <a:pt x="30051" y="5263"/>
                  </a:cubicBezTo>
                  <a:close/>
                  <a:moveTo>
                    <a:pt x="31790" y="5144"/>
                  </a:moveTo>
                  <a:cubicBezTo>
                    <a:pt x="31754" y="5192"/>
                    <a:pt x="31730" y="5251"/>
                    <a:pt x="31695" y="5299"/>
                  </a:cubicBezTo>
                  <a:cubicBezTo>
                    <a:pt x="31683" y="5311"/>
                    <a:pt x="31671" y="5311"/>
                    <a:pt x="31671" y="5311"/>
                  </a:cubicBezTo>
                  <a:cubicBezTo>
                    <a:pt x="31659" y="5299"/>
                    <a:pt x="31635" y="5299"/>
                    <a:pt x="31611" y="5287"/>
                  </a:cubicBezTo>
                  <a:cubicBezTo>
                    <a:pt x="31635" y="5251"/>
                    <a:pt x="31659" y="5227"/>
                    <a:pt x="31683" y="5180"/>
                  </a:cubicBezTo>
                  <a:cubicBezTo>
                    <a:pt x="31718" y="5168"/>
                    <a:pt x="31754" y="5168"/>
                    <a:pt x="31790" y="5144"/>
                  </a:cubicBezTo>
                  <a:close/>
                  <a:moveTo>
                    <a:pt x="32504" y="5239"/>
                  </a:moveTo>
                  <a:cubicBezTo>
                    <a:pt x="32492" y="5251"/>
                    <a:pt x="32492" y="5263"/>
                    <a:pt x="32468" y="5299"/>
                  </a:cubicBezTo>
                  <a:cubicBezTo>
                    <a:pt x="32457" y="5299"/>
                    <a:pt x="32433" y="5311"/>
                    <a:pt x="32409" y="5311"/>
                  </a:cubicBezTo>
                  <a:cubicBezTo>
                    <a:pt x="32403" y="5311"/>
                    <a:pt x="32397" y="5311"/>
                    <a:pt x="32393" y="5312"/>
                  </a:cubicBezTo>
                  <a:lnTo>
                    <a:pt x="32393" y="5312"/>
                  </a:lnTo>
                  <a:cubicBezTo>
                    <a:pt x="32416" y="5282"/>
                    <a:pt x="32447" y="5261"/>
                    <a:pt x="32468" y="5239"/>
                  </a:cubicBezTo>
                  <a:close/>
                  <a:moveTo>
                    <a:pt x="22277" y="5299"/>
                  </a:moveTo>
                  <a:cubicBezTo>
                    <a:pt x="22285" y="5307"/>
                    <a:pt x="22310" y="5315"/>
                    <a:pt x="22344" y="5327"/>
                  </a:cubicBezTo>
                  <a:lnTo>
                    <a:pt x="22344" y="5327"/>
                  </a:lnTo>
                  <a:cubicBezTo>
                    <a:pt x="22316" y="5314"/>
                    <a:pt x="22292" y="5306"/>
                    <a:pt x="22277" y="5299"/>
                  </a:cubicBezTo>
                  <a:close/>
                  <a:moveTo>
                    <a:pt x="40196" y="4834"/>
                  </a:moveTo>
                  <a:cubicBezTo>
                    <a:pt x="40196" y="4846"/>
                    <a:pt x="40196" y="4846"/>
                    <a:pt x="40207" y="4870"/>
                  </a:cubicBezTo>
                  <a:cubicBezTo>
                    <a:pt x="40255" y="5001"/>
                    <a:pt x="40291" y="5168"/>
                    <a:pt x="40315" y="5334"/>
                  </a:cubicBezTo>
                  <a:cubicBezTo>
                    <a:pt x="40231" y="5323"/>
                    <a:pt x="40148" y="5311"/>
                    <a:pt x="40077" y="5311"/>
                  </a:cubicBezTo>
                  <a:cubicBezTo>
                    <a:pt x="40077" y="5251"/>
                    <a:pt x="40088" y="5192"/>
                    <a:pt x="40112" y="5132"/>
                  </a:cubicBezTo>
                  <a:cubicBezTo>
                    <a:pt x="40124" y="5049"/>
                    <a:pt x="40136" y="4953"/>
                    <a:pt x="40136" y="4870"/>
                  </a:cubicBezTo>
                  <a:cubicBezTo>
                    <a:pt x="40148" y="4846"/>
                    <a:pt x="40184" y="4846"/>
                    <a:pt x="40196" y="4834"/>
                  </a:cubicBezTo>
                  <a:close/>
                  <a:moveTo>
                    <a:pt x="31159" y="5358"/>
                  </a:moveTo>
                  <a:cubicBezTo>
                    <a:pt x="31152" y="5362"/>
                    <a:pt x="31147" y="5365"/>
                    <a:pt x="31142" y="5368"/>
                  </a:cubicBezTo>
                  <a:lnTo>
                    <a:pt x="31142" y="5368"/>
                  </a:lnTo>
                  <a:cubicBezTo>
                    <a:pt x="31148" y="5365"/>
                    <a:pt x="31154" y="5363"/>
                    <a:pt x="31159" y="5358"/>
                  </a:cubicBezTo>
                  <a:close/>
                  <a:moveTo>
                    <a:pt x="31142" y="5368"/>
                  </a:moveTo>
                  <a:cubicBezTo>
                    <a:pt x="31129" y="5372"/>
                    <a:pt x="31114" y="5375"/>
                    <a:pt x="31099" y="5382"/>
                  </a:cubicBezTo>
                  <a:cubicBezTo>
                    <a:pt x="31117" y="5382"/>
                    <a:pt x="31128" y="5376"/>
                    <a:pt x="31142" y="5368"/>
                  </a:cubicBezTo>
                  <a:close/>
                  <a:moveTo>
                    <a:pt x="40481" y="4715"/>
                  </a:moveTo>
                  <a:cubicBezTo>
                    <a:pt x="40529" y="4775"/>
                    <a:pt x="40565" y="4846"/>
                    <a:pt x="40600" y="4942"/>
                  </a:cubicBezTo>
                  <a:cubicBezTo>
                    <a:pt x="40624" y="5037"/>
                    <a:pt x="40648" y="5180"/>
                    <a:pt x="40624" y="5263"/>
                  </a:cubicBezTo>
                  <a:cubicBezTo>
                    <a:pt x="40612" y="5323"/>
                    <a:pt x="40612" y="5370"/>
                    <a:pt x="40600" y="5406"/>
                  </a:cubicBezTo>
                  <a:cubicBezTo>
                    <a:pt x="40553" y="5382"/>
                    <a:pt x="40505" y="5382"/>
                    <a:pt x="40446" y="5370"/>
                  </a:cubicBezTo>
                  <a:cubicBezTo>
                    <a:pt x="40469" y="5168"/>
                    <a:pt x="40469" y="4965"/>
                    <a:pt x="40434" y="4823"/>
                  </a:cubicBezTo>
                  <a:cubicBezTo>
                    <a:pt x="40434" y="4787"/>
                    <a:pt x="40434" y="4763"/>
                    <a:pt x="40422" y="4751"/>
                  </a:cubicBezTo>
                  <a:cubicBezTo>
                    <a:pt x="40446" y="4727"/>
                    <a:pt x="40469" y="4727"/>
                    <a:pt x="40481" y="4715"/>
                  </a:cubicBezTo>
                  <a:close/>
                  <a:moveTo>
                    <a:pt x="31028" y="5299"/>
                  </a:moveTo>
                  <a:cubicBezTo>
                    <a:pt x="31087" y="5299"/>
                    <a:pt x="31159" y="5311"/>
                    <a:pt x="31230" y="5311"/>
                  </a:cubicBezTo>
                  <a:cubicBezTo>
                    <a:pt x="31206" y="5323"/>
                    <a:pt x="31183" y="5346"/>
                    <a:pt x="31159" y="5358"/>
                  </a:cubicBezTo>
                  <a:cubicBezTo>
                    <a:pt x="31183" y="5346"/>
                    <a:pt x="31206" y="5346"/>
                    <a:pt x="31242" y="5323"/>
                  </a:cubicBezTo>
                  <a:lnTo>
                    <a:pt x="31242" y="5323"/>
                  </a:lnTo>
                  <a:cubicBezTo>
                    <a:pt x="31218" y="5358"/>
                    <a:pt x="31194" y="5382"/>
                    <a:pt x="31183" y="5418"/>
                  </a:cubicBezTo>
                  <a:cubicBezTo>
                    <a:pt x="31183" y="5418"/>
                    <a:pt x="31159" y="5418"/>
                    <a:pt x="31147" y="5406"/>
                  </a:cubicBezTo>
                  <a:cubicBezTo>
                    <a:pt x="31123" y="5382"/>
                    <a:pt x="31099" y="5382"/>
                    <a:pt x="31099" y="5382"/>
                  </a:cubicBezTo>
                  <a:cubicBezTo>
                    <a:pt x="31087" y="5406"/>
                    <a:pt x="31075" y="5406"/>
                    <a:pt x="31063" y="5406"/>
                  </a:cubicBezTo>
                  <a:lnTo>
                    <a:pt x="30968" y="5358"/>
                  </a:lnTo>
                  <a:lnTo>
                    <a:pt x="31028" y="5299"/>
                  </a:lnTo>
                  <a:close/>
                  <a:moveTo>
                    <a:pt x="40969" y="4644"/>
                  </a:moveTo>
                  <a:cubicBezTo>
                    <a:pt x="41005" y="4668"/>
                    <a:pt x="41017" y="4703"/>
                    <a:pt x="41041" y="4739"/>
                  </a:cubicBezTo>
                  <a:cubicBezTo>
                    <a:pt x="41077" y="4811"/>
                    <a:pt x="41100" y="4870"/>
                    <a:pt x="41136" y="4942"/>
                  </a:cubicBezTo>
                  <a:cubicBezTo>
                    <a:pt x="41148" y="4989"/>
                    <a:pt x="41148" y="5013"/>
                    <a:pt x="41160" y="5037"/>
                  </a:cubicBezTo>
                  <a:cubicBezTo>
                    <a:pt x="41160" y="5073"/>
                    <a:pt x="41184" y="5120"/>
                    <a:pt x="41184" y="5144"/>
                  </a:cubicBezTo>
                  <a:lnTo>
                    <a:pt x="41184" y="5334"/>
                  </a:lnTo>
                  <a:cubicBezTo>
                    <a:pt x="41184" y="5382"/>
                    <a:pt x="41184" y="5418"/>
                    <a:pt x="41160" y="5442"/>
                  </a:cubicBezTo>
                  <a:cubicBezTo>
                    <a:pt x="41100" y="5442"/>
                    <a:pt x="41041" y="5442"/>
                    <a:pt x="41005" y="5430"/>
                  </a:cubicBezTo>
                  <a:cubicBezTo>
                    <a:pt x="41017" y="5323"/>
                    <a:pt x="41005" y="5204"/>
                    <a:pt x="41005" y="5084"/>
                  </a:cubicBezTo>
                  <a:cubicBezTo>
                    <a:pt x="40981" y="4953"/>
                    <a:pt x="40969" y="4811"/>
                    <a:pt x="40969" y="4692"/>
                  </a:cubicBezTo>
                  <a:lnTo>
                    <a:pt x="40969" y="4644"/>
                  </a:lnTo>
                  <a:close/>
                  <a:moveTo>
                    <a:pt x="31552" y="5346"/>
                  </a:moveTo>
                  <a:cubicBezTo>
                    <a:pt x="31575" y="5370"/>
                    <a:pt x="31611" y="5382"/>
                    <a:pt x="31623" y="5418"/>
                  </a:cubicBezTo>
                  <a:cubicBezTo>
                    <a:pt x="31627" y="5414"/>
                    <a:pt x="31630" y="5413"/>
                    <a:pt x="31631" y="5413"/>
                  </a:cubicBezTo>
                  <a:cubicBezTo>
                    <a:pt x="31634" y="5413"/>
                    <a:pt x="31631" y="5418"/>
                    <a:pt x="31623" y="5418"/>
                  </a:cubicBezTo>
                  <a:cubicBezTo>
                    <a:pt x="31611" y="5430"/>
                    <a:pt x="31611" y="5442"/>
                    <a:pt x="31599" y="5465"/>
                  </a:cubicBezTo>
                  <a:cubicBezTo>
                    <a:pt x="31599" y="5465"/>
                    <a:pt x="31575" y="5465"/>
                    <a:pt x="31575" y="5442"/>
                  </a:cubicBezTo>
                  <a:cubicBezTo>
                    <a:pt x="31552" y="5430"/>
                    <a:pt x="31540" y="5418"/>
                    <a:pt x="31516" y="5382"/>
                  </a:cubicBezTo>
                  <a:cubicBezTo>
                    <a:pt x="31540" y="5370"/>
                    <a:pt x="31540" y="5358"/>
                    <a:pt x="31552" y="5346"/>
                  </a:cubicBezTo>
                  <a:close/>
                  <a:moveTo>
                    <a:pt x="40719" y="4656"/>
                  </a:moveTo>
                  <a:cubicBezTo>
                    <a:pt x="40719" y="4680"/>
                    <a:pt x="40719" y="4703"/>
                    <a:pt x="40731" y="4727"/>
                  </a:cubicBezTo>
                  <a:cubicBezTo>
                    <a:pt x="40767" y="4870"/>
                    <a:pt x="40803" y="5013"/>
                    <a:pt x="40850" y="5168"/>
                  </a:cubicBezTo>
                  <a:cubicBezTo>
                    <a:pt x="40886" y="5263"/>
                    <a:pt x="40910" y="5370"/>
                    <a:pt x="40922" y="5465"/>
                  </a:cubicBezTo>
                  <a:lnTo>
                    <a:pt x="40862" y="5465"/>
                  </a:lnTo>
                  <a:cubicBezTo>
                    <a:pt x="40779" y="5442"/>
                    <a:pt x="40684" y="5430"/>
                    <a:pt x="40612" y="5418"/>
                  </a:cubicBezTo>
                  <a:cubicBezTo>
                    <a:pt x="40612" y="5418"/>
                    <a:pt x="40612" y="5406"/>
                    <a:pt x="40624" y="5406"/>
                  </a:cubicBezTo>
                  <a:cubicBezTo>
                    <a:pt x="40624" y="5358"/>
                    <a:pt x="40660" y="5323"/>
                    <a:pt x="40672" y="5287"/>
                  </a:cubicBezTo>
                  <a:cubicBezTo>
                    <a:pt x="40719" y="5192"/>
                    <a:pt x="40743" y="5061"/>
                    <a:pt x="40743" y="4930"/>
                  </a:cubicBezTo>
                  <a:cubicBezTo>
                    <a:pt x="40743" y="4834"/>
                    <a:pt x="40731" y="4727"/>
                    <a:pt x="40708" y="4656"/>
                  </a:cubicBezTo>
                  <a:close/>
                  <a:moveTo>
                    <a:pt x="41446" y="4823"/>
                  </a:moveTo>
                  <a:cubicBezTo>
                    <a:pt x="41481" y="4894"/>
                    <a:pt x="41505" y="4989"/>
                    <a:pt x="41517" y="5073"/>
                  </a:cubicBezTo>
                  <a:cubicBezTo>
                    <a:pt x="41553" y="5204"/>
                    <a:pt x="41565" y="5358"/>
                    <a:pt x="41565" y="5465"/>
                  </a:cubicBezTo>
                  <a:lnTo>
                    <a:pt x="41374" y="5465"/>
                  </a:lnTo>
                  <a:cubicBezTo>
                    <a:pt x="41398" y="5382"/>
                    <a:pt x="41422" y="5287"/>
                    <a:pt x="41434" y="5180"/>
                  </a:cubicBezTo>
                  <a:cubicBezTo>
                    <a:pt x="41446" y="5061"/>
                    <a:pt x="41446" y="4942"/>
                    <a:pt x="41446" y="4823"/>
                  </a:cubicBezTo>
                  <a:close/>
                  <a:moveTo>
                    <a:pt x="31123" y="5406"/>
                  </a:moveTo>
                  <a:cubicBezTo>
                    <a:pt x="31135" y="5406"/>
                    <a:pt x="31147" y="5418"/>
                    <a:pt x="31159" y="5430"/>
                  </a:cubicBezTo>
                  <a:lnTo>
                    <a:pt x="31183" y="5442"/>
                  </a:lnTo>
                  <a:cubicBezTo>
                    <a:pt x="31183" y="5465"/>
                    <a:pt x="31159" y="5465"/>
                    <a:pt x="31159" y="5477"/>
                  </a:cubicBezTo>
                  <a:cubicBezTo>
                    <a:pt x="31135" y="5442"/>
                    <a:pt x="31099" y="5430"/>
                    <a:pt x="31075" y="5418"/>
                  </a:cubicBezTo>
                  <a:cubicBezTo>
                    <a:pt x="31087" y="5418"/>
                    <a:pt x="31099" y="5406"/>
                    <a:pt x="31123" y="5406"/>
                  </a:cubicBezTo>
                  <a:close/>
                  <a:moveTo>
                    <a:pt x="41267" y="5084"/>
                  </a:moveTo>
                  <a:cubicBezTo>
                    <a:pt x="41267" y="5120"/>
                    <a:pt x="41267" y="5144"/>
                    <a:pt x="41279" y="5180"/>
                  </a:cubicBezTo>
                  <a:cubicBezTo>
                    <a:pt x="41291" y="5275"/>
                    <a:pt x="41291" y="5370"/>
                    <a:pt x="41279" y="5477"/>
                  </a:cubicBezTo>
                  <a:lnTo>
                    <a:pt x="41172" y="5477"/>
                  </a:lnTo>
                  <a:cubicBezTo>
                    <a:pt x="41196" y="5430"/>
                    <a:pt x="41208" y="5406"/>
                    <a:pt x="41220" y="5358"/>
                  </a:cubicBezTo>
                  <a:cubicBezTo>
                    <a:pt x="41243" y="5299"/>
                    <a:pt x="41255" y="5227"/>
                    <a:pt x="41267" y="5144"/>
                  </a:cubicBezTo>
                  <a:lnTo>
                    <a:pt x="41267" y="5084"/>
                  </a:lnTo>
                  <a:close/>
                  <a:moveTo>
                    <a:pt x="37564" y="5525"/>
                  </a:moveTo>
                  <a:cubicBezTo>
                    <a:pt x="37552" y="5537"/>
                    <a:pt x="37529" y="5537"/>
                    <a:pt x="37517" y="5549"/>
                  </a:cubicBezTo>
                  <a:cubicBezTo>
                    <a:pt x="37505" y="5549"/>
                    <a:pt x="37493" y="5537"/>
                    <a:pt x="37469" y="5537"/>
                  </a:cubicBezTo>
                  <a:cubicBezTo>
                    <a:pt x="37505" y="5525"/>
                    <a:pt x="37529" y="5525"/>
                    <a:pt x="37564" y="5525"/>
                  </a:cubicBezTo>
                  <a:close/>
                  <a:moveTo>
                    <a:pt x="41565" y="5477"/>
                  </a:moveTo>
                  <a:lnTo>
                    <a:pt x="41565" y="5537"/>
                  </a:lnTo>
                  <a:lnTo>
                    <a:pt x="41565" y="5549"/>
                  </a:lnTo>
                  <a:cubicBezTo>
                    <a:pt x="41493" y="5537"/>
                    <a:pt x="41434" y="5537"/>
                    <a:pt x="41374" y="5501"/>
                  </a:cubicBezTo>
                  <a:cubicBezTo>
                    <a:pt x="41458" y="5489"/>
                    <a:pt x="41541" y="5477"/>
                    <a:pt x="41565" y="5477"/>
                  </a:cubicBezTo>
                  <a:close/>
                  <a:moveTo>
                    <a:pt x="41672" y="4930"/>
                  </a:moveTo>
                  <a:lnTo>
                    <a:pt x="41708" y="5013"/>
                  </a:lnTo>
                  <a:cubicBezTo>
                    <a:pt x="41791" y="5180"/>
                    <a:pt x="41815" y="5370"/>
                    <a:pt x="41803" y="5501"/>
                  </a:cubicBezTo>
                  <a:lnTo>
                    <a:pt x="41803" y="5585"/>
                  </a:lnTo>
                  <a:cubicBezTo>
                    <a:pt x="41743" y="5561"/>
                    <a:pt x="41672" y="5561"/>
                    <a:pt x="41612" y="5549"/>
                  </a:cubicBezTo>
                  <a:lnTo>
                    <a:pt x="41612" y="5537"/>
                  </a:lnTo>
                  <a:cubicBezTo>
                    <a:pt x="41636" y="5418"/>
                    <a:pt x="41672" y="5239"/>
                    <a:pt x="41672" y="5061"/>
                  </a:cubicBezTo>
                  <a:lnTo>
                    <a:pt x="41672" y="4930"/>
                  </a:lnTo>
                  <a:close/>
                  <a:moveTo>
                    <a:pt x="41874" y="5311"/>
                  </a:moveTo>
                  <a:cubicBezTo>
                    <a:pt x="41874" y="5406"/>
                    <a:pt x="41874" y="5501"/>
                    <a:pt x="41862" y="5585"/>
                  </a:cubicBezTo>
                  <a:lnTo>
                    <a:pt x="41862" y="5596"/>
                  </a:lnTo>
                  <a:lnTo>
                    <a:pt x="41839" y="5596"/>
                  </a:lnTo>
                  <a:cubicBezTo>
                    <a:pt x="41851" y="5561"/>
                    <a:pt x="41851" y="5549"/>
                    <a:pt x="41851" y="5525"/>
                  </a:cubicBezTo>
                  <a:cubicBezTo>
                    <a:pt x="41862" y="5465"/>
                    <a:pt x="41862" y="5382"/>
                    <a:pt x="41874" y="5311"/>
                  </a:cubicBezTo>
                  <a:close/>
                  <a:moveTo>
                    <a:pt x="31480" y="5465"/>
                  </a:moveTo>
                  <a:cubicBezTo>
                    <a:pt x="31492" y="5477"/>
                    <a:pt x="31504" y="5489"/>
                    <a:pt x="31516" y="5525"/>
                  </a:cubicBezTo>
                  <a:lnTo>
                    <a:pt x="31552" y="5549"/>
                  </a:lnTo>
                  <a:cubicBezTo>
                    <a:pt x="31540" y="5561"/>
                    <a:pt x="31540" y="5573"/>
                    <a:pt x="31516" y="5608"/>
                  </a:cubicBezTo>
                  <a:cubicBezTo>
                    <a:pt x="31492" y="5596"/>
                    <a:pt x="31456" y="5561"/>
                    <a:pt x="31421" y="5549"/>
                  </a:cubicBezTo>
                  <a:cubicBezTo>
                    <a:pt x="31444" y="5525"/>
                    <a:pt x="31456" y="5489"/>
                    <a:pt x="31480" y="5465"/>
                  </a:cubicBezTo>
                  <a:close/>
                  <a:moveTo>
                    <a:pt x="32195" y="5442"/>
                  </a:moveTo>
                  <a:cubicBezTo>
                    <a:pt x="32254" y="5465"/>
                    <a:pt x="32290" y="5465"/>
                    <a:pt x="32349" y="5477"/>
                  </a:cubicBezTo>
                  <a:cubicBezTo>
                    <a:pt x="32337" y="5537"/>
                    <a:pt x="32314" y="5585"/>
                    <a:pt x="32278" y="5620"/>
                  </a:cubicBezTo>
                  <a:cubicBezTo>
                    <a:pt x="32254" y="5608"/>
                    <a:pt x="32218" y="5596"/>
                    <a:pt x="32171" y="5561"/>
                  </a:cubicBezTo>
                  <a:cubicBezTo>
                    <a:pt x="32147" y="5549"/>
                    <a:pt x="32135" y="5537"/>
                    <a:pt x="32099" y="5525"/>
                  </a:cubicBezTo>
                  <a:cubicBezTo>
                    <a:pt x="32135" y="5489"/>
                    <a:pt x="32159" y="5477"/>
                    <a:pt x="32195" y="5442"/>
                  </a:cubicBezTo>
                  <a:close/>
                  <a:moveTo>
                    <a:pt x="30956" y="5406"/>
                  </a:moveTo>
                  <a:cubicBezTo>
                    <a:pt x="30980" y="5418"/>
                    <a:pt x="31016" y="5442"/>
                    <a:pt x="31040" y="5465"/>
                  </a:cubicBezTo>
                  <a:cubicBezTo>
                    <a:pt x="31075" y="5477"/>
                    <a:pt x="31099" y="5489"/>
                    <a:pt x="31135" y="5525"/>
                  </a:cubicBezTo>
                  <a:cubicBezTo>
                    <a:pt x="31099" y="5561"/>
                    <a:pt x="31075" y="5608"/>
                    <a:pt x="31063" y="5656"/>
                  </a:cubicBezTo>
                  <a:cubicBezTo>
                    <a:pt x="30980" y="5608"/>
                    <a:pt x="30897" y="5585"/>
                    <a:pt x="30825" y="5549"/>
                  </a:cubicBezTo>
                  <a:lnTo>
                    <a:pt x="30802" y="5549"/>
                  </a:lnTo>
                  <a:cubicBezTo>
                    <a:pt x="30849" y="5489"/>
                    <a:pt x="30909" y="5442"/>
                    <a:pt x="30956" y="5406"/>
                  </a:cubicBezTo>
                  <a:close/>
                  <a:moveTo>
                    <a:pt x="42029" y="5025"/>
                  </a:moveTo>
                  <a:lnTo>
                    <a:pt x="42077" y="5204"/>
                  </a:lnTo>
                  <a:cubicBezTo>
                    <a:pt x="42101" y="5370"/>
                    <a:pt x="42101" y="5513"/>
                    <a:pt x="42089" y="5656"/>
                  </a:cubicBezTo>
                  <a:cubicBezTo>
                    <a:pt x="42041" y="5632"/>
                    <a:pt x="41993" y="5632"/>
                    <a:pt x="41958" y="5620"/>
                  </a:cubicBezTo>
                  <a:cubicBezTo>
                    <a:pt x="41934" y="5608"/>
                    <a:pt x="41922" y="5608"/>
                    <a:pt x="41910" y="5596"/>
                  </a:cubicBezTo>
                  <a:cubicBezTo>
                    <a:pt x="41946" y="5477"/>
                    <a:pt x="41982" y="5311"/>
                    <a:pt x="42017" y="5144"/>
                  </a:cubicBezTo>
                  <a:cubicBezTo>
                    <a:pt x="42017" y="5108"/>
                    <a:pt x="42017" y="5061"/>
                    <a:pt x="42029" y="5025"/>
                  </a:cubicBezTo>
                  <a:close/>
                  <a:moveTo>
                    <a:pt x="31421" y="5585"/>
                  </a:moveTo>
                  <a:cubicBezTo>
                    <a:pt x="31444" y="5596"/>
                    <a:pt x="31480" y="5620"/>
                    <a:pt x="31504" y="5656"/>
                  </a:cubicBezTo>
                  <a:lnTo>
                    <a:pt x="31504" y="5668"/>
                  </a:lnTo>
                  <a:cubicBezTo>
                    <a:pt x="31456" y="5656"/>
                    <a:pt x="31444" y="5644"/>
                    <a:pt x="31433" y="5620"/>
                  </a:cubicBezTo>
                  <a:cubicBezTo>
                    <a:pt x="31421" y="5608"/>
                    <a:pt x="31397" y="5608"/>
                    <a:pt x="31397" y="5596"/>
                  </a:cubicBezTo>
                  <a:cubicBezTo>
                    <a:pt x="31397" y="5596"/>
                    <a:pt x="31397" y="5585"/>
                    <a:pt x="31421" y="5585"/>
                  </a:cubicBezTo>
                  <a:close/>
                  <a:moveTo>
                    <a:pt x="32016" y="5608"/>
                  </a:moveTo>
                  <a:cubicBezTo>
                    <a:pt x="32028" y="5644"/>
                    <a:pt x="32040" y="5644"/>
                    <a:pt x="32076" y="5656"/>
                  </a:cubicBezTo>
                  <a:cubicBezTo>
                    <a:pt x="32016" y="5668"/>
                    <a:pt x="31968" y="5668"/>
                    <a:pt x="31921" y="5680"/>
                  </a:cubicBezTo>
                  <a:cubicBezTo>
                    <a:pt x="31956" y="5656"/>
                    <a:pt x="31980" y="5632"/>
                    <a:pt x="32016" y="5608"/>
                  </a:cubicBezTo>
                  <a:close/>
                  <a:moveTo>
                    <a:pt x="42208" y="4906"/>
                  </a:moveTo>
                  <a:cubicBezTo>
                    <a:pt x="42232" y="4953"/>
                    <a:pt x="42267" y="5013"/>
                    <a:pt x="42279" y="5073"/>
                  </a:cubicBezTo>
                  <a:cubicBezTo>
                    <a:pt x="42351" y="5263"/>
                    <a:pt x="42386" y="5477"/>
                    <a:pt x="42398" y="5620"/>
                  </a:cubicBezTo>
                  <a:lnTo>
                    <a:pt x="42398" y="5704"/>
                  </a:lnTo>
                  <a:cubicBezTo>
                    <a:pt x="42351" y="5680"/>
                    <a:pt x="42303" y="5680"/>
                    <a:pt x="42267" y="5668"/>
                  </a:cubicBezTo>
                  <a:cubicBezTo>
                    <a:pt x="42220" y="5656"/>
                    <a:pt x="42160" y="5656"/>
                    <a:pt x="42112" y="5644"/>
                  </a:cubicBezTo>
                  <a:cubicBezTo>
                    <a:pt x="42160" y="5525"/>
                    <a:pt x="42208" y="5358"/>
                    <a:pt x="42208" y="5192"/>
                  </a:cubicBezTo>
                  <a:lnTo>
                    <a:pt x="42208" y="4906"/>
                  </a:lnTo>
                  <a:close/>
                  <a:moveTo>
                    <a:pt x="42429" y="4966"/>
                  </a:moveTo>
                  <a:cubicBezTo>
                    <a:pt x="42437" y="4974"/>
                    <a:pt x="42447" y="4986"/>
                    <a:pt x="42458" y="5001"/>
                  </a:cubicBezTo>
                  <a:cubicBezTo>
                    <a:pt x="42493" y="5049"/>
                    <a:pt x="42517" y="5108"/>
                    <a:pt x="42553" y="5144"/>
                  </a:cubicBezTo>
                  <a:lnTo>
                    <a:pt x="42553" y="5168"/>
                  </a:lnTo>
                  <a:cubicBezTo>
                    <a:pt x="42565" y="5263"/>
                    <a:pt x="42577" y="5406"/>
                    <a:pt x="42565" y="5537"/>
                  </a:cubicBezTo>
                  <a:cubicBezTo>
                    <a:pt x="42565" y="5596"/>
                    <a:pt x="42553" y="5668"/>
                    <a:pt x="42529" y="5727"/>
                  </a:cubicBezTo>
                  <a:cubicBezTo>
                    <a:pt x="42505" y="5727"/>
                    <a:pt x="42470" y="5715"/>
                    <a:pt x="42446" y="5715"/>
                  </a:cubicBezTo>
                  <a:cubicBezTo>
                    <a:pt x="42446" y="5680"/>
                    <a:pt x="42446" y="5656"/>
                    <a:pt x="42458" y="5620"/>
                  </a:cubicBezTo>
                  <a:cubicBezTo>
                    <a:pt x="42458" y="5549"/>
                    <a:pt x="42470" y="5442"/>
                    <a:pt x="42470" y="5358"/>
                  </a:cubicBezTo>
                  <a:lnTo>
                    <a:pt x="42470" y="5192"/>
                  </a:lnTo>
                  <a:cubicBezTo>
                    <a:pt x="42470" y="5132"/>
                    <a:pt x="42458" y="5084"/>
                    <a:pt x="42446" y="5025"/>
                  </a:cubicBezTo>
                  <a:cubicBezTo>
                    <a:pt x="42446" y="5008"/>
                    <a:pt x="42440" y="4986"/>
                    <a:pt x="42429" y="4966"/>
                  </a:cubicBezTo>
                  <a:close/>
                  <a:moveTo>
                    <a:pt x="42648" y="5465"/>
                  </a:moveTo>
                  <a:cubicBezTo>
                    <a:pt x="42672" y="5525"/>
                    <a:pt x="42684" y="5596"/>
                    <a:pt x="42696" y="5656"/>
                  </a:cubicBezTo>
                  <a:cubicBezTo>
                    <a:pt x="42696" y="5680"/>
                    <a:pt x="42696" y="5704"/>
                    <a:pt x="42708" y="5727"/>
                  </a:cubicBezTo>
                  <a:lnTo>
                    <a:pt x="42589" y="5727"/>
                  </a:lnTo>
                  <a:cubicBezTo>
                    <a:pt x="42589" y="5668"/>
                    <a:pt x="42624" y="5608"/>
                    <a:pt x="42636" y="5549"/>
                  </a:cubicBezTo>
                  <a:cubicBezTo>
                    <a:pt x="42636" y="5525"/>
                    <a:pt x="42648" y="5489"/>
                    <a:pt x="42648" y="5465"/>
                  </a:cubicBezTo>
                  <a:close/>
                  <a:moveTo>
                    <a:pt x="33088" y="5727"/>
                  </a:moveTo>
                  <a:cubicBezTo>
                    <a:pt x="33064" y="5727"/>
                    <a:pt x="33052" y="5739"/>
                    <a:pt x="33052" y="5739"/>
                  </a:cubicBezTo>
                  <a:cubicBezTo>
                    <a:pt x="33052" y="5739"/>
                    <a:pt x="33052" y="5727"/>
                    <a:pt x="33088" y="5727"/>
                  </a:cubicBezTo>
                  <a:close/>
                  <a:moveTo>
                    <a:pt x="41922" y="5715"/>
                  </a:moveTo>
                  <a:cubicBezTo>
                    <a:pt x="41970" y="5715"/>
                    <a:pt x="42017" y="5715"/>
                    <a:pt x="42053" y="5727"/>
                  </a:cubicBezTo>
                  <a:cubicBezTo>
                    <a:pt x="42053" y="5739"/>
                    <a:pt x="42053" y="5763"/>
                    <a:pt x="42041" y="5775"/>
                  </a:cubicBezTo>
                  <a:cubicBezTo>
                    <a:pt x="41982" y="5763"/>
                    <a:pt x="41922" y="5727"/>
                    <a:pt x="41874" y="5715"/>
                  </a:cubicBezTo>
                  <a:close/>
                  <a:moveTo>
                    <a:pt x="32628" y="5798"/>
                  </a:moveTo>
                  <a:lnTo>
                    <a:pt x="32628" y="5798"/>
                  </a:lnTo>
                  <a:cubicBezTo>
                    <a:pt x="32622" y="5809"/>
                    <a:pt x="32620" y="5823"/>
                    <a:pt x="32611" y="5823"/>
                  </a:cubicBezTo>
                  <a:lnTo>
                    <a:pt x="32628" y="5798"/>
                  </a:lnTo>
                  <a:close/>
                  <a:moveTo>
                    <a:pt x="28885" y="5823"/>
                  </a:moveTo>
                  <a:cubicBezTo>
                    <a:pt x="28885" y="5823"/>
                    <a:pt x="28932" y="5835"/>
                    <a:pt x="28992" y="5835"/>
                  </a:cubicBezTo>
                  <a:cubicBezTo>
                    <a:pt x="28920" y="5823"/>
                    <a:pt x="28885" y="5823"/>
                    <a:pt x="28885" y="5823"/>
                  </a:cubicBezTo>
                  <a:close/>
                  <a:moveTo>
                    <a:pt x="30742" y="5704"/>
                  </a:moveTo>
                  <a:cubicBezTo>
                    <a:pt x="30778" y="5704"/>
                    <a:pt x="30790" y="5704"/>
                    <a:pt x="30790" y="5715"/>
                  </a:cubicBezTo>
                  <a:lnTo>
                    <a:pt x="30921" y="5799"/>
                  </a:lnTo>
                  <a:cubicBezTo>
                    <a:pt x="30944" y="5799"/>
                    <a:pt x="30944" y="5823"/>
                    <a:pt x="30956" y="5823"/>
                  </a:cubicBezTo>
                  <a:cubicBezTo>
                    <a:pt x="30956" y="5835"/>
                    <a:pt x="30933" y="5835"/>
                    <a:pt x="30933" y="5846"/>
                  </a:cubicBezTo>
                  <a:cubicBezTo>
                    <a:pt x="30921" y="5835"/>
                    <a:pt x="30909" y="5835"/>
                    <a:pt x="30897" y="5823"/>
                  </a:cubicBezTo>
                  <a:cubicBezTo>
                    <a:pt x="30849" y="5775"/>
                    <a:pt x="30802" y="5739"/>
                    <a:pt x="30754" y="5715"/>
                  </a:cubicBezTo>
                  <a:cubicBezTo>
                    <a:pt x="30754" y="5715"/>
                    <a:pt x="30742" y="5715"/>
                    <a:pt x="30742" y="5704"/>
                  </a:cubicBezTo>
                  <a:close/>
                  <a:moveTo>
                    <a:pt x="32111" y="5704"/>
                  </a:moveTo>
                  <a:cubicBezTo>
                    <a:pt x="32147" y="5715"/>
                    <a:pt x="32171" y="5739"/>
                    <a:pt x="32206" y="5763"/>
                  </a:cubicBezTo>
                  <a:lnTo>
                    <a:pt x="32159" y="5846"/>
                  </a:lnTo>
                  <a:cubicBezTo>
                    <a:pt x="32111" y="5823"/>
                    <a:pt x="32052" y="5787"/>
                    <a:pt x="31992" y="5739"/>
                  </a:cubicBezTo>
                  <a:cubicBezTo>
                    <a:pt x="31980" y="5727"/>
                    <a:pt x="31968" y="5727"/>
                    <a:pt x="31945" y="5715"/>
                  </a:cubicBezTo>
                  <a:cubicBezTo>
                    <a:pt x="32004" y="5715"/>
                    <a:pt x="32052" y="5704"/>
                    <a:pt x="32111" y="5704"/>
                  </a:cubicBezTo>
                  <a:close/>
                  <a:moveTo>
                    <a:pt x="31325" y="5680"/>
                  </a:moveTo>
                  <a:lnTo>
                    <a:pt x="31361" y="5715"/>
                  </a:lnTo>
                  <a:lnTo>
                    <a:pt x="31433" y="5787"/>
                  </a:lnTo>
                  <a:cubicBezTo>
                    <a:pt x="31433" y="5799"/>
                    <a:pt x="31421" y="5799"/>
                    <a:pt x="31421" y="5811"/>
                  </a:cubicBezTo>
                  <a:cubicBezTo>
                    <a:pt x="31385" y="5811"/>
                    <a:pt x="31373" y="5835"/>
                    <a:pt x="31373" y="5835"/>
                  </a:cubicBezTo>
                  <a:lnTo>
                    <a:pt x="31421" y="5835"/>
                  </a:lnTo>
                  <a:lnTo>
                    <a:pt x="31421" y="5846"/>
                  </a:lnTo>
                  <a:lnTo>
                    <a:pt x="31397" y="5858"/>
                  </a:lnTo>
                  <a:lnTo>
                    <a:pt x="31314" y="5811"/>
                  </a:lnTo>
                  <a:cubicBezTo>
                    <a:pt x="31290" y="5811"/>
                    <a:pt x="31290" y="5799"/>
                    <a:pt x="31278" y="5799"/>
                  </a:cubicBezTo>
                  <a:cubicBezTo>
                    <a:pt x="31302" y="5739"/>
                    <a:pt x="31314" y="5715"/>
                    <a:pt x="31325" y="5680"/>
                  </a:cubicBezTo>
                  <a:close/>
                  <a:moveTo>
                    <a:pt x="31725" y="5857"/>
                  </a:moveTo>
                  <a:lnTo>
                    <a:pt x="31742" y="5882"/>
                  </a:lnTo>
                  <a:cubicBezTo>
                    <a:pt x="31733" y="5882"/>
                    <a:pt x="31731" y="5869"/>
                    <a:pt x="31725" y="5857"/>
                  </a:cubicBezTo>
                  <a:close/>
                  <a:moveTo>
                    <a:pt x="29968" y="5323"/>
                  </a:moveTo>
                  <a:cubicBezTo>
                    <a:pt x="29992" y="5323"/>
                    <a:pt x="30004" y="5323"/>
                    <a:pt x="30016" y="5346"/>
                  </a:cubicBezTo>
                  <a:lnTo>
                    <a:pt x="29837" y="5608"/>
                  </a:lnTo>
                  <a:cubicBezTo>
                    <a:pt x="29766" y="5715"/>
                    <a:pt x="29706" y="5823"/>
                    <a:pt x="29635" y="5918"/>
                  </a:cubicBezTo>
                  <a:cubicBezTo>
                    <a:pt x="29587" y="5906"/>
                    <a:pt x="29539" y="5906"/>
                    <a:pt x="29492" y="5894"/>
                  </a:cubicBezTo>
                  <a:cubicBezTo>
                    <a:pt x="29432" y="5882"/>
                    <a:pt x="29373" y="5858"/>
                    <a:pt x="29313" y="5858"/>
                  </a:cubicBezTo>
                  <a:cubicBezTo>
                    <a:pt x="29361" y="5823"/>
                    <a:pt x="29409" y="5787"/>
                    <a:pt x="29456" y="5739"/>
                  </a:cubicBezTo>
                  <a:cubicBezTo>
                    <a:pt x="29539" y="5668"/>
                    <a:pt x="29647" y="5585"/>
                    <a:pt x="29766" y="5489"/>
                  </a:cubicBezTo>
                  <a:cubicBezTo>
                    <a:pt x="29837" y="5430"/>
                    <a:pt x="29897" y="5382"/>
                    <a:pt x="29968" y="5323"/>
                  </a:cubicBezTo>
                  <a:close/>
                  <a:moveTo>
                    <a:pt x="42175" y="5730"/>
                  </a:moveTo>
                  <a:cubicBezTo>
                    <a:pt x="42205" y="5730"/>
                    <a:pt x="42232" y="5733"/>
                    <a:pt x="42255" y="5739"/>
                  </a:cubicBezTo>
                  <a:cubicBezTo>
                    <a:pt x="42315" y="5739"/>
                    <a:pt x="42351" y="5763"/>
                    <a:pt x="42398" y="5763"/>
                  </a:cubicBezTo>
                  <a:lnTo>
                    <a:pt x="42398" y="5894"/>
                  </a:lnTo>
                  <a:cubicBezTo>
                    <a:pt x="42398" y="5894"/>
                    <a:pt x="42398" y="5846"/>
                    <a:pt x="42410" y="5763"/>
                  </a:cubicBezTo>
                  <a:lnTo>
                    <a:pt x="42505" y="5763"/>
                  </a:lnTo>
                  <a:cubicBezTo>
                    <a:pt x="42493" y="5823"/>
                    <a:pt x="42470" y="5858"/>
                    <a:pt x="42458" y="5906"/>
                  </a:cubicBezTo>
                  <a:lnTo>
                    <a:pt x="42458" y="5918"/>
                  </a:lnTo>
                  <a:lnTo>
                    <a:pt x="42053" y="5787"/>
                  </a:lnTo>
                  <a:cubicBezTo>
                    <a:pt x="42053" y="5775"/>
                    <a:pt x="42077" y="5763"/>
                    <a:pt x="42077" y="5739"/>
                  </a:cubicBezTo>
                  <a:cubicBezTo>
                    <a:pt x="42112" y="5733"/>
                    <a:pt x="42145" y="5730"/>
                    <a:pt x="42175" y="5730"/>
                  </a:cubicBezTo>
                  <a:close/>
                  <a:moveTo>
                    <a:pt x="30647" y="5704"/>
                  </a:moveTo>
                  <a:cubicBezTo>
                    <a:pt x="30671" y="5715"/>
                    <a:pt x="30682" y="5739"/>
                    <a:pt x="30718" y="5763"/>
                  </a:cubicBezTo>
                  <a:cubicBezTo>
                    <a:pt x="30766" y="5799"/>
                    <a:pt x="30802" y="5835"/>
                    <a:pt x="30837" y="5882"/>
                  </a:cubicBezTo>
                  <a:cubicBezTo>
                    <a:pt x="30849" y="5894"/>
                    <a:pt x="30861" y="5918"/>
                    <a:pt x="30897" y="5942"/>
                  </a:cubicBezTo>
                  <a:cubicBezTo>
                    <a:pt x="30897" y="5954"/>
                    <a:pt x="30873" y="5954"/>
                    <a:pt x="30873" y="5966"/>
                  </a:cubicBezTo>
                  <a:cubicBezTo>
                    <a:pt x="30849" y="5954"/>
                    <a:pt x="30837" y="5942"/>
                    <a:pt x="30802" y="5942"/>
                  </a:cubicBezTo>
                  <a:cubicBezTo>
                    <a:pt x="30766" y="5906"/>
                    <a:pt x="30706" y="5894"/>
                    <a:pt x="30659" y="5858"/>
                  </a:cubicBezTo>
                  <a:cubicBezTo>
                    <a:pt x="30611" y="5846"/>
                    <a:pt x="30563" y="5823"/>
                    <a:pt x="30540" y="5799"/>
                  </a:cubicBezTo>
                  <a:cubicBezTo>
                    <a:pt x="30587" y="5775"/>
                    <a:pt x="30611" y="5727"/>
                    <a:pt x="30647" y="5704"/>
                  </a:cubicBezTo>
                  <a:close/>
                  <a:moveTo>
                    <a:pt x="42696" y="5763"/>
                  </a:moveTo>
                  <a:cubicBezTo>
                    <a:pt x="42696" y="5799"/>
                    <a:pt x="42696" y="5846"/>
                    <a:pt x="42708" y="5882"/>
                  </a:cubicBezTo>
                  <a:lnTo>
                    <a:pt x="42708" y="5966"/>
                  </a:lnTo>
                  <a:lnTo>
                    <a:pt x="42577" y="5966"/>
                  </a:lnTo>
                  <a:cubicBezTo>
                    <a:pt x="42553" y="5954"/>
                    <a:pt x="42517" y="5954"/>
                    <a:pt x="42493" y="5942"/>
                  </a:cubicBezTo>
                  <a:cubicBezTo>
                    <a:pt x="42517" y="5894"/>
                    <a:pt x="42529" y="5835"/>
                    <a:pt x="42565" y="5787"/>
                  </a:cubicBezTo>
                  <a:cubicBezTo>
                    <a:pt x="42624" y="5763"/>
                    <a:pt x="42648" y="5763"/>
                    <a:pt x="42696" y="5763"/>
                  </a:cubicBezTo>
                  <a:close/>
                  <a:moveTo>
                    <a:pt x="31802" y="5775"/>
                  </a:moveTo>
                  <a:lnTo>
                    <a:pt x="31802" y="5775"/>
                  </a:lnTo>
                  <a:cubicBezTo>
                    <a:pt x="31837" y="5799"/>
                    <a:pt x="31873" y="5835"/>
                    <a:pt x="31909" y="5858"/>
                  </a:cubicBezTo>
                  <a:cubicBezTo>
                    <a:pt x="31968" y="5906"/>
                    <a:pt x="32016" y="5954"/>
                    <a:pt x="32052" y="5977"/>
                  </a:cubicBezTo>
                  <a:lnTo>
                    <a:pt x="32040" y="6001"/>
                  </a:lnTo>
                  <a:lnTo>
                    <a:pt x="31968" y="5918"/>
                  </a:lnTo>
                  <a:cubicBezTo>
                    <a:pt x="31921" y="5882"/>
                    <a:pt x="31861" y="5835"/>
                    <a:pt x="31802" y="5775"/>
                  </a:cubicBezTo>
                  <a:close/>
                  <a:moveTo>
                    <a:pt x="40243" y="5858"/>
                  </a:moveTo>
                  <a:cubicBezTo>
                    <a:pt x="40255" y="5858"/>
                    <a:pt x="40267" y="5858"/>
                    <a:pt x="40291" y="5870"/>
                  </a:cubicBezTo>
                  <a:lnTo>
                    <a:pt x="40291" y="5906"/>
                  </a:lnTo>
                  <a:lnTo>
                    <a:pt x="40291" y="6037"/>
                  </a:lnTo>
                  <a:lnTo>
                    <a:pt x="40207" y="6037"/>
                  </a:lnTo>
                  <a:cubicBezTo>
                    <a:pt x="40207" y="6025"/>
                    <a:pt x="40207" y="6001"/>
                    <a:pt x="40231" y="5977"/>
                  </a:cubicBezTo>
                  <a:cubicBezTo>
                    <a:pt x="40231" y="5954"/>
                    <a:pt x="40231" y="5930"/>
                    <a:pt x="40243" y="5906"/>
                  </a:cubicBezTo>
                  <a:lnTo>
                    <a:pt x="40243" y="5858"/>
                  </a:lnTo>
                  <a:close/>
                  <a:moveTo>
                    <a:pt x="31135" y="5966"/>
                  </a:moveTo>
                  <a:lnTo>
                    <a:pt x="31194" y="6025"/>
                  </a:lnTo>
                  <a:lnTo>
                    <a:pt x="31159" y="6061"/>
                  </a:lnTo>
                  <a:cubicBezTo>
                    <a:pt x="31159" y="6025"/>
                    <a:pt x="31147" y="6013"/>
                    <a:pt x="31123" y="6001"/>
                  </a:cubicBezTo>
                  <a:cubicBezTo>
                    <a:pt x="31135" y="5977"/>
                    <a:pt x="31135" y="5966"/>
                    <a:pt x="31135" y="5966"/>
                  </a:cubicBezTo>
                  <a:close/>
                  <a:moveTo>
                    <a:pt x="40005" y="5823"/>
                  </a:moveTo>
                  <a:cubicBezTo>
                    <a:pt x="40017" y="5823"/>
                    <a:pt x="40029" y="5823"/>
                    <a:pt x="40053" y="5835"/>
                  </a:cubicBezTo>
                  <a:lnTo>
                    <a:pt x="40053" y="5906"/>
                  </a:lnTo>
                  <a:lnTo>
                    <a:pt x="40053" y="5977"/>
                  </a:lnTo>
                  <a:lnTo>
                    <a:pt x="40053" y="6061"/>
                  </a:lnTo>
                  <a:lnTo>
                    <a:pt x="39934" y="6061"/>
                  </a:lnTo>
                  <a:cubicBezTo>
                    <a:pt x="39957" y="5966"/>
                    <a:pt x="39993" y="5906"/>
                    <a:pt x="40017" y="5846"/>
                  </a:cubicBezTo>
                  <a:cubicBezTo>
                    <a:pt x="39993" y="5835"/>
                    <a:pt x="40005" y="5823"/>
                    <a:pt x="40005" y="5823"/>
                  </a:cubicBezTo>
                  <a:close/>
                  <a:moveTo>
                    <a:pt x="40624" y="5966"/>
                  </a:moveTo>
                  <a:cubicBezTo>
                    <a:pt x="40624" y="6001"/>
                    <a:pt x="40624" y="6061"/>
                    <a:pt x="40612" y="6096"/>
                  </a:cubicBezTo>
                  <a:lnTo>
                    <a:pt x="40612" y="6037"/>
                  </a:lnTo>
                  <a:cubicBezTo>
                    <a:pt x="40612" y="6013"/>
                    <a:pt x="40612" y="5977"/>
                    <a:pt x="40624" y="5966"/>
                  </a:cubicBezTo>
                  <a:close/>
                  <a:moveTo>
                    <a:pt x="40803" y="6025"/>
                  </a:moveTo>
                  <a:cubicBezTo>
                    <a:pt x="40803" y="6061"/>
                    <a:pt x="40803" y="6096"/>
                    <a:pt x="40827" y="6144"/>
                  </a:cubicBezTo>
                  <a:lnTo>
                    <a:pt x="40827" y="6180"/>
                  </a:lnTo>
                  <a:cubicBezTo>
                    <a:pt x="40827" y="6180"/>
                    <a:pt x="40803" y="6180"/>
                    <a:pt x="40791" y="6156"/>
                  </a:cubicBezTo>
                  <a:cubicBezTo>
                    <a:pt x="40803" y="6120"/>
                    <a:pt x="40803" y="6073"/>
                    <a:pt x="40803" y="6025"/>
                  </a:cubicBezTo>
                  <a:close/>
                  <a:moveTo>
                    <a:pt x="31492" y="6085"/>
                  </a:moveTo>
                  <a:cubicBezTo>
                    <a:pt x="31540" y="6108"/>
                    <a:pt x="31575" y="6144"/>
                    <a:pt x="31611" y="6168"/>
                  </a:cubicBezTo>
                  <a:cubicBezTo>
                    <a:pt x="31623" y="6168"/>
                    <a:pt x="31623" y="6192"/>
                    <a:pt x="31635" y="6192"/>
                  </a:cubicBezTo>
                  <a:cubicBezTo>
                    <a:pt x="31635" y="6204"/>
                    <a:pt x="31623" y="6204"/>
                    <a:pt x="31623" y="6204"/>
                  </a:cubicBezTo>
                  <a:cubicBezTo>
                    <a:pt x="31575" y="6180"/>
                    <a:pt x="31552" y="6132"/>
                    <a:pt x="31492" y="6085"/>
                  </a:cubicBezTo>
                  <a:close/>
                  <a:moveTo>
                    <a:pt x="30480" y="5846"/>
                  </a:moveTo>
                  <a:cubicBezTo>
                    <a:pt x="30528" y="5870"/>
                    <a:pt x="30563" y="5894"/>
                    <a:pt x="30611" y="5918"/>
                  </a:cubicBezTo>
                  <a:lnTo>
                    <a:pt x="30742" y="6013"/>
                  </a:lnTo>
                  <a:cubicBezTo>
                    <a:pt x="30778" y="6025"/>
                    <a:pt x="30790" y="6037"/>
                    <a:pt x="30825" y="6061"/>
                  </a:cubicBezTo>
                  <a:cubicBezTo>
                    <a:pt x="30790" y="6132"/>
                    <a:pt x="30742" y="6204"/>
                    <a:pt x="30718" y="6263"/>
                  </a:cubicBezTo>
                  <a:cubicBezTo>
                    <a:pt x="30682" y="6251"/>
                    <a:pt x="30647" y="6239"/>
                    <a:pt x="30611" y="6216"/>
                  </a:cubicBezTo>
                  <a:cubicBezTo>
                    <a:pt x="30540" y="6192"/>
                    <a:pt x="30468" y="6156"/>
                    <a:pt x="30385" y="6144"/>
                  </a:cubicBezTo>
                  <a:cubicBezTo>
                    <a:pt x="30325" y="6132"/>
                    <a:pt x="30266" y="6096"/>
                    <a:pt x="30206" y="6085"/>
                  </a:cubicBezTo>
                  <a:cubicBezTo>
                    <a:pt x="30266" y="6025"/>
                    <a:pt x="30349" y="5977"/>
                    <a:pt x="30409" y="5918"/>
                  </a:cubicBezTo>
                  <a:lnTo>
                    <a:pt x="30480" y="5846"/>
                  </a:lnTo>
                  <a:close/>
                  <a:moveTo>
                    <a:pt x="39791" y="5787"/>
                  </a:moveTo>
                  <a:lnTo>
                    <a:pt x="39791" y="5787"/>
                  </a:lnTo>
                  <a:cubicBezTo>
                    <a:pt x="39767" y="5858"/>
                    <a:pt x="39731" y="5954"/>
                    <a:pt x="39719" y="6037"/>
                  </a:cubicBezTo>
                  <a:cubicBezTo>
                    <a:pt x="39707" y="6120"/>
                    <a:pt x="39672" y="6204"/>
                    <a:pt x="39660" y="6299"/>
                  </a:cubicBezTo>
                  <a:cubicBezTo>
                    <a:pt x="39612" y="6299"/>
                    <a:pt x="39576" y="6275"/>
                    <a:pt x="39541" y="6275"/>
                  </a:cubicBezTo>
                  <a:cubicBezTo>
                    <a:pt x="39553" y="6227"/>
                    <a:pt x="39588" y="6192"/>
                    <a:pt x="39600" y="6144"/>
                  </a:cubicBezTo>
                  <a:lnTo>
                    <a:pt x="39648" y="6132"/>
                  </a:lnTo>
                  <a:cubicBezTo>
                    <a:pt x="39648" y="6132"/>
                    <a:pt x="39648" y="6120"/>
                    <a:pt x="39636" y="6096"/>
                  </a:cubicBezTo>
                  <a:cubicBezTo>
                    <a:pt x="39672" y="6013"/>
                    <a:pt x="39719" y="5942"/>
                    <a:pt x="39755" y="5858"/>
                  </a:cubicBezTo>
                  <a:cubicBezTo>
                    <a:pt x="39767" y="5835"/>
                    <a:pt x="39779" y="5823"/>
                    <a:pt x="39791" y="5787"/>
                  </a:cubicBezTo>
                  <a:close/>
                  <a:moveTo>
                    <a:pt x="41279" y="6144"/>
                  </a:moveTo>
                  <a:cubicBezTo>
                    <a:pt x="41315" y="6156"/>
                    <a:pt x="41327" y="6156"/>
                    <a:pt x="41362" y="6180"/>
                  </a:cubicBezTo>
                  <a:cubicBezTo>
                    <a:pt x="41362" y="6204"/>
                    <a:pt x="41374" y="6251"/>
                    <a:pt x="41374" y="6299"/>
                  </a:cubicBezTo>
                  <a:cubicBezTo>
                    <a:pt x="41339" y="6275"/>
                    <a:pt x="41315" y="6275"/>
                    <a:pt x="41279" y="6263"/>
                  </a:cubicBezTo>
                  <a:lnTo>
                    <a:pt x="41279" y="6144"/>
                  </a:lnTo>
                  <a:close/>
                  <a:moveTo>
                    <a:pt x="30980" y="6204"/>
                  </a:moveTo>
                  <a:lnTo>
                    <a:pt x="31004" y="6216"/>
                  </a:lnTo>
                  <a:lnTo>
                    <a:pt x="30909" y="6311"/>
                  </a:lnTo>
                  <a:cubicBezTo>
                    <a:pt x="30944" y="6263"/>
                    <a:pt x="30968" y="6239"/>
                    <a:pt x="30980" y="6204"/>
                  </a:cubicBezTo>
                  <a:close/>
                  <a:moveTo>
                    <a:pt x="31421" y="6216"/>
                  </a:moveTo>
                  <a:cubicBezTo>
                    <a:pt x="31433" y="6239"/>
                    <a:pt x="31444" y="6263"/>
                    <a:pt x="31456" y="6275"/>
                  </a:cubicBezTo>
                  <a:cubicBezTo>
                    <a:pt x="31444" y="6299"/>
                    <a:pt x="31433" y="6299"/>
                    <a:pt x="31421" y="6311"/>
                  </a:cubicBezTo>
                  <a:cubicBezTo>
                    <a:pt x="31397" y="6299"/>
                    <a:pt x="31397" y="6275"/>
                    <a:pt x="31385" y="6263"/>
                  </a:cubicBezTo>
                  <a:cubicBezTo>
                    <a:pt x="31385" y="6263"/>
                    <a:pt x="31397" y="6251"/>
                    <a:pt x="31421" y="6216"/>
                  </a:cubicBezTo>
                  <a:close/>
                  <a:moveTo>
                    <a:pt x="30182" y="6263"/>
                  </a:moveTo>
                  <a:cubicBezTo>
                    <a:pt x="30182" y="6263"/>
                    <a:pt x="30233" y="6294"/>
                    <a:pt x="30306" y="6317"/>
                  </a:cubicBezTo>
                  <a:lnTo>
                    <a:pt x="30306" y="6317"/>
                  </a:lnTo>
                  <a:cubicBezTo>
                    <a:pt x="30238" y="6263"/>
                    <a:pt x="30182" y="6263"/>
                    <a:pt x="30182" y="6263"/>
                  </a:cubicBezTo>
                  <a:close/>
                  <a:moveTo>
                    <a:pt x="25146" y="6299"/>
                  </a:moveTo>
                  <a:lnTo>
                    <a:pt x="25146" y="6299"/>
                  </a:lnTo>
                  <a:cubicBezTo>
                    <a:pt x="25122" y="6323"/>
                    <a:pt x="25075" y="6335"/>
                    <a:pt x="25063" y="6358"/>
                  </a:cubicBezTo>
                  <a:cubicBezTo>
                    <a:pt x="25087" y="6335"/>
                    <a:pt x="25122" y="6323"/>
                    <a:pt x="25146" y="6299"/>
                  </a:cubicBezTo>
                  <a:close/>
                  <a:moveTo>
                    <a:pt x="39886" y="6085"/>
                  </a:moveTo>
                  <a:cubicBezTo>
                    <a:pt x="39910" y="6096"/>
                    <a:pt x="39957" y="6096"/>
                    <a:pt x="40005" y="6120"/>
                  </a:cubicBezTo>
                  <a:cubicBezTo>
                    <a:pt x="40005" y="6144"/>
                    <a:pt x="40005" y="6180"/>
                    <a:pt x="39993" y="6216"/>
                  </a:cubicBezTo>
                  <a:cubicBezTo>
                    <a:pt x="39993" y="6263"/>
                    <a:pt x="39969" y="6311"/>
                    <a:pt x="39957" y="6358"/>
                  </a:cubicBezTo>
                  <a:cubicBezTo>
                    <a:pt x="39910" y="6358"/>
                    <a:pt x="39886" y="6335"/>
                    <a:pt x="39838" y="6335"/>
                  </a:cubicBezTo>
                  <a:cubicBezTo>
                    <a:pt x="39838" y="6323"/>
                    <a:pt x="39826" y="6323"/>
                    <a:pt x="39815" y="6323"/>
                  </a:cubicBezTo>
                  <a:cubicBezTo>
                    <a:pt x="39838" y="6239"/>
                    <a:pt x="39850" y="6156"/>
                    <a:pt x="39886" y="6096"/>
                  </a:cubicBezTo>
                  <a:lnTo>
                    <a:pt x="39886" y="6085"/>
                  </a:lnTo>
                  <a:close/>
                  <a:moveTo>
                    <a:pt x="41089" y="6275"/>
                  </a:moveTo>
                  <a:cubicBezTo>
                    <a:pt x="41100" y="6311"/>
                    <a:pt x="41100" y="6335"/>
                    <a:pt x="41089" y="6358"/>
                  </a:cubicBezTo>
                  <a:lnTo>
                    <a:pt x="41089" y="6275"/>
                  </a:lnTo>
                  <a:close/>
                  <a:moveTo>
                    <a:pt x="40184" y="6156"/>
                  </a:moveTo>
                  <a:cubicBezTo>
                    <a:pt x="40207" y="6180"/>
                    <a:pt x="40231" y="6180"/>
                    <a:pt x="40255" y="6192"/>
                  </a:cubicBezTo>
                  <a:lnTo>
                    <a:pt x="40255" y="6216"/>
                  </a:lnTo>
                  <a:cubicBezTo>
                    <a:pt x="40255" y="6216"/>
                    <a:pt x="40255" y="6204"/>
                    <a:pt x="40267" y="6192"/>
                  </a:cubicBezTo>
                  <a:lnTo>
                    <a:pt x="40291" y="6192"/>
                  </a:lnTo>
                  <a:lnTo>
                    <a:pt x="40291" y="6239"/>
                  </a:lnTo>
                  <a:cubicBezTo>
                    <a:pt x="40291" y="6299"/>
                    <a:pt x="40291" y="6335"/>
                    <a:pt x="40267" y="6394"/>
                  </a:cubicBezTo>
                  <a:cubicBezTo>
                    <a:pt x="40207" y="6394"/>
                    <a:pt x="40172" y="6382"/>
                    <a:pt x="40136" y="6382"/>
                  </a:cubicBezTo>
                  <a:cubicBezTo>
                    <a:pt x="40148" y="6335"/>
                    <a:pt x="40172" y="6299"/>
                    <a:pt x="40172" y="6251"/>
                  </a:cubicBezTo>
                  <a:cubicBezTo>
                    <a:pt x="40172" y="6216"/>
                    <a:pt x="40184" y="6192"/>
                    <a:pt x="40184" y="6156"/>
                  </a:cubicBezTo>
                  <a:close/>
                  <a:moveTo>
                    <a:pt x="40422" y="6323"/>
                  </a:moveTo>
                  <a:lnTo>
                    <a:pt x="40422" y="6430"/>
                  </a:lnTo>
                  <a:lnTo>
                    <a:pt x="40398" y="6430"/>
                  </a:lnTo>
                  <a:cubicBezTo>
                    <a:pt x="40422" y="6394"/>
                    <a:pt x="40422" y="6358"/>
                    <a:pt x="40422" y="6323"/>
                  </a:cubicBezTo>
                  <a:close/>
                  <a:moveTo>
                    <a:pt x="41629" y="6373"/>
                  </a:moveTo>
                  <a:lnTo>
                    <a:pt x="41629" y="6373"/>
                  </a:lnTo>
                  <a:cubicBezTo>
                    <a:pt x="41632" y="6393"/>
                    <a:pt x="41636" y="6409"/>
                    <a:pt x="41636" y="6430"/>
                  </a:cubicBezTo>
                  <a:lnTo>
                    <a:pt x="41624" y="6430"/>
                  </a:lnTo>
                  <a:cubicBezTo>
                    <a:pt x="41630" y="6407"/>
                    <a:pt x="41630" y="6389"/>
                    <a:pt x="41629" y="6373"/>
                  </a:cubicBezTo>
                  <a:close/>
                  <a:moveTo>
                    <a:pt x="31135" y="6323"/>
                  </a:moveTo>
                  <a:lnTo>
                    <a:pt x="31159" y="6358"/>
                  </a:lnTo>
                  <a:lnTo>
                    <a:pt x="31123" y="6442"/>
                  </a:lnTo>
                  <a:lnTo>
                    <a:pt x="31028" y="6394"/>
                  </a:lnTo>
                  <a:cubicBezTo>
                    <a:pt x="31052" y="6370"/>
                    <a:pt x="31087" y="6335"/>
                    <a:pt x="31135" y="6323"/>
                  </a:cubicBezTo>
                  <a:close/>
                  <a:moveTo>
                    <a:pt x="40565" y="6358"/>
                  </a:moveTo>
                  <a:cubicBezTo>
                    <a:pt x="40588" y="6358"/>
                    <a:pt x="40588" y="6370"/>
                    <a:pt x="40600" y="6370"/>
                  </a:cubicBezTo>
                  <a:lnTo>
                    <a:pt x="40600" y="6477"/>
                  </a:lnTo>
                  <a:cubicBezTo>
                    <a:pt x="40588" y="6454"/>
                    <a:pt x="40565" y="6454"/>
                    <a:pt x="40553" y="6454"/>
                  </a:cubicBezTo>
                  <a:cubicBezTo>
                    <a:pt x="40553" y="6430"/>
                    <a:pt x="40565" y="6382"/>
                    <a:pt x="40565" y="6358"/>
                  </a:cubicBezTo>
                  <a:close/>
                  <a:moveTo>
                    <a:pt x="29790" y="6061"/>
                  </a:moveTo>
                  <a:cubicBezTo>
                    <a:pt x="29730" y="6144"/>
                    <a:pt x="29659" y="6227"/>
                    <a:pt x="29587" y="6323"/>
                  </a:cubicBezTo>
                  <a:cubicBezTo>
                    <a:pt x="29539" y="6382"/>
                    <a:pt x="29492" y="6430"/>
                    <a:pt x="29456" y="6489"/>
                  </a:cubicBezTo>
                  <a:cubicBezTo>
                    <a:pt x="29456" y="6477"/>
                    <a:pt x="29432" y="6477"/>
                    <a:pt x="29409" y="6477"/>
                  </a:cubicBezTo>
                  <a:lnTo>
                    <a:pt x="29539" y="6335"/>
                  </a:lnTo>
                  <a:cubicBezTo>
                    <a:pt x="29635" y="6251"/>
                    <a:pt x="29718" y="6144"/>
                    <a:pt x="29790" y="6061"/>
                  </a:cubicBezTo>
                  <a:close/>
                  <a:moveTo>
                    <a:pt x="44672" y="6501"/>
                  </a:moveTo>
                  <a:lnTo>
                    <a:pt x="44660" y="6513"/>
                  </a:lnTo>
                  <a:cubicBezTo>
                    <a:pt x="44672" y="6513"/>
                    <a:pt x="44672" y="6501"/>
                    <a:pt x="44672" y="6501"/>
                  </a:cubicBezTo>
                  <a:close/>
                  <a:moveTo>
                    <a:pt x="45470" y="6501"/>
                  </a:moveTo>
                  <a:cubicBezTo>
                    <a:pt x="45470" y="6501"/>
                    <a:pt x="45455" y="6506"/>
                    <a:pt x="45438" y="6519"/>
                  </a:cubicBezTo>
                  <a:lnTo>
                    <a:pt x="45438" y="6519"/>
                  </a:lnTo>
                  <a:cubicBezTo>
                    <a:pt x="45458" y="6507"/>
                    <a:pt x="45470" y="6501"/>
                    <a:pt x="45470" y="6501"/>
                  </a:cubicBezTo>
                  <a:close/>
                  <a:moveTo>
                    <a:pt x="30123" y="6192"/>
                  </a:moveTo>
                  <a:lnTo>
                    <a:pt x="30349" y="6275"/>
                  </a:lnTo>
                  <a:cubicBezTo>
                    <a:pt x="30421" y="6311"/>
                    <a:pt x="30492" y="6335"/>
                    <a:pt x="30552" y="6382"/>
                  </a:cubicBezTo>
                  <a:lnTo>
                    <a:pt x="30647" y="6430"/>
                  </a:lnTo>
                  <a:lnTo>
                    <a:pt x="30647" y="6442"/>
                  </a:lnTo>
                  <a:cubicBezTo>
                    <a:pt x="30540" y="6394"/>
                    <a:pt x="30421" y="6358"/>
                    <a:pt x="30325" y="6323"/>
                  </a:cubicBezTo>
                  <a:cubicBezTo>
                    <a:pt x="30319" y="6321"/>
                    <a:pt x="30312" y="6319"/>
                    <a:pt x="30306" y="6317"/>
                  </a:cubicBezTo>
                  <a:lnTo>
                    <a:pt x="30306" y="6317"/>
                  </a:lnTo>
                  <a:cubicBezTo>
                    <a:pt x="30309" y="6319"/>
                    <a:pt x="30311" y="6321"/>
                    <a:pt x="30313" y="6323"/>
                  </a:cubicBezTo>
                  <a:cubicBezTo>
                    <a:pt x="30385" y="6370"/>
                    <a:pt x="30492" y="6442"/>
                    <a:pt x="30599" y="6513"/>
                  </a:cubicBezTo>
                  <a:cubicBezTo>
                    <a:pt x="30599" y="6513"/>
                    <a:pt x="30599" y="6537"/>
                    <a:pt x="30575" y="6537"/>
                  </a:cubicBezTo>
                  <a:cubicBezTo>
                    <a:pt x="30504" y="6501"/>
                    <a:pt x="30421" y="6454"/>
                    <a:pt x="30325" y="6430"/>
                  </a:cubicBezTo>
                  <a:cubicBezTo>
                    <a:pt x="30301" y="6418"/>
                    <a:pt x="30254" y="6394"/>
                    <a:pt x="30230" y="6382"/>
                  </a:cubicBezTo>
                  <a:cubicBezTo>
                    <a:pt x="30206" y="6382"/>
                    <a:pt x="30194" y="6370"/>
                    <a:pt x="30171" y="6370"/>
                  </a:cubicBezTo>
                  <a:cubicBezTo>
                    <a:pt x="30147" y="6370"/>
                    <a:pt x="30135" y="6358"/>
                    <a:pt x="30111" y="6358"/>
                  </a:cubicBezTo>
                  <a:cubicBezTo>
                    <a:pt x="30051" y="6335"/>
                    <a:pt x="29992" y="6311"/>
                    <a:pt x="29944" y="6311"/>
                  </a:cubicBezTo>
                  <a:cubicBezTo>
                    <a:pt x="30004" y="6263"/>
                    <a:pt x="30051" y="6239"/>
                    <a:pt x="30111" y="6192"/>
                  </a:cubicBezTo>
                  <a:close/>
                  <a:moveTo>
                    <a:pt x="30885" y="6537"/>
                  </a:moveTo>
                  <a:cubicBezTo>
                    <a:pt x="30890" y="6537"/>
                    <a:pt x="30893" y="6540"/>
                    <a:pt x="30896" y="6542"/>
                  </a:cubicBezTo>
                  <a:lnTo>
                    <a:pt x="30896" y="6542"/>
                  </a:lnTo>
                  <a:cubicBezTo>
                    <a:pt x="30892" y="6541"/>
                    <a:pt x="30888" y="6539"/>
                    <a:pt x="30885" y="6537"/>
                  </a:cubicBezTo>
                  <a:close/>
                  <a:moveTo>
                    <a:pt x="44660" y="6513"/>
                  </a:moveTo>
                  <a:cubicBezTo>
                    <a:pt x="44649" y="6513"/>
                    <a:pt x="44625" y="6537"/>
                    <a:pt x="44613" y="6549"/>
                  </a:cubicBezTo>
                  <a:cubicBezTo>
                    <a:pt x="44637" y="6537"/>
                    <a:pt x="44649" y="6537"/>
                    <a:pt x="44660" y="6513"/>
                  </a:cubicBezTo>
                  <a:close/>
                  <a:moveTo>
                    <a:pt x="29361" y="6544"/>
                  </a:moveTo>
                  <a:cubicBezTo>
                    <a:pt x="29377" y="6544"/>
                    <a:pt x="29393" y="6549"/>
                    <a:pt x="29409" y="6549"/>
                  </a:cubicBezTo>
                  <a:lnTo>
                    <a:pt x="29420" y="6549"/>
                  </a:lnTo>
                  <a:cubicBezTo>
                    <a:pt x="29409" y="6549"/>
                    <a:pt x="29409" y="6561"/>
                    <a:pt x="29397" y="6561"/>
                  </a:cubicBezTo>
                  <a:cubicBezTo>
                    <a:pt x="29373" y="6549"/>
                    <a:pt x="29349" y="6549"/>
                    <a:pt x="29337" y="6549"/>
                  </a:cubicBezTo>
                  <a:cubicBezTo>
                    <a:pt x="29345" y="6545"/>
                    <a:pt x="29353" y="6544"/>
                    <a:pt x="29361" y="6544"/>
                  </a:cubicBezTo>
                  <a:close/>
                  <a:moveTo>
                    <a:pt x="23071" y="6534"/>
                  </a:moveTo>
                  <a:cubicBezTo>
                    <a:pt x="22994" y="6577"/>
                    <a:pt x="22955" y="6608"/>
                    <a:pt x="22955" y="6608"/>
                  </a:cubicBezTo>
                  <a:cubicBezTo>
                    <a:pt x="22955" y="6608"/>
                    <a:pt x="23005" y="6580"/>
                    <a:pt x="23071" y="6534"/>
                  </a:cubicBezTo>
                  <a:close/>
                  <a:moveTo>
                    <a:pt x="41279" y="6382"/>
                  </a:moveTo>
                  <a:cubicBezTo>
                    <a:pt x="41315" y="6418"/>
                    <a:pt x="41350" y="6442"/>
                    <a:pt x="41386" y="6477"/>
                  </a:cubicBezTo>
                  <a:lnTo>
                    <a:pt x="41386" y="6501"/>
                  </a:lnTo>
                  <a:lnTo>
                    <a:pt x="41386" y="6656"/>
                  </a:lnTo>
                  <a:cubicBezTo>
                    <a:pt x="41350" y="6632"/>
                    <a:pt x="41315" y="6632"/>
                    <a:pt x="41279" y="6620"/>
                  </a:cubicBezTo>
                  <a:lnTo>
                    <a:pt x="41279" y="6382"/>
                  </a:lnTo>
                  <a:close/>
                  <a:moveTo>
                    <a:pt x="41803" y="6311"/>
                  </a:moveTo>
                  <a:cubicBezTo>
                    <a:pt x="41815" y="6323"/>
                    <a:pt x="41839" y="6323"/>
                    <a:pt x="41851" y="6323"/>
                  </a:cubicBezTo>
                  <a:cubicBezTo>
                    <a:pt x="41851" y="6370"/>
                    <a:pt x="41862" y="6418"/>
                    <a:pt x="41862" y="6454"/>
                  </a:cubicBezTo>
                  <a:cubicBezTo>
                    <a:pt x="41862" y="6513"/>
                    <a:pt x="41874" y="6573"/>
                    <a:pt x="41874" y="6656"/>
                  </a:cubicBezTo>
                  <a:cubicBezTo>
                    <a:pt x="41862" y="6620"/>
                    <a:pt x="41839" y="6597"/>
                    <a:pt x="41803" y="6561"/>
                  </a:cubicBezTo>
                  <a:lnTo>
                    <a:pt x="41803" y="6311"/>
                  </a:lnTo>
                  <a:close/>
                  <a:moveTo>
                    <a:pt x="29932" y="6311"/>
                  </a:moveTo>
                  <a:cubicBezTo>
                    <a:pt x="29992" y="6323"/>
                    <a:pt x="30051" y="6358"/>
                    <a:pt x="30111" y="6394"/>
                  </a:cubicBezTo>
                  <a:cubicBezTo>
                    <a:pt x="30123" y="6406"/>
                    <a:pt x="30135" y="6406"/>
                    <a:pt x="30147" y="6430"/>
                  </a:cubicBezTo>
                  <a:cubicBezTo>
                    <a:pt x="30171" y="6442"/>
                    <a:pt x="30182" y="6442"/>
                    <a:pt x="30194" y="6454"/>
                  </a:cubicBezTo>
                  <a:cubicBezTo>
                    <a:pt x="30230" y="6466"/>
                    <a:pt x="30266" y="6501"/>
                    <a:pt x="30301" y="6513"/>
                  </a:cubicBezTo>
                  <a:cubicBezTo>
                    <a:pt x="30385" y="6561"/>
                    <a:pt x="30468" y="6620"/>
                    <a:pt x="30540" y="6668"/>
                  </a:cubicBezTo>
                  <a:cubicBezTo>
                    <a:pt x="30540" y="6680"/>
                    <a:pt x="30528" y="6692"/>
                    <a:pt x="30528" y="6704"/>
                  </a:cubicBezTo>
                  <a:cubicBezTo>
                    <a:pt x="30504" y="6704"/>
                    <a:pt x="30492" y="6692"/>
                    <a:pt x="30480" y="6692"/>
                  </a:cubicBezTo>
                  <a:cubicBezTo>
                    <a:pt x="30421" y="6668"/>
                    <a:pt x="30361" y="6656"/>
                    <a:pt x="30313" y="6632"/>
                  </a:cubicBezTo>
                  <a:cubicBezTo>
                    <a:pt x="30266" y="6620"/>
                    <a:pt x="30206" y="6608"/>
                    <a:pt x="30147" y="6597"/>
                  </a:cubicBezTo>
                  <a:lnTo>
                    <a:pt x="29968" y="6549"/>
                  </a:lnTo>
                  <a:cubicBezTo>
                    <a:pt x="29909" y="6525"/>
                    <a:pt x="29849" y="6513"/>
                    <a:pt x="29790" y="6513"/>
                  </a:cubicBezTo>
                  <a:cubicBezTo>
                    <a:pt x="29766" y="6513"/>
                    <a:pt x="29730" y="6513"/>
                    <a:pt x="29718" y="6501"/>
                  </a:cubicBezTo>
                  <a:cubicBezTo>
                    <a:pt x="29730" y="6489"/>
                    <a:pt x="29754" y="6477"/>
                    <a:pt x="29766" y="6442"/>
                  </a:cubicBezTo>
                  <a:lnTo>
                    <a:pt x="29837" y="6370"/>
                  </a:lnTo>
                  <a:cubicBezTo>
                    <a:pt x="29873" y="6358"/>
                    <a:pt x="29897" y="6323"/>
                    <a:pt x="29932" y="6311"/>
                  </a:cubicBezTo>
                  <a:close/>
                  <a:moveTo>
                    <a:pt x="29278" y="6573"/>
                  </a:moveTo>
                  <a:cubicBezTo>
                    <a:pt x="29289" y="6573"/>
                    <a:pt x="29301" y="6597"/>
                    <a:pt x="29337" y="6597"/>
                  </a:cubicBezTo>
                  <a:cubicBezTo>
                    <a:pt x="29278" y="6656"/>
                    <a:pt x="29218" y="6680"/>
                    <a:pt x="29170" y="6716"/>
                  </a:cubicBezTo>
                  <a:lnTo>
                    <a:pt x="29111" y="6716"/>
                  </a:lnTo>
                  <a:cubicBezTo>
                    <a:pt x="29170" y="6668"/>
                    <a:pt x="29230" y="6620"/>
                    <a:pt x="29278" y="6573"/>
                  </a:cubicBezTo>
                  <a:close/>
                  <a:moveTo>
                    <a:pt x="29337" y="6656"/>
                  </a:moveTo>
                  <a:cubicBezTo>
                    <a:pt x="29313" y="6680"/>
                    <a:pt x="29301" y="6692"/>
                    <a:pt x="29278" y="6716"/>
                  </a:cubicBezTo>
                  <a:lnTo>
                    <a:pt x="29218" y="6716"/>
                  </a:lnTo>
                  <a:cubicBezTo>
                    <a:pt x="29242" y="6692"/>
                    <a:pt x="29289" y="6680"/>
                    <a:pt x="29337" y="6656"/>
                  </a:cubicBezTo>
                  <a:close/>
                  <a:moveTo>
                    <a:pt x="42053" y="6454"/>
                  </a:moveTo>
                  <a:cubicBezTo>
                    <a:pt x="42053" y="6489"/>
                    <a:pt x="42077" y="6513"/>
                    <a:pt x="42077" y="6537"/>
                  </a:cubicBezTo>
                  <a:cubicBezTo>
                    <a:pt x="42089" y="6597"/>
                    <a:pt x="42101" y="6656"/>
                    <a:pt x="42101" y="6716"/>
                  </a:cubicBezTo>
                  <a:lnTo>
                    <a:pt x="42041" y="6716"/>
                  </a:lnTo>
                  <a:cubicBezTo>
                    <a:pt x="42053" y="6620"/>
                    <a:pt x="42053" y="6537"/>
                    <a:pt x="42053" y="6454"/>
                  </a:cubicBezTo>
                  <a:close/>
                  <a:moveTo>
                    <a:pt x="29480" y="5227"/>
                  </a:moveTo>
                  <a:cubicBezTo>
                    <a:pt x="29528" y="5227"/>
                    <a:pt x="29575" y="5239"/>
                    <a:pt x="29635" y="5251"/>
                  </a:cubicBezTo>
                  <a:cubicBezTo>
                    <a:pt x="29647" y="5251"/>
                    <a:pt x="29659" y="5251"/>
                    <a:pt x="29670" y="5263"/>
                  </a:cubicBezTo>
                  <a:lnTo>
                    <a:pt x="29611" y="5323"/>
                  </a:lnTo>
                  <a:cubicBezTo>
                    <a:pt x="29516" y="5418"/>
                    <a:pt x="29409" y="5525"/>
                    <a:pt x="29301" y="5620"/>
                  </a:cubicBezTo>
                  <a:lnTo>
                    <a:pt x="29158" y="5775"/>
                  </a:lnTo>
                  <a:lnTo>
                    <a:pt x="29075" y="5846"/>
                  </a:lnTo>
                  <a:cubicBezTo>
                    <a:pt x="29051" y="5846"/>
                    <a:pt x="29016" y="5835"/>
                    <a:pt x="28992" y="5835"/>
                  </a:cubicBezTo>
                  <a:cubicBezTo>
                    <a:pt x="29004" y="5835"/>
                    <a:pt x="29039" y="5846"/>
                    <a:pt x="29063" y="5846"/>
                  </a:cubicBezTo>
                  <a:lnTo>
                    <a:pt x="29004" y="5906"/>
                  </a:lnTo>
                  <a:cubicBezTo>
                    <a:pt x="28897" y="6013"/>
                    <a:pt x="28813" y="6120"/>
                    <a:pt x="28718" y="6204"/>
                  </a:cubicBezTo>
                  <a:cubicBezTo>
                    <a:pt x="28635" y="6311"/>
                    <a:pt x="28539" y="6394"/>
                    <a:pt x="28468" y="6489"/>
                  </a:cubicBezTo>
                  <a:lnTo>
                    <a:pt x="28420" y="6537"/>
                  </a:lnTo>
                  <a:cubicBezTo>
                    <a:pt x="28408" y="6513"/>
                    <a:pt x="28408" y="6501"/>
                    <a:pt x="28408" y="6501"/>
                  </a:cubicBezTo>
                  <a:lnTo>
                    <a:pt x="28408" y="6501"/>
                  </a:lnTo>
                  <a:cubicBezTo>
                    <a:pt x="28408" y="6513"/>
                    <a:pt x="28420" y="6537"/>
                    <a:pt x="28420" y="6549"/>
                  </a:cubicBezTo>
                  <a:cubicBezTo>
                    <a:pt x="28385" y="6608"/>
                    <a:pt x="28325" y="6668"/>
                    <a:pt x="28277" y="6728"/>
                  </a:cubicBezTo>
                  <a:cubicBezTo>
                    <a:pt x="28242" y="6716"/>
                    <a:pt x="28218" y="6716"/>
                    <a:pt x="28182" y="6692"/>
                  </a:cubicBezTo>
                  <a:cubicBezTo>
                    <a:pt x="28123" y="6668"/>
                    <a:pt x="28063" y="6632"/>
                    <a:pt x="28027" y="6608"/>
                  </a:cubicBezTo>
                  <a:cubicBezTo>
                    <a:pt x="28123" y="6477"/>
                    <a:pt x="28230" y="6335"/>
                    <a:pt x="28349" y="6192"/>
                  </a:cubicBezTo>
                  <a:cubicBezTo>
                    <a:pt x="28420" y="6120"/>
                    <a:pt x="28504" y="6025"/>
                    <a:pt x="28575" y="5942"/>
                  </a:cubicBezTo>
                  <a:cubicBezTo>
                    <a:pt x="28587" y="5918"/>
                    <a:pt x="28599" y="5906"/>
                    <a:pt x="28599" y="5894"/>
                  </a:cubicBezTo>
                  <a:cubicBezTo>
                    <a:pt x="28623" y="5882"/>
                    <a:pt x="28647" y="5858"/>
                    <a:pt x="28658" y="5846"/>
                  </a:cubicBezTo>
                  <a:cubicBezTo>
                    <a:pt x="28944" y="5620"/>
                    <a:pt x="29218" y="5406"/>
                    <a:pt x="29468" y="5227"/>
                  </a:cubicBezTo>
                  <a:close/>
                  <a:moveTo>
                    <a:pt x="29266" y="5894"/>
                  </a:moveTo>
                  <a:cubicBezTo>
                    <a:pt x="29325" y="5906"/>
                    <a:pt x="29385" y="5918"/>
                    <a:pt x="29468" y="5930"/>
                  </a:cubicBezTo>
                  <a:cubicBezTo>
                    <a:pt x="29492" y="5954"/>
                    <a:pt x="29539" y="5954"/>
                    <a:pt x="29563" y="5966"/>
                  </a:cubicBezTo>
                  <a:lnTo>
                    <a:pt x="29385" y="6192"/>
                  </a:lnTo>
                  <a:cubicBezTo>
                    <a:pt x="29313" y="6275"/>
                    <a:pt x="29242" y="6370"/>
                    <a:pt x="29147" y="6454"/>
                  </a:cubicBezTo>
                  <a:lnTo>
                    <a:pt x="29028" y="6454"/>
                  </a:lnTo>
                  <a:cubicBezTo>
                    <a:pt x="28956" y="6442"/>
                    <a:pt x="28908" y="6442"/>
                    <a:pt x="28908" y="6442"/>
                  </a:cubicBezTo>
                  <a:lnTo>
                    <a:pt x="28908" y="6442"/>
                  </a:lnTo>
                  <a:cubicBezTo>
                    <a:pt x="28908" y="6442"/>
                    <a:pt x="28944" y="6454"/>
                    <a:pt x="28992" y="6466"/>
                  </a:cubicBezTo>
                  <a:lnTo>
                    <a:pt x="28944" y="6466"/>
                  </a:lnTo>
                  <a:cubicBezTo>
                    <a:pt x="28897" y="6466"/>
                    <a:pt x="28873" y="6489"/>
                    <a:pt x="28837" y="6489"/>
                  </a:cubicBezTo>
                  <a:cubicBezTo>
                    <a:pt x="28777" y="6501"/>
                    <a:pt x="28754" y="6501"/>
                    <a:pt x="28754" y="6501"/>
                  </a:cubicBezTo>
                  <a:lnTo>
                    <a:pt x="29051" y="6501"/>
                  </a:lnTo>
                  <a:cubicBezTo>
                    <a:pt x="29063" y="6501"/>
                    <a:pt x="29075" y="6513"/>
                    <a:pt x="29075" y="6513"/>
                  </a:cubicBezTo>
                  <a:cubicBezTo>
                    <a:pt x="29004" y="6585"/>
                    <a:pt x="28932" y="6644"/>
                    <a:pt x="28849" y="6704"/>
                  </a:cubicBezTo>
                  <a:lnTo>
                    <a:pt x="28825" y="6704"/>
                  </a:lnTo>
                  <a:cubicBezTo>
                    <a:pt x="28813" y="6728"/>
                    <a:pt x="28766" y="6728"/>
                    <a:pt x="28742" y="6728"/>
                  </a:cubicBezTo>
                  <a:lnTo>
                    <a:pt x="28694" y="6728"/>
                  </a:lnTo>
                  <a:cubicBezTo>
                    <a:pt x="28635" y="6716"/>
                    <a:pt x="28587" y="6680"/>
                    <a:pt x="28539" y="6668"/>
                  </a:cubicBezTo>
                  <a:cubicBezTo>
                    <a:pt x="28516" y="6656"/>
                    <a:pt x="28480" y="6632"/>
                    <a:pt x="28468" y="6620"/>
                  </a:cubicBezTo>
                  <a:lnTo>
                    <a:pt x="28527" y="6561"/>
                  </a:lnTo>
                  <a:cubicBezTo>
                    <a:pt x="28623" y="6466"/>
                    <a:pt x="28706" y="6382"/>
                    <a:pt x="28813" y="6287"/>
                  </a:cubicBezTo>
                  <a:cubicBezTo>
                    <a:pt x="28897" y="6204"/>
                    <a:pt x="29004" y="6108"/>
                    <a:pt x="29111" y="6025"/>
                  </a:cubicBezTo>
                  <a:cubicBezTo>
                    <a:pt x="29147" y="5977"/>
                    <a:pt x="29206" y="5930"/>
                    <a:pt x="29254" y="5894"/>
                  </a:cubicBezTo>
                  <a:close/>
                  <a:moveTo>
                    <a:pt x="29528" y="6668"/>
                  </a:moveTo>
                  <a:cubicBezTo>
                    <a:pt x="29575" y="6680"/>
                    <a:pt x="29599" y="6692"/>
                    <a:pt x="29647" y="6716"/>
                  </a:cubicBezTo>
                  <a:cubicBezTo>
                    <a:pt x="29730" y="6739"/>
                    <a:pt x="29813" y="6787"/>
                    <a:pt x="29885" y="6811"/>
                  </a:cubicBezTo>
                  <a:lnTo>
                    <a:pt x="29849" y="6811"/>
                  </a:lnTo>
                  <a:cubicBezTo>
                    <a:pt x="29825" y="6811"/>
                    <a:pt x="29778" y="6799"/>
                    <a:pt x="29730" y="6787"/>
                  </a:cubicBezTo>
                  <a:cubicBezTo>
                    <a:pt x="29694" y="6775"/>
                    <a:pt x="29647" y="6775"/>
                    <a:pt x="29599" y="6751"/>
                  </a:cubicBezTo>
                  <a:cubicBezTo>
                    <a:pt x="29551" y="6739"/>
                    <a:pt x="29516" y="6739"/>
                    <a:pt x="29468" y="6728"/>
                  </a:cubicBezTo>
                  <a:lnTo>
                    <a:pt x="29528" y="6668"/>
                  </a:lnTo>
                  <a:close/>
                  <a:moveTo>
                    <a:pt x="29635" y="6573"/>
                  </a:moveTo>
                  <a:cubicBezTo>
                    <a:pt x="29670" y="6597"/>
                    <a:pt x="29718" y="6597"/>
                    <a:pt x="29766" y="6608"/>
                  </a:cubicBezTo>
                  <a:lnTo>
                    <a:pt x="29944" y="6656"/>
                  </a:lnTo>
                  <a:cubicBezTo>
                    <a:pt x="30004" y="6668"/>
                    <a:pt x="30063" y="6692"/>
                    <a:pt x="30111" y="6716"/>
                  </a:cubicBezTo>
                  <a:cubicBezTo>
                    <a:pt x="30159" y="6728"/>
                    <a:pt x="30206" y="6751"/>
                    <a:pt x="30254" y="6775"/>
                  </a:cubicBezTo>
                  <a:cubicBezTo>
                    <a:pt x="30278" y="6787"/>
                    <a:pt x="30313" y="6799"/>
                    <a:pt x="30325" y="6811"/>
                  </a:cubicBezTo>
                  <a:cubicBezTo>
                    <a:pt x="30313" y="6811"/>
                    <a:pt x="30313" y="6811"/>
                    <a:pt x="30301" y="6835"/>
                  </a:cubicBezTo>
                  <a:cubicBezTo>
                    <a:pt x="30266" y="6811"/>
                    <a:pt x="30230" y="6787"/>
                    <a:pt x="30182" y="6775"/>
                  </a:cubicBezTo>
                  <a:cubicBezTo>
                    <a:pt x="30111" y="6739"/>
                    <a:pt x="30028" y="6728"/>
                    <a:pt x="29944" y="6692"/>
                  </a:cubicBezTo>
                  <a:cubicBezTo>
                    <a:pt x="29849" y="6680"/>
                    <a:pt x="29766" y="6656"/>
                    <a:pt x="29670" y="6620"/>
                  </a:cubicBezTo>
                  <a:cubicBezTo>
                    <a:pt x="29647" y="6620"/>
                    <a:pt x="29635" y="6608"/>
                    <a:pt x="29599" y="6608"/>
                  </a:cubicBezTo>
                  <a:lnTo>
                    <a:pt x="29635" y="6573"/>
                  </a:lnTo>
                  <a:close/>
                  <a:moveTo>
                    <a:pt x="27789" y="6835"/>
                  </a:moveTo>
                  <a:cubicBezTo>
                    <a:pt x="27795" y="6841"/>
                    <a:pt x="27798" y="6844"/>
                    <a:pt x="27801" y="6845"/>
                  </a:cubicBezTo>
                  <a:lnTo>
                    <a:pt x="27801" y="6845"/>
                  </a:lnTo>
                  <a:cubicBezTo>
                    <a:pt x="27800" y="6835"/>
                    <a:pt x="27789" y="6835"/>
                    <a:pt x="27789" y="6835"/>
                  </a:cubicBezTo>
                  <a:close/>
                  <a:moveTo>
                    <a:pt x="28456" y="6632"/>
                  </a:moveTo>
                  <a:cubicBezTo>
                    <a:pt x="28468" y="6656"/>
                    <a:pt x="28504" y="6680"/>
                    <a:pt x="28527" y="6692"/>
                  </a:cubicBezTo>
                  <a:cubicBezTo>
                    <a:pt x="28539" y="6716"/>
                    <a:pt x="28575" y="6728"/>
                    <a:pt x="28599" y="6739"/>
                  </a:cubicBezTo>
                  <a:cubicBezTo>
                    <a:pt x="28587" y="6751"/>
                    <a:pt x="28575" y="6751"/>
                    <a:pt x="28563" y="6775"/>
                  </a:cubicBezTo>
                  <a:lnTo>
                    <a:pt x="28635" y="6775"/>
                  </a:lnTo>
                  <a:cubicBezTo>
                    <a:pt x="28658" y="6787"/>
                    <a:pt x="28706" y="6799"/>
                    <a:pt x="28742" y="6811"/>
                  </a:cubicBezTo>
                  <a:cubicBezTo>
                    <a:pt x="28718" y="6835"/>
                    <a:pt x="28694" y="6835"/>
                    <a:pt x="28682" y="6847"/>
                  </a:cubicBezTo>
                  <a:lnTo>
                    <a:pt x="28456" y="6799"/>
                  </a:lnTo>
                  <a:cubicBezTo>
                    <a:pt x="28408" y="6787"/>
                    <a:pt x="28385" y="6787"/>
                    <a:pt x="28337" y="6775"/>
                  </a:cubicBezTo>
                  <a:cubicBezTo>
                    <a:pt x="28385" y="6728"/>
                    <a:pt x="28408" y="6680"/>
                    <a:pt x="28456" y="6632"/>
                  </a:cubicBezTo>
                  <a:close/>
                  <a:moveTo>
                    <a:pt x="29063" y="6787"/>
                  </a:moveTo>
                  <a:cubicBezTo>
                    <a:pt x="29087" y="6787"/>
                    <a:pt x="29111" y="6787"/>
                    <a:pt x="29123" y="6799"/>
                  </a:cubicBezTo>
                  <a:cubicBezTo>
                    <a:pt x="29147" y="6799"/>
                    <a:pt x="29170" y="6811"/>
                    <a:pt x="29194" y="6811"/>
                  </a:cubicBezTo>
                  <a:cubicBezTo>
                    <a:pt x="29182" y="6835"/>
                    <a:pt x="29170" y="6858"/>
                    <a:pt x="29147" y="6870"/>
                  </a:cubicBezTo>
                  <a:cubicBezTo>
                    <a:pt x="29111" y="6858"/>
                    <a:pt x="29075" y="6847"/>
                    <a:pt x="29039" y="6835"/>
                  </a:cubicBezTo>
                  <a:cubicBezTo>
                    <a:pt x="29004" y="6835"/>
                    <a:pt x="28992" y="6811"/>
                    <a:pt x="28956" y="6811"/>
                  </a:cubicBezTo>
                  <a:cubicBezTo>
                    <a:pt x="28980" y="6799"/>
                    <a:pt x="28992" y="6799"/>
                    <a:pt x="29004" y="6787"/>
                  </a:cubicBezTo>
                  <a:lnTo>
                    <a:pt x="29051" y="6787"/>
                  </a:lnTo>
                  <a:cubicBezTo>
                    <a:pt x="29016" y="6799"/>
                    <a:pt x="29004" y="6811"/>
                    <a:pt x="29004" y="6811"/>
                  </a:cubicBezTo>
                  <a:lnTo>
                    <a:pt x="29063" y="6787"/>
                  </a:lnTo>
                  <a:close/>
                  <a:moveTo>
                    <a:pt x="42029" y="6751"/>
                  </a:moveTo>
                  <a:lnTo>
                    <a:pt x="42053" y="6775"/>
                  </a:lnTo>
                  <a:cubicBezTo>
                    <a:pt x="42077" y="6787"/>
                    <a:pt x="42101" y="6811"/>
                    <a:pt x="42112" y="6847"/>
                  </a:cubicBezTo>
                  <a:lnTo>
                    <a:pt x="42112" y="6870"/>
                  </a:lnTo>
                  <a:cubicBezTo>
                    <a:pt x="42089" y="6858"/>
                    <a:pt x="42053" y="6858"/>
                    <a:pt x="42029" y="6847"/>
                  </a:cubicBezTo>
                  <a:lnTo>
                    <a:pt x="42029" y="6751"/>
                  </a:lnTo>
                  <a:close/>
                  <a:moveTo>
                    <a:pt x="28861" y="6870"/>
                  </a:moveTo>
                  <a:cubicBezTo>
                    <a:pt x="28871" y="6880"/>
                    <a:pt x="28878" y="6888"/>
                    <a:pt x="28886" y="6894"/>
                  </a:cubicBezTo>
                  <a:lnTo>
                    <a:pt x="28886" y="6894"/>
                  </a:lnTo>
                  <a:cubicBezTo>
                    <a:pt x="28869" y="6889"/>
                    <a:pt x="28851" y="6883"/>
                    <a:pt x="28825" y="6870"/>
                  </a:cubicBezTo>
                  <a:close/>
                  <a:moveTo>
                    <a:pt x="31945" y="6811"/>
                  </a:moveTo>
                  <a:lnTo>
                    <a:pt x="31945" y="6811"/>
                  </a:lnTo>
                  <a:cubicBezTo>
                    <a:pt x="31921" y="6835"/>
                    <a:pt x="31921" y="6858"/>
                    <a:pt x="31909" y="6870"/>
                  </a:cubicBezTo>
                  <a:lnTo>
                    <a:pt x="31897" y="6894"/>
                  </a:lnTo>
                  <a:cubicBezTo>
                    <a:pt x="31861" y="6906"/>
                    <a:pt x="31849" y="6906"/>
                    <a:pt x="31814" y="6918"/>
                  </a:cubicBezTo>
                  <a:cubicBezTo>
                    <a:pt x="31861" y="6870"/>
                    <a:pt x="31909" y="6847"/>
                    <a:pt x="31945" y="6811"/>
                  </a:cubicBezTo>
                  <a:close/>
                  <a:moveTo>
                    <a:pt x="27992" y="6656"/>
                  </a:moveTo>
                  <a:cubicBezTo>
                    <a:pt x="28039" y="6692"/>
                    <a:pt x="28099" y="6728"/>
                    <a:pt x="28158" y="6775"/>
                  </a:cubicBezTo>
                  <a:cubicBezTo>
                    <a:pt x="28170" y="6787"/>
                    <a:pt x="28206" y="6799"/>
                    <a:pt x="28218" y="6799"/>
                  </a:cubicBezTo>
                  <a:cubicBezTo>
                    <a:pt x="28170" y="6858"/>
                    <a:pt x="28146" y="6906"/>
                    <a:pt x="28099" y="6954"/>
                  </a:cubicBezTo>
                  <a:lnTo>
                    <a:pt x="28087" y="6954"/>
                  </a:lnTo>
                  <a:cubicBezTo>
                    <a:pt x="27980" y="6918"/>
                    <a:pt x="27908" y="6894"/>
                    <a:pt x="27825" y="6870"/>
                  </a:cubicBezTo>
                  <a:cubicBezTo>
                    <a:pt x="27873" y="6811"/>
                    <a:pt x="27908" y="6775"/>
                    <a:pt x="27968" y="6692"/>
                  </a:cubicBezTo>
                  <a:cubicBezTo>
                    <a:pt x="27980" y="6680"/>
                    <a:pt x="27992" y="6668"/>
                    <a:pt x="27992" y="6656"/>
                  </a:cubicBezTo>
                  <a:close/>
                  <a:moveTo>
                    <a:pt x="35112" y="6870"/>
                  </a:moveTo>
                  <a:cubicBezTo>
                    <a:pt x="35088" y="6906"/>
                    <a:pt x="35064" y="6918"/>
                    <a:pt x="35052" y="6954"/>
                  </a:cubicBezTo>
                  <a:lnTo>
                    <a:pt x="35052" y="6918"/>
                  </a:lnTo>
                  <a:cubicBezTo>
                    <a:pt x="35064" y="6906"/>
                    <a:pt x="35076" y="6894"/>
                    <a:pt x="35112" y="6870"/>
                  </a:cubicBezTo>
                  <a:close/>
                  <a:moveTo>
                    <a:pt x="28277" y="6835"/>
                  </a:moveTo>
                  <a:cubicBezTo>
                    <a:pt x="28325" y="6858"/>
                    <a:pt x="28361" y="6870"/>
                    <a:pt x="28420" y="6894"/>
                  </a:cubicBezTo>
                  <a:cubicBezTo>
                    <a:pt x="28456" y="6906"/>
                    <a:pt x="28480" y="6906"/>
                    <a:pt x="28516" y="6918"/>
                  </a:cubicBezTo>
                  <a:lnTo>
                    <a:pt x="28385" y="6966"/>
                  </a:lnTo>
                  <a:lnTo>
                    <a:pt x="28277" y="6966"/>
                  </a:lnTo>
                  <a:cubicBezTo>
                    <a:pt x="28277" y="6966"/>
                    <a:pt x="28289" y="6978"/>
                    <a:pt x="28337" y="6989"/>
                  </a:cubicBezTo>
                  <a:lnTo>
                    <a:pt x="28325" y="6989"/>
                  </a:lnTo>
                  <a:cubicBezTo>
                    <a:pt x="28266" y="6978"/>
                    <a:pt x="28194" y="6966"/>
                    <a:pt x="28158" y="6966"/>
                  </a:cubicBezTo>
                  <a:cubicBezTo>
                    <a:pt x="28194" y="6918"/>
                    <a:pt x="28230" y="6870"/>
                    <a:pt x="28277" y="6835"/>
                  </a:cubicBezTo>
                  <a:close/>
                  <a:moveTo>
                    <a:pt x="29361" y="6847"/>
                  </a:moveTo>
                  <a:cubicBezTo>
                    <a:pt x="29385" y="6847"/>
                    <a:pt x="29409" y="6858"/>
                    <a:pt x="29432" y="6858"/>
                  </a:cubicBezTo>
                  <a:lnTo>
                    <a:pt x="29563" y="6906"/>
                  </a:lnTo>
                  <a:cubicBezTo>
                    <a:pt x="29611" y="6918"/>
                    <a:pt x="29659" y="6930"/>
                    <a:pt x="29682" y="6954"/>
                  </a:cubicBezTo>
                  <a:cubicBezTo>
                    <a:pt x="29718" y="6966"/>
                    <a:pt x="29742" y="6978"/>
                    <a:pt x="29778" y="6978"/>
                  </a:cubicBezTo>
                  <a:cubicBezTo>
                    <a:pt x="29766" y="6978"/>
                    <a:pt x="29754" y="6978"/>
                    <a:pt x="29730" y="6989"/>
                  </a:cubicBezTo>
                  <a:lnTo>
                    <a:pt x="29682" y="6989"/>
                  </a:lnTo>
                  <a:cubicBezTo>
                    <a:pt x="29647" y="6989"/>
                    <a:pt x="29599" y="6978"/>
                    <a:pt x="29528" y="6966"/>
                  </a:cubicBezTo>
                  <a:cubicBezTo>
                    <a:pt x="29468" y="6930"/>
                    <a:pt x="29373" y="6918"/>
                    <a:pt x="29301" y="6906"/>
                  </a:cubicBezTo>
                  <a:lnTo>
                    <a:pt x="29361" y="6847"/>
                  </a:lnTo>
                  <a:close/>
                  <a:moveTo>
                    <a:pt x="37314" y="6847"/>
                  </a:moveTo>
                  <a:cubicBezTo>
                    <a:pt x="37338" y="6870"/>
                    <a:pt x="37374" y="6894"/>
                    <a:pt x="37386" y="6906"/>
                  </a:cubicBezTo>
                  <a:lnTo>
                    <a:pt x="37386" y="6989"/>
                  </a:lnTo>
                  <a:cubicBezTo>
                    <a:pt x="37374" y="6978"/>
                    <a:pt x="37350" y="6966"/>
                    <a:pt x="37338" y="6930"/>
                  </a:cubicBezTo>
                  <a:lnTo>
                    <a:pt x="37290" y="6894"/>
                  </a:lnTo>
                  <a:cubicBezTo>
                    <a:pt x="37290" y="6870"/>
                    <a:pt x="37314" y="6858"/>
                    <a:pt x="37314" y="6847"/>
                  </a:cubicBezTo>
                  <a:close/>
                  <a:moveTo>
                    <a:pt x="28063" y="6989"/>
                  </a:moveTo>
                  <a:cubicBezTo>
                    <a:pt x="28063" y="7001"/>
                    <a:pt x="28060" y="7007"/>
                    <a:pt x="28059" y="7007"/>
                  </a:cubicBezTo>
                  <a:cubicBezTo>
                    <a:pt x="28057" y="7007"/>
                    <a:pt x="28057" y="7001"/>
                    <a:pt x="28063" y="6989"/>
                  </a:cubicBezTo>
                  <a:close/>
                  <a:moveTo>
                    <a:pt x="27813" y="6870"/>
                  </a:moveTo>
                  <a:cubicBezTo>
                    <a:pt x="27873" y="6906"/>
                    <a:pt x="27968" y="6930"/>
                    <a:pt x="28063" y="6978"/>
                  </a:cubicBezTo>
                  <a:lnTo>
                    <a:pt x="28063" y="6989"/>
                  </a:lnTo>
                  <a:cubicBezTo>
                    <a:pt x="27968" y="7013"/>
                    <a:pt x="27849" y="7013"/>
                    <a:pt x="27730" y="7013"/>
                  </a:cubicBezTo>
                  <a:cubicBezTo>
                    <a:pt x="27754" y="6966"/>
                    <a:pt x="27777" y="6930"/>
                    <a:pt x="27813" y="6870"/>
                  </a:cubicBezTo>
                  <a:close/>
                  <a:moveTo>
                    <a:pt x="28122" y="7003"/>
                  </a:moveTo>
                  <a:cubicBezTo>
                    <a:pt x="28137" y="7003"/>
                    <a:pt x="28150" y="7013"/>
                    <a:pt x="28158" y="7013"/>
                  </a:cubicBezTo>
                  <a:lnTo>
                    <a:pt x="28099" y="7013"/>
                  </a:lnTo>
                  <a:cubicBezTo>
                    <a:pt x="28103" y="7013"/>
                    <a:pt x="28106" y="7010"/>
                    <a:pt x="28107" y="7007"/>
                  </a:cubicBezTo>
                  <a:lnTo>
                    <a:pt x="28107" y="7007"/>
                  </a:lnTo>
                  <a:cubicBezTo>
                    <a:pt x="28112" y="7004"/>
                    <a:pt x="28117" y="7003"/>
                    <a:pt x="28122" y="7003"/>
                  </a:cubicBezTo>
                  <a:close/>
                  <a:moveTo>
                    <a:pt x="28170" y="6251"/>
                  </a:moveTo>
                  <a:lnTo>
                    <a:pt x="28170" y="6251"/>
                  </a:lnTo>
                  <a:cubicBezTo>
                    <a:pt x="28099" y="6370"/>
                    <a:pt x="28039" y="6477"/>
                    <a:pt x="27968" y="6573"/>
                  </a:cubicBezTo>
                  <a:cubicBezTo>
                    <a:pt x="27944" y="6561"/>
                    <a:pt x="27920" y="6549"/>
                    <a:pt x="27908" y="6525"/>
                  </a:cubicBezTo>
                  <a:lnTo>
                    <a:pt x="27908" y="6525"/>
                  </a:lnTo>
                  <a:cubicBezTo>
                    <a:pt x="27920" y="6549"/>
                    <a:pt x="27932" y="6573"/>
                    <a:pt x="27968" y="6597"/>
                  </a:cubicBezTo>
                  <a:cubicBezTo>
                    <a:pt x="27944" y="6608"/>
                    <a:pt x="27932" y="6632"/>
                    <a:pt x="27932" y="6656"/>
                  </a:cubicBezTo>
                  <a:cubicBezTo>
                    <a:pt x="27885" y="6728"/>
                    <a:pt x="27861" y="6787"/>
                    <a:pt x="27813" y="6847"/>
                  </a:cubicBezTo>
                  <a:cubicBezTo>
                    <a:pt x="27807" y="6847"/>
                    <a:pt x="27804" y="6847"/>
                    <a:pt x="27801" y="6845"/>
                  </a:cubicBezTo>
                  <a:lnTo>
                    <a:pt x="27801" y="6845"/>
                  </a:lnTo>
                  <a:cubicBezTo>
                    <a:pt x="27801" y="6846"/>
                    <a:pt x="27801" y="6846"/>
                    <a:pt x="27801" y="6847"/>
                  </a:cubicBezTo>
                  <a:cubicBezTo>
                    <a:pt x="27765" y="6906"/>
                    <a:pt x="27742" y="6954"/>
                    <a:pt x="27706" y="6989"/>
                  </a:cubicBezTo>
                  <a:cubicBezTo>
                    <a:pt x="27670" y="7013"/>
                    <a:pt x="27623" y="7013"/>
                    <a:pt x="27575" y="7013"/>
                  </a:cubicBezTo>
                  <a:cubicBezTo>
                    <a:pt x="27456" y="7013"/>
                    <a:pt x="27349" y="7013"/>
                    <a:pt x="27253" y="7025"/>
                  </a:cubicBezTo>
                  <a:cubicBezTo>
                    <a:pt x="27373" y="6918"/>
                    <a:pt x="27587" y="6739"/>
                    <a:pt x="27873" y="6501"/>
                  </a:cubicBezTo>
                  <a:cubicBezTo>
                    <a:pt x="27968" y="6418"/>
                    <a:pt x="28063" y="6335"/>
                    <a:pt x="28170" y="6251"/>
                  </a:cubicBezTo>
                  <a:close/>
                  <a:moveTo>
                    <a:pt x="38088" y="6930"/>
                  </a:moveTo>
                  <a:cubicBezTo>
                    <a:pt x="38100" y="6954"/>
                    <a:pt x="38112" y="6954"/>
                    <a:pt x="38124" y="6966"/>
                  </a:cubicBezTo>
                  <a:cubicBezTo>
                    <a:pt x="38124" y="6978"/>
                    <a:pt x="38124" y="7013"/>
                    <a:pt x="38148" y="7025"/>
                  </a:cubicBezTo>
                  <a:cubicBezTo>
                    <a:pt x="38136" y="7019"/>
                    <a:pt x="38130" y="7016"/>
                    <a:pt x="38125" y="7016"/>
                  </a:cubicBezTo>
                  <a:cubicBezTo>
                    <a:pt x="38121" y="7016"/>
                    <a:pt x="38118" y="7019"/>
                    <a:pt x="38112" y="7025"/>
                  </a:cubicBezTo>
                  <a:cubicBezTo>
                    <a:pt x="38088" y="6989"/>
                    <a:pt x="38064" y="6966"/>
                    <a:pt x="38041" y="6954"/>
                  </a:cubicBezTo>
                  <a:cubicBezTo>
                    <a:pt x="38052" y="6954"/>
                    <a:pt x="38052" y="6954"/>
                    <a:pt x="38064" y="6930"/>
                  </a:cubicBezTo>
                  <a:close/>
                  <a:moveTo>
                    <a:pt x="28504" y="7013"/>
                  </a:moveTo>
                  <a:cubicBezTo>
                    <a:pt x="28516" y="7013"/>
                    <a:pt x="28527" y="7025"/>
                    <a:pt x="28539" y="7037"/>
                  </a:cubicBezTo>
                  <a:cubicBezTo>
                    <a:pt x="28516" y="7037"/>
                    <a:pt x="28480" y="7037"/>
                    <a:pt x="28468" y="7025"/>
                  </a:cubicBezTo>
                  <a:cubicBezTo>
                    <a:pt x="28480" y="7025"/>
                    <a:pt x="28480" y="7025"/>
                    <a:pt x="28504" y="7013"/>
                  </a:cubicBezTo>
                  <a:close/>
                  <a:moveTo>
                    <a:pt x="28718" y="7037"/>
                  </a:moveTo>
                  <a:cubicBezTo>
                    <a:pt x="28754" y="7049"/>
                    <a:pt x="28777" y="7049"/>
                    <a:pt x="28825" y="7049"/>
                  </a:cubicBezTo>
                  <a:lnTo>
                    <a:pt x="28718" y="7049"/>
                  </a:lnTo>
                  <a:lnTo>
                    <a:pt x="28718" y="7037"/>
                  </a:lnTo>
                  <a:close/>
                  <a:moveTo>
                    <a:pt x="35445" y="6966"/>
                  </a:moveTo>
                  <a:cubicBezTo>
                    <a:pt x="35469" y="6978"/>
                    <a:pt x="35481" y="7013"/>
                    <a:pt x="35481" y="7025"/>
                  </a:cubicBezTo>
                  <a:lnTo>
                    <a:pt x="35445" y="7049"/>
                  </a:lnTo>
                  <a:cubicBezTo>
                    <a:pt x="35445" y="7037"/>
                    <a:pt x="35433" y="7013"/>
                    <a:pt x="35433" y="6989"/>
                  </a:cubicBezTo>
                  <a:cubicBezTo>
                    <a:pt x="35433" y="6978"/>
                    <a:pt x="35445" y="6966"/>
                    <a:pt x="35445" y="6966"/>
                  </a:cubicBezTo>
                  <a:close/>
                  <a:moveTo>
                    <a:pt x="30825" y="7013"/>
                  </a:moveTo>
                  <a:cubicBezTo>
                    <a:pt x="30790" y="7025"/>
                    <a:pt x="30766" y="7049"/>
                    <a:pt x="30730" y="7073"/>
                  </a:cubicBezTo>
                  <a:lnTo>
                    <a:pt x="30623" y="7073"/>
                  </a:lnTo>
                  <a:cubicBezTo>
                    <a:pt x="30623" y="7073"/>
                    <a:pt x="30647" y="7073"/>
                    <a:pt x="30647" y="7049"/>
                  </a:cubicBezTo>
                  <a:lnTo>
                    <a:pt x="30825" y="7013"/>
                  </a:lnTo>
                  <a:close/>
                  <a:moveTo>
                    <a:pt x="31151" y="6987"/>
                  </a:moveTo>
                  <a:lnTo>
                    <a:pt x="31123" y="7025"/>
                  </a:lnTo>
                  <a:cubicBezTo>
                    <a:pt x="31099" y="7049"/>
                    <a:pt x="31087" y="7049"/>
                    <a:pt x="31087" y="7073"/>
                  </a:cubicBezTo>
                  <a:lnTo>
                    <a:pt x="31040" y="7073"/>
                  </a:lnTo>
                  <a:cubicBezTo>
                    <a:pt x="31083" y="7040"/>
                    <a:pt x="31126" y="7018"/>
                    <a:pt x="31151" y="6987"/>
                  </a:cubicBezTo>
                  <a:close/>
                  <a:moveTo>
                    <a:pt x="42851" y="6668"/>
                  </a:moveTo>
                  <a:cubicBezTo>
                    <a:pt x="42874" y="6692"/>
                    <a:pt x="42886" y="6692"/>
                    <a:pt x="42886" y="6692"/>
                  </a:cubicBezTo>
                  <a:cubicBezTo>
                    <a:pt x="42910" y="6799"/>
                    <a:pt x="42922" y="6930"/>
                    <a:pt x="42922" y="7049"/>
                  </a:cubicBezTo>
                  <a:lnTo>
                    <a:pt x="42922" y="7085"/>
                  </a:lnTo>
                  <a:cubicBezTo>
                    <a:pt x="42886" y="7073"/>
                    <a:pt x="42874" y="7049"/>
                    <a:pt x="42851" y="7037"/>
                  </a:cubicBezTo>
                  <a:lnTo>
                    <a:pt x="42851" y="6858"/>
                  </a:lnTo>
                  <a:lnTo>
                    <a:pt x="42851" y="6680"/>
                  </a:lnTo>
                  <a:lnTo>
                    <a:pt x="42851" y="6668"/>
                  </a:lnTo>
                  <a:close/>
                  <a:moveTo>
                    <a:pt x="36850" y="7025"/>
                  </a:moveTo>
                  <a:lnTo>
                    <a:pt x="36862" y="7037"/>
                  </a:lnTo>
                  <a:lnTo>
                    <a:pt x="36909" y="7085"/>
                  </a:lnTo>
                  <a:lnTo>
                    <a:pt x="36898" y="7097"/>
                  </a:lnTo>
                  <a:lnTo>
                    <a:pt x="36874" y="7085"/>
                  </a:lnTo>
                  <a:cubicBezTo>
                    <a:pt x="36862" y="7073"/>
                    <a:pt x="36862" y="7037"/>
                    <a:pt x="36850" y="7025"/>
                  </a:cubicBezTo>
                  <a:close/>
                  <a:moveTo>
                    <a:pt x="37993" y="7085"/>
                  </a:moveTo>
                  <a:lnTo>
                    <a:pt x="38005" y="7097"/>
                  </a:lnTo>
                  <a:cubicBezTo>
                    <a:pt x="38005" y="7109"/>
                    <a:pt x="37993" y="7109"/>
                    <a:pt x="37993" y="7109"/>
                  </a:cubicBezTo>
                  <a:lnTo>
                    <a:pt x="37993" y="7085"/>
                  </a:lnTo>
                  <a:close/>
                  <a:moveTo>
                    <a:pt x="42505" y="6549"/>
                  </a:moveTo>
                  <a:cubicBezTo>
                    <a:pt x="42565" y="6692"/>
                    <a:pt x="42636" y="6894"/>
                    <a:pt x="42708" y="7109"/>
                  </a:cubicBezTo>
                  <a:cubicBezTo>
                    <a:pt x="42696" y="7109"/>
                    <a:pt x="42672" y="7097"/>
                    <a:pt x="42636" y="7085"/>
                  </a:cubicBezTo>
                  <a:cubicBezTo>
                    <a:pt x="42636" y="7085"/>
                    <a:pt x="42636" y="7073"/>
                    <a:pt x="42624" y="7049"/>
                  </a:cubicBezTo>
                  <a:cubicBezTo>
                    <a:pt x="42601" y="7037"/>
                    <a:pt x="42589" y="6989"/>
                    <a:pt x="42565" y="6966"/>
                  </a:cubicBezTo>
                  <a:cubicBezTo>
                    <a:pt x="42541" y="6930"/>
                    <a:pt x="42517" y="6906"/>
                    <a:pt x="42482" y="6894"/>
                  </a:cubicBezTo>
                  <a:lnTo>
                    <a:pt x="42482" y="6549"/>
                  </a:lnTo>
                  <a:close/>
                  <a:moveTo>
                    <a:pt x="28706" y="7156"/>
                  </a:moveTo>
                  <a:cubicBezTo>
                    <a:pt x="28718" y="7156"/>
                    <a:pt x="28742" y="7156"/>
                    <a:pt x="28742" y="7168"/>
                  </a:cubicBezTo>
                  <a:lnTo>
                    <a:pt x="28718" y="7168"/>
                  </a:lnTo>
                  <a:cubicBezTo>
                    <a:pt x="28694" y="7192"/>
                    <a:pt x="28647" y="7204"/>
                    <a:pt x="28599" y="7216"/>
                  </a:cubicBezTo>
                  <a:cubicBezTo>
                    <a:pt x="28647" y="7192"/>
                    <a:pt x="28694" y="7168"/>
                    <a:pt x="28706" y="7156"/>
                  </a:cubicBezTo>
                  <a:close/>
                  <a:moveTo>
                    <a:pt x="30980" y="7156"/>
                  </a:moveTo>
                  <a:cubicBezTo>
                    <a:pt x="30968" y="7168"/>
                    <a:pt x="30956" y="7204"/>
                    <a:pt x="30921" y="7216"/>
                  </a:cubicBezTo>
                  <a:cubicBezTo>
                    <a:pt x="30909" y="7216"/>
                    <a:pt x="30897" y="7228"/>
                    <a:pt x="30861" y="7228"/>
                  </a:cubicBezTo>
                  <a:cubicBezTo>
                    <a:pt x="30897" y="7228"/>
                    <a:pt x="30909" y="7204"/>
                    <a:pt x="30909" y="7192"/>
                  </a:cubicBezTo>
                  <a:cubicBezTo>
                    <a:pt x="30909" y="7168"/>
                    <a:pt x="30909" y="7168"/>
                    <a:pt x="30921" y="7156"/>
                  </a:cubicBezTo>
                  <a:close/>
                  <a:moveTo>
                    <a:pt x="37267" y="7168"/>
                  </a:moveTo>
                  <a:cubicBezTo>
                    <a:pt x="37279" y="7192"/>
                    <a:pt x="37290" y="7216"/>
                    <a:pt x="37326" y="7251"/>
                  </a:cubicBezTo>
                  <a:lnTo>
                    <a:pt x="37290" y="7251"/>
                  </a:lnTo>
                  <a:cubicBezTo>
                    <a:pt x="37279" y="7216"/>
                    <a:pt x="37267" y="7204"/>
                    <a:pt x="37255" y="7168"/>
                  </a:cubicBezTo>
                  <a:close/>
                  <a:moveTo>
                    <a:pt x="30563" y="7109"/>
                  </a:moveTo>
                  <a:cubicBezTo>
                    <a:pt x="30587" y="7109"/>
                    <a:pt x="30611" y="7109"/>
                    <a:pt x="30623" y="7120"/>
                  </a:cubicBezTo>
                  <a:lnTo>
                    <a:pt x="30647" y="7120"/>
                  </a:lnTo>
                  <a:cubicBezTo>
                    <a:pt x="30599" y="7156"/>
                    <a:pt x="30552" y="7192"/>
                    <a:pt x="30492" y="7216"/>
                  </a:cubicBezTo>
                  <a:cubicBezTo>
                    <a:pt x="30444" y="7228"/>
                    <a:pt x="30421" y="7263"/>
                    <a:pt x="30373" y="7275"/>
                  </a:cubicBezTo>
                  <a:lnTo>
                    <a:pt x="30361" y="7275"/>
                  </a:lnTo>
                  <a:cubicBezTo>
                    <a:pt x="30421" y="7251"/>
                    <a:pt x="30468" y="7204"/>
                    <a:pt x="30492" y="7168"/>
                  </a:cubicBezTo>
                  <a:cubicBezTo>
                    <a:pt x="30528" y="7144"/>
                    <a:pt x="30552" y="7120"/>
                    <a:pt x="30563" y="7109"/>
                  </a:cubicBezTo>
                  <a:close/>
                  <a:moveTo>
                    <a:pt x="35147" y="6989"/>
                  </a:moveTo>
                  <a:cubicBezTo>
                    <a:pt x="35147" y="7013"/>
                    <a:pt x="35171" y="7013"/>
                    <a:pt x="35171" y="7025"/>
                  </a:cubicBezTo>
                  <a:cubicBezTo>
                    <a:pt x="35124" y="7109"/>
                    <a:pt x="35088" y="7192"/>
                    <a:pt x="35064" y="7275"/>
                  </a:cubicBezTo>
                  <a:cubicBezTo>
                    <a:pt x="35064" y="7251"/>
                    <a:pt x="35040" y="7204"/>
                    <a:pt x="35040" y="7168"/>
                  </a:cubicBezTo>
                  <a:lnTo>
                    <a:pt x="35040" y="7097"/>
                  </a:lnTo>
                  <a:lnTo>
                    <a:pt x="35100" y="7037"/>
                  </a:lnTo>
                  <a:lnTo>
                    <a:pt x="35147" y="6989"/>
                  </a:lnTo>
                  <a:close/>
                  <a:moveTo>
                    <a:pt x="29039" y="7228"/>
                  </a:moveTo>
                  <a:cubicBezTo>
                    <a:pt x="29016" y="7228"/>
                    <a:pt x="29016" y="7251"/>
                    <a:pt x="29004" y="7251"/>
                  </a:cubicBezTo>
                  <a:cubicBezTo>
                    <a:pt x="28980" y="7263"/>
                    <a:pt x="28956" y="7275"/>
                    <a:pt x="28932" y="7287"/>
                  </a:cubicBezTo>
                  <a:lnTo>
                    <a:pt x="28885" y="7311"/>
                  </a:lnTo>
                  <a:cubicBezTo>
                    <a:pt x="28932" y="7275"/>
                    <a:pt x="28956" y="7263"/>
                    <a:pt x="28992" y="7251"/>
                  </a:cubicBezTo>
                  <a:lnTo>
                    <a:pt x="29004" y="7228"/>
                  </a:lnTo>
                  <a:close/>
                  <a:moveTo>
                    <a:pt x="36657" y="7277"/>
                  </a:moveTo>
                  <a:lnTo>
                    <a:pt x="36657" y="7277"/>
                  </a:lnTo>
                  <a:cubicBezTo>
                    <a:pt x="36632" y="7298"/>
                    <a:pt x="36624" y="7311"/>
                    <a:pt x="36624" y="7311"/>
                  </a:cubicBezTo>
                  <a:cubicBezTo>
                    <a:pt x="36624" y="7311"/>
                    <a:pt x="36637" y="7298"/>
                    <a:pt x="36657" y="7277"/>
                  </a:cubicBezTo>
                  <a:close/>
                  <a:moveTo>
                    <a:pt x="34231" y="7156"/>
                  </a:moveTo>
                  <a:cubicBezTo>
                    <a:pt x="34231" y="7204"/>
                    <a:pt x="34242" y="7251"/>
                    <a:pt x="34242" y="7287"/>
                  </a:cubicBezTo>
                  <a:cubicBezTo>
                    <a:pt x="34242" y="7311"/>
                    <a:pt x="34231" y="7323"/>
                    <a:pt x="34231" y="7323"/>
                  </a:cubicBezTo>
                  <a:lnTo>
                    <a:pt x="34231" y="7156"/>
                  </a:lnTo>
                  <a:close/>
                  <a:moveTo>
                    <a:pt x="36136" y="6930"/>
                  </a:moveTo>
                  <a:cubicBezTo>
                    <a:pt x="36159" y="6966"/>
                    <a:pt x="36183" y="7013"/>
                    <a:pt x="36207" y="7037"/>
                  </a:cubicBezTo>
                  <a:lnTo>
                    <a:pt x="36207" y="7049"/>
                  </a:lnTo>
                  <a:cubicBezTo>
                    <a:pt x="36195" y="7109"/>
                    <a:pt x="36159" y="7192"/>
                    <a:pt x="36147" y="7263"/>
                  </a:cubicBezTo>
                  <a:cubicBezTo>
                    <a:pt x="36147" y="7275"/>
                    <a:pt x="36136" y="7287"/>
                    <a:pt x="36136" y="7323"/>
                  </a:cubicBezTo>
                  <a:cubicBezTo>
                    <a:pt x="36112" y="7275"/>
                    <a:pt x="36100" y="7228"/>
                    <a:pt x="36100" y="7204"/>
                  </a:cubicBezTo>
                  <a:cubicBezTo>
                    <a:pt x="36088" y="7168"/>
                    <a:pt x="36088" y="7144"/>
                    <a:pt x="36076" y="7109"/>
                  </a:cubicBezTo>
                  <a:lnTo>
                    <a:pt x="36076" y="7049"/>
                  </a:lnTo>
                  <a:cubicBezTo>
                    <a:pt x="36088" y="7013"/>
                    <a:pt x="36100" y="6978"/>
                    <a:pt x="36136" y="6930"/>
                  </a:cubicBezTo>
                  <a:close/>
                  <a:moveTo>
                    <a:pt x="28838" y="7334"/>
                  </a:moveTo>
                  <a:lnTo>
                    <a:pt x="28837" y="7335"/>
                  </a:lnTo>
                  <a:lnTo>
                    <a:pt x="28825" y="7335"/>
                  </a:lnTo>
                  <a:cubicBezTo>
                    <a:pt x="28830" y="7335"/>
                    <a:pt x="28834" y="7335"/>
                    <a:pt x="28838" y="7334"/>
                  </a:cubicBezTo>
                  <a:close/>
                  <a:moveTo>
                    <a:pt x="30849" y="7192"/>
                  </a:moveTo>
                  <a:lnTo>
                    <a:pt x="30849" y="7192"/>
                  </a:lnTo>
                  <a:cubicBezTo>
                    <a:pt x="30837" y="7216"/>
                    <a:pt x="30837" y="7228"/>
                    <a:pt x="30825" y="7263"/>
                  </a:cubicBezTo>
                  <a:cubicBezTo>
                    <a:pt x="30790" y="7275"/>
                    <a:pt x="30778" y="7275"/>
                    <a:pt x="30742" y="7287"/>
                  </a:cubicBezTo>
                  <a:cubicBezTo>
                    <a:pt x="30706" y="7311"/>
                    <a:pt x="30647" y="7323"/>
                    <a:pt x="30575" y="7335"/>
                  </a:cubicBezTo>
                  <a:cubicBezTo>
                    <a:pt x="30568" y="7339"/>
                    <a:pt x="30558" y="7341"/>
                    <a:pt x="30547" y="7344"/>
                  </a:cubicBezTo>
                  <a:lnTo>
                    <a:pt x="30547" y="7344"/>
                  </a:lnTo>
                  <a:cubicBezTo>
                    <a:pt x="30553" y="7340"/>
                    <a:pt x="30558" y="7337"/>
                    <a:pt x="30563" y="7335"/>
                  </a:cubicBezTo>
                  <a:cubicBezTo>
                    <a:pt x="30671" y="7287"/>
                    <a:pt x="30766" y="7251"/>
                    <a:pt x="30849" y="7192"/>
                  </a:cubicBezTo>
                  <a:close/>
                  <a:moveTo>
                    <a:pt x="29361" y="7287"/>
                  </a:moveTo>
                  <a:cubicBezTo>
                    <a:pt x="29361" y="7311"/>
                    <a:pt x="29349" y="7323"/>
                    <a:pt x="29337" y="7323"/>
                  </a:cubicBezTo>
                  <a:lnTo>
                    <a:pt x="29164" y="7369"/>
                  </a:lnTo>
                  <a:lnTo>
                    <a:pt x="29164" y="7369"/>
                  </a:lnTo>
                  <a:cubicBezTo>
                    <a:pt x="29174" y="7364"/>
                    <a:pt x="29182" y="7347"/>
                    <a:pt x="29182" y="7347"/>
                  </a:cubicBezTo>
                  <a:cubicBezTo>
                    <a:pt x="29194" y="7347"/>
                    <a:pt x="29218" y="7335"/>
                    <a:pt x="29218" y="7335"/>
                  </a:cubicBezTo>
                  <a:cubicBezTo>
                    <a:pt x="29230" y="7335"/>
                    <a:pt x="29230" y="7323"/>
                    <a:pt x="29242" y="7323"/>
                  </a:cubicBezTo>
                  <a:cubicBezTo>
                    <a:pt x="29254" y="7323"/>
                    <a:pt x="29254" y="7311"/>
                    <a:pt x="29254" y="7311"/>
                  </a:cubicBezTo>
                  <a:cubicBezTo>
                    <a:pt x="29254" y="7311"/>
                    <a:pt x="29278" y="7311"/>
                    <a:pt x="29278" y="7287"/>
                  </a:cubicBezTo>
                  <a:close/>
                  <a:moveTo>
                    <a:pt x="36683" y="7156"/>
                  </a:moveTo>
                  <a:lnTo>
                    <a:pt x="36683" y="7168"/>
                  </a:lnTo>
                  <a:cubicBezTo>
                    <a:pt x="36695" y="7192"/>
                    <a:pt x="36707" y="7216"/>
                    <a:pt x="36707" y="7228"/>
                  </a:cubicBezTo>
                  <a:cubicBezTo>
                    <a:pt x="36688" y="7247"/>
                    <a:pt x="36671" y="7264"/>
                    <a:pt x="36657" y="7277"/>
                  </a:cubicBezTo>
                  <a:lnTo>
                    <a:pt x="36657" y="7277"/>
                  </a:lnTo>
                  <a:cubicBezTo>
                    <a:pt x="36674" y="7264"/>
                    <a:pt x="36698" y="7247"/>
                    <a:pt x="36731" y="7228"/>
                  </a:cubicBezTo>
                  <a:lnTo>
                    <a:pt x="36767" y="7323"/>
                  </a:lnTo>
                  <a:cubicBezTo>
                    <a:pt x="36731" y="7335"/>
                    <a:pt x="36683" y="7335"/>
                    <a:pt x="36636" y="7347"/>
                  </a:cubicBezTo>
                  <a:cubicBezTo>
                    <a:pt x="36624" y="7370"/>
                    <a:pt x="36600" y="7370"/>
                    <a:pt x="36552" y="7382"/>
                  </a:cubicBezTo>
                  <a:cubicBezTo>
                    <a:pt x="36552" y="7370"/>
                    <a:pt x="36552" y="7370"/>
                    <a:pt x="36528" y="7347"/>
                  </a:cubicBezTo>
                  <a:lnTo>
                    <a:pt x="36671" y="7168"/>
                  </a:lnTo>
                  <a:lnTo>
                    <a:pt x="36683" y="7156"/>
                  </a:lnTo>
                  <a:close/>
                  <a:moveTo>
                    <a:pt x="43065" y="6775"/>
                  </a:moveTo>
                  <a:cubicBezTo>
                    <a:pt x="43101" y="6787"/>
                    <a:pt x="43125" y="6787"/>
                    <a:pt x="43148" y="6799"/>
                  </a:cubicBezTo>
                  <a:lnTo>
                    <a:pt x="43148" y="6847"/>
                  </a:lnTo>
                  <a:cubicBezTo>
                    <a:pt x="43172" y="7013"/>
                    <a:pt x="43220" y="7216"/>
                    <a:pt x="43291" y="7406"/>
                  </a:cubicBezTo>
                  <a:cubicBezTo>
                    <a:pt x="43232" y="7335"/>
                    <a:pt x="43160" y="7263"/>
                    <a:pt x="43089" y="7204"/>
                  </a:cubicBezTo>
                  <a:cubicBezTo>
                    <a:pt x="43089" y="7204"/>
                    <a:pt x="43065" y="7204"/>
                    <a:pt x="43065" y="7192"/>
                  </a:cubicBezTo>
                  <a:lnTo>
                    <a:pt x="43065" y="7049"/>
                  </a:lnTo>
                  <a:lnTo>
                    <a:pt x="43065" y="6775"/>
                  </a:lnTo>
                  <a:close/>
                  <a:moveTo>
                    <a:pt x="36302" y="7287"/>
                  </a:moveTo>
                  <a:cubicBezTo>
                    <a:pt x="36278" y="7335"/>
                    <a:pt x="36278" y="7382"/>
                    <a:pt x="36267" y="7430"/>
                  </a:cubicBezTo>
                  <a:cubicBezTo>
                    <a:pt x="36243" y="7442"/>
                    <a:pt x="36207" y="7454"/>
                    <a:pt x="36183" y="7454"/>
                  </a:cubicBezTo>
                  <a:cubicBezTo>
                    <a:pt x="36195" y="7442"/>
                    <a:pt x="36195" y="7406"/>
                    <a:pt x="36207" y="7394"/>
                  </a:cubicBezTo>
                  <a:cubicBezTo>
                    <a:pt x="36231" y="7370"/>
                    <a:pt x="36267" y="7335"/>
                    <a:pt x="36302" y="7287"/>
                  </a:cubicBezTo>
                  <a:close/>
                  <a:moveTo>
                    <a:pt x="30242" y="7156"/>
                  </a:moveTo>
                  <a:lnTo>
                    <a:pt x="30242" y="7156"/>
                  </a:lnTo>
                  <a:cubicBezTo>
                    <a:pt x="30194" y="7228"/>
                    <a:pt x="30123" y="7311"/>
                    <a:pt x="30028" y="7370"/>
                  </a:cubicBezTo>
                  <a:cubicBezTo>
                    <a:pt x="30016" y="7370"/>
                    <a:pt x="30004" y="7370"/>
                    <a:pt x="29992" y="7382"/>
                  </a:cubicBezTo>
                  <a:cubicBezTo>
                    <a:pt x="29897" y="7394"/>
                    <a:pt x="29790" y="7430"/>
                    <a:pt x="29706" y="7442"/>
                  </a:cubicBezTo>
                  <a:cubicBezTo>
                    <a:pt x="29659" y="7454"/>
                    <a:pt x="29611" y="7454"/>
                    <a:pt x="29551" y="7466"/>
                  </a:cubicBezTo>
                  <a:lnTo>
                    <a:pt x="29373" y="7466"/>
                  </a:lnTo>
                  <a:cubicBezTo>
                    <a:pt x="29432" y="7454"/>
                    <a:pt x="29492" y="7454"/>
                    <a:pt x="29551" y="7442"/>
                  </a:cubicBezTo>
                  <a:lnTo>
                    <a:pt x="29647" y="7406"/>
                  </a:lnTo>
                  <a:lnTo>
                    <a:pt x="29730" y="7382"/>
                  </a:lnTo>
                  <a:cubicBezTo>
                    <a:pt x="29790" y="7370"/>
                    <a:pt x="29873" y="7335"/>
                    <a:pt x="29932" y="7323"/>
                  </a:cubicBezTo>
                  <a:lnTo>
                    <a:pt x="30016" y="7275"/>
                  </a:lnTo>
                  <a:lnTo>
                    <a:pt x="30111" y="7228"/>
                  </a:lnTo>
                  <a:lnTo>
                    <a:pt x="30194" y="7192"/>
                  </a:lnTo>
                  <a:lnTo>
                    <a:pt x="30242" y="7156"/>
                  </a:lnTo>
                  <a:close/>
                  <a:moveTo>
                    <a:pt x="33290" y="7394"/>
                  </a:moveTo>
                  <a:lnTo>
                    <a:pt x="33290" y="7454"/>
                  </a:lnTo>
                  <a:lnTo>
                    <a:pt x="33242" y="7501"/>
                  </a:lnTo>
                  <a:cubicBezTo>
                    <a:pt x="33266" y="7466"/>
                    <a:pt x="33266" y="7442"/>
                    <a:pt x="33278" y="7406"/>
                  </a:cubicBezTo>
                  <a:lnTo>
                    <a:pt x="33290" y="7394"/>
                  </a:lnTo>
                  <a:close/>
                  <a:moveTo>
                    <a:pt x="36814" y="7442"/>
                  </a:moveTo>
                  <a:lnTo>
                    <a:pt x="36814" y="7454"/>
                  </a:lnTo>
                  <a:cubicBezTo>
                    <a:pt x="36755" y="7454"/>
                    <a:pt x="36671" y="7466"/>
                    <a:pt x="36576" y="7501"/>
                  </a:cubicBezTo>
                  <a:cubicBezTo>
                    <a:pt x="36576" y="7490"/>
                    <a:pt x="36576" y="7490"/>
                    <a:pt x="36564" y="7466"/>
                  </a:cubicBezTo>
                  <a:cubicBezTo>
                    <a:pt x="36600" y="7466"/>
                    <a:pt x="36624" y="7466"/>
                    <a:pt x="36659" y="7454"/>
                  </a:cubicBezTo>
                  <a:cubicBezTo>
                    <a:pt x="36695" y="7454"/>
                    <a:pt x="36755" y="7442"/>
                    <a:pt x="36802" y="7442"/>
                  </a:cubicBezTo>
                  <a:close/>
                  <a:moveTo>
                    <a:pt x="41029" y="7430"/>
                  </a:moveTo>
                  <a:cubicBezTo>
                    <a:pt x="41089" y="7442"/>
                    <a:pt x="41136" y="7442"/>
                    <a:pt x="41196" y="7454"/>
                  </a:cubicBezTo>
                  <a:lnTo>
                    <a:pt x="41196" y="7525"/>
                  </a:lnTo>
                  <a:cubicBezTo>
                    <a:pt x="41136" y="7501"/>
                    <a:pt x="41089" y="7454"/>
                    <a:pt x="41029" y="7430"/>
                  </a:cubicBezTo>
                  <a:close/>
                  <a:moveTo>
                    <a:pt x="33992" y="7430"/>
                  </a:moveTo>
                  <a:cubicBezTo>
                    <a:pt x="33992" y="7454"/>
                    <a:pt x="34004" y="7490"/>
                    <a:pt x="34004" y="7513"/>
                  </a:cubicBezTo>
                  <a:cubicBezTo>
                    <a:pt x="33981" y="7525"/>
                    <a:pt x="33945" y="7561"/>
                    <a:pt x="33933" y="7573"/>
                  </a:cubicBezTo>
                  <a:lnTo>
                    <a:pt x="33933" y="7513"/>
                  </a:lnTo>
                  <a:cubicBezTo>
                    <a:pt x="33945" y="7490"/>
                    <a:pt x="33957" y="7454"/>
                    <a:pt x="33992" y="7430"/>
                  </a:cubicBezTo>
                  <a:close/>
                  <a:moveTo>
                    <a:pt x="41279" y="7466"/>
                  </a:moveTo>
                  <a:cubicBezTo>
                    <a:pt x="41279" y="7501"/>
                    <a:pt x="41267" y="7549"/>
                    <a:pt x="41267" y="7573"/>
                  </a:cubicBezTo>
                  <a:lnTo>
                    <a:pt x="41267" y="7466"/>
                  </a:lnTo>
                  <a:close/>
                  <a:moveTo>
                    <a:pt x="29349" y="7490"/>
                  </a:moveTo>
                  <a:cubicBezTo>
                    <a:pt x="29373" y="7490"/>
                    <a:pt x="29397" y="7501"/>
                    <a:pt x="29432" y="7501"/>
                  </a:cubicBezTo>
                  <a:lnTo>
                    <a:pt x="29456" y="7501"/>
                  </a:lnTo>
                  <a:cubicBezTo>
                    <a:pt x="29349" y="7525"/>
                    <a:pt x="29242" y="7561"/>
                    <a:pt x="29158" y="7585"/>
                  </a:cubicBezTo>
                  <a:cubicBezTo>
                    <a:pt x="29182" y="7573"/>
                    <a:pt x="29230" y="7549"/>
                    <a:pt x="29254" y="7525"/>
                  </a:cubicBezTo>
                  <a:lnTo>
                    <a:pt x="29349" y="7490"/>
                  </a:lnTo>
                  <a:close/>
                  <a:moveTo>
                    <a:pt x="30230" y="7573"/>
                  </a:moveTo>
                  <a:cubicBezTo>
                    <a:pt x="30230" y="7573"/>
                    <a:pt x="30206" y="7573"/>
                    <a:pt x="30206" y="7585"/>
                  </a:cubicBezTo>
                  <a:lnTo>
                    <a:pt x="30206" y="7573"/>
                  </a:lnTo>
                  <a:close/>
                  <a:moveTo>
                    <a:pt x="36255" y="7490"/>
                  </a:moveTo>
                  <a:cubicBezTo>
                    <a:pt x="36255" y="7513"/>
                    <a:pt x="36231" y="7549"/>
                    <a:pt x="36231" y="7573"/>
                  </a:cubicBezTo>
                  <a:cubicBezTo>
                    <a:pt x="36219" y="7585"/>
                    <a:pt x="36207" y="7585"/>
                    <a:pt x="36195" y="7585"/>
                  </a:cubicBezTo>
                  <a:cubicBezTo>
                    <a:pt x="36195" y="7573"/>
                    <a:pt x="36183" y="7561"/>
                    <a:pt x="36183" y="7561"/>
                  </a:cubicBezTo>
                  <a:cubicBezTo>
                    <a:pt x="36183" y="7549"/>
                    <a:pt x="36183" y="7525"/>
                    <a:pt x="36159" y="7513"/>
                  </a:cubicBezTo>
                  <a:lnTo>
                    <a:pt x="36159" y="7501"/>
                  </a:lnTo>
                  <a:cubicBezTo>
                    <a:pt x="36195" y="7501"/>
                    <a:pt x="36219" y="7501"/>
                    <a:pt x="36255" y="7490"/>
                  </a:cubicBezTo>
                  <a:close/>
                  <a:moveTo>
                    <a:pt x="32552" y="7549"/>
                  </a:moveTo>
                  <a:lnTo>
                    <a:pt x="32552" y="7609"/>
                  </a:lnTo>
                  <a:cubicBezTo>
                    <a:pt x="32516" y="7632"/>
                    <a:pt x="32504" y="7668"/>
                    <a:pt x="32468" y="7692"/>
                  </a:cubicBezTo>
                  <a:cubicBezTo>
                    <a:pt x="32468" y="7644"/>
                    <a:pt x="32492" y="7609"/>
                    <a:pt x="32492" y="7561"/>
                  </a:cubicBezTo>
                  <a:cubicBezTo>
                    <a:pt x="32516" y="7561"/>
                    <a:pt x="32528" y="7561"/>
                    <a:pt x="32552" y="7549"/>
                  </a:cubicBezTo>
                  <a:close/>
                  <a:moveTo>
                    <a:pt x="35826" y="7668"/>
                  </a:moveTo>
                  <a:cubicBezTo>
                    <a:pt x="35826" y="7680"/>
                    <a:pt x="35838" y="7680"/>
                    <a:pt x="35838" y="7692"/>
                  </a:cubicBezTo>
                  <a:cubicBezTo>
                    <a:pt x="35826" y="7704"/>
                    <a:pt x="35826" y="7704"/>
                    <a:pt x="35802" y="7704"/>
                  </a:cubicBezTo>
                  <a:cubicBezTo>
                    <a:pt x="35802" y="7692"/>
                    <a:pt x="35826" y="7680"/>
                    <a:pt x="35826" y="7668"/>
                  </a:cubicBezTo>
                  <a:close/>
                  <a:moveTo>
                    <a:pt x="35671" y="7370"/>
                  </a:moveTo>
                  <a:cubicBezTo>
                    <a:pt x="35671" y="7370"/>
                    <a:pt x="35683" y="7394"/>
                    <a:pt x="35683" y="7406"/>
                  </a:cubicBezTo>
                  <a:cubicBezTo>
                    <a:pt x="35671" y="7454"/>
                    <a:pt x="35659" y="7513"/>
                    <a:pt x="35647" y="7561"/>
                  </a:cubicBezTo>
                  <a:cubicBezTo>
                    <a:pt x="35612" y="7561"/>
                    <a:pt x="35600" y="7573"/>
                    <a:pt x="35600" y="7573"/>
                  </a:cubicBezTo>
                  <a:lnTo>
                    <a:pt x="35647" y="7573"/>
                  </a:lnTo>
                  <a:cubicBezTo>
                    <a:pt x="35624" y="7620"/>
                    <a:pt x="35612" y="7680"/>
                    <a:pt x="35600" y="7728"/>
                  </a:cubicBezTo>
                  <a:cubicBezTo>
                    <a:pt x="35588" y="7668"/>
                    <a:pt x="35564" y="7609"/>
                    <a:pt x="35564" y="7525"/>
                  </a:cubicBezTo>
                  <a:lnTo>
                    <a:pt x="35612" y="7442"/>
                  </a:lnTo>
                  <a:cubicBezTo>
                    <a:pt x="35624" y="7406"/>
                    <a:pt x="35659" y="7394"/>
                    <a:pt x="35671" y="7370"/>
                  </a:cubicBezTo>
                  <a:close/>
                  <a:moveTo>
                    <a:pt x="43660" y="7228"/>
                  </a:moveTo>
                  <a:cubicBezTo>
                    <a:pt x="43696" y="7311"/>
                    <a:pt x="43720" y="7370"/>
                    <a:pt x="43744" y="7430"/>
                  </a:cubicBezTo>
                  <a:lnTo>
                    <a:pt x="43827" y="7644"/>
                  </a:lnTo>
                  <a:cubicBezTo>
                    <a:pt x="43839" y="7680"/>
                    <a:pt x="43839" y="7704"/>
                    <a:pt x="43863" y="7728"/>
                  </a:cubicBezTo>
                  <a:cubicBezTo>
                    <a:pt x="43827" y="7692"/>
                    <a:pt x="43815" y="7668"/>
                    <a:pt x="43779" y="7632"/>
                  </a:cubicBezTo>
                  <a:cubicBezTo>
                    <a:pt x="43756" y="7609"/>
                    <a:pt x="43720" y="7573"/>
                    <a:pt x="43684" y="7561"/>
                  </a:cubicBezTo>
                  <a:lnTo>
                    <a:pt x="43684" y="7466"/>
                  </a:lnTo>
                  <a:cubicBezTo>
                    <a:pt x="43684" y="7394"/>
                    <a:pt x="43660" y="7311"/>
                    <a:pt x="43660" y="7228"/>
                  </a:cubicBezTo>
                  <a:close/>
                  <a:moveTo>
                    <a:pt x="32802" y="7561"/>
                  </a:moveTo>
                  <a:cubicBezTo>
                    <a:pt x="32802" y="7609"/>
                    <a:pt x="32802" y="7680"/>
                    <a:pt x="32790" y="7740"/>
                  </a:cubicBezTo>
                  <a:lnTo>
                    <a:pt x="32766" y="7740"/>
                  </a:lnTo>
                  <a:cubicBezTo>
                    <a:pt x="32790" y="7692"/>
                    <a:pt x="32802" y="7621"/>
                    <a:pt x="32802" y="7561"/>
                  </a:cubicBezTo>
                  <a:close/>
                  <a:moveTo>
                    <a:pt x="34004" y="7561"/>
                  </a:moveTo>
                  <a:lnTo>
                    <a:pt x="34004" y="7609"/>
                  </a:lnTo>
                  <a:lnTo>
                    <a:pt x="33921" y="7740"/>
                  </a:lnTo>
                  <a:lnTo>
                    <a:pt x="33921" y="7620"/>
                  </a:lnTo>
                  <a:cubicBezTo>
                    <a:pt x="33945" y="7609"/>
                    <a:pt x="33981" y="7573"/>
                    <a:pt x="34004" y="7561"/>
                  </a:cubicBezTo>
                  <a:close/>
                  <a:moveTo>
                    <a:pt x="34826" y="7323"/>
                  </a:moveTo>
                  <a:cubicBezTo>
                    <a:pt x="34838" y="7370"/>
                    <a:pt x="34838" y="7406"/>
                    <a:pt x="34850" y="7466"/>
                  </a:cubicBezTo>
                  <a:cubicBezTo>
                    <a:pt x="34873" y="7513"/>
                    <a:pt x="34873" y="7549"/>
                    <a:pt x="34885" y="7585"/>
                  </a:cubicBezTo>
                  <a:lnTo>
                    <a:pt x="34838" y="7632"/>
                  </a:lnTo>
                  <a:lnTo>
                    <a:pt x="34731" y="7740"/>
                  </a:lnTo>
                  <a:lnTo>
                    <a:pt x="34731" y="7728"/>
                  </a:lnTo>
                  <a:cubicBezTo>
                    <a:pt x="34731" y="7644"/>
                    <a:pt x="34719" y="7573"/>
                    <a:pt x="34719" y="7513"/>
                  </a:cubicBezTo>
                  <a:cubicBezTo>
                    <a:pt x="34719" y="7454"/>
                    <a:pt x="34731" y="7430"/>
                    <a:pt x="34766" y="7382"/>
                  </a:cubicBezTo>
                  <a:lnTo>
                    <a:pt x="34826" y="7323"/>
                  </a:lnTo>
                  <a:close/>
                  <a:moveTo>
                    <a:pt x="41517" y="7740"/>
                  </a:moveTo>
                  <a:cubicBezTo>
                    <a:pt x="41518" y="7741"/>
                    <a:pt x="41520" y="7742"/>
                    <a:pt x="41521" y="7743"/>
                  </a:cubicBezTo>
                  <a:lnTo>
                    <a:pt x="41521" y="7743"/>
                  </a:lnTo>
                  <a:cubicBezTo>
                    <a:pt x="41558" y="7751"/>
                    <a:pt x="41577" y="7751"/>
                    <a:pt x="41577" y="7751"/>
                  </a:cubicBezTo>
                  <a:cubicBezTo>
                    <a:pt x="41577" y="7751"/>
                    <a:pt x="41565" y="7740"/>
                    <a:pt x="41517" y="7740"/>
                  </a:cubicBezTo>
                  <a:close/>
                  <a:moveTo>
                    <a:pt x="27444" y="7751"/>
                  </a:moveTo>
                  <a:lnTo>
                    <a:pt x="27447" y="7753"/>
                  </a:lnTo>
                  <a:lnTo>
                    <a:pt x="27447" y="7753"/>
                  </a:lnTo>
                  <a:cubicBezTo>
                    <a:pt x="27445" y="7752"/>
                    <a:pt x="27444" y="7751"/>
                    <a:pt x="27444" y="7751"/>
                  </a:cubicBezTo>
                  <a:close/>
                  <a:moveTo>
                    <a:pt x="41660" y="7525"/>
                  </a:moveTo>
                  <a:cubicBezTo>
                    <a:pt x="41672" y="7525"/>
                    <a:pt x="41684" y="7525"/>
                    <a:pt x="41696" y="7549"/>
                  </a:cubicBezTo>
                  <a:cubicBezTo>
                    <a:pt x="41720" y="7585"/>
                    <a:pt x="41720" y="7620"/>
                    <a:pt x="41720" y="7668"/>
                  </a:cubicBezTo>
                  <a:cubicBezTo>
                    <a:pt x="41696" y="7728"/>
                    <a:pt x="41672" y="7787"/>
                    <a:pt x="41660" y="7847"/>
                  </a:cubicBezTo>
                  <a:cubicBezTo>
                    <a:pt x="41614" y="7812"/>
                    <a:pt x="41567" y="7788"/>
                    <a:pt x="41521" y="7743"/>
                  </a:cubicBezTo>
                  <a:lnTo>
                    <a:pt x="41521" y="7743"/>
                  </a:lnTo>
                  <a:cubicBezTo>
                    <a:pt x="41516" y="7742"/>
                    <a:pt x="41511" y="7741"/>
                    <a:pt x="41505" y="7740"/>
                  </a:cubicBezTo>
                  <a:cubicBezTo>
                    <a:pt x="41553" y="7668"/>
                    <a:pt x="41612" y="7585"/>
                    <a:pt x="41660" y="7525"/>
                  </a:cubicBezTo>
                  <a:close/>
                  <a:moveTo>
                    <a:pt x="33302" y="7561"/>
                  </a:moveTo>
                  <a:lnTo>
                    <a:pt x="33302" y="7787"/>
                  </a:lnTo>
                  <a:lnTo>
                    <a:pt x="33278" y="7811"/>
                  </a:lnTo>
                  <a:lnTo>
                    <a:pt x="33171" y="7918"/>
                  </a:lnTo>
                  <a:cubicBezTo>
                    <a:pt x="33183" y="7847"/>
                    <a:pt x="33207" y="7763"/>
                    <a:pt x="33230" y="7680"/>
                  </a:cubicBezTo>
                  <a:cubicBezTo>
                    <a:pt x="33230" y="7644"/>
                    <a:pt x="33242" y="7620"/>
                    <a:pt x="33242" y="7609"/>
                  </a:cubicBezTo>
                  <a:cubicBezTo>
                    <a:pt x="33266" y="7585"/>
                    <a:pt x="33278" y="7573"/>
                    <a:pt x="33290" y="7573"/>
                  </a:cubicBezTo>
                  <a:lnTo>
                    <a:pt x="33302" y="7561"/>
                  </a:lnTo>
                  <a:close/>
                  <a:moveTo>
                    <a:pt x="33564" y="7787"/>
                  </a:moveTo>
                  <a:lnTo>
                    <a:pt x="33564" y="7847"/>
                  </a:lnTo>
                  <a:cubicBezTo>
                    <a:pt x="33540" y="7871"/>
                    <a:pt x="33528" y="7882"/>
                    <a:pt x="33516" y="7918"/>
                  </a:cubicBezTo>
                  <a:lnTo>
                    <a:pt x="33516" y="7882"/>
                  </a:lnTo>
                  <a:cubicBezTo>
                    <a:pt x="33528" y="7859"/>
                    <a:pt x="33540" y="7811"/>
                    <a:pt x="33564" y="7787"/>
                  </a:cubicBezTo>
                  <a:close/>
                  <a:moveTo>
                    <a:pt x="35266" y="7335"/>
                  </a:moveTo>
                  <a:cubicBezTo>
                    <a:pt x="35302" y="7430"/>
                    <a:pt x="35326" y="7513"/>
                    <a:pt x="35362" y="7620"/>
                  </a:cubicBezTo>
                  <a:cubicBezTo>
                    <a:pt x="35350" y="7644"/>
                    <a:pt x="35326" y="7668"/>
                    <a:pt x="35314" y="7680"/>
                  </a:cubicBezTo>
                  <a:cubicBezTo>
                    <a:pt x="35266" y="7763"/>
                    <a:pt x="35231" y="7847"/>
                    <a:pt x="35183" y="7918"/>
                  </a:cubicBezTo>
                  <a:cubicBezTo>
                    <a:pt x="35147" y="7823"/>
                    <a:pt x="35135" y="7751"/>
                    <a:pt x="35124" y="7668"/>
                  </a:cubicBezTo>
                  <a:cubicBezTo>
                    <a:pt x="35124" y="7632"/>
                    <a:pt x="35112" y="7620"/>
                    <a:pt x="35112" y="7585"/>
                  </a:cubicBezTo>
                  <a:cubicBezTo>
                    <a:pt x="35135" y="7525"/>
                    <a:pt x="35171" y="7490"/>
                    <a:pt x="35195" y="7430"/>
                  </a:cubicBezTo>
                  <a:cubicBezTo>
                    <a:pt x="35207" y="7394"/>
                    <a:pt x="35231" y="7382"/>
                    <a:pt x="35243" y="7347"/>
                  </a:cubicBezTo>
                  <a:cubicBezTo>
                    <a:pt x="35254" y="7347"/>
                    <a:pt x="35266" y="7347"/>
                    <a:pt x="35266" y="7335"/>
                  </a:cubicBezTo>
                  <a:close/>
                  <a:moveTo>
                    <a:pt x="35326" y="7799"/>
                  </a:moveTo>
                  <a:lnTo>
                    <a:pt x="35326" y="7823"/>
                  </a:lnTo>
                  <a:cubicBezTo>
                    <a:pt x="35326" y="7859"/>
                    <a:pt x="35314" y="7871"/>
                    <a:pt x="35314" y="7882"/>
                  </a:cubicBezTo>
                  <a:cubicBezTo>
                    <a:pt x="35290" y="7906"/>
                    <a:pt x="35266" y="7918"/>
                    <a:pt x="35254" y="7918"/>
                  </a:cubicBezTo>
                  <a:cubicBezTo>
                    <a:pt x="35290" y="7871"/>
                    <a:pt x="35302" y="7847"/>
                    <a:pt x="35326" y="7799"/>
                  </a:cubicBezTo>
                  <a:close/>
                  <a:moveTo>
                    <a:pt x="27647" y="7882"/>
                  </a:moveTo>
                  <a:lnTo>
                    <a:pt x="27647" y="7882"/>
                  </a:lnTo>
                  <a:cubicBezTo>
                    <a:pt x="27643" y="7882"/>
                    <a:pt x="27639" y="7882"/>
                    <a:pt x="27634" y="7882"/>
                  </a:cubicBezTo>
                  <a:cubicBezTo>
                    <a:pt x="27661" y="7900"/>
                    <a:pt x="27687" y="7917"/>
                    <a:pt x="27722" y="7930"/>
                  </a:cubicBezTo>
                  <a:lnTo>
                    <a:pt x="27722" y="7930"/>
                  </a:lnTo>
                  <a:cubicBezTo>
                    <a:pt x="27695" y="7913"/>
                    <a:pt x="27671" y="7897"/>
                    <a:pt x="27647" y="7882"/>
                  </a:cubicBezTo>
                  <a:close/>
                  <a:moveTo>
                    <a:pt x="34302" y="7680"/>
                  </a:moveTo>
                  <a:cubicBezTo>
                    <a:pt x="34314" y="7740"/>
                    <a:pt x="34314" y="7787"/>
                    <a:pt x="34326" y="7847"/>
                  </a:cubicBezTo>
                  <a:cubicBezTo>
                    <a:pt x="34314" y="7859"/>
                    <a:pt x="34302" y="7882"/>
                    <a:pt x="34290" y="7906"/>
                  </a:cubicBezTo>
                  <a:cubicBezTo>
                    <a:pt x="34278" y="7918"/>
                    <a:pt x="34278" y="7930"/>
                    <a:pt x="34254" y="7942"/>
                  </a:cubicBezTo>
                  <a:cubicBezTo>
                    <a:pt x="34254" y="7882"/>
                    <a:pt x="34254" y="7823"/>
                    <a:pt x="34242" y="7763"/>
                  </a:cubicBezTo>
                  <a:cubicBezTo>
                    <a:pt x="34254" y="7740"/>
                    <a:pt x="34278" y="7704"/>
                    <a:pt x="34302" y="7680"/>
                  </a:cubicBezTo>
                  <a:close/>
                  <a:moveTo>
                    <a:pt x="42517" y="7740"/>
                  </a:moveTo>
                  <a:cubicBezTo>
                    <a:pt x="42517" y="7787"/>
                    <a:pt x="42505" y="7811"/>
                    <a:pt x="42482" y="7847"/>
                  </a:cubicBezTo>
                  <a:cubicBezTo>
                    <a:pt x="42470" y="7871"/>
                    <a:pt x="42458" y="7906"/>
                    <a:pt x="42446" y="7942"/>
                  </a:cubicBezTo>
                  <a:lnTo>
                    <a:pt x="42446" y="7918"/>
                  </a:lnTo>
                  <a:cubicBezTo>
                    <a:pt x="42470" y="7859"/>
                    <a:pt x="42482" y="7799"/>
                    <a:pt x="42505" y="7740"/>
                  </a:cubicBezTo>
                  <a:close/>
                  <a:moveTo>
                    <a:pt x="34909" y="7644"/>
                  </a:moveTo>
                  <a:cubicBezTo>
                    <a:pt x="34873" y="7751"/>
                    <a:pt x="34814" y="7871"/>
                    <a:pt x="34766" y="7966"/>
                  </a:cubicBezTo>
                  <a:cubicBezTo>
                    <a:pt x="34766" y="7906"/>
                    <a:pt x="34743" y="7847"/>
                    <a:pt x="34743" y="7799"/>
                  </a:cubicBezTo>
                  <a:cubicBezTo>
                    <a:pt x="34778" y="7751"/>
                    <a:pt x="34826" y="7704"/>
                    <a:pt x="34885" y="7668"/>
                  </a:cubicBezTo>
                  <a:cubicBezTo>
                    <a:pt x="34897" y="7668"/>
                    <a:pt x="34897" y="7644"/>
                    <a:pt x="34909" y="7644"/>
                  </a:cubicBezTo>
                  <a:close/>
                  <a:moveTo>
                    <a:pt x="41922" y="7990"/>
                  </a:moveTo>
                  <a:cubicBezTo>
                    <a:pt x="41922" y="8001"/>
                    <a:pt x="41922" y="8025"/>
                    <a:pt x="41910" y="8025"/>
                  </a:cubicBezTo>
                  <a:cubicBezTo>
                    <a:pt x="41910" y="8001"/>
                    <a:pt x="41922" y="8001"/>
                    <a:pt x="41922" y="7990"/>
                  </a:cubicBezTo>
                  <a:close/>
                  <a:moveTo>
                    <a:pt x="36564" y="7990"/>
                  </a:moveTo>
                  <a:lnTo>
                    <a:pt x="36564" y="7990"/>
                  </a:lnTo>
                  <a:cubicBezTo>
                    <a:pt x="36576" y="8013"/>
                    <a:pt x="36576" y="8013"/>
                    <a:pt x="36600" y="8037"/>
                  </a:cubicBezTo>
                  <a:cubicBezTo>
                    <a:pt x="36576" y="8025"/>
                    <a:pt x="36564" y="8001"/>
                    <a:pt x="36564" y="7990"/>
                  </a:cubicBezTo>
                  <a:close/>
                  <a:moveTo>
                    <a:pt x="32790" y="7787"/>
                  </a:moveTo>
                  <a:cubicBezTo>
                    <a:pt x="32790" y="7811"/>
                    <a:pt x="32790" y="7847"/>
                    <a:pt x="32766" y="7871"/>
                  </a:cubicBezTo>
                  <a:cubicBezTo>
                    <a:pt x="32766" y="7930"/>
                    <a:pt x="32766" y="8001"/>
                    <a:pt x="32754" y="8061"/>
                  </a:cubicBezTo>
                  <a:lnTo>
                    <a:pt x="32754" y="8001"/>
                  </a:lnTo>
                  <a:cubicBezTo>
                    <a:pt x="32754" y="7930"/>
                    <a:pt x="32766" y="7859"/>
                    <a:pt x="32766" y="7787"/>
                  </a:cubicBezTo>
                  <a:close/>
                  <a:moveTo>
                    <a:pt x="34016" y="7680"/>
                  </a:moveTo>
                  <a:cubicBezTo>
                    <a:pt x="34016" y="7728"/>
                    <a:pt x="34040" y="7751"/>
                    <a:pt x="34040" y="7799"/>
                  </a:cubicBezTo>
                  <a:cubicBezTo>
                    <a:pt x="33992" y="7882"/>
                    <a:pt x="33945" y="7978"/>
                    <a:pt x="33921" y="8061"/>
                  </a:cubicBezTo>
                  <a:lnTo>
                    <a:pt x="33921" y="7811"/>
                  </a:lnTo>
                  <a:cubicBezTo>
                    <a:pt x="33945" y="7763"/>
                    <a:pt x="33992" y="7728"/>
                    <a:pt x="34016" y="7680"/>
                  </a:cubicBezTo>
                  <a:close/>
                  <a:moveTo>
                    <a:pt x="34969" y="7859"/>
                  </a:moveTo>
                  <a:cubicBezTo>
                    <a:pt x="34993" y="7918"/>
                    <a:pt x="35016" y="7966"/>
                    <a:pt x="35028" y="8025"/>
                  </a:cubicBezTo>
                  <a:cubicBezTo>
                    <a:pt x="35004" y="8037"/>
                    <a:pt x="34969" y="8037"/>
                    <a:pt x="34933" y="8049"/>
                  </a:cubicBezTo>
                  <a:cubicBezTo>
                    <a:pt x="34897" y="8061"/>
                    <a:pt x="34850" y="8061"/>
                    <a:pt x="34826" y="8085"/>
                  </a:cubicBezTo>
                  <a:cubicBezTo>
                    <a:pt x="34838" y="8049"/>
                    <a:pt x="34838" y="8037"/>
                    <a:pt x="34850" y="8037"/>
                  </a:cubicBezTo>
                  <a:cubicBezTo>
                    <a:pt x="34897" y="7978"/>
                    <a:pt x="34933" y="7918"/>
                    <a:pt x="34969" y="7859"/>
                  </a:cubicBezTo>
                  <a:close/>
                  <a:moveTo>
                    <a:pt x="36909" y="8037"/>
                  </a:moveTo>
                  <a:cubicBezTo>
                    <a:pt x="36921" y="8037"/>
                    <a:pt x="36921" y="8049"/>
                    <a:pt x="36933" y="8049"/>
                  </a:cubicBezTo>
                  <a:cubicBezTo>
                    <a:pt x="36933" y="8049"/>
                    <a:pt x="36957" y="8049"/>
                    <a:pt x="36957" y="8061"/>
                  </a:cubicBezTo>
                  <a:cubicBezTo>
                    <a:pt x="36933" y="8061"/>
                    <a:pt x="36921" y="8085"/>
                    <a:pt x="36909" y="8085"/>
                  </a:cubicBezTo>
                  <a:lnTo>
                    <a:pt x="36909" y="8037"/>
                  </a:lnTo>
                  <a:close/>
                  <a:moveTo>
                    <a:pt x="34576" y="7942"/>
                  </a:moveTo>
                  <a:cubicBezTo>
                    <a:pt x="34576" y="7978"/>
                    <a:pt x="34588" y="8001"/>
                    <a:pt x="34588" y="8037"/>
                  </a:cubicBezTo>
                  <a:cubicBezTo>
                    <a:pt x="34588" y="8061"/>
                    <a:pt x="34600" y="8085"/>
                    <a:pt x="34600" y="8109"/>
                  </a:cubicBezTo>
                  <a:cubicBezTo>
                    <a:pt x="34576" y="8121"/>
                    <a:pt x="34552" y="8121"/>
                    <a:pt x="34540" y="8121"/>
                  </a:cubicBezTo>
                  <a:cubicBezTo>
                    <a:pt x="34540" y="8097"/>
                    <a:pt x="34528" y="8061"/>
                    <a:pt x="34528" y="8037"/>
                  </a:cubicBezTo>
                  <a:cubicBezTo>
                    <a:pt x="34528" y="8025"/>
                    <a:pt x="34528" y="8025"/>
                    <a:pt x="34540" y="8001"/>
                  </a:cubicBezTo>
                  <a:cubicBezTo>
                    <a:pt x="34540" y="7990"/>
                    <a:pt x="34552" y="7978"/>
                    <a:pt x="34552" y="7966"/>
                  </a:cubicBezTo>
                  <a:lnTo>
                    <a:pt x="34576" y="7942"/>
                  </a:lnTo>
                  <a:close/>
                  <a:moveTo>
                    <a:pt x="42136" y="7632"/>
                  </a:moveTo>
                  <a:cubicBezTo>
                    <a:pt x="42148" y="7632"/>
                    <a:pt x="42172" y="7644"/>
                    <a:pt x="42184" y="7644"/>
                  </a:cubicBezTo>
                  <a:cubicBezTo>
                    <a:pt x="42184" y="7751"/>
                    <a:pt x="42184" y="7882"/>
                    <a:pt x="42148" y="8001"/>
                  </a:cubicBezTo>
                  <a:cubicBezTo>
                    <a:pt x="42136" y="8049"/>
                    <a:pt x="42112" y="8109"/>
                    <a:pt x="42089" y="8156"/>
                  </a:cubicBezTo>
                  <a:cubicBezTo>
                    <a:pt x="42029" y="8109"/>
                    <a:pt x="41982" y="8061"/>
                    <a:pt x="41934" y="8037"/>
                  </a:cubicBezTo>
                  <a:cubicBezTo>
                    <a:pt x="41934" y="8001"/>
                    <a:pt x="41958" y="7990"/>
                    <a:pt x="41958" y="7966"/>
                  </a:cubicBezTo>
                  <a:cubicBezTo>
                    <a:pt x="41993" y="7882"/>
                    <a:pt x="42041" y="7811"/>
                    <a:pt x="42077" y="7740"/>
                  </a:cubicBezTo>
                  <a:cubicBezTo>
                    <a:pt x="42089" y="7704"/>
                    <a:pt x="42112" y="7668"/>
                    <a:pt x="42136" y="7632"/>
                  </a:cubicBezTo>
                  <a:close/>
                  <a:moveTo>
                    <a:pt x="34573" y="8171"/>
                  </a:moveTo>
                  <a:cubicBezTo>
                    <a:pt x="34562" y="8175"/>
                    <a:pt x="34552" y="8180"/>
                    <a:pt x="34552" y="8180"/>
                  </a:cubicBezTo>
                  <a:lnTo>
                    <a:pt x="34552" y="8180"/>
                  </a:lnTo>
                  <a:cubicBezTo>
                    <a:pt x="34560" y="8176"/>
                    <a:pt x="34567" y="8173"/>
                    <a:pt x="34573" y="8171"/>
                  </a:cubicBezTo>
                  <a:close/>
                  <a:moveTo>
                    <a:pt x="34314" y="8168"/>
                  </a:moveTo>
                  <a:lnTo>
                    <a:pt x="34278" y="8216"/>
                  </a:lnTo>
                  <a:cubicBezTo>
                    <a:pt x="34296" y="8207"/>
                    <a:pt x="34308" y="8184"/>
                    <a:pt x="34322" y="8168"/>
                  </a:cubicBezTo>
                  <a:close/>
                  <a:moveTo>
                    <a:pt x="43732" y="7049"/>
                  </a:moveTo>
                  <a:cubicBezTo>
                    <a:pt x="43779" y="7049"/>
                    <a:pt x="43803" y="7073"/>
                    <a:pt x="43827" y="7085"/>
                  </a:cubicBezTo>
                  <a:cubicBezTo>
                    <a:pt x="43839" y="7132"/>
                    <a:pt x="43863" y="7156"/>
                    <a:pt x="43887" y="7204"/>
                  </a:cubicBezTo>
                  <a:cubicBezTo>
                    <a:pt x="43958" y="7394"/>
                    <a:pt x="44065" y="7644"/>
                    <a:pt x="44172" y="7906"/>
                  </a:cubicBezTo>
                  <a:cubicBezTo>
                    <a:pt x="44172" y="7918"/>
                    <a:pt x="44184" y="7930"/>
                    <a:pt x="44184" y="7942"/>
                  </a:cubicBezTo>
                  <a:lnTo>
                    <a:pt x="44184" y="7978"/>
                  </a:lnTo>
                  <a:cubicBezTo>
                    <a:pt x="44196" y="8037"/>
                    <a:pt x="44220" y="8109"/>
                    <a:pt x="44220" y="8168"/>
                  </a:cubicBezTo>
                  <a:cubicBezTo>
                    <a:pt x="44220" y="8179"/>
                    <a:pt x="44220" y="8211"/>
                    <a:pt x="44230" y="8225"/>
                  </a:cubicBezTo>
                  <a:lnTo>
                    <a:pt x="44230" y="8225"/>
                  </a:lnTo>
                  <a:lnTo>
                    <a:pt x="44172" y="8156"/>
                  </a:lnTo>
                  <a:cubicBezTo>
                    <a:pt x="44125" y="8097"/>
                    <a:pt x="44065" y="8037"/>
                    <a:pt x="44017" y="7978"/>
                  </a:cubicBezTo>
                  <a:cubicBezTo>
                    <a:pt x="44006" y="7930"/>
                    <a:pt x="44006" y="7882"/>
                    <a:pt x="43994" y="7859"/>
                  </a:cubicBezTo>
                  <a:cubicBezTo>
                    <a:pt x="43970" y="7811"/>
                    <a:pt x="43970" y="7787"/>
                    <a:pt x="43958" y="7740"/>
                  </a:cubicBezTo>
                  <a:cubicBezTo>
                    <a:pt x="43946" y="7692"/>
                    <a:pt x="43946" y="7668"/>
                    <a:pt x="43934" y="7620"/>
                  </a:cubicBezTo>
                  <a:cubicBezTo>
                    <a:pt x="43910" y="7549"/>
                    <a:pt x="43887" y="7466"/>
                    <a:pt x="43851" y="7394"/>
                  </a:cubicBezTo>
                  <a:cubicBezTo>
                    <a:pt x="43827" y="7323"/>
                    <a:pt x="43815" y="7251"/>
                    <a:pt x="43779" y="7168"/>
                  </a:cubicBezTo>
                  <a:cubicBezTo>
                    <a:pt x="43767" y="7120"/>
                    <a:pt x="43756" y="7085"/>
                    <a:pt x="43732" y="7049"/>
                  </a:cubicBezTo>
                  <a:close/>
                  <a:moveTo>
                    <a:pt x="32218" y="7787"/>
                  </a:moveTo>
                  <a:lnTo>
                    <a:pt x="32218" y="8097"/>
                  </a:lnTo>
                  <a:cubicBezTo>
                    <a:pt x="32195" y="8156"/>
                    <a:pt x="32147" y="8204"/>
                    <a:pt x="32111" y="8263"/>
                  </a:cubicBezTo>
                  <a:cubicBezTo>
                    <a:pt x="32147" y="8109"/>
                    <a:pt x="32159" y="7978"/>
                    <a:pt x="32195" y="7859"/>
                  </a:cubicBezTo>
                  <a:cubicBezTo>
                    <a:pt x="32195" y="7847"/>
                    <a:pt x="32195" y="7823"/>
                    <a:pt x="32206" y="7799"/>
                  </a:cubicBezTo>
                  <a:lnTo>
                    <a:pt x="32218" y="7787"/>
                  </a:lnTo>
                  <a:close/>
                  <a:moveTo>
                    <a:pt x="41220" y="8240"/>
                  </a:moveTo>
                  <a:cubicBezTo>
                    <a:pt x="41220" y="8240"/>
                    <a:pt x="41208" y="8263"/>
                    <a:pt x="41196" y="8263"/>
                  </a:cubicBezTo>
                  <a:cubicBezTo>
                    <a:pt x="41196" y="8240"/>
                    <a:pt x="41208" y="8240"/>
                    <a:pt x="41220" y="8240"/>
                  </a:cubicBezTo>
                  <a:close/>
                  <a:moveTo>
                    <a:pt x="34338" y="7871"/>
                  </a:moveTo>
                  <a:cubicBezTo>
                    <a:pt x="34350" y="7930"/>
                    <a:pt x="34362" y="8001"/>
                    <a:pt x="34373" y="8061"/>
                  </a:cubicBezTo>
                  <a:lnTo>
                    <a:pt x="34373" y="8085"/>
                  </a:lnTo>
                  <a:cubicBezTo>
                    <a:pt x="34362" y="8109"/>
                    <a:pt x="34350" y="8121"/>
                    <a:pt x="34338" y="8156"/>
                  </a:cubicBezTo>
                  <a:cubicBezTo>
                    <a:pt x="34332" y="8159"/>
                    <a:pt x="34327" y="8163"/>
                    <a:pt x="34322" y="8168"/>
                  </a:cubicBezTo>
                  <a:lnTo>
                    <a:pt x="34350" y="8168"/>
                  </a:lnTo>
                  <a:cubicBezTo>
                    <a:pt x="34362" y="8144"/>
                    <a:pt x="34373" y="8121"/>
                    <a:pt x="34397" y="8109"/>
                  </a:cubicBezTo>
                  <a:lnTo>
                    <a:pt x="34397" y="8168"/>
                  </a:lnTo>
                  <a:cubicBezTo>
                    <a:pt x="34388" y="8168"/>
                    <a:pt x="34380" y="8169"/>
                    <a:pt x="34373" y="8170"/>
                  </a:cubicBezTo>
                  <a:lnTo>
                    <a:pt x="34373" y="8170"/>
                  </a:lnTo>
                  <a:cubicBezTo>
                    <a:pt x="34373" y="8169"/>
                    <a:pt x="34373" y="8169"/>
                    <a:pt x="34373" y="8168"/>
                  </a:cubicBezTo>
                  <a:lnTo>
                    <a:pt x="34350" y="8168"/>
                  </a:lnTo>
                  <a:lnTo>
                    <a:pt x="34338" y="8180"/>
                  </a:lnTo>
                  <a:cubicBezTo>
                    <a:pt x="34346" y="8180"/>
                    <a:pt x="34355" y="8174"/>
                    <a:pt x="34373" y="8170"/>
                  </a:cubicBezTo>
                  <a:lnTo>
                    <a:pt x="34373" y="8170"/>
                  </a:lnTo>
                  <a:cubicBezTo>
                    <a:pt x="34373" y="8184"/>
                    <a:pt x="34373" y="8216"/>
                    <a:pt x="34362" y="8228"/>
                  </a:cubicBezTo>
                  <a:cubicBezTo>
                    <a:pt x="34350" y="8263"/>
                    <a:pt x="34314" y="8263"/>
                    <a:pt x="34278" y="8275"/>
                  </a:cubicBezTo>
                  <a:lnTo>
                    <a:pt x="34278" y="8216"/>
                  </a:lnTo>
                  <a:cubicBezTo>
                    <a:pt x="34278" y="8144"/>
                    <a:pt x="34278" y="8049"/>
                    <a:pt x="34254" y="7978"/>
                  </a:cubicBezTo>
                  <a:cubicBezTo>
                    <a:pt x="34278" y="7966"/>
                    <a:pt x="34290" y="7930"/>
                    <a:pt x="34302" y="7918"/>
                  </a:cubicBezTo>
                  <a:cubicBezTo>
                    <a:pt x="34314" y="7906"/>
                    <a:pt x="34338" y="7882"/>
                    <a:pt x="34338" y="7871"/>
                  </a:cubicBezTo>
                  <a:close/>
                  <a:moveTo>
                    <a:pt x="42398" y="8025"/>
                  </a:moveTo>
                  <a:lnTo>
                    <a:pt x="42398" y="8085"/>
                  </a:lnTo>
                  <a:cubicBezTo>
                    <a:pt x="42374" y="8144"/>
                    <a:pt x="42351" y="8216"/>
                    <a:pt x="42327" y="8287"/>
                  </a:cubicBezTo>
                  <a:lnTo>
                    <a:pt x="42327" y="8180"/>
                  </a:lnTo>
                  <a:lnTo>
                    <a:pt x="42327" y="8121"/>
                  </a:lnTo>
                  <a:lnTo>
                    <a:pt x="42339" y="8109"/>
                  </a:lnTo>
                  <a:cubicBezTo>
                    <a:pt x="42351" y="8085"/>
                    <a:pt x="42386" y="8049"/>
                    <a:pt x="42398" y="8025"/>
                  </a:cubicBezTo>
                  <a:close/>
                  <a:moveTo>
                    <a:pt x="35969" y="8204"/>
                  </a:moveTo>
                  <a:cubicBezTo>
                    <a:pt x="35969" y="8216"/>
                    <a:pt x="35981" y="8216"/>
                    <a:pt x="35981" y="8228"/>
                  </a:cubicBezTo>
                  <a:cubicBezTo>
                    <a:pt x="35969" y="8252"/>
                    <a:pt x="35957" y="8287"/>
                    <a:pt x="35957" y="8299"/>
                  </a:cubicBezTo>
                  <a:lnTo>
                    <a:pt x="35957" y="8287"/>
                  </a:lnTo>
                  <a:cubicBezTo>
                    <a:pt x="35957" y="8263"/>
                    <a:pt x="35945" y="8228"/>
                    <a:pt x="35945" y="8216"/>
                  </a:cubicBezTo>
                  <a:cubicBezTo>
                    <a:pt x="35945" y="8204"/>
                    <a:pt x="35957" y="8204"/>
                    <a:pt x="35969" y="8204"/>
                  </a:cubicBezTo>
                  <a:close/>
                  <a:moveTo>
                    <a:pt x="31087" y="8144"/>
                  </a:moveTo>
                  <a:lnTo>
                    <a:pt x="31087" y="8299"/>
                  </a:lnTo>
                  <a:cubicBezTo>
                    <a:pt x="31087" y="8299"/>
                    <a:pt x="31087" y="8311"/>
                    <a:pt x="31075" y="8311"/>
                  </a:cubicBezTo>
                  <a:lnTo>
                    <a:pt x="31075" y="8263"/>
                  </a:lnTo>
                  <a:cubicBezTo>
                    <a:pt x="31075" y="8228"/>
                    <a:pt x="31075" y="8180"/>
                    <a:pt x="31087" y="8144"/>
                  </a:cubicBezTo>
                  <a:close/>
                  <a:moveTo>
                    <a:pt x="42279" y="8204"/>
                  </a:moveTo>
                  <a:lnTo>
                    <a:pt x="42279" y="8335"/>
                  </a:lnTo>
                  <a:cubicBezTo>
                    <a:pt x="42267" y="8299"/>
                    <a:pt x="42232" y="8287"/>
                    <a:pt x="42220" y="8275"/>
                  </a:cubicBezTo>
                  <a:cubicBezTo>
                    <a:pt x="42255" y="8240"/>
                    <a:pt x="42267" y="8228"/>
                    <a:pt x="42279" y="8204"/>
                  </a:cubicBezTo>
                  <a:close/>
                  <a:moveTo>
                    <a:pt x="40648" y="8180"/>
                  </a:moveTo>
                  <a:cubicBezTo>
                    <a:pt x="40660" y="8216"/>
                    <a:pt x="40684" y="8240"/>
                    <a:pt x="40696" y="8263"/>
                  </a:cubicBezTo>
                  <a:cubicBezTo>
                    <a:pt x="40696" y="8263"/>
                    <a:pt x="40684" y="8263"/>
                    <a:pt x="40684" y="8275"/>
                  </a:cubicBezTo>
                  <a:cubicBezTo>
                    <a:pt x="40660" y="8299"/>
                    <a:pt x="40624" y="8323"/>
                    <a:pt x="40577" y="8347"/>
                  </a:cubicBezTo>
                  <a:lnTo>
                    <a:pt x="40565" y="8359"/>
                  </a:lnTo>
                  <a:lnTo>
                    <a:pt x="40565" y="8347"/>
                  </a:lnTo>
                  <a:cubicBezTo>
                    <a:pt x="40553" y="8299"/>
                    <a:pt x="40541" y="8263"/>
                    <a:pt x="40517" y="8204"/>
                  </a:cubicBezTo>
                  <a:cubicBezTo>
                    <a:pt x="40541" y="8180"/>
                    <a:pt x="40553" y="8180"/>
                    <a:pt x="40588" y="8180"/>
                  </a:cubicBezTo>
                  <a:close/>
                  <a:moveTo>
                    <a:pt x="40315" y="8287"/>
                  </a:moveTo>
                  <a:lnTo>
                    <a:pt x="40362" y="8382"/>
                  </a:lnTo>
                  <a:lnTo>
                    <a:pt x="40303" y="8382"/>
                  </a:lnTo>
                  <a:lnTo>
                    <a:pt x="40291" y="8359"/>
                  </a:lnTo>
                  <a:cubicBezTo>
                    <a:pt x="40291" y="8347"/>
                    <a:pt x="40291" y="8335"/>
                    <a:pt x="40267" y="8323"/>
                  </a:cubicBezTo>
                  <a:cubicBezTo>
                    <a:pt x="40291" y="8299"/>
                    <a:pt x="40303" y="8299"/>
                    <a:pt x="40315" y="8287"/>
                  </a:cubicBezTo>
                  <a:close/>
                  <a:moveTo>
                    <a:pt x="34100" y="8061"/>
                  </a:moveTo>
                  <a:lnTo>
                    <a:pt x="34135" y="8335"/>
                  </a:lnTo>
                  <a:lnTo>
                    <a:pt x="34135" y="8347"/>
                  </a:lnTo>
                  <a:cubicBezTo>
                    <a:pt x="34076" y="8347"/>
                    <a:pt x="34040" y="8359"/>
                    <a:pt x="33992" y="8394"/>
                  </a:cubicBezTo>
                  <a:cubicBezTo>
                    <a:pt x="33981" y="8394"/>
                    <a:pt x="33957" y="8406"/>
                    <a:pt x="33945" y="8406"/>
                  </a:cubicBezTo>
                  <a:lnTo>
                    <a:pt x="33945" y="8394"/>
                  </a:lnTo>
                  <a:lnTo>
                    <a:pt x="33945" y="8347"/>
                  </a:lnTo>
                  <a:cubicBezTo>
                    <a:pt x="33992" y="8263"/>
                    <a:pt x="34040" y="8168"/>
                    <a:pt x="34100" y="8061"/>
                  </a:cubicBezTo>
                  <a:close/>
                  <a:moveTo>
                    <a:pt x="44303" y="8240"/>
                  </a:moveTo>
                  <a:cubicBezTo>
                    <a:pt x="44315" y="8299"/>
                    <a:pt x="44351" y="8359"/>
                    <a:pt x="44363" y="8406"/>
                  </a:cubicBezTo>
                  <a:lnTo>
                    <a:pt x="44327" y="8347"/>
                  </a:lnTo>
                  <a:lnTo>
                    <a:pt x="44315" y="8323"/>
                  </a:lnTo>
                  <a:lnTo>
                    <a:pt x="44303" y="8299"/>
                  </a:lnTo>
                  <a:lnTo>
                    <a:pt x="44303" y="8240"/>
                  </a:lnTo>
                  <a:close/>
                  <a:moveTo>
                    <a:pt x="45625" y="8394"/>
                  </a:moveTo>
                  <a:cubicBezTo>
                    <a:pt x="45628" y="8400"/>
                    <a:pt x="45631" y="8405"/>
                    <a:pt x="45634" y="8411"/>
                  </a:cubicBezTo>
                  <a:lnTo>
                    <a:pt x="45634" y="8411"/>
                  </a:lnTo>
                  <a:cubicBezTo>
                    <a:pt x="45631" y="8410"/>
                    <a:pt x="45628" y="8408"/>
                    <a:pt x="45625" y="8406"/>
                  </a:cubicBezTo>
                  <a:lnTo>
                    <a:pt x="45625" y="8394"/>
                  </a:lnTo>
                  <a:close/>
                  <a:moveTo>
                    <a:pt x="37255" y="8287"/>
                  </a:moveTo>
                  <a:lnTo>
                    <a:pt x="37279" y="8311"/>
                  </a:lnTo>
                  <a:lnTo>
                    <a:pt x="37279" y="8347"/>
                  </a:lnTo>
                  <a:cubicBezTo>
                    <a:pt x="37267" y="8371"/>
                    <a:pt x="37255" y="8394"/>
                    <a:pt x="37255" y="8418"/>
                  </a:cubicBezTo>
                  <a:cubicBezTo>
                    <a:pt x="37255" y="8374"/>
                    <a:pt x="37234" y="8339"/>
                    <a:pt x="37231" y="8296"/>
                  </a:cubicBezTo>
                  <a:lnTo>
                    <a:pt x="37231" y="8296"/>
                  </a:lnTo>
                  <a:cubicBezTo>
                    <a:pt x="37236" y="8295"/>
                    <a:pt x="37244" y="8292"/>
                    <a:pt x="37255" y="8287"/>
                  </a:cubicBezTo>
                  <a:close/>
                  <a:moveTo>
                    <a:pt x="33766" y="8263"/>
                  </a:moveTo>
                  <a:cubicBezTo>
                    <a:pt x="33766" y="8299"/>
                    <a:pt x="33778" y="8335"/>
                    <a:pt x="33778" y="8382"/>
                  </a:cubicBezTo>
                  <a:cubicBezTo>
                    <a:pt x="33778" y="8394"/>
                    <a:pt x="33778" y="8418"/>
                    <a:pt x="33766" y="8442"/>
                  </a:cubicBezTo>
                  <a:lnTo>
                    <a:pt x="33766" y="8263"/>
                  </a:lnTo>
                  <a:close/>
                  <a:moveTo>
                    <a:pt x="36005" y="8252"/>
                  </a:moveTo>
                  <a:cubicBezTo>
                    <a:pt x="36028" y="8299"/>
                    <a:pt x="36064" y="8347"/>
                    <a:pt x="36100" y="8406"/>
                  </a:cubicBezTo>
                  <a:cubicBezTo>
                    <a:pt x="36064" y="8418"/>
                    <a:pt x="36028" y="8430"/>
                    <a:pt x="35981" y="8454"/>
                  </a:cubicBezTo>
                  <a:cubicBezTo>
                    <a:pt x="35981" y="8442"/>
                    <a:pt x="35981" y="8442"/>
                    <a:pt x="35969" y="8418"/>
                  </a:cubicBezTo>
                  <a:cubicBezTo>
                    <a:pt x="35969" y="8406"/>
                    <a:pt x="35969" y="8382"/>
                    <a:pt x="35957" y="8359"/>
                  </a:cubicBezTo>
                  <a:cubicBezTo>
                    <a:pt x="35957" y="8347"/>
                    <a:pt x="35969" y="8335"/>
                    <a:pt x="35969" y="8311"/>
                  </a:cubicBezTo>
                  <a:cubicBezTo>
                    <a:pt x="35981" y="8299"/>
                    <a:pt x="35981" y="8275"/>
                    <a:pt x="36005" y="8252"/>
                  </a:cubicBezTo>
                  <a:close/>
                  <a:moveTo>
                    <a:pt x="31075" y="8061"/>
                  </a:moveTo>
                  <a:lnTo>
                    <a:pt x="31075" y="8061"/>
                  </a:lnTo>
                  <a:cubicBezTo>
                    <a:pt x="31052" y="8144"/>
                    <a:pt x="31052" y="8204"/>
                    <a:pt x="31052" y="8240"/>
                  </a:cubicBezTo>
                  <a:cubicBezTo>
                    <a:pt x="31052" y="8275"/>
                    <a:pt x="31052" y="8299"/>
                    <a:pt x="31075" y="8335"/>
                  </a:cubicBezTo>
                  <a:cubicBezTo>
                    <a:pt x="31040" y="8382"/>
                    <a:pt x="31028" y="8418"/>
                    <a:pt x="31004" y="8466"/>
                  </a:cubicBezTo>
                  <a:cubicBezTo>
                    <a:pt x="31016" y="8335"/>
                    <a:pt x="31028" y="8216"/>
                    <a:pt x="31040" y="8085"/>
                  </a:cubicBezTo>
                  <a:cubicBezTo>
                    <a:pt x="31063" y="8085"/>
                    <a:pt x="31075" y="8061"/>
                    <a:pt x="31075" y="8061"/>
                  </a:cubicBezTo>
                  <a:close/>
                  <a:moveTo>
                    <a:pt x="33302" y="7847"/>
                  </a:moveTo>
                  <a:cubicBezTo>
                    <a:pt x="33302" y="7978"/>
                    <a:pt x="33326" y="8121"/>
                    <a:pt x="33326" y="8275"/>
                  </a:cubicBezTo>
                  <a:cubicBezTo>
                    <a:pt x="33278" y="8347"/>
                    <a:pt x="33230" y="8418"/>
                    <a:pt x="33207" y="8478"/>
                  </a:cubicBezTo>
                  <a:cubicBezTo>
                    <a:pt x="33207" y="8442"/>
                    <a:pt x="33183" y="8394"/>
                    <a:pt x="33183" y="8347"/>
                  </a:cubicBezTo>
                  <a:cubicBezTo>
                    <a:pt x="33171" y="8263"/>
                    <a:pt x="33159" y="8168"/>
                    <a:pt x="33159" y="8085"/>
                  </a:cubicBezTo>
                  <a:lnTo>
                    <a:pt x="33159" y="7978"/>
                  </a:lnTo>
                  <a:cubicBezTo>
                    <a:pt x="33207" y="7930"/>
                    <a:pt x="33266" y="7882"/>
                    <a:pt x="33302" y="7847"/>
                  </a:cubicBezTo>
                  <a:close/>
                  <a:moveTo>
                    <a:pt x="34076" y="8478"/>
                  </a:moveTo>
                  <a:cubicBezTo>
                    <a:pt x="34070" y="8481"/>
                    <a:pt x="34065" y="8485"/>
                    <a:pt x="34060" y="8488"/>
                  </a:cubicBezTo>
                  <a:lnTo>
                    <a:pt x="34060" y="8488"/>
                  </a:lnTo>
                  <a:cubicBezTo>
                    <a:pt x="34065" y="8482"/>
                    <a:pt x="34070" y="8478"/>
                    <a:pt x="34076" y="8478"/>
                  </a:cubicBezTo>
                  <a:close/>
                  <a:moveTo>
                    <a:pt x="33004" y="8347"/>
                  </a:moveTo>
                  <a:cubicBezTo>
                    <a:pt x="32992" y="8394"/>
                    <a:pt x="32980" y="8442"/>
                    <a:pt x="32968" y="8454"/>
                  </a:cubicBezTo>
                  <a:cubicBezTo>
                    <a:pt x="32945" y="8477"/>
                    <a:pt x="32945" y="8501"/>
                    <a:pt x="32945" y="8502"/>
                  </a:cubicBezTo>
                  <a:lnTo>
                    <a:pt x="32945" y="8502"/>
                  </a:lnTo>
                  <a:cubicBezTo>
                    <a:pt x="32945" y="8501"/>
                    <a:pt x="32945" y="8478"/>
                    <a:pt x="32968" y="8466"/>
                  </a:cubicBezTo>
                  <a:cubicBezTo>
                    <a:pt x="32980" y="8442"/>
                    <a:pt x="32992" y="8406"/>
                    <a:pt x="33004" y="8359"/>
                  </a:cubicBezTo>
                  <a:lnTo>
                    <a:pt x="33004" y="8347"/>
                  </a:lnTo>
                  <a:close/>
                  <a:moveTo>
                    <a:pt x="37171" y="8323"/>
                  </a:moveTo>
                  <a:cubicBezTo>
                    <a:pt x="37195" y="8382"/>
                    <a:pt x="37207" y="8418"/>
                    <a:pt x="37219" y="8466"/>
                  </a:cubicBezTo>
                  <a:cubicBezTo>
                    <a:pt x="37219" y="8478"/>
                    <a:pt x="37207" y="8502"/>
                    <a:pt x="37207" y="8502"/>
                  </a:cubicBezTo>
                  <a:lnTo>
                    <a:pt x="37171" y="8502"/>
                  </a:lnTo>
                  <a:cubicBezTo>
                    <a:pt x="37148" y="8454"/>
                    <a:pt x="37136" y="8394"/>
                    <a:pt x="37100" y="8347"/>
                  </a:cubicBezTo>
                  <a:cubicBezTo>
                    <a:pt x="37100" y="8347"/>
                    <a:pt x="37112" y="8347"/>
                    <a:pt x="37112" y="8335"/>
                  </a:cubicBezTo>
                  <a:cubicBezTo>
                    <a:pt x="37112" y="8338"/>
                    <a:pt x="37115" y="8340"/>
                    <a:pt x="37120" y="8340"/>
                  </a:cubicBezTo>
                  <a:cubicBezTo>
                    <a:pt x="37132" y="8340"/>
                    <a:pt x="37155" y="8331"/>
                    <a:pt x="37171" y="8323"/>
                  </a:cubicBezTo>
                  <a:close/>
                  <a:moveTo>
                    <a:pt x="35731" y="8287"/>
                  </a:moveTo>
                  <a:cubicBezTo>
                    <a:pt x="35731" y="8299"/>
                    <a:pt x="35743" y="8311"/>
                    <a:pt x="35743" y="8335"/>
                  </a:cubicBezTo>
                  <a:cubicBezTo>
                    <a:pt x="35766" y="8359"/>
                    <a:pt x="35766" y="8382"/>
                    <a:pt x="35778" y="8406"/>
                  </a:cubicBezTo>
                  <a:cubicBezTo>
                    <a:pt x="35790" y="8442"/>
                    <a:pt x="35790" y="8454"/>
                    <a:pt x="35802" y="8478"/>
                  </a:cubicBezTo>
                  <a:cubicBezTo>
                    <a:pt x="35802" y="8502"/>
                    <a:pt x="35802" y="8502"/>
                    <a:pt x="35826" y="8513"/>
                  </a:cubicBezTo>
                  <a:lnTo>
                    <a:pt x="35778" y="8513"/>
                  </a:lnTo>
                  <a:cubicBezTo>
                    <a:pt x="35766" y="8454"/>
                    <a:pt x="35743" y="8406"/>
                    <a:pt x="35731" y="8347"/>
                  </a:cubicBezTo>
                  <a:cubicBezTo>
                    <a:pt x="35731" y="8335"/>
                    <a:pt x="35731" y="8323"/>
                    <a:pt x="35719" y="8299"/>
                  </a:cubicBezTo>
                  <a:cubicBezTo>
                    <a:pt x="35719" y="8299"/>
                    <a:pt x="35731" y="8299"/>
                    <a:pt x="35731" y="8287"/>
                  </a:cubicBezTo>
                  <a:close/>
                  <a:moveTo>
                    <a:pt x="36981" y="8442"/>
                  </a:moveTo>
                  <a:cubicBezTo>
                    <a:pt x="36993" y="8466"/>
                    <a:pt x="37017" y="8502"/>
                    <a:pt x="37040" y="8525"/>
                  </a:cubicBezTo>
                  <a:lnTo>
                    <a:pt x="37017" y="8525"/>
                  </a:lnTo>
                  <a:cubicBezTo>
                    <a:pt x="36969" y="8525"/>
                    <a:pt x="36921" y="8513"/>
                    <a:pt x="36862" y="8513"/>
                  </a:cubicBezTo>
                  <a:cubicBezTo>
                    <a:pt x="36909" y="8478"/>
                    <a:pt x="36933" y="8466"/>
                    <a:pt x="36981" y="8442"/>
                  </a:cubicBezTo>
                  <a:close/>
                  <a:moveTo>
                    <a:pt x="37195" y="8513"/>
                  </a:moveTo>
                  <a:cubicBezTo>
                    <a:pt x="37195" y="8513"/>
                    <a:pt x="37195" y="8525"/>
                    <a:pt x="37171" y="8525"/>
                  </a:cubicBezTo>
                  <a:lnTo>
                    <a:pt x="37159" y="8525"/>
                  </a:lnTo>
                  <a:cubicBezTo>
                    <a:pt x="37171" y="8525"/>
                    <a:pt x="37159" y="8525"/>
                    <a:pt x="37159" y="8513"/>
                  </a:cubicBezTo>
                  <a:close/>
                  <a:moveTo>
                    <a:pt x="34034" y="8502"/>
                  </a:moveTo>
                  <a:lnTo>
                    <a:pt x="34034" y="8502"/>
                  </a:lnTo>
                  <a:cubicBezTo>
                    <a:pt x="34014" y="8513"/>
                    <a:pt x="33995" y="8523"/>
                    <a:pt x="33981" y="8537"/>
                  </a:cubicBezTo>
                  <a:lnTo>
                    <a:pt x="33981" y="8513"/>
                  </a:lnTo>
                  <a:cubicBezTo>
                    <a:pt x="33991" y="8513"/>
                    <a:pt x="34012" y="8503"/>
                    <a:pt x="34034" y="8502"/>
                  </a:cubicBezTo>
                  <a:close/>
                  <a:moveTo>
                    <a:pt x="33576" y="8025"/>
                  </a:moveTo>
                  <a:cubicBezTo>
                    <a:pt x="33588" y="8180"/>
                    <a:pt x="33588" y="8359"/>
                    <a:pt x="33600" y="8561"/>
                  </a:cubicBezTo>
                  <a:cubicBezTo>
                    <a:pt x="33552" y="8573"/>
                    <a:pt x="33516" y="8597"/>
                    <a:pt x="33469" y="8621"/>
                  </a:cubicBezTo>
                  <a:lnTo>
                    <a:pt x="33469" y="8537"/>
                  </a:lnTo>
                  <a:cubicBezTo>
                    <a:pt x="33480" y="8394"/>
                    <a:pt x="33504" y="8263"/>
                    <a:pt x="33504" y="8109"/>
                  </a:cubicBezTo>
                  <a:cubicBezTo>
                    <a:pt x="33528" y="8085"/>
                    <a:pt x="33540" y="8049"/>
                    <a:pt x="33576" y="8025"/>
                  </a:cubicBezTo>
                  <a:close/>
                  <a:moveTo>
                    <a:pt x="33826" y="8561"/>
                  </a:moveTo>
                  <a:cubicBezTo>
                    <a:pt x="33826" y="8573"/>
                    <a:pt x="33838" y="8585"/>
                    <a:pt x="33838" y="8597"/>
                  </a:cubicBezTo>
                  <a:cubicBezTo>
                    <a:pt x="33826" y="8621"/>
                    <a:pt x="33814" y="8633"/>
                    <a:pt x="33802" y="8633"/>
                  </a:cubicBezTo>
                  <a:cubicBezTo>
                    <a:pt x="33814" y="8597"/>
                    <a:pt x="33826" y="8585"/>
                    <a:pt x="33826" y="8561"/>
                  </a:cubicBezTo>
                  <a:close/>
                  <a:moveTo>
                    <a:pt x="41595" y="8594"/>
                  </a:moveTo>
                  <a:lnTo>
                    <a:pt x="41595" y="8594"/>
                  </a:lnTo>
                  <a:cubicBezTo>
                    <a:pt x="41572" y="8609"/>
                    <a:pt x="41560" y="8635"/>
                    <a:pt x="41541" y="8644"/>
                  </a:cubicBezTo>
                  <a:lnTo>
                    <a:pt x="41505" y="8644"/>
                  </a:lnTo>
                  <a:lnTo>
                    <a:pt x="41517" y="8633"/>
                  </a:lnTo>
                  <a:lnTo>
                    <a:pt x="41595" y="8594"/>
                  </a:lnTo>
                  <a:close/>
                  <a:moveTo>
                    <a:pt x="33326" y="8359"/>
                  </a:moveTo>
                  <a:lnTo>
                    <a:pt x="33326" y="8525"/>
                  </a:lnTo>
                  <a:lnTo>
                    <a:pt x="33326" y="8644"/>
                  </a:lnTo>
                  <a:cubicBezTo>
                    <a:pt x="33278" y="8656"/>
                    <a:pt x="33242" y="8656"/>
                    <a:pt x="33219" y="8656"/>
                  </a:cubicBezTo>
                  <a:cubicBezTo>
                    <a:pt x="33219" y="8609"/>
                    <a:pt x="33207" y="8573"/>
                    <a:pt x="33207" y="8513"/>
                  </a:cubicBezTo>
                  <a:cubicBezTo>
                    <a:pt x="33230" y="8478"/>
                    <a:pt x="33278" y="8418"/>
                    <a:pt x="33326" y="8359"/>
                  </a:cubicBezTo>
                  <a:close/>
                  <a:moveTo>
                    <a:pt x="42839" y="7978"/>
                  </a:moveTo>
                  <a:cubicBezTo>
                    <a:pt x="42839" y="8037"/>
                    <a:pt x="42863" y="8097"/>
                    <a:pt x="42863" y="8156"/>
                  </a:cubicBezTo>
                  <a:cubicBezTo>
                    <a:pt x="42863" y="8240"/>
                    <a:pt x="42827" y="8359"/>
                    <a:pt x="42803" y="8454"/>
                  </a:cubicBezTo>
                  <a:cubicBezTo>
                    <a:pt x="42779" y="8513"/>
                    <a:pt x="42755" y="8549"/>
                    <a:pt x="42744" y="8597"/>
                  </a:cubicBezTo>
                  <a:cubicBezTo>
                    <a:pt x="42732" y="8609"/>
                    <a:pt x="42732" y="8644"/>
                    <a:pt x="42708" y="8656"/>
                  </a:cubicBezTo>
                  <a:lnTo>
                    <a:pt x="42708" y="8573"/>
                  </a:lnTo>
                  <a:cubicBezTo>
                    <a:pt x="42708" y="8502"/>
                    <a:pt x="42696" y="8394"/>
                    <a:pt x="42684" y="8275"/>
                  </a:cubicBezTo>
                  <a:lnTo>
                    <a:pt x="42684" y="8216"/>
                  </a:lnTo>
                  <a:cubicBezTo>
                    <a:pt x="42732" y="8156"/>
                    <a:pt x="42767" y="8085"/>
                    <a:pt x="42803" y="8037"/>
                  </a:cubicBezTo>
                  <a:cubicBezTo>
                    <a:pt x="42815" y="8001"/>
                    <a:pt x="42827" y="7990"/>
                    <a:pt x="42839" y="7978"/>
                  </a:cubicBezTo>
                  <a:close/>
                  <a:moveTo>
                    <a:pt x="42648" y="8275"/>
                  </a:moveTo>
                  <a:lnTo>
                    <a:pt x="42648" y="8287"/>
                  </a:lnTo>
                  <a:cubicBezTo>
                    <a:pt x="42672" y="8418"/>
                    <a:pt x="42684" y="8513"/>
                    <a:pt x="42696" y="8585"/>
                  </a:cubicBezTo>
                  <a:cubicBezTo>
                    <a:pt x="42696" y="8633"/>
                    <a:pt x="42708" y="8656"/>
                    <a:pt x="42708" y="8680"/>
                  </a:cubicBezTo>
                  <a:lnTo>
                    <a:pt x="42708" y="8692"/>
                  </a:lnTo>
                  <a:cubicBezTo>
                    <a:pt x="42648" y="8633"/>
                    <a:pt x="42577" y="8573"/>
                    <a:pt x="42517" y="8513"/>
                  </a:cubicBezTo>
                  <a:cubicBezTo>
                    <a:pt x="42565" y="8442"/>
                    <a:pt x="42613" y="8347"/>
                    <a:pt x="42648" y="8275"/>
                  </a:cubicBezTo>
                  <a:close/>
                  <a:moveTo>
                    <a:pt x="40850" y="8585"/>
                  </a:moveTo>
                  <a:lnTo>
                    <a:pt x="40731" y="8704"/>
                  </a:lnTo>
                  <a:cubicBezTo>
                    <a:pt x="40719" y="8692"/>
                    <a:pt x="40708" y="8692"/>
                    <a:pt x="40684" y="8680"/>
                  </a:cubicBezTo>
                  <a:cubicBezTo>
                    <a:pt x="40684" y="8656"/>
                    <a:pt x="40672" y="8644"/>
                    <a:pt x="40672" y="8644"/>
                  </a:cubicBezTo>
                  <a:cubicBezTo>
                    <a:pt x="40719" y="8621"/>
                    <a:pt x="40779" y="8597"/>
                    <a:pt x="40850" y="8585"/>
                  </a:cubicBezTo>
                  <a:close/>
                  <a:moveTo>
                    <a:pt x="35207" y="8621"/>
                  </a:moveTo>
                  <a:cubicBezTo>
                    <a:pt x="35231" y="8644"/>
                    <a:pt x="35231" y="8680"/>
                    <a:pt x="35243" y="8704"/>
                  </a:cubicBezTo>
                  <a:cubicBezTo>
                    <a:pt x="35254" y="8716"/>
                    <a:pt x="35254" y="8752"/>
                    <a:pt x="35266" y="8775"/>
                  </a:cubicBezTo>
                  <a:cubicBezTo>
                    <a:pt x="35254" y="8775"/>
                    <a:pt x="35243" y="8799"/>
                    <a:pt x="35219" y="8799"/>
                  </a:cubicBezTo>
                  <a:cubicBezTo>
                    <a:pt x="35219" y="8763"/>
                    <a:pt x="35207" y="8716"/>
                    <a:pt x="35207" y="8692"/>
                  </a:cubicBezTo>
                  <a:lnTo>
                    <a:pt x="35207" y="8621"/>
                  </a:lnTo>
                  <a:close/>
                  <a:moveTo>
                    <a:pt x="42827" y="8763"/>
                  </a:moveTo>
                  <a:cubicBezTo>
                    <a:pt x="42827" y="8775"/>
                    <a:pt x="42827" y="8799"/>
                    <a:pt x="42815" y="8799"/>
                  </a:cubicBezTo>
                  <a:cubicBezTo>
                    <a:pt x="42815" y="8775"/>
                    <a:pt x="42827" y="8775"/>
                    <a:pt x="42827" y="8763"/>
                  </a:cubicBezTo>
                  <a:close/>
                  <a:moveTo>
                    <a:pt x="41446" y="8704"/>
                  </a:moveTo>
                  <a:cubicBezTo>
                    <a:pt x="41434" y="8752"/>
                    <a:pt x="41398" y="8775"/>
                    <a:pt x="41362" y="8811"/>
                  </a:cubicBezTo>
                  <a:cubicBezTo>
                    <a:pt x="41362" y="8799"/>
                    <a:pt x="41339" y="8763"/>
                    <a:pt x="41339" y="8740"/>
                  </a:cubicBezTo>
                  <a:lnTo>
                    <a:pt x="41362" y="8716"/>
                  </a:lnTo>
                  <a:cubicBezTo>
                    <a:pt x="41386" y="8716"/>
                    <a:pt x="41422" y="8704"/>
                    <a:pt x="41446" y="8704"/>
                  </a:cubicBezTo>
                  <a:close/>
                  <a:moveTo>
                    <a:pt x="33600" y="8597"/>
                  </a:moveTo>
                  <a:cubicBezTo>
                    <a:pt x="33600" y="8644"/>
                    <a:pt x="33600" y="8692"/>
                    <a:pt x="33623" y="8740"/>
                  </a:cubicBezTo>
                  <a:lnTo>
                    <a:pt x="33623" y="8752"/>
                  </a:lnTo>
                  <a:cubicBezTo>
                    <a:pt x="33564" y="8775"/>
                    <a:pt x="33516" y="8811"/>
                    <a:pt x="33457" y="8859"/>
                  </a:cubicBezTo>
                  <a:cubicBezTo>
                    <a:pt x="33457" y="8799"/>
                    <a:pt x="33469" y="8716"/>
                    <a:pt x="33469" y="8644"/>
                  </a:cubicBezTo>
                  <a:lnTo>
                    <a:pt x="33600" y="8597"/>
                  </a:lnTo>
                  <a:close/>
                  <a:moveTo>
                    <a:pt x="33338" y="8680"/>
                  </a:moveTo>
                  <a:lnTo>
                    <a:pt x="33338" y="8883"/>
                  </a:lnTo>
                  <a:cubicBezTo>
                    <a:pt x="33302" y="8894"/>
                    <a:pt x="33278" y="8894"/>
                    <a:pt x="33266" y="8894"/>
                  </a:cubicBezTo>
                  <a:cubicBezTo>
                    <a:pt x="33242" y="8823"/>
                    <a:pt x="33230" y="8752"/>
                    <a:pt x="33230" y="8680"/>
                  </a:cubicBezTo>
                  <a:close/>
                  <a:moveTo>
                    <a:pt x="30790" y="8906"/>
                  </a:moveTo>
                  <a:lnTo>
                    <a:pt x="30778" y="8930"/>
                  </a:lnTo>
                  <a:cubicBezTo>
                    <a:pt x="30778" y="8930"/>
                    <a:pt x="30790" y="8930"/>
                    <a:pt x="30790" y="8906"/>
                  </a:cubicBezTo>
                  <a:close/>
                  <a:moveTo>
                    <a:pt x="36338" y="8859"/>
                  </a:moveTo>
                  <a:cubicBezTo>
                    <a:pt x="36362" y="8883"/>
                    <a:pt x="36374" y="8894"/>
                    <a:pt x="36374" y="8930"/>
                  </a:cubicBezTo>
                  <a:cubicBezTo>
                    <a:pt x="36338" y="8930"/>
                    <a:pt x="36326" y="8918"/>
                    <a:pt x="36302" y="8918"/>
                  </a:cubicBezTo>
                  <a:cubicBezTo>
                    <a:pt x="36314" y="8894"/>
                    <a:pt x="36314" y="8894"/>
                    <a:pt x="36314" y="8871"/>
                  </a:cubicBezTo>
                  <a:cubicBezTo>
                    <a:pt x="36326" y="8871"/>
                    <a:pt x="36326" y="8859"/>
                    <a:pt x="36338" y="8859"/>
                  </a:cubicBezTo>
                  <a:close/>
                  <a:moveTo>
                    <a:pt x="36481" y="8775"/>
                  </a:moveTo>
                  <a:lnTo>
                    <a:pt x="36481" y="8775"/>
                  </a:lnTo>
                  <a:cubicBezTo>
                    <a:pt x="36505" y="8799"/>
                    <a:pt x="36517" y="8799"/>
                    <a:pt x="36552" y="8811"/>
                  </a:cubicBezTo>
                  <a:cubicBezTo>
                    <a:pt x="36552" y="8859"/>
                    <a:pt x="36528" y="8894"/>
                    <a:pt x="36528" y="8942"/>
                  </a:cubicBezTo>
                  <a:cubicBezTo>
                    <a:pt x="36517" y="8894"/>
                    <a:pt x="36493" y="8835"/>
                    <a:pt x="36481" y="8775"/>
                  </a:cubicBezTo>
                  <a:close/>
                  <a:moveTo>
                    <a:pt x="36862" y="8918"/>
                  </a:moveTo>
                  <a:cubicBezTo>
                    <a:pt x="36874" y="8918"/>
                    <a:pt x="36898" y="8930"/>
                    <a:pt x="36909" y="8930"/>
                  </a:cubicBezTo>
                  <a:cubicBezTo>
                    <a:pt x="36898" y="8930"/>
                    <a:pt x="36874" y="8942"/>
                    <a:pt x="36874" y="8942"/>
                  </a:cubicBezTo>
                  <a:cubicBezTo>
                    <a:pt x="36874" y="8930"/>
                    <a:pt x="36862" y="8930"/>
                    <a:pt x="36862" y="8918"/>
                  </a:cubicBezTo>
                  <a:close/>
                  <a:moveTo>
                    <a:pt x="32992" y="8144"/>
                  </a:moveTo>
                  <a:cubicBezTo>
                    <a:pt x="33004" y="8204"/>
                    <a:pt x="33004" y="8240"/>
                    <a:pt x="33028" y="8299"/>
                  </a:cubicBezTo>
                  <a:cubicBezTo>
                    <a:pt x="33028" y="8311"/>
                    <a:pt x="33004" y="8335"/>
                    <a:pt x="33004" y="8347"/>
                  </a:cubicBezTo>
                  <a:cubicBezTo>
                    <a:pt x="33004" y="8359"/>
                    <a:pt x="33004" y="8382"/>
                    <a:pt x="33028" y="8394"/>
                  </a:cubicBezTo>
                  <a:cubicBezTo>
                    <a:pt x="33040" y="8478"/>
                    <a:pt x="33064" y="8573"/>
                    <a:pt x="33088" y="8680"/>
                  </a:cubicBezTo>
                  <a:cubicBezTo>
                    <a:pt x="33040" y="8752"/>
                    <a:pt x="33028" y="8775"/>
                    <a:pt x="33028" y="8775"/>
                  </a:cubicBezTo>
                  <a:cubicBezTo>
                    <a:pt x="33028" y="8775"/>
                    <a:pt x="33052" y="8752"/>
                    <a:pt x="33099" y="8692"/>
                  </a:cubicBezTo>
                  <a:cubicBezTo>
                    <a:pt x="33111" y="8775"/>
                    <a:pt x="33147" y="8859"/>
                    <a:pt x="33159" y="8942"/>
                  </a:cubicBezTo>
                  <a:lnTo>
                    <a:pt x="33159" y="8954"/>
                  </a:lnTo>
                  <a:cubicBezTo>
                    <a:pt x="33153" y="8948"/>
                    <a:pt x="33141" y="8945"/>
                    <a:pt x="33128" y="8945"/>
                  </a:cubicBezTo>
                  <a:cubicBezTo>
                    <a:pt x="33114" y="8945"/>
                    <a:pt x="33099" y="8948"/>
                    <a:pt x="33088" y="8954"/>
                  </a:cubicBezTo>
                  <a:cubicBezTo>
                    <a:pt x="33040" y="8978"/>
                    <a:pt x="32992" y="8978"/>
                    <a:pt x="32945" y="8990"/>
                  </a:cubicBezTo>
                  <a:cubicBezTo>
                    <a:pt x="32921" y="8906"/>
                    <a:pt x="32909" y="8835"/>
                    <a:pt x="32873" y="8763"/>
                  </a:cubicBezTo>
                  <a:cubicBezTo>
                    <a:pt x="32873" y="8752"/>
                    <a:pt x="32861" y="8716"/>
                    <a:pt x="32861" y="8704"/>
                  </a:cubicBezTo>
                  <a:lnTo>
                    <a:pt x="32909" y="8525"/>
                  </a:lnTo>
                  <a:cubicBezTo>
                    <a:pt x="32933" y="8394"/>
                    <a:pt x="32968" y="8275"/>
                    <a:pt x="32992" y="8144"/>
                  </a:cubicBezTo>
                  <a:close/>
                  <a:moveTo>
                    <a:pt x="36683" y="8859"/>
                  </a:moveTo>
                  <a:cubicBezTo>
                    <a:pt x="36695" y="8859"/>
                    <a:pt x="36719" y="8871"/>
                    <a:pt x="36731" y="8871"/>
                  </a:cubicBezTo>
                  <a:cubicBezTo>
                    <a:pt x="36743" y="8894"/>
                    <a:pt x="36778" y="8930"/>
                    <a:pt x="36790" y="8978"/>
                  </a:cubicBezTo>
                  <a:cubicBezTo>
                    <a:pt x="36790" y="8978"/>
                    <a:pt x="36778" y="8990"/>
                    <a:pt x="36743" y="8990"/>
                  </a:cubicBezTo>
                  <a:cubicBezTo>
                    <a:pt x="36719" y="8990"/>
                    <a:pt x="36695" y="8978"/>
                    <a:pt x="36671" y="8978"/>
                  </a:cubicBezTo>
                  <a:cubicBezTo>
                    <a:pt x="36671" y="8930"/>
                    <a:pt x="36683" y="8894"/>
                    <a:pt x="36683" y="8859"/>
                  </a:cubicBezTo>
                  <a:close/>
                  <a:moveTo>
                    <a:pt x="31897" y="8204"/>
                  </a:moveTo>
                  <a:cubicBezTo>
                    <a:pt x="31897" y="8275"/>
                    <a:pt x="31873" y="8347"/>
                    <a:pt x="31873" y="8418"/>
                  </a:cubicBezTo>
                  <a:cubicBezTo>
                    <a:pt x="31861" y="8537"/>
                    <a:pt x="31861" y="8644"/>
                    <a:pt x="31849" y="8763"/>
                  </a:cubicBezTo>
                  <a:lnTo>
                    <a:pt x="31849" y="8775"/>
                  </a:lnTo>
                  <a:cubicBezTo>
                    <a:pt x="31837" y="8835"/>
                    <a:pt x="31814" y="8894"/>
                    <a:pt x="31790" y="8942"/>
                  </a:cubicBezTo>
                  <a:cubicBezTo>
                    <a:pt x="31766" y="8954"/>
                    <a:pt x="31766" y="8990"/>
                    <a:pt x="31766" y="9002"/>
                  </a:cubicBezTo>
                  <a:lnTo>
                    <a:pt x="31766" y="8942"/>
                  </a:lnTo>
                  <a:cubicBezTo>
                    <a:pt x="31766" y="8811"/>
                    <a:pt x="31790" y="8692"/>
                    <a:pt x="31790" y="8561"/>
                  </a:cubicBezTo>
                  <a:cubicBezTo>
                    <a:pt x="31802" y="8525"/>
                    <a:pt x="31802" y="8502"/>
                    <a:pt x="31814" y="8466"/>
                  </a:cubicBezTo>
                  <a:cubicBezTo>
                    <a:pt x="31849" y="8382"/>
                    <a:pt x="31873" y="8287"/>
                    <a:pt x="31897" y="8204"/>
                  </a:cubicBezTo>
                  <a:close/>
                  <a:moveTo>
                    <a:pt x="41077" y="8978"/>
                  </a:moveTo>
                  <a:lnTo>
                    <a:pt x="41089" y="8990"/>
                  </a:lnTo>
                  <a:cubicBezTo>
                    <a:pt x="41089" y="8990"/>
                    <a:pt x="41100" y="8990"/>
                    <a:pt x="41124" y="9002"/>
                  </a:cubicBezTo>
                  <a:cubicBezTo>
                    <a:pt x="41100" y="9002"/>
                    <a:pt x="41077" y="8990"/>
                    <a:pt x="41065" y="8990"/>
                  </a:cubicBezTo>
                  <a:cubicBezTo>
                    <a:pt x="41065" y="8990"/>
                    <a:pt x="41077" y="8990"/>
                    <a:pt x="41077" y="8978"/>
                  </a:cubicBezTo>
                  <a:close/>
                  <a:moveTo>
                    <a:pt x="32802" y="8894"/>
                  </a:moveTo>
                  <a:cubicBezTo>
                    <a:pt x="32814" y="8930"/>
                    <a:pt x="32826" y="8954"/>
                    <a:pt x="32849" y="9002"/>
                  </a:cubicBezTo>
                  <a:lnTo>
                    <a:pt x="32826" y="9002"/>
                  </a:lnTo>
                  <a:cubicBezTo>
                    <a:pt x="32814" y="9002"/>
                    <a:pt x="32790" y="9002"/>
                    <a:pt x="32766" y="9014"/>
                  </a:cubicBezTo>
                  <a:cubicBezTo>
                    <a:pt x="32790" y="8978"/>
                    <a:pt x="32802" y="8942"/>
                    <a:pt x="32802" y="8894"/>
                  </a:cubicBezTo>
                  <a:close/>
                  <a:moveTo>
                    <a:pt x="34754" y="8799"/>
                  </a:moveTo>
                  <a:cubicBezTo>
                    <a:pt x="34766" y="8835"/>
                    <a:pt x="34766" y="8871"/>
                    <a:pt x="34778" y="8918"/>
                  </a:cubicBezTo>
                  <a:cubicBezTo>
                    <a:pt x="34778" y="8942"/>
                    <a:pt x="34790" y="8954"/>
                    <a:pt x="34790" y="8990"/>
                  </a:cubicBezTo>
                  <a:lnTo>
                    <a:pt x="34707" y="9037"/>
                  </a:lnTo>
                  <a:cubicBezTo>
                    <a:pt x="34707" y="9002"/>
                    <a:pt x="34695" y="8978"/>
                    <a:pt x="34671" y="8942"/>
                  </a:cubicBezTo>
                  <a:cubicBezTo>
                    <a:pt x="34671" y="8894"/>
                    <a:pt x="34659" y="8871"/>
                    <a:pt x="34659" y="8823"/>
                  </a:cubicBezTo>
                  <a:cubicBezTo>
                    <a:pt x="34707" y="8811"/>
                    <a:pt x="34731" y="8799"/>
                    <a:pt x="34754" y="8799"/>
                  </a:cubicBezTo>
                  <a:close/>
                  <a:moveTo>
                    <a:pt x="41755" y="8799"/>
                  </a:moveTo>
                  <a:cubicBezTo>
                    <a:pt x="41755" y="8811"/>
                    <a:pt x="41779" y="8811"/>
                    <a:pt x="41779" y="8823"/>
                  </a:cubicBezTo>
                  <a:cubicBezTo>
                    <a:pt x="41791" y="8835"/>
                    <a:pt x="41791" y="8859"/>
                    <a:pt x="41803" y="8871"/>
                  </a:cubicBezTo>
                  <a:cubicBezTo>
                    <a:pt x="41791" y="8883"/>
                    <a:pt x="41779" y="8918"/>
                    <a:pt x="41755" y="8942"/>
                  </a:cubicBezTo>
                  <a:cubicBezTo>
                    <a:pt x="41743" y="8978"/>
                    <a:pt x="41720" y="8990"/>
                    <a:pt x="41696" y="9014"/>
                  </a:cubicBezTo>
                  <a:cubicBezTo>
                    <a:pt x="41684" y="9037"/>
                    <a:pt x="41684" y="9049"/>
                    <a:pt x="41672" y="9061"/>
                  </a:cubicBezTo>
                  <a:cubicBezTo>
                    <a:pt x="41660" y="9061"/>
                    <a:pt x="41636" y="9049"/>
                    <a:pt x="41624" y="9049"/>
                  </a:cubicBezTo>
                  <a:lnTo>
                    <a:pt x="41493" y="9002"/>
                  </a:lnTo>
                  <a:cubicBezTo>
                    <a:pt x="41493" y="8990"/>
                    <a:pt x="41505" y="8990"/>
                    <a:pt x="41505" y="8978"/>
                  </a:cubicBezTo>
                  <a:cubicBezTo>
                    <a:pt x="41601" y="8918"/>
                    <a:pt x="41672" y="8859"/>
                    <a:pt x="41731" y="8811"/>
                  </a:cubicBezTo>
                  <a:lnTo>
                    <a:pt x="41731" y="8823"/>
                  </a:lnTo>
                  <a:lnTo>
                    <a:pt x="41731" y="8859"/>
                  </a:lnTo>
                  <a:cubicBezTo>
                    <a:pt x="41731" y="8859"/>
                    <a:pt x="41731" y="8835"/>
                    <a:pt x="41743" y="8823"/>
                  </a:cubicBezTo>
                  <a:lnTo>
                    <a:pt x="41743" y="8811"/>
                  </a:lnTo>
                  <a:lnTo>
                    <a:pt x="41755" y="8799"/>
                  </a:lnTo>
                  <a:close/>
                  <a:moveTo>
                    <a:pt x="43279" y="8597"/>
                  </a:moveTo>
                  <a:lnTo>
                    <a:pt x="43279" y="8597"/>
                  </a:lnTo>
                  <a:cubicBezTo>
                    <a:pt x="43244" y="8716"/>
                    <a:pt x="43208" y="8835"/>
                    <a:pt x="43160" y="8978"/>
                  </a:cubicBezTo>
                  <a:lnTo>
                    <a:pt x="43113" y="9061"/>
                  </a:lnTo>
                  <a:lnTo>
                    <a:pt x="43089" y="9037"/>
                  </a:lnTo>
                  <a:cubicBezTo>
                    <a:pt x="43053" y="9014"/>
                    <a:pt x="43029" y="8990"/>
                    <a:pt x="42994" y="8978"/>
                  </a:cubicBezTo>
                  <a:cubicBezTo>
                    <a:pt x="43101" y="8835"/>
                    <a:pt x="43184" y="8716"/>
                    <a:pt x="43279" y="8597"/>
                  </a:cubicBezTo>
                  <a:close/>
                  <a:moveTo>
                    <a:pt x="33147" y="9014"/>
                  </a:moveTo>
                  <a:cubicBezTo>
                    <a:pt x="33123" y="9037"/>
                    <a:pt x="33111" y="9037"/>
                    <a:pt x="33111" y="9049"/>
                  </a:cubicBezTo>
                  <a:cubicBezTo>
                    <a:pt x="33088" y="9049"/>
                    <a:pt x="33064" y="9073"/>
                    <a:pt x="33040" y="9097"/>
                  </a:cubicBezTo>
                  <a:cubicBezTo>
                    <a:pt x="33028" y="9109"/>
                    <a:pt x="33004" y="9109"/>
                    <a:pt x="32992" y="9121"/>
                  </a:cubicBezTo>
                  <a:cubicBezTo>
                    <a:pt x="32980" y="9097"/>
                    <a:pt x="32980" y="9061"/>
                    <a:pt x="32968" y="9037"/>
                  </a:cubicBezTo>
                  <a:cubicBezTo>
                    <a:pt x="33004" y="9037"/>
                    <a:pt x="33052" y="9037"/>
                    <a:pt x="33099" y="9014"/>
                  </a:cubicBezTo>
                  <a:close/>
                  <a:moveTo>
                    <a:pt x="45780" y="9109"/>
                  </a:moveTo>
                  <a:cubicBezTo>
                    <a:pt x="45780" y="9121"/>
                    <a:pt x="45792" y="9121"/>
                    <a:pt x="45792" y="9121"/>
                  </a:cubicBezTo>
                  <a:lnTo>
                    <a:pt x="45780" y="9109"/>
                  </a:lnTo>
                  <a:close/>
                  <a:moveTo>
                    <a:pt x="40862" y="9121"/>
                  </a:moveTo>
                  <a:cubicBezTo>
                    <a:pt x="40886" y="9121"/>
                    <a:pt x="40886" y="9133"/>
                    <a:pt x="40898" y="9133"/>
                  </a:cubicBezTo>
                  <a:lnTo>
                    <a:pt x="40874" y="9133"/>
                  </a:lnTo>
                  <a:cubicBezTo>
                    <a:pt x="40862" y="9133"/>
                    <a:pt x="40862" y="9121"/>
                    <a:pt x="40862" y="9121"/>
                  </a:cubicBezTo>
                  <a:close/>
                  <a:moveTo>
                    <a:pt x="41946" y="9097"/>
                  </a:moveTo>
                  <a:cubicBezTo>
                    <a:pt x="41946" y="9109"/>
                    <a:pt x="41970" y="9109"/>
                    <a:pt x="41970" y="9121"/>
                  </a:cubicBezTo>
                  <a:cubicBezTo>
                    <a:pt x="41946" y="9133"/>
                    <a:pt x="41946" y="9144"/>
                    <a:pt x="41934" y="9144"/>
                  </a:cubicBezTo>
                  <a:cubicBezTo>
                    <a:pt x="41922" y="9133"/>
                    <a:pt x="41886" y="9133"/>
                    <a:pt x="41874" y="9121"/>
                  </a:cubicBezTo>
                  <a:lnTo>
                    <a:pt x="41874" y="9121"/>
                  </a:lnTo>
                  <a:cubicBezTo>
                    <a:pt x="41878" y="9124"/>
                    <a:pt x="41882" y="9126"/>
                    <a:pt x="41887" y="9126"/>
                  </a:cubicBezTo>
                  <a:cubicBezTo>
                    <a:pt x="41898" y="9126"/>
                    <a:pt x="41910" y="9117"/>
                    <a:pt x="41910" y="9109"/>
                  </a:cubicBezTo>
                  <a:cubicBezTo>
                    <a:pt x="41922" y="9109"/>
                    <a:pt x="41934" y="9109"/>
                    <a:pt x="41946" y="9097"/>
                  </a:cubicBezTo>
                  <a:close/>
                  <a:moveTo>
                    <a:pt x="34457" y="9037"/>
                  </a:moveTo>
                  <a:cubicBezTo>
                    <a:pt x="34457" y="9061"/>
                    <a:pt x="34469" y="9109"/>
                    <a:pt x="34469" y="9156"/>
                  </a:cubicBezTo>
                  <a:lnTo>
                    <a:pt x="34457" y="9156"/>
                  </a:lnTo>
                  <a:lnTo>
                    <a:pt x="34457" y="9037"/>
                  </a:lnTo>
                  <a:close/>
                  <a:moveTo>
                    <a:pt x="36314" y="9109"/>
                  </a:moveTo>
                  <a:cubicBezTo>
                    <a:pt x="36338" y="9109"/>
                    <a:pt x="36362" y="9121"/>
                    <a:pt x="36386" y="9121"/>
                  </a:cubicBezTo>
                  <a:cubicBezTo>
                    <a:pt x="36362" y="9133"/>
                    <a:pt x="36326" y="9133"/>
                    <a:pt x="36314" y="9156"/>
                  </a:cubicBezTo>
                  <a:lnTo>
                    <a:pt x="36314" y="9109"/>
                  </a:lnTo>
                  <a:close/>
                  <a:moveTo>
                    <a:pt x="40898" y="9121"/>
                  </a:moveTo>
                  <a:lnTo>
                    <a:pt x="40898" y="9121"/>
                  </a:lnTo>
                  <a:cubicBezTo>
                    <a:pt x="40922" y="9133"/>
                    <a:pt x="40969" y="9133"/>
                    <a:pt x="41017" y="9133"/>
                  </a:cubicBezTo>
                  <a:cubicBezTo>
                    <a:pt x="40981" y="9133"/>
                    <a:pt x="40958" y="9133"/>
                    <a:pt x="40946" y="9156"/>
                  </a:cubicBezTo>
                  <a:lnTo>
                    <a:pt x="40910" y="9156"/>
                  </a:lnTo>
                  <a:cubicBezTo>
                    <a:pt x="40910" y="9133"/>
                    <a:pt x="40898" y="9133"/>
                    <a:pt x="40898" y="9121"/>
                  </a:cubicBezTo>
                  <a:close/>
                  <a:moveTo>
                    <a:pt x="41851" y="9180"/>
                  </a:moveTo>
                  <a:cubicBezTo>
                    <a:pt x="41874" y="9180"/>
                    <a:pt x="41910" y="9180"/>
                    <a:pt x="41922" y="9192"/>
                  </a:cubicBezTo>
                  <a:cubicBezTo>
                    <a:pt x="41886" y="9192"/>
                    <a:pt x="41874" y="9180"/>
                    <a:pt x="41851" y="9180"/>
                  </a:cubicBezTo>
                  <a:close/>
                  <a:moveTo>
                    <a:pt x="31087" y="8418"/>
                  </a:moveTo>
                  <a:lnTo>
                    <a:pt x="31087" y="8692"/>
                  </a:lnTo>
                  <a:cubicBezTo>
                    <a:pt x="31075" y="8763"/>
                    <a:pt x="31063" y="8823"/>
                    <a:pt x="31028" y="8894"/>
                  </a:cubicBezTo>
                  <a:lnTo>
                    <a:pt x="30944" y="9216"/>
                  </a:lnTo>
                  <a:cubicBezTo>
                    <a:pt x="30944" y="9121"/>
                    <a:pt x="30944" y="9037"/>
                    <a:pt x="30956" y="8942"/>
                  </a:cubicBezTo>
                  <a:cubicBezTo>
                    <a:pt x="30956" y="8823"/>
                    <a:pt x="30968" y="8704"/>
                    <a:pt x="30980" y="8597"/>
                  </a:cubicBezTo>
                  <a:lnTo>
                    <a:pt x="30980" y="8585"/>
                  </a:lnTo>
                  <a:cubicBezTo>
                    <a:pt x="31004" y="8573"/>
                    <a:pt x="31004" y="8561"/>
                    <a:pt x="31004" y="8561"/>
                  </a:cubicBezTo>
                  <a:lnTo>
                    <a:pt x="31087" y="8418"/>
                  </a:lnTo>
                  <a:close/>
                  <a:moveTo>
                    <a:pt x="43458" y="8918"/>
                  </a:moveTo>
                  <a:cubicBezTo>
                    <a:pt x="43458" y="8954"/>
                    <a:pt x="43434" y="9002"/>
                    <a:pt x="43422" y="9049"/>
                  </a:cubicBezTo>
                  <a:cubicBezTo>
                    <a:pt x="43410" y="9109"/>
                    <a:pt x="43398" y="9168"/>
                    <a:pt x="43363" y="9228"/>
                  </a:cubicBezTo>
                  <a:cubicBezTo>
                    <a:pt x="43339" y="9216"/>
                    <a:pt x="43303" y="9180"/>
                    <a:pt x="43255" y="9168"/>
                  </a:cubicBezTo>
                  <a:cubicBezTo>
                    <a:pt x="43291" y="9133"/>
                    <a:pt x="43303" y="9109"/>
                    <a:pt x="43339" y="9073"/>
                  </a:cubicBezTo>
                  <a:cubicBezTo>
                    <a:pt x="43375" y="9014"/>
                    <a:pt x="43410" y="8954"/>
                    <a:pt x="43458" y="8918"/>
                  </a:cubicBezTo>
                  <a:close/>
                  <a:moveTo>
                    <a:pt x="36124" y="9049"/>
                  </a:moveTo>
                  <a:cubicBezTo>
                    <a:pt x="36147" y="9097"/>
                    <a:pt x="36183" y="9133"/>
                    <a:pt x="36219" y="9180"/>
                  </a:cubicBezTo>
                  <a:cubicBezTo>
                    <a:pt x="36147" y="9192"/>
                    <a:pt x="36088" y="9216"/>
                    <a:pt x="36040" y="9240"/>
                  </a:cubicBezTo>
                  <a:lnTo>
                    <a:pt x="36005" y="9109"/>
                  </a:lnTo>
                  <a:cubicBezTo>
                    <a:pt x="36028" y="9097"/>
                    <a:pt x="36064" y="9061"/>
                    <a:pt x="36088" y="9049"/>
                  </a:cubicBezTo>
                  <a:close/>
                  <a:moveTo>
                    <a:pt x="34242" y="9061"/>
                  </a:moveTo>
                  <a:cubicBezTo>
                    <a:pt x="34254" y="9109"/>
                    <a:pt x="34278" y="9168"/>
                    <a:pt x="34290" y="9228"/>
                  </a:cubicBezTo>
                  <a:cubicBezTo>
                    <a:pt x="34278" y="9240"/>
                    <a:pt x="34254" y="9240"/>
                    <a:pt x="34242" y="9252"/>
                  </a:cubicBezTo>
                  <a:lnTo>
                    <a:pt x="34242" y="9228"/>
                  </a:lnTo>
                  <a:lnTo>
                    <a:pt x="34242" y="9180"/>
                  </a:lnTo>
                  <a:lnTo>
                    <a:pt x="34242" y="9061"/>
                  </a:lnTo>
                  <a:close/>
                  <a:moveTo>
                    <a:pt x="35802" y="9216"/>
                  </a:moveTo>
                  <a:lnTo>
                    <a:pt x="35802" y="9216"/>
                  </a:lnTo>
                  <a:cubicBezTo>
                    <a:pt x="35805" y="9219"/>
                    <a:pt x="35808" y="9222"/>
                    <a:pt x="35811" y="9225"/>
                  </a:cubicBezTo>
                  <a:cubicBezTo>
                    <a:pt x="35814" y="9225"/>
                    <a:pt x="35814" y="9222"/>
                    <a:pt x="35802" y="9216"/>
                  </a:cubicBezTo>
                  <a:lnTo>
                    <a:pt x="35802" y="9216"/>
                  </a:lnTo>
                  <a:cubicBezTo>
                    <a:pt x="35826" y="9228"/>
                    <a:pt x="35838" y="9240"/>
                    <a:pt x="35838" y="9252"/>
                  </a:cubicBezTo>
                  <a:cubicBezTo>
                    <a:pt x="35838" y="9252"/>
                    <a:pt x="35829" y="9243"/>
                    <a:pt x="35811" y="9225"/>
                  </a:cubicBezTo>
                  <a:cubicBezTo>
                    <a:pt x="35808" y="9225"/>
                    <a:pt x="35802" y="9222"/>
                    <a:pt x="35802" y="9216"/>
                  </a:cubicBezTo>
                  <a:close/>
                  <a:moveTo>
                    <a:pt x="35921" y="9133"/>
                  </a:moveTo>
                  <a:lnTo>
                    <a:pt x="35921" y="9133"/>
                  </a:lnTo>
                  <a:cubicBezTo>
                    <a:pt x="35945" y="9180"/>
                    <a:pt x="35957" y="9216"/>
                    <a:pt x="35981" y="9252"/>
                  </a:cubicBezTo>
                  <a:lnTo>
                    <a:pt x="35969" y="9252"/>
                  </a:lnTo>
                  <a:cubicBezTo>
                    <a:pt x="35957" y="9228"/>
                    <a:pt x="35945" y="9180"/>
                    <a:pt x="35921" y="9133"/>
                  </a:cubicBezTo>
                  <a:close/>
                  <a:moveTo>
                    <a:pt x="32873" y="9049"/>
                  </a:moveTo>
                  <a:cubicBezTo>
                    <a:pt x="32885" y="9097"/>
                    <a:pt x="32909" y="9121"/>
                    <a:pt x="32933" y="9168"/>
                  </a:cubicBezTo>
                  <a:cubicBezTo>
                    <a:pt x="32909" y="9180"/>
                    <a:pt x="32885" y="9192"/>
                    <a:pt x="32861" y="9216"/>
                  </a:cubicBezTo>
                  <a:cubicBezTo>
                    <a:pt x="32814" y="9228"/>
                    <a:pt x="32790" y="9252"/>
                    <a:pt x="32742" y="9275"/>
                  </a:cubicBezTo>
                  <a:cubicBezTo>
                    <a:pt x="32730" y="9240"/>
                    <a:pt x="32730" y="9228"/>
                    <a:pt x="32730" y="9216"/>
                  </a:cubicBezTo>
                  <a:cubicBezTo>
                    <a:pt x="32742" y="9156"/>
                    <a:pt x="32754" y="9109"/>
                    <a:pt x="32766" y="9049"/>
                  </a:cubicBezTo>
                  <a:close/>
                  <a:moveTo>
                    <a:pt x="36731" y="9240"/>
                  </a:moveTo>
                  <a:lnTo>
                    <a:pt x="36731" y="9240"/>
                  </a:lnTo>
                  <a:cubicBezTo>
                    <a:pt x="36731" y="9240"/>
                    <a:pt x="36743" y="9240"/>
                    <a:pt x="36755" y="9252"/>
                  </a:cubicBezTo>
                  <a:cubicBezTo>
                    <a:pt x="36755" y="9275"/>
                    <a:pt x="36743" y="9275"/>
                    <a:pt x="36743" y="9287"/>
                  </a:cubicBezTo>
                  <a:lnTo>
                    <a:pt x="36731" y="9240"/>
                  </a:lnTo>
                  <a:close/>
                  <a:moveTo>
                    <a:pt x="35790" y="9275"/>
                  </a:moveTo>
                  <a:lnTo>
                    <a:pt x="35826" y="9299"/>
                  </a:lnTo>
                  <a:cubicBezTo>
                    <a:pt x="35802" y="9299"/>
                    <a:pt x="35802" y="9287"/>
                    <a:pt x="35790" y="9275"/>
                  </a:cubicBezTo>
                  <a:close/>
                  <a:moveTo>
                    <a:pt x="36517" y="9287"/>
                  </a:moveTo>
                  <a:lnTo>
                    <a:pt x="36517" y="9299"/>
                  </a:lnTo>
                  <a:cubicBezTo>
                    <a:pt x="36493" y="9299"/>
                    <a:pt x="36457" y="9311"/>
                    <a:pt x="36433" y="9311"/>
                  </a:cubicBezTo>
                  <a:cubicBezTo>
                    <a:pt x="36457" y="9299"/>
                    <a:pt x="36493" y="9287"/>
                    <a:pt x="36517" y="9287"/>
                  </a:cubicBezTo>
                  <a:close/>
                  <a:moveTo>
                    <a:pt x="34052" y="9240"/>
                  </a:moveTo>
                  <a:cubicBezTo>
                    <a:pt x="34052" y="9275"/>
                    <a:pt x="34064" y="9299"/>
                    <a:pt x="34064" y="9335"/>
                  </a:cubicBezTo>
                  <a:cubicBezTo>
                    <a:pt x="34064" y="9347"/>
                    <a:pt x="34064" y="9347"/>
                    <a:pt x="34052" y="9347"/>
                  </a:cubicBezTo>
                  <a:lnTo>
                    <a:pt x="34052" y="9335"/>
                  </a:lnTo>
                  <a:lnTo>
                    <a:pt x="34052" y="9240"/>
                  </a:lnTo>
                  <a:close/>
                  <a:moveTo>
                    <a:pt x="35707" y="9299"/>
                  </a:moveTo>
                  <a:cubicBezTo>
                    <a:pt x="35707" y="9311"/>
                    <a:pt x="35719" y="9335"/>
                    <a:pt x="35719" y="9335"/>
                  </a:cubicBezTo>
                  <a:cubicBezTo>
                    <a:pt x="35683" y="9335"/>
                    <a:pt x="35647" y="9347"/>
                    <a:pt x="35612" y="9359"/>
                  </a:cubicBezTo>
                  <a:cubicBezTo>
                    <a:pt x="35647" y="9347"/>
                    <a:pt x="35671" y="9311"/>
                    <a:pt x="35707" y="9299"/>
                  </a:cubicBezTo>
                  <a:close/>
                  <a:moveTo>
                    <a:pt x="32576" y="7871"/>
                  </a:moveTo>
                  <a:lnTo>
                    <a:pt x="32576" y="7894"/>
                  </a:lnTo>
                  <a:lnTo>
                    <a:pt x="32576" y="8013"/>
                  </a:lnTo>
                  <a:cubicBezTo>
                    <a:pt x="32576" y="8109"/>
                    <a:pt x="32587" y="8192"/>
                    <a:pt x="32599" y="8287"/>
                  </a:cubicBezTo>
                  <a:cubicBezTo>
                    <a:pt x="32623" y="8335"/>
                    <a:pt x="32623" y="8382"/>
                    <a:pt x="32635" y="8418"/>
                  </a:cubicBezTo>
                  <a:lnTo>
                    <a:pt x="32647" y="8478"/>
                  </a:lnTo>
                  <a:lnTo>
                    <a:pt x="32659" y="8561"/>
                  </a:lnTo>
                  <a:cubicBezTo>
                    <a:pt x="32659" y="8573"/>
                    <a:pt x="32683" y="8585"/>
                    <a:pt x="32683" y="8597"/>
                  </a:cubicBezTo>
                  <a:cubicBezTo>
                    <a:pt x="32647" y="8740"/>
                    <a:pt x="32623" y="8883"/>
                    <a:pt x="32611" y="9037"/>
                  </a:cubicBezTo>
                  <a:lnTo>
                    <a:pt x="32587" y="9037"/>
                  </a:lnTo>
                  <a:cubicBezTo>
                    <a:pt x="32587" y="9037"/>
                    <a:pt x="32587" y="9043"/>
                    <a:pt x="32595" y="9043"/>
                  </a:cubicBezTo>
                  <a:cubicBezTo>
                    <a:pt x="32598" y="9043"/>
                    <a:pt x="32603" y="9041"/>
                    <a:pt x="32611" y="9037"/>
                  </a:cubicBezTo>
                  <a:lnTo>
                    <a:pt x="32611" y="9037"/>
                  </a:lnTo>
                  <a:cubicBezTo>
                    <a:pt x="32611" y="9073"/>
                    <a:pt x="32587" y="9121"/>
                    <a:pt x="32587" y="9168"/>
                  </a:cubicBezTo>
                  <a:cubicBezTo>
                    <a:pt x="32587" y="9216"/>
                    <a:pt x="32576" y="9252"/>
                    <a:pt x="32576" y="9311"/>
                  </a:cubicBezTo>
                  <a:cubicBezTo>
                    <a:pt x="32516" y="9347"/>
                    <a:pt x="32457" y="9359"/>
                    <a:pt x="32397" y="9371"/>
                  </a:cubicBezTo>
                  <a:cubicBezTo>
                    <a:pt x="32397" y="9168"/>
                    <a:pt x="32397" y="8930"/>
                    <a:pt x="32409" y="8704"/>
                  </a:cubicBezTo>
                  <a:cubicBezTo>
                    <a:pt x="32433" y="8454"/>
                    <a:pt x="32445" y="8204"/>
                    <a:pt x="32468" y="7990"/>
                  </a:cubicBezTo>
                  <a:cubicBezTo>
                    <a:pt x="32504" y="7942"/>
                    <a:pt x="32528" y="7906"/>
                    <a:pt x="32576" y="7871"/>
                  </a:cubicBezTo>
                  <a:close/>
                  <a:moveTo>
                    <a:pt x="47316" y="9359"/>
                  </a:moveTo>
                  <a:cubicBezTo>
                    <a:pt x="47339" y="9371"/>
                    <a:pt x="47375" y="9371"/>
                    <a:pt x="47387" y="9371"/>
                  </a:cubicBezTo>
                  <a:cubicBezTo>
                    <a:pt x="47375" y="9359"/>
                    <a:pt x="47339" y="9359"/>
                    <a:pt x="47316" y="9359"/>
                  </a:cubicBezTo>
                  <a:close/>
                  <a:moveTo>
                    <a:pt x="40207" y="9275"/>
                  </a:moveTo>
                  <a:lnTo>
                    <a:pt x="40243" y="9299"/>
                  </a:lnTo>
                  <a:cubicBezTo>
                    <a:pt x="40255" y="9311"/>
                    <a:pt x="40267" y="9323"/>
                    <a:pt x="40267" y="9347"/>
                  </a:cubicBezTo>
                  <a:cubicBezTo>
                    <a:pt x="40267" y="9359"/>
                    <a:pt x="40255" y="9371"/>
                    <a:pt x="40231" y="9395"/>
                  </a:cubicBezTo>
                  <a:cubicBezTo>
                    <a:pt x="40207" y="9347"/>
                    <a:pt x="40207" y="9299"/>
                    <a:pt x="40207" y="9275"/>
                  </a:cubicBezTo>
                  <a:close/>
                  <a:moveTo>
                    <a:pt x="36267" y="9359"/>
                  </a:moveTo>
                  <a:lnTo>
                    <a:pt x="36267" y="9371"/>
                  </a:lnTo>
                  <a:cubicBezTo>
                    <a:pt x="36207" y="9371"/>
                    <a:pt x="36147" y="9395"/>
                    <a:pt x="36100" y="9406"/>
                  </a:cubicBezTo>
                  <a:lnTo>
                    <a:pt x="36100" y="9395"/>
                  </a:lnTo>
                  <a:cubicBezTo>
                    <a:pt x="36159" y="9371"/>
                    <a:pt x="36207" y="9359"/>
                    <a:pt x="36267" y="9359"/>
                  </a:cubicBezTo>
                  <a:close/>
                  <a:moveTo>
                    <a:pt x="41374" y="9252"/>
                  </a:moveTo>
                  <a:cubicBezTo>
                    <a:pt x="41386" y="9287"/>
                    <a:pt x="41398" y="9299"/>
                    <a:pt x="41410" y="9335"/>
                  </a:cubicBezTo>
                  <a:lnTo>
                    <a:pt x="41386" y="9359"/>
                  </a:lnTo>
                  <a:lnTo>
                    <a:pt x="41339" y="9406"/>
                  </a:lnTo>
                  <a:cubicBezTo>
                    <a:pt x="41291" y="9395"/>
                    <a:pt x="41255" y="9359"/>
                    <a:pt x="41208" y="9347"/>
                  </a:cubicBezTo>
                  <a:cubicBezTo>
                    <a:pt x="41172" y="9335"/>
                    <a:pt x="41148" y="9311"/>
                    <a:pt x="41112" y="9311"/>
                  </a:cubicBezTo>
                  <a:lnTo>
                    <a:pt x="41136" y="9299"/>
                  </a:lnTo>
                  <a:cubicBezTo>
                    <a:pt x="41208" y="9287"/>
                    <a:pt x="41279" y="9275"/>
                    <a:pt x="41374" y="9252"/>
                  </a:cubicBezTo>
                  <a:close/>
                  <a:moveTo>
                    <a:pt x="36028" y="9406"/>
                  </a:moveTo>
                  <a:cubicBezTo>
                    <a:pt x="36028" y="9406"/>
                    <a:pt x="36028" y="9418"/>
                    <a:pt x="36040" y="9418"/>
                  </a:cubicBezTo>
                  <a:lnTo>
                    <a:pt x="36028" y="9418"/>
                  </a:lnTo>
                  <a:cubicBezTo>
                    <a:pt x="36028" y="9418"/>
                    <a:pt x="36028" y="9406"/>
                    <a:pt x="36016" y="9406"/>
                  </a:cubicBezTo>
                  <a:close/>
                  <a:moveTo>
                    <a:pt x="42386" y="9335"/>
                  </a:moveTo>
                  <a:lnTo>
                    <a:pt x="42386" y="9335"/>
                  </a:lnTo>
                  <a:cubicBezTo>
                    <a:pt x="42374" y="9359"/>
                    <a:pt x="42339" y="9395"/>
                    <a:pt x="42327" y="9418"/>
                  </a:cubicBezTo>
                  <a:lnTo>
                    <a:pt x="42327" y="9406"/>
                  </a:lnTo>
                  <a:cubicBezTo>
                    <a:pt x="42339" y="9371"/>
                    <a:pt x="42351" y="9359"/>
                    <a:pt x="42386" y="9335"/>
                  </a:cubicBezTo>
                  <a:close/>
                  <a:moveTo>
                    <a:pt x="35921" y="9418"/>
                  </a:moveTo>
                  <a:cubicBezTo>
                    <a:pt x="35921" y="9418"/>
                    <a:pt x="35921" y="9430"/>
                    <a:pt x="35945" y="9430"/>
                  </a:cubicBezTo>
                  <a:lnTo>
                    <a:pt x="35862" y="9430"/>
                  </a:lnTo>
                  <a:lnTo>
                    <a:pt x="35862" y="9418"/>
                  </a:lnTo>
                  <a:close/>
                  <a:moveTo>
                    <a:pt x="32218" y="8287"/>
                  </a:moveTo>
                  <a:cubicBezTo>
                    <a:pt x="32218" y="8418"/>
                    <a:pt x="32230" y="8573"/>
                    <a:pt x="32230" y="8704"/>
                  </a:cubicBezTo>
                  <a:cubicBezTo>
                    <a:pt x="32254" y="8942"/>
                    <a:pt x="32278" y="9180"/>
                    <a:pt x="32290" y="9395"/>
                  </a:cubicBezTo>
                  <a:cubicBezTo>
                    <a:pt x="32266" y="9395"/>
                    <a:pt x="32254" y="9406"/>
                    <a:pt x="32218" y="9406"/>
                  </a:cubicBezTo>
                  <a:cubicBezTo>
                    <a:pt x="32171" y="9418"/>
                    <a:pt x="32147" y="9418"/>
                    <a:pt x="32111" y="9418"/>
                  </a:cubicBezTo>
                  <a:cubicBezTo>
                    <a:pt x="32087" y="9418"/>
                    <a:pt x="32052" y="9430"/>
                    <a:pt x="32028" y="9430"/>
                  </a:cubicBezTo>
                  <a:cubicBezTo>
                    <a:pt x="31992" y="9430"/>
                    <a:pt x="31980" y="9430"/>
                    <a:pt x="31956" y="9442"/>
                  </a:cubicBezTo>
                  <a:lnTo>
                    <a:pt x="31933" y="9442"/>
                  </a:lnTo>
                  <a:cubicBezTo>
                    <a:pt x="31968" y="9359"/>
                    <a:pt x="31980" y="9240"/>
                    <a:pt x="31980" y="9133"/>
                  </a:cubicBezTo>
                  <a:lnTo>
                    <a:pt x="32028" y="8775"/>
                  </a:lnTo>
                  <a:lnTo>
                    <a:pt x="32076" y="8513"/>
                  </a:lnTo>
                  <a:cubicBezTo>
                    <a:pt x="32076" y="8502"/>
                    <a:pt x="32087" y="8502"/>
                    <a:pt x="32087" y="8478"/>
                  </a:cubicBezTo>
                  <a:cubicBezTo>
                    <a:pt x="32135" y="8418"/>
                    <a:pt x="32171" y="8347"/>
                    <a:pt x="32218" y="8287"/>
                  </a:cubicBezTo>
                  <a:close/>
                  <a:moveTo>
                    <a:pt x="35778" y="9430"/>
                  </a:moveTo>
                  <a:cubicBezTo>
                    <a:pt x="35743" y="9454"/>
                    <a:pt x="35719" y="9454"/>
                    <a:pt x="35683" y="9454"/>
                  </a:cubicBezTo>
                  <a:lnTo>
                    <a:pt x="35671" y="9454"/>
                  </a:lnTo>
                  <a:cubicBezTo>
                    <a:pt x="35707" y="9454"/>
                    <a:pt x="35743" y="9454"/>
                    <a:pt x="35778" y="9430"/>
                  </a:cubicBezTo>
                  <a:close/>
                  <a:moveTo>
                    <a:pt x="43815" y="9299"/>
                  </a:moveTo>
                  <a:lnTo>
                    <a:pt x="43815" y="9299"/>
                  </a:lnTo>
                  <a:cubicBezTo>
                    <a:pt x="43779" y="9359"/>
                    <a:pt x="43767" y="9418"/>
                    <a:pt x="43744" y="9466"/>
                  </a:cubicBezTo>
                  <a:cubicBezTo>
                    <a:pt x="43744" y="9466"/>
                    <a:pt x="43708" y="9454"/>
                    <a:pt x="43696" y="9430"/>
                  </a:cubicBezTo>
                  <a:cubicBezTo>
                    <a:pt x="43744" y="9395"/>
                    <a:pt x="43767" y="9347"/>
                    <a:pt x="43815" y="9299"/>
                  </a:cubicBezTo>
                  <a:close/>
                  <a:moveTo>
                    <a:pt x="40315" y="9406"/>
                  </a:moveTo>
                  <a:cubicBezTo>
                    <a:pt x="40303" y="9430"/>
                    <a:pt x="40303" y="9466"/>
                    <a:pt x="40303" y="9490"/>
                  </a:cubicBezTo>
                  <a:cubicBezTo>
                    <a:pt x="40303" y="9478"/>
                    <a:pt x="40291" y="9478"/>
                    <a:pt x="40291" y="9466"/>
                  </a:cubicBezTo>
                  <a:cubicBezTo>
                    <a:pt x="40291" y="9454"/>
                    <a:pt x="40267" y="9454"/>
                    <a:pt x="40267" y="9430"/>
                  </a:cubicBezTo>
                  <a:cubicBezTo>
                    <a:pt x="40291" y="9418"/>
                    <a:pt x="40303" y="9418"/>
                    <a:pt x="40315" y="9406"/>
                  </a:cubicBezTo>
                  <a:close/>
                  <a:moveTo>
                    <a:pt x="38398" y="9430"/>
                  </a:moveTo>
                  <a:cubicBezTo>
                    <a:pt x="38398" y="9466"/>
                    <a:pt x="38386" y="9478"/>
                    <a:pt x="38386" y="9490"/>
                  </a:cubicBezTo>
                  <a:lnTo>
                    <a:pt x="38350" y="9525"/>
                  </a:lnTo>
                  <a:cubicBezTo>
                    <a:pt x="38350" y="9490"/>
                    <a:pt x="38350" y="9478"/>
                    <a:pt x="38362" y="9466"/>
                  </a:cubicBezTo>
                  <a:cubicBezTo>
                    <a:pt x="38362" y="9454"/>
                    <a:pt x="38386" y="9454"/>
                    <a:pt x="38398" y="9430"/>
                  </a:cubicBezTo>
                  <a:close/>
                  <a:moveTo>
                    <a:pt x="31659" y="9478"/>
                  </a:moveTo>
                  <a:lnTo>
                    <a:pt x="31659" y="9478"/>
                  </a:lnTo>
                  <a:cubicBezTo>
                    <a:pt x="31635" y="9502"/>
                    <a:pt x="31635" y="9537"/>
                    <a:pt x="31635" y="9537"/>
                  </a:cubicBezTo>
                  <a:cubicBezTo>
                    <a:pt x="31635" y="9537"/>
                    <a:pt x="31635" y="9514"/>
                    <a:pt x="31659" y="9478"/>
                  </a:cubicBezTo>
                  <a:close/>
                  <a:moveTo>
                    <a:pt x="43672" y="9454"/>
                  </a:moveTo>
                  <a:cubicBezTo>
                    <a:pt x="43708" y="9466"/>
                    <a:pt x="43720" y="9466"/>
                    <a:pt x="43732" y="9466"/>
                  </a:cubicBezTo>
                  <a:cubicBezTo>
                    <a:pt x="43720" y="9490"/>
                    <a:pt x="43708" y="9525"/>
                    <a:pt x="43708" y="9537"/>
                  </a:cubicBezTo>
                  <a:cubicBezTo>
                    <a:pt x="43708" y="9537"/>
                    <a:pt x="43708" y="9549"/>
                    <a:pt x="43696" y="9549"/>
                  </a:cubicBezTo>
                  <a:cubicBezTo>
                    <a:pt x="43660" y="9537"/>
                    <a:pt x="43648" y="9502"/>
                    <a:pt x="43636" y="9490"/>
                  </a:cubicBezTo>
                  <a:cubicBezTo>
                    <a:pt x="43648" y="9490"/>
                    <a:pt x="43660" y="9466"/>
                    <a:pt x="43672" y="9454"/>
                  </a:cubicBezTo>
                  <a:close/>
                  <a:moveTo>
                    <a:pt x="33623" y="9430"/>
                  </a:moveTo>
                  <a:cubicBezTo>
                    <a:pt x="33635" y="9466"/>
                    <a:pt x="33647" y="9490"/>
                    <a:pt x="33647" y="9537"/>
                  </a:cubicBezTo>
                  <a:cubicBezTo>
                    <a:pt x="33635" y="9549"/>
                    <a:pt x="33600" y="9549"/>
                    <a:pt x="33588" y="9573"/>
                  </a:cubicBezTo>
                  <a:cubicBezTo>
                    <a:pt x="33600" y="9525"/>
                    <a:pt x="33623" y="9478"/>
                    <a:pt x="33623" y="9430"/>
                  </a:cubicBezTo>
                  <a:close/>
                  <a:moveTo>
                    <a:pt x="41803" y="9228"/>
                  </a:moveTo>
                  <a:cubicBezTo>
                    <a:pt x="41851" y="9240"/>
                    <a:pt x="41862" y="9240"/>
                    <a:pt x="41874" y="9252"/>
                  </a:cubicBezTo>
                  <a:lnTo>
                    <a:pt x="41851" y="9287"/>
                  </a:lnTo>
                  <a:cubicBezTo>
                    <a:pt x="41851" y="9287"/>
                    <a:pt x="41862" y="9275"/>
                    <a:pt x="41886" y="9252"/>
                  </a:cubicBezTo>
                  <a:lnTo>
                    <a:pt x="41910" y="9252"/>
                  </a:lnTo>
                  <a:lnTo>
                    <a:pt x="41815" y="9395"/>
                  </a:lnTo>
                  <a:lnTo>
                    <a:pt x="41684" y="9573"/>
                  </a:lnTo>
                  <a:cubicBezTo>
                    <a:pt x="41672" y="9549"/>
                    <a:pt x="41636" y="9549"/>
                    <a:pt x="41624" y="9537"/>
                  </a:cubicBezTo>
                  <a:cubicBezTo>
                    <a:pt x="41612" y="9514"/>
                    <a:pt x="41612" y="9478"/>
                    <a:pt x="41589" y="9454"/>
                  </a:cubicBezTo>
                  <a:cubicBezTo>
                    <a:pt x="41589" y="9430"/>
                    <a:pt x="41589" y="9430"/>
                    <a:pt x="41577" y="9418"/>
                  </a:cubicBezTo>
                  <a:cubicBezTo>
                    <a:pt x="41624" y="9395"/>
                    <a:pt x="41648" y="9359"/>
                    <a:pt x="41684" y="9311"/>
                  </a:cubicBezTo>
                  <a:lnTo>
                    <a:pt x="41779" y="9228"/>
                  </a:lnTo>
                  <a:close/>
                  <a:moveTo>
                    <a:pt x="32564" y="9418"/>
                  </a:moveTo>
                  <a:lnTo>
                    <a:pt x="32564" y="9454"/>
                  </a:lnTo>
                  <a:lnTo>
                    <a:pt x="32385" y="9585"/>
                  </a:lnTo>
                  <a:lnTo>
                    <a:pt x="32385" y="9454"/>
                  </a:lnTo>
                  <a:cubicBezTo>
                    <a:pt x="32445" y="9454"/>
                    <a:pt x="32504" y="9430"/>
                    <a:pt x="32564" y="9418"/>
                  </a:cubicBezTo>
                  <a:close/>
                  <a:moveTo>
                    <a:pt x="42529" y="9525"/>
                  </a:moveTo>
                  <a:cubicBezTo>
                    <a:pt x="42529" y="9537"/>
                    <a:pt x="42517" y="9573"/>
                    <a:pt x="42505" y="9585"/>
                  </a:cubicBezTo>
                  <a:lnTo>
                    <a:pt x="42482" y="9585"/>
                  </a:lnTo>
                  <a:cubicBezTo>
                    <a:pt x="42505" y="9573"/>
                    <a:pt x="42517" y="9537"/>
                    <a:pt x="42529" y="9525"/>
                  </a:cubicBezTo>
                  <a:close/>
                  <a:moveTo>
                    <a:pt x="42220" y="9525"/>
                  </a:moveTo>
                  <a:lnTo>
                    <a:pt x="42232" y="9537"/>
                  </a:lnTo>
                  <a:cubicBezTo>
                    <a:pt x="42220" y="9573"/>
                    <a:pt x="42196" y="9597"/>
                    <a:pt x="42172" y="9609"/>
                  </a:cubicBezTo>
                  <a:lnTo>
                    <a:pt x="42136" y="9609"/>
                  </a:lnTo>
                  <a:cubicBezTo>
                    <a:pt x="42160" y="9585"/>
                    <a:pt x="42172" y="9549"/>
                    <a:pt x="42208" y="9537"/>
                  </a:cubicBezTo>
                  <a:lnTo>
                    <a:pt x="42220" y="9525"/>
                  </a:lnTo>
                  <a:close/>
                  <a:moveTo>
                    <a:pt x="36505" y="9597"/>
                  </a:moveTo>
                  <a:lnTo>
                    <a:pt x="36505" y="9633"/>
                  </a:lnTo>
                  <a:lnTo>
                    <a:pt x="36505" y="9645"/>
                  </a:lnTo>
                  <a:cubicBezTo>
                    <a:pt x="36457" y="9609"/>
                    <a:pt x="36433" y="9609"/>
                    <a:pt x="36397" y="9609"/>
                  </a:cubicBezTo>
                  <a:lnTo>
                    <a:pt x="36362" y="9609"/>
                  </a:lnTo>
                  <a:cubicBezTo>
                    <a:pt x="36397" y="9609"/>
                    <a:pt x="36433" y="9597"/>
                    <a:pt x="36481" y="9597"/>
                  </a:cubicBezTo>
                  <a:close/>
                  <a:moveTo>
                    <a:pt x="42505" y="9597"/>
                  </a:moveTo>
                  <a:lnTo>
                    <a:pt x="42505" y="9597"/>
                  </a:lnTo>
                  <a:cubicBezTo>
                    <a:pt x="42493" y="9609"/>
                    <a:pt x="42493" y="9645"/>
                    <a:pt x="42470" y="9656"/>
                  </a:cubicBezTo>
                  <a:lnTo>
                    <a:pt x="42434" y="9656"/>
                  </a:lnTo>
                  <a:lnTo>
                    <a:pt x="42470" y="9609"/>
                  </a:lnTo>
                  <a:cubicBezTo>
                    <a:pt x="42493" y="9609"/>
                    <a:pt x="42493" y="9609"/>
                    <a:pt x="42505" y="9597"/>
                  </a:cubicBezTo>
                  <a:close/>
                  <a:moveTo>
                    <a:pt x="40243" y="9537"/>
                  </a:moveTo>
                  <a:cubicBezTo>
                    <a:pt x="40255" y="9549"/>
                    <a:pt x="40291" y="9573"/>
                    <a:pt x="40303" y="9585"/>
                  </a:cubicBezTo>
                  <a:cubicBezTo>
                    <a:pt x="40291" y="9633"/>
                    <a:pt x="40291" y="9668"/>
                    <a:pt x="40291" y="9716"/>
                  </a:cubicBezTo>
                  <a:cubicBezTo>
                    <a:pt x="40267" y="9716"/>
                    <a:pt x="40255" y="9704"/>
                    <a:pt x="40243" y="9704"/>
                  </a:cubicBezTo>
                  <a:lnTo>
                    <a:pt x="40243" y="9692"/>
                  </a:lnTo>
                  <a:lnTo>
                    <a:pt x="40243" y="9537"/>
                  </a:lnTo>
                  <a:close/>
                  <a:moveTo>
                    <a:pt x="33290" y="9633"/>
                  </a:moveTo>
                  <a:lnTo>
                    <a:pt x="33290" y="9645"/>
                  </a:lnTo>
                  <a:cubicBezTo>
                    <a:pt x="33302" y="9668"/>
                    <a:pt x="33302" y="9692"/>
                    <a:pt x="33302" y="9716"/>
                  </a:cubicBezTo>
                  <a:cubicBezTo>
                    <a:pt x="33290" y="9716"/>
                    <a:pt x="33278" y="9728"/>
                    <a:pt x="33266" y="9728"/>
                  </a:cubicBezTo>
                  <a:lnTo>
                    <a:pt x="33266" y="9656"/>
                  </a:lnTo>
                  <a:cubicBezTo>
                    <a:pt x="33278" y="9645"/>
                    <a:pt x="33290" y="9645"/>
                    <a:pt x="33290" y="9633"/>
                  </a:cubicBezTo>
                  <a:close/>
                  <a:moveTo>
                    <a:pt x="42112" y="9704"/>
                  </a:moveTo>
                  <a:lnTo>
                    <a:pt x="42077" y="9752"/>
                  </a:lnTo>
                  <a:lnTo>
                    <a:pt x="42077" y="9752"/>
                  </a:lnTo>
                  <a:lnTo>
                    <a:pt x="42101" y="9728"/>
                  </a:lnTo>
                  <a:lnTo>
                    <a:pt x="42101" y="9728"/>
                  </a:lnTo>
                  <a:cubicBezTo>
                    <a:pt x="42089" y="9752"/>
                    <a:pt x="42077" y="9764"/>
                    <a:pt x="42053" y="9787"/>
                  </a:cubicBezTo>
                  <a:cubicBezTo>
                    <a:pt x="42041" y="9776"/>
                    <a:pt x="42029" y="9776"/>
                    <a:pt x="42017" y="9764"/>
                  </a:cubicBezTo>
                  <a:lnTo>
                    <a:pt x="42053" y="9716"/>
                  </a:lnTo>
                  <a:cubicBezTo>
                    <a:pt x="42077" y="9716"/>
                    <a:pt x="42101" y="9716"/>
                    <a:pt x="42112" y="9704"/>
                  </a:cubicBezTo>
                  <a:close/>
                  <a:moveTo>
                    <a:pt x="41553" y="9752"/>
                  </a:moveTo>
                  <a:lnTo>
                    <a:pt x="41505" y="9787"/>
                  </a:lnTo>
                  <a:lnTo>
                    <a:pt x="41493" y="9811"/>
                  </a:lnTo>
                  <a:cubicBezTo>
                    <a:pt x="41458" y="9811"/>
                    <a:pt x="41434" y="9787"/>
                    <a:pt x="41398" y="9787"/>
                  </a:cubicBezTo>
                  <a:lnTo>
                    <a:pt x="41374" y="9764"/>
                  </a:lnTo>
                  <a:lnTo>
                    <a:pt x="41410" y="9764"/>
                  </a:lnTo>
                  <a:cubicBezTo>
                    <a:pt x="41458" y="9752"/>
                    <a:pt x="41505" y="9752"/>
                    <a:pt x="41553" y="9752"/>
                  </a:cubicBezTo>
                  <a:close/>
                  <a:moveTo>
                    <a:pt x="41803" y="9728"/>
                  </a:moveTo>
                  <a:cubicBezTo>
                    <a:pt x="41803" y="9728"/>
                    <a:pt x="41815" y="9728"/>
                    <a:pt x="41815" y="9752"/>
                  </a:cubicBezTo>
                  <a:lnTo>
                    <a:pt x="41731" y="9835"/>
                  </a:lnTo>
                  <a:lnTo>
                    <a:pt x="41720" y="9835"/>
                  </a:lnTo>
                  <a:lnTo>
                    <a:pt x="41720" y="9823"/>
                  </a:lnTo>
                  <a:lnTo>
                    <a:pt x="41803" y="9728"/>
                  </a:lnTo>
                  <a:close/>
                  <a:moveTo>
                    <a:pt x="31922" y="9838"/>
                  </a:moveTo>
                  <a:cubicBezTo>
                    <a:pt x="31924" y="9838"/>
                    <a:pt x="31927" y="9841"/>
                    <a:pt x="31933" y="9847"/>
                  </a:cubicBezTo>
                  <a:lnTo>
                    <a:pt x="31921" y="9847"/>
                  </a:lnTo>
                  <a:cubicBezTo>
                    <a:pt x="31921" y="9841"/>
                    <a:pt x="31921" y="9838"/>
                    <a:pt x="31922" y="9838"/>
                  </a:cubicBezTo>
                  <a:close/>
                  <a:moveTo>
                    <a:pt x="32314" y="9466"/>
                  </a:moveTo>
                  <a:cubicBezTo>
                    <a:pt x="32314" y="9525"/>
                    <a:pt x="32326" y="9573"/>
                    <a:pt x="32326" y="9633"/>
                  </a:cubicBezTo>
                  <a:cubicBezTo>
                    <a:pt x="32290" y="9656"/>
                    <a:pt x="32266" y="9668"/>
                    <a:pt x="32218" y="9704"/>
                  </a:cubicBezTo>
                  <a:cubicBezTo>
                    <a:pt x="32206" y="9716"/>
                    <a:pt x="32171" y="9728"/>
                    <a:pt x="32159" y="9728"/>
                  </a:cubicBezTo>
                  <a:cubicBezTo>
                    <a:pt x="32111" y="9764"/>
                    <a:pt x="32087" y="9776"/>
                    <a:pt x="32040" y="9787"/>
                  </a:cubicBezTo>
                  <a:cubicBezTo>
                    <a:pt x="32016" y="9823"/>
                    <a:pt x="31968" y="9835"/>
                    <a:pt x="31933" y="9847"/>
                  </a:cubicBezTo>
                  <a:cubicBezTo>
                    <a:pt x="31933" y="9728"/>
                    <a:pt x="31933" y="9609"/>
                    <a:pt x="31956" y="9490"/>
                  </a:cubicBezTo>
                  <a:lnTo>
                    <a:pt x="31956" y="9466"/>
                  </a:lnTo>
                  <a:close/>
                  <a:moveTo>
                    <a:pt x="33111" y="9764"/>
                  </a:moveTo>
                  <a:cubicBezTo>
                    <a:pt x="33111" y="9776"/>
                    <a:pt x="33111" y="9787"/>
                    <a:pt x="33123" y="9811"/>
                  </a:cubicBezTo>
                  <a:cubicBezTo>
                    <a:pt x="33099" y="9823"/>
                    <a:pt x="33088" y="9835"/>
                    <a:pt x="33052" y="9847"/>
                  </a:cubicBezTo>
                  <a:cubicBezTo>
                    <a:pt x="33040" y="9835"/>
                    <a:pt x="33040" y="9823"/>
                    <a:pt x="33040" y="9811"/>
                  </a:cubicBezTo>
                  <a:cubicBezTo>
                    <a:pt x="33064" y="9787"/>
                    <a:pt x="33088" y="9776"/>
                    <a:pt x="33111" y="9764"/>
                  </a:cubicBezTo>
                  <a:close/>
                  <a:moveTo>
                    <a:pt x="36016" y="9776"/>
                  </a:moveTo>
                  <a:lnTo>
                    <a:pt x="36016" y="9776"/>
                  </a:lnTo>
                  <a:cubicBezTo>
                    <a:pt x="36064" y="9811"/>
                    <a:pt x="36100" y="9811"/>
                    <a:pt x="36147" y="9823"/>
                  </a:cubicBezTo>
                  <a:cubicBezTo>
                    <a:pt x="36124" y="9835"/>
                    <a:pt x="36076" y="9835"/>
                    <a:pt x="36040" y="9847"/>
                  </a:cubicBezTo>
                  <a:cubicBezTo>
                    <a:pt x="36028" y="9835"/>
                    <a:pt x="36016" y="9799"/>
                    <a:pt x="36016" y="9776"/>
                  </a:cubicBezTo>
                  <a:close/>
                  <a:moveTo>
                    <a:pt x="40600" y="9764"/>
                  </a:moveTo>
                  <a:cubicBezTo>
                    <a:pt x="40600" y="9776"/>
                    <a:pt x="40612" y="9776"/>
                    <a:pt x="40612" y="9776"/>
                  </a:cubicBezTo>
                  <a:cubicBezTo>
                    <a:pt x="40612" y="9811"/>
                    <a:pt x="40612" y="9823"/>
                    <a:pt x="40600" y="9847"/>
                  </a:cubicBezTo>
                  <a:lnTo>
                    <a:pt x="40600" y="9764"/>
                  </a:lnTo>
                  <a:close/>
                  <a:moveTo>
                    <a:pt x="44113" y="9323"/>
                  </a:moveTo>
                  <a:cubicBezTo>
                    <a:pt x="44113" y="9418"/>
                    <a:pt x="44101" y="9514"/>
                    <a:pt x="44077" y="9597"/>
                  </a:cubicBezTo>
                  <a:cubicBezTo>
                    <a:pt x="44065" y="9692"/>
                    <a:pt x="44041" y="9764"/>
                    <a:pt x="44006" y="9847"/>
                  </a:cubicBezTo>
                  <a:cubicBezTo>
                    <a:pt x="43958" y="9799"/>
                    <a:pt x="43898" y="9764"/>
                    <a:pt x="43863" y="9716"/>
                  </a:cubicBezTo>
                  <a:cubicBezTo>
                    <a:pt x="43875" y="9704"/>
                    <a:pt x="43887" y="9692"/>
                    <a:pt x="43887" y="9668"/>
                  </a:cubicBezTo>
                  <a:cubicBezTo>
                    <a:pt x="43982" y="9573"/>
                    <a:pt x="44053" y="9442"/>
                    <a:pt x="44113" y="9323"/>
                  </a:cubicBezTo>
                  <a:close/>
                  <a:moveTo>
                    <a:pt x="31849" y="8954"/>
                  </a:moveTo>
                  <a:cubicBezTo>
                    <a:pt x="31849" y="9014"/>
                    <a:pt x="31849" y="9073"/>
                    <a:pt x="31837" y="9133"/>
                  </a:cubicBezTo>
                  <a:cubicBezTo>
                    <a:pt x="31837" y="9252"/>
                    <a:pt x="31814" y="9371"/>
                    <a:pt x="31814" y="9490"/>
                  </a:cubicBezTo>
                  <a:lnTo>
                    <a:pt x="31814" y="9835"/>
                  </a:lnTo>
                  <a:lnTo>
                    <a:pt x="31814" y="9883"/>
                  </a:lnTo>
                  <a:cubicBezTo>
                    <a:pt x="31790" y="9883"/>
                    <a:pt x="31754" y="9895"/>
                    <a:pt x="31730" y="9895"/>
                  </a:cubicBezTo>
                  <a:lnTo>
                    <a:pt x="31730" y="9847"/>
                  </a:lnTo>
                  <a:cubicBezTo>
                    <a:pt x="31730" y="9764"/>
                    <a:pt x="31730" y="9668"/>
                    <a:pt x="31742" y="9573"/>
                  </a:cubicBezTo>
                  <a:cubicBezTo>
                    <a:pt x="31742" y="9430"/>
                    <a:pt x="31754" y="9287"/>
                    <a:pt x="31754" y="9133"/>
                  </a:cubicBezTo>
                  <a:cubicBezTo>
                    <a:pt x="31754" y="9121"/>
                    <a:pt x="31754" y="9121"/>
                    <a:pt x="31778" y="9109"/>
                  </a:cubicBezTo>
                  <a:cubicBezTo>
                    <a:pt x="31790" y="9061"/>
                    <a:pt x="31814" y="9014"/>
                    <a:pt x="31837" y="8978"/>
                  </a:cubicBezTo>
                  <a:cubicBezTo>
                    <a:pt x="31837" y="8978"/>
                    <a:pt x="31837" y="8954"/>
                    <a:pt x="31849" y="8954"/>
                  </a:cubicBezTo>
                  <a:close/>
                  <a:moveTo>
                    <a:pt x="41970" y="9811"/>
                  </a:moveTo>
                  <a:cubicBezTo>
                    <a:pt x="41993" y="9823"/>
                    <a:pt x="42005" y="9823"/>
                    <a:pt x="42029" y="9835"/>
                  </a:cubicBezTo>
                  <a:cubicBezTo>
                    <a:pt x="42005" y="9847"/>
                    <a:pt x="41993" y="9883"/>
                    <a:pt x="41982" y="9895"/>
                  </a:cubicBezTo>
                  <a:cubicBezTo>
                    <a:pt x="41946" y="9895"/>
                    <a:pt x="41922" y="9883"/>
                    <a:pt x="41910" y="9883"/>
                  </a:cubicBezTo>
                  <a:cubicBezTo>
                    <a:pt x="41922" y="9847"/>
                    <a:pt x="41934" y="9835"/>
                    <a:pt x="41970" y="9811"/>
                  </a:cubicBezTo>
                  <a:close/>
                  <a:moveTo>
                    <a:pt x="31968" y="9906"/>
                  </a:moveTo>
                  <a:cubicBezTo>
                    <a:pt x="31945" y="9906"/>
                    <a:pt x="31945" y="9930"/>
                    <a:pt x="31933" y="9930"/>
                  </a:cubicBezTo>
                  <a:lnTo>
                    <a:pt x="31921" y="9930"/>
                  </a:lnTo>
                  <a:cubicBezTo>
                    <a:pt x="31915" y="9930"/>
                    <a:pt x="31909" y="9933"/>
                    <a:pt x="31901" y="9936"/>
                  </a:cubicBezTo>
                  <a:lnTo>
                    <a:pt x="31901" y="9936"/>
                  </a:lnTo>
                  <a:cubicBezTo>
                    <a:pt x="31909" y="9930"/>
                    <a:pt x="31909" y="9921"/>
                    <a:pt x="31909" y="9906"/>
                  </a:cubicBezTo>
                  <a:close/>
                  <a:moveTo>
                    <a:pt x="42184" y="9930"/>
                  </a:moveTo>
                  <a:lnTo>
                    <a:pt x="42184" y="9930"/>
                  </a:lnTo>
                  <a:cubicBezTo>
                    <a:pt x="42208" y="9942"/>
                    <a:pt x="42220" y="9942"/>
                    <a:pt x="42232" y="9954"/>
                  </a:cubicBezTo>
                  <a:cubicBezTo>
                    <a:pt x="42220" y="9954"/>
                    <a:pt x="42184" y="9954"/>
                    <a:pt x="42184" y="9930"/>
                  </a:cubicBezTo>
                  <a:close/>
                  <a:moveTo>
                    <a:pt x="37410" y="9835"/>
                  </a:moveTo>
                  <a:lnTo>
                    <a:pt x="37410" y="9906"/>
                  </a:lnTo>
                  <a:cubicBezTo>
                    <a:pt x="37374" y="9942"/>
                    <a:pt x="37326" y="9954"/>
                    <a:pt x="37290" y="9966"/>
                  </a:cubicBezTo>
                  <a:cubicBezTo>
                    <a:pt x="37314" y="9954"/>
                    <a:pt x="37338" y="9906"/>
                    <a:pt x="37374" y="9883"/>
                  </a:cubicBezTo>
                  <a:lnTo>
                    <a:pt x="37410" y="9835"/>
                  </a:lnTo>
                  <a:close/>
                  <a:moveTo>
                    <a:pt x="42339" y="9752"/>
                  </a:moveTo>
                  <a:cubicBezTo>
                    <a:pt x="42351" y="9764"/>
                    <a:pt x="42374" y="9776"/>
                    <a:pt x="42374" y="9811"/>
                  </a:cubicBezTo>
                  <a:cubicBezTo>
                    <a:pt x="42339" y="9847"/>
                    <a:pt x="42315" y="9906"/>
                    <a:pt x="42279" y="9966"/>
                  </a:cubicBezTo>
                  <a:cubicBezTo>
                    <a:pt x="42279" y="9954"/>
                    <a:pt x="42279" y="9942"/>
                    <a:pt x="42267" y="9942"/>
                  </a:cubicBezTo>
                  <a:cubicBezTo>
                    <a:pt x="42243" y="9930"/>
                    <a:pt x="42232" y="9906"/>
                    <a:pt x="42208" y="9895"/>
                  </a:cubicBezTo>
                  <a:cubicBezTo>
                    <a:pt x="42243" y="9835"/>
                    <a:pt x="42291" y="9787"/>
                    <a:pt x="42339" y="9752"/>
                  </a:cubicBezTo>
                  <a:close/>
                  <a:moveTo>
                    <a:pt x="35671" y="9716"/>
                  </a:moveTo>
                  <a:cubicBezTo>
                    <a:pt x="35778" y="9728"/>
                    <a:pt x="35886" y="9764"/>
                    <a:pt x="35969" y="9776"/>
                  </a:cubicBezTo>
                  <a:cubicBezTo>
                    <a:pt x="35981" y="9811"/>
                    <a:pt x="36016" y="9835"/>
                    <a:pt x="36028" y="9871"/>
                  </a:cubicBezTo>
                  <a:cubicBezTo>
                    <a:pt x="36016" y="9871"/>
                    <a:pt x="36005" y="9871"/>
                    <a:pt x="36005" y="9883"/>
                  </a:cubicBezTo>
                  <a:cubicBezTo>
                    <a:pt x="35909" y="9895"/>
                    <a:pt x="35838" y="9930"/>
                    <a:pt x="35766" y="9954"/>
                  </a:cubicBezTo>
                  <a:cubicBezTo>
                    <a:pt x="35731" y="9966"/>
                    <a:pt x="35719" y="9966"/>
                    <a:pt x="35683" y="9990"/>
                  </a:cubicBezTo>
                  <a:cubicBezTo>
                    <a:pt x="35683" y="9906"/>
                    <a:pt x="35671" y="9823"/>
                    <a:pt x="35671" y="9728"/>
                  </a:cubicBezTo>
                  <a:lnTo>
                    <a:pt x="35671" y="9716"/>
                  </a:lnTo>
                  <a:close/>
                  <a:moveTo>
                    <a:pt x="43875" y="9930"/>
                  </a:moveTo>
                  <a:lnTo>
                    <a:pt x="43875" y="9930"/>
                  </a:lnTo>
                  <a:cubicBezTo>
                    <a:pt x="43887" y="9942"/>
                    <a:pt x="43898" y="9954"/>
                    <a:pt x="43922" y="9954"/>
                  </a:cubicBezTo>
                  <a:cubicBezTo>
                    <a:pt x="43934" y="9954"/>
                    <a:pt x="43934" y="9966"/>
                    <a:pt x="43946" y="9966"/>
                  </a:cubicBezTo>
                  <a:cubicBezTo>
                    <a:pt x="43946" y="9990"/>
                    <a:pt x="43946" y="9990"/>
                    <a:pt x="43934" y="10002"/>
                  </a:cubicBezTo>
                  <a:cubicBezTo>
                    <a:pt x="43922" y="9966"/>
                    <a:pt x="43887" y="9954"/>
                    <a:pt x="43875" y="9930"/>
                  </a:cubicBezTo>
                  <a:close/>
                  <a:moveTo>
                    <a:pt x="31837" y="9930"/>
                  </a:moveTo>
                  <a:lnTo>
                    <a:pt x="31837" y="9990"/>
                  </a:lnTo>
                  <a:cubicBezTo>
                    <a:pt x="31802" y="10002"/>
                    <a:pt x="31778" y="10014"/>
                    <a:pt x="31742" y="10014"/>
                  </a:cubicBezTo>
                  <a:cubicBezTo>
                    <a:pt x="31730" y="9990"/>
                    <a:pt x="31742" y="9954"/>
                    <a:pt x="31742" y="9930"/>
                  </a:cubicBezTo>
                  <a:close/>
                  <a:moveTo>
                    <a:pt x="35493" y="9692"/>
                  </a:moveTo>
                  <a:cubicBezTo>
                    <a:pt x="35528" y="9692"/>
                    <a:pt x="35552" y="9704"/>
                    <a:pt x="35564" y="9704"/>
                  </a:cubicBezTo>
                  <a:cubicBezTo>
                    <a:pt x="35564" y="9716"/>
                    <a:pt x="35588" y="9728"/>
                    <a:pt x="35588" y="9752"/>
                  </a:cubicBezTo>
                  <a:cubicBezTo>
                    <a:pt x="35600" y="9835"/>
                    <a:pt x="35612" y="9930"/>
                    <a:pt x="35624" y="10002"/>
                  </a:cubicBezTo>
                  <a:cubicBezTo>
                    <a:pt x="35612" y="10002"/>
                    <a:pt x="35612" y="10014"/>
                    <a:pt x="35600" y="10014"/>
                  </a:cubicBezTo>
                  <a:cubicBezTo>
                    <a:pt x="35588" y="9954"/>
                    <a:pt x="35552" y="9895"/>
                    <a:pt x="35528" y="9835"/>
                  </a:cubicBezTo>
                  <a:cubicBezTo>
                    <a:pt x="35493" y="9787"/>
                    <a:pt x="35481" y="9728"/>
                    <a:pt x="35445" y="9692"/>
                  </a:cubicBezTo>
                  <a:close/>
                  <a:moveTo>
                    <a:pt x="30837" y="9835"/>
                  </a:moveTo>
                  <a:cubicBezTo>
                    <a:pt x="30837" y="9895"/>
                    <a:pt x="30849" y="9942"/>
                    <a:pt x="30849" y="10002"/>
                  </a:cubicBezTo>
                  <a:lnTo>
                    <a:pt x="30849" y="10026"/>
                  </a:lnTo>
                  <a:cubicBezTo>
                    <a:pt x="30825" y="10014"/>
                    <a:pt x="30790" y="10014"/>
                    <a:pt x="30766" y="10014"/>
                  </a:cubicBezTo>
                  <a:cubicBezTo>
                    <a:pt x="30778" y="9966"/>
                    <a:pt x="30790" y="9930"/>
                    <a:pt x="30825" y="9883"/>
                  </a:cubicBezTo>
                  <a:cubicBezTo>
                    <a:pt x="30837" y="9871"/>
                    <a:pt x="30837" y="9847"/>
                    <a:pt x="30837" y="9835"/>
                  </a:cubicBezTo>
                  <a:close/>
                  <a:moveTo>
                    <a:pt x="44327" y="9525"/>
                  </a:moveTo>
                  <a:lnTo>
                    <a:pt x="44327" y="9633"/>
                  </a:lnTo>
                  <a:cubicBezTo>
                    <a:pt x="44315" y="9716"/>
                    <a:pt x="44315" y="9787"/>
                    <a:pt x="44303" y="9883"/>
                  </a:cubicBezTo>
                  <a:cubicBezTo>
                    <a:pt x="44303" y="9895"/>
                    <a:pt x="44303" y="9895"/>
                    <a:pt x="44291" y="9906"/>
                  </a:cubicBezTo>
                  <a:cubicBezTo>
                    <a:pt x="44268" y="9954"/>
                    <a:pt x="44244" y="10002"/>
                    <a:pt x="44208" y="10037"/>
                  </a:cubicBezTo>
                  <a:lnTo>
                    <a:pt x="44113" y="9942"/>
                  </a:lnTo>
                  <a:cubicBezTo>
                    <a:pt x="44125" y="9906"/>
                    <a:pt x="44137" y="9895"/>
                    <a:pt x="44148" y="9871"/>
                  </a:cubicBezTo>
                  <a:cubicBezTo>
                    <a:pt x="44220" y="9811"/>
                    <a:pt x="44244" y="9752"/>
                    <a:pt x="44291" y="9656"/>
                  </a:cubicBezTo>
                  <a:lnTo>
                    <a:pt x="44327" y="9525"/>
                  </a:lnTo>
                  <a:close/>
                  <a:moveTo>
                    <a:pt x="40053" y="10026"/>
                  </a:moveTo>
                  <a:cubicBezTo>
                    <a:pt x="40053" y="10026"/>
                    <a:pt x="40029" y="10026"/>
                    <a:pt x="40029" y="10049"/>
                  </a:cubicBezTo>
                  <a:lnTo>
                    <a:pt x="40029" y="10026"/>
                  </a:lnTo>
                  <a:close/>
                  <a:moveTo>
                    <a:pt x="40434" y="10049"/>
                  </a:moveTo>
                  <a:cubicBezTo>
                    <a:pt x="40422" y="10049"/>
                    <a:pt x="40410" y="10061"/>
                    <a:pt x="40410" y="10061"/>
                  </a:cubicBezTo>
                  <a:lnTo>
                    <a:pt x="40410" y="10049"/>
                  </a:lnTo>
                  <a:close/>
                  <a:moveTo>
                    <a:pt x="42671" y="9990"/>
                  </a:moveTo>
                  <a:lnTo>
                    <a:pt x="42671" y="9990"/>
                  </a:lnTo>
                  <a:cubicBezTo>
                    <a:pt x="42648" y="10014"/>
                    <a:pt x="42636" y="10026"/>
                    <a:pt x="42624" y="10061"/>
                  </a:cubicBezTo>
                  <a:lnTo>
                    <a:pt x="42624" y="10049"/>
                  </a:lnTo>
                  <a:cubicBezTo>
                    <a:pt x="42636" y="10026"/>
                    <a:pt x="42648" y="10014"/>
                    <a:pt x="42671" y="9990"/>
                  </a:cubicBezTo>
                  <a:close/>
                  <a:moveTo>
                    <a:pt x="31623" y="9168"/>
                  </a:moveTo>
                  <a:cubicBezTo>
                    <a:pt x="31623" y="9275"/>
                    <a:pt x="31635" y="9359"/>
                    <a:pt x="31635" y="9454"/>
                  </a:cubicBezTo>
                  <a:cubicBezTo>
                    <a:pt x="31659" y="9466"/>
                    <a:pt x="31635" y="9466"/>
                    <a:pt x="31659" y="9478"/>
                  </a:cubicBezTo>
                  <a:lnTo>
                    <a:pt x="31659" y="9549"/>
                  </a:lnTo>
                  <a:cubicBezTo>
                    <a:pt x="31659" y="9656"/>
                    <a:pt x="31671" y="9752"/>
                    <a:pt x="31671" y="9835"/>
                  </a:cubicBezTo>
                  <a:lnTo>
                    <a:pt x="31671" y="9883"/>
                  </a:lnTo>
                  <a:lnTo>
                    <a:pt x="31611" y="9883"/>
                  </a:lnTo>
                  <a:cubicBezTo>
                    <a:pt x="31575" y="9883"/>
                    <a:pt x="31552" y="9871"/>
                    <a:pt x="31540" y="9871"/>
                  </a:cubicBezTo>
                  <a:cubicBezTo>
                    <a:pt x="31516" y="9871"/>
                    <a:pt x="31504" y="9847"/>
                    <a:pt x="31492" y="9847"/>
                  </a:cubicBezTo>
                  <a:lnTo>
                    <a:pt x="31480" y="9847"/>
                  </a:lnTo>
                  <a:cubicBezTo>
                    <a:pt x="31492" y="9847"/>
                    <a:pt x="31504" y="9871"/>
                    <a:pt x="31516" y="9871"/>
                  </a:cubicBezTo>
                  <a:cubicBezTo>
                    <a:pt x="31540" y="9883"/>
                    <a:pt x="31564" y="9883"/>
                    <a:pt x="31599" y="9895"/>
                  </a:cubicBezTo>
                  <a:cubicBezTo>
                    <a:pt x="31611" y="9895"/>
                    <a:pt x="31623" y="9895"/>
                    <a:pt x="31635" y="9906"/>
                  </a:cubicBezTo>
                  <a:lnTo>
                    <a:pt x="31671" y="9906"/>
                  </a:lnTo>
                  <a:cubicBezTo>
                    <a:pt x="31671" y="9954"/>
                    <a:pt x="31671" y="9978"/>
                    <a:pt x="31683" y="10026"/>
                  </a:cubicBezTo>
                  <a:cubicBezTo>
                    <a:pt x="31659" y="10049"/>
                    <a:pt x="31623" y="10049"/>
                    <a:pt x="31599" y="10061"/>
                  </a:cubicBezTo>
                  <a:cubicBezTo>
                    <a:pt x="31552" y="10073"/>
                    <a:pt x="31504" y="10073"/>
                    <a:pt x="31456" y="10073"/>
                  </a:cubicBezTo>
                  <a:lnTo>
                    <a:pt x="31433" y="10073"/>
                  </a:lnTo>
                  <a:lnTo>
                    <a:pt x="31480" y="9847"/>
                  </a:lnTo>
                  <a:lnTo>
                    <a:pt x="31468" y="9847"/>
                  </a:lnTo>
                  <a:cubicBezTo>
                    <a:pt x="31468" y="9823"/>
                    <a:pt x="31492" y="9776"/>
                    <a:pt x="31492" y="9752"/>
                  </a:cubicBezTo>
                  <a:lnTo>
                    <a:pt x="31623" y="9168"/>
                  </a:lnTo>
                  <a:close/>
                  <a:moveTo>
                    <a:pt x="42994" y="10014"/>
                  </a:moveTo>
                  <a:lnTo>
                    <a:pt x="42934" y="10073"/>
                  </a:lnTo>
                  <a:cubicBezTo>
                    <a:pt x="42934" y="10073"/>
                    <a:pt x="42970" y="10061"/>
                    <a:pt x="42994" y="10014"/>
                  </a:cubicBezTo>
                  <a:close/>
                  <a:moveTo>
                    <a:pt x="31123" y="9073"/>
                  </a:moveTo>
                  <a:cubicBezTo>
                    <a:pt x="31135" y="9168"/>
                    <a:pt x="31135" y="9275"/>
                    <a:pt x="31147" y="9359"/>
                  </a:cubicBezTo>
                  <a:cubicBezTo>
                    <a:pt x="31159" y="9430"/>
                    <a:pt x="31171" y="9525"/>
                    <a:pt x="31194" y="9597"/>
                  </a:cubicBezTo>
                  <a:cubicBezTo>
                    <a:pt x="31206" y="9668"/>
                    <a:pt x="31218" y="9752"/>
                    <a:pt x="31242" y="9811"/>
                  </a:cubicBezTo>
                  <a:lnTo>
                    <a:pt x="31278" y="9990"/>
                  </a:lnTo>
                  <a:cubicBezTo>
                    <a:pt x="31302" y="10026"/>
                    <a:pt x="31302" y="10061"/>
                    <a:pt x="31314" y="10085"/>
                  </a:cubicBezTo>
                  <a:lnTo>
                    <a:pt x="31183" y="10085"/>
                  </a:lnTo>
                  <a:cubicBezTo>
                    <a:pt x="31087" y="10085"/>
                    <a:pt x="31016" y="10073"/>
                    <a:pt x="30956" y="10061"/>
                  </a:cubicBezTo>
                  <a:lnTo>
                    <a:pt x="30956" y="10002"/>
                  </a:lnTo>
                  <a:lnTo>
                    <a:pt x="30956" y="9656"/>
                  </a:lnTo>
                  <a:cubicBezTo>
                    <a:pt x="30944" y="9609"/>
                    <a:pt x="30944" y="9585"/>
                    <a:pt x="30944" y="9549"/>
                  </a:cubicBezTo>
                  <a:cubicBezTo>
                    <a:pt x="31004" y="9406"/>
                    <a:pt x="31063" y="9240"/>
                    <a:pt x="31123" y="9073"/>
                  </a:cubicBezTo>
                  <a:close/>
                  <a:moveTo>
                    <a:pt x="31599" y="7906"/>
                  </a:moveTo>
                  <a:lnTo>
                    <a:pt x="31599" y="7918"/>
                  </a:lnTo>
                  <a:cubicBezTo>
                    <a:pt x="31552" y="8001"/>
                    <a:pt x="31540" y="8097"/>
                    <a:pt x="31516" y="8156"/>
                  </a:cubicBezTo>
                  <a:lnTo>
                    <a:pt x="31516" y="8275"/>
                  </a:lnTo>
                  <a:cubicBezTo>
                    <a:pt x="31516" y="8240"/>
                    <a:pt x="31516" y="8216"/>
                    <a:pt x="31540" y="8156"/>
                  </a:cubicBezTo>
                  <a:cubicBezTo>
                    <a:pt x="31552" y="8097"/>
                    <a:pt x="31564" y="8037"/>
                    <a:pt x="31599" y="7966"/>
                  </a:cubicBezTo>
                  <a:cubicBezTo>
                    <a:pt x="31599" y="8121"/>
                    <a:pt x="31599" y="8323"/>
                    <a:pt x="31611" y="8513"/>
                  </a:cubicBezTo>
                  <a:cubicBezTo>
                    <a:pt x="31564" y="8704"/>
                    <a:pt x="31540" y="8894"/>
                    <a:pt x="31504" y="9097"/>
                  </a:cubicBezTo>
                  <a:cubicBezTo>
                    <a:pt x="31480" y="9311"/>
                    <a:pt x="31433" y="9537"/>
                    <a:pt x="31397" y="9752"/>
                  </a:cubicBezTo>
                  <a:cubicBezTo>
                    <a:pt x="31385" y="9847"/>
                    <a:pt x="31373" y="9966"/>
                    <a:pt x="31373" y="10085"/>
                  </a:cubicBezTo>
                  <a:lnTo>
                    <a:pt x="31325" y="10085"/>
                  </a:lnTo>
                  <a:cubicBezTo>
                    <a:pt x="31325" y="10061"/>
                    <a:pt x="31314" y="10026"/>
                    <a:pt x="31314" y="9990"/>
                  </a:cubicBezTo>
                  <a:cubicBezTo>
                    <a:pt x="31302" y="9930"/>
                    <a:pt x="31302" y="9871"/>
                    <a:pt x="31278" y="9811"/>
                  </a:cubicBezTo>
                  <a:cubicBezTo>
                    <a:pt x="31266" y="9752"/>
                    <a:pt x="31266" y="9668"/>
                    <a:pt x="31266" y="9597"/>
                  </a:cubicBezTo>
                  <a:cubicBezTo>
                    <a:pt x="31266" y="9525"/>
                    <a:pt x="31254" y="9454"/>
                    <a:pt x="31254" y="9359"/>
                  </a:cubicBezTo>
                  <a:cubicBezTo>
                    <a:pt x="31254" y="9192"/>
                    <a:pt x="31230" y="9014"/>
                    <a:pt x="31254" y="8859"/>
                  </a:cubicBezTo>
                  <a:lnTo>
                    <a:pt x="31254" y="8752"/>
                  </a:lnTo>
                  <a:cubicBezTo>
                    <a:pt x="31373" y="8418"/>
                    <a:pt x="31492" y="8109"/>
                    <a:pt x="31575" y="7906"/>
                  </a:cubicBezTo>
                  <a:close/>
                  <a:moveTo>
                    <a:pt x="35362" y="9668"/>
                  </a:moveTo>
                  <a:cubicBezTo>
                    <a:pt x="35385" y="9752"/>
                    <a:pt x="35433" y="9811"/>
                    <a:pt x="35469" y="9871"/>
                  </a:cubicBezTo>
                  <a:cubicBezTo>
                    <a:pt x="35493" y="9930"/>
                    <a:pt x="35540" y="9966"/>
                    <a:pt x="35564" y="10026"/>
                  </a:cubicBezTo>
                  <a:cubicBezTo>
                    <a:pt x="35552" y="10026"/>
                    <a:pt x="35540" y="10049"/>
                    <a:pt x="35528" y="10049"/>
                  </a:cubicBezTo>
                  <a:cubicBezTo>
                    <a:pt x="35481" y="10061"/>
                    <a:pt x="35421" y="10085"/>
                    <a:pt x="35374" y="10109"/>
                  </a:cubicBezTo>
                  <a:cubicBezTo>
                    <a:pt x="35350" y="10002"/>
                    <a:pt x="35326" y="9871"/>
                    <a:pt x="35302" y="9752"/>
                  </a:cubicBezTo>
                  <a:cubicBezTo>
                    <a:pt x="35302" y="9728"/>
                    <a:pt x="35302" y="9704"/>
                    <a:pt x="35314" y="9668"/>
                  </a:cubicBezTo>
                  <a:close/>
                  <a:moveTo>
                    <a:pt x="41791" y="10002"/>
                  </a:moveTo>
                  <a:cubicBezTo>
                    <a:pt x="41815" y="10002"/>
                    <a:pt x="41862" y="10002"/>
                    <a:pt x="41910" y="10014"/>
                  </a:cubicBezTo>
                  <a:cubicBezTo>
                    <a:pt x="41874" y="10049"/>
                    <a:pt x="41862" y="10085"/>
                    <a:pt x="41839" y="10121"/>
                  </a:cubicBezTo>
                  <a:cubicBezTo>
                    <a:pt x="41803" y="10085"/>
                    <a:pt x="41779" y="10073"/>
                    <a:pt x="41743" y="10061"/>
                  </a:cubicBezTo>
                  <a:lnTo>
                    <a:pt x="41743" y="10026"/>
                  </a:lnTo>
                  <a:cubicBezTo>
                    <a:pt x="41755" y="10026"/>
                    <a:pt x="41755" y="10014"/>
                    <a:pt x="41779" y="10014"/>
                  </a:cubicBezTo>
                  <a:lnTo>
                    <a:pt x="41791" y="10002"/>
                  </a:lnTo>
                  <a:close/>
                  <a:moveTo>
                    <a:pt x="37398" y="9966"/>
                  </a:moveTo>
                  <a:lnTo>
                    <a:pt x="37398" y="10037"/>
                  </a:lnTo>
                  <a:lnTo>
                    <a:pt x="37398" y="10061"/>
                  </a:lnTo>
                  <a:cubicBezTo>
                    <a:pt x="37350" y="10073"/>
                    <a:pt x="37338" y="10109"/>
                    <a:pt x="37314" y="10121"/>
                  </a:cubicBezTo>
                  <a:cubicBezTo>
                    <a:pt x="37290" y="10133"/>
                    <a:pt x="37279" y="10133"/>
                    <a:pt x="37279" y="10145"/>
                  </a:cubicBezTo>
                  <a:lnTo>
                    <a:pt x="37279" y="10014"/>
                  </a:lnTo>
                  <a:cubicBezTo>
                    <a:pt x="37326" y="10002"/>
                    <a:pt x="37350" y="9990"/>
                    <a:pt x="37398" y="9966"/>
                  </a:cubicBezTo>
                  <a:close/>
                  <a:moveTo>
                    <a:pt x="40291" y="10026"/>
                  </a:moveTo>
                  <a:lnTo>
                    <a:pt x="40291" y="10121"/>
                  </a:lnTo>
                  <a:cubicBezTo>
                    <a:pt x="40267" y="10133"/>
                    <a:pt x="40255" y="10133"/>
                    <a:pt x="40243" y="10145"/>
                  </a:cubicBezTo>
                  <a:lnTo>
                    <a:pt x="40243" y="10026"/>
                  </a:lnTo>
                  <a:close/>
                  <a:moveTo>
                    <a:pt x="38576" y="10145"/>
                  </a:moveTo>
                  <a:cubicBezTo>
                    <a:pt x="38564" y="10168"/>
                    <a:pt x="38564" y="10168"/>
                    <a:pt x="38541" y="10168"/>
                  </a:cubicBezTo>
                  <a:cubicBezTo>
                    <a:pt x="38564" y="10168"/>
                    <a:pt x="38564" y="10145"/>
                    <a:pt x="38576" y="10145"/>
                  </a:cubicBezTo>
                  <a:close/>
                  <a:moveTo>
                    <a:pt x="40077" y="10085"/>
                  </a:moveTo>
                  <a:cubicBezTo>
                    <a:pt x="40088" y="10109"/>
                    <a:pt x="40088" y="10133"/>
                    <a:pt x="40112" y="10145"/>
                  </a:cubicBezTo>
                  <a:lnTo>
                    <a:pt x="40112" y="10168"/>
                  </a:lnTo>
                  <a:cubicBezTo>
                    <a:pt x="40077" y="10168"/>
                    <a:pt x="40053" y="10145"/>
                    <a:pt x="40017" y="10145"/>
                  </a:cubicBezTo>
                  <a:lnTo>
                    <a:pt x="40017" y="10133"/>
                  </a:lnTo>
                  <a:cubicBezTo>
                    <a:pt x="40029" y="10121"/>
                    <a:pt x="40065" y="10109"/>
                    <a:pt x="40077" y="10085"/>
                  </a:cubicBezTo>
                  <a:close/>
                  <a:moveTo>
                    <a:pt x="34659" y="10014"/>
                  </a:moveTo>
                  <a:cubicBezTo>
                    <a:pt x="34671" y="10049"/>
                    <a:pt x="34695" y="10061"/>
                    <a:pt x="34707" y="10073"/>
                  </a:cubicBezTo>
                  <a:cubicBezTo>
                    <a:pt x="34731" y="10121"/>
                    <a:pt x="34766" y="10145"/>
                    <a:pt x="34790" y="10192"/>
                  </a:cubicBezTo>
                  <a:lnTo>
                    <a:pt x="34635" y="10192"/>
                  </a:lnTo>
                  <a:lnTo>
                    <a:pt x="34635" y="10026"/>
                  </a:lnTo>
                  <a:cubicBezTo>
                    <a:pt x="34647" y="10026"/>
                    <a:pt x="34647" y="10014"/>
                    <a:pt x="34659" y="10014"/>
                  </a:cubicBezTo>
                  <a:close/>
                  <a:moveTo>
                    <a:pt x="34873" y="9883"/>
                  </a:moveTo>
                  <a:cubicBezTo>
                    <a:pt x="34885" y="9906"/>
                    <a:pt x="34897" y="9930"/>
                    <a:pt x="34897" y="9954"/>
                  </a:cubicBezTo>
                  <a:cubicBezTo>
                    <a:pt x="34945" y="10049"/>
                    <a:pt x="34993" y="10121"/>
                    <a:pt x="35016" y="10192"/>
                  </a:cubicBezTo>
                  <a:lnTo>
                    <a:pt x="34850" y="10192"/>
                  </a:lnTo>
                  <a:cubicBezTo>
                    <a:pt x="34826" y="10145"/>
                    <a:pt x="34790" y="10085"/>
                    <a:pt x="34766" y="10049"/>
                  </a:cubicBezTo>
                  <a:cubicBezTo>
                    <a:pt x="34743" y="10026"/>
                    <a:pt x="34731" y="10002"/>
                    <a:pt x="34719" y="9990"/>
                  </a:cubicBezTo>
                  <a:cubicBezTo>
                    <a:pt x="34766" y="9942"/>
                    <a:pt x="34814" y="9906"/>
                    <a:pt x="34873" y="9883"/>
                  </a:cubicBezTo>
                  <a:close/>
                  <a:moveTo>
                    <a:pt x="34993" y="9787"/>
                  </a:moveTo>
                  <a:cubicBezTo>
                    <a:pt x="35016" y="9930"/>
                    <a:pt x="35052" y="10061"/>
                    <a:pt x="35064" y="10192"/>
                  </a:cubicBezTo>
                  <a:cubicBezTo>
                    <a:pt x="35016" y="10121"/>
                    <a:pt x="34993" y="10014"/>
                    <a:pt x="34957" y="9930"/>
                  </a:cubicBezTo>
                  <a:cubicBezTo>
                    <a:pt x="34945" y="9895"/>
                    <a:pt x="34945" y="9871"/>
                    <a:pt x="34933" y="9835"/>
                  </a:cubicBezTo>
                  <a:cubicBezTo>
                    <a:pt x="34945" y="9823"/>
                    <a:pt x="34969" y="9811"/>
                    <a:pt x="34993" y="9787"/>
                  </a:cubicBezTo>
                  <a:close/>
                  <a:moveTo>
                    <a:pt x="35147" y="9692"/>
                  </a:moveTo>
                  <a:cubicBezTo>
                    <a:pt x="35171" y="9716"/>
                    <a:pt x="35183" y="9752"/>
                    <a:pt x="35195" y="9764"/>
                  </a:cubicBezTo>
                  <a:cubicBezTo>
                    <a:pt x="35243" y="9895"/>
                    <a:pt x="35266" y="10026"/>
                    <a:pt x="35314" y="10145"/>
                  </a:cubicBezTo>
                  <a:cubicBezTo>
                    <a:pt x="35314" y="10145"/>
                    <a:pt x="35302" y="10145"/>
                    <a:pt x="35302" y="10168"/>
                  </a:cubicBezTo>
                  <a:cubicBezTo>
                    <a:pt x="35266" y="10180"/>
                    <a:pt x="35254" y="10192"/>
                    <a:pt x="35231" y="10192"/>
                  </a:cubicBezTo>
                  <a:lnTo>
                    <a:pt x="35124" y="10192"/>
                  </a:lnTo>
                  <a:cubicBezTo>
                    <a:pt x="35112" y="10049"/>
                    <a:pt x="35088" y="9895"/>
                    <a:pt x="35076" y="9728"/>
                  </a:cubicBezTo>
                  <a:cubicBezTo>
                    <a:pt x="35112" y="9716"/>
                    <a:pt x="35124" y="9704"/>
                    <a:pt x="35147" y="9692"/>
                  </a:cubicBezTo>
                  <a:close/>
                  <a:moveTo>
                    <a:pt x="40303" y="10180"/>
                  </a:moveTo>
                  <a:cubicBezTo>
                    <a:pt x="40303" y="10192"/>
                    <a:pt x="40291" y="10192"/>
                    <a:pt x="40267" y="10192"/>
                  </a:cubicBezTo>
                  <a:cubicBezTo>
                    <a:pt x="40291" y="10192"/>
                    <a:pt x="40291" y="10192"/>
                    <a:pt x="40303" y="10180"/>
                  </a:cubicBezTo>
                  <a:close/>
                  <a:moveTo>
                    <a:pt x="34516" y="10121"/>
                  </a:moveTo>
                  <a:lnTo>
                    <a:pt x="34516" y="10204"/>
                  </a:lnTo>
                  <a:cubicBezTo>
                    <a:pt x="34481" y="10204"/>
                    <a:pt x="34457" y="10192"/>
                    <a:pt x="34409" y="10192"/>
                  </a:cubicBezTo>
                  <a:cubicBezTo>
                    <a:pt x="34457" y="10168"/>
                    <a:pt x="34481" y="10133"/>
                    <a:pt x="34516" y="10121"/>
                  </a:cubicBezTo>
                  <a:close/>
                  <a:moveTo>
                    <a:pt x="44053" y="10061"/>
                  </a:moveTo>
                  <a:cubicBezTo>
                    <a:pt x="44089" y="10085"/>
                    <a:pt x="44137" y="10121"/>
                    <a:pt x="44172" y="10145"/>
                  </a:cubicBezTo>
                  <a:cubicBezTo>
                    <a:pt x="44172" y="10180"/>
                    <a:pt x="44160" y="10204"/>
                    <a:pt x="44125" y="10228"/>
                  </a:cubicBezTo>
                  <a:cubicBezTo>
                    <a:pt x="44089" y="10180"/>
                    <a:pt x="44065" y="10133"/>
                    <a:pt x="44017" y="10097"/>
                  </a:cubicBezTo>
                  <a:cubicBezTo>
                    <a:pt x="44017" y="10085"/>
                    <a:pt x="44029" y="10085"/>
                    <a:pt x="44029" y="10073"/>
                  </a:cubicBezTo>
                  <a:lnTo>
                    <a:pt x="44053" y="10061"/>
                  </a:lnTo>
                  <a:close/>
                  <a:moveTo>
                    <a:pt x="30671" y="10168"/>
                  </a:moveTo>
                  <a:cubicBezTo>
                    <a:pt x="30659" y="10192"/>
                    <a:pt x="30635" y="10228"/>
                    <a:pt x="30623" y="10240"/>
                  </a:cubicBezTo>
                  <a:cubicBezTo>
                    <a:pt x="30635" y="10228"/>
                    <a:pt x="30659" y="10204"/>
                    <a:pt x="30671" y="10168"/>
                  </a:cubicBezTo>
                  <a:close/>
                  <a:moveTo>
                    <a:pt x="40446" y="10133"/>
                  </a:moveTo>
                  <a:lnTo>
                    <a:pt x="40446" y="10240"/>
                  </a:lnTo>
                  <a:cubicBezTo>
                    <a:pt x="40434" y="10240"/>
                    <a:pt x="40422" y="10228"/>
                    <a:pt x="40410" y="10228"/>
                  </a:cubicBezTo>
                  <a:cubicBezTo>
                    <a:pt x="40386" y="10192"/>
                    <a:pt x="40410" y="10168"/>
                    <a:pt x="40410" y="10145"/>
                  </a:cubicBezTo>
                  <a:cubicBezTo>
                    <a:pt x="40422" y="10145"/>
                    <a:pt x="40434" y="10133"/>
                    <a:pt x="40446" y="10133"/>
                  </a:cubicBezTo>
                  <a:close/>
                  <a:moveTo>
                    <a:pt x="41696" y="10228"/>
                  </a:moveTo>
                  <a:cubicBezTo>
                    <a:pt x="41720" y="10228"/>
                    <a:pt x="41720" y="10240"/>
                    <a:pt x="41720" y="10252"/>
                  </a:cubicBezTo>
                  <a:cubicBezTo>
                    <a:pt x="41720" y="10240"/>
                    <a:pt x="41696" y="10240"/>
                    <a:pt x="41696" y="10228"/>
                  </a:cubicBezTo>
                  <a:close/>
                  <a:moveTo>
                    <a:pt x="42101" y="10014"/>
                  </a:moveTo>
                  <a:cubicBezTo>
                    <a:pt x="42148" y="10014"/>
                    <a:pt x="42196" y="10026"/>
                    <a:pt x="42232" y="10026"/>
                  </a:cubicBezTo>
                  <a:lnTo>
                    <a:pt x="42101" y="10252"/>
                  </a:lnTo>
                  <a:lnTo>
                    <a:pt x="42029" y="10252"/>
                  </a:lnTo>
                  <a:cubicBezTo>
                    <a:pt x="41993" y="10240"/>
                    <a:pt x="41982" y="10228"/>
                    <a:pt x="41958" y="10192"/>
                  </a:cubicBezTo>
                  <a:cubicBezTo>
                    <a:pt x="42017" y="10133"/>
                    <a:pt x="42053" y="10073"/>
                    <a:pt x="42101" y="10014"/>
                  </a:cubicBezTo>
                  <a:close/>
                  <a:moveTo>
                    <a:pt x="31659" y="10180"/>
                  </a:moveTo>
                  <a:lnTo>
                    <a:pt x="31623" y="10204"/>
                  </a:lnTo>
                  <a:lnTo>
                    <a:pt x="31397" y="10299"/>
                  </a:lnTo>
                  <a:cubicBezTo>
                    <a:pt x="31397" y="10264"/>
                    <a:pt x="31397" y="10228"/>
                    <a:pt x="31421" y="10180"/>
                  </a:cubicBezTo>
                  <a:close/>
                  <a:moveTo>
                    <a:pt x="42577" y="10109"/>
                  </a:moveTo>
                  <a:cubicBezTo>
                    <a:pt x="42577" y="10109"/>
                    <a:pt x="42577" y="10121"/>
                    <a:pt x="42589" y="10121"/>
                  </a:cubicBezTo>
                  <a:cubicBezTo>
                    <a:pt x="42565" y="10180"/>
                    <a:pt x="42529" y="10240"/>
                    <a:pt x="42482" y="10299"/>
                  </a:cubicBezTo>
                  <a:cubicBezTo>
                    <a:pt x="42470" y="10299"/>
                    <a:pt x="42458" y="10299"/>
                    <a:pt x="42446" y="10287"/>
                  </a:cubicBezTo>
                  <a:cubicBezTo>
                    <a:pt x="42482" y="10240"/>
                    <a:pt x="42529" y="10168"/>
                    <a:pt x="42577" y="10109"/>
                  </a:cubicBezTo>
                  <a:close/>
                  <a:moveTo>
                    <a:pt x="37374" y="10133"/>
                  </a:moveTo>
                  <a:lnTo>
                    <a:pt x="37279" y="10311"/>
                  </a:lnTo>
                  <a:lnTo>
                    <a:pt x="37279" y="10192"/>
                  </a:lnTo>
                  <a:cubicBezTo>
                    <a:pt x="37290" y="10180"/>
                    <a:pt x="37314" y="10168"/>
                    <a:pt x="37338" y="10145"/>
                  </a:cubicBezTo>
                  <a:cubicBezTo>
                    <a:pt x="37350" y="10145"/>
                    <a:pt x="37350" y="10133"/>
                    <a:pt x="37374" y="10133"/>
                  </a:cubicBezTo>
                  <a:close/>
                  <a:moveTo>
                    <a:pt x="40731" y="10145"/>
                  </a:moveTo>
                  <a:lnTo>
                    <a:pt x="40731" y="10180"/>
                  </a:lnTo>
                  <a:cubicBezTo>
                    <a:pt x="40731" y="10228"/>
                    <a:pt x="40731" y="10264"/>
                    <a:pt x="40743" y="10311"/>
                  </a:cubicBezTo>
                  <a:cubicBezTo>
                    <a:pt x="40719" y="10311"/>
                    <a:pt x="40708" y="10299"/>
                    <a:pt x="40708" y="10299"/>
                  </a:cubicBezTo>
                  <a:cubicBezTo>
                    <a:pt x="40719" y="10252"/>
                    <a:pt x="40719" y="10192"/>
                    <a:pt x="40731" y="10145"/>
                  </a:cubicBezTo>
                  <a:close/>
                  <a:moveTo>
                    <a:pt x="42708" y="10311"/>
                  </a:moveTo>
                  <a:cubicBezTo>
                    <a:pt x="42732" y="10323"/>
                    <a:pt x="42744" y="10359"/>
                    <a:pt x="42744" y="10371"/>
                  </a:cubicBezTo>
                  <a:cubicBezTo>
                    <a:pt x="42732" y="10371"/>
                    <a:pt x="42696" y="10359"/>
                    <a:pt x="42684" y="10359"/>
                  </a:cubicBezTo>
                  <a:cubicBezTo>
                    <a:pt x="42696" y="10347"/>
                    <a:pt x="42696" y="10323"/>
                    <a:pt x="42708" y="10311"/>
                  </a:cubicBezTo>
                  <a:close/>
                  <a:moveTo>
                    <a:pt x="42934" y="9978"/>
                  </a:moveTo>
                  <a:cubicBezTo>
                    <a:pt x="42970" y="9990"/>
                    <a:pt x="42982" y="10002"/>
                    <a:pt x="42994" y="10014"/>
                  </a:cubicBezTo>
                  <a:cubicBezTo>
                    <a:pt x="43005" y="10026"/>
                    <a:pt x="43005" y="10026"/>
                    <a:pt x="43005" y="10049"/>
                  </a:cubicBezTo>
                  <a:lnTo>
                    <a:pt x="42922" y="10228"/>
                  </a:lnTo>
                  <a:cubicBezTo>
                    <a:pt x="42886" y="10287"/>
                    <a:pt x="42863" y="10347"/>
                    <a:pt x="42815" y="10395"/>
                  </a:cubicBezTo>
                  <a:cubicBezTo>
                    <a:pt x="42803" y="10395"/>
                    <a:pt x="42779" y="10383"/>
                    <a:pt x="42767" y="10383"/>
                  </a:cubicBezTo>
                  <a:lnTo>
                    <a:pt x="42732" y="10299"/>
                  </a:lnTo>
                  <a:cubicBezTo>
                    <a:pt x="42755" y="10252"/>
                    <a:pt x="42791" y="10204"/>
                    <a:pt x="42815" y="10180"/>
                  </a:cubicBezTo>
                  <a:cubicBezTo>
                    <a:pt x="42827" y="10180"/>
                    <a:pt x="42851" y="10180"/>
                    <a:pt x="42851" y="10192"/>
                  </a:cubicBezTo>
                  <a:cubicBezTo>
                    <a:pt x="42886" y="10204"/>
                    <a:pt x="42922" y="10204"/>
                    <a:pt x="42922" y="10204"/>
                  </a:cubicBezTo>
                  <a:cubicBezTo>
                    <a:pt x="42922" y="10204"/>
                    <a:pt x="42886" y="10192"/>
                    <a:pt x="42851" y="10180"/>
                  </a:cubicBezTo>
                  <a:cubicBezTo>
                    <a:pt x="42827" y="10180"/>
                    <a:pt x="42827" y="10180"/>
                    <a:pt x="42815" y="10168"/>
                  </a:cubicBezTo>
                  <a:cubicBezTo>
                    <a:pt x="42827" y="10145"/>
                    <a:pt x="42851" y="10133"/>
                    <a:pt x="42851" y="10121"/>
                  </a:cubicBezTo>
                  <a:lnTo>
                    <a:pt x="42934" y="9978"/>
                  </a:lnTo>
                  <a:close/>
                  <a:moveTo>
                    <a:pt x="30933" y="10085"/>
                  </a:moveTo>
                  <a:cubicBezTo>
                    <a:pt x="30992" y="10097"/>
                    <a:pt x="31075" y="10133"/>
                    <a:pt x="31159" y="10145"/>
                  </a:cubicBezTo>
                  <a:cubicBezTo>
                    <a:pt x="31206" y="10168"/>
                    <a:pt x="31254" y="10168"/>
                    <a:pt x="31314" y="10180"/>
                  </a:cubicBezTo>
                  <a:lnTo>
                    <a:pt x="31337" y="10180"/>
                  </a:lnTo>
                  <a:cubicBezTo>
                    <a:pt x="31337" y="10180"/>
                    <a:pt x="31337" y="10180"/>
                    <a:pt x="31337" y="10180"/>
                  </a:cubicBezTo>
                  <a:lnTo>
                    <a:pt x="31337" y="10180"/>
                  </a:lnTo>
                  <a:cubicBezTo>
                    <a:pt x="31361" y="10192"/>
                    <a:pt x="31361" y="10204"/>
                    <a:pt x="31361" y="10228"/>
                  </a:cubicBezTo>
                  <a:cubicBezTo>
                    <a:pt x="31361" y="10204"/>
                    <a:pt x="31337" y="10192"/>
                    <a:pt x="31337" y="10180"/>
                  </a:cubicBezTo>
                  <a:lnTo>
                    <a:pt x="31337" y="10180"/>
                  </a:lnTo>
                  <a:cubicBezTo>
                    <a:pt x="31337" y="10204"/>
                    <a:pt x="31349" y="10228"/>
                    <a:pt x="31349" y="10228"/>
                  </a:cubicBezTo>
                  <a:cubicBezTo>
                    <a:pt x="31349" y="10252"/>
                    <a:pt x="31349" y="10287"/>
                    <a:pt x="31337" y="10311"/>
                  </a:cubicBezTo>
                  <a:lnTo>
                    <a:pt x="31337" y="10323"/>
                  </a:lnTo>
                  <a:cubicBezTo>
                    <a:pt x="31254" y="10359"/>
                    <a:pt x="31147" y="10383"/>
                    <a:pt x="31063" y="10418"/>
                  </a:cubicBezTo>
                  <a:cubicBezTo>
                    <a:pt x="31028" y="10430"/>
                    <a:pt x="31004" y="10430"/>
                    <a:pt x="30968" y="10442"/>
                  </a:cubicBezTo>
                  <a:cubicBezTo>
                    <a:pt x="30968" y="10395"/>
                    <a:pt x="30968" y="10359"/>
                    <a:pt x="30956" y="10311"/>
                  </a:cubicBezTo>
                  <a:cubicBezTo>
                    <a:pt x="30956" y="10240"/>
                    <a:pt x="30956" y="10168"/>
                    <a:pt x="30933" y="10085"/>
                  </a:cubicBezTo>
                  <a:close/>
                  <a:moveTo>
                    <a:pt x="40315" y="10383"/>
                  </a:moveTo>
                  <a:cubicBezTo>
                    <a:pt x="40315" y="10418"/>
                    <a:pt x="40327" y="10430"/>
                    <a:pt x="40315" y="10442"/>
                  </a:cubicBezTo>
                  <a:cubicBezTo>
                    <a:pt x="40315" y="10430"/>
                    <a:pt x="40303" y="10418"/>
                    <a:pt x="40303" y="10383"/>
                  </a:cubicBezTo>
                  <a:close/>
                  <a:moveTo>
                    <a:pt x="41982" y="10383"/>
                  </a:moveTo>
                  <a:cubicBezTo>
                    <a:pt x="41970" y="10418"/>
                    <a:pt x="41958" y="10442"/>
                    <a:pt x="41934" y="10466"/>
                  </a:cubicBezTo>
                  <a:lnTo>
                    <a:pt x="41922" y="10478"/>
                  </a:lnTo>
                  <a:lnTo>
                    <a:pt x="41839" y="10430"/>
                  </a:lnTo>
                  <a:lnTo>
                    <a:pt x="41815" y="10430"/>
                  </a:lnTo>
                  <a:lnTo>
                    <a:pt x="41815" y="10418"/>
                  </a:lnTo>
                  <a:cubicBezTo>
                    <a:pt x="41851" y="10418"/>
                    <a:pt x="41874" y="10407"/>
                    <a:pt x="41910" y="10407"/>
                  </a:cubicBezTo>
                  <a:cubicBezTo>
                    <a:pt x="41934" y="10407"/>
                    <a:pt x="41946" y="10407"/>
                    <a:pt x="41982" y="10383"/>
                  </a:cubicBezTo>
                  <a:close/>
                  <a:moveTo>
                    <a:pt x="34659" y="10287"/>
                  </a:moveTo>
                  <a:cubicBezTo>
                    <a:pt x="34707" y="10299"/>
                    <a:pt x="34754" y="10299"/>
                    <a:pt x="34790" y="10311"/>
                  </a:cubicBezTo>
                  <a:cubicBezTo>
                    <a:pt x="34814" y="10323"/>
                    <a:pt x="34850" y="10347"/>
                    <a:pt x="34897" y="10347"/>
                  </a:cubicBezTo>
                  <a:cubicBezTo>
                    <a:pt x="34885" y="10371"/>
                    <a:pt x="34850" y="10371"/>
                    <a:pt x="34838" y="10383"/>
                  </a:cubicBezTo>
                  <a:cubicBezTo>
                    <a:pt x="34766" y="10430"/>
                    <a:pt x="34707" y="10466"/>
                    <a:pt x="34647" y="10502"/>
                  </a:cubicBezTo>
                  <a:lnTo>
                    <a:pt x="34647" y="10287"/>
                  </a:lnTo>
                  <a:close/>
                  <a:moveTo>
                    <a:pt x="35445" y="10407"/>
                  </a:moveTo>
                  <a:lnTo>
                    <a:pt x="35719" y="10442"/>
                  </a:lnTo>
                  <a:lnTo>
                    <a:pt x="35671" y="10490"/>
                  </a:lnTo>
                  <a:cubicBezTo>
                    <a:pt x="35624" y="10490"/>
                    <a:pt x="35588" y="10502"/>
                    <a:pt x="35528" y="10502"/>
                  </a:cubicBezTo>
                  <a:lnTo>
                    <a:pt x="35481" y="10502"/>
                  </a:lnTo>
                  <a:cubicBezTo>
                    <a:pt x="35469" y="10478"/>
                    <a:pt x="35469" y="10442"/>
                    <a:pt x="35445" y="10418"/>
                  </a:cubicBezTo>
                  <a:lnTo>
                    <a:pt x="35445" y="10407"/>
                  </a:lnTo>
                  <a:close/>
                  <a:moveTo>
                    <a:pt x="37612" y="10383"/>
                  </a:moveTo>
                  <a:lnTo>
                    <a:pt x="37612" y="10478"/>
                  </a:lnTo>
                  <a:lnTo>
                    <a:pt x="37576" y="10502"/>
                  </a:lnTo>
                  <a:cubicBezTo>
                    <a:pt x="37576" y="10490"/>
                    <a:pt x="37576" y="10466"/>
                    <a:pt x="37588" y="10442"/>
                  </a:cubicBezTo>
                  <a:cubicBezTo>
                    <a:pt x="37588" y="10430"/>
                    <a:pt x="37588" y="10395"/>
                    <a:pt x="37612" y="10383"/>
                  </a:cubicBezTo>
                  <a:close/>
                  <a:moveTo>
                    <a:pt x="40077" y="10490"/>
                  </a:moveTo>
                  <a:cubicBezTo>
                    <a:pt x="40065" y="10490"/>
                    <a:pt x="40077" y="10502"/>
                    <a:pt x="40077" y="10502"/>
                  </a:cubicBezTo>
                  <a:lnTo>
                    <a:pt x="40065" y="10490"/>
                  </a:lnTo>
                  <a:close/>
                  <a:moveTo>
                    <a:pt x="35266" y="10359"/>
                  </a:moveTo>
                  <a:cubicBezTo>
                    <a:pt x="35314" y="10359"/>
                    <a:pt x="35350" y="10371"/>
                    <a:pt x="35385" y="10371"/>
                  </a:cubicBezTo>
                  <a:cubicBezTo>
                    <a:pt x="35385" y="10383"/>
                    <a:pt x="35409" y="10395"/>
                    <a:pt x="35409" y="10418"/>
                  </a:cubicBezTo>
                  <a:cubicBezTo>
                    <a:pt x="35421" y="10442"/>
                    <a:pt x="35421" y="10466"/>
                    <a:pt x="35433" y="10490"/>
                  </a:cubicBezTo>
                  <a:cubicBezTo>
                    <a:pt x="35385" y="10526"/>
                    <a:pt x="35350" y="10526"/>
                    <a:pt x="35302" y="10526"/>
                  </a:cubicBezTo>
                  <a:lnTo>
                    <a:pt x="35266" y="10526"/>
                  </a:lnTo>
                  <a:lnTo>
                    <a:pt x="35254" y="10502"/>
                  </a:lnTo>
                  <a:cubicBezTo>
                    <a:pt x="35243" y="10490"/>
                    <a:pt x="35231" y="10478"/>
                    <a:pt x="35207" y="10442"/>
                  </a:cubicBezTo>
                  <a:cubicBezTo>
                    <a:pt x="35195" y="10418"/>
                    <a:pt x="35183" y="10383"/>
                    <a:pt x="35147" y="10359"/>
                  </a:cubicBezTo>
                  <a:close/>
                  <a:moveTo>
                    <a:pt x="42446" y="10383"/>
                  </a:moveTo>
                  <a:cubicBezTo>
                    <a:pt x="42410" y="10430"/>
                    <a:pt x="42398" y="10478"/>
                    <a:pt x="42374" y="10526"/>
                  </a:cubicBezTo>
                  <a:cubicBezTo>
                    <a:pt x="42351" y="10502"/>
                    <a:pt x="42339" y="10490"/>
                    <a:pt x="42327" y="10490"/>
                  </a:cubicBezTo>
                  <a:cubicBezTo>
                    <a:pt x="42327" y="10490"/>
                    <a:pt x="42315" y="10490"/>
                    <a:pt x="42315" y="10478"/>
                  </a:cubicBezTo>
                  <a:cubicBezTo>
                    <a:pt x="42339" y="10442"/>
                    <a:pt x="42374" y="10418"/>
                    <a:pt x="42386" y="10383"/>
                  </a:cubicBezTo>
                  <a:close/>
                  <a:moveTo>
                    <a:pt x="42101" y="10478"/>
                  </a:moveTo>
                  <a:cubicBezTo>
                    <a:pt x="42101" y="10502"/>
                    <a:pt x="42089" y="10526"/>
                    <a:pt x="42053" y="10537"/>
                  </a:cubicBezTo>
                  <a:cubicBezTo>
                    <a:pt x="42053" y="10502"/>
                    <a:pt x="42077" y="10490"/>
                    <a:pt x="42101" y="10478"/>
                  </a:cubicBezTo>
                  <a:close/>
                  <a:moveTo>
                    <a:pt x="34969" y="10466"/>
                  </a:moveTo>
                  <a:lnTo>
                    <a:pt x="35016" y="10549"/>
                  </a:lnTo>
                  <a:cubicBezTo>
                    <a:pt x="35004" y="10526"/>
                    <a:pt x="35004" y="10490"/>
                    <a:pt x="34969" y="10466"/>
                  </a:cubicBezTo>
                  <a:close/>
                  <a:moveTo>
                    <a:pt x="35135" y="10407"/>
                  </a:moveTo>
                  <a:cubicBezTo>
                    <a:pt x="35147" y="10430"/>
                    <a:pt x="35183" y="10442"/>
                    <a:pt x="35195" y="10478"/>
                  </a:cubicBezTo>
                  <a:cubicBezTo>
                    <a:pt x="35207" y="10502"/>
                    <a:pt x="35219" y="10526"/>
                    <a:pt x="35243" y="10526"/>
                  </a:cubicBezTo>
                  <a:lnTo>
                    <a:pt x="35254" y="10537"/>
                  </a:lnTo>
                  <a:cubicBezTo>
                    <a:pt x="35231" y="10537"/>
                    <a:pt x="35183" y="10549"/>
                    <a:pt x="35147" y="10549"/>
                  </a:cubicBezTo>
                  <a:cubicBezTo>
                    <a:pt x="35147" y="10502"/>
                    <a:pt x="35147" y="10442"/>
                    <a:pt x="35135" y="10407"/>
                  </a:cubicBezTo>
                  <a:close/>
                  <a:moveTo>
                    <a:pt x="40112" y="10526"/>
                  </a:moveTo>
                  <a:lnTo>
                    <a:pt x="40124" y="10537"/>
                  </a:lnTo>
                  <a:lnTo>
                    <a:pt x="40124" y="10549"/>
                  </a:lnTo>
                  <a:lnTo>
                    <a:pt x="40112" y="10537"/>
                  </a:lnTo>
                  <a:lnTo>
                    <a:pt x="40112" y="10526"/>
                  </a:lnTo>
                  <a:close/>
                  <a:moveTo>
                    <a:pt x="40446" y="10395"/>
                  </a:moveTo>
                  <a:lnTo>
                    <a:pt x="40446" y="10561"/>
                  </a:lnTo>
                  <a:cubicBezTo>
                    <a:pt x="40422" y="10549"/>
                    <a:pt x="40398" y="10537"/>
                    <a:pt x="40386" y="10502"/>
                  </a:cubicBezTo>
                  <a:lnTo>
                    <a:pt x="40386" y="10442"/>
                  </a:lnTo>
                  <a:lnTo>
                    <a:pt x="40386" y="10395"/>
                  </a:lnTo>
                  <a:close/>
                  <a:moveTo>
                    <a:pt x="42255" y="10585"/>
                  </a:moveTo>
                  <a:cubicBezTo>
                    <a:pt x="42267" y="10597"/>
                    <a:pt x="42279" y="10609"/>
                    <a:pt x="42291" y="10609"/>
                  </a:cubicBezTo>
                  <a:lnTo>
                    <a:pt x="42291" y="10609"/>
                  </a:lnTo>
                  <a:cubicBezTo>
                    <a:pt x="42279" y="10609"/>
                    <a:pt x="42267" y="10597"/>
                    <a:pt x="42232" y="10597"/>
                  </a:cubicBezTo>
                  <a:lnTo>
                    <a:pt x="42255" y="10585"/>
                  </a:lnTo>
                  <a:close/>
                  <a:moveTo>
                    <a:pt x="34528" y="10287"/>
                  </a:moveTo>
                  <a:cubicBezTo>
                    <a:pt x="34528" y="10371"/>
                    <a:pt x="34540" y="10466"/>
                    <a:pt x="34552" y="10561"/>
                  </a:cubicBezTo>
                  <a:cubicBezTo>
                    <a:pt x="34528" y="10585"/>
                    <a:pt x="34492" y="10609"/>
                    <a:pt x="34469" y="10621"/>
                  </a:cubicBezTo>
                  <a:cubicBezTo>
                    <a:pt x="34469" y="10609"/>
                    <a:pt x="34469" y="10597"/>
                    <a:pt x="34445" y="10597"/>
                  </a:cubicBezTo>
                  <a:cubicBezTo>
                    <a:pt x="34433" y="10502"/>
                    <a:pt x="34409" y="10407"/>
                    <a:pt x="34373" y="10287"/>
                  </a:cubicBezTo>
                  <a:close/>
                  <a:moveTo>
                    <a:pt x="35112" y="10383"/>
                  </a:moveTo>
                  <a:cubicBezTo>
                    <a:pt x="35124" y="10442"/>
                    <a:pt x="35135" y="10502"/>
                    <a:pt x="35135" y="10549"/>
                  </a:cubicBezTo>
                  <a:cubicBezTo>
                    <a:pt x="35088" y="10549"/>
                    <a:pt x="35064" y="10561"/>
                    <a:pt x="35016" y="10561"/>
                  </a:cubicBezTo>
                  <a:cubicBezTo>
                    <a:pt x="34945" y="10585"/>
                    <a:pt x="34885" y="10585"/>
                    <a:pt x="34814" y="10597"/>
                  </a:cubicBezTo>
                  <a:cubicBezTo>
                    <a:pt x="34754" y="10609"/>
                    <a:pt x="34707" y="10609"/>
                    <a:pt x="34647" y="10621"/>
                  </a:cubicBezTo>
                  <a:lnTo>
                    <a:pt x="34647" y="10597"/>
                  </a:lnTo>
                  <a:cubicBezTo>
                    <a:pt x="34659" y="10597"/>
                    <a:pt x="34659" y="10585"/>
                    <a:pt x="34671" y="10585"/>
                  </a:cubicBezTo>
                  <a:cubicBezTo>
                    <a:pt x="34731" y="10549"/>
                    <a:pt x="34814" y="10526"/>
                    <a:pt x="34885" y="10478"/>
                  </a:cubicBezTo>
                  <a:cubicBezTo>
                    <a:pt x="34909" y="10466"/>
                    <a:pt x="34945" y="10466"/>
                    <a:pt x="34957" y="10442"/>
                  </a:cubicBezTo>
                  <a:cubicBezTo>
                    <a:pt x="34957" y="10442"/>
                    <a:pt x="34957" y="10466"/>
                    <a:pt x="34969" y="10466"/>
                  </a:cubicBezTo>
                  <a:lnTo>
                    <a:pt x="34969" y="10442"/>
                  </a:lnTo>
                  <a:cubicBezTo>
                    <a:pt x="35016" y="10430"/>
                    <a:pt x="35064" y="10407"/>
                    <a:pt x="35112" y="10383"/>
                  </a:cubicBezTo>
                  <a:close/>
                  <a:moveTo>
                    <a:pt x="37052" y="10549"/>
                  </a:moveTo>
                  <a:cubicBezTo>
                    <a:pt x="37076" y="10561"/>
                    <a:pt x="37076" y="10597"/>
                    <a:pt x="37052" y="10621"/>
                  </a:cubicBezTo>
                  <a:lnTo>
                    <a:pt x="37052" y="10549"/>
                  </a:lnTo>
                  <a:close/>
                  <a:moveTo>
                    <a:pt x="34576" y="10621"/>
                  </a:moveTo>
                  <a:lnTo>
                    <a:pt x="34576" y="10645"/>
                  </a:lnTo>
                  <a:cubicBezTo>
                    <a:pt x="34540" y="10645"/>
                    <a:pt x="34528" y="10657"/>
                    <a:pt x="34492" y="10657"/>
                  </a:cubicBezTo>
                  <a:cubicBezTo>
                    <a:pt x="34516" y="10657"/>
                    <a:pt x="34540" y="10645"/>
                    <a:pt x="34576" y="10621"/>
                  </a:cubicBezTo>
                  <a:close/>
                  <a:moveTo>
                    <a:pt x="36838" y="10502"/>
                  </a:moveTo>
                  <a:lnTo>
                    <a:pt x="36838" y="10657"/>
                  </a:lnTo>
                  <a:cubicBezTo>
                    <a:pt x="36814" y="10609"/>
                    <a:pt x="36802" y="10561"/>
                    <a:pt x="36802" y="10537"/>
                  </a:cubicBezTo>
                  <a:lnTo>
                    <a:pt x="36838" y="10502"/>
                  </a:lnTo>
                  <a:close/>
                  <a:moveTo>
                    <a:pt x="31325" y="10430"/>
                  </a:moveTo>
                  <a:lnTo>
                    <a:pt x="31325" y="10466"/>
                  </a:lnTo>
                  <a:lnTo>
                    <a:pt x="31314" y="10478"/>
                  </a:lnTo>
                  <a:cubicBezTo>
                    <a:pt x="31278" y="10490"/>
                    <a:pt x="31242" y="10526"/>
                    <a:pt x="31206" y="10549"/>
                  </a:cubicBezTo>
                  <a:cubicBezTo>
                    <a:pt x="31159" y="10573"/>
                    <a:pt x="31123" y="10609"/>
                    <a:pt x="31075" y="10621"/>
                  </a:cubicBezTo>
                  <a:lnTo>
                    <a:pt x="30980" y="10668"/>
                  </a:lnTo>
                  <a:cubicBezTo>
                    <a:pt x="30980" y="10645"/>
                    <a:pt x="30980" y="10621"/>
                    <a:pt x="30968" y="10597"/>
                  </a:cubicBezTo>
                  <a:cubicBezTo>
                    <a:pt x="30968" y="10561"/>
                    <a:pt x="30968" y="10526"/>
                    <a:pt x="30956" y="10490"/>
                  </a:cubicBezTo>
                  <a:cubicBezTo>
                    <a:pt x="30980" y="10490"/>
                    <a:pt x="31016" y="10478"/>
                    <a:pt x="31052" y="10478"/>
                  </a:cubicBezTo>
                  <a:cubicBezTo>
                    <a:pt x="31159" y="10478"/>
                    <a:pt x="31242" y="10466"/>
                    <a:pt x="31325" y="10430"/>
                  </a:cubicBezTo>
                  <a:close/>
                  <a:moveTo>
                    <a:pt x="42648" y="10407"/>
                  </a:moveTo>
                  <a:cubicBezTo>
                    <a:pt x="42696" y="10407"/>
                    <a:pt x="42744" y="10418"/>
                    <a:pt x="42767" y="10418"/>
                  </a:cubicBezTo>
                  <a:lnTo>
                    <a:pt x="42779" y="10418"/>
                  </a:lnTo>
                  <a:cubicBezTo>
                    <a:pt x="42779" y="10418"/>
                    <a:pt x="42779" y="10430"/>
                    <a:pt x="42803" y="10430"/>
                  </a:cubicBezTo>
                  <a:cubicBezTo>
                    <a:pt x="42767" y="10490"/>
                    <a:pt x="42732" y="10537"/>
                    <a:pt x="42696" y="10597"/>
                  </a:cubicBezTo>
                  <a:cubicBezTo>
                    <a:pt x="42684" y="10621"/>
                    <a:pt x="42660" y="10645"/>
                    <a:pt x="42648" y="10668"/>
                  </a:cubicBezTo>
                  <a:cubicBezTo>
                    <a:pt x="42624" y="10668"/>
                    <a:pt x="42613" y="10668"/>
                    <a:pt x="42577" y="10657"/>
                  </a:cubicBezTo>
                  <a:cubicBezTo>
                    <a:pt x="42529" y="10657"/>
                    <a:pt x="42517" y="10645"/>
                    <a:pt x="42505" y="10621"/>
                  </a:cubicBezTo>
                  <a:cubicBezTo>
                    <a:pt x="42541" y="10549"/>
                    <a:pt x="42613" y="10478"/>
                    <a:pt x="42648" y="10407"/>
                  </a:cubicBezTo>
                  <a:close/>
                  <a:moveTo>
                    <a:pt x="40672" y="10430"/>
                  </a:moveTo>
                  <a:cubicBezTo>
                    <a:pt x="40684" y="10430"/>
                    <a:pt x="40719" y="10442"/>
                    <a:pt x="40743" y="10442"/>
                  </a:cubicBezTo>
                  <a:lnTo>
                    <a:pt x="40743" y="10478"/>
                  </a:lnTo>
                  <a:lnTo>
                    <a:pt x="40743" y="10561"/>
                  </a:lnTo>
                  <a:cubicBezTo>
                    <a:pt x="40708" y="10609"/>
                    <a:pt x="40660" y="10633"/>
                    <a:pt x="40612" y="10680"/>
                  </a:cubicBezTo>
                  <a:cubicBezTo>
                    <a:pt x="40612" y="10668"/>
                    <a:pt x="40624" y="10633"/>
                    <a:pt x="40624" y="10621"/>
                  </a:cubicBezTo>
                  <a:cubicBezTo>
                    <a:pt x="40624" y="10609"/>
                    <a:pt x="40648" y="10573"/>
                    <a:pt x="40648" y="10561"/>
                  </a:cubicBezTo>
                  <a:cubicBezTo>
                    <a:pt x="40648" y="10549"/>
                    <a:pt x="40660" y="10514"/>
                    <a:pt x="40660" y="10502"/>
                  </a:cubicBezTo>
                  <a:cubicBezTo>
                    <a:pt x="40660" y="10478"/>
                    <a:pt x="40672" y="10454"/>
                    <a:pt x="40672" y="10430"/>
                  </a:cubicBezTo>
                  <a:close/>
                  <a:moveTo>
                    <a:pt x="40243" y="10609"/>
                  </a:moveTo>
                  <a:cubicBezTo>
                    <a:pt x="40267" y="10621"/>
                    <a:pt x="40303" y="10645"/>
                    <a:pt x="40315" y="10668"/>
                  </a:cubicBezTo>
                  <a:lnTo>
                    <a:pt x="40315" y="10680"/>
                  </a:lnTo>
                  <a:lnTo>
                    <a:pt x="40315" y="10704"/>
                  </a:lnTo>
                  <a:cubicBezTo>
                    <a:pt x="40303" y="10680"/>
                    <a:pt x="40291" y="10668"/>
                    <a:pt x="40267" y="10668"/>
                  </a:cubicBezTo>
                  <a:lnTo>
                    <a:pt x="40243" y="10645"/>
                  </a:lnTo>
                  <a:lnTo>
                    <a:pt x="40243" y="10609"/>
                  </a:lnTo>
                  <a:close/>
                  <a:moveTo>
                    <a:pt x="41148" y="10549"/>
                  </a:moveTo>
                  <a:cubicBezTo>
                    <a:pt x="41160" y="10549"/>
                    <a:pt x="41184" y="10561"/>
                    <a:pt x="41196" y="10561"/>
                  </a:cubicBezTo>
                  <a:cubicBezTo>
                    <a:pt x="41208" y="10585"/>
                    <a:pt x="41208" y="10597"/>
                    <a:pt x="41220" y="10609"/>
                  </a:cubicBezTo>
                  <a:cubicBezTo>
                    <a:pt x="41196" y="10621"/>
                    <a:pt x="41196" y="10645"/>
                    <a:pt x="41196" y="10657"/>
                  </a:cubicBezTo>
                  <a:cubicBezTo>
                    <a:pt x="41196" y="10668"/>
                    <a:pt x="41184" y="10704"/>
                    <a:pt x="41184" y="10716"/>
                  </a:cubicBezTo>
                  <a:cubicBezTo>
                    <a:pt x="41160" y="10668"/>
                    <a:pt x="41160" y="10621"/>
                    <a:pt x="41148" y="10585"/>
                  </a:cubicBezTo>
                  <a:lnTo>
                    <a:pt x="41148" y="10549"/>
                  </a:lnTo>
                  <a:close/>
                  <a:moveTo>
                    <a:pt x="34302" y="10264"/>
                  </a:moveTo>
                  <a:cubicBezTo>
                    <a:pt x="34350" y="10383"/>
                    <a:pt x="34397" y="10502"/>
                    <a:pt x="34421" y="10597"/>
                  </a:cubicBezTo>
                  <a:cubicBezTo>
                    <a:pt x="34421" y="10609"/>
                    <a:pt x="34433" y="10621"/>
                    <a:pt x="34433" y="10645"/>
                  </a:cubicBezTo>
                  <a:cubicBezTo>
                    <a:pt x="34409" y="10657"/>
                    <a:pt x="34397" y="10668"/>
                    <a:pt x="34362" y="10680"/>
                  </a:cubicBezTo>
                  <a:cubicBezTo>
                    <a:pt x="34350" y="10680"/>
                    <a:pt x="34338" y="10704"/>
                    <a:pt x="34314" y="10704"/>
                  </a:cubicBezTo>
                  <a:lnTo>
                    <a:pt x="34135" y="10740"/>
                  </a:lnTo>
                  <a:cubicBezTo>
                    <a:pt x="34123" y="10668"/>
                    <a:pt x="34123" y="10597"/>
                    <a:pt x="34111" y="10526"/>
                  </a:cubicBezTo>
                  <a:cubicBezTo>
                    <a:pt x="34111" y="10478"/>
                    <a:pt x="34111" y="10442"/>
                    <a:pt x="34100" y="10407"/>
                  </a:cubicBezTo>
                  <a:cubicBezTo>
                    <a:pt x="34171" y="10371"/>
                    <a:pt x="34231" y="10311"/>
                    <a:pt x="34302" y="10264"/>
                  </a:cubicBezTo>
                  <a:close/>
                  <a:moveTo>
                    <a:pt x="37076" y="10668"/>
                  </a:moveTo>
                  <a:lnTo>
                    <a:pt x="37076" y="10692"/>
                  </a:lnTo>
                  <a:cubicBezTo>
                    <a:pt x="37052" y="10716"/>
                    <a:pt x="37052" y="10728"/>
                    <a:pt x="37040" y="10740"/>
                  </a:cubicBezTo>
                  <a:lnTo>
                    <a:pt x="37040" y="10692"/>
                  </a:lnTo>
                  <a:cubicBezTo>
                    <a:pt x="37052" y="10668"/>
                    <a:pt x="37076" y="10668"/>
                    <a:pt x="37076" y="10668"/>
                  </a:cubicBezTo>
                  <a:close/>
                  <a:moveTo>
                    <a:pt x="37314" y="10716"/>
                  </a:moveTo>
                  <a:lnTo>
                    <a:pt x="37267" y="10764"/>
                  </a:lnTo>
                  <a:lnTo>
                    <a:pt x="37267" y="10740"/>
                  </a:lnTo>
                  <a:cubicBezTo>
                    <a:pt x="37279" y="10728"/>
                    <a:pt x="37290" y="10716"/>
                    <a:pt x="37314" y="10716"/>
                  </a:cubicBezTo>
                  <a:close/>
                  <a:moveTo>
                    <a:pt x="42791" y="10728"/>
                  </a:moveTo>
                  <a:cubicBezTo>
                    <a:pt x="42791" y="10740"/>
                    <a:pt x="42767" y="10764"/>
                    <a:pt x="42767" y="10764"/>
                  </a:cubicBezTo>
                  <a:lnTo>
                    <a:pt x="42755" y="10764"/>
                  </a:lnTo>
                  <a:lnTo>
                    <a:pt x="42791" y="10728"/>
                  </a:lnTo>
                  <a:close/>
                  <a:moveTo>
                    <a:pt x="40398" y="10728"/>
                  </a:moveTo>
                  <a:cubicBezTo>
                    <a:pt x="40422" y="10740"/>
                    <a:pt x="40434" y="10740"/>
                    <a:pt x="40446" y="10764"/>
                  </a:cubicBezTo>
                  <a:lnTo>
                    <a:pt x="40446" y="10776"/>
                  </a:lnTo>
                  <a:cubicBezTo>
                    <a:pt x="40434" y="10776"/>
                    <a:pt x="40434" y="10776"/>
                    <a:pt x="40422" y="10764"/>
                  </a:cubicBezTo>
                  <a:cubicBezTo>
                    <a:pt x="40422" y="10740"/>
                    <a:pt x="40398" y="10728"/>
                    <a:pt x="40398" y="10728"/>
                  </a:cubicBezTo>
                  <a:close/>
                  <a:moveTo>
                    <a:pt x="29361" y="10768"/>
                  </a:moveTo>
                  <a:cubicBezTo>
                    <a:pt x="29357" y="10771"/>
                    <a:pt x="29353" y="10773"/>
                    <a:pt x="29349" y="10776"/>
                  </a:cubicBezTo>
                  <a:cubicBezTo>
                    <a:pt x="29349" y="10777"/>
                    <a:pt x="29348" y="10778"/>
                    <a:pt x="29348" y="10778"/>
                  </a:cubicBezTo>
                  <a:lnTo>
                    <a:pt x="29348" y="10778"/>
                  </a:lnTo>
                  <a:cubicBezTo>
                    <a:pt x="29352" y="10775"/>
                    <a:pt x="29356" y="10772"/>
                    <a:pt x="29361" y="10768"/>
                  </a:cubicBezTo>
                  <a:close/>
                  <a:moveTo>
                    <a:pt x="34004" y="10478"/>
                  </a:moveTo>
                  <a:cubicBezTo>
                    <a:pt x="34004" y="10502"/>
                    <a:pt x="34004" y="10526"/>
                    <a:pt x="34016" y="10549"/>
                  </a:cubicBezTo>
                  <a:lnTo>
                    <a:pt x="34064" y="10776"/>
                  </a:lnTo>
                  <a:cubicBezTo>
                    <a:pt x="34052" y="10776"/>
                    <a:pt x="34016" y="10788"/>
                    <a:pt x="34004" y="10788"/>
                  </a:cubicBezTo>
                  <a:cubicBezTo>
                    <a:pt x="33992" y="10728"/>
                    <a:pt x="33992" y="10668"/>
                    <a:pt x="33981" y="10609"/>
                  </a:cubicBezTo>
                  <a:cubicBezTo>
                    <a:pt x="33981" y="10585"/>
                    <a:pt x="33957" y="10549"/>
                    <a:pt x="33957" y="10502"/>
                  </a:cubicBezTo>
                  <a:cubicBezTo>
                    <a:pt x="33981" y="10490"/>
                    <a:pt x="33992" y="10478"/>
                    <a:pt x="34004" y="10478"/>
                  </a:cubicBezTo>
                  <a:close/>
                  <a:moveTo>
                    <a:pt x="40767" y="10645"/>
                  </a:moveTo>
                  <a:cubicBezTo>
                    <a:pt x="40767" y="10704"/>
                    <a:pt x="40767" y="10764"/>
                    <a:pt x="40779" y="10799"/>
                  </a:cubicBezTo>
                  <a:cubicBezTo>
                    <a:pt x="40719" y="10776"/>
                    <a:pt x="40672" y="10740"/>
                    <a:pt x="40648" y="10716"/>
                  </a:cubicBezTo>
                  <a:cubicBezTo>
                    <a:pt x="40672" y="10680"/>
                    <a:pt x="40719" y="10668"/>
                    <a:pt x="40767" y="10645"/>
                  </a:cubicBezTo>
                  <a:close/>
                  <a:moveTo>
                    <a:pt x="43208" y="10383"/>
                  </a:moveTo>
                  <a:lnTo>
                    <a:pt x="43208" y="10395"/>
                  </a:lnTo>
                  <a:cubicBezTo>
                    <a:pt x="43160" y="10502"/>
                    <a:pt x="43101" y="10633"/>
                    <a:pt x="43029" y="10764"/>
                  </a:cubicBezTo>
                  <a:cubicBezTo>
                    <a:pt x="43005" y="10776"/>
                    <a:pt x="43005" y="10788"/>
                    <a:pt x="42994" y="10799"/>
                  </a:cubicBezTo>
                  <a:cubicBezTo>
                    <a:pt x="43029" y="10740"/>
                    <a:pt x="43053" y="10680"/>
                    <a:pt x="43065" y="10645"/>
                  </a:cubicBezTo>
                  <a:cubicBezTo>
                    <a:pt x="43077" y="10597"/>
                    <a:pt x="43113" y="10549"/>
                    <a:pt x="43125" y="10526"/>
                  </a:cubicBezTo>
                  <a:cubicBezTo>
                    <a:pt x="43160" y="10478"/>
                    <a:pt x="43172" y="10418"/>
                    <a:pt x="43208" y="10383"/>
                  </a:cubicBezTo>
                  <a:close/>
                  <a:moveTo>
                    <a:pt x="33897" y="10549"/>
                  </a:moveTo>
                  <a:cubicBezTo>
                    <a:pt x="33897" y="10585"/>
                    <a:pt x="33921" y="10597"/>
                    <a:pt x="33921" y="10621"/>
                  </a:cubicBezTo>
                  <a:lnTo>
                    <a:pt x="33957" y="10799"/>
                  </a:lnTo>
                  <a:cubicBezTo>
                    <a:pt x="33945" y="10799"/>
                    <a:pt x="33921" y="10823"/>
                    <a:pt x="33897" y="10823"/>
                  </a:cubicBezTo>
                  <a:cubicBezTo>
                    <a:pt x="33885" y="10823"/>
                    <a:pt x="33861" y="10835"/>
                    <a:pt x="33838" y="10835"/>
                  </a:cubicBezTo>
                  <a:lnTo>
                    <a:pt x="33838" y="10776"/>
                  </a:lnTo>
                  <a:lnTo>
                    <a:pt x="33838" y="10597"/>
                  </a:lnTo>
                  <a:cubicBezTo>
                    <a:pt x="33861" y="10585"/>
                    <a:pt x="33885" y="10561"/>
                    <a:pt x="33897" y="10549"/>
                  </a:cubicBezTo>
                  <a:close/>
                  <a:moveTo>
                    <a:pt x="34195" y="10799"/>
                  </a:moveTo>
                  <a:cubicBezTo>
                    <a:pt x="34183" y="10823"/>
                    <a:pt x="34171" y="10835"/>
                    <a:pt x="34159" y="10835"/>
                  </a:cubicBezTo>
                  <a:lnTo>
                    <a:pt x="34159" y="10823"/>
                  </a:lnTo>
                  <a:cubicBezTo>
                    <a:pt x="34171" y="10823"/>
                    <a:pt x="34183" y="10823"/>
                    <a:pt x="34195" y="10799"/>
                  </a:cubicBezTo>
                  <a:close/>
                  <a:moveTo>
                    <a:pt x="39957" y="10740"/>
                  </a:moveTo>
                  <a:cubicBezTo>
                    <a:pt x="39969" y="10764"/>
                    <a:pt x="39981" y="10764"/>
                    <a:pt x="40005" y="10776"/>
                  </a:cubicBezTo>
                  <a:cubicBezTo>
                    <a:pt x="40017" y="10788"/>
                    <a:pt x="40053" y="10799"/>
                    <a:pt x="40065" y="10799"/>
                  </a:cubicBezTo>
                  <a:cubicBezTo>
                    <a:pt x="40065" y="10823"/>
                    <a:pt x="40065" y="10823"/>
                    <a:pt x="40077" y="10835"/>
                  </a:cubicBezTo>
                  <a:lnTo>
                    <a:pt x="40053" y="10835"/>
                  </a:lnTo>
                  <a:cubicBezTo>
                    <a:pt x="40005" y="10823"/>
                    <a:pt x="39993" y="10799"/>
                    <a:pt x="39969" y="10788"/>
                  </a:cubicBezTo>
                  <a:cubicBezTo>
                    <a:pt x="39969" y="10776"/>
                    <a:pt x="39969" y="10764"/>
                    <a:pt x="39957" y="10764"/>
                  </a:cubicBezTo>
                  <a:lnTo>
                    <a:pt x="39957" y="10740"/>
                  </a:lnTo>
                  <a:close/>
                  <a:moveTo>
                    <a:pt x="40112" y="10835"/>
                  </a:moveTo>
                  <a:cubicBezTo>
                    <a:pt x="40112" y="10835"/>
                    <a:pt x="40124" y="10847"/>
                    <a:pt x="40136" y="10847"/>
                  </a:cubicBezTo>
                  <a:lnTo>
                    <a:pt x="40112" y="10847"/>
                  </a:lnTo>
                  <a:lnTo>
                    <a:pt x="40112" y="10835"/>
                  </a:lnTo>
                  <a:close/>
                  <a:moveTo>
                    <a:pt x="42136" y="10728"/>
                  </a:moveTo>
                  <a:cubicBezTo>
                    <a:pt x="42160" y="10728"/>
                    <a:pt x="42208" y="10740"/>
                    <a:pt x="42243" y="10740"/>
                  </a:cubicBezTo>
                  <a:cubicBezTo>
                    <a:pt x="42232" y="10764"/>
                    <a:pt x="42232" y="10788"/>
                    <a:pt x="42220" y="10799"/>
                  </a:cubicBezTo>
                  <a:cubicBezTo>
                    <a:pt x="42208" y="10823"/>
                    <a:pt x="42208" y="10835"/>
                    <a:pt x="42184" y="10847"/>
                  </a:cubicBezTo>
                  <a:cubicBezTo>
                    <a:pt x="42148" y="10835"/>
                    <a:pt x="42112" y="10823"/>
                    <a:pt x="42077" y="10823"/>
                  </a:cubicBezTo>
                  <a:cubicBezTo>
                    <a:pt x="42101" y="10788"/>
                    <a:pt x="42112" y="10764"/>
                    <a:pt x="42136" y="10728"/>
                  </a:cubicBezTo>
                  <a:close/>
                  <a:moveTo>
                    <a:pt x="42708" y="10823"/>
                  </a:moveTo>
                  <a:cubicBezTo>
                    <a:pt x="42732" y="10823"/>
                    <a:pt x="42744" y="10823"/>
                    <a:pt x="42755" y="10835"/>
                  </a:cubicBezTo>
                  <a:cubicBezTo>
                    <a:pt x="42755" y="10835"/>
                    <a:pt x="42755" y="10847"/>
                    <a:pt x="42744" y="10847"/>
                  </a:cubicBezTo>
                  <a:cubicBezTo>
                    <a:pt x="42744" y="10835"/>
                    <a:pt x="42732" y="10823"/>
                    <a:pt x="42708" y="10823"/>
                  </a:cubicBezTo>
                  <a:close/>
                  <a:moveTo>
                    <a:pt x="40553" y="10835"/>
                  </a:moveTo>
                  <a:cubicBezTo>
                    <a:pt x="40563" y="10843"/>
                    <a:pt x="40574" y="10851"/>
                    <a:pt x="40585" y="10859"/>
                  </a:cubicBezTo>
                  <a:lnTo>
                    <a:pt x="40585" y="10859"/>
                  </a:lnTo>
                  <a:cubicBezTo>
                    <a:pt x="40565" y="10858"/>
                    <a:pt x="40564" y="10847"/>
                    <a:pt x="40553" y="10847"/>
                  </a:cubicBezTo>
                  <a:lnTo>
                    <a:pt x="40553" y="10835"/>
                  </a:lnTo>
                  <a:close/>
                  <a:moveTo>
                    <a:pt x="33754" y="10657"/>
                  </a:moveTo>
                  <a:cubicBezTo>
                    <a:pt x="33754" y="10704"/>
                    <a:pt x="33754" y="10728"/>
                    <a:pt x="33766" y="10776"/>
                  </a:cubicBezTo>
                  <a:lnTo>
                    <a:pt x="33766" y="10847"/>
                  </a:lnTo>
                  <a:cubicBezTo>
                    <a:pt x="33742" y="10859"/>
                    <a:pt x="33719" y="10859"/>
                    <a:pt x="33695" y="10859"/>
                  </a:cubicBezTo>
                  <a:cubicBezTo>
                    <a:pt x="33695" y="10847"/>
                    <a:pt x="33695" y="10847"/>
                    <a:pt x="33683" y="10835"/>
                  </a:cubicBezTo>
                  <a:cubicBezTo>
                    <a:pt x="33659" y="10799"/>
                    <a:pt x="33647" y="10764"/>
                    <a:pt x="33647" y="10716"/>
                  </a:cubicBezTo>
                  <a:cubicBezTo>
                    <a:pt x="33695" y="10716"/>
                    <a:pt x="33719" y="10680"/>
                    <a:pt x="33754" y="10657"/>
                  </a:cubicBezTo>
                  <a:close/>
                  <a:moveTo>
                    <a:pt x="33681" y="10883"/>
                  </a:moveTo>
                  <a:lnTo>
                    <a:pt x="33681" y="10883"/>
                  </a:lnTo>
                  <a:cubicBezTo>
                    <a:pt x="33656" y="10885"/>
                    <a:pt x="33638" y="10893"/>
                    <a:pt x="33627" y="10894"/>
                  </a:cubicBezTo>
                  <a:lnTo>
                    <a:pt x="33627" y="10894"/>
                  </a:lnTo>
                  <a:cubicBezTo>
                    <a:pt x="33645" y="10894"/>
                    <a:pt x="33658" y="10891"/>
                    <a:pt x="33681" y="10883"/>
                  </a:cubicBezTo>
                  <a:close/>
                  <a:moveTo>
                    <a:pt x="33627" y="10894"/>
                  </a:moveTo>
                  <a:cubicBezTo>
                    <a:pt x="33619" y="10895"/>
                    <a:pt x="33611" y="10895"/>
                    <a:pt x="33600" y="10895"/>
                  </a:cubicBezTo>
                  <a:cubicBezTo>
                    <a:pt x="33591" y="10898"/>
                    <a:pt x="33583" y="10900"/>
                    <a:pt x="33576" y="10902"/>
                  </a:cubicBezTo>
                  <a:lnTo>
                    <a:pt x="33576" y="10902"/>
                  </a:lnTo>
                  <a:cubicBezTo>
                    <a:pt x="33589" y="10900"/>
                    <a:pt x="33605" y="10897"/>
                    <a:pt x="33623" y="10895"/>
                  </a:cubicBezTo>
                  <a:cubicBezTo>
                    <a:pt x="33625" y="10895"/>
                    <a:pt x="33626" y="10895"/>
                    <a:pt x="33627" y="10894"/>
                  </a:cubicBezTo>
                  <a:close/>
                  <a:moveTo>
                    <a:pt x="34492" y="10788"/>
                  </a:moveTo>
                  <a:cubicBezTo>
                    <a:pt x="34492" y="10799"/>
                    <a:pt x="34504" y="10823"/>
                    <a:pt x="34504" y="10835"/>
                  </a:cubicBezTo>
                  <a:cubicBezTo>
                    <a:pt x="34528" y="10883"/>
                    <a:pt x="34540" y="10907"/>
                    <a:pt x="34540" y="10907"/>
                  </a:cubicBezTo>
                  <a:cubicBezTo>
                    <a:pt x="34540" y="10907"/>
                    <a:pt x="34528" y="10883"/>
                    <a:pt x="34504" y="10823"/>
                  </a:cubicBezTo>
                  <a:cubicBezTo>
                    <a:pt x="34504" y="10799"/>
                    <a:pt x="34504" y="10788"/>
                    <a:pt x="34492" y="10788"/>
                  </a:cubicBezTo>
                  <a:close/>
                  <a:moveTo>
                    <a:pt x="40862" y="10788"/>
                  </a:moveTo>
                  <a:cubicBezTo>
                    <a:pt x="40862" y="10835"/>
                    <a:pt x="40862" y="10859"/>
                    <a:pt x="40886" y="10907"/>
                  </a:cubicBezTo>
                  <a:cubicBezTo>
                    <a:pt x="40862" y="10907"/>
                    <a:pt x="40862" y="10895"/>
                    <a:pt x="40850" y="10895"/>
                  </a:cubicBezTo>
                  <a:cubicBezTo>
                    <a:pt x="40862" y="10859"/>
                    <a:pt x="40862" y="10835"/>
                    <a:pt x="40862" y="10823"/>
                  </a:cubicBezTo>
                  <a:lnTo>
                    <a:pt x="40862" y="10788"/>
                  </a:lnTo>
                  <a:close/>
                  <a:moveTo>
                    <a:pt x="33576" y="10902"/>
                  </a:moveTo>
                  <a:lnTo>
                    <a:pt x="33576" y="10902"/>
                  </a:lnTo>
                  <a:cubicBezTo>
                    <a:pt x="33526" y="10911"/>
                    <a:pt x="33504" y="10918"/>
                    <a:pt x="33504" y="10918"/>
                  </a:cubicBezTo>
                  <a:cubicBezTo>
                    <a:pt x="33504" y="10918"/>
                    <a:pt x="33523" y="10918"/>
                    <a:pt x="33576" y="10902"/>
                  </a:cubicBezTo>
                  <a:close/>
                  <a:moveTo>
                    <a:pt x="37326" y="10788"/>
                  </a:moveTo>
                  <a:lnTo>
                    <a:pt x="37326" y="10859"/>
                  </a:lnTo>
                  <a:lnTo>
                    <a:pt x="37279" y="10895"/>
                  </a:lnTo>
                  <a:cubicBezTo>
                    <a:pt x="37267" y="10895"/>
                    <a:pt x="37267" y="10895"/>
                    <a:pt x="37255" y="10907"/>
                  </a:cubicBezTo>
                  <a:lnTo>
                    <a:pt x="37267" y="10907"/>
                  </a:lnTo>
                  <a:lnTo>
                    <a:pt x="37231" y="10918"/>
                  </a:lnTo>
                  <a:lnTo>
                    <a:pt x="37255" y="10907"/>
                  </a:lnTo>
                  <a:lnTo>
                    <a:pt x="37255" y="10859"/>
                  </a:lnTo>
                  <a:cubicBezTo>
                    <a:pt x="37267" y="10835"/>
                    <a:pt x="37290" y="10811"/>
                    <a:pt x="37326" y="10788"/>
                  </a:cubicBezTo>
                  <a:close/>
                  <a:moveTo>
                    <a:pt x="42458" y="10764"/>
                  </a:moveTo>
                  <a:cubicBezTo>
                    <a:pt x="42470" y="10764"/>
                    <a:pt x="42505" y="10764"/>
                    <a:pt x="42517" y="10776"/>
                  </a:cubicBezTo>
                  <a:cubicBezTo>
                    <a:pt x="42529" y="10776"/>
                    <a:pt x="42529" y="10788"/>
                    <a:pt x="42541" y="10788"/>
                  </a:cubicBezTo>
                  <a:lnTo>
                    <a:pt x="42541" y="10799"/>
                  </a:lnTo>
                  <a:cubicBezTo>
                    <a:pt x="42517" y="10847"/>
                    <a:pt x="42482" y="10883"/>
                    <a:pt x="42458" y="10918"/>
                  </a:cubicBezTo>
                  <a:cubicBezTo>
                    <a:pt x="42446" y="10918"/>
                    <a:pt x="42422" y="10907"/>
                    <a:pt x="42410" y="10907"/>
                  </a:cubicBezTo>
                  <a:cubicBezTo>
                    <a:pt x="42398" y="10907"/>
                    <a:pt x="42386" y="10895"/>
                    <a:pt x="42351" y="10895"/>
                  </a:cubicBezTo>
                  <a:cubicBezTo>
                    <a:pt x="42327" y="10883"/>
                    <a:pt x="42339" y="10883"/>
                    <a:pt x="42339" y="10859"/>
                  </a:cubicBezTo>
                  <a:cubicBezTo>
                    <a:pt x="42374" y="10835"/>
                    <a:pt x="42386" y="10788"/>
                    <a:pt x="42410" y="10764"/>
                  </a:cubicBezTo>
                  <a:close/>
                  <a:moveTo>
                    <a:pt x="33707" y="10906"/>
                  </a:moveTo>
                  <a:cubicBezTo>
                    <a:pt x="33707" y="10906"/>
                    <a:pt x="33707" y="10906"/>
                    <a:pt x="33707" y="10907"/>
                  </a:cubicBezTo>
                  <a:cubicBezTo>
                    <a:pt x="33712" y="10916"/>
                    <a:pt x="33714" y="10928"/>
                    <a:pt x="33718" y="10940"/>
                  </a:cubicBezTo>
                  <a:lnTo>
                    <a:pt x="33718" y="10940"/>
                  </a:lnTo>
                  <a:cubicBezTo>
                    <a:pt x="33716" y="10925"/>
                    <a:pt x="33712" y="10916"/>
                    <a:pt x="33707" y="10906"/>
                  </a:cubicBezTo>
                  <a:close/>
                  <a:moveTo>
                    <a:pt x="38160" y="10895"/>
                  </a:moveTo>
                  <a:lnTo>
                    <a:pt x="38160" y="10918"/>
                  </a:lnTo>
                  <a:cubicBezTo>
                    <a:pt x="38148" y="10930"/>
                    <a:pt x="38148" y="10954"/>
                    <a:pt x="38124" y="10954"/>
                  </a:cubicBezTo>
                  <a:cubicBezTo>
                    <a:pt x="38148" y="10942"/>
                    <a:pt x="38160" y="10907"/>
                    <a:pt x="38160" y="10895"/>
                  </a:cubicBezTo>
                  <a:close/>
                  <a:moveTo>
                    <a:pt x="37624" y="10907"/>
                  </a:moveTo>
                  <a:lnTo>
                    <a:pt x="37624" y="10954"/>
                  </a:lnTo>
                  <a:cubicBezTo>
                    <a:pt x="37612" y="10954"/>
                    <a:pt x="37612" y="10966"/>
                    <a:pt x="37588" y="10978"/>
                  </a:cubicBezTo>
                  <a:cubicBezTo>
                    <a:pt x="37612" y="10954"/>
                    <a:pt x="37612" y="10918"/>
                    <a:pt x="37624" y="10907"/>
                  </a:cubicBezTo>
                  <a:close/>
                  <a:moveTo>
                    <a:pt x="43410" y="10490"/>
                  </a:moveTo>
                  <a:cubicBezTo>
                    <a:pt x="43422" y="10502"/>
                    <a:pt x="43422" y="10526"/>
                    <a:pt x="43446" y="10537"/>
                  </a:cubicBezTo>
                  <a:cubicBezTo>
                    <a:pt x="43422" y="10585"/>
                    <a:pt x="43398" y="10645"/>
                    <a:pt x="43363" y="10680"/>
                  </a:cubicBezTo>
                  <a:cubicBezTo>
                    <a:pt x="43303" y="10788"/>
                    <a:pt x="43267" y="10883"/>
                    <a:pt x="43220" y="10978"/>
                  </a:cubicBezTo>
                  <a:lnTo>
                    <a:pt x="43208" y="10966"/>
                  </a:lnTo>
                  <a:cubicBezTo>
                    <a:pt x="43184" y="10954"/>
                    <a:pt x="43160" y="10942"/>
                    <a:pt x="43125" y="10918"/>
                  </a:cubicBezTo>
                  <a:cubicBezTo>
                    <a:pt x="43148" y="10895"/>
                    <a:pt x="43160" y="10883"/>
                    <a:pt x="43184" y="10847"/>
                  </a:cubicBezTo>
                  <a:cubicBezTo>
                    <a:pt x="43279" y="10728"/>
                    <a:pt x="43351" y="10597"/>
                    <a:pt x="43410" y="10490"/>
                  </a:cubicBezTo>
                  <a:close/>
                  <a:moveTo>
                    <a:pt x="29889" y="10921"/>
                  </a:moveTo>
                  <a:cubicBezTo>
                    <a:pt x="29880" y="10950"/>
                    <a:pt x="29870" y="10978"/>
                    <a:pt x="29861" y="11002"/>
                  </a:cubicBezTo>
                  <a:lnTo>
                    <a:pt x="29870" y="11002"/>
                  </a:lnTo>
                  <a:cubicBezTo>
                    <a:pt x="29875" y="10983"/>
                    <a:pt x="29880" y="10963"/>
                    <a:pt x="29885" y="10942"/>
                  </a:cubicBezTo>
                  <a:cubicBezTo>
                    <a:pt x="29886" y="10935"/>
                    <a:pt x="29887" y="10928"/>
                    <a:pt x="29889" y="10921"/>
                  </a:cubicBezTo>
                  <a:close/>
                  <a:moveTo>
                    <a:pt x="30334" y="10915"/>
                  </a:moveTo>
                  <a:lnTo>
                    <a:pt x="30334" y="10915"/>
                  </a:lnTo>
                  <a:cubicBezTo>
                    <a:pt x="30316" y="10917"/>
                    <a:pt x="30297" y="10918"/>
                    <a:pt x="30278" y="10918"/>
                  </a:cubicBezTo>
                  <a:cubicBezTo>
                    <a:pt x="30218" y="10918"/>
                    <a:pt x="30182" y="10942"/>
                    <a:pt x="30135" y="10942"/>
                  </a:cubicBezTo>
                  <a:lnTo>
                    <a:pt x="29897" y="10942"/>
                  </a:lnTo>
                  <a:cubicBezTo>
                    <a:pt x="29890" y="10963"/>
                    <a:pt x="29884" y="10983"/>
                    <a:pt x="29879" y="11002"/>
                  </a:cubicBezTo>
                  <a:lnTo>
                    <a:pt x="29897" y="11002"/>
                  </a:lnTo>
                  <a:cubicBezTo>
                    <a:pt x="29909" y="11002"/>
                    <a:pt x="29956" y="10978"/>
                    <a:pt x="29980" y="10978"/>
                  </a:cubicBezTo>
                  <a:cubicBezTo>
                    <a:pt x="30016" y="10978"/>
                    <a:pt x="30063" y="10978"/>
                    <a:pt x="30099" y="10966"/>
                  </a:cubicBezTo>
                  <a:cubicBezTo>
                    <a:pt x="30147" y="10954"/>
                    <a:pt x="30206" y="10954"/>
                    <a:pt x="30254" y="10942"/>
                  </a:cubicBezTo>
                  <a:cubicBezTo>
                    <a:pt x="30282" y="10931"/>
                    <a:pt x="30308" y="10922"/>
                    <a:pt x="30334" y="10915"/>
                  </a:cubicBezTo>
                  <a:close/>
                  <a:moveTo>
                    <a:pt x="33718" y="10940"/>
                  </a:moveTo>
                  <a:cubicBezTo>
                    <a:pt x="33718" y="10944"/>
                    <a:pt x="33719" y="10949"/>
                    <a:pt x="33719" y="10954"/>
                  </a:cubicBezTo>
                  <a:lnTo>
                    <a:pt x="33751" y="11012"/>
                  </a:lnTo>
                  <a:lnTo>
                    <a:pt x="33751" y="11012"/>
                  </a:lnTo>
                  <a:cubicBezTo>
                    <a:pt x="33749" y="11001"/>
                    <a:pt x="33746" y="10990"/>
                    <a:pt x="33742" y="10978"/>
                  </a:cubicBezTo>
                  <a:cubicBezTo>
                    <a:pt x="33728" y="10971"/>
                    <a:pt x="33723" y="10956"/>
                    <a:pt x="33718" y="10940"/>
                  </a:cubicBezTo>
                  <a:close/>
                  <a:moveTo>
                    <a:pt x="42636" y="10895"/>
                  </a:moveTo>
                  <a:cubicBezTo>
                    <a:pt x="42672" y="10895"/>
                    <a:pt x="42696" y="10918"/>
                    <a:pt x="42708" y="10942"/>
                  </a:cubicBezTo>
                  <a:cubicBezTo>
                    <a:pt x="42696" y="10966"/>
                    <a:pt x="42696" y="10978"/>
                    <a:pt x="42684" y="11014"/>
                  </a:cubicBezTo>
                  <a:cubicBezTo>
                    <a:pt x="42648" y="11002"/>
                    <a:pt x="42624" y="10978"/>
                    <a:pt x="42589" y="10978"/>
                  </a:cubicBezTo>
                  <a:cubicBezTo>
                    <a:pt x="42577" y="10978"/>
                    <a:pt x="42577" y="10966"/>
                    <a:pt x="42565" y="10966"/>
                  </a:cubicBezTo>
                  <a:cubicBezTo>
                    <a:pt x="42577" y="10942"/>
                    <a:pt x="42613" y="10918"/>
                    <a:pt x="42636" y="10895"/>
                  </a:cubicBezTo>
                  <a:close/>
                  <a:moveTo>
                    <a:pt x="37802" y="10942"/>
                  </a:moveTo>
                  <a:cubicBezTo>
                    <a:pt x="37802" y="10954"/>
                    <a:pt x="37814" y="10978"/>
                    <a:pt x="37814" y="11002"/>
                  </a:cubicBezTo>
                  <a:lnTo>
                    <a:pt x="37791" y="11026"/>
                  </a:lnTo>
                  <a:lnTo>
                    <a:pt x="37791" y="10954"/>
                  </a:lnTo>
                  <a:lnTo>
                    <a:pt x="37802" y="10942"/>
                  </a:lnTo>
                  <a:close/>
                  <a:moveTo>
                    <a:pt x="29348" y="10778"/>
                  </a:moveTo>
                  <a:cubicBezTo>
                    <a:pt x="29336" y="10787"/>
                    <a:pt x="29325" y="10794"/>
                    <a:pt x="29313" y="10799"/>
                  </a:cubicBezTo>
                  <a:lnTo>
                    <a:pt x="29313" y="10788"/>
                  </a:lnTo>
                  <a:cubicBezTo>
                    <a:pt x="29313" y="10823"/>
                    <a:pt x="29301" y="10859"/>
                    <a:pt x="29301" y="10895"/>
                  </a:cubicBezTo>
                  <a:cubicBezTo>
                    <a:pt x="29289" y="10978"/>
                    <a:pt x="29289" y="11038"/>
                    <a:pt x="29289" y="11038"/>
                  </a:cubicBezTo>
                  <a:cubicBezTo>
                    <a:pt x="29289" y="11038"/>
                    <a:pt x="29301" y="10978"/>
                    <a:pt x="29313" y="10895"/>
                  </a:cubicBezTo>
                  <a:cubicBezTo>
                    <a:pt x="29313" y="10860"/>
                    <a:pt x="29325" y="10825"/>
                    <a:pt x="29348" y="10778"/>
                  </a:cubicBezTo>
                  <a:close/>
                  <a:moveTo>
                    <a:pt x="41029" y="10764"/>
                  </a:moveTo>
                  <a:cubicBezTo>
                    <a:pt x="41029" y="10823"/>
                    <a:pt x="41041" y="10859"/>
                    <a:pt x="41041" y="10907"/>
                  </a:cubicBezTo>
                  <a:cubicBezTo>
                    <a:pt x="41065" y="10954"/>
                    <a:pt x="41065" y="11002"/>
                    <a:pt x="41077" y="11026"/>
                  </a:cubicBezTo>
                  <a:lnTo>
                    <a:pt x="41077" y="11038"/>
                  </a:lnTo>
                  <a:lnTo>
                    <a:pt x="41029" y="11002"/>
                  </a:lnTo>
                  <a:lnTo>
                    <a:pt x="41029" y="10764"/>
                  </a:lnTo>
                  <a:close/>
                  <a:moveTo>
                    <a:pt x="35350" y="10728"/>
                  </a:moveTo>
                  <a:cubicBezTo>
                    <a:pt x="35243" y="10788"/>
                    <a:pt x="35135" y="10847"/>
                    <a:pt x="35028" y="10918"/>
                  </a:cubicBezTo>
                  <a:cubicBezTo>
                    <a:pt x="34957" y="10966"/>
                    <a:pt x="34873" y="11026"/>
                    <a:pt x="34778" y="11085"/>
                  </a:cubicBezTo>
                  <a:lnTo>
                    <a:pt x="34707" y="11085"/>
                  </a:lnTo>
                  <a:cubicBezTo>
                    <a:pt x="34695" y="11038"/>
                    <a:pt x="34695" y="11002"/>
                    <a:pt x="34671" y="10954"/>
                  </a:cubicBezTo>
                  <a:cubicBezTo>
                    <a:pt x="34659" y="10895"/>
                    <a:pt x="34659" y="10835"/>
                    <a:pt x="34647" y="10764"/>
                  </a:cubicBezTo>
                  <a:cubicBezTo>
                    <a:pt x="34707" y="10764"/>
                    <a:pt x="34766" y="10740"/>
                    <a:pt x="34814" y="10740"/>
                  </a:cubicBezTo>
                  <a:cubicBezTo>
                    <a:pt x="34969" y="10728"/>
                    <a:pt x="35135" y="10728"/>
                    <a:pt x="35302" y="10728"/>
                  </a:cubicBezTo>
                  <a:close/>
                  <a:moveTo>
                    <a:pt x="35243" y="11073"/>
                  </a:moveTo>
                  <a:lnTo>
                    <a:pt x="35243" y="11073"/>
                  </a:lnTo>
                  <a:cubicBezTo>
                    <a:pt x="35231" y="11085"/>
                    <a:pt x="35231" y="11097"/>
                    <a:pt x="35207" y="11121"/>
                  </a:cubicBezTo>
                  <a:lnTo>
                    <a:pt x="35171" y="11121"/>
                  </a:lnTo>
                  <a:cubicBezTo>
                    <a:pt x="35195" y="11097"/>
                    <a:pt x="35207" y="11085"/>
                    <a:pt x="35243" y="11073"/>
                  </a:cubicBezTo>
                  <a:close/>
                  <a:moveTo>
                    <a:pt x="34588" y="10776"/>
                  </a:moveTo>
                  <a:cubicBezTo>
                    <a:pt x="34600" y="10847"/>
                    <a:pt x="34612" y="10907"/>
                    <a:pt x="34623" y="10966"/>
                  </a:cubicBezTo>
                  <a:cubicBezTo>
                    <a:pt x="34647" y="11014"/>
                    <a:pt x="34659" y="11061"/>
                    <a:pt x="34659" y="11085"/>
                  </a:cubicBezTo>
                  <a:lnTo>
                    <a:pt x="34540" y="11085"/>
                  </a:lnTo>
                  <a:cubicBezTo>
                    <a:pt x="34469" y="11097"/>
                    <a:pt x="34397" y="11097"/>
                    <a:pt x="34314" y="11121"/>
                  </a:cubicBezTo>
                  <a:cubicBezTo>
                    <a:pt x="34278" y="11121"/>
                    <a:pt x="34231" y="11133"/>
                    <a:pt x="34195" y="11133"/>
                  </a:cubicBezTo>
                  <a:cubicBezTo>
                    <a:pt x="34195" y="11085"/>
                    <a:pt x="34183" y="11061"/>
                    <a:pt x="34183" y="11014"/>
                  </a:cubicBezTo>
                  <a:cubicBezTo>
                    <a:pt x="34171" y="10966"/>
                    <a:pt x="34171" y="10907"/>
                    <a:pt x="34171" y="10859"/>
                  </a:cubicBezTo>
                  <a:cubicBezTo>
                    <a:pt x="34183" y="10847"/>
                    <a:pt x="34195" y="10847"/>
                    <a:pt x="34207" y="10835"/>
                  </a:cubicBezTo>
                  <a:cubicBezTo>
                    <a:pt x="34231" y="10835"/>
                    <a:pt x="34231" y="10823"/>
                    <a:pt x="34242" y="10823"/>
                  </a:cubicBezTo>
                  <a:cubicBezTo>
                    <a:pt x="34266" y="10823"/>
                    <a:pt x="34302" y="10799"/>
                    <a:pt x="34350" y="10799"/>
                  </a:cubicBezTo>
                  <a:cubicBezTo>
                    <a:pt x="34385" y="10799"/>
                    <a:pt x="34445" y="10788"/>
                    <a:pt x="34492" y="10788"/>
                  </a:cubicBezTo>
                  <a:cubicBezTo>
                    <a:pt x="34528" y="10788"/>
                    <a:pt x="34552" y="10788"/>
                    <a:pt x="34588" y="10776"/>
                  </a:cubicBezTo>
                  <a:close/>
                  <a:moveTo>
                    <a:pt x="41270" y="10935"/>
                  </a:moveTo>
                  <a:lnTo>
                    <a:pt x="41270" y="10935"/>
                  </a:lnTo>
                  <a:cubicBezTo>
                    <a:pt x="41269" y="10943"/>
                    <a:pt x="41267" y="10950"/>
                    <a:pt x="41267" y="10954"/>
                  </a:cubicBezTo>
                  <a:cubicBezTo>
                    <a:pt x="41255" y="11002"/>
                    <a:pt x="41243" y="11073"/>
                    <a:pt x="41243" y="11133"/>
                  </a:cubicBezTo>
                  <a:cubicBezTo>
                    <a:pt x="41220" y="11097"/>
                    <a:pt x="41220" y="11061"/>
                    <a:pt x="41220" y="11026"/>
                  </a:cubicBezTo>
                  <a:lnTo>
                    <a:pt x="41267" y="10942"/>
                  </a:lnTo>
                  <a:cubicBezTo>
                    <a:pt x="41268" y="10940"/>
                    <a:pt x="41269" y="10938"/>
                    <a:pt x="41270" y="10935"/>
                  </a:cubicBezTo>
                  <a:close/>
                  <a:moveTo>
                    <a:pt x="42220" y="11038"/>
                  </a:moveTo>
                  <a:cubicBezTo>
                    <a:pt x="42243" y="11038"/>
                    <a:pt x="42279" y="11061"/>
                    <a:pt x="42303" y="11061"/>
                  </a:cubicBezTo>
                  <a:cubicBezTo>
                    <a:pt x="42279" y="11085"/>
                    <a:pt x="42267" y="11121"/>
                    <a:pt x="42232" y="11133"/>
                  </a:cubicBezTo>
                  <a:cubicBezTo>
                    <a:pt x="42232" y="11133"/>
                    <a:pt x="42208" y="11121"/>
                    <a:pt x="42184" y="11121"/>
                  </a:cubicBezTo>
                  <a:cubicBezTo>
                    <a:pt x="42184" y="11121"/>
                    <a:pt x="42184" y="11097"/>
                    <a:pt x="42172" y="11097"/>
                  </a:cubicBezTo>
                  <a:cubicBezTo>
                    <a:pt x="42184" y="11085"/>
                    <a:pt x="42208" y="11061"/>
                    <a:pt x="42220" y="11038"/>
                  </a:cubicBezTo>
                  <a:close/>
                  <a:moveTo>
                    <a:pt x="33800" y="11138"/>
                  </a:moveTo>
                  <a:cubicBezTo>
                    <a:pt x="33800" y="11140"/>
                    <a:pt x="33801" y="11142"/>
                    <a:pt x="33802" y="11145"/>
                  </a:cubicBezTo>
                  <a:cubicBezTo>
                    <a:pt x="33802" y="11143"/>
                    <a:pt x="33801" y="11140"/>
                    <a:pt x="33800" y="11138"/>
                  </a:cubicBezTo>
                  <a:close/>
                  <a:moveTo>
                    <a:pt x="34076" y="10835"/>
                  </a:moveTo>
                  <a:cubicBezTo>
                    <a:pt x="34100" y="10895"/>
                    <a:pt x="34111" y="10966"/>
                    <a:pt x="34123" y="11014"/>
                  </a:cubicBezTo>
                  <a:cubicBezTo>
                    <a:pt x="34135" y="11061"/>
                    <a:pt x="34135" y="11085"/>
                    <a:pt x="34159" y="11133"/>
                  </a:cubicBezTo>
                  <a:cubicBezTo>
                    <a:pt x="34135" y="11133"/>
                    <a:pt x="34123" y="11133"/>
                    <a:pt x="34111" y="11145"/>
                  </a:cubicBezTo>
                  <a:cubicBezTo>
                    <a:pt x="34076" y="11097"/>
                    <a:pt x="34064" y="11038"/>
                    <a:pt x="34052" y="11002"/>
                  </a:cubicBezTo>
                  <a:cubicBezTo>
                    <a:pt x="34040" y="10954"/>
                    <a:pt x="34040" y="10907"/>
                    <a:pt x="34016" y="10847"/>
                  </a:cubicBezTo>
                  <a:cubicBezTo>
                    <a:pt x="34040" y="10847"/>
                    <a:pt x="34064" y="10847"/>
                    <a:pt x="34076" y="10835"/>
                  </a:cubicBezTo>
                  <a:close/>
                  <a:moveTo>
                    <a:pt x="37088" y="10883"/>
                  </a:moveTo>
                  <a:lnTo>
                    <a:pt x="37088" y="11026"/>
                  </a:lnTo>
                  <a:cubicBezTo>
                    <a:pt x="37052" y="11073"/>
                    <a:pt x="37040" y="11121"/>
                    <a:pt x="37017" y="11157"/>
                  </a:cubicBezTo>
                  <a:lnTo>
                    <a:pt x="37029" y="10942"/>
                  </a:lnTo>
                  <a:cubicBezTo>
                    <a:pt x="37052" y="10918"/>
                    <a:pt x="37076" y="10907"/>
                    <a:pt x="37088" y="10883"/>
                  </a:cubicBezTo>
                  <a:close/>
                  <a:moveTo>
                    <a:pt x="43113" y="10942"/>
                  </a:moveTo>
                  <a:cubicBezTo>
                    <a:pt x="43148" y="10954"/>
                    <a:pt x="43172" y="10966"/>
                    <a:pt x="43184" y="10966"/>
                  </a:cubicBezTo>
                  <a:cubicBezTo>
                    <a:pt x="43184" y="10966"/>
                    <a:pt x="43208" y="10966"/>
                    <a:pt x="43208" y="10978"/>
                  </a:cubicBezTo>
                  <a:cubicBezTo>
                    <a:pt x="43172" y="11038"/>
                    <a:pt x="43125" y="11121"/>
                    <a:pt x="43101" y="11180"/>
                  </a:cubicBezTo>
                  <a:lnTo>
                    <a:pt x="43041" y="11121"/>
                  </a:lnTo>
                  <a:cubicBezTo>
                    <a:pt x="43029" y="11097"/>
                    <a:pt x="42994" y="11085"/>
                    <a:pt x="42982" y="11061"/>
                  </a:cubicBezTo>
                  <a:cubicBezTo>
                    <a:pt x="42994" y="11061"/>
                    <a:pt x="43005" y="11061"/>
                    <a:pt x="43005" y="11038"/>
                  </a:cubicBezTo>
                  <a:cubicBezTo>
                    <a:pt x="43041" y="11014"/>
                    <a:pt x="43065" y="10966"/>
                    <a:pt x="43101" y="10942"/>
                  </a:cubicBezTo>
                  <a:close/>
                  <a:moveTo>
                    <a:pt x="29870" y="11002"/>
                  </a:moveTo>
                  <a:cubicBezTo>
                    <a:pt x="29843" y="11114"/>
                    <a:pt x="29825" y="11192"/>
                    <a:pt x="29825" y="11192"/>
                  </a:cubicBezTo>
                  <a:cubicBezTo>
                    <a:pt x="29825" y="11192"/>
                    <a:pt x="29843" y="11121"/>
                    <a:pt x="29879" y="11002"/>
                  </a:cubicBezTo>
                  <a:close/>
                  <a:moveTo>
                    <a:pt x="33981" y="10847"/>
                  </a:moveTo>
                  <a:cubicBezTo>
                    <a:pt x="33992" y="10895"/>
                    <a:pt x="34004" y="10954"/>
                    <a:pt x="34016" y="11002"/>
                  </a:cubicBezTo>
                  <a:cubicBezTo>
                    <a:pt x="34040" y="11061"/>
                    <a:pt x="34052" y="11097"/>
                    <a:pt x="34076" y="11145"/>
                  </a:cubicBezTo>
                  <a:cubicBezTo>
                    <a:pt x="34016" y="11157"/>
                    <a:pt x="33945" y="11180"/>
                    <a:pt x="33885" y="11180"/>
                  </a:cubicBezTo>
                  <a:cubicBezTo>
                    <a:pt x="33873" y="11180"/>
                    <a:pt x="33861" y="11180"/>
                    <a:pt x="33838" y="11192"/>
                  </a:cubicBezTo>
                  <a:lnTo>
                    <a:pt x="33838" y="10883"/>
                  </a:lnTo>
                  <a:cubicBezTo>
                    <a:pt x="33861" y="10883"/>
                    <a:pt x="33885" y="10859"/>
                    <a:pt x="33897" y="10859"/>
                  </a:cubicBezTo>
                  <a:cubicBezTo>
                    <a:pt x="33921" y="10859"/>
                    <a:pt x="33945" y="10847"/>
                    <a:pt x="33981" y="10847"/>
                  </a:cubicBezTo>
                  <a:close/>
                  <a:moveTo>
                    <a:pt x="38112" y="11180"/>
                  </a:moveTo>
                  <a:cubicBezTo>
                    <a:pt x="38112" y="11192"/>
                    <a:pt x="38100" y="11192"/>
                    <a:pt x="38100" y="11192"/>
                  </a:cubicBezTo>
                  <a:cubicBezTo>
                    <a:pt x="38100" y="11180"/>
                    <a:pt x="38112" y="11180"/>
                    <a:pt x="38112" y="11180"/>
                  </a:cubicBezTo>
                  <a:close/>
                  <a:moveTo>
                    <a:pt x="41434" y="11061"/>
                  </a:moveTo>
                  <a:cubicBezTo>
                    <a:pt x="41434" y="11097"/>
                    <a:pt x="41434" y="11133"/>
                    <a:pt x="41446" y="11180"/>
                  </a:cubicBezTo>
                  <a:lnTo>
                    <a:pt x="41446" y="11192"/>
                  </a:lnTo>
                  <a:cubicBezTo>
                    <a:pt x="41422" y="11192"/>
                    <a:pt x="41386" y="11180"/>
                    <a:pt x="41374" y="11180"/>
                  </a:cubicBezTo>
                  <a:cubicBezTo>
                    <a:pt x="41386" y="11133"/>
                    <a:pt x="41386" y="11097"/>
                    <a:pt x="41398" y="11073"/>
                  </a:cubicBezTo>
                  <a:cubicBezTo>
                    <a:pt x="41422" y="11073"/>
                    <a:pt x="41422" y="11061"/>
                    <a:pt x="41434" y="11061"/>
                  </a:cubicBezTo>
                  <a:close/>
                  <a:moveTo>
                    <a:pt x="43946" y="11204"/>
                  </a:moveTo>
                  <a:cubicBezTo>
                    <a:pt x="43954" y="11204"/>
                    <a:pt x="43957" y="11210"/>
                    <a:pt x="43954" y="11210"/>
                  </a:cubicBezTo>
                  <a:cubicBezTo>
                    <a:pt x="43953" y="11210"/>
                    <a:pt x="43950" y="11208"/>
                    <a:pt x="43946" y="11204"/>
                  </a:cubicBezTo>
                  <a:close/>
                  <a:moveTo>
                    <a:pt x="42446" y="11085"/>
                  </a:moveTo>
                  <a:cubicBezTo>
                    <a:pt x="42470" y="11097"/>
                    <a:pt x="42517" y="11097"/>
                    <a:pt x="42553" y="11121"/>
                  </a:cubicBezTo>
                  <a:cubicBezTo>
                    <a:pt x="42577" y="11133"/>
                    <a:pt x="42613" y="11133"/>
                    <a:pt x="42636" y="11145"/>
                  </a:cubicBezTo>
                  <a:cubicBezTo>
                    <a:pt x="42624" y="11169"/>
                    <a:pt x="42624" y="11204"/>
                    <a:pt x="42613" y="11216"/>
                  </a:cubicBezTo>
                  <a:cubicBezTo>
                    <a:pt x="42589" y="11216"/>
                    <a:pt x="42589" y="11228"/>
                    <a:pt x="42577" y="11228"/>
                  </a:cubicBezTo>
                  <a:lnTo>
                    <a:pt x="42565" y="11228"/>
                  </a:lnTo>
                  <a:cubicBezTo>
                    <a:pt x="42482" y="11216"/>
                    <a:pt x="42410" y="11192"/>
                    <a:pt x="42351" y="11180"/>
                  </a:cubicBezTo>
                  <a:lnTo>
                    <a:pt x="42446" y="11085"/>
                  </a:lnTo>
                  <a:close/>
                  <a:moveTo>
                    <a:pt x="33623" y="10764"/>
                  </a:moveTo>
                  <a:lnTo>
                    <a:pt x="33659" y="10847"/>
                  </a:lnTo>
                  <a:cubicBezTo>
                    <a:pt x="33659" y="10859"/>
                    <a:pt x="33683" y="10859"/>
                    <a:pt x="33683" y="10883"/>
                  </a:cubicBezTo>
                  <a:cubicBezTo>
                    <a:pt x="33682" y="10883"/>
                    <a:pt x="33682" y="10883"/>
                    <a:pt x="33681" y="10883"/>
                  </a:cubicBezTo>
                  <a:lnTo>
                    <a:pt x="33681" y="10883"/>
                  </a:lnTo>
                  <a:cubicBezTo>
                    <a:pt x="33685" y="10883"/>
                    <a:pt x="33690" y="10883"/>
                    <a:pt x="33695" y="10883"/>
                  </a:cubicBezTo>
                  <a:cubicBezTo>
                    <a:pt x="33699" y="10892"/>
                    <a:pt x="33704" y="10899"/>
                    <a:pt x="33707" y="10906"/>
                  </a:cubicBezTo>
                  <a:lnTo>
                    <a:pt x="33707" y="10906"/>
                  </a:lnTo>
                  <a:cubicBezTo>
                    <a:pt x="33720" y="10895"/>
                    <a:pt x="33754" y="10895"/>
                    <a:pt x="33766" y="10895"/>
                  </a:cubicBezTo>
                  <a:cubicBezTo>
                    <a:pt x="33766" y="10955"/>
                    <a:pt x="33772" y="11022"/>
                    <a:pt x="33785" y="11081"/>
                  </a:cubicBezTo>
                  <a:lnTo>
                    <a:pt x="33785" y="11081"/>
                  </a:lnTo>
                  <a:cubicBezTo>
                    <a:pt x="33778" y="11070"/>
                    <a:pt x="33771" y="11057"/>
                    <a:pt x="33766" y="11038"/>
                  </a:cubicBezTo>
                  <a:lnTo>
                    <a:pt x="33751" y="11012"/>
                  </a:lnTo>
                  <a:lnTo>
                    <a:pt x="33751" y="11012"/>
                  </a:lnTo>
                  <a:cubicBezTo>
                    <a:pt x="33756" y="11032"/>
                    <a:pt x="33758" y="11050"/>
                    <a:pt x="33766" y="11073"/>
                  </a:cubicBezTo>
                  <a:cubicBezTo>
                    <a:pt x="33776" y="11112"/>
                    <a:pt x="33794" y="11127"/>
                    <a:pt x="33800" y="11138"/>
                  </a:cubicBezTo>
                  <a:lnTo>
                    <a:pt x="33800" y="11138"/>
                  </a:lnTo>
                  <a:cubicBezTo>
                    <a:pt x="33794" y="11120"/>
                    <a:pt x="33789" y="11101"/>
                    <a:pt x="33785" y="11081"/>
                  </a:cubicBezTo>
                  <a:lnTo>
                    <a:pt x="33785" y="11081"/>
                  </a:lnTo>
                  <a:cubicBezTo>
                    <a:pt x="33795" y="11097"/>
                    <a:pt x="33807" y="11107"/>
                    <a:pt x="33814" y="11121"/>
                  </a:cubicBezTo>
                  <a:lnTo>
                    <a:pt x="33814" y="11180"/>
                  </a:lnTo>
                  <a:cubicBezTo>
                    <a:pt x="33766" y="11192"/>
                    <a:pt x="33742" y="11192"/>
                    <a:pt x="33695" y="11204"/>
                  </a:cubicBezTo>
                  <a:cubicBezTo>
                    <a:pt x="33645" y="11214"/>
                    <a:pt x="33603" y="11224"/>
                    <a:pt x="33556" y="11241"/>
                  </a:cubicBezTo>
                  <a:lnTo>
                    <a:pt x="33556" y="11241"/>
                  </a:lnTo>
                  <a:cubicBezTo>
                    <a:pt x="33534" y="11185"/>
                    <a:pt x="33523" y="11129"/>
                    <a:pt x="33504" y="11073"/>
                  </a:cubicBezTo>
                  <a:cubicBezTo>
                    <a:pt x="33480" y="11038"/>
                    <a:pt x="33480" y="10990"/>
                    <a:pt x="33469" y="10966"/>
                  </a:cubicBezTo>
                  <a:lnTo>
                    <a:pt x="33469" y="10990"/>
                  </a:lnTo>
                  <a:cubicBezTo>
                    <a:pt x="33468" y="10995"/>
                    <a:pt x="33467" y="11001"/>
                    <a:pt x="33467" y="11006"/>
                  </a:cubicBezTo>
                  <a:lnTo>
                    <a:pt x="33467" y="11006"/>
                  </a:lnTo>
                  <a:cubicBezTo>
                    <a:pt x="33457" y="10961"/>
                    <a:pt x="33456" y="10915"/>
                    <a:pt x="33445" y="10859"/>
                  </a:cubicBezTo>
                  <a:cubicBezTo>
                    <a:pt x="33504" y="10847"/>
                    <a:pt x="33564" y="10799"/>
                    <a:pt x="33623" y="10764"/>
                  </a:cubicBezTo>
                  <a:close/>
                  <a:moveTo>
                    <a:pt x="40207" y="11121"/>
                  </a:moveTo>
                  <a:cubicBezTo>
                    <a:pt x="40255" y="11121"/>
                    <a:pt x="40315" y="11133"/>
                    <a:pt x="40374" y="11133"/>
                  </a:cubicBezTo>
                  <a:cubicBezTo>
                    <a:pt x="40374" y="11180"/>
                    <a:pt x="40362" y="11204"/>
                    <a:pt x="40362" y="11252"/>
                  </a:cubicBezTo>
                  <a:cubicBezTo>
                    <a:pt x="40350" y="11240"/>
                    <a:pt x="40327" y="11240"/>
                    <a:pt x="40327" y="11216"/>
                  </a:cubicBezTo>
                  <a:cubicBezTo>
                    <a:pt x="40291" y="11192"/>
                    <a:pt x="40255" y="11157"/>
                    <a:pt x="40231" y="11133"/>
                  </a:cubicBezTo>
                  <a:cubicBezTo>
                    <a:pt x="40207" y="11133"/>
                    <a:pt x="40207" y="11133"/>
                    <a:pt x="40207" y="11121"/>
                  </a:cubicBezTo>
                  <a:close/>
                  <a:moveTo>
                    <a:pt x="37636" y="11073"/>
                  </a:moveTo>
                  <a:lnTo>
                    <a:pt x="37636" y="11133"/>
                  </a:lnTo>
                  <a:lnTo>
                    <a:pt x="37648" y="11145"/>
                  </a:lnTo>
                  <a:cubicBezTo>
                    <a:pt x="37588" y="11192"/>
                    <a:pt x="37552" y="11240"/>
                    <a:pt x="37493" y="11276"/>
                  </a:cubicBezTo>
                  <a:lnTo>
                    <a:pt x="37493" y="11252"/>
                  </a:lnTo>
                  <a:cubicBezTo>
                    <a:pt x="37493" y="11252"/>
                    <a:pt x="37493" y="11240"/>
                    <a:pt x="37505" y="11240"/>
                  </a:cubicBezTo>
                  <a:cubicBezTo>
                    <a:pt x="37517" y="11204"/>
                    <a:pt x="37529" y="11180"/>
                    <a:pt x="37529" y="11145"/>
                  </a:cubicBezTo>
                  <a:cubicBezTo>
                    <a:pt x="37564" y="11133"/>
                    <a:pt x="37588" y="11097"/>
                    <a:pt x="37624" y="11085"/>
                  </a:cubicBezTo>
                  <a:lnTo>
                    <a:pt x="37636" y="11073"/>
                  </a:lnTo>
                  <a:close/>
                  <a:moveTo>
                    <a:pt x="33397" y="11288"/>
                  </a:moveTo>
                  <a:lnTo>
                    <a:pt x="33385" y="11311"/>
                  </a:lnTo>
                  <a:cubicBezTo>
                    <a:pt x="33385" y="11311"/>
                    <a:pt x="33397" y="11311"/>
                    <a:pt x="33397" y="11288"/>
                  </a:cubicBezTo>
                  <a:close/>
                  <a:moveTo>
                    <a:pt x="37326" y="10907"/>
                  </a:moveTo>
                  <a:cubicBezTo>
                    <a:pt x="37326" y="11014"/>
                    <a:pt x="37302" y="11133"/>
                    <a:pt x="37302" y="11240"/>
                  </a:cubicBezTo>
                  <a:cubicBezTo>
                    <a:pt x="37279" y="11252"/>
                    <a:pt x="37255" y="11264"/>
                    <a:pt x="37219" y="11299"/>
                  </a:cubicBezTo>
                  <a:lnTo>
                    <a:pt x="37207" y="11311"/>
                  </a:lnTo>
                  <a:cubicBezTo>
                    <a:pt x="37219" y="11216"/>
                    <a:pt x="37231" y="11133"/>
                    <a:pt x="37231" y="11061"/>
                  </a:cubicBezTo>
                  <a:cubicBezTo>
                    <a:pt x="37231" y="11026"/>
                    <a:pt x="37255" y="10978"/>
                    <a:pt x="37255" y="10954"/>
                  </a:cubicBezTo>
                  <a:lnTo>
                    <a:pt x="37326" y="10907"/>
                  </a:lnTo>
                  <a:close/>
                  <a:moveTo>
                    <a:pt x="37814" y="11216"/>
                  </a:moveTo>
                  <a:cubicBezTo>
                    <a:pt x="37814" y="11252"/>
                    <a:pt x="37802" y="11276"/>
                    <a:pt x="37802" y="11311"/>
                  </a:cubicBezTo>
                  <a:lnTo>
                    <a:pt x="37802" y="11216"/>
                  </a:lnTo>
                  <a:close/>
                  <a:moveTo>
                    <a:pt x="43541" y="10823"/>
                  </a:moveTo>
                  <a:cubicBezTo>
                    <a:pt x="43541" y="10847"/>
                    <a:pt x="43529" y="10859"/>
                    <a:pt x="43517" y="10895"/>
                  </a:cubicBezTo>
                  <a:cubicBezTo>
                    <a:pt x="43470" y="11014"/>
                    <a:pt x="43410" y="11157"/>
                    <a:pt x="43351" y="11311"/>
                  </a:cubicBezTo>
                  <a:lnTo>
                    <a:pt x="43255" y="11264"/>
                  </a:lnTo>
                  <a:cubicBezTo>
                    <a:pt x="43351" y="11121"/>
                    <a:pt x="43458" y="10954"/>
                    <a:pt x="43541" y="10823"/>
                  </a:cubicBezTo>
                  <a:close/>
                  <a:moveTo>
                    <a:pt x="33576" y="11304"/>
                  </a:moveTo>
                  <a:lnTo>
                    <a:pt x="33576" y="11304"/>
                  </a:lnTo>
                  <a:cubicBezTo>
                    <a:pt x="33563" y="11306"/>
                    <a:pt x="33551" y="11309"/>
                    <a:pt x="33540" y="11311"/>
                  </a:cubicBezTo>
                  <a:cubicBezTo>
                    <a:pt x="33541" y="11314"/>
                    <a:pt x="33542" y="11317"/>
                    <a:pt x="33543" y="11320"/>
                  </a:cubicBezTo>
                  <a:lnTo>
                    <a:pt x="33543" y="11320"/>
                  </a:lnTo>
                  <a:cubicBezTo>
                    <a:pt x="33553" y="11317"/>
                    <a:pt x="33564" y="11314"/>
                    <a:pt x="33576" y="11311"/>
                  </a:cubicBezTo>
                  <a:lnTo>
                    <a:pt x="33576" y="11304"/>
                  </a:lnTo>
                  <a:close/>
                  <a:moveTo>
                    <a:pt x="40565" y="11180"/>
                  </a:moveTo>
                  <a:lnTo>
                    <a:pt x="40565" y="11180"/>
                  </a:lnTo>
                  <a:cubicBezTo>
                    <a:pt x="40612" y="11192"/>
                    <a:pt x="40648" y="11192"/>
                    <a:pt x="40684" y="11204"/>
                  </a:cubicBezTo>
                  <a:cubicBezTo>
                    <a:pt x="40672" y="11252"/>
                    <a:pt x="40648" y="11299"/>
                    <a:pt x="40624" y="11335"/>
                  </a:cubicBezTo>
                  <a:cubicBezTo>
                    <a:pt x="40612" y="11299"/>
                    <a:pt x="40600" y="11252"/>
                    <a:pt x="40565" y="11180"/>
                  </a:cubicBezTo>
                  <a:close/>
                  <a:moveTo>
                    <a:pt x="41327" y="11323"/>
                  </a:moveTo>
                  <a:cubicBezTo>
                    <a:pt x="41330" y="11332"/>
                    <a:pt x="41333" y="11338"/>
                    <a:pt x="41337" y="11344"/>
                  </a:cubicBezTo>
                  <a:lnTo>
                    <a:pt x="41337" y="11344"/>
                  </a:lnTo>
                  <a:cubicBezTo>
                    <a:pt x="41334" y="11341"/>
                    <a:pt x="41330" y="11338"/>
                    <a:pt x="41327" y="11335"/>
                  </a:cubicBezTo>
                  <a:lnTo>
                    <a:pt x="41327" y="11323"/>
                  </a:lnTo>
                  <a:close/>
                  <a:moveTo>
                    <a:pt x="42827" y="11204"/>
                  </a:moveTo>
                  <a:cubicBezTo>
                    <a:pt x="42886" y="11216"/>
                    <a:pt x="42934" y="11240"/>
                    <a:pt x="42994" y="11264"/>
                  </a:cubicBezTo>
                  <a:cubicBezTo>
                    <a:pt x="43005" y="11276"/>
                    <a:pt x="43041" y="11276"/>
                    <a:pt x="43053" y="11288"/>
                  </a:cubicBezTo>
                  <a:cubicBezTo>
                    <a:pt x="43041" y="11311"/>
                    <a:pt x="43029" y="11335"/>
                    <a:pt x="43029" y="11359"/>
                  </a:cubicBezTo>
                  <a:cubicBezTo>
                    <a:pt x="42982" y="11335"/>
                    <a:pt x="42946" y="11335"/>
                    <a:pt x="42910" y="11323"/>
                  </a:cubicBezTo>
                  <a:cubicBezTo>
                    <a:pt x="42863" y="11311"/>
                    <a:pt x="42815" y="11311"/>
                    <a:pt x="42767" y="11299"/>
                  </a:cubicBezTo>
                  <a:cubicBezTo>
                    <a:pt x="42791" y="11276"/>
                    <a:pt x="42791" y="11252"/>
                    <a:pt x="42803" y="11240"/>
                  </a:cubicBezTo>
                  <a:cubicBezTo>
                    <a:pt x="42815" y="11216"/>
                    <a:pt x="42827" y="11216"/>
                    <a:pt x="42827" y="11204"/>
                  </a:cubicBezTo>
                  <a:close/>
                  <a:moveTo>
                    <a:pt x="40469" y="11157"/>
                  </a:moveTo>
                  <a:lnTo>
                    <a:pt x="40481" y="11371"/>
                  </a:lnTo>
                  <a:lnTo>
                    <a:pt x="40434" y="11323"/>
                  </a:lnTo>
                  <a:cubicBezTo>
                    <a:pt x="40434" y="11264"/>
                    <a:pt x="40446" y="11204"/>
                    <a:pt x="40469" y="11157"/>
                  </a:cubicBezTo>
                  <a:close/>
                  <a:moveTo>
                    <a:pt x="42285" y="11338"/>
                  </a:moveTo>
                  <a:cubicBezTo>
                    <a:pt x="42332" y="11359"/>
                    <a:pt x="42389" y="11360"/>
                    <a:pt x="42446" y="11371"/>
                  </a:cubicBezTo>
                  <a:lnTo>
                    <a:pt x="42434" y="11371"/>
                  </a:lnTo>
                  <a:cubicBezTo>
                    <a:pt x="42398" y="11371"/>
                    <a:pt x="42351" y="11359"/>
                    <a:pt x="42327" y="11359"/>
                  </a:cubicBezTo>
                  <a:lnTo>
                    <a:pt x="42291" y="11359"/>
                  </a:lnTo>
                  <a:cubicBezTo>
                    <a:pt x="42291" y="11359"/>
                    <a:pt x="42291" y="11345"/>
                    <a:pt x="42285" y="11338"/>
                  </a:cubicBezTo>
                  <a:close/>
                  <a:moveTo>
                    <a:pt x="43184" y="11335"/>
                  </a:moveTo>
                  <a:lnTo>
                    <a:pt x="43208" y="11359"/>
                  </a:lnTo>
                  <a:lnTo>
                    <a:pt x="43232" y="11383"/>
                  </a:lnTo>
                  <a:cubicBezTo>
                    <a:pt x="43220" y="11383"/>
                    <a:pt x="43196" y="11383"/>
                    <a:pt x="43172" y="11371"/>
                  </a:cubicBezTo>
                  <a:cubicBezTo>
                    <a:pt x="43172" y="11359"/>
                    <a:pt x="43184" y="11359"/>
                    <a:pt x="43184" y="11335"/>
                  </a:cubicBezTo>
                  <a:close/>
                  <a:moveTo>
                    <a:pt x="33334" y="11378"/>
                  </a:moveTo>
                  <a:cubicBezTo>
                    <a:pt x="33320" y="11380"/>
                    <a:pt x="33306" y="11383"/>
                    <a:pt x="33290" y="11383"/>
                  </a:cubicBezTo>
                  <a:cubicBezTo>
                    <a:pt x="33293" y="11383"/>
                    <a:pt x="33298" y="11386"/>
                    <a:pt x="33303" y="11391"/>
                  </a:cubicBezTo>
                  <a:lnTo>
                    <a:pt x="33303" y="11391"/>
                  </a:lnTo>
                  <a:lnTo>
                    <a:pt x="33334" y="11378"/>
                  </a:lnTo>
                  <a:close/>
                  <a:moveTo>
                    <a:pt x="36624" y="11061"/>
                  </a:moveTo>
                  <a:cubicBezTo>
                    <a:pt x="36636" y="11133"/>
                    <a:pt x="36636" y="11216"/>
                    <a:pt x="36659" y="11311"/>
                  </a:cubicBezTo>
                  <a:cubicBezTo>
                    <a:pt x="36636" y="11335"/>
                    <a:pt x="36612" y="11371"/>
                    <a:pt x="36600" y="11395"/>
                  </a:cubicBezTo>
                  <a:cubicBezTo>
                    <a:pt x="36612" y="11299"/>
                    <a:pt x="36624" y="11192"/>
                    <a:pt x="36624" y="11097"/>
                  </a:cubicBezTo>
                  <a:lnTo>
                    <a:pt x="36624" y="11061"/>
                  </a:lnTo>
                  <a:close/>
                  <a:moveTo>
                    <a:pt x="41403" y="11243"/>
                  </a:moveTo>
                  <a:cubicBezTo>
                    <a:pt x="41416" y="11243"/>
                    <a:pt x="41428" y="11246"/>
                    <a:pt x="41434" y="11252"/>
                  </a:cubicBezTo>
                  <a:cubicBezTo>
                    <a:pt x="41434" y="11299"/>
                    <a:pt x="41446" y="11335"/>
                    <a:pt x="41446" y="11395"/>
                  </a:cubicBezTo>
                  <a:cubicBezTo>
                    <a:pt x="41434" y="11383"/>
                    <a:pt x="41422" y="11359"/>
                    <a:pt x="41386" y="11335"/>
                  </a:cubicBezTo>
                  <a:lnTo>
                    <a:pt x="41339" y="11288"/>
                  </a:lnTo>
                  <a:cubicBezTo>
                    <a:pt x="41339" y="11276"/>
                    <a:pt x="41339" y="11264"/>
                    <a:pt x="41362" y="11252"/>
                  </a:cubicBezTo>
                  <a:cubicBezTo>
                    <a:pt x="41374" y="11246"/>
                    <a:pt x="41389" y="11243"/>
                    <a:pt x="41403" y="11243"/>
                  </a:cubicBezTo>
                  <a:close/>
                  <a:moveTo>
                    <a:pt x="33303" y="11391"/>
                  </a:moveTo>
                  <a:lnTo>
                    <a:pt x="33270" y="11405"/>
                  </a:lnTo>
                  <a:lnTo>
                    <a:pt x="33270" y="11405"/>
                  </a:lnTo>
                  <a:cubicBezTo>
                    <a:pt x="33276" y="11403"/>
                    <a:pt x="33287" y="11399"/>
                    <a:pt x="33307" y="11394"/>
                  </a:cubicBezTo>
                  <a:lnTo>
                    <a:pt x="33307" y="11394"/>
                  </a:lnTo>
                  <a:cubicBezTo>
                    <a:pt x="33306" y="11393"/>
                    <a:pt x="33304" y="11392"/>
                    <a:pt x="33303" y="11391"/>
                  </a:cubicBezTo>
                  <a:close/>
                  <a:moveTo>
                    <a:pt x="33270" y="11405"/>
                  </a:moveTo>
                  <a:cubicBezTo>
                    <a:pt x="33267" y="11406"/>
                    <a:pt x="33266" y="11407"/>
                    <a:pt x="33266" y="11407"/>
                  </a:cubicBezTo>
                  <a:lnTo>
                    <a:pt x="33270" y="11405"/>
                  </a:lnTo>
                  <a:close/>
                  <a:moveTo>
                    <a:pt x="43551" y="11364"/>
                  </a:moveTo>
                  <a:cubicBezTo>
                    <a:pt x="43545" y="11380"/>
                    <a:pt x="43541" y="11398"/>
                    <a:pt x="43541" y="11419"/>
                  </a:cubicBezTo>
                  <a:lnTo>
                    <a:pt x="43529" y="11419"/>
                  </a:lnTo>
                  <a:cubicBezTo>
                    <a:pt x="43535" y="11402"/>
                    <a:pt x="43543" y="11383"/>
                    <a:pt x="43551" y="11364"/>
                  </a:cubicBezTo>
                  <a:close/>
                  <a:moveTo>
                    <a:pt x="42732" y="11419"/>
                  </a:moveTo>
                  <a:cubicBezTo>
                    <a:pt x="42732" y="11425"/>
                    <a:pt x="42726" y="11427"/>
                    <a:pt x="42723" y="11427"/>
                  </a:cubicBezTo>
                  <a:cubicBezTo>
                    <a:pt x="42720" y="11427"/>
                    <a:pt x="42720" y="11425"/>
                    <a:pt x="42732" y="11419"/>
                  </a:cubicBezTo>
                  <a:close/>
                  <a:moveTo>
                    <a:pt x="34326" y="11240"/>
                  </a:moveTo>
                  <a:cubicBezTo>
                    <a:pt x="34385" y="11240"/>
                    <a:pt x="34469" y="11240"/>
                    <a:pt x="34528" y="11252"/>
                  </a:cubicBezTo>
                  <a:cubicBezTo>
                    <a:pt x="34469" y="11299"/>
                    <a:pt x="34397" y="11335"/>
                    <a:pt x="34326" y="11383"/>
                  </a:cubicBezTo>
                  <a:cubicBezTo>
                    <a:pt x="34302" y="11395"/>
                    <a:pt x="34290" y="11419"/>
                    <a:pt x="34254" y="11430"/>
                  </a:cubicBezTo>
                  <a:cubicBezTo>
                    <a:pt x="34252" y="11433"/>
                    <a:pt x="34251" y="11434"/>
                    <a:pt x="34249" y="11434"/>
                  </a:cubicBezTo>
                  <a:cubicBezTo>
                    <a:pt x="34242" y="11434"/>
                    <a:pt x="34242" y="11412"/>
                    <a:pt x="34242" y="11383"/>
                  </a:cubicBezTo>
                  <a:cubicBezTo>
                    <a:pt x="34242" y="11359"/>
                    <a:pt x="34231" y="11323"/>
                    <a:pt x="34231" y="11299"/>
                  </a:cubicBezTo>
                  <a:lnTo>
                    <a:pt x="34242" y="11299"/>
                  </a:lnTo>
                  <a:lnTo>
                    <a:pt x="34231" y="11276"/>
                  </a:lnTo>
                  <a:lnTo>
                    <a:pt x="34231" y="11240"/>
                  </a:lnTo>
                  <a:close/>
                  <a:moveTo>
                    <a:pt x="34817" y="11436"/>
                  </a:moveTo>
                  <a:lnTo>
                    <a:pt x="34817" y="11436"/>
                  </a:lnTo>
                  <a:cubicBezTo>
                    <a:pt x="34818" y="11439"/>
                    <a:pt x="34820" y="11442"/>
                    <a:pt x="34821" y="11445"/>
                  </a:cubicBezTo>
                  <a:lnTo>
                    <a:pt x="34821" y="11445"/>
                  </a:lnTo>
                  <a:cubicBezTo>
                    <a:pt x="34823" y="11444"/>
                    <a:pt x="34824" y="11443"/>
                    <a:pt x="34826" y="11442"/>
                  </a:cubicBezTo>
                  <a:cubicBezTo>
                    <a:pt x="34823" y="11440"/>
                    <a:pt x="34819" y="11438"/>
                    <a:pt x="34817" y="11436"/>
                  </a:cubicBezTo>
                  <a:close/>
                  <a:moveTo>
                    <a:pt x="40529" y="11180"/>
                  </a:moveTo>
                  <a:cubicBezTo>
                    <a:pt x="40565" y="11252"/>
                    <a:pt x="40600" y="11311"/>
                    <a:pt x="40612" y="11359"/>
                  </a:cubicBezTo>
                  <a:cubicBezTo>
                    <a:pt x="40600" y="11371"/>
                    <a:pt x="40600" y="11383"/>
                    <a:pt x="40588" y="11419"/>
                  </a:cubicBezTo>
                  <a:cubicBezTo>
                    <a:pt x="40565" y="11430"/>
                    <a:pt x="40565" y="11442"/>
                    <a:pt x="40553" y="11454"/>
                  </a:cubicBezTo>
                  <a:lnTo>
                    <a:pt x="40505" y="11419"/>
                  </a:lnTo>
                  <a:lnTo>
                    <a:pt x="40529" y="11180"/>
                  </a:lnTo>
                  <a:close/>
                  <a:moveTo>
                    <a:pt x="41356" y="11360"/>
                  </a:moveTo>
                  <a:lnTo>
                    <a:pt x="41356" y="11360"/>
                  </a:lnTo>
                  <a:cubicBezTo>
                    <a:pt x="41363" y="11363"/>
                    <a:pt x="41370" y="11366"/>
                    <a:pt x="41374" y="11371"/>
                  </a:cubicBezTo>
                  <a:cubicBezTo>
                    <a:pt x="41398" y="11395"/>
                    <a:pt x="41434" y="11430"/>
                    <a:pt x="41458" y="11442"/>
                  </a:cubicBezTo>
                  <a:lnTo>
                    <a:pt x="41458" y="11454"/>
                  </a:lnTo>
                  <a:cubicBezTo>
                    <a:pt x="41428" y="11425"/>
                    <a:pt x="41399" y="11396"/>
                    <a:pt x="41356" y="11360"/>
                  </a:cubicBezTo>
                  <a:close/>
                  <a:moveTo>
                    <a:pt x="42732" y="11419"/>
                  </a:moveTo>
                  <a:cubicBezTo>
                    <a:pt x="42779" y="11430"/>
                    <a:pt x="42827" y="11430"/>
                    <a:pt x="42886" y="11430"/>
                  </a:cubicBezTo>
                  <a:lnTo>
                    <a:pt x="42982" y="11430"/>
                  </a:lnTo>
                  <a:cubicBezTo>
                    <a:pt x="42982" y="11430"/>
                    <a:pt x="42982" y="11442"/>
                    <a:pt x="42970" y="11442"/>
                  </a:cubicBezTo>
                  <a:cubicBezTo>
                    <a:pt x="42970" y="11454"/>
                    <a:pt x="42946" y="11454"/>
                    <a:pt x="42946" y="11466"/>
                  </a:cubicBezTo>
                  <a:cubicBezTo>
                    <a:pt x="42874" y="11454"/>
                    <a:pt x="42803" y="11442"/>
                    <a:pt x="42732" y="11419"/>
                  </a:cubicBezTo>
                  <a:close/>
                  <a:moveTo>
                    <a:pt x="37314" y="11299"/>
                  </a:moveTo>
                  <a:lnTo>
                    <a:pt x="37314" y="11430"/>
                  </a:lnTo>
                  <a:cubicBezTo>
                    <a:pt x="37255" y="11454"/>
                    <a:pt x="37207" y="11490"/>
                    <a:pt x="37171" y="11514"/>
                  </a:cubicBezTo>
                  <a:cubicBezTo>
                    <a:pt x="37195" y="11454"/>
                    <a:pt x="37195" y="11419"/>
                    <a:pt x="37207" y="11371"/>
                  </a:cubicBezTo>
                  <a:cubicBezTo>
                    <a:pt x="37219" y="11359"/>
                    <a:pt x="37231" y="11335"/>
                    <a:pt x="37267" y="11323"/>
                  </a:cubicBezTo>
                  <a:cubicBezTo>
                    <a:pt x="37279" y="11311"/>
                    <a:pt x="37290" y="11299"/>
                    <a:pt x="37314" y="11299"/>
                  </a:cubicBezTo>
                  <a:close/>
                  <a:moveTo>
                    <a:pt x="38088" y="11359"/>
                  </a:moveTo>
                  <a:cubicBezTo>
                    <a:pt x="38088" y="11383"/>
                    <a:pt x="38064" y="11395"/>
                    <a:pt x="38064" y="11430"/>
                  </a:cubicBezTo>
                  <a:cubicBezTo>
                    <a:pt x="38064" y="11454"/>
                    <a:pt x="38052" y="11490"/>
                    <a:pt x="38052" y="11514"/>
                  </a:cubicBezTo>
                  <a:cubicBezTo>
                    <a:pt x="38041" y="11490"/>
                    <a:pt x="38029" y="11442"/>
                    <a:pt x="38005" y="11395"/>
                  </a:cubicBezTo>
                  <a:cubicBezTo>
                    <a:pt x="38041" y="11383"/>
                    <a:pt x="38052" y="11371"/>
                    <a:pt x="38088" y="11359"/>
                  </a:cubicBezTo>
                  <a:close/>
                  <a:moveTo>
                    <a:pt x="43482" y="11454"/>
                  </a:moveTo>
                  <a:cubicBezTo>
                    <a:pt x="43482" y="11490"/>
                    <a:pt x="43470" y="11502"/>
                    <a:pt x="43458" y="11514"/>
                  </a:cubicBezTo>
                  <a:lnTo>
                    <a:pt x="43434" y="11538"/>
                  </a:lnTo>
                  <a:cubicBezTo>
                    <a:pt x="43458" y="11514"/>
                    <a:pt x="43458" y="11502"/>
                    <a:pt x="43470" y="11478"/>
                  </a:cubicBezTo>
                  <a:lnTo>
                    <a:pt x="43470" y="11454"/>
                  </a:lnTo>
                  <a:close/>
                  <a:moveTo>
                    <a:pt x="39315" y="11502"/>
                  </a:moveTo>
                  <a:cubicBezTo>
                    <a:pt x="39315" y="11502"/>
                    <a:pt x="39315" y="11514"/>
                    <a:pt x="39338" y="11538"/>
                  </a:cubicBezTo>
                  <a:cubicBezTo>
                    <a:pt x="39338" y="11538"/>
                    <a:pt x="39338" y="11550"/>
                    <a:pt x="39315" y="11550"/>
                  </a:cubicBezTo>
                  <a:lnTo>
                    <a:pt x="39315" y="11502"/>
                  </a:lnTo>
                  <a:close/>
                  <a:moveTo>
                    <a:pt x="33361" y="11383"/>
                  </a:moveTo>
                  <a:cubicBezTo>
                    <a:pt x="33339" y="11387"/>
                    <a:pt x="33321" y="11390"/>
                    <a:pt x="33307" y="11394"/>
                  </a:cubicBezTo>
                  <a:lnTo>
                    <a:pt x="33307" y="11394"/>
                  </a:lnTo>
                  <a:cubicBezTo>
                    <a:pt x="33319" y="11405"/>
                    <a:pt x="33334" y="11423"/>
                    <a:pt x="33349" y="11430"/>
                  </a:cubicBezTo>
                  <a:cubicBezTo>
                    <a:pt x="33392" y="11473"/>
                    <a:pt x="33455" y="11507"/>
                    <a:pt x="33536" y="11556"/>
                  </a:cubicBezTo>
                  <a:lnTo>
                    <a:pt x="33536" y="11556"/>
                  </a:lnTo>
                  <a:cubicBezTo>
                    <a:pt x="33488" y="11515"/>
                    <a:pt x="33452" y="11474"/>
                    <a:pt x="33421" y="11442"/>
                  </a:cubicBezTo>
                  <a:cubicBezTo>
                    <a:pt x="33409" y="11407"/>
                    <a:pt x="33397" y="11395"/>
                    <a:pt x="33385" y="11383"/>
                  </a:cubicBezTo>
                  <a:close/>
                  <a:moveTo>
                    <a:pt x="42708" y="11514"/>
                  </a:moveTo>
                  <a:cubicBezTo>
                    <a:pt x="42767" y="11514"/>
                    <a:pt x="42827" y="11538"/>
                    <a:pt x="42898" y="11550"/>
                  </a:cubicBezTo>
                  <a:lnTo>
                    <a:pt x="42898" y="11561"/>
                  </a:lnTo>
                  <a:cubicBezTo>
                    <a:pt x="42851" y="11550"/>
                    <a:pt x="42803" y="11550"/>
                    <a:pt x="42755" y="11538"/>
                  </a:cubicBezTo>
                  <a:cubicBezTo>
                    <a:pt x="42732" y="11538"/>
                    <a:pt x="42696" y="11514"/>
                    <a:pt x="42672" y="11514"/>
                  </a:cubicBezTo>
                  <a:close/>
                  <a:moveTo>
                    <a:pt x="34826" y="11311"/>
                  </a:moveTo>
                  <a:cubicBezTo>
                    <a:pt x="34850" y="11311"/>
                    <a:pt x="34897" y="11323"/>
                    <a:pt x="34933" y="11323"/>
                  </a:cubicBezTo>
                  <a:cubicBezTo>
                    <a:pt x="34969" y="11335"/>
                    <a:pt x="35016" y="11335"/>
                    <a:pt x="35052" y="11371"/>
                  </a:cubicBezTo>
                  <a:lnTo>
                    <a:pt x="34826" y="11454"/>
                  </a:lnTo>
                  <a:cubicBezTo>
                    <a:pt x="34824" y="11452"/>
                    <a:pt x="34823" y="11448"/>
                    <a:pt x="34821" y="11445"/>
                  </a:cubicBezTo>
                  <a:lnTo>
                    <a:pt x="34821" y="11445"/>
                  </a:lnTo>
                  <a:cubicBezTo>
                    <a:pt x="34764" y="11479"/>
                    <a:pt x="34730" y="11490"/>
                    <a:pt x="34695" y="11502"/>
                  </a:cubicBezTo>
                  <a:cubicBezTo>
                    <a:pt x="34635" y="11514"/>
                    <a:pt x="34588" y="11538"/>
                    <a:pt x="34528" y="11550"/>
                  </a:cubicBezTo>
                  <a:cubicBezTo>
                    <a:pt x="34481" y="11561"/>
                    <a:pt x="34421" y="11561"/>
                    <a:pt x="34373" y="11573"/>
                  </a:cubicBezTo>
                  <a:cubicBezTo>
                    <a:pt x="34397" y="11561"/>
                    <a:pt x="34409" y="11561"/>
                    <a:pt x="34421" y="11550"/>
                  </a:cubicBezTo>
                  <a:cubicBezTo>
                    <a:pt x="34540" y="11478"/>
                    <a:pt x="34647" y="11419"/>
                    <a:pt x="34766" y="11335"/>
                  </a:cubicBezTo>
                  <a:cubicBezTo>
                    <a:pt x="34777" y="11378"/>
                    <a:pt x="34788" y="11412"/>
                    <a:pt x="34817" y="11436"/>
                  </a:cubicBezTo>
                  <a:lnTo>
                    <a:pt x="34817" y="11436"/>
                  </a:lnTo>
                  <a:cubicBezTo>
                    <a:pt x="34804" y="11410"/>
                    <a:pt x="34788" y="11372"/>
                    <a:pt x="34778" y="11335"/>
                  </a:cubicBezTo>
                  <a:lnTo>
                    <a:pt x="34790" y="11323"/>
                  </a:lnTo>
                  <a:cubicBezTo>
                    <a:pt x="34814" y="11323"/>
                    <a:pt x="34826" y="11311"/>
                    <a:pt x="34826" y="11311"/>
                  </a:cubicBezTo>
                  <a:close/>
                  <a:moveTo>
                    <a:pt x="43303" y="11454"/>
                  </a:moveTo>
                  <a:cubicBezTo>
                    <a:pt x="43267" y="11502"/>
                    <a:pt x="43244" y="11550"/>
                    <a:pt x="43232" y="11597"/>
                  </a:cubicBezTo>
                  <a:cubicBezTo>
                    <a:pt x="43184" y="11573"/>
                    <a:pt x="43160" y="11561"/>
                    <a:pt x="43113" y="11550"/>
                  </a:cubicBezTo>
                  <a:cubicBezTo>
                    <a:pt x="43101" y="11550"/>
                    <a:pt x="43077" y="11538"/>
                    <a:pt x="43065" y="11538"/>
                  </a:cubicBezTo>
                  <a:cubicBezTo>
                    <a:pt x="43089" y="11502"/>
                    <a:pt x="43113" y="11478"/>
                    <a:pt x="43125" y="11454"/>
                  </a:cubicBezTo>
                  <a:close/>
                  <a:moveTo>
                    <a:pt x="43506" y="11561"/>
                  </a:moveTo>
                  <a:cubicBezTo>
                    <a:pt x="43506" y="11561"/>
                    <a:pt x="43482" y="11573"/>
                    <a:pt x="43482" y="11597"/>
                  </a:cubicBezTo>
                  <a:lnTo>
                    <a:pt x="43470" y="11573"/>
                  </a:lnTo>
                  <a:cubicBezTo>
                    <a:pt x="43482" y="11573"/>
                    <a:pt x="43482" y="11561"/>
                    <a:pt x="43506" y="11561"/>
                  </a:cubicBezTo>
                  <a:close/>
                  <a:moveTo>
                    <a:pt x="37088" y="11085"/>
                  </a:moveTo>
                  <a:cubicBezTo>
                    <a:pt x="37088" y="11204"/>
                    <a:pt x="37088" y="11323"/>
                    <a:pt x="37076" y="11430"/>
                  </a:cubicBezTo>
                  <a:cubicBezTo>
                    <a:pt x="37052" y="11478"/>
                    <a:pt x="37029" y="11502"/>
                    <a:pt x="37017" y="11538"/>
                  </a:cubicBezTo>
                  <a:cubicBezTo>
                    <a:pt x="37003" y="11551"/>
                    <a:pt x="36994" y="11568"/>
                    <a:pt x="36988" y="11585"/>
                  </a:cubicBezTo>
                  <a:lnTo>
                    <a:pt x="36988" y="11585"/>
                  </a:lnTo>
                  <a:cubicBezTo>
                    <a:pt x="36995" y="11570"/>
                    <a:pt x="37007" y="11552"/>
                    <a:pt x="37029" y="11538"/>
                  </a:cubicBezTo>
                  <a:cubicBezTo>
                    <a:pt x="37040" y="11514"/>
                    <a:pt x="37052" y="11502"/>
                    <a:pt x="37076" y="11478"/>
                  </a:cubicBezTo>
                  <a:lnTo>
                    <a:pt x="37076" y="11490"/>
                  </a:lnTo>
                  <a:lnTo>
                    <a:pt x="37076" y="11573"/>
                  </a:lnTo>
                  <a:cubicBezTo>
                    <a:pt x="37041" y="11585"/>
                    <a:pt x="37017" y="11620"/>
                    <a:pt x="36983" y="11632"/>
                  </a:cubicBezTo>
                  <a:lnTo>
                    <a:pt x="36983" y="11632"/>
                  </a:lnTo>
                  <a:lnTo>
                    <a:pt x="36986" y="11589"/>
                  </a:lnTo>
                  <a:lnTo>
                    <a:pt x="36986" y="11589"/>
                  </a:lnTo>
                  <a:cubicBezTo>
                    <a:pt x="36983" y="11601"/>
                    <a:pt x="36981" y="11612"/>
                    <a:pt x="36981" y="11621"/>
                  </a:cubicBezTo>
                  <a:lnTo>
                    <a:pt x="36981" y="11609"/>
                  </a:lnTo>
                  <a:cubicBezTo>
                    <a:pt x="36981" y="11605"/>
                    <a:pt x="36982" y="11597"/>
                    <a:pt x="36986" y="11588"/>
                  </a:cubicBezTo>
                  <a:lnTo>
                    <a:pt x="36986" y="11588"/>
                  </a:lnTo>
                  <a:lnTo>
                    <a:pt x="36986" y="11589"/>
                  </a:lnTo>
                  <a:lnTo>
                    <a:pt x="36986" y="11589"/>
                  </a:lnTo>
                  <a:cubicBezTo>
                    <a:pt x="36987" y="11588"/>
                    <a:pt x="36987" y="11586"/>
                    <a:pt x="36988" y="11585"/>
                  </a:cubicBezTo>
                  <a:lnTo>
                    <a:pt x="36988" y="11585"/>
                  </a:lnTo>
                  <a:cubicBezTo>
                    <a:pt x="36987" y="11586"/>
                    <a:pt x="36987" y="11587"/>
                    <a:pt x="36986" y="11588"/>
                  </a:cubicBezTo>
                  <a:lnTo>
                    <a:pt x="36986" y="11588"/>
                  </a:lnTo>
                  <a:lnTo>
                    <a:pt x="37017" y="11204"/>
                  </a:lnTo>
                  <a:cubicBezTo>
                    <a:pt x="37017" y="11204"/>
                    <a:pt x="37017" y="11192"/>
                    <a:pt x="37029" y="11192"/>
                  </a:cubicBezTo>
                  <a:cubicBezTo>
                    <a:pt x="37040" y="11157"/>
                    <a:pt x="37076" y="11133"/>
                    <a:pt x="37088" y="11085"/>
                  </a:cubicBezTo>
                  <a:close/>
                  <a:moveTo>
                    <a:pt x="43029" y="11573"/>
                  </a:moveTo>
                  <a:cubicBezTo>
                    <a:pt x="43053" y="11573"/>
                    <a:pt x="43065" y="11585"/>
                    <a:pt x="43101" y="11585"/>
                  </a:cubicBezTo>
                  <a:cubicBezTo>
                    <a:pt x="43136" y="11609"/>
                    <a:pt x="43172" y="11609"/>
                    <a:pt x="43208" y="11621"/>
                  </a:cubicBezTo>
                  <a:cubicBezTo>
                    <a:pt x="43220" y="11621"/>
                    <a:pt x="43208" y="11633"/>
                    <a:pt x="43208" y="11633"/>
                  </a:cubicBezTo>
                  <a:lnTo>
                    <a:pt x="43184" y="11633"/>
                  </a:lnTo>
                  <a:cubicBezTo>
                    <a:pt x="43148" y="11621"/>
                    <a:pt x="43101" y="11609"/>
                    <a:pt x="43041" y="11585"/>
                  </a:cubicBezTo>
                  <a:lnTo>
                    <a:pt x="43005" y="11585"/>
                  </a:lnTo>
                  <a:cubicBezTo>
                    <a:pt x="43005" y="11585"/>
                    <a:pt x="43005" y="11573"/>
                    <a:pt x="43029" y="11573"/>
                  </a:cubicBezTo>
                  <a:close/>
                  <a:moveTo>
                    <a:pt x="43946" y="11204"/>
                  </a:moveTo>
                  <a:lnTo>
                    <a:pt x="43946" y="11204"/>
                  </a:lnTo>
                  <a:cubicBezTo>
                    <a:pt x="43934" y="11335"/>
                    <a:pt x="43898" y="11490"/>
                    <a:pt x="43875" y="11657"/>
                  </a:cubicBezTo>
                  <a:cubicBezTo>
                    <a:pt x="43863" y="11633"/>
                    <a:pt x="43827" y="11621"/>
                    <a:pt x="43815" y="11609"/>
                  </a:cubicBezTo>
                  <a:cubicBezTo>
                    <a:pt x="43779" y="11597"/>
                    <a:pt x="43756" y="11561"/>
                    <a:pt x="43720" y="11550"/>
                  </a:cubicBezTo>
                  <a:cubicBezTo>
                    <a:pt x="43815" y="11430"/>
                    <a:pt x="43887" y="11311"/>
                    <a:pt x="43946" y="11204"/>
                  </a:cubicBezTo>
                  <a:close/>
                  <a:moveTo>
                    <a:pt x="37648" y="11276"/>
                  </a:moveTo>
                  <a:cubicBezTo>
                    <a:pt x="37648" y="11335"/>
                    <a:pt x="37671" y="11395"/>
                    <a:pt x="37683" y="11454"/>
                  </a:cubicBezTo>
                  <a:cubicBezTo>
                    <a:pt x="37648" y="11490"/>
                    <a:pt x="37624" y="11538"/>
                    <a:pt x="37576" y="11561"/>
                  </a:cubicBezTo>
                  <a:cubicBezTo>
                    <a:pt x="37529" y="11609"/>
                    <a:pt x="37493" y="11633"/>
                    <a:pt x="37445" y="11680"/>
                  </a:cubicBezTo>
                  <a:cubicBezTo>
                    <a:pt x="37457" y="11573"/>
                    <a:pt x="37457" y="11490"/>
                    <a:pt x="37469" y="11383"/>
                  </a:cubicBezTo>
                  <a:cubicBezTo>
                    <a:pt x="37505" y="11359"/>
                    <a:pt x="37552" y="11335"/>
                    <a:pt x="37576" y="11311"/>
                  </a:cubicBezTo>
                  <a:lnTo>
                    <a:pt x="37588" y="11311"/>
                  </a:lnTo>
                  <a:cubicBezTo>
                    <a:pt x="37612" y="11299"/>
                    <a:pt x="37636" y="11299"/>
                    <a:pt x="37648" y="11276"/>
                  </a:cubicBezTo>
                  <a:close/>
                  <a:moveTo>
                    <a:pt x="41327" y="11430"/>
                  </a:moveTo>
                  <a:cubicBezTo>
                    <a:pt x="41362" y="11454"/>
                    <a:pt x="41398" y="11490"/>
                    <a:pt x="41434" y="11502"/>
                  </a:cubicBezTo>
                  <a:cubicBezTo>
                    <a:pt x="41434" y="11514"/>
                    <a:pt x="41422" y="11514"/>
                    <a:pt x="41422" y="11538"/>
                  </a:cubicBezTo>
                  <a:cubicBezTo>
                    <a:pt x="41374" y="11597"/>
                    <a:pt x="41339" y="11633"/>
                    <a:pt x="41303" y="11680"/>
                  </a:cubicBezTo>
                  <a:cubicBezTo>
                    <a:pt x="41303" y="11633"/>
                    <a:pt x="41303" y="11609"/>
                    <a:pt x="41315" y="11561"/>
                  </a:cubicBezTo>
                  <a:cubicBezTo>
                    <a:pt x="41315" y="11514"/>
                    <a:pt x="41327" y="11478"/>
                    <a:pt x="41327" y="11430"/>
                  </a:cubicBezTo>
                  <a:close/>
                  <a:moveTo>
                    <a:pt x="42755" y="11669"/>
                  </a:moveTo>
                  <a:cubicBezTo>
                    <a:pt x="42767" y="11680"/>
                    <a:pt x="42779" y="11680"/>
                    <a:pt x="42815" y="11680"/>
                  </a:cubicBezTo>
                  <a:cubicBezTo>
                    <a:pt x="42815" y="11692"/>
                    <a:pt x="42803" y="11716"/>
                    <a:pt x="42803" y="11716"/>
                  </a:cubicBezTo>
                  <a:cubicBezTo>
                    <a:pt x="42779" y="11716"/>
                    <a:pt x="42767" y="11692"/>
                    <a:pt x="42767" y="11692"/>
                  </a:cubicBezTo>
                  <a:cubicBezTo>
                    <a:pt x="42744" y="11680"/>
                    <a:pt x="42732" y="11680"/>
                    <a:pt x="42696" y="11669"/>
                  </a:cubicBezTo>
                  <a:close/>
                  <a:moveTo>
                    <a:pt x="43458" y="11597"/>
                  </a:moveTo>
                  <a:lnTo>
                    <a:pt x="43482" y="11621"/>
                  </a:lnTo>
                  <a:lnTo>
                    <a:pt x="43482" y="11633"/>
                  </a:lnTo>
                  <a:cubicBezTo>
                    <a:pt x="43470" y="11669"/>
                    <a:pt x="43458" y="11692"/>
                    <a:pt x="43422" y="11728"/>
                  </a:cubicBezTo>
                  <a:cubicBezTo>
                    <a:pt x="43410" y="11716"/>
                    <a:pt x="43386" y="11716"/>
                    <a:pt x="43363" y="11692"/>
                  </a:cubicBezTo>
                  <a:cubicBezTo>
                    <a:pt x="43363" y="11680"/>
                    <a:pt x="43363" y="11680"/>
                    <a:pt x="43375" y="11669"/>
                  </a:cubicBezTo>
                  <a:lnTo>
                    <a:pt x="43458" y="11597"/>
                  </a:lnTo>
                  <a:close/>
                  <a:moveTo>
                    <a:pt x="33756" y="11727"/>
                  </a:moveTo>
                  <a:cubicBezTo>
                    <a:pt x="33759" y="11728"/>
                    <a:pt x="33763" y="11728"/>
                    <a:pt x="33766" y="11728"/>
                  </a:cubicBezTo>
                  <a:cubicBezTo>
                    <a:pt x="33764" y="11730"/>
                    <a:pt x="33762" y="11732"/>
                    <a:pt x="33759" y="11734"/>
                  </a:cubicBezTo>
                  <a:lnTo>
                    <a:pt x="33759" y="11734"/>
                  </a:lnTo>
                  <a:cubicBezTo>
                    <a:pt x="33758" y="11732"/>
                    <a:pt x="33757" y="11730"/>
                    <a:pt x="33756" y="11727"/>
                  </a:cubicBezTo>
                  <a:close/>
                  <a:moveTo>
                    <a:pt x="37945" y="11430"/>
                  </a:moveTo>
                  <a:cubicBezTo>
                    <a:pt x="37969" y="11478"/>
                    <a:pt x="37993" y="11514"/>
                    <a:pt x="38005" y="11561"/>
                  </a:cubicBezTo>
                  <a:cubicBezTo>
                    <a:pt x="37945" y="11621"/>
                    <a:pt x="37910" y="11680"/>
                    <a:pt x="37850" y="11740"/>
                  </a:cubicBezTo>
                  <a:cubicBezTo>
                    <a:pt x="37862" y="11633"/>
                    <a:pt x="37886" y="11550"/>
                    <a:pt x="37910" y="11454"/>
                  </a:cubicBezTo>
                  <a:cubicBezTo>
                    <a:pt x="37921" y="11442"/>
                    <a:pt x="37933" y="11442"/>
                    <a:pt x="37945" y="11430"/>
                  </a:cubicBezTo>
                  <a:close/>
                  <a:moveTo>
                    <a:pt x="32635" y="11478"/>
                  </a:moveTo>
                  <a:lnTo>
                    <a:pt x="32635" y="11478"/>
                  </a:lnTo>
                  <a:cubicBezTo>
                    <a:pt x="32611" y="11561"/>
                    <a:pt x="32576" y="11657"/>
                    <a:pt x="32528" y="11716"/>
                  </a:cubicBezTo>
                  <a:cubicBezTo>
                    <a:pt x="32518" y="11731"/>
                    <a:pt x="32506" y="11748"/>
                    <a:pt x="32494" y="11766"/>
                  </a:cubicBezTo>
                  <a:lnTo>
                    <a:pt x="32494" y="11766"/>
                  </a:lnTo>
                  <a:cubicBezTo>
                    <a:pt x="32492" y="11738"/>
                    <a:pt x="32492" y="11709"/>
                    <a:pt x="32492" y="11680"/>
                  </a:cubicBezTo>
                  <a:lnTo>
                    <a:pt x="32492" y="11669"/>
                  </a:lnTo>
                  <a:cubicBezTo>
                    <a:pt x="32477" y="11676"/>
                    <a:pt x="32461" y="11686"/>
                    <a:pt x="32444" y="11697"/>
                  </a:cubicBezTo>
                  <a:lnTo>
                    <a:pt x="32444" y="11697"/>
                  </a:lnTo>
                  <a:cubicBezTo>
                    <a:pt x="32444" y="11688"/>
                    <a:pt x="32445" y="11678"/>
                    <a:pt x="32445" y="11669"/>
                  </a:cubicBezTo>
                  <a:lnTo>
                    <a:pt x="32445" y="11621"/>
                  </a:lnTo>
                  <a:cubicBezTo>
                    <a:pt x="32504" y="11573"/>
                    <a:pt x="32576" y="11538"/>
                    <a:pt x="32635" y="11478"/>
                  </a:cubicBezTo>
                  <a:close/>
                  <a:moveTo>
                    <a:pt x="39005" y="11609"/>
                  </a:moveTo>
                  <a:cubicBezTo>
                    <a:pt x="39005" y="11621"/>
                    <a:pt x="39017" y="11621"/>
                    <a:pt x="39017" y="11633"/>
                  </a:cubicBezTo>
                  <a:lnTo>
                    <a:pt x="38981" y="11788"/>
                  </a:lnTo>
                  <a:cubicBezTo>
                    <a:pt x="38981" y="11776"/>
                    <a:pt x="38957" y="11752"/>
                    <a:pt x="38957" y="11740"/>
                  </a:cubicBezTo>
                  <a:lnTo>
                    <a:pt x="38945" y="11728"/>
                  </a:lnTo>
                  <a:cubicBezTo>
                    <a:pt x="38957" y="11680"/>
                    <a:pt x="38981" y="11633"/>
                    <a:pt x="39005" y="11609"/>
                  </a:cubicBezTo>
                  <a:close/>
                  <a:moveTo>
                    <a:pt x="40767" y="11216"/>
                  </a:moveTo>
                  <a:cubicBezTo>
                    <a:pt x="40791" y="11216"/>
                    <a:pt x="40827" y="11240"/>
                    <a:pt x="40850" y="11240"/>
                  </a:cubicBezTo>
                  <a:cubicBezTo>
                    <a:pt x="40886" y="11240"/>
                    <a:pt x="40898" y="11252"/>
                    <a:pt x="40922" y="11252"/>
                  </a:cubicBezTo>
                  <a:lnTo>
                    <a:pt x="40922" y="11311"/>
                  </a:lnTo>
                  <a:cubicBezTo>
                    <a:pt x="40922" y="11311"/>
                    <a:pt x="40910" y="11311"/>
                    <a:pt x="40910" y="11323"/>
                  </a:cubicBezTo>
                  <a:lnTo>
                    <a:pt x="40922" y="11323"/>
                  </a:lnTo>
                  <a:lnTo>
                    <a:pt x="40922" y="11442"/>
                  </a:lnTo>
                  <a:lnTo>
                    <a:pt x="40922" y="11788"/>
                  </a:lnTo>
                  <a:lnTo>
                    <a:pt x="40922" y="11800"/>
                  </a:lnTo>
                  <a:lnTo>
                    <a:pt x="40886" y="11752"/>
                  </a:lnTo>
                  <a:cubicBezTo>
                    <a:pt x="40827" y="11692"/>
                    <a:pt x="40767" y="11621"/>
                    <a:pt x="40708" y="11561"/>
                  </a:cubicBezTo>
                  <a:lnTo>
                    <a:pt x="40600" y="11454"/>
                  </a:lnTo>
                  <a:cubicBezTo>
                    <a:pt x="40600" y="11442"/>
                    <a:pt x="40612" y="11430"/>
                    <a:pt x="40624" y="11419"/>
                  </a:cubicBezTo>
                  <a:cubicBezTo>
                    <a:pt x="40624" y="11395"/>
                    <a:pt x="40648" y="11395"/>
                    <a:pt x="40648" y="11383"/>
                  </a:cubicBezTo>
                  <a:cubicBezTo>
                    <a:pt x="40648" y="11395"/>
                    <a:pt x="40660" y="11395"/>
                    <a:pt x="40660" y="11395"/>
                  </a:cubicBezTo>
                  <a:lnTo>
                    <a:pt x="40660" y="11383"/>
                  </a:lnTo>
                  <a:cubicBezTo>
                    <a:pt x="40684" y="11335"/>
                    <a:pt x="40731" y="11276"/>
                    <a:pt x="40767" y="11216"/>
                  </a:cubicBezTo>
                  <a:close/>
                  <a:moveTo>
                    <a:pt x="36028" y="11502"/>
                  </a:moveTo>
                  <a:lnTo>
                    <a:pt x="36028" y="11502"/>
                  </a:lnTo>
                  <a:cubicBezTo>
                    <a:pt x="36016" y="11550"/>
                    <a:pt x="36016" y="11597"/>
                    <a:pt x="36005" y="11621"/>
                  </a:cubicBezTo>
                  <a:cubicBezTo>
                    <a:pt x="35981" y="11680"/>
                    <a:pt x="35969" y="11752"/>
                    <a:pt x="35957" y="11811"/>
                  </a:cubicBezTo>
                  <a:cubicBezTo>
                    <a:pt x="35933" y="11788"/>
                    <a:pt x="35933" y="11752"/>
                    <a:pt x="35921" y="11728"/>
                  </a:cubicBezTo>
                  <a:cubicBezTo>
                    <a:pt x="35921" y="11692"/>
                    <a:pt x="35909" y="11680"/>
                    <a:pt x="35909" y="11657"/>
                  </a:cubicBezTo>
                  <a:cubicBezTo>
                    <a:pt x="35957" y="11609"/>
                    <a:pt x="35981" y="11561"/>
                    <a:pt x="36028" y="11502"/>
                  </a:cubicBezTo>
                  <a:close/>
                  <a:moveTo>
                    <a:pt x="37267" y="11538"/>
                  </a:moveTo>
                  <a:cubicBezTo>
                    <a:pt x="37267" y="11550"/>
                    <a:pt x="37255" y="11561"/>
                    <a:pt x="37255" y="11573"/>
                  </a:cubicBezTo>
                  <a:cubicBezTo>
                    <a:pt x="37219" y="11657"/>
                    <a:pt x="37195" y="11740"/>
                    <a:pt x="37159" y="11811"/>
                  </a:cubicBezTo>
                  <a:cubicBezTo>
                    <a:pt x="37148" y="11752"/>
                    <a:pt x="37148" y="11680"/>
                    <a:pt x="37159" y="11609"/>
                  </a:cubicBezTo>
                  <a:cubicBezTo>
                    <a:pt x="37171" y="11597"/>
                    <a:pt x="37195" y="11597"/>
                    <a:pt x="37207" y="11573"/>
                  </a:cubicBezTo>
                  <a:cubicBezTo>
                    <a:pt x="37219" y="11561"/>
                    <a:pt x="37255" y="11550"/>
                    <a:pt x="37267" y="11538"/>
                  </a:cubicBezTo>
                  <a:close/>
                  <a:moveTo>
                    <a:pt x="43029" y="11692"/>
                  </a:moveTo>
                  <a:cubicBezTo>
                    <a:pt x="43065" y="11692"/>
                    <a:pt x="43113" y="11716"/>
                    <a:pt x="43160" y="11716"/>
                  </a:cubicBezTo>
                  <a:cubicBezTo>
                    <a:pt x="43136" y="11752"/>
                    <a:pt x="43125" y="11788"/>
                    <a:pt x="43101" y="11835"/>
                  </a:cubicBezTo>
                  <a:cubicBezTo>
                    <a:pt x="43053" y="11811"/>
                    <a:pt x="43029" y="11800"/>
                    <a:pt x="42982" y="11788"/>
                  </a:cubicBezTo>
                  <a:cubicBezTo>
                    <a:pt x="42946" y="11776"/>
                    <a:pt x="42910" y="11752"/>
                    <a:pt x="42874" y="11740"/>
                  </a:cubicBezTo>
                  <a:cubicBezTo>
                    <a:pt x="42922" y="11728"/>
                    <a:pt x="42934" y="11716"/>
                    <a:pt x="42946" y="11692"/>
                  </a:cubicBezTo>
                  <a:close/>
                  <a:moveTo>
                    <a:pt x="42529" y="11835"/>
                  </a:moveTo>
                  <a:cubicBezTo>
                    <a:pt x="42577" y="11835"/>
                    <a:pt x="42624" y="11835"/>
                    <a:pt x="42672" y="11847"/>
                  </a:cubicBezTo>
                  <a:cubicBezTo>
                    <a:pt x="42624" y="11847"/>
                    <a:pt x="42577" y="11835"/>
                    <a:pt x="42529" y="11835"/>
                  </a:cubicBezTo>
                  <a:close/>
                  <a:moveTo>
                    <a:pt x="28944" y="11847"/>
                  </a:moveTo>
                  <a:cubicBezTo>
                    <a:pt x="28944" y="11847"/>
                    <a:pt x="28956" y="11859"/>
                    <a:pt x="28968" y="11859"/>
                  </a:cubicBezTo>
                  <a:cubicBezTo>
                    <a:pt x="28956" y="11847"/>
                    <a:pt x="28944" y="11847"/>
                    <a:pt x="28944" y="11847"/>
                  </a:cubicBezTo>
                  <a:close/>
                  <a:moveTo>
                    <a:pt x="33754" y="11847"/>
                  </a:moveTo>
                  <a:lnTo>
                    <a:pt x="33742" y="11859"/>
                  </a:lnTo>
                  <a:lnTo>
                    <a:pt x="33742" y="11847"/>
                  </a:lnTo>
                  <a:close/>
                  <a:moveTo>
                    <a:pt x="44101" y="11835"/>
                  </a:moveTo>
                  <a:lnTo>
                    <a:pt x="44125" y="11859"/>
                  </a:lnTo>
                  <a:cubicBezTo>
                    <a:pt x="44125" y="11859"/>
                    <a:pt x="44125" y="11847"/>
                    <a:pt x="44101" y="11835"/>
                  </a:cubicBezTo>
                  <a:close/>
                  <a:moveTo>
                    <a:pt x="43625" y="11752"/>
                  </a:moveTo>
                  <a:lnTo>
                    <a:pt x="43672" y="11811"/>
                  </a:lnTo>
                  <a:cubicBezTo>
                    <a:pt x="43696" y="11835"/>
                    <a:pt x="43708" y="11859"/>
                    <a:pt x="43720" y="11871"/>
                  </a:cubicBezTo>
                  <a:cubicBezTo>
                    <a:pt x="43720" y="11871"/>
                    <a:pt x="43708" y="11871"/>
                    <a:pt x="43708" y="11859"/>
                  </a:cubicBezTo>
                  <a:cubicBezTo>
                    <a:pt x="43696" y="11847"/>
                    <a:pt x="43660" y="11835"/>
                    <a:pt x="43636" y="11835"/>
                  </a:cubicBezTo>
                  <a:cubicBezTo>
                    <a:pt x="43613" y="11835"/>
                    <a:pt x="43601" y="11811"/>
                    <a:pt x="43589" y="11800"/>
                  </a:cubicBezTo>
                  <a:cubicBezTo>
                    <a:pt x="43601" y="11788"/>
                    <a:pt x="43601" y="11776"/>
                    <a:pt x="43625" y="11752"/>
                  </a:cubicBezTo>
                  <a:close/>
                  <a:moveTo>
                    <a:pt x="41089" y="11323"/>
                  </a:moveTo>
                  <a:cubicBezTo>
                    <a:pt x="41100" y="11323"/>
                    <a:pt x="41100" y="11335"/>
                    <a:pt x="41124" y="11335"/>
                  </a:cubicBezTo>
                  <a:cubicBezTo>
                    <a:pt x="41136" y="11419"/>
                    <a:pt x="41148" y="11490"/>
                    <a:pt x="41148" y="11550"/>
                  </a:cubicBezTo>
                  <a:cubicBezTo>
                    <a:pt x="41160" y="11633"/>
                    <a:pt x="41184" y="11716"/>
                    <a:pt x="41184" y="11800"/>
                  </a:cubicBezTo>
                  <a:cubicBezTo>
                    <a:pt x="41148" y="11823"/>
                    <a:pt x="41124" y="11859"/>
                    <a:pt x="41100" y="11883"/>
                  </a:cubicBezTo>
                  <a:lnTo>
                    <a:pt x="41089" y="11883"/>
                  </a:lnTo>
                  <a:cubicBezTo>
                    <a:pt x="41041" y="11871"/>
                    <a:pt x="41017" y="11859"/>
                    <a:pt x="40969" y="11847"/>
                  </a:cubicBezTo>
                  <a:lnTo>
                    <a:pt x="40969" y="11788"/>
                  </a:lnTo>
                  <a:cubicBezTo>
                    <a:pt x="40969" y="11740"/>
                    <a:pt x="40969" y="11692"/>
                    <a:pt x="40981" y="11645"/>
                  </a:cubicBezTo>
                  <a:lnTo>
                    <a:pt x="40981" y="11633"/>
                  </a:lnTo>
                  <a:cubicBezTo>
                    <a:pt x="41017" y="11609"/>
                    <a:pt x="41029" y="11561"/>
                    <a:pt x="41029" y="11538"/>
                  </a:cubicBezTo>
                  <a:cubicBezTo>
                    <a:pt x="41041" y="11502"/>
                    <a:pt x="41041" y="11454"/>
                    <a:pt x="41065" y="11419"/>
                  </a:cubicBezTo>
                  <a:cubicBezTo>
                    <a:pt x="41077" y="11383"/>
                    <a:pt x="41077" y="11359"/>
                    <a:pt x="41089" y="11323"/>
                  </a:cubicBezTo>
                  <a:close/>
                  <a:moveTo>
                    <a:pt x="41208" y="11835"/>
                  </a:moveTo>
                  <a:lnTo>
                    <a:pt x="41208" y="11835"/>
                  </a:lnTo>
                  <a:cubicBezTo>
                    <a:pt x="41196" y="11871"/>
                    <a:pt x="41208" y="11895"/>
                    <a:pt x="41208" y="11919"/>
                  </a:cubicBezTo>
                  <a:cubicBezTo>
                    <a:pt x="41196" y="11907"/>
                    <a:pt x="41160" y="11907"/>
                    <a:pt x="41148" y="11895"/>
                  </a:cubicBezTo>
                  <a:lnTo>
                    <a:pt x="41208" y="11835"/>
                  </a:lnTo>
                  <a:close/>
                  <a:moveTo>
                    <a:pt x="43327" y="11752"/>
                  </a:moveTo>
                  <a:cubicBezTo>
                    <a:pt x="43351" y="11752"/>
                    <a:pt x="43363" y="11752"/>
                    <a:pt x="43398" y="11776"/>
                  </a:cubicBezTo>
                  <a:cubicBezTo>
                    <a:pt x="43363" y="11811"/>
                    <a:pt x="43339" y="11871"/>
                    <a:pt x="43303" y="11919"/>
                  </a:cubicBezTo>
                  <a:cubicBezTo>
                    <a:pt x="43291" y="11907"/>
                    <a:pt x="43267" y="11907"/>
                    <a:pt x="43244" y="11895"/>
                  </a:cubicBezTo>
                  <a:cubicBezTo>
                    <a:pt x="43279" y="11847"/>
                    <a:pt x="43303" y="11800"/>
                    <a:pt x="43327" y="11752"/>
                  </a:cubicBezTo>
                  <a:close/>
                  <a:moveTo>
                    <a:pt x="37279" y="11728"/>
                  </a:moveTo>
                  <a:lnTo>
                    <a:pt x="37279" y="11788"/>
                  </a:lnTo>
                  <a:lnTo>
                    <a:pt x="37279" y="11847"/>
                  </a:lnTo>
                  <a:lnTo>
                    <a:pt x="37195" y="11931"/>
                  </a:lnTo>
                  <a:cubicBezTo>
                    <a:pt x="37219" y="11859"/>
                    <a:pt x="37255" y="11800"/>
                    <a:pt x="37279" y="11728"/>
                  </a:cubicBezTo>
                  <a:close/>
                  <a:moveTo>
                    <a:pt x="43774" y="11923"/>
                  </a:moveTo>
                  <a:cubicBezTo>
                    <a:pt x="43777" y="11928"/>
                    <a:pt x="43779" y="11931"/>
                    <a:pt x="43779" y="11931"/>
                  </a:cubicBezTo>
                  <a:lnTo>
                    <a:pt x="43774" y="11923"/>
                  </a:lnTo>
                  <a:close/>
                  <a:moveTo>
                    <a:pt x="36659" y="11395"/>
                  </a:moveTo>
                  <a:cubicBezTo>
                    <a:pt x="36683" y="11442"/>
                    <a:pt x="36683" y="11502"/>
                    <a:pt x="36695" y="11561"/>
                  </a:cubicBezTo>
                  <a:cubicBezTo>
                    <a:pt x="36695" y="11585"/>
                    <a:pt x="36719" y="11621"/>
                    <a:pt x="36719" y="11657"/>
                  </a:cubicBezTo>
                  <a:cubicBezTo>
                    <a:pt x="36719" y="11680"/>
                    <a:pt x="36731" y="11716"/>
                    <a:pt x="36731" y="11740"/>
                  </a:cubicBezTo>
                  <a:cubicBezTo>
                    <a:pt x="36731" y="11764"/>
                    <a:pt x="36743" y="11788"/>
                    <a:pt x="36743" y="11811"/>
                  </a:cubicBezTo>
                  <a:cubicBezTo>
                    <a:pt x="36719" y="11823"/>
                    <a:pt x="36695" y="11847"/>
                    <a:pt x="36671" y="11859"/>
                  </a:cubicBezTo>
                  <a:cubicBezTo>
                    <a:pt x="36612" y="11883"/>
                    <a:pt x="36564" y="11919"/>
                    <a:pt x="36517" y="11954"/>
                  </a:cubicBezTo>
                  <a:cubicBezTo>
                    <a:pt x="36540" y="11800"/>
                    <a:pt x="36552" y="11657"/>
                    <a:pt x="36564" y="11514"/>
                  </a:cubicBezTo>
                  <a:lnTo>
                    <a:pt x="36564" y="11490"/>
                  </a:lnTo>
                  <a:lnTo>
                    <a:pt x="36659" y="11395"/>
                  </a:lnTo>
                  <a:close/>
                  <a:moveTo>
                    <a:pt x="40362" y="11847"/>
                  </a:moveTo>
                  <a:lnTo>
                    <a:pt x="40362" y="11847"/>
                  </a:lnTo>
                  <a:cubicBezTo>
                    <a:pt x="40410" y="11859"/>
                    <a:pt x="40434" y="11859"/>
                    <a:pt x="40481" y="11871"/>
                  </a:cubicBezTo>
                  <a:cubicBezTo>
                    <a:pt x="40505" y="11919"/>
                    <a:pt x="40529" y="11966"/>
                    <a:pt x="40529" y="11978"/>
                  </a:cubicBezTo>
                  <a:cubicBezTo>
                    <a:pt x="40481" y="11954"/>
                    <a:pt x="40434" y="11931"/>
                    <a:pt x="40386" y="11907"/>
                  </a:cubicBezTo>
                  <a:cubicBezTo>
                    <a:pt x="40374" y="11895"/>
                    <a:pt x="40374" y="11859"/>
                    <a:pt x="40362" y="11847"/>
                  </a:cubicBezTo>
                  <a:close/>
                  <a:moveTo>
                    <a:pt x="42624" y="11990"/>
                  </a:moveTo>
                  <a:cubicBezTo>
                    <a:pt x="42613" y="12014"/>
                    <a:pt x="42589" y="12026"/>
                    <a:pt x="42589" y="12038"/>
                  </a:cubicBezTo>
                  <a:lnTo>
                    <a:pt x="42529" y="12038"/>
                  </a:lnTo>
                  <a:cubicBezTo>
                    <a:pt x="42517" y="12038"/>
                    <a:pt x="42517" y="12026"/>
                    <a:pt x="42517" y="11990"/>
                  </a:cubicBezTo>
                  <a:close/>
                  <a:moveTo>
                    <a:pt x="42696" y="12014"/>
                  </a:moveTo>
                  <a:cubicBezTo>
                    <a:pt x="42803" y="12014"/>
                    <a:pt x="42910" y="12026"/>
                    <a:pt x="43029" y="12038"/>
                  </a:cubicBezTo>
                  <a:cubicBezTo>
                    <a:pt x="43029" y="12050"/>
                    <a:pt x="43005" y="12061"/>
                    <a:pt x="43005" y="12061"/>
                  </a:cubicBezTo>
                  <a:cubicBezTo>
                    <a:pt x="42886" y="12050"/>
                    <a:pt x="42767" y="12050"/>
                    <a:pt x="42672" y="12050"/>
                  </a:cubicBezTo>
                  <a:cubicBezTo>
                    <a:pt x="42672" y="12038"/>
                    <a:pt x="42684" y="12026"/>
                    <a:pt x="42696" y="12014"/>
                  </a:cubicBezTo>
                  <a:close/>
                  <a:moveTo>
                    <a:pt x="37731" y="11728"/>
                  </a:moveTo>
                  <a:cubicBezTo>
                    <a:pt x="37731" y="11752"/>
                    <a:pt x="37731" y="11776"/>
                    <a:pt x="37743" y="11800"/>
                  </a:cubicBezTo>
                  <a:cubicBezTo>
                    <a:pt x="37743" y="11835"/>
                    <a:pt x="37731" y="11847"/>
                    <a:pt x="37731" y="11871"/>
                  </a:cubicBezTo>
                  <a:cubicBezTo>
                    <a:pt x="37695" y="11907"/>
                    <a:pt x="37671" y="11954"/>
                    <a:pt x="37624" y="11978"/>
                  </a:cubicBezTo>
                  <a:cubicBezTo>
                    <a:pt x="37612" y="11990"/>
                    <a:pt x="37588" y="12026"/>
                    <a:pt x="37576" y="12038"/>
                  </a:cubicBezTo>
                  <a:cubicBezTo>
                    <a:pt x="37552" y="12050"/>
                    <a:pt x="37529" y="12073"/>
                    <a:pt x="37505" y="12085"/>
                  </a:cubicBezTo>
                  <a:cubicBezTo>
                    <a:pt x="37517" y="12050"/>
                    <a:pt x="37529" y="12026"/>
                    <a:pt x="37564" y="11990"/>
                  </a:cubicBezTo>
                  <a:cubicBezTo>
                    <a:pt x="37624" y="11907"/>
                    <a:pt x="37671" y="11811"/>
                    <a:pt x="37731" y="11728"/>
                  </a:cubicBezTo>
                  <a:close/>
                  <a:moveTo>
                    <a:pt x="41481" y="11561"/>
                  </a:moveTo>
                  <a:cubicBezTo>
                    <a:pt x="41493" y="11716"/>
                    <a:pt x="41517" y="11871"/>
                    <a:pt x="41553" y="12038"/>
                  </a:cubicBezTo>
                  <a:cubicBezTo>
                    <a:pt x="41553" y="12050"/>
                    <a:pt x="41553" y="12073"/>
                    <a:pt x="41565" y="12085"/>
                  </a:cubicBezTo>
                  <a:cubicBezTo>
                    <a:pt x="41481" y="12038"/>
                    <a:pt x="41398" y="12014"/>
                    <a:pt x="41315" y="11966"/>
                  </a:cubicBezTo>
                  <a:lnTo>
                    <a:pt x="41315" y="11871"/>
                  </a:lnTo>
                  <a:cubicBezTo>
                    <a:pt x="41315" y="11835"/>
                    <a:pt x="41315" y="11800"/>
                    <a:pt x="41291" y="11752"/>
                  </a:cubicBezTo>
                  <a:cubicBezTo>
                    <a:pt x="41339" y="11716"/>
                    <a:pt x="41398" y="11633"/>
                    <a:pt x="41458" y="11573"/>
                  </a:cubicBezTo>
                  <a:lnTo>
                    <a:pt x="41481" y="11561"/>
                  </a:lnTo>
                  <a:close/>
                  <a:moveTo>
                    <a:pt x="37910" y="12085"/>
                  </a:moveTo>
                  <a:cubicBezTo>
                    <a:pt x="37886" y="12097"/>
                    <a:pt x="37874" y="12097"/>
                    <a:pt x="37874" y="12097"/>
                  </a:cubicBezTo>
                  <a:cubicBezTo>
                    <a:pt x="37886" y="12085"/>
                    <a:pt x="37886" y="12085"/>
                    <a:pt x="37910" y="12085"/>
                  </a:cubicBezTo>
                  <a:close/>
                  <a:moveTo>
                    <a:pt x="43148" y="12050"/>
                  </a:moveTo>
                  <a:cubicBezTo>
                    <a:pt x="43172" y="12073"/>
                    <a:pt x="43208" y="12073"/>
                    <a:pt x="43220" y="12073"/>
                  </a:cubicBezTo>
                  <a:cubicBezTo>
                    <a:pt x="43220" y="12085"/>
                    <a:pt x="43208" y="12085"/>
                    <a:pt x="43208" y="12097"/>
                  </a:cubicBezTo>
                  <a:cubicBezTo>
                    <a:pt x="43172" y="12097"/>
                    <a:pt x="43160" y="12097"/>
                    <a:pt x="43125" y="12085"/>
                  </a:cubicBezTo>
                  <a:cubicBezTo>
                    <a:pt x="43125" y="12073"/>
                    <a:pt x="43148" y="12073"/>
                    <a:pt x="43148" y="12050"/>
                  </a:cubicBezTo>
                  <a:close/>
                  <a:moveTo>
                    <a:pt x="27144" y="12069"/>
                  </a:moveTo>
                  <a:lnTo>
                    <a:pt x="27123" y="12133"/>
                  </a:lnTo>
                  <a:cubicBezTo>
                    <a:pt x="27123" y="12133"/>
                    <a:pt x="27133" y="12112"/>
                    <a:pt x="27144" y="12069"/>
                  </a:cubicBezTo>
                  <a:close/>
                  <a:moveTo>
                    <a:pt x="37076" y="11657"/>
                  </a:moveTo>
                  <a:cubicBezTo>
                    <a:pt x="37076" y="11740"/>
                    <a:pt x="37088" y="11823"/>
                    <a:pt x="37112" y="11907"/>
                  </a:cubicBezTo>
                  <a:lnTo>
                    <a:pt x="37112" y="11919"/>
                  </a:lnTo>
                  <a:cubicBezTo>
                    <a:pt x="37112" y="11931"/>
                    <a:pt x="37100" y="11942"/>
                    <a:pt x="37100" y="11966"/>
                  </a:cubicBezTo>
                  <a:cubicBezTo>
                    <a:pt x="37088" y="12014"/>
                    <a:pt x="37076" y="12038"/>
                    <a:pt x="37052" y="12085"/>
                  </a:cubicBezTo>
                  <a:cubicBezTo>
                    <a:pt x="37029" y="12097"/>
                    <a:pt x="37017" y="12109"/>
                    <a:pt x="36981" y="12133"/>
                  </a:cubicBezTo>
                  <a:cubicBezTo>
                    <a:pt x="36981" y="12050"/>
                    <a:pt x="36969" y="11978"/>
                    <a:pt x="36957" y="11907"/>
                  </a:cubicBezTo>
                  <a:lnTo>
                    <a:pt x="36969" y="11716"/>
                  </a:lnTo>
                  <a:cubicBezTo>
                    <a:pt x="36993" y="11692"/>
                    <a:pt x="37040" y="11669"/>
                    <a:pt x="37076" y="11657"/>
                  </a:cubicBezTo>
                  <a:close/>
                  <a:moveTo>
                    <a:pt x="41803" y="11907"/>
                  </a:moveTo>
                  <a:lnTo>
                    <a:pt x="41803" y="12133"/>
                  </a:lnTo>
                  <a:lnTo>
                    <a:pt x="41779" y="12133"/>
                  </a:lnTo>
                  <a:cubicBezTo>
                    <a:pt x="41791" y="12050"/>
                    <a:pt x="41791" y="11978"/>
                    <a:pt x="41803" y="11907"/>
                  </a:cubicBezTo>
                  <a:close/>
                  <a:moveTo>
                    <a:pt x="37695" y="11597"/>
                  </a:moveTo>
                  <a:cubicBezTo>
                    <a:pt x="37683" y="11609"/>
                    <a:pt x="37683" y="11633"/>
                    <a:pt x="37671" y="11657"/>
                  </a:cubicBezTo>
                  <a:cubicBezTo>
                    <a:pt x="37612" y="11752"/>
                    <a:pt x="37564" y="11859"/>
                    <a:pt x="37505" y="11966"/>
                  </a:cubicBezTo>
                  <a:cubicBezTo>
                    <a:pt x="37469" y="12026"/>
                    <a:pt x="37445" y="12085"/>
                    <a:pt x="37398" y="12145"/>
                  </a:cubicBezTo>
                  <a:cubicBezTo>
                    <a:pt x="37398" y="12038"/>
                    <a:pt x="37410" y="11931"/>
                    <a:pt x="37433" y="11835"/>
                  </a:cubicBezTo>
                  <a:cubicBezTo>
                    <a:pt x="37493" y="11788"/>
                    <a:pt x="37529" y="11728"/>
                    <a:pt x="37588" y="11680"/>
                  </a:cubicBezTo>
                  <a:cubicBezTo>
                    <a:pt x="37624" y="11657"/>
                    <a:pt x="37648" y="11621"/>
                    <a:pt x="37683" y="11609"/>
                  </a:cubicBezTo>
                  <a:lnTo>
                    <a:pt x="37695" y="11597"/>
                  </a:lnTo>
                  <a:close/>
                  <a:moveTo>
                    <a:pt x="41136" y="12073"/>
                  </a:moveTo>
                  <a:cubicBezTo>
                    <a:pt x="41160" y="12073"/>
                    <a:pt x="41196" y="12085"/>
                    <a:pt x="41208" y="12085"/>
                  </a:cubicBezTo>
                  <a:lnTo>
                    <a:pt x="41208" y="12157"/>
                  </a:lnTo>
                  <a:lnTo>
                    <a:pt x="41196" y="12145"/>
                  </a:lnTo>
                  <a:cubicBezTo>
                    <a:pt x="41184" y="12109"/>
                    <a:pt x="41148" y="12097"/>
                    <a:pt x="41136" y="12073"/>
                  </a:cubicBezTo>
                  <a:close/>
                  <a:moveTo>
                    <a:pt x="43708" y="11609"/>
                  </a:moveTo>
                  <a:lnTo>
                    <a:pt x="43803" y="11657"/>
                  </a:lnTo>
                  <a:cubicBezTo>
                    <a:pt x="43827" y="11669"/>
                    <a:pt x="43863" y="11680"/>
                    <a:pt x="43875" y="11692"/>
                  </a:cubicBezTo>
                  <a:cubicBezTo>
                    <a:pt x="43839" y="11800"/>
                    <a:pt x="43827" y="11919"/>
                    <a:pt x="43803" y="12038"/>
                  </a:cubicBezTo>
                  <a:lnTo>
                    <a:pt x="43756" y="12133"/>
                  </a:lnTo>
                  <a:cubicBezTo>
                    <a:pt x="43756" y="12145"/>
                    <a:pt x="43744" y="12157"/>
                    <a:pt x="43720" y="12157"/>
                  </a:cubicBezTo>
                  <a:cubicBezTo>
                    <a:pt x="43648" y="12109"/>
                    <a:pt x="43577" y="12073"/>
                    <a:pt x="43506" y="12038"/>
                  </a:cubicBezTo>
                  <a:cubicBezTo>
                    <a:pt x="43529" y="11978"/>
                    <a:pt x="43565" y="11907"/>
                    <a:pt x="43577" y="11847"/>
                  </a:cubicBezTo>
                  <a:cubicBezTo>
                    <a:pt x="43585" y="11843"/>
                    <a:pt x="43593" y="11842"/>
                    <a:pt x="43600" y="11842"/>
                  </a:cubicBezTo>
                  <a:cubicBezTo>
                    <a:pt x="43615" y="11842"/>
                    <a:pt x="43629" y="11847"/>
                    <a:pt x="43636" y="11847"/>
                  </a:cubicBezTo>
                  <a:cubicBezTo>
                    <a:pt x="43660" y="11859"/>
                    <a:pt x="43672" y="11859"/>
                    <a:pt x="43708" y="11871"/>
                  </a:cubicBezTo>
                  <a:cubicBezTo>
                    <a:pt x="43720" y="11871"/>
                    <a:pt x="43720" y="11883"/>
                    <a:pt x="43744" y="11883"/>
                  </a:cubicBezTo>
                  <a:lnTo>
                    <a:pt x="43774" y="11923"/>
                  </a:lnTo>
                  <a:lnTo>
                    <a:pt x="43774" y="11923"/>
                  </a:lnTo>
                  <a:cubicBezTo>
                    <a:pt x="43769" y="11916"/>
                    <a:pt x="43762" y="11903"/>
                    <a:pt x="43756" y="11883"/>
                  </a:cubicBezTo>
                  <a:lnTo>
                    <a:pt x="43756" y="11883"/>
                  </a:lnTo>
                  <a:cubicBezTo>
                    <a:pt x="43767" y="11907"/>
                    <a:pt x="43779" y="11907"/>
                    <a:pt x="43779" y="11907"/>
                  </a:cubicBezTo>
                  <a:cubicBezTo>
                    <a:pt x="43779" y="11907"/>
                    <a:pt x="43767" y="11883"/>
                    <a:pt x="43756" y="11883"/>
                  </a:cubicBezTo>
                  <a:cubicBezTo>
                    <a:pt x="43732" y="11871"/>
                    <a:pt x="43720" y="11847"/>
                    <a:pt x="43696" y="11823"/>
                  </a:cubicBezTo>
                  <a:cubicBezTo>
                    <a:pt x="43672" y="11811"/>
                    <a:pt x="43648" y="11788"/>
                    <a:pt x="43636" y="11752"/>
                  </a:cubicBezTo>
                  <a:cubicBezTo>
                    <a:pt x="43648" y="11728"/>
                    <a:pt x="43648" y="11692"/>
                    <a:pt x="43660" y="11680"/>
                  </a:cubicBezTo>
                  <a:cubicBezTo>
                    <a:pt x="43684" y="11657"/>
                    <a:pt x="43696" y="11633"/>
                    <a:pt x="43708" y="11609"/>
                  </a:cubicBezTo>
                  <a:close/>
                  <a:moveTo>
                    <a:pt x="38636" y="12109"/>
                  </a:moveTo>
                  <a:cubicBezTo>
                    <a:pt x="38636" y="12133"/>
                    <a:pt x="38648" y="12133"/>
                    <a:pt x="38648" y="12145"/>
                  </a:cubicBezTo>
                  <a:lnTo>
                    <a:pt x="38648" y="12157"/>
                  </a:lnTo>
                  <a:lnTo>
                    <a:pt x="38648" y="12169"/>
                  </a:lnTo>
                  <a:cubicBezTo>
                    <a:pt x="38648" y="12169"/>
                    <a:pt x="38648" y="12157"/>
                    <a:pt x="38636" y="12157"/>
                  </a:cubicBezTo>
                  <a:cubicBezTo>
                    <a:pt x="38636" y="12145"/>
                    <a:pt x="38612" y="12145"/>
                    <a:pt x="38612" y="12145"/>
                  </a:cubicBezTo>
                  <a:cubicBezTo>
                    <a:pt x="38636" y="12133"/>
                    <a:pt x="38636" y="12109"/>
                    <a:pt x="38636" y="12109"/>
                  </a:cubicBezTo>
                  <a:close/>
                  <a:moveTo>
                    <a:pt x="38862" y="11931"/>
                  </a:moveTo>
                  <a:cubicBezTo>
                    <a:pt x="38874" y="11954"/>
                    <a:pt x="38874" y="11966"/>
                    <a:pt x="38886" y="11978"/>
                  </a:cubicBezTo>
                  <a:cubicBezTo>
                    <a:pt x="38886" y="11990"/>
                    <a:pt x="38898" y="12014"/>
                    <a:pt x="38898" y="12014"/>
                  </a:cubicBezTo>
                  <a:lnTo>
                    <a:pt x="38862" y="12169"/>
                  </a:lnTo>
                  <a:cubicBezTo>
                    <a:pt x="38838" y="12121"/>
                    <a:pt x="38826" y="12097"/>
                    <a:pt x="38814" y="12073"/>
                  </a:cubicBezTo>
                  <a:cubicBezTo>
                    <a:pt x="38814" y="12026"/>
                    <a:pt x="38838" y="11978"/>
                    <a:pt x="38862" y="11931"/>
                  </a:cubicBezTo>
                  <a:close/>
                  <a:moveTo>
                    <a:pt x="37028" y="12145"/>
                  </a:moveTo>
                  <a:cubicBezTo>
                    <a:pt x="37023" y="12150"/>
                    <a:pt x="37020" y="12160"/>
                    <a:pt x="37017" y="12171"/>
                  </a:cubicBezTo>
                  <a:lnTo>
                    <a:pt x="37017" y="12171"/>
                  </a:lnTo>
                  <a:cubicBezTo>
                    <a:pt x="37017" y="12167"/>
                    <a:pt x="37017" y="12162"/>
                    <a:pt x="37017" y="12157"/>
                  </a:cubicBezTo>
                  <a:lnTo>
                    <a:pt x="37028" y="12145"/>
                  </a:lnTo>
                  <a:close/>
                  <a:moveTo>
                    <a:pt x="40529" y="11895"/>
                  </a:moveTo>
                  <a:lnTo>
                    <a:pt x="40529" y="11895"/>
                  </a:lnTo>
                  <a:cubicBezTo>
                    <a:pt x="40612" y="11907"/>
                    <a:pt x="40708" y="11931"/>
                    <a:pt x="40803" y="11954"/>
                  </a:cubicBezTo>
                  <a:cubicBezTo>
                    <a:pt x="40803" y="11954"/>
                    <a:pt x="40827" y="11954"/>
                    <a:pt x="40827" y="11966"/>
                  </a:cubicBezTo>
                  <a:cubicBezTo>
                    <a:pt x="40850" y="11978"/>
                    <a:pt x="40886" y="11978"/>
                    <a:pt x="40910" y="11990"/>
                  </a:cubicBezTo>
                  <a:lnTo>
                    <a:pt x="40910" y="12097"/>
                  </a:lnTo>
                  <a:lnTo>
                    <a:pt x="40910" y="12181"/>
                  </a:lnTo>
                  <a:cubicBezTo>
                    <a:pt x="40850" y="12157"/>
                    <a:pt x="40791" y="12109"/>
                    <a:pt x="40731" y="12085"/>
                  </a:cubicBezTo>
                  <a:cubicBezTo>
                    <a:pt x="40672" y="12050"/>
                    <a:pt x="40624" y="12026"/>
                    <a:pt x="40565" y="11990"/>
                  </a:cubicBezTo>
                  <a:cubicBezTo>
                    <a:pt x="40553" y="11966"/>
                    <a:pt x="40541" y="11931"/>
                    <a:pt x="40529" y="11895"/>
                  </a:cubicBezTo>
                  <a:close/>
                  <a:moveTo>
                    <a:pt x="37791" y="12145"/>
                  </a:moveTo>
                  <a:lnTo>
                    <a:pt x="37791" y="12157"/>
                  </a:lnTo>
                  <a:cubicBezTo>
                    <a:pt x="37791" y="12169"/>
                    <a:pt x="37767" y="12192"/>
                    <a:pt x="37755" y="12204"/>
                  </a:cubicBezTo>
                  <a:lnTo>
                    <a:pt x="37755" y="12169"/>
                  </a:lnTo>
                  <a:cubicBezTo>
                    <a:pt x="37767" y="12157"/>
                    <a:pt x="37791" y="12157"/>
                    <a:pt x="37791" y="12145"/>
                  </a:cubicBezTo>
                  <a:close/>
                  <a:moveTo>
                    <a:pt x="41803" y="12157"/>
                  </a:moveTo>
                  <a:lnTo>
                    <a:pt x="41803" y="12204"/>
                  </a:lnTo>
                  <a:cubicBezTo>
                    <a:pt x="41791" y="12204"/>
                    <a:pt x="41779" y="12192"/>
                    <a:pt x="41755" y="12192"/>
                  </a:cubicBezTo>
                  <a:cubicBezTo>
                    <a:pt x="41755" y="12169"/>
                    <a:pt x="41779" y="12169"/>
                    <a:pt x="41779" y="12157"/>
                  </a:cubicBezTo>
                  <a:close/>
                  <a:moveTo>
                    <a:pt x="43616" y="12199"/>
                  </a:moveTo>
                  <a:lnTo>
                    <a:pt x="43616" y="12199"/>
                  </a:lnTo>
                  <a:cubicBezTo>
                    <a:pt x="43630" y="12205"/>
                    <a:pt x="43639" y="12207"/>
                    <a:pt x="43648" y="12216"/>
                  </a:cubicBezTo>
                  <a:cubicBezTo>
                    <a:pt x="43636" y="12216"/>
                    <a:pt x="43636" y="12216"/>
                    <a:pt x="43613" y="12204"/>
                  </a:cubicBezTo>
                  <a:cubicBezTo>
                    <a:pt x="43615" y="12202"/>
                    <a:pt x="43616" y="12201"/>
                    <a:pt x="43616" y="12199"/>
                  </a:cubicBezTo>
                  <a:close/>
                  <a:moveTo>
                    <a:pt x="37457" y="12204"/>
                  </a:moveTo>
                  <a:cubicBezTo>
                    <a:pt x="37445" y="12204"/>
                    <a:pt x="37433" y="12216"/>
                    <a:pt x="37410" y="12228"/>
                  </a:cubicBezTo>
                  <a:cubicBezTo>
                    <a:pt x="37433" y="12216"/>
                    <a:pt x="37433" y="12204"/>
                    <a:pt x="37445" y="12204"/>
                  </a:cubicBezTo>
                  <a:close/>
                  <a:moveTo>
                    <a:pt x="43148" y="12204"/>
                  </a:moveTo>
                  <a:cubicBezTo>
                    <a:pt x="43148" y="12216"/>
                    <a:pt x="43125" y="12216"/>
                    <a:pt x="43125" y="12228"/>
                  </a:cubicBezTo>
                  <a:cubicBezTo>
                    <a:pt x="43113" y="12228"/>
                    <a:pt x="43077" y="12216"/>
                    <a:pt x="43065" y="12204"/>
                  </a:cubicBezTo>
                  <a:close/>
                  <a:moveTo>
                    <a:pt x="34826" y="11728"/>
                  </a:moveTo>
                  <a:cubicBezTo>
                    <a:pt x="34766" y="11788"/>
                    <a:pt x="34731" y="11847"/>
                    <a:pt x="34707" y="11895"/>
                  </a:cubicBezTo>
                  <a:cubicBezTo>
                    <a:pt x="34647" y="11907"/>
                    <a:pt x="34576" y="11919"/>
                    <a:pt x="34492" y="11931"/>
                  </a:cubicBezTo>
                  <a:cubicBezTo>
                    <a:pt x="34409" y="11954"/>
                    <a:pt x="34314" y="11978"/>
                    <a:pt x="34231" y="12014"/>
                  </a:cubicBezTo>
                  <a:cubicBezTo>
                    <a:pt x="34123" y="12038"/>
                    <a:pt x="34040" y="12073"/>
                    <a:pt x="33933" y="12097"/>
                  </a:cubicBezTo>
                  <a:cubicBezTo>
                    <a:pt x="33826" y="12133"/>
                    <a:pt x="33719" y="12169"/>
                    <a:pt x="33623" y="12204"/>
                  </a:cubicBezTo>
                  <a:cubicBezTo>
                    <a:pt x="33564" y="12216"/>
                    <a:pt x="33504" y="12252"/>
                    <a:pt x="33445" y="12264"/>
                  </a:cubicBezTo>
                  <a:cubicBezTo>
                    <a:pt x="33528" y="12204"/>
                    <a:pt x="33600" y="12133"/>
                    <a:pt x="33695" y="12073"/>
                  </a:cubicBezTo>
                  <a:cubicBezTo>
                    <a:pt x="33814" y="11978"/>
                    <a:pt x="33933" y="11895"/>
                    <a:pt x="34064" y="11800"/>
                  </a:cubicBezTo>
                  <a:cubicBezTo>
                    <a:pt x="34100" y="11800"/>
                    <a:pt x="34123" y="11800"/>
                    <a:pt x="34159" y="11788"/>
                  </a:cubicBezTo>
                  <a:lnTo>
                    <a:pt x="34600" y="11740"/>
                  </a:lnTo>
                  <a:cubicBezTo>
                    <a:pt x="34671" y="11740"/>
                    <a:pt x="34754" y="11728"/>
                    <a:pt x="34826" y="11728"/>
                  </a:cubicBezTo>
                  <a:close/>
                  <a:moveTo>
                    <a:pt x="36743" y="11847"/>
                  </a:moveTo>
                  <a:cubicBezTo>
                    <a:pt x="36743" y="11859"/>
                    <a:pt x="36755" y="11895"/>
                    <a:pt x="36755" y="11907"/>
                  </a:cubicBezTo>
                  <a:cubicBezTo>
                    <a:pt x="36778" y="11966"/>
                    <a:pt x="36790" y="12038"/>
                    <a:pt x="36802" y="12097"/>
                  </a:cubicBezTo>
                  <a:lnTo>
                    <a:pt x="36802" y="12216"/>
                  </a:lnTo>
                  <a:cubicBezTo>
                    <a:pt x="36719" y="12264"/>
                    <a:pt x="36612" y="12288"/>
                    <a:pt x="36517" y="12288"/>
                  </a:cubicBezTo>
                  <a:cubicBezTo>
                    <a:pt x="36517" y="12264"/>
                    <a:pt x="36517" y="12252"/>
                    <a:pt x="36505" y="12216"/>
                  </a:cubicBezTo>
                  <a:lnTo>
                    <a:pt x="36505" y="11978"/>
                  </a:lnTo>
                  <a:lnTo>
                    <a:pt x="36505" y="11966"/>
                  </a:lnTo>
                  <a:cubicBezTo>
                    <a:pt x="36564" y="11931"/>
                    <a:pt x="36612" y="11907"/>
                    <a:pt x="36683" y="11871"/>
                  </a:cubicBezTo>
                  <a:cubicBezTo>
                    <a:pt x="36695" y="11859"/>
                    <a:pt x="36731" y="11847"/>
                    <a:pt x="36743" y="11847"/>
                  </a:cubicBezTo>
                  <a:close/>
                  <a:moveTo>
                    <a:pt x="43291" y="12216"/>
                  </a:moveTo>
                  <a:cubicBezTo>
                    <a:pt x="43279" y="12228"/>
                    <a:pt x="43279" y="12264"/>
                    <a:pt x="43267" y="12288"/>
                  </a:cubicBezTo>
                  <a:cubicBezTo>
                    <a:pt x="43244" y="12288"/>
                    <a:pt x="43232" y="12276"/>
                    <a:pt x="43232" y="12276"/>
                  </a:cubicBezTo>
                  <a:cubicBezTo>
                    <a:pt x="43244" y="12264"/>
                    <a:pt x="43267" y="12228"/>
                    <a:pt x="43279" y="12216"/>
                  </a:cubicBezTo>
                  <a:close/>
                  <a:moveTo>
                    <a:pt x="44244" y="11609"/>
                  </a:moveTo>
                  <a:cubicBezTo>
                    <a:pt x="44256" y="11621"/>
                    <a:pt x="44256" y="11633"/>
                    <a:pt x="44279" y="11657"/>
                  </a:cubicBezTo>
                  <a:cubicBezTo>
                    <a:pt x="44220" y="11776"/>
                    <a:pt x="44137" y="11907"/>
                    <a:pt x="44065" y="12050"/>
                  </a:cubicBezTo>
                  <a:cubicBezTo>
                    <a:pt x="44017" y="12133"/>
                    <a:pt x="43982" y="12204"/>
                    <a:pt x="43934" y="12288"/>
                  </a:cubicBezTo>
                  <a:cubicBezTo>
                    <a:pt x="43922" y="12276"/>
                    <a:pt x="43898" y="12276"/>
                    <a:pt x="43887" y="12264"/>
                  </a:cubicBezTo>
                  <a:cubicBezTo>
                    <a:pt x="43898" y="12204"/>
                    <a:pt x="43934" y="12145"/>
                    <a:pt x="43946" y="12085"/>
                  </a:cubicBezTo>
                  <a:cubicBezTo>
                    <a:pt x="44006" y="11978"/>
                    <a:pt x="44053" y="11907"/>
                    <a:pt x="44101" y="11835"/>
                  </a:cubicBezTo>
                  <a:cubicBezTo>
                    <a:pt x="44101" y="11811"/>
                    <a:pt x="44113" y="11800"/>
                    <a:pt x="44125" y="11800"/>
                  </a:cubicBezTo>
                  <a:cubicBezTo>
                    <a:pt x="44172" y="11740"/>
                    <a:pt x="44196" y="11680"/>
                    <a:pt x="44232" y="11621"/>
                  </a:cubicBezTo>
                  <a:cubicBezTo>
                    <a:pt x="44232" y="11621"/>
                    <a:pt x="44232" y="11609"/>
                    <a:pt x="44244" y="11609"/>
                  </a:cubicBezTo>
                  <a:close/>
                  <a:moveTo>
                    <a:pt x="37695" y="12216"/>
                  </a:moveTo>
                  <a:lnTo>
                    <a:pt x="37695" y="12264"/>
                  </a:lnTo>
                  <a:cubicBezTo>
                    <a:pt x="37683" y="12264"/>
                    <a:pt x="37683" y="12276"/>
                    <a:pt x="37671" y="12276"/>
                  </a:cubicBezTo>
                  <a:cubicBezTo>
                    <a:pt x="37636" y="12288"/>
                    <a:pt x="37624" y="12312"/>
                    <a:pt x="37612" y="12323"/>
                  </a:cubicBezTo>
                  <a:cubicBezTo>
                    <a:pt x="37624" y="12288"/>
                    <a:pt x="37636" y="12264"/>
                    <a:pt x="37671" y="12228"/>
                  </a:cubicBezTo>
                  <a:cubicBezTo>
                    <a:pt x="37683" y="12228"/>
                    <a:pt x="37683" y="12216"/>
                    <a:pt x="37695" y="12216"/>
                  </a:cubicBezTo>
                  <a:close/>
                  <a:moveTo>
                    <a:pt x="31730" y="12276"/>
                  </a:moveTo>
                  <a:cubicBezTo>
                    <a:pt x="31730" y="12323"/>
                    <a:pt x="31742" y="12359"/>
                    <a:pt x="31742" y="12395"/>
                  </a:cubicBezTo>
                  <a:cubicBezTo>
                    <a:pt x="31742" y="12359"/>
                    <a:pt x="31742" y="12323"/>
                    <a:pt x="31730" y="12276"/>
                  </a:cubicBezTo>
                  <a:close/>
                  <a:moveTo>
                    <a:pt x="38719" y="12276"/>
                  </a:moveTo>
                  <a:lnTo>
                    <a:pt x="38719" y="12276"/>
                  </a:lnTo>
                  <a:cubicBezTo>
                    <a:pt x="38743" y="12288"/>
                    <a:pt x="38743" y="12323"/>
                    <a:pt x="38755" y="12335"/>
                  </a:cubicBezTo>
                  <a:cubicBezTo>
                    <a:pt x="38767" y="12347"/>
                    <a:pt x="38767" y="12371"/>
                    <a:pt x="38779" y="12383"/>
                  </a:cubicBezTo>
                  <a:lnTo>
                    <a:pt x="38779" y="12395"/>
                  </a:lnTo>
                  <a:cubicBezTo>
                    <a:pt x="38755" y="12347"/>
                    <a:pt x="38743" y="12323"/>
                    <a:pt x="38719" y="12276"/>
                  </a:cubicBezTo>
                  <a:close/>
                  <a:moveTo>
                    <a:pt x="40969" y="12038"/>
                  </a:moveTo>
                  <a:lnTo>
                    <a:pt x="41136" y="12204"/>
                  </a:lnTo>
                  <a:cubicBezTo>
                    <a:pt x="41160" y="12252"/>
                    <a:pt x="41208" y="12276"/>
                    <a:pt x="41243" y="12323"/>
                  </a:cubicBezTo>
                  <a:lnTo>
                    <a:pt x="41243" y="12347"/>
                  </a:lnTo>
                  <a:cubicBezTo>
                    <a:pt x="41243" y="12371"/>
                    <a:pt x="41243" y="12395"/>
                    <a:pt x="41255" y="12407"/>
                  </a:cubicBezTo>
                  <a:cubicBezTo>
                    <a:pt x="41220" y="12383"/>
                    <a:pt x="41184" y="12371"/>
                    <a:pt x="41148" y="12335"/>
                  </a:cubicBezTo>
                  <a:cubicBezTo>
                    <a:pt x="41089" y="12288"/>
                    <a:pt x="41017" y="12252"/>
                    <a:pt x="40958" y="12216"/>
                  </a:cubicBezTo>
                  <a:cubicBezTo>
                    <a:pt x="40958" y="12169"/>
                    <a:pt x="40969" y="12145"/>
                    <a:pt x="40969" y="12097"/>
                  </a:cubicBezTo>
                  <a:lnTo>
                    <a:pt x="40969" y="12038"/>
                  </a:lnTo>
                  <a:close/>
                  <a:moveTo>
                    <a:pt x="43863" y="12312"/>
                  </a:moveTo>
                  <a:cubicBezTo>
                    <a:pt x="43875" y="12335"/>
                    <a:pt x="43887" y="12335"/>
                    <a:pt x="43898" y="12335"/>
                  </a:cubicBezTo>
                  <a:cubicBezTo>
                    <a:pt x="43887" y="12371"/>
                    <a:pt x="43875" y="12383"/>
                    <a:pt x="43863" y="12407"/>
                  </a:cubicBezTo>
                  <a:cubicBezTo>
                    <a:pt x="43863" y="12407"/>
                    <a:pt x="43839" y="12395"/>
                    <a:pt x="43839" y="12383"/>
                  </a:cubicBezTo>
                  <a:cubicBezTo>
                    <a:pt x="43839" y="12347"/>
                    <a:pt x="43863" y="12335"/>
                    <a:pt x="43863" y="12312"/>
                  </a:cubicBezTo>
                  <a:close/>
                  <a:moveTo>
                    <a:pt x="39207" y="12216"/>
                  </a:moveTo>
                  <a:lnTo>
                    <a:pt x="39219" y="12264"/>
                  </a:lnTo>
                  <a:lnTo>
                    <a:pt x="39219" y="12383"/>
                  </a:lnTo>
                  <a:cubicBezTo>
                    <a:pt x="39219" y="12395"/>
                    <a:pt x="39195" y="12407"/>
                    <a:pt x="39195" y="12431"/>
                  </a:cubicBezTo>
                  <a:cubicBezTo>
                    <a:pt x="39195" y="12395"/>
                    <a:pt x="39184" y="12371"/>
                    <a:pt x="39184" y="12347"/>
                  </a:cubicBezTo>
                  <a:cubicBezTo>
                    <a:pt x="39184" y="12335"/>
                    <a:pt x="39172" y="12323"/>
                    <a:pt x="39172" y="12312"/>
                  </a:cubicBezTo>
                  <a:lnTo>
                    <a:pt x="39207" y="12216"/>
                  </a:lnTo>
                  <a:close/>
                  <a:moveTo>
                    <a:pt x="43410" y="12252"/>
                  </a:moveTo>
                  <a:cubicBezTo>
                    <a:pt x="43458" y="12252"/>
                    <a:pt x="43506" y="12264"/>
                    <a:pt x="43565" y="12264"/>
                  </a:cubicBezTo>
                  <a:cubicBezTo>
                    <a:pt x="43573" y="12260"/>
                    <a:pt x="43582" y="12259"/>
                    <a:pt x="43592" y="12259"/>
                  </a:cubicBezTo>
                  <a:cubicBezTo>
                    <a:pt x="43611" y="12259"/>
                    <a:pt x="43633" y="12264"/>
                    <a:pt x="43648" y="12264"/>
                  </a:cubicBezTo>
                  <a:cubicBezTo>
                    <a:pt x="43625" y="12323"/>
                    <a:pt x="43577" y="12371"/>
                    <a:pt x="43541" y="12431"/>
                  </a:cubicBezTo>
                  <a:cubicBezTo>
                    <a:pt x="43529" y="12431"/>
                    <a:pt x="43517" y="12407"/>
                    <a:pt x="43506" y="12407"/>
                  </a:cubicBezTo>
                  <a:cubicBezTo>
                    <a:pt x="43458" y="12395"/>
                    <a:pt x="43410" y="12371"/>
                    <a:pt x="43363" y="12347"/>
                  </a:cubicBezTo>
                  <a:cubicBezTo>
                    <a:pt x="43386" y="12323"/>
                    <a:pt x="43398" y="12276"/>
                    <a:pt x="43410" y="12252"/>
                  </a:cubicBezTo>
                  <a:close/>
                  <a:moveTo>
                    <a:pt x="42589" y="12264"/>
                  </a:moveTo>
                  <a:cubicBezTo>
                    <a:pt x="42636" y="12264"/>
                    <a:pt x="42684" y="12276"/>
                    <a:pt x="42732" y="12276"/>
                  </a:cubicBezTo>
                  <a:cubicBezTo>
                    <a:pt x="42767" y="12276"/>
                    <a:pt x="42815" y="12288"/>
                    <a:pt x="42874" y="12288"/>
                  </a:cubicBezTo>
                  <a:lnTo>
                    <a:pt x="42910" y="12288"/>
                  </a:lnTo>
                  <a:cubicBezTo>
                    <a:pt x="42874" y="12335"/>
                    <a:pt x="42851" y="12395"/>
                    <a:pt x="42827" y="12442"/>
                  </a:cubicBezTo>
                  <a:cubicBezTo>
                    <a:pt x="42803" y="12431"/>
                    <a:pt x="42791" y="12407"/>
                    <a:pt x="42755" y="12407"/>
                  </a:cubicBezTo>
                  <a:cubicBezTo>
                    <a:pt x="42684" y="12395"/>
                    <a:pt x="42636" y="12371"/>
                    <a:pt x="42577" y="12347"/>
                  </a:cubicBezTo>
                  <a:cubicBezTo>
                    <a:pt x="42565" y="12323"/>
                    <a:pt x="42565" y="12288"/>
                    <a:pt x="42565" y="12264"/>
                  </a:cubicBezTo>
                  <a:close/>
                  <a:moveTo>
                    <a:pt x="31742" y="12395"/>
                  </a:moveTo>
                  <a:cubicBezTo>
                    <a:pt x="31742" y="12419"/>
                    <a:pt x="31754" y="12454"/>
                    <a:pt x="31754" y="12466"/>
                  </a:cubicBezTo>
                  <a:cubicBezTo>
                    <a:pt x="31754" y="12454"/>
                    <a:pt x="31754" y="12419"/>
                    <a:pt x="31742" y="12395"/>
                  </a:cubicBezTo>
                  <a:close/>
                  <a:moveTo>
                    <a:pt x="42053" y="12085"/>
                  </a:moveTo>
                  <a:cubicBezTo>
                    <a:pt x="42077" y="12097"/>
                    <a:pt x="42077" y="12133"/>
                    <a:pt x="42089" y="12145"/>
                  </a:cubicBezTo>
                  <a:lnTo>
                    <a:pt x="42101" y="12145"/>
                  </a:lnTo>
                  <a:cubicBezTo>
                    <a:pt x="42101" y="12157"/>
                    <a:pt x="42112" y="12169"/>
                    <a:pt x="42112" y="12169"/>
                  </a:cubicBezTo>
                  <a:cubicBezTo>
                    <a:pt x="42101" y="12192"/>
                    <a:pt x="42101" y="12204"/>
                    <a:pt x="42101" y="12204"/>
                  </a:cubicBezTo>
                  <a:cubicBezTo>
                    <a:pt x="42101" y="12228"/>
                    <a:pt x="42089" y="12264"/>
                    <a:pt x="42089" y="12288"/>
                  </a:cubicBezTo>
                  <a:lnTo>
                    <a:pt x="42089" y="12335"/>
                  </a:lnTo>
                  <a:cubicBezTo>
                    <a:pt x="42089" y="12383"/>
                    <a:pt x="42077" y="12442"/>
                    <a:pt x="42077" y="12490"/>
                  </a:cubicBezTo>
                  <a:lnTo>
                    <a:pt x="42077" y="12335"/>
                  </a:lnTo>
                  <a:lnTo>
                    <a:pt x="42089" y="12335"/>
                  </a:lnTo>
                  <a:cubicBezTo>
                    <a:pt x="42089" y="12335"/>
                    <a:pt x="42077" y="12335"/>
                    <a:pt x="42077" y="12323"/>
                  </a:cubicBezTo>
                  <a:lnTo>
                    <a:pt x="42077" y="12145"/>
                  </a:lnTo>
                  <a:lnTo>
                    <a:pt x="42053" y="12145"/>
                  </a:lnTo>
                  <a:lnTo>
                    <a:pt x="42053" y="12085"/>
                  </a:lnTo>
                  <a:close/>
                  <a:moveTo>
                    <a:pt x="37624" y="12264"/>
                  </a:moveTo>
                  <a:lnTo>
                    <a:pt x="37624" y="12264"/>
                  </a:lnTo>
                  <a:cubicBezTo>
                    <a:pt x="37612" y="12288"/>
                    <a:pt x="37588" y="12312"/>
                    <a:pt x="37588" y="12335"/>
                  </a:cubicBezTo>
                  <a:lnTo>
                    <a:pt x="37588" y="12347"/>
                  </a:lnTo>
                  <a:cubicBezTo>
                    <a:pt x="37552" y="12395"/>
                    <a:pt x="37505" y="12431"/>
                    <a:pt x="37457" y="12454"/>
                  </a:cubicBezTo>
                  <a:cubicBezTo>
                    <a:pt x="37445" y="12466"/>
                    <a:pt x="37410" y="12478"/>
                    <a:pt x="37398" y="12502"/>
                  </a:cubicBezTo>
                  <a:lnTo>
                    <a:pt x="37398" y="12442"/>
                  </a:lnTo>
                  <a:lnTo>
                    <a:pt x="37410" y="12431"/>
                  </a:lnTo>
                  <a:cubicBezTo>
                    <a:pt x="37457" y="12371"/>
                    <a:pt x="37529" y="12323"/>
                    <a:pt x="37624" y="12264"/>
                  </a:cubicBezTo>
                  <a:close/>
                  <a:moveTo>
                    <a:pt x="43720" y="12347"/>
                  </a:moveTo>
                  <a:cubicBezTo>
                    <a:pt x="43720" y="12395"/>
                    <a:pt x="43708" y="12454"/>
                    <a:pt x="43696" y="12502"/>
                  </a:cubicBezTo>
                  <a:cubicBezTo>
                    <a:pt x="43672" y="12490"/>
                    <a:pt x="43648" y="12466"/>
                    <a:pt x="43636" y="12466"/>
                  </a:cubicBezTo>
                  <a:lnTo>
                    <a:pt x="43625" y="12466"/>
                  </a:lnTo>
                  <a:cubicBezTo>
                    <a:pt x="43648" y="12431"/>
                    <a:pt x="43672" y="12395"/>
                    <a:pt x="43720" y="12347"/>
                  </a:cubicBezTo>
                  <a:close/>
                  <a:moveTo>
                    <a:pt x="41315" y="12407"/>
                  </a:moveTo>
                  <a:cubicBezTo>
                    <a:pt x="41362" y="12442"/>
                    <a:pt x="41386" y="12490"/>
                    <a:pt x="41422" y="12514"/>
                  </a:cubicBezTo>
                  <a:cubicBezTo>
                    <a:pt x="41386" y="12502"/>
                    <a:pt x="41339" y="12466"/>
                    <a:pt x="41315" y="12454"/>
                  </a:cubicBezTo>
                  <a:lnTo>
                    <a:pt x="41315" y="12407"/>
                  </a:lnTo>
                  <a:close/>
                  <a:moveTo>
                    <a:pt x="43005" y="12323"/>
                  </a:moveTo>
                  <a:cubicBezTo>
                    <a:pt x="43029" y="12323"/>
                    <a:pt x="43041" y="12335"/>
                    <a:pt x="43053" y="12335"/>
                  </a:cubicBezTo>
                  <a:cubicBezTo>
                    <a:pt x="43041" y="12347"/>
                    <a:pt x="43029" y="12383"/>
                    <a:pt x="43005" y="12395"/>
                  </a:cubicBezTo>
                  <a:cubicBezTo>
                    <a:pt x="42982" y="12442"/>
                    <a:pt x="42970" y="12466"/>
                    <a:pt x="42934" y="12514"/>
                  </a:cubicBezTo>
                  <a:cubicBezTo>
                    <a:pt x="42922" y="12514"/>
                    <a:pt x="42910" y="12502"/>
                    <a:pt x="42886" y="12502"/>
                  </a:cubicBezTo>
                  <a:cubicBezTo>
                    <a:pt x="42874" y="12502"/>
                    <a:pt x="42874" y="12502"/>
                    <a:pt x="42874" y="12490"/>
                  </a:cubicBezTo>
                  <a:cubicBezTo>
                    <a:pt x="42934" y="12442"/>
                    <a:pt x="42970" y="12383"/>
                    <a:pt x="42994" y="12323"/>
                  </a:cubicBezTo>
                  <a:close/>
                  <a:moveTo>
                    <a:pt x="44422" y="11835"/>
                  </a:moveTo>
                  <a:cubicBezTo>
                    <a:pt x="44434" y="11859"/>
                    <a:pt x="44470" y="11895"/>
                    <a:pt x="44482" y="11919"/>
                  </a:cubicBezTo>
                  <a:cubicBezTo>
                    <a:pt x="44482" y="11931"/>
                    <a:pt x="44470" y="11954"/>
                    <a:pt x="44470" y="11966"/>
                  </a:cubicBezTo>
                  <a:cubicBezTo>
                    <a:pt x="44410" y="12109"/>
                    <a:pt x="44327" y="12312"/>
                    <a:pt x="44268" y="12514"/>
                  </a:cubicBezTo>
                  <a:cubicBezTo>
                    <a:pt x="44244" y="12502"/>
                    <a:pt x="44220" y="12466"/>
                    <a:pt x="44184" y="12454"/>
                  </a:cubicBezTo>
                  <a:cubicBezTo>
                    <a:pt x="44148" y="12431"/>
                    <a:pt x="44113" y="12407"/>
                    <a:pt x="44077" y="12383"/>
                  </a:cubicBezTo>
                  <a:cubicBezTo>
                    <a:pt x="44137" y="12312"/>
                    <a:pt x="44184" y="12216"/>
                    <a:pt x="44232" y="12145"/>
                  </a:cubicBezTo>
                  <a:cubicBezTo>
                    <a:pt x="44291" y="12026"/>
                    <a:pt x="44363" y="11919"/>
                    <a:pt x="44422" y="11835"/>
                  </a:cubicBezTo>
                  <a:close/>
                  <a:moveTo>
                    <a:pt x="43839" y="12407"/>
                  </a:moveTo>
                  <a:cubicBezTo>
                    <a:pt x="43839" y="12407"/>
                    <a:pt x="43863" y="12407"/>
                    <a:pt x="43863" y="12431"/>
                  </a:cubicBezTo>
                  <a:cubicBezTo>
                    <a:pt x="43839" y="12454"/>
                    <a:pt x="43815" y="12490"/>
                    <a:pt x="43803" y="12526"/>
                  </a:cubicBezTo>
                  <a:cubicBezTo>
                    <a:pt x="43815" y="12478"/>
                    <a:pt x="43827" y="12454"/>
                    <a:pt x="43839" y="12407"/>
                  </a:cubicBezTo>
                  <a:close/>
                  <a:moveTo>
                    <a:pt x="41315" y="12097"/>
                  </a:moveTo>
                  <a:cubicBezTo>
                    <a:pt x="41339" y="12097"/>
                    <a:pt x="41386" y="12109"/>
                    <a:pt x="41422" y="12109"/>
                  </a:cubicBezTo>
                  <a:cubicBezTo>
                    <a:pt x="41458" y="12133"/>
                    <a:pt x="41517" y="12145"/>
                    <a:pt x="41565" y="12157"/>
                  </a:cubicBezTo>
                  <a:cubicBezTo>
                    <a:pt x="41565" y="12192"/>
                    <a:pt x="41565" y="12204"/>
                    <a:pt x="41553" y="12228"/>
                  </a:cubicBezTo>
                  <a:cubicBezTo>
                    <a:pt x="41541" y="12323"/>
                    <a:pt x="41517" y="12395"/>
                    <a:pt x="41505" y="12466"/>
                  </a:cubicBezTo>
                  <a:cubicBezTo>
                    <a:pt x="41505" y="12502"/>
                    <a:pt x="41493" y="12514"/>
                    <a:pt x="41493" y="12550"/>
                  </a:cubicBezTo>
                  <a:cubicBezTo>
                    <a:pt x="41481" y="12526"/>
                    <a:pt x="41481" y="12514"/>
                    <a:pt x="41458" y="12514"/>
                  </a:cubicBezTo>
                  <a:cubicBezTo>
                    <a:pt x="41434" y="12454"/>
                    <a:pt x="41386" y="12395"/>
                    <a:pt x="41339" y="12335"/>
                  </a:cubicBezTo>
                  <a:cubicBezTo>
                    <a:pt x="41327" y="12323"/>
                    <a:pt x="41327" y="12312"/>
                    <a:pt x="41315" y="12288"/>
                  </a:cubicBezTo>
                  <a:lnTo>
                    <a:pt x="41315" y="12192"/>
                  </a:lnTo>
                  <a:lnTo>
                    <a:pt x="41315" y="12097"/>
                  </a:lnTo>
                  <a:close/>
                  <a:moveTo>
                    <a:pt x="37279" y="12562"/>
                  </a:moveTo>
                  <a:cubicBezTo>
                    <a:pt x="37279" y="12562"/>
                    <a:pt x="37267" y="12562"/>
                    <a:pt x="37267" y="12573"/>
                  </a:cubicBezTo>
                  <a:cubicBezTo>
                    <a:pt x="37267" y="12562"/>
                    <a:pt x="37267" y="12562"/>
                    <a:pt x="37279" y="12562"/>
                  </a:cubicBezTo>
                  <a:close/>
                  <a:moveTo>
                    <a:pt x="38398" y="12573"/>
                  </a:moveTo>
                  <a:cubicBezTo>
                    <a:pt x="38394" y="12577"/>
                    <a:pt x="38391" y="12579"/>
                    <a:pt x="38390" y="12579"/>
                  </a:cubicBezTo>
                  <a:cubicBezTo>
                    <a:pt x="38387" y="12579"/>
                    <a:pt x="38390" y="12573"/>
                    <a:pt x="38398" y="12573"/>
                  </a:cubicBezTo>
                  <a:close/>
                  <a:moveTo>
                    <a:pt x="42624" y="12562"/>
                  </a:moveTo>
                  <a:cubicBezTo>
                    <a:pt x="42636" y="12562"/>
                    <a:pt x="42648" y="12573"/>
                    <a:pt x="42660" y="12573"/>
                  </a:cubicBezTo>
                  <a:cubicBezTo>
                    <a:pt x="42675" y="12578"/>
                    <a:pt x="42686" y="12585"/>
                    <a:pt x="42695" y="12592"/>
                  </a:cubicBezTo>
                  <a:lnTo>
                    <a:pt x="42695" y="12592"/>
                  </a:lnTo>
                  <a:cubicBezTo>
                    <a:pt x="42665" y="12579"/>
                    <a:pt x="42642" y="12570"/>
                    <a:pt x="42624" y="12562"/>
                  </a:cubicBezTo>
                  <a:close/>
                  <a:moveTo>
                    <a:pt x="37290" y="11966"/>
                  </a:moveTo>
                  <a:lnTo>
                    <a:pt x="37290" y="11966"/>
                  </a:lnTo>
                  <a:cubicBezTo>
                    <a:pt x="37279" y="12026"/>
                    <a:pt x="37279" y="12085"/>
                    <a:pt x="37279" y="12145"/>
                  </a:cubicBezTo>
                  <a:lnTo>
                    <a:pt x="37290" y="12145"/>
                  </a:lnTo>
                  <a:lnTo>
                    <a:pt x="37290" y="12204"/>
                  </a:lnTo>
                  <a:lnTo>
                    <a:pt x="37279" y="12204"/>
                  </a:lnTo>
                  <a:cubicBezTo>
                    <a:pt x="37219" y="12228"/>
                    <a:pt x="37159" y="12252"/>
                    <a:pt x="37136" y="12252"/>
                  </a:cubicBezTo>
                  <a:lnTo>
                    <a:pt x="37088" y="12252"/>
                  </a:lnTo>
                  <a:cubicBezTo>
                    <a:pt x="37100" y="12252"/>
                    <a:pt x="37112" y="12264"/>
                    <a:pt x="37136" y="12264"/>
                  </a:cubicBezTo>
                  <a:cubicBezTo>
                    <a:pt x="37171" y="12264"/>
                    <a:pt x="37231" y="12264"/>
                    <a:pt x="37290" y="12228"/>
                  </a:cubicBezTo>
                  <a:lnTo>
                    <a:pt x="37290" y="12347"/>
                  </a:lnTo>
                  <a:cubicBezTo>
                    <a:pt x="37279" y="12371"/>
                    <a:pt x="37279" y="12383"/>
                    <a:pt x="37267" y="12395"/>
                  </a:cubicBezTo>
                  <a:cubicBezTo>
                    <a:pt x="37231" y="12431"/>
                    <a:pt x="37207" y="12454"/>
                    <a:pt x="37195" y="12490"/>
                  </a:cubicBezTo>
                  <a:cubicBezTo>
                    <a:pt x="37159" y="12526"/>
                    <a:pt x="37112" y="12562"/>
                    <a:pt x="37088" y="12609"/>
                  </a:cubicBezTo>
                  <a:cubicBezTo>
                    <a:pt x="37088" y="12502"/>
                    <a:pt x="37076" y="12395"/>
                    <a:pt x="37052" y="12276"/>
                  </a:cubicBezTo>
                  <a:cubicBezTo>
                    <a:pt x="37088" y="12216"/>
                    <a:pt x="37112" y="12145"/>
                    <a:pt x="37159" y="12073"/>
                  </a:cubicBezTo>
                  <a:cubicBezTo>
                    <a:pt x="37148" y="12073"/>
                    <a:pt x="37159" y="12050"/>
                    <a:pt x="37195" y="12038"/>
                  </a:cubicBezTo>
                  <a:cubicBezTo>
                    <a:pt x="37219" y="12085"/>
                    <a:pt x="37255" y="12109"/>
                    <a:pt x="37279" y="12145"/>
                  </a:cubicBezTo>
                  <a:cubicBezTo>
                    <a:pt x="37255" y="12109"/>
                    <a:pt x="37231" y="12073"/>
                    <a:pt x="37219" y="12026"/>
                  </a:cubicBezTo>
                  <a:cubicBezTo>
                    <a:pt x="37255" y="12014"/>
                    <a:pt x="37267" y="11990"/>
                    <a:pt x="37290" y="11966"/>
                  </a:cubicBezTo>
                  <a:close/>
                  <a:moveTo>
                    <a:pt x="37777" y="12514"/>
                  </a:moveTo>
                  <a:cubicBezTo>
                    <a:pt x="37766" y="12529"/>
                    <a:pt x="37764" y="12552"/>
                    <a:pt x="37755" y="12562"/>
                  </a:cubicBezTo>
                  <a:cubicBezTo>
                    <a:pt x="37743" y="12573"/>
                    <a:pt x="37707" y="12585"/>
                    <a:pt x="37695" y="12609"/>
                  </a:cubicBezTo>
                  <a:lnTo>
                    <a:pt x="37695" y="12585"/>
                  </a:lnTo>
                  <a:lnTo>
                    <a:pt x="37777" y="12514"/>
                  </a:lnTo>
                  <a:close/>
                  <a:moveTo>
                    <a:pt x="34504" y="12181"/>
                  </a:moveTo>
                  <a:cubicBezTo>
                    <a:pt x="34481" y="12228"/>
                    <a:pt x="34469" y="12276"/>
                    <a:pt x="34433" y="12323"/>
                  </a:cubicBezTo>
                  <a:cubicBezTo>
                    <a:pt x="34421" y="12323"/>
                    <a:pt x="34373" y="12335"/>
                    <a:pt x="34314" y="12347"/>
                  </a:cubicBezTo>
                  <a:cubicBezTo>
                    <a:pt x="34195" y="12383"/>
                    <a:pt x="34064" y="12431"/>
                    <a:pt x="33921" y="12454"/>
                  </a:cubicBezTo>
                  <a:cubicBezTo>
                    <a:pt x="33766" y="12478"/>
                    <a:pt x="33600" y="12526"/>
                    <a:pt x="33457" y="12562"/>
                  </a:cubicBezTo>
                  <a:cubicBezTo>
                    <a:pt x="33385" y="12573"/>
                    <a:pt x="33290" y="12585"/>
                    <a:pt x="33219" y="12585"/>
                  </a:cubicBezTo>
                  <a:cubicBezTo>
                    <a:pt x="33135" y="12597"/>
                    <a:pt x="33052" y="12597"/>
                    <a:pt x="32980" y="12621"/>
                  </a:cubicBezTo>
                  <a:lnTo>
                    <a:pt x="32957" y="12621"/>
                  </a:lnTo>
                  <a:cubicBezTo>
                    <a:pt x="32980" y="12597"/>
                    <a:pt x="32992" y="12597"/>
                    <a:pt x="32992" y="12585"/>
                  </a:cubicBezTo>
                  <a:lnTo>
                    <a:pt x="33040" y="12538"/>
                  </a:lnTo>
                  <a:lnTo>
                    <a:pt x="33302" y="12454"/>
                  </a:lnTo>
                  <a:cubicBezTo>
                    <a:pt x="33409" y="12419"/>
                    <a:pt x="33528" y="12383"/>
                    <a:pt x="33635" y="12359"/>
                  </a:cubicBezTo>
                  <a:cubicBezTo>
                    <a:pt x="33730" y="12335"/>
                    <a:pt x="33838" y="12300"/>
                    <a:pt x="33945" y="12288"/>
                  </a:cubicBezTo>
                  <a:cubicBezTo>
                    <a:pt x="34052" y="12276"/>
                    <a:pt x="34147" y="12240"/>
                    <a:pt x="34242" y="12228"/>
                  </a:cubicBezTo>
                  <a:lnTo>
                    <a:pt x="34504" y="12181"/>
                  </a:lnTo>
                  <a:close/>
                  <a:moveTo>
                    <a:pt x="36159" y="11907"/>
                  </a:moveTo>
                  <a:lnTo>
                    <a:pt x="36159" y="11907"/>
                  </a:lnTo>
                  <a:cubicBezTo>
                    <a:pt x="36147" y="12050"/>
                    <a:pt x="36136" y="12216"/>
                    <a:pt x="36136" y="12371"/>
                  </a:cubicBezTo>
                  <a:cubicBezTo>
                    <a:pt x="36136" y="12442"/>
                    <a:pt x="36124" y="12526"/>
                    <a:pt x="36124" y="12621"/>
                  </a:cubicBezTo>
                  <a:cubicBezTo>
                    <a:pt x="36100" y="12562"/>
                    <a:pt x="36100" y="12478"/>
                    <a:pt x="36088" y="12419"/>
                  </a:cubicBezTo>
                  <a:cubicBezTo>
                    <a:pt x="36076" y="12359"/>
                    <a:pt x="36076" y="12323"/>
                    <a:pt x="36064" y="12276"/>
                  </a:cubicBezTo>
                  <a:lnTo>
                    <a:pt x="36100" y="12097"/>
                  </a:lnTo>
                  <a:cubicBezTo>
                    <a:pt x="36124" y="12038"/>
                    <a:pt x="36147" y="11966"/>
                    <a:pt x="36159" y="11907"/>
                  </a:cubicBezTo>
                  <a:close/>
                  <a:moveTo>
                    <a:pt x="40600" y="12276"/>
                  </a:moveTo>
                  <a:cubicBezTo>
                    <a:pt x="40612" y="12276"/>
                    <a:pt x="40624" y="12288"/>
                    <a:pt x="40624" y="12288"/>
                  </a:cubicBezTo>
                  <a:cubicBezTo>
                    <a:pt x="40708" y="12323"/>
                    <a:pt x="40791" y="12371"/>
                    <a:pt x="40886" y="12395"/>
                  </a:cubicBezTo>
                  <a:lnTo>
                    <a:pt x="40886" y="12407"/>
                  </a:lnTo>
                  <a:cubicBezTo>
                    <a:pt x="40886" y="12478"/>
                    <a:pt x="40862" y="12562"/>
                    <a:pt x="40862" y="12621"/>
                  </a:cubicBezTo>
                  <a:lnTo>
                    <a:pt x="40827" y="12573"/>
                  </a:lnTo>
                  <a:cubicBezTo>
                    <a:pt x="40743" y="12466"/>
                    <a:pt x="40672" y="12371"/>
                    <a:pt x="40600" y="12276"/>
                  </a:cubicBezTo>
                  <a:close/>
                  <a:moveTo>
                    <a:pt x="43172" y="12371"/>
                  </a:moveTo>
                  <a:cubicBezTo>
                    <a:pt x="43184" y="12371"/>
                    <a:pt x="43208" y="12383"/>
                    <a:pt x="43232" y="12383"/>
                  </a:cubicBezTo>
                  <a:cubicBezTo>
                    <a:pt x="43196" y="12466"/>
                    <a:pt x="43172" y="12550"/>
                    <a:pt x="43136" y="12621"/>
                  </a:cubicBezTo>
                  <a:cubicBezTo>
                    <a:pt x="43125" y="12621"/>
                    <a:pt x="43125" y="12609"/>
                    <a:pt x="43113" y="12609"/>
                  </a:cubicBezTo>
                  <a:lnTo>
                    <a:pt x="43029" y="12562"/>
                  </a:lnTo>
                  <a:cubicBezTo>
                    <a:pt x="43053" y="12526"/>
                    <a:pt x="43065" y="12490"/>
                    <a:pt x="43101" y="12454"/>
                  </a:cubicBezTo>
                  <a:cubicBezTo>
                    <a:pt x="43113" y="12431"/>
                    <a:pt x="43136" y="12395"/>
                    <a:pt x="43160" y="12371"/>
                  </a:cubicBezTo>
                  <a:close/>
                  <a:moveTo>
                    <a:pt x="32873" y="12621"/>
                  </a:moveTo>
                  <a:lnTo>
                    <a:pt x="32861" y="12633"/>
                  </a:lnTo>
                  <a:cubicBezTo>
                    <a:pt x="32861" y="12621"/>
                    <a:pt x="32873" y="12621"/>
                    <a:pt x="32873" y="12621"/>
                  </a:cubicBezTo>
                  <a:close/>
                  <a:moveTo>
                    <a:pt x="41410" y="12633"/>
                  </a:moveTo>
                  <a:cubicBezTo>
                    <a:pt x="41398" y="12633"/>
                    <a:pt x="41398" y="12645"/>
                    <a:pt x="41398" y="12645"/>
                  </a:cubicBezTo>
                  <a:lnTo>
                    <a:pt x="41410" y="12633"/>
                  </a:lnTo>
                  <a:close/>
                  <a:moveTo>
                    <a:pt x="42803" y="12645"/>
                  </a:moveTo>
                  <a:cubicBezTo>
                    <a:pt x="42811" y="12645"/>
                    <a:pt x="42819" y="12645"/>
                    <a:pt x="42827" y="12652"/>
                  </a:cubicBezTo>
                  <a:lnTo>
                    <a:pt x="42827" y="12652"/>
                  </a:lnTo>
                  <a:cubicBezTo>
                    <a:pt x="42819" y="12648"/>
                    <a:pt x="42811" y="12645"/>
                    <a:pt x="42803" y="12645"/>
                  </a:cubicBezTo>
                  <a:close/>
                  <a:moveTo>
                    <a:pt x="37647" y="12633"/>
                  </a:moveTo>
                  <a:cubicBezTo>
                    <a:pt x="37635" y="12645"/>
                    <a:pt x="37612" y="12669"/>
                    <a:pt x="37588" y="12681"/>
                  </a:cubicBezTo>
                  <a:lnTo>
                    <a:pt x="37576" y="12681"/>
                  </a:lnTo>
                  <a:cubicBezTo>
                    <a:pt x="37612" y="12669"/>
                    <a:pt x="37635" y="12645"/>
                    <a:pt x="37647" y="12633"/>
                  </a:cubicBezTo>
                  <a:close/>
                  <a:moveTo>
                    <a:pt x="41612" y="12288"/>
                  </a:moveTo>
                  <a:cubicBezTo>
                    <a:pt x="41624" y="12431"/>
                    <a:pt x="41648" y="12562"/>
                    <a:pt x="41672" y="12681"/>
                  </a:cubicBezTo>
                  <a:cubicBezTo>
                    <a:pt x="41624" y="12681"/>
                    <a:pt x="41589" y="12645"/>
                    <a:pt x="41565" y="12621"/>
                  </a:cubicBezTo>
                  <a:cubicBezTo>
                    <a:pt x="41553" y="12609"/>
                    <a:pt x="41541" y="12609"/>
                    <a:pt x="41517" y="12585"/>
                  </a:cubicBezTo>
                  <a:cubicBezTo>
                    <a:pt x="41517" y="12573"/>
                    <a:pt x="41505" y="12573"/>
                    <a:pt x="41505" y="12562"/>
                  </a:cubicBezTo>
                  <a:cubicBezTo>
                    <a:pt x="41517" y="12526"/>
                    <a:pt x="41541" y="12514"/>
                    <a:pt x="41553" y="12466"/>
                  </a:cubicBezTo>
                  <a:cubicBezTo>
                    <a:pt x="41565" y="12407"/>
                    <a:pt x="41589" y="12347"/>
                    <a:pt x="41612" y="12288"/>
                  </a:cubicBezTo>
                  <a:close/>
                  <a:moveTo>
                    <a:pt x="37636" y="12431"/>
                  </a:moveTo>
                  <a:cubicBezTo>
                    <a:pt x="37564" y="12502"/>
                    <a:pt x="37469" y="12585"/>
                    <a:pt x="37386" y="12693"/>
                  </a:cubicBezTo>
                  <a:cubicBezTo>
                    <a:pt x="37374" y="12645"/>
                    <a:pt x="37374" y="12609"/>
                    <a:pt x="37386" y="12562"/>
                  </a:cubicBezTo>
                  <a:cubicBezTo>
                    <a:pt x="37410" y="12550"/>
                    <a:pt x="37445" y="12526"/>
                    <a:pt x="37493" y="12514"/>
                  </a:cubicBezTo>
                  <a:cubicBezTo>
                    <a:pt x="37529" y="12490"/>
                    <a:pt x="37588" y="12454"/>
                    <a:pt x="37636" y="12431"/>
                  </a:cubicBezTo>
                  <a:close/>
                  <a:moveTo>
                    <a:pt x="38398" y="12573"/>
                  </a:moveTo>
                  <a:cubicBezTo>
                    <a:pt x="38410" y="12609"/>
                    <a:pt x="38422" y="12645"/>
                    <a:pt x="38457" y="12693"/>
                  </a:cubicBezTo>
                  <a:cubicBezTo>
                    <a:pt x="38422" y="12669"/>
                    <a:pt x="38410" y="12621"/>
                    <a:pt x="38398" y="12573"/>
                  </a:cubicBezTo>
                  <a:close/>
                  <a:moveTo>
                    <a:pt x="40565" y="12621"/>
                  </a:moveTo>
                  <a:cubicBezTo>
                    <a:pt x="40588" y="12645"/>
                    <a:pt x="40600" y="12669"/>
                    <a:pt x="40624" y="12693"/>
                  </a:cubicBezTo>
                  <a:cubicBezTo>
                    <a:pt x="40612" y="12693"/>
                    <a:pt x="40600" y="12681"/>
                    <a:pt x="40588" y="12681"/>
                  </a:cubicBezTo>
                  <a:cubicBezTo>
                    <a:pt x="40588" y="12669"/>
                    <a:pt x="40565" y="12645"/>
                    <a:pt x="40565" y="12621"/>
                  </a:cubicBezTo>
                  <a:close/>
                  <a:moveTo>
                    <a:pt x="41755" y="12252"/>
                  </a:moveTo>
                  <a:cubicBezTo>
                    <a:pt x="41779" y="12252"/>
                    <a:pt x="41791" y="12264"/>
                    <a:pt x="41803" y="12264"/>
                  </a:cubicBezTo>
                  <a:lnTo>
                    <a:pt x="41803" y="12490"/>
                  </a:lnTo>
                  <a:cubicBezTo>
                    <a:pt x="41803" y="12526"/>
                    <a:pt x="41803" y="12573"/>
                    <a:pt x="41791" y="12609"/>
                  </a:cubicBezTo>
                  <a:cubicBezTo>
                    <a:pt x="41791" y="12633"/>
                    <a:pt x="41767" y="12669"/>
                    <a:pt x="41767" y="12693"/>
                  </a:cubicBezTo>
                  <a:cubicBezTo>
                    <a:pt x="41755" y="12621"/>
                    <a:pt x="41755" y="12562"/>
                    <a:pt x="41743" y="12502"/>
                  </a:cubicBezTo>
                  <a:cubicBezTo>
                    <a:pt x="41743" y="12407"/>
                    <a:pt x="41743" y="12335"/>
                    <a:pt x="41755" y="12252"/>
                  </a:cubicBezTo>
                  <a:close/>
                  <a:moveTo>
                    <a:pt x="42850" y="12669"/>
                  </a:moveTo>
                  <a:cubicBezTo>
                    <a:pt x="42863" y="12669"/>
                    <a:pt x="42865" y="12671"/>
                    <a:pt x="42874" y="12681"/>
                  </a:cubicBezTo>
                  <a:lnTo>
                    <a:pt x="42874" y="12693"/>
                  </a:lnTo>
                  <a:cubicBezTo>
                    <a:pt x="42866" y="12684"/>
                    <a:pt x="42858" y="12676"/>
                    <a:pt x="42850" y="12669"/>
                  </a:cubicBezTo>
                  <a:close/>
                  <a:moveTo>
                    <a:pt x="43351" y="12395"/>
                  </a:moveTo>
                  <a:cubicBezTo>
                    <a:pt x="43398" y="12407"/>
                    <a:pt x="43446" y="12431"/>
                    <a:pt x="43506" y="12442"/>
                  </a:cubicBezTo>
                  <a:cubicBezTo>
                    <a:pt x="43517" y="12442"/>
                    <a:pt x="43517" y="12454"/>
                    <a:pt x="43529" y="12454"/>
                  </a:cubicBezTo>
                  <a:cubicBezTo>
                    <a:pt x="43517" y="12490"/>
                    <a:pt x="43506" y="12490"/>
                    <a:pt x="43506" y="12490"/>
                  </a:cubicBezTo>
                  <a:cubicBezTo>
                    <a:pt x="43458" y="12550"/>
                    <a:pt x="43410" y="12609"/>
                    <a:pt x="43386" y="12645"/>
                  </a:cubicBezTo>
                  <a:cubicBezTo>
                    <a:pt x="43363" y="12681"/>
                    <a:pt x="43351" y="12693"/>
                    <a:pt x="43339" y="12704"/>
                  </a:cubicBezTo>
                  <a:cubicBezTo>
                    <a:pt x="43303" y="12693"/>
                    <a:pt x="43279" y="12669"/>
                    <a:pt x="43232" y="12645"/>
                  </a:cubicBezTo>
                  <a:cubicBezTo>
                    <a:pt x="43279" y="12562"/>
                    <a:pt x="43303" y="12490"/>
                    <a:pt x="43351" y="12395"/>
                  </a:cubicBezTo>
                  <a:close/>
                  <a:moveTo>
                    <a:pt x="39076" y="12454"/>
                  </a:moveTo>
                  <a:cubicBezTo>
                    <a:pt x="39100" y="12514"/>
                    <a:pt x="39124" y="12562"/>
                    <a:pt x="39136" y="12621"/>
                  </a:cubicBezTo>
                  <a:lnTo>
                    <a:pt x="39136" y="12633"/>
                  </a:lnTo>
                  <a:cubicBezTo>
                    <a:pt x="39124" y="12681"/>
                    <a:pt x="39124" y="12704"/>
                    <a:pt x="39112" y="12752"/>
                  </a:cubicBezTo>
                  <a:lnTo>
                    <a:pt x="39112" y="12740"/>
                  </a:lnTo>
                  <a:cubicBezTo>
                    <a:pt x="39076" y="12693"/>
                    <a:pt x="39053" y="12633"/>
                    <a:pt x="39041" y="12585"/>
                  </a:cubicBezTo>
                  <a:cubicBezTo>
                    <a:pt x="39041" y="12573"/>
                    <a:pt x="39041" y="12573"/>
                    <a:pt x="39017" y="12562"/>
                  </a:cubicBezTo>
                  <a:cubicBezTo>
                    <a:pt x="39041" y="12550"/>
                    <a:pt x="39041" y="12526"/>
                    <a:pt x="39053" y="12514"/>
                  </a:cubicBezTo>
                  <a:cubicBezTo>
                    <a:pt x="39053" y="12502"/>
                    <a:pt x="39064" y="12490"/>
                    <a:pt x="39076" y="12454"/>
                  </a:cubicBezTo>
                  <a:close/>
                  <a:moveTo>
                    <a:pt x="38600" y="12645"/>
                  </a:moveTo>
                  <a:lnTo>
                    <a:pt x="38648" y="12693"/>
                  </a:lnTo>
                  <a:lnTo>
                    <a:pt x="38683" y="12728"/>
                  </a:lnTo>
                  <a:lnTo>
                    <a:pt x="38660" y="12752"/>
                  </a:lnTo>
                  <a:cubicBezTo>
                    <a:pt x="38660" y="12752"/>
                    <a:pt x="38660" y="12764"/>
                    <a:pt x="38648" y="12764"/>
                  </a:cubicBezTo>
                  <a:cubicBezTo>
                    <a:pt x="38648" y="12752"/>
                    <a:pt x="38636" y="12740"/>
                    <a:pt x="38636" y="12716"/>
                  </a:cubicBezTo>
                  <a:cubicBezTo>
                    <a:pt x="38612" y="12693"/>
                    <a:pt x="38612" y="12681"/>
                    <a:pt x="38600" y="12645"/>
                  </a:cubicBezTo>
                  <a:close/>
                  <a:moveTo>
                    <a:pt x="42934" y="12681"/>
                  </a:moveTo>
                  <a:cubicBezTo>
                    <a:pt x="42982" y="12693"/>
                    <a:pt x="43005" y="12704"/>
                    <a:pt x="43053" y="12728"/>
                  </a:cubicBezTo>
                  <a:cubicBezTo>
                    <a:pt x="43065" y="12740"/>
                    <a:pt x="43077" y="12752"/>
                    <a:pt x="43101" y="12752"/>
                  </a:cubicBezTo>
                  <a:cubicBezTo>
                    <a:pt x="43101" y="12752"/>
                    <a:pt x="43101" y="12764"/>
                    <a:pt x="43077" y="12764"/>
                  </a:cubicBezTo>
                  <a:cubicBezTo>
                    <a:pt x="43041" y="12740"/>
                    <a:pt x="42982" y="12704"/>
                    <a:pt x="42922" y="12693"/>
                  </a:cubicBezTo>
                  <a:lnTo>
                    <a:pt x="42934" y="12681"/>
                  </a:lnTo>
                  <a:close/>
                  <a:moveTo>
                    <a:pt x="36921" y="12502"/>
                  </a:moveTo>
                  <a:cubicBezTo>
                    <a:pt x="36933" y="12573"/>
                    <a:pt x="36957" y="12645"/>
                    <a:pt x="36957" y="12728"/>
                  </a:cubicBezTo>
                  <a:lnTo>
                    <a:pt x="36874" y="12800"/>
                  </a:lnTo>
                  <a:lnTo>
                    <a:pt x="36909" y="12550"/>
                  </a:lnTo>
                  <a:cubicBezTo>
                    <a:pt x="36909" y="12526"/>
                    <a:pt x="36921" y="12514"/>
                    <a:pt x="36921" y="12502"/>
                  </a:cubicBezTo>
                  <a:close/>
                  <a:moveTo>
                    <a:pt x="38302" y="12788"/>
                  </a:moveTo>
                  <a:lnTo>
                    <a:pt x="38338" y="12812"/>
                  </a:lnTo>
                  <a:cubicBezTo>
                    <a:pt x="38314" y="12823"/>
                    <a:pt x="38302" y="12823"/>
                    <a:pt x="38291" y="12847"/>
                  </a:cubicBezTo>
                  <a:cubicBezTo>
                    <a:pt x="38291" y="12812"/>
                    <a:pt x="38302" y="12800"/>
                    <a:pt x="38302" y="12788"/>
                  </a:cubicBezTo>
                  <a:close/>
                  <a:moveTo>
                    <a:pt x="41636" y="12788"/>
                  </a:moveTo>
                  <a:cubicBezTo>
                    <a:pt x="41658" y="12809"/>
                    <a:pt x="41671" y="12831"/>
                    <a:pt x="41680" y="12848"/>
                  </a:cubicBezTo>
                  <a:lnTo>
                    <a:pt x="41680" y="12848"/>
                  </a:lnTo>
                  <a:cubicBezTo>
                    <a:pt x="41674" y="12834"/>
                    <a:pt x="41661" y="12814"/>
                    <a:pt x="41642" y="12788"/>
                  </a:cubicBezTo>
                  <a:lnTo>
                    <a:pt x="41642" y="12788"/>
                  </a:lnTo>
                  <a:cubicBezTo>
                    <a:pt x="41640" y="12788"/>
                    <a:pt x="41638" y="12788"/>
                    <a:pt x="41636" y="12788"/>
                  </a:cubicBezTo>
                  <a:close/>
                  <a:moveTo>
                    <a:pt x="36814" y="12252"/>
                  </a:moveTo>
                  <a:lnTo>
                    <a:pt x="36814" y="12669"/>
                  </a:lnTo>
                  <a:cubicBezTo>
                    <a:pt x="36802" y="12693"/>
                    <a:pt x="36790" y="12740"/>
                    <a:pt x="36778" y="12764"/>
                  </a:cubicBezTo>
                  <a:lnTo>
                    <a:pt x="36731" y="12859"/>
                  </a:lnTo>
                  <a:cubicBezTo>
                    <a:pt x="36731" y="12847"/>
                    <a:pt x="36707" y="12823"/>
                    <a:pt x="36707" y="12823"/>
                  </a:cubicBezTo>
                  <a:cubicBezTo>
                    <a:pt x="36659" y="12728"/>
                    <a:pt x="36588" y="12585"/>
                    <a:pt x="36552" y="12442"/>
                  </a:cubicBezTo>
                  <a:cubicBezTo>
                    <a:pt x="36528" y="12395"/>
                    <a:pt x="36517" y="12347"/>
                    <a:pt x="36517" y="12312"/>
                  </a:cubicBezTo>
                  <a:cubicBezTo>
                    <a:pt x="36612" y="12312"/>
                    <a:pt x="36695" y="12288"/>
                    <a:pt x="36814" y="12252"/>
                  </a:cubicBezTo>
                  <a:close/>
                  <a:moveTo>
                    <a:pt x="43172" y="12776"/>
                  </a:moveTo>
                  <a:cubicBezTo>
                    <a:pt x="43184" y="12800"/>
                    <a:pt x="43220" y="12812"/>
                    <a:pt x="43244" y="12823"/>
                  </a:cubicBezTo>
                  <a:cubicBezTo>
                    <a:pt x="43244" y="12847"/>
                    <a:pt x="43232" y="12847"/>
                    <a:pt x="43232" y="12859"/>
                  </a:cubicBezTo>
                  <a:cubicBezTo>
                    <a:pt x="43196" y="12847"/>
                    <a:pt x="43184" y="12823"/>
                    <a:pt x="43160" y="12812"/>
                  </a:cubicBezTo>
                  <a:cubicBezTo>
                    <a:pt x="43160" y="12800"/>
                    <a:pt x="43160" y="12800"/>
                    <a:pt x="43172" y="12776"/>
                  </a:cubicBezTo>
                  <a:close/>
                  <a:moveTo>
                    <a:pt x="40922" y="12407"/>
                  </a:moveTo>
                  <a:cubicBezTo>
                    <a:pt x="40969" y="12431"/>
                    <a:pt x="41029" y="12454"/>
                    <a:pt x="41077" y="12466"/>
                  </a:cubicBezTo>
                  <a:lnTo>
                    <a:pt x="41255" y="12562"/>
                  </a:lnTo>
                  <a:cubicBezTo>
                    <a:pt x="41255" y="12633"/>
                    <a:pt x="41243" y="12693"/>
                    <a:pt x="41220" y="12752"/>
                  </a:cubicBezTo>
                  <a:lnTo>
                    <a:pt x="41184" y="12883"/>
                  </a:lnTo>
                  <a:cubicBezTo>
                    <a:pt x="41124" y="12859"/>
                    <a:pt x="41065" y="12823"/>
                    <a:pt x="41005" y="12812"/>
                  </a:cubicBezTo>
                  <a:cubicBezTo>
                    <a:pt x="40981" y="12812"/>
                    <a:pt x="40981" y="12812"/>
                    <a:pt x="40969" y="12800"/>
                  </a:cubicBezTo>
                  <a:cubicBezTo>
                    <a:pt x="40946" y="12752"/>
                    <a:pt x="40898" y="12693"/>
                    <a:pt x="40862" y="12645"/>
                  </a:cubicBezTo>
                  <a:cubicBezTo>
                    <a:pt x="40898" y="12585"/>
                    <a:pt x="40910" y="12502"/>
                    <a:pt x="40922" y="12407"/>
                  </a:cubicBezTo>
                  <a:close/>
                  <a:moveTo>
                    <a:pt x="42898" y="12800"/>
                  </a:moveTo>
                  <a:cubicBezTo>
                    <a:pt x="42958" y="12812"/>
                    <a:pt x="43017" y="12823"/>
                    <a:pt x="43065" y="12847"/>
                  </a:cubicBezTo>
                  <a:cubicBezTo>
                    <a:pt x="43065" y="12859"/>
                    <a:pt x="43053" y="12871"/>
                    <a:pt x="43053" y="12883"/>
                  </a:cubicBezTo>
                  <a:cubicBezTo>
                    <a:pt x="42982" y="12859"/>
                    <a:pt x="42910" y="12823"/>
                    <a:pt x="42863" y="12800"/>
                  </a:cubicBezTo>
                  <a:close/>
                  <a:moveTo>
                    <a:pt x="43589" y="12514"/>
                  </a:moveTo>
                  <a:cubicBezTo>
                    <a:pt x="43589" y="12514"/>
                    <a:pt x="43601" y="12514"/>
                    <a:pt x="43601" y="12526"/>
                  </a:cubicBezTo>
                  <a:cubicBezTo>
                    <a:pt x="43636" y="12550"/>
                    <a:pt x="43648" y="12550"/>
                    <a:pt x="43684" y="12562"/>
                  </a:cubicBezTo>
                  <a:cubicBezTo>
                    <a:pt x="43660" y="12645"/>
                    <a:pt x="43648" y="12728"/>
                    <a:pt x="43636" y="12800"/>
                  </a:cubicBezTo>
                  <a:cubicBezTo>
                    <a:pt x="43625" y="12823"/>
                    <a:pt x="43601" y="12847"/>
                    <a:pt x="43589" y="12871"/>
                  </a:cubicBezTo>
                  <a:lnTo>
                    <a:pt x="43577" y="12883"/>
                  </a:lnTo>
                  <a:cubicBezTo>
                    <a:pt x="43565" y="12871"/>
                    <a:pt x="43541" y="12859"/>
                    <a:pt x="43529" y="12859"/>
                  </a:cubicBezTo>
                  <a:cubicBezTo>
                    <a:pt x="43470" y="12823"/>
                    <a:pt x="43422" y="12800"/>
                    <a:pt x="43363" y="12764"/>
                  </a:cubicBezTo>
                  <a:cubicBezTo>
                    <a:pt x="43386" y="12752"/>
                    <a:pt x="43398" y="12740"/>
                    <a:pt x="43410" y="12704"/>
                  </a:cubicBezTo>
                  <a:cubicBezTo>
                    <a:pt x="43458" y="12669"/>
                    <a:pt x="43506" y="12609"/>
                    <a:pt x="43565" y="12550"/>
                  </a:cubicBezTo>
                  <a:cubicBezTo>
                    <a:pt x="43577" y="12526"/>
                    <a:pt x="43577" y="12514"/>
                    <a:pt x="43589" y="12514"/>
                  </a:cubicBezTo>
                  <a:close/>
                  <a:moveTo>
                    <a:pt x="41791" y="12859"/>
                  </a:moveTo>
                  <a:cubicBezTo>
                    <a:pt x="41803" y="12859"/>
                    <a:pt x="41803" y="12871"/>
                    <a:pt x="41815" y="12871"/>
                  </a:cubicBezTo>
                  <a:cubicBezTo>
                    <a:pt x="41815" y="12871"/>
                    <a:pt x="41815" y="12883"/>
                    <a:pt x="41803" y="12883"/>
                  </a:cubicBezTo>
                  <a:lnTo>
                    <a:pt x="41791" y="12907"/>
                  </a:lnTo>
                  <a:lnTo>
                    <a:pt x="41791" y="12859"/>
                  </a:lnTo>
                  <a:close/>
                  <a:moveTo>
                    <a:pt x="36814" y="12704"/>
                  </a:moveTo>
                  <a:lnTo>
                    <a:pt x="36814" y="12859"/>
                  </a:lnTo>
                  <a:lnTo>
                    <a:pt x="36755" y="12919"/>
                  </a:lnTo>
                  <a:cubicBezTo>
                    <a:pt x="36755" y="12907"/>
                    <a:pt x="36743" y="12883"/>
                    <a:pt x="36743" y="12871"/>
                  </a:cubicBezTo>
                  <a:lnTo>
                    <a:pt x="36790" y="12788"/>
                  </a:lnTo>
                  <a:cubicBezTo>
                    <a:pt x="36802" y="12764"/>
                    <a:pt x="36814" y="12740"/>
                    <a:pt x="36814" y="12704"/>
                  </a:cubicBezTo>
                  <a:close/>
                  <a:moveTo>
                    <a:pt x="41910" y="12323"/>
                  </a:moveTo>
                  <a:cubicBezTo>
                    <a:pt x="41922" y="12442"/>
                    <a:pt x="41934" y="12573"/>
                    <a:pt x="41958" y="12728"/>
                  </a:cubicBezTo>
                  <a:lnTo>
                    <a:pt x="41958" y="12740"/>
                  </a:lnTo>
                  <a:cubicBezTo>
                    <a:pt x="41922" y="12764"/>
                    <a:pt x="41910" y="12800"/>
                    <a:pt x="41874" y="12823"/>
                  </a:cubicBezTo>
                  <a:cubicBezTo>
                    <a:pt x="41898" y="12812"/>
                    <a:pt x="41910" y="12788"/>
                    <a:pt x="41934" y="12764"/>
                  </a:cubicBezTo>
                  <a:cubicBezTo>
                    <a:pt x="41958" y="12823"/>
                    <a:pt x="41970" y="12871"/>
                    <a:pt x="41970" y="12931"/>
                  </a:cubicBezTo>
                  <a:cubicBezTo>
                    <a:pt x="41946" y="12919"/>
                    <a:pt x="41922" y="12907"/>
                    <a:pt x="41910" y="12883"/>
                  </a:cubicBezTo>
                  <a:cubicBezTo>
                    <a:pt x="41886" y="12871"/>
                    <a:pt x="41874" y="12871"/>
                    <a:pt x="41862" y="12859"/>
                  </a:cubicBezTo>
                  <a:cubicBezTo>
                    <a:pt x="41815" y="12812"/>
                    <a:pt x="41803" y="12800"/>
                    <a:pt x="41779" y="12788"/>
                  </a:cubicBezTo>
                  <a:lnTo>
                    <a:pt x="41779" y="12752"/>
                  </a:lnTo>
                  <a:cubicBezTo>
                    <a:pt x="41791" y="12740"/>
                    <a:pt x="41791" y="12728"/>
                    <a:pt x="41803" y="12704"/>
                  </a:cubicBezTo>
                  <a:cubicBezTo>
                    <a:pt x="41815" y="12681"/>
                    <a:pt x="41839" y="12633"/>
                    <a:pt x="41851" y="12609"/>
                  </a:cubicBezTo>
                  <a:cubicBezTo>
                    <a:pt x="41862" y="12562"/>
                    <a:pt x="41862" y="12526"/>
                    <a:pt x="41874" y="12490"/>
                  </a:cubicBezTo>
                  <a:cubicBezTo>
                    <a:pt x="41898" y="12431"/>
                    <a:pt x="41898" y="12371"/>
                    <a:pt x="41910" y="12323"/>
                  </a:cubicBezTo>
                  <a:close/>
                  <a:moveTo>
                    <a:pt x="43125" y="12859"/>
                  </a:moveTo>
                  <a:cubicBezTo>
                    <a:pt x="43160" y="12871"/>
                    <a:pt x="43172" y="12871"/>
                    <a:pt x="43208" y="12871"/>
                  </a:cubicBezTo>
                  <a:lnTo>
                    <a:pt x="43160" y="12919"/>
                  </a:lnTo>
                  <a:lnTo>
                    <a:pt x="43148" y="12931"/>
                  </a:lnTo>
                  <a:cubicBezTo>
                    <a:pt x="43125" y="12919"/>
                    <a:pt x="43113" y="12919"/>
                    <a:pt x="43101" y="12907"/>
                  </a:cubicBezTo>
                  <a:cubicBezTo>
                    <a:pt x="43113" y="12907"/>
                    <a:pt x="43113" y="12883"/>
                    <a:pt x="43125" y="12859"/>
                  </a:cubicBezTo>
                  <a:close/>
                  <a:moveTo>
                    <a:pt x="36731" y="12919"/>
                  </a:moveTo>
                  <a:lnTo>
                    <a:pt x="36731" y="12919"/>
                  </a:lnTo>
                  <a:cubicBezTo>
                    <a:pt x="36707" y="12943"/>
                    <a:pt x="36707" y="12966"/>
                    <a:pt x="36707" y="12966"/>
                  </a:cubicBezTo>
                  <a:cubicBezTo>
                    <a:pt x="36707" y="12966"/>
                    <a:pt x="36731" y="12943"/>
                    <a:pt x="36731" y="12919"/>
                  </a:cubicBezTo>
                  <a:close/>
                  <a:moveTo>
                    <a:pt x="38945" y="12669"/>
                  </a:moveTo>
                  <a:cubicBezTo>
                    <a:pt x="38981" y="12704"/>
                    <a:pt x="39005" y="12752"/>
                    <a:pt x="39041" y="12788"/>
                  </a:cubicBezTo>
                  <a:cubicBezTo>
                    <a:pt x="39053" y="12812"/>
                    <a:pt x="39064" y="12823"/>
                    <a:pt x="39076" y="12847"/>
                  </a:cubicBezTo>
                  <a:lnTo>
                    <a:pt x="39041" y="12978"/>
                  </a:lnTo>
                  <a:cubicBezTo>
                    <a:pt x="39041" y="12990"/>
                    <a:pt x="39041" y="12990"/>
                    <a:pt x="39017" y="13002"/>
                  </a:cubicBezTo>
                  <a:lnTo>
                    <a:pt x="39017" y="12990"/>
                  </a:lnTo>
                  <a:cubicBezTo>
                    <a:pt x="39017" y="12966"/>
                    <a:pt x="39005" y="12931"/>
                    <a:pt x="38993" y="12883"/>
                  </a:cubicBezTo>
                  <a:cubicBezTo>
                    <a:pt x="38981" y="12847"/>
                    <a:pt x="38957" y="12812"/>
                    <a:pt x="38945" y="12764"/>
                  </a:cubicBezTo>
                  <a:cubicBezTo>
                    <a:pt x="38934" y="12740"/>
                    <a:pt x="38934" y="12716"/>
                    <a:pt x="38922" y="12693"/>
                  </a:cubicBezTo>
                  <a:lnTo>
                    <a:pt x="38945" y="12669"/>
                  </a:lnTo>
                  <a:close/>
                  <a:moveTo>
                    <a:pt x="32742" y="13002"/>
                  </a:moveTo>
                  <a:lnTo>
                    <a:pt x="32742" y="13002"/>
                  </a:lnTo>
                  <a:cubicBezTo>
                    <a:pt x="32683" y="13026"/>
                    <a:pt x="32647" y="13038"/>
                    <a:pt x="32647" y="13038"/>
                  </a:cubicBezTo>
                  <a:cubicBezTo>
                    <a:pt x="32647" y="13038"/>
                    <a:pt x="32683" y="13038"/>
                    <a:pt x="32742" y="13002"/>
                  </a:cubicBezTo>
                  <a:close/>
                  <a:moveTo>
                    <a:pt x="37492" y="12903"/>
                  </a:moveTo>
                  <a:cubicBezTo>
                    <a:pt x="37456" y="12936"/>
                    <a:pt x="37425" y="12973"/>
                    <a:pt x="37386" y="13002"/>
                  </a:cubicBezTo>
                  <a:lnTo>
                    <a:pt x="37350" y="13038"/>
                  </a:lnTo>
                  <a:lnTo>
                    <a:pt x="37350" y="12978"/>
                  </a:lnTo>
                  <a:cubicBezTo>
                    <a:pt x="37386" y="12966"/>
                    <a:pt x="37433" y="12931"/>
                    <a:pt x="37457" y="12919"/>
                  </a:cubicBezTo>
                  <a:cubicBezTo>
                    <a:pt x="37464" y="12912"/>
                    <a:pt x="37478" y="12909"/>
                    <a:pt x="37492" y="12903"/>
                  </a:cubicBezTo>
                  <a:close/>
                  <a:moveTo>
                    <a:pt x="39672" y="12716"/>
                  </a:moveTo>
                  <a:cubicBezTo>
                    <a:pt x="39696" y="12776"/>
                    <a:pt x="39707" y="12859"/>
                    <a:pt x="39719" y="12919"/>
                  </a:cubicBezTo>
                  <a:cubicBezTo>
                    <a:pt x="39719" y="12931"/>
                    <a:pt x="39707" y="12943"/>
                    <a:pt x="39696" y="12978"/>
                  </a:cubicBezTo>
                  <a:cubicBezTo>
                    <a:pt x="39672" y="12990"/>
                    <a:pt x="39648" y="13026"/>
                    <a:pt x="39636" y="13050"/>
                  </a:cubicBezTo>
                  <a:cubicBezTo>
                    <a:pt x="39648" y="12978"/>
                    <a:pt x="39648" y="12919"/>
                    <a:pt x="39660" y="12859"/>
                  </a:cubicBezTo>
                  <a:cubicBezTo>
                    <a:pt x="39660" y="12812"/>
                    <a:pt x="39672" y="12764"/>
                    <a:pt x="39672" y="12716"/>
                  </a:cubicBezTo>
                  <a:close/>
                  <a:moveTo>
                    <a:pt x="36814" y="12966"/>
                  </a:moveTo>
                  <a:lnTo>
                    <a:pt x="36814" y="13062"/>
                  </a:lnTo>
                  <a:cubicBezTo>
                    <a:pt x="36802" y="13038"/>
                    <a:pt x="36802" y="13014"/>
                    <a:pt x="36790" y="12990"/>
                  </a:cubicBezTo>
                  <a:lnTo>
                    <a:pt x="36814" y="12966"/>
                  </a:lnTo>
                  <a:close/>
                  <a:moveTo>
                    <a:pt x="37279" y="12609"/>
                  </a:moveTo>
                  <a:lnTo>
                    <a:pt x="37279" y="12740"/>
                  </a:lnTo>
                  <a:lnTo>
                    <a:pt x="37279" y="12800"/>
                  </a:lnTo>
                  <a:cubicBezTo>
                    <a:pt x="37195" y="12883"/>
                    <a:pt x="37112" y="12978"/>
                    <a:pt x="37029" y="13085"/>
                  </a:cubicBezTo>
                  <a:cubicBezTo>
                    <a:pt x="37040" y="13026"/>
                    <a:pt x="37040" y="12966"/>
                    <a:pt x="37052" y="12919"/>
                  </a:cubicBezTo>
                  <a:cubicBezTo>
                    <a:pt x="37052" y="12859"/>
                    <a:pt x="37076" y="12812"/>
                    <a:pt x="37076" y="12752"/>
                  </a:cubicBezTo>
                  <a:cubicBezTo>
                    <a:pt x="37112" y="12704"/>
                    <a:pt x="37159" y="12669"/>
                    <a:pt x="37219" y="12621"/>
                  </a:cubicBezTo>
                  <a:cubicBezTo>
                    <a:pt x="37231" y="12621"/>
                    <a:pt x="37255" y="12609"/>
                    <a:pt x="37267" y="12609"/>
                  </a:cubicBezTo>
                  <a:close/>
                  <a:moveTo>
                    <a:pt x="38338" y="12823"/>
                  </a:moveTo>
                  <a:cubicBezTo>
                    <a:pt x="38398" y="12883"/>
                    <a:pt x="38445" y="12966"/>
                    <a:pt x="38481" y="13038"/>
                  </a:cubicBezTo>
                  <a:cubicBezTo>
                    <a:pt x="38469" y="13050"/>
                    <a:pt x="38469" y="13062"/>
                    <a:pt x="38457" y="13085"/>
                  </a:cubicBezTo>
                  <a:cubicBezTo>
                    <a:pt x="38398" y="13002"/>
                    <a:pt x="38350" y="12931"/>
                    <a:pt x="38291" y="12859"/>
                  </a:cubicBezTo>
                  <a:cubicBezTo>
                    <a:pt x="38302" y="12859"/>
                    <a:pt x="38314" y="12847"/>
                    <a:pt x="38338" y="12823"/>
                  </a:cubicBezTo>
                  <a:close/>
                  <a:moveTo>
                    <a:pt x="41664" y="13045"/>
                  </a:moveTo>
                  <a:cubicBezTo>
                    <a:pt x="41637" y="13066"/>
                    <a:pt x="41621" y="13088"/>
                    <a:pt x="41612" y="13097"/>
                  </a:cubicBezTo>
                  <a:lnTo>
                    <a:pt x="41664" y="13045"/>
                  </a:lnTo>
                  <a:close/>
                  <a:moveTo>
                    <a:pt x="42732" y="12931"/>
                  </a:moveTo>
                  <a:cubicBezTo>
                    <a:pt x="42803" y="12966"/>
                    <a:pt x="42886" y="12990"/>
                    <a:pt x="42982" y="13026"/>
                  </a:cubicBezTo>
                  <a:cubicBezTo>
                    <a:pt x="42970" y="13050"/>
                    <a:pt x="42970" y="13062"/>
                    <a:pt x="42946" y="13097"/>
                  </a:cubicBezTo>
                  <a:cubicBezTo>
                    <a:pt x="42934" y="13050"/>
                    <a:pt x="42886" y="13038"/>
                    <a:pt x="42863" y="13026"/>
                  </a:cubicBezTo>
                  <a:cubicBezTo>
                    <a:pt x="42815" y="13002"/>
                    <a:pt x="42779" y="12978"/>
                    <a:pt x="42744" y="12966"/>
                  </a:cubicBezTo>
                  <a:cubicBezTo>
                    <a:pt x="42744" y="12943"/>
                    <a:pt x="42732" y="12931"/>
                    <a:pt x="42732" y="12931"/>
                  </a:cubicBezTo>
                  <a:close/>
                  <a:moveTo>
                    <a:pt x="43043" y="13066"/>
                  </a:moveTo>
                  <a:cubicBezTo>
                    <a:pt x="43029" y="13079"/>
                    <a:pt x="43020" y="13090"/>
                    <a:pt x="43005" y="13097"/>
                  </a:cubicBezTo>
                  <a:cubicBezTo>
                    <a:pt x="43021" y="13097"/>
                    <a:pt x="43031" y="13083"/>
                    <a:pt x="43043" y="13066"/>
                  </a:cubicBezTo>
                  <a:close/>
                  <a:moveTo>
                    <a:pt x="43291" y="12823"/>
                  </a:moveTo>
                  <a:cubicBezTo>
                    <a:pt x="43351" y="12859"/>
                    <a:pt x="43422" y="12883"/>
                    <a:pt x="43482" y="12931"/>
                  </a:cubicBezTo>
                  <a:cubicBezTo>
                    <a:pt x="43506" y="12943"/>
                    <a:pt x="43517" y="12943"/>
                    <a:pt x="43529" y="12966"/>
                  </a:cubicBezTo>
                  <a:lnTo>
                    <a:pt x="43434" y="13097"/>
                  </a:lnTo>
                  <a:cubicBezTo>
                    <a:pt x="43410" y="13085"/>
                    <a:pt x="43398" y="13062"/>
                    <a:pt x="43363" y="13050"/>
                  </a:cubicBezTo>
                  <a:cubicBezTo>
                    <a:pt x="43351" y="13038"/>
                    <a:pt x="43339" y="13038"/>
                    <a:pt x="43327" y="13026"/>
                  </a:cubicBezTo>
                  <a:cubicBezTo>
                    <a:pt x="43303" y="13002"/>
                    <a:pt x="43291" y="13002"/>
                    <a:pt x="43279" y="12990"/>
                  </a:cubicBezTo>
                  <a:cubicBezTo>
                    <a:pt x="43220" y="12990"/>
                    <a:pt x="43184" y="12978"/>
                    <a:pt x="43172" y="12943"/>
                  </a:cubicBezTo>
                  <a:cubicBezTo>
                    <a:pt x="43184" y="12931"/>
                    <a:pt x="43220" y="12919"/>
                    <a:pt x="43232" y="12883"/>
                  </a:cubicBezTo>
                  <a:cubicBezTo>
                    <a:pt x="43327" y="12919"/>
                    <a:pt x="43375" y="12931"/>
                    <a:pt x="43375" y="12931"/>
                  </a:cubicBezTo>
                  <a:cubicBezTo>
                    <a:pt x="43375" y="12931"/>
                    <a:pt x="43339" y="12907"/>
                    <a:pt x="43267" y="12859"/>
                  </a:cubicBezTo>
                  <a:lnTo>
                    <a:pt x="43291" y="12823"/>
                  </a:lnTo>
                  <a:close/>
                  <a:moveTo>
                    <a:pt x="38100" y="12919"/>
                  </a:moveTo>
                  <a:cubicBezTo>
                    <a:pt x="38100" y="12931"/>
                    <a:pt x="38112" y="12931"/>
                    <a:pt x="38112" y="12943"/>
                  </a:cubicBezTo>
                  <a:cubicBezTo>
                    <a:pt x="38112" y="12943"/>
                    <a:pt x="38112" y="12954"/>
                    <a:pt x="38124" y="12954"/>
                  </a:cubicBezTo>
                  <a:cubicBezTo>
                    <a:pt x="38100" y="13002"/>
                    <a:pt x="38088" y="13050"/>
                    <a:pt x="38064" y="13109"/>
                  </a:cubicBezTo>
                  <a:cubicBezTo>
                    <a:pt x="38052" y="13062"/>
                    <a:pt x="38041" y="13026"/>
                    <a:pt x="38041" y="12990"/>
                  </a:cubicBezTo>
                  <a:cubicBezTo>
                    <a:pt x="38052" y="12966"/>
                    <a:pt x="38088" y="12943"/>
                    <a:pt x="38100" y="12919"/>
                  </a:cubicBezTo>
                  <a:close/>
                  <a:moveTo>
                    <a:pt x="38874" y="12764"/>
                  </a:moveTo>
                  <a:cubicBezTo>
                    <a:pt x="38874" y="12788"/>
                    <a:pt x="38886" y="12788"/>
                    <a:pt x="38886" y="12800"/>
                  </a:cubicBezTo>
                  <a:cubicBezTo>
                    <a:pt x="38898" y="12847"/>
                    <a:pt x="38934" y="12871"/>
                    <a:pt x="38945" y="12919"/>
                  </a:cubicBezTo>
                  <a:cubicBezTo>
                    <a:pt x="38957" y="12943"/>
                    <a:pt x="38981" y="12990"/>
                    <a:pt x="38993" y="13026"/>
                  </a:cubicBezTo>
                  <a:cubicBezTo>
                    <a:pt x="39005" y="13038"/>
                    <a:pt x="39005" y="13050"/>
                    <a:pt x="39005" y="13062"/>
                  </a:cubicBezTo>
                  <a:cubicBezTo>
                    <a:pt x="39005" y="13085"/>
                    <a:pt x="38993" y="13097"/>
                    <a:pt x="38993" y="13109"/>
                  </a:cubicBezTo>
                  <a:cubicBezTo>
                    <a:pt x="38969" y="13085"/>
                    <a:pt x="38957" y="13050"/>
                    <a:pt x="38957" y="13002"/>
                  </a:cubicBezTo>
                  <a:cubicBezTo>
                    <a:pt x="38945" y="12966"/>
                    <a:pt x="38910" y="12919"/>
                    <a:pt x="38898" y="12871"/>
                  </a:cubicBezTo>
                  <a:lnTo>
                    <a:pt x="38862" y="12788"/>
                  </a:lnTo>
                  <a:cubicBezTo>
                    <a:pt x="38862" y="12788"/>
                    <a:pt x="38862" y="12764"/>
                    <a:pt x="38874" y="12764"/>
                  </a:cubicBezTo>
                  <a:close/>
                  <a:moveTo>
                    <a:pt x="42422" y="13039"/>
                  </a:moveTo>
                  <a:lnTo>
                    <a:pt x="42422" y="13121"/>
                  </a:lnTo>
                  <a:lnTo>
                    <a:pt x="42422" y="13133"/>
                  </a:lnTo>
                  <a:cubicBezTo>
                    <a:pt x="42431" y="13121"/>
                    <a:pt x="42440" y="13109"/>
                    <a:pt x="42446" y="13097"/>
                  </a:cubicBezTo>
                  <a:cubicBezTo>
                    <a:pt x="42441" y="13078"/>
                    <a:pt x="42432" y="13058"/>
                    <a:pt x="42422" y="13039"/>
                  </a:cubicBezTo>
                  <a:close/>
                  <a:moveTo>
                    <a:pt x="42184" y="12693"/>
                  </a:moveTo>
                  <a:cubicBezTo>
                    <a:pt x="42184" y="12752"/>
                    <a:pt x="42208" y="12812"/>
                    <a:pt x="42208" y="12871"/>
                  </a:cubicBezTo>
                  <a:cubicBezTo>
                    <a:pt x="42220" y="12966"/>
                    <a:pt x="42220" y="13050"/>
                    <a:pt x="42243" y="13157"/>
                  </a:cubicBezTo>
                  <a:cubicBezTo>
                    <a:pt x="42232" y="13157"/>
                    <a:pt x="42208" y="13121"/>
                    <a:pt x="42148" y="13085"/>
                  </a:cubicBezTo>
                  <a:lnTo>
                    <a:pt x="42136" y="13062"/>
                  </a:lnTo>
                  <a:lnTo>
                    <a:pt x="42172" y="12752"/>
                  </a:lnTo>
                  <a:cubicBezTo>
                    <a:pt x="42172" y="12740"/>
                    <a:pt x="42184" y="12704"/>
                    <a:pt x="42184" y="12693"/>
                  </a:cubicBezTo>
                  <a:close/>
                  <a:moveTo>
                    <a:pt x="39410" y="13050"/>
                  </a:moveTo>
                  <a:cubicBezTo>
                    <a:pt x="39410" y="13085"/>
                    <a:pt x="39398" y="13121"/>
                    <a:pt x="39398" y="13169"/>
                  </a:cubicBezTo>
                  <a:lnTo>
                    <a:pt x="39374" y="13157"/>
                  </a:lnTo>
                  <a:cubicBezTo>
                    <a:pt x="39398" y="13121"/>
                    <a:pt x="39398" y="13097"/>
                    <a:pt x="39410" y="13050"/>
                  </a:cubicBezTo>
                  <a:close/>
                  <a:moveTo>
                    <a:pt x="41291" y="12573"/>
                  </a:moveTo>
                  <a:cubicBezTo>
                    <a:pt x="41339" y="12585"/>
                    <a:pt x="41374" y="12621"/>
                    <a:pt x="41410" y="12633"/>
                  </a:cubicBezTo>
                  <a:cubicBezTo>
                    <a:pt x="41446" y="12645"/>
                    <a:pt x="41470" y="12669"/>
                    <a:pt x="41517" y="12693"/>
                  </a:cubicBezTo>
                  <a:lnTo>
                    <a:pt x="41612" y="12740"/>
                  </a:lnTo>
                  <a:cubicBezTo>
                    <a:pt x="41612" y="12752"/>
                    <a:pt x="41624" y="12752"/>
                    <a:pt x="41624" y="12764"/>
                  </a:cubicBezTo>
                  <a:cubicBezTo>
                    <a:pt x="41631" y="12772"/>
                    <a:pt x="41636" y="12780"/>
                    <a:pt x="41642" y="12788"/>
                  </a:cubicBezTo>
                  <a:lnTo>
                    <a:pt x="41642" y="12788"/>
                  </a:lnTo>
                  <a:cubicBezTo>
                    <a:pt x="41662" y="12788"/>
                    <a:pt x="41673" y="12789"/>
                    <a:pt x="41684" y="12800"/>
                  </a:cubicBezTo>
                  <a:cubicBezTo>
                    <a:pt x="41684" y="12823"/>
                    <a:pt x="41684" y="12847"/>
                    <a:pt x="41696" y="12871"/>
                  </a:cubicBezTo>
                  <a:cubicBezTo>
                    <a:pt x="41691" y="12866"/>
                    <a:pt x="41686" y="12858"/>
                    <a:pt x="41680" y="12848"/>
                  </a:cubicBezTo>
                  <a:lnTo>
                    <a:pt x="41680" y="12848"/>
                  </a:lnTo>
                  <a:cubicBezTo>
                    <a:pt x="41683" y="12853"/>
                    <a:pt x="41684" y="12857"/>
                    <a:pt x="41684" y="12859"/>
                  </a:cubicBezTo>
                  <a:lnTo>
                    <a:pt x="41684" y="12871"/>
                  </a:lnTo>
                  <a:cubicBezTo>
                    <a:pt x="41672" y="12883"/>
                    <a:pt x="41672" y="12907"/>
                    <a:pt x="41672" y="12907"/>
                  </a:cubicBezTo>
                  <a:lnTo>
                    <a:pt x="41684" y="12883"/>
                  </a:lnTo>
                  <a:cubicBezTo>
                    <a:pt x="41684" y="12931"/>
                    <a:pt x="41696" y="12966"/>
                    <a:pt x="41696" y="13002"/>
                  </a:cubicBezTo>
                  <a:lnTo>
                    <a:pt x="41684" y="13026"/>
                  </a:lnTo>
                  <a:lnTo>
                    <a:pt x="41664" y="13045"/>
                  </a:lnTo>
                  <a:lnTo>
                    <a:pt x="41664" y="13045"/>
                  </a:lnTo>
                  <a:cubicBezTo>
                    <a:pt x="41673" y="13039"/>
                    <a:pt x="41684" y="13032"/>
                    <a:pt x="41696" y="13026"/>
                  </a:cubicBezTo>
                  <a:cubicBezTo>
                    <a:pt x="41696" y="13085"/>
                    <a:pt x="41720" y="13121"/>
                    <a:pt x="41720" y="13181"/>
                  </a:cubicBezTo>
                  <a:cubicBezTo>
                    <a:pt x="41684" y="13157"/>
                    <a:pt x="41660" y="13145"/>
                    <a:pt x="41612" y="13097"/>
                  </a:cubicBezTo>
                  <a:lnTo>
                    <a:pt x="41589" y="13109"/>
                  </a:lnTo>
                  <a:cubicBezTo>
                    <a:pt x="41541" y="13085"/>
                    <a:pt x="41481" y="13038"/>
                    <a:pt x="41410" y="13002"/>
                  </a:cubicBezTo>
                  <a:cubicBezTo>
                    <a:pt x="41350" y="12978"/>
                    <a:pt x="41279" y="12943"/>
                    <a:pt x="41220" y="12919"/>
                  </a:cubicBezTo>
                  <a:lnTo>
                    <a:pt x="41267" y="12788"/>
                  </a:lnTo>
                  <a:cubicBezTo>
                    <a:pt x="41279" y="12740"/>
                    <a:pt x="41279" y="12693"/>
                    <a:pt x="41291" y="12633"/>
                  </a:cubicBezTo>
                  <a:cubicBezTo>
                    <a:pt x="41315" y="12681"/>
                    <a:pt x="41315" y="12693"/>
                    <a:pt x="41315" y="12693"/>
                  </a:cubicBezTo>
                  <a:cubicBezTo>
                    <a:pt x="41315" y="12693"/>
                    <a:pt x="41315" y="12669"/>
                    <a:pt x="41291" y="12609"/>
                  </a:cubicBezTo>
                  <a:lnTo>
                    <a:pt x="41291" y="12573"/>
                  </a:lnTo>
                  <a:close/>
                  <a:moveTo>
                    <a:pt x="43589" y="13050"/>
                  </a:moveTo>
                  <a:lnTo>
                    <a:pt x="43589" y="13074"/>
                  </a:lnTo>
                  <a:cubicBezTo>
                    <a:pt x="43577" y="13121"/>
                    <a:pt x="43577" y="13157"/>
                    <a:pt x="43565" y="13181"/>
                  </a:cubicBezTo>
                  <a:lnTo>
                    <a:pt x="43529" y="13157"/>
                  </a:lnTo>
                  <a:cubicBezTo>
                    <a:pt x="43529" y="13157"/>
                    <a:pt x="43517" y="13145"/>
                    <a:pt x="43494" y="13145"/>
                  </a:cubicBezTo>
                  <a:cubicBezTo>
                    <a:pt x="43529" y="13121"/>
                    <a:pt x="43565" y="13097"/>
                    <a:pt x="43589" y="13050"/>
                  </a:cubicBezTo>
                  <a:close/>
                  <a:moveTo>
                    <a:pt x="41017" y="13204"/>
                  </a:moveTo>
                  <a:cubicBezTo>
                    <a:pt x="41005" y="13204"/>
                    <a:pt x="40981" y="13216"/>
                    <a:pt x="40981" y="13216"/>
                  </a:cubicBezTo>
                  <a:cubicBezTo>
                    <a:pt x="41005" y="13216"/>
                    <a:pt x="41005" y="13216"/>
                    <a:pt x="41017" y="13204"/>
                  </a:cubicBezTo>
                  <a:close/>
                  <a:moveTo>
                    <a:pt x="42827" y="13204"/>
                  </a:moveTo>
                  <a:lnTo>
                    <a:pt x="42827" y="13204"/>
                  </a:lnTo>
                  <a:cubicBezTo>
                    <a:pt x="42863" y="13216"/>
                    <a:pt x="42874" y="13228"/>
                    <a:pt x="42910" y="13228"/>
                  </a:cubicBezTo>
                  <a:cubicBezTo>
                    <a:pt x="42910" y="13228"/>
                    <a:pt x="42910" y="13240"/>
                    <a:pt x="42886" y="13240"/>
                  </a:cubicBezTo>
                  <a:cubicBezTo>
                    <a:pt x="42874" y="13240"/>
                    <a:pt x="42863" y="13228"/>
                    <a:pt x="42851" y="13228"/>
                  </a:cubicBezTo>
                  <a:cubicBezTo>
                    <a:pt x="42851" y="13216"/>
                    <a:pt x="42827" y="13216"/>
                    <a:pt x="42827" y="13204"/>
                  </a:cubicBezTo>
                  <a:close/>
                  <a:moveTo>
                    <a:pt x="44041" y="12419"/>
                  </a:moveTo>
                  <a:cubicBezTo>
                    <a:pt x="44053" y="12442"/>
                    <a:pt x="44065" y="12442"/>
                    <a:pt x="44077" y="12454"/>
                  </a:cubicBezTo>
                  <a:lnTo>
                    <a:pt x="44053" y="12419"/>
                  </a:lnTo>
                  <a:lnTo>
                    <a:pt x="44053" y="12419"/>
                  </a:lnTo>
                  <a:cubicBezTo>
                    <a:pt x="44077" y="12442"/>
                    <a:pt x="44125" y="12466"/>
                    <a:pt x="44160" y="12478"/>
                  </a:cubicBezTo>
                  <a:cubicBezTo>
                    <a:pt x="44184" y="12502"/>
                    <a:pt x="44232" y="12526"/>
                    <a:pt x="44256" y="12550"/>
                  </a:cubicBezTo>
                  <a:cubicBezTo>
                    <a:pt x="44244" y="12609"/>
                    <a:pt x="44232" y="12669"/>
                    <a:pt x="44220" y="12704"/>
                  </a:cubicBezTo>
                  <a:cubicBezTo>
                    <a:pt x="44184" y="12859"/>
                    <a:pt x="44160" y="12990"/>
                    <a:pt x="44137" y="13121"/>
                  </a:cubicBezTo>
                  <a:cubicBezTo>
                    <a:pt x="44137" y="13157"/>
                    <a:pt x="44137" y="13181"/>
                    <a:pt x="44125" y="13204"/>
                  </a:cubicBezTo>
                  <a:cubicBezTo>
                    <a:pt x="44125" y="13216"/>
                    <a:pt x="44113" y="13228"/>
                    <a:pt x="44113" y="13240"/>
                  </a:cubicBezTo>
                  <a:lnTo>
                    <a:pt x="43934" y="13109"/>
                  </a:lnTo>
                  <a:cubicBezTo>
                    <a:pt x="43875" y="13062"/>
                    <a:pt x="43815" y="13026"/>
                    <a:pt x="43744" y="12978"/>
                  </a:cubicBezTo>
                  <a:cubicBezTo>
                    <a:pt x="43720" y="12966"/>
                    <a:pt x="43696" y="12943"/>
                    <a:pt x="43684" y="12931"/>
                  </a:cubicBezTo>
                  <a:cubicBezTo>
                    <a:pt x="43684" y="12919"/>
                    <a:pt x="43696" y="12919"/>
                    <a:pt x="43696" y="12907"/>
                  </a:cubicBezTo>
                  <a:cubicBezTo>
                    <a:pt x="43756" y="12823"/>
                    <a:pt x="43815" y="12752"/>
                    <a:pt x="43875" y="12669"/>
                  </a:cubicBezTo>
                  <a:lnTo>
                    <a:pt x="43887" y="12645"/>
                  </a:lnTo>
                  <a:cubicBezTo>
                    <a:pt x="43898" y="12645"/>
                    <a:pt x="43898" y="12669"/>
                    <a:pt x="43922" y="12669"/>
                  </a:cubicBezTo>
                  <a:cubicBezTo>
                    <a:pt x="43958" y="12693"/>
                    <a:pt x="43982" y="12693"/>
                    <a:pt x="43982" y="12693"/>
                  </a:cubicBezTo>
                  <a:cubicBezTo>
                    <a:pt x="43982" y="12693"/>
                    <a:pt x="43946" y="12681"/>
                    <a:pt x="43922" y="12645"/>
                  </a:cubicBezTo>
                  <a:cubicBezTo>
                    <a:pt x="43898" y="12645"/>
                    <a:pt x="43898" y="12633"/>
                    <a:pt x="43887" y="12633"/>
                  </a:cubicBezTo>
                  <a:cubicBezTo>
                    <a:pt x="43934" y="12562"/>
                    <a:pt x="43994" y="12502"/>
                    <a:pt x="44041" y="12419"/>
                  </a:cubicBezTo>
                  <a:close/>
                  <a:moveTo>
                    <a:pt x="32230" y="13264"/>
                  </a:moveTo>
                  <a:cubicBezTo>
                    <a:pt x="32218" y="13264"/>
                    <a:pt x="32218" y="13264"/>
                    <a:pt x="32218" y="13276"/>
                  </a:cubicBezTo>
                  <a:lnTo>
                    <a:pt x="32230" y="13264"/>
                  </a:lnTo>
                  <a:close/>
                  <a:moveTo>
                    <a:pt x="36957" y="12859"/>
                  </a:moveTo>
                  <a:lnTo>
                    <a:pt x="36957" y="12919"/>
                  </a:lnTo>
                  <a:cubicBezTo>
                    <a:pt x="36957" y="13026"/>
                    <a:pt x="36933" y="13109"/>
                    <a:pt x="36909" y="13216"/>
                  </a:cubicBezTo>
                  <a:cubicBezTo>
                    <a:pt x="36898" y="13240"/>
                    <a:pt x="36862" y="13264"/>
                    <a:pt x="36850" y="13288"/>
                  </a:cubicBezTo>
                  <a:lnTo>
                    <a:pt x="36862" y="13181"/>
                  </a:lnTo>
                  <a:cubicBezTo>
                    <a:pt x="36862" y="13169"/>
                    <a:pt x="36862" y="13169"/>
                    <a:pt x="36850" y="13157"/>
                  </a:cubicBezTo>
                  <a:lnTo>
                    <a:pt x="36862" y="12931"/>
                  </a:lnTo>
                  <a:cubicBezTo>
                    <a:pt x="36898" y="12907"/>
                    <a:pt x="36921" y="12883"/>
                    <a:pt x="36957" y="12859"/>
                  </a:cubicBezTo>
                  <a:close/>
                  <a:moveTo>
                    <a:pt x="43041" y="13026"/>
                  </a:moveTo>
                  <a:cubicBezTo>
                    <a:pt x="43053" y="13038"/>
                    <a:pt x="43053" y="13038"/>
                    <a:pt x="43065" y="13038"/>
                  </a:cubicBezTo>
                  <a:cubicBezTo>
                    <a:pt x="43056" y="13046"/>
                    <a:pt x="43049" y="13057"/>
                    <a:pt x="43043" y="13066"/>
                  </a:cubicBezTo>
                  <a:lnTo>
                    <a:pt x="43043" y="13066"/>
                  </a:lnTo>
                  <a:cubicBezTo>
                    <a:pt x="43052" y="13057"/>
                    <a:pt x="43062" y="13048"/>
                    <a:pt x="43077" y="13038"/>
                  </a:cubicBezTo>
                  <a:cubicBezTo>
                    <a:pt x="43101" y="13038"/>
                    <a:pt x="43101" y="13038"/>
                    <a:pt x="43113" y="13050"/>
                  </a:cubicBezTo>
                  <a:cubicBezTo>
                    <a:pt x="43160" y="13062"/>
                    <a:pt x="43184" y="13074"/>
                    <a:pt x="43232" y="13097"/>
                  </a:cubicBezTo>
                  <a:cubicBezTo>
                    <a:pt x="43244" y="13097"/>
                    <a:pt x="43267" y="13109"/>
                    <a:pt x="43291" y="13109"/>
                  </a:cubicBezTo>
                  <a:cubicBezTo>
                    <a:pt x="43303" y="13109"/>
                    <a:pt x="43327" y="13121"/>
                    <a:pt x="43351" y="13121"/>
                  </a:cubicBezTo>
                  <a:cubicBezTo>
                    <a:pt x="43375" y="13145"/>
                    <a:pt x="43410" y="13145"/>
                    <a:pt x="43422" y="13157"/>
                  </a:cubicBezTo>
                  <a:cubicBezTo>
                    <a:pt x="43398" y="13216"/>
                    <a:pt x="43351" y="13252"/>
                    <a:pt x="43315" y="13300"/>
                  </a:cubicBezTo>
                  <a:cubicBezTo>
                    <a:pt x="43279" y="13252"/>
                    <a:pt x="43220" y="13228"/>
                    <a:pt x="43172" y="13204"/>
                  </a:cubicBezTo>
                  <a:cubicBezTo>
                    <a:pt x="43101" y="13157"/>
                    <a:pt x="43053" y="13121"/>
                    <a:pt x="43005" y="13097"/>
                  </a:cubicBezTo>
                  <a:cubicBezTo>
                    <a:pt x="43029" y="13062"/>
                    <a:pt x="43041" y="13050"/>
                    <a:pt x="43041" y="13026"/>
                  </a:cubicBezTo>
                  <a:close/>
                  <a:moveTo>
                    <a:pt x="34016" y="13276"/>
                  </a:moveTo>
                  <a:cubicBezTo>
                    <a:pt x="34016" y="13288"/>
                    <a:pt x="34016" y="13288"/>
                    <a:pt x="34004" y="13300"/>
                  </a:cubicBezTo>
                  <a:cubicBezTo>
                    <a:pt x="33933" y="13300"/>
                    <a:pt x="33838" y="13300"/>
                    <a:pt x="33742" y="13324"/>
                  </a:cubicBezTo>
                  <a:cubicBezTo>
                    <a:pt x="33826" y="13300"/>
                    <a:pt x="33897" y="13288"/>
                    <a:pt x="33981" y="13276"/>
                  </a:cubicBezTo>
                  <a:close/>
                  <a:moveTo>
                    <a:pt x="36374" y="11859"/>
                  </a:moveTo>
                  <a:lnTo>
                    <a:pt x="36374" y="11978"/>
                  </a:lnTo>
                  <a:lnTo>
                    <a:pt x="36374" y="12026"/>
                  </a:lnTo>
                  <a:cubicBezTo>
                    <a:pt x="36374" y="12038"/>
                    <a:pt x="36362" y="12038"/>
                    <a:pt x="36338" y="12050"/>
                  </a:cubicBezTo>
                  <a:cubicBezTo>
                    <a:pt x="36362" y="12050"/>
                    <a:pt x="36362" y="12038"/>
                    <a:pt x="36374" y="12038"/>
                  </a:cubicBezTo>
                  <a:cubicBezTo>
                    <a:pt x="36374" y="12097"/>
                    <a:pt x="36386" y="12169"/>
                    <a:pt x="36386" y="12228"/>
                  </a:cubicBezTo>
                  <a:cubicBezTo>
                    <a:pt x="36386" y="12252"/>
                    <a:pt x="36397" y="12264"/>
                    <a:pt x="36397" y="12288"/>
                  </a:cubicBezTo>
                  <a:lnTo>
                    <a:pt x="36374" y="12288"/>
                  </a:lnTo>
                  <a:cubicBezTo>
                    <a:pt x="36386" y="12288"/>
                    <a:pt x="36397" y="12288"/>
                    <a:pt x="36433" y="12312"/>
                  </a:cubicBezTo>
                  <a:cubicBezTo>
                    <a:pt x="36445" y="12371"/>
                    <a:pt x="36457" y="12431"/>
                    <a:pt x="36493" y="12478"/>
                  </a:cubicBezTo>
                  <a:cubicBezTo>
                    <a:pt x="36552" y="12633"/>
                    <a:pt x="36636" y="12752"/>
                    <a:pt x="36695" y="12859"/>
                  </a:cubicBezTo>
                  <a:cubicBezTo>
                    <a:pt x="36719" y="12871"/>
                    <a:pt x="36731" y="12907"/>
                    <a:pt x="36731" y="12919"/>
                  </a:cubicBezTo>
                  <a:cubicBezTo>
                    <a:pt x="36731" y="12931"/>
                    <a:pt x="36743" y="12931"/>
                    <a:pt x="36743" y="12943"/>
                  </a:cubicBezTo>
                  <a:cubicBezTo>
                    <a:pt x="36731" y="12954"/>
                    <a:pt x="36695" y="12978"/>
                    <a:pt x="36683" y="13002"/>
                  </a:cubicBezTo>
                  <a:cubicBezTo>
                    <a:pt x="36600" y="13074"/>
                    <a:pt x="36517" y="13157"/>
                    <a:pt x="36445" y="13216"/>
                  </a:cubicBezTo>
                  <a:cubicBezTo>
                    <a:pt x="36430" y="13232"/>
                    <a:pt x="36414" y="13245"/>
                    <a:pt x="36397" y="13258"/>
                  </a:cubicBezTo>
                  <a:lnTo>
                    <a:pt x="36397" y="13258"/>
                  </a:lnTo>
                  <a:cubicBezTo>
                    <a:pt x="36397" y="13256"/>
                    <a:pt x="36397" y="13254"/>
                    <a:pt x="36397" y="13252"/>
                  </a:cubicBezTo>
                  <a:lnTo>
                    <a:pt x="36386" y="13252"/>
                  </a:lnTo>
                  <a:cubicBezTo>
                    <a:pt x="36338" y="13288"/>
                    <a:pt x="36314" y="13300"/>
                    <a:pt x="36278" y="13312"/>
                  </a:cubicBezTo>
                  <a:cubicBezTo>
                    <a:pt x="36270" y="13317"/>
                    <a:pt x="36261" y="13322"/>
                    <a:pt x="36253" y="13326"/>
                  </a:cubicBezTo>
                  <a:lnTo>
                    <a:pt x="36253" y="13326"/>
                  </a:lnTo>
                  <a:cubicBezTo>
                    <a:pt x="36244" y="13162"/>
                    <a:pt x="36255" y="13016"/>
                    <a:pt x="36267" y="12871"/>
                  </a:cubicBezTo>
                  <a:cubicBezTo>
                    <a:pt x="36278" y="12704"/>
                    <a:pt x="36302" y="12562"/>
                    <a:pt x="36314" y="12395"/>
                  </a:cubicBezTo>
                  <a:cubicBezTo>
                    <a:pt x="36314" y="12349"/>
                    <a:pt x="36325" y="12326"/>
                    <a:pt x="36326" y="12282"/>
                  </a:cubicBezTo>
                  <a:lnTo>
                    <a:pt x="36326" y="12282"/>
                  </a:lnTo>
                  <a:cubicBezTo>
                    <a:pt x="36333" y="12285"/>
                    <a:pt x="36345" y="12288"/>
                    <a:pt x="36362" y="12288"/>
                  </a:cubicBezTo>
                  <a:lnTo>
                    <a:pt x="36374" y="12288"/>
                  </a:lnTo>
                  <a:cubicBezTo>
                    <a:pt x="36338" y="12276"/>
                    <a:pt x="36326" y="12276"/>
                    <a:pt x="36326" y="12276"/>
                  </a:cubicBezTo>
                  <a:cubicBezTo>
                    <a:pt x="36326" y="12278"/>
                    <a:pt x="36326" y="12280"/>
                    <a:pt x="36326" y="12282"/>
                  </a:cubicBezTo>
                  <a:lnTo>
                    <a:pt x="36326" y="12282"/>
                  </a:lnTo>
                  <a:cubicBezTo>
                    <a:pt x="36317" y="12279"/>
                    <a:pt x="36314" y="12276"/>
                    <a:pt x="36314" y="12276"/>
                  </a:cubicBezTo>
                  <a:cubicBezTo>
                    <a:pt x="36326" y="12204"/>
                    <a:pt x="36338" y="12133"/>
                    <a:pt x="36338" y="12050"/>
                  </a:cubicBezTo>
                  <a:cubicBezTo>
                    <a:pt x="36338" y="12014"/>
                    <a:pt x="36362" y="11978"/>
                    <a:pt x="36362" y="11931"/>
                  </a:cubicBezTo>
                  <a:cubicBezTo>
                    <a:pt x="36362" y="11907"/>
                    <a:pt x="36362" y="11883"/>
                    <a:pt x="36374" y="11859"/>
                  </a:cubicBezTo>
                  <a:close/>
                  <a:moveTo>
                    <a:pt x="38481" y="13324"/>
                  </a:moveTo>
                  <a:lnTo>
                    <a:pt x="38469" y="13359"/>
                  </a:lnTo>
                  <a:cubicBezTo>
                    <a:pt x="38469" y="13347"/>
                    <a:pt x="38457" y="13335"/>
                    <a:pt x="38457" y="13335"/>
                  </a:cubicBezTo>
                  <a:cubicBezTo>
                    <a:pt x="38469" y="13335"/>
                    <a:pt x="38469" y="13324"/>
                    <a:pt x="38481" y="13324"/>
                  </a:cubicBezTo>
                  <a:close/>
                  <a:moveTo>
                    <a:pt x="37433" y="13216"/>
                  </a:moveTo>
                  <a:cubicBezTo>
                    <a:pt x="37398" y="13264"/>
                    <a:pt x="37374" y="13324"/>
                    <a:pt x="37350" y="13383"/>
                  </a:cubicBezTo>
                  <a:lnTo>
                    <a:pt x="37350" y="13288"/>
                  </a:lnTo>
                  <a:lnTo>
                    <a:pt x="37374" y="13276"/>
                  </a:lnTo>
                  <a:lnTo>
                    <a:pt x="37433" y="13216"/>
                  </a:lnTo>
                  <a:close/>
                  <a:moveTo>
                    <a:pt x="39362" y="13204"/>
                  </a:moveTo>
                  <a:lnTo>
                    <a:pt x="39384" y="13226"/>
                  </a:lnTo>
                  <a:lnTo>
                    <a:pt x="39384" y="13226"/>
                  </a:lnTo>
                  <a:cubicBezTo>
                    <a:pt x="39379" y="13229"/>
                    <a:pt x="39374" y="13235"/>
                    <a:pt x="39374" y="13240"/>
                  </a:cubicBezTo>
                  <a:cubicBezTo>
                    <a:pt x="39374" y="13288"/>
                    <a:pt x="39362" y="13335"/>
                    <a:pt x="39362" y="13383"/>
                  </a:cubicBezTo>
                  <a:cubicBezTo>
                    <a:pt x="39362" y="13347"/>
                    <a:pt x="39362" y="13324"/>
                    <a:pt x="39350" y="13288"/>
                  </a:cubicBezTo>
                  <a:lnTo>
                    <a:pt x="39350" y="13240"/>
                  </a:lnTo>
                  <a:cubicBezTo>
                    <a:pt x="39350" y="13228"/>
                    <a:pt x="39362" y="13216"/>
                    <a:pt x="39362" y="13204"/>
                  </a:cubicBezTo>
                  <a:close/>
                  <a:moveTo>
                    <a:pt x="44351" y="13062"/>
                  </a:moveTo>
                  <a:lnTo>
                    <a:pt x="44351" y="13062"/>
                  </a:lnTo>
                  <a:cubicBezTo>
                    <a:pt x="44303" y="13169"/>
                    <a:pt x="44256" y="13276"/>
                    <a:pt x="44232" y="13383"/>
                  </a:cubicBezTo>
                  <a:lnTo>
                    <a:pt x="44220" y="13359"/>
                  </a:lnTo>
                  <a:cubicBezTo>
                    <a:pt x="44220" y="13359"/>
                    <a:pt x="44220" y="13347"/>
                    <a:pt x="44232" y="13347"/>
                  </a:cubicBezTo>
                  <a:cubicBezTo>
                    <a:pt x="44256" y="13240"/>
                    <a:pt x="44303" y="13157"/>
                    <a:pt x="44351" y="13062"/>
                  </a:cubicBezTo>
                  <a:close/>
                  <a:moveTo>
                    <a:pt x="38779" y="12907"/>
                  </a:moveTo>
                  <a:cubicBezTo>
                    <a:pt x="38803" y="12919"/>
                    <a:pt x="38803" y="12931"/>
                    <a:pt x="38814" y="12943"/>
                  </a:cubicBezTo>
                  <a:cubicBezTo>
                    <a:pt x="38838" y="12990"/>
                    <a:pt x="38862" y="13026"/>
                    <a:pt x="38886" y="13062"/>
                  </a:cubicBezTo>
                  <a:cubicBezTo>
                    <a:pt x="38910" y="13109"/>
                    <a:pt x="38934" y="13157"/>
                    <a:pt x="38945" y="13181"/>
                  </a:cubicBezTo>
                  <a:cubicBezTo>
                    <a:pt x="38945" y="13204"/>
                    <a:pt x="38957" y="13204"/>
                    <a:pt x="38957" y="13216"/>
                  </a:cubicBezTo>
                  <a:lnTo>
                    <a:pt x="38957" y="13228"/>
                  </a:lnTo>
                  <a:cubicBezTo>
                    <a:pt x="38934" y="13276"/>
                    <a:pt x="38886" y="13335"/>
                    <a:pt x="38838" y="13395"/>
                  </a:cubicBezTo>
                  <a:cubicBezTo>
                    <a:pt x="38826" y="13335"/>
                    <a:pt x="38814" y="13276"/>
                    <a:pt x="38803" y="13228"/>
                  </a:cubicBezTo>
                  <a:cubicBezTo>
                    <a:pt x="38779" y="13145"/>
                    <a:pt x="38755" y="13050"/>
                    <a:pt x="38719" y="12978"/>
                  </a:cubicBezTo>
                  <a:cubicBezTo>
                    <a:pt x="38743" y="12943"/>
                    <a:pt x="38767" y="12919"/>
                    <a:pt x="38779" y="12907"/>
                  </a:cubicBezTo>
                  <a:close/>
                  <a:moveTo>
                    <a:pt x="37891" y="13168"/>
                  </a:moveTo>
                  <a:cubicBezTo>
                    <a:pt x="37898" y="13177"/>
                    <a:pt x="37910" y="13188"/>
                    <a:pt x="37910" y="13204"/>
                  </a:cubicBezTo>
                  <a:cubicBezTo>
                    <a:pt x="37921" y="13264"/>
                    <a:pt x="37945" y="13324"/>
                    <a:pt x="37969" y="13383"/>
                  </a:cubicBezTo>
                  <a:lnTo>
                    <a:pt x="37969" y="13407"/>
                  </a:lnTo>
                  <a:cubicBezTo>
                    <a:pt x="37935" y="13328"/>
                    <a:pt x="37923" y="13238"/>
                    <a:pt x="37891" y="13168"/>
                  </a:cubicBezTo>
                  <a:close/>
                  <a:moveTo>
                    <a:pt x="41839" y="12883"/>
                  </a:moveTo>
                  <a:cubicBezTo>
                    <a:pt x="41851" y="12907"/>
                    <a:pt x="41862" y="12907"/>
                    <a:pt x="41874" y="12919"/>
                  </a:cubicBezTo>
                  <a:cubicBezTo>
                    <a:pt x="41910" y="12931"/>
                    <a:pt x="41934" y="12966"/>
                    <a:pt x="41970" y="12978"/>
                  </a:cubicBezTo>
                  <a:cubicBezTo>
                    <a:pt x="41982" y="13050"/>
                    <a:pt x="41993" y="13121"/>
                    <a:pt x="41993" y="13204"/>
                  </a:cubicBezTo>
                  <a:cubicBezTo>
                    <a:pt x="42017" y="13276"/>
                    <a:pt x="42029" y="13347"/>
                    <a:pt x="42041" y="13407"/>
                  </a:cubicBezTo>
                  <a:cubicBezTo>
                    <a:pt x="42005" y="13383"/>
                    <a:pt x="41982" y="13347"/>
                    <a:pt x="41934" y="13335"/>
                  </a:cubicBezTo>
                  <a:cubicBezTo>
                    <a:pt x="41886" y="13300"/>
                    <a:pt x="41827" y="13264"/>
                    <a:pt x="41791" y="13228"/>
                  </a:cubicBezTo>
                  <a:cubicBezTo>
                    <a:pt x="41791" y="13145"/>
                    <a:pt x="41791" y="13038"/>
                    <a:pt x="41767" y="12931"/>
                  </a:cubicBezTo>
                  <a:cubicBezTo>
                    <a:pt x="41803" y="12931"/>
                    <a:pt x="41803" y="12919"/>
                    <a:pt x="41815" y="12907"/>
                  </a:cubicBezTo>
                  <a:lnTo>
                    <a:pt x="41839" y="12883"/>
                  </a:lnTo>
                  <a:close/>
                  <a:moveTo>
                    <a:pt x="36100" y="13405"/>
                  </a:moveTo>
                  <a:cubicBezTo>
                    <a:pt x="36097" y="13407"/>
                    <a:pt x="36094" y="13407"/>
                    <a:pt x="36088" y="13407"/>
                  </a:cubicBezTo>
                  <a:lnTo>
                    <a:pt x="36088" y="13419"/>
                  </a:lnTo>
                  <a:lnTo>
                    <a:pt x="36100" y="13419"/>
                  </a:lnTo>
                  <a:lnTo>
                    <a:pt x="36100" y="13405"/>
                  </a:lnTo>
                  <a:close/>
                  <a:moveTo>
                    <a:pt x="39184" y="13038"/>
                  </a:moveTo>
                  <a:cubicBezTo>
                    <a:pt x="39172" y="13062"/>
                    <a:pt x="39172" y="13097"/>
                    <a:pt x="39172" y="13109"/>
                  </a:cubicBezTo>
                  <a:lnTo>
                    <a:pt x="39172" y="13157"/>
                  </a:lnTo>
                  <a:cubicBezTo>
                    <a:pt x="39136" y="13240"/>
                    <a:pt x="39124" y="13335"/>
                    <a:pt x="39100" y="13419"/>
                  </a:cubicBezTo>
                  <a:cubicBezTo>
                    <a:pt x="39100" y="13407"/>
                    <a:pt x="39100" y="13395"/>
                    <a:pt x="39076" y="13383"/>
                  </a:cubicBezTo>
                  <a:cubicBezTo>
                    <a:pt x="39076" y="13347"/>
                    <a:pt x="39064" y="13324"/>
                    <a:pt x="39053" y="13276"/>
                  </a:cubicBezTo>
                  <a:cubicBezTo>
                    <a:pt x="39053" y="13276"/>
                    <a:pt x="39053" y="13264"/>
                    <a:pt x="39064" y="13264"/>
                  </a:cubicBezTo>
                  <a:cubicBezTo>
                    <a:pt x="39112" y="13181"/>
                    <a:pt x="39136" y="13109"/>
                    <a:pt x="39184" y="13038"/>
                  </a:cubicBezTo>
                  <a:close/>
                  <a:moveTo>
                    <a:pt x="40648" y="12943"/>
                  </a:moveTo>
                  <a:cubicBezTo>
                    <a:pt x="40684" y="12943"/>
                    <a:pt x="40719" y="12966"/>
                    <a:pt x="40767" y="12978"/>
                  </a:cubicBezTo>
                  <a:cubicBezTo>
                    <a:pt x="40779" y="12978"/>
                    <a:pt x="40791" y="12978"/>
                    <a:pt x="40803" y="12990"/>
                  </a:cubicBezTo>
                  <a:cubicBezTo>
                    <a:pt x="40803" y="13038"/>
                    <a:pt x="40791" y="13062"/>
                    <a:pt x="40791" y="13097"/>
                  </a:cubicBezTo>
                  <a:lnTo>
                    <a:pt x="40791" y="13109"/>
                  </a:lnTo>
                  <a:cubicBezTo>
                    <a:pt x="40803" y="13050"/>
                    <a:pt x="40827" y="13026"/>
                    <a:pt x="40827" y="12990"/>
                  </a:cubicBezTo>
                  <a:cubicBezTo>
                    <a:pt x="40839" y="12990"/>
                    <a:pt x="40850" y="12990"/>
                    <a:pt x="40862" y="13002"/>
                  </a:cubicBezTo>
                  <a:cubicBezTo>
                    <a:pt x="40886" y="13026"/>
                    <a:pt x="40886" y="13038"/>
                    <a:pt x="40898" y="13038"/>
                  </a:cubicBezTo>
                  <a:cubicBezTo>
                    <a:pt x="40946" y="13097"/>
                    <a:pt x="40969" y="13145"/>
                    <a:pt x="41017" y="13204"/>
                  </a:cubicBezTo>
                  <a:cubicBezTo>
                    <a:pt x="41065" y="13264"/>
                    <a:pt x="41100" y="13324"/>
                    <a:pt x="41148" y="13395"/>
                  </a:cubicBezTo>
                  <a:cubicBezTo>
                    <a:pt x="41160" y="13407"/>
                    <a:pt x="41160" y="13419"/>
                    <a:pt x="41184" y="13443"/>
                  </a:cubicBezTo>
                  <a:lnTo>
                    <a:pt x="41041" y="13347"/>
                  </a:lnTo>
                  <a:cubicBezTo>
                    <a:pt x="41005" y="13324"/>
                    <a:pt x="40958" y="13276"/>
                    <a:pt x="40910" y="13240"/>
                  </a:cubicBezTo>
                  <a:cubicBezTo>
                    <a:pt x="40862" y="13216"/>
                    <a:pt x="40839" y="13169"/>
                    <a:pt x="40791" y="13145"/>
                  </a:cubicBezTo>
                  <a:lnTo>
                    <a:pt x="40791" y="13121"/>
                  </a:lnTo>
                  <a:cubicBezTo>
                    <a:pt x="40743" y="13062"/>
                    <a:pt x="40708" y="13026"/>
                    <a:pt x="40660" y="12978"/>
                  </a:cubicBezTo>
                  <a:cubicBezTo>
                    <a:pt x="40648" y="12966"/>
                    <a:pt x="40648" y="12966"/>
                    <a:pt x="40648" y="12943"/>
                  </a:cubicBezTo>
                  <a:close/>
                  <a:moveTo>
                    <a:pt x="42946" y="13240"/>
                  </a:moveTo>
                  <a:cubicBezTo>
                    <a:pt x="42994" y="13264"/>
                    <a:pt x="43041" y="13288"/>
                    <a:pt x="43089" y="13324"/>
                  </a:cubicBezTo>
                  <a:cubicBezTo>
                    <a:pt x="43125" y="13347"/>
                    <a:pt x="43184" y="13383"/>
                    <a:pt x="43232" y="13407"/>
                  </a:cubicBezTo>
                  <a:lnTo>
                    <a:pt x="43208" y="13443"/>
                  </a:lnTo>
                  <a:lnTo>
                    <a:pt x="43184" y="13419"/>
                  </a:lnTo>
                  <a:cubicBezTo>
                    <a:pt x="43113" y="13383"/>
                    <a:pt x="43041" y="13335"/>
                    <a:pt x="42982" y="13288"/>
                  </a:cubicBezTo>
                  <a:cubicBezTo>
                    <a:pt x="42970" y="13276"/>
                    <a:pt x="42946" y="13276"/>
                    <a:pt x="42934" y="13264"/>
                  </a:cubicBezTo>
                  <a:cubicBezTo>
                    <a:pt x="42934" y="13264"/>
                    <a:pt x="42934" y="13240"/>
                    <a:pt x="42946" y="13240"/>
                  </a:cubicBezTo>
                  <a:close/>
                  <a:moveTo>
                    <a:pt x="42458" y="13288"/>
                  </a:moveTo>
                  <a:lnTo>
                    <a:pt x="42458" y="13296"/>
                  </a:lnTo>
                  <a:lnTo>
                    <a:pt x="42458" y="13296"/>
                  </a:lnTo>
                  <a:cubicBezTo>
                    <a:pt x="42454" y="13295"/>
                    <a:pt x="42450" y="13292"/>
                    <a:pt x="42446" y="13288"/>
                  </a:cubicBezTo>
                  <a:lnTo>
                    <a:pt x="42446" y="13288"/>
                  </a:lnTo>
                  <a:cubicBezTo>
                    <a:pt x="42446" y="13347"/>
                    <a:pt x="42458" y="13395"/>
                    <a:pt x="42458" y="13455"/>
                  </a:cubicBezTo>
                  <a:cubicBezTo>
                    <a:pt x="42460" y="13455"/>
                    <a:pt x="42462" y="13455"/>
                    <a:pt x="42464" y="13455"/>
                  </a:cubicBezTo>
                  <a:lnTo>
                    <a:pt x="42464" y="13455"/>
                  </a:lnTo>
                  <a:cubicBezTo>
                    <a:pt x="42458" y="13420"/>
                    <a:pt x="42458" y="13374"/>
                    <a:pt x="42458" y="13335"/>
                  </a:cubicBezTo>
                  <a:lnTo>
                    <a:pt x="42458" y="13296"/>
                  </a:lnTo>
                  <a:lnTo>
                    <a:pt x="42458" y="13296"/>
                  </a:lnTo>
                  <a:cubicBezTo>
                    <a:pt x="42465" y="13300"/>
                    <a:pt x="42470" y="13300"/>
                    <a:pt x="42470" y="13300"/>
                  </a:cubicBezTo>
                  <a:lnTo>
                    <a:pt x="42458" y="13288"/>
                  </a:lnTo>
                  <a:close/>
                  <a:moveTo>
                    <a:pt x="43531" y="13468"/>
                  </a:moveTo>
                  <a:cubicBezTo>
                    <a:pt x="43535" y="13478"/>
                    <a:pt x="43541" y="13478"/>
                    <a:pt x="43541" y="13478"/>
                  </a:cubicBezTo>
                  <a:lnTo>
                    <a:pt x="43531" y="13468"/>
                  </a:lnTo>
                  <a:close/>
                  <a:moveTo>
                    <a:pt x="38624" y="13264"/>
                  </a:moveTo>
                  <a:cubicBezTo>
                    <a:pt x="38636" y="13288"/>
                    <a:pt x="38648" y="13300"/>
                    <a:pt x="38660" y="13335"/>
                  </a:cubicBezTo>
                  <a:cubicBezTo>
                    <a:pt x="38683" y="13383"/>
                    <a:pt x="38707" y="13443"/>
                    <a:pt x="38719" y="13478"/>
                  </a:cubicBezTo>
                  <a:cubicBezTo>
                    <a:pt x="38707" y="13478"/>
                    <a:pt x="38719" y="13502"/>
                    <a:pt x="38707" y="13502"/>
                  </a:cubicBezTo>
                  <a:cubicBezTo>
                    <a:pt x="38683" y="13455"/>
                    <a:pt x="38648" y="13395"/>
                    <a:pt x="38636" y="13347"/>
                  </a:cubicBezTo>
                  <a:cubicBezTo>
                    <a:pt x="38612" y="13335"/>
                    <a:pt x="38600" y="13300"/>
                    <a:pt x="38600" y="13288"/>
                  </a:cubicBezTo>
                  <a:lnTo>
                    <a:pt x="38624" y="13264"/>
                  </a:lnTo>
                  <a:close/>
                  <a:moveTo>
                    <a:pt x="35802" y="13583"/>
                  </a:moveTo>
                  <a:cubicBezTo>
                    <a:pt x="35802" y="13584"/>
                    <a:pt x="35802" y="13585"/>
                    <a:pt x="35802" y="13585"/>
                  </a:cubicBezTo>
                  <a:cubicBezTo>
                    <a:pt x="35802" y="13585"/>
                    <a:pt x="35802" y="13584"/>
                    <a:pt x="35802" y="13583"/>
                  </a:cubicBezTo>
                  <a:close/>
                  <a:moveTo>
                    <a:pt x="37290" y="13359"/>
                  </a:moveTo>
                  <a:lnTo>
                    <a:pt x="37290" y="13419"/>
                  </a:lnTo>
                  <a:cubicBezTo>
                    <a:pt x="37267" y="13443"/>
                    <a:pt x="37231" y="13466"/>
                    <a:pt x="37207" y="13502"/>
                  </a:cubicBezTo>
                  <a:cubicBezTo>
                    <a:pt x="37171" y="13526"/>
                    <a:pt x="37136" y="13562"/>
                    <a:pt x="37088" y="13597"/>
                  </a:cubicBezTo>
                  <a:cubicBezTo>
                    <a:pt x="37088" y="13597"/>
                    <a:pt x="37088" y="13585"/>
                    <a:pt x="37100" y="13585"/>
                  </a:cubicBezTo>
                  <a:cubicBezTo>
                    <a:pt x="37112" y="13562"/>
                    <a:pt x="37136" y="13538"/>
                    <a:pt x="37159" y="13514"/>
                  </a:cubicBezTo>
                  <a:cubicBezTo>
                    <a:pt x="37171" y="13478"/>
                    <a:pt x="37219" y="13455"/>
                    <a:pt x="37255" y="13407"/>
                  </a:cubicBezTo>
                  <a:lnTo>
                    <a:pt x="37290" y="13359"/>
                  </a:lnTo>
                  <a:close/>
                  <a:moveTo>
                    <a:pt x="37862" y="13455"/>
                  </a:moveTo>
                  <a:cubicBezTo>
                    <a:pt x="37874" y="13466"/>
                    <a:pt x="37874" y="13478"/>
                    <a:pt x="37886" y="13502"/>
                  </a:cubicBezTo>
                  <a:cubicBezTo>
                    <a:pt x="37910" y="13514"/>
                    <a:pt x="37910" y="13538"/>
                    <a:pt x="37921" y="13562"/>
                  </a:cubicBezTo>
                  <a:cubicBezTo>
                    <a:pt x="37886" y="13585"/>
                    <a:pt x="37886" y="13597"/>
                    <a:pt x="37886" y="13621"/>
                  </a:cubicBezTo>
                  <a:cubicBezTo>
                    <a:pt x="37874" y="13562"/>
                    <a:pt x="37874" y="13502"/>
                    <a:pt x="37862" y="13455"/>
                  </a:cubicBezTo>
                  <a:close/>
                  <a:moveTo>
                    <a:pt x="44720" y="12728"/>
                  </a:moveTo>
                  <a:lnTo>
                    <a:pt x="44720" y="12728"/>
                  </a:lnTo>
                  <a:cubicBezTo>
                    <a:pt x="44709" y="12761"/>
                    <a:pt x="44708" y="12813"/>
                    <a:pt x="44690" y="12866"/>
                  </a:cubicBezTo>
                  <a:lnTo>
                    <a:pt x="44690" y="12866"/>
                  </a:lnTo>
                  <a:cubicBezTo>
                    <a:pt x="44679" y="12862"/>
                    <a:pt x="44668" y="12855"/>
                    <a:pt x="44660" y="12847"/>
                  </a:cubicBezTo>
                  <a:cubicBezTo>
                    <a:pt x="44658" y="12849"/>
                    <a:pt x="44656" y="12851"/>
                    <a:pt x="44655" y="12853"/>
                  </a:cubicBezTo>
                  <a:lnTo>
                    <a:pt x="44655" y="12853"/>
                  </a:lnTo>
                  <a:lnTo>
                    <a:pt x="44684" y="12883"/>
                  </a:lnTo>
                  <a:cubicBezTo>
                    <a:pt x="44686" y="12878"/>
                    <a:pt x="44688" y="12872"/>
                    <a:pt x="44690" y="12866"/>
                  </a:cubicBezTo>
                  <a:lnTo>
                    <a:pt x="44690" y="12866"/>
                  </a:lnTo>
                  <a:cubicBezTo>
                    <a:pt x="44697" y="12869"/>
                    <a:pt x="44703" y="12871"/>
                    <a:pt x="44708" y="12871"/>
                  </a:cubicBezTo>
                  <a:cubicBezTo>
                    <a:pt x="44708" y="12895"/>
                    <a:pt x="44684" y="12931"/>
                    <a:pt x="44684" y="12954"/>
                  </a:cubicBezTo>
                  <a:cubicBezTo>
                    <a:pt x="44672" y="13050"/>
                    <a:pt x="44660" y="13157"/>
                    <a:pt x="44625" y="13240"/>
                  </a:cubicBezTo>
                  <a:cubicBezTo>
                    <a:pt x="44613" y="13288"/>
                    <a:pt x="44613" y="13335"/>
                    <a:pt x="44601" y="13395"/>
                  </a:cubicBezTo>
                  <a:cubicBezTo>
                    <a:pt x="44589" y="13443"/>
                    <a:pt x="44565" y="13478"/>
                    <a:pt x="44565" y="13538"/>
                  </a:cubicBezTo>
                  <a:cubicBezTo>
                    <a:pt x="44565" y="13574"/>
                    <a:pt x="44553" y="13597"/>
                    <a:pt x="44541" y="13633"/>
                  </a:cubicBezTo>
                  <a:lnTo>
                    <a:pt x="44482" y="13574"/>
                  </a:lnTo>
                  <a:lnTo>
                    <a:pt x="44387" y="13478"/>
                  </a:lnTo>
                  <a:cubicBezTo>
                    <a:pt x="44375" y="13466"/>
                    <a:pt x="44363" y="13466"/>
                    <a:pt x="44363" y="13455"/>
                  </a:cubicBezTo>
                  <a:cubicBezTo>
                    <a:pt x="44363" y="13443"/>
                    <a:pt x="44375" y="13443"/>
                    <a:pt x="44375" y="13419"/>
                  </a:cubicBezTo>
                  <a:cubicBezTo>
                    <a:pt x="44422" y="13276"/>
                    <a:pt x="44494" y="13121"/>
                    <a:pt x="44589" y="12978"/>
                  </a:cubicBezTo>
                  <a:cubicBezTo>
                    <a:pt x="44611" y="12933"/>
                    <a:pt x="44623" y="12888"/>
                    <a:pt x="44655" y="12853"/>
                  </a:cubicBezTo>
                  <a:lnTo>
                    <a:pt x="44655" y="12853"/>
                  </a:lnTo>
                  <a:lnTo>
                    <a:pt x="44649" y="12847"/>
                  </a:lnTo>
                  <a:cubicBezTo>
                    <a:pt x="44672" y="12800"/>
                    <a:pt x="44708" y="12764"/>
                    <a:pt x="44720" y="12728"/>
                  </a:cubicBezTo>
                  <a:close/>
                  <a:moveTo>
                    <a:pt x="39672" y="13300"/>
                  </a:moveTo>
                  <a:cubicBezTo>
                    <a:pt x="39672" y="13347"/>
                    <a:pt x="39660" y="13359"/>
                    <a:pt x="39648" y="13395"/>
                  </a:cubicBezTo>
                  <a:cubicBezTo>
                    <a:pt x="39600" y="13466"/>
                    <a:pt x="39553" y="13562"/>
                    <a:pt x="39517" y="13645"/>
                  </a:cubicBezTo>
                  <a:cubicBezTo>
                    <a:pt x="39517" y="13647"/>
                    <a:pt x="39516" y="13648"/>
                    <a:pt x="39516" y="13649"/>
                  </a:cubicBezTo>
                  <a:lnTo>
                    <a:pt x="39516" y="13649"/>
                  </a:lnTo>
                  <a:cubicBezTo>
                    <a:pt x="39523" y="13612"/>
                    <a:pt x="39531" y="13574"/>
                    <a:pt x="39541" y="13538"/>
                  </a:cubicBezTo>
                  <a:lnTo>
                    <a:pt x="39541" y="13538"/>
                  </a:lnTo>
                  <a:lnTo>
                    <a:pt x="39522" y="13563"/>
                  </a:lnTo>
                  <a:lnTo>
                    <a:pt x="39522" y="13563"/>
                  </a:lnTo>
                  <a:cubicBezTo>
                    <a:pt x="39529" y="13532"/>
                    <a:pt x="39535" y="13500"/>
                    <a:pt x="39541" y="13466"/>
                  </a:cubicBezTo>
                  <a:cubicBezTo>
                    <a:pt x="39576" y="13443"/>
                    <a:pt x="39600" y="13395"/>
                    <a:pt x="39636" y="13359"/>
                  </a:cubicBezTo>
                  <a:cubicBezTo>
                    <a:pt x="39648" y="13347"/>
                    <a:pt x="39660" y="13335"/>
                    <a:pt x="39672" y="13300"/>
                  </a:cubicBezTo>
                  <a:close/>
                  <a:moveTo>
                    <a:pt x="33576" y="13529"/>
                  </a:moveTo>
                  <a:cubicBezTo>
                    <a:pt x="33707" y="13529"/>
                    <a:pt x="33832" y="13532"/>
                    <a:pt x="33945" y="13538"/>
                  </a:cubicBezTo>
                  <a:cubicBezTo>
                    <a:pt x="33945" y="13574"/>
                    <a:pt x="33933" y="13585"/>
                    <a:pt x="33933" y="13621"/>
                  </a:cubicBezTo>
                  <a:cubicBezTo>
                    <a:pt x="33897" y="13621"/>
                    <a:pt x="33873" y="13621"/>
                    <a:pt x="33838" y="13597"/>
                  </a:cubicBezTo>
                  <a:cubicBezTo>
                    <a:pt x="33754" y="13589"/>
                    <a:pt x="33660" y="13585"/>
                    <a:pt x="33560" y="13585"/>
                  </a:cubicBezTo>
                  <a:cubicBezTo>
                    <a:pt x="33360" y="13585"/>
                    <a:pt x="33135" y="13601"/>
                    <a:pt x="32921" y="13633"/>
                  </a:cubicBezTo>
                  <a:cubicBezTo>
                    <a:pt x="32826" y="13645"/>
                    <a:pt x="32754" y="13657"/>
                    <a:pt x="32659" y="13657"/>
                  </a:cubicBezTo>
                  <a:lnTo>
                    <a:pt x="32647" y="13657"/>
                  </a:lnTo>
                  <a:cubicBezTo>
                    <a:pt x="32659" y="13657"/>
                    <a:pt x="32695" y="13645"/>
                    <a:pt x="32707" y="13645"/>
                  </a:cubicBezTo>
                  <a:cubicBezTo>
                    <a:pt x="32778" y="13621"/>
                    <a:pt x="32861" y="13597"/>
                    <a:pt x="32933" y="13585"/>
                  </a:cubicBezTo>
                  <a:cubicBezTo>
                    <a:pt x="33004" y="13574"/>
                    <a:pt x="33099" y="13562"/>
                    <a:pt x="33171" y="13538"/>
                  </a:cubicBezTo>
                  <a:cubicBezTo>
                    <a:pt x="33308" y="13532"/>
                    <a:pt x="33445" y="13529"/>
                    <a:pt x="33576" y="13529"/>
                  </a:cubicBezTo>
                  <a:close/>
                  <a:moveTo>
                    <a:pt x="42148" y="13562"/>
                  </a:moveTo>
                  <a:cubicBezTo>
                    <a:pt x="42172" y="13562"/>
                    <a:pt x="42172" y="13562"/>
                    <a:pt x="42184" y="13574"/>
                  </a:cubicBezTo>
                  <a:cubicBezTo>
                    <a:pt x="42220" y="13585"/>
                    <a:pt x="42243" y="13621"/>
                    <a:pt x="42267" y="13633"/>
                  </a:cubicBezTo>
                  <a:cubicBezTo>
                    <a:pt x="42243" y="13633"/>
                    <a:pt x="42220" y="13645"/>
                    <a:pt x="42184" y="13657"/>
                  </a:cubicBezTo>
                  <a:lnTo>
                    <a:pt x="42160" y="13657"/>
                  </a:lnTo>
                  <a:cubicBezTo>
                    <a:pt x="42160" y="13633"/>
                    <a:pt x="42148" y="13585"/>
                    <a:pt x="42148" y="13562"/>
                  </a:cubicBezTo>
                  <a:close/>
                  <a:moveTo>
                    <a:pt x="39495" y="13664"/>
                  </a:moveTo>
                  <a:lnTo>
                    <a:pt x="39495" y="13664"/>
                  </a:lnTo>
                  <a:cubicBezTo>
                    <a:pt x="39494" y="13665"/>
                    <a:pt x="39493" y="13667"/>
                    <a:pt x="39493" y="13669"/>
                  </a:cubicBezTo>
                  <a:cubicBezTo>
                    <a:pt x="39494" y="13667"/>
                    <a:pt x="39494" y="13666"/>
                    <a:pt x="39495" y="13664"/>
                  </a:cubicBezTo>
                  <a:close/>
                  <a:moveTo>
                    <a:pt x="38529" y="13407"/>
                  </a:moveTo>
                  <a:lnTo>
                    <a:pt x="38624" y="13538"/>
                  </a:lnTo>
                  <a:cubicBezTo>
                    <a:pt x="38636" y="13562"/>
                    <a:pt x="38636" y="13574"/>
                    <a:pt x="38648" y="13585"/>
                  </a:cubicBezTo>
                  <a:lnTo>
                    <a:pt x="38564" y="13681"/>
                  </a:lnTo>
                  <a:cubicBezTo>
                    <a:pt x="38564" y="13645"/>
                    <a:pt x="38541" y="13621"/>
                    <a:pt x="38529" y="13585"/>
                  </a:cubicBezTo>
                  <a:cubicBezTo>
                    <a:pt x="38529" y="13562"/>
                    <a:pt x="38517" y="13526"/>
                    <a:pt x="38505" y="13502"/>
                  </a:cubicBezTo>
                  <a:lnTo>
                    <a:pt x="38529" y="13407"/>
                  </a:lnTo>
                  <a:close/>
                  <a:moveTo>
                    <a:pt x="41160" y="13062"/>
                  </a:moveTo>
                  <a:cubicBezTo>
                    <a:pt x="41220" y="13074"/>
                    <a:pt x="41279" y="13109"/>
                    <a:pt x="41350" y="13121"/>
                  </a:cubicBezTo>
                  <a:cubicBezTo>
                    <a:pt x="41410" y="13157"/>
                    <a:pt x="41493" y="13169"/>
                    <a:pt x="41553" y="13204"/>
                  </a:cubicBezTo>
                  <a:lnTo>
                    <a:pt x="41731" y="13288"/>
                  </a:lnTo>
                  <a:lnTo>
                    <a:pt x="41731" y="13395"/>
                  </a:lnTo>
                  <a:lnTo>
                    <a:pt x="41731" y="13693"/>
                  </a:lnTo>
                  <a:cubicBezTo>
                    <a:pt x="41723" y="13696"/>
                    <a:pt x="41714" y="13697"/>
                    <a:pt x="41704" y="13697"/>
                  </a:cubicBezTo>
                  <a:cubicBezTo>
                    <a:pt x="41677" y="13697"/>
                    <a:pt x="41648" y="13684"/>
                    <a:pt x="41612" y="13657"/>
                  </a:cubicBezTo>
                  <a:cubicBezTo>
                    <a:pt x="41577" y="13645"/>
                    <a:pt x="41553" y="13633"/>
                    <a:pt x="41505" y="13621"/>
                  </a:cubicBezTo>
                  <a:cubicBezTo>
                    <a:pt x="41434" y="13502"/>
                    <a:pt x="41374" y="13395"/>
                    <a:pt x="41291" y="13276"/>
                  </a:cubicBezTo>
                  <a:cubicBezTo>
                    <a:pt x="41255" y="13204"/>
                    <a:pt x="41208" y="13145"/>
                    <a:pt x="41160" y="13062"/>
                  </a:cubicBezTo>
                  <a:close/>
                  <a:moveTo>
                    <a:pt x="38803" y="13657"/>
                  </a:moveTo>
                  <a:cubicBezTo>
                    <a:pt x="38803" y="13681"/>
                    <a:pt x="38814" y="13693"/>
                    <a:pt x="38814" y="13716"/>
                  </a:cubicBezTo>
                  <a:lnTo>
                    <a:pt x="38814" y="13716"/>
                  </a:lnTo>
                  <a:cubicBezTo>
                    <a:pt x="38814" y="13716"/>
                    <a:pt x="38814" y="13705"/>
                    <a:pt x="38803" y="13693"/>
                  </a:cubicBezTo>
                  <a:lnTo>
                    <a:pt x="38803" y="13657"/>
                  </a:lnTo>
                  <a:close/>
                  <a:moveTo>
                    <a:pt x="39315" y="13324"/>
                  </a:moveTo>
                  <a:cubicBezTo>
                    <a:pt x="39338" y="13359"/>
                    <a:pt x="39338" y="13407"/>
                    <a:pt x="39338" y="13455"/>
                  </a:cubicBezTo>
                  <a:cubicBezTo>
                    <a:pt x="39315" y="13478"/>
                    <a:pt x="39291" y="13526"/>
                    <a:pt x="39279" y="13562"/>
                  </a:cubicBezTo>
                  <a:cubicBezTo>
                    <a:pt x="39243" y="13621"/>
                    <a:pt x="39195" y="13681"/>
                    <a:pt x="39172" y="13716"/>
                  </a:cubicBezTo>
                  <a:cubicBezTo>
                    <a:pt x="39195" y="13645"/>
                    <a:pt x="39231" y="13574"/>
                    <a:pt x="39255" y="13478"/>
                  </a:cubicBezTo>
                  <a:cubicBezTo>
                    <a:pt x="39279" y="13419"/>
                    <a:pt x="39303" y="13383"/>
                    <a:pt x="39315" y="13324"/>
                  </a:cubicBezTo>
                  <a:close/>
                  <a:moveTo>
                    <a:pt x="38172" y="13478"/>
                  </a:moveTo>
                  <a:lnTo>
                    <a:pt x="38149" y="13523"/>
                  </a:lnTo>
                  <a:lnTo>
                    <a:pt x="38160" y="13574"/>
                  </a:lnTo>
                  <a:cubicBezTo>
                    <a:pt x="38172" y="13621"/>
                    <a:pt x="38172" y="13669"/>
                    <a:pt x="38183" y="13716"/>
                  </a:cubicBezTo>
                  <a:cubicBezTo>
                    <a:pt x="38183" y="13693"/>
                    <a:pt x="38207" y="13669"/>
                    <a:pt x="38207" y="13645"/>
                  </a:cubicBezTo>
                  <a:cubicBezTo>
                    <a:pt x="38211" y="13629"/>
                    <a:pt x="38215" y="13612"/>
                    <a:pt x="38220" y="13595"/>
                  </a:cubicBezTo>
                  <a:lnTo>
                    <a:pt x="38220" y="13595"/>
                  </a:lnTo>
                  <a:cubicBezTo>
                    <a:pt x="38227" y="13613"/>
                    <a:pt x="38235" y="13630"/>
                    <a:pt x="38243" y="13645"/>
                  </a:cubicBezTo>
                  <a:cubicBezTo>
                    <a:pt x="38256" y="13675"/>
                    <a:pt x="38267" y="13702"/>
                    <a:pt x="38276" y="13724"/>
                  </a:cubicBezTo>
                  <a:lnTo>
                    <a:pt x="38276" y="13724"/>
                  </a:lnTo>
                  <a:cubicBezTo>
                    <a:pt x="38280" y="13715"/>
                    <a:pt x="38284" y="13707"/>
                    <a:pt x="38288" y="13699"/>
                  </a:cubicBezTo>
                  <a:lnTo>
                    <a:pt x="38288" y="13699"/>
                  </a:lnTo>
                  <a:cubicBezTo>
                    <a:pt x="38285" y="13679"/>
                    <a:pt x="38282" y="13657"/>
                    <a:pt x="38279" y="13633"/>
                  </a:cubicBezTo>
                  <a:cubicBezTo>
                    <a:pt x="38266" y="13591"/>
                    <a:pt x="38257" y="13548"/>
                    <a:pt x="38248" y="13502"/>
                  </a:cubicBezTo>
                  <a:lnTo>
                    <a:pt x="38248" y="13502"/>
                  </a:lnTo>
                  <a:cubicBezTo>
                    <a:pt x="38238" y="13533"/>
                    <a:pt x="38228" y="13565"/>
                    <a:pt x="38220" y="13595"/>
                  </a:cubicBezTo>
                  <a:lnTo>
                    <a:pt x="38220" y="13595"/>
                  </a:lnTo>
                  <a:cubicBezTo>
                    <a:pt x="38204" y="13559"/>
                    <a:pt x="38188" y="13518"/>
                    <a:pt x="38172" y="13478"/>
                  </a:cubicBezTo>
                  <a:close/>
                  <a:moveTo>
                    <a:pt x="41815" y="13347"/>
                  </a:moveTo>
                  <a:cubicBezTo>
                    <a:pt x="41862" y="13359"/>
                    <a:pt x="41898" y="13395"/>
                    <a:pt x="41922" y="13407"/>
                  </a:cubicBezTo>
                  <a:cubicBezTo>
                    <a:pt x="41982" y="13443"/>
                    <a:pt x="42029" y="13466"/>
                    <a:pt x="42077" y="13502"/>
                  </a:cubicBezTo>
                  <a:cubicBezTo>
                    <a:pt x="42089" y="13562"/>
                    <a:pt x="42101" y="13633"/>
                    <a:pt x="42112" y="13693"/>
                  </a:cubicBezTo>
                  <a:cubicBezTo>
                    <a:pt x="42053" y="13693"/>
                    <a:pt x="42017" y="13705"/>
                    <a:pt x="41958" y="13716"/>
                  </a:cubicBezTo>
                  <a:cubicBezTo>
                    <a:pt x="41926" y="13716"/>
                    <a:pt x="41889" y="13727"/>
                    <a:pt x="41854" y="13727"/>
                  </a:cubicBezTo>
                  <a:cubicBezTo>
                    <a:pt x="41836" y="13727"/>
                    <a:pt x="41819" y="13724"/>
                    <a:pt x="41803" y="13716"/>
                  </a:cubicBezTo>
                  <a:cubicBezTo>
                    <a:pt x="41815" y="13621"/>
                    <a:pt x="41815" y="13514"/>
                    <a:pt x="41815" y="13407"/>
                  </a:cubicBezTo>
                  <a:lnTo>
                    <a:pt x="41815" y="13347"/>
                  </a:lnTo>
                  <a:close/>
                  <a:moveTo>
                    <a:pt x="32354" y="13739"/>
                  </a:moveTo>
                  <a:cubicBezTo>
                    <a:pt x="32353" y="13740"/>
                    <a:pt x="32351" y="13740"/>
                    <a:pt x="32349" y="13740"/>
                  </a:cubicBezTo>
                  <a:cubicBezTo>
                    <a:pt x="32349" y="13740"/>
                    <a:pt x="32349" y="13740"/>
                    <a:pt x="32349" y="13740"/>
                  </a:cubicBezTo>
                  <a:lnTo>
                    <a:pt x="32349" y="13740"/>
                  </a:lnTo>
                  <a:cubicBezTo>
                    <a:pt x="32351" y="13740"/>
                    <a:pt x="32353" y="13739"/>
                    <a:pt x="32354" y="13739"/>
                  </a:cubicBezTo>
                  <a:close/>
                  <a:moveTo>
                    <a:pt x="41743" y="13776"/>
                  </a:moveTo>
                  <a:lnTo>
                    <a:pt x="41743" y="13824"/>
                  </a:lnTo>
                  <a:cubicBezTo>
                    <a:pt x="41720" y="13812"/>
                    <a:pt x="41696" y="13800"/>
                    <a:pt x="41684" y="13776"/>
                  </a:cubicBezTo>
                  <a:close/>
                  <a:moveTo>
                    <a:pt x="43279" y="13443"/>
                  </a:moveTo>
                  <a:cubicBezTo>
                    <a:pt x="43303" y="13455"/>
                    <a:pt x="43339" y="13478"/>
                    <a:pt x="43386" y="13502"/>
                  </a:cubicBezTo>
                  <a:cubicBezTo>
                    <a:pt x="43422" y="13526"/>
                    <a:pt x="43482" y="13574"/>
                    <a:pt x="43529" y="13597"/>
                  </a:cubicBezTo>
                  <a:cubicBezTo>
                    <a:pt x="43577" y="13633"/>
                    <a:pt x="43625" y="13681"/>
                    <a:pt x="43660" y="13716"/>
                  </a:cubicBezTo>
                  <a:cubicBezTo>
                    <a:pt x="43708" y="13764"/>
                    <a:pt x="43756" y="13800"/>
                    <a:pt x="43779" y="13836"/>
                  </a:cubicBezTo>
                  <a:lnTo>
                    <a:pt x="43803" y="13859"/>
                  </a:lnTo>
                  <a:cubicBezTo>
                    <a:pt x="43696" y="13776"/>
                    <a:pt x="43565" y="13681"/>
                    <a:pt x="43422" y="13585"/>
                  </a:cubicBezTo>
                  <a:cubicBezTo>
                    <a:pt x="43363" y="13538"/>
                    <a:pt x="43303" y="13514"/>
                    <a:pt x="43267" y="13466"/>
                  </a:cubicBezTo>
                  <a:cubicBezTo>
                    <a:pt x="43267" y="13455"/>
                    <a:pt x="43267" y="13455"/>
                    <a:pt x="43279" y="13443"/>
                  </a:cubicBezTo>
                  <a:close/>
                  <a:moveTo>
                    <a:pt x="38353" y="13863"/>
                  </a:moveTo>
                  <a:lnTo>
                    <a:pt x="38350" y="13871"/>
                  </a:lnTo>
                  <a:lnTo>
                    <a:pt x="38354" y="13867"/>
                  </a:lnTo>
                  <a:lnTo>
                    <a:pt x="38354" y="13867"/>
                  </a:lnTo>
                  <a:lnTo>
                    <a:pt x="38353" y="13863"/>
                  </a:lnTo>
                  <a:close/>
                  <a:moveTo>
                    <a:pt x="43660" y="13038"/>
                  </a:moveTo>
                  <a:cubicBezTo>
                    <a:pt x="43672" y="13050"/>
                    <a:pt x="43696" y="13050"/>
                    <a:pt x="43708" y="13062"/>
                  </a:cubicBezTo>
                  <a:cubicBezTo>
                    <a:pt x="43779" y="13109"/>
                    <a:pt x="43839" y="13133"/>
                    <a:pt x="43898" y="13181"/>
                  </a:cubicBezTo>
                  <a:cubicBezTo>
                    <a:pt x="43958" y="13228"/>
                    <a:pt x="44017" y="13252"/>
                    <a:pt x="44077" y="13300"/>
                  </a:cubicBezTo>
                  <a:lnTo>
                    <a:pt x="44089" y="13312"/>
                  </a:lnTo>
                  <a:cubicBezTo>
                    <a:pt x="44017" y="13526"/>
                    <a:pt x="43958" y="13728"/>
                    <a:pt x="43898" y="13907"/>
                  </a:cubicBezTo>
                  <a:cubicBezTo>
                    <a:pt x="43875" y="13883"/>
                    <a:pt x="43851" y="13836"/>
                    <a:pt x="43827" y="13812"/>
                  </a:cubicBezTo>
                  <a:cubicBezTo>
                    <a:pt x="43791" y="13764"/>
                    <a:pt x="43756" y="13716"/>
                    <a:pt x="43720" y="13669"/>
                  </a:cubicBezTo>
                  <a:cubicBezTo>
                    <a:pt x="43672" y="13633"/>
                    <a:pt x="43648" y="13585"/>
                    <a:pt x="43589" y="13538"/>
                  </a:cubicBezTo>
                  <a:lnTo>
                    <a:pt x="43458" y="13407"/>
                  </a:lnTo>
                  <a:cubicBezTo>
                    <a:pt x="43422" y="13371"/>
                    <a:pt x="43398" y="13359"/>
                    <a:pt x="43363" y="13335"/>
                  </a:cubicBezTo>
                  <a:cubicBezTo>
                    <a:pt x="43398" y="13288"/>
                    <a:pt x="43446" y="13240"/>
                    <a:pt x="43482" y="13181"/>
                  </a:cubicBezTo>
                  <a:cubicBezTo>
                    <a:pt x="43506" y="13181"/>
                    <a:pt x="43506" y="13204"/>
                    <a:pt x="43517" y="13204"/>
                  </a:cubicBezTo>
                  <a:cubicBezTo>
                    <a:pt x="43529" y="13216"/>
                    <a:pt x="43541" y="13216"/>
                    <a:pt x="43565" y="13228"/>
                  </a:cubicBezTo>
                  <a:cubicBezTo>
                    <a:pt x="43541" y="13288"/>
                    <a:pt x="43529" y="13335"/>
                    <a:pt x="43529" y="13371"/>
                  </a:cubicBezTo>
                  <a:cubicBezTo>
                    <a:pt x="43517" y="13407"/>
                    <a:pt x="43517" y="13443"/>
                    <a:pt x="43529" y="13466"/>
                  </a:cubicBezTo>
                  <a:lnTo>
                    <a:pt x="43531" y="13468"/>
                  </a:lnTo>
                  <a:lnTo>
                    <a:pt x="43531" y="13468"/>
                  </a:lnTo>
                  <a:cubicBezTo>
                    <a:pt x="43530" y="13465"/>
                    <a:pt x="43529" y="13460"/>
                    <a:pt x="43529" y="13455"/>
                  </a:cubicBezTo>
                  <a:cubicBezTo>
                    <a:pt x="43529" y="13443"/>
                    <a:pt x="43529" y="13407"/>
                    <a:pt x="43541" y="13371"/>
                  </a:cubicBezTo>
                  <a:lnTo>
                    <a:pt x="43589" y="13240"/>
                  </a:lnTo>
                  <a:cubicBezTo>
                    <a:pt x="43601" y="13252"/>
                    <a:pt x="43636" y="13276"/>
                    <a:pt x="43648" y="13288"/>
                  </a:cubicBezTo>
                  <a:cubicBezTo>
                    <a:pt x="43672" y="13300"/>
                    <a:pt x="43696" y="13312"/>
                    <a:pt x="43696" y="13312"/>
                  </a:cubicBezTo>
                  <a:cubicBezTo>
                    <a:pt x="43696" y="13312"/>
                    <a:pt x="43672" y="13300"/>
                    <a:pt x="43660" y="13276"/>
                  </a:cubicBezTo>
                  <a:lnTo>
                    <a:pt x="43601" y="13216"/>
                  </a:lnTo>
                  <a:cubicBezTo>
                    <a:pt x="43613" y="13181"/>
                    <a:pt x="43636" y="13133"/>
                    <a:pt x="43648" y="13097"/>
                  </a:cubicBezTo>
                  <a:cubicBezTo>
                    <a:pt x="43648" y="13074"/>
                    <a:pt x="43660" y="13050"/>
                    <a:pt x="43660" y="13038"/>
                  </a:cubicBezTo>
                  <a:close/>
                  <a:moveTo>
                    <a:pt x="38934" y="13430"/>
                  </a:moveTo>
                  <a:cubicBezTo>
                    <a:pt x="38923" y="13442"/>
                    <a:pt x="38911" y="13454"/>
                    <a:pt x="38898" y="13466"/>
                  </a:cubicBezTo>
                  <a:cubicBezTo>
                    <a:pt x="38886" y="13466"/>
                    <a:pt x="38874" y="13478"/>
                    <a:pt x="38862" y="13502"/>
                  </a:cubicBezTo>
                  <a:lnTo>
                    <a:pt x="38898" y="13764"/>
                  </a:lnTo>
                  <a:cubicBezTo>
                    <a:pt x="38910" y="13824"/>
                    <a:pt x="38934" y="13883"/>
                    <a:pt x="38934" y="13943"/>
                  </a:cubicBezTo>
                  <a:cubicBezTo>
                    <a:pt x="38934" y="13931"/>
                    <a:pt x="38945" y="13919"/>
                    <a:pt x="38945" y="13895"/>
                  </a:cubicBezTo>
                  <a:cubicBezTo>
                    <a:pt x="38961" y="13847"/>
                    <a:pt x="38977" y="13800"/>
                    <a:pt x="38993" y="13754"/>
                  </a:cubicBezTo>
                  <a:lnTo>
                    <a:pt x="38993" y="13754"/>
                  </a:lnTo>
                  <a:lnTo>
                    <a:pt x="38993" y="13788"/>
                  </a:lnTo>
                  <a:cubicBezTo>
                    <a:pt x="38993" y="13776"/>
                    <a:pt x="39005" y="13764"/>
                    <a:pt x="39005" y="13728"/>
                  </a:cubicBezTo>
                  <a:cubicBezTo>
                    <a:pt x="39005" y="13724"/>
                    <a:pt x="39005" y="13720"/>
                    <a:pt x="39006" y="13716"/>
                  </a:cubicBezTo>
                  <a:lnTo>
                    <a:pt x="39006" y="13716"/>
                  </a:lnTo>
                  <a:cubicBezTo>
                    <a:pt x="39002" y="13728"/>
                    <a:pt x="38997" y="13741"/>
                    <a:pt x="38993" y="13754"/>
                  </a:cubicBezTo>
                  <a:lnTo>
                    <a:pt x="38993" y="13754"/>
                  </a:lnTo>
                  <a:lnTo>
                    <a:pt x="38993" y="13728"/>
                  </a:lnTo>
                  <a:lnTo>
                    <a:pt x="38993" y="13645"/>
                  </a:lnTo>
                  <a:lnTo>
                    <a:pt x="38993" y="13538"/>
                  </a:lnTo>
                  <a:lnTo>
                    <a:pt x="38945" y="13455"/>
                  </a:lnTo>
                  <a:cubicBezTo>
                    <a:pt x="38940" y="13445"/>
                    <a:pt x="38938" y="13437"/>
                    <a:pt x="38934" y="13430"/>
                  </a:cubicBezTo>
                  <a:close/>
                  <a:moveTo>
                    <a:pt x="37671" y="13466"/>
                  </a:moveTo>
                  <a:cubicBezTo>
                    <a:pt x="37707" y="13574"/>
                    <a:pt x="37755" y="13693"/>
                    <a:pt x="37802" y="13812"/>
                  </a:cubicBezTo>
                  <a:cubicBezTo>
                    <a:pt x="37791" y="13883"/>
                    <a:pt x="37755" y="13955"/>
                    <a:pt x="37731" y="14014"/>
                  </a:cubicBezTo>
                  <a:lnTo>
                    <a:pt x="37731" y="13943"/>
                  </a:lnTo>
                  <a:cubicBezTo>
                    <a:pt x="37731" y="13883"/>
                    <a:pt x="37707" y="13824"/>
                    <a:pt x="37707" y="13764"/>
                  </a:cubicBezTo>
                  <a:cubicBezTo>
                    <a:pt x="37695" y="13705"/>
                    <a:pt x="37695" y="13657"/>
                    <a:pt x="37683" y="13621"/>
                  </a:cubicBezTo>
                  <a:cubicBezTo>
                    <a:pt x="37671" y="13574"/>
                    <a:pt x="37671" y="13526"/>
                    <a:pt x="37648" y="13502"/>
                  </a:cubicBezTo>
                  <a:cubicBezTo>
                    <a:pt x="37648" y="13478"/>
                    <a:pt x="37671" y="13466"/>
                    <a:pt x="37671" y="13466"/>
                  </a:cubicBezTo>
                  <a:close/>
                  <a:moveTo>
                    <a:pt x="41672" y="13907"/>
                  </a:moveTo>
                  <a:lnTo>
                    <a:pt x="41672" y="13907"/>
                  </a:lnTo>
                  <a:cubicBezTo>
                    <a:pt x="41684" y="13931"/>
                    <a:pt x="41696" y="13931"/>
                    <a:pt x="41720" y="13943"/>
                  </a:cubicBezTo>
                  <a:cubicBezTo>
                    <a:pt x="41720" y="13937"/>
                    <a:pt x="41723" y="13934"/>
                    <a:pt x="41726" y="13934"/>
                  </a:cubicBezTo>
                  <a:cubicBezTo>
                    <a:pt x="41728" y="13934"/>
                    <a:pt x="41731" y="13937"/>
                    <a:pt x="41731" y="13943"/>
                  </a:cubicBezTo>
                  <a:lnTo>
                    <a:pt x="41731" y="14014"/>
                  </a:lnTo>
                  <a:lnTo>
                    <a:pt x="41731" y="14038"/>
                  </a:lnTo>
                  <a:cubicBezTo>
                    <a:pt x="41720" y="13990"/>
                    <a:pt x="41684" y="13955"/>
                    <a:pt x="41672" y="13907"/>
                  </a:cubicBezTo>
                  <a:close/>
                  <a:moveTo>
                    <a:pt x="32099" y="14109"/>
                  </a:moveTo>
                  <a:lnTo>
                    <a:pt x="32087" y="14121"/>
                  </a:lnTo>
                  <a:cubicBezTo>
                    <a:pt x="32087" y="14121"/>
                    <a:pt x="32099" y="14121"/>
                    <a:pt x="32099" y="14109"/>
                  </a:cubicBezTo>
                  <a:close/>
                  <a:moveTo>
                    <a:pt x="43148" y="13574"/>
                  </a:moveTo>
                  <a:lnTo>
                    <a:pt x="43148" y="13574"/>
                  </a:lnTo>
                  <a:cubicBezTo>
                    <a:pt x="43232" y="13597"/>
                    <a:pt x="43291" y="13633"/>
                    <a:pt x="43363" y="13681"/>
                  </a:cubicBezTo>
                  <a:cubicBezTo>
                    <a:pt x="43529" y="13764"/>
                    <a:pt x="43708" y="13859"/>
                    <a:pt x="43827" y="13931"/>
                  </a:cubicBezTo>
                  <a:cubicBezTo>
                    <a:pt x="43839" y="13943"/>
                    <a:pt x="43875" y="13955"/>
                    <a:pt x="43887" y="13955"/>
                  </a:cubicBezTo>
                  <a:cubicBezTo>
                    <a:pt x="43863" y="14038"/>
                    <a:pt x="43839" y="14121"/>
                    <a:pt x="43827" y="14181"/>
                  </a:cubicBezTo>
                  <a:cubicBezTo>
                    <a:pt x="43815" y="14169"/>
                    <a:pt x="43815" y="14157"/>
                    <a:pt x="43803" y="14157"/>
                  </a:cubicBezTo>
                  <a:cubicBezTo>
                    <a:pt x="43767" y="14121"/>
                    <a:pt x="43744" y="14074"/>
                    <a:pt x="43696" y="14038"/>
                  </a:cubicBezTo>
                  <a:cubicBezTo>
                    <a:pt x="43660" y="13990"/>
                    <a:pt x="43625" y="13955"/>
                    <a:pt x="43589" y="13931"/>
                  </a:cubicBezTo>
                  <a:cubicBezTo>
                    <a:pt x="43541" y="13895"/>
                    <a:pt x="43517" y="13859"/>
                    <a:pt x="43470" y="13824"/>
                  </a:cubicBezTo>
                  <a:cubicBezTo>
                    <a:pt x="43422" y="13800"/>
                    <a:pt x="43398" y="13764"/>
                    <a:pt x="43351" y="13716"/>
                  </a:cubicBezTo>
                  <a:cubicBezTo>
                    <a:pt x="43303" y="13693"/>
                    <a:pt x="43279" y="13657"/>
                    <a:pt x="43232" y="13633"/>
                  </a:cubicBezTo>
                  <a:cubicBezTo>
                    <a:pt x="43208" y="13597"/>
                    <a:pt x="43172" y="13585"/>
                    <a:pt x="43148" y="13574"/>
                  </a:cubicBezTo>
                  <a:close/>
                  <a:moveTo>
                    <a:pt x="36398" y="13275"/>
                  </a:moveTo>
                  <a:cubicBezTo>
                    <a:pt x="36346" y="13314"/>
                    <a:pt x="36294" y="13349"/>
                    <a:pt x="36243" y="13383"/>
                  </a:cubicBezTo>
                  <a:lnTo>
                    <a:pt x="36243" y="13812"/>
                  </a:lnTo>
                  <a:cubicBezTo>
                    <a:pt x="36243" y="13955"/>
                    <a:pt x="36243" y="14097"/>
                    <a:pt x="36255" y="14205"/>
                  </a:cubicBezTo>
                  <a:cubicBezTo>
                    <a:pt x="36255" y="14181"/>
                    <a:pt x="36267" y="14133"/>
                    <a:pt x="36278" y="14086"/>
                  </a:cubicBezTo>
                  <a:cubicBezTo>
                    <a:pt x="36302" y="14038"/>
                    <a:pt x="36326" y="13966"/>
                    <a:pt x="36362" y="13907"/>
                  </a:cubicBezTo>
                  <a:cubicBezTo>
                    <a:pt x="36380" y="13866"/>
                    <a:pt x="36402" y="13826"/>
                    <a:pt x="36427" y="13785"/>
                  </a:cubicBezTo>
                  <a:lnTo>
                    <a:pt x="36427" y="13785"/>
                  </a:lnTo>
                  <a:cubicBezTo>
                    <a:pt x="36423" y="13734"/>
                    <a:pt x="36418" y="13683"/>
                    <a:pt x="36409" y="13633"/>
                  </a:cubicBezTo>
                  <a:cubicBezTo>
                    <a:pt x="36409" y="13522"/>
                    <a:pt x="36399" y="13389"/>
                    <a:pt x="36398" y="13275"/>
                  </a:cubicBezTo>
                  <a:close/>
                  <a:moveTo>
                    <a:pt x="43077" y="13740"/>
                  </a:moveTo>
                  <a:cubicBezTo>
                    <a:pt x="43113" y="13752"/>
                    <a:pt x="43136" y="13764"/>
                    <a:pt x="43160" y="13776"/>
                  </a:cubicBezTo>
                  <a:cubicBezTo>
                    <a:pt x="43196" y="13800"/>
                    <a:pt x="43232" y="13824"/>
                    <a:pt x="43279" y="13836"/>
                  </a:cubicBezTo>
                  <a:cubicBezTo>
                    <a:pt x="43315" y="13871"/>
                    <a:pt x="43351" y="13883"/>
                    <a:pt x="43398" y="13919"/>
                  </a:cubicBezTo>
                  <a:cubicBezTo>
                    <a:pt x="43434" y="13943"/>
                    <a:pt x="43470" y="13978"/>
                    <a:pt x="43517" y="14002"/>
                  </a:cubicBezTo>
                  <a:cubicBezTo>
                    <a:pt x="43553" y="14038"/>
                    <a:pt x="43589" y="14062"/>
                    <a:pt x="43636" y="14097"/>
                  </a:cubicBezTo>
                  <a:cubicBezTo>
                    <a:pt x="43672" y="14121"/>
                    <a:pt x="43708" y="14157"/>
                    <a:pt x="43732" y="14181"/>
                  </a:cubicBezTo>
                  <a:lnTo>
                    <a:pt x="43791" y="14240"/>
                  </a:lnTo>
                  <a:lnTo>
                    <a:pt x="43791" y="14276"/>
                  </a:lnTo>
                  <a:cubicBezTo>
                    <a:pt x="43756" y="14240"/>
                    <a:pt x="43720" y="14228"/>
                    <a:pt x="43672" y="14193"/>
                  </a:cubicBezTo>
                  <a:cubicBezTo>
                    <a:pt x="43517" y="14097"/>
                    <a:pt x="43363" y="13990"/>
                    <a:pt x="43267" y="13895"/>
                  </a:cubicBezTo>
                  <a:cubicBezTo>
                    <a:pt x="43208" y="13859"/>
                    <a:pt x="43160" y="13824"/>
                    <a:pt x="43125" y="13800"/>
                  </a:cubicBezTo>
                  <a:lnTo>
                    <a:pt x="43101" y="13764"/>
                  </a:lnTo>
                  <a:cubicBezTo>
                    <a:pt x="43101" y="13752"/>
                    <a:pt x="43077" y="13740"/>
                    <a:pt x="43077" y="13740"/>
                  </a:cubicBezTo>
                  <a:close/>
                  <a:moveTo>
                    <a:pt x="40731" y="13407"/>
                  </a:moveTo>
                  <a:lnTo>
                    <a:pt x="40731" y="13407"/>
                  </a:lnTo>
                  <a:cubicBezTo>
                    <a:pt x="40791" y="13443"/>
                    <a:pt x="40862" y="13466"/>
                    <a:pt x="40922" y="13502"/>
                  </a:cubicBezTo>
                  <a:cubicBezTo>
                    <a:pt x="41065" y="13562"/>
                    <a:pt x="41196" y="13633"/>
                    <a:pt x="41315" y="13693"/>
                  </a:cubicBezTo>
                  <a:cubicBezTo>
                    <a:pt x="41339" y="13705"/>
                    <a:pt x="41350" y="13716"/>
                    <a:pt x="41386" y="13740"/>
                  </a:cubicBezTo>
                  <a:cubicBezTo>
                    <a:pt x="41481" y="13871"/>
                    <a:pt x="41553" y="13990"/>
                    <a:pt x="41624" y="14121"/>
                  </a:cubicBezTo>
                  <a:lnTo>
                    <a:pt x="41672" y="14217"/>
                  </a:lnTo>
                  <a:lnTo>
                    <a:pt x="41672" y="14240"/>
                  </a:lnTo>
                  <a:cubicBezTo>
                    <a:pt x="41672" y="14252"/>
                    <a:pt x="41672" y="14264"/>
                    <a:pt x="41648" y="14288"/>
                  </a:cubicBezTo>
                  <a:lnTo>
                    <a:pt x="41636" y="14276"/>
                  </a:lnTo>
                  <a:cubicBezTo>
                    <a:pt x="41553" y="14193"/>
                    <a:pt x="41458" y="14121"/>
                    <a:pt x="41386" y="14050"/>
                  </a:cubicBezTo>
                  <a:cubicBezTo>
                    <a:pt x="41291" y="13978"/>
                    <a:pt x="41220" y="13919"/>
                    <a:pt x="41136" y="13859"/>
                  </a:cubicBezTo>
                  <a:cubicBezTo>
                    <a:pt x="41053" y="13800"/>
                    <a:pt x="40981" y="13740"/>
                    <a:pt x="40910" y="13693"/>
                  </a:cubicBezTo>
                  <a:cubicBezTo>
                    <a:pt x="40886" y="13645"/>
                    <a:pt x="40827" y="13597"/>
                    <a:pt x="40767" y="13574"/>
                  </a:cubicBezTo>
                  <a:cubicBezTo>
                    <a:pt x="40743" y="13514"/>
                    <a:pt x="40743" y="13466"/>
                    <a:pt x="40731" y="13407"/>
                  </a:cubicBezTo>
                  <a:close/>
                  <a:moveTo>
                    <a:pt x="34588" y="13693"/>
                  </a:moveTo>
                  <a:lnTo>
                    <a:pt x="34588" y="13776"/>
                  </a:lnTo>
                  <a:cubicBezTo>
                    <a:pt x="34576" y="13931"/>
                    <a:pt x="34552" y="14109"/>
                    <a:pt x="34540" y="14300"/>
                  </a:cubicBezTo>
                  <a:lnTo>
                    <a:pt x="34540" y="14288"/>
                  </a:lnTo>
                  <a:cubicBezTo>
                    <a:pt x="34540" y="14181"/>
                    <a:pt x="34540" y="14074"/>
                    <a:pt x="34528" y="13990"/>
                  </a:cubicBezTo>
                  <a:cubicBezTo>
                    <a:pt x="34528" y="13943"/>
                    <a:pt x="34528" y="13895"/>
                    <a:pt x="34504" y="13871"/>
                  </a:cubicBezTo>
                  <a:lnTo>
                    <a:pt x="34504" y="13836"/>
                  </a:lnTo>
                  <a:cubicBezTo>
                    <a:pt x="34540" y="13776"/>
                    <a:pt x="34552" y="13740"/>
                    <a:pt x="34588" y="13693"/>
                  </a:cubicBezTo>
                  <a:close/>
                  <a:moveTo>
                    <a:pt x="35659" y="14300"/>
                  </a:moveTo>
                  <a:lnTo>
                    <a:pt x="35695" y="14347"/>
                  </a:lnTo>
                  <a:cubicBezTo>
                    <a:pt x="35695" y="14324"/>
                    <a:pt x="35671" y="14312"/>
                    <a:pt x="35659" y="14300"/>
                  </a:cubicBezTo>
                  <a:close/>
                  <a:moveTo>
                    <a:pt x="43827" y="14288"/>
                  </a:moveTo>
                  <a:lnTo>
                    <a:pt x="43887" y="14347"/>
                  </a:lnTo>
                  <a:cubicBezTo>
                    <a:pt x="43875" y="14336"/>
                    <a:pt x="43839" y="14312"/>
                    <a:pt x="43827" y="14300"/>
                  </a:cubicBezTo>
                  <a:lnTo>
                    <a:pt x="43827" y="14288"/>
                  </a:lnTo>
                  <a:close/>
                  <a:moveTo>
                    <a:pt x="37529" y="13716"/>
                  </a:moveTo>
                  <a:cubicBezTo>
                    <a:pt x="37529" y="13752"/>
                    <a:pt x="37552" y="13776"/>
                    <a:pt x="37552" y="13812"/>
                  </a:cubicBezTo>
                  <a:cubicBezTo>
                    <a:pt x="37564" y="13859"/>
                    <a:pt x="37576" y="13919"/>
                    <a:pt x="37576" y="13978"/>
                  </a:cubicBezTo>
                  <a:cubicBezTo>
                    <a:pt x="37588" y="14038"/>
                    <a:pt x="37588" y="14097"/>
                    <a:pt x="37612" y="14157"/>
                  </a:cubicBezTo>
                  <a:cubicBezTo>
                    <a:pt x="37612" y="14193"/>
                    <a:pt x="37624" y="14240"/>
                    <a:pt x="37624" y="14300"/>
                  </a:cubicBezTo>
                  <a:cubicBezTo>
                    <a:pt x="37612" y="14336"/>
                    <a:pt x="37612" y="14359"/>
                    <a:pt x="37588" y="14371"/>
                  </a:cubicBezTo>
                  <a:cubicBezTo>
                    <a:pt x="37588" y="14288"/>
                    <a:pt x="37576" y="14217"/>
                    <a:pt x="37576" y="14121"/>
                  </a:cubicBezTo>
                  <a:cubicBezTo>
                    <a:pt x="37564" y="14038"/>
                    <a:pt x="37564" y="13943"/>
                    <a:pt x="37552" y="13871"/>
                  </a:cubicBezTo>
                  <a:cubicBezTo>
                    <a:pt x="37529" y="13824"/>
                    <a:pt x="37529" y="13776"/>
                    <a:pt x="37517" y="13752"/>
                  </a:cubicBezTo>
                  <a:cubicBezTo>
                    <a:pt x="37517" y="13740"/>
                    <a:pt x="37529" y="13740"/>
                    <a:pt x="37529" y="13716"/>
                  </a:cubicBezTo>
                  <a:close/>
                  <a:moveTo>
                    <a:pt x="43696" y="14312"/>
                  </a:moveTo>
                  <a:cubicBezTo>
                    <a:pt x="43720" y="14336"/>
                    <a:pt x="43756" y="14347"/>
                    <a:pt x="43767" y="14359"/>
                  </a:cubicBezTo>
                  <a:lnTo>
                    <a:pt x="43767" y="14371"/>
                  </a:lnTo>
                  <a:cubicBezTo>
                    <a:pt x="43732" y="14359"/>
                    <a:pt x="43720" y="14336"/>
                    <a:pt x="43696" y="14312"/>
                  </a:cubicBezTo>
                  <a:close/>
                  <a:moveTo>
                    <a:pt x="41731" y="14240"/>
                  </a:moveTo>
                  <a:cubicBezTo>
                    <a:pt x="41743" y="14300"/>
                    <a:pt x="41791" y="14347"/>
                    <a:pt x="41815" y="14407"/>
                  </a:cubicBezTo>
                  <a:lnTo>
                    <a:pt x="41708" y="14300"/>
                  </a:lnTo>
                  <a:cubicBezTo>
                    <a:pt x="41708" y="14288"/>
                    <a:pt x="41731" y="14276"/>
                    <a:pt x="41731" y="14252"/>
                  </a:cubicBezTo>
                  <a:lnTo>
                    <a:pt x="41731" y="14240"/>
                  </a:lnTo>
                  <a:close/>
                  <a:moveTo>
                    <a:pt x="43161" y="14421"/>
                  </a:moveTo>
                  <a:cubicBezTo>
                    <a:pt x="43162" y="14429"/>
                    <a:pt x="43165" y="14440"/>
                    <a:pt x="43172" y="14455"/>
                  </a:cubicBezTo>
                  <a:cubicBezTo>
                    <a:pt x="43169" y="14444"/>
                    <a:pt x="43166" y="14432"/>
                    <a:pt x="43161" y="14421"/>
                  </a:cubicBezTo>
                  <a:close/>
                  <a:moveTo>
                    <a:pt x="44220" y="13395"/>
                  </a:moveTo>
                  <a:lnTo>
                    <a:pt x="44232" y="13407"/>
                  </a:lnTo>
                  <a:cubicBezTo>
                    <a:pt x="44184" y="13574"/>
                    <a:pt x="44137" y="13740"/>
                    <a:pt x="44125" y="13895"/>
                  </a:cubicBezTo>
                  <a:cubicBezTo>
                    <a:pt x="44113" y="14062"/>
                    <a:pt x="44137" y="14228"/>
                    <a:pt x="44172" y="14359"/>
                  </a:cubicBezTo>
                  <a:cubicBezTo>
                    <a:pt x="44184" y="14419"/>
                    <a:pt x="44196" y="14467"/>
                    <a:pt x="44232" y="14490"/>
                  </a:cubicBezTo>
                  <a:cubicBezTo>
                    <a:pt x="44196" y="14490"/>
                    <a:pt x="44160" y="14478"/>
                    <a:pt x="44113" y="14467"/>
                  </a:cubicBezTo>
                  <a:cubicBezTo>
                    <a:pt x="44065" y="14455"/>
                    <a:pt x="44017" y="14419"/>
                    <a:pt x="43958" y="14395"/>
                  </a:cubicBezTo>
                  <a:cubicBezTo>
                    <a:pt x="43958" y="14371"/>
                    <a:pt x="43946" y="14359"/>
                    <a:pt x="43934" y="14359"/>
                  </a:cubicBezTo>
                  <a:cubicBezTo>
                    <a:pt x="43934" y="14336"/>
                    <a:pt x="43898" y="14300"/>
                    <a:pt x="43875" y="14252"/>
                  </a:cubicBezTo>
                  <a:cubicBezTo>
                    <a:pt x="43863" y="14240"/>
                    <a:pt x="43863" y="14228"/>
                    <a:pt x="43839" y="14228"/>
                  </a:cubicBezTo>
                  <a:cubicBezTo>
                    <a:pt x="43875" y="14169"/>
                    <a:pt x="43898" y="14097"/>
                    <a:pt x="43934" y="14014"/>
                  </a:cubicBezTo>
                  <a:cubicBezTo>
                    <a:pt x="43946" y="14038"/>
                    <a:pt x="43946" y="14050"/>
                    <a:pt x="43958" y="14050"/>
                  </a:cubicBezTo>
                  <a:cubicBezTo>
                    <a:pt x="43994" y="14074"/>
                    <a:pt x="44006" y="14109"/>
                    <a:pt x="44017" y="14121"/>
                  </a:cubicBezTo>
                  <a:cubicBezTo>
                    <a:pt x="44053" y="14169"/>
                    <a:pt x="44077" y="14193"/>
                    <a:pt x="44077" y="14193"/>
                  </a:cubicBezTo>
                  <a:cubicBezTo>
                    <a:pt x="44077" y="14193"/>
                    <a:pt x="44065" y="14169"/>
                    <a:pt x="44041" y="14121"/>
                  </a:cubicBezTo>
                  <a:cubicBezTo>
                    <a:pt x="44017" y="14097"/>
                    <a:pt x="44006" y="14074"/>
                    <a:pt x="43982" y="14038"/>
                  </a:cubicBezTo>
                  <a:cubicBezTo>
                    <a:pt x="43982" y="14014"/>
                    <a:pt x="43958" y="14014"/>
                    <a:pt x="43958" y="14002"/>
                  </a:cubicBezTo>
                  <a:lnTo>
                    <a:pt x="43958" y="14002"/>
                  </a:lnTo>
                  <a:cubicBezTo>
                    <a:pt x="44006" y="14038"/>
                    <a:pt x="44041" y="14050"/>
                    <a:pt x="44041" y="14050"/>
                  </a:cubicBezTo>
                  <a:lnTo>
                    <a:pt x="43958" y="13978"/>
                  </a:lnTo>
                  <a:cubicBezTo>
                    <a:pt x="44006" y="13859"/>
                    <a:pt x="44065" y="13740"/>
                    <a:pt x="44113" y="13621"/>
                  </a:cubicBezTo>
                  <a:lnTo>
                    <a:pt x="44113" y="13764"/>
                  </a:lnTo>
                  <a:lnTo>
                    <a:pt x="44113" y="13871"/>
                  </a:lnTo>
                  <a:cubicBezTo>
                    <a:pt x="44113" y="13871"/>
                    <a:pt x="44113" y="13836"/>
                    <a:pt x="44125" y="13764"/>
                  </a:cubicBezTo>
                  <a:cubicBezTo>
                    <a:pt x="44125" y="13705"/>
                    <a:pt x="44137" y="13621"/>
                    <a:pt x="44160" y="13514"/>
                  </a:cubicBezTo>
                  <a:cubicBezTo>
                    <a:pt x="44172" y="13466"/>
                    <a:pt x="44184" y="13419"/>
                    <a:pt x="44220" y="13395"/>
                  </a:cubicBezTo>
                  <a:close/>
                  <a:moveTo>
                    <a:pt x="44339" y="13502"/>
                  </a:moveTo>
                  <a:cubicBezTo>
                    <a:pt x="44351" y="13514"/>
                    <a:pt x="44363" y="13514"/>
                    <a:pt x="44363" y="13526"/>
                  </a:cubicBezTo>
                  <a:cubicBezTo>
                    <a:pt x="44410" y="13550"/>
                    <a:pt x="44434" y="13585"/>
                    <a:pt x="44470" y="13597"/>
                  </a:cubicBezTo>
                  <a:cubicBezTo>
                    <a:pt x="44494" y="13633"/>
                    <a:pt x="44529" y="13645"/>
                    <a:pt x="44541" y="13657"/>
                  </a:cubicBezTo>
                  <a:lnTo>
                    <a:pt x="44494" y="13836"/>
                  </a:lnTo>
                  <a:cubicBezTo>
                    <a:pt x="44470" y="13931"/>
                    <a:pt x="44458" y="14014"/>
                    <a:pt x="44422" y="14086"/>
                  </a:cubicBezTo>
                  <a:cubicBezTo>
                    <a:pt x="44398" y="14169"/>
                    <a:pt x="44375" y="14252"/>
                    <a:pt x="44351" y="14312"/>
                  </a:cubicBezTo>
                  <a:cubicBezTo>
                    <a:pt x="44315" y="14371"/>
                    <a:pt x="44303" y="14443"/>
                    <a:pt x="44291" y="14490"/>
                  </a:cubicBezTo>
                  <a:lnTo>
                    <a:pt x="44268" y="14490"/>
                  </a:lnTo>
                  <a:lnTo>
                    <a:pt x="44268" y="14514"/>
                  </a:lnTo>
                  <a:cubicBezTo>
                    <a:pt x="44256" y="14514"/>
                    <a:pt x="44256" y="14514"/>
                    <a:pt x="44268" y="14490"/>
                  </a:cubicBezTo>
                  <a:lnTo>
                    <a:pt x="44256" y="14490"/>
                  </a:lnTo>
                  <a:cubicBezTo>
                    <a:pt x="44244" y="14455"/>
                    <a:pt x="44232" y="14407"/>
                    <a:pt x="44220" y="14347"/>
                  </a:cubicBezTo>
                  <a:cubicBezTo>
                    <a:pt x="44184" y="14228"/>
                    <a:pt x="44184" y="14062"/>
                    <a:pt x="44220" y="13919"/>
                  </a:cubicBezTo>
                  <a:cubicBezTo>
                    <a:pt x="44232" y="13776"/>
                    <a:pt x="44279" y="13633"/>
                    <a:pt x="44339" y="13502"/>
                  </a:cubicBezTo>
                  <a:close/>
                  <a:moveTo>
                    <a:pt x="42767" y="14502"/>
                  </a:moveTo>
                  <a:lnTo>
                    <a:pt x="42767" y="14502"/>
                  </a:lnTo>
                  <a:cubicBezTo>
                    <a:pt x="42779" y="14526"/>
                    <a:pt x="42779" y="14538"/>
                    <a:pt x="42803" y="14538"/>
                  </a:cubicBezTo>
                  <a:cubicBezTo>
                    <a:pt x="42803" y="14526"/>
                    <a:pt x="42779" y="14526"/>
                    <a:pt x="42767" y="14502"/>
                  </a:cubicBezTo>
                  <a:close/>
                  <a:moveTo>
                    <a:pt x="43648" y="14407"/>
                  </a:moveTo>
                  <a:lnTo>
                    <a:pt x="43660" y="14419"/>
                  </a:lnTo>
                  <a:lnTo>
                    <a:pt x="43660" y="14443"/>
                  </a:lnTo>
                  <a:cubicBezTo>
                    <a:pt x="43660" y="14475"/>
                    <a:pt x="43670" y="14498"/>
                    <a:pt x="43672" y="14537"/>
                  </a:cubicBezTo>
                  <a:lnTo>
                    <a:pt x="43672" y="14537"/>
                  </a:lnTo>
                  <a:cubicBezTo>
                    <a:pt x="43669" y="14534"/>
                    <a:pt x="43665" y="14532"/>
                    <a:pt x="43662" y="14529"/>
                  </a:cubicBezTo>
                  <a:lnTo>
                    <a:pt x="43662" y="14529"/>
                  </a:lnTo>
                  <a:cubicBezTo>
                    <a:pt x="43664" y="14534"/>
                    <a:pt x="43666" y="14539"/>
                    <a:pt x="43667" y="14545"/>
                  </a:cubicBezTo>
                  <a:lnTo>
                    <a:pt x="43667" y="14545"/>
                  </a:lnTo>
                  <a:lnTo>
                    <a:pt x="43636" y="14514"/>
                  </a:lnTo>
                  <a:lnTo>
                    <a:pt x="43636" y="14514"/>
                  </a:lnTo>
                  <a:cubicBezTo>
                    <a:pt x="43644" y="14518"/>
                    <a:pt x="43653" y="14523"/>
                    <a:pt x="43662" y="14529"/>
                  </a:cubicBezTo>
                  <a:lnTo>
                    <a:pt x="43662" y="14529"/>
                  </a:lnTo>
                  <a:cubicBezTo>
                    <a:pt x="43661" y="14528"/>
                    <a:pt x="43661" y="14527"/>
                    <a:pt x="43660" y="14526"/>
                  </a:cubicBezTo>
                  <a:cubicBezTo>
                    <a:pt x="43660" y="14490"/>
                    <a:pt x="43648" y="14467"/>
                    <a:pt x="43648" y="14431"/>
                  </a:cubicBezTo>
                  <a:lnTo>
                    <a:pt x="43648" y="14407"/>
                  </a:lnTo>
                  <a:close/>
                  <a:moveTo>
                    <a:pt x="42803" y="14538"/>
                  </a:moveTo>
                  <a:cubicBezTo>
                    <a:pt x="42815" y="14550"/>
                    <a:pt x="42827" y="14550"/>
                    <a:pt x="42827" y="14550"/>
                  </a:cubicBezTo>
                  <a:cubicBezTo>
                    <a:pt x="42827" y="14550"/>
                    <a:pt x="42815" y="14538"/>
                    <a:pt x="42803" y="14538"/>
                  </a:cubicBezTo>
                  <a:close/>
                  <a:moveTo>
                    <a:pt x="41624" y="14550"/>
                  </a:moveTo>
                  <a:lnTo>
                    <a:pt x="41624" y="14550"/>
                  </a:lnTo>
                  <a:cubicBezTo>
                    <a:pt x="41612" y="14586"/>
                    <a:pt x="41612" y="14598"/>
                    <a:pt x="41612" y="14598"/>
                  </a:cubicBezTo>
                  <a:cubicBezTo>
                    <a:pt x="41612" y="14598"/>
                    <a:pt x="41624" y="14586"/>
                    <a:pt x="41624" y="14550"/>
                  </a:cubicBezTo>
                  <a:close/>
                  <a:moveTo>
                    <a:pt x="43019" y="14573"/>
                  </a:moveTo>
                  <a:cubicBezTo>
                    <a:pt x="43022" y="14581"/>
                    <a:pt x="43025" y="14589"/>
                    <a:pt x="43029" y="14598"/>
                  </a:cubicBezTo>
                  <a:cubicBezTo>
                    <a:pt x="43026" y="14590"/>
                    <a:pt x="43022" y="14581"/>
                    <a:pt x="43019" y="14573"/>
                  </a:cubicBezTo>
                  <a:close/>
                  <a:moveTo>
                    <a:pt x="44077" y="14577"/>
                  </a:moveTo>
                  <a:cubicBezTo>
                    <a:pt x="44084" y="14593"/>
                    <a:pt x="44089" y="14598"/>
                    <a:pt x="44089" y="14598"/>
                  </a:cubicBezTo>
                  <a:cubicBezTo>
                    <a:pt x="44089" y="14598"/>
                    <a:pt x="44085" y="14590"/>
                    <a:pt x="44077" y="14577"/>
                  </a:cubicBezTo>
                  <a:close/>
                  <a:moveTo>
                    <a:pt x="38374" y="14586"/>
                  </a:moveTo>
                  <a:cubicBezTo>
                    <a:pt x="38362" y="14609"/>
                    <a:pt x="38362" y="14621"/>
                    <a:pt x="38362" y="14621"/>
                  </a:cubicBezTo>
                  <a:cubicBezTo>
                    <a:pt x="38362" y="14621"/>
                    <a:pt x="38374" y="14609"/>
                    <a:pt x="38374" y="14586"/>
                  </a:cubicBezTo>
                  <a:close/>
                  <a:moveTo>
                    <a:pt x="43803" y="14395"/>
                  </a:moveTo>
                  <a:lnTo>
                    <a:pt x="43887" y="14431"/>
                  </a:lnTo>
                  <a:cubicBezTo>
                    <a:pt x="43934" y="14455"/>
                    <a:pt x="43958" y="14467"/>
                    <a:pt x="44006" y="14478"/>
                  </a:cubicBezTo>
                  <a:cubicBezTo>
                    <a:pt x="44017" y="14490"/>
                    <a:pt x="44041" y="14526"/>
                    <a:pt x="44053" y="14538"/>
                  </a:cubicBezTo>
                  <a:cubicBezTo>
                    <a:pt x="44064" y="14553"/>
                    <a:pt x="44072" y="14567"/>
                    <a:pt x="44077" y="14577"/>
                  </a:cubicBezTo>
                  <a:lnTo>
                    <a:pt x="44077" y="14577"/>
                  </a:lnTo>
                  <a:cubicBezTo>
                    <a:pt x="44074" y="14568"/>
                    <a:pt x="44069" y="14555"/>
                    <a:pt x="44065" y="14538"/>
                  </a:cubicBezTo>
                  <a:cubicBezTo>
                    <a:pt x="44065" y="14526"/>
                    <a:pt x="44053" y="14514"/>
                    <a:pt x="44029" y="14490"/>
                  </a:cubicBezTo>
                  <a:lnTo>
                    <a:pt x="44029" y="14490"/>
                  </a:lnTo>
                  <a:cubicBezTo>
                    <a:pt x="44065" y="14514"/>
                    <a:pt x="44089" y="14514"/>
                    <a:pt x="44125" y="14526"/>
                  </a:cubicBezTo>
                  <a:cubicBezTo>
                    <a:pt x="44172" y="14538"/>
                    <a:pt x="44208" y="14538"/>
                    <a:pt x="44256" y="14538"/>
                  </a:cubicBezTo>
                  <a:cubicBezTo>
                    <a:pt x="44256" y="14550"/>
                    <a:pt x="44268" y="14574"/>
                    <a:pt x="44268" y="14586"/>
                  </a:cubicBezTo>
                  <a:cubicBezTo>
                    <a:pt x="44291" y="14609"/>
                    <a:pt x="44303" y="14632"/>
                    <a:pt x="44314" y="14655"/>
                  </a:cubicBezTo>
                  <a:lnTo>
                    <a:pt x="44314" y="14655"/>
                  </a:lnTo>
                  <a:cubicBezTo>
                    <a:pt x="44306" y="14652"/>
                    <a:pt x="44299" y="14648"/>
                    <a:pt x="44291" y="14645"/>
                  </a:cubicBezTo>
                  <a:cubicBezTo>
                    <a:pt x="44277" y="14639"/>
                    <a:pt x="44264" y="14633"/>
                    <a:pt x="44252" y="14626"/>
                  </a:cubicBezTo>
                  <a:lnTo>
                    <a:pt x="44252" y="14626"/>
                  </a:lnTo>
                  <a:cubicBezTo>
                    <a:pt x="44257" y="14612"/>
                    <a:pt x="44262" y="14596"/>
                    <a:pt x="44267" y="14586"/>
                  </a:cubicBezTo>
                  <a:lnTo>
                    <a:pt x="44267" y="14586"/>
                  </a:lnTo>
                  <a:cubicBezTo>
                    <a:pt x="44261" y="14599"/>
                    <a:pt x="44254" y="14612"/>
                    <a:pt x="44248" y="14625"/>
                  </a:cubicBezTo>
                  <a:lnTo>
                    <a:pt x="44248" y="14625"/>
                  </a:lnTo>
                  <a:cubicBezTo>
                    <a:pt x="44186" y="14593"/>
                    <a:pt x="44138" y="14557"/>
                    <a:pt x="44089" y="14538"/>
                  </a:cubicBezTo>
                  <a:lnTo>
                    <a:pt x="44089" y="14538"/>
                  </a:lnTo>
                  <a:cubicBezTo>
                    <a:pt x="44139" y="14588"/>
                    <a:pt x="44181" y="14634"/>
                    <a:pt x="44215" y="14674"/>
                  </a:cubicBezTo>
                  <a:lnTo>
                    <a:pt x="44215" y="14674"/>
                  </a:lnTo>
                  <a:cubicBezTo>
                    <a:pt x="44208" y="14682"/>
                    <a:pt x="44202" y="14690"/>
                    <a:pt x="44198" y="14697"/>
                  </a:cubicBezTo>
                  <a:lnTo>
                    <a:pt x="44198" y="14697"/>
                  </a:lnTo>
                  <a:cubicBezTo>
                    <a:pt x="44194" y="14692"/>
                    <a:pt x="44189" y="14686"/>
                    <a:pt x="44184" y="14681"/>
                  </a:cubicBezTo>
                  <a:lnTo>
                    <a:pt x="44184" y="14681"/>
                  </a:lnTo>
                  <a:cubicBezTo>
                    <a:pt x="44184" y="14686"/>
                    <a:pt x="44185" y="14691"/>
                    <a:pt x="44186" y="14696"/>
                  </a:cubicBezTo>
                  <a:lnTo>
                    <a:pt x="44186" y="14696"/>
                  </a:lnTo>
                  <a:cubicBezTo>
                    <a:pt x="44149" y="14662"/>
                    <a:pt x="44117" y="14643"/>
                    <a:pt x="44077" y="14633"/>
                  </a:cubicBezTo>
                  <a:cubicBezTo>
                    <a:pt x="44006" y="14574"/>
                    <a:pt x="43934" y="14514"/>
                    <a:pt x="43863" y="14467"/>
                  </a:cubicBezTo>
                  <a:cubicBezTo>
                    <a:pt x="43827" y="14455"/>
                    <a:pt x="43815" y="14419"/>
                    <a:pt x="43779" y="14407"/>
                  </a:cubicBezTo>
                  <a:cubicBezTo>
                    <a:pt x="43779" y="14407"/>
                    <a:pt x="43779" y="14395"/>
                    <a:pt x="43803" y="14395"/>
                  </a:cubicBezTo>
                  <a:close/>
                  <a:moveTo>
                    <a:pt x="36767" y="14002"/>
                  </a:moveTo>
                  <a:lnTo>
                    <a:pt x="36731" y="14133"/>
                  </a:lnTo>
                  <a:cubicBezTo>
                    <a:pt x="36695" y="14228"/>
                    <a:pt x="36671" y="14312"/>
                    <a:pt x="36636" y="14395"/>
                  </a:cubicBezTo>
                  <a:cubicBezTo>
                    <a:pt x="36594" y="14519"/>
                    <a:pt x="36557" y="14623"/>
                    <a:pt x="36521" y="14712"/>
                  </a:cubicBezTo>
                  <a:lnTo>
                    <a:pt x="36521" y="14712"/>
                  </a:lnTo>
                  <a:cubicBezTo>
                    <a:pt x="36512" y="14626"/>
                    <a:pt x="36502" y="14538"/>
                    <a:pt x="36493" y="14443"/>
                  </a:cubicBezTo>
                  <a:cubicBezTo>
                    <a:pt x="36483" y="14397"/>
                    <a:pt x="36476" y="14348"/>
                    <a:pt x="36470" y="14299"/>
                  </a:cubicBezTo>
                  <a:lnTo>
                    <a:pt x="36470" y="14299"/>
                  </a:lnTo>
                  <a:cubicBezTo>
                    <a:pt x="36469" y="14300"/>
                    <a:pt x="36469" y="14300"/>
                    <a:pt x="36469" y="14300"/>
                  </a:cubicBezTo>
                  <a:lnTo>
                    <a:pt x="36439" y="14340"/>
                  </a:lnTo>
                  <a:lnTo>
                    <a:pt x="36439" y="14340"/>
                  </a:lnTo>
                  <a:cubicBezTo>
                    <a:pt x="36443" y="14333"/>
                    <a:pt x="36450" y="14320"/>
                    <a:pt x="36457" y="14300"/>
                  </a:cubicBezTo>
                  <a:cubicBezTo>
                    <a:pt x="36459" y="14293"/>
                    <a:pt x="36463" y="14285"/>
                    <a:pt x="36467" y="14278"/>
                  </a:cubicBezTo>
                  <a:lnTo>
                    <a:pt x="36467" y="14278"/>
                  </a:lnTo>
                  <a:cubicBezTo>
                    <a:pt x="36468" y="14285"/>
                    <a:pt x="36469" y="14292"/>
                    <a:pt x="36470" y="14299"/>
                  </a:cubicBezTo>
                  <a:lnTo>
                    <a:pt x="36470" y="14299"/>
                  </a:lnTo>
                  <a:cubicBezTo>
                    <a:pt x="36505" y="14276"/>
                    <a:pt x="36529" y="14240"/>
                    <a:pt x="36576" y="14181"/>
                  </a:cubicBezTo>
                  <a:cubicBezTo>
                    <a:pt x="36636" y="14121"/>
                    <a:pt x="36695" y="14062"/>
                    <a:pt x="36767" y="14002"/>
                  </a:cubicBezTo>
                  <a:close/>
                  <a:moveTo>
                    <a:pt x="37148" y="13705"/>
                  </a:moveTo>
                  <a:lnTo>
                    <a:pt x="37159" y="13752"/>
                  </a:lnTo>
                  <a:cubicBezTo>
                    <a:pt x="37148" y="13776"/>
                    <a:pt x="37112" y="13812"/>
                    <a:pt x="37088" y="13824"/>
                  </a:cubicBezTo>
                  <a:cubicBezTo>
                    <a:pt x="37052" y="13859"/>
                    <a:pt x="37040" y="13883"/>
                    <a:pt x="37029" y="13919"/>
                  </a:cubicBezTo>
                  <a:cubicBezTo>
                    <a:pt x="37017" y="13943"/>
                    <a:pt x="36981" y="13978"/>
                    <a:pt x="36969" y="14002"/>
                  </a:cubicBezTo>
                  <a:cubicBezTo>
                    <a:pt x="36933" y="14062"/>
                    <a:pt x="36898" y="14121"/>
                    <a:pt x="36862" y="14181"/>
                  </a:cubicBezTo>
                  <a:lnTo>
                    <a:pt x="36814" y="14264"/>
                  </a:lnTo>
                  <a:lnTo>
                    <a:pt x="36778" y="14359"/>
                  </a:lnTo>
                  <a:cubicBezTo>
                    <a:pt x="36743" y="14419"/>
                    <a:pt x="36719" y="14490"/>
                    <a:pt x="36695" y="14550"/>
                  </a:cubicBezTo>
                  <a:cubicBezTo>
                    <a:pt x="36671" y="14586"/>
                    <a:pt x="36659" y="14609"/>
                    <a:pt x="36624" y="14645"/>
                  </a:cubicBezTo>
                  <a:cubicBezTo>
                    <a:pt x="36600" y="14669"/>
                    <a:pt x="36564" y="14717"/>
                    <a:pt x="36540" y="14740"/>
                  </a:cubicBezTo>
                  <a:cubicBezTo>
                    <a:pt x="36576" y="14657"/>
                    <a:pt x="36624" y="14562"/>
                    <a:pt x="36671" y="14467"/>
                  </a:cubicBezTo>
                  <a:cubicBezTo>
                    <a:pt x="36719" y="14383"/>
                    <a:pt x="36743" y="14300"/>
                    <a:pt x="36778" y="14205"/>
                  </a:cubicBezTo>
                  <a:cubicBezTo>
                    <a:pt x="36802" y="14121"/>
                    <a:pt x="36850" y="14038"/>
                    <a:pt x="36874" y="13943"/>
                  </a:cubicBezTo>
                  <a:cubicBezTo>
                    <a:pt x="36874" y="13931"/>
                    <a:pt x="36898" y="13907"/>
                    <a:pt x="36898" y="13895"/>
                  </a:cubicBezTo>
                  <a:cubicBezTo>
                    <a:pt x="36981" y="13824"/>
                    <a:pt x="37076" y="13764"/>
                    <a:pt x="37148" y="13705"/>
                  </a:cubicBezTo>
                  <a:close/>
                  <a:moveTo>
                    <a:pt x="43827" y="14693"/>
                  </a:moveTo>
                  <a:cubicBezTo>
                    <a:pt x="43863" y="14705"/>
                    <a:pt x="43887" y="14728"/>
                    <a:pt x="43898" y="14752"/>
                  </a:cubicBezTo>
                  <a:cubicBezTo>
                    <a:pt x="43875" y="14728"/>
                    <a:pt x="43863" y="14717"/>
                    <a:pt x="43827" y="14705"/>
                  </a:cubicBezTo>
                  <a:lnTo>
                    <a:pt x="43827" y="14693"/>
                  </a:lnTo>
                  <a:close/>
                  <a:moveTo>
                    <a:pt x="37445" y="14181"/>
                  </a:moveTo>
                  <a:cubicBezTo>
                    <a:pt x="37457" y="14276"/>
                    <a:pt x="37493" y="14359"/>
                    <a:pt x="37505" y="14455"/>
                  </a:cubicBezTo>
                  <a:cubicBezTo>
                    <a:pt x="37517" y="14490"/>
                    <a:pt x="37517" y="14538"/>
                    <a:pt x="37529" y="14586"/>
                  </a:cubicBezTo>
                  <a:cubicBezTo>
                    <a:pt x="37505" y="14586"/>
                    <a:pt x="37493" y="14609"/>
                    <a:pt x="37493" y="14645"/>
                  </a:cubicBezTo>
                  <a:cubicBezTo>
                    <a:pt x="37469" y="14693"/>
                    <a:pt x="37457" y="14728"/>
                    <a:pt x="37445" y="14764"/>
                  </a:cubicBezTo>
                  <a:cubicBezTo>
                    <a:pt x="37445" y="14717"/>
                    <a:pt x="37457" y="14657"/>
                    <a:pt x="37457" y="14609"/>
                  </a:cubicBezTo>
                  <a:lnTo>
                    <a:pt x="37457" y="14467"/>
                  </a:lnTo>
                  <a:lnTo>
                    <a:pt x="37457" y="14336"/>
                  </a:lnTo>
                  <a:cubicBezTo>
                    <a:pt x="37457" y="14288"/>
                    <a:pt x="37457" y="14240"/>
                    <a:pt x="37445" y="14217"/>
                  </a:cubicBezTo>
                  <a:lnTo>
                    <a:pt x="37445" y="14181"/>
                  </a:lnTo>
                  <a:close/>
                  <a:moveTo>
                    <a:pt x="43601" y="14633"/>
                  </a:moveTo>
                  <a:cubicBezTo>
                    <a:pt x="43625" y="14633"/>
                    <a:pt x="43625" y="14645"/>
                    <a:pt x="43636" y="14645"/>
                  </a:cubicBezTo>
                  <a:cubicBezTo>
                    <a:pt x="43636" y="14669"/>
                    <a:pt x="43648" y="14717"/>
                    <a:pt x="43660" y="14764"/>
                  </a:cubicBezTo>
                  <a:cubicBezTo>
                    <a:pt x="43648" y="14728"/>
                    <a:pt x="43636" y="14705"/>
                    <a:pt x="43625" y="14657"/>
                  </a:cubicBezTo>
                  <a:cubicBezTo>
                    <a:pt x="43625" y="14645"/>
                    <a:pt x="43625" y="14645"/>
                    <a:pt x="43601" y="14633"/>
                  </a:cubicBezTo>
                  <a:close/>
                  <a:moveTo>
                    <a:pt x="40791" y="13919"/>
                  </a:moveTo>
                  <a:lnTo>
                    <a:pt x="40791" y="13919"/>
                  </a:lnTo>
                  <a:cubicBezTo>
                    <a:pt x="40862" y="13955"/>
                    <a:pt x="40946" y="14002"/>
                    <a:pt x="41029" y="14062"/>
                  </a:cubicBezTo>
                  <a:cubicBezTo>
                    <a:pt x="41124" y="14109"/>
                    <a:pt x="41196" y="14169"/>
                    <a:pt x="41279" y="14228"/>
                  </a:cubicBezTo>
                  <a:cubicBezTo>
                    <a:pt x="41374" y="14288"/>
                    <a:pt x="41458" y="14347"/>
                    <a:pt x="41553" y="14419"/>
                  </a:cubicBezTo>
                  <a:cubicBezTo>
                    <a:pt x="41577" y="14431"/>
                    <a:pt x="41612" y="14467"/>
                    <a:pt x="41636" y="14478"/>
                  </a:cubicBezTo>
                  <a:cubicBezTo>
                    <a:pt x="41636" y="14514"/>
                    <a:pt x="41624" y="14526"/>
                    <a:pt x="41624" y="14550"/>
                  </a:cubicBezTo>
                  <a:cubicBezTo>
                    <a:pt x="41624" y="14538"/>
                    <a:pt x="41636" y="14514"/>
                    <a:pt x="41636" y="14490"/>
                  </a:cubicBezTo>
                  <a:cubicBezTo>
                    <a:pt x="41696" y="14538"/>
                    <a:pt x="41755" y="14586"/>
                    <a:pt x="41815" y="14645"/>
                  </a:cubicBezTo>
                  <a:cubicBezTo>
                    <a:pt x="41910" y="14693"/>
                    <a:pt x="41982" y="14752"/>
                    <a:pt x="42041" y="14812"/>
                  </a:cubicBezTo>
                  <a:cubicBezTo>
                    <a:pt x="42053" y="14824"/>
                    <a:pt x="42053" y="14836"/>
                    <a:pt x="42077" y="14848"/>
                  </a:cubicBezTo>
                  <a:cubicBezTo>
                    <a:pt x="42077" y="14871"/>
                    <a:pt x="42089" y="14883"/>
                    <a:pt x="42089" y="14895"/>
                  </a:cubicBezTo>
                  <a:lnTo>
                    <a:pt x="42077" y="14895"/>
                  </a:lnTo>
                  <a:cubicBezTo>
                    <a:pt x="41993" y="14871"/>
                    <a:pt x="41934" y="14824"/>
                    <a:pt x="41862" y="14788"/>
                  </a:cubicBezTo>
                  <a:cubicBezTo>
                    <a:pt x="41791" y="14752"/>
                    <a:pt x="41731" y="14717"/>
                    <a:pt x="41660" y="14669"/>
                  </a:cubicBezTo>
                  <a:lnTo>
                    <a:pt x="41255" y="14407"/>
                  </a:lnTo>
                  <a:cubicBezTo>
                    <a:pt x="41136" y="14312"/>
                    <a:pt x="41017" y="14228"/>
                    <a:pt x="40922" y="14157"/>
                  </a:cubicBezTo>
                  <a:cubicBezTo>
                    <a:pt x="40886" y="14121"/>
                    <a:pt x="40850" y="14097"/>
                    <a:pt x="40803" y="14062"/>
                  </a:cubicBezTo>
                  <a:cubicBezTo>
                    <a:pt x="40803" y="14014"/>
                    <a:pt x="40791" y="13955"/>
                    <a:pt x="40791" y="13919"/>
                  </a:cubicBezTo>
                  <a:close/>
                  <a:moveTo>
                    <a:pt x="35947" y="12770"/>
                  </a:moveTo>
                  <a:lnTo>
                    <a:pt x="35897" y="13002"/>
                  </a:lnTo>
                  <a:cubicBezTo>
                    <a:pt x="35862" y="13121"/>
                    <a:pt x="35850" y="13240"/>
                    <a:pt x="35826" y="13359"/>
                  </a:cubicBezTo>
                  <a:cubicBezTo>
                    <a:pt x="35826" y="13442"/>
                    <a:pt x="35803" y="13512"/>
                    <a:pt x="35802" y="13583"/>
                  </a:cubicBezTo>
                  <a:lnTo>
                    <a:pt x="35802" y="13583"/>
                  </a:lnTo>
                  <a:cubicBezTo>
                    <a:pt x="35802" y="13574"/>
                    <a:pt x="35804" y="13574"/>
                    <a:pt x="35826" y="13574"/>
                  </a:cubicBezTo>
                  <a:cubicBezTo>
                    <a:pt x="35849" y="13550"/>
                    <a:pt x="35883" y="13532"/>
                    <a:pt x="35920" y="13512"/>
                  </a:cubicBezTo>
                  <a:lnTo>
                    <a:pt x="35920" y="13512"/>
                  </a:lnTo>
                  <a:cubicBezTo>
                    <a:pt x="35911" y="13583"/>
                    <a:pt x="35903" y="13652"/>
                    <a:pt x="35897" y="13716"/>
                  </a:cubicBezTo>
                  <a:cubicBezTo>
                    <a:pt x="35862" y="13931"/>
                    <a:pt x="35862" y="14133"/>
                    <a:pt x="35874" y="14312"/>
                  </a:cubicBezTo>
                  <a:cubicBezTo>
                    <a:pt x="35862" y="14383"/>
                    <a:pt x="35862" y="14431"/>
                    <a:pt x="35862" y="14431"/>
                  </a:cubicBezTo>
                  <a:cubicBezTo>
                    <a:pt x="35862" y="14431"/>
                    <a:pt x="35874" y="14407"/>
                    <a:pt x="35897" y="14347"/>
                  </a:cubicBezTo>
                  <a:cubicBezTo>
                    <a:pt x="35909" y="14407"/>
                    <a:pt x="35909" y="14478"/>
                    <a:pt x="35921" y="14538"/>
                  </a:cubicBezTo>
                  <a:cubicBezTo>
                    <a:pt x="35981" y="14776"/>
                    <a:pt x="36088" y="14955"/>
                    <a:pt x="36171" y="15062"/>
                  </a:cubicBezTo>
                  <a:cubicBezTo>
                    <a:pt x="36219" y="15121"/>
                    <a:pt x="36267" y="15145"/>
                    <a:pt x="36290" y="15181"/>
                  </a:cubicBezTo>
                  <a:cubicBezTo>
                    <a:pt x="36326" y="15205"/>
                    <a:pt x="36338" y="15205"/>
                    <a:pt x="36338" y="15205"/>
                  </a:cubicBezTo>
                  <a:lnTo>
                    <a:pt x="36290" y="15157"/>
                  </a:lnTo>
                  <a:cubicBezTo>
                    <a:pt x="36267" y="15133"/>
                    <a:pt x="36231" y="15098"/>
                    <a:pt x="36195" y="15038"/>
                  </a:cubicBezTo>
                  <a:cubicBezTo>
                    <a:pt x="36100" y="14943"/>
                    <a:pt x="36016" y="14740"/>
                    <a:pt x="35981" y="14526"/>
                  </a:cubicBezTo>
                  <a:cubicBezTo>
                    <a:pt x="35969" y="14407"/>
                    <a:pt x="35957" y="14288"/>
                    <a:pt x="35957" y="14145"/>
                  </a:cubicBezTo>
                  <a:lnTo>
                    <a:pt x="35957" y="14121"/>
                  </a:lnTo>
                  <a:lnTo>
                    <a:pt x="35993" y="13943"/>
                  </a:lnTo>
                  <a:cubicBezTo>
                    <a:pt x="36016" y="13871"/>
                    <a:pt x="36028" y="13776"/>
                    <a:pt x="36040" y="13705"/>
                  </a:cubicBezTo>
                  <a:lnTo>
                    <a:pt x="36088" y="13431"/>
                  </a:lnTo>
                  <a:lnTo>
                    <a:pt x="36088" y="13419"/>
                  </a:lnTo>
                  <a:cubicBezTo>
                    <a:pt x="36064" y="13443"/>
                    <a:pt x="36016" y="13466"/>
                    <a:pt x="35981" y="13478"/>
                  </a:cubicBezTo>
                  <a:cubicBezTo>
                    <a:pt x="35960" y="13491"/>
                    <a:pt x="35939" y="13502"/>
                    <a:pt x="35920" y="13512"/>
                  </a:cubicBezTo>
                  <a:lnTo>
                    <a:pt x="35920" y="13512"/>
                  </a:lnTo>
                  <a:cubicBezTo>
                    <a:pt x="35931" y="13426"/>
                    <a:pt x="35944" y="13337"/>
                    <a:pt x="35957" y="13252"/>
                  </a:cubicBezTo>
                  <a:cubicBezTo>
                    <a:pt x="35957" y="13193"/>
                    <a:pt x="35969" y="13157"/>
                    <a:pt x="35969" y="13097"/>
                  </a:cubicBezTo>
                  <a:cubicBezTo>
                    <a:pt x="35969" y="13002"/>
                    <a:pt x="35957" y="12919"/>
                    <a:pt x="35957" y="12823"/>
                  </a:cubicBezTo>
                  <a:cubicBezTo>
                    <a:pt x="35953" y="12805"/>
                    <a:pt x="35949" y="12787"/>
                    <a:pt x="35947" y="12770"/>
                  </a:cubicBezTo>
                  <a:close/>
                  <a:moveTo>
                    <a:pt x="37255" y="14252"/>
                  </a:moveTo>
                  <a:cubicBezTo>
                    <a:pt x="37255" y="14288"/>
                    <a:pt x="37267" y="14312"/>
                    <a:pt x="37267" y="14347"/>
                  </a:cubicBezTo>
                  <a:cubicBezTo>
                    <a:pt x="37279" y="14395"/>
                    <a:pt x="37279" y="14431"/>
                    <a:pt x="37279" y="14478"/>
                  </a:cubicBezTo>
                  <a:cubicBezTo>
                    <a:pt x="37279" y="14526"/>
                    <a:pt x="37290" y="14574"/>
                    <a:pt x="37290" y="14633"/>
                  </a:cubicBezTo>
                  <a:cubicBezTo>
                    <a:pt x="37290" y="14669"/>
                    <a:pt x="37290" y="14728"/>
                    <a:pt x="37314" y="14776"/>
                  </a:cubicBezTo>
                  <a:lnTo>
                    <a:pt x="37314" y="14931"/>
                  </a:lnTo>
                  <a:cubicBezTo>
                    <a:pt x="37326" y="14955"/>
                    <a:pt x="37326" y="15002"/>
                    <a:pt x="37326" y="15050"/>
                  </a:cubicBezTo>
                  <a:cubicBezTo>
                    <a:pt x="37326" y="15086"/>
                    <a:pt x="37326" y="15133"/>
                    <a:pt x="37314" y="15181"/>
                  </a:cubicBezTo>
                  <a:cubicBezTo>
                    <a:pt x="37314" y="15201"/>
                    <a:pt x="37314" y="15221"/>
                    <a:pt x="37300" y="15240"/>
                  </a:cubicBezTo>
                  <a:lnTo>
                    <a:pt x="37300" y="15240"/>
                  </a:lnTo>
                  <a:lnTo>
                    <a:pt x="37290" y="15193"/>
                  </a:lnTo>
                  <a:cubicBezTo>
                    <a:pt x="37289" y="15200"/>
                    <a:pt x="37287" y="15207"/>
                    <a:pt x="37285" y="15214"/>
                  </a:cubicBezTo>
                  <a:lnTo>
                    <a:pt x="37285" y="15214"/>
                  </a:lnTo>
                  <a:cubicBezTo>
                    <a:pt x="37278" y="15149"/>
                    <a:pt x="37276" y="15071"/>
                    <a:pt x="37267" y="15002"/>
                  </a:cubicBezTo>
                  <a:cubicBezTo>
                    <a:pt x="37255" y="14812"/>
                    <a:pt x="37231" y="14633"/>
                    <a:pt x="37231" y="14490"/>
                  </a:cubicBezTo>
                  <a:lnTo>
                    <a:pt x="37231" y="14336"/>
                  </a:lnTo>
                  <a:lnTo>
                    <a:pt x="37231" y="14288"/>
                  </a:lnTo>
                  <a:cubicBezTo>
                    <a:pt x="37231" y="14276"/>
                    <a:pt x="37255" y="14252"/>
                    <a:pt x="37255" y="14252"/>
                  </a:cubicBezTo>
                  <a:close/>
                  <a:moveTo>
                    <a:pt x="36614" y="15191"/>
                  </a:moveTo>
                  <a:cubicBezTo>
                    <a:pt x="36620" y="15232"/>
                    <a:pt x="36624" y="15252"/>
                    <a:pt x="36624" y="15252"/>
                  </a:cubicBezTo>
                  <a:cubicBezTo>
                    <a:pt x="36624" y="15252"/>
                    <a:pt x="36621" y="15230"/>
                    <a:pt x="36614" y="15191"/>
                  </a:cubicBezTo>
                  <a:close/>
                  <a:moveTo>
                    <a:pt x="40862" y="15109"/>
                  </a:moveTo>
                  <a:cubicBezTo>
                    <a:pt x="40886" y="15109"/>
                    <a:pt x="40898" y="15121"/>
                    <a:pt x="40898" y="15121"/>
                  </a:cubicBezTo>
                  <a:cubicBezTo>
                    <a:pt x="40958" y="15169"/>
                    <a:pt x="41029" y="15193"/>
                    <a:pt x="41100" y="15252"/>
                  </a:cubicBezTo>
                  <a:cubicBezTo>
                    <a:pt x="41029" y="15205"/>
                    <a:pt x="40946" y="15181"/>
                    <a:pt x="40862" y="15133"/>
                  </a:cubicBezTo>
                  <a:lnTo>
                    <a:pt x="40862" y="15109"/>
                  </a:lnTo>
                  <a:close/>
                  <a:moveTo>
                    <a:pt x="40839" y="14431"/>
                  </a:moveTo>
                  <a:cubicBezTo>
                    <a:pt x="40922" y="14490"/>
                    <a:pt x="41041" y="14550"/>
                    <a:pt x="41148" y="14609"/>
                  </a:cubicBezTo>
                  <a:cubicBezTo>
                    <a:pt x="41279" y="14681"/>
                    <a:pt x="41434" y="14764"/>
                    <a:pt x="41577" y="14836"/>
                  </a:cubicBezTo>
                  <a:cubicBezTo>
                    <a:pt x="41648" y="14859"/>
                    <a:pt x="41731" y="14907"/>
                    <a:pt x="41803" y="14943"/>
                  </a:cubicBezTo>
                  <a:lnTo>
                    <a:pt x="42029" y="15026"/>
                  </a:lnTo>
                  <a:cubicBezTo>
                    <a:pt x="42065" y="15038"/>
                    <a:pt x="42101" y="15062"/>
                    <a:pt x="42148" y="15074"/>
                  </a:cubicBezTo>
                  <a:cubicBezTo>
                    <a:pt x="42184" y="15074"/>
                    <a:pt x="42220" y="15133"/>
                    <a:pt x="42255" y="15193"/>
                  </a:cubicBezTo>
                  <a:cubicBezTo>
                    <a:pt x="42285" y="15247"/>
                    <a:pt x="42309" y="15294"/>
                    <a:pt x="42330" y="15340"/>
                  </a:cubicBezTo>
                  <a:lnTo>
                    <a:pt x="42330" y="15340"/>
                  </a:lnTo>
                  <a:cubicBezTo>
                    <a:pt x="42321" y="15335"/>
                    <a:pt x="42312" y="15329"/>
                    <a:pt x="42303" y="15324"/>
                  </a:cubicBezTo>
                  <a:cubicBezTo>
                    <a:pt x="42267" y="15276"/>
                    <a:pt x="42208" y="15252"/>
                    <a:pt x="42148" y="15217"/>
                  </a:cubicBezTo>
                  <a:lnTo>
                    <a:pt x="41970" y="15133"/>
                  </a:lnTo>
                  <a:lnTo>
                    <a:pt x="41802" y="15044"/>
                  </a:lnTo>
                  <a:lnTo>
                    <a:pt x="41802" y="15044"/>
                  </a:lnTo>
                  <a:cubicBezTo>
                    <a:pt x="41819" y="15056"/>
                    <a:pt x="41835" y="15070"/>
                    <a:pt x="41851" y="15086"/>
                  </a:cubicBezTo>
                  <a:cubicBezTo>
                    <a:pt x="41886" y="15121"/>
                    <a:pt x="41934" y="15157"/>
                    <a:pt x="41970" y="15193"/>
                  </a:cubicBezTo>
                  <a:cubicBezTo>
                    <a:pt x="42041" y="15252"/>
                    <a:pt x="42101" y="15312"/>
                    <a:pt x="42148" y="15360"/>
                  </a:cubicBezTo>
                  <a:lnTo>
                    <a:pt x="42208" y="15419"/>
                  </a:lnTo>
                  <a:cubicBezTo>
                    <a:pt x="42208" y="15419"/>
                    <a:pt x="42172" y="15383"/>
                    <a:pt x="42124" y="15360"/>
                  </a:cubicBezTo>
                  <a:cubicBezTo>
                    <a:pt x="42089" y="15324"/>
                    <a:pt x="42029" y="15276"/>
                    <a:pt x="41934" y="15217"/>
                  </a:cubicBezTo>
                  <a:lnTo>
                    <a:pt x="41803" y="15133"/>
                  </a:lnTo>
                  <a:cubicBezTo>
                    <a:pt x="41765" y="15105"/>
                    <a:pt x="41728" y="15084"/>
                    <a:pt x="41684" y="15059"/>
                  </a:cubicBezTo>
                  <a:lnTo>
                    <a:pt x="41684" y="15059"/>
                  </a:lnTo>
                  <a:cubicBezTo>
                    <a:pt x="41748" y="15109"/>
                    <a:pt x="41818" y="15168"/>
                    <a:pt x="41894" y="15228"/>
                  </a:cubicBezTo>
                  <a:lnTo>
                    <a:pt x="41894" y="15228"/>
                  </a:lnTo>
                  <a:cubicBezTo>
                    <a:pt x="41899" y="15232"/>
                    <a:pt x="41905" y="15236"/>
                    <a:pt x="41910" y="15240"/>
                  </a:cubicBezTo>
                  <a:cubicBezTo>
                    <a:pt x="41905" y="15236"/>
                    <a:pt x="41899" y="15232"/>
                    <a:pt x="41894" y="15228"/>
                  </a:cubicBezTo>
                  <a:lnTo>
                    <a:pt x="41894" y="15228"/>
                  </a:lnTo>
                  <a:cubicBezTo>
                    <a:pt x="41840" y="15186"/>
                    <a:pt x="41785" y="15154"/>
                    <a:pt x="41731" y="15121"/>
                  </a:cubicBezTo>
                  <a:cubicBezTo>
                    <a:pt x="41672" y="15074"/>
                    <a:pt x="41612" y="15038"/>
                    <a:pt x="41553" y="15014"/>
                  </a:cubicBezTo>
                  <a:cubicBezTo>
                    <a:pt x="41493" y="14990"/>
                    <a:pt x="41434" y="14943"/>
                    <a:pt x="41374" y="14907"/>
                  </a:cubicBezTo>
                  <a:cubicBezTo>
                    <a:pt x="41327" y="14883"/>
                    <a:pt x="41267" y="14859"/>
                    <a:pt x="41220" y="14836"/>
                  </a:cubicBezTo>
                  <a:lnTo>
                    <a:pt x="41220" y="14836"/>
                  </a:lnTo>
                  <a:cubicBezTo>
                    <a:pt x="41255" y="14848"/>
                    <a:pt x="41279" y="14859"/>
                    <a:pt x="41315" y="14859"/>
                  </a:cubicBezTo>
                  <a:cubicBezTo>
                    <a:pt x="41434" y="14931"/>
                    <a:pt x="41553" y="14990"/>
                    <a:pt x="41648" y="15038"/>
                  </a:cubicBezTo>
                  <a:cubicBezTo>
                    <a:pt x="41661" y="15046"/>
                    <a:pt x="41673" y="15053"/>
                    <a:pt x="41684" y="15059"/>
                  </a:cubicBezTo>
                  <a:lnTo>
                    <a:pt x="41684" y="15059"/>
                  </a:lnTo>
                  <a:cubicBezTo>
                    <a:pt x="41664" y="15043"/>
                    <a:pt x="41644" y="15028"/>
                    <a:pt x="41624" y="15014"/>
                  </a:cubicBezTo>
                  <a:cubicBezTo>
                    <a:pt x="41589" y="14979"/>
                    <a:pt x="41565" y="14967"/>
                    <a:pt x="41529" y="14943"/>
                  </a:cubicBezTo>
                  <a:lnTo>
                    <a:pt x="41529" y="14943"/>
                  </a:lnTo>
                  <a:cubicBezTo>
                    <a:pt x="41565" y="14955"/>
                    <a:pt x="41589" y="14955"/>
                    <a:pt x="41612" y="14967"/>
                  </a:cubicBezTo>
                  <a:cubicBezTo>
                    <a:pt x="41672" y="15002"/>
                    <a:pt x="41731" y="15014"/>
                    <a:pt x="41791" y="15038"/>
                  </a:cubicBezTo>
                  <a:lnTo>
                    <a:pt x="41802" y="15044"/>
                  </a:lnTo>
                  <a:lnTo>
                    <a:pt x="41802" y="15044"/>
                  </a:lnTo>
                  <a:cubicBezTo>
                    <a:pt x="41770" y="15019"/>
                    <a:pt x="41735" y="14998"/>
                    <a:pt x="41696" y="14967"/>
                  </a:cubicBezTo>
                  <a:cubicBezTo>
                    <a:pt x="41589" y="14895"/>
                    <a:pt x="41493" y="14824"/>
                    <a:pt x="41374" y="14740"/>
                  </a:cubicBezTo>
                  <a:cubicBezTo>
                    <a:pt x="41255" y="14669"/>
                    <a:pt x="41136" y="14609"/>
                    <a:pt x="41029" y="14550"/>
                  </a:cubicBezTo>
                  <a:cubicBezTo>
                    <a:pt x="40969" y="14526"/>
                    <a:pt x="40910" y="14490"/>
                    <a:pt x="40862" y="14478"/>
                  </a:cubicBezTo>
                  <a:cubicBezTo>
                    <a:pt x="40850" y="14478"/>
                    <a:pt x="40839" y="14467"/>
                    <a:pt x="40839" y="14467"/>
                  </a:cubicBezTo>
                  <a:lnTo>
                    <a:pt x="40839" y="14431"/>
                  </a:lnTo>
                  <a:close/>
                  <a:moveTo>
                    <a:pt x="37231" y="15360"/>
                  </a:moveTo>
                  <a:cubicBezTo>
                    <a:pt x="37231" y="15429"/>
                    <a:pt x="37225" y="15492"/>
                    <a:pt x="37221" y="15521"/>
                  </a:cubicBezTo>
                  <a:lnTo>
                    <a:pt x="37221" y="15521"/>
                  </a:lnTo>
                  <a:cubicBezTo>
                    <a:pt x="37220" y="15493"/>
                    <a:pt x="37219" y="15463"/>
                    <a:pt x="37219" y="15431"/>
                  </a:cubicBezTo>
                  <a:cubicBezTo>
                    <a:pt x="37219" y="15395"/>
                    <a:pt x="37231" y="15371"/>
                    <a:pt x="37231" y="15360"/>
                  </a:cubicBezTo>
                  <a:close/>
                  <a:moveTo>
                    <a:pt x="39134" y="15517"/>
                  </a:moveTo>
                  <a:lnTo>
                    <a:pt x="39134" y="15517"/>
                  </a:lnTo>
                  <a:cubicBezTo>
                    <a:pt x="39128" y="15545"/>
                    <a:pt x="39124" y="15562"/>
                    <a:pt x="39124" y="15562"/>
                  </a:cubicBezTo>
                  <a:cubicBezTo>
                    <a:pt x="39124" y="15562"/>
                    <a:pt x="39131" y="15549"/>
                    <a:pt x="39134" y="15517"/>
                  </a:cubicBezTo>
                  <a:close/>
                  <a:moveTo>
                    <a:pt x="34064" y="14919"/>
                  </a:moveTo>
                  <a:lnTo>
                    <a:pt x="34064" y="14919"/>
                  </a:lnTo>
                  <a:cubicBezTo>
                    <a:pt x="34052" y="15074"/>
                    <a:pt x="34016" y="15252"/>
                    <a:pt x="33981" y="15431"/>
                  </a:cubicBezTo>
                  <a:cubicBezTo>
                    <a:pt x="33957" y="15490"/>
                    <a:pt x="33933" y="15550"/>
                    <a:pt x="33921" y="15610"/>
                  </a:cubicBezTo>
                  <a:cubicBezTo>
                    <a:pt x="33921" y="15621"/>
                    <a:pt x="33921" y="15621"/>
                    <a:pt x="33897" y="15633"/>
                  </a:cubicBezTo>
                  <a:cubicBezTo>
                    <a:pt x="33921" y="15562"/>
                    <a:pt x="33921" y="15490"/>
                    <a:pt x="33933" y="15419"/>
                  </a:cubicBezTo>
                  <a:cubicBezTo>
                    <a:pt x="33945" y="15324"/>
                    <a:pt x="33945" y="15240"/>
                    <a:pt x="33945" y="15193"/>
                  </a:cubicBezTo>
                  <a:lnTo>
                    <a:pt x="33945" y="15145"/>
                  </a:lnTo>
                  <a:cubicBezTo>
                    <a:pt x="33992" y="15074"/>
                    <a:pt x="34040" y="15002"/>
                    <a:pt x="34064" y="14919"/>
                  </a:cubicBezTo>
                  <a:close/>
                  <a:moveTo>
                    <a:pt x="44446" y="15657"/>
                  </a:moveTo>
                  <a:lnTo>
                    <a:pt x="44482" y="15681"/>
                  </a:lnTo>
                  <a:cubicBezTo>
                    <a:pt x="44482" y="15669"/>
                    <a:pt x="44470" y="15669"/>
                    <a:pt x="44446" y="15657"/>
                  </a:cubicBezTo>
                  <a:close/>
                  <a:moveTo>
                    <a:pt x="44482" y="15681"/>
                  </a:moveTo>
                  <a:lnTo>
                    <a:pt x="44494" y="15693"/>
                  </a:lnTo>
                  <a:cubicBezTo>
                    <a:pt x="44494" y="15693"/>
                    <a:pt x="44494" y="15681"/>
                    <a:pt x="44482" y="15681"/>
                  </a:cubicBezTo>
                  <a:close/>
                  <a:moveTo>
                    <a:pt x="42812" y="15721"/>
                  </a:moveTo>
                  <a:cubicBezTo>
                    <a:pt x="42813" y="15723"/>
                    <a:pt x="42814" y="15726"/>
                    <a:pt x="42815" y="15729"/>
                  </a:cubicBezTo>
                  <a:cubicBezTo>
                    <a:pt x="42815" y="15725"/>
                    <a:pt x="42814" y="15723"/>
                    <a:pt x="42812" y="15721"/>
                  </a:cubicBezTo>
                  <a:close/>
                  <a:moveTo>
                    <a:pt x="42815" y="15729"/>
                  </a:moveTo>
                  <a:lnTo>
                    <a:pt x="42815" y="15729"/>
                  </a:lnTo>
                  <a:cubicBezTo>
                    <a:pt x="42817" y="15736"/>
                    <a:pt x="42819" y="15742"/>
                    <a:pt x="42820" y="15749"/>
                  </a:cubicBezTo>
                  <a:lnTo>
                    <a:pt x="42820" y="15749"/>
                  </a:lnTo>
                  <a:lnTo>
                    <a:pt x="42815" y="15741"/>
                  </a:lnTo>
                  <a:lnTo>
                    <a:pt x="42828" y="15774"/>
                  </a:lnTo>
                  <a:lnTo>
                    <a:pt x="42828" y="15774"/>
                  </a:lnTo>
                  <a:cubicBezTo>
                    <a:pt x="42826" y="15767"/>
                    <a:pt x="42823" y="15759"/>
                    <a:pt x="42820" y="15749"/>
                  </a:cubicBezTo>
                  <a:lnTo>
                    <a:pt x="42820" y="15749"/>
                  </a:lnTo>
                  <a:lnTo>
                    <a:pt x="42839" y="15776"/>
                  </a:lnTo>
                  <a:cubicBezTo>
                    <a:pt x="42839" y="15776"/>
                    <a:pt x="42827" y="15752"/>
                    <a:pt x="42815" y="15729"/>
                  </a:cubicBezTo>
                  <a:close/>
                  <a:moveTo>
                    <a:pt x="42828" y="15774"/>
                  </a:moveTo>
                  <a:lnTo>
                    <a:pt x="42828" y="15774"/>
                  </a:lnTo>
                  <a:cubicBezTo>
                    <a:pt x="42834" y="15791"/>
                    <a:pt x="42839" y="15800"/>
                    <a:pt x="42839" y="15800"/>
                  </a:cubicBezTo>
                  <a:lnTo>
                    <a:pt x="42828" y="15774"/>
                  </a:lnTo>
                  <a:close/>
                  <a:moveTo>
                    <a:pt x="40862" y="15383"/>
                  </a:moveTo>
                  <a:cubicBezTo>
                    <a:pt x="41065" y="15467"/>
                    <a:pt x="41327" y="15562"/>
                    <a:pt x="41565" y="15705"/>
                  </a:cubicBezTo>
                  <a:cubicBezTo>
                    <a:pt x="41636" y="15741"/>
                    <a:pt x="41696" y="15776"/>
                    <a:pt x="41779" y="15824"/>
                  </a:cubicBezTo>
                  <a:cubicBezTo>
                    <a:pt x="41839" y="15860"/>
                    <a:pt x="41910" y="15907"/>
                    <a:pt x="41970" y="15955"/>
                  </a:cubicBezTo>
                  <a:lnTo>
                    <a:pt x="41984" y="15974"/>
                  </a:lnTo>
                  <a:lnTo>
                    <a:pt x="41984" y="15974"/>
                  </a:lnTo>
                  <a:cubicBezTo>
                    <a:pt x="41916" y="15939"/>
                    <a:pt x="41848" y="15894"/>
                    <a:pt x="41791" y="15860"/>
                  </a:cubicBezTo>
                  <a:cubicBezTo>
                    <a:pt x="41505" y="15705"/>
                    <a:pt x="41196" y="15562"/>
                    <a:pt x="40934" y="15490"/>
                  </a:cubicBezTo>
                  <a:cubicBezTo>
                    <a:pt x="40910" y="15479"/>
                    <a:pt x="40874" y="15479"/>
                    <a:pt x="40850" y="15467"/>
                  </a:cubicBezTo>
                  <a:cubicBezTo>
                    <a:pt x="40850" y="15431"/>
                    <a:pt x="40850" y="15407"/>
                    <a:pt x="40862" y="15383"/>
                  </a:cubicBezTo>
                  <a:close/>
                  <a:moveTo>
                    <a:pt x="37648" y="16050"/>
                  </a:moveTo>
                  <a:lnTo>
                    <a:pt x="37648" y="16050"/>
                  </a:lnTo>
                  <a:cubicBezTo>
                    <a:pt x="37654" y="16062"/>
                    <a:pt x="37663" y="16068"/>
                    <a:pt x="37670" y="16072"/>
                  </a:cubicBezTo>
                  <a:lnTo>
                    <a:pt x="37670" y="16072"/>
                  </a:lnTo>
                  <a:lnTo>
                    <a:pt x="37648" y="16050"/>
                  </a:lnTo>
                  <a:close/>
                  <a:moveTo>
                    <a:pt x="33397" y="15229"/>
                  </a:moveTo>
                  <a:cubicBezTo>
                    <a:pt x="33397" y="15240"/>
                    <a:pt x="33373" y="15252"/>
                    <a:pt x="33373" y="15264"/>
                  </a:cubicBezTo>
                  <a:cubicBezTo>
                    <a:pt x="33314" y="15288"/>
                    <a:pt x="33278" y="15312"/>
                    <a:pt x="33195" y="15348"/>
                  </a:cubicBezTo>
                  <a:cubicBezTo>
                    <a:pt x="33099" y="15383"/>
                    <a:pt x="33004" y="15443"/>
                    <a:pt x="32885" y="15502"/>
                  </a:cubicBezTo>
                  <a:cubicBezTo>
                    <a:pt x="32790" y="15562"/>
                    <a:pt x="32671" y="15645"/>
                    <a:pt x="32552" y="15717"/>
                  </a:cubicBezTo>
                  <a:cubicBezTo>
                    <a:pt x="32349" y="15836"/>
                    <a:pt x="32159" y="15967"/>
                    <a:pt x="32016" y="16074"/>
                  </a:cubicBezTo>
                  <a:lnTo>
                    <a:pt x="32028" y="16062"/>
                  </a:lnTo>
                  <a:cubicBezTo>
                    <a:pt x="32087" y="16014"/>
                    <a:pt x="32147" y="15955"/>
                    <a:pt x="32206" y="15907"/>
                  </a:cubicBezTo>
                  <a:cubicBezTo>
                    <a:pt x="32266" y="15860"/>
                    <a:pt x="32337" y="15800"/>
                    <a:pt x="32409" y="15764"/>
                  </a:cubicBezTo>
                  <a:cubicBezTo>
                    <a:pt x="32492" y="15717"/>
                    <a:pt x="32564" y="15657"/>
                    <a:pt x="32623" y="15610"/>
                  </a:cubicBezTo>
                  <a:lnTo>
                    <a:pt x="32838" y="15479"/>
                  </a:lnTo>
                  <a:cubicBezTo>
                    <a:pt x="32921" y="15431"/>
                    <a:pt x="32992" y="15407"/>
                    <a:pt x="33064" y="15360"/>
                  </a:cubicBezTo>
                  <a:cubicBezTo>
                    <a:pt x="33135" y="15324"/>
                    <a:pt x="33219" y="15300"/>
                    <a:pt x="33278" y="15264"/>
                  </a:cubicBezTo>
                  <a:cubicBezTo>
                    <a:pt x="33314" y="15252"/>
                    <a:pt x="33349" y="15240"/>
                    <a:pt x="33397" y="15229"/>
                  </a:cubicBezTo>
                  <a:close/>
                  <a:moveTo>
                    <a:pt x="37670" y="16072"/>
                  </a:moveTo>
                  <a:lnTo>
                    <a:pt x="37683" y="16086"/>
                  </a:lnTo>
                  <a:cubicBezTo>
                    <a:pt x="37683" y="16080"/>
                    <a:pt x="37677" y="16077"/>
                    <a:pt x="37670" y="16072"/>
                  </a:cubicBezTo>
                  <a:close/>
                  <a:moveTo>
                    <a:pt x="38489" y="16071"/>
                  </a:moveTo>
                  <a:lnTo>
                    <a:pt x="38489" y="16071"/>
                  </a:lnTo>
                  <a:cubicBezTo>
                    <a:pt x="38476" y="16077"/>
                    <a:pt x="38465" y="16082"/>
                    <a:pt x="38457" y="16086"/>
                  </a:cubicBezTo>
                  <a:cubicBezTo>
                    <a:pt x="38467" y="16083"/>
                    <a:pt x="38478" y="16077"/>
                    <a:pt x="38489" y="16071"/>
                  </a:cubicBezTo>
                  <a:close/>
                  <a:moveTo>
                    <a:pt x="37683" y="16086"/>
                  </a:moveTo>
                  <a:lnTo>
                    <a:pt x="37695" y="16098"/>
                  </a:lnTo>
                  <a:cubicBezTo>
                    <a:pt x="37695" y="16098"/>
                    <a:pt x="37695" y="16086"/>
                    <a:pt x="37683" y="16086"/>
                  </a:cubicBezTo>
                  <a:close/>
                  <a:moveTo>
                    <a:pt x="38457" y="16086"/>
                  </a:moveTo>
                  <a:cubicBezTo>
                    <a:pt x="38410" y="16098"/>
                    <a:pt x="38398" y="16098"/>
                    <a:pt x="38398" y="16098"/>
                  </a:cubicBezTo>
                  <a:cubicBezTo>
                    <a:pt x="38398" y="16098"/>
                    <a:pt x="38422" y="16098"/>
                    <a:pt x="38457" y="16086"/>
                  </a:cubicBezTo>
                  <a:close/>
                  <a:moveTo>
                    <a:pt x="45214" y="16059"/>
                  </a:moveTo>
                  <a:cubicBezTo>
                    <a:pt x="45227" y="16093"/>
                    <a:pt x="45244" y="16110"/>
                    <a:pt x="45244" y="16110"/>
                  </a:cubicBezTo>
                  <a:cubicBezTo>
                    <a:pt x="45244" y="16110"/>
                    <a:pt x="45244" y="16099"/>
                    <a:pt x="45214" y="16059"/>
                  </a:cubicBezTo>
                  <a:close/>
                  <a:moveTo>
                    <a:pt x="48125" y="16145"/>
                  </a:moveTo>
                  <a:cubicBezTo>
                    <a:pt x="48173" y="16157"/>
                    <a:pt x="48208" y="16157"/>
                    <a:pt x="48232" y="16157"/>
                  </a:cubicBezTo>
                  <a:cubicBezTo>
                    <a:pt x="48208" y="16145"/>
                    <a:pt x="48173" y="16145"/>
                    <a:pt x="48125" y="16145"/>
                  </a:cubicBezTo>
                  <a:close/>
                  <a:moveTo>
                    <a:pt x="42232" y="16133"/>
                  </a:moveTo>
                  <a:cubicBezTo>
                    <a:pt x="42232" y="16157"/>
                    <a:pt x="42267" y="16181"/>
                    <a:pt x="42279" y="16193"/>
                  </a:cubicBezTo>
                  <a:lnTo>
                    <a:pt x="42243" y="16157"/>
                  </a:lnTo>
                  <a:cubicBezTo>
                    <a:pt x="42243" y="16145"/>
                    <a:pt x="42232" y="16145"/>
                    <a:pt x="42232" y="16133"/>
                  </a:cubicBezTo>
                  <a:close/>
                  <a:moveTo>
                    <a:pt x="26706" y="16443"/>
                  </a:moveTo>
                  <a:cubicBezTo>
                    <a:pt x="26706" y="16443"/>
                    <a:pt x="26706" y="16455"/>
                    <a:pt x="26730" y="16455"/>
                  </a:cubicBezTo>
                  <a:lnTo>
                    <a:pt x="26706" y="16443"/>
                  </a:lnTo>
                  <a:close/>
                  <a:moveTo>
                    <a:pt x="26551" y="16550"/>
                  </a:moveTo>
                  <a:cubicBezTo>
                    <a:pt x="26551" y="16550"/>
                    <a:pt x="26551" y="16562"/>
                    <a:pt x="26575" y="16598"/>
                  </a:cubicBezTo>
                  <a:cubicBezTo>
                    <a:pt x="26563" y="16562"/>
                    <a:pt x="26551" y="16550"/>
                    <a:pt x="26551" y="16550"/>
                  </a:cubicBezTo>
                  <a:close/>
                  <a:moveTo>
                    <a:pt x="26753" y="16598"/>
                  </a:moveTo>
                  <a:cubicBezTo>
                    <a:pt x="26753" y="16598"/>
                    <a:pt x="26753" y="16610"/>
                    <a:pt x="26777" y="16610"/>
                  </a:cubicBezTo>
                  <a:lnTo>
                    <a:pt x="26753" y="16598"/>
                  </a:lnTo>
                  <a:close/>
                  <a:moveTo>
                    <a:pt x="26575" y="16598"/>
                  </a:moveTo>
                  <a:lnTo>
                    <a:pt x="26592" y="16611"/>
                  </a:lnTo>
                  <a:lnTo>
                    <a:pt x="26592" y="16611"/>
                  </a:lnTo>
                  <a:cubicBezTo>
                    <a:pt x="26588" y="16606"/>
                    <a:pt x="26583" y="16602"/>
                    <a:pt x="26575" y="16598"/>
                  </a:cubicBezTo>
                  <a:close/>
                  <a:moveTo>
                    <a:pt x="26777" y="16610"/>
                  </a:moveTo>
                  <a:cubicBezTo>
                    <a:pt x="26777" y="16622"/>
                    <a:pt x="26789" y="16622"/>
                    <a:pt x="26801" y="16633"/>
                  </a:cubicBezTo>
                  <a:cubicBezTo>
                    <a:pt x="26789" y="16622"/>
                    <a:pt x="26789" y="16610"/>
                    <a:pt x="26777" y="16610"/>
                  </a:cubicBezTo>
                  <a:close/>
                  <a:moveTo>
                    <a:pt x="26801" y="16633"/>
                  </a:moveTo>
                  <a:lnTo>
                    <a:pt x="26801" y="16633"/>
                  </a:lnTo>
                  <a:cubicBezTo>
                    <a:pt x="26806" y="16644"/>
                    <a:pt x="26816" y="16652"/>
                    <a:pt x="26827" y="16659"/>
                  </a:cubicBezTo>
                  <a:lnTo>
                    <a:pt x="26827" y="16659"/>
                  </a:lnTo>
                  <a:lnTo>
                    <a:pt x="26801" y="16633"/>
                  </a:lnTo>
                  <a:close/>
                  <a:moveTo>
                    <a:pt x="27206" y="16705"/>
                  </a:moveTo>
                  <a:lnTo>
                    <a:pt x="27223" y="16731"/>
                  </a:lnTo>
                  <a:lnTo>
                    <a:pt x="27223" y="16731"/>
                  </a:lnTo>
                  <a:cubicBezTo>
                    <a:pt x="27220" y="16724"/>
                    <a:pt x="27219" y="16717"/>
                    <a:pt x="27218" y="16712"/>
                  </a:cubicBezTo>
                  <a:lnTo>
                    <a:pt x="27218" y="16712"/>
                  </a:lnTo>
                  <a:cubicBezTo>
                    <a:pt x="27222" y="16716"/>
                    <a:pt x="27226" y="16721"/>
                    <a:pt x="27230" y="16729"/>
                  </a:cubicBezTo>
                  <a:lnTo>
                    <a:pt x="27218" y="16705"/>
                  </a:lnTo>
                  <a:lnTo>
                    <a:pt x="27218" y="16705"/>
                  </a:lnTo>
                  <a:cubicBezTo>
                    <a:pt x="27218" y="16705"/>
                    <a:pt x="27218" y="16708"/>
                    <a:pt x="27218" y="16712"/>
                  </a:cubicBezTo>
                  <a:lnTo>
                    <a:pt x="27218" y="16712"/>
                  </a:lnTo>
                  <a:cubicBezTo>
                    <a:pt x="27211" y="16705"/>
                    <a:pt x="27206" y="16705"/>
                    <a:pt x="27206" y="16705"/>
                  </a:cubicBezTo>
                  <a:close/>
                  <a:moveTo>
                    <a:pt x="33004" y="15931"/>
                  </a:moveTo>
                  <a:cubicBezTo>
                    <a:pt x="33004" y="15979"/>
                    <a:pt x="32992" y="16002"/>
                    <a:pt x="32992" y="16014"/>
                  </a:cubicBezTo>
                  <a:cubicBezTo>
                    <a:pt x="32980" y="16026"/>
                    <a:pt x="32968" y="16038"/>
                    <a:pt x="32933" y="16062"/>
                  </a:cubicBezTo>
                  <a:cubicBezTo>
                    <a:pt x="32885" y="16086"/>
                    <a:pt x="32826" y="16145"/>
                    <a:pt x="32742" y="16193"/>
                  </a:cubicBezTo>
                  <a:cubicBezTo>
                    <a:pt x="32576" y="16312"/>
                    <a:pt x="32349" y="16443"/>
                    <a:pt x="32135" y="16574"/>
                  </a:cubicBezTo>
                  <a:lnTo>
                    <a:pt x="31848" y="16734"/>
                  </a:lnTo>
                  <a:lnTo>
                    <a:pt x="31848" y="16734"/>
                  </a:lnTo>
                  <a:cubicBezTo>
                    <a:pt x="31862" y="16722"/>
                    <a:pt x="31875" y="16707"/>
                    <a:pt x="31897" y="16693"/>
                  </a:cubicBezTo>
                  <a:cubicBezTo>
                    <a:pt x="31933" y="16645"/>
                    <a:pt x="31980" y="16610"/>
                    <a:pt x="32040" y="16562"/>
                  </a:cubicBezTo>
                  <a:cubicBezTo>
                    <a:pt x="32087" y="16514"/>
                    <a:pt x="32147" y="16479"/>
                    <a:pt x="32206" y="16431"/>
                  </a:cubicBezTo>
                  <a:cubicBezTo>
                    <a:pt x="32266" y="16383"/>
                    <a:pt x="32326" y="16336"/>
                    <a:pt x="32373" y="16312"/>
                  </a:cubicBezTo>
                  <a:cubicBezTo>
                    <a:pt x="32433" y="16264"/>
                    <a:pt x="32492" y="16229"/>
                    <a:pt x="32552" y="16193"/>
                  </a:cubicBezTo>
                  <a:cubicBezTo>
                    <a:pt x="32611" y="16157"/>
                    <a:pt x="32671" y="16110"/>
                    <a:pt x="32730" y="16086"/>
                  </a:cubicBezTo>
                  <a:cubicBezTo>
                    <a:pt x="32790" y="16050"/>
                    <a:pt x="32849" y="16026"/>
                    <a:pt x="32885" y="15991"/>
                  </a:cubicBezTo>
                  <a:cubicBezTo>
                    <a:pt x="32933" y="15979"/>
                    <a:pt x="32968" y="15955"/>
                    <a:pt x="33004" y="15931"/>
                  </a:cubicBezTo>
                  <a:close/>
                  <a:moveTo>
                    <a:pt x="27223" y="16731"/>
                  </a:moveTo>
                  <a:cubicBezTo>
                    <a:pt x="27225" y="16734"/>
                    <a:pt x="27227" y="16738"/>
                    <a:pt x="27230" y="16741"/>
                  </a:cubicBezTo>
                  <a:lnTo>
                    <a:pt x="27223" y="16731"/>
                  </a:lnTo>
                  <a:close/>
                  <a:moveTo>
                    <a:pt x="26932" y="16753"/>
                  </a:moveTo>
                  <a:cubicBezTo>
                    <a:pt x="26932" y="16776"/>
                    <a:pt x="26956" y="16788"/>
                    <a:pt x="26956" y="16788"/>
                  </a:cubicBezTo>
                  <a:lnTo>
                    <a:pt x="26932" y="16776"/>
                  </a:lnTo>
                  <a:lnTo>
                    <a:pt x="26932" y="16753"/>
                  </a:lnTo>
                  <a:close/>
                  <a:moveTo>
                    <a:pt x="26158" y="16848"/>
                  </a:moveTo>
                  <a:lnTo>
                    <a:pt x="26185" y="16871"/>
                  </a:lnTo>
                  <a:lnTo>
                    <a:pt x="26185" y="16871"/>
                  </a:lnTo>
                  <a:cubicBezTo>
                    <a:pt x="26176" y="16861"/>
                    <a:pt x="26167" y="16852"/>
                    <a:pt x="26158" y="16848"/>
                  </a:cubicBezTo>
                  <a:close/>
                  <a:moveTo>
                    <a:pt x="42790" y="16860"/>
                  </a:moveTo>
                  <a:cubicBezTo>
                    <a:pt x="42798" y="16868"/>
                    <a:pt x="42803" y="16872"/>
                    <a:pt x="42803" y="16872"/>
                  </a:cubicBezTo>
                  <a:lnTo>
                    <a:pt x="42790" y="16860"/>
                  </a:lnTo>
                  <a:close/>
                  <a:moveTo>
                    <a:pt x="32945" y="16669"/>
                  </a:moveTo>
                  <a:lnTo>
                    <a:pt x="32945" y="16753"/>
                  </a:lnTo>
                  <a:lnTo>
                    <a:pt x="32814" y="16979"/>
                  </a:lnTo>
                  <a:cubicBezTo>
                    <a:pt x="32814" y="16967"/>
                    <a:pt x="32826" y="16931"/>
                    <a:pt x="32826" y="16919"/>
                  </a:cubicBezTo>
                  <a:cubicBezTo>
                    <a:pt x="32826" y="16907"/>
                    <a:pt x="32849" y="16895"/>
                    <a:pt x="32849" y="16860"/>
                  </a:cubicBezTo>
                  <a:cubicBezTo>
                    <a:pt x="32849" y="16848"/>
                    <a:pt x="32849" y="16836"/>
                    <a:pt x="32861" y="16812"/>
                  </a:cubicBezTo>
                  <a:lnTo>
                    <a:pt x="32861" y="16788"/>
                  </a:lnTo>
                  <a:lnTo>
                    <a:pt x="32861" y="16753"/>
                  </a:lnTo>
                  <a:lnTo>
                    <a:pt x="32885" y="16729"/>
                  </a:lnTo>
                  <a:lnTo>
                    <a:pt x="32945" y="16669"/>
                  </a:lnTo>
                  <a:close/>
                  <a:moveTo>
                    <a:pt x="32159" y="17014"/>
                  </a:moveTo>
                  <a:lnTo>
                    <a:pt x="32159" y="17014"/>
                  </a:lnTo>
                  <a:cubicBezTo>
                    <a:pt x="32135" y="17050"/>
                    <a:pt x="32099" y="17086"/>
                    <a:pt x="32052" y="17110"/>
                  </a:cubicBezTo>
                  <a:lnTo>
                    <a:pt x="32159" y="17014"/>
                  </a:lnTo>
                  <a:close/>
                  <a:moveTo>
                    <a:pt x="27932" y="17098"/>
                  </a:moveTo>
                  <a:cubicBezTo>
                    <a:pt x="27932" y="17106"/>
                    <a:pt x="27938" y="17115"/>
                    <a:pt x="27950" y="17127"/>
                  </a:cubicBezTo>
                  <a:lnTo>
                    <a:pt x="27950" y="17127"/>
                  </a:lnTo>
                  <a:cubicBezTo>
                    <a:pt x="27943" y="17113"/>
                    <a:pt x="27940" y="17105"/>
                    <a:pt x="27932" y="17098"/>
                  </a:cubicBezTo>
                  <a:close/>
                  <a:moveTo>
                    <a:pt x="34409" y="17145"/>
                  </a:moveTo>
                  <a:lnTo>
                    <a:pt x="34385" y="17169"/>
                  </a:lnTo>
                  <a:cubicBezTo>
                    <a:pt x="34409" y="17157"/>
                    <a:pt x="34409" y="17145"/>
                    <a:pt x="34409" y="17145"/>
                  </a:cubicBezTo>
                  <a:close/>
                  <a:moveTo>
                    <a:pt x="33683" y="15657"/>
                  </a:moveTo>
                  <a:cubicBezTo>
                    <a:pt x="33695" y="15764"/>
                    <a:pt x="33683" y="15907"/>
                    <a:pt x="33683" y="16074"/>
                  </a:cubicBezTo>
                  <a:cubicBezTo>
                    <a:pt x="33659" y="16086"/>
                    <a:pt x="33659" y="16098"/>
                    <a:pt x="33647" y="16133"/>
                  </a:cubicBezTo>
                  <a:cubicBezTo>
                    <a:pt x="33576" y="16252"/>
                    <a:pt x="33504" y="16360"/>
                    <a:pt x="33445" y="16479"/>
                  </a:cubicBezTo>
                  <a:cubicBezTo>
                    <a:pt x="33361" y="16598"/>
                    <a:pt x="33302" y="16693"/>
                    <a:pt x="33242" y="16812"/>
                  </a:cubicBezTo>
                  <a:cubicBezTo>
                    <a:pt x="33171" y="16955"/>
                    <a:pt x="33099" y="17086"/>
                    <a:pt x="33040" y="17217"/>
                  </a:cubicBezTo>
                  <a:lnTo>
                    <a:pt x="33088" y="17038"/>
                  </a:lnTo>
                  <a:cubicBezTo>
                    <a:pt x="33099" y="16979"/>
                    <a:pt x="33111" y="16931"/>
                    <a:pt x="33123" y="16872"/>
                  </a:cubicBezTo>
                  <a:cubicBezTo>
                    <a:pt x="33183" y="16788"/>
                    <a:pt x="33230" y="16717"/>
                    <a:pt x="33290" y="16622"/>
                  </a:cubicBezTo>
                  <a:lnTo>
                    <a:pt x="33361" y="16503"/>
                  </a:lnTo>
                  <a:lnTo>
                    <a:pt x="33421" y="16383"/>
                  </a:lnTo>
                  <a:cubicBezTo>
                    <a:pt x="33469" y="16300"/>
                    <a:pt x="33516" y="16217"/>
                    <a:pt x="33540" y="16133"/>
                  </a:cubicBezTo>
                  <a:lnTo>
                    <a:pt x="33588" y="16002"/>
                  </a:lnTo>
                  <a:lnTo>
                    <a:pt x="33635" y="15860"/>
                  </a:lnTo>
                  <a:cubicBezTo>
                    <a:pt x="33647" y="15824"/>
                    <a:pt x="33659" y="15764"/>
                    <a:pt x="33659" y="15717"/>
                  </a:cubicBezTo>
                  <a:lnTo>
                    <a:pt x="33683" y="15657"/>
                  </a:lnTo>
                  <a:close/>
                  <a:moveTo>
                    <a:pt x="35159" y="17181"/>
                  </a:moveTo>
                  <a:cubicBezTo>
                    <a:pt x="35159" y="17181"/>
                    <a:pt x="35147" y="17181"/>
                    <a:pt x="35135" y="17217"/>
                  </a:cubicBezTo>
                  <a:lnTo>
                    <a:pt x="35159" y="17181"/>
                  </a:lnTo>
                  <a:close/>
                  <a:moveTo>
                    <a:pt x="25801" y="16967"/>
                  </a:moveTo>
                  <a:cubicBezTo>
                    <a:pt x="25825" y="16991"/>
                    <a:pt x="25849" y="17026"/>
                    <a:pt x="25860" y="17074"/>
                  </a:cubicBezTo>
                  <a:cubicBezTo>
                    <a:pt x="25893" y="17128"/>
                    <a:pt x="25934" y="17181"/>
                    <a:pt x="25960" y="17217"/>
                  </a:cubicBezTo>
                  <a:lnTo>
                    <a:pt x="25960" y="17217"/>
                  </a:lnTo>
                  <a:cubicBezTo>
                    <a:pt x="25959" y="17217"/>
                    <a:pt x="25957" y="17217"/>
                    <a:pt x="25956" y="17217"/>
                  </a:cubicBezTo>
                  <a:cubicBezTo>
                    <a:pt x="25932" y="17193"/>
                    <a:pt x="25908" y="17169"/>
                    <a:pt x="25896" y="17145"/>
                  </a:cubicBezTo>
                  <a:cubicBezTo>
                    <a:pt x="25872" y="17110"/>
                    <a:pt x="25849" y="17098"/>
                    <a:pt x="25813" y="17074"/>
                  </a:cubicBezTo>
                  <a:lnTo>
                    <a:pt x="25741" y="16991"/>
                  </a:lnTo>
                  <a:cubicBezTo>
                    <a:pt x="25777" y="16979"/>
                    <a:pt x="25789" y="16979"/>
                    <a:pt x="25801" y="16967"/>
                  </a:cubicBezTo>
                  <a:close/>
                  <a:moveTo>
                    <a:pt x="35897" y="17205"/>
                  </a:moveTo>
                  <a:cubicBezTo>
                    <a:pt x="35897" y="17217"/>
                    <a:pt x="35874" y="17229"/>
                    <a:pt x="35874" y="17241"/>
                  </a:cubicBezTo>
                  <a:cubicBezTo>
                    <a:pt x="35897" y="17229"/>
                    <a:pt x="35897" y="17217"/>
                    <a:pt x="35897" y="17205"/>
                  </a:cubicBezTo>
                  <a:close/>
                  <a:moveTo>
                    <a:pt x="25682" y="17050"/>
                  </a:moveTo>
                  <a:cubicBezTo>
                    <a:pt x="25706" y="17086"/>
                    <a:pt x="25729" y="17098"/>
                    <a:pt x="25741" y="17134"/>
                  </a:cubicBezTo>
                  <a:cubicBezTo>
                    <a:pt x="25765" y="17157"/>
                    <a:pt x="25789" y="17193"/>
                    <a:pt x="25801" y="17205"/>
                  </a:cubicBezTo>
                  <a:cubicBezTo>
                    <a:pt x="25813" y="17217"/>
                    <a:pt x="25837" y="17253"/>
                    <a:pt x="25837" y="17265"/>
                  </a:cubicBezTo>
                  <a:cubicBezTo>
                    <a:pt x="25813" y="17265"/>
                    <a:pt x="25813" y="17253"/>
                    <a:pt x="25801" y="17253"/>
                  </a:cubicBezTo>
                  <a:lnTo>
                    <a:pt x="25777" y="17217"/>
                  </a:lnTo>
                  <a:lnTo>
                    <a:pt x="25682" y="17134"/>
                  </a:lnTo>
                  <a:cubicBezTo>
                    <a:pt x="25670" y="17110"/>
                    <a:pt x="25658" y="17086"/>
                    <a:pt x="25622" y="17074"/>
                  </a:cubicBezTo>
                  <a:lnTo>
                    <a:pt x="25622" y="17074"/>
                  </a:lnTo>
                  <a:cubicBezTo>
                    <a:pt x="25635" y="17077"/>
                    <a:pt x="25644" y="17079"/>
                    <a:pt x="25651" y="17079"/>
                  </a:cubicBezTo>
                  <a:cubicBezTo>
                    <a:pt x="25671" y="17079"/>
                    <a:pt x="25673" y="17068"/>
                    <a:pt x="25682" y="17050"/>
                  </a:cubicBezTo>
                  <a:close/>
                  <a:moveTo>
                    <a:pt x="34385" y="17169"/>
                  </a:moveTo>
                  <a:lnTo>
                    <a:pt x="34385" y="17169"/>
                  </a:lnTo>
                  <a:cubicBezTo>
                    <a:pt x="34373" y="17181"/>
                    <a:pt x="34361" y="17217"/>
                    <a:pt x="34350" y="17265"/>
                  </a:cubicBezTo>
                  <a:cubicBezTo>
                    <a:pt x="34361" y="17229"/>
                    <a:pt x="34373" y="17181"/>
                    <a:pt x="34385" y="17169"/>
                  </a:cubicBezTo>
                  <a:close/>
                  <a:moveTo>
                    <a:pt x="28255" y="17204"/>
                  </a:moveTo>
                  <a:cubicBezTo>
                    <a:pt x="28258" y="17208"/>
                    <a:pt x="28261" y="17213"/>
                    <a:pt x="28266" y="17217"/>
                  </a:cubicBezTo>
                  <a:cubicBezTo>
                    <a:pt x="28277" y="17217"/>
                    <a:pt x="28277" y="17229"/>
                    <a:pt x="28266" y="17253"/>
                  </a:cubicBezTo>
                  <a:cubicBezTo>
                    <a:pt x="28245" y="17259"/>
                    <a:pt x="28229" y="17262"/>
                    <a:pt x="28212" y="17266"/>
                  </a:cubicBezTo>
                  <a:lnTo>
                    <a:pt x="28212" y="17266"/>
                  </a:lnTo>
                  <a:cubicBezTo>
                    <a:pt x="28225" y="17246"/>
                    <a:pt x="28235" y="17230"/>
                    <a:pt x="28242" y="17217"/>
                  </a:cubicBezTo>
                  <a:lnTo>
                    <a:pt x="28255" y="17204"/>
                  </a:lnTo>
                  <a:close/>
                  <a:moveTo>
                    <a:pt x="25444" y="17276"/>
                  </a:moveTo>
                  <a:cubicBezTo>
                    <a:pt x="25468" y="17276"/>
                    <a:pt x="25468" y="17288"/>
                    <a:pt x="25479" y="17288"/>
                  </a:cubicBezTo>
                  <a:lnTo>
                    <a:pt x="25432" y="17288"/>
                  </a:lnTo>
                  <a:cubicBezTo>
                    <a:pt x="25432" y="17276"/>
                    <a:pt x="25444" y="17276"/>
                    <a:pt x="25444" y="17276"/>
                  </a:cubicBezTo>
                  <a:close/>
                  <a:moveTo>
                    <a:pt x="35874" y="17241"/>
                  </a:moveTo>
                  <a:cubicBezTo>
                    <a:pt x="35862" y="17265"/>
                    <a:pt x="35850" y="17276"/>
                    <a:pt x="35838" y="17300"/>
                  </a:cubicBezTo>
                  <a:cubicBezTo>
                    <a:pt x="35850" y="17288"/>
                    <a:pt x="35862" y="17265"/>
                    <a:pt x="35874" y="17241"/>
                  </a:cubicBezTo>
                  <a:close/>
                  <a:moveTo>
                    <a:pt x="25860" y="16907"/>
                  </a:moveTo>
                  <a:lnTo>
                    <a:pt x="25896" y="16931"/>
                  </a:lnTo>
                  <a:cubicBezTo>
                    <a:pt x="25920" y="16967"/>
                    <a:pt x="25956" y="16991"/>
                    <a:pt x="25980" y="17038"/>
                  </a:cubicBezTo>
                  <a:cubicBezTo>
                    <a:pt x="26015" y="17062"/>
                    <a:pt x="26039" y="17110"/>
                    <a:pt x="26075" y="17145"/>
                  </a:cubicBezTo>
                  <a:cubicBezTo>
                    <a:pt x="26099" y="17169"/>
                    <a:pt x="26122" y="17217"/>
                    <a:pt x="26146" y="17241"/>
                  </a:cubicBezTo>
                  <a:cubicBezTo>
                    <a:pt x="26158" y="17276"/>
                    <a:pt x="26194" y="17324"/>
                    <a:pt x="26206" y="17348"/>
                  </a:cubicBezTo>
                  <a:cubicBezTo>
                    <a:pt x="26218" y="17360"/>
                    <a:pt x="26218" y="17395"/>
                    <a:pt x="26241" y="17407"/>
                  </a:cubicBezTo>
                  <a:lnTo>
                    <a:pt x="26206" y="17407"/>
                  </a:lnTo>
                  <a:lnTo>
                    <a:pt x="26158" y="17324"/>
                  </a:lnTo>
                  <a:cubicBezTo>
                    <a:pt x="26134" y="17276"/>
                    <a:pt x="26087" y="17229"/>
                    <a:pt x="26063" y="17169"/>
                  </a:cubicBezTo>
                  <a:cubicBezTo>
                    <a:pt x="26015" y="17110"/>
                    <a:pt x="25968" y="17062"/>
                    <a:pt x="25920" y="17003"/>
                  </a:cubicBezTo>
                  <a:cubicBezTo>
                    <a:pt x="25896" y="16979"/>
                    <a:pt x="25860" y="16943"/>
                    <a:pt x="25849" y="16919"/>
                  </a:cubicBezTo>
                  <a:cubicBezTo>
                    <a:pt x="25860" y="16919"/>
                    <a:pt x="25860" y="16907"/>
                    <a:pt x="25860" y="16907"/>
                  </a:cubicBezTo>
                  <a:close/>
                  <a:moveTo>
                    <a:pt x="32206" y="17205"/>
                  </a:moveTo>
                  <a:lnTo>
                    <a:pt x="32206" y="17205"/>
                  </a:lnTo>
                  <a:cubicBezTo>
                    <a:pt x="32195" y="17217"/>
                    <a:pt x="32195" y="17229"/>
                    <a:pt x="32195" y="17253"/>
                  </a:cubicBezTo>
                  <a:cubicBezTo>
                    <a:pt x="32171" y="17288"/>
                    <a:pt x="32147" y="17348"/>
                    <a:pt x="32111" y="17407"/>
                  </a:cubicBezTo>
                  <a:cubicBezTo>
                    <a:pt x="32135" y="17336"/>
                    <a:pt x="32147" y="17276"/>
                    <a:pt x="32159" y="17229"/>
                  </a:cubicBezTo>
                  <a:cubicBezTo>
                    <a:pt x="32171" y="17217"/>
                    <a:pt x="32195" y="17217"/>
                    <a:pt x="32206" y="17205"/>
                  </a:cubicBezTo>
                  <a:close/>
                  <a:moveTo>
                    <a:pt x="27278" y="16801"/>
                  </a:moveTo>
                  <a:cubicBezTo>
                    <a:pt x="27282" y="16805"/>
                    <a:pt x="27286" y="16809"/>
                    <a:pt x="27289" y="16812"/>
                  </a:cubicBezTo>
                  <a:cubicBezTo>
                    <a:pt x="27325" y="16848"/>
                    <a:pt x="27361" y="16872"/>
                    <a:pt x="27408" y="16919"/>
                  </a:cubicBezTo>
                  <a:cubicBezTo>
                    <a:pt x="27444" y="16931"/>
                    <a:pt x="27456" y="16967"/>
                    <a:pt x="27480" y="16979"/>
                  </a:cubicBezTo>
                  <a:lnTo>
                    <a:pt x="27480" y="17038"/>
                  </a:lnTo>
                  <a:cubicBezTo>
                    <a:pt x="27480" y="17086"/>
                    <a:pt x="27504" y="17110"/>
                    <a:pt x="27504" y="17157"/>
                  </a:cubicBezTo>
                  <a:cubicBezTo>
                    <a:pt x="27527" y="17193"/>
                    <a:pt x="27551" y="17229"/>
                    <a:pt x="27551" y="17276"/>
                  </a:cubicBezTo>
                  <a:cubicBezTo>
                    <a:pt x="27557" y="17325"/>
                    <a:pt x="27567" y="17368"/>
                    <a:pt x="27576" y="17409"/>
                  </a:cubicBezTo>
                  <a:lnTo>
                    <a:pt x="27576" y="17409"/>
                  </a:lnTo>
                  <a:cubicBezTo>
                    <a:pt x="27575" y="17409"/>
                    <a:pt x="27575" y="17408"/>
                    <a:pt x="27575" y="17407"/>
                  </a:cubicBezTo>
                  <a:cubicBezTo>
                    <a:pt x="27539" y="17348"/>
                    <a:pt x="27527" y="17276"/>
                    <a:pt x="27504" y="17217"/>
                  </a:cubicBezTo>
                  <a:lnTo>
                    <a:pt x="27456" y="17122"/>
                  </a:lnTo>
                  <a:cubicBezTo>
                    <a:pt x="27444" y="17098"/>
                    <a:pt x="27420" y="17062"/>
                    <a:pt x="27408" y="17050"/>
                  </a:cubicBezTo>
                  <a:cubicBezTo>
                    <a:pt x="27384" y="17003"/>
                    <a:pt x="27361" y="16967"/>
                    <a:pt x="27349" y="16943"/>
                  </a:cubicBezTo>
                  <a:cubicBezTo>
                    <a:pt x="27341" y="16928"/>
                    <a:pt x="27334" y="16918"/>
                    <a:pt x="27330" y="16913"/>
                  </a:cubicBezTo>
                  <a:lnTo>
                    <a:pt x="27330" y="16913"/>
                  </a:lnTo>
                  <a:cubicBezTo>
                    <a:pt x="27331" y="16919"/>
                    <a:pt x="27334" y="16925"/>
                    <a:pt x="27337" y="16931"/>
                  </a:cubicBezTo>
                  <a:cubicBezTo>
                    <a:pt x="27349" y="16967"/>
                    <a:pt x="27349" y="16991"/>
                    <a:pt x="27373" y="17026"/>
                  </a:cubicBezTo>
                  <a:cubicBezTo>
                    <a:pt x="27379" y="17040"/>
                    <a:pt x="27382" y="17057"/>
                    <a:pt x="27386" y="17077"/>
                  </a:cubicBezTo>
                  <a:lnTo>
                    <a:pt x="27386" y="17077"/>
                  </a:lnTo>
                  <a:cubicBezTo>
                    <a:pt x="27385" y="17076"/>
                    <a:pt x="27385" y="17075"/>
                    <a:pt x="27384" y="17074"/>
                  </a:cubicBezTo>
                  <a:cubicBezTo>
                    <a:pt x="27361" y="17026"/>
                    <a:pt x="27349" y="16979"/>
                    <a:pt x="27337" y="16943"/>
                  </a:cubicBezTo>
                  <a:cubicBezTo>
                    <a:pt x="27325" y="16919"/>
                    <a:pt x="27325" y="16907"/>
                    <a:pt x="27325" y="16907"/>
                  </a:cubicBezTo>
                  <a:lnTo>
                    <a:pt x="27325" y="16907"/>
                  </a:lnTo>
                  <a:cubicBezTo>
                    <a:pt x="27325" y="16907"/>
                    <a:pt x="27327" y="16909"/>
                    <a:pt x="27330" y="16913"/>
                  </a:cubicBezTo>
                  <a:lnTo>
                    <a:pt x="27330" y="16913"/>
                  </a:lnTo>
                  <a:cubicBezTo>
                    <a:pt x="27324" y="16895"/>
                    <a:pt x="27322" y="16877"/>
                    <a:pt x="27313" y="16860"/>
                  </a:cubicBezTo>
                  <a:cubicBezTo>
                    <a:pt x="27290" y="16848"/>
                    <a:pt x="27289" y="16813"/>
                    <a:pt x="27278" y="16801"/>
                  </a:cubicBezTo>
                  <a:close/>
                  <a:moveTo>
                    <a:pt x="28146" y="17407"/>
                  </a:moveTo>
                  <a:cubicBezTo>
                    <a:pt x="28136" y="17407"/>
                    <a:pt x="28124" y="17407"/>
                    <a:pt x="28111" y="17407"/>
                  </a:cubicBezTo>
                  <a:cubicBezTo>
                    <a:pt x="28113" y="17411"/>
                    <a:pt x="28114" y="17415"/>
                    <a:pt x="28116" y="17418"/>
                  </a:cubicBezTo>
                  <a:lnTo>
                    <a:pt x="28116" y="17418"/>
                  </a:lnTo>
                  <a:cubicBezTo>
                    <a:pt x="28123" y="17416"/>
                    <a:pt x="28127" y="17407"/>
                    <a:pt x="28146" y="17407"/>
                  </a:cubicBezTo>
                  <a:cubicBezTo>
                    <a:pt x="28146" y="17407"/>
                    <a:pt x="28146" y="17407"/>
                    <a:pt x="28146" y="17407"/>
                  </a:cubicBezTo>
                  <a:close/>
                  <a:moveTo>
                    <a:pt x="34064" y="17395"/>
                  </a:moveTo>
                  <a:lnTo>
                    <a:pt x="34064" y="17395"/>
                  </a:lnTo>
                  <a:cubicBezTo>
                    <a:pt x="34052" y="17407"/>
                    <a:pt x="34052" y="17407"/>
                    <a:pt x="34052" y="17419"/>
                  </a:cubicBezTo>
                  <a:cubicBezTo>
                    <a:pt x="34064" y="17407"/>
                    <a:pt x="34064" y="17395"/>
                    <a:pt x="34064" y="17395"/>
                  </a:cubicBezTo>
                  <a:close/>
                  <a:moveTo>
                    <a:pt x="27789" y="17217"/>
                  </a:moveTo>
                  <a:lnTo>
                    <a:pt x="27908" y="17336"/>
                  </a:lnTo>
                  <a:cubicBezTo>
                    <a:pt x="27920" y="17348"/>
                    <a:pt x="27932" y="17384"/>
                    <a:pt x="27944" y="17407"/>
                  </a:cubicBezTo>
                  <a:lnTo>
                    <a:pt x="27908" y="17455"/>
                  </a:lnTo>
                  <a:cubicBezTo>
                    <a:pt x="27873" y="17407"/>
                    <a:pt x="27861" y="17348"/>
                    <a:pt x="27825" y="17312"/>
                  </a:cubicBezTo>
                  <a:lnTo>
                    <a:pt x="27789" y="17217"/>
                  </a:lnTo>
                  <a:close/>
                  <a:moveTo>
                    <a:pt x="33064" y="17455"/>
                  </a:moveTo>
                  <a:lnTo>
                    <a:pt x="33052" y="17467"/>
                  </a:lnTo>
                  <a:cubicBezTo>
                    <a:pt x="33052" y="17467"/>
                    <a:pt x="33064" y="17467"/>
                    <a:pt x="33064" y="17455"/>
                  </a:cubicBezTo>
                  <a:close/>
                  <a:moveTo>
                    <a:pt x="26194" y="16633"/>
                  </a:moveTo>
                  <a:lnTo>
                    <a:pt x="26206" y="16657"/>
                  </a:lnTo>
                  <a:cubicBezTo>
                    <a:pt x="26241" y="16693"/>
                    <a:pt x="26277" y="16741"/>
                    <a:pt x="26313" y="16788"/>
                  </a:cubicBezTo>
                  <a:cubicBezTo>
                    <a:pt x="26337" y="16836"/>
                    <a:pt x="26372" y="16895"/>
                    <a:pt x="26420" y="16931"/>
                  </a:cubicBezTo>
                  <a:cubicBezTo>
                    <a:pt x="26444" y="16979"/>
                    <a:pt x="26480" y="17038"/>
                    <a:pt x="26503" y="17086"/>
                  </a:cubicBezTo>
                  <a:cubicBezTo>
                    <a:pt x="26539" y="17134"/>
                    <a:pt x="26563" y="17193"/>
                    <a:pt x="26599" y="17229"/>
                  </a:cubicBezTo>
                  <a:cubicBezTo>
                    <a:pt x="26622" y="17276"/>
                    <a:pt x="26634" y="17324"/>
                    <a:pt x="26670" y="17384"/>
                  </a:cubicBezTo>
                  <a:cubicBezTo>
                    <a:pt x="26694" y="17431"/>
                    <a:pt x="26718" y="17467"/>
                    <a:pt x="26730" y="17515"/>
                  </a:cubicBezTo>
                  <a:cubicBezTo>
                    <a:pt x="26730" y="17526"/>
                    <a:pt x="26742" y="17526"/>
                    <a:pt x="26742" y="17550"/>
                  </a:cubicBezTo>
                  <a:cubicBezTo>
                    <a:pt x="26718" y="17491"/>
                    <a:pt x="26670" y="17407"/>
                    <a:pt x="26622" y="17336"/>
                  </a:cubicBezTo>
                  <a:cubicBezTo>
                    <a:pt x="26575" y="17253"/>
                    <a:pt x="26515" y="17169"/>
                    <a:pt x="26491" y="17110"/>
                  </a:cubicBezTo>
                  <a:cubicBezTo>
                    <a:pt x="26444" y="17050"/>
                    <a:pt x="26420" y="17015"/>
                    <a:pt x="26420" y="17014"/>
                  </a:cubicBezTo>
                  <a:lnTo>
                    <a:pt x="26420" y="17014"/>
                  </a:lnTo>
                  <a:cubicBezTo>
                    <a:pt x="26420" y="17015"/>
                    <a:pt x="26432" y="17050"/>
                    <a:pt x="26456" y="17110"/>
                  </a:cubicBezTo>
                  <a:cubicBezTo>
                    <a:pt x="26491" y="17169"/>
                    <a:pt x="26515" y="17265"/>
                    <a:pt x="26551" y="17348"/>
                  </a:cubicBezTo>
                  <a:cubicBezTo>
                    <a:pt x="26551" y="17372"/>
                    <a:pt x="26563" y="17384"/>
                    <a:pt x="26563" y="17395"/>
                  </a:cubicBezTo>
                  <a:cubicBezTo>
                    <a:pt x="26515" y="17336"/>
                    <a:pt x="26480" y="17253"/>
                    <a:pt x="26432" y="17169"/>
                  </a:cubicBezTo>
                  <a:cubicBezTo>
                    <a:pt x="26420" y="17145"/>
                    <a:pt x="26396" y="17134"/>
                    <a:pt x="26384" y="17098"/>
                  </a:cubicBezTo>
                  <a:cubicBezTo>
                    <a:pt x="26372" y="17086"/>
                    <a:pt x="26372" y="17074"/>
                    <a:pt x="26361" y="17074"/>
                  </a:cubicBezTo>
                  <a:cubicBezTo>
                    <a:pt x="26337" y="17050"/>
                    <a:pt x="26337" y="17038"/>
                    <a:pt x="26325" y="17038"/>
                  </a:cubicBezTo>
                  <a:cubicBezTo>
                    <a:pt x="26301" y="16991"/>
                    <a:pt x="26265" y="16955"/>
                    <a:pt x="26241" y="16919"/>
                  </a:cubicBezTo>
                  <a:lnTo>
                    <a:pt x="26185" y="16871"/>
                  </a:lnTo>
                  <a:lnTo>
                    <a:pt x="26185" y="16871"/>
                  </a:lnTo>
                  <a:cubicBezTo>
                    <a:pt x="26198" y="16887"/>
                    <a:pt x="26210" y="16909"/>
                    <a:pt x="26218" y="16931"/>
                  </a:cubicBezTo>
                  <a:cubicBezTo>
                    <a:pt x="26253" y="16967"/>
                    <a:pt x="26265" y="17014"/>
                    <a:pt x="26301" y="17074"/>
                  </a:cubicBezTo>
                  <a:cubicBezTo>
                    <a:pt x="26301" y="17086"/>
                    <a:pt x="26313" y="17098"/>
                    <a:pt x="26313" y="17098"/>
                  </a:cubicBezTo>
                  <a:cubicBezTo>
                    <a:pt x="26313" y="17110"/>
                    <a:pt x="26325" y="17134"/>
                    <a:pt x="26325" y="17145"/>
                  </a:cubicBezTo>
                  <a:cubicBezTo>
                    <a:pt x="26337" y="17169"/>
                    <a:pt x="26361" y="17205"/>
                    <a:pt x="26361" y="17217"/>
                  </a:cubicBezTo>
                  <a:cubicBezTo>
                    <a:pt x="26396" y="17312"/>
                    <a:pt x="26432" y="17407"/>
                    <a:pt x="26480" y="17491"/>
                  </a:cubicBezTo>
                  <a:cubicBezTo>
                    <a:pt x="26456" y="17491"/>
                    <a:pt x="26456" y="17491"/>
                    <a:pt x="26444" y="17467"/>
                  </a:cubicBezTo>
                  <a:cubicBezTo>
                    <a:pt x="26432" y="17443"/>
                    <a:pt x="26420" y="17431"/>
                    <a:pt x="26396" y="17395"/>
                  </a:cubicBezTo>
                  <a:cubicBezTo>
                    <a:pt x="26384" y="17372"/>
                    <a:pt x="26361" y="17336"/>
                    <a:pt x="26337" y="17312"/>
                  </a:cubicBezTo>
                  <a:cubicBezTo>
                    <a:pt x="26313" y="17276"/>
                    <a:pt x="26301" y="17253"/>
                    <a:pt x="26265" y="17205"/>
                  </a:cubicBezTo>
                  <a:cubicBezTo>
                    <a:pt x="26241" y="17169"/>
                    <a:pt x="26206" y="17134"/>
                    <a:pt x="26182" y="17098"/>
                  </a:cubicBezTo>
                  <a:cubicBezTo>
                    <a:pt x="26146" y="17074"/>
                    <a:pt x="26122" y="17026"/>
                    <a:pt x="26075" y="16991"/>
                  </a:cubicBezTo>
                  <a:cubicBezTo>
                    <a:pt x="26039" y="16967"/>
                    <a:pt x="26003" y="16931"/>
                    <a:pt x="25968" y="16907"/>
                  </a:cubicBezTo>
                  <a:cubicBezTo>
                    <a:pt x="25956" y="16895"/>
                    <a:pt x="25944" y="16895"/>
                    <a:pt x="25944" y="16872"/>
                  </a:cubicBezTo>
                  <a:cubicBezTo>
                    <a:pt x="26003" y="16788"/>
                    <a:pt x="26099" y="16717"/>
                    <a:pt x="26194" y="16633"/>
                  </a:cubicBezTo>
                  <a:close/>
                  <a:moveTo>
                    <a:pt x="26599" y="16276"/>
                  </a:moveTo>
                  <a:cubicBezTo>
                    <a:pt x="26622" y="16324"/>
                    <a:pt x="26658" y="16360"/>
                    <a:pt x="26694" y="16395"/>
                  </a:cubicBezTo>
                  <a:cubicBezTo>
                    <a:pt x="26712" y="16422"/>
                    <a:pt x="26723" y="16435"/>
                    <a:pt x="26737" y="16455"/>
                  </a:cubicBezTo>
                  <a:lnTo>
                    <a:pt x="26737" y="16455"/>
                  </a:lnTo>
                  <a:cubicBezTo>
                    <a:pt x="26735" y="16455"/>
                    <a:pt x="26733" y="16455"/>
                    <a:pt x="26730" y="16455"/>
                  </a:cubicBezTo>
                  <a:lnTo>
                    <a:pt x="26753" y="16491"/>
                  </a:lnTo>
                  <a:cubicBezTo>
                    <a:pt x="26777" y="16503"/>
                    <a:pt x="26789" y="16514"/>
                    <a:pt x="26801" y="16550"/>
                  </a:cubicBezTo>
                  <a:cubicBezTo>
                    <a:pt x="26813" y="16562"/>
                    <a:pt x="26837" y="16598"/>
                    <a:pt x="26849" y="16622"/>
                  </a:cubicBezTo>
                  <a:cubicBezTo>
                    <a:pt x="26861" y="16657"/>
                    <a:pt x="26872" y="16681"/>
                    <a:pt x="26872" y="16693"/>
                  </a:cubicBezTo>
                  <a:lnTo>
                    <a:pt x="26861" y="16681"/>
                  </a:lnTo>
                  <a:cubicBezTo>
                    <a:pt x="26854" y="16674"/>
                    <a:pt x="26840" y="16668"/>
                    <a:pt x="26827" y="16659"/>
                  </a:cubicBezTo>
                  <a:lnTo>
                    <a:pt x="26827" y="16659"/>
                  </a:lnTo>
                  <a:lnTo>
                    <a:pt x="26849" y="16681"/>
                  </a:lnTo>
                  <a:cubicBezTo>
                    <a:pt x="26861" y="16693"/>
                    <a:pt x="26872" y="16717"/>
                    <a:pt x="26896" y="16741"/>
                  </a:cubicBezTo>
                  <a:cubicBezTo>
                    <a:pt x="26908" y="16776"/>
                    <a:pt x="26908" y="16788"/>
                    <a:pt x="26908" y="16812"/>
                  </a:cubicBezTo>
                  <a:cubicBezTo>
                    <a:pt x="26920" y="16860"/>
                    <a:pt x="26920" y="16895"/>
                    <a:pt x="26932" y="16931"/>
                  </a:cubicBezTo>
                  <a:cubicBezTo>
                    <a:pt x="26956" y="16979"/>
                    <a:pt x="26956" y="17026"/>
                    <a:pt x="26956" y="17050"/>
                  </a:cubicBezTo>
                  <a:cubicBezTo>
                    <a:pt x="26966" y="17090"/>
                    <a:pt x="26967" y="17129"/>
                    <a:pt x="26968" y="17169"/>
                  </a:cubicBezTo>
                  <a:lnTo>
                    <a:pt x="26968" y="17169"/>
                  </a:lnTo>
                  <a:cubicBezTo>
                    <a:pt x="26956" y="17133"/>
                    <a:pt x="26932" y="17098"/>
                    <a:pt x="26908" y="17074"/>
                  </a:cubicBezTo>
                  <a:cubicBezTo>
                    <a:pt x="26896" y="17038"/>
                    <a:pt x="26861" y="16991"/>
                    <a:pt x="26849" y="16967"/>
                  </a:cubicBezTo>
                  <a:cubicBezTo>
                    <a:pt x="26837" y="16931"/>
                    <a:pt x="26801" y="16895"/>
                    <a:pt x="26789" y="16860"/>
                  </a:cubicBezTo>
                  <a:cubicBezTo>
                    <a:pt x="26777" y="16836"/>
                    <a:pt x="26742" y="16800"/>
                    <a:pt x="26730" y="16776"/>
                  </a:cubicBezTo>
                  <a:cubicBezTo>
                    <a:pt x="26718" y="16741"/>
                    <a:pt x="26682" y="16717"/>
                    <a:pt x="26670" y="16693"/>
                  </a:cubicBezTo>
                  <a:cubicBezTo>
                    <a:pt x="26658" y="16669"/>
                    <a:pt x="26634" y="16657"/>
                    <a:pt x="26622" y="16633"/>
                  </a:cubicBezTo>
                  <a:lnTo>
                    <a:pt x="26592" y="16611"/>
                  </a:lnTo>
                  <a:lnTo>
                    <a:pt x="26592" y="16611"/>
                  </a:lnTo>
                  <a:cubicBezTo>
                    <a:pt x="26600" y="16621"/>
                    <a:pt x="26603" y="16634"/>
                    <a:pt x="26611" y="16657"/>
                  </a:cubicBezTo>
                  <a:cubicBezTo>
                    <a:pt x="26622" y="16669"/>
                    <a:pt x="26634" y="16693"/>
                    <a:pt x="26658" y="16729"/>
                  </a:cubicBezTo>
                  <a:lnTo>
                    <a:pt x="26694" y="16812"/>
                  </a:lnTo>
                  <a:cubicBezTo>
                    <a:pt x="26718" y="16848"/>
                    <a:pt x="26730" y="16872"/>
                    <a:pt x="26742" y="16919"/>
                  </a:cubicBezTo>
                  <a:cubicBezTo>
                    <a:pt x="26753" y="16955"/>
                    <a:pt x="26777" y="16991"/>
                    <a:pt x="26789" y="17026"/>
                  </a:cubicBezTo>
                  <a:cubicBezTo>
                    <a:pt x="26801" y="17050"/>
                    <a:pt x="26813" y="17098"/>
                    <a:pt x="26837" y="17134"/>
                  </a:cubicBezTo>
                  <a:cubicBezTo>
                    <a:pt x="26849" y="17169"/>
                    <a:pt x="26861" y="17205"/>
                    <a:pt x="26872" y="17253"/>
                  </a:cubicBezTo>
                  <a:cubicBezTo>
                    <a:pt x="26896" y="17288"/>
                    <a:pt x="26896" y="17324"/>
                    <a:pt x="26908" y="17348"/>
                  </a:cubicBezTo>
                  <a:cubicBezTo>
                    <a:pt x="26920" y="17384"/>
                    <a:pt x="26920" y="17431"/>
                    <a:pt x="26932" y="17455"/>
                  </a:cubicBezTo>
                  <a:cubicBezTo>
                    <a:pt x="26932" y="17491"/>
                    <a:pt x="26956" y="17515"/>
                    <a:pt x="26956" y="17550"/>
                  </a:cubicBezTo>
                  <a:lnTo>
                    <a:pt x="26956" y="17562"/>
                  </a:lnTo>
                  <a:lnTo>
                    <a:pt x="26872" y="17562"/>
                  </a:lnTo>
                  <a:cubicBezTo>
                    <a:pt x="26861" y="17526"/>
                    <a:pt x="26837" y="17491"/>
                    <a:pt x="26813" y="17455"/>
                  </a:cubicBezTo>
                  <a:cubicBezTo>
                    <a:pt x="26801" y="17407"/>
                    <a:pt x="26777" y="17372"/>
                    <a:pt x="26742" y="17324"/>
                  </a:cubicBezTo>
                  <a:lnTo>
                    <a:pt x="26658" y="17193"/>
                  </a:lnTo>
                  <a:cubicBezTo>
                    <a:pt x="26622" y="17145"/>
                    <a:pt x="26599" y="17098"/>
                    <a:pt x="26551" y="17038"/>
                  </a:cubicBezTo>
                  <a:cubicBezTo>
                    <a:pt x="26515" y="16991"/>
                    <a:pt x="26480" y="16931"/>
                    <a:pt x="26444" y="16895"/>
                  </a:cubicBezTo>
                  <a:cubicBezTo>
                    <a:pt x="26396" y="16848"/>
                    <a:pt x="26372" y="16800"/>
                    <a:pt x="26325" y="16753"/>
                  </a:cubicBezTo>
                  <a:cubicBezTo>
                    <a:pt x="26277" y="16717"/>
                    <a:pt x="26253" y="16669"/>
                    <a:pt x="26206" y="16622"/>
                  </a:cubicBezTo>
                  <a:lnTo>
                    <a:pt x="26194" y="16610"/>
                  </a:lnTo>
                  <a:cubicBezTo>
                    <a:pt x="26337" y="16491"/>
                    <a:pt x="26480" y="16383"/>
                    <a:pt x="26599" y="16276"/>
                  </a:cubicBezTo>
                  <a:close/>
                  <a:moveTo>
                    <a:pt x="31564" y="17574"/>
                  </a:moveTo>
                  <a:cubicBezTo>
                    <a:pt x="31564" y="17574"/>
                    <a:pt x="31564" y="17574"/>
                    <a:pt x="31564" y="17574"/>
                  </a:cubicBezTo>
                  <a:cubicBezTo>
                    <a:pt x="31564" y="17574"/>
                    <a:pt x="31564" y="17574"/>
                    <a:pt x="31564" y="17574"/>
                  </a:cubicBezTo>
                  <a:close/>
                  <a:moveTo>
                    <a:pt x="27015" y="16919"/>
                  </a:moveTo>
                  <a:cubicBezTo>
                    <a:pt x="27015" y="16931"/>
                    <a:pt x="27027" y="16931"/>
                    <a:pt x="27027" y="16943"/>
                  </a:cubicBezTo>
                  <a:cubicBezTo>
                    <a:pt x="27039" y="16979"/>
                    <a:pt x="27051" y="17026"/>
                    <a:pt x="27075" y="17074"/>
                  </a:cubicBezTo>
                  <a:cubicBezTo>
                    <a:pt x="27087" y="17110"/>
                    <a:pt x="27099" y="17145"/>
                    <a:pt x="27111" y="17193"/>
                  </a:cubicBezTo>
                  <a:cubicBezTo>
                    <a:pt x="27158" y="17324"/>
                    <a:pt x="27170" y="17467"/>
                    <a:pt x="27170" y="17586"/>
                  </a:cubicBezTo>
                  <a:cubicBezTo>
                    <a:pt x="27146" y="17574"/>
                    <a:pt x="27134" y="17574"/>
                    <a:pt x="27111" y="17574"/>
                  </a:cubicBezTo>
                  <a:lnTo>
                    <a:pt x="27111" y="17526"/>
                  </a:lnTo>
                  <a:cubicBezTo>
                    <a:pt x="27111" y="17395"/>
                    <a:pt x="27087" y="17217"/>
                    <a:pt x="27039" y="17050"/>
                  </a:cubicBezTo>
                  <a:cubicBezTo>
                    <a:pt x="27027" y="17014"/>
                    <a:pt x="27015" y="16967"/>
                    <a:pt x="27015" y="16931"/>
                  </a:cubicBezTo>
                  <a:lnTo>
                    <a:pt x="27015" y="16919"/>
                  </a:lnTo>
                  <a:close/>
                  <a:moveTo>
                    <a:pt x="27253" y="17455"/>
                  </a:moveTo>
                  <a:lnTo>
                    <a:pt x="27253" y="17455"/>
                  </a:lnTo>
                  <a:cubicBezTo>
                    <a:pt x="27265" y="17503"/>
                    <a:pt x="27277" y="17550"/>
                    <a:pt x="27289" y="17574"/>
                  </a:cubicBezTo>
                  <a:lnTo>
                    <a:pt x="27289" y="17586"/>
                  </a:lnTo>
                  <a:lnTo>
                    <a:pt x="27277" y="17586"/>
                  </a:lnTo>
                  <a:cubicBezTo>
                    <a:pt x="27277" y="17562"/>
                    <a:pt x="27265" y="17515"/>
                    <a:pt x="27253" y="17455"/>
                  </a:cubicBezTo>
                  <a:close/>
                  <a:moveTo>
                    <a:pt x="27563" y="17003"/>
                  </a:moveTo>
                  <a:lnTo>
                    <a:pt x="27575" y="17026"/>
                  </a:lnTo>
                  <a:cubicBezTo>
                    <a:pt x="27587" y="17026"/>
                    <a:pt x="27587" y="17038"/>
                    <a:pt x="27611" y="17038"/>
                  </a:cubicBezTo>
                  <a:cubicBezTo>
                    <a:pt x="27634" y="17086"/>
                    <a:pt x="27646" y="17122"/>
                    <a:pt x="27682" y="17169"/>
                  </a:cubicBezTo>
                  <a:cubicBezTo>
                    <a:pt x="27706" y="17229"/>
                    <a:pt x="27730" y="17276"/>
                    <a:pt x="27754" y="17336"/>
                  </a:cubicBezTo>
                  <a:cubicBezTo>
                    <a:pt x="27754" y="17395"/>
                    <a:pt x="27789" y="17455"/>
                    <a:pt x="27801" y="17503"/>
                  </a:cubicBezTo>
                  <a:cubicBezTo>
                    <a:pt x="27801" y="17515"/>
                    <a:pt x="27801" y="17515"/>
                    <a:pt x="27813" y="17526"/>
                  </a:cubicBezTo>
                  <a:lnTo>
                    <a:pt x="27789" y="17562"/>
                  </a:lnTo>
                  <a:lnTo>
                    <a:pt x="27754" y="17586"/>
                  </a:lnTo>
                  <a:cubicBezTo>
                    <a:pt x="27742" y="17562"/>
                    <a:pt x="27730" y="17515"/>
                    <a:pt x="27706" y="17479"/>
                  </a:cubicBezTo>
                  <a:cubicBezTo>
                    <a:pt x="27682" y="17407"/>
                    <a:pt x="27646" y="17336"/>
                    <a:pt x="27623" y="17241"/>
                  </a:cubicBezTo>
                  <a:cubicBezTo>
                    <a:pt x="27611" y="17205"/>
                    <a:pt x="27587" y="17169"/>
                    <a:pt x="27587" y="17122"/>
                  </a:cubicBezTo>
                  <a:cubicBezTo>
                    <a:pt x="27575" y="17086"/>
                    <a:pt x="27575" y="17050"/>
                    <a:pt x="27563" y="17003"/>
                  </a:cubicBezTo>
                  <a:close/>
                  <a:moveTo>
                    <a:pt x="28325" y="17467"/>
                  </a:moveTo>
                  <a:lnTo>
                    <a:pt x="28325" y="17479"/>
                  </a:lnTo>
                  <a:cubicBezTo>
                    <a:pt x="28301" y="17515"/>
                    <a:pt x="28277" y="17550"/>
                    <a:pt x="28242" y="17586"/>
                  </a:cubicBezTo>
                  <a:cubicBezTo>
                    <a:pt x="28218" y="17574"/>
                    <a:pt x="28206" y="17562"/>
                    <a:pt x="28182" y="17538"/>
                  </a:cubicBezTo>
                  <a:cubicBezTo>
                    <a:pt x="28218" y="17526"/>
                    <a:pt x="28230" y="17515"/>
                    <a:pt x="28266" y="17503"/>
                  </a:cubicBezTo>
                  <a:cubicBezTo>
                    <a:pt x="28277" y="17479"/>
                    <a:pt x="28301" y="17479"/>
                    <a:pt x="28325" y="17467"/>
                  </a:cubicBezTo>
                  <a:close/>
                  <a:moveTo>
                    <a:pt x="25325" y="17384"/>
                  </a:moveTo>
                  <a:cubicBezTo>
                    <a:pt x="25360" y="17384"/>
                    <a:pt x="25372" y="17384"/>
                    <a:pt x="25408" y="17395"/>
                  </a:cubicBezTo>
                  <a:cubicBezTo>
                    <a:pt x="25444" y="17431"/>
                    <a:pt x="25491" y="17443"/>
                    <a:pt x="25551" y="17455"/>
                  </a:cubicBezTo>
                  <a:lnTo>
                    <a:pt x="25622" y="17491"/>
                  </a:lnTo>
                  <a:lnTo>
                    <a:pt x="25706" y="17515"/>
                  </a:lnTo>
                  <a:lnTo>
                    <a:pt x="25837" y="17562"/>
                  </a:lnTo>
                  <a:cubicBezTo>
                    <a:pt x="25860" y="17562"/>
                    <a:pt x="25884" y="17574"/>
                    <a:pt x="25908" y="17574"/>
                  </a:cubicBezTo>
                  <a:cubicBezTo>
                    <a:pt x="25944" y="17574"/>
                    <a:pt x="25956" y="17586"/>
                    <a:pt x="25980" y="17586"/>
                  </a:cubicBezTo>
                  <a:cubicBezTo>
                    <a:pt x="26015" y="17586"/>
                    <a:pt x="26039" y="17586"/>
                    <a:pt x="26063" y="17610"/>
                  </a:cubicBezTo>
                  <a:lnTo>
                    <a:pt x="26087" y="17610"/>
                  </a:lnTo>
                  <a:cubicBezTo>
                    <a:pt x="26015" y="17622"/>
                    <a:pt x="25944" y="17622"/>
                    <a:pt x="25849" y="17634"/>
                  </a:cubicBezTo>
                  <a:cubicBezTo>
                    <a:pt x="25837" y="17634"/>
                    <a:pt x="25837" y="17622"/>
                    <a:pt x="25813" y="17622"/>
                  </a:cubicBezTo>
                  <a:cubicBezTo>
                    <a:pt x="25765" y="17586"/>
                    <a:pt x="25682" y="17562"/>
                    <a:pt x="25622" y="17526"/>
                  </a:cubicBezTo>
                  <a:cubicBezTo>
                    <a:pt x="25563" y="17503"/>
                    <a:pt x="25491" y="17467"/>
                    <a:pt x="25432" y="17455"/>
                  </a:cubicBezTo>
                  <a:cubicBezTo>
                    <a:pt x="25384" y="17443"/>
                    <a:pt x="25337" y="17431"/>
                    <a:pt x="25313" y="17407"/>
                  </a:cubicBezTo>
                  <a:cubicBezTo>
                    <a:pt x="25313" y="17395"/>
                    <a:pt x="25313" y="17384"/>
                    <a:pt x="25325" y="17384"/>
                  </a:cubicBezTo>
                  <a:close/>
                  <a:moveTo>
                    <a:pt x="32540" y="16991"/>
                  </a:moveTo>
                  <a:cubicBezTo>
                    <a:pt x="32564" y="16991"/>
                    <a:pt x="32564" y="17014"/>
                    <a:pt x="32552" y="17026"/>
                  </a:cubicBezTo>
                  <a:cubicBezTo>
                    <a:pt x="32552" y="17074"/>
                    <a:pt x="32528" y="17098"/>
                    <a:pt x="32516" y="17145"/>
                  </a:cubicBezTo>
                  <a:lnTo>
                    <a:pt x="32468" y="17276"/>
                  </a:lnTo>
                  <a:lnTo>
                    <a:pt x="32433" y="17407"/>
                  </a:lnTo>
                  <a:cubicBezTo>
                    <a:pt x="32397" y="17491"/>
                    <a:pt x="32373" y="17562"/>
                    <a:pt x="32326" y="17634"/>
                  </a:cubicBezTo>
                  <a:lnTo>
                    <a:pt x="32314" y="17634"/>
                  </a:lnTo>
                  <a:lnTo>
                    <a:pt x="32254" y="17622"/>
                  </a:lnTo>
                  <a:lnTo>
                    <a:pt x="32230" y="17622"/>
                  </a:lnTo>
                  <a:cubicBezTo>
                    <a:pt x="32314" y="17526"/>
                    <a:pt x="32361" y="17443"/>
                    <a:pt x="32409" y="17348"/>
                  </a:cubicBezTo>
                  <a:cubicBezTo>
                    <a:pt x="32445" y="17288"/>
                    <a:pt x="32468" y="17229"/>
                    <a:pt x="32492" y="17193"/>
                  </a:cubicBezTo>
                  <a:cubicBezTo>
                    <a:pt x="32504" y="17134"/>
                    <a:pt x="32516" y="17086"/>
                    <a:pt x="32516" y="17038"/>
                  </a:cubicBezTo>
                  <a:lnTo>
                    <a:pt x="32516" y="17014"/>
                  </a:lnTo>
                  <a:cubicBezTo>
                    <a:pt x="32528" y="17014"/>
                    <a:pt x="32528" y="16991"/>
                    <a:pt x="32540" y="16991"/>
                  </a:cubicBezTo>
                  <a:close/>
                  <a:moveTo>
                    <a:pt x="28051" y="17503"/>
                  </a:moveTo>
                  <a:lnTo>
                    <a:pt x="28063" y="17515"/>
                  </a:lnTo>
                  <a:cubicBezTo>
                    <a:pt x="28063" y="17526"/>
                    <a:pt x="28063" y="17538"/>
                    <a:pt x="28087" y="17562"/>
                  </a:cubicBezTo>
                  <a:lnTo>
                    <a:pt x="28087" y="17574"/>
                  </a:lnTo>
                  <a:cubicBezTo>
                    <a:pt x="28039" y="17610"/>
                    <a:pt x="28004" y="17634"/>
                    <a:pt x="27992" y="17669"/>
                  </a:cubicBezTo>
                  <a:cubicBezTo>
                    <a:pt x="27980" y="17646"/>
                    <a:pt x="27980" y="17634"/>
                    <a:pt x="27968" y="17610"/>
                  </a:cubicBezTo>
                  <a:lnTo>
                    <a:pt x="27968" y="17586"/>
                  </a:lnTo>
                  <a:cubicBezTo>
                    <a:pt x="27992" y="17562"/>
                    <a:pt x="28027" y="17515"/>
                    <a:pt x="28051" y="17503"/>
                  </a:cubicBezTo>
                  <a:close/>
                  <a:moveTo>
                    <a:pt x="28182" y="17669"/>
                  </a:moveTo>
                  <a:cubicBezTo>
                    <a:pt x="28206" y="17681"/>
                    <a:pt x="28182" y="17681"/>
                    <a:pt x="28182" y="17681"/>
                  </a:cubicBezTo>
                  <a:lnTo>
                    <a:pt x="28182" y="17669"/>
                  </a:lnTo>
                  <a:close/>
                  <a:moveTo>
                    <a:pt x="28349" y="17622"/>
                  </a:moveTo>
                  <a:lnTo>
                    <a:pt x="28349" y="17646"/>
                  </a:lnTo>
                  <a:cubicBezTo>
                    <a:pt x="28349" y="17669"/>
                    <a:pt x="28349" y="17681"/>
                    <a:pt x="28337" y="17693"/>
                  </a:cubicBezTo>
                  <a:lnTo>
                    <a:pt x="28301" y="17669"/>
                  </a:lnTo>
                  <a:lnTo>
                    <a:pt x="28325" y="17646"/>
                  </a:lnTo>
                  <a:lnTo>
                    <a:pt x="28349" y="17622"/>
                  </a:lnTo>
                  <a:close/>
                  <a:moveTo>
                    <a:pt x="26301" y="17693"/>
                  </a:moveTo>
                  <a:cubicBezTo>
                    <a:pt x="26313" y="17693"/>
                    <a:pt x="26325" y="17693"/>
                    <a:pt x="26325" y="17705"/>
                  </a:cubicBezTo>
                  <a:lnTo>
                    <a:pt x="26277" y="17693"/>
                  </a:lnTo>
                  <a:close/>
                  <a:moveTo>
                    <a:pt x="27645" y="17679"/>
                  </a:moveTo>
                  <a:cubicBezTo>
                    <a:pt x="27649" y="17689"/>
                    <a:pt x="27654" y="17698"/>
                    <a:pt x="27658" y="17705"/>
                  </a:cubicBezTo>
                  <a:lnTo>
                    <a:pt x="27646" y="17705"/>
                  </a:lnTo>
                  <a:lnTo>
                    <a:pt x="27646" y="17693"/>
                  </a:lnTo>
                  <a:cubicBezTo>
                    <a:pt x="27646" y="17689"/>
                    <a:pt x="27646" y="17684"/>
                    <a:pt x="27645" y="17679"/>
                  </a:cubicBezTo>
                  <a:close/>
                  <a:moveTo>
                    <a:pt x="27825" y="17622"/>
                  </a:moveTo>
                  <a:cubicBezTo>
                    <a:pt x="27825" y="17634"/>
                    <a:pt x="27849" y="17646"/>
                    <a:pt x="27849" y="17669"/>
                  </a:cubicBezTo>
                  <a:cubicBezTo>
                    <a:pt x="27849" y="17681"/>
                    <a:pt x="27849" y="17681"/>
                    <a:pt x="27861" y="17693"/>
                  </a:cubicBezTo>
                  <a:cubicBezTo>
                    <a:pt x="27861" y="17705"/>
                    <a:pt x="27849" y="17741"/>
                    <a:pt x="27825" y="17765"/>
                  </a:cubicBezTo>
                  <a:cubicBezTo>
                    <a:pt x="27801" y="17741"/>
                    <a:pt x="27801" y="17729"/>
                    <a:pt x="27789" y="17693"/>
                  </a:cubicBezTo>
                  <a:cubicBezTo>
                    <a:pt x="27789" y="17693"/>
                    <a:pt x="27789" y="17681"/>
                    <a:pt x="27765" y="17681"/>
                  </a:cubicBezTo>
                  <a:lnTo>
                    <a:pt x="27813" y="17634"/>
                  </a:lnTo>
                  <a:lnTo>
                    <a:pt x="27825" y="17622"/>
                  </a:lnTo>
                  <a:close/>
                  <a:moveTo>
                    <a:pt x="27873" y="17729"/>
                  </a:moveTo>
                  <a:cubicBezTo>
                    <a:pt x="27873" y="17741"/>
                    <a:pt x="27885" y="17765"/>
                    <a:pt x="27885" y="17788"/>
                  </a:cubicBezTo>
                  <a:cubicBezTo>
                    <a:pt x="27873" y="17788"/>
                    <a:pt x="27861" y="17765"/>
                    <a:pt x="27849" y="17765"/>
                  </a:cubicBezTo>
                  <a:cubicBezTo>
                    <a:pt x="27861" y="17753"/>
                    <a:pt x="27873" y="17741"/>
                    <a:pt x="27873" y="17729"/>
                  </a:cubicBezTo>
                  <a:close/>
                  <a:moveTo>
                    <a:pt x="28718" y="17741"/>
                  </a:moveTo>
                  <a:cubicBezTo>
                    <a:pt x="28718" y="17741"/>
                    <a:pt x="28718" y="17753"/>
                    <a:pt x="28742" y="17753"/>
                  </a:cubicBezTo>
                  <a:cubicBezTo>
                    <a:pt x="28742" y="17765"/>
                    <a:pt x="28718" y="17765"/>
                    <a:pt x="28706" y="17788"/>
                  </a:cubicBezTo>
                  <a:cubicBezTo>
                    <a:pt x="28706" y="17765"/>
                    <a:pt x="28706" y="17765"/>
                    <a:pt x="28694" y="17753"/>
                  </a:cubicBezTo>
                  <a:cubicBezTo>
                    <a:pt x="28706" y="17753"/>
                    <a:pt x="28706" y="17741"/>
                    <a:pt x="28718" y="17741"/>
                  </a:cubicBezTo>
                  <a:close/>
                  <a:moveTo>
                    <a:pt x="32933" y="17169"/>
                  </a:moveTo>
                  <a:lnTo>
                    <a:pt x="32933" y="17169"/>
                  </a:lnTo>
                  <a:cubicBezTo>
                    <a:pt x="32921" y="17265"/>
                    <a:pt x="32909" y="17384"/>
                    <a:pt x="32909" y="17467"/>
                  </a:cubicBezTo>
                  <a:cubicBezTo>
                    <a:pt x="32849" y="17610"/>
                    <a:pt x="32802" y="17729"/>
                    <a:pt x="32754" y="17812"/>
                  </a:cubicBezTo>
                  <a:cubicBezTo>
                    <a:pt x="32730" y="17800"/>
                    <a:pt x="32695" y="17765"/>
                    <a:pt x="32659" y="17753"/>
                  </a:cubicBezTo>
                  <a:lnTo>
                    <a:pt x="32623" y="17729"/>
                  </a:lnTo>
                  <a:lnTo>
                    <a:pt x="32576" y="17705"/>
                  </a:lnTo>
                  <a:cubicBezTo>
                    <a:pt x="32599" y="17646"/>
                    <a:pt x="32647" y="17586"/>
                    <a:pt x="32695" y="17526"/>
                  </a:cubicBezTo>
                  <a:cubicBezTo>
                    <a:pt x="32766" y="17407"/>
                    <a:pt x="32861" y="17288"/>
                    <a:pt x="32933" y="17169"/>
                  </a:cubicBezTo>
                  <a:close/>
                  <a:moveTo>
                    <a:pt x="28230" y="17705"/>
                  </a:moveTo>
                  <a:cubicBezTo>
                    <a:pt x="28242" y="17729"/>
                    <a:pt x="28266" y="17741"/>
                    <a:pt x="28277" y="17765"/>
                  </a:cubicBezTo>
                  <a:cubicBezTo>
                    <a:pt x="28277" y="17800"/>
                    <a:pt x="28266" y="17812"/>
                    <a:pt x="28266" y="17824"/>
                  </a:cubicBezTo>
                  <a:lnTo>
                    <a:pt x="28218" y="17741"/>
                  </a:lnTo>
                  <a:cubicBezTo>
                    <a:pt x="28218" y="17729"/>
                    <a:pt x="28230" y="17729"/>
                    <a:pt x="28230" y="17705"/>
                  </a:cubicBezTo>
                  <a:close/>
                  <a:moveTo>
                    <a:pt x="28611" y="17681"/>
                  </a:moveTo>
                  <a:lnTo>
                    <a:pt x="28611" y="17681"/>
                  </a:lnTo>
                  <a:cubicBezTo>
                    <a:pt x="28599" y="17705"/>
                    <a:pt x="28575" y="17729"/>
                    <a:pt x="28563" y="17741"/>
                  </a:cubicBezTo>
                  <a:cubicBezTo>
                    <a:pt x="28527" y="17765"/>
                    <a:pt x="28504" y="17812"/>
                    <a:pt x="28480" y="17836"/>
                  </a:cubicBezTo>
                  <a:cubicBezTo>
                    <a:pt x="28480" y="17836"/>
                    <a:pt x="28480" y="17824"/>
                    <a:pt x="28468" y="17824"/>
                  </a:cubicBezTo>
                  <a:lnTo>
                    <a:pt x="28468" y="17812"/>
                  </a:lnTo>
                  <a:cubicBezTo>
                    <a:pt x="28468" y="17800"/>
                    <a:pt x="28468" y="17788"/>
                    <a:pt x="28456" y="17765"/>
                  </a:cubicBezTo>
                  <a:cubicBezTo>
                    <a:pt x="28480" y="17741"/>
                    <a:pt x="28516" y="17717"/>
                    <a:pt x="28551" y="17705"/>
                  </a:cubicBezTo>
                  <a:cubicBezTo>
                    <a:pt x="28575" y="17693"/>
                    <a:pt x="28587" y="17693"/>
                    <a:pt x="28611" y="17681"/>
                  </a:cubicBezTo>
                  <a:close/>
                  <a:moveTo>
                    <a:pt x="40267" y="17634"/>
                  </a:moveTo>
                  <a:cubicBezTo>
                    <a:pt x="40271" y="17654"/>
                    <a:pt x="40275" y="17674"/>
                    <a:pt x="40279" y="17693"/>
                  </a:cubicBezTo>
                  <a:cubicBezTo>
                    <a:pt x="40271" y="17744"/>
                    <a:pt x="40263" y="17796"/>
                    <a:pt x="40255" y="17847"/>
                  </a:cubicBezTo>
                  <a:lnTo>
                    <a:pt x="40255" y="17847"/>
                  </a:lnTo>
                  <a:lnTo>
                    <a:pt x="40255" y="17788"/>
                  </a:lnTo>
                  <a:cubicBezTo>
                    <a:pt x="40255" y="17741"/>
                    <a:pt x="40255" y="17681"/>
                    <a:pt x="40267" y="17634"/>
                  </a:cubicBezTo>
                  <a:close/>
                  <a:moveTo>
                    <a:pt x="28063" y="17622"/>
                  </a:moveTo>
                  <a:cubicBezTo>
                    <a:pt x="28075" y="17669"/>
                    <a:pt x="28075" y="17717"/>
                    <a:pt x="28099" y="17765"/>
                  </a:cubicBezTo>
                  <a:cubicBezTo>
                    <a:pt x="28111" y="17788"/>
                    <a:pt x="28111" y="17800"/>
                    <a:pt x="28123" y="17812"/>
                  </a:cubicBezTo>
                  <a:cubicBezTo>
                    <a:pt x="28123" y="17824"/>
                    <a:pt x="28111" y="17824"/>
                    <a:pt x="28111" y="17836"/>
                  </a:cubicBezTo>
                  <a:cubicBezTo>
                    <a:pt x="28111" y="17860"/>
                    <a:pt x="28111" y="17860"/>
                    <a:pt x="28099" y="17860"/>
                  </a:cubicBezTo>
                  <a:cubicBezTo>
                    <a:pt x="28075" y="17860"/>
                    <a:pt x="28063" y="17836"/>
                    <a:pt x="28051" y="17836"/>
                  </a:cubicBezTo>
                  <a:cubicBezTo>
                    <a:pt x="28039" y="17812"/>
                    <a:pt x="28027" y="17765"/>
                    <a:pt x="28004" y="17741"/>
                  </a:cubicBezTo>
                  <a:cubicBezTo>
                    <a:pt x="28004" y="17729"/>
                    <a:pt x="27992" y="17705"/>
                    <a:pt x="27992" y="17693"/>
                  </a:cubicBezTo>
                  <a:lnTo>
                    <a:pt x="28063" y="17622"/>
                  </a:lnTo>
                  <a:close/>
                  <a:moveTo>
                    <a:pt x="28325" y="17824"/>
                  </a:moveTo>
                  <a:lnTo>
                    <a:pt x="28325" y="17824"/>
                  </a:lnTo>
                  <a:cubicBezTo>
                    <a:pt x="28301" y="17860"/>
                    <a:pt x="28289" y="17872"/>
                    <a:pt x="28289" y="17884"/>
                  </a:cubicBezTo>
                  <a:lnTo>
                    <a:pt x="28289" y="17872"/>
                  </a:lnTo>
                  <a:cubicBezTo>
                    <a:pt x="28289" y="17860"/>
                    <a:pt x="28301" y="17848"/>
                    <a:pt x="28325" y="17824"/>
                  </a:cubicBezTo>
                  <a:close/>
                  <a:moveTo>
                    <a:pt x="32611" y="17907"/>
                  </a:moveTo>
                  <a:cubicBezTo>
                    <a:pt x="32615" y="17911"/>
                    <a:pt x="32618" y="17913"/>
                    <a:pt x="32619" y="17913"/>
                  </a:cubicBezTo>
                  <a:cubicBezTo>
                    <a:pt x="32620" y="17913"/>
                    <a:pt x="32621" y="17912"/>
                    <a:pt x="32620" y="17910"/>
                  </a:cubicBezTo>
                  <a:lnTo>
                    <a:pt x="32620" y="17910"/>
                  </a:lnTo>
                  <a:cubicBezTo>
                    <a:pt x="32622" y="17912"/>
                    <a:pt x="32623" y="17915"/>
                    <a:pt x="32623" y="17919"/>
                  </a:cubicBezTo>
                  <a:lnTo>
                    <a:pt x="32611" y="17907"/>
                  </a:lnTo>
                  <a:close/>
                  <a:moveTo>
                    <a:pt x="27039" y="17907"/>
                  </a:moveTo>
                  <a:lnTo>
                    <a:pt x="27039" y="17907"/>
                  </a:lnTo>
                  <a:cubicBezTo>
                    <a:pt x="27063" y="17915"/>
                    <a:pt x="27081" y="17918"/>
                    <a:pt x="27102" y="17922"/>
                  </a:cubicBezTo>
                  <a:lnTo>
                    <a:pt x="27102" y="17922"/>
                  </a:lnTo>
                  <a:cubicBezTo>
                    <a:pt x="27094" y="17923"/>
                    <a:pt x="27086" y="17926"/>
                    <a:pt x="27075" y="17931"/>
                  </a:cubicBezTo>
                  <a:lnTo>
                    <a:pt x="27039" y="17907"/>
                  </a:lnTo>
                  <a:close/>
                  <a:moveTo>
                    <a:pt x="29635" y="17896"/>
                  </a:moveTo>
                  <a:cubicBezTo>
                    <a:pt x="29635" y="17896"/>
                    <a:pt x="29635" y="17919"/>
                    <a:pt x="29647" y="17931"/>
                  </a:cubicBezTo>
                  <a:cubicBezTo>
                    <a:pt x="29647" y="17919"/>
                    <a:pt x="29635" y="17896"/>
                    <a:pt x="29635" y="17896"/>
                  </a:cubicBezTo>
                  <a:close/>
                  <a:moveTo>
                    <a:pt x="29063" y="17824"/>
                  </a:moveTo>
                  <a:lnTo>
                    <a:pt x="29051" y="17848"/>
                  </a:lnTo>
                  <a:cubicBezTo>
                    <a:pt x="29016" y="17872"/>
                    <a:pt x="28992" y="17907"/>
                    <a:pt x="28956" y="17943"/>
                  </a:cubicBezTo>
                  <a:cubicBezTo>
                    <a:pt x="28956" y="17931"/>
                    <a:pt x="28956" y="17907"/>
                    <a:pt x="28944" y="17884"/>
                  </a:cubicBezTo>
                  <a:lnTo>
                    <a:pt x="28944" y="17860"/>
                  </a:lnTo>
                  <a:cubicBezTo>
                    <a:pt x="28956" y="17860"/>
                    <a:pt x="28968" y="17848"/>
                    <a:pt x="28992" y="17848"/>
                  </a:cubicBezTo>
                  <a:cubicBezTo>
                    <a:pt x="29016" y="17824"/>
                    <a:pt x="29051" y="17824"/>
                    <a:pt x="29063" y="17824"/>
                  </a:cubicBezTo>
                  <a:close/>
                  <a:moveTo>
                    <a:pt x="29837" y="17896"/>
                  </a:moveTo>
                  <a:cubicBezTo>
                    <a:pt x="29837" y="17896"/>
                    <a:pt x="29837" y="17931"/>
                    <a:pt x="29849" y="17955"/>
                  </a:cubicBezTo>
                  <a:cubicBezTo>
                    <a:pt x="29837" y="17920"/>
                    <a:pt x="29837" y="17896"/>
                    <a:pt x="29837" y="17896"/>
                  </a:cubicBezTo>
                  <a:close/>
                  <a:moveTo>
                    <a:pt x="28647" y="17800"/>
                  </a:moveTo>
                  <a:lnTo>
                    <a:pt x="28647" y="17824"/>
                  </a:lnTo>
                  <a:lnTo>
                    <a:pt x="28647" y="17860"/>
                  </a:lnTo>
                  <a:cubicBezTo>
                    <a:pt x="28647" y="17872"/>
                    <a:pt x="28635" y="17884"/>
                    <a:pt x="28635" y="17907"/>
                  </a:cubicBezTo>
                  <a:cubicBezTo>
                    <a:pt x="28623" y="17931"/>
                    <a:pt x="28599" y="17943"/>
                    <a:pt x="28587" y="17979"/>
                  </a:cubicBezTo>
                  <a:lnTo>
                    <a:pt x="28575" y="17967"/>
                  </a:lnTo>
                  <a:cubicBezTo>
                    <a:pt x="28551" y="17943"/>
                    <a:pt x="28539" y="17931"/>
                    <a:pt x="28527" y="17907"/>
                  </a:cubicBezTo>
                  <a:cubicBezTo>
                    <a:pt x="28551" y="17872"/>
                    <a:pt x="28587" y="17848"/>
                    <a:pt x="28635" y="17812"/>
                  </a:cubicBezTo>
                  <a:lnTo>
                    <a:pt x="28647" y="17800"/>
                  </a:lnTo>
                  <a:close/>
                  <a:moveTo>
                    <a:pt x="32468" y="17943"/>
                  </a:moveTo>
                  <a:cubicBezTo>
                    <a:pt x="32492" y="17943"/>
                    <a:pt x="32492" y="17967"/>
                    <a:pt x="32504" y="17979"/>
                  </a:cubicBezTo>
                  <a:lnTo>
                    <a:pt x="32492" y="17979"/>
                  </a:lnTo>
                  <a:cubicBezTo>
                    <a:pt x="32492" y="17967"/>
                    <a:pt x="32468" y="17967"/>
                    <a:pt x="32468" y="17943"/>
                  </a:cubicBezTo>
                  <a:close/>
                  <a:moveTo>
                    <a:pt x="28349" y="17872"/>
                  </a:moveTo>
                  <a:cubicBezTo>
                    <a:pt x="28349" y="17872"/>
                    <a:pt x="28349" y="17884"/>
                    <a:pt x="28361" y="17884"/>
                  </a:cubicBezTo>
                  <a:lnTo>
                    <a:pt x="28361" y="17931"/>
                  </a:lnTo>
                  <a:lnTo>
                    <a:pt x="28361" y="17991"/>
                  </a:lnTo>
                  <a:lnTo>
                    <a:pt x="28349" y="17991"/>
                  </a:lnTo>
                  <a:cubicBezTo>
                    <a:pt x="28337" y="17979"/>
                    <a:pt x="28325" y="17943"/>
                    <a:pt x="28301" y="17931"/>
                  </a:cubicBezTo>
                  <a:lnTo>
                    <a:pt x="28301" y="17919"/>
                  </a:lnTo>
                  <a:lnTo>
                    <a:pt x="28349" y="17872"/>
                  </a:lnTo>
                  <a:close/>
                  <a:moveTo>
                    <a:pt x="32671" y="17919"/>
                  </a:moveTo>
                  <a:cubicBezTo>
                    <a:pt x="32683" y="17931"/>
                    <a:pt x="32695" y="17931"/>
                    <a:pt x="32695" y="17943"/>
                  </a:cubicBezTo>
                  <a:cubicBezTo>
                    <a:pt x="32695" y="17967"/>
                    <a:pt x="32683" y="17979"/>
                    <a:pt x="32683" y="17991"/>
                  </a:cubicBezTo>
                  <a:cubicBezTo>
                    <a:pt x="32683" y="17979"/>
                    <a:pt x="32659" y="17979"/>
                    <a:pt x="32659" y="17967"/>
                  </a:cubicBezTo>
                  <a:cubicBezTo>
                    <a:pt x="32659" y="17943"/>
                    <a:pt x="32647" y="17943"/>
                    <a:pt x="32635" y="17931"/>
                  </a:cubicBezTo>
                  <a:cubicBezTo>
                    <a:pt x="32635" y="17931"/>
                    <a:pt x="32647" y="17931"/>
                    <a:pt x="32647" y="17919"/>
                  </a:cubicBezTo>
                  <a:close/>
                  <a:moveTo>
                    <a:pt x="29849" y="17955"/>
                  </a:moveTo>
                  <a:cubicBezTo>
                    <a:pt x="29849" y="17977"/>
                    <a:pt x="29849" y="17989"/>
                    <a:pt x="29868" y="18009"/>
                  </a:cubicBezTo>
                  <a:lnTo>
                    <a:pt x="29868" y="18009"/>
                  </a:lnTo>
                  <a:cubicBezTo>
                    <a:pt x="29861" y="17988"/>
                    <a:pt x="29849" y="17972"/>
                    <a:pt x="29849" y="17955"/>
                  </a:cubicBezTo>
                  <a:close/>
                  <a:moveTo>
                    <a:pt x="32695" y="17967"/>
                  </a:moveTo>
                  <a:cubicBezTo>
                    <a:pt x="32707" y="17979"/>
                    <a:pt x="32730" y="17991"/>
                    <a:pt x="32754" y="17991"/>
                  </a:cubicBezTo>
                  <a:cubicBezTo>
                    <a:pt x="32754" y="17991"/>
                    <a:pt x="32742" y="17991"/>
                    <a:pt x="32742" y="18003"/>
                  </a:cubicBezTo>
                  <a:cubicBezTo>
                    <a:pt x="32718" y="18003"/>
                    <a:pt x="32707" y="18015"/>
                    <a:pt x="32707" y="18015"/>
                  </a:cubicBezTo>
                  <a:cubicBezTo>
                    <a:pt x="32707" y="18003"/>
                    <a:pt x="32695" y="18003"/>
                    <a:pt x="32695" y="17991"/>
                  </a:cubicBezTo>
                  <a:cubicBezTo>
                    <a:pt x="32683" y="17979"/>
                    <a:pt x="32695" y="17979"/>
                    <a:pt x="32695" y="17967"/>
                  </a:cubicBezTo>
                  <a:close/>
                  <a:moveTo>
                    <a:pt x="28682" y="17979"/>
                  </a:moveTo>
                  <a:lnTo>
                    <a:pt x="28682" y="18003"/>
                  </a:lnTo>
                  <a:cubicBezTo>
                    <a:pt x="28682" y="18038"/>
                    <a:pt x="28658" y="18050"/>
                    <a:pt x="28658" y="18050"/>
                  </a:cubicBezTo>
                  <a:lnTo>
                    <a:pt x="28635" y="18027"/>
                  </a:lnTo>
                  <a:lnTo>
                    <a:pt x="28682" y="17979"/>
                  </a:lnTo>
                  <a:close/>
                  <a:moveTo>
                    <a:pt x="29587" y="17991"/>
                  </a:moveTo>
                  <a:cubicBezTo>
                    <a:pt x="29599" y="17991"/>
                    <a:pt x="29599" y="17991"/>
                    <a:pt x="29611" y="18003"/>
                  </a:cubicBezTo>
                  <a:lnTo>
                    <a:pt x="29611" y="18050"/>
                  </a:lnTo>
                  <a:cubicBezTo>
                    <a:pt x="29611" y="18027"/>
                    <a:pt x="29599" y="18003"/>
                    <a:pt x="29587" y="17991"/>
                  </a:cubicBezTo>
                  <a:close/>
                  <a:moveTo>
                    <a:pt x="30111" y="18050"/>
                  </a:moveTo>
                  <a:lnTo>
                    <a:pt x="30119" y="18061"/>
                  </a:lnTo>
                  <a:lnTo>
                    <a:pt x="30119" y="18061"/>
                  </a:lnTo>
                  <a:cubicBezTo>
                    <a:pt x="30117" y="18057"/>
                    <a:pt x="30114" y="18054"/>
                    <a:pt x="30111" y="18050"/>
                  </a:cubicBezTo>
                  <a:close/>
                  <a:moveTo>
                    <a:pt x="28480" y="18027"/>
                  </a:moveTo>
                  <a:cubicBezTo>
                    <a:pt x="28504" y="18050"/>
                    <a:pt x="28504" y="18050"/>
                    <a:pt x="28516" y="18062"/>
                  </a:cubicBezTo>
                  <a:cubicBezTo>
                    <a:pt x="28492" y="18062"/>
                    <a:pt x="28492" y="18050"/>
                    <a:pt x="28480" y="18050"/>
                  </a:cubicBezTo>
                  <a:lnTo>
                    <a:pt x="28480" y="18027"/>
                  </a:lnTo>
                  <a:close/>
                  <a:moveTo>
                    <a:pt x="32528" y="17991"/>
                  </a:moveTo>
                  <a:lnTo>
                    <a:pt x="32576" y="18038"/>
                  </a:lnTo>
                  <a:lnTo>
                    <a:pt x="32587" y="18050"/>
                  </a:lnTo>
                  <a:cubicBezTo>
                    <a:pt x="32576" y="18050"/>
                    <a:pt x="32552" y="18062"/>
                    <a:pt x="32528" y="18062"/>
                  </a:cubicBezTo>
                  <a:cubicBezTo>
                    <a:pt x="32516" y="18050"/>
                    <a:pt x="32516" y="18027"/>
                    <a:pt x="32504" y="18003"/>
                  </a:cubicBezTo>
                  <a:cubicBezTo>
                    <a:pt x="32516" y="18003"/>
                    <a:pt x="32516" y="17991"/>
                    <a:pt x="32528" y="17991"/>
                  </a:cubicBezTo>
                  <a:close/>
                  <a:moveTo>
                    <a:pt x="28682" y="18086"/>
                  </a:moveTo>
                  <a:cubicBezTo>
                    <a:pt x="28694" y="18086"/>
                    <a:pt x="28694" y="18098"/>
                    <a:pt x="28694" y="18098"/>
                  </a:cubicBezTo>
                  <a:lnTo>
                    <a:pt x="28682" y="18086"/>
                  </a:lnTo>
                  <a:close/>
                  <a:moveTo>
                    <a:pt x="29143" y="17983"/>
                  </a:moveTo>
                  <a:lnTo>
                    <a:pt x="29143" y="17983"/>
                  </a:lnTo>
                  <a:cubicBezTo>
                    <a:pt x="29118" y="18004"/>
                    <a:pt x="29090" y="18023"/>
                    <a:pt x="29063" y="18050"/>
                  </a:cubicBezTo>
                  <a:cubicBezTo>
                    <a:pt x="29051" y="18062"/>
                    <a:pt x="29039" y="18086"/>
                    <a:pt x="29039" y="18098"/>
                  </a:cubicBezTo>
                  <a:cubicBezTo>
                    <a:pt x="29039" y="18086"/>
                    <a:pt x="29016" y="18086"/>
                    <a:pt x="29016" y="18062"/>
                  </a:cubicBezTo>
                  <a:cubicBezTo>
                    <a:pt x="29064" y="18043"/>
                    <a:pt x="29104" y="18008"/>
                    <a:pt x="29143" y="17983"/>
                  </a:cubicBezTo>
                  <a:close/>
                  <a:moveTo>
                    <a:pt x="32385" y="18086"/>
                  </a:moveTo>
                  <a:cubicBezTo>
                    <a:pt x="32397" y="18086"/>
                    <a:pt x="32397" y="18098"/>
                    <a:pt x="32397" y="18098"/>
                  </a:cubicBezTo>
                  <a:lnTo>
                    <a:pt x="32385" y="18098"/>
                  </a:lnTo>
                  <a:lnTo>
                    <a:pt x="32385" y="18086"/>
                  </a:lnTo>
                  <a:close/>
                  <a:moveTo>
                    <a:pt x="28837" y="17943"/>
                  </a:moveTo>
                  <a:cubicBezTo>
                    <a:pt x="28837" y="17967"/>
                    <a:pt x="28861" y="17967"/>
                    <a:pt x="28861" y="17979"/>
                  </a:cubicBezTo>
                  <a:cubicBezTo>
                    <a:pt x="28861" y="17979"/>
                    <a:pt x="28861" y="17991"/>
                    <a:pt x="28873" y="17991"/>
                  </a:cubicBezTo>
                  <a:lnTo>
                    <a:pt x="28873" y="18050"/>
                  </a:lnTo>
                  <a:lnTo>
                    <a:pt x="28813" y="18110"/>
                  </a:lnTo>
                  <a:cubicBezTo>
                    <a:pt x="28813" y="18098"/>
                    <a:pt x="28801" y="18086"/>
                    <a:pt x="28801" y="18062"/>
                  </a:cubicBezTo>
                  <a:cubicBezTo>
                    <a:pt x="28801" y="18038"/>
                    <a:pt x="28777" y="18003"/>
                    <a:pt x="28766" y="17991"/>
                  </a:cubicBezTo>
                  <a:cubicBezTo>
                    <a:pt x="28777" y="17979"/>
                    <a:pt x="28801" y="17967"/>
                    <a:pt x="28813" y="17967"/>
                  </a:cubicBezTo>
                  <a:cubicBezTo>
                    <a:pt x="28825" y="17943"/>
                    <a:pt x="28825" y="17943"/>
                    <a:pt x="28837" y="17943"/>
                  </a:cubicBezTo>
                  <a:close/>
                  <a:moveTo>
                    <a:pt x="31933" y="18122"/>
                  </a:moveTo>
                  <a:lnTo>
                    <a:pt x="31980" y="18169"/>
                  </a:lnTo>
                  <a:cubicBezTo>
                    <a:pt x="31980" y="18181"/>
                    <a:pt x="31968" y="18181"/>
                    <a:pt x="31968" y="18181"/>
                  </a:cubicBezTo>
                  <a:cubicBezTo>
                    <a:pt x="31956" y="18169"/>
                    <a:pt x="31956" y="18157"/>
                    <a:pt x="31933" y="18122"/>
                  </a:cubicBezTo>
                  <a:close/>
                  <a:moveTo>
                    <a:pt x="31992" y="18181"/>
                  </a:moveTo>
                  <a:lnTo>
                    <a:pt x="32016" y="18205"/>
                  </a:lnTo>
                  <a:cubicBezTo>
                    <a:pt x="31992" y="18205"/>
                    <a:pt x="31980" y="18217"/>
                    <a:pt x="31980" y="18217"/>
                  </a:cubicBezTo>
                  <a:cubicBezTo>
                    <a:pt x="31980" y="18205"/>
                    <a:pt x="31992" y="18205"/>
                    <a:pt x="31992" y="18181"/>
                  </a:cubicBezTo>
                  <a:close/>
                  <a:moveTo>
                    <a:pt x="31564" y="18169"/>
                  </a:moveTo>
                  <a:cubicBezTo>
                    <a:pt x="31575" y="18169"/>
                    <a:pt x="31599" y="18181"/>
                    <a:pt x="31623" y="18205"/>
                  </a:cubicBezTo>
                  <a:cubicBezTo>
                    <a:pt x="31611" y="18217"/>
                    <a:pt x="31611" y="18229"/>
                    <a:pt x="31599" y="18241"/>
                  </a:cubicBezTo>
                  <a:cubicBezTo>
                    <a:pt x="31599" y="18229"/>
                    <a:pt x="31575" y="18217"/>
                    <a:pt x="31575" y="18193"/>
                  </a:cubicBezTo>
                  <a:cubicBezTo>
                    <a:pt x="31575" y="18181"/>
                    <a:pt x="31564" y="18169"/>
                    <a:pt x="31564" y="18169"/>
                  </a:cubicBezTo>
                  <a:close/>
                  <a:moveTo>
                    <a:pt x="29254" y="18074"/>
                  </a:moveTo>
                  <a:lnTo>
                    <a:pt x="29254" y="18122"/>
                  </a:lnTo>
                  <a:lnTo>
                    <a:pt x="29254" y="18134"/>
                  </a:lnTo>
                  <a:cubicBezTo>
                    <a:pt x="29218" y="18157"/>
                    <a:pt x="29170" y="18205"/>
                    <a:pt x="29123" y="18265"/>
                  </a:cubicBezTo>
                  <a:lnTo>
                    <a:pt x="29075" y="18169"/>
                  </a:lnTo>
                  <a:cubicBezTo>
                    <a:pt x="29099" y="18157"/>
                    <a:pt x="29111" y="18146"/>
                    <a:pt x="29135" y="18122"/>
                  </a:cubicBezTo>
                  <a:cubicBezTo>
                    <a:pt x="29182" y="18098"/>
                    <a:pt x="29218" y="18074"/>
                    <a:pt x="29254" y="18074"/>
                  </a:cubicBezTo>
                  <a:close/>
                  <a:moveTo>
                    <a:pt x="28873" y="18157"/>
                  </a:moveTo>
                  <a:lnTo>
                    <a:pt x="28873" y="18277"/>
                  </a:lnTo>
                  <a:lnTo>
                    <a:pt x="28837" y="18241"/>
                  </a:lnTo>
                  <a:cubicBezTo>
                    <a:pt x="28837" y="18229"/>
                    <a:pt x="28825" y="18205"/>
                    <a:pt x="28825" y="18181"/>
                  </a:cubicBezTo>
                  <a:cubicBezTo>
                    <a:pt x="28837" y="18169"/>
                    <a:pt x="28861" y="18169"/>
                    <a:pt x="28873" y="18157"/>
                  </a:cubicBezTo>
                  <a:close/>
                  <a:moveTo>
                    <a:pt x="35278" y="18241"/>
                  </a:moveTo>
                  <a:lnTo>
                    <a:pt x="35278" y="18241"/>
                  </a:lnTo>
                  <a:cubicBezTo>
                    <a:pt x="35314" y="18277"/>
                    <a:pt x="35338" y="18300"/>
                    <a:pt x="35374" y="18312"/>
                  </a:cubicBezTo>
                  <a:cubicBezTo>
                    <a:pt x="35362" y="18300"/>
                    <a:pt x="35314" y="18277"/>
                    <a:pt x="35278" y="18241"/>
                  </a:cubicBezTo>
                  <a:close/>
                  <a:moveTo>
                    <a:pt x="29754" y="18229"/>
                  </a:moveTo>
                  <a:cubicBezTo>
                    <a:pt x="29766" y="18229"/>
                    <a:pt x="29790" y="18241"/>
                    <a:pt x="29813" y="18241"/>
                  </a:cubicBezTo>
                  <a:lnTo>
                    <a:pt x="29825" y="18241"/>
                  </a:lnTo>
                  <a:cubicBezTo>
                    <a:pt x="29825" y="18277"/>
                    <a:pt x="29825" y="18288"/>
                    <a:pt x="29813" y="18324"/>
                  </a:cubicBezTo>
                  <a:lnTo>
                    <a:pt x="29790" y="18324"/>
                  </a:lnTo>
                  <a:lnTo>
                    <a:pt x="29754" y="18229"/>
                  </a:lnTo>
                  <a:close/>
                  <a:moveTo>
                    <a:pt x="31730" y="18277"/>
                  </a:moveTo>
                  <a:cubicBezTo>
                    <a:pt x="31742" y="18288"/>
                    <a:pt x="31754" y="18288"/>
                    <a:pt x="31778" y="18300"/>
                  </a:cubicBezTo>
                  <a:cubicBezTo>
                    <a:pt x="31754" y="18324"/>
                    <a:pt x="31742" y="18336"/>
                    <a:pt x="31718" y="18348"/>
                  </a:cubicBezTo>
                  <a:cubicBezTo>
                    <a:pt x="31695" y="18348"/>
                    <a:pt x="31683" y="18360"/>
                    <a:pt x="31671" y="18360"/>
                  </a:cubicBezTo>
                  <a:cubicBezTo>
                    <a:pt x="31683" y="18336"/>
                    <a:pt x="31718" y="18300"/>
                    <a:pt x="31730" y="18277"/>
                  </a:cubicBezTo>
                  <a:close/>
                  <a:moveTo>
                    <a:pt x="40743" y="17169"/>
                  </a:moveTo>
                  <a:lnTo>
                    <a:pt x="40827" y="17253"/>
                  </a:lnTo>
                  <a:cubicBezTo>
                    <a:pt x="40886" y="17288"/>
                    <a:pt x="40922" y="17348"/>
                    <a:pt x="40981" y="17407"/>
                  </a:cubicBezTo>
                  <a:cubicBezTo>
                    <a:pt x="41041" y="17467"/>
                    <a:pt x="41089" y="17526"/>
                    <a:pt x="41148" y="17610"/>
                  </a:cubicBezTo>
                  <a:cubicBezTo>
                    <a:pt x="41208" y="17669"/>
                    <a:pt x="41255" y="17741"/>
                    <a:pt x="41315" y="17812"/>
                  </a:cubicBezTo>
                  <a:cubicBezTo>
                    <a:pt x="41362" y="17884"/>
                    <a:pt x="41422" y="17967"/>
                    <a:pt x="41458" y="18027"/>
                  </a:cubicBezTo>
                  <a:lnTo>
                    <a:pt x="41601" y="18241"/>
                  </a:lnTo>
                  <a:cubicBezTo>
                    <a:pt x="41623" y="18293"/>
                    <a:pt x="41646" y="18341"/>
                    <a:pt x="41665" y="18384"/>
                  </a:cubicBezTo>
                  <a:lnTo>
                    <a:pt x="41665" y="18384"/>
                  </a:lnTo>
                  <a:cubicBezTo>
                    <a:pt x="41569" y="18242"/>
                    <a:pt x="41458" y="18091"/>
                    <a:pt x="41339" y="17931"/>
                  </a:cubicBezTo>
                  <a:cubicBezTo>
                    <a:pt x="41267" y="17824"/>
                    <a:pt x="41184" y="17705"/>
                    <a:pt x="41100" y="17622"/>
                  </a:cubicBezTo>
                  <a:cubicBezTo>
                    <a:pt x="41029" y="17515"/>
                    <a:pt x="40958" y="17431"/>
                    <a:pt x="40886" y="17348"/>
                  </a:cubicBezTo>
                  <a:lnTo>
                    <a:pt x="40743" y="17217"/>
                  </a:lnTo>
                  <a:lnTo>
                    <a:pt x="40743" y="17169"/>
                  </a:lnTo>
                  <a:close/>
                  <a:moveTo>
                    <a:pt x="27968" y="18324"/>
                  </a:moveTo>
                  <a:cubicBezTo>
                    <a:pt x="27932" y="18336"/>
                    <a:pt x="27885" y="18348"/>
                    <a:pt x="27849" y="18360"/>
                  </a:cubicBezTo>
                  <a:cubicBezTo>
                    <a:pt x="27801" y="18384"/>
                    <a:pt x="27754" y="18396"/>
                    <a:pt x="27694" y="18408"/>
                  </a:cubicBezTo>
                  <a:cubicBezTo>
                    <a:pt x="27670" y="18384"/>
                    <a:pt x="27634" y="18360"/>
                    <a:pt x="27599" y="18336"/>
                  </a:cubicBezTo>
                  <a:lnTo>
                    <a:pt x="27599" y="18336"/>
                  </a:lnTo>
                  <a:cubicBezTo>
                    <a:pt x="27730" y="18348"/>
                    <a:pt x="27801" y="18360"/>
                    <a:pt x="27801" y="18360"/>
                  </a:cubicBezTo>
                  <a:cubicBezTo>
                    <a:pt x="27801" y="18360"/>
                    <a:pt x="27777" y="18348"/>
                    <a:pt x="27742" y="18324"/>
                  </a:cubicBezTo>
                  <a:close/>
                  <a:moveTo>
                    <a:pt x="31391" y="18269"/>
                  </a:moveTo>
                  <a:cubicBezTo>
                    <a:pt x="31403" y="18277"/>
                    <a:pt x="31421" y="18278"/>
                    <a:pt x="31421" y="18288"/>
                  </a:cubicBezTo>
                  <a:cubicBezTo>
                    <a:pt x="31444" y="18312"/>
                    <a:pt x="31468" y="18360"/>
                    <a:pt x="31504" y="18396"/>
                  </a:cubicBezTo>
                  <a:lnTo>
                    <a:pt x="31492" y="18408"/>
                  </a:lnTo>
                  <a:cubicBezTo>
                    <a:pt x="31481" y="18362"/>
                    <a:pt x="31436" y="18305"/>
                    <a:pt x="31391" y="18269"/>
                  </a:cubicBezTo>
                  <a:close/>
                  <a:moveTo>
                    <a:pt x="28051" y="18419"/>
                  </a:moveTo>
                  <a:cubicBezTo>
                    <a:pt x="28039" y="18419"/>
                    <a:pt x="28039" y="18431"/>
                    <a:pt x="28027" y="18431"/>
                  </a:cubicBezTo>
                  <a:cubicBezTo>
                    <a:pt x="28027" y="18419"/>
                    <a:pt x="28039" y="18419"/>
                    <a:pt x="28051" y="18419"/>
                  </a:cubicBezTo>
                  <a:close/>
                  <a:moveTo>
                    <a:pt x="29230" y="18336"/>
                  </a:moveTo>
                  <a:cubicBezTo>
                    <a:pt x="29230" y="18384"/>
                    <a:pt x="29218" y="18419"/>
                    <a:pt x="29218" y="18455"/>
                  </a:cubicBezTo>
                  <a:cubicBezTo>
                    <a:pt x="29194" y="18419"/>
                    <a:pt x="29182" y="18408"/>
                    <a:pt x="29170" y="18384"/>
                  </a:cubicBezTo>
                  <a:cubicBezTo>
                    <a:pt x="29194" y="18348"/>
                    <a:pt x="29218" y="18336"/>
                    <a:pt x="29230" y="18336"/>
                  </a:cubicBezTo>
                  <a:close/>
                  <a:moveTo>
                    <a:pt x="28027" y="18431"/>
                  </a:moveTo>
                  <a:cubicBezTo>
                    <a:pt x="28004" y="18455"/>
                    <a:pt x="27980" y="18467"/>
                    <a:pt x="27968" y="18467"/>
                  </a:cubicBezTo>
                  <a:lnTo>
                    <a:pt x="27932" y="18467"/>
                  </a:lnTo>
                  <a:cubicBezTo>
                    <a:pt x="27920" y="18467"/>
                    <a:pt x="27908" y="18467"/>
                    <a:pt x="27908" y="18455"/>
                  </a:cubicBezTo>
                  <a:cubicBezTo>
                    <a:pt x="27920" y="18455"/>
                    <a:pt x="27968" y="18455"/>
                    <a:pt x="28027" y="18431"/>
                  </a:cubicBezTo>
                  <a:close/>
                  <a:moveTo>
                    <a:pt x="32873" y="18336"/>
                  </a:moveTo>
                  <a:lnTo>
                    <a:pt x="32873" y="18336"/>
                  </a:lnTo>
                  <a:cubicBezTo>
                    <a:pt x="32885" y="18348"/>
                    <a:pt x="32921" y="18360"/>
                    <a:pt x="32945" y="18384"/>
                  </a:cubicBezTo>
                  <a:cubicBezTo>
                    <a:pt x="32968" y="18408"/>
                    <a:pt x="32968" y="18455"/>
                    <a:pt x="32968" y="18479"/>
                  </a:cubicBezTo>
                  <a:cubicBezTo>
                    <a:pt x="32921" y="18419"/>
                    <a:pt x="32885" y="18384"/>
                    <a:pt x="32873" y="18336"/>
                  </a:cubicBezTo>
                  <a:close/>
                  <a:moveTo>
                    <a:pt x="28266" y="18455"/>
                  </a:moveTo>
                  <a:lnTo>
                    <a:pt x="28349" y="18503"/>
                  </a:lnTo>
                  <a:cubicBezTo>
                    <a:pt x="28337" y="18503"/>
                    <a:pt x="28301" y="18503"/>
                    <a:pt x="28289" y="18479"/>
                  </a:cubicBezTo>
                  <a:cubicBezTo>
                    <a:pt x="28273" y="18479"/>
                    <a:pt x="28245" y="18479"/>
                    <a:pt x="28217" y="18475"/>
                  </a:cubicBezTo>
                  <a:lnTo>
                    <a:pt x="28217" y="18475"/>
                  </a:lnTo>
                  <a:cubicBezTo>
                    <a:pt x="28222" y="18474"/>
                    <a:pt x="28226" y="18471"/>
                    <a:pt x="28230" y="18467"/>
                  </a:cubicBezTo>
                  <a:cubicBezTo>
                    <a:pt x="28242" y="18467"/>
                    <a:pt x="28266" y="18455"/>
                    <a:pt x="28266" y="18455"/>
                  </a:cubicBezTo>
                  <a:close/>
                  <a:moveTo>
                    <a:pt x="31266" y="18360"/>
                  </a:moveTo>
                  <a:cubicBezTo>
                    <a:pt x="31314" y="18396"/>
                    <a:pt x="31361" y="18431"/>
                    <a:pt x="31421" y="18479"/>
                  </a:cubicBezTo>
                  <a:lnTo>
                    <a:pt x="31325" y="18527"/>
                  </a:lnTo>
                  <a:lnTo>
                    <a:pt x="31278" y="18431"/>
                  </a:lnTo>
                  <a:cubicBezTo>
                    <a:pt x="31266" y="18419"/>
                    <a:pt x="31266" y="18408"/>
                    <a:pt x="31254" y="18396"/>
                  </a:cubicBezTo>
                  <a:cubicBezTo>
                    <a:pt x="31254" y="18372"/>
                    <a:pt x="31266" y="18372"/>
                    <a:pt x="31266" y="18360"/>
                  </a:cubicBezTo>
                  <a:close/>
                  <a:moveTo>
                    <a:pt x="35016" y="18515"/>
                  </a:moveTo>
                  <a:cubicBezTo>
                    <a:pt x="35028" y="18527"/>
                    <a:pt x="35028" y="18538"/>
                    <a:pt x="35040" y="18538"/>
                  </a:cubicBezTo>
                  <a:cubicBezTo>
                    <a:pt x="35040" y="18527"/>
                    <a:pt x="35028" y="18527"/>
                    <a:pt x="35016" y="18515"/>
                  </a:cubicBezTo>
                  <a:close/>
                  <a:moveTo>
                    <a:pt x="35040" y="18538"/>
                  </a:moveTo>
                  <a:cubicBezTo>
                    <a:pt x="35040" y="18550"/>
                    <a:pt x="35064" y="18550"/>
                    <a:pt x="35064" y="18550"/>
                  </a:cubicBezTo>
                  <a:lnTo>
                    <a:pt x="35040" y="18538"/>
                  </a:lnTo>
                  <a:close/>
                  <a:moveTo>
                    <a:pt x="35557" y="18545"/>
                  </a:moveTo>
                  <a:lnTo>
                    <a:pt x="35564" y="18550"/>
                  </a:lnTo>
                  <a:cubicBezTo>
                    <a:pt x="35564" y="18550"/>
                    <a:pt x="35562" y="18548"/>
                    <a:pt x="35557" y="18545"/>
                  </a:cubicBezTo>
                  <a:close/>
                  <a:moveTo>
                    <a:pt x="29455" y="18440"/>
                  </a:moveTo>
                  <a:cubicBezTo>
                    <a:pt x="29465" y="18460"/>
                    <a:pt x="29473" y="18485"/>
                    <a:pt x="29480" y="18515"/>
                  </a:cubicBezTo>
                  <a:cubicBezTo>
                    <a:pt x="29480" y="18527"/>
                    <a:pt x="29492" y="18538"/>
                    <a:pt x="29492" y="18562"/>
                  </a:cubicBezTo>
                  <a:cubicBezTo>
                    <a:pt x="29480" y="18527"/>
                    <a:pt x="29480" y="18515"/>
                    <a:pt x="29468" y="18479"/>
                  </a:cubicBezTo>
                  <a:cubicBezTo>
                    <a:pt x="29462" y="18467"/>
                    <a:pt x="29459" y="18453"/>
                    <a:pt x="29455" y="18440"/>
                  </a:cubicBezTo>
                  <a:close/>
                  <a:moveTo>
                    <a:pt x="32373" y="18515"/>
                  </a:moveTo>
                  <a:lnTo>
                    <a:pt x="32445" y="18586"/>
                  </a:lnTo>
                  <a:lnTo>
                    <a:pt x="32445" y="18598"/>
                  </a:lnTo>
                  <a:cubicBezTo>
                    <a:pt x="32409" y="18574"/>
                    <a:pt x="32385" y="18527"/>
                    <a:pt x="32373" y="18515"/>
                  </a:cubicBezTo>
                  <a:close/>
                  <a:moveTo>
                    <a:pt x="29349" y="18503"/>
                  </a:moveTo>
                  <a:cubicBezTo>
                    <a:pt x="29361" y="18527"/>
                    <a:pt x="29361" y="18562"/>
                    <a:pt x="29373" y="18586"/>
                  </a:cubicBezTo>
                  <a:cubicBezTo>
                    <a:pt x="29373" y="18598"/>
                    <a:pt x="29373" y="18598"/>
                    <a:pt x="29397" y="18622"/>
                  </a:cubicBezTo>
                  <a:lnTo>
                    <a:pt x="29373" y="18622"/>
                  </a:lnTo>
                  <a:cubicBezTo>
                    <a:pt x="29373" y="18622"/>
                    <a:pt x="29361" y="18622"/>
                    <a:pt x="29361" y="18598"/>
                  </a:cubicBezTo>
                  <a:lnTo>
                    <a:pt x="29361" y="18562"/>
                  </a:lnTo>
                  <a:cubicBezTo>
                    <a:pt x="29349" y="18538"/>
                    <a:pt x="29349" y="18527"/>
                    <a:pt x="29349" y="18503"/>
                  </a:cubicBezTo>
                  <a:close/>
                  <a:moveTo>
                    <a:pt x="31099" y="18527"/>
                  </a:moveTo>
                  <a:lnTo>
                    <a:pt x="31123" y="18538"/>
                  </a:lnTo>
                  <a:cubicBezTo>
                    <a:pt x="31135" y="18562"/>
                    <a:pt x="31147" y="18574"/>
                    <a:pt x="31159" y="18598"/>
                  </a:cubicBezTo>
                  <a:cubicBezTo>
                    <a:pt x="31147" y="18634"/>
                    <a:pt x="31135" y="18634"/>
                    <a:pt x="31099" y="18646"/>
                  </a:cubicBezTo>
                  <a:cubicBezTo>
                    <a:pt x="31087" y="18622"/>
                    <a:pt x="31087" y="18598"/>
                    <a:pt x="31075" y="18574"/>
                  </a:cubicBezTo>
                  <a:cubicBezTo>
                    <a:pt x="31087" y="18562"/>
                    <a:pt x="31087" y="18538"/>
                    <a:pt x="31099" y="18527"/>
                  </a:cubicBezTo>
                  <a:close/>
                  <a:moveTo>
                    <a:pt x="33123" y="18288"/>
                  </a:moveTo>
                  <a:lnTo>
                    <a:pt x="33123" y="18288"/>
                  </a:lnTo>
                  <a:cubicBezTo>
                    <a:pt x="33159" y="18336"/>
                    <a:pt x="33207" y="18384"/>
                    <a:pt x="33242" y="18431"/>
                  </a:cubicBezTo>
                  <a:cubicBezTo>
                    <a:pt x="33278" y="18467"/>
                    <a:pt x="33302" y="18515"/>
                    <a:pt x="33338" y="18562"/>
                  </a:cubicBezTo>
                  <a:cubicBezTo>
                    <a:pt x="33361" y="18586"/>
                    <a:pt x="33385" y="18610"/>
                    <a:pt x="33409" y="18646"/>
                  </a:cubicBezTo>
                  <a:cubicBezTo>
                    <a:pt x="33385" y="18622"/>
                    <a:pt x="33338" y="18586"/>
                    <a:pt x="33302" y="18562"/>
                  </a:cubicBezTo>
                  <a:cubicBezTo>
                    <a:pt x="33278" y="18538"/>
                    <a:pt x="33266" y="18515"/>
                    <a:pt x="33230" y="18503"/>
                  </a:cubicBezTo>
                  <a:cubicBezTo>
                    <a:pt x="33219" y="18467"/>
                    <a:pt x="33207" y="18443"/>
                    <a:pt x="33171" y="18408"/>
                  </a:cubicBezTo>
                  <a:cubicBezTo>
                    <a:pt x="33159" y="18384"/>
                    <a:pt x="33147" y="18336"/>
                    <a:pt x="33123" y="18288"/>
                  </a:cubicBezTo>
                  <a:close/>
                  <a:moveTo>
                    <a:pt x="39868" y="18598"/>
                  </a:moveTo>
                  <a:cubicBezTo>
                    <a:pt x="39876" y="18618"/>
                    <a:pt x="39890" y="18637"/>
                    <a:pt x="39898" y="18646"/>
                  </a:cubicBezTo>
                  <a:cubicBezTo>
                    <a:pt x="39891" y="18624"/>
                    <a:pt x="39879" y="18611"/>
                    <a:pt x="39868" y="18598"/>
                  </a:cubicBezTo>
                  <a:close/>
                  <a:moveTo>
                    <a:pt x="32457" y="18598"/>
                  </a:moveTo>
                  <a:cubicBezTo>
                    <a:pt x="32468" y="18622"/>
                    <a:pt x="32492" y="18634"/>
                    <a:pt x="32504" y="18658"/>
                  </a:cubicBezTo>
                  <a:lnTo>
                    <a:pt x="32516" y="18681"/>
                  </a:lnTo>
                  <a:lnTo>
                    <a:pt x="32457" y="18622"/>
                  </a:lnTo>
                  <a:lnTo>
                    <a:pt x="32457" y="18598"/>
                  </a:lnTo>
                  <a:close/>
                  <a:moveTo>
                    <a:pt x="33685" y="18294"/>
                  </a:moveTo>
                  <a:lnTo>
                    <a:pt x="33685" y="18294"/>
                  </a:lnTo>
                  <a:cubicBezTo>
                    <a:pt x="33710" y="18314"/>
                    <a:pt x="33729" y="18328"/>
                    <a:pt x="33754" y="18336"/>
                  </a:cubicBezTo>
                  <a:cubicBezTo>
                    <a:pt x="33802" y="18360"/>
                    <a:pt x="33826" y="18384"/>
                    <a:pt x="33873" y="18408"/>
                  </a:cubicBezTo>
                  <a:cubicBezTo>
                    <a:pt x="33873" y="18408"/>
                    <a:pt x="33873" y="18408"/>
                    <a:pt x="33873" y="18408"/>
                  </a:cubicBezTo>
                  <a:lnTo>
                    <a:pt x="33873" y="18408"/>
                  </a:lnTo>
                  <a:cubicBezTo>
                    <a:pt x="33884" y="18429"/>
                    <a:pt x="33900" y="18446"/>
                    <a:pt x="33919" y="18461"/>
                  </a:cubicBezTo>
                  <a:lnTo>
                    <a:pt x="33919" y="18461"/>
                  </a:lnTo>
                  <a:cubicBezTo>
                    <a:pt x="33902" y="18440"/>
                    <a:pt x="33886" y="18420"/>
                    <a:pt x="33873" y="18408"/>
                  </a:cubicBezTo>
                  <a:lnTo>
                    <a:pt x="33873" y="18408"/>
                  </a:lnTo>
                  <a:cubicBezTo>
                    <a:pt x="33885" y="18419"/>
                    <a:pt x="33921" y="18431"/>
                    <a:pt x="33933" y="18455"/>
                  </a:cubicBezTo>
                  <a:cubicBezTo>
                    <a:pt x="33945" y="18467"/>
                    <a:pt x="33957" y="18479"/>
                    <a:pt x="33992" y="18503"/>
                  </a:cubicBezTo>
                  <a:cubicBezTo>
                    <a:pt x="34016" y="18527"/>
                    <a:pt x="34064" y="18562"/>
                    <a:pt x="34100" y="18574"/>
                  </a:cubicBezTo>
                  <a:cubicBezTo>
                    <a:pt x="34113" y="18587"/>
                    <a:pt x="34126" y="18604"/>
                    <a:pt x="34140" y="18618"/>
                  </a:cubicBezTo>
                  <a:lnTo>
                    <a:pt x="34140" y="18618"/>
                  </a:lnTo>
                  <a:cubicBezTo>
                    <a:pt x="34088" y="18590"/>
                    <a:pt x="34037" y="18559"/>
                    <a:pt x="33992" y="18515"/>
                  </a:cubicBezTo>
                  <a:cubicBezTo>
                    <a:pt x="33966" y="18495"/>
                    <a:pt x="33941" y="18479"/>
                    <a:pt x="33919" y="18461"/>
                  </a:cubicBezTo>
                  <a:lnTo>
                    <a:pt x="33919" y="18461"/>
                  </a:lnTo>
                  <a:cubicBezTo>
                    <a:pt x="33932" y="18479"/>
                    <a:pt x="33946" y="18498"/>
                    <a:pt x="33957" y="18515"/>
                  </a:cubicBezTo>
                  <a:lnTo>
                    <a:pt x="34016" y="18574"/>
                  </a:lnTo>
                  <a:cubicBezTo>
                    <a:pt x="34064" y="18598"/>
                    <a:pt x="34088" y="18610"/>
                    <a:pt x="34123" y="18634"/>
                  </a:cubicBezTo>
                  <a:cubicBezTo>
                    <a:pt x="34147" y="18634"/>
                    <a:pt x="34171" y="18646"/>
                    <a:pt x="34171" y="18646"/>
                  </a:cubicBezTo>
                  <a:cubicBezTo>
                    <a:pt x="34171" y="18646"/>
                    <a:pt x="34147" y="18646"/>
                    <a:pt x="34123" y="18634"/>
                  </a:cubicBezTo>
                  <a:cubicBezTo>
                    <a:pt x="34088" y="18610"/>
                    <a:pt x="34076" y="18610"/>
                    <a:pt x="34052" y="18598"/>
                  </a:cubicBezTo>
                  <a:lnTo>
                    <a:pt x="34052" y="18598"/>
                  </a:lnTo>
                  <a:lnTo>
                    <a:pt x="34194" y="18749"/>
                  </a:lnTo>
                  <a:lnTo>
                    <a:pt x="34194" y="18749"/>
                  </a:lnTo>
                  <a:cubicBezTo>
                    <a:pt x="34154" y="18736"/>
                    <a:pt x="34111" y="18717"/>
                    <a:pt x="34064" y="18693"/>
                  </a:cubicBezTo>
                  <a:cubicBezTo>
                    <a:pt x="34004" y="18646"/>
                    <a:pt x="33945" y="18598"/>
                    <a:pt x="33885" y="18538"/>
                  </a:cubicBezTo>
                  <a:cubicBezTo>
                    <a:pt x="33826" y="18479"/>
                    <a:pt x="33778" y="18419"/>
                    <a:pt x="33742" y="18360"/>
                  </a:cubicBezTo>
                  <a:cubicBezTo>
                    <a:pt x="33720" y="18331"/>
                    <a:pt x="33703" y="18310"/>
                    <a:pt x="33685" y="18294"/>
                  </a:cubicBezTo>
                  <a:close/>
                  <a:moveTo>
                    <a:pt x="30968" y="18717"/>
                  </a:moveTo>
                  <a:lnTo>
                    <a:pt x="30980" y="18741"/>
                  </a:lnTo>
                  <a:cubicBezTo>
                    <a:pt x="30978" y="18739"/>
                    <a:pt x="30975" y="18738"/>
                    <a:pt x="30972" y="18738"/>
                  </a:cubicBezTo>
                  <a:cubicBezTo>
                    <a:pt x="30959" y="18738"/>
                    <a:pt x="30940" y="18755"/>
                    <a:pt x="30921" y="18765"/>
                  </a:cubicBezTo>
                  <a:lnTo>
                    <a:pt x="30968" y="18717"/>
                  </a:lnTo>
                  <a:close/>
                  <a:moveTo>
                    <a:pt x="33421" y="10990"/>
                  </a:moveTo>
                  <a:cubicBezTo>
                    <a:pt x="33421" y="11085"/>
                    <a:pt x="33409" y="11169"/>
                    <a:pt x="33409" y="11228"/>
                  </a:cubicBezTo>
                  <a:cubicBezTo>
                    <a:pt x="33409" y="11264"/>
                    <a:pt x="33409" y="11276"/>
                    <a:pt x="33397" y="11288"/>
                  </a:cubicBezTo>
                  <a:cubicBezTo>
                    <a:pt x="33409" y="11276"/>
                    <a:pt x="33409" y="11264"/>
                    <a:pt x="33421" y="11228"/>
                  </a:cubicBezTo>
                  <a:cubicBezTo>
                    <a:pt x="33444" y="11172"/>
                    <a:pt x="33455" y="11104"/>
                    <a:pt x="33467" y="11006"/>
                  </a:cubicBezTo>
                  <a:lnTo>
                    <a:pt x="33467" y="11006"/>
                  </a:lnTo>
                  <a:cubicBezTo>
                    <a:pt x="33467" y="11009"/>
                    <a:pt x="33468" y="11011"/>
                    <a:pt x="33469" y="11014"/>
                  </a:cubicBezTo>
                  <a:cubicBezTo>
                    <a:pt x="33504" y="11085"/>
                    <a:pt x="33516" y="11157"/>
                    <a:pt x="33528" y="11240"/>
                  </a:cubicBezTo>
                  <a:lnTo>
                    <a:pt x="33528" y="11252"/>
                  </a:lnTo>
                  <a:cubicBezTo>
                    <a:pt x="33537" y="11248"/>
                    <a:pt x="33547" y="11245"/>
                    <a:pt x="33556" y="11241"/>
                  </a:cubicBezTo>
                  <a:lnTo>
                    <a:pt x="33556" y="11241"/>
                  </a:lnTo>
                  <a:cubicBezTo>
                    <a:pt x="33561" y="11257"/>
                    <a:pt x="33568" y="11272"/>
                    <a:pt x="33576" y="11288"/>
                  </a:cubicBezTo>
                  <a:lnTo>
                    <a:pt x="33576" y="11304"/>
                  </a:lnTo>
                  <a:lnTo>
                    <a:pt x="33576" y="11304"/>
                  </a:lnTo>
                  <a:cubicBezTo>
                    <a:pt x="33616" y="11298"/>
                    <a:pt x="33661" y="11294"/>
                    <a:pt x="33707" y="11276"/>
                  </a:cubicBezTo>
                  <a:cubicBezTo>
                    <a:pt x="33742" y="11276"/>
                    <a:pt x="33778" y="11264"/>
                    <a:pt x="33814" y="11264"/>
                  </a:cubicBezTo>
                  <a:cubicBezTo>
                    <a:pt x="33826" y="11359"/>
                    <a:pt x="33826" y="11430"/>
                    <a:pt x="33838" y="11490"/>
                  </a:cubicBezTo>
                  <a:cubicBezTo>
                    <a:pt x="33861" y="11561"/>
                    <a:pt x="33861" y="11609"/>
                    <a:pt x="33861" y="11609"/>
                  </a:cubicBezTo>
                  <a:lnTo>
                    <a:pt x="33861" y="11490"/>
                  </a:lnTo>
                  <a:cubicBezTo>
                    <a:pt x="33861" y="11430"/>
                    <a:pt x="33861" y="11359"/>
                    <a:pt x="33838" y="11264"/>
                  </a:cubicBezTo>
                  <a:lnTo>
                    <a:pt x="33897" y="11264"/>
                  </a:lnTo>
                  <a:cubicBezTo>
                    <a:pt x="33981" y="11264"/>
                    <a:pt x="34028" y="11252"/>
                    <a:pt x="34111" y="11252"/>
                  </a:cubicBezTo>
                  <a:lnTo>
                    <a:pt x="34171" y="11252"/>
                  </a:lnTo>
                  <a:lnTo>
                    <a:pt x="34183" y="11264"/>
                  </a:lnTo>
                  <a:cubicBezTo>
                    <a:pt x="34195" y="11311"/>
                    <a:pt x="34195" y="11335"/>
                    <a:pt x="34207" y="11383"/>
                  </a:cubicBezTo>
                  <a:cubicBezTo>
                    <a:pt x="34231" y="11419"/>
                    <a:pt x="34231" y="11442"/>
                    <a:pt x="34242" y="11454"/>
                  </a:cubicBezTo>
                  <a:cubicBezTo>
                    <a:pt x="34171" y="11514"/>
                    <a:pt x="34076" y="11573"/>
                    <a:pt x="34004" y="11633"/>
                  </a:cubicBezTo>
                  <a:lnTo>
                    <a:pt x="33897" y="11633"/>
                  </a:lnTo>
                  <a:cubicBezTo>
                    <a:pt x="33861" y="11645"/>
                    <a:pt x="33829" y="11651"/>
                    <a:pt x="33797" y="11651"/>
                  </a:cubicBezTo>
                  <a:cubicBezTo>
                    <a:pt x="33766" y="11651"/>
                    <a:pt x="33736" y="11645"/>
                    <a:pt x="33707" y="11633"/>
                  </a:cubicBezTo>
                  <a:cubicBezTo>
                    <a:pt x="33683" y="11633"/>
                    <a:pt x="33659" y="11621"/>
                    <a:pt x="33635" y="11609"/>
                  </a:cubicBezTo>
                  <a:cubicBezTo>
                    <a:pt x="33623" y="11561"/>
                    <a:pt x="33600" y="11514"/>
                    <a:pt x="33588" y="11454"/>
                  </a:cubicBezTo>
                  <a:cubicBezTo>
                    <a:pt x="33576" y="11420"/>
                    <a:pt x="33565" y="11376"/>
                    <a:pt x="33543" y="11320"/>
                  </a:cubicBezTo>
                  <a:lnTo>
                    <a:pt x="33543" y="11320"/>
                  </a:lnTo>
                  <a:cubicBezTo>
                    <a:pt x="33515" y="11329"/>
                    <a:pt x="33495" y="11335"/>
                    <a:pt x="33469" y="11335"/>
                  </a:cubicBezTo>
                  <a:cubicBezTo>
                    <a:pt x="33421" y="11347"/>
                    <a:pt x="33397" y="11371"/>
                    <a:pt x="33361" y="11371"/>
                  </a:cubicBezTo>
                  <a:lnTo>
                    <a:pt x="33349" y="11371"/>
                  </a:lnTo>
                  <a:lnTo>
                    <a:pt x="33334" y="11378"/>
                  </a:lnTo>
                  <a:lnTo>
                    <a:pt x="33334" y="11378"/>
                  </a:lnTo>
                  <a:cubicBezTo>
                    <a:pt x="33350" y="11374"/>
                    <a:pt x="33366" y="11371"/>
                    <a:pt x="33385" y="11371"/>
                  </a:cubicBezTo>
                  <a:cubicBezTo>
                    <a:pt x="33409" y="11359"/>
                    <a:pt x="33457" y="11359"/>
                    <a:pt x="33504" y="11335"/>
                  </a:cubicBezTo>
                  <a:cubicBezTo>
                    <a:pt x="33516" y="11371"/>
                    <a:pt x="33540" y="11430"/>
                    <a:pt x="33564" y="11478"/>
                  </a:cubicBezTo>
                  <a:cubicBezTo>
                    <a:pt x="33576" y="11514"/>
                    <a:pt x="33588" y="11561"/>
                    <a:pt x="33623" y="11609"/>
                  </a:cubicBezTo>
                  <a:cubicBezTo>
                    <a:pt x="33600" y="11597"/>
                    <a:pt x="33588" y="11597"/>
                    <a:pt x="33564" y="11573"/>
                  </a:cubicBezTo>
                  <a:cubicBezTo>
                    <a:pt x="33554" y="11567"/>
                    <a:pt x="33545" y="11562"/>
                    <a:pt x="33536" y="11556"/>
                  </a:cubicBezTo>
                  <a:lnTo>
                    <a:pt x="33536" y="11556"/>
                  </a:lnTo>
                  <a:cubicBezTo>
                    <a:pt x="33562" y="11578"/>
                    <a:pt x="33590" y="11600"/>
                    <a:pt x="33623" y="11621"/>
                  </a:cubicBezTo>
                  <a:cubicBezTo>
                    <a:pt x="33647" y="11645"/>
                    <a:pt x="33695" y="11669"/>
                    <a:pt x="33742" y="11692"/>
                  </a:cubicBezTo>
                  <a:cubicBezTo>
                    <a:pt x="33747" y="11706"/>
                    <a:pt x="33751" y="11717"/>
                    <a:pt x="33756" y="11727"/>
                  </a:cubicBezTo>
                  <a:lnTo>
                    <a:pt x="33756" y="11727"/>
                  </a:lnTo>
                  <a:cubicBezTo>
                    <a:pt x="33733" y="11725"/>
                    <a:pt x="33703" y="11713"/>
                    <a:pt x="33683" y="11692"/>
                  </a:cubicBezTo>
                  <a:lnTo>
                    <a:pt x="33659" y="11680"/>
                  </a:lnTo>
                  <a:lnTo>
                    <a:pt x="33659" y="11680"/>
                  </a:lnTo>
                  <a:cubicBezTo>
                    <a:pt x="33683" y="11716"/>
                    <a:pt x="33683" y="11728"/>
                    <a:pt x="33695" y="11752"/>
                  </a:cubicBezTo>
                  <a:cubicBezTo>
                    <a:pt x="33715" y="11752"/>
                    <a:pt x="33743" y="11744"/>
                    <a:pt x="33759" y="11734"/>
                  </a:cubicBezTo>
                  <a:lnTo>
                    <a:pt x="33759" y="11734"/>
                  </a:lnTo>
                  <a:cubicBezTo>
                    <a:pt x="33765" y="11747"/>
                    <a:pt x="33772" y="11757"/>
                    <a:pt x="33778" y="11764"/>
                  </a:cubicBezTo>
                  <a:lnTo>
                    <a:pt x="33766" y="11764"/>
                  </a:lnTo>
                  <a:cubicBezTo>
                    <a:pt x="33635" y="11811"/>
                    <a:pt x="33504" y="11859"/>
                    <a:pt x="33397" y="11907"/>
                  </a:cubicBezTo>
                  <a:cubicBezTo>
                    <a:pt x="33338" y="11931"/>
                    <a:pt x="33290" y="11942"/>
                    <a:pt x="33266" y="11978"/>
                  </a:cubicBezTo>
                  <a:cubicBezTo>
                    <a:pt x="33219" y="11990"/>
                    <a:pt x="33183" y="12026"/>
                    <a:pt x="33159" y="12038"/>
                  </a:cubicBezTo>
                  <a:cubicBezTo>
                    <a:pt x="33099" y="12061"/>
                    <a:pt x="33064" y="12097"/>
                    <a:pt x="33064" y="12097"/>
                  </a:cubicBezTo>
                  <a:lnTo>
                    <a:pt x="33159" y="12050"/>
                  </a:lnTo>
                  <a:cubicBezTo>
                    <a:pt x="33183" y="12038"/>
                    <a:pt x="33230" y="12026"/>
                    <a:pt x="33266" y="12002"/>
                  </a:cubicBezTo>
                  <a:cubicBezTo>
                    <a:pt x="33302" y="11990"/>
                    <a:pt x="33349" y="11978"/>
                    <a:pt x="33409" y="11966"/>
                  </a:cubicBezTo>
                  <a:cubicBezTo>
                    <a:pt x="33516" y="11931"/>
                    <a:pt x="33647" y="11907"/>
                    <a:pt x="33778" y="11871"/>
                  </a:cubicBezTo>
                  <a:lnTo>
                    <a:pt x="33814" y="11871"/>
                  </a:lnTo>
                  <a:lnTo>
                    <a:pt x="33814" y="11883"/>
                  </a:lnTo>
                  <a:cubicBezTo>
                    <a:pt x="33766" y="11919"/>
                    <a:pt x="33719" y="11966"/>
                    <a:pt x="33683" y="11990"/>
                  </a:cubicBezTo>
                  <a:cubicBezTo>
                    <a:pt x="33564" y="12085"/>
                    <a:pt x="33457" y="12181"/>
                    <a:pt x="33338" y="12276"/>
                  </a:cubicBezTo>
                  <a:cubicBezTo>
                    <a:pt x="33290" y="12323"/>
                    <a:pt x="33242" y="12347"/>
                    <a:pt x="33207" y="12395"/>
                  </a:cubicBezTo>
                  <a:cubicBezTo>
                    <a:pt x="33147" y="12419"/>
                    <a:pt x="33088" y="12454"/>
                    <a:pt x="33028" y="12466"/>
                  </a:cubicBezTo>
                  <a:cubicBezTo>
                    <a:pt x="32921" y="12514"/>
                    <a:pt x="32814" y="12573"/>
                    <a:pt x="32730" y="12621"/>
                  </a:cubicBezTo>
                  <a:cubicBezTo>
                    <a:pt x="32707" y="12633"/>
                    <a:pt x="32695" y="12633"/>
                    <a:pt x="32683" y="12645"/>
                  </a:cubicBezTo>
                  <a:lnTo>
                    <a:pt x="32635" y="12645"/>
                  </a:lnTo>
                  <a:cubicBezTo>
                    <a:pt x="32576" y="12645"/>
                    <a:pt x="32516" y="12645"/>
                    <a:pt x="32468" y="12633"/>
                  </a:cubicBezTo>
                  <a:cubicBezTo>
                    <a:pt x="32433" y="12633"/>
                    <a:pt x="32385" y="12621"/>
                    <a:pt x="32337" y="12621"/>
                  </a:cubicBezTo>
                  <a:cubicBezTo>
                    <a:pt x="32266" y="12597"/>
                    <a:pt x="32218" y="12597"/>
                    <a:pt x="32218" y="12597"/>
                  </a:cubicBezTo>
                  <a:lnTo>
                    <a:pt x="32218" y="12597"/>
                  </a:lnTo>
                  <a:cubicBezTo>
                    <a:pt x="32218" y="12597"/>
                    <a:pt x="32266" y="12621"/>
                    <a:pt x="32326" y="12633"/>
                  </a:cubicBezTo>
                  <a:cubicBezTo>
                    <a:pt x="32349" y="12645"/>
                    <a:pt x="32397" y="12645"/>
                    <a:pt x="32457" y="12657"/>
                  </a:cubicBezTo>
                  <a:cubicBezTo>
                    <a:pt x="32504" y="12681"/>
                    <a:pt x="32552" y="12681"/>
                    <a:pt x="32587" y="12693"/>
                  </a:cubicBezTo>
                  <a:cubicBezTo>
                    <a:pt x="32552" y="12716"/>
                    <a:pt x="32492" y="12752"/>
                    <a:pt x="32445" y="12776"/>
                  </a:cubicBezTo>
                  <a:cubicBezTo>
                    <a:pt x="32349" y="12823"/>
                    <a:pt x="32278" y="12871"/>
                    <a:pt x="32206" y="12931"/>
                  </a:cubicBezTo>
                  <a:cubicBezTo>
                    <a:pt x="32135" y="12978"/>
                    <a:pt x="32076" y="13014"/>
                    <a:pt x="32016" y="13062"/>
                  </a:cubicBezTo>
                  <a:cubicBezTo>
                    <a:pt x="31956" y="13109"/>
                    <a:pt x="31909" y="13133"/>
                    <a:pt x="31861" y="13169"/>
                  </a:cubicBezTo>
                  <a:lnTo>
                    <a:pt x="31730" y="13252"/>
                  </a:lnTo>
                  <a:cubicBezTo>
                    <a:pt x="31730" y="13252"/>
                    <a:pt x="31778" y="13228"/>
                    <a:pt x="31861" y="13181"/>
                  </a:cubicBezTo>
                  <a:cubicBezTo>
                    <a:pt x="31909" y="13157"/>
                    <a:pt x="31956" y="13121"/>
                    <a:pt x="32028" y="13097"/>
                  </a:cubicBezTo>
                  <a:cubicBezTo>
                    <a:pt x="32087" y="13062"/>
                    <a:pt x="32159" y="13014"/>
                    <a:pt x="32230" y="12990"/>
                  </a:cubicBezTo>
                  <a:cubicBezTo>
                    <a:pt x="32314" y="12943"/>
                    <a:pt x="32397" y="12919"/>
                    <a:pt x="32492" y="12871"/>
                  </a:cubicBezTo>
                  <a:cubicBezTo>
                    <a:pt x="32576" y="12823"/>
                    <a:pt x="32671" y="12800"/>
                    <a:pt x="32766" y="12752"/>
                  </a:cubicBezTo>
                  <a:lnTo>
                    <a:pt x="32798" y="12752"/>
                  </a:lnTo>
                  <a:cubicBezTo>
                    <a:pt x="32815" y="12737"/>
                    <a:pt x="32832" y="12722"/>
                    <a:pt x="32849" y="12704"/>
                  </a:cubicBezTo>
                  <a:lnTo>
                    <a:pt x="33207" y="12704"/>
                  </a:lnTo>
                  <a:cubicBezTo>
                    <a:pt x="33278" y="12704"/>
                    <a:pt x="33361" y="12704"/>
                    <a:pt x="33457" y="12693"/>
                  </a:cubicBezTo>
                  <a:lnTo>
                    <a:pt x="33945" y="12645"/>
                  </a:lnTo>
                  <a:cubicBezTo>
                    <a:pt x="34076" y="12633"/>
                    <a:pt x="34195" y="12621"/>
                    <a:pt x="34302" y="12609"/>
                  </a:cubicBezTo>
                  <a:cubicBezTo>
                    <a:pt x="34314" y="12621"/>
                    <a:pt x="34314" y="12633"/>
                    <a:pt x="34302" y="12633"/>
                  </a:cubicBezTo>
                  <a:lnTo>
                    <a:pt x="34254" y="12633"/>
                  </a:lnTo>
                  <a:cubicBezTo>
                    <a:pt x="34195" y="12633"/>
                    <a:pt x="34135" y="12645"/>
                    <a:pt x="34076" y="12645"/>
                  </a:cubicBezTo>
                  <a:cubicBezTo>
                    <a:pt x="33945" y="12669"/>
                    <a:pt x="33814" y="12681"/>
                    <a:pt x="33683" y="12704"/>
                  </a:cubicBezTo>
                  <a:cubicBezTo>
                    <a:pt x="33540" y="12740"/>
                    <a:pt x="33409" y="12764"/>
                    <a:pt x="33290" y="12800"/>
                  </a:cubicBezTo>
                  <a:cubicBezTo>
                    <a:pt x="33230" y="12812"/>
                    <a:pt x="33171" y="12823"/>
                    <a:pt x="33111" y="12859"/>
                  </a:cubicBezTo>
                  <a:cubicBezTo>
                    <a:pt x="33052" y="12871"/>
                    <a:pt x="33004" y="12883"/>
                    <a:pt x="32968" y="12919"/>
                  </a:cubicBezTo>
                  <a:cubicBezTo>
                    <a:pt x="32873" y="12943"/>
                    <a:pt x="32790" y="12978"/>
                    <a:pt x="32742" y="13002"/>
                  </a:cubicBezTo>
                  <a:cubicBezTo>
                    <a:pt x="32802" y="12990"/>
                    <a:pt x="32873" y="12978"/>
                    <a:pt x="32980" y="12943"/>
                  </a:cubicBezTo>
                  <a:cubicBezTo>
                    <a:pt x="33028" y="12931"/>
                    <a:pt x="33088" y="12931"/>
                    <a:pt x="33147" y="12919"/>
                  </a:cubicBezTo>
                  <a:cubicBezTo>
                    <a:pt x="33207" y="12907"/>
                    <a:pt x="33266" y="12907"/>
                    <a:pt x="33326" y="12883"/>
                  </a:cubicBezTo>
                  <a:cubicBezTo>
                    <a:pt x="33445" y="12871"/>
                    <a:pt x="33576" y="12859"/>
                    <a:pt x="33707" y="12859"/>
                  </a:cubicBezTo>
                  <a:lnTo>
                    <a:pt x="33802" y="12859"/>
                  </a:lnTo>
                  <a:cubicBezTo>
                    <a:pt x="33754" y="12859"/>
                    <a:pt x="33695" y="12859"/>
                    <a:pt x="33635" y="12871"/>
                  </a:cubicBezTo>
                  <a:cubicBezTo>
                    <a:pt x="33576" y="12883"/>
                    <a:pt x="33504" y="12883"/>
                    <a:pt x="33421" y="12907"/>
                  </a:cubicBezTo>
                  <a:cubicBezTo>
                    <a:pt x="33349" y="12919"/>
                    <a:pt x="33290" y="12931"/>
                    <a:pt x="33219" y="12931"/>
                  </a:cubicBezTo>
                  <a:cubicBezTo>
                    <a:pt x="33147" y="12943"/>
                    <a:pt x="33088" y="12966"/>
                    <a:pt x="33004" y="12978"/>
                  </a:cubicBezTo>
                  <a:cubicBezTo>
                    <a:pt x="32933" y="12990"/>
                    <a:pt x="32873" y="13002"/>
                    <a:pt x="32814" y="13038"/>
                  </a:cubicBezTo>
                  <a:cubicBezTo>
                    <a:pt x="32754" y="13050"/>
                    <a:pt x="32695" y="13085"/>
                    <a:pt x="32635" y="13097"/>
                  </a:cubicBezTo>
                  <a:cubicBezTo>
                    <a:pt x="32576" y="13109"/>
                    <a:pt x="32529" y="13144"/>
                    <a:pt x="32471" y="13156"/>
                  </a:cubicBezTo>
                  <a:lnTo>
                    <a:pt x="32471" y="13156"/>
                  </a:lnTo>
                  <a:cubicBezTo>
                    <a:pt x="32500" y="13125"/>
                    <a:pt x="32532" y="13093"/>
                    <a:pt x="32564" y="13062"/>
                  </a:cubicBezTo>
                  <a:lnTo>
                    <a:pt x="32790" y="12835"/>
                  </a:lnTo>
                  <a:lnTo>
                    <a:pt x="32873" y="12752"/>
                  </a:lnTo>
                  <a:lnTo>
                    <a:pt x="32798" y="12752"/>
                  </a:lnTo>
                  <a:cubicBezTo>
                    <a:pt x="32767" y="12778"/>
                    <a:pt x="32737" y="12801"/>
                    <a:pt x="32707" y="12823"/>
                  </a:cubicBezTo>
                  <a:cubicBezTo>
                    <a:pt x="32623" y="12907"/>
                    <a:pt x="32552" y="12978"/>
                    <a:pt x="32468" y="13038"/>
                  </a:cubicBezTo>
                  <a:cubicBezTo>
                    <a:pt x="32397" y="13097"/>
                    <a:pt x="32337" y="13157"/>
                    <a:pt x="32290" y="13204"/>
                  </a:cubicBezTo>
                  <a:lnTo>
                    <a:pt x="32230" y="13264"/>
                  </a:lnTo>
                  <a:cubicBezTo>
                    <a:pt x="32266" y="13240"/>
                    <a:pt x="32290" y="13228"/>
                    <a:pt x="32337" y="13216"/>
                  </a:cubicBezTo>
                  <a:cubicBezTo>
                    <a:pt x="32385" y="13204"/>
                    <a:pt x="32433" y="13169"/>
                    <a:pt x="32468" y="13157"/>
                  </a:cubicBezTo>
                  <a:cubicBezTo>
                    <a:pt x="32469" y="13157"/>
                    <a:pt x="32470" y="13157"/>
                    <a:pt x="32471" y="13156"/>
                  </a:cubicBezTo>
                  <a:lnTo>
                    <a:pt x="32471" y="13156"/>
                  </a:lnTo>
                  <a:cubicBezTo>
                    <a:pt x="32444" y="13184"/>
                    <a:pt x="32419" y="13212"/>
                    <a:pt x="32397" y="13240"/>
                  </a:cubicBezTo>
                  <a:lnTo>
                    <a:pt x="32314" y="13335"/>
                  </a:lnTo>
                  <a:cubicBezTo>
                    <a:pt x="32278" y="13347"/>
                    <a:pt x="32266" y="13359"/>
                    <a:pt x="32266" y="13359"/>
                  </a:cubicBezTo>
                  <a:cubicBezTo>
                    <a:pt x="32266" y="13359"/>
                    <a:pt x="32278" y="13359"/>
                    <a:pt x="32290" y="13347"/>
                  </a:cubicBezTo>
                  <a:lnTo>
                    <a:pt x="32290" y="13347"/>
                  </a:lnTo>
                  <a:cubicBezTo>
                    <a:pt x="32266" y="13371"/>
                    <a:pt x="32254" y="13407"/>
                    <a:pt x="32254" y="13407"/>
                  </a:cubicBezTo>
                  <a:lnTo>
                    <a:pt x="32314" y="13347"/>
                  </a:lnTo>
                  <a:cubicBezTo>
                    <a:pt x="32326" y="13347"/>
                    <a:pt x="32337" y="13335"/>
                    <a:pt x="32349" y="13335"/>
                  </a:cubicBezTo>
                  <a:cubicBezTo>
                    <a:pt x="32385" y="13312"/>
                    <a:pt x="32409" y="13312"/>
                    <a:pt x="32457" y="13300"/>
                  </a:cubicBezTo>
                  <a:lnTo>
                    <a:pt x="32587" y="13252"/>
                  </a:lnTo>
                  <a:cubicBezTo>
                    <a:pt x="32635" y="13240"/>
                    <a:pt x="32695" y="13228"/>
                    <a:pt x="32754" y="13216"/>
                  </a:cubicBezTo>
                  <a:cubicBezTo>
                    <a:pt x="32814" y="13193"/>
                    <a:pt x="32873" y="13181"/>
                    <a:pt x="32933" y="13181"/>
                  </a:cubicBezTo>
                  <a:cubicBezTo>
                    <a:pt x="32992" y="13169"/>
                    <a:pt x="33064" y="13169"/>
                    <a:pt x="33123" y="13157"/>
                  </a:cubicBezTo>
                  <a:cubicBezTo>
                    <a:pt x="33183" y="13133"/>
                    <a:pt x="33266" y="13133"/>
                    <a:pt x="33338" y="13133"/>
                  </a:cubicBezTo>
                  <a:cubicBezTo>
                    <a:pt x="33385" y="13133"/>
                    <a:pt x="33428" y="13128"/>
                    <a:pt x="33472" y="13128"/>
                  </a:cubicBezTo>
                  <a:cubicBezTo>
                    <a:pt x="33494" y="13128"/>
                    <a:pt x="33516" y="13129"/>
                    <a:pt x="33540" y="13133"/>
                  </a:cubicBezTo>
                  <a:lnTo>
                    <a:pt x="33826" y="13133"/>
                  </a:lnTo>
                  <a:cubicBezTo>
                    <a:pt x="33802" y="13157"/>
                    <a:pt x="33754" y="13157"/>
                    <a:pt x="33719" y="13169"/>
                  </a:cubicBezTo>
                  <a:cubicBezTo>
                    <a:pt x="33623" y="13193"/>
                    <a:pt x="33504" y="13240"/>
                    <a:pt x="33385" y="13276"/>
                  </a:cubicBezTo>
                  <a:lnTo>
                    <a:pt x="33028" y="13407"/>
                  </a:lnTo>
                  <a:cubicBezTo>
                    <a:pt x="32909" y="13455"/>
                    <a:pt x="32790" y="13514"/>
                    <a:pt x="32647" y="13550"/>
                  </a:cubicBezTo>
                  <a:lnTo>
                    <a:pt x="32290" y="13728"/>
                  </a:lnTo>
                  <a:cubicBezTo>
                    <a:pt x="32171" y="13788"/>
                    <a:pt x="32076" y="13847"/>
                    <a:pt x="31956" y="13931"/>
                  </a:cubicBezTo>
                  <a:cubicBezTo>
                    <a:pt x="31849" y="13990"/>
                    <a:pt x="31742" y="14062"/>
                    <a:pt x="31659" y="14121"/>
                  </a:cubicBezTo>
                  <a:lnTo>
                    <a:pt x="31385" y="14300"/>
                  </a:lnTo>
                  <a:cubicBezTo>
                    <a:pt x="31337" y="14324"/>
                    <a:pt x="31314" y="14359"/>
                    <a:pt x="31266" y="14383"/>
                  </a:cubicBezTo>
                  <a:cubicBezTo>
                    <a:pt x="31242" y="14419"/>
                    <a:pt x="31194" y="14443"/>
                    <a:pt x="31159" y="14467"/>
                  </a:cubicBezTo>
                  <a:cubicBezTo>
                    <a:pt x="31099" y="14502"/>
                    <a:pt x="31040" y="14550"/>
                    <a:pt x="31004" y="14598"/>
                  </a:cubicBezTo>
                  <a:cubicBezTo>
                    <a:pt x="30909" y="14669"/>
                    <a:pt x="30861" y="14717"/>
                    <a:pt x="30861" y="14717"/>
                  </a:cubicBezTo>
                  <a:cubicBezTo>
                    <a:pt x="30861" y="14717"/>
                    <a:pt x="30921" y="14669"/>
                    <a:pt x="31016" y="14609"/>
                  </a:cubicBezTo>
                  <a:cubicBezTo>
                    <a:pt x="31063" y="14586"/>
                    <a:pt x="31123" y="14538"/>
                    <a:pt x="31183" y="14490"/>
                  </a:cubicBezTo>
                  <a:cubicBezTo>
                    <a:pt x="31206" y="14467"/>
                    <a:pt x="31254" y="14443"/>
                    <a:pt x="31278" y="14419"/>
                  </a:cubicBezTo>
                  <a:cubicBezTo>
                    <a:pt x="31325" y="14383"/>
                    <a:pt x="31361" y="14371"/>
                    <a:pt x="31397" y="14347"/>
                  </a:cubicBezTo>
                  <a:cubicBezTo>
                    <a:pt x="31492" y="14288"/>
                    <a:pt x="31575" y="14240"/>
                    <a:pt x="31671" y="14181"/>
                  </a:cubicBezTo>
                  <a:cubicBezTo>
                    <a:pt x="31718" y="14145"/>
                    <a:pt x="31778" y="14121"/>
                    <a:pt x="31814" y="14086"/>
                  </a:cubicBezTo>
                  <a:lnTo>
                    <a:pt x="31814" y="14086"/>
                  </a:lnTo>
                  <a:lnTo>
                    <a:pt x="31778" y="14133"/>
                  </a:lnTo>
                  <a:lnTo>
                    <a:pt x="31754" y="14145"/>
                  </a:lnTo>
                  <a:cubicBezTo>
                    <a:pt x="31754" y="14145"/>
                    <a:pt x="31778" y="14145"/>
                    <a:pt x="31790" y="14133"/>
                  </a:cubicBezTo>
                  <a:cubicBezTo>
                    <a:pt x="31802" y="14121"/>
                    <a:pt x="31837" y="14109"/>
                    <a:pt x="31861" y="14086"/>
                  </a:cubicBezTo>
                  <a:cubicBezTo>
                    <a:pt x="31897" y="14074"/>
                    <a:pt x="31933" y="14050"/>
                    <a:pt x="31980" y="14026"/>
                  </a:cubicBezTo>
                  <a:cubicBezTo>
                    <a:pt x="32028" y="14014"/>
                    <a:pt x="32087" y="13990"/>
                    <a:pt x="32135" y="13966"/>
                  </a:cubicBezTo>
                  <a:cubicBezTo>
                    <a:pt x="32171" y="13955"/>
                    <a:pt x="32230" y="13943"/>
                    <a:pt x="32290" y="13931"/>
                  </a:cubicBezTo>
                  <a:lnTo>
                    <a:pt x="32290" y="13931"/>
                  </a:lnTo>
                  <a:cubicBezTo>
                    <a:pt x="32278" y="13943"/>
                    <a:pt x="32266" y="13955"/>
                    <a:pt x="32254" y="13955"/>
                  </a:cubicBezTo>
                  <a:cubicBezTo>
                    <a:pt x="32206" y="13990"/>
                    <a:pt x="32171" y="14014"/>
                    <a:pt x="32159" y="14050"/>
                  </a:cubicBezTo>
                  <a:cubicBezTo>
                    <a:pt x="32195" y="14014"/>
                    <a:pt x="32218" y="14002"/>
                    <a:pt x="32266" y="13966"/>
                  </a:cubicBezTo>
                  <a:cubicBezTo>
                    <a:pt x="32290" y="13943"/>
                    <a:pt x="32337" y="13931"/>
                    <a:pt x="32385" y="13895"/>
                  </a:cubicBezTo>
                  <a:cubicBezTo>
                    <a:pt x="32433" y="13883"/>
                    <a:pt x="32492" y="13883"/>
                    <a:pt x="32528" y="13883"/>
                  </a:cubicBezTo>
                  <a:cubicBezTo>
                    <a:pt x="32611" y="13871"/>
                    <a:pt x="32683" y="13871"/>
                    <a:pt x="32766" y="13871"/>
                  </a:cubicBezTo>
                  <a:cubicBezTo>
                    <a:pt x="32849" y="13871"/>
                    <a:pt x="32933" y="13847"/>
                    <a:pt x="33004" y="13847"/>
                  </a:cubicBezTo>
                  <a:lnTo>
                    <a:pt x="33242" y="13847"/>
                  </a:lnTo>
                  <a:cubicBezTo>
                    <a:pt x="33171" y="13871"/>
                    <a:pt x="33099" y="13895"/>
                    <a:pt x="33028" y="13931"/>
                  </a:cubicBezTo>
                  <a:lnTo>
                    <a:pt x="32802" y="14014"/>
                  </a:lnTo>
                  <a:cubicBezTo>
                    <a:pt x="32730" y="14050"/>
                    <a:pt x="32647" y="14074"/>
                    <a:pt x="32587" y="14109"/>
                  </a:cubicBezTo>
                  <a:cubicBezTo>
                    <a:pt x="32516" y="14133"/>
                    <a:pt x="32457" y="14169"/>
                    <a:pt x="32397" y="14193"/>
                  </a:cubicBezTo>
                  <a:cubicBezTo>
                    <a:pt x="32337" y="14228"/>
                    <a:pt x="32278" y="14252"/>
                    <a:pt x="32230" y="14288"/>
                  </a:cubicBezTo>
                  <a:cubicBezTo>
                    <a:pt x="32195" y="14312"/>
                    <a:pt x="32135" y="14347"/>
                    <a:pt x="32099" y="14359"/>
                  </a:cubicBezTo>
                  <a:cubicBezTo>
                    <a:pt x="32052" y="14383"/>
                    <a:pt x="32028" y="14407"/>
                    <a:pt x="31992" y="14419"/>
                  </a:cubicBezTo>
                  <a:cubicBezTo>
                    <a:pt x="31933" y="14443"/>
                    <a:pt x="31909" y="14478"/>
                    <a:pt x="31909" y="14478"/>
                  </a:cubicBezTo>
                  <a:cubicBezTo>
                    <a:pt x="31909" y="14478"/>
                    <a:pt x="31933" y="14467"/>
                    <a:pt x="32016" y="14431"/>
                  </a:cubicBezTo>
                  <a:cubicBezTo>
                    <a:pt x="32040" y="14419"/>
                    <a:pt x="32087" y="14407"/>
                    <a:pt x="32135" y="14383"/>
                  </a:cubicBezTo>
                  <a:cubicBezTo>
                    <a:pt x="32171" y="14371"/>
                    <a:pt x="32218" y="14347"/>
                    <a:pt x="32278" y="14324"/>
                  </a:cubicBezTo>
                  <a:cubicBezTo>
                    <a:pt x="32337" y="14300"/>
                    <a:pt x="32397" y="14288"/>
                    <a:pt x="32457" y="14252"/>
                  </a:cubicBezTo>
                  <a:cubicBezTo>
                    <a:pt x="32516" y="14228"/>
                    <a:pt x="32587" y="14205"/>
                    <a:pt x="32647" y="14193"/>
                  </a:cubicBezTo>
                  <a:cubicBezTo>
                    <a:pt x="32730" y="14181"/>
                    <a:pt x="32790" y="14145"/>
                    <a:pt x="32861" y="14133"/>
                  </a:cubicBezTo>
                  <a:cubicBezTo>
                    <a:pt x="32933" y="14121"/>
                    <a:pt x="33004" y="14109"/>
                    <a:pt x="33088" y="14074"/>
                  </a:cubicBezTo>
                  <a:lnTo>
                    <a:pt x="33302" y="14026"/>
                  </a:lnTo>
                  <a:cubicBezTo>
                    <a:pt x="33385" y="14014"/>
                    <a:pt x="33457" y="14014"/>
                    <a:pt x="33528" y="14002"/>
                  </a:cubicBezTo>
                  <a:cubicBezTo>
                    <a:pt x="33600" y="14002"/>
                    <a:pt x="33659" y="13990"/>
                    <a:pt x="33742" y="13990"/>
                  </a:cubicBezTo>
                  <a:cubicBezTo>
                    <a:pt x="33777" y="13990"/>
                    <a:pt x="33815" y="13982"/>
                    <a:pt x="33851" y="13976"/>
                  </a:cubicBezTo>
                  <a:lnTo>
                    <a:pt x="33851" y="13976"/>
                  </a:lnTo>
                  <a:cubicBezTo>
                    <a:pt x="33835" y="13990"/>
                    <a:pt x="33832" y="14014"/>
                    <a:pt x="33826" y="14038"/>
                  </a:cubicBezTo>
                  <a:lnTo>
                    <a:pt x="33600" y="14121"/>
                  </a:lnTo>
                  <a:cubicBezTo>
                    <a:pt x="33528" y="14157"/>
                    <a:pt x="33445" y="14193"/>
                    <a:pt x="33338" y="14228"/>
                  </a:cubicBezTo>
                  <a:cubicBezTo>
                    <a:pt x="33242" y="14276"/>
                    <a:pt x="33147" y="14312"/>
                    <a:pt x="33052" y="14359"/>
                  </a:cubicBezTo>
                  <a:cubicBezTo>
                    <a:pt x="32945" y="14407"/>
                    <a:pt x="32861" y="14455"/>
                    <a:pt x="32754" y="14514"/>
                  </a:cubicBezTo>
                  <a:cubicBezTo>
                    <a:pt x="32647" y="14550"/>
                    <a:pt x="32552" y="14609"/>
                    <a:pt x="32445" y="14669"/>
                  </a:cubicBezTo>
                  <a:cubicBezTo>
                    <a:pt x="32337" y="14728"/>
                    <a:pt x="32230" y="14788"/>
                    <a:pt x="32147" y="14848"/>
                  </a:cubicBezTo>
                  <a:cubicBezTo>
                    <a:pt x="32040" y="14907"/>
                    <a:pt x="31956" y="14967"/>
                    <a:pt x="31861" y="15026"/>
                  </a:cubicBezTo>
                  <a:cubicBezTo>
                    <a:pt x="31778" y="15086"/>
                    <a:pt x="31683" y="15145"/>
                    <a:pt x="31611" y="15205"/>
                  </a:cubicBezTo>
                  <a:cubicBezTo>
                    <a:pt x="31540" y="15264"/>
                    <a:pt x="31444" y="15324"/>
                    <a:pt x="31385" y="15371"/>
                  </a:cubicBezTo>
                  <a:cubicBezTo>
                    <a:pt x="31314" y="15431"/>
                    <a:pt x="31254" y="15479"/>
                    <a:pt x="31206" y="15514"/>
                  </a:cubicBezTo>
                  <a:cubicBezTo>
                    <a:pt x="31147" y="15562"/>
                    <a:pt x="31099" y="15610"/>
                    <a:pt x="31075" y="15633"/>
                  </a:cubicBezTo>
                  <a:cubicBezTo>
                    <a:pt x="31004" y="15693"/>
                    <a:pt x="30956" y="15741"/>
                    <a:pt x="30956" y="15741"/>
                  </a:cubicBezTo>
                  <a:lnTo>
                    <a:pt x="31087" y="15657"/>
                  </a:lnTo>
                  <a:cubicBezTo>
                    <a:pt x="31135" y="15621"/>
                    <a:pt x="31183" y="15598"/>
                    <a:pt x="31242" y="15550"/>
                  </a:cubicBezTo>
                  <a:cubicBezTo>
                    <a:pt x="31302" y="15502"/>
                    <a:pt x="31361" y="15455"/>
                    <a:pt x="31433" y="15419"/>
                  </a:cubicBezTo>
                  <a:cubicBezTo>
                    <a:pt x="31504" y="15371"/>
                    <a:pt x="31575" y="15324"/>
                    <a:pt x="31671" y="15264"/>
                  </a:cubicBezTo>
                  <a:cubicBezTo>
                    <a:pt x="31754" y="15217"/>
                    <a:pt x="31849" y="15157"/>
                    <a:pt x="31933" y="15121"/>
                  </a:cubicBezTo>
                  <a:cubicBezTo>
                    <a:pt x="32028" y="15074"/>
                    <a:pt x="32135" y="15014"/>
                    <a:pt x="32230" y="14967"/>
                  </a:cubicBezTo>
                  <a:cubicBezTo>
                    <a:pt x="32337" y="14907"/>
                    <a:pt x="32445" y="14859"/>
                    <a:pt x="32552" y="14824"/>
                  </a:cubicBezTo>
                  <a:lnTo>
                    <a:pt x="32861" y="14681"/>
                  </a:lnTo>
                  <a:cubicBezTo>
                    <a:pt x="32968" y="14645"/>
                    <a:pt x="33064" y="14598"/>
                    <a:pt x="33171" y="14562"/>
                  </a:cubicBezTo>
                  <a:cubicBezTo>
                    <a:pt x="33278" y="14538"/>
                    <a:pt x="33361" y="14490"/>
                    <a:pt x="33457" y="14467"/>
                  </a:cubicBezTo>
                  <a:lnTo>
                    <a:pt x="33719" y="14371"/>
                  </a:lnTo>
                  <a:cubicBezTo>
                    <a:pt x="33754" y="14371"/>
                    <a:pt x="33766" y="14359"/>
                    <a:pt x="33778" y="14359"/>
                  </a:cubicBezTo>
                  <a:cubicBezTo>
                    <a:pt x="33647" y="14407"/>
                    <a:pt x="33504" y="14467"/>
                    <a:pt x="33349" y="14526"/>
                  </a:cubicBezTo>
                  <a:cubicBezTo>
                    <a:pt x="33171" y="14598"/>
                    <a:pt x="33004" y="14669"/>
                    <a:pt x="32885" y="14728"/>
                  </a:cubicBezTo>
                  <a:lnTo>
                    <a:pt x="32683" y="14836"/>
                  </a:lnTo>
                  <a:cubicBezTo>
                    <a:pt x="32683" y="14836"/>
                    <a:pt x="32766" y="14800"/>
                    <a:pt x="32909" y="14776"/>
                  </a:cubicBezTo>
                  <a:cubicBezTo>
                    <a:pt x="33040" y="14740"/>
                    <a:pt x="33219" y="14705"/>
                    <a:pt x="33397" y="14669"/>
                  </a:cubicBezTo>
                  <a:cubicBezTo>
                    <a:pt x="33421" y="14669"/>
                    <a:pt x="33457" y="14657"/>
                    <a:pt x="33469" y="14657"/>
                  </a:cubicBezTo>
                  <a:cubicBezTo>
                    <a:pt x="33338" y="14717"/>
                    <a:pt x="33171" y="14788"/>
                    <a:pt x="33004" y="14859"/>
                  </a:cubicBezTo>
                  <a:cubicBezTo>
                    <a:pt x="32968" y="14895"/>
                    <a:pt x="32909" y="14907"/>
                    <a:pt x="32861" y="14943"/>
                  </a:cubicBezTo>
                  <a:cubicBezTo>
                    <a:pt x="32826" y="14955"/>
                    <a:pt x="32814" y="14967"/>
                    <a:pt x="32790" y="14967"/>
                  </a:cubicBezTo>
                  <a:cubicBezTo>
                    <a:pt x="32754" y="14979"/>
                    <a:pt x="32742" y="15002"/>
                    <a:pt x="32707" y="15002"/>
                  </a:cubicBezTo>
                  <a:cubicBezTo>
                    <a:pt x="32623" y="15038"/>
                    <a:pt x="32528" y="15098"/>
                    <a:pt x="32457" y="15145"/>
                  </a:cubicBezTo>
                  <a:cubicBezTo>
                    <a:pt x="32385" y="15193"/>
                    <a:pt x="32337" y="15240"/>
                    <a:pt x="32290" y="15276"/>
                  </a:cubicBezTo>
                  <a:lnTo>
                    <a:pt x="32230" y="15336"/>
                  </a:lnTo>
                  <a:cubicBezTo>
                    <a:pt x="32230" y="15336"/>
                    <a:pt x="32254" y="15324"/>
                    <a:pt x="32290" y="15300"/>
                  </a:cubicBezTo>
                  <a:cubicBezTo>
                    <a:pt x="32337" y="15264"/>
                    <a:pt x="32397" y="15240"/>
                    <a:pt x="32468" y="15193"/>
                  </a:cubicBezTo>
                  <a:cubicBezTo>
                    <a:pt x="32552" y="15157"/>
                    <a:pt x="32635" y="15121"/>
                    <a:pt x="32742" y="15086"/>
                  </a:cubicBezTo>
                  <a:cubicBezTo>
                    <a:pt x="32766" y="15074"/>
                    <a:pt x="32790" y="15074"/>
                    <a:pt x="32814" y="15062"/>
                  </a:cubicBezTo>
                  <a:cubicBezTo>
                    <a:pt x="32849" y="15062"/>
                    <a:pt x="32873" y="15050"/>
                    <a:pt x="32885" y="15050"/>
                  </a:cubicBezTo>
                  <a:cubicBezTo>
                    <a:pt x="32945" y="15026"/>
                    <a:pt x="32992" y="15014"/>
                    <a:pt x="33052" y="15002"/>
                  </a:cubicBezTo>
                  <a:cubicBezTo>
                    <a:pt x="33242" y="14943"/>
                    <a:pt x="33421" y="14895"/>
                    <a:pt x="33588" y="14848"/>
                  </a:cubicBezTo>
                  <a:lnTo>
                    <a:pt x="33588" y="14848"/>
                  </a:lnTo>
                  <a:cubicBezTo>
                    <a:pt x="33576" y="14859"/>
                    <a:pt x="33576" y="14895"/>
                    <a:pt x="33564" y="14907"/>
                  </a:cubicBezTo>
                  <a:cubicBezTo>
                    <a:pt x="33516" y="14931"/>
                    <a:pt x="33457" y="14955"/>
                    <a:pt x="33397" y="14990"/>
                  </a:cubicBezTo>
                  <a:cubicBezTo>
                    <a:pt x="33338" y="15014"/>
                    <a:pt x="33266" y="15050"/>
                    <a:pt x="33207" y="15086"/>
                  </a:cubicBezTo>
                  <a:cubicBezTo>
                    <a:pt x="33123" y="15121"/>
                    <a:pt x="33064" y="15157"/>
                    <a:pt x="32992" y="15205"/>
                  </a:cubicBezTo>
                  <a:cubicBezTo>
                    <a:pt x="32921" y="15252"/>
                    <a:pt x="32849" y="15300"/>
                    <a:pt x="32766" y="15360"/>
                  </a:cubicBezTo>
                  <a:cubicBezTo>
                    <a:pt x="32695" y="15407"/>
                    <a:pt x="32623" y="15455"/>
                    <a:pt x="32552" y="15526"/>
                  </a:cubicBezTo>
                  <a:cubicBezTo>
                    <a:pt x="32468" y="15586"/>
                    <a:pt x="32409" y="15645"/>
                    <a:pt x="32337" y="15693"/>
                  </a:cubicBezTo>
                  <a:cubicBezTo>
                    <a:pt x="32266" y="15752"/>
                    <a:pt x="32206" y="15824"/>
                    <a:pt x="32147" y="15871"/>
                  </a:cubicBezTo>
                  <a:cubicBezTo>
                    <a:pt x="32087" y="15931"/>
                    <a:pt x="32028" y="15991"/>
                    <a:pt x="31980" y="16050"/>
                  </a:cubicBezTo>
                  <a:cubicBezTo>
                    <a:pt x="31933" y="16110"/>
                    <a:pt x="31873" y="16157"/>
                    <a:pt x="31849" y="16217"/>
                  </a:cubicBezTo>
                  <a:cubicBezTo>
                    <a:pt x="31837" y="16229"/>
                    <a:pt x="31814" y="16252"/>
                    <a:pt x="31802" y="16276"/>
                  </a:cubicBezTo>
                  <a:cubicBezTo>
                    <a:pt x="31718" y="16336"/>
                    <a:pt x="31671" y="16383"/>
                    <a:pt x="31671" y="16383"/>
                  </a:cubicBezTo>
                  <a:cubicBezTo>
                    <a:pt x="31671" y="16383"/>
                    <a:pt x="31704" y="16375"/>
                    <a:pt x="31750" y="16344"/>
                  </a:cubicBezTo>
                  <a:lnTo>
                    <a:pt x="31750" y="16344"/>
                  </a:lnTo>
                  <a:cubicBezTo>
                    <a:pt x="31745" y="16351"/>
                    <a:pt x="31742" y="16360"/>
                    <a:pt x="31742" y="16372"/>
                  </a:cubicBezTo>
                  <a:cubicBezTo>
                    <a:pt x="31718" y="16407"/>
                    <a:pt x="31683" y="16443"/>
                    <a:pt x="31659" y="16491"/>
                  </a:cubicBezTo>
                  <a:cubicBezTo>
                    <a:pt x="31611" y="16550"/>
                    <a:pt x="31575" y="16586"/>
                    <a:pt x="31575" y="16586"/>
                  </a:cubicBezTo>
                  <a:cubicBezTo>
                    <a:pt x="31575" y="16586"/>
                    <a:pt x="31611" y="16562"/>
                    <a:pt x="31659" y="16503"/>
                  </a:cubicBezTo>
                  <a:cubicBezTo>
                    <a:pt x="31683" y="16467"/>
                    <a:pt x="31718" y="16443"/>
                    <a:pt x="31742" y="16395"/>
                  </a:cubicBezTo>
                  <a:cubicBezTo>
                    <a:pt x="31778" y="16372"/>
                    <a:pt x="31814" y="16324"/>
                    <a:pt x="31849" y="16276"/>
                  </a:cubicBezTo>
                  <a:cubicBezTo>
                    <a:pt x="31873" y="16264"/>
                    <a:pt x="31909" y="16252"/>
                    <a:pt x="31956" y="16229"/>
                  </a:cubicBezTo>
                  <a:cubicBezTo>
                    <a:pt x="32135" y="16145"/>
                    <a:pt x="32373" y="16026"/>
                    <a:pt x="32623" y="15919"/>
                  </a:cubicBezTo>
                  <a:cubicBezTo>
                    <a:pt x="32739" y="15861"/>
                    <a:pt x="32856" y="15814"/>
                    <a:pt x="32972" y="15779"/>
                  </a:cubicBezTo>
                  <a:lnTo>
                    <a:pt x="32972" y="15779"/>
                  </a:lnTo>
                  <a:cubicBezTo>
                    <a:pt x="32966" y="15782"/>
                    <a:pt x="32961" y="15788"/>
                    <a:pt x="32945" y="15788"/>
                  </a:cubicBezTo>
                  <a:cubicBezTo>
                    <a:pt x="32909" y="15812"/>
                    <a:pt x="32849" y="15848"/>
                    <a:pt x="32802" y="15871"/>
                  </a:cubicBezTo>
                  <a:cubicBezTo>
                    <a:pt x="32742" y="15907"/>
                    <a:pt x="32695" y="15955"/>
                    <a:pt x="32635" y="15991"/>
                  </a:cubicBezTo>
                  <a:cubicBezTo>
                    <a:pt x="32576" y="16038"/>
                    <a:pt x="32516" y="16086"/>
                    <a:pt x="32468" y="16133"/>
                  </a:cubicBezTo>
                  <a:cubicBezTo>
                    <a:pt x="32409" y="16169"/>
                    <a:pt x="32349" y="16217"/>
                    <a:pt x="32314" y="16264"/>
                  </a:cubicBezTo>
                  <a:cubicBezTo>
                    <a:pt x="32254" y="16312"/>
                    <a:pt x="32206" y="16372"/>
                    <a:pt x="32147" y="16407"/>
                  </a:cubicBezTo>
                  <a:lnTo>
                    <a:pt x="31992" y="16562"/>
                  </a:lnTo>
                  <a:cubicBezTo>
                    <a:pt x="31956" y="16610"/>
                    <a:pt x="31909" y="16669"/>
                    <a:pt x="31861" y="16705"/>
                  </a:cubicBezTo>
                  <a:cubicBezTo>
                    <a:pt x="31847" y="16719"/>
                    <a:pt x="31836" y="16732"/>
                    <a:pt x="31825" y="16746"/>
                  </a:cubicBezTo>
                  <a:lnTo>
                    <a:pt x="31825" y="16746"/>
                  </a:lnTo>
                  <a:lnTo>
                    <a:pt x="31814" y="16753"/>
                  </a:lnTo>
                  <a:cubicBezTo>
                    <a:pt x="31817" y="16751"/>
                    <a:pt x="31820" y="16750"/>
                    <a:pt x="31823" y="16749"/>
                  </a:cubicBezTo>
                  <a:lnTo>
                    <a:pt x="31823" y="16749"/>
                  </a:lnTo>
                  <a:cubicBezTo>
                    <a:pt x="31798" y="16782"/>
                    <a:pt x="31779" y="16815"/>
                    <a:pt x="31754" y="16848"/>
                  </a:cubicBezTo>
                  <a:cubicBezTo>
                    <a:pt x="31742" y="16860"/>
                    <a:pt x="31730" y="16872"/>
                    <a:pt x="31730" y="16884"/>
                  </a:cubicBezTo>
                  <a:cubicBezTo>
                    <a:pt x="31659" y="16931"/>
                    <a:pt x="31575" y="16967"/>
                    <a:pt x="31516" y="16979"/>
                  </a:cubicBezTo>
                  <a:cubicBezTo>
                    <a:pt x="31467" y="16993"/>
                    <a:pt x="31414" y="16998"/>
                    <a:pt x="31367" y="16998"/>
                  </a:cubicBezTo>
                  <a:cubicBezTo>
                    <a:pt x="31333" y="16998"/>
                    <a:pt x="31302" y="16996"/>
                    <a:pt x="31278" y="16991"/>
                  </a:cubicBezTo>
                  <a:cubicBezTo>
                    <a:pt x="31254" y="16991"/>
                    <a:pt x="31242" y="16979"/>
                    <a:pt x="31218" y="16979"/>
                  </a:cubicBezTo>
                  <a:cubicBezTo>
                    <a:pt x="31206" y="16979"/>
                    <a:pt x="31195" y="16967"/>
                    <a:pt x="31194" y="16967"/>
                  </a:cubicBezTo>
                  <a:lnTo>
                    <a:pt x="31194" y="16967"/>
                  </a:lnTo>
                  <a:lnTo>
                    <a:pt x="31206" y="16979"/>
                  </a:lnTo>
                  <a:cubicBezTo>
                    <a:pt x="31218" y="16991"/>
                    <a:pt x="31242" y="16991"/>
                    <a:pt x="31266" y="17003"/>
                  </a:cubicBezTo>
                  <a:cubicBezTo>
                    <a:pt x="31309" y="17020"/>
                    <a:pt x="31372" y="17031"/>
                    <a:pt x="31440" y="17031"/>
                  </a:cubicBezTo>
                  <a:cubicBezTo>
                    <a:pt x="31465" y="17031"/>
                    <a:pt x="31490" y="17030"/>
                    <a:pt x="31516" y="17026"/>
                  </a:cubicBezTo>
                  <a:cubicBezTo>
                    <a:pt x="31564" y="17026"/>
                    <a:pt x="31599" y="17003"/>
                    <a:pt x="31635" y="16991"/>
                  </a:cubicBezTo>
                  <a:lnTo>
                    <a:pt x="31635" y="16991"/>
                  </a:lnTo>
                  <a:cubicBezTo>
                    <a:pt x="31623" y="17003"/>
                    <a:pt x="31611" y="17038"/>
                    <a:pt x="31599" y="17050"/>
                  </a:cubicBezTo>
                  <a:cubicBezTo>
                    <a:pt x="31564" y="17110"/>
                    <a:pt x="31540" y="17145"/>
                    <a:pt x="31540" y="17145"/>
                  </a:cubicBezTo>
                  <a:cubicBezTo>
                    <a:pt x="31540" y="17145"/>
                    <a:pt x="31564" y="17110"/>
                    <a:pt x="31599" y="17062"/>
                  </a:cubicBezTo>
                  <a:cubicBezTo>
                    <a:pt x="31611" y="17038"/>
                    <a:pt x="31635" y="17026"/>
                    <a:pt x="31671" y="16991"/>
                  </a:cubicBezTo>
                  <a:cubicBezTo>
                    <a:pt x="31730" y="16979"/>
                    <a:pt x="31790" y="16943"/>
                    <a:pt x="31849" y="16931"/>
                  </a:cubicBezTo>
                  <a:cubicBezTo>
                    <a:pt x="31933" y="16907"/>
                    <a:pt x="32028" y="16860"/>
                    <a:pt x="32111" y="16824"/>
                  </a:cubicBezTo>
                  <a:lnTo>
                    <a:pt x="32111" y="16824"/>
                  </a:lnTo>
                  <a:cubicBezTo>
                    <a:pt x="32040" y="16872"/>
                    <a:pt x="31956" y="16931"/>
                    <a:pt x="31861" y="16991"/>
                  </a:cubicBezTo>
                  <a:cubicBezTo>
                    <a:pt x="31754" y="17062"/>
                    <a:pt x="31635" y="17145"/>
                    <a:pt x="31540" y="17217"/>
                  </a:cubicBezTo>
                  <a:cubicBezTo>
                    <a:pt x="31421" y="17288"/>
                    <a:pt x="31314" y="17348"/>
                    <a:pt x="31194" y="17395"/>
                  </a:cubicBezTo>
                  <a:cubicBezTo>
                    <a:pt x="31075" y="17443"/>
                    <a:pt x="30968" y="17479"/>
                    <a:pt x="30861" y="17503"/>
                  </a:cubicBezTo>
                  <a:cubicBezTo>
                    <a:pt x="30825" y="17515"/>
                    <a:pt x="30778" y="17515"/>
                    <a:pt x="30730" y="17515"/>
                  </a:cubicBezTo>
                  <a:lnTo>
                    <a:pt x="30552" y="17515"/>
                  </a:lnTo>
                  <a:cubicBezTo>
                    <a:pt x="30563" y="17515"/>
                    <a:pt x="30599" y="17526"/>
                    <a:pt x="30623" y="17526"/>
                  </a:cubicBezTo>
                  <a:cubicBezTo>
                    <a:pt x="30659" y="17526"/>
                    <a:pt x="30682" y="17538"/>
                    <a:pt x="30730" y="17538"/>
                  </a:cubicBezTo>
                  <a:lnTo>
                    <a:pt x="30885" y="17538"/>
                  </a:lnTo>
                  <a:cubicBezTo>
                    <a:pt x="30980" y="17538"/>
                    <a:pt x="31099" y="17526"/>
                    <a:pt x="31242" y="17479"/>
                  </a:cubicBezTo>
                  <a:cubicBezTo>
                    <a:pt x="31361" y="17455"/>
                    <a:pt x="31492" y="17395"/>
                    <a:pt x="31623" y="17336"/>
                  </a:cubicBezTo>
                  <a:cubicBezTo>
                    <a:pt x="31730" y="17288"/>
                    <a:pt x="31814" y="17241"/>
                    <a:pt x="31909" y="17205"/>
                  </a:cubicBezTo>
                  <a:lnTo>
                    <a:pt x="31909" y="17205"/>
                  </a:lnTo>
                  <a:cubicBezTo>
                    <a:pt x="31893" y="17222"/>
                    <a:pt x="31877" y="17239"/>
                    <a:pt x="31861" y="17256"/>
                  </a:cubicBezTo>
                  <a:lnTo>
                    <a:pt x="31861" y="17256"/>
                  </a:lnTo>
                  <a:lnTo>
                    <a:pt x="31861" y="17253"/>
                  </a:lnTo>
                  <a:cubicBezTo>
                    <a:pt x="31814" y="17276"/>
                    <a:pt x="31790" y="17312"/>
                    <a:pt x="31754" y="17336"/>
                  </a:cubicBezTo>
                  <a:lnTo>
                    <a:pt x="31766" y="17348"/>
                  </a:lnTo>
                  <a:cubicBezTo>
                    <a:pt x="31773" y="17343"/>
                    <a:pt x="31780" y="17339"/>
                    <a:pt x="31787" y="17335"/>
                  </a:cubicBezTo>
                  <a:lnTo>
                    <a:pt x="31787" y="17335"/>
                  </a:lnTo>
                  <a:cubicBezTo>
                    <a:pt x="31810" y="17310"/>
                    <a:pt x="31835" y="17283"/>
                    <a:pt x="31861" y="17256"/>
                  </a:cubicBezTo>
                  <a:lnTo>
                    <a:pt x="31861" y="17256"/>
                  </a:lnTo>
                  <a:lnTo>
                    <a:pt x="31861" y="17276"/>
                  </a:lnTo>
                  <a:cubicBezTo>
                    <a:pt x="31842" y="17305"/>
                    <a:pt x="31815" y="17319"/>
                    <a:pt x="31787" y="17335"/>
                  </a:cubicBezTo>
                  <a:lnTo>
                    <a:pt x="31787" y="17335"/>
                  </a:lnTo>
                  <a:cubicBezTo>
                    <a:pt x="31656" y="17474"/>
                    <a:pt x="31564" y="17574"/>
                    <a:pt x="31564" y="17574"/>
                  </a:cubicBezTo>
                  <a:cubicBezTo>
                    <a:pt x="31564" y="17574"/>
                    <a:pt x="31635" y="17515"/>
                    <a:pt x="31778" y="17407"/>
                  </a:cubicBezTo>
                  <a:lnTo>
                    <a:pt x="31778" y="17407"/>
                  </a:lnTo>
                  <a:lnTo>
                    <a:pt x="31695" y="17479"/>
                  </a:lnTo>
                  <a:cubicBezTo>
                    <a:pt x="31575" y="17574"/>
                    <a:pt x="31456" y="17646"/>
                    <a:pt x="31361" y="17717"/>
                  </a:cubicBezTo>
                  <a:cubicBezTo>
                    <a:pt x="31194" y="17824"/>
                    <a:pt x="31040" y="17896"/>
                    <a:pt x="30956" y="17943"/>
                  </a:cubicBezTo>
                  <a:lnTo>
                    <a:pt x="30802" y="18015"/>
                  </a:lnTo>
                  <a:cubicBezTo>
                    <a:pt x="30802" y="18015"/>
                    <a:pt x="30861" y="18003"/>
                    <a:pt x="30956" y="17955"/>
                  </a:cubicBezTo>
                  <a:cubicBezTo>
                    <a:pt x="31063" y="17919"/>
                    <a:pt x="31194" y="17860"/>
                    <a:pt x="31373" y="17765"/>
                  </a:cubicBezTo>
                  <a:cubicBezTo>
                    <a:pt x="31397" y="17753"/>
                    <a:pt x="31444" y="17717"/>
                    <a:pt x="31492" y="17705"/>
                  </a:cubicBezTo>
                  <a:lnTo>
                    <a:pt x="31492" y="17705"/>
                  </a:lnTo>
                  <a:cubicBezTo>
                    <a:pt x="31433" y="17776"/>
                    <a:pt x="31361" y="17860"/>
                    <a:pt x="31266" y="17943"/>
                  </a:cubicBezTo>
                  <a:cubicBezTo>
                    <a:pt x="31183" y="17991"/>
                    <a:pt x="31123" y="18050"/>
                    <a:pt x="31123" y="18050"/>
                  </a:cubicBezTo>
                  <a:cubicBezTo>
                    <a:pt x="31123" y="18050"/>
                    <a:pt x="31147" y="18050"/>
                    <a:pt x="31194" y="18038"/>
                  </a:cubicBezTo>
                  <a:lnTo>
                    <a:pt x="31194" y="18038"/>
                  </a:lnTo>
                  <a:cubicBezTo>
                    <a:pt x="31183" y="18050"/>
                    <a:pt x="31159" y="18074"/>
                    <a:pt x="31135" y="18098"/>
                  </a:cubicBezTo>
                  <a:lnTo>
                    <a:pt x="31087" y="18098"/>
                  </a:lnTo>
                  <a:cubicBezTo>
                    <a:pt x="31040" y="18098"/>
                    <a:pt x="31004" y="18122"/>
                    <a:pt x="30956" y="18157"/>
                  </a:cubicBezTo>
                  <a:cubicBezTo>
                    <a:pt x="30909" y="18181"/>
                    <a:pt x="30885" y="18217"/>
                    <a:pt x="30861" y="18241"/>
                  </a:cubicBezTo>
                  <a:cubicBezTo>
                    <a:pt x="30849" y="18277"/>
                    <a:pt x="30837" y="18288"/>
                    <a:pt x="30837" y="18288"/>
                  </a:cubicBezTo>
                  <a:cubicBezTo>
                    <a:pt x="30837" y="18288"/>
                    <a:pt x="30849" y="18277"/>
                    <a:pt x="30885" y="18277"/>
                  </a:cubicBezTo>
                  <a:cubicBezTo>
                    <a:pt x="30897" y="18277"/>
                    <a:pt x="30921" y="18253"/>
                    <a:pt x="30956" y="18253"/>
                  </a:cubicBezTo>
                  <a:cubicBezTo>
                    <a:pt x="30944" y="18277"/>
                    <a:pt x="30909" y="18288"/>
                    <a:pt x="30897" y="18312"/>
                  </a:cubicBezTo>
                  <a:lnTo>
                    <a:pt x="30825" y="18312"/>
                  </a:lnTo>
                  <a:cubicBezTo>
                    <a:pt x="30766" y="18312"/>
                    <a:pt x="30671" y="18348"/>
                    <a:pt x="30599" y="18372"/>
                  </a:cubicBezTo>
                  <a:cubicBezTo>
                    <a:pt x="30578" y="18386"/>
                    <a:pt x="30556" y="18400"/>
                    <a:pt x="30538" y="18417"/>
                  </a:cubicBezTo>
                  <a:lnTo>
                    <a:pt x="30538" y="18417"/>
                  </a:lnTo>
                  <a:cubicBezTo>
                    <a:pt x="30558" y="18411"/>
                    <a:pt x="30579" y="18408"/>
                    <a:pt x="30599" y="18408"/>
                  </a:cubicBezTo>
                  <a:lnTo>
                    <a:pt x="30671" y="18408"/>
                  </a:lnTo>
                  <a:cubicBezTo>
                    <a:pt x="30647" y="18455"/>
                    <a:pt x="30611" y="18479"/>
                    <a:pt x="30587" y="18515"/>
                  </a:cubicBezTo>
                  <a:lnTo>
                    <a:pt x="30528" y="18515"/>
                  </a:lnTo>
                  <a:cubicBezTo>
                    <a:pt x="30504" y="18479"/>
                    <a:pt x="30504" y="18467"/>
                    <a:pt x="30492" y="18431"/>
                  </a:cubicBezTo>
                  <a:cubicBezTo>
                    <a:pt x="30494" y="18431"/>
                    <a:pt x="30495" y="18430"/>
                    <a:pt x="30497" y="18430"/>
                  </a:cubicBezTo>
                  <a:lnTo>
                    <a:pt x="30497" y="18430"/>
                  </a:lnTo>
                  <a:cubicBezTo>
                    <a:pt x="30499" y="18438"/>
                    <a:pt x="30502" y="18446"/>
                    <a:pt x="30504" y="18455"/>
                  </a:cubicBezTo>
                  <a:cubicBezTo>
                    <a:pt x="30513" y="18441"/>
                    <a:pt x="30525" y="18428"/>
                    <a:pt x="30538" y="18417"/>
                  </a:cubicBezTo>
                  <a:lnTo>
                    <a:pt x="30538" y="18417"/>
                  </a:lnTo>
                  <a:cubicBezTo>
                    <a:pt x="30524" y="18421"/>
                    <a:pt x="30511" y="18425"/>
                    <a:pt x="30497" y="18430"/>
                  </a:cubicBezTo>
                  <a:lnTo>
                    <a:pt x="30497" y="18430"/>
                  </a:lnTo>
                  <a:cubicBezTo>
                    <a:pt x="30488" y="18394"/>
                    <a:pt x="30478" y="18365"/>
                    <a:pt x="30468" y="18336"/>
                  </a:cubicBezTo>
                  <a:cubicBezTo>
                    <a:pt x="30409" y="18171"/>
                    <a:pt x="30373" y="18064"/>
                    <a:pt x="30373" y="18062"/>
                  </a:cubicBezTo>
                  <a:lnTo>
                    <a:pt x="30373" y="18062"/>
                  </a:lnTo>
                  <a:cubicBezTo>
                    <a:pt x="30373" y="18064"/>
                    <a:pt x="30409" y="18171"/>
                    <a:pt x="30444" y="18336"/>
                  </a:cubicBezTo>
                  <a:cubicBezTo>
                    <a:pt x="30468" y="18372"/>
                    <a:pt x="30480" y="18419"/>
                    <a:pt x="30480" y="18467"/>
                  </a:cubicBezTo>
                  <a:cubicBezTo>
                    <a:pt x="30468" y="18479"/>
                    <a:pt x="30444" y="18491"/>
                    <a:pt x="30444" y="18515"/>
                  </a:cubicBezTo>
                  <a:cubicBezTo>
                    <a:pt x="30421" y="18550"/>
                    <a:pt x="30409" y="18586"/>
                    <a:pt x="30409" y="18586"/>
                  </a:cubicBezTo>
                  <a:cubicBezTo>
                    <a:pt x="30409" y="18586"/>
                    <a:pt x="30432" y="18550"/>
                    <a:pt x="30480" y="18527"/>
                  </a:cubicBezTo>
                  <a:cubicBezTo>
                    <a:pt x="30492" y="18527"/>
                    <a:pt x="30492" y="18515"/>
                    <a:pt x="30504" y="18515"/>
                  </a:cubicBezTo>
                  <a:cubicBezTo>
                    <a:pt x="30504" y="18527"/>
                    <a:pt x="30528" y="18550"/>
                    <a:pt x="30528" y="18574"/>
                  </a:cubicBezTo>
                  <a:lnTo>
                    <a:pt x="30492" y="18574"/>
                  </a:lnTo>
                  <a:cubicBezTo>
                    <a:pt x="30468" y="18574"/>
                    <a:pt x="30444" y="18586"/>
                    <a:pt x="30421" y="18598"/>
                  </a:cubicBezTo>
                  <a:cubicBezTo>
                    <a:pt x="30385" y="18610"/>
                    <a:pt x="30373" y="18610"/>
                    <a:pt x="30349" y="18646"/>
                  </a:cubicBezTo>
                  <a:lnTo>
                    <a:pt x="30325" y="18646"/>
                  </a:lnTo>
                  <a:cubicBezTo>
                    <a:pt x="30325" y="18598"/>
                    <a:pt x="30313" y="18574"/>
                    <a:pt x="30313" y="18527"/>
                  </a:cubicBezTo>
                  <a:cubicBezTo>
                    <a:pt x="30301" y="18419"/>
                    <a:pt x="30266" y="18336"/>
                    <a:pt x="30242" y="18253"/>
                  </a:cubicBezTo>
                  <a:cubicBezTo>
                    <a:pt x="30206" y="18181"/>
                    <a:pt x="30182" y="18122"/>
                    <a:pt x="30147" y="18098"/>
                  </a:cubicBezTo>
                  <a:lnTo>
                    <a:pt x="30119" y="18061"/>
                  </a:lnTo>
                  <a:lnTo>
                    <a:pt x="30119" y="18061"/>
                  </a:lnTo>
                  <a:cubicBezTo>
                    <a:pt x="30124" y="18070"/>
                    <a:pt x="30126" y="18081"/>
                    <a:pt x="30135" y="18098"/>
                  </a:cubicBezTo>
                  <a:cubicBezTo>
                    <a:pt x="30171" y="18134"/>
                    <a:pt x="30194" y="18193"/>
                    <a:pt x="30206" y="18277"/>
                  </a:cubicBezTo>
                  <a:cubicBezTo>
                    <a:pt x="30230" y="18348"/>
                    <a:pt x="30242" y="18431"/>
                    <a:pt x="30254" y="18538"/>
                  </a:cubicBezTo>
                  <a:cubicBezTo>
                    <a:pt x="30254" y="18586"/>
                    <a:pt x="30266" y="18646"/>
                    <a:pt x="30266" y="18705"/>
                  </a:cubicBezTo>
                  <a:cubicBezTo>
                    <a:pt x="30254" y="18717"/>
                    <a:pt x="30242" y="18729"/>
                    <a:pt x="30206" y="18753"/>
                  </a:cubicBezTo>
                  <a:cubicBezTo>
                    <a:pt x="30194" y="18765"/>
                    <a:pt x="30194" y="18765"/>
                    <a:pt x="30194" y="18777"/>
                  </a:cubicBezTo>
                  <a:cubicBezTo>
                    <a:pt x="30182" y="18729"/>
                    <a:pt x="30171" y="18669"/>
                    <a:pt x="30135" y="18610"/>
                  </a:cubicBezTo>
                  <a:cubicBezTo>
                    <a:pt x="30123" y="18598"/>
                    <a:pt x="30111" y="18574"/>
                    <a:pt x="30111" y="18550"/>
                  </a:cubicBezTo>
                  <a:cubicBezTo>
                    <a:pt x="30087" y="18538"/>
                    <a:pt x="30075" y="18515"/>
                    <a:pt x="30063" y="18515"/>
                  </a:cubicBezTo>
                  <a:lnTo>
                    <a:pt x="30016" y="18467"/>
                  </a:lnTo>
                  <a:cubicBezTo>
                    <a:pt x="30004" y="18455"/>
                    <a:pt x="29992" y="18431"/>
                    <a:pt x="29968" y="18431"/>
                  </a:cubicBezTo>
                  <a:cubicBezTo>
                    <a:pt x="29968" y="18431"/>
                    <a:pt x="29956" y="18431"/>
                    <a:pt x="29956" y="18419"/>
                  </a:cubicBezTo>
                  <a:cubicBezTo>
                    <a:pt x="29956" y="18396"/>
                    <a:pt x="29944" y="18372"/>
                    <a:pt x="29944" y="18348"/>
                  </a:cubicBezTo>
                  <a:lnTo>
                    <a:pt x="29944" y="18348"/>
                  </a:lnTo>
                  <a:lnTo>
                    <a:pt x="29992" y="18396"/>
                  </a:lnTo>
                  <a:cubicBezTo>
                    <a:pt x="30016" y="18419"/>
                    <a:pt x="30028" y="18455"/>
                    <a:pt x="30028" y="18455"/>
                  </a:cubicBezTo>
                  <a:cubicBezTo>
                    <a:pt x="30028" y="18455"/>
                    <a:pt x="30028" y="18419"/>
                    <a:pt x="30016" y="18372"/>
                  </a:cubicBezTo>
                  <a:cubicBezTo>
                    <a:pt x="30004" y="18336"/>
                    <a:pt x="29968" y="18288"/>
                    <a:pt x="29932" y="18241"/>
                  </a:cubicBezTo>
                  <a:lnTo>
                    <a:pt x="29932" y="18134"/>
                  </a:lnTo>
                  <a:cubicBezTo>
                    <a:pt x="29932" y="18038"/>
                    <a:pt x="29909" y="17979"/>
                    <a:pt x="29909" y="17979"/>
                  </a:cubicBezTo>
                  <a:cubicBezTo>
                    <a:pt x="29909" y="17979"/>
                    <a:pt x="29909" y="18038"/>
                    <a:pt x="29897" y="18134"/>
                  </a:cubicBezTo>
                  <a:lnTo>
                    <a:pt x="29897" y="18110"/>
                  </a:lnTo>
                  <a:cubicBezTo>
                    <a:pt x="29885" y="18074"/>
                    <a:pt x="29885" y="18050"/>
                    <a:pt x="29873" y="18015"/>
                  </a:cubicBezTo>
                  <a:cubicBezTo>
                    <a:pt x="29871" y="18013"/>
                    <a:pt x="29869" y="18011"/>
                    <a:pt x="29868" y="18009"/>
                  </a:cubicBezTo>
                  <a:lnTo>
                    <a:pt x="29868" y="18009"/>
                  </a:lnTo>
                  <a:cubicBezTo>
                    <a:pt x="29871" y="18018"/>
                    <a:pt x="29873" y="18028"/>
                    <a:pt x="29873" y="18038"/>
                  </a:cubicBezTo>
                  <a:cubicBezTo>
                    <a:pt x="29873" y="18062"/>
                    <a:pt x="29885" y="18098"/>
                    <a:pt x="29885" y="18122"/>
                  </a:cubicBezTo>
                  <a:cubicBezTo>
                    <a:pt x="29885" y="18157"/>
                    <a:pt x="29897" y="18169"/>
                    <a:pt x="29897" y="18193"/>
                  </a:cubicBezTo>
                  <a:cubicBezTo>
                    <a:pt x="29849" y="18169"/>
                    <a:pt x="29813" y="18134"/>
                    <a:pt x="29766" y="18122"/>
                  </a:cubicBezTo>
                  <a:cubicBezTo>
                    <a:pt x="29754" y="18122"/>
                    <a:pt x="29754" y="18122"/>
                    <a:pt x="29730" y="18110"/>
                  </a:cubicBezTo>
                  <a:cubicBezTo>
                    <a:pt x="29730" y="18103"/>
                    <a:pt x="29730" y="18092"/>
                    <a:pt x="29727" y="18084"/>
                  </a:cubicBezTo>
                  <a:lnTo>
                    <a:pt x="29727" y="18084"/>
                  </a:lnTo>
                  <a:lnTo>
                    <a:pt x="29754" y="18110"/>
                  </a:lnTo>
                  <a:cubicBezTo>
                    <a:pt x="29754" y="18110"/>
                    <a:pt x="29754" y="18098"/>
                    <a:pt x="29730" y="18062"/>
                  </a:cubicBezTo>
                  <a:cubicBezTo>
                    <a:pt x="29718" y="18038"/>
                    <a:pt x="29706" y="18003"/>
                    <a:pt x="29670" y="17979"/>
                  </a:cubicBezTo>
                  <a:cubicBezTo>
                    <a:pt x="29659" y="17955"/>
                    <a:pt x="29659" y="17943"/>
                    <a:pt x="29647" y="17931"/>
                  </a:cubicBezTo>
                  <a:lnTo>
                    <a:pt x="29647" y="17931"/>
                  </a:lnTo>
                  <a:cubicBezTo>
                    <a:pt x="29647" y="17943"/>
                    <a:pt x="29659" y="17943"/>
                    <a:pt x="29659" y="17955"/>
                  </a:cubicBezTo>
                  <a:cubicBezTo>
                    <a:pt x="29635" y="17943"/>
                    <a:pt x="29611" y="17919"/>
                    <a:pt x="29587" y="17919"/>
                  </a:cubicBezTo>
                  <a:cubicBezTo>
                    <a:pt x="29575" y="17896"/>
                    <a:pt x="29551" y="17896"/>
                    <a:pt x="29539" y="17896"/>
                  </a:cubicBezTo>
                  <a:lnTo>
                    <a:pt x="29528" y="17896"/>
                  </a:lnTo>
                  <a:cubicBezTo>
                    <a:pt x="29516" y="17872"/>
                    <a:pt x="29492" y="17860"/>
                    <a:pt x="29468" y="17824"/>
                  </a:cubicBezTo>
                  <a:lnTo>
                    <a:pt x="29468" y="17824"/>
                  </a:lnTo>
                  <a:cubicBezTo>
                    <a:pt x="29528" y="17836"/>
                    <a:pt x="29551" y="17860"/>
                    <a:pt x="29551" y="17860"/>
                  </a:cubicBezTo>
                  <a:cubicBezTo>
                    <a:pt x="29551" y="17860"/>
                    <a:pt x="29492" y="17776"/>
                    <a:pt x="29420" y="17717"/>
                  </a:cubicBezTo>
                  <a:lnTo>
                    <a:pt x="29409" y="17717"/>
                  </a:lnTo>
                  <a:cubicBezTo>
                    <a:pt x="29373" y="17693"/>
                    <a:pt x="29337" y="17681"/>
                    <a:pt x="29301" y="17657"/>
                  </a:cubicBezTo>
                  <a:lnTo>
                    <a:pt x="29242" y="17598"/>
                  </a:lnTo>
                  <a:lnTo>
                    <a:pt x="29242" y="17598"/>
                  </a:lnTo>
                  <a:cubicBezTo>
                    <a:pt x="29278" y="17622"/>
                    <a:pt x="29289" y="17634"/>
                    <a:pt x="29289" y="17634"/>
                  </a:cubicBezTo>
                  <a:cubicBezTo>
                    <a:pt x="29289" y="17634"/>
                    <a:pt x="29289" y="17622"/>
                    <a:pt x="29254" y="17586"/>
                  </a:cubicBezTo>
                  <a:cubicBezTo>
                    <a:pt x="29242" y="17562"/>
                    <a:pt x="29218" y="17526"/>
                    <a:pt x="29170" y="17503"/>
                  </a:cubicBezTo>
                  <a:cubicBezTo>
                    <a:pt x="29123" y="17467"/>
                    <a:pt x="29075" y="17455"/>
                    <a:pt x="29039" y="17455"/>
                  </a:cubicBezTo>
                  <a:cubicBezTo>
                    <a:pt x="29016" y="17455"/>
                    <a:pt x="29016" y="17443"/>
                    <a:pt x="29004" y="17443"/>
                  </a:cubicBezTo>
                  <a:lnTo>
                    <a:pt x="28920" y="17395"/>
                  </a:lnTo>
                  <a:lnTo>
                    <a:pt x="28873" y="17384"/>
                  </a:lnTo>
                  <a:lnTo>
                    <a:pt x="28837" y="17360"/>
                  </a:lnTo>
                  <a:lnTo>
                    <a:pt x="28813" y="17360"/>
                  </a:lnTo>
                  <a:lnTo>
                    <a:pt x="28718" y="17336"/>
                  </a:lnTo>
                  <a:lnTo>
                    <a:pt x="28682" y="17324"/>
                  </a:lnTo>
                  <a:lnTo>
                    <a:pt x="28539" y="17324"/>
                  </a:lnTo>
                  <a:cubicBezTo>
                    <a:pt x="28527" y="17288"/>
                    <a:pt x="28516" y="17276"/>
                    <a:pt x="28516" y="17276"/>
                  </a:cubicBezTo>
                  <a:lnTo>
                    <a:pt x="28516" y="17276"/>
                  </a:lnTo>
                  <a:cubicBezTo>
                    <a:pt x="28516" y="17276"/>
                    <a:pt x="28516" y="17288"/>
                    <a:pt x="28527" y="17324"/>
                  </a:cubicBezTo>
                  <a:lnTo>
                    <a:pt x="28516" y="17324"/>
                  </a:lnTo>
                  <a:cubicBezTo>
                    <a:pt x="28480" y="17324"/>
                    <a:pt x="28456" y="17336"/>
                    <a:pt x="28408" y="17336"/>
                  </a:cubicBezTo>
                  <a:lnTo>
                    <a:pt x="28361" y="17336"/>
                  </a:lnTo>
                  <a:cubicBezTo>
                    <a:pt x="28361" y="17324"/>
                    <a:pt x="28349" y="17300"/>
                    <a:pt x="28349" y="17300"/>
                  </a:cubicBezTo>
                  <a:cubicBezTo>
                    <a:pt x="28337" y="17276"/>
                    <a:pt x="28325" y="17265"/>
                    <a:pt x="28325" y="17229"/>
                  </a:cubicBezTo>
                  <a:cubicBezTo>
                    <a:pt x="28301" y="17217"/>
                    <a:pt x="28301" y="17205"/>
                    <a:pt x="28289" y="17181"/>
                  </a:cubicBezTo>
                  <a:cubicBezTo>
                    <a:pt x="28277" y="17157"/>
                    <a:pt x="28266" y="17145"/>
                    <a:pt x="28266" y="17145"/>
                  </a:cubicBezTo>
                  <a:lnTo>
                    <a:pt x="28266" y="17145"/>
                  </a:lnTo>
                  <a:cubicBezTo>
                    <a:pt x="28266" y="17145"/>
                    <a:pt x="28266" y="17157"/>
                    <a:pt x="28277" y="17181"/>
                  </a:cubicBezTo>
                  <a:lnTo>
                    <a:pt x="28255" y="17204"/>
                  </a:lnTo>
                  <a:lnTo>
                    <a:pt x="28255" y="17204"/>
                  </a:lnTo>
                  <a:cubicBezTo>
                    <a:pt x="28241" y="17181"/>
                    <a:pt x="28240" y="17155"/>
                    <a:pt x="28230" y="17145"/>
                  </a:cubicBezTo>
                  <a:cubicBezTo>
                    <a:pt x="28230" y="17122"/>
                    <a:pt x="28218" y="17110"/>
                    <a:pt x="28218" y="17098"/>
                  </a:cubicBezTo>
                  <a:cubicBezTo>
                    <a:pt x="28218" y="17098"/>
                    <a:pt x="28218" y="17110"/>
                    <a:pt x="28194" y="17122"/>
                  </a:cubicBezTo>
                  <a:cubicBezTo>
                    <a:pt x="28182" y="17157"/>
                    <a:pt x="28158" y="17205"/>
                    <a:pt x="28146" y="17241"/>
                  </a:cubicBezTo>
                  <a:cubicBezTo>
                    <a:pt x="28146" y="17265"/>
                    <a:pt x="28123" y="17288"/>
                    <a:pt x="28123" y="17312"/>
                  </a:cubicBezTo>
                  <a:cubicBezTo>
                    <a:pt x="28146" y="17288"/>
                    <a:pt x="28158" y="17288"/>
                    <a:pt x="28170" y="17276"/>
                  </a:cubicBezTo>
                  <a:cubicBezTo>
                    <a:pt x="28186" y="17271"/>
                    <a:pt x="28199" y="17268"/>
                    <a:pt x="28212" y="17266"/>
                  </a:cubicBezTo>
                  <a:lnTo>
                    <a:pt x="28212" y="17266"/>
                  </a:lnTo>
                  <a:cubicBezTo>
                    <a:pt x="28201" y="17283"/>
                    <a:pt x="28187" y="17302"/>
                    <a:pt x="28170" y="17324"/>
                  </a:cubicBezTo>
                  <a:cubicBezTo>
                    <a:pt x="28158" y="17348"/>
                    <a:pt x="28147" y="17383"/>
                    <a:pt x="28146" y="17407"/>
                  </a:cubicBezTo>
                  <a:lnTo>
                    <a:pt x="28146" y="17407"/>
                  </a:lnTo>
                  <a:cubicBezTo>
                    <a:pt x="28173" y="17406"/>
                    <a:pt x="28192" y="17404"/>
                    <a:pt x="28218" y="17395"/>
                  </a:cubicBezTo>
                  <a:cubicBezTo>
                    <a:pt x="28230" y="17395"/>
                    <a:pt x="28242" y="17395"/>
                    <a:pt x="28265" y="17384"/>
                  </a:cubicBezTo>
                  <a:lnTo>
                    <a:pt x="28265" y="17384"/>
                  </a:lnTo>
                  <a:cubicBezTo>
                    <a:pt x="28242" y="17395"/>
                    <a:pt x="28230" y="17407"/>
                    <a:pt x="28218" y="17407"/>
                  </a:cubicBezTo>
                  <a:cubicBezTo>
                    <a:pt x="28182" y="17431"/>
                    <a:pt x="28170" y="17455"/>
                    <a:pt x="28146" y="17467"/>
                  </a:cubicBezTo>
                  <a:cubicBezTo>
                    <a:pt x="28146" y="17467"/>
                    <a:pt x="28146" y="17455"/>
                    <a:pt x="28123" y="17455"/>
                  </a:cubicBezTo>
                  <a:cubicBezTo>
                    <a:pt x="28123" y="17445"/>
                    <a:pt x="28123" y="17435"/>
                    <a:pt x="28116" y="17418"/>
                  </a:cubicBezTo>
                  <a:lnTo>
                    <a:pt x="28116" y="17418"/>
                  </a:lnTo>
                  <a:cubicBezTo>
                    <a:pt x="28114" y="17419"/>
                    <a:pt x="28113" y="17419"/>
                    <a:pt x="28111" y="17419"/>
                  </a:cubicBezTo>
                  <a:cubicBezTo>
                    <a:pt x="28111" y="17419"/>
                    <a:pt x="28111" y="17407"/>
                    <a:pt x="28099" y="17395"/>
                  </a:cubicBezTo>
                  <a:cubicBezTo>
                    <a:pt x="28063" y="17324"/>
                    <a:pt x="28039" y="17265"/>
                    <a:pt x="28004" y="17217"/>
                  </a:cubicBezTo>
                  <a:cubicBezTo>
                    <a:pt x="27992" y="17181"/>
                    <a:pt x="27980" y="17169"/>
                    <a:pt x="27968" y="17145"/>
                  </a:cubicBezTo>
                  <a:cubicBezTo>
                    <a:pt x="27961" y="17138"/>
                    <a:pt x="27955" y="17132"/>
                    <a:pt x="27950" y="17127"/>
                  </a:cubicBezTo>
                  <a:lnTo>
                    <a:pt x="27950" y="17127"/>
                  </a:lnTo>
                  <a:cubicBezTo>
                    <a:pt x="27954" y="17135"/>
                    <a:pt x="27959" y="17145"/>
                    <a:pt x="27968" y="17157"/>
                  </a:cubicBezTo>
                  <a:cubicBezTo>
                    <a:pt x="27980" y="17169"/>
                    <a:pt x="27992" y="17205"/>
                    <a:pt x="27992" y="17229"/>
                  </a:cubicBezTo>
                  <a:cubicBezTo>
                    <a:pt x="28027" y="17288"/>
                    <a:pt x="28039" y="17348"/>
                    <a:pt x="28063" y="17407"/>
                  </a:cubicBezTo>
                  <a:cubicBezTo>
                    <a:pt x="28063" y="17419"/>
                    <a:pt x="28063" y="17419"/>
                    <a:pt x="28087" y="17443"/>
                  </a:cubicBezTo>
                  <a:lnTo>
                    <a:pt x="28087" y="17443"/>
                  </a:lnTo>
                  <a:lnTo>
                    <a:pt x="28004" y="17360"/>
                  </a:lnTo>
                  <a:cubicBezTo>
                    <a:pt x="27944" y="17300"/>
                    <a:pt x="27885" y="17265"/>
                    <a:pt x="27825" y="17217"/>
                  </a:cubicBezTo>
                  <a:cubicBezTo>
                    <a:pt x="27801" y="17205"/>
                    <a:pt x="27789" y="17169"/>
                    <a:pt x="27754" y="17157"/>
                  </a:cubicBezTo>
                  <a:cubicBezTo>
                    <a:pt x="27742" y="17122"/>
                    <a:pt x="27730" y="17098"/>
                    <a:pt x="27694" y="17062"/>
                  </a:cubicBezTo>
                  <a:cubicBezTo>
                    <a:pt x="27670" y="17026"/>
                    <a:pt x="27634" y="16967"/>
                    <a:pt x="27611" y="16919"/>
                  </a:cubicBezTo>
                  <a:cubicBezTo>
                    <a:pt x="27611" y="16907"/>
                    <a:pt x="27587" y="16907"/>
                    <a:pt x="27587" y="16884"/>
                  </a:cubicBezTo>
                  <a:lnTo>
                    <a:pt x="27587" y="16872"/>
                  </a:lnTo>
                  <a:cubicBezTo>
                    <a:pt x="27575" y="16848"/>
                    <a:pt x="27563" y="16824"/>
                    <a:pt x="27527" y="16800"/>
                  </a:cubicBezTo>
                  <a:cubicBezTo>
                    <a:pt x="27504" y="16753"/>
                    <a:pt x="27468" y="16729"/>
                    <a:pt x="27444" y="16681"/>
                  </a:cubicBezTo>
                  <a:cubicBezTo>
                    <a:pt x="27408" y="16645"/>
                    <a:pt x="27384" y="16622"/>
                    <a:pt x="27373" y="16586"/>
                  </a:cubicBezTo>
                  <a:cubicBezTo>
                    <a:pt x="27337" y="16562"/>
                    <a:pt x="27325" y="16550"/>
                    <a:pt x="27313" y="16514"/>
                  </a:cubicBezTo>
                  <a:cubicBezTo>
                    <a:pt x="27277" y="16467"/>
                    <a:pt x="27253" y="16455"/>
                    <a:pt x="27253" y="16455"/>
                  </a:cubicBezTo>
                  <a:lnTo>
                    <a:pt x="27253" y="16455"/>
                  </a:lnTo>
                  <a:cubicBezTo>
                    <a:pt x="27253" y="16455"/>
                    <a:pt x="27265" y="16491"/>
                    <a:pt x="27289" y="16514"/>
                  </a:cubicBezTo>
                  <a:cubicBezTo>
                    <a:pt x="27313" y="16526"/>
                    <a:pt x="27325" y="16562"/>
                    <a:pt x="27349" y="16586"/>
                  </a:cubicBezTo>
                  <a:cubicBezTo>
                    <a:pt x="27373" y="16622"/>
                    <a:pt x="27396" y="16645"/>
                    <a:pt x="27432" y="16693"/>
                  </a:cubicBezTo>
                  <a:cubicBezTo>
                    <a:pt x="27456" y="16729"/>
                    <a:pt x="27492" y="16764"/>
                    <a:pt x="27504" y="16812"/>
                  </a:cubicBezTo>
                  <a:lnTo>
                    <a:pt x="27587" y="16943"/>
                  </a:lnTo>
                  <a:lnTo>
                    <a:pt x="27587" y="16979"/>
                  </a:lnTo>
                  <a:lnTo>
                    <a:pt x="27587" y="16991"/>
                  </a:lnTo>
                  <a:cubicBezTo>
                    <a:pt x="27575" y="16979"/>
                    <a:pt x="27563" y="16967"/>
                    <a:pt x="27527" y="16943"/>
                  </a:cubicBezTo>
                  <a:cubicBezTo>
                    <a:pt x="27492" y="16919"/>
                    <a:pt x="27444" y="16872"/>
                    <a:pt x="27396" y="16848"/>
                  </a:cubicBezTo>
                  <a:cubicBezTo>
                    <a:pt x="27349" y="16812"/>
                    <a:pt x="27325" y="16788"/>
                    <a:pt x="27289" y="16764"/>
                  </a:cubicBezTo>
                  <a:cubicBezTo>
                    <a:pt x="27277" y="16753"/>
                    <a:pt x="27253" y="16741"/>
                    <a:pt x="27230" y="16741"/>
                  </a:cubicBezTo>
                  <a:cubicBezTo>
                    <a:pt x="27230" y="16741"/>
                    <a:pt x="27230" y="16753"/>
                    <a:pt x="27253" y="16753"/>
                  </a:cubicBezTo>
                  <a:cubicBezTo>
                    <a:pt x="27253" y="16764"/>
                    <a:pt x="27265" y="16788"/>
                    <a:pt x="27277" y="16800"/>
                  </a:cubicBezTo>
                  <a:cubicBezTo>
                    <a:pt x="27278" y="16800"/>
                    <a:pt x="27278" y="16801"/>
                    <a:pt x="27278" y="16801"/>
                  </a:cubicBezTo>
                  <a:lnTo>
                    <a:pt x="27278" y="16801"/>
                  </a:lnTo>
                  <a:cubicBezTo>
                    <a:pt x="27255" y="16778"/>
                    <a:pt x="27226" y="16751"/>
                    <a:pt x="27206" y="16741"/>
                  </a:cubicBezTo>
                  <a:cubicBezTo>
                    <a:pt x="27182" y="16729"/>
                    <a:pt x="27170" y="16729"/>
                    <a:pt x="27158" y="16717"/>
                  </a:cubicBezTo>
                  <a:lnTo>
                    <a:pt x="27158" y="16729"/>
                  </a:lnTo>
                  <a:cubicBezTo>
                    <a:pt x="27170" y="16741"/>
                    <a:pt x="27170" y="16753"/>
                    <a:pt x="27182" y="16776"/>
                  </a:cubicBezTo>
                  <a:cubicBezTo>
                    <a:pt x="27206" y="16788"/>
                    <a:pt x="27218" y="16800"/>
                    <a:pt x="27230" y="16836"/>
                  </a:cubicBezTo>
                  <a:cubicBezTo>
                    <a:pt x="27242" y="16848"/>
                    <a:pt x="27265" y="16872"/>
                    <a:pt x="27277" y="16907"/>
                  </a:cubicBezTo>
                  <a:lnTo>
                    <a:pt x="27325" y="16991"/>
                  </a:lnTo>
                  <a:lnTo>
                    <a:pt x="27361" y="17086"/>
                  </a:lnTo>
                  <a:cubicBezTo>
                    <a:pt x="27384" y="17110"/>
                    <a:pt x="27396" y="17157"/>
                    <a:pt x="27408" y="17193"/>
                  </a:cubicBezTo>
                  <a:cubicBezTo>
                    <a:pt x="27419" y="17215"/>
                    <a:pt x="27420" y="17256"/>
                    <a:pt x="27438" y="17281"/>
                  </a:cubicBezTo>
                  <a:lnTo>
                    <a:pt x="27438" y="17281"/>
                  </a:lnTo>
                  <a:cubicBezTo>
                    <a:pt x="27435" y="17264"/>
                    <a:pt x="27432" y="17246"/>
                    <a:pt x="27432" y="17229"/>
                  </a:cubicBezTo>
                  <a:cubicBezTo>
                    <a:pt x="27408" y="17205"/>
                    <a:pt x="27408" y="17157"/>
                    <a:pt x="27396" y="17122"/>
                  </a:cubicBezTo>
                  <a:cubicBezTo>
                    <a:pt x="27391" y="17106"/>
                    <a:pt x="27388" y="17091"/>
                    <a:pt x="27386" y="17077"/>
                  </a:cubicBezTo>
                  <a:lnTo>
                    <a:pt x="27386" y="17077"/>
                  </a:lnTo>
                  <a:cubicBezTo>
                    <a:pt x="27396" y="17099"/>
                    <a:pt x="27397" y="17111"/>
                    <a:pt x="27408" y="17145"/>
                  </a:cubicBezTo>
                  <a:cubicBezTo>
                    <a:pt x="27432" y="17169"/>
                    <a:pt x="27432" y="17205"/>
                    <a:pt x="27444" y="17229"/>
                  </a:cubicBezTo>
                  <a:cubicBezTo>
                    <a:pt x="27456" y="17288"/>
                    <a:pt x="27468" y="17372"/>
                    <a:pt x="27480" y="17431"/>
                  </a:cubicBezTo>
                  <a:lnTo>
                    <a:pt x="27480" y="17467"/>
                  </a:lnTo>
                  <a:cubicBezTo>
                    <a:pt x="27480" y="17443"/>
                    <a:pt x="27468" y="17407"/>
                    <a:pt x="27468" y="17395"/>
                  </a:cubicBezTo>
                  <a:cubicBezTo>
                    <a:pt x="27456" y="17372"/>
                    <a:pt x="27456" y="17324"/>
                    <a:pt x="27444" y="17288"/>
                  </a:cubicBezTo>
                  <a:cubicBezTo>
                    <a:pt x="27442" y="17286"/>
                    <a:pt x="27440" y="17284"/>
                    <a:pt x="27438" y="17281"/>
                  </a:cubicBezTo>
                  <a:lnTo>
                    <a:pt x="27438" y="17281"/>
                  </a:lnTo>
                  <a:cubicBezTo>
                    <a:pt x="27441" y="17299"/>
                    <a:pt x="27444" y="17318"/>
                    <a:pt x="27444" y="17336"/>
                  </a:cubicBezTo>
                  <a:cubicBezTo>
                    <a:pt x="27444" y="17360"/>
                    <a:pt x="27456" y="17407"/>
                    <a:pt x="27456" y="17443"/>
                  </a:cubicBezTo>
                  <a:lnTo>
                    <a:pt x="27456" y="17479"/>
                  </a:lnTo>
                  <a:cubicBezTo>
                    <a:pt x="27456" y="17467"/>
                    <a:pt x="27444" y="17455"/>
                    <a:pt x="27432" y="17419"/>
                  </a:cubicBezTo>
                  <a:cubicBezTo>
                    <a:pt x="27396" y="17360"/>
                    <a:pt x="27384" y="17300"/>
                    <a:pt x="27349" y="17265"/>
                  </a:cubicBezTo>
                  <a:lnTo>
                    <a:pt x="27265" y="17086"/>
                  </a:lnTo>
                  <a:cubicBezTo>
                    <a:pt x="27230" y="17026"/>
                    <a:pt x="27194" y="16967"/>
                    <a:pt x="27158" y="16907"/>
                  </a:cubicBezTo>
                  <a:cubicBezTo>
                    <a:pt x="27111" y="16848"/>
                    <a:pt x="27087" y="16788"/>
                    <a:pt x="27039" y="16741"/>
                  </a:cubicBezTo>
                  <a:cubicBezTo>
                    <a:pt x="26992" y="16681"/>
                    <a:pt x="26968" y="16633"/>
                    <a:pt x="26920" y="16574"/>
                  </a:cubicBezTo>
                  <a:cubicBezTo>
                    <a:pt x="26872" y="16526"/>
                    <a:pt x="26849" y="16467"/>
                    <a:pt x="26801" y="16431"/>
                  </a:cubicBezTo>
                  <a:cubicBezTo>
                    <a:pt x="26753" y="16383"/>
                    <a:pt x="26730" y="16348"/>
                    <a:pt x="26694" y="16312"/>
                  </a:cubicBezTo>
                  <a:cubicBezTo>
                    <a:pt x="27146" y="15931"/>
                    <a:pt x="27575" y="15562"/>
                    <a:pt x="28004" y="15217"/>
                  </a:cubicBezTo>
                  <a:cubicBezTo>
                    <a:pt x="28182" y="15074"/>
                    <a:pt x="28396" y="14979"/>
                    <a:pt x="28623" y="14955"/>
                  </a:cubicBezTo>
                  <a:lnTo>
                    <a:pt x="28658" y="14859"/>
                  </a:lnTo>
                  <a:cubicBezTo>
                    <a:pt x="28742" y="14681"/>
                    <a:pt x="28861" y="14526"/>
                    <a:pt x="29004" y="14407"/>
                  </a:cubicBezTo>
                  <a:cubicBezTo>
                    <a:pt x="29432" y="14050"/>
                    <a:pt x="29873" y="13705"/>
                    <a:pt x="30290" y="13371"/>
                  </a:cubicBezTo>
                  <a:lnTo>
                    <a:pt x="30290" y="13371"/>
                  </a:lnTo>
                  <a:cubicBezTo>
                    <a:pt x="30266" y="13431"/>
                    <a:pt x="30254" y="13478"/>
                    <a:pt x="30254" y="13514"/>
                  </a:cubicBezTo>
                  <a:cubicBezTo>
                    <a:pt x="30266" y="13466"/>
                    <a:pt x="30290" y="13407"/>
                    <a:pt x="30313" y="13347"/>
                  </a:cubicBezTo>
                  <a:cubicBezTo>
                    <a:pt x="30611" y="13121"/>
                    <a:pt x="30897" y="12895"/>
                    <a:pt x="31183" y="12681"/>
                  </a:cubicBezTo>
                  <a:lnTo>
                    <a:pt x="31183" y="12681"/>
                  </a:lnTo>
                  <a:cubicBezTo>
                    <a:pt x="31183" y="12716"/>
                    <a:pt x="31159" y="12776"/>
                    <a:pt x="31159" y="12823"/>
                  </a:cubicBezTo>
                  <a:cubicBezTo>
                    <a:pt x="31147" y="12931"/>
                    <a:pt x="31147" y="13038"/>
                    <a:pt x="31147" y="13097"/>
                  </a:cubicBezTo>
                  <a:lnTo>
                    <a:pt x="31147" y="13193"/>
                  </a:lnTo>
                  <a:cubicBezTo>
                    <a:pt x="31147" y="13193"/>
                    <a:pt x="31147" y="13169"/>
                    <a:pt x="31159" y="13097"/>
                  </a:cubicBezTo>
                  <a:cubicBezTo>
                    <a:pt x="31183" y="13038"/>
                    <a:pt x="31194" y="12943"/>
                    <a:pt x="31206" y="12823"/>
                  </a:cubicBezTo>
                  <a:cubicBezTo>
                    <a:pt x="31218" y="12764"/>
                    <a:pt x="31218" y="12704"/>
                    <a:pt x="31242" y="12633"/>
                  </a:cubicBezTo>
                  <a:cubicBezTo>
                    <a:pt x="31278" y="12597"/>
                    <a:pt x="31325" y="12573"/>
                    <a:pt x="31373" y="12526"/>
                  </a:cubicBezTo>
                  <a:lnTo>
                    <a:pt x="31373" y="12621"/>
                  </a:lnTo>
                  <a:cubicBezTo>
                    <a:pt x="31373" y="12681"/>
                    <a:pt x="31385" y="12740"/>
                    <a:pt x="31385" y="12800"/>
                  </a:cubicBezTo>
                  <a:cubicBezTo>
                    <a:pt x="31385" y="12835"/>
                    <a:pt x="31397" y="12895"/>
                    <a:pt x="31397" y="12931"/>
                  </a:cubicBezTo>
                  <a:cubicBezTo>
                    <a:pt x="31421" y="13002"/>
                    <a:pt x="31421" y="13050"/>
                    <a:pt x="31421" y="13050"/>
                  </a:cubicBezTo>
                  <a:lnTo>
                    <a:pt x="31421" y="12931"/>
                  </a:lnTo>
                  <a:lnTo>
                    <a:pt x="31421" y="12800"/>
                  </a:lnTo>
                  <a:lnTo>
                    <a:pt x="31421" y="12621"/>
                  </a:lnTo>
                  <a:lnTo>
                    <a:pt x="31421" y="12502"/>
                  </a:lnTo>
                  <a:cubicBezTo>
                    <a:pt x="31492" y="12442"/>
                    <a:pt x="31575" y="12383"/>
                    <a:pt x="31659" y="12323"/>
                  </a:cubicBezTo>
                  <a:cubicBezTo>
                    <a:pt x="31683" y="12300"/>
                    <a:pt x="31695" y="12276"/>
                    <a:pt x="31730" y="12264"/>
                  </a:cubicBezTo>
                  <a:lnTo>
                    <a:pt x="31730" y="12240"/>
                  </a:lnTo>
                  <a:cubicBezTo>
                    <a:pt x="31790" y="12204"/>
                    <a:pt x="31861" y="12145"/>
                    <a:pt x="31921" y="12097"/>
                  </a:cubicBezTo>
                  <a:cubicBezTo>
                    <a:pt x="31992" y="12038"/>
                    <a:pt x="32076" y="11978"/>
                    <a:pt x="32159" y="11919"/>
                  </a:cubicBezTo>
                  <a:lnTo>
                    <a:pt x="32159" y="11919"/>
                  </a:lnTo>
                  <a:cubicBezTo>
                    <a:pt x="32147" y="12109"/>
                    <a:pt x="32147" y="12228"/>
                    <a:pt x="32147" y="12228"/>
                  </a:cubicBezTo>
                  <a:cubicBezTo>
                    <a:pt x="32147" y="12228"/>
                    <a:pt x="32159" y="12097"/>
                    <a:pt x="32195" y="11883"/>
                  </a:cubicBezTo>
                  <a:cubicBezTo>
                    <a:pt x="32230" y="11859"/>
                    <a:pt x="32266" y="11823"/>
                    <a:pt x="32314" y="11800"/>
                  </a:cubicBezTo>
                  <a:cubicBezTo>
                    <a:pt x="32337" y="11978"/>
                    <a:pt x="32373" y="12097"/>
                    <a:pt x="32373" y="12097"/>
                  </a:cubicBezTo>
                  <a:cubicBezTo>
                    <a:pt x="32373" y="12097"/>
                    <a:pt x="32349" y="11966"/>
                    <a:pt x="32337" y="11764"/>
                  </a:cubicBezTo>
                  <a:cubicBezTo>
                    <a:pt x="32370" y="11748"/>
                    <a:pt x="32408" y="11720"/>
                    <a:pt x="32444" y="11697"/>
                  </a:cubicBezTo>
                  <a:lnTo>
                    <a:pt x="32444" y="11697"/>
                  </a:lnTo>
                  <a:cubicBezTo>
                    <a:pt x="32441" y="11746"/>
                    <a:pt x="32435" y="11791"/>
                    <a:pt x="32445" y="11811"/>
                  </a:cubicBezTo>
                  <a:lnTo>
                    <a:pt x="32445" y="11835"/>
                  </a:lnTo>
                  <a:cubicBezTo>
                    <a:pt x="32458" y="11814"/>
                    <a:pt x="32476" y="11790"/>
                    <a:pt x="32494" y="11766"/>
                  </a:cubicBezTo>
                  <a:lnTo>
                    <a:pt x="32494" y="11766"/>
                  </a:lnTo>
                  <a:cubicBezTo>
                    <a:pt x="32495" y="11795"/>
                    <a:pt x="32498" y="11823"/>
                    <a:pt x="32504" y="11847"/>
                  </a:cubicBezTo>
                  <a:lnTo>
                    <a:pt x="32504" y="11871"/>
                  </a:lnTo>
                  <a:lnTo>
                    <a:pt x="32445" y="11931"/>
                  </a:lnTo>
                  <a:cubicBezTo>
                    <a:pt x="32409" y="11942"/>
                    <a:pt x="32397" y="11966"/>
                    <a:pt x="32385" y="11978"/>
                  </a:cubicBezTo>
                  <a:lnTo>
                    <a:pt x="32373" y="11990"/>
                  </a:lnTo>
                  <a:cubicBezTo>
                    <a:pt x="32373" y="11990"/>
                    <a:pt x="32385" y="11990"/>
                    <a:pt x="32397" y="11978"/>
                  </a:cubicBezTo>
                  <a:cubicBezTo>
                    <a:pt x="32409" y="11978"/>
                    <a:pt x="32433" y="11966"/>
                    <a:pt x="32457" y="11942"/>
                  </a:cubicBezTo>
                  <a:cubicBezTo>
                    <a:pt x="32468" y="11931"/>
                    <a:pt x="32492" y="11919"/>
                    <a:pt x="32516" y="11907"/>
                  </a:cubicBezTo>
                  <a:lnTo>
                    <a:pt x="32516" y="11978"/>
                  </a:lnTo>
                  <a:cubicBezTo>
                    <a:pt x="32516" y="12050"/>
                    <a:pt x="32528" y="12085"/>
                    <a:pt x="32528" y="12085"/>
                  </a:cubicBezTo>
                  <a:lnTo>
                    <a:pt x="32528" y="11978"/>
                  </a:lnTo>
                  <a:lnTo>
                    <a:pt x="32528" y="11883"/>
                  </a:lnTo>
                  <a:cubicBezTo>
                    <a:pt x="32576" y="11859"/>
                    <a:pt x="32611" y="11811"/>
                    <a:pt x="32647" y="11764"/>
                  </a:cubicBezTo>
                  <a:cubicBezTo>
                    <a:pt x="32707" y="11680"/>
                    <a:pt x="32790" y="11573"/>
                    <a:pt x="32814" y="11442"/>
                  </a:cubicBezTo>
                  <a:cubicBezTo>
                    <a:pt x="32826" y="11442"/>
                    <a:pt x="32826" y="11430"/>
                    <a:pt x="32849" y="11430"/>
                  </a:cubicBezTo>
                  <a:cubicBezTo>
                    <a:pt x="32873" y="11407"/>
                    <a:pt x="32909" y="11383"/>
                    <a:pt x="32921" y="11371"/>
                  </a:cubicBezTo>
                  <a:lnTo>
                    <a:pt x="32921" y="11764"/>
                  </a:lnTo>
                  <a:lnTo>
                    <a:pt x="32921" y="12121"/>
                  </a:lnTo>
                  <a:cubicBezTo>
                    <a:pt x="32921" y="12121"/>
                    <a:pt x="32933" y="11990"/>
                    <a:pt x="32968" y="11764"/>
                  </a:cubicBezTo>
                  <a:cubicBezTo>
                    <a:pt x="32980" y="11633"/>
                    <a:pt x="32992" y="11490"/>
                    <a:pt x="32992" y="11311"/>
                  </a:cubicBezTo>
                  <a:cubicBezTo>
                    <a:pt x="33147" y="11204"/>
                    <a:pt x="33290" y="11097"/>
                    <a:pt x="33421" y="10990"/>
                  </a:cubicBezTo>
                  <a:close/>
                  <a:moveTo>
                    <a:pt x="31814" y="18765"/>
                  </a:moveTo>
                  <a:cubicBezTo>
                    <a:pt x="31814" y="18765"/>
                    <a:pt x="31837" y="18777"/>
                    <a:pt x="31837" y="18800"/>
                  </a:cubicBezTo>
                  <a:lnTo>
                    <a:pt x="31837" y="18800"/>
                  </a:lnTo>
                  <a:cubicBezTo>
                    <a:pt x="31837" y="18777"/>
                    <a:pt x="31814" y="18777"/>
                    <a:pt x="31814" y="18765"/>
                  </a:cubicBezTo>
                  <a:close/>
                  <a:moveTo>
                    <a:pt x="31873" y="18646"/>
                  </a:moveTo>
                  <a:cubicBezTo>
                    <a:pt x="31897" y="18658"/>
                    <a:pt x="31909" y="18681"/>
                    <a:pt x="31921" y="18705"/>
                  </a:cubicBezTo>
                  <a:cubicBezTo>
                    <a:pt x="31933" y="18717"/>
                    <a:pt x="31968" y="18729"/>
                    <a:pt x="31980" y="18765"/>
                  </a:cubicBezTo>
                  <a:cubicBezTo>
                    <a:pt x="31980" y="18777"/>
                    <a:pt x="31968" y="18800"/>
                    <a:pt x="31968" y="18800"/>
                  </a:cubicBezTo>
                  <a:cubicBezTo>
                    <a:pt x="31945" y="18765"/>
                    <a:pt x="31933" y="18741"/>
                    <a:pt x="31921" y="18717"/>
                  </a:cubicBezTo>
                  <a:cubicBezTo>
                    <a:pt x="31909" y="18693"/>
                    <a:pt x="31897" y="18658"/>
                    <a:pt x="31873" y="18646"/>
                  </a:cubicBezTo>
                  <a:close/>
                  <a:moveTo>
                    <a:pt x="30409" y="18729"/>
                  </a:moveTo>
                  <a:cubicBezTo>
                    <a:pt x="30373" y="18753"/>
                    <a:pt x="30349" y="18777"/>
                    <a:pt x="30313" y="18812"/>
                  </a:cubicBezTo>
                  <a:lnTo>
                    <a:pt x="30313" y="18789"/>
                  </a:lnTo>
                  <a:lnTo>
                    <a:pt x="30313" y="18753"/>
                  </a:lnTo>
                  <a:cubicBezTo>
                    <a:pt x="30325" y="18729"/>
                    <a:pt x="30349" y="18729"/>
                    <a:pt x="30373" y="18729"/>
                  </a:cubicBezTo>
                  <a:close/>
                  <a:moveTo>
                    <a:pt x="32980" y="18408"/>
                  </a:moveTo>
                  <a:cubicBezTo>
                    <a:pt x="33040" y="18455"/>
                    <a:pt x="33099" y="18479"/>
                    <a:pt x="33159" y="18527"/>
                  </a:cubicBezTo>
                  <a:cubicBezTo>
                    <a:pt x="33159" y="18538"/>
                    <a:pt x="33171" y="18538"/>
                    <a:pt x="33171" y="18562"/>
                  </a:cubicBezTo>
                  <a:cubicBezTo>
                    <a:pt x="33207" y="18634"/>
                    <a:pt x="33230" y="18705"/>
                    <a:pt x="33266" y="18765"/>
                  </a:cubicBezTo>
                  <a:cubicBezTo>
                    <a:pt x="33266" y="18777"/>
                    <a:pt x="33278" y="18812"/>
                    <a:pt x="33278" y="18824"/>
                  </a:cubicBezTo>
                  <a:lnTo>
                    <a:pt x="33171" y="18717"/>
                  </a:lnTo>
                  <a:lnTo>
                    <a:pt x="32992" y="18538"/>
                  </a:lnTo>
                  <a:cubicBezTo>
                    <a:pt x="32992" y="18527"/>
                    <a:pt x="32980" y="18527"/>
                    <a:pt x="32980" y="18515"/>
                  </a:cubicBezTo>
                  <a:lnTo>
                    <a:pt x="32980" y="18408"/>
                  </a:lnTo>
                  <a:close/>
                  <a:moveTo>
                    <a:pt x="26980" y="18658"/>
                  </a:moveTo>
                  <a:cubicBezTo>
                    <a:pt x="26980" y="18658"/>
                    <a:pt x="26968" y="18681"/>
                    <a:pt x="26968" y="18693"/>
                  </a:cubicBezTo>
                  <a:lnTo>
                    <a:pt x="26920" y="18777"/>
                  </a:lnTo>
                  <a:cubicBezTo>
                    <a:pt x="26861" y="18800"/>
                    <a:pt x="26801" y="18812"/>
                    <a:pt x="26753" y="18824"/>
                  </a:cubicBezTo>
                  <a:cubicBezTo>
                    <a:pt x="26730" y="18836"/>
                    <a:pt x="26694" y="18836"/>
                    <a:pt x="26670" y="18860"/>
                  </a:cubicBezTo>
                  <a:cubicBezTo>
                    <a:pt x="26730" y="18800"/>
                    <a:pt x="26789" y="18753"/>
                    <a:pt x="26849" y="18717"/>
                  </a:cubicBezTo>
                  <a:cubicBezTo>
                    <a:pt x="26884" y="18693"/>
                    <a:pt x="26932" y="18681"/>
                    <a:pt x="26980" y="18658"/>
                  </a:cubicBezTo>
                  <a:close/>
                  <a:moveTo>
                    <a:pt x="28623" y="18777"/>
                  </a:moveTo>
                  <a:cubicBezTo>
                    <a:pt x="28539" y="18800"/>
                    <a:pt x="28456" y="18824"/>
                    <a:pt x="28361" y="18860"/>
                  </a:cubicBezTo>
                  <a:cubicBezTo>
                    <a:pt x="28349" y="18860"/>
                    <a:pt x="28325" y="18836"/>
                    <a:pt x="28301" y="18836"/>
                  </a:cubicBezTo>
                  <a:lnTo>
                    <a:pt x="28182" y="18836"/>
                  </a:lnTo>
                  <a:lnTo>
                    <a:pt x="28146" y="18789"/>
                  </a:lnTo>
                  <a:lnTo>
                    <a:pt x="28266" y="18789"/>
                  </a:lnTo>
                  <a:cubicBezTo>
                    <a:pt x="28277" y="18812"/>
                    <a:pt x="28289" y="18812"/>
                    <a:pt x="28289" y="18812"/>
                  </a:cubicBezTo>
                  <a:lnTo>
                    <a:pt x="28289" y="18789"/>
                  </a:lnTo>
                  <a:lnTo>
                    <a:pt x="28396" y="18789"/>
                  </a:lnTo>
                  <a:cubicBezTo>
                    <a:pt x="28468" y="18777"/>
                    <a:pt x="28539" y="18777"/>
                    <a:pt x="28599" y="18777"/>
                  </a:cubicBezTo>
                  <a:close/>
                  <a:moveTo>
                    <a:pt x="29932" y="18538"/>
                  </a:moveTo>
                  <a:cubicBezTo>
                    <a:pt x="29944" y="18562"/>
                    <a:pt x="29956" y="18562"/>
                    <a:pt x="29968" y="18574"/>
                  </a:cubicBezTo>
                  <a:lnTo>
                    <a:pt x="30016" y="18610"/>
                  </a:lnTo>
                  <a:cubicBezTo>
                    <a:pt x="30063" y="18658"/>
                    <a:pt x="30087" y="18705"/>
                    <a:pt x="30123" y="18765"/>
                  </a:cubicBezTo>
                  <a:cubicBezTo>
                    <a:pt x="30111" y="18800"/>
                    <a:pt x="30075" y="18824"/>
                    <a:pt x="30063" y="18860"/>
                  </a:cubicBezTo>
                  <a:cubicBezTo>
                    <a:pt x="30028" y="18800"/>
                    <a:pt x="30004" y="18717"/>
                    <a:pt x="29956" y="18634"/>
                  </a:cubicBezTo>
                  <a:cubicBezTo>
                    <a:pt x="29944" y="18610"/>
                    <a:pt x="29944" y="18598"/>
                    <a:pt x="29932" y="18586"/>
                  </a:cubicBezTo>
                  <a:lnTo>
                    <a:pt x="29932" y="18538"/>
                  </a:lnTo>
                  <a:close/>
                  <a:moveTo>
                    <a:pt x="28897" y="18836"/>
                  </a:moveTo>
                  <a:cubicBezTo>
                    <a:pt x="28897" y="18836"/>
                    <a:pt x="28920" y="18836"/>
                    <a:pt x="28920" y="18860"/>
                  </a:cubicBezTo>
                  <a:lnTo>
                    <a:pt x="28837" y="18872"/>
                  </a:lnTo>
                  <a:cubicBezTo>
                    <a:pt x="28873" y="18860"/>
                    <a:pt x="28885" y="18836"/>
                    <a:pt x="28897" y="18836"/>
                  </a:cubicBezTo>
                  <a:close/>
                  <a:moveTo>
                    <a:pt x="32647" y="18455"/>
                  </a:moveTo>
                  <a:cubicBezTo>
                    <a:pt x="32707" y="18515"/>
                    <a:pt x="32766" y="18586"/>
                    <a:pt x="32826" y="18646"/>
                  </a:cubicBezTo>
                  <a:cubicBezTo>
                    <a:pt x="32861" y="18681"/>
                    <a:pt x="32885" y="18717"/>
                    <a:pt x="32933" y="18753"/>
                  </a:cubicBezTo>
                  <a:lnTo>
                    <a:pt x="33040" y="18860"/>
                  </a:lnTo>
                  <a:lnTo>
                    <a:pt x="33040" y="18872"/>
                  </a:lnTo>
                  <a:lnTo>
                    <a:pt x="32909" y="18872"/>
                  </a:lnTo>
                  <a:cubicBezTo>
                    <a:pt x="32885" y="18836"/>
                    <a:pt x="32861" y="18800"/>
                    <a:pt x="32849" y="18765"/>
                  </a:cubicBezTo>
                  <a:cubicBezTo>
                    <a:pt x="32790" y="18658"/>
                    <a:pt x="32707" y="18562"/>
                    <a:pt x="32647" y="18467"/>
                  </a:cubicBezTo>
                  <a:lnTo>
                    <a:pt x="32647" y="18455"/>
                  </a:lnTo>
                  <a:close/>
                  <a:moveTo>
                    <a:pt x="30182" y="18824"/>
                  </a:moveTo>
                  <a:cubicBezTo>
                    <a:pt x="30182" y="18872"/>
                    <a:pt x="30194" y="18884"/>
                    <a:pt x="30194" y="18884"/>
                  </a:cubicBezTo>
                  <a:cubicBezTo>
                    <a:pt x="30194" y="18884"/>
                    <a:pt x="30194" y="18860"/>
                    <a:pt x="30182" y="18824"/>
                  </a:cubicBezTo>
                  <a:close/>
                  <a:moveTo>
                    <a:pt x="32826" y="18515"/>
                  </a:moveTo>
                  <a:cubicBezTo>
                    <a:pt x="32861" y="18538"/>
                    <a:pt x="32885" y="18574"/>
                    <a:pt x="32921" y="18586"/>
                  </a:cubicBezTo>
                  <a:lnTo>
                    <a:pt x="32945" y="18610"/>
                  </a:lnTo>
                  <a:lnTo>
                    <a:pt x="32968" y="18634"/>
                  </a:lnTo>
                  <a:lnTo>
                    <a:pt x="32968" y="18646"/>
                  </a:lnTo>
                  <a:cubicBezTo>
                    <a:pt x="32992" y="18669"/>
                    <a:pt x="33028" y="18717"/>
                    <a:pt x="33052" y="18753"/>
                  </a:cubicBezTo>
                  <a:cubicBezTo>
                    <a:pt x="33088" y="18789"/>
                    <a:pt x="33123" y="18836"/>
                    <a:pt x="33159" y="18896"/>
                  </a:cubicBezTo>
                  <a:cubicBezTo>
                    <a:pt x="33147" y="18896"/>
                    <a:pt x="33123" y="18896"/>
                    <a:pt x="33111" y="18884"/>
                  </a:cubicBezTo>
                  <a:cubicBezTo>
                    <a:pt x="33099" y="18872"/>
                    <a:pt x="33088" y="18836"/>
                    <a:pt x="33064" y="18824"/>
                  </a:cubicBezTo>
                  <a:cubicBezTo>
                    <a:pt x="33040" y="18777"/>
                    <a:pt x="33004" y="18753"/>
                    <a:pt x="32980" y="18705"/>
                  </a:cubicBezTo>
                  <a:cubicBezTo>
                    <a:pt x="32945" y="18658"/>
                    <a:pt x="32921" y="18634"/>
                    <a:pt x="32885" y="18586"/>
                  </a:cubicBezTo>
                  <a:cubicBezTo>
                    <a:pt x="32873" y="18550"/>
                    <a:pt x="32838" y="18538"/>
                    <a:pt x="32826" y="18515"/>
                  </a:cubicBezTo>
                  <a:close/>
                  <a:moveTo>
                    <a:pt x="33588" y="18824"/>
                  </a:moveTo>
                  <a:cubicBezTo>
                    <a:pt x="33588" y="18824"/>
                    <a:pt x="33600" y="18824"/>
                    <a:pt x="33600" y="18836"/>
                  </a:cubicBezTo>
                  <a:cubicBezTo>
                    <a:pt x="33647" y="18872"/>
                    <a:pt x="33683" y="18884"/>
                    <a:pt x="33707" y="18896"/>
                  </a:cubicBezTo>
                  <a:lnTo>
                    <a:pt x="33635" y="18896"/>
                  </a:lnTo>
                  <a:cubicBezTo>
                    <a:pt x="33635" y="18896"/>
                    <a:pt x="33635" y="18884"/>
                    <a:pt x="33623" y="18884"/>
                  </a:cubicBezTo>
                  <a:cubicBezTo>
                    <a:pt x="33600" y="18872"/>
                    <a:pt x="33600" y="18836"/>
                    <a:pt x="33588" y="18824"/>
                  </a:cubicBezTo>
                  <a:close/>
                  <a:moveTo>
                    <a:pt x="32492" y="18455"/>
                  </a:moveTo>
                  <a:cubicBezTo>
                    <a:pt x="32504" y="18467"/>
                    <a:pt x="32516" y="18479"/>
                    <a:pt x="32528" y="18515"/>
                  </a:cubicBezTo>
                  <a:cubicBezTo>
                    <a:pt x="32611" y="18586"/>
                    <a:pt x="32695" y="18693"/>
                    <a:pt x="32790" y="18812"/>
                  </a:cubicBezTo>
                  <a:cubicBezTo>
                    <a:pt x="32802" y="18836"/>
                    <a:pt x="32826" y="18860"/>
                    <a:pt x="32849" y="18884"/>
                  </a:cubicBezTo>
                  <a:cubicBezTo>
                    <a:pt x="32814" y="18884"/>
                    <a:pt x="32802" y="18896"/>
                    <a:pt x="32790" y="18896"/>
                  </a:cubicBezTo>
                  <a:cubicBezTo>
                    <a:pt x="32766" y="18896"/>
                    <a:pt x="32754" y="18919"/>
                    <a:pt x="32742" y="18919"/>
                  </a:cubicBezTo>
                  <a:cubicBezTo>
                    <a:pt x="32707" y="18884"/>
                    <a:pt x="32695" y="18860"/>
                    <a:pt x="32671" y="18836"/>
                  </a:cubicBezTo>
                  <a:lnTo>
                    <a:pt x="32671" y="18824"/>
                  </a:lnTo>
                  <a:lnTo>
                    <a:pt x="32647" y="18800"/>
                  </a:lnTo>
                  <a:lnTo>
                    <a:pt x="32635" y="18765"/>
                  </a:lnTo>
                  <a:cubicBezTo>
                    <a:pt x="32635" y="18753"/>
                    <a:pt x="32623" y="18741"/>
                    <a:pt x="32623" y="18705"/>
                  </a:cubicBezTo>
                  <a:cubicBezTo>
                    <a:pt x="32599" y="18681"/>
                    <a:pt x="32587" y="18634"/>
                    <a:pt x="32564" y="18598"/>
                  </a:cubicBezTo>
                  <a:cubicBezTo>
                    <a:pt x="32528" y="18562"/>
                    <a:pt x="32516" y="18527"/>
                    <a:pt x="32492" y="18503"/>
                  </a:cubicBezTo>
                  <a:lnTo>
                    <a:pt x="32492" y="18455"/>
                  </a:lnTo>
                  <a:close/>
                  <a:moveTo>
                    <a:pt x="31873" y="18836"/>
                  </a:moveTo>
                  <a:cubicBezTo>
                    <a:pt x="31897" y="18872"/>
                    <a:pt x="31909" y="18884"/>
                    <a:pt x="31909" y="18896"/>
                  </a:cubicBezTo>
                  <a:cubicBezTo>
                    <a:pt x="31909" y="18919"/>
                    <a:pt x="31897" y="18919"/>
                    <a:pt x="31897" y="18931"/>
                  </a:cubicBezTo>
                  <a:cubicBezTo>
                    <a:pt x="31897" y="18908"/>
                    <a:pt x="31873" y="18908"/>
                    <a:pt x="31873" y="18896"/>
                  </a:cubicBezTo>
                  <a:lnTo>
                    <a:pt x="31873" y="18872"/>
                  </a:lnTo>
                  <a:lnTo>
                    <a:pt x="31873" y="18836"/>
                  </a:lnTo>
                  <a:close/>
                  <a:moveTo>
                    <a:pt x="33147" y="18777"/>
                  </a:moveTo>
                  <a:lnTo>
                    <a:pt x="33147" y="18777"/>
                  </a:lnTo>
                  <a:cubicBezTo>
                    <a:pt x="33219" y="18824"/>
                    <a:pt x="33266" y="18884"/>
                    <a:pt x="33302" y="18931"/>
                  </a:cubicBezTo>
                  <a:cubicBezTo>
                    <a:pt x="33278" y="18931"/>
                    <a:pt x="33242" y="18908"/>
                    <a:pt x="33219" y="18896"/>
                  </a:cubicBezTo>
                  <a:cubicBezTo>
                    <a:pt x="33183" y="18860"/>
                    <a:pt x="33171" y="18824"/>
                    <a:pt x="33147" y="18777"/>
                  </a:cubicBezTo>
                  <a:close/>
                  <a:moveTo>
                    <a:pt x="31815" y="18937"/>
                  </a:moveTo>
                  <a:cubicBezTo>
                    <a:pt x="31816" y="18940"/>
                    <a:pt x="31817" y="18943"/>
                    <a:pt x="31819" y="18946"/>
                  </a:cubicBezTo>
                  <a:lnTo>
                    <a:pt x="31819" y="18946"/>
                  </a:lnTo>
                  <a:cubicBezTo>
                    <a:pt x="31817" y="18943"/>
                    <a:pt x="31816" y="18940"/>
                    <a:pt x="31815" y="18937"/>
                  </a:cubicBezTo>
                  <a:close/>
                  <a:moveTo>
                    <a:pt x="33312" y="18641"/>
                  </a:moveTo>
                  <a:lnTo>
                    <a:pt x="33312" y="18641"/>
                  </a:lnTo>
                  <a:cubicBezTo>
                    <a:pt x="33368" y="18684"/>
                    <a:pt x="33424" y="18708"/>
                    <a:pt x="33480" y="18753"/>
                  </a:cubicBezTo>
                  <a:cubicBezTo>
                    <a:pt x="33480" y="18765"/>
                    <a:pt x="33504" y="18765"/>
                    <a:pt x="33504" y="18777"/>
                  </a:cubicBezTo>
                  <a:cubicBezTo>
                    <a:pt x="33540" y="18824"/>
                    <a:pt x="33564" y="18872"/>
                    <a:pt x="33588" y="18919"/>
                  </a:cubicBezTo>
                  <a:cubicBezTo>
                    <a:pt x="33564" y="18919"/>
                    <a:pt x="33528" y="18931"/>
                    <a:pt x="33516" y="18931"/>
                  </a:cubicBezTo>
                  <a:cubicBezTo>
                    <a:pt x="33480" y="18943"/>
                    <a:pt x="33469" y="18943"/>
                    <a:pt x="33457" y="18955"/>
                  </a:cubicBezTo>
                  <a:cubicBezTo>
                    <a:pt x="33457" y="18943"/>
                    <a:pt x="33445" y="18931"/>
                    <a:pt x="33445" y="18919"/>
                  </a:cubicBezTo>
                  <a:cubicBezTo>
                    <a:pt x="33421" y="18884"/>
                    <a:pt x="33421" y="18860"/>
                    <a:pt x="33409" y="18824"/>
                  </a:cubicBezTo>
                  <a:lnTo>
                    <a:pt x="33361" y="18729"/>
                  </a:lnTo>
                  <a:cubicBezTo>
                    <a:pt x="33351" y="18708"/>
                    <a:pt x="33340" y="18667"/>
                    <a:pt x="33312" y="18641"/>
                  </a:cubicBezTo>
                  <a:close/>
                  <a:moveTo>
                    <a:pt x="33207" y="18205"/>
                  </a:moveTo>
                  <a:cubicBezTo>
                    <a:pt x="33222" y="18228"/>
                    <a:pt x="33232" y="18236"/>
                    <a:pt x="33244" y="18236"/>
                  </a:cubicBezTo>
                  <a:cubicBezTo>
                    <a:pt x="33250" y="18236"/>
                    <a:pt x="33257" y="18233"/>
                    <a:pt x="33266" y="18229"/>
                  </a:cubicBezTo>
                  <a:lnTo>
                    <a:pt x="33278" y="18241"/>
                  </a:lnTo>
                  <a:cubicBezTo>
                    <a:pt x="33349" y="18324"/>
                    <a:pt x="33457" y="18408"/>
                    <a:pt x="33564" y="18479"/>
                  </a:cubicBezTo>
                  <a:cubicBezTo>
                    <a:pt x="33623" y="18527"/>
                    <a:pt x="33659" y="18562"/>
                    <a:pt x="33719" y="18586"/>
                  </a:cubicBezTo>
                  <a:cubicBezTo>
                    <a:pt x="33742" y="18586"/>
                    <a:pt x="33754" y="18598"/>
                    <a:pt x="33754" y="18598"/>
                  </a:cubicBezTo>
                  <a:cubicBezTo>
                    <a:pt x="33766" y="18598"/>
                    <a:pt x="33766" y="18622"/>
                    <a:pt x="33778" y="18622"/>
                  </a:cubicBezTo>
                  <a:cubicBezTo>
                    <a:pt x="33885" y="18717"/>
                    <a:pt x="34004" y="18812"/>
                    <a:pt x="34100" y="18884"/>
                  </a:cubicBezTo>
                  <a:lnTo>
                    <a:pt x="33992" y="18884"/>
                  </a:lnTo>
                  <a:cubicBezTo>
                    <a:pt x="33992" y="18884"/>
                    <a:pt x="34064" y="18919"/>
                    <a:pt x="34135" y="18955"/>
                  </a:cubicBezTo>
                  <a:lnTo>
                    <a:pt x="33992" y="18955"/>
                  </a:lnTo>
                  <a:lnTo>
                    <a:pt x="33981" y="18943"/>
                  </a:lnTo>
                  <a:cubicBezTo>
                    <a:pt x="33957" y="18943"/>
                    <a:pt x="33933" y="18919"/>
                    <a:pt x="33897" y="18896"/>
                  </a:cubicBezTo>
                  <a:cubicBezTo>
                    <a:pt x="33838" y="18872"/>
                    <a:pt x="33766" y="18860"/>
                    <a:pt x="33695" y="18860"/>
                  </a:cubicBezTo>
                  <a:cubicBezTo>
                    <a:pt x="33659" y="18836"/>
                    <a:pt x="33635" y="18812"/>
                    <a:pt x="33588" y="18765"/>
                  </a:cubicBezTo>
                  <a:cubicBezTo>
                    <a:pt x="33576" y="18753"/>
                    <a:pt x="33564" y="18741"/>
                    <a:pt x="33528" y="18717"/>
                  </a:cubicBezTo>
                  <a:cubicBezTo>
                    <a:pt x="33528" y="18717"/>
                    <a:pt x="33528" y="18705"/>
                    <a:pt x="33516" y="18705"/>
                  </a:cubicBezTo>
                  <a:cubicBezTo>
                    <a:pt x="33480" y="18658"/>
                    <a:pt x="33469" y="18610"/>
                    <a:pt x="33445" y="18574"/>
                  </a:cubicBezTo>
                  <a:cubicBezTo>
                    <a:pt x="33409" y="18527"/>
                    <a:pt x="33385" y="18479"/>
                    <a:pt x="33361" y="18455"/>
                  </a:cubicBezTo>
                  <a:cubicBezTo>
                    <a:pt x="33338" y="18408"/>
                    <a:pt x="33302" y="18384"/>
                    <a:pt x="33290" y="18336"/>
                  </a:cubicBezTo>
                  <a:lnTo>
                    <a:pt x="33207" y="18205"/>
                  </a:lnTo>
                  <a:close/>
                  <a:moveTo>
                    <a:pt x="32171" y="18527"/>
                  </a:moveTo>
                  <a:cubicBezTo>
                    <a:pt x="32218" y="18538"/>
                    <a:pt x="32230" y="18574"/>
                    <a:pt x="32254" y="18598"/>
                  </a:cubicBezTo>
                  <a:lnTo>
                    <a:pt x="32266" y="18622"/>
                  </a:lnTo>
                  <a:cubicBezTo>
                    <a:pt x="32290" y="18681"/>
                    <a:pt x="32290" y="18705"/>
                    <a:pt x="32290" y="18705"/>
                  </a:cubicBezTo>
                  <a:lnTo>
                    <a:pt x="32290" y="18646"/>
                  </a:lnTo>
                  <a:cubicBezTo>
                    <a:pt x="32290" y="18658"/>
                    <a:pt x="32314" y="18658"/>
                    <a:pt x="32314" y="18681"/>
                  </a:cubicBezTo>
                  <a:cubicBezTo>
                    <a:pt x="32326" y="18705"/>
                    <a:pt x="32349" y="18741"/>
                    <a:pt x="32373" y="18765"/>
                  </a:cubicBezTo>
                  <a:cubicBezTo>
                    <a:pt x="32385" y="18800"/>
                    <a:pt x="32409" y="18824"/>
                    <a:pt x="32433" y="18872"/>
                  </a:cubicBezTo>
                  <a:cubicBezTo>
                    <a:pt x="32445" y="18896"/>
                    <a:pt x="32457" y="18943"/>
                    <a:pt x="32468" y="18979"/>
                  </a:cubicBezTo>
                  <a:lnTo>
                    <a:pt x="32433" y="18979"/>
                  </a:lnTo>
                  <a:lnTo>
                    <a:pt x="32409" y="18955"/>
                  </a:lnTo>
                  <a:lnTo>
                    <a:pt x="32171" y="18598"/>
                  </a:lnTo>
                  <a:cubicBezTo>
                    <a:pt x="32159" y="18574"/>
                    <a:pt x="32147" y="18562"/>
                    <a:pt x="32123" y="18538"/>
                  </a:cubicBezTo>
                  <a:cubicBezTo>
                    <a:pt x="32147" y="18538"/>
                    <a:pt x="32159" y="18527"/>
                    <a:pt x="32171" y="18527"/>
                  </a:cubicBezTo>
                  <a:close/>
                  <a:moveTo>
                    <a:pt x="32487" y="18756"/>
                  </a:moveTo>
                  <a:cubicBezTo>
                    <a:pt x="32509" y="18798"/>
                    <a:pt x="32539" y="18832"/>
                    <a:pt x="32576" y="18860"/>
                  </a:cubicBezTo>
                  <a:cubicBezTo>
                    <a:pt x="32587" y="18872"/>
                    <a:pt x="32623" y="18884"/>
                    <a:pt x="32635" y="18896"/>
                  </a:cubicBezTo>
                  <a:cubicBezTo>
                    <a:pt x="32635" y="18919"/>
                    <a:pt x="32635" y="18919"/>
                    <a:pt x="32647" y="18931"/>
                  </a:cubicBezTo>
                  <a:cubicBezTo>
                    <a:pt x="32647" y="18943"/>
                    <a:pt x="32671" y="18955"/>
                    <a:pt x="32671" y="18979"/>
                  </a:cubicBezTo>
                  <a:cubicBezTo>
                    <a:pt x="32635" y="18979"/>
                    <a:pt x="32587" y="18955"/>
                    <a:pt x="32564" y="18955"/>
                  </a:cubicBezTo>
                  <a:lnTo>
                    <a:pt x="32516" y="18824"/>
                  </a:lnTo>
                  <a:cubicBezTo>
                    <a:pt x="32508" y="18808"/>
                    <a:pt x="32499" y="18785"/>
                    <a:pt x="32487" y="18756"/>
                  </a:cubicBezTo>
                  <a:close/>
                  <a:moveTo>
                    <a:pt x="40600" y="18658"/>
                  </a:moveTo>
                  <a:cubicBezTo>
                    <a:pt x="40612" y="18681"/>
                    <a:pt x="40612" y="18705"/>
                    <a:pt x="40624" y="18729"/>
                  </a:cubicBezTo>
                  <a:cubicBezTo>
                    <a:pt x="40624" y="18753"/>
                    <a:pt x="40636" y="18753"/>
                    <a:pt x="40636" y="18765"/>
                  </a:cubicBezTo>
                  <a:lnTo>
                    <a:pt x="40648" y="18800"/>
                  </a:lnTo>
                  <a:cubicBezTo>
                    <a:pt x="40648" y="18812"/>
                    <a:pt x="40648" y="18812"/>
                    <a:pt x="40624" y="18824"/>
                  </a:cubicBezTo>
                  <a:cubicBezTo>
                    <a:pt x="40624" y="18836"/>
                    <a:pt x="40624" y="18860"/>
                    <a:pt x="40612" y="18872"/>
                  </a:cubicBezTo>
                  <a:cubicBezTo>
                    <a:pt x="40612" y="18884"/>
                    <a:pt x="40612" y="18896"/>
                    <a:pt x="40600" y="18931"/>
                  </a:cubicBezTo>
                  <a:lnTo>
                    <a:pt x="40600" y="18991"/>
                  </a:lnTo>
                  <a:cubicBezTo>
                    <a:pt x="40577" y="18896"/>
                    <a:pt x="40565" y="18824"/>
                    <a:pt x="40565" y="18729"/>
                  </a:cubicBezTo>
                  <a:cubicBezTo>
                    <a:pt x="40577" y="18705"/>
                    <a:pt x="40577" y="18681"/>
                    <a:pt x="40600" y="18658"/>
                  </a:cubicBezTo>
                  <a:close/>
                  <a:moveTo>
                    <a:pt x="28920" y="18979"/>
                  </a:moveTo>
                  <a:lnTo>
                    <a:pt x="28920" y="18979"/>
                  </a:lnTo>
                  <a:cubicBezTo>
                    <a:pt x="28861" y="18991"/>
                    <a:pt x="28813" y="18991"/>
                    <a:pt x="28754" y="19003"/>
                  </a:cubicBezTo>
                  <a:cubicBezTo>
                    <a:pt x="28742" y="19003"/>
                    <a:pt x="28742" y="18991"/>
                    <a:pt x="28718" y="18991"/>
                  </a:cubicBezTo>
                  <a:lnTo>
                    <a:pt x="28920" y="18979"/>
                  </a:lnTo>
                  <a:close/>
                  <a:moveTo>
                    <a:pt x="32135" y="18693"/>
                  </a:moveTo>
                  <a:cubicBezTo>
                    <a:pt x="32195" y="18777"/>
                    <a:pt x="32278" y="18884"/>
                    <a:pt x="32373" y="18991"/>
                  </a:cubicBezTo>
                  <a:cubicBezTo>
                    <a:pt x="32349" y="18991"/>
                    <a:pt x="32337" y="18991"/>
                    <a:pt x="32314" y="19003"/>
                  </a:cubicBezTo>
                  <a:cubicBezTo>
                    <a:pt x="32254" y="18896"/>
                    <a:pt x="32171" y="18800"/>
                    <a:pt x="32135" y="18705"/>
                  </a:cubicBezTo>
                  <a:lnTo>
                    <a:pt x="32135" y="18693"/>
                  </a:lnTo>
                  <a:close/>
                  <a:moveTo>
                    <a:pt x="32695" y="18979"/>
                  </a:moveTo>
                  <a:lnTo>
                    <a:pt x="32736" y="19010"/>
                  </a:lnTo>
                  <a:lnTo>
                    <a:pt x="32736" y="19010"/>
                  </a:lnTo>
                  <a:cubicBezTo>
                    <a:pt x="32723" y="19003"/>
                    <a:pt x="32705" y="19003"/>
                    <a:pt x="32695" y="19003"/>
                  </a:cubicBezTo>
                  <a:lnTo>
                    <a:pt x="32695" y="18979"/>
                  </a:lnTo>
                  <a:close/>
                  <a:moveTo>
                    <a:pt x="31844" y="18993"/>
                  </a:moveTo>
                  <a:cubicBezTo>
                    <a:pt x="31850" y="19002"/>
                    <a:pt x="31855" y="19009"/>
                    <a:pt x="31861" y="19015"/>
                  </a:cubicBezTo>
                  <a:cubicBezTo>
                    <a:pt x="31852" y="19015"/>
                    <a:pt x="31850" y="19008"/>
                    <a:pt x="31844" y="18993"/>
                  </a:cubicBezTo>
                  <a:close/>
                  <a:moveTo>
                    <a:pt x="30242" y="18777"/>
                  </a:moveTo>
                  <a:lnTo>
                    <a:pt x="30242" y="18800"/>
                  </a:lnTo>
                  <a:lnTo>
                    <a:pt x="30242" y="18896"/>
                  </a:lnTo>
                  <a:cubicBezTo>
                    <a:pt x="30206" y="18943"/>
                    <a:pt x="30171" y="18991"/>
                    <a:pt x="30135" y="19027"/>
                  </a:cubicBezTo>
                  <a:cubicBezTo>
                    <a:pt x="30123" y="19003"/>
                    <a:pt x="30111" y="18955"/>
                    <a:pt x="30087" y="18908"/>
                  </a:cubicBezTo>
                  <a:cubicBezTo>
                    <a:pt x="30111" y="18884"/>
                    <a:pt x="30135" y="18860"/>
                    <a:pt x="30182" y="18824"/>
                  </a:cubicBezTo>
                  <a:cubicBezTo>
                    <a:pt x="30194" y="18812"/>
                    <a:pt x="30206" y="18800"/>
                    <a:pt x="30242" y="18777"/>
                  </a:cubicBezTo>
                  <a:close/>
                  <a:moveTo>
                    <a:pt x="33480" y="18955"/>
                  </a:moveTo>
                  <a:cubicBezTo>
                    <a:pt x="33504" y="18955"/>
                    <a:pt x="33516" y="18955"/>
                    <a:pt x="33540" y="18979"/>
                  </a:cubicBezTo>
                  <a:cubicBezTo>
                    <a:pt x="33576" y="18991"/>
                    <a:pt x="33600" y="19003"/>
                    <a:pt x="33647" y="19015"/>
                  </a:cubicBezTo>
                  <a:cubicBezTo>
                    <a:pt x="33576" y="19027"/>
                    <a:pt x="33528" y="19027"/>
                    <a:pt x="33504" y="19027"/>
                  </a:cubicBezTo>
                  <a:cubicBezTo>
                    <a:pt x="33504" y="19015"/>
                    <a:pt x="33480" y="19003"/>
                    <a:pt x="33480" y="18979"/>
                  </a:cubicBezTo>
                  <a:lnTo>
                    <a:pt x="33480" y="18955"/>
                  </a:lnTo>
                  <a:close/>
                  <a:moveTo>
                    <a:pt x="33309" y="18723"/>
                  </a:moveTo>
                  <a:cubicBezTo>
                    <a:pt x="33317" y="18736"/>
                    <a:pt x="33327" y="18750"/>
                    <a:pt x="33338" y="18765"/>
                  </a:cubicBezTo>
                  <a:lnTo>
                    <a:pt x="33385" y="18860"/>
                  </a:lnTo>
                  <a:cubicBezTo>
                    <a:pt x="33397" y="18884"/>
                    <a:pt x="33409" y="18919"/>
                    <a:pt x="33421" y="18931"/>
                  </a:cubicBezTo>
                  <a:cubicBezTo>
                    <a:pt x="33445" y="18943"/>
                    <a:pt x="33445" y="18955"/>
                    <a:pt x="33445" y="18979"/>
                  </a:cubicBezTo>
                  <a:lnTo>
                    <a:pt x="33457" y="18979"/>
                  </a:lnTo>
                  <a:lnTo>
                    <a:pt x="33469" y="18991"/>
                  </a:lnTo>
                  <a:cubicBezTo>
                    <a:pt x="33480" y="19003"/>
                    <a:pt x="33480" y="19015"/>
                    <a:pt x="33504" y="19039"/>
                  </a:cubicBezTo>
                  <a:cubicBezTo>
                    <a:pt x="33480" y="19015"/>
                    <a:pt x="33469" y="19003"/>
                    <a:pt x="33457" y="19003"/>
                  </a:cubicBezTo>
                  <a:cubicBezTo>
                    <a:pt x="33445" y="18979"/>
                    <a:pt x="33409" y="18955"/>
                    <a:pt x="33397" y="18931"/>
                  </a:cubicBezTo>
                  <a:cubicBezTo>
                    <a:pt x="33385" y="18896"/>
                    <a:pt x="33349" y="18884"/>
                    <a:pt x="33338" y="18860"/>
                  </a:cubicBezTo>
                  <a:cubicBezTo>
                    <a:pt x="33338" y="18824"/>
                    <a:pt x="33326" y="18800"/>
                    <a:pt x="33326" y="18765"/>
                  </a:cubicBezTo>
                  <a:cubicBezTo>
                    <a:pt x="33318" y="18749"/>
                    <a:pt x="33313" y="18736"/>
                    <a:pt x="33309" y="18723"/>
                  </a:cubicBezTo>
                  <a:close/>
                  <a:moveTo>
                    <a:pt x="27492" y="19015"/>
                  </a:moveTo>
                  <a:lnTo>
                    <a:pt x="27504" y="19039"/>
                  </a:lnTo>
                  <a:lnTo>
                    <a:pt x="27432" y="19050"/>
                  </a:lnTo>
                  <a:cubicBezTo>
                    <a:pt x="27444" y="19027"/>
                    <a:pt x="27468" y="19027"/>
                    <a:pt x="27492" y="19015"/>
                  </a:cubicBezTo>
                  <a:close/>
                  <a:moveTo>
                    <a:pt x="27515" y="19050"/>
                  </a:moveTo>
                  <a:lnTo>
                    <a:pt x="27515" y="19074"/>
                  </a:lnTo>
                  <a:cubicBezTo>
                    <a:pt x="27492" y="19074"/>
                    <a:pt x="27456" y="19062"/>
                    <a:pt x="27432" y="19062"/>
                  </a:cubicBezTo>
                  <a:lnTo>
                    <a:pt x="27515" y="19050"/>
                  </a:lnTo>
                  <a:close/>
                  <a:moveTo>
                    <a:pt x="32016" y="18824"/>
                  </a:moveTo>
                  <a:cubicBezTo>
                    <a:pt x="32076" y="18884"/>
                    <a:pt x="32111" y="18955"/>
                    <a:pt x="32159" y="19050"/>
                  </a:cubicBezTo>
                  <a:cubicBezTo>
                    <a:pt x="32135" y="19062"/>
                    <a:pt x="32111" y="19062"/>
                    <a:pt x="32087" y="19074"/>
                  </a:cubicBezTo>
                  <a:cubicBezTo>
                    <a:pt x="32052" y="19003"/>
                    <a:pt x="32016" y="18931"/>
                    <a:pt x="31980" y="18872"/>
                  </a:cubicBezTo>
                  <a:cubicBezTo>
                    <a:pt x="31992" y="18860"/>
                    <a:pt x="31992" y="18836"/>
                    <a:pt x="32016" y="18824"/>
                  </a:cubicBezTo>
                  <a:close/>
                  <a:moveTo>
                    <a:pt x="32968" y="18991"/>
                  </a:moveTo>
                  <a:cubicBezTo>
                    <a:pt x="32992" y="19003"/>
                    <a:pt x="33028" y="19003"/>
                    <a:pt x="33040" y="19015"/>
                  </a:cubicBezTo>
                  <a:cubicBezTo>
                    <a:pt x="33064" y="19027"/>
                    <a:pt x="33099" y="19062"/>
                    <a:pt x="33123" y="19074"/>
                  </a:cubicBezTo>
                  <a:cubicBezTo>
                    <a:pt x="33099" y="19098"/>
                    <a:pt x="33064" y="19110"/>
                    <a:pt x="33028" y="19110"/>
                  </a:cubicBezTo>
                  <a:cubicBezTo>
                    <a:pt x="33004" y="19062"/>
                    <a:pt x="32980" y="19027"/>
                    <a:pt x="32968" y="18991"/>
                  </a:cubicBezTo>
                  <a:close/>
                  <a:moveTo>
                    <a:pt x="29230" y="19027"/>
                  </a:moveTo>
                  <a:cubicBezTo>
                    <a:pt x="29242" y="19050"/>
                    <a:pt x="29278" y="19062"/>
                    <a:pt x="29289" y="19074"/>
                  </a:cubicBezTo>
                  <a:cubicBezTo>
                    <a:pt x="29301" y="19074"/>
                    <a:pt x="29301" y="19098"/>
                    <a:pt x="29313" y="19098"/>
                  </a:cubicBezTo>
                  <a:lnTo>
                    <a:pt x="29218" y="19098"/>
                  </a:lnTo>
                  <a:cubicBezTo>
                    <a:pt x="29158" y="19098"/>
                    <a:pt x="29075" y="19098"/>
                    <a:pt x="29016" y="19110"/>
                  </a:cubicBezTo>
                  <a:cubicBezTo>
                    <a:pt x="28992" y="19110"/>
                    <a:pt x="28944" y="19110"/>
                    <a:pt x="28897" y="19122"/>
                  </a:cubicBezTo>
                  <a:lnTo>
                    <a:pt x="28873" y="19098"/>
                  </a:lnTo>
                  <a:cubicBezTo>
                    <a:pt x="28944" y="19074"/>
                    <a:pt x="29039" y="19062"/>
                    <a:pt x="29123" y="19050"/>
                  </a:cubicBezTo>
                  <a:cubicBezTo>
                    <a:pt x="29170" y="19050"/>
                    <a:pt x="29194" y="19027"/>
                    <a:pt x="29230" y="19027"/>
                  </a:cubicBezTo>
                  <a:close/>
                  <a:moveTo>
                    <a:pt x="31956" y="18943"/>
                  </a:moveTo>
                  <a:cubicBezTo>
                    <a:pt x="31980" y="18991"/>
                    <a:pt x="32016" y="19039"/>
                    <a:pt x="32040" y="19098"/>
                  </a:cubicBezTo>
                  <a:cubicBezTo>
                    <a:pt x="32016" y="19110"/>
                    <a:pt x="31992" y="19110"/>
                    <a:pt x="31980" y="19122"/>
                  </a:cubicBezTo>
                  <a:cubicBezTo>
                    <a:pt x="31968" y="19110"/>
                    <a:pt x="31968" y="19074"/>
                    <a:pt x="31968" y="19062"/>
                  </a:cubicBezTo>
                  <a:cubicBezTo>
                    <a:pt x="31945" y="19039"/>
                    <a:pt x="31945" y="19015"/>
                    <a:pt x="31933" y="18991"/>
                  </a:cubicBezTo>
                  <a:cubicBezTo>
                    <a:pt x="31933" y="18979"/>
                    <a:pt x="31956" y="18979"/>
                    <a:pt x="31956" y="18955"/>
                  </a:cubicBezTo>
                  <a:lnTo>
                    <a:pt x="31956" y="18943"/>
                  </a:lnTo>
                  <a:close/>
                  <a:moveTo>
                    <a:pt x="32802" y="18955"/>
                  </a:moveTo>
                  <a:cubicBezTo>
                    <a:pt x="32826" y="18955"/>
                    <a:pt x="32873" y="18979"/>
                    <a:pt x="32921" y="18979"/>
                  </a:cubicBezTo>
                  <a:cubicBezTo>
                    <a:pt x="32945" y="19015"/>
                    <a:pt x="32980" y="19074"/>
                    <a:pt x="33004" y="19122"/>
                  </a:cubicBezTo>
                  <a:cubicBezTo>
                    <a:pt x="32992" y="19122"/>
                    <a:pt x="32968" y="19134"/>
                    <a:pt x="32945" y="19134"/>
                  </a:cubicBezTo>
                  <a:lnTo>
                    <a:pt x="32921" y="19110"/>
                  </a:lnTo>
                  <a:cubicBezTo>
                    <a:pt x="32885" y="19074"/>
                    <a:pt x="32873" y="19050"/>
                    <a:pt x="32849" y="19015"/>
                  </a:cubicBezTo>
                  <a:lnTo>
                    <a:pt x="32790" y="18955"/>
                  </a:lnTo>
                  <a:close/>
                  <a:moveTo>
                    <a:pt x="40211" y="18216"/>
                  </a:moveTo>
                  <a:cubicBezTo>
                    <a:pt x="40209" y="18251"/>
                    <a:pt x="40207" y="18283"/>
                    <a:pt x="40207" y="18312"/>
                  </a:cubicBezTo>
                  <a:cubicBezTo>
                    <a:pt x="40196" y="18408"/>
                    <a:pt x="40196" y="18479"/>
                    <a:pt x="40196" y="18538"/>
                  </a:cubicBezTo>
                  <a:lnTo>
                    <a:pt x="40196" y="18634"/>
                  </a:lnTo>
                  <a:cubicBezTo>
                    <a:pt x="40196" y="18634"/>
                    <a:pt x="40196" y="18598"/>
                    <a:pt x="40207" y="18538"/>
                  </a:cubicBezTo>
                  <a:cubicBezTo>
                    <a:pt x="40216" y="18494"/>
                    <a:pt x="40232" y="18444"/>
                    <a:pt x="40244" y="18382"/>
                  </a:cubicBezTo>
                  <a:lnTo>
                    <a:pt x="40244" y="18382"/>
                  </a:lnTo>
                  <a:cubicBezTo>
                    <a:pt x="40260" y="18493"/>
                    <a:pt x="40269" y="18597"/>
                    <a:pt x="40279" y="18693"/>
                  </a:cubicBezTo>
                  <a:cubicBezTo>
                    <a:pt x="40303" y="18860"/>
                    <a:pt x="40315" y="19003"/>
                    <a:pt x="40327" y="19134"/>
                  </a:cubicBezTo>
                  <a:cubicBezTo>
                    <a:pt x="40327" y="19062"/>
                    <a:pt x="40350" y="19003"/>
                    <a:pt x="40350" y="18943"/>
                  </a:cubicBezTo>
                  <a:cubicBezTo>
                    <a:pt x="40362" y="18884"/>
                    <a:pt x="40362" y="18824"/>
                    <a:pt x="40362" y="18777"/>
                  </a:cubicBezTo>
                  <a:cubicBezTo>
                    <a:pt x="40327" y="18681"/>
                    <a:pt x="40315" y="18586"/>
                    <a:pt x="40303" y="18479"/>
                  </a:cubicBezTo>
                  <a:lnTo>
                    <a:pt x="40279" y="18348"/>
                  </a:lnTo>
                  <a:lnTo>
                    <a:pt x="40270" y="18252"/>
                  </a:lnTo>
                  <a:lnTo>
                    <a:pt x="40270" y="18252"/>
                  </a:lnTo>
                  <a:cubicBezTo>
                    <a:pt x="40265" y="18274"/>
                    <a:pt x="40260" y="18294"/>
                    <a:pt x="40255" y="18312"/>
                  </a:cubicBezTo>
                  <a:cubicBezTo>
                    <a:pt x="40252" y="18337"/>
                    <a:pt x="40248" y="18360"/>
                    <a:pt x="40244" y="18382"/>
                  </a:cubicBezTo>
                  <a:lnTo>
                    <a:pt x="40244" y="18382"/>
                  </a:lnTo>
                  <a:cubicBezTo>
                    <a:pt x="40240" y="18355"/>
                    <a:pt x="40236" y="18328"/>
                    <a:pt x="40231" y="18300"/>
                  </a:cubicBezTo>
                  <a:cubicBezTo>
                    <a:pt x="40224" y="18272"/>
                    <a:pt x="40217" y="18244"/>
                    <a:pt x="40211" y="18216"/>
                  </a:cubicBezTo>
                  <a:close/>
                  <a:moveTo>
                    <a:pt x="28623" y="19134"/>
                  </a:moveTo>
                  <a:lnTo>
                    <a:pt x="28623" y="19134"/>
                  </a:lnTo>
                  <a:cubicBezTo>
                    <a:pt x="28575" y="19134"/>
                    <a:pt x="28539" y="19134"/>
                    <a:pt x="28504" y="19158"/>
                  </a:cubicBezTo>
                  <a:cubicBezTo>
                    <a:pt x="28527" y="19134"/>
                    <a:pt x="28575" y="19134"/>
                    <a:pt x="28623" y="19134"/>
                  </a:cubicBezTo>
                  <a:close/>
                  <a:moveTo>
                    <a:pt x="31861" y="19062"/>
                  </a:moveTo>
                  <a:cubicBezTo>
                    <a:pt x="31897" y="19062"/>
                    <a:pt x="31897" y="19074"/>
                    <a:pt x="31897" y="19074"/>
                  </a:cubicBezTo>
                  <a:cubicBezTo>
                    <a:pt x="31909" y="19098"/>
                    <a:pt x="31909" y="19122"/>
                    <a:pt x="31921" y="19134"/>
                  </a:cubicBezTo>
                  <a:cubicBezTo>
                    <a:pt x="31909" y="19134"/>
                    <a:pt x="31909" y="19158"/>
                    <a:pt x="31897" y="19158"/>
                  </a:cubicBezTo>
                  <a:cubicBezTo>
                    <a:pt x="31897" y="19134"/>
                    <a:pt x="31873" y="19110"/>
                    <a:pt x="31861" y="19098"/>
                  </a:cubicBezTo>
                  <a:cubicBezTo>
                    <a:pt x="31861" y="19074"/>
                    <a:pt x="31861" y="19074"/>
                    <a:pt x="31849" y="19074"/>
                  </a:cubicBezTo>
                  <a:cubicBezTo>
                    <a:pt x="31849" y="19074"/>
                    <a:pt x="31849" y="19062"/>
                    <a:pt x="31861" y="19062"/>
                  </a:cubicBezTo>
                  <a:close/>
                  <a:moveTo>
                    <a:pt x="40803" y="17991"/>
                  </a:moveTo>
                  <a:lnTo>
                    <a:pt x="40898" y="18074"/>
                  </a:lnTo>
                  <a:cubicBezTo>
                    <a:pt x="40922" y="18122"/>
                    <a:pt x="40969" y="18169"/>
                    <a:pt x="41017" y="18217"/>
                  </a:cubicBezTo>
                  <a:cubicBezTo>
                    <a:pt x="41053" y="18265"/>
                    <a:pt x="41100" y="18324"/>
                    <a:pt x="41136" y="18384"/>
                  </a:cubicBezTo>
                  <a:cubicBezTo>
                    <a:pt x="41172" y="18431"/>
                    <a:pt x="41208" y="18503"/>
                    <a:pt x="41255" y="18562"/>
                  </a:cubicBezTo>
                  <a:cubicBezTo>
                    <a:pt x="41291" y="18610"/>
                    <a:pt x="41327" y="18681"/>
                    <a:pt x="41374" y="18729"/>
                  </a:cubicBezTo>
                  <a:cubicBezTo>
                    <a:pt x="41398" y="18789"/>
                    <a:pt x="41446" y="18860"/>
                    <a:pt x="41470" y="18908"/>
                  </a:cubicBezTo>
                  <a:lnTo>
                    <a:pt x="41565" y="19086"/>
                  </a:lnTo>
                  <a:lnTo>
                    <a:pt x="41612" y="19181"/>
                  </a:lnTo>
                  <a:cubicBezTo>
                    <a:pt x="41529" y="19086"/>
                    <a:pt x="41458" y="19003"/>
                    <a:pt x="41386" y="18896"/>
                  </a:cubicBezTo>
                  <a:cubicBezTo>
                    <a:pt x="41220" y="18693"/>
                    <a:pt x="41077" y="18467"/>
                    <a:pt x="40969" y="18300"/>
                  </a:cubicBezTo>
                  <a:cubicBezTo>
                    <a:pt x="40910" y="18217"/>
                    <a:pt x="40874" y="18157"/>
                    <a:pt x="40850" y="18110"/>
                  </a:cubicBezTo>
                  <a:cubicBezTo>
                    <a:pt x="40839" y="18086"/>
                    <a:pt x="40815" y="18062"/>
                    <a:pt x="40815" y="18050"/>
                  </a:cubicBezTo>
                  <a:cubicBezTo>
                    <a:pt x="40815" y="18038"/>
                    <a:pt x="40815" y="18027"/>
                    <a:pt x="40803" y="17991"/>
                  </a:cubicBezTo>
                  <a:close/>
                  <a:moveTo>
                    <a:pt x="31814" y="19158"/>
                  </a:moveTo>
                  <a:cubicBezTo>
                    <a:pt x="31814" y="19170"/>
                    <a:pt x="31825" y="19181"/>
                    <a:pt x="31825" y="19193"/>
                  </a:cubicBezTo>
                  <a:cubicBezTo>
                    <a:pt x="31795" y="19224"/>
                    <a:pt x="31764" y="19237"/>
                    <a:pt x="31756" y="19240"/>
                  </a:cubicBezTo>
                  <a:lnTo>
                    <a:pt x="31756" y="19240"/>
                  </a:lnTo>
                  <a:cubicBezTo>
                    <a:pt x="31766" y="19226"/>
                    <a:pt x="31778" y="19211"/>
                    <a:pt x="31790" y="19193"/>
                  </a:cubicBezTo>
                  <a:cubicBezTo>
                    <a:pt x="31802" y="19181"/>
                    <a:pt x="31802" y="19170"/>
                    <a:pt x="31814" y="19158"/>
                  </a:cubicBezTo>
                  <a:close/>
                  <a:moveTo>
                    <a:pt x="29039" y="19229"/>
                  </a:moveTo>
                  <a:cubicBezTo>
                    <a:pt x="29016" y="19229"/>
                    <a:pt x="28992" y="19241"/>
                    <a:pt x="28980" y="19241"/>
                  </a:cubicBezTo>
                  <a:cubicBezTo>
                    <a:pt x="28980" y="19229"/>
                    <a:pt x="28992" y="19229"/>
                    <a:pt x="29004" y="19229"/>
                  </a:cubicBezTo>
                  <a:close/>
                  <a:moveTo>
                    <a:pt x="32397" y="19181"/>
                  </a:moveTo>
                  <a:cubicBezTo>
                    <a:pt x="32445" y="19181"/>
                    <a:pt x="32468" y="19181"/>
                    <a:pt x="32504" y="19193"/>
                  </a:cubicBezTo>
                  <a:cubicBezTo>
                    <a:pt x="32516" y="19193"/>
                    <a:pt x="32528" y="19217"/>
                    <a:pt x="32552" y="19217"/>
                  </a:cubicBezTo>
                  <a:cubicBezTo>
                    <a:pt x="32516" y="19229"/>
                    <a:pt x="32492" y="19229"/>
                    <a:pt x="32445" y="19241"/>
                  </a:cubicBezTo>
                  <a:cubicBezTo>
                    <a:pt x="32433" y="19229"/>
                    <a:pt x="32409" y="19193"/>
                    <a:pt x="32397" y="19181"/>
                  </a:cubicBezTo>
                  <a:close/>
                  <a:moveTo>
                    <a:pt x="31575" y="18729"/>
                  </a:moveTo>
                  <a:cubicBezTo>
                    <a:pt x="31575" y="18729"/>
                    <a:pt x="31575" y="18753"/>
                    <a:pt x="31599" y="18753"/>
                  </a:cubicBezTo>
                  <a:cubicBezTo>
                    <a:pt x="31611" y="18765"/>
                    <a:pt x="31623" y="18789"/>
                    <a:pt x="31635" y="18824"/>
                  </a:cubicBezTo>
                  <a:cubicBezTo>
                    <a:pt x="31659" y="18848"/>
                    <a:pt x="31671" y="18884"/>
                    <a:pt x="31695" y="18908"/>
                  </a:cubicBezTo>
                  <a:cubicBezTo>
                    <a:pt x="31718" y="18943"/>
                    <a:pt x="31742" y="18967"/>
                    <a:pt x="31754" y="19015"/>
                  </a:cubicBezTo>
                  <a:cubicBezTo>
                    <a:pt x="31766" y="19050"/>
                    <a:pt x="31790" y="19074"/>
                    <a:pt x="31814" y="19122"/>
                  </a:cubicBezTo>
                  <a:cubicBezTo>
                    <a:pt x="31802" y="19134"/>
                    <a:pt x="31802" y="19170"/>
                    <a:pt x="31790" y="19181"/>
                  </a:cubicBezTo>
                  <a:cubicBezTo>
                    <a:pt x="31766" y="19205"/>
                    <a:pt x="31754" y="19229"/>
                    <a:pt x="31742" y="19253"/>
                  </a:cubicBezTo>
                  <a:cubicBezTo>
                    <a:pt x="31730" y="19241"/>
                    <a:pt x="31730" y="19217"/>
                    <a:pt x="31718" y="19193"/>
                  </a:cubicBezTo>
                  <a:cubicBezTo>
                    <a:pt x="31695" y="19158"/>
                    <a:pt x="31695" y="19110"/>
                    <a:pt x="31683" y="19074"/>
                  </a:cubicBezTo>
                  <a:cubicBezTo>
                    <a:pt x="31671" y="19027"/>
                    <a:pt x="31659" y="19003"/>
                    <a:pt x="31635" y="18955"/>
                  </a:cubicBezTo>
                  <a:cubicBezTo>
                    <a:pt x="31623" y="18931"/>
                    <a:pt x="31611" y="18884"/>
                    <a:pt x="31599" y="18860"/>
                  </a:cubicBezTo>
                  <a:cubicBezTo>
                    <a:pt x="31599" y="18836"/>
                    <a:pt x="31575" y="18824"/>
                    <a:pt x="31575" y="18812"/>
                  </a:cubicBezTo>
                  <a:cubicBezTo>
                    <a:pt x="31575" y="18789"/>
                    <a:pt x="31564" y="18777"/>
                    <a:pt x="31564" y="18765"/>
                  </a:cubicBezTo>
                  <a:lnTo>
                    <a:pt x="31564" y="18753"/>
                  </a:lnTo>
                  <a:lnTo>
                    <a:pt x="31564" y="18729"/>
                  </a:lnTo>
                  <a:close/>
                  <a:moveTo>
                    <a:pt x="32337" y="19158"/>
                  </a:moveTo>
                  <a:cubicBezTo>
                    <a:pt x="32349" y="19181"/>
                    <a:pt x="32385" y="19205"/>
                    <a:pt x="32397" y="19241"/>
                  </a:cubicBezTo>
                  <a:cubicBezTo>
                    <a:pt x="32385" y="19253"/>
                    <a:pt x="32373" y="19253"/>
                    <a:pt x="32349" y="19253"/>
                  </a:cubicBezTo>
                  <a:cubicBezTo>
                    <a:pt x="32337" y="19253"/>
                    <a:pt x="32326" y="19277"/>
                    <a:pt x="32314" y="19277"/>
                  </a:cubicBezTo>
                  <a:cubicBezTo>
                    <a:pt x="32290" y="19241"/>
                    <a:pt x="32290" y="19193"/>
                    <a:pt x="32278" y="19158"/>
                  </a:cubicBezTo>
                  <a:close/>
                  <a:moveTo>
                    <a:pt x="32218" y="19158"/>
                  </a:moveTo>
                  <a:cubicBezTo>
                    <a:pt x="32230" y="19193"/>
                    <a:pt x="32266" y="19241"/>
                    <a:pt x="32278" y="19277"/>
                  </a:cubicBezTo>
                  <a:cubicBezTo>
                    <a:pt x="32266" y="19277"/>
                    <a:pt x="32254" y="19289"/>
                    <a:pt x="32218" y="19289"/>
                  </a:cubicBezTo>
                  <a:lnTo>
                    <a:pt x="32206" y="19277"/>
                  </a:lnTo>
                  <a:cubicBezTo>
                    <a:pt x="32171" y="19241"/>
                    <a:pt x="32159" y="19193"/>
                    <a:pt x="32135" y="19158"/>
                  </a:cubicBezTo>
                  <a:lnTo>
                    <a:pt x="32135" y="19158"/>
                  </a:lnTo>
                  <a:cubicBezTo>
                    <a:pt x="32147" y="19162"/>
                    <a:pt x="32158" y="19163"/>
                    <a:pt x="32167" y="19163"/>
                  </a:cubicBezTo>
                  <a:cubicBezTo>
                    <a:pt x="32187" y="19163"/>
                    <a:pt x="32203" y="19158"/>
                    <a:pt x="32218" y="19158"/>
                  </a:cubicBezTo>
                  <a:close/>
                  <a:moveTo>
                    <a:pt x="28885" y="19229"/>
                  </a:moveTo>
                  <a:cubicBezTo>
                    <a:pt x="28897" y="19229"/>
                    <a:pt x="28897" y="19241"/>
                    <a:pt x="28920" y="19241"/>
                  </a:cubicBezTo>
                  <a:cubicBezTo>
                    <a:pt x="28897" y="19241"/>
                    <a:pt x="28885" y="19241"/>
                    <a:pt x="28861" y="19253"/>
                  </a:cubicBezTo>
                  <a:lnTo>
                    <a:pt x="28682" y="19300"/>
                  </a:lnTo>
                  <a:lnTo>
                    <a:pt x="28647" y="19300"/>
                  </a:lnTo>
                  <a:cubicBezTo>
                    <a:pt x="28635" y="19277"/>
                    <a:pt x="28599" y="19253"/>
                    <a:pt x="28587" y="19229"/>
                  </a:cubicBezTo>
                  <a:close/>
                  <a:moveTo>
                    <a:pt x="27396" y="19074"/>
                  </a:moveTo>
                  <a:cubicBezTo>
                    <a:pt x="27432" y="19098"/>
                    <a:pt x="27456" y="19098"/>
                    <a:pt x="27504" y="19110"/>
                  </a:cubicBezTo>
                  <a:cubicBezTo>
                    <a:pt x="27480" y="19122"/>
                    <a:pt x="27480" y="19134"/>
                    <a:pt x="27468" y="19134"/>
                  </a:cubicBezTo>
                  <a:cubicBezTo>
                    <a:pt x="27444" y="19181"/>
                    <a:pt x="27396" y="19241"/>
                    <a:pt x="27373" y="19300"/>
                  </a:cubicBezTo>
                  <a:cubicBezTo>
                    <a:pt x="27265" y="19312"/>
                    <a:pt x="27170" y="19348"/>
                    <a:pt x="27099" y="19348"/>
                  </a:cubicBezTo>
                  <a:cubicBezTo>
                    <a:pt x="27146" y="19289"/>
                    <a:pt x="27194" y="19229"/>
                    <a:pt x="27230" y="19181"/>
                  </a:cubicBezTo>
                  <a:cubicBezTo>
                    <a:pt x="27277" y="19158"/>
                    <a:pt x="27337" y="19110"/>
                    <a:pt x="27396" y="19074"/>
                  </a:cubicBezTo>
                  <a:close/>
                  <a:moveTo>
                    <a:pt x="32076" y="19170"/>
                  </a:moveTo>
                  <a:cubicBezTo>
                    <a:pt x="32111" y="19217"/>
                    <a:pt x="32147" y="19253"/>
                    <a:pt x="32171" y="19300"/>
                  </a:cubicBezTo>
                  <a:lnTo>
                    <a:pt x="32040" y="19348"/>
                  </a:lnTo>
                  <a:lnTo>
                    <a:pt x="32040" y="19324"/>
                  </a:lnTo>
                  <a:cubicBezTo>
                    <a:pt x="32028" y="19300"/>
                    <a:pt x="32028" y="19277"/>
                    <a:pt x="32016" y="19241"/>
                  </a:cubicBezTo>
                  <a:cubicBezTo>
                    <a:pt x="32016" y="19229"/>
                    <a:pt x="31992" y="19193"/>
                    <a:pt x="31980" y="19181"/>
                  </a:cubicBezTo>
                  <a:cubicBezTo>
                    <a:pt x="32016" y="19181"/>
                    <a:pt x="32040" y="19170"/>
                    <a:pt x="32076" y="19170"/>
                  </a:cubicBezTo>
                  <a:close/>
                  <a:moveTo>
                    <a:pt x="29659" y="19360"/>
                  </a:moveTo>
                  <a:cubicBezTo>
                    <a:pt x="29647" y="19372"/>
                    <a:pt x="29635" y="19372"/>
                    <a:pt x="29599" y="19384"/>
                  </a:cubicBezTo>
                  <a:lnTo>
                    <a:pt x="29526" y="19384"/>
                  </a:lnTo>
                  <a:cubicBezTo>
                    <a:pt x="29542" y="19378"/>
                    <a:pt x="29557" y="19372"/>
                    <a:pt x="29575" y="19372"/>
                  </a:cubicBezTo>
                  <a:cubicBezTo>
                    <a:pt x="29599" y="19372"/>
                    <a:pt x="29635" y="19360"/>
                    <a:pt x="29659" y="19360"/>
                  </a:cubicBezTo>
                  <a:close/>
                  <a:moveTo>
                    <a:pt x="31956" y="19193"/>
                  </a:moveTo>
                  <a:cubicBezTo>
                    <a:pt x="31968" y="19229"/>
                    <a:pt x="31980" y="19241"/>
                    <a:pt x="31980" y="19277"/>
                  </a:cubicBezTo>
                  <a:cubicBezTo>
                    <a:pt x="31992" y="19300"/>
                    <a:pt x="32016" y="19324"/>
                    <a:pt x="32016" y="19360"/>
                  </a:cubicBezTo>
                  <a:lnTo>
                    <a:pt x="32016" y="19372"/>
                  </a:lnTo>
                  <a:cubicBezTo>
                    <a:pt x="31992" y="19372"/>
                    <a:pt x="31980" y="19396"/>
                    <a:pt x="31968" y="19396"/>
                  </a:cubicBezTo>
                  <a:lnTo>
                    <a:pt x="31968" y="19360"/>
                  </a:lnTo>
                  <a:cubicBezTo>
                    <a:pt x="31945" y="19312"/>
                    <a:pt x="31933" y="19277"/>
                    <a:pt x="31921" y="19241"/>
                  </a:cubicBezTo>
                  <a:cubicBezTo>
                    <a:pt x="31921" y="19229"/>
                    <a:pt x="31921" y="19229"/>
                    <a:pt x="31909" y="19217"/>
                  </a:cubicBezTo>
                  <a:cubicBezTo>
                    <a:pt x="31921" y="19193"/>
                    <a:pt x="31933" y="19193"/>
                    <a:pt x="31956" y="19193"/>
                  </a:cubicBezTo>
                  <a:close/>
                  <a:moveTo>
                    <a:pt x="41196" y="19289"/>
                  </a:moveTo>
                  <a:lnTo>
                    <a:pt x="41196" y="19289"/>
                  </a:lnTo>
                  <a:cubicBezTo>
                    <a:pt x="41220" y="19324"/>
                    <a:pt x="41243" y="19372"/>
                    <a:pt x="41255" y="19420"/>
                  </a:cubicBezTo>
                  <a:cubicBezTo>
                    <a:pt x="41243" y="19372"/>
                    <a:pt x="41208" y="19324"/>
                    <a:pt x="41196" y="19289"/>
                  </a:cubicBezTo>
                  <a:close/>
                  <a:moveTo>
                    <a:pt x="27754" y="19300"/>
                  </a:moveTo>
                  <a:cubicBezTo>
                    <a:pt x="27765" y="19324"/>
                    <a:pt x="27777" y="19348"/>
                    <a:pt x="27813" y="19372"/>
                  </a:cubicBezTo>
                  <a:cubicBezTo>
                    <a:pt x="27801" y="19408"/>
                    <a:pt x="27789" y="19420"/>
                    <a:pt x="27765" y="19431"/>
                  </a:cubicBezTo>
                  <a:lnTo>
                    <a:pt x="27754" y="19431"/>
                  </a:lnTo>
                  <a:cubicBezTo>
                    <a:pt x="27742" y="19431"/>
                    <a:pt x="27706" y="19420"/>
                    <a:pt x="27694" y="19420"/>
                  </a:cubicBezTo>
                  <a:cubicBezTo>
                    <a:pt x="27682" y="19420"/>
                    <a:pt x="27670" y="19420"/>
                    <a:pt x="27646" y="19408"/>
                  </a:cubicBezTo>
                  <a:lnTo>
                    <a:pt x="27730" y="19324"/>
                  </a:lnTo>
                  <a:lnTo>
                    <a:pt x="27754" y="19300"/>
                  </a:lnTo>
                  <a:close/>
                  <a:moveTo>
                    <a:pt x="31849" y="19229"/>
                  </a:moveTo>
                  <a:cubicBezTo>
                    <a:pt x="31849" y="19241"/>
                    <a:pt x="31861" y="19253"/>
                    <a:pt x="31861" y="19253"/>
                  </a:cubicBezTo>
                  <a:cubicBezTo>
                    <a:pt x="31873" y="19300"/>
                    <a:pt x="31897" y="19324"/>
                    <a:pt x="31909" y="19372"/>
                  </a:cubicBezTo>
                  <a:cubicBezTo>
                    <a:pt x="31909" y="19372"/>
                    <a:pt x="31909" y="19396"/>
                    <a:pt x="31921" y="19396"/>
                  </a:cubicBezTo>
                  <a:lnTo>
                    <a:pt x="31909" y="19396"/>
                  </a:lnTo>
                  <a:cubicBezTo>
                    <a:pt x="31861" y="19408"/>
                    <a:pt x="31802" y="19420"/>
                    <a:pt x="31754" y="19431"/>
                  </a:cubicBezTo>
                  <a:cubicBezTo>
                    <a:pt x="31754" y="19408"/>
                    <a:pt x="31742" y="19360"/>
                    <a:pt x="31742" y="19336"/>
                  </a:cubicBezTo>
                  <a:cubicBezTo>
                    <a:pt x="31742" y="19312"/>
                    <a:pt x="31742" y="19300"/>
                    <a:pt x="31730" y="19289"/>
                  </a:cubicBezTo>
                  <a:cubicBezTo>
                    <a:pt x="31736" y="19270"/>
                    <a:pt x="31745" y="19255"/>
                    <a:pt x="31756" y="19240"/>
                  </a:cubicBezTo>
                  <a:lnTo>
                    <a:pt x="31756" y="19240"/>
                  </a:lnTo>
                  <a:cubicBezTo>
                    <a:pt x="31764" y="19238"/>
                    <a:pt x="31798" y="19229"/>
                    <a:pt x="31849" y="19229"/>
                  </a:cubicBezTo>
                  <a:close/>
                  <a:moveTo>
                    <a:pt x="31325" y="19467"/>
                  </a:moveTo>
                  <a:lnTo>
                    <a:pt x="31337" y="19479"/>
                  </a:lnTo>
                  <a:cubicBezTo>
                    <a:pt x="31337" y="19479"/>
                    <a:pt x="31337" y="19467"/>
                    <a:pt x="31325" y="19467"/>
                  </a:cubicBezTo>
                  <a:close/>
                  <a:moveTo>
                    <a:pt x="31470" y="18873"/>
                  </a:moveTo>
                  <a:lnTo>
                    <a:pt x="31470" y="18873"/>
                  </a:lnTo>
                  <a:cubicBezTo>
                    <a:pt x="31475" y="18875"/>
                    <a:pt x="31480" y="18878"/>
                    <a:pt x="31480" y="18884"/>
                  </a:cubicBezTo>
                  <a:cubicBezTo>
                    <a:pt x="31480" y="18896"/>
                    <a:pt x="31492" y="18908"/>
                    <a:pt x="31492" y="18931"/>
                  </a:cubicBezTo>
                  <a:lnTo>
                    <a:pt x="31540" y="19015"/>
                  </a:lnTo>
                  <a:cubicBezTo>
                    <a:pt x="31552" y="19050"/>
                    <a:pt x="31564" y="19098"/>
                    <a:pt x="31575" y="19122"/>
                  </a:cubicBezTo>
                  <a:cubicBezTo>
                    <a:pt x="31599" y="19158"/>
                    <a:pt x="31611" y="19193"/>
                    <a:pt x="31623" y="19241"/>
                  </a:cubicBezTo>
                  <a:cubicBezTo>
                    <a:pt x="31635" y="19277"/>
                    <a:pt x="31635" y="19312"/>
                    <a:pt x="31659" y="19348"/>
                  </a:cubicBezTo>
                  <a:cubicBezTo>
                    <a:pt x="31637" y="19370"/>
                    <a:pt x="31625" y="19391"/>
                    <a:pt x="31614" y="19413"/>
                  </a:cubicBezTo>
                  <a:lnTo>
                    <a:pt x="31614" y="19413"/>
                  </a:lnTo>
                  <a:cubicBezTo>
                    <a:pt x="31624" y="19401"/>
                    <a:pt x="31637" y="19387"/>
                    <a:pt x="31659" y="19372"/>
                  </a:cubicBezTo>
                  <a:cubicBezTo>
                    <a:pt x="31670" y="19405"/>
                    <a:pt x="31671" y="19449"/>
                    <a:pt x="31680" y="19474"/>
                  </a:cubicBezTo>
                  <a:lnTo>
                    <a:pt x="31680" y="19474"/>
                  </a:lnTo>
                  <a:cubicBezTo>
                    <a:pt x="31678" y="19471"/>
                    <a:pt x="31673" y="19470"/>
                    <a:pt x="31666" y="19470"/>
                  </a:cubicBezTo>
                  <a:cubicBezTo>
                    <a:pt x="31656" y="19470"/>
                    <a:pt x="31641" y="19473"/>
                    <a:pt x="31623" y="19479"/>
                  </a:cubicBezTo>
                  <a:lnTo>
                    <a:pt x="31623" y="19467"/>
                  </a:lnTo>
                  <a:lnTo>
                    <a:pt x="31608" y="19421"/>
                  </a:lnTo>
                  <a:lnTo>
                    <a:pt x="31608" y="19421"/>
                  </a:lnTo>
                  <a:cubicBezTo>
                    <a:pt x="31609" y="19420"/>
                    <a:pt x="31610" y="19419"/>
                    <a:pt x="31611" y="19418"/>
                  </a:cubicBezTo>
                  <a:lnTo>
                    <a:pt x="31611" y="19418"/>
                  </a:lnTo>
                  <a:lnTo>
                    <a:pt x="31611" y="19420"/>
                  </a:lnTo>
                  <a:cubicBezTo>
                    <a:pt x="31612" y="19417"/>
                    <a:pt x="31613" y="19415"/>
                    <a:pt x="31614" y="19413"/>
                  </a:cubicBezTo>
                  <a:lnTo>
                    <a:pt x="31614" y="19413"/>
                  </a:lnTo>
                  <a:cubicBezTo>
                    <a:pt x="31613" y="19415"/>
                    <a:pt x="31612" y="19416"/>
                    <a:pt x="31611" y="19418"/>
                  </a:cubicBezTo>
                  <a:lnTo>
                    <a:pt x="31611" y="19418"/>
                  </a:lnTo>
                  <a:lnTo>
                    <a:pt x="31587" y="19360"/>
                  </a:lnTo>
                  <a:lnTo>
                    <a:pt x="31575" y="19324"/>
                  </a:lnTo>
                  <a:cubicBezTo>
                    <a:pt x="31575" y="19300"/>
                    <a:pt x="31575" y="19289"/>
                    <a:pt x="31564" y="19253"/>
                  </a:cubicBezTo>
                  <a:cubicBezTo>
                    <a:pt x="31553" y="19143"/>
                    <a:pt x="31521" y="19013"/>
                    <a:pt x="31470" y="18873"/>
                  </a:cubicBezTo>
                  <a:close/>
                  <a:moveTo>
                    <a:pt x="30849" y="19348"/>
                  </a:moveTo>
                  <a:lnTo>
                    <a:pt x="30849" y="19420"/>
                  </a:lnTo>
                  <a:lnTo>
                    <a:pt x="30849" y="19527"/>
                  </a:lnTo>
                  <a:lnTo>
                    <a:pt x="30837" y="19539"/>
                  </a:lnTo>
                  <a:lnTo>
                    <a:pt x="30837" y="19527"/>
                  </a:lnTo>
                  <a:lnTo>
                    <a:pt x="30837" y="19467"/>
                  </a:lnTo>
                  <a:cubicBezTo>
                    <a:pt x="30837" y="19420"/>
                    <a:pt x="30837" y="19396"/>
                    <a:pt x="30849" y="19348"/>
                  </a:cubicBezTo>
                  <a:close/>
                  <a:moveTo>
                    <a:pt x="31325" y="18943"/>
                  </a:moveTo>
                  <a:cubicBezTo>
                    <a:pt x="31337" y="18967"/>
                    <a:pt x="31337" y="19003"/>
                    <a:pt x="31361" y="19027"/>
                  </a:cubicBezTo>
                  <a:cubicBezTo>
                    <a:pt x="31385" y="19086"/>
                    <a:pt x="31421" y="19170"/>
                    <a:pt x="31444" y="19253"/>
                  </a:cubicBezTo>
                  <a:cubicBezTo>
                    <a:pt x="31480" y="19324"/>
                    <a:pt x="31516" y="19420"/>
                    <a:pt x="31552" y="19491"/>
                  </a:cubicBezTo>
                  <a:lnTo>
                    <a:pt x="31552" y="19515"/>
                  </a:lnTo>
                  <a:lnTo>
                    <a:pt x="31421" y="19551"/>
                  </a:lnTo>
                  <a:cubicBezTo>
                    <a:pt x="31397" y="19479"/>
                    <a:pt x="31385" y="19372"/>
                    <a:pt x="31361" y="19289"/>
                  </a:cubicBezTo>
                  <a:cubicBezTo>
                    <a:pt x="31337" y="19170"/>
                    <a:pt x="31325" y="19050"/>
                    <a:pt x="31314" y="18955"/>
                  </a:cubicBezTo>
                  <a:cubicBezTo>
                    <a:pt x="31314" y="18955"/>
                    <a:pt x="31314" y="18943"/>
                    <a:pt x="31325" y="18943"/>
                  </a:cubicBezTo>
                  <a:close/>
                  <a:moveTo>
                    <a:pt x="30980" y="19086"/>
                  </a:moveTo>
                  <a:cubicBezTo>
                    <a:pt x="30980" y="19122"/>
                    <a:pt x="31004" y="19146"/>
                    <a:pt x="31004" y="19193"/>
                  </a:cubicBezTo>
                  <a:cubicBezTo>
                    <a:pt x="31004" y="19205"/>
                    <a:pt x="31016" y="19241"/>
                    <a:pt x="31016" y="19253"/>
                  </a:cubicBezTo>
                  <a:cubicBezTo>
                    <a:pt x="31016" y="19265"/>
                    <a:pt x="31028" y="19300"/>
                    <a:pt x="31028" y="19312"/>
                  </a:cubicBezTo>
                  <a:cubicBezTo>
                    <a:pt x="31040" y="19360"/>
                    <a:pt x="31063" y="19408"/>
                    <a:pt x="31075" y="19431"/>
                  </a:cubicBezTo>
                  <a:cubicBezTo>
                    <a:pt x="31087" y="19479"/>
                    <a:pt x="31123" y="19539"/>
                    <a:pt x="31135" y="19586"/>
                  </a:cubicBezTo>
                  <a:lnTo>
                    <a:pt x="31004" y="19586"/>
                  </a:lnTo>
                  <a:lnTo>
                    <a:pt x="30980" y="19574"/>
                  </a:lnTo>
                  <a:cubicBezTo>
                    <a:pt x="30968" y="19539"/>
                    <a:pt x="30968" y="19515"/>
                    <a:pt x="30956" y="19467"/>
                  </a:cubicBezTo>
                  <a:cubicBezTo>
                    <a:pt x="30944" y="19408"/>
                    <a:pt x="30944" y="19348"/>
                    <a:pt x="30921" y="19289"/>
                  </a:cubicBezTo>
                  <a:lnTo>
                    <a:pt x="30921" y="19277"/>
                  </a:lnTo>
                  <a:cubicBezTo>
                    <a:pt x="30921" y="19253"/>
                    <a:pt x="30921" y="19241"/>
                    <a:pt x="30944" y="19229"/>
                  </a:cubicBezTo>
                  <a:cubicBezTo>
                    <a:pt x="30956" y="19193"/>
                    <a:pt x="30956" y="19170"/>
                    <a:pt x="30968" y="19134"/>
                  </a:cubicBezTo>
                  <a:cubicBezTo>
                    <a:pt x="30968" y="19122"/>
                    <a:pt x="30980" y="19110"/>
                    <a:pt x="30980" y="19086"/>
                  </a:cubicBezTo>
                  <a:close/>
                  <a:moveTo>
                    <a:pt x="31302" y="19286"/>
                  </a:moveTo>
                  <a:cubicBezTo>
                    <a:pt x="31302" y="19294"/>
                    <a:pt x="31305" y="19300"/>
                    <a:pt x="31314" y="19300"/>
                  </a:cubicBezTo>
                  <a:cubicBezTo>
                    <a:pt x="31337" y="19396"/>
                    <a:pt x="31373" y="19479"/>
                    <a:pt x="31385" y="19551"/>
                  </a:cubicBezTo>
                  <a:cubicBezTo>
                    <a:pt x="31373" y="19551"/>
                    <a:pt x="31361" y="19574"/>
                    <a:pt x="31337" y="19574"/>
                  </a:cubicBezTo>
                  <a:cubicBezTo>
                    <a:pt x="31325" y="19574"/>
                    <a:pt x="31325" y="19586"/>
                    <a:pt x="31314" y="19586"/>
                  </a:cubicBezTo>
                  <a:lnTo>
                    <a:pt x="31314" y="19551"/>
                  </a:lnTo>
                  <a:lnTo>
                    <a:pt x="31314" y="19455"/>
                  </a:lnTo>
                  <a:lnTo>
                    <a:pt x="31325" y="19467"/>
                  </a:lnTo>
                  <a:cubicBezTo>
                    <a:pt x="31325" y="19467"/>
                    <a:pt x="31314" y="19455"/>
                    <a:pt x="31314" y="19431"/>
                  </a:cubicBezTo>
                  <a:cubicBezTo>
                    <a:pt x="31314" y="19377"/>
                    <a:pt x="31303" y="19322"/>
                    <a:pt x="31302" y="19286"/>
                  </a:cubicBezTo>
                  <a:close/>
                  <a:moveTo>
                    <a:pt x="30766" y="19384"/>
                  </a:moveTo>
                  <a:lnTo>
                    <a:pt x="30766" y="19467"/>
                  </a:lnTo>
                  <a:lnTo>
                    <a:pt x="30766" y="19527"/>
                  </a:lnTo>
                  <a:lnTo>
                    <a:pt x="30766" y="19562"/>
                  </a:lnTo>
                  <a:lnTo>
                    <a:pt x="30742" y="19598"/>
                  </a:lnTo>
                  <a:lnTo>
                    <a:pt x="30742" y="19503"/>
                  </a:lnTo>
                  <a:cubicBezTo>
                    <a:pt x="30742" y="19467"/>
                    <a:pt x="30766" y="19431"/>
                    <a:pt x="30766" y="19384"/>
                  </a:cubicBezTo>
                  <a:close/>
                  <a:moveTo>
                    <a:pt x="41102" y="19460"/>
                  </a:moveTo>
                  <a:cubicBezTo>
                    <a:pt x="41104" y="19512"/>
                    <a:pt x="41108" y="19563"/>
                    <a:pt x="41113" y="19612"/>
                  </a:cubicBezTo>
                  <a:lnTo>
                    <a:pt x="41113" y="19612"/>
                  </a:lnTo>
                  <a:cubicBezTo>
                    <a:pt x="41124" y="19560"/>
                    <a:pt x="41124" y="19516"/>
                    <a:pt x="41124" y="19479"/>
                  </a:cubicBezTo>
                  <a:cubicBezTo>
                    <a:pt x="41112" y="19473"/>
                    <a:pt x="41106" y="19467"/>
                    <a:pt x="41102" y="19460"/>
                  </a:cubicBezTo>
                  <a:close/>
                  <a:moveTo>
                    <a:pt x="27468" y="19610"/>
                  </a:moveTo>
                  <a:cubicBezTo>
                    <a:pt x="27492" y="19622"/>
                    <a:pt x="27504" y="19622"/>
                    <a:pt x="27527" y="19622"/>
                  </a:cubicBezTo>
                  <a:lnTo>
                    <a:pt x="27468" y="19622"/>
                  </a:lnTo>
                  <a:lnTo>
                    <a:pt x="27468" y="19610"/>
                  </a:lnTo>
                  <a:close/>
                  <a:moveTo>
                    <a:pt x="27623" y="19431"/>
                  </a:moveTo>
                  <a:cubicBezTo>
                    <a:pt x="27634" y="19431"/>
                    <a:pt x="27670" y="19455"/>
                    <a:pt x="27682" y="19455"/>
                  </a:cubicBezTo>
                  <a:cubicBezTo>
                    <a:pt x="27646" y="19455"/>
                    <a:pt x="27634" y="19467"/>
                    <a:pt x="27623" y="19467"/>
                  </a:cubicBezTo>
                  <a:cubicBezTo>
                    <a:pt x="27599" y="19467"/>
                    <a:pt x="27587" y="19479"/>
                    <a:pt x="27587" y="19479"/>
                  </a:cubicBezTo>
                  <a:lnTo>
                    <a:pt x="27623" y="19479"/>
                  </a:lnTo>
                  <a:cubicBezTo>
                    <a:pt x="27634" y="19479"/>
                    <a:pt x="27670" y="19467"/>
                    <a:pt x="27694" y="19467"/>
                  </a:cubicBezTo>
                  <a:cubicBezTo>
                    <a:pt x="27706" y="19467"/>
                    <a:pt x="27730" y="19479"/>
                    <a:pt x="27754" y="19479"/>
                  </a:cubicBezTo>
                  <a:cubicBezTo>
                    <a:pt x="27730" y="19539"/>
                    <a:pt x="27706" y="19586"/>
                    <a:pt x="27694" y="19646"/>
                  </a:cubicBezTo>
                  <a:lnTo>
                    <a:pt x="27682" y="19646"/>
                  </a:lnTo>
                  <a:cubicBezTo>
                    <a:pt x="27623" y="19634"/>
                    <a:pt x="27575" y="19610"/>
                    <a:pt x="27527" y="19610"/>
                  </a:cubicBezTo>
                  <a:lnTo>
                    <a:pt x="27480" y="19610"/>
                  </a:lnTo>
                  <a:cubicBezTo>
                    <a:pt x="27527" y="19539"/>
                    <a:pt x="27575" y="19491"/>
                    <a:pt x="27623" y="19431"/>
                  </a:cubicBezTo>
                  <a:close/>
                  <a:moveTo>
                    <a:pt x="27980" y="19598"/>
                  </a:moveTo>
                  <a:cubicBezTo>
                    <a:pt x="27992" y="19610"/>
                    <a:pt x="27992" y="19622"/>
                    <a:pt x="28004" y="19646"/>
                  </a:cubicBezTo>
                  <a:lnTo>
                    <a:pt x="27944" y="19646"/>
                  </a:lnTo>
                  <a:cubicBezTo>
                    <a:pt x="27968" y="19622"/>
                    <a:pt x="27968" y="19610"/>
                    <a:pt x="27980" y="19598"/>
                  </a:cubicBezTo>
                  <a:close/>
                  <a:moveTo>
                    <a:pt x="31147" y="19610"/>
                  </a:moveTo>
                  <a:cubicBezTo>
                    <a:pt x="31147" y="19634"/>
                    <a:pt x="31159" y="19646"/>
                    <a:pt x="31159" y="19646"/>
                  </a:cubicBezTo>
                  <a:lnTo>
                    <a:pt x="31159" y="19658"/>
                  </a:lnTo>
                  <a:lnTo>
                    <a:pt x="31147" y="19658"/>
                  </a:lnTo>
                  <a:lnTo>
                    <a:pt x="31147" y="19610"/>
                  </a:lnTo>
                  <a:close/>
                  <a:moveTo>
                    <a:pt x="31063" y="18991"/>
                  </a:moveTo>
                  <a:cubicBezTo>
                    <a:pt x="31075" y="19050"/>
                    <a:pt x="31099" y="19110"/>
                    <a:pt x="31135" y="19181"/>
                  </a:cubicBezTo>
                  <a:lnTo>
                    <a:pt x="31183" y="19312"/>
                  </a:lnTo>
                  <a:lnTo>
                    <a:pt x="31183" y="19336"/>
                  </a:lnTo>
                  <a:cubicBezTo>
                    <a:pt x="31242" y="19396"/>
                    <a:pt x="31242" y="19479"/>
                    <a:pt x="31254" y="19574"/>
                  </a:cubicBezTo>
                  <a:cubicBezTo>
                    <a:pt x="31254" y="19598"/>
                    <a:pt x="31266" y="19622"/>
                    <a:pt x="31266" y="19658"/>
                  </a:cubicBezTo>
                  <a:cubicBezTo>
                    <a:pt x="31254" y="19658"/>
                    <a:pt x="31254" y="19658"/>
                    <a:pt x="31242" y="19670"/>
                  </a:cubicBezTo>
                  <a:lnTo>
                    <a:pt x="31206" y="19670"/>
                  </a:lnTo>
                  <a:cubicBezTo>
                    <a:pt x="31206" y="19658"/>
                    <a:pt x="31206" y="19658"/>
                    <a:pt x="31194" y="19646"/>
                  </a:cubicBezTo>
                  <a:cubicBezTo>
                    <a:pt x="31159" y="19574"/>
                    <a:pt x="31147" y="19491"/>
                    <a:pt x="31123" y="19431"/>
                  </a:cubicBezTo>
                  <a:cubicBezTo>
                    <a:pt x="31099" y="19408"/>
                    <a:pt x="31099" y="19360"/>
                    <a:pt x="31087" y="19336"/>
                  </a:cubicBezTo>
                  <a:cubicBezTo>
                    <a:pt x="31087" y="19312"/>
                    <a:pt x="31087" y="19300"/>
                    <a:pt x="31075" y="19277"/>
                  </a:cubicBezTo>
                  <a:cubicBezTo>
                    <a:pt x="31075" y="19253"/>
                    <a:pt x="31075" y="19241"/>
                    <a:pt x="31063" y="19217"/>
                  </a:cubicBezTo>
                  <a:cubicBezTo>
                    <a:pt x="31040" y="19134"/>
                    <a:pt x="31040" y="19074"/>
                    <a:pt x="31063" y="19015"/>
                  </a:cubicBezTo>
                  <a:lnTo>
                    <a:pt x="31063" y="18991"/>
                  </a:lnTo>
                  <a:close/>
                  <a:moveTo>
                    <a:pt x="27444" y="19670"/>
                  </a:moveTo>
                  <a:cubicBezTo>
                    <a:pt x="27456" y="19693"/>
                    <a:pt x="27492" y="19693"/>
                    <a:pt x="27515" y="19705"/>
                  </a:cubicBezTo>
                  <a:lnTo>
                    <a:pt x="27432" y="19705"/>
                  </a:lnTo>
                  <a:cubicBezTo>
                    <a:pt x="27432" y="19681"/>
                    <a:pt x="27444" y="19681"/>
                    <a:pt x="27444" y="19670"/>
                  </a:cubicBezTo>
                  <a:close/>
                  <a:moveTo>
                    <a:pt x="41386" y="19610"/>
                  </a:moveTo>
                  <a:cubicBezTo>
                    <a:pt x="41422" y="19658"/>
                    <a:pt x="41434" y="19693"/>
                    <a:pt x="41446" y="19729"/>
                  </a:cubicBezTo>
                  <a:lnTo>
                    <a:pt x="41434" y="19753"/>
                  </a:lnTo>
                  <a:cubicBezTo>
                    <a:pt x="41410" y="19717"/>
                    <a:pt x="41398" y="19693"/>
                    <a:pt x="41374" y="19646"/>
                  </a:cubicBezTo>
                  <a:cubicBezTo>
                    <a:pt x="41374" y="19622"/>
                    <a:pt x="41374" y="19622"/>
                    <a:pt x="41386" y="19610"/>
                  </a:cubicBezTo>
                  <a:close/>
                  <a:moveTo>
                    <a:pt x="41790" y="19691"/>
                  </a:moveTo>
                  <a:lnTo>
                    <a:pt x="41790" y="19691"/>
                  </a:lnTo>
                  <a:cubicBezTo>
                    <a:pt x="41810" y="19730"/>
                    <a:pt x="41827" y="19762"/>
                    <a:pt x="41841" y="19787"/>
                  </a:cubicBezTo>
                  <a:lnTo>
                    <a:pt x="41841" y="19787"/>
                  </a:lnTo>
                  <a:cubicBezTo>
                    <a:pt x="41828" y="19768"/>
                    <a:pt x="41816" y="19749"/>
                    <a:pt x="41803" y="19729"/>
                  </a:cubicBezTo>
                  <a:cubicBezTo>
                    <a:pt x="41799" y="19715"/>
                    <a:pt x="41795" y="19703"/>
                    <a:pt x="41790" y="19691"/>
                  </a:cubicBezTo>
                  <a:close/>
                  <a:moveTo>
                    <a:pt x="27174" y="18938"/>
                  </a:moveTo>
                  <a:cubicBezTo>
                    <a:pt x="27159" y="18959"/>
                    <a:pt x="27146" y="18980"/>
                    <a:pt x="27134" y="19003"/>
                  </a:cubicBezTo>
                  <a:cubicBezTo>
                    <a:pt x="27111" y="19027"/>
                    <a:pt x="27099" y="19050"/>
                    <a:pt x="27087" y="19074"/>
                  </a:cubicBezTo>
                  <a:cubicBezTo>
                    <a:pt x="26992" y="19229"/>
                    <a:pt x="26968" y="19408"/>
                    <a:pt x="26956" y="19527"/>
                  </a:cubicBezTo>
                  <a:lnTo>
                    <a:pt x="26956" y="19670"/>
                  </a:lnTo>
                  <a:lnTo>
                    <a:pt x="26956" y="19729"/>
                  </a:lnTo>
                  <a:cubicBezTo>
                    <a:pt x="26956" y="19729"/>
                    <a:pt x="26968" y="19658"/>
                    <a:pt x="26992" y="19539"/>
                  </a:cubicBezTo>
                  <a:cubicBezTo>
                    <a:pt x="27015" y="19479"/>
                    <a:pt x="27039" y="19420"/>
                    <a:pt x="27087" y="19360"/>
                  </a:cubicBezTo>
                  <a:cubicBezTo>
                    <a:pt x="27146" y="19348"/>
                    <a:pt x="27230" y="19348"/>
                    <a:pt x="27337" y="19324"/>
                  </a:cubicBezTo>
                  <a:lnTo>
                    <a:pt x="27337" y="19324"/>
                  </a:lnTo>
                  <a:cubicBezTo>
                    <a:pt x="27289" y="19420"/>
                    <a:pt x="27230" y="19503"/>
                    <a:pt x="27194" y="19610"/>
                  </a:cubicBezTo>
                  <a:lnTo>
                    <a:pt x="27134" y="19610"/>
                  </a:lnTo>
                  <a:cubicBezTo>
                    <a:pt x="27134" y="19610"/>
                    <a:pt x="27146" y="19610"/>
                    <a:pt x="27194" y="19622"/>
                  </a:cubicBezTo>
                  <a:lnTo>
                    <a:pt x="27146" y="19717"/>
                  </a:lnTo>
                  <a:cubicBezTo>
                    <a:pt x="26992" y="19729"/>
                    <a:pt x="26837" y="19753"/>
                    <a:pt x="26670" y="19765"/>
                  </a:cubicBezTo>
                  <a:cubicBezTo>
                    <a:pt x="26599" y="19777"/>
                    <a:pt x="26503" y="19777"/>
                    <a:pt x="26432" y="19789"/>
                  </a:cubicBezTo>
                  <a:lnTo>
                    <a:pt x="26480" y="19705"/>
                  </a:lnTo>
                  <a:cubicBezTo>
                    <a:pt x="26551" y="19574"/>
                    <a:pt x="26682" y="19420"/>
                    <a:pt x="26813" y="19289"/>
                  </a:cubicBezTo>
                  <a:cubicBezTo>
                    <a:pt x="26920" y="19193"/>
                    <a:pt x="27027" y="19098"/>
                    <a:pt x="27099" y="19003"/>
                  </a:cubicBezTo>
                  <a:lnTo>
                    <a:pt x="27111" y="19003"/>
                  </a:lnTo>
                  <a:cubicBezTo>
                    <a:pt x="27133" y="18981"/>
                    <a:pt x="27155" y="18959"/>
                    <a:pt x="27174" y="18938"/>
                  </a:cubicBezTo>
                  <a:close/>
                  <a:moveTo>
                    <a:pt x="41339" y="19777"/>
                  </a:moveTo>
                  <a:cubicBezTo>
                    <a:pt x="41339" y="19777"/>
                    <a:pt x="41339" y="19789"/>
                    <a:pt x="41362" y="19789"/>
                  </a:cubicBezTo>
                  <a:lnTo>
                    <a:pt x="41327" y="19789"/>
                  </a:lnTo>
                  <a:cubicBezTo>
                    <a:pt x="41327" y="19789"/>
                    <a:pt x="41327" y="19777"/>
                    <a:pt x="41339" y="19777"/>
                  </a:cubicBezTo>
                  <a:close/>
                  <a:moveTo>
                    <a:pt x="26872" y="18812"/>
                  </a:moveTo>
                  <a:lnTo>
                    <a:pt x="26872" y="18812"/>
                  </a:lnTo>
                  <a:cubicBezTo>
                    <a:pt x="26813" y="18919"/>
                    <a:pt x="26742" y="19039"/>
                    <a:pt x="26670" y="19158"/>
                  </a:cubicBezTo>
                  <a:cubicBezTo>
                    <a:pt x="26563" y="19336"/>
                    <a:pt x="26456" y="19515"/>
                    <a:pt x="26420" y="19658"/>
                  </a:cubicBezTo>
                  <a:cubicBezTo>
                    <a:pt x="26396" y="19705"/>
                    <a:pt x="26384" y="19729"/>
                    <a:pt x="26384" y="19765"/>
                  </a:cubicBezTo>
                  <a:cubicBezTo>
                    <a:pt x="26325" y="19765"/>
                    <a:pt x="26277" y="19777"/>
                    <a:pt x="26241" y="19777"/>
                  </a:cubicBezTo>
                  <a:cubicBezTo>
                    <a:pt x="26134" y="19789"/>
                    <a:pt x="26039" y="19812"/>
                    <a:pt x="25956" y="19812"/>
                  </a:cubicBezTo>
                  <a:cubicBezTo>
                    <a:pt x="25968" y="19765"/>
                    <a:pt x="25980" y="19693"/>
                    <a:pt x="26015" y="19634"/>
                  </a:cubicBezTo>
                  <a:cubicBezTo>
                    <a:pt x="26075" y="19455"/>
                    <a:pt x="26182" y="19241"/>
                    <a:pt x="26301" y="19039"/>
                  </a:cubicBezTo>
                  <a:cubicBezTo>
                    <a:pt x="26313" y="19003"/>
                    <a:pt x="26337" y="18979"/>
                    <a:pt x="26360" y="18943"/>
                  </a:cubicBezTo>
                  <a:lnTo>
                    <a:pt x="26360" y="18943"/>
                  </a:lnTo>
                  <a:cubicBezTo>
                    <a:pt x="26337" y="18979"/>
                    <a:pt x="26337" y="19003"/>
                    <a:pt x="26325" y="19015"/>
                  </a:cubicBezTo>
                  <a:cubicBezTo>
                    <a:pt x="26301" y="19110"/>
                    <a:pt x="26277" y="19193"/>
                    <a:pt x="26265" y="19277"/>
                  </a:cubicBezTo>
                  <a:cubicBezTo>
                    <a:pt x="26241" y="19420"/>
                    <a:pt x="26241" y="19527"/>
                    <a:pt x="26241" y="19527"/>
                  </a:cubicBezTo>
                  <a:cubicBezTo>
                    <a:pt x="26241" y="19527"/>
                    <a:pt x="26277" y="19467"/>
                    <a:pt x="26337" y="19312"/>
                  </a:cubicBezTo>
                  <a:cubicBezTo>
                    <a:pt x="26372" y="19241"/>
                    <a:pt x="26420" y="19170"/>
                    <a:pt x="26456" y="19098"/>
                  </a:cubicBezTo>
                  <a:cubicBezTo>
                    <a:pt x="26491" y="19050"/>
                    <a:pt x="26503" y="19015"/>
                    <a:pt x="26539" y="18979"/>
                  </a:cubicBezTo>
                  <a:cubicBezTo>
                    <a:pt x="26563" y="18931"/>
                    <a:pt x="26599" y="18896"/>
                    <a:pt x="26622" y="18872"/>
                  </a:cubicBezTo>
                  <a:cubicBezTo>
                    <a:pt x="26670" y="18860"/>
                    <a:pt x="26694" y="18860"/>
                    <a:pt x="26742" y="18836"/>
                  </a:cubicBezTo>
                  <a:cubicBezTo>
                    <a:pt x="26789" y="18824"/>
                    <a:pt x="26837" y="18824"/>
                    <a:pt x="26872" y="18812"/>
                  </a:cubicBezTo>
                  <a:close/>
                  <a:moveTo>
                    <a:pt x="33242" y="19693"/>
                  </a:moveTo>
                  <a:lnTo>
                    <a:pt x="33242" y="19872"/>
                  </a:lnTo>
                  <a:cubicBezTo>
                    <a:pt x="33159" y="19836"/>
                    <a:pt x="33052" y="19824"/>
                    <a:pt x="32968" y="19812"/>
                  </a:cubicBezTo>
                  <a:lnTo>
                    <a:pt x="32980" y="19777"/>
                  </a:lnTo>
                  <a:cubicBezTo>
                    <a:pt x="32992" y="19777"/>
                    <a:pt x="33028" y="19765"/>
                    <a:pt x="33040" y="19765"/>
                  </a:cubicBezTo>
                  <a:cubicBezTo>
                    <a:pt x="33111" y="19717"/>
                    <a:pt x="33171" y="19705"/>
                    <a:pt x="33242" y="19693"/>
                  </a:cubicBezTo>
                  <a:close/>
                  <a:moveTo>
                    <a:pt x="25420" y="19896"/>
                  </a:moveTo>
                  <a:cubicBezTo>
                    <a:pt x="25420" y="19896"/>
                    <a:pt x="25432" y="19908"/>
                    <a:pt x="25444" y="19908"/>
                  </a:cubicBezTo>
                  <a:cubicBezTo>
                    <a:pt x="25432" y="19896"/>
                    <a:pt x="25420" y="19896"/>
                    <a:pt x="25420" y="19896"/>
                  </a:cubicBezTo>
                  <a:close/>
                  <a:moveTo>
                    <a:pt x="33564" y="19598"/>
                  </a:moveTo>
                  <a:lnTo>
                    <a:pt x="33564" y="19622"/>
                  </a:lnTo>
                  <a:cubicBezTo>
                    <a:pt x="33576" y="19717"/>
                    <a:pt x="33576" y="19824"/>
                    <a:pt x="33588" y="19943"/>
                  </a:cubicBezTo>
                  <a:lnTo>
                    <a:pt x="33409" y="19896"/>
                  </a:lnTo>
                  <a:cubicBezTo>
                    <a:pt x="33445" y="19801"/>
                    <a:pt x="33469" y="19705"/>
                    <a:pt x="33480" y="19610"/>
                  </a:cubicBezTo>
                  <a:cubicBezTo>
                    <a:pt x="33516" y="19610"/>
                    <a:pt x="33528" y="19598"/>
                    <a:pt x="33564" y="19598"/>
                  </a:cubicBezTo>
                  <a:close/>
                  <a:moveTo>
                    <a:pt x="33873" y="19503"/>
                  </a:moveTo>
                  <a:cubicBezTo>
                    <a:pt x="33921" y="19586"/>
                    <a:pt x="33945" y="19670"/>
                    <a:pt x="33957" y="19765"/>
                  </a:cubicBezTo>
                  <a:cubicBezTo>
                    <a:pt x="33981" y="19884"/>
                    <a:pt x="33981" y="19967"/>
                    <a:pt x="33957" y="20062"/>
                  </a:cubicBezTo>
                  <a:cubicBezTo>
                    <a:pt x="33897" y="20051"/>
                    <a:pt x="33838" y="20015"/>
                    <a:pt x="33778" y="20003"/>
                  </a:cubicBezTo>
                  <a:cubicBezTo>
                    <a:pt x="33814" y="19872"/>
                    <a:pt x="33826" y="19729"/>
                    <a:pt x="33826" y="19610"/>
                  </a:cubicBezTo>
                  <a:lnTo>
                    <a:pt x="33826" y="19527"/>
                  </a:lnTo>
                  <a:cubicBezTo>
                    <a:pt x="33838" y="19527"/>
                    <a:pt x="33861" y="19527"/>
                    <a:pt x="33873" y="19503"/>
                  </a:cubicBezTo>
                  <a:close/>
                  <a:moveTo>
                    <a:pt x="34135" y="19479"/>
                  </a:moveTo>
                  <a:lnTo>
                    <a:pt x="34135" y="19551"/>
                  </a:lnTo>
                  <a:cubicBezTo>
                    <a:pt x="34135" y="19681"/>
                    <a:pt x="34171" y="19872"/>
                    <a:pt x="34195" y="20051"/>
                  </a:cubicBezTo>
                  <a:lnTo>
                    <a:pt x="34195" y="20110"/>
                  </a:lnTo>
                  <a:cubicBezTo>
                    <a:pt x="34171" y="20110"/>
                    <a:pt x="34135" y="20086"/>
                    <a:pt x="34111" y="20086"/>
                  </a:cubicBezTo>
                  <a:cubicBezTo>
                    <a:pt x="34076" y="20086"/>
                    <a:pt x="34064" y="20074"/>
                    <a:pt x="34040" y="20074"/>
                  </a:cubicBezTo>
                  <a:cubicBezTo>
                    <a:pt x="34076" y="19979"/>
                    <a:pt x="34111" y="19884"/>
                    <a:pt x="34123" y="19777"/>
                  </a:cubicBezTo>
                  <a:cubicBezTo>
                    <a:pt x="34135" y="19670"/>
                    <a:pt x="34135" y="19574"/>
                    <a:pt x="34123" y="19479"/>
                  </a:cubicBezTo>
                  <a:close/>
                  <a:moveTo>
                    <a:pt x="34433" y="19539"/>
                  </a:moveTo>
                  <a:cubicBezTo>
                    <a:pt x="34469" y="19562"/>
                    <a:pt x="34481" y="19610"/>
                    <a:pt x="34492" y="19658"/>
                  </a:cubicBezTo>
                  <a:cubicBezTo>
                    <a:pt x="34528" y="19717"/>
                    <a:pt x="34540" y="19801"/>
                    <a:pt x="34552" y="19884"/>
                  </a:cubicBezTo>
                  <a:cubicBezTo>
                    <a:pt x="34552" y="19920"/>
                    <a:pt x="34552" y="19955"/>
                    <a:pt x="34576" y="20003"/>
                  </a:cubicBezTo>
                  <a:lnTo>
                    <a:pt x="34576" y="20122"/>
                  </a:lnTo>
                  <a:lnTo>
                    <a:pt x="34576" y="20170"/>
                  </a:lnTo>
                  <a:cubicBezTo>
                    <a:pt x="34516" y="20170"/>
                    <a:pt x="34445" y="20146"/>
                    <a:pt x="34373" y="20134"/>
                  </a:cubicBezTo>
                  <a:cubicBezTo>
                    <a:pt x="34350" y="20110"/>
                    <a:pt x="34362" y="20074"/>
                    <a:pt x="34362" y="20051"/>
                  </a:cubicBezTo>
                  <a:cubicBezTo>
                    <a:pt x="34373" y="19872"/>
                    <a:pt x="34397" y="19705"/>
                    <a:pt x="34421" y="19586"/>
                  </a:cubicBezTo>
                  <a:cubicBezTo>
                    <a:pt x="34421" y="19562"/>
                    <a:pt x="34433" y="19551"/>
                    <a:pt x="34433" y="19539"/>
                  </a:cubicBezTo>
                  <a:close/>
                  <a:moveTo>
                    <a:pt x="32623" y="20170"/>
                  </a:moveTo>
                  <a:cubicBezTo>
                    <a:pt x="32623" y="20170"/>
                    <a:pt x="32623" y="20182"/>
                    <a:pt x="32611" y="20182"/>
                  </a:cubicBezTo>
                  <a:lnTo>
                    <a:pt x="32623" y="20170"/>
                  </a:lnTo>
                  <a:close/>
                  <a:moveTo>
                    <a:pt x="34540" y="20193"/>
                  </a:moveTo>
                  <a:lnTo>
                    <a:pt x="34540" y="20217"/>
                  </a:lnTo>
                  <a:cubicBezTo>
                    <a:pt x="34492" y="20205"/>
                    <a:pt x="34469" y="20193"/>
                    <a:pt x="34433" y="20193"/>
                  </a:cubicBezTo>
                  <a:close/>
                  <a:moveTo>
                    <a:pt x="34659" y="20062"/>
                  </a:moveTo>
                  <a:lnTo>
                    <a:pt x="34659" y="20146"/>
                  </a:lnTo>
                  <a:lnTo>
                    <a:pt x="34659" y="20182"/>
                  </a:lnTo>
                  <a:cubicBezTo>
                    <a:pt x="34659" y="20205"/>
                    <a:pt x="34659" y="20229"/>
                    <a:pt x="34647" y="20241"/>
                  </a:cubicBezTo>
                  <a:cubicBezTo>
                    <a:pt x="34623" y="20241"/>
                    <a:pt x="34612" y="20217"/>
                    <a:pt x="34600" y="20217"/>
                  </a:cubicBezTo>
                  <a:cubicBezTo>
                    <a:pt x="34612" y="20217"/>
                    <a:pt x="34635" y="20205"/>
                    <a:pt x="34635" y="20182"/>
                  </a:cubicBezTo>
                  <a:cubicBezTo>
                    <a:pt x="34647" y="20170"/>
                    <a:pt x="34647" y="20146"/>
                    <a:pt x="34647" y="20134"/>
                  </a:cubicBezTo>
                  <a:cubicBezTo>
                    <a:pt x="34647" y="20122"/>
                    <a:pt x="34659" y="20086"/>
                    <a:pt x="34659" y="20062"/>
                  </a:cubicBezTo>
                  <a:close/>
                  <a:moveTo>
                    <a:pt x="34897" y="19812"/>
                  </a:moveTo>
                  <a:cubicBezTo>
                    <a:pt x="34909" y="19896"/>
                    <a:pt x="34933" y="19991"/>
                    <a:pt x="34945" y="20086"/>
                  </a:cubicBezTo>
                  <a:lnTo>
                    <a:pt x="34945" y="20324"/>
                  </a:lnTo>
                  <a:cubicBezTo>
                    <a:pt x="34897" y="20313"/>
                    <a:pt x="34838" y="20301"/>
                    <a:pt x="34790" y="20289"/>
                  </a:cubicBezTo>
                  <a:cubicBezTo>
                    <a:pt x="34814" y="20253"/>
                    <a:pt x="34814" y="20217"/>
                    <a:pt x="34826" y="20182"/>
                  </a:cubicBezTo>
                  <a:cubicBezTo>
                    <a:pt x="34850" y="20051"/>
                    <a:pt x="34885" y="19932"/>
                    <a:pt x="34897" y="19812"/>
                  </a:cubicBezTo>
                  <a:close/>
                  <a:moveTo>
                    <a:pt x="30147" y="20301"/>
                  </a:moveTo>
                  <a:cubicBezTo>
                    <a:pt x="30171" y="20313"/>
                    <a:pt x="30171" y="20324"/>
                    <a:pt x="30182" y="20348"/>
                  </a:cubicBezTo>
                  <a:lnTo>
                    <a:pt x="30159" y="20360"/>
                  </a:lnTo>
                  <a:cubicBezTo>
                    <a:pt x="30135" y="20324"/>
                    <a:pt x="30123" y="20313"/>
                    <a:pt x="30087" y="20313"/>
                  </a:cubicBezTo>
                  <a:cubicBezTo>
                    <a:pt x="30111" y="20301"/>
                    <a:pt x="30135" y="20301"/>
                    <a:pt x="30147" y="20301"/>
                  </a:cubicBezTo>
                  <a:close/>
                  <a:moveTo>
                    <a:pt x="35124" y="19955"/>
                  </a:moveTo>
                  <a:cubicBezTo>
                    <a:pt x="35135" y="19991"/>
                    <a:pt x="35135" y="20015"/>
                    <a:pt x="35147" y="20062"/>
                  </a:cubicBezTo>
                  <a:cubicBezTo>
                    <a:pt x="35183" y="20182"/>
                    <a:pt x="35183" y="20301"/>
                    <a:pt x="35183" y="20408"/>
                  </a:cubicBezTo>
                  <a:lnTo>
                    <a:pt x="35052" y="20360"/>
                  </a:lnTo>
                  <a:cubicBezTo>
                    <a:pt x="35064" y="20289"/>
                    <a:pt x="35088" y="20193"/>
                    <a:pt x="35112" y="20110"/>
                  </a:cubicBezTo>
                  <a:cubicBezTo>
                    <a:pt x="35124" y="20062"/>
                    <a:pt x="35124" y="20015"/>
                    <a:pt x="35124" y="19955"/>
                  </a:cubicBezTo>
                  <a:close/>
                  <a:moveTo>
                    <a:pt x="32206" y="20313"/>
                  </a:moveTo>
                  <a:cubicBezTo>
                    <a:pt x="32230" y="20313"/>
                    <a:pt x="32254" y="20324"/>
                    <a:pt x="32278" y="20360"/>
                  </a:cubicBezTo>
                  <a:cubicBezTo>
                    <a:pt x="32266" y="20384"/>
                    <a:pt x="32254" y="20420"/>
                    <a:pt x="32230" y="20432"/>
                  </a:cubicBezTo>
                  <a:lnTo>
                    <a:pt x="32230" y="20443"/>
                  </a:lnTo>
                  <a:lnTo>
                    <a:pt x="32218" y="20432"/>
                  </a:lnTo>
                  <a:cubicBezTo>
                    <a:pt x="32195" y="20408"/>
                    <a:pt x="32171" y="20372"/>
                    <a:pt x="32147" y="20360"/>
                  </a:cubicBezTo>
                  <a:cubicBezTo>
                    <a:pt x="32159" y="20348"/>
                    <a:pt x="32171" y="20348"/>
                    <a:pt x="32171" y="20324"/>
                  </a:cubicBezTo>
                  <a:cubicBezTo>
                    <a:pt x="32195" y="20324"/>
                    <a:pt x="32195" y="20313"/>
                    <a:pt x="32206" y="20313"/>
                  </a:cubicBezTo>
                  <a:close/>
                  <a:moveTo>
                    <a:pt x="30111" y="20432"/>
                  </a:moveTo>
                  <a:lnTo>
                    <a:pt x="30111" y="20432"/>
                  </a:lnTo>
                  <a:cubicBezTo>
                    <a:pt x="30147" y="20443"/>
                    <a:pt x="30182" y="20467"/>
                    <a:pt x="30230" y="20467"/>
                  </a:cubicBezTo>
                  <a:cubicBezTo>
                    <a:pt x="30206" y="20467"/>
                    <a:pt x="30194" y="20479"/>
                    <a:pt x="30171" y="20479"/>
                  </a:cubicBezTo>
                  <a:lnTo>
                    <a:pt x="30123" y="20479"/>
                  </a:lnTo>
                  <a:cubicBezTo>
                    <a:pt x="30123" y="20467"/>
                    <a:pt x="30123" y="20443"/>
                    <a:pt x="30111" y="20432"/>
                  </a:cubicBezTo>
                  <a:close/>
                  <a:moveTo>
                    <a:pt x="33004" y="20265"/>
                  </a:moveTo>
                  <a:lnTo>
                    <a:pt x="33004" y="20265"/>
                  </a:lnTo>
                  <a:cubicBezTo>
                    <a:pt x="32968" y="20324"/>
                    <a:pt x="32933" y="20408"/>
                    <a:pt x="32909" y="20491"/>
                  </a:cubicBezTo>
                  <a:cubicBezTo>
                    <a:pt x="32885" y="20479"/>
                    <a:pt x="32885" y="20467"/>
                    <a:pt x="32873" y="20443"/>
                  </a:cubicBezTo>
                  <a:cubicBezTo>
                    <a:pt x="32909" y="20396"/>
                    <a:pt x="32933" y="20360"/>
                    <a:pt x="32968" y="20324"/>
                  </a:cubicBezTo>
                  <a:cubicBezTo>
                    <a:pt x="32980" y="20313"/>
                    <a:pt x="32992" y="20277"/>
                    <a:pt x="33004" y="20265"/>
                  </a:cubicBezTo>
                  <a:close/>
                  <a:moveTo>
                    <a:pt x="35481" y="20110"/>
                  </a:moveTo>
                  <a:cubicBezTo>
                    <a:pt x="35481" y="20170"/>
                    <a:pt x="35493" y="20241"/>
                    <a:pt x="35493" y="20301"/>
                  </a:cubicBezTo>
                  <a:cubicBezTo>
                    <a:pt x="35493" y="20360"/>
                    <a:pt x="35493" y="20432"/>
                    <a:pt x="35481" y="20491"/>
                  </a:cubicBezTo>
                  <a:cubicBezTo>
                    <a:pt x="35445" y="20479"/>
                    <a:pt x="35409" y="20479"/>
                    <a:pt x="35374" y="20467"/>
                  </a:cubicBezTo>
                  <a:cubicBezTo>
                    <a:pt x="35409" y="20408"/>
                    <a:pt x="35433" y="20313"/>
                    <a:pt x="35445" y="20241"/>
                  </a:cubicBezTo>
                  <a:cubicBezTo>
                    <a:pt x="35469" y="20193"/>
                    <a:pt x="35481" y="20146"/>
                    <a:pt x="35481" y="20110"/>
                  </a:cubicBezTo>
                  <a:close/>
                  <a:moveTo>
                    <a:pt x="31802" y="20479"/>
                  </a:moveTo>
                  <a:cubicBezTo>
                    <a:pt x="31802" y="20479"/>
                    <a:pt x="31813" y="20491"/>
                    <a:pt x="31814" y="20503"/>
                  </a:cubicBezTo>
                  <a:lnTo>
                    <a:pt x="31814" y="20503"/>
                  </a:lnTo>
                  <a:cubicBezTo>
                    <a:pt x="31813" y="20491"/>
                    <a:pt x="31802" y="20491"/>
                    <a:pt x="31802" y="20479"/>
                  </a:cubicBezTo>
                  <a:close/>
                  <a:moveTo>
                    <a:pt x="35016" y="20443"/>
                  </a:moveTo>
                  <a:cubicBezTo>
                    <a:pt x="35076" y="20467"/>
                    <a:pt x="35124" y="20467"/>
                    <a:pt x="35183" y="20479"/>
                  </a:cubicBezTo>
                  <a:cubicBezTo>
                    <a:pt x="35183" y="20503"/>
                    <a:pt x="35183" y="20515"/>
                    <a:pt x="35171" y="20551"/>
                  </a:cubicBezTo>
                  <a:cubicBezTo>
                    <a:pt x="35112" y="20515"/>
                    <a:pt x="35064" y="20491"/>
                    <a:pt x="35004" y="20479"/>
                  </a:cubicBezTo>
                  <a:cubicBezTo>
                    <a:pt x="35004" y="20467"/>
                    <a:pt x="35016" y="20467"/>
                    <a:pt x="35016" y="20443"/>
                  </a:cubicBezTo>
                  <a:close/>
                  <a:moveTo>
                    <a:pt x="29587" y="20479"/>
                  </a:moveTo>
                  <a:cubicBezTo>
                    <a:pt x="29611" y="20479"/>
                    <a:pt x="29635" y="20491"/>
                    <a:pt x="29647" y="20491"/>
                  </a:cubicBezTo>
                  <a:cubicBezTo>
                    <a:pt x="29659" y="20527"/>
                    <a:pt x="29659" y="20539"/>
                    <a:pt x="29670" y="20563"/>
                  </a:cubicBezTo>
                  <a:cubicBezTo>
                    <a:pt x="29659" y="20551"/>
                    <a:pt x="29647" y="20551"/>
                    <a:pt x="29635" y="20539"/>
                  </a:cubicBezTo>
                  <a:cubicBezTo>
                    <a:pt x="29599" y="20503"/>
                    <a:pt x="29599" y="20491"/>
                    <a:pt x="29587" y="20479"/>
                  </a:cubicBezTo>
                  <a:close/>
                  <a:moveTo>
                    <a:pt x="32040" y="20467"/>
                  </a:moveTo>
                  <a:cubicBezTo>
                    <a:pt x="32064" y="20479"/>
                    <a:pt x="32087" y="20503"/>
                    <a:pt x="32111" y="20515"/>
                  </a:cubicBezTo>
                  <a:cubicBezTo>
                    <a:pt x="32135" y="20551"/>
                    <a:pt x="32147" y="20563"/>
                    <a:pt x="32159" y="20586"/>
                  </a:cubicBezTo>
                  <a:cubicBezTo>
                    <a:pt x="32135" y="20586"/>
                    <a:pt x="32099" y="20586"/>
                    <a:pt x="32064" y="20563"/>
                  </a:cubicBezTo>
                  <a:cubicBezTo>
                    <a:pt x="32052" y="20551"/>
                    <a:pt x="32040" y="20515"/>
                    <a:pt x="32028" y="20491"/>
                  </a:cubicBezTo>
                  <a:cubicBezTo>
                    <a:pt x="32028" y="20479"/>
                    <a:pt x="32040" y="20479"/>
                    <a:pt x="32040" y="20467"/>
                  </a:cubicBezTo>
                  <a:close/>
                  <a:moveTo>
                    <a:pt x="35254" y="20491"/>
                  </a:moveTo>
                  <a:cubicBezTo>
                    <a:pt x="35254" y="20515"/>
                    <a:pt x="35254" y="20551"/>
                    <a:pt x="35243" y="20586"/>
                  </a:cubicBezTo>
                  <a:cubicBezTo>
                    <a:pt x="35243" y="20586"/>
                    <a:pt x="35219" y="20586"/>
                    <a:pt x="35219" y="20563"/>
                  </a:cubicBezTo>
                  <a:cubicBezTo>
                    <a:pt x="35243" y="20551"/>
                    <a:pt x="35243" y="20515"/>
                    <a:pt x="35254" y="20491"/>
                  </a:cubicBezTo>
                  <a:close/>
                  <a:moveTo>
                    <a:pt x="33742" y="20515"/>
                  </a:moveTo>
                  <a:cubicBezTo>
                    <a:pt x="33742" y="20539"/>
                    <a:pt x="33742" y="20563"/>
                    <a:pt x="33719" y="20598"/>
                  </a:cubicBezTo>
                  <a:cubicBezTo>
                    <a:pt x="33719" y="20563"/>
                    <a:pt x="33742" y="20539"/>
                    <a:pt x="33742" y="20515"/>
                  </a:cubicBezTo>
                  <a:close/>
                  <a:moveTo>
                    <a:pt x="32397" y="20420"/>
                  </a:moveTo>
                  <a:cubicBezTo>
                    <a:pt x="32445" y="20420"/>
                    <a:pt x="32468" y="20432"/>
                    <a:pt x="32504" y="20467"/>
                  </a:cubicBezTo>
                  <a:cubicBezTo>
                    <a:pt x="32468" y="20515"/>
                    <a:pt x="32457" y="20586"/>
                    <a:pt x="32445" y="20622"/>
                  </a:cubicBezTo>
                  <a:lnTo>
                    <a:pt x="32397" y="20622"/>
                  </a:lnTo>
                  <a:cubicBezTo>
                    <a:pt x="32385" y="20610"/>
                    <a:pt x="32373" y="20610"/>
                    <a:pt x="32373" y="20598"/>
                  </a:cubicBezTo>
                  <a:cubicBezTo>
                    <a:pt x="32349" y="20586"/>
                    <a:pt x="32337" y="20563"/>
                    <a:pt x="32314" y="20551"/>
                  </a:cubicBezTo>
                  <a:cubicBezTo>
                    <a:pt x="32326" y="20539"/>
                    <a:pt x="32326" y="20527"/>
                    <a:pt x="32337" y="20503"/>
                  </a:cubicBezTo>
                  <a:cubicBezTo>
                    <a:pt x="32349" y="20479"/>
                    <a:pt x="32373" y="20467"/>
                    <a:pt x="32385" y="20432"/>
                  </a:cubicBezTo>
                  <a:lnTo>
                    <a:pt x="32397" y="20420"/>
                  </a:lnTo>
                  <a:close/>
                  <a:moveTo>
                    <a:pt x="32766" y="20598"/>
                  </a:moveTo>
                  <a:cubicBezTo>
                    <a:pt x="32802" y="20610"/>
                    <a:pt x="32814" y="20622"/>
                    <a:pt x="32849" y="20646"/>
                  </a:cubicBezTo>
                  <a:cubicBezTo>
                    <a:pt x="32849" y="20658"/>
                    <a:pt x="32826" y="20670"/>
                    <a:pt x="32826" y="20670"/>
                  </a:cubicBezTo>
                  <a:cubicBezTo>
                    <a:pt x="32814" y="20670"/>
                    <a:pt x="32790" y="20670"/>
                    <a:pt x="32766" y="20658"/>
                  </a:cubicBezTo>
                  <a:lnTo>
                    <a:pt x="32730" y="20658"/>
                  </a:lnTo>
                  <a:cubicBezTo>
                    <a:pt x="32742" y="20634"/>
                    <a:pt x="32754" y="20610"/>
                    <a:pt x="32766" y="20598"/>
                  </a:cubicBezTo>
                  <a:close/>
                  <a:moveTo>
                    <a:pt x="35362" y="20515"/>
                  </a:moveTo>
                  <a:cubicBezTo>
                    <a:pt x="35409" y="20539"/>
                    <a:pt x="35445" y="20539"/>
                    <a:pt x="35481" y="20551"/>
                  </a:cubicBezTo>
                  <a:cubicBezTo>
                    <a:pt x="35481" y="20610"/>
                    <a:pt x="35469" y="20658"/>
                    <a:pt x="35445" y="20694"/>
                  </a:cubicBezTo>
                  <a:cubicBezTo>
                    <a:pt x="35409" y="20670"/>
                    <a:pt x="35362" y="20658"/>
                    <a:pt x="35314" y="20622"/>
                  </a:cubicBezTo>
                  <a:cubicBezTo>
                    <a:pt x="35326" y="20586"/>
                    <a:pt x="35350" y="20551"/>
                    <a:pt x="35362" y="20515"/>
                  </a:cubicBezTo>
                  <a:close/>
                  <a:moveTo>
                    <a:pt x="33159" y="20360"/>
                  </a:moveTo>
                  <a:cubicBezTo>
                    <a:pt x="33159" y="20360"/>
                    <a:pt x="33171" y="20360"/>
                    <a:pt x="33171" y="20372"/>
                  </a:cubicBezTo>
                  <a:cubicBezTo>
                    <a:pt x="33183" y="20384"/>
                    <a:pt x="33207" y="20384"/>
                    <a:pt x="33219" y="20408"/>
                  </a:cubicBezTo>
                  <a:cubicBezTo>
                    <a:pt x="33219" y="20420"/>
                    <a:pt x="33219" y="20443"/>
                    <a:pt x="33207" y="20467"/>
                  </a:cubicBezTo>
                  <a:cubicBezTo>
                    <a:pt x="33207" y="20479"/>
                    <a:pt x="33183" y="20503"/>
                    <a:pt x="33183" y="20539"/>
                  </a:cubicBezTo>
                  <a:cubicBezTo>
                    <a:pt x="33171" y="20586"/>
                    <a:pt x="33159" y="20646"/>
                    <a:pt x="33135" y="20682"/>
                  </a:cubicBezTo>
                  <a:cubicBezTo>
                    <a:pt x="33135" y="20705"/>
                    <a:pt x="33135" y="20717"/>
                    <a:pt x="33123" y="20717"/>
                  </a:cubicBezTo>
                  <a:cubicBezTo>
                    <a:pt x="33099" y="20682"/>
                    <a:pt x="33052" y="20658"/>
                    <a:pt x="33016" y="20610"/>
                  </a:cubicBezTo>
                  <a:cubicBezTo>
                    <a:pt x="33040" y="20598"/>
                    <a:pt x="33040" y="20563"/>
                    <a:pt x="33052" y="20551"/>
                  </a:cubicBezTo>
                  <a:cubicBezTo>
                    <a:pt x="33099" y="20479"/>
                    <a:pt x="33123" y="20408"/>
                    <a:pt x="33159" y="20360"/>
                  </a:cubicBezTo>
                  <a:close/>
                  <a:moveTo>
                    <a:pt x="33897" y="20610"/>
                  </a:moveTo>
                  <a:lnTo>
                    <a:pt x="33897" y="20717"/>
                  </a:lnTo>
                  <a:lnTo>
                    <a:pt x="33897" y="20741"/>
                  </a:lnTo>
                  <a:cubicBezTo>
                    <a:pt x="33885" y="20741"/>
                    <a:pt x="33885" y="20729"/>
                    <a:pt x="33873" y="20729"/>
                  </a:cubicBezTo>
                  <a:cubicBezTo>
                    <a:pt x="33885" y="20682"/>
                    <a:pt x="33897" y="20634"/>
                    <a:pt x="33897" y="20610"/>
                  </a:cubicBezTo>
                  <a:close/>
                  <a:moveTo>
                    <a:pt x="26801" y="20694"/>
                  </a:moveTo>
                  <a:cubicBezTo>
                    <a:pt x="26801" y="20717"/>
                    <a:pt x="26801" y="20741"/>
                    <a:pt x="26789" y="20753"/>
                  </a:cubicBezTo>
                  <a:cubicBezTo>
                    <a:pt x="26768" y="20767"/>
                    <a:pt x="26755" y="20773"/>
                    <a:pt x="26746" y="20773"/>
                  </a:cubicBezTo>
                  <a:cubicBezTo>
                    <a:pt x="26739" y="20773"/>
                    <a:pt x="26735" y="20770"/>
                    <a:pt x="26730" y="20765"/>
                  </a:cubicBezTo>
                  <a:cubicBezTo>
                    <a:pt x="26730" y="20741"/>
                    <a:pt x="26730" y="20729"/>
                    <a:pt x="26742" y="20717"/>
                  </a:cubicBezTo>
                  <a:cubicBezTo>
                    <a:pt x="26753" y="20717"/>
                    <a:pt x="26777" y="20717"/>
                    <a:pt x="26789" y="20694"/>
                  </a:cubicBezTo>
                  <a:close/>
                  <a:moveTo>
                    <a:pt x="35683" y="20015"/>
                  </a:moveTo>
                  <a:cubicBezTo>
                    <a:pt x="35719" y="20074"/>
                    <a:pt x="35731" y="20134"/>
                    <a:pt x="35743" y="20205"/>
                  </a:cubicBezTo>
                  <a:cubicBezTo>
                    <a:pt x="35790" y="20408"/>
                    <a:pt x="35790" y="20610"/>
                    <a:pt x="35778" y="20777"/>
                  </a:cubicBezTo>
                  <a:cubicBezTo>
                    <a:pt x="35719" y="20765"/>
                    <a:pt x="35635" y="20741"/>
                    <a:pt x="35576" y="20741"/>
                  </a:cubicBezTo>
                  <a:cubicBezTo>
                    <a:pt x="35564" y="20741"/>
                    <a:pt x="35540" y="20729"/>
                    <a:pt x="35516" y="20729"/>
                  </a:cubicBezTo>
                  <a:lnTo>
                    <a:pt x="35505" y="20729"/>
                  </a:lnTo>
                  <a:cubicBezTo>
                    <a:pt x="35540" y="20670"/>
                    <a:pt x="35564" y="20610"/>
                    <a:pt x="35588" y="20551"/>
                  </a:cubicBezTo>
                  <a:lnTo>
                    <a:pt x="35707" y="20551"/>
                  </a:lnTo>
                  <a:cubicBezTo>
                    <a:pt x="35731" y="20551"/>
                    <a:pt x="35743" y="20551"/>
                    <a:pt x="35743" y="20539"/>
                  </a:cubicBezTo>
                  <a:lnTo>
                    <a:pt x="35707" y="20539"/>
                  </a:lnTo>
                  <a:cubicBezTo>
                    <a:pt x="35671" y="20539"/>
                    <a:pt x="35624" y="20539"/>
                    <a:pt x="35588" y="20515"/>
                  </a:cubicBezTo>
                  <a:cubicBezTo>
                    <a:pt x="35612" y="20467"/>
                    <a:pt x="35624" y="20384"/>
                    <a:pt x="35635" y="20313"/>
                  </a:cubicBezTo>
                  <a:cubicBezTo>
                    <a:pt x="35671" y="20205"/>
                    <a:pt x="35671" y="20110"/>
                    <a:pt x="35683" y="20015"/>
                  </a:cubicBezTo>
                  <a:close/>
                  <a:moveTo>
                    <a:pt x="32552" y="20765"/>
                  </a:moveTo>
                  <a:cubicBezTo>
                    <a:pt x="32528" y="20777"/>
                    <a:pt x="32528" y="20789"/>
                    <a:pt x="32516" y="20813"/>
                  </a:cubicBezTo>
                  <a:cubicBezTo>
                    <a:pt x="32504" y="20813"/>
                    <a:pt x="32504" y="20801"/>
                    <a:pt x="32504" y="20801"/>
                  </a:cubicBezTo>
                  <a:cubicBezTo>
                    <a:pt x="32516" y="20789"/>
                    <a:pt x="32516" y="20777"/>
                    <a:pt x="32528" y="20765"/>
                  </a:cubicBezTo>
                  <a:close/>
                  <a:moveTo>
                    <a:pt x="35897" y="20086"/>
                  </a:moveTo>
                  <a:cubicBezTo>
                    <a:pt x="35909" y="20122"/>
                    <a:pt x="35921" y="20134"/>
                    <a:pt x="35945" y="20170"/>
                  </a:cubicBezTo>
                  <a:cubicBezTo>
                    <a:pt x="35957" y="20217"/>
                    <a:pt x="35981" y="20289"/>
                    <a:pt x="36005" y="20348"/>
                  </a:cubicBezTo>
                  <a:lnTo>
                    <a:pt x="36005" y="20372"/>
                  </a:lnTo>
                  <a:cubicBezTo>
                    <a:pt x="36005" y="20479"/>
                    <a:pt x="35981" y="20622"/>
                    <a:pt x="35957" y="20777"/>
                  </a:cubicBezTo>
                  <a:cubicBezTo>
                    <a:pt x="35957" y="20789"/>
                    <a:pt x="35933" y="20801"/>
                    <a:pt x="35933" y="20813"/>
                  </a:cubicBezTo>
                  <a:cubicBezTo>
                    <a:pt x="35909" y="20813"/>
                    <a:pt x="35886" y="20801"/>
                    <a:pt x="35838" y="20801"/>
                  </a:cubicBezTo>
                  <a:lnTo>
                    <a:pt x="35814" y="20801"/>
                  </a:lnTo>
                  <a:cubicBezTo>
                    <a:pt x="35862" y="20717"/>
                    <a:pt x="35886" y="20646"/>
                    <a:pt x="35897" y="20539"/>
                  </a:cubicBezTo>
                  <a:cubicBezTo>
                    <a:pt x="35909" y="20479"/>
                    <a:pt x="35909" y="20432"/>
                    <a:pt x="35909" y="20372"/>
                  </a:cubicBezTo>
                  <a:lnTo>
                    <a:pt x="35909" y="20193"/>
                  </a:lnTo>
                  <a:cubicBezTo>
                    <a:pt x="35909" y="20170"/>
                    <a:pt x="35909" y="20122"/>
                    <a:pt x="35897" y="20086"/>
                  </a:cubicBezTo>
                  <a:close/>
                  <a:moveTo>
                    <a:pt x="36076" y="20694"/>
                  </a:moveTo>
                  <a:lnTo>
                    <a:pt x="36076" y="20813"/>
                  </a:lnTo>
                  <a:lnTo>
                    <a:pt x="36028" y="20813"/>
                  </a:lnTo>
                  <a:cubicBezTo>
                    <a:pt x="36028" y="20801"/>
                    <a:pt x="36040" y="20801"/>
                    <a:pt x="36040" y="20789"/>
                  </a:cubicBezTo>
                  <a:cubicBezTo>
                    <a:pt x="36064" y="20765"/>
                    <a:pt x="36064" y="20729"/>
                    <a:pt x="36076" y="20694"/>
                  </a:cubicBezTo>
                  <a:close/>
                  <a:moveTo>
                    <a:pt x="32278" y="20682"/>
                  </a:moveTo>
                  <a:cubicBezTo>
                    <a:pt x="32314" y="20717"/>
                    <a:pt x="32337" y="20741"/>
                    <a:pt x="32373" y="20789"/>
                  </a:cubicBezTo>
                  <a:cubicBezTo>
                    <a:pt x="32349" y="20801"/>
                    <a:pt x="32337" y="20836"/>
                    <a:pt x="32326" y="20848"/>
                  </a:cubicBezTo>
                  <a:cubicBezTo>
                    <a:pt x="32290" y="20813"/>
                    <a:pt x="32254" y="20801"/>
                    <a:pt x="32218" y="20789"/>
                  </a:cubicBezTo>
                  <a:cubicBezTo>
                    <a:pt x="32218" y="20777"/>
                    <a:pt x="32206" y="20777"/>
                    <a:pt x="32206" y="20765"/>
                  </a:cubicBezTo>
                  <a:cubicBezTo>
                    <a:pt x="32206" y="20741"/>
                    <a:pt x="32218" y="20741"/>
                    <a:pt x="32218" y="20729"/>
                  </a:cubicBezTo>
                  <a:cubicBezTo>
                    <a:pt x="32230" y="20717"/>
                    <a:pt x="32230" y="20705"/>
                    <a:pt x="32254" y="20682"/>
                  </a:cubicBezTo>
                  <a:close/>
                  <a:moveTo>
                    <a:pt x="26703" y="20866"/>
                  </a:moveTo>
                  <a:cubicBezTo>
                    <a:pt x="26706" y="20866"/>
                    <a:pt x="26706" y="20872"/>
                    <a:pt x="26694" y="20884"/>
                  </a:cubicBezTo>
                  <a:cubicBezTo>
                    <a:pt x="26694" y="20872"/>
                    <a:pt x="26700" y="20866"/>
                    <a:pt x="26703" y="20866"/>
                  </a:cubicBezTo>
                  <a:close/>
                  <a:moveTo>
                    <a:pt x="35921" y="20848"/>
                  </a:moveTo>
                  <a:cubicBezTo>
                    <a:pt x="35921" y="20860"/>
                    <a:pt x="35909" y="20896"/>
                    <a:pt x="35897" y="20908"/>
                  </a:cubicBezTo>
                  <a:lnTo>
                    <a:pt x="35886" y="20908"/>
                  </a:lnTo>
                  <a:cubicBezTo>
                    <a:pt x="35850" y="20896"/>
                    <a:pt x="35838" y="20884"/>
                    <a:pt x="35802" y="20860"/>
                  </a:cubicBezTo>
                  <a:lnTo>
                    <a:pt x="35802" y="20860"/>
                  </a:lnTo>
                  <a:cubicBezTo>
                    <a:pt x="35813" y="20868"/>
                    <a:pt x="35820" y="20870"/>
                    <a:pt x="35823" y="20870"/>
                  </a:cubicBezTo>
                  <a:cubicBezTo>
                    <a:pt x="35832" y="20870"/>
                    <a:pt x="35826" y="20857"/>
                    <a:pt x="35826" y="20848"/>
                  </a:cubicBezTo>
                  <a:close/>
                  <a:moveTo>
                    <a:pt x="26456" y="20860"/>
                  </a:moveTo>
                  <a:cubicBezTo>
                    <a:pt x="26456" y="20884"/>
                    <a:pt x="26456" y="20896"/>
                    <a:pt x="26444" y="20920"/>
                  </a:cubicBezTo>
                  <a:cubicBezTo>
                    <a:pt x="26444" y="20908"/>
                    <a:pt x="26456" y="20884"/>
                    <a:pt x="26456" y="20860"/>
                  </a:cubicBezTo>
                  <a:close/>
                  <a:moveTo>
                    <a:pt x="34135" y="20860"/>
                  </a:moveTo>
                  <a:cubicBezTo>
                    <a:pt x="34135" y="20884"/>
                    <a:pt x="34135" y="20908"/>
                    <a:pt x="34123" y="20920"/>
                  </a:cubicBezTo>
                  <a:cubicBezTo>
                    <a:pt x="34123" y="20908"/>
                    <a:pt x="34123" y="20884"/>
                    <a:pt x="34135" y="20860"/>
                  </a:cubicBezTo>
                  <a:close/>
                  <a:moveTo>
                    <a:pt x="31956" y="20717"/>
                  </a:moveTo>
                  <a:lnTo>
                    <a:pt x="31956" y="20717"/>
                  </a:lnTo>
                  <a:cubicBezTo>
                    <a:pt x="31968" y="20741"/>
                    <a:pt x="31992" y="20741"/>
                    <a:pt x="32028" y="20765"/>
                  </a:cubicBezTo>
                  <a:cubicBezTo>
                    <a:pt x="32052" y="20777"/>
                    <a:pt x="32076" y="20777"/>
                    <a:pt x="32087" y="20789"/>
                  </a:cubicBezTo>
                  <a:cubicBezTo>
                    <a:pt x="32064" y="20848"/>
                    <a:pt x="32052" y="20896"/>
                    <a:pt x="32040" y="20944"/>
                  </a:cubicBezTo>
                  <a:cubicBezTo>
                    <a:pt x="32028" y="20896"/>
                    <a:pt x="31992" y="20848"/>
                    <a:pt x="31980" y="20789"/>
                  </a:cubicBezTo>
                  <a:cubicBezTo>
                    <a:pt x="31968" y="20765"/>
                    <a:pt x="31956" y="20741"/>
                    <a:pt x="31956" y="20717"/>
                  </a:cubicBezTo>
                  <a:close/>
                  <a:moveTo>
                    <a:pt x="32445" y="20884"/>
                  </a:moveTo>
                  <a:cubicBezTo>
                    <a:pt x="32457" y="20896"/>
                    <a:pt x="32457" y="20908"/>
                    <a:pt x="32468" y="20908"/>
                  </a:cubicBezTo>
                  <a:cubicBezTo>
                    <a:pt x="32468" y="20920"/>
                    <a:pt x="32468" y="20920"/>
                    <a:pt x="32457" y="20944"/>
                  </a:cubicBezTo>
                  <a:cubicBezTo>
                    <a:pt x="32445" y="20920"/>
                    <a:pt x="32433" y="20920"/>
                    <a:pt x="32409" y="20908"/>
                  </a:cubicBezTo>
                  <a:cubicBezTo>
                    <a:pt x="32433" y="20896"/>
                    <a:pt x="32433" y="20884"/>
                    <a:pt x="32445" y="20884"/>
                  </a:cubicBezTo>
                  <a:close/>
                  <a:moveTo>
                    <a:pt x="33385" y="20491"/>
                  </a:moveTo>
                  <a:cubicBezTo>
                    <a:pt x="33397" y="20503"/>
                    <a:pt x="33409" y="20503"/>
                    <a:pt x="33421" y="20515"/>
                  </a:cubicBezTo>
                  <a:lnTo>
                    <a:pt x="33421" y="20563"/>
                  </a:lnTo>
                  <a:cubicBezTo>
                    <a:pt x="33421" y="20610"/>
                    <a:pt x="33409" y="20670"/>
                    <a:pt x="33397" y="20729"/>
                  </a:cubicBezTo>
                  <a:cubicBezTo>
                    <a:pt x="33385" y="20789"/>
                    <a:pt x="33385" y="20848"/>
                    <a:pt x="33361" y="20908"/>
                  </a:cubicBezTo>
                  <a:lnTo>
                    <a:pt x="33361" y="20944"/>
                  </a:lnTo>
                  <a:lnTo>
                    <a:pt x="33278" y="20848"/>
                  </a:lnTo>
                  <a:lnTo>
                    <a:pt x="33254" y="20836"/>
                  </a:lnTo>
                  <a:cubicBezTo>
                    <a:pt x="33278" y="20801"/>
                    <a:pt x="33290" y="20777"/>
                    <a:pt x="33302" y="20729"/>
                  </a:cubicBezTo>
                  <a:cubicBezTo>
                    <a:pt x="33302" y="20670"/>
                    <a:pt x="33338" y="20622"/>
                    <a:pt x="33349" y="20563"/>
                  </a:cubicBezTo>
                  <a:cubicBezTo>
                    <a:pt x="33361" y="20539"/>
                    <a:pt x="33361" y="20515"/>
                    <a:pt x="33385" y="20491"/>
                  </a:cubicBezTo>
                  <a:close/>
                  <a:moveTo>
                    <a:pt x="32397" y="20944"/>
                  </a:moveTo>
                  <a:cubicBezTo>
                    <a:pt x="32409" y="20955"/>
                    <a:pt x="32409" y="20955"/>
                    <a:pt x="32433" y="20955"/>
                  </a:cubicBezTo>
                  <a:lnTo>
                    <a:pt x="32397" y="20955"/>
                  </a:lnTo>
                  <a:lnTo>
                    <a:pt x="32397" y="20944"/>
                  </a:lnTo>
                  <a:close/>
                  <a:moveTo>
                    <a:pt x="32814" y="20705"/>
                  </a:moveTo>
                  <a:cubicBezTo>
                    <a:pt x="32802" y="20741"/>
                    <a:pt x="32790" y="20789"/>
                    <a:pt x="32766" y="20848"/>
                  </a:cubicBezTo>
                  <a:cubicBezTo>
                    <a:pt x="32766" y="20860"/>
                    <a:pt x="32754" y="20896"/>
                    <a:pt x="32754" y="20908"/>
                  </a:cubicBezTo>
                  <a:cubicBezTo>
                    <a:pt x="32754" y="20920"/>
                    <a:pt x="32742" y="20944"/>
                    <a:pt x="32742" y="20955"/>
                  </a:cubicBezTo>
                  <a:lnTo>
                    <a:pt x="32587" y="20955"/>
                  </a:lnTo>
                  <a:cubicBezTo>
                    <a:pt x="32576" y="20944"/>
                    <a:pt x="32576" y="20920"/>
                    <a:pt x="32564" y="20908"/>
                  </a:cubicBezTo>
                  <a:cubicBezTo>
                    <a:pt x="32587" y="20884"/>
                    <a:pt x="32611" y="20848"/>
                    <a:pt x="32623" y="20813"/>
                  </a:cubicBezTo>
                  <a:cubicBezTo>
                    <a:pt x="32683" y="20860"/>
                    <a:pt x="32730" y="20896"/>
                    <a:pt x="32754" y="20908"/>
                  </a:cubicBezTo>
                  <a:cubicBezTo>
                    <a:pt x="32718" y="20884"/>
                    <a:pt x="32683" y="20848"/>
                    <a:pt x="32635" y="20801"/>
                  </a:cubicBezTo>
                  <a:cubicBezTo>
                    <a:pt x="32647" y="20777"/>
                    <a:pt x="32683" y="20729"/>
                    <a:pt x="32695" y="20705"/>
                  </a:cubicBezTo>
                  <a:close/>
                  <a:moveTo>
                    <a:pt x="32159" y="20848"/>
                  </a:moveTo>
                  <a:cubicBezTo>
                    <a:pt x="32195" y="20896"/>
                    <a:pt x="32218" y="20920"/>
                    <a:pt x="32254" y="20955"/>
                  </a:cubicBezTo>
                  <a:cubicBezTo>
                    <a:pt x="32206" y="20967"/>
                    <a:pt x="32159" y="20967"/>
                    <a:pt x="32111" y="20967"/>
                  </a:cubicBezTo>
                  <a:cubicBezTo>
                    <a:pt x="32135" y="20920"/>
                    <a:pt x="32147" y="20896"/>
                    <a:pt x="32159" y="20848"/>
                  </a:cubicBezTo>
                  <a:close/>
                  <a:moveTo>
                    <a:pt x="36076" y="20848"/>
                  </a:moveTo>
                  <a:lnTo>
                    <a:pt x="36076" y="20920"/>
                  </a:lnTo>
                  <a:lnTo>
                    <a:pt x="36076" y="21003"/>
                  </a:lnTo>
                  <a:lnTo>
                    <a:pt x="35981" y="20955"/>
                  </a:lnTo>
                  <a:cubicBezTo>
                    <a:pt x="35969" y="20955"/>
                    <a:pt x="35969" y="20944"/>
                    <a:pt x="35957" y="20944"/>
                  </a:cubicBezTo>
                  <a:lnTo>
                    <a:pt x="36005" y="20848"/>
                  </a:lnTo>
                  <a:close/>
                  <a:moveTo>
                    <a:pt x="32945" y="20741"/>
                  </a:moveTo>
                  <a:cubicBezTo>
                    <a:pt x="33004" y="20777"/>
                    <a:pt x="33052" y="20801"/>
                    <a:pt x="33099" y="20836"/>
                  </a:cubicBezTo>
                  <a:cubicBezTo>
                    <a:pt x="33099" y="20848"/>
                    <a:pt x="33099" y="20848"/>
                    <a:pt x="33088" y="20860"/>
                  </a:cubicBezTo>
                  <a:cubicBezTo>
                    <a:pt x="33064" y="20908"/>
                    <a:pt x="33040" y="20967"/>
                    <a:pt x="33028" y="21015"/>
                  </a:cubicBezTo>
                  <a:cubicBezTo>
                    <a:pt x="32992" y="20991"/>
                    <a:pt x="32945" y="20991"/>
                    <a:pt x="32909" y="20979"/>
                  </a:cubicBezTo>
                  <a:lnTo>
                    <a:pt x="32861" y="20979"/>
                  </a:lnTo>
                  <a:cubicBezTo>
                    <a:pt x="32873" y="20955"/>
                    <a:pt x="32873" y="20944"/>
                    <a:pt x="32885" y="20908"/>
                  </a:cubicBezTo>
                  <a:cubicBezTo>
                    <a:pt x="32921" y="20848"/>
                    <a:pt x="32933" y="20801"/>
                    <a:pt x="32945" y="20741"/>
                  </a:cubicBezTo>
                  <a:close/>
                  <a:moveTo>
                    <a:pt x="25860" y="20955"/>
                  </a:moveTo>
                  <a:lnTo>
                    <a:pt x="25860" y="21051"/>
                  </a:lnTo>
                  <a:cubicBezTo>
                    <a:pt x="25849" y="21051"/>
                    <a:pt x="25849" y="21051"/>
                    <a:pt x="25837" y="21039"/>
                  </a:cubicBezTo>
                  <a:lnTo>
                    <a:pt x="25801" y="21039"/>
                  </a:lnTo>
                  <a:lnTo>
                    <a:pt x="25849" y="20955"/>
                  </a:lnTo>
                  <a:close/>
                  <a:moveTo>
                    <a:pt x="33513" y="20911"/>
                  </a:moveTo>
                  <a:cubicBezTo>
                    <a:pt x="33503" y="20963"/>
                    <a:pt x="33490" y="21016"/>
                    <a:pt x="33469" y="21075"/>
                  </a:cubicBezTo>
                  <a:cubicBezTo>
                    <a:pt x="33457" y="21075"/>
                    <a:pt x="33457" y="21075"/>
                    <a:pt x="33457" y="21063"/>
                  </a:cubicBezTo>
                  <a:cubicBezTo>
                    <a:pt x="33469" y="21015"/>
                    <a:pt x="33480" y="20979"/>
                    <a:pt x="33504" y="20944"/>
                  </a:cubicBezTo>
                  <a:cubicBezTo>
                    <a:pt x="33507" y="20932"/>
                    <a:pt x="33510" y="20921"/>
                    <a:pt x="33513" y="20911"/>
                  </a:cubicBezTo>
                  <a:close/>
                  <a:moveTo>
                    <a:pt x="26396" y="21075"/>
                  </a:moveTo>
                  <a:lnTo>
                    <a:pt x="26444" y="21110"/>
                  </a:lnTo>
                  <a:lnTo>
                    <a:pt x="26384" y="21110"/>
                  </a:lnTo>
                  <a:cubicBezTo>
                    <a:pt x="26384" y="21098"/>
                    <a:pt x="26384" y="21086"/>
                    <a:pt x="26396" y="21075"/>
                  </a:cubicBezTo>
                  <a:close/>
                  <a:moveTo>
                    <a:pt x="32730" y="21015"/>
                  </a:moveTo>
                  <a:cubicBezTo>
                    <a:pt x="32707" y="21039"/>
                    <a:pt x="32695" y="21086"/>
                    <a:pt x="32695" y="21110"/>
                  </a:cubicBezTo>
                  <a:cubicBezTo>
                    <a:pt x="32695" y="21098"/>
                    <a:pt x="32683" y="21086"/>
                    <a:pt x="32683" y="21075"/>
                  </a:cubicBezTo>
                  <a:cubicBezTo>
                    <a:pt x="32659" y="21051"/>
                    <a:pt x="32647" y="21027"/>
                    <a:pt x="32647" y="21015"/>
                  </a:cubicBezTo>
                  <a:close/>
                  <a:moveTo>
                    <a:pt x="34314" y="20765"/>
                  </a:moveTo>
                  <a:cubicBezTo>
                    <a:pt x="34338" y="20777"/>
                    <a:pt x="34362" y="20777"/>
                    <a:pt x="34373" y="20789"/>
                  </a:cubicBezTo>
                  <a:lnTo>
                    <a:pt x="34373" y="20944"/>
                  </a:lnTo>
                  <a:cubicBezTo>
                    <a:pt x="34373" y="20979"/>
                    <a:pt x="34373" y="21039"/>
                    <a:pt x="34362" y="21098"/>
                  </a:cubicBezTo>
                  <a:lnTo>
                    <a:pt x="34362" y="21122"/>
                  </a:lnTo>
                  <a:cubicBezTo>
                    <a:pt x="34338" y="21098"/>
                    <a:pt x="34302" y="21075"/>
                    <a:pt x="34278" y="21039"/>
                  </a:cubicBezTo>
                  <a:cubicBezTo>
                    <a:pt x="34290" y="20979"/>
                    <a:pt x="34302" y="20920"/>
                    <a:pt x="34302" y="20884"/>
                  </a:cubicBezTo>
                  <a:cubicBezTo>
                    <a:pt x="34302" y="20836"/>
                    <a:pt x="34314" y="20801"/>
                    <a:pt x="34314" y="20765"/>
                  </a:cubicBezTo>
                  <a:close/>
                  <a:moveTo>
                    <a:pt x="32171" y="21075"/>
                  </a:moveTo>
                  <a:cubicBezTo>
                    <a:pt x="32159" y="21086"/>
                    <a:pt x="32147" y="21122"/>
                    <a:pt x="32135" y="21134"/>
                  </a:cubicBezTo>
                  <a:cubicBezTo>
                    <a:pt x="32135" y="21134"/>
                    <a:pt x="32111" y="21134"/>
                    <a:pt x="32111" y="21110"/>
                  </a:cubicBezTo>
                  <a:cubicBezTo>
                    <a:pt x="32111" y="21098"/>
                    <a:pt x="32099" y="21086"/>
                    <a:pt x="32099" y="21075"/>
                  </a:cubicBezTo>
                  <a:close/>
                  <a:moveTo>
                    <a:pt x="28837" y="20955"/>
                  </a:moveTo>
                  <a:cubicBezTo>
                    <a:pt x="28873" y="21003"/>
                    <a:pt x="28885" y="21039"/>
                    <a:pt x="28897" y="21075"/>
                  </a:cubicBezTo>
                  <a:cubicBezTo>
                    <a:pt x="28920" y="21098"/>
                    <a:pt x="28932" y="21134"/>
                    <a:pt x="28944" y="21182"/>
                  </a:cubicBezTo>
                  <a:cubicBezTo>
                    <a:pt x="28932" y="21146"/>
                    <a:pt x="28897" y="21134"/>
                    <a:pt x="28885" y="21098"/>
                  </a:cubicBezTo>
                  <a:cubicBezTo>
                    <a:pt x="28873" y="21086"/>
                    <a:pt x="28861" y="21075"/>
                    <a:pt x="28837" y="21039"/>
                  </a:cubicBezTo>
                  <a:lnTo>
                    <a:pt x="28837" y="21015"/>
                  </a:lnTo>
                  <a:lnTo>
                    <a:pt x="28837" y="20955"/>
                  </a:lnTo>
                  <a:close/>
                  <a:moveTo>
                    <a:pt x="28385" y="21146"/>
                  </a:moveTo>
                  <a:cubicBezTo>
                    <a:pt x="28396" y="21158"/>
                    <a:pt x="28408" y="21158"/>
                    <a:pt x="28420" y="21182"/>
                  </a:cubicBezTo>
                  <a:cubicBezTo>
                    <a:pt x="28420" y="21194"/>
                    <a:pt x="28408" y="21194"/>
                    <a:pt x="28408" y="21205"/>
                  </a:cubicBezTo>
                  <a:lnTo>
                    <a:pt x="28385" y="21182"/>
                  </a:lnTo>
                  <a:lnTo>
                    <a:pt x="28385" y="21146"/>
                  </a:lnTo>
                  <a:close/>
                  <a:moveTo>
                    <a:pt x="32337" y="21039"/>
                  </a:moveTo>
                  <a:lnTo>
                    <a:pt x="32397" y="21098"/>
                  </a:lnTo>
                  <a:cubicBezTo>
                    <a:pt x="32385" y="21146"/>
                    <a:pt x="32349" y="21194"/>
                    <a:pt x="32337" y="21229"/>
                  </a:cubicBezTo>
                  <a:cubicBezTo>
                    <a:pt x="32333" y="21232"/>
                    <a:pt x="32328" y="21233"/>
                    <a:pt x="32324" y="21233"/>
                  </a:cubicBezTo>
                  <a:cubicBezTo>
                    <a:pt x="32305" y="21233"/>
                    <a:pt x="32288" y="21215"/>
                    <a:pt x="32278" y="21205"/>
                  </a:cubicBezTo>
                  <a:cubicBezTo>
                    <a:pt x="32266" y="21194"/>
                    <a:pt x="32230" y="21182"/>
                    <a:pt x="32218" y="21182"/>
                  </a:cubicBezTo>
                  <a:cubicBezTo>
                    <a:pt x="32254" y="21146"/>
                    <a:pt x="32266" y="21122"/>
                    <a:pt x="32290" y="21086"/>
                  </a:cubicBezTo>
                  <a:cubicBezTo>
                    <a:pt x="32314" y="21075"/>
                    <a:pt x="32314" y="21063"/>
                    <a:pt x="32326" y="21039"/>
                  </a:cubicBezTo>
                  <a:close/>
                  <a:moveTo>
                    <a:pt x="25372" y="21086"/>
                  </a:moveTo>
                  <a:lnTo>
                    <a:pt x="25372" y="21098"/>
                  </a:lnTo>
                  <a:cubicBezTo>
                    <a:pt x="25372" y="21146"/>
                    <a:pt x="25360" y="21194"/>
                    <a:pt x="25360" y="21241"/>
                  </a:cubicBezTo>
                  <a:cubicBezTo>
                    <a:pt x="25348" y="21253"/>
                    <a:pt x="25325" y="21253"/>
                    <a:pt x="25325" y="21253"/>
                  </a:cubicBezTo>
                  <a:lnTo>
                    <a:pt x="25289" y="21253"/>
                  </a:lnTo>
                  <a:cubicBezTo>
                    <a:pt x="25301" y="21205"/>
                    <a:pt x="25301" y="21146"/>
                    <a:pt x="25313" y="21098"/>
                  </a:cubicBezTo>
                  <a:cubicBezTo>
                    <a:pt x="25325" y="21098"/>
                    <a:pt x="25348" y="21086"/>
                    <a:pt x="25372" y="21086"/>
                  </a:cubicBezTo>
                  <a:close/>
                  <a:moveTo>
                    <a:pt x="28111" y="21205"/>
                  </a:moveTo>
                  <a:lnTo>
                    <a:pt x="28111" y="21205"/>
                  </a:lnTo>
                  <a:cubicBezTo>
                    <a:pt x="28102" y="21232"/>
                    <a:pt x="28100" y="21246"/>
                    <a:pt x="28094" y="21261"/>
                  </a:cubicBezTo>
                  <a:lnTo>
                    <a:pt x="28094" y="21261"/>
                  </a:lnTo>
                  <a:cubicBezTo>
                    <a:pt x="28093" y="21259"/>
                    <a:pt x="28090" y="21256"/>
                    <a:pt x="28087" y="21253"/>
                  </a:cubicBezTo>
                  <a:cubicBezTo>
                    <a:pt x="28099" y="21241"/>
                    <a:pt x="28099" y="21217"/>
                    <a:pt x="28111" y="21205"/>
                  </a:cubicBezTo>
                  <a:close/>
                  <a:moveTo>
                    <a:pt x="25849" y="21158"/>
                  </a:moveTo>
                  <a:lnTo>
                    <a:pt x="25849" y="21265"/>
                  </a:lnTo>
                  <a:lnTo>
                    <a:pt x="25706" y="21265"/>
                  </a:lnTo>
                  <a:cubicBezTo>
                    <a:pt x="25718" y="21241"/>
                    <a:pt x="25729" y="21217"/>
                    <a:pt x="25729" y="21194"/>
                  </a:cubicBezTo>
                  <a:cubicBezTo>
                    <a:pt x="25777" y="21182"/>
                    <a:pt x="25801" y="21158"/>
                    <a:pt x="25849" y="21158"/>
                  </a:cubicBezTo>
                  <a:close/>
                  <a:moveTo>
                    <a:pt x="34635" y="20967"/>
                  </a:moveTo>
                  <a:lnTo>
                    <a:pt x="34635" y="20979"/>
                  </a:lnTo>
                  <a:cubicBezTo>
                    <a:pt x="34635" y="21063"/>
                    <a:pt x="34635" y="21158"/>
                    <a:pt x="34612" y="21265"/>
                  </a:cubicBezTo>
                  <a:lnTo>
                    <a:pt x="34612" y="21182"/>
                  </a:lnTo>
                  <a:cubicBezTo>
                    <a:pt x="34612" y="21098"/>
                    <a:pt x="34612" y="21027"/>
                    <a:pt x="34635" y="20967"/>
                  </a:cubicBezTo>
                  <a:close/>
                  <a:moveTo>
                    <a:pt x="25087" y="21170"/>
                  </a:moveTo>
                  <a:lnTo>
                    <a:pt x="25087" y="21170"/>
                  </a:lnTo>
                  <a:cubicBezTo>
                    <a:pt x="25075" y="21205"/>
                    <a:pt x="25063" y="21253"/>
                    <a:pt x="25063" y="21277"/>
                  </a:cubicBezTo>
                  <a:lnTo>
                    <a:pt x="25027" y="21277"/>
                  </a:lnTo>
                  <a:cubicBezTo>
                    <a:pt x="25027" y="21277"/>
                    <a:pt x="25015" y="21277"/>
                    <a:pt x="25015" y="21265"/>
                  </a:cubicBezTo>
                  <a:cubicBezTo>
                    <a:pt x="25003" y="21265"/>
                    <a:pt x="24991" y="21253"/>
                    <a:pt x="24967" y="21253"/>
                  </a:cubicBezTo>
                  <a:cubicBezTo>
                    <a:pt x="24967" y="21229"/>
                    <a:pt x="24967" y="21217"/>
                    <a:pt x="24991" y="21205"/>
                  </a:cubicBezTo>
                  <a:cubicBezTo>
                    <a:pt x="25015" y="21194"/>
                    <a:pt x="25063" y="21194"/>
                    <a:pt x="25087" y="21170"/>
                  </a:cubicBezTo>
                  <a:close/>
                  <a:moveTo>
                    <a:pt x="33707" y="20694"/>
                  </a:moveTo>
                  <a:cubicBezTo>
                    <a:pt x="33707" y="20694"/>
                    <a:pt x="33719" y="20694"/>
                    <a:pt x="33719" y="20717"/>
                  </a:cubicBezTo>
                  <a:cubicBezTo>
                    <a:pt x="33683" y="20860"/>
                    <a:pt x="33647" y="21075"/>
                    <a:pt x="33600" y="21277"/>
                  </a:cubicBezTo>
                  <a:cubicBezTo>
                    <a:pt x="33588" y="21253"/>
                    <a:pt x="33564" y="21217"/>
                    <a:pt x="33540" y="21182"/>
                  </a:cubicBezTo>
                  <a:cubicBezTo>
                    <a:pt x="33540" y="21182"/>
                    <a:pt x="33540" y="21158"/>
                    <a:pt x="33564" y="21158"/>
                  </a:cubicBezTo>
                  <a:cubicBezTo>
                    <a:pt x="33600" y="21063"/>
                    <a:pt x="33635" y="20955"/>
                    <a:pt x="33659" y="20860"/>
                  </a:cubicBezTo>
                  <a:cubicBezTo>
                    <a:pt x="33683" y="20813"/>
                    <a:pt x="33695" y="20765"/>
                    <a:pt x="33707" y="20717"/>
                  </a:cubicBezTo>
                  <a:lnTo>
                    <a:pt x="33707" y="20694"/>
                  </a:lnTo>
                  <a:close/>
                  <a:moveTo>
                    <a:pt x="24944" y="21277"/>
                  </a:moveTo>
                  <a:cubicBezTo>
                    <a:pt x="24951" y="21277"/>
                    <a:pt x="24954" y="21286"/>
                    <a:pt x="24958" y="21293"/>
                  </a:cubicBezTo>
                  <a:lnTo>
                    <a:pt x="24958" y="21293"/>
                  </a:lnTo>
                  <a:cubicBezTo>
                    <a:pt x="24954" y="21296"/>
                    <a:pt x="24949" y="21301"/>
                    <a:pt x="24944" y="21301"/>
                  </a:cubicBezTo>
                  <a:lnTo>
                    <a:pt x="24944" y="21277"/>
                  </a:lnTo>
                  <a:close/>
                  <a:moveTo>
                    <a:pt x="26134" y="21265"/>
                  </a:moveTo>
                  <a:cubicBezTo>
                    <a:pt x="26134" y="21277"/>
                    <a:pt x="26122" y="21301"/>
                    <a:pt x="26122" y="21301"/>
                  </a:cubicBezTo>
                  <a:cubicBezTo>
                    <a:pt x="26122" y="21277"/>
                    <a:pt x="26122" y="21277"/>
                    <a:pt x="26134" y="21265"/>
                  </a:cubicBezTo>
                  <a:close/>
                  <a:moveTo>
                    <a:pt x="31919" y="21256"/>
                  </a:moveTo>
                  <a:cubicBezTo>
                    <a:pt x="31927" y="21256"/>
                    <a:pt x="31939" y="21259"/>
                    <a:pt x="31956" y="21265"/>
                  </a:cubicBezTo>
                  <a:cubicBezTo>
                    <a:pt x="31956" y="21277"/>
                    <a:pt x="31933" y="21313"/>
                    <a:pt x="31933" y="21325"/>
                  </a:cubicBezTo>
                  <a:cubicBezTo>
                    <a:pt x="31921" y="21313"/>
                    <a:pt x="31921" y="21277"/>
                    <a:pt x="31909" y="21265"/>
                  </a:cubicBezTo>
                  <a:cubicBezTo>
                    <a:pt x="31909" y="21259"/>
                    <a:pt x="31912" y="21256"/>
                    <a:pt x="31919" y="21256"/>
                  </a:cubicBezTo>
                  <a:close/>
                  <a:moveTo>
                    <a:pt x="31980" y="21265"/>
                  </a:moveTo>
                  <a:lnTo>
                    <a:pt x="32016" y="21289"/>
                  </a:lnTo>
                  <a:cubicBezTo>
                    <a:pt x="31992" y="21313"/>
                    <a:pt x="31992" y="21325"/>
                    <a:pt x="31980" y="21325"/>
                  </a:cubicBezTo>
                  <a:cubicBezTo>
                    <a:pt x="31968" y="21325"/>
                    <a:pt x="31956" y="21313"/>
                    <a:pt x="31956" y="21313"/>
                  </a:cubicBezTo>
                  <a:cubicBezTo>
                    <a:pt x="31968" y="21313"/>
                    <a:pt x="31980" y="21277"/>
                    <a:pt x="31980" y="21265"/>
                  </a:cubicBezTo>
                  <a:close/>
                  <a:moveTo>
                    <a:pt x="32552" y="21027"/>
                  </a:moveTo>
                  <a:cubicBezTo>
                    <a:pt x="32611" y="21075"/>
                    <a:pt x="32647" y="21122"/>
                    <a:pt x="32683" y="21158"/>
                  </a:cubicBezTo>
                  <a:cubicBezTo>
                    <a:pt x="32659" y="21194"/>
                    <a:pt x="32659" y="21217"/>
                    <a:pt x="32647" y="21253"/>
                  </a:cubicBezTo>
                  <a:cubicBezTo>
                    <a:pt x="32635" y="21277"/>
                    <a:pt x="32635" y="21301"/>
                    <a:pt x="32623" y="21325"/>
                  </a:cubicBezTo>
                  <a:cubicBezTo>
                    <a:pt x="32576" y="21265"/>
                    <a:pt x="32528" y="21194"/>
                    <a:pt x="32457" y="21098"/>
                  </a:cubicBezTo>
                  <a:cubicBezTo>
                    <a:pt x="32468" y="21075"/>
                    <a:pt x="32492" y="21063"/>
                    <a:pt x="32504" y="21027"/>
                  </a:cubicBezTo>
                  <a:close/>
                  <a:moveTo>
                    <a:pt x="25348" y="21325"/>
                  </a:moveTo>
                  <a:cubicBezTo>
                    <a:pt x="25348" y="21360"/>
                    <a:pt x="25348" y="21372"/>
                    <a:pt x="25325" y="21372"/>
                  </a:cubicBezTo>
                  <a:cubicBezTo>
                    <a:pt x="25313" y="21372"/>
                    <a:pt x="25289" y="21360"/>
                    <a:pt x="25265" y="21360"/>
                  </a:cubicBezTo>
                  <a:lnTo>
                    <a:pt x="25265" y="21325"/>
                  </a:lnTo>
                  <a:close/>
                  <a:moveTo>
                    <a:pt x="32433" y="21146"/>
                  </a:moveTo>
                  <a:cubicBezTo>
                    <a:pt x="32504" y="21217"/>
                    <a:pt x="32564" y="21277"/>
                    <a:pt x="32611" y="21336"/>
                  </a:cubicBezTo>
                  <a:cubicBezTo>
                    <a:pt x="32611" y="21360"/>
                    <a:pt x="32587" y="21372"/>
                    <a:pt x="32587" y="21372"/>
                  </a:cubicBezTo>
                  <a:cubicBezTo>
                    <a:pt x="32576" y="21372"/>
                    <a:pt x="32576" y="21372"/>
                    <a:pt x="32564" y="21360"/>
                  </a:cubicBezTo>
                  <a:cubicBezTo>
                    <a:pt x="32528" y="21336"/>
                    <a:pt x="32492" y="21325"/>
                    <a:pt x="32457" y="21313"/>
                  </a:cubicBezTo>
                  <a:cubicBezTo>
                    <a:pt x="32445" y="21289"/>
                    <a:pt x="32409" y="21277"/>
                    <a:pt x="32385" y="21265"/>
                  </a:cubicBezTo>
                  <a:lnTo>
                    <a:pt x="32361" y="21253"/>
                  </a:lnTo>
                  <a:cubicBezTo>
                    <a:pt x="32385" y="21241"/>
                    <a:pt x="32409" y="21194"/>
                    <a:pt x="32433" y="21146"/>
                  </a:cubicBezTo>
                  <a:close/>
                  <a:moveTo>
                    <a:pt x="32766" y="21301"/>
                  </a:moveTo>
                  <a:lnTo>
                    <a:pt x="32814" y="21384"/>
                  </a:lnTo>
                  <a:cubicBezTo>
                    <a:pt x="32814" y="21384"/>
                    <a:pt x="32802" y="21336"/>
                    <a:pt x="32766" y="21301"/>
                  </a:cubicBezTo>
                  <a:close/>
                  <a:moveTo>
                    <a:pt x="32206" y="21289"/>
                  </a:moveTo>
                  <a:cubicBezTo>
                    <a:pt x="32230" y="21289"/>
                    <a:pt x="32266" y="21313"/>
                    <a:pt x="32314" y="21313"/>
                  </a:cubicBezTo>
                  <a:cubicBezTo>
                    <a:pt x="32290" y="21360"/>
                    <a:pt x="32278" y="21384"/>
                    <a:pt x="32266" y="21396"/>
                  </a:cubicBezTo>
                  <a:cubicBezTo>
                    <a:pt x="32230" y="21372"/>
                    <a:pt x="32218" y="21336"/>
                    <a:pt x="32206" y="21313"/>
                  </a:cubicBezTo>
                  <a:lnTo>
                    <a:pt x="32206" y="21289"/>
                  </a:lnTo>
                  <a:close/>
                  <a:moveTo>
                    <a:pt x="32576" y="21384"/>
                  </a:moveTo>
                  <a:lnTo>
                    <a:pt x="32576" y="21396"/>
                  </a:lnTo>
                  <a:cubicBezTo>
                    <a:pt x="32564" y="21396"/>
                    <a:pt x="32564" y="21396"/>
                    <a:pt x="32552" y="21384"/>
                  </a:cubicBezTo>
                  <a:close/>
                  <a:moveTo>
                    <a:pt x="32671" y="21408"/>
                  </a:moveTo>
                  <a:cubicBezTo>
                    <a:pt x="32668" y="21408"/>
                    <a:pt x="32666" y="21408"/>
                    <a:pt x="32664" y="21409"/>
                  </a:cubicBezTo>
                  <a:lnTo>
                    <a:pt x="32664" y="21409"/>
                  </a:lnTo>
                  <a:cubicBezTo>
                    <a:pt x="32668" y="21416"/>
                    <a:pt x="32674" y="21423"/>
                    <a:pt x="32678" y="21427"/>
                  </a:cubicBezTo>
                  <a:lnTo>
                    <a:pt x="32678" y="21427"/>
                  </a:lnTo>
                  <a:cubicBezTo>
                    <a:pt x="32684" y="21424"/>
                    <a:pt x="32690" y="21418"/>
                    <a:pt x="32695" y="21408"/>
                  </a:cubicBezTo>
                  <a:close/>
                  <a:moveTo>
                    <a:pt x="25063" y="21325"/>
                  </a:moveTo>
                  <a:lnTo>
                    <a:pt x="25063" y="21372"/>
                  </a:lnTo>
                  <a:lnTo>
                    <a:pt x="25051" y="21372"/>
                  </a:lnTo>
                  <a:cubicBezTo>
                    <a:pt x="25003" y="21384"/>
                    <a:pt x="24956" y="21420"/>
                    <a:pt x="24908" y="21432"/>
                  </a:cubicBezTo>
                  <a:cubicBezTo>
                    <a:pt x="24932" y="21396"/>
                    <a:pt x="24932" y="21360"/>
                    <a:pt x="24944" y="21325"/>
                  </a:cubicBezTo>
                  <a:close/>
                  <a:moveTo>
                    <a:pt x="32909" y="21015"/>
                  </a:moveTo>
                  <a:cubicBezTo>
                    <a:pt x="32945" y="21015"/>
                    <a:pt x="32980" y="21027"/>
                    <a:pt x="33028" y="21027"/>
                  </a:cubicBezTo>
                  <a:lnTo>
                    <a:pt x="32933" y="21205"/>
                  </a:lnTo>
                  <a:cubicBezTo>
                    <a:pt x="32909" y="21265"/>
                    <a:pt x="32873" y="21325"/>
                    <a:pt x="32826" y="21384"/>
                  </a:cubicBezTo>
                  <a:cubicBezTo>
                    <a:pt x="32814" y="21396"/>
                    <a:pt x="32814" y="21408"/>
                    <a:pt x="32802" y="21432"/>
                  </a:cubicBezTo>
                  <a:lnTo>
                    <a:pt x="32683" y="21432"/>
                  </a:lnTo>
                  <a:cubicBezTo>
                    <a:pt x="32683" y="21432"/>
                    <a:pt x="32681" y="21430"/>
                    <a:pt x="32678" y="21427"/>
                  </a:cubicBezTo>
                  <a:lnTo>
                    <a:pt x="32678" y="21427"/>
                  </a:lnTo>
                  <a:cubicBezTo>
                    <a:pt x="32670" y="21432"/>
                    <a:pt x="32661" y="21432"/>
                    <a:pt x="32647" y="21432"/>
                  </a:cubicBezTo>
                  <a:cubicBezTo>
                    <a:pt x="32647" y="21432"/>
                    <a:pt x="32647" y="21413"/>
                    <a:pt x="32664" y="21409"/>
                  </a:cubicBezTo>
                  <a:lnTo>
                    <a:pt x="32664" y="21409"/>
                  </a:lnTo>
                  <a:cubicBezTo>
                    <a:pt x="32661" y="21404"/>
                    <a:pt x="32659" y="21399"/>
                    <a:pt x="32659" y="21396"/>
                  </a:cubicBezTo>
                  <a:cubicBezTo>
                    <a:pt x="32683" y="21360"/>
                    <a:pt x="32707" y="21325"/>
                    <a:pt x="32718" y="21277"/>
                  </a:cubicBezTo>
                  <a:cubicBezTo>
                    <a:pt x="32718" y="21265"/>
                    <a:pt x="32718" y="21265"/>
                    <a:pt x="32742" y="21253"/>
                  </a:cubicBezTo>
                  <a:cubicBezTo>
                    <a:pt x="32754" y="21265"/>
                    <a:pt x="32754" y="21277"/>
                    <a:pt x="32766" y="21301"/>
                  </a:cubicBezTo>
                  <a:cubicBezTo>
                    <a:pt x="32754" y="21277"/>
                    <a:pt x="32754" y="21253"/>
                    <a:pt x="32742" y="21241"/>
                  </a:cubicBezTo>
                  <a:cubicBezTo>
                    <a:pt x="32766" y="21158"/>
                    <a:pt x="32814" y="21086"/>
                    <a:pt x="32838" y="21015"/>
                  </a:cubicBezTo>
                  <a:close/>
                  <a:moveTo>
                    <a:pt x="33242" y="20908"/>
                  </a:moveTo>
                  <a:cubicBezTo>
                    <a:pt x="33242" y="20955"/>
                    <a:pt x="33290" y="20979"/>
                    <a:pt x="33338" y="21027"/>
                  </a:cubicBezTo>
                  <a:cubicBezTo>
                    <a:pt x="33338" y="21063"/>
                    <a:pt x="33326" y="21086"/>
                    <a:pt x="33326" y="21098"/>
                  </a:cubicBezTo>
                  <a:cubicBezTo>
                    <a:pt x="33302" y="21158"/>
                    <a:pt x="33290" y="21241"/>
                    <a:pt x="33266" y="21301"/>
                  </a:cubicBezTo>
                  <a:cubicBezTo>
                    <a:pt x="33242" y="21325"/>
                    <a:pt x="33230" y="21372"/>
                    <a:pt x="33230" y="21396"/>
                  </a:cubicBezTo>
                  <a:lnTo>
                    <a:pt x="33207" y="21396"/>
                  </a:lnTo>
                  <a:cubicBezTo>
                    <a:pt x="33159" y="21396"/>
                    <a:pt x="33099" y="21420"/>
                    <a:pt x="33040" y="21432"/>
                  </a:cubicBezTo>
                  <a:lnTo>
                    <a:pt x="32921" y="21432"/>
                  </a:lnTo>
                  <a:cubicBezTo>
                    <a:pt x="32968" y="21372"/>
                    <a:pt x="32992" y="21325"/>
                    <a:pt x="33040" y="21265"/>
                  </a:cubicBezTo>
                  <a:cubicBezTo>
                    <a:pt x="33064" y="21205"/>
                    <a:pt x="33111" y="21146"/>
                    <a:pt x="33147" y="21086"/>
                  </a:cubicBezTo>
                  <a:cubicBezTo>
                    <a:pt x="33147" y="21075"/>
                    <a:pt x="33159" y="21075"/>
                    <a:pt x="33159" y="21063"/>
                  </a:cubicBezTo>
                  <a:cubicBezTo>
                    <a:pt x="33171" y="21063"/>
                    <a:pt x="33183" y="21075"/>
                    <a:pt x="33183" y="21075"/>
                  </a:cubicBezTo>
                  <a:cubicBezTo>
                    <a:pt x="33219" y="21086"/>
                    <a:pt x="33242" y="21098"/>
                    <a:pt x="33266" y="21098"/>
                  </a:cubicBezTo>
                  <a:cubicBezTo>
                    <a:pt x="33278" y="21122"/>
                    <a:pt x="33290" y="21122"/>
                    <a:pt x="33290" y="21122"/>
                  </a:cubicBezTo>
                  <a:cubicBezTo>
                    <a:pt x="33290" y="21122"/>
                    <a:pt x="33278" y="21122"/>
                    <a:pt x="33278" y="21098"/>
                  </a:cubicBezTo>
                  <a:cubicBezTo>
                    <a:pt x="33254" y="21086"/>
                    <a:pt x="33242" y="21075"/>
                    <a:pt x="33219" y="21063"/>
                  </a:cubicBezTo>
                  <a:cubicBezTo>
                    <a:pt x="33207" y="21063"/>
                    <a:pt x="33207" y="21039"/>
                    <a:pt x="33183" y="21039"/>
                  </a:cubicBezTo>
                  <a:cubicBezTo>
                    <a:pt x="33219" y="20991"/>
                    <a:pt x="33230" y="20955"/>
                    <a:pt x="33242" y="20908"/>
                  </a:cubicBezTo>
                  <a:close/>
                  <a:moveTo>
                    <a:pt x="38231" y="21444"/>
                  </a:moveTo>
                  <a:lnTo>
                    <a:pt x="38225" y="21447"/>
                  </a:lnTo>
                  <a:lnTo>
                    <a:pt x="38225" y="21447"/>
                  </a:lnTo>
                  <a:cubicBezTo>
                    <a:pt x="38229" y="21445"/>
                    <a:pt x="38231" y="21444"/>
                    <a:pt x="38231" y="21444"/>
                  </a:cubicBezTo>
                  <a:close/>
                  <a:moveTo>
                    <a:pt x="25658" y="21360"/>
                  </a:moveTo>
                  <a:cubicBezTo>
                    <a:pt x="25682" y="21360"/>
                    <a:pt x="25718" y="21360"/>
                    <a:pt x="25741" y="21372"/>
                  </a:cubicBezTo>
                  <a:cubicBezTo>
                    <a:pt x="25777" y="21372"/>
                    <a:pt x="25801" y="21384"/>
                    <a:pt x="25837" y="21384"/>
                  </a:cubicBezTo>
                  <a:lnTo>
                    <a:pt x="25837" y="21456"/>
                  </a:lnTo>
                  <a:cubicBezTo>
                    <a:pt x="25789" y="21456"/>
                    <a:pt x="25741" y="21444"/>
                    <a:pt x="25706" y="21444"/>
                  </a:cubicBezTo>
                  <a:cubicBezTo>
                    <a:pt x="25670" y="21444"/>
                    <a:pt x="25658" y="21444"/>
                    <a:pt x="25622" y="21432"/>
                  </a:cubicBezTo>
                  <a:cubicBezTo>
                    <a:pt x="25646" y="21396"/>
                    <a:pt x="25658" y="21384"/>
                    <a:pt x="25658" y="21360"/>
                  </a:cubicBezTo>
                  <a:close/>
                  <a:moveTo>
                    <a:pt x="32326" y="21325"/>
                  </a:moveTo>
                  <a:cubicBezTo>
                    <a:pt x="32373" y="21336"/>
                    <a:pt x="32397" y="21336"/>
                    <a:pt x="32445" y="21348"/>
                  </a:cubicBezTo>
                  <a:cubicBezTo>
                    <a:pt x="32457" y="21348"/>
                    <a:pt x="32457" y="21372"/>
                    <a:pt x="32468" y="21372"/>
                  </a:cubicBezTo>
                  <a:cubicBezTo>
                    <a:pt x="32504" y="21384"/>
                    <a:pt x="32528" y="21396"/>
                    <a:pt x="32564" y="21432"/>
                  </a:cubicBezTo>
                  <a:lnTo>
                    <a:pt x="32564" y="21444"/>
                  </a:lnTo>
                  <a:lnTo>
                    <a:pt x="32552" y="21444"/>
                  </a:lnTo>
                  <a:cubicBezTo>
                    <a:pt x="32468" y="21444"/>
                    <a:pt x="32409" y="21456"/>
                    <a:pt x="32349" y="21456"/>
                  </a:cubicBezTo>
                  <a:cubicBezTo>
                    <a:pt x="32326" y="21456"/>
                    <a:pt x="32326" y="21456"/>
                    <a:pt x="32314" y="21444"/>
                  </a:cubicBezTo>
                  <a:lnTo>
                    <a:pt x="32278" y="21408"/>
                  </a:lnTo>
                  <a:lnTo>
                    <a:pt x="32326" y="21325"/>
                  </a:lnTo>
                  <a:close/>
                  <a:moveTo>
                    <a:pt x="33421" y="21110"/>
                  </a:moveTo>
                  <a:lnTo>
                    <a:pt x="33457" y="21146"/>
                  </a:lnTo>
                  <a:cubicBezTo>
                    <a:pt x="33433" y="21217"/>
                    <a:pt x="33409" y="21313"/>
                    <a:pt x="33397" y="21384"/>
                  </a:cubicBezTo>
                  <a:cubicBezTo>
                    <a:pt x="33397" y="21396"/>
                    <a:pt x="33385" y="21408"/>
                    <a:pt x="33385" y="21444"/>
                  </a:cubicBezTo>
                  <a:lnTo>
                    <a:pt x="33385" y="21456"/>
                  </a:lnTo>
                  <a:cubicBezTo>
                    <a:pt x="33338" y="21456"/>
                    <a:pt x="33326" y="21444"/>
                    <a:pt x="33302" y="21444"/>
                  </a:cubicBezTo>
                  <a:cubicBezTo>
                    <a:pt x="33302" y="21432"/>
                    <a:pt x="33326" y="21420"/>
                    <a:pt x="33326" y="21396"/>
                  </a:cubicBezTo>
                  <a:cubicBezTo>
                    <a:pt x="33349" y="21384"/>
                    <a:pt x="33385" y="21384"/>
                    <a:pt x="33397" y="21384"/>
                  </a:cubicBezTo>
                  <a:lnTo>
                    <a:pt x="33326" y="21384"/>
                  </a:lnTo>
                  <a:cubicBezTo>
                    <a:pt x="33338" y="21372"/>
                    <a:pt x="33338" y="21336"/>
                    <a:pt x="33349" y="21325"/>
                  </a:cubicBezTo>
                  <a:cubicBezTo>
                    <a:pt x="33385" y="21265"/>
                    <a:pt x="33397" y="21194"/>
                    <a:pt x="33421" y="21134"/>
                  </a:cubicBezTo>
                  <a:lnTo>
                    <a:pt x="33421" y="21110"/>
                  </a:lnTo>
                  <a:close/>
                  <a:moveTo>
                    <a:pt x="25253" y="21408"/>
                  </a:moveTo>
                  <a:cubicBezTo>
                    <a:pt x="25265" y="21408"/>
                    <a:pt x="25289" y="21432"/>
                    <a:pt x="25301" y="21432"/>
                  </a:cubicBezTo>
                  <a:cubicBezTo>
                    <a:pt x="25313" y="21432"/>
                    <a:pt x="25313" y="21432"/>
                    <a:pt x="25325" y="21444"/>
                  </a:cubicBezTo>
                  <a:lnTo>
                    <a:pt x="25325" y="21491"/>
                  </a:lnTo>
                  <a:lnTo>
                    <a:pt x="25241" y="21491"/>
                  </a:lnTo>
                  <a:cubicBezTo>
                    <a:pt x="25241" y="21456"/>
                    <a:pt x="25241" y="21444"/>
                    <a:pt x="25253" y="21408"/>
                  </a:cubicBezTo>
                  <a:close/>
                  <a:moveTo>
                    <a:pt x="28182" y="21265"/>
                  </a:moveTo>
                  <a:lnTo>
                    <a:pt x="28206" y="21277"/>
                  </a:lnTo>
                  <a:cubicBezTo>
                    <a:pt x="28206" y="21336"/>
                    <a:pt x="28218" y="21420"/>
                    <a:pt x="28218" y="21491"/>
                  </a:cubicBezTo>
                  <a:cubicBezTo>
                    <a:pt x="28206" y="21456"/>
                    <a:pt x="28182" y="21444"/>
                    <a:pt x="28170" y="21420"/>
                  </a:cubicBezTo>
                  <a:cubicBezTo>
                    <a:pt x="28170" y="21396"/>
                    <a:pt x="28158" y="21384"/>
                    <a:pt x="28146" y="21372"/>
                  </a:cubicBezTo>
                  <a:cubicBezTo>
                    <a:pt x="28158" y="21360"/>
                    <a:pt x="28158" y="21325"/>
                    <a:pt x="28170" y="21313"/>
                  </a:cubicBezTo>
                  <a:cubicBezTo>
                    <a:pt x="28170" y="21301"/>
                    <a:pt x="28182" y="21277"/>
                    <a:pt x="28182" y="21265"/>
                  </a:cubicBezTo>
                  <a:close/>
                  <a:moveTo>
                    <a:pt x="29456" y="21479"/>
                  </a:moveTo>
                  <a:lnTo>
                    <a:pt x="29456" y="21479"/>
                  </a:lnTo>
                  <a:cubicBezTo>
                    <a:pt x="29468" y="21491"/>
                    <a:pt x="29480" y="21491"/>
                    <a:pt x="29480" y="21503"/>
                  </a:cubicBezTo>
                  <a:cubicBezTo>
                    <a:pt x="29468" y="21491"/>
                    <a:pt x="29456" y="21491"/>
                    <a:pt x="29456" y="21479"/>
                  </a:cubicBezTo>
                  <a:close/>
                  <a:moveTo>
                    <a:pt x="32052" y="21479"/>
                  </a:moveTo>
                  <a:cubicBezTo>
                    <a:pt x="32087" y="21479"/>
                    <a:pt x="32135" y="21491"/>
                    <a:pt x="32159" y="21491"/>
                  </a:cubicBezTo>
                  <a:cubicBezTo>
                    <a:pt x="32135" y="21491"/>
                    <a:pt x="32111" y="21491"/>
                    <a:pt x="32087" y="21503"/>
                  </a:cubicBezTo>
                  <a:lnTo>
                    <a:pt x="32052" y="21479"/>
                  </a:lnTo>
                  <a:close/>
                  <a:moveTo>
                    <a:pt x="25051" y="21396"/>
                  </a:moveTo>
                  <a:lnTo>
                    <a:pt x="25051" y="21491"/>
                  </a:lnTo>
                  <a:lnTo>
                    <a:pt x="25051" y="21515"/>
                  </a:lnTo>
                  <a:lnTo>
                    <a:pt x="24884" y="21515"/>
                  </a:lnTo>
                  <a:cubicBezTo>
                    <a:pt x="24884" y="21503"/>
                    <a:pt x="24896" y="21467"/>
                    <a:pt x="24896" y="21456"/>
                  </a:cubicBezTo>
                  <a:cubicBezTo>
                    <a:pt x="24944" y="21444"/>
                    <a:pt x="24991" y="21432"/>
                    <a:pt x="25051" y="21396"/>
                  </a:cubicBezTo>
                  <a:close/>
                  <a:moveTo>
                    <a:pt x="41172" y="21432"/>
                  </a:moveTo>
                  <a:lnTo>
                    <a:pt x="41100" y="21515"/>
                  </a:lnTo>
                  <a:lnTo>
                    <a:pt x="41100" y="21527"/>
                  </a:lnTo>
                  <a:lnTo>
                    <a:pt x="41172" y="21432"/>
                  </a:lnTo>
                  <a:close/>
                  <a:moveTo>
                    <a:pt x="28861" y="21503"/>
                  </a:moveTo>
                  <a:cubicBezTo>
                    <a:pt x="28861" y="21515"/>
                    <a:pt x="28861" y="21515"/>
                    <a:pt x="28873" y="21515"/>
                  </a:cubicBezTo>
                  <a:lnTo>
                    <a:pt x="28861" y="21539"/>
                  </a:lnTo>
                  <a:lnTo>
                    <a:pt x="28861" y="21503"/>
                  </a:lnTo>
                  <a:close/>
                  <a:moveTo>
                    <a:pt x="25268" y="21528"/>
                  </a:moveTo>
                  <a:cubicBezTo>
                    <a:pt x="25288" y="21528"/>
                    <a:pt x="25309" y="21539"/>
                    <a:pt x="25325" y="21539"/>
                  </a:cubicBezTo>
                  <a:lnTo>
                    <a:pt x="25325" y="21551"/>
                  </a:lnTo>
                  <a:cubicBezTo>
                    <a:pt x="25313" y="21551"/>
                    <a:pt x="25289" y="21539"/>
                    <a:pt x="25265" y="21539"/>
                  </a:cubicBezTo>
                  <a:lnTo>
                    <a:pt x="25241" y="21539"/>
                  </a:lnTo>
                  <a:cubicBezTo>
                    <a:pt x="25249" y="21531"/>
                    <a:pt x="25259" y="21528"/>
                    <a:pt x="25268" y="21528"/>
                  </a:cubicBezTo>
                  <a:close/>
                  <a:moveTo>
                    <a:pt x="29706" y="21396"/>
                  </a:moveTo>
                  <a:cubicBezTo>
                    <a:pt x="29754" y="21396"/>
                    <a:pt x="29790" y="21408"/>
                    <a:pt x="29825" y="21408"/>
                  </a:cubicBezTo>
                  <a:lnTo>
                    <a:pt x="29873" y="21408"/>
                  </a:lnTo>
                  <a:cubicBezTo>
                    <a:pt x="29885" y="21444"/>
                    <a:pt x="29909" y="21456"/>
                    <a:pt x="29932" y="21491"/>
                  </a:cubicBezTo>
                  <a:lnTo>
                    <a:pt x="29885" y="21539"/>
                  </a:lnTo>
                  <a:lnTo>
                    <a:pt x="29885" y="21551"/>
                  </a:lnTo>
                  <a:cubicBezTo>
                    <a:pt x="29861" y="21539"/>
                    <a:pt x="29837" y="21515"/>
                    <a:pt x="29825" y="21503"/>
                  </a:cubicBezTo>
                  <a:cubicBezTo>
                    <a:pt x="29813" y="21491"/>
                    <a:pt x="29778" y="21479"/>
                    <a:pt x="29766" y="21456"/>
                  </a:cubicBezTo>
                  <a:cubicBezTo>
                    <a:pt x="29730" y="21444"/>
                    <a:pt x="29718" y="21432"/>
                    <a:pt x="29694" y="21408"/>
                  </a:cubicBezTo>
                  <a:lnTo>
                    <a:pt x="29694" y="21396"/>
                  </a:lnTo>
                  <a:close/>
                  <a:moveTo>
                    <a:pt x="35183" y="21444"/>
                  </a:moveTo>
                  <a:lnTo>
                    <a:pt x="35183" y="21444"/>
                  </a:lnTo>
                  <a:cubicBezTo>
                    <a:pt x="35175" y="21489"/>
                    <a:pt x="35178" y="21529"/>
                    <a:pt x="35183" y="21568"/>
                  </a:cubicBezTo>
                  <a:lnTo>
                    <a:pt x="35183" y="21568"/>
                  </a:lnTo>
                  <a:lnTo>
                    <a:pt x="35183" y="21444"/>
                  </a:lnTo>
                  <a:close/>
                  <a:moveTo>
                    <a:pt x="29992" y="21467"/>
                  </a:moveTo>
                  <a:cubicBezTo>
                    <a:pt x="30004" y="21467"/>
                    <a:pt x="30004" y="21491"/>
                    <a:pt x="30016" y="21491"/>
                  </a:cubicBezTo>
                  <a:cubicBezTo>
                    <a:pt x="30016" y="21503"/>
                    <a:pt x="30016" y="21503"/>
                    <a:pt x="30028" y="21515"/>
                  </a:cubicBezTo>
                  <a:lnTo>
                    <a:pt x="30028" y="21575"/>
                  </a:lnTo>
                  <a:cubicBezTo>
                    <a:pt x="30016" y="21551"/>
                    <a:pt x="30004" y="21515"/>
                    <a:pt x="29968" y="21491"/>
                  </a:cubicBezTo>
                  <a:lnTo>
                    <a:pt x="29992" y="21467"/>
                  </a:lnTo>
                  <a:close/>
                  <a:moveTo>
                    <a:pt x="25662" y="21550"/>
                  </a:moveTo>
                  <a:cubicBezTo>
                    <a:pt x="25665" y="21551"/>
                    <a:pt x="25668" y="21551"/>
                    <a:pt x="25670" y="21551"/>
                  </a:cubicBezTo>
                  <a:cubicBezTo>
                    <a:pt x="25718" y="21563"/>
                    <a:pt x="25765" y="21575"/>
                    <a:pt x="25801" y="21575"/>
                  </a:cubicBezTo>
                  <a:lnTo>
                    <a:pt x="25801" y="21598"/>
                  </a:lnTo>
                  <a:cubicBezTo>
                    <a:pt x="25777" y="21575"/>
                    <a:pt x="25765" y="21575"/>
                    <a:pt x="25729" y="21575"/>
                  </a:cubicBezTo>
                  <a:cubicBezTo>
                    <a:pt x="25709" y="21564"/>
                    <a:pt x="25686" y="21556"/>
                    <a:pt x="25662" y="21550"/>
                  </a:cubicBezTo>
                  <a:close/>
                  <a:moveTo>
                    <a:pt x="28635" y="21336"/>
                  </a:moveTo>
                  <a:lnTo>
                    <a:pt x="28658" y="21372"/>
                  </a:lnTo>
                  <a:cubicBezTo>
                    <a:pt x="28682" y="21408"/>
                    <a:pt x="28694" y="21444"/>
                    <a:pt x="28694" y="21491"/>
                  </a:cubicBezTo>
                  <a:cubicBezTo>
                    <a:pt x="28694" y="21539"/>
                    <a:pt x="28706" y="21563"/>
                    <a:pt x="28706" y="21610"/>
                  </a:cubicBezTo>
                  <a:cubicBezTo>
                    <a:pt x="28682" y="21563"/>
                    <a:pt x="28647" y="21539"/>
                    <a:pt x="28623" y="21491"/>
                  </a:cubicBezTo>
                  <a:lnTo>
                    <a:pt x="28623" y="21408"/>
                  </a:lnTo>
                  <a:cubicBezTo>
                    <a:pt x="28623" y="21384"/>
                    <a:pt x="28635" y="21372"/>
                    <a:pt x="28635" y="21336"/>
                  </a:cubicBezTo>
                  <a:close/>
                  <a:moveTo>
                    <a:pt x="25206" y="17455"/>
                  </a:moveTo>
                  <a:cubicBezTo>
                    <a:pt x="25253" y="17467"/>
                    <a:pt x="25301" y="17503"/>
                    <a:pt x="25337" y="17515"/>
                  </a:cubicBezTo>
                  <a:lnTo>
                    <a:pt x="25515" y="17598"/>
                  </a:lnTo>
                  <a:lnTo>
                    <a:pt x="25610" y="17646"/>
                  </a:lnTo>
                  <a:lnTo>
                    <a:pt x="25253" y="17646"/>
                  </a:lnTo>
                  <a:cubicBezTo>
                    <a:pt x="25253" y="17646"/>
                    <a:pt x="25265" y="17646"/>
                    <a:pt x="25301" y="17657"/>
                  </a:cubicBezTo>
                  <a:cubicBezTo>
                    <a:pt x="25325" y="17657"/>
                    <a:pt x="25360" y="17681"/>
                    <a:pt x="25420" y="17681"/>
                  </a:cubicBezTo>
                  <a:cubicBezTo>
                    <a:pt x="25456" y="17693"/>
                    <a:pt x="25539" y="17693"/>
                    <a:pt x="25599" y="17705"/>
                  </a:cubicBezTo>
                  <a:cubicBezTo>
                    <a:pt x="25551" y="17717"/>
                    <a:pt x="25503" y="17717"/>
                    <a:pt x="25444" y="17741"/>
                  </a:cubicBezTo>
                  <a:cubicBezTo>
                    <a:pt x="25384" y="17753"/>
                    <a:pt x="25313" y="17776"/>
                    <a:pt x="25253" y="17800"/>
                  </a:cubicBezTo>
                  <a:lnTo>
                    <a:pt x="25206" y="17812"/>
                  </a:lnTo>
                  <a:cubicBezTo>
                    <a:pt x="25194" y="17812"/>
                    <a:pt x="25194" y="17800"/>
                    <a:pt x="25182" y="17800"/>
                  </a:cubicBezTo>
                  <a:cubicBezTo>
                    <a:pt x="25158" y="17776"/>
                    <a:pt x="25158" y="17776"/>
                    <a:pt x="25146" y="17776"/>
                  </a:cubicBezTo>
                  <a:cubicBezTo>
                    <a:pt x="25146" y="17776"/>
                    <a:pt x="25158" y="17800"/>
                    <a:pt x="25158" y="17812"/>
                  </a:cubicBezTo>
                  <a:lnTo>
                    <a:pt x="25182" y="17824"/>
                  </a:lnTo>
                  <a:lnTo>
                    <a:pt x="25134" y="17836"/>
                  </a:lnTo>
                  <a:lnTo>
                    <a:pt x="25039" y="17884"/>
                  </a:lnTo>
                  <a:cubicBezTo>
                    <a:pt x="24979" y="17919"/>
                    <a:pt x="24944" y="17943"/>
                    <a:pt x="24884" y="17979"/>
                  </a:cubicBezTo>
                  <a:cubicBezTo>
                    <a:pt x="24789" y="18050"/>
                    <a:pt x="24682" y="18122"/>
                    <a:pt x="24610" y="18217"/>
                  </a:cubicBezTo>
                  <a:cubicBezTo>
                    <a:pt x="24563" y="18253"/>
                    <a:pt x="24539" y="18300"/>
                    <a:pt x="24491" y="18336"/>
                  </a:cubicBezTo>
                  <a:lnTo>
                    <a:pt x="24408" y="18467"/>
                  </a:lnTo>
                  <a:cubicBezTo>
                    <a:pt x="24348" y="18550"/>
                    <a:pt x="24289" y="18646"/>
                    <a:pt x="24241" y="18717"/>
                  </a:cubicBezTo>
                  <a:cubicBezTo>
                    <a:pt x="24194" y="18812"/>
                    <a:pt x="24146" y="18884"/>
                    <a:pt x="24122" y="18967"/>
                  </a:cubicBezTo>
                  <a:cubicBezTo>
                    <a:pt x="24086" y="19050"/>
                    <a:pt x="24063" y="19134"/>
                    <a:pt x="24027" y="19205"/>
                  </a:cubicBezTo>
                  <a:cubicBezTo>
                    <a:pt x="23967" y="19360"/>
                    <a:pt x="23944" y="19491"/>
                    <a:pt x="23908" y="19598"/>
                  </a:cubicBezTo>
                  <a:cubicBezTo>
                    <a:pt x="23848" y="19824"/>
                    <a:pt x="23836" y="19943"/>
                    <a:pt x="23836" y="19943"/>
                  </a:cubicBezTo>
                  <a:cubicBezTo>
                    <a:pt x="23836" y="19943"/>
                    <a:pt x="23872" y="19824"/>
                    <a:pt x="23955" y="19610"/>
                  </a:cubicBezTo>
                  <a:cubicBezTo>
                    <a:pt x="24003" y="19503"/>
                    <a:pt x="24051" y="19384"/>
                    <a:pt x="24122" y="19253"/>
                  </a:cubicBezTo>
                  <a:cubicBezTo>
                    <a:pt x="24146" y="19181"/>
                    <a:pt x="24194" y="19122"/>
                    <a:pt x="24241" y="19050"/>
                  </a:cubicBezTo>
                  <a:cubicBezTo>
                    <a:pt x="24289" y="18967"/>
                    <a:pt x="24325" y="18896"/>
                    <a:pt x="24384" y="18824"/>
                  </a:cubicBezTo>
                  <a:cubicBezTo>
                    <a:pt x="24432" y="18765"/>
                    <a:pt x="24491" y="18693"/>
                    <a:pt x="24551" y="18634"/>
                  </a:cubicBezTo>
                  <a:lnTo>
                    <a:pt x="24551" y="18634"/>
                  </a:lnTo>
                  <a:cubicBezTo>
                    <a:pt x="24539" y="18658"/>
                    <a:pt x="24539" y="18705"/>
                    <a:pt x="24527" y="18729"/>
                  </a:cubicBezTo>
                  <a:cubicBezTo>
                    <a:pt x="24479" y="18908"/>
                    <a:pt x="24467" y="19086"/>
                    <a:pt x="24467" y="19229"/>
                  </a:cubicBezTo>
                  <a:cubicBezTo>
                    <a:pt x="24467" y="19360"/>
                    <a:pt x="24479" y="19443"/>
                    <a:pt x="24479" y="19443"/>
                  </a:cubicBezTo>
                  <a:cubicBezTo>
                    <a:pt x="24479" y="19443"/>
                    <a:pt x="24479" y="19360"/>
                    <a:pt x="24491" y="19229"/>
                  </a:cubicBezTo>
                  <a:cubicBezTo>
                    <a:pt x="24503" y="19086"/>
                    <a:pt x="24551" y="18931"/>
                    <a:pt x="24610" y="18765"/>
                  </a:cubicBezTo>
                  <a:cubicBezTo>
                    <a:pt x="24670" y="18598"/>
                    <a:pt x="24777" y="18455"/>
                    <a:pt x="24848" y="18360"/>
                  </a:cubicBezTo>
                  <a:cubicBezTo>
                    <a:pt x="24848" y="18348"/>
                    <a:pt x="24860" y="18348"/>
                    <a:pt x="24860" y="18348"/>
                  </a:cubicBezTo>
                  <a:cubicBezTo>
                    <a:pt x="24920" y="18300"/>
                    <a:pt x="24979" y="18277"/>
                    <a:pt x="25039" y="18229"/>
                  </a:cubicBezTo>
                  <a:lnTo>
                    <a:pt x="25134" y="18181"/>
                  </a:lnTo>
                  <a:lnTo>
                    <a:pt x="25039" y="18277"/>
                  </a:lnTo>
                  <a:cubicBezTo>
                    <a:pt x="25003" y="18336"/>
                    <a:pt x="24967" y="18372"/>
                    <a:pt x="24920" y="18431"/>
                  </a:cubicBezTo>
                  <a:cubicBezTo>
                    <a:pt x="24896" y="18491"/>
                    <a:pt x="24848" y="18550"/>
                    <a:pt x="24825" y="18610"/>
                  </a:cubicBezTo>
                  <a:cubicBezTo>
                    <a:pt x="24765" y="18729"/>
                    <a:pt x="24717" y="18836"/>
                    <a:pt x="24670" y="18931"/>
                  </a:cubicBezTo>
                  <a:cubicBezTo>
                    <a:pt x="24598" y="19122"/>
                    <a:pt x="24551" y="19241"/>
                    <a:pt x="24551" y="19241"/>
                  </a:cubicBezTo>
                  <a:cubicBezTo>
                    <a:pt x="24551" y="19241"/>
                    <a:pt x="24610" y="19122"/>
                    <a:pt x="24729" y="18955"/>
                  </a:cubicBezTo>
                  <a:cubicBezTo>
                    <a:pt x="24837" y="18789"/>
                    <a:pt x="24979" y="18574"/>
                    <a:pt x="25182" y="18408"/>
                  </a:cubicBezTo>
                  <a:cubicBezTo>
                    <a:pt x="25241" y="18348"/>
                    <a:pt x="25301" y="18312"/>
                    <a:pt x="25360" y="18277"/>
                  </a:cubicBezTo>
                  <a:lnTo>
                    <a:pt x="25360" y="18277"/>
                  </a:lnTo>
                  <a:cubicBezTo>
                    <a:pt x="25325" y="18336"/>
                    <a:pt x="25301" y="18372"/>
                    <a:pt x="25253" y="18431"/>
                  </a:cubicBezTo>
                  <a:cubicBezTo>
                    <a:pt x="25218" y="18479"/>
                    <a:pt x="25206" y="18527"/>
                    <a:pt x="25182" y="18574"/>
                  </a:cubicBezTo>
                  <a:cubicBezTo>
                    <a:pt x="25087" y="18777"/>
                    <a:pt x="25027" y="18991"/>
                    <a:pt x="25015" y="19146"/>
                  </a:cubicBezTo>
                  <a:cubicBezTo>
                    <a:pt x="24979" y="19312"/>
                    <a:pt x="24979" y="19420"/>
                    <a:pt x="24979" y="19420"/>
                  </a:cubicBezTo>
                  <a:cubicBezTo>
                    <a:pt x="24979" y="19420"/>
                    <a:pt x="25015" y="19312"/>
                    <a:pt x="25063" y="19170"/>
                  </a:cubicBezTo>
                  <a:cubicBezTo>
                    <a:pt x="25122" y="19015"/>
                    <a:pt x="25206" y="18824"/>
                    <a:pt x="25325" y="18658"/>
                  </a:cubicBezTo>
                  <a:cubicBezTo>
                    <a:pt x="25372" y="18598"/>
                    <a:pt x="25432" y="18538"/>
                    <a:pt x="25479" y="18479"/>
                  </a:cubicBezTo>
                  <a:lnTo>
                    <a:pt x="25479" y="18479"/>
                  </a:lnTo>
                  <a:cubicBezTo>
                    <a:pt x="25444" y="18527"/>
                    <a:pt x="25432" y="18586"/>
                    <a:pt x="25420" y="18634"/>
                  </a:cubicBezTo>
                  <a:cubicBezTo>
                    <a:pt x="25337" y="18824"/>
                    <a:pt x="25277" y="19027"/>
                    <a:pt x="25265" y="19193"/>
                  </a:cubicBezTo>
                  <a:cubicBezTo>
                    <a:pt x="25241" y="19348"/>
                    <a:pt x="25241" y="19443"/>
                    <a:pt x="25241" y="19443"/>
                  </a:cubicBezTo>
                  <a:cubicBezTo>
                    <a:pt x="25241" y="19443"/>
                    <a:pt x="25265" y="19348"/>
                    <a:pt x="25325" y="19205"/>
                  </a:cubicBezTo>
                  <a:cubicBezTo>
                    <a:pt x="25360" y="19122"/>
                    <a:pt x="25420" y="19015"/>
                    <a:pt x="25479" y="18908"/>
                  </a:cubicBezTo>
                  <a:lnTo>
                    <a:pt x="25479" y="18908"/>
                  </a:lnTo>
                  <a:cubicBezTo>
                    <a:pt x="25432" y="19003"/>
                    <a:pt x="25396" y="19074"/>
                    <a:pt x="25384" y="19146"/>
                  </a:cubicBezTo>
                  <a:cubicBezTo>
                    <a:pt x="25360" y="19241"/>
                    <a:pt x="25337" y="19312"/>
                    <a:pt x="25337" y="19372"/>
                  </a:cubicBezTo>
                  <a:cubicBezTo>
                    <a:pt x="25325" y="19431"/>
                    <a:pt x="25325" y="19467"/>
                    <a:pt x="25325" y="19467"/>
                  </a:cubicBezTo>
                  <a:cubicBezTo>
                    <a:pt x="25325" y="19467"/>
                    <a:pt x="25337" y="19431"/>
                    <a:pt x="25360" y="19384"/>
                  </a:cubicBezTo>
                  <a:cubicBezTo>
                    <a:pt x="25372" y="19348"/>
                    <a:pt x="25396" y="19265"/>
                    <a:pt x="25444" y="19193"/>
                  </a:cubicBezTo>
                  <a:cubicBezTo>
                    <a:pt x="25515" y="19027"/>
                    <a:pt x="25670" y="18836"/>
                    <a:pt x="25849" y="18693"/>
                  </a:cubicBezTo>
                  <a:cubicBezTo>
                    <a:pt x="25872" y="18658"/>
                    <a:pt x="25908" y="18646"/>
                    <a:pt x="25956" y="18610"/>
                  </a:cubicBezTo>
                  <a:lnTo>
                    <a:pt x="25956" y="18610"/>
                  </a:lnTo>
                  <a:cubicBezTo>
                    <a:pt x="25920" y="18658"/>
                    <a:pt x="25896" y="18717"/>
                    <a:pt x="25860" y="18765"/>
                  </a:cubicBezTo>
                  <a:cubicBezTo>
                    <a:pt x="25753" y="18955"/>
                    <a:pt x="25682" y="19170"/>
                    <a:pt x="25658" y="19324"/>
                  </a:cubicBezTo>
                  <a:cubicBezTo>
                    <a:pt x="25610" y="19491"/>
                    <a:pt x="25610" y="19598"/>
                    <a:pt x="25610" y="19598"/>
                  </a:cubicBezTo>
                  <a:cubicBezTo>
                    <a:pt x="25610" y="19598"/>
                    <a:pt x="25634" y="19491"/>
                    <a:pt x="25718" y="19360"/>
                  </a:cubicBezTo>
                  <a:cubicBezTo>
                    <a:pt x="25789" y="19205"/>
                    <a:pt x="25896" y="19027"/>
                    <a:pt x="26027" y="18884"/>
                  </a:cubicBezTo>
                  <a:cubicBezTo>
                    <a:pt x="26099" y="18789"/>
                    <a:pt x="26170" y="18717"/>
                    <a:pt x="26265" y="18646"/>
                  </a:cubicBezTo>
                  <a:lnTo>
                    <a:pt x="26265" y="18646"/>
                  </a:lnTo>
                  <a:cubicBezTo>
                    <a:pt x="26194" y="18765"/>
                    <a:pt x="26134" y="18908"/>
                    <a:pt x="26075" y="19050"/>
                  </a:cubicBezTo>
                  <a:cubicBezTo>
                    <a:pt x="25980" y="19289"/>
                    <a:pt x="25920" y="19527"/>
                    <a:pt x="25896" y="19717"/>
                  </a:cubicBezTo>
                  <a:cubicBezTo>
                    <a:pt x="25872" y="19789"/>
                    <a:pt x="25872" y="19860"/>
                    <a:pt x="25860" y="19920"/>
                  </a:cubicBezTo>
                  <a:cubicBezTo>
                    <a:pt x="25837" y="19920"/>
                    <a:pt x="25813" y="19920"/>
                    <a:pt x="25789" y="19943"/>
                  </a:cubicBezTo>
                  <a:cubicBezTo>
                    <a:pt x="25760" y="19947"/>
                    <a:pt x="25732" y="19948"/>
                    <a:pt x="25704" y="19948"/>
                  </a:cubicBezTo>
                  <a:cubicBezTo>
                    <a:pt x="25628" y="19948"/>
                    <a:pt x="25559" y="19937"/>
                    <a:pt x="25515" y="19920"/>
                  </a:cubicBezTo>
                  <a:cubicBezTo>
                    <a:pt x="25491" y="19920"/>
                    <a:pt x="25456" y="19908"/>
                    <a:pt x="25444" y="19908"/>
                  </a:cubicBezTo>
                  <a:lnTo>
                    <a:pt x="25444" y="19908"/>
                  </a:lnTo>
                  <a:cubicBezTo>
                    <a:pt x="25456" y="19908"/>
                    <a:pt x="25491" y="19920"/>
                    <a:pt x="25515" y="19943"/>
                  </a:cubicBezTo>
                  <a:cubicBezTo>
                    <a:pt x="25575" y="19955"/>
                    <a:pt x="25670" y="19979"/>
                    <a:pt x="25789" y="19979"/>
                  </a:cubicBezTo>
                  <a:lnTo>
                    <a:pt x="25860" y="19979"/>
                  </a:lnTo>
                  <a:lnTo>
                    <a:pt x="25860" y="20027"/>
                  </a:lnTo>
                  <a:cubicBezTo>
                    <a:pt x="25860" y="20027"/>
                    <a:pt x="25860" y="20015"/>
                    <a:pt x="25872" y="19979"/>
                  </a:cubicBezTo>
                  <a:lnTo>
                    <a:pt x="26313" y="19979"/>
                  </a:lnTo>
                  <a:lnTo>
                    <a:pt x="26313" y="20015"/>
                  </a:lnTo>
                  <a:cubicBezTo>
                    <a:pt x="26313" y="20015"/>
                    <a:pt x="26313" y="20003"/>
                    <a:pt x="26325" y="19979"/>
                  </a:cubicBezTo>
                  <a:lnTo>
                    <a:pt x="26682" y="19979"/>
                  </a:lnTo>
                  <a:cubicBezTo>
                    <a:pt x="26384" y="20062"/>
                    <a:pt x="26075" y="20134"/>
                    <a:pt x="25741" y="20241"/>
                  </a:cubicBezTo>
                  <a:lnTo>
                    <a:pt x="25265" y="20241"/>
                  </a:lnTo>
                  <a:cubicBezTo>
                    <a:pt x="25146" y="20241"/>
                    <a:pt x="25027" y="20217"/>
                    <a:pt x="24944" y="20205"/>
                  </a:cubicBezTo>
                  <a:cubicBezTo>
                    <a:pt x="24837" y="20193"/>
                    <a:pt x="24765" y="20193"/>
                    <a:pt x="24706" y="20182"/>
                  </a:cubicBezTo>
                  <a:cubicBezTo>
                    <a:pt x="24646" y="20158"/>
                    <a:pt x="24610" y="20158"/>
                    <a:pt x="24610" y="20158"/>
                  </a:cubicBezTo>
                  <a:lnTo>
                    <a:pt x="24610" y="20158"/>
                  </a:lnTo>
                  <a:cubicBezTo>
                    <a:pt x="24610" y="20158"/>
                    <a:pt x="24646" y="20182"/>
                    <a:pt x="24706" y="20193"/>
                  </a:cubicBezTo>
                  <a:cubicBezTo>
                    <a:pt x="24765" y="20205"/>
                    <a:pt x="24837" y="20217"/>
                    <a:pt x="24920" y="20253"/>
                  </a:cubicBezTo>
                  <a:cubicBezTo>
                    <a:pt x="25015" y="20277"/>
                    <a:pt x="25134" y="20301"/>
                    <a:pt x="25253" y="20324"/>
                  </a:cubicBezTo>
                  <a:cubicBezTo>
                    <a:pt x="25265" y="20324"/>
                    <a:pt x="25301" y="20324"/>
                    <a:pt x="25313" y="20336"/>
                  </a:cubicBezTo>
                  <a:cubicBezTo>
                    <a:pt x="25301" y="20336"/>
                    <a:pt x="25277" y="20360"/>
                    <a:pt x="25253" y="20360"/>
                  </a:cubicBezTo>
                  <a:cubicBezTo>
                    <a:pt x="25218" y="20372"/>
                    <a:pt x="25182" y="20384"/>
                    <a:pt x="25146" y="20384"/>
                  </a:cubicBezTo>
                  <a:lnTo>
                    <a:pt x="25015" y="20432"/>
                  </a:lnTo>
                  <a:cubicBezTo>
                    <a:pt x="25040" y="20381"/>
                    <a:pt x="25024" y="20366"/>
                    <a:pt x="24991" y="20366"/>
                  </a:cubicBezTo>
                  <a:cubicBezTo>
                    <a:pt x="24977" y="20366"/>
                    <a:pt x="24961" y="20369"/>
                    <a:pt x="24944" y="20372"/>
                  </a:cubicBezTo>
                  <a:cubicBezTo>
                    <a:pt x="24837" y="20384"/>
                    <a:pt x="24717" y="20420"/>
                    <a:pt x="24598" y="20420"/>
                  </a:cubicBezTo>
                  <a:cubicBezTo>
                    <a:pt x="24479" y="20432"/>
                    <a:pt x="24360" y="20432"/>
                    <a:pt x="24253" y="20432"/>
                  </a:cubicBezTo>
                  <a:lnTo>
                    <a:pt x="24086" y="20432"/>
                  </a:lnTo>
                  <a:cubicBezTo>
                    <a:pt x="24051" y="20432"/>
                    <a:pt x="23991" y="20432"/>
                    <a:pt x="23944" y="20420"/>
                  </a:cubicBezTo>
                  <a:cubicBezTo>
                    <a:pt x="23896" y="20420"/>
                    <a:pt x="23848" y="20396"/>
                    <a:pt x="23824" y="20396"/>
                  </a:cubicBezTo>
                  <a:cubicBezTo>
                    <a:pt x="23789" y="20396"/>
                    <a:pt x="23765" y="20384"/>
                    <a:pt x="23729" y="20384"/>
                  </a:cubicBezTo>
                  <a:cubicBezTo>
                    <a:pt x="23694" y="20372"/>
                    <a:pt x="23658" y="20372"/>
                    <a:pt x="23658" y="20372"/>
                  </a:cubicBezTo>
                  <a:lnTo>
                    <a:pt x="23658" y="20372"/>
                  </a:lnTo>
                  <a:cubicBezTo>
                    <a:pt x="23658" y="20372"/>
                    <a:pt x="23694" y="20384"/>
                    <a:pt x="23729" y="20396"/>
                  </a:cubicBezTo>
                  <a:cubicBezTo>
                    <a:pt x="23765" y="20420"/>
                    <a:pt x="23789" y="20420"/>
                    <a:pt x="23824" y="20432"/>
                  </a:cubicBezTo>
                  <a:cubicBezTo>
                    <a:pt x="23848" y="20443"/>
                    <a:pt x="23896" y="20443"/>
                    <a:pt x="23944" y="20455"/>
                  </a:cubicBezTo>
                  <a:cubicBezTo>
                    <a:pt x="23991" y="20479"/>
                    <a:pt x="24027" y="20491"/>
                    <a:pt x="24075" y="20491"/>
                  </a:cubicBezTo>
                  <a:cubicBezTo>
                    <a:pt x="24122" y="20503"/>
                    <a:pt x="24182" y="20503"/>
                    <a:pt x="24241" y="20515"/>
                  </a:cubicBezTo>
                  <a:cubicBezTo>
                    <a:pt x="24348" y="20539"/>
                    <a:pt x="24444" y="20551"/>
                    <a:pt x="24551" y="20551"/>
                  </a:cubicBezTo>
                  <a:cubicBezTo>
                    <a:pt x="24360" y="20622"/>
                    <a:pt x="24182" y="20694"/>
                    <a:pt x="23991" y="20777"/>
                  </a:cubicBezTo>
                  <a:cubicBezTo>
                    <a:pt x="23955" y="20789"/>
                    <a:pt x="23932" y="20789"/>
                    <a:pt x="23896" y="20801"/>
                  </a:cubicBezTo>
                  <a:cubicBezTo>
                    <a:pt x="23836" y="20813"/>
                    <a:pt x="23777" y="20836"/>
                    <a:pt x="23717" y="20836"/>
                  </a:cubicBezTo>
                  <a:cubicBezTo>
                    <a:pt x="23658" y="20848"/>
                    <a:pt x="23598" y="20848"/>
                    <a:pt x="23539" y="20848"/>
                  </a:cubicBezTo>
                  <a:cubicBezTo>
                    <a:pt x="23420" y="20848"/>
                    <a:pt x="23313" y="20836"/>
                    <a:pt x="23229" y="20813"/>
                  </a:cubicBezTo>
                  <a:cubicBezTo>
                    <a:pt x="23217" y="20813"/>
                    <a:pt x="23182" y="20801"/>
                    <a:pt x="23170" y="20801"/>
                  </a:cubicBezTo>
                  <a:cubicBezTo>
                    <a:pt x="23158" y="20801"/>
                    <a:pt x="23122" y="20789"/>
                    <a:pt x="23110" y="20789"/>
                  </a:cubicBezTo>
                  <a:lnTo>
                    <a:pt x="23015" y="20741"/>
                  </a:lnTo>
                  <a:cubicBezTo>
                    <a:pt x="22991" y="20729"/>
                    <a:pt x="22979" y="20717"/>
                    <a:pt x="22967" y="20717"/>
                  </a:cubicBezTo>
                  <a:lnTo>
                    <a:pt x="23003" y="20753"/>
                  </a:lnTo>
                  <a:cubicBezTo>
                    <a:pt x="23027" y="20777"/>
                    <a:pt x="23051" y="20789"/>
                    <a:pt x="23086" y="20813"/>
                  </a:cubicBezTo>
                  <a:cubicBezTo>
                    <a:pt x="23098" y="20836"/>
                    <a:pt x="23110" y="20836"/>
                    <a:pt x="23134" y="20848"/>
                  </a:cubicBezTo>
                  <a:cubicBezTo>
                    <a:pt x="23158" y="20860"/>
                    <a:pt x="23182" y="20860"/>
                    <a:pt x="23193" y="20872"/>
                  </a:cubicBezTo>
                  <a:cubicBezTo>
                    <a:pt x="23289" y="20908"/>
                    <a:pt x="23396" y="20932"/>
                    <a:pt x="23515" y="20955"/>
                  </a:cubicBezTo>
                  <a:lnTo>
                    <a:pt x="23563" y="20955"/>
                  </a:lnTo>
                  <a:cubicBezTo>
                    <a:pt x="23539" y="20955"/>
                    <a:pt x="23527" y="20967"/>
                    <a:pt x="23515" y="20967"/>
                  </a:cubicBezTo>
                  <a:lnTo>
                    <a:pt x="23491" y="20967"/>
                  </a:lnTo>
                  <a:cubicBezTo>
                    <a:pt x="23408" y="20979"/>
                    <a:pt x="23301" y="20991"/>
                    <a:pt x="23182" y="21015"/>
                  </a:cubicBezTo>
                  <a:lnTo>
                    <a:pt x="23003" y="21015"/>
                  </a:lnTo>
                  <a:cubicBezTo>
                    <a:pt x="22943" y="21015"/>
                    <a:pt x="22884" y="20991"/>
                    <a:pt x="22824" y="20979"/>
                  </a:cubicBezTo>
                  <a:lnTo>
                    <a:pt x="22646" y="20932"/>
                  </a:lnTo>
                  <a:cubicBezTo>
                    <a:pt x="22586" y="20920"/>
                    <a:pt x="22527" y="20908"/>
                    <a:pt x="22467" y="20872"/>
                  </a:cubicBezTo>
                  <a:cubicBezTo>
                    <a:pt x="22348" y="20836"/>
                    <a:pt x="22265" y="20789"/>
                    <a:pt x="22170" y="20741"/>
                  </a:cubicBezTo>
                  <a:cubicBezTo>
                    <a:pt x="22086" y="20694"/>
                    <a:pt x="22027" y="20658"/>
                    <a:pt x="21967" y="20622"/>
                  </a:cubicBezTo>
                  <a:cubicBezTo>
                    <a:pt x="21920" y="20598"/>
                    <a:pt x="21896" y="20575"/>
                    <a:pt x="21896" y="20574"/>
                  </a:cubicBezTo>
                  <a:lnTo>
                    <a:pt x="21896" y="20574"/>
                  </a:lnTo>
                  <a:cubicBezTo>
                    <a:pt x="21896" y="20575"/>
                    <a:pt x="21920" y="20599"/>
                    <a:pt x="21967" y="20634"/>
                  </a:cubicBezTo>
                  <a:cubicBezTo>
                    <a:pt x="22015" y="20670"/>
                    <a:pt x="22074" y="20729"/>
                    <a:pt x="22158" y="20789"/>
                  </a:cubicBezTo>
                  <a:cubicBezTo>
                    <a:pt x="22229" y="20848"/>
                    <a:pt x="22336" y="20908"/>
                    <a:pt x="22443" y="20967"/>
                  </a:cubicBezTo>
                  <a:lnTo>
                    <a:pt x="22622" y="21051"/>
                  </a:lnTo>
                  <a:cubicBezTo>
                    <a:pt x="22681" y="21086"/>
                    <a:pt x="22741" y="21098"/>
                    <a:pt x="22801" y="21134"/>
                  </a:cubicBezTo>
                  <a:cubicBezTo>
                    <a:pt x="22860" y="21146"/>
                    <a:pt x="22932" y="21170"/>
                    <a:pt x="22991" y="21194"/>
                  </a:cubicBezTo>
                  <a:cubicBezTo>
                    <a:pt x="23003" y="21194"/>
                    <a:pt x="23015" y="21194"/>
                    <a:pt x="23039" y="21205"/>
                  </a:cubicBezTo>
                  <a:cubicBezTo>
                    <a:pt x="23015" y="21217"/>
                    <a:pt x="23003" y="21217"/>
                    <a:pt x="22991" y="21229"/>
                  </a:cubicBezTo>
                  <a:cubicBezTo>
                    <a:pt x="22872" y="21253"/>
                    <a:pt x="22741" y="21265"/>
                    <a:pt x="22598" y="21277"/>
                  </a:cubicBezTo>
                  <a:cubicBezTo>
                    <a:pt x="22467" y="21289"/>
                    <a:pt x="22336" y="21289"/>
                    <a:pt x="22217" y="21289"/>
                  </a:cubicBezTo>
                  <a:lnTo>
                    <a:pt x="22039" y="21289"/>
                  </a:lnTo>
                  <a:cubicBezTo>
                    <a:pt x="21979" y="21289"/>
                    <a:pt x="21919" y="21289"/>
                    <a:pt x="21872" y="21277"/>
                  </a:cubicBezTo>
                  <a:cubicBezTo>
                    <a:pt x="21765" y="21277"/>
                    <a:pt x="21693" y="21265"/>
                    <a:pt x="21634" y="21253"/>
                  </a:cubicBezTo>
                  <a:cubicBezTo>
                    <a:pt x="21574" y="21229"/>
                    <a:pt x="21550" y="21229"/>
                    <a:pt x="21550" y="21229"/>
                  </a:cubicBezTo>
                  <a:lnTo>
                    <a:pt x="21550" y="21229"/>
                  </a:lnTo>
                  <a:cubicBezTo>
                    <a:pt x="21550" y="21229"/>
                    <a:pt x="21574" y="21253"/>
                    <a:pt x="21634" y="21265"/>
                  </a:cubicBezTo>
                  <a:cubicBezTo>
                    <a:pt x="21693" y="21277"/>
                    <a:pt x="21765" y="21289"/>
                    <a:pt x="21872" y="21325"/>
                  </a:cubicBezTo>
                  <a:cubicBezTo>
                    <a:pt x="21919" y="21336"/>
                    <a:pt x="21979" y="21336"/>
                    <a:pt x="22039" y="21348"/>
                  </a:cubicBezTo>
                  <a:cubicBezTo>
                    <a:pt x="22098" y="21372"/>
                    <a:pt x="22158" y="21372"/>
                    <a:pt x="22217" y="21384"/>
                  </a:cubicBezTo>
                  <a:cubicBezTo>
                    <a:pt x="22336" y="21396"/>
                    <a:pt x="22479" y="21408"/>
                    <a:pt x="22622" y="21432"/>
                  </a:cubicBezTo>
                  <a:lnTo>
                    <a:pt x="22527" y="21467"/>
                  </a:lnTo>
                  <a:cubicBezTo>
                    <a:pt x="22479" y="21491"/>
                    <a:pt x="22420" y="21503"/>
                    <a:pt x="22360" y="21515"/>
                  </a:cubicBezTo>
                  <a:cubicBezTo>
                    <a:pt x="22300" y="21527"/>
                    <a:pt x="22229" y="21551"/>
                    <a:pt x="22158" y="21563"/>
                  </a:cubicBezTo>
                  <a:lnTo>
                    <a:pt x="21931" y="21610"/>
                  </a:lnTo>
                  <a:cubicBezTo>
                    <a:pt x="21860" y="21622"/>
                    <a:pt x="21789" y="21634"/>
                    <a:pt x="21693" y="21634"/>
                  </a:cubicBezTo>
                  <a:cubicBezTo>
                    <a:pt x="21622" y="21646"/>
                    <a:pt x="21527" y="21646"/>
                    <a:pt x="21455" y="21646"/>
                  </a:cubicBezTo>
                  <a:lnTo>
                    <a:pt x="21027" y="21646"/>
                  </a:lnTo>
                  <a:cubicBezTo>
                    <a:pt x="20955" y="21646"/>
                    <a:pt x="20896" y="21634"/>
                    <a:pt x="20836" y="21634"/>
                  </a:cubicBezTo>
                  <a:cubicBezTo>
                    <a:pt x="20788" y="21634"/>
                    <a:pt x="20741" y="21622"/>
                    <a:pt x="20717" y="21622"/>
                  </a:cubicBezTo>
                  <a:cubicBezTo>
                    <a:pt x="21705" y="20634"/>
                    <a:pt x="22705" y="19705"/>
                    <a:pt x="23670" y="18824"/>
                  </a:cubicBezTo>
                  <a:cubicBezTo>
                    <a:pt x="23872" y="18646"/>
                    <a:pt x="24075" y="18491"/>
                    <a:pt x="24289" y="18372"/>
                  </a:cubicBezTo>
                  <a:lnTo>
                    <a:pt x="24313" y="18348"/>
                  </a:lnTo>
                  <a:cubicBezTo>
                    <a:pt x="24467" y="18157"/>
                    <a:pt x="24622" y="17979"/>
                    <a:pt x="24801" y="17812"/>
                  </a:cubicBezTo>
                  <a:lnTo>
                    <a:pt x="25206" y="17455"/>
                  </a:lnTo>
                  <a:close/>
                  <a:moveTo>
                    <a:pt x="29956" y="21503"/>
                  </a:moveTo>
                  <a:cubicBezTo>
                    <a:pt x="29992" y="21539"/>
                    <a:pt x="30016" y="21563"/>
                    <a:pt x="30028" y="21598"/>
                  </a:cubicBezTo>
                  <a:lnTo>
                    <a:pt x="30028" y="21622"/>
                  </a:lnTo>
                  <a:cubicBezTo>
                    <a:pt x="30016" y="21622"/>
                    <a:pt x="30016" y="21622"/>
                    <a:pt x="30004" y="21634"/>
                  </a:cubicBezTo>
                  <a:lnTo>
                    <a:pt x="30028" y="21634"/>
                  </a:lnTo>
                  <a:cubicBezTo>
                    <a:pt x="30028" y="21658"/>
                    <a:pt x="30028" y="21658"/>
                    <a:pt x="30016" y="21658"/>
                  </a:cubicBezTo>
                  <a:cubicBezTo>
                    <a:pt x="30016" y="21658"/>
                    <a:pt x="30004" y="21658"/>
                    <a:pt x="30004" y="21634"/>
                  </a:cubicBezTo>
                  <a:cubicBezTo>
                    <a:pt x="29968" y="21610"/>
                    <a:pt x="29944" y="21575"/>
                    <a:pt x="29897" y="21563"/>
                  </a:cubicBezTo>
                  <a:lnTo>
                    <a:pt x="29897" y="21551"/>
                  </a:lnTo>
                  <a:cubicBezTo>
                    <a:pt x="29932" y="21539"/>
                    <a:pt x="29944" y="21515"/>
                    <a:pt x="29956" y="21503"/>
                  </a:cubicBezTo>
                  <a:close/>
                  <a:moveTo>
                    <a:pt x="32672" y="21618"/>
                  </a:moveTo>
                  <a:cubicBezTo>
                    <a:pt x="32655" y="21634"/>
                    <a:pt x="32645" y="21660"/>
                    <a:pt x="32635" y="21670"/>
                  </a:cubicBezTo>
                  <a:lnTo>
                    <a:pt x="32611" y="21634"/>
                  </a:lnTo>
                  <a:cubicBezTo>
                    <a:pt x="32630" y="21634"/>
                    <a:pt x="32656" y="21627"/>
                    <a:pt x="32672" y="21618"/>
                  </a:cubicBezTo>
                  <a:close/>
                  <a:moveTo>
                    <a:pt x="24872" y="21539"/>
                  </a:moveTo>
                  <a:cubicBezTo>
                    <a:pt x="24896" y="21539"/>
                    <a:pt x="24920" y="21539"/>
                    <a:pt x="24956" y="21551"/>
                  </a:cubicBezTo>
                  <a:cubicBezTo>
                    <a:pt x="24991" y="21551"/>
                    <a:pt x="25015" y="21563"/>
                    <a:pt x="25027" y="21563"/>
                  </a:cubicBezTo>
                  <a:lnTo>
                    <a:pt x="25027" y="21682"/>
                  </a:lnTo>
                  <a:lnTo>
                    <a:pt x="24825" y="21682"/>
                  </a:lnTo>
                  <a:cubicBezTo>
                    <a:pt x="24837" y="21634"/>
                    <a:pt x="24848" y="21575"/>
                    <a:pt x="24872" y="21539"/>
                  </a:cubicBezTo>
                  <a:close/>
                  <a:moveTo>
                    <a:pt x="33349" y="21479"/>
                  </a:moveTo>
                  <a:cubicBezTo>
                    <a:pt x="33338" y="21503"/>
                    <a:pt x="33338" y="21551"/>
                    <a:pt x="33326" y="21575"/>
                  </a:cubicBezTo>
                  <a:cubicBezTo>
                    <a:pt x="33302" y="21610"/>
                    <a:pt x="33290" y="21658"/>
                    <a:pt x="33290" y="21682"/>
                  </a:cubicBezTo>
                  <a:lnTo>
                    <a:pt x="33207" y="21682"/>
                  </a:lnTo>
                  <a:cubicBezTo>
                    <a:pt x="33219" y="21622"/>
                    <a:pt x="33242" y="21575"/>
                    <a:pt x="33266" y="21515"/>
                  </a:cubicBezTo>
                  <a:cubicBezTo>
                    <a:pt x="33266" y="21503"/>
                    <a:pt x="33278" y="21491"/>
                    <a:pt x="33278" y="21479"/>
                  </a:cubicBezTo>
                  <a:close/>
                  <a:moveTo>
                    <a:pt x="25243" y="21613"/>
                  </a:moveTo>
                  <a:cubicBezTo>
                    <a:pt x="25244" y="21613"/>
                    <a:pt x="25247" y="21616"/>
                    <a:pt x="25253" y="21622"/>
                  </a:cubicBezTo>
                  <a:cubicBezTo>
                    <a:pt x="25289" y="21634"/>
                    <a:pt x="25301" y="21634"/>
                    <a:pt x="25325" y="21658"/>
                  </a:cubicBezTo>
                  <a:lnTo>
                    <a:pt x="25325" y="21682"/>
                  </a:lnTo>
                  <a:lnTo>
                    <a:pt x="25325" y="21694"/>
                  </a:lnTo>
                  <a:lnTo>
                    <a:pt x="25229" y="21694"/>
                  </a:lnTo>
                  <a:cubicBezTo>
                    <a:pt x="25229" y="21670"/>
                    <a:pt x="25229" y="21658"/>
                    <a:pt x="25241" y="21622"/>
                  </a:cubicBezTo>
                  <a:cubicBezTo>
                    <a:pt x="25241" y="21616"/>
                    <a:pt x="25241" y="21613"/>
                    <a:pt x="25243" y="21613"/>
                  </a:cubicBezTo>
                  <a:close/>
                  <a:moveTo>
                    <a:pt x="29718" y="21551"/>
                  </a:moveTo>
                  <a:cubicBezTo>
                    <a:pt x="29730" y="21563"/>
                    <a:pt x="29766" y="21563"/>
                    <a:pt x="29778" y="21575"/>
                  </a:cubicBezTo>
                  <a:cubicBezTo>
                    <a:pt x="29790" y="21598"/>
                    <a:pt x="29825" y="21598"/>
                    <a:pt x="29837" y="21610"/>
                  </a:cubicBezTo>
                  <a:cubicBezTo>
                    <a:pt x="29825" y="21634"/>
                    <a:pt x="29825" y="21658"/>
                    <a:pt x="29813" y="21658"/>
                  </a:cubicBezTo>
                  <a:cubicBezTo>
                    <a:pt x="29790" y="21682"/>
                    <a:pt x="29778" y="21694"/>
                    <a:pt x="29766" y="21729"/>
                  </a:cubicBezTo>
                  <a:lnTo>
                    <a:pt x="29730" y="21694"/>
                  </a:lnTo>
                  <a:lnTo>
                    <a:pt x="29730" y="21682"/>
                  </a:lnTo>
                  <a:cubicBezTo>
                    <a:pt x="29718" y="21634"/>
                    <a:pt x="29718" y="21586"/>
                    <a:pt x="29718" y="21551"/>
                  </a:cubicBezTo>
                  <a:close/>
                  <a:moveTo>
                    <a:pt x="29849" y="21622"/>
                  </a:moveTo>
                  <a:cubicBezTo>
                    <a:pt x="29885" y="21658"/>
                    <a:pt x="29897" y="21670"/>
                    <a:pt x="29932" y="21682"/>
                  </a:cubicBezTo>
                  <a:lnTo>
                    <a:pt x="29909" y="21682"/>
                  </a:lnTo>
                  <a:cubicBezTo>
                    <a:pt x="29861" y="21694"/>
                    <a:pt x="29825" y="21706"/>
                    <a:pt x="29790" y="21729"/>
                  </a:cubicBezTo>
                  <a:lnTo>
                    <a:pt x="29778" y="21729"/>
                  </a:lnTo>
                  <a:cubicBezTo>
                    <a:pt x="29790" y="21706"/>
                    <a:pt x="29801" y="21682"/>
                    <a:pt x="29825" y="21658"/>
                  </a:cubicBezTo>
                  <a:cubicBezTo>
                    <a:pt x="29825" y="21634"/>
                    <a:pt x="29837" y="21634"/>
                    <a:pt x="29849" y="21622"/>
                  </a:cubicBezTo>
                  <a:close/>
                  <a:moveTo>
                    <a:pt x="33516" y="21217"/>
                  </a:moveTo>
                  <a:cubicBezTo>
                    <a:pt x="33540" y="21253"/>
                    <a:pt x="33576" y="21277"/>
                    <a:pt x="33588" y="21313"/>
                  </a:cubicBezTo>
                  <a:lnTo>
                    <a:pt x="33588" y="21325"/>
                  </a:lnTo>
                  <a:cubicBezTo>
                    <a:pt x="33576" y="21456"/>
                    <a:pt x="33576" y="21575"/>
                    <a:pt x="33564" y="21682"/>
                  </a:cubicBezTo>
                  <a:lnTo>
                    <a:pt x="33564" y="21729"/>
                  </a:lnTo>
                  <a:cubicBezTo>
                    <a:pt x="33540" y="21729"/>
                    <a:pt x="33528" y="21706"/>
                    <a:pt x="33516" y="21706"/>
                  </a:cubicBezTo>
                  <a:cubicBezTo>
                    <a:pt x="33480" y="21694"/>
                    <a:pt x="33457" y="21694"/>
                    <a:pt x="33409" y="21694"/>
                  </a:cubicBezTo>
                  <a:cubicBezTo>
                    <a:pt x="33385" y="21694"/>
                    <a:pt x="33349" y="21682"/>
                    <a:pt x="33326" y="21682"/>
                  </a:cubicBezTo>
                  <a:lnTo>
                    <a:pt x="33361" y="21586"/>
                  </a:lnTo>
                  <a:cubicBezTo>
                    <a:pt x="33385" y="21551"/>
                    <a:pt x="33397" y="21515"/>
                    <a:pt x="33421" y="21467"/>
                  </a:cubicBezTo>
                  <a:lnTo>
                    <a:pt x="33540" y="21467"/>
                  </a:lnTo>
                  <a:cubicBezTo>
                    <a:pt x="33540" y="21467"/>
                    <a:pt x="33516" y="21467"/>
                    <a:pt x="33457" y="21456"/>
                  </a:cubicBezTo>
                  <a:lnTo>
                    <a:pt x="33421" y="21456"/>
                  </a:lnTo>
                  <a:cubicBezTo>
                    <a:pt x="33457" y="21384"/>
                    <a:pt x="33480" y="21313"/>
                    <a:pt x="33516" y="21217"/>
                  </a:cubicBezTo>
                  <a:close/>
                  <a:moveTo>
                    <a:pt x="33207" y="21467"/>
                  </a:moveTo>
                  <a:lnTo>
                    <a:pt x="33207" y="21491"/>
                  </a:lnTo>
                  <a:cubicBezTo>
                    <a:pt x="33183" y="21551"/>
                    <a:pt x="33159" y="21610"/>
                    <a:pt x="33123" y="21670"/>
                  </a:cubicBezTo>
                  <a:cubicBezTo>
                    <a:pt x="33040" y="21670"/>
                    <a:pt x="32957" y="21682"/>
                    <a:pt x="32873" y="21694"/>
                  </a:cubicBezTo>
                  <a:cubicBezTo>
                    <a:pt x="32814" y="21706"/>
                    <a:pt x="32754" y="21729"/>
                    <a:pt x="32707" y="21729"/>
                  </a:cubicBezTo>
                  <a:cubicBezTo>
                    <a:pt x="32703" y="21733"/>
                    <a:pt x="32700" y="21734"/>
                    <a:pt x="32697" y="21734"/>
                  </a:cubicBezTo>
                  <a:cubicBezTo>
                    <a:pt x="32689" y="21734"/>
                    <a:pt x="32683" y="21723"/>
                    <a:pt x="32683" y="21706"/>
                  </a:cubicBezTo>
                  <a:cubicBezTo>
                    <a:pt x="32707" y="21670"/>
                    <a:pt x="32742" y="21622"/>
                    <a:pt x="32790" y="21575"/>
                  </a:cubicBezTo>
                  <a:lnTo>
                    <a:pt x="32802" y="21563"/>
                  </a:lnTo>
                  <a:cubicBezTo>
                    <a:pt x="32885" y="21539"/>
                    <a:pt x="32980" y="21503"/>
                    <a:pt x="33052" y="21467"/>
                  </a:cubicBezTo>
                  <a:close/>
                  <a:moveTo>
                    <a:pt x="32587" y="21658"/>
                  </a:moveTo>
                  <a:cubicBezTo>
                    <a:pt x="32611" y="21670"/>
                    <a:pt x="32623" y="21670"/>
                    <a:pt x="32635" y="21682"/>
                  </a:cubicBezTo>
                  <a:lnTo>
                    <a:pt x="32623" y="21694"/>
                  </a:lnTo>
                  <a:cubicBezTo>
                    <a:pt x="32611" y="21706"/>
                    <a:pt x="32587" y="21729"/>
                    <a:pt x="32576" y="21753"/>
                  </a:cubicBezTo>
                  <a:cubicBezTo>
                    <a:pt x="32564" y="21729"/>
                    <a:pt x="32528" y="21706"/>
                    <a:pt x="32516" y="21682"/>
                  </a:cubicBezTo>
                  <a:cubicBezTo>
                    <a:pt x="32552" y="21670"/>
                    <a:pt x="32576" y="21670"/>
                    <a:pt x="32587" y="21658"/>
                  </a:cubicBezTo>
                  <a:close/>
                  <a:moveTo>
                    <a:pt x="24241" y="21741"/>
                  </a:moveTo>
                  <a:lnTo>
                    <a:pt x="24241" y="21777"/>
                  </a:lnTo>
                  <a:cubicBezTo>
                    <a:pt x="24229" y="21753"/>
                    <a:pt x="24241" y="21753"/>
                    <a:pt x="24241" y="21741"/>
                  </a:cubicBezTo>
                  <a:close/>
                  <a:moveTo>
                    <a:pt x="32664" y="21719"/>
                  </a:moveTo>
                  <a:cubicBezTo>
                    <a:pt x="32671" y="21719"/>
                    <a:pt x="32671" y="21729"/>
                    <a:pt x="32671" y="21729"/>
                  </a:cubicBezTo>
                  <a:lnTo>
                    <a:pt x="32695" y="21753"/>
                  </a:lnTo>
                  <a:cubicBezTo>
                    <a:pt x="32671" y="21753"/>
                    <a:pt x="32635" y="21777"/>
                    <a:pt x="32623" y="21777"/>
                  </a:cubicBezTo>
                  <a:cubicBezTo>
                    <a:pt x="32635" y="21753"/>
                    <a:pt x="32635" y="21741"/>
                    <a:pt x="32647" y="21729"/>
                  </a:cubicBezTo>
                  <a:cubicBezTo>
                    <a:pt x="32655" y="21721"/>
                    <a:pt x="32660" y="21719"/>
                    <a:pt x="32664" y="21719"/>
                  </a:cubicBezTo>
                  <a:close/>
                  <a:moveTo>
                    <a:pt x="32409" y="21729"/>
                  </a:moveTo>
                  <a:lnTo>
                    <a:pt x="32409" y="21729"/>
                  </a:lnTo>
                  <a:cubicBezTo>
                    <a:pt x="32397" y="21741"/>
                    <a:pt x="32385" y="21777"/>
                    <a:pt x="32385" y="21789"/>
                  </a:cubicBezTo>
                  <a:cubicBezTo>
                    <a:pt x="32373" y="21777"/>
                    <a:pt x="32349" y="21753"/>
                    <a:pt x="32337" y="21753"/>
                  </a:cubicBezTo>
                  <a:cubicBezTo>
                    <a:pt x="32349" y="21741"/>
                    <a:pt x="32385" y="21741"/>
                    <a:pt x="32409" y="21729"/>
                  </a:cubicBezTo>
                  <a:close/>
                  <a:moveTo>
                    <a:pt x="27611" y="21634"/>
                  </a:moveTo>
                  <a:cubicBezTo>
                    <a:pt x="27623" y="21658"/>
                    <a:pt x="27623" y="21670"/>
                    <a:pt x="27634" y="21682"/>
                  </a:cubicBezTo>
                  <a:cubicBezTo>
                    <a:pt x="27646" y="21706"/>
                    <a:pt x="27670" y="21741"/>
                    <a:pt x="27694" y="21777"/>
                  </a:cubicBezTo>
                  <a:lnTo>
                    <a:pt x="27694" y="21801"/>
                  </a:lnTo>
                  <a:cubicBezTo>
                    <a:pt x="27646" y="21729"/>
                    <a:pt x="27623" y="21670"/>
                    <a:pt x="27611" y="21634"/>
                  </a:cubicBezTo>
                  <a:close/>
                  <a:moveTo>
                    <a:pt x="32457" y="21753"/>
                  </a:moveTo>
                  <a:lnTo>
                    <a:pt x="32504" y="21801"/>
                  </a:lnTo>
                  <a:cubicBezTo>
                    <a:pt x="32468" y="21801"/>
                    <a:pt x="32445" y="21801"/>
                    <a:pt x="32409" y="21813"/>
                  </a:cubicBezTo>
                  <a:cubicBezTo>
                    <a:pt x="32433" y="21801"/>
                    <a:pt x="32445" y="21777"/>
                    <a:pt x="32457" y="21753"/>
                  </a:cubicBezTo>
                  <a:close/>
                  <a:moveTo>
                    <a:pt x="24884" y="21789"/>
                  </a:moveTo>
                  <a:cubicBezTo>
                    <a:pt x="24920" y="21789"/>
                    <a:pt x="24956" y="21789"/>
                    <a:pt x="25003" y="21801"/>
                  </a:cubicBezTo>
                  <a:lnTo>
                    <a:pt x="25015" y="21801"/>
                  </a:lnTo>
                  <a:cubicBezTo>
                    <a:pt x="25027" y="21813"/>
                    <a:pt x="25015" y="21837"/>
                    <a:pt x="25015" y="21837"/>
                  </a:cubicBezTo>
                  <a:cubicBezTo>
                    <a:pt x="25003" y="21837"/>
                    <a:pt x="24991" y="21837"/>
                    <a:pt x="24991" y="21813"/>
                  </a:cubicBezTo>
                  <a:cubicBezTo>
                    <a:pt x="24944" y="21801"/>
                    <a:pt x="24896" y="21801"/>
                    <a:pt x="24872" y="21789"/>
                  </a:cubicBezTo>
                  <a:close/>
                  <a:moveTo>
                    <a:pt x="28563" y="21741"/>
                  </a:moveTo>
                  <a:lnTo>
                    <a:pt x="28563" y="21753"/>
                  </a:lnTo>
                  <a:cubicBezTo>
                    <a:pt x="28563" y="21777"/>
                    <a:pt x="28575" y="21789"/>
                    <a:pt x="28575" y="21801"/>
                  </a:cubicBezTo>
                  <a:cubicBezTo>
                    <a:pt x="28575" y="21837"/>
                    <a:pt x="28563" y="21848"/>
                    <a:pt x="28539" y="21848"/>
                  </a:cubicBezTo>
                  <a:cubicBezTo>
                    <a:pt x="28539" y="21813"/>
                    <a:pt x="28563" y="21777"/>
                    <a:pt x="28563" y="21741"/>
                  </a:cubicBezTo>
                  <a:close/>
                  <a:moveTo>
                    <a:pt x="25468" y="21837"/>
                  </a:moveTo>
                  <a:cubicBezTo>
                    <a:pt x="25503" y="21837"/>
                    <a:pt x="25539" y="21848"/>
                    <a:pt x="25563" y="21848"/>
                  </a:cubicBezTo>
                  <a:lnTo>
                    <a:pt x="25587" y="21848"/>
                  </a:lnTo>
                  <a:cubicBezTo>
                    <a:pt x="25587" y="21848"/>
                    <a:pt x="25587" y="21860"/>
                    <a:pt x="25563" y="21860"/>
                  </a:cubicBezTo>
                  <a:cubicBezTo>
                    <a:pt x="25551" y="21860"/>
                    <a:pt x="25503" y="21848"/>
                    <a:pt x="25468" y="21837"/>
                  </a:cubicBezTo>
                  <a:close/>
                  <a:moveTo>
                    <a:pt x="28075" y="21563"/>
                  </a:moveTo>
                  <a:cubicBezTo>
                    <a:pt x="28099" y="21610"/>
                    <a:pt x="28111" y="21634"/>
                    <a:pt x="28146" y="21670"/>
                  </a:cubicBezTo>
                  <a:cubicBezTo>
                    <a:pt x="28158" y="21682"/>
                    <a:pt x="28170" y="21717"/>
                    <a:pt x="28194" y="21729"/>
                  </a:cubicBezTo>
                  <a:cubicBezTo>
                    <a:pt x="28194" y="21741"/>
                    <a:pt x="28182" y="21753"/>
                    <a:pt x="28182" y="21777"/>
                  </a:cubicBezTo>
                  <a:cubicBezTo>
                    <a:pt x="28170" y="21813"/>
                    <a:pt x="28158" y="21848"/>
                    <a:pt x="28135" y="21872"/>
                  </a:cubicBezTo>
                  <a:lnTo>
                    <a:pt x="28135" y="21860"/>
                  </a:lnTo>
                  <a:cubicBezTo>
                    <a:pt x="28111" y="21813"/>
                    <a:pt x="28099" y="21765"/>
                    <a:pt x="28063" y="21729"/>
                  </a:cubicBezTo>
                  <a:lnTo>
                    <a:pt x="28063" y="21622"/>
                  </a:lnTo>
                  <a:cubicBezTo>
                    <a:pt x="28063" y="21610"/>
                    <a:pt x="28075" y="21575"/>
                    <a:pt x="28075" y="21563"/>
                  </a:cubicBezTo>
                  <a:close/>
                  <a:moveTo>
                    <a:pt x="28385" y="21456"/>
                  </a:moveTo>
                  <a:cubicBezTo>
                    <a:pt x="28420" y="21503"/>
                    <a:pt x="28468" y="21563"/>
                    <a:pt x="28527" y="21622"/>
                  </a:cubicBezTo>
                  <a:lnTo>
                    <a:pt x="28527" y="21682"/>
                  </a:lnTo>
                  <a:cubicBezTo>
                    <a:pt x="28527" y="21753"/>
                    <a:pt x="28516" y="21813"/>
                    <a:pt x="28516" y="21872"/>
                  </a:cubicBezTo>
                  <a:cubicBezTo>
                    <a:pt x="28468" y="21837"/>
                    <a:pt x="28420" y="21777"/>
                    <a:pt x="28396" y="21729"/>
                  </a:cubicBezTo>
                  <a:cubicBezTo>
                    <a:pt x="28373" y="21706"/>
                    <a:pt x="28361" y="21694"/>
                    <a:pt x="28361" y="21682"/>
                  </a:cubicBezTo>
                  <a:cubicBezTo>
                    <a:pt x="28361" y="21634"/>
                    <a:pt x="28361" y="21586"/>
                    <a:pt x="28385" y="21551"/>
                  </a:cubicBezTo>
                  <a:lnTo>
                    <a:pt x="28385" y="21491"/>
                  </a:lnTo>
                  <a:cubicBezTo>
                    <a:pt x="28361" y="21479"/>
                    <a:pt x="28385" y="21456"/>
                    <a:pt x="28385" y="21456"/>
                  </a:cubicBezTo>
                  <a:close/>
                  <a:moveTo>
                    <a:pt x="29111" y="21801"/>
                  </a:moveTo>
                  <a:lnTo>
                    <a:pt x="29123" y="21813"/>
                  </a:lnTo>
                  <a:lnTo>
                    <a:pt x="29123" y="21872"/>
                  </a:lnTo>
                  <a:cubicBezTo>
                    <a:pt x="29111" y="21860"/>
                    <a:pt x="29111" y="21848"/>
                    <a:pt x="29099" y="21837"/>
                  </a:cubicBezTo>
                  <a:cubicBezTo>
                    <a:pt x="29099" y="21813"/>
                    <a:pt x="29111" y="21813"/>
                    <a:pt x="29111" y="21801"/>
                  </a:cubicBezTo>
                  <a:close/>
                  <a:moveTo>
                    <a:pt x="29409" y="21777"/>
                  </a:moveTo>
                  <a:cubicBezTo>
                    <a:pt x="29456" y="21801"/>
                    <a:pt x="29492" y="21813"/>
                    <a:pt x="29539" y="21848"/>
                  </a:cubicBezTo>
                  <a:cubicBezTo>
                    <a:pt x="29516" y="21860"/>
                    <a:pt x="29492" y="21872"/>
                    <a:pt x="29468" y="21872"/>
                  </a:cubicBezTo>
                  <a:lnTo>
                    <a:pt x="29432" y="21848"/>
                  </a:lnTo>
                  <a:cubicBezTo>
                    <a:pt x="29432" y="21837"/>
                    <a:pt x="29432" y="21837"/>
                    <a:pt x="29420" y="21813"/>
                  </a:cubicBezTo>
                  <a:cubicBezTo>
                    <a:pt x="29420" y="21801"/>
                    <a:pt x="29409" y="21789"/>
                    <a:pt x="29409" y="21777"/>
                  </a:cubicBezTo>
                  <a:close/>
                  <a:moveTo>
                    <a:pt x="24158" y="21467"/>
                  </a:moveTo>
                  <a:lnTo>
                    <a:pt x="24158" y="21467"/>
                  </a:lnTo>
                  <a:cubicBezTo>
                    <a:pt x="24122" y="21539"/>
                    <a:pt x="24110" y="21575"/>
                    <a:pt x="24075" y="21634"/>
                  </a:cubicBezTo>
                  <a:cubicBezTo>
                    <a:pt x="24051" y="21694"/>
                    <a:pt x="24015" y="21765"/>
                    <a:pt x="23991" y="21848"/>
                  </a:cubicBezTo>
                  <a:cubicBezTo>
                    <a:pt x="23979" y="21848"/>
                    <a:pt x="23955" y="21860"/>
                    <a:pt x="23944" y="21860"/>
                  </a:cubicBezTo>
                  <a:cubicBezTo>
                    <a:pt x="23896" y="21872"/>
                    <a:pt x="23872" y="21884"/>
                    <a:pt x="23836" y="21884"/>
                  </a:cubicBezTo>
                  <a:cubicBezTo>
                    <a:pt x="23884" y="21813"/>
                    <a:pt x="23920" y="21741"/>
                    <a:pt x="23944" y="21682"/>
                  </a:cubicBezTo>
                  <a:cubicBezTo>
                    <a:pt x="23979" y="21622"/>
                    <a:pt x="24003" y="21563"/>
                    <a:pt x="24039" y="21515"/>
                  </a:cubicBezTo>
                  <a:cubicBezTo>
                    <a:pt x="24075" y="21503"/>
                    <a:pt x="24110" y="21491"/>
                    <a:pt x="24158" y="21467"/>
                  </a:cubicBezTo>
                  <a:close/>
                  <a:moveTo>
                    <a:pt x="29158" y="21848"/>
                  </a:moveTo>
                  <a:cubicBezTo>
                    <a:pt x="29170" y="21848"/>
                    <a:pt x="29170" y="21860"/>
                    <a:pt x="29182" y="21860"/>
                  </a:cubicBezTo>
                  <a:lnTo>
                    <a:pt x="29158" y="21896"/>
                  </a:lnTo>
                  <a:lnTo>
                    <a:pt x="29158" y="21848"/>
                  </a:lnTo>
                  <a:close/>
                  <a:moveTo>
                    <a:pt x="25182" y="21860"/>
                  </a:moveTo>
                  <a:cubicBezTo>
                    <a:pt x="25206" y="21860"/>
                    <a:pt x="25241" y="21860"/>
                    <a:pt x="25253" y="21872"/>
                  </a:cubicBezTo>
                  <a:cubicBezTo>
                    <a:pt x="25253" y="21896"/>
                    <a:pt x="25253" y="21896"/>
                    <a:pt x="25241" y="21908"/>
                  </a:cubicBezTo>
                  <a:cubicBezTo>
                    <a:pt x="25218" y="21908"/>
                    <a:pt x="25206" y="21884"/>
                    <a:pt x="25182" y="21884"/>
                  </a:cubicBezTo>
                  <a:lnTo>
                    <a:pt x="25182" y="21860"/>
                  </a:lnTo>
                  <a:close/>
                  <a:moveTo>
                    <a:pt x="31123" y="21860"/>
                  </a:moveTo>
                  <a:cubicBezTo>
                    <a:pt x="31123" y="21872"/>
                    <a:pt x="31123" y="21896"/>
                    <a:pt x="31135" y="21908"/>
                  </a:cubicBezTo>
                  <a:cubicBezTo>
                    <a:pt x="31135" y="21920"/>
                    <a:pt x="31135" y="21920"/>
                    <a:pt x="31123" y="21932"/>
                  </a:cubicBezTo>
                  <a:cubicBezTo>
                    <a:pt x="31123" y="21920"/>
                    <a:pt x="31099" y="21908"/>
                    <a:pt x="31099" y="21896"/>
                  </a:cubicBezTo>
                  <a:cubicBezTo>
                    <a:pt x="31123" y="21872"/>
                    <a:pt x="31123" y="21872"/>
                    <a:pt x="31123" y="21860"/>
                  </a:cubicBezTo>
                  <a:close/>
                  <a:moveTo>
                    <a:pt x="24777" y="21848"/>
                  </a:moveTo>
                  <a:cubicBezTo>
                    <a:pt x="24813" y="21848"/>
                    <a:pt x="24825" y="21860"/>
                    <a:pt x="24848" y="21860"/>
                  </a:cubicBezTo>
                  <a:cubicBezTo>
                    <a:pt x="24896" y="21872"/>
                    <a:pt x="24932" y="21896"/>
                    <a:pt x="24967" y="21908"/>
                  </a:cubicBezTo>
                  <a:cubicBezTo>
                    <a:pt x="24991" y="21908"/>
                    <a:pt x="25003" y="21920"/>
                    <a:pt x="25027" y="21920"/>
                  </a:cubicBezTo>
                  <a:lnTo>
                    <a:pt x="25027" y="21956"/>
                  </a:lnTo>
                  <a:lnTo>
                    <a:pt x="24848" y="21956"/>
                  </a:lnTo>
                  <a:cubicBezTo>
                    <a:pt x="24837" y="21948"/>
                    <a:pt x="24823" y="21945"/>
                    <a:pt x="24810" y="21945"/>
                  </a:cubicBezTo>
                  <a:cubicBezTo>
                    <a:pt x="24782" y="21945"/>
                    <a:pt x="24753" y="21956"/>
                    <a:pt x="24729" y="21956"/>
                  </a:cubicBezTo>
                  <a:cubicBezTo>
                    <a:pt x="24753" y="21920"/>
                    <a:pt x="24765" y="21872"/>
                    <a:pt x="24777" y="21848"/>
                  </a:cubicBezTo>
                  <a:close/>
                  <a:moveTo>
                    <a:pt x="33189" y="21956"/>
                  </a:moveTo>
                  <a:lnTo>
                    <a:pt x="33183" y="21967"/>
                  </a:lnTo>
                  <a:cubicBezTo>
                    <a:pt x="33183" y="21967"/>
                    <a:pt x="33185" y="21964"/>
                    <a:pt x="33189" y="21956"/>
                  </a:cubicBezTo>
                  <a:close/>
                  <a:moveTo>
                    <a:pt x="29301" y="21920"/>
                  </a:moveTo>
                  <a:cubicBezTo>
                    <a:pt x="29313" y="21932"/>
                    <a:pt x="29337" y="21932"/>
                    <a:pt x="29337" y="21956"/>
                  </a:cubicBezTo>
                  <a:cubicBezTo>
                    <a:pt x="29313" y="21967"/>
                    <a:pt x="29289" y="21979"/>
                    <a:pt x="29278" y="21979"/>
                  </a:cubicBezTo>
                  <a:cubicBezTo>
                    <a:pt x="29289" y="21967"/>
                    <a:pt x="29301" y="21932"/>
                    <a:pt x="29301" y="21920"/>
                  </a:cubicBezTo>
                  <a:close/>
                  <a:moveTo>
                    <a:pt x="33088" y="21753"/>
                  </a:moveTo>
                  <a:lnTo>
                    <a:pt x="33088" y="21753"/>
                  </a:lnTo>
                  <a:cubicBezTo>
                    <a:pt x="33064" y="21789"/>
                    <a:pt x="33052" y="21813"/>
                    <a:pt x="33052" y="21848"/>
                  </a:cubicBezTo>
                  <a:cubicBezTo>
                    <a:pt x="33040" y="21896"/>
                    <a:pt x="33004" y="21932"/>
                    <a:pt x="32992" y="21979"/>
                  </a:cubicBezTo>
                  <a:lnTo>
                    <a:pt x="32933" y="21979"/>
                  </a:lnTo>
                  <a:cubicBezTo>
                    <a:pt x="32861" y="21967"/>
                    <a:pt x="32790" y="21956"/>
                    <a:pt x="32730" y="21920"/>
                  </a:cubicBezTo>
                  <a:lnTo>
                    <a:pt x="32695" y="21896"/>
                  </a:lnTo>
                  <a:cubicBezTo>
                    <a:pt x="32754" y="21860"/>
                    <a:pt x="32826" y="21848"/>
                    <a:pt x="32885" y="21813"/>
                  </a:cubicBezTo>
                  <a:cubicBezTo>
                    <a:pt x="32945" y="21801"/>
                    <a:pt x="33028" y="21777"/>
                    <a:pt x="33088" y="21753"/>
                  </a:cubicBezTo>
                  <a:close/>
                  <a:moveTo>
                    <a:pt x="33861" y="20801"/>
                  </a:moveTo>
                  <a:cubicBezTo>
                    <a:pt x="33873" y="20824"/>
                    <a:pt x="33885" y="20824"/>
                    <a:pt x="33897" y="20836"/>
                  </a:cubicBezTo>
                  <a:cubicBezTo>
                    <a:pt x="33885" y="21015"/>
                    <a:pt x="33861" y="21217"/>
                    <a:pt x="33814" y="21408"/>
                  </a:cubicBezTo>
                  <a:cubicBezTo>
                    <a:pt x="33778" y="21539"/>
                    <a:pt x="33754" y="21670"/>
                    <a:pt x="33707" y="21765"/>
                  </a:cubicBezTo>
                  <a:cubicBezTo>
                    <a:pt x="33683" y="21860"/>
                    <a:pt x="33635" y="21932"/>
                    <a:pt x="33600" y="21991"/>
                  </a:cubicBezTo>
                  <a:lnTo>
                    <a:pt x="33600" y="21979"/>
                  </a:lnTo>
                  <a:cubicBezTo>
                    <a:pt x="33600" y="21908"/>
                    <a:pt x="33623" y="21825"/>
                    <a:pt x="33623" y="21741"/>
                  </a:cubicBezTo>
                  <a:lnTo>
                    <a:pt x="33647" y="21741"/>
                  </a:lnTo>
                  <a:cubicBezTo>
                    <a:pt x="33647" y="21741"/>
                    <a:pt x="33635" y="21741"/>
                    <a:pt x="33623" y="21729"/>
                  </a:cubicBezTo>
                  <a:lnTo>
                    <a:pt x="33623" y="21670"/>
                  </a:lnTo>
                  <a:cubicBezTo>
                    <a:pt x="33635" y="21575"/>
                    <a:pt x="33647" y="21491"/>
                    <a:pt x="33683" y="21396"/>
                  </a:cubicBezTo>
                  <a:cubicBezTo>
                    <a:pt x="33695" y="21432"/>
                    <a:pt x="33707" y="21444"/>
                    <a:pt x="33707" y="21444"/>
                  </a:cubicBezTo>
                  <a:lnTo>
                    <a:pt x="33683" y="21384"/>
                  </a:lnTo>
                  <a:cubicBezTo>
                    <a:pt x="33683" y="21372"/>
                    <a:pt x="33695" y="21336"/>
                    <a:pt x="33695" y="21325"/>
                  </a:cubicBezTo>
                  <a:cubicBezTo>
                    <a:pt x="33754" y="21158"/>
                    <a:pt x="33814" y="20967"/>
                    <a:pt x="33861" y="20801"/>
                  </a:cubicBezTo>
                  <a:close/>
                  <a:moveTo>
                    <a:pt x="33981" y="21979"/>
                  </a:moveTo>
                  <a:cubicBezTo>
                    <a:pt x="33980" y="21979"/>
                    <a:pt x="33957" y="21979"/>
                    <a:pt x="33945" y="21991"/>
                  </a:cubicBezTo>
                  <a:lnTo>
                    <a:pt x="33981" y="21979"/>
                  </a:lnTo>
                  <a:close/>
                  <a:moveTo>
                    <a:pt x="25444" y="21956"/>
                  </a:moveTo>
                  <a:cubicBezTo>
                    <a:pt x="25468" y="21967"/>
                    <a:pt x="25479" y="21967"/>
                    <a:pt x="25503" y="21979"/>
                  </a:cubicBezTo>
                  <a:cubicBezTo>
                    <a:pt x="25491" y="21991"/>
                    <a:pt x="25491" y="22003"/>
                    <a:pt x="25479" y="22003"/>
                  </a:cubicBezTo>
                  <a:cubicBezTo>
                    <a:pt x="25479" y="21991"/>
                    <a:pt x="25468" y="21991"/>
                    <a:pt x="25444" y="21991"/>
                  </a:cubicBezTo>
                  <a:lnTo>
                    <a:pt x="25444" y="21956"/>
                  </a:lnTo>
                  <a:close/>
                  <a:moveTo>
                    <a:pt x="29968" y="21991"/>
                  </a:moveTo>
                  <a:lnTo>
                    <a:pt x="29956" y="22015"/>
                  </a:lnTo>
                  <a:cubicBezTo>
                    <a:pt x="29956" y="22003"/>
                    <a:pt x="29944" y="22003"/>
                    <a:pt x="29944" y="21991"/>
                  </a:cubicBezTo>
                  <a:close/>
                  <a:moveTo>
                    <a:pt x="29004" y="21956"/>
                  </a:moveTo>
                  <a:lnTo>
                    <a:pt x="29039" y="21979"/>
                  </a:lnTo>
                  <a:lnTo>
                    <a:pt x="29063" y="22003"/>
                  </a:lnTo>
                  <a:cubicBezTo>
                    <a:pt x="29051" y="22003"/>
                    <a:pt x="29039" y="22003"/>
                    <a:pt x="29039" y="22027"/>
                  </a:cubicBezTo>
                  <a:lnTo>
                    <a:pt x="29004" y="21991"/>
                  </a:lnTo>
                  <a:cubicBezTo>
                    <a:pt x="29004" y="21979"/>
                    <a:pt x="28992" y="21979"/>
                    <a:pt x="28992" y="21967"/>
                  </a:cubicBezTo>
                  <a:cubicBezTo>
                    <a:pt x="28992" y="21967"/>
                    <a:pt x="28992" y="21956"/>
                    <a:pt x="29004" y="21956"/>
                  </a:cubicBezTo>
                  <a:close/>
                  <a:moveTo>
                    <a:pt x="33838" y="22027"/>
                  </a:moveTo>
                  <a:lnTo>
                    <a:pt x="33838" y="22027"/>
                  </a:lnTo>
                  <a:cubicBezTo>
                    <a:pt x="33836" y="22029"/>
                    <a:pt x="33835" y="22030"/>
                    <a:pt x="33833" y="22031"/>
                  </a:cubicBezTo>
                  <a:lnTo>
                    <a:pt x="33833" y="22031"/>
                  </a:lnTo>
                  <a:cubicBezTo>
                    <a:pt x="33835" y="22031"/>
                    <a:pt x="33836" y="22032"/>
                    <a:pt x="33838" y="22032"/>
                  </a:cubicBezTo>
                  <a:lnTo>
                    <a:pt x="33838" y="22032"/>
                  </a:lnTo>
                  <a:cubicBezTo>
                    <a:pt x="33838" y="22031"/>
                    <a:pt x="33838" y="22029"/>
                    <a:pt x="33838" y="22027"/>
                  </a:cubicBezTo>
                  <a:close/>
                  <a:moveTo>
                    <a:pt x="33832" y="22031"/>
                  </a:moveTo>
                  <a:cubicBezTo>
                    <a:pt x="33828" y="22031"/>
                    <a:pt x="33826" y="22033"/>
                    <a:pt x="33826" y="22037"/>
                  </a:cubicBezTo>
                  <a:lnTo>
                    <a:pt x="33826" y="22037"/>
                  </a:lnTo>
                  <a:cubicBezTo>
                    <a:pt x="33828" y="22036"/>
                    <a:pt x="33830" y="22034"/>
                    <a:pt x="33833" y="22031"/>
                  </a:cubicBezTo>
                  <a:lnTo>
                    <a:pt x="33833" y="22031"/>
                  </a:lnTo>
                  <a:cubicBezTo>
                    <a:pt x="33833" y="22031"/>
                    <a:pt x="33832" y="22031"/>
                    <a:pt x="33832" y="22031"/>
                  </a:cubicBezTo>
                  <a:close/>
                  <a:moveTo>
                    <a:pt x="27563" y="21920"/>
                  </a:moveTo>
                  <a:cubicBezTo>
                    <a:pt x="27575" y="21932"/>
                    <a:pt x="27587" y="21956"/>
                    <a:pt x="27587" y="21979"/>
                  </a:cubicBezTo>
                  <a:cubicBezTo>
                    <a:pt x="27575" y="22003"/>
                    <a:pt x="27563" y="22027"/>
                    <a:pt x="27563" y="22039"/>
                  </a:cubicBezTo>
                  <a:cubicBezTo>
                    <a:pt x="27563" y="22027"/>
                    <a:pt x="27551" y="22015"/>
                    <a:pt x="27551" y="21991"/>
                  </a:cubicBezTo>
                  <a:cubicBezTo>
                    <a:pt x="27551" y="21967"/>
                    <a:pt x="27563" y="21932"/>
                    <a:pt x="27563" y="21920"/>
                  </a:cubicBezTo>
                  <a:close/>
                  <a:moveTo>
                    <a:pt x="28230" y="21777"/>
                  </a:moveTo>
                  <a:lnTo>
                    <a:pt x="28230" y="22039"/>
                  </a:lnTo>
                  <a:cubicBezTo>
                    <a:pt x="28206" y="22015"/>
                    <a:pt x="28182" y="21967"/>
                    <a:pt x="28170" y="21932"/>
                  </a:cubicBezTo>
                  <a:lnTo>
                    <a:pt x="28218" y="21801"/>
                  </a:lnTo>
                  <a:cubicBezTo>
                    <a:pt x="28218" y="21801"/>
                    <a:pt x="28218" y="21789"/>
                    <a:pt x="28230" y="21777"/>
                  </a:cubicBezTo>
                  <a:close/>
                  <a:moveTo>
                    <a:pt x="32409" y="22003"/>
                  </a:moveTo>
                  <a:lnTo>
                    <a:pt x="32409" y="22039"/>
                  </a:lnTo>
                  <a:cubicBezTo>
                    <a:pt x="32397" y="22027"/>
                    <a:pt x="32385" y="22027"/>
                    <a:pt x="32397" y="22003"/>
                  </a:cubicBezTo>
                  <a:close/>
                  <a:moveTo>
                    <a:pt x="33826" y="22037"/>
                  </a:moveTo>
                  <a:cubicBezTo>
                    <a:pt x="33823" y="22039"/>
                    <a:pt x="33820" y="22039"/>
                    <a:pt x="33814" y="22039"/>
                  </a:cubicBezTo>
                  <a:cubicBezTo>
                    <a:pt x="33811" y="22042"/>
                    <a:pt x="33806" y="22045"/>
                    <a:pt x="33799" y="22048"/>
                  </a:cubicBezTo>
                  <a:lnTo>
                    <a:pt x="33799" y="22048"/>
                  </a:lnTo>
                  <a:cubicBezTo>
                    <a:pt x="33809" y="22045"/>
                    <a:pt x="33818" y="22043"/>
                    <a:pt x="33826" y="22039"/>
                  </a:cubicBezTo>
                  <a:cubicBezTo>
                    <a:pt x="33826" y="22038"/>
                    <a:pt x="33826" y="22038"/>
                    <a:pt x="33826" y="22037"/>
                  </a:cubicBezTo>
                  <a:close/>
                  <a:moveTo>
                    <a:pt x="28325" y="21872"/>
                  </a:moveTo>
                  <a:lnTo>
                    <a:pt x="28420" y="21979"/>
                  </a:lnTo>
                  <a:cubicBezTo>
                    <a:pt x="28408" y="21991"/>
                    <a:pt x="28385" y="22003"/>
                    <a:pt x="28361" y="22027"/>
                  </a:cubicBezTo>
                  <a:cubicBezTo>
                    <a:pt x="28349" y="22039"/>
                    <a:pt x="28325" y="22051"/>
                    <a:pt x="28301" y="22075"/>
                  </a:cubicBezTo>
                  <a:lnTo>
                    <a:pt x="28301" y="22039"/>
                  </a:lnTo>
                  <a:cubicBezTo>
                    <a:pt x="28325" y="21979"/>
                    <a:pt x="28325" y="21932"/>
                    <a:pt x="28325" y="21872"/>
                  </a:cubicBezTo>
                  <a:close/>
                  <a:moveTo>
                    <a:pt x="32611" y="22039"/>
                  </a:moveTo>
                  <a:lnTo>
                    <a:pt x="32611" y="22039"/>
                  </a:lnTo>
                  <a:cubicBezTo>
                    <a:pt x="32659" y="22051"/>
                    <a:pt x="32730" y="22051"/>
                    <a:pt x="32802" y="22063"/>
                  </a:cubicBezTo>
                  <a:cubicBezTo>
                    <a:pt x="32814" y="22063"/>
                    <a:pt x="32814" y="22087"/>
                    <a:pt x="32826" y="22087"/>
                  </a:cubicBezTo>
                  <a:cubicBezTo>
                    <a:pt x="32814" y="22087"/>
                    <a:pt x="32790" y="22087"/>
                    <a:pt x="32766" y="22063"/>
                  </a:cubicBezTo>
                  <a:cubicBezTo>
                    <a:pt x="32759" y="22065"/>
                    <a:pt x="32751" y="22066"/>
                    <a:pt x="32743" y="22066"/>
                  </a:cubicBezTo>
                  <a:cubicBezTo>
                    <a:pt x="32712" y="22066"/>
                    <a:pt x="32676" y="22051"/>
                    <a:pt x="32647" y="22051"/>
                  </a:cubicBezTo>
                  <a:lnTo>
                    <a:pt x="32623" y="22051"/>
                  </a:lnTo>
                  <a:lnTo>
                    <a:pt x="32611" y="22039"/>
                  </a:lnTo>
                  <a:close/>
                  <a:moveTo>
                    <a:pt x="34278" y="21075"/>
                  </a:moveTo>
                  <a:cubicBezTo>
                    <a:pt x="34314" y="21098"/>
                    <a:pt x="34350" y="21122"/>
                    <a:pt x="34362" y="21134"/>
                  </a:cubicBezTo>
                  <a:cubicBezTo>
                    <a:pt x="34362" y="21182"/>
                    <a:pt x="34350" y="21217"/>
                    <a:pt x="34350" y="21277"/>
                  </a:cubicBezTo>
                  <a:lnTo>
                    <a:pt x="34302" y="21456"/>
                  </a:lnTo>
                  <a:lnTo>
                    <a:pt x="34219" y="21813"/>
                  </a:lnTo>
                  <a:cubicBezTo>
                    <a:pt x="34183" y="21920"/>
                    <a:pt x="34159" y="22003"/>
                    <a:pt x="34123" y="22087"/>
                  </a:cubicBezTo>
                  <a:cubicBezTo>
                    <a:pt x="34135" y="21920"/>
                    <a:pt x="34171" y="21741"/>
                    <a:pt x="34195" y="21563"/>
                  </a:cubicBezTo>
                  <a:cubicBezTo>
                    <a:pt x="34231" y="21384"/>
                    <a:pt x="34254" y="21217"/>
                    <a:pt x="34278" y="21075"/>
                  </a:cubicBezTo>
                  <a:close/>
                  <a:moveTo>
                    <a:pt x="29837" y="22003"/>
                  </a:moveTo>
                  <a:cubicBezTo>
                    <a:pt x="29873" y="22027"/>
                    <a:pt x="29885" y="22039"/>
                    <a:pt x="29909" y="22051"/>
                  </a:cubicBezTo>
                  <a:lnTo>
                    <a:pt x="29885" y="22087"/>
                  </a:lnTo>
                  <a:cubicBezTo>
                    <a:pt x="29873" y="22087"/>
                    <a:pt x="29849" y="22098"/>
                    <a:pt x="29837" y="22098"/>
                  </a:cubicBezTo>
                  <a:cubicBezTo>
                    <a:pt x="29825" y="22075"/>
                    <a:pt x="29825" y="22039"/>
                    <a:pt x="29813" y="22003"/>
                  </a:cubicBezTo>
                  <a:close/>
                  <a:moveTo>
                    <a:pt x="32933" y="22087"/>
                  </a:moveTo>
                  <a:cubicBezTo>
                    <a:pt x="32921" y="22098"/>
                    <a:pt x="32909" y="22098"/>
                    <a:pt x="32885" y="22098"/>
                  </a:cubicBezTo>
                  <a:lnTo>
                    <a:pt x="32873" y="22087"/>
                  </a:lnTo>
                  <a:close/>
                  <a:moveTo>
                    <a:pt x="33278" y="21741"/>
                  </a:moveTo>
                  <a:cubicBezTo>
                    <a:pt x="33242" y="21801"/>
                    <a:pt x="33230" y="21848"/>
                    <a:pt x="33219" y="21884"/>
                  </a:cubicBezTo>
                  <a:cubicBezTo>
                    <a:pt x="33211" y="21916"/>
                    <a:pt x="33197" y="21942"/>
                    <a:pt x="33189" y="21956"/>
                  </a:cubicBezTo>
                  <a:lnTo>
                    <a:pt x="33189" y="21956"/>
                  </a:lnTo>
                  <a:lnTo>
                    <a:pt x="33219" y="21908"/>
                  </a:lnTo>
                  <a:cubicBezTo>
                    <a:pt x="33230" y="21860"/>
                    <a:pt x="33266" y="21813"/>
                    <a:pt x="33302" y="21753"/>
                  </a:cubicBezTo>
                  <a:lnTo>
                    <a:pt x="33576" y="21753"/>
                  </a:lnTo>
                  <a:lnTo>
                    <a:pt x="33576" y="22003"/>
                  </a:lnTo>
                  <a:lnTo>
                    <a:pt x="33576" y="22063"/>
                  </a:lnTo>
                  <a:lnTo>
                    <a:pt x="33564" y="22087"/>
                  </a:lnTo>
                  <a:cubicBezTo>
                    <a:pt x="33564" y="22087"/>
                    <a:pt x="33564" y="22098"/>
                    <a:pt x="33540" y="22098"/>
                  </a:cubicBezTo>
                  <a:cubicBezTo>
                    <a:pt x="33536" y="22094"/>
                    <a:pt x="33532" y="22093"/>
                    <a:pt x="33528" y="22093"/>
                  </a:cubicBezTo>
                  <a:cubicBezTo>
                    <a:pt x="33520" y="22093"/>
                    <a:pt x="33512" y="22098"/>
                    <a:pt x="33504" y="22098"/>
                  </a:cubicBezTo>
                  <a:cubicBezTo>
                    <a:pt x="33457" y="22087"/>
                    <a:pt x="33409" y="22087"/>
                    <a:pt x="33361" y="22075"/>
                  </a:cubicBezTo>
                  <a:cubicBezTo>
                    <a:pt x="33266" y="22039"/>
                    <a:pt x="33147" y="22027"/>
                    <a:pt x="33028" y="21991"/>
                  </a:cubicBezTo>
                  <a:cubicBezTo>
                    <a:pt x="33052" y="21956"/>
                    <a:pt x="33064" y="21920"/>
                    <a:pt x="33099" y="21872"/>
                  </a:cubicBezTo>
                  <a:cubicBezTo>
                    <a:pt x="33111" y="21837"/>
                    <a:pt x="33147" y="21801"/>
                    <a:pt x="33159" y="21753"/>
                  </a:cubicBezTo>
                  <a:lnTo>
                    <a:pt x="33171" y="21753"/>
                  </a:lnTo>
                  <a:cubicBezTo>
                    <a:pt x="33207" y="21753"/>
                    <a:pt x="33242" y="21741"/>
                    <a:pt x="33278" y="21741"/>
                  </a:cubicBezTo>
                  <a:close/>
                  <a:moveTo>
                    <a:pt x="29694" y="22027"/>
                  </a:moveTo>
                  <a:cubicBezTo>
                    <a:pt x="29706" y="22051"/>
                    <a:pt x="29718" y="22087"/>
                    <a:pt x="29718" y="22110"/>
                  </a:cubicBezTo>
                  <a:lnTo>
                    <a:pt x="29635" y="22027"/>
                  </a:lnTo>
                  <a:lnTo>
                    <a:pt x="29635" y="22027"/>
                  </a:lnTo>
                  <a:cubicBezTo>
                    <a:pt x="29647" y="22033"/>
                    <a:pt x="29656" y="22036"/>
                    <a:pt x="29664" y="22036"/>
                  </a:cubicBezTo>
                  <a:cubicBezTo>
                    <a:pt x="29673" y="22036"/>
                    <a:pt x="29682" y="22033"/>
                    <a:pt x="29694" y="22027"/>
                  </a:cubicBezTo>
                  <a:close/>
                  <a:moveTo>
                    <a:pt x="32968" y="22087"/>
                  </a:moveTo>
                  <a:lnTo>
                    <a:pt x="32968" y="22087"/>
                  </a:lnTo>
                  <a:cubicBezTo>
                    <a:pt x="33040" y="22098"/>
                    <a:pt x="33111" y="22098"/>
                    <a:pt x="33183" y="22110"/>
                  </a:cubicBezTo>
                  <a:lnTo>
                    <a:pt x="33028" y="22110"/>
                  </a:lnTo>
                  <a:cubicBezTo>
                    <a:pt x="33004" y="22110"/>
                    <a:pt x="32980" y="22098"/>
                    <a:pt x="32968" y="22087"/>
                  </a:cubicBezTo>
                  <a:close/>
                  <a:moveTo>
                    <a:pt x="25182" y="22075"/>
                  </a:moveTo>
                  <a:cubicBezTo>
                    <a:pt x="25170" y="22098"/>
                    <a:pt x="25170" y="22134"/>
                    <a:pt x="25146" y="22158"/>
                  </a:cubicBezTo>
                  <a:cubicBezTo>
                    <a:pt x="25146" y="22134"/>
                    <a:pt x="25170" y="22098"/>
                    <a:pt x="25170" y="22075"/>
                  </a:cubicBezTo>
                  <a:close/>
                  <a:moveTo>
                    <a:pt x="27611" y="22003"/>
                  </a:moveTo>
                  <a:cubicBezTo>
                    <a:pt x="27611" y="22027"/>
                    <a:pt x="27623" y="22027"/>
                    <a:pt x="27623" y="22039"/>
                  </a:cubicBezTo>
                  <a:cubicBezTo>
                    <a:pt x="27611" y="22087"/>
                    <a:pt x="27611" y="22110"/>
                    <a:pt x="27611" y="22158"/>
                  </a:cubicBezTo>
                  <a:cubicBezTo>
                    <a:pt x="27587" y="22134"/>
                    <a:pt x="27575" y="22098"/>
                    <a:pt x="27575" y="22087"/>
                  </a:cubicBezTo>
                  <a:cubicBezTo>
                    <a:pt x="27575" y="22051"/>
                    <a:pt x="27587" y="22039"/>
                    <a:pt x="27611" y="22003"/>
                  </a:cubicBezTo>
                  <a:close/>
                  <a:moveTo>
                    <a:pt x="29539" y="22087"/>
                  </a:moveTo>
                  <a:lnTo>
                    <a:pt x="29551" y="22098"/>
                  </a:lnTo>
                  <a:cubicBezTo>
                    <a:pt x="29587" y="22110"/>
                    <a:pt x="29599" y="22146"/>
                    <a:pt x="29635" y="22158"/>
                  </a:cubicBezTo>
                  <a:cubicBezTo>
                    <a:pt x="29599" y="22170"/>
                    <a:pt x="29587" y="22170"/>
                    <a:pt x="29575" y="22170"/>
                  </a:cubicBezTo>
                  <a:cubicBezTo>
                    <a:pt x="29575" y="22158"/>
                    <a:pt x="29551" y="22158"/>
                    <a:pt x="29551" y="22146"/>
                  </a:cubicBezTo>
                  <a:lnTo>
                    <a:pt x="29551" y="22146"/>
                  </a:lnTo>
                  <a:cubicBezTo>
                    <a:pt x="29575" y="22158"/>
                    <a:pt x="29575" y="22158"/>
                    <a:pt x="29575" y="22170"/>
                  </a:cubicBezTo>
                  <a:lnTo>
                    <a:pt x="29575" y="22170"/>
                  </a:lnTo>
                  <a:cubicBezTo>
                    <a:pt x="29575" y="22158"/>
                    <a:pt x="29575" y="22146"/>
                    <a:pt x="29551" y="22134"/>
                  </a:cubicBezTo>
                  <a:cubicBezTo>
                    <a:pt x="29551" y="22110"/>
                    <a:pt x="29539" y="22098"/>
                    <a:pt x="29539" y="22087"/>
                  </a:cubicBezTo>
                  <a:close/>
                  <a:moveTo>
                    <a:pt x="33945" y="21372"/>
                  </a:moveTo>
                  <a:lnTo>
                    <a:pt x="33945" y="21372"/>
                  </a:lnTo>
                  <a:cubicBezTo>
                    <a:pt x="33933" y="21467"/>
                    <a:pt x="33933" y="21575"/>
                    <a:pt x="33921" y="21682"/>
                  </a:cubicBezTo>
                  <a:cubicBezTo>
                    <a:pt x="33897" y="21813"/>
                    <a:pt x="33885" y="21932"/>
                    <a:pt x="33861" y="22051"/>
                  </a:cubicBezTo>
                  <a:cubicBezTo>
                    <a:pt x="33851" y="22041"/>
                    <a:pt x="33843" y="22035"/>
                    <a:pt x="33838" y="22032"/>
                  </a:cubicBezTo>
                  <a:lnTo>
                    <a:pt x="33838" y="22032"/>
                  </a:lnTo>
                  <a:cubicBezTo>
                    <a:pt x="33837" y="22043"/>
                    <a:pt x="33836" y="22053"/>
                    <a:pt x="33826" y="22063"/>
                  </a:cubicBezTo>
                  <a:cubicBezTo>
                    <a:pt x="33826" y="22098"/>
                    <a:pt x="33814" y="22146"/>
                    <a:pt x="33814" y="22170"/>
                  </a:cubicBezTo>
                  <a:cubicBezTo>
                    <a:pt x="33810" y="22177"/>
                    <a:pt x="33804" y="22180"/>
                    <a:pt x="33796" y="22180"/>
                  </a:cubicBezTo>
                  <a:cubicBezTo>
                    <a:pt x="33779" y="22180"/>
                    <a:pt x="33751" y="22166"/>
                    <a:pt x="33719" y="22158"/>
                  </a:cubicBezTo>
                  <a:cubicBezTo>
                    <a:pt x="33695" y="22146"/>
                    <a:pt x="33647" y="22134"/>
                    <a:pt x="33623" y="22134"/>
                  </a:cubicBezTo>
                  <a:cubicBezTo>
                    <a:pt x="33659" y="22110"/>
                    <a:pt x="33695" y="22098"/>
                    <a:pt x="33719" y="22087"/>
                  </a:cubicBezTo>
                  <a:cubicBezTo>
                    <a:pt x="33746" y="22069"/>
                    <a:pt x="33779" y="22057"/>
                    <a:pt x="33799" y="22048"/>
                  </a:cubicBezTo>
                  <a:lnTo>
                    <a:pt x="33799" y="22048"/>
                  </a:lnTo>
                  <a:cubicBezTo>
                    <a:pt x="33778" y="22053"/>
                    <a:pt x="33751" y="22058"/>
                    <a:pt x="33719" y="22075"/>
                  </a:cubicBezTo>
                  <a:cubicBezTo>
                    <a:pt x="33695" y="22087"/>
                    <a:pt x="33647" y="22087"/>
                    <a:pt x="33600" y="22098"/>
                  </a:cubicBezTo>
                  <a:lnTo>
                    <a:pt x="33600" y="22087"/>
                  </a:lnTo>
                  <a:cubicBezTo>
                    <a:pt x="33659" y="22003"/>
                    <a:pt x="33707" y="21920"/>
                    <a:pt x="33766" y="21813"/>
                  </a:cubicBezTo>
                  <a:cubicBezTo>
                    <a:pt x="33826" y="21706"/>
                    <a:pt x="33873" y="21575"/>
                    <a:pt x="33921" y="21456"/>
                  </a:cubicBezTo>
                  <a:cubicBezTo>
                    <a:pt x="33933" y="21432"/>
                    <a:pt x="33933" y="21396"/>
                    <a:pt x="33945" y="21372"/>
                  </a:cubicBezTo>
                  <a:close/>
                  <a:moveTo>
                    <a:pt x="27849" y="21991"/>
                  </a:moveTo>
                  <a:cubicBezTo>
                    <a:pt x="27861" y="22027"/>
                    <a:pt x="27885" y="22051"/>
                    <a:pt x="27920" y="22087"/>
                  </a:cubicBezTo>
                  <a:cubicBezTo>
                    <a:pt x="27920" y="22098"/>
                    <a:pt x="27920" y="22134"/>
                    <a:pt x="27896" y="22146"/>
                  </a:cubicBezTo>
                  <a:lnTo>
                    <a:pt x="27896" y="22182"/>
                  </a:lnTo>
                  <a:cubicBezTo>
                    <a:pt x="27885" y="22146"/>
                    <a:pt x="27861" y="22110"/>
                    <a:pt x="27849" y="22063"/>
                  </a:cubicBezTo>
                  <a:lnTo>
                    <a:pt x="27849" y="21991"/>
                  </a:lnTo>
                  <a:close/>
                  <a:moveTo>
                    <a:pt x="25313" y="22098"/>
                  </a:moveTo>
                  <a:cubicBezTo>
                    <a:pt x="25325" y="22098"/>
                    <a:pt x="25325" y="22098"/>
                    <a:pt x="25348" y="22110"/>
                  </a:cubicBezTo>
                  <a:lnTo>
                    <a:pt x="25348" y="22194"/>
                  </a:lnTo>
                  <a:lnTo>
                    <a:pt x="25265" y="22194"/>
                  </a:lnTo>
                  <a:lnTo>
                    <a:pt x="25313" y="22098"/>
                  </a:lnTo>
                  <a:close/>
                  <a:moveTo>
                    <a:pt x="29420" y="22075"/>
                  </a:moveTo>
                  <a:cubicBezTo>
                    <a:pt x="29432" y="22087"/>
                    <a:pt x="29432" y="22110"/>
                    <a:pt x="29456" y="22134"/>
                  </a:cubicBezTo>
                  <a:cubicBezTo>
                    <a:pt x="29468" y="22158"/>
                    <a:pt x="29480" y="22170"/>
                    <a:pt x="29492" y="22206"/>
                  </a:cubicBezTo>
                  <a:lnTo>
                    <a:pt x="29480" y="22206"/>
                  </a:lnTo>
                  <a:cubicBezTo>
                    <a:pt x="29456" y="22182"/>
                    <a:pt x="29432" y="22158"/>
                    <a:pt x="29409" y="22146"/>
                  </a:cubicBezTo>
                  <a:cubicBezTo>
                    <a:pt x="29373" y="22134"/>
                    <a:pt x="29361" y="22098"/>
                    <a:pt x="29337" y="22087"/>
                  </a:cubicBezTo>
                  <a:cubicBezTo>
                    <a:pt x="29361" y="22087"/>
                    <a:pt x="29397" y="22075"/>
                    <a:pt x="29420" y="22075"/>
                  </a:cubicBezTo>
                  <a:close/>
                  <a:moveTo>
                    <a:pt x="33588" y="22158"/>
                  </a:moveTo>
                  <a:cubicBezTo>
                    <a:pt x="33635" y="22170"/>
                    <a:pt x="33683" y="22170"/>
                    <a:pt x="33707" y="22182"/>
                  </a:cubicBezTo>
                  <a:cubicBezTo>
                    <a:pt x="33729" y="22193"/>
                    <a:pt x="33746" y="22201"/>
                    <a:pt x="33761" y="22207"/>
                  </a:cubicBezTo>
                  <a:lnTo>
                    <a:pt x="33761" y="22207"/>
                  </a:lnTo>
                  <a:cubicBezTo>
                    <a:pt x="33714" y="22198"/>
                    <a:pt x="33660" y="22187"/>
                    <a:pt x="33600" y="22170"/>
                  </a:cubicBezTo>
                  <a:lnTo>
                    <a:pt x="33588" y="22170"/>
                  </a:lnTo>
                  <a:lnTo>
                    <a:pt x="33588" y="22194"/>
                  </a:lnTo>
                  <a:cubicBezTo>
                    <a:pt x="33564" y="22170"/>
                    <a:pt x="33540" y="22170"/>
                    <a:pt x="33528" y="22158"/>
                  </a:cubicBezTo>
                  <a:cubicBezTo>
                    <a:pt x="33540" y="22158"/>
                    <a:pt x="33576" y="22158"/>
                    <a:pt x="33588" y="22170"/>
                  </a:cubicBezTo>
                  <a:lnTo>
                    <a:pt x="33588" y="22158"/>
                  </a:lnTo>
                  <a:close/>
                  <a:moveTo>
                    <a:pt x="27087" y="22134"/>
                  </a:moveTo>
                  <a:cubicBezTo>
                    <a:pt x="27087" y="22146"/>
                    <a:pt x="27099" y="22158"/>
                    <a:pt x="27099" y="22170"/>
                  </a:cubicBezTo>
                  <a:cubicBezTo>
                    <a:pt x="27099" y="22194"/>
                    <a:pt x="27087" y="22206"/>
                    <a:pt x="27087" y="22218"/>
                  </a:cubicBezTo>
                  <a:cubicBezTo>
                    <a:pt x="27087" y="22194"/>
                    <a:pt x="27087" y="22170"/>
                    <a:pt x="27075" y="22146"/>
                  </a:cubicBezTo>
                  <a:lnTo>
                    <a:pt x="27087" y="22134"/>
                  </a:lnTo>
                  <a:close/>
                  <a:moveTo>
                    <a:pt x="28099" y="22087"/>
                  </a:moveTo>
                  <a:cubicBezTo>
                    <a:pt x="28111" y="22098"/>
                    <a:pt x="28123" y="22110"/>
                    <a:pt x="28146" y="22146"/>
                  </a:cubicBezTo>
                  <a:cubicBezTo>
                    <a:pt x="28158" y="22158"/>
                    <a:pt x="28170" y="22170"/>
                    <a:pt x="28170" y="22182"/>
                  </a:cubicBezTo>
                  <a:lnTo>
                    <a:pt x="28146" y="22218"/>
                  </a:lnTo>
                  <a:cubicBezTo>
                    <a:pt x="28123" y="22206"/>
                    <a:pt x="28111" y="22170"/>
                    <a:pt x="28099" y="22158"/>
                  </a:cubicBezTo>
                  <a:cubicBezTo>
                    <a:pt x="28111" y="22146"/>
                    <a:pt x="28099" y="22146"/>
                    <a:pt x="28099" y="22134"/>
                  </a:cubicBezTo>
                  <a:lnTo>
                    <a:pt x="28099" y="22098"/>
                  </a:lnTo>
                  <a:lnTo>
                    <a:pt x="28099" y="22087"/>
                  </a:lnTo>
                  <a:close/>
                  <a:moveTo>
                    <a:pt x="24717" y="21991"/>
                  </a:moveTo>
                  <a:cubicBezTo>
                    <a:pt x="24753" y="21991"/>
                    <a:pt x="24789" y="21991"/>
                    <a:pt x="24837" y="22003"/>
                  </a:cubicBezTo>
                  <a:cubicBezTo>
                    <a:pt x="24884" y="22003"/>
                    <a:pt x="24908" y="22027"/>
                    <a:pt x="24956" y="22027"/>
                  </a:cubicBezTo>
                  <a:cubicBezTo>
                    <a:pt x="24967" y="22027"/>
                    <a:pt x="25003" y="22039"/>
                    <a:pt x="25015" y="22039"/>
                  </a:cubicBezTo>
                  <a:lnTo>
                    <a:pt x="25015" y="22206"/>
                  </a:lnTo>
                  <a:lnTo>
                    <a:pt x="24920" y="22206"/>
                  </a:lnTo>
                  <a:cubicBezTo>
                    <a:pt x="24872" y="22206"/>
                    <a:pt x="24801" y="22218"/>
                    <a:pt x="24753" y="22218"/>
                  </a:cubicBezTo>
                  <a:cubicBezTo>
                    <a:pt x="24706" y="22218"/>
                    <a:pt x="24658" y="22229"/>
                    <a:pt x="24610" y="22229"/>
                  </a:cubicBezTo>
                  <a:cubicBezTo>
                    <a:pt x="24646" y="22170"/>
                    <a:pt x="24670" y="22110"/>
                    <a:pt x="24694" y="22075"/>
                  </a:cubicBezTo>
                  <a:cubicBezTo>
                    <a:pt x="24706" y="22039"/>
                    <a:pt x="24706" y="22027"/>
                    <a:pt x="24717" y="21991"/>
                  </a:cubicBezTo>
                  <a:close/>
                  <a:moveTo>
                    <a:pt x="28182" y="22229"/>
                  </a:moveTo>
                  <a:lnTo>
                    <a:pt x="28170" y="22253"/>
                  </a:lnTo>
                  <a:cubicBezTo>
                    <a:pt x="28170" y="22229"/>
                    <a:pt x="28170" y="22229"/>
                    <a:pt x="28182" y="22229"/>
                  </a:cubicBezTo>
                  <a:close/>
                  <a:moveTo>
                    <a:pt x="32671" y="22229"/>
                  </a:moveTo>
                  <a:lnTo>
                    <a:pt x="32683" y="22253"/>
                  </a:lnTo>
                  <a:lnTo>
                    <a:pt x="32671" y="22265"/>
                  </a:lnTo>
                  <a:lnTo>
                    <a:pt x="32611" y="22265"/>
                  </a:lnTo>
                  <a:lnTo>
                    <a:pt x="32587" y="22253"/>
                  </a:lnTo>
                  <a:lnTo>
                    <a:pt x="32576" y="22229"/>
                  </a:lnTo>
                  <a:close/>
                  <a:moveTo>
                    <a:pt x="29182" y="22134"/>
                  </a:moveTo>
                  <a:cubicBezTo>
                    <a:pt x="29194" y="22134"/>
                    <a:pt x="29194" y="22146"/>
                    <a:pt x="29218" y="22146"/>
                  </a:cubicBezTo>
                  <a:cubicBezTo>
                    <a:pt x="29242" y="22170"/>
                    <a:pt x="29289" y="22206"/>
                    <a:pt x="29337" y="22229"/>
                  </a:cubicBezTo>
                  <a:lnTo>
                    <a:pt x="29349" y="22253"/>
                  </a:lnTo>
                  <a:cubicBezTo>
                    <a:pt x="29337" y="22265"/>
                    <a:pt x="29301" y="22265"/>
                    <a:pt x="29289" y="22277"/>
                  </a:cubicBezTo>
                  <a:lnTo>
                    <a:pt x="29170" y="22158"/>
                  </a:lnTo>
                  <a:cubicBezTo>
                    <a:pt x="29170" y="22146"/>
                    <a:pt x="29182" y="22134"/>
                    <a:pt x="29182" y="22134"/>
                  </a:cubicBezTo>
                  <a:close/>
                  <a:moveTo>
                    <a:pt x="26003" y="22170"/>
                  </a:moveTo>
                  <a:lnTo>
                    <a:pt x="26003" y="22218"/>
                  </a:lnTo>
                  <a:cubicBezTo>
                    <a:pt x="26003" y="22229"/>
                    <a:pt x="26003" y="22229"/>
                    <a:pt x="25980" y="22253"/>
                  </a:cubicBezTo>
                  <a:lnTo>
                    <a:pt x="25944" y="22289"/>
                  </a:lnTo>
                  <a:cubicBezTo>
                    <a:pt x="25956" y="22253"/>
                    <a:pt x="25968" y="22218"/>
                    <a:pt x="26003" y="22170"/>
                  </a:cubicBezTo>
                  <a:close/>
                  <a:moveTo>
                    <a:pt x="29968" y="22265"/>
                  </a:moveTo>
                  <a:lnTo>
                    <a:pt x="29968" y="22289"/>
                  </a:lnTo>
                  <a:lnTo>
                    <a:pt x="29956" y="22277"/>
                  </a:lnTo>
                  <a:cubicBezTo>
                    <a:pt x="29956" y="22265"/>
                    <a:pt x="29956" y="22265"/>
                    <a:pt x="29968" y="22265"/>
                  </a:cubicBezTo>
                  <a:close/>
                  <a:moveTo>
                    <a:pt x="23098" y="22277"/>
                  </a:moveTo>
                  <a:cubicBezTo>
                    <a:pt x="23098" y="22286"/>
                    <a:pt x="23098" y="22288"/>
                    <a:pt x="23089" y="22293"/>
                  </a:cubicBezTo>
                  <a:lnTo>
                    <a:pt x="23089" y="22293"/>
                  </a:lnTo>
                  <a:cubicBezTo>
                    <a:pt x="23092" y="22288"/>
                    <a:pt x="23095" y="22283"/>
                    <a:pt x="23098" y="22277"/>
                  </a:cubicBezTo>
                  <a:close/>
                  <a:moveTo>
                    <a:pt x="34135" y="20979"/>
                  </a:moveTo>
                  <a:cubicBezTo>
                    <a:pt x="34123" y="21146"/>
                    <a:pt x="34123" y="21360"/>
                    <a:pt x="34111" y="21551"/>
                  </a:cubicBezTo>
                  <a:cubicBezTo>
                    <a:pt x="34100" y="21789"/>
                    <a:pt x="34100" y="22027"/>
                    <a:pt x="34100" y="22206"/>
                  </a:cubicBezTo>
                  <a:cubicBezTo>
                    <a:pt x="34076" y="22253"/>
                    <a:pt x="34064" y="22277"/>
                    <a:pt x="34052" y="22301"/>
                  </a:cubicBezTo>
                  <a:cubicBezTo>
                    <a:pt x="34028" y="22289"/>
                    <a:pt x="34016" y="22289"/>
                    <a:pt x="33992" y="22277"/>
                  </a:cubicBezTo>
                  <a:cubicBezTo>
                    <a:pt x="33957" y="22265"/>
                    <a:pt x="33933" y="22253"/>
                    <a:pt x="33885" y="22218"/>
                  </a:cubicBezTo>
                  <a:cubicBezTo>
                    <a:pt x="33897" y="22170"/>
                    <a:pt x="33897" y="22146"/>
                    <a:pt x="33921" y="22098"/>
                  </a:cubicBezTo>
                  <a:cubicBezTo>
                    <a:pt x="33933" y="22075"/>
                    <a:pt x="33933" y="22039"/>
                    <a:pt x="33945" y="21991"/>
                  </a:cubicBezTo>
                  <a:cubicBezTo>
                    <a:pt x="33981" y="21896"/>
                    <a:pt x="33992" y="21777"/>
                    <a:pt x="34016" y="21658"/>
                  </a:cubicBezTo>
                  <a:cubicBezTo>
                    <a:pt x="34052" y="21408"/>
                    <a:pt x="34100" y="21182"/>
                    <a:pt x="34135" y="20979"/>
                  </a:cubicBezTo>
                  <a:close/>
                  <a:moveTo>
                    <a:pt x="28036" y="22258"/>
                  </a:moveTo>
                  <a:lnTo>
                    <a:pt x="28036" y="22258"/>
                  </a:lnTo>
                  <a:cubicBezTo>
                    <a:pt x="28051" y="22269"/>
                    <a:pt x="28051" y="22279"/>
                    <a:pt x="28051" y="22289"/>
                  </a:cubicBezTo>
                  <a:cubicBezTo>
                    <a:pt x="28042" y="22307"/>
                    <a:pt x="28033" y="22311"/>
                    <a:pt x="28018" y="22318"/>
                  </a:cubicBezTo>
                  <a:lnTo>
                    <a:pt x="28018" y="22318"/>
                  </a:lnTo>
                  <a:cubicBezTo>
                    <a:pt x="28023" y="22309"/>
                    <a:pt x="28027" y="22299"/>
                    <a:pt x="28027" y="22289"/>
                  </a:cubicBezTo>
                  <a:cubicBezTo>
                    <a:pt x="28027" y="22281"/>
                    <a:pt x="28033" y="22273"/>
                    <a:pt x="28036" y="22258"/>
                  </a:cubicBezTo>
                  <a:close/>
                  <a:moveTo>
                    <a:pt x="29670" y="22289"/>
                  </a:moveTo>
                  <a:lnTo>
                    <a:pt x="29670" y="22289"/>
                  </a:lnTo>
                  <a:cubicBezTo>
                    <a:pt x="29659" y="22301"/>
                    <a:pt x="29647" y="22325"/>
                    <a:pt x="29635" y="22325"/>
                  </a:cubicBezTo>
                  <a:lnTo>
                    <a:pt x="29635" y="22301"/>
                  </a:lnTo>
                  <a:cubicBezTo>
                    <a:pt x="29647" y="22301"/>
                    <a:pt x="29659" y="22301"/>
                    <a:pt x="29670" y="22289"/>
                  </a:cubicBezTo>
                  <a:close/>
                  <a:moveTo>
                    <a:pt x="33433" y="22277"/>
                  </a:moveTo>
                  <a:lnTo>
                    <a:pt x="33397" y="22325"/>
                  </a:lnTo>
                  <a:cubicBezTo>
                    <a:pt x="33409" y="22325"/>
                    <a:pt x="33421" y="22301"/>
                    <a:pt x="33433" y="22277"/>
                  </a:cubicBezTo>
                  <a:close/>
                  <a:moveTo>
                    <a:pt x="33873" y="22229"/>
                  </a:moveTo>
                  <a:cubicBezTo>
                    <a:pt x="33921" y="22253"/>
                    <a:pt x="33945" y="22265"/>
                    <a:pt x="33981" y="22277"/>
                  </a:cubicBezTo>
                  <a:cubicBezTo>
                    <a:pt x="34004" y="22289"/>
                    <a:pt x="34016" y="22301"/>
                    <a:pt x="34028" y="22301"/>
                  </a:cubicBezTo>
                  <a:cubicBezTo>
                    <a:pt x="34016" y="22325"/>
                    <a:pt x="34016" y="22337"/>
                    <a:pt x="34016" y="22337"/>
                  </a:cubicBezTo>
                  <a:cubicBezTo>
                    <a:pt x="34004" y="22325"/>
                    <a:pt x="33992" y="22301"/>
                    <a:pt x="33957" y="22289"/>
                  </a:cubicBezTo>
                  <a:cubicBezTo>
                    <a:pt x="33933" y="22277"/>
                    <a:pt x="33897" y="22265"/>
                    <a:pt x="33873" y="22229"/>
                  </a:cubicBezTo>
                  <a:close/>
                  <a:moveTo>
                    <a:pt x="34040" y="22325"/>
                  </a:moveTo>
                  <a:lnTo>
                    <a:pt x="34052" y="22337"/>
                  </a:lnTo>
                  <a:cubicBezTo>
                    <a:pt x="34052" y="22337"/>
                    <a:pt x="34052" y="22325"/>
                    <a:pt x="34040" y="22325"/>
                  </a:cubicBezTo>
                  <a:close/>
                  <a:moveTo>
                    <a:pt x="24241" y="21813"/>
                  </a:moveTo>
                  <a:cubicBezTo>
                    <a:pt x="24229" y="21896"/>
                    <a:pt x="24229" y="21967"/>
                    <a:pt x="24217" y="22051"/>
                  </a:cubicBezTo>
                  <a:lnTo>
                    <a:pt x="24170" y="22325"/>
                  </a:lnTo>
                  <a:cubicBezTo>
                    <a:pt x="24134" y="22337"/>
                    <a:pt x="24098" y="22337"/>
                    <a:pt x="24063" y="22348"/>
                  </a:cubicBezTo>
                  <a:cubicBezTo>
                    <a:pt x="24015" y="22372"/>
                    <a:pt x="23979" y="22384"/>
                    <a:pt x="23932" y="22384"/>
                  </a:cubicBezTo>
                  <a:cubicBezTo>
                    <a:pt x="23944" y="22337"/>
                    <a:pt x="23955" y="22313"/>
                    <a:pt x="23991" y="22265"/>
                  </a:cubicBezTo>
                  <a:cubicBezTo>
                    <a:pt x="24039" y="22170"/>
                    <a:pt x="24075" y="22075"/>
                    <a:pt x="24122" y="21979"/>
                  </a:cubicBezTo>
                  <a:cubicBezTo>
                    <a:pt x="24158" y="21920"/>
                    <a:pt x="24182" y="21860"/>
                    <a:pt x="24217" y="21813"/>
                  </a:cubicBezTo>
                  <a:close/>
                  <a:moveTo>
                    <a:pt x="27646" y="22087"/>
                  </a:moveTo>
                  <a:cubicBezTo>
                    <a:pt x="27670" y="22110"/>
                    <a:pt x="27682" y="22134"/>
                    <a:pt x="27694" y="22158"/>
                  </a:cubicBezTo>
                  <a:lnTo>
                    <a:pt x="27694" y="22384"/>
                  </a:lnTo>
                  <a:cubicBezTo>
                    <a:pt x="27670" y="22325"/>
                    <a:pt x="27634" y="22265"/>
                    <a:pt x="27611" y="22218"/>
                  </a:cubicBezTo>
                  <a:cubicBezTo>
                    <a:pt x="27634" y="22158"/>
                    <a:pt x="27646" y="22134"/>
                    <a:pt x="27646" y="22087"/>
                  </a:cubicBezTo>
                  <a:close/>
                  <a:moveTo>
                    <a:pt x="27384" y="22289"/>
                  </a:moveTo>
                  <a:lnTo>
                    <a:pt x="27384" y="22289"/>
                  </a:lnTo>
                  <a:cubicBezTo>
                    <a:pt x="27384" y="22313"/>
                    <a:pt x="27396" y="22325"/>
                    <a:pt x="27408" y="22337"/>
                  </a:cubicBezTo>
                  <a:lnTo>
                    <a:pt x="27408" y="22396"/>
                  </a:lnTo>
                  <a:cubicBezTo>
                    <a:pt x="27408" y="22384"/>
                    <a:pt x="27408" y="22384"/>
                    <a:pt x="27396" y="22372"/>
                  </a:cubicBezTo>
                  <a:cubicBezTo>
                    <a:pt x="27384" y="22348"/>
                    <a:pt x="27384" y="22325"/>
                    <a:pt x="27384" y="22289"/>
                  </a:cubicBezTo>
                  <a:close/>
                  <a:moveTo>
                    <a:pt x="27932" y="22098"/>
                  </a:moveTo>
                  <a:cubicBezTo>
                    <a:pt x="27968" y="22146"/>
                    <a:pt x="27992" y="22170"/>
                    <a:pt x="28027" y="22218"/>
                  </a:cubicBezTo>
                  <a:cubicBezTo>
                    <a:pt x="28027" y="22218"/>
                    <a:pt x="28027" y="22229"/>
                    <a:pt x="28039" y="22229"/>
                  </a:cubicBezTo>
                  <a:cubicBezTo>
                    <a:pt x="28039" y="22241"/>
                    <a:pt x="28038" y="22251"/>
                    <a:pt x="28036" y="22258"/>
                  </a:cubicBezTo>
                  <a:lnTo>
                    <a:pt x="28036" y="22258"/>
                  </a:lnTo>
                  <a:cubicBezTo>
                    <a:pt x="28034" y="22257"/>
                    <a:pt x="28031" y="22255"/>
                    <a:pt x="28027" y="22253"/>
                  </a:cubicBezTo>
                  <a:cubicBezTo>
                    <a:pt x="28027" y="22277"/>
                    <a:pt x="28004" y="22289"/>
                    <a:pt x="28004" y="22301"/>
                  </a:cubicBezTo>
                  <a:lnTo>
                    <a:pt x="28004" y="22325"/>
                  </a:lnTo>
                  <a:cubicBezTo>
                    <a:pt x="28009" y="22322"/>
                    <a:pt x="28014" y="22320"/>
                    <a:pt x="28018" y="22318"/>
                  </a:cubicBezTo>
                  <a:lnTo>
                    <a:pt x="28018" y="22318"/>
                  </a:lnTo>
                  <a:cubicBezTo>
                    <a:pt x="28018" y="22319"/>
                    <a:pt x="28017" y="22321"/>
                    <a:pt x="28016" y="22322"/>
                  </a:cubicBezTo>
                  <a:lnTo>
                    <a:pt x="28016" y="22322"/>
                  </a:lnTo>
                  <a:cubicBezTo>
                    <a:pt x="28032" y="22316"/>
                    <a:pt x="28042" y="22301"/>
                    <a:pt x="28051" y="22301"/>
                  </a:cubicBezTo>
                  <a:cubicBezTo>
                    <a:pt x="28051" y="22325"/>
                    <a:pt x="28063" y="22337"/>
                    <a:pt x="28063" y="22348"/>
                  </a:cubicBezTo>
                  <a:lnTo>
                    <a:pt x="28004" y="22408"/>
                  </a:lnTo>
                  <a:cubicBezTo>
                    <a:pt x="28004" y="22396"/>
                    <a:pt x="27992" y="22384"/>
                    <a:pt x="27992" y="22384"/>
                  </a:cubicBezTo>
                  <a:cubicBezTo>
                    <a:pt x="27997" y="22367"/>
                    <a:pt x="28000" y="22355"/>
                    <a:pt x="28002" y="22346"/>
                  </a:cubicBezTo>
                  <a:lnTo>
                    <a:pt x="28002" y="22346"/>
                  </a:lnTo>
                  <a:cubicBezTo>
                    <a:pt x="28002" y="22347"/>
                    <a:pt x="28003" y="22348"/>
                    <a:pt x="28004" y="22348"/>
                  </a:cubicBezTo>
                  <a:cubicBezTo>
                    <a:pt x="28004" y="22342"/>
                    <a:pt x="28010" y="22333"/>
                    <a:pt x="28016" y="22322"/>
                  </a:cubicBezTo>
                  <a:lnTo>
                    <a:pt x="28016" y="22322"/>
                  </a:lnTo>
                  <a:cubicBezTo>
                    <a:pt x="28012" y="22324"/>
                    <a:pt x="28008" y="22325"/>
                    <a:pt x="28004" y="22325"/>
                  </a:cubicBezTo>
                  <a:cubicBezTo>
                    <a:pt x="28004" y="22331"/>
                    <a:pt x="28004" y="22337"/>
                    <a:pt x="28002" y="22346"/>
                  </a:cubicBezTo>
                  <a:lnTo>
                    <a:pt x="28002" y="22346"/>
                  </a:lnTo>
                  <a:cubicBezTo>
                    <a:pt x="27967" y="22299"/>
                    <a:pt x="27932" y="22253"/>
                    <a:pt x="27908" y="22206"/>
                  </a:cubicBezTo>
                  <a:cubicBezTo>
                    <a:pt x="27908" y="22182"/>
                    <a:pt x="27908" y="22170"/>
                    <a:pt x="27920" y="22146"/>
                  </a:cubicBezTo>
                  <a:cubicBezTo>
                    <a:pt x="27920" y="22134"/>
                    <a:pt x="27920" y="22110"/>
                    <a:pt x="27932" y="22098"/>
                  </a:cubicBezTo>
                  <a:close/>
                  <a:moveTo>
                    <a:pt x="25003" y="22301"/>
                  </a:moveTo>
                  <a:lnTo>
                    <a:pt x="25003" y="22325"/>
                  </a:lnTo>
                  <a:cubicBezTo>
                    <a:pt x="24908" y="22325"/>
                    <a:pt x="24825" y="22337"/>
                    <a:pt x="24753" y="22337"/>
                  </a:cubicBezTo>
                  <a:cubicBezTo>
                    <a:pt x="24670" y="22337"/>
                    <a:pt x="24634" y="22348"/>
                    <a:pt x="24634" y="22348"/>
                  </a:cubicBezTo>
                  <a:cubicBezTo>
                    <a:pt x="24634" y="22348"/>
                    <a:pt x="24670" y="22348"/>
                    <a:pt x="24753" y="22372"/>
                  </a:cubicBezTo>
                  <a:cubicBezTo>
                    <a:pt x="24825" y="22384"/>
                    <a:pt x="24896" y="22384"/>
                    <a:pt x="24991" y="22396"/>
                  </a:cubicBezTo>
                  <a:lnTo>
                    <a:pt x="24991" y="22408"/>
                  </a:lnTo>
                  <a:cubicBezTo>
                    <a:pt x="24932" y="22408"/>
                    <a:pt x="24848" y="22432"/>
                    <a:pt x="24777" y="22432"/>
                  </a:cubicBezTo>
                  <a:lnTo>
                    <a:pt x="24598" y="22432"/>
                  </a:lnTo>
                  <a:cubicBezTo>
                    <a:pt x="24551" y="22432"/>
                    <a:pt x="24515" y="22444"/>
                    <a:pt x="24467" y="22444"/>
                  </a:cubicBezTo>
                  <a:cubicBezTo>
                    <a:pt x="24491" y="22396"/>
                    <a:pt x="24515" y="22348"/>
                    <a:pt x="24539" y="22313"/>
                  </a:cubicBezTo>
                  <a:lnTo>
                    <a:pt x="24551" y="22313"/>
                  </a:lnTo>
                  <a:cubicBezTo>
                    <a:pt x="24567" y="22315"/>
                    <a:pt x="24583" y="22316"/>
                    <a:pt x="24598" y="22316"/>
                  </a:cubicBezTo>
                  <a:cubicBezTo>
                    <a:pt x="24658" y="22316"/>
                    <a:pt x="24706" y="22301"/>
                    <a:pt x="24753" y="22301"/>
                  </a:cubicBezTo>
                  <a:close/>
                  <a:moveTo>
                    <a:pt x="25789" y="22432"/>
                  </a:moveTo>
                  <a:cubicBezTo>
                    <a:pt x="25789" y="22444"/>
                    <a:pt x="25789" y="22444"/>
                    <a:pt x="25777" y="22444"/>
                  </a:cubicBezTo>
                  <a:cubicBezTo>
                    <a:pt x="25789" y="22444"/>
                    <a:pt x="25789" y="22432"/>
                    <a:pt x="25789" y="22432"/>
                  </a:cubicBezTo>
                  <a:close/>
                  <a:moveTo>
                    <a:pt x="29480" y="22337"/>
                  </a:moveTo>
                  <a:cubicBezTo>
                    <a:pt x="29516" y="22348"/>
                    <a:pt x="29551" y="22384"/>
                    <a:pt x="29587" y="22396"/>
                  </a:cubicBezTo>
                  <a:cubicBezTo>
                    <a:pt x="29551" y="22408"/>
                    <a:pt x="29528" y="22444"/>
                    <a:pt x="29492" y="22468"/>
                  </a:cubicBezTo>
                  <a:cubicBezTo>
                    <a:pt x="29456" y="22432"/>
                    <a:pt x="29409" y="22384"/>
                    <a:pt x="29361" y="22348"/>
                  </a:cubicBezTo>
                  <a:cubicBezTo>
                    <a:pt x="29397" y="22348"/>
                    <a:pt x="29409" y="22337"/>
                    <a:pt x="29432" y="22337"/>
                  </a:cubicBezTo>
                  <a:close/>
                  <a:moveTo>
                    <a:pt x="29397" y="22456"/>
                  </a:moveTo>
                  <a:cubicBezTo>
                    <a:pt x="29414" y="22464"/>
                    <a:pt x="29425" y="22485"/>
                    <a:pt x="29443" y="22500"/>
                  </a:cubicBezTo>
                  <a:lnTo>
                    <a:pt x="29443" y="22500"/>
                  </a:lnTo>
                  <a:cubicBezTo>
                    <a:pt x="29415" y="22482"/>
                    <a:pt x="29406" y="22465"/>
                    <a:pt x="29397" y="22456"/>
                  </a:cubicBezTo>
                  <a:close/>
                  <a:moveTo>
                    <a:pt x="27111" y="22229"/>
                  </a:moveTo>
                  <a:cubicBezTo>
                    <a:pt x="27146" y="22277"/>
                    <a:pt x="27158" y="22325"/>
                    <a:pt x="27194" y="22384"/>
                  </a:cubicBezTo>
                  <a:cubicBezTo>
                    <a:pt x="27206" y="22384"/>
                    <a:pt x="27206" y="22396"/>
                    <a:pt x="27194" y="22408"/>
                  </a:cubicBezTo>
                  <a:cubicBezTo>
                    <a:pt x="27170" y="22444"/>
                    <a:pt x="27158" y="22491"/>
                    <a:pt x="27158" y="22515"/>
                  </a:cubicBezTo>
                  <a:cubicBezTo>
                    <a:pt x="27146" y="22456"/>
                    <a:pt x="27134" y="22408"/>
                    <a:pt x="27111" y="22337"/>
                  </a:cubicBezTo>
                  <a:cubicBezTo>
                    <a:pt x="27111" y="22325"/>
                    <a:pt x="27099" y="22289"/>
                    <a:pt x="27099" y="22277"/>
                  </a:cubicBezTo>
                  <a:cubicBezTo>
                    <a:pt x="27099" y="22265"/>
                    <a:pt x="27111" y="22253"/>
                    <a:pt x="27111" y="22253"/>
                  </a:cubicBezTo>
                  <a:lnTo>
                    <a:pt x="27111" y="22229"/>
                  </a:lnTo>
                  <a:close/>
                  <a:moveTo>
                    <a:pt x="26803" y="22401"/>
                  </a:moveTo>
                  <a:cubicBezTo>
                    <a:pt x="26816" y="22435"/>
                    <a:pt x="26849" y="22470"/>
                    <a:pt x="26849" y="22527"/>
                  </a:cubicBezTo>
                  <a:lnTo>
                    <a:pt x="26803" y="22401"/>
                  </a:lnTo>
                  <a:close/>
                  <a:moveTo>
                    <a:pt x="29194" y="22396"/>
                  </a:moveTo>
                  <a:lnTo>
                    <a:pt x="29289" y="22491"/>
                  </a:lnTo>
                  <a:cubicBezTo>
                    <a:pt x="29313" y="22515"/>
                    <a:pt x="29349" y="22527"/>
                    <a:pt x="29373" y="22563"/>
                  </a:cubicBezTo>
                  <a:cubicBezTo>
                    <a:pt x="29361" y="22563"/>
                    <a:pt x="29361" y="22551"/>
                    <a:pt x="29349" y="22551"/>
                  </a:cubicBezTo>
                  <a:cubicBezTo>
                    <a:pt x="29313" y="22527"/>
                    <a:pt x="29289" y="22515"/>
                    <a:pt x="29254" y="22491"/>
                  </a:cubicBezTo>
                  <a:cubicBezTo>
                    <a:pt x="29230" y="22456"/>
                    <a:pt x="29194" y="22432"/>
                    <a:pt x="29182" y="22396"/>
                  </a:cubicBezTo>
                  <a:close/>
                  <a:moveTo>
                    <a:pt x="25539" y="22527"/>
                  </a:moveTo>
                  <a:cubicBezTo>
                    <a:pt x="25539" y="22551"/>
                    <a:pt x="25539" y="22563"/>
                    <a:pt x="25516" y="22574"/>
                  </a:cubicBezTo>
                  <a:lnTo>
                    <a:pt x="25516" y="22574"/>
                  </a:lnTo>
                  <a:cubicBezTo>
                    <a:pt x="25525" y="22558"/>
                    <a:pt x="25534" y="22542"/>
                    <a:pt x="25539" y="22527"/>
                  </a:cubicBezTo>
                  <a:close/>
                  <a:moveTo>
                    <a:pt x="27825" y="22325"/>
                  </a:moveTo>
                  <a:cubicBezTo>
                    <a:pt x="27861" y="22384"/>
                    <a:pt x="27908" y="22432"/>
                    <a:pt x="27932" y="22491"/>
                  </a:cubicBezTo>
                  <a:lnTo>
                    <a:pt x="27932" y="22503"/>
                  </a:lnTo>
                  <a:cubicBezTo>
                    <a:pt x="27908" y="22527"/>
                    <a:pt x="27885" y="22563"/>
                    <a:pt x="27861" y="22575"/>
                  </a:cubicBezTo>
                  <a:lnTo>
                    <a:pt x="27825" y="22575"/>
                  </a:lnTo>
                  <a:cubicBezTo>
                    <a:pt x="27825" y="22563"/>
                    <a:pt x="27813" y="22563"/>
                    <a:pt x="27813" y="22551"/>
                  </a:cubicBezTo>
                  <a:cubicBezTo>
                    <a:pt x="27813" y="22468"/>
                    <a:pt x="27813" y="22396"/>
                    <a:pt x="27825" y="22325"/>
                  </a:cubicBezTo>
                  <a:close/>
                  <a:moveTo>
                    <a:pt x="29670" y="22491"/>
                  </a:moveTo>
                  <a:lnTo>
                    <a:pt x="29670" y="22491"/>
                  </a:lnTo>
                  <a:cubicBezTo>
                    <a:pt x="29659" y="22527"/>
                    <a:pt x="29611" y="22551"/>
                    <a:pt x="29587" y="22575"/>
                  </a:cubicBezTo>
                  <a:lnTo>
                    <a:pt x="29563" y="22563"/>
                  </a:lnTo>
                  <a:cubicBezTo>
                    <a:pt x="29599" y="22527"/>
                    <a:pt x="29647" y="22503"/>
                    <a:pt x="29670" y="22491"/>
                  </a:cubicBezTo>
                  <a:close/>
                  <a:moveTo>
                    <a:pt x="30599" y="22444"/>
                  </a:moveTo>
                  <a:cubicBezTo>
                    <a:pt x="30599" y="22456"/>
                    <a:pt x="30611" y="22468"/>
                    <a:pt x="30611" y="22479"/>
                  </a:cubicBezTo>
                  <a:cubicBezTo>
                    <a:pt x="30599" y="22527"/>
                    <a:pt x="30563" y="22563"/>
                    <a:pt x="30552" y="22575"/>
                  </a:cubicBezTo>
                  <a:cubicBezTo>
                    <a:pt x="30563" y="22551"/>
                    <a:pt x="30563" y="22515"/>
                    <a:pt x="30587" y="22479"/>
                  </a:cubicBezTo>
                  <a:cubicBezTo>
                    <a:pt x="30587" y="22468"/>
                    <a:pt x="30599" y="22456"/>
                    <a:pt x="30599" y="22444"/>
                  </a:cubicBezTo>
                  <a:close/>
                  <a:moveTo>
                    <a:pt x="26634" y="22468"/>
                  </a:moveTo>
                  <a:cubicBezTo>
                    <a:pt x="26634" y="22491"/>
                    <a:pt x="26658" y="22503"/>
                    <a:pt x="26658" y="22515"/>
                  </a:cubicBezTo>
                  <a:cubicBezTo>
                    <a:pt x="26634" y="22527"/>
                    <a:pt x="26634" y="22563"/>
                    <a:pt x="26634" y="22587"/>
                  </a:cubicBezTo>
                  <a:cubicBezTo>
                    <a:pt x="26622" y="22563"/>
                    <a:pt x="26622" y="22527"/>
                    <a:pt x="26611" y="22503"/>
                  </a:cubicBezTo>
                  <a:lnTo>
                    <a:pt x="26634" y="22468"/>
                  </a:lnTo>
                  <a:close/>
                  <a:moveTo>
                    <a:pt x="29337" y="22575"/>
                  </a:moveTo>
                  <a:cubicBezTo>
                    <a:pt x="29349" y="22575"/>
                    <a:pt x="29361" y="22587"/>
                    <a:pt x="29361" y="22587"/>
                  </a:cubicBezTo>
                  <a:cubicBezTo>
                    <a:pt x="29349" y="22587"/>
                    <a:pt x="29349" y="22587"/>
                    <a:pt x="29337" y="22575"/>
                  </a:cubicBezTo>
                  <a:close/>
                  <a:moveTo>
                    <a:pt x="19759" y="22592"/>
                  </a:moveTo>
                  <a:lnTo>
                    <a:pt x="19759" y="22592"/>
                  </a:lnTo>
                  <a:cubicBezTo>
                    <a:pt x="19749" y="22602"/>
                    <a:pt x="19739" y="22612"/>
                    <a:pt x="19729" y="22622"/>
                  </a:cubicBezTo>
                  <a:cubicBezTo>
                    <a:pt x="19793" y="22622"/>
                    <a:pt x="19861" y="22614"/>
                    <a:pt x="19929" y="22604"/>
                  </a:cubicBezTo>
                  <a:lnTo>
                    <a:pt x="19929" y="22604"/>
                  </a:lnTo>
                  <a:cubicBezTo>
                    <a:pt x="19925" y="22604"/>
                    <a:pt x="19920" y="22604"/>
                    <a:pt x="19916" y="22604"/>
                  </a:cubicBezTo>
                  <a:cubicBezTo>
                    <a:pt x="19862" y="22604"/>
                    <a:pt x="19809" y="22600"/>
                    <a:pt x="19759" y="22592"/>
                  </a:cubicBezTo>
                  <a:close/>
                  <a:moveTo>
                    <a:pt x="29897" y="22551"/>
                  </a:moveTo>
                  <a:cubicBezTo>
                    <a:pt x="29897" y="22563"/>
                    <a:pt x="29897" y="22563"/>
                    <a:pt x="29909" y="22575"/>
                  </a:cubicBezTo>
                  <a:cubicBezTo>
                    <a:pt x="29897" y="22575"/>
                    <a:pt x="29885" y="22587"/>
                    <a:pt x="29849" y="22599"/>
                  </a:cubicBezTo>
                  <a:cubicBezTo>
                    <a:pt x="29837" y="22599"/>
                    <a:pt x="29825" y="22622"/>
                    <a:pt x="29813" y="22622"/>
                  </a:cubicBezTo>
                  <a:cubicBezTo>
                    <a:pt x="29825" y="22587"/>
                    <a:pt x="29849" y="22575"/>
                    <a:pt x="29885" y="22563"/>
                  </a:cubicBezTo>
                  <a:lnTo>
                    <a:pt x="29897" y="22551"/>
                  </a:lnTo>
                  <a:close/>
                  <a:moveTo>
                    <a:pt x="33752" y="22529"/>
                  </a:moveTo>
                  <a:lnTo>
                    <a:pt x="33719" y="22622"/>
                  </a:lnTo>
                  <a:cubicBezTo>
                    <a:pt x="33734" y="22592"/>
                    <a:pt x="33744" y="22562"/>
                    <a:pt x="33752" y="22529"/>
                  </a:cubicBezTo>
                  <a:close/>
                  <a:moveTo>
                    <a:pt x="25515" y="22575"/>
                  </a:moveTo>
                  <a:cubicBezTo>
                    <a:pt x="25515" y="22587"/>
                    <a:pt x="25515" y="22610"/>
                    <a:pt x="25503" y="22610"/>
                  </a:cubicBezTo>
                  <a:cubicBezTo>
                    <a:pt x="25497" y="22617"/>
                    <a:pt x="25490" y="22620"/>
                    <a:pt x="25485" y="22623"/>
                  </a:cubicBezTo>
                  <a:lnTo>
                    <a:pt x="25485" y="22623"/>
                  </a:lnTo>
                  <a:cubicBezTo>
                    <a:pt x="25493" y="22610"/>
                    <a:pt x="25505" y="22593"/>
                    <a:pt x="25515" y="22575"/>
                  </a:cubicBezTo>
                  <a:close/>
                  <a:moveTo>
                    <a:pt x="34457" y="21336"/>
                  </a:moveTo>
                  <a:cubicBezTo>
                    <a:pt x="34469" y="21432"/>
                    <a:pt x="34469" y="21515"/>
                    <a:pt x="34481" y="21610"/>
                  </a:cubicBezTo>
                  <a:cubicBezTo>
                    <a:pt x="34481" y="21658"/>
                    <a:pt x="34492" y="21682"/>
                    <a:pt x="34492" y="21729"/>
                  </a:cubicBezTo>
                  <a:cubicBezTo>
                    <a:pt x="34492" y="21741"/>
                    <a:pt x="34481" y="21753"/>
                    <a:pt x="34481" y="21777"/>
                  </a:cubicBezTo>
                  <a:cubicBezTo>
                    <a:pt x="34457" y="21837"/>
                    <a:pt x="34433" y="21872"/>
                    <a:pt x="34409" y="21920"/>
                  </a:cubicBezTo>
                  <a:cubicBezTo>
                    <a:pt x="34373" y="21967"/>
                    <a:pt x="34362" y="22027"/>
                    <a:pt x="34338" y="22075"/>
                  </a:cubicBezTo>
                  <a:cubicBezTo>
                    <a:pt x="34314" y="22110"/>
                    <a:pt x="34290" y="22158"/>
                    <a:pt x="34278" y="22206"/>
                  </a:cubicBezTo>
                  <a:cubicBezTo>
                    <a:pt x="34254" y="22253"/>
                    <a:pt x="34242" y="22277"/>
                    <a:pt x="34231" y="22325"/>
                  </a:cubicBezTo>
                  <a:cubicBezTo>
                    <a:pt x="34242" y="22289"/>
                    <a:pt x="34254" y="22253"/>
                    <a:pt x="34278" y="22218"/>
                  </a:cubicBezTo>
                  <a:cubicBezTo>
                    <a:pt x="34290" y="22170"/>
                    <a:pt x="34314" y="22146"/>
                    <a:pt x="34350" y="22098"/>
                  </a:cubicBezTo>
                  <a:lnTo>
                    <a:pt x="34433" y="21967"/>
                  </a:lnTo>
                  <a:cubicBezTo>
                    <a:pt x="34457" y="21932"/>
                    <a:pt x="34469" y="21908"/>
                    <a:pt x="34492" y="21872"/>
                  </a:cubicBezTo>
                  <a:cubicBezTo>
                    <a:pt x="34516" y="21956"/>
                    <a:pt x="34516" y="22015"/>
                    <a:pt x="34516" y="22087"/>
                  </a:cubicBezTo>
                  <a:cubicBezTo>
                    <a:pt x="34528" y="22253"/>
                    <a:pt x="34540" y="22396"/>
                    <a:pt x="34528" y="22551"/>
                  </a:cubicBezTo>
                  <a:cubicBezTo>
                    <a:pt x="34552" y="22551"/>
                    <a:pt x="34552" y="22575"/>
                    <a:pt x="34552" y="22622"/>
                  </a:cubicBezTo>
                  <a:lnTo>
                    <a:pt x="34195" y="22622"/>
                  </a:lnTo>
                  <a:cubicBezTo>
                    <a:pt x="34219" y="22622"/>
                    <a:pt x="34231" y="22599"/>
                    <a:pt x="34242" y="22599"/>
                  </a:cubicBezTo>
                  <a:cubicBezTo>
                    <a:pt x="34254" y="22587"/>
                    <a:pt x="34278" y="22587"/>
                    <a:pt x="34290" y="22575"/>
                  </a:cubicBezTo>
                  <a:lnTo>
                    <a:pt x="34373" y="22527"/>
                  </a:lnTo>
                  <a:cubicBezTo>
                    <a:pt x="34421" y="22503"/>
                    <a:pt x="34456" y="22480"/>
                    <a:pt x="34457" y="22479"/>
                  </a:cubicBezTo>
                  <a:lnTo>
                    <a:pt x="34457" y="22479"/>
                  </a:lnTo>
                  <a:cubicBezTo>
                    <a:pt x="34456" y="22480"/>
                    <a:pt x="34421" y="22503"/>
                    <a:pt x="34373" y="22515"/>
                  </a:cubicBezTo>
                  <a:cubicBezTo>
                    <a:pt x="34350" y="22527"/>
                    <a:pt x="34314" y="22527"/>
                    <a:pt x="34290" y="22539"/>
                  </a:cubicBezTo>
                  <a:cubicBezTo>
                    <a:pt x="34278" y="22539"/>
                    <a:pt x="34254" y="22563"/>
                    <a:pt x="34231" y="22563"/>
                  </a:cubicBezTo>
                  <a:cubicBezTo>
                    <a:pt x="34219" y="22563"/>
                    <a:pt x="34183" y="22575"/>
                    <a:pt x="34171" y="22575"/>
                  </a:cubicBezTo>
                  <a:cubicBezTo>
                    <a:pt x="34135" y="22587"/>
                    <a:pt x="34111" y="22587"/>
                    <a:pt x="34064" y="22599"/>
                  </a:cubicBezTo>
                  <a:cubicBezTo>
                    <a:pt x="33957" y="22599"/>
                    <a:pt x="33838" y="22599"/>
                    <a:pt x="33719" y="22622"/>
                  </a:cubicBezTo>
                  <a:lnTo>
                    <a:pt x="33707" y="22622"/>
                  </a:lnTo>
                  <a:cubicBezTo>
                    <a:pt x="33659" y="22622"/>
                    <a:pt x="33600" y="22622"/>
                    <a:pt x="33552" y="22634"/>
                  </a:cubicBezTo>
                  <a:cubicBezTo>
                    <a:pt x="33540" y="22634"/>
                    <a:pt x="33528" y="22622"/>
                    <a:pt x="33504" y="22622"/>
                  </a:cubicBezTo>
                  <a:cubicBezTo>
                    <a:pt x="33445" y="22587"/>
                    <a:pt x="33385" y="22575"/>
                    <a:pt x="33326" y="22539"/>
                  </a:cubicBezTo>
                  <a:cubicBezTo>
                    <a:pt x="33266" y="22527"/>
                    <a:pt x="33207" y="22503"/>
                    <a:pt x="33147" y="22479"/>
                  </a:cubicBezTo>
                  <a:cubicBezTo>
                    <a:pt x="33088" y="22468"/>
                    <a:pt x="33040" y="22456"/>
                    <a:pt x="32980" y="22444"/>
                  </a:cubicBezTo>
                  <a:cubicBezTo>
                    <a:pt x="32933" y="22432"/>
                    <a:pt x="32885" y="22432"/>
                    <a:pt x="32861" y="22408"/>
                  </a:cubicBezTo>
                  <a:cubicBezTo>
                    <a:pt x="32933" y="22384"/>
                    <a:pt x="33028" y="22372"/>
                    <a:pt x="33111" y="22337"/>
                  </a:cubicBezTo>
                  <a:cubicBezTo>
                    <a:pt x="33207" y="22408"/>
                    <a:pt x="33254" y="22456"/>
                    <a:pt x="33254" y="22456"/>
                  </a:cubicBezTo>
                  <a:lnTo>
                    <a:pt x="33135" y="22337"/>
                  </a:lnTo>
                  <a:cubicBezTo>
                    <a:pt x="33195" y="22325"/>
                    <a:pt x="33278" y="22313"/>
                    <a:pt x="33338" y="22289"/>
                  </a:cubicBezTo>
                  <a:cubicBezTo>
                    <a:pt x="33361" y="22289"/>
                    <a:pt x="33409" y="22277"/>
                    <a:pt x="33433" y="22277"/>
                  </a:cubicBezTo>
                  <a:lnTo>
                    <a:pt x="33457" y="22265"/>
                  </a:lnTo>
                  <a:cubicBezTo>
                    <a:pt x="33516" y="22265"/>
                    <a:pt x="33552" y="22241"/>
                    <a:pt x="33623" y="22241"/>
                  </a:cubicBezTo>
                  <a:cubicBezTo>
                    <a:pt x="33695" y="22241"/>
                    <a:pt x="33754" y="22265"/>
                    <a:pt x="33814" y="22265"/>
                  </a:cubicBezTo>
                  <a:lnTo>
                    <a:pt x="33814" y="22289"/>
                  </a:lnTo>
                  <a:lnTo>
                    <a:pt x="33766" y="22468"/>
                  </a:lnTo>
                  <a:cubicBezTo>
                    <a:pt x="33762" y="22490"/>
                    <a:pt x="33757" y="22510"/>
                    <a:pt x="33752" y="22529"/>
                  </a:cubicBezTo>
                  <a:lnTo>
                    <a:pt x="33752" y="22529"/>
                  </a:lnTo>
                  <a:lnTo>
                    <a:pt x="33766" y="22491"/>
                  </a:lnTo>
                  <a:cubicBezTo>
                    <a:pt x="33778" y="22432"/>
                    <a:pt x="33814" y="22372"/>
                    <a:pt x="33826" y="22313"/>
                  </a:cubicBezTo>
                  <a:lnTo>
                    <a:pt x="33826" y="22277"/>
                  </a:lnTo>
                  <a:cubicBezTo>
                    <a:pt x="33861" y="22289"/>
                    <a:pt x="33885" y="22289"/>
                    <a:pt x="33921" y="22313"/>
                  </a:cubicBezTo>
                  <a:cubicBezTo>
                    <a:pt x="33945" y="22325"/>
                    <a:pt x="33957" y="22337"/>
                    <a:pt x="33981" y="22348"/>
                  </a:cubicBezTo>
                  <a:lnTo>
                    <a:pt x="34004" y="22384"/>
                  </a:lnTo>
                  <a:cubicBezTo>
                    <a:pt x="34004" y="22396"/>
                    <a:pt x="34016" y="22396"/>
                    <a:pt x="34016" y="22396"/>
                  </a:cubicBezTo>
                  <a:lnTo>
                    <a:pt x="34016" y="22384"/>
                  </a:lnTo>
                  <a:cubicBezTo>
                    <a:pt x="34016" y="22372"/>
                    <a:pt x="34004" y="22372"/>
                    <a:pt x="34004" y="22348"/>
                  </a:cubicBezTo>
                  <a:lnTo>
                    <a:pt x="34040" y="22325"/>
                  </a:lnTo>
                  <a:cubicBezTo>
                    <a:pt x="34052" y="22313"/>
                    <a:pt x="34064" y="22277"/>
                    <a:pt x="34076" y="22265"/>
                  </a:cubicBezTo>
                  <a:lnTo>
                    <a:pt x="34076" y="22563"/>
                  </a:lnTo>
                  <a:cubicBezTo>
                    <a:pt x="34076" y="22563"/>
                    <a:pt x="34100" y="22408"/>
                    <a:pt x="34123" y="22206"/>
                  </a:cubicBezTo>
                  <a:cubicBezTo>
                    <a:pt x="34135" y="22194"/>
                    <a:pt x="34135" y="22158"/>
                    <a:pt x="34159" y="22146"/>
                  </a:cubicBezTo>
                  <a:cubicBezTo>
                    <a:pt x="34195" y="22051"/>
                    <a:pt x="34231" y="21956"/>
                    <a:pt x="34278" y="21848"/>
                  </a:cubicBezTo>
                  <a:cubicBezTo>
                    <a:pt x="34314" y="21741"/>
                    <a:pt x="34362" y="21622"/>
                    <a:pt x="34409" y="21503"/>
                  </a:cubicBezTo>
                  <a:cubicBezTo>
                    <a:pt x="34421" y="21444"/>
                    <a:pt x="34433" y="21396"/>
                    <a:pt x="34457" y="21336"/>
                  </a:cubicBezTo>
                  <a:close/>
                  <a:moveTo>
                    <a:pt x="28480" y="22587"/>
                  </a:moveTo>
                  <a:lnTo>
                    <a:pt x="28504" y="22610"/>
                  </a:lnTo>
                  <a:lnTo>
                    <a:pt x="28465" y="22639"/>
                  </a:lnTo>
                  <a:lnTo>
                    <a:pt x="28465" y="22639"/>
                  </a:lnTo>
                  <a:cubicBezTo>
                    <a:pt x="28464" y="22637"/>
                    <a:pt x="28461" y="22634"/>
                    <a:pt x="28456" y="22634"/>
                  </a:cubicBezTo>
                  <a:cubicBezTo>
                    <a:pt x="28468" y="22622"/>
                    <a:pt x="28480" y="22610"/>
                    <a:pt x="28480" y="22587"/>
                  </a:cubicBezTo>
                  <a:close/>
                  <a:moveTo>
                    <a:pt x="24515" y="22456"/>
                  </a:moveTo>
                  <a:cubicBezTo>
                    <a:pt x="24527" y="22491"/>
                    <a:pt x="24575" y="22491"/>
                    <a:pt x="24634" y="22491"/>
                  </a:cubicBezTo>
                  <a:lnTo>
                    <a:pt x="24717" y="22491"/>
                  </a:lnTo>
                  <a:cubicBezTo>
                    <a:pt x="24753" y="22491"/>
                    <a:pt x="24777" y="22491"/>
                    <a:pt x="24813" y="22503"/>
                  </a:cubicBezTo>
                  <a:cubicBezTo>
                    <a:pt x="24884" y="22503"/>
                    <a:pt x="24944" y="22515"/>
                    <a:pt x="25015" y="22515"/>
                  </a:cubicBezTo>
                  <a:lnTo>
                    <a:pt x="25015" y="22551"/>
                  </a:lnTo>
                  <a:lnTo>
                    <a:pt x="24991" y="22551"/>
                  </a:lnTo>
                  <a:cubicBezTo>
                    <a:pt x="24956" y="22551"/>
                    <a:pt x="24908" y="22551"/>
                    <a:pt x="24872" y="22563"/>
                  </a:cubicBezTo>
                  <a:cubicBezTo>
                    <a:pt x="24825" y="22563"/>
                    <a:pt x="24777" y="22575"/>
                    <a:pt x="24753" y="22575"/>
                  </a:cubicBezTo>
                  <a:cubicBezTo>
                    <a:pt x="24706" y="22587"/>
                    <a:pt x="24658" y="22587"/>
                    <a:pt x="24610" y="22610"/>
                  </a:cubicBezTo>
                  <a:cubicBezTo>
                    <a:pt x="24575" y="22622"/>
                    <a:pt x="24527" y="22634"/>
                    <a:pt x="24479" y="22634"/>
                  </a:cubicBezTo>
                  <a:cubicBezTo>
                    <a:pt x="24467" y="22634"/>
                    <a:pt x="24432" y="22646"/>
                    <a:pt x="24420" y="22646"/>
                  </a:cubicBezTo>
                  <a:cubicBezTo>
                    <a:pt x="24420" y="22634"/>
                    <a:pt x="24432" y="22622"/>
                    <a:pt x="24432" y="22587"/>
                  </a:cubicBezTo>
                  <a:cubicBezTo>
                    <a:pt x="24456" y="22563"/>
                    <a:pt x="24456" y="22551"/>
                    <a:pt x="24467" y="22515"/>
                  </a:cubicBezTo>
                  <a:cubicBezTo>
                    <a:pt x="24479" y="22503"/>
                    <a:pt x="24491" y="22468"/>
                    <a:pt x="24515" y="22456"/>
                  </a:cubicBezTo>
                  <a:close/>
                  <a:moveTo>
                    <a:pt x="27670" y="22551"/>
                  </a:moveTo>
                  <a:cubicBezTo>
                    <a:pt x="27694" y="22575"/>
                    <a:pt x="27706" y="22587"/>
                    <a:pt x="27730" y="22622"/>
                  </a:cubicBezTo>
                  <a:lnTo>
                    <a:pt x="27730" y="22670"/>
                  </a:lnTo>
                  <a:cubicBezTo>
                    <a:pt x="27706" y="22622"/>
                    <a:pt x="27682" y="22575"/>
                    <a:pt x="27670" y="22551"/>
                  </a:cubicBezTo>
                  <a:close/>
                  <a:moveTo>
                    <a:pt x="27944" y="22587"/>
                  </a:moveTo>
                  <a:cubicBezTo>
                    <a:pt x="27932" y="22622"/>
                    <a:pt x="27920" y="22634"/>
                    <a:pt x="27896" y="22670"/>
                  </a:cubicBezTo>
                  <a:lnTo>
                    <a:pt x="27885" y="22646"/>
                  </a:lnTo>
                  <a:cubicBezTo>
                    <a:pt x="27885" y="22634"/>
                    <a:pt x="27908" y="22634"/>
                    <a:pt x="27920" y="22622"/>
                  </a:cubicBezTo>
                  <a:lnTo>
                    <a:pt x="27944" y="22587"/>
                  </a:lnTo>
                  <a:close/>
                  <a:moveTo>
                    <a:pt x="29468" y="22634"/>
                  </a:moveTo>
                  <a:cubicBezTo>
                    <a:pt x="29468" y="22646"/>
                    <a:pt x="29468" y="22646"/>
                    <a:pt x="29456" y="22670"/>
                  </a:cubicBezTo>
                  <a:lnTo>
                    <a:pt x="29432" y="22682"/>
                  </a:lnTo>
                  <a:lnTo>
                    <a:pt x="29420" y="22670"/>
                  </a:lnTo>
                  <a:cubicBezTo>
                    <a:pt x="29432" y="22646"/>
                    <a:pt x="29456" y="22634"/>
                    <a:pt x="29468" y="22634"/>
                  </a:cubicBezTo>
                  <a:close/>
                  <a:moveTo>
                    <a:pt x="30623" y="22527"/>
                  </a:moveTo>
                  <a:cubicBezTo>
                    <a:pt x="30623" y="22551"/>
                    <a:pt x="30647" y="22563"/>
                    <a:pt x="30647" y="22575"/>
                  </a:cubicBezTo>
                  <a:cubicBezTo>
                    <a:pt x="30647" y="22622"/>
                    <a:pt x="30623" y="22634"/>
                    <a:pt x="30623" y="22670"/>
                  </a:cubicBezTo>
                  <a:cubicBezTo>
                    <a:pt x="30623" y="22682"/>
                    <a:pt x="30611" y="22682"/>
                    <a:pt x="30611" y="22694"/>
                  </a:cubicBezTo>
                  <a:lnTo>
                    <a:pt x="30563" y="22599"/>
                  </a:lnTo>
                  <a:cubicBezTo>
                    <a:pt x="30587" y="22575"/>
                    <a:pt x="30611" y="22563"/>
                    <a:pt x="30623" y="22527"/>
                  </a:cubicBezTo>
                  <a:close/>
                  <a:moveTo>
                    <a:pt x="35981" y="22682"/>
                  </a:moveTo>
                  <a:cubicBezTo>
                    <a:pt x="35981" y="22694"/>
                    <a:pt x="35993" y="22694"/>
                    <a:pt x="35993" y="22694"/>
                  </a:cubicBezTo>
                  <a:cubicBezTo>
                    <a:pt x="35993" y="22688"/>
                    <a:pt x="35993" y="22688"/>
                    <a:pt x="35991" y="22688"/>
                  </a:cubicBezTo>
                  <a:cubicBezTo>
                    <a:pt x="35990" y="22688"/>
                    <a:pt x="35987" y="22688"/>
                    <a:pt x="35981" y="22682"/>
                  </a:cubicBezTo>
                  <a:close/>
                  <a:moveTo>
                    <a:pt x="26742" y="22694"/>
                  </a:moveTo>
                  <a:lnTo>
                    <a:pt x="26730" y="22706"/>
                  </a:lnTo>
                  <a:cubicBezTo>
                    <a:pt x="26730" y="22706"/>
                    <a:pt x="26742" y="22706"/>
                    <a:pt x="26742" y="22694"/>
                  </a:cubicBezTo>
                  <a:close/>
                  <a:moveTo>
                    <a:pt x="29076" y="22450"/>
                  </a:moveTo>
                  <a:cubicBezTo>
                    <a:pt x="29078" y="22450"/>
                    <a:pt x="29083" y="22456"/>
                    <a:pt x="29099" y="22456"/>
                  </a:cubicBezTo>
                  <a:cubicBezTo>
                    <a:pt x="29135" y="22479"/>
                    <a:pt x="29170" y="22515"/>
                    <a:pt x="29218" y="22563"/>
                  </a:cubicBezTo>
                  <a:cubicBezTo>
                    <a:pt x="29242" y="22587"/>
                    <a:pt x="29289" y="22622"/>
                    <a:pt x="29313" y="22646"/>
                  </a:cubicBezTo>
                  <a:cubicBezTo>
                    <a:pt x="29289" y="22670"/>
                    <a:pt x="29278" y="22694"/>
                    <a:pt x="29242" y="22706"/>
                  </a:cubicBezTo>
                  <a:cubicBezTo>
                    <a:pt x="29170" y="22622"/>
                    <a:pt x="29111" y="22539"/>
                    <a:pt x="29051" y="22468"/>
                  </a:cubicBezTo>
                  <a:cubicBezTo>
                    <a:pt x="29063" y="22468"/>
                    <a:pt x="29063" y="22456"/>
                    <a:pt x="29075" y="22456"/>
                  </a:cubicBezTo>
                  <a:cubicBezTo>
                    <a:pt x="29075" y="22452"/>
                    <a:pt x="29075" y="22450"/>
                    <a:pt x="29076" y="22450"/>
                  </a:cubicBezTo>
                  <a:close/>
                  <a:moveTo>
                    <a:pt x="28932" y="22515"/>
                  </a:moveTo>
                  <a:lnTo>
                    <a:pt x="28944" y="22527"/>
                  </a:lnTo>
                  <a:cubicBezTo>
                    <a:pt x="28980" y="22575"/>
                    <a:pt x="28992" y="22622"/>
                    <a:pt x="29004" y="22670"/>
                  </a:cubicBezTo>
                  <a:cubicBezTo>
                    <a:pt x="29004" y="22682"/>
                    <a:pt x="29016" y="22706"/>
                    <a:pt x="29016" y="22729"/>
                  </a:cubicBezTo>
                  <a:cubicBezTo>
                    <a:pt x="28980" y="22682"/>
                    <a:pt x="28944" y="22622"/>
                    <a:pt x="28897" y="22575"/>
                  </a:cubicBezTo>
                  <a:cubicBezTo>
                    <a:pt x="28920" y="22563"/>
                    <a:pt x="28932" y="22527"/>
                    <a:pt x="28932" y="22515"/>
                  </a:cubicBezTo>
                  <a:close/>
                  <a:moveTo>
                    <a:pt x="24336" y="22337"/>
                  </a:moveTo>
                  <a:lnTo>
                    <a:pt x="24336" y="22337"/>
                  </a:lnTo>
                  <a:cubicBezTo>
                    <a:pt x="24313" y="22432"/>
                    <a:pt x="24301" y="22503"/>
                    <a:pt x="24289" y="22575"/>
                  </a:cubicBezTo>
                  <a:cubicBezTo>
                    <a:pt x="24277" y="22622"/>
                    <a:pt x="24253" y="22682"/>
                    <a:pt x="24253" y="22729"/>
                  </a:cubicBezTo>
                  <a:cubicBezTo>
                    <a:pt x="24241" y="22729"/>
                    <a:pt x="24229" y="22741"/>
                    <a:pt x="24217" y="22741"/>
                  </a:cubicBezTo>
                  <a:lnTo>
                    <a:pt x="24253" y="22610"/>
                  </a:lnTo>
                  <a:cubicBezTo>
                    <a:pt x="24289" y="22515"/>
                    <a:pt x="24313" y="22432"/>
                    <a:pt x="24336" y="22337"/>
                  </a:cubicBezTo>
                  <a:close/>
                  <a:moveTo>
                    <a:pt x="29373" y="22694"/>
                  </a:moveTo>
                  <a:lnTo>
                    <a:pt x="29337" y="22741"/>
                  </a:lnTo>
                  <a:lnTo>
                    <a:pt x="29313" y="22741"/>
                  </a:lnTo>
                  <a:cubicBezTo>
                    <a:pt x="29337" y="22729"/>
                    <a:pt x="29361" y="22706"/>
                    <a:pt x="29373" y="22694"/>
                  </a:cubicBezTo>
                  <a:close/>
                  <a:moveTo>
                    <a:pt x="26861" y="22551"/>
                  </a:moveTo>
                  <a:lnTo>
                    <a:pt x="26861" y="22551"/>
                  </a:lnTo>
                  <a:cubicBezTo>
                    <a:pt x="26872" y="22563"/>
                    <a:pt x="26872" y="22587"/>
                    <a:pt x="26896" y="22599"/>
                  </a:cubicBezTo>
                  <a:cubicBezTo>
                    <a:pt x="26908" y="22644"/>
                    <a:pt x="26919" y="22689"/>
                    <a:pt x="26930" y="22744"/>
                  </a:cubicBezTo>
                  <a:lnTo>
                    <a:pt x="26930" y="22744"/>
                  </a:lnTo>
                  <a:cubicBezTo>
                    <a:pt x="26927" y="22735"/>
                    <a:pt x="26920" y="22724"/>
                    <a:pt x="26920" y="22706"/>
                  </a:cubicBezTo>
                  <a:cubicBezTo>
                    <a:pt x="26896" y="22646"/>
                    <a:pt x="26872" y="22599"/>
                    <a:pt x="26861" y="22551"/>
                  </a:cubicBezTo>
                  <a:close/>
                  <a:moveTo>
                    <a:pt x="25313" y="22658"/>
                  </a:moveTo>
                  <a:lnTo>
                    <a:pt x="25313" y="22658"/>
                  </a:lnTo>
                  <a:cubicBezTo>
                    <a:pt x="25301" y="22694"/>
                    <a:pt x="25289" y="22706"/>
                    <a:pt x="25265" y="22741"/>
                  </a:cubicBezTo>
                  <a:cubicBezTo>
                    <a:pt x="25253" y="22741"/>
                    <a:pt x="25229" y="22753"/>
                    <a:pt x="25206" y="22753"/>
                  </a:cubicBezTo>
                  <a:cubicBezTo>
                    <a:pt x="25241" y="22729"/>
                    <a:pt x="25289" y="22694"/>
                    <a:pt x="25313" y="22658"/>
                  </a:cubicBezTo>
                  <a:close/>
                  <a:moveTo>
                    <a:pt x="25206" y="22753"/>
                  </a:moveTo>
                  <a:cubicBezTo>
                    <a:pt x="25206" y="22765"/>
                    <a:pt x="25206" y="22765"/>
                    <a:pt x="25194" y="22765"/>
                  </a:cubicBezTo>
                  <a:lnTo>
                    <a:pt x="25206" y="22753"/>
                  </a:lnTo>
                  <a:close/>
                  <a:moveTo>
                    <a:pt x="24920" y="22694"/>
                  </a:moveTo>
                  <a:lnTo>
                    <a:pt x="24908" y="22706"/>
                  </a:lnTo>
                  <a:lnTo>
                    <a:pt x="24825" y="22706"/>
                  </a:lnTo>
                  <a:cubicBezTo>
                    <a:pt x="24765" y="22706"/>
                    <a:pt x="24706" y="22729"/>
                    <a:pt x="24646" y="22741"/>
                  </a:cubicBezTo>
                  <a:cubicBezTo>
                    <a:pt x="24586" y="22753"/>
                    <a:pt x="24503" y="22765"/>
                    <a:pt x="24432" y="22765"/>
                  </a:cubicBezTo>
                  <a:cubicBezTo>
                    <a:pt x="24420" y="22765"/>
                    <a:pt x="24384" y="22777"/>
                    <a:pt x="24372" y="22777"/>
                  </a:cubicBezTo>
                  <a:cubicBezTo>
                    <a:pt x="24372" y="22765"/>
                    <a:pt x="24372" y="22765"/>
                    <a:pt x="24396" y="22753"/>
                  </a:cubicBezTo>
                  <a:cubicBezTo>
                    <a:pt x="24408" y="22741"/>
                    <a:pt x="24456" y="22741"/>
                    <a:pt x="24479" y="22729"/>
                  </a:cubicBezTo>
                  <a:cubicBezTo>
                    <a:pt x="24527" y="22706"/>
                    <a:pt x="24575" y="22706"/>
                    <a:pt x="24610" y="22706"/>
                  </a:cubicBezTo>
                  <a:cubicBezTo>
                    <a:pt x="24658" y="22706"/>
                    <a:pt x="24706" y="22694"/>
                    <a:pt x="24753" y="22694"/>
                  </a:cubicBezTo>
                  <a:close/>
                  <a:moveTo>
                    <a:pt x="27801" y="22729"/>
                  </a:moveTo>
                  <a:cubicBezTo>
                    <a:pt x="27813" y="22741"/>
                    <a:pt x="27825" y="22741"/>
                    <a:pt x="27825" y="22753"/>
                  </a:cubicBezTo>
                  <a:cubicBezTo>
                    <a:pt x="27813" y="22765"/>
                    <a:pt x="27813" y="22777"/>
                    <a:pt x="27801" y="22777"/>
                  </a:cubicBezTo>
                  <a:lnTo>
                    <a:pt x="27801" y="22729"/>
                  </a:lnTo>
                  <a:close/>
                  <a:moveTo>
                    <a:pt x="25479" y="22706"/>
                  </a:moveTo>
                  <a:cubicBezTo>
                    <a:pt x="25479" y="22729"/>
                    <a:pt x="25468" y="22741"/>
                    <a:pt x="25468" y="22765"/>
                  </a:cubicBezTo>
                  <a:lnTo>
                    <a:pt x="25432" y="22801"/>
                  </a:lnTo>
                  <a:lnTo>
                    <a:pt x="25432" y="22753"/>
                  </a:lnTo>
                  <a:lnTo>
                    <a:pt x="25432" y="22741"/>
                  </a:lnTo>
                  <a:cubicBezTo>
                    <a:pt x="25444" y="22729"/>
                    <a:pt x="25468" y="22706"/>
                    <a:pt x="25479" y="22706"/>
                  </a:cubicBezTo>
                  <a:close/>
                  <a:moveTo>
                    <a:pt x="30671" y="22658"/>
                  </a:moveTo>
                  <a:lnTo>
                    <a:pt x="30671" y="22801"/>
                  </a:lnTo>
                  <a:cubicBezTo>
                    <a:pt x="30647" y="22765"/>
                    <a:pt x="30647" y="22741"/>
                    <a:pt x="30623" y="22729"/>
                  </a:cubicBezTo>
                  <a:cubicBezTo>
                    <a:pt x="30647" y="22706"/>
                    <a:pt x="30647" y="22694"/>
                    <a:pt x="30659" y="22682"/>
                  </a:cubicBezTo>
                  <a:cubicBezTo>
                    <a:pt x="30659" y="22682"/>
                    <a:pt x="30659" y="22658"/>
                    <a:pt x="30671" y="22658"/>
                  </a:cubicBezTo>
                  <a:close/>
                  <a:moveTo>
                    <a:pt x="24241" y="22789"/>
                  </a:moveTo>
                  <a:cubicBezTo>
                    <a:pt x="24241" y="22789"/>
                    <a:pt x="24241" y="22801"/>
                    <a:pt x="24229" y="22801"/>
                  </a:cubicBezTo>
                  <a:cubicBezTo>
                    <a:pt x="24194" y="22813"/>
                    <a:pt x="24182" y="22813"/>
                    <a:pt x="24170" y="22813"/>
                  </a:cubicBezTo>
                  <a:cubicBezTo>
                    <a:pt x="24182" y="22801"/>
                    <a:pt x="24194" y="22801"/>
                    <a:pt x="24229" y="22789"/>
                  </a:cubicBezTo>
                  <a:close/>
                  <a:moveTo>
                    <a:pt x="29039" y="22622"/>
                  </a:moveTo>
                  <a:lnTo>
                    <a:pt x="29039" y="22622"/>
                  </a:lnTo>
                  <a:cubicBezTo>
                    <a:pt x="29075" y="22670"/>
                    <a:pt x="29123" y="22706"/>
                    <a:pt x="29182" y="22753"/>
                  </a:cubicBezTo>
                  <a:cubicBezTo>
                    <a:pt x="29170" y="22753"/>
                    <a:pt x="29158" y="22765"/>
                    <a:pt x="29158" y="22789"/>
                  </a:cubicBezTo>
                  <a:lnTo>
                    <a:pt x="29111" y="22825"/>
                  </a:lnTo>
                  <a:lnTo>
                    <a:pt x="29075" y="22801"/>
                  </a:lnTo>
                  <a:cubicBezTo>
                    <a:pt x="29063" y="22753"/>
                    <a:pt x="29051" y="22706"/>
                    <a:pt x="29051" y="22670"/>
                  </a:cubicBezTo>
                  <a:cubicBezTo>
                    <a:pt x="29051" y="22646"/>
                    <a:pt x="29039" y="22634"/>
                    <a:pt x="29039" y="22622"/>
                  </a:cubicBezTo>
                  <a:close/>
                  <a:moveTo>
                    <a:pt x="33695" y="22765"/>
                  </a:moveTo>
                  <a:lnTo>
                    <a:pt x="33659" y="22825"/>
                  </a:lnTo>
                  <a:cubicBezTo>
                    <a:pt x="33659" y="22825"/>
                    <a:pt x="33683" y="22813"/>
                    <a:pt x="33695" y="22765"/>
                  </a:cubicBezTo>
                  <a:close/>
                  <a:moveTo>
                    <a:pt x="30897" y="22754"/>
                  </a:moveTo>
                  <a:cubicBezTo>
                    <a:pt x="30897" y="22766"/>
                    <a:pt x="30909" y="22789"/>
                    <a:pt x="30921" y="22813"/>
                  </a:cubicBezTo>
                  <a:lnTo>
                    <a:pt x="30921" y="22825"/>
                  </a:lnTo>
                  <a:lnTo>
                    <a:pt x="30921" y="22849"/>
                  </a:lnTo>
                  <a:cubicBezTo>
                    <a:pt x="30921" y="22825"/>
                    <a:pt x="30909" y="22813"/>
                    <a:pt x="30909" y="22801"/>
                  </a:cubicBezTo>
                  <a:cubicBezTo>
                    <a:pt x="30909" y="22789"/>
                    <a:pt x="30897" y="22766"/>
                    <a:pt x="30897" y="22754"/>
                  </a:cubicBezTo>
                  <a:close/>
                  <a:moveTo>
                    <a:pt x="27253" y="22432"/>
                  </a:moveTo>
                  <a:cubicBezTo>
                    <a:pt x="27289" y="22515"/>
                    <a:pt x="27337" y="22610"/>
                    <a:pt x="27396" y="22706"/>
                  </a:cubicBezTo>
                  <a:cubicBezTo>
                    <a:pt x="27373" y="22765"/>
                    <a:pt x="27373" y="22825"/>
                    <a:pt x="27373" y="22872"/>
                  </a:cubicBezTo>
                  <a:cubicBezTo>
                    <a:pt x="27349" y="22849"/>
                    <a:pt x="27337" y="22813"/>
                    <a:pt x="27325" y="22801"/>
                  </a:cubicBezTo>
                  <a:cubicBezTo>
                    <a:pt x="27289" y="22741"/>
                    <a:pt x="27253" y="22682"/>
                    <a:pt x="27218" y="22622"/>
                  </a:cubicBezTo>
                  <a:cubicBezTo>
                    <a:pt x="27206" y="22599"/>
                    <a:pt x="27194" y="22575"/>
                    <a:pt x="27194" y="22563"/>
                  </a:cubicBezTo>
                  <a:cubicBezTo>
                    <a:pt x="27206" y="22515"/>
                    <a:pt x="27218" y="22468"/>
                    <a:pt x="27253" y="22432"/>
                  </a:cubicBezTo>
                  <a:close/>
                  <a:moveTo>
                    <a:pt x="27456" y="22456"/>
                  </a:moveTo>
                  <a:cubicBezTo>
                    <a:pt x="27515" y="22563"/>
                    <a:pt x="27575" y="22682"/>
                    <a:pt x="27646" y="22801"/>
                  </a:cubicBezTo>
                  <a:cubicBezTo>
                    <a:pt x="27623" y="22825"/>
                    <a:pt x="27611" y="22860"/>
                    <a:pt x="27575" y="22872"/>
                  </a:cubicBezTo>
                  <a:cubicBezTo>
                    <a:pt x="27575" y="22860"/>
                    <a:pt x="27563" y="22849"/>
                    <a:pt x="27563" y="22825"/>
                  </a:cubicBezTo>
                  <a:cubicBezTo>
                    <a:pt x="27515" y="22729"/>
                    <a:pt x="27492" y="22634"/>
                    <a:pt x="27444" y="22527"/>
                  </a:cubicBezTo>
                  <a:cubicBezTo>
                    <a:pt x="27444" y="22503"/>
                    <a:pt x="27456" y="22468"/>
                    <a:pt x="27456" y="22456"/>
                  </a:cubicBezTo>
                  <a:close/>
                  <a:moveTo>
                    <a:pt x="29004" y="22849"/>
                  </a:moveTo>
                  <a:cubicBezTo>
                    <a:pt x="29016" y="22849"/>
                    <a:pt x="29039" y="22860"/>
                    <a:pt x="29051" y="22872"/>
                  </a:cubicBezTo>
                  <a:cubicBezTo>
                    <a:pt x="29039" y="22860"/>
                    <a:pt x="29016" y="22860"/>
                    <a:pt x="29004" y="22849"/>
                  </a:cubicBezTo>
                  <a:close/>
                  <a:moveTo>
                    <a:pt x="29754" y="22825"/>
                  </a:moveTo>
                  <a:lnTo>
                    <a:pt x="29694" y="22884"/>
                  </a:lnTo>
                  <a:cubicBezTo>
                    <a:pt x="29670" y="22872"/>
                    <a:pt x="29659" y="22860"/>
                    <a:pt x="29647" y="22860"/>
                  </a:cubicBezTo>
                  <a:cubicBezTo>
                    <a:pt x="29694" y="22849"/>
                    <a:pt x="29718" y="22849"/>
                    <a:pt x="29754" y="22825"/>
                  </a:cubicBezTo>
                  <a:close/>
                  <a:moveTo>
                    <a:pt x="24610" y="22849"/>
                  </a:moveTo>
                  <a:cubicBezTo>
                    <a:pt x="24586" y="22849"/>
                    <a:pt x="24551" y="22860"/>
                    <a:pt x="24527" y="22860"/>
                  </a:cubicBezTo>
                  <a:cubicBezTo>
                    <a:pt x="24491" y="22860"/>
                    <a:pt x="24467" y="22872"/>
                    <a:pt x="24420" y="22884"/>
                  </a:cubicBezTo>
                  <a:cubicBezTo>
                    <a:pt x="24396" y="22908"/>
                    <a:pt x="24360" y="22908"/>
                    <a:pt x="24313" y="22920"/>
                  </a:cubicBezTo>
                  <a:cubicBezTo>
                    <a:pt x="24313" y="22896"/>
                    <a:pt x="24336" y="22872"/>
                    <a:pt x="24336" y="22860"/>
                  </a:cubicBezTo>
                  <a:cubicBezTo>
                    <a:pt x="24372" y="22849"/>
                    <a:pt x="24408" y="22849"/>
                    <a:pt x="24432" y="22849"/>
                  </a:cubicBezTo>
                  <a:close/>
                  <a:moveTo>
                    <a:pt x="28813" y="22741"/>
                  </a:moveTo>
                  <a:cubicBezTo>
                    <a:pt x="28837" y="22801"/>
                    <a:pt x="28885" y="22860"/>
                    <a:pt x="28944" y="22920"/>
                  </a:cubicBezTo>
                  <a:cubicBezTo>
                    <a:pt x="28932" y="22920"/>
                    <a:pt x="28932" y="22920"/>
                    <a:pt x="28920" y="22896"/>
                  </a:cubicBezTo>
                  <a:cubicBezTo>
                    <a:pt x="28873" y="22860"/>
                    <a:pt x="28837" y="22813"/>
                    <a:pt x="28801" y="22765"/>
                  </a:cubicBezTo>
                  <a:cubicBezTo>
                    <a:pt x="28801" y="22765"/>
                    <a:pt x="28813" y="22753"/>
                    <a:pt x="28813" y="22741"/>
                  </a:cubicBezTo>
                  <a:close/>
                  <a:moveTo>
                    <a:pt x="29099" y="22932"/>
                  </a:moveTo>
                  <a:lnTo>
                    <a:pt x="29075" y="22944"/>
                  </a:lnTo>
                  <a:cubicBezTo>
                    <a:pt x="29075" y="22932"/>
                    <a:pt x="29099" y="22932"/>
                    <a:pt x="29099" y="22932"/>
                  </a:cubicBezTo>
                  <a:close/>
                  <a:moveTo>
                    <a:pt x="35183" y="21568"/>
                  </a:moveTo>
                  <a:lnTo>
                    <a:pt x="35183" y="21586"/>
                  </a:lnTo>
                  <a:cubicBezTo>
                    <a:pt x="35171" y="21670"/>
                    <a:pt x="35171" y="21741"/>
                    <a:pt x="35171" y="21813"/>
                  </a:cubicBezTo>
                  <a:cubicBezTo>
                    <a:pt x="35171" y="21884"/>
                    <a:pt x="35147" y="21979"/>
                    <a:pt x="35147" y="22051"/>
                  </a:cubicBezTo>
                  <a:cubicBezTo>
                    <a:pt x="35147" y="22146"/>
                    <a:pt x="35147" y="22218"/>
                    <a:pt x="35135" y="22289"/>
                  </a:cubicBezTo>
                  <a:cubicBezTo>
                    <a:pt x="35124" y="22360"/>
                    <a:pt x="35124" y="22444"/>
                    <a:pt x="35112" y="22515"/>
                  </a:cubicBezTo>
                  <a:cubicBezTo>
                    <a:pt x="35088" y="22587"/>
                    <a:pt x="35088" y="22646"/>
                    <a:pt x="35076" y="22718"/>
                  </a:cubicBezTo>
                  <a:cubicBezTo>
                    <a:pt x="35066" y="22784"/>
                    <a:pt x="35064" y="22835"/>
                    <a:pt x="35058" y="22883"/>
                  </a:cubicBezTo>
                  <a:lnTo>
                    <a:pt x="35058" y="22883"/>
                  </a:lnTo>
                  <a:cubicBezTo>
                    <a:pt x="35046" y="22879"/>
                    <a:pt x="35014" y="22872"/>
                    <a:pt x="34969" y="22872"/>
                  </a:cubicBezTo>
                  <a:cubicBezTo>
                    <a:pt x="35014" y="22881"/>
                    <a:pt x="35045" y="22884"/>
                    <a:pt x="35058" y="22884"/>
                  </a:cubicBezTo>
                  <a:lnTo>
                    <a:pt x="35058" y="22884"/>
                  </a:lnTo>
                  <a:cubicBezTo>
                    <a:pt x="35058" y="22884"/>
                    <a:pt x="35058" y="22883"/>
                    <a:pt x="35058" y="22883"/>
                  </a:cubicBezTo>
                  <a:lnTo>
                    <a:pt x="35058" y="22883"/>
                  </a:lnTo>
                  <a:cubicBezTo>
                    <a:pt x="35062" y="22884"/>
                    <a:pt x="35064" y="22884"/>
                    <a:pt x="35064" y="22884"/>
                  </a:cubicBezTo>
                  <a:cubicBezTo>
                    <a:pt x="35064" y="22884"/>
                    <a:pt x="35062" y="22884"/>
                    <a:pt x="35058" y="22884"/>
                  </a:cubicBezTo>
                  <a:lnTo>
                    <a:pt x="35058" y="22884"/>
                  </a:lnTo>
                  <a:cubicBezTo>
                    <a:pt x="35056" y="22896"/>
                    <a:pt x="35054" y="22908"/>
                    <a:pt x="35052" y="22920"/>
                  </a:cubicBezTo>
                  <a:cubicBezTo>
                    <a:pt x="35028" y="22932"/>
                    <a:pt x="35028" y="22944"/>
                    <a:pt x="35028" y="22956"/>
                  </a:cubicBezTo>
                  <a:lnTo>
                    <a:pt x="35064" y="22932"/>
                  </a:lnTo>
                  <a:cubicBezTo>
                    <a:pt x="35076" y="22920"/>
                    <a:pt x="35088" y="22884"/>
                    <a:pt x="35112" y="22837"/>
                  </a:cubicBezTo>
                  <a:cubicBezTo>
                    <a:pt x="35124" y="22801"/>
                    <a:pt x="35135" y="22753"/>
                    <a:pt x="35135" y="22706"/>
                  </a:cubicBezTo>
                  <a:cubicBezTo>
                    <a:pt x="35135" y="22658"/>
                    <a:pt x="35147" y="22599"/>
                    <a:pt x="35147" y="22539"/>
                  </a:cubicBezTo>
                  <a:cubicBezTo>
                    <a:pt x="35147" y="22479"/>
                    <a:pt x="35171" y="22408"/>
                    <a:pt x="35171" y="22348"/>
                  </a:cubicBezTo>
                  <a:cubicBezTo>
                    <a:pt x="35183" y="22229"/>
                    <a:pt x="35183" y="22087"/>
                    <a:pt x="35195" y="21944"/>
                  </a:cubicBezTo>
                  <a:cubicBezTo>
                    <a:pt x="35195" y="21860"/>
                    <a:pt x="35207" y="21789"/>
                    <a:pt x="35207" y="21694"/>
                  </a:cubicBezTo>
                  <a:cubicBezTo>
                    <a:pt x="35195" y="21682"/>
                    <a:pt x="35195" y="21658"/>
                    <a:pt x="35195" y="21634"/>
                  </a:cubicBezTo>
                  <a:cubicBezTo>
                    <a:pt x="35191" y="21612"/>
                    <a:pt x="35186" y="21591"/>
                    <a:pt x="35183" y="21568"/>
                  </a:cubicBezTo>
                  <a:close/>
                  <a:moveTo>
                    <a:pt x="23872" y="22932"/>
                  </a:moveTo>
                  <a:lnTo>
                    <a:pt x="23872" y="22932"/>
                  </a:lnTo>
                  <a:cubicBezTo>
                    <a:pt x="23824" y="22944"/>
                    <a:pt x="23813" y="22968"/>
                    <a:pt x="23813" y="22968"/>
                  </a:cubicBezTo>
                  <a:cubicBezTo>
                    <a:pt x="23813" y="22968"/>
                    <a:pt x="23836" y="22968"/>
                    <a:pt x="23872" y="22932"/>
                  </a:cubicBezTo>
                  <a:close/>
                  <a:moveTo>
                    <a:pt x="32397" y="22944"/>
                  </a:moveTo>
                  <a:cubicBezTo>
                    <a:pt x="32397" y="22944"/>
                    <a:pt x="32409" y="22944"/>
                    <a:pt x="32409" y="22968"/>
                  </a:cubicBezTo>
                  <a:lnTo>
                    <a:pt x="32397" y="22944"/>
                  </a:lnTo>
                  <a:close/>
                  <a:moveTo>
                    <a:pt x="24197" y="22922"/>
                  </a:moveTo>
                  <a:cubicBezTo>
                    <a:pt x="24194" y="22931"/>
                    <a:pt x="24194" y="22944"/>
                    <a:pt x="24194" y="22968"/>
                  </a:cubicBezTo>
                  <a:cubicBezTo>
                    <a:pt x="24182" y="22968"/>
                    <a:pt x="24170" y="22980"/>
                    <a:pt x="24158" y="22980"/>
                  </a:cubicBezTo>
                  <a:cubicBezTo>
                    <a:pt x="24167" y="22951"/>
                    <a:pt x="24184" y="22938"/>
                    <a:pt x="24197" y="22922"/>
                  </a:cubicBezTo>
                  <a:close/>
                  <a:moveTo>
                    <a:pt x="25241" y="22789"/>
                  </a:moveTo>
                  <a:cubicBezTo>
                    <a:pt x="25206" y="22825"/>
                    <a:pt x="25194" y="22860"/>
                    <a:pt x="25170" y="22884"/>
                  </a:cubicBezTo>
                  <a:cubicBezTo>
                    <a:pt x="25146" y="22920"/>
                    <a:pt x="25122" y="22932"/>
                    <a:pt x="25110" y="22968"/>
                  </a:cubicBezTo>
                  <a:lnTo>
                    <a:pt x="25087" y="22980"/>
                  </a:lnTo>
                  <a:cubicBezTo>
                    <a:pt x="25110" y="22944"/>
                    <a:pt x="25122" y="22908"/>
                    <a:pt x="25146" y="22872"/>
                  </a:cubicBezTo>
                  <a:cubicBezTo>
                    <a:pt x="25170" y="22849"/>
                    <a:pt x="25182" y="22825"/>
                    <a:pt x="25182" y="22801"/>
                  </a:cubicBezTo>
                  <a:cubicBezTo>
                    <a:pt x="25194" y="22801"/>
                    <a:pt x="25206" y="22789"/>
                    <a:pt x="25218" y="22789"/>
                  </a:cubicBezTo>
                  <a:close/>
                  <a:moveTo>
                    <a:pt x="27408" y="22753"/>
                  </a:moveTo>
                  <a:cubicBezTo>
                    <a:pt x="27432" y="22777"/>
                    <a:pt x="27444" y="22825"/>
                    <a:pt x="27468" y="22860"/>
                  </a:cubicBezTo>
                  <a:cubicBezTo>
                    <a:pt x="27492" y="22884"/>
                    <a:pt x="27504" y="22920"/>
                    <a:pt x="27515" y="22932"/>
                  </a:cubicBezTo>
                  <a:cubicBezTo>
                    <a:pt x="27492" y="22944"/>
                    <a:pt x="27468" y="22956"/>
                    <a:pt x="27456" y="22980"/>
                  </a:cubicBezTo>
                  <a:cubicBezTo>
                    <a:pt x="27444" y="22944"/>
                    <a:pt x="27408" y="22920"/>
                    <a:pt x="27396" y="22884"/>
                  </a:cubicBezTo>
                  <a:cubicBezTo>
                    <a:pt x="27384" y="22860"/>
                    <a:pt x="27396" y="22813"/>
                    <a:pt x="27408" y="22753"/>
                  </a:cubicBezTo>
                  <a:close/>
                  <a:moveTo>
                    <a:pt x="28718" y="22872"/>
                  </a:moveTo>
                  <a:cubicBezTo>
                    <a:pt x="28754" y="22896"/>
                    <a:pt x="28766" y="22932"/>
                    <a:pt x="28801" y="22968"/>
                  </a:cubicBezTo>
                  <a:cubicBezTo>
                    <a:pt x="28777" y="22968"/>
                    <a:pt x="28754" y="22980"/>
                    <a:pt x="28742" y="22980"/>
                  </a:cubicBezTo>
                  <a:lnTo>
                    <a:pt x="28706" y="22980"/>
                  </a:lnTo>
                  <a:lnTo>
                    <a:pt x="28682" y="22944"/>
                  </a:lnTo>
                  <a:cubicBezTo>
                    <a:pt x="28694" y="22920"/>
                    <a:pt x="28706" y="22908"/>
                    <a:pt x="28718" y="22872"/>
                  </a:cubicBezTo>
                  <a:close/>
                  <a:moveTo>
                    <a:pt x="28932" y="22968"/>
                  </a:moveTo>
                  <a:lnTo>
                    <a:pt x="28944" y="22980"/>
                  </a:lnTo>
                  <a:lnTo>
                    <a:pt x="28932" y="22991"/>
                  </a:lnTo>
                  <a:cubicBezTo>
                    <a:pt x="28932" y="22980"/>
                    <a:pt x="28920" y="22980"/>
                    <a:pt x="28920" y="22968"/>
                  </a:cubicBezTo>
                  <a:close/>
                  <a:moveTo>
                    <a:pt x="28996" y="22982"/>
                  </a:moveTo>
                  <a:cubicBezTo>
                    <a:pt x="28998" y="22982"/>
                    <a:pt x="28998" y="22985"/>
                    <a:pt x="28992" y="22991"/>
                  </a:cubicBezTo>
                  <a:cubicBezTo>
                    <a:pt x="28992" y="22985"/>
                    <a:pt x="28995" y="22982"/>
                    <a:pt x="28996" y="22982"/>
                  </a:cubicBezTo>
                  <a:close/>
                  <a:moveTo>
                    <a:pt x="36386" y="22039"/>
                  </a:moveTo>
                  <a:lnTo>
                    <a:pt x="36433" y="22218"/>
                  </a:lnTo>
                  <a:cubicBezTo>
                    <a:pt x="36445" y="22289"/>
                    <a:pt x="36481" y="22348"/>
                    <a:pt x="36493" y="22432"/>
                  </a:cubicBezTo>
                  <a:cubicBezTo>
                    <a:pt x="36505" y="22456"/>
                    <a:pt x="36505" y="22503"/>
                    <a:pt x="36517" y="22527"/>
                  </a:cubicBezTo>
                  <a:cubicBezTo>
                    <a:pt x="36540" y="22563"/>
                    <a:pt x="36540" y="22599"/>
                    <a:pt x="36552" y="22634"/>
                  </a:cubicBezTo>
                  <a:cubicBezTo>
                    <a:pt x="36564" y="22706"/>
                    <a:pt x="36576" y="22765"/>
                    <a:pt x="36600" y="22837"/>
                  </a:cubicBezTo>
                  <a:cubicBezTo>
                    <a:pt x="36609" y="22882"/>
                    <a:pt x="36618" y="22940"/>
                    <a:pt x="36622" y="22992"/>
                  </a:cubicBezTo>
                  <a:lnTo>
                    <a:pt x="36622" y="22992"/>
                  </a:lnTo>
                  <a:cubicBezTo>
                    <a:pt x="36568" y="22920"/>
                    <a:pt x="36510" y="22844"/>
                    <a:pt x="36469" y="22741"/>
                  </a:cubicBezTo>
                  <a:cubicBezTo>
                    <a:pt x="36433" y="22634"/>
                    <a:pt x="36397" y="22503"/>
                    <a:pt x="36386" y="22372"/>
                  </a:cubicBezTo>
                  <a:cubicBezTo>
                    <a:pt x="36386" y="22304"/>
                    <a:pt x="36379" y="22248"/>
                    <a:pt x="36376" y="22186"/>
                  </a:cubicBezTo>
                  <a:lnTo>
                    <a:pt x="36376" y="22186"/>
                  </a:lnTo>
                  <a:cubicBezTo>
                    <a:pt x="36375" y="22207"/>
                    <a:pt x="36374" y="22230"/>
                    <a:pt x="36374" y="22253"/>
                  </a:cubicBezTo>
                  <a:lnTo>
                    <a:pt x="36374" y="22337"/>
                  </a:lnTo>
                  <a:lnTo>
                    <a:pt x="36374" y="22491"/>
                  </a:lnTo>
                  <a:cubicBezTo>
                    <a:pt x="36386" y="22563"/>
                    <a:pt x="36409" y="22622"/>
                    <a:pt x="36433" y="22670"/>
                  </a:cubicBezTo>
                  <a:cubicBezTo>
                    <a:pt x="36445" y="22706"/>
                    <a:pt x="36457" y="22741"/>
                    <a:pt x="36457" y="22741"/>
                  </a:cubicBezTo>
                  <a:cubicBezTo>
                    <a:pt x="36457" y="22741"/>
                    <a:pt x="36445" y="22729"/>
                    <a:pt x="36433" y="22682"/>
                  </a:cubicBezTo>
                  <a:cubicBezTo>
                    <a:pt x="36409" y="22646"/>
                    <a:pt x="36397" y="22622"/>
                    <a:pt x="36386" y="22575"/>
                  </a:cubicBezTo>
                  <a:lnTo>
                    <a:pt x="36386" y="22575"/>
                  </a:lnTo>
                  <a:cubicBezTo>
                    <a:pt x="36392" y="22665"/>
                    <a:pt x="36395" y="22751"/>
                    <a:pt x="36398" y="22832"/>
                  </a:cubicBezTo>
                  <a:lnTo>
                    <a:pt x="36398" y="22832"/>
                  </a:lnTo>
                  <a:cubicBezTo>
                    <a:pt x="36387" y="22766"/>
                    <a:pt x="36380" y="22700"/>
                    <a:pt x="36374" y="22634"/>
                  </a:cubicBezTo>
                  <a:cubicBezTo>
                    <a:pt x="36362" y="22491"/>
                    <a:pt x="36362" y="22372"/>
                    <a:pt x="36374" y="22253"/>
                  </a:cubicBezTo>
                  <a:lnTo>
                    <a:pt x="36374" y="22110"/>
                  </a:lnTo>
                  <a:cubicBezTo>
                    <a:pt x="36374" y="22137"/>
                    <a:pt x="36375" y="22162"/>
                    <a:pt x="36376" y="22186"/>
                  </a:cubicBezTo>
                  <a:lnTo>
                    <a:pt x="36376" y="22186"/>
                  </a:lnTo>
                  <a:cubicBezTo>
                    <a:pt x="36379" y="22131"/>
                    <a:pt x="36386" y="22082"/>
                    <a:pt x="36386" y="22039"/>
                  </a:cubicBezTo>
                  <a:close/>
                  <a:moveTo>
                    <a:pt x="24194" y="22872"/>
                  </a:moveTo>
                  <a:cubicBezTo>
                    <a:pt x="24170" y="22896"/>
                    <a:pt x="24134" y="22944"/>
                    <a:pt x="24122" y="22991"/>
                  </a:cubicBezTo>
                  <a:lnTo>
                    <a:pt x="24110" y="22991"/>
                  </a:lnTo>
                  <a:cubicBezTo>
                    <a:pt x="24086" y="22991"/>
                    <a:pt x="24086" y="23003"/>
                    <a:pt x="24075" y="23003"/>
                  </a:cubicBezTo>
                  <a:cubicBezTo>
                    <a:pt x="24110" y="22968"/>
                    <a:pt x="24122" y="22920"/>
                    <a:pt x="24158" y="22872"/>
                  </a:cubicBezTo>
                  <a:close/>
                  <a:moveTo>
                    <a:pt x="25384" y="22765"/>
                  </a:moveTo>
                  <a:cubicBezTo>
                    <a:pt x="25384" y="22777"/>
                    <a:pt x="25384" y="22813"/>
                    <a:pt x="25408" y="22825"/>
                  </a:cubicBezTo>
                  <a:lnTo>
                    <a:pt x="25360" y="22872"/>
                  </a:lnTo>
                  <a:cubicBezTo>
                    <a:pt x="25325" y="22896"/>
                    <a:pt x="25301" y="22920"/>
                    <a:pt x="25265" y="22944"/>
                  </a:cubicBezTo>
                  <a:cubicBezTo>
                    <a:pt x="25253" y="22968"/>
                    <a:pt x="25229" y="22980"/>
                    <a:pt x="25206" y="23003"/>
                  </a:cubicBezTo>
                  <a:lnTo>
                    <a:pt x="25253" y="22956"/>
                  </a:lnTo>
                  <a:cubicBezTo>
                    <a:pt x="25313" y="22896"/>
                    <a:pt x="25360" y="22837"/>
                    <a:pt x="25384" y="22765"/>
                  </a:cubicBezTo>
                  <a:close/>
                  <a:moveTo>
                    <a:pt x="28980" y="22991"/>
                  </a:moveTo>
                  <a:cubicBezTo>
                    <a:pt x="28980" y="23003"/>
                    <a:pt x="28956" y="23027"/>
                    <a:pt x="28944" y="23027"/>
                  </a:cubicBezTo>
                  <a:lnTo>
                    <a:pt x="28980" y="22991"/>
                  </a:lnTo>
                  <a:close/>
                  <a:moveTo>
                    <a:pt x="29123" y="23003"/>
                  </a:moveTo>
                  <a:cubicBezTo>
                    <a:pt x="29135" y="23003"/>
                    <a:pt x="29135" y="23027"/>
                    <a:pt x="29135" y="23027"/>
                  </a:cubicBezTo>
                  <a:lnTo>
                    <a:pt x="29123" y="23003"/>
                  </a:lnTo>
                  <a:close/>
                  <a:moveTo>
                    <a:pt x="27670" y="22825"/>
                  </a:moveTo>
                  <a:lnTo>
                    <a:pt x="27706" y="22920"/>
                  </a:lnTo>
                  <a:cubicBezTo>
                    <a:pt x="27682" y="22968"/>
                    <a:pt x="27646" y="22991"/>
                    <a:pt x="27634" y="23039"/>
                  </a:cubicBezTo>
                  <a:cubicBezTo>
                    <a:pt x="27623" y="22991"/>
                    <a:pt x="27611" y="22944"/>
                    <a:pt x="27575" y="22908"/>
                  </a:cubicBezTo>
                  <a:cubicBezTo>
                    <a:pt x="27623" y="22884"/>
                    <a:pt x="27646" y="22860"/>
                    <a:pt x="27670" y="22825"/>
                  </a:cubicBezTo>
                  <a:close/>
                  <a:moveTo>
                    <a:pt x="34585" y="22646"/>
                  </a:moveTo>
                  <a:cubicBezTo>
                    <a:pt x="34552" y="22649"/>
                    <a:pt x="34552" y="22695"/>
                    <a:pt x="34552" y="22729"/>
                  </a:cubicBezTo>
                  <a:cubicBezTo>
                    <a:pt x="34552" y="22801"/>
                    <a:pt x="34540" y="22860"/>
                    <a:pt x="34528" y="22920"/>
                  </a:cubicBezTo>
                  <a:cubicBezTo>
                    <a:pt x="34528" y="22944"/>
                    <a:pt x="34516" y="22980"/>
                    <a:pt x="34516" y="23003"/>
                  </a:cubicBezTo>
                  <a:lnTo>
                    <a:pt x="34516" y="23039"/>
                  </a:lnTo>
                  <a:cubicBezTo>
                    <a:pt x="34481" y="23039"/>
                    <a:pt x="34457" y="23027"/>
                    <a:pt x="34421" y="23027"/>
                  </a:cubicBezTo>
                  <a:cubicBezTo>
                    <a:pt x="34362" y="23003"/>
                    <a:pt x="34314" y="23003"/>
                    <a:pt x="34254" y="22991"/>
                  </a:cubicBezTo>
                  <a:lnTo>
                    <a:pt x="34207" y="22991"/>
                  </a:lnTo>
                  <a:cubicBezTo>
                    <a:pt x="34195" y="22980"/>
                    <a:pt x="34171" y="22968"/>
                    <a:pt x="34147" y="22944"/>
                  </a:cubicBezTo>
                  <a:cubicBezTo>
                    <a:pt x="34146" y="22943"/>
                    <a:pt x="34145" y="22942"/>
                    <a:pt x="34144" y="22942"/>
                  </a:cubicBezTo>
                  <a:lnTo>
                    <a:pt x="34144" y="22942"/>
                  </a:lnTo>
                  <a:cubicBezTo>
                    <a:pt x="34149" y="22942"/>
                    <a:pt x="34154" y="22943"/>
                    <a:pt x="34159" y="22944"/>
                  </a:cubicBezTo>
                  <a:cubicBezTo>
                    <a:pt x="34151" y="22942"/>
                    <a:pt x="34143" y="22939"/>
                    <a:pt x="34135" y="22936"/>
                  </a:cubicBezTo>
                  <a:lnTo>
                    <a:pt x="34135" y="22936"/>
                  </a:lnTo>
                  <a:cubicBezTo>
                    <a:pt x="34138" y="22938"/>
                    <a:pt x="34141" y="22940"/>
                    <a:pt x="34144" y="22942"/>
                  </a:cubicBezTo>
                  <a:lnTo>
                    <a:pt x="34144" y="22942"/>
                  </a:lnTo>
                  <a:cubicBezTo>
                    <a:pt x="34067" y="22932"/>
                    <a:pt x="33999" y="22931"/>
                    <a:pt x="33921" y="22920"/>
                  </a:cubicBezTo>
                  <a:cubicBezTo>
                    <a:pt x="33802" y="22896"/>
                    <a:pt x="33659" y="22884"/>
                    <a:pt x="33540" y="22884"/>
                  </a:cubicBezTo>
                  <a:cubicBezTo>
                    <a:pt x="33457" y="22884"/>
                    <a:pt x="33397" y="22872"/>
                    <a:pt x="33349" y="22872"/>
                  </a:cubicBezTo>
                  <a:lnTo>
                    <a:pt x="33242" y="22872"/>
                  </a:lnTo>
                  <a:lnTo>
                    <a:pt x="33219" y="22849"/>
                  </a:lnTo>
                  <a:cubicBezTo>
                    <a:pt x="33302" y="22813"/>
                    <a:pt x="33421" y="22801"/>
                    <a:pt x="33540" y="22765"/>
                  </a:cubicBezTo>
                  <a:lnTo>
                    <a:pt x="33564" y="22765"/>
                  </a:lnTo>
                  <a:cubicBezTo>
                    <a:pt x="33588" y="22765"/>
                    <a:pt x="33623" y="22765"/>
                    <a:pt x="33647" y="22753"/>
                  </a:cubicBezTo>
                  <a:cubicBezTo>
                    <a:pt x="33659" y="22753"/>
                    <a:pt x="33659" y="22753"/>
                    <a:pt x="33683" y="22765"/>
                  </a:cubicBezTo>
                  <a:lnTo>
                    <a:pt x="33695" y="22765"/>
                  </a:lnTo>
                  <a:cubicBezTo>
                    <a:pt x="33754" y="22789"/>
                    <a:pt x="33802" y="22801"/>
                    <a:pt x="33861" y="22825"/>
                  </a:cubicBezTo>
                  <a:cubicBezTo>
                    <a:pt x="33921" y="22849"/>
                    <a:pt x="33957" y="22872"/>
                    <a:pt x="34016" y="22884"/>
                  </a:cubicBezTo>
                  <a:cubicBezTo>
                    <a:pt x="34056" y="22894"/>
                    <a:pt x="34095" y="22921"/>
                    <a:pt x="34135" y="22936"/>
                  </a:cubicBezTo>
                  <a:lnTo>
                    <a:pt x="34135" y="22936"/>
                  </a:lnTo>
                  <a:cubicBezTo>
                    <a:pt x="34101" y="22915"/>
                    <a:pt x="34059" y="22894"/>
                    <a:pt x="34016" y="22872"/>
                  </a:cubicBezTo>
                  <a:cubicBezTo>
                    <a:pt x="33981" y="22849"/>
                    <a:pt x="33921" y="22813"/>
                    <a:pt x="33873" y="22801"/>
                  </a:cubicBezTo>
                  <a:cubicBezTo>
                    <a:pt x="33850" y="22777"/>
                    <a:pt x="33826" y="22777"/>
                    <a:pt x="33814" y="22765"/>
                  </a:cubicBezTo>
                  <a:cubicBezTo>
                    <a:pt x="33838" y="22765"/>
                    <a:pt x="33885" y="22753"/>
                    <a:pt x="33921" y="22753"/>
                  </a:cubicBezTo>
                  <a:cubicBezTo>
                    <a:pt x="33945" y="22741"/>
                    <a:pt x="33981" y="22741"/>
                    <a:pt x="34004" y="22729"/>
                  </a:cubicBezTo>
                  <a:cubicBezTo>
                    <a:pt x="34123" y="22706"/>
                    <a:pt x="34231" y="22694"/>
                    <a:pt x="34314" y="22682"/>
                  </a:cubicBezTo>
                  <a:cubicBezTo>
                    <a:pt x="34460" y="22659"/>
                    <a:pt x="34563" y="22648"/>
                    <a:pt x="34585" y="22646"/>
                  </a:cubicBezTo>
                  <a:close/>
                  <a:moveTo>
                    <a:pt x="24598" y="22956"/>
                  </a:moveTo>
                  <a:cubicBezTo>
                    <a:pt x="24586" y="22956"/>
                    <a:pt x="24586" y="22980"/>
                    <a:pt x="24575" y="22980"/>
                  </a:cubicBezTo>
                  <a:cubicBezTo>
                    <a:pt x="24551" y="22980"/>
                    <a:pt x="24551" y="22980"/>
                    <a:pt x="24539" y="22991"/>
                  </a:cubicBezTo>
                  <a:cubicBezTo>
                    <a:pt x="24515" y="23003"/>
                    <a:pt x="24467" y="23003"/>
                    <a:pt x="24420" y="23027"/>
                  </a:cubicBezTo>
                  <a:cubicBezTo>
                    <a:pt x="24372" y="23051"/>
                    <a:pt x="24336" y="23051"/>
                    <a:pt x="24253" y="23063"/>
                  </a:cubicBezTo>
                  <a:cubicBezTo>
                    <a:pt x="24253" y="23051"/>
                    <a:pt x="24277" y="23027"/>
                    <a:pt x="24277" y="23003"/>
                  </a:cubicBezTo>
                  <a:cubicBezTo>
                    <a:pt x="24289" y="23003"/>
                    <a:pt x="24301" y="22991"/>
                    <a:pt x="24313" y="22991"/>
                  </a:cubicBezTo>
                  <a:cubicBezTo>
                    <a:pt x="24348" y="22991"/>
                    <a:pt x="24396" y="22980"/>
                    <a:pt x="24420" y="22980"/>
                  </a:cubicBezTo>
                  <a:cubicBezTo>
                    <a:pt x="24456" y="22980"/>
                    <a:pt x="24479" y="22956"/>
                    <a:pt x="24527" y="22956"/>
                  </a:cubicBezTo>
                  <a:close/>
                  <a:moveTo>
                    <a:pt x="30587" y="23027"/>
                  </a:moveTo>
                  <a:lnTo>
                    <a:pt x="30587" y="23027"/>
                  </a:lnTo>
                  <a:cubicBezTo>
                    <a:pt x="30599" y="23039"/>
                    <a:pt x="30611" y="23051"/>
                    <a:pt x="30611" y="23063"/>
                  </a:cubicBezTo>
                  <a:lnTo>
                    <a:pt x="30587" y="23027"/>
                  </a:lnTo>
                  <a:close/>
                  <a:moveTo>
                    <a:pt x="26491" y="22741"/>
                  </a:moveTo>
                  <a:lnTo>
                    <a:pt x="26491" y="22741"/>
                  </a:lnTo>
                  <a:cubicBezTo>
                    <a:pt x="26515" y="22789"/>
                    <a:pt x="26551" y="22860"/>
                    <a:pt x="26599" y="22932"/>
                  </a:cubicBezTo>
                  <a:cubicBezTo>
                    <a:pt x="26599" y="22980"/>
                    <a:pt x="26575" y="23027"/>
                    <a:pt x="26575" y="23087"/>
                  </a:cubicBezTo>
                  <a:cubicBezTo>
                    <a:pt x="26551" y="22980"/>
                    <a:pt x="26515" y="22872"/>
                    <a:pt x="26503" y="22789"/>
                  </a:cubicBezTo>
                  <a:cubicBezTo>
                    <a:pt x="26491" y="22765"/>
                    <a:pt x="26491" y="22753"/>
                    <a:pt x="26491" y="22741"/>
                  </a:cubicBezTo>
                  <a:close/>
                  <a:moveTo>
                    <a:pt x="29611" y="22860"/>
                  </a:moveTo>
                  <a:cubicBezTo>
                    <a:pt x="29647" y="22872"/>
                    <a:pt x="29659" y="22884"/>
                    <a:pt x="29670" y="22908"/>
                  </a:cubicBezTo>
                  <a:lnTo>
                    <a:pt x="29659" y="22920"/>
                  </a:lnTo>
                  <a:cubicBezTo>
                    <a:pt x="29611" y="22968"/>
                    <a:pt x="29563" y="22991"/>
                    <a:pt x="29539" y="23039"/>
                  </a:cubicBezTo>
                  <a:lnTo>
                    <a:pt x="29492" y="23087"/>
                  </a:lnTo>
                  <a:cubicBezTo>
                    <a:pt x="29468" y="23039"/>
                    <a:pt x="29432" y="22980"/>
                    <a:pt x="29409" y="22920"/>
                  </a:cubicBezTo>
                  <a:cubicBezTo>
                    <a:pt x="29480" y="22884"/>
                    <a:pt x="29551" y="22872"/>
                    <a:pt x="29611" y="22860"/>
                  </a:cubicBezTo>
                  <a:close/>
                  <a:moveTo>
                    <a:pt x="30802" y="23039"/>
                  </a:moveTo>
                  <a:cubicBezTo>
                    <a:pt x="30802" y="23063"/>
                    <a:pt x="30790" y="23087"/>
                    <a:pt x="30790" y="23087"/>
                  </a:cubicBezTo>
                  <a:cubicBezTo>
                    <a:pt x="30790" y="23063"/>
                    <a:pt x="30802" y="23051"/>
                    <a:pt x="30802" y="23039"/>
                  </a:cubicBezTo>
                  <a:close/>
                  <a:moveTo>
                    <a:pt x="27349" y="23027"/>
                  </a:moveTo>
                  <a:cubicBezTo>
                    <a:pt x="27337" y="23087"/>
                    <a:pt x="27337" y="23110"/>
                    <a:pt x="27337" y="23110"/>
                  </a:cubicBezTo>
                  <a:cubicBezTo>
                    <a:pt x="27337" y="23110"/>
                    <a:pt x="27349" y="23075"/>
                    <a:pt x="27349" y="23027"/>
                  </a:cubicBezTo>
                  <a:close/>
                  <a:moveTo>
                    <a:pt x="28813" y="22980"/>
                  </a:moveTo>
                  <a:cubicBezTo>
                    <a:pt x="28825" y="23003"/>
                    <a:pt x="28837" y="23027"/>
                    <a:pt x="28873" y="23051"/>
                  </a:cubicBezTo>
                  <a:cubicBezTo>
                    <a:pt x="28861" y="23063"/>
                    <a:pt x="28837" y="23099"/>
                    <a:pt x="28825" y="23110"/>
                  </a:cubicBezTo>
                  <a:lnTo>
                    <a:pt x="28777" y="23063"/>
                  </a:lnTo>
                  <a:cubicBezTo>
                    <a:pt x="28766" y="23039"/>
                    <a:pt x="28742" y="23027"/>
                    <a:pt x="28718" y="22991"/>
                  </a:cubicBezTo>
                  <a:lnTo>
                    <a:pt x="28742" y="22991"/>
                  </a:lnTo>
                  <a:cubicBezTo>
                    <a:pt x="28766" y="22991"/>
                    <a:pt x="28777" y="22991"/>
                    <a:pt x="28813" y="22980"/>
                  </a:cubicBezTo>
                  <a:close/>
                  <a:moveTo>
                    <a:pt x="29349" y="22920"/>
                  </a:moveTo>
                  <a:cubicBezTo>
                    <a:pt x="29349" y="22932"/>
                    <a:pt x="29361" y="22932"/>
                    <a:pt x="29373" y="22944"/>
                  </a:cubicBezTo>
                  <a:cubicBezTo>
                    <a:pt x="29420" y="23003"/>
                    <a:pt x="29444" y="23051"/>
                    <a:pt x="29480" y="23099"/>
                  </a:cubicBezTo>
                  <a:lnTo>
                    <a:pt x="29468" y="23110"/>
                  </a:lnTo>
                  <a:cubicBezTo>
                    <a:pt x="29420" y="23099"/>
                    <a:pt x="29397" y="23063"/>
                    <a:pt x="29349" y="23039"/>
                  </a:cubicBezTo>
                  <a:lnTo>
                    <a:pt x="29254" y="22944"/>
                  </a:lnTo>
                  <a:cubicBezTo>
                    <a:pt x="29278" y="22944"/>
                    <a:pt x="29289" y="22932"/>
                    <a:pt x="29289" y="22932"/>
                  </a:cubicBezTo>
                  <a:cubicBezTo>
                    <a:pt x="29301" y="22932"/>
                    <a:pt x="29337" y="22920"/>
                    <a:pt x="29349" y="22920"/>
                  </a:cubicBezTo>
                  <a:close/>
                  <a:moveTo>
                    <a:pt x="39957" y="23087"/>
                  </a:moveTo>
                  <a:cubicBezTo>
                    <a:pt x="39946" y="23087"/>
                    <a:pt x="39910" y="23099"/>
                    <a:pt x="39886" y="23110"/>
                  </a:cubicBezTo>
                  <a:cubicBezTo>
                    <a:pt x="39910" y="23099"/>
                    <a:pt x="39946" y="23099"/>
                    <a:pt x="39957" y="23087"/>
                  </a:cubicBezTo>
                  <a:close/>
                  <a:moveTo>
                    <a:pt x="24134" y="23051"/>
                  </a:moveTo>
                  <a:cubicBezTo>
                    <a:pt x="24134" y="23063"/>
                    <a:pt x="24122" y="23075"/>
                    <a:pt x="24122" y="23110"/>
                  </a:cubicBezTo>
                  <a:cubicBezTo>
                    <a:pt x="24098" y="23110"/>
                    <a:pt x="24063" y="23122"/>
                    <a:pt x="24039" y="23122"/>
                  </a:cubicBezTo>
                  <a:cubicBezTo>
                    <a:pt x="24045" y="23116"/>
                    <a:pt x="24045" y="23113"/>
                    <a:pt x="24039" y="23113"/>
                  </a:cubicBezTo>
                  <a:cubicBezTo>
                    <a:pt x="24033" y="23113"/>
                    <a:pt x="24021" y="23116"/>
                    <a:pt x="24003" y="23122"/>
                  </a:cubicBezTo>
                  <a:cubicBezTo>
                    <a:pt x="24015" y="23110"/>
                    <a:pt x="24015" y="23099"/>
                    <a:pt x="24015" y="23099"/>
                  </a:cubicBezTo>
                  <a:cubicBezTo>
                    <a:pt x="24039" y="23099"/>
                    <a:pt x="24051" y="23075"/>
                    <a:pt x="24051" y="23075"/>
                  </a:cubicBezTo>
                  <a:lnTo>
                    <a:pt x="24051" y="23075"/>
                  </a:lnTo>
                  <a:cubicBezTo>
                    <a:pt x="24051" y="23075"/>
                    <a:pt x="24051" y="23075"/>
                    <a:pt x="24051" y="23075"/>
                  </a:cubicBezTo>
                  <a:cubicBezTo>
                    <a:pt x="24063" y="23075"/>
                    <a:pt x="24075" y="23063"/>
                    <a:pt x="24098" y="23063"/>
                  </a:cubicBezTo>
                  <a:cubicBezTo>
                    <a:pt x="24110" y="23063"/>
                    <a:pt x="24122" y="23051"/>
                    <a:pt x="24134" y="23051"/>
                  </a:cubicBezTo>
                  <a:close/>
                  <a:moveTo>
                    <a:pt x="31206" y="23063"/>
                  </a:moveTo>
                  <a:cubicBezTo>
                    <a:pt x="31218" y="23063"/>
                    <a:pt x="31242" y="23087"/>
                    <a:pt x="31242" y="23099"/>
                  </a:cubicBezTo>
                  <a:cubicBezTo>
                    <a:pt x="31242" y="23110"/>
                    <a:pt x="31242" y="23110"/>
                    <a:pt x="31218" y="23122"/>
                  </a:cubicBezTo>
                  <a:cubicBezTo>
                    <a:pt x="31218" y="23099"/>
                    <a:pt x="31206" y="23087"/>
                    <a:pt x="31206" y="23063"/>
                  </a:cubicBezTo>
                  <a:close/>
                  <a:moveTo>
                    <a:pt x="27504" y="22980"/>
                  </a:moveTo>
                  <a:cubicBezTo>
                    <a:pt x="27527" y="23027"/>
                    <a:pt x="27551" y="23063"/>
                    <a:pt x="27575" y="23110"/>
                  </a:cubicBezTo>
                  <a:cubicBezTo>
                    <a:pt x="27563" y="23122"/>
                    <a:pt x="27551" y="23146"/>
                    <a:pt x="27527" y="23146"/>
                  </a:cubicBezTo>
                  <a:lnTo>
                    <a:pt x="27444" y="23003"/>
                  </a:lnTo>
                  <a:cubicBezTo>
                    <a:pt x="27456" y="22991"/>
                    <a:pt x="27492" y="22991"/>
                    <a:pt x="27504" y="22980"/>
                  </a:cubicBezTo>
                  <a:close/>
                  <a:moveTo>
                    <a:pt x="30647" y="23099"/>
                  </a:moveTo>
                  <a:lnTo>
                    <a:pt x="30647" y="23110"/>
                  </a:lnTo>
                  <a:lnTo>
                    <a:pt x="30647" y="23146"/>
                  </a:lnTo>
                  <a:lnTo>
                    <a:pt x="30623" y="23110"/>
                  </a:lnTo>
                  <a:cubicBezTo>
                    <a:pt x="30623" y="23110"/>
                    <a:pt x="30623" y="23099"/>
                    <a:pt x="30647" y="23099"/>
                  </a:cubicBezTo>
                  <a:close/>
                  <a:moveTo>
                    <a:pt x="31075" y="23087"/>
                  </a:moveTo>
                  <a:cubicBezTo>
                    <a:pt x="31075" y="23099"/>
                    <a:pt x="31087" y="23099"/>
                    <a:pt x="31087" y="23110"/>
                  </a:cubicBezTo>
                  <a:cubicBezTo>
                    <a:pt x="31087" y="23122"/>
                    <a:pt x="31087" y="23122"/>
                    <a:pt x="31075" y="23146"/>
                  </a:cubicBezTo>
                  <a:lnTo>
                    <a:pt x="31075" y="23087"/>
                  </a:lnTo>
                  <a:close/>
                  <a:moveTo>
                    <a:pt x="39886" y="23110"/>
                  </a:moveTo>
                  <a:cubicBezTo>
                    <a:pt x="39850" y="23110"/>
                    <a:pt x="39803" y="23122"/>
                    <a:pt x="39767" y="23146"/>
                  </a:cubicBezTo>
                  <a:cubicBezTo>
                    <a:pt x="39803" y="23122"/>
                    <a:pt x="39850" y="23122"/>
                    <a:pt x="39886" y="23110"/>
                  </a:cubicBezTo>
                  <a:close/>
                  <a:moveTo>
                    <a:pt x="30421" y="23063"/>
                  </a:moveTo>
                  <a:lnTo>
                    <a:pt x="30468" y="23158"/>
                  </a:lnTo>
                  <a:cubicBezTo>
                    <a:pt x="30444" y="23146"/>
                    <a:pt x="30432" y="23110"/>
                    <a:pt x="30421" y="23099"/>
                  </a:cubicBezTo>
                  <a:lnTo>
                    <a:pt x="30421" y="23063"/>
                  </a:lnTo>
                  <a:close/>
                  <a:moveTo>
                    <a:pt x="24182" y="22348"/>
                  </a:moveTo>
                  <a:cubicBezTo>
                    <a:pt x="24170" y="22432"/>
                    <a:pt x="24158" y="22491"/>
                    <a:pt x="24134" y="22563"/>
                  </a:cubicBezTo>
                  <a:cubicBezTo>
                    <a:pt x="24122" y="22646"/>
                    <a:pt x="24098" y="22729"/>
                    <a:pt x="24063" y="22813"/>
                  </a:cubicBezTo>
                  <a:cubicBezTo>
                    <a:pt x="24051" y="22825"/>
                    <a:pt x="24039" y="22825"/>
                    <a:pt x="24015" y="22849"/>
                  </a:cubicBezTo>
                  <a:cubicBezTo>
                    <a:pt x="24003" y="22849"/>
                    <a:pt x="24003" y="22860"/>
                    <a:pt x="23991" y="22860"/>
                  </a:cubicBezTo>
                  <a:cubicBezTo>
                    <a:pt x="23932" y="22872"/>
                    <a:pt x="23896" y="22884"/>
                    <a:pt x="23896" y="22884"/>
                  </a:cubicBezTo>
                  <a:cubicBezTo>
                    <a:pt x="23896" y="22884"/>
                    <a:pt x="23923" y="22884"/>
                    <a:pt x="23945" y="22877"/>
                  </a:cubicBezTo>
                  <a:lnTo>
                    <a:pt x="23945" y="22877"/>
                  </a:lnTo>
                  <a:cubicBezTo>
                    <a:pt x="23942" y="22880"/>
                    <a:pt x="23939" y="22884"/>
                    <a:pt x="23932" y="22884"/>
                  </a:cubicBezTo>
                  <a:cubicBezTo>
                    <a:pt x="23896" y="22908"/>
                    <a:pt x="23884" y="22920"/>
                    <a:pt x="23872" y="22932"/>
                  </a:cubicBezTo>
                  <a:cubicBezTo>
                    <a:pt x="23884" y="22920"/>
                    <a:pt x="23920" y="22920"/>
                    <a:pt x="23932" y="22908"/>
                  </a:cubicBezTo>
                  <a:cubicBezTo>
                    <a:pt x="23944" y="22884"/>
                    <a:pt x="23979" y="22872"/>
                    <a:pt x="24003" y="22872"/>
                  </a:cubicBezTo>
                  <a:lnTo>
                    <a:pt x="24039" y="22872"/>
                  </a:lnTo>
                  <a:cubicBezTo>
                    <a:pt x="24003" y="22944"/>
                    <a:pt x="23979" y="23003"/>
                    <a:pt x="23944" y="23063"/>
                  </a:cubicBezTo>
                  <a:lnTo>
                    <a:pt x="23932" y="23063"/>
                  </a:lnTo>
                  <a:cubicBezTo>
                    <a:pt x="23884" y="23110"/>
                    <a:pt x="23860" y="23122"/>
                    <a:pt x="23836" y="23146"/>
                  </a:cubicBezTo>
                  <a:cubicBezTo>
                    <a:pt x="23824" y="23146"/>
                    <a:pt x="23824" y="23158"/>
                    <a:pt x="23813" y="23158"/>
                  </a:cubicBezTo>
                  <a:cubicBezTo>
                    <a:pt x="23781" y="23158"/>
                    <a:pt x="23749" y="23163"/>
                    <a:pt x="23724" y="23163"/>
                  </a:cubicBezTo>
                  <a:cubicBezTo>
                    <a:pt x="23712" y="23163"/>
                    <a:pt x="23701" y="23162"/>
                    <a:pt x="23694" y="23158"/>
                  </a:cubicBezTo>
                  <a:cubicBezTo>
                    <a:pt x="23658" y="23158"/>
                    <a:pt x="23646" y="23158"/>
                    <a:pt x="23634" y="23146"/>
                  </a:cubicBezTo>
                  <a:cubicBezTo>
                    <a:pt x="23634" y="23122"/>
                    <a:pt x="23646" y="23110"/>
                    <a:pt x="23646" y="23087"/>
                  </a:cubicBezTo>
                  <a:cubicBezTo>
                    <a:pt x="23682" y="22991"/>
                    <a:pt x="23705" y="22908"/>
                    <a:pt x="23753" y="22813"/>
                  </a:cubicBezTo>
                  <a:cubicBezTo>
                    <a:pt x="23777" y="22729"/>
                    <a:pt x="23824" y="22634"/>
                    <a:pt x="23872" y="22527"/>
                  </a:cubicBezTo>
                  <a:cubicBezTo>
                    <a:pt x="23884" y="22491"/>
                    <a:pt x="23920" y="22444"/>
                    <a:pt x="23932" y="22396"/>
                  </a:cubicBezTo>
                  <a:lnTo>
                    <a:pt x="23944" y="22396"/>
                  </a:lnTo>
                  <a:cubicBezTo>
                    <a:pt x="23991" y="22384"/>
                    <a:pt x="24039" y="22384"/>
                    <a:pt x="24098" y="22372"/>
                  </a:cubicBezTo>
                  <a:cubicBezTo>
                    <a:pt x="24122" y="22372"/>
                    <a:pt x="24158" y="22348"/>
                    <a:pt x="24182" y="22348"/>
                  </a:cubicBezTo>
                  <a:close/>
                  <a:moveTo>
                    <a:pt x="36767" y="23122"/>
                  </a:moveTo>
                  <a:lnTo>
                    <a:pt x="36767" y="23146"/>
                  </a:lnTo>
                  <a:cubicBezTo>
                    <a:pt x="36790" y="23158"/>
                    <a:pt x="36802" y="23170"/>
                    <a:pt x="36826" y="23170"/>
                  </a:cubicBezTo>
                  <a:cubicBezTo>
                    <a:pt x="36814" y="23158"/>
                    <a:pt x="36802" y="23146"/>
                    <a:pt x="36767" y="23122"/>
                  </a:cubicBezTo>
                  <a:close/>
                  <a:moveTo>
                    <a:pt x="24015" y="23182"/>
                  </a:moveTo>
                  <a:cubicBezTo>
                    <a:pt x="23991" y="23182"/>
                    <a:pt x="23979" y="23194"/>
                    <a:pt x="23944" y="23194"/>
                  </a:cubicBezTo>
                  <a:cubicBezTo>
                    <a:pt x="23979" y="23182"/>
                    <a:pt x="23991" y="23182"/>
                    <a:pt x="24015" y="23182"/>
                  </a:cubicBezTo>
                  <a:close/>
                  <a:moveTo>
                    <a:pt x="30837" y="23099"/>
                  </a:moveTo>
                  <a:cubicBezTo>
                    <a:pt x="30837" y="23110"/>
                    <a:pt x="30849" y="23122"/>
                    <a:pt x="30849" y="23158"/>
                  </a:cubicBezTo>
                  <a:lnTo>
                    <a:pt x="30837" y="23182"/>
                  </a:lnTo>
                  <a:lnTo>
                    <a:pt x="30825" y="23194"/>
                  </a:lnTo>
                  <a:cubicBezTo>
                    <a:pt x="30825" y="23182"/>
                    <a:pt x="30802" y="23170"/>
                    <a:pt x="30802" y="23170"/>
                  </a:cubicBezTo>
                  <a:cubicBezTo>
                    <a:pt x="30825" y="23146"/>
                    <a:pt x="30837" y="23110"/>
                    <a:pt x="30837" y="23099"/>
                  </a:cubicBezTo>
                  <a:close/>
                  <a:moveTo>
                    <a:pt x="23729" y="23205"/>
                  </a:moveTo>
                  <a:cubicBezTo>
                    <a:pt x="23719" y="23213"/>
                    <a:pt x="23712" y="23218"/>
                    <a:pt x="23705" y="23218"/>
                  </a:cubicBezTo>
                  <a:cubicBezTo>
                    <a:pt x="23717" y="23218"/>
                    <a:pt x="23717" y="23218"/>
                    <a:pt x="23729" y="23206"/>
                  </a:cubicBezTo>
                  <a:cubicBezTo>
                    <a:pt x="23729" y="23206"/>
                    <a:pt x="23729" y="23205"/>
                    <a:pt x="23729" y="23205"/>
                  </a:cubicBezTo>
                  <a:close/>
                  <a:moveTo>
                    <a:pt x="30849" y="23194"/>
                  </a:moveTo>
                  <a:lnTo>
                    <a:pt x="30837" y="23218"/>
                  </a:lnTo>
                  <a:lnTo>
                    <a:pt x="30837" y="23194"/>
                  </a:lnTo>
                  <a:close/>
                  <a:moveTo>
                    <a:pt x="36905" y="23210"/>
                  </a:moveTo>
                  <a:cubicBezTo>
                    <a:pt x="36904" y="23212"/>
                    <a:pt x="36904" y="23213"/>
                    <a:pt x="36904" y="23215"/>
                  </a:cubicBezTo>
                  <a:lnTo>
                    <a:pt x="36904" y="23215"/>
                  </a:lnTo>
                  <a:lnTo>
                    <a:pt x="36909" y="23218"/>
                  </a:lnTo>
                  <a:cubicBezTo>
                    <a:pt x="36909" y="23218"/>
                    <a:pt x="36909" y="23214"/>
                    <a:pt x="36905" y="23210"/>
                  </a:cubicBezTo>
                  <a:close/>
                  <a:moveTo>
                    <a:pt x="32218" y="23099"/>
                  </a:moveTo>
                  <a:cubicBezTo>
                    <a:pt x="32218" y="23099"/>
                    <a:pt x="32230" y="23099"/>
                    <a:pt x="32230" y="23110"/>
                  </a:cubicBezTo>
                  <a:lnTo>
                    <a:pt x="32254" y="23230"/>
                  </a:lnTo>
                  <a:lnTo>
                    <a:pt x="32218" y="23194"/>
                  </a:lnTo>
                  <a:lnTo>
                    <a:pt x="32218" y="23099"/>
                  </a:lnTo>
                  <a:close/>
                  <a:moveTo>
                    <a:pt x="26146" y="23170"/>
                  </a:moveTo>
                  <a:lnTo>
                    <a:pt x="26146" y="23170"/>
                  </a:lnTo>
                  <a:cubicBezTo>
                    <a:pt x="26158" y="23194"/>
                    <a:pt x="26158" y="23230"/>
                    <a:pt x="26182" y="23241"/>
                  </a:cubicBezTo>
                  <a:cubicBezTo>
                    <a:pt x="26182" y="23230"/>
                    <a:pt x="26158" y="23194"/>
                    <a:pt x="26146" y="23170"/>
                  </a:cubicBezTo>
                  <a:close/>
                  <a:moveTo>
                    <a:pt x="28599" y="23051"/>
                  </a:moveTo>
                  <a:lnTo>
                    <a:pt x="28599" y="23051"/>
                  </a:lnTo>
                  <a:cubicBezTo>
                    <a:pt x="28658" y="23063"/>
                    <a:pt x="28694" y="23099"/>
                    <a:pt x="28718" y="23122"/>
                  </a:cubicBezTo>
                  <a:lnTo>
                    <a:pt x="28766" y="23170"/>
                  </a:lnTo>
                  <a:cubicBezTo>
                    <a:pt x="28754" y="23194"/>
                    <a:pt x="28718" y="23230"/>
                    <a:pt x="28706" y="23241"/>
                  </a:cubicBezTo>
                  <a:cubicBezTo>
                    <a:pt x="28706" y="23241"/>
                    <a:pt x="28706" y="23230"/>
                    <a:pt x="28694" y="23230"/>
                  </a:cubicBezTo>
                  <a:cubicBezTo>
                    <a:pt x="28658" y="23170"/>
                    <a:pt x="28635" y="23099"/>
                    <a:pt x="28599" y="23051"/>
                  </a:cubicBezTo>
                  <a:close/>
                  <a:moveTo>
                    <a:pt x="26182" y="23241"/>
                  </a:moveTo>
                  <a:lnTo>
                    <a:pt x="26182" y="23241"/>
                  </a:lnTo>
                  <a:cubicBezTo>
                    <a:pt x="26194" y="23265"/>
                    <a:pt x="26194" y="23277"/>
                    <a:pt x="26194" y="23277"/>
                  </a:cubicBezTo>
                  <a:cubicBezTo>
                    <a:pt x="26194" y="23277"/>
                    <a:pt x="26194" y="23253"/>
                    <a:pt x="26182" y="23241"/>
                  </a:cubicBezTo>
                  <a:close/>
                  <a:moveTo>
                    <a:pt x="29182" y="22991"/>
                  </a:moveTo>
                  <a:cubicBezTo>
                    <a:pt x="29230" y="23027"/>
                    <a:pt x="29278" y="23063"/>
                    <a:pt x="29313" y="23087"/>
                  </a:cubicBezTo>
                  <a:cubicBezTo>
                    <a:pt x="29361" y="23110"/>
                    <a:pt x="29385" y="23122"/>
                    <a:pt x="29432" y="23158"/>
                  </a:cubicBezTo>
                  <a:lnTo>
                    <a:pt x="29409" y="23182"/>
                  </a:lnTo>
                  <a:cubicBezTo>
                    <a:pt x="29373" y="23218"/>
                    <a:pt x="29361" y="23241"/>
                    <a:pt x="29337" y="23277"/>
                  </a:cubicBezTo>
                  <a:cubicBezTo>
                    <a:pt x="29278" y="23206"/>
                    <a:pt x="29218" y="23122"/>
                    <a:pt x="29170" y="23051"/>
                  </a:cubicBezTo>
                  <a:cubicBezTo>
                    <a:pt x="29170" y="23039"/>
                    <a:pt x="29147" y="23027"/>
                    <a:pt x="29147" y="22991"/>
                  </a:cubicBezTo>
                  <a:close/>
                  <a:moveTo>
                    <a:pt x="33897" y="23003"/>
                  </a:moveTo>
                  <a:cubicBezTo>
                    <a:pt x="34016" y="23003"/>
                    <a:pt x="34147" y="23003"/>
                    <a:pt x="34254" y="23027"/>
                  </a:cubicBezTo>
                  <a:lnTo>
                    <a:pt x="34326" y="23027"/>
                  </a:lnTo>
                  <a:cubicBezTo>
                    <a:pt x="34350" y="23027"/>
                    <a:pt x="34350" y="23039"/>
                    <a:pt x="34362" y="23039"/>
                  </a:cubicBezTo>
                  <a:lnTo>
                    <a:pt x="34433" y="23039"/>
                  </a:lnTo>
                  <a:cubicBezTo>
                    <a:pt x="34433" y="23051"/>
                    <a:pt x="34469" y="23051"/>
                    <a:pt x="34492" y="23063"/>
                  </a:cubicBezTo>
                  <a:cubicBezTo>
                    <a:pt x="34481" y="23110"/>
                    <a:pt x="34469" y="23158"/>
                    <a:pt x="34469" y="23182"/>
                  </a:cubicBezTo>
                  <a:cubicBezTo>
                    <a:pt x="34457" y="23218"/>
                    <a:pt x="34457" y="23241"/>
                    <a:pt x="34433" y="23265"/>
                  </a:cubicBezTo>
                  <a:lnTo>
                    <a:pt x="34433" y="23277"/>
                  </a:lnTo>
                  <a:cubicBezTo>
                    <a:pt x="34397" y="23277"/>
                    <a:pt x="34338" y="23265"/>
                    <a:pt x="34290" y="23265"/>
                  </a:cubicBezTo>
                  <a:lnTo>
                    <a:pt x="33945" y="23265"/>
                  </a:lnTo>
                  <a:cubicBezTo>
                    <a:pt x="33885" y="23218"/>
                    <a:pt x="33814" y="23182"/>
                    <a:pt x="33754" y="23158"/>
                  </a:cubicBezTo>
                  <a:cubicBezTo>
                    <a:pt x="33659" y="23110"/>
                    <a:pt x="33588" y="23063"/>
                    <a:pt x="33516" y="23027"/>
                  </a:cubicBezTo>
                  <a:lnTo>
                    <a:pt x="33540" y="23027"/>
                  </a:lnTo>
                  <a:cubicBezTo>
                    <a:pt x="33659" y="23027"/>
                    <a:pt x="33778" y="23003"/>
                    <a:pt x="33897" y="23003"/>
                  </a:cubicBezTo>
                  <a:close/>
                  <a:moveTo>
                    <a:pt x="23301" y="23003"/>
                  </a:moveTo>
                  <a:lnTo>
                    <a:pt x="23301" y="23003"/>
                  </a:lnTo>
                  <a:cubicBezTo>
                    <a:pt x="23289" y="23110"/>
                    <a:pt x="23277" y="23206"/>
                    <a:pt x="23277" y="23289"/>
                  </a:cubicBezTo>
                  <a:cubicBezTo>
                    <a:pt x="23265" y="23289"/>
                    <a:pt x="23229" y="23277"/>
                    <a:pt x="23217" y="23277"/>
                  </a:cubicBezTo>
                  <a:cubicBezTo>
                    <a:pt x="23205" y="23277"/>
                    <a:pt x="23205" y="23253"/>
                    <a:pt x="23182" y="23253"/>
                  </a:cubicBezTo>
                  <a:cubicBezTo>
                    <a:pt x="23229" y="23170"/>
                    <a:pt x="23265" y="23087"/>
                    <a:pt x="23301" y="23003"/>
                  </a:cubicBezTo>
                  <a:close/>
                  <a:moveTo>
                    <a:pt x="24003" y="21860"/>
                  </a:moveTo>
                  <a:cubicBezTo>
                    <a:pt x="23991" y="21872"/>
                    <a:pt x="23991" y="21908"/>
                    <a:pt x="23979" y="21920"/>
                  </a:cubicBezTo>
                  <a:cubicBezTo>
                    <a:pt x="23932" y="22027"/>
                    <a:pt x="23896" y="22110"/>
                    <a:pt x="23860" y="22218"/>
                  </a:cubicBezTo>
                  <a:cubicBezTo>
                    <a:pt x="23836" y="22265"/>
                    <a:pt x="23824" y="22325"/>
                    <a:pt x="23801" y="22360"/>
                  </a:cubicBezTo>
                  <a:cubicBezTo>
                    <a:pt x="23777" y="22396"/>
                    <a:pt x="23777" y="22408"/>
                    <a:pt x="23765" y="22444"/>
                  </a:cubicBezTo>
                  <a:cubicBezTo>
                    <a:pt x="23741" y="22444"/>
                    <a:pt x="23717" y="22456"/>
                    <a:pt x="23705" y="22456"/>
                  </a:cubicBezTo>
                  <a:cubicBezTo>
                    <a:pt x="23658" y="22468"/>
                    <a:pt x="23634" y="22479"/>
                    <a:pt x="23634" y="22479"/>
                  </a:cubicBezTo>
                  <a:cubicBezTo>
                    <a:pt x="23634" y="22479"/>
                    <a:pt x="23658" y="22468"/>
                    <a:pt x="23705" y="22468"/>
                  </a:cubicBezTo>
                  <a:cubicBezTo>
                    <a:pt x="23717" y="22468"/>
                    <a:pt x="23741" y="22456"/>
                    <a:pt x="23765" y="22456"/>
                  </a:cubicBezTo>
                  <a:cubicBezTo>
                    <a:pt x="23765" y="22468"/>
                    <a:pt x="23753" y="22503"/>
                    <a:pt x="23753" y="22515"/>
                  </a:cubicBezTo>
                  <a:cubicBezTo>
                    <a:pt x="23717" y="22622"/>
                    <a:pt x="23694" y="22706"/>
                    <a:pt x="23658" y="22801"/>
                  </a:cubicBezTo>
                  <a:cubicBezTo>
                    <a:pt x="23634" y="22884"/>
                    <a:pt x="23598" y="22991"/>
                    <a:pt x="23586" y="23063"/>
                  </a:cubicBezTo>
                  <a:cubicBezTo>
                    <a:pt x="23586" y="23075"/>
                    <a:pt x="23574" y="23099"/>
                    <a:pt x="23574" y="23110"/>
                  </a:cubicBezTo>
                  <a:cubicBezTo>
                    <a:pt x="23563" y="23110"/>
                    <a:pt x="23563" y="23099"/>
                    <a:pt x="23539" y="23099"/>
                  </a:cubicBezTo>
                  <a:lnTo>
                    <a:pt x="23574" y="23122"/>
                  </a:lnTo>
                  <a:cubicBezTo>
                    <a:pt x="23563" y="23182"/>
                    <a:pt x="23539" y="23230"/>
                    <a:pt x="23527" y="23289"/>
                  </a:cubicBezTo>
                  <a:lnTo>
                    <a:pt x="23467" y="23289"/>
                  </a:lnTo>
                  <a:cubicBezTo>
                    <a:pt x="23420" y="23289"/>
                    <a:pt x="23384" y="23289"/>
                    <a:pt x="23336" y="23277"/>
                  </a:cubicBezTo>
                  <a:cubicBezTo>
                    <a:pt x="23348" y="23170"/>
                    <a:pt x="23384" y="23039"/>
                    <a:pt x="23408" y="22896"/>
                  </a:cubicBezTo>
                  <a:cubicBezTo>
                    <a:pt x="23420" y="22813"/>
                    <a:pt x="23455" y="22741"/>
                    <a:pt x="23479" y="22646"/>
                  </a:cubicBezTo>
                  <a:cubicBezTo>
                    <a:pt x="23479" y="22634"/>
                    <a:pt x="23479" y="22622"/>
                    <a:pt x="23503" y="22622"/>
                  </a:cubicBezTo>
                  <a:cubicBezTo>
                    <a:pt x="23515" y="22599"/>
                    <a:pt x="23515" y="22587"/>
                    <a:pt x="23527" y="22575"/>
                  </a:cubicBezTo>
                  <a:cubicBezTo>
                    <a:pt x="23646" y="22337"/>
                    <a:pt x="23753" y="22098"/>
                    <a:pt x="23860" y="21908"/>
                  </a:cubicBezTo>
                  <a:lnTo>
                    <a:pt x="23872" y="21908"/>
                  </a:lnTo>
                  <a:cubicBezTo>
                    <a:pt x="23896" y="21884"/>
                    <a:pt x="23932" y="21884"/>
                    <a:pt x="23979" y="21872"/>
                  </a:cubicBezTo>
                  <a:cubicBezTo>
                    <a:pt x="23991" y="21872"/>
                    <a:pt x="23991" y="21872"/>
                    <a:pt x="24003" y="21860"/>
                  </a:cubicBezTo>
                  <a:close/>
                  <a:moveTo>
                    <a:pt x="23610" y="23170"/>
                  </a:moveTo>
                  <a:cubicBezTo>
                    <a:pt x="23634" y="23182"/>
                    <a:pt x="23658" y="23182"/>
                    <a:pt x="23670" y="23182"/>
                  </a:cubicBezTo>
                  <a:cubicBezTo>
                    <a:pt x="23693" y="23182"/>
                    <a:pt x="23717" y="23182"/>
                    <a:pt x="23729" y="23205"/>
                  </a:cubicBezTo>
                  <a:lnTo>
                    <a:pt x="23729" y="23205"/>
                  </a:lnTo>
                  <a:cubicBezTo>
                    <a:pt x="23736" y="23199"/>
                    <a:pt x="23743" y="23192"/>
                    <a:pt x="23753" y="23182"/>
                  </a:cubicBezTo>
                  <a:lnTo>
                    <a:pt x="23836" y="23182"/>
                  </a:lnTo>
                  <a:cubicBezTo>
                    <a:pt x="23860" y="23194"/>
                    <a:pt x="23836" y="23218"/>
                    <a:pt x="23824" y="23230"/>
                  </a:cubicBezTo>
                  <a:cubicBezTo>
                    <a:pt x="23765" y="23241"/>
                    <a:pt x="23717" y="23265"/>
                    <a:pt x="23658" y="23277"/>
                  </a:cubicBezTo>
                  <a:cubicBezTo>
                    <a:pt x="23634" y="23277"/>
                    <a:pt x="23598" y="23289"/>
                    <a:pt x="23574" y="23289"/>
                  </a:cubicBezTo>
                  <a:cubicBezTo>
                    <a:pt x="23586" y="23241"/>
                    <a:pt x="23598" y="23206"/>
                    <a:pt x="23610" y="23170"/>
                  </a:cubicBezTo>
                  <a:close/>
                  <a:moveTo>
                    <a:pt x="27111" y="22706"/>
                  </a:moveTo>
                  <a:lnTo>
                    <a:pt x="27111" y="22706"/>
                  </a:lnTo>
                  <a:cubicBezTo>
                    <a:pt x="27146" y="22741"/>
                    <a:pt x="27158" y="22765"/>
                    <a:pt x="27194" y="22813"/>
                  </a:cubicBezTo>
                  <a:lnTo>
                    <a:pt x="27194" y="22849"/>
                  </a:lnTo>
                  <a:cubicBezTo>
                    <a:pt x="27194" y="22872"/>
                    <a:pt x="27194" y="22896"/>
                    <a:pt x="27206" y="22932"/>
                  </a:cubicBezTo>
                  <a:lnTo>
                    <a:pt x="27206" y="22849"/>
                  </a:lnTo>
                  <a:lnTo>
                    <a:pt x="27206" y="22825"/>
                  </a:lnTo>
                  <a:cubicBezTo>
                    <a:pt x="27206" y="22849"/>
                    <a:pt x="27218" y="22849"/>
                    <a:pt x="27218" y="22860"/>
                  </a:cubicBezTo>
                  <a:cubicBezTo>
                    <a:pt x="27265" y="22920"/>
                    <a:pt x="27313" y="22956"/>
                    <a:pt x="27349" y="23027"/>
                  </a:cubicBezTo>
                  <a:cubicBezTo>
                    <a:pt x="27396" y="23087"/>
                    <a:pt x="27444" y="23122"/>
                    <a:pt x="27468" y="23182"/>
                  </a:cubicBezTo>
                  <a:lnTo>
                    <a:pt x="27432" y="23230"/>
                  </a:lnTo>
                  <a:cubicBezTo>
                    <a:pt x="27396" y="23265"/>
                    <a:pt x="27373" y="23277"/>
                    <a:pt x="27349" y="23289"/>
                  </a:cubicBezTo>
                  <a:lnTo>
                    <a:pt x="27230" y="23170"/>
                  </a:lnTo>
                  <a:cubicBezTo>
                    <a:pt x="27218" y="23158"/>
                    <a:pt x="27206" y="23146"/>
                    <a:pt x="27206" y="23122"/>
                  </a:cubicBezTo>
                  <a:cubicBezTo>
                    <a:pt x="27182" y="23075"/>
                    <a:pt x="27182" y="23039"/>
                    <a:pt x="27170" y="22991"/>
                  </a:cubicBezTo>
                  <a:cubicBezTo>
                    <a:pt x="27158" y="22884"/>
                    <a:pt x="27134" y="22801"/>
                    <a:pt x="27111" y="22706"/>
                  </a:cubicBezTo>
                  <a:close/>
                  <a:moveTo>
                    <a:pt x="28801" y="23182"/>
                  </a:moveTo>
                  <a:lnTo>
                    <a:pt x="28754" y="23277"/>
                  </a:lnTo>
                  <a:cubicBezTo>
                    <a:pt x="28754" y="23277"/>
                    <a:pt x="28754" y="23289"/>
                    <a:pt x="28742" y="23289"/>
                  </a:cubicBezTo>
                  <a:cubicBezTo>
                    <a:pt x="28742" y="23289"/>
                    <a:pt x="28742" y="23277"/>
                    <a:pt x="28718" y="23277"/>
                  </a:cubicBezTo>
                  <a:cubicBezTo>
                    <a:pt x="28754" y="23230"/>
                    <a:pt x="28766" y="23218"/>
                    <a:pt x="28801" y="23182"/>
                  </a:cubicBezTo>
                  <a:close/>
                  <a:moveTo>
                    <a:pt x="31302" y="23230"/>
                  </a:moveTo>
                  <a:lnTo>
                    <a:pt x="31302" y="23230"/>
                  </a:lnTo>
                  <a:cubicBezTo>
                    <a:pt x="31314" y="23241"/>
                    <a:pt x="31325" y="23277"/>
                    <a:pt x="31325" y="23289"/>
                  </a:cubicBezTo>
                  <a:cubicBezTo>
                    <a:pt x="31314" y="23277"/>
                    <a:pt x="31314" y="23265"/>
                    <a:pt x="31302" y="23230"/>
                  </a:cubicBezTo>
                  <a:close/>
                  <a:moveTo>
                    <a:pt x="33576" y="23289"/>
                  </a:moveTo>
                  <a:lnTo>
                    <a:pt x="33576" y="23289"/>
                  </a:lnTo>
                  <a:cubicBezTo>
                    <a:pt x="33588" y="23301"/>
                    <a:pt x="33600" y="23301"/>
                    <a:pt x="33635" y="23325"/>
                  </a:cubicBezTo>
                  <a:lnTo>
                    <a:pt x="33600" y="23325"/>
                  </a:lnTo>
                  <a:lnTo>
                    <a:pt x="33576" y="23289"/>
                  </a:lnTo>
                  <a:close/>
                  <a:moveTo>
                    <a:pt x="36886" y="23206"/>
                  </a:moveTo>
                  <a:lnTo>
                    <a:pt x="36886" y="23337"/>
                  </a:lnTo>
                  <a:cubicBezTo>
                    <a:pt x="36886" y="23337"/>
                    <a:pt x="36894" y="23293"/>
                    <a:pt x="36904" y="23215"/>
                  </a:cubicBezTo>
                  <a:lnTo>
                    <a:pt x="36904" y="23215"/>
                  </a:lnTo>
                  <a:lnTo>
                    <a:pt x="36886" y="23206"/>
                  </a:lnTo>
                  <a:close/>
                  <a:moveTo>
                    <a:pt x="24003" y="23325"/>
                  </a:moveTo>
                  <a:lnTo>
                    <a:pt x="24003" y="23325"/>
                  </a:lnTo>
                  <a:cubicBezTo>
                    <a:pt x="23979" y="23337"/>
                    <a:pt x="23944" y="23349"/>
                    <a:pt x="23932" y="23349"/>
                  </a:cubicBezTo>
                  <a:cubicBezTo>
                    <a:pt x="23944" y="23337"/>
                    <a:pt x="23979" y="23337"/>
                    <a:pt x="24003" y="23325"/>
                  </a:cubicBezTo>
                  <a:close/>
                  <a:moveTo>
                    <a:pt x="27230" y="23289"/>
                  </a:moveTo>
                  <a:lnTo>
                    <a:pt x="27230" y="23289"/>
                  </a:lnTo>
                  <a:cubicBezTo>
                    <a:pt x="27253" y="23301"/>
                    <a:pt x="27277" y="23325"/>
                    <a:pt x="27289" y="23337"/>
                  </a:cubicBezTo>
                  <a:lnTo>
                    <a:pt x="27277" y="23337"/>
                  </a:lnTo>
                  <a:cubicBezTo>
                    <a:pt x="27265" y="23349"/>
                    <a:pt x="27253" y="23349"/>
                    <a:pt x="27253" y="23361"/>
                  </a:cubicBezTo>
                  <a:cubicBezTo>
                    <a:pt x="27253" y="23337"/>
                    <a:pt x="27230" y="23301"/>
                    <a:pt x="27230" y="23289"/>
                  </a:cubicBezTo>
                  <a:close/>
                  <a:moveTo>
                    <a:pt x="31516" y="23241"/>
                  </a:moveTo>
                  <a:cubicBezTo>
                    <a:pt x="31516" y="23265"/>
                    <a:pt x="31540" y="23277"/>
                    <a:pt x="31540" y="23301"/>
                  </a:cubicBezTo>
                  <a:cubicBezTo>
                    <a:pt x="31540" y="23325"/>
                    <a:pt x="31552" y="23349"/>
                    <a:pt x="31552" y="23361"/>
                  </a:cubicBezTo>
                  <a:cubicBezTo>
                    <a:pt x="31540" y="23337"/>
                    <a:pt x="31516" y="23301"/>
                    <a:pt x="31492" y="23289"/>
                  </a:cubicBezTo>
                  <a:cubicBezTo>
                    <a:pt x="31504" y="23277"/>
                    <a:pt x="31516" y="23265"/>
                    <a:pt x="31516" y="23241"/>
                  </a:cubicBezTo>
                  <a:close/>
                  <a:moveTo>
                    <a:pt x="27504" y="23253"/>
                  </a:moveTo>
                  <a:cubicBezTo>
                    <a:pt x="27504" y="23277"/>
                    <a:pt x="27492" y="23277"/>
                    <a:pt x="27492" y="23289"/>
                  </a:cubicBezTo>
                  <a:cubicBezTo>
                    <a:pt x="27468" y="23301"/>
                    <a:pt x="27468" y="23313"/>
                    <a:pt x="27456" y="23349"/>
                  </a:cubicBezTo>
                  <a:cubicBezTo>
                    <a:pt x="27456" y="23361"/>
                    <a:pt x="27444" y="23361"/>
                    <a:pt x="27444" y="23372"/>
                  </a:cubicBezTo>
                  <a:lnTo>
                    <a:pt x="27384" y="23325"/>
                  </a:lnTo>
                  <a:lnTo>
                    <a:pt x="27468" y="23277"/>
                  </a:lnTo>
                  <a:cubicBezTo>
                    <a:pt x="27492" y="23277"/>
                    <a:pt x="27492" y="23253"/>
                    <a:pt x="27504" y="23253"/>
                  </a:cubicBezTo>
                  <a:close/>
                  <a:moveTo>
                    <a:pt x="31147" y="23182"/>
                  </a:moveTo>
                  <a:cubicBezTo>
                    <a:pt x="31147" y="23194"/>
                    <a:pt x="31159" y="23218"/>
                    <a:pt x="31159" y="23218"/>
                  </a:cubicBezTo>
                  <a:cubicBezTo>
                    <a:pt x="31159" y="23218"/>
                    <a:pt x="31159" y="23230"/>
                    <a:pt x="31183" y="23230"/>
                  </a:cubicBezTo>
                  <a:cubicBezTo>
                    <a:pt x="31147" y="23289"/>
                    <a:pt x="31135" y="23337"/>
                    <a:pt x="31099" y="23384"/>
                  </a:cubicBezTo>
                  <a:lnTo>
                    <a:pt x="31099" y="23361"/>
                  </a:lnTo>
                  <a:lnTo>
                    <a:pt x="31099" y="23349"/>
                  </a:lnTo>
                  <a:lnTo>
                    <a:pt x="31099" y="23277"/>
                  </a:lnTo>
                  <a:cubicBezTo>
                    <a:pt x="31123" y="23241"/>
                    <a:pt x="31135" y="23230"/>
                    <a:pt x="31147" y="23194"/>
                  </a:cubicBezTo>
                  <a:lnTo>
                    <a:pt x="31147" y="23182"/>
                  </a:lnTo>
                  <a:close/>
                  <a:moveTo>
                    <a:pt x="29039" y="23051"/>
                  </a:moveTo>
                  <a:cubicBezTo>
                    <a:pt x="29063" y="23063"/>
                    <a:pt x="29075" y="23063"/>
                    <a:pt x="29087" y="23075"/>
                  </a:cubicBezTo>
                  <a:cubicBezTo>
                    <a:pt x="29170" y="23158"/>
                    <a:pt x="29230" y="23230"/>
                    <a:pt x="29301" y="23301"/>
                  </a:cubicBezTo>
                  <a:lnTo>
                    <a:pt x="29289" y="23325"/>
                  </a:lnTo>
                  <a:cubicBezTo>
                    <a:pt x="29266" y="23337"/>
                    <a:pt x="29254" y="23349"/>
                    <a:pt x="29254" y="23361"/>
                  </a:cubicBezTo>
                  <a:cubicBezTo>
                    <a:pt x="29242" y="23384"/>
                    <a:pt x="29206" y="23384"/>
                    <a:pt x="29194" y="23396"/>
                  </a:cubicBezTo>
                  <a:cubicBezTo>
                    <a:pt x="29135" y="23289"/>
                    <a:pt x="29063" y="23182"/>
                    <a:pt x="29004" y="23075"/>
                  </a:cubicBezTo>
                  <a:lnTo>
                    <a:pt x="29039" y="23051"/>
                  </a:lnTo>
                  <a:close/>
                  <a:moveTo>
                    <a:pt x="25849" y="23337"/>
                  </a:moveTo>
                  <a:lnTo>
                    <a:pt x="25849" y="23337"/>
                  </a:lnTo>
                  <a:cubicBezTo>
                    <a:pt x="25856" y="23351"/>
                    <a:pt x="25868" y="23375"/>
                    <a:pt x="25878" y="23402"/>
                  </a:cubicBezTo>
                  <a:lnTo>
                    <a:pt x="25878" y="23402"/>
                  </a:lnTo>
                  <a:cubicBezTo>
                    <a:pt x="25860" y="23380"/>
                    <a:pt x="25859" y="23358"/>
                    <a:pt x="25849" y="23337"/>
                  </a:cubicBezTo>
                  <a:close/>
                  <a:moveTo>
                    <a:pt x="23801" y="23396"/>
                  </a:moveTo>
                  <a:cubicBezTo>
                    <a:pt x="23777" y="23396"/>
                    <a:pt x="23753" y="23408"/>
                    <a:pt x="23741" y="23408"/>
                  </a:cubicBezTo>
                  <a:lnTo>
                    <a:pt x="23753" y="23396"/>
                  </a:lnTo>
                  <a:close/>
                  <a:moveTo>
                    <a:pt x="24991" y="22932"/>
                  </a:moveTo>
                  <a:lnTo>
                    <a:pt x="24896" y="23158"/>
                  </a:lnTo>
                  <a:cubicBezTo>
                    <a:pt x="24884" y="23158"/>
                    <a:pt x="24884" y="23170"/>
                    <a:pt x="24872" y="23170"/>
                  </a:cubicBezTo>
                  <a:cubicBezTo>
                    <a:pt x="24813" y="23218"/>
                    <a:pt x="24765" y="23265"/>
                    <a:pt x="24706" y="23301"/>
                  </a:cubicBezTo>
                  <a:cubicBezTo>
                    <a:pt x="24670" y="23325"/>
                    <a:pt x="24646" y="23349"/>
                    <a:pt x="24610" y="23384"/>
                  </a:cubicBezTo>
                  <a:cubicBezTo>
                    <a:pt x="24598" y="23384"/>
                    <a:pt x="24575" y="23396"/>
                    <a:pt x="24539" y="23396"/>
                  </a:cubicBezTo>
                  <a:cubicBezTo>
                    <a:pt x="24527" y="23396"/>
                    <a:pt x="24527" y="23408"/>
                    <a:pt x="24515" y="23408"/>
                  </a:cubicBezTo>
                  <a:cubicBezTo>
                    <a:pt x="24539" y="23384"/>
                    <a:pt x="24586" y="23349"/>
                    <a:pt x="24610" y="23337"/>
                  </a:cubicBezTo>
                  <a:lnTo>
                    <a:pt x="24670" y="23289"/>
                  </a:lnTo>
                  <a:lnTo>
                    <a:pt x="24729" y="23241"/>
                  </a:lnTo>
                  <a:cubicBezTo>
                    <a:pt x="24765" y="23218"/>
                    <a:pt x="24801" y="23182"/>
                    <a:pt x="24837" y="23146"/>
                  </a:cubicBezTo>
                  <a:cubicBezTo>
                    <a:pt x="24848" y="23122"/>
                    <a:pt x="24860" y="23110"/>
                    <a:pt x="24884" y="23087"/>
                  </a:cubicBezTo>
                  <a:cubicBezTo>
                    <a:pt x="24896" y="23063"/>
                    <a:pt x="24908" y="23039"/>
                    <a:pt x="24920" y="23027"/>
                  </a:cubicBezTo>
                  <a:cubicBezTo>
                    <a:pt x="24944" y="23003"/>
                    <a:pt x="24956" y="22980"/>
                    <a:pt x="24967" y="22968"/>
                  </a:cubicBezTo>
                  <a:lnTo>
                    <a:pt x="24991" y="22932"/>
                  </a:lnTo>
                  <a:close/>
                  <a:moveTo>
                    <a:pt x="24432" y="23301"/>
                  </a:moveTo>
                  <a:cubicBezTo>
                    <a:pt x="24432" y="23313"/>
                    <a:pt x="24420" y="23337"/>
                    <a:pt x="24420" y="23349"/>
                  </a:cubicBezTo>
                  <a:cubicBezTo>
                    <a:pt x="24396" y="23361"/>
                    <a:pt x="24360" y="23396"/>
                    <a:pt x="24313" y="23420"/>
                  </a:cubicBezTo>
                  <a:cubicBezTo>
                    <a:pt x="24313" y="23408"/>
                    <a:pt x="24336" y="23408"/>
                    <a:pt x="24336" y="23396"/>
                  </a:cubicBezTo>
                  <a:cubicBezTo>
                    <a:pt x="24336" y="23372"/>
                    <a:pt x="24348" y="23372"/>
                    <a:pt x="24348" y="23361"/>
                  </a:cubicBezTo>
                  <a:cubicBezTo>
                    <a:pt x="24348" y="23349"/>
                    <a:pt x="24360" y="23349"/>
                    <a:pt x="24360" y="23349"/>
                  </a:cubicBezTo>
                  <a:cubicBezTo>
                    <a:pt x="24360" y="23349"/>
                    <a:pt x="24360" y="23337"/>
                    <a:pt x="24372" y="23337"/>
                  </a:cubicBezTo>
                  <a:lnTo>
                    <a:pt x="24372" y="23313"/>
                  </a:lnTo>
                  <a:lnTo>
                    <a:pt x="24396" y="23313"/>
                  </a:lnTo>
                  <a:cubicBezTo>
                    <a:pt x="24408" y="23301"/>
                    <a:pt x="24420" y="23301"/>
                    <a:pt x="24432" y="23301"/>
                  </a:cubicBezTo>
                  <a:close/>
                  <a:moveTo>
                    <a:pt x="28932" y="23122"/>
                  </a:moveTo>
                  <a:cubicBezTo>
                    <a:pt x="29004" y="23230"/>
                    <a:pt x="29099" y="23337"/>
                    <a:pt x="29158" y="23420"/>
                  </a:cubicBezTo>
                  <a:cubicBezTo>
                    <a:pt x="29111" y="23372"/>
                    <a:pt x="29051" y="23337"/>
                    <a:pt x="29004" y="23277"/>
                  </a:cubicBezTo>
                  <a:cubicBezTo>
                    <a:pt x="28956" y="23241"/>
                    <a:pt x="28932" y="23194"/>
                    <a:pt x="28885" y="23158"/>
                  </a:cubicBezTo>
                  <a:cubicBezTo>
                    <a:pt x="28885" y="23158"/>
                    <a:pt x="28897" y="23146"/>
                    <a:pt x="28932" y="23122"/>
                  </a:cubicBezTo>
                  <a:close/>
                  <a:moveTo>
                    <a:pt x="23753" y="23349"/>
                  </a:moveTo>
                  <a:cubicBezTo>
                    <a:pt x="23717" y="23361"/>
                    <a:pt x="23694" y="23396"/>
                    <a:pt x="23658" y="23420"/>
                  </a:cubicBezTo>
                  <a:cubicBezTo>
                    <a:pt x="23651" y="23424"/>
                    <a:pt x="23645" y="23428"/>
                    <a:pt x="23639" y="23432"/>
                  </a:cubicBezTo>
                  <a:lnTo>
                    <a:pt x="23634" y="23432"/>
                  </a:lnTo>
                  <a:cubicBezTo>
                    <a:pt x="23586" y="23456"/>
                    <a:pt x="23539" y="23456"/>
                    <a:pt x="23515" y="23468"/>
                  </a:cubicBezTo>
                  <a:cubicBezTo>
                    <a:pt x="23527" y="23420"/>
                    <a:pt x="23539" y="23396"/>
                    <a:pt x="23563" y="23349"/>
                  </a:cubicBezTo>
                  <a:close/>
                  <a:moveTo>
                    <a:pt x="23979" y="23420"/>
                  </a:moveTo>
                  <a:cubicBezTo>
                    <a:pt x="23979" y="23420"/>
                    <a:pt x="23979" y="23444"/>
                    <a:pt x="23955" y="23444"/>
                  </a:cubicBezTo>
                  <a:lnTo>
                    <a:pt x="23925" y="23469"/>
                  </a:lnTo>
                  <a:lnTo>
                    <a:pt x="23925" y="23469"/>
                  </a:lnTo>
                  <a:cubicBezTo>
                    <a:pt x="23940" y="23454"/>
                    <a:pt x="23948" y="23444"/>
                    <a:pt x="23955" y="23444"/>
                  </a:cubicBezTo>
                  <a:cubicBezTo>
                    <a:pt x="23955" y="23420"/>
                    <a:pt x="23955" y="23420"/>
                    <a:pt x="23979" y="23420"/>
                  </a:cubicBezTo>
                  <a:close/>
                  <a:moveTo>
                    <a:pt x="28825" y="23194"/>
                  </a:moveTo>
                  <a:cubicBezTo>
                    <a:pt x="28873" y="23230"/>
                    <a:pt x="28920" y="23277"/>
                    <a:pt x="28956" y="23301"/>
                  </a:cubicBezTo>
                  <a:cubicBezTo>
                    <a:pt x="29016" y="23349"/>
                    <a:pt x="29063" y="23396"/>
                    <a:pt x="29123" y="23420"/>
                  </a:cubicBezTo>
                  <a:cubicBezTo>
                    <a:pt x="29075" y="23444"/>
                    <a:pt x="29051" y="23456"/>
                    <a:pt x="29016" y="23480"/>
                  </a:cubicBezTo>
                  <a:cubicBezTo>
                    <a:pt x="28992" y="23456"/>
                    <a:pt x="28944" y="23432"/>
                    <a:pt x="28920" y="23408"/>
                  </a:cubicBezTo>
                  <a:cubicBezTo>
                    <a:pt x="28873" y="23372"/>
                    <a:pt x="28837" y="23361"/>
                    <a:pt x="28801" y="23337"/>
                  </a:cubicBezTo>
                  <a:cubicBezTo>
                    <a:pt x="28777" y="23337"/>
                    <a:pt x="28777" y="23313"/>
                    <a:pt x="28766" y="23313"/>
                  </a:cubicBezTo>
                  <a:cubicBezTo>
                    <a:pt x="28766" y="23313"/>
                    <a:pt x="28766" y="23301"/>
                    <a:pt x="28754" y="23301"/>
                  </a:cubicBezTo>
                  <a:cubicBezTo>
                    <a:pt x="28754" y="23289"/>
                    <a:pt x="28754" y="23289"/>
                    <a:pt x="28766" y="23277"/>
                  </a:cubicBezTo>
                  <a:cubicBezTo>
                    <a:pt x="28777" y="23253"/>
                    <a:pt x="28813" y="23230"/>
                    <a:pt x="28825" y="23194"/>
                  </a:cubicBezTo>
                  <a:close/>
                  <a:moveTo>
                    <a:pt x="30885" y="23170"/>
                  </a:moveTo>
                  <a:cubicBezTo>
                    <a:pt x="30897" y="23241"/>
                    <a:pt x="30944" y="23325"/>
                    <a:pt x="30968" y="23396"/>
                  </a:cubicBezTo>
                  <a:cubicBezTo>
                    <a:pt x="30956" y="23420"/>
                    <a:pt x="30944" y="23444"/>
                    <a:pt x="30944" y="23468"/>
                  </a:cubicBezTo>
                  <a:lnTo>
                    <a:pt x="30944" y="23480"/>
                  </a:lnTo>
                  <a:cubicBezTo>
                    <a:pt x="30921" y="23420"/>
                    <a:pt x="30909" y="23361"/>
                    <a:pt x="30885" y="23301"/>
                  </a:cubicBezTo>
                  <a:cubicBezTo>
                    <a:pt x="30861" y="23277"/>
                    <a:pt x="30861" y="23265"/>
                    <a:pt x="30849" y="23230"/>
                  </a:cubicBezTo>
                  <a:lnTo>
                    <a:pt x="30885" y="23170"/>
                  </a:lnTo>
                  <a:close/>
                  <a:moveTo>
                    <a:pt x="29659" y="23372"/>
                  </a:moveTo>
                  <a:cubicBezTo>
                    <a:pt x="29659" y="23396"/>
                    <a:pt x="29647" y="23408"/>
                    <a:pt x="29647" y="23420"/>
                  </a:cubicBezTo>
                  <a:cubicBezTo>
                    <a:pt x="29611" y="23444"/>
                    <a:pt x="29587" y="23456"/>
                    <a:pt x="29551" y="23480"/>
                  </a:cubicBezTo>
                  <a:cubicBezTo>
                    <a:pt x="29539" y="23480"/>
                    <a:pt x="29539" y="23491"/>
                    <a:pt x="29528" y="23491"/>
                  </a:cubicBezTo>
                  <a:lnTo>
                    <a:pt x="29480" y="23456"/>
                  </a:lnTo>
                  <a:cubicBezTo>
                    <a:pt x="29480" y="23456"/>
                    <a:pt x="29480" y="23432"/>
                    <a:pt x="29468" y="23432"/>
                  </a:cubicBezTo>
                  <a:cubicBezTo>
                    <a:pt x="29528" y="23420"/>
                    <a:pt x="29599" y="23396"/>
                    <a:pt x="29659" y="23372"/>
                  </a:cubicBezTo>
                  <a:close/>
                  <a:moveTo>
                    <a:pt x="23324" y="23325"/>
                  </a:moveTo>
                  <a:cubicBezTo>
                    <a:pt x="23360" y="23337"/>
                    <a:pt x="23408" y="23349"/>
                    <a:pt x="23467" y="23349"/>
                  </a:cubicBezTo>
                  <a:lnTo>
                    <a:pt x="23527" y="23349"/>
                  </a:lnTo>
                  <a:cubicBezTo>
                    <a:pt x="23515" y="23396"/>
                    <a:pt x="23515" y="23444"/>
                    <a:pt x="23503" y="23480"/>
                  </a:cubicBezTo>
                  <a:lnTo>
                    <a:pt x="23467" y="23480"/>
                  </a:lnTo>
                  <a:cubicBezTo>
                    <a:pt x="23396" y="23503"/>
                    <a:pt x="23336" y="23515"/>
                    <a:pt x="23277" y="23515"/>
                  </a:cubicBezTo>
                  <a:cubicBezTo>
                    <a:pt x="23289" y="23468"/>
                    <a:pt x="23289" y="23408"/>
                    <a:pt x="23301" y="23361"/>
                  </a:cubicBezTo>
                  <a:cubicBezTo>
                    <a:pt x="23301" y="23349"/>
                    <a:pt x="23301" y="23337"/>
                    <a:pt x="23324" y="23325"/>
                  </a:cubicBezTo>
                  <a:close/>
                  <a:moveTo>
                    <a:pt x="34975" y="23478"/>
                  </a:moveTo>
                  <a:lnTo>
                    <a:pt x="34975" y="23478"/>
                  </a:lnTo>
                  <a:cubicBezTo>
                    <a:pt x="34973" y="23478"/>
                    <a:pt x="34971" y="23479"/>
                    <a:pt x="34969" y="23480"/>
                  </a:cubicBezTo>
                  <a:cubicBezTo>
                    <a:pt x="34945" y="23503"/>
                    <a:pt x="34921" y="23503"/>
                    <a:pt x="34897" y="23515"/>
                  </a:cubicBezTo>
                  <a:cubicBezTo>
                    <a:pt x="34906" y="23515"/>
                    <a:pt x="34915" y="23517"/>
                    <a:pt x="34925" y="23519"/>
                  </a:cubicBezTo>
                  <a:lnTo>
                    <a:pt x="34925" y="23519"/>
                  </a:lnTo>
                  <a:cubicBezTo>
                    <a:pt x="34944" y="23504"/>
                    <a:pt x="34960" y="23490"/>
                    <a:pt x="34975" y="23478"/>
                  </a:cubicBezTo>
                  <a:close/>
                  <a:moveTo>
                    <a:pt x="32218" y="23361"/>
                  </a:moveTo>
                  <a:cubicBezTo>
                    <a:pt x="32230" y="23384"/>
                    <a:pt x="32254" y="23396"/>
                    <a:pt x="32266" y="23396"/>
                  </a:cubicBezTo>
                  <a:lnTo>
                    <a:pt x="32278" y="23408"/>
                  </a:lnTo>
                  <a:lnTo>
                    <a:pt x="32290" y="23527"/>
                  </a:lnTo>
                  <a:lnTo>
                    <a:pt x="32290" y="23527"/>
                  </a:lnTo>
                  <a:lnTo>
                    <a:pt x="32230" y="23468"/>
                  </a:lnTo>
                  <a:cubicBezTo>
                    <a:pt x="32230" y="23444"/>
                    <a:pt x="32230" y="23396"/>
                    <a:pt x="32218" y="23361"/>
                  </a:cubicBezTo>
                  <a:close/>
                  <a:moveTo>
                    <a:pt x="24194" y="23384"/>
                  </a:moveTo>
                  <a:cubicBezTo>
                    <a:pt x="24194" y="23384"/>
                    <a:pt x="24194" y="23396"/>
                    <a:pt x="24182" y="23396"/>
                  </a:cubicBezTo>
                  <a:cubicBezTo>
                    <a:pt x="24170" y="23408"/>
                    <a:pt x="24158" y="23420"/>
                    <a:pt x="24158" y="23456"/>
                  </a:cubicBezTo>
                  <a:cubicBezTo>
                    <a:pt x="24134" y="23468"/>
                    <a:pt x="24122" y="23480"/>
                    <a:pt x="24110" y="23515"/>
                  </a:cubicBezTo>
                  <a:lnTo>
                    <a:pt x="24086" y="23527"/>
                  </a:lnTo>
                  <a:cubicBezTo>
                    <a:pt x="24086" y="23515"/>
                    <a:pt x="24110" y="23503"/>
                    <a:pt x="24110" y="23480"/>
                  </a:cubicBezTo>
                  <a:cubicBezTo>
                    <a:pt x="24122" y="23456"/>
                    <a:pt x="24134" y="23444"/>
                    <a:pt x="24158" y="23420"/>
                  </a:cubicBezTo>
                  <a:cubicBezTo>
                    <a:pt x="24158" y="23420"/>
                    <a:pt x="24158" y="23408"/>
                    <a:pt x="24170" y="23408"/>
                  </a:cubicBezTo>
                  <a:cubicBezTo>
                    <a:pt x="24182" y="23384"/>
                    <a:pt x="24182" y="23384"/>
                    <a:pt x="24194" y="23384"/>
                  </a:cubicBezTo>
                  <a:close/>
                  <a:moveTo>
                    <a:pt x="27313" y="23349"/>
                  </a:moveTo>
                  <a:cubicBezTo>
                    <a:pt x="27337" y="23361"/>
                    <a:pt x="27349" y="23396"/>
                    <a:pt x="27384" y="23408"/>
                  </a:cubicBezTo>
                  <a:cubicBezTo>
                    <a:pt x="27373" y="23420"/>
                    <a:pt x="27349" y="23432"/>
                    <a:pt x="27337" y="23468"/>
                  </a:cubicBezTo>
                  <a:cubicBezTo>
                    <a:pt x="27325" y="23491"/>
                    <a:pt x="27289" y="23515"/>
                    <a:pt x="27277" y="23539"/>
                  </a:cubicBezTo>
                  <a:cubicBezTo>
                    <a:pt x="27277" y="23527"/>
                    <a:pt x="27277" y="23515"/>
                    <a:pt x="27265" y="23491"/>
                  </a:cubicBezTo>
                  <a:cubicBezTo>
                    <a:pt x="27253" y="23456"/>
                    <a:pt x="27253" y="23420"/>
                    <a:pt x="27230" y="23372"/>
                  </a:cubicBezTo>
                  <a:lnTo>
                    <a:pt x="27230" y="23372"/>
                  </a:lnTo>
                  <a:cubicBezTo>
                    <a:pt x="27237" y="23375"/>
                    <a:pt x="27243" y="23376"/>
                    <a:pt x="27248" y="23376"/>
                  </a:cubicBezTo>
                  <a:cubicBezTo>
                    <a:pt x="27270" y="23376"/>
                    <a:pt x="27280" y="23361"/>
                    <a:pt x="27289" y="23361"/>
                  </a:cubicBezTo>
                  <a:cubicBezTo>
                    <a:pt x="27289" y="23361"/>
                    <a:pt x="27313" y="23361"/>
                    <a:pt x="27313" y="23349"/>
                  </a:cubicBezTo>
                  <a:close/>
                  <a:moveTo>
                    <a:pt x="25801" y="23289"/>
                  </a:moveTo>
                  <a:cubicBezTo>
                    <a:pt x="25837" y="23337"/>
                    <a:pt x="25849" y="23384"/>
                    <a:pt x="25860" y="23408"/>
                  </a:cubicBezTo>
                  <a:cubicBezTo>
                    <a:pt x="25884" y="23444"/>
                    <a:pt x="25896" y="23456"/>
                    <a:pt x="25896" y="23468"/>
                  </a:cubicBezTo>
                  <a:cubicBezTo>
                    <a:pt x="25896" y="23460"/>
                    <a:pt x="25895" y="23452"/>
                    <a:pt x="25893" y="23444"/>
                  </a:cubicBezTo>
                  <a:lnTo>
                    <a:pt x="25893" y="23444"/>
                  </a:lnTo>
                  <a:cubicBezTo>
                    <a:pt x="25894" y="23448"/>
                    <a:pt x="25895" y="23452"/>
                    <a:pt x="25896" y="23456"/>
                  </a:cubicBezTo>
                  <a:lnTo>
                    <a:pt x="25896" y="23468"/>
                  </a:lnTo>
                  <a:lnTo>
                    <a:pt x="25896" y="23575"/>
                  </a:lnTo>
                  <a:cubicBezTo>
                    <a:pt x="25860" y="23480"/>
                    <a:pt x="25825" y="23372"/>
                    <a:pt x="25789" y="23301"/>
                  </a:cubicBezTo>
                  <a:lnTo>
                    <a:pt x="25801" y="23289"/>
                  </a:lnTo>
                  <a:close/>
                  <a:moveTo>
                    <a:pt x="28801" y="23420"/>
                  </a:moveTo>
                  <a:lnTo>
                    <a:pt x="28801" y="23420"/>
                  </a:lnTo>
                  <a:cubicBezTo>
                    <a:pt x="28825" y="23444"/>
                    <a:pt x="28837" y="23456"/>
                    <a:pt x="28873" y="23468"/>
                  </a:cubicBezTo>
                  <a:lnTo>
                    <a:pt x="28956" y="23515"/>
                  </a:lnTo>
                  <a:cubicBezTo>
                    <a:pt x="28932" y="23527"/>
                    <a:pt x="28885" y="23539"/>
                    <a:pt x="28861" y="23575"/>
                  </a:cubicBezTo>
                  <a:cubicBezTo>
                    <a:pt x="28837" y="23527"/>
                    <a:pt x="28813" y="23480"/>
                    <a:pt x="28801" y="23420"/>
                  </a:cubicBezTo>
                  <a:close/>
                  <a:moveTo>
                    <a:pt x="29373" y="23575"/>
                  </a:moveTo>
                  <a:cubicBezTo>
                    <a:pt x="29373" y="23579"/>
                    <a:pt x="29376" y="23582"/>
                    <a:pt x="29380" y="23583"/>
                  </a:cubicBezTo>
                  <a:lnTo>
                    <a:pt x="29380" y="23583"/>
                  </a:lnTo>
                  <a:cubicBezTo>
                    <a:pt x="29385" y="23580"/>
                    <a:pt x="29391" y="23578"/>
                    <a:pt x="29397" y="23575"/>
                  </a:cubicBezTo>
                  <a:close/>
                  <a:moveTo>
                    <a:pt x="24551" y="23420"/>
                  </a:moveTo>
                  <a:lnTo>
                    <a:pt x="24539" y="23444"/>
                  </a:lnTo>
                  <a:cubicBezTo>
                    <a:pt x="24479" y="23491"/>
                    <a:pt x="24420" y="23539"/>
                    <a:pt x="24360" y="23587"/>
                  </a:cubicBezTo>
                  <a:cubicBezTo>
                    <a:pt x="24408" y="23539"/>
                    <a:pt x="24420" y="23527"/>
                    <a:pt x="24432" y="23491"/>
                  </a:cubicBezTo>
                  <a:cubicBezTo>
                    <a:pt x="24456" y="23480"/>
                    <a:pt x="24467" y="23456"/>
                    <a:pt x="24479" y="23444"/>
                  </a:cubicBezTo>
                  <a:cubicBezTo>
                    <a:pt x="24491" y="23444"/>
                    <a:pt x="24527" y="23420"/>
                    <a:pt x="24539" y="23420"/>
                  </a:cubicBezTo>
                  <a:close/>
                  <a:moveTo>
                    <a:pt x="24695" y="23562"/>
                  </a:moveTo>
                  <a:lnTo>
                    <a:pt x="24670" y="23587"/>
                  </a:lnTo>
                  <a:cubicBezTo>
                    <a:pt x="24670" y="23587"/>
                    <a:pt x="24683" y="23580"/>
                    <a:pt x="24695" y="23562"/>
                  </a:cubicBezTo>
                  <a:close/>
                  <a:moveTo>
                    <a:pt x="31456" y="23337"/>
                  </a:moveTo>
                  <a:cubicBezTo>
                    <a:pt x="31492" y="23361"/>
                    <a:pt x="31516" y="23384"/>
                    <a:pt x="31552" y="23408"/>
                  </a:cubicBezTo>
                  <a:cubicBezTo>
                    <a:pt x="31540" y="23468"/>
                    <a:pt x="31516" y="23515"/>
                    <a:pt x="31492" y="23587"/>
                  </a:cubicBezTo>
                  <a:cubicBezTo>
                    <a:pt x="31480" y="23527"/>
                    <a:pt x="31456" y="23456"/>
                    <a:pt x="31433" y="23384"/>
                  </a:cubicBezTo>
                  <a:cubicBezTo>
                    <a:pt x="31444" y="23349"/>
                    <a:pt x="31456" y="23337"/>
                    <a:pt x="31456" y="23337"/>
                  </a:cubicBezTo>
                  <a:close/>
                  <a:moveTo>
                    <a:pt x="32135" y="23575"/>
                  </a:moveTo>
                  <a:lnTo>
                    <a:pt x="32147" y="23587"/>
                  </a:lnTo>
                  <a:cubicBezTo>
                    <a:pt x="32159" y="23587"/>
                    <a:pt x="32159" y="23587"/>
                    <a:pt x="32159" y="23599"/>
                  </a:cubicBezTo>
                  <a:cubicBezTo>
                    <a:pt x="32147" y="23587"/>
                    <a:pt x="32135" y="23587"/>
                    <a:pt x="32135" y="23587"/>
                  </a:cubicBezTo>
                  <a:lnTo>
                    <a:pt x="32135" y="23575"/>
                  </a:lnTo>
                  <a:close/>
                  <a:moveTo>
                    <a:pt x="32552" y="23456"/>
                  </a:moveTo>
                  <a:cubicBezTo>
                    <a:pt x="32552" y="23456"/>
                    <a:pt x="32552" y="23468"/>
                    <a:pt x="32564" y="23468"/>
                  </a:cubicBezTo>
                  <a:lnTo>
                    <a:pt x="32611" y="23563"/>
                  </a:lnTo>
                  <a:lnTo>
                    <a:pt x="32611" y="23599"/>
                  </a:lnTo>
                  <a:lnTo>
                    <a:pt x="32564" y="23563"/>
                  </a:lnTo>
                  <a:cubicBezTo>
                    <a:pt x="32564" y="23539"/>
                    <a:pt x="32564" y="23539"/>
                    <a:pt x="32552" y="23527"/>
                  </a:cubicBezTo>
                  <a:lnTo>
                    <a:pt x="32552" y="23456"/>
                  </a:lnTo>
                  <a:close/>
                  <a:moveTo>
                    <a:pt x="29456" y="23444"/>
                  </a:moveTo>
                  <a:lnTo>
                    <a:pt x="29480" y="23468"/>
                  </a:lnTo>
                  <a:lnTo>
                    <a:pt x="29528" y="23515"/>
                  </a:lnTo>
                  <a:cubicBezTo>
                    <a:pt x="29492" y="23527"/>
                    <a:pt x="29468" y="23563"/>
                    <a:pt x="29432" y="23575"/>
                  </a:cubicBezTo>
                  <a:lnTo>
                    <a:pt x="29420" y="23587"/>
                  </a:lnTo>
                  <a:cubicBezTo>
                    <a:pt x="29405" y="23587"/>
                    <a:pt x="29389" y="23587"/>
                    <a:pt x="29380" y="23583"/>
                  </a:cubicBezTo>
                  <a:lnTo>
                    <a:pt x="29380" y="23583"/>
                  </a:lnTo>
                  <a:cubicBezTo>
                    <a:pt x="29362" y="23593"/>
                    <a:pt x="29346" y="23604"/>
                    <a:pt x="29337" y="23622"/>
                  </a:cubicBezTo>
                  <a:cubicBezTo>
                    <a:pt x="29301" y="23599"/>
                    <a:pt x="29289" y="23575"/>
                    <a:pt x="29278" y="23527"/>
                  </a:cubicBezTo>
                  <a:lnTo>
                    <a:pt x="29278" y="23527"/>
                  </a:lnTo>
                  <a:cubicBezTo>
                    <a:pt x="29289" y="23539"/>
                    <a:pt x="29313" y="23539"/>
                    <a:pt x="29337" y="23563"/>
                  </a:cubicBezTo>
                  <a:cubicBezTo>
                    <a:pt x="29349" y="23575"/>
                    <a:pt x="29361" y="23575"/>
                    <a:pt x="29373" y="23575"/>
                  </a:cubicBezTo>
                  <a:cubicBezTo>
                    <a:pt x="29361" y="23575"/>
                    <a:pt x="29349" y="23551"/>
                    <a:pt x="29337" y="23539"/>
                  </a:cubicBezTo>
                  <a:cubicBezTo>
                    <a:pt x="29313" y="23527"/>
                    <a:pt x="29289" y="23515"/>
                    <a:pt x="29278" y="23491"/>
                  </a:cubicBezTo>
                  <a:cubicBezTo>
                    <a:pt x="29301" y="23480"/>
                    <a:pt x="29313" y="23480"/>
                    <a:pt x="29349" y="23468"/>
                  </a:cubicBezTo>
                  <a:lnTo>
                    <a:pt x="29361" y="23468"/>
                  </a:lnTo>
                  <a:cubicBezTo>
                    <a:pt x="29397" y="23456"/>
                    <a:pt x="29420" y="23456"/>
                    <a:pt x="29456" y="23444"/>
                  </a:cubicBezTo>
                  <a:close/>
                  <a:moveTo>
                    <a:pt x="33897" y="23432"/>
                  </a:moveTo>
                  <a:cubicBezTo>
                    <a:pt x="33921" y="23432"/>
                    <a:pt x="33921" y="23456"/>
                    <a:pt x="33933" y="23456"/>
                  </a:cubicBezTo>
                  <a:cubicBezTo>
                    <a:pt x="34016" y="23491"/>
                    <a:pt x="34123" y="23551"/>
                    <a:pt x="34219" y="23599"/>
                  </a:cubicBezTo>
                  <a:cubicBezTo>
                    <a:pt x="34231" y="23599"/>
                    <a:pt x="34242" y="23622"/>
                    <a:pt x="34242" y="23622"/>
                  </a:cubicBezTo>
                  <a:cubicBezTo>
                    <a:pt x="34195" y="23622"/>
                    <a:pt x="34171" y="23599"/>
                    <a:pt x="34123" y="23599"/>
                  </a:cubicBezTo>
                  <a:cubicBezTo>
                    <a:pt x="34076" y="23587"/>
                    <a:pt x="34028" y="23587"/>
                    <a:pt x="34004" y="23575"/>
                  </a:cubicBezTo>
                  <a:cubicBezTo>
                    <a:pt x="33921" y="23563"/>
                    <a:pt x="33826" y="23527"/>
                    <a:pt x="33754" y="23491"/>
                  </a:cubicBezTo>
                  <a:cubicBezTo>
                    <a:pt x="33742" y="23491"/>
                    <a:pt x="33742" y="23480"/>
                    <a:pt x="33742" y="23480"/>
                  </a:cubicBezTo>
                  <a:cubicBezTo>
                    <a:pt x="33766" y="23468"/>
                    <a:pt x="33802" y="23468"/>
                    <a:pt x="33826" y="23456"/>
                  </a:cubicBezTo>
                  <a:cubicBezTo>
                    <a:pt x="33861" y="23456"/>
                    <a:pt x="33873" y="23432"/>
                    <a:pt x="33897" y="23432"/>
                  </a:cubicBezTo>
                  <a:close/>
                  <a:moveTo>
                    <a:pt x="28516" y="23218"/>
                  </a:moveTo>
                  <a:lnTo>
                    <a:pt x="28563" y="23253"/>
                  </a:lnTo>
                  <a:lnTo>
                    <a:pt x="28587" y="23277"/>
                  </a:lnTo>
                  <a:lnTo>
                    <a:pt x="28623" y="23289"/>
                  </a:lnTo>
                  <a:cubicBezTo>
                    <a:pt x="28635" y="23325"/>
                    <a:pt x="28635" y="23337"/>
                    <a:pt x="28647" y="23337"/>
                  </a:cubicBezTo>
                  <a:cubicBezTo>
                    <a:pt x="28694" y="23420"/>
                    <a:pt x="28742" y="23515"/>
                    <a:pt x="28801" y="23599"/>
                  </a:cubicBezTo>
                  <a:cubicBezTo>
                    <a:pt x="28766" y="23622"/>
                    <a:pt x="28718" y="23622"/>
                    <a:pt x="28694" y="23634"/>
                  </a:cubicBezTo>
                  <a:lnTo>
                    <a:pt x="28682" y="23634"/>
                  </a:lnTo>
                  <a:cubicBezTo>
                    <a:pt x="28635" y="23587"/>
                    <a:pt x="28599" y="23527"/>
                    <a:pt x="28563" y="23468"/>
                  </a:cubicBezTo>
                  <a:cubicBezTo>
                    <a:pt x="28527" y="23420"/>
                    <a:pt x="28504" y="23361"/>
                    <a:pt x="28456" y="23325"/>
                  </a:cubicBezTo>
                  <a:lnTo>
                    <a:pt x="28456" y="23301"/>
                  </a:lnTo>
                  <a:cubicBezTo>
                    <a:pt x="28480" y="23325"/>
                    <a:pt x="28504" y="23337"/>
                    <a:pt x="28516" y="23337"/>
                  </a:cubicBezTo>
                  <a:cubicBezTo>
                    <a:pt x="28539" y="23349"/>
                    <a:pt x="28563" y="23361"/>
                    <a:pt x="28575" y="23361"/>
                  </a:cubicBezTo>
                  <a:cubicBezTo>
                    <a:pt x="28587" y="23372"/>
                    <a:pt x="28599" y="23372"/>
                    <a:pt x="28599" y="23372"/>
                  </a:cubicBezTo>
                  <a:cubicBezTo>
                    <a:pt x="28599" y="23372"/>
                    <a:pt x="28587" y="23372"/>
                    <a:pt x="28587" y="23361"/>
                  </a:cubicBezTo>
                  <a:cubicBezTo>
                    <a:pt x="28575" y="23349"/>
                    <a:pt x="28551" y="23349"/>
                    <a:pt x="28527" y="23313"/>
                  </a:cubicBezTo>
                  <a:cubicBezTo>
                    <a:pt x="28516" y="23301"/>
                    <a:pt x="28480" y="23289"/>
                    <a:pt x="28468" y="23277"/>
                  </a:cubicBezTo>
                  <a:cubicBezTo>
                    <a:pt x="28480" y="23253"/>
                    <a:pt x="28492" y="23230"/>
                    <a:pt x="28516" y="23218"/>
                  </a:cubicBezTo>
                  <a:close/>
                  <a:moveTo>
                    <a:pt x="31004" y="23432"/>
                  </a:moveTo>
                  <a:cubicBezTo>
                    <a:pt x="31004" y="23468"/>
                    <a:pt x="31016" y="23491"/>
                    <a:pt x="31028" y="23527"/>
                  </a:cubicBezTo>
                  <a:cubicBezTo>
                    <a:pt x="31016" y="23563"/>
                    <a:pt x="31004" y="23599"/>
                    <a:pt x="30968" y="23634"/>
                  </a:cubicBezTo>
                  <a:lnTo>
                    <a:pt x="30968" y="23622"/>
                  </a:lnTo>
                  <a:cubicBezTo>
                    <a:pt x="30956" y="23587"/>
                    <a:pt x="30956" y="23563"/>
                    <a:pt x="30944" y="23527"/>
                  </a:cubicBezTo>
                  <a:cubicBezTo>
                    <a:pt x="30956" y="23515"/>
                    <a:pt x="30956" y="23491"/>
                    <a:pt x="30968" y="23480"/>
                  </a:cubicBezTo>
                  <a:cubicBezTo>
                    <a:pt x="30968" y="23468"/>
                    <a:pt x="30980" y="23456"/>
                    <a:pt x="31004" y="23432"/>
                  </a:cubicBezTo>
                  <a:close/>
                  <a:moveTo>
                    <a:pt x="23467" y="23515"/>
                  </a:moveTo>
                  <a:lnTo>
                    <a:pt x="23467" y="23527"/>
                  </a:lnTo>
                  <a:cubicBezTo>
                    <a:pt x="23396" y="23575"/>
                    <a:pt x="23324" y="23599"/>
                    <a:pt x="23241" y="23646"/>
                  </a:cubicBezTo>
                  <a:cubicBezTo>
                    <a:pt x="23241" y="23622"/>
                    <a:pt x="23265" y="23575"/>
                    <a:pt x="23277" y="23527"/>
                  </a:cubicBezTo>
                  <a:cubicBezTo>
                    <a:pt x="23324" y="23527"/>
                    <a:pt x="23396" y="23527"/>
                    <a:pt x="23467" y="23515"/>
                  </a:cubicBezTo>
                  <a:close/>
                  <a:moveTo>
                    <a:pt x="31218" y="23325"/>
                  </a:moveTo>
                  <a:cubicBezTo>
                    <a:pt x="31254" y="23349"/>
                    <a:pt x="31266" y="23396"/>
                    <a:pt x="31302" y="23420"/>
                  </a:cubicBezTo>
                  <a:cubicBezTo>
                    <a:pt x="31278" y="23456"/>
                    <a:pt x="31278" y="23491"/>
                    <a:pt x="31266" y="23527"/>
                  </a:cubicBezTo>
                  <a:cubicBezTo>
                    <a:pt x="31254" y="23575"/>
                    <a:pt x="31242" y="23622"/>
                    <a:pt x="31206" y="23646"/>
                  </a:cubicBezTo>
                  <a:cubicBezTo>
                    <a:pt x="31183" y="23575"/>
                    <a:pt x="31159" y="23515"/>
                    <a:pt x="31135" y="23444"/>
                  </a:cubicBezTo>
                  <a:lnTo>
                    <a:pt x="31183" y="23349"/>
                  </a:lnTo>
                  <a:lnTo>
                    <a:pt x="31194" y="23337"/>
                  </a:lnTo>
                  <a:cubicBezTo>
                    <a:pt x="31198" y="23340"/>
                    <a:pt x="31200" y="23342"/>
                    <a:pt x="31202" y="23342"/>
                  </a:cubicBezTo>
                  <a:cubicBezTo>
                    <a:pt x="31207" y="23342"/>
                    <a:pt x="31210" y="23333"/>
                    <a:pt x="31218" y="23325"/>
                  </a:cubicBezTo>
                  <a:close/>
                  <a:moveTo>
                    <a:pt x="26420" y="23099"/>
                  </a:moveTo>
                  <a:lnTo>
                    <a:pt x="26420" y="23099"/>
                  </a:lnTo>
                  <a:cubicBezTo>
                    <a:pt x="26432" y="23158"/>
                    <a:pt x="26444" y="23194"/>
                    <a:pt x="26480" y="23265"/>
                  </a:cubicBezTo>
                  <a:cubicBezTo>
                    <a:pt x="26503" y="23337"/>
                    <a:pt x="26539" y="23420"/>
                    <a:pt x="26563" y="23503"/>
                  </a:cubicBezTo>
                  <a:lnTo>
                    <a:pt x="26563" y="23515"/>
                  </a:lnTo>
                  <a:cubicBezTo>
                    <a:pt x="26563" y="23563"/>
                    <a:pt x="26563" y="23599"/>
                    <a:pt x="26575" y="23634"/>
                  </a:cubicBezTo>
                  <a:lnTo>
                    <a:pt x="26575" y="23682"/>
                  </a:lnTo>
                  <a:cubicBezTo>
                    <a:pt x="26575" y="23658"/>
                    <a:pt x="26563" y="23646"/>
                    <a:pt x="26563" y="23634"/>
                  </a:cubicBezTo>
                  <a:cubicBezTo>
                    <a:pt x="26539" y="23539"/>
                    <a:pt x="26491" y="23456"/>
                    <a:pt x="26456" y="23361"/>
                  </a:cubicBezTo>
                  <a:cubicBezTo>
                    <a:pt x="26456" y="23337"/>
                    <a:pt x="26444" y="23325"/>
                    <a:pt x="26444" y="23289"/>
                  </a:cubicBezTo>
                  <a:cubicBezTo>
                    <a:pt x="26432" y="23218"/>
                    <a:pt x="26432" y="23158"/>
                    <a:pt x="26420" y="23099"/>
                  </a:cubicBezTo>
                  <a:close/>
                  <a:moveTo>
                    <a:pt x="29230" y="23527"/>
                  </a:moveTo>
                  <a:cubicBezTo>
                    <a:pt x="29254" y="23575"/>
                    <a:pt x="29289" y="23599"/>
                    <a:pt x="29301" y="23634"/>
                  </a:cubicBezTo>
                  <a:cubicBezTo>
                    <a:pt x="29289" y="23646"/>
                    <a:pt x="29254" y="23682"/>
                    <a:pt x="29230" y="23682"/>
                  </a:cubicBezTo>
                  <a:lnTo>
                    <a:pt x="29170" y="23622"/>
                  </a:lnTo>
                  <a:lnTo>
                    <a:pt x="29158" y="23599"/>
                  </a:lnTo>
                  <a:cubicBezTo>
                    <a:pt x="29182" y="23575"/>
                    <a:pt x="29194" y="23539"/>
                    <a:pt x="29230" y="23527"/>
                  </a:cubicBezTo>
                  <a:close/>
                  <a:moveTo>
                    <a:pt x="32254" y="23646"/>
                  </a:moveTo>
                  <a:cubicBezTo>
                    <a:pt x="32266" y="23658"/>
                    <a:pt x="32278" y="23658"/>
                    <a:pt x="32290" y="23670"/>
                  </a:cubicBezTo>
                  <a:cubicBezTo>
                    <a:pt x="32314" y="23670"/>
                    <a:pt x="32314" y="23694"/>
                    <a:pt x="32326" y="23694"/>
                  </a:cubicBezTo>
                  <a:cubicBezTo>
                    <a:pt x="32290" y="23694"/>
                    <a:pt x="32278" y="23682"/>
                    <a:pt x="32254" y="23646"/>
                  </a:cubicBezTo>
                  <a:close/>
                  <a:moveTo>
                    <a:pt x="30483" y="23533"/>
                  </a:moveTo>
                  <a:lnTo>
                    <a:pt x="30483" y="23533"/>
                  </a:lnTo>
                  <a:cubicBezTo>
                    <a:pt x="30510" y="23568"/>
                    <a:pt x="30536" y="23610"/>
                    <a:pt x="30563" y="23646"/>
                  </a:cubicBezTo>
                  <a:cubicBezTo>
                    <a:pt x="30563" y="23670"/>
                    <a:pt x="30552" y="23706"/>
                    <a:pt x="30552" y="23742"/>
                  </a:cubicBezTo>
                  <a:cubicBezTo>
                    <a:pt x="30529" y="23661"/>
                    <a:pt x="30506" y="23592"/>
                    <a:pt x="30483" y="23533"/>
                  </a:cubicBezTo>
                  <a:close/>
                  <a:moveTo>
                    <a:pt x="26730" y="22682"/>
                  </a:moveTo>
                  <a:cubicBezTo>
                    <a:pt x="26730" y="22682"/>
                    <a:pt x="26730" y="22694"/>
                    <a:pt x="26742" y="22694"/>
                  </a:cubicBezTo>
                  <a:cubicBezTo>
                    <a:pt x="26753" y="22729"/>
                    <a:pt x="26777" y="22741"/>
                    <a:pt x="26789" y="22765"/>
                  </a:cubicBezTo>
                  <a:cubicBezTo>
                    <a:pt x="26813" y="22825"/>
                    <a:pt x="26861" y="22884"/>
                    <a:pt x="26896" y="22932"/>
                  </a:cubicBezTo>
                  <a:cubicBezTo>
                    <a:pt x="26908" y="22968"/>
                    <a:pt x="26932" y="22991"/>
                    <a:pt x="26956" y="23003"/>
                  </a:cubicBezTo>
                  <a:lnTo>
                    <a:pt x="26980" y="23051"/>
                  </a:lnTo>
                  <a:lnTo>
                    <a:pt x="27003" y="23099"/>
                  </a:lnTo>
                  <a:lnTo>
                    <a:pt x="27039" y="23122"/>
                  </a:lnTo>
                  <a:lnTo>
                    <a:pt x="27134" y="23444"/>
                  </a:lnTo>
                  <a:cubicBezTo>
                    <a:pt x="27146" y="23468"/>
                    <a:pt x="27146" y="23503"/>
                    <a:pt x="27158" y="23539"/>
                  </a:cubicBezTo>
                  <a:cubicBezTo>
                    <a:pt x="27170" y="23575"/>
                    <a:pt x="27182" y="23599"/>
                    <a:pt x="27182" y="23646"/>
                  </a:cubicBezTo>
                  <a:lnTo>
                    <a:pt x="27087" y="23753"/>
                  </a:lnTo>
                  <a:cubicBezTo>
                    <a:pt x="27003" y="23622"/>
                    <a:pt x="26956" y="23456"/>
                    <a:pt x="26872" y="23301"/>
                  </a:cubicBezTo>
                  <a:cubicBezTo>
                    <a:pt x="26801" y="23146"/>
                    <a:pt x="26742" y="22968"/>
                    <a:pt x="26682" y="22813"/>
                  </a:cubicBezTo>
                  <a:cubicBezTo>
                    <a:pt x="26718" y="22753"/>
                    <a:pt x="26730" y="22706"/>
                    <a:pt x="26730" y="22682"/>
                  </a:cubicBezTo>
                  <a:close/>
                  <a:moveTo>
                    <a:pt x="28408" y="23420"/>
                  </a:moveTo>
                  <a:cubicBezTo>
                    <a:pt x="28444" y="23456"/>
                    <a:pt x="28468" y="23491"/>
                    <a:pt x="28504" y="23527"/>
                  </a:cubicBezTo>
                  <a:cubicBezTo>
                    <a:pt x="28527" y="23575"/>
                    <a:pt x="28575" y="23622"/>
                    <a:pt x="28599" y="23646"/>
                  </a:cubicBezTo>
                  <a:lnTo>
                    <a:pt x="28575" y="23646"/>
                  </a:lnTo>
                  <a:cubicBezTo>
                    <a:pt x="28539" y="23646"/>
                    <a:pt x="28516" y="23658"/>
                    <a:pt x="28480" y="23658"/>
                  </a:cubicBezTo>
                  <a:lnTo>
                    <a:pt x="28635" y="23658"/>
                  </a:lnTo>
                  <a:lnTo>
                    <a:pt x="28647" y="23682"/>
                  </a:lnTo>
                  <a:cubicBezTo>
                    <a:pt x="28635" y="23694"/>
                    <a:pt x="28623" y="23706"/>
                    <a:pt x="28599" y="23706"/>
                  </a:cubicBezTo>
                  <a:lnTo>
                    <a:pt x="28516" y="23753"/>
                  </a:lnTo>
                  <a:lnTo>
                    <a:pt x="28468" y="23658"/>
                  </a:lnTo>
                  <a:cubicBezTo>
                    <a:pt x="28456" y="23646"/>
                    <a:pt x="28456" y="23634"/>
                    <a:pt x="28444" y="23622"/>
                  </a:cubicBezTo>
                  <a:cubicBezTo>
                    <a:pt x="28408" y="23575"/>
                    <a:pt x="28396" y="23527"/>
                    <a:pt x="28361" y="23491"/>
                  </a:cubicBezTo>
                  <a:cubicBezTo>
                    <a:pt x="28385" y="23468"/>
                    <a:pt x="28396" y="23444"/>
                    <a:pt x="28408" y="23420"/>
                  </a:cubicBezTo>
                  <a:close/>
                  <a:moveTo>
                    <a:pt x="29099" y="23575"/>
                  </a:moveTo>
                  <a:cubicBezTo>
                    <a:pt x="29075" y="23587"/>
                    <a:pt x="29063" y="23599"/>
                    <a:pt x="29063" y="23622"/>
                  </a:cubicBezTo>
                  <a:cubicBezTo>
                    <a:pt x="29039" y="23658"/>
                    <a:pt x="29004" y="23706"/>
                    <a:pt x="28980" y="23765"/>
                  </a:cubicBezTo>
                  <a:cubicBezTo>
                    <a:pt x="28944" y="23718"/>
                    <a:pt x="28920" y="23682"/>
                    <a:pt x="28897" y="23634"/>
                  </a:cubicBezTo>
                  <a:cubicBezTo>
                    <a:pt x="28944" y="23622"/>
                    <a:pt x="28980" y="23622"/>
                    <a:pt x="29004" y="23599"/>
                  </a:cubicBezTo>
                  <a:cubicBezTo>
                    <a:pt x="29039" y="23587"/>
                    <a:pt x="29063" y="23587"/>
                    <a:pt x="29099" y="23575"/>
                  </a:cubicBezTo>
                  <a:close/>
                  <a:moveTo>
                    <a:pt x="30718" y="23230"/>
                  </a:moveTo>
                  <a:cubicBezTo>
                    <a:pt x="30730" y="23277"/>
                    <a:pt x="30742" y="23301"/>
                    <a:pt x="30766" y="23337"/>
                  </a:cubicBezTo>
                  <a:lnTo>
                    <a:pt x="30766" y="23361"/>
                  </a:lnTo>
                  <a:cubicBezTo>
                    <a:pt x="30825" y="23456"/>
                    <a:pt x="30849" y="23539"/>
                    <a:pt x="30885" y="23622"/>
                  </a:cubicBezTo>
                  <a:cubicBezTo>
                    <a:pt x="30885" y="23646"/>
                    <a:pt x="30861" y="23670"/>
                    <a:pt x="30861" y="23706"/>
                  </a:cubicBezTo>
                  <a:lnTo>
                    <a:pt x="30861" y="23765"/>
                  </a:lnTo>
                  <a:lnTo>
                    <a:pt x="30861" y="23777"/>
                  </a:lnTo>
                  <a:lnTo>
                    <a:pt x="30742" y="23468"/>
                  </a:lnTo>
                  <a:lnTo>
                    <a:pt x="30742" y="23456"/>
                  </a:lnTo>
                  <a:cubicBezTo>
                    <a:pt x="30742" y="23439"/>
                    <a:pt x="30747" y="23425"/>
                    <a:pt x="30753" y="23410"/>
                  </a:cubicBezTo>
                  <a:lnTo>
                    <a:pt x="30753" y="23410"/>
                  </a:lnTo>
                  <a:lnTo>
                    <a:pt x="30766" y="23444"/>
                  </a:lnTo>
                  <a:lnTo>
                    <a:pt x="30766" y="23361"/>
                  </a:lnTo>
                  <a:cubicBezTo>
                    <a:pt x="30766" y="23379"/>
                    <a:pt x="30759" y="23395"/>
                    <a:pt x="30753" y="23410"/>
                  </a:cubicBezTo>
                  <a:lnTo>
                    <a:pt x="30753" y="23410"/>
                  </a:lnTo>
                  <a:lnTo>
                    <a:pt x="30706" y="23289"/>
                  </a:lnTo>
                  <a:cubicBezTo>
                    <a:pt x="30706" y="23277"/>
                    <a:pt x="30718" y="23241"/>
                    <a:pt x="30718" y="23230"/>
                  </a:cubicBezTo>
                  <a:close/>
                  <a:moveTo>
                    <a:pt x="30909" y="23646"/>
                  </a:moveTo>
                  <a:lnTo>
                    <a:pt x="30909" y="23658"/>
                  </a:lnTo>
                  <a:cubicBezTo>
                    <a:pt x="30921" y="23682"/>
                    <a:pt x="30921" y="23706"/>
                    <a:pt x="30944" y="23718"/>
                  </a:cubicBezTo>
                  <a:cubicBezTo>
                    <a:pt x="30909" y="23742"/>
                    <a:pt x="30909" y="23753"/>
                    <a:pt x="30897" y="23777"/>
                  </a:cubicBezTo>
                  <a:lnTo>
                    <a:pt x="30897" y="23765"/>
                  </a:lnTo>
                  <a:lnTo>
                    <a:pt x="30897" y="23706"/>
                  </a:lnTo>
                  <a:cubicBezTo>
                    <a:pt x="30897" y="23694"/>
                    <a:pt x="30897" y="23658"/>
                    <a:pt x="30909" y="23646"/>
                  </a:cubicBezTo>
                  <a:close/>
                  <a:moveTo>
                    <a:pt x="31635" y="23777"/>
                  </a:moveTo>
                  <a:cubicBezTo>
                    <a:pt x="31635" y="23789"/>
                    <a:pt x="31623" y="23789"/>
                    <a:pt x="31623" y="23789"/>
                  </a:cubicBezTo>
                  <a:lnTo>
                    <a:pt x="31635" y="23777"/>
                  </a:lnTo>
                  <a:close/>
                  <a:moveTo>
                    <a:pt x="23019" y="23618"/>
                  </a:moveTo>
                  <a:lnTo>
                    <a:pt x="23019" y="23618"/>
                  </a:lnTo>
                  <a:cubicBezTo>
                    <a:pt x="22982" y="23698"/>
                    <a:pt x="22953" y="23764"/>
                    <a:pt x="22932" y="23813"/>
                  </a:cubicBezTo>
                  <a:cubicBezTo>
                    <a:pt x="22937" y="23808"/>
                    <a:pt x="22943" y="23803"/>
                    <a:pt x="22950" y="23799"/>
                  </a:cubicBezTo>
                  <a:lnTo>
                    <a:pt x="22950" y="23799"/>
                  </a:lnTo>
                  <a:cubicBezTo>
                    <a:pt x="22969" y="23753"/>
                    <a:pt x="22992" y="23692"/>
                    <a:pt x="23019" y="23618"/>
                  </a:cubicBezTo>
                  <a:close/>
                  <a:moveTo>
                    <a:pt x="28444" y="23813"/>
                  </a:moveTo>
                  <a:lnTo>
                    <a:pt x="28444" y="23813"/>
                  </a:lnTo>
                  <a:cubicBezTo>
                    <a:pt x="28420" y="23813"/>
                    <a:pt x="28408" y="23825"/>
                    <a:pt x="28408" y="23825"/>
                  </a:cubicBezTo>
                  <a:cubicBezTo>
                    <a:pt x="28420" y="23825"/>
                    <a:pt x="28420" y="23813"/>
                    <a:pt x="28444" y="23813"/>
                  </a:cubicBezTo>
                  <a:close/>
                  <a:moveTo>
                    <a:pt x="32314" y="23813"/>
                  </a:moveTo>
                  <a:cubicBezTo>
                    <a:pt x="32326" y="23813"/>
                    <a:pt x="32326" y="23813"/>
                    <a:pt x="32337" y="23825"/>
                  </a:cubicBezTo>
                  <a:cubicBezTo>
                    <a:pt x="32326" y="23825"/>
                    <a:pt x="32326" y="23813"/>
                    <a:pt x="32314" y="23813"/>
                  </a:cubicBezTo>
                  <a:close/>
                  <a:moveTo>
                    <a:pt x="32528" y="23646"/>
                  </a:moveTo>
                  <a:cubicBezTo>
                    <a:pt x="32576" y="23682"/>
                    <a:pt x="32611" y="23706"/>
                    <a:pt x="32635" y="23742"/>
                  </a:cubicBezTo>
                  <a:cubicBezTo>
                    <a:pt x="32647" y="23765"/>
                    <a:pt x="32647" y="23789"/>
                    <a:pt x="32647" y="23825"/>
                  </a:cubicBezTo>
                  <a:cubicBezTo>
                    <a:pt x="32623" y="23801"/>
                    <a:pt x="32587" y="23777"/>
                    <a:pt x="32552" y="23753"/>
                  </a:cubicBezTo>
                  <a:lnTo>
                    <a:pt x="32528" y="23742"/>
                  </a:lnTo>
                  <a:lnTo>
                    <a:pt x="32528" y="23706"/>
                  </a:lnTo>
                  <a:lnTo>
                    <a:pt x="32528" y="23646"/>
                  </a:lnTo>
                  <a:close/>
                  <a:moveTo>
                    <a:pt x="31040" y="23622"/>
                  </a:moveTo>
                  <a:lnTo>
                    <a:pt x="31040" y="23658"/>
                  </a:lnTo>
                  <a:cubicBezTo>
                    <a:pt x="31040" y="23718"/>
                    <a:pt x="31063" y="23777"/>
                    <a:pt x="31063" y="23837"/>
                  </a:cubicBezTo>
                  <a:cubicBezTo>
                    <a:pt x="31028" y="23789"/>
                    <a:pt x="31016" y="23753"/>
                    <a:pt x="30980" y="23694"/>
                  </a:cubicBezTo>
                  <a:cubicBezTo>
                    <a:pt x="30980" y="23670"/>
                    <a:pt x="31004" y="23670"/>
                    <a:pt x="31004" y="23658"/>
                  </a:cubicBezTo>
                  <a:lnTo>
                    <a:pt x="31040" y="23622"/>
                  </a:lnTo>
                  <a:close/>
                  <a:moveTo>
                    <a:pt x="33028" y="23634"/>
                  </a:moveTo>
                  <a:cubicBezTo>
                    <a:pt x="33052" y="23670"/>
                    <a:pt x="33088" y="23706"/>
                    <a:pt x="33123" y="23753"/>
                  </a:cubicBezTo>
                  <a:cubicBezTo>
                    <a:pt x="33111" y="23765"/>
                    <a:pt x="33111" y="23777"/>
                    <a:pt x="33111" y="23789"/>
                  </a:cubicBezTo>
                  <a:cubicBezTo>
                    <a:pt x="33111" y="23813"/>
                    <a:pt x="33099" y="23837"/>
                    <a:pt x="33099" y="23849"/>
                  </a:cubicBezTo>
                  <a:lnTo>
                    <a:pt x="33052" y="23718"/>
                  </a:lnTo>
                  <a:cubicBezTo>
                    <a:pt x="33040" y="23694"/>
                    <a:pt x="33040" y="23658"/>
                    <a:pt x="33028" y="23634"/>
                  </a:cubicBezTo>
                  <a:close/>
                  <a:moveTo>
                    <a:pt x="23442" y="23830"/>
                  </a:moveTo>
                  <a:lnTo>
                    <a:pt x="23432" y="23861"/>
                  </a:lnTo>
                  <a:cubicBezTo>
                    <a:pt x="23432" y="23861"/>
                    <a:pt x="23436" y="23850"/>
                    <a:pt x="23442" y="23830"/>
                  </a:cubicBezTo>
                  <a:close/>
                  <a:moveTo>
                    <a:pt x="29158" y="23634"/>
                  </a:moveTo>
                  <a:cubicBezTo>
                    <a:pt x="29158" y="23634"/>
                    <a:pt x="29170" y="23634"/>
                    <a:pt x="29170" y="23646"/>
                  </a:cubicBezTo>
                  <a:cubicBezTo>
                    <a:pt x="29194" y="23658"/>
                    <a:pt x="29218" y="23682"/>
                    <a:pt x="29230" y="23694"/>
                  </a:cubicBezTo>
                  <a:lnTo>
                    <a:pt x="29242" y="23694"/>
                  </a:lnTo>
                  <a:lnTo>
                    <a:pt x="29111" y="23777"/>
                  </a:lnTo>
                  <a:cubicBezTo>
                    <a:pt x="29075" y="23813"/>
                    <a:pt x="29039" y="23825"/>
                    <a:pt x="29004" y="23861"/>
                  </a:cubicBezTo>
                  <a:cubicBezTo>
                    <a:pt x="29004" y="23837"/>
                    <a:pt x="28992" y="23837"/>
                    <a:pt x="28992" y="23825"/>
                  </a:cubicBezTo>
                  <a:lnTo>
                    <a:pt x="29004" y="23813"/>
                  </a:lnTo>
                  <a:cubicBezTo>
                    <a:pt x="29039" y="23765"/>
                    <a:pt x="29075" y="23718"/>
                    <a:pt x="29111" y="23682"/>
                  </a:cubicBezTo>
                  <a:lnTo>
                    <a:pt x="29158" y="23634"/>
                  </a:lnTo>
                  <a:close/>
                  <a:moveTo>
                    <a:pt x="27230" y="23706"/>
                  </a:moveTo>
                  <a:cubicBezTo>
                    <a:pt x="27230" y="23718"/>
                    <a:pt x="27230" y="23718"/>
                    <a:pt x="27253" y="23742"/>
                  </a:cubicBezTo>
                  <a:cubicBezTo>
                    <a:pt x="27218" y="23777"/>
                    <a:pt x="27206" y="23825"/>
                    <a:pt x="27170" y="23872"/>
                  </a:cubicBezTo>
                  <a:lnTo>
                    <a:pt x="27134" y="23777"/>
                  </a:lnTo>
                  <a:cubicBezTo>
                    <a:pt x="27158" y="23753"/>
                    <a:pt x="27206" y="23742"/>
                    <a:pt x="27230" y="23706"/>
                  </a:cubicBezTo>
                  <a:close/>
                  <a:moveTo>
                    <a:pt x="31123" y="23742"/>
                  </a:moveTo>
                  <a:cubicBezTo>
                    <a:pt x="31123" y="23753"/>
                    <a:pt x="31135" y="23765"/>
                    <a:pt x="31135" y="23777"/>
                  </a:cubicBezTo>
                  <a:cubicBezTo>
                    <a:pt x="31135" y="23801"/>
                    <a:pt x="31147" y="23813"/>
                    <a:pt x="31147" y="23813"/>
                  </a:cubicBezTo>
                  <a:cubicBezTo>
                    <a:pt x="31135" y="23837"/>
                    <a:pt x="31135" y="23872"/>
                    <a:pt x="31123" y="23896"/>
                  </a:cubicBezTo>
                  <a:lnTo>
                    <a:pt x="31123" y="23742"/>
                  </a:lnTo>
                  <a:close/>
                  <a:moveTo>
                    <a:pt x="31429" y="23626"/>
                  </a:moveTo>
                  <a:cubicBezTo>
                    <a:pt x="31432" y="23634"/>
                    <a:pt x="31438" y="23640"/>
                    <a:pt x="31444" y="23646"/>
                  </a:cubicBezTo>
                  <a:cubicBezTo>
                    <a:pt x="31444" y="23658"/>
                    <a:pt x="31456" y="23670"/>
                    <a:pt x="31456" y="23694"/>
                  </a:cubicBezTo>
                  <a:cubicBezTo>
                    <a:pt x="31444" y="23718"/>
                    <a:pt x="31444" y="23765"/>
                    <a:pt x="31433" y="23789"/>
                  </a:cubicBezTo>
                  <a:cubicBezTo>
                    <a:pt x="31433" y="23813"/>
                    <a:pt x="31421" y="23825"/>
                    <a:pt x="31421" y="23849"/>
                  </a:cubicBezTo>
                  <a:cubicBezTo>
                    <a:pt x="31397" y="23872"/>
                    <a:pt x="31385" y="23884"/>
                    <a:pt x="31385" y="23908"/>
                  </a:cubicBezTo>
                  <a:cubicBezTo>
                    <a:pt x="31385" y="23884"/>
                    <a:pt x="31385" y="23872"/>
                    <a:pt x="31397" y="23837"/>
                  </a:cubicBezTo>
                  <a:cubicBezTo>
                    <a:pt x="31418" y="23772"/>
                    <a:pt x="31420" y="23708"/>
                    <a:pt x="31429" y="23626"/>
                  </a:cubicBezTo>
                  <a:close/>
                  <a:moveTo>
                    <a:pt x="28825" y="23658"/>
                  </a:moveTo>
                  <a:cubicBezTo>
                    <a:pt x="28861" y="23718"/>
                    <a:pt x="28897" y="23777"/>
                    <a:pt x="28932" y="23837"/>
                  </a:cubicBezTo>
                  <a:cubicBezTo>
                    <a:pt x="28920" y="23872"/>
                    <a:pt x="28897" y="23884"/>
                    <a:pt x="28885" y="23920"/>
                  </a:cubicBezTo>
                  <a:lnTo>
                    <a:pt x="28873" y="23896"/>
                  </a:lnTo>
                  <a:cubicBezTo>
                    <a:pt x="28825" y="23837"/>
                    <a:pt x="28777" y="23777"/>
                    <a:pt x="28718" y="23706"/>
                  </a:cubicBezTo>
                  <a:cubicBezTo>
                    <a:pt x="28754" y="23694"/>
                    <a:pt x="28777" y="23682"/>
                    <a:pt x="28825" y="23658"/>
                  </a:cubicBezTo>
                  <a:close/>
                  <a:moveTo>
                    <a:pt x="28956" y="23884"/>
                  </a:moveTo>
                  <a:cubicBezTo>
                    <a:pt x="28944" y="23896"/>
                    <a:pt x="28932" y="23920"/>
                    <a:pt x="28920" y="23920"/>
                  </a:cubicBezTo>
                  <a:cubicBezTo>
                    <a:pt x="28932" y="23896"/>
                    <a:pt x="28944" y="23884"/>
                    <a:pt x="28956" y="23884"/>
                  </a:cubicBezTo>
                  <a:close/>
                  <a:moveTo>
                    <a:pt x="31575" y="23861"/>
                  </a:moveTo>
                  <a:cubicBezTo>
                    <a:pt x="31575" y="23861"/>
                    <a:pt x="31575" y="23872"/>
                    <a:pt x="31599" y="23872"/>
                  </a:cubicBezTo>
                  <a:cubicBezTo>
                    <a:pt x="31599" y="23884"/>
                    <a:pt x="31575" y="23896"/>
                    <a:pt x="31575" y="23920"/>
                  </a:cubicBezTo>
                  <a:cubicBezTo>
                    <a:pt x="31575" y="23896"/>
                    <a:pt x="31575" y="23884"/>
                    <a:pt x="31564" y="23884"/>
                  </a:cubicBezTo>
                  <a:cubicBezTo>
                    <a:pt x="31564" y="23872"/>
                    <a:pt x="31575" y="23872"/>
                    <a:pt x="31575" y="23861"/>
                  </a:cubicBezTo>
                  <a:close/>
                  <a:moveTo>
                    <a:pt x="39612" y="23884"/>
                  </a:moveTo>
                  <a:lnTo>
                    <a:pt x="39612" y="23884"/>
                  </a:lnTo>
                  <a:cubicBezTo>
                    <a:pt x="39624" y="23920"/>
                    <a:pt x="39648" y="23932"/>
                    <a:pt x="39648" y="23932"/>
                  </a:cubicBezTo>
                  <a:cubicBezTo>
                    <a:pt x="39648" y="23932"/>
                    <a:pt x="39648" y="23920"/>
                    <a:pt x="39612" y="23884"/>
                  </a:cubicBezTo>
                  <a:close/>
                  <a:moveTo>
                    <a:pt x="32135" y="23944"/>
                  </a:moveTo>
                  <a:cubicBezTo>
                    <a:pt x="32127" y="23948"/>
                    <a:pt x="32122" y="23949"/>
                    <a:pt x="32119" y="23949"/>
                  </a:cubicBezTo>
                  <a:cubicBezTo>
                    <a:pt x="32114" y="23949"/>
                    <a:pt x="32119" y="23944"/>
                    <a:pt x="32135" y="23944"/>
                  </a:cubicBezTo>
                  <a:close/>
                  <a:moveTo>
                    <a:pt x="31337" y="23527"/>
                  </a:moveTo>
                  <a:lnTo>
                    <a:pt x="31337" y="23575"/>
                  </a:lnTo>
                  <a:lnTo>
                    <a:pt x="31337" y="23825"/>
                  </a:lnTo>
                  <a:cubicBezTo>
                    <a:pt x="31337" y="23872"/>
                    <a:pt x="31337" y="23932"/>
                    <a:pt x="31325" y="23968"/>
                  </a:cubicBezTo>
                  <a:cubicBezTo>
                    <a:pt x="31302" y="23896"/>
                    <a:pt x="31266" y="23825"/>
                    <a:pt x="31242" y="23765"/>
                  </a:cubicBezTo>
                  <a:cubicBezTo>
                    <a:pt x="31266" y="23706"/>
                    <a:pt x="31278" y="23658"/>
                    <a:pt x="31302" y="23622"/>
                  </a:cubicBezTo>
                  <a:cubicBezTo>
                    <a:pt x="31314" y="23587"/>
                    <a:pt x="31314" y="23563"/>
                    <a:pt x="31325" y="23539"/>
                  </a:cubicBezTo>
                  <a:cubicBezTo>
                    <a:pt x="31325" y="23539"/>
                    <a:pt x="31325" y="23527"/>
                    <a:pt x="31337" y="23527"/>
                  </a:cubicBezTo>
                  <a:close/>
                  <a:moveTo>
                    <a:pt x="32278" y="23920"/>
                  </a:moveTo>
                  <a:cubicBezTo>
                    <a:pt x="32290" y="23920"/>
                    <a:pt x="32314" y="23932"/>
                    <a:pt x="32326" y="23932"/>
                  </a:cubicBezTo>
                  <a:cubicBezTo>
                    <a:pt x="32337" y="23932"/>
                    <a:pt x="32337" y="23944"/>
                    <a:pt x="32349" y="23944"/>
                  </a:cubicBezTo>
                  <a:lnTo>
                    <a:pt x="32349" y="23992"/>
                  </a:lnTo>
                  <a:lnTo>
                    <a:pt x="32326" y="23956"/>
                  </a:lnTo>
                  <a:lnTo>
                    <a:pt x="32278" y="23920"/>
                  </a:lnTo>
                  <a:close/>
                  <a:moveTo>
                    <a:pt x="23301" y="23992"/>
                  </a:moveTo>
                  <a:cubicBezTo>
                    <a:pt x="23290" y="23992"/>
                    <a:pt x="23289" y="24000"/>
                    <a:pt x="23281" y="24003"/>
                  </a:cubicBezTo>
                  <a:lnTo>
                    <a:pt x="23281" y="24003"/>
                  </a:lnTo>
                  <a:cubicBezTo>
                    <a:pt x="23286" y="24002"/>
                    <a:pt x="23293" y="23999"/>
                    <a:pt x="23301" y="23992"/>
                  </a:cubicBezTo>
                  <a:close/>
                  <a:moveTo>
                    <a:pt x="23281" y="24003"/>
                  </a:moveTo>
                  <a:cubicBezTo>
                    <a:pt x="23278" y="24003"/>
                    <a:pt x="23277" y="24003"/>
                    <a:pt x="23277" y="24003"/>
                  </a:cubicBezTo>
                  <a:cubicBezTo>
                    <a:pt x="23278" y="24003"/>
                    <a:pt x="23280" y="24003"/>
                    <a:pt x="23281" y="24003"/>
                  </a:cubicBezTo>
                  <a:close/>
                  <a:moveTo>
                    <a:pt x="23952" y="23903"/>
                  </a:moveTo>
                  <a:lnTo>
                    <a:pt x="23952" y="23903"/>
                  </a:lnTo>
                  <a:cubicBezTo>
                    <a:pt x="23929" y="23965"/>
                    <a:pt x="23920" y="24003"/>
                    <a:pt x="23920" y="24003"/>
                  </a:cubicBezTo>
                  <a:cubicBezTo>
                    <a:pt x="23920" y="24003"/>
                    <a:pt x="23932" y="23967"/>
                    <a:pt x="23952" y="23903"/>
                  </a:cubicBezTo>
                  <a:close/>
                  <a:moveTo>
                    <a:pt x="32135" y="23944"/>
                  </a:moveTo>
                  <a:cubicBezTo>
                    <a:pt x="32159" y="23956"/>
                    <a:pt x="32171" y="23992"/>
                    <a:pt x="32206" y="24003"/>
                  </a:cubicBezTo>
                  <a:cubicBezTo>
                    <a:pt x="32171" y="23992"/>
                    <a:pt x="32147" y="23980"/>
                    <a:pt x="32135" y="23944"/>
                  </a:cubicBezTo>
                  <a:close/>
                  <a:moveTo>
                    <a:pt x="29539" y="23956"/>
                  </a:moveTo>
                  <a:lnTo>
                    <a:pt x="29539" y="24003"/>
                  </a:lnTo>
                  <a:cubicBezTo>
                    <a:pt x="29528" y="24003"/>
                    <a:pt x="29528" y="24003"/>
                    <a:pt x="29516" y="24015"/>
                  </a:cubicBezTo>
                  <a:cubicBezTo>
                    <a:pt x="29528" y="23992"/>
                    <a:pt x="29539" y="23980"/>
                    <a:pt x="29539" y="23956"/>
                  </a:cubicBezTo>
                  <a:close/>
                  <a:moveTo>
                    <a:pt x="31194" y="23896"/>
                  </a:moveTo>
                  <a:cubicBezTo>
                    <a:pt x="31206" y="23944"/>
                    <a:pt x="31218" y="23980"/>
                    <a:pt x="31254" y="24015"/>
                  </a:cubicBezTo>
                  <a:cubicBezTo>
                    <a:pt x="31218" y="24003"/>
                    <a:pt x="31194" y="23992"/>
                    <a:pt x="31159" y="23956"/>
                  </a:cubicBezTo>
                  <a:cubicBezTo>
                    <a:pt x="31183" y="23944"/>
                    <a:pt x="31183" y="23920"/>
                    <a:pt x="31194" y="23896"/>
                  </a:cubicBezTo>
                  <a:close/>
                  <a:moveTo>
                    <a:pt x="31361" y="24003"/>
                  </a:moveTo>
                  <a:cubicBezTo>
                    <a:pt x="31373" y="24003"/>
                    <a:pt x="31373" y="24015"/>
                    <a:pt x="31361" y="24039"/>
                  </a:cubicBezTo>
                  <a:lnTo>
                    <a:pt x="31361" y="24003"/>
                  </a:lnTo>
                  <a:close/>
                  <a:moveTo>
                    <a:pt x="32945" y="23944"/>
                  </a:moveTo>
                  <a:lnTo>
                    <a:pt x="32945" y="23944"/>
                  </a:lnTo>
                  <a:cubicBezTo>
                    <a:pt x="32968" y="23968"/>
                    <a:pt x="32968" y="24003"/>
                    <a:pt x="32980" y="24039"/>
                  </a:cubicBezTo>
                  <a:cubicBezTo>
                    <a:pt x="32980" y="24039"/>
                    <a:pt x="32957" y="24039"/>
                    <a:pt x="32957" y="24015"/>
                  </a:cubicBezTo>
                  <a:cubicBezTo>
                    <a:pt x="32945" y="23992"/>
                    <a:pt x="32945" y="23956"/>
                    <a:pt x="32945" y="23944"/>
                  </a:cubicBezTo>
                  <a:close/>
                  <a:moveTo>
                    <a:pt x="22638" y="24030"/>
                  </a:moveTo>
                  <a:lnTo>
                    <a:pt x="22638" y="24030"/>
                  </a:lnTo>
                  <a:cubicBezTo>
                    <a:pt x="22627" y="24040"/>
                    <a:pt x="22622" y="24051"/>
                    <a:pt x="22622" y="24051"/>
                  </a:cubicBezTo>
                  <a:lnTo>
                    <a:pt x="22638" y="24030"/>
                  </a:lnTo>
                  <a:close/>
                  <a:moveTo>
                    <a:pt x="31542" y="23951"/>
                  </a:moveTo>
                  <a:cubicBezTo>
                    <a:pt x="31545" y="23951"/>
                    <a:pt x="31552" y="23962"/>
                    <a:pt x="31552" y="23980"/>
                  </a:cubicBezTo>
                  <a:cubicBezTo>
                    <a:pt x="31552" y="23992"/>
                    <a:pt x="31552" y="23992"/>
                    <a:pt x="31540" y="24003"/>
                  </a:cubicBezTo>
                  <a:cubicBezTo>
                    <a:pt x="31540" y="24015"/>
                    <a:pt x="31516" y="24039"/>
                    <a:pt x="31516" y="24051"/>
                  </a:cubicBezTo>
                  <a:lnTo>
                    <a:pt x="31516" y="23980"/>
                  </a:lnTo>
                  <a:lnTo>
                    <a:pt x="31540" y="23956"/>
                  </a:lnTo>
                  <a:cubicBezTo>
                    <a:pt x="31540" y="23953"/>
                    <a:pt x="31541" y="23951"/>
                    <a:pt x="31542" y="23951"/>
                  </a:cubicBezTo>
                  <a:close/>
                  <a:moveTo>
                    <a:pt x="32504" y="23825"/>
                  </a:moveTo>
                  <a:cubicBezTo>
                    <a:pt x="32552" y="23837"/>
                    <a:pt x="32576" y="23872"/>
                    <a:pt x="32611" y="23884"/>
                  </a:cubicBezTo>
                  <a:cubicBezTo>
                    <a:pt x="32623" y="23896"/>
                    <a:pt x="32635" y="23896"/>
                    <a:pt x="32659" y="23920"/>
                  </a:cubicBezTo>
                  <a:cubicBezTo>
                    <a:pt x="32659" y="23944"/>
                    <a:pt x="32683" y="23992"/>
                    <a:pt x="32683" y="24015"/>
                  </a:cubicBezTo>
                  <a:lnTo>
                    <a:pt x="32683" y="24051"/>
                  </a:lnTo>
                  <a:lnTo>
                    <a:pt x="32659" y="24027"/>
                  </a:lnTo>
                  <a:cubicBezTo>
                    <a:pt x="32647" y="24015"/>
                    <a:pt x="32635" y="23992"/>
                    <a:pt x="32611" y="23968"/>
                  </a:cubicBezTo>
                  <a:cubicBezTo>
                    <a:pt x="32587" y="23956"/>
                    <a:pt x="32564" y="23932"/>
                    <a:pt x="32552" y="23896"/>
                  </a:cubicBezTo>
                  <a:lnTo>
                    <a:pt x="32504" y="23849"/>
                  </a:lnTo>
                  <a:lnTo>
                    <a:pt x="32504" y="23825"/>
                  </a:lnTo>
                  <a:close/>
                  <a:moveTo>
                    <a:pt x="30956" y="23753"/>
                  </a:moveTo>
                  <a:cubicBezTo>
                    <a:pt x="30980" y="23813"/>
                    <a:pt x="31028" y="23872"/>
                    <a:pt x="31063" y="23896"/>
                  </a:cubicBezTo>
                  <a:lnTo>
                    <a:pt x="31063" y="23932"/>
                  </a:lnTo>
                  <a:lnTo>
                    <a:pt x="31063" y="24015"/>
                  </a:lnTo>
                  <a:cubicBezTo>
                    <a:pt x="31040" y="24039"/>
                    <a:pt x="31040" y="24051"/>
                    <a:pt x="31028" y="24075"/>
                  </a:cubicBezTo>
                  <a:lnTo>
                    <a:pt x="30944" y="23944"/>
                  </a:lnTo>
                  <a:lnTo>
                    <a:pt x="30897" y="23813"/>
                  </a:lnTo>
                  <a:cubicBezTo>
                    <a:pt x="30921" y="23813"/>
                    <a:pt x="30944" y="23777"/>
                    <a:pt x="30956" y="23753"/>
                  </a:cubicBezTo>
                  <a:close/>
                  <a:moveTo>
                    <a:pt x="34100" y="23753"/>
                  </a:moveTo>
                  <a:cubicBezTo>
                    <a:pt x="34195" y="23753"/>
                    <a:pt x="34302" y="23753"/>
                    <a:pt x="34421" y="23765"/>
                  </a:cubicBezTo>
                  <a:lnTo>
                    <a:pt x="34481" y="23765"/>
                  </a:lnTo>
                  <a:cubicBezTo>
                    <a:pt x="34600" y="23825"/>
                    <a:pt x="34695" y="23884"/>
                    <a:pt x="34778" y="23944"/>
                  </a:cubicBezTo>
                  <a:cubicBezTo>
                    <a:pt x="34850" y="23992"/>
                    <a:pt x="34909" y="24039"/>
                    <a:pt x="34969" y="24075"/>
                  </a:cubicBezTo>
                  <a:lnTo>
                    <a:pt x="34838" y="24027"/>
                  </a:lnTo>
                  <a:cubicBezTo>
                    <a:pt x="34766" y="24003"/>
                    <a:pt x="34671" y="23992"/>
                    <a:pt x="34600" y="23968"/>
                  </a:cubicBezTo>
                  <a:lnTo>
                    <a:pt x="34373" y="23932"/>
                  </a:lnTo>
                  <a:cubicBezTo>
                    <a:pt x="34302" y="23908"/>
                    <a:pt x="34242" y="23896"/>
                    <a:pt x="34171" y="23884"/>
                  </a:cubicBezTo>
                  <a:cubicBezTo>
                    <a:pt x="34111" y="23872"/>
                    <a:pt x="34064" y="23872"/>
                    <a:pt x="34004" y="23849"/>
                  </a:cubicBezTo>
                  <a:cubicBezTo>
                    <a:pt x="33992" y="23825"/>
                    <a:pt x="33957" y="23789"/>
                    <a:pt x="33933" y="23753"/>
                  </a:cubicBezTo>
                  <a:close/>
                  <a:moveTo>
                    <a:pt x="25956" y="23527"/>
                  </a:moveTo>
                  <a:cubicBezTo>
                    <a:pt x="25968" y="23575"/>
                    <a:pt x="26003" y="23634"/>
                    <a:pt x="26027" y="23694"/>
                  </a:cubicBezTo>
                  <a:cubicBezTo>
                    <a:pt x="26039" y="23742"/>
                    <a:pt x="26039" y="23789"/>
                    <a:pt x="26063" y="23861"/>
                  </a:cubicBezTo>
                  <a:cubicBezTo>
                    <a:pt x="26075" y="23932"/>
                    <a:pt x="26087" y="24003"/>
                    <a:pt x="26099" y="24099"/>
                  </a:cubicBezTo>
                  <a:cubicBezTo>
                    <a:pt x="26075" y="24039"/>
                    <a:pt x="26039" y="23980"/>
                    <a:pt x="26027" y="23920"/>
                  </a:cubicBezTo>
                  <a:cubicBezTo>
                    <a:pt x="26003" y="23837"/>
                    <a:pt x="25968" y="23753"/>
                    <a:pt x="25944" y="23682"/>
                  </a:cubicBezTo>
                  <a:lnTo>
                    <a:pt x="25944" y="23658"/>
                  </a:lnTo>
                  <a:lnTo>
                    <a:pt x="25944" y="23646"/>
                  </a:lnTo>
                  <a:cubicBezTo>
                    <a:pt x="25944" y="23599"/>
                    <a:pt x="25956" y="23575"/>
                    <a:pt x="25956" y="23527"/>
                  </a:cubicBezTo>
                  <a:close/>
                  <a:moveTo>
                    <a:pt x="28694" y="23718"/>
                  </a:moveTo>
                  <a:cubicBezTo>
                    <a:pt x="28742" y="23777"/>
                    <a:pt x="28801" y="23861"/>
                    <a:pt x="28861" y="23896"/>
                  </a:cubicBezTo>
                  <a:lnTo>
                    <a:pt x="28885" y="23932"/>
                  </a:lnTo>
                  <a:cubicBezTo>
                    <a:pt x="28873" y="23944"/>
                    <a:pt x="28873" y="23980"/>
                    <a:pt x="28861" y="23992"/>
                  </a:cubicBezTo>
                  <a:lnTo>
                    <a:pt x="28825" y="24015"/>
                  </a:lnTo>
                  <a:cubicBezTo>
                    <a:pt x="28801" y="24051"/>
                    <a:pt x="28754" y="24075"/>
                    <a:pt x="28718" y="24111"/>
                  </a:cubicBezTo>
                  <a:lnTo>
                    <a:pt x="28635" y="23980"/>
                  </a:lnTo>
                  <a:cubicBezTo>
                    <a:pt x="28599" y="23920"/>
                    <a:pt x="28575" y="23872"/>
                    <a:pt x="28539" y="23813"/>
                  </a:cubicBezTo>
                  <a:lnTo>
                    <a:pt x="28539" y="23789"/>
                  </a:lnTo>
                  <a:lnTo>
                    <a:pt x="28635" y="23753"/>
                  </a:lnTo>
                  <a:cubicBezTo>
                    <a:pt x="28647" y="23753"/>
                    <a:pt x="28682" y="23730"/>
                    <a:pt x="28694" y="23718"/>
                  </a:cubicBezTo>
                  <a:close/>
                  <a:moveTo>
                    <a:pt x="30599" y="23706"/>
                  </a:moveTo>
                  <a:cubicBezTo>
                    <a:pt x="30623" y="23742"/>
                    <a:pt x="30647" y="23777"/>
                    <a:pt x="30671" y="23813"/>
                  </a:cubicBezTo>
                  <a:cubicBezTo>
                    <a:pt x="30682" y="23825"/>
                    <a:pt x="30706" y="23837"/>
                    <a:pt x="30706" y="23861"/>
                  </a:cubicBezTo>
                  <a:lnTo>
                    <a:pt x="30742" y="23896"/>
                  </a:lnTo>
                  <a:cubicBezTo>
                    <a:pt x="30766" y="23920"/>
                    <a:pt x="30778" y="23932"/>
                    <a:pt x="30778" y="23944"/>
                  </a:cubicBezTo>
                  <a:cubicBezTo>
                    <a:pt x="30766" y="23956"/>
                    <a:pt x="30766" y="23980"/>
                    <a:pt x="30742" y="23992"/>
                  </a:cubicBezTo>
                  <a:cubicBezTo>
                    <a:pt x="30718" y="24039"/>
                    <a:pt x="30706" y="24063"/>
                    <a:pt x="30671" y="24111"/>
                  </a:cubicBezTo>
                  <a:cubicBezTo>
                    <a:pt x="30647" y="24003"/>
                    <a:pt x="30599" y="23896"/>
                    <a:pt x="30563" y="23813"/>
                  </a:cubicBezTo>
                  <a:lnTo>
                    <a:pt x="30563" y="23801"/>
                  </a:lnTo>
                  <a:cubicBezTo>
                    <a:pt x="30587" y="23765"/>
                    <a:pt x="30587" y="23742"/>
                    <a:pt x="30599" y="23706"/>
                  </a:cubicBezTo>
                  <a:close/>
                  <a:moveTo>
                    <a:pt x="29516" y="23694"/>
                  </a:moveTo>
                  <a:cubicBezTo>
                    <a:pt x="29468" y="23765"/>
                    <a:pt x="29420" y="23837"/>
                    <a:pt x="29361" y="23920"/>
                  </a:cubicBezTo>
                  <a:cubicBezTo>
                    <a:pt x="29313" y="23968"/>
                    <a:pt x="29289" y="24039"/>
                    <a:pt x="29242" y="24087"/>
                  </a:cubicBezTo>
                  <a:cubicBezTo>
                    <a:pt x="29242" y="24087"/>
                    <a:pt x="29230" y="24087"/>
                    <a:pt x="29230" y="24111"/>
                  </a:cubicBezTo>
                  <a:cubicBezTo>
                    <a:pt x="29218" y="24111"/>
                    <a:pt x="29218" y="24123"/>
                    <a:pt x="29194" y="24123"/>
                  </a:cubicBezTo>
                  <a:cubicBezTo>
                    <a:pt x="29182" y="24099"/>
                    <a:pt x="29158" y="24063"/>
                    <a:pt x="29135" y="24039"/>
                  </a:cubicBezTo>
                  <a:cubicBezTo>
                    <a:pt x="29111" y="24003"/>
                    <a:pt x="29099" y="23956"/>
                    <a:pt x="29063" y="23920"/>
                  </a:cubicBezTo>
                  <a:cubicBezTo>
                    <a:pt x="29099" y="23896"/>
                    <a:pt x="29135" y="23872"/>
                    <a:pt x="29170" y="23861"/>
                  </a:cubicBezTo>
                  <a:cubicBezTo>
                    <a:pt x="29278" y="23801"/>
                    <a:pt x="29397" y="23742"/>
                    <a:pt x="29480" y="23694"/>
                  </a:cubicBezTo>
                  <a:cubicBezTo>
                    <a:pt x="29484" y="23698"/>
                    <a:pt x="29487" y="23699"/>
                    <a:pt x="29489" y="23699"/>
                  </a:cubicBezTo>
                  <a:cubicBezTo>
                    <a:pt x="29494" y="23699"/>
                    <a:pt x="29500" y="23694"/>
                    <a:pt x="29516" y="23694"/>
                  </a:cubicBezTo>
                  <a:close/>
                  <a:moveTo>
                    <a:pt x="32504" y="23932"/>
                  </a:moveTo>
                  <a:lnTo>
                    <a:pt x="32516" y="23944"/>
                  </a:lnTo>
                  <a:cubicBezTo>
                    <a:pt x="32552" y="23956"/>
                    <a:pt x="32564" y="23992"/>
                    <a:pt x="32587" y="24003"/>
                  </a:cubicBezTo>
                  <a:cubicBezTo>
                    <a:pt x="32623" y="24015"/>
                    <a:pt x="32635" y="24039"/>
                    <a:pt x="32647" y="24063"/>
                  </a:cubicBezTo>
                  <a:lnTo>
                    <a:pt x="32683" y="24087"/>
                  </a:lnTo>
                  <a:lnTo>
                    <a:pt x="32683" y="24123"/>
                  </a:lnTo>
                  <a:lnTo>
                    <a:pt x="32623" y="24063"/>
                  </a:lnTo>
                  <a:cubicBezTo>
                    <a:pt x="32587" y="24039"/>
                    <a:pt x="32564" y="24015"/>
                    <a:pt x="32552" y="23992"/>
                  </a:cubicBezTo>
                  <a:cubicBezTo>
                    <a:pt x="32528" y="23956"/>
                    <a:pt x="32516" y="23944"/>
                    <a:pt x="32504" y="23932"/>
                  </a:cubicBezTo>
                  <a:close/>
                  <a:moveTo>
                    <a:pt x="31087" y="24075"/>
                  </a:moveTo>
                  <a:lnTo>
                    <a:pt x="31087" y="24134"/>
                  </a:lnTo>
                  <a:cubicBezTo>
                    <a:pt x="31087" y="24123"/>
                    <a:pt x="31075" y="24123"/>
                    <a:pt x="31075" y="24111"/>
                  </a:cubicBezTo>
                  <a:lnTo>
                    <a:pt x="31075" y="24087"/>
                  </a:lnTo>
                  <a:cubicBezTo>
                    <a:pt x="31075" y="24087"/>
                    <a:pt x="31075" y="24075"/>
                    <a:pt x="31087" y="24075"/>
                  </a:cubicBezTo>
                  <a:close/>
                  <a:moveTo>
                    <a:pt x="28063" y="24039"/>
                  </a:moveTo>
                  <a:cubicBezTo>
                    <a:pt x="28087" y="24075"/>
                    <a:pt x="28099" y="24111"/>
                    <a:pt x="28111" y="24158"/>
                  </a:cubicBezTo>
                  <a:cubicBezTo>
                    <a:pt x="28099" y="24123"/>
                    <a:pt x="28063" y="24099"/>
                    <a:pt x="28051" y="24063"/>
                  </a:cubicBezTo>
                  <a:cubicBezTo>
                    <a:pt x="28051" y="24051"/>
                    <a:pt x="28051" y="24051"/>
                    <a:pt x="28063" y="24039"/>
                  </a:cubicBezTo>
                  <a:close/>
                  <a:moveTo>
                    <a:pt x="28301" y="23599"/>
                  </a:moveTo>
                  <a:cubicBezTo>
                    <a:pt x="28325" y="23622"/>
                    <a:pt x="28337" y="23646"/>
                    <a:pt x="28349" y="23682"/>
                  </a:cubicBezTo>
                  <a:lnTo>
                    <a:pt x="28444" y="23813"/>
                  </a:lnTo>
                  <a:cubicBezTo>
                    <a:pt x="28456" y="23813"/>
                    <a:pt x="28456" y="23825"/>
                    <a:pt x="28456" y="23825"/>
                  </a:cubicBezTo>
                  <a:cubicBezTo>
                    <a:pt x="28480" y="23884"/>
                    <a:pt x="28527" y="23932"/>
                    <a:pt x="28563" y="23992"/>
                  </a:cubicBezTo>
                  <a:cubicBezTo>
                    <a:pt x="28587" y="24039"/>
                    <a:pt x="28623" y="24075"/>
                    <a:pt x="28658" y="24123"/>
                  </a:cubicBezTo>
                  <a:lnTo>
                    <a:pt x="28635" y="24158"/>
                  </a:lnTo>
                  <a:cubicBezTo>
                    <a:pt x="28599" y="24123"/>
                    <a:pt x="28587" y="24075"/>
                    <a:pt x="28563" y="24051"/>
                  </a:cubicBezTo>
                  <a:cubicBezTo>
                    <a:pt x="28516" y="23980"/>
                    <a:pt x="28456" y="23896"/>
                    <a:pt x="28408" y="23825"/>
                  </a:cubicBezTo>
                  <a:cubicBezTo>
                    <a:pt x="28396" y="23813"/>
                    <a:pt x="28385" y="23801"/>
                    <a:pt x="28385" y="23777"/>
                  </a:cubicBezTo>
                  <a:lnTo>
                    <a:pt x="28289" y="23646"/>
                  </a:lnTo>
                  <a:cubicBezTo>
                    <a:pt x="28289" y="23634"/>
                    <a:pt x="28301" y="23622"/>
                    <a:pt x="28301" y="23599"/>
                  </a:cubicBezTo>
                  <a:close/>
                  <a:moveTo>
                    <a:pt x="32135" y="24111"/>
                  </a:moveTo>
                  <a:cubicBezTo>
                    <a:pt x="32147" y="24111"/>
                    <a:pt x="32147" y="24123"/>
                    <a:pt x="32159" y="24123"/>
                  </a:cubicBezTo>
                  <a:cubicBezTo>
                    <a:pt x="32159" y="24134"/>
                    <a:pt x="32147" y="24134"/>
                    <a:pt x="32147" y="24158"/>
                  </a:cubicBezTo>
                  <a:cubicBezTo>
                    <a:pt x="32147" y="24134"/>
                    <a:pt x="32135" y="24123"/>
                    <a:pt x="32135" y="24111"/>
                  </a:cubicBezTo>
                  <a:close/>
                  <a:moveTo>
                    <a:pt x="32968" y="24039"/>
                  </a:moveTo>
                  <a:cubicBezTo>
                    <a:pt x="32980" y="24039"/>
                    <a:pt x="32980" y="24039"/>
                    <a:pt x="32992" y="24051"/>
                  </a:cubicBezTo>
                  <a:cubicBezTo>
                    <a:pt x="32992" y="24063"/>
                    <a:pt x="32992" y="24063"/>
                    <a:pt x="33004" y="24075"/>
                  </a:cubicBezTo>
                  <a:cubicBezTo>
                    <a:pt x="33028" y="24111"/>
                    <a:pt x="33028" y="24134"/>
                    <a:pt x="33040" y="24170"/>
                  </a:cubicBezTo>
                  <a:cubicBezTo>
                    <a:pt x="33028" y="24158"/>
                    <a:pt x="33004" y="24123"/>
                    <a:pt x="32992" y="24111"/>
                  </a:cubicBezTo>
                  <a:cubicBezTo>
                    <a:pt x="32992" y="24099"/>
                    <a:pt x="32980" y="24099"/>
                    <a:pt x="32980" y="24075"/>
                  </a:cubicBezTo>
                  <a:cubicBezTo>
                    <a:pt x="32968" y="24063"/>
                    <a:pt x="32968" y="24051"/>
                    <a:pt x="32968" y="24039"/>
                  </a:cubicBezTo>
                  <a:close/>
                  <a:moveTo>
                    <a:pt x="26670" y="23051"/>
                  </a:moveTo>
                  <a:cubicBezTo>
                    <a:pt x="26694" y="23158"/>
                    <a:pt x="26742" y="23241"/>
                    <a:pt x="26801" y="23337"/>
                  </a:cubicBezTo>
                  <a:cubicBezTo>
                    <a:pt x="26896" y="23480"/>
                    <a:pt x="26980" y="23646"/>
                    <a:pt x="27075" y="23777"/>
                  </a:cubicBezTo>
                  <a:cubicBezTo>
                    <a:pt x="27051" y="23801"/>
                    <a:pt x="27039" y="23813"/>
                    <a:pt x="27027" y="23813"/>
                  </a:cubicBezTo>
                  <a:cubicBezTo>
                    <a:pt x="26992" y="23825"/>
                    <a:pt x="26980" y="23837"/>
                    <a:pt x="26968" y="23861"/>
                  </a:cubicBezTo>
                  <a:cubicBezTo>
                    <a:pt x="26956" y="23872"/>
                    <a:pt x="26920" y="23884"/>
                    <a:pt x="26908" y="23896"/>
                  </a:cubicBezTo>
                  <a:cubicBezTo>
                    <a:pt x="26896" y="23920"/>
                    <a:pt x="26872" y="23920"/>
                    <a:pt x="26861" y="23932"/>
                  </a:cubicBezTo>
                  <a:cubicBezTo>
                    <a:pt x="26872" y="23932"/>
                    <a:pt x="26896" y="23908"/>
                    <a:pt x="26908" y="23908"/>
                  </a:cubicBezTo>
                  <a:cubicBezTo>
                    <a:pt x="26920" y="23896"/>
                    <a:pt x="26956" y="23896"/>
                    <a:pt x="26968" y="23884"/>
                  </a:cubicBezTo>
                  <a:cubicBezTo>
                    <a:pt x="26992" y="23872"/>
                    <a:pt x="27015" y="23849"/>
                    <a:pt x="27039" y="23837"/>
                  </a:cubicBezTo>
                  <a:cubicBezTo>
                    <a:pt x="27051" y="23825"/>
                    <a:pt x="27075" y="23825"/>
                    <a:pt x="27087" y="23813"/>
                  </a:cubicBezTo>
                  <a:cubicBezTo>
                    <a:pt x="27111" y="23837"/>
                    <a:pt x="27134" y="23884"/>
                    <a:pt x="27146" y="23908"/>
                  </a:cubicBezTo>
                  <a:lnTo>
                    <a:pt x="27099" y="24003"/>
                  </a:lnTo>
                  <a:cubicBezTo>
                    <a:pt x="27087" y="24015"/>
                    <a:pt x="27087" y="24027"/>
                    <a:pt x="27075" y="24051"/>
                  </a:cubicBezTo>
                  <a:cubicBezTo>
                    <a:pt x="27051" y="24075"/>
                    <a:pt x="27027" y="24111"/>
                    <a:pt x="27015" y="24123"/>
                  </a:cubicBezTo>
                  <a:cubicBezTo>
                    <a:pt x="26992" y="24134"/>
                    <a:pt x="26980" y="24170"/>
                    <a:pt x="26956" y="24182"/>
                  </a:cubicBezTo>
                  <a:cubicBezTo>
                    <a:pt x="26908" y="24111"/>
                    <a:pt x="26872" y="24015"/>
                    <a:pt x="26849" y="23944"/>
                  </a:cubicBezTo>
                  <a:lnTo>
                    <a:pt x="26849" y="23932"/>
                  </a:lnTo>
                  <a:cubicBezTo>
                    <a:pt x="26813" y="23861"/>
                    <a:pt x="26789" y="23777"/>
                    <a:pt x="26777" y="23706"/>
                  </a:cubicBezTo>
                  <a:cubicBezTo>
                    <a:pt x="26742" y="23622"/>
                    <a:pt x="26718" y="23539"/>
                    <a:pt x="26694" y="23456"/>
                  </a:cubicBezTo>
                  <a:cubicBezTo>
                    <a:pt x="26682" y="23396"/>
                    <a:pt x="26658" y="23325"/>
                    <a:pt x="26634" y="23265"/>
                  </a:cubicBezTo>
                  <a:lnTo>
                    <a:pt x="26634" y="23230"/>
                  </a:lnTo>
                  <a:cubicBezTo>
                    <a:pt x="26634" y="23170"/>
                    <a:pt x="26658" y="23110"/>
                    <a:pt x="26670" y="23051"/>
                  </a:cubicBezTo>
                  <a:close/>
                  <a:moveTo>
                    <a:pt x="31695" y="24075"/>
                  </a:moveTo>
                  <a:lnTo>
                    <a:pt x="31695" y="24134"/>
                  </a:lnTo>
                  <a:cubicBezTo>
                    <a:pt x="31683" y="24158"/>
                    <a:pt x="31683" y="24170"/>
                    <a:pt x="31671" y="24182"/>
                  </a:cubicBezTo>
                  <a:lnTo>
                    <a:pt x="31671" y="24170"/>
                  </a:lnTo>
                  <a:cubicBezTo>
                    <a:pt x="31683" y="24134"/>
                    <a:pt x="31695" y="24111"/>
                    <a:pt x="31695" y="24075"/>
                  </a:cubicBezTo>
                  <a:close/>
                  <a:moveTo>
                    <a:pt x="31492" y="23992"/>
                  </a:moveTo>
                  <a:cubicBezTo>
                    <a:pt x="31504" y="24003"/>
                    <a:pt x="31504" y="24039"/>
                    <a:pt x="31504" y="24051"/>
                  </a:cubicBezTo>
                  <a:cubicBezTo>
                    <a:pt x="31492" y="24099"/>
                    <a:pt x="31456" y="24123"/>
                    <a:pt x="31444" y="24170"/>
                  </a:cubicBezTo>
                  <a:cubicBezTo>
                    <a:pt x="31433" y="24182"/>
                    <a:pt x="31433" y="24194"/>
                    <a:pt x="31421" y="24218"/>
                  </a:cubicBezTo>
                  <a:cubicBezTo>
                    <a:pt x="31421" y="24194"/>
                    <a:pt x="31397" y="24182"/>
                    <a:pt x="31397" y="24170"/>
                  </a:cubicBezTo>
                  <a:lnTo>
                    <a:pt x="31492" y="23992"/>
                  </a:lnTo>
                  <a:close/>
                  <a:moveTo>
                    <a:pt x="30206" y="23992"/>
                  </a:moveTo>
                  <a:cubicBezTo>
                    <a:pt x="30206" y="24015"/>
                    <a:pt x="30230" y="24051"/>
                    <a:pt x="30230" y="24075"/>
                  </a:cubicBezTo>
                  <a:cubicBezTo>
                    <a:pt x="30242" y="24123"/>
                    <a:pt x="30242" y="24170"/>
                    <a:pt x="30254" y="24230"/>
                  </a:cubicBezTo>
                  <a:lnTo>
                    <a:pt x="30206" y="24182"/>
                  </a:lnTo>
                  <a:cubicBezTo>
                    <a:pt x="30206" y="24158"/>
                    <a:pt x="30194" y="24158"/>
                    <a:pt x="30182" y="24134"/>
                  </a:cubicBezTo>
                  <a:cubicBezTo>
                    <a:pt x="30194" y="24087"/>
                    <a:pt x="30194" y="24039"/>
                    <a:pt x="30206" y="23992"/>
                  </a:cubicBezTo>
                  <a:close/>
                  <a:moveTo>
                    <a:pt x="28385" y="23896"/>
                  </a:moveTo>
                  <a:lnTo>
                    <a:pt x="28385" y="23896"/>
                  </a:lnTo>
                  <a:cubicBezTo>
                    <a:pt x="28420" y="23980"/>
                    <a:pt x="28480" y="24015"/>
                    <a:pt x="28516" y="24075"/>
                  </a:cubicBezTo>
                  <a:cubicBezTo>
                    <a:pt x="28539" y="24111"/>
                    <a:pt x="28575" y="24158"/>
                    <a:pt x="28599" y="24182"/>
                  </a:cubicBezTo>
                  <a:cubicBezTo>
                    <a:pt x="28587" y="24194"/>
                    <a:pt x="28575" y="24218"/>
                    <a:pt x="28563" y="24218"/>
                  </a:cubicBezTo>
                  <a:cubicBezTo>
                    <a:pt x="28539" y="24230"/>
                    <a:pt x="28527" y="24230"/>
                    <a:pt x="28527" y="24242"/>
                  </a:cubicBezTo>
                  <a:cubicBezTo>
                    <a:pt x="28527" y="24230"/>
                    <a:pt x="28516" y="24218"/>
                    <a:pt x="28516" y="24194"/>
                  </a:cubicBezTo>
                  <a:cubicBezTo>
                    <a:pt x="28468" y="24111"/>
                    <a:pt x="28420" y="24003"/>
                    <a:pt x="28385" y="23896"/>
                  </a:cubicBezTo>
                  <a:close/>
                  <a:moveTo>
                    <a:pt x="30552" y="24111"/>
                  </a:moveTo>
                  <a:lnTo>
                    <a:pt x="30552" y="24111"/>
                  </a:lnTo>
                  <a:cubicBezTo>
                    <a:pt x="30563" y="24134"/>
                    <a:pt x="30575" y="24170"/>
                    <a:pt x="30599" y="24182"/>
                  </a:cubicBezTo>
                  <a:cubicBezTo>
                    <a:pt x="30599" y="24194"/>
                    <a:pt x="30611" y="24194"/>
                    <a:pt x="30611" y="24206"/>
                  </a:cubicBezTo>
                  <a:lnTo>
                    <a:pt x="30599" y="24242"/>
                  </a:lnTo>
                  <a:cubicBezTo>
                    <a:pt x="30575" y="24218"/>
                    <a:pt x="30575" y="24182"/>
                    <a:pt x="30563" y="24146"/>
                  </a:cubicBezTo>
                  <a:cubicBezTo>
                    <a:pt x="30563" y="24134"/>
                    <a:pt x="30552" y="24123"/>
                    <a:pt x="30552" y="24111"/>
                  </a:cubicBezTo>
                  <a:close/>
                  <a:moveTo>
                    <a:pt x="32171" y="24123"/>
                  </a:moveTo>
                  <a:cubicBezTo>
                    <a:pt x="32218" y="24158"/>
                    <a:pt x="32278" y="24182"/>
                    <a:pt x="32337" y="24218"/>
                  </a:cubicBezTo>
                  <a:lnTo>
                    <a:pt x="32337" y="24242"/>
                  </a:lnTo>
                  <a:cubicBezTo>
                    <a:pt x="32278" y="24218"/>
                    <a:pt x="32218" y="24170"/>
                    <a:pt x="32159" y="24158"/>
                  </a:cubicBezTo>
                  <a:cubicBezTo>
                    <a:pt x="32159" y="24158"/>
                    <a:pt x="32159" y="24134"/>
                    <a:pt x="32171" y="24123"/>
                  </a:cubicBezTo>
                  <a:close/>
                  <a:moveTo>
                    <a:pt x="25027" y="23241"/>
                  </a:moveTo>
                  <a:lnTo>
                    <a:pt x="25027" y="23289"/>
                  </a:lnTo>
                  <a:cubicBezTo>
                    <a:pt x="24944" y="23408"/>
                    <a:pt x="24872" y="23491"/>
                    <a:pt x="24789" y="23599"/>
                  </a:cubicBezTo>
                  <a:lnTo>
                    <a:pt x="24753" y="23646"/>
                  </a:lnTo>
                  <a:cubicBezTo>
                    <a:pt x="24717" y="23682"/>
                    <a:pt x="24670" y="23706"/>
                    <a:pt x="24646" y="23742"/>
                  </a:cubicBezTo>
                  <a:cubicBezTo>
                    <a:pt x="24610" y="23765"/>
                    <a:pt x="24575" y="23801"/>
                    <a:pt x="24539" y="23813"/>
                  </a:cubicBezTo>
                  <a:cubicBezTo>
                    <a:pt x="24467" y="23861"/>
                    <a:pt x="24396" y="23884"/>
                    <a:pt x="24313" y="23920"/>
                  </a:cubicBezTo>
                  <a:cubicBezTo>
                    <a:pt x="24301" y="23920"/>
                    <a:pt x="24289" y="23932"/>
                    <a:pt x="24277" y="23932"/>
                  </a:cubicBezTo>
                  <a:lnTo>
                    <a:pt x="24110" y="23932"/>
                  </a:lnTo>
                  <a:cubicBezTo>
                    <a:pt x="24122" y="23932"/>
                    <a:pt x="24134" y="23932"/>
                    <a:pt x="24158" y="23944"/>
                  </a:cubicBezTo>
                  <a:lnTo>
                    <a:pt x="24325" y="23944"/>
                  </a:lnTo>
                  <a:cubicBezTo>
                    <a:pt x="24408" y="23932"/>
                    <a:pt x="24491" y="23920"/>
                    <a:pt x="24575" y="23872"/>
                  </a:cubicBezTo>
                  <a:cubicBezTo>
                    <a:pt x="24586" y="23872"/>
                    <a:pt x="24598" y="23861"/>
                    <a:pt x="24598" y="23861"/>
                  </a:cubicBezTo>
                  <a:lnTo>
                    <a:pt x="24598" y="23861"/>
                  </a:lnTo>
                  <a:cubicBezTo>
                    <a:pt x="24598" y="23872"/>
                    <a:pt x="24586" y="23872"/>
                    <a:pt x="24586" y="23884"/>
                  </a:cubicBezTo>
                  <a:cubicBezTo>
                    <a:pt x="24539" y="23932"/>
                    <a:pt x="24467" y="23992"/>
                    <a:pt x="24384" y="24039"/>
                  </a:cubicBezTo>
                  <a:cubicBezTo>
                    <a:pt x="24348" y="24063"/>
                    <a:pt x="24313" y="24075"/>
                    <a:pt x="24265" y="24099"/>
                  </a:cubicBezTo>
                  <a:cubicBezTo>
                    <a:pt x="24229" y="24111"/>
                    <a:pt x="24182" y="24134"/>
                    <a:pt x="24134" y="24158"/>
                  </a:cubicBezTo>
                  <a:lnTo>
                    <a:pt x="24003" y="24194"/>
                  </a:lnTo>
                  <a:cubicBezTo>
                    <a:pt x="23955" y="24218"/>
                    <a:pt x="23908" y="24218"/>
                    <a:pt x="23872" y="24230"/>
                  </a:cubicBezTo>
                  <a:cubicBezTo>
                    <a:pt x="23777" y="24242"/>
                    <a:pt x="23694" y="24253"/>
                    <a:pt x="23622" y="24253"/>
                  </a:cubicBezTo>
                  <a:lnTo>
                    <a:pt x="23503" y="24253"/>
                  </a:lnTo>
                  <a:lnTo>
                    <a:pt x="23539" y="24218"/>
                  </a:lnTo>
                  <a:cubicBezTo>
                    <a:pt x="23622" y="24158"/>
                    <a:pt x="23682" y="24075"/>
                    <a:pt x="23753" y="24015"/>
                  </a:cubicBezTo>
                  <a:cubicBezTo>
                    <a:pt x="23824" y="23956"/>
                    <a:pt x="23884" y="23884"/>
                    <a:pt x="23955" y="23825"/>
                  </a:cubicBezTo>
                  <a:lnTo>
                    <a:pt x="23979" y="23813"/>
                  </a:lnTo>
                  <a:lnTo>
                    <a:pt x="23979" y="23813"/>
                  </a:lnTo>
                  <a:cubicBezTo>
                    <a:pt x="23969" y="23847"/>
                    <a:pt x="23960" y="23877"/>
                    <a:pt x="23952" y="23903"/>
                  </a:cubicBezTo>
                  <a:lnTo>
                    <a:pt x="23952" y="23903"/>
                  </a:lnTo>
                  <a:cubicBezTo>
                    <a:pt x="23965" y="23867"/>
                    <a:pt x="23982" y="23825"/>
                    <a:pt x="24003" y="23777"/>
                  </a:cubicBezTo>
                  <a:lnTo>
                    <a:pt x="24051" y="23730"/>
                  </a:lnTo>
                  <a:cubicBezTo>
                    <a:pt x="24075" y="23706"/>
                    <a:pt x="24122" y="23670"/>
                    <a:pt x="24158" y="23646"/>
                  </a:cubicBezTo>
                  <a:lnTo>
                    <a:pt x="24336" y="23515"/>
                  </a:lnTo>
                  <a:lnTo>
                    <a:pt x="24336" y="23515"/>
                  </a:lnTo>
                  <a:cubicBezTo>
                    <a:pt x="24301" y="23575"/>
                    <a:pt x="24289" y="23611"/>
                    <a:pt x="24277" y="23658"/>
                  </a:cubicBezTo>
                  <a:cubicBezTo>
                    <a:pt x="24194" y="23718"/>
                    <a:pt x="24158" y="23777"/>
                    <a:pt x="24110" y="23825"/>
                  </a:cubicBezTo>
                  <a:cubicBezTo>
                    <a:pt x="24063" y="23872"/>
                    <a:pt x="24051" y="23896"/>
                    <a:pt x="24051" y="23896"/>
                  </a:cubicBezTo>
                  <a:lnTo>
                    <a:pt x="24051" y="23896"/>
                  </a:lnTo>
                  <a:cubicBezTo>
                    <a:pt x="24051" y="23896"/>
                    <a:pt x="24075" y="23872"/>
                    <a:pt x="24122" y="23837"/>
                  </a:cubicBezTo>
                  <a:cubicBezTo>
                    <a:pt x="24158" y="23813"/>
                    <a:pt x="24194" y="23765"/>
                    <a:pt x="24253" y="23718"/>
                  </a:cubicBezTo>
                  <a:lnTo>
                    <a:pt x="24253" y="23718"/>
                  </a:lnTo>
                  <a:cubicBezTo>
                    <a:pt x="24253" y="23742"/>
                    <a:pt x="24241" y="23753"/>
                    <a:pt x="24241" y="23753"/>
                  </a:cubicBezTo>
                  <a:cubicBezTo>
                    <a:pt x="24241" y="23765"/>
                    <a:pt x="24229" y="23765"/>
                    <a:pt x="24229" y="23765"/>
                  </a:cubicBezTo>
                  <a:lnTo>
                    <a:pt x="24241" y="23765"/>
                  </a:lnTo>
                  <a:cubicBezTo>
                    <a:pt x="24241" y="23765"/>
                    <a:pt x="24253" y="23765"/>
                    <a:pt x="24253" y="23753"/>
                  </a:cubicBezTo>
                  <a:cubicBezTo>
                    <a:pt x="24277" y="23730"/>
                    <a:pt x="24289" y="23706"/>
                    <a:pt x="24313" y="23694"/>
                  </a:cubicBezTo>
                  <a:lnTo>
                    <a:pt x="24336" y="23670"/>
                  </a:lnTo>
                  <a:cubicBezTo>
                    <a:pt x="24408" y="23599"/>
                    <a:pt x="24515" y="23527"/>
                    <a:pt x="24610" y="23456"/>
                  </a:cubicBezTo>
                  <a:cubicBezTo>
                    <a:pt x="24658" y="23420"/>
                    <a:pt x="24706" y="23396"/>
                    <a:pt x="24729" y="23361"/>
                  </a:cubicBezTo>
                  <a:cubicBezTo>
                    <a:pt x="24753" y="23361"/>
                    <a:pt x="24765" y="23361"/>
                    <a:pt x="24765" y="23349"/>
                  </a:cubicBezTo>
                  <a:cubicBezTo>
                    <a:pt x="24775" y="23349"/>
                    <a:pt x="24801" y="23340"/>
                    <a:pt x="24817" y="23324"/>
                  </a:cubicBezTo>
                  <a:lnTo>
                    <a:pt x="24817" y="23324"/>
                  </a:lnTo>
                  <a:cubicBezTo>
                    <a:pt x="24787" y="23368"/>
                    <a:pt x="24776" y="23410"/>
                    <a:pt x="24765" y="23432"/>
                  </a:cubicBezTo>
                  <a:cubicBezTo>
                    <a:pt x="24729" y="23480"/>
                    <a:pt x="24717" y="23515"/>
                    <a:pt x="24706" y="23539"/>
                  </a:cubicBezTo>
                  <a:cubicBezTo>
                    <a:pt x="24703" y="23548"/>
                    <a:pt x="24699" y="23555"/>
                    <a:pt x="24695" y="23562"/>
                  </a:cubicBezTo>
                  <a:lnTo>
                    <a:pt x="24695" y="23562"/>
                  </a:lnTo>
                  <a:lnTo>
                    <a:pt x="24706" y="23551"/>
                  </a:lnTo>
                  <a:cubicBezTo>
                    <a:pt x="24717" y="23539"/>
                    <a:pt x="24753" y="23515"/>
                    <a:pt x="24777" y="23468"/>
                  </a:cubicBezTo>
                  <a:cubicBezTo>
                    <a:pt x="24813" y="23420"/>
                    <a:pt x="24848" y="23361"/>
                    <a:pt x="24896" y="23301"/>
                  </a:cubicBezTo>
                  <a:cubicBezTo>
                    <a:pt x="24944" y="23289"/>
                    <a:pt x="24991" y="23277"/>
                    <a:pt x="25027" y="23241"/>
                  </a:cubicBezTo>
                  <a:close/>
                  <a:moveTo>
                    <a:pt x="27015" y="24218"/>
                  </a:moveTo>
                  <a:cubicBezTo>
                    <a:pt x="27015" y="24218"/>
                    <a:pt x="27015" y="24230"/>
                    <a:pt x="26992" y="24230"/>
                  </a:cubicBezTo>
                  <a:cubicBezTo>
                    <a:pt x="26992" y="24242"/>
                    <a:pt x="26980" y="24242"/>
                    <a:pt x="26980" y="24253"/>
                  </a:cubicBezTo>
                  <a:cubicBezTo>
                    <a:pt x="26980" y="24242"/>
                    <a:pt x="26980" y="24242"/>
                    <a:pt x="26968" y="24230"/>
                  </a:cubicBezTo>
                  <a:cubicBezTo>
                    <a:pt x="26980" y="24230"/>
                    <a:pt x="26980" y="24218"/>
                    <a:pt x="26992" y="24218"/>
                  </a:cubicBezTo>
                  <a:cubicBezTo>
                    <a:pt x="26992" y="24222"/>
                    <a:pt x="26992" y="24223"/>
                    <a:pt x="26992" y="24223"/>
                  </a:cubicBezTo>
                  <a:cubicBezTo>
                    <a:pt x="26994" y="24223"/>
                    <a:pt x="26999" y="24218"/>
                    <a:pt x="27015" y="24218"/>
                  </a:cubicBezTo>
                  <a:close/>
                  <a:moveTo>
                    <a:pt x="31659" y="24218"/>
                  </a:moveTo>
                  <a:cubicBezTo>
                    <a:pt x="31659" y="24242"/>
                    <a:pt x="31635" y="24253"/>
                    <a:pt x="31623" y="24265"/>
                  </a:cubicBezTo>
                  <a:cubicBezTo>
                    <a:pt x="31623" y="24253"/>
                    <a:pt x="31635" y="24242"/>
                    <a:pt x="31659" y="24218"/>
                  </a:cubicBezTo>
                  <a:close/>
                  <a:moveTo>
                    <a:pt x="26622" y="23599"/>
                  </a:moveTo>
                  <a:cubicBezTo>
                    <a:pt x="26634" y="23646"/>
                    <a:pt x="26658" y="23694"/>
                    <a:pt x="26682" y="23730"/>
                  </a:cubicBezTo>
                  <a:cubicBezTo>
                    <a:pt x="26706" y="23813"/>
                    <a:pt x="26753" y="23896"/>
                    <a:pt x="26789" y="23968"/>
                  </a:cubicBezTo>
                  <a:cubicBezTo>
                    <a:pt x="26813" y="24051"/>
                    <a:pt x="26861" y="24134"/>
                    <a:pt x="26884" y="24218"/>
                  </a:cubicBezTo>
                  <a:cubicBezTo>
                    <a:pt x="26884" y="24230"/>
                    <a:pt x="26908" y="24230"/>
                    <a:pt x="26908" y="24242"/>
                  </a:cubicBezTo>
                  <a:cubicBezTo>
                    <a:pt x="26884" y="24253"/>
                    <a:pt x="26872" y="24265"/>
                    <a:pt x="26849" y="24265"/>
                  </a:cubicBezTo>
                  <a:cubicBezTo>
                    <a:pt x="26846" y="24268"/>
                    <a:pt x="26845" y="24269"/>
                    <a:pt x="26843" y="24269"/>
                  </a:cubicBezTo>
                  <a:cubicBezTo>
                    <a:pt x="26837" y="24269"/>
                    <a:pt x="26837" y="24251"/>
                    <a:pt x="26837" y="24242"/>
                  </a:cubicBezTo>
                  <a:cubicBezTo>
                    <a:pt x="26801" y="24182"/>
                    <a:pt x="26777" y="24123"/>
                    <a:pt x="26742" y="24051"/>
                  </a:cubicBezTo>
                  <a:cubicBezTo>
                    <a:pt x="26694" y="23956"/>
                    <a:pt x="26658" y="23849"/>
                    <a:pt x="26622" y="23753"/>
                  </a:cubicBezTo>
                  <a:lnTo>
                    <a:pt x="26622" y="23718"/>
                  </a:lnTo>
                  <a:lnTo>
                    <a:pt x="26622" y="23622"/>
                  </a:lnTo>
                  <a:lnTo>
                    <a:pt x="26622" y="23599"/>
                  </a:lnTo>
                  <a:close/>
                  <a:moveTo>
                    <a:pt x="28218" y="23753"/>
                  </a:moveTo>
                  <a:cubicBezTo>
                    <a:pt x="28242" y="23813"/>
                    <a:pt x="28266" y="23861"/>
                    <a:pt x="28289" y="23920"/>
                  </a:cubicBezTo>
                  <a:lnTo>
                    <a:pt x="28468" y="24230"/>
                  </a:lnTo>
                  <a:cubicBezTo>
                    <a:pt x="28480" y="24242"/>
                    <a:pt x="28480" y="24253"/>
                    <a:pt x="28492" y="24277"/>
                  </a:cubicBezTo>
                  <a:cubicBezTo>
                    <a:pt x="28480" y="24289"/>
                    <a:pt x="28468" y="24301"/>
                    <a:pt x="28456" y="24301"/>
                  </a:cubicBezTo>
                  <a:lnTo>
                    <a:pt x="28432" y="24289"/>
                  </a:lnTo>
                  <a:cubicBezTo>
                    <a:pt x="28408" y="24253"/>
                    <a:pt x="28396" y="24230"/>
                    <a:pt x="28361" y="24194"/>
                  </a:cubicBezTo>
                  <a:lnTo>
                    <a:pt x="28277" y="24111"/>
                  </a:lnTo>
                  <a:cubicBezTo>
                    <a:pt x="28218" y="24051"/>
                    <a:pt x="28170" y="23980"/>
                    <a:pt x="28123" y="23896"/>
                  </a:cubicBezTo>
                  <a:cubicBezTo>
                    <a:pt x="28158" y="23861"/>
                    <a:pt x="28182" y="23813"/>
                    <a:pt x="28218" y="23753"/>
                  </a:cubicBezTo>
                  <a:close/>
                  <a:moveTo>
                    <a:pt x="32790" y="24015"/>
                  </a:moveTo>
                  <a:cubicBezTo>
                    <a:pt x="32790" y="24039"/>
                    <a:pt x="32802" y="24051"/>
                    <a:pt x="32802" y="24063"/>
                  </a:cubicBezTo>
                  <a:cubicBezTo>
                    <a:pt x="32802" y="24075"/>
                    <a:pt x="32814" y="24099"/>
                    <a:pt x="32814" y="24099"/>
                  </a:cubicBezTo>
                  <a:cubicBezTo>
                    <a:pt x="32826" y="24170"/>
                    <a:pt x="32849" y="24230"/>
                    <a:pt x="32861" y="24301"/>
                  </a:cubicBezTo>
                  <a:lnTo>
                    <a:pt x="32826" y="24277"/>
                  </a:lnTo>
                  <a:cubicBezTo>
                    <a:pt x="32814" y="24242"/>
                    <a:pt x="32802" y="24230"/>
                    <a:pt x="32790" y="24194"/>
                  </a:cubicBezTo>
                  <a:lnTo>
                    <a:pt x="32790" y="24015"/>
                  </a:lnTo>
                  <a:close/>
                  <a:moveTo>
                    <a:pt x="29016" y="23980"/>
                  </a:moveTo>
                  <a:cubicBezTo>
                    <a:pt x="29051" y="24015"/>
                    <a:pt x="29075" y="24051"/>
                    <a:pt x="29111" y="24099"/>
                  </a:cubicBezTo>
                  <a:cubicBezTo>
                    <a:pt x="29123" y="24123"/>
                    <a:pt x="29158" y="24134"/>
                    <a:pt x="29170" y="24170"/>
                  </a:cubicBezTo>
                  <a:cubicBezTo>
                    <a:pt x="29135" y="24170"/>
                    <a:pt x="29111" y="24182"/>
                    <a:pt x="29075" y="24194"/>
                  </a:cubicBezTo>
                  <a:cubicBezTo>
                    <a:pt x="29039" y="24230"/>
                    <a:pt x="28992" y="24253"/>
                    <a:pt x="28932" y="24277"/>
                  </a:cubicBezTo>
                  <a:cubicBezTo>
                    <a:pt x="28897" y="24289"/>
                    <a:pt x="28885" y="24301"/>
                    <a:pt x="28861" y="24313"/>
                  </a:cubicBezTo>
                  <a:cubicBezTo>
                    <a:pt x="28837" y="24289"/>
                    <a:pt x="28825" y="24277"/>
                    <a:pt x="28813" y="24242"/>
                  </a:cubicBezTo>
                  <a:cubicBezTo>
                    <a:pt x="28789" y="24218"/>
                    <a:pt x="28766" y="24182"/>
                    <a:pt x="28754" y="24158"/>
                  </a:cubicBezTo>
                  <a:lnTo>
                    <a:pt x="28742" y="24134"/>
                  </a:lnTo>
                  <a:cubicBezTo>
                    <a:pt x="28747" y="24129"/>
                    <a:pt x="28753" y="24126"/>
                    <a:pt x="28757" y="24123"/>
                  </a:cubicBezTo>
                  <a:lnTo>
                    <a:pt x="28757" y="24123"/>
                  </a:lnTo>
                  <a:cubicBezTo>
                    <a:pt x="28754" y="24132"/>
                    <a:pt x="28754" y="24142"/>
                    <a:pt x="28754" y="24158"/>
                  </a:cubicBezTo>
                  <a:cubicBezTo>
                    <a:pt x="28754" y="24134"/>
                    <a:pt x="28766" y="24134"/>
                    <a:pt x="28777" y="24123"/>
                  </a:cubicBezTo>
                  <a:lnTo>
                    <a:pt x="28801" y="24111"/>
                  </a:lnTo>
                  <a:cubicBezTo>
                    <a:pt x="28813" y="24087"/>
                    <a:pt x="28837" y="24075"/>
                    <a:pt x="28861" y="24063"/>
                  </a:cubicBezTo>
                  <a:cubicBezTo>
                    <a:pt x="28885" y="24051"/>
                    <a:pt x="28920" y="24015"/>
                    <a:pt x="28956" y="24003"/>
                  </a:cubicBezTo>
                  <a:cubicBezTo>
                    <a:pt x="28980" y="23992"/>
                    <a:pt x="28992" y="23992"/>
                    <a:pt x="29016" y="23980"/>
                  </a:cubicBezTo>
                  <a:close/>
                  <a:moveTo>
                    <a:pt x="34159" y="24063"/>
                  </a:moveTo>
                  <a:cubicBezTo>
                    <a:pt x="34219" y="24063"/>
                    <a:pt x="34290" y="24075"/>
                    <a:pt x="34350" y="24075"/>
                  </a:cubicBezTo>
                  <a:cubicBezTo>
                    <a:pt x="34421" y="24099"/>
                    <a:pt x="34492" y="24099"/>
                    <a:pt x="34576" y="24111"/>
                  </a:cubicBezTo>
                  <a:cubicBezTo>
                    <a:pt x="34647" y="24123"/>
                    <a:pt x="34731" y="24134"/>
                    <a:pt x="34814" y="24158"/>
                  </a:cubicBezTo>
                  <a:cubicBezTo>
                    <a:pt x="34885" y="24170"/>
                    <a:pt x="34969" y="24182"/>
                    <a:pt x="35052" y="24218"/>
                  </a:cubicBezTo>
                  <a:cubicBezTo>
                    <a:pt x="35135" y="24230"/>
                    <a:pt x="35195" y="24253"/>
                    <a:pt x="35266" y="24277"/>
                  </a:cubicBezTo>
                  <a:cubicBezTo>
                    <a:pt x="35290" y="24289"/>
                    <a:pt x="35302" y="24289"/>
                    <a:pt x="35302" y="24301"/>
                  </a:cubicBezTo>
                  <a:cubicBezTo>
                    <a:pt x="35314" y="24301"/>
                    <a:pt x="35314" y="24313"/>
                    <a:pt x="35326" y="24313"/>
                  </a:cubicBezTo>
                  <a:lnTo>
                    <a:pt x="35314" y="24313"/>
                  </a:lnTo>
                  <a:cubicBezTo>
                    <a:pt x="35254" y="24313"/>
                    <a:pt x="35195" y="24313"/>
                    <a:pt x="35135" y="24301"/>
                  </a:cubicBezTo>
                  <a:cubicBezTo>
                    <a:pt x="35076" y="24301"/>
                    <a:pt x="35016" y="24289"/>
                    <a:pt x="34957" y="24289"/>
                  </a:cubicBezTo>
                  <a:cubicBezTo>
                    <a:pt x="34838" y="24265"/>
                    <a:pt x="34719" y="24253"/>
                    <a:pt x="34612" y="24242"/>
                  </a:cubicBezTo>
                  <a:cubicBezTo>
                    <a:pt x="34516" y="24230"/>
                    <a:pt x="34409" y="24194"/>
                    <a:pt x="34314" y="24182"/>
                  </a:cubicBezTo>
                  <a:cubicBezTo>
                    <a:pt x="34278" y="24170"/>
                    <a:pt x="34242" y="24170"/>
                    <a:pt x="34219" y="24158"/>
                  </a:cubicBezTo>
                  <a:cubicBezTo>
                    <a:pt x="34195" y="24123"/>
                    <a:pt x="34171" y="24099"/>
                    <a:pt x="34159" y="24063"/>
                  </a:cubicBezTo>
                  <a:close/>
                  <a:moveTo>
                    <a:pt x="33219" y="24070"/>
                  </a:moveTo>
                  <a:cubicBezTo>
                    <a:pt x="33219" y="24077"/>
                    <a:pt x="33219" y="24083"/>
                    <a:pt x="33219" y="24087"/>
                  </a:cubicBezTo>
                  <a:lnTo>
                    <a:pt x="33219" y="24301"/>
                  </a:lnTo>
                  <a:lnTo>
                    <a:pt x="33219" y="24325"/>
                  </a:lnTo>
                  <a:cubicBezTo>
                    <a:pt x="33207" y="24289"/>
                    <a:pt x="33183" y="24230"/>
                    <a:pt x="33183" y="24182"/>
                  </a:cubicBezTo>
                  <a:cubicBezTo>
                    <a:pt x="33207" y="24146"/>
                    <a:pt x="33207" y="24123"/>
                    <a:pt x="33219" y="24075"/>
                  </a:cubicBezTo>
                  <a:cubicBezTo>
                    <a:pt x="33219" y="24073"/>
                    <a:pt x="33219" y="24072"/>
                    <a:pt x="33219" y="24070"/>
                  </a:cubicBezTo>
                  <a:close/>
                  <a:moveTo>
                    <a:pt x="39648" y="24313"/>
                  </a:moveTo>
                  <a:cubicBezTo>
                    <a:pt x="39672" y="24337"/>
                    <a:pt x="39684" y="24337"/>
                    <a:pt x="39707" y="24337"/>
                  </a:cubicBezTo>
                  <a:cubicBezTo>
                    <a:pt x="39684" y="24337"/>
                    <a:pt x="39672" y="24313"/>
                    <a:pt x="39648" y="24313"/>
                  </a:cubicBezTo>
                  <a:close/>
                  <a:moveTo>
                    <a:pt x="28706" y="24158"/>
                  </a:moveTo>
                  <a:cubicBezTo>
                    <a:pt x="28742" y="24194"/>
                    <a:pt x="28766" y="24230"/>
                    <a:pt x="28801" y="24253"/>
                  </a:cubicBezTo>
                  <a:cubicBezTo>
                    <a:pt x="28813" y="24289"/>
                    <a:pt x="28825" y="24301"/>
                    <a:pt x="28861" y="24337"/>
                  </a:cubicBezTo>
                  <a:cubicBezTo>
                    <a:pt x="28837" y="24337"/>
                    <a:pt x="28837" y="24349"/>
                    <a:pt x="28825" y="24349"/>
                  </a:cubicBezTo>
                  <a:cubicBezTo>
                    <a:pt x="28777" y="24337"/>
                    <a:pt x="28754" y="24313"/>
                    <a:pt x="28718" y="24277"/>
                  </a:cubicBezTo>
                  <a:cubicBezTo>
                    <a:pt x="28706" y="24242"/>
                    <a:pt x="28682" y="24218"/>
                    <a:pt x="28658" y="24182"/>
                  </a:cubicBezTo>
                  <a:cubicBezTo>
                    <a:pt x="28682" y="24170"/>
                    <a:pt x="28694" y="24170"/>
                    <a:pt x="28706" y="24158"/>
                  </a:cubicBezTo>
                  <a:close/>
                  <a:moveTo>
                    <a:pt x="29313" y="24289"/>
                  </a:moveTo>
                  <a:cubicBezTo>
                    <a:pt x="29349" y="24301"/>
                    <a:pt x="29361" y="24337"/>
                    <a:pt x="29397" y="24349"/>
                  </a:cubicBezTo>
                  <a:cubicBezTo>
                    <a:pt x="29373" y="24337"/>
                    <a:pt x="29349" y="24301"/>
                    <a:pt x="29313" y="24289"/>
                  </a:cubicBezTo>
                  <a:close/>
                  <a:moveTo>
                    <a:pt x="30790" y="23980"/>
                  </a:moveTo>
                  <a:lnTo>
                    <a:pt x="30825" y="24003"/>
                  </a:lnTo>
                  <a:cubicBezTo>
                    <a:pt x="30849" y="24051"/>
                    <a:pt x="30873" y="24075"/>
                    <a:pt x="30909" y="24123"/>
                  </a:cubicBezTo>
                  <a:lnTo>
                    <a:pt x="30956" y="24194"/>
                  </a:lnTo>
                  <a:cubicBezTo>
                    <a:pt x="30897" y="24277"/>
                    <a:pt x="30837" y="24313"/>
                    <a:pt x="30778" y="24349"/>
                  </a:cubicBezTo>
                  <a:cubicBezTo>
                    <a:pt x="30766" y="24337"/>
                    <a:pt x="30766" y="24313"/>
                    <a:pt x="30742" y="24301"/>
                  </a:cubicBezTo>
                  <a:cubicBezTo>
                    <a:pt x="30730" y="24253"/>
                    <a:pt x="30718" y="24218"/>
                    <a:pt x="30682" y="24158"/>
                  </a:cubicBezTo>
                  <a:cubicBezTo>
                    <a:pt x="30706" y="24111"/>
                    <a:pt x="30730" y="24063"/>
                    <a:pt x="30766" y="24015"/>
                  </a:cubicBezTo>
                  <a:cubicBezTo>
                    <a:pt x="30778" y="24003"/>
                    <a:pt x="30778" y="23992"/>
                    <a:pt x="30790" y="23980"/>
                  </a:cubicBezTo>
                  <a:close/>
                  <a:moveTo>
                    <a:pt x="31564" y="24099"/>
                  </a:moveTo>
                  <a:cubicBezTo>
                    <a:pt x="31540" y="24170"/>
                    <a:pt x="31504" y="24253"/>
                    <a:pt x="31480" y="24349"/>
                  </a:cubicBezTo>
                  <a:cubicBezTo>
                    <a:pt x="31456" y="24313"/>
                    <a:pt x="31456" y="24289"/>
                    <a:pt x="31444" y="24253"/>
                  </a:cubicBezTo>
                  <a:cubicBezTo>
                    <a:pt x="31456" y="24242"/>
                    <a:pt x="31480" y="24218"/>
                    <a:pt x="31492" y="24194"/>
                  </a:cubicBezTo>
                  <a:cubicBezTo>
                    <a:pt x="31516" y="24170"/>
                    <a:pt x="31540" y="24123"/>
                    <a:pt x="31564" y="24099"/>
                  </a:cubicBezTo>
                  <a:close/>
                  <a:moveTo>
                    <a:pt x="32492" y="24015"/>
                  </a:moveTo>
                  <a:cubicBezTo>
                    <a:pt x="32504" y="24015"/>
                    <a:pt x="32504" y="24039"/>
                    <a:pt x="32516" y="24039"/>
                  </a:cubicBezTo>
                  <a:cubicBezTo>
                    <a:pt x="32552" y="24051"/>
                    <a:pt x="32576" y="24075"/>
                    <a:pt x="32611" y="24099"/>
                  </a:cubicBezTo>
                  <a:cubicBezTo>
                    <a:pt x="32635" y="24111"/>
                    <a:pt x="32671" y="24134"/>
                    <a:pt x="32695" y="24158"/>
                  </a:cubicBezTo>
                  <a:lnTo>
                    <a:pt x="32707" y="24170"/>
                  </a:lnTo>
                  <a:lnTo>
                    <a:pt x="32707" y="24182"/>
                  </a:lnTo>
                  <a:cubicBezTo>
                    <a:pt x="32695" y="24242"/>
                    <a:pt x="32695" y="24301"/>
                    <a:pt x="32683" y="24349"/>
                  </a:cubicBezTo>
                  <a:cubicBezTo>
                    <a:pt x="32647" y="24313"/>
                    <a:pt x="32623" y="24277"/>
                    <a:pt x="32611" y="24242"/>
                  </a:cubicBezTo>
                  <a:cubicBezTo>
                    <a:pt x="32564" y="24182"/>
                    <a:pt x="32516" y="24134"/>
                    <a:pt x="32468" y="24099"/>
                  </a:cubicBezTo>
                  <a:cubicBezTo>
                    <a:pt x="32468" y="24063"/>
                    <a:pt x="32492" y="24051"/>
                    <a:pt x="32492" y="24015"/>
                  </a:cubicBezTo>
                  <a:close/>
                  <a:moveTo>
                    <a:pt x="26908" y="24277"/>
                  </a:moveTo>
                  <a:cubicBezTo>
                    <a:pt x="26908" y="24289"/>
                    <a:pt x="26920" y="24301"/>
                    <a:pt x="26920" y="24313"/>
                  </a:cubicBezTo>
                  <a:lnTo>
                    <a:pt x="26872" y="24361"/>
                  </a:lnTo>
                  <a:cubicBezTo>
                    <a:pt x="26861" y="24349"/>
                    <a:pt x="26861" y="24337"/>
                    <a:pt x="26849" y="24301"/>
                  </a:cubicBezTo>
                  <a:cubicBezTo>
                    <a:pt x="26861" y="24289"/>
                    <a:pt x="26896" y="24289"/>
                    <a:pt x="26908" y="24277"/>
                  </a:cubicBezTo>
                  <a:close/>
                  <a:moveTo>
                    <a:pt x="32492" y="24337"/>
                  </a:moveTo>
                  <a:lnTo>
                    <a:pt x="32528" y="24373"/>
                  </a:lnTo>
                  <a:lnTo>
                    <a:pt x="32560" y="24405"/>
                  </a:lnTo>
                  <a:lnTo>
                    <a:pt x="32560" y="24405"/>
                  </a:lnTo>
                  <a:cubicBezTo>
                    <a:pt x="32549" y="24398"/>
                    <a:pt x="32538" y="24391"/>
                    <a:pt x="32528" y="24384"/>
                  </a:cubicBezTo>
                  <a:cubicBezTo>
                    <a:pt x="32516" y="24373"/>
                    <a:pt x="32504" y="24373"/>
                    <a:pt x="32492" y="24361"/>
                  </a:cubicBezTo>
                  <a:lnTo>
                    <a:pt x="32492" y="24337"/>
                  </a:lnTo>
                  <a:close/>
                  <a:moveTo>
                    <a:pt x="30611" y="24242"/>
                  </a:moveTo>
                  <a:cubicBezTo>
                    <a:pt x="30647" y="24289"/>
                    <a:pt x="30659" y="24337"/>
                    <a:pt x="30682" y="24361"/>
                  </a:cubicBezTo>
                  <a:lnTo>
                    <a:pt x="30718" y="24384"/>
                  </a:lnTo>
                  <a:cubicBezTo>
                    <a:pt x="30706" y="24384"/>
                    <a:pt x="30682" y="24408"/>
                    <a:pt x="30682" y="24408"/>
                  </a:cubicBezTo>
                  <a:lnTo>
                    <a:pt x="30659" y="24408"/>
                  </a:lnTo>
                  <a:cubicBezTo>
                    <a:pt x="30647" y="24361"/>
                    <a:pt x="30623" y="24301"/>
                    <a:pt x="30611" y="24253"/>
                  </a:cubicBezTo>
                  <a:cubicBezTo>
                    <a:pt x="30599" y="24253"/>
                    <a:pt x="30611" y="24242"/>
                    <a:pt x="30611" y="24242"/>
                  </a:cubicBezTo>
                  <a:close/>
                  <a:moveTo>
                    <a:pt x="31159" y="23980"/>
                  </a:moveTo>
                  <a:cubicBezTo>
                    <a:pt x="31183" y="24003"/>
                    <a:pt x="31206" y="24015"/>
                    <a:pt x="31242" y="24015"/>
                  </a:cubicBezTo>
                  <a:cubicBezTo>
                    <a:pt x="31254" y="24039"/>
                    <a:pt x="31254" y="24051"/>
                    <a:pt x="31266" y="24063"/>
                  </a:cubicBezTo>
                  <a:lnTo>
                    <a:pt x="31266" y="24075"/>
                  </a:lnTo>
                  <a:cubicBezTo>
                    <a:pt x="31242" y="24123"/>
                    <a:pt x="31206" y="24134"/>
                    <a:pt x="31171" y="24158"/>
                  </a:cubicBezTo>
                  <a:cubicBezTo>
                    <a:pt x="31159" y="24158"/>
                    <a:pt x="31147" y="24170"/>
                    <a:pt x="31147" y="24170"/>
                  </a:cubicBezTo>
                  <a:lnTo>
                    <a:pt x="31171" y="24170"/>
                  </a:lnTo>
                  <a:cubicBezTo>
                    <a:pt x="31206" y="24158"/>
                    <a:pt x="31254" y="24134"/>
                    <a:pt x="31278" y="24099"/>
                  </a:cubicBezTo>
                  <a:cubicBezTo>
                    <a:pt x="31302" y="24123"/>
                    <a:pt x="31314" y="24134"/>
                    <a:pt x="31314" y="24170"/>
                  </a:cubicBezTo>
                  <a:lnTo>
                    <a:pt x="31314" y="24194"/>
                  </a:lnTo>
                  <a:cubicBezTo>
                    <a:pt x="31290" y="24230"/>
                    <a:pt x="31290" y="24253"/>
                    <a:pt x="31278" y="24289"/>
                  </a:cubicBezTo>
                  <a:cubicBezTo>
                    <a:pt x="31266" y="24337"/>
                    <a:pt x="31254" y="24361"/>
                    <a:pt x="31254" y="24408"/>
                  </a:cubicBezTo>
                  <a:cubicBezTo>
                    <a:pt x="31206" y="24337"/>
                    <a:pt x="31171" y="24277"/>
                    <a:pt x="31135" y="24194"/>
                  </a:cubicBezTo>
                  <a:lnTo>
                    <a:pt x="31135" y="24015"/>
                  </a:lnTo>
                  <a:cubicBezTo>
                    <a:pt x="31147" y="24003"/>
                    <a:pt x="31147" y="23992"/>
                    <a:pt x="31159" y="23980"/>
                  </a:cubicBezTo>
                  <a:close/>
                  <a:moveTo>
                    <a:pt x="32028" y="24277"/>
                  </a:moveTo>
                  <a:cubicBezTo>
                    <a:pt x="32028" y="24277"/>
                    <a:pt x="32040" y="24277"/>
                    <a:pt x="32040" y="24289"/>
                  </a:cubicBezTo>
                  <a:lnTo>
                    <a:pt x="32052" y="24289"/>
                  </a:lnTo>
                  <a:cubicBezTo>
                    <a:pt x="32052" y="24337"/>
                    <a:pt x="32076" y="24361"/>
                    <a:pt x="32076" y="24408"/>
                  </a:cubicBezTo>
                  <a:cubicBezTo>
                    <a:pt x="32052" y="24373"/>
                    <a:pt x="32028" y="24361"/>
                    <a:pt x="32016" y="24337"/>
                  </a:cubicBezTo>
                  <a:cubicBezTo>
                    <a:pt x="32016" y="24313"/>
                    <a:pt x="32028" y="24289"/>
                    <a:pt x="32028" y="24277"/>
                  </a:cubicBezTo>
                  <a:close/>
                  <a:moveTo>
                    <a:pt x="28162" y="24030"/>
                  </a:moveTo>
                  <a:cubicBezTo>
                    <a:pt x="28178" y="24083"/>
                    <a:pt x="28220" y="24125"/>
                    <a:pt x="28242" y="24158"/>
                  </a:cubicBezTo>
                  <a:lnTo>
                    <a:pt x="28337" y="24242"/>
                  </a:lnTo>
                  <a:cubicBezTo>
                    <a:pt x="28361" y="24277"/>
                    <a:pt x="28396" y="24301"/>
                    <a:pt x="28420" y="24313"/>
                  </a:cubicBezTo>
                  <a:lnTo>
                    <a:pt x="28444" y="24337"/>
                  </a:lnTo>
                  <a:cubicBezTo>
                    <a:pt x="28420" y="24349"/>
                    <a:pt x="28408" y="24361"/>
                    <a:pt x="28396" y="24361"/>
                  </a:cubicBezTo>
                  <a:lnTo>
                    <a:pt x="28342" y="24415"/>
                  </a:lnTo>
                  <a:lnTo>
                    <a:pt x="28342" y="24415"/>
                  </a:lnTo>
                  <a:cubicBezTo>
                    <a:pt x="28316" y="24384"/>
                    <a:pt x="28288" y="24351"/>
                    <a:pt x="28266" y="24313"/>
                  </a:cubicBezTo>
                  <a:cubicBezTo>
                    <a:pt x="28242" y="24301"/>
                    <a:pt x="28242" y="24289"/>
                    <a:pt x="28230" y="24277"/>
                  </a:cubicBezTo>
                  <a:cubicBezTo>
                    <a:pt x="28207" y="24198"/>
                    <a:pt x="28185" y="24119"/>
                    <a:pt x="28162" y="24030"/>
                  </a:cubicBezTo>
                  <a:close/>
                  <a:moveTo>
                    <a:pt x="28583" y="24435"/>
                  </a:moveTo>
                  <a:lnTo>
                    <a:pt x="28599" y="24456"/>
                  </a:lnTo>
                  <a:cubicBezTo>
                    <a:pt x="28599" y="24456"/>
                    <a:pt x="28594" y="24445"/>
                    <a:pt x="28583" y="24435"/>
                  </a:cubicBezTo>
                  <a:close/>
                  <a:moveTo>
                    <a:pt x="32433" y="24408"/>
                  </a:moveTo>
                  <a:lnTo>
                    <a:pt x="32433" y="24456"/>
                  </a:lnTo>
                  <a:lnTo>
                    <a:pt x="32409" y="24432"/>
                  </a:lnTo>
                  <a:lnTo>
                    <a:pt x="32409" y="24408"/>
                  </a:lnTo>
                  <a:close/>
                  <a:moveTo>
                    <a:pt x="32980" y="24158"/>
                  </a:moveTo>
                  <a:cubicBezTo>
                    <a:pt x="32992" y="24182"/>
                    <a:pt x="33016" y="24218"/>
                    <a:pt x="33040" y="24230"/>
                  </a:cubicBezTo>
                  <a:cubicBezTo>
                    <a:pt x="33028" y="24253"/>
                    <a:pt x="33028" y="24289"/>
                    <a:pt x="33028" y="24313"/>
                  </a:cubicBezTo>
                  <a:cubicBezTo>
                    <a:pt x="33028" y="24361"/>
                    <a:pt x="33004" y="24420"/>
                    <a:pt x="33004" y="24468"/>
                  </a:cubicBezTo>
                  <a:cubicBezTo>
                    <a:pt x="33004" y="24408"/>
                    <a:pt x="32992" y="24349"/>
                    <a:pt x="32992" y="24289"/>
                  </a:cubicBezTo>
                  <a:cubicBezTo>
                    <a:pt x="32992" y="24242"/>
                    <a:pt x="32980" y="24194"/>
                    <a:pt x="32980" y="24158"/>
                  </a:cubicBezTo>
                  <a:close/>
                  <a:moveTo>
                    <a:pt x="28953" y="24447"/>
                  </a:moveTo>
                  <a:cubicBezTo>
                    <a:pt x="28958" y="24460"/>
                    <a:pt x="28964" y="24468"/>
                    <a:pt x="28981" y="24475"/>
                  </a:cubicBezTo>
                  <a:lnTo>
                    <a:pt x="28981" y="24475"/>
                  </a:lnTo>
                  <a:cubicBezTo>
                    <a:pt x="28973" y="24466"/>
                    <a:pt x="28962" y="24456"/>
                    <a:pt x="28953" y="24447"/>
                  </a:cubicBezTo>
                  <a:close/>
                  <a:moveTo>
                    <a:pt x="35409" y="24373"/>
                  </a:moveTo>
                  <a:cubicBezTo>
                    <a:pt x="35445" y="24408"/>
                    <a:pt x="35481" y="24432"/>
                    <a:pt x="35505" y="24468"/>
                  </a:cubicBezTo>
                  <a:cubicBezTo>
                    <a:pt x="35505" y="24468"/>
                    <a:pt x="35505" y="24468"/>
                    <a:pt x="35505" y="24468"/>
                  </a:cubicBezTo>
                  <a:lnTo>
                    <a:pt x="35505" y="24468"/>
                  </a:lnTo>
                  <a:cubicBezTo>
                    <a:pt x="35500" y="24468"/>
                    <a:pt x="35496" y="24468"/>
                    <a:pt x="35493" y="24468"/>
                  </a:cubicBezTo>
                  <a:lnTo>
                    <a:pt x="35195" y="24468"/>
                  </a:lnTo>
                  <a:cubicBezTo>
                    <a:pt x="35150" y="24468"/>
                    <a:pt x="35112" y="24475"/>
                    <a:pt x="35075" y="24478"/>
                  </a:cubicBezTo>
                  <a:lnTo>
                    <a:pt x="35075" y="24478"/>
                  </a:lnTo>
                  <a:cubicBezTo>
                    <a:pt x="34994" y="24467"/>
                    <a:pt x="34893" y="24455"/>
                    <a:pt x="34802" y="24432"/>
                  </a:cubicBezTo>
                  <a:cubicBezTo>
                    <a:pt x="34707" y="24420"/>
                    <a:pt x="34612" y="24420"/>
                    <a:pt x="34504" y="24420"/>
                  </a:cubicBezTo>
                  <a:lnTo>
                    <a:pt x="34350" y="24420"/>
                  </a:lnTo>
                  <a:lnTo>
                    <a:pt x="34326" y="24408"/>
                  </a:lnTo>
                  <a:cubicBezTo>
                    <a:pt x="34409" y="24408"/>
                    <a:pt x="34504" y="24420"/>
                    <a:pt x="34600" y="24420"/>
                  </a:cubicBezTo>
                  <a:cubicBezTo>
                    <a:pt x="34719" y="24420"/>
                    <a:pt x="34838" y="24432"/>
                    <a:pt x="34957" y="24432"/>
                  </a:cubicBezTo>
                  <a:lnTo>
                    <a:pt x="35135" y="24432"/>
                  </a:lnTo>
                  <a:cubicBezTo>
                    <a:pt x="35195" y="24432"/>
                    <a:pt x="35254" y="24420"/>
                    <a:pt x="35314" y="24420"/>
                  </a:cubicBezTo>
                  <a:cubicBezTo>
                    <a:pt x="35350" y="24384"/>
                    <a:pt x="35374" y="24373"/>
                    <a:pt x="35409" y="24373"/>
                  </a:cubicBezTo>
                  <a:close/>
                  <a:moveTo>
                    <a:pt x="32766" y="24242"/>
                  </a:moveTo>
                  <a:cubicBezTo>
                    <a:pt x="32790" y="24253"/>
                    <a:pt x="32802" y="24277"/>
                    <a:pt x="32814" y="24277"/>
                  </a:cubicBezTo>
                  <a:lnTo>
                    <a:pt x="32861" y="24313"/>
                  </a:lnTo>
                  <a:cubicBezTo>
                    <a:pt x="32866" y="24359"/>
                    <a:pt x="32872" y="24406"/>
                    <a:pt x="32878" y="24453"/>
                  </a:cubicBezTo>
                  <a:lnTo>
                    <a:pt x="32878" y="24453"/>
                  </a:lnTo>
                  <a:cubicBezTo>
                    <a:pt x="32871" y="24447"/>
                    <a:pt x="32866" y="24440"/>
                    <a:pt x="32861" y="24432"/>
                  </a:cubicBezTo>
                  <a:cubicBezTo>
                    <a:pt x="32861" y="24432"/>
                    <a:pt x="32838" y="24420"/>
                    <a:pt x="32826" y="24420"/>
                  </a:cubicBezTo>
                  <a:cubicBezTo>
                    <a:pt x="32812" y="24448"/>
                    <a:pt x="32798" y="24468"/>
                    <a:pt x="32786" y="24487"/>
                  </a:cubicBezTo>
                  <a:lnTo>
                    <a:pt x="32786" y="24487"/>
                  </a:lnTo>
                  <a:cubicBezTo>
                    <a:pt x="32767" y="24462"/>
                    <a:pt x="32747" y="24436"/>
                    <a:pt x="32730" y="24408"/>
                  </a:cubicBezTo>
                  <a:cubicBezTo>
                    <a:pt x="32730" y="24384"/>
                    <a:pt x="32742" y="24373"/>
                    <a:pt x="32742" y="24373"/>
                  </a:cubicBezTo>
                  <a:cubicBezTo>
                    <a:pt x="32754" y="24337"/>
                    <a:pt x="32766" y="24289"/>
                    <a:pt x="32766" y="24242"/>
                  </a:cubicBezTo>
                  <a:close/>
                  <a:moveTo>
                    <a:pt x="28635" y="24218"/>
                  </a:moveTo>
                  <a:cubicBezTo>
                    <a:pt x="28658" y="24242"/>
                    <a:pt x="28682" y="24277"/>
                    <a:pt x="28706" y="24301"/>
                  </a:cubicBezTo>
                  <a:cubicBezTo>
                    <a:pt x="28742" y="24337"/>
                    <a:pt x="28766" y="24361"/>
                    <a:pt x="28801" y="24373"/>
                  </a:cubicBezTo>
                  <a:cubicBezTo>
                    <a:pt x="28754" y="24408"/>
                    <a:pt x="28718" y="24432"/>
                    <a:pt x="28682" y="24468"/>
                  </a:cubicBezTo>
                  <a:lnTo>
                    <a:pt x="28647" y="24492"/>
                  </a:lnTo>
                  <a:cubicBezTo>
                    <a:pt x="28623" y="24420"/>
                    <a:pt x="28587" y="24349"/>
                    <a:pt x="28539" y="24277"/>
                  </a:cubicBezTo>
                  <a:cubicBezTo>
                    <a:pt x="28563" y="24253"/>
                    <a:pt x="28575" y="24253"/>
                    <a:pt x="28587" y="24242"/>
                  </a:cubicBezTo>
                  <a:cubicBezTo>
                    <a:pt x="28599" y="24230"/>
                    <a:pt x="28623" y="24230"/>
                    <a:pt x="28635" y="24218"/>
                  </a:cubicBezTo>
                  <a:close/>
                  <a:moveTo>
                    <a:pt x="28981" y="24475"/>
                  </a:moveTo>
                  <a:cubicBezTo>
                    <a:pt x="28985" y="24481"/>
                    <a:pt x="28989" y="24486"/>
                    <a:pt x="28992" y="24492"/>
                  </a:cubicBezTo>
                  <a:lnTo>
                    <a:pt x="29004" y="24504"/>
                  </a:lnTo>
                  <a:cubicBezTo>
                    <a:pt x="29001" y="24495"/>
                    <a:pt x="28998" y="24486"/>
                    <a:pt x="28992" y="24480"/>
                  </a:cubicBezTo>
                  <a:cubicBezTo>
                    <a:pt x="28988" y="24478"/>
                    <a:pt x="28984" y="24477"/>
                    <a:pt x="28981" y="24475"/>
                  </a:cubicBezTo>
                  <a:close/>
                  <a:moveTo>
                    <a:pt x="26571" y="23861"/>
                  </a:moveTo>
                  <a:lnTo>
                    <a:pt x="26571" y="23861"/>
                  </a:lnTo>
                  <a:cubicBezTo>
                    <a:pt x="26587" y="23917"/>
                    <a:pt x="26615" y="23966"/>
                    <a:pt x="26634" y="24015"/>
                  </a:cubicBezTo>
                  <a:lnTo>
                    <a:pt x="26634" y="24039"/>
                  </a:lnTo>
                  <a:cubicBezTo>
                    <a:pt x="26634" y="24063"/>
                    <a:pt x="26658" y="24075"/>
                    <a:pt x="26658" y="24075"/>
                  </a:cubicBezTo>
                  <a:lnTo>
                    <a:pt x="26658" y="24049"/>
                  </a:lnTo>
                  <a:lnTo>
                    <a:pt x="26658" y="24049"/>
                  </a:lnTo>
                  <a:cubicBezTo>
                    <a:pt x="26668" y="24063"/>
                    <a:pt x="26675" y="24073"/>
                    <a:pt x="26682" y="24087"/>
                  </a:cubicBezTo>
                  <a:cubicBezTo>
                    <a:pt x="26718" y="24146"/>
                    <a:pt x="26753" y="24218"/>
                    <a:pt x="26789" y="24265"/>
                  </a:cubicBezTo>
                  <a:cubicBezTo>
                    <a:pt x="26789" y="24289"/>
                    <a:pt x="26801" y="24289"/>
                    <a:pt x="26801" y="24301"/>
                  </a:cubicBezTo>
                  <a:lnTo>
                    <a:pt x="26789" y="24301"/>
                  </a:lnTo>
                  <a:cubicBezTo>
                    <a:pt x="26777" y="24301"/>
                    <a:pt x="26777" y="24313"/>
                    <a:pt x="26753" y="24313"/>
                  </a:cubicBezTo>
                  <a:cubicBezTo>
                    <a:pt x="26742" y="24313"/>
                    <a:pt x="26718" y="24337"/>
                    <a:pt x="26694" y="24337"/>
                  </a:cubicBezTo>
                  <a:lnTo>
                    <a:pt x="26801" y="24337"/>
                  </a:lnTo>
                  <a:cubicBezTo>
                    <a:pt x="26813" y="24361"/>
                    <a:pt x="26837" y="24384"/>
                    <a:pt x="26849" y="24408"/>
                  </a:cubicBezTo>
                  <a:lnTo>
                    <a:pt x="26801" y="24456"/>
                  </a:lnTo>
                  <a:cubicBezTo>
                    <a:pt x="26777" y="24468"/>
                    <a:pt x="26742" y="24492"/>
                    <a:pt x="26706" y="24515"/>
                  </a:cubicBezTo>
                  <a:cubicBezTo>
                    <a:pt x="26706" y="24515"/>
                    <a:pt x="26694" y="24515"/>
                    <a:pt x="26694" y="24527"/>
                  </a:cubicBezTo>
                  <a:cubicBezTo>
                    <a:pt x="26682" y="24456"/>
                    <a:pt x="26670" y="24384"/>
                    <a:pt x="26658" y="24337"/>
                  </a:cubicBezTo>
                  <a:lnTo>
                    <a:pt x="26670" y="24337"/>
                  </a:lnTo>
                  <a:cubicBezTo>
                    <a:pt x="26670" y="24301"/>
                    <a:pt x="26658" y="24289"/>
                    <a:pt x="26658" y="24253"/>
                  </a:cubicBezTo>
                  <a:cubicBezTo>
                    <a:pt x="26625" y="24133"/>
                    <a:pt x="26602" y="24002"/>
                    <a:pt x="26571" y="23861"/>
                  </a:cubicBezTo>
                  <a:close/>
                  <a:moveTo>
                    <a:pt x="36397" y="24468"/>
                  </a:moveTo>
                  <a:cubicBezTo>
                    <a:pt x="36469" y="24515"/>
                    <a:pt x="36505" y="24527"/>
                    <a:pt x="36505" y="24527"/>
                  </a:cubicBezTo>
                  <a:cubicBezTo>
                    <a:pt x="36505" y="24527"/>
                    <a:pt x="36457" y="24492"/>
                    <a:pt x="36397" y="24468"/>
                  </a:cubicBezTo>
                  <a:close/>
                  <a:moveTo>
                    <a:pt x="26099" y="22991"/>
                  </a:moveTo>
                  <a:lnTo>
                    <a:pt x="26099" y="22991"/>
                  </a:lnTo>
                  <a:cubicBezTo>
                    <a:pt x="26122" y="23063"/>
                    <a:pt x="26134" y="23122"/>
                    <a:pt x="26146" y="23170"/>
                  </a:cubicBezTo>
                  <a:cubicBezTo>
                    <a:pt x="26134" y="23122"/>
                    <a:pt x="26134" y="23075"/>
                    <a:pt x="26134" y="23027"/>
                  </a:cubicBezTo>
                  <a:lnTo>
                    <a:pt x="26134" y="23027"/>
                  </a:lnTo>
                  <a:cubicBezTo>
                    <a:pt x="26194" y="23122"/>
                    <a:pt x="26253" y="23265"/>
                    <a:pt x="26313" y="23372"/>
                  </a:cubicBezTo>
                  <a:cubicBezTo>
                    <a:pt x="26337" y="23515"/>
                    <a:pt x="26384" y="23658"/>
                    <a:pt x="26432" y="23789"/>
                  </a:cubicBezTo>
                  <a:cubicBezTo>
                    <a:pt x="26480" y="23956"/>
                    <a:pt x="26515" y="24123"/>
                    <a:pt x="26575" y="24265"/>
                  </a:cubicBezTo>
                  <a:cubicBezTo>
                    <a:pt x="26611" y="24361"/>
                    <a:pt x="26634" y="24432"/>
                    <a:pt x="26670" y="24527"/>
                  </a:cubicBezTo>
                  <a:cubicBezTo>
                    <a:pt x="26658" y="24527"/>
                    <a:pt x="26658" y="24539"/>
                    <a:pt x="26634" y="24539"/>
                  </a:cubicBezTo>
                  <a:cubicBezTo>
                    <a:pt x="26622" y="24527"/>
                    <a:pt x="26611" y="24492"/>
                    <a:pt x="26599" y="24480"/>
                  </a:cubicBezTo>
                  <a:cubicBezTo>
                    <a:pt x="26575" y="24456"/>
                    <a:pt x="26551" y="24408"/>
                    <a:pt x="26515" y="24373"/>
                  </a:cubicBezTo>
                  <a:cubicBezTo>
                    <a:pt x="26491" y="24337"/>
                    <a:pt x="26456" y="24289"/>
                    <a:pt x="26444" y="24242"/>
                  </a:cubicBezTo>
                  <a:cubicBezTo>
                    <a:pt x="26420" y="24194"/>
                    <a:pt x="26384" y="24134"/>
                    <a:pt x="26361" y="24099"/>
                  </a:cubicBezTo>
                  <a:cubicBezTo>
                    <a:pt x="26301" y="23992"/>
                    <a:pt x="26241" y="23872"/>
                    <a:pt x="26194" y="23753"/>
                  </a:cubicBezTo>
                  <a:cubicBezTo>
                    <a:pt x="26170" y="23718"/>
                    <a:pt x="26170" y="23706"/>
                    <a:pt x="26158" y="23682"/>
                  </a:cubicBezTo>
                  <a:cubicBezTo>
                    <a:pt x="26134" y="23408"/>
                    <a:pt x="26122" y="23170"/>
                    <a:pt x="26099" y="22991"/>
                  </a:cubicBezTo>
                  <a:close/>
                  <a:moveTo>
                    <a:pt x="29516" y="24218"/>
                  </a:moveTo>
                  <a:lnTo>
                    <a:pt x="29516" y="24230"/>
                  </a:lnTo>
                  <a:lnTo>
                    <a:pt x="29516" y="24242"/>
                  </a:lnTo>
                  <a:cubicBezTo>
                    <a:pt x="29468" y="24253"/>
                    <a:pt x="29420" y="24301"/>
                    <a:pt x="29397" y="24349"/>
                  </a:cubicBezTo>
                  <a:lnTo>
                    <a:pt x="29337" y="24408"/>
                  </a:lnTo>
                  <a:lnTo>
                    <a:pt x="29242" y="24492"/>
                  </a:lnTo>
                  <a:cubicBezTo>
                    <a:pt x="29218" y="24527"/>
                    <a:pt x="29182" y="24539"/>
                    <a:pt x="29158" y="24563"/>
                  </a:cubicBezTo>
                  <a:cubicBezTo>
                    <a:pt x="29158" y="24551"/>
                    <a:pt x="29170" y="24539"/>
                    <a:pt x="29170" y="24539"/>
                  </a:cubicBezTo>
                  <a:cubicBezTo>
                    <a:pt x="29218" y="24456"/>
                    <a:pt x="29254" y="24373"/>
                    <a:pt x="29313" y="24289"/>
                  </a:cubicBezTo>
                  <a:cubicBezTo>
                    <a:pt x="29313" y="24289"/>
                    <a:pt x="29313" y="24277"/>
                    <a:pt x="29337" y="24277"/>
                  </a:cubicBezTo>
                  <a:cubicBezTo>
                    <a:pt x="29337" y="24253"/>
                    <a:pt x="29349" y="24253"/>
                    <a:pt x="29349" y="24242"/>
                  </a:cubicBezTo>
                  <a:cubicBezTo>
                    <a:pt x="29373" y="24242"/>
                    <a:pt x="29397" y="24230"/>
                    <a:pt x="29420" y="24230"/>
                  </a:cubicBezTo>
                  <a:cubicBezTo>
                    <a:pt x="29456" y="24218"/>
                    <a:pt x="29480" y="24218"/>
                    <a:pt x="29516" y="24218"/>
                  </a:cubicBezTo>
                  <a:close/>
                  <a:moveTo>
                    <a:pt x="32754" y="24568"/>
                  </a:moveTo>
                  <a:lnTo>
                    <a:pt x="32759" y="24576"/>
                  </a:lnTo>
                  <a:lnTo>
                    <a:pt x="32759" y="24576"/>
                  </a:lnTo>
                  <a:cubicBezTo>
                    <a:pt x="32756" y="24575"/>
                    <a:pt x="32754" y="24575"/>
                    <a:pt x="32754" y="24575"/>
                  </a:cubicBezTo>
                  <a:cubicBezTo>
                    <a:pt x="32754" y="24575"/>
                    <a:pt x="32754" y="24572"/>
                    <a:pt x="32754" y="24568"/>
                  </a:cubicBezTo>
                  <a:close/>
                  <a:moveTo>
                    <a:pt x="31123" y="24373"/>
                  </a:moveTo>
                  <a:lnTo>
                    <a:pt x="31206" y="24515"/>
                  </a:lnTo>
                  <a:cubicBezTo>
                    <a:pt x="31194" y="24539"/>
                    <a:pt x="31194" y="24551"/>
                    <a:pt x="31183" y="24587"/>
                  </a:cubicBezTo>
                  <a:lnTo>
                    <a:pt x="31123" y="24408"/>
                  </a:lnTo>
                  <a:lnTo>
                    <a:pt x="31123" y="24373"/>
                  </a:lnTo>
                  <a:close/>
                  <a:moveTo>
                    <a:pt x="31635" y="24420"/>
                  </a:moveTo>
                  <a:lnTo>
                    <a:pt x="31635" y="24420"/>
                  </a:lnTo>
                  <a:cubicBezTo>
                    <a:pt x="31623" y="24468"/>
                    <a:pt x="31611" y="24492"/>
                    <a:pt x="31599" y="24551"/>
                  </a:cubicBezTo>
                  <a:cubicBezTo>
                    <a:pt x="31599" y="24563"/>
                    <a:pt x="31599" y="24563"/>
                    <a:pt x="31575" y="24587"/>
                  </a:cubicBezTo>
                  <a:cubicBezTo>
                    <a:pt x="31575" y="24575"/>
                    <a:pt x="31564" y="24551"/>
                    <a:pt x="31564" y="24539"/>
                  </a:cubicBezTo>
                  <a:cubicBezTo>
                    <a:pt x="31575" y="24515"/>
                    <a:pt x="31599" y="24492"/>
                    <a:pt x="31611" y="24468"/>
                  </a:cubicBezTo>
                  <a:cubicBezTo>
                    <a:pt x="31623" y="24444"/>
                    <a:pt x="31623" y="24432"/>
                    <a:pt x="31635" y="24420"/>
                  </a:cubicBezTo>
                  <a:close/>
                  <a:moveTo>
                    <a:pt x="21753" y="24444"/>
                  </a:moveTo>
                  <a:lnTo>
                    <a:pt x="21753" y="24444"/>
                  </a:lnTo>
                  <a:cubicBezTo>
                    <a:pt x="21741" y="24539"/>
                    <a:pt x="21729" y="24599"/>
                    <a:pt x="21729" y="24599"/>
                  </a:cubicBezTo>
                  <a:cubicBezTo>
                    <a:pt x="21729" y="24599"/>
                    <a:pt x="21741" y="24551"/>
                    <a:pt x="21753" y="24444"/>
                  </a:cubicBezTo>
                  <a:close/>
                  <a:moveTo>
                    <a:pt x="36063" y="24550"/>
                  </a:moveTo>
                  <a:lnTo>
                    <a:pt x="36100" y="24587"/>
                  </a:lnTo>
                  <a:cubicBezTo>
                    <a:pt x="36100" y="24587"/>
                    <a:pt x="36100" y="24587"/>
                    <a:pt x="36100" y="24587"/>
                  </a:cubicBezTo>
                  <a:lnTo>
                    <a:pt x="36100" y="24587"/>
                  </a:lnTo>
                  <a:cubicBezTo>
                    <a:pt x="36107" y="24594"/>
                    <a:pt x="36120" y="24597"/>
                    <a:pt x="36128" y="24598"/>
                  </a:cubicBezTo>
                  <a:lnTo>
                    <a:pt x="36128" y="24598"/>
                  </a:lnTo>
                  <a:cubicBezTo>
                    <a:pt x="36133" y="24601"/>
                    <a:pt x="36137" y="24603"/>
                    <a:pt x="36140" y="24605"/>
                  </a:cubicBezTo>
                  <a:lnTo>
                    <a:pt x="36140" y="24605"/>
                  </a:lnTo>
                  <a:lnTo>
                    <a:pt x="36131" y="24599"/>
                  </a:lnTo>
                  <a:lnTo>
                    <a:pt x="36131" y="24599"/>
                  </a:lnTo>
                  <a:cubicBezTo>
                    <a:pt x="36134" y="24599"/>
                    <a:pt x="36136" y="24599"/>
                    <a:pt x="36136" y="24599"/>
                  </a:cubicBezTo>
                  <a:cubicBezTo>
                    <a:pt x="36136" y="24599"/>
                    <a:pt x="36131" y="24597"/>
                    <a:pt x="36125" y="24594"/>
                  </a:cubicBezTo>
                  <a:lnTo>
                    <a:pt x="36125" y="24594"/>
                  </a:lnTo>
                  <a:lnTo>
                    <a:pt x="36100" y="24575"/>
                  </a:lnTo>
                  <a:cubicBezTo>
                    <a:pt x="36100" y="24551"/>
                    <a:pt x="36088" y="24551"/>
                    <a:pt x="36076" y="24551"/>
                  </a:cubicBezTo>
                  <a:cubicBezTo>
                    <a:pt x="36072" y="24551"/>
                    <a:pt x="36067" y="24551"/>
                    <a:pt x="36063" y="24550"/>
                  </a:cubicBezTo>
                  <a:close/>
                  <a:moveTo>
                    <a:pt x="28504" y="24289"/>
                  </a:moveTo>
                  <a:cubicBezTo>
                    <a:pt x="28539" y="24349"/>
                    <a:pt x="28575" y="24408"/>
                    <a:pt x="28599" y="24456"/>
                  </a:cubicBezTo>
                  <a:cubicBezTo>
                    <a:pt x="28623" y="24468"/>
                    <a:pt x="28623" y="24480"/>
                    <a:pt x="28635" y="24480"/>
                  </a:cubicBezTo>
                  <a:cubicBezTo>
                    <a:pt x="28599" y="24492"/>
                    <a:pt x="28587" y="24515"/>
                    <a:pt x="28575" y="24539"/>
                  </a:cubicBezTo>
                  <a:cubicBezTo>
                    <a:pt x="28539" y="24575"/>
                    <a:pt x="28516" y="24599"/>
                    <a:pt x="28480" y="24611"/>
                  </a:cubicBezTo>
                  <a:lnTo>
                    <a:pt x="28480" y="24599"/>
                  </a:lnTo>
                  <a:cubicBezTo>
                    <a:pt x="28456" y="24551"/>
                    <a:pt x="28408" y="24515"/>
                    <a:pt x="28385" y="24468"/>
                  </a:cubicBezTo>
                  <a:cubicBezTo>
                    <a:pt x="28372" y="24451"/>
                    <a:pt x="28358" y="24434"/>
                    <a:pt x="28343" y="24417"/>
                  </a:cubicBezTo>
                  <a:lnTo>
                    <a:pt x="28343" y="24417"/>
                  </a:lnTo>
                  <a:cubicBezTo>
                    <a:pt x="28353" y="24410"/>
                    <a:pt x="28375" y="24394"/>
                    <a:pt x="28408" y="24361"/>
                  </a:cubicBezTo>
                  <a:cubicBezTo>
                    <a:pt x="28420" y="24349"/>
                    <a:pt x="28444" y="24349"/>
                    <a:pt x="28456" y="24337"/>
                  </a:cubicBezTo>
                  <a:lnTo>
                    <a:pt x="28504" y="24373"/>
                  </a:lnTo>
                  <a:cubicBezTo>
                    <a:pt x="28516" y="24396"/>
                    <a:pt x="28539" y="24408"/>
                    <a:pt x="28563" y="24420"/>
                  </a:cubicBezTo>
                  <a:cubicBezTo>
                    <a:pt x="28571" y="24424"/>
                    <a:pt x="28578" y="24429"/>
                    <a:pt x="28583" y="24435"/>
                  </a:cubicBezTo>
                  <a:lnTo>
                    <a:pt x="28583" y="24435"/>
                  </a:lnTo>
                  <a:lnTo>
                    <a:pt x="28563" y="24408"/>
                  </a:lnTo>
                  <a:cubicBezTo>
                    <a:pt x="28539" y="24384"/>
                    <a:pt x="28527" y="24373"/>
                    <a:pt x="28504" y="24361"/>
                  </a:cubicBezTo>
                  <a:lnTo>
                    <a:pt x="28456" y="24313"/>
                  </a:lnTo>
                  <a:cubicBezTo>
                    <a:pt x="28468" y="24301"/>
                    <a:pt x="28480" y="24301"/>
                    <a:pt x="28504" y="24289"/>
                  </a:cubicBezTo>
                  <a:close/>
                  <a:moveTo>
                    <a:pt x="36140" y="24605"/>
                  </a:moveTo>
                  <a:lnTo>
                    <a:pt x="36147" y="24611"/>
                  </a:lnTo>
                  <a:cubicBezTo>
                    <a:pt x="36147" y="24611"/>
                    <a:pt x="36145" y="24608"/>
                    <a:pt x="36140" y="24605"/>
                  </a:cubicBezTo>
                  <a:close/>
                  <a:moveTo>
                    <a:pt x="35075" y="24478"/>
                  </a:moveTo>
                  <a:cubicBezTo>
                    <a:pt x="35079" y="24479"/>
                    <a:pt x="35084" y="24479"/>
                    <a:pt x="35088" y="24480"/>
                  </a:cubicBezTo>
                  <a:cubicBezTo>
                    <a:pt x="35135" y="24492"/>
                    <a:pt x="35183" y="24492"/>
                    <a:pt x="35219" y="24515"/>
                  </a:cubicBezTo>
                  <a:cubicBezTo>
                    <a:pt x="35266" y="24527"/>
                    <a:pt x="35314" y="24527"/>
                    <a:pt x="35338" y="24539"/>
                  </a:cubicBezTo>
                  <a:cubicBezTo>
                    <a:pt x="35397" y="24575"/>
                    <a:pt x="35457" y="24587"/>
                    <a:pt x="35505" y="24599"/>
                  </a:cubicBezTo>
                  <a:lnTo>
                    <a:pt x="35540" y="24620"/>
                  </a:lnTo>
                  <a:lnTo>
                    <a:pt x="35540" y="24620"/>
                  </a:lnTo>
                  <a:cubicBezTo>
                    <a:pt x="35466" y="24592"/>
                    <a:pt x="35386" y="24572"/>
                    <a:pt x="35314" y="24551"/>
                  </a:cubicBezTo>
                  <a:cubicBezTo>
                    <a:pt x="35219" y="24539"/>
                    <a:pt x="35135" y="24515"/>
                    <a:pt x="35064" y="24492"/>
                  </a:cubicBezTo>
                  <a:cubicBezTo>
                    <a:pt x="35028" y="24492"/>
                    <a:pt x="35004" y="24480"/>
                    <a:pt x="34981" y="24480"/>
                  </a:cubicBezTo>
                  <a:lnTo>
                    <a:pt x="35040" y="24480"/>
                  </a:lnTo>
                  <a:cubicBezTo>
                    <a:pt x="35052" y="24480"/>
                    <a:pt x="35063" y="24479"/>
                    <a:pt x="35075" y="24478"/>
                  </a:cubicBezTo>
                  <a:close/>
                  <a:moveTo>
                    <a:pt x="32492" y="24456"/>
                  </a:moveTo>
                  <a:cubicBezTo>
                    <a:pt x="32516" y="24468"/>
                    <a:pt x="32564" y="24492"/>
                    <a:pt x="32587" y="24515"/>
                  </a:cubicBezTo>
                  <a:cubicBezTo>
                    <a:pt x="32611" y="24515"/>
                    <a:pt x="32611" y="24527"/>
                    <a:pt x="32623" y="24527"/>
                  </a:cubicBezTo>
                  <a:cubicBezTo>
                    <a:pt x="32611" y="24575"/>
                    <a:pt x="32587" y="24599"/>
                    <a:pt x="32576" y="24634"/>
                  </a:cubicBezTo>
                  <a:cubicBezTo>
                    <a:pt x="32564" y="24611"/>
                    <a:pt x="32552" y="24587"/>
                    <a:pt x="32528" y="24575"/>
                  </a:cubicBezTo>
                  <a:lnTo>
                    <a:pt x="32492" y="24527"/>
                  </a:lnTo>
                  <a:lnTo>
                    <a:pt x="32492" y="24456"/>
                  </a:lnTo>
                  <a:close/>
                  <a:moveTo>
                    <a:pt x="26182" y="23944"/>
                  </a:moveTo>
                  <a:lnTo>
                    <a:pt x="26182" y="23944"/>
                  </a:lnTo>
                  <a:cubicBezTo>
                    <a:pt x="26218" y="24003"/>
                    <a:pt x="26253" y="24063"/>
                    <a:pt x="26301" y="24123"/>
                  </a:cubicBezTo>
                  <a:cubicBezTo>
                    <a:pt x="26325" y="24170"/>
                    <a:pt x="26372" y="24230"/>
                    <a:pt x="26396" y="24277"/>
                  </a:cubicBezTo>
                  <a:cubicBezTo>
                    <a:pt x="26432" y="24313"/>
                    <a:pt x="26456" y="24361"/>
                    <a:pt x="26491" y="24396"/>
                  </a:cubicBezTo>
                  <a:cubicBezTo>
                    <a:pt x="26515" y="24432"/>
                    <a:pt x="26551" y="24468"/>
                    <a:pt x="26575" y="24492"/>
                  </a:cubicBezTo>
                  <a:cubicBezTo>
                    <a:pt x="26599" y="24527"/>
                    <a:pt x="26611" y="24539"/>
                    <a:pt x="26622" y="24551"/>
                  </a:cubicBezTo>
                  <a:lnTo>
                    <a:pt x="26539" y="24599"/>
                  </a:lnTo>
                  <a:cubicBezTo>
                    <a:pt x="26480" y="24611"/>
                    <a:pt x="26420" y="24646"/>
                    <a:pt x="26372" y="24646"/>
                  </a:cubicBezTo>
                  <a:cubicBezTo>
                    <a:pt x="26372" y="24634"/>
                    <a:pt x="26361" y="24611"/>
                    <a:pt x="26361" y="24599"/>
                  </a:cubicBezTo>
                  <a:cubicBezTo>
                    <a:pt x="26313" y="24527"/>
                    <a:pt x="26265" y="24456"/>
                    <a:pt x="26241" y="24373"/>
                  </a:cubicBezTo>
                  <a:cubicBezTo>
                    <a:pt x="26218" y="24361"/>
                    <a:pt x="26218" y="24337"/>
                    <a:pt x="26206" y="24313"/>
                  </a:cubicBezTo>
                  <a:cubicBezTo>
                    <a:pt x="26194" y="24194"/>
                    <a:pt x="26194" y="24075"/>
                    <a:pt x="26182" y="23944"/>
                  </a:cubicBezTo>
                  <a:close/>
                  <a:moveTo>
                    <a:pt x="32053" y="24588"/>
                  </a:moveTo>
                  <a:lnTo>
                    <a:pt x="32099" y="24634"/>
                  </a:lnTo>
                  <a:lnTo>
                    <a:pt x="32099" y="24646"/>
                  </a:lnTo>
                  <a:cubicBezTo>
                    <a:pt x="32083" y="24626"/>
                    <a:pt x="32068" y="24606"/>
                    <a:pt x="32053" y="24588"/>
                  </a:cubicBezTo>
                  <a:close/>
                  <a:moveTo>
                    <a:pt x="26241" y="24646"/>
                  </a:moveTo>
                  <a:cubicBezTo>
                    <a:pt x="26243" y="24654"/>
                    <a:pt x="26245" y="24662"/>
                    <a:pt x="26247" y="24670"/>
                  </a:cubicBezTo>
                  <a:lnTo>
                    <a:pt x="26247" y="24670"/>
                  </a:lnTo>
                  <a:cubicBezTo>
                    <a:pt x="26257" y="24667"/>
                    <a:pt x="26270" y="24658"/>
                    <a:pt x="26301" y="24658"/>
                  </a:cubicBezTo>
                  <a:cubicBezTo>
                    <a:pt x="26301" y="24646"/>
                    <a:pt x="26277" y="24646"/>
                    <a:pt x="26277" y="24646"/>
                  </a:cubicBezTo>
                  <a:close/>
                  <a:moveTo>
                    <a:pt x="26872" y="24504"/>
                  </a:moveTo>
                  <a:cubicBezTo>
                    <a:pt x="26872" y="24527"/>
                    <a:pt x="26861" y="24527"/>
                    <a:pt x="26861" y="24539"/>
                  </a:cubicBezTo>
                  <a:cubicBezTo>
                    <a:pt x="26837" y="24587"/>
                    <a:pt x="26789" y="24634"/>
                    <a:pt x="26742" y="24670"/>
                  </a:cubicBezTo>
                  <a:cubicBezTo>
                    <a:pt x="26730" y="24646"/>
                    <a:pt x="26730" y="24611"/>
                    <a:pt x="26718" y="24587"/>
                  </a:cubicBezTo>
                  <a:cubicBezTo>
                    <a:pt x="26730" y="24587"/>
                    <a:pt x="26742" y="24563"/>
                    <a:pt x="26742" y="24563"/>
                  </a:cubicBezTo>
                  <a:cubicBezTo>
                    <a:pt x="26777" y="24551"/>
                    <a:pt x="26813" y="24539"/>
                    <a:pt x="26849" y="24527"/>
                  </a:cubicBezTo>
                  <a:cubicBezTo>
                    <a:pt x="26861" y="24527"/>
                    <a:pt x="26861" y="24504"/>
                    <a:pt x="26872" y="24504"/>
                  </a:cubicBezTo>
                  <a:close/>
                  <a:moveTo>
                    <a:pt x="30242" y="24420"/>
                  </a:moveTo>
                  <a:lnTo>
                    <a:pt x="30242" y="24420"/>
                  </a:lnTo>
                  <a:cubicBezTo>
                    <a:pt x="30254" y="24432"/>
                    <a:pt x="30266" y="24456"/>
                    <a:pt x="30290" y="24456"/>
                  </a:cubicBezTo>
                  <a:lnTo>
                    <a:pt x="30361" y="24527"/>
                  </a:lnTo>
                  <a:cubicBezTo>
                    <a:pt x="30373" y="24575"/>
                    <a:pt x="30385" y="24634"/>
                    <a:pt x="30409" y="24670"/>
                  </a:cubicBezTo>
                  <a:cubicBezTo>
                    <a:pt x="30373" y="24670"/>
                    <a:pt x="30373" y="24658"/>
                    <a:pt x="30373" y="24658"/>
                  </a:cubicBezTo>
                  <a:cubicBezTo>
                    <a:pt x="30349" y="24599"/>
                    <a:pt x="30301" y="24539"/>
                    <a:pt x="30266" y="24480"/>
                  </a:cubicBezTo>
                  <a:cubicBezTo>
                    <a:pt x="30254" y="24468"/>
                    <a:pt x="30242" y="24432"/>
                    <a:pt x="30242" y="24420"/>
                  </a:cubicBezTo>
                  <a:close/>
                  <a:moveTo>
                    <a:pt x="30968" y="24230"/>
                  </a:moveTo>
                  <a:lnTo>
                    <a:pt x="31099" y="24492"/>
                  </a:lnTo>
                  <a:lnTo>
                    <a:pt x="31099" y="24587"/>
                  </a:lnTo>
                  <a:lnTo>
                    <a:pt x="31099" y="24658"/>
                  </a:lnTo>
                  <a:cubicBezTo>
                    <a:pt x="31123" y="24646"/>
                    <a:pt x="31123" y="24611"/>
                    <a:pt x="31123" y="24587"/>
                  </a:cubicBezTo>
                  <a:lnTo>
                    <a:pt x="31123" y="24527"/>
                  </a:lnTo>
                  <a:lnTo>
                    <a:pt x="31159" y="24634"/>
                  </a:lnTo>
                  <a:cubicBezTo>
                    <a:pt x="31147" y="24646"/>
                    <a:pt x="31147" y="24670"/>
                    <a:pt x="31135" y="24682"/>
                  </a:cubicBezTo>
                  <a:lnTo>
                    <a:pt x="31099" y="24658"/>
                  </a:lnTo>
                  <a:cubicBezTo>
                    <a:pt x="31087" y="24658"/>
                    <a:pt x="31087" y="24646"/>
                    <a:pt x="31075" y="24646"/>
                  </a:cubicBezTo>
                  <a:cubicBezTo>
                    <a:pt x="31004" y="24587"/>
                    <a:pt x="30921" y="24527"/>
                    <a:pt x="30849" y="24432"/>
                  </a:cubicBezTo>
                  <a:cubicBezTo>
                    <a:pt x="30825" y="24408"/>
                    <a:pt x="30802" y="24373"/>
                    <a:pt x="30790" y="24349"/>
                  </a:cubicBezTo>
                  <a:cubicBezTo>
                    <a:pt x="30849" y="24337"/>
                    <a:pt x="30909" y="24289"/>
                    <a:pt x="30968" y="24230"/>
                  </a:cubicBezTo>
                  <a:close/>
                  <a:moveTo>
                    <a:pt x="30421" y="24218"/>
                  </a:moveTo>
                  <a:lnTo>
                    <a:pt x="30421" y="24218"/>
                  </a:lnTo>
                  <a:cubicBezTo>
                    <a:pt x="30468" y="24313"/>
                    <a:pt x="30504" y="24420"/>
                    <a:pt x="30552" y="24539"/>
                  </a:cubicBezTo>
                  <a:cubicBezTo>
                    <a:pt x="30575" y="24599"/>
                    <a:pt x="30599" y="24658"/>
                    <a:pt x="30623" y="24706"/>
                  </a:cubicBezTo>
                  <a:cubicBezTo>
                    <a:pt x="30599" y="24658"/>
                    <a:pt x="30563" y="24634"/>
                    <a:pt x="30552" y="24587"/>
                  </a:cubicBezTo>
                  <a:cubicBezTo>
                    <a:pt x="30528" y="24551"/>
                    <a:pt x="30504" y="24527"/>
                    <a:pt x="30480" y="24492"/>
                  </a:cubicBezTo>
                  <a:cubicBezTo>
                    <a:pt x="30468" y="24456"/>
                    <a:pt x="30468" y="24408"/>
                    <a:pt x="30444" y="24361"/>
                  </a:cubicBezTo>
                  <a:cubicBezTo>
                    <a:pt x="30432" y="24313"/>
                    <a:pt x="30432" y="24253"/>
                    <a:pt x="30421" y="24218"/>
                  </a:cubicBezTo>
                  <a:close/>
                  <a:moveTo>
                    <a:pt x="31397" y="24301"/>
                  </a:moveTo>
                  <a:lnTo>
                    <a:pt x="31444" y="24396"/>
                  </a:lnTo>
                  <a:cubicBezTo>
                    <a:pt x="31444" y="24408"/>
                    <a:pt x="31456" y="24420"/>
                    <a:pt x="31456" y="24432"/>
                  </a:cubicBezTo>
                  <a:cubicBezTo>
                    <a:pt x="31433" y="24527"/>
                    <a:pt x="31397" y="24611"/>
                    <a:pt x="31385" y="24706"/>
                  </a:cubicBezTo>
                  <a:cubicBezTo>
                    <a:pt x="31361" y="24670"/>
                    <a:pt x="31337" y="24634"/>
                    <a:pt x="31337" y="24599"/>
                  </a:cubicBezTo>
                  <a:cubicBezTo>
                    <a:pt x="31325" y="24551"/>
                    <a:pt x="31314" y="24527"/>
                    <a:pt x="31302" y="24480"/>
                  </a:cubicBezTo>
                  <a:cubicBezTo>
                    <a:pt x="31314" y="24432"/>
                    <a:pt x="31325" y="24384"/>
                    <a:pt x="31349" y="24349"/>
                  </a:cubicBezTo>
                  <a:lnTo>
                    <a:pt x="31385" y="24313"/>
                  </a:lnTo>
                  <a:lnTo>
                    <a:pt x="31397" y="24301"/>
                  </a:lnTo>
                  <a:close/>
                  <a:moveTo>
                    <a:pt x="31194" y="24706"/>
                  </a:moveTo>
                  <a:lnTo>
                    <a:pt x="31218" y="24777"/>
                  </a:lnTo>
                  <a:lnTo>
                    <a:pt x="31171" y="24730"/>
                  </a:lnTo>
                  <a:cubicBezTo>
                    <a:pt x="31194" y="24718"/>
                    <a:pt x="31194" y="24706"/>
                    <a:pt x="31194" y="24706"/>
                  </a:cubicBezTo>
                  <a:close/>
                  <a:moveTo>
                    <a:pt x="28454" y="24680"/>
                  </a:moveTo>
                  <a:lnTo>
                    <a:pt x="28454" y="24680"/>
                  </a:lnTo>
                  <a:cubicBezTo>
                    <a:pt x="28434" y="24695"/>
                    <a:pt x="28413" y="24720"/>
                    <a:pt x="28385" y="24730"/>
                  </a:cubicBezTo>
                  <a:cubicBezTo>
                    <a:pt x="28369" y="24740"/>
                    <a:pt x="28357" y="24749"/>
                    <a:pt x="28349" y="24756"/>
                  </a:cubicBezTo>
                  <a:lnTo>
                    <a:pt x="28349" y="24756"/>
                  </a:lnTo>
                  <a:cubicBezTo>
                    <a:pt x="28349" y="24755"/>
                    <a:pt x="28349" y="24754"/>
                    <a:pt x="28349" y="24754"/>
                  </a:cubicBezTo>
                  <a:lnTo>
                    <a:pt x="28349" y="24754"/>
                  </a:lnTo>
                  <a:lnTo>
                    <a:pt x="28337" y="24765"/>
                  </a:lnTo>
                  <a:cubicBezTo>
                    <a:pt x="28337" y="24765"/>
                    <a:pt x="28337" y="24765"/>
                    <a:pt x="28337" y="24765"/>
                  </a:cubicBezTo>
                  <a:lnTo>
                    <a:pt x="28337" y="24765"/>
                  </a:lnTo>
                  <a:cubicBezTo>
                    <a:pt x="28333" y="24770"/>
                    <a:pt x="28329" y="24774"/>
                    <a:pt x="28325" y="24777"/>
                  </a:cubicBezTo>
                  <a:cubicBezTo>
                    <a:pt x="28337" y="24777"/>
                    <a:pt x="28349" y="24789"/>
                    <a:pt x="28385" y="24789"/>
                  </a:cubicBezTo>
                  <a:cubicBezTo>
                    <a:pt x="28390" y="24789"/>
                    <a:pt x="28398" y="24790"/>
                    <a:pt x="28406" y="24792"/>
                  </a:cubicBezTo>
                  <a:lnTo>
                    <a:pt x="28406" y="24792"/>
                  </a:lnTo>
                  <a:lnTo>
                    <a:pt x="28432" y="24765"/>
                  </a:lnTo>
                  <a:lnTo>
                    <a:pt x="28492" y="24706"/>
                  </a:lnTo>
                  <a:lnTo>
                    <a:pt x="28480" y="24706"/>
                  </a:lnTo>
                  <a:lnTo>
                    <a:pt x="28454" y="24680"/>
                  </a:lnTo>
                  <a:close/>
                  <a:moveTo>
                    <a:pt x="31671" y="24670"/>
                  </a:moveTo>
                  <a:lnTo>
                    <a:pt x="31671" y="24813"/>
                  </a:lnTo>
                  <a:cubicBezTo>
                    <a:pt x="31671" y="24789"/>
                    <a:pt x="31671" y="24777"/>
                    <a:pt x="31659" y="24754"/>
                  </a:cubicBezTo>
                  <a:lnTo>
                    <a:pt x="31659" y="24730"/>
                  </a:lnTo>
                  <a:cubicBezTo>
                    <a:pt x="31659" y="24718"/>
                    <a:pt x="31671" y="24682"/>
                    <a:pt x="31671" y="24670"/>
                  </a:cubicBezTo>
                  <a:close/>
                  <a:moveTo>
                    <a:pt x="32028" y="24706"/>
                  </a:moveTo>
                  <a:lnTo>
                    <a:pt x="32028" y="24706"/>
                  </a:lnTo>
                  <a:cubicBezTo>
                    <a:pt x="32052" y="24718"/>
                    <a:pt x="32076" y="24718"/>
                    <a:pt x="32076" y="24730"/>
                  </a:cubicBezTo>
                  <a:cubicBezTo>
                    <a:pt x="32087" y="24754"/>
                    <a:pt x="32099" y="24754"/>
                    <a:pt x="32099" y="24765"/>
                  </a:cubicBezTo>
                  <a:lnTo>
                    <a:pt x="32099" y="24813"/>
                  </a:lnTo>
                  <a:cubicBezTo>
                    <a:pt x="32076" y="24777"/>
                    <a:pt x="32052" y="24730"/>
                    <a:pt x="32028" y="24706"/>
                  </a:cubicBezTo>
                  <a:close/>
                  <a:moveTo>
                    <a:pt x="29135" y="24301"/>
                  </a:moveTo>
                  <a:cubicBezTo>
                    <a:pt x="29111" y="24349"/>
                    <a:pt x="29075" y="24408"/>
                    <a:pt x="29051" y="24468"/>
                  </a:cubicBezTo>
                  <a:cubicBezTo>
                    <a:pt x="29030" y="24479"/>
                    <a:pt x="29028" y="24489"/>
                    <a:pt x="29019" y="24518"/>
                  </a:cubicBezTo>
                  <a:lnTo>
                    <a:pt x="29019" y="24518"/>
                  </a:lnTo>
                  <a:lnTo>
                    <a:pt x="29004" y="24504"/>
                  </a:lnTo>
                  <a:lnTo>
                    <a:pt x="29004" y="24504"/>
                  </a:lnTo>
                  <a:cubicBezTo>
                    <a:pt x="29007" y="24512"/>
                    <a:pt x="29010" y="24521"/>
                    <a:pt x="29016" y="24527"/>
                  </a:cubicBezTo>
                  <a:cubicBezTo>
                    <a:pt x="29017" y="24524"/>
                    <a:pt x="29018" y="24521"/>
                    <a:pt x="29019" y="24518"/>
                  </a:cubicBezTo>
                  <a:lnTo>
                    <a:pt x="29019" y="24518"/>
                  </a:lnTo>
                  <a:lnTo>
                    <a:pt x="29039" y="24539"/>
                  </a:lnTo>
                  <a:cubicBezTo>
                    <a:pt x="29004" y="24599"/>
                    <a:pt x="28956" y="24670"/>
                    <a:pt x="28932" y="24730"/>
                  </a:cubicBezTo>
                  <a:cubicBezTo>
                    <a:pt x="28897" y="24754"/>
                    <a:pt x="28885" y="24765"/>
                    <a:pt x="28861" y="24777"/>
                  </a:cubicBezTo>
                  <a:cubicBezTo>
                    <a:pt x="28801" y="24789"/>
                    <a:pt x="28754" y="24813"/>
                    <a:pt x="28706" y="24825"/>
                  </a:cubicBezTo>
                  <a:lnTo>
                    <a:pt x="28647" y="24825"/>
                  </a:lnTo>
                  <a:cubicBezTo>
                    <a:pt x="28623" y="24789"/>
                    <a:pt x="28599" y="24765"/>
                    <a:pt x="28575" y="24730"/>
                  </a:cubicBezTo>
                  <a:cubicBezTo>
                    <a:pt x="28563" y="24706"/>
                    <a:pt x="28527" y="24670"/>
                    <a:pt x="28504" y="24658"/>
                  </a:cubicBezTo>
                  <a:cubicBezTo>
                    <a:pt x="28527" y="24646"/>
                    <a:pt x="28563" y="24611"/>
                    <a:pt x="28599" y="24599"/>
                  </a:cubicBezTo>
                  <a:cubicBezTo>
                    <a:pt x="28623" y="24587"/>
                    <a:pt x="28647" y="24575"/>
                    <a:pt x="28682" y="24551"/>
                  </a:cubicBezTo>
                  <a:cubicBezTo>
                    <a:pt x="28706" y="24611"/>
                    <a:pt x="28742" y="24658"/>
                    <a:pt x="28766" y="24682"/>
                  </a:cubicBezTo>
                  <a:lnTo>
                    <a:pt x="28694" y="24539"/>
                  </a:lnTo>
                  <a:cubicBezTo>
                    <a:pt x="28706" y="24527"/>
                    <a:pt x="28718" y="24527"/>
                    <a:pt x="28742" y="24515"/>
                  </a:cubicBezTo>
                  <a:cubicBezTo>
                    <a:pt x="28777" y="24480"/>
                    <a:pt x="28825" y="24468"/>
                    <a:pt x="28873" y="24432"/>
                  </a:cubicBezTo>
                  <a:cubicBezTo>
                    <a:pt x="28885" y="24432"/>
                    <a:pt x="28897" y="24420"/>
                    <a:pt x="28920" y="24420"/>
                  </a:cubicBezTo>
                  <a:lnTo>
                    <a:pt x="28932" y="24420"/>
                  </a:lnTo>
                  <a:cubicBezTo>
                    <a:pt x="28937" y="24429"/>
                    <a:pt x="28944" y="24438"/>
                    <a:pt x="28953" y="24447"/>
                  </a:cubicBezTo>
                  <a:lnTo>
                    <a:pt x="28953" y="24447"/>
                  </a:lnTo>
                  <a:cubicBezTo>
                    <a:pt x="28950" y="24440"/>
                    <a:pt x="28948" y="24431"/>
                    <a:pt x="28944" y="24420"/>
                  </a:cubicBezTo>
                  <a:cubicBezTo>
                    <a:pt x="28944" y="24420"/>
                    <a:pt x="28932" y="24408"/>
                    <a:pt x="28932" y="24396"/>
                  </a:cubicBezTo>
                  <a:cubicBezTo>
                    <a:pt x="28956" y="24373"/>
                    <a:pt x="28980" y="24361"/>
                    <a:pt x="29004" y="24361"/>
                  </a:cubicBezTo>
                  <a:cubicBezTo>
                    <a:pt x="29051" y="24349"/>
                    <a:pt x="29099" y="24313"/>
                    <a:pt x="29135" y="24301"/>
                  </a:cubicBezTo>
                  <a:close/>
                  <a:moveTo>
                    <a:pt x="32504" y="24634"/>
                  </a:moveTo>
                  <a:lnTo>
                    <a:pt x="32564" y="24682"/>
                  </a:lnTo>
                  <a:cubicBezTo>
                    <a:pt x="32552" y="24730"/>
                    <a:pt x="32516" y="24777"/>
                    <a:pt x="32516" y="24825"/>
                  </a:cubicBezTo>
                  <a:lnTo>
                    <a:pt x="32504" y="24634"/>
                  </a:lnTo>
                  <a:close/>
                  <a:moveTo>
                    <a:pt x="32949" y="24827"/>
                  </a:moveTo>
                  <a:cubicBezTo>
                    <a:pt x="32951" y="24831"/>
                    <a:pt x="32953" y="24834"/>
                    <a:pt x="32957" y="24837"/>
                  </a:cubicBezTo>
                  <a:lnTo>
                    <a:pt x="32949" y="24827"/>
                  </a:lnTo>
                  <a:close/>
                  <a:moveTo>
                    <a:pt x="32409" y="24527"/>
                  </a:moveTo>
                  <a:lnTo>
                    <a:pt x="32457" y="24575"/>
                  </a:lnTo>
                  <a:lnTo>
                    <a:pt x="32502" y="24870"/>
                  </a:lnTo>
                  <a:lnTo>
                    <a:pt x="32502" y="24870"/>
                  </a:lnTo>
                  <a:cubicBezTo>
                    <a:pt x="32484" y="24849"/>
                    <a:pt x="32468" y="24830"/>
                    <a:pt x="32457" y="24813"/>
                  </a:cubicBezTo>
                  <a:cubicBezTo>
                    <a:pt x="32442" y="24793"/>
                    <a:pt x="32427" y="24774"/>
                    <a:pt x="32412" y="24754"/>
                  </a:cubicBezTo>
                  <a:lnTo>
                    <a:pt x="32412" y="24754"/>
                  </a:lnTo>
                  <a:cubicBezTo>
                    <a:pt x="32414" y="24766"/>
                    <a:pt x="32416" y="24778"/>
                    <a:pt x="32418" y="24790"/>
                  </a:cubicBezTo>
                  <a:lnTo>
                    <a:pt x="32418" y="24790"/>
                  </a:lnTo>
                  <a:cubicBezTo>
                    <a:pt x="32388" y="24750"/>
                    <a:pt x="32353" y="24704"/>
                    <a:pt x="32326" y="24658"/>
                  </a:cubicBezTo>
                  <a:lnTo>
                    <a:pt x="32326" y="24646"/>
                  </a:lnTo>
                  <a:cubicBezTo>
                    <a:pt x="32337" y="24658"/>
                    <a:pt x="32337" y="24670"/>
                    <a:pt x="32349" y="24670"/>
                  </a:cubicBezTo>
                  <a:cubicBezTo>
                    <a:pt x="32370" y="24698"/>
                    <a:pt x="32391" y="24726"/>
                    <a:pt x="32412" y="24754"/>
                  </a:cubicBezTo>
                  <a:lnTo>
                    <a:pt x="32412" y="24754"/>
                  </a:lnTo>
                  <a:cubicBezTo>
                    <a:pt x="32410" y="24738"/>
                    <a:pt x="32409" y="24722"/>
                    <a:pt x="32409" y="24706"/>
                  </a:cubicBezTo>
                  <a:lnTo>
                    <a:pt x="32409" y="24527"/>
                  </a:lnTo>
                  <a:close/>
                  <a:moveTo>
                    <a:pt x="34600" y="24849"/>
                  </a:moveTo>
                  <a:cubicBezTo>
                    <a:pt x="34671" y="24849"/>
                    <a:pt x="34731" y="24849"/>
                    <a:pt x="34790" y="24873"/>
                  </a:cubicBezTo>
                  <a:lnTo>
                    <a:pt x="34588" y="24873"/>
                  </a:lnTo>
                  <a:cubicBezTo>
                    <a:pt x="34588" y="24873"/>
                    <a:pt x="34588" y="24849"/>
                    <a:pt x="34576" y="24849"/>
                  </a:cubicBezTo>
                  <a:close/>
                  <a:moveTo>
                    <a:pt x="26682" y="24599"/>
                  </a:moveTo>
                  <a:lnTo>
                    <a:pt x="26682" y="24634"/>
                  </a:lnTo>
                  <a:cubicBezTo>
                    <a:pt x="26682" y="24646"/>
                    <a:pt x="26694" y="24670"/>
                    <a:pt x="26694" y="24682"/>
                  </a:cubicBezTo>
                  <a:lnTo>
                    <a:pt x="26694" y="24706"/>
                  </a:lnTo>
                  <a:cubicBezTo>
                    <a:pt x="26634" y="24765"/>
                    <a:pt x="26599" y="24813"/>
                    <a:pt x="26539" y="24849"/>
                  </a:cubicBezTo>
                  <a:cubicBezTo>
                    <a:pt x="26515" y="24873"/>
                    <a:pt x="26503" y="24885"/>
                    <a:pt x="26480" y="24896"/>
                  </a:cubicBezTo>
                  <a:lnTo>
                    <a:pt x="26432" y="24813"/>
                  </a:lnTo>
                  <a:cubicBezTo>
                    <a:pt x="26396" y="24765"/>
                    <a:pt x="26384" y="24718"/>
                    <a:pt x="26361" y="24658"/>
                  </a:cubicBezTo>
                  <a:cubicBezTo>
                    <a:pt x="26432" y="24658"/>
                    <a:pt x="26491" y="24646"/>
                    <a:pt x="26539" y="24634"/>
                  </a:cubicBezTo>
                  <a:cubicBezTo>
                    <a:pt x="26563" y="24611"/>
                    <a:pt x="26611" y="24611"/>
                    <a:pt x="26634" y="24599"/>
                  </a:cubicBezTo>
                  <a:lnTo>
                    <a:pt x="26658" y="24599"/>
                  </a:lnTo>
                  <a:cubicBezTo>
                    <a:pt x="26670" y="24611"/>
                    <a:pt x="26670" y="24634"/>
                    <a:pt x="26682" y="24634"/>
                  </a:cubicBezTo>
                  <a:cubicBezTo>
                    <a:pt x="26682" y="24634"/>
                    <a:pt x="26670" y="24611"/>
                    <a:pt x="26670" y="24599"/>
                  </a:cubicBezTo>
                  <a:close/>
                  <a:moveTo>
                    <a:pt x="28768" y="24861"/>
                  </a:moveTo>
                  <a:lnTo>
                    <a:pt x="28742" y="24896"/>
                  </a:lnTo>
                  <a:cubicBezTo>
                    <a:pt x="28718" y="24885"/>
                    <a:pt x="28706" y="24885"/>
                    <a:pt x="28694" y="24873"/>
                  </a:cubicBezTo>
                  <a:lnTo>
                    <a:pt x="28706" y="24873"/>
                  </a:lnTo>
                  <a:cubicBezTo>
                    <a:pt x="28734" y="24873"/>
                    <a:pt x="28755" y="24873"/>
                    <a:pt x="28768" y="24861"/>
                  </a:cubicBezTo>
                  <a:close/>
                  <a:moveTo>
                    <a:pt x="31254" y="24587"/>
                  </a:moveTo>
                  <a:cubicBezTo>
                    <a:pt x="31254" y="24599"/>
                    <a:pt x="31266" y="24611"/>
                    <a:pt x="31266" y="24623"/>
                  </a:cubicBezTo>
                  <a:cubicBezTo>
                    <a:pt x="31302" y="24706"/>
                    <a:pt x="31314" y="24765"/>
                    <a:pt x="31325" y="24837"/>
                  </a:cubicBezTo>
                  <a:cubicBezTo>
                    <a:pt x="31325" y="24861"/>
                    <a:pt x="31314" y="24885"/>
                    <a:pt x="31314" y="24908"/>
                  </a:cubicBezTo>
                  <a:lnTo>
                    <a:pt x="31302" y="24837"/>
                  </a:lnTo>
                  <a:lnTo>
                    <a:pt x="31278" y="24825"/>
                  </a:lnTo>
                  <a:lnTo>
                    <a:pt x="31218" y="24658"/>
                  </a:lnTo>
                  <a:cubicBezTo>
                    <a:pt x="31242" y="24623"/>
                    <a:pt x="31242" y="24611"/>
                    <a:pt x="31254" y="24587"/>
                  </a:cubicBezTo>
                  <a:close/>
                  <a:moveTo>
                    <a:pt x="32432" y="24846"/>
                  </a:moveTo>
                  <a:cubicBezTo>
                    <a:pt x="32439" y="24873"/>
                    <a:pt x="32448" y="24902"/>
                    <a:pt x="32457" y="24932"/>
                  </a:cubicBezTo>
                  <a:cubicBezTo>
                    <a:pt x="32468" y="24944"/>
                    <a:pt x="32468" y="24956"/>
                    <a:pt x="32492" y="24968"/>
                  </a:cubicBezTo>
                  <a:cubicBezTo>
                    <a:pt x="32492" y="24980"/>
                    <a:pt x="32504" y="25004"/>
                    <a:pt x="32516" y="25015"/>
                  </a:cubicBezTo>
                  <a:lnTo>
                    <a:pt x="32507" y="24920"/>
                  </a:lnTo>
                  <a:lnTo>
                    <a:pt x="32507" y="24920"/>
                  </a:lnTo>
                  <a:cubicBezTo>
                    <a:pt x="32513" y="24928"/>
                    <a:pt x="32516" y="24932"/>
                    <a:pt x="32516" y="24932"/>
                  </a:cubicBezTo>
                  <a:cubicBezTo>
                    <a:pt x="32516" y="24932"/>
                    <a:pt x="32512" y="24927"/>
                    <a:pt x="32506" y="24919"/>
                  </a:cubicBezTo>
                  <a:lnTo>
                    <a:pt x="32506" y="24919"/>
                  </a:lnTo>
                  <a:lnTo>
                    <a:pt x="32507" y="24920"/>
                  </a:lnTo>
                  <a:lnTo>
                    <a:pt x="32507" y="24920"/>
                  </a:lnTo>
                  <a:cubicBezTo>
                    <a:pt x="32493" y="24905"/>
                    <a:pt x="32468" y="24876"/>
                    <a:pt x="32432" y="24846"/>
                  </a:cubicBezTo>
                  <a:close/>
                  <a:moveTo>
                    <a:pt x="26562" y="24979"/>
                  </a:moveTo>
                  <a:lnTo>
                    <a:pt x="26562" y="24979"/>
                  </a:lnTo>
                  <a:cubicBezTo>
                    <a:pt x="26567" y="24987"/>
                    <a:pt x="26571" y="24995"/>
                    <a:pt x="26575" y="25004"/>
                  </a:cubicBezTo>
                  <a:cubicBezTo>
                    <a:pt x="26584" y="25008"/>
                    <a:pt x="26590" y="25013"/>
                    <a:pt x="26594" y="25018"/>
                  </a:cubicBezTo>
                  <a:lnTo>
                    <a:pt x="26594" y="25018"/>
                  </a:lnTo>
                  <a:lnTo>
                    <a:pt x="26599" y="25015"/>
                  </a:lnTo>
                  <a:lnTo>
                    <a:pt x="26562" y="24979"/>
                  </a:lnTo>
                  <a:close/>
                  <a:moveTo>
                    <a:pt x="31635" y="24825"/>
                  </a:moveTo>
                  <a:cubicBezTo>
                    <a:pt x="31635" y="24837"/>
                    <a:pt x="31659" y="24849"/>
                    <a:pt x="31659" y="24873"/>
                  </a:cubicBezTo>
                  <a:cubicBezTo>
                    <a:pt x="31635" y="24896"/>
                    <a:pt x="31635" y="24908"/>
                    <a:pt x="31623" y="24944"/>
                  </a:cubicBezTo>
                  <a:cubicBezTo>
                    <a:pt x="31611" y="24968"/>
                    <a:pt x="31599" y="25015"/>
                    <a:pt x="31575" y="25051"/>
                  </a:cubicBezTo>
                  <a:lnTo>
                    <a:pt x="31575" y="25027"/>
                  </a:lnTo>
                  <a:cubicBezTo>
                    <a:pt x="31575" y="25015"/>
                    <a:pt x="31575" y="24980"/>
                    <a:pt x="31599" y="24968"/>
                  </a:cubicBezTo>
                  <a:cubicBezTo>
                    <a:pt x="31599" y="24956"/>
                    <a:pt x="31611" y="24908"/>
                    <a:pt x="31623" y="24873"/>
                  </a:cubicBezTo>
                  <a:cubicBezTo>
                    <a:pt x="31623" y="24849"/>
                    <a:pt x="31635" y="24837"/>
                    <a:pt x="31635" y="24825"/>
                  </a:cubicBezTo>
                  <a:close/>
                  <a:moveTo>
                    <a:pt x="35048" y="25011"/>
                  </a:moveTo>
                  <a:cubicBezTo>
                    <a:pt x="35107" y="25011"/>
                    <a:pt x="35168" y="25012"/>
                    <a:pt x="35231" y="25015"/>
                  </a:cubicBezTo>
                  <a:cubicBezTo>
                    <a:pt x="35290" y="25015"/>
                    <a:pt x="35350" y="25027"/>
                    <a:pt x="35409" y="25027"/>
                  </a:cubicBezTo>
                  <a:cubicBezTo>
                    <a:pt x="35469" y="25051"/>
                    <a:pt x="35528" y="25051"/>
                    <a:pt x="35564" y="25063"/>
                  </a:cubicBezTo>
                  <a:cubicBezTo>
                    <a:pt x="35588" y="25063"/>
                    <a:pt x="35600" y="25075"/>
                    <a:pt x="35612" y="25075"/>
                  </a:cubicBezTo>
                  <a:lnTo>
                    <a:pt x="35600" y="25075"/>
                  </a:lnTo>
                  <a:cubicBezTo>
                    <a:pt x="35540" y="25075"/>
                    <a:pt x="35481" y="25063"/>
                    <a:pt x="35421" y="25063"/>
                  </a:cubicBezTo>
                  <a:cubicBezTo>
                    <a:pt x="35318" y="25058"/>
                    <a:pt x="35216" y="25055"/>
                    <a:pt x="35118" y="25055"/>
                  </a:cubicBezTo>
                  <a:cubicBezTo>
                    <a:pt x="34980" y="25055"/>
                    <a:pt x="34849" y="25061"/>
                    <a:pt x="34731" y="25075"/>
                  </a:cubicBezTo>
                  <a:cubicBezTo>
                    <a:pt x="34719" y="25075"/>
                    <a:pt x="34695" y="25075"/>
                    <a:pt x="34671" y="25087"/>
                  </a:cubicBezTo>
                  <a:cubicBezTo>
                    <a:pt x="34671" y="25075"/>
                    <a:pt x="34659" y="25051"/>
                    <a:pt x="34659" y="25027"/>
                  </a:cubicBezTo>
                  <a:cubicBezTo>
                    <a:pt x="34777" y="25019"/>
                    <a:pt x="34907" y="25011"/>
                    <a:pt x="35048" y="25011"/>
                  </a:cubicBezTo>
                  <a:close/>
                  <a:moveTo>
                    <a:pt x="31921" y="24777"/>
                  </a:moveTo>
                  <a:cubicBezTo>
                    <a:pt x="31980" y="24837"/>
                    <a:pt x="32052" y="24896"/>
                    <a:pt x="32111" y="24968"/>
                  </a:cubicBezTo>
                  <a:cubicBezTo>
                    <a:pt x="32111" y="25017"/>
                    <a:pt x="32128" y="25058"/>
                    <a:pt x="32133" y="25105"/>
                  </a:cubicBezTo>
                  <a:lnTo>
                    <a:pt x="32133" y="25105"/>
                  </a:lnTo>
                  <a:cubicBezTo>
                    <a:pt x="32131" y="25093"/>
                    <a:pt x="32125" y="25082"/>
                    <a:pt x="32111" y="25075"/>
                  </a:cubicBezTo>
                  <a:cubicBezTo>
                    <a:pt x="32087" y="25027"/>
                    <a:pt x="32076" y="25004"/>
                    <a:pt x="32040" y="24968"/>
                  </a:cubicBezTo>
                  <a:cubicBezTo>
                    <a:pt x="32016" y="24944"/>
                    <a:pt x="31992" y="24908"/>
                    <a:pt x="31980" y="24885"/>
                  </a:cubicBezTo>
                  <a:cubicBezTo>
                    <a:pt x="31968" y="24849"/>
                    <a:pt x="31933" y="24837"/>
                    <a:pt x="31921" y="24813"/>
                  </a:cubicBezTo>
                  <a:lnTo>
                    <a:pt x="31921" y="24777"/>
                  </a:lnTo>
                  <a:close/>
                  <a:moveTo>
                    <a:pt x="28870" y="25033"/>
                  </a:moveTo>
                  <a:lnTo>
                    <a:pt x="28870" y="25033"/>
                  </a:lnTo>
                  <a:cubicBezTo>
                    <a:pt x="28854" y="25062"/>
                    <a:pt x="28839" y="25091"/>
                    <a:pt x="28825" y="25123"/>
                  </a:cubicBezTo>
                  <a:cubicBezTo>
                    <a:pt x="28841" y="25091"/>
                    <a:pt x="28852" y="25069"/>
                    <a:pt x="28870" y="25033"/>
                  </a:cubicBezTo>
                  <a:close/>
                  <a:moveTo>
                    <a:pt x="35802" y="25111"/>
                  </a:moveTo>
                  <a:lnTo>
                    <a:pt x="35802" y="25111"/>
                  </a:lnTo>
                  <a:cubicBezTo>
                    <a:pt x="35826" y="25111"/>
                    <a:pt x="35838" y="25123"/>
                    <a:pt x="35862" y="25123"/>
                  </a:cubicBezTo>
                  <a:lnTo>
                    <a:pt x="35838" y="25123"/>
                  </a:lnTo>
                  <a:cubicBezTo>
                    <a:pt x="35826" y="25123"/>
                    <a:pt x="35826" y="25111"/>
                    <a:pt x="35802" y="25111"/>
                  </a:cubicBezTo>
                  <a:close/>
                  <a:moveTo>
                    <a:pt x="30718" y="24408"/>
                  </a:moveTo>
                  <a:cubicBezTo>
                    <a:pt x="30742" y="24432"/>
                    <a:pt x="30778" y="24480"/>
                    <a:pt x="30802" y="24515"/>
                  </a:cubicBezTo>
                  <a:cubicBezTo>
                    <a:pt x="30897" y="24587"/>
                    <a:pt x="30980" y="24646"/>
                    <a:pt x="31063" y="24682"/>
                  </a:cubicBezTo>
                  <a:cubicBezTo>
                    <a:pt x="31075" y="24706"/>
                    <a:pt x="31087" y="24706"/>
                    <a:pt x="31099" y="24718"/>
                  </a:cubicBezTo>
                  <a:lnTo>
                    <a:pt x="31123" y="24730"/>
                  </a:lnTo>
                  <a:cubicBezTo>
                    <a:pt x="31123" y="24754"/>
                    <a:pt x="31099" y="24765"/>
                    <a:pt x="31099" y="24789"/>
                  </a:cubicBezTo>
                  <a:cubicBezTo>
                    <a:pt x="31075" y="24861"/>
                    <a:pt x="31040" y="24944"/>
                    <a:pt x="31004" y="25004"/>
                  </a:cubicBezTo>
                  <a:cubicBezTo>
                    <a:pt x="30968" y="25063"/>
                    <a:pt x="30944" y="25099"/>
                    <a:pt x="30909" y="25158"/>
                  </a:cubicBezTo>
                  <a:cubicBezTo>
                    <a:pt x="30885" y="25027"/>
                    <a:pt x="30837" y="24932"/>
                    <a:pt x="30790" y="24825"/>
                  </a:cubicBezTo>
                  <a:cubicBezTo>
                    <a:pt x="30742" y="24718"/>
                    <a:pt x="30706" y="24599"/>
                    <a:pt x="30671" y="24492"/>
                  </a:cubicBezTo>
                  <a:cubicBezTo>
                    <a:pt x="30659" y="24468"/>
                    <a:pt x="30659" y="24432"/>
                    <a:pt x="30647" y="24420"/>
                  </a:cubicBezTo>
                  <a:lnTo>
                    <a:pt x="30671" y="24420"/>
                  </a:lnTo>
                  <a:cubicBezTo>
                    <a:pt x="30682" y="24420"/>
                    <a:pt x="30706" y="24420"/>
                    <a:pt x="30718" y="24408"/>
                  </a:cubicBezTo>
                  <a:close/>
                  <a:moveTo>
                    <a:pt x="33373" y="25164"/>
                  </a:moveTo>
                  <a:cubicBezTo>
                    <a:pt x="33385" y="25194"/>
                    <a:pt x="33397" y="25206"/>
                    <a:pt x="33397" y="25206"/>
                  </a:cubicBezTo>
                  <a:lnTo>
                    <a:pt x="33373" y="25164"/>
                  </a:lnTo>
                  <a:close/>
                  <a:moveTo>
                    <a:pt x="27742" y="24587"/>
                  </a:moveTo>
                  <a:cubicBezTo>
                    <a:pt x="27765" y="24634"/>
                    <a:pt x="27789" y="24670"/>
                    <a:pt x="27813" y="24706"/>
                  </a:cubicBezTo>
                  <a:cubicBezTo>
                    <a:pt x="27861" y="24789"/>
                    <a:pt x="27908" y="24885"/>
                    <a:pt x="27920" y="24980"/>
                  </a:cubicBezTo>
                  <a:cubicBezTo>
                    <a:pt x="27932" y="25075"/>
                    <a:pt x="27944" y="25158"/>
                    <a:pt x="27932" y="25242"/>
                  </a:cubicBezTo>
                  <a:cubicBezTo>
                    <a:pt x="27932" y="25277"/>
                    <a:pt x="27920" y="25313"/>
                    <a:pt x="27908" y="25337"/>
                  </a:cubicBezTo>
                  <a:lnTo>
                    <a:pt x="27908" y="25325"/>
                  </a:lnTo>
                  <a:cubicBezTo>
                    <a:pt x="27885" y="25301"/>
                    <a:pt x="27873" y="25254"/>
                    <a:pt x="27861" y="25218"/>
                  </a:cubicBezTo>
                  <a:cubicBezTo>
                    <a:pt x="27849" y="25182"/>
                    <a:pt x="27825" y="25135"/>
                    <a:pt x="27801" y="25087"/>
                  </a:cubicBezTo>
                  <a:cubicBezTo>
                    <a:pt x="27789" y="25039"/>
                    <a:pt x="27754" y="25004"/>
                    <a:pt x="27742" y="24944"/>
                  </a:cubicBezTo>
                  <a:cubicBezTo>
                    <a:pt x="27730" y="24896"/>
                    <a:pt x="27694" y="24837"/>
                    <a:pt x="27682" y="24777"/>
                  </a:cubicBezTo>
                  <a:cubicBezTo>
                    <a:pt x="27670" y="24742"/>
                    <a:pt x="27670" y="24718"/>
                    <a:pt x="27646" y="24706"/>
                  </a:cubicBezTo>
                  <a:cubicBezTo>
                    <a:pt x="27694" y="24682"/>
                    <a:pt x="27706" y="24658"/>
                    <a:pt x="27730" y="24646"/>
                  </a:cubicBezTo>
                  <a:cubicBezTo>
                    <a:pt x="27742" y="24658"/>
                    <a:pt x="27754" y="24694"/>
                    <a:pt x="27765" y="24706"/>
                  </a:cubicBezTo>
                  <a:lnTo>
                    <a:pt x="27825" y="24765"/>
                  </a:lnTo>
                  <a:cubicBezTo>
                    <a:pt x="27813" y="24742"/>
                    <a:pt x="27801" y="24718"/>
                    <a:pt x="27765" y="24682"/>
                  </a:cubicBezTo>
                  <a:cubicBezTo>
                    <a:pt x="27754" y="24670"/>
                    <a:pt x="27742" y="24646"/>
                    <a:pt x="27730" y="24611"/>
                  </a:cubicBezTo>
                  <a:cubicBezTo>
                    <a:pt x="27730" y="24599"/>
                    <a:pt x="27742" y="24587"/>
                    <a:pt x="27742" y="24587"/>
                  </a:cubicBezTo>
                  <a:close/>
                  <a:moveTo>
                    <a:pt x="34183" y="25182"/>
                  </a:moveTo>
                  <a:lnTo>
                    <a:pt x="34183" y="25182"/>
                  </a:lnTo>
                  <a:cubicBezTo>
                    <a:pt x="34195" y="25206"/>
                    <a:pt x="34231" y="25254"/>
                    <a:pt x="34242" y="25277"/>
                  </a:cubicBezTo>
                  <a:lnTo>
                    <a:pt x="34242" y="25301"/>
                  </a:lnTo>
                  <a:lnTo>
                    <a:pt x="34242" y="25383"/>
                  </a:lnTo>
                  <a:lnTo>
                    <a:pt x="34242" y="25383"/>
                  </a:lnTo>
                  <a:cubicBezTo>
                    <a:pt x="34230" y="25330"/>
                    <a:pt x="34218" y="25279"/>
                    <a:pt x="34207" y="25230"/>
                  </a:cubicBezTo>
                  <a:cubicBezTo>
                    <a:pt x="34204" y="25245"/>
                    <a:pt x="34201" y="25261"/>
                    <a:pt x="34200" y="25276"/>
                  </a:cubicBezTo>
                  <a:lnTo>
                    <a:pt x="34200" y="25276"/>
                  </a:lnTo>
                  <a:cubicBezTo>
                    <a:pt x="34198" y="25269"/>
                    <a:pt x="34196" y="25261"/>
                    <a:pt x="34195" y="25254"/>
                  </a:cubicBezTo>
                  <a:cubicBezTo>
                    <a:pt x="34195" y="25230"/>
                    <a:pt x="34195" y="25206"/>
                    <a:pt x="34183" y="25182"/>
                  </a:cubicBezTo>
                  <a:close/>
                  <a:moveTo>
                    <a:pt x="31909" y="24980"/>
                  </a:moveTo>
                  <a:lnTo>
                    <a:pt x="31956" y="25027"/>
                  </a:lnTo>
                  <a:cubicBezTo>
                    <a:pt x="31980" y="25063"/>
                    <a:pt x="31992" y="25087"/>
                    <a:pt x="32028" y="25123"/>
                  </a:cubicBezTo>
                  <a:cubicBezTo>
                    <a:pt x="32052" y="25146"/>
                    <a:pt x="32076" y="25194"/>
                    <a:pt x="32099" y="25230"/>
                  </a:cubicBezTo>
                  <a:cubicBezTo>
                    <a:pt x="32135" y="25266"/>
                    <a:pt x="32147" y="25301"/>
                    <a:pt x="32159" y="25325"/>
                  </a:cubicBezTo>
                  <a:lnTo>
                    <a:pt x="32159" y="25385"/>
                  </a:lnTo>
                  <a:cubicBezTo>
                    <a:pt x="32135" y="25325"/>
                    <a:pt x="32099" y="25277"/>
                    <a:pt x="32064" y="25242"/>
                  </a:cubicBezTo>
                  <a:cubicBezTo>
                    <a:pt x="32040" y="25182"/>
                    <a:pt x="32016" y="25135"/>
                    <a:pt x="31968" y="25087"/>
                  </a:cubicBezTo>
                  <a:cubicBezTo>
                    <a:pt x="31945" y="25063"/>
                    <a:pt x="31921" y="25027"/>
                    <a:pt x="31909" y="25015"/>
                  </a:cubicBezTo>
                  <a:lnTo>
                    <a:pt x="31909" y="24980"/>
                  </a:lnTo>
                  <a:close/>
                  <a:moveTo>
                    <a:pt x="26234" y="25418"/>
                  </a:moveTo>
                  <a:cubicBezTo>
                    <a:pt x="26225" y="25424"/>
                    <a:pt x="26215" y="25429"/>
                    <a:pt x="26206" y="25432"/>
                  </a:cubicBezTo>
                  <a:cubicBezTo>
                    <a:pt x="26204" y="25435"/>
                    <a:pt x="26201" y="25439"/>
                    <a:pt x="26199" y="25441"/>
                  </a:cubicBezTo>
                  <a:lnTo>
                    <a:pt x="26199" y="25441"/>
                  </a:lnTo>
                  <a:cubicBezTo>
                    <a:pt x="26209" y="25436"/>
                    <a:pt x="26222" y="25428"/>
                    <a:pt x="26234" y="25418"/>
                  </a:cubicBezTo>
                  <a:close/>
                  <a:moveTo>
                    <a:pt x="26199" y="25441"/>
                  </a:moveTo>
                  <a:cubicBezTo>
                    <a:pt x="26197" y="25442"/>
                    <a:pt x="26195" y="25443"/>
                    <a:pt x="26194" y="25444"/>
                  </a:cubicBezTo>
                  <a:cubicBezTo>
                    <a:pt x="26182" y="25456"/>
                    <a:pt x="26172" y="25465"/>
                    <a:pt x="26162" y="25472"/>
                  </a:cubicBezTo>
                  <a:lnTo>
                    <a:pt x="26162" y="25472"/>
                  </a:lnTo>
                  <a:cubicBezTo>
                    <a:pt x="26175" y="25464"/>
                    <a:pt x="26188" y="25455"/>
                    <a:pt x="26199" y="25441"/>
                  </a:cubicBezTo>
                  <a:close/>
                  <a:moveTo>
                    <a:pt x="31159" y="24765"/>
                  </a:moveTo>
                  <a:cubicBezTo>
                    <a:pt x="31194" y="24777"/>
                    <a:pt x="31206" y="24789"/>
                    <a:pt x="31218" y="24813"/>
                  </a:cubicBezTo>
                  <a:lnTo>
                    <a:pt x="31278" y="24944"/>
                  </a:lnTo>
                  <a:cubicBezTo>
                    <a:pt x="31266" y="25015"/>
                    <a:pt x="31254" y="25075"/>
                    <a:pt x="31218" y="25146"/>
                  </a:cubicBezTo>
                  <a:cubicBezTo>
                    <a:pt x="31194" y="25277"/>
                    <a:pt x="31159" y="25408"/>
                    <a:pt x="31159" y="25504"/>
                  </a:cubicBezTo>
                  <a:lnTo>
                    <a:pt x="31159" y="25524"/>
                  </a:lnTo>
                  <a:lnTo>
                    <a:pt x="31159" y="25524"/>
                  </a:lnTo>
                  <a:cubicBezTo>
                    <a:pt x="31151" y="25509"/>
                    <a:pt x="31143" y="25495"/>
                    <a:pt x="31135" y="25480"/>
                  </a:cubicBezTo>
                  <a:cubicBezTo>
                    <a:pt x="31087" y="25408"/>
                    <a:pt x="31040" y="25313"/>
                    <a:pt x="30992" y="25242"/>
                  </a:cubicBezTo>
                  <a:lnTo>
                    <a:pt x="30992" y="25254"/>
                  </a:lnTo>
                  <a:cubicBezTo>
                    <a:pt x="30990" y="25261"/>
                    <a:pt x="30987" y="25268"/>
                    <a:pt x="30985" y="25274"/>
                  </a:cubicBezTo>
                  <a:lnTo>
                    <a:pt x="30985" y="25274"/>
                  </a:lnTo>
                  <a:cubicBezTo>
                    <a:pt x="30970" y="25242"/>
                    <a:pt x="30957" y="25211"/>
                    <a:pt x="30944" y="25182"/>
                  </a:cubicBezTo>
                  <a:cubicBezTo>
                    <a:pt x="30968" y="25135"/>
                    <a:pt x="31016" y="25075"/>
                    <a:pt x="31040" y="25015"/>
                  </a:cubicBezTo>
                  <a:cubicBezTo>
                    <a:pt x="31087" y="24956"/>
                    <a:pt x="31123" y="24885"/>
                    <a:pt x="31147" y="24813"/>
                  </a:cubicBezTo>
                  <a:cubicBezTo>
                    <a:pt x="31147" y="24789"/>
                    <a:pt x="31159" y="24777"/>
                    <a:pt x="31159" y="24765"/>
                  </a:cubicBezTo>
                  <a:close/>
                  <a:moveTo>
                    <a:pt x="27873" y="25527"/>
                  </a:moveTo>
                  <a:lnTo>
                    <a:pt x="27861" y="25539"/>
                  </a:lnTo>
                  <a:cubicBezTo>
                    <a:pt x="27861" y="25539"/>
                    <a:pt x="27873" y="25539"/>
                    <a:pt x="27873" y="25527"/>
                  </a:cubicBezTo>
                  <a:close/>
                  <a:moveTo>
                    <a:pt x="26162" y="25472"/>
                  </a:moveTo>
                  <a:cubicBezTo>
                    <a:pt x="26148" y="25480"/>
                    <a:pt x="26134" y="25486"/>
                    <a:pt x="26122" y="25492"/>
                  </a:cubicBezTo>
                  <a:cubicBezTo>
                    <a:pt x="26087" y="25504"/>
                    <a:pt x="26075" y="25527"/>
                    <a:pt x="26039" y="25539"/>
                  </a:cubicBezTo>
                  <a:cubicBezTo>
                    <a:pt x="26027" y="25551"/>
                    <a:pt x="26003" y="25551"/>
                    <a:pt x="25980" y="25563"/>
                  </a:cubicBezTo>
                  <a:cubicBezTo>
                    <a:pt x="25980" y="25587"/>
                    <a:pt x="25968" y="25587"/>
                    <a:pt x="25968" y="25587"/>
                  </a:cubicBezTo>
                  <a:cubicBezTo>
                    <a:pt x="25968" y="25590"/>
                    <a:pt x="25968" y="25594"/>
                    <a:pt x="25969" y="25597"/>
                  </a:cubicBezTo>
                  <a:lnTo>
                    <a:pt x="25969" y="25597"/>
                  </a:lnTo>
                  <a:cubicBezTo>
                    <a:pt x="25980" y="25574"/>
                    <a:pt x="25992" y="25563"/>
                    <a:pt x="26027" y="25551"/>
                  </a:cubicBezTo>
                  <a:cubicBezTo>
                    <a:pt x="26039" y="25551"/>
                    <a:pt x="26075" y="25527"/>
                    <a:pt x="26099" y="25504"/>
                  </a:cubicBezTo>
                  <a:cubicBezTo>
                    <a:pt x="26123" y="25496"/>
                    <a:pt x="26142" y="25487"/>
                    <a:pt x="26162" y="25472"/>
                  </a:cubicBezTo>
                  <a:close/>
                  <a:moveTo>
                    <a:pt x="25955" y="25596"/>
                  </a:moveTo>
                  <a:cubicBezTo>
                    <a:pt x="25955" y="25597"/>
                    <a:pt x="25955" y="25598"/>
                    <a:pt x="25955" y="25599"/>
                  </a:cubicBezTo>
                  <a:lnTo>
                    <a:pt x="25955" y="25599"/>
                  </a:lnTo>
                  <a:cubicBezTo>
                    <a:pt x="25955" y="25599"/>
                    <a:pt x="25956" y="25599"/>
                    <a:pt x="25956" y="25599"/>
                  </a:cubicBezTo>
                  <a:cubicBezTo>
                    <a:pt x="25955" y="25598"/>
                    <a:pt x="25955" y="25597"/>
                    <a:pt x="25955" y="25596"/>
                  </a:cubicBezTo>
                  <a:close/>
                  <a:moveTo>
                    <a:pt x="25955" y="25599"/>
                  </a:moveTo>
                  <a:cubicBezTo>
                    <a:pt x="25944" y="25599"/>
                    <a:pt x="25944" y="25611"/>
                    <a:pt x="25944" y="25611"/>
                  </a:cubicBezTo>
                  <a:lnTo>
                    <a:pt x="25955" y="25599"/>
                  </a:lnTo>
                  <a:lnTo>
                    <a:pt x="25955" y="25599"/>
                  </a:lnTo>
                  <a:cubicBezTo>
                    <a:pt x="25955" y="25599"/>
                    <a:pt x="25955" y="25599"/>
                    <a:pt x="25955" y="25599"/>
                  </a:cubicBezTo>
                  <a:close/>
                  <a:moveTo>
                    <a:pt x="25956" y="25599"/>
                  </a:moveTo>
                  <a:lnTo>
                    <a:pt x="25955" y="25599"/>
                  </a:lnTo>
                  <a:lnTo>
                    <a:pt x="25955" y="25599"/>
                  </a:lnTo>
                  <a:cubicBezTo>
                    <a:pt x="25956" y="25603"/>
                    <a:pt x="25956" y="25607"/>
                    <a:pt x="25956" y="25611"/>
                  </a:cubicBezTo>
                  <a:lnTo>
                    <a:pt x="25958" y="25608"/>
                  </a:lnTo>
                  <a:lnTo>
                    <a:pt x="25956" y="25599"/>
                  </a:lnTo>
                  <a:close/>
                  <a:moveTo>
                    <a:pt x="29102" y="25600"/>
                  </a:moveTo>
                  <a:lnTo>
                    <a:pt x="29102" y="25600"/>
                  </a:lnTo>
                  <a:cubicBezTo>
                    <a:pt x="29080" y="25614"/>
                    <a:pt x="29056" y="25626"/>
                    <a:pt x="29041" y="25634"/>
                  </a:cubicBezTo>
                  <a:lnTo>
                    <a:pt x="29041" y="25634"/>
                  </a:lnTo>
                  <a:cubicBezTo>
                    <a:pt x="29052" y="25626"/>
                    <a:pt x="29064" y="25618"/>
                    <a:pt x="29075" y="25611"/>
                  </a:cubicBezTo>
                  <a:cubicBezTo>
                    <a:pt x="29084" y="25606"/>
                    <a:pt x="29093" y="25603"/>
                    <a:pt x="29102" y="25600"/>
                  </a:cubicBezTo>
                  <a:close/>
                  <a:moveTo>
                    <a:pt x="25348" y="24134"/>
                  </a:moveTo>
                  <a:lnTo>
                    <a:pt x="25432" y="24361"/>
                  </a:lnTo>
                  <a:cubicBezTo>
                    <a:pt x="25479" y="24480"/>
                    <a:pt x="25539" y="24611"/>
                    <a:pt x="25587" y="24742"/>
                  </a:cubicBezTo>
                  <a:cubicBezTo>
                    <a:pt x="25599" y="24896"/>
                    <a:pt x="25622" y="25027"/>
                    <a:pt x="25622" y="25170"/>
                  </a:cubicBezTo>
                  <a:cubicBezTo>
                    <a:pt x="25622" y="25301"/>
                    <a:pt x="25610" y="25420"/>
                    <a:pt x="25587" y="25527"/>
                  </a:cubicBezTo>
                  <a:cubicBezTo>
                    <a:pt x="25563" y="25575"/>
                    <a:pt x="25539" y="25623"/>
                    <a:pt x="25527" y="25658"/>
                  </a:cubicBezTo>
                  <a:lnTo>
                    <a:pt x="25527" y="25635"/>
                  </a:lnTo>
                  <a:cubicBezTo>
                    <a:pt x="25503" y="25599"/>
                    <a:pt x="25503" y="25539"/>
                    <a:pt x="25491" y="25480"/>
                  </a:cubicBezTo>
                  <a:cubicBezTo>
                    <a:pt x="25479" y="25420"/>
                    <a:pt x="25468" y="25361"/>
                    <a:pt x="25468" y="25277"/>
                  </a:cubicBezTo>
                  <a:cubicBezTo>
                    <a:pt x="25444" y="25206"/>
                    <a:pt x="25432" y="25146"/>
                    <a:pt x="25432" y="25063"/>
                  </a:cubicBezTo>
                  <a:cubicBezTo>
                    <a:pt x="25420" y="24980"/>
                    <a:pt x="25420" y="24908"/>
                    <a:pt x="25408" y="24825"/>
                  </a:cubicBezTo>
                  <a:cubicBezTo>
                    <a:pt x="25408" y="24777"/>
                    <a:pt x="25384" y="24742"/>
                    <a:pt x="25384" y="24706"/>
                  </a:cubicBezTo>
                  <a:cubicBezTo>
                    <a:pt x="25384" y="24658"/>
                    <a:pt x="25384" y="24623"/>
                    <a:pt x="25372" y="24587"/>
                  </a:cubicBezTo>
                  <a:cubicBezTo>
                    <a:pt x="25360" y="24504"/>
                    <a:pt x="25360" y="24420"/>
                    <a:pt x="25360" y="24349"/>
                  </a:cubicBezTo>
                  <a:cubicBezTo>
                    <a:pt x="25360" y="24265"/>
                    <a:pt x="25360" y="24194"/>
                    <a:pt x="25348" y="24134"/>
                  </a:cubicBezTo>
                  <a:close/>
                  <a:moveTo>
                    <a:pt x="27539" y="25587"/>
                  </a:moveTo>
                  <a:cubicBezTo>
                    <a:pt x="27563" y="25611"/>
                    <a:pt x="27563" y="25647"/>
                    <a:pt x="27575" y="25658"/>
                  </a:cubicBezTo>
                  <a:cubicBezTo>
                    <a:pt x="27575" y="25623"/>
                    <a:pt x="27563" y="25611"/>
                    <a:pt x="27539" y="25587"/>
                  </a:cubicBezTo>
                  <a:close/>
                  <a:moveTo>
                    <a:pt x="33020" y="25619"/>
                  </a:moveTo>
                  <a:lnTo>
                    <a:pt x="33020" y="25619"/>
                  </a:lnTo>
                  <a:cubicBezTo>
                    <a:pt x="33024" y="25631"/>
                    <a:pt x="33030" y="25644"/>
                    <a:pt x="33040" y="25658"/>
                  </a:cubicBezTo>
                  <a:lnTo>
                    <a:pt x="33020" y="25619"/>
                  </a:lnTo>
                  <a:close/>
                  <a:moveTo>
                    <a:pt x="29037" y="25637"/>
                  </a:moveTo>
                  <a:lnTo>
                    <a:pt x="29037" y="25637"/>
                  </a:lnTo>
                  <a:cubicBezTo>
                    <a:pt x="29020" y="25649"/>
                    <a:pt x="29004" y="25660"/>
                    <a:pt x="28987" y="25669"/>
                  </a:cubicBezTo>
                  <a:lnTo>
                    <a:pt x="28987" y="25669"/>
                  </a:lnTo>
                  <a:cubicBezTo>
                    <a:pt x="29004" y="25659"/>
                    <a:pt x="29021" y="25647"/>
                    <a:pt x="29037" y="25637"/>
                  </a:cubicBezTo>
                  <a:close/>
                  <a:moveTo>
                    <a:pt x="28639" y="25547"/>
                  </a:moveTo>
                  <a:lnTo>
                    <a:pt x="28563" y="25623"/>
                  </a:lnTo>
                  <a:cubicBezTo>
                    <a:pt x="28563" y="25647"/>
                    <a:pt x="28539" y="25658"/>
                    <a:pt x="28539" y="25670"/>
                  </a:cubicBezTo>
                  <a:cubicBezTo>
                    <a:pt x="28575" y="25635"/>
                    <a:pt x="28599" y="25599"/>
                    <a:pt x="28635" y="25563"/>
                  </a:cubicBezTo>
                  <a:cubicBezTo>
                    <a:pt x="28636" y="25557"/>
                    <a:pt x="28637" y="25552"/>
                    <a:pt x="28639" y="25547"/>
                  </a:cubicBezTo>
                  <a:close/>
                  <a:moveTo>
                    <a:pt x="32011" y="25347"/>
                  </a:moveTo>
                  <a:lnTo>
                    <a:pt x="32011" y="25347"/>
                  </a:lnTo>
                  <a:cubicBezTo>
                    <a:pt x="32044" y="25387"/>
                    <a:pt x="32072" y="25431"/>
                    <a:pt x="32099" y="25468"/>
                  </a:cubicBezTo>
                  <a:lnTo>
                    <a:pt x="32171" y="25539"/>
                  </a:lnTo>
                  <a:lnTo>
                    <a:pt x="32171" y="25611"/>
                  </a:lnTo>
                  <a:lnTo>
                    <a:pt x="32171" y="25706"/>
                  </a:lnTo>
                  <a:cubicBezTo>
                    <a:pt x="32159" y="25670"/>
                    <a:pt x="32147" y="25623"/>
                    <a:pt x="32135" y="25599"/>
                  </a:cubicBezTo>
                  <a:cubicBezTo>
                    <a:pt x="32111" y="25563"/>
                    <a:pt x="32099" y="25527"/>
                    <a:pt x="32087" y="25492"/>
                  </a:cubicBezTo>
                  <a:lnTo>
                    <a:pt x="32040" y="25408"/>
                  </a:lnTo>
                  <a:cubicBezTo>
                    <a:pt x="32031" y="25383"/>
                    <a:pt x="32023" y="25364"/>
                    <a:pt x="32011" y="25347"/>
                  </a:cubicBezTo>
                  <a:close/>
                  <a:moveTo>
                    <a:pt x="31159" y="25659"/>
                  </a:moveTo>
                  <a:lnTo>
                    <a:pt x="31159" y="25659"/>
                  </a:lnTo>
                  <a:cubicBezTo>
                    <a:pt x="31159" y="25672"/>
                    <a:pt x="31167" y="25690"/>
                    <a:pt x="31173" y="25706"/>
                  </a:cubicBezTo>
                  <a:lnTo>
                    <a:pt x="31173" y="25706"/>
                  </a:lnTo>
                  <a:cubicBezTo>
                    <a:pt x="31169" y="25691"/>
                    <a:pt x="31164" y="25675"/>
                    <a:pt x="31159" y="25659"/>
                  </a:cubicBezTo>
                  <a:close/>
                  <a:moveTo>
                    <a:pt x="27575" y="25658"/>
                  </a:moveTo>
                  <a:lnTo>
                    <a:pt x="27575" y="25658"/>
                  </a:lnTo>
                  <a:cubicBezTo>
                    <a:pt x="27587" y="25706"/>
                    <a:pt x="27599" y="25718"/>
                    <a:pt x="27599" y="25718"/>
                  </a:cubicBezTo>
                  <a:lnTo>
                    <a:pt x="27575" y="25658"/>
                  </a:lnTo>
                  <a:close/>
                  <a:moveTo>
                    <a:pt x="25969" y="25597"/>
                  </a:moveTo>
                  <a:lnTo>
                    <a:pt x="25969" y="25597"/>
                  </a:lnTo>
                  <a:cubicBezTo>
                    <a:pt x="25968" y="25598"/>
                    <a:pt x="25968" y="25598"/>
                    <a:pt x="25968" y="25599"/>
                  </a:cubicBezTo>
                  <a:lnTo>
                    <a:pt x="25958" y="25608"/>
                  </a:lnTo>
                  <a:lnTo>
                    <a:pt x="25991" y="25729"/>
                  </a:lnTo>
                  <a:lnTo>
                    <a:pt x="25991" y="25729"/>
                  </a:lnTo>
                  <a:cubicBezTo>
                    <a:pt x="25983" y="25698"/>
                    <a:pt x="25975" y="25653"/>
                    <a:pt x="25969" y="25597"/>
                  </a:cubicBezTo>
                  <a:close/>
                  <a:moveTo>
                    <a:pt x="32195" y="25385"/>
                  </a:moveTo>
                  <a:cubicBezTo>
                    <a:pt x="32206" y="25408"/>
                    <a:pt x="32218" y="25444"/>
                    <a:pt x="32230" y="25480"/>
                  </a:cubicBezTo>
                  <a:cubicBezTo>
                    <a:pt x="32254" y="25527"/>
                    <a:pt x="32278" y="25551"/>
                    <a:pt x="32290" y="25599"/>
                  </a:cubicBezTo>
                  <a:cubicBezTo>
                    <a:pt x="32314" y="25647"/>
                    <a:pt x="32326" y="25670"/>
                    <a:pt x="32337" y="25718"/>
                  </a:cubicBezTo>
                  <a:lnTo>
                    <a:pt x="32337" y="25730"/>
                  </a:lnTo>
                  <a:cubicBezTo>
                    <a:pt x="32290" y="25647"/>
                    <a:pt x="32242" y="25551"/>
                    <a:pt x="32195" y="25444"/>
                  </a:cubicBezTo>
                  <a:lnTo>
                    <a:pt x="32195" y="25385"/>
                  </a:lnTo>
                  <a:close/>
                  <a:moveTo>
                    <a:pt x="33040" y="25658"/>
                  </a:moveTo>
                  <a:cubicBezTo>
                    <a:pt x="33052" y="25706"/>
                    <a:pt x="33064" y="25730"/>
                    <a:pt x="33064" y="25730"/>
                  </a:cubicBezTo>
                  <a:cubicBezTo>
                    <a:pt x="33064" y="25730"/>
                    <a:pt x="33064" y="25706"/>
                    <a:pt x="33040" y="25658"/>
                  </a:cubicBezTo>
                  <a:close/>
                  <a:moveTo>
                    <a:pt x="28464" y="25736"/>
                  </a:moveTo>
                  <a:cubicBezTo>
                    <a:pt x="28463" y="25736"/>
                    <a:pt x="28460" y="25738"/>
                    <a:pt x="28456" y="25742"/>
                  </a:cubicBezTo>
                  <a:cubicBezTo>
                    <a:pt x="28464" y="25742"/>
                    <a:pt x="28467" y="25736"/>
                    <a:pt x="28464" y="25736"/>
                  </a:cubicBezTo>
                  <a:close/>
                  <a:moveTo>
                    <a:pt x="31173" y="25706"/>
                  </a:moveTo>
                  <a:lnTo>
                    <a:pt x="31173" y="25706"/>
                  </a:lnTo>
                  <a:cubicBezTo>
                    <a:pt x="31176" y="25718"/>
                    <a:pt x="31180" y="25730"/>
                    <a:pt x="31183" y="25742"/>
                  </a:cubicBezTo>
                  <a:cubicBezTo>
                    <a:pt x="31183" y="25732"/>
                    <a:pt x="31178" y="25719"/>
                    <a:pt x="31173" y="25706"/>
                  </a:cubicBezTo>
                  <a:close/>
                  <a:moveTo>
                    <a:pt x="33600" y="25686"/>
                  </a:moveTo>
                  <a:lnTo>
                    <a:pt x="33600" y="25686"/>
                  </a:lnTo>
                  <a:cubicBezTo>
                    <a:pt x="33603" y="25725"/>
                    <a:pt x="33611" y="25742"/>
                    <a:pt x="33611" y="25742"/>
                  </a:cubicBezTo>
                  <a:cubicBezTo>
                    <a:pt x="33611" y="25742"/>
                    <a:pt x="33611" y="25730"/>
                    <a:pt x="33600" y="25686"/>
                  </a:cubicBezTo>
                  <a:close/>
                  <a:moveTo>
                    <a:pt x="28848" y="25749"/>
                  </a:moveTo>
                  <a:lnTo>
                    <a:pt x="28834" y="25758"/>
                  </a:lnTo>
                  <a:lnTo>
                    <a:pt x="28834" y="25758"/>
                  </a:lnTo>
                  <a:cubicBezTo>
                    <a:pt x="28835" y="25756"/>
                    <a:pt x="28836" y="25755"/>
                    <a:pt x="28837" y="25754"/>
                  </a:cubicBezTo>
                  <a:cubicBezTo>
                    <a:pt x="28841" y="25752"/>
                    <a:pt x="28844" y="25750"/>
                    <a:pt x="28848" y="25749"/>
                  </a:cubicBezTo>
                  <a:close/>
                  <a:moveTo>
                    <a:pt x="25991" y="25729"/>
                  </a:moveTo>
                  <a:cubicBezTo>
                    <a:pt x="25998" y="25761"/>
                    <a:pt x="26003" y="25777"/>
                    <a:pt x="26003" y="25777"/>
                  </a:cubicBezTo>
                  <a:lnTo>
                    <a:pt x="25991" y="25729"/>
                  </a:lnTo>
                  <a:close/>
                  <a:moveTo>
                    <a:pt x="28445" y="25785"/>
                  </a:moveTo>
                  <a:cubicBezTo>
                    <a:pt x="28441" y="25787"/>
                    <a:pt x="28437" y="25788"/>
                    <a:pt x="28432" y="25789"/>
                  </a:cubicBezTo>
                  <a:cubicBezTo>
                    <a:pt x="28416" y="25806"/>
                    <a:pt x="28405" y="25834"/>
                    <a:pt x="28392" y="25865"/>
                  </a:cubicBezTo>
                  <a:lnTo>
                    <a:pt x="28392" y="25865"/>
                  </a:lnTo>
                  <a:lnTo>
                    <a:pt x="28396" y="25861"/>
                  </a:lnTo>
                  <a:cubicBezTo>
                    <a:pt x="28411" y="25837"/>
                    <a:pt x="28427" y="25811"/>
                    <a:pt x="28445" y="25785"/>
                  </a:cubicBezTo>
                  <a:close/>
                  <a:moveTo>
                    <a:pt x="25551" y="25777"/>
                  </a:moveTo>
                  <a:cubicBezTo>
                    <a:pt x="25563" y="25837"/>
                    <a:pt x="25587" y="25873"/>
                    <a:pt x="25587" y="25873"/>
                  </a:cubicBezTo>
                  <a:cubicBezTo>
                    <a:pt x="25587" y="25873"/>
                    <a:pt x="25587" y="25849"/>
                    <a:pt x="25551" y="25777"/>
                  </a:cubicBezTo>
                  <a:close/>
                  <a:moveTo>
                    <a:pt x="25487" y="25746"/>
                  </a:moveTo>
                  <a:lnTo>
                    <a:pt x="25487" y="25746"/>
                  </a:lnTo>
                  <a:cubicBezTo>
                    <a:pt x="25484" y="25749"/>
                    <a:pt x="25482" y="25751"/>
                    <a:pt x="25479" y="25754"/>
                  </a:cubicBezTo>
                  <a:cubicBezTo>
                    <a:pt x="25444" y="25777"/>
                    <a:pt x="25432" y="25789"/>
                    <a:pt x="25420" y="25801"/>
                  </a:cubicBezTo>
                  <a:lnTo>
                    <a:pt x="25408" y="25825"/>
                  </a:lnTo>
                  <a:lnTo>
                    <a:pt x="25396" y="25897"/>
                  </a:lnTo>
                  <a:cubicBezTo>
                    <a:pt x="25420" y="25885"/>
                    <a:pt x="25432" y="25861"/>
                    <a:pt x="25444" y="25837"/>
                  </a:cubicBezTo>
                  <a:cubicBezTo>
                    <a:pt x="25456" y="25801"/>
                    <a:pt x="25479" y="25789"/>
                    <a:pt x="25491" y="25766"/>
                  </a:cubicBezTo>
                  <a:cubicBezTo>
                    <a:pt x="25491" y="25756"/>
                    <a:pt x="25489" y="25750"/>
                    <a:pt x="25487" y="25746"/>
                  </a:cubicBezTo>
                  <a:close/>
                  <a:moveTo>
                    <a:pt x="31778" y="25742"/>
                  </a:moveTo>
                  <a:cubicBezTo>
                    <a:pt x="31778" y="25766"/>
                    <a:pt x="31778" y="25777"/>
                    <a:pt x="31790" y="25789"/>
                  </a:cubicBezTo>
                  <a:cubicBezTo>
                    <a:pt x="31778" y="25801"/>
                    <a:pt x="31778" y="25801"/>
                    <a:pt x="31778" y="25825"/>
                  </a:cubicBezTo>
                  <a:lnTo>
                    <a:pt x="31778" y="25837"/>
                  </a:lnTo>
                  <a:lnTo>
                    <a:pt x="31778" y="25861"/>
                  </a:lnTo>
                  <a:cubicBezTo>
                    <a:pt x="31778" y="25885"/>
                    <a:pt x="31778" y="25885"/>
                    <a:pt x="31754" y="25897"/>
                  </a:cubicBezTo>
                  <a:lnTo>
                    <a:pt x="31754" y="25789"/>
                  </a:lnTo>
                  <a:cubicBezTo>
                    <a:pt x="31754" y="25777"/>
                    <a:pt x="31778" y="25766"/>
                    <a:pt x="31778" y="25742"/>
                  </a:cubicBezTo>
                  <a:close/>
                  <a:moveTo>
                    <a:pt x="28659" y="25893"/>
                  </a:moveTo>
                  <a:cubicBezTo>
                    <a:pt x="28655" y="25898"/>
                    <a:pt x="28651" y="25903"/>
                    <a:pt x="28647" y="25908"/>
                  </a:cubicBezTo>
                  <a:cubicBezTo>
                    <a:pt x="28650" y="25903"/>
                    <a:pt x="28654" y="25898"/>
                    <a:pt x="28659" y="25893"/>
                  </a:cubicBezTo>
                  <a:close/>
                  <a:moveTo>
                    <a:pt x="29432" y="25801"/>
                  </a:moveTo>
                  <a:lnTo>
                    <a:pt x="29432" y="25825"/>
                  </a:lnTo>
                  <a:cubicBezTo>
                    <a:pt x="29373" y="25849"/>
                    <a:pt x="29313" y="25873"/>
                    <a:pt x="29254" y="25920"/>
                  </a:cubicBezTo>
                  <a:cubicBezTo>
                    <a:pt x="29313" y="25873"/>
                    <a:pt x="29361" y="25849"/>
                    <a:pt x="29409" y="25825"/>
                  </a:cubicBezTo>
                  <a:cubicBezTo>
                    <a:pt x="29420" y="25825"/>
                    <a:pt x="29420" y="25801"/>
                    <a:pt x="29432" y="25801"/>
                  </a:cubicBezTo>
                  <a:close/>
                  <a:moveTo>
                    <a:pt x="27482" y="25920"/>
                  </a:moveTo>
                  <a:lnTo>
                    <a:pt x="27482" y="25920"/>
                  </a:lnTo>
                  <a:cubicBezTo>
                    <a:pt x="27488" y="25948"/>
                    <a:pt x="27504" y="25956"/>
                    <a:pt x="27504" y="25956"/>
                  </a:cubicBezTo>
                  <a:lnTo>
                    <a:pt x="27482" y="25920"/>
                  </a:lnTo>
                  <a:close/>
                  <a:moveTo>
                    <a:pt x="28510" y="26032"/>
                  </a:moveTo>
                  <a:cubicBezTo>
                    <a:pt x="28498" y="26041"/>
                    <a:pt x="28489" y="26049"/>
                    <a:pt x="28483" y="26055"/>
                  </a:cubicBezTo>
                  <a:lnTo>
                    <a:pt x="28483" y="26055"/>
                  </a:lnTo>
                  <a:cubicBezTo>
                    <a:pt x="28493" y="26047"/>
                    <a:pt x="28502" y="26039"/>
                    <a:pt x="28510" y="26032"/>
                  </a:cubicBezTo>
                  <a:close/>
                  <a:moveTo>
                    <a:pt x="31921" y="25420"/>
                  </a:moveTo>
                  <a:cubicBezTo>
                    <a:pt x="31933" y="25432"/>
                    <a:pt x="31945" y="25444"/>
                    <a:pt x="31968" y="25480"/>
                  </a:cubicBezTo>
                  <a:cubicBezTo>
                    <a:pt x="31980" y="25504"/>
                    <a:pt x="31992" y="25539"/>
                    <a:pt x="32028" y="25551"/>
                  </a:cubicBezTo>
                  <a:cubicBezTo>
                    <a:pt x="32040" y="25587"/>
                    <a:pt x="32064" y="25611"/>
                    <a:pt x="32087" y="25647"/>
                  </a:cubicBezTo>
                  <a:cubicBezTo>
                    <a:pt x="32099" y="25670"/>
                    <a:pt x="32111" y="25706"/>
                    <a:pt x="32147" y="25730"/>
                  </a:cubicBezTo>
                  <a:cubicBezTo>
                    <a:pt x="32159" y="25766"/>
                    <a:pt x="32171" y="25789"/>
                    <a:pt x="32183" y="25837"/>
                  </a:cubicBezTo>
                  <a:cubicBezTo>
                    <a:pt x="32171" y="25861"/>
                    <a:pt x="32195" y="25897"/>
                    <a:pt x="32206" y="25944"/>
                  </a:cubicBezTo>
                  <a:cubicBezTo>
                    <a:pt x="32218" y="25968"/>
                    <a:pt x="32230" y="26004"/>
                    <a:pt x="32230" y="26027"/>
                  </a:cubicBezTo>
                  <a:cubicBezTo>
                    <a:pt x="32230" y="26039"/>
                    <a:pt x="32254" y="26063"/>
                    <a:pt x="32254" y="26075"/>
                  </a:cubicBezTo>
                  <a:cubicBezTo>
                    <a:pt x="32218" y="26027"/>
                    <a:pt x="32195" y="25968"/>
                    <a:pt x="32159" y="25908"/>
                  </a:cubicBezTo>
                  <a:cubicBezTo>
                    <a:pt x="32087" y="25789"/>
                    <a:pt x="32028" y="25670"/>
                    <a:pt x="31980" y="25587"/>
                  </a:cubicBezTo>
                  <a:cubicBezTo>
                    <a:pt x="31956" y="25539"/>
                    <a:pt x="31933" y="25492"/>
                    <a:pt x="31933" y="25480"/>
                  </a:cubicBezTo>
                  <a:cubicBezTo>
                    <a:pt x="31933" y="25468"/>
                    <a:pt x="31921" y="25444"/>
                    <a:pt x="31921" y="25444"/>
                  </a:cubicBezTo>
                  <a:lnTo>
                    <a:pt x="31921" y="25420"/>
                  </a:lnTo>
                  <a:close/>
                  <a:moveTo>
                    <a:pt x="30873" y="26135"/>
                  </a:moveTo>
                  <a:cubicBezTo>
                    <a:pt x="30897" y="26147"/>
                    <a:pt x="30909" y="26147"/>
                    <a:pt x="30921" y="26147"/>
                  </a:cubicBezTo>
                  <a:cubicBezTo>
                    <a:pt x="30909" y="26147"/>
                    <a:pt x="30897" y="26135"/>
                    <a:pt x="30873" y="26135"/>
                  </a:cubicBezTo>
                  <a:close/>
                  <a:moveTo>
                    <a:pt x="32028" y="26099"/>
                  </a:moveTo>
                  <a:cubicBezTo>
                    <a:pt x="32040" y="26135"/>
                    <a:pt x="32052" y="26158"/>
                    <a:pt x="32052" y="26170"/>
                  </a:cubicBezTo>
                  <a:cubicBezTo>
                    <a:pt x="32040" y="26147"/>
                    <a:pt x="32040" y="26135"/>
                    <a:pt x="32028" y="26099"/>
                  </a:cubicBezTo>
                  <a:close/>
                  <a:moveTo>
                    <a:pt x="30128" y="25632"/>
                  </a:moveTo>
                  <a:cubicBezTo>
                    <a:pt x="30186" y="25723"/>
                    <a:pt x="30243" y="25805"/>
                    <a:pt x="30290" y="25908"/>
                  </a:cubicBezTo>
                  <a:cubicBezTo>
                    <a:pt x="30324" y="26001"/>
                    <a:pt x="30370" y="26081"/>
                    <a:pt x="30405" y="26173"/>
                  </a:cubicBezTo>
                  <a:lnTo>
                    <a:pt x="30405" y="26173"/>
                  </a:lnTo>
                  <a:cubicBezTo>
                    <a:pt x="30399" y="26165"/>
                    <a:pt x="30392" y="26156"/>
                    <a:pt x="30385" y="26147"/>
                  </a:cubicBezTo>
                  <a:cubicBezTo>
                    <a:pt x="30361" y="26099"/>
                    <a:pt x="30325" y="26063"/>
                    <a:pt x="30301" y="26004"/>
                  </a:cubicBezTo>
                  <a:lnTo>
                    <a:pt x="30301" y="26004"/>
                  </a:lnTo>
                  <a:cubicBezTo>
                    <a:pt x="30321" y="26064"/>
                    <a:pt x="30340" y="26128"/>
                    <a:pt x="30360" y="26195"/>
                  </a:cubicBezTo>
                  <a:lnTo>
                    <a:pt x="30360" y="26195"/>
                  </a:lnTo>
                  <a:cubicBezTo>
                    <a:pt x="30356" y="26183"/>
                    <a:pt x="30352" y="26171"/>
                    <a:pt x="30349" y="26158"/>
                  </a:cubicBezTo>
                  <a:cubicBezTo>
                    <a:pt x="30301" y="26087"/>
                    <a:pt x="30266" y="26004"/>
                    <a:pt x="30242" y="25908"/>
                  </a:cubicBezTo>
                  <a:cubicBezTo>
                    <a:pt x="30198" y="25809"/>
                    <a:pt x="30154" y="25720"/>
                    <a:pt x="30128" y="25632"/>
                  </a:cubicBezTo>
                  <a:close/>
                  <a:moveTo>
                    <a:pt x="27051" y="26135"/>
                  </a:moveTo>
                  <a:cubicBezTo>
                    <a:pt x="27051" y="26159"/>
                    <a:pt x="27075" y="26194"/>
                    <a:pt x="27075" y="26206"/>
                  </a:cubicBezTo>
                  <a:cubicBezTo>
                    <a:pt x="27075" y="26182"/>
                    <a:pt x="27051" y="26159"/>
                    <a:pt x="27051" y="26135"/>
                  </a:cubicBezTo>
                  <a:close/>
                  <a:moveTo>
                    <a:pt x="27075" y="26206"/>
                  </a:moveTo>
                  <a:cubicBezTo>
                    <a:pt x="27087" y="26254"/>
                    <a:pt x="27087" y="26266"/>
                    <a:pt x="27087" y="26266"/>
                  </a:cubicBezTo>
                  <a:cubicBezTo>
                    <a:pt x="27087" y="26266"/>
                    <a:pt x="27087" y="26242"/>
                    <a:pt x="27075" y="26206"/>
                  </a:cubicBezTo>
                  <a:close/>
                  <a:moveTo>
                    <a:pt x="29944" y="25908"/>
                  </a:moveTo>
                  <a:cubicBezTo>
                    <a:pt x="29956" y="25920"/>
                    <a:pt x="29956" y="25956"/>
                    <a:pt x="29968" y="25968"/>
                  </a:cubicBezTo>
                  <a:cubicBezTo>
                    <a:pt x="30009" y="26060"/>
                    <a:pt x="30050" y="26161"/>
                    <a:pt x="30091" y="26271"/>
                  </a:cubicBezTo>
                  <a:lnTo>
                    <a:pt x="30091" y="26271"/>
                  </a:lnTo>
                  <a:cubicBezTo>
                    <a:pt x="30059" y="26209"/>
                    <a:pt x="30023" y="26160"/>
                    <a:pt x="30004" y="26111"/>
                  </a:cubicBezTo>
                  <a:cubicBezTo>
                    <a:pt x="29992" y="26087"/>
                    <a:pt x="29968" y="26075"/>
                    <a:pt x="29956" y="26039"/>
                  </a:cubicBezTo>
                  <a:lnTo>
                    <a:pt x="29944" y="26027"/>
                  </a:lnTo>
                  <a:lnTo>
                    <a:pt x="29944" y="25908"/>
                  </a:lnTo>
                  <a:close/>
                  <a:moveTo>
                    <a:pt x="31968" y="26170"/>
                  </a:moveTo>
                  <a:cubicBezTo>
                    <a:pt x="31968" y="26194"/>
                    <a:pt x="31980" y="26194"/>
                    <a:pt x="31980" y="26206"/>
                  </a:cubicBezTo>
                  <a:cubicBezTo>
                    <a:pt x="31980" y="26218"/>
                    <a:pt x="31968" y="26254"/>
                    <a:pt x="31968" y="26301"/>
                  </a:cubicBezTo>
                  <a:lnTo>
                    <a:pt x="31968" y="26206"/>
                  </a:lnTo>
                  <a:lnTo>
                    <a:pt x="31968" y="26170"/>
                  </a:lnTo>
                  <a:close/>
                  <a:moveTo>
                    <a:pt x="32099" y="26301"/>
                  </a:moveTo>
                  <a:cubicBezTo>
                    <a:pt x="32111" y="26313"/>
                    <a:pt x="32135" y="26337"/>
                    <a:pt x="32135" y="26361"/>
                  </a:cubicBezTo>
                  <a:cubicBezTo>
                    <a:pt x="32111" y="26337"/>
                    <a:pt x="32099" y="26325"/>
                    <a:pt x="32099" y="26313"/>
                  </a:cubicBezTo>
                  <a:lnTo>
                    <a:pt x="32099" y="26301"/>
                  </a:lnTo>
                  <a:close/>
                  <a:moveTo>
                    <a:pt x="24837" y="26266"/>
                  </a:moveTo>
                  <a:lnTo>
                    <a:pt x="24837" y="26266"/>
                  </a:lnTo>
                  <a:cubicBezTo>
                    <a:pt x="24848" y="26313"/>
                    <a:pt x="24860" y="26361"/>
                    <a:pt x="24884" y="26385"/>
                  </a:cubicBezTo>
                  <a:cubicBezTo>
                    <a:pt x="24860" y="26337"/>
                    <a:pt x="24848" y="26313"/>
                    <a:pt x="24837" y="26266"/>
                  </a:cubicBezTo>
                  <a:close/>
                  <a:moveTo>
                    <a:pt x="33135" y="26242"/>
                  </a:moveTo>
                  <a:lnTo>
                    <a:pt x="33135" y="26242"/>
                  </a:lnTo>
                  <a:cubicBezTo>
                    <a:pt x="33123" y="26337"/>
                    <a:pt x="33123" y="26397"/>
                    <a:pt x="33123" y="26397"/>
                  </a:cubicBezTo>
                  <a:cubicBezTo>
                    <a:pt x="33123" y="26397"/>
                    <a:pt x="33135" y="26337"/>
                    <a:pt x="33135" y="26242"/>
                  </a:cubicBezTo>
                  <a:close/>
                  <a:moveTo>
                    <a:pt x="27515" y="26397"/>
                  </a:moveTo>
                  <a:lnTo>
                    <a:pt x="27527" y="26420"/>
                  </a:lnTo>
                  <a:cubicBezTo>
                    <a:pt x="27524" y="26412"/>
                    <a:pt x="27520" y="26404"/>
                    <a:pt x="27515" y="26397"/>
                  </a:cubicBezTo>
                  <a:close/>
                  <a:moveTo>
                    <a:pt x="32329" y="26406"/>
                  </a:moveTo>
                  <a:cubicBezTo>
                    <a:pt x="32331" y="26413"/>
                    <a:pt x="32333" y="26419"/>
                    <a:pt x="32335" y="26423"/>
                  </a:cubicBezTo>
                  <a:lnTo>
                    <a:pt x="32335" y="26423"/>
                  </a:lnTo>
                  <a:cubicBezTo>
                    <a:pt x="32335" y="26424"/>
                    <a:pt x="32335" y="26424"/>
                    <a:pt x="32335" y="26424"/>
                  </a:cubicBezTo>
                  <a:lnTo>
                    <a:pt x="32335" y="26424"/>
                  </a:lnTo>
                  <a:cubicBezTo>
                    <a:pt x="32334" y="26420"/>
                    <a:pt x="32332" y="26414"/>
                    <a:pt x="32329" y="26406"/>
                  </a:cubicBezTo>
                  <a:close/>
                  <a:moveTo>
                    <a:pt x="29468" y="26016"/>
                  </a:moveTo>
                  <a:cubicBezTo>
                    <a:pt x="29468" y="26027"/>
                    <a:pt x="29480" y="26063"/>
                    <a:pt x="29480" y="26075"/>
                  </a:cubicBezTo>
                  <a:cubicBezTo>
                    <a:pt x="29468" y="26075"/>
                    <a:pt x="29432" y="26087"/>
                    <a:pt x="29420" y="26087"/>
                  </a:cubicBezTo>
                  <a:cubicBezTo>
                    <a:pt x="29242" y="26147"/>
                    <a:pt x="29016" y="26266"/>
                    <a:pt x="28813" y="26397"/>
                  </a:cubicBezTo>
                  <a:cubicBezTo>
                    <a:pt x="28774" y="26426"/>
                    <a:pt x="28726" y="26464"/>
                    <a:pt x="28684" y="26489"/>
                  </a:cubicBezTo>
                  <a:lnTo>
                    <a:pt x="28684" y="26489"/>
                  </a:lnTo>
                  <a:cubicBezTo>
                    <a:pt x="28720" y="26443"/>
                    <a:pt x="28766" y="26420"/>
                    <a:pt x="28813" y="26373"/>
                  </a:cubicBezTo>
                  <a:cubicBezTo>
                    <a:pt x="28861" y="26337"/>
                    <a:pt x="28897" y="26301"/>
                    <a:pt x="28956" y="26266"/>
                  </a:cubicBezTo>
                  <a:cubicBezTo>
                    <a:pt x="29123" y="26158"/>
                    <a:pt x="29313" y="26075"/>
                    <a:pt x="29468" y="26016"/>
                  </a:cubicBezTo>
                  <a:close/>
                  <a:moveTo>
                    <a:pt x="28298" y="26473"/>
                  </a:moveTo>
                  <a:lnTo>
                    <a:pt x="28277" y="26504"/>
                  </a:lnTo>
                  <a:cubicBezTo>
                    <a:pt x="28277" y="26507"/>
                    <a:pt x="28277" y="26509"/>
                    <a:pt x="28277" y="26512"/>
                  </a:cubicBezTo>
                  <a:lnTo>
                    <a:pt x="28277" y="26512"/>
                  </a:lnTo>
                  <a:lnTo>
                    <a:pt x="28289" y="26504"/>
                  </a:lnTo>
                  <a:cubicBezTo>
                    <a:pt x="28293" y="26493"/>
                    <a:pt x="28296" y="26483"/>
                    <a:pt x="28298" y="26473"/>
                  </a:cubicBezTo>
                  <a:close/>
                  <a:moveTo>
                    <a:pt x="28277" y="26516"/>
                  </a:moveTo>
                  <a:lnTo>
                    <a:pt x="28277" y="26516"/>
                  </a:lnTo>
                  <a:lnTo>
                    <a:pt x="28277" y="26516"/>
                  </a:lnTo>
                  <a:cubicBezTo>
                    <a:pt x="28277" y="26516"/>
                    <a:pt x="28277" y="26516"/>
                    <a:pt x="28277" y="26517"/>
                  </a:cubicBezTo>
                  <a:lnTo>
                    <a:pt x="28277" y="26517"/>
                  </a:lnTo>
                  <a:cubicBezTo>
                    <a:pt x="28277" y="26516"/>
                    <a:pt x="28277" y="26516"/>
                    <a:pt x="28277" y="26516"/>
                  </a:cubicBezTo>
                  <a:close/>
                  <a:moveTo>
                    <a:pt x="28277" y="26512"/>
                  </a:moveTo>
                  <a:lnTo>
                    <a:pt x="28254" y="26528"/>
                  </a:lnTo>
                  <a:lnTo>
                    <a:pt x="28277" y="26516"/>
                  </a:lnTo>
                  <a:lnTo>
                    <a:pt x="28277" y="26516"/>
                  </a:lnTo>
                  <a:cubicBezTo>
                    <a:pt x="28277" y="26515"/>
                    <a:pt x="28277" y="26513"/>
                    <a:pt x="28277" y="26512"/>
                  </a:cubicBezTo>
                  <a:close/>
                  <a:moveTo>
                    <a:pt x="28277" y="26517"/>
                  </a:moveTo>
                  <a:lnTo>
                    <a:pt x="28277" y="26517"/>
                  </a:lnTo>
                  <a:cubicBezTo>
                    <a:pt x="28254" y="26552"/>
                    <a:pt x="28254" y="26563"/>
                    <a:pt x="28254" y="26563"/>
                  </a:cubicBezTo>
                  <a:cubicBezTo>
                    <a:pt x="28254" y="26563"/>
                    <a:pt x="28273" y="26554"/>
                    <a:pt x="28277" y="26517"/>
                  </a:cubicBezTo>
                  <a:close/>
                  <a:moveTo>
                    <a:pt x="31564" y="26551"/>
                  </a:moveTo>
                  <a:cubicBezTo>
                    <a:pt x="31587" y="26563"/>
                    <a:pt x="31611" y="26563"/>
                    <a:pt x="31611" y="26563"/>
                  </a:cubicBezTo>
                  <a:cubicBezTo>
                    <a:pt x="31611" y="26563"/>
                    <a:pt x="31587" y="26551"/>
                    <a:pt x="31564" y="26551"/>
                  </a:cubicBezTo>
                  <a:close/>
                  <a:moveTo>
                    <a:pt x="34623" y="26075"/>
                  </a:moveTo>
                  <a:lnTo>
                    <a:pt x="34623" y="26075"/>
                  </a:lnTo>
                  <a:cubicBezTo>
                    <a:pt x="34647" y="26194"/>
                    <a:pt x="34671" y="26313"/>
                    <a:pt x="34719" y="26444"/>
                  </a:cubicBezTo>
                  <a:cubicBezTo>
                    <a:pt x="34731" y="26468"/>
                    <a:pt x="34743" y="26516"/>
                    <a:pt x="34766" y="26563"/>
                  </a:cubicBezTo>
                  <a:cubicBezTo>
                    <a:pt x="34773" y="26563"/>
                    <a:pt x="34776" y="26567"/>
                    <a:pt x="34777" y="26571"/>
                  </a:cubicBezTo>
                  <a:lnTo>
                    <a:pt x="34777" y="26571"/>
                  </a:lnTo>
                  <a:cubicBezTo>
                    <a:pt x="34766" y="26513"/>
                    <a:pt x="34754" y="26455"/>
                    <a:pt x="34754" y="26420"/>
                  </a:cubicBezTo>
                  <a:cubicBezTo>
                    <a:pt x="34731" y="26337"/>
                    <a:pt x="34731" y="26278"/>
                    <a:pt x="34731" y="26266"/>
                  </a:cubicBezTo>
                  <a:lnTo>
                    <a:pt x="34731" y="26242"/>
                  </a:lnTo>
                  <a:cubicBezTo>
                    <a:pt x="34707" y="26170"/>
                    <a:pt x="34659" y="26135"/>
                    <a:pt x="34623" y="26075"/>
                  </a:cubicBezTo>
                  <a:close/>
                  <a:moveTo>
                    <a:pt x="34777" y="26571"/>
                  </a:moveTo>
                  <a:lnTo>
                    <a:pt x="34777" y="26571"/>
                  </a:lnTo>
                  <a:cubicBezTo>
                    <a:pt x="34778" y="26572"/>
                    <a:pt x="34778" y="26574"/>
                    <a:pt x="34778" y="26575"/>
                  </a:cubicBezTo>
                  <a:cubicBezTo>
                    <a:pt x="34778" y="26575"/>
                    <a:pt x="34778" y="26573"/>
                    <a:pt x="34777" y="26571"/>
                  </a:cubicBezTo>
                  <a:close/>
                  <a:moveTo>
                    <a:pt x="28504" y="26623"/>
                  </a:moveTo>
                  <a:lnTo>
                    <a:pt x="28492" y="26635"/>
                  </a:lnTo>
                  <a:cubicBezTo>
                    <a:pt x="28498" y="26632"/>
                    <a:pt x="28504" y="26629"/>
                    <a:pt x="28504" y="26623"/>
                  </a:cubicBezTo>
                  <a:close/>
                  <a:moveTo>
                    <a:pt x="28492" y="26635"/>
                  </a:moveTo>
                  <a:cubicBezTo>
                    <a:pt x="28486" y="26638"/>
                    <a:pt x="28480" y="26641"/>
                    <a:pt x="28480" y="26647"/>
                  </a:cubicBezTo>
                  <a:lnTo>
                    <a:pt x="28492" y="26635"/>
                  </a:lnTo>
                  <a:close/>
                  <a:moveTo>
                    <a:pt x="28480" y="26647"/>
                  </a:moveTo>
                  <a:cubicBezTo>
                    <a:pt x="28474" y="26647"/>
                    <a:pt x="28471" y="26653"/>
                    <a:pt x="28468" y="26659"/>
                  </a:cubicBezTo>
                  <a:lnTo>
                    <a:pt x="28468" y="26659"/>
                  </a:lnTo>
                  <a:lnTo>
                    <a:pt x="28480" y="26647"/>
                  </a:lnTo>
                  <a:close/>
                  <a:moveTo>
                    <a:pt x="32766" y="26635"/>
                  </a:moveTo>
                  <a:cubicBezTo>
                    <a:pt x="32778" y="26659"/>
                    <a:pt x="32778" y="26659"/>
                    <a:pt x="32802" y="26659"/>
                  </a:cubicBezTo>
                  <a:cubicBezTo>
                    <a:pt x="32802" y="26659"/>
                    <a:pt x="32778" y="26635"/>
                    <a:pt x="32766" y="26635"/>
                  </a:cubicBezTo>
                  <a:close/>
                  <a:moveTo>
                    <a:pt x="28468" y="26659"/>
                  </a:moveTo>
                  <a:lnTo>
                    <a:pt x="28456" y="26670"/>
                  </a:lnTo>
                  <a:cubicBezTo>
                    <a:pt x="28462" y="26670"/>
                    <a:pt x="28465" y="26664"/>
                    <a:pt x="28468" y="26659"/>
                  </a:cubicBezTo>
                  <a:close/>
                  <a:moveTo>
                    <a:pt x="35112" y="26266"/>
                  </a:moveTo>
                  <a:cubicBezTo>
                    <a:pt x="35171" y="26266"/>
                    <a:pt x="35195" y="26278"/>
                    <a:pt x="35231" y="26278"/>
                  </a:cubicBezTo>
                  <a:cubicBezTo>
                    <a:pt x="35290" y="26301"/>
                    <a:pt x="35326" y="26325"/>
                    <a:pt x="35385" y="26337"/>
                  </a:cubicBezTo>
                  <a:cubicBezTo>
                    <a:pt x="35445" y="26373"/>
                    <a:pt x="35505" y="26385"/>
                    <a:pt x="35552" y="26420"/>
                  </a:cubicBezTo>
                  <a:cubicBezTo>
                    <a:pt x="35612" y="26444"/>
                    <a:pt x="35671" y="26468"/>
                    <a:pt x="35719" y="26504"/>
                  </a:cubicBezTo>
                  <a:cubicBezTo>
                    <a:pt x="35778" y="26539"/>
                    <a:pt x="35838" y="26563"/>
                    <a:pt x="35886" y="26599"/>
                  </a:cubicBezTo>
                  <a:cubicBezTo>
                    <a:pt x="35945" y="26623"/>
                    <a:pt x="35981" y="26670"/>
                    <a:pt x="36028" y="26694"/>
                  </a:cubicBezTo>
                  <a:cubicBezTo>
                    <a:pt x="36072" y="26727"/>
                    <a:pt x="36127" y="26770"/>
                    <a:pt x="36153" y="26796"/>
                  </a:cubicBezTo>
                  <a:lnTo>
                    <a:pt x="36153" y="26796"/>
                  </a:lnTo>
                  <a:cubicBezTo>
                    <a:pt x="36039" y="26728"/>
                    <a:pt x="35898" y="26652"/>
                    <a:pt x="35766" y="26575"/>
                  </a:cubicBezTo>
                  <a:lnTo>
                    <a:pt x="35493" y="26444"/>
                  </a:lnTo>
                  <a:cubicBezTo>
                    <a:pt x="35409" y="26397"/>
                    <a:pt x="35326" y="26373"/>
                    <a:pt x="35254" y="26337"/>
                  </a:cubicBezTo>
                  <a:lnTo>
                    <a:pt x="35124" y="26301"/>
                  </a:lnTo>
                  <a:cubicBezTo>
                    <a:pt x="35124" y="26278"/>
                    <a:pt x="35112" y="26278"/>
                    <a:pt x="35112" y="26266"/>
                  </a:cubicBezTo>
                  <a:close/>
                  <a:moveTo>
                    <a:pt x="36164" y="26802"/>
                  </a:moveTo>
                  <a:cubicBezTo>
                    <a:pt x="36170" y="26802"/>
                    <a:pt x="36183" y="26805"/>
                    <a:pt x="36183" y="26813"/>
                  </a:cubicBezTo>
                  <a:cubicBezTo>
                    <a:pt x="36177" y="26809"/>
                    <a:pt x="36170" y="26806"/>
                    <a:pt x="36164" y="26802"/>
                  </a:cubicBezTo>
                  <a:close/>
                  <a:moveTo>
                    <a:pt x="34969" y="26653"/>
                  </a:moveTo>
                  <a:cubicBezTo>
                    <a:pt x="34987" y="26675"/>
                    <a:pt x="35007" y="26697"/>
                    <a:pt x="35028" y="26718"/>
                  </a:cubicBezTo>
                  <a:cubicBezTo>
                    <a:pt x="35055" y="26806"/>
                    <a:pt x="35086" y="26898"/>
                    <a:pt x="35116" y="26982"/>
                  </a:cubicBezTo>
                  <a:lnTo>
                    <a:pt x="35116" y="26982"/>
                  </a:lnTo>
                  <a:cubicBezTo>
                    <a:pt x="35103" y="26958"/>
                    <a:pt x="35091" y="26933"/>
                    <a:pt x="35076" y="26909"/>
                  </a:cubicBezTo>
                  <a:lnTo>
                    <a:pt x="35028" y="26813"/>
                  </a:lnTo>
                  <a:cubicBezTo>
                    <a:pt x="35016" y="26789"/>
                    <a:pt x="35004" y="26742"/>
                    <a:pt x="34993" y="26718"/>
                  </a:cubicBezTo>
                  <a:cubicBezTo>
                    <a:pt x="34979" y="26698"/>
                    <a:pt x="34973" y="26674"/>
                    <a:pt x="34969" y="26653"/>
                  </a:cubicBezTo>
                  <a:close/>
                  <a:moveTo>
                    <a:pt x="32147" y="27040"/>
                  </a:moveTo>
                  <a:cubicBezTo>
                    <a:pt x="32147" y="27049"/>
                    <a:pt x="32155" y="27051"/>
                    <a:pt x="32158" y="27065"/>
                  </a:cubicBezTo>
                  <a:lnTo>
                    <a:pt x="32158" y="27065"/>
                  </a:lnTo>
                  <a:cubicBezTo>
                    <a:pt x="32157" y="27057"/>
                    <a:pt x="32154" y="27046"/>
                    <a:pt x="32147" y="27040"/>
                  </a:cubicBezTo>
                  <a:close/>
                  <a:moveTo>
                    <a:pt x="32158" y="27065"/>
                  </a:moveTo>
                  <a:cubicBezTo>
                    <a:pt x="32159" y="27071"/>
                    <a:pt x="32159" y="27075"/>
                    <a:pt x="32159" y="27075"/>
                  </a:cubicBezTo>
                  <a:lnTo>
                    <a:pt x="32159" y="27075"/>
                  </a:lnTo>
                  <a:cubicBezTo>
                    <a:pt x="32159" y="27071"/>
                    <a:pt x="32158" y="27068"/>
                    <a:pt x="32158" y="27065"/>
                  </a:cubicBezTo>
                  <a:close/>
                  <a:moveTo>
                    <a:pt x="28194" y="27206"/>
                  </a:moveTo>
                  <a:lnTo>
                    <a:pt x="28182" y="27218"/>
                  </a:lnTo>
                  <a:cubicBezTo>
                    <a:pt x="28182" y="27218"/>
                    <a:pt x="28194" y="27218"/>
                    <a:pt x="28194" y="27206"/>
                  </a:cubicBezTo>
                  <a:close/>
                  <a:moveTo>
                    <a:pt x="35445" y="26789"/>
                  </a:moveTo>
                  <a:cubicBezTo>
                    <a:pt x="35481" y="26789"/>
                    <a:pt x="35505" y="26801"/>
                    <a:pt x="35540" y="26813"/>
                  </a:cubicBezTo>
                  <a:cubicBezTo>
                    <a:pt x="35588" y="26837"/>
                    <a:pt x="35624" y="26849"/>
                    <a:pt x="35671" y="26873"/>
                  </a:cubicBezTo>
                  <a:cubicBezTo>
                    <a:pt x="35719" y="26897"/>
                    <a:pt x="35766" y="26920"/>
                    <a:pt x="35802" y="26932"/>
                  </a:cubicBezTo>
                  <a:cubicBezTo>
                    <a:pt x="35850" y="26968"/>
                    <a:pt x="35897" y="26980"/>
                    <a:pt x="35933" y="27004"/>
                  </a:cubicBezTo>
                  <a:lnTo>
                    <a:pt x="36076" y="27099"/>
                  </a:lnTo>
                  <a:cubicBezTo>
                    <a:pt x="36112" y="27123"/>
                    <a:pt x="36159" y="27159"/>
                    <a:pt x="36195" y="27194"/>
                  </a:cubicBezTo>
                  <a:cubicBezTo>
                    <a:pt x="36231" y="27218"/>
                    <a:pt x="36267" y="27242"/>
                    <a:pt x="36314" y="27278"/>
                  </a:cubicBezTo>
                  <a:cubicBezTo>
                    <a:pt x="36322" y="27285"/>
                    <a:pt x="36329" y="27297"/>
                    <a:pt x="36342" y="27308"/>
                  </a:cubicBezTo>
                  <a:lnTo>
                    <a:pt x="36342" y="27308"/>
                  </a:lnTo>
                  <a:cubicBezTo>
                    <a:pt x="36272" y="27271"/>
                    <a:pt x="36208" y="27248"/>
                    <a:pt x="36136" y="27206"/>
                  </a:cubicBezTo>
                  <a:cubicBezTo>
                    <a:pt x="35957" y="27111"/>
                    <a:pt x="35790" y="27028"/>
                    <a:pt x="35671" y="26932"/>
                  </a:cubicBezTo>
                  <a:cubicBezTo>
                    <a:pt x="35612" y="26897"/>
                    <a:pt x="35564" y="26861"/>
                    <a:pt x="35516" y="26849"/>
                  </a:cubicBezTo>
                  <a:cubicBezTo>
                    <a:pt x="35505" y="26825"/>
                    <a:pt x="35493" y="26825"/>
                    <a:pt x="35481" y="26813"/>
                  </a:cubicBezTo>
                  <a:lnTo>
                    <a:pt x="35445" y="26789"/>
                  </a:lnTo>
                  <a:close/>
                  <a:moveTo>
                    <a:pt x="36707" y="27313"/>
                  </a:moveTo>
                  <a:lnTo>
                    <a:pt x="36707" y="27313"/>
                  </a:lnTo>
                  <a:cubicBezTo>
                    <a:pt x="36743" y="27349"/>
                    <a:pt x="36755" y="27373"/>
                    <a:pt x="36755" y="27373"/>
                  </a:cubicBezTo>
                  <a:cubicBezTo>
                    <a:pt x="36755" y="27373"/>
                    <a:pt x="36743" y="27337"/>
                    <a:pt x="36707" y="27313"/>
                  </a:cubicBezTo>
                  <a:close/>
                  <a:moveTo>
                    <a:pt x="29992" y="26873"/>
                  </a:moveTo>
                  <a:cubicBezTo>
                    <a:pt x="30028" y="26980"/>
                    <a:pt x="30063" y="27111"/>
                    <a:pt x="30075" y="27242"/>
                  </a:cubicBezTo>
                  <a:cubicBezTo>
                    <a:pt x="30075" y="27290"/>
                    <a:pt x="30087" y="27337"/>
                    <a:pt x="30087" y="27385"/>
                  </a:cubicBezTo>
                  <a:lnTo>
                    <a:pt x="30087" y="27397"/>
                  </a:lnTo>
                  <a:cubicBezTo>
                    <a:pt x="30087" y="27349"/>
                    <a:pt x="30075" y="27313"/>
                    <a:pt x="30051" y="27266"/>
                  </a:cubicBezTo>
                  <a:cubicBezTo>
                    <a:pt x="30016" y="27206"/>
                    <a:pt x="30004" y="27147"/>
                    <a:pt x="29992" y="27099"/>
                  </a:cubicBezTo>
                  <a:cubicBezTo>
                    <a:pt x="29992" y="27087"/>
                    <a:pt x="29968" y="27087"/>
                    <a:pt x="29968" y="27063"/>
                  </a:cubicBezTo>
                  <a:cubicBezTo>
                    <a:pt x="29968" y="27016"/>
                    <a:pt x="29992" y="26944"/>
                    <a:pt x="29992" y="26873"/>
                  </a:cubicBezTo>
                  <a:close/>
                  <a:moveTo>
                    <a:pt x="35100" y="27516"/>
                  </a:moveTo>
                  <a:cubicBezTo>
                    <a:pt x="35124" y="27528"/>
                    <a:pt x="35124" y="27551"/>
                    <a:pt x="35135" y="27551"/>
                  </a:cubicBezTo>
                  <a:cubicBezTo>
                    <a:pt x="35135" y="27528"/>
                    <a:pt x="35124" y="27528"/>
                    <a:pt x="35100" y="27516"/>
                  </a:cubicBezTo>
                  <a:close/>
                  <a:moveTo>
                    <a:pt x="37481" y="27563"/>
                  </a:moveTo>
                  <a:cubicBezTo>
                    <a:pt x="37469" y="27563"/>
                    <a:pt x="37457" y="27563"/>
                    <a:pt x="37445" y="27575"/>
                  </a:cubicBezTo>
                  <a:cubicBezTo>
                    <a:pt x="37457" y="27575"/>
                    <a:pt x="37481" y="27563"/>
                    <a:pt x="37481" y="27563"/>
                  </a:cubicBezTo>
                  <a:close/>
                  <a:moveTo>
                    <a:pt x="36173" y="27556"/>
                  </a:moveTo>
                  <a:cubicBezTo>
                    <a:pt x="36189" y="27566"/>
                    <a:pt x="36207" y="27575"/>
                    <a:pt x="36219" y="27587"/>
                  </a:cubicBezTo>
                  <a:cubicBezTo>
                    <a:pt x="36201" y="27581"/>
                    <a:pt x="36186" y="27569"/>
                    <a:pt x="36173" y="27556"/>
                  </a:cubicBezTo>
                  <a:close/>
                  <a:moveTo>
                    <a:pt x="35202" y="27113"/>
                  </a:moveTo>
                  <a:lnTo>
                    <a:pt x="35202" y="27113"/>
                  </a:lnTo>
                  <a:cubicBezTo>
                    <a:pt x="35203" y="27125"/>
                    <a:pt x="35205" y="27136"/>
                    <a:pt x="35207" y="27147"/>
                  </a:cubicBezTo>
                  <a:cubicBezTo>
                    <a:pt x="35213" y="27181"/>
                    <a:pt x="35221" y="27210"/>
                    <a:pt x="35230" y="27236"/>
                  </a:cubicBezTo>
                  <a:lnTo>
                    <a:pt x="35230" y="27236"/>
                  </a:lnTo>
                  <a:cubicBezTo>
                    <a:pt x="35218" y="27219"/>
                    <a:pt x="35205" y="27201"/>
                    <a:pt x="35192" y="27184"/>
                  </a:cubicBezTo>
                  <a:lnTo>
                    <a:pt x="35192" y="27184"/>
                  </a:lnTo>
                  <a:cubicBezTo>
                    <a:pt x="35210" y="27234"/>
                    <a:pt x="35222" y="27283"/>
                    <a:pt x="35243" y="27313"/>
                  </a:cubicBezTo>
                  <a:lnTo>
                    <a:pt x="35266" y="27373"/>
                  </a:lnTo>
                  <a:cubicBezTo>
                    <a:pt x="35266" y="27373"/>
                    <a:pt x="35266" y="27349"/>
                    <a:pt x="35254" y="27313"/>
                  </a:cubicBezTo>
                  <a:cubicBezTo>
                    <a:pt x="35248" y="27289"/>
                    <a:pt x="35239" y="27264"/>
                    <a:pt x="35230" y="27236"/>
                  </a:cubicBezTo>
                  <a:lnTo>
                    <a:pt x="35230" y="27236"/>
                  </a:lnTo>
                  <a:cubicBezTo>
                    <a:pt x="35272" y="27297"/>
                    <a:pt x="35312" y="27356"/>
                    <a:pt x="35338" y="27409"/>
                  </a:cubicBezTo>
                  <a:cubicBezTo>
                    <a:pt x="35421" y="27516"/>
                    <a:pt x="35481" y="27611"/>
                    <a:pt x="35516" y="27694"/>
                  </a:cubicBezTo>
                  <a:lnTo>
                    <a:pt x="35481" y="27563"/>
                  </a:lnTo>
                  <a:cubicBezTo>
                    <a:pt x="35457" y="27516"/>
                    <a:pt x="35445" y="27492"/>
                    <a:pt x="35433" y="27444"/>
                  </a:cubicBezTo>
                  <a:lnTo>
                    <a:pt x="35302" y="27266"/>
                  </a:lnTo>
                  <a:lnTo>
                    <a:pt x="35243" y="27170"/>
                  </a:lnTo>
                  <a:lnTo>
                    <a:pt x="35202" y="27113"/>
                  </a:lnTo>
                  <a:close/>
                  <a:moveTo>
                    <a:pt x="36362" y="27694"/>
                  </a:moveTo>
                  <a:cubicBezTo>
                    <a:pt x="36386" y="27694"/>
                    <a:pt x="36397" y="27730"/>
                    <a:pt x="36433" y="27742"/>
                  </a:cubicBezTo>
                  <a:cubicBezTo>
                    <a:pt x="36397" y="27742"/>
                    <a:pt x="36374" y="27718"/>
                    <a:pt x="36362" y="27706"/>
                  </a:cubicBezTo>
                  <a:lnTo>
                    <a:pt x="36362" y="27694"/>
                  </a:lnTo>
                  <a:close/>
                  <a:moveTo>
                    <a:pt x="27860" y="27678"/>
                  </a:moveTo>
                  <a:cubicBezTo>
                    <a:pt x="27845" y="27702"/>
                    <a:pt x="27831" y="27728"/>
                    <a:pt x="27825" y="27754"/>
                  </a:cubicBezTo>
                  <a:cubicBezTo>
                    <a:pt x="27833" y="27731"/>
                    <a:pt x="27845" y="27708"/>
                    <a:pt x="27860" y="27678"/>
                  </a:cubicBezTo>
                  <a:close/>
                  <a:moveTo>
                    <a:pt x="36100" y="27647"/>
                  </a:moveTo>
                  <a:cubicBezTo>
                    <a:pt x="36124" y="27647"/>
                    <a:pt x="36136" y="27671"/>
                    <a:pt x="36136" y="27671"/>
                  </a:cubicBezTo>
                  <a:cubicBezTo>
                    <a:pt x="36147" y="27694"/>
                    <a:pt x="36159" y="27742"/>
                    <a:pt x="36183" y="27802"/>
                  </a:cubicBezTo>
                  <a:cubicBezTo>
                    <a:pt x="36147" y="27754"/>
                    <a:pt x="36136" y="27730"/>
                    <a:pt x="36124" y="27682"/>
                  </a:cubicBezTo>
                  <a:cubicBezTo>
                    <a:pt x="36124" y="27659"/>
                    <a:pt x="36100" y="27659"/>
                    <a:pt x="36100" y="27647"/>
                  </a:cubicBezTo>
                  <a:close/>
                  <a:moveTo>
                    <a:pt x="22943" y="27813"/>
                  </a:moveTo>
                  <a:lnTo>
                    <a:pt x="22943" y="27813"/>
                  </a:lnTo>
                  <a:cubicBezTo>
                    <a:pt x="22920" y="27825"/>
                    <a:pt x="22896" y="27849"/>
                    <a:pt x="22884" y="27861"/>
                  </a:cubicBezTo>
                  <a:cubicBezTo>
                    <a:pt x="22896" y="27849"/>
                    <a:pt x="22932" y="27849"/>
                    <a:pt x="22943" y="27813"/>
                  </a:cubicBezTo>
                  <a:close/>
                  <a:moveTo>
                    <a:pt x="28398" y="28025"/>
                  </a:moveTo>
                  <a:lnTo>
                    <a:pt x="28396" y="28028"/>
                  </a:lnTo>
                  <a:cubicBezTo>
                    <a:pt x="28397" y="28029"/>
                    <a:pt x="28398" y="28030"/>
                    <a:pt x="28399" y="28031"/>
                  </a:cubicBezTo>
                  <a:lnTo>
                    <a:pt x="28399" y="28031"/>
                  </a:lnTo>
                  <a:cubicBezTo>
                    <a:pt x="28399" y="28029"/>
                    <a:pt x="28398" y="28027"/>
                    <a:pt x="28398" y="28025"/>
                  </a:cubicBezTo>
                  <a:close/>
                  <a:moveTo>
                    <a:pt x="29647" y="27301"/>
                  </a:moveTo>
                  <a:lnTo>
                    <a:pt x="29647" y="27337"/>
                  </a:lnTo>
                  <a:cubicBezTo>
                    <a:pt x="29611" y="27361"/>
                    <a:pt x="29587" y="27397"/>
                    <a:pt x="29551" y="27444"/>
                  </a:cubicBezTo>
                  <a:cubicBezTo>
                    <a:pt x="29492" y="27504"/>
                    <a:pt x="29456" y="27575"/>
                    <a:pt x="29397" y="27647"/>
                  </a:cubicBezTo>
                  <a:cubicBezTo>
                    <a:pt x="29337" y="27730"/>
                    <a:pt x="29289" y="27813"/>
                    <a:pt x="29230" y="27909"/>
                  </a:cubicBezTo>
                  <a:cubicBezTo>
                    <a:pt x="29135" y="28052"/>
                    <a:pt x="29051" y="28183"/>
                    <a:pt x="28980" y="28325"/>
                  </a:cubicBezTo>
                  <a:lnTo>
                    <a:pt x="28980" y="28302"/>
                  </a:lnTo>
                  <a:cubicBezTo>
                    <a:pt x="28992" y="28254"/>
                    <a:pt x="29016" y="28206"/>
                    <a:pt x="29051" y="28135"/>
                  </a:cubicBezTo>
                  <a:cubicBezTo>
                    <a:pt x="29075" y="28087"/>
                    <a:pt x="29111" y="28040"/>
                    <a:pt x="29135" y="27980"/>
                  </a:cubicBezTo>
                  <a:cubicBezTo>
                    <a:pt x="29170" y="27921"/>
                    <a:pt x="29194" y="27873"/>
                    <a:pt x="29242" y="27813"/>
                  </a:cubicBezTo>
                  <a:cubicBezTo>
                    <a:pt x="29278" y="27754"/>
                    <a:pt x="29313" y="27706"/>
                    <a:pt x="29349" y="27647"/>
                  </a:cubicBezTo>
                  <a:cubicBezTo>
                    <a:pt x="29373" y="27599"/>
                    <a:pt x="29420" y="27540"/>
                    <a:pt x="29468" y="27504"/>
                  </a:cubicBezTo>
                  <a:cubicBezTo>
                    <a:pt x="29516" y="27456"/>
                    <a:pt x="29539" y="27409"/>
                    <a:pt x="29587" y="27361"/>
                  </a:cubicBezTo>
                  <a:cubicBezTo>
                    <a:pt x="29599" y="27337"/>
                    <a:pt x="29635" y="27325"/>
                    <a:pt x="29647" y="27301"/>
                  </a:cubicBezTo>
                  <a:close/>
                  <a:moveTo>
                    <a:pt x="29611" y="27921"/>
                  </a:moveTo>
                  <a:lnTo>
                    <a:pt x="29611" y="27968"/>
                  </a:lnTo>
                  <a:cubicBezTo>
                    <a:pt x="29611" y="27980"/>
                    <a:pt x="29599" y="27992"/>
                    <a:pt x="29599" y="28004"/>
                  </a:cubicBezTo>
                  <a:lnTo>
                    <a:pt x="29528" y="28159"/>
                  </a:lnTo>
                  <a:cubicBezTo>
                    <a:pt x="29468" y="28242"/>
                    <a:pt x="29409" y="28349"/>
                    <a:pt x="29337" y="28456"/>
                  </a:cubicBezTo>
                  <a:cubicBezTo>
                    <a:pt x="29313" y="28433"/>
                    <a:pt x="29301" y="28409"/>
                    <a:pt x="29289" y="28397"/>
                  </a:cubicBezTo>
                  <a:lnTo>
                    <a:pt x="29289" y="28385"/>
                  </a:lnTo>
                  <a:cubicBezTo>
                    <a:pt x="29289" y="28361"/>
                    <a:pt x="29301" y="28349"/>
                    <a:pt x="29301" y="28349"/>
                  </a:cubicBezTo>
                  <a:cubicBezTo>
                    <a:pt x="29337" y="28302"/>
                    <a:pt x="29361" y="28254"/>
                    <a:pt x="29373" y="28218"/>
                  </a:cubicBezTo>
                  <a:cubicBezTo>
                    <a:pt x="29409" y="28171"/>
                    <a:pt x="29432" y="28123"/>
                    <a:pt x="29468" y="28099"/>
                  </a:cubicBezTo>
                  <a:cubicBezTo>
                    <a:pt x="29492" y="28052"/>
                    <a:pt x="29528" y="28028"/>
                    <a:pt x="29551" y="27992"/>
                  </a:cubicBezTo>
                  <a:cubicBezTo>
                    <a:pt x="29575" y="27968"/>
                    <a:pt x="29599" y="27944"/>
                    <a:pt x="29611" y="27921"/>
                  </a:cubicBezTo>
                  <a:close/>
                  <a:moveTo>
                    <a:pt x="36993" y="28516"/>
                  </a:moveTo>
                  <a:cubicBezTo>
                    <a:pt x="37005" y="28528"/>
                    <a:pt x="37005" y="28540"/>
                    <a:pt x="37029" y="28540"/>
                  </a:cubicBezTo>
                  <a:cubicBezTo>
                    <a:pt x="37029" y="28528"/>
                    <a:pt x="37005" y="28528"/>
                    <a:pt x="36993" y="28516"/>
                  </a:cubicBezTo>
                  <a:close/>
                  <a:moveTo>
                    <a:pt x="37029" y="28540"/>
                  </a:moveTo>
                  <a:lnTo>
                    <a:pt x="37040" y="28564"/>
                  </a:lnTo>
                  <a:cubicBezTo>
                    <a:pt x="37040" y="28564"/>
                    <a:pt x="37040" y="28540"/>
                    <a:pt x="37029" y="28540"/>
                  </a:cubicBezTo>
                  <a:close/>
                  <a:moveTo>
                    <a:pt x="29480" y="27766"/>
                  </a:moveTo>
                  <a:cubicBezTo>
                    <a:pt x="29456" y="27802"/>
                    <a:pt x="29432" y="27849"/>
                    <a:pt x="29409" y="27885"/>
                  </a:cubicBezTo>
                  <a:cubicBezTo>
                    <a:pt x="29373" y="27932"/>
                    <a:pt x="29361" y="27980"/>
                    <a:pt x="29337" y="28028"/>
                  </a:cubicBezTo>
                  <a:cubicBezTo>
                    <a:pt x="29301" y="28063"/>
                    <a:pt x="29289" y="28111"/>
                    <a:pt x="29254" y="28159"/>
                  </a:cubicBezTo>
                  <a:cubicBezTo>
                    <a:pt x="29254" y="28206"/>
                    <a:pt x="29242" y="28230"/>
                    <a:pt x="29230" y="28278"/>
                  </a:cubicBezTo>
                  <a:cubicBezTo>
                    <a:pt x="29218" y="28254"/>
                    <a:pt x="29218" y="28242"/>
                    <a:pt x="29194" y="28230"/>
                  </a:cubicBezTo>
                  <a:cubicBezTo>
                    <a:pt x="29182" y="28206"/>
                    <a:pt x="29170" y="28183"/>
                    <a:pt x="29170" y="28171"/>
                  </a:cubicBezTo>
                  <a:cubicBezTo>
                    <a:pt x="29170" y="28171"/>
                    <a:pt x="29170" y="28159"/>
                    <a:pt x="29158" y="28159"/>
                  </a:cubicBezTo>
                  <a:lnTo>
                    <a:pt x="29158" y="28171"/>
                  </a:lnTo>
                  <a:cubicBezTo>
                    <a:pt x="29158" y="28183"/>
                    <a:pt x="29170" y="28218"/>
                    <a:pt x="29182" y="28230"/>
                  </a:cubicBezTo>
                  <a:cubicBezTo>
                    <a:pt x="29182" y="28242"/>
                    <a:pt x="29194" y="28278"/>
                    <a:pt x="29218" y="28290"/>
                  </a:cubicBezTo>
                  <a:cubicBezTo>
                    <a:pt x="29194" y="28337"/>
                    <a:pt x="29170" y="28397"/>
                    <a:pt x="29158" y="28433"/>
                  </a:cubicBezTo>
                  <a:cubicBezTo>
                    <a:pt x="29135" y="28480"/>
                    <a:pt x="29123" y="28540"/>
                    <a:pt x="29111" y="28587"/>
                  </a:cubicBezTo>
                  <a:cubicBezTo>
                    <a:pt x="29111" y="28599"/>
                    <a:pt x="29111" y="28599"/>
                    <a:pt x="29087" y="28611"/>
                  </a:cubicBezTo>
                  <a:lnTo>
                    <a:pt x="29075" y="28611"/>
                  </a:lnTo>
                  <a:lnTo>
                    <a:pt x="29075" y="28599"/>
                  </a:lnTo>
                  <a:lnTo>
                    <a:pt x="29051" y="28599"/>
                  </a:lnTo>
                  <a:cubicBezTo>
                    <a:pt x="29028" y="28587"/>
                    <a:pt x="29004" y="28587"/>
                    <a:pt x="28992" y="28575"/>
                  </a:cubicBezTo>
                  <a:cubicBezTo>
                    <a:pt x="28968" y="28575"/>
                    <a:pt x="28968" y="28552"/>
                    <a:pt x="28956" y="28552"/>
                  </a:cubicBezTo>
                  <a:cubicBezTo>
                    <a:pt x="28944" y="28540"/>
                    <a:pt x="28920" y="28528"/>
                    <a:pt x="28897" y="28516"/>
                  </a:cubicBezTo>
                  <a:cubicBezTo>
                    <a:pt x="28920" y="28516"/>
                    <a:pt x="28920" y="28480"/>
                    <a:pt x="28932" y="28456"/>
                  </a:cubicBezTo>
                  <a:cubicBezTo>
                    <a:pt x="28944" y="28433"/>
                    <a:pt x="28956" y="28409"/>
                    <a:pt x="28980" y="28397"/>
                  </a:cubicBezTo>
                  <a:cubicBezTo>
                    <a:pt x="29016" y="28325"/>
                    <a:pt x="29099" y="28242"/>
                    <a:pt x="29158" y="28159"/>
                  </a:cubicBezTo>
                  <a:cubicBezTo>
                    <a:pt x="29194" y="28099"/>
                    <a:pt x="29254" y="28028"/>
                    <a:pt x="29313" y="27956"/>
                  </a:cubicBezTo>
                  <a:cubicBezTo>
                    <a:pt x="29369" y="27890"/>
                    <a:pt x="29424" y="27823"/>
                    <a:pt x="29480" y="27766"/>
                  </a:cubicBezTo>
                  <a:close/>
                  <a:moveTo>
                    <a:pt x="29813" y="28397"/>
                  </a:moveTo>
                  <a:cubicBezTo>
                    <a:pt x="29825" y="28409"/>
                    <a:pt x="29825" y="28444"/>
                    <a:pt x="29837" y="28456"/>
                  </a:cubicBezTo>
                  <a:cubicBezTo>
                    <a:pt x="29825" y="28528"/>
                    <a:pt x="29825" y="28587"/>
                    <a:pt x="29813" y="28647"/>
                  </a:cubicBezTo>
                  <a:lnTo>
                    <a:pt x="29813" y="28599"/>
                  </a:lnTo>
                  <a:cubicBezTo>
                    <a:pt x="29813" y="28587"/>
                    <a:pt x="29813" y="28575"/>
                    <a:pt x="29790" y="28552"/>
                  </a:cubicBezTo>
                  <a:cubicBezTo>
                    <a:pt x="29790" y="28540"/>
                    <a:pt x="29790" y="28528"/>
                    <a:pt x="29778" y="28528"/>
                  </a:cubicBezTo>
                  <a:lnTo>
                    <a:pt x="29778" y="28504"/>
                  </a:lnTo>
                  <a:lnTo>
                    <a:pt x="29778" y="28480"/>
                  </a:lnTo>
                  <a:cubicBezTo>
                    <a:pt x="29778" y="28468"/>
                    <a:pt x="29778" y="28468"/>
                    <a:pt x="29790" y="28456"/>
                  </a:cubicBezTo>
                  <a:cubicBezTo>
                    <a:pt x="29813" y="28421"/>
                    <a:pt x="29813" y="28409"/>
                    <a:pt x="29813" y="28397"/>
                  </a:cubicBezTo>
                  <a:close/>
                  <a:moveTo>
                    <a:pt x="29968" y="27468"/>
                  </a:moveTo>
                  <a:lnTo>
                    <a:pt x="29968" y="27468"/>
                  </a:lnTo>
                  <a:cubicBezTo>
                    <a:pt x="30016" y="27563"/>
                    <a:pt x="30063" y="27671"/>
                    <a:pt x="30099" y="27766"/>
                  </a:cubicBezTo>
                  <a:lnTo>
                    <a:pt x="30099" y="27813"/>
                  </a:lnTo>
                  <a:cubicBezTo>
                    <a:pt x="30075" y="27921"/>
                    <a:pt x="30075" y="28028"/>
                    <a:pt x="30063" y="28111"/>
                  </a:cubicBezTo>
                  <a:cubicBezTo>
                    <a:pt x="30051" y="28218"/>
                    <a:pt x="30051" y="28302"/>
                    <a:pt x="30028" y="28397"/>
                  </a:cubicBezTo>
                  <a:cubicBezTo>
                    <a:pt x="30028" y="28456"/>
                    <a:pt x="30028" y="28492"/>
                    <a:pt x="30016" y="28552"/>
                  </a:cubicBezTo>
                  <a:lnTo>
                    <a:pt x="30016" y="28623"/>
                  </a:lnTo>
                  <a:lnTo>
                    <a:pt x="30016" y="28659"/>
                  </a:lnTo>
                  <a:cubicBezTo>
                    <a:pt x="30016" y="28635"/>
                    <a:pt x="30004" y="28599"/>
                    <a:pt x="30004" y="28587"/>
                  </a:cubicBezTo>
                  <a:cubicBezTo>
                    <a:pt x="30004" y="28540"/>
                    <a:pt x="29980" y="28504"/>
                    <a:pt x="29980" y="28468"/>
                  </a:cubicBezTo>
                  <a:cubicBezTo>
                    <a:pt x="30004" y="28397"/>
                    <a:pt x="30004" y="28325"/>
                    <a:pt x="30016" y="28242"/>
                  </a:cubicBezTo>
                  <a:lnTo>
                    <a:pt x="30028" y="28147"/>
                  </a:lnTo>
                  <a:lnTo>
                    <a:pt x="30028" y="28040"/>
                  </a:lnTo>
                  <a:lnTo>
                    <a:pt x="30028" y="27825"/>
                  </a:lnTo>
                  <a:cubicBezTo>
                    <a:pt x="30028" y="27802"/>
                    <a:pt x="30028" y="27754"/>
                    <a:pt x="30016" y="27730"/>
                  </a:cubicBezTo>
                  <a:cubicBezTo>
                    <a:pt x="30016" y="27694"/>
                    <a:pt x="30016" y="27647"/>
                    <a:pt x="30004" y="27623"/>
                  </a:cubicBezTo>
                  <a:cubicBezTo>
                    <a:pt x="30004" y="27587"/>
                    <a:pt x="29980" y="27551"/>
                    <a:pt x="29980" y="27516"/>
                  </a:cubicBezTo>
                  <a:lnTo>
                    <a:pt x="29968" y="27468"/>
                  </a:lnTo>
                  <a:close/>
                  <a:moveTo>
                    <a:pt x="29278" y="28444"/>
                  </a:moveTo>
                  <a:cubicBezTo>
                    <a:pt x="29289" y="28468"/>
                    <a:pt x="29301" y="28480"/>
                    <a:pt x="29313" y="28516"/>
                  </a:cubicBezTo>
                  <a:cubicBezTo>
                    <a:pt x="29289" y="28528"/>
                    <a:pt x="29254" y="28575"/>
                    <a:pt x="29242" y="28599"/>
                  </a:cubicBezTo>
                  <a:cubicBezTo>
                    <a:pt x="29230" y="28635"/>
                    <a:pt x="29218" y="28647"/>
                    <a:pt x="29194" y="28683"/>
                  </a:cubicBezTo>
                  <a:cubicBezTo>
                    <a:pt x="29182" y="28683"/>
                    <a:pt x="29170" y="28659"/>
                    <a:pt x="29170" y="28659"/>
                  </a:cubicBezTo>
                  <a:cubicBezTo>
                    <a:pt x="29170" y="28647"/>
                    <a:pt x="29182" y="28647"/>
                    <a:pt x="29182" y="28635"/>
                  </a:cubicBezTo>
                  <a:cubicBezTo>
                    <a:pt x="29194" y="28587"/>
                    <a:pt x="29230" y="28540"/>
                    <a:pt x="29242" y="28504"/>
                  </a:cubicBezTo>
                  <a:cubicBezTo>
                    <a:pt x="29254" y="28480"/>
                    <a:pt x="29278" y="28456"/>
                    <a:pt x="29278" y="28444"/>
                  </a:cubicBezTo>
                  <a:close/>
                  <a:moveTo>
                    <a:pt x="30087" y="26551"/>
                  </a:moveTo>
                  <a:lnTo>
                    <a:pt x="30087" y="26551"/>
                  </a:lnTo>
                  <a:cubicBezTo>
                    <a:pt x="30111" y="26563"/>
                    <a:pt x="30123" y="26599"/>
                    <a:pt x="30123" y="26611"/>
                  </a:cubicBezTo>
                  <a:cubicBezTo>
                    <a:pt x="30194" y="26730"/>
                    <a:pt x="30266" y="26873"/>
                    <a:pt x="30325" y="26992"/>
                  </a:cubicBezTo>
                  <a:lnTo>
                    <a:pt x="30325" y="27016"/>
                  </a:lnTo>
                  <a:lnTo>
                    <a:pt x="30373" y="27147"/>
                  </a:lnTo>
                  <a:cubicBezTo>
                    <a:pt x="30373" y="27170"/>
                    <a:pt x="30361" y="27194"/>
                    <a:pt x="30361" y="27194"/>
                  </a:cubicBezTo>
                  <a:cubicBezTo>
                    <a:pt x="30361" y="27194"/>
                    <a:pt x="30373" y="27170"/>
                    <a:pt x="30373" y="27159"/>
                  </a:cubicBezTo>
                  <a:cubicBezTo>
                    <a:pt x="30421" y="27313"/>
                    <a:pt x="30468" y="27444"/>
                    <a:pt x="30492" y="27575"/>
                  </a:cubicBezTo>
                  <a:cubicBezTo>
                    <a:pt x="30540" y="27754"/>
                    <a:pt x="30587" y="27932"/>
                    <a:pt x="30599" y="28087"/>
                  </a:cubicBezTo>
                  <a:lnTo>
                    <a:pt x="30599" y="28290"/>
                  </a:lnTo>
                  <a:cubicBezTo>
                    <a:pt x="30599" y="28349"/>
                    <a:pt x="30587" y="28409"/>
                    <a:pt x="30563" y="28433"/>
                  </a:cubicBezTo>
                  <a:cubicBezTo>
                    <a:pt x="30563" y="28456"/>
                    <a:pt x="30552" y="28480"/>
                    <a:pt x="30552" y="28492"/>
                  </a:cubicBezTo>
                  <a:cubicBezTo>
                    <a:pt x="30552" y="28516"/>
                    <a:pt x="30540" y="28528"/>
                    <a:pt x="30540" y="28540"/>
                  </a:cubicBezTo>
                  <a:lnTo>
                    <a:pt x="30504" y="28540"/>
                  </a:lnTo>
                  <a:lnTo>
                    <a:pt x="30444" y="28552"/>
                  </a:lnTo>
                  <a:lnTo>
                    <a:pt x="30385" y="28575"/>
                  </a:lnTo>
                  <a:cubicBezTo>
                    <a:pt x="30361" y="28587"/>
                    <a:pt x="30313" y="28599"/>
                    <a:pt x="30290" y="28599"/>
                  </a:cubicBezTo>
                  <a:cubicBezTo>
                    <a:pt x="30230" y="28635"/>
                    <a:pt x="30147" y="28659"/>
                    <a:pt x="30087" y="28706"/>
                  </a:cubicBezTo>
                  <a:cubicBezTo>
                    <a:pt x="30111" y="28611"/>
                    <a:pt x="30111" y="28516"/>
                    <a:pt x="30123" y="28409"/>
                  </a:cubicBezTo>
                  <a:cubicBezTo>
                    <a:pt x="30135" y="28313"/>
                    <a:pt x="30147" y="28218"/>
                    <a:pt x="30171" y="28123"/>
                  </a:cubicBezTo>
                  <a:cubicBezTo>
                    <a:pt x="30182" y="28087"/>
                    <a:pt x="30182" y="28028"/>
                    <a:pt x="30194" y="27980"/>
                  </a:cubicBezTo>
                  <a:cubicBezTo>
                    <a:pt x="30230" y="28063"/>
                    <a:pt x="30254" y="28171"/>
                    <a:pt x="30290" y="28242"/>
                  </a:cubicBezTo>
                  <a:cubicBezTo>
                    <a:pt x="30301" y="28302"/>
                    <a:pt x="30313" y="28361"/>
                    <a:pt x="30325" y="28409"/>
                  </a:cubicBezTo>
                  <a:cubicBezTo>
                    <a:pt x="30349" y="28456"/>
                    <a:pt x="30349" y="28468"/>
                    <a:pt x="30349" y="28468"/>
                  </a:cubicBezTo>
                  <a:lnTo>
                    <a:pt x="30349" y="28409"/>
                  </a:lnTo>
                  <a:cubicBezTo>
                    <a:pt x="30349" y="28361"/>
                    <a:pt x="30325" y="28325"/>
                    <a:pt x="30325" y="28242"/>
                  </a:cubicBezTo>
                  <a:cubicBezTo>
                    <a:pt x="30313" y="28111"/>
                    <a:pt x="30290" y="27944"/>
                    <a:pt x="30242" y="27790"/>
                  </a:cubicBezTo>
                  <a:cubicBezTo>
                    <a:pt x="30254" y="27706"/>
                    <a:pt x="30266" y="27623"/>
                    <a:pt x="30266" y="27540"/>
                  </a:cubicBezTo>
                  <a:lnTo>
                    <a:pt x="30266" y="27397"/>
                  </a:lnTo>
                  <a:cubicBezTo>
                    <a:pt x="30266" y="27349"/>
                    <a:pt x="30266" y="27290"/>
                    <a:pt x="30254" y="27242"/>
                  </a:cubicBezTo>
                  <a:cubicBezTo>
                    <a:pt x="30242" y="27051"/>
                    <a:pt x="30194" y="26873"/>
                    <a:pt x="30147" y="26730"/>
                  </a:cubicBezTo>
                  <a:cubicBezTo>
                    <a:pt x="30135" y="26647"/>
                    <a:pt x="30111" y="26599"/>
                    <a:pt x="30087" y="26551"/>
                  </a:cubicBezTo>
                  <a:close/>
                  <a:moveTo>
                    <a:pt x="27837" y="28706"/>
                  </a:moveTo>
                  <a:cubicBezTo>
                    <a:pt x="27813" y="28706"/>
                    <a:pt x="27777" y="28718"/>
                    <a:pt x="27765" y="28718"/>
                  </a:cubicBezTo>
                  <a:cubicBezTo>
                    <a:pt x="27777" y="28718"/>
                    <a:pt x="27813" y="28718"/>
                    <a:pt x="27837" y="28706"/>
                  </a:cubicBezTo>
                  <a:close/>
                  <a:moveTo>
                    <a:pt x="27765" y="28718"/>
                  </a:moveTo>
                  <a:lnTo>
                    <a:pt x="27765" y="28718"/>
                  </a:lnTo>
                  <a:cubicBezTo>
                    <a:pt x="27718" y="28742"/>
                    <a:pt x="27706" y="28742"/>
                    <a:pt x="27706" y="28742"/>
                  </a:cubicBezTo>
                  <a:cubicBezTo>
                    <a:pt x="27706" y="28742"/>
                    <a:pt x="27742" y="28742"/>
                    <a:pt x="27765" y="28718"/>
                  </a:cubicBezTo>
                  <a:close/>
                  <a:moveTo>
                    <a:pt x="29944" y="28754"/>
                  </a:moveTo>
                  <a:cubicBezTo>
                    <a:pt x="29944" y="28766"/>
                    <a:pt x="29956" y="28778"/>
                    <a:pt x="29956" y="28802"/>
                  </a:cubicBezTo>
                  <a:lnTo>
                    <a:pt x="29932" y="28825"/>
                  </a:lnTo>
                  <a:cubicBezTo>
                    <a:pt x="29932" y="28802"/>
                    <a:pt x="29932" y="28766"/>
                    <a:pt x="29944" y="28754"/>
                  </a:cubicBezTo>
                  <a:close/>
                  <a:moveTo>
                    <a:pt x="29647" y="28730"/>
                  </a:moveTo>
                  <a:cubicBezTo>
                    <a:pt x="29647" y="28754"/>
                    <a:pt x="29647" y="28754"/>
                    <a:pt x="29659" y="28766"/>
                  </a:cubicBezTo>
                  <a:cubicBezTo>
                    <a:pt x="29659" y="28790"/>
                    <a:pt x="29670" y="28814"/>
                    <a:pt x="29670" y="28837"/>
                  </a:cubicBezTo>
                  <a:cubicBezTo>
                    <a:pt x="29659" y="28837"/>
                    <a:pt x="29659" y="28825"/>
                    <a:pt x="29647" y="28825"/>
                  </a:cubicBezTo>
                  <a:cubicBezTo>
                    <a:pt x="29647" y="28814"/>
                    <a:pt x="29647" y="28802"/>
                    <a:pt x="29635" y="28778"/>
                  </a:cubicBezTo>
                  <a:lnTo>
                    <a:pt x="29635" y="28754"/>
                  </a:lnTo>
                  <a:lnTo>
                    <a:pt x="29647" y="28730"/>
                  </a:lnTo>
                  <a:close/>
                  <a:moveTo>
                    <a:pt x="36683" y="28873"/>
                  </a:moveTo>
                  <a:cubicBezTo>
                    <a:pt x="36701" y="28895"/>
                    <a:pt x="36717" y="28916"/>
                    <a:pt x="36733" y="28934"/>
                  </a:cubicBezTo>
                  <a:lnTo>
                    <a:pt x="36733" y="28934"/>
                  </a:lnTo>
                  <a:cubicBezTo>
                    <a:pt x="36718" y="28914"/>
                    <a:pt x="36703" y="28892"/>
                    <a:pt x="36683" y="28873"/>
                  </a:cubicBezTo>
                  <a:close/>
                  <a:moveTo>
                    <a:pt x="29968" y="28921"/>
                  </a:moveTo>
                  <a:lnTo>
                    <a:pt x="29968" y="28921"/>
                  </a:lnTo>
                  <a:cubicBezTo>
                    <a:pt x="29956" y="28933"/>
                    <a:pt x="29956" y="28945"/>
                    <a:pt x="29944" y="28956"/>
                  </a:cubicBezTo>
                  <a:lnTo>
                    <a:pt x="29932" y="28945"/>
                  </a:lnTo>
                  <a:cubicBezTo>
                    <a:pt x="29956" y="28945"/>
                    <a:pt x="29956" y="28933"/>
                    <a:pt x="29968" y="28921"/>
                  </a:cubicBezTo>
                  <a:close/>
                  <a:moveTo>
                    <a:pt x="30385" y="28706"/>
                  </a:moveTo>
                  <a:lnTo>
                    <a:pt x="30385" y="28706"/>
                  </a:lnTo>
                  <a:cubicBezTo>
                    <a:pt x="30361" y="28754"/>
                    <a:pt x="30349" y="28754"/>
                    <a:pt x="30313" y="28766"/>
                  </a:cubicBezTo>
                  <a:lnTo>
                    <a:pt x="30230" y="28861"/>
                  </a:lnTo>
                  <a:cubicBezTo>
                    <a:pt x="30194" y="28885"/>
                    <a:pt x="30171" y="28921"/>
                    <a:pt x="30147" y="28945"/>
                  </a:cubicBezTo>
                  <a:lnTo>
                    <a:pt x="30135" y="28956"/>
                  </a:lnTo>
                  <a:cubicBezTo>
                    <a:pt x="30123" y="28933"/>
                    <a:pt x="30123" y="28921"/>
                    <a:pt x="30111" y="28885"/>
                  </a:cubicBezTo>
                  <a:lnTo>
                    <a:pt x="30111" y="28873"/>
                  </a:lnTo>
                  <a:lnTo>
                    <a:pt x="30194" y="28778"/>
                  </a:lnTo>
                  <a:cubicBezTo>
                    <a:pt x="30194" y="28778"/>
                    <a:pt x="30206" y="28778"/>
                    <a:pt x="30206" y="28766"/>
                  </a:cubicBezTo>
                  <a:cubicBezTo>
                    <a:pt x="30254" y="28754"/>
                    <a:pt x="30301" y="28742"/>
                    <a:pt x="30325" y="28718"/>
                  </a:cubicBezTo>
                  <a:cubicBezTo>
                    <a:pt x="30349" y="28718"/>
                    <a:pt x="30373" y="28718"/>
                    <a:pt x="30385" y="28706"/>
                  </a:cubicBezTo>
                  <a:close/>
                  <a:moveTo>
                    <a:pt x="27992" y="28956"/>
                  </a:moveTo>
                  <a:cubicBezTo>
                    <a:pt x="28039" y="28956"/>
                    <a:pt x="28099" y="28968"/>
                    <a:pt x="28146" y="28992"/>
                  </a:cubicBezTo>
                  <a:cubicBezTo>
                    <a:pt x="28156" y="28993"/>
                    <a:pt x="28166" y="28995"/>
                    <a:pt x="28176" y="28997"/>
                  </a:cubicBezTo>
                  <a:lnTo>
                    <a:pt x="28176" y="28997"/>
                  </a:lnTo>
                  <a:cubicBezTo>
                    <a:pt x="28286" y="28991"/>
                    <a:pt x="28402" y="28986"/>
                    <a:pt x="28512" y="28980"/>
                  </a:cubicBezTo>
                  <a:lnTo>
                    <a:pt x="28512" y="28980"/>
                  </a:lnTo>
                  <a:cubicBezTo>
                    <a:pt x="28501" y="28980"/>
                    <a:pt x="28491" y="28980"/>
                    <a:pt x="28480" y="28980"/>
                  </a:cubicBezTo>
                  <a:cubicBezTo>
                    <a:pt x="28301" y="28956"/>
                    <a:pt x="28146" y="28956"/>
                    <a:pt x="27992" y="28956"/>
                  </a:cubicBezTo>
                  <a:close/>
                  <a:moveTo>
                    <a:pt x="36826" y="28933"/>
                  </a:moveTo>
                  <a:lnTo>
                    <a:pt x="36804" y="29008"/>
                  </a:lnTo>
                  <a:lnTo>
                    <a:pt x="36804" y="29008"/>
                  </a:lnTo>
                  <a:cubicBezTo>
                    <a:pt x="36779" y="28987"/>
                    <a:pt x="36756" y="28963"/>
                    <a:pt x="36733" y="28934"/>
                  </a:cubicBezTo>
                  <a:lnTo>
                    <a:pt x="36733" y="28934"/>
                  </a:lnTo>
                  <a:cubicBezTo>
                    <a:pt x="36754" y="28965"/>
                    <a:pt x="36774" y="28995"/>
                    <a:pt x="36802" y="29016"/>
                  </a:cubicBezTo>
                  <a:lnTo>
                    <a:pt x="36804" y="29008"/>
                  </a:lnTo>
                  <a:lnTo>
                    <a:pt x="36804" y="29008"/>
                  </a:lnTo>
                  <a:cubicBezTo>
                    <a:pt x="36808" y="29011"/>
                    <a:pt x="36811" y="29013"/>
                    <a:pt x="36814" y="29016"/>
                  </a:cubicBezTo>
                  <a:lnTo>
                    <a:pt x="36826" y="28933"/>
                  </a:lnTo>
                  <a:close/>
                  <a:moveTo>
                    <a:pt x="30016" y="28980"/>
                  </a:moveTo>
                  <a:lnTo>
                    <a:pt x="30016" y="29064"/>
                  </a:lnTo>
                  <a:cubicBezTo>
                    <a:pt x="30016" y="29040"/>
                    <a:pt x="30004" y="29016"/>
                    <a:pt x="29992" y="29016"/>
                  </a:cubicBezTo>
                  <a:cubicBezTo>
                    <a:pt x="30004" y="29004"/>
                    <a:pt x="30016" y="28992"/>
                    <a:pt x="30016" y="28980"/>
                  </a:cubicBezTo>
                  <a:close/>
                  <a:moveTo>
                    <a:pt x="30051" y="29016"/>
                  </a:moveTo>
                  <a:cubicBezTo>
                    <a:pt x="30063" y="29040"/>
                    <a:pt x="30063" y="29052"/>
                    <a:pt x="30051" y="29064"/>
                  </a:cubicBezTo>
                  <a:lnTo>
                    <a:pt x="30051" y="29016"/>
                  </a:lnTo>
                  <a:close/>
                  <a:moveTo>
                    <a:pt x="30059" y="29058"/>
                  </a:moveTo>
                  <a:cubicBezTo>
                    <a:pt x="30062" y="29058"/>
                    <a:pt x="30059" y="29064"/>
                    <a:pt x="30051" y="29064"/>
                  </a:cubicBezTo>
                  <a:cubicBezTo>
                    <a:pt x="30055" y="29060"/>
                    <a:pt x="30058" y="29058"/>
                    <a:pt x="30059" y="29058"/>
                  </a:cubicBezTo>
                  <a:close/>
                  <a:moveTo>
                    <a:pt x="28039" y="24194"/>
                  </a:moveTo>
                  <a:cubicBezTo>
                    <a:pt x="28063" y="24230"/>
                    <a:pt x="28075" y="24253"/>
                    <a:pt x="28111" y="24289"/>
                  </a:cubicBezTo>
                  <a:cubicBezTo>
                    <a:pt x="28158" y="24337"/>
                    <a:pt x="28194" y="24384"/>
                    <a:pt x="28230" y="24432"/>
                  </a:cubicBezTo>
                  <a:lnTo>
                    <a:pt x="28242" y="24456"/>
                  </a:lnTo>
                  <a:cubicBezTo>
                    <a:pt x="28254" y="24480"/>
                    <a:pt x="28277" y="24515"/>
                    <a:pt x="28277" y="24539"/>
                  </a:cubicBezTo>
                  <a:cubicBezTo>
                    <a:pt x="28301" y="24611"/>
                    <a:pt x="28313" y="24658"/>
                    <a:pt x="28337" y="24706"/>
                  </a:cubicBezTo>
                  <a:cubicBezTo>
                    <a:pt x="28349" y="24718"/>
                    <a:pt x="28349" y="24730"/>
                    <a:pt x="28349" y="24754"/>
                  </a:cubicBezTo>
                  <a:lnTo>
                    <a:pt x="28349" y="24706"/>
                  </a:lnTo>
                  <a:cubicBezTo>
                    <a:pt x="28337" y="24658"/>
                    <a:pt x="28313" y="24599"/>
                    <a:pt x="28301" y="24539"/>
                  </a:cubicBezTo>
                  <a:lnTo>
                    <a:pt x="28301" y="24527"/>
                  </a:lnTo>
                  <a:lnTo>
                    <a:pt x="28361" y="24587"/>
                  </a:lnTo>
                  <a:lnTo>
                    <a:pt x="28454" y="24680"/>
                  </a:lnTo>
                  <a:lnTo>
                    <a:pt x="28454" y="24680"/>
                  </a:lnTo>
                  <a:cubicBezTo>
                    <a:pt x="28458" y="24676"/>
                    <a:pt x="28463" y="24673"/>
                    <a:pt x="28468" y="24670"/>
                  </a:cubicBezTo>
                  <a:lnTo>
                    <a:pt x="28539" y="24754"/>
                  </a:lnTo>
                  <a:cubicBezTo>
                    <a:pt x="28575" y="24777"/>
                    <a:pt x="28599" y="24789"/>
                    <a:pt x="28623" y="24825"/>
                  </a:cubicBezTo>
                  <a:lnTo>
                    <a:pt x="28575" y="24825"/>
                  </a:lnTo>
                  <a:cubicBezTo>
                    <a:pt x="28515" y="24825"/>
                    <a:pt x="28447" y="24800"/>
                    <a:pt x="28406" y="24792"/>
                  </a:cubicBezTo>
                  <a:lnTo>
                    <a:pt x="28406" y="24792"/>
                  </a:lnTo>
                  <a:lnTo>
                    <a:pt x="28373" y="24825"/>
                  </a:lnTo>
                  <a:cubicBezTo>
                    <a:pt x="28349" y="24849"/>
                    <a:pt x="28337" y="24885"/>
                    <a:pt x="28337" y="24885"/>
                  </a:cubicBezTo>
                  <a:cubicBezTo>
                    <a:pt x="28337" y="24885"/>
                    <a:pt x="28349" y="24861"/>
                    <a:pt x="28396" y="24837"/>
                  </a:cubicBezTo>
                  <a:lnTo>
                    <a:pt x="28408" y="24837"/>
                  </a:lnTo>
                  <a:cubicBezTo>
                    <a:pt x="28420" y="24837"/>
                    <a:pt x="28432" y="24849"/>
                    <a:pt x="28468" y="24861"/>
                  </a:cubicBezTo>
                  <a:cubicBezTo>
                    <a:pt x="28516" y="24885"/>
                    <a:pt x="28575" y="24908"/>
                    <a:pt x="28647" y="24920"/>
                  </a:cubicBezTo>
                  <a:cubicBezTo>
                    <a:pt x="28670" y="24920"/>
                    <a:pt x="28706" y="24944"/>
                    <a:pt x="28754" y="24944"/>
                  </a:cubicBezTo>
                  <a:lnTo>
                    <a:pt x="28766" y="24956"/>
                  </a:lnTo>
                  <a:cubicBezTo>
                    <a:pt x="28801" y="24956"/>
                    <a:pt x="28801" y="24944"/>
                    <a:pt x="28801" y="24944"/>
                  </a:cubicBezTo>
                  <a:lnTo>
                    <a:pt x="28801" y="24944"/>
                  </a:lnTo>
                  <a:cubicBezTo>
                    <a:pt x="28801" y="24944"/>
                    <a:pt x="28801" y="24956"/>
                    <a:pt x="28777" y="24956"/>
                  </a:cubicBezTo>
                  <a:lnTo>
                    <a:pt x="28766" y="24956"/>
                  </a:lnTo>
                  <a:lnTo>
                    <a:pt x="28789" y="24980"/>
                  </a:lnTo>
                  <a:cubicBezTo>
                    <a:pt x="28718" y="25063"/>
                    <a:pt x="28647" y="25135"/>
                    <a:pt x="28599" y="25194"/>
                  </a:cubicBezTo>
                  <a:cubicBezTo>
                    <a:pt x="28575" y="25218"/>
                    <a:pt x="28551" y="25254"/>
                    <a:pt x="28527" y="25277"/>
                  </a:cubicBezTo>
                  <a:cubicBezTo>
                    <a:pt x="28516" y="25313"/>
                    <a:pt x="28480" y="25325"/>
                    <a:pt x="28480" y="25361"/>
                  </a:cubicBezTo>
                  <a:cubicBezTo>
                    <a:pt x="28492" y="25337"/>
                    <a:pt x="28516" y="25313"/>
                    <a:pt x="28539" y="25301"/>
                  </a:cubicBezTo>
                  <a:lnTo>
                    <a:pt x="28611" y="25218"/>
                  </a:lnTo>
                  <a:cubicBezTo>
                    <a:pt x="28670" y="25158"/>
                    <a:pt x="28754" y="25099"/>
                    <a:pt x="28837" y="25039"/>
                  </a:cubicBezTo>
                  <a:lnTo>
                    <a:pt x="28849" y="25027"/>
                  </a:lnTo>
                  <a:lnTo>
                    <a:pt x="28873" y="25027"/>
                  </a:lnTo>
                  <a:cubicBezTo>
                    <a:pt x="28872" y="25029"/>
                    <a:pt x="28871" y="25031"/>
                    <a:pt x="28870" y="25033"/>
                  </a:cubicBezTo>
                  <a:lnTo>
                    <a:pt x="28870" y="25033"/>
                  </a:lnTo>
                  <a:cubicBezTo>
                    <a:pt x="28908" y="24965"/>
                    <a:pt x="28950" y="24901"/>
                    <a:pt x="28992" y="24825"/>
                  </a:cubicBezTo>
                  <a:cubicBezTo>
                    <a:pt x="29004" y="24813"/>
                    <a:pt x="29016" y="24813"/>
                    <a:pt x="29051" y="24789"/>
                  </a:cubicBezTo>
                  <a:cubicBezTo>
                    <a:pt x="29135" y="24730"/>
                    <a:pt x="29242" y="24670"/>
                    <a:pt x="29337" y="24634"/>
                  </a:cubicBezTo>
                  <a:cubicBezTo>
                    <a:pt x="29373" y="24599"/>
                    <a:pt x="29432" y="24575"/>
                    <a:pt x="29480" y="24551"/>
                  </a:cubicBezTo>
                  <a:lnTo>
                    <a:pt x="29480" y="24551"/>
                  </a:lnTo>
                  <a:cubicBezTo>
                    <a:pt x="29480" y="24599"/>
                    <a:pt x="29468" y="24634"/>
                    <a:pt x="29468" y="24670"/>
                  </a:cubicBezTo>
                  <a:cubicBezTo>
                    <a:pt x="29420" y="24706"/>
                    <a:pt x="29373" y="24730"/>
                    <a:pt x="29337" y="24777"/>
                  </a:cubicBezTo>
                  <a:cubicBezTo>
                    <a:pt x="29289" y="24825"/>
                    <a:pt x="29230" y="24873"/>
                    <a:pt x="29170" y="24908"/>
                  </a:cubicBezTo>
                  <a:cubicBezTo>
                    <a:pt x="29111" y="24956"/>
                    <a:pt x="29051" y="25015"/>
                    <a:pt x="28992" y="25063"/>
                  </a:cubicBezTo>
                  <a:lnTo>
                    <a:pt x="28813" y="25242"/>
                  </a:lnTo>
                  <a:cubicBezTo>
                    <a:pt x="28780" y="25264"/>
                    <a:pt x="28756" y="25297"/>
                    <a:pt x="28724" y="25331"/>
                  </a:cubicBezTo>
                  <a:lnTo>
                    <a:pt x="28724" y="25331"/>
                  </a:lnTo>
                  <a:cubicBezTo>
                    <a:pt x="28754" y="25271"/>
                    <a:pt x="28783" y="25213"/>
                    <a:pt x="28813" y="25146"/>
                  </a:cubicBezTo>
                  <a:cubicBezTo>
                    <a:pt x="28818" y="25138"/>
                    <a:pt x="28821" y="25130"/>
                    <a:pt x="28825" y="25123"/>
                  </a:cubicBezTo>
                  <a:lnTo>
                    <a:pt x="28825" y="25123"/>
                  </a:lnTo>
                  <a:cubicBezTo>
                    <a:pt x="28777" y="25182"/>
                    <a:pt x="28754" y="25254"/>
                    <a:pt x="28718" y="25337"/>
                  </a:cubicBezTo>
                  <a:cubicBezTo>
                    <a:pt x="28720" y="25335"/>
                    <a:pt x="28722" y="25333"/>
                    <a:pt x="28724" y="25331"/>
                  </a:cubicBezTo>
                  <a:lnTo>
                    <a:pt x="28724" y="25331"/>
                  </a:lnTo>
                  <a:cubicBezTo>
                    <a:pt x="28706" y="25367"/>
                    <a:pt x="28688" y="25404"/>
                    <a:pt x="28670" y="25444"/>
                  </a:cubicBezTo>
                  <a:cubicBezTo>
                    <a:pt x="28660" y="25486"/>
                    <a:pt x="28649" y="25509"/>
                    <a:pt x="28639" y="25547"/>
                  </a:cubicBezTo>
                  <a:lnTo>
                    <a:pt x="28639" y="25547"/>
                  </a:lnTo>
                  <a:lnTo>
                    <a:pt x="28706" y="25480"/>
                  </a:lnTo>
                  <a:cubicBezTo>
                    <a:pt x="28766" y="25432"/>
                    <a:pt x="28837" y="25373"/>
                    <a:pt x="28897" y="25313"/>
                  </a:cubicBezTo>
                  <a:cubicBezTo>
                    <a:pt x="28956" y="25254"/>
                    <a:pt x="29016" y="25206"/>
                    <a:pt x="29099" y="25170"/>
                  </a:cubicBezTo>
                  <a:lnTo>
                    <a:pt x="29278" y="25027"/>
                  </a:lnTo>
                  <a:cubicBezTo>
                    <a:pt x="29337" y="24992"/>
                    <a:pt x="29397" y="24956"/>
                    <a:pt x="29432" y="24908"/>
                  </a:cubicBezTo>
                  <a:lnTo>
                    <a:pt x="29432" y="25027"/>
                  </a:lnTo>
                  <a:cubicBezTo>
                    <a:pt x="29409" y="25051"/>
                    <a:pt x="29373" y="25075"/>
                    <a:pt x="29361" y="25111"/>
                  </a:cubicBezTo>
                  <a:cubicBezTo>
                    <a:pt x="29289" y="25170"/>
                    <a:pt x="29218" y="25242"/>
                    <a:pt x="29123" y="25301"/>
                  </a:cubicBezTo>
                  <a:cubicBezTo>
                    <a:pt x="29039" y="25373"/>
                    <a:pt x="28944" y="25444"/>
                    <a:pt x="28837" y="25504"/>
                  </a:cubicBezTo>
                  <a:cubicBezTo>
                    <a:pt x="28801" y="25539"/>
                    <a:pt x="28742" y="25587"/>
                    <a:pt x="28694" y="25611"/>
                  </a:cubicBezTo>
                  <a:cubicBezTo>
                    <a:pt x="28647" y="25647"/>
                    <a:pt x="28587" y="25670"/>
                    <a:pt x="28539" y="25706"/>
                  </a:cubicBezTo>
                  <a:lnTo>
                    <a:pt x="28527" y="25706"/>
                  </a:lnTo>
                  <a:cubicBezTo>
                    <a:pt x="28527" y="25682"/>
                    <a:pt x="28539" y="25682"/>
                    <a:pt x="28539" y="25670"/>
                  </a:cubicBezTo>
                  <a:lnTo>
                    <a:pt x="28539" y="25670"/>
                  </a:lnTo>
                  <a:cubicBezTo>
                    <a:pt x="28504" y="25706"/>
                    <a:pt x="28472" y="25746"/>
                    <a:pt x="28445" y="25785"/>
                  </a:cubicBezTo>
                  <a:lnTo>
                    <a:pt x="28445" y="25785"/>
                  </a:lnTo>
                  <a:cubicBezTo>
                    <a:pt x="28474" y="25777"/>
                    <a:pt x="28495" y="25775"/>
                    <a:pt x="28516" y="25754"/>
                  </a:cubicBezTo>
                  <a:cubicBezTo>
                    <a:pt x="28575" y="25730"/>
                    <a:pt x="28611" y="25718"/>
                    <a:pt x="28670" y="25682"/>
                  </a:cubicBezTo>
                  <a:cubicBezTo>
                    <a:pt x="28730" y="25658"/>
                    <a:pt x="28777" y="25623"/>
                    <a:pt x="28837" y="25599"/>
                  </a:cubicBezTo>
                  <a:lnTo>
                    <a:pt x="29158" y="25420"/>
                  </a:lnTo>
                  <a:cubicBezTo>
                    <a:pt x="29242" y="25361"/>
                    <a:pt x="29313" y="25313"/>
                    <a:pt x="29373" y="25266"/>
                  </a:cubicBezTo>
                  <a:lnTo>
                    <a:pt x="29373" y="25301"/>
                  </a:lnTo>
                  <a:cubicBezTo>
                    <a:pt x="29361" y="25301"/>
                    <a:pt x="29361" y="25313"/>
                    <a:pt x="29349" y="25313"/>
                  </a:cubicBezTo>
                  <a:cubicBezTo>
                    <a:pt x="29301" y="25325"/>
                    <a:pt x="29278" y="25361"/>
                    <a:pt x="29230" y="25385"/>
                  </a:cubicBezTo>
                  <a:cubicBezTo>
                    <a:pt x="29158" y="25432"/>
                    <a:pt x="29063" y="25492"/>
                    <a:pt x="28980" y="25551"/>
                  </a:cubicBezTo>
                  <a:cubicBezTo>
                    <a:pt x="28897" y="25611"/>
                    <a:pt x="28813" y="25670"/>
                    <a:pt x="28754" y="25730"/>
                  </a:cubicBezTo>
                  <a:cubicBezTo>
                    <a:pt x="28718" y="25754"/>
                    <a:pt x="28682" y="25789"/>
                    <a:pt x="28647" y="25825"/>
                  </a:cubicBezTo>
                  <a:lnTo>
                    <a:pt x="28563" y="25908"/>
                  </a:lnTo>
                  <a:cubicBezTo>
                    <a:pt x="28575" y="25955"/>
                    <a:pt x="28529" y="26002"/>
                    <a:pt x="28516" y="26026"/>
                  </a:cubicBezTo>
                  <a:lnTo>
                    <a:pt x="28516" y="26026"/>
                  </a:lnTo>
                  <a:cubicBezTo>
                    <a:pt x="28514" y="26028"/>
                    <a:pt x="28512" y="26030"/>
                    <a:pt x="28510" y="26032"/>
                  </a:cubicBezTo>
                  <a:lnTo>
                    <a:pt x="28510" y="26032"/>
                  </a:lnTo>
                  <a:cubicBezTo>
                    <a:pt x="28512" y="26030"/>
                    <a:pt x="28514" y="26029"/>
                    <a:pt x="28516" y="26027"/>
                  </a:cubicBezTo>
                  <a:lnTo>
                    <a:pt x="28516" y="26027"/>
                  </a:lnTo>
                  <a:lnTo>
                    <a:pt x="28468" y="26075"/>
                  </a:lnTo>
                  <a:cubicBezTo>
                    <a:pt x="28468" y="26075"/>
                    <a:pt x="28468" y="26070"/>
                    <a:pt x="28483" y="26055"/>
                  </a:cubicBezTo>
                  <a:lnTo>
                    <a:pt x="28483" y="26055"/>
                  </a:lnTo>
                  <a:cubicBezTo>
                    <a:pt x="28462" y="26072"/>
                    <a:pt x="28439" y="26092"/>
                    <a:pt x="28420" y="26111"/>
                  </a:cubicBezTo>
                  <a:lnTo>
                    <a:pt x="28419" y="26113"/>
                  </a:lnTo>
                  <a:lnTo>
                    <a:pt x="28419" y="26113"/>
                  </a:lnTo>
                  <a:cubicBezTo>
                    <a:pt x="28430" y="26084"/>
                    <a:pt x="28442" y="26056"/>
                    <a:pt x="28456" y="26027"/>
                  </a:cubicBezTo>
                  <a:cubicBezTo>
                    <a:pt x="28456" y="25992"/>
                    <a:pt x="28468" y="25968"/>
                    <a:pt x="28480" y="25932"/>
                  </a:cubicBezTo>
                  <a:lnTo>
                    <a:pt x="28468" y="25932"/>
                  </a:lnTo>
                  <a:cubicBezTo>
                    <a:pt x="28456" y="25932"/>
                    <a:pt x="28432" y="25956"/>
                    <a:pt x="28420" y="25956"/>
                  </a:cubicBezTo>
                  <a:cubicBezTo>
                    <a:pt x="28377" y="25982"/>
                    <a:pt x="28341" y="26020"/>
                    <a:pt x="28310" y="26061"/>
                  </a:cubicBezTo>
                  <a:lnTo>
                    <a:pt x="28310" y="26061"/>
                  </a:lnTo>
                  <a:cubicBezTo>
                    <a:pt x="28331" y="26013"/>
                    <a:pt x="28355" y="25961"/>
                    <a:pt x="28373" y="25908"/>
                  </a:cubicBezTo>
                  <a:cubicBezTo>
                    <a:pt x="28380" y="25894"/>
                    <a:pt x="28386" y="25879"/>
                    <a:pt x="28392" y="25865"/>
                  </a:cubicBezTo>
                  <a:lnTo>
                    <a:pt x="28392" y="25865"/>
                  </a:lnTo>
                  <a:lnTo>
                    <a:pt x="28361" y="25897"/>
                  </a:lnTo>
                  <a:cubicBezTo>
                    <a:pt x="28349" y="25897"/>
                    <a:pt x="28349" y="25908"/>
                    <a:pt x="28337" y="25908"/>
                  </a:cubicBezTo>
                  <a:cubicBezTo>
                    <a:pt x="28289" y="25920"/>
                    <a:pt x="28254" y="25932"/>
                    <a:pt x="28218" y="25956"/>
                  </a:cubicBezTo>
                  <a:cubicBezTo>
                    <a:pt x="28182" y="25968"/>
                    <a:pt x="28158" y="25980"/>
                    <a:pt x="28123" y="25980"/>
                  </a:cubicBezTo>
                  <a:cubicBezTo>
                    <a:pt x="28075" y="26004"/>
                    <a:pt x="28051" y="26016"/>
                    <a:pt x="28051" y="26016"/>
                  </a:cubicBezTo>
                  <a:cubicBezTo>
                    <a:pt x="28051" y="26016"/>
                    <a:pt x="28075" y="26016"/>
                    <a:pt x="28123" y="25992"/>
                  </a:cubicBezTo>
                  <a:cubicBezTo>
                    <a:pt x="28158" y="25992"/>
                    <a:pt x="28182" y="25980"/>
                    <a:pt x="28218" y="25980"/>
                  </a:cubicBezTo>
                  <a:cubicBezTo>
                    <a:pt x="28242" y="25980"/>
                    <a:pt x="28277" y="25968"/>
                    <a:pt x="28313" y="25956"/>
                  </a:cubicBezTo>
                  <a:lnTo>
                    <a:pt x="28313" y="25956"/>
                  </a:lnTo>
                  <a:cubicBezTo>
                    <a:pt x="28289" y="25980"/>
                    <a:pt x="28277" y="26027"/>
                    <a:pt x="28242" y="26051"/>
                  </a:cubicBezTo>
                  <a:cubicBezTo>
                    <a:pt x="28194" y="26111"/>
                    <a:pt x="28170" y="26170"/>
                    <a:pt x="28123" y="26230"/>
                  </a:cubicBezTo>
                  <a:cubicBezTo>
                    <a:pt x="28099" y="26289"/>
                    <a:pt x="28063" y="26337"/>
                    <a:pt x="28039" y="26385"/>
                  </a:cubicBezTo>
                  <a:cubicBezTo>
                    <a:pt x="28004" y="26432"/>
                    <a:pt x="27992" y="26468"/>
                    <a:pt x="27956" y="26504"/>
                  </a:cubicBezTo>
                  <a:cubicBezTo>
                    <a:pt x="27932" y="26563"/>
                    <a:pt x="27896" y="26611"/>
                    <a:pt x="27896" y="26611"/>
                  </a:cubicBezTo>
                  <a:cubicBezTo>
                    <a:pt x="27896" y="26611"/>
                    <a:pt x="27932" y="26575"/>
                    <a:pt x="27956" y="26516"/>
                  </a:cubicBezTo>
                  <a:cubicBezTo>
                    <a:pt x="27980" y="26492"/>
                    <a:pt x="28004" y="26444"/>
                    <a:pt x="28039" y="26408"/>
                  </a:cubicBezTo>
                  <a:cubicBezTo>
                    <a:pt x="28063" y="26373"/>
                    <a:pt x="28099" y="26325"/>
                    <a:pt x="28135" y="26278"/>
                  </a:cubicBezTo>
                  <a:cubicBezTo>
                    <a:pt x="28182" y="26230"/>
                    <a:pt x="28218" y="26170"/>
                    <a:pt x="28277" y="26111"/>
                  </a:cubicBezTo>
                  <a:cubicBezTo>
                    <a:pt x="28287" y="26094"/>
                    <a:pt x="28298" y="26077"/>
                    <a:pt x="28310" y="26061"/>
                  </a:cubicBezTo>
                  <a:lnTo>
                    <a:pt x="28310" y="26061"/>
                  </a:lnTo>
                  <a:cubicBezTo>
                    <a:pt x="28303" y="26078"/>
                    <a:pt x="28296" y="26095"/>
                    <a:pt x="28289" y="26111"/>
                  </a:cubicBezTo>
                  <a:cubicBezTo>
                    <a:pt x="28277" y="26170"/>
                    <a:pt x="28242" y="26230"/>
                    <a:pt x="28230" y="26278"/>
                  </a:cubicBezTo>
                  <a:cubicBezTo>
                    <a:pt x="28218" y="26313"/>
                    <a:pt x="28218" y="26337"/>
                    <a:pt x="28194" y="26349"/>
                  </a:cubicBezTo>
                  <a:cubicBezTo>
                    <a:pt x="28218" y="26349"/>
                    <a:pt x="28218" y="26337"/>
                    <a:pt x="28218" y="26337"/>
                  </a:cubicBezTo>
                  <a:cubicBezTo>
                    <a:pt x="28230" y="26325"/>
                    <a:pt x="28242" y="26313"/>
                    <a:pt x="28266" y="26278"/>
                  </a:cubicBezTo>
                  <a:cubicBezTo>
                    <a:pt x="28289" y="26266"/>
                    <a:pt x="28301" y="26230"/>
                    <a:pt x="28337" y="26206"/>
                  </a:cubicBezTo>
                  <a:lnTo>
                    <a:pt x="28419" y="26113"/>
                  </a:lnTo>
                  <a:lnTo>
                    <a:pt x="28419" y="26113"/>
                  </a:lnTo>
                  <a:cubicBezTo>
                    <a:pt x="28401" y="26157"/>
                    <a:pt x="28387" y="26203"/>
                    <a:pt x="28373" y="26254"/>
                  </a:cubicBezTo>
                  <a:cubicBezTo>
                    <a:pt x="28361" y="26313"/>
                    <a:pt x="28337" y="26373"/>
                    <a:pt x="28313" y="26408"/>
                  </a:cubicBezTo>
                  <a:cubicBezTo>
                    <a:pt x="28305" y="26433"/>
                    <a:pt x="28302" y="26452"/>
                    <a:pt x="28298" y="26473"/>
                  </a:cubicBezTo>
                  <a:lnTo>
                    <a:pt x="28298" y="26473"/>
                  </a:lnTo>
                  <a:lnTo>
                    <a:pt x="28301" y="26468"/>
                  </a:lnTo>
                  <a:lnTo>
                    <a:pt x="28361" y="26408"/>
                  </a:lnTo>
                  <a:cubicBezTo>
                    <a:pt x="28396" y="26397"/>
                    <a:pt x="28408" y="26373"/>
                    <a:pt x="28432" y="26337"/>
                  </a:cubicBezTo>
                  <a:cubicBezTo>
                    <a:pt x="28468" y="26313"/>
                    <a:pt x="28492" y="26289"/>
                    <a:pt x="28527" y="26266"/>
                  </a:cubicBezTo>
                  <a:cubicBezTo>
                    <a:pt x="28551" y="26230"/>
                    <a:pt x="28599" y="26206"/>
                    <a:pt x="28635" y="26194"/>
                  </a:cubicBezTo>
                  <a:cubicBezTo>
                    <a:pt x="28670" y="26158"/>
                    <a:pt x="28706" y="26135"/>
                    <a:pt x="28754" y="26111"/>
                  </a:cubicBezTo>
                  <a:cubicBezTo>
                    <a:pt x="28789" y="26087"/>
                    <a:pt x="28837" y="26075"/>
                    <a:pt x="28885" y="26039"/>
                  </a:cubicBezTo>
                  <a:cubicBezTo>
                    <a:pt x="28932" y="26016"/>
                    <a:pt x="28968" y="25992"/>
                    <a:pt x="29016" y="25968"/>
                  </a:cubicBezTo>
                  <a:cubicBezTo>
                    <a:pt x="29063" y="25932"/>
                    <a:pt x="29111" y="25920"/>
                    <a:pt x="29147" y="25908"/>
                  </a:cubicBezTo>
                  <a:cubicBezTo>
                    <a:pt x="29170" y="25897"/>
                    <a:pt x="29194" y="25897"/>
                    <a:pt x="29206" y="25873"/>
                  </a:cubicBezTo>
                  <a:lnTo>
                    <a:pt x="29206" y="25873"/>
                  </a:lnTo>
                  <a:cubicBezTo>
                    <a:pt x="29194" y="25897"/>
                    <a:pt x="29170" y="25908"/>
                    <a:pt x="29147" y="25932"/>
                  </a:cubicBezTo>
                  <a:cubicBezTo>
                    <a:pt x="29087" y="25992"/>
                    <a:pt x="29016" y="26051"/>
                    <a:pt x="28956" y="26111"/>
                  </a:cubicBezTo>
                  <a:cubicBezTo>
                    <a:pt x="28897" y="26170"/>
                    <a:pt x="28825" y="26254"/>
                    <a:pt x="28766" y="26325"/>
                  </a:cubicBezTo>
                  <a:cubicBezTo>
                    <a:pt x="28694" y="26397"/>
                    <a:pt x="28635" y="26468"/>
                    <a:pt x="28575" y="26551"/>
                  </a:cubicBezTo>
                  <a:lnTo>
                    <a:pt x="28396" y="26766"/>
                  </a:lnTo>
                  <a:cubicBezTo>
                    <a:pt x="28337" y="26849"/>
                    <a:pt x="28289" y="26920"/>
                    <a:pt x="28230" y="27004"/>
                  </a:cubicBezTo>
                  <a:cubicBezTo>
                    <a:pt x="28182" y="27087"/>
                    <a:pt x="28123" y="27159"/>
                    <a:pt x="28099" y="27230"/>
                  </a:cubicBezTo>
                  <a:cubicBezTo>
                    <a:pt x="28051" y="27301"/>
                    <a:pt x="28004" y="27361"/>
                    <a:pt x="27980" y="27444"/>
                  </a:cubicBezTo>
                  <a:lnTo>
                    <a:pt x="27932" y="27528"/>
                  </a:lnTo>
                  <a:lnTo>
                    <a:pt x="27885" y="27623"/>
                  </a:lnTo>
                  <a:cubicBezTo>
                    <a:pt x="27876" y="27644"/>
                    <a:pt x="27868" y="27662"/>
                    <a:pt x="27860" y="27678"/>
                  </a:cubicBezTo>
                  <a:lnTo>
                    <a:pt x="27860" y="27678"/>
                  </a:lnTo>
                  <a:cubicBezTo>
                    <a:pt x="27872" y="27658"/>
                    <a:pt x="27886" y="27639"/>
                    <a:pt x="27896" y="27623"/>
                  </a:cubicBezTo>
                  <a:cubicBezTo>
                    <a:pt x="27920" y="27587"/>
                    <a:pt x="27932" y="27563"/>
                    <a:pt x="27944" y="27540"/>
                  </a:cubicBezTo>
                  <a:cubicBezTo>
                    <a:pt x="27956" y="27516"/>
                    <a:pt x="27980" y="27492"/>
                    <a:pt x="28004" y="27456"/>
                  </a:cubicBezTo>
                  <a:cubicBezTo>
                    <a:pt x="28051" y="27397"/>
                    <a:pt x="28099" y="27325"/>
                    <a:pt x="28135" y="27266"/>
                  </a:cubicBezTo>
                  <a:cubicBezTo>
                    <a:pt x="28170" y="27230"/>
                    <a:pt x="28182" y="27182"/>
                    <a:pt x="28218" y="27159"/>
                  </a:cubicBezTo>
                  <a:lnTo>
                    <a:pt x="28218" y="27159"/>
                  </a:lnTo>
                  <a:cubicBezTo>
                    <a:pt x="28218" y="27170"/>
                    <a:pt x="28194" y="27182"/>
                    <a:pt x="28194" y="27206"/>
                  </a:cubicBezTo>
                  <a:lnTo>
                    <a:pt x="28194" y="27206"/>
                  </a:lnTo>
                  <a:cubicBezTo>
                    <a:pt x="28194" y="27182"/>
                    <a:pt x="28218" y="27170"/>
                    <a:pt x="28230" y="27147"/>
                  </a:cubicBezTo>
                  <a:cubicBezTo>
                    <a:pt x="28242" y="27123"/>
                    <a:pt x="28254" y="27099"/>
                    <a:pt x="28289" y="27063"/>
                  </a:cubicBezTo>
                  <a:cubicBezTo>
                    <a:pt x="28313" y="27040"/>
                    <a:pt x="28337" y="27016"/>
                    <a:pt x="28373" y="26980"/>
                  </a:cubicBezTo>
                  <a:cubicBezTo>
                    <a:pt x="28408" y="26944"/>
                    <a:pt x="28432" y="26920"/>
                    <a:pt x="28468" y="26909"/>
                  </a:cubicBezTo>
                  <a:lnTo>
                    <a:pt x="28468" y="26909"/>
                  </a:lnTo>
                  <a:cubicBezTo>
                    <a:pt x="28468" y="26920"/>
                    <a:pt x="28456" y="26932"/>
                    <a:pt x="28456" y="26932"/>
                  </a:cubicBezTo>
                  <a:cubicBezTo>
                    <a:pt x="28432" y="26968"/>
                    <a:pt x="28420" y="26992"/>
                    <a:pt x="28420" y="27028"/>
                  </a:cubicBezTo>
                  <a:cubicBezTo>
                    <a:pt x="28408" y="27051"/>
                    <a:pt x="28408" y="27063"/>
                    <a:pt x="28408" y="27087"/>
                  </a:cubicBezTo>
                  <a:lnTo>
                    <a:pt x="28408" y="27099"/>
                  </a:lnTo>
                  <a:lnTo>
                    <a:pt x="28420" y="27087"/>
                  </a:lnTo>
                  <a:cubicBezTo>
                    <a:pt x="28420" y="27063"/>
                    <a:pt x="28432" y="27051"/>
                    <a:pt x="28456" y="27028"/>
                  </a:cubicBezTo>
                  <a:lnTo>
                    <a:pt x="28492" y="26932"/>
                  </a:lnTo>
                  <a:cubicBezTo>
                    <a:pt x="28516" y="26909"/>
                    <a:pt x="28527" y="26873"/>
                    <a:pt x="28551" y="26849"/>
                  </a:cubicBezTo>
                  <a:cubicBezTo>
                    <a:pt x="28587" y="26825"/>
                    <a:pt x="28611" y="26801"/>
                    <a:pt x="28647" y="26789"/>
                  </a:cubicBezTo>
                  <a:cubicBezTo>
                    <a:pt x="28694" y="26754"/>
                    <a:pt x="28754" y="26730"/>
                    <a:pt x="28789" y="26694"/>
                  </a:cubicBezTo>
                  <a:cubicBezTo>
                    <a:pt x="28837" y="26670"/>
                    <a:pt x="28897" y="26635"/>
                    <a:pt x="28956" y="26611"/>
                  </a:cubicBezTo>
                  <a:lnTo>
                    <a:pt x="29135" y="26516"/>
                  </a:lnTo>
                  <a:lnTo>
                    <a:pt x="29135" y="26516"/>
                  </a:lnTo>
                  <a:lnTo>
                    <a:pt x="29123" y="26528"/>
                  </a:lnTo>
                  <a:cubicBezTo>
                    <a:pt x="29075" y="26575"/>
                    <a:pt x="29028" y="26611"/>
                    <a:pt x="28992" y="26647"/>
                  </a:cubicBezTo>
                  <a:lnTo>
                    <a:pt x="28873" y="26766"/>
                  </a:lnTo>
                  <a:cubicBezTo>
                    <a:pt x="28825" y="26813"/>
                    <a:pt x="28789" y="26861"/>
                    <a:pt x="28754" y="26885"/>
                  </a:cubicBezTo>
                  <a:cubicBezTo>
                    <a:pt x="28718" y="26932"/>
                    <a:pt x="28670" y="26980"/>
                    <a:pt x="28647" y="27004"/>
                  </a:cubicBezTo>
                  <a:cubicBezTo>
                    <a:pt x="28611" y="27051"/>
                    <a:pt x="28587" y="27087"/>
                    <a:pt x="28551" y="27123"/>
                  </a:cubicBezTo>
                  <a:cubicBezTo>
                    <a:pt x="28527" y="27159"/>
                    <a:pt x="28516" y="27206"/>
                    <a:pt x="28480" y="27230"/>
                  </a:cubicBezTo>
                  <a:cubicBezTo>
                    <a:pt x="28468" y="27266"/>
                    <a:pt x="28456" y="27290"/>
                    <a:pt x="28432" y="27301"/>
                  </a:cubicBezTo>
                  <a:cubicBezTo>
                    <a:pt x="28408" y="27349"/>
                    <a:pt x="28396" y="27385"/>
                    <a:pt x="28396" y="27385"/>
                  </a:cubicBezTo>
                  <a:cubicBezTo>
                    <a:pt x="28396" y="27385"/>
                    <a:pt x="28408" y="27349"/>
                    <a:pt x="28432" y="27325"/>
                  </a:cubicBezTo>
                  <a:cubicBezTo>
                    <a:pt x="28456" y="27301"/>
                    <a:pt x="28468" y="27278"/>
                    <a:pt x="28492" y="27242"/>
                  </a:cubicBezTo>
                  <a:cubicBezTo>
                    <a:pt x="28527" y="27218"/>
                    <a:pt x="28539" y="27194"/>
                    <a:pt x="28575" y="27159"/>
                  </a:cubicBezTo>
                  <a:cubicBezTo>
                    <a:pt x="28599" y="27123"/>
                    <a:pt x="28635" y="27099"/>
                    <a:pt x="28658" y="27051"/>
                  </a:cubicBezTo>
                  <a:lnTo>
                    <a:pt x="28766" y="26944"/>
                  </a:lnTo>
                  <a:cubicBezTo>
                    <a:pt x="28813" y="26920"/>
                    <a:pt x="28837" y="26873"/>
                    <a:pt x="28885" y="26849"/>
                  </a:cubicBezTo>
                  <a:cubicBezTo>
                    <a:pt x="28932" y="26813"/>
                    <a:pt x="28968" y="26766"/>
                    <a:pt x="29016" y="26742"/>
                  </a:cubicBezTo>
                  <a:cubicBezTo>
                    <a:pt x="29063" y="26718"/>
                    <a:pt x="29111" y="26670"/>
                    <a:pt x="29147" y="26635"/>
                  </a:cubicBezTo>
                  <a:lnTo>
                    <a:pt x="29289" y="26551"/>
                  </a:lnTo>
                  <a:cubicBezTo>
                    <a:pt x="29325" y="26516"/>
                    <a:pt x="29373" y="26492"/>
                    <a:pt x="29420" y="26468"/>
                  </a:cubicBezTo>
                  <a:cubicBezTo>
                    <a:pt x="29468" y="26444"/>
                    <a:pt x="29492" y="26432"/>
                    <a:pt x="29539" y="26420"/>
                  </a:cubicBezTo>
                  <a:cubicBezTo>
                    <a:pt x="29551" y="26420"/>
                    <a:pt x="29551" y="26397"/>
                    <a:pt x="29563" y="26397"/>
                  </a:cubicBezTo>
                  <a:cubicBezTo>
                    <a:pt x="29563" y="26432"/>
                    <a:pt x="29587" y="26456"/>
                    <a:pt x="29587" y="26492"/>
                  </a:cubicBezTo>
                  <a:cubicBezTo>
                    <a:pt x="29539" y="26539"/>
                    <a:pt x="29504" y="26563"/>
                    <a:pt x="29468" y="26623"/>
                  </a:cubicBezTo>
                  <a:cubicBezTo>
                    <a:pt x="29420" y="26670"/>
                    <a:pt x="29373" y="26730"/>
                    <a:pt x="29325" y="26766"/>
                  </a:cubicBezTo>
                  <a:cubicBezTo>
                    <a:pt x="29289" y="26825"/>
                    <a:pt x="29230" y="26897"/>
                    <a:pt x="29182" y="26944"/>
                  </a:cubicBezTo>
                  <a:cubicBezTo>
                    <a:pt x="29135" y="27004"/>
                    <a:pt x="29075" y="27087"/>
                    <a:pt x="29028" y="27147"/>
                  </a:cubicBezTo>
                  <a:cubicBezTo>
                    <a:pt x="28992" y="27206"/>
                    <a:pt x="28932" y="27278"/>
                    <a:pt x="28885" y="27349"/>
                  </a:cubicBezTo>
                  <a:cubicBezTo>
                    <a:pt x="28874" y="27365"/>
                    <a:pt x="28862" y="27382"/>
                    <a:pt x="28850" y="27400"/>
                  </a:cubicBezTo>
                  <a:lnTo>
                    <a:pt x="28850" y="27400"/>
                  </a:lnTo>
                  <a:cubicBezTo>
                    <a:pt x="28875" y="27370"/>
                    <a:pt x="28899" y="27340"/>
                    <a:pt x="28920" y="27313"/>
                  </a:cubicBezTo>
                  <a:cubicBezTo>
                    <a:pt x="28980" y="27254"/>
                    <a:pt x="29016" y="27170"/>
                    <a:pt x="29075" y="27111"/>
                  </a:cubicBezTo>
                  <a:cubicBezTo>
                    <a:pt x="29135" y="27051"/>
                    <a:pt x="29182" y="26992"/>
                    <a:pt x="29242" y="26932"/>
                  </a:cubicBezTo>
                  <a:lnTo>
                    <a:pt x="29409" y="26766"/>
                  </a:lnTo>
                  <a:cubicBezTo>
                    <a:pt x="29456" y="26730"/>
                    <a:pt x="29516" y="26670"/>
                    <a:pt x="29551" y="26635"/>
                  </a:cubicBezTo>
                  <a:cubicBezTo>
                    <a:pt x="29575" y="26623"/>
                    <a:pt x="29587" y="26611"/>
                    <a:pt x="29599" y="26611"/>
                  </a:cubicBezTo>
                  <a:cubicBezTo>
                    <a:pt x="29528" y="26682"/>
                    <a:pt x="29432" y="26778"/>
                    <a:pt x="29361" y="26861"/>
                  </a:cubicBezTo>
                  <a:cubicBezTo>
                    <a:pt x="29278" y="26968"/>
                    <a:pt x="29182" y="27063"/>
                    <a:pt x="29123" y="27147"/>
                  </a:cubicBezTo>
                  <a:cubicBezTo>
                    <a:pt x="29063" y="27218"/>
                    <a:pt x="29016" y="27278"/>
                    <a:pt x="29016" y="27278"/>
                  </a:cubicBezTo>
                  <a:cubicBezTo>
                    <a:pt x="29016" y="27278"/>
                    <a:pt x="29063" y="27230"/>
                    <a:pt x="29158" y="27170"/>
                  </a:cubicBezTo>
                  <a:cubicBezTo>
                    <a:pt x="29230" y="27111"/>
                    <a:pt x="29337" y="27028"/>
                    <a:pt x="29456" y="26944"/>
                  </a:cubicBezTo>
                  <a:cubicBezTo>
                    <a:pt x="29468" y="26932"/>
                    <a:pt x="29480" y="26920"/>
                    <a:pt x="29492" y="26920"/>
                  </a:cubicBezTo>
                  <a:cubicBezTo>
                    <a:pt x="29420" y="27016"/>
                    <a:pt x="29349" y="27099"/>
                    <a:pt x="29254" y="27206"/>
                  </a:cubicBezTo>
                  <a:cubicBezTo>
                    <a:pt x="29230" y="27230"/>
                    <a:pt x="29194" y="27266"/>
                    <a:pt x="29182" y="27290"/>
                  </a:cubicBezTo>
                  <a:lnTo>
                    <a:pt x="29135" y="27337"/>
                  </a:lnTo>
                  <a:lnTo>
                    <a:pt x="29099" y="27385"/>
                  </a:lnTo>
                  <a:cubicBezTo>
                    <a:pt x="29051" y="27444"/>
                    <a:pt x="29004" y="27504"/>
                    <a:pt x="28980" y="27563"/>
                  </a:cubicBezTo>
                  <a:cubicBezTo>
                    <a:pt x="28944" y="27623"/>
                    <a:pt x="28920" y="27659"/>
                    <a:pt x="28920" y="27694"/>
                  </a:cubicBezTo>
                  <a:cubicBezTo>
                    <a:pt x="28897" y="27718"/>
                    <a:pt x="28897" y="27754"/>
                    <a:pt x="28897" y="27754"/>
                  </a:cubicBezTo>
                  <a:cubicBezTo>
                    <a:pt x="28897" y="27754"/>
                    <a:pt x="28920" y="27742"/>
                    <a:pt x="28932" y="27706"/>
                  </a:cubicBezTo>
                  <a:cubicBezTo>
                    <a:pt x="28944" y="27682"/>
                    <a:pt x="28980" y="27635"/>
                    <a:pt x="29016" y="27587"/>
                  </a:cubicBezTo>
                  <a:cubicBezTo>
                    <a:pt x="29063" y="27540"/>
                    <a:pt x="29111" y="27480"/>
                    <a:pt x="29170" y="27444"/>
                  </a:cubicBezTo>
                  <a:lnTo>
                    <a:pt x="29218" y="27397"/>
                  </a:lnTo>
                  <a:lnTo>
                    <a:pt x="29254" y="27349"/>
                  </a:lnTo>
                  <a:cubicBezTo>
                    <a:pt x="29289" y="27325"/>
                    <a:pt x="29313" y="27290"/>
                    <a:pt x="29349" y="27278"/>
                  </a:cubicBezTo>
                  <a:cubicBezTo>
                    <a:pt x="29456" y="27182"/>
                    <a:pt x="29575" y="27087"/>
                    <a:pt x="29659" y="27004"/>
                  </a:cubicBezTo>
                  <a:lnTo>
                    <a:pt x="29659" y="27051"/>
                  </a:lnTo>
                  <a:cubicBezTo>
                    <a:pt x="29635" y="27087"/>
                    <a:pt x="29599" y="27111"/>
                    <a:pt x="29575" y="27159"/>
                  </a:cubicBezTo>
                  <a:cubicBezTo>
                    <a:pt x="29539" y="27206"/>
                    <a:pt x="29516" y="27242"/>
                    <a:pt x="29468" y="27290"/>
                  </a:cubicBezTo>
                  <a:cubicBezTo>
                    <a:pt x="29432" y="27337"/>
                    <a:pt x="29397" y="27397"/>
                    <a:pt x="29361" y="27444"/>
                  </a:cubicBezTo>
                  <a:cubicBezTo>
                    <a:pt x="29337" y="27504"/>
                    <a:pt x="29289" y="27540"/>
                    <a:pt x="29254" y="27599"/>
                  </a:cubicBezTo>
                  <a:lnTo>
                    <a:pt x="29170" y="27778"/>
                  </a:lnTo>
                  <a:lnTo>
                    <a:pt x="29075" y="27956"/>
                  </a:lnTo>
                  <a:cubicBezTo>
                    <a:pt x="29051" y="28016"/>
                    <a:pt x="29039" y="28075"/>
                    <a:pt x="29004" y="28135"/>
                  </a:cubicBezTo>
                  <a:cubicBezTo>
                    <a:pt x="28992" y="28194"/>
                    <a:pt x="28956" y="28254"/>
                    <a:pt x="28944" y="28302"/>
                  </a:cubicBezTo>
                  <a:cubicBezTo>
                    <a:pt x="28932" y="28361"/>
                    <a:pt x="28920" y="28409"/>
                    <a:pt x="28897" y="28456"/>
                  </a:cubicBezTo>
                  <a:cubicBezTo>
                    <a:pt x="28897" y="28468"/>
                    <a:pt x="28885" y="28480"/>
                    <a:pt x="28885" y="28492"/>
                  </a:cubicBezTo>
                  <a:cubicBezTo>
                    <a:pt x="28885" y="28516"/>
                    <a:pt x="28873" y="28516"/>
                    <a:pt x="28873" y="28528"/>
                  </a:cubicBezTo>
                  <a:cubicBezTo>
                    <a:pt x="28861" y="28516"/>
                    <a:pt x="28837" y="28516"/>
                    <a:pt x="28825" y="28492"/>
                  </a:cubicBezTo>
                  <a:cubicBezTo>
                    <a:pt x="28777" y="28444"/>
                    <a:pt x="28742" y="28409"/>
                    <a:pt x="28694" y="28361"/>
                  </a:cubicBezTo>
                  <a:cubicBezTo>
                    <a:pt x="28647" y="28337"/>
                    <a:pt x="28599" y="28290"/>
                    <a:pt x="28575" y="28242"/>
                  </a:cubicBezTo>
                  <a:cubicBezTo>
                    <a:pt x="28517" y="28184"/>
                    <a:pt x="28467" y="28126"/>
                    <a:pt x="28424" y="28068"/>
                  </a:cubicBezTo>
                  <a:lnTo>
                    <a:pt x="28424" y="28068"/>
                  </a:lnTo>
                  <a:cubicBezTo>
                    <a:pt x="28423" y="28070"/>
                    <a:pt x="28421" y="28073"/>
                    <a:pt x="28420" y="28075"/>
                  </a:cubicBezTo>
                  <a:cubicBezTo>
                    <a:pt x="28415" y="28064"/>
                    <a:pt x="28412" y="28056"/>
                    <a:pt x="28409" y="28046"/>
                  </a:cubicBezTo>
                  <a:lnTo>
                    <a:pt x="28409" y="28046"/>
                  </a:lnTo>
                  <a:cubicBezTo>
                    <a:pt x="28414" y="28053"/>
                    <a:pt x="28419" y="28060"/>
                    <a:pt x="28424" y="28068"/>
                  </a:cubicBezTo>
                  <a:lnTo>
                    <a:pt x="28424" y="28068"/>
                  </a:lnTo>
                  <a:cubicBezTo>
                    <a:pt x="28437" y="28042"/>
                    <a:pt x="28458" y="27999"/>
                    <a:pt x="28480" y="27956"/>
                  </a:cubicBezTo>
                  <a:cubicBezTo>
                    <a:pt x="28527" y="27897"/>
                    <a:pt x="28551" y="27837"/>
                    <a:pt x="28599" y="27766"/>
                  </a:cubicBezTo>
                  <a:cubicBezTo>
                    <a:pt x="28647" y="27706"/>
                    <a:pt x="28694" y="27635"/>
                    <a:pt x="28730" y="27563"/>
                  </a:cubicBezTo>
                  <a:cubicBezTo>
                    <a:pt x="28767" y="27518"/>
                    <a:pt x="28810" y="27457"/>
                    <a:pt x="28850" y="27400"/>
                  </a:cubicBezTo>
                  <a:lnTo>
                    <a:pt x="28850" y="27400"/>
                  </a:lnTo>
                  <a:cubicBezTo>
                    <a:pt x="28821" y="27435"/>
                    <a:pt x="28792" y="27471"/>
                    <a:pt x="28766" y="27504"/>
                  </a:cubicBezTo>
                  <a:cubicBezTo>
                    <a:pt x="28706" y="27563"/>
                    <a:pt x="28658" y="27635"/>
                    <a:pt x="28623" y="27694"/>
                  </a:cubicBezTo>
                  <a:cubicBezTo>
                    <a:pt x="28575" y="27766"/>
                    <a:pt x="28527" y="27825"/>
                    <a:pt x="28480" y="27885"/>
                  </a:cubicBezTo>
                  <a:lnTo>
                    <a:pt x="28401" y="28019"/>
                  </a:lnTo>
                  <a:lnTo>
                    <a:pt x="28401" y="28019"/>
                  </a:lnTo>
                  <a:cubicBezTo>
                    <a:pt x="28400" y="28015"/>
                    <a:pt x="28398" y="28010"/>
                    <a:pt x="28396" y="28004"/>
                  </a:cubicBezTo>
                  <a:lnTo>
                    <a:pt x="28396" y="28004"/>
                  </a:lnTo>
                  <a:cubicBezTo>
                    <a:pt x="28396" y="28011"/>
                    <a:pt x="28397" y="28018"/>
                    <a:pt x="28398" y="28025"/>
                  </a:cubicBezTo>
                  <a:lnTo>
                    <a:pt x="28398" y="28025"/>
                  </a:lnTo>
                  <a:lnTo>
                    <a:pt x="28401" y="28019"/>
                  </a:lnTo>
                  <a:lnTo>
                    <a:pt x="28401" y="28019"/>
                  </a:lnTo>
                  <a:cubicBezTo>
                    <a:pt x="28405" y="28030"/>
                    <a:pt x="28407" y="28038"/>
                    <a:pt x="28409" y="28046"/>
                  </a:cubicBezTo>
                  <a:lnTo>
                    <a:pt x="28409" y="28046"/>
                  </a:lnTo>
                  <a:cubicBezTo>
                    <a:pt x="28406" y="28041"/>
                    <a:pt x="28402" y="28036"/>
                    <a:pt x="28399" y="28031"/>
                  </a:cubicBezTo>
                  <a:lnTo>
                    <a:pt x="28399" y="28031"/>
                  </a:lnTo>
                  <a:cubicBezTo>
                    <a:pt x="28403" y="28054"/>
                    <a:pt x="28412" y="28073"/>
                    <a:pt x="28420" y="28099"/>
                  </a:cubicBezTo>
                  <a:cubicBezTo>
                    <a:pt x="28420" y="28104"/>
                    <a:pt x="28419" y="28108"/>
                    <a:pt x="28416" y="28112"/>
                  </a:cubicBezTo>
                  <a:lnTo>
                    <a:pt x="28416" y="28112"/>
                  </a:lnTo>
                  <a:cubicBezTo>
                    <a:pt x="28403" y="28087"/>
                    <a:pt x="28392" y="28062"/>
                    <a:pt x="28385" y="28040"/>
                  </a:cubicBezTo>
                  <a:lnTo>
                    <a:pt x="28385" y="28052"/>
                  </a:lnTo>
                  <a:cubicBezTo>
                    <a:pt x="28349" y="28111"/>
                    <a:pt x="28325" y="28159"/>
                    <a:pt x="28289" y="28206"/>
                  </a:cubicBezTo>
                  <a:cubicBezTo>
                    <a:pt x="28277" y="28242"/>
                    <a:pt x="28266" y="28266"/>
                    <a:pt x="28242" y="28290"/>
                  </a:cubicBezTo>
                  <a:cubicBezTo>
                    <a:pt x="28269" y="28299"/>
                    <a:pt x="28296" y="28309"/>
                    <a:pt x="28322" y="28319"/>
                  </a:cubicBezTo>
                  <a:lnTo>
                    <a:pt x="28322" y="28319"/>
                  </a:lnTo>
                  <a:lnTo>
                    <a:pt x="28337" y="28290"/>
                  </a:lnTo>
                  <a:cubicBezTo>
                    <a:pt x="28349" y="28230"/>
                    <a:pt x="28373" y="28183"/>
                    <a:pt x="28408" y="28123"/>
                  </a:cubicBezTo>
                  <a:cubicBezTo>
                    <a:pt x="28408" y="28123"/>
                    <a:pt x="28413" y="28119"/>
                    <a:pt x="28416" y="28112"/>
                  </a:cubicBezTo>
                  <a:lnTo>
                    <a:pt x="28416" y="28112"/>
                  </a:lnTo>
                  <a:cubicBezTo>
                    <a:pt x="28446" y="28168"/>
                    <a:pt x="28487" y="28229"/>
                    <a:pt x="28527" y="28278"/>
                  </a:cubicBezTo>
                  <a:cubicBezTo>
                    <a:pt x="28563" y="28325"/>
                    <a:pt x="28599" y="28361"/>
                    <a:pt x="28647" y="28397"/>
                  </a:cubicBezTo>
                  <a:cubicBezTo>
                    <a:pt x="28682" y="28444"/>
                    <a:pt x="28694" y="28456"/>
                    <a:pt x="28706" y="28468"/>
                  </a:cubicBezTo>
                  <a:cubicBezTo>
                    <a:pt x="28586" y="28418"/>
                    <a:pt x="28459" y="28369"/>
                    <a:pt x="28322" y="28319"/>
                  </a:cubicBezTo>
                  <a:lnTo>
                    <a:pt x="28322" y="28319"/>
                  </a:lnTo>
                  <a:lnTo>
                    <a:pt x="28289" y="28385"/>
                  </a:lnTo>
                  <a:cubicBezTo>
                    <a:pt x="28170" y="28337"/>
                    <a:pt x="28039" y="28290"/>
                    <a:pt x="27896" y="28242"/>
                  </a:cubicBezTo>
                  <a:lnTo>
                    <a:pt x="27896" y="28242"/>
                  </a:lnTo>
                  <a:cubicBezTo>
                    <a:pt x="27896" y="28242"/>
                    <a:pt x="28016" y="28302"/>
                    <a:pt x="28230" y="28421"/>
                  </a:cubicBezTo>
                  <a:cubicBezTo>
                    <a:pt x="28158" y="28409"/>
                    <a:pt x="28075" y="28385"/>
                    <a:pt x="28015" y="28385"/>
                  </a:cubicBezTo>
                  <a:cubicBezTo>
                    <a:pt x="27980" y="28361"/>
                    <a:pt x="27932" y="28361"/>
                    <a:pt x="27920" y="28361"/>
                  </a:cubicBezTo>
                  <a:lnTo>
                    <a:pt x="27873" y="28361"/>
                  </a:lnTo>
                  <a:cubicBezTo>
                    <a:pt x="27873" y="28361"/>
                    <a:pt x="27885" y="28361"/>
                    <a:pt x="27920" y="28385"/>
                  </a:cubicBezTo>
                  <a:cubicBezTo>
                    <a:pt x="27944" y="28397"/>
                    <a:pt x="27980" y="28397"/>
                    <a:pt x="28015" y="28409"/>
                  </a:cubicBezTo>
                  <a:cubicBezTo>
                    <a:pt x="28075" y="28421"/>
                    <a:pt x="28158" y="28468"/>
                    <a:pt x="28230" y="28504"/>
                  </a:cubicBezTo>
                  <a:lnTo>
                    <a:pt x="28313" y="28540"/>
                  </a:lnTo>
                  <a:cubicBezTo>
                    <a:pt x="28408" y="28587"/>
                    <a:pt x="28492" y="28635"/>
                    <a:pt x="28575" y="28683"/>
                  </a:cubicBezTo>
                  <a:cubicBezTo>
                    <a:pt x="28527" y="28683"/>
                    <a:pt x="28492" y="28683"/>
                    <a:pt x="28456" y="28659"/>
                  </a:cubicBezTo>
                  <a:lnTo>
                    <a:pt x="28170" y="28659"/>
                  </a:lnTo>
                  <a:cubicBezTo>
                    <a:pt x="28123" y="28659"/>
                    <a:pt x="28075" y="28659"/>
                    <a:pt x="28039" y="28683"/>
                  </a:cubicBezTo>
                  <a:lnTo>
                    <a:pt x="28004" y="28683"/>
                  </a:lnTo>
                  <a:cubicBezTo>
                    <a:pt x="27956" y="28683"/>
                    <a:pt x="27920" y="28659"/>
                    <a:pt x="27873" y="28647"/>
                  </a:cubicBezTo>
                  <a:cubicBezTo>
                    <a:pt x="27825" y="28635"/>
                    <a:pt x="27801" y="28623"/>
                    <a:pt x="27754" y="28599"/>
                  </a:cubicBezTo>
                  <a:cubicBezTo>
                    <a:pt x="27683" y="28576"/>
                    <a:pt x="27635" y="28528"/>
                    <a:pt x="27599" y="28504"/>
                  </a:cubicBezTo>
                  <a:lnTo>
                    <a:pt x="27599" y="28504"/>
                  </a:lnTo>
                  <a:cubicBezTo>
                    <a:pt x="27635" y="28528"/>
                    <a:pt x="27683" y="28576"/>
                    <a:pt x="27754" y="28623"/>
                  </a:cubicBezTo>
                  <a:cubicBezTo>
                    <a:pt x="27777" y="28635"/>
                    <a:pt x="27825" y="28659"/>
                    <a:pt x="27873" y="28683"/>
                  </a:cubicBezTo>
                  <a:cubicBezTo>
                    <a:pt x="27885" y="28683"/>
                    <a:pt x="27896" y="28694"/>
                    <a:pt x="27896" y="28694"/>
                  </a:cubicBezTo>
                  <a:lnTo>
                    <a:pt x="27885" y="28694"/>
                  </a:lnTo>
                  <a:cubicBezTo>
                    <a:pt x="27873" y="28694"/>
                    <a:pt x="27861" y="28694"/>
                    <a:pt x="27837" y="28706"/>
                  </a:cubicBezTo>
                  <a:lnTo>
                    <a:pt x="27944" y="28706"/>
                  </a:lnTo>
                  <a:cubicBezTo>
                    <a:pt x="27956" y="28706"/>
                    <a:pt x="27980" y="28718"/>
                    <a:pt x="27992" y="28718"/>
                  </a:cubicBezTo>
                  <a:cubicBezTo>
                    <a:pt x="28075" y="28754"/>
                    <a:pt x="28194" y="28754"/>
                    <a:pt x="28289" y="28766"/>
                  </a:cubicBezTo>
                  <a:cubicBezTo>
                    <a:pt x="28396" y="28766"/>
                    <a:pt x="28492" y="28778"/>
                    <a:pt x="28587" y="28802"/>
                  </a:cubicBezTo>
                  <a:cubicBezTo>
                    <a:pt x="28611" y="28802"/>
                    <a:pt x="28635" y="28802"/>
                    <a:pt x="28658" y="28814"/>
                  </a:cubicBezTo>
                  <a:cubicBezTo>
                    <a:pt x="28670" y="28814"/>
                    <a:pt x="28694" y="28814"/>
                    <a:pt x="28706" y="28825"/>
                  </a:cubicBezTo>
                  <a:cubicBezTo>
                    <a:pt x="28754" y="28837"/>
                    <a:pt x="28813" y="28837"/>
                    <a:pt x="28849" y="28861"/>
                  </a:cubicBezTo>
                  <a:lnTo>
                    <a:pt x="28873" y="28861"/>
                  </a:lnTo>
                  <a:cubicBezTo>
                    <a:pt x="28897" y="28873"/>
                    <a:pt x="28932" y="28873"/>
                    <a:pt x="28956" y="28885"/>
                  </a:cubicBezTo>
                  <a:cubicBezTo>
                    <a:pt x="28992" y="28897"/>
                    <a:pt x="29028" y="28933"/>
                    <a:pt x="29063" y="28945"/>
                  </a:cubicBezTo>
                  <a:lnTo>
                    <a:pt x="29063" y="28980"/>
                  </a:lnTo>
                  <a:lnTo>
                    <a:pt x="28516" y="28980"/>
                  </a:lnTo>
                  <a:cubicBezTo>
                    <a:pt x="28514" y="28980"/>
                    <a:pt x="28513" y="28980"/>
                    <a:pt x="28512" y="28980"/>
                  </a:cubicBezTo>
                  <a:lnTo>
                    <a:pt x="28512" y="28980"/>
                  </a:lnTo>
                  <a:cubicBezTo>
                    <a:pt x="28622" y="28982"/>
                    <a:pt x="28727" y="28988"/>
                    <a:pt x="28836" y="28997"/>
                  </a:cubicBezTo>
                  <a:lnTo>
                    <a:pt x="28836" y="28997"/>
                  </a:lnTo>
                  <a:cubicBezTo>
                    <a:pt x="28823" y="28998"/>
                    <a:pt x="28812" y="29001"/>
                    <a:pt x="28801" y="29004"/>
                  </a:cubicBezTo>
                  <a:cubicBezTo>
                    <a:pt x="28647" y="29040"/>
                    <a:pt x="28504" y="29052"/>
                    <a:pt x="28396" y="29075"/>
                  </a:cubicBezTo>
                  <a:cubicBezTo>
                    <a:pt x="28333" y="29054"/>
                    <a:pt x="28259" y="29014"/>
                    <a:pt x="28176" y="28997"/>
                  </a:cubicBezTo>
                  <a:lnTo>
                    <a:pt x="28176" y="28997"/>
                  </a:lnTo>
                  <a:cubicBezTo>
                    <a:pt x="28050" y="29003"/>
                    <a:pt x="27932" y="29010"/>
                    <a:pt x="27837" y="29016"/>
                  </a:cubicBezTo>
                  <a:cubicBezTo>
                    <a:pt x="27777" y="28992"/>
                    <a:pt x="27706" y="28980"/>
                    <a:pt x="27646" y="28945"/>
                  </a:cubicBezTo>
                  <a:cubicBezTo>
                    <a:pt x="27718" y="28945"/>
                    <a:pt x="27765" y="28980"/>
                    <a:pt x="27765" y="28980"/>
                  </a:cubicBezTo>
                  <a:cubicBezTo>
                    <a:pt x="27765" y="28980"/>
                    <a:pt x="27742" y="28933"/>
                    <a:pt x="27658" y="28885"/>
                  </a:cubicBezTo>
                  <a:cubicBezTo>
                    <a:pt x="27599" y="28837"/>
                    <a:pt x="27504" y="28778"/>
                    <a:pt x="27384" y="28766"/>
                  </a:cubicBezTo>
                  <a:cubicBezTo>
                    <a:pt x="27339" y="28757"/>
                    <a:pt x="27293" y="28753"/>
                    <a:pt x="27249" y="28753"/>
                  </a:cubicBezTo>
                  <a:cubicBezTo>
                    <a:pt x="27176" y="28753"/>
                    <a:pt x="27105" y="28763"/>
                    <a:pt x="27039" y="28778"/>
                  </a:cubicBezTo>
                  <a:cubicBezTo>
                    <a:pt x="27027" y="28778"/>
                    <a:pt x="26992" y="28766"/>
                    <a:pt x="26980" y="28766"/>
                  </a:cubicBezTo>
                  <a:cubicBezTo>
                    <a:pt x="26884" y="28754"/>
                    <a:pt x="26813" y="28754"/>
                    <a:pt x="26730" y="28742"/>
                  </a:cubicBezTo>
                  <a:lnTo>
                    <a:pt x="26611" y="28718"/>
                  </a:lnTo>
                  <a:lnTo>
                    <a:pt x="26456" y="28718"/>
                  </a:lnTo>
                  <a:lnTo>
                    <a:pt x="26230" y="28754"/>
                  </a:lnTo>
                  <a:lnTo>
                    <a:pt x="26110" y="28766"/>
                  </a:lnTo>
                  <a:lnTo>
                    <a:pt x="25980" y="28802"/>
                  </a:lnTo>
                  <a:cubicBezTo>
                    <a:pt x="25896" y="28825"/>
                    <a:pt x="25813" y="28837"/>
                    <a:pt x="25729" y="28873"/>
                  </a:cubicBezTo>
                  <a:cubicBezTo>
                    <a:pt x="25670" y="28897"/>
                    <a:pt x="25622" y="28933"/>
                    <a:pt x="25575" y="28945"/>
                  </a:cubicBezTo>
                  <a:cubicBezTo>
                    <a:pt x="25563" y="28825"/>
                    <a:pt x="25563" y="28802"/>
                    <a:pt x="25587" y="28778"/>
                  </a:cubicBezTo>
                  <a:cubicBezTo>
                    <a:pt x="25646" y="28647"/>
                    <a:pt x="25741" y="28540"/>
                    <a:pt x="25860" y="28456"/>
                  </a:cubicBezTo>
                  <a:lnTo>
                    <a:pt x="25860" y="28397"/>
                  </a:lnTo>
                  <a:cubicBezTo>
                    <a:pt x="25860" y="28266"/>
                    <a:pt x="25896" y="28147"/>
                    <a:pt x="25956" y="28028"/>
                  </a:cubicBezTo>
                  <a:lnTo>
                    <a:pt x="26503" y="26920"/>
                  </a:lnTo>
                  <a:lnTo>
                    <a:pt x="26503" y="26968"/>
                  </a:lnTo>
                  <a:cubicBezTo>
                    <a:pt x="26491" y="27016"/>
                    <a:pt x="26491" y="27051"/>
                    <a:pt x="26480" y="27087"/>
                  </a:cubicBezTo>
                  <a:cubicBezTo>
                    <a:pt x="26444" y="27159"/>
                    <a:pt x="26420" y="27218"/>
                    <a:pt x="26384" y="27254"/>
                  </a:cubicBezTo>
                  <a:cubicBezTo>
                    <a:pt x="26372" y="27266"/>
                    <a:pt x="26361" y="27278"/>
                    <a:pt x="26361" y="27290"/>
                  </a:cubicBezTo>
                  <a:cubicBezTo>
                    <a:pt x="26372" y="27278"/>
                    <a:pt x="26384" y="27278"/>
                    <a:pt x="26396" y="27254"/>
                  </a:cubicBezTo>
                  <a:cubicBezTo>
                    <a:pt x="26432" y="27218"/>
                    <a:pt x="26480" y="27159"/>
                    <a:pt x="26503" y="27087"/>
                  </a:cubicBezTo>
                  <a:cubicBezTo>
                    <a:pt x="26515" y="27040"/>
                    <a:pt x="26539" y="27016"/>
                    <a:pt x="26551" y="26968"/>
                  </a:cubicBezTo>
                  <a:cubicBezTo>
                    <a:pt x="26551" y="26956"/>
                    <a:pt x="26551" y="26932"/>
                    <a:pt x="26563" y="26920"/>
                  </a:cubicBezTo>
                  <a:lnTo>
                    <a:pt x="26563" y="26932"/>
                  </a:lnTo>
                  <a:cubicBezTo>
                    <a:pt x="26563" y="26956"/>
                    <a:pt x="26575" y="26968"/>
                    <a:pt x="26575" y="26980"/>
                  </a:cubicBezTo>
                  <a:cubicBezTo>
                    <a:pt x="26599" y="27016"/>
                    <a:pt x="26599" y="27040"/>
                    <a:pt x="26611" y="27051"/>
                  </a:cubicBezTo>
                  <a:cubicBezTo>
                    <a:pt x="26622" y="27099"/>
                    <a:pt x="26634" y="27111"/>
                    <a:pt x="26634" y="27111"/>
                  </a:cubicBezTo>
                  <a:cubicBezTo>
                    <a:pt x="26634" y="27111"/>
                    <a:pt x="26634" y="27087"/>
                    <a:pt x="26622" y="27051"/>
                  </a:cubicBezTo>
                  <a:cubicBezTo>
                    <a:pt x="26622" y="27040"/>
                    <a:pt x="26611" y="27016"/>
                    <a:pt x="26611" y="26980"/>
                  </a:cubicBezTo>
                  <a:cubicBezTo>
                    <a:pt x="26611" y="26968"/>
                    <a:pt x="26611" y="26956"/>
                    <a:pt x="26587" y="26932"/>
                  </a:cubicBezTo>
                  <a:cubicBezTo>
                    <a:pt x="26587" y="26920"/>
                    <a:pt x="26587" y="26909"/>
                    <a:pt x="26575" y="26873"/>
                  </a:cubicBezTo>
                  <a:lnTo>
                    <a:pt x="26575" y="26861"/>
                  </a:lnTo>
                  <a:cubicBezTo>
                    <a:pt x="26575" y="26849"/>
                    <a:pt x="26575" y="26837"/>
                    <a:pt x="26587" y="26813"/>
                  </a:cubicBezTo>
                  <a:lnTo>
                    <a:pt x="26587" y="26789"/>
                  </a:lnTo>
                  <a:cubicBezTo>
                    <a:pt x="26670" y="26635"/>
                    <a:pt x="26742" y="26504"/>
                    <a:pt x="26813" y="26361"/>
                  </a:cubicBezTo>
                  <a:cubicBezTo>
                    <a:pt x="26849" y="26563"/>
                    <a:pt x="26884" y="26778"/>
                    <a:pt x="26920" y="26920"/>
                  </a:cubicBezTo>
                  <a:cubicBezTo>
                    <a:pt x="26932" y="27016"/>
                    <a:pt x="26944" y="27099"/>
                    <a:pt x="26968" y="27147"/>
                  </a:cubicBezTo>
                  <a:cubicBezTo>
                    <a:pt x="26944" y="27087"/>
                    <a:pt x="26944" y="27016"/>
                    <a:pt x="26932" y="26920"/>
                  </a:cubicBezTo>
                  <a:cubicBezTo>
                    <a:pt x="26908" y="26742"/>
                    <a:pt x="26884" y="26492"/>
                    <a:pt x="26872" y="26242"/>
                  </a:cubicBezTo>
                  <a:cubicBezTo>
                    <a:pt x="26908" y="26194"/>
                    <a:pt x="26920" y="26147"/>
                    <a:pt x="26956" y="26087"/>
                  </a:cubicBezTo>
                  <a:cubicBezTo>
                    <a:pt x="27003" y="26278"/>
                    <a:pt x="27051" y="26444"/>
                    <a:pt x="27051" y="26444"/>
                  </a:cubicBezTo>
                  <a:cubicBezTo>
                    <a:pt x="27051" y="26444"/>
                    <a:pt x="27027" y="26254"/>
                    <a:pt x="26992" y="26016"/>
                  </a:cubicBezTo>
                  <a:cubicBezTo>
                    <a:pt x="26992" y="26016"/>
                    <a:pt x="26992" y="26004"/>
                    <a:pt x="27015" y="26004"/>
                  </a:cubicBezTo>
                  <a:cubicBezTo>
                    <a:pt x="27015" y="26016"/>
                    <a:pt x="27015" y="26027"/>
                    <a:pt x="27027" y="26039"/>
                  </a:cubicBezTo>
                  <a:cubicBezTo>
                    <a:pt x="27039" y="26075"/>
                    <a:pt x="27039" y="26099"/>
                    <a:pt x="27051" y="26135"/>
                  </a:cubicBezTo>
                  <a:cubicBezTo>
                    <a:pt x="27051" y="26099"/>
                    <a:pt x="27039" y="26075"/>
                    <a:pt x="27039" y="26039"/>
                  </a:cubicBezTo>
                  <a:lnTo>
                    <a:pt x="27039" y="26027"/>
                  </a:lnTo>
                  <a:cubicBezTo>
                    <a:pt x="27051" y="26039"/>
                    <a:pt x="27051" y="26063"/>
                    <a:pt x="27075" y="26075"/>
                  </a:cubicBezTo>
                  <a:cubicBezTo>
                    <a:pt x="27087" y="26087"/>
                    <a:pt x="27087" y="26099"/>
                    <a:pt x="27099" y="26123"/>
                  </a:cubicBezTo>
                  <a:cubicBezTo>
                    <a:pt x="27111" y="26147"/>
                    <a:pt x="27146" y="26182"/>
                    <a:pt x="27158" y="26206"/>
                  </a:cubicBezTo>
                  <a:cubicBezTo>
                    <a:pt x="27182" y="26266"/>
                    <a:pt x="27218" y="26313"/>
                    <a:pt x="27218" y="26337"/>
                  </a:cubicBezTo>
                  <a:cubicBezTo>
                    <a:pt x="27218" y="26361"/>
                    <a:pt x="27230" y="26373"/>
                    <a:pt x="27230" y="26385"/>
                  </a:cubicBezTo>
                  <a:lnTo>
                    <a:pt x="27230" y="26337"/>
                  </a:lnTo>
                  <a:cubicBezTo>
                    <a:pt x="27230" y="26313"/>
                    <a:pt x="27206" y="26254"/>
                    <a:pt x="27182" y="26194"/>
                  </a:cubicBezTo>
                  <a:lnTo>
                    <a:pt x="27146" y="26099"/>
                  </a:lnTo>
                  <a:cubicBezTo>
                    <a:pt x="27123" y="26087"/>
                    <a:pt x="27123" y="26075"/>
                    <a:pt x="27111" y="26063"/>
                  </a:cubicBezTo>
                  <a:cubicBezTo>
                    <a:pt x="27099" y="26039"/>
                    <a:pt x="27099" y="26027"/>
                    <a:pt x="27087" y="26004"/>
                  </a:cubicBezTo>
                  <a:cubicBezTo>
                    <a:pt x="27063" y="25980"/>
                    <a:pt x="27063" y="25968"/>
                    <a:pt x="27063" y="25944"/>
                  </a:cubicBezTo>
                  <a:cubicBezTo>
                    <a:pt x="27063" y="25920"/>
                    <a:pt x="27063" y="25908"/>
                    <a:pt x="27051" y="25908"/>
                  </a:cubicBezTo>
                  <a:cubicBezTo>
                    <a:pt x="27087" y="25861"/>
                    <a:pt x="27099" y="25825"/>
                    <a:pt x="27123" y="25777"/>
                  </a:cubicBezTo>
                  <a:cubicBezTo>
                    <a:pt x="27123" y="25801"/>
                    <a:pt x="27146" y="25825"/>
                    <a:pt x="27146" y="25849"/>
                  </a:cubicBezTo>
                  <a:cubicBezTo>
                    <a:pt x="27218" y="26063"/>
                    <a:pt x="27289" y="26266"/>
                    <a:pt x="27349" y="26420"/>
                  </a:cubicBezTo>
                  <a:cubicBezTo>
                    <a:pt x="27384" y="26492"/>
                    <a:pt x="27408" y="26551"/>
                    <a:pt x="27420" y="26599"/>
                  </a:cubicBezTo>
                  <a:cubicBezTo>
                    <a:pt x="27408" y="26551"/>
                    <a:pt x="27396" y="26492"/>
                    <a:pt x="27361" y="26397"/>
                  </a:cubicBezTo>
                  <a:cubicBezTo>
                    <a:pt x="27325" y="26242"/>
                    <a:pt x="27265" y="26027"/>
                    <a:pt x="27218" y="25825"/>
                  </a:cubicBezTo>
                  <a:lnTo>
                    <a:pt x="27218" y="25801"/>
                  </a:lnTo>
                  <a:cubicBezTo>
                    <a:pt x="27230" y="25849"/>
                    <a:pt x="27242" y="25885"/>
                    <a:pt x="27265" y="25920"/>
                  </a:cubicBezTo>
                  <a:cubicBezTo>
                    <a:pt x="27289" y="25980"/>
                    <a:pt x="27301" y="26027"/>
                    <a:pt x="27337" y="26075"/>
                  </a:cubicBezTo>
                  <a:cubicBezTo>
                    <a:pt x="27361" y="26123"/>
                    <a:pt x="27384" y="26158"/>
                    <a:pt x="27408" y="26206"/>
                  </a:cubicBezTo>
                  <a:cubicBezTo>
                    <a:pt x="27444" y="26254"/>
                    <a:pt x="27456" y="26278"/>
                    <a:pt x="27468" y="26325"/>
                  </a:cubicBezTo>
                  <a:cubicBezTo>
                    <a:pt x="27477" y="26352"/>
                    <a:pt x="27500" y="26373"/>
                    <a:pt x="27515" y="26397"/>
                  </a:cubicBezTo>
                  <a:lnTo>
                    <a:pt x="27515" y="26397"/>
                  </a:lnTo>
                  <a:lnTo>
                    <a:pt x="27480" y="26325"/>
                  </a:lnTo>
                  <a:cubicBezTo>
                    <a:pt x="27468" y="26301"/>
                    <a:pt x="27456" y="26254"/>
                    <a:pt x="27420" y="26206"/>
                  </a:cubicBezTo>
                  <a:cubicBezTo>
                    <a:pt x="27408" y="26158"/>
                    <a:pt x="27384" y="26123"/>
                    <a:pt x="27361" y="26075"/>
                  </a:cubicBezTo>
                  <a:cubicBezTo>
                    <a:pt x="27349" y="26027"/>
                    <a:pt x="27325" y="25968"/>
                    <a:pt x="27301" y="25908"/>
                  </a:cubicBezTo>
                  <a:cubicBezTo>
                    <a:pt x="27289" y="25849"/>
                    <a:pt x="27265" y="25789"/>
                    <a:pt x="27253" y="25730"/>
                  </a:cubicBezTo>
                  <a:lnTo>
                    <a:pt x="27206" y="25599"/>
                  </a:lnTo>
                  <a:cubicBezTo>
                    <a:pt x="27230" y="25551"/>
                    <a:pt x="27253" y="25504"/>
                    <a:pt x="27277" y="25468"/>
                  </a:cubicBezTo>
                  <a:cubicBezTo>
                    <a:pt x="27289" y="25492"/>
                    <a:pt x="27301" y="25527"/>
                    <a:pt x="27301" y="25539"/>
                  </a:cubicBezTo>
                  <a:cubicBezTo>
                    <a:pt x="27325" y="25587"/>
                    <a:pt x="27337" y="25611"/>
                    <a:pt x="27349" y="25647"/>
                  </a:cubicBezTo>
                  <a:cubicBezTo>
                    <a:pt x="27373" y="25670"/>
                    <a:pt x="27384" y="25718"/>
                    <a:pt x="27396" y="25742"/>
                  </a:cubicBezTo>
                  <a:cubicBezTo>
                    <a:pt x="27432" y="25801"/>
                    <a:pt x="27456" y="25849"/>
                    <a:pt x="27468" y="25897"/>
                  </a:cubicBezTo>
                  <a:lnTo>
                    <a:pt x="27482" y="25920"/>
                  </a:lnTo>
                  <a:lnTo>
                    <a:pt x="27482" y="25920"/>
                  </a:lnTo>
                  <a:cubicBezTo>
                    <a:pt x="27481" y="25914"/>
                    <a:pt x="27480" y="25906"/>
                    <a:pt x="27480" y="25897"/>
                  </a:cubicBezTo>
                  <a:cubicBezTo>
                    <a:pt x="27468" y="25861"/>
                    <a:pt x="27456" y="25801"/>
                    <a:pt x="27432" y="25742"/>
                  </a:cubicBezTo>
                  <a:cubicBezTo>
                    <a:pt x="27408" y="25718"/>
                    <a:pt x="27396" y="25682"/>
                    <a:pt x="27396" y="25647"/>
                  </a:cubicBezTo>
                  <a:cubicBezTo>
                    <a:pt x="27387" y="25618"/>
                    <a:pt x="27385" y="25605"/>
                    <a:pt x="27379" y="25583"/>
                  </a:cubicBezTo>
                  <a:lnTo>
                    <a:pt x="27379" y="25583"/>
                  </a:lnTo>
                  <a:cubicBezTo>
                    <a:pt x="27404" y="25658"/>
                    <a:pt x="27446" y="25723"/>
                    <a:pt x="27468" y="25777"/>
                  </a:cubicBezTo>
                  <a:cubicBezTo>
                    <a:pt x="27492" y="25801"/>
                    <a:pt x="27515" y="25849"/>
                    <a:pt x="27527" y="25885"/>
                  </a:cubicBezTo>
                  <a:cubicBezTo>
                    <a:pt x="27515" y="25849"/>
                    <a:pt x="27504" y="25825"/>
                    <a:pt x="27480" y="25777"/>
                  </a:cubicBezTo>
                  <a:cubicBezTo>
                    <a:pt x="27456" y="25706"/>
                    <a:pt x="27408" y="25611"/>
                    <a:pt x="27384" y="25504"/>
                  </a:cubicBezTo>
                  <a:cubicBezTo>
                    <a:pt x="27361" y="25444"/>
                    <a:pt x="27349" y="25408"/>
                    <a:pt x="27337" y="25349"/>
                  </a:cubicBezTo>
                  <a:lnTo>
                    <a:pt x="27384" y="25254"/>
                  </a:lnTo>
                  <a:lnTo>
                    <a:pt x="27384" y="25266"/>
                  </a:lnTo>
                  <a:cubicBezTo>
                    <a:pt x="27396" y="25313"/>
                    <a:pt x="27432" y="25349"/>
                    <a:pt x="27444" y="25385"/>
                  </a:cubicBezTo>
                  <a:cubicBezTo>
                    <a:pt x="27456" y="25432"/>
                    <a:pt x="27468" y="25468"/>
                    <a:pt x="27504" y="25492"/>
                  </a:cubicBezTo>
                  <a:lnTo>
                    <a:pt x="27539" y="25587"/>
                  </a:lnTo>
                  <a:cubicBezTo>
                    <a:pt x="27527" y="25551"/>
                    <a:pt x="27515" y="25527"/>
                    <a:pt x="27515" y="25492"/>
                  </a:cubicBezTo>
                  <a:cubicBezTo>
                    <a:pt x="27504" y="25468"/>
                    <a:pt x="27480" y="25420"/>
                    <a:pt x="27468" y="25385"/>
                  </a:cubicBezTo>
                  <a:cubicBezTo>
                    <a:pt x="27456" y="25349"/>
                    <a:pt x="27444" y="25313"/>
                    <a:pt x="27420" y="25266"/>
                  </a:cubicBezTo>
                  <a:cubicBezTo>
                    <a:pt x="27420" y="25254"/>
                    <a:pt x="27408" y="25230"/>
                    <a:pt x="27408" y="25206"/>
                  </a:cubicBezTo>
                  <a:cubicBezTo>
                    <a:pt x="27444" y="25146"/>
                    <a:pt x="27468" y="25087"/>
                    <a:pt x="27504" y="25051"/>
                  </a:cubicBezTo>
                  <a:cubicBezTo>
                    <a:pt x="27634" y="25408"/>
                    <a:pt x="27777" y="25742"/>
                    <a:pt x="27777" y="25742"/>
                  </a:cubicBezTo>
                  <a:cubicBezTo>
                    <a:pt x="27777" y="25742"/>
                    <a:pt x="27706" y="25504"/>
                    <a:pt x="27623" y="25230"/>
                  </a:cubicBezTo>
                  <a:lnTo>
                    <a:pt x="27623" y="25230"/>
                  </a:lnTo>
                  <a:cubicBezTo>
                    <a:pt x="27658" y="25289"/>
                    <a:pt x="27694" y="25349"/>
                    <a:pt x="27742" y="25385"/>
                  </a:cubicBezTo>
                  <a:cubicBezTo>
                    <a:pt x="27825" y="25504"/>
                    <a:pt x="27885" y="25599"/>
                    <a:pt x="27885" y="25599"/>
                  </a:cubicBezTo>
                  <a:cubicBezTo>
                    <a:pt x="27885" y="25599"/>
                    <a:pt x="27825" y="25504"/>
                    <a:pt x="27754" y="25373"/>
                  </a:cubicBezTo>
                  <a:cubicBezTo>
                    <a:pt x="27706" y="25313"/>
                    <a:pt x="27658" y="25230"/>
                    <a:pt x="27634" y="25146"/>
                  </a:cubicBezTo>
                  <a:cubicBezTo>
                    <a:pt x="27623" y="25111"/>
                    <a:pt x="27587" y="25063"/>
                    <a:pt x="27575" y="25015"/>
                  </a:cubicBezTo>
                  <a:cubicBezTo>
                    <a:pt x="27575" y="25015"/>
                    <a:pt x="27575" y="25004"/>
                    <a:pt x="27563" y="25004"/>
                  </a:cubicBezTo>
                  <a:cubicBezTo>
                    <a:pt x="27563" y="24992"/>
                    <a:pt x="27563" y="24992"/>
                    <a:pt x="27539" y="24968"/>
                  </a:cubicBezTo>
                  <a:lnTo>
                    <a:pt x="27539" y="24956"/>
                  </a:lnTo>
                  <a:cubicBezTo>
                    <a:pt x="27575" y="24908"/>
                    <a:pt x="27587" y="24873"/>
                    <a:pt x="27623" y="24825"/>
                  </a:cubicBezTo>
                  <a:cubicBezTo>
                    <a:pt x="27623" y="24837"/>
                    <a:pt x="27623" y="24837"/>
                    <a:pt x="27634" y="24849"/>
                  </a:cubicBezTo>
                  <a:cubicBezTo>
                    <a:pt x="27646" y="24908"/>
                    <a:pt x="27682" y="24956"/>
                    <a:pt x="27706" y="25015"/>
                  </a:cubicBezTo>
                  <a:cubicBezTo>
                    <a:pt x="27742" y="25063"/>
                    <a:pt x="27754" y="25123"/>
                    <a:pt x="27777" y="25170"/>
                  </a:cubicBezTo>
                  <a:cubicBezTo>
                    <a:pt x="27813" y="25206"/>
                    <a:pt x="27825" y="25254"/>
                    <a:pt x="27837" y="25301"/>
                  </a:cubicBezTo>
                  <a:cubicBezTo>
                    <a:pt x="27861" y="25349"/>
                    <a:pt x="27885" y="25373"/>
                    <a:pt x="27896" y="25408"/>
                  </a:cubicBezTo>
                  <a:cubicBezTo>
                    <a:pt x="27896" y="25420"/>
                    <a:pt x="27920" y="25420"/>
                    <a:pt x="27920" y="25420"/>
                  </a:cubicBezTo>
                  <a:cubicBezTo>
                    <a:pt x="27920" y="25432"/>
                    <a:pt x="27897" y="25468"/>
                    <a:pt x="27896" y="25480"/>
                  </a:cubicBezTo>
                  <a:lnTo>
                    <a:pt x="27896" y="25480"/>
                  </a:lnTo>
                  <a:cubicBezTo>
                    <a:pt x="27897" y="25468"/>
                    <a:pt x="27920" y="25444"/>
                    <a:pt x="27932" y="25432"/>
                  </a:cubicBezTo>
                  <a:cubicBezTo>
                    <a:pt x="27944" y="25444"/>
                    <a:pt x="27944" y="25468"/>
                    <a:pt x="27956" y="25480"/>
                  </a:cubicBezTo>
                  <a:cubicBezTo>
                    <a:pt x="27992" y="25527"/>
                    <a:pt x="28004" y="25551"/>
                    <a:pt x="28004" y="25551"/>
                  </a:cubicBezTo>
                  <a:cubicBezTo>
                    <a:pt x="28004" y="25551"/>
                    <a:pt x="27992" y="25527"/>
                    <a:pt x="27980" y="25480"/>
                  </a:cubicBezTo>
                  <a:cubicBezTo>
                    <a:pt x="27956" y="25468"/>
                    <a:pt x="27956" y="25444"/>
                    <a:pt x="27944" y="25420"/>
                  </a:cubicBezTo>
                  <a:cubicBezTo>
                    <a:pt x="27956" y="25385"/>
                    <a:pt x="27980" y="25349"/>
                    <a:pt x="27992" y="25301"/>
                  </a:cubicBezTo>
                  <a:cubicBezTo>
                    <a:pt x="28004" y="25230"/>
                    <a:pt x="28015" y="25123"/>
                    <a:pt x="28004" y="25027"/>
                  </a:cubicBezTo>
                  <a:cubicBezTo>
                    <a:pt x="27992" y="24932"/>
                    <a:pt x="27956" y="24825"/>
                    <a:pt x="27920" y="24730"/>
                  </a:cubicBezTo>
                  <a:cubicBezTo>
                    <a:pt x="27885" y="24670"/>
                    <a:pt x="27861" y="24599"/>
                    <a:pt x="27825" y="24539"/>
                  </a:cubicBezTo>
                  <a:lnTo>
                    <a:pt x="27825" y="24539"/>
                  </a:lnTo>
                  <a:cubicBezTo>
                    <a:pt x="27861" y="24587"/>
                    <a:pt x="27885" y="24646"/>
                    <a:pt x="27920" y="24706"/>
                  </a:cubicBezTo>
                  <a:cubicBezTo>
                    <a:pt x="27932" y="24730"/>
                    <a:pt x="27944" y="24777"/>
                    <a:pt x="27980" y="24813"/>
                  </a:cubicBezTo>
                  <a:cubicBezTo>
                    <a:pt x="27992" y="24873"/>
                    <a:pt x="28004" y="24932"/>
                    <a:pt x="28004" y="24956"/>
                  </a:cubicBezTo>
                  <a:cubicBezTo>
                    <a:pt x="28004" y="24992"/>
                    <a:pt x="28015" y="25015"/>
                    <a:pt x="28015" y="25015"/>
                  </a:cubicBezTo>
                  <a:lnTo>
                    <a:pt x="28015" y="24956"/>
                  </a:lnTo>
                  <a:lnTo>
                    <a:pt x="28015" y="24873"/>
                  </a:lnTo>
                  <a:cubicBezTo>
                    <a:pt x="28099" y="25004"/>
                    <a:pt x="28158" y="25123"/>
                    <a:pt x="28194" y="25230"/>
                  </a:cubicBezTo>
                  <a:cubicBezTo>
                    <a:pt x="28277" y="25361"/>
                    <a:pt x="28301" y="25468"/>
                    <a:pt x="28301" y="25468"/>
                  </a:cubicBezTo>
                  <a:cubicBezTo>
                    <a:pt x="28301" y="25468"/>
                    <a:pt x="28277" y="25361"/>
                    <a:pt x="28218" y="25206"/>
                  </a:cubicBezTo>
                  <a:cubicBezTo>
                    <a:pt x="28158" y="25063"/>
                    <a:pt x="28075" y="24873"/>
                    <a:pt x="28004" y="24670"/>
                  </a:cubicBezTo>
                  <a:cubicBezTo>
                    <a:pt x="28004" y="24658"/>
                    <a:pt x="27992" y="24646"/>
                    <a:pt x="27992" y="24634"/>
                  </a:cubicBezTo>
                  <a:cubicBezTo>
                    <a:pt x="27992" y="24611"/>
                    <a:pt x="27992" y="24599"/>
                    <a:pt x="27980" y="24587"/>
                  </a:cubicBezTo>
                  <a:cubicBezTo>
                    <a:pt x="27956" y="24527"/>
                    <a:pt x="27944" y="24456"/>
                    <a:pt x="27932" y="24384"/>
                  </a:cubicBezTo>
                  <a:cubicBezTo>
                    <a:pt x="27956" y="24337"/>
                    <a:pt x="28004" y="24253"/>
                    <a:pt x="28039" y="24194"/>
                  </a:cubicBezTo>
                  <a:close/>
                  <a:moveTo>
                    <a:pt x="28755" y="29080"/>
                  </a:moveTo>
                  <a:cubicBezTo>
                    <a:pt x="28703" y="29099"/>
                    <a:pt x="28680" y="29099"/>
                    <a:pt x="28647" y="29099"/>
                  </a:cubicBezTo>
                  <a:cubicBezTo>
                    <a:pt x="28623" y="29099"/>
                    <a:pt x="28587" y="29111"/>
                    <a:pt x="28563" y="29111"/>
                  </a:cubicBezTo>
                  <a:cubicBezTo>
                    <a:pt x="28527" y="29111"/>
                    <a:pt x="28516" y="29123"/>
                    <a:pt x="28504" y="29123"/>
                  </a:cubicBezTo>
                  <a:cubicBezTo>
                    <a:pt x="28480" y="29111"/>
                    <a:pt x="28456" y="29099"/>
                    <a:pt x="28444" y="29099"/>
                  </a:cubicBezTo>
                  <a:cubicBezTo>
                    <a:pt x="28522" y="29099"/>
                    <a:pt x="28642" y="29099"/>
                    <a:pt x="28755" y="29080"/>
                  </a:cubicBezTo>
                  <a:close/>
                  <a:moveTo>
                    <a:pt x="30111" y="29075"/>
                  </a:moveTo>
                  <a:cubicBezTo>
                    <a:pt x="30111" y="29099"/>
                    <a:pt x="30123" y="29099"/>
                    <a:pt x="30123" y="29111"/>
                  </a:cubicBezTo>
                  <a:cubicBezTo>
                    <a:pt x="30123" y="29123"/>
                    <a:pt x="30135" y="29123"/>
                    <a:pt x="30135" y="29135"/>
                  </a:cubicBezTo>
                  <a:cubicBezTo>
                    <a:pt x="30123" y="29135"/>
                    <a:pt x="30123" y="29123"/>
                    <a:pt x="30111" y="29123"/>
                  </a:cubicBezTo>
                  <a:lnTo>
                    <a:pt x="30087" y="29111"/>
                  </a:lnTo>
                  <a:cubicBezTo>
                    <a:pt x="30075" y="29099"/>
                    <a:pt x="30087" y="29099"/>
                    <a:pt x="30111" y="29075"/>
                  </a:cubicBezTo>
                  <a:close/>
                  <a:moveTo>
                    <a:pt x="28658" y="29123"/>
                  </a:moveTo>
                  <a:cubicBezTo>
                    <a:pt x="28647" y="29123"/>
                    <a:pt x="28635" y="29135"/>
                    <a:pt x="28623" y="29135"/>
                  </a:cubicBezTo>
                  <a:cubicBezTo>
                    <a:pt x="28599" y="29159"/>
                    <a:pt x="28587" y="29159"/>
                    <a:pt x="28575" y="29171"/>
                  </a:cubicBezTo>
                  <a:cubicBezTo>
                    <a:pt x="28551" y="29159"/>
                    <a:pt x="28539" y="29159"/>
                    <a:pt x="28516" y="29135"/>
                  </a:cubicBezTo>
                  <a:lnTo>
                    <a:pt x="28563" y="29135"/>
                  </a:lnTo>
                  <a:cubicBezTo>
                    <a:pt x="28587" y="29123"/>
                    <a:pt x="28623" y="29123"/>
                    <a:pt x="28658" y="29123"/>
                  </a:cubicBezTo>
                  <a:close/>
                  <a:moveTo>
                    <a:pt x="29218" y="29135"/>
                  </a:moveTo>
                  <a:lnTo>
                    <a:pt x="29218" y="29171"/>
                  </a:lnTo>
                  <a:cubicBezTo>
                    <a:pt x="29194" y="29171"/>
                    <a:pt x="29170" y="29171"/>
                    <a:pt x="29158" y="29183"/>
                  </a:cubicBezTo>
                  <a:cubicBezTo>
                    <a:pt x="29170" y="29171"/>
                    <a:pt x="29170" y="29159"/>
                    <a:pt x="29182" y="29135"/>
                  </a:cubicBezTo>
                  <a:close/>
                  <a:moveTo>
                    <a:pt x="30492" y="28825"/>
                  </a:moveTo>
                  <a:cubicBezTo>
                    <a:pt x="30444" y="28873"/>
                    <a:pt x="30385" y="28933"/>
                    <a:pt x="30361" y="28992"/>
                  </a:cubicBezTo>
                  <a:cubicBezTo>
                    <a:pt x="30349" y="29004"/>
                    <a:pt x="30325" y="29040"/>
                    <a:pt x="30313" y="29052"/>
                  </a:cubicBezTo>
                  <a:lnTo>
                    <a:pt x="30313" y="29040"/>
                  </a:lnTo>
                  <a:cubicBezTo>
                    <a:pt x="30313" y="29016"/>
                    <a:pt x="30313" y="29004"/>
                    <a:pt x="30301" y="28992"/>
                  </a:cubicBezTo>
                  <a:lnTo>
                    <a:pt x="30301" y="29052"/>
                  </a:lnTo>
                  <a:lnTo>
                    <a:pt x="30301" y="29075"/>
                  </a:lnTo>
                  <a:lnTo>
                    <a:pt x="30301" y="29087"/>
                  </a:lnTo>
                  <a:lnTo>
                    <a:pt x="30254" y="29183"/>
                  </a:lnTo>
                  <a:lnTo>
                    <a:pt x="30242" y="29171"/>
                  </a:lnTo>
                  <a:cubicBezTo>
                    <a:pt x="30218" y="29135"/>
                    <a:pt x="30206" y="29123"/>
                    <a:pt x="30182" y="29087"/>
                  </a:cubicBezTo>
                  <a:cubicBezTo>
                    <a:pt x="30159" y="29075"/>
                    <a:pt x="30159" y="29064"/>
                    <a:pt x="30147" y="29052"/>
                  </a:cubicBezTo>
                  <a:cubicBezTo>
                    <a:pt x="30206" y="28992"/>
                    <a:pt x="30278" y="28933"/>
                    <a:pt x="30373" y="28885"/>
                  </a:cubicBezTo>
                  <a:cubicBezTo>
                    <a:pt x="30421" y="28849"/>
                    <a:pt x="30468" y="28837"/>
                    <a:pt x="30492" y="28825"/>
                  </a:cubicBezTo>
                  <a:close/>
                  <a:moveTo>
                    <a:pt x="28515" y="29200"/>
                  </a:moveTo>
                  <a:cubicBezTo>
                    <a:pt x="28508" y="29202"/>
                    <a:pt x="28500" y="29204"/>
                    <a:pt x="28492" y="29206"/>
                  </a:cubicBezTo>
                  <a:cubicBezTo>
                    <a:pt x="28490" y="29210"/>
                    <a:pt x="28488" y="29213"/>
                    <a:pt x="28487" y="29216"/>
                  </a:cubicBezTo>
                  <a:lnTo>
                    <a:pt x="28487" y="29216"/>
                  </a:lnTo>
                  <a:cubicBezTo>
                    <a:pt x="28498" y="29212"/>
                    <a:pt x="28507" y="29206"/>
                    <a:pt x="28515" y="29200"/>
                  </a:cubicBezTo>
                  <a:close/>
                  <a:moveTo>
                    <a:pt x="30563" y="28956"/>
                  </a:moveTo>
                  <a:lnTo>
                    <a:pt x="30563" y="28956"/>
                  </a:lnTo>
                  <a:cubicBezTo>
                    <a:pt x="30552" y="28992"/>
                    <a:pt x="30528" y="29004"/>
                    <a:pt x="30504" y="29040"/>
                  </a:cubicBezTo>
                  <a:cubicBezTo>
                    <a:pt x="30468" y="29099"/>
                    <a:pt x="30432" y="29159"/>
                    <a:pt x="30409" y="29218"/>
                  </a:cubicBezTo>
                  <a:cubicBezTo>
                    <a:pt x="30385" y="29183"/>
                    <a:pt x="30373" y="29159"/>
                    <a:pt x="30361" y="29135"/>
                  </a:cubicBezTo>
                  <a:cubicBezTo>
                    <a:pt x="30385" y="29111"/>
                    <a:pt x="30421" y="29064"/>
                    <a:pt x="30468" y="29040"/>
                  </a:cubicBezTo>
                  <a:cubicBezTo>
                    <a:pt x="30492" y="29016"/>
                    <a:pt x="30528" y="28992"/>
                    <a:pt x="30563" y="28956"/>
                  </a:cubicBezTo>
                  <a:close/>
                  <a:moveTo>
                    <a:pt x="30825" y="29099"/>
                  </a:moveTo>
                  <a:lnTo>
                    <a:pt x="30742" y="29171"/>
                  </a:lnTo>
                  <a:cubicBezTo>
                    <a:pt x="30730" y="29183"/>
                    <a:pt x="30718" y="29218"/>
                    <a:pt x="30706" y="29230"/>
                  </a:cubicBezTo>
                  <a:cubicBezTo>
                    <a:pt x="30682" y="29206"/>
                    <a:pt x="30682" y="29195"/>
                    <a:pt x="30671" y="29183"/>
                  </a:cubicBezTo>
                  <a:cubicBezTo>
                    <a:pt x="30682" y="29159"/>
                    <a:pt x="30718" y="29135"/>
                    <a:pt x="30742" y="29123"/>
                  </a:cubicBezTo>
                  <a:cubicBezTo>
                    <a:pt x="30766" y="29111"/>
                    <a:pt x="30790" y="29111"/>
                    <a:pt x="30825" y="29099"/>
                  </a:cubicBezTo>
                  <a:close/>
                  <a:moveTo>
                    <a:pt x="28920" y="29111"/>
                  </a:moveTo>
                  <a:cubicBezTo>
                    <a:pt x="28932" y="29123"/>
                    <a:pt x="28956" y="29123"/>
                    <a:pt x="29004" y="29123"/>
                  </a:cubicBezTo>
                  <a:lnTo>
                    <a:pt x="29051" y="29123"/>
                  </a:lnTo>
                  <a:cubicBezTo>
                    <a:pt x="29039" y="29135"/>
                    <a:pt x="29039" y="29159"/>
                    <a:pt x="29016" y="29171"/>
                  </a:cubicBezTo>
                  <a:cubicBezTo>
                    <a:pt x="29016" y="29183"/>
                    <a:pt x="29004" y="29183"/>
                    <a:pt x="29004" y="29195"/>
                  </a:cubicBezTo>
                  <a:cubicBezTo>
                    <a:pt x="28944" y="29218"/>
                    <a:pt x="28885" y="29230"/>
                    <a:pt x="28837" y="29230"/>
                  </a:cubicBezTo>
                  <a:cubicBezTo>
                    <a:pt x="28777" y="29242"/>
                    <a:pt x="28718" y="29254"/>
                    <a:pt x="28670" y="29278"/>
                  </a:cubicBezTo>
                  <a:lnTo>
                    <a:pt x="28539" y="29278"/>
                  </a:lnTo>
                  <a:cubicBezTo>
                    <a:pt x="28516" y="29254"/>
                    <a:pt x="28492" y="29242"/>
                    <a:pt x="28468" y="29230"/>
                  </a:cubicBezTo>
                  <a:cubicBezTo>
                    <a:pt x="28478" y="29230"/>
                    <a:pt x="28480" y="29230"/>
                    <a:pt x="28487" y="29216"/>
                  </a:cubicBezTo>
                  <a:lnTo>
                    <a:pt x="28487" y="29216"/>
                  </a:lnTo>
                  <a:cubicBezTo>
                    <a:pt x="28481" y="29217"/>
                    <a:pt x="28475" y="29218"/>
                    <a:pt x="28468" y="29218"/>
                  </a:cubicBezTo>
                  <a:cubicBezTo>
                    <a:pt x="28456" y="29230"/>
                    <a:pt x="28444" y="29230"/>
                    <a:pt x="28420" y="29230"/>
                  </a:cubicBezTo>
                  <a:cubicBezTo>
                    <a:pt x="28396" y="29218"/>
                    <a:pt x="28361" y="29183"/>
                    <a:pt x="28337" y="29171"/>
                  </a:cubicBezTo>
                  <a:cubicBezTo>
                    <a:pt x="28420" y="29171"/>
                    <a:pt x="28504" y="29171"/>
                    <a:pt x="28539" y="29183"/>
                  </a:cubicBezTo>
                  <a:cubicBezTo>
                    <a:pt x="28530" y="29187"/>
                    <a:pt x="28523" y="29194"/>
                    <a:pt x="28515" y="29200"/>
                  </a:cubicBezTo>
                  <a:lnTo>
                    <a:pt x="28515" y="29200"/>
                  </a:lnTo>
                  <a:cubicBezTo>
                    <a:pt x="28539" y="29194"/>
                    <a:pt x="28560" y="29192"/>
                    <a:pt x="28587" y="29183"/>
                  </a:cubicBezTo>
                  <a:cubicBezTo>
                    <a:pt x="28599" y="29183"/>
                    <a:pt x="28623" y="29171"/>
                    <a:pt x="28635" y="29171"/>
                  </a:cubicBezTo>
                  <a:cubicBezTo>
                    <a:pt x="28647" y="29171"/>
                    <a:pt x="28658" y="29147"/>
                    <a:pt x="28682" y="29147"/>
                  </a:cubicBezTo>
                  <a:cubicBezTo>
                    <a:pt x="28694" y="29147"/>
                    <a:pt x="28706" y="29135"/>
                    <a:pt x="28742" y="29135"/>
                  </a:cubicBezTo>
                  <a:cubicBezTo>
                    <a:pt x="28754" y="29135"/>
                    <a:pt x="28766" y="29123"/>
                    <a:pt x="28789" y="29123"/>
                  </a:cubicBezTo>
                  <a:cubicBezTo>
                    <a:pt x="28837" y="29111"/>
                    <a:pt x="28873" y="29111"/>
                    <a:pt x="28920" y="29111"/>
                  </a:cubicBezTo>
                  <a:close/>
                  <a:moveTo>
                    <a:pt x="30325" y="29183"/>
                  </a:moveTo>
                  <a:lnTo>
                    <a:pt x="30373" y="29278"/>
                  </a:lnTo>
                  <a:lnTo>
                    <a:pt x="30373" y="29290"/>
                  </a:lnTo>
                  <a:lnTo>
                    <a:pt x="30361" y="29278"/>
                  </a:lnTo>
                  <a:lnTo>
                    <a:pt x="30301" y="29218"/>
                  </a:lnTo>
                  <a:cubicBezTo>
                    <a:pt x="30313" y="29195"/>
                    <a:pt x="30313" y="29183"/>
                    <a:pt x="30325" y="29183"/>
                  </a:cubicBezTo>
                  <a:close/>
                  <a:moveTo>
                    <a:pt x="39791" y="29290"/>
                  </a:moveTo>
                  <a:cubicBezTo>
                    <a:pt x="39791" y="29290"/>
                    <a:pt x="39767" y="29302"/>
                    <a:pt x="39731" y="29337"/>
                  </a:cubicBezTo>
                  <a:cubicBezTo>
                    <a:pt x="39779" y="29302"/>
                    <a:pt x="39791" y="29290"/>
                    <a:pt x="39791" y="29290"/>
                  </a:cubicBezTo>
                  <a:close/>
                  <a:moveTo>
                    <a:pt x="37410" y="29337"/>
                  </a:moveTo>
                  <a:lnTo>
                    <a:pt x="37410" y="29337"/>
                  </a:lnTo>
                  <a:cubicBezTo>
                    <a:pt x="37409" y="29337"/>
                    <a:pt x="37398" y="29337"/>
                    <a:pt x="37362" y="29361"/>
                  </a:cubicBezTo>
                  <a:cubicBezTo>
                    <a:pt x="37398" y="29349"/>
                    <a:pt x="37410" y="29337"/>
                    <a:pt x="37410" y="29337"/>
                  </a:cubicBezTo>
                  <a:close/>
                  <a:moveTo>
                    <a:pt x="39731" y="29337"/>
                  </a:moveTo>
                  <a:lnTo>
                    <a:pt x="39731" y="29337"/>
                  </a:lnTo>
                  <a:cubicBezTo>
                    <a:pt x="39707" y="29349"/>
                    <a:pt x="39684" y="29361"/>
                    <a:pt x="39660" y="29373"/>
                  </a:cubicBezTo>
                  <a:cubicBezTo>
                    <a:pt x="39684" y="29361"/>
                    <a:pt x="39719" y="29349"/>
                    <a:pt x="39731" y="29337"/>
                  </a:cubicBezTo>
                  <a:close/>
                  <a:moveTo>
                    <a:pt x="31004" y="29135"/>
                  </a:moveTo>
                  <a:lnTo>
                    <a:pt x="31004" y="29135"/>
                  </a:lnTo>
                  <a:cubicBezTo>
                    <a:pt x="30944" y="29195"/>
                    <a:pt x="30885" y="29278"/>
                    <a:pt x="30837" y="29349"/>
                  </a:cubicBezTo>
                  <a:cubicBezTo>
                    <a:pt x="30825" y="29361"/>
                    <a:pt x="30825" y="29373"/>
                    <a:pt x="30802" y="29397"/>
                  </a:cubicBezTo>
                  <a:lnTo>
                    <a:pt x="30790" y="29373"/>
                  </a:lnTo>
                  <a:lnTo>
                    <a:pt x="30790" y="29373"/>
                  </a:lnTo>
                  <a:cubicBezTo>
                    <a:pt x="30790" y="29373"/>
                    <a:pt x="30790" y="29374"/>
                    <a:pt x="30790" y="29376"/>
                  </a:cubicBezTo>
                  <a:lnTo>
                    <a:pt x="30790" y="29376"/>
                  </a:lnTo>
                  <a:cubicBezTo>
                    <a:pt x="30783" y="29364"/>
                    <a:pt x="30778" y="29353"/>
                    <a:pt x="30778" y="29337"/>
                  </a:cubicBezTo>
                  <a:cubicBezTo>
                    <a:pt x="30778" y="29314"/>
                    <a:pt x="30766" y="29314"/>
                    <a:pt x="30766" y="29302"/>
                  </a:cubicBezTo>
                  <a:cubicBezTo>
                    <a:pt x="30790" y="29290"/>
                    <a:pt x="30802" y="29254"/>
                    <a:pt x="30837" y="29242"/>
                  </a:cubicBezTo>
                  <a:cubicBezTo>
                    <a:pt x="30885" y="29218"/>
                    <a:pt x="30944" y="29171"/>
                    <a:pt x="31004" y="29135"/>
                  </a:cubicBezTo>
                  <a:close/>
                  <a:moveTo>
                    <a:pt x="30659" y="29171"/>
                  </a:moveTo>
                  <a:cubicBezTo>
                    <a:pt x="30659" y="29183"/>
                    <a:pt x="30671" y="29195"/>
                    <a:pt x="30671" y="29230"/>
                  </a:cubicBezTo>
                  <a:lnTo>
                    <a:pt x="30671" y="29242"/>
                  </a:lnTo>
                  <a:cubicBezTo>
                    <a:pt x="30623" y="29302"/>
                    <a:pt x="30599" y="29361"/>
                    <a:pt x="30563" y="29409"/>
                  </a:cubicBezTo>
                  <a:cubicBezTo>
                    <a:pt x="30552" y="29397"/>
                    <a:pt x="30540" y="29397"/>
                    <a:pt x="30540" y="29373"/>
                  </a:cubicBezTo>
                  <a:cubicBezTo>
                    <a:pt x="30528" y="29361"/>
                    <a:pt x="30492" y="29349"/>
                    <a:pt x="30480" y="29314"/>
                  </a:cubicBezTo>
                  <a:cubicBezTo>
                    <a:pt x="30540" y="29278"/>
                    <a:pt x="30599" y="29218"/>
                    <a:pt x="30659" y="29171"/>
                  </a:cubicBezTo>
                  <a:close/>
                  <a:moveTo>
                    <a:pt x="38993" y="29397"/>
                  </a:moveTo>
                  <a:cubicBezTo>
                    <a:pt x="38993" y="29397"/>
                    <a:pt x="38974" y="29397"/>
                    <a:pt x="38953" y="29414"/>
                  </a:cubicBezTo>
                  <a:lnTo>
                    <a:pt x="38953" y="29414"/>
                  </a:lnTo>
                  <a:cubicBezTo>
                    <a:pt x="38978" y="29405"/>
                    <a:pt x="38993" y="29397"/>
                    <a:pt x="38993" y="29397"/>
                  </a:cubicBezTo>
                  <a:close/>
                  <a:moveTo>
                    <a:pt x="36695" y="29409"/>
                  </a:moveTo>
                  <a:lnTo>
                    <a:pt x="36695" y="29409"/>
                  </a:lnTo>
                  <a:cubicBezTo>
                    <a:pt x="36695" y="29409"/>
                    <a:pt x="36685" y="29409"/>
                    <a:pt x="36657" y="29427"/>
                  </a:cubicBezTo>
                  <a:lnTo>
                    <a:pt x="36657" y="29427"/>
                  </a:lnTo>
                  <a:cubicBezTo>
                    <a:pt x="36687" y="29417"/>
                    <a:pt x="36695" y="29409"/>
                    <a:pt x="36695" y="29409"/>
                  </a:cubicBezTo>
                  <a:close/>
                  <a:moveTo>
                    <a:pt x="33873" y="29409"/>
                  </a:moveTo>
                  <a:cubicBezTo>
                    <a:pt x="33880" y="29415"/>
                    <a:pt x="33886" y="29422"/>
                    <a:pt x="33891" y="29430"/>
                  </a:cubicBezTo>
                  <a:lnTo>
                    <a:pt x="33891" y="29430"/>
                  </a:lnTo>
                  <a:cubicBezTo>
                    <a:pt x="33885" y="29423"/>
                    <a:pt x="33879" y="29416"/>
                    <a:pt x="33873" y="29409"/>
                  </a:cubicBezTo>
                  <a:close/>
                  <a:moveTo>
                    <a:pt x="29194" y="29314"/>
                  </a:moveTo>
                  <a:lnTo>
                    <a:pt x="29194" y="29337"/>
                  </a:lnTo>
                  <a:lnTo>
                    <a:pt x="29158" y="29421"/>
                  </a:lnTo>
                  <a:cubicBezTo>
                    <a:pt x="29135" y="29421"/>
                    <a:pt x="29111" y="29433"/>
                    <a:pt x="29099" y="29433"/>
                  </a:cubicBezTo>
                  <a:lnTo>
                    <a:pt x="29075" y="29433"/>
                  </a:lnTo>
                  <a:cubicBezTo>
                    <a:pt x="29051" y="29421"/>
                    <a:pt x="29016" y="29397"/>
                    <a:pt x="28992" y="29373"/>
                  </a:cubicBezTo>
                  <a:cubicBezTo>
                    <a:pt x="29004" y="29361"/>
                    <a:pt x="29016" y="29349"/>
                    <a:pt x="29016" y="29337"/>
                  </a:cubicBezTo>
                  <a:lnTo>
                    <a:pt x="29099" y="29337"/>
                  </a:lnTo>
                  <a:cubicBezTo>
                    <a:pt x="29123" y="29337"/>
                    <a:pt x="29158" y="29337"/>
                    <a:pt x="29170" y="29314"/>
                  </a:cubicBezTo>
                  <a:lnTo>
                    <a:pt x="29170" y="29314"/>
                  </a:lnTo>
                  <a:cubicBezTo>
                    <a:pt x="29158" y="29373"/>
                    <a:pt x="29135" y="29421"/>
                    <a:pt x="29135" y="29421"/>
                  </a:cubicBezTo>
                  <a:cubicBezTo>
                    <a:pt x="29135" y="29421"/>
                    <a:pt x="29158" y="29373"/>
                    <a:pt x="29182" y="29314"/>
                  </a:cubicBezTo>
                  <a:close/>
                  <a:moveTo>
                    <a:pt x="29610" y="29469"/>
                  </a:moveTo>
                  <a:cubicBezTo>
                    <a:pt x="29598" y="29480"/>
                    <a:pt x="29587" y="29480"/>
                    <a:pt x="29587" y="29480"/>
                  </a:cubicBezTo>
                  <a:cubicBezTo>
                    <a:pt x="29594" y="29473"/>
                    <a:pt x="29601" y="29471"/>
                    <a:pt x="29610" y="29469"/>
                  </a:cubicBezTo>
                  <a:close/>
                  <a:moveTo>
                    <a:pt x="30718" y="29337"/>
                  </a:moveTo>
                  <a:cubicBezTo>
                    <a:pt x="30718" y="29349"/>
                    <a:pt x="30718" y="29349"/>
                    <a:pt x="30730" y="29361"/>
                  </a:cubicBezTo>
                  <a:cubicBezTo>
                    <a:pt x="30742" y="29373"/>
                    <a:pt x="30766" y="29409"/>
                    <a:pt x="30766" y="29456"/>
                  </a:cubicBezTo>
                  <a:cubicBezTo>
                    <a:pt x="30742" y="29433"/>
                    <a:pt x="30718" y="29421"/>
                    <a:pt x="30706" y="29409"/>
                  </a:cubicBezTo>
                  <a:lnTo>
                    <a:pt x="30706" y="29409"/>
                  </a:lnTo>
                  <a:lnTo>
                    <a:pt x="30766" y="29468"/>
                  </a:lnTo>
                  <a:cubicBezTo>
                    <a:pt x="30742" y="29480"/>
                    <a:pt x="30742" y="29492"/>
                    <a:pt x="30730" y="29516"/>
                  </a:cubicBezTo>
                  <a:cubicBezTo>
                    <a:pt x="30682" y="29480"/>
                    <a:pt x="30659" y="29468"/>
                    <a:pt x="30611" y="29433"/>
                  </a:cubicBezTo>
                  <a:cubicBezTo>
                    <a:pt x="30623" y="29421"/>
                    <a:pt x="30647" y="29409"/>
                    <a:pt x="30659" y="29373"/>
                  </a:cubicBezTo>
                  <a:cubicBezTo>
                    <a:pt x="30682" y="29397"/>
                    <a:pt x="30682" y="29409"/>
                    <a:pt x="30706" y="29409"/>
                  </a:cubicBezTo>
                  <a:cubicBezTo>
                    <a:pt x="30682" y="29385"/>
                    <a:pt x="30671" y="29385"/>
                    <a:pt x="30671" y="29373"/>
                  </a:cubicBezTo>
                  <a:lnTo>
                    <a:pt x="30718" y="29337"/>
                  </a:lnTo>
                  <a:close/>
                  <a:moveTo>
                    <a:pt x="30968" y="29373"/>
                  </a:moveTo>
                  <a:lnTo>
                    <a:pt x="30968" y="29373"/>
                  </a:lnTo>
                  <a:cubicBezTo>
                    <a:pt x="30956" y="29397"/>
                    <a:pt x="30956" y="29409"/>
                    <a:pt x="30944" y="29421"/>
                  </a:cubicBezTo>
                  <a:cubicBezTo>
                    <a:pt x="30909" y="29456"/>
                    <a:pt x="30897" y="29480"/>
                    <a:pt x="30897" y="29516"/>
                  </a:cubicBezTo>
                  <a:cubicBezTo>
                    <a:pt x="30897" y="29492"/>
                    <a:pt x="30873" y="29492"/>
                    <a:pt x="30873" y="29480"/>
                  </a:cubicBezTo>
                  <a:cubicBezTo>
                    <a:pt x="30897" y="29468"/>
                    <a:pt x="30909" y="29456"/>
                    <a:pt x="30921" y="29421"/>
                  </a:cubicBezTo>
                  <a:lnTo>
                    <a:pt x="30968" y="29373"/>
                  </a:lnTo>
                  <a:close/>
                  <a:moveTo>
                    <a:pt x="31516" y="29409"/>
                  </a:moveTo>
                  <a:lnTo>
                    <a:pt x="31516" y="29421"/>
                  </a:lnTo>
                  <a:cubicBezTo>
                    <a:pt x="31480" y="29456"/>
                    <a:pt x="31444" y="29480"/>
                    <a:pt x="31397" y="29516"/>
                  </a:cubicBezTo>
                  <a:lnTo>
                    <a:pt x="31385" y="29516"/>
                  </a:lnTo>
                  <a:cubicBezTo>
                    <a:pt x="31433" y="29468"/>
                    <a:pt x="31444" y="29456"/>
                    <a:pt x="31480" y="29433"/>
                  </a:cubicBezTo>
                  <a:cubicBezTo>
                    <a:pt x="31492" y="29421"/>
                    <a:pt x="31504" y="29409"/>
                    <a:pt x="31516" y="29409"/>
                  </a:cubicBezTo>
                  <a:close/>
                  <a:moveTo>
                    <a:pt x="35743" y="29314"/>
                  </a:moveTo>
                  <a:lnTo>
                    <a:pt x="35743" y="29314"/>
                  </a:lnTo>
                  <a:cubicBezTo>
                    <a:pt x="35802" y="29361"/>
                    <a:pt x="35838" y="29409"/>
                    <a:pt x="35862" y="29456"/>
                  </a:cubicBezTo>
                  <a:cubicBezTo>
                    <a:pt x="35886" y="29468"/>
                    <a:pt x="35897" y="29492"/>
                    <a:pt x="35897" y="29504"/>
                  </a:cubicBezTo>
                  <a:cubicBezTo>
                    <a:pt x="35862" y="29528"/>
                    <a:pt x="35838" y="29540"/>
                    <a:pt x="35790" y="29552"/>
                  </a:cubicBezTo>
                  <a:cubicBezTo>
                    <a:pt x="35790" y="29492"/>
                    <a:pt x="35778" y="29433"/>
                    <a:pt x="35766" y="29385"/>
                  </a:cubicBezTo>
                  <a:cubicBezTo>
                    <a:pt x="35766" y="29361"/>
                    <a:pt x="35743" y="29349"/>
                    <a:pt x="35743" y="29314"/>
                  </a:cubicBezTo>
                  <a:close/>
                  <a:moveTo>
                    <a:pt x="29397" y="29492"/>
                  </a:moveTo>
                  <a:lnTo>
                    <a:pt x="29397" y="29540"/>
                  </a:lnTo>
                  <a:cubicBezTo>
                    <a:pt x="29373" y="29540"/>
                    <a:pt x="29361" y="29552"/>
                    <a:pt x="29349" y="29552"/>
                  </a:cubicBezTo>
                  <a:cubicBezTo>
                    <a:pt x="29337" y="29552"/>
                    <a:pt x="29337" y="29552"/>
                    <a:pt x="29313" y="29576"/>
                  </a:cubicBezTo>
                  <a:cubicBezTo>
                    <a:pt x="29337" y="29540"/>
                    <a:pt x="29349" y="29528"/>
                    <a:pt x="29349" y="29492"/>
                  </a:cubicBezTo>
                  <a:close/>
                  <a:moveTo>
                    <a:pt x="30063" y="29504"/>
                  </a:moveTo>
                  <a:cubicBezTo>
                    <a:pt x="30075" y="29516"/>
                    <a:pt x="30075" y="29516"/>
                    <a:pt x="30087" y="29528"/>
                  </a:cubicBezTo>
                  <a:cubicBezTo>
                    <a:pt x="30063" y="29528"/>
                    <a:pt x="30016" y="29540"/>
                    <a:pt x="29992" y="29552"/>
                  </a:cubicBezTo>
                  <a:cubicBezTo>
                    <a:pt x="29956" y="29576"/>
                    <a:pt x="29932" y="29576"/>
                    <a:pt x="29897" y="29587"/>
                  </a:cubicBezTo>
                  <a:cubicBezTo>
                    <a:pt x="29887" y="29578"/>
                    <a:pt x="29878" y="29576"/>
                    <a:pt x="29874" y="29576"/>
                  </a:cubicBezTo>
                  <a:lnTo>
                    <a:pt x="29874" y="29576"/>
                  </a:lnTo>
                  <a:cubicBezTo>
                    <a:pt x="29878" y="29587"/>
                    <a:pt x="29887" y="29587"/>
                    <a:pt x="29897" y="29587"/>
                  </a:cubicBezTo>
                  <a:lnTo>
                    <a:pt x="29873" y="29587"/>
                  </a:lnTo>
                  <a:lnTo>
                    <a:pt x="29873" y="29576"/>
                  </a:lnTo>
                  <a:cubicBezTo>
                    <a:pt x="29873" y="29576"/>
                    <a:pt x="29873" y="29576"/>
                    <a:pt x="29874" y="29576"/>
                  </a:cubicBezTo>
                  <a:lnTo>
                    <a:pt x="29874" y="29576"/>
                  </a:lnTo>
                  <a:cubicBezTo>
                    <a:pt x="29873" y="29573"/>
                    <a:pt x="29873" y="29569"/>
                    <a:pt x="29873" y="29564"/>
                  </a:cubicBezTo>
                  <a:lnTo>
                    <a:pt x="29873" y="29528"/>
                  </a:lnTo>
                  <a:lnTo>
                    <a:pt x="29897" y="29528"/>
                  </a:lnTo>
                  <a:cubicBezTo>
                    <a:pt x="29956" y="29528"/>
                    <a:pt x="30016" y="29504"/>
                    <a:pt x="30063" y="29504"/>
                  </a:cubicBezTo>
                  <a:close/>
                  <a:moveTo>
                    <a:pt x="30825" y="29540"/>
                  </a:moveTo>
                  <a:cubicBezTo>
                    <a:pt x="30837" y="29552"/>
                    <a:pt x="30837" y="29576"/>
                    <a:pt x="30849" y="29587"/>
                  </a:cubicBezTo>
                  <a:cubicBezTo>
                    <a:pt x="30837" y="29576"/>
                    <a:pt x="30825" y="29576"/>
                    <a:pt x="30802" y="29552"/>
                  </a:cubicBezTo>
                  <a:lnTo>
                    <a:pt x="30825" y="29540"/>
                  </a:lnTo>
                  <a:close/>
                  <a:moveTo>
                    <a:pt x="35385" y="28992"/>
                  </a:moveTo>
                  <a:cubicBezTo>
                    <a:pt x="35385" y="28992"/>
                    <a:pt x="35409" y="28992"/>
                    <a:pt x="35421" y="29004"/>
                  </a:cubicBezTo>
                  <a:lnTo>
                    <a:pt x="35552" y="29099"/>
                  </a:lnTo>
                  <a:cubicBezTo>
                    <a:pt x="35552" y="29099"/>
                    <a:pt x="35552" y="29111"/>
                    <a:pt x="35564" y="29111"/>
                  </a:cubicBezTo>
                  <a:cubicBezTo>
                    <a:pt x="35624" y="29183"/>
                    <a:pt x="35683" y="29290"/>
                    <a:pt x="35731" y="29409"/>
                  </a:cubicBezTo>
                  <a:cubicBezTo>
                    <a:pt x="35743" y="29468"/>
                    <a:pt x="35766" y="29516"/>
                    <a:pt x="35778" y="29576"/>
                  </a:cubicBezTo>
                  <a:cubicBezTo>
                    <a:pt x="35743" y="29576"/>
                    <a:pt x="35731" y="29587"/>
                    <a:pt x="35707" y="29587"/>
                  </a:cubicBezTo>
                  <a:cubicBezTo>
                    <a:pt x="35683" y="29552"/>
                    <a:pt x="35683" y="29540"/>
                    <a:pt x="35671" y="29516"/>
                  </a:cubicBezTo>
                  <a:cubicBezTo>
                    <a:pt x="35647" y="29456"/>
                    <a:pt x="35612" y="29361"/>
                    <a:pt x="35588" y="29290"/>
                  </a:cubicBezTo>
                  <a:cubicBezTo>
                    <a:pt x="35564" y="29242"/>
                    <a:pt x="35540" y="29195"/>
                    <a:pt x="35528" y="29171"/>
                  </a:cubicBezTo>
                  <a:cubicBezTo>
                    <a:pt x="35493" y="29123"/>
                    <a:pt x="35481" y="29099"/>
                    <a:pt x="35445" y="29052"/>
                  </a:cubicBezTo>
                  <a:cubicBezTo>
                    <a:pt x="35433" y="29016"/>
                    <a:pt x="35421" y="29004"/>
                    <a:pt x="35385" y="28992"/>
                  </a:cubicBezTo>
                  <a:close/>
                  <a:moveTo>
                    <a:pt x="29397" y="29587"/>
                  </a:moveTo>
                  <a:lnTo>
                    <a:pt x="29397" y="29587"/>
                  </a:lnTo>
                  <a:cubicBezTo>
                    <a:pt x="29373" y="29599"/>
                    <a:pt x="29373" y="29611"/>
                    <a:pt x="29373" y="29611"/>
                  </a:cubicBezTo>
                  <a:cubicBezTo>
                    <a:pt x="29373" y="29611"/>
                    <a:pt x="29397" y="29599"/>
                    <a:pt x="29397" y="29587"/>
                  </a:cubicBezTo>
                  <a:close/>
                  <a:moveTo>
                    <a:pt x="29051" y="29587"/>
                  </a:moveTo>
                  <a:lnTo>
                    <a:pt x="29051" y="29599"/>
                  </a:lnTo>
                  <a:cubicBezTo>
                    <a:pt x="29051" y="29611"/>
                    <a:pt x="29039" y="29611"/>
                    <a:pt x="29039" y="29635"/>
                  </a:cubicBezTo>
                  <a:cubicBezTo>
                    <a:pt x="29004" y="29599"/>
                    <a:pt x="28992" y="29599"/>
                    <a:pt x="28980" y="29587"/>
                  </a:cubicBezTo>
                  <a:close/>
                  <a:moveTo>
                    <a:pt x="29539" y="29611"/>
                  </a:moveTo>
                  <a:cubicBezTo>
                    <a:pt x="29539" y="29621"/>
                    <a:pt x="29542" y="29629"/>
                    <a:pt x="29544" y="29635"/>
                  </a:cubicBezTo>
                  <a:lnTo>
                    <a:pt x="29544" y="29635"/>
                  </a:lnTo>
                  <a:cubicBezTo>
                    <a:pt x="29543" y="29635"/>
                    <a:pt x="29541" y="29635"/>
                    <a:pt x="29539" y="29635"/>
                  </a:cubicBezTo>
                  <a:lnTo>
                    <a:pt x="29539" y="29611"/>
                  </a:lnTo>
                  <a:close/>
                  <a:moveTo>
                    <a:pt x="29099" y="29576"/>
                  </a:moveTo>
                  <a:cubicBezTo>
                    <a:pt x="29111" y="29611"/>
                    <a:pt x="29099" y="29635"/>
                    <a:pt x="29099" y="29647"/>
                  </a:cubicBezTo>
                  <a:lnTo>
                    <a:pt x="29075" y="29647"/>
                  </a:lnTo>
                  <a:cubicBezTo>
                    <a:pt x="29063" y="29647"/>
                    <a:pt x="29063" y="29635"/>
                    <a:pt x="29051" y="29635"/>
                  </a:cubicBezTo>
                  <a:cubicBezTo>
                    <a:pt x="29051" y="29611"/>
                    <a:pt x="29063" y="29611"/>
                    <a:pt x="29063" y="29599"/>
                  </a:cubicBezTo>
                  <a:cubicBezTo>
                    <a:pt x="29063" y="29587"/>
                    <a:pt x="29075" y="29587"/>
                    <a:pt x="29075" y="29576"/>
                  </a:cubicBezTo>
                  <a:close/>
                  <a:moveTo>
                    <a:pt x="31611" y="29552"/>
                  </a:moveTo>
                  <a:cubicBezTo>
                    <a:pt x="31611" y="29576"/>
                    <a:pt x="31623" y="29576"/>
                    <a:pt x="31623" y="29587"/>
                  </a:cubicBezTo>
                  <a:lnTo>
                    <a:pt x="31575" y="29635"/>
                  </a:lnTo>
                  <a:lnTo>
                    <a:pt x="31564" y="29647"/>
                  </a:lnTo>
                  <a:lnTo>
                    <a:pt x="31504" y="29587"/>
                  </a:lnTo>
                  <a:cubicBezTo>
                    <a:pt x="31552" y="29576"/>
                    <a:pt x="31575" y="29576"/>
                    <a:pt x="31611" y="29552"/>
                  </a:cubicBezTo>
                  <a:close/>
                  <a:moveTo>
                    <a:pt x="35195" y="29016"/>
                  </a:moveTo>
                  <a:lnTo>
                    <a:pt x="35195" y="29016"/>
                  </a:lnTo>
                  <a:cubicBezTo>
                    <a:pt x="35243" y="29064"/>
                    <a:pt x="35266" y="29099"/>
                    <a:pt x="35314" y="29123"/>
                  </a:cubicBezTo>
                  <a:cubicBezTo>
                    <a:pt x="35445" y="29242"/>
                    <a:pt x="35552" y="29409"/>
                    <a:pt x="35624" y="29528"/>
                  </a:cubicBezTo>
                  <a:cubicBezTo>
                    <a:pt x="35647" y="29540"/>
                    <a:pt x="35659" y="29576"/>
                    <a:pt x="35659" y="29587"/>
                  </a:cubicBezTo>
                  <a:cubicBezTo>
                    <a:pt x="35612" y="29599"/>
                    <a:pt x="35588" y="29599"/>
                    <a:pt x="35540" y="29611"/>
                  </a:cubicBezTo>
                  <a:cubicBezTo>
                    <a:pt x="35493" y="29635"/>
                    <a:pt x="35445" y="29635"/>
                    <a:pt x="35409" y="29647"/>
                  </a:cubicBezTo>
                  <a:cubicBezTo>
                    <a:pt x="35385" y="29528"/>
                    <a:pt x="35362" y="29373"/>
                    <a:pt x="35302" y="29242"/>
                  </a:cubicBezTo>
                  <a:cubicBezTo>
                    <a:pt x="35266" y="29171"/>
                    <a:pt x="35231" y="29087"/>
                    <a:pt x="35195" y="29016"/>
                  </a:cubicBezTo>
                  <a:close/>
                  <a:moveTo>
                    <a:pt x="29397" y="29587"/>
                  </a:moveTo>
                  <a:lnTo>
                    <a:pt x="29397" y="29647"/>
                  </a:lnTo>
                  <a:lnTo>
                    <a:pt x="29397" y="29659"/>
                  </a:lnTo>
                  <a:lnTo>
                    <a:pt x="29278" y="29659"/>
                  </a:lnTo>
                  <a:cubicBezTo>
                    <a:pt x="29278" y="29647"/>
                    <a:pt x="29289" y="29635"/>
                    <a:pt x="29289" y="29599"/>
                  </a:cubicBezTo>
                  <a:cubicBezTo>
                    <a:pt x="29313" y="29599"/>
                    <a:pt x="29337" y="29587"/>
                    <a:pt x="29361" y="29587"/>
                  </a:cubicBezTo>
                  <a:close/>
                  <a:moveTo>
                    <a:pt x="31361" y="29278"/>
                  </a:moveTo>
                  <a:cubicBezTo>
                    <a:pt x="31361" y="29290"/>
                    <a:pt x="31337" y="29290"/>
                    <a:pt x="31337" y="29302"/>
                  </a:cubicBezTo>
                  <a:cubicBezTo>
                    <a:pt x="31325" y="29337"/>
                    <a:pt x="31302" y="29361"/>
                    <a:pt x="31254" y="29397"/>
                  </a:cubicBezTo>
                  <a:cubicBezTo>
                    <a:pt x="31206" y="29373"/>
                    <a:pt x="31171" y="29349"/>
                    <a:pt x="31147" y="29349"/>
                  </a:cubicBezTo>
                  <a:cubicBezTo>
                    <a:pt x="31183" y="29361"/>
                    <a:pt x="31206" y="29373"/>
                    <a:pt x="31254" y="29409"/>
                  </a:cubicBezTo>
                  <a:lnTo>
                    <a:pt x="31135" y="29528"/>
                  </a:lnTo>
                  <a:cubicBezTo>
                    <a:pt x="31123" y="29492"/>
                    <a:pt x="31099" y="29480"/>
                    <a:pt x="31099" y="29480"/>
                  </a:cubicBezTo>
                  <a:lnTo>
                    <a:pt x="31099" y="29480"/>
                  </a:lnTo>
                  <a:cubicBezTo>
                    <a:pt x="31099" y="29480"/>
                    <a:pt x="31099" y="29492"/>
                    <a:pt x="31123" y="29528"/>
                  </a:cubicBezTo>
                  <a:lnTo>
                    <a:pt x="31123" y="29540"/>
                  </a:lnTo>
                  <a:cubicBezTo>
                    <a:pt x="31087" y="29576"/>
                    <a:pt x="31040" y="29611"/>
                    <a:pt x="31016" y="29659"/>
                  </a:cubicBezTo>
                  <a:cubicBezTo>
                    <a:pt x="30980" y="29635"/>
                    <a:pt x="30956" y="29599"/>
                    <a:pt x="30944" y="29576"/>
                  </a:cubicBezTo>
                  <a:lnTo>
                    <a:pt x="30921" y="29552"/>
                  </a:lnTo>
                  <a:cubicBezTo>
                    <a:pt x="30944" y="29528"/>
                    <a:pt x="30968" y="29492"/>
                    <a:pt x="31004" y="29480"/>
                  </a:cubicBezTo>
                  <a:cubicBezTo>
                    <a:pt x="31016" y="29456"/>
                    <a:pt x="31028" y="29421"/>
                    <a:pt x="31063" y="29409"/>
                  </a:cubicBezTo>
                  <a:cubicBezTo>
                    <a:pt x="31087" y="29397"/>
                    <a:pt x="31099" y="29373"/>
                    <a:pt x="31135" y="29361"/>
                  </a:cubicBezTo>
                  <a:cubicBezTo>
                    <a:pt x="31135" y="29361"/>
                    <a:pt x="31147" y="29361"/>
                    <a:pt x="31147" y="29349"/>
                  </a:cubicBezTo>
                  <a:cubicBezTo>
                    <a:pt x="31194" y="29314"/>
                    <a:pt x="31218" y="29302"/>
                    <a:pt x="31266" y="29290"/>
                  </a:cubicBezTo>
                  <a:cubicBezTo>
                    <a:pt x="31302" y="29278"/>
                    <a:pt x="31325" y="29278"/>
                    <a:pt x="31361" y="29278"/>
                  </a:cubicBezTo>
                  <a:close/>
                  <a:moveTo>
                    <a:pt x="29766" y="29504"/>
                  </a:moveTo>
                  <a:lnTo>
                    <a:pt x="29766" y="29599"/>
                  </a:lnTo>
                  <a:cubicBezTo>
                    <a:pt x="29766" y="29635"/>
                    <a:pt x="29730" y="29635"/>
                    <a:pt x="29706" y="29647"/>
                  </a:cubicBezTo>
                  <a:cubicBezTo>
                    <a:pt x="29682" y="29659"/>
                    <a:pt x="29659" y="29659"/>
                    <a:pt x="29647" y="29671"/>
                  </a:cubicBezTo>
                  <a:lnTo>
                    <a:pt x="29611" y="29671"/>
                  </a:lnTo>
                  <a:cubicBezTo>
                    <a:pt x="29611" y="29659"/>
                    <a:pt x="29599" y="29659"/>
                    <a:pt x="29599" y="29647"/>
                  </a:cubicBezTo>
                  <a:cubicBezTo>
                    <a:pt x="29587" y="29635"/>
                    <a:pt x="29587" y="29611"/>
                    <a:pt x="29563" y="29599"/>
                  </a:cubicBezTo>
                  <a:cubicBezTo>
                    <a:pt x="29563" y="29587"/>
                    <a:pt x="29551" y="29587"/>
                    <a:pt x="29551" y="29576"/>
                  </a:cubicBezTo>
                  <a:lnTo>
                    <a:pt x="29551" y="29552"/>
                  </a:lnTo>
                  <a:cubicBezTo>
                    <a:pt x="29563" y="29552"/>
                    <a:pt x="29599" y="29540"/>
                    <a:pt x="29611" y="29540"/>
                  </a:cubicBezTo>
                  <a:cubicBezTo>
                    <a:pt x="29623" y="29540"/>
                    <a:pt x="29659" y="29540"/>
                    <a:pt x="29670" y="29528"/>
                  </a:cubicBezTo>
                  <a:lnTo>
                    <a:pt x="29670" y="29528"/>
                  </a:lnTo>
                  <a:cubicBezTo>
                    <a:pt x="29670" y="29587"/>
                    <a:pt x="29659" y="29611"/>
                    <a:pt x="29659" y="29611"/>
                  </a:cubicBezTo>
                  <a:cubicBezTo>
                    <a:pt x="29659" y="29611"/>
                    <a:pt x="29670" y="29587"/>
                    <a:pt x="29682" y="29528"/>
                  </a:cubicBezTo>
                  <a:cubicBezTo>
                    <a:pt x="29706" y="29528"/>
                    <a:pt x="29718" y="29528"/>
                    <a:pt x="29742" y="29504"/>
                  </a:cubicBezTo>
                  <a:close/>
                  <a:moveTo>
                    <a:pt x="29528" y="29659"/>
                  </a:moveTo>
                  <a:lnTo>
                    <a:pt x="29551" y="29695"/>
                  </a:lnTo>
                  <a:lnTo>
                    <a:pt x="29528" y="29695"/>
                  </a:lnTo>
                  <a:lnTo>
                    <a:pt x="29528" y="29671"/>
                  </a:lnTo>
                  <a:lnTo>
                    <a:pt x="29528" y="29659"/>
                  </a:lnTo>
                  <a:close/>
                  <a:moveTo>
                    <a:pt x="35076" y="29480"/>
                  </a:moveTo>
                  <a:cubicBezTo>
                    <a:pt x="35124" y="29552"/>
                    <a:pt x="35147" y="29635"/>
                    <a:pt x="35171" y="29695"/>
                  </a:cubicBezTo>
                  <a:lnTo>
                    <a:pt x="35171" y="29707"/>
                  </a:lnTo>
                  <a:lnTo>
                    <a:pt x="35135" y="29707"/>
                  </a:lnTo>
                  <a:cubicBezTo>
                    <a:pt x="35147" y="29707"/>
                    <a:pt x="35147" y="29695"/>
                    <a:pt x="35135" y="29659"/>
                  </a:cubicBezTo>
                  <a:cubicBezTo>
                    <a:pt x="35124" y="29599"/>
                    <a:pt x="35112" y="29540"/>
                    <a:pt x="35076" y="29480"/>
                  </a:cubicBezTo>
                  <a:close/>
                  <a:moveTo>
                    <a:pt x="27634" y="29647"/>
                  </a:moveTo>
                  <a:lnTo>
                    <a:pt x="27634" y="29647"/>
                  </a:lnTo>
                  <a:cubicBezTo>
                    <a:pt x="27623" y="29671"/>
                    <a:pt x="27623" y="29695"/>
                    <a:pt x="27623" y="29718"/>
                  </a:cubicBezTo>
                  <a:cubicBezTo>
                    <a:pt x="27599" y="29707"/>
                    <a:pt x="27599" y="29695"/>
                    <a:pt x="27587" y="29671"/>
                  </a:cubicBezTo>
                  <a:cubicBezTo>
                    <a:pt x="27611" y="29659"/>
                    <a:pt x="27623" y="29659"/>
                    <a:pt x="27634" y="29647"/>
                  </a:cubicBezTo>
                  <a:close/>
                  <a:moveTo>
                    <a:pt x="30194" y="29671"/>
                  </a:moveTo>
                  <a:cubicBezTo>
                    <a:pt x="30206" y="29695"/>
                    <a:pt x="30206" y="29707"/>
                    <a:pt x="30230" y="29718"/>
                  </a:cubicBezTo>
                  <a:cubicBezTo>
                    <a:pt x="30182" y="29695"/>
                    <a:pt x="30171" y="29671"/>
                    <a:pt x="30135" y="29671"/>
                  </a:cubicBezTo>
                  <a:close/>
                  <a:moveTo>
                    <a:pt x="30266" y="29659"/>
                  </a:moveTo>
                  <a:cubicBezTo>
                    <a:pt x="30290" y="29671"/>
                    <a:pt x="30301" y="29695"/>
                    <a:pt x="30325" y="29707"/>
                  </a:cubicBezTo>
                  <a:cubicBezTo>
                    <a:pt x="30313" y="29707"/>
                    <a:pt x="30278" y="29718"/>
                    <a:pt x="30266" y="29718"/>
                  </a:cubicBezTo>
                  <a:lnTo>
                    <a:pt x="30266" y="29707"/>
                  </a:lnTo>
                  <a:cubicBezTo>
                    <a:pt x="30242" y="29671"/>
                    <a:pt x="30242" y="29659"/>
                    <a:pt x="30230" y="29659"/>
                  </a:cubicBezTo>
                  <a:close/>
                  <a:moveTo>
                    <a:pt x="35076" y="29195"/>
                  </a:moveTo>
                  <a:lnTo>
                    <a:pt x="35076" y="29195"/>
                  </a:lnTo>
                  <a:cubicBezTo>
                    <a:pt x="35124" y="29230"/>
                    <a:pt x="35147" y="29278"/>
                    <a:pt x="35183" y="29314"/>
                  </a:cubicBezTo>
                  <a:cubicBezTo>
                    <a:pt x="35254" y="29433"/>
                    <a:pt x="35326" y="29576"/>
                    <a:pt x="35362" y="29671"/>
                  </a:cubicBezTo>
                  <a:cubicBezTo>
                    <a:pt x="35314" y="29695"/>
                    <a:pt x="35290" y="29695"/>
                    <a:pt x="35243" y="29707"/>
                  </a:cubicBezTo>
                  <a:cubicBezTo>
                    <a:pt x="35219" y="29707"/>
                    <a:pt x="35219" y="29707"/>
                    <a:pt x="35207" y="29718"/>
                  </a:cubicBezTo>
                  <a:lnTo>
                    <a:pt x="35207" y="29707"/>
                  </a:lnTo>
                  <a:cubicBezTo>
                    <a:pt x="35195" y="29599"/>
                    <a:pt x="35171" y="29456"/>
                    <a:pt x="35124" y="29302"/>
                  </a:cubicBezTo>
                  <a:cubicBezTo>
                    <a:pt x="35100" y="29278"/>
                    <a:pt x="35088" y="29230"/>
                    <a:pt x="35076" y="29195"/>
                  </a:cubicBezTo>
                  <a:close/>
                  <a:moveTo>
                    <a:pt x="31373" y="29528"/>
                  </a:moveTo>
                  <a:lnTo>
                    <a:pt x="31361" y="29540"/>
                  </a:lnTo>
                  <a:cubicBezTo>
                    <a:pt x="31302" y="29599"/>
                    <a:pt x="31266" y="29671"/>
                    <a:pt x="31242" y="29730"/>
                  </a:cubicBezTo>
                  <a:cubicBezTo>
                    <a:pt x="31206" y="29707"/>
                    <a:pt x="31194" y="29659"/>
                    <a:pt x="31183" y="29635"/>
                  </a:cubicBezTo>
                  <a:lnTo>
                    <a:pt x="31194" y="29635"/>
                  </a:lnTo>
                  <a:cubicBezTo>
                    <a:pt x="31254" y="29587"/>
                    <a:pt x="31314" y="29552"/>
                    <a:pt x="31373" y="29528"/>
                  </a:cubicBezTo>
                  <a:close/>
                  <a:moveTo>
                    <a:pt x="35909" y="29528"/>
                  </a:moveTo>
                  <a:cubicBezTo>
                    <a:pt x="35945" y="29552"/>
                    <a:pt x="35957" y="29587"/>
                    <a:pt x="35969" y="29611"/>
                  </a:cubicBezTo>
                  <a:cubicBezTo>
                    <a:pt x="35981" y="29647"/>
                    <a:pt x="36005" y="29659"/>
                    <a:pt x="36005" y="29695"/>
                  </a:cubicBezTo>
                  <a:cubicBezTo>
                    <a:pt x="35981" y="29695"/>
                    <a:pt x="35969" y="29707"/>
                    <a:pt x="35945" y="29707"/>
                  </a:cubicBezTo>
                  <a:cubicBezTo>
                    <a:pt x="35921" y="29707"/>
                    <a:pt x="35897" y="29718"/>
                    <a:pt x="35886" y="29718"/>
                  </a:cubicBezTo>
                  <a:cubicBezTo>
                    <a:pt x="35850" y="29718"/>
                    <a:pt x="35826" y="29718"/>
                    <a:pt x="35802" y="29730"/>
                  </a:cubicBezTo>
                  <a:lnTo>
                    <a:pt x="35802" y="29587"/>
                  </a:lnTo>
                  <a:cubicBezTo>
                    <a:pt x="35850" y="29576"/>
                    <a:pt x="35886" y="29540"/>
                    <a:pt x="35909" y="29528"/>
                  </a:cubicBezTo>
                  <a:close/>
                  <a:moveTo>
                    <a:pt x="27575" y="29683"/>
                  </a:moveTo>
                  <a:cubicBezTo>
                    <a:pt x="27587" y="29695"/>
                    <a:pt x="27587" y="29707"/>
                    <a:pt x="27611" y="29718"/>
                  </a:cubicBezTo>
                  <a:cubicBezTo>
                    <a:pt x="27611" y="29754"/>
                    <a:pt x="27611" y="29766"/>
                    <a:pt x="27587" y="29778"/>
                  </a:cubicBezTo>
                  <a:cubicBezTo>
                    <a:pt x="27575" y="29778"/>
                    <a:pt x="27563" y="29766"/>
                    <a:pt x="27551" y="29766"/>
                  </a:cubicBezTo>
                  <a:cubicBezTo>
                    <a:pt x="27527" y="29766"/>
                    <a:pt x="27504" y="29742"/>
                    <a:pt x="27492" y="29742"/>
                  </a:cubicBezTo>
                  <a:cubicBezTo>
                    <a:pt x="27515" y="29718"/>
                    <a:pt x="27551" y="29707"/>
                    <a:pt x="27575" y="29683"/>
                  </a:cubicBezTo>
                  <a:close/>
                  <a:moveTo>
                    <a:pt x="29790" y="29718"/>
                  </a:moveTo>
                  <a:lnTo>
                    <a:pt x="29790" y="29778"/>
                  </a:lnTo>
                  <a:cubicBezTo>
                    <a:pt x="29778" y="29766"/>
                    <a:pt x="29766" y="29766"/>
                    <a:pt x="29730" y="29754"/>
                  </a:cubicBezTo>
                  <a:cubicBezTo>
                    <a:pt x="29718" y="29754"/>
                    <a:pt x="29718" y="29754"/>
                    <a:pt x="29706" y="29730"/>
                  </a:cubicBezTo>
                  <a:cubicBezTo>
                    <a:pt x="29730" y="29730"/>
                    <a:pt x="29766" y="29718"/>
                    <a:pt x="29790" y="29718"/>
                  </a:cubicBezTo>
                  <a:close/>
                  <a:moveTo>
                    <a:pt x="30016" y="29671"/>
                  </a:moveTo>
                  <a:cubicBezTo>
                    <a:pt x="30051" y="29707"/>
                    <a:pt x="30063" y="29718"/>
                    <a:pt x="30087" y="29730"/>
                  </a:cubicBezTo>
                  <a:lnTo>
                    <a:pt x="30075" y="29730"/>
                  </a:lnTo>
                  <a:cubicBezTo>
                    <a:pt x="30016" y="29754"/>
                    <a:pt x="29968" y="29766"/>
                    <a:pt x="29909" y="29778"/>
                  </a:cubicBezTo>
                  <a:cubicBezTo>
                    <a:pt x="29897" y="29778"/>
                    <a:pt x="29885" y="29790"/>
                    <a:pt x="29861" y="29790"/>
                  </a:cubicBezTo>
                  <a:lnTo>
                    <a:pt x="29861" y="29707"/>
                  </a:lnTo>
                  <a:cubicBezTo>
                    <a:pt x="29920" y="29695"/>
                    <a:pt x="29968" y="29695"/>
                    <a:pt x="30016" y="29671"/>
                  </a:cubicBezTo>
                  <a:close/>
                  <a:moveTo>
                    <a:pt x="34778" y="29278"/>
                  </a:moveTo>
                  <a:cubicBezTo>
                    <a:pt x="34790" y="29278"/>
                    <a:pt x="34814" y="29290"/>
                    <a:pt x="34838" y="29314"/>
                  </a:cubicBezTo>
                  <a:cubicBezTo>
                    <a:pt x="34957" y="29421"/>
                    <a:pt x="35064" y="29576"/>
                    <a:pt x="35112" y="29695"/>
                  </a:cubicBezTo>
                  <a:cubicBezTo>
                    <a:pt x="35124" y="29707"/>
                    <a:pt x="35124" y="29730"/>
                    <a:pt x="35135" y="29754"/>
                  </a:cubicBezTo>
                  <a:cubicBezTo>
                    <a:pt x="35076" y="29766"/>
                    <a:pt x="35016" y="29778"/>
                    <a:pt x="34969" y="29790"/>
                  </a:cubicBezTo>
                  <a:lnTo>
                    <a:pt x="34969" y="29778"/>
                  </a:lnTo>
                  <a:cubicBezTo>
                    <a:pt x="34957" y="29659"/>
                    <a:pt x="34897" y="29504"/>
                    <a:pt x="34838" y="29373"/>
                  </a:cubicBezTo>
                  <a:cubicBezTo>
                    <a:pt x="34826" y="29349"/>
                    <a:pt x="34814" y="29302"/>
                    <a:pt x="34778" y="29278"/>
                  </a:cubicBezTo>
                  <a:close/>
                  <a:moveTo>
                    <a:pt x="35778" y="29599"/>
                  </a:moveTo>
                  <a:cubicBezTo>
                    <a:pt x="35790" y="29647"/>
                    <a:pt x="35790" y="29695"/>
                    <a:pt x="35790" y="29730"/>
                  </a:cubicBezTo>
                  <a:lnTo>
                    <a:pt x="35790" y="29754"/>
                  </a:lnTo>
                  <a:cubicBezTo>
                    <a:pt x="35659" y="29766"/>
                    <a:pt x="35540" y="29778"/>
                    <a:pt x="35421" y="29790"/>
                  </a:cubicBezTo>
                  <a:lnTo>
                    <a:pt x="35421" y="29754"/>
                  </a:lnTo>
                  <a:cubicBezTo>
                    <a:pt x="35469" y="29730"/>
                    <a:pt x="35505" y="29707"/>
                    <a:pt x="35552" y="29695"/>
                  </a:cubicBezTo>
                  <a:lnTo>
                    <a:pt x="35683" y="29647"/>
                  </a:lnTo>
                  <a:cubicBezTo>
                    <a:pt x="35719" y="29707"/>
                    <a:pt x="35743" y="29754"/>
                    <a:pt x="35743" y="29754"/>
                  </a:cubicBezTo>
                  <a:cubicBezTo>
                    <a:pt x="35743" y="29754"/>
                    <a:pt x="35731" y="29695"/>
                    <a:pt x="35707" y="29635"/>
                  </a:cubicBezTo>
                  <a:cubicBezTo>
                    <a:pt x="35731" y="29611"/>
                    <a:pt x="35743" y="29611"/>
                    <a:pt x="35778" y="29599"/>
                  </a:cubicBezTo>
                  <a:close/>
                  <a:moveTo>
                    <a:pt x="35385" y="29754"/>
                  </a:moveTo>
                  <a:cubicBezTo>
                    <a:pt x="35385" y="29766"/>
                    <a:pt x="35409" y="29778"/>
                    <a:pt x="35409" y="29790"/>
                  </a:cubicBezTo>
                  <a:cubicBezTo>
                    <a:pt x="35350" y="29790"/>
                    <a:pt x="35302" y="29814"/>
                    <a:pt x="35243" y="29814"/>
                  </a:cubicBezTo>
                  <a:cubicBezTo>
                    <a:pt x="35254" y="29814"/>
                    <a:pt x="35266" y="29790"/>
                    <a:pt x="35290" y="29790"/>
                  </a:cubicBezTo>
                  <a:cubicBezTo>
                    <a:pt x="35314" y="29778"/>
                    <a:pt x="35362" y="29766"/>
                    <a:pt x="35385" y="29754"/>
                  </a:cubicBezTo>
                  <a:close/>
                  <a:moveTo>
                    <a:pt x="31147" y="29647"/>
                  </a:moveTo>
                  <a:cubicBezTo>
                    <a:pt x="31159" y="29695"/>
                    <a:pt x="31194" y="29730"/>
                    <a:pt x="31206" y="29790"/>
                  </a:cubicBezTo>
                  <a:cubicBezTo>
                    <a:pt x="31218" y="29814"/>
                    <a:pt x="31218" y="29814"/>
                    <a:pt x="31206" y="29826"/>
                  </a:cubicBezTo>
                  <a:cubicBezTo>
                    <a:pt x="31194" y="29802"/>
                    <a:pt x="31183" y="29802"/>
                    <a:pt x="31159" y="29790"/>
                  </a:cubicBezTo>
                  <a:cubicBezTo>
                    <a:pt x="31147" y="29778"/>
                    <a:pt x="31123" y="29766"/>
                    <a:pt x="31099" y="29754"/>
                  </a:cubicBezTo>
                  <a:lnTo>
                    <a:pt x="31063" y="29707"/>
                  </a:lnTo>
                  <a:cubicBezTo>
                    <a:pt x="31087" y="29683"/>
                    <a:pt x="31123" y="29659"/>
                    <a:pt x="31147" y="29647"/>
                  </a:cubicBezTo>
                  <a:close/>
                  <a:moveTo>
                    <a:pt x="31718" y="29766"/>
                  </a:moveTo>
                  <a:cubicBezTo>
                    <a:pt x="31730" y="29778"/>
                    <a:pt x="31730" y="29790"/>
                    <a:pt x="31742" y="29814"/>
                  </a:cubicBezTo>
                  <a:lnTo>
                    <a:pt x="31730" y="29826"/>
                  </a:lnTo>
                  <a:cubicBezTo>
                    <a:pt x="31718" y="29814"/>
                    <a:pt x="31718" y="29790"/>
                    <a:pt x="31695" y="29778"/>
                  </a:cubicBezTo>
                  <a:cubicBezTo>
                    <a:pt x="31718" y="29778"/>
                    <a:pt x="31718" y="29766"/>
                    <a:pt x="31718" y="29766"/>
                  </a:cubicBezTo>
                  <a:close/>
                  <a:moveTo>
                    <a:pt x="34552" y="29254"/>
                  </a:moveTo>
                  <a:lnTo>
                    <a:pt x="34552" y="29254"/>
                  </a:lnTo>
                  <a:cubicBezTo>
                    <a:pt x="34600" y="29314"/>
                    <a:pt x="34659" y="29361"/>
                    <a:pt x="34707" y="29433"/>
                  </a:cubicBezTo>
                  <a:cubicBezTo>
                    <a:pt x="34778" y="29540"/>
                    <a:pt x="34850" y="29647"/>
                    <a:pt x="34897" y="29730"/>
                  </a:cubicBezTo>
                  <a:cubicBezTo>
                    <a:pt x="34897" y="29754"/>
                    <a:pt x="34909" y="29766"/>
                    <a:pt x="34909" y="29778"/>
                  </a:cubicBezTo>
                  <a:lnTo>
                    <a:pt x="34909" y="29790"/>
                  </a:lnTo>
                  <a:cubicBezTo>
                    <a:pt x="34873" y="29826"/>
                    <a:pt x="34814" y="29837"/>
                    <a:pt x="34754" y="29849"/>
                  </a:cubicBezTo>
                  <a:cubicBezTo>
                    <a:pt x="34814" y="29790"/>
                    <a:pt x="34873" y="29766"/>
                    <a:pt x="34897" y="29730"/>
                  </a:cubicBezTo>
                  <a:lnTo>
                    <a:pt x="34897" y="29730"/>
                  </a:lnTo>
                  <a:lnTo>
                    <a:pt x="34754" y="29814"/>
                  </a:lnTo>
                  <a:cubicBezTo>
                    <a:pt x="34731" y="29718"/>
                    <a:pt x="34707" y="29647"/>
                    <a:pt x="34671" y="29552"/>
                  </a:cubicBezTo>
                  <a:cubicBezTo>
                    <a:pt x="34647" y="29456"/>
                    <a:pt x="34600" y="29349"/>
                    <a:pt x="34552" y="29254"/>
                  </a:cubicBezTo>
                  <a:close/>
                  <a:moveTo>
                    <a:pt x="26480" y="29707"/>
                  </a:moveTo>
                  <a:lnTo>
                    <a:pt x="26480" y="29707"/>
                  </a:lnTo>
                  <a:cubicBezTo>
                    <a:pt x="26444" y="29766"/>
                    <a:pt x="26432" y="29814"/>
                    <a:pt x="26420" y="29873"/>
                  </a:cubicBezTo>
                  <a:lnTo>
                    <a:pt x="26384" y="29873"/>
                  </a:lnTo>
                  <a:cubicBezTo>
                    <a:pt x="26372" y="29849"/>
                    <a:pt x="26361" y="29849"/>
                    <a:pt x="26337" y="29849"/>
                  </a:cubicBezTo>
                  <a:cubicBezTo>
                    <a:pt x="26361" y="29837"/>
                    <a:pt x="26361" y="29826"/>
                    <a:pt x="26372" y="29814"/>
                  </a:cubicBezTo>
                  <a:cubicBezTo>
                    <a:pt x="26396" y="29766"/>
                    <a:pt x="26444" y="29730"/>
                    <a:pt x="26480" y="29707"/>
                  </a:cubicBezTo>
                  <a:close/>
                  <a:moveTo>
                    <a:pt x="28027" y="29790"/>
                  </a:moveTo>
                  <a:lnTo>
                    <a:pt x="28027" y="29790"/>
                  </a:lnTo>
                  <a:cubicBezTo>
                    <a:pt x="28013" y="29820"/>
                    <a:pt x="27998" y="29849"/>
                    <a:pt x="27980" y="29879"/>
                  </a:cubicBezTo>
                  <a:lnTo>
                    <a:pt x="27980" y="29879"/>
                  </a:lnTo>
                  <a:cubicBezTo>
                    <a:pt x="27983" y="29847"/>
                    <a:pt x="28005" y="29823"/>
                    <a:pt x="28027" y="29790"/>
                  </a:cubicBezTo>
                  <a:close/>
                  <a:moveTo>
                    <a:pt x="34504" y="29552"/>
                  </a:moveTo>
                  <a:lnTo>
                    <a:pt x="34552" y="29599"/>
                  </a:lnTo>
                  <a:cubicBezTo>
                    <a:pt x="34600" y="29671"/>
                    <a:pt x="34647" y="29766"/>
                    <a:pt x="34671" y="29837"/>
                  </a:cubicBezTo>
                  <a:lnTo>
                    <a:pt x="34588" y="29885"/>
                  </a:lnTo>
                  <a:cubicBezTo>
                    <a:pt x="34588" y="29849"/>
                    <a:pt x="34588" y="29826"/>
                    <a:pt x="34576" y="29790"/>
                  </a:cubicBezTo>
                  <a:cubicBezTo>
                    <a:pt x="34552" y="29730"/>
                    <a:pt x="34552" y="29671"/>
                    <a:pt x="34528" y="29611"/>
                  </a:cubicBezTo>
                  <a:cubicBezTo>
                    <a:pt x="34528" y="29599"/>
                    <a:pt x="34504" y="29576"/>
                    <a:pt x="34504" y="29552"/>
                  </a:cubicBezTo>
                  <a:close/>
                  <a:moveTo>
                    <a:pt x="30171" y="29814"/>
                  </a:moveTo>
                  <a:lnTo>
                    <a:pt x="30182" y="29826"/>
                  </a:lnTo>
                  <a:lnTo>
                    <a:pt x="30087" y="29873"/>
                  </a:lnTo>
                  <a:cubicBezTo>
                    <a:pt x="30063" y="29885"/>
                    <a:pt x="30051" y="29897"/>
                    <a:pt x="30016" y="29897"/>
                  </a:cubicBezTo>
                  <a:cubicBezTo>
                    <a:pt x="29992" y="29897"/>
                    <a:pt x="29956" y="29885"/>
                    <a:pt x="29932" y="29849"/>
                  </a:cubicBezTo>
                  <a:cubicBezTo>
                    <a:pt x="29980" y="29837"/>
                    <a:pt x="30028" y="29837"/>
                    <a:pt x="30087" y="29826"/>
                  </a:cubicBezTo>
                  <a:cubicBezTo>
                    <a:pt x="30123" y="29826"/>
                    <a:pt x="30147" y="29814"/>
                    <a:pt x="30171" y="29814"/>
                  </a:cubicBezTo>
                  <a:close/>
                  <a:moveTo>
                    <a:pt x="31456" y="29635"/>
                  </a:moveTo>
                  <a:cubicBezTo>
                    <a:pt x="31480" y="29659"/>
                    <a:pt x="31504" y="29671"/>
                    <a:pt x="31516" y="29707"/>
                  </a:cubicBezTo>
                  <a:cubicBezTo>
                    <a:pt x="31456" y="29754"/>
                    <a:pt x="31397" y="29814"/>
                    <a:pt x="31337" y="29897"/>
                  </a:cubicBezTo>
                  <a:cubicBezTo>
                    <a:pt x="31314" y="29873"/>
                    <a:pt x="31302" y="29826"/>
                    <a:pt x="31266" y="29790"/>
                  </a:cubicBezTo>
                  <a:cubicBezTo>
                    <a:pt x="31314" y="29730"/>
                    <a:pt x="31373" y="29671"/>
                    <a:pt x="31433" y="29647"/>
                  </a:cubicBezTo>
                  <a:cubicBezTo>
                    <a:pt x="31444" y="29647"/>
                    <a:pt x="31444" y="29635"/>
                    <a:pt x="31456" y="29635"/>
                  </a:cubicBezTo>
                  <a:close/>
                  <a:moveTo>
                    <a:pt x="31541" y="29907"/>
                  </a:moveTo>
                  <a:cubicBezTo>
                    <a:pt x="31541" y="29908"/>
                    <a:pt x="31540" y="29908"/>
                    <a:pt x="31540" y="29909"/>
                  </a:cubicBezTo>
                  <a:cubicBezTo>
                    <a:pt x="31541" y="29909"/>
                    <a:pt x="31541" y="29909"/>
                    <a:pt x="31542" y="29909"/>
                  </a:cubicBezTo>
                  <a:lnTo>
                    <a:pt x="31542" y="29909"/>
                  </a:lnTo>
                  <a:cubicBezTo>
                    <a:pt x="31542" y="29909"/>
                    <a:pt x="31542" y="29908"/>
                    <a:pt x="31541" y="29907"/>
                  </a:cubicBezTo>
                  <a:close/>
                  <a:moveTo>
                    <a:pt x="27326" y="29916"/>
                  </a:moveTo>
                  <a:cubicBezTo>
                    <a:pt x="27321" y="29922"/>
                    <a:pt x="27317" y="29927"/>
                    <a:pt x="27313" y="29933"/>
                  </a:cubicBezTo>
                  <a:lnTo>
                    <a:pt x="27456" y="29933"/>
                  </a:lnTo>
                  <a:cubicBezTo>
                    <a:pt x="27403" y="29933"/>
                    <a:pt x="27360" y="29933"/>
                    <a:pt x="27326" y="29916"/>
                  </a:cubicBezTo>
                  <a:close/>
                  <a:moveTo>
                    <a:pt x="32221" y="29769"/>
                  </a:moveTo>
                  <a:cubicBezTo>
                    <a:pt x="32233" y="29769"/>
                    <a:pt x="32248" y="29772"/>
                    <a:pt x="32266" y="29778"/>
                  </a:cubicBezTo>
                  <a:cubicBezTo>
                    <a:pt x="32326" y="29814"/>
                    <a:pt x="32385" y="29837"/>
                    <a:pt x="32433" y="29885"/>
                  </a:cubicBezTo>
                  <a:lnTo>
                    <a:pt x="32457" y="29909"/>
                  </a:lnTo>
                  <a:lnTo>
                    <a:pt x="32433" y="29945"/>
                  </a:lnTo>
                  <a:lnTo>
                    <a:pt x="32409" y="29945"/>
                  </a:lnTo>
                  <a:cubicBezTo>
                    <a:pt x="32373" y="29909"/>
                    <a:pt x="32326" y="29897"/>
                    <a:pt x="32290" y="29897"/>
                  </a:cubicBezTo>
                  <a:cubicBezTo>
                    <a:pt x="32278" y="29885"/>
                    <a:pt x="32266" y="29873"/>
                    <a:pt x="32230" y="29849"/>
                  </a:cubicBezTo>
                  <a:cubicBezTo>
                    <a:pt x="32218" y="29826"/>
                    <a:pt x="32206" y="29802"/>
                    <a:pt x="32195" y="29778"/>
                  </a:cubicBezTo>
                  <a:cubicBezTo>
                    <a:pt x="32201" y="29772"/>
                    <a:pt x="32209" y="29769"/>
                    <a:pt x="32221" y="29769"/>
                  </a:cubicBezTo>
                  <a:close/>
                  <a:moveTo>
                    <a:pt x="34076" y="29290"/>
                  </a:moveTo>
                  <a:lnTo>
                    <a:pt x="34076" y="29290"/>
                  </a:lnTo>
                  <a:cubicBezTo>
                    <a:pt x="34123" y="29302"/>
                    <a:pt x="34159" y="29314"/>
                    <a:pt x="34183" y="29349"/>
                  </a:cubicBezTo>
                  <a:cubicBezTo>
                    <a:pt x="34231" y="29373"/>
                    <a:pt x="34290" y="29421"/>
                    <a:pt x="34338" y="29468"/>
                  </a:cubicBezTo>
                  <a:cubicBezTo>
                    <a:pt x="34362" y="29492"/>
                    <a:pt x="34373" y="29516"/>
                    <a:pt x="34397" y="29540"/>
                  </a:cubicBezTo>
                  <a:cubicBezTo>
                    <a:pt x="34409" y="29576"/>
                    <a:pt x="34421" y="29599"/>
                    <a:pt x="34445" y="29635"/>
                  </a:cubicBezTo>
                  <a:cubicBezTo>
                    <a:pt x="34481" y="29695"/>
                    <a:pt x="34504" y="29754"/>
                    <a:pt x="34528" y="29790"/>
                  </a:cubicBezTo>
                  <a:cubicBezTo>
                    <a:pt x="34540" y="29826"/>
                    <a:pt x="34552" y="29849"/>
                    <a:pt x="34552" y="29885"/>
                  </a:cubicBezTo>
                  <a:cubicBezTo>
                    <a:pt x="34504" y="29897"/>
                    <a:pt x="34469" y="29933"/>
                    <a:pt x="34409" y="29945"/>
                  </a:cubicBezTo>
                  <a:cubicBezTo>
                    <a:pt x="34373" y="29849"/>
                    <a:pt x="34326" y="29766"/>
                    <a:pt x="34278" y="29671"/>
                  </a:cubicBezTo>
                  <a:cubicBezTo>
                    <a:pt x="34195" y="29552"/>
                    <a:pt x="34123" y="29421"/>
                    <a:pt x="34100" y="29337"/>
                  </a:cubicBezTo>
                  <a:cubicBezTo>
                    <a:pt x="34100" y="29314"/>
                    <a:pt x="34076" y="29302"/>
                    <a:pt x="34076" y="29290"/>
                  </a:cubicBezTo>
                  <a:close/>
                  <a:moveTo>
                    <a:pt x="26849" y="29659"/>
                  </a:moveTo>
                  <a:cubicBezTo>
                    <a:pt x="26813" y="29766"/>
                    <a:pt x="26789" y="29849"/>
                    <a:pt x="26753" y="29957"/>
                  </a:cubicBezTo>
                  <a:cubicBezTo>
                    <a:pt x="26730" y="29945"/>
                    <a:pt x="26694" y="29945"/>
                    <a:pt x="26658" y="29933"/>
                  </a:cubicBezTo>
                  <a:cubicBezTo>
                    <a:pt x="26718" y="29837"/>
                    <a:pt x="26789" y="29754"/>
                    <a:pt x="26849" y="29659"/>
                  </a:cubicBezTo>
                  <a:close/>
                  <a:moveTo>
                    <a:pt x="30706" y="29945"/>
                  </a:moveTo>
                  <a:cubicBezTo>
                    <a:pt x="30718" y="29957"/>
                    <a:pt x="30730" y="29968"/>
                    <a:pt x="30742" y="29968"/>
                  </a:cubicBezTo>
                  <a:cubicBezTo>
                    <a:pt x="30730" y="29980"/>
                    <a:pt x="30718" y="29980"/>
                    <a:pt x="30706" y="30004"/>
                  </a:cubicBezTo>
                  <a:cubicBezTo>
                    <a:pt x="30671" y="30004"/>
                    <a:pt x="30659" y="29992"/>
                    <a:pt x="30647" y="29968"/>
                  </a:cubicBezTo>
                  <a:cubicBezTo>
                    <a:pt x="30659" y="29968"/>
                    <a:pt x="30659" y="29968"/>
                    <a:pt x="30671" y="29957"/>
                  </a:cubicBezTo>
                  <a:cubicBezTo>
                    <a:pt x="30682" y="29957"/>
                    <a:pt x="30682" y="29957"/>
                    <a:pt x="30706" y="29945"/>
                  </a:cubicBezTo>
                  <a:close/>
                  <a:moveTo>
                    <a:pt x="27908" y="29992"/>
                  </a:moveTo>
                  <a:cubicBezTo>
                    <a:pt x="27908" y="30004"/>
                    <a:pt x="27885" y="30016"/>
                    <a:pt x="27885" y="30016"/>
                  </a:cubicBezTo>
                  <a:lnTo>
                    <a:pt x="27885" y="29992"/>
                  </a:lnTo>
                  <a:close/>
                  <a:moveTo>
                    <a:pt x="27465" y="29785"/>
                  </a:moveTo>
                  <a:cubicBezTo>
                    <a:pt x="27486" y="29785"/>
                    <a:pt x="27510" y="29796"/>
                    <a:pt x="27527" y="29814"/>
                  </a:cubicBezTo>
                  <a:cubicBezTo>
                    <a:pt x="27551" y="29814"/>
                    <a:pt x="27563" y="29826"/>
                    <a:pt x="27575" y="29837"/>
                  </a:cubicBezTo>
                  <a:cubicBezTo>
                    <a:pt x="27563" y="29873"/>
                    <a:pt x="27551" y="29897"/>
                    <a:pt x="27551" y="29933"/>
                  </a:cubicBezTo>
                  <a:lnTo>
                    <a:pt x="27456" y="29933"/>
                  </a:lnTo>
                  <a:cubicBezTo>
                    <a:pt x="27492" y="29933"/>
                    <a:pt x="27504" y="29933"/>
                    <a:pt x="27527" y="29945"/>
                  </a:cubicBezTo>
                  <a:lnTo>
                    <a:pt x="27492" y="30028"/>
                  </a:lnTo>
                  <a:lnTo>
                    <a:pt x="27396" y="29992"/>
                  </a:lnTo>
                  <a:cubicBezTo>
                    <a:pt x="27373" y="29968"/>
                    <a:pt x="27337" y="29957"/>
                    <a:pt x="27325" y="29945"/>
                  </a:cubicBezTo>
                  <a:cubicBezTo>
                    <a:pt x="27301" y="29945"/>
                    <a:pt x="27301" y="29945"/>
                    <a:pt x="27289" y="29933"/>
                  </a:cubicBezTo>
                  <a:lnTo>
                    <a:pt x="27313" y="29909"/>
                  </a:lnTo>
                  <a:cubicBezTo>
                    <a:pt x="27317" y="29912"/>
                    <a:pt x="27321" y="29914"/>
                    <a:pt x="27326" y="29916"/>
                  </a:cubicBezTo>
                  <a:lnTo>
                    <a:pt x="27326" y="29916"/>
                  </a:lnTo>
                  <a:cubicBezTo>
                    <a:pt x="27360" y="29872"/>
                    <a:pt x="27402" y="29822"/>
                    <a:pt x="27444" y="29790"/>
                  </a:cubicBezTo>
                  <a:cubicBezTo>
                    <a:pt x="27450" y="29787"/>
                    <a:pt x="27458" y="29785"/>
                    <a:pt x="27465" y="29785"/>
                  </a:cubicBezTo>
                  <a:close/>
                  <a:moveTo>
                    <a:pt x="30004" y="30028"/>
                  </a:moveTo>
                  <a:cubicBezTo>
                    <a:pt x="29992" y="30052"/>
                    <a:pt x="29968" y="30052"/>
                    <a:pt x="29956" y="30052"/>
                  </a:cubicBezTo>
                  <a:cubicBezTo>
                    <a:pt x="29956" y="30028"/>
                    <a:pt x="29992" y="30028"/>
                    <a:pt x="30004" y="30028"/>
                  </a:cubicBezTo>
                  <a:close/>
                  <a:moveTo>
                    <a:pt x="33961" y="29524"/>
                  </a:moveTo>
                  <a:cubicBezTo>
                    <a:pt x="34024" y="29594"/>
                    <a:pt x="34091" y="29674"/>
                    <a:pt x="34171" y="29754"/>
                  </a:cubicBezTo>
                  <a:cubicBezTo>
                    <a:pt x="34242" y="29826"/>
                    <a:pt x="34302" y="29897"/>
                    <a:pt x="34350" y="29968"/>
                  </a:cubicBezTo>
                  <a:cubicBezTo>
                    <a:pt x="34326" y="29968"/>
                    <a:pt x="34314" y="29992"/>
                    <a:pt x="34302" y="29992"/>
                  </a:cubicBezTo>
                  <a:cubicBezTo>
                    <a:pt x="34231" y="30004"/>
                    <a:pt x="34147" y="30028"/>
                    <a:pt x="34076" y="30052"/>
                  </a:cubicBezTo>
                  <a:lnTo>
                    <a:pt x="34076" y="30028"/>
                  </a:lnTo>
                  <a:lnTo>
                    <a:pt x="34076" y="29933"/>
                  </a:lnTo>
                  <a:cubicBezTo>
                    <a:pt x="34076" y="29837"/>
                    <a:pt x="34052" y="29718"/>
                    <a:pt x="33992" y="29611"/>
                  </a:cubicBezTo>
                  <a:cubicBezTo>
                    <a:pt x="33988" y="29579"/>
                    <a:pt x="33976" y="29550"/>
                    <a:pt x="33961" y="29524"/>
                  </a:cubicBezTo>
                  <a:close/>
                  <a:moveTo>
                    <a:pt x="29599" y="29992"/>
                  </a:moveTo>
                  <a:cubicBezTo>
                    <a:pt x="29611" y="30004"/>
                    <a:pt x="29635" y="30004"/>
                    <a:pt x="29659" y="30016"/>
                  </a:cubicBezTo>
                  <a:lnTo>
                    <a:pt x="29754" y="30064"/>
                  </a:lnTo>
                  <a:cubicBezTo>
                    <a:pt x="29706" y="30064"/>
                    <a:pt x="29670" y="30064"/>
                    <a:pt x="29635" y="30076"/>
                  </a:cubicBezTo>
                  <a:cubicBezTo>
                    <a:pt x="29611" y="30064"/>
                    <a:pt x="29587" y="30052"/>
                    <a:pt x="29575" y="30028"/>
                  </a:cubicBezTo>
                  <a:cubicBezTo>
                    <a:pt x="29551" y="30016"/>
                    <a:pt x="29539" y="30016"/>
                    <a:pt x="29528" y="30004"/>
                  </a:cubicBezTo>
                  <a:cubicBezTo>
                    <a:pt x="29551" y="30004"/>
                    <a:pt x="29575" y="29992"/>
                    <a:pt x="29599" y="29992"/>
                  </a:cubicBezTo>
                  <a:close/>
                  <a:moveTo>
                    <a:pt x="30540" y="30016"/>
                  </a:moveTo>
                  <a:lnTo>
                    <a:pt x="30540" y="30016"/>
                  </a:lnTo>
                  <a:cubicBezTo>
                    <a:pt x="30563" y="30028"/>
                    <a:pt x="30599" y="30052"/>
                    <a:pt x="30611" y="30076"/>
                  </a:cubicBezTo>
                  <a:lnTo>
                    <a:pt x="30599" y="30076"/>
                  </a:lnTo>
                  <a:cubicBezTo>
                    <a:pt x="30575" y="30064"/>
                    <a:pt x="30575" y="30064"/>
                    <a:pt x="30563" y="30064"/>
                  </a:cubicBezTo>
                  <a:cubicBezTo>
                    <a:pt x="30563" y="30052"/>
                    <a:pt x="30552" y="30028"/>
                    <a:pt x="30540" y="30016"/>
                  </a:cubicBezTo>
                  <a:close/>
                  <a:moveTo>
                    <a:pt x="32683" y="29957"/>
                  </a:moveTo>
                  <a:lnTo>
                    <a:pt x="32683" y="29957"/>
                  </a:lnTo>
                  <a:cubicBezTo>
                    <a:pt x="32647" y="30004"/>
                    <a:pt x="32611" y="30028"/>
                    <a:pt x="32576" y="30076"/>
                  </a:cubicBezTo>
                  <a:cubicBezTo>
                    <a:pt x="32564" y="30052"/>
                    <a:pt x="32552" y="30028"/>
                    <a:pt x="32528" y="30016"/>
                  </a:cubicBezTo>
                  <a:cubicBezTo>
                    <a:pt x="32528" y="30016"/>
                    <a:pt x="32552" y="30016"/>
                    <a:pt x="32564" y="30004"/>
                  </a:cubicBezTo>
                  <a:cubicBezTo>
                    <a:pt x="32587" y="29992"/>
                    <a:pt x="32611" y="29992"/>
                    <a:pt x="32635" y="29968"/>
                  </a:cubicBezTo>
                  <a:cubicBezTo>
                    <a:pt x="32647" y="29968"/>
                    <a:pt x="32671" y="29968"/>
                    <a:pt x="32683" y="29957"/>
                  </a:cubicBezTo>
                  <a:close/>
                  <a:moveTo>
                    <a:pt x="33719" y="29552"/>
                  </a:moveTo>
                  <a:cubicBezTo>
                    <a:pt x="33778" y="29587"/>
                    <a:pt x="33838" y="29635"/>
                    <a:pt x="33897" y="29695"/>
                  </a:cubicBezTo>
                  <a:cubicBezTo>
                    <a:pt x="33981" y="29766"/>
                    <a:pt x="34016" y="29873"/>
                    <a:pt x="34052" y="29945"/>
                  </a:cubicBezTo>
                  <a:cubicBezTo>
                    <a:pt x="34064" y="30004"/>
                    <a:pt x="34076" y="30028"/>
                    <a:pt x="34076" y="30064"/>
                  </a:cubicBezTo>
                  <a:cubicBezTo>
                    <a:pt x="34028" y="30076"/>
                    <a:pt x="33992" y="30088"/>
                    <a:pt x="33957" y="30088"/>
                  </a:cubicBezTo>
                  <a:cubicBezTo>
                    <a:pt x="33897" y="29933"/>
                    <a:pt x="33814" y="29766"/>
                    <a:pt x="33730" y="29647"/>
                  </a:cubicBezTo>
                  <a:cubicBezTo>
                    <a:pt x="33719" y="29635"/>
                    <a:pt x="33707" y="29599"/>
                    <a:pt x="33695" y="29587"/>
                  </a:cubicBezTo>
                  <a:cubicBezTo>
                    <a:pt x="33707" y="29576"/>
                    <a:pt x="33707" y="29552"/>
                    <a:pt x="33719" y="29552"/>
                  </a:cubicBezTo>
                  <a:close/>
                  <a:moveTo>
                    <a:pt x="28266" y="30052"/>
                  </a:moveTo>
                  <a:cubicBezTo>
                    <a:pt x="28277" y="30064"/>
                    <a:pt x="28325" y="30076"/>
                    <a:pt x="28349" y="30076"/>
                  </a:cubicBezTo>
                  <a:cubicBezTo>
                    <a:pt x="28349" y="30088"/>
                    <a:pt x="28337" y="30111"/>
                    <a:pt x="28337" y="30111"/>
                  </a:cubicBezTo>
                  <a:cubicBezTo>
                    <a:pt x="28337" y="30111"/>
                    <a:pt x="28325" y="30111"/>
                    <a:pt x="28325" y="30088"/>
                  </a:cubicBezTo>
                  <a:cubicBezTo>
                    <a:pt x="28289" y="30076"/>
                    <a:pt x="28277" y="30064"/>
                    <a:pt x="28242" y="30052"/>
                  </a:cubicBezTo>
                  <a:close/>
                  <a:moveTo>
                    <a:pt x="30837" y="30076"/>
                  </a:moveTo>
                  <a:cubicBezTo>
                    <a:pt x="30849" y="30076"/>
                    <a:pt x="30861" y="30088"/>
                    <a:pt x="30861" y="30088"/>
                  </a:cubicBezTo>
                  <a:cubicBezTo>
                    <a:pt x="30849" y="30111"/>
                    <a:pt x="30849" y="30111"/>
                    <a:pt x="30837" y="30111"/>
                  </a:cubicBezTo>
                  <a:cubicBezTo>
                    <a:pt x="30825" y="30111"/>
                    <a:pt x="30825" y="30088"/>
                    <a:pt x="30802" y="30088"/>
                  </a:cubicBezTo>
                  <a:cubicBezTo>
                    <a:pt x="30825" y="30088"/>
                    <a:pt x="30825" y="30076"/>
                    <a:pt x="30837" y="30076"/>
                  </a:cubicBezTo>
                  <a:close/>
                  <a:moveTo>
                    <a:pt x="31623" y="29837"/>
                  </a:moveTo>
                  <a:cubicBezTo>
                    <a:pt x="31659" y="29849"/>
                    <a:pt x="31671" y="29873"/>
                    <a:pt x="31683" y="29897"/>
                  </a:cubicBezTo>
                  <a:cubicBezTo>
                    <a:pt x="31671" y="29933"/>
                    <a:pt x="31635" y="29957"/>
                    <a:pt x="31623" y="29992"/>
                  </a:cubicBezTo>
                  <a:lnTo>
                    <a:pt x="31623" y="30004"/>
                  </a:lnTo>
                  <a:lnTo>
                    <a:pt x="31564" y="29945"/>
                  </a:lnTo>
                  <a:cubicBezTo>
                    <a:pt x="31552" y="29934"/>
                    <a:pt x="31552" y="29912"/>
                    <a:pt x="31542" y="29909"/>
                  </a:cubicBezTo>
                  <a:lnTo>
                    <a:pt x="31542" y="29909"/>
                  </a:lnTo>
                  <a:cubicBezTo>
                    <a:pt x="31546" y="29921"/>
                    <a:pt x="31552" y="29933"/>
                    <a:pt x="31552" y="29933"/>
                  </a:cubicBezTo>
                  <a:cubicBezTo>
                    <a:pt x="31564" y="29957"/>
                    <a:pt x="31575" y="29980"/>
                    <a:pt x="31611" y="30004"/>
                  </a:cubicBezTo>
                  <a:cubicBezTo>
                    <a:pt x="31599" y="30052"/>
                    <a:pt x="31575" y="30076"/>
                    <a:pt x="31564" y="30111"/>
                  </a:cubicBezTo>
                  <a:cubicBezTo>
                    <a:pt x="31516" y="30064"/>
                    <a:pt x="31468" y="30028"/>
                    <a:pt x="31433" y="29992"/>
                  </a:cubicBezTo>
                  <a:cubicBezTo>
                    <a:pt x="31456" y="29957"/>
                    <a:pt x="31504" y="29933"/>
                    <a:pt x="31540" y="29897"/>
                  </a:cubicBezTo>
                  <a:cubicBezTo>
                    <a:pt x="31540" y="29900"/>
                    <a:pt x="31540" y="29903"/>
                    <a:pt x="31541" y="29907"/>
                  </a:cubicBezTo>
                  <a:lnTo>
                    <a:pt x="31541" y="29907"/>
                  </a:lnTo>
                  <a:cubicBezTo>
                    <a:pt x="31565" y="29885"/>
                    <a:pt x="31600" y="29872"/>
                    <a:pt x="31623" y="29837"/>
                  </a:cubicBezTo>
                  <a:close/>
                  <a:moveTo>
                    <a:pt x="29825" y="30088"/>
                  </a:moveTo>
                  <a:lnTo>
                    <a:pt x="29825" y="30111"/>
                  </a:lnTo>
                  <a:cubicBezTo>
                    <a:pt x="29801" y="30111"/>
                    <a:pt x="29790" y="30123"/>
                    <a:pt x="29778" y="30123"/>
                  </a:cubicBezTo>
                  <a:cubicBezTo>
                    <a:pt x="29754" y="30135"/>
                    <a:pt x="29730" y="30135"/>
                    <a:pt x="29706" y="30135"/>
                  </a:cubicBezTo>
                  <a:lnTo>
                    <a:pt x="29682" y="30123"/>
                  </a:lnTo>
                  <a:cubicBezTo>
                    <a:pt x="29730" y="30123"/>
                    <a:pt x="29778" y="30099"/>
                    <a:pt x="29825" y="30088"/>
                  </a:cubicBezTo>
                  <a:close/>
                  <a:moveTo>
                    <a:pt x="27861" y="30076"/>
                  </a:moveTo>
                  <a:lnTo>
                    <a:pt x="27873" y="30088"/>
                  </a:lnTo>
                  <a:cubicBezTo>
                    <a:pt x="27849" y="30111"/>
                    <a:pt x="27825" y="30135"/>
                    <a:pt x="27825" y="30171"/>
                  </a:cubicBezTo>
                  <a:lnTo>
                    <a:pt x="27813" y="30171"/>
                  </a:lnTo>
                  <a:lnTo>
                    <a:pt x="27801" y="30147"/>
                  </a:lnTo>
                  <a:cubicBezTo>
                    <a:pt x="27813" y="30123"/>
                    <a:pt x="27849" y="30088"/>
                    <a:pt x="27861" y="30076"/>
                  </a:cubicBezTo>
                  <a:close/>
                  <a:moveTo>
                    <a:pt x="30718" y="30147"/>
                  </a:moveTo>
                  <a:cubicBezTo>
                    <a:pt x="30718" y="30147"/>
                    <a:pt x="30730" y="30147"/>
                    <a:pt x="30742" y="30171"/>
                  </a:cubicBezTo>
                  <a:cubicBezTo>
                    <a:pt x="30718" y="30171"/>
                    <a:pt x="30718" y="30147"/>
                    <a:pt x="30706" y="30147"/>
                  </a:cubicBezTo>
                  <a:close/>
                  <a:moveTo>
                    <a:pt x="33528" y="29754"/>
                  </a:moveTo>
                  <a:lnTo>
                    <a:pt x="33540" y="29766"/>
                  </a:lnTo>
                  <a:cubicBezTo>
                    <a:pt x="33635" y="29849"/>
                    <a:pt x="33719" y="29968"/>
                    <a:pt x="33814" y="30123"/>
                  </a:cubicBezTo>
                  <a:cubicBezTo>
                    <a:pt x="33742" y="30135"/>
                    <a:pt x="33683" y="30171"/>
                    <a:pt x="33600" y="30183"/>
                  </a:cubicBezTo>
                  <a:cubicBezTo>
                    <a:pt x="33588" y="30123"/>
                    <a:pt x="33588" y="30076"/>
                    <a:pt x="33576" y="30016"/>
                  </a:cubicBezTo>
                  <a:cubicBezTo>
                    <a:pt x="33540" y="29945"/>
                    <a:pt x="33528" y="29849"/>
                    <a:pt x="33480" y="29790"/>
                  </a:cubicBezTo>
                  <a:cubicBezTo>
                    <a:pt x="33516" y="29778"/>
                    <a:pt x="33516" y="29766"/>
                    <a:pt x="33528" y="29754"/>
                  </a:cubicBezTo>
                  <a:close/>
                  <a:moveTo>
                    <a:pt x="27277" y="29933"/>
                  </a:moveTo>
                  <a:cubicBezTo>
                    <a:pt x="27289" y="29945"/>
                    <a:pt x="27289" y="29957"/>
                    <a:pt x="27313" y="29957"/>
                  </a:cubicBezTo>
                  <a:cubicBezTo>
                    <a:pt x="27337" y="29968"/>
                    <a:pt x="27349" y="29992"/>
                    <a:pt x="27384" y="30004"/>
                  </a:cubicBezTo>
                  <a:cubicBezTo>
                    <a:pt x="27408" y="30016"/>
                    <a:pt x="27444" y="30052"/>
                    <a:pt x="27468" y="30064"/>
                  </a:cubicBezTo>
                  <a:cubicBezTo>
                    <a:pt x="27456" y="30111"/>
                    <a:pt x="27432" y="30171"/>
                    <a:pt x="27408" y="30207"/>
                  </a:cubicBezTo>
                  <a:cubicBezTo>
                    <a:pt x="27373" y="30183"/>
                    <a:pt x="27313" y="30171"/>
                    <a:pt x="27265" y="30135"/>
                  </a:cubicBezTo>
                  <a:lnTo>
                    <a:pt x="27170" y="30088"/>
                  </a:lnTo>
                  <a:cubicBezTo>
                    <a:pt x="27206" y="30052"/>
                    <a:pt x="27218" y="30016"/>
                    <a:pt x="27253" y="29968"/>
                  </a:cubicBezTo>
                  <a:cubicBezTo>
                    <a:pt x="27265" y="29957"/>
                    <a:pt x="27265" y="29945"/>
                    <a:pt x="27277" y="29933"/>
                  </a:cubicBezTo>
                  <a:close/>
                  <a:moveTo>
                    <a:pt x="26622" y="29968"/>
                  </a:moveTo>
                  <a:cubicBezTo>
                    <a:pt x="26634" y="29968"/>
                    <a:pt x="26658" y="29968"/>
                    <a:pt x="26670" y="29992"/>
                  </a:cubicBezTo>
                  <a:lnTo>
                    <a:pt x="26622" y="29992"/>
                  </a:lnTo>
                  <a:cubicBezTo>
                    <a:pt x="26634" y="29992"/>
                    <a:pt x="26646" y="29992"/>
                    <a:pt x="26670" y="30004"/>
                  </a:cubicBezTo>
                  <a:cubicBezTo>
                    <a:pt x="26682" y="30004"/>
                    <a:pt x="26694" y="30016"/>
                    <a:pt x="26706" y="30016"/>
                  </a:cubicBezTo>
                  <a:cubicBezTo>
                    <a:pt x="26694" y="30076"/>
                    <a:pt x="26682" y="30135"/>
                    <a:pt x="26670" y="30183"/>
                  </a:cubicBezTo>
                  <a:cubicBezTo>
                    <a:pt x="26670" y="30195"/>
                    <a:pt x="26670" y="30207"/>
                    <a:pt x="26646" y="30230"/>
                  </a:cubicBezTo>
                  <a:cubicBezTo>
                    <a:pt x="26634" y="30230"/>
                    <a:pt x="26634" y="30230"/>
                    <a:pt x="26622" y="30207"/>
                  </a:cubicBezTo>
                  <a:cubicBezTo>
                    <a:pt x="26587" y="30195"/>
                    <a:pt x="26563" y="30195"/>
                    <a:pt x="26551" y="30183"/>
                  </a:cubicBezTo>
                  <a:cubicBezTo>
                    <a:pt x="26515" y="30174"/>
                    <a:pt x="26500" y="30172"/>
                    <a:pt x="26494" y="30171"/>
                  </a:cubicBezTo>
                  <a:lnTo>
                    <a:pt x="26494" y="30171"/>
                  </a:lnTo>
                  <a:cubicBezTo>
                    <a:pt x="26524" y="30115"/>
                    <a:pt x="26555" y="30059"/>
                    <a:pt x="26587" y="30004"/>
                  </a:cubicBezTo>
                  <a:cubicBezTo>
                    <a:pt x="26587" y="30004"/>
                    <a:pt x="26587" y="29992"/>
                    <a:pt x="26611" y="29992"/>
                  </a:cubicBezTo>
                  <a:lnTo>
                    <a:pt x="26622" y="29992"/>
                  </a:lnTo>
                  <a:lnTo>
                    <a:pt x="26622" y="29968"/>
                  </a:lnTo>
                  <a:close/>
                  <a:moveTo>
                    <a:pt x="27765" y="30183"/>
                  </a:moveTo>
                  <a:lnTo>
                    <a:pt x="27789" y="30195"/>
                  </a:lnTo>
                  <a:lnTo>
                    <a:pt x="27813" y="30230"/>
                  </a:lnTo>
                  <a:lnTo>
                    <a:pt x="27813" y="30242"/>
                  </a:lnTo>
                  <a:cubicBezTo>
                    <a:pt x="27801" y="30230"/>
                    <a:pt x="27789" y="30207"/>
                    <a:pt x="27754" y="30195"/>
                  </a:cubicBezTo>
                  <a:lnTo>
                    <a:pt x="27765" y="30183"/>
                  </a:lnTo>
                  <a:close/>
                  <a:moveTo>
                    <a:pt x="30349" y="30040"/>
                  </a:moveTo>
                  <a:cubicBezTo>
                    <a:pt x="30373" y="30111"/>
                    <a:pt x="30409" y="30147"/>
                    <a:pt x="30421" y="30195"/>
                  </a:cubicBezTo>
                  <a:cubicBezTo>
                    <a:pt x="30385" y="30207"/>
                    <a:pt x="30373" y="30230"/>
                    <a:pt x="30349" y="30242"/>
                  </a:cubicBezTo>
                  <a:cubicBezTo>
                    <a:pt x="30325" y="30230"/>
                    <a:pt x="30301" y="30230"/>
                    <a:pt x="30290" y="30207"/>
                  </a:cubicBezTo>
                  <a:cubicBezTo>
                    <a:pt x="30242" y="30183"/>
                    <a:pt x="30194" y="30171"/>
                    <a:pt x="30135" y="30135"/>
                  </a:cubicBezTo>
                  <a:cubicBezTo>
                    <a:pt x="30135" y="30135"/>
                    <a:pt x="30123" y="30135"/>
                    <a:pt x="30123" y="30123"/>
                  </a:cubicBezTo>
                  <a:cubicBezTo>
                    <a:pt x="30135" y="30123"/>
                    <a:pt x="30147" y="30123"/>
                    <a:pt x="30171" y="30099"/>
                  </a:cubicBezTo>
                  <a:cubicBezTo>
                    <a:pt x="30194" y="30123"/>
                    <a:pt x="30206" y="30135"/>
                    <a:pt x="30206" y="30135"/>
                  </a:cubicBezTo>
                  <a:cubicBezTo>
                    <a:pt x="30206" y="30135"/>
                    <a:pt x="30194" y="30123"/>
                    <a:pt x="30182" y="30088"/>
                  </a:cubicBezTo>
                  <a:cubicBezTo>
                    <a:pt x="30194" y="30088"/>
                    <a:pt x="30206" y="30088"/>
                    <a:pt x="30230" y="30076"/>
                  </a:cubicBezTo>
                  <a:cubicBezTo>
                    <a:pt x="30266" y="30064"/>
                    <a:pt x="30313" y="30064"/>
                    <a:pt x="30349" y="30040"/>
                  </a:cubicBezTo>
                  <a:close/>
                  <a:moveTo>
                    <a:pt x="31754" y="30016"/>
                  </a:moveTo>
                  <a:cubicBezTo>
                    <a:pt x="31802" y="30064"/>
                    <a:pt x="31849" y="30123"/>
                    <a:pt x="31873" y="30183"/>
                  </a:cubicBezTo>
                  <a:lnTo>
                    <a:pt x="31849" y="30242"/>
                  </a:lnTo>
                  <a:cubicBezTo>
                    <a:pt x="31802" y="30183"/>
                    <a:pt x="31742" y="30123"/>
                    <a:pt x="31695" y="30076"/>
                  </a:cubicBezTo>
                  <a:lnTo>
                    <a:pt x="31718" y="30064"/>
                  </a:lnTo>
                  <a:lnTo>
                    <a:pt x="31754" y="30016"/>
                  </a:lnTo>
                  <a:close/>
                  <a:moveTo>
                    <a:pt x="28158" y="30135"/>
                  </a:moveTo>
                  <a:cubicBezTo>
                    <a:pt x="28182" y="30171"/>
                    <a:pt x="28218" y="30183"/>
                    <a:pt x="28266" y="30195"/>
                  </a:cubicBezTo>
                  <a:cubicBezTo>
                    <a:pt x="28277" y="30195"/>
                    <a:pt x="28277" y="30207"/>
                    <a:pt x="28289" y="30207"/>
                  </a:cubicBezTo>
                  <a:lnTo>
                    <a:pt x="28242" y="30302"/>
                  </a:lnTo>
                  <a:cubicBezTo>
                    <a:pt x="28194" y="30266"/>
                    <a:pt x="28146" y="30230"/>
                    <a:pt x="28099" y="30195"/>
                  </a:cubicBezTo>
                  <a:lnTo>
                    <a:pt x="28158" y="30135"/>
                  </a:lnTo>
                  <a:close/>
                  <a:moveTo>
                    <a:pt x="30468" y="30266"/>
                  </a:moveTo>
                  <a:cubicBezTo>
                    <a:pt x="30480" y="30266"/>
                    <a:pt x="30480" y="30290"/>
                    <a:pt x="30480" y="30302"/>
                  </a:cubicBezTo>
                  <a:cubicBezTo>
                    <a:pt x="30468" y="30302"/>
                    <a:pt x="30444" y="30302"/>
                    <a:pt x="30444" y="30314"/>
                  </a:cubicBezTo>
                  <a:cubicBezTo>
                    <a:pt x="30432" y="30314"/>
                    <a:pt x="30432" y="30302"/>
                    <a:pt x="30421" y="30302"/>
                  </a:cubicBezTo>
                  <a:cubicBezTo>
                    <a:pt x="30432" y="30290"/>
                    <a:pt x="30444" y="30266"/>
                    <a:pt x="30468" y="30266"/>
                  </a:cubicBezTo>
                  <a:close/>
                  <a:moveTo>
                    <a:pt x="30919" y="30297"/>
                  </a:moveTo>
                  <a:cubicBezTo>
                    <a:pt x="30931" y="30303"/>
                    <a:pt x="30944" y="30305"/>
                    <a:pt x="30944" y="30314"/>
                  </a:cubicBezTo>
                  <a:lnTo>
                    <a:pt x="30919" y="30297"/>
                  </a:lnTo>
                  <a:close/>
                  <a:moveTo>
                    <a:pt x="33361" y="29957"/>
                  </a:moveTo>
                  <a:cubicBezTo>
                    <a:pt x="33397" y="29992"/>
                    <a:pt x="33421" y="30028"/>
                    <a:pt x="33457" y="30076"/>
                  </a:cubicBezTo>
                  <a:cubicBezTo>
                    <a:pt x="33480" y="30123"/>
                    <a:pt x="33516" y="30171"/>
                    <a:pt x="33528" y="30207"/>
                  </a:cubicBezTo>
                  <a:cubicBezTo>
                    <a:pt x="33421" y="30242"/>
                    <a:pt x="33338" y="30290"/>
                    <a:pt x="33242" y="30314"/>
                  </a:cubicBezTo>
                  <a:lnTo>
                    <a:pt x="33230" y="30123"/>
                  </a:lnTo>
                  <a:cubicBezTo>
                    <a:pt x="33242" y="30123"/>
                    <a:pt x="33242" y="30111"/>
                    <a:pt x="33266" y="30088"/>
                  </a:cubicBezTo>
                  <a:cubicBezTo>
                    <a:pt x="33290" y="30052"/>
                    <a:pt x="33338" y="30004"/>
                    <a:pt x="33361" y="29957"/>
                  </a:cubicBezTo>
                  <a:close/>
                  <a:moveTo>
                    <a:pt x="26968" y="30147"/>
                  </a:moveTo>
                  <a:cubicBezTo>
                    <a:pt x="26968" y="30183"/>
                    <a:pt x="26956" y="30207"/>
                    <a:pt x="26956" y="30230"/>
                  </a:cubicBezTo>
                  <a:cubicBezTo>
                    <a:pt x="26956" y="30254"/>
                    <a:pt x="26932" y="30290"/>
                    <a:pt x="26932" y="30314"/>
                  </a:cubicBezTo>
                  <a:cubicBezTo>
                    <a:pt x="26928" y="30318"/>
                    <a:pt x="26924" y="30319"/>
                    <a:pt x="26920" y="30319"/>
                  </a:cubicBezTo>
                  <a:cubicBezTo>
                    <a:pt x="26912" y="30319"/>
                    <a:pt x="26904" y="30314"/>
                    <a:pt x="26896" y="30314"/>
                  </a:cubicBezTo>
                  <a:cubicBezTo>
                    <a:pt x="26908" y="30302"/>
                    <a:pt x="26908" y="30266"/>
                    <a:pt x="26920" y="30254"/>
                  </a:cubicBezTo>
                  <a:cubicBezTo>
                    <a:pt x="26932" y="30230"/>
                    <a:pt x="26956" y="30195"/>
                    <a:pt x="26968" y="30147"/>
                  </a:cubicBezTo>
                  <a:close/>
                  <a:moveTo>
                    <a:pt x="31671" y="30111"/>
                  </a:moveTo>
                  <a:cubicBezTo>
                    <a:pt x="31718" y="30171"/>
                    <a:pt x="31754" y="30230"/>
                    <a:pt x="31802" y="30302"/>
                  </a:cubicBezTo>
                  <a:cubicBezTo>
                    <a:pt x="31802" y="30314"/>
                    <a:pt x="31814" y="30314"/>
                    <a:pt x="31814" y="30326"/>
                  </a:cubicBezTo>
                  <a:cubicBezTo>
                    <a:pt x="31754" y="30266"/>
                    <a:pt x="31683" y="30207"/>
                    <a:pt x="31623" y="30147"/>
                  </a:cubicBezTo>
                  <a:lnTo>
                    <a:pt x="31671" y="30111"/>
                  </a:lnTo>
                  <a:close/>
                  <a:moveTo>
                    <a:pt x="25920" y="29647"/>
                  </a:moveTo>
                  <a:lnTo>
                    <a:pt x="25884" y="29826"/>
                  </a:lnTo>
                  <a:cubicBezTo>
                    <a:pt x="25837" y="30016"/>
                    <a:pt x="25801" y="30195"/>
                    <a:pt x="25789" y="30361"/>
                  </a:cubicBezTo>
                  <a:cubicBezTo>
                    <a:pt x="25777" y="30361"/>
                    <a:pt x="25741" y="30361"/>
                    <a:pt x="25729" y="30349"/>
                  </a:cubicBezTo>
                  <a:cubicBezTo>
                    <a:pt x="25682" y="30326"/>
                    <a:pt x="25658" y="30326"/>
                    <a:pt x="25610" y="30326"/>
                  </a:cubicBezTo>
                  <a:lnTo>
                    <a:pt x="25587" y="30326"/>
                  </a:lnTo>
                  <a:cubicBezTo>
                    <a:pt x="25622" y="30183"/>
                    <a:pt x="25682" y="30028"/>
                    <a:pt x="25777" y="29885"/>
                  </a:cubicBezTo>
                  <a:cubicBezTo>
                    <a:pt x="25825" y="29790"/>
                    <a:pt x="25884" y="29718"/>
                    <a:pt x="25920" y="29647"/>
                  </a:cubicBezTo>
                  <a:close/>
                  <a:moveTo>
                    <a:pt x="27206" y="30254"/>
                  </a:moveTo>
                  <a:cubicBezTo>
                    <a:pt x="27218" y="30254"/>
                    <a:pt x="27230" y="30266"/>
                    <a:pt x="27230" y="30266"/>
                  </a:cubicBezTo>
                  <a:cubicBezTo>
                    <a:pt x="27277" y="30314"/>
                    <a:pt x="27313" y="30326"/>
                    <a:pt x="27349" y="30361"/>
                  </a:cubicBezTo>
                  <a:cubicBezTo>
                    <a:pt x="27349" y="30361"/>
                    <a:pt x="27349" y="30373"/>
                    <a:pt x="27337" y="30373"/>
                  </a:cubicBezTo>
                  <a:cubicBezTo>
                    <a:pt x="27289" y="30349"/>
                    <a:pt x="27265" y="30302"/>
                    <a:pt x="27218" y="30266"/>
                  </a:cubicBezTo>
                  <a:lnTo>
                    <a:pt x="27206" y="30254"/>
                  </a:lnTo>
                  <a:close/>
                  <a:moveTo>
                    <a:pt x="23086" y="30373"/>
                  </a:moveTo>
                  <a:cubicBezTo>
                    <a:pt x="23086" y="30373"/>
                    <a:pt x="23090" y="30375"/>
                    <a:pt x="23098" y="30378"/>
                  </a:cubicBezTo>
                  <a:lnTo>
                    <a:pt x="23098" y="30378"/>
                  </a:lnTo>
                  <a:cubicBezTo>
                    <a:pt x="23090" y="30375"/>
                    <a:pt x="23086" y="30373"/>
                    <a:pt x="23086" y="30373"/>
                  </a:cubicBezTo>
                  <a:close/>
                  <a:moveTo>
                    <a:pt x="25968" y="30171"/>
                  </a:moveTo>
                  <a:cubicBezTo>
                    <a:pt x="25944" y="30242"/>
                    <a:pt x="25920" y="30326"/>
                    <a:pt x="25908" y="30409"/>
                  </a:cubicBezTo>
                  <a:cubicBezTo>
                    <a:pt x="25908" y="30385"/>
                    <a:pt x="25908" y="30385"/>
                    <a:pt x="25896" y="30385"/>
                  </a:cubicBezTo>
                  <a:cubicBezTo>
                    <a:pt x="25920" y="30314"/>
                    <a:pt x="25944" y="30242"/>
                    <a:pt x="25968" y="30171"/>
                  </a:cubicBezTo>
                  <a:close/>
                  <a:moveTo>
                    <a:pt x="27694" y="30254"/>
                  </a:moveTo>
                  <a:lnTo>
                    <a:pt x="27742" y="30302"/>
                  </a:lnTo>
                  <a:lnTo>
                    <a:pt x="27765" y="30326"/>
                  </a:lnTo>
                  <a:cubicBezTo>
                    <a:pt x="27765" y="30361"/>
                    <a:pt x="27754" y="30385"/>
                    <a:pt x="27754" y="30409"/>
                  </a:cubicBezTo>
                  <a:cubicBezTo>
                    <a:pt x="27742" y="30385"/>
                    <a:pt x="27706" y="30373"/>
                    <a:pt x="27694" y="30361"/>
                  </a:cubicBezTo>
                  <a:cubicBezTo>
                    <a:pt x="27682" y="30349"/>
                    <a:pt x="27646" y="30349"/>
                    <a:pt x="27634" y="30326"/>
                  </a:cubicBezTo>
                  <a:cubicBezTo>
                    <a:pt x="27646" y="30302"/>
                    <a:pt x="27682" y="30266"/>
                    <a:pt x="27694" y="30254"/>
                  </a:cubicBezTo>
                  <a:close/>
                  <a:moveTo>
                    <a:pt x="30682" y="30326"/>
                  </a:moveTo>
                  <a:cubicBezTo>
                    <a:pt x="30706" y="30349"/>
                    <a:pt x="30730" y="30361"/>
                    <a:pt x="30742" y="30373"/>
                  </a:cubicBezTo>
                  <a:cubicBezTo>
                    <a:pt x="30766" y="30385"/>
                    <a:pt x="30766" y="30385"/>
                    <a:pt x="30766" y="30409"/>
                  </a:cubicBezTo>
                  <a:lnTo>
                    <a:pt x="30730" y="30409"/>
                  </a:lnTo>
                  <a:cubicBezTo>
                    <a:pt x="30718" y="30385"/>
                    <a:pt x="30718" y="30385"/>
                    <a:pt x="30706" y="30361"/>
                  </a:cubicBezTo>
                  <a:cubicBezTo>
                    <a:pt x="30706" y="30349"/>
                    <a:pt x="30682" y="30326"/>
                    <a:pt x="30671" y="30326"/>
                  </a:cubicBezTo>
                  <a:close/>
                  <a:moveTo>
                    <a:pt x="31968" y="30326"/>
                  </a:moveTo>
                  <a:cubicBezTo>
                    <a:pt x="31980" y="30361"/>
                    <a:pt x="31980" y="30373"/>
                    <a:pt x="31992" y="30409"/>
                  </a:cubicBezTo>
                  <a:lnTo>
                    <a:pt x="31956" y="30361"/>
                  </a:lnTo>
                  <a:lnTo>
                    <a:pt x="31968" y="30326"/>
                  </a:lnTo>
                  <a:close/>
                  <a:moveTo>
                    <a:pt x="28039" y="30266"/>
                  </a:moveTo>
                  <a:cubicBezTo>
                    <a:pt x="28087" y="30326"/>
                    <a:pt x="28146" y="30373"/>
                    <a:pt x="28182" y="30421"/>
                  </a:cubicBezTo>
                  <a:cubicBezTo>
                    <a:pt x="28158" y="30397"/>
                    <a:pt x="28123" y="30373"/>
                    <a:pt x="28111" y="30361"/>
                  </a:cubicBezTo>
                  <a:cubicBezTo>
                    <a:pt x="28087" y="30326"/>
                    <a:pt x="28051" y="30314"/>
                    <a:pt x="28027" y="30290"/>
                  </a:cubicBezTo>
                  <a:lnTo>
                    <a:pt x="28039" y="30266"/>
                  </a:lnTo>
                  <a:close/>
                  <a:moveTo>
                    <a:pt x="33088" y="30326"/>
                  </a:moveTo>
                  <a:lnTo>
                    <a:pt x="33111" y="30373"/>
                  </a:lnTo>
                  <a:lnTo>
                    <a:pt x="33028" y="30421"/>
                  </a:lnTo>
                  <a:cubicBezTo>
                    <a:pt x="33052" y="30385"/>
                    <a:pt x="33064" y="30361"/>
                    <a:pt x="33088" y="30326"/>
                  </a:cubicBezTo>
                  <a:close/>
                  <a:moveTo>
                    <a:pt x="26325" y="29861"/>
                  </a:moveTo>
                  <a:cubicBezTo>
                    <a:pt x="26337" y="29861"/>
                    <a:pt x="26361" y="29885"/>
                    <a:pt x="26384" y="29885"/>
                  </a:cubicBezTo>
                  <a:cubicBezTo>
                    <a:pt x="26396" y="29885"/>
                    <a:pt x="26396" y="29885"/>
                    <a:pt x="26408" y="29897"/>
                  </a:cubicBezTo>
                  <a:cubicBezTo>
                    <a:pt x="26325" y="30088"/>
                    <a:pt x="26277" y="30302"/>
                    <a:pt x="26253" y="30469"/>
                  </a:cubicBezTo>
                  <a:cubicBezTo>
                    <a:pt x="26194" y="30445"/>
                    <a:pt x="26122" y="30433"/>
                    <a:pt x="26063" y="30421"/>
                  </a:cubicBezTo>
                  <a:cubicBezTo>
                    <a:pt x="26039" y="30421"/>
                    <a:pt x="26027" y="30421"/>
                    <a:pt x="26015" y="30397"/>
                  </a:cubicBezTo>
                  <a:cubicBezTo>
                    <a:pt x="26087" y="30242"/>
                    <a:pt x="26194" y="30052"/>
                    <a:pt x="26325" y="29861"/>
                  </a:cubicBezTo>
                  <a:close/>
                  <a:moveTo>
                    <a:pt x="27968" y="30361"/>
                  </a:moveTo>
                  <a:lnTo>
                    <a:pt x="27968" y="30361"/>
                  </a:lnTo>
                  <a:cubicBezTo>
                    <a:pt x="27992" y="30373"/>
                    <a:pt x="28027" y="30409"/>
                    <a:pt x="28039" y="30433"/>
                  </a:cubicBezTo>
                  <a:lnTo>
                    <a:pt x="28087" y="30480"/>
                  </a:lnTo>
                  <a:lnTo>
                    <a:pt x="28087" y="30480"/>
                  </a:lnTo>
                  <a:lnTo>
                    <a:pt x="28004" y="30409"/>
                  </a:lnTo>
                  <a:lnTo>
                    <a:pt x="27968" y="30361"/>
                  </a:lnTo>
                  <a:close/>
                  <a:moveTo>
                    <a:pt x="35291" y="30429"/>
                  </a:moveTo>
                  <a:lnTo>
                    <a:pt x="35291" y="30429"/>
                  </a:lnTo>
                  <a:cubicBezTo>
                    <a:pt x="35305" y="30439"/>
                    <a:pt x="35318" y="30457"/>
                    <a:pt x="35326" y="30480"/>
                  </a:cubicBezTo>
                  <a:lnTo>
                    <a:pt x="35326" y="30480"/>
                  </a:lnTo>
                  <a:cubicBezTo>
                    <a:pt x="35312" y="30459"/>
                    <a:pt x="35302" y="30442"/>
                    <a:pt x="35291" y="30429"/>
                  </a:cubicBezTo>
                  <a:close/>
                  <a:moveTo>
                    <a:pt x="35004" y="30373"/>
                  </a:moveTo>
                  <a:cubicBezTo>
                    <a:pt x="35016" y="30397"/>
                    <a:pt x="35028" y="30433"/>
                    <a:pt x="35064" y="30469"/>
                  </a:cubicBezTo>
                  <a:cubicBezTo>
                    <a:pt x="35016" y="30480"/>
                    <a:pt x="34993" y="30480"/>
                    <a:pt x="34969" y="30480"/>
                  </a:cubicBezTo>
                  <a:lnTo>
                    <a:pt x="34933" y="30385"/>
                  </a:lnTo>
                  <a:cubicBezTo>
                    <a:pt x="34957" y="30385"/>
                    <a:pt x="34969" y="30385"/>
                    <a:pt x="35004" y="30373"/>
                  </a:cubicBezTo>
                  <a:close/>
                  <a:moveTo>
                    <a:pt x="28527" y="30504"/>
                  </a:moveTo>
                  <a:cubicBezTo>
                    <a:pt x="28533" y="30516"/>
                    <a:pt x="28533" y="30522"/>
                    <a:pt x="28532" y="30522"/>
                  </a:cubicBezTo>
                  <a:cubicBezTo>
                    <a:pt x="28530" y="30522"/>
                    <a:pt x="28527" y="30516"/>
                    <a:pt x="28527" y="30504"/>
                  </a:cubicBezTo>
                  <a:close/>
                  <a:moveTo>
                    <a:pt x="27099" y="30254"/>
                  </a:moveTo>
                  <a:cubicBezTo>
                    <a:pt x="27111" y="30290"/>
                    <a:pt x="27146" y="30314"/>
                    <a:pt x="27170" y="30326"/>
                  </a:cubicBezTo>
                  <a:cubicBezTo>
                    <a:pt x="27206" y="30361"/>
                    <a:pt x="27253" y="30409"/>
                    <a:pt x="27277" y="30445"/>
                  </a:cubicBezTo>
                  <a:lnTo>
                    <a:pt x="27301" y="30480"/>
                  </a:lnTo>
                  <a:cubicBezTo>
                    <a:pt x="27301" y="30492"/>
                    <a:pt x="27289" y="30504"/>
                    <a:pt x="27289" y="30528"/>
                  </a:cubicBezTo>
                  <a:cubicBezTo>
                    <a:pt x="27277" y="30504"/>
                    <a:pt x="27265" y="30504"/>
                    <a:pt x="27242" y="30492"/>
                  </a:cubicBezTo>
                  <a:cubicBezTo>
                    <a:pt x="27206" y="30469"/>
                    <a:pt x="27158" y="30445"/>
                    <a:pt x="27111" y="30421"/>
                  </a:cubicBezTo>
                  <a:cubicBezTo>
                    <a:pt x="27087" y="30409"/>
                    <a:pt x="27063" y="30385"/>
                    <a:pt x="27039" y="30385"/>
                  </a:cubicBezTo>
                  <a:cubicBezTo>
                    <a:pt x="27051" y="30361"/>
                    <a:pt x="27063" y="30326"/>
                    <a:pt x="27087" y="30290"/>
                  </a:cubicBezTo>
                  <a:cubicBezTo>
                    <a:pt x="27087" y="30266"/>
                    <a:pt x="27099" y="30266"/>
                    <a:pt x="27099" y="30254"/>
                  </a:cubicBezTo>
                  <a:close/>
                  <a:moveTo>
                    <a:pt x="36445" y="30207"/>
                  </a:moveTo>
                  <a:cubicBezTo>
                    <a:pt x="36493" y="30302"/>
                    <a:pt x="36552" y="30385"/>
                    <a:pt x="36612" y="30492"/>
                  </a:cubicBezTo>
                  <a:cubicBezTo>
                    <a:pt x="36612" y="30492"/>
                    <a:pt x="36624" y="30504"/>
                    <a:pt x="36624" y="30528"/>
                  </a:cubicBezTo>
                  <a:lnTo>
                    <a:pt x="36552" y="30528"/>
                  </a:lnTo>
                  <a:cubicBezTo>
                    <a:pt x="36540" y="30480"/>
                    <a:pt x="36505" y="30421"/>
                    <a:pt x="36493" y="30373"/>
                  </a:cubicBezTo>
                  <a:cubicBezTo>
                    <a:pt x="36457" y="30326"/>
                    <a:pt x="36445" y="30278"/>
                    <a:pt x="36421" y="30242"/>
                  </a:cubicBezTo>
                  <a:lnTo>
                    <a:pt x="36421" y="30230"/>
                  </a:lnTo>
                  <a:cubicBezTo>
                    <a:pt x="36421" y="30207"/>
                    <a:pt x="36433" y="30207"/>
                    <a:pt x="36445" y="30207"/>
                  </a:cubicBezTo>
                  <a:close/>
                  <a:moveTo>
                    <a:pt x="27908" y="30480"/>
                  </a:moveTo>
                  <a:lnTo>
                    <a:pt x="27920" y="30492"/>
                  </a:lnTo>
                  <a:cubicBezTo>
                    <a:pt x="27932" y="30504"/>
                    <a:pt x="27932" y="30528"/>
                    <a:pt x="27944" y="30540"/>
                  </a:cubicBezTo>
                  <a:cubicBezTo>
                    <a:pt x="27932" y="30528"/>
                    <a:pt x="27908" y="30504"/>
                    <a:pt x="27885" y="30492"/>
                  </a:cubicBezTo>
                  <a:cubicBezTo>
                    <a:pt x="27885" y="30492"/>
                    <a:pt x="27885" y="30480"/>
                    <a:pt x="27908" y="30480"/>
                  </a:cubicBezTo>
                  <a:close/>
                  <a:moveTo>
                    <a:pt x="35659" y="30349"/>
                  </a:moveTo>
                  <a:lnTo>
                    <a:pt x="35659" y="30349"/>
                  </a:lnTo>
                  <a:cubicBezTo>
                    <a:pt x="35671" y="30361"/>
                    <a:pt x="35683" y="30385"/>
                    <a:pt x="35707" y="30409"/>
                  </a:cubicBezTo>
                  <a:cubicBezTo>
                    <a:pt x="35731" y="30445"/>
                    <a:pt x="35778" y="30492"/>
                    <a:pt x="35790" y="30540"/>
                  </a:cubicBezTo>
                  <a:cubicBezTo>
                    <a:pt x="35778" y="30540"/>
                    <a:pt x="35766" y="30552"/>
                    <a:pt x="35766" y="30552"/>
                  </a:cubicBezTo>
                  <a:cubicBezTo>
                    <a:pt x="35731" y="30480"/>
                    <a:pt x="35683" y="30409"/>
                    <a:pt x="35659" y="30349"/>
                  </a:cubicBezTo>
                  <a:close/>
                  <a:moveTo>
                    <a:pt x="34314" y="30504"/>
                  </a:moveTo>
                  <a:lnTo>
                    <a:pt x="34314" y="30504"/>
                  </a:lnTo>
                  <a:cubicBezTo>
                    <a:pt x="34328" y="30519"/>
                    <a:pt x="34338" y="30538"/>
                    <a:pt x="34347" y="30561"/>
                  </a:cubicBezTo>
                  <a:lnTo>
                    <a:pt x="34347" y="30561"/>
                  </a:lnTo>
                  <a:cubicBezTo>
                    <a:pt x="34326" y="30539"/>
                    <a:pt x="34325" y="30527"/>
                    <a:pt x="34314" y="30504"/>
                  </a:cubicBezTo>
                  <a:close/>
                  <a:moveTo>
                    <a:pt x="28575" y="30433"/>
                  </a:moveTo>
                  <a:cubicBezTo>
                    <a:pt x="28623" y="30469"/>
                    <a:pt x="28647" y="30492"/>
                    <a:pt x="28694" y="30540"/>
                  </a:cubicBezTo>
                  <a:lnTo>
                    <a:pt x="28694" y="30552"/>
                  </a:lnTo>
                  <a:cubicBezTo>
                    <a:pt x="28658" y="30552"/>
                    <a:pt x="28635" y="30564"/>
                    <a:pt x="28623" y="30564"/>
                  </a:cubicBezTo>
                  <a:cubicBezTo>
                    <a:pt x="28587" y="30552"/>
                    <a:pt x="28575" y="30540"/>
                    <a:pt x="28527" y="30504"/>
                  </a:cubicBezTo>
                  <a:cubicBezTo>
                    <a:pt x="28539" y="30480"/>
                    <a:pt x="28563" y="30469"/>
                    <a:pt x="28575" y="30433"/>
                  </a:cubicBezTo>
                  <a:close/>
                  <a:moveTo>
                    <a:pt x="35445" y="30314"/>
                  </a:moveTo>
                  <a:cubicBezTo>
                    <a:pt x="35469" y="30349"/>
                    <a:pt x="35493" y="30373"/>
                    <a:pt x="35528" y="30421"/>
                  </a:cubicBezTo>
                  <a:cubicBezTo>
                    <a:pt x="35552" y="30469"/>
                    <a:pt x="35588" y="30504"/>
                    <a:pt x="35612" y="30564"/>
                  </a:cubicBezTo>
                  <a:lnTo>
                    <a:pt x="35528" y="30528"/>
                  </a:lnTo>
                  <a:cubicBezTo>
                    <a:pt x="35493" y="30445"/>
                    <a:pt x="35445" y="30373"/>
                    <a:pt x="35421" y="30314"/>
                  </a:cubicBezTo>
                  <a:close/>
                  <a:moveTo>
                    <a:pt x="26494" y="30172"/>
                  </a:moveTo>
                  <a:lnTo>
                    <a:pt x="26551" y="30195"/>
                  </a:lnTo>
                  <a:cubicBezTo>
                    <a:pt x="26563" y="30207"/>
                    <a:pt x="26587" y="30207"/>
                    <a:pt x="26622" y="30230"/>
                  </a:cubicBezTo>
                  <a:cubicBezTo>
                    <a:pt x="26634" y="30230"/>
                    <a:pt x="26634" y="30242"/>
                    <a:pt x="26646" y="30242"/>
                  </a:cubicBezTo>
                  <a:cubicBezTo>
                    <a:pt x="26658" y="30361"/>
                    <a:pt x="26634" y="30480"/>
                    <a:pt x="26622" y="30588"/>
                  </a:cubicBezTo>
                  <a:lnTo>
                    <a:pt x="26611" y="30588"/>
                  </a:lnTo>
                  <a:cubicBezTo>
                    <a:pt x="26587" y="30552"/>
                    <a:pt x="26587" y="30528"/>
                    <a:pt x="26587" y="30528"/>
                  </a:cubicBezTo>
                  <a:lnTo>
                    <a:pt x="26587" y="30588"/>
                  </a:lnTo>
                  <a:cubicBezTo>
                    <a:pt x="26551" y="30564"/>
                    <a:pt x="26503" y="30552"/>
                    <a:pt x="26444" y="30540"/>
                  </a:cubicBezTo>
                  <a:lnTo>
                    <a:pt x="26432" y="30528"/>
                  </a:lnTo>
                  <a:lnTo>
                    <a:pt x="26432" y="30540"/>
                  </a:lnTo>
                  <a:cubicBezTo>
                    <a:pt x="26396" y="30528"/>
                    <a:pt x="26372" y="30528"/>
                    <a:pt x="26337" y="30504"/>
                  </a:cubicBezTo>
                  <a:cubicBezTo>
                    <a:pt x="26377" y="30401"/>
                    <a:pt x="26433" y="30286"/>
                    <a:pt x="26494" y="30172"/>
                  </a:cubicBezTo>
                  <a:close/>
                  <a:moveTo>
                    <a:pt x="34350" y="30570"/>
                  </a:moveTo>
                  <a:cubicBezTo>
                    <a:pt x="34353" y="30579"/>
                    <a:pt x="34356" y="30588"/>
                    <a:pt x="34358" y="30598"/>
                  </a:cubicBezTo>
                  <a:lnTo>
                    <a:pt x="34358" y="30598"/>
                  </a:lnTo>
                  <a:cubicBezTo>
                    <a:pt x="34355" y="30591"/>
                    <a:pt x="34351" y="30582"/>
                    <a:pt x="34350" y="30570"/>
                  </a:cubicBezTo>
                  <a:close/>
                  <a:moveTo>
                    <a:pt x="34493" y="30480"/>
                  </a:moveTo>
                  <a:lnTo>
                    <a:pt x="34493" y="30480"/>
                  </a:lnTo>
                  <a:cubicBezTo>
                    <a:pt x="34516" y="30504"/>
                    <a:pt x="34528" y="30540"/>
                    <a:pt x="34552" y="30564"/>
                  </a:cubicBezTo>
                  <a:cubicBezTo>
                    <a:pt x="34552" y="30564"/>
                    <a:pt x="34576" y="30588"/>
                    <a:pt x="34576" y="30599"/>
                  </a:cubicBezTo>
                  <a:lnTo>
                    <a:pt x="34540" y="30599"/>
                  </a:lnTo>
                  <a:cubicBezTo>
                    <a:pt x="34528" y="30552"/>
                    <a:pt x="34516" y="30504"/>
                    <a:pt x="34493" y="30480"/>
                  </a:cubicBezTo>
                  <a:close/>
                  <a:moveTo>
                    <a:pt x="25599" y="30588"/>
                  </a:moveTo>
                  <a:lnTo>
                    <a:pt x="25646" y="30623"/>
                  </a:lnTo>
                  <a:lnTo>
                    <a:pt x="25646" y="30604"/>
                  </a:lnTo>
                  <a:lnTo>
                    <a:pt x="25646" y="30604"/>
                  </a:lnTo>
                  <a:cubicBezTo>
                    <a:pt x="25648" y="30605"/>
                    <a:pt x="25650" y="30606"/>
                    <a:pt x="25652" y="30608"/>
                  </a:cubicBezTo>
                  <a:lnTo>
                    <a:pt x="25652" y="30608"/>
                  </a:lnTo>
                  <a:lnTo>
                    <a:pt x="25646" y="30599"/>
                  </a:lnTo>
                  <a:lnTo>
                    <a:pt x="25646" y="30604"/>
                  </a:lnTo>
                  <a:lnTo>
                    <a:pt x="25646" y="30604"/>
                  </a:lnTo>
                  <a:cubicBezTo>
                    <a:pt x="25617" y="30588"/>
                    <a:pt x="25599" y="30588"/>
                    <a:pt x="25599" y="30588"/>
                  </a:cubicBezTo>
                  <a:close/>
                  <a:moveTo>
                    <a:pt x="34826" y="30564"/>
                  </a:moveTo>
                  <a:lnTo>
                    <a:pt x="34826" y="30564"/>
                  </a:lnTo>
                  <a:cubicBezTo>
                    <a:pt x="34838" y="30588"/>
                    <a:pt x="34850" y="30611"/>
                    <a:pt x="34873" y="30623"/>
                  </a:cubicBezTo>
                  <a:lnTo>
                    <a:pt x="34850" y="30623"/>
                  </a:lnTo>
                  <a:cubicBezTo>
                    <a:pt x="34850" y="30611"/>
                    <a:pt x="34838" y="30599"/>
                    <a:pt x="34826" y="30564"/>
                  </a:cubicBezTo>
                  <a:close/>
                  <a:moveTo>
                    <a:pt x="36076" y="30254"/>
                  </a:moveTo>
                  <a:lnTo>
                    <a:pt x="36076" y="30254"/>
                  </a:lnTo>
                  <a:cubicBezTo>
                    <a:pt x="36183" y="30349"/>
                    <a:pt x="36314" y="30480"/>
                    <a:pt x="36457" y="30623"/>
                  </a:cubicBezTo>
                  <a:lnTo>
                    <a:pt x="36386" y="30623"/>
                  </a:lnTo>
                  <a:cubicBezTo>
                    <a:pt x="36386" y="30623"/>
                    <a:pt x="36374" y="30623"/>
                    <a:pt x="36362" y="30611"/>
                  </a:cubicBezTo>
                  <a:cubicBezTo>
                    <a:pt x="36338" y="30611"/>
                    <a:pt x="36314" y="30588"/>
                    <a:pt x="36267" y="30564"/>
                  </a:cubicBezTo>
                  <a:cubicBezTo>
                    <a:pt x="36243" y="30552"/>
                    <a:pt x="36207" y="30540"/>
                    <a:pt x="36183" y="30540"/>
                  </a:cubicBezTo>
                  <a:cubicBezTo>
                    <a:pt x="36147" y="30433"/>
                    <a:pt x="36100" y="30326"/>
                    <a:pt x="36076" y="30254"/>
                  </a:cubicBezTo>
                  <a:close/>
                  <a:moveTo>
                    <a:pt x="36683" y="30195"/>
                  </a:moveTo>
                  <a:cubicBezTo>
                    <a:pt x="36683" y="30207"/>
                    <a:pt x="36695" y="30207"/>
                    <a:pt x="36695" y="30230"/>
                  </a:cubicBezTo>
                  <a:cubicBezTo>
                    <a:pt x="36790" y="30349"/>
                    <a:pt x="36909" y="30492"/>
                    <a:pt x="37040" y="30623"/>
                  </a:cubicBezTo>
                  <a:cubicBezTo>
                    <a:pt x="36969" y="30599"/>
                    <a:pt x="36874" y="30552"/>
                    <a:pt x="36790" y="30540"/>
                  </a:cubicBezTo>
                  <a:lnTo>
                    <a:pt x="36778" y="30540"/>
                  </a:lnTo>
                  <a:cubicBezTo>
                    <a:pt x="36755" y="30504"/>
                    <a:pt x="36743" y="30457"/>
                    <a:pt x="36731" y="30433"/>
                  </a:cubicBezTo>
                  <a:cubicBezTo>
                    <a:pt x="36683" y="30361"/>
                    <a:pt x="36659" y="30266"/>
                    <a:pt x="36612" y="30195"/>
                  </a:cubicBezTo>
                  <a:close/>
                  <a:moveTo>
                    <a:pt x="27182" y="30599"/>
                  </a:moveTo>
                  <a:cubicBezTo>
                    <a:pt x="27182" y="30600"/>
                    <a:pt x="27182" y="30623"/>
                    <a:pt x="27206" y="30659"/>
                  </a:cubicBezTo>
                  <a:cubicBezTo>
                    <a:pt x="27182" y="30612"/>
                    <a:pt x="27182" y="30600"/>
                    <a:pt x="27182" y="30599"/>
                  </a:cubicBezTo>
                  <a:close/>
                  <a:moveTo>
                    <a:pt x="35802" y="30599"/>
                  </a:moveTo>
                  <a:cubicBezTo>
                    <a:pt x="35838" y="30599"/>
                    <a:pt x="35850" y="30611"/>
                    <a:pt x="35886" y="30623"/>
                  </a:cubicBezTo>
                  <a:cubicBezTo>
                    <a:pt x="35886" y="30647"/>
                    <a:pt x="35897" y="30647"/>
                    <a:pt x="35897" y="30659"/>
                  </a:cubicBezTo>
                  <a:cubicBezTo>
                    <a:pt x="35862" y="30659"/>
                    <a:pt x="35838" y="30659"/>
                    <a:pt x="35826" y="30671"/>
                  </a:cubicBezTo>
                  <a:cubicBezTo>
                    <a:pt x="35802" y="30647"/>
                    <a:pt x="35802" y="30623"/>
                    <a:pt x="35790" y="30599"/>
                  </a:cubicBezTo>
                  <a:close/>
                  <a:moveTo>
                    <a:pt x="37267" y="30349"/>
                  </a:moveTo>
                  <a:lnTo>
                    <a:pt x="37267" y="30349"/>
                  </a:lnTo>
                  <a:cubicBezTo>
                    <a:pt x="37314" y="30385"/>
                    <a:pt x="37350" y="30421"/>
                    <a:pt x="37398" y="30469"/>
                  </a:cubicBezTo>
                  <a:cubicBezTo>
                    <a:pt x="37445" y="30504"/>
                    <a:pt x="37505" y="30552"/>
                    <a:pt x="37552" y="30611"/>
                  </a:cubicBezTo>
                  <a:lnTo>
                    <a:pt x="37600" y="30671"/>
                  </a:lnTo>
                  <a:cubicBezTo>
                    <a:pt x="37588" y="30659"/>
                    <a:pt x="37564" y="30647"/>
                    <a:pt x="37517" y="30623"/>
                  </a:cubicBezTo>
                  <a:cubicBezTo>
                    <a:pt x="37493" y="30611"/>
                    <a:pt x="37445" y="30611"/>
                    <a:pt x="37410" y="30599"/>
                  </a:cubicBezTo>
                  <a:cubicBezTo>
                    <a:pt x="37398" y="30564"/>
                    <a:pt x="37386" y="30552"/>
                    <a:pt x="37374" y="30528"/>
                  </a:cubicBezTo>
                  <a:cubicBezTo>
                    <a:pt x="37338" y="30469"/>
                    <a:pt x="37290" y="30409"/>
                    <a:pt x="37267" y="30349"/>
                  </a:cubicBezTo>
                  <a:close/>
                  <a:moveTo>
                    <a:pt x="26872" y="30373"/>
                  </a:moveTo>
                  <a:cubicBezTo>
                    <a:pt x="26896" y="30373"/>
                    <a:pt x="26908" y="30373"/>
                    <a:pt x="26920" y="30385"/>
                  </a:cubicBezTo>
                  <a:cubicBezTo>
                    <a:pt x="26920" y="30445"/>
                    <a:pt x="26908" y="30504"/>
                    <a:pt x="26908" y="30564"/>
                  </a:cubicBezTo>
                  <a:lnTo>
                    <a:pt x="26908" y="30683"/>
                  </a:lnTo>
                  <a:cubicBezTo>
                    <a:pt x="26884" y="30683"/>
                    <a:pt x="26872" y="30671"/>
                    <a:pt x="26861" y="30671"/>
                  </a:cubicBezTo>
                  <a:cubicBezTo>
                    <a:pt x="26837" y="30659"/>
                    <a:pt x="26801" y="30647"/>
                    <a:pt x="26765" y="30647"/>
                  </a:cubicBezTo>
                  <a:cubicBezTo>
                    <a:pt x="26801" y="30552"/>
                    <a:pt x="26825" y="30469"/>
                    <a:pt x="26872" y="30373"/>
                  </a:cubicBezTo>
                  <a:close/>
                  <a:moveTo>
                    <a:pt x="24765" y="30552"/>
                  </a:moveTo>
                  <a:cubicBezTo>
                    <a:pt x="24765" y="30599"/>
                    <a:pt x="24777" y="30659"/>
                    <a:pt x="24777" y="30707"/>
                  </a:cubicBezTo>
                  <a:cubicBezTo>
                    <a:pt x="24765" y="30707"/>
                    <a:pt x="24765" y="30683"/>
                    <a:pt x="24753" y="30683"/>
                  </a:cubicBezTo>
                  <a:lnTo>
                    <a:pt x="24729" y="30671"/>
                  </a:lnTo>
                  <a:cubicBezTo>
                    <a:pt x="24729" y="30659"/>
                    <a:pt x="24717" y="30659"/>
                    <a:pt x="24717" y="30647"/>
                  </a:cubicBezTo>
                  <a:cubicBezTo>
                    <a:pt x="24729" y="30599"/>
                    <a:pt x="24753" y="30588"/>
                    <a:pt x="24765" y="30552"/>
                  </a:cubicBezTo>
                  <a:close/>
                  <a:moveTo>
                    <a:pt x="27825" y="30647"/>
                  </a:moveTo>
                  <a:cubicBezTo>
                    <a:pt x="27861" y="30659"/>
                    <a:pt x="27873" y="30671"/>
                    <a:pt x="27885" y="30683"/>
                  </a:cubicBezTo>
                  <a:lnTo>
                    <a:pt x="27885" y="30707"/>
                  </a:lnTo>
                  <a:lnTo>
                    <a:pt x="27825" y="30647"/>
                  </a:lnTo>
                  <a:close/>
                  <a:moveTo>
                    <a:pt x="26551" y="30647"/>
                  </a:moveTo>
                  <a:cubicBezTo>
                    <a:pt x="26563" y="30659"/>
                    <a:pt x="26599" y="30659"/>
                    <a:pt x="26611" y="30671"/>
                  </a:cubicBezTo>
                  <a:lnTo>
                    <a:pt x="26611" y="30719"/>
                  </a:lnTo>
                  <a:lnTo>
                    <a:pt x="26575" y="30683"/>
                  </a:lnTo>
                  <a:cubicBezTo>
                    <a:pt x="26563" y="30671"/>
                    <a:pt x="26563" y="30659"/>
                    <a:pt x="26551" y="30647"/>
                  </a:cubicBezTo>
                  <a:close/>
                  <a:moveTo>
                    <a:pt x="27206" y="30659"/>
                  </a:moveTo>
                  <a:cubicBezTo>
                    <a:pt x="27206" y="30671"/>
                    <a:pt x="27206" y="30707"/>
                    <a:pt x="27218" y="30719"/>
                  </a:cubicBezTo>
                  <a:cubicBezTo>
                    <a:pt x="27218" y="30707"/>
                    <a:pt x="27206" y="30671"/>
                    <a:pt x="27206" y="30659"/>
                  </a:cubicBezTo>
                  <a:close/>
                  <a:moveTo>
                    <a:pt x="34004" y="30552"/>
                  </a:moveTo>
                  <a:cubicBezTo>
                    <a:pt x="34004" y="30564"/>
                    <a:pt x="34016" y="30564"/>
                    <a:pt x="34016" y="30576"/>
                  </a:cubicBezTo>
                  <a:cubicBezTo>
                    <a:pt x="34028" y="30611"/>
                    <a:pt x="34052" y="30659"/>
                    <a:pt x="34076" y="30695"/>
                  </a:cubicBezTo>
                  <a:cubicBezTo>
                    <a:pt x="34052" y="30707"/>
                    <a:pt x="34040" y="30719"/>
                    <a:pt x="34016" y="30719"/>
                  </a:cubicBezTo>
                  <a:cubicBezTo>
                    <a:pt x="34016" y="30695"/>
                    <a:pt x="34004" y="30683"/>
                    <a:pt x="34004" y="30671"/>
                  </a:cubicBezTo>
                  <a:cubicBezTo>
                    <a:pt x="34004" y="30647"/>
                    <a:pt x="33992" y="30623"/>
                    <a:pt x="33992" y="30611"/>
                  </a:cubicBezTo>
                  <a:cubicBezTo>
                    <a:pt x="33992" y="30599"/>
                    <a:pt x="33969" y="30588"/>
                    <a:pt x="33969" y="30564"/>
                  </a:cubicBezTo>
                  <a:cubicBezTo>
                    <a:pt x="33992" y="30564"/>
                    <a:pt x="34004" y="30564"/>
                    <a:pt x="34004" y="30552"/>
                  </a:cubicBezTo>
                  <a:close/>
                  <a:moveTo>
                    <a:pt x="25146" y="30719"/>
                  </a:moveTo>
                  <a:cubicBezTo>
                    <a:pt x="25146" y="30719"/>
                    <a:pt x="25158" y="30730"/>
                    <a:pt x="25206" y="30742"/>
                  </a:cubicBezTo>
                  <a:cubicBezTo>
                    <a:pt x="25170" y="30730"/>
                    <a:pt x="25146" y="30719"/>
                    <a:pt x="25146" y="30719"/>
                  </a:cubicBezTo>
                  <a:close/>
                  <a:moveTo>
                    <a:pt x="27896" y="30683"/>
                  </a:moveTo>
                  <a:lnTo>
                    <a:pt x="27896" y="30683"/>
                  </a:lnTo>
                  <a:cubicBezTo>
                    <a:pt x="27920" y="30707"/>
                    <a:pt x="27944" y="30719"/>
                    <a:pt x="27956" y="30730"/>
                  </a:cubicBezTo>
                  <a:cubicBezTo>
                    <a:pt x="27968" y="30742"/>
                    <a:pt x="27980" y="30742"/>
                    <a:pt x="27980" y="30766"/>
                  </a:cubicBezTo>
                  <a:lnTo>
                    <a:pt x="27968" y="30766"/>
                  </a:lnTo>
                  <a:lnTo>
                    <a:pt x="27920" y="30719"/>
                  </a:lnTo>
                  <a:cubicBezTo>
                    <a:pt x="27920" y="30695"/>
                    <a:pt x="27896" y="30695"/>
                    <a:pt x="27896" y="30683"/>
                  </a:cubicBezTo>
                  <a:close/>
                  <a:moveTo>
                    <a:pt x="26279" y="30742"/>
                  </a:moveTo>
                  <a:lnTo>
                    <a:pt x="26279" y="30742"/>
                  </a:lnTo>
                  <a:cubicBezTo>
                    <a:pt x="26278" y="30750"/>
                    <a:pt x="26277" y="30758"/>
                    <a:pt x="26277" y="30766"/>
                  </a:cubicBezTo>
                  <a:lnTo>
                    <a:pt x="26313" y="30766"/>
                  </a:lnTo>
                  <a:cubicBezTo>
                    <a:pt x="26327" y="30766"/>
                    <a:pt x="26349" y="30766"/>
                    <a:pt x="26376" y="30769"/>
                  </a:cubicBezTo>
                  <a:lnTo>
                    <a:pt x="26376" y="30769"/>
                  </a:lnTo>
                  <a:cubicBezTo>
                    <a:pt x="26345" y="30754"/>
                    <a:pt x="26317" y="30742"/>
                    <a:pt x="26301" y="30742"/>
                  </a:cubicBezTo>
                  <a:close/>
                  <a:moveTo>
                    <a:pt x="35004" y="30588"/>
                  </a:moveTo>
                  <a:lnTo>
                    <a:pt x="35004" y="30588"/>
                  </a:lnTo>
                  <a:cubicBezTo>
                    <a:pt x="35040" y="30599"/>
                    <a:pt x="35088" y="30599"/>
                    <a:pt x="35124" y="30611"/>
                  </a:cubicBezTo>
                  <a:cubicBezTo>
                    <a:pt x="35135" y="30623"/>
                    <a:pt x="35135" y="30623"/>
                    <a:pt x="35135" y="30647"/>
                  </a:cubicBezTo>
                  <a:cubicBezTo>
                    <a:pt x="35147" y="30683"/>
                    <a:pt x="35171" y="30719"/>
                    <a:pt x="35195" y="30766"/>
                  </a:cubicBezTo>
                  <a:cubicBezTo>
                    <a:pt x="35171" y="30766"/>
                    <a:pt x="35124" y="30778"/>
                    <a:pt x="35088" y="30778"/>
                  </a:cubicBezTo>
                  <a:cubicBezTo>
                    <a:pt x="35064" y="30707"/>
                    <a:pt x="35028" y="30647"/>
                    <a:pt x="35004" y="30588"/>
                  </a:cubicBezTo>
                  <a:close/>
                  <a:moveTo>
                    <a:pt x="24694" y="30707"/>
                  </a:moveTo>
                  <a:cubicBezTo>
                    <a:pt x="24706" y="30719"/>
                    <a:pt x="24729" y="30730"/>
                    <a:pt x="24753" y="30742"/>
                  </a:cubicBezTo>
                  <a:cubicBezTo>
                    <a:pt x="24753" y="30766"/>
                    <a:pt x="24765" y="30778"/>
                    <a:pt x="24765" y="30790"/>
                  </a:cubicBezTo>
                  <a:cubicBezTo>
                    <a:pt x="24765" y="30790"/>
                    <a:pt x="24765" y="30802"/>
                    <a:pt x="24777" y="30802"/>
                  </a:cubicBezTo>
                  <a:cubicBezTo>
                    <a:pt x="24753" y="30802"/>
                    <a:pt x="24717" y="30790"/>
                    <a:pt x="24694" y="30790"/>
                  </a:cubicBezTo>
                  <a:cubicBezTo>
                    <a:pt x="24670" y="30790"/>
                    <a:pt x="24658" y="30790"/>
                    <a:pt x="24646" y="30778"/>
                  </a:cubicBezTo>
                  <a:cubicBezTo>
                    <a:pt x="24670" y="30742"/>
                    <a:pt x="24670" y="30730"/>
                    <a:pt x="24694" y="30707"/>
                  </a:cubicBezTo>
                  <a:close/>
                  <a:moveTo>
                    <a:pt x="27015" y="30445"/>
                  </a:moveTo>
                  <a:cubicBezTo>
                    <a:pt x="27027" y="30469"/>
                    <a:pt x="27051" y="30480"/>
                    <a:pt x="27075" y="30492"/>
                  </a:cubicBezTo>
                  <a:cubicBezTo>
                    <a:pt x="27111" y="30528"/>
                    <a:pt x="27146" y="30552"/>
                    <a:pt x="27194" y="30588"/>
                  </a:cubicBezTo>
                  <a:cubicBezTo>
                    <a:pt x="27206" y="30599"/>
                    <a:pt x="27218" y="30611"/>
                    <a:pt x="27253" y="30623"/>
                  </a:cubicBezTo>
                  <a:cubicBezTo>
                    <a:pt x="27230" y="30659"/>
                    <a:pt x="27230" y="30683"/>
                    <a:pt x="27218" y="30719"/>
                  </a:cubicBezTo>
                  <a:lnTo>
                    <a:pt x="27218" y="30730"/>
                  </a:lnTo>
                  <a:cubicBezTo>
                    <a:pt x="27206" y="30766"/>
                    <a:pt x="27206" y="30778"/>
                    <a:pt x="27194" y="30802"/>
                  </a:cubicBezTo>
                  <a:cubicBezTo>
                    <a:pt x="27146" y="30790"/>
                    <a:pt x="27099" y="30766"/>
                    <a:pt x="27051" y="30742"/>
                  </a:cubicBezTo>
                  <a:cubicBezTo>
                    <a:pt x="27015" y="30730"/>
                    <a:pt x="26980" y="30719"/>
                    <a:pt x="26932" y="30707"/>
                  </a:cubicBezTo>
                  <a:cubicBezTo>
                    <a:pt x="26956" y="30659"/>
                    <a:pt x="26956" y="30623"/>
                    <a:pt x="26968" y="30564"/>
                  </a:cubicBezTo>
                  <a:cubicBezTo>
                    <a:pt x="26980" y="30528"/>
                    <a:pt x="26992" y="30492"/>
                    <a:pt x="27015" y="30445"/>
                  </a:cubicBezTo>
                  <a:close/>
                  <a:moveTo>
                    <a:pt x="24840" y="30815"/>
                  </a:moveTo>
                  <a:cubicBezTo>
                    <a:pt x="24842" y="30815"/>
                    <a:pt x="24844" y="30818"/>
                    <a:pt x="24848" y="30826"/>
                  </a:cubicBezTo>
                  <a:cubicBezTo>
                    <a:pt x="24840" y="30826"/>
                    <a:pt x="24838" y="30815"/>
                    <a:pt x="24840" y="30815"/>
                  </a:cubicBezTo>
                  <a:close/>
                  <a:moveTo>
                    <a:pt x="27515" y="30504"/>
                  </a:moveTo>
                  <a:cubicBezTo>
                    <a:pt x="27611" y="30588"/>
                    <a:pt x="27682" y="30659"/>
                    <a:pt x="27742" y="30742"/>
                  </a:cubicBezTo>
                  <a:cubicBezTo>
                    <a:pt x="27742" y="30778"/>
                    <a:pt x="27742" y="30802"/>
                    <a:pt x="27754" y="30838"/>
                  </a:cubicBezTo>
                  <a:lnTo>
                    <a:pt x="27742" y="30826"/>
                  </a:lnTo>
                  <a:cubicBezTo>
                    <a:pt x="27682" y="30730"/>
                    <a:pt x="27587" y="30647"/>
                    <a:pt x="27504" y="30540"/>
                  </a:cubicBezTo>
                  <a:cubicBezTo>
                    <a:pt x="27504" y="30528"/>
                    <a:pt x="27515" y="30528"/>
                    <a:pt x="27515" y="30504"/>
                  </a:cubicBezTo>
                  <a:close/>
                  <a:moveTo>
                    <a:pt x="33778" y="30599"/>
                  </a:moveTo>
                  <a:cubicBezTo>
                    <a:pt x="33802" y="30611"/>
                    <a:pt x="33802" y="30647"/>
                    <a:pt x="33814" y="30659"/>
                  </a:cubicBezTo>
                  <a:cubicBezTo>
                    <a:pt x="33814" y="30671"/>
                    <a:pt x="33826" y="30683"/>
                    <a:pt x="33838" y="30719"/>
                  </a:cubicBezTo>
                  <a:cubicBezTo>
                    <a:pt x="33861" y="30742"/>
                    <a:pt x="33861" y="30778"/>
                    <a:pt x="33861" y="30790"/>
                  </a:cubicBezTo>
                  <a:lnTo>
                    <a:pt x="33766" y="30838"/>
                  </a:lnTo>
                  <a:cubicBezTo>
                    <a:pt x="33754" y="30766"/>
                    <a:pt x="33754" y="30683"/>
                    <a:pt x="33754" y="30647"/>
                  </a:cubicBezTo>
                  <a:lnTo>
                    <a:pt x="33754" y="30611"/>
                  </a:lnTo>
                  <a:cubicBezTo>
                    <a:pt x="33766" y="30611"/>
                    <a:pt x="33778" y="30611"/>
                    <a:pt x="33778" y="30599"/>
                  </a:cubicBezTo>
                  <a:close/>
                  <a:moveTo>
                    <a:pt x="27801" y="30826"/>
                  </a:moveTo>
                  <a:cubicBezTo>
                    <a:pt x="27801" y="30837"/>
                    <a:pt x="27813" y="30838"/>
                    <a:pt x="27813" y="30849"/>
                  </a:cubicBezTo>
                  <a:lnTo>
                    <a:pt x="27813" y="30849"/>
                  </a:lnTo>
                  <a:cubicBezTo>
                    <a:pt x="27813" y="30843"/>
                    <a:pt x="27810" y="30841"/>
                    <a:pt x="27807" y="30841"/>
                  </a:cubicBezTo>
                  <a:cubicBezTo>
                    <a:pt x="27804" y="30841"/>
                    <a:pt x="27801" y="30844"/>
                    <a:pt x="27801" y="30850"/>
                  </a:cubicBezTo>
                  <a:lnTo>
                    <a:pt x="27801" y="30826"/>
                  </a:lnTo>
                  <a:close/>
                  <a:moveTo>
                    <a:pt x="26241" y="30861"/>
                  </a:moveTo>
                  <a:lnTo>
                    <a:pt x="26241" y="30885"/>
                  </a:lnTo>
                  <a:lnTo>
                    <a:pt x="26253" y="30885"/>
                  </a:lnTo>
                  <a:cubicBezTo>
                    <a:pt x="26253" y="30885"/>
                    <a:pt x="26253" y="30861"/>
                    <a:pt x="26241" y="30861"/>
                  </a:cubicBezTo>
                  <a:close/>
                  <a:moveTo>
                    <a:pt x="34457" y="30826"/>
                  </a:moveTo>
                  <a:cubicBezTo>
                    <a:pt x="34469" y="30850"/>
                    <a:pt x="34469" y="30885"/>
                    <a:pt x="34481" y="30897"/>
                  </a:cubicBezTo>
                  <a:cubicBezTo>
                    <a:pt x="34481" y="30909"/>
                    <a:pt x="34469" y="30921"/>
                    <a:pt x="34457" y="30921"/>
                  </a:cubicBezTo>
                  <a:cubicBezTo>
                    <a:pt x="34433" y="30897"/>
                    <a:pt x="34433" y="30861"/>
                    <a:pt x="34421" y="30826"/>
                  </a:cubicBezTo>
                  <a:close/>
                  <a:moveTo>
                    <a:pt x="37219" y="30147"/>
                  </a:moveTo>
                  <a:lnTo>
                    <a:pt x="37219" y="30147"/>
                  </a:lnTo>
                  <a:cubicBezTo>
                    <a:pt x="37290" y="30171"/>
                    <a:pt x="37326" y="30171"/>
                    <a:pt x="37350" y="30171"/>
                  </a:cubicBezTo>
                  <a:cubicBezTo>
                    <a:pt x="37386" y="30195"/>
                    <a:pt x="37410" y="30207"/>
                    <a:pt x="37445" y="30242"/>
                  </a:cubicBezTo>
                  <a:cubicBezTo>
                    <a:pt x="37576" y="30361"/>
                    <a:pt x="37755" y="30528"/>
                    <a:pt x="37933" y="30683"/>
                  </a:cubicBezTo>
                  <a:lnTo>
                    <a:pt x="37969" y="30719"/>
                  </a:lnTo>
                  <a:lnTo>
                    <a:pt x="37981" y="30730"/>
                  </a:lnTo>
                  <a:cubicBezTo>
                    <a:pt x="38005" y="30778"/>
                    <a:pt x="38052" y="30826"/>
                    <a:pt x="38088" y="30885"/>
                  </a:cubicBezTo>
                  <a:cubicBezTo>
                    <a:pt x="38100" y="30897"/>
                    <a:pt x="38100" y="30909"/>
                    <a:pt x="38112" y="30921"/>
                  </a:cubicBezTo>
                  <a:lnTo>
                    <a:pt x="38029" y="30885"/>
                  </a:lnTo>
                  <a:cubicBezTo>
                    <a:pt x="37969" y="30850"/>
                    <a:pt x="37910" y="30826"/>
                    <a:pt x="37826" y="30790"/>
                  </a:cubicBezTo>
                  <a:cubicBezTo>
                    <a:pt x="37802" y="30766"/>
                    <a:pt x="37791" y="30730"/>
                    <a:pt x="37755" y="30695"/>
                  </a:cubicBezTo>
                  <a:cubicBezTo>
                    <a:pt x="37731" y="30671"/>
                    <a:pt x="37707" y="30647"/>
                    <a:pt x="37683" y="30623"/>
                  </a:cubicBezTo>
                  <a:cubicBezTo>
                    <a:pt x="37648" y="30599"/>
                    <a:pt x="37636" y="30564"/>
                    <a:pt x="37612" y="30552"/>
                  </a:cubicBezTo>
                  <a:cubicBezTo>
                    <a:pt x="37564" y="30492"/>
                    <a:pt x="37517" y="30445"/>
                    <a:pt x="37457" y="30385"/>
                  </a:cubicBezTo>
                  <a:cubicBezTo>
                    <a:pt x="37410" y="30338"/>
                    <a:pt x="37374" y="30278"/>
                    <a:pt x="37314" y="30242"/>
                  </a:cubicBezTo>
                  <a:lnTo>
                    <a:pt x="37219" y="30147"/>
                  </a:lnTo>
                  <a:close/>
                  <a:moveTo>
                    <a:pt x="26742" y="30730"/>
                  </a:moveTo>
                  <a:cubicBezTo>
                    <a:pt x="26777" y="30742"/>
                    <a:pt x="26801" y="30766"/>
                    <a:pt x="26813" y="30778"/>
                  </a:cubicBezTo>
                  <a:lnTo>
                    <a:pt x="26908" y="30826"/>
                  </a:lnTo>
                  <a:lnTo>
                    <a:pt x="26908" y="30802"/>
                  </a:lnTo>
                  <a:lnTo>
                    <a:pt x="26992" y="30850"/>
                  </a:lnTo>
                  <a:cubicBezTo>
                    <a:pt x="27051" y="30885"/>
                    <a:pt x="27099" y="30909"/>
                    <a:pt x="27146" y="30945"/>
                  </a:cubicBezTo>
                  <a:lnTo>
                    <a:pt x="27146" y="30957"/>
                  </a:lnTo>
                  <a:cubicBezTo>
                    <a:pt x="27134" y="30957"/>
                    <a:pt x="27111" y="30945"/>
                    <a:pt x="27099" y="30921"/>
                  </a:cubicBezTo>
                  <a:cubicBezTo>
                    <a:pt x="27039" y="30897"/>
                    <a:pt x="26968" y="30861"/>
                    <a:pt x="26908" y="30838"/>
                  </a:cubicBezTo>
                  <a:lnTo>
                    <a:pt x="26813" y="30790"/>
                  </a:lnTo>
                  <a:cubicBezTo>
                    <a:pt x="26789" y="30778"/>
                    <a:pt x="26753" y="30766"/>
                    <a:pt x="26730" y="30766"/>
                  </a:cubicBezTo>
                  <a:cubicBezTo>
                    <a:pt x="26730" y="30742"/>
                    <a:pt x="26730" y="30742"/>
                    <a:pt x="26742" y="30730"/>
                  </a:cubicBezTo>
                  <a:close/>
                  <a:moveTo>
                    <a:pt x="34302" y="30861"/>
                  </a:moveTo>
                  <a:cubicBezTo>
                    <a:pt x="34314" y="30897"/>
                    <a:pt x="34314" y="30921"/>
                    <a:pt x="34338" y="30957"/>
                  </a:cubicBezTo>
                  <a:cubicBezTo>
                    <a:pt x="34314" y="30921"/>
                    <a:pt x="34302" y="30897"/>
                    <a:pt x="34302" y="30861"/>
                  </a:cubicBezTo>
                  <a:close/>
                  <a:moveTo>
                    <a:pt x="25980" y="30469"/>
                  </a:moveTo>
                  <a:cubicBezTo>
                    <a:pt x="26003" y="30469"/>
                    <a:pt x="26015" y="30480"/>
                    <a:pt x="26027" y="30480"/>
                  </a:cubicBezTo>
                  <a:cubicBezTo>
                    <a:pt x="26087" y="30492"/>
                    <a:pt x="26146" y="30528"/>
                    <a:pt x="26206" y="30540"/>
                  </a:cubicBezTo>
                  <a:cubicBezTo>
                    <a:pt x="26218" y="30540"/>
                    <a:pt x="26218" y="30540"/>
                    <a:pt x="26241" y="30552"/>
                  </a:cubicBezTo>
                  <a:cubicBezTo>
                    <a:pt x="26253" y="30552"/>
                    <a:pt x="26241" y="30588"/>
                    <a:pt x="26241" y="30611"/>
                  </a:cubicBezTo>
                  <a:cubicBezTo>
                    <a:pt x="26241" y="30683"/>
                    <a:pt x="26218" y="30742"/>
                    <a:pt x="26218" y="30790"/>
                  </a:cubicBezTo>
                  <a:cubicBezTo>
                    <a:pt x="26194" y="30778"/>
                    <a:pt x="26182" y="30742"/>
                    <a:pt x="26146" y="30730"/>
                  </a:cubicBezTo>
                  <a:cubicBezTo>
                    <a:pt x="26129" y="30717"/>
                    <a:pt x="26112" y="30704"/>
                    <a:pt x="26096" y="30693"/>
                  </a:cubicBezTo>
                  <a:lnTo>
                    <a:pt x="26096" y="30693"/>
                  </a:lnTo>
                  <a:lnTo>
                    <a:pt x="26134" y="30730"/>
                  </a:lnTo>
                  <a:lnTo>
                    <a:pt x="26218" y="30826"/>
                  </a:lnTo>
                  <a:lnTo>
                    <a:pt x="26218" y="30850"/>
                  </a:lnTo>
                  <a:lnTo>
                    <a:pt x="26218" y="30909"/>
                  </a:lnTo>
                  <a:cubicBezTo>
                    <a:pt x="26218" y="30909"/>
                    <a:pt x="26218" y="30897"/>
                    <a:pt x="26241" y="30850"/>
                  </a:cubicBezTo>
                  <a:cubicBezTo>
                    <a:pt x="26241" y="30850"/>
                    <a:pt x="26253" y="30850"/>
                    <a:pt x="26253" y="30861"/>
                  </a:cubicBezTo>
                  <a:cubicBezTo>
                    <a:pt x="26253" y="30861"/>
                    <a:pt x="26265" y="30861"/>
                    <a:pt x="26265" y="30885"/>
                  </a:cubicBezTo>
                  <a:lnTo>
                    <a:pt x="26313" y="30921"/>
                  </a:lnTo>
                  <a:lnTo>
                    <a:pt x="26337" y="30957"/>
                  </a:lnTo>
                  <a:cubicBezTo>
                    <a:pt x="26325" y="30969"/>
                    <a:pt x="26313" y="30969"/>
                    <a:pt x="26313" y="30969"/>
                  </a:cubicBezTo>
                  <a:cubicBezTo>
                    <a:pt x="26253" y="30957"/>
                    <a:pt x="26206" y="30957"/>
                    <a:pt x="26146" y="30945"/>
                  </a:cubicBezTo>
                  <a:cubicBezTo>
                    <a:pt x="26122" y="30945"/>
                    <a:pt x="26087" y="30921"/>
                    <a:pt x="26063" y="30921"/>
                  </a:cubicBezTo>
                  <a:lnTo>
                    <a:pt x="25968" y="30838"/>
                  </a:lnTo>
                  <a:cubicBezTo>
                    <a:pt x="25944" y="30826"/>
                    <a:pt x="25920" y="30790"/>
                    <a:pt x="25896" y="30778"/>
                  </a:cubicBezTo>
                  <a:cubicBezTo>
                    <a:pt x="25896" y="30766"/>
                    <a:pt x="25896" y="30742"/>
                    <a:pt x="25908" y="30730"/>
                  </a:cubicBezTo>
                  <a:cubicBezTo>
                    <a:pt x="25919" y="30686"/>
                    <a:pt x="25940" y="30632"/>
                    <a:pt x="25953" y="30568"/>
                  </a:cubicBezTo>
                  <a:lnTo>
                    <a:pt x="25953" y="30568"/>
                  </a:lnTo>
                  <a:cubicBezTo>
                    <a:pt x="25963" y="30575"/>
                    <a:pt x="25976" y="30593"/>
                    <a:pt x="26003" y="30611"/>
                  </a:cubicBezTo>
                  <a:cubicBezTo>
                    <a:pt x="26020" y="30637"/>
                    <a:pt x="26056" y="30663"/>
                    <a:pt x="26096" y="30693"/>
                  </a:cubicBezTo>
                  <a:lnTo>
                    <a:pt x="26096" y="30693"/>
                  </a:lnTo>
                  <a:lnTo>
                    <a:pt x="26003" y="30599"/>
                  </a:lnTo>
                  <a:lnTo>
                    <a:pt x="25956" y="30552"/>
                  </a:lnTo>
                  <a:cubicBezTo>
                    <a:pt x="25955" y="30557"/>
                    <a:pt x="25954" y="30562"/>
                    <a:pt x="25953" y="30568"/>
                  </a:cubicBezTo>
                  <a:lnTo>
                    <a:pt x="25953" y="30568"/>
                  </a:lnTo>
                  <a:cubicBezTo>
                    <a:pt x="25950" y="30565"/>
                    <a:pt x="25947" y="30564"/>
                    <a:pt x="25944" y="30564"/>
                  </a:cubicBezTo>
                  <a:cubicBezTo>
                    <a:pt x="25956" y="30540"/>
                    <a:pt x="25956" y="30528"/>
                    <a:pt x="25968" y="30492"/>
                  </a:cubicBezTo>
                  <a:cubicBezTo>
                    <a:pt x="25968" y="30480"/>
                    <a:pt x="25980" y="30469"/>
                    <a:pt x="25980" y="30469"/>
                  </a:cubicBezTo>
                  <a:close/>
                  <a:moveTo>
                    <a:pt x="27384" y="30719"/>
                  </a:moveTo>
                  <a:lnTo>
                    <a:pt x="27432" y="30766"/>
                  </a:lnTo>
                  <a:lnTo>
                    <a:pt x="27515" y="30850"/>
                  </a:lnTo>
                  <a:cubicBezTo>
                    <a:pt x="27551" y="30885"/>
                    <a:pt x="27575" y="30909"/>
                    <a:pt x="27587" y="30945"/>
                  </a:cubicBezTo>
                  <a:lnTo>
                    <a:pt x="27611" y="30957"/>
                  </a:lnTo>
                  <a:cubicBezTo>
                    <a:pt x="27575" y="30969"/>
                    <a:pt x="27563" y="30980"/>
                    <a:pt x="27527" y="31004"/>
                  </a:cubicBezTo>
                  <a:cubicBezTo>
                    <a:pt x="27492" y="30957"/>
                    <a:pt x="27444" y="30945"/>
                    <a:pt x="27396" y="30909"/>
                  </a:cubicBezTo>
                  <a:cubicBezTo>
                    <a:pt x="27373" y="30897"/>
                    <a:pt x="27325" y="30885"/>
                    <a:pt x="27289" y="30850"/>
                  </a:cubicBezTo>
                  <a:lnTo>
                    <a:pt x="27384" y="30719"/>
                  </a:lnTo>
                  <a:close/>
                  <a:moveTo>
                    <a:pt x="25801" y="30957"/>
                  </a:moveTo>
                  <a:cubicBezTo>
                    <a:pt x="25860" y="30957"/>
                    <a:pt x="25908" y="30969"/>
                    <a:pt x="25968" y="30980"/>
                  </a:cubicBezTo>
                  <a:lnTo>
                    <a:pt x="26003" y="30980"/>
                  </a:lnTo>
                  <a:cubicBezTo>
                    <a:pt x="26003" y="31004"/>
                    <a:pt x="26015" y="31004"/>
                    <a:pt x="26015" y="31016"/>
                  </a:cubicBezTo>
                  <a:cubicBezTo>
                    <a:pt x="25944" y="31004"/>
                    <a:pt x="25860" y="30980"/>
                    <a:pt x="25801" y="30957"/>
                  </a:cubicBezTo>
                  <a:close/>
                  <a:moveTo>
                    <a:pt x="26444" y="30980"/>
                  </a:moveTo>
                  <a:cubicBezTo>
                    <a:pt x="26456" y="31004"/>
                    <a:pt x="26480" y="31004"/>
                    <a:pt x="26491" y="31016"/>
                  </a:cubicBezTo>
                  <a:lnTo>
                    <a:pt x="26456" y="31016"/>
                  </a:lnTo>
                  <a:cubicBezTo>
                    <a:pt x="26456" y="31004"/>
                    <a:pt x="26444" y="30981"/>
                    <a:pt x="26444" y="30980"/>
                  </a:cubicBezTo>
                  <a:close/>
                  <a:moveTo>
                    <a:pt x="26337" y="30564"/>
                  </a:moveTo>
                  <a:cubicBezTo>
                    <a:pt x="26372" y="30588"/>
                    <a:pt x="26396" y="30588"/>
                    <a:pt x="26432" y="30599"/>
                  </a:cubicBezTo>
                  <a:lnTo>
                    <a:pt x="26515" y="30647"/>
                  </a:lnTo>
                  <a:cubicBezTo>
                    <a:pt x="26539" y="30659"/>
                    <a:pt x="26551" y="30683"/>
                    <a:pt x="26563" y="30719"/>
                  </a:cubicBezTo>
                  <a:cubicBezTo>
                    <a:pt x="26575" y="30730"/>
                    <a:pt x="26599" y="30766"/>
                    <a:pt x="26611" y="30790"/>
                  </a:cubicBezTo>
                  <a:lnTo>
                    <a:pt x="26611" y="30838"/>
                  </a:lnTo>
                  <a:cubicBezTo>
                    <a:pt x="26551" y="30802"/>
                    <a:pt x="26491" y="30790"/>
                    <a:pt x="26444" y="30778"/>
                  </a:cubicBezTo>
                  <a:cubicBezTo>
                    <a:pt x="26419" y="30773"/>
                    <a:pt x="26396" y="30770"/>
                    <a:pt x="26376" y="30769"/>
                  </a:cubicBezTo>
                  <a:lnTo>
                    <a:pt x="26376" y="30769"/>
                  </a:lnTo>
                  <a:cubicBezTo>
                    <a:pt x="26390" y="30775"/>
                    <a:pt x="26405" y="30783"/>
                    <a:pt x="26420" y="30790"/>
                  </a:cubicBezTo>
                  <a:cubicBezTo>
                    <a:pt x="26456" y="30802"/>
                    <a:pt x="26515" y="30838"/>
                    <a:pt x="26575" y="30885"/>
                  </a:cubicBezTo>
                  <a:cubicBezTo>
                    <a:pt x="26575" y="30885"/>
                    <a:pt x="26599" y="30885"/>
                    <a:pt x="26599" y="30897"/>
                  </a:cubicBezTo>
                  <a:lnTo>
                    <a:pt x="26599" y="31016"/>
                  </a:lnTo>
                  <a:cubicBezTo>
                    <a:pt x="26599" y="31016"/>
                    <a:pt x="26575" y="31016"/>
                    <a:pt x="26575" y="31004"/>
                  </a:cubicBezTo>
                  <a:cubicBezTo>
                    <a:pt x="26515" y="30980"/>
                    <a:pt x="26491" y="30969"/>
                    <a:pt x="26444" y="30957"/>
                  </a:cubicBezTo>
                  <a:cubicBezTo>
                    <a:pt x="26432" y="30945"/>
                    <a:pt x="26396" y="30945"/>
                    <a:pt x="26384" y="30921"/>
                  </a:cubicBezTo>
                  <a:lnTo>
                    <a:pt x="26361" y="30897"/>
                  </a:lnTo>
                  <a:cubicBezTo>
                    <a:pt x="26325" y="30861"/>
                    <a:pt x="26277" y="30838"/>
                    <a:pt x="26253" y="30802"/>
                  </a:cubicBezTo>
                  <a:cubicBezTo>
                    <a:pt x="26253" y="30790"/>
                    <a:pt x="26265" y="30766"/>
                    <a:pt x="26265" y="30742"/>
                  </a:cubicBezTo>
                  <a:lnTo>
                    <a:pt x="26279" y="30742"/>
                  </a:lnTo>
                  <a:cubicBezTo>
                    <a:pt x="26285" y="30703"/>
                    <a:pt x="26303" y="30663"/>
                    <a:pt x="26313" y="30623"/>
                  </a:cubicBezTo>
                  <a:cubicBezTo>
                    <a:pt x="26313" y="30611"/>
                    <a:pt x="26325" y="30588"/>
                    <a:pt x="26337" y="30564"/>
                  </a:cubicBezTo>
                  <a:close/>
                  <a:moveTo>
                    <a:pt x="34111" y="30826"/>
                  </a:moveTo>
                  <a:cubicBezTo>
                    <a:pt x="34123" y="30838"/>
                    <a:pt x="34135" y="30838"/>
                    <a:pt x="34135" y="30850"/>
                  </a:cubicBezTo>
                  <a:cubicBezTo>
                    <a:pt x="34159" y="30897"/>
                    <a:pt x="34171" y="30945"/>
                    <a:pt x="34195" y="30980"/>
                  </a:cubicBezTo>
                  <a:cubicBezTo>
                    <a:pt x="34147" y="31004"/>
                    <a:pt x="34123" y="31004"/>
                    <a:pt x="34076" y="31016"/>
                  </a:cubicBezTo>
                  <a:cubicBezTo>
                    <a:pt x="34076" y="30969"/>
                    <a:pt x="34064" y="30945"/>
                    <a:pt x="34064" y="30897"/>
                  </a:cubicBezTo>
                  <a:cubicBezTo>
                    <a:pt x="34064" y="30861"/>
                    <a:pt x="34052" y="30838"/>
                    <a:pt x="34052" y="30826"/>
                  </a:cubicBezTo>
                  <a:close/>
                  <a:moveTo>
                    <a:pt x="24599" y="30897"/>
                  </a:moveTo>
                  <a:lnTo>
                    <a:pt x="24706" y="31004"/>
                  </a:lnTo>
                  <a:lnTo>
                    <a:pt x="24729" y="31028"/>
                  </a:lnTo>
                  <a:cubicBezTo>
                    <a:pt x="24717" y="31016"/>
                    <a:pt x="24694" y="31004"/>
                    <a:pt x="24670" y="30980"/>
                  </a:cubicBezTo>
                  <a:cubicBezTo>
                    <a:pt x="24646" y="30969"/>
                    <a:pt x="24634" y="30945"/>
                    <a:pt x="24610" y="30921"/>
                  </a:cubicBezTo>
                  <a:cubicBezTo>
                    <a:pt x="24598" y="30921"/>
                    <a:pt x="24598" y="30921"/>
                    <a:pt x="24598" y="30909"/>
                  </a:cubicBezTo>
                  <a:lnTo>
                    <a:pt x="24598" y="30909"/>
                  </a:lnTo>
                  <a:cubicBezTo>
                    <a:pt x="24598" y="30909"/>
                    <a:pt x="24598" y="30921"/>
                    <a:pt x="24610" y="30921"/>
                  </a:cubicBezTo>
                  <a:cubicBezTo>
                    <a:pt x="24610" y="30909"/>
                    <a:pt x="24610" y="30909"/>
                    <a:pt x="24599" y="30897"/>
                  </a:cubicBezTo>
                  <a:close/>
                  <a:moveTo>
                    <a:pt x="26718" y="30766"/>
                  </a:moveTo>
                  <a:cubicBezTo>
                    <a:pt x="26730" y="30778"/>
                    <a:pt x="26753" y="30790"/>
                    <a:pt x="26789" y="30802"/>
                  </a:cubicBezTo>
                  <a:cubicBezTo>
                    <a:pt x="26861" y="30850"/>
                    <a:pt x="26956" y="30921"/>
                    <a:pt x="27039" y="31004"/>
                  </a:cubicBezTo>
                  <a:cubicBezTo>
                    <a:pt x="27051" y="31016"/>
                    <a:pt x="27075" y="31016"/>
                    <a:pt x="27087" y="31028"/>
                  </a:cubicBezTo>
                  <a:cubicBezTo>
                    <a:pt x="26992" y="31004"/>
                    <a:pt x="26908" y="30957"/>
                    <a:pt x="26801" y="30909"/>
                  </a:cubicBezTo>
                  <a:cubicBezTo>
                    <a:pt x="26777" y="30897"/>
                    <a:pt x="26753" y="30897"/>
                    <a:pt x="26730" y="30885"/>
                  </a:cubicBezTo>
                  <a:cubicBezTo>
                    <a:pt x="26706" y="30861"/>
                    <a:pt x="26706" y="30850"/>
                    <a:pt x="26694" y="30838"/>
                  </a:cubicBezTo>
                  <a:cubicBezTo>
                    <a:pt x="26694" y="30802"/>
                    <a:pt x="26718" y="30790"/>
                    <a:pt x="26718" y="30766"/>
                  </a:cubicBezTo>
                  <a:close/>
                  <a:moveTo>
                    <a:pt x="30944" y="30945"/>
                  </a:moveTo>
                  <a:cubicBezTo>
                    <a:pt x="30956" y="30945"/>
                    <a:pt x="30956" y="30957"/>
                    <a:pt x="30968" y="30957"/>
                  </a:cubicBezTo>
                  <a:cubicBezTo>
                    <a:pt x="30909" y="30980"/>
                    <a:pt x="30849" y="31004"/>
                    <a:pt x="30790" y="31028"/>
                  </a:cubicBezTo>
                  <a:lnTo>
                    <a:pt x="30802" y="31016"/>
                  </a:lnTo>
                  <a:cubicBezTo>
                    <a:pt x="30837" y="30980"/>
                    <a:pt x="30861" y="30969"/>
                    <a:pt x="30897" y="30945"/>
                  </a:cubicBezTo>
                  <a:close/>
                  <a:moveTo>
                    <a:pt x="38172" y="30909"/>
                  </a:moveTo>
                  <a:lnTo>
                    <a:pt x="38291" y="31028"/>
                  </a:lnTo>
                  <a:lnTo>
                    <a:pt x="38231" y="30980"/>
                  </a:lnTo>
                  <a:lnTo>
                    <a:pt x="38219" y="30969"/>
                  </a:lnTo>
                  <a:lnTo>
                    <a:pt x="38207" y="30957"/>
                  </a:lnTo>
                  <a:cubicBezTo>
                    <a:pt x="38183" y="30933"/>
                    <a:pt x="38183" y="30921"/>
                    <a:pt x="38172" y="30909"/>
                  </a:cubicBezTo>
                  <a:close/>
                  <a:moveTo>
                    <a:pt x="31540" y="30969"/>
                  </a:moveTo>
                  <a:lnTo>
                    <a:pt x="31540" y="30969"/>
                  </a:lnTo>
                  <a:cubicBezTo>
                    <a:pt x="31540" y="30980"/>
                    <a:pt x="31516" y="31004"/>
                    <a:pt x="31516" y="31004"/>
                  </a:cubicBezTo>
                  <a:cubicBezTo>
                    <a:pt x="31504" y="31028"/>
                    <a:pt x="31492" y="31028"/>
                    <a:pt x="31480" y="31040"/>
                  </a:cubicBezTo>
                  <a:cubicBezTo>
                    <a:pt x="31504" y="31016"/>
                    <a:pt x="31516" y="31004"/>
                    <a:pt x="31540" y="30969"/>
                  </a:cubicBezTo>
                  <a:close/>
                  <a:moveTo>
                    <a:pt x="26670" y="30957"/>
                  </a:moveTo>
                  <a:lnTo>
                    <a:pt x="26682" y="30969"/>
                  </a:lnTo>
                  <a:cubicBezTo>
                    <a:pt x="26682" y="30980"/>
                    <a:pt x="26694" y="31004"/>
                    <a:pt x="26694" y="31028"/>
                  </a:cubicBezTo>
                  <a:cubicBezTo>
                    <a:pt x="26709" y="31051"/>
                    <a:pt x="26719" y="31068"/>
                    <a:pt x="26728" y="31081"/>
                  </a:cubicBezTo>
                  <a:lnTo>
                    <a:pt x="26728" y="31081"/>
                  </a:lnTo>
                  <a:cubicBezTo>
                    <a:pt x="26720" y="31078"/>
                    <a:pt x="26709" y="31076"/>
                    <a:pt x="26694" y="31076"/>
                  </a:cubicBezTo>
                  <a:cubicBezTo>
                    <a:pt x="26682" y="31064"/>
                    <a:pt x="26670" y="31064"/>
                    <a:pt x="26658" y="31040"/>
                  </a:cubicBezTo>
                  <a:lnTo>
                    <a:pt x="26658" y="31028"/>
                  </a:lnTo>
                  <a:cubicBezTo>
                    <a:pt x="26658" y="31004"/>
                    <a:pt x="26670" y="30980"/>
                    <a:pt x="26670" y="30957"/>
                  </a:cubicBezTo>
                  <a:close/>
                  <a:moveTo>
                    <a:pt x="33873" y="30850"/>
                  </a:moveTo>
                  <a:cubicBezTo>
                    <a:pt x="33885" y="30885"/>
                    <a:pt x="33885" y="30909"/>
                    <a:pt x="33897" y="30945"/>
                  </a:cubicBezTo>
                  <a:cubicBezTo>
                    <a:pt x="33921" y="30980"/>
                    <a:pt x="33933" y="31016"/>
                    <a:pt x="33933" y="31064"/>
                  </a:cubicBezTo>
                  <a:cubicBezTo>
                    <a:pt x="33921" y="31076"/>
                    <a:pt x="33885" y="31088"/>
                    <a:pt x="33838" y="31088"/>
                  </a:cubicBezTo>
                  <a:cubicBezTo>
                    <a:pt x="33826" y="31088"/>
                    <a:pt x="33814" y="31100"/>
                    <a:pt x="33802" y="31100"/>
                  </a:cubicBezTo>
                  <a:cubicBezTo>
                    <a:pt x="33778" y="31028"/>
                    <a:pt x="33766" y="30957"/>
                    <a:pt x="33766" y="30897"/>
                  </a:cubicBezTo>
                  <a:lnTo>
                    <a:pt x="33766" y="30885"/>
                  </a:lnTo>
                  <a:cubicBezTo>
                    <a:pt x="33802" y="30885"/>
                    <a:pt x="33838" y="30861"/>
                    <a:pt x="33873" y="30850"/>
                  </a:cubicBezTo>
                  <a:close/>
                  <a:moveTo>
                    <a:pt x="29135" y="31064"/>
                  </a:moveTo>
                  <a:lnTo>
                    <a:pt x="29075" y="31123"/>
                  </a:lnTo>
                  <a:lnTo>
                    <a:pt x="29063" y="31100"/>
                  </a:lnTo>
                  <a:cubicBezTo>
                    <a:pt x="29087" y="31088"/>
                    <a:pt x="29111" y="31076"/>
                    <a:pt x="29135" y="31064"/>
                  </a:cubicBezTo>
                  <a:close/>
                  <a:moveTo>
                    <a:pt x="25420" y="29337"/>
                  </a:moveTo>
                  <a:lnTo>
                    <a:pt x="25420" y="29337"/>
                  </a:lnTo>
                  <a:cubicBezTo>
                    <a:pt x="25384" y="29373"/>
                    <a:pt x="25360" y="29409"/>
                    <a:pt x="25325" y="29456"/>
                  </a:cubicBezTo>
                  <a:cubicBezTo>
                    <a:pt x="25289" y="29528"/>
                    <a:pt x="25253" y="29599"/>
                    <a:pt x="25206" y="29671"/>
                  </a:cubicBezTo>
                  <a:lnTo>
                    <a:pt x="25122" y="29897"/>
                  </a:lnTo>
                  <a:cubicBezTo>
                    <a:pt x="25063" y="30052"/>
                    <a:pt x="25027" y="30183"/>
                    <a:pt x="25003" y="30302"/>
                  </a:cubicBezTo>
                  <a:cubicBezTo>
                    <a:pt x="24944" y="30540"/>
                    <a:pt x="24908" y="30707"/>
                    <a:pt x="24908" y="30707"/>
                  </a:cubicBezTo>
                  <a:cubicBezTo>
                    <a:pt x="24908" y="30707"/>
                    <a:pt x="24967" y="30552"/>
                    <a:pt x="25075" y="30326"/>
                  </a:cubicBezTo>
                  <a:cubicBezTo>
                    <a:pt x="25182" y="30111"/>
                    <a:pt x="25325" y="29826"/>
                    <a:pt x="25515" y="29587"/>
                  </a:cubicBezTo>
                  <a:cubicBezTo>
                    <a:pt x="25575" y="29516"/>
                    <a:pt x="25658" y="29456"/>
                    <a:pt x="25718" y="29397"/>
                  </a:cubicBezTo>
                  <a:lnTo>
                    <a:pt x="25718" y="29397"/>
                  </a:lnTo>
                  <a:cubicBezTo>
                    <a:pt x="25658" y="29516"/>
                    <a:pt x="25610" y="29659"/>
                    <a:pt x="25563" y="29790"/>
                  </a:cubicBezTo>
                  <a:cubicBezTo>
                    <a:pt x="25491" y="30064"/>
                    <a:pt x="25468" y="30326"/>
                    <a:pt x="25468" y="30528"/>
                  </a:cubicBezTo>
                  <a:cubicBezTo>
                    <a:pt x="25468" y="30719"/>
                    <a:pt x="25479" y="30850"/>
                    <a:pt x="25479" y="30850"/>
                  </a:cubicBezTo>
                  <a:cubicBezTo>
                    <a:pt x="25479" y="30850"/>
                    <a:pt x="25491" y="30719"/>
                    <a:pt x="25539" y="30540"/>
                  </a:cubicBezTo>
                  <a:cubicBezTo>
                    <a:pt x="25551" y="30480"/>
                    <a:pt x="25563" y="30421"/>
                    <a:pt x="25599" y="30338"/>
                  </a:cubicBezTo>
                  <a:cubicBezTo>
                    <a:pt x="25610" y="30338"/>
                    <a:pt x="25610" y="30338"/>
                    <a:pt x="25622" y="30361"/>
                  </a:cubicBezTo>
                  <a:cubicBezTo>
                    <a:pt x="25658" y="30361"/>
                    <a:pt x="25694" y="30373"/>
                    <a:pt x="25729" y="30385"/>
                  </a:cubicBezTo>
                  <a:cubicBezTo>
                    <a:pt x="25741" y="30385"/>
                    <a:pt x="25777" y="30397"/>
                    <a:pt x="25789" y="30397"/>
                  </a:cubicBezTo>
                  <a:lnTo>
                    <a:pt x="25789" y="30552"/>
                  </a:lnTo>
                  <a:lnTo>
                    <a:pt x="25789" y="30719"/>
                  </a:lnTo>
                  <a:cubicBezTo>
                    <a:pt x="25801" y="30671"/>
                    <a:pt x="25801" y="30611"/>
                    <a:pt x="25837" y="30540"/>
                  </a:cubicBezTo>
                  <a:cubicBezTo>
                    <a:pt x="25849" y="30492"/>
                    <a:pt x="25849" y="30445"/>
                    <a:pt x="25860" y="30409"/>
                  </a:cubicBezTo>
                  <a:cubicBezTo>
                    <a:pt x="25896" y="30421"/>
                    <a:pt x="25908" y="30421"/>
                    <a:pt x="25908" y="30421"/>
                  </a:cubicBezTo>
                  <a:cubicBezTo>
                    <a:pt x="25908" y="30433"/>
                    <a:pt x="25908" y="30445"/>
                    <a:pt x="25896" y="30469"/>
                  </a:cubicBezTo>
                  <a:cubicBezTo>
                    <a:pt x="25872" y="30564"/>
                    <a:pt x="25860" y="30671"/>
                    <a:pt x="25860" y="30730"/>
                  </a:cubicBezTo>
                  <a:lnTo>
                    <a:pt x="25860" y="30778"/>
                  </a:lnTo>
                  <a:lnTo>
                    <a:pt x="25849" y="30766"/>
                  </a:lnTo>
                  <a:cubicBezTo>
                    <a:pt x="25837" y="30742"/>
                    <a:pt x="25813" y="30730"/>
                    <a:pt x="25789" y="30719"/>
                  </a:cubicBezTo>
                  <a:cubicBezTo>
                    <a:pt x="25753" y="30695"/>
                    <a:pt x="25729" y="30671"/>
                    <a:pt x="25718" y="30659"/>
                  </a:cubicBezTo>
                  <a:cubicBezTo>
                    <a:pt x="25694" y="30647"/>
                    <a:pt x="25670" y="30623"/>
                    <a:pt x="25658" y="30611"/>
                  </a:cubicBezTo>
                  <a:cubicBezTo>
                    <a:pt x="25656" y="30610"/>
                    <a:pt x="25654" y="30609"/>
                    <a:pt x="25652" y="30608"/>
                  </a:cubicBezTo>
                  <a:lnTo>
                    <a:pt x="25652" y="30608"/>
                  </a:lnTo>
                  <a:lnTo>
                    <a:pt x="25682" y="30647"/>
                  </a:lnTo>
                  <a:lnTo>
                    <a:pt x="25741" y="30695"/>
                  </a:lnTo>
                  <a:lnTo>
                    <a:pt x="25777" y="30730"/>
                  </a:lnTo>
                  <a:cubicBezTo>
                    <a:pt x="25789" y="30802"/>
                    <a:pt x="25789" y="30850"/>
                    <a:pt x="25789" y="30850"/>
                  </a:cubicBezTo>
                  <a:cubicBezTo>
                    <a:pt x="25789" y="30850"/>
                    <a:pt x="25789" y="30826"/>
                    <a:pt x="25801" y="30766"/>
                  </a:cubicBezTo>
                  <a:lnTo>
                    <a:pt x="25837" y="30790"/>
                  </a:lnTo>
                  <a:cubicBezTo>
                    <a:pt x="25860" y="30826"/>
                    <a:pt x="25884" y="30850"/>
                    <a:pt x="25908" y="30885"/>
                  </a:cubicBezTo>
                  <a:cubicBezTo>
                    <a:pt x="25920" y="30897"/>
                    <a:pt x="25920" y="30909"/>
                    <a:pt x="25944" y="30921"/>
                  </a:cubicBezTo>
                  <a:lnTo>
                    <a:pt x="25658" y="30921"/>
                  </a:lnTo>
                  <a:lnTo>
                    <a:pt x="25658" y="30909"/>
                  </a:lnTo>
                  <a:cubicBezTo>
                    <a:pt x="25646" y="30885"/>
                    <a:pt x="25646" y="30838"/>
                    <a:pt x="25646" y="30802"/>
                  </a:cubicBezTo>
                  <a:lnTo>
                    <a:pt x="25646" y="30647"/>
                  </a:lnTo>
                  <a:lnTo>
                    <a:pt x="25646" y="30623"/>
                  </a:lnTo>
                  <a:cubicBezTo>
                    <a:pt x="25646" y="30647"/>
                    <a:pt x="25646" y="30659"/>
                    <a:pt x="25622" y="30671"/>
                  </a:cubicBezTo>
                  <a:cubicBezTo>
                    <a:pt x="25610" y="30719"/>
                    <a:pt x="25599" y="30766"/>
                    <a:pt x="25599" y="30838"/>
                  </a:cubicBezTo>
                  <a:lnTo>
                    <a:pt x="25599" y="30945"/>
                  </a:lnTo>
                  <a:lnTo>
                    <a:pt x="25610" y="30945"/>
                  </a:lnTo>
                  <a:cubicBezTo>
                    <a:pt x="25610" y="30957"/>
                    <a:pt x="25610" y="30969"/>
                    <a:pt x="25622" y="30969"/>
                  </a:cubicBezTo>
                  <a:cubicBezTo>
                    <a:pt x="25610" y="30969"/>
                    <a:pt x="25599" y="30957"/>
                    <a:pt x="25587" y="30945"/>
                  </a:cubicBezTo>
                  <a:lnTo>
                    <a:pt x="25599" y="30945"/>
                  </a:lnTo>
                  <a:cubicBezTo>
                    <a:pt x="25551" y="30921"/>
                    <a:pt x="25515" y="30921"/>
                    <a:pt x="25515" y="30921"/>
                  </a:cubicBezTo>
                  <a:lnTo>
                    <a:pt x="25515" y="30921"/>
                  </a:lnTo>
                  <a:cubicBezTo>
                    <a:pt x="25515" y="30921"/>
                    <a:pt x="25551" y="30945"/>
                    <a:pt x="25599" y="30957"/>
                  </a:cubicBezTo>
                  <a:lnTo>
                    <a:pt x="25551" y="30957"/>
                  </a:lnTo>
                  <a:cubicBezTo>
                    <a:pt x="25491" y="30897"/>
                    <a:pt x="25420" y="30850"/>
                    <a:pt x="25360" y="30826"/>
                  </a:cubicBezTo>
                  <a:lnTo>
                    <a:pt x="25265" y="30778"/>
                  </a:lnTo>
                  <a:cubicBezTo>
                    <a:pt x="25241" y="30766"/>
                    <a:pt x="25218" y="30742"/>
                    <a:pt x="25206" y="30742"/>
                  </a:cubicBezTo>
                  <a:cubicBezTo>
                    <a:pt x="25218" y="30766"/>
                    <a:pt x="25253" y="30778"/>
                    <a:pt x="25265" y="30790"/>
                  </a:cubicBezTo>
                  <a:cubicBezTo>
                    <a:pt x="25301" y="30802"/>
                    <a:pt x="25313" y="30826"/>
                    <a:pt x="25337" y="30850"/>
                  </a:cubicBezTo>
                  <a:cubicBezTo>
                    <a:pt x="25384" y="30885"/>
                    <a:pt x="25432" y="30921"/>
                    <a:pt x="25479" y="30969"/>
                  </a:cubicBezTo>
                  <a:cubicBezTo>
                    <a:pt x="25432" y="30969"/>
                    <a:pt x="25396" y="30980"/>
                    <a:pt x="25396" y="30980"/>
                  </a:cubicBezTo>
                  <a:lnTo>
                    <a:pt x="25491" y="30980"/>
                  </a:lnTo>
                  <a:lnTo>
                    <a:pt x="25539" y="31028"/>
                  </a:lnTo>
                  <a:lnTo>
                    <a:pt x="25563" y="31064"/>
                  </a:lnTo>
                  <a:cubicBezTo>
                    <a:pt x="25515" y="31040"/>
                    <a:pt x="25491" y="31028"/>
                    <a:pt x="25444" y="31028"/>
                  </a:cubicBezTo>
                  <a:cubicBezTo>
                    <a:pt x="25406" y="31017"/>
                    <a:pt x="25366" y="31007"/>
                    <a:pt x="25325" y="30996"/>
                  </a:cubicBezTo>
                  <a:lnTo>
                    <a:pt x="25325" y="30996"/>
                  </a:lnTo>
                  <a:cubicBezTo>
                    <a:pt x="25359" y="31008"/>
                    <a:pt x="25393" y="31022"/>
                    <a:pt x="25432" y="31028"/>
                  </a:cubicBezTo>
                  <a:cubicBezTo>
                    <a:pt x="25491" y="31076"/>
                    <a:pt x="25563" y="31100"/>
                    <a:pt x="25646" y="31135"/>
                  </a:cubicBezTo>
                  <a:lnTo>
                    <a:pt x="25432" y="31135"/>
                  </a:lnTo>
                  <a:cubicBezTo>
                    <a:pt x="25408" y="31100"/>
                    <a:pt x="25360" y="31076"/>
                    <a:pt x="25325" y="31040"/>
                  </a:cubicBezTo>
                  <a:cubicBezTo>
                    <a:pt x="25303" y="31018"/>
                    <a:pt x="25272" y="30997"/>
                    <a:pt x="25248" y="30975"/>
                  </a:cubicBezTo>
                  <a:lnTo>
                    <a:pt x="25248" y="30975"/>
                  </a:lnTo>
                  <a:cubicBezTo>
                    <a:pt x="25273" y="30982"/>
                    <a:pt x="25299" y="30989"/>
                    <a:pt x="25325" y="30996"/>
                  </a:cubicBezTo>
                  <a:lnTo>
                    <a:pt x="25325" y="30996"/>
                  </a:lnTo>
                  <a:cubicBezTo>
                    <a:pt x="25296" y="30985"/>
                    <a:pt x="25269" y="30974"/>
                    <a:pt x="25241" y="30969"/>
                  </a:cubicBezTo>
                  <a:lnTo>
                    <a:pt x="25241" y="30969"/>
                  </a:lnTo>
                  <a:cubicBezTo>
                    <a:pt x="25243" y="30971"/>
                    <a:pt x="25246" y="30973"/>
                    <a:pt x="25248" y="30975"/>
                  </a:cubicBezTo>
                  <a:lnTo>
                    <a:pt x="25248" y="30975"/>
                  </a:lnTo>
                  <a:cubicBezTo>
                    <a:pt x="25225" y="30969"/>
                    <a:pt x="25203" y="30963"/>
                    <a:pt x="25182" y="30957"/>
                  </a:cubicBezTo>
                  <a:cubicBezTo>
                    <a:pt x="25146" y="30945"/>
                    <a:pt x="25098" y="30945"/>
                    <a:pt x="25075" y="30921"/>
                  </a:cubicBezTo>
                  <a:cubicBezTo>
                    <a:pt x="25039" y="30897"/>
                    <a:pt x="25003" y="30885"/>
                    <a:pt x="24967" y="30861"/>
                  </a:cubicBezTo>
                  <a:cubicBezTo>
                    <a:pt x="24920" y="30838"/>
                    <a:pt x="24860" y="30802"/>
                    <a:pt x="24825" y="30778"/>
                  </a:cubicBezTo>
                  <a:lnTo>
                    <a:pt x="24825" y="30766"/>
                  </a:lnTo>
                  <a:cubicBezTo>
                    <a:pt x="24813" y="30611"/>
                    <a:pt x="24813" y="30504"/>
                    <a:pt x="24825" y="30409"/>
                  </a:cubicBezTo>
                  <a:cubicBezTo>
                    <a:pt x="24967" y="30064"/>
                    <a:pt x="25122" y="29730"/>
                    <a:pt x="25289" y="29421"/>
                  </a:cubicBezTo>
                  <a:cubicBezTo>
                    <a:pt x="25301" y="29409"/>
                    <a:pt x="25313" y="29409"/>
                    <a:pt x="25313" y="29397"/>
                  </a:cubicBezTo>
                  <a:cubicBezTo>
                    <a:pt x="25348" y="29373"/>
                    <a:pt x="25372" y="29349"/>
                    <a:pt x="25420" y="29337"/>
                  </a:cubicBezTo>
                  <a:close/>
                  <a:moveTo>
                    <a:pt x="38782" y="31108"/>
                  </a:moveTo>
                  <a:cubicBezTo>
                    <a:pt x="38790" y="31124"/>
                    <a:pt x="38800" y="31140"/>
                    <a:pt x="38814" y="31147"/>
                  </a:cubicBezTo>
                  <a:cubicBezTo>
                    <a:pt x="38801" y="31134"/>
                    <a:pt x="38792" y="31121"/>
                    <a:pt x="38782" y="31108"/>
                  </a:cubicBezTo>
                  <a:close/>
                  <a:moveTo>
                    <a:pt x="24646" y="30802"/>
                  </a:moveTo>
                  <a:cubicBezTo>
                    <a:pt x="24658" y="30802"/>
                    <a:pt x="24670" y="30802"/>
                    <a:pt x="24694" y="30826"/>
                  </a:cubicBezTo>
                  <a:cubicBezTo>
                    <a:pt x="24717" y="30838"/>
                    <a:pt x="24765" y="30838"/>
                    <a:pt x="24813" y="30850"/>
                  </a:cubicBezTo>
                  <a:cubicBezTo>
                    <a:pt x="24825" y="30921"/>
                    <a:pt x="24837" y="30969"/>
                    <a:pt x="24837" y="30969"/>
                  </a:cubicBezTo>
                  <a:cubicBezTo>
                    <a:pt x="24837" y="30969"/>
                    <a:pt x="24837" y="30946"/>
                    <a:pt x="24826" y="30891"/>
                  </a:cubicBezTo>
                  <a:lnTo>
                    <a:pt x="24826" y="30891"/>
                  </a:lnTo>
                  <a:cubicBezTo>
                    <a:pt x="24829" y="30898"/>
                    <a:pt x="24837" y="30899"/>
                    <a:pt x="24837" y="30909"/>
                  </a:cubicBezTo>
                  <a:lnTo>
                    <a:pt x="24932" y="31040"/>
                  </a:lnTo>
                  <a:cubicBezTo>
                    <a:pt x="24956" y="31088"/>
                    <a:pt x="24991" y="31123"/>
                    <a:pt x="25015" y="31159"/>
                  </a:cubicBezTo>
                  <a:cubicBezTo>
                    <a:pt x="24991" y="31147"/>
                    <a:pt x="24956" y="31135"/>
                    <a:pt x="24932" y="31135"/>
                  </a:cubicBezTo>
                  <a:lnTo>
                    <a:pt x="24908" y="31123"/>
                  </a:lnTo>
                  <a:cubicBezTo>
                    <a:pt x="24884" y="31088"/>
                    <a:pt x="24848" y="31076"/>
                    <a:pt x="24825" y="31040"/>
                  </a:cubicBezTo>
                  <a:cubicBezTo>
                    <a:pt x="24789" y="31016"/>
                    <a:pt x="24765" y="30992"/>
                    <a:pt x="24753" y="30980"/>
                  </a:cubicBezTo>
                  <a:cubicBezTo>
                    <a:pt x="24706" y="30945"/>
                    <a:pt x="24658" y="30921"/>
                    <a:pt x="24622" y="30897"/>
                  </a:cubicBezTo>
                  <a:cubicBezTo>
                    <a:pt x="24610" y="30850"/>
                    <a:pt x="24634" y="30838"/>
                    <a:pt x="24646" y="30802"/>
                  </a:cubicBezTo>
                  <a:close/>
                  <a:moveTo>
                    <a:pt x="24884" y="30861"/>
                  </a:moveTo>
                  <a:cubicBezTo>
                    <a:pt x="24896" y="30861"/>
                    <a:pt x="24896" y="30861"/>
                    <a:pt x="24908" y="30885"/>
                  </a:cubicBezTo>
                  <a:cubicBezTo>
                    <a:pt x="24932" y="30885"/>
                    <a:pt x="24944" y="30885"/>
                    <a:pt x="24944" y="30897"/>
                  </a:cubicBezTo>
                  <a:cubicBezTo>
                    <a:pt x="24991" y="30921"/>
                    <a:pt x="25027" y="30969"/>
                    <a:pt x="25087" y="31004"/>
                  </a:cubicBezTo>
                  <a:cubicBezTo>
                    <a:pt x="25110" y="31028"/>
                    <a:pt x="25134" y="31076"/>
                    <a:pt x="25182" y="31100"/>
                  </a:cubicBezTo>
                  <a:cubicBezTo>
                    <a:pt x="25194" y="31123"/>
                    <a:pt x="25229" y="31135"/>
                    <a:pt x="25241" y="31147"/>
                  </a:cubicBezTo>
                  <a:lnTo>
                    <a:pt x="25194" y="31147"/>
                  </a:lnTo>
                  <a:cubicBezTo>
                    <a:pt x="25170" y="31147"/>
                    <a:pt x="25146" y="31147"/>
                    <a:pt x="25134" y="31159"/>
                  </a:cubicBezTo>
                  <a:cubicBezTo>
                    <a:pt x="25122" y="31147"/>
                    <a:pt x="25087" y="31135"/>
                    <a:pt x="25075" y="31100"/>
                  </a:cubicBezTo>
                  <a:cubicBezTo>
                    <a:pt x="25051" y="31064"/>
                    <a:pt x="25003" y="31028"/>
                    <a:pt x="24967" y="30980"/>
                  </a:cubicBezTo>
                  <a:cubicBezTo>
                    <a:pt x="24944" y="30945"/>
                    <a:pt x="24908" y="30909"/>
                    <a:pt x="24884" y="30861"/>
                  </a:cubicBezTo>
                  <a:close/>
                  <a:moveTo>
                    <a:pt x="26122" y="31016"/>
                  </a:moveTo>
                  <a:lnTo>
                    <a:pt x="26122" y="31016"/>
                  </a:lnTo>
                  <a:cubicBezTo>
                    <a:pt x="26182" y="31028"/>
                    <a:pt x="26218" y="31040"/>
                    <a:pt x="26277" y="31064"/>
                  </a:cubicBezTo>
                  <a:cubicBezTo>
                    <a:pt x="26337" y="31076"/>
                    <a:pt x="26384" y="31088"/>
                    <a:pt x="26432" y="31123"/>
                  </a:cubicBezTo>
                  <a:lnTo>
                    <a:pt x="26456" y="31123"/>
                  </a:lnTo>
                  <a:lnTo>
                    <a:pt x="26503" y="31159"/>
                  </a:lnTo>
                  <a:cubicBezTo>
                    <a:pt x="26491" y="31159"/>
                    <a:pt x="26480" y="31147"/>
                    <a:pt x="26444" y="31147"/>
                  </a:cubicBezTo>
                  <a:cubicBezTo>
                    <a:pt x="26372" y="31123"/>
                    <a:pt x="26277" y="31088"/>
                    <a:pt x="26206" y="31076"/>
                  </a:cubicBezTo>
                  <a:cubicBezTo>
                    <a:pt x="26194" y="31076"/>
                    <a:pt x="26182" y="31064"/>
                    <a:pt x="26158" y="31064"/>
                  </a:cubicBezTo>
                  <a:lnTo>
                    <a:pt x="26146" y="31040"/>
                  </a:lnTo>
                  <a:lnTo>
                    <a:pt x="26122" y="31016"/>
                  </a:lnTo>
                  <a:close/>
                  <a:moveTo>
                    <a:pt x="33576" y="30683"/>
                  </a:moveTo>
                  <a:cubicBezTo>
                    <a:pt x="33588" y="30742"/>
                    <a:pt x="33588" y="30826"/>
                    <a:pt x="33623" y="30909"/>
                  </a:cubicBezTo>
                  <a:cubicBezTo>
                    <a:pt x="33635" y="30980"/>
                    <a:pt x="33647" y="31064"/>
                    <a:pt x="33683" y="31135"/>
                  </a:cubicBezTo>
                  <a:cubicBezTo>
                    <a:pt x="33635" y="31147"/>
                    <a:pt x="33600" y="31159"/>
                    <a:pt x="33576" y="31159"/>
                  </a:cubicBezTo>
                  <a:lnTo>
                    <a:pt x="33576" y="31028"/>
                  </a:lnTo>
                  <a:lnTo>
                    <a:pt x="33599" y="31004"/>
                  </a:lnTo>
                  <a:lnTo>
                    <a:pt x="33599" y="31004"/>
                  </a:lnTo>
                  <a:cubicBezTo>
                    <a:pt x="33594" y="31010"/>
                    <a:pt x="33588" y="31013"/>
                    <a:pt x="33582" y="31013"/>
                  </a:cubicBezTo>
                  <a:cubicBezTo>
                    <a:pt x="33576" y="31013"/>
                    <a:pt x="33570" y="31010"/>
                    <a:pt x="33564" y="31004"/>
                  </a:cubicBezTo>
                  <a:cubicBezTo>
                    <a:pt x="33564" y="30909"/>
                    <a:pt x="33564" y="30838"/>
                    <a:pt x="33576" y="30766"/>
                  </a:cubicBezTo>
                  <a:lnTo>
                    <a:pt x="33576" y="30683"/>
                  </a:lnTo>
                  <a:close/>
                  <a:moveTo>
                    <a:pt x="39791" y="31183"/>
                  </a:moveTo>
                  <a:lnTo>
                    <a:pt x="39803" y="31195"/>
                  </a:lnTo>
                  <a:cubicBezTo>
                    <a:pt x="39803" y="31195"/>
                    <a:pt x="39803" y="31183"/>
                    <a:pt x="39791" y="31183"/>
                  </a:cubicBezTo>
                  <a:close/>
                  <a:moveTo>
                    <a:pt x="25670" y="30957"/>
                  </a:moveTo>
                  <a:lnTo>
                    <a:pt x="25670" y="30957"/>
                  </a:lnTo>
                  <a:cubicBezTo>
                    <a:pt x="25682" y="30969"/>
                    <a:pt x="25718" y="30969"/>
                    <a:pt x="25729" y="30980"/>
                  </a:cubicBezTo>
                  <a:cubicBezTo>
                    <a:pt x="25825" y="31028"/>
                    <a:pt x="25956" y="31076"/>
                    <a:pt x="26075" y="31135"/>
                  </a:cubicBezTo>
                  <a:cubicBezTo>
                    <a:pt x="26087" y="31159"/>
                    <a:pt x="26099" y="31183"/>
                    <a:pt x="26122" y="31207"/>
                  </a:cubicBezTo>
                  <a:cubicBezTo>
                    <a:pt x="26099" y="31195"/>
                    <a:pt x="26075" y="31183"/>
                    <a:pt x="26039" y="31183"/>
                  </a:cubicBezTo>
                  <a:cubicBezTo>
                    <a:pt x="26027" y="31183"/>
                    <a:pt x="26015" y="31159"/>
                    <a:pt x="25980" y="31159"/>
                  </a:cubicBezTo>
                  <a:cubicBezTo>
                    <a:pt x="25908" y="31135"/>
                    <a:pt x="25825" y="31100"/>
                    <a:pt x="25741" y="31076"/>
                  </a:cubicBezTo>
                  <a:cubicBezTo>
                    <a:pt x="25729" y="31052"/>
                    <a:pt x="25718" y="31028"/>
                    <a:pt x="25706" y="31016"/>
                  </a:cubicBezTo>
                  <a:cubicBezTo>
                    <a:pt x="25682" y="30992"/>
                    <a:pt x="25670" y="30969"/>
                    <a:pt x="25670" y="30957"/>
                  </a:cubicBezTo>
                  <a:close/>
                  <a:moveTo>
                    <a:pt x="26861" y="31064"/>
                  </a:moveTo>
                  <a:lnTo>
                    <a:pt x="26861" y="31064"/>
                  </a:lnTo>
                  <a:cubicBezTo>
                    <a:pt x="26920" y="31123"/>
                    <a:pt x="26992" y="31147"/>
                    <a:pt x="27039" y="31195"/>
                  </a:cubicBezTo>
                  <a:cubicBezTo>
                    <a:pt x="27027" y="31195"/>
                    <a:pt x="27015" y="31207"/>
                    <a:pt x="27015" y="31207"/>
                  </a:cubicBezTo>
                  <a:lnTo>
                    <a:pt x="26920" y="31159"/>
                  </a:lnTo>
                  <a:cubicBezTo>
                    <a:pt x="26908" y="31135"/>
                    <a:pt x="26896" y="31123"/>
                    <a:pt x="26872" y="31088"/>
                  </a:cubicBezTo>
                  <a:cubicBezTo>
                    <a:pt x="26872" y="31076"/>
                    <a:pt x="26861" y="31076"/>
                    <a:pt x="26861" y="31064"/>
                  </a:cubicBezTo>
                  <a:close/>
                  <a:moveTo>
                    <a:pt x="38814" y="31147"/>
                  </a:moveTo>
                  <a:cubicBezTo>
                    <a:pt x="38838" y="31195"/>
                    <a:pt x="38850" y="31207"/>
                    <a:pt x="38850" y="31207"/>
                  </a:cubicBezTo>
                  <a:cubicBezTo>
                    <a:pt x="38850" y="31207"/>
                    <a:pt x="38838" y="31183"/>
                    <a:pt x="38814" y="31147"/>
                  </a:cubicBezTo>
                  <a:close/>
                  <a:moveTo>
                    <a:pt x="29242" y="31147"/>
                  </a:moveTo>
                  <a:lnTo>
                    <a:pt x="29242" y="31183"/>
                  </a:lnTo>
                  <a:cubicBezTo>
                    <a:pt x="29242" y="31195"/>
                    <a:pt x="29230" y="31195"/>
                    <a:pt x="29230" y="31207"/>
                  </a:cubicBezTo>
                  <a:cubicBezTo>
                    <a:pt x="29218" y="31219"/>
                    <a:pt x="29194" y="31219"/>
                    <a:pt x="29182" y="31242"/>
                  </a:cubicBezTo>
                  <a:lnTo>
                    <a:pt x="29170" y="31219"/>
                  </a:lnTo>
                  <a:lnTo>
                    <a:pt x="29242" y="31147"/>
                  </a:lnTo>
                  <a:close/>
                  <a:moveTo>
                    <a:pt x="39136" y="31183"/>
                  </a:moveTo>
                  <a:lnTo>
                    <a:pt x="39136" y="31183"/>
                  </a:lnTo>
                  <a:cubicBezTo>
                    <a:pt x="39172" y="31219"/>
                    <a:pt x="39184" y="31242"/>
                    <a:pt x="39184" y="31242"/>
                  </a:cubicBezTo>
                  <a:cubicBezTo>
                    <a:pt x="39184" y="31242"/>
                    <a:pt x="39172" y="31207"/>
                    <a:pt x="39136" y="31183"/>
                  </a:cubicBezTo>
                  <a:close/>
                  <a:moveTo>
                    <a:pt x="26277" y="31195"/>
                  </a:moveTo>
                  <a:lnTo>
                    <a:pt x="26277" y="31195"/>
                  </a:lnTo>
                  <a:cubicBezTo>
                    <a:pt x="26325" y="31207"/>
                    <a:pt x="26361" y="31242"/>
                    <a:pt x="26396" y="31254"/>
                  </a:cubicBezTo>
                  <a:cubicBezTo>
                    <a:pt x="26384" y="31260"/>
                    <a:pt x="26378" y="31263"/>
                    <a:pt x="26375" y="31263"/>
                  </a:cubicBezTo>
                  <a:cubicBezTo>
                    <a:pt x="26372" y="31263"/>
                    <a:pt x="26372" y="31260"/>
                    <a:pt x="26372" y="31254"/>
                  </a:cubicBezTo>
                  <a:cubicBezTo>
                    <a:pt x="26337" y="31242"/>
                    <a:pt x="26325" y="31242"/>
                    <a:pt x="26301" y="31219"/>
                  </a:cubicBezTo>
                  <a:cubicBezTo>
                    <a:pt x="26301" y="31207"/>
                    <a:pt x="26277" y="31207"/>
                    <a:pt x="26277" y="31195"/>
                  </a:cubicBezTo>
                  <a:close/>
                  <a:moveTo>
                    <a:pt x="25265" y="31159"/>
                  </a:moveTo>
                  <a:cubicBezTo>
                    <a:pt x="25289" y="31183"/>
                    <a:pt x="25301" y="31183"/>
                    <a:pt x="25313" y="31195"/>
                  </a:cubicBezTo>
                  <a:cubicBezTo>
                    <a:pt x="25348" y="31219"/>
                    <a:pt x="25372" y="31242"/>
                    <a:pt x="25384" y="31266"/>
                  </a:cubicBezTo>
                  <a:cubicBezTo>
                    <a:pt x="25372" y="31266"/>
                    <a:pt x="25360" y="31254"/>
                    <a:pt x="25348" y="31254"/>
                  </a:cubicBezTo>
                  <a:cubicBezTo>
                    <a:pt x="25301" y="31231"/>
                    <a:pt x="25241" y="31219"/>
                    <a:pt x="25194" y="31207"/>
                  </a:cubicBezTo>
                  <a:lnTo>
                    <a:pt x="25146" y="31159"/>
                  </a:lnTo>
                  <a:close/>
                  <a:moveTo>
                    <a:pt x="26670" y="31207"/>
                  </a:moveTo>
                  <a:cubicBezTo>
                    <a:pt x="26682" y="31219"/>
                    <a:pt x="26718" y="31219"/>
                    <a:pt x="26730" y="31242"/>
                  </a:cubicBezTo>
                  <a:cubicBezTo>
                    <a:pt x="26753" y="31254"/>
                    <a:pt x="26777" y="31266"/>
                    <a:pt x="26801" y="31266"/>
                  </a:cubicBezTo>
                  <a:cubicBezTo>
                    <a:pt x="26789" y="31266"/>
                    <a:pt x="26789" y="31266"/>
                    <a:pt x="26777" y="31278"/>
                  </a:cubicBezTo>
                  <a:cubicBezTo>
                    <a:pt x="26742" y="31266"/>
                    <a:pt x="26718" y="31254"/>
                    <a:pt x="26694" y="31254"/>
                  </a:cubicBezTo>
                  <a:cubicBezTo>
                    <a:pt x="26682" y="31242"/>
                    <a:pt x="26670" y="31219"/>
                    <a:pt x="26670" y="31207"/>
                  </a:cubicBezTo>
                  <a:close/>
                  <a:moveTo>
                    <a:pt x="24837" y="31135"/>
                  </a:moveTo>
                  <a:cubicBezTo>
                    <a:pt x="24848" y="31135"/>
                    <a:pt x="24872" y="31147"/>
                    <a:pt x="24872" y="31147"/>
                  </a:cubicBezTo>
                  <a:cubicBezTo>
                    <a:pt x="24915" y="31199"/>
                    <a:pt x="24946" y="31245"/>
                    <a:pt x="24978" y="31289"/>
                  </a:cubicBezTo>
                  <a:lnTo>
                    <a:pt x="24978" y="31289"/>
                  </a:lnTo>
                  <a:cubicBezTo>
                    <a:pt x="24949" y="31260"/>
                    <a:pt x="24927" y="31236"/>
                    <a:pt x="24896" y="31195"/>
                  </a:cubicBezTo>
                  <a:lnTo>
                    <a:pt x="24837" y="31135"/>
                  </a:lnTo>
                  <a:close/>
                  <a:moveTo>
                    <a:pt x="25503" y="31183"/>
                  </a:moveTo>
                  <a:cubicBezTo>
                    <a:pt x="25539" y="31183"/>
                    <a:pt x="25563" y="31195"/>
                    <a:pt x="25610" y="31195"/>
                  </a:cubicBezTo>
                  <a:cubicBezTo>
                    <a:pt x="25658" y="31195"/>
                    <a:pt x="25706" y="31207"/>
                    <a:pt x="25741" y="31219"/>
                  </a:cubicBezTo>
                  <a:lnTo>
                    <a:pt x="25777" y="31219"/>
                  </a:lnTo>
                  <a:cubicBezTo>
                    <a:pt x="25765" y="31242"/>
                    <a:pt x="25789" y="31266"/>
                    <a:pt x="25801" y="31302"/>
                  </a:cubicBezTo>
                  <a:cubicBezTo>
                    <a:pt x="25741" y="31278"/>
                    <a:pt x="25682" y="31266"/>
                    <a:pt x="25622" y="31242"/>
                  </a:cubicBezTo>
                  <a:cubicBezTo>
                    <a:pt x="25599" y="31219"/>
                    <a:pt x="25563" y="31219"/>
                    <a:pt x="25539" y="31207"/>
                  </a:cubicBezTo>
                  <a:cubicBezTo>
                    <a:pt x="25515" y="31195"/>
                    <a:pt x="25503" y="31195"/>
                    <a:pt x="25503" y="31183"/>
                  </a:cubicBezTo>
                  <a:close/>
                  <a:moveTo>
                    <a:pt x="39104" y="31263"/>
                  </a:moveTo>
                  <a:lnTo>
                    <a:pt x="39124" y="31302"/>
                  </a:lnTo>
                  <a:cubicBezTo>
                    <a:pt x="39119" y="31287"/>
                    <a:pt x="39112" y="31275"/>
                    <a:pt x="39104" y="31263"/>
                  </a:cubicBezTo>
                  <a:close/>
                  <a:moveTo>
                    <a:pt x="21538" y="31266"/>
                  </a:moveTo>
                  <a:cubicBezTo>
                    <a:pt x="21538" y="31278"/>
                    <a:pt x="21538" y="31290"/>
                    <a:pt x="21550" y="31314"/>
                  </a:cubicBezTo>
                  <a:cubicBezTo>
                    <a:pt x="21550" y="31290"/>
                    <a:pt x="21538" y="31278"/>
                    <a:pt x="21538" y="31266"/>
                  </a:cubicBezTo>
                  <a:close/>
                  <a:moveTo>
                    <a:pt x="24575" y="30969"/>
                  </a:moveTo>
                  <a:cubicBezTo>
                    <a:pt x="24598" y="31016"/>
                    <a:pt x="24622" y="31040"/>
                    <a:pt x="24658" y="31076"/>
                  </a:cubicBezTo>
                  <a:cubicBezTo>
                    <a:pt x="24694" y="31100"/>
                    <a:pt x="24717" y="31135"/>
                    <a:pt x="24729" y="31183"/>
                  </a:cubicBezTo>
                  <a:cubicBezTo>
                    <a:pt x="24765" y="31207"/>
                    <a:pt x="24777" y="31254"/>
                    <a:pt x="24813" y="31278"/>
                  </a:cubicBezTo>
                  <a:cubicBezTo>
                    <a:pt x="24825" y="31302"/>
                    <a:pt x="24825" y="31314"/>
                    <a:pt x="24837" y="31326"/>
                  </a:cubicBezTo>
                  <a:cubicBezTo>
                    <a:pt x="24813" y="31314"/>
                    <a:pt x="24777" y="31314"/>
                    <a:pt x="24765" y="31302"/>
                  </a:cubicBezTo>
                  <a:cubicBezTo>
                    <a:pt x="24729" y="31278"/>
                    <a:pt x="24706" y="31254"/>
                    <a:pt x="24694" y="31242"/>
                  </a:cubicBezTo>
                  <a:lnTo>
                    <a:pt x="24515" y="31100"/>
                  </a:lnTo>
                  <a:cubicBezTo>
                    <a:pt x="24527" y="31064"/>
                    <a:pt x="24551" y="31016"/>
                    <a:pt x="24575" y="30969"/>
                  </a:cubicBezTo>
                  <a:close/>
                  <a:moveTo>
                    <a:pt x="24432" y="31278"/>
                  </a:moveTo>
                  <a:lnTo>
                    <a:pt x="24456" y="31302"/>
                  </a:lnTo>
                  <a:lnTo>
                    <a:pt x="24491" y="31338"/>
                  </a:lnTo>
                  <a:lnTo>
                    <a:pt x="24456" y="31338"/>
                  </a:lnTo>
                  <a:cubicBezTo>
                    <a:pt x="24432" y="31326"/>
                    <a:pt x="24432" y="31314"/>
                    <a:pt x="24420" y="31314"/>
                  </a:cubicBezTo>
                  <a:cubicBezTo>
                    <a:pt x="24432" y="31302"/>
                    <a:pt x="24432" y="31302"/>
                    <a:pt x="24432" y="31278"/>
                  </a:cubicBezTo>
                  <a:close/>
                  <a:moveTo>
                    <a:pt x="24992" y="31308"/>
                  </a:moveTo>
                  <a:cubicBezTo>
                    <a:pt x="25000" y="31318"/>
                    <a:pt x="25007" y="31328"/>
                    <a:pt x="25015" y="31338"/>
                  </a:cubicBezTo>
                  <a:cubicBezTo>
                    <a:pt x="25005" y="31328"/>
                    <a:pt x="24995" y="31318"/>
                    <a:pt x="24992" y="31308"/>
                  </a:cubicBezTo>
                  <a:close/>
                  <a:moveTo>
                    <a:pt x="25087" y="31278"/>
                  </a:moveTo>
                  <a:cubicBezTo>
                    <a:pt x="25110" y="31278"/>
                    <a:pt x="25110" y="31278"/>
                    <a:pt x="25122" y="31302"/>
                  </a:cubicBezTo>
                  <a:cubicBezTo>
                    <a:pt x="25134" y="31314"/>
                    <a:pt x="25146" y="31326"/>
                    <a:pt x="25146" y="31338"/>
                  </a:cubicBezTo>
                  <a:lnTo>
                    <a:pt x="25087" y="31278"/>
                  </a:lnTo>
                  <a:close/>
                  <a:moveTo>
                    <a:pt x="27873" y="31278"/>
                  </a:moveTo>
                  <a:cubicBezTo>
                    <a:pt x="27873" y="31302"/>
                    <a:pt x="27873" y="31302"/>
                    <a:pt x="27885" y="31314"/>
                  </a:cubicBezTo>
                  <a:cubicBezTo>
                    <a:pt x="27849" y="31326"/>
                    <a:pt x="27825" y="31338"/>
                    <a:pt x="27813" y="31361"/>
                  </a:cubicBezTo>
                  <a:cubicBezTo>
                    <a:pt x="27813" y="31326"/>
                    <a:pt x="27849" y="31314"/>
                    <a:pt x="27861" y="31302"/>
                  </a:cubicBezTo>
                  <a:lnTo>
                    <a:pt x="27873" y="31278"/>
                  </a:lnTo>
                  <a:close/>
                  <a:moveTo>
                    <a:pt x="21550" y="31314"/>
                  </a:moveTo>
                  <a:cubicBezTo>
                    <a:pt x="21550" y="31326"/>
                    <a:pt x="21562" y="31362"/>
                    <a:pt x="21574" y="31373"/>
                  </a:cubicBezTo>
                  <a:cubicBezTo>
                    <a:pt x="21562" y="31350"/>
                    <a:pt x="21550" y="31326"/>
                    <a:pt x="21550" y="31314"/>
                  </a:cubicBezTo>
                  <a:close/>
                  <a:moveTo>
                    <a:pt x="29004" y="31111"/>
                  </a:moveTo>
                  <a:cubicBezTo>
                    <a:pt x="29016" y="31135"/>
                    <a:pt x="29016" y="31147"/>
                    <a:pt x="29039" y="31159"/>
                  </a:cubicBezTo>
                  <a:cubicBezTo>
                    <a:pt x="29004" y="31219"/>
                    <a:pt x="28956" y="31266"/>
                    <a:pt x="28920" y="31314"/>
                  </a:cubicBezTo>
                  <a:lnTo>
                    <a:pt x="28861" y="31373"/>
                  </a:lnTo>
                  <a:cubicBezTo>
                    <a:pt x="28861" y="31350"/>
                    <a:pt x="28837" y="31350"/>
                    <a:pt x="28837" y="31338"/>
                  </a:cubicBezTo>
                  <a:cubicBezTo>
                    <a:pt x="28825" y="31314"/>
                    <a:pt x="28801" y="31278"/>
                    <a:pt x="28777" y="31254"/>
                  </a:cubicBezTo>
                  <a:cubicBezTo>
                    <a:pt x="28777" y="31254"/>
                    <a:pt x="28801" y="31254"/>
                    <a:pt x="28801" y="31231"/>
                  </a:cubicBezTo>
                  <a:cubicBezTo>
                    <a:pt x="28873" y="31195"/>
                    <a:pt x="28932" y="31159"/>
                    <a:pt x="28992" y="31111"/>
                  </a:cubicBezTo>
                  <a:close/>
                  <a:moveTo>
                    <a:pt x="31671" y="31326"/>
                  </a:moveTo>
                  <a:lnTo>
                    <a:pt x="31671" y="31326"/>
                  </a:lnTo>
                  <a:cubicBezTo>
                    <a:pt x="31659" y="31338"/>
                    <a:pt x="31659" y="31361"/>
                    <a:pt x="31635" y="31373"/>
                  </a:cubicBezTo>
                  <a:lnTo>
                    <a:pt x="31611" y="31373"/>
                  </a:lnTo>
                  <a:cubicBezTo>
                    <a:pt x="31635" y="31361"/>
                    <a:pt x="31659" y="31338"/>
                    <a:pt x="31671" y="31326"/>
                  </a:cubicBezTo>
                  <a:close/>
                  <a:moveTo>
                    <a:pt x="36552" y="31207"/>
                  </a:moveTo>
                  <a:lnTo>
                    <a:pt x="36552" y="31302"/>
                  </a:lnTo>
                  <a:lnTo>
                    <a:pt x="36552" y="31373"/>
                  </a:lnTo>
                  <a:cubicBezTo>
                    <a:pt x="36552" y="31314"/>
                    <a:pt x="36552" y="31254"/>
                    <a:pt x="36528" y="31207"/>
                  </a:cubicBezTo>
                  <a:close/>
                  <a:moveTo>
                    <a:pt x="39148" y="31361"/>
                  </a:moveTo>
                  <a:lnTo>
                    <a:pt x="39172" y="31373"/>
                  </a:lnTo>
                  <a:cubicBezTo>
                    <a:pt x="39172" y="31373"/>
                    <a:pt x="39172" y="31361"/>
                    <a:pt x="39148" y="31361"/>
                  </a:cubicBezTo>
                  <a:close/>
                  <a:moveTo>
                    <a:pt x="25944" y="31266"/>
                  </a:moveTo>
                  <a:cubicBezTo>
                    <a:pt x="25956" y="31266"/>
                    <a:pt x="25968" y="31266"/>
                    <a:pt x="25980" y="31278"/>
                  </a:cubicBezTo>
                  <a:cubicBezTo>
                    <a:pt x="26003" y="31278"/>
                    <a:pt x="26015" y="31302"/>
                    <a:pt x="26027" y="31302"/>
                  </a:cubicBezTo>
                  <a:lnTo>
                    <a:pt x="26206" y="31385"/>
                  </a:lnTo>
                  <a:cubicBezTo>
                    <a:pt x="26218" y="31385"/>
                    <a:pt x="26218" y="31397"/>
                    <a:pt x="26241" y="31397"/>
                  </a:cubicBezTo>
                  <a:lnTo>
                    <a:pt x="26241" y="31421"/>
                  </a:lnTo>
                  <a:lnTo>
                    <a:pt x="26218" y="31421"/>
                  </a:lnTo>
                  <a:cubicBezTo>
                    <a:pt x="26182" y="31385"/>
                    <a:pt x="26122" y="31373"/>
                    <a:pt x="26063" y="31361"/>
                  </a:cubicBezTo>
                  <a:lnTo>
                    <a:pt x="26027" y="31361"/>
                  </a:lnTo>
                  <a:lnTo>
                    <a:pt x="25980" y="31314"/>
                  </a:lnTo>
                  <a:lnTo>
                    <a:pt x="25944" y="31266"/>
                  </a:lnTo>
                  <a:close/>
                  <a:moveTo>
                    <a:pt x="29599" y="31314"/>
                  </a:moveTo>
                  <a:lnTo>
                    <a:pt x="29575" y="31338"/>
                  </a:lnTo>
                  <a:lnTo>
                    <a:pt x="29480" y="31433"/>
                  </a:lnTo>
                  <a:lnTo>
                    <a:pt x="29456" y="31433"/>
                  </a:lnTo>
                  <a:lnTo>
                    <a:pt x="29468" y="31397"/>
                  </a:lnTo>
                  <a:lnTo>
                    <a:pt x="29599" y="31314"/>
                  </a:lnTo>
                  <a:close/>
                  <a:moveTo>
                    <a:pt x="22039" y="31397"/>
                  </a:moveTo>
                  <a:cubicBezTo>
                    <a:pt x="22039" y="31421"/>
                    <a:pt x="22039" y="31433"/>
                    <a:pt x="22050" y="31445"/>
                  </a:cubicBezTo>
                  <a:cubicBezTo>
                    <a:pt x="22050" y="31433"/>
                    <a:pt x="22039" y="31421"/>
                    <a:pt x="22039" y="31397"/>
                  </a:cubicBezTo>
                  <a:close/>
                  <a:moveTo>
                    <a:pt x="29230" y="31433"/>
                  </a:moveTo>
                  <a:lnTo>
                    <a:pt x="29218" y="31445"/>
                  </a:lnTo>
                  <a:lnTo>
                    <a:pt x="29194" y="31445"/>
                  </a:lnTo>
                  <a:cubicBezTo>
                    <a:pt x="29194" y="31433"/>
                    <a:pt x="29218" y="31433"/>
                    <a:pt x="29230" y="31433"/>
                  </a:cubicBezTo>
                  <a:close/>
                  <a:moveTo>
                    <a:pt x="28111" y="31397"/>
                  </a:moveTo>
                  <a:cubicBezTo>
                    <a:pt x="28111" y="31421"/>
                    <a:pt x="28111" y="31421"/>
                    <a:pt x="28123" y="31433"/>
                  </a:cubicBezTo>
                  <a:cubicBezTo>
                    <a:pt x="28123" y="31445"/>
                    <a:pt x="28111" y="31457"/>
                    <a:pt x="28087" y="31481"/>
                  </a:cubicBezTo>
                  <a:cubicBezTo>
                    <a:pt x="28063" y="31481"/>
                    <a:pt x="28051" y="31481"/>
                    <a:pt x="28051" y="31457"/>
                  </a:cubicBezTo>
                  <a:lnTo>
                    <a:pt x="28051" y="31445"/>
                  </a:lnTo>
                  <a:cubicBezTo>
                    <a:pt x="28063" y="31433"/>
                    <a:pt x="28099" y="31421"/>
                    <a:pt x="28111" y="31397"/>
                  </a:cubicBezTo>
                  <a:close/>
                  <a:moveTo>
                    <a:pt x="29670" y="31397"/>
                  </a:moveTo>
                  <a:cubicBezTo>
                    <a:pt x="29694" y="31433"/>
                    <a:pt x="29718" y="31445"/>
                    <a:pt x="29730" y="31481"/>
                  </a:cubicBezTo>
                  <a:lnTo>
                    <a:pt x="29670" y="31481"/>
                  </a:lnTo>
                  <a:cubicBezTo>
                    <a:pt x="29647" y="31457"/>
                    <a:pt x="29611" y="31457"/>
                    <a:pt x="29587" y="31445"/>
                  </a:cubicBezTo>
                  <a:lnTo>
                    <a:pt x="29635" y="31397"/>
                  </a:lnTo>
                  <a:close/>
                  <a:moveTo>
                    <a:pt x="22050" y="31445"/>
                  </a:moveTo>
                  <a:cubicBezTo>
                    <a:pt x="22058" y="31459"/>
                    <a:pt x="22065" y="31471"/>
                    <a:pt x="22073" y="31483"/>
                  </a:cubicBezTo>
                  <a:lnTo>
                    <a:pt x="22073" y="31483"/>
                  </a:lnTo>
                  <a:cubicBezTo>
                    <a:pt x="22065" y="31467"/>
                    <a:pt x="22059" y="31453"/>
                    <a:pt x="22050" y="31445"/>
                  </a:cubicBezTo>
                  <a:close/>
                  <a:moveTo>
                    <a:pt x="29163" y="31484"/>
                  </a:moveTo>
                  <a:cubicBezTo>
                    <a:pt x="29164" y="31484"/>
                    <a:pt x="29164" y="31487"/>
                    <a:pt x="29158" y="31492"/>
                  </a:cubicBezTo>
                  <a:cubicBezTo>
                    <a:pt x="29158" y="31487"/>
                    <a:pt x="29161" y="31484"/>
                    <a:pt x="29163" y="31484"/>
                  </a:cubicBezTo>
                  <a:close/>
                  <a:moveTo>
                    <a:pt x="35433" y="31457"/>
                  </a:moveTo>
                  <a:cubicBezTo>
                    <a:pt x="35440" y="31478"/>
                    <a:pt x="35443" y="31495"/>
                    <a:pt x="35449" y="31513"/>
                  </a:cubicBezTo>
                  <a:lnTo>
                    <a:pt x="35449" y="31513"/>
                  </a:lnTo>
                  <a:lnTo>
                    <a:pt x="35421" y="31457"/>
                  </a:lnTo>
                  <a:close/>
                  <a:moveTo>
                    <a:pt x="25313" y="31516"/>
                  </a:moveTo>
                  <a:cubicBezTo>
                    <a:pt x="25313" y="31516"/>
                    <a:pt x="25313" y="31540"/>
                    <a:pt x="25325" y="31540"/>
                  </a:cubicBezTo>
                  <a:cubicBezTo>
                    <a:pt x="25313" y="31540"/>
                    <a:pt x="25313" y="31540"/>
                    <a:pt x="25301" y="31516"/>
                  </a:cubicBezTo>
                  <a:close/>
                  <a:moveTo>
                    <a:pt x="27849" y="31516"/>
                  </a:moveTo>
                  <a:cubicBezTo>
                    <a:pt x="27825" y="31516"/>
                    <a:pt x="27849" y="31540"/>
                    <a:pt x="27861" y="31540"/>
                  </a:cubicBezTo>
                  <a:cubicBezTo>
                    <a:pt x="27849" y="31540"/>
                    <a:pt x="27825" y="31516"/>
                    <a:pt x="27825" y="31516"/>
                  </a:cubicBezTo>
                  <a:close/>
                  <a:moveTo>
                    <a:pt x="35362" y="31481"/>
                  </a:moveTo>
                  <a:cubicBezTo>
                    <a:pt x="35374" y="31492"/>
                    <a:pt x="35385" y="31516"/>
                    <a:pt x="35385" y="31540"/>
                  </a:cubicBezTo>
                  <a:cubicBezTo>
                    <a:pt x="35326" y="31540"/>
                    <a:pt x="35266" y="31516"/>
                    <a:pt x="35219" y="31516"/>
                  </a:cubicBezTo>
                  <a:lnTo>
                    <a:pt x="35362" y="31481"/>
                  </a:lnTo>
                  <a:close/>
                  <a:moveTo>
                    <a:pt x="27444" y="31504"/>
                  </a:moveTo>
                  <a:cubicBezTo>
                    <a:pt x="27444" y="31516"/>
                    <a:pt x="27444" y="31516"/>
                    <a:pt x="27456" y="31540"/>
                  </a:cubicBezTo>
                  <a:lnTo>
                    <a:pt x="27444" y="31552"/>
                  </a:lnTo>
                  <a:cubicBezTo>
                    <a:pt x="27432" y="31540"/>
                    <a:pt x="27432" y="31516"/>
                    <a:pt x="27408" y="31516"/>
                  </a:cubicBezTo>
                  <a:cubicBezTo>
                    <a:pt x="27432" y="31516"/>
                    <a:pt x="27432" y="31504"/>
                    <a:pt x="27444" y="31504"/>
                  </a:cubicBezTo>
                  <a:close/>
                  <a:moveTo>
                    <a:pt x="29111" y="31421"/>
                  </a:moveTo>
                  <a:cubicBezTo>
                    <a:pt x="29111" y="31433"/>
                    <a:pt x="29087" y="31433"/>
                    <a:pt x="29087" y="31445"/>
                  </a:cubicBezTo>
                  <a:lnTo>
                    <a:pt x="29099" y="31445"/>
                  </a:lnTo>
                  <a:cubicBezTo>
                    <a:pt x="29075" y="31481"/>
                    <a:pt x="29063" y="31504"/>
                    <a:pt x="29039" y="31516"/>
                  </a:cubicBezTo>
                  <a:cubicBezTo>
                    <a:pt x="29016" y="31540"/>
                    <a:pt x="29016" y="31552"/>
                    <a:pt x="29004" y="31564"/>
                  </a:cubicBezTo>
                  <a:lnTo>
                    <a:pt x="28980" y="31564"/>
                  </a:lnTo>
                  <a:cubicBezTo>
                    <a:pt x="28956" y="31552"/>
                    <a:pt x="28956" y="31540"/>
                    <a:pt x="28944" y="31504"/>
                  </a:cubicBezTo>
                  <a:cubicBezTo>
                    <a:pt x="28992" y="31492"/>
                    <a:pt x="29016" y="31457"/>
                    <a:pt x="29063" y="31445"/>
                  </a:cubicBezTo>
                  <a:cubicBezTo>
                    <a:pt x="29075" y="31433"/>
                    <a:pt x="29099" y="31421"/>
                    <a:pt x="29111" y="31421"/>
                  </a:cubicBezTo>
                  <a:close/>
                  <a:moveTo>
                    <a:pt x="22765" y="31564"/>
                  </a:moveTo>
                  <a:cubicBezTo>
                    <a:pt x="22761" y="31568"/>
                    <a:pt x="22757" y="31569"/>
                    <a:pt x="22753" y="31569"/>
                  </a:cubicBezTo>
                  <a:cubicBezTo>
                    <a:pt x="22746" y="31569"/>
                    <a:pt x="22741" y="31564"/>
                    <a:pt x="22741" y="31564"/>
                  </a:cubicBezTo>
                  <a:close/>
                  <a:moveTo>
                    <a:pt x="28861" y="31552"/>
                  </a:moveTo>
                  <a:lnTo>
                    <a:pt x="28861" y="31552"/>
                  </a:lnTo>
                  <a:cubicBezTo>
                    <a:pt x="28837" y="31564"/>
                    <a:pt x="28861" y="31576"/>
                    <a:pt x="28861" y="31576"/>
                  </a:cubicBezTo>
                  <a:lnTo>
                    <a:pt x="28813" y="31576"/>
                  </a:lnTo>
                  <a:cubicBezTo>
                    <a:pt x="28825" y="31564"/>
                    <a:pt x="28837" y="31564"/>
                    <a:pt x="28861" y="31552"/>
                  </a:cubicBezTo>
                  <a:close/>
                  <a:moveTo>
                    <a:pt x="35778" y="31564"/>
                  </a:moveTo>
                  <a:cubicBezTo>
                    <a:pt x="35778" y="31564"/>
                    <a:pt x="35743" y="31564"/>
                    <a:pt x="35719" y="31576"/>
                  </a:cubicBezTo>
                  <a:cubicBezTo>
                    <a:pt x="35743" y="31576"/>
                    <a:pt x="35778" y="31564"/>
                    <a:pt x="35778" y="31564"/>
                  </a:cubicBezTo>
                  <a:close/>
                  <a:moveTo>
                    <a:pt x="35802" y="31338"/>
                  </a:moveTo>
                  <a:cubicBezTo>
                    <a:pt x="35826" y="31373"/>
                    <a:pt x="35850" y="31397"/>
                    <a:pt x="35862" y="31433"/>
                  </a:cubicBezTo>
                  <a:cubicBezTo>
                    <a:pt x="35862" y="31492"/>
                    <a:pt x="35886" y="31540"/>
                    <a:pt x="35886" y="31600"/>
                  </a:cubicBezTo>
                  <a:cubicBezTo>
                    <a:pt x="35870" y="31603"/>
                    <a:pt x="35854" y="31604"/>
                    <a:pt x="35838" y="31604"/>
                  </a:cubicBezTo>
                  <a:cubicBezTo>
                    <a:pt x="35795" y="31604"/>
                    <a:pt x="35754" y="31593"/>
                    <a:pt x="35719" y="31576"/>
                  </a:cubicBezTo>
                  <a:cubicBezTo>
                    <a:pt x="35719" y="31504"/>
                    <a:pt x="35743" y="31433"/>
                    <a:pt x="35766" y="31361"/>
                  </a:cubicBezTo>
                  <a:cubicBezTo>
                    <a:pt x="35778" y="31361"/>
                    <a:pt x="35790" y="31361"/>
                    <a:pt x="35802" y="31338"/>
                  </a:cubicBezTo>
                  <a:close/>
                  <a:moveTo>
                    <a:pt x="21312" y="31552"/>
                  </a:moveTo>
                  <a:cubicBezTo>
                    <a:pt x="21312" y="31552"/>
                    <a:pt x="21336" y="31576"/>
                    <a:pt x="21396" y="31612"/>
                  </a:cubicBezTo>
                  <a:cubicBezTo>
                    <a:pt x="21336" y="31564"/>
                    <a:pt x="21312" y="31552"/>
                    <a:pt x="21312" y="31552"/>
                  </a:cubicBezTo>
                  <a:close/>
                  <a:moveTo>
                    <a:pt x="28718" y="31314"/>
                  </a:moveTo>
                  <a:lnTo>
                    <a:pt x="28766" y="31397"/>
                  </a:lnTo>
                  <a:cubicBezTo>
                    <a:pt x="28777" y="31421"/>
                    <a:pt x="28777" y="31433"/>
                    <a:pt x="28801" y="31445"/>
                  </a:cubicBezTo>
                  <a:lnTo>
                    <a:pt x="28682" y="31564"/>
                  </a:lnTo>
                  <a:cubicBezTo>
                    <a:pt x="28658" y="31576"/>
                    <a:pt x="28647" y="31576"/>
                    <a:pt x="28635" y="31600"/>
                  </a:cubicBezTo>
                  <a:cubicBezTo>
                    <a:pt x="28587" y="31600"/>
                    <a:pt x="28539" y="31612"/>
                    <a:pt x="28504" y="31612"/>
                  </a:cubicBezTo>
                  <a:cubicBezTo>
                    <a:pt x="28480" y="31600"/>
                    <a:pt x="28480" y="31564"/>
                    <a:pt x="28468" y="31552"/>
                  </a:cubicBezTo>
                  <a:cubicBezTo>
                    <a:pt x="28456" y="31516"/>
                    <a:pt x="28444" y="31504"/>
                    <a:pt x="28420" y="31481"/>
                  </a:cubicBezTo>
                  <a:cubicBezTo>
                    <a:pt x="28504" y="31445"/>
                    <a:pt x="28563" y="31397"/>
                    <a:pt x="28623" y="31373"/>
                  </a:cubicBezTo>
                  <a:cubicBezTo>
                    <a:pt x="28623" y="31481"/>
                    <a:pt x="28635" y="31540"/>
                    <a:pt x="28635" y="31540"/>
                  </a:cubicBezTo>
                  <a:cubicBezTo>
                    <a:pt x="28635" y="31540"/>
                    <a:pt x="28647" y="31457"/>
                    <a:pt x="28682" y="31338"/>
                  </a:cubicBezTo>
                  <a:cubicBezTo>
                    <a:pt x="28694" y="31326"/>
                    <a:pt x="28706" y="31326"/>
                    <a:pt x="28718" y="31314"/>
                  </a:cubicBezTo>
                  <a:close/>
                  <a:moveTo>
                    <a:pt x="24539" y="31481"/>
                  </a:moveTo>
                  <a:cubicBezTo>
                    <a:pt x="24551" y="31481"/>
                    <a:pt x="24575" y="31481"/>
                    <a:pt x="24598" y="31492"/>
                  </a:cubicBezTo>
                  <a:cubicBezTo>
                    <a:pt x="24646" y="31552"/>
                    <a:pt x="24670" y="31600"/>
                    <a:pt x="24706" y="31659"/>
                  </a:cubicBezTo>
                  <a:cubicBezTo>
                    <a:pt x="24682" y="31659"/>
                    <a:pt x="24670" y="31671"/>
                    <a:pt x="24658" y="31671"/>
                  </a:cubicBezTo>
                  <a:cubicBezTo>
                    <a:pt x="24634" y="31600"/>
                    <a:pt x="24586" y="31540"/>
                    <a:pt x="24539" y="31481"/>
                  </a:cubicBezTo>
                  <a:close/>
                  <a:moveTo>
                    <a:pt x="27682" y="31612"/>
                  </a:moveTo>
                  <a:cubicBezTo>
                    <a:pt x="27694" y="31623"/>
                    <a:pt x="27694" y="31635"/>
                    <a:pt x="27706" y="31635"/>
                  </a:cubicBezTo>
                  <a:cubicBezTo>
                    <a:pt x="27706" y="31635"/>
                    <a:pt x="27730" y="31659"/>
                    <a:pt x="27730" y="31671"/>
                  </a:cubicBezTo>
                  <a:lnTo>
                    <a:pt x="27694" y="31671"/>
                  </a:lnTo>
                  <a:cubicBezTo>
                    <a:pt x="27694" y="31659"/>
                    <a:pt x="27682" y="31635"/>
                    <a:pt x="27670" y="31623"/>
                  </a:cubicBezTo>
                  <a:cubicBezTo>
                    <a:pt x="27670" y="31623"/>
                    <a:pt x="27682" y="31623"/>
                    <a:pt x="27682" y="31612"/>
                  </a:cubicBezTo>
                  <a:close/>
                  <a:moveTo>
                    <a:pt x="36147" y="31635"/>
                  </a:moveTo>
                  <a:cubicBezTo>
                    <a:pt x="36159" y="31659"/>
                    <a:pt x="36159" y="31659"/>
                    <a:pt x="36159" y="31671"/>
                  </a:cubicBezTo>
                  <a:lnTo>
                    <a:pt x="36147" y="31671"/>
                  </a:lnTo>
                  <a:lnTo>
                    <a:pt x="36147" y="31635"/>
                  </a:lnTo>
                  <a:close/>
                  <a:moveTo>
                    <a:pt x="24336" y="31552"/>
                  </a:moveTo>
                  <a:cubicBezTo>
                    <a:pt x="24360" y="31576"/>
                    <a:pt x="24396" y="31623"/>
                    <a:pt x="24420" y="31659"/>
                  </a:cubicBezTo>
                  <a:lnTo>
                    <a:pt x="24456" y="31683"/>
                  </a:lnTo>
                  <a:lnTo>
                    <a:pt x="24297" y="31683"/>
                  </a:lnTo>
                  <a:cubicBezTo>
                    <a:pt x="24303" y="31677"/>
                    <a:pt x="24306" y="31666"/>
                    <a:pt x="24313" y="31659"/>
                  </a:cubicBezTo>
                  <a:lnTo>
                    <a:pt x="24313" y="31623"/>
                  </a:lnTo>
                  <a:cubicBezTo>
                    <a:pt x="24313" y="31600"/>
                    <a:pt x="24336" y="31576"/>
                    <a:pt x="24336" y="31552"/>
                  </a:cubicBezTo>
                  <a:close/>
                  <a:moveTo>
                    <a:pt x="36231" y="31254"/>
                  </a:moveTo>
                  <a:cubicBezTo>
                    <a:pt x="36278" y="31338"/>
                    <a:pt x="36326" y="31445"/>
                    <a:pt x="36338" y="31564"/>
                  </a:cubicBezTo>
                  <a:cubicBezTo>
                    <a:pt x="36338" y="31612"/>
                    <a:pt x="36362" y="31659"/>
                    <a:pt x="36362" y="31695"/>
                  </a:cubicBezTo>
                  <a:cubicBezTo>
                    <a:pt x="36302" y="31695"/>
                    <a:pt x="36243" y="31683"/>
                    <a:pt x="36183" y="31671"/>
                  </a:cubicBezTo>
                  <a:cubicBezTo>
                    <a:pt x="36183" y="31659"/>
                    <a:pt x="36159" y="31623"/>
                    <a:pt x="36159" y="31600"/>
                  </a:cubicBezTo>
                  <a:cubicBezTo>
                    <a:pt x="36183" y="31516"/>
                    <a:pt x="36183" y="31433"/>
                    <a:pt x="36183" y="31373"/>
                  </a:cubicBezTo>
                  <a:lnTo>
                    <a:pt x="36183" y="31266"/>
                  </a:lnTo>
                  <a:cubicBezTo>
                    <a:pt x="36195" y="31266"/>
                    <a:pt x="36207" y="31254"/>
                    <a:pt x="36231" y="31254"/>
                  </a:cubicBezTo>
                  <a:close/>
                  <a:moveTo>
                    <a:pt x="36552" y="31469"/>
                  </a:moveTo>
                  <a:cubicBezTo>
                    <a:pt x="36564" y="31492"/>
                    <a:pt x="36564" y="31504"/>
                    <a:pt x="36564" y="31516"/>
                  </a:cubicBezTo>
                  <a:cubicBezTo>
                    <a:pt x="36564" y="31576"/>
                    <a:pt x="36576" y="31659"/>
                    <a:pt x="36600" y="31719"/>
                  </a:cubicBezTo>
                  <a:lnTo>
                    <a:pt x="36552" y="31623"/>
                  </a:lnTo>
                  <a:cubicBezTo>
                    <a:pt x="36552" y="31612"/>
                    <a:pt x="36528" y="31600"/>
                    <a:pt x="36528" y="31576"/>
                  </a:cubicBezTo>
                  <a:lnTo>
                    <a:pt x="36528" y="31564"/>
                  </a:lnTo>
                  <a:cubicBezTo>
                    <a:pt x="36528" y="31540"/>
                    <a:pt x="36552" y="31504"/>
                    <a:pt x="36552" y="31469"/>
                  </a:cubicBezTo>
                  <a:close/>
                  <a:moveTo>
                    <a:pt x="24313" y="31731"/>
                  </a:moveTo>
                  <a:cubicBezTo>
                    <a:pt x="24348" y="31731"/>
                    <a:pt x="24360" y="31731"/>
                    <a:pt x="24396" y="31742"/>
                  </a:cubicBezTo>
                  <a:cubicBezTo>
                    <a:pt x="24372" y="31742"/>
                    <a:pt x="24360" y="31754"/>
                    <a:pt x="24348" y="31754"/>
                  </a:cubicBezTo>
                  <a:lnTo>
                    <a:pt x="24313" y="31731"/>
                  </a:lnTo>
                  <a:close/>
                  <a:moveTo>
                    <a:pt x="36517" y="31671"/>
                  </a:moveTo>
                  <a:cubicBezTo>
                    <a:pt x="36552" y="31695"/>
                    <a:pt x="36564" y="31731"/>
                    <a:pt x="36576" y="31778"/>
                  </a:cubicBezTo>
                  <a:cubicBezTo>
                    <a:pt x="36552" y="31778"/>
                    <a:pt x="36517" y="31754"/>
                    <a:pt x="36493" y="31754"/>
                  </a:cubicBezTo>
                  <a:cubicBezTo>
                    <a:pt x="36505" y="31731"/>
                    <a:pt x="36505" y="31695"/>
                    <a:pt x="36517" y="31671"/>
                  </a:cubicBezTo>
                  <a:close/>
                  <a:moveTo>
                    <a:pt x="24515" y="31754"/>
                  </a:moveTo>
                  <a:lnTo>
                    <a:pt x="24527" y="31778"/>
                  </a:lnTo>
                  <a:cubicBezTo>
                    <a:pt x="24491" y="31790"/>
                    <a:pt x="24479" y="31790"/>
                    <a:pt x="24456" y="31802"/>
                  </a:cubicBezTo>
                  <a:cubicBezTo>
                    <a:pt x="24432" y="31790"/>
                    <a:pt x="24420" y="31790"/>
                    <a:pt x="24408" y="31778"/>
                  </a:cubicBezTo>
                  <a:cubicBezTo>
                    <a:pt x="24432" y="31778"/>
                    <a:pt x="24467" y="31778"/>
                    <a:pt x="24515" y="31754"/>
                  </a:cubicBezTo>
                  <a:close/>
                  <a:moveTo>
                    <a:pt x="22312" y="31719"/>
                  </a:moveTo>
                  <a:cubicBezTo>
                    <a:pt x="22324" y="31719"/>
                    <a:pt x="22348" y="31731"/>
                    <a:pt x="22372" y="31731"/>
                  </a:cubicBezTo>
                  <a:cubicBezTo>
                    <a:pt x="22408" y="31742"/>
                    <a:pt x="22443" y="31742"/>
                    <a:pt x="22491" y="31754"/>
                  </a:cubicBezTo>
                  <a:cubicBezTo>
                    <a:pt x="22527" y="31778"/>
                    <a:pt x="22574" y="31790"/>
                    <a:pt x="22610" y="31802"/>
                  </a:cubicBezTo>
                  <a:cubicBezTo>
                    <a:pt x="22622" y="31802"/>
                    <a:pt x="22622" y="31814"/>
                    <a:pt x="22634" y="31814"/>
                  </a:cubicBezTo>
                  <a:cubicBezTo>
                    <a:pt x="22622" y="31838"/>
                    <a:pt x="22622" y="31850"/>
                    <a:pt x="22610" y="31862"/>
                  </a:cubicBezTo>
                  <a:lnTo>
                    <a:pt x="22515" y="31814"/>
                  </a:lnTo>
                  <a:cubicBezTo>
                    <a:pt x="22443" y="31790"/>
                    <a:pt x="22384" y="31754"/>
                    <a:pt x="22312" y="31719"/>
                  </a:cubicBezTo>
                  <a:close/>
                  <a:moveTo>
                    <a:pt x="24217" y="31850"/>
                  </a:moveTo>
                  <a:lnTo>
                    <a:pt x="24217" y="31850"/>
                  </a:lnTo>
                  <a:cubicBezTo>
                    <a:pt x="24231" y="31856"/>
                    <a:pt x="24237" y="31863"/>
                    <a:pt x="24241" y="31872"/>
                  </a:cubicBezTo>
                  <a:lnTo>
                    <a:pt x="24241" y="31872"/>
                  </a:lnTo>
                  <a:cubicBezTo>
                    <a:pt x="24233" y="31860"/>
                    <a:pt x="24225" y="31858"/>
                    <a:pt x="24217" y="31850"/>
                  </a:cubicBezTo>
                  <a:close/>
                  <a:moveTo>
                    <a:pt x="36898" y="31278"/>
                  </a:moveTo>
                  <a:cubicBezTo>
                    <a:pt x="36921" y="31326"/>
                    <a:pt x="36957" y="31373"/>
                    <a:pt x="36969" y="31433"/>
                  </a:cubicBezTo>
                  <a:cubicBezTo>
                    <a:pt x="36993" y="31504"/>
                    <a:pt x="37029" y="31612"/>
                    <a:pt x="37040" y="31695"/>
                  </a:cubicBezTo>
                  <a:cubicBezTo>
                    <a:pt x="37052" y="31731"/>
                    <a:pt x="37052" y="31778"/>
                    <a:pt x="37052" y="31838"/>
                  </a:cubicBezTo>
                  <a:lnTo>
                    <a:pt x="37052" y="31885"/>
                  </a:lnTo>
                  <a:cubicBezTo>
                    <a:pt x="37040" y="31873"/>
                    <a:pt x="37040" y="31850"/>
                    <a:pt x="37017" y="31814"/>
                  </a:cubicBezTo>
                  <a:cubicBezTo>
                    <a:pt x="36981" y="31754"/>
                    <a:pt x="36933" y="31683"/>
                    <a:pt x="36874" y="31588"/>
                  </a:cubicBezTo>
                  <a:cubicBezTo>
                    <a:pt x="36862" y="31576"/>
                    <a:pt x="36862" y="31564"/>
                    <a:pt x="36850" y="31552"/>
                  </a:cubicBezTo>
                  <a:cubicBezTo>
                    <a:pt x="36862" y="31469"/>
                    <a:pt x="36862" y="31397"/>
                    <a:pt x="36874" y="31338"/>
                  </a:cubicBezTo>
                  <a:cubicBezTo>
                    <a:pt x="36874" y="31314"/>
                    <a:pt x="36898" y="31290"/>
                    <a:pt x="36898" y="31278"/>
                  </a:cubicBezTo>
                  <a:close/>
                  <a:moveTo>
                    <a:pt x="21979" y="31885"/>
                  </a:moveTo>
                  <a:cubicBezTo>
                    <a:pt x="22015" y="31897"/>
                    <a:pt x="22039" y="31909"/>
                    <a:pt x="22050" y="31921"/>
                  </a:cubicBezTo>
                  <a:cubicBezTo>
                    <a:pt x="22027" y="31921"/>
                    <a:pt x="22015" y="31909"/>
                    <a:pt x="21979" y="31909"/>
                  </a:cubicBezTo>
                  <a:lnTo>
                    <a:pt x="21979" y="31885"/>
                  </a:lnTo>
                  <a:close/>
                  <a:moveTo>
                    <a:pt x="36850" y="31588"/>
                  </a:moveTo>
                  <a:cubicBezTo>
                    <a:pt x="36850" y="31588"/>
                    <a:pt x="36850" y="31612"/>
                    <a:pt x="36862" y="31612"/>
                  </a:cubicBezTo>
                  <a:cubicBezTo>
                    <a:pt x="36921" y="31695"/>
                    <a:pt x="36981" y="31778"/>
                    <a:pt x="37017" y="31838"/>
                  </a:cubicBezTo>
                  <a:cubicBezTo>
                    <a:pt x="37029" y="31862"/>
                    <a:pt x="37040" y="31885"/>
                    <a:pt x="37052" y="31909"/>
                  </a:cubicBezTo>
                  <a:lnTo>
                    <a:pt x="37052" y="31921"/>
                  </a:lnTo>
                  <a:cubicBezTo>
                    <a:pt x="36981" y="31873"/>
                    <a:pt x="36909" y="31850"/>
                    <a:pt x="36814" y="31838"/>
                  </a:cubicBezTo>
                  <a:cubicBezTo>
                    <a:pt x="36814" y="31742"/>
                    <a:pt x="36838" y="31671"/>
                    <a:pt x="36850" y="31588"/>
                  </a:cubicBezTo>
                  <a:close/>
                  <a:moveTo>
                    <a:pt x="21970" y="31963"/>
                  </a:moveTo>
                  <a:cubicBezTo>
                    <a:pt x="21972" y="31963"/>
                    <a:pt x="21975" y="31969"/>
                    <a:pt x="21967" y="31969"/>
                  </a:cubicBezTo>
                  <a:cubicBezTo>
                    <a:pt x="21967" y="31965"/>
                    <a:pt x="21968" y="31963"/>
                    <a:pt x="21970" y="31963"/>
                  </a:cubicBezTo>
                  <a:close/>
                  <a:moveTo>
                    <a:pt x="37493" y="31612"/>
                  </a:moveTo>
                  <a:cubicBezTo>
                    <a:pt x="37505" y="31719"/>
                    <a:pt x="37529" y="31838"/>
                    <a:pt x="37529" y="31957"/>
                  </a:cubicBezTo>
                  <a:lnTo>
                    <a:pt x="37529" y="32040"/>
                  </a:lnTo>
                  <a:cubicBezTo>
                    <a:pt x="37517" y="32028"/>
                    <a:pt x="37505" y="32028"/>
                    <a:pt x="37493" y="32028"/>
                  </a:cubicBezTo>
                  <a:cubicBezTo>
                    <a:pt x="37457" y="32028"/>
                    <a:pt x="37433" y="32016"/>
                    <a:pt x="37398" y="32016"/>
                  </a:cubicBezTo>
                  <a:lnTo>
                    <a:pt x="37493" y="31612"/>
                  </a:lnTo>
                  <a:close/>
                  <a:moveTo>
                    <a:pt x="37743" y="31778"/>
                  </a:moveTo>
                  <a:cubicBezTo>
                    <a:pt x="37755" y="31814"/>
                    <a:pt x="37767" y="31850"/>
                    <a:pt x="37767" y="31897"/>
                  </a:cubicBezTo>
                  <a:cubicBezTo>
                    <a:pt x="37791" y="31957"/>
                    <a:pt x="37791" y="32016"/>
                    <a:pt x="37802" y="32052"/>
                  </a:cubicBezTo>
                  <a:cubicBezTo>
                    <a:pt x="37785" y="32064"/>
                    <a:pt x="37770" y="32070"/>
                    <a:pt x="37753" y="32070"/>
                  </a:cubicBezTo>
                  <a:cubicBezTo>
                    <a:pt x="37737" y="32070"/>
                    <a:pt x="37719" y="32064"/>
                    <a:pt x="37695" y="32052"/>
                  </a:cubicBezTo>
                  <a:cubicBezTo>
                    <a:pt x="37695" y="32028"/>
                    <a:pt x="37707" y="31993"/>
                    <a:pt x="37707" y="31957"/>
                  </a:cubicBezTo>
                  <a:cubicBezTo>
                    <a:pt x="37731" y="31897"/>
                    <a:pt x="37731" y="31838"/>
                    <a:pt x="37743" y="31778"/>
                  </a:cubicBezTo>
                  <a:close/>
                  <a:moveTo>
                    <a:pt x="22193" y="32040"/>
                  </a:moveTo>
                  <a:cubicBezTo>
                    <a:pt x="22205" y="32040"/>
                    <a:pt x="22205" y="32052"/>
                    <a:pt x="22217" y="32052"/>
                  </a:cubicBezTo>
                  <a:cubicBezTo>
                    <a:pt x="22205" y="32076"/>
                    <a:pt x="22193" y="32076"/>
                    <a:pt x="22193" y="32076"/>
                  </a:cubicBezTo>
                  <a:cubicBezTo>
                    <a:pt x="22158" y="32088"/>
                    <a:pt x="22110" y="32088"/>
                    <a:pt x="22086" y="32088"/>
                  </a:cubicBezTo>
                  <a:cubicBezTo>
                    <a:pt x="22134" y="32076"/>
                    <a:pt x="22158" y="32052"/>
                    <a:pt x="22193" y="32040"/>
                  </a:cubicBezTo>
                  <a:close/>
                  <a:moveTo>
                    <a:pt x="35683" y="32100"/>
                  </a:moveTo>
                  <a:cubicBezTo>
                    <a:pt x="35683" y="32112"/>
                    <a:pt x="35683" y="32135"/>
                    <a:pt x="35671" y="32135"/>
                  </a:cubicBezTo>
                  <a:cubicBezTo>
                    <a:pt x="35671" y="32112"/>
                    <a:pt x="35671" y="32112"/>
                    <a:pt x="35683" y="32100"/>
                  </a:cubicBezTo>
                  <a:close/>
                  <a:moveTo>
                    <a:pt x="26444" y="32112"/>
                  </a:moveTo>
                  <a:cubicBezTo>
                    <a:pt x="26420" y="32135"/>
                    <a:pt x="26384" y="32147"/>
                    <a:pt x="26337" y="32159"/>
                  </a:cubicBezTo>
                  <a:lnTo>
                    <a:pt x="26384" y="32112"/>
                  </a:lnTo>
                  <a:close/>
                  <a:moveTo>
                    <a:pt x="38183" y="31969"/>
                  </a:moveTo>
                  <a:cubicBezTo>
                    <a:pt x="38183" y="32028"/>
                    <a:pt x="38207" y="32076"/>
                    <a:pt x="38207" y="32135"/>
                  </a:cubicBezTo>
                  <a:lnTo>
                    <a:pt x="38183" y="32135"/>
                  </a:lnTo>
                  <a:lnTo>
                    <a:pt x="38183" y="32207"/>
                  </a:lnTo>
                  <a:lnTo>
                    <a:pt x="38183" y="32219"/>
                  </a:lnTo>
                  <a:cubicBezTo>
                    <a:pt x="38160" y="32219"/>
                    <a:pt x="38148" y="32207"/>
                    <a:pt x="38112" y="32207"/>
                  </a:cubicBezTo>
                  <a:cubicBezTo>
                    <a:pt x="38124" y="32171"/>
                    <a:pt x="38148" y="32159"/>
                    <a:pt x="38148" y="32135"/>
                  </a:cubicBezTo>
                  <a:lnTo>
                    <a:pt x="38160" y="32135"/>
                  </a:lnTo>
                  <a:cubicBezTo>
                    <a:pt x="38160" y="32076"/>
                    <a:pt x="38172" y="32016"/>
                    <a:pt x="38183" y="31969"/>
                  </a:cubicBezTo>
                  <a:close/>
                  <a:moveTo>
                    <a:pt x="24063" y="32254"/>
                  </a:moveTo>
                  <a:cubicBezTo>
                    <a:pt x="24051" y="32266"/>
                    <a:pt x="24015" y="32266"/>
                    <a:pt x="24003" y="32278"/>
                  </a:cubicBezTo>
                  <a:cubicBezTo>
                    <a:pt x="24003" y="32266"/>
                    <a:pt x="24003" y="32266"/>
                    <a:pt x="24015" y="32254"/>
                  </a:cubicBezTo>
                  <a:close/>
                  <a:moveTo>
                    <a:pt x="24884" y="32100"/>
                  </a:moveTo>
                  <a:cubicBezTo>
                    <a:pt x="24872" y="32112"/>
                    <a:pt x="24848" y="32112"/>
                    <a:pt x="24837" y="32123"/>
                  </a:cubicBezTo>
                  <a:cubicBezTo>
                    <a:pt x="24753" y="32171"/>
                    <a:pt x="24658" y="32219"/>
                    <a:pt x="24551" y="32278"/>
                  </a:cubicBezTo>
                  <a:cubicBezTo>
                    <a:pt x="24610" y="32231"/>
                    <a:pt x="24658" y="32207"/>
                    <a:pt x="24706" y="32171"/>
                  </a:cubicBezTo>
                  <a:cubicBezTo>
                    <a:pt x="24717" y="32159"/>
                    <a:pt x="24753" y="32147"/>
                    <a:pt x="24765" y="32135"/>
                  </a:cubicBezTo>
                  <a:lnTo>
                    <a:pt x="24777" y="32112"/>
                  </a:lnTo>
                  <a:cubicBezTo>
                    <a:pt x="24813" y="32112"/>
                    <a:pt x="24848" y="32100"/>
                    <a:pt x="24884" y="32100"/>
                  </a:cubicBezTo>
                  <a:close/>
                  <a:moveTo>
                    <a:pt x="26158" y="32147"/>
                  </a:moveTo>
                  <a:lnTo>
                    <a:pt x="26158" y="32147"/>
                  </a:lnTo>
                  <a:cubicBezTo>
                    <a:pt x="26146" y="32159"/>
                    <a:pt x="26146" y="32171"/>
                    <a:pt x="26134" y="32183"/>
                  </a:cubicBezTo>
                  <a:cubicBezTo>
                    <a:pt x="26122" y="32219"/>
                    <a:pt x="26099" y="32231"/>
                    <a:pt x="26087" y="32266"/>
                  </a:cubicBezTo>
                  <a:cubicBezTo>
                    <a:pt x="26075" y="32278"/>
                    <a:pt x="26039" y="32278"/>
                    <a:pt x="26027" y="32290"/>
                  </a:cubicBezTo>
                  <a:cubicBezTo>
                    <a:pt x="26015" y="32314"/>
                    <a:pt x="26003" y="32314"/>
                    <a:pt x="25968" y="32326"/>
                  </a:cubicBezTo>
                  <a:lnTo>
                    <a:pt x="25980" y="32314"/>
                  </a:lnTo>
                  <a:lnTo>
                    <a:pt x="26003" y="32290"/>
                  </a:lnTo>
                  <a:lnTo>
                    <a:pt x="26027" y="32290"/>
                  </a:lnTo>
                  <a:cubicBezTo>
                    <a:pt x="26027" y="32278"/>
                    <a:pt x="26027" y="32278"/>
                    <a:pt x="26015" y="32278"/>
                  </a:cubicBezTo>
                  <a:cubicBezTo>
                    <a:pt x="26039" y="32254"/>
                    <a:pt x="26087" y="32219"/>
                    <a:pt x="26122" y="32183"/>
                  </a:cubicBezTo>
                  <a:lnTo>
                    <a:pt x="26158" y="32147"/>
                  </a:lnTo>
                  <a:close/>
                  <a:moveTo>
                    <a:pt x="32635" y="32254"/>
                  </a:moveTo>
                  <a:cubicBezTo>
                    <a:pt x="32647" y="32254"/>
                    <a:pt x="32671" y="32254"/>
                    <a:pt x="32683" y="32266"/>
                  </a:cubicBezTo>
                  <a:cubicBezTo>
                    <a:pt x="32695" y="32278"/>
                    <a:pt x="32707" y="32290"/>
                    <a:pt x="32707" y="32314"/>
                  </a:cubicBezTo>
                  <a:lnTo>
                    <a:pt x="32695" y="32326"/>
                  </a:lnTo>
                  <a:lnTo>
                    <a:pt x="32611" y="32278"/>
                  </a:lnTo>
                  <a:lnTo>
                    <a:pt x="32623" y="32266"/>
                  </a:lnTo>
                  <a:lnTo>
                    <a:pt x="32635" y="32254"/>
                  </a:lnTo>
                  <a:close/>
                  <a:moveTo>
                    <a:pt x="36135" y="32255"/>
                  </a:moveTo>
                  <a:cubicBezTo>
                    <a:pt x="36123" y="32278"/>
                    <a:pt x="36100" y="32290"/>
                    <a:pt x="36100" y="32326"/>
                  </a:cubicBezTo>
                  <a:cubicBezTo>
                    <a:pt x="36095" y="32326"/>
                    <a:pt x="36091" y="32326"/>
                    <a:pt x="36087" y="32326"/>
                  </a:cubicBezTo>
                  <a:lnTo>
                    <a:pt x="36087" y="32326"/>
                  </a:lnTo>
                  <a:lnTo>
                    <a:pt x="36088" y="32326"/>
                  </a:lnTo>
                  <a:cubicBezTo>
                    <a:pt x="36100" y="32290"/>
                    <a:pt x="36123" y="32278"/>
                    <a:pt x="36135" y="32255"/>
                  </a:cubicBezTo>
                  <a:close/>
                  <a:moveTo>
                    <a:pt x="38457" y="31873"/>
                  </a:moveTo>
                  <a:cubicBezTo>
                    <a:pt x="38481" y="31957"/>
                    <a:pt x="38517" y="32028"/>
                    <a:pt x="38529" y="32100"/>
                  </a:cubicBezTo>
                  <a:cubicBezTo>
                    <a:pt x="38541" y="32171"/>
                    <a:pt x="38564" y="32254"/>
                    <a:pt x="38564" y="32338"/>
                  </a:cubicBezTo>
                  <a:cubicBezTo>
                    <a:pt x="38505" y="32326"/>
                    <a:pt x="38445" y="32314"/>
                    <a:pt x="38398" y="32290"/>
                  </a:cubicBezTo>
                  <a:cubicBezTo>
                    <a:pt x="38386" y="32266"/>
                    <a:pt x="38398" y="32254"/>
                    <a:pt x="38398" y="32231"/>
                  </a:cubicBezTo>
                  <a:cubicBezTo>
                    <a:pt x="38422" y="32112"/>
                    <a:pt x="38445" y="31981"/>
                    <a:pt x="38457" y="31873"/>
                  </a:cubicBezTo>
                  <a:close/>
                  <a:moveTo>
                    <a:pt x="26372" y="32278"/>
                  </a:moveTo>
                  <a:cubicBezTo>
                    <a:pt x="26325" y="32326"/>
                    <a:pt x="26265" y="32350"/>
                    <a:pt x="26206" y="32385"/>
                  </a:cubicBezTo>
                  <a:cubicBezTo>
                    <a:pt x="26182" y="32385"/>
                    <a:pt x="26146" y="32397"/>
                    <a:pt x="26110" y="32397"/>
                  </a:cubicBezTo>
                  <a:cubicBezTo>
                    <a:pt x="26134" y="32385"/>
                    <a:pt x="26146" y="32385"/>
                    <a:pt x="26146" y="32374"/>
                  </a:cubicBezTo>
                  <a:cubicBezTo>
                    <a:pt x="26170" y="32350"/>
                    <a:pt x="26218" y="32338"/>
                    <a:pt x="26253" y="32326"/>
                  </a:cubicBezTo>
                  <a:cubicBezTo>
                    <a:pt x="26289" y="32314"/>
                    <a:pt x="26325" y="32290"/>
                    <a:pt x="26372" y="32278"/>
                  </a:cubicBezTo>
                  <a:close/>
                  <a:moveTo>
                    <a:pt x="38695" y="31933"/>
                  </a:moveTo>
                  <a:lnTo>
                    <a:pt x="38743" y="32028"/>
                  </a:lnTo>
                  <a:cubicBezTo>
                    <a:pt x="38767" y="32100"/>
                    <a:pt x="38791" y="32171"/>
                    <a:pt x="38814" y="32231"/>
                  </a:cubicBezTo>
                  <a:lnTo>
                    <a:pt x="38814" y="32266"/>
                  </a:lnTo>
                  <a:lnTo>
                    <a:pt x="38814" y="32397"/>
                  </a:lnTo>
                  <a:lnTo>
                    <a:pt x="38683" y="32350"/>
                  </a:lnTo>
                  <a:cubicBezTo>
                    <a:pt x="38683" y="32326"/>
                    <a:pt x="38695" y="32290"/>
                    <a:pt x="38695" y="32266"/>
                  </a:cubicBezTo>
                  <a:cubicBezTo>
                    <a:pt x="38707" y="32219"/>
                    <a:pt x="38719" y="32147"/>
                    <a:pt x="38707" y="32076"/>
                  </a:cubicBezTo>
                  <a:cubicBezTo>
                    <a:pt x="38707" y="32028"/>
                    <a:pt x="38707" y="31981"/>
                    <a:pt x="38695" y="31933"/>
                  </a:cubicBezTo>
                  <a:close/>
                  <a:moveTo>
                    <a:pt x="25236" y="32442"/>
                  </a:moveTo>
                  <a:lnTo>
                    <a:pt x="25236" y="32442"/>
                  </a:lnTo>
                  <a:cubicBezTo>
                    <a:pt x="25234" y="32443"/>
                    <a:pt x="25232" y="32444"/>
                    <a:pt x="25229" y="32445"/>
                  </a:cubicBezTo>
                  <a:lnTo>
                    <a:pt x="25251" y="32445"/>
                  </a:lnTo>
                  <a:cubicBezTo>
                    <a:pt x="25246" y="32444"/>
                    <a:pt x="25241" y="32443"/>
                    <a:pt x="25236" y="32442"/>
                  </a:cubicBezTo>
                  <a:close/>
                  <a:moveTo>
                    <a:pt x="32635" y="32433"/>
                  </a:moveTo>
                  <a:cubicBezTo>
                    <a:pt x="32647" y="32445"/>
                    <a:pt x="32647" y="32445"/>
                    <a:pt x="32635" y="32445"/>
                  </a:cubicBezTo>
                  <a:lnTo>
                    <a:pt x="32635" y="32433"/>
                  </a:lnTo>
                  <a:close/>
                  <a:moveTo>
                    <a:pt x="35183" y="32266"/>
                  </a:moveTo>
                  <a:cubicBezTo>
                    <a:pt x="35207" y="32290"/>
                    <a:pt x="35243" y="32314"/>
                    <a:pt x="35266" y="32326"/>
                  </a:cubicBezTo>
                  <a:cubicBezTo>
                    <a:pt x="35266" y="32326"/>
                    <a:pt x="35266" y="32326"/>
                    <a:pt x="35266" y="32326"/>
                  </a:cubicBezTo>
                  <a:lnTo>
                    <a:pt x="35266" y="32326"/>
                  </a:lnTo>
                  <a:cubicBezTo>
                    <a:pt x="35260" y="32332"/>
                    <a:pt x="35260" y="32335"/>
                    <a:pt x="35262" y="32335"/>
                  </a:cubicBezTo>
                  <a:lnTo>
                    <a:pt x="35262" y="32335"/>
                  </a:lnTo>
                  <a:cubicBezTo>
                    <a:pt x="35263" y="32332"/>
                    <a:pt x="35265" y="32329"/>
                    <a:pt x="35266" y="32326"/>
                  </a:cubicBezTo>
                  <a:lnTo>
                    <a:pt x="35266" y="32326"/>
                  </a:lnTo>
                  <a:cubicBezTo>
                    <a:pt x="35266" y="32332"/>
                    <a:pt x="35263" y="32335"/>
                    <a:pt x="35262" y="32335"/>
                  </a:cubicBezTo>
                  <a:cubicBezTo>
                    <a:pt x="35262" y="32335"/>
                    <a:pt x="35262" y="32335"/>
                    <a:pt x="35262" y="32335"/>
                  </a:cubicBezTo>
                  <a:lnTo>
                    <a:pt x="35262" y="32335"/>
                  </a:lnTo>
                  <a:cubicBezTo>
                    <a:pt x="35241" y="32377"/>
                    <a:pt x="35229" y="32400"/>
                    <a:pt x="35207" y="32433"/>
                  </a:cubicBezTo>
                  <a:cubicBezTo>
                    <a:pt x="35207" y="32433"/>
                    <a:pt x="35207" y="32445"/>
                    <a:pt x="35195" y="32445"/>
                  </a:cubicBezTo>
                  <a:cubicBezTo>
                    <a:pt x="35195" y="32445"/>
                    <a:pt x="35195" y="32433"/>
                    <a:pt x="35183" y="32433"/>
                  </a:cubicBezTo>
                  <a:cubicBezTo>
                    <a:pt x="35147" y="32397"/>
                    <a:pt x="35124" y="32374"/>
                    <a:pt x="35088" y="32326"/>
                  </a:cubicBezTo>
                  <a:cubicBezTo>
                    <a:pt x="35112" y="32314"/>
                    <a:pt x="35124" y="32314"/>
                    <a:pt x="35135" y="32290"/>
                  </a:cubicBezTo>
                  <a:cubicBezTo>
                    <a:pt x="35147" y="32278"/>
                    <a:pt x="35171" y="32278"/>
                    <a:pt x="35183" y="32266"/>
                  </a:cubicBezTo>
                  <a:close/>
                  <a:moveTo>
                    <a:pt x="38481" y="32433"/>
                  </a:moveTo>
                  <a:cubicBezTo>
                    <a:pt x="38505" y="32433"/>
                    <a:pt x="38517" y="32433"/>
                    <a:pt x="38529" y="32445"/>
                  </a:cubicBezTo>
                  <a:lnTo>
                    <a:pt x="38564" y="32445"/>
                  </a:lnTo>
                  <a:lnTo>
                    <a:pt x="38564" y="32469"/>
                  </a:lnTo>
                  <a:cubicBezTo>
                    <a:pt x="38529" y="32457"/>
                    <a:pt x="38505" y="32445"/>
                    <a:pt x="38481" y="32433"/>
                  </a:cubicBezTo>
                  <a:close/>
                  <a:moveTo>
                    <a:pt x="36064" y="32397"/>
                  </a:moveTo>
                  <a:lnTo>
                    <a:pt x="36064" y="32397"/>
                  </a:lnTo>
                  <a:cubicBezTo>
                    <a:pt x="36040" y="32433"/>
                    <a:pt x="36028" y="32469"/>
                    <a:pt x="36016" y="32516"/>
                  </a:cubicBezTo>
                  <a:lnTo>
                    <a:pt x="35969" y="32469"/>
                  </a:lnTo>
                  <a:lnTo>
                    <a:pt x="35981" y="32457"/>
                  </a:lnTo>
                  <a:cubicBezTo>
                    <a:pt x="36016" y="32433"/>
                    <a:pt x="36040" y="32409"/>
                    <a:pt x="36064" y="32397"/>
                  </a:cubicBezTo>
                  <a:close/>
                  <a:moveTo>
                    <a:pt x="34993" y="32504"/>
                  </a:moveTo>
                  <a:cubicBezTo>
                    <a:pt x="35004" y="32516"/>
                    <a:pt x="35028" y="32528"/>
                    <a:pt x="35040" y="32552"/>
                  </a:cubicBezTo>
                  <a:cubicBezTo>
                    <a:pt x="35028" y="32564"/>
                    <a:pt x="35016" y="32564"/>
                    <a:pt x="35004" y="32576"/>
                  </a:cubicBezTo>
                  <a:cubicBezTo>
                    <a:pt x="35004" y="32576"/>
                    <a:pt x="34981" y="32576"/>
                    <a:pt x="34981" y="32564"/>
                  </a:cubicBezTo>
                  <a:cubicBezTo>
                    <a:pt x="34969" y="32552"/>
                    <a:pt x="34957" y="32552"/>
                    <a:pt x="34957" y="32528"/>
                  </a:cubicBezTo>
                  <a:cubicBezTo>
                    <a:pt x="34969" y="32516"/>
                    <a:pt x="34969" y="32504"/>
                    <a:pt x="34993" y="32504"/>
                  </a:cubicBezTo>
                  <a:close/>
                  <a:moveTo>
                    <a:pt x="36612" y="32516"/>
                  </a:moveTo>
                  <a:cubicBezTo>
                    <a:pt x="36624" y="32516"/>
                    <a:pt x="36624" y="32528"/>
                    <a:pt x="36636" y="32528"/>
                  </a:cubicBezTo>
                  <a:lnTo>
                    <a:pt x="36636" y="32564"/>
                  </a:lnTo>
                  <a:cubicBezTo>
                    <a:pt x="36612" y="32576"/>
                    <a:pt x="36600" y="32576"/>
                    <a:pt x="36564" y="32576"/>
                  </a:cubicBezTo>
                  <a:cubicBezTo>
                    <a:pt x="36564" y="32564"/>
                    <a:pt x="36564" y="32564"/>
                    <a:pt x="36576" y="32552"/>
                  </a:cubicBezTo>
                  <a:lnTo>
                    <a:pt x="36612" y="32516"/>
                  </a:lnTo>
                  <a:close/>
                  <a:moveTo>
                    <a:pt x="24372" y="32266"/>
                  </a:moveTo>
                  <a:lnTo>
                    <a:pt x="24336" y="32314"/>
                  </a:lnTo>
                  <a:cubicBezTo>
                    <a:pt x="24229" y="32397"/>
                    <a:pt x="24110" y="32493"/>
                    <a:pt x="24015" y="32552"/>
                  </a:cubicBezTo>
                  <a:lnTo>
                    <a:pt x="24003" y="32552"/>
                  </a:lnTo>
                  <a:cubicBezTo>
                    <a:pt x="23979" y="32564"/>
                    <a:pt x="23932" y="32576"/>
                    <a:pt x="23896" y="32588"/>
                  </a:cubicBezTo>
                  <a:lnTo>
                    <a:pt x="23872" y="32588"/>
                  </a:lnTo>
                  <a:cubicBezTo>
                    <a:pt x="23884" y="32564"/>
                    <a:pt x="23896" y="32516"/>
                    <a:pt x="23932" y="32457"/>
                  </a:cubicBezTo>
                  <a:cubicBezTo>
                    <a:pt x="24039" y="32433"/>
                    <a:pt x="24134" y="32385"/>
                    <a:pt x="24229" y="32338"/>
                  </a:cubicBezTo>
                  <a:cubicBezTo>
                    <a:pt x="24289" y="32314"/>
                    <a:pt x="24336" y="32290"/>
                    <a:pt x="24372" y="32266"/>
                  </a:cubicBezTo>
                  <a:close/>
                  <a:moveTo>
                    <a:pt x="25088" y="32257"/>
                  </a:moveTo>
                  <a:cubicBezTo>
                    <a:pt x="25032" y="32303"/>
                    <a:pt x="24974" y="32348"/>
                    <a:pt x="24908" y="32385"/>
                  </a:cubicBezTo>
                  <a:lnTo>
                    <a:pt x="24848" y="32385"/>
                  </a:lnTo>
                  <a:cubicBezTo>
                    <a:pt x="24872" y="32385"/>
                    <a:pt x="24884" y="32397"/>
                    <a:pt x="24896" y="32397"/>
                  </a:cubicBezTo>
                  <a:cubicBezTo>
                    <a:pt x="24837" y="32445"/>
                    <a:pt x="24777" y="32493"/>
                    <a:pt x="24706" y="32516"/>
                  </a:cubicBezTo>
                  <a:cubicBezTo>
                    <a:pt x="24646" y="32552"/>
                    <a:pt x="24598" y="32564"/>
                    <a:pt x="24539" y="32588"/>
                  </a:cubicBezTo>
                  <a:lnTo>
                    <a:pt x="24598" y="32528"/>
                  </a:lnTo>
                  <a:cubicBezTo>
                    <a:pt x="24622" y="32516"/>
                    <a:pt x="24658" y="32493"/>
                    <a:pt x="24694" y="32469"/>
                  </a:cubicBezTo>
                  <a:cubicBezTo>
                    <a:pt x="24753" y="32445"/>
                    <a:pt x="24789" y="32409"/>
                    <a:pt x="24848" y="32385"/>
                  </a:cubicBezTo>
                  <a:cubicBezTo>
                    <a:pt x="24872" y="32374"/>
                    <a:pt x="24884" y="32374"/>
                    <a:pt x="24908" y="32350"/>
                  </a:cubicBezTo>
                  <a:cubicBezTo>
                    <a:pt x="24978" y="32324"/>
                    <a:pt x="25035" y="32291"/>
                    <a:pt x="25088" y="32257"/>
                  </a:cubicBezTo>
                  <a:close/>
                  <a:moveTo>
                    <a:pt x="31980" y="32493"/>
                  </a:moveTo>
                  <a:lnTo>
                    <a:pt x="31980" y="32493"/>
                  </a:lnTo>
                  <a:cubicBezTo>
                    <a:pt x="32016" y="32504"/>
                    <a:pt x="32040" y="32504"/>
                    <a:pt x="32052" y="32516"/>
                  </a:cubicBezTo>
                  <a:cubicBezTo>
                    <a:pt x="32076" y="32552"/>
                    <a:pt x="32087" y="32564"/>
                    <a:pt x="32087" y="32588"/>
                  </a:cubicBezTo>
                  <a:cubicBezTo>
                    <a:pt x="32064" y="32576"/>
                    <a:pt x="32052" y="32576"/>
                    <a:pt x="32040" y="32564"/>
                  </a:cubicBezTo>
                  <a:cubicBezTo>
                    <a:pt x="32028" y="32552"/>
                    <a:pt x="32016" y="32552"/>
                    <a:pt x="31992" y="32528"/>
                  </a:cubicBezTo>
                  <a:cubicBezTo>
                    <a:pt x="31992" y="32516"/>
                    <a:pt x="31992" y="32504"/>
                    <a:pt x="31980" y="32493"/>
                  </a:cubicBezTo>
                  <a:close/>
                  <a:moveTo>
                    <a:pt x="38683" y="32481"/>
                  </a:moveTo>
                  <a:cubicBezTo>
                    <a:pt x="38719" y="32504"/>
                    <a:pt x="38767" y="32504"/>
                    <a:pt x="38814" y="32516"/>
                  </a:cubicBezTo>
                  <a:cubicBezTo>
                    <a:pt x="38814" y="32540"/>
                    <a:pt x="38791" y="32576"/>
                    <a:pt x="38791" y="32612"/>
                  </a:cubicBezTo>
                  <a:cubicBezTo>
                    <a:pt x="38755" y="32588"/>
                    <a:pt x="38707" y="32564"/>
                    <a:pt x="38660" y="32552"/>
                  </a:cubicBezTo>
                  <a:cubicBezTo>
                    <a:pt x="38683" y="32516"/>
                    <a:pt x="38683" y="32504"/>
                    <a:pt x="38683" y="32504"/>
                  </a:cubicBezTo>
                  <a:lnTo>
                    <a:pt x="38683" y="32481"/>
                  </a:lnTo>
                  <a:close/>
                  <a:moveTo>
                    <a:pt x="23884" y="32612"/>
                  </a:moveTo>
                  <a:cubicBezTo>
                    <a:pt x="23872" y="32612"/>
                    <a:pt x="23872" y="32612"/>
                    <a:pt x="23860" y="32624"/>
                  </a:cubicBezTo>
                  <a:cubicBezTo>
                    <a:pt x="23860" y="32624"/>
                    <a:pt x="23860" y="32612"/>
                    <a:pt x="23872" y="32612"/>
                  </a:cubicBezTo>
                  <a:close/>
                  <a:moveTo>
                    <a:pt x="36338" y="32374"/>
                  </a:moveTo>
                  <a:cubicBezTo>
                    <a:pt x="36362" y="32374"/>
                    <a:pt x="36362" y="32385"/>
                    <a:pt x="36374" y="32385"/>
                  </a:cubicBezTo>
                  <a:cubicBezTo>
                    <a:pt x="36374" y="32385"/>
                    <a:pt x="36386" y="32385"/>
                    <a:pt x="36397" y="32397"/>
                  </a:cubicBezTo>
                  <a:cubicBezTo>
                    <a:pt x="36397" y="32433"/>
                    <a:pt x="36386" y="32445"/>
                    <a:pt x="36386" y="32469"/>
                  </a:cubicBezTo>
                  <a:cubicBezTo>
                    <a:pt x="36386" y="32504"/>
                    <a:pt x="36374" y="32528"/>
                    <a:pt x="36374" y="32564"/>
                  </a:cubicBezTo>
                  <a:cubicBezTo>
                    <a:pt x="36374" y="32576"/>
                    <a:pt x="36374" y="32588"/>
                    <a:pt x="36350" y="32612"/>
                  </a:cubicBezTo>
                  <a:lnTo>
                    <a:pt x="36314" y="32612"/>
                  </a:lnTo>
                  <a:cubicBezTo>
                    <a:pt x="36267" y="32612"/>
                    <a:pt x="36231" y="32624"/>
                    <a:pt x="36195" y="32624"/>
                  </a:cubicBezTo>
                  <a:cubicBezTo>
                    <a:pt x="36195" y="32624"/>
                    <a:pt x="36195" y="32612"/>
                    <a:pt x="36207" y="32612"/>
                  </a:cubicBezTo>
                  <a:cubicBezTo>
                    <a:pt x="36255" y="32516"/>
                    <a:pt x="36290" y="32445"/>
                    <a:pt x="36326" y="32385"/>
                  </a:cubicBezTo>
                  <a:cubicBezTo>
                    <a:pt x="36326" y="32385"/>
                    <a:pt x="36326" y="32374"/>
                    <a:pt x="36338" y="32374"/>
                  </a:cubicBezTo>
                  <a:close/>
                  <a:moveTo>
                    <a:pt x="36624" y="32612"/>
                  </a:moveTo>
                  <a:cubicBezTo>
                    <a:pt x="36600" y="32624"/>
                    <a:pt x="36576" y="32624"/>
                    <a:pt x="36552" y="32624"/>
                  </a:cubicBezTo>
                  <a:lnTo>
                    <a:pt x="36552" y="32612"/>
                  </a:lnTo>
                  <a:close/>
                  <a:moveTo>
                    <a:pt x="35505" y="32528"/>
                  </a:moveTo>
                  <a:lnTo>
                    <a:pt x="35505" y="32528"/>
                  </a:lnTo>
                  <a:cubicBezTo>
                    <a:pt x="35493" y="32576"/>
                    <a:pt x="35481" y="32624"/>
                    <a:pt x="35445" y="32671"/>
                  </a:cubicBezTo>
                  <a:lnTo>
                    <a:pt x="35409" y="32671"/>
                  </a:lnTo>
                  <a:cubicBezTo>
                    <a:pt x="35385" y="32671"/>
                    <a:pt x="35385" y="32647"/>
                    <a:pt x="35374" y="32647"/>
                  </a:cubicBezTo>
                  <a:cubicBezTo>
                    <a:pt x="35433" y="32612"/>
                    <a:pt x="35469" y="32576"/>
                    <a:pt x="35505" y="32528"/>
                  </a:cubicBezTo>
                  <a:close/>
                  <a:moveTo>
                    <a:pt x="35897" y="32755"/>
                  </a:moveTo>
                  <a:cubicBezTo>
                    <a:pt x="35862" y="32766"/>
                    <a:pt x="35850" y="32766"/>
                    <a:pt x="35838" y="32766"/>
                  </a:cubicBezTo>
                  <a:cubicBezTo>
                    <a:pt x="35850" y="32755"/>
                    <a:pt x="35850" y="32755"/>
                    <a:pt x="35862" y="32755"/>
                  </a:cubicBezTo>
                  <a:close/>
                  <a:moveTo>
                    <a:pt x="37255" y="32635"/>
                  </a:moveTo>
                  <a:lnTo>
                    <a:pt x="37255" y="32695"/>
                  </a:lnTo>
                  <a:lnTo>
                    <a:pt x="37231" y="32707"/>
                  </a:lnTo>
                  <a:lnTo>
                    <a:pt x="37231" y="32766"/>
                  </a:lnTo>
                  <a:lnTo>
                    <a:pt x="37195" y="32766"/>
                  </a:lnTo>
                  <a:cubicBezTo>
                    <a:pt x="37219" y="32766"/>
                    <a:pt x="37219" y="32755"/>
                    <a:pt x="37219" y="32731"/>
                  </a:cubicBezTo>
                  <a:lnTo>
                    <a:pt x="37231" y="32707"/>
                  </a:lnTo>
                  <a:cubicBezTo>
                    <a:pt x="37231" y="32683"/>
                    <a:pt x="37255" y="32671"/>
                    <a:pt x="37255" y="32635"/>
                  </a:cubicBezTo>
                  <a:close/>
                  <a:moveTo>
                    <a:pt x="32076" y="32766"/>
                  </a:moveTo>
                  <a:cubicBezTo>
                    <a:pt x="32087" y="32790"/>
                    <a:pt x="32111" y="32802"/>
                    <a:pt x="32147" y="32814"/>
                  </a:cubicBezTo>
                  <a:cubicBezTo>
                    <a:pt x="32135" y="32814"/>
                    <a:pt x="32135" y="32826"/>
                    <a:pt x="32111" y="32826"/>
                  </a:cubicBezTo>
                  <a:cubicBezTo>
                    <a:pt x="32099" y="32814"/>
                    <a:pt x="32076" y="32802"/>
                    <a:pt x="32052" y="32790"/>
                  </a:cubicBezTo>
                  <a:cubicBezTo>
                    <a:pt x="32052" y="32790"/>
                    <a:pt x="32076" y="32790"/>
                    <a:pt x="32076" y="32766"/>
                  </a:cubicBezTo>
                  <a:close/>
                  <a:moveTo>
                    <a:pt x="31683" y="32790"/>
                  </a:moveTo>
                  <a:cubicBezTo>
                    <a:pt x="31695" y="32790"/>
                    <a:pt x="31695" y="32790"/>
                    <a:pt x="31706" y="32802"/>
                  </a:cubicBezTo>
                  <a:cubicBezTo>
                    <a:pt x="31730" y="32814"/>
                    <a:pt x="31742" y="32826"/>
                    <a:pt x="31754" y="32826"/>
                  </a:cubicBezTo>
                  <a:cubicBezTo>
                    <a:pt x="31754" y="32826"/>
                    <a:pt x="31754" y="32850"/>
                    <a:pt x="31742" y="32850"/>
                  </a:cubicBezTo>
                  <a:cubicBezTo>
                    <a:pt x="31742" y="32850"/>
                    <a:pt x="31730" y="32850"/>
                    <a:pt x="31730" y="32826"/>
                  </a:cubicBezTo>
                  <a:lnTo>
                    <a:pt x="31683" y="32790"/>
                  </a:lnTo>
                  <a:close/>
                  <a:moveTo>
                    <a:pt x="36993" y="32766"/>
                  </a:moveTo>
                  <a:lnTo>
                    <a:pt x="37017" y="32790"/>
                  </a:lnTo>
                  <a:cubicBezTo>
                    <a:pt x="36993" y="32802"/>
                    <a:pt x="36993" y="32826"/>
                    <a:pt x="36993" y="32862"/>
                  </a:cubicBezTo>
                  <a:cubicBezTo>
                    <a:pt x="36981" y="32862"/>
                    <a:pt x="36969" y="32874"/>
                    <a:pt x="36969" y="32874"/>
                  </a:cubicBezTo>
                  <a:cubicBezTo>
                    <a:pt x="36981" y="32850"/>
                    <a:pt x="36981" y="32814"/>
                    <a:pt x="36993" y="32790"/>
                  </a:cubicBezTo>
                  <a:lnTo>
                    <a:pt x="36993" y="32766"/>
                  </a:lnTo>
                  <a:close/>
                  <a:moveTo>
                    <a:pt x="25646" y="32564"/>
                  </a:moveTo>
                  <a:cubicBezTo>
                    <a:pt x="25706" y="32564"/>
                    <a:pt x="25765" y="32576"/>
                    <a:pt x="25825" y="32576"/>
                  </a:cubicBezTo>
                  <a:lnTo>
                    <a:pt x="25777" y="32624"/>
                  </a:lnTo>
                  <a:lnTo>
                    <a:pt x="25765" y="32635"/>
                  </a:lnTo>
                  <a:cubicBezTo>
                    <a:pt x="25587" y="32707"/>
                    <a:pt x="25384" y="32790"/>
                    <a:pt x="25206" y="32862"/>
                  </a:cubicBezTo>
                  <a:cubicBezTo>
                    <a:pt x="25182" y="32874"/>
                    <a:pt x="25134" y="32874"/>
                    <a:pt x="25110" y="32885"/>
                  </a:cubicBezTo>
                  <a:cubicBezTo>
                    <a:pt x="25027" y="32909"/>
                    <a:pt x="24956" y="32921"/>
                    <a:pt x="24896" y="32933"/>
                  </a:cubicBezTo>
                  <a:lnTo>
                    <a:pt x="24872" y="32933"/>
                  </a:lnTo>
                  <a:cubicBezTo>
                    <a:pt x="24884" y="32921"/>
                    <a:pt x="24908" y="32909"/>
                    <a:pt x="24932" y="32885"/>
                  </a:cubicBezTo>
                  <a:cubicBezTo>
                    <a:pt x="24932" y="32885"/>
                    <a:pt x="24944" y="32885"/>
                    <a:pt x="24944" y="32874"/>
                  </a:cubicBezTo>
                  <a:cubicBezTo>
                    <a:pt x="24967" y="32862"/>
                    <a:pt x="25015" y="32850"/>
                    <a:pt x="25051" y="32826"/>
                  </a:cubicBezTo>
                  <a:cubicBezTo>
                    <a:pt x="25087" y="32814"/>
                    <a:pt x="25134" y="32790"/>
                    <a:pt x="25194" y="32766"/>
                  </a:cubicBezTo>
                  <a:cubicBezTo>
                    <a:pt x="25241" y="32755"/>
                    <a:pt x="25301" y="32731"/>
                    <a:pt x="25360" y="32695"/>
                  </a:cubicBezTo>
                  <a:cubicBezTo>
                    <a:pt x="25408" y="32671"/>
                    <a:pt x="25444" y="32647"/>
                    <a:pt x="25503" y="32624"/>
                  </a:cubicBezTo>
                  <a:cubicBezTo>
                    <a:pt x="25551" y="32612"/>
                    <a:pt x="25599" y="32588"/>
                    <a:pt x="25646" y="32564"/>
                  </a:cubicBezTo>
                  <a:close/>
                  <a:moveTo>
                    <a:pt x="26015" y="32088"/>
                  </a:moveTo>
                  <a:lnTo>
                    <a:pt x="25896" y="32207"/>
                  </a:lnTo>
                  <a:cubicBezTo>
                    <a:pt x="25849" y="32254"/>
                    <a:pt x="25801" y="32278"/>
                    <a:pt x="25765" y="32326"/>
                  </a:cubicBezTo>
                  <a:cubicBezTo>
                    <a:pt x="25718" y="32374"/>
                    <a:pt x="25670" y="32397"/>
                    <a:pt x="25610" y="32445"/>
                  </a:cubicBezTo>
                  <a:lnTo>
                    <a:pt x="25251" y="32445"/>
                  </a:lnTo>
                  <a:cubicBezTo>
                    <a:pt x="25288" y="32453"/>
                    <a:pt x="25325" y="32461"/>
                    <a:pt x="25372" y="32469"/>
                  </a:cubicBezTo>
                  <a:cubicBezTo>
                    <a:pt x="25420" y="32493"/>
                    <a:pt x="25479" y="32493"/>
                    <a:pt x="25539" y="32504"/>
                  </a:cubicBezTo>
                  <a:lnTo>
                    <a:pt x="25444" y="32552"/>
                  </a:lnTo>
                  <a:lnTo>
                    <a:pt x="25182" y="32683"/>
                  </a:lnTo>
                  <a:cubicBezTo>
                    <a:pt x="25063" y="32743"/>
                    <a:pt x="24956" y="32814"/>
                    <a:pt x="24872" y="32885"/>
                  </a:cubicBezTo>
                  <a:cubicBezTo>
                    <a:pt x="24837" y="32909"/>
                    <a:pt x="24825" y="32909"/>
                    <a:pt x="24813" y="32921"/>
                  </a:cubicBezTo>
                  <a:cubicBezTo>
                    <a:pt x="24729" y="32945"/>
                    <a:pt x="24706" y="32945"/>
                    <a:pt x="24694" y="32945"/>
                  </a:cubicBezTo>
                  <a:cubicBezTo>
                    <a:pt x="24551" y="32945"/>
                    <a:pt x="24420" y="32933"/>
                    <a:pt x="24313" y="32909"/>
                  </a:cubicBezTo>
                  <a:cubicBezTo>
                    <a:pt x="24289" y="32909"/>
                    <a:pt x="24277" y="32885"/>
                    <a:pt x="24241" y="32874"/>
                  </a:cubicBezTo>
                  <a:cubicBezTo>
                    <a:pt x="24217" y="32862"/>
                    <a:pt x="24194" y="32862"/>
                    <a:pt x="24182" y="32850"/>
                  </a:cubicBezTo>
                  <a:cubicBezTo>
                    <a:pt x="24277" y="32802"/>
                    <a:pt x="24360" y="32755"/>
                    <a:pt x="24456" y="32731"/>
                  </a:cubicBezTo>
                  <a:lnTo>
                    <a:pt x="24456" y="32743"/>
                  </a:lnTo>
                  <a:cubicBezTo>
                    <a:pt x="24456" y="32743"/>
                    <a:pt x="24456" y="32731"/>
                    <a:pt x="24467" y="32707"/>
                  </a:cubicBezTo>
                  <a:cubicBezTo>
                    <a:pt x="24515" y="32695"/>
                    <a:pt x="24551" y="32671"/>
                    <a:pt x="24598" y="32647"/>
                  </a:cubicBezTo>
                  <a:lnTo>
                    <a:pt x="24956" y="32516"/>
                  </a:lnTo>
                  <a:lnTo>
                    <a:pt x="24956" y="32516"/>
                  </a:lnTo>
                  <a:cubicBezTo>
                    <a:pt x="24908" y="32564"/>
                    <a:pt x="24884" y="32612"/>
                    <a:pt x="24848" y="32635"/>
                  </a:cubicBezTo>
                  <a:cubicBezTo>
                    <a:pt x="24813" y="32683"/>
                    <a:pt x="24789" y="32743"/>
                    <a:pt x="24777" y="32766"/>
                  </a:cubicBezTo>
                  <a:lnTo>
                    <a:pt x="24777" y="32814"/>
                  </a:lnTo>
                  <a:cubicBezTo>
                    <a:pt x="24777" y="32802"/>
                    <a:pt x="24777" y="32790"/>
                    <a:pt x="24789" y="32766"/>
                  </a:cubicBezTo>
                  <a:cubicBezTo>
                    <a:pt x="24813" y="32743"/>
                    <a:pt x="24837" y="32695"/>
                    <a:pt x="24884" y="32647"/>
                  </a:cubicBezTo>
                  <a:cubicBezTo>
                    <a:pt x="24932" y="32612"/>
                    <a:pt x="24991" y="32564"/>
                    <a:pt x="25051" y="32516"/>
                  </a:cubicBezTo>
                  <a:cubicBezTo>
                    <a:pt x="25075" y="32493"/>
                    <a:pt x="25110" y="32469"/>
                    <a:pt x="25134" y="32445"/>
                  </a:cubicBezTo>
                  <a:cubicBezTo>
                    <a:pt x="25146" y="32445"/>
                    <a:pt x="25170" y="32433"/>
                    <a:pt x="25182" y="32433"/>
                  </a:cubicBezTo>
                  <a:lnTo>
                    <a:pt x="25194" y="32433"/>
                  </a:lnTo>
                  <a:cubicBezTo>
                    <a:pt x="25208" y="32436"/>
                    <a:pt x="25222" y="32439"/>
                    <a:pt x="25236" y="32442"/>
                  </a:cubicBezTo>
                  <a:lnTo>
                    <a:pt x="25236" y="32442"/>
                  </a:lnTo>
                  <a:cubicBezTo>
                    <a:pt x="25389" y="32372"/>
                    <a:pt x="25541" y="32313"/>
                    <a:pt x="25670" y="32254"/>
                  </a:cubicBezTo>
                  <a:cubicBezTo>
                    <a:pt x="25741" y="32219"/>
                    <a:pt x="25801" y="32195"/>
                    <a:pt x="25860" y="32159"/>
                  </a:cubicBezTo>
                  <a:cubicBezTo>
                    <a:pt x="25920" y="32135"/>
                    <a:pt x="25968" y="32100"/>
                    <a:pt x="26015" y="32088"/>
                  </a:cubicBezTo>
                  <a:close/>
                  <a:moveTo>
                    <a:pt x="24813" y="32933"/>
                  </a:moveTo>
                  <a:lnTo>
                    <a:pt x="24789" y="32945"/>
                  </a:lnTo>
                  <a:lnTo>
                    <a:pt x="24765" y="32945"/>
                  </a:lnTo>
                  <a:cubicBezTo>
                    <a:pt x="24777" y="32945"/>
                    <a:pt x="24789" y="32933"/>
                    <a:pt x="24813" y="32933"/>
                  </a:cubicBezTo>
                  <a:close/>
                  <a:moveTo>
                    <a:pt x="36778" y="32921"/>
                  </a:moveTo>
                  <a:cubicBezTo>
                    <a:pt x="36778" y="32933"/>
                    <a:pt x="36778" y="32933"/>
                    <a:pt x="36755" y="32945"/>
                  </a:cubicBezTo>
                  <a:cubicBezTo>
                    <a:pt x="36755" y="32933"/>
                    <a:pt x="36755" y="32933"/>
                    <a:pt x="36778" y="32921"/>
                  </a:cubicBezTo>
                  <a:close/>
                  <a:moveTo>
                    <a:pt x="35862" y="32921"/>
                  </a:moveTo>
                  <a:cubicBezTo>
                    <a:pt x="35838" y="32933"/>
                    <a:pt x="35826" y="32933"/>
                    <a:pt x="35802" y="32945"/>
                  </a:cubicBezTo>
                  <a:cubicBezTo>
                    <a:pt x="35790" y="32945"/>
                    <a:pt x="35790" y="32969"/>
                    <a:pt x="35778" y="32969"/>
                  </a:cubicBezTo>
                  <a:lnTo>
                    <a:pt x="35766" y="32945"/>
                  </a:lnTo>
                  <a:cubicBezTo>
                    <a:pt x="35790" y="32933"/>
                    <a:pt x="35838" y="32933"/>
                    <a:pt x="35862" y="32921"/>
                  </a:cubicBezTo>
                  <a:close/>
                  <a:moveTo>
                    <a:pt x="36207" y="32874"/>
                  </a:moveTo>
                  <a:cubicBezTo>
                    <a:pt x="36219" y="32885"/>
                    <a:pt x="36255" y="32909"/>
                    <a:pt x="36267" y="32921"/>
                  </a:cubicBezTo>
                  <a:cubicBezTo>
                    <a:pt x="36267" y="32933"/>
                    <a:pt x="36267" y="32933"/>
                    <a:pt x="36255" y="32945"/>
                  </a:cubicBezTo>
                  <a:cubicBezTo>
                    <a:pt x="36255" y="32969"/>
                    <a:pt x="36231" y="32981"/>
                    <a:pt x="36231" y="32993"/>
                  </a:cubicBezTo>
                  <a:lnTo>
                    <a:pt x="36100" y="32993"/>
                  </a:lnTo>
                  <a:cubicBezTo>
                    <a:pt x="36076" y="32993"/>
                    <a:pt x="36040" y="32993"/>
                    <a:pt x="36016" y="33005"/>
                  </a:cubicBezTo>
                  <a:lnTo>
                    <a:pt x="36016" y="32993"/>
                  </a:lnTo>
                  <a:cubicBezTo>
                    <a:pt x="36076" y="32969"/>
                    <a:pt x="36136" y="32921"/>
                    <a:pt x="36207" y="32874"/>
                  </a:cubicBezTo>
                  <a:close/>
                  <a:moveTo>
                    <a:pt x="36636" y="32659"/>
                  </a:moveTo>
                  <a:cubicBezTo>
                    <a:pt x="36636" y="32707"/>
                    <a:pt x="36624" y="32755"/>
                    <a:pt x="36624" y="32802"/>
                  </a:cubicBezTo>
                  <a:cubicBezTo>
                    <a:pt x="36612" y="32862"/>
                    <a:pt x="36600" y="32933"/>
                    <a:pt x="36576" y="33005"/>
                  </a:cubicBezTo>
                  <a:lnTo>
                    <a:pt x="36517" y="33005"/>
                  </a:lnTo>
                  <a:cubicBezTo>
                    <a:pt x="36505" y="32993"/>
                    <a:pt x="36493" y="32957"/>
                    <a:pt x="36457" y="32945"/>
                  </a:cubicBezTo>
                  <a:lnTo>
                    <a:pt x="36445" y="32933"/>
                  </a:lnTo>
                  <a:cubicBezTo>
                    <a:pt x="36457" y="32885"/>
                    <a:pt x="36481" y="32862"/>
                    <a:pt x="36493" y="32814"/>
                  </a:cubicBezTo>
                  <a:cubicBezTo>
                    <a:pt x="36505" y="32766"/>
                    <a:pt x="36517" y="32731"/>
                    <a:pt x="36540" y="32695"/>
                  </a:cubicBezTo>
                  <a:cubicBezTo>
                    <a:pt x="36552" y="32695"/>
                    <a:pt x="36552" y="32683"/>
                    <a:pt x="36564" y="32683"/>
                  </a:cubicBezTo>
                  <a:cubicBezTo>
                    <a:pt x="36576" y="32683"/>
                    <a:pt x="36600" y="32659"/>
                    <a:pt x="36612" y="32659"/>
                  </a:cubicBezTo>
                  <a:cubicBezTo>
                    <a:pt x="36600" y="32695"/>
                    <a:pt x="36600" y="32707"/>
                    <a:pt x="36600" y="32707"/>
                  </a:cubicBezTo>
                  <a:cubicBezTo>
                    <a:pt x="36600" y="32707"/>
                    <a:pt x="36612" y="32695"/>
                    <a:pt x="36624" y="32659"/>
                  </a:cubicBezTo>
                  <a:close/>
                  <a:moveTo>
                    <a:pt x="36981" y="32945"/>
                  </a:moveTo>
                  <a:cubicBezTo>
                    <a:pt x="36977" y="32962"/>
                    <a:pt x="36973" y="32974"/>
                    <a:pt x="36969" y="32983"/>
                  </a:cubicBezTo>
                  <a:lnTo>
                    <a:pt x="36969" y="32983"/>
                  </a:lnTo>
                  <a:cubicBezTo>
                    <a:pt x="36969" y="32982"/>
                    <a:pt x="36969" y="32981"/>
                    <a:pt x="36969" y="32981"/>
                  </a:cubicBezTo>
                  <a:lnTo>
                    <a:pt x="36969" y="32981"/>
                  </a:lnTo>
                  <a:cubicBezTo>
                    <a:pt x="36957" y="32993"/>
                    <a:pt x="36957" y="33005"/>
                    <a:pt x="36957" y="33005"/>
                  </a:cubicBezTo>
                  <a:cubicBezTo>
                    <a:pt x="36957" y="33005"/>
                    <a:pt x="36962" y="32999"/>
                    <a:pt x="36969" y="32983"/>
                  </a:cubicBezTo>
                  <a:lnTo>
                    <a:pt x="36969" y="32983"/>
                  </a:lnTo>
                  <a:cubicBezTo>
                    <a:pt x="36969" y="32996"/>
                    <a:pt x="36968" y="33029"/>
                    <a:pt x="36957" y="33040"/>
                  </a:cubicBezTo>
                  <a:lnTo>
                    <a:pt x="36909" y="33040"/>
                  </a:lnTo>
                  <a:cubicBezTo>
                    <a:pt x="36909" y="33016"/>
                    <a:pt x="36921" y="32993"/>
                    <a:pt x="36921" y="32981"/>
                  </a:cubicBezTo>
                  <a:cubicBezTo>
                    <a:pt x="36957" y="32969"/>
                    <a:pt x="36969" y="32945"/>
                    <a:pt x="36981" y="32945"/>
                  </a:cubicBezTo>
                  <a:close/>
                  <a:moveTo>
                    <a:pt x="37529" y="32969"/>
                  </a:moveTo>
                  <a:cubicBezTo>
                    <a:pt x="37529" y="32993"/>
                    <a:pt x="37529" y="33005"/>
                    <a:pt x="37517" y="33040"/>
                  </a:cubicBezTo>
                  <a:cubicBezTo>
                    <a:pt x="37517" y="33005"/>
                    <a:pt x="37529" y="32993"/>
                    <a:pt x="37529" y="32969"/>
                  </a:cubicBezTo>
                  <a:close/>
                  <a:moveTo>
                    <a:pt x="37755" y="33028"/>
                  </a:moveTo>
                  <a:cubicBezTo>
                    <a:pt x="37743" y="33040"/>
                    <a:pt x="37731" y="33040"/>
                    <a:pt x="37731" y="33040"/>
                  </a:cubicBezTo>
                  <a:lnTo>
                    <a:pt x="37755" y="33040"/>
                  </a:lnTo>
                  <a:cubicBezTo>
                    <a:pt x="37802" y="33028"/>
                    <a:pt x="37826" y="33028"/>
                    <a:pt x="37826" y="33028"/>
                  </a:cubicBezTo>
                  <a:close/>
                  <a:moveTo>
                    <a:pt x="24777" y="32326"/>
                  </a:moveTo>
                  <a:cubicBezTo>
                    <a:pt x="24729" y="32350"/>
                    <a:pt x="24706" y="32385"/>
                    <a:pt x="24658" y="32421"/>
                  </a:cubicBezTo>
                  <a:lnTo>
                    <a:pt x="24586" y="32504"/>
                  </a:lnTo>
                  <a:cubicBezTo>
                    <a:pt x="24551" y="32528"/>
                    <a:pt x="24539" y="32564"/>
                    <a:pt x="24527" y="32576"/>
                  </a:cubicBezTo>
                  <a:cubicBezTo>
                    <a:pt x="24515" y="32588"/>
                    <a:pt x="24515" y="32600"/>
                    <a:pt x="24491" y="32624"/>
                  </a:cubicBezTo>
                  <a:cubicBezTo>
                    <a:pt x="24360" y="32695"/>
                    <a:pt x="24229" y="32755"/>
                    <a:pt x="24098" y="32826"/>
                  </a:cubicBezTo>
                  <a:cubicBezTo>
                    <a:pt x="24075" y="32826"/>
                    <a:pt x="24075" y="32814"/>
                    <a:pt x="24063" y="32814"/>
                  </a:cubicBezTo>
                  <a:lnTo>
                    <a:pt x="24075" y="32826"/>
                  </a:lnTo>
                  <a:lnTo>
                    <a:pt x="23991" y="32874"/>
                  </a:lnTo>
                  <a:cubicBezTo>
                    <a:pt x="23896" y="32933"/>
                    <a:pt x="23824" y="32981"/>
                    <a:pt x="23753" y="33040"/>
                  </a:cubicBezTo>
                  <a:cubicBezTo>
                    <a:pt x="23741" y="33052"/>
                    <a:pt x="23717" y="33052"/>
                    <a:pt x="23717" y="33064"/>
                  </a:cubicBezTo>
                  <a:cubicBezTo>
                    <a:pt x="23705" y="33064"/>
                    <a:pt x="23694" y="33064"/>
                    <a:pt x="23694" y="33052"/>
                  </a:cubicBezTo>
                  <a:cubicBezTo>
                    <a:pt x="23717" y="32945"/>
                    <a:pt x="23765" y="32850"/>
                    <a:pt x="23813" y="32731"/>
                  </a:cubicBezTo>
                  <a:lnTo>
                    <a:pt x="24039" y="32635"/>
                  </a:lnTo>
                  <a:cubicBezTo>
                    <a:pt x="24301" y="32528"/>
                    <a:pt x="24575" y="32409"/>
                    <a:pt x="24777" y="32326"/>
                  </a:cubicBezTo>
                  <a:close/>
                  <a:moveTo>
                    <a:pt x="24729" y="33064"/>
                  </a:moveTo>
                  <a:cubicBezTo>
                    <a:pt x="24717" y="33088"/>
                    <a:pt x="24706" y="33088"/>
                    <a:pt x="24694" y="33088"/>
                  </a:cubicBezTo>
                  <a:lnTo>
                    <a:pt x="24706" y="33064"/>
                  </a:lnTo>
                  <a:close/>
                  <a:moveTo>
                    <a:pt x="37171" y="32885"/>
                  </a:moveTo>
                  <a:cubicBezTo>
                    <a:pt x="37195" y="32909"/>
                    <a:pt x="37207" y="32909"/>
                    <a:pt x="37219" y="32921"/>
                  </a:cubicBezTo>
                  <a:cubicBezTo>
                    <a:pt x="37219" y="32981"/>
                    <a:pt x="37207" y="33028"/>
                    <a:pt x="37207" y="33088"/>
                  </a:cubicBezTo>
                  <a:lnTo>
                    <a:pt x="37171" y="33088"/>
                  </a:lnTo>
                  <a:cubicBezTo>
                    <a:pt x="37159" y="33088"/>
                    <a:pt x="37136" y="33088"/>
                    <a:pt x="37112" y="33064"/>
                  </a:cubicBezTo>
                  <a:cubicBezTo>
                    <a:pt x="37148" y="33005"/>
                    <a:pt x="37159" y="32945"/>
                    <a:pt x="37171" y="32885"/>
                  </a:cubicBezTo>
                  <a:close/>
                  <a:moveTo>
                    <a:pt x="37171" y="33100"/>
                  </a:moveTo>
                  <a:cubicBezTo>
                    <a:pt x="37159" y="33100"/>
                    <a:pt x="37124" y="33112"/>
                    <a:pt x="37112" y="33112"/>
                  </a:cubicBezTo>
                  <a:lnTo>
                    <a:pt x="37112" y="33100"/>
                  </a:lnTo>
                  <a:close/>
                  <a:moveTo>
                    <a:pt x="31671" y="33028"/>
                  </a:moveTo>
                  <a:lnTo>
                    <a:pt x="31671" y="33028"/>
                  </a:lnTo>
                  <a:cubicBezTo>
                    <a:pt x="31635" y="33076"/>
                    <a:pt x="31623" y="33124"/>
                    <a:pt x="31623" y="33124"/>
                  </a:cubicBezTo>
                  <a:cubicBezTo>
                    <a:pt x="31623" y="33124"/>
                    <a:pt x="31635" y="33100"/>
                    <a:pt x="31671" y="33028"/>
                  </a:cubicBezTo>
                  <a:close/>
                  <a:moveTo>
                    <a:pt x="24122" y="32885"/>
                  </a:moveTo>
                  <a:lnTo>
                    <a:pt x="24134" y="32909"/>
                  </a:lnTo>
                  <a:cubicBezTo>
                    <a:pt x="24158" y="32921"/>
                    <a:pt x="24182" y="32933"/>
                    <a:pt x="24194" y="32933"/>
                  </a:cubicBezTo>
                  <a:cubicBezTo>
                    <a:pt x="24229" y="32945"/>
                    <a:pt x="24241" y="32969"/>
                    <a:pt x="24277" y="32969"/>
                  </a:cubicBezTo>
                  <a:cubicBezTo>
                    <a:pt x="24372" y="33005"/>
                    <a:pt x="24515" y="33040"/>
                    <a:pt x="24658" y="33052"/>
                  </a:cubicBezTo>
                  <a:cubicBezTo>
                    <a:pt x="24670" y="33088"/>
                    <a:pt x="24658" y="33088"/>
                    <a:pt x="24646" y="33100"/>
                  </a:cubicBezTo>
                  <a:cubicBezTo>
                    <a:pt x="24539" y="33112"/>
                    <a:pt x="24420" y="33147"/>
                    <a:pt x="24289" y="33147"/>
                  </a:cubicBezTo>
                  <a:lnTo>
                    <a:pt x="24063" y="33147"/>
                  </a:lnTo>
                  <a:cubicBezTo>
                    <a:pt x="23991" y="33147"/>
                    <a:pt x="23920" y="33124"/>
                    <a:pt x="23836" y="33112"/>
                  </a:cubicBezTo>
                  <a:cubicBezTo>
                    <a:pt x="23813" y="33112"/>
                    <a:pt x="23777" y="33100"/>
                    <a:pt x="23753" y="33100"/>
                  </a:cubicBezTo>
                  <a:cubicBezTo>
                    <a:pt x="23824" y="33052"/>
                    <a:pt x="23920" y="33005"/>
                    <a:pt x="24003" y="32945"/>
                  </a:cubicBezTo>
                  <a:cubicBezTo>
                    <a:pt x="24051" y="32933"/>
                    <a:pt x="24075" y="32909"/>
                    <a:pt x="24122" y="32885"/>
                  </a:cubicBezTo>
                  <a:close/>
                  <a:moveTo>
                    <a:pt x="36922" y="33095"/>
                  </a:moveTo>
                  <a:cubicBezTo>
                    <a:pt x="36931" y="33095"/>
                    <a:pt x="36941" y="33100"/>
                    <a:pt x="36957" y="33100"/>
                  </a:cubicBezTo>
                  <a:cubicBezTo>
                    <a:pt x="36957" y="33112"/>
                    <a:pt x="36933" y="33147"/>
                    <a:pt x="36933" y="33159"/>
                  </a:cubicBezTo>
                  <a:cubicBezTo>
                    <a:pt x="36909" y="33159"/>
                    <a:pt x="36898" y="33171"/>
                    <a:pt x="36862" y="33171"/>
                  </a:cubicBezTo>
                  <a:cubicBezTo>
                    <a:pt x="36874" y="33147"/>
                    <a:pt x="36874" y="33112"/>
                    <a:pt x="36898" y="33100"/>
                  </a:cubicBezTo>
                  <a:lnTo>
                    <a:pt x="36909" y="33100"/>
                  </a:lnTo>
                  <a:cubicBezTo>
                    <a:pt x="36913" y="33096"/>
                    <a:pt x="36917" y="33095"/>
                    <a:pt x="36922" y="33095"/>
                  </a:cubicBezTo>
                  <a:close/>
                  <a:moveTo>
                    <a:pt x="27456" y="33064"/>
                  </a:moveTo>
                  <a:lnTo>
                    <a:pt x="27456" y="33124"/>
                  </a:lnTo>
                  <a:cubicBezTo>
                    <a:pt x="27444" y="33147"/>
                    <a:pt x="27432" y="33159"/>
                    <a:pt x="27408" y="33159"/>
                  </a:cubicBezTo>
                  <a:lnTo>
                    <a:pt x="27384" y="33183"/>
                  </a:lnTo>
                  <a:lnTo>
                    <a:pt x="27384" y="33183"/>
                  </a:lnTo>
                  <a:lnTo>
                    <a:pt x="27444" y="33064"/>
                  </a:lnTo>
                  <a:close/>
                  <a:moveTo>
                    <a:pt x="36731" y="33100"/>
                  </a:moveTo>
                  <a:cubicBezTo>
                    <a:pt x="36719" y="33146"/>
                    <a:pt x="36719" y="33170"/>
                    <a:pt x="36697" y="33215"/>
                  </a:cubicBezTo>
                  <a:lnTo>
                    <a:pt x="36697" y="33215"/>
                  </a:lnTo>
                  <a:cubicBezTo>
                    <a:pt x="36692" y="33214"/>
                    <a:pt x="36687" y="33211"/>
                    <a:pt x="36683" y="33207"/>
                  </a:cubicBezTo>
                  <a:cubicBezTo>
                    <a:pt x="36695" y="33171"/>
                    <a:pt x="36719" y="33124"/>
                    <a:pt x="36719" y="33100"/>
                  </a:cubicBezTo>
                  <a:close/>
                  <a:moveTo>
                    <a:pt x="31611" y="32993"/>
                  </a:moveTo>
                  <a:cubicBezTo>
                    <a:pt x="31623" y="33005"/>
                    <a:pt x="31635" y="33028"/>
                    <a:pt x="31671" y="33028"/>
                  </a:cubicBezTo>
                  <a:cubicBezTo>
                    <a:pt x="31695" y="33052"/>
                    <a:pt x="31730" y="33064"/>
                    <a:pt x="31754" y="33076"/>
                  </a:cubicBezTo>
                  <a:cubicBezTo>
                    <a:pt x="31730" y="33112"/>
                    <a:pt x="31695" y="33124"/>
                    <a:pt x="31659" y="33159"/>
                  </a:cubicBezTo>
                  <a:cubicBezTo>
                    <a:pt x="31623" y="33171"/>
                    <a:pt x="31611" y="33183"/>
                    <a:pt x="31575" y="33219"/>
                  </a:cubicBezTo>
                  <a:lnTo>
                    <a:pt x="31564" y="33195"/>
                  </a:lnTo>
                  <a:cubicBezTo>
                    <a:pt x="31575" y="33136"/>
                    <a:pt x="31599" y="33064"/>
                    <a:pt x="31599" y="33005"/>
                  </a:cubicBezTo>
                  <a:lnTo>
                    <a:pt x="31599" y="32993"/>
                  </a:lnTo>
                  <a:close/>
                  <a:moveTo>
                    <a:pt x="37767" y="32850"/>
                  </a:moveTo>
                  <a:cubicBezTo>
                    <a:pt x="37791" y="32862"/>
                    <a:pt x="37802" y="32862"/>
                    <a:pt x="37826" y="32874"/>
                  </a:cubicBezTo>
                  <a:cubicBezTo>
                    <a:pt x="37814" y="32921"/>
                    <a:pt x="37802" y="32945"/>
                    <a:pt x="37802" y="32945"/>
                  </a:cubicBezTo>
                  <a:cubicBezTo>
                    <a:pt x="37802" y="32945"/>
                    <a:pt x="37814" y="32933"/>
                    <a:pt x="37850" y="32885"/>
                  </a:cubicBezTo>
                  <a:lnTo>
                    <a:pt x="37862" y="32885"/>
                  </a:lnTo>
                  <a:lnTo>
                    <a:pt x="37862" y="33064"/>
                  </a:lnTo>
                  <a:cubicBezTo>
                    <a:pt x="37862" y="33124"/>
                    <a:pt x="37850" y="33183"/>
                    <a:pt x="37850" y="33243"/>
                  </a:cubicBezTo>
                  <a:lnTo>
                    <a:pt x="37802" y="33243"/>
                  </a:lnTo>
                  <a:cubicBezTo>
                    <a:pt x="37791" y="33231"/>
                    <a:pt x="37755" y="33219"/>
                    <a:pt x="37731" y="33183"/>
                  </a:cubicBezTo>
                  <a:cubicBezTo>
                    <a:pt x="37707" y="33124"/>
                    <a:pt x="37707" y="33088"/>
                    <a:pt x="37731" y="33040"/>
                  </a:cubicBezTo>
                  <a:cubicBezTo>
                    <a:pt x="37731" y="33005"/>
                    <a:pt x="37743" y="32993"/>
                    <a:pt x="37743" y="32981"/>
                  </a:cubicBezTo>
                  <a:cubicBezTo>
                    <a:pt x="37755" y="32933"/>
                    <a:pt x="37755" y="32874"/>
                    <a:pt x="37767" y="32850"/>
                  </a:cubicBezTo>
                  <a:close/>
                  <a:moveTo>
                    <a:pt x="37683" y="33219"/>
                  </a:moveTo>
                  <a:cubicBezTo>
                    <a:pt x="37707" y="33219"/>
                    <a:pt x="37731" y="33231"/>
                    <a:pt x="37743" y="33243"/>
                  </a:cubicBezTo>
                  <a:cubicBezTo>
                    <a:pt x="37719" y="33243"/>
                    <a:pt x="37707" y="33243"/>
                    <a:pt x="37683" y="33266"/>
                  </a:cubicBezTo>
                  <a:lnTo>
                    <a:pt x="37683" y="33219"/>
                  </a:lnTo>
                  <a:close/>
                  <a:moveTo>
                    <a:pt x="36540" y="33183"/>
                  </a:moveTo>
                  <a:cubicBezTo>
                    <a:pt x="36540" y="33207"/>
                    <a:pt x="36517" y="33231"/>
                    <a:pt x="36517" y="33243"/>
                  </a:cubicBezTo>
                  <a:lnTo>
                    <a:pt x="36517" y="33266"/>
                  </a:lnTo>
                  <a:cubicBezTo>
                    <a:pt x="36493" y="33278"/>
                    <a:pt x="36481" y="33278"/>
                    <a:pt x="36445" y="33290"/>
                  </a:cubicBezTo>
                  <a:cubicBezTo>
                    <a:pt x="36433" y="33290"/>
                    <a:pt x="36421" y="33278"/>
                    <a:pt x="36421" y="33278"/>
                  </a:cubicBezTo>
                  <a:cubicBezTo>
                    <a:pt x="36421" y="33266"/>
                    <a:pt x="36433" y="33266"/>
                    <a:pt x="36445" y="33243"/>
                  </a:cubicBezTo>
                  <a:cubicBezTo>
                    <a:pt x="36481" y="33231"/>
                    <a:pt x="36505" y="33207"/>
                    <a:pt x="36540" y="33183"/>
                  </a:cubicBezTo>
                  <a:close/>
                  <a:moveTo>
                    <a:pt x="31814" y="33159"/>
                  </a:moveTo>
                  <a:lnTo>
                    <a:pt x="31814" y="33159"/>
                  </a:lnTo>
                  <a:cubicBezTo>
                    <a:pt x="31778" y="33207"/>
                    <a:pt x="31718" y="33243"/>
                    <a:pt x="31635" y="33302"/>
                  </a:cubicBezTo>
                  <a:cubicBezTo>
                    <a:pt x="31635" y="33290"/>
                    <a:pt x="31623" y="33290"/>
                    <a:pt x="31623" y="33278"/>
                  </a:cubicBezTo>
                  <a:cubicBezTo>
                    <a:pt x="31647" y="33266"/>
                    <a:pt x="31671" y="33243"/>
                    <a:pt x="31695" y="33231"/>
                  </a:cubicBezTo>
                  <a:cubicBezTo>
                    <a:pt x="31742" y="33207"/>
                    <a:pt x="31766" y="33183"/>
                    <a:pt x="31814" y="33159"/>
                  </a:cubicBezTo>
                  <a:close/>
                  <a:moveTo>
                    <a:pt x="37517" y="33100"/>
                  </a:moveTo>
                  <a:cubicBezTo>
                    <a:pt x="37517" y="33159"/>
                    <a:pt x="37517" y="33219"/>
                    <a:pt x="37505" y="33290"/>
                  </a:cubicBezTo>
                  <a:cubicBezTo>
                    <a:pt x="37481" y="33290"/>
                    <a:pt x="37469" y="33290"/>
                    <a:pt x="37457" y="33302"/>
                  </a:cubicBezTo>
                  <a:cubicBezTo>
                    <a:pt x="37493" y="33231"/>
                    <a:pt x="37505" y="33159"/>
                    <a:pt x="37517" y="33100"/>
                  </a:cubicBezTo>
                  <a:close/>
                  <a:moveTo>
                    <a:pt x="31063" y="33028"/>
                  </a:moveTo>
                  <a:cubicBezTo>
                    <a:pt x="31099" y="33052"/>
                    <a:pt x="31135" y="33064"/>
                    <a:pt x="31159" y="33088"/>
                  </a:cubicBezTo>
                  <a:cubicBezTo>
                    <a:pt x="31183" y="33159"/>
                    <a:pt x="31194" y="33219"/>
                    <a:pt x="31194" y="33278"/>
                  </a:cubicBezTo>
                  <a:lnTo>
                    <a:pt x="31194" y="33338"/>
                  </a:lnTo>
                  <a:cubicBezTo>
                    <a:pt x="31159" y="33302"/>
                    <a:pt x="31147" y="33278"/>
                    <a:pt x="31123" y="33243"/>
                  </a:cubicBezTo>
                  <a:lnTo>
                    <a:pt x="31063" y="33183"/>
                  </a:lnTo>
                  <a:lnTo>
                    <a:pt x="31063" y="33147"/>
                  </a:lnTo>
                  <a:lnTo>
                    <a:pt x="31063" y="33028"/>
                  </a:lnTo>
                  <a:close/>
                  <a:moveTo>
                    <a:pt x="30504" y="33302"/>
                  </a:moveTo>
                  <a:cubicBezTo>
                    <a:pt x="30540" y="33302"/>
                    <a:pt x="30552" y="33326"/>
                    <a:pt x="30563" y="33338"/>
                  </a:cubicBezTo>
                  <a:cubicBezTo>
                    <a:pt x="30563" y="33350"/>
                    <a:pt x="30552" y="33362"/>
                    <a:pt x="30552" y="33386"/>
                  </a:cubicBezTo>
                  <a:lnTo>
                    <a:pt x="30504" y="33338"/>
                  </a:lnTo>
                  <a:lnTo>
                    <a:pt x="30504" y="33302"/>
                  </a:lnTo>
                  <a:close/>
                  <a:moveTo>
                    <a:pt x="36921" y="33266"/>
                  </a:moveTo>
                  <a:cubicBezTo>
                    <a:pt x="36921" y="33302"/>
                    <a:pt x="36909" y="33338"/>
                    <a:pt x="36909" y="33386"/>
                  </a:cubicBezTo>
                  <a:cubicBezTo>
                    <a:pt x="36874" y="33386"/>
                    <a:pt x="36850" y="33362"/>
                    <a:pt x="36826" y="33362"/>
                  </a:cubicBezTo>
                  <a:lnTo>
                    <a:pt x="36814" y="33350"/>
                  </a:lnTo>
                  <a:cubicBezTo>
                    <a:pt x="36814" y="33338"/>
                    <a:pt x="36814" y="33338"/>
                    <a:pt x="36826" y="33326"/>
                  </a:cubicBezTo>
                  <a:cubicBezTo>
                    <a:pt x="36826" y="33302"/>
                    <a:pt x="36826" y="33302"/>
                    <a:pt x="36850" y="33290"/>
                  </a:cubicBezTo>
                  <a:cubicBezTo>
                    <a:pt x="36850" y="33290"/>
                    <a:pt x="36874" y="33278"/>
                    <a:pt x="36921" y="33266"/>
                  </a:cubicBezTo>
                  <a:close/>
                  <a:moveTo>
                    <a:pt x="37207" y="33171"/>
                  </a:moveTo>
                  <a:cubicBezTo>
                    <a:pt x="37195" y="33243"/>
                    <a:pt x="37195" y="33326"/>
                    <a:pt x="37171" y="33397"/>
                  </a:cubicBezTo>
                  <a:cubicBezTo>
                    <a:pt x="37159" y="33397"/>
                    <a:pt x="37148" y="33409"/>
                    <a:pt x="37136" y="33409"/>
                  </a:cubicBezTo>
                  <a:lnTo>
                    <a:pt x="37112" y="33409"/>
                  </a:lnTo>
                  <a:cubicBezTo>
                    <a:pt x="37088" y="33409"/>
                    <a:pt x="37076" y="33397"/>
                    <a:pt x="37040" y="33397"/>
                  </a:cubicBezTo>
                  <a:cubicBezTo>
                    <a:pt x="37052" y="33326"/>
                    <a:pt x="37088" y="33266"/>
                    <a:pt x="37100" y="33183"/>
                  </a:cubicBezTo>
                  <a:cubicBezTo>
                    <a:pt x="37111" y="33191"/>
                    <a:pt x="37121" y="33193"/>
                    <a:pt x="37131" y="33193"/>
                  </a:cubicBezTo>
                  <a:cubicBezTo>
                    <a:pt x="37153" y="33193"/>
                    <a:pt x="37174" y="33179"/>
                    <a:pt x="37207" y="33171"/>
                  </a:cubicBezTo>
                  <a:close/>
                  <a:moveTo>
                    <a:pt x="26503" y="33338"/>
                  </a:moveTo>
                  <a:cubicBezTo>
                    <a:pt x="26444" y="33386"/>
                    <a:pt x="26420" y="33409"/>
                    <a:pt x="26372" y="33421"/>
                  </a:cubicBezTo>
                  <a:cubicBezTo>
                    <a:pt x="26372" y="33409"/>
                    <a:pt x="26384" y="33397"/>
                    <a:pt x="26384" y="33386"/>
                  </a:cubicBezTo>
                  <a:cubicBezTo>
                    <a:pt x="26432" y="33362"/>
                    <a:pt x="26456" y="33350"/>
                    <a:pt x="26503" y="33338"/>
                  </a:cubicBezTo>
                  <a:close/>
                  <a:moveTo>
                    <a:pt x="31325" y="33266"/>
                  </a:moveTo>
                  <a:cubicBezTo>
                    <a:pt x="31337" y="33302"/>
                    <a:pt x="31337" y="33338"/>
                    <a:pt x="31361" y="33386"/>
                  </a:cubicBezTo>
                  <a:cubicBezTo>
                    <a:pt x="31337" y="33397"/>
                    <a:pt x="31314" y="33409"/>
                    <a:pt x="31302" y="33421"/>
                  </a:cubicBezTo>
                  <a:lnTo>
                    <a:pt x="31302" y="33362"/>
                  </a:lnTo>
                  <a:cubicBezTo>
                    <a:pt x="31314" y="33338"/>
                    <a:pt x="31314" y="33290"/>
                    <a:pt x="31325" y="33266"/>
                  </a:cubicBezTo>
                  <a:close/>
                  <a:moveTo>
                    <a:pt x="35266" y="33338"/>
                  </a:moveTo>
                  <a:cubicBezTo>
                    <a:pt x="35290" y="33338"/>
                    <a:pt x="35290" y="33350"/>
                    <a:pt x="35302" y="33350"/>
                  </a:cubicBezTo>
                  <a:cubicBezTo>
                    <a:pt x="35314" y="33350"/>
                    <a:pt x="35326" y="33362"/>
                    <a:pt x="35350" y="33362"/>
                  </a:cubicBezTo>
                  <a:cubicBezTo>
                    <a:pt x="35350" y="33397"/>
                    <a:pt x="35350" y="33409"/>
                    <a:pt x="35326" y="33421"/>
                  </a:cubicBezTo>
                  <a:cubicBezTo>
                    <a:pt x="35302" y="33397"/>
                    <a:pt x="35290" y="33362"/>
                    <a:pt x="35266" y="33338"/>
                  </a:cubicBezTo>
                  <a:close/>
                  <a:moveTo>
                    <a:pt x="23622" y="33207"/>
                  </a:moveTo>
                  <a:cubicBezTo>
                    <a:pt x="23682" y="33231"/>
                    <a:pt x="23753" y="33255"/>
                    <a:pt x="23813" y="33278"/>
                  </a:cubicBezTo>
                  <a:cubicBezTo>
                    <a:pt x="23884" y="33302"/>
                    <a:pt x="23979" y="33326"/>
                    <a:pt x="24051" y="33338"/>
                  </a:cubicBezTo>
                  <a:cubicBezTo>
                    <a:pt x="24063" y="33338"/>
                    <a:pt x="24098" y="33350"/>
                    <a:pt x="24110" y="33350"/>
                  </a:cubicBezTo>
                  <a:cubicBezTo>
                    <a:pt x="24098" y="33362"/>
                    <a:pt x="24075" y="33362"/>
                    <a:pt x="24051" y="33386"/>
                  </a:cubicBezTo>
                  <a:cubicBezTo>
                    <a:pt x="23896" y="33409"/>
                    <a:pt x="23729" y="33421"/>
                    <a:pt x="23574" y="33445"/>
                  </a:cubicBezTo>
                  <a:lnTo>
                    <a:pt x="23515" y="33445"/>
                  </a:lnTo>
                  <a:cubicBezTo>
                    <a:pt x="23539" y="33362"/>
                    <a:pt x="23574" y="33278"/>
                    <a:pt x="23622" y="33207"/>
                  </a:cubicBezTo>
                  <a:close/>
                  <a:moveTo>
                    <a:pt x="26849" y="33278"/>
                  </a:moveTo>
                  <a:cubicBezTo>
                    <a:pt x="26849" y="33326"/>
                    <a:pt x="26837" y="33386"/>
                    <a:pt x="26837" y="33445"/>
                  </a:cubicBezTo>
                  <a:cubicBezTo>
                    <a:pt x="26837" y="33437"/>
                    <a:pt x="26834" y="33434"/>
                    <a:pt x="26831" y="33434"/>
                  </a:cubicBezTo>
                  <a:cubicBezTo>
                    <a:pt x="26824" y="33434"/>
                    <a:pt x="26813" y="33445"/>
                    <a:pt x="26813" y="33445"/>
                  </a:cubicBezTo>
                  <a:lnTo>
                    <a:pt x="26753" y="33445"/>
                  </a:lnTo>
                  <a:cubicBezTo>
                    <a:pt x="26753" y="33409"/>
                    <a:pt x="26777" y="33362"/>
                    <a:pt x="26777" y="33338"/>
                  </a:cubicBezTo>
                  <a:cubicBezTo>
                    <a:pt x="26801" y="33326"/>
                    <a:pt x="26813" y="33290"/>
                    <a:pt x="26849" y="33278"/>
                  </a:cubicBezTo>
                  <a:close/>
                  <a:moveTo>
                    <a:pt x="38112" y="33088"/>
                  </a:moveTo>
                  <a:cubicBezTo>
                    <a:pt x="38124" y="33183"/>
                    <a:pt x="38124" y="33326"/>
                    <a:pt x="38112" y="33445"/>
                  </a:cubicBezTo>
                  <a:lnTo>
                    <a:pt x="38112" y="33326"/>
                  </a:lnTo>
                  <a:lnTo>
                    <a:pt x="38112" y="33207"/>
                  </a:lnTo>
                  <a:lnTo>
                    <a:pt x="38112" y="33088"/>
                  </a:lnTo>
                  <a:close/>
                  <a:moveTo>
                    <a:pt x="27444" y="33326"/>
                  </a:moveTo>
                  <a:cubicBezTo>
                    <a:pt x="27444" y="33362"/>
                    <a:pt x="27444" y="33409"/>
                    <a:pt x="27432" y="33457"/>
                  </a:cubicBezTo>
                  <a:cubicBezTo>
                    <a:pt x="27396" y="33457"/>
                    <a:pt x="27373" y="33457"/>
                    <a:pt x="27325" y="33433"/>
                  </a:cubicBezTo>
                  <a:lnTo>
                    <a:pt x="27253" y="33433"/>
                  </a:lnTo>
                  <a:lnTo>
                    <a:pt x="27289" y="33350"/>
                  </a:lnTo>
                  <a:cubicBezTo>
                    <a:pt x="27349" y="33338"/>
                    <a:pt x="27396" y="33326"/>
                    <a:pt x="27444" y="33326"/>
                  </a:cubicBezTo>
                  <a:close/>
                  <a:moveTo>
                    <a:pt x="34923" y="33461"/>
                  </a:moveTo>
                  <a:cubicBezTo>
                    <a:pt x="34924" y="33461"/>
                    <a:pt x="34927" y="33463"/>
                    <a:pt x="34930" y="33467"/>
                  </a:cubicBezTo>
                  <a:lnTo>
                    <a:pt x="34930" y="33467"/>
                  </a:lnTo>
                  <a:cubicBezTo>
                    <a:pt x="34923" y="33463"/>
                    <a:pt x="34922" y="33461"/>
                    <a:pt x="34923" y="33461"/>
                  </a:cubicBezTo>
                  <a:close/>
                  <a:moveTo>
                    <a:pt x="26361" y="33457"/>
                  </a:moveTo>
                  <a:cubicBezTo>
                    <a:pt x="26372" y="33457"/>
                    <a:pt x="26384" y="33469"/>
                    <a:pt x="26384" y="33469"/>
                  </a:cubicBezTo>
                  <a:lnTo>
                    <a:pt x="26337" y="33469"/>
                  </a:lnTo>
                  <a:cubicBezTo>
                    <a:pt x="26361" y="33469"/>
                    <a:pt x="26361" y="33469"/>
                    <a:pt x="26361" y="33457"/>
                  </a:cubicBezTo>
                  <a:close/>
                  <a:moveTo>
                    <a:pt x="26491" y="33362"/>
                  </a:moveTo>
                  <a:cubicBezTo>
                    <a:pt x="26503" y="33397"/>
                    <a:pt x="26491" y="33421"/>
                    <a:pt x="26491" y="33469"/>
                  </a:cubicBezTo>
                  <a:lnTo>
                    <a:pt x="26444" y="33469"/>
                  </a:lnTo>
                  <a:cubicBezTo>
                    <a:pt x="26432" y="33469"/>
                    <a:pt x="26432" y="33469"/>
                    <a:pt x="26420" y="33457"/>
                  </a:cubicBezTo>
                  <a:cubicBezTo>
                    <a:pt x="26396" y="33457"/>
                    <a:pt x="26384" y="33433"/>
                    <a:pt x="26372" y="33433"/>
                  </a:cubicBezTo>
                  <a:cubicBezTo>
                    <a:pt x="26396" y="33421"/>
                    <a:pt x="26444" y="33397"/>
                    <a:pt x="26491" y="33362"/>
                  </a:cubicBezTo>
                  <a:close/>
                  <a:moveTo>
                    <a:pt x="30206" y="33386"/>
                  </a:moveTo>
                  <a:lnTo>
                    <a:pt x="30206" y="33386"/>
                  </a:lnTo>
                  <a:cubicBezTo>
                    <a:pt x="30194" y="33409"/>
                    <a:pt x="30194" y="33445"/>
                    <a:pt x="30182" y="33469"/>
                  </a:cubicBezTo>
                  <a:cubicBezTo>
                    <a:pt x="30182" y="33457"/>
                    <a:pt x="30182" y="33445"/>
                    <a:pt x="30171" y="33445"/>
                  </a:cubicBezTo>
                  <a:cubicBezTo>
                    <a:pt x="30182" y="33421"/>
                    <a:pt x="30194" y="33397"/>
                    <a:pt x="30206" y="33386"/>
                  </a:cubicBezTo>
                  <a:close/>
                  <a:moveTo>
                    <a:pt x="35385" y="33409"/>
                  </a:moveTo>
                  <a:cubicBezTo>
                    <a:pt x="35409" y="33445"/>
                    <a:pt x="35409" y="33457"/>
                    <a:pt x="35421" y="33481"/>
                  </a:cubicBezTo>
                  <a:cubicBezTo>
                    <a:pt x="35409" y="33481"/>
                    <a:pt x="35409" y="33469"/>
                    <a:pt x="35385" y="33469"/>
                  </a:cubicBezTo>
                  <a:cubicBezTo>
                    <a:pt x="35374" y="33469"/>
                    <a:pt x="35374" y="33457"/>
                    <a:pt x="35362" y="33457"/>
                  </a:cubicBezTo>
                  <a:cubicBezTo>
                    <a:pt x="35374" y="33445"/>
                    <a:pt x="35385" y="33421"/>
                    <a:pt x="35385" y="33409"/>
                  </a:cubicBezTo>
                  <a:close/>
                  <a:moveTo>
                    <a:pt x="32397" y="33505"/>
                  </a:moveTo>
                  <a:cubicBezTo>
                    <a:pt x="32409" y="33505"/>
                    <a:pt x="32409" y="33505"/>
                    <a:pt x="32433" y="33517"/>
                  </a:cubicBezTo>
                  <a:cubicBezTo>
                    <a:pt x="32409" y="33517"/>
                    <a:pt x="32409" y="33505"/>
                    <a:pt x="32397" y="33505"/>
                  </a:cubicBezTo>
                  <a:close/>
                  <a:moveTo>
                    <a:pt x="37505" y="33386"/>
                  </a:moveTo>
                  <a:lnTo>
                    <a:pt x="37505" y="33517"/>
                  </a:lnTo>
                  <a:cubicBezTo>
                    <a:pt x="37493" y="33517"/>
                    <a:pt x="37469" y="33505"/>
                    <a:pt x="37457" y="33505"/>
                  </a:cubicBezTo>
                  <a:cubicBezTo>
                    <a:pt x="37445" y="33457"/>
                    <a:pt x="37457" y="33421"/>
                    <a:pt x="37457" y="33397"/>
                  </a:cubicBezTo>
                  <a:cubicBezTo>
                    <a:pt x="37469" y="33397"/>
                    <a:pt x="37493" y="33386"/>
                    <a:pt x="37505" y="33386"/>
                  </a:cubicBezTo>
                  <a:close/>
                  <a:moveTo>
                    <a:pt x="32457" y="33517"/>
                  </a:moveTo>
                  <a:cubicBezTo>
                    <a:pt x="32457" y="33522"/>
                    <a:pt x="32454" y="33525"/>
                    <a:pt x="32452" y="33525"/>
                  </a:cubicBezTo>
                  <a:cubicBezTo>
                    <a:pt x="32451" y="33525"/>
                    <a:pt x="32451" y="33522"/>
                    <a:pt x="32457" y="33517"/>
                  </a:cubicBezTo>
                  <a:close/>
                  <a:moveTo>
                    <a:pt x="31373" y="33445"/>
                  </a:moveTo>
                  <a:cubicBezTo>
                    <a:pt x="31373" y="33469"/>
                    <a:pt x="31385" y="33481"/>
                    <a:pt x="31385" y="33517"/>
                  </a:cubicBezTo>
                  <a:lnTo>
                    <a:pt x="31361" y="33540"/>
                  </a:lnTo>
                  <a:lnTo>
                    <a:pt x="31325" y="33517"/>
                  </a:lnTo>
                  <a:cubicBezTo>
                    <a:pt x="31325" y="33505"/>
                    <a:pt x="31314" y="33505"/>
                    <a:pt x="31314" y="33481"/>
                  </a:cubicBezTo>
                  <a:cubicBezTo>
                    <a:pt x="31325" y="33457"/>
                    <a:pt x="31361" y="33445"/>
                    <a:pt x="31373" y="33445"/>
                  </a:cubicBezTo>
                  <a:close/>
                  <a:moveTo>
                    <a:pt x="36862" y="33528"/>
                  </a:moveTo>
                  <a:lnTo>
                    <a:pt x="36862" y="33540"/>
                  </a:lnTo>
                  <a:cubicBezTo>
                    <a:pt x="36850" y="33540"/>
                    <a:pt x="36850" y="33528"/>
                    <a:pt x="36838" y="33528"/>
                  </a:cubicBezTo>
                  <a:close/>
                  <a:moveTo>
                    <a:pt x="37921" y="33517"/>
                  </a:moveTo>
                  <a:cubicBezTo>
                    <a:pt x="37921" y="33528"/>
                    <a:pt x="37921" y="33528"/>
                    <a:pt x="37910" y="33540"/>
                  </a:cubicBezTo>
                  <a:cubicBezTo>
                    <a:pt x="37910" y="33528"/>
                    <a:pt x="37921" y="33517"/>
                    <a:pt x="37921" y="33517"/>
                  </a:cubicBezTo>
                  <a:close/>
                  <a:moveTo>
                    <a:pt x="38338" y="33076"/>
                  </a:moveTo>
                  <a:cubicBezTo>
                    <a:pt x="38338" y="33100"/>
                    <a:pt x="38350" y="33112"/>
                    <a:pt x="38362" y="33112"/>
                  </a:cubicBezTo>
                  <a:lnTo>
                    <a:pt x="38362" y="33266"/>
                  </a:lnTo>
                  <a:lnTo>
                    <a:pt x="38362" y="33540"/>
                  </a:lnTo>
                  <a:lnTo>
                    <a:pt x="38350" y="33540"/>
                  </a:lnTo>
                  <a:cubicBezTo>
                    <a:pt x="38338" y="33540"/>
                    <a:pt x="38302" y="33540"/>
                    <a:pt x="38279" y="33528"/>
                  </a:cubicBezTo>
                  <a:cubicBezTo>
                    <a:pt x="38279" y="33505"/>
                    <a:pt x="38291" y="33481"/>
                    <a:pt x="38291" y="33457"/>
                  </a:cubicBezTo>
                  <a:cubicBezTo>
                    <a:pt x="38326" y="33326"/>
                    <a:pt x="38338" y="33183"/>
                    <a:pt x="38338" y="33076"/>
                  </a:cubicBezTo>
                  <a:close/>
                  <a:moveTo>
                    <a:pt x="37814" y="33278"/>
                  </a:moveTo>
                  <a:cubicBezTo>
                    <a:pt x="37814" y="33338"/>
                    <a:pt x="37802" y="33397"/>
                    <a:pt x="37791" y="33457"/>
                  </a:cubicBezTo>
                  <a:cubicBezTo>
                    <a:pt x="37791" y="33481"/>
                    <a:pt x="37767" y="33505"/>
                    <a:pt x="37767" y="33528"/>
                  </a:cubicBezTo>
                  <a:cubicBezTo>
                    <a:pt x="37755" y="33540"/>
                    <a:pt x="37719" y="33540"/>
                    <a:pt x="37707" y="33564"/>
                  </a:cubicBezTo>
                  <a:cubicBezTo>
                    <a:pt x="37695" y="33564"/>
                    <a:pt x="37683" y="33540"/>
                    <a:pt x="37648" y="33540"/>
                  </a:cubicBezTo>
                  <a:cubicBezTo>
                    <a:pt x="37671" y="33469"/>
                    <a:pt x="37683" y="33374"/>
                    <a:pt x="37683" y="33302"/>
                  </a:cubicBezTo>
                  <a:cubicBezTo>
                    <a:pt x="37707" y="33302"/>
                    <a:pt x="37755" y="33290"/>
                    <a:pt x="37791" y="33278"/>
                  </a:cubicBezTo>
                  <a:close/>
                  <a:moveTo>
                    <a:pt x="26837" y="33528"/>
                  </a:moveTo>
                  <a:lnTo>
                    <a:pt x="26837" y="33540"/>
                  </a:lnTo>
                  <a:cubicBezTo>
                    <a:pt x="26837" y="33540"/>
                    <a:pt x="26837" y="33576"/>
                    <a:pt x="26813" y="33588"/>
                  </a:cubicBezTo>
                  <a:cubicBezTo>
                    <a:pt x="26789" y="33588"/>
                    <a:pt x="26777" y="33576"/>
                    <a:pt x="26742" y="33576"/>
                  </a:cubicBezTo>
                  <a:lnTo>
                    <a:pt x="26742" y="33528"/>
                  </a:lnTo>
                  <a:close/>
                  <a:moveTo>
                    <a:pt x="37921" y="33600"/>
                  </a:moveTo>
                  <a:lnTo>
                    <a:pt x="37921" y="33624"/>
                  </a:lnTo>
                  <a:cubicBezTo>
                    <a:pt x="37915" y="33624"/>
                    <a:pt x="37904" y="33616"/>
                    <a:pt x="37894" y="33609"/>
                  </a:cubicBezTo>
                  <a:lnTo>
                    <a:pt x="37894" y="33609"/>
                  </a:lnTo>
                  <a:cubicBezTo>
                    <a:pt x="37897" y="33610"/>
                    <a:pt x="37900" y="33610"/>
                    <a:pt x="37902" y="33610"/>
                  </a:cubicBezTo>
                  <a:cubicBezTo>
                    <a:pt x="37916" y="33610"/>
                    <a:pt x="37921" y="33600"/>
                    <a:pt x="37921" y="33600"/>
                  </a:cubicBezTo>
                  <a:close/>
                  <a:moveTo>
                    <a:pt x="37410" y="33600"/>
                  </a:moveTo>
                  <a:cubicBezTo>
                    <a:pt x="37445" y="33600"/>
                    <a:pt x="37445" y="33600"/>
                    <a:pt x="37457" y="33624"/>
                  </a:cubicBezTo>
                  <a:cubicBezTo>
                    <a:pt x="37445" y="33624"/>
                    <a:pt x="37433" y="33624"/>
                    <a:pt x="37410" y="33636"/>
                  </a:cubicBezTo>
                  <a:lnTo>
                    <a:pt x="37410" y="33600"/>
                  </a:lnTo>
                  <a:close/>
                  <a:moveTo>
                    <a:pt x="35778" y="33576"/>
                  </a:moveTo>
                  <a:lnTo>
                    <a:pt x="35790" y="33588"/>
                  </a:lnTo>
                  <a:cubicBezTo>
                    <a:pt x="35790" y="33600"/>
                    <a:pt x="35802" y="33636"/>
                    <a:pt x="35802" y="33647"/>
                  </a:cubicBezTo>
                  <a:lnTo>
                    <a:pt x="35778" y="33576"/>
                  </a:lnTo>
                  <a:close/>
                  <a:moveTo>
                    <a:pt x="37124" y="33576"/>
                  </a:moveTo>
                  <a:lnTo>
                    <a:pt x="37136" y="33636"/>
                  </a:lnTo>
                  <a:lnTo>
                    <a:pt x="37136" y="33647"/>
                  </a:lnTo>
                  <a:lnTo>
                    <a:pt x="37005" y="33647"/>
                  </a:lnTo>
                  <a:cubicBezTo>
                    <a:pt x="37029" y="33636"/>
                    <a:pt x="37052" y="33624"/>
                    <a:pt x="37064" y="33600"/>
                  </a:cubicBezTo>
                  <a:cubicBezTo>
                    <a:pt x="37088" y="33588"/>
                    <a:pt x="37100" y="33576"/>
                    <a:pt x="37124" y="33576"/>
                  </a:cubicBezTo>
                  <a:close/>
                  <a:moveTo>
                    <a:pt x="37267" y="33588"/>
                  </a:moveTo>
                  <a:lnTo>
                    <a:pt x="37267" y="33647"/>
                  </a:lnTo>
                  <a:lnTo>
                    <a:pt x="37231" y="33647"/>
                  </a:lnTo>
                  <a:cubicBezTo>
                    <a:pt x="37255" y="33624"/>
                    <a:pt x="37267" y="33600"/>
                    <a:pt x="37267" y="33588"/>
                  </a:cubicBezTo>
                  <a:close/>
                  <a:moveTo>
                    <a:pt x="26491" y="33528"/>
                  </a:moveTo>
                  <a:lnTo>
                    <a:pt x="26491" y="33576"/>
                  </a:lnTo>
                  <a:cubicBezTo>
                    <a:pt x="26491" y="33576"/>
                    <a:pt x="26480" y="33576"/>
                    <a:pt x="26480" y="33588"/>
                  </a:cubicBezTo>
                  <a:cubicBezTo>
                    <a:pt x="26420" y="33624"/>
                    <a:pt x="26361" y="33636"/>
                    <a:pt x="26313" y="33659"/>
                  </a:cubicBezTo>
                  <a:cubicBezTo>
                    <a:pt x="26325" y="33624"/>
                    <a:pt x="26337" y="33576"/>
                    <a:pt x="26337" y="33540"/>
                  </a:cubicBezTo>
                  <a:cubicBezTo>
                    <a:pt x="26384" y="33540"/>
                    <a:pt x="26432" y="33540"/>
                    <a:pt x="26491" y="33528"/>
                  </a:cubicBezTo>
                  <a:close/>
                  <a:moveTo>
                    <a:pt x="27218" y="33564"/>
                  </a:moveTo>
                  <a:cubicBezTo>
                    <a:pt x="27253" y="33564"/>
                    <a:pt x="27265" y="33564"/>
                    <a:pt x="27289" y="33576"/>
                  </a:cubicBezTo>
                  <a:cubicBezTo>
                    <a:pt x="27253" y="33600"/>
                    <a:pt x="27218" y="33636"/>
                    <a:pt x="27170" y="33659"/>
                  </a:cubicBezTo>
                  <a:cubicBezTo>
                    <a:pt x="27194" y="33624"/>
                    <a:pt x="27206" y="33588"/>
                    <a:pt x="27218" y="33564"/>
                  </a:cubicBezTo>
                  <a:close/>
                  <a:moveTo>
                    <a:pt x="35385" y="33528"/>
                  </a:moveTo>
                  <a:cubicBezTo>
                    <a:pt x="35421" y="33564"/>
                    <a:pt x="35433" y="33564"/>
                    <a:pt x="35445" y="33564"/>
                  </a:cubicBezTo>
                  <a:cubicBezTo>
                    <a:pt x="35469" y="33588"/>
                    <a:pt x="35481" y="33636"/>
                    <a:pt x="35493" y="33659"/>
                  </a:cubicBezTo>
                  <a:lnTo>
                    <a:pt x="35445" y="33659"/>
                  </a:lnTo>
                  <a:lnTo>
                    <a:pt x="35445" y="33647"/>
                  </a:lnTo>
                  <a:cubicBezTo>
                    <a:pt x="35433" y="33600"/>
                    <a:pt x="35409" y="33576"/>
                    <a:pt x="35385" y="33528"/>
                  </a:cubicBezTo>
                  <a:close/>
                  <a:moveTo>
                    <a:pt x="26432" y="33659"/>
                  </a:moveTo>
                  <a:cubicBezTo>
                    <a:pt x="26428" y="33668"/>
                    <a:pt x="26425" y="33675"/>
                    <a:pt x="26422" y="33681"/>
                  </a:cubicBezTo>
                  <a:lnTo>
                    <a:pt x="26422" y="33681"/>
                  </a:lnTo>
                  <a:cubicBezTo>
                    <a:pt x="26426" y="33675"/>
                    <a:pt x="26429" y="33668"/>
                    <a:pt x="26432" y="33659"/>
                  </a:cubicBezTo>
                  <a:close/>
                  <a:moveTo>
                    <a:pt x="23455" y="33600"/>
                  </a:moveTo>
                  <a:cubicBezTo>
                    <a:pt x="23503" y="33600"/>
                    <a:pt x="23539" y="33600"/>
                    <a:pt x="23574" y="33624"/>
                  </a:cubicBezTo>
                  <a:cubicBezTo>
                    <a:pt x="23539" y="33636"/>
                    <a:pt x="23503" y="33647"/>
                    <a:pt x="23467" y="33659"/>
                  </a:cubicBezTo>
                  <a:cubicBezTo>
                    <a:pt x="23455" y="33659"/>
                    <a:pt x="23443" y="33683"/>
                    <a:pt x="23420" y="33683"/>
                  </a:cubicBezTo>
                  <a:cubicBezTo>
                    <a:pt x="23443" y="33647"/>
                    <a:pt x="23443" y="33624"/>
                    <a:pt x="23455" y="33600"/>
                  </a:cubicBezTo>
                  <a:close/>
                  <a:moveTo>
                    <a:pt x="27337" y="33576"/>
                  </a:moveTo>
                  <a:cubicBezTo>
                    <a:pt x="27373" y="33576"/>
                    <a:pt x="27396" y="33588"/>
                    <a:pt x="27432" y="33588"/>
                  </a:cubicBezTo>
                  <a:lnTo>
                    <a:pt x="27432" y="33683"/>
                  </a:lnTo>
                  <a:cubicBezTo>
                    <a:pt x="27373" y="33683"/>
                    <a:pt x="27325" y="33659"/>
                    <a:pt x="27265" y="33659"/>
                  </a:cubicBezTo>
                  <a:lnTo>
                    <a:pt x="27218" y="33659"/>
                  </a:lnTo>
                  <a:cubicBezTo>
                    <a:pt x="27253" y="33636"/>
                    <a:pt x="27289" y="33600"/>
                    <a:pt x="27337" y="33576"/>
                  </a:cubicBezTo>
                  <a:close/>
                  <a:moveTo>
                    <a:pt x="32433" y="33659"/>
                  </a:moveTo>
                  <a:cubicBezTo>
                    <a:pt x="32433" y="33659"/>
                    <a:pt x="32445" y="33659"/>
                    <a:pt x="32445" y="33683"/>
                  </a:cubicBezTo>
                  <a:lnTo>
                    <a:pt x="32445" y="33695"/>
                  </a:lnTo>
                  <a:cubicBezTo>
                    <a:pt x="32445" y="33683"/>
                    <a:pt x="32445" y="33683"/>
                    <a:pt x="32433" y="33659"/>
                  </a:cubicBezTo>
                  <a:close/>
                  <a:moveTo>
                    <a:pt x="26422" y="33681"/>
                  </a:moveTo>
                  <a:lnTo>
                    <a:pt x="26422" y="33681"/>
                  </a:lnTo>
                  <a:cubicBezTo>
                    <a:pt x="26418" y="33688"/>
                    <a:pt x="26413" y="33694"/>
                    <a:pt x="26409" y="33699"/>
                  </a:cubicBezTo>
                  <a:lnTo>
                    <a:pt x="26409" y="33699"/>
                  </a:lnTo>
                  <a:cubicBezTo>
                    <a:pt x="26415" y="33694"/>
                    <a:pt x="26419" y="33688"/>
                    <a:pt x="26422" y="33681"/>
                  </a:cubicBezTo>
                  <a:close/>
                  <a:moveTo>
                    <a:pt x="26409" y="33699"/>
                  </a:moveTo>
                  <a:lnTo>
                    <a:pt x="26409" y="33699"/>
                  </a:lnTo>
                  <a:cubicBezTo>
                    <a:pt x="26405" y="33702"/>
                    <a:pt x="26401" y="33704"/>
                    <a:pt x="26396" y="33707"/>
                  </a:cubicBezTo>
                  <a:lnTo>
                    <a:pt x="26402" y="33707"/>
                  </a:lnTo>
                  <a:cubicBezTo>
                    <a:pt x="26404" y="33705"/>
                    <a:pt x="26406" y="33702"/>
                    <a:pt x="26409" y="33699"/>
                  </a:cubicBezTo>
                  <a:close/>
                  <a:moveTo>
                    <a:pt x="30290" y="33457"/>
                  </a:moveTo>
                  <a:lnTo>
                    <a:pt x="30301" y="33469"/>
                  </a:lnTo>
                  <a:cubicBezTo>
                    <a:pt x="30301" y="33540"/>
                    <a:pt x="30313" y="33636"/>
                    <a:pt x="30313" y="33707"/>
                  </a:cubicBezTo>
                  <a:lnTo>
                    <a:pt x="30266" y="33624"/>
                  </a:lnTo>
                  <a:cubicBezTo>
                    <a:pt x="30266" y="33624"/>
                    <a:pt x="30254" y="33588"/>
                    <a:pt x="30242" y="33576"/>
                  </a:cubicBezTo>
                  <a:cubicBezTo>
                    <a:pt x="30254" y="33540"/>
                    <a:pt x="30254" y="33528"/>
                    <a:pt x="30266" y="33505"/>
                  </a:cubicBezTo>
                  <a:cubicBezTo>
                    <a:pt x="30266" y="33481"/>
                    <a:pt x="30290" y="33469"/>
                    <a:pt x="30290" y="33457"/>
                  </a:cubicBezTo>
                  <a:close/>
                  <a:moveTo>
                    <a:pt x="26730" y="33636"/>
                  </a:moveTo>
                  <a:cubicBezTo>
                    <a:pt x="26742" y="33647"/>
                    <a:pt x="26777" y="33647"/>
                    <a:pt x="26789" y="33659"/>
                  </a:cubicBezTo>
                  <a:cubicBezTo>
                    <a:pt x="26801" y="33659"/>
                    <a:pt x="26801" y="33659"/>
                    <a:pt x="26813" y="33683"/>
                  </a:cubicBezTo>
                  <a:lnTo>
                    <a:pt x="26813" y="33743"/>
                  </a:lnTo>
                  <a:cubicBezTo>
                    <a:pt x="26789" y="33719"/>
                    <a:pt x="26753" y="33719"/>
                    <a:pt x="26718" y="33719"/>
                  </a:cubicBezTo>
                  <a:cubicBezTo>
                    <a:pt x="26718" y="33695"/>
                    <a:pt x="26730" y="33659"/>
                    <a:pt x="26730" y="33636"/>
                  </a:cubicBezTo>
                  <a:close/>
                  <a:moveTo>
                    <a:pt x="26480" y="33600"/>
                  </a:moveTo>
                  <a:lnTo>
                    <a:pt x="26480" y="33600"/>
                  </a:lnTo>
                  <a:cubicBezTo>
                    <a:pt x="26456" y="33624"/>
                    <a:pt x="26444" y="33647"/>
                    <a:pt x="26432" y="33659"/>
                  </a:cubicBezTo>
                  <a:lnTo>
                    <a:pt x="26480" y="33624"/>
                  </a:lnTo>
                  <a:lnTo>
                    <a:pt x="26480" y="33707"/>
                  </a:lnTo>
                  <a:lnTo>
                    <a:pt x="26402" y="33707"/>
                  </a:lnTo>
                  <a:cubicBezTo>
                    <a:pt x="26399" y="33711"/>
                    <a:pt x="26396" y="33715"/>
                    <a:pt x="26396" y="33719"/>
                  </a:cubicBezTo>
                  <a:cubicBezTo>
                    <a:pt x="26384" y="33743"/>
                    <a:pt x="26384" y="33755"/>
                    <a:pt x="26372" y="33755"/>
                  </a:cubicBezTo>
                  <a:lnTo>
                    <a:pt x="26277" y="33755"/>
                  </a:lnTo>
                  <a:cubicBezTo>
                    <a:pt x="26277" y="33719"/>
                    <a:pt x="26301" y="33707"/>
                    <a:pt x="26301" y="33683"/>
                  </a:cubicBezTo>
                  <a:cubicBezTo>
                    <a:pt x="26361" y="33659"/>
                    <a:pt x="26420" y="33636"/>
                    <a:pt x="26480" y="33600"/>
                  </a:cubicBezTo>
                  <a:close/>
                  <a:moveTo>
                    <a:pt x="26480" y="33719"/>
                  </a:moveTo>
                  <a:lnTo>
                    <a:pt x="26480" y="33755"/>
                  </a:lnTo>
                  <a:lnTo>
                    <a:pt x="26384" y="33755"/>
                  </a:lnTo>
                  <a:cubicBezTo>
                    <a:pt x="26384" y="33743"/>
                    <a:pt x="26396" y="33743"/>
                    <a:pt x="26408" y="33719"/>
                  </a:cubicBezTo>
                  <a:close/>
                  <a:moveTo>
                    <a:pt x="38350" y="33564"/>
                  </a:moveTo>
                  <a:cubicBezTo>
                    <a:pt x="38350" y="33624"/>
                    <a:pt x="38350" y="33695"/>
                    <a:pt x="38338" y="33767"/>
                  </a:cubicBezTo>
                  <a:cubicBezTo>
                    <a:pt x="38302" y="33755"/>
                    <a:pt x="38291" y="33755"/>
                    <a:pt x="38267" y="33743"/>
                  </a:cubicBezTo>
                  <a:cubicBezTo>
                    <a:pt x="38243" y="33719"/>
                    <a:pt x="38231" y="33719"/>
                    <a:pt x="38207" y="33707"/>
                  </a:cubicBezTo>
                  <a:cubicBezTo>
                    <a:pt x="38207" y="33695"/>
                    <a:pt x="38219" y="33683"/>
                    <a:pt x="38219" y="33683"/>
                  </a:cubicBezTo>
                  <a:cubicBezTo>
                    <a:pt x="38231" y="33636"/>
                    <a:pt x="38243" y="33600"/>
                    <a:pt x="38243" y="33564"/>
                  </a:cubicBezTo>
                  <a:close/>
                  <a:moveTo>
                    <a:pt x="41565" y="33755"/>
                  </a:moveTo>
                  <a:lnTo>
                    <a:pt x="41553" y="33767"/>
                  </a:lnTo>
                  <a:cubicBezTo>
                    <a:pt x="41565" y="33767"/>
                    <a:pt x="41565" y="33755"/>
                    <a:pt x="41565" y="33755"/>
                  </a:cubicBezTo>
                  <a:close/>
                  <a:moveTo>
                    <a:pt x="31099" y="33755"/>
                  </a:moveTo>
                  <a:cubicBezTo>
                    <a:pt x="31099" y="33755"/>
                    <a:pt x="31123" y="33755"/>
                    <a:pt x="31123" y="33767"/>
                  </a:cubicBezTo>
                  <a:lnTo>
                    <a:pt x="31099" y="33778"/>
                  </a:lnTo>
                  <a:lnTo>
                    <a:pt x="31099" y="33755"/>
                  </a:lnTo>
                  <a:close/>
                  <a:moveTo>
                    <a:pt x="32326" y="33624"/>
                  </a:moveTo>
                  <a:cubicBezTo>
                    <a:pt x="32349" y="33647"/>
                    <a:pt x="32385" y="33671"/>
                    <a:pt x="32397" y="33707"/>
                  </a:cubicBezTo>
                  <a:cubicBezTo>
                    <a:pt x="32385" y="33719"/>
                    <a:pt x="32373" y="33755"/>
                    <a:pt x="32349" y="33767"/>
                  </a:cubicBezTo>
                  <a:lnTo>
                    <a:pt x="32349" y="33778"/>
                  </a:lnTo>
                  <a:cubicBezTo>
                    <a:pt x="32326" y="33767"/>
                    <a:pt x="32314" y="33755"/>
                    <a:pt x="32278" y="33743"/>
                  </a:cubicBezTo>
                  <a:cubicBezTo>
                    <a:pt x="32254" y="33719"/>
                    <a:pt x="32230" y="33707"/>
                    <a:pt x="32206" y="33695"/>
                  </a:cubicBezTo>
                  <a:lnTo>
                    <a:pt x="32111" y="33647"/>
                  </a:lnTo>
                  <a:lnTo>
                    <a:pt x="32111" y="33624"/>
                  </a:lnTo>
                  <a:close/>
                  <a:moveTo>
                    <a:pt x="37862" y="33671"/>
                  </a:moveTo>
                  <a:cubicBezTo>
                    <a:pt x="37886" y="33707"/>
                    <a:pt x="37910" y="33707"/>
                    <a:pt x="37933" y="33707"/>
                  </a:cubicBezTo>
                  <a:cubicBezTo>
                    <a:pt x="37933" y="33743"/>
                    <a:pt x="37933" y="33755"/>
                    <a:pt x="37945" y="33778"/>
                  </a:cubicBezTo>
                  <a:lnTo>
                    <a:pt x="37826" y="33778"/>
                  </a:lnTo>
                  <a:cubicBezTo>
                    <a:pt x="37850" y="33755"/>
                    <a:pt x="37850" y="33719"/>
                    <a:pt x="37862" y="33695"/>
                  </a:cubicBezTo>
                  <a:lnTo>
                    <a:pt x="37862" y="33671"/>
                  </a:lnTo>
                  <a:close/>
                  <a:moveTo>
                    <a:pt x="38564" y="33302"/>
                  </a:moveTo>
                  <a:cubicBezTo>
                    <a:pt x="38564" y="33326"/>
                    <a:pt x="38576" y="33350"/>
                    <a:pt x="38576" y="33386"/>
                  </a:cubicBezTo>
                  <a:cubicBezTo>
                    <a:pt x="38588" y="33505"/>
                    <a:pt x="38588" y="33636"/>
                    <a:pt x="38600" y="33778"/>
                  </a:cubicBezTo>
                  <a:lnTo>
                    <a:pt x="38517" y="33778"/>
                  </a:lnTo>
                  <a:cubicBezTo>
                    <a:pt x="38529" y="33600"/>
                    <a:pt x="38541" y="33445"/>
                    <a:pt x="38564" y="33302"/>
                  </a:cubicBezTo>
                  <a:close/>
                  <a:moveTo>
                    <a:pt x="38767" y="33683"/>
                  </a:moveTo>
                  <a:cubicBezTo>
                    <a:pt x="38767" y="33707"/>
                    <a:pt x="38779" y="33743"/>
                    <a:pt x="38779" y="33767"/>
                  </a:cubicBezTo>
                  <a:cubicBezTo>
                    <a:pt x="38779" y="33778"/>
                    <a:pt x="38779" y="33778"/>
                    <a:pt x="38767" y="33778"/>
                  </a:cubicBezTo>
                  <a:lnTo>
                    <a:pt x="38767" y="33683"/>
                  </a:lnTo>
                  <a:close/>
                  <a:moveTo>
                    <a:pt x="27111" y="33767"/>
                  </a:moveTo>
                  <a:cubicBezTo>
                    <a:pt x="27149" y="33767"/>
                    <a:pt x="27187" y="33774"/>
                    <a:pt x="27212" y="33789"/>
                  </a:cubicBezTo>
                  <a:lnTo>
                    <a:pt x="27212" y="33789"/>
                  </a:lnTo>
                  <a:cubicBezTo>
                    <a:pt x="27182" y="33780"/>
                    <a:pt x="27149" y="33772"/>
                    <a:pt x="27111" y="33767"/>
                  </a:cubicBezTo>
                  <a:close/>
                  <a:moveTo>
                    <a:pt x="26694" y="33767"/>
                  </a:moveTo>
                  <a:cubicBezTo>
                    <a:pt x="26730" y="33767"/>
                    <a:pt x="26753" y="33778"/>
                    <a:pt x="26801" y="33778"/>
                  </a:cubicBezTo>
                  <a:lnTo>
                    <a:pt x="26801" y="33802"/>
                  </a:lnTo>
                  <a:cubicBezTo>
                    <a:pt x="26789" y="33802"/>
                    <a:pt x="26777" y="33778"/>
                    <a:pt x="26742" y="33778"/>
                  </a:cubicBezTo>
                  <a:lnTo>
                    <a:pt x="26694" y="33778"/>
                  </a:lnTo>
                  <a:lnTo>
                    <a:pt x="26694" y="33767"/>
                  </a:lnTo>
                  <a:close/>
                  <a:moveTo>
                    <a:pt x="20943" y="33778"/>
                  </a:moveTo>
                  <a:lnTo>
                    <a:pt x="20943" y="33778"/>
                  </a:lnTo>
                  <a:cubicBezTo>
                    <a:pt x="20943" y="33778"/>
                    <a:pt x="20962" y="33791"/>
                    <a:pt x="21010" y="33803"/>
                  </a:cubicBezTo>
                  <a:lnTo>
                    <a:pt x="21010" y="33803"/>
                  </a:lnTo>
                  <a:lnTo>
                    <a:pt x="20943" y="33778"/>
                  </a:lnTo>
                  <a:close/>
                  <a:moveTo>
                    <a:pt x="32492" y="33695"/>
                  </a:moveTo>
                  <a:cubicBezTo>
                    <a:pt x="32504" y="33695"/>
                    <a:pt x="32516" y="33707"/>
                    <a:pt x="32516" y="33707"/>
                  </a:cubicBezTo>
                  <a:cubicBezTo>
                    <a:pt x="32516" y="33719"/>
                    <a:pt x="32516" y="33719"/>
                    <a:pt x="32528" y="33743"/>
                  </a:cubicBezTo>
                  <a:lnTo>
                    <a:pt x="32528" y="33814"/>
                  </a:lnTo>
                  <a:cubicBezTo>
                    <a:pt x="32516" y="33778"/>
                    <a:pt x="32492" y="33755"/>
                    <a:pt x="32468" y="33707"/>
                  </a:cubicBezTo>
                  <a:cubicBezTo>
                    <a:pt x="32468" y="33707"/>
                    <a:pt x="32468" y="33695"/>
                    <a:pt x="32492" y="33695"/>
                  </a:cubicBezTo>
                  <a:close/>
                  <a:moveTo>
                    <a:pt x="37731" y="33659"/>
                  </a:moveTo>
                  <a:lnTo>
                    <a:pt x="37731" y="33683"/>
                  </a:lnTo>
                  <a:cubicBezTo>
                    <a:pt x="37707" y="33719"/>
                    <a:pt x="37707" y="33767"/>
                    <a:pt x="37695" y="33814"/>
                  </a:cubicBezTo>
                  <a:lnTo>
                    <a:pt x="37612" y="33814"/>
                  </a:lnTo>
                  <a:lnTo>
                    <a:pt x="37612" y="33802"/>
                  </a:lnTo>
                  <a:cubicBezTo>
                    <a:pt x="37612" y="33755"/>
                    <a:pt x="37624" y="33719"/>
                    <a:pt x="37624" y="33671"/>
                  </a:cubicBezTo>
                  <a:lnTo>
                    <a:pt x="37648" y="33683"/>
                  </a:lnTo>
                  <a:cubicBezTo>
                    <a:pt x="37671" y="33683"/>
                    <a:pt x="37683" y="33659"/>
                    <a:pt x="37695" y="33659"/>
                  </a:cubicBezTo>
                  <a:close/>
                  <a:moveTo>
                    <a:pt x="39053" y="33457"/>
                  </a:moveTo>
                  <a:cubicBezTo>
                    <a:pt x="39100" y="33576"/>
                    <a:pt x="39124" y="33707"/>
                    <a:pt x="39160" y="33838"/>
                  </a:cubicBezTo>
                  <a:cubicBezTo>
                    <a:pt x="39124" y="33838"/>
                    <a:pt x="39112" y="33826"/>
                    <a:pt x="39076" y="33826"/>
                  </a:cubicBezTo>
                  <a:cubicBezTo>
                    <a:pt x="39053" y="33826"/>
                    <a:pt x="39017" y="33814"/>
                    <a:pt x="38993" y="33814"/>
                  </a:cubicBezTo>
                  <a:cubicBezTo>
                    <a:pt x="39005" y="33695"/>
                    <a:pt x="39041" y="33564"/>
                    <a:pt x="39053" y="33457"/>
                  </a:cubicBezTo>
                  <a:close/>
                  <a:moveTo>
                    <a:pt x="27277" y="33812"/>
                  </a:moveTo>
                  <a:lnTo>
                    <a:pt x="27277" y="33812"/>
                  </a:lnTo>
                  <a:cubicBezTo>
                    <a:pt x="27320" y="33820"/>
                    <a:pt x="27361" y="33829"/>
                    <a:pt x="27396" y="33838"/>
                  </a:cubicBezTo>
                  <a:lnTo>
                    <a:pt x="27396" y="33862"/>
                  </a:lnTo>
                  <a:cubicBezTo>
                    <a:pt x="27373" y="33838"/>
                    <a:pt x="27337" y="33838"/>
                    <a:pt x="27313" y="33826"/>
                  </a:cubicBezTo>
                  <a:cubicBezTo>
                    <a:pt x="27301" y="33821"/>
                    <a:pt x="27289" y="33816"/>
                    <a:pt x="27277" y="33812"/>
                  </a:cubicBezTo>
                  <a:close/>
                  <a:moveTo>
                    <a:pt x="30849" y="33540"/>
                  </a:moveTo>
                  <a:cubicBezTo>
                    <a:pt x="30861" y="33564"/>
                    <a:pt x="30885" y="33564"/>
                    <a:pt x="30897" y="33576"/>
                  </a:cubicBezTo>
                  <a:cubicBezTo>
                    <a:pt x="30897" y="33624"/>
                    <a:pt x="30897" y="33659"/>
                    <a:pt x="30909" y="33719"/>
                  </a:cubicBezTo>
                  <a:cubicBezTo>
                    <a:pt x="30921" y="33767"/>
                    <a:pt x="30921" y="33814"/>
                    <a:pt x="30944" y="33862"/>
                  </a:cubicBezTo>
                  <a:cubicBezTo>
                    <a:pt x="30909" y="33814"/>
                    <a:pt x="30861" y="33767"/>
                    <a:pt x="30837" y="33719"/>
                  </a:cubicBezTo>
                  <a:lnTo>
                    <a:pt x="30837" y="33636"/>
                  </a:lnTo>
                  <a:cubicBezTo>
                    <a:pt x="30837" y="33600"/>
                    <a:pt x="30849" y="33576"/>
                    <a:pt x="30849" y="33540"/>
                  </a:cubicBezTo>
                  <a:close/>
                  <a:moveTo>
                    <a:pt x="37505" y="33743"/>
                  </a:moveTo>
                  <a:lnTo>
                    <a:pt x="37505" y="33802"/>
                  </a:lnTo>
                  <a:lnTo>
                    <a:pt x="37505" y="33838"/>
                  </a:lnTo>
                  <a:cubicBezTo>
                    <a:pt x="37457" y="33838"/>
                    <a:pt x="37433" y="33862"/>
                    <a:pt x="37398" y="33862"/>
                  </a:cubicBezTo>
                  <a:cubicBezTo>
                    <a:pt x="37386" y="33826"/>
                    <a:pt x="37386" y="33802"/>
                    <a:pt x="37398" y="33767"/>
                  </a:cubicBezTo>
                  <a:cubicBezTo>
                    <a:pt x="37433" y="33755"/>
                    <a:pt x="37457" y="33755"/>
                    <a:pt x="37505" y="33743"/>
                  </a:cubicBezTo>
                  <a:close/>
                  <a:moveTo>
                    <a:pt x="42458" y="33862"/>
                  </a:moveTo>
                  <a:lnTo>
                    <a:pt x="42458" y="33862"/>
                  </a:lnTo>
                  <a:cubicBezTo>
                    <a:pt x="42458" y="33862"/>
                    <a:pt x="42451" y="33862"/>
                    <a:pt x="42428" y="33872"/>
                  </a:cubicBezTo>
                  <a:lnTo>
                    <a:pt x="42428" y="33872"/>
                  </a:lnTo>
                  <a:cubicBezTo>
                    <a:pt x="42445" y="33866"/>
                    <a:pt x="42458" y="33862"/>
                    <a:pt x="42458" y="33862"/>
                  </a:cubicBezTo>
                  <a:close/>
                  <a:moveTo>
                    <a:pt x="27075" y="33862"/>
                  </a:moveTo>
                  <a:cubicBezTo>
                    <a:pt x="27087" y="33862"/>
                    <a:pt x="27087" y="33862"/>
                    <a:pt x="27099" y="33874"/>
                  </a:cubicBezTo>
                  <a:cubicBezTo>
                    <a:pt x="27087" y="33874"/>
                    <a:pt x="27087" y="33874"/>
                    <a:pt x="27075" y="33862"/>
                  </a:cubicBezTo>
                  <a:close/>
                  <a:moveTo>
                    <a:pt x="38505" y="33862"/>
                  </a:moveTo>
                  <a:cubicBezTo>
                    <a:pt x="38517" y="33862"/>
                    <a:pt x="38517" y="33862"/>
                    <a:pt x="38529" y="33874"/>
                  </a:cubicBezTo>
                  <a:cubicBezTo>
                    <a:pt x="38517" y="33886"/>
                    <a:pt x="38505" y="33886"/>
                    <a:pt x="38481" y="33886"/>
                  </a:cubicBezTo>
                  <a:lnTo>
                    <a:pt x="38481" y="33862"/>
                  </a:lnTo>
                  <a:close/>
                  <a:moveTo>
                    <a:pt x="35766" y="33874"/>
                  </a:moveTo>
                  <a:cubicBezTo>
                    <a:pt x="35766" y="33886"/>
                    <a:pt x="35743" y="33886"/>
                    <a:pt x="35731" y="33898"/>
                  </a:cubicBezTo>
                  <a:cubicBezTo>
                    <a:pt x="35731" y="33898"/>
                    <a:pt x="35731" y="33886"/>
                    <a:pt x="35719" y="33886"/>
                  </a:cubicBezTo>
                  <a:cubicBezTo>
                    <a:pt x="35731" y="33886"/>
                    <a:pt x="35743" y="33874"/>
                    <a:pt x="35766" y="33874"/>
                  </a:cubicBezTo>
                  <a:close/>
                  <a:moveTo>
                    <a:pt x="38779" y="33862"/>
                  </a:moveTo>
                  <a:cubicBezTo>
                    <a:pt x="38779" y="33874"/>
                    <a:pt x="38767" y="33886"/>
                    <a:pt x="38767" y="33898"/>
                  </a:cubicBezTo>
                  <a:lnTo>
                    <a:pt x="38767" y="33862"/>
                  </a:lnTo>
                  <a:close/>
                  <a:moveTo>
                    <a:pt x="32445" y="33755"/>
                  </a:moveTo>
                  <a:cubicBezTo>
                    <a:pt x="32468" y="33802"/>
                    <a:pt x="32504" y="33826"/>
                    <a:pt x="32528" y="33862"/>
                  </a:cubicBezTo>
                  <a:lnTo>
                    <a:pt x="32528" y="33886"/>
                  </a:lnTo>
                  <a:cubicBezTo>
                    <a:pt x="32516" y="33886"/>
                    <a:pt x="32516" y="33898"/>
                    <a:pt x="32504" y="33898"/>
                  </a:cubicBezTo>
                  <a:lnTo>
                    <a:pt x="32528" y="33898"/>
                  </a:lnTo>
                  <a:lnTo>
                    <a:pt x="32528" y="33921"/>
                  </a:lnTo>
                  <a:lnTo>
                    <a:pt x="32516" y="33921"/>
                  </a:lnTo>
                  <a:lnTo>
                    <a:pt x="32504" y="33898"/>
                  </a:lnTo>
                  <a:cubicBezTo>
                    <a:pt x="32468" y="33874"/>
                    <a:pt x="32433" y="33838"/>
                    <a:pt x="32385" y="33814"/>
                  </a:cubicBezTo>
                  <a:lnTo>
                    <a:pt x="32445" y="33755"/>
                  </a:lnTo>
                  <a:close/>
                  <a:moveTo>
                    <a:pt x="38814" y="33898"/>
                  </a:moveTo>
                  <a:lnTo>
                    <a:pt x="38814" y="33933"/>
                  </a:lnTo>
                  <a:cubicBezTo>
                    <a:pt x="38814" y="33937"/>
                    <a:pt x="38813" y="33939"/>
                    <a:pt x="38811" y="33939"/>
                  </a:cubicBezTo>
                  <a:cubicBezTo>
                    <a:pt x="38808" y="33939"/>
                    <a:pt x="38803" y="33933"/>
                    <a:pt x="38803" y="33933"/>
                  </a:cubicBezTo>
                  <a:cubicBezTo>
                    <a:pt x="38803" y="33921"/>
                    <a:pt x="38803" y="33921"/>
                    <a:pt x="38814" y="33898"/>
                  </a:cubicBezTo>
                  <a:close/>
                  <a:moveTo>
                    <a:pt x="29575" y="33898"/>
                  </a:moveTo>
                  <a:lnTo>
                    <a:pt x="29575" y="33898"/>
                  </a:lnTo>
                  <a:cubicBezTo>
                    <a:pt x="29586" y="33919"/>
                    <a:pt x="29597" y="33931"/>
                    <a:pt x="29599" y="33942"/>
                  </a:cubicBezTo>
                  <a:lnTo>
                    <a:pt x="29599" y="33942"/>
                  </a:lnTo>
                  <a:cubicBezTo>
                    <a:pt x="29590" y="33926"/>
                    <a:pt x="29582" y="33911"/>
                    <a:pt x="29575" y="33898"/>
                  </a:cubicBezTo>
                  <a:close/>
                  <a:moveTo>
                    <a:pt x="26813" y="33933"/>
                  </a:moveTo>
                  <a:lnTo>
                    <a:pt x="26789" y="33945"/>
                  </a:lnTo>
                  <a:cubicBezTo>
                    <a:pt x="26789" y="33945"/>
                    <a:pt x="26801" y="33945"/>
                    <a:pt x="26813" y="33933"/>
                  </a:cubicBezTo>
                  <a:close/>
                  <a:moveTo>
                    <a:pt x="26718" y="33874"/>
                  </a:moveTo>
                  <a:cubicBezTo>
                    <a:pt x="26730" y="33874"/>
                    <a:pt x="26730" y="33874"/>
                    <a:pt x="26742" y="33886"/>
                  </a:cubicBezTo>
                  <a:cubicBezTo>
                    <a:pt x="26777" y="33898"/>
                    <a:pt x="26801" y="33898"/>
                    <a:pt x="26837" y="33921"/>
                  </a:cubicBezTo>
                  <a:cubicBezTo>
                    <a:pt x="26813" y="33921"/>
                    <a:pt x="26813" y="33921"/>
                    <a:pt x="26813" y="33933"/>
                  </a:cubicBezTo>
                  <a:lnTo>
                    <a:pt x="26813" y="33957"/>
                  </a:lnTo>
                  <a:lnTo>
                    <a:pt x="26694" y="33957"/>
                  </a:lnTo>
                  <a:cubicBezTo>
                    <a:pt x="26694" y="33933"/>
                    <a:pt x="26718" y="33898"/>
                    <a:pt x="26718" y="33874"/>
                  </a:cubicBezTo>
                  <a:close/>
                  <a:moveTo>
                    <a:pt x="26265" y="33802"/>
                  </a:moveTo>
                  <a:cubicBezTo>
                    <a:pt x="26289" y="33802"/>
                    <a:pt x="26325" y="33814"/>
                    <a:pt x="26372" y="33814"/>
                  </a:cubicBezTo>
                  <a:cubicBezTo>
                    <a:pt x="26396" y="33814"/>
                    <a:pt x="26432" y="33826"/>
                    <a:pt x="26468" y="33826"/>
                  </a:cubicBezTo>
                  <a:cubicBezTo>
                    <a:pt x="26456" y="33862"/>
                    <a:pt x="26456" y="33898"/>
                    <a:pt x="26456" y="33957"/>
                  </a:cubicBezTo>
                  <a:cubicBezTo>
                    <a:pt x="26384" y="33957"/>
                    <a:pt x="26301" y="33957"/>
                    <a:pt x="26218" y="33981"/>
                  </a:cubicBezTo>
                  <a:lnTo>
                    <a:pt x="26206" y="33981"/>
                  </a:lnTo>
                  <a:cubicBezTo>
                    <a:pt x="26218" y="33921"/>
                    <a:pt x="26253" y="33862"/>
                    <a:pt x="26265" y="33802"/>
                  </a:cubicBezTo>
                  <a:close/>
                  <a:moveTo>
                    <a:pt x="36028" y="33838"/>
                  </a:moveTo>
                  <a:cubicBezTo>
                    <a:pt x="36028" y="33862"/>
                    <a:pt x="36040" y="33862"/>
                    <a:pt x="36040" y="33874"/>
                  </a:cubicBezTo>
                  <a:cubicBezTo>
                    <a:pt x="36064" y="33898"/>
                    <a:pt x="36076" y="33933"/>
                    <a:pt x="36100" y="33981"/>
                  </a:cubicBezTo>
                  <a:lnTo>
                    <a:pt x="36064" y="33981"/>
                  </a:lnTo>
                  <a:cubicBezTo>
                    <a:pt x="36040" y="33933"/>
                    <a:pt x="36028" y="33886"/>
                    <a:pt x="36028" y="33838"/>
                  </a:cubicBezTo>
                  <a:close/>
                  <a:moveTo>
                    <a:pt x="38350" y="33874"/>
                  </a:moveTo>
                  <a:lnTo>
                    <a:pt x="38350" y="33945"/>
                  </a:lnTo>
                  <a:cubicBezTo>
                    <a:pt x="38326" y="33957"/>
                    <a:pt x="38279" y="33957"/>
                    <a:pt x="38243" y="33981"/>
                  </a:cubicBezTo>
                  <a:cubicBezTo>
                    <a:pt x="38207" y="33993"/>
                    <a:pt x="38172" y="33993"/>
                    <a:pt x="38124" y="34005"/>
                  </a:cubicBezTo>
                  <a:lnTo>
                    <a:pt x="38124" y="33945"/>
                  </a:lnTo>
                  <a:cubicBezTo>
                    <a:pt x="38124" y="33933"/>
                    <a:pt x="38148" y="33921"/>
                    <a:pt x="38148" y="33921"/>
                  </a:cubicBezTo>
                  <a:cubicBezTo>
                    <a:pt x="38183" y="33874"/>
                    <a:pt x="38231" y="33874"/>
                    <a:pt x="38291" y="33874"/>
                  </a:cubicBezTo>
                  <a:close/>
                  <a:moveTo>
                    <a:pt x="32287" y="33896"/>
                  </a:moveTo>
                  <a:lnTo>
                    <a:pt x="32287" y="33896"/>
                  </a:lnTo>
                  <a:cubicBezTo>
                    <a:pt x="32285" y="33901"/>
                    <a:pt x="32282" y="33905"/>
                    <a:pt x="32278" y="33909"/>
                  </a:cubicBezTo>
                  <a:cubicBezTo>
                    <a:pt x="32266" y="33945"/>
                    <a:pt x="32230" y="33969"/>
                    <a:pt x="32218" y="34005"/>
                  </a:cubicBezTo>
                  <a:lnTo>
                    <a:pt x="32223" y="34010"/>
                  </a:lnTo>
                  <a:lnTo>
                    <a:pt x="32223" y="34010"/>
                  </a:lnTo>
                  <a:cubicBezTo>
                    <a:pt x="32238" y="33989"/>
                    <a:pt x="32258" y="33970"/>
                    <a:pt x="32266" y="33945"/>
                  </a:cubicBezTo>
                  <a:cubicBezTo>
                    <a:pt x="32278" y="33933"/>
                    <a:pt x="32278" y="33921"/>
                    <a:pt x="32290" y="33898"/>
                  </a:cubicBezTo>
                  <a:cubicBezTo>
                    <a:pt x="32289" y="33897"/>
                    <a:pt x="32288" y="33897"/>
                    <a:pt x="32287" y="33896"/>
                  </a:cubicBezTo>
                  <a:close/>
                  <a:moveTo>
                    <a:pt x="35421" y="34005"/>
                  </a:moveTo>
                  <a:cubicBezTo>
                    <a:pt x="35421" y="34017"/>
                    <a:pt x="35409" y="34017"/>
                    <a:pt x="35409" y="34017"/>
                  </a:cubicBezTo>
                  <a:lnTo>
                    <a:pt x="35409" y="34005"/>
                  </a:lnTo>
                  <a:close/>
                  <a:moveTo>
                    <a:pt x="32147" y="33814"/>
                  </a:moveTo>
                  <a:lnTo>
                    <a:pt x="32147" y="33814"/>
                  </a:lnTo>
                  <a:cubicBezTo>
                    <a:pt x="32171" y="33826"/>
                    <a:pt x="32206" y="33838"/>
                    <a:pt x="32218" y="33862"/>
                  </a:cubicBezTo>
                  <a:cubicBezTo>
                    <a:pt x="32230" y="33873"/>
                    <a:pt x="32264" y="33885"/>
                    <a:pt x="32287" y="33896"/>
                  </a:cubicBezTo>
                  <a:lnTo>
                    <a:pt x="32287" y="33896"/>
                  </a:lnTo>
                  <a:cubicBezTo>
                    <a:pt x="32291" y="33889"/>
                    <a:pt x="32294" y="33881"/>
                    <a:pt x="32302" y="33874"/>
                  </a:cubicBezTo>
                  <a:cubicBezTo>
                    <a:pt x="32337" y="33886"/>
                    <a:pt x="32361" y="33909"/>
                    <a:pt x="32409" y="33933"/>
                  </a:cubicBezTo>
                  <a:cubicBezTo>
                    <a:pt x="32397" y="33957"/>
                    <a:pt x="32397" y="33957"/>
                    <a:pt x="32385" y="33957"/>
                  </a:cubicBezTo>
                  <a:cubicBezTo>
                    <a:pt x="32337" y="33981"/>
                    <a:pt x="32278" y="34005"/>
                    <a:pt x="32230" y="34017"/>
                  </a:cubicBezTo>
                  <a:lnTo>
                    <a:pt x="32223" y="34010"/>
                  </a:lnTo>
                  <a:lnTo>
                    <a:pt x="32223" y="34010"/>
                  </a:lnTo>
                  <a:cubicBezTo>
                    <a:pt x="32216" y="34019"/>
                    <a:pt x="32210" y="34029"/>
                    <a:pt x="32206" y="34040"/>
                  </a:cubicBezTo>
                  <a:cubicBezTo>
                    <a:pt x="32195" y="34017"/>
                    <a:pt x="32171" y="34017"/>
                    <a:pt x="32171" y="34005"/>
                  </a:cubicBezTo>
                  <a:lnTo>
                    <a:pt x="32171" y="33993"/>
                  </a:lnTo>
                  <a:cubicBezTo>
                    <a:pt x="32159" y="33921"/>
                    <a:pt x="32159" y="33862"/>
                    <a:pt x="32147" y="33814"/>
                  </a:cubicBezTo>
                  <a:close/>
                  <a:moveTo>
                    <a:pt x="35624" y="33933"/>
                  </a:moveTo>
                  <a:cubicBezTo>
                    <a:pt x="35647" y="33957"/>
                    <a:pt x="35659" y="33969"/>
                    <a:pt x="35659" y="34005"/>
                  </a:cubicBezTo>
                  <a:lnTo>
                    <a:pt x="35624" y="34040"/>
                  </a:lnTo>
                  <a:lnTo>
                    <a:pt x="35588" y="33945"/>
                  </a:lnTo>
                  <a:cubicBezTo>
                    <a:pt x="35600" y="33945"/>
                    <a:pt x="35612" y="33933"/>
                    <a:pt x="35624" y="33933"/>
                  </a:cubicBezTo>
                  <a:close/>
                  <a:moveTo>
                    <a:pt x="35790" y="33945"/>
                  </a:moveTo>
                  <a:lnTo>
                    <a:pt x="35838" y="34017"/>
                  </a:lnTo>
                  <a:cubicBezTo>
                    <a:pt x="35826" y="34017"/>
                    <a:pt x="35802" y="34017"/>
                    <a:pt x="35790" y="34040"/>
                  </a:cubicBezTo>
                  <a:cubicBezTo>
                    <a:pt x="35778" y="34005"/>
                    <a:pt x="35766" y="33993"/>
                    <a:pt x="35766" y="33981"/>
                  </a:cubicBezTo>
                  <a:lnTo>
                    <a:pt x="35790" y="33945"/>
                  </a:lnTo>
                  <a:close/>
                  <a:moveTo>
                    <a:pt x="37969" y="33898"/>
                  </a:moveTo>
                  <a:cubicBezTo>
                    <a:pt x="37969" y="33933"/>
                    <a:pt x="37969" y="33945"/>
                    <a:pt x="37981" y="33969"/>
                  </a:cubicBezTo>
                  <a:cubicBezTo>
                    <a:pt x="37969" y="33993"/>
                    <a:pt x="37969" y="34005"/>
                    <a:pt x="37945" y="34005"/>
                  </a:cubicBezTo>
                  <a:lnTo>
                    <a:pt x="37933" y="34005"/>
                  </a:lnTo>
                  <a:cubicBezTo>
                    <a:pt x="37862" y="34017"/>
                    <a:pt x="37791" y="34017"/>
                    <a:pt x="37731" y="34040"/>
                  </a:cubicBezTo>
                  <a:cubicBezTo>
                    <a:pt x="37743" y="34005"/>
                    <a:pt x="37755" y="33981"/>
                    <a:pt x="37767" y="33933"/>
                  </a:cubicBezTo>
                  <a:cubicBezTo>
                    <a:pt x="37802" y="33933"/>
                    <a:pt x="37826" y="33921"/>
                    <a:pt x="37874" y="33921"/>
                  </a:cubicBezTo>
                  <a:cubicBezTo>
                    <a:pt x="37910" y="33921"/>
                    <a:pt x="37933" y="33898"/>
                    <a:pt x="37969" y="33898"/>
                  </a:cubicBezTo>
                  <a:close/>
                  <a:moveTo>
                    <a:pt x="38600" y="33886"/>
                  </a:moveTo>
                  <a:lnTo>
                    <a:pt x="38600" y="34040"/>
                  </a:lnTo>
                  <a:lnTo>
                    <a:pt x="38457" y="34040"/>
                  </a:lnTo>
                  <a:cubicBezTo>
                    <a:pt x="38457" y="34005"/>
                    <a:pt x="38469" y="33981"/>
                    <a:pt x="38469" y="33945"/>
                  </a:cubicBezTo>
                  <a:cubicBezTo>
                    <a:pt x="38505" y="33933"/>
                    <a:pt x="38529" y="33921"/>
                    <a:pt x="38541" y="33921"/>
                  </a:cubicBezTo>
                  <a:cubicBezTo>
                    <a:pt x="38564" y="33898"/>
                    <a:pt x="38576" y="33898"/>
                    <a:pt x="38600" y="33886"/>
                  </a:cubicBezTo>
                  <a:close/>
                  <a:moveTo>
                    <a:pt x="35683" y="34040"/>
                  </a:moveTo>
                  <a:lnTo>
                    <a:pt x="35683" y="34052"/>
                  </a:lnTo>
                  <a:lnTo>
                    <a:pt x="35671" y="34052"/>
                  </a:lnTo>
                  <a:lnTo>
                    <a:pt x="35683" y="34040"/>
                  </a:lnTo>
                  <a:close/>
                  <a:moveTo>
                    <a:pt x="37671" y="33957"/>
                  </a:moveTo>
                  <a:cubicBezTo>
                    <a:pt x="37648" y="33993"/>
                    <a:pt x="37648" y="34017"/>
                    <a:pt x="37636" y="34052"/>
                  </a:cubicBezTo>
                  <a:lnTo>
                    <a:pt x="37576" y="34052"/>
                  </a:lnTo>
                  <a:cubicBezTo>
                    <a:pt x="37576" y="34017"/>
                    <a:pt x="37576" y="34005"/>
                    <a:pt x="37588" y="33981"/>
                  </a:cubicBezTo>
                  <a:cubicBezTo>
                    <a:pt x="37624" y="33981"/>
                    <a:pt x="37648" y="33957"/>
                    <a:pt x="37671" y="33957"/>
                  </a:cubicBezTo>
                  <a:close/>
                  <a:moveTo>
                    <a:pt x="38779" y="33945"/>
                  </a:moveTo>
                  <a:cubicBezTo>
                    <a:pt x="38803" y="33945"/>
                    <a:pt x="38803" y="33945"/>
                    <a:pt x="38814" y="33957"/>
                  </a:cubicBezTo>
                  <a:lnTo>
                    <a:pt x="38814" y="34064"/>
                  </a:lnTo>
                  <a:lnTo>
                    <a:pt x="38755" y="34064"/>
                  </a:lnTo>
                  <a:lnTo>
                    <a:pt x="38755" y="34040"/>
                  </a:lnTo>
                  <a:cubicBezTo>
                    <a:pt x="38767" y="34005"/>
                    <a:pt x="38767" y="33981"/>
                    <a:pt x="38779" y="33945"/>
                  </a:cubicBezTo>
                  <a:close/>
                  <a:moveTo>
                    <a:pt x="25491" y="34040"/>
                  </a:moveTo>
                  <a:lnTo>
                    <a:pt x="25491" y="34076"/>
                  </a:lnTo>
                  <a:lnTo>
                    <a:pt x="25479" y="34076"/>
                  </a:lnTo>
                  <a:cubicBezTo>
                    <a:pt x="25479" y="34064"/>
                    <a:pt x="25491" y="34040"/>
                    <a:pt x="25491" y="34040"/>
                  </a:cubicBezTo>
                  <a:close/>
                  <a:moveTo>
                    <a:pt x="29628" y="33996"/>
                  </a:moveTo>
                  <a:cubicBezTo>
                    <a:pt x="29642" y="34015"/>
                    <a:pt x="29658" y="34034"/>
                    <a:pt x="29670" y="34052"/>
                  </a:cubicBezTo>
                  <a:lnTo>
                    <a:pt x="29670" y="34076"/>
                  </a:lnTo>
                  <a:cubicBezTo>
                    <a:pt x="29656" y="34048"/>
                    <a:pt x="29642" y="34021"/>
                    <a:pt x="29628" y="33996"/>
                  </a:cubicBezTo>
                  <a:close/>
                  <a:moveTo>
                    <a:pt x="38338" y="34017"/>
                  </a:moveTo>
                  <a:lnTo>
                    <a:pt x="38338" y="34040"/>
                  </a:lnTo>
                  <a:lnTo>
                    <a:pt x="38338" y="34064"/>
                  </a:lnTo>
                  <a:cubicBezTo>
                    <a:pt x="38279" y="34076"/>
                    <a:pt x="38207" y="34076"/>
                    <a:pt x="38148" y="34100"/>
                  </a:cubicBezTo>
                  <a:lnTo>
                    <a:pt x="38124" y="34100"/>
                  </a:lnTo>
                  <a:lnTo>
                    <a:pt x="38124" y="34076"/>
                  </a:lnTo>
                  <a:lnTo>
                    <a:pt x="38255" y="34040"/>
                  </a:lnTo>
                  <a:cubicBezTo>
                    <a:pt x="38291" y="34040"/>
                    <a:pt x="38302" y="34040"/>
                    <a:pt x="38338" y="34017"/>
                  </a:cubicBezTo>
                  <a:close/>
                  <a:moveTo>
                    <a:pt x="35469" y="34040"/>
                  </a:moveTo>
                  <a:lnTo>
                    <a:pt x="35505" y="34076"/>
                  </a:lnTo>
                  <a:cubicBezTo>
                    <a:pt x="35493" y="34100"/>
                    <a:pt x="35469" y="34112"/>
                    <a:pt x="35433" y="34112"/>
                  </a:cubicBezTo>
                  <a:cubicBezTo>
                    <a:pt x="35445" y="34076"/>
                    <a:pt x="35469" y="34064"/>
                    <a:pt x="35469" y="34040"/>
                  </a:cubicBezTo>
                  <a:close/>
                  <a:moveTo>
                    <a:pt x="38600" y="34064"/>
                  </a:moveTo>
                  <a:lnTo>
                    <a:pt x="38600" y="34100"/>
                  </a:lnTo>
                  <a:lnTo>
                    <a:pt x="38588" y="34100"/>
                  </a:lnTo>
                  <a:cubicBezTo>
                    <a:pt x="38541" y="34100"/>
                    <a:pt x="38493" y="34112"/>
                    <a:pt x="38457" y="34112"/>
                  </a:cubicBezTo>
                  <a:lnTo>
                    <a:pt x="38445" y="34112"/>
                  </a:lnTo>
                  <a:lnTo>
                    <a:pt x="38445" y="34100"/>
                  </a:lnTo>
                  <a:cubicBezTo>
                    <a:pt x="38457" y="34100"/>
                    <a:pt x="38481" y="34076"/>
                    <a:pt x="38493" y="34076"/>
                  </a:cubicBezTo>
                  <a:cubicBezTo>
                    <a:pt x="38529" y="34064"/>
                    <a:pt x="38576" y="34064"/>
                    <a:pt x="38600" y="34064"/>
                  </a:cubicBezTo>
                  <a:close/>
                  <a:moveTo>
                    <a:pt x="36552" y="34005"/>
                  </a:moveTo>
                  <a:cubicBezTo>
                    <a:pt x="36564" y="34005"/>
                    <a:pt x="36576" y="34017"/>
                    <a:pt x="36576" y="34017"/>
                  </a:cubicBezTo>
                  <a:lnTo>
                    <a:pt x="36576" y="34064"/>
                  </a:lnTo>
                  <a:lnTo>
                    <a:pt x="36576" y="34124"/>
                  </a:lnTo>
                  <a:cubicBezTo>
                    <a:pt x="36552" y="34100"/>
                    <a:pt x="36540" y="34052"/>
                    <a:pt x="36505" y="34017"/>
                  </a:cubicBezTo>
                  <a:cubicBezTo>
                    <a:pt x="36517" y="34017"/>
                    <a:pt x="36517" y="34017"/>
                    <a:pt x="36505" y="34005"/>
                  </a:cubicBezTo>
                  <a:close/>
                  <a:moveTo>
                    <a:pt x="26277" y="34100"/>
                  </a:moveTo>
                  <a:cubicBezTo>
                    <a:pt x="26325" y="34100"/>
                    <a:pt x="26384" y="34112"/>
                    <a:pt x="26432" y="34112"/>
                  </a:cubicBezTo>
                  <a:lnTo>
                    <a:pt x="26456" y="34112"/>
                  </a:lnTo>
                  <a:cubicBezTo>
                    <a:pt x="26444" y="34124"/>
                    <a:pt x="26444" y="34136"/>
                    <a:pt x="26444" y="34136"/>
                  </a:cubicBezTo>
                  <a:cubicBezTo>
                    <a:pt x="26432" y="34136"/>
                    <a:pt x="26420" y="34124"/>
                    <a:pt x="26396" y="34124"/>
                  </a:cubicBezTo>
                  <a:cubicBezTo>
                    <a:pt x="26361" y="34112"/>
                    <a:pt x="26301" y="34100"/>
                    <a:pt x="26253" y="34100"/>
                  </a:cubicBezTo>
                  <a:close/>
                  <a:moveTo>
                    <a:pt x="30742" y="34017"/>
                  </a:moveTo>
                  <a:lnTo>
                    <a:pt x="30742" y="34052"/>
                  </a:lnTo>
                  <a:cubicBezTo>
                    <a:pt x="30742" y="34064"/>
                    <a:pt x="30766" y="34100"/>
                    <a:pt x="30766" y="34112"/>
                  </a:cubicBezTo>
                  <a:cubicBezTo>
                    <a:pt x="30766" y="34136"/>
                    <a:pt x="30742" y="34159"/>
                    <a:pt x="30730" y="34159"/>
                  </a:cubicBezTo>
                  <a:cubicBezTo>
                    <a:pt x="30730" y="34112"/>
                    <a:pt x="30742" y="34064"/>
                    <a:pt x="30742" y="34017"/>
                  </a:cubicBezTo>
                  <a:close/>
                  <a:moveTo>
                    <a:pt x="26980" y="34136"/>
                  </a:moveTo>
                  <a:cubicBezTo>
                    <a:pt x="27027" y="34136"/>
                    <a:pt x="27075" y="34159"/>
                    <a:pt x="27111" y="34171"/>
                  </a:cubicBezTo>
                  <a:lnTo>
                    <a:pt x="27146" y="34171"/>
                  </a:lnTo>
                  <a:lnTo>
                    <a:pt x="27134" y="34183"/>
                  </a:lnTo>
                  <a:cubicBezTo>
                    <a:pt x="27087" y="34171"/>
                    <a:pt x="27027" y="34159"/>
                    <a:pt x="26980" y="34136"/>
                  </a:cubicBezTo>
                  <a:close/>
                  <a:moveTo>
                    <a:pt x="30528" y="33683"/>
                  </a:moveTo>
                  <a:cubicBezTo>
                    <a:pt x="30575" y="33743"/>
                    <a:pt x="30647" y="33802"/>
                    <a:pt x="30706" y="33874"/>
                  </a:cubicBezTo>
                  <a:lnTo>
                    <a:pt x="30706" y="33945"/>
                  </a:lnTo>
                  <a:cubicBezTo>
                    <a:pt x="30706" y="34040"/>
                    <a:pt x="30682" y="34112"/>
                    <a:pt x="30682" y="34183"/>
                  </a:cubicBezTo>
                  <a:cubicBezTo>
                    <a:pt x="30623" y="34124"/>
                    <a:pt x="30575" y="34064"/>
                    <a:pt x="30540" y="34005"/>
                  </a:cubicBezTo>
                  <a:cubicBezTo>
                    <a:pt x="30516" y="33993"/>
                    <a:pt x="30504" y="33957"/>
                    <a:pt x="30492" y="33945"/>
                  </a:cubicBezTo>
                  <a:cubicBezTo>
                    <a:pt x="30492" y="33886"/>
                    <a:pt x="30504" y="33838"/>
                    <a:pt x="30504" y="33778"/>
                  </a:cubicBezTo>
                  <a:lnTo>
                    <a:pt x="30504" y="33707"/>
                  </a:lnTo>
                  <a:cubicBezTo>
                    <a:pt x="30504" y="33707"/>
                    <a:pt x="30528" y="33695"/>
                    <a:pt x="30528" y="33683"/>
                  </a:cubicBezTo>
                  <a:close/>
                  <a:moveTo>
                    <a:pt x="31421" y="34112"/>
                  </a:moveTo>
                  <a:cubicBezTo>
                    <a:pt x="31433" y="34112"/>
                    <a:pt x="31433" y="34124"/>
                    <a:pt x="31444" y="34124"/>
                  </a:cubicBezTo>
                  <a:lnTo>
                    <a:pt x="31444" y="34183"/>
                  </a:lnTo>
                  <a:cubicBezTo>
                    <a:pt x="31433" y="34171"/>
                    <a:pt x="31421" y="34136"/>
                    <a:pt x="31397" y="34124"/>
                  </a:cubicBezTo>
                  <a:cubicBezTo>
                    <a:pt x="31397" y="34124"/>
                    <a:pt x="31397" y="34112"/>
                    <a:pt x="31421" y="34112"/>
                  </a:cubicBezTo>
                  <a:close/>
                  <a:moveTo>
                    <a:pt x="29968" y="34171"/>
                  </a:moveTo>
                  <a:cubicBezTo>
                    <a:pt x="29992" y="34171"/>
                    <a:pt x="29992" y="34183"/>
                    <a:pt x="30004" y="34195"/>
                  </a:cubicBezTo>
                  <a:cubicBezTo>
                    <a:pt x="29980" y="34195"/>
                    <a:pt x="29980" y="34183"/>
                    <a:pt x="29968" y="34171"/>
                  </a:cubicBezTo>
                  <a:close/>
                  <a:moveTo>
                    <a:pt x="30147" y="33826"/>
                  </a:moveTo>
                  <a:cubicBezTo>
                    <a:pt x="30182" y="33862"/>
                    <a:pt x="30206" y="33898"/>
                    <a:pt x="30242" y="33933"/>
                  </a:cubicBezTo>
                  <a:cubicBezTo>
                    <a:pt x="30254" y="33957"/>
                    <a:pt x="30290" y="33993"/>
                    <a:pt x="30313" y="34005"/>
                  </a:cubicBezTo>
                  <a:cubicBezTo>
                    <a:pt x="30313" y="34017"/>
                    <a:pt x="30301" y="34052"/>
                    <a:pt x="30290" y="34064"/>
                  </a:cubicBezTo>
                  <a:lnTo>
                    <a:pt x="30242" y="34195"/>
                  </a:lnTo>
                  <a:lnTo>
                    <a:pt x="30242" y="34183"/>
                  </a:lnTo>
                  <a:cubicBezTo>
                    <a:pt x="30194" y="34136"/>
                    <a:pt x="30171" y="34100"/>
                    <a:pt x="30135" y="34040"/>
                  </a:cubicBezTo>
                  <a:cubicBezTo>
                    <a:pt x="30135" y="33993"/>
                    <a:pt x="30135" y="33945"/>
                    <a:pt x="30123" y="33898"/>
                  </a:cubicBezTo>
                  <a:cubicBezTo>
                    <a:pt x="30135" y="33874"/>
                    <a:pt x="30135" y="33862"/>
                    <a:pt x="30147" y="33826"/>
                  </a:cubicBezTo>
                  <a:close/>
                  <a:moveTo>
                    <a:pt x="31766" y="34076"/>
                  </a:moveTo>
                  <a:cubicBezTo>
                    <a:pt x="31814" y="34100"/>
                    <a:pt x="31873" y="34124"/>
                    <a:pt x="31933" y="34159"/>
                  </a:cubicBezTo>
                  <a:lnTo>
                    <a:pt x="31849" y="34195"/>
                  </a:lnTo>
                  <a:cubicBezTo>
                    <a:pt x="31825" y="34183"/>
                    <a:pt x="31814" y="34171"/>
                    <a:pt x="31802" y="34171"/>
                  </a:cubicBezTo>
                  <a:cubicBezTo>
                    <a:pt x="31802" y="34159"/>
                    <a:pt x="31790" y="34159"/>
                    <a:pt x="31790" y="34136"/>
                  </a:cubicBezTo>
                  <a:cubicBezTo>
                    <a:pt x="31790" y="34124"/>
                    <a:pt x="31766" y="34100"/>
                    <a:pt x="31766" y="34076"/>
                  </a:cubicBezTo>
                  <a:close/>
                  <a:moveTo>
                    <a:pt x="38326" y="34159"/>
                  </a:moveTo>
                  <a:cubicBezTo>
                    <a:pt x="38279" y="34171"/>
                    <a:pt x="38243" y="34171"/>
                    <a:pt x="38207" y="34183"/>
                  </a:cubicBezTo>
                  <a:cubicBezTo>
                    <a:pt x="38181" y="34192"/>
                    <a:pt x="38168" y="34194"/>
                    <a:pt x="38148" y="34204"/>
                  </a:cubicBezTo>
                  <a:lnTo>
                    <a:pt x="38148" y="34204"/>
                  </a:lnTo>
                  <a:cubicBezTo>
                    <a:pt x="38152" y="34199"/>
                    <a:pt x="38155" y="34195"/>
                    <a:pt x="38160" y="34195"/>
                  </a:cubicBezTo>
                  <a:cubicBezTo>
                    <a:pt x="38219" y="34171"/>
                    <a:pt x="38279" y="34159"/>
                    <a:pt x="38326" y="34159"/>
                  </a:cubicBezTo>
                  <a:close/>
                  <a:moveTo>
                    <a:pt x="37874" y="34171"/>
                  </a:moveTo>
                  <a:cubicBezTo>
                    <a:pt x="37850" y="34183"/>
                    <a:pt x="37802" y="34183"/>
                    <a:pt x="37767" y="34195"/>
                  </a:cubicBezTo>
                  <a:cubicBezTo>
                    <a:pt x="37755" y="34195"/>
                    <a:pt x="37755" y="34195"/>
                    <a:pt x="37755" y="34219"/>
                  </a:cubicBezTo>
                  <a:lnTo>
                    <a:pt x="37743" y="34195"/>
                  </a:lnTo>
                  <a:cubicBezTo>
                    <a:pt x="37791" y="34183"/>
                    <a:pt x="37826" y="34171"/>
                    <a:pt x="37874" y="34171"/>
                  </a:cubicBezTo>
                  <a:close/>
                  <a:moveTo>
                    <a:pt x="26658" y="34171"/>
                  </a:moveTo>
                  <a:cubicBezTo>
                    <a:pt x="26682" y="34171"/>
                    <a:pt x="26694" y="34183"/>
                    <a:pt x="26730" y="34195"/>
                  </a:cubicBezTo>
                  <a:cubicBezTo>
                    <a:pt x="26730" y="34219"/>
                    <a:pt x="26706" y="34231"/>
                    <a:pt x="26706" y="34231"/>
                  </a:cubicBezTo>
                  <a:cubicBezTo>
                    <a:pt x="26694" y="34219"/>
                    <a:pt x="26670" y="34219"/>
                    <a:pt x="26658" y="34219"/>
                  </a:cubicBezTo>
                  <a:lnTo>
                    <a:pt x="26658" y="34171"/>
                  </a:lnTo>
                  <a:close/>
                  <a:moveTo>
                    <a:pt x="35790" y="34195"/>
                  </a:moveTo>
                  <a:cubicBezTo>
                    <a:pt x="35802" y="34219"/>
                    <a:pt x="35802" y="34231"/>
                    <a:pt x="35826" y="34243"/>
                  </a:cubicBezTo>
                  <a:lnTo>
                    <a:pt x="35802" y="34243"/>
                  </a:lnTo>
                  <a:cubicBezTo>
                    <a:pt x="35790" y="34231"/>
                    <a:pt x="35778" y="34219"/>
                    <a:pt x="35778" y="34195"/>
                  </a:cubicBezTo>
                  <a:close/>
                  <a:moveTo>
                    <a:pt x="33873" y="34171"/>
                  </a:moveTo>
                  <a:cubicBezTo>
                    <a:pt x="33873" y="34183"/>
                    <a:pt x="33873" y="34219"/>
                    <a:pt x="33885" y="34231"/>
                  </a:cubicBezTo>
                  <a:cubicBezTo>
                    <a:pt x="33885" y="34243"/>
                    <a:pt x="33873" y="34255"/>
                    <a:pt x="33873" y="34255"/>
                  </a:cubicBezTo>
                  <a:cubicBezTo>
                    <a:pt x="33838" y="34243"/>
                    <a:pt x="33838" y="34231"/>
                    <a:pt x="33838" y="34219"/>
                  </a:cubicBezTo>
                  <a:cubicBezTo>
                    <a:pt x="33861" y="34195"/>
                    <a:pt x="33861" y="34183"/>
                    <a:pt x="33873" y="34171"/>
                  </a:cubicBezTo>
                  <a:close/>
                  <a:moveTo>
                    <a:pt x="35909" y="34148"/>
                  </a:moveTo>
                  <a:lnTo>
                    <a:pt x="35969" y="34267"/>
                  </a:lnTo>
                  <a:cubicBezTo>
                    <a:pt x="35959" y="34272"/>
                    <a:pt x="35947" y="34274"/>
                    <a:pt x="35936" y="34274"/>
                  </a:cubicBezTo>
                  <a:cubicBezTo>
                    <a:pt x="35920" y="34274"/>
                    <a:pt x="35904" y="34269"/>
                    <a:pt x="35897" y="34255"/>
                  </a:cubicBezTo>
                  <a:cubicBezTo>
                    <a:pt x="35897" y="34243"/>
                    <a:pt x="35886" y="34231"/>
                    <a:pt x="35886" y="34219"/>
                  </a:cubicBezTo>
                  <a:cubicBezTo>
                    <a:pt x="35886" y="34195"/>
                    <a:pt x="35862" y="34183"/>
                    <a:pt x="35862" y="34171"/>
                  </a:cubicBezTo>
                  <a:cubicBezTo>
                    <a:pt x="35886" y="34171"/>
                    <a:pt x="35897" y="34148"/>
                    <a:pt x="35909" y="34148"/>
                  </a:cubicBezTo>
                  <a:close/>
                  <a:moveTo>
                    <a:pt x="26146" y="34136"/>
                  </a:moveTo>
                  <a:cubicBezTo>
                    <a:pt x="26182" y="34159"/>
                    <a:pt x="26206" y="34159"/>
                    <a:pt x="26241" y="34171"/>
                  </a:cubicBezTo>
                  <a:cubicBezTo>
                    <a:pt x="26277" y="34183"/>
                    <a:pt x="26337" y="34195"/>
                    <a:pt x="26384" y="34219"/>
                  </a:cubicBezTo>
                  <a:cubicBezTo>
                    <a:pt x="26420" y="34231"/>
                    <a:pt x="26432" y="34231"/>
                    <a:pt x="26444" y="34243"/>
                  </a:cubicBezTo>
                  <a:lnTo>
                    <a:pt x="26444" y="34279"/>
                  </a:lnTo>
                  <a:lnTo>
                    <a:pt x="26099" y="34279"/>
                  </a:lnTo>
                  <a:lnTo>
                    <a:pt x="26146" y="34136"/>
                  </a:lnTo>
                  <a:close/>
                  <a:moveTo>
                    <a:pt x="38814" y="34124"/>
                  </a:moveTo>
                  <a:cubicBezTo>
                    <a:pt x="38814" y="34183"/>
                    <a:pt x="38814" y="34231"/>
                    <a:pt x="38803" y="34290"/>
                  </a:cubicBezTo>
                  <a:lnTo>
                    <a:pt x="38743" y="34290"/>
                  </a:lnTo>
                  <a:cubicBezTo>
                    <a:pt x="38743" y="34243"/>
                    <a:pt x="38743" y="34195"/>
                    <a:pt x="38755" y="34136"/>
                  </a:cubicBezTo>
                  <a:cubicBezTo>
                    <a:pt x="38767" y="34124"/>
                    <a:pt x="38803" y="34124"/>
                    <a:pt x="38814" y="34124"/>
                  </a:cubicBezTo>
                  <a:close/>
                  <a:moveTo>
                    <a:pt x="39160" y="33862"/>
                  </a:moveTo>
                  <a:cubicBezTo>
                    <a:pt x="39184" y="33945"/>
                    <a:pt x="39195" y="34052"/>
                    <a:pt x="39231" y="34159"/>
                  </a:cubicBezTo>
                  <a:lnTo>
                    <a:pt x="39231" y="34243"/>
                  </a:lnTo>
                  <a:lnTo>
                    <a:pt x="39231" y="34290"/>
                  </a:lnTo>
                  <a:cubicBezTo>
                    <a:pt x="39160" y="34290"/>
                    <a:pt x="39076" y="34279"/>
                    <a:pt x="39005" y="34279"/>
                  </a:cubicBezTo>
                  <a:cubicBezTo>
                    <a:pt x="39005" y="34219"/>
                    <a:pt x="39005" y="34159"/>
                    <a:pt x="38993" y="34076"/>
                  </a:cubicBezTo>
                  <a:lnTo>
                    <a:pt x="38969" y="34076"/>
                  </a:lnTo>
                  <a:lnTo>
                    <a:pt x="38981" y="34017"/>
                  </a:lnTo>
                  <a:cubicBezTo>
                    <a:pt x="39005" y="34040"/>
                    <a:pt x="39017" y="34040"/>
                    <a:pt x="39053" y="34052"/>
                  </a:cubicBezTo>
                  <a:cubicBezTo>
                    <a:pt x="39076" y="34064"/>
                    <a:pt x="39100" y="34064"/>
                    <a:pt x="39112" y="34076"/>
                  </a:cubicBezTo>
                  <a:lnTo>
                    <a:pt x="39136" y="34076"/>
                  </a:lnTo>
                  <a:cubicBezTo>
                    <a:pt x="39124" y="34064"/>
                    <a:pt x="39100" y="34064"/>
                    <a:pt x="39064" y="34052"/>
                  </a:cubicBezTo>
                  <a:cubicBezTo>
                    <a:pt x="39053" y="34040"/>
                    <a:pt x="39017" y="34040"/>
                    <a:pt x="38993" y="34017"/>
                  </a:cubicBezTo>
                  <a:lnTo>
                    <a:pt x="38993" y="33945"/>
                  </a:lnTo>
                  <a:cubicBezTo>
                    <a:pt x="38981" y="33921"/>
                    <a:pt x="38981" y="33886"/>
                    <a:pt x="38993" y="33862"/>
                  </a:cubicBezTo>
                  <a:close/>
                  <a:moveTo>
                    <a:pt x="38588" y="34159"/>
                  </a:moveTo>
                  <a:cubicBezTo>
                    <a:pt x="38600" y="34219"/>
                    <a:pt x="38600" y="34243"/>
                    <a:pt x="38624" y="34290"/>
                  </a:cubicBezTo>
                  <a:lnTo>
                    <a:pt x="38505" y="34290"/>
                  </a:lnTo>
                  <a:cubicBezTo>
                    <a:pt x="38469" y="34290"/>
                    <a:pt x="38445" y="34290"/>
                    <a:pt x="38398" y="34302"/>
                  </a:cubicBezTo>
                  <a:cubicBezTo>
                    <a:pt x="38398" y="34279"/>
                    <a:pt x="38410" y="34255"/>
                    <a:pt x="38410" y="34231"/>
                  </a:cubicBezTo>
                  <a:cubicBezTo>
                    <a:pt x="38422" y="34219"/>
                    <a:pt x="38457" y="34219"/>
                    <a:pt x="38469" y="34195"/>
                  </a:cubicBezTo>
                  <a:cubicBezTo>
                    <a:pt x="38517" y="34183"/>
                    <a:pt x="38541" y="34171"/>
                    <a:pt x="38588" y="34159"/>
                  </a:cubicBezTo>
                  <a:close/>
                  <a:moveTo>
                    <a:pt x="39422" y="33647"/>
                  </a:moveTo>
                  <a:cubicBezTo>
                    <a:pt x="39434" y="33659"/>
                    <a:pt x="39457" y="33659"/>
                    <a:pt x="39469" y="33671"/>
                  </a:cubicBezTo>
                  <a:cubicBezTo>
                    <a:pt x="39469" y="33802"/>
                    <a:pt x="39469" y="33933"/>
                    <a:pt x="39457" y="34076"/>
                  </a:cubicBezTo>
                  <a:cubicBezTo>
                    <a:pt x="39457" y="34148"/>
                    <a:pt x="39434" y="34243"/>
                    <a:pt x="39434" y="34314"/>
                  </a:cubicBezTo>
                  <a:lnTo>
                    <a:pt x="39374" y="34314"/>
                  </a:lnTo>
                  <a:cubicBezTo>
                    <a:pt x="39362" y="34255"/>
                    <a:pt x="39362" y="34195"/>
                    <a:pt x="39350" y="34148"/>
                  </a:cubicBezTo>
                  <a:cubicBezTo>
                    <a:pt x="39374" y="34064"/>
                    <a:pt x="39398" y="33981"/>
                    <a:pt x="39410" y="33898"/>
                  </a:cubicBezTo>
                  <a:lnTo>
                    <a:pt x="39410" y="33862"/>
                  </a:lnTo>
                  <a:cubicBezTo>
                    <a:pt x="39410" y="33802"/>
                    <a:pt x="39422" y="33719"/>
                    <a:pt x="39422" y="33659"/>
                  </a:cubicBezTo>
                  <a:lnTo>
                    <a:pt x="39422" y="33647"/>
                  </a:lnTo>
                  <a:close/>
                  <a:moveTo>
                    <a:pt x="36147" y="34076"/>
                  </a:moveTo>
                  <a:cubicBezTo>
                    <a:pt x="36147" y="34100"/>
                    <a:pt x="36159" y="34100"/>
                    <a:pt x="36159" y="34112"/>
                  </a:cubicBezTo>
                  <a:cubicBezTo>
                    <a:pt x="36183" y="34124"/>
                    <a:pt x="36195" y="34159"/>
                    <a:pt x="36207" y="34183"/>
                  </a:cubicBezTo>
                  <a:cubicBezTo>
                    <a:pt x="36183" y="34243"/>
                    <a:pt x="36159" y="34290"/>
                    <a:pt x="36136" y="34338"/>
                  </a:cubicBezTo>
                  <a:cubicBezTo>
                    <a:pt x="36136" y="34314"/>
                    <a:pt x="36136" y="34302"/>
                    <a:pt x="36124" y="34279"/>
                  </a:cubicBezTo>
                  <a:cubicBezTo>
                    <a:pt x="36124" y="34255"/>
                    <a:pt x="36124" y="34243"/>
                    <a:pt x="36100" y="34219"/>
                  </a:cubicBezTo>
                  <a:cubicBezTo>
                    <a:pt x="36100" y="34195"/>
                    <a:pt x="36100" y="34183"/>
                    <a:pt x="36088" y="34159"/>
                  </a:cubicBezTo>
                  <a:cubicBezTo>
                    <a:pt x="36088" y="34136"/>
                    <a:pt x="36076" y="34112"/>
                    <a:pt x="36076" y="34100"/>
                  </a:cubicBezTo>
                  <a:cubicBezTo>
                    <a:pt x="36100" y="34100"/>
                    <a:pt x="36136" y="34076"/>
                    <a:pt x="36147" y="34076"/>
                  </a:cubicBezTo>
                  <a:close/>
                  <a:moveTo>
                    <a:pt x="38302" y="34279"/>
                  </a:moveTo>
                  <a:lnTo>
                    <a:pt x="38302" y="34314"/>
                  </a:lnTo>
                  <a:lnTo>
                    <a:pt x="38279" y="34314"/>
                  </a:lnTo>
                  <a:cubicBezTo>
                    <a:pt x="38243" y="34314"/>
                    <a:pt x="38231" y="34314"/>
                    <a:pt x="38207" y="34338"/>
                  </a:cubicBezTo>
                  <a:cubicBezTo>
                    <a:pt x="38219" y="34314"/>
                    <a:pt x="38231" y="34314"/>
                    <a:pt x="38243" y="34302"/>
                  </a:cubicBezTo>
                  <a:cubicBezTo>
                    <a:pt x="38267" y="34290"/>
                    <a:pt x="38291" y="34290"/>
                    <a:pt x="38302" y="34279"/>
                  </a:cubicBezTo>
                  <a:close/>
                  <a:moveTo>
                    <a:pt x="26968" y="34279"/>
                  </a:moveTo>
                  <a:cubicBezTo>
                    <a:pt x="26980" y="34290"/>
                    <a:pt x="27015" y="34290"/>
                    <a:pt x="27027" y="34302"/>
                  </a:cubicBezTo>
                  <a:cubicBezTo>
                    <a:pt x="27003" y="34314"/>
                    <a:pt x="27003" y="34338"/>
                    <a:pt x="26992" y="34350"/>
                  </a:cubicBezTo>
                  <a:cubicBezTo>
                    <a:pt x="26980" y="34350"/>
                    <a:pt x="26968" y="34338"/>
                    <a:pt x="26956" y="34338"/>
                  </a:cubicBezTo>
                  <a:cubicBezTo>
                    <a:pt x="26968" y="34314"/>
                    <a:pt x="26968" y="34302"/>
                    <a:pt x="26968" y="34279"/>
                  </a:cubicBezTo>
                  <a:close/>
                  <a:moveTo>
                    <a:pt x="31468" y="34171"/>
                  </a:moveTo>
                  <a:cubicBezTo>
                    <a:pt x="31516" y="34195"/>
                    <a:pt x="31575" y="34231"/>
                    <a:pt x="31647" y="34290"/>
                  </a:cubicBezTo>
                  <a:cubicBezTo>
                    <a:pt x="31671" y="34290"/>
                    <a:pt x="31683" y="34302"/>
                    <a:pt x="31683" y="34314"/>
                  </a:cubicBezTo>
                  <a:cubicBezTo>
                    <a:pt x="31677" y="34311"/>
                    <a:pt x="31669" y="34310"/>
                    <a:pt x="31661" y="34310"/>
                  </a:cubicBezTo>
                  <a:cubicBezTo>
                    <a:pt x="31635" y="34310"/>
                    <a:pt x="31599" y="34323"/>
                    <a:pt x="31564" y="34350"/>
                  </a:cubicBezTo>
                  <a:lnTo>
                    <a:pt x="31516" y="34302"/>
                  </a:lnTo>
                  <a:lnTo>
                    <a:pt x="31468" y="34255"/>
                  </a:lnTo>
                  <a:lnTo>
                    <a:pt x="31468" y="34231"/>
                  </a:lnTo>
                  <a:lnTo>
                    <a:pt x="31468" y="34171"/>
                  </a:lnTo>
                  <a:close/>
                  <a:moveTo>
                    <a:pt x="32457" y="34350"/>
                  </a:moveTo>
                  <a:lnTo>
                    <a:pt x="32445" y="34362"/>
                  </a:lnTo>
                  <a:lnTo>
                    <a:pt x="32421" y="34350"/>
                  </a:lnTo>
                  <a:close/>
                  <a:moveTo>
                    <a:pt x="36243" y="34231"/>
                  </a:moveTo>
                  <a:cubicBezTo>
                    <a:pt x="36267" y="34279"/>
                    <a:pt x="36278" y="34314"/>
                    <a:pt x="36314" y="34362"/>
                  </a:cubicBezTo>
                  <a:cubicBezTo>
                    <a:pt x="36267" y="34350"/>
                    <a:pt x="36219" y="34350"/>
                    <a:pt x="36183" y="34338"/>
                  </a:cubicBezTo>
                  <a:cubicBezTo>
                    <a:pt x="36195" y="34302"/>
                    <a:pt x="36207" y="34255"/>
                    <a:pt x="36243" y="34231"/>
                  </a:cubicBezTo>
                  <a:close/>
                  <a:moveTo>
                    <a:pt x="30361" y="34064"/>
                  </a:moveTo>
                  <a:lnTo>
                    <a:pt x="30361" y="34374"/>
                  </a:lnTo>
                  <a:cubicBezTo>
                    <a:pt x="30313" y="34350"/>
                    <a:pt x="30290" y="34302"/>
                    <a:pt x="30266" y="34255"/>
                  </a:cubicBezTo>
                  <a:cubicBezTo>
                    <a:pt x="30301" y="34195"/>
                    <a:pt x="30313" y="34159"/>
                    <a:pt x="30349" y="34100"/>
                  </a:cubicBezTo>
                  <a:cubicBezTo>
                    <a:pt x="30349" y="34076"/>
                    <a:pt x="30361" y="34076"/>
                    <a:pt x="30361" y="34064"/>
                  </a:cubicBezTo>
                  <a:close/>
                  <a:moveTo>
                    <a:pt x="29516" y="34255"/>
                  </a:moveTo>
                  <a:cubicBezTo>
                    <a:pt x="29528" y="34279"/>
                    <a:pt x="29539" y="34302"/>
                    <a:pt x="29551" y="34314"/>
                  </a:cubicBezTo>
                  <a:cubicBezTo>
                    <a:pt x="29539" y="34350"/>
                    <a:pt x="29528" y="34374"/>
                    <a:pt x="29516" y="34398"/>
                  </a:cubicBezTo>
                  <a:cubicBezTo>
                    <a:pt x="29516" y="34374"/>
                    <a:pt x="29492" y="34362"/>
                    <a:pt x="29492" y="34350"/>
                  </a:cubicBezTo>
                  <a:cubicBezTo>
                    <a:pt x="29516" y="34314"/>
                    <a:pt x="29516" y="34290"/>
                    <a:pt x="29516" y="34255"/>
                  </a:cubicBezTo>
                  <a:close/>
                  <a:moveTo>
                    <a:pt x="36382" y="34293"/>
                  </a:moveTo>
                  <a:cubicBezTo>
                    <a:pt x="36384" y="34295"/>
                    <a:pt x="36386" y="34298"/>
                    <a:pt x="36386" y="34302"/>
                  </a:cubicBezTo>
                  <a:cubicBezTo>
                    <a:pt x="36397" y="34338"/>
                    <a:pt x="36433" y="34362"/>
                    <a:pt x="36445" y="34398"/>
                  </a:cubicBezTo>
                  <a:lnTo>
                    <a:pt x="36421" y="34398"/>
                  </a:lnTo>
                  <a:cubicBezTo>
                    <a:pt x="36421" y="34374"/>
                    <a:pt x="36397" y="34362"/>
                    <a:pt x="36397" y="34338"/>
                  </a:cubicBezTo>
                  <a:cubicBezTo>
                    <a:pt x="36389" y="34322"/>
                    <a:pt x="36387" y="34306"/>
                    <a:pt x="36382" y="34293"/>
                  </a:cubicBezTo>
                  <a:close/>
                  <a:moveTo>
                    <a:pt x="39660" y="33778"/>
                  </a:moveTo>
                  <a:cubicBezTo>
                    <a:pt x="39696" y="33802"/>
                    <a:pt x="39719" y="33814"/>
                    <a:pt x="39731" y="33826"/>
                  </a:cubicBezTo>
                  <a:lnTo>
                    <a:pt x="39731" y="33874"/>
                  </a:lnTo>
                  <a:cubicBezTo>
                    <a:pt x="39755" y="34017"/>
                    <a:pt x="39767" y="34195"/>
                    <a:pt x="39791" y="34398"/>
                  </a:cubicBezTo>
                  <a:cubicBezTo>
                    <a:pt x="39767" y="34398"/>
                    <a:pt x="39731" y="34374"/>
                    <a:pt x="39707" y="34374"/>
                  </a:cubicBezTo>
                  <a:cubicBezTo>
                    <a:pt x="39660" y="34362"/>
                    <a:pt x="39636" y="34362"/>
                    <a:pt x="39588" y="34362"/>
                  </a:cubicBezTo>
                  <a:cubicBezTo>
                    <a:pt x="39600" y="34255"/>
                    <a:pt x="39612" y="34171"/>
                    <a:pt x="39636" y="34100"/>
                  </a:cubicBezTo>
                  <a:cubicBezTo>
                    <a:pt x="39648" y="33981"/>
                    <a:pt x="39660" y="33874"/>
                    <a:pt x="39660" y="33778"/>
                  </a:cubicBezTo>
                  <a:close/>
                  <a:moveTo>
                    <a:pt x="35670" y="34387"/>
                  </a:moveTo>
                  <a:cubicBezTo>
                    <a:pt x="35677" y="34387"/>
                    <a:pt x="35683" y="34401"/>
                    <a:pt x="35683" y="34409"/>
                  </a:cubicBezTo>
                  <a:lnTo>
                    <a:pt x="35671" y="34409"/>
                  </a:lnTo>
                  <a:cubicBezTo>
                    <a:pt x="35671" y="34409"/>
                    <a:pt x="35671" y="34398"/>
                    <a:pt x="35659" y="34398"/>
                  </a:cubicBezTo>
                  <a:cubicBezTo>
                    <a:pt x="35663" y="34390"/>
                    <a:pt x="35667" y="34387"/>
                    <a:pt x="35670" y="34387"/>
                  </a:cubicBezTo>
                  <a:close/>
                  <a:moveTo>
                    <a:pt x="31266" y="34279"/>
                  </a:moveTo>
                  <a:lnTo>
                    <a:pt x="31302" y="34302"/>
                  </a:lnTo>
                  <a:lnTo>
                    <a:pt x="31337" y="34350"/>
                  </a:lnTo>
                  <a:cubicBezTo>
                    <a:pt x="31361" y="34362"/>
                    <a:pt x="31373" y="34374"/>
                    <a:pt x="31397" y="34398"/>
                  </a:cubicBezTo>
                  <a:lnTo>
                    <a:pt x="31421" y="34409"/>
                  </a:lnTo>
                  <a:cubicBezTo>
                    <a:pt x="31397" y="34409"/>
                    <a:pt x="31385" y="34421"/>
                    <a:pt x="31373" y="34421"/>
                  </a:cubicBezTo>
                  <a:cubicBezTo>
                    <a:pt x="31337" y="34398"/>
                    <a:pt x="31302" y="34350"/>
                    <a:pt x="31266" y="34302"/>
                  </a:cubicBezTo>
                  <a:lnTo>
                    <a:pt x="31242" y="34279"/>
                  </a:lnTo>
                  <a:lnTo>
                    <a:pt x="31242" y="34279"/>
                  </a:lnTo>
                  <a:cubicBezTo>
                    <a:pt x="31254" y="34284"/>
                    <a:pt x="31260" y="34287"/>
                    <a:pt x="31263" y="34287"/>
                  </a:cubicBezTo>
                  <a:cubicBezTo>
                    <a:pt x="31266" y="34287"/>
                    <a:pt x="31266" y="34284"/>
                    <a:pt x="31266" y="34279"/>
                  </a:cubicBezTo>
                  <a:close/>
                  <a:moveTo>
                    <a:pt x="36933" y="34302"/>
                  </a:moveTo>
                  <a:cubicBezTo>
                    <a:pt x="36957" y="34338"/>
                    <a:pt x="36969" y="34362"/>
                    <a:pt x="36993" y="34398"/>
                  </a:cubicBezTo>
                  <a:cubicBezTo>
                    <a:pt x="36981" y="34421"/>
                    <a:pt x="36969" y="34421"/>
                    <a:pt x="36933" y="34421"/>
                  </a:cubicBezTo>
                  <a:cubicBezTo>
                    <a:pt x="36921" y="34374"/>
                    <a:pt x="36921" y="34362"/>
                    <a:pt x="36921" y="34338"/>
                  </a:cubicBezTo>
                  <a:cubicBezTo>
                    <a:pt x="36921" y="34314"/>
                    <a:pt x="36933" y="34314"/>
                    <a:pt x="36933" y="34302"/>
                  </a:cubicBezTo>
                  <a:close/>
                  <a:moveTo>
                    <a:pt x="39601" y="34410"/>
                  </a:moveTo>
                  <a:cubicBezTo>
                    <a:pt x="39612" y="34421"/>
                    <a:pt x="39612" y="34421"/>
                    <a:pt x="39636" y="34421"/>
                  </a:cubicBezTo>
                  <a:cubicBezTo>
                    <a:pt x="39620" y="34413"/>
                    <a:pt x="39610" y="34411"/>
                    <a:pt x="39601" y="34410"/>
                  </a:cubicBezTo>
                  <a:close/>
                  <a:moveTo>
                    <a:pt x="30468" y="34219"/>
                  </a:moveTo>
                  <a:cubicBezTo>
                    <a:pt x="30504" y="34243"/>
                    <a:pt x="30552" y="34290"/>
                    <a:pt x="30587" y="34314"/>
                  </a:cubicBezTo>
                  <a:cubicBezTo>
                    <a:pt x="30552" y="34338"/>
                    <a:pt x="30540" y="34362"/>
                    <a:pt x="30504" y="34374"/>
                  </a:cubicBezTo>
                  <a:cubicBezTo>
                    <a:pt x="30480" y="34398"/>
                    <a:pt x="30468" y="34421"/>
                    <a:pt x="30432" y="34433"/>
                  </a:cubicBezTo>
                  <a:lnTo>
                    <a:pt x="30432" y="34409"/>
                  </a:lnTo>
                  <a:cubicBezTo>
                    <a:pt x="30444" y="34350"/>
                    <a:pt x="30444" y="34279"/>
                    <a:pt x="30468" y="34219"/>
                  </a:cubicBezTo>
                  <a:close/>
                  <a:moveTo>
                    <a:pt x="35802" y="34409"/>
                  </a:moveTo>
                  <a:cubicBezTo>
                    <a:pt x="35838" y="34409"/>
                    <a:pt x="35862" y="34421"/>
                    <a:pt x="35897" y="34421"/>
                  </a:cubicBezTo>
                  <a:lnTo>
                    <a:pt x="35909" y="34433"/>
                  </a:lnTo>
                  <a:cubicBezTo>
                    <a:pt x="35897" y="34433"/>
                    <a:pt x="35886" y="34433"/>
                    <a:pt x="35850" y="34421"/>
                  </a:cubicBezTo>
                  <a:lnTo>
                    <a:pt x="35826" y="34421"/>
                  </a:lnTo>
                  <a:cubicBezTo>
                    <a:pt x="35826" y="34421"/>
                    <a:pt x="35826" y="34409"/>
                    <a:pt x="35802" y="34409"/>
                  </a:cubicBezTo>
                  <a:close/>
                  <a:moveTo>
                    <a:pt x="36505" y="34231"/>
                  </a:moveTo>
                  <a:lnTo>
                    <a:pt x="36505" y="34231"/>
                  </a:lnTo>
                  <a:cubicBezTo>
                    <a:pt x="36528" y="34255"/>
                    <a:pt x="36552" y="34290"/>
                    <a:pt x="36576" y="34338"/>
                  </a:cubicBezTo>
                  <a:cubicBezTo>
                    <a:pt x="36612" y="34362"/>
                    <a:pt x="36624" y="34398"/>
                    <a:pt x="36659" y="34421"/>
                  </a:cubicBezTo>
                  <a:lnTo>
                    <a:pt x="36659" y="34433"/>
                  </a:lnTo>
                  <a:cubicBezTo>
                    <a:pt x="36624" y="34433"/>
                    <a:pt x="36612" y="34421"/>
                    <a:pt x="36600" y="34421"/>
                  </a:cubicBezTo>
                  <a:cubicBezTo>
                    <a:pt x="36564" y="34362"/>
                    <a:pt x="36540" y="34290"/>
                    <a:pt x="36505" y="34231"/>
                  </a:cubicBezTo>
                  <a:close/>
                  <a:moveTo>
                    <a:pt x="36755" y="34231"/>
                  </a:moveTo>
                  <a:cubicBezTo>
                    <a:pt x="36755" y="34243"/>
                    <a:pt x="36778" y="34255"/>
                    <a:pt x="36778" y="34290"/>
                  </a:cubicBezTo>
                  <a:cubicBezTo>
                    <a:pt x="36778" y="34338"/>
                    <a:pt x="36790" y="34398"/>
                    <a:pt x="36814" y="34433"/>
                  </a:cubicBezTo>
                  <a:cubicBezTo>
                    <a:pt x="36790" y="34421"/>
                    <a:pt x="36778" y="34398"/>
                    <a:pt x="36755" y="34362"/>
                  </a:cubicBezTo>
                  <a:lnTo>
                    <a:pt x="36755" y="34267"/>
                  </a:lnTo>
                  <a:lnTo>
                    <a:pt x="36755" y="34231"/>
                  </a:lnTo>
                  <a:close/>
                  <a:moveTo>
                    <a:pt x="35981" y="34421"/>
                  </a:moveTo>
                  <a:lnTo>
                    <a:pt x="35981" y="34421"/>
                  </a:lnTo>
                  <a:cubicBezTo>
                    <a:pt x="36016" y="34433"/>
                    <a:pt x="36028" y="34433"/>
                    <a:pt x="36040" y="34433"/>
                  </a:cubicBezTo>
                  <a:lnTo>
                    <a:pt x="36040" y="34457"/>
                  </a:lnTo>
                  <a:lnTo>
                    <a:pt x="36016" y="34457"/>
                  </a:lnTo>
                  <a:lnTo>
                    <a:pt x="35981" y="34421"/>
                  </a:lnTo>
                  <a:close/>
                  <a:moveTo>
                    <a:pt x="32290" y="34362"/>
                  </a:moveTo>
                  <a:cubicBezTo>
                    <a:pt x="32326" y="34374"/>
                    <a:pt x="32349" y="34409"/>
                    <a:pt x="32385" y="34421"/>
                  </a:cubicBezTo>
                  <a:lnTo>
                    <a:pt x="32349" y="34457"/>
                  </a:lnTo>
                  <a:cubicBezTo>
                    <a:pt x="32337" y="34457"/>
                    <a:pt x="32314" y="34469"/>
                    <a:pt x="32290" y="34469"/>
                  </a:cubicBezTo>
                  <a:cubicBezTo>
                    <a:pt x="32278" y="34433"/>
                    <a:pt x="32278" y="34398"/>
                    <a:pt x="32266" y="34362"/>
                  </a:cubicBezTo>
                  <a:close/>
                  <a:moveTo>
                    <a:pt x="39434" y="34398"/>
                  </a:moveTo>
                  <a:lnTo>
                    <a:pt x="39434" y="34469"/>
                  </a:lnTo>
                  <a:cubicBezTo>
                    <a:pt x="39434" y="34469"/>
                    <a:pt x="39422" y="34469"/>
                    <a:pt x="39410" y="34457"/>
                  </a:cubicBezTo>
                  <a:cubicBezTo>
                    <a:pt x="39410" y="34433"/>
                    <a:pt x="39410" y="34409"/>
                    <a:pt x="39398" y="34398"/>
                  </a:cubicBezTo>
                  <a:close/>
                  <a:moveTo>
                    <a:pt x="36147" y="34469"/>
                  </a:moveTo>
                  <a:cubicBezTo>
                    <a:pt x="36219" y="34469"/>
                    <a:pt x="36302" y="34469"/>
                    <a:pt x="36362" y="34481"/>
                  </a:cubicBezTo>
                  <a:lnTo>
                    <a:pt x="36147" y="34481"/>
                  </a:lnTo>
                  <a:lnTo>
                    <a:pt x="36147" y="34469"/>
                  </a:lnTo>
                  <a:close/>
                  <a:moveTo>
                    <a:pt x="38779" y="34433"/>
                  </a:moveTo>
                  <a:lnTo>
                    <a:pt x="38779" y="34469"/>
                  </a:lnTo>
                  <a:cubicBezTo>
                    <a:pt x="38767" y="34469"/>
                    <a:pt x="38743" y="34481"/>
                    <a:pt x="38719" y="34481"/>
                  </a:cubicBezTo>
                  <a:lnTo>
                    <a:pt x="38719" y="34457"/>
                  </a:lnTo>
                  <a:cubicBezTo>
                    <a:pt x="38755" y="34457"/>
                    <a:pt x="38767" y="34433"/>
                    <a:pt x="38779" y="34433"/>
                  </a:cubicBezTo>
                  <a:close/>
                  <a:moveTo>
                    <a:pt x="32135" y="34374"/>
                  </a:moveTo>
                  <a:cubicBezTo>
                    <a:pt x="32147" y="34421"/>
                    <a:pt x="32159" y="34457"/>
                    <a:pt x="32171" y="34493"/>
                  </a:cubicBezTo>
                  <a:cubicBezTo>
                    <a:pt x="32135" y="34469"/>
                    <a:pt x="32099" y="34421"/>
                    <a:pt x="32052" y="34398"/>
                  </a:cubicBezTo>
                  <a:cubicBezTo>
                    <a:pt x="32087" y="34398"/>
                    <a:pt x="32099" y="34398"/>
                    <a:pt x="32135" y="34374"/>
                  </a:cubicBezTo>
                  <a:close/>
                  <a:moveTo>
                    <a:pt x="40255" y="34374"/>
                  </a:moveTo>
                  <a:lnTo>
                    <a:pt x="40303" y="34517"/>
                  </a:lnTo>
                  <a:cubicBezTo>
                    <a:pt x="40291" y="34517"/>
                    <a:pt x="40267" y="34493"/>
                    <a:pt x="40255" y="34493"/>
                  </a:cubicBezTo>
                  <a:lnTo>
                    <a:pt x="40255" y="34374"/>
                  </a:lnTo>
                  <a:close/>
                  <a:moveTo>
                    <a:pt x="26634" y="34421"/>
                  </a:moveTo>
                  <a:cubicBezTo>
                    <a:pt x="26622" y="34457"/>
                    <a:pt x="26611" y="34493"/>
                    <a:pt x="26611" y="34529"/>
                  </a:cubicBezTo>
                  <a:cubicBezTo>
                    <a:pt x="26611" y="34493"/>
                    <a:pt x="26611" y="34457"/>
                    <a:pt x="26622" y="34421"/>
                  </a:cubicBezTo>
                  <a:close/>
                  <a:moveTo>
                    <a:pt x="29587" y="34362"/>
                  </a:moveTo>
                  <a:cubicBezTo>
                    <a:pt x="29587" y="34374"/>
                    <a:pt x="29599" y="34374"/>
                    <a:pt x="29599" y="34398"/>
                  </a:cubicBezTo>
                  <a:cubicBezTo>
                    <a:pt x="29587" y="34433"/>
                    <a:pt x="29587" y="34493"/>
                    <a:pt x="29575" y="34540"/>
                  </a:cubicBezTo>
                  <a:lnTo>
                    <a:pt x="29528" y="34445"/>
                  </a:lnTo>
                  <a:cubicBezTo>
                    <a:pt x="29551" y="34409"/>
                    <a:pt x="29575" y="34398"/>
                    <a:pt x="29587" y="34362"/>
                  </a:cubicBezTo>
                  <a:close/>
                  <a:moveTo>
                    <a:pt x="31933" y="34433"/>
                  </a:moveTo>
                  <a:cubicBezTo>
                    <a:pt x="31956" y="34433"/>
                    <a:pt x="31956" y="34457"/>
                    <a:pt x="31968" y="34457"/>
                  </a:cubicBezTo>
                  <a:cubicBezTo>
                    <a:pt x="31968" y="34493"/>
                    <a:pt x="32016" y="34517"/>
                    <a:pt x="32040" y="34540"/>
                  </a:cubicBezTo>
                  <a:cubicBezTo>
                    <a:pt x="32028" y="34540"/>
                    <a:pt x="31992" y="34552"/>
                    <a:pt x="31980" y="34552"/>
                  </a:cubicBezTo>
                  <a:cubicBezTo>
                    <a:pt x="31980" y="34540"/>
                    <a:pt x="31968" y="34529"/>
                    <a:pt x="31968" y="34517"/>
                  </a:cubicBezTo>
                  <a:lnTo>
                    <a:pt x="31968" y="34517"/>
                  </a:lnTo>
                  <a:lnTo>
                    <a:pt x="31992" y="34540"/>
                  </a:lnTo>
                  <a:cubicBezTo>
                    <a:pt x="31992" y="34540"/>
                    <a:pt x="31980" y="34529"/>
                    <a:pt x="31968" y="34493"/>
                  </a:cubicBezTo>
                  <a:cubicBezTo>
                    <a:pt x="31956" y="34481"/>
                    <a:pt x="31956" y="34469"/>
                    <a:pt x="31933" y="34433"/>
                  </a:cubicBezTo>
                  <a:close/>
                  <a:moveTo>
                    <a:pt x="26789" y="34469"/>
                  </a:moveTo>
                  <a:cubicBezTo>
                    <a:pt x="26801" y="34469"/>
                    <a:pt x="26801" y="34469"/>
                    <a:pt x="26813" y="34481"/>
                  </a:cubicBezTo>
                  <a:lnTo>
                    <a:pt x="26813" y="34576"/>
                  </a:lnTo>
                  <a:lnTo>
                    <a:pt x="26742" y="34576"/>
                  </a:lnTo>
                  <a:cubicBezTo>
                    <a:pt x="26753" y="34540"/>
                    <a:pt x="26777" y="34493"/>
                    <a:pt x="26789" y="34469"/>
                  </a:cubicBezTo>
                  <a:close/>
                  <a:moveTo>
                    <a:pt x="29873" y="34338"/>
                  </a:moveTo>
                  <a:cubicBezTo>
                    <a:pt x="29897" y="34374"/>
                    <a:pt x="29932" y="34409"/>
                    <a:pt x="29956" y="34457"/>
                  </a:cubicBezTo>
                  <a:cubicBezTo>
                    <a:pt x="29956" y="34481"/>
                    <a:pt x="29956" y="34493"/>
                    <a:pt x="29944" y="34529"/>
                  </a:cubicBezTo>
                  <a:lnTo>
                    <a:pt x="29944" y="34576"/>
                  </a:lnTo>
                  <a:cubicBezTo>
                    <a:pt x="29909" y="34529"/>
                    <a:pt x="29885" y="34469"/>
                    <a:pt x="29873" y="34421"/>
                  </a:cubicBezTo>
                  <a:lnTo>
                    <a:pt x="29873" y="34338"/>
                  </a:lnTo>
                  <a:close/>
                  <a:moveTo>
                    <a:pt x="37029" y="34457"/>
                  </a:moveTo>
                  <a:cubicBezTo>
                    <a:pt x="37040" y="34481"/>
                    <a:pt x="37076" y="34529"/>
                    <a:pt x="37100" y="34576"/>
                  </a:cubicBezTo>
                  <a:cubicBezTo>
                    <a:pt x="37076" y="34552"/>
                    <a:pt x="37052" y="34552"/>
                    <a:pt x="37029" y="34540"/>
                  </a:cubicBezTo>
                  <a:cubicBezTo>
                    <a:pt x="37017" y="34540"/>
                    <a:pt x="36981" y="34529"/>
                    <a:pt x="36969" y="34529"/>
                  </a:cubicBezTo>
                  <a:cubicBezTo>
                    <a:pt x="36969" y="34517"/>
                    <a:pt x="36957" y="34493"/>
                    <a:pt x="36957" y="34481"/>
                  </a:cubicBezTo>
                  <a:cubicBezTo>
                    <a:pt x="36981" y="34469"/>
                    <a:pt x="36993" y="34469"/>
                    <a:pt x="37029" y="34457"/>
                  </a:cubicBezTo>
                  <a:close/>
                  <a:moveTo>
                    <a:pt x="39410" y="34469"/>
                  </a:moveTo>
                  <a:cubicBezTo>
                    <a:pt x="39422" y="34469"/>
                    <a:pt x="39422" y="34469"/>
                    <a:pt x="39434" y="34481"/>
                  </a:cubicBezTo>
                  <a:cubicBezTo>
                    <a:pt x="39434" y="34493"/>
                    <a:pt x="39434" y="34540"/>
                    <a:pt x="39422" y="34576"/>
                  </a:cubicBezTo>
                  <a:cubicBezTo>
                    <a:pt x="39422" y="34540"/>
                    <a:pt x="39410" y="34493"/>
                    <a:pt x="39410" y="34469"/>
                  </a:cubicBezTo>
                  <a:close/>
                  <a:moveTo>
                    <a:pt x="28956" y="34481"/>
                  </a:moveTo>
                  <a:cubicBezTo>
                    <a:pt x="28956" y="34517"/>
                    <a:pt x="28956" y="34529"/>
                    <a:pt x="28980" y="34540"/>
                  </a:cubicBezTo>
                  <a:cubicBezTo>
                    <a:pt x="28980" y="34552"/>
                    <a:pt x="28956" y="34576"/>
                    <a:pt x="28956" y="34588"/>
                  </a:cubicBezTo>
                  <a:cubicBezTo>
                    <a:pt x="28956" y="34552"/>
                    <a:pt x="28944" y="34540"/>
                    <a:pt x="28944" y="34517"/>
                  </a:cubicBezTo>
                  <a:lnTo>
                    <a:pt x="28956" y="34481"/>
                  </a:lnTo>
                  <a:close/>
                  <a:moveTo>
                    <a:pt x="39219" y="34421"/>
                  </a:moveTo>
                  <a:cubicBezTo>
                    <a:pt x="39219" y="34481"/>
                    <a:pt x="39195" y="34540"/>
                    <a:pt x="39184" y="34588"/>
                  </a:cubicBezTo>
                  <a:lnTo>
                    <a:pt x="39005" y="34588"/>
                  </a:lnTo>
                  <a:lnTo>
                    <a:pt x="39005" y="34481"/>
                  </a:lnTo>
                  <a:cubicBezTo>
                    <a:pt x="39053" y="34469"/>
                    <a:pt x="39100" y="34457"/>
                    <a:pt x="39124" y="34433"/>
                  </a:cubicBezTo>
                  <a:cubicBezTo>
                    <a:pt x="39160" y="34433"/>
                    <a:pt x="39184" y="34421"/>
                    <a:pt x="39219" y="34421"/>
                  </a:cubicBezTo>
                  <a:close/>
                  <a:moveTo>
                    <a:pt x="37017" y="34588"/>
                  </a:moveTo>
                  <a:cubicBezTo>
                    <a:pt x="37020" y="34589"/>
                    <a:pt x="37023" y="34590"/>
                    <a:pt x="37025" y="34591"/>
                  </a:cubicBezTo>
                  <a:lnTo>
                    <a:pt x="37025" y="34591"/>
                  </a:lnTo>
                  <a:cubicBezTo>
                    <a:pt x="37012" y="34589"/>
                    <a:pt x="36997" y="34588"/>
                    <a:pt x="36981" y="34588"/>
                  </a:cubicBezTo>
                  <a:close/>
                  <a:moveTo>
                    <a:pt x="30182" y="34457"/>
                  </a:moveTo>
                  <a:cubicBezTo>
                    <a:pt x="30194" y="34469"/>
                    <a:pt x="30206" y="34493"/>
                    <a:pt x="30230" y="34517"/>
                  </a:cubicBezTo>
                  <a:cubicBezTo>
                    <a:pt x="30242" y="34529"/>
                    <a:pt x="30254" y="34540"/>
                    <a:pt x="30266" y="34564"/>
                  </a:cubicBezTo>
                  <a:cubicBezTo>
                    <a:pt x="30254" y="34588"/>
                    <a:pt x="30242" y="34588"/>
                    <a:pt x="30230" y="34600"/>
                  </a:cubicBezTo>
                  <a:cubicBezTo>
                    <a:pt x="30206" y="34564"/>
                    <a:pt x="30194" y="34552"/>
                    <a:pt x="30182" y="34529"/>
                  </a:cubicBezTo>
                  <a:lnTo>
                    <a:pt x="30182" y="34493"/>
                  </a:lnTo>
                  <a:lnTo>
                    <a:pt x="30182" y="34457"/>
                  </a:lnTo>
                  <a:close/>
                  <a:moveTo>
                    <a:pt x="31766" y="34433"/>
                  </a:moveTo>
                  <a:cubicBezTo>
                    <a:pt x="31790" y="34469"/>
                    <a:pt x="31802" y="34481"/>
                    <a:pt x="31802" y="34517"/>
                  </a:cubicBezTo>
                  <a:lnTo>
                    <a:pt x="31849" y="34600"/>
                  </a:lnTo>
                  <a:cubicBezTo>
                    <a:pt x="31814" y="34576"/>
                    <a:pt x="31790" y="34552"/>
                    <a:pt x="31754" y="34529"/>
                  </a:cubicBezTo>
                  <a:cubicBezTo>
                    <a:pt x="31730" y="34493"/>
                    <a:pt x="31695" y="34481"/>
                    <a:pt x="31671" y="34457"/>
                  </a:cubicBezTo>
                  <a:cubicBezTo>
                    <a:pt x="31695" y="34457"/>
                    <a:pt x="31742" y="34433"/>
                    <a:pt x="31766" y="34433"/>
                  </a:cubicBezTo>
                  <a:close/>
                  <a:moveTo>
                    <a:pt x="38779" y="34576"/>
                  </a:moveTo>
                  <a:lnTo>
                    <a:pt x="38779" y="34600"/>
                  </a:lnTo>
                  <a:lnTo>
                    <a:pt x="38719" y="34600"/>
                  </a:lnTo>
                  <a:lnTo>
                    <a:pt x="38719" y="34588"/>
                  </a:lnTo>
                  <a:cubicBezTo>
                    <a:pt x="38743" y="34588"/>
                    <a:pt x="38755" y="34588"/>
                    <a:pt x="38779" y="34576"/>
                  </a:cubicBezTo>
                  <a:close/>
                  <a:moveTo>
                    <a:pt x="38898" y="34529"/>
                  </a:moveTo>
                  <a:cubicBezTo>
                    <a:pt x="38898" y="34552"/>
                    <a:pt x="38898" y="34576"/>
                    <a:pt x="38922" y="34600"/>
                  </a:cubicBezTo>
                  <a:lnTo>
                    <a:pt x="38886" y="34600"/>
                  </a:lnTo>
                  <a:cubicBezTo>
                    <a:pt x="38874" y="34576"/>
                    <a:pt x="38874" y="34552"/>
                    <a:pt x="38886" y="34529"/>
                  </a:cubicBezTo>
                  <a:close/>
                  <a:moveTo>
                    <a:pt x="39303" y="34469"/>
                  </a:moveTo>
                  <a:cubicBezTo>
                    <a:pt x="39315" y="34517"/>
                    <a:pt x="39338" y="34552"/>
                    <a:pt x="39338" y="34600"/>
                  </a:cubicBezTo>
                  <a:lnTo>
                    <a:pt x="39255" y="34600"/>
                  </a:lnTo>
                  <a:cubicBezTo>
                    <a:pt x="39291" y="34552"/>
                    <a:pt x="39291" y="34517"/>
                    <a:pt x="39303" y="34469"/>
                  </a:cubicBezTo>
                  <a:close/>
                  <a:moveTo>
                    <a:pt x="26075" y="34314"/>
                  </a:moveTo>
                  <a:cubicBezTo>
                    <a:pt x="26122" y="34314"/>
                    <a:pt x="26158" y="34314"/>
                    <a:pt x="26206" y="34338"/>
                  </a:cubicBezTo>
                  <a:cubicBezTo>
                    <a:pt x="26253" y="34338"/>
                    <a:pt x="26301" y="34350"/>
                    <a:pt x="26361" y="34350"/>
                  </a:cubicBezTo>
                  <a:cubicBezTo>
                    <a:pt x="26384" y="34350"/>
                    <a:pt x="26396" y="34362"/>
                    <a:pt x="26432" y="34362"/>
                  </a:cubicBezTo>
                  <a:cubicBezTo>
                    <a:pt x="26432" y="34421"/>
                    <a:pt x="26432" y="34493"/>
                    <a:pt x="26408" y="34552"/>
                  </a:cubicBezTo>
                  <a:cubicBezTo>
                    <a:pt x="26384" y="34588"/>
                    <a:pt x="26361" y="34588"/>
                    <a:pt x="26325" y="34588"/>
                  </a:cubicBezTo>
                  <a:cubicBezTo>
                    <a:pt x="26253" y="34588"/>
                    <a:pt x="26194" y="34600"/>
                    <a:pt x="26122" y="34600"/>
                  </a:cubicBezTo>
                  <a:cubicBezTo>
                    <a:pt x="26063" y="34600"/>
                    <a:pt x="26015" y="34612"/>
                    <a:pt x="25956" y="34612"/>
                  </a:cubicBezTo>
                  <a:cubicBezTo>
                    <a:pt x="25980" y="34540"/>
                    <a:pt x="26015" y="34481"/>
                    <a:pt x="26039" y="34409"/>
                  </a:cubicBezTo>
                  <a:cubicBezTo>
                    <a:pt x="26063" y="34374"/>
                    <a:pt x="26075" y="34350"/>
                    <a:pt x="26075" y="34314"/>
                  </a:cubicBezTo>
                  <a:close/>
                  <a:moveTo>
                    <a:pt x="37059" y="34598"/>
                  </a:moveTo>
                  <a:cubicBezTo>
                    <a:pt x="37079" y="34602"/>
                    <a:pt x="37098" y="34605"/>
                    <a:pt x="37112" y="34612"/>
                  </a:cubicBezTo>
                  <a:lnTo>
                    <a:pt x="37112" y="34636"/>
                  </a:lnTo>
                  <a:cubicBezTo>
                    <a:pt x="37100" y="34618"/>
                    <a:pt x="37082" y="34606"/>
                    <a:pt x="37059" y="34598"/>
                  </a:cubicBezTo>
                  <a:close/>
                  <a:moveTo>
                    <a:pt x="38624" y="34469"/>
                  </a:moveTo>
                  <a:lnTo>
                    <a:pt x="38624" y="34517"/>
                  </a:lnTo>
                  <a:cubicBezTo>
                    <a:pt x="38517" y="34540"/>
                    <a:pt x="38410" y="34588"/>
                    <a:pt x="38338" y="34636"/>
                  </a:cubicBezTo>
                  <a:cubicBezTo>
                    <a:pt x="38338" y="34612"/>
                    <a:pt x="38350" y="34600"/>
                    <a:pt x="38350" y="34576"/>
                  </a:cubicBezTo>
                  <a:cubicBezTo>
                    <a:pt x="38445" y="34540"/>
                    <a:pt x="38529" y="34493"/>
                    <a:pt x="38624" y="34469"/>
                  </a:cubicBezTo>
                  <a:close/>
                  <a:moveTo>
                    <a:pt x="30266" y="34635"/>
                  </a:moveTo>
                  <a:lnTo>
                    <a:pt x="30254" y="34648"/>
                  </a:lnTo>
                  <a:lnTo>
                    <a:pt x="30254" y="34636"/>
                  </a:lnTo>
                  <a:cubicBezTo>
                    <a:pt x="30257" y="34636"/>
                    <a:pt x="30262" y="34636"/>
                    <a:pt x="30266" y="34635"/>
                  </a:cubicBezTo>
                  <a:close/>
                  <a:moveTo>
                    <a:pt x="35624" y="34611"/>
                  </a:moveTo>
                  <a:lnTo>
                    <a:pt x="35624" y="34611"/>
                  </a:lnTo>
                  <a:cubicBezTo>
                    <a:pt x="35650" y="34636"/>
                    <a:pt x="35661" y="34636"/>
                    <a:pt x="35671" y="34636"/>
                  </a:cubicBezTo>
                  <a:lnTo>
                    <a:pt x="35731" y="34636"/>
                  </a:lnTo>
                  <a:lnTo>
                    <a:pt x="35743" y="34648"/>
                  </a:lnTo>
                  <a:lnTo>
                    <a:pt x="35647" y="34648"/>
                  </a:lnTo>
                  <a:cubicBezTo>
                    <a:pt x="35647" y="34636"/>
                    <a:pt x="35624" y="34636"/>
                    <a:pt x="35624" y="34612"/>
                  </a:cubicBezTo>
                  <a:cubicBezTo>
                    <a:pt x="35624" y="34612"/>
                    <a:pt x="35624" y="34612"/>
                    <a:pt x="35624" y="34611"/>
                  </a:cubicBezTo>
                  <a:close/>
                  <a:moveTo>
                    <a:pt x="31444" y="34481"/>
                  </a:moveTo>
                  <a:cubicBezTo>
                    <a:pt x="31456" y="34493"/>
                    <a:pt x="31456" y="34493"/>
                    <a:pt x="31456" y="34517"/>
                  </a:cubicBezTo>
                  <a:lnTo>
                    <a:pt x="31456" y="34493"/>
                  </a:lnTo>
                  <a:lnTo>
                    <a:pt x="31492" y="34493"/>
                  </a:lnTo>
                  <a:cubicBezTo>
                    <a:pt x="31504" y="34517"/>
                    <a:pt x="31516" y="34529"/>
                    <a:pt x="31540" y="34529"/>
                  </a:cubicBezTo>
                  <a:cubicBezTo>
                    <a:pt x="31575" y="34576"/>
                    <a:pt x="31623" y="34600"/>
                    <a:pt x="31683" y="34648"/>
                  </a:cubicBezTo>
                  <a:cubicBezTo>
                    <a:pt x="31695" y="34648"/>
                    <a:pt x="31695" y="34660"/>
                    <a:pt x="31718" y="34660"/>
                  </a:cubicBezTo>
                  <a:cubicBezTo>
                    <a:pt x="31683" y="34660"/>
                    <a:pt x="31659" y="34660"/>
                    <a:pt x="31623" y="34671"/>
                  </a:cubicBezTo>
                  <a:cubicBezTo>
                    <a:pt x="31575" y="34636"/>
                    <a:pt x="31516" y="34588"/>
                    <a:pt x="31480" y="34540"/>
                  </a:cubicBezTo>
                  <a:lnTo>
                    <a:pt x="31456" y="34529"/>
                  </a:lnTo>
                  <a:lnTo>
                    <a:pt x="31456" y="34517"/>
                  </a:lnTo>
                  <a:cubicBezTo>
                    <a:pt x="31456" y="34517"/>
                    <a:pt x="31444" y="34493"/>
                    <a:pt x="31444" y="34481"/>
                  </a:cubicBezTo>
                  <a:close/>
                  <a:moveTo>
                    <a:pt x="27623" y="34552"/>
                  </a:moveTo>
                  <a:cubicBezTo>
                    <a:pt x="27623" y="34576"/>
                    <a:pt x="27623" y="34600"/>
                    <a:pt x="27599" y="34612"/>
                  </a:cubicBezTo>
                  <a:cubicBezTo>
                    <a:pt x="27599" y="34636"/>
                    <a:pt x="27599" y="34636"/>
                    <a:pt x="27587" y="34648"/>
                  </a:cubicBezTo>
                  <a:lnTo>
                    <a:pt x="27539" y="34695"/>
                  </a:lnTo>
                  <a:cubicBezTo>
                    <a:pt x="27575" y="34648"/>
                    <a:pt x="27611" y="34600"/>
                    <a:pt x="27623" y="34552"/>
                  </a:cubicBezTo>
                  <a:close/>
                  <a:moveTo>
                    <a:pt x="32468" y="34660"/>
                  </a:moveTo>
                  <a:lnTo>
                    <a:pt x="32468" y="34695"/>
                  </a:lnTo>
                  <a:lnTo>
                    <a:pt x="32445" y="34660"/>
                  </a:lnTo>
                  <a:close/>
                  <a:moveTo>
                    <a:pt x="38279" y="34600"/>
                  </a:moveTo>
                  <a:lnTo>
                    <a:pt x="38279" y="34600"/>
                  </a:lnTo>
                  <a:cubicBezTo>
                    <a:pt x="38267" y="34636"/>
                    <a:pt x="38267" y="34648"/>
                    <a:pt x="38267" y="34660"/>
                  </a:cubicBezTo>
                  <a:cubicBezTo>
                    <a:pt x="38243" y="34671"/>
                    <a:pt x="38231" y="34671"/>
                    <a:pt x="38219" y="34695"/>
                  </a:cubicBezTo>
                  <a:cubicBezTo>
                    <a:pt x="38195" y="34671"/>
                    <a:pt x="38195" y="34660"/>
                    <a:pt x="38183" y="34648"/>
                  </a:cubicBezTo>
                  <a:lnTo>
                    <a:pt x="38279" y="34600"/>
                  </a:lnTo>
                  <a:close/>
                  <a:moveTo>
                    <a:pt x="30075" y="34707"/>
                  </a:moveTo>
                  <a:cubicBezTo>
                    <a:pt x="30075" y="34707"/>
                    <a:pt x="30075" y="34707"/>
                    <a:pt x="30075" y="34707"/>
                  </a:cubicBezTo>
                  <a:lnTo>
                    <a:pt x="30075" y="34707"/>
                  </a:lnTo>
                  <a:close/>
                  <a:moveTo>
                    <a:pt x="32111" y="34707"/>
                  </a:moveTo>
                  <a:lnTo>
                    <a:pt x="32076" y="34755"/>
                  </a:lnTo>
                  <a:lnTo>
                    <a:pt x="32076" y="34731"/>
                  </a:lnTo>
                  <a:cubicBezTo>
                    <a:pt x="32076" y="34719"/>
                    <a:pt x="32052" y="34719"/>
                    <a:pt x="32052" y="34707"/>
                  </a:cubicBezTo>
                  <a:close/>
                  <a:moveTo>
                    <a:pt x="29992" y="34481"/>
                  </a:moveTo>
                  <a:cubicBezTo>
                    <a:pt x="30016" y="34529"/>
                    <a:pt x="30063" y="34576"/>
                    <a:pt x="30087" y="34612"/>
                  </a:cubicBezTo>
                  <a:lnTo>
                    <a:pt x="30111" y="34636"/>
                  </a:lnTo>
                  <a:cubicBezTo>
                    <a:pt x="30087" y="34660"/>
                    <a:pt x="30087" y="34695"/>
                    <a:pt x="30075" y="34707"/>
                  </a:cubicBezTo>
                  <a:cubicBezTo>
                    <a:pt x="30087" y="34695"/>
                    <a:pt x="30111" y="34671"/>
                    <a:pt x="30111" y="34648"/>
                  </a:cubicBezTo>
                  <a:cubicBezTo>
                    <a:pt x="30123" y="34660"/>
                    <a:pt x="30123" y="34671"/>
                    <a:pt x="30123" y="34695"/>
                  </a:cubicBezTo>
                  <a:cubicBezTo>
                    <a:pt x="30111" y="34707"/>
                    <a:pt x="30087" y="34719"/>
                    <a:pt x="30075" y="34719"/>
                  </a:cubicBezTo>
                  <a:lnTo>
                    <a:pt x="30075" y="34707"/>
                  </a:lnTo>
                  <a:cubicBezTo>
                    <a:pt x="30075" y="34731"/>
                    <a:pt x="30063" y="34755"/>
                    <a:pt x="30063" y="34779"/>
                  </a:cubicBezTo>
                  <a:cubicBezTo>
                    <a:pt x="30016" y="34707"/>
                    <a:pt x="29992" y="34648"/>
                    <a:pt x="29956" y="34588"/>
                  </a:cubicBezTo>
                  <a:cubicBezTo>
                    <a:pt x="29956" y="34564"/>
                    <a:pt x="29968" y="34540"/>
                    <a:pt x="29968" y="34529"/>
                  </a:cubicBezTo>
                  <a:cubicBezTo>
                    <a:pt x="29968" y="34517"/>
                    <a:pt x="29968" y="34493"/>
                    <a:pt x="29992" y="34481"/>
                  </a:cubicBezTo>
                  <a:close/>
                  <a:moveTo>
                    <a:pt x="25479" y="34112"/>
                  </a:moveTo>
                  <a:cubicBezTo>
                    <a:pt x="25468" y="34195"/>
                    <a:pt x="25444" y="34302"/>
                    <a:pt x="25432" y="34398"/>
                  </a:cubicBezTo>
                  <a:cubicBezTo>
                    <a:pt x="25420" y="34493"/>
                    <a:pt x="25408" y="34612"/>
                    <a:pt x="25384" y="34719"/>
                  </a:cubicBezTo>
                  <a:cubicBezTo>
                    <a:pt x="25348" y="34731"/>
                    <a:pt x="25301" y="34731"/>
                    <a:pt x="25265" y="34755"/>
                  </a:cubicBezTo>
                  <a:cubicBezTo>
                    <a:pt x="25206" y="34767"/>
                    <a:pt x="25170" y="34779"/>
                    <a:pt x="25098" y="34790"/>
                  </a:cubicBezTo>
                  <a:cubicBezTo>
                    <a:pt x="25122" y="34755"/>
                    <a:pt x="25146" y="34707"/>
                    <a:pt x="25158" y="34648"/>
                  </a:cubicBezTo>
                  <a:cubicBezTo>
                    <a:pt x="25241" y="34552"/>
                    <a:pt x="25301" y="34433"/>
                    <a:pt x="25348" y="34314"/>
                  </a:cubicBezTo>
                  <a:cubicBezTo>
                    <a:pt x="25372" y="34243"/>
                    <a:pt x="25420" y="34183"/>
                    <a:pt x="25444" y="34112"/>
                  </a:cubicBezTo>
                  <a:close/>
                  <a:moveTo>
                    <a:pt x="29647" y="34433"/>
                  </a:moveTo>
                  <a:cubicBezTo>
                    <a:pt x="29659" y="34469"/>
                    <a:pt x="29694" y="34493"/>
                    <a:pt x="29706" y="34529"/>
                  </a:cubicBezTo>
                  <a:lnTo>
                    <a:pt x="29706" y="34790"/>
                  </a:lnTo>
                  <a:cubicBezTo>
                    <a:pt x="29670" y="34719"/>
                    <a:pt x="29635" y="34660"/>
                    <a:pt x="29599" y="34588"/>
                  </a:cubicBezTo>
                  <a:cubicBezTo>
                    <a:pt x="29611" y="34540"/>
                    <a:pt x="29635" y="34493"/>
                    <a:pt x="29647" y="34433"/>
                  </a:cubicBezTo>
                  <a:close/>
                  <a:moveTo>
                    <a:pt x="19181" y="34790"/>
                  </a:moveTo>
                  <a:cubicBezTo>
                    <a:pt x="19181" y="34790"/>
                    <a:pt x="19188" y="34804"/>
                    <a:pt x="19206" y="34816"/>
                  </a:cubicBezTo>
                  <a:lnTo>
                    <a:pt x="19206" y="34816"/>
                  </a:lnTo>
                  <a:lnTo>
                    <a:pt x="19181" y="34790"/>
                  </a:lnTo>
                  <a:close/>
                  <a:moveTo>
                    <a:pt x="29313" y="34707"/>
                  </a:moveTo>
                  <a:cubicBezTo>
                    <a:pt x="29337" y="34719"/>
                    <a:pt x="29337" y="34731"/>
                    <a:pt x="29349" y="34755"/>
                  </a:cubicBezTo>
                  <a:lnTo>
                    <a:pt x="29349" y="34826"/>
                  </a:lnTo>
                  <a:cubicBezTo>
                    <a:pt x="29349" y="34814"/>
                    <a:pt x="29337" y="34814"/>
                    <a:pt x="29337" y="34790"/>
                  </a:cubicBezTo>
                  <a:cubicBezTo>
                    <a:pt x="29313" y="34767"/>
                    <a:pt x="29313" y="34731"/>
                    <a:pt x="29313" y="34707"/>
                  </a:cubicBezTo>
                  <a:close/>
                  <a:moveTo>
                    <a:pt x="30135" y="34707"/>
                  </a:moveTo>
                  <a:cubicBezTo>
                    <a:pt x="30135" y="34719"/>
                    <a:pt x="30147" y="34731"/>
                    <a:pt x="30147" y="34767"/>
                  </a:cubicBezTo>
                  <a:lnTo>
                    <a:pt x="30075" y="34838"/>
                  </a:lnTo>
                  <a:cubicBezTo>
                    <a:pt x="30075" y="34826"/>
                    <a:pt x="30063" y="34814"/>
                    <a:pt x="30063" y="34790"/>
                  </a:cubicBezTo>
                  <a:cubicBezTo>
                    <a:pt x="30063" y="34767"/>
                    <a:pt x="30075" y="34755"/>
                    <a:pt x="30075" y="34731"/>
                  </a:cubicBezTo>
                  <a:cubicBezTo>
                    <a:pt x="30087" y="34731"/>
                    <a:pt x="30111" y="34719"/>
                    <a:pt x="30135" y="34707"/>
                  </a:cubicBezTo>
                  <a:close/>
                  <a:moveTo>
                    <a:pt x="32278" y="34779"/>
                  </a:moveTo>
                  <a:cubicBezTo>
                    <a:pt x="32266" y="34790"/>
                    <a:pt x="32254" y="34826"/>
                    <a:pt x="32206" y="34838"/>
                  </a:cubicBezTo>
                  <a:cubicBezTo>
                    <a:pt x="32230" y="34826"/>
                    <a:pt x="32254" y="34790"/>
                    <a:pt x="32278" y="34779"/>
                  </a:cubicBezTo>
                  <a:close/>
                  <a:moveTo>
                    <a:pt x="36397" y="34707"/>
                  </a:moveTo>
                  <a:lnTo>
                    <a:pt x="36397" y="34838"/>
                  </a:lnTo>
                  <a:lnTo>
                    <a:pt x="36302" y="34731"/>
                  </a:lnTo>
                  <a:cubicBezTo>
                    <a:pt x="36326" y="34719"/>
                    <a:pt x="36374" y="34719"/>
                    <a:pt x="36397" y="34707"/>
                  </a:cubicBezTo>
                  <a:close/>
                  <a:moveTo>
                    <a:pt x="37017" y="34648"/>
                  </a:moveTo>
                  <a:cubicBezTo>
                    <a:pt x="37052" y="34648"/>
                    <a:pt x="37088" y="34660"/>
                    <a:pt x="37136" y="34660"/>
                  </a:cubicBezTo>
                  <a:lnTo>
                    <a:pt x="37136" y="34695"/>
                  </a:lnTo>
                  <a:cubicBezTo>
                    <a:pt x="37100" y="34767"/>
                    <a:pt x="37088" y="34814"/>
                    <a:pt x="37076" y="34874"/>
                  </a:cubicBezTo>
                  <a:cubicBezTo>
                    <a:pt x="37052" y="34838"/>
                    <a:pt x="37040" y="34814"/>
                    <a:pt x="37040" y="34767"/>
                  </a:cubicBezTo>
                  <a:cubicBezTo>
                    <a:pt x="37029" y="34719"/>
                    <a:pt x="37017" y="34695"/>
                    <a:pt x="37017" y="34648"/>
                  </a:cubicBezTo>
                  <a:close/>
                  <a:moveTo>
                    <a:pt x="26432" y="34707"/>
                  </a:moveTo>
                  <a:lnTo>
                    <a:pt x="26432" y="34719"/>
                  </a:lnTo>
                  <a:cubicBezTo>
                    <a:pt x="26325" y="34719"/>
                    <a:pt x="26206" y="34731"/>
                    <a:pt x="26134" y="34731"/>
                  </a:cubicBezTo>
                  <a:cubicBezTo>
                    <a:pt x="26039" y="34755"/>
                    <a:pt x="25980" y="34755"/>
                    <a:pt x="25980" y="34755"/>
                  </a:cubicBezTo>
                  <a:cubicBezTo>
                    <a:pt x="25980" y="34755"/>
                    <a:pt x="26027" y="34767"/>
                    <a:pt x="26122" y="34779"/>
                  </a:cubicBezTo>
                  <a:cubicBezTo>
                    <a:pt x="26194" y="34790"/>
                    <a:pt x="26313" y="34814"/>
                    <a:pt x="26420" y="34826"/>
                  </a:cubicBezTo>
                  <a:lnTo>
                    <a:pt x="26420" y="34838"/>
                  </a:lnTo>
                  <a:cubicBezTo>
                    <a:pt x="26337" y="34838"/>
                    <a:pt x="26253" y="34850"/>
                    <a:pt x="26158" y="34850"/>
                  </a:cubicBezTo>
                  <a:lnTo>
                    <a:pt x="25968" y="34850"/>
                  </a:lnTo>
                  <a:cubicBezTo>
                    <a:pt x="25908" y="34850"/>
                    <a:pt x="25860" y="34874"/>
                    <a:pt x="25825" y="34886"/>
                  </a:cubicBezTo>
                  <a:cubicBezTo>
                    <a:pt x="25849" y="34826"/>
                    <a:pt x="25884" y="34779"/>
                    <a:pt x="25908" y="34719"/>
                  </a:cubicBezTo>
                  <a:lnTo>
                    <a:pt x="25920" y="34719"/>
                  </a:lnTo>
                  <a:cubicBezTo>
                    <a:pt x="26003" y="34719"/>
                    <a:pt x="26075" y="34707"/>
                    <a:pt x="26134" y="34707"/>
                  </a:cubicBezTo>
                  <a:close/>
                  <a:moveTo>
                    <a:pt x="27384" y="34874"/>
                  </a:moveTo>
                  <a:cubicBezTo>
                    <a:pt x="27384" y="34886"/>
                    <a:pt x="27373" y="34886"/>
                    <a:pt x="27373" y="34886"/>
                  </a:cubicBezTo>
                  <a:lnTo>
                    <a:pt x="27384" y="34874"/>
                  </a:lnTo>
                  <a:close/>
                  <a:moveTo>
                    <a:pt x="36136" y="34779"/>
                  </a:moveTo>
                  <a:cubicBezTo>
                    <a:pt x="36147" y="34814"/>
                    <a:pt x="36147" y="34838"/>
                    <a:pt x="36159" y="34886"/>
                  </a:cubicBezTo>
                  <a:cubicBezTo>
                    <a:pt x="36147" y="34886"/>
                    <a:pt x="36136" y="34874"/>
                    <a:pt x="36112" y="34874"/>
                  </a:cubicBezTo>
                  <a:cubicBezTo>
                    <a:pt x="36076" y="34850"/>
                    <a:pt x="36028" y="34850"/>
                    <a:pt x="36005" y="34838"/>
                  </a:cubicBezTo>
                  <a:cubicBezTo>
                    <a:pt x="36040" y="34814"/>
                    <a:pt x="36088" y="34790"/>
                    <a:pt x="36136" y="34779"/>
                  </a:cubicBezTo>
                  <a:close/>
                  <a:moveTo>
                    <a:pt x="36433" y="34874"/>
                  </a:moveTo>
                  <a:lnTo>
                    <a:pt x="36445" y="34886"/>
                  </a:lnTo>
                  <a:cubicBezTo>
                    <a:pt x="36445" y="34886"/>
                    <a:pt x="36445" y="34874"/>
                    <a:pt x="36433" y="34874"/>
                  </a:cubicBezTo>
                  <a:close/>
                  <a:moveTo>
                    <a:pt x="38767" y="34707"/>
                  </a:moveTo>
                  <a:lnTo>
                    <a:pt x="38767" y="34779"/>
                  </a:lnTo>
                  <a:cubicBezTo>
                    <a:pt x="38767" y="34826"/>
                    <a:pt x="38767" y="34874"/>
                    <a:pt x="38755" y="34898"/>
                  </a:cubicBezTo>
                  <a:lnTo>
                    <a:pt x="38695" y="34898"/>
                  </a:lnTo>
                  <a:cubicBezTo>
                    <a:pt x="38695" y="34838"/>
                    <a:pt x="38707" y="34779"/>
                    <a:pt x="38707" y="34719"/>
                  </a:cubicBezTo>
                  <a:lnTo>
                    <a:pt x="38719" y="34719"/>
                  </a:lnTo>
                  <a:cubicBezTo>
                    <a:pt x="38743" y="34719"/>
                    <a:pt x="38755" y="34719"/>
                    <a:pt x="38767" y="34707"/>
                  </a:cubicBezTo>
                  <a:close/>
                  <a:moveTo>
                    <a:pt x="31849" y="34731"/>
                  </a:moveTo>
                  <a:cubicBezTo>
                    <a:pt x="31897" y="34767"/>
                    <a:pt x="31933" y="34779"/>
                    <a:pt x="31980" y="34814"/>
                  </a:cubicBezTo>
                  <a:cubicBezTo>
                    <a:pt x="31956" y="34850"/>
                    <a:pt x="31921" y="34886"/>
                    <a:pt x="31873" y="34910"/>
                  </a:cubicBezTo>
                  <a:cubicBezTo>
                    <a:pt x="31837" y="34874"/>
                    <a:pt x="31778" y="34814"/>
                    <a:pt x="31718" y="34767"/>
                  </a:cubicBezTo>
                  <a:cubicBezTo>
                    <a:pt x="31742" y="34767"/>
                    <a:pt x="31766" y="34755"/>
                    <a:pt x="31802" y="34755"/>
                  </a:cubicBezTo>
                  <a:cubicBezTo>
                    <a:pt x="31814" y="34755"/>
                    <a:pt x="31837" y="34755"/>
                    <a:pt x="31849" y="34731"/>
                  </a:cubicBezTo>
                  <a:close/>
                  <a:moveTo>
                    <a:pt x="38612" y="34731"/>
                  </a:moveTo>
                  <a:lnTo>
                    <a:pt x="38612" y="34886"/>
                  </a:lnTo>
                  <a:lnTo>
                    <a:pt x="38541" y="34886"/>
                  </a:lnTo>
                  <a:cubicBezTo>
                    <a:pt x="38469" y="34898"/>
                    <a:pt x="38422" y="34898"/>
                    <a:pt x="38386" y="34910"/>
                  </a:cubicBezTo>
                  <a:cubicBezTo>
                    <a:pt x="38362" y="34898"/>
                    <a:pt x="38350" y="34874"/>
                    <a:pt x="38338" y="34838"/>
                  </a:cubicBezTo>
                  <a:cubicBezTo>
                    <a:pt x="38350" y="34838"/>
                    <a:pt x="38350" y="34838"/>
                    <a:pt x="38362" y="34826"/>
                  </a:cubicBezTo>
                  <a:cubicBezTo>
                    <a:pt x="38398" y="34814"/>
                    <a:pt x="38445" y="34790"/>
                    <a:pt x="38469" y="34779"/>
                  </a:cubicBezTo>
                  <a:cubicBezTo>
                    <a:pt x="38517" y="34767"/>
                    <a:pt x="38541" y="34755"/>
                    <a:pt x="38588" y="34731"/>
                  </a:cubicBezTo>
                  <a:close/>
                  <a:moveTo>
                    <a:pt x="38922" y="34695"/>
                  </a:moveTo>
                  <a:cubicBezTo>
                    <a:pt x="38934" y="34767"/>
                    <a:pt x="38934" y="34838"/>
                    <a:pt x="38945" y="34910"/>
                  </a:cubicBezTo>
                  <a:lnTo>
                    <a:pt x="38826" y="34910"/>
                  </a:lnTo>
                  <a:cubicBezTo>
                    <a:pt x="38826" y="34874"/>
                    <a:pt x="38826" y="34826"/>
                    <a:pt x="38838" y="34790"/>
                  </a:cubicBezTo>
                  <a:cubicBezTo>
                    <a:pt x="38838" y="34767"/>
                    <a:pt x="38862" y="34731"/>
                    <a:pt x="38862" y="34707"/>
                  </a:cubicBezTo>
                  <a:lnTo>
                    <a:pt x="38874" y="34707"/>
                  </a:lnTo>
                  <a:cubicBezTo>
                    <a:pt x="38886" y="34707"/>
                    <a:pt x="38898" y="34707"/>
                    <a:pt x="38922" y="34695"/>
                  </a:cubicBezTo>
                  <a:close/>
                  <a:moveTo>
                    <a:pt x="36207" y="34767"/>
                  </a:moveTo>
                  <a:lnTo>
                    <a:pt x="36302" y="34933"/>
                  </a:lnTo>
                  <a:cubicBezTo>
                    <a:pt x="36278" y="34910"/>
                    <a:pt x="36255" y="34910"/>
                    <a:pt x="36243" y="34910"/>
                  </a:cubicBezTo>
                  <a:cubicBezTo>
                    <a:pt x="36219" y="34874"/>
                    <a:pt x="36207" y="34826"/>
                    <a:pt x="36195" y="34767"/>
                  </a:cubicBezTo>
                  <a:close/>
                  <a:moveTo>
                    <a:pt x="39184" y="34648"/>
                  </a:moveTo>
                  <a:lnTo>
                    <a:pt x="39184" y="34660"/>
                  </a:lnTo>
                  <a:cubicBezTo>
                    <a:pt x="39172" y="34719"/>
                    <a:pt x="39172" y="34790"/>
                    <a:pt x="39160" y="34838"/>
                  </a:cubicBezTo>
                  <a:cubicBezTo>
                    <a:pt x="39136" y="34874"/>
                    <a:pt x="39124" y="34898"/>
                    <a:pt x="39124" y="34933"/>
                  </a:cubicBezTo>
                  <a:cubicBezTo>
                    <a:pt x="39076" y="34933"/>
                    <a:pt x="39053" y="34933"/>
                    <a:pt x="39017" y="34910"/>
                  </a:cubicBezTo>
                  <a:lnTo>
                    <a:pt x="39017" y="34660"/>
                  </a:lnTo>
                  <a:cubicBezTo>
                    <a:pt x="39064" y="34660"/>
                    <a:pt x="39112" y="34648"/>
                    <a:pt x="39160" y="34648"/>
                  </a:cubicBezTo>
                  <a:close/>
                  <a:moveTo>
                    <a:pt x="37850" y="34886"/>
                  </a:moveTo>
                  <a:lnTo>
                    <a:pt x="37850" y="34886"/>
                  </a:lnTo>
                  <a:cubicBezTo>
                    <a:pt x="37862" y="34898"/>
                    <a:pt x="37874" y="34910"/>
                    <a:pt x="37910" y="34933"/>
                  </a:cubicBezTo>
                  <a:cubicBezTo>
                    <a:pt x="37910" y="34933"/>
                    <a:pt x="37886" y="34933"/>
                    <a:pt x="37874" y="34945"/>
                  </a:cubicBezTo>
                  <a:cubicBezTo>
                    <a:pt x="37862" y="34933"/>
                    <a:pt x="37862" y="34910"/>
                    <a:pt x="37850" y="34886"/>
                  </a:cubicBezTo>
                  <a:close/>
                  <a:moveTo>
                    <a:pt x="29016" y="34612"/>
                  </a:moveTo>
                  <a:lnTo>
                    <a:pt x="29111" y="34790"/>
                  </a:lnTo>
                  <a:cubicBezTo>
                    <a:pt x="29111" y="34814"/>
                    <a:pt x="29099" y="34826"/>
                    <a:pt x="29099" y="34838"/>
                  </a:cubicBezTo>
                  <a:cubicBezTo>
                    <a:pt x="29075" y="34886"/>
                    <a:pt x="29063" y="34933"/>
                    <a:pt x="29051" y="34957"/>
                  </a:cubicBezTo>
                  <a:cubicBezTo>
                    <a:pt x="29039" y="34898"/>
                    <a:pt x="29016" y="34826"/>
                    <a:pt x="29004" y="34755"/>
                  </a:cubicBezTo>
                  <a:cubicBezTo>
                    <a:pt x="29004" y="34719"/>
                    <a:pt x="28992" y="34707"/>
                    <a:pt x="28992" y="34671"/>
                  </a:cubicBezTo>
                  <a:cubicBezTo>
                    <a:pt x="28992" y="34660"/>
                    <a:pt x="28992" y="34648"/>
                    <a:pt x="29004" y="34636"/>
                  </a:cubicBezTo>
                  <a:cubicBezTo>
                    <a:pt x="29004" y="34636"/>
                    <a:pt x="29004" y="34612"/>
                    <a:pt x="29016" y="34612"/>
                  </a:cubicBezTo>
                  <a:close/>
                  <a:moveTo>
                    <a:pt x="31754" y="34898"/>
                  </a:moveTo>
                  <a:lnTo>
                    <a:pt x="31754" y="34898"/>
                  </a:lnTo>
                  <a:cubicBezTo>
                    <a:pt x="31790" y="34910"/>
                    <a:pt x="31802" y="34945"/>
                    <a:pt x="31837" y="34957"/>
                  </a:cubicBezTo>
                  <a:lnTo>
                    <a:pt x="31814" y="34957"/>
                  </a:lnTo>
                  <a:cubicBezTo>
                    <a:pt x="31802" y="34945"/>
                    <a:pt x="31778" y="34933"/>
                    <a:pt x="31754" y="34898"/>
                  </a:cubicBezTo>
                  <a:close/>
                  <a:moveTo>
                    <a:pt x="36267" y="34755"/>
                  </a:moveTo>
                  <a:lnTo>
                    <a:pt x="36267" y="34755"/>
                  </a:lnTo>
                  <a:cubicBezTo>
                    <a:pt x="36338" y="34790"/>
                    <a:pt x="36374" y="34826"/>
                    <a:pt x="36397" y="34850"/>
                  </a:cubicBezTo>
                  <a:lnTo>
                    <a:pt x="36397" y="34910"/>
                  </a:lnTo>
                  <a:lnTo>
                    <a:pt x="36397" y="34957"/>
                  </a:lnTo>
                  <a:cubicBezTo>
                    <a:pt x="36386" y="34957"/>
                    <a:pt x="36374" y="34945"/>
                    <a:pt x="36338" y="34945"/>
                  </a:cubicBezTo>
                  <a:lnTo>
                    <a:pt x="36267" y="34755"/>
                  </a:lnTo>
                  <a:close/>
                  <a:moveTo>
                    <a:pt x="39350" y="34648"/>
                  </a:moveTo>
                  <a:cubicBezTo>
                    <a:pt x="39362" y="34719"/>
                    <a:pt x="39374" y="34790"/>
                    <a:pt x="39410" y="34850"/>
                  </a:cubicBezTo>
                  <a:lnTo>
                    <a:pt x="39410" y="34933"/>
                  </a:lnTo>
                  <a:lnTo>
                    <a:pt x="39410" y="34957"/>
                  </a:lnTo>
                  <a:cubicBezTo>
                    <a:pt x="39398" y="34957"/>
                    <a:pt x="39374" y="34957"/>
                    <a:pt x="39350" y="34945"/>
                  </a:cubicBezTo>
                  <a:cubicBezTo>
                    <a:pt x="39291" y="34945"/>
                    <a:pt x="39243" y="34921"/>
                    <a:pt x="39184" y="34921"/>
                  </a:cubicBezTo>
                  <a:cubicBezTo>
                    <a:pt x="39184" y="34910"/>
                    <a:pt x="39195" y="34886"/>
                    <a:pt x="39195" y="34862"/>
                  </a:cubicBezTo>
                  <a:cubicBezTo>
                    <a:pt x="39219" y="34814"/>
                    <a:pt x="39231" y="34743"/>
                    <a:pt x="39255" y="34695"/>
                  </a:cubicBezTo>
                  <a:lnTo>
                    <a:pt x="39255" y="34648"/>
                  </a:lnTo>
                  <a:close/>
                  <a:moveTo>
                    <a:pt x="30968" y="34731"/>
                  </a:moveTo>
                  <a:lnTo>
                    <a:pt x="31028" y="34790"/>
                  </a:lnTo>
                  <a:lnTo>
                    <a:pt x="31159" y="34933"/>
                  </a:lnTo>
                  <a:lnTo>
                    <a:pt x="31123" y="34969"/>
                  </a:lnTo>
                  <a:cubicBezTo>
                    <a:pt x="31075" y="34910"/>
                    <a:pt x="31028" y="34850"/>
                    <a:pt x="31004" y="34790"/>
                  </a:cubicBezTo>
                  <a:cubicBezTo>
                    <a:pt x="30980" y="34779"/>
                    <a:pt x="30980" y="34767"/>
                    <a:pt x="30968" y="34755"/>
                  </a:cubicBezTo>
                  <a:lnTo>
                    <a:pt x="30968" y="34731"/>
                  </a:lnTo>
                  <a:close/>
                  <a:moveTo>
                    <a:pt x="28623" y="34826"/>
                  </a:moveTo>
                  <a:cubicBezTo>
                    <a:pt x="28635" y="34874"/>
                    <a:pt x="28647" y="34910"/>
                    <a:pt x="28658" y="34993"/>
                  </a:cubicBezTo>
                  <a:cubicBezTo>
                    <a:pt x="28647" y="34933"/>
                    <a:pt x="28635" y="34874"/>
                    <a:pt x="28623" y="34826"/>
                  </a:cubicBezTo>
                  <a:close/>
                  <a:moveTo>
                    <a:pt x="31504" y="34838"/>
                  </a:moveTo>
                  <a:cubicBezTo>
                    <a:pt x="31540" y="34874"/>
                    <a:pt x="31575" y="34910"/>
                    <a:pt x="31623" y="34945"/>
                  </a:cubicBezTo>
                  <a:cubicBezTo>
                    <a:pt x="31635" y="34957"/>
                    <a:pt x="31671" y="34969"/>
                    <a:pt x="31683" y="34993"/>
                  </a:cubicBezTo>
                  <a:lnTo>
                    <a:pt x="31671" y="35005"/>
                  </a:lnTo>
                  <a:cubicBezTo>
                    <a:pt x="31635" y="34969"/>
                    <a:pt x="31611" y="34957"/>
                    <a:pt x="31575" y="34945"/>
                  </a:cubicBezTo>
                  <a:cubicBezTo>
                    <a:pt x="31552" y="34910"/>
                    <a:pt x="31516" y="34874"/>
                    <a:pt x="31492" y="34838"/>
                  </a:cubicBezTo>
                  <a:close/>
                  <a:moveTo>
                    <a:pt x="31690" y="34996"/>
                  </a:moveTo>
                  <a:cubicBezTo>
                    <a:pt x="31692" y="34996"/>
                    <a:pt x="31695" y="34999"/>
                    <a:pt x="31695" y="35005"/>
                  </a:cubicBezTo>
                  <a:cubicBezTo>
                    <a:pt x="31689" y="34999"/>
                    <a:pt x="31689" y="34996"/>
                    <a:pt x="31690" y="34996"/>
                  </a:cubicBezTo>
                  <a:close/>
                  <a:moveTo>
                    <a:pt x="32087" y="34933"/>
                  </a:moveTo>
                  <a:lnTo>
                    <a:pt x="32099" y="34945"/>
                  </a:lnTo>
                  <a:cubicBezTo>
                    <a:pt x="32076" y="34969"/>
                    <a:pt x="32028" y="35005"/>
                    <a:pt x="31980" y="35029"/>
                  </a:cubicBezTo>
                  <a:lnTo>
                    <a:pt x="31968" y="35017"/>
                  </a:lnTo>
                  <a:cubicBezTo>
                    <a:pt x="32016" y="34993"/>
                    <a:pt x="32052" y="34957"/>
                    <a:pt x="32087" y="34933"/>
                  </a:cubicBezTo>
                  <a:close/>
                  <a:moveTo>
                    <a:pt x="37576" y="34826"/>
                  </a:moveTo>
                  <a:cubicBezTo>
                    <a:pt x="37588" y="34898"/>
                    <a:pt x="37624" y="34957"/>
                    <a:pt x="37671" y="35029"/>
                  </a:cubicBezTo>
                  <a:lnTo>
                    <a:pt x="37636" y="35029"/>
                  </a:lnTo>
                  <a:cubicBezTo>
                    <a:pt x="37600" y="34969"/>
                    <a:pt x="37588" y="34910"/>
                    <a:pt x="37576" y="34838"/>
                  </a:cubicBezTo>
                  <a:lnTo>
                    <a:pt x="37576" y="34826"/>
                  </a:lnTo>
                  <a:close/>
                  <a:moveTo>
                    <a:pt x="33219" y="34886"/>
                  </a:moveTo>
                  <a:cubicBezTo>
                    <a:pt x="33219" y="34898"/>
                    <a:pt x="33230" y="34933"/>
                    <a:pt x="33242" y="34945"/>
                  </a:cubicBezTo>
                  <a:cubicBezTo>
                    <a:pt x="33219" y="34969"/>
                    <a:pt x="33207" y="35017"/>
                    <a:pt x="33171" y="35041"/>
                  </a:cubicBezTo>
                  <a:cubicBezTo>
                    <a:pt x="33183" y="35005"/>
                    <a:pt x="33183" y="34969"/>
                    <a:pt x="33207" y="34933"/>
                  </a:cubicBezTo>
                  <a:cubicBezTo>
                    <a:pt x="33207" y="34910"/>
                    <a:pt x="33219" y="34898"/>
                    <a:pt x="33219" y="34886"/>
                  </a:cubicBezTo>
                  <a:close/>
                  <a:moveTo>
                    <a:pt x="28408" y="34898"/>
                  </a:moveTo>
                  <a:cubicBezTo>
                    <a:pt x="28408" y="34910"/>
                    <a:pt x="28420" y="34933"/>
                    <a:pt x="28420" y="34945"/>
                  </a:cubicBezTo>
                  <a:cubicBezTo>
                    <a:pt x="28420" y="34969"/>
                    <a:pt x="28408" y="35017"/>
                    <a:pt x="28408" y="35052"/>
                  </a:cubicBezTo>
                  <a:cubicBezTo>
                    <a:pt x="28396" y="35005"/>
                    <a:pt x="28385" y="34969"/>
                    <a:pt x="28361" y="34933"/>
                  </a:cubicBezTo>
                  <a:cubicBezTo>
                    <a:pt x="28385" y="34933"/>
                    <a:pt x="28396" y="34910"/>
                    <a:pt x="28408" y="34898"/>
                  </a:cubicBezTo>
                  <a:close/>
                  <a:moveTo>
                    <a:pt x="29837" y="34719"/>
                  </a:moveTo>
                  <a:cubicBezTo>
                    <a:pt x="29885" y="34779"/>
                    <a:pt x="29932" y="34850"/>
                    <a:pt x="29968" y="34910"/>
                  </a:cubicBezTo>
                  <a:lnTo>
                    <a:pt x="29968" y="34933"/>
                  </a:lnTo>
                  <a:lnTo>
                    <a:pt x="29885" y="35017"/>
                  </a:lnTo>
                  <a:cubicBezTo>
                    <a:pt x="29885" y="35029"/>
                    <a:pt x="29873" y="35052"/>
                    <a:pt x="29849" y="35052"/>
                  </a:cubicBezTo>
                  <a:cubicBezTo>
                    <a:pt x="29837" y="35029"/>
                    <a:pt x="29837" y="35017"/>
                    <a:pt x="29825" y="35005"/>
                  </a:cubicBezTo>
                  <a:cubicBezTo>
                    <a:pt x="29825" y="34910"/>
                    <a:pt x="29825" y="34814"/>
                    <a:pt x="29837" y="34719"/>
                  </a:cubicBezTo>
                  <a:close/>
                  <a:moveTo>
                    <a:pt x="31930" y="35055"/>
                  </a:moveTo>
                  <a:cubicBezTo>
                    <a:pt x="31936" y="35055"/>
                    <a:pt x="31945" y="35058"/>
                    <a:pt x="31956" y="35064"/>
                  </a:cubicBezTo>
                  <a:lnTo>
                    <a:pt x="31921" y="35064"/>
                  </a:lnTo>
                  <a:cubicBezTo>
                    <a:pt x="31921" y="35058"/>
                    <a:pt x="31924" y="35055"/>
                    <a:pt x="31930" y="35055"/>
                  </a:cubicBezTo>
                  <a:close/>
                  <a:moveTo>
                    <a:pt x="38743" y="35052"/>
                  </a:moveTo>
                  <a:lnTo>
                    <a:pt x="38743" y="35064"/>
                  </a:lnTo>
                  <a:cubicBezTo>
                    <a:pt x="38707" y="35064"/>
                    <a:pt x="38695" y="35064"/>
                    <a:pt x="38660" y="35052"/>
                  </a:cubicBezTo>
                  <a:close/>
                  <a:moveTo>
                    <a:pt x="38945" y="35052"/>
                  </a:moveTo>
                  <a:lnTo>
                    <a:pt x="38945" y="35064"/>
                  </a:lnTo>
                  <a:lnTo>
                    <a:pt x="38779" y="35064"/>
                  </a:lnTo>
                  <a:lnTo>
                    <a:pt x="38779" y="35052"/>
                  </a:lnTo>
                  <a:close/>
                  <a:moveTo>
                    <a:pt x="38600" y="35064"/>
                  </a:moveTo>
                  <a:cubicBezTo>
                    <a:pt x="38589" y="35064"/>
                    <a:pt x="38572" y="35067"/>
                    <a:pt x="38555" y="35070"/>
                  </a:cubicBezTo>
                  <a:lnTo>
                    <a:pt x="38555" y="35070"/>
                  </a:lnTo>
                  <a:cubicBezTo>
                    <a:pt x="38570" y="35064"/>
                    <a:pt x="38582" y="35064"/>
                    <a:pt x="38600" y="35064"/>
                  </a:cubicBezTo>
                  <a:close/>
                  <a:moveTo>
                    <a:pt x="31683" y="35052"/>
                  </a:moveTo>
                  <a:cubicBezTo>
                    <a:pt x="31695" y="35052"/>
                    <a:pt x="31695" y="35064"/>
                    <a:pt x="31718" y="35064"/>
                  </a:cubicBezTo>
                  <a:lnTo>
                    <a:pt x="31695" y="35076"/>
                  </a:lnTo>
                  <a:cubicBezTo>
                    <a:pt x="31695" y="35064"/>
                    <a:pt x="31695" y="35052"/>
                    <a:pt x="31683" y="35052"/>
                  </a:cubicBezTo>
                  <a:close/>
                  <a:moveTo>
                    <a:pt x="37195" y="34671"/>
                  </a:moveTo>
                  <a:cubicBezTo>
                    <a:pt x="37255" y="34814"/>
                    <a:pt x="37338" y="34933"/>
                    <a:pt x="37433" y="35052"/>
                  </a:cubicBezTo>
                  <a:cubicBezTo>
                    <a:pt x="37445" y="35064"/>
                    <a:pt x="37445" y="35076"/>
                    <a:pt x="37457" y="35076"/>
                  </a:cubicBezTo>
                  <a:lnTo>
                    <a:pt x="37207" y="35076"/>
                  </a:lnTo>
                  <a:cubicBezTo>
                    <a:pt x="37195" y="35052"/>
                    <a:pt x="37171" y="35029"/>
                    <a:pt x="37159" y="35005"/>
                  </a:cubicBezTo>
                  <a:lnTo>
                    <a:pt x="37112" y="34910"/>
                  </a:lnTo>
                  <a:cubicBezTo>
                    <a:pt x="37148" y="34850"/>
                    <a:pt x="37159" y="34779"/>
                    <a:pt x="37195" y="34707"/>
                  </a:cubicBezTo>
                  <a:lnTo>
                    <a:pt x="37195" y="34671"/>
                  </a:lnTo>
                  <a:close/>
                  <a:moveTo>
                    <a:pt x="37683" y="35041"/>
                  </a:moveTo>
                  <a:cubicBezTo>
                    <a:pt x="37683" y="35064"/>
                    <a:pt x="37695" y="35064"/>
                    <a:pt x="37695" y="35076"/>
                  </a:cubicBezTo>
                  <a:lnTo>
                    <a:pt x="37648" y="35076"/>
                  </a:lnTo>
                  <a:lnTo>
                    <a:pt x="37648" y="35064"/>
                  </a:lnTo>
                  <a:lnTo>
                    <a:pt x="37671" y="35064"/>
                  </a:lnTo>
                  <a:cubicBezTo>
                    <a:pt x="37671" y="35064"/>
                    <a:pt x="37683" y="35064"/>
                    <a:pt x="37683" y="35041"/>
                  </a:cubicBezTo>
                  <a:close/>
                  <a:moveTo>
                    <a:pt x="39600" y="34409"/>
                  </a:moveTo>
                  <a:cubicBezTo>
                    <a:pt x="39648" y="34409"/>
                    <a:pt x="39672" y="34409"/>
                    <a:pt x="39707" y="34421"/>
                  </a:cubicBezTo>
                  <a:cubicBezTo>
                    <a:pt x="39731" y="34421"/>
                    <a:pt x="39779" y="34433"/>
                    <a:pt x="39815" y="34433"/>
                  </a:cubicBezTo>
                  <a:cubicBezTo>
                    <a:pt x="39826" y="34481"/>
                    <a:pt x="39826" y="34540"/>
                    <a:pt x="39838" y="34588"/>
                  </a:cubicBezTo>
                  <a:cubicBezTo>
                    <a:pt x="39874" y="34719"/>
                    <a:pt x="39898" y="34838"/>
                    <a:pt x="39946" y="34957"/>
                  </a:cubicBezTo>
                  <a:cubicBezTo>
                    <a:pt x="39957" y="34993"/>
                    <a:pt x="39957" y="35005"/>
                    <a:pt x="39969" y="35029"/>
                  </a:cubicBezTo>
                  <a:lnTo>
                    <a:pt x="39969" y="35076"/>
                  </a:lnTo>
                  <a:cubicBezTo>
                    <a:pt x="39910" y="35064"/>
                    <a:pt x="39850" y="35052"/>
                    <a:pt x="39779" y="35029"/>
                  </a:cubicBezTo>
                  <a:cubicBezTo>
                    <a:pt x="39707" y="35017"/>
                    <a:pt x="39648" y="35005"/>
                    <a:pt x="39576" y="35005"/>
                  </a:cubicBezTo>
                  <a:cubicBezTo>
                    <a:pt x="39541" y="35005"/>
                    <a:pt x="39529" y="35005"/>
                    <a:pt x="39493" y="34993"/>
                  </a:cubicBezTo>
                  <a:cubicBezTo>
                    <a:pt x="39481" y="34957"/>
                    <a:pt x="39493" y="34945"/>
                    <a:pt x="39493" y="34945"/>
                  </a:cubicBezTo>
                  <a:cubicBezTo>
                    <a:pt x="39517" y="34850"/>
                    <a:pt x="39529" y="34755"/>
                    <a:pt x="39541" y="34660"/>
                  </a:cubicBezTo>
                  <a:lnTo>
                    <a:pt x="39541" y="34648"/>
                  </a:lnTo>
                  <a:lnTo>
                    <a:pt x="39648" y="34648"/>
                  </a:lnTo>
                  <a:cubicBezTo>
                    <a:pt x="39648" y="34648"/>
                    <a:pt x="39612" y="34648"/>
                    <a:pt x="39588" y="34636"/>
                  </a:cubicBezTo>
                  <a:lnTo>
                    <a:pt x="39553" y="34636"/>
                  </a:lnTo>
                  <a:cubicBezTo>
                    <a:pt x="39576" y="34552"/>
                    <a:pt x="39588" y="34481"/>
                    <a:pt x="39588" y="34409"/>
                  </a:cubicBezTo>
                  <a:cubicBezTo>
                    <a:pt x="39592" y="34409"/>
                    <a:pt x="39596" y="34409"/>
                    <a:pt x="39601" y="34410"/>
                  </a:cubicBezTo>
                  <a:lnTo>
                    <a:pt x="39601" y="34410"/>
                  </a:lnTo>
                  <a:cubicBezTo>
                    <a:pt x="39601" y="34410"/>
                    <a:pt x="39600" y="34410"/>
                    <a:pt x="39600" y="34409"/>
                  </a:cubicBezTo>
                  <a:close/>
                  <a:moveTo>
                    <a:pt x="32385" y="35017"/>
                  </a:moveTo>
                  <a:lnTo>
                    <a:pt x="32385" y="35052"/>
                  </a:lnTo>
                  <a:cubicBezTo>
                    <a:pt x="32361" y="35064"/>
                    <a:pt x="32349" y="35064"/>
                    <a:pt x="32314" y="35076"/>
                  </a:cubicBezTo>
                  <a:cubicBezTo>
                    <a:pt x="32290" y="35076"/>
                    <a:pt x="32278" y="35088"/>
                    <a:pt x="32266" y="35088"/>
                  </a:cubicBezTo>
                  <a:cubicBezTo>
                    <a:pt x="32290" y="35076"/>
                    <a:pt x="32326" y="35052"/>
                    <a:pt x="32349" y="35029"/>
                  </a:cubicBezTo>
                  <a:cubicBezTo>
                    <a:pt x="32373" y="35029"/>
                    <a:pt x="32373" y="35017"/>
                    <a:pt x="32385" y="35017"/>
                  </a:cubicBezTo>
                  <a:close/>
                  <a:moveTo>
                    <a:pt x="37076" y="35029"/>
                  </a:moveTo>
                  <a:cubicBezTo>
                    <a:pt x="37076" y="35052"/>
                    <a:pt x="37088" y="35076"/>
                    <a:pt x="37100" y="35088"/>
                  </a:cubicBezTo>
                  <a:lnTo>
                    <a:pt x="37040" y="35088"/>
                  </a:lnTo>
                  <a:cubicBezTo>
                    <a:pt x="37052" y="35076"/>
                    <a:pt x="37052" y="35052"/>
                    <a:pt x="37076" y="35029"/>
                  </a:cubicBezTo>
                  <a:close/>
                  <a:moveTo>
                    <a:pt x="40088" y="34961"/>
                  </a:moveTo>
                  <a:cubicBezTo>
                    <a:pt x="40093" y="35003"/>
                    <a:pt x="40102" y="35045"/>
                    <a:pt x="40112" y="35088"/>
                  </a:cubicBezTo>
                  <a:lnTo>
                    <a:pt x="40088" y="35088"/>
                  </a:lnTo>
                  <a:lnTo>
                    <a:pt x="40088" y="35076"/>
                  </a:lnTo>
                  <a:lnTo>
                    <a:pt x="40088" y="34961"/>
                  </a:lnTo>
                  <a:close/>
                  <a:moveTo>
                    <a:pt x="27051" y="34993"/>
                  </a:moveTo>
                  <a:cubicBezTo>
                    <a:pt x="27051" y="35005"/>
                    <a:pt x="27039" y="35017"/>
                    <a:pt x="27039" y="35041"/>
                  </a:cubicBezTo>
                  <a:cubicBezTo>
                    <a:pt x="27039" y="35064"/>
                    <a:pt x="27027" y="35076"/>
                    <a:pt x="27027" y="35088"/>
                  </a:cubicBezTo>
                  <a:cubicBezTo>
                    <a:pt x="27015" y="35088"/>
                    <a:pt x="27015" y="35112"/>
                    <a:pt x="26992" y="35112"/>
                  </a:cubicBezTo>
                  <a:cubicBezTo>
                    <a:pt x="27027" y="35064"/>
                    <a:pt x="27039" y="35017"/>
                    <a:pt x="27051" y="34993"/>
                  </a:cubicBezTo>
                  <a:close/>
                  <a:moveTo>
                    <a:pt x="36600" y="34660"/>
                  </a:moveTo>
                  <a:cubicBezTo>
                    <a:pt x="36612" y="34671"/>
                    <a:pt x="36612" y="34695"/>
                    <a:pt x="36624" y="34707"/>
                  </a:cubicBezTo>
                  <a:lnTo>
                    <a:pt x="36671" y="34790"/>
                  </a:lnTo>
                  <a:cubicBezTo>
                    <a:pt x="36719" y="34910"/>
                    <a:pt x="36755" y="35005"/>
                    <a:pt x="36802" y="35088"/>
                  </a:cubicBezTo>
                  <a:lnTo>
                    <a:pt x="36802" y="35112"/>
                  </a:lnTo>
                  <a:cubicBezTo>
                    <a:pt x="36790" y="35112"/>
                    <a:pt x="36778" y="35088"/>
                    <a:pt x="36755" y="35088"/>
                  </a:cubicBezTo>
                  <a:lnTo>
                    <a:pt x="36540" y="35005"/>
                  </a:lnTo>
                  <a:cubicBezTo>
                    <a:pt x="36493" y="34993"/>
                    <a:pt x="36457" y="34969"/>
                    <a:pt x="36421" y="34957"/>
                  </a:cubicBezTo>
                  <a:cubicBezTo>
                    <a:pt x="36421" y="34945"/>
                    <a:pt x="36421" y="34933"/>
                    <a:pt x="36433" y="34898"/>
                  </a:cubicBezTo>
                  <a:lnTo>
                    <a:pt x="36433" y="34874"/>
                  </a:lnTo>
                  <a:cubicBezTo>
                    <a:pt x="36445" y="34814"/>
                    <a:pt x="36445" y="34755"/>
                    <a:pt x="36457" y="34695"/>
                  </a:cubicBezTo>
                  <a:cubicBezTo>
                    <a:pt x="36493" y="34695"/>
                    <a:pt x="36517" y="34671"/>
                    <a:pt x="36540" y="34671"/>
                  </a:cubicBezTo>
                  <a:cubicBezTo>
                    <a:pt x="36552" y="34671"/>
                    <a:pt x="36576" y="34671"/>
                    <a:pt x="36600" y="34660"/>
                  </a:cubicBezTo>
                  <a:close/>
                  <a:moveTo>
                    <a:pt x="36814" y="34660"/>
                  </a:moveTo>
                  <a:cubicBezTo>
                    <a:pt x="36850" y="34707"/>
                    <a:pt x="36874" y="34755"/>
                    <a:pt x="36921" y="34814"/>
                  </a:cubicBezTo>
                  <a:cubicBezTo>
                    <a:pt x="36969" y="34862"/>
                    <a:pt x="37017" y="34933"/>
                    <a:pt x="37040" y="35005"/>
                  </a:cubicBezTo>
                  <a:cubicBezTo>
                    <a:pt x="37029" y="35029"/>
                    <a:pt x="37029" y="35076"/>
                    <a:pt x="37017" y="35112"/>
                  </a:cubicBezTo>
                  <a:lnTo>
                    <a:pt x="36898" y="35112"/>
                  </a:lnTo>
                  <a:cubicBezTo>
                    <a:pt x="36898" y="35088"/>
                    <a:pt x="36874" y="35076"/>
                    <a:pt x="36874" y="35064"/>
                  </a:cubicBezTo>
                  <a:cubicBezTo>
                    <a:pt x="36862" y="35029"/>
                    <a:pt x="36850" y="34993"/>
                    <a:pt x="36826" y="34957"/>
                  </a:cubicBezTo>
                  <a:lnTo>
                    <a:pt x="36826" y="34945"/>
                  </a:lnTo>
                  <a:cubicBezTo>
                    <a:pt x="36826" y="34910"/>
                    <a:pt x="36814" y="34886"/>
                    <a:pt x="36814" y="34850"/>
                  </a:cubicBezTo>
                  <a:cubicBezTo>
                    <a:pt x="36814" y="34826"/>
                    <a:pt x="36802" y="34779"/>
                    <a:pt x="36802" y="34743"/>
                  </a:cubicBezTo>
                  <a:cubicBezTo>
                    <a:pt x="36802" y="34719"/>
                    <a:pt x="36790" y="34695"/>
                    <a:pt x="36790" y="34660"/>
                  </a:cubicBezTo>
                  <a:close/>
                  <a:moveTo>
                    <a:pt x="37910" y="34945"/>
                  </a:moveTo>
                  <a:lnTo>
                    <a:pt x="37933" y="34969"/>
                  </a:lnTo>
                  <a:lnTo>
                    <a:pt x="37933" y="34993"/>
                  </a:lnTo>
                  <a:cubicBezTo>
                    <a:pt x="37933" y="35017"/>
                    <a:pt x="37945" y="35029"/>
                    <a:pt x="37969" y="35064"/>
                  </a:cubicBezTo>
                  <a:cubicBezTo>
                    <a:pt x="37969" y="35076"/>
                    <a:pt x="37981" y="35088"/>
                    <a:pt x="37981" y="35112"/>
                  </a:cubicBezTo>
                  <a:cubicBezTo>
                    <a:pt x="37969" y="35088"/>
                    <a:pt x="37969" y="35088"/>
                    <a:pt x="37945" y="35088"/>
                  </a:cubicBezTo>
                  <a:cubicBezTo>
                    <a:pt x="37921" y="35052"/>
                    <a:pt x="37910" y="35005"/>
                    <a:pt x="37874" y="34957"/>
                  </a:cubicBezTo>
                  <a:cubicBezTo>
                    <a:pt x="37886" y="34957"/>
                    <a:pt x="37886" y="34945"/>
                    <a:pt x="37910" y="34945"/>
                  </a:cubicBezTo>
                  <a:close/>
                  <a:moveTo>
                    <a:pt x="31349" y="34886"/>
                  </a:moveTo>
                  <a:cubicBezTo>
                    <a:pt x="31373" y="34886"/>
                    <a:pt x="31373" y="34886"/>
                    <a:pt x="31385" y="34898"/>
                  </a:cubicBezTo>
                  <a:cubicBezTo>
                    <a:pt x="31433" y="34945"/>
                    <a:pt x="31480" y="34969"/>
                    <a:pt x="31516" y="35017"/>
                  </a:cubicBezTo>
                  <a:cubicBezTo>
                    <a:pt x="31540" y="35029"/>
                    <a:pt x="31564" y="35052"/>
                    <a:pt x="31575" y="35064"/>
                  </a:cubicBezTo>
                  <a:lnTo>
                    <a:pt x="31516" y="35124"/>
                  </a:lnTo>
                  <a:cubicBezTo>
                    <a:pt x="31456" y="35052"/>
                    <a:pt x="31385" y="34969"/>
                    <a:pt x="31325" y="34898"/>
                  </a:cubicBezTo>
                  <a:cubicBezTo>
                    <a:pt x="31337" y="34898"/>
                    <a:pt x="31349" y="34886"/>
                    <a:pt x="31349" y="34886"/>
                  </a:cubicBezTo>
                  <a:close/>
                  <a:moveTo>
                    <a:pt x="29659" y="35005"/>
                  </a:moveTo>
                  <a:lnTo>
                    <a:pt x="29659" y="35005"/>
                  </a:lnTo>
                  <a:cubicBezTo>
                    <a:pt x="29694" y="35029"/>
                    <a:pt x="29706" y="35064"/>
                    <a:pt x="29730" y="35088"/>
                  </a:cubicBezTo>
                  <a:lnTo>
                    <a:pt x="29730" y="35148"/>
                  </a:lnTo>
                  <a:cubicBezTo>
                    <a:pt x="29706" y="35112"/>
                    <a:pt x="29694" y="35052"/>
                    <a:pt x="29659" y="35005"/>
                  </a:cubicBezTo>
                  <a:close/>
                  <a:moveTo>
                    <a:pt x="29992" y="35064"/>
                  </a:moveTo>
                  <a:lnTo>
                    <a:pt x="29992" y="35064"/>
                  </a:lnTo>
                  <a:cubicBezTo>
                    <a:pt x="29968" y="35088"/>
                    <a:pt x="29944" y="35124"/>
                    <a:pt x="29932" y="35148"/>
                  </a:cubicBezTo>
                  <a:cubicBezTo>
                    <a:pt x="29932" y="35136"/>
                    <a:pt x="29909" y="35136"/>
                    <a:pt x="29909" y="35124"/>
                  </a:cubicBezTo>
                  <a:cubicBezTo>
                    <a:pt x="29932" y="35124"/>
                    <a:pt x="29944" y="35112"/>
                    <a:pt x="29956" y="35088"/>
                  </a:cubicBezTo>
                  <a:lnTo>
                    <a:pt x="29992" y="35064"/>
                  </a:lnTo>
                  <a:close/>
                  <a:moveTo>
                    <a:pt x="31849" y="35112"/>
                  </a:moveTo>
                  <a:cubicBezTo>
                    <a:pt x="31849" y="35124"/>
                    <a:pt x="31849" y="35136"/>
                    <a:pt x="31837" y="35136"/>
                  </a:cubicBezTo>
                  <a:cubicBezTo>
                    <a:pt x="31814" y="35136"/>
                    <a:pt x="31814" y="35148"/>
                    <a:pt x="31802" y="35148"/>
                  </a:cubicBezTo>
                  <a:lnTo>
                    <a:pt x="31790" y="35136"/>
                  </a:lnTo>
                  <a:cubicBezTo>
                    <a:pt x="31814" y="35136"/>
                    <a:pt x="31837" y="35124"/>
                    <a:pt x="31849" y="35112"/>
                  </a:cubicBezTo>
                  <a:close/>
                  <a:moveTo>
                    <a:pt x="26039" y="34945"/>
                  </a:moveTo>
                  <a:cubicBezTo>
                    <a:pt x="26075" y="34945"/>
                    <a:pt x="26122" y="34945"/>
                    <a:pt x="26146" y="34957"/>
                  </a:cubicBezTo>
                  <a:cubicBezTo>
                    <a:pt x="26241" y="34969"/>
                    <a:pt x="26313" y="34969"/>
                    <a:pt x="26396" y="34993"/>
                  </a:cubicBezTo>
                  <a:lnTo>
                    <a:pt x="26396" y="35029"/>
                  </a:lnTo>
                  <a:cubicBezTo>
                    <a:pt x="26396" y="35017"/>
                    <a:pt x="26384" y="35017"/>
                    <a:pt x="26372" y="35017"/>
                  </a:cubicBezTo>
                  <a:cubicBezTo>
                    <a:pt x="26325" y="35017"/>
                    <a:pt x="26277" y="35029"/>
                    <a:pt x="26241" y="35029"/>
                  </a:cubicBezTo>
                  <a:cubicBezTo>
                    <a:pt x="26194" y="35029"/>
                    <a:pt x="26134" y="35052"/>
                    <a:pt x="26087" y="35064"/>
                  </a:cubicBezTo>
                  <a:cubicBezTo>
                    <a:pt x="26027" y="35076"/>
                    <a:pt x="25980" y="35076"/>
                    <a:pt x="25920" y="35088"/>
                  </a:cubicBezTo>
                  <a:cubicBezTo>
                    <a:pt x="25860" y="35112"/>
                    <a:pt x="25825" y="35124"/>
                    <a:pt x="25765" y="35136"/>
                  </a:cubicBezTo>
                  <a:cubicBezTo>
                    <a:pt x="25729" y="35148"/>
                    <a:pt x="25718" y="35148"/>
                    <a:pt x="25682" y="35171"/>
                  </a:cubicBezTo>
                  <a:cubicBezTo>
                    <a:pt x="25682" y="35148"/>
                    <a:pt x="25706" y="35124"/>
                    <a:pt x="25706" y="35112"/>
                  </a:cubicBezTo>
                  <a:cubicBezTo>
                    <a:pt x="25718" y="35076"/>
                    <a:pt x="25718" y="35052"/>
                    <a:pt x="25729" y="35017"/>
                  </a:cubicBezTo>
                  <a:cubicBezTo>
                    <a:pt x="25741" y="34993"/>
                    <a:pt x="25765" y="34957"/>
                    <a:pt x="25777" y="34945"/>
                  </a:cubicBezTo>
                  <a:close/>
                  <a:moveTo>
                    <a:pt x="38945" y="35124"/>
                  </a:moveTo>
                  <a:cubicBezTo>
                    <a:pt x="38957" y="35136"/>
                    <a:pt x="38957" y="35148"/>
                    <a:pt x="38957" y="35171"/>
                  </a:cubicBezTo>
                  <a:cubicBezTo>
                    <a:pt x="38898" y="35171"/>
                    <a:pt x="38826" y="35171"/>
                    <a:pt x="38767" y="35148"/>
                  </a:cubicBezTo>
                  <a:lnTo>
                    <a:pt x="38803" y="35148"/>
                  </a:lnTo>
                  <a:cubicBezTo>
                    <a:pt x="38862" y="35136"/>
                    <a:pt x="38898" y="35136"/>
                    <a:pt x="38945" y="35124"/>
                  </a:cubicBezTo>
                  <a:close/>
                  <a:moveTo>
                    <a:pt x="39076" y="35088"/>
                  </a:moveTo>
                  <a:cubicBezTo>
                    <a:pt x="39076" y="35112"/>
                    <a:pt x="39064" y="35136"/>
                    <a:pt x="39064" y="35148"/>
                  </a:cubicBezTo>
                  <a:lnTo>
                    <a:pt x="39064" y="35171"/>
                  </a:lnTo>
                  <a:lnTo>
                    <a:pt x="39017" y="35171"/>
                  </a:lnTo>
                  <a:lnTo>
                    <a:pt x="39017" y="35112"/>
                  </a:lnTo>
                  <a:cubicBezTo>
                    <a:pt x="39041" y="35112"/>
                    <a:pt x="39064" y="35112"/>
                    <a:pt x="39076" y="35088"/>
                  </a:cubicBezTo>
                  <a:close/>
                  <a:moveTo>
                    <a:pt x="31611" y="35088"/>
                  </a:moveTo>
                  <a:lnTo>
                    <a:pt x="31635" y="35124"/>
                  </a:lnTo>
                  <a:cubicBezTo>
                    <a:pt x="31623" y="35136"/>
                    <a:pt x="31599" y="35171"/>
                    <a:pt x="31564" y="35183"/>
                  </a:cubicBezTo>
                  <a:cubicBezTo>
                    <a:pt x="31575" y="35136"/>
                    <a:pt x="31599" y="35112"/>
                    <a:pt x="31611" y="35088"/>
                  </a:cubicBezTo>
                  <a:close/>
                  <a:moveTo>
                    <a:pt x="33266" y="35005"/>
                  </a:moveTo>
                  <a:cubicBezTo>
                    <a:pt x="33266" y="35017"/>
                    <a:pt x="33278" y="35052"/>
                    <a:pt x="33278" y="35064"/>
                  </a:cubicBezTo>
                  <a:lnTo>
                    <a:pt x="33278" y="35076"/>
                  </a:lnTo>
                  <a:cubicBezTo>
                    <a:pt x="33278" y="35088"/>
                    <a:pt x="33266" y="35124"/>
                    <a:pt x="33266" y="35148"/>
                  </a:cubicBezTo>
                  <a:cubicBezTo>
                    <a:pt x="33266" y="35171"/>
                    <a:pt x="33242" y="35183"/>
                    <a:pt x="33242" y="35195"/>
                  </a:cubicBezTo>
                  <a:cubicBezTo>
                    <a:pt x="33230" y="35171"/>
                    <a:pt x="33219" y="35124"/>
                    <a:pt x="33183" y="35088"/>
                  </a:cubicBezTo>
                  <a:cubicBezTo>
                    <a:pt x="33219" y="35064"/>
                    <a:pt x="33230" y="35029"/>
                    <a:pt x="33266" y="35005"/>
                  </a:cubicBezTo>
                  <a:close/>
                  <a:moveTo>
                    <a:pt x="39362" y="35029"/>
                  </a:moveTo>
                  <a:cubicBezTo>
                    <a:pt x="39374" y="35088"/>
                    <a:pt x="39362" y="35136"/>
                    <a:pt x="39362" y="35195"/>
                  </a:cubicBezTo>
                  <a:cubicBezTo>
                    <a:pt x="39338" y="35195"/>
                    <a:pt x="39303" y="35195"/>
                    <a:pt x="39279" y="35183"/>
                  </a:cubicBezTo>
                  <a:lnTo>
                    <a:pt x="39076" y="35183"/>
                  </a:lnTo>
                  <a:lnTo>
                    <a:pt x="39076" y="35160"/>
                  </a:lnTo>
                  <a:cubicBezTo>
                    <a:pt x="39100" y="35148"/>
                    <a:pt x="39100" y="35124"/>
                    <a:pt x="39112" y="35088"/>
                  </a:cubicBezTo>
                  <a:cubicBezTo>
                    <a:pt x="39195" y="35076"/>
                    <a:pt x="39243" y="35076"/>
                    <a:pt x="39243" y="35076"/>
                  </a:cubicBezTo>
                  <a:cubicBezTo>
                    <a:pt x="39243" y="35076"/>
                    <a:pt x="39195" y="35076"/>
                    <a:pt x="39112" y="35064"/>
                  </a:cubicBezTo>
                  <a:lnTo>
                    <a:pt x="39017" y="35064"/>
                  </a:lnTo>
                  <a:lnTo>
                    <a:pt x="39017" y="35029"/>
                  </a:lnTo>
                  <a:lnTo>
                    <a:pt x="39112" y="35029"/>
                  </a:lnTo>
                  <a:lnTo>
                    <a:pt x="39112" y="35064"/>
                  </a:lnTo>
                  <a:cubicBezTo>
                    <a:pt x="39112" y="35041"/>
                    <a:pt x="39112" y="35041"/>
                    <a:pt x="39124" y="35029"/>
                  </a:cubicBezTo>
                  <a:close/>
                  <a:moveTo>
                    <a:pt x="39469" y="35088"/>
                  </a:moveTo>
                  <a:lnTo>
                    <a:pt x="39469" y="35124"/>
                  </a:lnTo>
                  <a:cubicBezTo>
                    <a:pt x="39481" y="35148"/>
                    <a:pt x="39481" y="35183"/>
                    <a:pt x="39493" y="35207"/>
                  </a:cubicBezTo>
                  <a:cubicBezTo>
                    <a:pt x="39481" y="35207"/>
                    <a:pt x="39481" y="35207"/>
                    <a:pt x="39469" y="35195"/>
                  </a:cubicBezTo>
                  <a:lnTo>
                    <a:pt x="39434" y="35195"/>
                  </a:lnTo>
                  <a:cubicBezTo>
                    <a:pt x="39434" y="35171"/>
                    <a:pt x="39457" y="35124"/>
                    <a:pt x="39469" y="35088"/>
                  </a:cubicBezTo>
                  <a:close/>
                  <a:moveTo>
                    <a:pt x="28527" y="35195"/>
                  </a:moveTo>
                  <a:cubicBezTo>
                    <a:pt x="28516" y="35207"/>
                    <a:pt x="28516" y="35231"/>
                    <a:pt x="28516" y="35231"/>
                  </a:cubicBezTo>
                  <a:cubicBezTo>
                    <a:pt x="28516" y="35231"/>
                    <a:pt x="28527" y="35207"/>
                    <a:pt x="28527" y="35195"/>
                  </a:cubicBezTo>
                  <a:close/>
                  <a:moveTo>
                    <a:pt x="31206" y="34957"/>
                  </a:moveTo>
                  <a:lnTo>
                    <a:pt x="31230" y="34993"/>
                  </a:lnTo>
                  <a:cubicBezTo>
                    <a:pt x="31254" y="35052"/>
                    <a:pt x="31266" y="35112"/>
                    <a:pt x="31278" y="35148"/>
                  </a:cubicBezTo>
                  <a:cubicBezTo>
                    <a:pt x="31302" y="35183"/>
                    <a:pt x="31302" y="35195"/>
                    <a:pt x="31314" y="35231"/>
                  </a:cubicBezTo>
                  <a:cubicBezTo>
                    <a:pt x="31254" y="35148"/>
                    <a:pt x="31194" y="35076"/>
                    <a:pt x="31147" y="35005"/>
                  </a:cubicBezTo>
                  <a:cubicBezTo>
                    <a:pt x="31159" y="34993"/>
                    <a:pt x="31194" y="34969"/>
                    <a:pt x="31206" y="34957"/>
                  </a:cubicBezTo>
                  <a:close/>
                  <a:moveTo>
                    <a:pt x="37969" y="35112"/>
                  </a:moveTo>
                  <a:cubicBezTo>
                    <a:pt x="37993" y="35136"/>
                    <a:pt x="38005" y="35183"/>
                    <a:pt x="38029" y="35243"/>
                  </a:cubicBezTo>
                  <a:cubicBezTo>
                    <a:pt x="37993" y="35195"/>
                    <a:pt x="37981" y="35148"/>
                    <a:pt x="37945" y="35112"/>
                  </a:cubicBezTo>
                  <a:close/>
                  <a:moveTo>
                    <a:pt x="39550" y="35231"/>
                  </a:moveTo>
                  <a:cubicBezTo>
                    <a:pt x="39561" y="35239"/>
                    <a:pt x="39575" y="35243"/>
                    <a:pt x="39588" y="35243"/>
                  </a:cubicBezTo>
                  <a:cubicBezTo>
                    <a:pt x="39580" y="35235"/>
                    <a:pt x="39566" y="35232"/>
                    <a:pt x="39550" y="35231"/>
                  </a:cubicBezTo>
                  <a:close/>
                  <a:moveTo>
                    <a:pt x="25610" y="34767"/>
                  </a:moveTo>
                  <a:cubicBezTo>
                    <a:pt x="25599" y="34850"/>
                    <a:pt x="25563" y="34957"/>
                    <a:pt x="25551" y="35041"/>
                  </a:cubicBezTo>
                  <a:lnTo>
                    <a:pt x="25503" y="35219"/>
                  </a:lnTo>
                  <a:cubicBezTo>
                    <a:pt x="25479" y="35243"/>
                    <a:pt x="25468" y="35243"/>
                    <a:pt x="25444" y="35255"/>
                  </a:cubicBezTo>
                  <a:cubicBezTo>
                    <a:pt x="25468" y="35207"/>
                    <a:pt x="25479" y="35148"/>
                    <a:pt x="25503" y="35088"/>
                  </a:cubicBezTo>
                  <a:cubicBezTo>
                    <a:pt x="25551" y="34993"/>
                    <a:pt x="25587" y="34862"/>
                    <a:pt x="25610" y="34767"/>
                  </a:cubicBezTo>
                  <a:close/>
                  <a:moveTo>
                    <a:pt x="26789" y="35148"/>
                  </a:moveTo>
                  <a:lnTo>
                    <a:pt x="26742" y="35243"/>
                  </a:lnTo>
                  <a:cubicBezTo>
                    <a:pt x="26730" y="35243"/>
                    <a:pt x="26694" y="35255"/>
                    <a:pt x="26670" y="35255"/>
                  </a:cubicBezTo>
                  <a:cubicBezTo>
                    <a:pt x="26718" y="35231"/>
                    <a:pt x="26753" y="35183"/>
                    <a:pt x="26789" y="35148"/>
                  </a:cubicBezTo>
                  <a:close/>
                  <a:moveTo>
                    <a:pt x="28694" y="35005"/>
                  </a:moveTo>
                  <a:cubicBezTo>
                    <a:pt x="28706" y="35029"/>
                    <a:pt x="28706" y="35052"/>
                    <a:pt x="28718" y="35076"/>
                  </a:cubicBezTo>
                  <a:cubicBezTo>
                    <a:pt x="28742" y="35136"/>
                    <a:pt x="28766" y="35195"/>
                    <a:pt x="28777" y="35255"/>
                  </a:cubicBezTo>
                  <a:cubicBezTo>
                    <a:pt x="28766" y="35243"/>
                    <a:pt x="28766" y="35231"/>
                    <a:pt x="28754" y="35207"/>
                  </a:cubicBezTo>
                  <a:cubicBezTo>
                    <a:pt x="28718" y="35136"/>
                    <a:pt x="28694" y="35076"/>
                    <a:pt x="28694" y="35005"/>
                  </a:cubicBezTo>
                  <a:close/>
                  <a:moveTo>
                    <a:pt x="31314" y="35076"/>
                  </a:moveTo>
                  <a:cubicBezTo>
                    <a:pt x="31361" y="35124"/>
                    <a:pt x="31397" y="35148"/>
                    <a:pt x="31433" y="35195"/>
                  </a:cubicBezTo>
                  <a:cubicBezTo>
                    <a:pt x="31397" y="35207"/>
                    <a:pt x="31385" y="35243"/>
                    <a:pt x="31361" y="35255"/>
                  </a:cubicBezTo>
                  <a:cubicBezTo>
                    <a:pt x="31337" y="35207"/>
                    <a:pt x="31337" y="35183"/>
                    <a:pt x="31325" y="35136"/>
                  </a:cubicBezTo>
                  <a:cubicBezTo>
                    <a:pt x="31325" y="35124"/>
                    <a:pt x="31314" y="35112"/>
                    <a:pt x="31314" y="35076"/>
                  </a:cubicBezTo>
                  <a:close/>
                  <a:moveTo>
                    <a:pt x="26670" y="35255"/>
                  </a:moveTo>
                  <a:cubicBezTo>
                    <a:pt x="26670" y="35267"/>
                    <a:pt x="26670" y="35267"/>
                    <a:pt x="26658" y="35267"/>
                  </a:cubicBezTo>
                  <a:cubicBezTo>
                    <a:pt x="26670" y="35267"/>
                    <a:pt x="26670" y="35255"/>
                    <a:pt x="26670" y="35255"/>
                  </a:cubicBezTo>
                  <a:close/>
                  <a:moveTo>
                    <a:pt x="26325" y="35183"/>
                  </a:moveTo>
                  <a:lnTo>
                    <a:pt x="26313" y="35195"/>
                  </a:lnTo>
                  <a:lnTo>
                    <a:pt x="26194" y="35195"/>
                  </a:lnTo>
                  <a:cubicBezTo>
                    <a:pt x="26122" y="35207"/>
                    <a:pt x="26039" y="35231"/>
                    <a:pt x="25968" y="35231"/>
                  </a:cubicBezTo>
                  <a:cubicBezTo>
                    <a:pt x="25896" y="35243"/>
                    <a:pt x="25801" y="35255"/>
                    <a:pt x="25718" y="35267"/>
                  </a:cubicBezTo>
                  <a:cubicBezTo>
                    <a:pt x="25682" y="35267"/>
                    <a:pt x="25670" y="35291"/>
                    <a:pt x="25646" y="35291"/>
                  </a:cubicBezTo>
                  <a:cubicBezTo>
                    <a:pt x="25646" y="35267"/>
                    <a:pt x="25658" y="35267"/>
                    <a:pt x="25658" y="35255"/>
                  </a:cubicBezTo>
                  <a:cubicBezTo>
                    <a:pt x="25706" y="35243"/>
                    <a:pt x="25741" y="35243"/>
                    <a:pt x="25777" y="35231"/>
                  </a:cubicBezTo>
                  <a:cubicBezTo>
                    <a:pt x="25837" y="35207"/>
                    <a:pt x="25884" y="35207"/>
                    <a:pt x="25944" y="35195"/>
                  </a:cubicBezTo>
                  <a:cubicBezTo>
                    <a:pt x="26003" y="35183"/>
                    <a:pt x="26039" y="35183"/>
                    <a:pt x="26099" y="35183"/>
                  </a:cubicBezTo>
                  <a:close/>
                  <a:moveTo>
                    <a:pt x="37159" y="35231"/>
                  </a:moveTo>
                  <a:cubicBezTo>
                    <a:pt x="37171" y="35243"/>
                    <a:pt x="37195" y="35267"/>
                    <a:pt x="37195" y="35291"/>
                  </a:cubicBezTo>
                  <a:cubicBezTo>
                    <a:pt x="37195" y="35291"/>
                    <a:pt x="37171" y="35291"/>
                    <a:pt x="37171" y="35267"/>
                  </a:cubicBezTo>
                  <a:cubicBezTo>
                    <a:pt x="37159" y="35255"/>
                    <a:pt x="37136" y="35255"/>
                    <a:pt x="37100" y="35243"/>
                  </a:cubicBezTo>
                  <a:cubicBezTo>
                    <a:pt x="37112" y="35243"/>
                    <a:pt x="37148" y="35231"/>
                    <a:pt x="37159" y="35231"/>
                  </a:cubicBezTo>
                  <a:close/>
                  <a:moveTo>
                    <a:pt x="29825" y="35231"/>
                  </a:moveTo>
                  <a:lnTo>
                    <a:pt x="29849" y="35255"/>
                  </a:lnTo>
                  <a:cubicBezTo>
                    <a:pt x="29837" y="35267"/>
                    <a:pt x="29837" y="35291"/>
                    <a:pt x="29825" y="35302"/>
                  </a:cubicBezTo>
                  <a:lnTo>
                    <a:pt x="29825" y="35231"/>
                  </a:lnTo>
                  <a:close/>
                  <a:moveTo>
                    <a:pt x="33302" y="35124"/>
                  </a:moveTo>
                  <a:lnTo>
                    <a:pt x="33302" y="35302"/>
                  </a:lnTo>
                  <a:cubicBezTo>
                    <a:pt x="33278" y="35267"/>
                    <a:pt x="33266" y="35243"/>
                    <a:pt x="33266" y="35207"/>
                  </a:cubicBezTo>
                  <a:cubicBezTo>
                    <a:pt x="33278" y="35195"/>
                    <a:pt x="33278" y="35183"/>
                    <a:pt x="33290" y="35148"/>
                  </a:cubicBezTo>
                  <a:cubicBezTo>
                    <a:pt x="33290" y="35136"/>
                    <a:pt x="33302" y="35136"/>
                    <a:pt x="33302" y="35124"/>
                  </a:cubicBezTo>
                  <a:close/>
                  <a:moveTo>
                    <a:pt x="26992" y="35207"/>
                  </a:moveTo>
                  <a:cubicBezTo>
                    <a:pt x="26992" y="35231"/>
                    <a:pt x="26980" y="35255"/>
                    <a:pt x="26980" y="35267"/>
                  </a:cubicBezTo>
                  <a:cubicBezTo>
                    <a:pt x="26968" y="35291"/>
                    <a:pt x="26968" y="35302"/>
                    <a:pt x="26956" y="35314"/>
                  </a:cubicBezTo>
                  <a:lnTo>
                    <a:pt x="26956" y="35255"/>
                  </a:lnTo>
                  <a:lnTo>
                    <a:pt x="26956" y="35231"/>
                  </a:lnTo>
                  <a:cubicBezTo>
                    <a:pt x="26956" y="35207"/>
                    <a:pt x="26980" y="35207"/>
                    <a:pt x="26992" y="35207"/>
                  </a:cubicBezTo>
                  <a:close/>
                  <a:moveTo>
                    <a:pt x="25479" y="35314"/>
                  </a:moveTo>
                  <a:cubicBezTo>
                    <a:pt x="25479" y="35326"/>
                    <a:pt x="25468" y="35326"/>
                    <a:pt x="25468" y="35350"/>
                  </a:cubicBezTo>
                  <a:cubicBezTo>
                    <a:pt x="25456" y="35338"/>
                    <a:pt x="25444" y="35332"/>
                    <a:pt x="25433" y="35332"/>
                  </a:cubicBezTo>
                  <a:cubicBezTo>
                    <a:pt x="25430" y="35332"/>
                    <a:pt x="25428" y="35333"/>
                    <a:pt x="25425" y="35334"/>
                  </a:cubicBezTo>
                  <a:lnTo>
                    <a:pt x="25425" y="35334"/>
                  </a:lnTo>
                  <a:cubicBezTo>
                    <a:pt x="25439" y="35321"/>
                    <a:pt x="25450" y="35314"/>
                    <a:pt x="25468" y="35314"/>
                  </a:cubicBezTo>
                  <a:close/>
                  <a:moveTo>
                    <a:pt x="33576" y="35243"/>
                  </a:moveTo>
                  <a:lnTo>
                    <a:pt x="33576" y="35243"/>
                  </a:lnTo>
                  <a:cubicBezTo>
                    <a:pt x="33588" y="35267"/>
                    <a:pt x="33600" y="35291"/>
                    <a:pt x="33600" y="35314"/>
                  </a:cubicBezTo>
                  <a:cubicBezTo>
                    <a:pt x="33623" y="35326"/>
                    <a:pt x="33623" y="35350"/>
                    <a:pt x="33623" y="35350"/>
                  </a:cubicBezTo>
                  <a:cubicBezTo>
                    <a:pt x="33600" y="35350"/>
                    <a:pt x="33600" y="35314"/>
                    <a:pt x="33588" y="35302"/>
                  </a:cubicBezTo>
                  <a:cubicBezTo>
                    <a:pt x="33588" y="35291"/>
                    <a:pt x="33576" y="35255"/>
                    <a:pt x="33576" y="35243"/>
                  </a:cubicBezTo>
                  <a:close/>
                  <a:moveTo>
                    <a:pt x="38957" y="35267"/>
                  </a:moveTo>
                  <a:cubicBezTo>
                    <a:pt x="38957" y="35302"/>
                    <a:pt x="38981" y="35326"/>
                    <a:pt x="38981" y="35350"/>
                  </a:cubicBezTo>
                  <a:cubicBezTo>
                    <a:pt x="38945" y="35350"/>
                    <a:pt x="38898" y="35350"/>
                    <a:pt x="38874" y="35326"/>
                  </a:cubicBezTo>
                  <a:lnTo>
                    <a:pt x="38755" y="35326"/>
                  </a:lnTo>
                  <a:lnTo>
                    <a:pt x="38719" y="35302"/>
                  </a:lnTo>
                  <a:cubicBezTo>
                    <a:pt x="38803" y="35291"/>
                    <a:pt x="38874" y="35291"/>
                    <a:pt x="38957" y="35267"/>
                  </a:cubicBezTo>
                  <a:close/>
                  <a:moveTo>
                    <a:pt x="39019" y="35317"/>
                  </a:moveTo>
                  <a:cubicBezTo>
                    <a:pt x="39018" y="35318"/>
                    <a:pt x="39018" y="35320"/>
                    <a:pt x="39017" y="35321"/>
                  </a:cubicBezTo>
                  <a:lnTo>
                    <a:pt x="39017" y="35321"/>
                  </a:lnTo>
                  <a:lnTo>
                    <a:pt x="39017" y="35350"/>
                  </a:lnTo>
                  <a:cubicBezTo>
                    <a:pt x="39017" y="35339"/>
                    <a:pt x="39017" y="35329"/>
                    <a:pt x="39019" y="35317"/>
                  </a:cubicBezTo>
                  <a:close/>
                  <a:moveTo>
                    <a:pt x="30779" y="35363"/>
                  </a:moveTo>
                  <a:lnTo>
                    <a:pt x="30790" y="35374"/>
                  </a:lnTo>
                  <a:lnTo>
                    <a:pt x="30790" y="35374"/>
                  </a:lnTo>
                  <a:lnTo>
                    <a:pt x="30779" y="35363"/>
                  </a:lnTo>
                  <a:close/>
                  <a:moveTo>
                    <a:pt x="29420" y="34886"/>
                  </a:moveTo>
                  <a:cubicBezTo>
                    <a:pt x="29492" y="35017"/>
                    <a:pt x="29575" y="35171"/>
                    <a:pt x="29647" y="35302"/>
                  </a:cubicBezTo>
                  <a:cubicBezTo>
                    <a:pt x="29611" y="35350"/>
                    <a:pt x="29587" y="35374"/>
                    <a:pt x="29551" y="35410"/>
                  </a:cubicBezTo>
                  <a:cubicBezTo>
                    <a:pt x="29551" y="35386"/>
                    <a:pt x="29539" y="35362"/>
                    <a:pt x="29539" y="35350"/>
                  </a:cubicBezTo>
                  <a:lnTo>
                    <a:pt x="29409" y="34993"/>
                  </a:lnTo>
                  <a:cubicBezTo>
                    <a:pt x="29409" y="34957"/>
                    <a:pt x="29420" y="34933"/>
                    <a:pt x="29420" y="34886"/>
                  </a:cubicBezTo>
                  <a:close/>
                  <a:moveTo>
                    <a:pt x="36493" y="35350"/>
                  </a:moveTo>
                  <a:cubicBezTo>
                    <a:pt x="36540" y="35362"/>
                    <a:pt x="36552" y="35386"/>
                    <a:pt x="36564" y="35410"/>
                  </a:cubicBezTo>
                  <a:lnTo>
                    <a:pt x="36433" y="35410"/>
                  </a:lnTo>
                  <a:cubicBezTo>
                    <a:pt x="36421" y="35386"/>
                    <a:pt x="36397" y="35374"/>
                    <a:pt x="36386" y="35374"/>
                  </a:cubicBezTo>
                  <a:cubicBezTo>
                    <a:pt x="36421" y="35362"/>
                    <a:pt x="36457" y="35362"/>
                    <a:pt x="36493" y="35350"/>
                  </a:cubicBezTo>
                  <a:close/>
                  <a:moveTo>
                    <a:pt x="39541" y="35362"/>
                  </a:moveTo>
                  <a:lnTo>
                    <a:pt x="39541" y="35362"/>
                  </a:lnTo>
                  <a:cubicBezTo>
                    <a:pt x="39541" y="35376"/>
                    <a:pt x="39545" y="35395"/>
                    <a:pt x="39554" y="35410"/>
                  </a:cubicBezTo>
                  <a:lnTo>
                    <a:pt x="39554" y="35410"/>
                  </a:lnTo>
                  <a:cubicBezTo>
                    <a:pt x="39550" y="35400"/>
                    <a:pt x="39547" y="35385"/>
                    <a:pt x="39541" y="35362"/>
                  </a:cubicBezTo>
                  <a:close/>
                  <a:moveTo>
                    <a:pt x="29123" y="34850"/>
                  </a:moveTo>
                  <a:cubicBezTo>
                    <a:pt x="29182" y="34957"/>
                    <a:pt x="29242" y="35076"/>
                    <a:pt x="29301" y="35195"/>
                  </a:cubicBezTo>
                  <a:cubicBezTo>
                    <a:pt x="29301" y="35267"/>
                    <a:pt x="29289" y="35350"/>
                    <a:pt x="29289" y="35422"/>
                  </a:cubicBezTo>
                  <a:cubicBezTo>
                    <a:pt x="29266" y="35386"/>
                    <a:pt x="29242" y="35362"/>
                    <a:pt x="29230" y="35326"/>
                  </a:cubicBezTo>
                  <a:cubicBezTo>
                    <a:pt x="29182" y="35255"/>
                    <a:pt x="29135" y="35183"/>
                    <a:pt x="29111" y="35124"/>
                  </a:cubicBezTo>
                  <a:cubicBezTo>
                    <a:pt x="29087" y="35088"/>
                    <a:pt x="29075" y="35064"/>
                    <a:pt x="29063" y="35052"/>
                  </a:cubicBezTo>
                  <a:cubicBezTo>
                    <a:pt x="29075" y="34957"/>
                    <a:pt x="29111" y="34910"/>
                    <a:pt x="29123" y="34850"/>
                  </a:cubicBezTo>
                  <a:close/>
                  <a:moveTo>
                    <a:pt x="32195" y="35350"/>
                  </a:moveTo>
                  <a:lnTo>
                    <a:pt x="32195" y="35350"/>
                  </a:lnTo>
                  <a:cubicBezTo>
                    <a:pt x="32171" y="35374"/>
                    <a:pt x="32147" y="35410"/>
                    <a:pt x="32111" y="35422"/>
                  </a:cubicBezTo>
                  <a:cubicBezTo>
                    <a:pt x="32099" y="35410"/>
                    <a:pt x="32087" y="35386"/>
                    <a:pt x="32052" y="35374"/>
                  </a:cubicBezTo>
                  <a:cubicBezTo>
                    <a:pt x="32099" y="35362"/>
                    <a:pt x="32147" y="35362"/>
                    <a:pt x="32195" y="35350"/>
                  </a:cubicBezTo>
                  <a:close/>
                  <a:moveTo>
                    <a:pt x="36874" y="35255"/>
                  </a:moveTo>
                  <a:lnTo>
                    <a:pt x="36921" y="35350"/>
                  </a:lnTo>
                  <a:cubicBezTo>
                    <a:pt x="36933" y="35374"/>
                    <a:pt x="36933" y="35386"/>
                    <a:pt x="36957" y="35422"/>
                  </a:cubicBezTo>
                  <a:cubicBezTo>
                    <a:pt x="36898" y="35422"/>
                    <a:pt x="36838" y="35410"/>
                    <a:pt x="36778" y="35410"/>
                  </a:cubicBezTo>
                  <a:cubicBezTo>
                    <a:pt x="36749" y="35416"/>
                    <a:pt x="36719" y="35419"/>
                    <a:pt x="36691" y="35419"/>
                  </a:cubicBezTo>
                  <a:cubicBezTo>
                    <a:pt x="36662" y="35419"/>
                    <a:pt x="36636" y="35416"/>
                    <a:pt x="36612" y="35410"/>
                  </a:cubicBezTo>
                  <a:cubicBezTo>
                    <a:pt x="36600" y="35374"/>
                    <a:pt x="36564" y="35362"/>
                    <a:pt x="36540" y="35326"/>
                  </a:cubicBezTo>
                  <a:cubicBezTo>
                    <a:pt x="36612" y="35314"/>
                    <a:pt x="36695" y="35302"/>
                    <a:pt x="36790" y="35267"/>
                  </a:cubicBezTo>
                  <a:lnTo>
                    <a:pt x="36802" y="35267"/>
                  </a:lnTo>
                  <a:cubicBezTo>
                    <a:pt x="36838" y="35267"/>
                    <a:pt x="36862" y="35267"/>
                    <a:pt x="36874" y="35255"/>
                  </a:cubicBezTo>
                  <a:close/>
                  <a:moveTo>
                    <a:pt x="25646" y="35362"/>
                  </a:moveTo>
                  <a:cubicBezTo>
                    <a:pt x="25658" y="35374"/>
                    <a:pt x="25682" y="35374"/>
                    <a:pt x="25729" y="35374"/>
                  </a:cubicBezTo>
                  <a:cubicBezTo>
                    <a:pt x="25776" y="35374"/>
                    <a:pt x="25832" y="35374"/>
                    <a:pt x="25885" y="35371"/>
                  </a:cubicBezTo>
                  <a:lnTo>
                    <a:pt x="25885" y="35371"/>
                  </a:lnTo>
                  <a:cubicBezTo>
                    <a:pt x="25873" y="35372"/>
                    <a:pt x="25861" y="35374"/>
                    <a:pt x="25849" y="35374"/>
                  </a:cubicBezTo>
                  <a:cubicBezTo>
                    <a:pt x="25801" y="35386"/>
                    <a:pt x="25777" y="35386"/>
                    <a:pt x="25729" y="35410"/>
                  </a:cubicBezTo>
                  <a:cubicBezTo>
                    <a:pt x="25682" y="35422"/>
                    <a:pt x="25658" y="35433"/>
                    <a:pt x="25610" y="35433"/>
                  </a:cubicBezTo>
                  <a:cubicBezTo>
                    <a:pt x="25622" y="35410"/>
                    <a:pt x="25622" y="35386"/>
                    <a:pt x="25646" y="35362"/>
                  </a:cubicBezTo>
                  <a:close/>
                  <a:moveTo>
                    <a:pt x="30873" y="35064"/>
                  </a:moveTo>
                  <a:cubicBezTo>
                    <a:pt x="30968" y="35171"/>
                    <a:pt x="31075" y="35291"/>
                    <a:pt x="31194" y="35433"/>
                  </a:cubicBezTo>
                  <a:cubicBezTo>
                    <a:pt x="31135" y="35386"/>
                    <a:pt x="31087" y="35350"/>
                    <a:pt x="31028" y="35291"/>
                  </a:cubicBezTo>
                  <a:cubicBezTo>
                    <a:pt x="30968" y="35195"/>
                    <a:pt x="30921" y="35124"/>
                    <a:pt x="30873" y="35064"/>
                  </a:cubicBezTo>
                  <a:close/>
                  <a:moveTo>
                    <a:pt x="39338" y="35267"/>
                  </a:moveTo>
                  <a:cubicBezTo>
                    <a:pt x="39315" y="35326"/>
                    <a:pt x="39315" y="35374"/>
                    <a:pt x="39303" y="35433"/>
                  </a:cubicBezTo>
                  <a:cubicBezTo>
                    <a:pt x="39255" y="35386"/>
                    <a:pt x="39219" y="35374"/>
                    <a:pt x="39160" y="35374"/>
                  </a:cubicBezTo>
                  <a:cubicBezTo>
                    <a:pt x="39112" y="35374"/>
                    <a:pt x="39053" y="35362"/>
                    <a:pt x="39005" y="35362"/>
                  </a:cubicBezTo>
                  <a:cubicBezTo>
                    <a:pt x="39005" y="35348"/>
                    <a:pt x="39009" y="35334"/>
                    <a:pt x="39017" y="35321"/>
                  </a:cubicBezTo>
                  <a:lnTo>
                    <a:pt x="39017" y="35321"/>
                  </a:lnTo>
                  <a:lnTo>
                    <a:pt x="39017" y="35267"/>
                  </a:lnTo>
                  <a:lnTo>
                    <a:pt x="39041" y="35267"/>
                  </a:lnTo>
                  <a:cubicBezTo>
                    <a:pt x="39027" y="35287"/>
                    <a:pt x="39022" y="35303"/>
                    <a:pt x="39019" y="35317"/>
                  </a:cubicBezTo>
                  <a:lnTo>
                    <a:pt x="39019" y="35317"/>
                  </a:lnTo>
                  <a:cubicBezTo>
                    <a:pt x="39025" y="35308"/>
                    <a:pt x="39032" y="35299"/>
                    <a:pt x="39041" y="35291"/>
                  </a:cubicBezTo>
                  <a:lnTo>
                    <a:pt x="39064" y="35291"/>
                  </a:lnTo>
                  <a:cubicBezTo>
                    <a:pt x="39088" y="35291"/>
                    <a:pt x="39136" y="35267"/>
                    <a:pt x="39172" y="35267"/>
                  </a:cubicBezTo>
                  <a:close/>
                  <a:moveTo>
                    <a:pt x="39554" y="35410"/>
                  </a:moveTo>
                  <a:cubicBezTo>
                    <a:pt x="39558" y="35421"/>
                    <a:pt x="39564" y="35427"/>
                    <a:pt x="39576" y="35433"/>
                  </a:cubicBezTo>
                  <a:cubicBezTo>
                    <a:pt x="39567" y="35429"/>
                    <a:pt x="39560" y="35420"/>
                    <a:pt x="39554" y="35410"/>
                  </a:cubicBezTo>
                  <a:close/>
                  <a:moveTo>
                    <a:pt x="36957" y="35291"/>
                  </a:moveTo>
                  <a:cubicBezTo>
                    <a:pt x="37017" y="35302"/>
                    <a:pt x="37088" y="35326"/>
                    <a:pt x="37148" y="35350"/>
                  </a:cubicBezTo>
                  <a:lnTo>
                    <a:pt x="37279" y="35386"/>
                  </a:lnTo>
                  <a:cubicBezTo>
                    <a:pt x="37279" y="35410"/>
                    <a:pt x="37290" y="35410"/>
                    <a:pt x="37290" y="35422"/>
                  </a:cubicBezTo>
                  <a:cubicBezTo>
                    <a:pt x="37314" y="35433"/>
                    <a:pt x="37314" y="35445"/>
                    <a:pt x="37326" y="35469"/>
                  </a:cubicBezTo>
                  <a:cubicBezTo>
                    <a:pt x="37290" y="35469"/>
                    <a:pt x="37255" y="35445"/>
                    <a:pt x="37219" y="35445"/>
                  </a:cubicBezTo>
                  <a:cubicBezTo>
                    <a:pt x="37148" y="35433"/>
                    <a:pt x="37088" y="35433"/>
                    <a:pt x="37017" y="35433"/>
                  </a:cubicBezTo>
                  <a:cubicBezTo>
                    <a:pt x="36993" y="35410"/>
                    <a:pt x="36981" y="35374"/>
                    <a:pt x="36981" y="35326"/>
                  </a:cubicBezTo>
                  <a:cubicBezTo>
                    <a:pt x="36969" y="35314"/>
                    <a:pt x="36969" y="35302"/>
                    <a:pt x="36957" y="35291"/>
                  </a:cubicBezTo>
                  <a:close/>
                  <a:moveTo>
                    <a:pt x="31397" y="35469"/>
                  </a:moveTo>
                  <a:lnTo>
                    <a:pt x="31385" y="35481"/>
                  </a:lnTo>
                  <a:cubicBezTo>
                    <a:pt x="31373" y="35481"/>
                    <a:pt x="31385" y="35469"/>
                    <a:pt x="31397" y="35469"/>
                  </a:cubicBezTo>
                  <a:close/>
                  <a:moveTo>
                    <a:pt x="37493" y="35160"/>
                  </a:moveTo>
                  <a:cubicBezTo>
                    <a:pt x="37493" y="35183"/>
                    <a:pt x="37505" y="35207"/>
                    <a:pt x="37505" y="35219"/>
                  </a:cubicBezTo>
                  <a:cubicBezTo>
                    <a:pt x="37517" y="35291"/>
                    <a:pt x="37552" y="35362"/>
                    <a:pt x="37564" y="35422"/>
                  </a:cubicBezTo>
                  <a:cubicBezTo>
                    <a:pt x="37564" y="35445"/>
                    <a:pt x="37576" y="35469"/>
                    <a:pt x="37576" y="35481"/>
                  </a:cubicBezTo>
                  <a:cubicBezTo>
                    <a:pt x="37564" y="35481"/>
                    <a:pt x="37564" y="35457"/>
                    <a:pt x="37552" y="35457"/>
                  </a:cubicBezTo>
                  <a:cubicBezTo>
                    <a:pt x="37505" y="35433"/>
                    <a:pt x="37445" y="35410"/>
                    <a:pt x="37386" y="35374"/>
                  </a:cubicBezTo>
                  <a:cubicBezTo>
                    <a:pt x="37374" y="35374"/>
                    <a:pt x="37350" y="35362"/>
                    <a:pt x="37350" y="35362"/>
                  </a:cubicBezTo>
                  <a:cubicBezTo>
                    <a:pt x="37338" y="35326"/>
                    <a:pt x="37326" y="35302"/>
                    <a:pt x="37314" y="35279"/>
                  </a:cubicBezTo>
                  <a:cubicBezTo>
                    <a:pt x="37290" y="35255"/>
                    <a:pt x="37279" y="35243"/>
                    <a:pt x="37267" y="35207"/>
                  </a:cubicBezTo>
                  <a:cubicBezTo>
                    <a:pt x="37290" y="35195"/>
                    <a:pt x="37326" y="35195"/>
                    <a:pt x="37350" y="35183"/>
                  </a:cubicBezTo>
                  <a:cubicBezTo>
                    <a:pt x="37398" y="35183"/>
                    <a:pt x="37445" y="35160"/>
                    <a:pt x="37493" y="35160"/>
                  </a:cubicBezTo>
                  <a:close/>
                  <a:moveTo>
                    <a:pt x="37386" y="35433"/>
                  </a:moveTo>
                  <a:lnTo>
                    <a:pt x="37386" y="35433"/>
                  </a:lnTo>
                  <a:cubicBezTo>
                    <a:pt x="37433" y="35469"/>
                    <a:pt x="37457" y="35481"/>
                    <a:pt x="37505" y="35493"/>
                  </a:cubicBezTo>
                  <a:cubicBezTo>
                    <a:pt x="37469" y="35493"/>
                    <a:pt x="37433" y="35481"/>
                    <a:pt x="37398" y="35481"/>
                  </a:cubicBezTo>
                  <a:cubicBezTo>
                    <a:pt x="37398" y="35457"/>
                    <a:pt x="37386" y="35445"/>
                    <a:pt x="37386" y="35433"/>
                  </a:cubicBezTo>
                  <a:close/>
                  <a:moveTo>
                    <a:pt x="37695" y="35136"/>
                  </a:moveTo>
                  <a:cubicBezTo>
                    <a:pt x="37743" y="35183"/>
                    <a:pt x="37767" y="35243"/>
                    <a:pt x="37791" y="35302"/>
                  </a:cubicBezTo>
                  <a:cubicBezTo>
                    <a:pt x="37802" y="35326"/>
                    <a:pt x="37814" y="35374"/>
                    <a:pt x="37814" y="35410"/>
                  </a:cubicBezTo>
                  <a:cubicBezTo>
                    <a:pt x="37826" y="35433"/>
                    <a:pt x="37826" y="35457"/>
                    <a:pt x="37826" y="35493"/>
                  </a:cubicBezTo>
                  <a:cubicBezTo>
                    <a:pt x="37802" y="35445"/>
                    <a:pt x="37767" y="35386"/>
                    <a:pt x="37743" y="35350"/>
                  </a:cubicBezTo>
                  <a:cubicBezTo>
                    <a:pt x="37707" y="35267"/>
                    <a:pt x="37683" y="35207"/>
                    <a:pt x="37648" y="35136"/>
                  </a:cubicBezTo>
                  <a:close/>
                  <a:moveTo>
                    <a:pt x="38981" y="35493"/>
                  </a:moveTo>
                  <a:lnTo>
                    <a:pt x="38981" y="35505"/>
                  </a:lnTo>
                  <a:lnTo>
                    <a:pt x="38934" y="35505"/>
                  </a:lnTo>
                  <a:lnTo>
                    <a:pt x="38922" y="35493"/>
                  </a:lnTo>
                  <a:close/>
                  <a:moveTo>
                    <a:pt x="25444" y="35433"/>
                  </a:moveTo>
                  <a:cubicBezTo>
                    <a:pt x="25444" y="35445"/>
                    <a:pt x="25444" y="35481"/>
                    <a:pt x="25432" y="35505"/>
                  </a:cubicBezTo>
                  <a:cubicBezTo>
                    <a:pt x="25420" y="35505"/>
                    <a:pt x="25408" y="35529"/>
                    <a:pt x="25372" y="35529"/>
                  </a:cubicBezTo>
                  <a:cubicBezTo>
                    <a:pt x="25384" y="35493"/>
                    <a:pt x="25420" y="35469"/>
                    <a:pt x="25444" y="35433"/>
                  </a:cubicBezTo>
                  <a:close/>
                  <a:moveTo>
                    <a:pt x="26694" y="35302"/>
                  </a:moveTo>
                  <a:cubicBezTo>
                    <a:pt x="26682" y="35350"/>
                    <a:pt x="26658" y="35386"/>
                    <a:pt x="26622" y="35422"/>
                  </a:cubicBezTo>
                  <a:cubicBezTo>
                    <a:pt x="26599" y="35445"/>
                    <a:pt x="26575" y="35481"/>
                    <a:pt x="26551" y="35505"/>
                  </a:cubicBezTo>
                  <a:lnTo>
                    <a:pt x="26539" y="35529"/>
                  </a:lnTo>
                  <a:cubicBezTo>
                    <a:pt x="26563" y="35481"/>
                    <a:pt x="26575" y="35433"/>
                    <a:pt x="26587" y="35410"/>
                  </a:cubicBezTo>
                  <a:lnTo>
                    <a:pt x="26634" y="35314"/>
                  </a:lnTo>
                  <a:cubicBezTo>
                    <a:pt x="26658" y="35314"/>
                    <a:pt x="26670" y="35302"/>
                    <a:pt x="26682" y="35302"/>
                  </a:cubicBezTo>
                  <a:close/>
                  <a:moveTo>
                    <a:pt x="35409" y="35481"/>
                  </a:moveTo>
                  <a:cubicBezTo>
                    <a:pt x="35421" y="35493"/>
                    <a:pt x="35421" y="35493"/>
                    <a:pt x="35421" y="35505"/>
                  </a:cubicBezTo>
                  <a:lnTo>
                    <a:pt x="35421" y="35529"/>
                  </a:lnTo>
                  <a:cubicBezTo>
                    <a:pt x="35421" y="35505"/>
                    <a:pt x="35409" y="35493"/>
                    <a:pt x="35409" y="35481"/>
                  </a:cubicBezTo>
                  <a:close/>
                  <a:moveTo>
                    <a:pt x="30659" y="35064"/>
                  </a:moveTo>
                  <a:cubicBezTo>
                    <a:pt x="30671" y="35088"/>
                    <a:pt x="30706" y="35124"/>
                    <a:pt x="30730" y="35148"/>
                  </a:cubicBezTo>
                  <a:cubicBezTo>
                    <a:pt x="30825" y="35243"/>
                    <a:pt x="30921" y="35374"/>
                    <a:pt x="31028" y="35505"/>
                  </a:cubicBezTo>
                  <a:cubicBezTo>
                    <a:pt x="31004" y="35529"/>
                    <a:pt x="30980" y="35529"/>
                    <a:pt x="30956" y="35529"/>
                  </a:cubicBezTo>
                  <a:cubicBezTo>
                    <a:pt x="30944" y="35529"/>
                    <a:pt x="30944" y="35529"/>
                    <a:pt x="30921" y="35541"/>
                  </a:cubicBezTo>
                  <a:lnTo>
                    <a:pt x="30897" y="35505"/>
                  </a:lnTo>
                  <a:cubicBezTo>
                    <a:pt x="30849" y="35469"/>
                    <a:pt x="30825" y="35422"/>
                    <a:pt x="30790" y="35374"/>
                  </a:cubicBezTo>
                  <a:lnTo>
                    <a:pt x="30790" y="35374"/>
                  </a:lnTo>
                  <a:lnTo>
                    <a:pt x="30825" y="35410"/>
                  </a:lnTo>
                  <a:cubicBezTo>
                    <a:pt x="30861" y="35445"/>
                    <a:pt x="30897" y="35469"/>
                    <a:pt x="30897" y="35469"/>
                  </a:cubicBezTo>
                  <a:lnTo>
                    <a:pt x="30825" y="35386"/>
                  </a:lnTo>
                  <a:cubicBezTo>
                    <a:pt x="30778" y="35350"/>
                    <a:pt x="30730" y="35291"/>
                    <a:pt x="30659" y="35207"/>
                  </a:cubicBezTo>
                  <a:lnTo>
                    <a:pt x="30611" y="35124"/>
                  </a:lnTo>
                  <a:cubicBezTo>
                    <a:pt x="30623" y="35112"/>
                    <a:pt x="30647" y="35076"/>
                    <a:pt x="30659" y="35064"/>
                  </a:cubicBezTo>
                  <a:close/>
                  <a:moveTo>
                    <a:pt x="37564" y="35243"/>
                  </a:moveTo>
                  <a:cubicBezTo>
                    <a:pt x="37636" y="35350"/>
                    <a:pt x="37695" y="35445"/>
                    <a:pt x="37767" y="35541"/>
                  </a:cubicBezTo>
                  <a:cubicBezTo>
                    <a:pt x="37743" y="35541"/>
                    <a:pt x="37695" y="35529"/>
                    <a:pt x="37671" y="35529"/>
                  </a:cubicBezTo>
                  <a:cubicBezTo>
                    <a:pt x="37648" y="35529"/>
                    <a:pt x="37636" y="35529"/>
                    <a:pt x="37624" y="35505"/>
                  </a:cubicBezTo>
                  <a:cubicBezTo>
                    <a:pt x="37612" y="35505"/>
                    <a:pt x="37612" y="35493"/>
                    <a:pt x="37588" y="35493"/>
                  </a:cubicBezTo>
                  <a:lnTo>
                    <a:pt x="37588" y="35398"/>
                  </a:lnTo>
                  <a:cubicBezTo>
                    <a:pt x="37588" y="35362"/>
                    <a:pt x="37576" y="35302"/>
                    <a:pt x="37564" y="35243"/>
                  </a:cubicBezTo>
                  <a:close/>
                  <a:moveTo>
                    <a:pt x="39148" y="35493"/>
                  </a:moveTo>
                  <a:cubicBezTo>
                    <a:pt x="39195" y="35493"/>
                    <a:pt x="39243" y="35505"/>
                    <a:pt x="39303" y="35505"/>
                  </a:cubicBezTo>
                  <a:lnTo>
                    <a:pt x="39303" y="35541"/>
                  </a:lnTo>
                  <a:lnTo>
                    <a:pt x="39291" y="35541"/>
                  </a:lnTo>
                  <a:cubicBezTo>
                    <a:pt x="39207" y="35529"/>
                    <a:pt x="39136" y="35529"/>
                    <a:pt x="39064" y="35505"/>
                  </a:cubicBezTo>
                  <a:lnTo>
                    <a:pt x="39017" y="35505"/>
                  </a:lnTo>
                  <a:lnTo>
                    <a:pt x="39017" y="35493"/>
                  </a:lnTo>
                  <a:close/>
                  <a:moveTo>
                    <a:pt x="26896" y="35267"/>
                  </a:moveTo>
                  <a:cubicBezTo>
                    <a:pt x="26896" y="35302"/>
                    <a:pt x="26896" y="35314"/>
                    <a:pt x="26908" y="35350"/>
                  </a:cubicBezTo>
                  <a:lnTo>
                    <a:pt x="26861" y="35386"/>
                  </a:lnTo>
                  <a:cubicBezTo>
                    <a:pt x="26813" y="35433"/>
                    <a:pt x="26789" y="35469"/>
                    <a:pt x="26742" y="35493"/>
                  </a:cubicBezTo>
                  <a:cubicBezTo>
                    <a:pt x="26718" y="35505"/>
                    <a:pt x="26682" y="35541"/>
                    <a:pt x="26670" y="35552"/>
                  </a:cubicBezTo>
                  <a:lnTo>
                    <a:pt x="26730" y="35493"/>
                  </a:lnTo>
                  <a:cubicBezTo>
                    <a:pt x="26789" y="35422"/>
                    <a:pt x="26849" y="35350"/>
                    <a:pt x="26896" y="35267"/>
                  </a:cubicBezTo>
                  <a:close/>
                  <a:moveTo>
                    <a:pt x="25444" y="35410"/>
                  </a:moveTo>
                  <a:cubicBezTo>
                    <a:pt x="25408" y="35445"/>
                    <a:pt x="25372" y="35493"/>
                    <a:pt x="25348" y="35541"/>
                  </a:cubicBezTo>
                  <a:cubicBezTo>
                    <a:pt x="25348" y="35541"/>
                    <a:pt x="25325" y="35541"/>
                    <a:pt x="25325" y="35552"/>
                  </a:cubicBezTo>
                  <a:cubicBezTo>
                    <a:pt x="25313" y="35552"/>
                    <a:pt x="25313" y="35564"/>
                    <a:pt x="25301" y="35564"/>
                  </a:cubicBezTo>
                  <a:cubicBezTo>
                    <a:pt x="25325" y="35505"/>
                    <a:pt x="25360" y="35445"/>
                    <a:pt x="25384" y="35410"/>
                  </a:cubicBezTo>
                  <a:close/>
                  <a:moveTo>
                    <a:pt x="29337" y="35267"/>
                  </a:moveTo>
                  <a:cubicBezTo>
                    <a:pt x="29349" y="35314"/>
                    <a:pt x="29373" y="35362"/>
                    <a:pt x="29385" y="35410"/>
                  </a:cubicBezTo>
                  <a:cubicBezTo>
                    <a:pt x="29409" y="35433"/>
                    <a:pt x="29420" y="35457"/>
                    <a:pt x="29432" y="35505"/>
                  </a:cubicBezTo>
                  <a:cubicBezTo>
                    <a:pt x="29409" y="35541"/>
                    <a:pt x="29373" y="35552"/>
                    <a:pt x="29361" y="35564"/>
                  </a:cubicBezTo>
                  <a:cubicBezTo>
                    <a:pt x="29361" y="35529"/>
                    <a:pt x="29337" y="35481"/>
                    <a:pt x="29301" y="35445"/>
                  </a:cubicBezTo>
                  <a:cubicBezTo>
                    <a:pt x="29313" y="35386"/>
                    <a:pt x="29313" y="35326"/>
                    <a:pt x="29337" y="35267"/>
                  </a:cubicBezTo>
                  <a:close/>
                  <a:moveTo>
                    <a:pt x="31444" y="35564"/>
                  </a:moveTo>
                  <a:lnTo>
                    <a:pt x="31444" y="35564"/>
                  </a:lnTo>
                  <a:cubicBezTo>
                    <a:pt x="31444" y="35565"/>
                    <a:pt x="31444" y="35569"/>
                    <a:pt x="31445" y="35575"/>
                  </a:cubicBezTo>
                  <a:lnTo>
                    <a:pt x="31445" y="35575"/>
                  </a:lnTo>
                  <a:cubicBezTo>
                    <a:pt x="31445" y="35572"/>
                    <a:pt x="31444" y="35569"/>
                    <a:pt x="31444" y="35564"/>
                  </a:cubicBezTo>
                  <a:close/>
                  <a:moveTo>
                    <a:pt x="37779" y="35136"/>
                  </a:moveTo>
                  <a:lnTo>
                    <a:pt x="37779" y="35136"/>
                  </a:lnTo>
                  <a:cubicBezTo>
                    <a:pt x="37838" y="35231"/>
                    <a:pt x="37898" y="35326"/>
                    <a:pt x="37981" y="35445"/>
                  </a:cubicBezTo>
                  <a:lnTo>
                    <a:pt x="37981" y="35469"/>
                  </a:lnTo>
                  <a:cubicBezTo>
                    <a:pt x="37981" y="35493"/>
                    <a:pt x="37957" y="35541"/>
                    <a:pt x="37957" y="35564"/>
                  </a:cubicBezTo>
                  <a:lnTo>
                    <a:pt x="37957" y="35600"/>
                  </a:lnTo>
                  <a:cubicBezTo>
                    <a:pt x="37945" y="35588"/>
                    <a:pt x="37921" y="35564"/>
                    <a:pt x="37886" y="35564"/>
                  </a:cubicBezTo>
                  <a:cubicBezTo>
                    <a:pt x="37886" y="35564"/>
                    <a:pt x="37886" y="35552"/>
                    <a:pt x="37874" y="35552"/>
                  </a:cubicBezTo>
                  <a:lnTo>
                    <a:pt x="37874" y="35505"/>
                  </a:lnTo>
                  <a:cubicBezTo>
                    <a:pt x="37874" y="35481"/>
                    <a:pt x="37874" y="35445"/>
                    <a:pt x="37862" y="35410"/>
                  </a:cubicBezTo>
                  <a:cubicBezTo>
                    <a:pt x="37862" y="35374"/>
                    <a:pt x="37838" y="35326"/>
                    <a:pt x="37826" y="35291"/>
                  </a:cubicBezTo>
                  <a:cubicBezTo>
                    <a:pt x="37814" y="35243"/>
                    <a:pt x="37802" y="35183"/>
                    <a:pt x="37779" y="35136"/>
                  </a:cubicBezTo>
                  <a:close/>
                  <a:moveTo>
                    <a:pt x="33219" y="35588"/>
                  </a:moveTo>
                  <a:cubicBezTo>
                    <a:pt x="33224" y="35594"/>
                    <a:pt x="33227" y="35600"/>
                    <a:pt x="33230" y="35606"/>
                  </a:cubicBezTo>
                  <a:lnTo>
                    <a:pt x="33230" y="35606"/>
                  </a:lnTo>
                  <a:lnTo>
                    <a:pt x="33219" y="35588"/>
                  </a:lnTo>
                  <a:close/>
                  <a:moveTo>
                    <a:pt x="29670" y="35362"/>
                  </a:moveTo>
                  <a:cubicBezTo>
                    <a:pt x="29694" y="35386"/>
                    <a:pt x="29718" y="35422"/>
                    <a:pt x="29730" y="35457"/>
                  </a:cubicBezTo>
                  <a:lnTo>
                    <a:pt x="29730" y="35481"/>
                  </a:lnTo>
                  <a:cubicBezTo>
                    <a:pt x="29694" y="35505"/>
                    <a:pt x="29659" y="35552"/>
                    <a:pt x="29635" y="35612"/>
                  </a:cubicBezTo>
                  <a:cubicBezTo>
                    <a:pt x="29611" y="35552"/>
                    <a:pt x="29587" y="35493"/>
                    <a:pt x="29575" y="35445"/>
                  </a:cubicBezTo>
                  <a:cubicBezTo>
                    <a:pt x="29599" y="35422"/>
                    <a:pt x="29635" y="35386"/>
                    <a:pt x="29670" y="35362"/>
                  </a:cubicBezTo>
                  <a:close/>
                  <a:moveTo>
                    <a:pt x="31040" y="35541"/>
                  </a:moveTo>
                  <a:lnTo>
                    <a:pt x="31040" y="35552"/>
                  </a:lnTo>
                  <a:cubicBezTo>
                    <a:pt x="31040" y="35564"/>
                    <a:pt x="31016" y="35600"/>
                    <a:pt x="31004" y="35612"/>
                  </a:cubicBezTo>
                  <a:cubicBezTo>
                    <a:pt x="30980" y="35600"/>
                    <a:pt x="30968" y="35564"/>
                    <a:pt x="30944" y="35552"/>
                  </a:cubicBezTo>
                  <a:lnTo>
                    <a:pt x="30956" y="35552"/>
                  </a:lnTo>
                  <a:cubicBezTo>
                    <a:pt x="30980" y="35552"/>
                    <a:pt x="31016" y="35552"/>
                    <a:pt x="31040" y="35541"/>
                  </a:cubicBezTo>
                  <a:close/>
                  <a:moveTo>
                    <a:pt x="38029" y="35493"/>
                  </a:moveTo>
                  <a:cubicBezTo>
                    <a:pt x="38052" y="35541"/>
                    <a:pt x="38088" y="35588"/>
                    <a:pt x="38112" y="35612"/>
                  </a:cubicBezTo>
                  <a:cubicBezTo>
                    <a:pt x="38100" y="35612"/>
                    <a:pt x="38064" y="35600"/>
                    <a:pt x="38041" y="35600"/>
                  </a:cubicBezTo>
                  <a:cubicBezTo>
                    <a:pt x="38029" y="35600"/>
                    <a:pt x="38005" y="35600"/>
                    <a:pt x="37993" y="35588"/>
                  </a:cubicBezTo>
                  <a:cubicBezTo>
                    <a:pt x="38005" y="35588"/>
                    <a:pt x="38005" y="35564"/>
                    <a:pt x="38005" y="35564"/>
                  </a:cubicBezTo>
                  <a:cubicBezTo>
                    <a:pt x="38005" y="35541"/>
                    <a:pt x="38029" y="35529"/>
                    <a:pt x="38029" y="35493"/>
                  </a:cubicBezTo>
                  <a:close/>
                  <a:moveTo>
                    <a:pt x="38314" y="35267"/>
                  </a:moveTo>
                  <a:lnTo>
                    <a:pt x="38314" y="35267"/>
                  </a:lnTo>
                  <a:cubicBezTo>
                    <a:pt x="38350" y="35314"/>
                    <a:pt x="38362" y="35362"/>
                    <a:pt x="38410" y="35422"/>
                  </a:cubicBezTo>
                  <a:cubicBezTo>
                    <a:pt x="38424" y="35443"/>
                    <a:pt x="38437" y="35464"/>
                    <a:pt x="38450" y="35485"/>
                  </a:cubicBezTo>
                  <a:lnTo>
                    <a:pt x="38450" y="35485"/>
                  </a:lnTo>
                  <a:cubicBezTo>
                    <a:pt x="38448" y="35484"/>
                    <a:pt x="38447" y="35482"/>
                    <a:pt x="38445" y="35481"/>
                  </a:cubicBezTo>
                  <a:lnTo>
                    <a:pt x="38445" y="35481"/>
                  </a:lnTo>
                  <a:cubicBezTo>
                    <a:pt x="38464" y="35529"/>
                    <a:pt x="38491" y="35568"/>
                    <a:pt x="38519" y="35613"/>
                  </a:cubicBezTo>
                  <a:lnTo>
                    <a:pt x="38519" y="35613"/>
                  </a:lnTo>
                  <a:cubicBezTo>
                    <a:pt x="38504" y="35609"/>
                    <a:pt x="38484" y="35605"/>
                    <a:pt x="38457" y="35600"/>
                  </a:cubicBezTo>
                  <a:lnTo>
                    <a:pt x="38422" y="35600"/>
                  </a:lnTo>
                  <a:lnTo>
                    <a:pt x="38338" y="35326"/>
                  </a:lnTo>
                  <a:cubicBezTo>
                    <a:pt x="38338" y="35314"/>
                    <a:pt x="38314" y="35302"/>
                    <a:pt x="38314" y="35267"/>
                  </a:cubicBezTo>
                  <a:close/>
                  <a:moveTo>
                    <a:pt x="39362" y="35529"/>
                  </a:moveTo>
                  <a:cubicBezTo>
                    <a:pt x="39398" y="35529"/>
                    <a:pt x="39434" y="35541"/>
                    <a:pt x="39469" y="35541"/>
                  </a:cubicBezTo>
                  <a:cubicBezTo>
                    <a:pt x="39529" y="35552"/>
                    <a:pt x="39576" y="35552"/>
                    <a:pt x="39636" y="35564"/>
                  </a:cubicBezTo>
                  <a:cubicBezTo>
                    <a:pt x="39696" y="35588"/>
                    <a:pt x="39731" y="35600"/>
                    <a:pt x="39779" y="35612"/>
                  </a:cubicBezTo>
                  <a:cubicBezTo>
                    <a:pt x="39802" y="35618"/>
                    <a:pt x="39828" y="35626"/>
                    <a:pt x="39854" y="35635"/>
                  </a:cubicBezTo>
                  <a:lnTo>
                    <a:pt x="39854" y="35635"/>
                  </a:lnTo>
                  <a:cubicBezTo>
                    <a:pt x="39760" y="35613"/>
                    <a:pt x="39657" y="35597"/>
                    <a:pt x="39541" y="35588"/>
                  </a:cubicBezTo>
                  <a:cubicBezTo>
                    <a:pt x="39481" y="35564"/>
                    <a:pt x="39422" y="35564"/>
                    <a:pt x="39362" y="35552"/>
                  </a:cubicBezTo>
                  <a:cubicBezTo>
                    <a:pt x="39350" y="35541"/>
                    <a:pt x="39350" y="35529"/>
                    <a:pt x="39362" y="35529"/>
                  </a:cubicBezTo>
                  <a:close/>
                  <a:moveTo>
                    <a:pt x="25956" y="35517"/>
                  </a:moveTo>
                  <a:cubicBezTo>
                    <a:pt x="25944" y="35517"/>
                    <a:pt x="25944" y="35541"/>
                    <a:pt x="25920" y="35541"/>
                  </a:cubicBezTo>
                  <a:cubicBezTo>
                    <a:pt x="25908" y="35541"/>
                    <a:pt x="25896" y="35541"/>
                    <a:pt x="25884" y="35552"/>
                  </a:cubicBezTo>
                  <a:cubicBezTo>
                    <a:pt x="25849" y="35564"/>
                    <a:pt x="25789" y="35588"/>
                    <a:pt x="25729" y="35600"/>
                  </a:cubicBezTo>
                  <a:cubicBezTo>
                    <a:pt x="25670" y="35612"/>
                    <a:pt x="25599" y="35624"/>
                    <a:pt x="25527" y="35648"/>
                  </a:cubicBezTo>
                  <a:cubicBezTo>
                    <a:pt x="25527" y="35624"/>
                    <a:pt x="25539" y="35600"/>
                    <a:pt x="25551" y="35564"/>
                  </a:cubicBezTo>
                  <a:cubicBezTo>
                    <a:pt x="25563" y="35564"/>
                    <a:pt x="25599" y="35552"/>
                    <a:pt x="25610" y="35552"/>
                  </a:cubicBezTo>
                  <a:cubicBezTo>
                    <a:pt x="25658" y="35541"/>
                    <a:pt x="25706" y="35541"/>
                    <a:pt x="25741" y="35541"/>
                  </a:cubicBezTo>
                  <a:cubicBezTo>
                    <a:pt x="25789" y="35541"/>
                    <a:pt x="25813" y="35517"/>
                    <a:pt x="25860" y="35517"/>
                  </a:cubicBezTo>
                  <a:close/>
                  <a:moveTo>
                    <a:pt x="28230" y="35231"/>
                  </a:moveTo>
                  <a:cubicBezTo>
                    <a:pt x="28266" y="35302"/>
                    <a:pt x="28301" y="35386"/>
                    <a:pt x="28349" y="35469"/>
                  </a:cubicBezTo>
                  <a:cubicBezTo>
                    <a:pt x="28349" y="35529"/>
                    <a:pt x="28337" y="35588"/>
                    <a:pt x="28337" y="35648"/>
                  </a:cubicBezTo>
                  <a:cubicBezTo>
                    <a:pt x="28301" y="35505"/>
                    <a:pt x="28266" y="35386"/>
                    <a:pt x="28242" y="35291"/>
                  </a:cubicBezTo>
                  <a:cubicBezTo>
                    <a:pt x="28242" y="35267"/>
                    <a:pt x="28230" y="35255"/>
                    <a:pt x="28230" y="35243"/>
                  </a:cubicBezTo>
                  <a:lnTo>
                    <a:pt x="28230" y="35231"/>
                  </a:lnTo>
                  <a:close/>
                  <a:moveTo>
                    <a:pt x="32028" y="35374"/>
                  </a:moveTo>
                  <a:cubicBezTo>
                    <a:pt x="32052" y="35386"/>
                    <a:pt x="32087" y="35410"/>
                    <a:pt x="32099" y="35422"/>
                  </a:cubicBezTo>
                  <a:cubicBezTo>
                    <a:pt x="32099" y="35433"/>
                    <a:pt x="32099" y="35445"/>
                    <a:pt x="32087" y="35445"/>
                  </a:cubicBezTo>
                  <a:lnTo>
                    <a:pt x="31933" y="35600"/>
                  </a:lnTo>
                  <a:lnTo>
                    <a:pt x="31897" y="35648"/>
                  </a:lnTo>
                  <a:cubicBezTo>
                    <a:pt x="31861" y="35588"/>
                    <a:pt x="31814" y="35529"/>
                    <a:pt x="31766" y="35445"/>
                  </a:cubicBezTo>
                  <a:lnTo>
                    <a:pt x="31754" y="35433"/>
                  </a:lnTo>
                  <a:cubicBezTo>
                    <a:pt x="31849" y="35410"/>
                    <a:pt x="31933" y="35386"/>
                    <a:pt x="32028" y="35374"/>
                  </a:cubicBezTo>
                  <a:close/>
                  <a:moveTo>
                    <a:pt x="33480" y="35612"/>
                  </a:moveTo>
                  <a:lnTo>
                    <a:pt x="33480" y="35612"/>
                  </a:lnTo>
                  <a:cubicBezTo>
                    <a:pt x="33469" y="35624"/>
                    <a:pt x="33469" y="35660"/>
                    <a:pt x="33457" y="35660"/>
                  </a:cubicBezTo>
                  <a:cubicBezTo>
                    <a:pt x="33469" y="35648"/>
                    <a:pt x="33469" y="35624"/>
                    <a:pt x="33480" y="35612"/>
                  </a:cubicBezTo>
                  <a:close/>
                  <a:moveTo>
                    <a:pt x="39541" y="35052"/>
                  </a:moveTo>
                  <a:cubicBezTo>
                    <a:pt x="39612" y="35052"/>
                    <a:pt x="39672" y="35064"/>
                    <a:pt x="39743" y="35064"/>
                  </a:cubicBezTo>
                  <a:cubicBezTo>
                    <a:pt x="39826" y="35076"/>
                    <a:pt x="39886" y="35076"/>
                    <a:pt x="39946" y="35088"/>
                  </a:cubicBezTo>
                  <a:lnTo>
                    <a:pt x="39957" y="35088"/>
                  </a:lnTo>
                  <a:cubicBezTo>
                    <a:pt x="39993" y="35302"/>
                    <a:pt x="40017" y="35493"/>
                    <a:pt x="40053" y="35660"/>
                  </a:cubicBezTo>
                  <a:cubicBezTo>
                    <a:pt x="40017" y="35648"/>
                    <a:pt x="39969" y="35624"/>
                    <a:pt x="39946" y="35600"/>
                  </a:cubicBezTo>
                  <a:cubicBezTo>
                    <a:pt x="39898" y="35588"/>
                    <a:pt x="39850" y="35552"/>
                    <a:pt x="39815" y="35541"/>
                  </a:cubicBezTo>
                  <a:cubicBezTo>
                    <a:pt x="39767" y="35529"/>
                    <a:pt x="39707" y="35493"/>
                    <a:pt x="39660" y="35481"/>
                  </a:cubicBezTo>
                  <a:cubicBezTo>
                    <a:pt x="39600" y="35469"/>
                    <a:pt x="39553" y="35445"/>
                    <a:pt x="39493" y="35433"/>
                  </a:cubicBezTo>
                  <a:cubicBezTo>
                    <a:pt x="39469" y="35422"/>
                    <a:pt x="39434" y="35422"/>
                    <a:pt x="39398" y="35410"/>
                  </a:cubicBezTo>
                  <a:lnTo>
                    <a:pt x="39434" y="35231"/>
                  </a:lnTo>
                  <a:lnTo>
                    <a:pt x="39517" y="35231"/>
                  </a:lnTo>
                  <a:cubicBezTo>
                    <a:pt x="39529" y="35291"/>
                    <a:pt x="39541" y="35326"/>
                    <a:pt x="39541" y="35362"/>
                  </a:cubicBezTo>
                  <a:cubicBezTo>
                    <a:pt x="39541" y="35326"/>
                    <a:pt x="39529" y="35291"/>
                    <a:pt x="39529" y="35231"/>
                  </a:cubicBezTo>
                  <a:cubicBezTo>
                    <a:pt x="39536" y="35231"/>
                    <a:pt x="39543" y="35231"/>
                    <a:pt x="39550" y="35231"/>
                  </a:cubicBezTo>
                  <a:lnTo>
                    <a:pt x="39550" y="35231"/>
                  </a:lnTo>
                  <a:cubicBezTo>
                    <a:pt x="39541" y="35225"/>
                    <a:pt x="39534" y="35217"/>
                    <a:pt x="39529" y="35207"/>
                  </a:cubicBezTo>
                  <a:cubicBezTo>
                    <a:pt x="39529" y="35183"/>
                    <a:pt x="39505" y="35136"/>
                    <a:pt x="39505" y="35112"/>
                  </a:cubicBezTo>
                  <a:cubicBezTo>
                    <a:pt x="39505" y="35088"/>
                    <a:pt x="39505" y="35064"/>
                    <a:pt x="39493" y="35052"/>
                  </a:cubicBezTo>
                  <a:close/>
                  <a:moveTo>
                    <a:pt x="30504" y="35374"/>
                  </a:moveTo>
                  <a:cubicBezTo>
                    <a:pt x="30540" y="35422"/>
                    <a:pt x="30587" y="35481"/>
                    <a:pt x="30611" y="35552"/>
                  </a:cubicBezTo>
                  <a:cubicBezTo>
                    <a:pt x="30623" y="35588"/>
                    <a:pt x="30659" y="35624"/>
                    <a:pt x="30671" y="35672"/>
                  </a:cubicBezTo>
                  <a:lnTo>
                    <a:pt x="30647" y="35648"/>
                  </a:lnTo>
                  <a:cubicBezTo>
                    <a:pt x="30599" y="35541"/>
                    <a:pt x="30552" y="35445"/>
                    <a:pt x="30504" y="35374"/>
                  </a:cubicBezTo>
                  <a:close/>
                  <a:moveTo>
                    <a:pt x="37933" y="35624"/>
                  </a:moveTo>
                  <a:cubicBezTo>
                    <a:pt x="37933" y="35624"/>
                    <a:pt x="37945" y="35624"/>
                    <a:pt x="37969" y="35648"/>
                  </a:cubicBezTo>
                  <a:lnTo>
                    <a:pt x="37969" y="35672"/>
                  </a:lnTo>
                  <a:cubicBezTo>
                    <a:pt x="37945" y="35660"/>
                    <a:pt x="37945" y="35648"/>
                    <a:pt x="37933" y="35624"/>
                  </a:cubicBezTo>
                  <a:close/>
                  <a:moveTo>
                    <a:pt x="29289" y="35588"/>
                  </a:moveTo>
                  <a:lnTo>
                    <a:pt x="29289" y="35588"/>
                  </a:lnTo>
                  <a:cubicBezTo>
                    <a:pt x="29278" y="35660"/>
                    <a:pt x="29278" y="35683"/>
                    <a:pt x="29278" y="35683"/>
                  </a:cubicBezTo>
                  <a:cubicBezTo>
                    <a:pt x="29278" y="35683"/>
                    <a:pt x="29289" y="35660"/>
                    <a:pt x="29289" y="35588"/>
                  </a:cubicBezTo>
                  <a:close/>
                  <a:moveTo>
                    <a:pt x="33981" y="35612"/>
                  </a:moveTo>
                  <a:cubicBezTo>
                    <a:pt x="33981" y="35624"/>
                    <a:pt x="33992" y="35648"/>
                    <a:pt x="34004" y="35660"/>
                  </a:cubicBezTo>
                  <a:cubicBezTo>
                    <a:pt x="34004" y="35672"/>
                    <a:pt x="33992" y="35672"/>
                    <a:pt x="33992" y="35683"/>
                  </a:cubicBezTo>
                  <a:cubicBezTo>
                    <a:pt x="33981" y="35672"/>
                    <a:pt x="33981" y="35648"/>
                    <a:pt x="33957" y="35624"/>
                  </a:cubicBezTo>
                  <a:cubicBezTo>
                    <a:pt x="33957" y="35624"/>
                    <a:pt x="33957" y="35612"/>
                    <a:pt x="33981" y="35612"/>
                  </a:cubicBezTo>
                  <a:close/>
                  <a:moveTo>
                    <a:pt x="37469" y="35656"/>
                  </a:moveTo>
                  <a:lnTo>
                    <a:pt x="37469" y="35656"/>
                  </a:lnTo>
                  <a:cubicBezTo>
                    <a:pt x="37483" y="35673"/>
                    <a:pt x="37493" y="35683"/>
                    <a:pt x="37493" y="35683"/>
                  </a:cubicBezTo>
                  <a:cubicBezTo>
                    <a:pt x="37493" y="35683"/>
                    <a:pt x="37493" y="35674"/>
                    <a:pt x="37469" y="35656"/>
                  </a:cubicBezTo>
                  <a:close/>
                  <a:moveTo>
                    <a:pt x="25420" y="35612"/>
                  </a:moveTo>
                  <a:cubicBezTo>
                    <a:pt x="25420" y="35624"/>
                    <a:pt x="25396" y="35660"/>
                    <a:pt x="25396" y="35672"/>
                  </a:cubicBezTo>
                  <a:cubicBezTo>
                    <a:pt x="25360" y="35672"/>
                    <a:pt x="25325" y="35683"/>
                    <a:pt x="25277" y="35683"/>
                  </a:cubicBezTo>
                  <a:cubicBezTo>
                    <a:pt x="25253" y="35707"/>
                    <a:pt x="25241" y="35707"/>
                    <a:pt x="25206" y="35707"/>
                  </a:cubicBezTo>
                  <a:cubicBezTo>
                    <a:pt x="25229" y="35683"/>
                    <a:pt x="25229" y="35672"/>
                    <a:pt x="25241" y="35660"/>
                  </a:cubicBezTo>
                  <a:cubicBezTo>
                    <a:pt x="25253" y="35660"/>
                    <a:pt x="25265" y="35636"/>
                    <a:pt x="25289" y="35636"/>
                  </a:cubicBezTo>
                  <a:cubicBezTo>
                    <a:pt x="25265" y="35672"/>
                    <a:pt x="25253" y="35683"/>
                    <a:pt x="25253" y="35683"/>
                  </a:cubicBezTo>
                  <a:lnTo>
                    <a:pt x="25301" y="35636"/>
                  </a:lnTo>
                  <a:cubicBezTo>
                    <a:pt x="25313" y="35636"/>
                    <a:pt x="25348" y="35624"/>
                    <a:pt x="25360" y="35624"/>
                  </a:cubicBezTo>
                  <a:cubicBezTo>
                    <a:pt x="25372" y="35624"/>
                    <a:pt x="25408" y="35612"/>
                    <a:pt x="25420" y="35612"/>
                  </a:cubicBezTo>
                  <a:close/>
                  <a:moveTo>
                    <a:pt x="31695" y="35481"/>
                  </a:moveTo>
                  <a:lnTo>
                    <a:pt x="31730" y="35505"/>
                  </a:lnTo>
                  <a:cubicBezTo>
                    <a:pt x="31790" y="35564"/>
                    <a:pt x="31814" y="35624"/>
                    <a:pt x="31861" y="35683"/>
                  </a:cubicBezTo>
                  <a:lnTo>
                    <a:pt x="31849" y="35707"/>
                  </a:lnTo>
                  <a:cubicBezTo>
                    <a:pt x="31790" y="35672"/>
                    <a:pt x="31742" y="35648"/>
                    <a:pt x="31695" y="35612"/>
                  </a:cubicBezTo>
                  <a:cubicBezTo>
                    <a:pt x="31659" y="35588"/>
                    <a:pt x="31623" y="35552"/>
                    <a:pt x="31575" y="35505"/>
                  </a:cubicBezTo>
                  <a:cubicBezTo>
                    <a:pt x="31599" y="35505"/>
                    <a:pt x="31611" y="35493"/>
                    <a:pt x="31623" y="35493"/>
                  </a:cubicBezTo>
                  <a:cubicBezTo>
                    <a:pt x="31659" y="35481"/>
                    <a:pt x="31671" y="35481"/>
                    <a:pt x="31695" y="35481"/>
                  </a:cubicBezTo>
                  <a:close/>
                  <a:moveTo>
                    <a:pt x="30825" y="35588"/>
                  </a:moveTo>
                  <a:cubicBezTo>
                    <a:pt x="30849" y="35612"/>
                    <a:pt x="30885" y="35648"/>
                    <a:pt x="30921" y="35672"/>
                  </a:cubicBezTo>
                  <a:cubicBezTo>
                    <a:pt x="30909" y="35707"/>
                    <a:pt x="30897" y="35719"/>
                    <a:pt x="30885" y="35719"/>
                  </a:cubicBezTo>
                  <a:cubicBezTo>
                    <a:pt x="30861" y="35672"/>
                    <a:pt x="30837" y="35624"/>
                    <a:pt x="30825" y="35588"/>
                  </a:cubicBezTo>
                  <a:close/>
                  <a:moveTo>
                    <a:pt x="25067" y="35726"/>
                  </a:moveTo>
                  <a:cubicBezTo>
                    <a:pt x="25068" y="35726"/>
                    <a:pt x="25071" y="35727"/>
                    <a:pt x="25075" y="35731"/>
                  </a:cubicBezTo>
                  <a:cubicBezTo>
                    <a:pt x="25067" y="35731"/>
                    <a:pt x="25064" y="35726"/>
                    <a:pt x="25067" y="35726"/>
                  </a:cubicBezTo>
                  <a:close/>
                  <a:moveTo>
                    <a:pt x="29456" y="35529"/>
                  </a:moveTo>
                  <a:lnTo>
                    <a:pt x="29539" y="35707"/>
                  </a:lnTo>
                  <a:cubicBezTo>
                    <a:pt x="29539" y="35707"/>
                    <a:pt x="29516" y="35719"/>
                    <a:pt x="29492" y="35731"/>
                  </a:cubicBezTo>
                  <a:cubicBezTo>
                    <a:pt x="29456" y="35672"/>
                    <a:pt x="29420" y="35612"/>
                    <a:pt x="29373" y="35564"/>
                  </a:cubicBezTo>
                  <a:cubicBezTo>
                    <a:pt x="29409" y="35552"/>
                    <a:pt x="29420" y="35541"/>
                    <a:pt x="29456" y="35529"/>
                  </a:cubicBezTo>
                  <a:close/>
                  <a:moveTo>
                    <a:pt x="33814" y="35660"/>
                  </a:moveTo>
                  <a:cubicBezTo>
                    <a:pt x="33814" y="35672"/>
                    <a:pt x="33826" y="35683"/>
                    <a:pt x="33826" y="35683"/>
                  </a:cubicBezTo>
                  <a:cubicBezTo>
                    <a:pt x="33814" y="35707"/>
                    <a:pt x="33814" y="35719"/>
                    <a:pt x="33814" y="35731"/>
                  </a:cubicBezTo>
                  <a:lnTo>
                    <a:pt x="33814" y="35660"/>
                  </a:lnTo>
                  <a:close/>
                  <a:moveTo>
                    <a:pt x="25408" y="34779"/>
                  </a:moveTo>
                  <a:cubicBezTo>
                    <a:pt x="25384" y="34874"/>
                    <a:pt x="25372" y="34945"/>
                    <a:pt x="25360" y="35029"/>
                  </a:cubicBezTo>
                  <a:lnTo>
                    <a:pt x="25265" y="35350"/>
                  </a:lnTo>
                  <a:cubicBezTo>
                    <a:pt x="25253" y="35362"/>
                    <a:pt x="25218" y="35362"/>
                    <a:pt x="25206" y="35374"/>
                  </a:cubicBezTo>
                  <a:cubicBezTo>
                    <a:pt x="25194" y="35374"/>
                    <a:pt x="25182" y="35386"/>
                    <a:pt x="25170" y="35386"/>
                  </a:cubicBezTo>
                  <a:cubicBezTo>
                    <a:pt x="25110" y="35410"/>
                    <a:pt x="25063" y="35422"/>
                    <a:pt x="25063" y="35422"/>
                  </a:cubicBezTo>
                  <a:cubicBezTo>
                    <a:pt x="25063" y="35422"/>
                    <a:pt x="25084" y="35422"/>
                    <a:pt x="25127" y="35411"/>
                  </a:cubicBezTo>
                  <a:lnTo>
                    <a:pt x="25127" y="35411"/>
                  </a:lnTo>
                  <a:cubicBezTo>
                    <a:pt x="25122" y="35414"/>
                    <a:pt x="25119" y="35422"/>
                    <a:pt x="25110" y="35422"/>
                  </a:cubicBezTo>
                  <a:cubicBezTo>
                    <a:pt x="25075" y="35433"/>
                    <a:pt x="25051" y="35445"/>
                    <a:pt x="25027" y="35469"/>
                  </a:cubicBezTo>
                  <a:cubicBezTo>
                    <a:pt x="24991" y="35493"/>
                    <a:pt x="24967" y="35505"/>
                    <a:pt x="24967" y="35505"/>
                  </a:cubicBezTo>
                  <a:cubicBezTo>
                    <a:pt x="24967" y="35505"/>
                    <a:pt x="25003" y="35493"/>
                    <a:pt x="25051" y="35481"/>
                  </a:cubicBezTo>
                  <a:cubicBezTo>
                    <a:pt x="25063" y="35469"/>
                    <a:pt x="25087" y="35445"/>
                    <a:pt x="25122" y="35433"/>
                  </a:cubicBezTo>
                  <a:lnTo>
                    <a:pt x="25206" y="35386"/>
                  </a:lnTo>
                  <a:lnTo>
                    <a:pt x="25241" y="35386"/>
                  </a:lnTo>
                  <a:cubicBezTo>
                    <a:pt x="25206" y="35481"/>
                    <a:pt x="25182" y="35552"/>
                    <a:pt x="25134" y="35624"/>
                  </a:cubicBezTo>
                  <a:lnTo>
                    <a:pt x="25134" y="35648"/>
                  </a:lnTo>
                  <a:cubicBezTo>
                    <a:pt x="25134" y="35648"/>
                    <a:pt x="25122" y="35648"/>
                    <a:pt x="25122" y="35660"/>
                  </a:cubicBezTo>
                  <a:lnTo>
                    <a:pt x="25003" y="35719"/>
                  </a:lnTo>
                  <a:cubicBezTo>
                    <a:pt x="24991" y="35719"/>
                    <a:pt x="24991" y="35731"/>
                    <a:pt x="24967" y="35731"/>
                  </a:cubicBezTo>
                  <a:cubicBezTo>
                    <a:pt x="24944" y="35731"/>
                    <a:pt x="24909" y="35736"/>
                    <a:pt x="24875" y="35736"/>
                  </a:cubicBezTo>
                  <a:cubicBezTo>
                    <a:pt x="24858" y="35736"/>
                    <a:pt x="24840" y="35735"/>
                    <a:pt x="24825" y="35731"/>
                  </a:cubicBezTo>
                  <a:cubicBezTo>
                    <a:pt x="24789" y="35731"/>
                    <a:pt x="24765" y="35731"/>
                    <a:pt x="24753" y="35719"/>
                  </a:cubicBezTo>
                  <a:cubicBezTo>
                    <a:pt x="24765" y="35707"/>
                    <a:pt x="24765" y="35672"/>
                    <a:pt x="24777" y="35660"/>
                  </a:cubicBezTo>
                  <a:cubicBezTo>
                    <a:pt x="24813" y="35552"/>
                    <a:pt x="24848" y="35445"/>
                    <a:pt x="24896" y="35326"/>
                  </a:cubicBezTo>
                  <a:cubicBezTo>
                    <a:pt x="24944" y="35231"/>
                    <a:pt x="24991" y="35112"/>
                    <a:pt x="25027" y="34993"/>
                  </a:cubicBezTo>
                  <a:cubicBezTo>
                    <a:pt x="25063" y="34933"/>
                    <a:pt x="25075" y="34886"/>
                    <a:pt x="25110" y="34826"/>
                  </a:cubicBezTo>
                  <a:lnTo>
                    <a:pt x="25122" y="34826"/>
                  </a:lnTo>
                  <a:cubicBezTo>
                    <a:pt x="25182" y="34814"/>
                    <a:pt x="25229" y="34790"/>
                    <a:pt x="25301" y="34790"/>
                  </a:cubicBezTo>
                  <a:cubicBezTo>
                    <a:pt x="25325" y="34790"/>
                    <a:pt x="25372" y="34779"/>
                    <a:pt x="25408" y="34779"/>
                  </a:cubicBezTo>
                  <a:close/>
                  <a:moveTo>
                    <a:pt x="33278" y="35683"/>
                  </a:moveTo>
                  <a:lnTo>
                    <a:pt x="33278" y="35707"/>
                  </a:lnTo>
                  <a:lnTo>
                    <a:pt x="33278" y="35743"/>
                  </a:lnTo>
                  <a:lnTo>
                    <a:pt x="33254" y="35707"/>
                  </a:lnTo>
                  <a:cubicBezTo>
                    <a:pt x="33254" y="35707"/>
                    <a:pt x="33254" y="35683"/>
                    <a:pt x="33278" y="35683"/>
                  </a:cubicBezTo>
                  <a:close/>
                  <a:moveTo>
                    <a:pt x="33004" y="35648"/>
                  </a:moveTo>
                  <a:lnTo>
                    <a:pt x="33064" y="35767"/>
                  </a:lnTo>
                  <a:cubicBezTo>
                    <a:pt x="33040" y="35731"/>
                    <a:pt x="33028" y="35707"/>
                    <a:pt x="33004" y="35672"/>
                  </a:cubicBezTo>
                  <a:cubicBezTo>
                    <a:pt x="32992" y="35660"/>
                    <a:pt x="33004" y="35660"/>
                    <a:pt x="33004" y="35648"/>
                  </a:cubicBezTo>
                  <a:close/>
                  <a:moveTo>
                    <a:pt x="38593" y="35689"/>
                  </a:moveTo>
                  <a:lnTo>
                    <a:pt x="38593" y="35689"/>
                  </a:lnTo>
                  <a:cubicBezTo>
                    <a:pt x="38606" y="35708"/>
                    <a:pt x="38621" y="35728"/>
                    <a:pt x="38636" y="35743"/>
                  </a:cubicBezTo>
                  <a:cubicBezTo>
                    <a:pt x="38647" y="35759"/>
                    <a:pt x="38658" y="35773"/>
                    <a:pt x="38670" y="35788"/>
                  </a:cubicBezTo>
                  <a:lnTo>
                    <a:pt x="38670" y="35788"/>
                  </a:lnTo>
                  <a:cubicBezTo>
                    <a:pt x="38671" y="35785"/>
                    <a:pt x="38671" y="35782"/>
                    <a:pt x="38672" y="35779"/>
                  </a:cubicBezTo>
                  <a:cubicBezTo>
                    <a:pt x="38648" y="35748"/>
                    <a:pt x="38620" y="35717"/>
                    <a:pt x="38593" y="35689"/>
                  </a:cubicBezTo>
                  <a:close/>
                  <a:moveTo>
                    <a:pt x="37017" y="35600"/>
                  </a:moveTo>
                  <a:lnTo>
                    <a:pt x="37017" y="35612"/>
                  </a:lnTo>
                  <a:cubicBezTo>
                    <a:pt x="37040" y="35672"/>
                    <a:pt x="37052" y="35731"/>
                    <a:pt x="37076" y="35791"/>
                  </a:cubicBezTo>
                  <a:cubicBezTo>
                    <a:pt x="37052" y="35779"/>
                    <a:pt x="37040" y="35779"/>
                    <a:pt x="37029" y="35767"/>
                  </a:cubicBezTo>
                  <a:cubicBezTo>
                    <a:pt x="36933" y="35707"/>
                    <a:pt x="36838" y="35660"/>
                    <a:pt x="36743" y="35612"/>
                  </a:cubicBezTo>
                  <a:lnTo>
                    <a:pt x="36778" y="35612"/>
                  </a:lnTo>
                  <a:cubicBezTo>
                    <a:pt x="36850" y="35612"/>
                    <a:pt x="36933" y="35612"/>
                    <a:pt x="37017" y="35600"/>
                  </a:cubicBezTo>
                  <a:close/>
                  <a:moveTo>
                    <a:pt x="25229" y="35791"/>
                  </a:moveTo>
                  <a:cubicBezTo>
                    <a:pt x="25194" y="35791"/>
                    <a:pt x="25170" y="35791"/>
                    <a:pt x="25134" y="35803"/>
                  </a:cubicBezTo>
                  <a:lnTo>
                    <a:pt x="25146" y="35791"/>
                  </a:lnTo>
                  <a:close/>
                  <a:moveTo>
                    <a:pt x="44565" y="35838"/>
                  </a:moveTo>
                  <a:lnTo>
                    <a:pt x="44551" y="35846"/>
                  </a:lnTo>
                  <a:lnTo>
                    <a:pt x="44551" y="35846"/>
                  </a:lnTo>
                  <a:cubicBezTo>
                    <a:pt x="44557" y="35844"/>
                    <a:pt x="44562" y="35842"/>
                    <a:pt x="44565" y="35838"/>
                  </a:cubicBezTo>
                  <a:close/>
                  <a:moveTo>
                    <a:pt x="35195" y="35683"/>
                  </a:moveTo>
                  <a:lnTo>
                    <a:pt x="35207" y="35707"/>
                  </a:lnTo>
                  <a:lnTo>
                    <a:pt x="35230" y="35847"/>
                  </a:lnTo>
                  <a:lnTo>
                    <a:pt x="35230" y="35847"/>
                  </a:lnTo>
                  <a:cubicBezTo>
                    <a:pt x="35227" y="35836"/>
                    <a:pt x="35207" y="35826"/>
                    <a:pt x="35207" y="35826"/>
                  </a:cubicBezTo>
                  <a:cubicBezTo>
                    <a:pt x="35195" y="35767"/>
                    <a:pt x="35195" y="35731"/>
                    <a:pt x="35195" y="35683"/>
                  </a:cubicBezTo>
                  <a:close/>
                  <a:moveTo>
                    <a:pt x="24863" y="35832"/>
                  </a:moveTo>
                  <a:cubicBezTo>
                    <a:pt x="24833" y="35842"/>
                    <a:pt x="24825" y="35850"/>
                    <a:pt x="24825" y="35850"/>
                  </a:cubicBezTo>
                  <a:cubicBezTo>
                    <a:pt x="24825" y="35850"/>
                    <a:pt x="24834" y="35850"/>
                    <a:pt x="24863" y="35832"/>
                  </a:cubicBezTo>
                  <a:close/>
                  <a:moveTo>
                    <a:pt x="23039" y="34850"/>
                  </a:moveTo>
                  <a:lnTo>
                    <a:pt x="23039" y="34850"/>
                  </a:lnTo>
                  <a:cubicBezTo>
                    <a:pt x="22908" y="35171"/>
                    <a:pt x="22741" y="35529"/>
                    <a:pt x="22574" y="35886"/>
                  </a:cubicBezTo>
                  <a:cubicBezTo>
                    <a:pt x="22574" y="35862"/>
                    <a:pt x="22574" y="35838"/>
                    <a:pt x="22586" y="35826"/>
                  </a:cubicBezTo>
                  <a:cubicBezTo>
                    <a:pt x="22681" y="35564"/>
                    <a:pt x="22789" y="35302"/>
                    <a:pt x="22872" y="35052"/>
                  </a:cubicBezTo>
                  <a:cubicBezTo>
                    <a:pt x="22932" y="34993"/>
                    <a:pt x="22991" y="34910"/>
                    <a:pt x="23039" y="34850"/>
                  </a:cubicBezTo>
                  <a:close/>
                  <a:moveTo>
                    <a:pt x="31516" y="35541"/>
                  </a:moveTo>
                  <a:cubicBezTo>
                    <a:pt x="31552" y="35588"/>
                    <a:pt x="31611" y="35624"/>
                    <a:pt x="31671" y="35660"/>
                  </a:cubicBezTo>
                  <a:cubicBezTo>
                    <a:pt x="31718" y="35683"/>
                    <a:pt x="31778" y="35719"/>
                    <a:pt x="31814" y="35743"/>
                  </a:cubicBezTo>
                  <a:lnTo>
                    <a:pt x="31790" y="35779"/>
                  </a:lnTo>
                  <a:cubicBezTo>
                    <a:pt x="31754" y="35803"/>
                    <a:pt x="31730" y="35850"/>
                    <a:pt x="31695" y="35886"/>
                  </a:cubicBezTo>
                  <a:cubicBezTo>
                    <a:pt x="31623" y="35791"/>
                    <a:pt x="31564" y="35707"/>
                    <a:pt x="31492" y="35612"/>
                  </a:cubicBezTo>
                  <a:cubicBezTo>
                    <a:pt x="31492" y="35600"/>
                    <a:pt x="31480" y="35564"/>
                    <a:pt x="31480" y="35552"/>
                  </a:cubicBezTo>
                  <a:cubicBezTo>
                    <a:pt x="31492" y="35552"/>
                    <a:pt x="31504" y="35541"/>
                    <a:pt x="31516" y="35541"/>
                  </a:cubicBezTo>
                  <a:close/>
                  <a:moveTo>
                    <a:pt x="24360" y="35552"/>
                  </a:moveTo>
                  <a:cubicBezTo>
                    <a:pt x="24348" y="35672"/>
                    <a:pt x="24336" y="35791"/>
                    <a:pt x="24313" y="35898"/>
                  </a:cubicBezTo>
                  <a:cubicBezTo>
                    <a:pt x="24289" y="35898"/>
                    <a:pt x="24277" y="35886"/>
                    <a:pt x="24241" y="35886"/>
                  </a:cubicBezTo>
                  <a:cubicBezTo>
                    <a:pt x="24229" y="35886"/>
                    <a:pt x="24217" y="35862"/>
                    <a:pt x="24217" y="35862"/>
                  </a:cubicBezTo>
                  <a:cubicBezTo>
                    <a:pt x="24253" y="35767"/>
                    <a:pt x="24301" y="35672"/>
                    <a:pt x="24360" y="35552"/>
                  </a:cubicBezTo>
                  <a:close/>
                  <a:moveTo>
                    <a:pt x="28992" y="35207"/>
                  </a:moveTo>
                  <a:cubicBezTo>
                    <a:pt x="29016" y="35255"/>
                    <a:pt x="29051" y="35291"/>
                    <a:pt x="29075" y="35326"/>
                  </a:cubicBezTo>
                  <a:lnTo>
                    <a:pt x="29075" y="35374"/>
                  </a:lnTo>
                  <a:cubicBezTo>
                    <a:pt x="29075" y="35422"/>
                    <a:pt x="29075" y="35445"/>
                    <a:pt x="29099" y="35481"/>
                  </a:cubicBezTo>
                  <a:lnTo>
                    <a:pt x="29099" y="35374"/>
                  </a:lnTo>
                  <a:lnTo>
                    <a:pt x="29099" y="35362"/>
                  </a:lnTo>
                  <a:lnTo>
                    <a:pt x="29123" y="35386"/>
                  </a:lnTo>
                  <a:cubicBezTo>
                    <a:pt x="29170" y="35457"/>
                    <a:pt x="29230" y="35517"/>
                    <a:pt x="29289" y="35588"/>
                  </a:cubicBezTo>
                  <a:cubicBezTo>
                    <a:pt x="29337" y="35636"/>
                    <a:pt x="29397" y="35707"/>
                    <a:pt x="29432" y="35755"/>
                  </a:cubicBezTo>
                  <a:lnTo>
                    <a:pt x="29456" y="35779"/>
                  </a:lnTo>
                  <a:cubicBezTo>
                    <a:pt x="29432" y="35791"/>
                    <a:pt x="29409" y="35803"/>
                    <a:pt x="29397" y="35826"/>
                  </a:cubicBezTo>
                  <a:cubicBezTo>
                    <a:pt x="29361" y="35850"/>
                    <a:pt x="29313" y="35886"/>
                    <a:pt x="29289" y="35898"/>
                  </a:cubicBezTo>
                  <a:lnTo>
                    <a:pt x="29135" y="35743"/>
                  </a:lnTo>
                  <a:cubicBezTo>
                    <a:pt x="29123" y="35743"/>
                    <a:pt x="29111" y="35731"/>
                    <a:pt x="29099" y="35719"/>
                  </a:cubicBezTo>
                  <a:cubicBezTo>
                    <a:pt x="29075" y="35660"/>
                    <a:pt x="29063" y="35612"/>
                    <a:pt x="29063" y="35552"/>
                  </a:cubicBezTo>
                  <a:cubicBezTo>
                    <a:pt x="29039" y="35433"/>
                    <a:pt x="29016" y="35314"/>
                    <a:pt x="28992" y="35207"/>
                  </a:cubicBezTo>
                  <a:close/>
                  <a:moveTo>
                    <a:pt x="37386" y="35600"/>
                  </a:moveTo>
                  <a:cubicBezTo>
                    <a:pt x="37410" y="35660"/>
                    <a:pt x="37433" y="35719"/>
                    <a:pt x="37445" y="35767"/>
                  </a:cubicBezTo>
                  <a:cubicBezTo>
                    <a:pt x="37457" y="35803"/>
                    <a:pt x="37457" y="35838"/>
                    <a:pt x="37457" y="35886"/>
                  </a:cubicBezTo>
                  <a:cubicBezTo>
                    <a:pt x="37398" y="35886"/>
                    <a:pt x="37338" y="35886"/>
                    <a:pt x="37279" y="35898"/>
                  </a:cubicBezTo>
                  <a:lnTo>
                    <a:pt x="37255" y="35898"/>
                  </a:lnTo>
                  <a:cubicBezTo>
                    <a:pt x="37207" y="35862"/>
                    <a:pt x="37159" y="35838"/>
                    <a:pt x="37112" y="35826"/>
                  </a:cubicBezTo>
                  <a:cubicBezTo>
                    <a:pt x="37100" y="35743"/>
                    <a:pt x="37076" y="35683"/>
                    <a:pt x="37052" y="35600"/>
                  </a:cubicBezTo>
                  <a:close/>
                  <a:moveTo>
                    <a:pt x="38670" y="35788"/>
                  </a:moveTo>
                  <a:cubicBezTo>
                    <a:pt x="38660" y="35854"/>
                    <a:pt x="38660" y="35898"/>
                    <a:pt x="38660" y="35898"/>
                  </a:cubicBezTo>
                  <a:cubicBezTo>
                    <a:pt x="38660" y="35898"/>
                    <a:pt x="38669" y="35860"/>
                    <a:pt x="38688" y="35810"/>
                  </a:cubicBezTo>
                  <a:lnTo>
                    <a:pt x="38688" y="35810"/>
                  </a:lnTo>
                  <a:cubicBezTo>
                    <a:pt x="38697" y="35822"/>
                    <a:pt x="38708" y="35835"/>
                    <a:pt x="38719" y="35850"/>
                  </a:cubicBezTo>
                  <a:cubicBezTo>
                    <a:pt x="38709" y="35831"/>
                    <a:pt x="38702" y="35813"/>
                    <a:pt x="38693" y="35796"/>
                  </a:cubicBezTo>
                  <a:lnTo>
                    <a:pt x="38693" y="35796"/>
                  </a:lnTo>
                  <a:cubicBezTo>
                    <a:pt x="38691" y="35801"/>
                    <a:pt x="38690" y="35805"/>
                    <a:pt x="38688" y="35810"/>
                  </a:cubicBezTo>
                  <a:lnTo>
                    <a:pt x="38688" y="35810"/>
                  </a:lnTo>
                  <a:cubicBezTo>
                    <a:pt x="38682" y="35802"/>
                    <a:pt x="38676" y="35795"/>
                    <a:pt x="38670" y="35788"/>
                  </a:cubicBezTo>
                  <a:close/>
                  <a:moveTo>
                    <a:pt x="37755" y="35600"/>
                  </a:moveTo>
                  <a:cubicBezTo>
                    <a:pt x="37767" y="35600"/>
                    <a:pt x="37767" y="35612"/>
                    <a:pt x="37791" y="35612"/>
                  </a:cubicBezTo>
                  <a:lnTo>
                    <a:pt x="37826" y="35612"/>
                  </a:lnTo>
                  <a:cubicBezTo>
                    <a:pt x="37826" y="35627"/>
                    <a:pt x="37831" y="35638"/>
                    <a:pt x="37837" y="35647"/>
                  </a:cubicBezTo>
                  <a:lnTo>
                    <a:pt x="37837" y="35647"/>
                  </a:lnTo>
                  <a:cubicBezTo>
                    <a:pt x="37823" y="35639"/>
                    <a:pt x="37807" y="35628"/>
                    <a:pt x="37791" y="35612"/>
                  </a:cubicBezTo>
                  <a:lnTo>
                    <a:pt x="37791" y="35612"/>
                  </a:lnTo>
                  <a:cubicBezTo>
                    <a:pt x="37814" y="35648"/>
                    <a:pt x="37850" y="35660"/>
                    <a:pt x="37862" y="35672"/>
                  </a:cubicBezTo>
                  <a:cubicBezTo>
                    <a:pt x="37855" y="35665"/>
                    <a:pt x="37845" y="35658"/>
                    <a:pt x="37837" y="35647"/>
                  </a:cubicBezTo>
                  <a:lnTo>
                    <a:pt x="37837" y="35647"/>
                  </a:lnTo>
                  <a:cubicBezTo>
                    <a:pt x="37854" y="35656"/>
                    <a:pt x="37867" y="35660"/>
                    <a:pt x="37874" y="35660"/>
                  </a:cubicBezTo>
                  <a:lnTo>
                    <a:pt x="37874" y="35672"/>
                  </a:lnTo>
                  <a:lnTo>
                    <a:pt x="37874" y="35683"/>
                  </a:lnTo>
                  <a:cubicBezTo>
                    <a:pt x="37886" y="35719"/>
                    <a:pt x="37910" y="35743"/>
                    <a:pt x="37933" y="35779"/>
                  </a:cubicBezTo>
                  <a:cubicBezTo>
                    <a:pt x="37969" y="35826"/>
                    <a:pt x="37981" y="35862"/>
                    <a:pt x="38005" y="35898"/>
                  </a:cubicBezTo>
                  <a:cubicBezTo>
                    <a:pt x="37993" y="35902"/>
                    <a:pt x="37980" y="35903"/>
                    <a:pt x="37966" y="35903"/>
                  </a:cubicBezTo>
                  <a:cubicBezTo>
                    <a:pt x="37939" y="35903"/>
                    <a:pt x="37910" y="35898"/>
                    <a:pt x="37886" y="35898"/>
                  </a:cubicBezTo>
                  <a:cubicBezTo>
                    <a:pt x="37886" y="35898"/>
                    <a:pt x="37886" y="35897"/>
                    <a:pt x="37886" y="35897"/>
                  </a:cubicBezTo>
                  <a:lnTo>
                    <a:pt x="37886" y="35897"/>
                  </a:lnTo>
                  <a:cubicBezTo>
                    <a:pt x="37894" y="35898"/>
                    <a:pt x="37902" y="35898"/>
                    <a:pt x="37910" y="35898"/>
                  </a:cubicBezTo>
                  <a:lnTo>
                    <a:pt x="37910" y="35886"/>
                  </a:lnTo>
                  <a:cubicBezTo>
                    <a:pt x="37910" y="35862"/>
                    <a:pt x="37921" y="35839"/>
                    <a:pt x="37933" y="35792"/>
                  </a:cubicBezTo>
                  <a:lnTo>
                    <a:pt x="37933" y="35792"/>
                  </a:lnTo>
                  <a:cubicBezTo>
                    <a:pt x="37921" y="35838"/>
                    <a:pt x="37910" y="35862"/>
                    <a:pt x="37886" y="35897"/>
                  </a:cubicBezTo>
                  <a:lnTo>
                    <a:pt x="37886" y="35897"/>
                  </a:lnTo>
                  <a:cubicBezTo>
                    <a:pt x="37834" y="35895"/>
                    <a:pt x="37780" y="35886"/>
                    <a:pt x="37707" y="35886"/>
                  </a:cubicBezTo>
                  <a:lnTo>
                    <a:pt x="37517" y="35886"/>
                  </a:lnTo>
                  <a:cubicBezTo>
                    <a:pt x="37517" y="35838"/>
                    <a:pt x="37517" y="35803"/>
                    <a:pt x="37505" y="35767"/>
                  </a:cubicBezTo>
                  <a:cubicBezTo>
                    <a:pt x="37469" y="35719"/>
                    <a:pt x="37457" y="35683"/>
                    <a:pt x="37457" y="35648"/>
                  </a:cubicBezTo>
                  <a:lnTo>
                    <a:pt x="37457" y="35648"/>
                  </a:lnTo>
                  <a:cubicBezTo>
                    <a:pt x="37462" y="35651"/>
                    <a:pt x="37465" y="35653"/>
                    <a:pt x="37469" y="35656"/>
                  </a:cubicBezTo>
                  <a:lnTo>
                    <a:pt x="37469" y="35656"/>
                  </a:lnTo>
                  <a:cubicBezTo>
                    <a:pt x="37462" y="35647"/>
                    <a:pt x="37453" y="35636"/>
                    <a:pt x="37445" y="35624"/>
                  </a:cubicBezTo>
                  <a:cubicBezTo>
                    <a:pt x="37445" y="35612"/>
                    <a:pt x="37445" y="35612"/>
                    <a:pt x="37421" y="35600"/>
                  </a:cubicBezTo>
                  <a:lnTo>
                    <a:pt x="37552" y="35600"/>
                  </a:lnTo>
                  <a:lnTo>
                    <a:pt x="37552" y="35612"/>
                  </a:lnTo>
                  <a:lnTo>
                    <a:pt x="37564" y="35600"/>
                  </a:lnTo>
                  <a:close/>
                  <a:moveTo>
                    <a:pt x="25384" y="33707"/>
                  </a:moveTo>
                  <a:cubicBezTo>
                    <a:pt x="25360" y="33767"/>
                    <a:pt x="25325" y="33838"/>
                    <a:pt x="25301" y="33898"/>
                  </a:cubicBezTo>
                  <a:cubicBezTo>
                    <a:pt x="25265" y="33981"/>
                    <a:pt x="25218" y="34064"/>
                    <a:pt x="25194" y="34159"/>
                  </a:cubicBezTo>
                  <a:cubicBezTo>
                    <a:pt x="25182" y="34159"/>
                    <a:pt x="25170" y="34171"/>
                    <a:pt x="25134" y="34171"/>
                  </a:cubicBezTo>
                  <a:cubicBezTo>
                    <a:pt x="25087" y="34183"/>
                    <a:pt x="25051" y="34195"/>
                    <a:pt x="25015" y="34219"/>
                  </a:cubicBezTo>
                  <a:lnTo>
                    <a:pt x="25027" y="34219"/>
                  </a:lnTo>
                  <a:cubicBezTo>
                    <a:pt x="25063" y="34195"/>
                    <a:pt x="25110" y="34195"/>
                    <a:pt x="25170" y="34183"/>
                  </a:cubicBezTo>
                  <a:cubicBezTo>
                    <a:pt x="25182" y="34183"/>
                    <a:pt x="25194" y="34183"/>
                    <a:pt x="25206" y="34171"/>
                  </a:cubicBezTo>
                  <a:lnTo>
                    <a:pt x="25206" y="34171"/>
                  </a:lnTo>
                  <a:cubicBezTo>
                    <a:pt x="25194" y="34195"/>
                    <a:pt x="25194" y="34219"/>
                    <a:pt x="25182" y="34243"/>
                  </a:cubicBezTo>
                  <a:lnTo>
                    <a:pt x="25051" y="34600"/>
                  </a:lnTo>
                  <a:cubicBezTo>
                    <a:pt x="25027" y="34660"/>
                    <a:pt x="25003" y="34719"/>
                    <a:pt x="24991" y="34779"/>
                  </a:cubicBezTo>
                  <a:cubicBezTo>
                    <a:pt x="24967" y="34802"/>
                    <a:pt x="24967" y="34838"/>
                    <a:pt x="24956" y="34862"/>
                  </a:cubicBezTo>
                  <a:cubicBezTo>
                    <a:pt x="24932" y="34886"/>
                    <a:pt x="24896" y="34886"/>
                    <a:pt x="24884" y="34898"/>
                  </a:cubicBezTo>
                  <a:cubicBezTo>
                    <a:pt x="24825" y="34910"/>
                    <a:pt x="24789" y="34921"/>
                    <a:pt x="24789" y="34921"/>
                  </a:cubicBezTo>
                  <a:cubicBezTo>
                    <a:pt x="24789" y="34921"/>
                    <a:pt x="24825" y="34910"/>
                    <a:pt x="24896" y="34898"/>
                  </a:cubicBezTo>
                  <a:cubicBezTo>
                    <a:pt x="24908" y="34898"/>
                    <a:pt x="24944" y="34886"/>
                    <a:pt x="24967" y="34886"/>
                  </a:cubicBezTo>
                  <a:cubicBezTo>
                    <a:pt x="24956" y="34910"/>
                    <a:pt x="24956" y="34921"/>
                    <a:pt x="24944" y="34957"/>
                  </a:cubicBezTo>
                  <a:cubicBezTo>
                    <a:pt x="24896" y="35076"/>
                    <a:pt x="24872" y="35195"/>
                    <a:pt x="24837" y="35314"/>
                  </a:cubicBezTo>
                  <a:cubicBezTo>
                    <a:pt x="24813" y="35433"/>
                    <a:pt x="24777" y="35541"/>
                    <a:pt x="24753" y="35636"/>
                  </a:cubicBezTo>
                  <a:cubicBezTo>
                    <a:pt x="24753" y="35660"/>
                    <a:pt x="24729" y="35683"/>
                    <a:pt x="24729" y="35695"/>
                  </a:cubicBezTo>
                  <a:cubicBezTo>
                    <a:pt x="24717" y="35683"/>
                    <a:pt x="24706" y="35683"/>
                    <a:pt x="24706" y="35683"/>
                  </a:cubicBezTo>
                  <a:lnTo>
                    <a:pt x="24706" y="35683"/>
                  </a:lnTo>
                  <a:lnTo>
                    <a:pt x="24729" y="35719"/>
                  </a:lnTo>
                  <a:cubicBezTo>
                    <a:pt x="24721" y="35768"/>
                    <a:pt x="24713" y="35811"/>
                    <a:pt x="24705" y="35852"/>
                  </a:cubicBezTo>
                  <a:lnTo>
                    <a:pt x="24705" y="35852"/>
                  </a:lnTo>
                  <a:cubicBezTo>
                    <a:pt x="24715" y="35815"/>
                    <a:pt x="24728" y="35776"/>
                    <a:pt x="24753" y="35743"/>
                  </a:cubicBezTo>
                  <a:cubicBezTo>
                    <a:pt x="24777" y="35767"/>
                    <a:pt x="24789" y="35767"/>
                    <a:pt x="24825" y="35779"/>
                  </a:cubicBezTo>
                  <a:cubicBezTo>
                    <a:pt x="24848" y="35779"/>
                    <a:pt x="24872" y="35791"/>
                    <a:pt x="24896" y="35791"/>
                  </a:cubicBezTo>
                  <a:cubicBezTo>
                    <a:pt x="24884" y="35803"/>
                    <a:pt x="24872" y="35803"/>
                    <a:pt x="24872" y="35826"/>
                  </a:cubicBezTo>
                  <a:cubicBezTo>
                    <a:pt x="24869" y="35828"/>
                    <a:pt x="24866" y="35830"/>
                    <a:pt x="24863" y="35832"/>
                  </a:cubicBezTo>
                  <a:lnTo>
                    <a:pt x="24863" y="35832"/>
                  </a:lnTo>
                  <a:cubicBezTo>
                    <a:pt x="24869" y="35830"/>
                    <a:pt x="24876" y="35828"/>
                    <a:pt x="24884" y="35826"/>
                  </a:cubicBezTo>
                  <a:cubicBezTo>
                    <a:pt x="24896" y="35803"/>
                    <a:pt x="24908" y="35803"/>
                    <a:pt x="24944" y="35791"/>
                  </a:cubicBezTo>
                  <a:lnTo>
                    <a:pt x="25051" y="35791"/>
                  </a:lnTo>
                  <a:cubicBezTo>
                    <a:pt x="25015" y="35803"/>
                    <a:pt x="25003" y="35826"/>
                    <a:pt x="25003" y="35838"/>
                  </a:cubicBezTo>
                  <a:cubicBezTo>
                    <a:pt x="24944" y="35850"/>
                    <a:pt x="24872" y="35862"/>
                    <a:pt x="24789" y="35886"/>
                  </a:cubicBezTo>
                  <a:cubicBezTo>
                    <a:pt x="24766" y="35886"/>
                    <a:pt x="24721" y="35897"/>
                    <a:pt x="24696" y="35898"/>
                  </a:cubicBezTo>
                  <a:lnTo>
                    <a:pt x="24696" y="35898"/>
                  </a:lnTo>
                  <a:cubicBezTo>
                    <a:pt x="24699" y="35883"/>
                    <a:pt x="24702" y="35867"/>
                    <a:pt x="24705" y="35852"/>
                  </a:cubicBezTo>
                  <a:lnTo>
                    <a:pt x="24705" y="35852"/>
                  </a:lnTo>
                  <a:cubicBezTo>
                    <a:pt x="24701" y="35868"/>
                    <a:pt x="24697" y="35883"/>
                    <a:pt x="24694" y="35898"/>
                  </a:cubicBezTo>
                  <a:cubicBezTo>
                    <a:pt x="24694" y="35898"/>
                    <a:pt x="24695" y="35898"/>
                    <a:pt x="24696" y="35898"/>
                  </a:cubicBezTo>
                  <a:lnTo>
                    <a:pt x="24696" y="35898"/>
                  </a:lnTo>
                  <a:cubicBezTo>
                    <a:pt x="24695" y="35902"/>
                    <a:pt x="24694" y="35906"/>
                    <a:pt x="24694" y="35910"/>
                  </a:cubicBezTo>
                  <a:lnTo>
                    <a:pt x="24610" y="35910"/>
                  </a:lnTo>
                  <a:cubicBezTo>
                    <a:pt x="24551" y="35910"/>
                    <a:pt x="24491" y="35910"/>
                    <a:pt x="24456" y="35898"/>
                  </a:cubicBezTo>
                  <a:cubicBezTo>
                    <a:pt x="24408" y="35767"/>
                    <a:pt x="24432" y="35612"/>
                    <a:pt x="24479" y="35445"/>
                  </a:cubicBezTo>
                  <a:lnTo>
                    <a:pt x="24575" y="35136"/>
                  </a:lnTo>
                  <a:cubicBezTo>
                    <a:pt x="24575" y="35124"/>
                    <a:pt x="24586" y="35112"/>
                    <a:pt x="24586" y="35088"/>
                  </a:cubicBezTo>
                  <a:cubicBezTo>
                    <a:pt x="24598" y="35076"/>
                    <a:pt x="24598" y="35041"/>
                    <a:pt x="24610" y="35029"/>
                  </a:cubicBezTo>
                  <a:cubicBezTo>
                    <a:pt x="24753" y="34755"/>
                    <a:pt x="24896" y="34469"/>
                    <a:pt x="25015" y="34219"/>
                  </a:cubicBezTo>
                  <a:cubicBezTo>
                    <a:pt x="25063" y="34112"/>
                    <a:pt x="25110" y="34017"/>
                    <a:pt x="25146" y="33945"/>
                  </a:cubicBezTo>
                  <a:cubicBezTo>
                    <a:pt x="25182" y="33874"/>
                    <a:pt x="25229" y="33814"/>
                    <a:pt x="25253" y="33755"/>
                  </a:cubicBezTo>
                  <a:lnTo>
                    <a:pt x="25384" y="33707"/>
                  </a:lnTo>
                  <a:close/>
                  <a:moveTo>
                    <a:pt x="39529" y="35672"/>
                  </a:moveTo>
                  <a:cubicBezTo>
                    <a:pt x="39696" y="35672"/>
                    <a:pt x="39874" y="35683"/>
                    <a:pt x="39993" y="35707"/>
                  </a:cubicBezTo>
                  <a:lnTo>
                    <a:pt x="40053" y="35707"/>
                  </a:lnTo>
                  <a:cubicBezTo>
                    <a:pt x="40065" y="35779"/>
                    <a:pt x="40077" y="35850"/>
                    <a:pt x="40088" y="35910"/>
                  </a:cubicBezTo>
                  <a:cubicBezTo>
                    <a:pt x="40077" y="35910"/>
                    <a:pt x="40065" y="35898"/>
                    <a:pt x="40065" y="35898"/>
                  </a:cubicBezTo>
                  <a:cubicBezTo>
                    <a:pt x="40017" y="35886"/>
                    <a:pt x="39993" y="35862"/>
                    <a:pt x="39946" y="35838"/>
                  </a:cubicBezTo>
                  <a:lnTo>
                    <a:pt x="39815" y="35791"/>
                  </a:lnTo>
                  <a:lnTo>
                    <a:pt x="39672" y="35743"/>
                  </a:lnTo>
                  <a:cubicBezTo>
                    <a:pt x="39636" y="35731"/>
                    <a:pt x="39588" y="35719"/>
                    <a:pt x="39541" y="35719"/>
                  </a:cubicBezTo>
                  <a:cubicBezTo>
                    <a:pt x="39493" y="35707"/>
                    <a:pt x="39457" y="35707"/>
                    <a:pt x="39422" y="35683"/>
                  </a:cubicBezTo>
                  <a:cubicBezTo>
                    <a:pt x="39398" y="35683"/>
                    <a:pt x="39350" y="35672"/>
                    <a:pt x="39315" y="35672"/>
                  </a:cubicBezTo>
                  <a:close/>
                  <a:moveTo>
                    <a:pt x="30373" y="35445"/>
                  </a:moveTo>
                  <a:cubicBezTo>
                    <a:pt x="30421" y="35541"/>
                    <a:pt x="30480" y="35624"/>
                    <a:pt x="30552" y="35707"/>
                  </a:cubicBezTo>
                  <a:cubicBezTo>
                    <a:pt x="30599" y="35743"/>
                    <a:pt x="30623" y="35791"/>
                    <a:pt x="30671" y="35826"/>
                  </a:cubicBezTo>
                  <a:lnTo>
                    <a:pt x="30718" y="35862"/>
                  </a:lnTo>
                  <a:lnTo>
                    <a:pt x="30659" y="35922"/>
                  </a:lnTo>
                  <a:cubicBezTo>
                    <a:pt x="30647" y="35910"/>
                    <a:pt x="30611" y="35898"/>
                    <a:pt x="30599" y="35886"/>
                  </a:cubicBezTo>
                  <a:lnTo>
                    <a:pt x="30563" y="35850"/>
                  </a:lnTo>
                  <a:cubicBezTo>
                    <a:pt x="30504" y="35755"/>
                    <a:pt x="30444" y="35660"/>
                    <a:pt x="30409" y="35588"/>
                  </a:cubicBezTo>
                  <a:cubicBezTo>
                    <a:pt x="30409" y="35564"/>
                    <a:pt x="30385" y="35552"/>
                    <a:pt x="30385" y="35552"/>
                  </a:cubicBezTo>
                  <a:cubicBezTo>
                    <a:pt x="30373" y="35529"/>
                    <a:pt x="30373" y="35493"/>
                    <a:pt x="30361" y="35457"/>
                  </a:cubicBezTo>
                  <a:cubicBezTo>
                    <a:pt x="30361" y="35457"/>
                    <a:pt x="30361" y="35445"/>
                    <a:pt x="30373" y="35445"/>
                  </a:cubicBezTo>
                  <a:close/>
                  <a:moveTo>
                    <a:pt x="34076" y="35838"/>
                  </a:moveTo>
                  <a:cubicBezTo>
                    <a:pt x="34100" y="35862"/>
                    <a:pt x="34100" y="35898"/>
                    <a:pt x="34111" y="35922"/>
                  </a:cubicBezTo>
                  <a:cubicBezTo>
                    <a:pt x="34100" y="35898"/>
                    <a:pt x="34076" y="35886"/>
                    <a:pt x="34064" y="35850"/>
                  </a:cubicBezTo>
                  <a:lnTo>
                    <a:pt x="34076" y="35838"/>
                  </a:lnTo>
                  <a:close/>
                  <a:moveTo>
                    <a:pt x="36850" y="35898"/>
                  </a:moveTo>
                  <a:lnTo>
                    <a:pt x="36850" y="35898"/>
                  </a:lnTo>
                  <a:cubicBezTo>
                    <a:pt x="36874" y="35910"/>
                    <a:pt x="36898" y="35910"/>
                    <a:pt x="36921" y="35922"/>
                  </a:cubicBezTo>
                  <a:cubicBezTo>
                    <a:pt x="36909" y="35945"/>
                    <a:pt x="36898" y="35945"/>
                    <a:pt x="36874" y="35945"/>
                  </a:cubicBezTo>
                  <a:cubicBezTo>
                    <a:pt x="36862" y="35922"/>
                    <a:pt x="36862" y="35910"/>
                    <a:pt x="36850" y="35898"/>
                  </a:cubicBezTo>
                  <a:close/>
                  <a:moveTo>
                    <a:pt x="30611" y="35922"/>
                  </a:moveTo>
                  <a:lnTo>
                    <a:pt x="30611" y="35922"/>
                  </a:lnTo>
                  <a:cubicBezTo>
                    <a:pt x="30623" y="35945"/>
                    <a:pt x="30647" y="35945"/>
                    <a:pt x="30659" y="35957"/>
                  </a:cubicBezTo>
                  <a:lnTo>
                    <a:pt x="30647" y="35969"/>
                  </a:lnTo>
                  <a:cubicBezTo>
                    <a:pt x="30623" y="35957"/>
                    <a:pt x="30623" y="35945"/>
                    <a:pt x="30611" y="35922"/>
                  </a:cubicBezTo>
                  <a:close/>
                  <a:moveTo>
                    <a:pt x="40624" y="35957"/>
                  </a:moveTo>
                  <a:lnTo>
                    <a:pt x="40624" y="35957"/>
                  </a:lnTo>
                  <a:cubicBezTo>
                    <a:pt x="40624" y="35957"/>
                    <a:pt x="40612" y="35957"/>
                    <a:pt x="40612" y="35969"/>
                  </a:cubicBezTo>
                  <a:lnTo>
                    <a:pt x="40624" y="35957"/>
                  </a:lnTo>
                  <a:close/>
                  <a:moveTo>
                    <a:pt x="25194" y="35957"/>
                  </a:moveTo>
                  <a:cubicBezTo>
                    <a:pt x="25170" y="35969"/>
                    <a:pt x="25134" y="35981"/>
                    <a:pt x="25110" y="35981"/>
                  </a:cubicBezTo>
                  <a:cubicBezTo>
                    <a:pt x="25134" y="35969"/>
                    <a:pt x="25170" y="35957"/>
                    <a:pt x="25194" y="35957"/>
                  </a:cubicBezTo>
                  <a:close/>
                  <a:moveTo>
                    <a:pt x="38041" y="35624"/>
                  </a:moveTo>
                  <a:cubicBezTo>
                    <a:pt x="38064" y="35624"/>
                    <a:pt x="38112" y="35648"/>
                    <a:pt x="38148" y="35648"/>
                  </a:cubicBezTo>
                  <a:cubicBezTo>
                    <a:pt x="38172" y="35707"/>
                    <a:pt x="38219" y="35767"/>
                    <a:pt x="38243" y="35826"/>
                  </a:cubicBezTo>
                  <a:cubicBezTo>
                    <a:pt x="38291" y="35886"/>
                    <a:pt x="38326" y="35922"/>
                    <a:pt x="38362" y="35981"/>
                  </a:cubicBezTo>
                  <a:cubicBezTo>
                    <a:pt x="38338" y="35969"/>
                    <a:pt x="38291" y="35969"/>
                    <a:pt x="38243" y="35957"/>
                  </a:cubicBezTo>
                  <a:cubicBezTo>
                    <a:pt x="38207" y="35945"/>
                    <a:pt x="38148" y="35945"/>
                    <a:pt x="38088" y="35922"/>
                  </a:cubicBezTo>
                  <a:cubicBezTo>
                    <a:pt x="38041" y="35850"/>
                    <a:pt x="38005" y="35779"/>
                    <a:pt x="37969" y="35683"/>
                  </a:cubicBezTo>
                  <a:cubicBezTo>
                    <a:pt x="37969" y="35672"/>
                    <a:pt x="37981" y="35660"/>
                    <a:pt x="37981" y="35648"/>
                  </a:cubicBezTo>
                  <a:lnTo>
                    <a:pt x="37981" y="35624"/>
                  </a:lnTo>
                  <a:close/>
                  <a:moveTo>
                    <a:pt x="29123" y="35910"/>
                  </a:moveTo>
                  <a:lnTo>
                    <a:pt x="29123" y="35910"/>
                  </a:lnTo>
                  <a:cubicBezTo>
                    <a:pt x="29158" y="35922"/>
                    <a:pt x="29170" y="35957"/>
                    <a:pt x="29194" y="35969"/>
                  </a:cubicBezTo>
                  <a:lnTo>
                    <a:pt x="29182" y="35969"/>
                  </a:lnTo>
                  <a:cubicBezTo>
                    <a:pt x="29170" y="35981"/>
                    <a:pt x="29158" y="35981"/>
                    <a:pt x="29135" y="36005"/>
                  </a:cubicBezTo>
                  <a:cubicBezTo>
                    <a:pt x="29135" y="35969"/>
                    <a:pt x="29135" y="35945"/>
                    <a:pt x="29123" y="35910"/>
                  </a:cubicBezTo>
                  <a:close/>
                  <a:moveTo>
                    <a:pt x="34362" y="35850"/>
                  </a:moveTo>
                  <a:cubicBezTo>
                    <a:pt x="34362" y="35862"/>
                    <a:pt x="34373" y="35898"/>
                    <a:pt x="34373" y="35910"/>
                  </a:cubicBezTo>
                  <a:cubicBezTo>
                    <a:pt x="34373" y="35945"/>
                    <a:pt x="34373" y="35969"/>
                    <a:pt x="34397" y="36005"/>
                  </a:cubicBezTo>
                  <a:cubicBezTo>
                    <a:pt x="34362" y="35969"/>
                    <a:pt x="34338" y="35945"/>
                    <a:pt x="34314" y="35910"/>
                  </a:cubicBezTo>
                  <a:cubicBezTo>
                    <a:pt x="34338" y="35898"/>
                    <a:pt x="34350" y="35862"/>
                    <a:pt x="34362" y="35850"/>
                  </a:cubicBezTo>
                  <a:close/>
                  <a:moveTo>
                    <a:pt x="40255" y="34517"/>
                  </a:moveTo>
                  <a:cubicBezTo>
                    <a:pt x="40267" y="34517"/>
                    <a:pt x="40291" y="34529"/>
                    <a:pt x="40303" y="34529"/>
                  </a:cubicBezTo>
                  <a:cubicBezTo>
                    <a:pt x="40315" y="34552"/>
                    <a:pt x="40315" y="34588"/>
                    <a:pt x="40327" y="34612"/>
                  </a:cubicBezTo>
                  <a:cubicBezTo>
                    <a:pt x="40350" y="34707"/>
                    <a:pt x="40374" y="34779"/>
                    <a:pt x="40386" y="34874"/>
                  </a:cubicBezTo>
                  <a:cubicBezTo>
                    <a:pt x="40410" y="34910"/>
                    <a:pt x="40410" y="34957"/>
                    <a:pt x="40422" y="35005"/>
                  </a:cubicBezTo>
                  <a:cubicBezTo>
                    <a:pt x="40434" y="35052"/>
                    <a:pt x="40434" y="35088"/>
                    <a:pt x="40446" y="35136"/>
                  </a:cubicBezTo>
                  <a:cubicBezTo>
                    <a:pt x="40446" y="35171"/>
                    <a:pt x="40469" y="35195"/>
                    <a:pt x="40469" y="35207"/>
                  </a:cubicBezTo>
                  <a:cubicBezTo>
                    <a:pt x="40481" y="35267"/>
                    <a:pt x="40493" y="35326"/>
                    <a:pt x="40493" y="35374"/>
                  </a:cubicBezTo>
                  <a:cubicBezTo>
                    <a:pt x="40505" y="35445"/>
                    <a:pt x="40529" y="35541"/>
                    <a:pt x="40541" y="35612"/>
                  </a:cubicBezTo>
                  <a:cubicBezTo>
                    <a:pt x="40553" y="35683"/>
                    <a:pt x="40553" y="35767"/>
                    <a:pt x="40565" y="35826"/>
                  </a:cubicBezTo>
                  <a:cubicBezTo>
                    <a:pt x="40565" y="35886"/>
                    <a:pt x="40588" y="35945"/>
                    <a:pt x="40588" y="36005"/>
                  </a:cubicBezTo>
                  <a:cubicBezTo>
                    <a:pt x="40565" y="35981"/>
                    <a:pt x="40565" y="35981"/>
                    <a:pt x="40553" y="35981"/>
                  </a:cubicBezTo>
                  <a:cubicBezTo>
                    <a:pt x="40529" y="35957"/>
                    <a:pt x="40493" y="35922"/>
                    <a:pt x="40469" y="35886"/>
                  </a:cubicBezTo>
                  <a:cubicBezTo>
                    <a:pt x="40386" y="35791"/>
                    <a:pt x="40327" y="35672"/>
                    <a:pt x="40291" y="35541"/>
                  </a:cubicBezTo>
                  <a:cubicBezTo>
                    <a:pt x="40255" y="35422"/>
                    <a:pt x="40231" y="35291"/>
                    <a:pt x="40231" y="35148"/>
                  </a:cubicBezTo>
                  <a:cubicBezTo>
                    <a:pt x="40243" y="35148"/>
                    <a:pt x="40255" y="35148"/>
                    <a:pt x="40267" y="35171"/>
                  </a:cubicBezTo>
                  <a:cubicBezTo>
                    <a:pt x="40315" y="35183"/>
                    <a:pt x="40350" y="35183"/>
                    <a:pt x="40386" y="35195"/>
                  </a:cubicBezTo>
                  <a:cubicBezTo>
                    <a:pt x="40422" y="35207"/>
                    <a:pt x="40446" y="35207"/>
                    <a:pt x="40469" y="35207"/>
                  </a:cubicBezTo>
                  <a:cubicBezTo>
                    <a:pt x="40446" y="35207"/>
                    <a:pt x="40422" y="35195"/>
                    <a:pt x="40386" y="35183"/>
                  </a:cubicBezTo>
                  <a:cubicBezTo>
                    <a:pt x="40362" y="35171"/>
                    <a:pt x="40315" y="35171"/>
                    <a:pt x="40291" y="35148"/>
                  </a:cubicBezTo>
                  <a:cubicBezTo>
                    <a:pt x="40267" y="35148"/>
                    <a:pt x="40255" y="35136"/>
                    <a:pt x="40243" y="35136"/>
                  </a:cubicBezTo>
                  <a:lnTo>
                    <a:pt x="40243" y="35112"/>
                  </a:lnTo>
                  <a:cubicBezTo>
                    <a:pt x="40231" y="34945"/>
                    <a:pt x="40231" y="34790"/>
                    <a:pt x="40243" y="34648"/>
                  </a:cubicBezTo>
                  <a:cubicBezTo>
                    <a:pt x="40243" y="34600"/>
                    <a:pt x="40243" y="34552"/>
                    <a:pt x="40255" y="34517"/>
                  </a:cubicBezTo>
                  <a:close/>
                  <a:moveTo>
                    <a:pt x="29456" y="35862"/>
                  </a:moveTo>
                  <a:cubicBezTo>
                    <a:pt x="29456" y="35862"/>
                    <a:pt x="29432" y="35886"/>
                    <a:pt x="29432" y="35898"/>
                  </a:cubicBezTo>
                  <a:cubicBezTo>
                    <a:pt x="29420" y="35910"/>
                    <a:pt x="29409" y="35945"/>
                    <a:pt x="29397" y="35969"/>
                  </a:cubicBezTo>
                  <a:cubicBezTo>
                    <a:pt x="29397" y="35981"/>
                    <a:pt x="29373" y="36005"/>
                    <a:pt x="29361" y="36017"/>
                  </a:cubicBezTo>
                  <a:cubicBezTo>
                    <a:pt x="29349" y="36005"/>
                    <a:pt x="29337" y="35969"/>
                    <a:pt x="29301" y="35957"/>
                  </a:cubicBezTo>
                  <a:cubicBezTo>
                    <a:pt x="29337" y="35945"/>
                    <a:pt x="29373" y="35910"/>
                    <a:pt x="29409" y="35898"/>
                  </a:cubicBezTo>
                  <a:cubicBezTo>
                    <a:pt x="29420" y="35886"/>
                    <a:pt x="29432" y="35886"/>
                    <a:pt x="29456" y="35862"/>
                  </a:cubicBezTo>
                  <a:close/>
                  <a:moveTo>
                    <a:pt x="33885" y="35779"/>
                  </a:moveTo>
                  <a:cubicBezTo>
                    <a:pt x="33897" y="35791"/>
                    <a:pt x="33897" y="35803"/>
                    <a:pt x="33921" y="35814"/>
                  </a:cubicBezTo>
                  <a:cubicBezTo>
                    <a:pt x="33921" y="35814"/>
                    <a:pt x="33921" y="35838"/>
                    <a:pt x="33933" y="35838"/>
                  </a:cubicBezTo>
                  <a:cubicBezTo>
                    <a:pt x="33885" y="35898"/>
                    <a:pt x="33861" y="35957"/>
                    <a:pt x="33838" y="36017"/>
                  </a:cubicBezTo>
                  <a:cubicBezTo>
                    <a:pt x="33838" y="36005"/>
                    <a:pt x="33838" y="36005"/>
                    <a:pt x="33826" y="35981"/>
                  </a:cubicBezTo>
                  <a:lnTo>
                    <a:pt x="33826" y="35969"/>
                  </a:lnTo>
                  <a:lnTo>
                    <a:pt x="33826" y="35886"/>
                  </a:lnTo>
                  <a:lnTo>
                    <a:pt x="33873" y="35791"/>
                  </a:lnTo>
                  <a:cubicBezTo>
                    <a:pt x="33873" y="35791"/>
                    <a:pt x="33873" y="35779"/>
                    <a:pt x="33885" y="35779"/>
                  </a:cubicBezTo>
                  <a:close/>
                  <a:moveTo>
                    <a:pt x="40136" y="35981"/>
                  </a:moveTo>
                  <a:cubicBezTo>
                    <a:pt x="40172" y="36005"/>
                    <a:pt x="40184" y="36005"/>
                    <a:pt x="40207" y="36017"/>
                  </a:cubicBezTo>
                  <a:cubicBezTo>
                    <a:pt x="40196" y="36017"/>
                    <a:pt x="40172" y="36017"/>
                    <a:pt x="40136" y="36005"/>
                  </a:cubicBezTo>
                  <a:lnTo>
                    <a:pt x="40136" y="35981"/>
                  </a:lnTo>
                  <a:close/>
                  <a:moveTo>
                    <a:pt x="39398" y="35850"/>
                  </a:moveTo>
                  <a:cubicBezTo>
                    <a:pt x="39434" y="35850"/>
                    <a:pt x="39469" y="35850"/>
                    <a:pt x="39517" y="35862"/>
                  </a:cubicBezTo>
                  <a:cubicBezTo>
                    <a:pt x="39553" y="35862"/>
                    <a:pt x="39600" y="35886"/>
                    <a:pt x="39648" y="35886"/>
                  </a:cubicBezTo>
                  <a:cubicBezTo>
                    <a:pt x="39696" y="35886"/>
                    <a:pt x="39731" y="35898"/>
                    <a:pt x="39779" y="35910"/>
                  </a:cubicBezTo>
                  <a:cubicBezTo>
                    <a:pt x="39826" y="35922"/>
                    <a:pt x="39874" y="35922"/>
                    <a:pt x="39910" y="35945"/>
                  </a:cubicBezTo>
                  <a:cubicBezTo>
                    <a:pt x="39957" y="35957"/>
                    <a:pt x="40005" y="35969"/>
                    <a:pt x="40029" y="35969"/>
                  </a:cubicBezTo>
                  <a:cubicBezTo>
                    <a:pt x="40065" y="35981"/>
                    <a:pt x="40077" y="35981"/>
                    <a:pt x="40100" y="36005"/>
                  </a:cubicBezTo>
                  <a:lnTo>
                    <a:pt x="40100" y="36029"/>
                  </a:lnTo>
                  <a:cubicBezTo>
                    <a:pt x="40065" y="36005"/>
                    <a:pt x="40017" y="35981"/>
                    <a:pt x="39969" y="35981"/>
                  </a:cubicBezTo>
                  <a:cubicBezTo>
                    <a:pt x="39803" y="35957"/>
                    <a:pt x="39648" y="35922"/>
                    <a:pt x="39529" y="35910"/>
                  </a:cubicBezTo>
                  <a:cubicBezTo>
                    <a:pt x="39469" y="35898"/>
                    <a:pt x="39422" y="35886"/>
                    <a:pt x="39374" y="35886"/>
                  </a:cubicBezTo>
                  <a:cubicBezTo>
                    <a:pt x="39362" y="35886"/>
                    <a:pt x="39350" y="35862"/>
                    <a:pt x="39338" y="35862"/>
                  </a:cubicBezTo>
                  <a:cubicBezTo>
                    <a:pt x="39315" y="35862"/>
                    <a:pt x="39315" y="35850"/>
                    <a:pt x="39303" y="35850"/>
                  </a:cubicBezTo>
                  <a:close/>
                  <a:moveTo>
                    <a:pt x="40136" y="35112"/>
                  </a:moveTo>
                  <a:cubicBezTo>
                    <a:pt x="40136" y="35267"/>
                    <a:pt x="40172" y="35433"/>
                    <a:pt x="40231" y="35564"/>
                  </a:cubicBezTo>
                  <a:cubicBezTo>
                    <a:pt x="40291" y="35707"/>
                    <a:pt x="40362" y="35826"/>
                    <a:pt x="40446" y="35910"/>
                  </a:cubicBezTo>
                  <a:lnTo>
                    <a:pt x="40541" y="36005"/>
                  </a:lnTo>
                  <a:cubicBezTo>
                    <a:pt x="40505" y="36017"/>
                    <a:pt x="40481" y="36017"/>
                    <a:pt x="40434" y="36029"/>
                  </a:cubicBezTo>
                  <a:lnTo>
                    <a:pt x="40291" y="36029"/>
                  </a:lnTo>
                  <a:cubicBezTo>
                    <a:pt x="40267" y="36029"/>
                    <a:pt x="40267" y="36017"/>
                    <a:pt x="40255" y="36017"/>
                  </a:cubicBezTo>
                  <a:cubicBezTo>
                    <a:pt x="40231" y="36005"/>
                    <a:pt x="40196" y="35981"/>
                    <a:pt x="40148" y="35957"/>
                  </a:cubicBezTo>
                  <a:cubicBezTo>
                    <a:pt x="40136" y="35957"/>
                    <a:pt x="40124" y="35945"/>
                    <a:pt x="40124" y="35945"/>
                  </a:cubicBezTo>
                  <a:cubicBezTo>
                    <a:pt x="40124" y="35886"/>
                    <a:pt x="40112" y="35803"/>
                    <a:pt x="40112" y="35731"/>
                  </a:cubicBezTo>
                  <a:cubicBezTo>
                    <a:pt x="40124" y="35731"/>
                    <a:pt x="40136" y="35743"/>
                    <a:pt x="40148" y="35743"/>
                  </a:cubicBezTo>
                  <a:cubicBezTo>
                    <a:pt x="40184" y="35767"/>
                    <a:pt x="40207" y="35779"/>
                    <a:pt x="40231" y="35791"/>
                  </a:cubicBezTo>
                  <a:cubicBezTo>
                    <a:pt x="40267" y="35803"/>
                    <a:pt x="40303" y="35826"/>
                    <a:pt x="40303" y="35826"/>
                  </a:cubicBezTo>
                  <a:cubicBezTo>
                    <a:pt x="40303" y="35826"/>
                    <a:pt x="40267" y="35803"/>
                    <a:pt x="40243" y="35779"/>
                  </a:cubicBezTo>
                  <a:cubicBezTo>
                    <a:pt x="40231" y="35767"/>
                    <a:pt x="40196" y="35743"/>
                    <a:pt x="40172" y="35731"/>
                  </a:cubicBezTo>
                  <a:cubicBezTo>
                    <a:pt x="40148" y="35731"/>
                    <a:pt x="40148" y="35719"/>
                    <a:pt x="40136" y="35719"/>
                  </a:cubicBezTo>
                  <a:cubicBezTo>
                    <a:pt x="40184" y="35719"/>
                    <a:pt x="40207" y="35731"/>
                    <a:pt x="40207" y="35731"/>
                  </a:cubicBezTo>
                  <a:cubicBezTo>
                    <a:pt x="40207" y="35731"/>
                    <a:pt x="40184" y="35719"/>
                    <a:pt x="40124" y="35707"/>
                  </a:cubicBezTo>
                  <a:cubicBezTo>
                    <a:pt x="40124" y="35600"/>
                    <a:pt x="40112" y="35481"/>
                    <a:pt x="40112" y="35350"/>
                  </a:cubicBezTo>
                  <a:lnTo>
                    <a:pt x="40112" y="35350"/>
                  </a:lnTo>
                  <a:cubicBezTo>
                    <a:pt x="40136" y="35386"/>
                    <a:pt x="40148" y="35433"/>
                    <a:pt x="40172" y="35469"/>
                  </a:cubicBezTo>
                  <a:cubicBezTo>
                    <a:pt x="40196" y="35505"/>
                    <a:pt x="40207" y="35541"/>
                    <a:pt x="40207" y="35541"/>
                  </a:cubicBezTo>
                  <a:cubicBezTo>
                    <a:pt x="40207" y="35541"/>
                    <a:pt x="40196" y="35505"/>
                    <a:pt x="40184" y="35445"/>
                  </a:cubicBezTo>
                  <a:cubicBezTo>
                    <a:pt x="40172" y="35386"/>
                    <a:pt x="40136" y="35314"/>
                    <a:pt x="40112" y="35231"/>
                  </a:cubicBezTo>
                  <a:lnTo>
                    <a:pt x="40112" y="35112"/>
                  </a:lnTo>
                  <a:close/>
                  <a:moveTo>
                    <a:pt x="25432" y="36029"/>
                  </a:moveTo>
                  <a:cubicBezTo>
                    <a:pt x="25432" y="36032"/>
                    <a:pt x="25431" y="36035"/>
                    <a:pt x="25429" y="36038"/>
                  </a:cubicBezTo>
                  <a:lnTo>
                    <a:pt x="25429" y="36038"/>
                  </a:lnTo>
                  <a:cubicBezTo>
                    <a:pt x="25422" y="36029"/>
                    <a:pt x="25432" y="36029"/>
                    <a:pt x="25432" y="36029"/>
                  </a:cubicBezTo>
                  <a:close/>
                  <a:moveTo>
                    <a:pt x="31325" y="35624"/>
                  </a:moveTo>
                  <a:cubicBezTo>
                    <a:pt x="31361" y="35648"/>
                    <a:pt x="31373" y="35660"/>
                    <a:pt x="31385" y="35672"/>
                  </a:cubicBezTo>
                  <a:cubicBezTo>
                    <a:pt x="31480" y="35767"/>
                    <a:pt x="31552" y="35850"/>
                    <a:pt x="31635" y="35945"/>
                  </a:cubicBezTo>
                  <a:lnTo>
                    <a:pt x="31623" y="35957"/>
                  </a:lnTo>
                  <a:cubicBezTo>
                    <a:pt x="31611" y="35969"/>
                    <a:pt x="31599" y="35981"/>
                    <a:pt x="31575" y="36017"/>
                  </a:cubicBezTo>
                  <a:cubicBezTo>
                    <a:pt x="31552" y="36029"/>
                    <a:pt x="31528" y="36041"/>
                    <a:pt x="31504" y="36041"/>
                  </a:cubicBezTo>
                  <a:cubicBezTo>
                    <a:pt x="31433" y="35922"/>
                    <a:pt x="31349" y="35791"/>
                    <a:pt x="31266" y="35660"/>
                  </a:cubicBezTo>
                  <a:cubicBezTo>
                    <a:pt x="31278" y="35648"/>
                    <a:pt x="31302" y="35648"/>
                    <a:pt x="31325" y="35624"/>
                  </a:cubicBezTo>
                  <a:close/>
                  <a:moveTo>
                    <a:pt x="24943" y="36035"/>
                  </a:moveTo>
                  <a:cubicBezTo>
                    <a:pt x="24948" y="36035"/>
                    <a:pt x="24952" y="36037"/>
                    <a:pt x="24956" y="36041"/>
                  </a:cubicBezTo>
                  <a:cubicBezTo>
                    <a:pt x="24932" y="36064"/>
                    <a:pt x="24908" y="36064"/>
                    <a:pt x="24884" y="36064"/>
                  </a:cubicBezTo>
                  <a:cubicBezTo>
                    <a:pt x="24896" y="36064"/>
                    <a:pt x="24896" y="36041"/>
                    <a:pt x="24908" y="36041"/>
                  </a:cubicBezTo>
                  <a:cubicBezTo>
                    <a:pt x="24924" y="36041"/>
                    <a:pt x="24934" y="36035"/>
                    <a:pt x="24943" y="36035"/>
                  </a:cubicBezTo>
                  <a:close/>
                  <a:moveTo>
                    <a:pt x="26408" y="35469"/>
                  </a:moveTo>
                  <a:lnTo>
                    <a:pt x="26408" y="35469"/>
                  </a:lnTo>
                  <a:cubicBezTo>
                    <a:pt x="26384" y="35552"/>
                    <a:pt x="26349" y="35648"/>
                    <a:pt x="26313" y="35731"/>
                  </a:cubicBezTo>
                  <a:lnTo>
                    <a:pt x="26277" y="35767"/>
                  </a:lnTo>
                  <a:cubicBezTo>
                    <a:pt x="26206" y="35803"/>
                    <a:pt x="26146" y="35862"/>
                    <a:pt x="26075" y="35910"/>
                  </a:cubicBezTo>
                  <a:cubicBezTo>
                    <a:pt x="26039" y="35945"/>
                    <a:pt x="25991" y="35969"/>
                    <a:pt x="25968" y="35981"/>
                  </a:cubicBezTo>
                  <a:cubicBezTo>
                    <a:pt x="25920" y="36017"/>
                    <a:pt x="25896" y="36029"/>
                    <a:pt x="25849" y="36041"/>
                  </a:cubicBezTo>
                  <a:cubicBezTo>
                    <a:pt x="25837" y="36041"/>
                    <a:pt x="25825" y="36064"/>
                    <a:pt x="25801" y="36064"/>
                  </a:cubicBezTo>
                  <a:cubicBezTo>
                    <a:pt x="25849" y="36029"/>
                    <a:pt x="25896" y="36005"/>
                    <a:pt x="25944" y="35957"/>
                  </a:cubicBezTo>
                  <a:lnTo>
                    <a:pt x="26015" y="35898"/>
                  </a:lnTo>
                  <a:lnTo>
                    <a:pt x="26087" y="35838"/>
                  </a:lnTo>
                  <a:cubicBezTo>
                    <a:pt x="26134" y="35791"/>
                    <a:pt x="26182" y="35767"/>
                    <a:pt x="26218" y="35719"/>
                  </a:cubicBezTo>
                  <a:cubicBezTo>
                    <a:pt x="26241" y="35707"/>
                    <a:pt x="26265" y="35672"/>
                    <a:pt x="26277" y="35648"/>
                  </a:cubicBezTo>
                  <a:cubicBezTo>
                    <a:pt x="26289" y="35612"/>
                    <a:pt x="26325" y="35600"/>
                    <a:pt x="26337" y="35564"/>
                  </a:cubicBezTo>
                  <a:cubicBezTo>
                    <a:pt x="26349" y="35541"/>
                    <a:pt x="26384" y="35505"/>
                    <a:pt x="26396" y="35493"/>
                  </a:cubicBezTo>
                  <a:lnTo>
                    <a:pt x="26408" y="35469"/>
                  </a:lnTo>
                  <a:close/>
                  <a:moveTo>
                    <a:pt x="25729" y="35910"/>
                  </a:moveTo>
                  <a:cubicBezTo>
                    <a:pt x="25729" y="35922"/>
                    <a:pt x="25718" y="35933"/>
                    <a:pt x="25718" y="35957"/>
                  </a:cubicBezTo>
                  <a:lnTo>
                    <a:pt x="25599" y="36076"/>
                  </a:lnTo>
                  <a:cubicBezTo>
                    <a:pt x="25610" y="36053"/>
                    <a:pt x="25610" y="36053"/>
                    <a:pt x="25610" y="36041"/>
                  </a:cubicBezTo>
                  <a:cubicBezTo>
                    <a:pt x="25610" y="36029"/>
                    <a:pt x="25622" y="36029"/>
                    <a:pt x="25622" y="36017"/>
                  </a:cubicBezTo>
                  <a:cubicBezTo>
                    <a:pt x="25622" y="36005"/>
                    <a:pt x="25646" y="36005"/>
                    <a:pt x="25646" y="35981"/>
                  </a:cubicBezTo>
                  <a:cubicBezTo>
                    <a:pt x="25646" y="35969"/>
                    <a:pt x="25658" y="35969"/>
                    <a:pt x="25658" y="35969"/>
                  </a:cubicBezTo>
                  <a:cubicBezTo>
                    <a:pt x="25658" y="35969"/>
                    <a:pt x="25658" y="35957"/>
                    <a:pt x="25670" y="35957"/>
                  </a:cubicBezTo>
                  <a:cubicBezTo>
                    <a:pt x="25670" y="35957"/>
                    <a:pt x="25682" y="35957"/>
                    <a:pt x="25682" y="35933"/>
                  </a:cubicBezTo>
                  <a:cubicBezTo>
                    <a:pt x="25706" y="35922"/>
                    <a:pt x="25729" y="35922"/>
                    <a:pt x="25729" y="35910"/>
                  </a:cubicBezTo>
                  <a:close/>
                  <a:moveTo>
                    <a:pt x="31194" y="35719"/>
                  </a:moveTo>
                  <a:cubicBezTo>
                    <a:pt x="31278" y="35838"/>
                    <a:pt x="31385" y="35957"/>
                    <a:pt x="31456" y="36076"/>
                  </a:cubicBezTo>
                  <a:cubicBezTo>
                    <a:pt x="31397" y="36029"/>
                    <a:pt x="31337" y="35957"/>
                    <a:pt x="31266" y="35898"/>
                  </a:cubicBezTo>
                  <a:lnTo>
                    <a:pt x="31147" y="35779"/>
                  </a:lnTo>
                  <a:cubicBezTo>
                    <a:pt x="31159" y="35755"/>
                    <a:pt x="31171" y="35731"/>
                    <a:pt x="31194" y="35719"/>
                  </a:cubicBezTo>
                  <a:close/>
                  <a:moveTo>
                    <a:pt x="27456" y="35945"/>
                  </a:moveTo>
                  <a:lnTo>
                    <a:pt x="27456" y="35945"/>
                  </a:lnTo>
                  <a:cubicBezTo>
                    <a:pt x="27468" y="35981"/>
                    <a:pt x="27504" y="36029"/>
                    <a:pt x="27515" y="36076"/>
                  </a:cubicBezTo>
                  <a:lnTo>
                    <a:pt x="27515" y="36088"/>
                  </a:lnTo>
                  <a:cubicBezTo>
                    <a:pt x="27504" y="36088"/>
                    <a:pt x="27492" y="36076"/>
                    <a:pt x="27492" y="36041"/>
                  </a:cubicBezTo>
                  <a:cubicBezTo>
                    <a:pt x="27468" y="36017"/>
                    <a:pt x="27468" y="35981"/>
                    <a:pt x="27456" y="35945"/>
                  </a:cubicBezTo>
                  <a:close/>
                  <a:moveTo>
                    <a:pt x="38529" y="36041"/>
                  </a:moveTo>
                  <a:cubicBezTo>
                    <a:pt x="38564" y="36041"/>
                    <a:pt x="38588" y="36064"/>
                    <a:pt x="38624" y="36064"/>
                  </a:cubicBezTo>
                  <a:lnTo>
                    <a:pt x="38576" y="36100"/>
                  </a:lnTo>
                  <a:lnTo>
                    <a:pt x="38564" y="36124"/>
                  </a:lnTo>
                  <a:cubicBezTo>
                    <a:pt x="38541" y="36088"/>
                    <a:pt x="38529" y="36064"/>
                    <a:pt x="38505" y="36041"/>
                  </a:cubicBezTo>
                  <a:close/>
                  <a:moveTo>
                    <a:pt x="41208" y="36100"/>
                  </a:moveTo>
                  <a:lnTo>
                    <a:pt x="41196" y="36124"/>
                  </a:lnTo>
                  <a:cubicBezTo>
                    <a:pt x="41208" y="36124"/>
                    <a:pt x="41208" y="36100"/>
                    <a:pt x="41208" y="36100"/>
                  </a:cubicBezTo>
                  <a:close/>
                  <a:moveTo>
                    <a:pt x="24896" y="35969"/>
                  </a:moveTo>
                  <a:lnTo>
                    <a:pt x="24896" y="35969"/>
                  </a:lnTo>
                  <a:cubicBezTo>
                    <a:pt x="24848" y="36005"/>
                    <a:pt x="24825" y="36029"/>
                    <a:pt x="24789" y="36064"/>
                  </a:cubicBezTo>
                  <a:cubicBezTo>
                    <a:pt x="24753" y="36088"/>
                    <a:pt x="24717" y="36100"/>
                    <a:pt x="24717" y="36100"/>
                  </a:cubicBezTo>
                  <a:cubicBezTo>
                    <a:pt x="24717" y="36100"/>
                    <a:pt x="24729" y="36100"/>
                    <a:pt x="24777" y="36088"/>
                  </a:cubicBezTo>
                  <a:lnTo>
                    <a:pt x="24777" y="36088"/>
                  </a:lnTo>
                  <a:lnTo>
                    <a:pt x="24765" y="36100"/>
                  </a:lnTo>
                  <a:cubicBezTo>
                    <a:pt x="24706" y="36124"/>
                    <a:pt x="24658" y="36136"/>
                    <a:pt x="24610" y="36136"/>
                  </a:cubicBezTo>
                  <a:cubicBezTo>
                    <a:pt x="24622" y="36088"/>
                    <a:pt x="24646" y="36029"/>
                    <a:pt x="24658" y="35981"/>
                  </a:cubicBezTo>
                  <a:lnTo>
                    <a:pt x="24801" y="35981"/>
                  </a:lnTo>
                  <a:cubicBezTo>
                    <a:pt x="24837" y="35981"/>
                    <a:pt x="24860" y="35981"/>
                    <a:pt x="24896" y="35969"/>
                  </a:cubicBezTo>
                  <a:close/>
                  <a:moveTo>
                    <a:pt x="30299" y="35753"/>
                  </a:moveTo>
                  <a:cubicBezTo>
                    <a:pt x="30343" y="35810"/>
                    <a:pt x="30397" y="35870"/>
                    <a:pt x="30444" y="35945"/>
                  </a:cubicBezTo>
                  <a:cubicBezTo>
                    <a:pt x="30444" y="35957"/>
                    <a:pt x="30444" y="35969"/>
                    <a:pt x="30468" y="35981"/>
                  </a:cubicBezTo>
                  <a:lnTo>
                    <a:pt x="30468" y="35969"/>
                  </a:lnTo>
                  <a:cubicBezTo>
                    <a:pt x="30492" y="36005"/>
                    <a:pt x="30504" y="36029"/>
                    <a:pt x="30540" y="36064"/>
                  </a:cubicBezTo>
                  <a:cubicBezTo>
                    <a:pt x="30528" y="36088"/>
                    <a:pt x="30492" y="36100"/>
                    <a:pt x="30480" y="36136"/>
                  </a:cubicBezTo>
                  <a:cubicBezTo>
                    <a:pt x="30421" y="36005"/>
                    <a:pt x="30349" y="35886"/>
                    <a:pt x="30301" y="35779"/>
                  </a:cubicBezTo>
                  <a:cubicBezTo>
                    <a:pt x="30301" y="35769"/>
                    <a:pt x="30301" y="35761"/>
                    <a:pt x="30299" y="35753"/>
                  </a:cubicBezTo>
                  <a:close/>
                  <a:moveTo>
                    <a:pt x="33528" y="35660"/>
                  </a:moveTo>
                  <a:cubicBezTo>
                    <a:pt x="33540" y="35672"/>
                    <a:pt x="33540" y="35707"/>
                    <a:pt x="33552" y="35719"/>
                  </a:cubicBezTo>
                  <a:lnTo>
                    <a:pt x="33531" y="35771"/>
                  </a:lnTo>
                  <a:lnTo>
                    <a:pt x="33531" y="35771"/>
                  </a:lnTo>
                  <a:cubicBezTo>
                    <a:pt x="33530" y="35770"/>
                    <a:pt x="33529" y="35768"/>
                    <a:pt x="33528" y="35767"/>
                  </a:cubicBezTo>
                  <a:lnTo>
                    <a:pt x="33516" y="35803"/>
                  </a:lnTo>
                  <a:lnTo>
                    <a:pt x="33528" y="35779"/>
                  </a:lnTo>
                  <a:lnTo>
                    <a:pt x="33531" y="35771"/>
                  </a:lnTo>
                  <a:lnTo>
                    <a:pt x="33531" y="35771"/>
                  </a:lnTo>
                  <a:cubicBezTo>
                    <a:pt x="33589" y="35853"/>
                    <a:pt x="33636" y="35947"/>
                    <a:pt x="33659" y="36041"/>
                  </a:cubicBezTo>
                  <a:lnTo>
                    <a:pt x="33623" y="36136"/>
                  </a:lnTo>
                  <a:cubicBezTo>
                    <a:pt x="33623" y="36136"/>
                    <a:pt x="33623" y="36148"/>
                    <a:pt x="33600" y="36148"/>
                  </a:cubicBezTo>
                  <a:cubicBezTo>
                    <a:pt x="33588" y="36076"/>
                    <a:pt x="33552" y="36005"/>
                    <a:pt x="33528" y="35922"/>
                  </a:cubicBezTo>
                  <a:cubicBezTo>
                    <a:pt x="33516" y="35898"/>
                    <a:pt x="33516" y="35862"/>
                    <a:pt x="33504" y="35838"/>
                  </a:cubicBezTo>
                  <a:lnTo>
                    <a:pt x="33516" y="35803"/>
                  </a:lnTo>
                  <a:lnTo>
                    <a:pt x="33516" y="35791"/>
                  </a:lnTo>
                  <a:cubicBezTo>
                    <a:pt x="33516" y="35779"/>
                    <a:pt x="33504" y="35767"/>
                    <a:pt x="33504" y="35743"/>
                  </a:cubicBezTo>
                  <a:cubicBezTo>
                    <a:pt x="33516" y="35719"/>
                    <a:pt x="33516" y="35683"/>
                    <a:pt x="33528" y="35660"/>
                  </a:cubicBezTo>
                  <a:close/>
                  <a:moveTo>
                    <a:pt x="25182" y="36076"/>
                  </a:moveTo>
                  <a:cubicBezTo>
                    <a:pt x="25170" y="36076"/>
                    <a:pt x="25170" y="36088"/>
                    <a:pt x="25170" y="36088"/>
                  </a:cubicBezTo>
                  <a:cubicBezTo>
                    <a:pt x="25146" y="36124"/>
                    <a:pt x="25122" y="36136"/>
                    <a:pt x="25087" y="36160"/>
                  </a:cubicBezTo>
                  <a:cubicBezTo>
                    <a:pt x="25122" y="36124"/>
                    <a:pt x="25134" y="36088"/>
                    <a:pt x="25146" y="36076"/>
                  </a:cubicBezTo>
                  <a:close/>
                  <a:moveTo>
                    <a:pt x="31099" y="35850"/>
                  </a:moveTo>
                  <a:cubicBezTo>
                    <a:pt x="31147" y="35862"/>
                    <a:pt x="31194" y="35910"/>
                    <a:pt x="31218" y="35945"/>
                  </a:cubicBezTo>
                  <a:cubicBezTo>
                    <a:pt x="31302" y="36005"/>
                    <a:pt x="31361" y="36041"/>
                    <a:pt x="31421" y="36088"/>
                  </a:cubicBezTo>
                  <a:cubicBezTo>
                    <a:pt x="31373" y="36100"/>
                    <a:pt x="31325" y="36136"/>
                    <a:pt x="31278" y="36160"/>
                  </a:cubicBezTo>
                  <a:lnTo>
                    <a:pt x="31147" y="36076"/>
                  </a:lnTo>
                  <a:lnTo>
                    <a:pt x="31016" y="35981"/>
                  </a:lnTo>
                  <a:lnTo>
                    <a:pt x="31099" y="35850"/>
                  </a:lnTo>
                  <a:close/>
                  <a:moveTo>
                    <a:pt x="32076" y="36029"/>
                  </a:moveTo>
                  <a:cubicBezTo>
                    <a:pt x="32087" y="36041"/>
                    <a:pt x="32076" y="36064"/>
                    <a:pt x="32076" y="36076"/>
                  </a:cubicBezTo>
                  <a:cubicBezTo>
                    <a:pt x="32040" y="36088"/>
                    <a:pt x="31992" y="36124"/>
                    <a:pt x="31956" y="36148"/>
                  </a:cubicBezTo>
                  <a:cubicBezTo>
                    <a:pt x="31933" y="36148"/>
                    <a:pt x="31933" y="36160"/>
                    <a:pt x="31921" y="36160"/>
                  </a:cubicBezTo>
                  <a:cubicBezTo>
                    <a:pt x="31909" y="36148"/>
                    <a:pt x="31897" y="36124"/>
                    <a:pt x="31861" y="36100"/>
                  </a:cubicBezTo>
                  <a:lnTo>
                    <a:pt x="31849" y="36088"/>
                  </a:lnTo>
                  <a:cubicBezTo>
                    <a:pt x="31921" y="36064"/>
                    <a:pt x="32016" y="36041"/>
                    <a:pt x="32076" y="36029"/>
                  </a:cubicBezTo>
                  <a:close/>
                  <a:moveTo>
                    <a:pt x="40743" y="36148"/>
                  </a:moveTo>
                  <a:cubicBezTo>
                    <a:pt x="40767" y="36160"/>
                    <a:pt x="40779" y="36160"/>
                    <a:pt x="40779" y="36160"/>
                  </a:cubicBezTo>
                  <a:cubicBezTo>
                    <a:pt x="40779" y="36160"/>
                    <a:pt x="40767" y="36148"/>
                    <a:pt x="40743" y="36148"/>
                  </a:cubicBezTo>
                  <a:close/>
                  <a:moveTo>
                    <a:pt x="38944" y="36010"/>
                  </a:moveTo>
                  <a:lnTo>
                    <a:pt x="38944" y="36010"/>
                  </a:lnTo>
                  <a:cubicBezTo>
                    <a:pt x="38949" y="36020"/>
                    <a:pt x="38953" y="36031"/>
                    <a:pt x="38957" y="36041"/>
                  </a:cubicBezTo>
                  <a:lnTo>
                    <a:pt x="38993" y="36076"/>
                  </a:lnTo>
                  <a:cubicBezTo>
                    <a:pt x="39042" y="36109"/>
                    <a:pt x="39085" y="36147"/>
                    <a:pt x="39130" y="36179"/>
                  </a:cubicBezTo>
                  <a:lnTo>
                    <a:pt x="39130" y="36179"/>
                  </a:lnTo>
                  <a:cubicBezTo>
                    <a:pt x="39108" y="36149"/>
                    <a:pt x="39086" y="36119"/>
                    <a:pt x="39064" y="36088"/>
                  </a:cubicBezTo>
                  <a:cubicBezTo>
                    <a:pt x="39024" y="36056"/>
                    <a:pt x="38984" y="36035"/>
                    <a:pt x="38944" y="36010"/>
                  </a:cubicBezTo>
                  <a:close/>
                  <a:moveTo>
                    <a:pt x="24372" y="35922"/>
                  </a:moveTo>
                  <a:cubicBezTo>
                    <a:pt x="24432" y="35945"/>
                    <a:pt x="24479" y="35957"/>
                    <a:pt x="24551" y="35957"/>
                  </a:cubicBezTo>
                  <a:lnTo>
                    <a:pt x="24610" y="35957"/>
                  </a:lnTo>
                  <a:cubicBezTo>
                    <a:pt x="24598" y="36017"/>
                    <a:pt x="24586" y="36076"/>
                    <a:pt x="24575" y="36124"/>
                  </a:cubicBezTo>
                  <a:cubicBezTo>
                    <a:pt x="24575" y="36148"/>
                    <a:pt x="24551" y="36148"/>
                    <a:pt x="24551" y="36148"/>
                  </a:cubicBezTo>
                  <a:cubicBezTo>
                    <a:pt x="24467" y="36160"/>
                    <a:pt x="24396" y="36184"/>
                    <a:pt x="24313" y="36184"/>
                  </a:cubicBezTo>
                  <a:cubicBezTo>
                    <a:pt x="24336" y="36124"/>
                    <a:pt x="24348" y="36053"/>
                    <a:pt x="24360" y="35981"/>
                  </a:cubicBezTo>
                  <a:cubicBezTo>
                    <a:pt x="24360" y="35969"/>
                    <a:pt x="24360" y="35957"/>
                    <a:pt x="24372" y="35922"/>
                  </a:cubicBezTo>
                  <a:close/>
                  <a:moveTo>
                    <a:pt x="33064" y="36184"/>
                  </a:moveTo>
                  <a:cubicBezTo>
                    <a:pt x="33067" y="36187"/>
                    <a:pt x="33071" y="36191"/>
                    <a:pt x="33075" y="36195"/>
                  </a:cubicBezTo>
                  <a:lnTo>
                    <a:pt x="33075" y="36195"/>
                  </a:lnTo>
                  <a:cubicBezTo>
                    <a:pt x="33069" y="36192"/>
                    <a:pt x="33064" y="36189"/>
                    <a:pt x="33064" y="36184"/>
                  </a:cubicBezTo>
                  <a:close/>
                  <a:moveTo>
                    <a:pt x="24646" y="36184"/>
                  </a:moveTo>
                  <a:cubicBezTo>
                    <a:pt x="24634" y="36184"/>
                    <a:pt x="24610" y="36184"/>
                    <a:pt x="24598" y="36195"/>
                  </a:cubicBezTo>
                  <a:lnTo>
                    <a:pt x="24598" y="36184"/>
                  </a:lnTo>
                  <a:close/>
                  <a:moveTo>
                    <a:pt x="40541" y="36029"/>
                  </a:moveTo>
                  <a:lnTo>
                    <a:pt x="40565" y="36053"/>
                  </a:lnTo>
                  <a:lnTo>
                    <a:pt x="40565" y="36148"/>
                  </a:lnTo>
                  <a:lnTo>
                    <a:pt x="40565" y="36195"/>
                  </a:lnTo>
                  <a:cubicBezTo>
                    <a:pt x="40553" y="36184"/>
                    <a:pt x="40505" y="36160"/>
                    <a:pt x="40469" y="36160"/>
                  </a:cubicBezTo>
                  <a:cubicBezTo>
                    <a:pt x="40374" y="36148"/>
                    <a:pt x="40303" y="36136"/>
                    <a:pt x="40207" y="36124"/>
                  </a:cubicBezTo>
                  <a:cubicBezTo>
                    <a:pt x="40184" y="36124"/>
                    <a:pt x="40148" y="36100"/>
                    <a:pt x="40124" y="36100"/>
                  </a:cubicBezTo>
                  <a:lnTo>
                    <a:pt x="40124" y="36088"/>
                  </a:lnTo>
                  <a:cubicBezTo>
                    <a:pt x="40088" y="36088"/>
                    <a:pt x="40065" y="36076"/>
                    <a:pt x="40053" y="36076"/>
                  </a:cubicBezTo>
                  <a:lnTo>
                    <a:pt x="40124" y="36076"/>
                  </a:lnTo>
                  <a:lnTo>
                    <a:pt x="40124" y="36088"/>
                  </a:lnTo>
                  <a:lnTo>
                    <a:pt x="40315" y="36088"/>
                  </a:lnTo>
                  <a:cubicBezTo>
                    <a:pt x="40350" y="36100"/>
                    <a:pt x="40362" y="36100"/>
                    <a:pt x="40374" y="36112"/>
                  </a:cubicBezTo>
                  <a:lnTo>
                    <a:pt x="40434" y="36148"/>
                  </a:lnTo>
                  <a:cubicBezTo>
                    <a:pt x="40434" y="36148"/>
                    <a:pt x="40422" y="36136"/>
                    <a:pt x="40386" y="36112"/>
                  </a:cubicBezTo>
                  <a:cubicBezTo>
                    <a:pt x="40374" y="36112"/>
                    <a:pt x="40362" y="36100"/>
                    <a:pt x="40362" y="36088"/>
                  </a:cubicBezTo>
                  <a:cubicBezTo>
                    <a:pt x="40386" y="36088"/>
                    <a:pt x="40422" y="36088"/>
                    <a:pt x="40434" y="36076"/>
                  </a:cubicBezTo>
                  <a:cubicBezTo>
                    <a:pt x="40481" y="36053"/>
                    <a:pt x="40505" y="36041"/>
                    <a:pt x="40541" y="36029"/>
                  </a:cubicBezTo>
                  <a:close/>
                  <a:moveTo>
                    <a:pt x="40386" y="34183"/>
                  </a:moveTo>
                  <a:lnTo>
                    <a:pt x="40386" y="34183"/>
                  </a:lnTo>
                  <a:cubicBezTo>
                    <a:pt x="40410" y="34195"/>
                    <a:pt x="40434" y="34219"/>
                    <a:pt x="40469" y="34231"/>
                  </a:cubicBezTo>
                  <a:cubicBezTo>
                    <a:pt x="40481" y="34279"/>
                    <a:pt x="40493" y="34314"/>
                    <a:pt x="40505" y="34374"/>
                  </a:cubicBezTo>
                  <a:cubicBezTo>
                    <a:pt x="40565" y="34600"/>
                    <a:pt x="40660" y="34898"/>
                    <a:pt x="40731" y="35195"/>
                  </a:cubicBezTo>
                  <a:cubicBezTo>
                    <a:pt x="40731" y="35207"/>
                    <a:pt x="40743" y="35231"/>
                    <a:pt x="40743" y="35243"/>
                  </a:cubicBezTo>
                  <a:lnTo>
                    <a:pt x="40743" y="35267"/>
                  </a:lnTo>
                  <a:cubicBezTo>
                    <a:pt x="40743" y="35350"/>
                    <a:pt x="40767" y="35422"/>
                    <a:pt x="40767" y="35493"/>
                  </a:cubicBezTo>
                  <a:cubicBezTo>
                    <a:pt x="40767" y="35648"/>
                    <a:pt x="40779" y="35779"/>
                    <a:pt x="40779" y="35886"/>
                  </a:cubicBezTo>
                  <a:lnTo>
                    <a:pt x="40779" y="36195"/>
                  </a:lnTo>
                  <a:lnTo>
                    <a:pt x="40612" y="36195"/>
                  </a:lnTo>
                  <a:lnTo>
                    <a:pt x="40612" y="36148"/>
                  </a:lnTo>
                  <a:lnTo>
                    <a:pt x="40612" y="36076"/>
                  </a:lnTo>
                  <a:cubicBezTo>
                    <a:pt x="40648" y="36088"/>
                    <a:pt x="40660" y="36100"/>
                    <a:pt x="40672" y="36124"/>
                  </a:cubicBezTo>
                  <a:cubicBezTo>
                    <a:pt x="40708" y="36136"/>
                    <a:pt x="40731" y="36148"/>
                    <a:pt x="40743" y="36148"/>
                  </a:cubicBezTo>
                  <a:cubicBezTo>
                    <a:pt x="40731" y="36136"/>
                    <a:pt x="40708" y="36124"/>
                    <a:pt x="40672" y="36100"/>
                  </a:cubicBezTo>
                  <a:cubicBezTo>
                    <a:pt x="40660" y="36088"/>
                    <a:pt x="40624" y="36076"/>
                    <a:pt x="40600" y="36041"/>
                  </a:cubicBezTo>
                  <a:lnTo>
                    <a:pt x="40600" y="36005"/>
                  </a:lnTo>
                  <a:lnTo>
                    <a:pt x="40600" y="35981"/>
                  </a:lnTo>
                  <a:lnTo>
                    <a:pt x="40600" y="35826"/>
                  </a:lnTo>
                  <a:cubicBezTo>
                    <a:pt x="40600" y="35767"/>
                    <a:pt x="40600" y="35683"/>
                    <a:pt x="40588" y="35612"/>
                  </a:cubicBezTo>
                  <a:cubicBezTo>
                    <a:pt x="40588" y="35541"/>
                    <a:pt x="40565" y="35445"/>
                    <a:pt x="40565" y="35374"/>
                  </a:cubicBezTo>
                  <a:cubicBezTo>
                    <a:pt x="40553" y="35291"/>
                    <a:pt x="40553" y="35207"/>
                    <a:pt x="40541" y="35124"/>
                  </a:cubicBezTo>
                  <a:cubicBezTo>
                    <a:pt x="40541" y="35076"/>
                    <a:pt x="40529" y="35029"/>
                    <a:pt x="40529" y="34993"/>
                  </a:cubicBezTo>
                  <a:cubicBezTo>
                    <a:pt x="40529" y="34945"/>
                    <a:pt x="40505" y="34898"/>
                    <a:pt x="40505" y="34850"/>
                  </a:cubicBezTo>
                  <a:lnTo>
                    <a:pt x="40458" y="34588"/>
                  </a:lnTo>
                  <a:cubicBezTo>
                    <a:pt x="40446" y="34493"/>
                    <a:pt x="40434" y="34421"/>
                    <a:pt x="40422" y="34338"/>
                  </a:cubicBezTo>
                  <a:cubicBezTo>
                    <a:pt x="40398" y="34290"/>
                    <a:pt x="40398" y="34243"/>
                    <a:pt x="40386" y="34183"/>
                  </a:cubicBezTo>
                  <a:close/>
                  <a:moveTo>
                    <a:pt x="40839" y="35588"/>
                  </a:moveTo>
                  <a:cubicBezTo>
                    <a:pt x="40898" y="35803"/>
                    <a:pt x="40946" y="36017"/>
                    <a:pt x="40969" y="36160"/>
                  </a:cubicBezTo>
                  <a:cubicBezTo>
                    <a:pt x="40958" y="36160"/>
                    <a:pt x="40958" y="36160"/>
                    <a:pt x="40946" y="36184"/>
                  </a:cubicBezTo>
                  <a:cubicBezTo>
                    <a:pt x="40898" y="36195"/>
                    <a:pt x="40839" y="36195"/>
                    <a:pt x="40779" y="36195"/>
                  </a:cubicBezTo>
                  <a:cubicBezTo>
                    <a:pt x="40779" y="36124"/>
                    <a:pt x="40791" y="36017"/>
                    <a:pt x="40803" y="35886"/>
                  </a:cubicBezTo>
                  <a:cubicBezTo>
                    <a:pt x="40827" y="35791"/>
                    <a:pt x="40827" y="35683"/>
                    <a:pt x="40839" y="35588"/>
                  </a:cubicBezTo>
                  <a:close/>
                  <a:moveTo>
                    <a:pt x="25391" y="36091"/>
                  </a:moveTo>
                  <a:lnTo>
                    <a:pt x="25391" y="36091"/>
                  </a:lnTo>
                  <a:cubicBezTo>
                    <a:pt x="25384" y="36101"/>
                    <a:pt x="25378" y="36112"/>
                    <a:pt x="25372" y="36124"/>
                  </a:cubicBezTo>
                  <a:cubicBezTo>
                    <a:pt x="25360" y="36136"/>
                    <a:pt x="25348" y="36160"/>
                    <a:pt x="25325" y="36195"/>
                  </a:cubicBezTo>
                  <a:lnTo>
                    <a:pt x="25313" y="36207"/>
                  </a:lnTo>
                  <a:cubicBezTo>
                    <a:pt x="25325" y="36195"/>
                    <a:pt x="25325" y="36160"/>
                    <a:pt x="25337" y="36148"/>
                  </a:cubicBezTo>
                  <a:lnTo>
                    <a:pt x="25360" y="36136"/>
                  </a:lnTo>
                  <a:cubicBezTo>
                    <a:pt x="25367" y="36115"/>
                    <a:pt x="25378" y="36102"/>
                    <a:pt x="25391" y="36091"/>
                  </a:cubicBezTo>
                  <a:close/>
                  <a:moveTo>
                    <a:pt x="35195" y="36005"/>
                  </a:moveTo>
                  <a:cubicBezTo>
                    <a:pt x="35207" y="36029"/>
                    <a:pt x="35231" y="36029"/>
                    <a:pt x="35243" y="36041"/>
                  </a:cubicBezTo>
                  <a:cubicBezTo>
                    <a:pt x="35254" y="36041"/>
                    <a:pt x="35254" y="36064"/>
                    <a:pt x="35266" y="36064"/>
                  </a:cubicBezTo>
                  <a:lnTo>
                    <a:pt x="35290" y="36207"/>
                  </a:lnTo>
                  <a:lnTo>
                    <a:pt x="35207" y="36136"/>
                  </a:lnTo>
                  <a:cubicBezTo>
                    <a:pt x="35207" y="36088"/>
                    <a:pt x="35207" y="36041"/>
                    <a:pt x="35195" y="36005"/>
                  </a:cubicBezTo>
                  <a:close/>
                  <a:moveTo>
                    <a:pt x="37195" y="36100"/>
                  </a:moveTo>
                  <a:cubicBezTo>
                    <a:pt x="37207" y="36136"/>
                    <a:pt x="37207" y="36160"/>
                    <a:pt x="37219" y="36195"/>
                  </a:cubicBezTo>
                  <a:lnTo>
                    <a:pt x="37219" y="36207"/>
                  </a:lnTo>
                  <a:cubicBezTo>
                    <a:pt x="37159" y="36195"/>
                    <a:pt x="37112" y="36184"/>
                    <a:pt x="37052" y="36160"/>
                  </a:cubicBezTo>
                  <a:lnTo>
                    <a:pt x="37040" y="36148"/>
                  </a:lnTo>
                  <a:cubicBezTo>
                    <a:pt x="37076" y="36136"/>
                    <a:pt x="37112" y="36136"/>
                    <a:pt x="37148" y="36124"/>
                  </a:cubicBezTo>
                  <a:cubicBezTo>
                    <a:pt x="37159" y="36124"/>
                    <a:pt x="37171" y="36124"/>
                    <a:pt x="37195" y="36100"/>
                  </a:cubicBezTo>
                  <a:close/>
                  <a:moveTo>
                    <a:pt x="29230" y="35981"/>
                  </a:moveTo>
                  <a:cubicBezTo>
                    <a:pt x="29254" y="36017"/>
                    <a:pt x="29289" y="36029"/>
                    <a:pt x="29313" y="36064"/>
                  </a:cubicBezTo>
                  <a:cubicBezTo>
                    <a:pt x="29313" y="36088"/>
                    <a:pt x="29289" y="36100"/>
                    <a:pt x="29278" y="36136"/>
                  </a:cubicBezTo>
                  <a:cubicBezTo>
                    <a:pt x="29242" y="36160"/>
                    <a:pt x="29230" y="36195"/>
                    <a:pt x="29194" y="36219"/>
                  </a:cubicBezTo>
                  <a:cubicBezTo>
                    <a:pt x="29194" y="36207"/>
                    <a:pt x="29182" y="36195"/>
                    <a:pt x="29182" y="36184"/>
                  </a:cubicBezTo>
                  <a:cubicBezTo>
                    <a:pt x="29170" y="36136"/>
                    <a:pt x="29170" y="36076"/>
                    <a:pt x="29158" y="36029"/>
                  </a:cubicBezTo>
                  <a:cubicBezTo>
                    <a:pt x="29170" y="36017"/>
                    <a:pt x="29182" y="36017"/>
                    <a:pt x="29218" y="36005"/>
                  </a:cubicBezTo>
                  <a:lnTo>
                    <a:pt x="29230" y="35981"/>
                  </a:lnTo>
                  <a:close/>
                  <a:moveTo>
                    <a:pt x="37433" y="36195"/>
                  </a:moveTo>
                  <a:cubicBezTo>
                    <a:pt x="37433" y="36207"/>
                    <a:pt x="37410" y="36219"/>
                    <a:pt x="37410" y="36219"/>
                  </a:cubicBezTo>
                  <a:cubicBezTo>
                    <a:pt x="37433" y="36207"/>
                    <a:pt x="37433" y="36207"/>
                    <a:pt x="37433" y="36195"/>
                  </a:cubicBezTo>
                  <a:close/>
                  <a:moveTo>
                    <a:pt x="31028" y="36076"/>
                  </a:moveTo>
                  <a:lnTo>
                    <a:pt x="31123" y="36124"/>
                  </a:lnTo>
                  <a:cubicBezTo>
                    <a:pt x="31159" y="36136"/>
                    <a:pt x="31194" y="36160"/>
                    <a:pt x="31242" y="36184"/>
                  </a:cubicBezTo>
                  <a:cubicBezTo>
                    <a:pt x="31194" y="36195"/>
                    <a:pt x="31147" y="36219"/>
                    <a:pt x="31123" y="36231"/>
                  </a:cubicBezTo>
                  <a:cubicBezTo>
                    <a:pt x="31087" y="36195"/>
                    <a:pt x="31063" y="36136"/>
                    <a:pt x="31028" y="36076"/>
                  </a:cubicBezTo>
                  <a:close/>
                  <a:moveTo>
                    <a:pt x="30301" y="36064"/>
                  </a:moveTo>
                  <a:cubicBezTo>
                    <a:pt x="30325" y="36100"/>
                    <a:pt x="30349" y="36136"/>
                    <a:pt x="30373" y="36184"/>
                  </a:cubicBezTo>
                  <a:cubicBezTo>
                    <a:pt x="30385" y="36195"/>
                    <a:pt x="30385" y="36207"/>
                    <a:pt x="30409" y="36207"/>
                  </a:cubicBezTo>
                  <a:lnTo>
                    <a:pt x="30373" y="36243"/>
                  </a:lnTo>
                  <a:cubicBezTo>
                    <a:pt x="30373" y="36219"/>
                    <a:pt x="30373" y="36219"/>
                    <a:pt x="30361" y="36207"/>
                  </a:cubicBezTo>
                  <a:cubicBezTo>
                    <a:pt x="30325" y="36160"/>
                    <a:pt x="30313" y="36124"/>
                    <a:pt x="30301" y="36064"/>
                  </a:cubicBezTo>
                  <a:close/>
                  <a:moveTo>
                    <a:pt x="34278" y="35957"/>
                  </a:moveTo>
                  <a:cubicBezTo>
                    <a:pt x="34302" y="35981"/>
                    <a:pt x="34350" y="36017"/>
                    <a:pt x="34373" y="36041"/>
                  </a:cubicBezTo>
                  <a:cubicBezTo>
                    <a:pt x="34362" y="36100"/>
                    <a:pt x="34338" y="36184"/>
                    <a:pt x="34314" y="36255"/>
                  </a:cubicBezTo>
                  <a:cubicBezTo>
                    <a:pt x="34302" y="36184"/>
                    <a:pt x="34278" y="36088"/>
                    <a:pt x="34254" y="36005"/>
                  </a:cubicBezTo>
                  <a:cubicBezTo>
                    <a:pt x="34254" y="35981"/>
                    <a:pt x="34254" y="35969"/>
                    <a:pt x="34278" y="35957"/>
                  </a:cubicBezTo>
                  <a:close/>
                  <a:moveTo>
                    <a:pt x="27432" y="35910"/>
                  </a:moveTo>
                  <a:cubicBezTo>
                    <a:pt x="27432" y="35969"/>
                    <a:pt x="27444" y="36017"/>
                    <a:pt x="27468" y="36064"/>
                  </a:cubicBezTo>
                  <a:cubicBezTo>
                    <a:pt x="27492" y="36088"/>
                    <a:pt x="27504" y="36100"/>
                    <a:pt x="27515" y="36136"/>
                  </a:cubicBezTo>
                  <a:lnTo>
                    <a:pt x="27515" y="36267"/>
                  </a:lnTo>
                  <a:cubicBezTo>
                    <a:pt x="27468" y="36148"/>
                    <a:pt x="27432" y="36041"/>
                    <a:pt x="27396" y="35945"/>
                  </a:cubicBezTo>
                  <a:lnTo>
                    <a:pt x="27432" y="35910"/>
                  </a:lnTo>
                  <a:close/>
                  <a:moveTo>
                    <a:pt x="40065" y="36243"/>
                  </a:moveTo>
                  <a:cubicBezTo>
                    <a:pt x="40088" y="36255"/>
                    <a:pt x="40124" y="36255"/>
                    <a:pt x="40148" y="36267"/>
                  </a:cubicBezTo>
                  <a:cubicBezTo>
                    <a:pt x="40124" y="36267"/>
                    <a:pt x="40088" y="36255"/>
                    <a:pt x="40065" y="36243"/>
                  </a:cubicBezTo>
                  <a:close/>
                  <a:moveTo>
                    <a:pt x="31665" y="36239"/>
                  </a:moveTo>
                  <a:cubicBezTo>
                    <a:pt x="31667" y="36240"/>
                    <a:pt x="31669" y="36242"/>
                    <a:pt x="31671" y="36243"/>
                  </a:cubicBezTo>
                  <a:cubicBezTo>
                    <a:pt x="31695" y="36255"/>
                    <a:pt x="31718" y="36267"/>
                    <a:pt x="31730" y="36267"/>
                  </a:cubicBezTo>
                  <a:cubicBezTo>
                    <a:pt x="31737" y="36267"/>
                    <a:pt x="31744" y="36267"/>
                    <a:pt x="31749" y="36269"/>
                  </a:cubicBezTo>
                  <a:lnTo>
                    <a:pt x="31749" y="36269"/>
                  </a:lnTo>
                  <a:cubicBezTo>
                    <a:pt x="31751" y="36269"/>
                    <a:pt x="31752" y="36268"/>
                    <a:pt x="31754" y="36267"/>
                  </a:cubicBezTo>
                  <a:lnTo>
                    <a:pt x="31742" y="36267"/>
                  </a:lnTo>
                  <a:cubicBezTo>
                    <a:pt x="31730" y="36255"/>
                    <a:pt x="31718" y="36255"/>
                    <a:pt x="31683" y="36243"/>
                  </a:cubicBezTo>
                  <a:cubicBezTo>
                    <a:pt x="31677" y="36243"/>
                    <a:pt x="31671" y="36242"/>
                    <a:pt x="31665" y="36239"/>
                  </a:cubicBezTo>
                  <a:close/>
                  <a:moveTo>
                    <a:pt x="25884" y="36076"/>
                  </a:moveTo>
                  <a:cubicBezTo>
                    <a:pt x="25884" y="36076"/>
                    <a:pt x="25860" y="36076"/>
                    <a:pt x="25860" y="36088"/>
                  </a:cubicBezTo>
                  <a:cubicBezTo>
                    <a:pt x="25789" y="36148"/>
                    <a:pt x="25718" y="36207"/>
                    <a:pt x="25658" y="36279"/>
                  </a:cubicBezTo>
                  <a:cubicBezTo>
                    <a:pt x="25682" y="36219"/>
                    <a:pt x="25718" y="36195"/>
                    <a:pt x="25729" y="36160"/>
                  </a:cubicBezTo>
                  <a:cubicBezTo>
                    <a:pt x="25741" y="36136"/>
                    <a:pt x="25777" y="36100"/>
                    <a:pt x="25789" y="36088"/>
                  </a:cubicBezTo>
                  <a:cubicBezTo>
                    <a:pt x="25801" y="36088"/>
                    <a:pt x="25837" y="36076"/>
                    <a:pt x="25860" y="36076"/>
                  </a:cubicBezTo>
                  <a:close/>
                  <a:moveTo>
                    <a:pt x="35600" y="36100"/>
                  </a:moveTo>
                  <a:cubicBezTo>
                    <a:pt x="35600" y="36124"/>
                    <a:pt x="35612" y="36136"/>
                    <a:pt x="35612" y="36136"/>
                  </a:cubicBezTo>
                  <a:cubicBezTo>
                    <a:pt x="35624" y="36160"/>
                    <a:pt x="35647" y="36207"/>
                    <a:pt x="35659" y="36243"/>
                  </a:cubicBezTo>
                  <a:cubicBezTo>
                    <a:pt x="35659" y="36255"/>
                    <a:pt x="35659" y="36267"/>
                    <a:pt x="35671" y="36279"/>
                  </a:cubicBezTo>
                  <a:cubicBezTo>
                    <a:pt x="35659" y="36267"/>
                    <a:pt x="35647" y="36255"/>
                    <a:pt x="35624" y="36219"/>
                  </a:cubicBezTo>
                  <a:lnTo>
                    <a:pt x="35600" y="36195"/>
                  </a:lnTo>
                  <a:lnTo>
                    <a:pt x="35600" y="36100"/>
                  </a:lnTo>
                  <a:close/>
                  <a:moveTo>
                    <a:pt x="35088" y="36255"/>
                  </a:moveTo>
                  <a:cubicBezTo>
                    <a:pt x="35112" y="36255"/>
                    <a:pt x="35112" y="36267"/>
                    <a:pt x="35124" y="36267"/>
                  </a:cubicBezTo>
                  <a:lnTo>
                    <a:pt x="35124" y="36279"/>
                  </a:lnTo>
                  <a:lnTo>
                    <a:pt x="35124" y="36303"/>
                  </a:lnTo>
                  <a:cubicBezTo>
                    <a:pt x="35124" y="36303"/>
                    <a:pt x="35112" y="36303"/>
                    <a:pt x="35112" y="36279"/>
                  </a:cubicBezTo>
                  <a:cubicBezTo>
                    <a:pt x="35112" y="36267"/>
                    <a:pt x="35088" y="36267"/>
                    <a:pt x="35088" y="36267"/>
                  </a:cubicBezTo>
                  <a:lnTo>
                    <a:pt x="35088" y="36255"/>
                  </a:lnTo>
                  <a:close/>
                  <a:moveTo>
                    <a:pt x="38243" y="36017"/>
                  </a:moveTo>
                  <a:cubicBezTo>
                    <a:pt x="38291" y="36017"/>
                    <a:pt x="38350" y="36029"/>
                    <a:pt x="38398" y="36029"/>
                  </a:cubicBezTo>
                  <a:cubicBezTo>
                    <a:pt x="38445" y="36076"/>
                    <a:pt x="38469" y="36124"/>
                    <a:pt x="38505" y="36160"/>
                  </a:cubicBezTo>
                  <a:cubicBezTo>
                    <a:pt x="38469" y="36195"/>
                    <a:pt x="38422" y="36219"/>
                    <a:pt x="38386" y="36255"/>
                  </a:cubicBezTo>
                  <a:cubicBezTo>
                    <a:pt x="38338" y="36279"/>
                    <a:pt x="38302" y="36303"/>
                    <a:pt x="38267" y="36314"/>
                  </a:cubicBezTo>
                  <a:cubicBezTo>
                    <a:pt x="38231" y="36219"/>
                    <a:pt x="38183" y="36148"/>
                    <a:pt x="38160" y="36064"/>
                  </a:cubicBezTo>
                  <a:cubicBezTo>
                    <a:pt x="38148" y="36041"/>
                    <a:pt x="38148" y="36029"/>
                    <a:pt x="38124" y="36017"/>
                  </a:cubicBezTo>
                  <a:close/>
                  <a:moveTo>
                    <a:pt x="24551" y="36184"/>
                  </a:moveTo>
                  <a:lnTo>
                    <a:pt x="24551" y="36195"/>
                  </a:lnTo>
                  <a:lnTo>
                    <a:pt x="24289" y="36326"/>
                  </a:lnTo>
                  <a:cubicBezTo>
                    <a:pt x="24301" y="36279"/>
                    <a:pt x="24301" y="36231"/>
                    <a:pt x="24313" y="36195"/>
                  </a:cubicBezTo>
                  <a:cubicBezTo>
                    <a:pt x="24372" y="36195"/>
                    <a:pt x="24467" y="36195"/>
                    <a:pt x="24551" y="36184"/>
                  </a:cubicBezTo>
                  <a:close/>
                  <a:moveTo>
                    <a:pt x="30921" y="36100"/>
                  </a:moveTo>
                  <a:cubicBezTo>
                    <a:pt x="30956" y="36160"/>
                    <a:pt x="30980" y="36219"/>
                    <a:pt x="31028" y="36303"/>
                  </a:cubicBezTo>
                  <a:cubicBezTo>
                    <a:pt x="30980" y="36314"/>
                    <a:pt x="30944" y="36326"/>
                    <a:pt x="30909" y="36326"/>
                  </a:cubicBezTo>
                  <a:lnTo>
                    <a:pt x="30897" y="36326"/>
                  </a:lnTo>
                  <a:cubicBezTo>
                    <a:pt x="30873" y="36303"/>
                    <a:pt x="30849" y="36267"/>
                    <a:pt x="30837" y="36255"/>
                  </a:cubicBezTo>
                  <a:cubicBezTo>
                    <a:pt x="30861" y="36207"/>
                    <a:pt x="30897" y="36148"/>
                    <a:pt x="30921" y="36100"/>
                  </a:cubicBezTo>
                  <a:close/>
                  <a:moveTo>
                    <a:pt x="31802" y="36124"/>
                  </a:moveTo>
                  <a:lnTo>
                    <a:pt x="31837" y="36148"/>
                  </a:lnTo>
                  <a:cubicBezTo>
                    <a:pt x="31849" y="36160"/>
                    <a:pt x="31861" y="36184"/>
                    <a:pt x="31897" y="36195"/>
                  </a:cubicBezTo>
                  <a:cubicBezTo>
                    <a:pt x="31861" y="36219"/>
                    <a:pt x="31814" y="36243"/>
                    <a:pt x="31790" y="36267"/>
                  </a:cubicBezTo>
                  <a:cubicBezTo>
                    <a:pt x="31778" y="36267"/>
                    <a:pt x="31778" y="36279"/>
                    <a:pt x="31754" y="36279"/>
                  </a:cubicBezTo>
                  <a:cubicBezTo>
                    <a:pt x="31754" y="36274"/>
                    <a:pt x="31752" y="36271"/>
                    <a:pt x="31749" y="36269"/>
                  </a:cubicBezTo>
                  <a:lnTo>
                    <a:pt x="31749" y="36269"/>
                  </a:lnTo>
                  <a:cubicBezTo>
                    <a:pt x="31726" y="36282"/>
                    <a:pt x="31694" y="36304"/>
                    <a:pt x="31683" y="36326"/>
                  </a:cubicBezTo>
                  <a:cubicBezTo>
                    <a:pt x="31659" y="36279"/>
                    <a:pt x="31623" y="36255"/>
                    <a:pt x="31611" y="36207"/>
                  </a:cubicBezTo>
                  <a:lnTo>
                    <a:pt x="31611" y="36207"/>
                  </a:lnTo>
                  <a:cubicBezTo>
                    <a:pt x="31629" y="36216"/>
                    <a:pt x="31647" y="36232"/>
                    <a:pt x="31665" y="36239"/>
                  </a:cubicBezTo>
                  <a:lnTo>
                    <a:pt x="31665" y="36239"/>
                  </a:lnTo>
                  <a:cubicBezTo>
                    <a:pt x="31634" y="36218"/>
                    <a:pt x="31622" y="36207"/>
                    <a:pt x="31599" y="36195"/>
                  </a:cubicBezTo>
                  <a:cubicBezTo>
                    <a:pt x="31623" y="36184"/>
                    <a:pt x="31659" y="36160"/>
                    <a:pt x="31683" y="36160"/>
                  </a:cubicBezTo>
                  <a:cubicBezTo>
                    <a:pt x="31683" y="36160"/>
                    <a:pt x="31695" y="36160"/>
                    <a:pt x="31695" y="36148"/>
                  </a:cubicBezTo>
                  <a:cubicBezTo>
                    <a:pt x="31730" y="36136"/>
                    <a:pt x="31778" y="36136"/>
                    <a:pt x="31802" y="36124"/>
                  </a:cubicBezTo>
                  <a:close/>
                  <a:moveTo>
                    <a:pt x="33707" y="36088"/>
                  </a:moveTo>
                  <a:cubicBezTo>
                    <a:pt x="33707" y="36136"/>
                    <a:pt x="33719" y="36160"/>
                    <a:pt x="33742" y="36207"/>
                  </a:cubicBezTo>
                  <a:cubicBezTo>
                    <a:pt x="33719" y="36255"/>
                    <a:pt x="33695" y="36303"/>
                    <a:pt x="33683" y="36326"/>
                  </a:cubicBezTo>
                  <a:lnTo>
                    <a:pt x="33683" y="36314"/>
                  </a:lnTo>
                  <a:cubicBezTo>
                    <a:pt x="33659" y="36279"/>
                    <a:pt x="33647" y="36243"/>
                    <a:pt x="33647" y="36195"/>
                  </a:cubicBezTo>
                  <a:cubicBezTo>
                    <a:pt x="33659" y="36184"/>
                    <a:pt x="33659" y="36160"/>
                    <a:pt x="33683" y="36136"/>
                  </a:cubicBezTo>
                  <a:cubicBezTo>
                    <a:pt x="33695" y="36124"/>
                    <a:pt x="33695" y="36100"/>
                    <a:pt x="33707" y="36088"/>
                  </a:cubicBezTo>
                  <a:close/>
                  <a:moveTo>
                    <a:pt x="37231" y="36088"/>
                  </a:moveTo>
                  <a:cubicBezTo>
                    <a:pt x="37255" y="36088"/>
                    <a:pt x="37267" y="36100"/>
                    <a:pt x="37267" y="36100"/>
                  </a:cubicBezTo>
                  <a:cubicBezTo>
                    <a:pt x="37314" y="36136"/>
                    <a:pt x="37374" y="36160"/>
                    <a:pt x="37433" y="36195"/>
                  </a:cubicBezTo>
                  <a:cubicBezTo>
                    <a:pt x="37493" y="36219"/>
                    <a:pt x="37552" y="36255"/>
                    <a:pt x="37612" y="36303"/>
                  </a:cubicBezTo>
                  <a:cubicBezTo>
                    <a:pt x="37624" y="36314"/>
                    <a:pt x="37636" y="36314"/>
                    <a:pt x="37648" y="36326"/>
                  </a:cubicBezTo>
                  <a:cubicBezTo>
                    <a:pt x="37612" y="36326"/>
                    <a:pt x="37564" y="36314"/>
                    <a:pt x="37517" y="36314"/>
                  </a:cubicBezTo>
                  <a:cubicBezTo>
                    <a:pt x="37457" y="36303"/>
                    <a:pt x="37410" y="36279"/>
                    <a:pt x="37374" y="36279"/>
                  </a:cubicBezTo>
                  <a:lnTo>
                    <a:pt x="37231" y="36243"/>
                  </a:lnTo>
                  <a:lnTo>
                    <a:pt x="37231" y="36207"/>
                  </a:lnTo>
                  <a:cubicBezTo>
                    <a:pt x="37219" y="36160"/>
                    <a:pt x="37207" y="36136"/>
                    <a:pt x="37207" y="36100"/>
                  </a:cubicBezTo>
                  <a:cubicBezTo>
                    <a:pt x="37219" y="36100"/>
                    <a:pt x="37231" y="36100"/>
                    <a:pt x="37231" y="36088"/>
                  </a:cubicBezTo>
                  <a:close/>
                  <a:moveTo>
                    <a:pt x="40303" y="36303"/>
                  </a:moveTo>
                  <a:cubicBezTo>
                    <a:pt x="40327" y="36314"/>
                    <a:pt x="40362" y="36326"/>
                    <a:pt x="40374" y="36326"/>
                  </a:cubicBezTo>
                  <a:cubicBezTo>
                    <a:pt x="40350" y="36326"/>
                    <a:pt x="40327" y="36326"/>
                    <a:pt x="40303" y="36314"/>
                  </a:cubicBezTo>
                  <a:lnTo>
                    <a:pt x="40303" y="36303"/>
                  </a:lnTo>
                  <a:close/>
                  <a:moveTo>
                    <a:pt x="33992" y="35945"/>
                  </a:moveTo>
                  <a:lnTo>
                    <a:pt x="34076" y="36076"/>
                  </a:lnTo>
                  <a:lnTo>
                    <a:pt x="34040" y="36207"/>
                  </a:lnTo>
                  <a:cubicBezTo>
                    <a:pt x="34004" y="36255"/>
                    <a:pt x="33992" y="36314"/>
                    <a:pt x="33981" y="36350"/>
                  </a:cubicBezTo>
                  <a:cubicBezTo>
                    <a:pt x="33945" y="36267"/>
                    <a:pt x="33921" y="36195"/>
                    <a:pt x="33885" y="36112"/>
                  </a:cubicBezTo>
                  <a:cubicBezTo>
                    <a:pt x="33897" y="36088"/>
                    <a:pt x="33933" y="36053"/>
                    <a:pt x="33945" y="36017"/>
                  </a:cubicBezTo>
                  <a:cubicBezTo>
                    <a:pt x="33945" y="36017"/>
                    <a:pt x="33945" y="35993"/>
                    <a:pt x="33957" y="35993"/>
                  </a:cubicBezTo>
                  <a:cubicBezTo>
                    <a:pt x="33957" y="35981"/>
                    <a:pt x="33981" y="35969"/>
                    <a:pt x="33992" y="35945"/>
                  </a:cubicBezTo>
                  <a:close/>
                  <a:moveTo>
                    <a:pt x="39529" y="36243"/>
                  </a:moveTo>
                  <a:cubicBezTo>
                    <a:pt x="39541" y="36243"/>
                    <a:pt x="39553" y="36255"/>
                    <a:pt x="39576" y="36255"/>
                  </a:cubicBezTo>
                  <a:cubicBezTo>
                    <a:pt x="39576" y="36255"/>
                    <a:pt x="39588" y="36255"/>
                    <a:pt x="39588" y="36267"/>
                  </a:cubicBezTo>
                  <a:cubicBezTo>
                    <a:pt x="39588" y="36267"/>
                    <a:pt x="39588" y="36279"/>
                    <a:pt x="39600" y="36279"/>
                  </a:cubicBezTo>
                  <a:cubicBezTo>
                    <a:pt x="39600" y="36279"/>
                    <a:pt x="39600" y="36303"/>
                    <a:pt x="39612" y="36303"/>
                  </a:cubicBezTo>
                  <a:cubicBezTo>
                    <a:pt x="39612" y="36314"/>
                    <a:pt x="39636" y="36314"/>
                    <a:pt x="39636" y="36326"/>
                  </a:cubicBezTo>
                  <a:cubicBezTo>
                    <a:pt x="39636" y="36338"/>
                    <a:pt x="39647" y="36338"/>
                    <a:pt x="39648" y="36359"/>
                  </a:cubicBezTo>
                  <a:lnTo>
                    <a:pt x="39648" y="36359"/>
                  </a:lnTo>
                  <a:cubicBezTo>
                    <a:pt x="39616" y="36328"/>
                    <a:pt x="39581" y="36307"/>
                    <a:pt x="39553" y="36279"/>
                  </a:cubicBezTo>
                  <a:cubicBezTo>
                    <a:pt x="39541" y="36267"/>
                    <a:pt x="39541" y="36255"/>
                    <a:pt x="39529" y="36243"/>
                  </a:cubicBezTo>
                  <a:close/>
                  <a:moveTo>
                    <a:pt x="30790" y="36326"/>
                  </a:moveTo>
                  <a:lnTo>
                    <a:pt x="30825" y="36362"/>
                  </a:lnTo>
                  <a:cubicBezTo>
                    <a:pt x="30813" y="36354"/>
                    <a:pt x="30804" y="36352"/>
                    <a:pt x="30797" y="36352"/>
                  </a:cubicBezTo>
                  <a:cubicBezTo>
                    <a:pt x="30782" y="36352"/>
                    <a:pt x="30774" y="36362"/>
                    <a:pt x="30766" y="36362"/>
                  </a:cubicBezTo>
                  <a:cubicBezTo>
                    <a:pt x="30778" y="36338"/>
                    <a:pt x="30778" y="36326"/>
                    <a:pt x="30790" y="36326"/>
                  </a:cubicBezTo>
                  <a:close/>
                  <a:moveTo>
                    <a:pt x="38064" y="36017"/>
                  </a:moveTo>
                  <a:cubicBezTo>
                    <a:pt x="38088" y="36041"/>
                    <a:pt x="38100" y="36076"/>
                    <a:pt x="38112" y="36088"/>
                  </a:cubicBezTo>
                  <a:cubicBezTo>
                    <a:pt x="38160" y="36184"/>
                    <a:pt x="38207" y="36255"/>
                    <a:pt x="38231" y="36326"/>
                  </a:cubicBezTo>
                  <a:cubicBezTo>
                    <a:pt x="38183" y="36338"/>
                    <a:pt x="38148" y="36338"/>
                    <a:pt x="38100" y="36362"/>
                  </a:cubicBezTo>
                  <a:lnTo>
                    <a:pt x="37993" y="36362"/>
                  </a:lnTo>
                  <a:cubicBezTo>
                    <a:pt x="37886" y="36303"/>
                    <a:pt x="37802" y="36219"/>
                    <a:pt x="37695" y="36160"/>
                  </a:cubicBezTo>
                  <a:cubicBezTo>
                    <a:pt x="37636" y="36124"/>
                    <a:pt x="37576" y="36088"/>
                    <a:pt x="37517" y="36041"/>
                  </a:cubicBezTo>
                  <a:cubicBezTo>
                    <a:pt x="37576" y="36029"/>
                    <a:pt x="37636" y="36029"/>
                    <a:pt x="37695" y="36029"/>
                  </a:cubicBezTo>
                  <a:cubicBezTo>
                    <a:pt x="37755" y="36029"/>
                    <a:pt x="37826" y="36017"/>
                    <a:pt x="37886" y="36017"/>
                  </a:cubicBezTo>
                  <a:close/>
                  <a:moveTo>
                    <a:pt x="28146" y="35660"/>
                  </a:moveTo>
                  <a:cubicBezTo>
                    <a:pt x="28158" y="35743"/>
                    <a:pt x="28182" y="35803"/>
                    <a:pt x="28206" y="35862"/>
                  </a:cubicBezTo>
                  <a:cubicBezTo>
                    <a:pt x="28230" y="35957"/>
                    <a:pt x="28277" y="36064"/>
                    <a:pt x="28325" y="36148"/>
                  </a:cubicBezTo>
                  <a:lnTo>
                    <a:pt x="28325" y="36160"/>
                  </a:lnTo>
                  <a:cubicBezTo>
                    <a:pt x="28325" y="36219"/>
                    <a:pt x="28325" y="36267"/>
                    <a:pt x="28337" y="36314"/>
                  </a:cubicBezTo>
                  <a:lnTo>
                    <a:pt x="28337" y="36374"/>
                  </a:lnTo>
                  <a:cubicBezTo>
                    <a:pt x="28337" y="36350"/>
                    <a:pt x="28325" y="36338"/>
                    <a:pt x="28325" y="36314"/>
                  </a:cubicBezTo>
                  <a:cubicBezTo>
                    <a:pt x="28277" y="36207"/>
                    <a:pt x="28230" y="36100"/>
                    <a:pt x="28182" y="35981"/>
                  </a:cubicBezTo>
                  <a:cubicBezTo>
                    <a:pt x="28182" y="35957"/>
                    <a:pt x="28170" y="35922"/>
                    <a:pt x="28170" y="35898"/>
                  </a:cubicBezTo>
                  <a:cubicBezTo>
                    <a:pt x="28158" y="35803"/>
                    <a:pt x="28146" y="35731"/>
                    <a:pt x="28146" y="35660"/>
                  </a:cubicBezTo>
                  <a:close/>
                  <a:moveTo>
                    <a:pt x="31575" y="36219"/>
                  </a:moveTo>
                  <a:cubicBezTo>
                    <a:pt x="31611" y="36267"/>
                    <a:pt x="31635" y="36314"/>
                    <a:pt x="31671" y="36338"/>
                  </a:cubicBezTo>
                  <a:cubicBezTo>
                    <a:pt x="31623" y="36362"/>
                    <a:pt x="31599" y="36374"/>
                    <a:pt x="31564" y="36386"/>
                  </a:cubicBezTo>
                  <a:lnTo>
                    <a:pt x="31504" y="36326"/>
                  </a:lnTo>
                  <a:cubicBezTo>
                    <a:pt x="31504" y="36326"/>
                    <a:pt x="31492" y="36326"/>
                    <a:pt x="31492" y="36314"/>
                  </a:cubicBezTo>
                  <a:lnTo>
                    <a:pt x="31575" y="36219"/>
                  </a:lnTo>
                  <a:close/>
                  <a:moveTo>
                    <a:pt x="35267" y="36374"/>
                  </a:moveTo>
                  <a:cubicBezTo>
                    <a:pt x="35290" y="36386"/>
                    <a:pt x="35302" y="36386"/>
                    <a:pt x="35302" y="36398"/>
                  </a:cubicBezTo>
                  <a:cubicBezTo>
                    <a:pt x="35296" y="36391"/>
                    <a:pt x="35282" y="36385"/>
                    <a:pt x="35267" y="36374"/>
                  </a:cubicBezTo>
                  <a:close/>
                  <a:moveTo>
                    <a:pt x="38243" y="36386"/>
                  </a:moveTo>
                  <a:cubicBezTo>
                    <a:pt x="38243" y="36398"/>
                    <a:pt x="38267" y="36422"/>
                    <a:pt x="38267" y="36422"/>
                  </a:cubicBezTo>
                  <a:cubicBezTo>
                    <a:pt x="38231" y="36422"/>
                    <a:pt x="38219" y="36398"/>
                    <a:pt x="38183" y="36398"/>
                  </a:cubicBezTo>
                  <a:cubicBezTo>
                    <a:pt x="38219" y="36398"/>
                    <a:pt x="38231" y="36398"/>
                    <a:pt x="38243" y="36386"/>
                  </a:cubicBezTo>
                  <a:close/>
                  <a:moveTo>
                    <a:pt x="40124" y="36338"/>
                  </a:moveTo>
                  <a:cubicBezTo>
                    <a:pt x="40136" y="36362"/>
                    <a:pt x="40172" y="36398"/>
                    <a:pt x="40184" y="36434"/>
                  </a:cubicBezTo>
                  <a:cubicBezTo>
                    <a:pt x="40172" y="36434"/>
                    <a:pt x="40136" y="36398"/>
                    <a:pt x="40112" y="36374"/>
                  </a:cubicBezTo>
                  <a:cubicBezTo>
                    <a:pt x="40088" y="36350"/>
                    <a:pt x="40088" y="36350"/>
                    <a:pt x="40088" y="36338"/>
                  </a:cubicBezTo>
                  <a:close/>
                  <a:moveTo>
                    <a:pt x="33361" y="35850"/>
                  </a:moveTo>
                  <a:cubicBezTo>
                    <a:pt x="33385" y="35898"/>
                    <a:pt x="33409" y="35922"/>
                    <a:pt x="33421" y="35969"/>
                  </a:cubicBezTo>
                  <a:lnTo>
                    <a:pt x="33421" y="36100"/>
                  </a:lnTo>
                  <a:cubicBezTo>
                    <a:pt x="33421" y="36076"/>
                    <a:pt x="33445" y="36029"/>
                    <a:pt x="33445" y="36005"/>
                  </a:cubicBezTo>
                  <a:cubicBezTo>
                    <a:pt x="33480" y="36124"/>
                    <a:pt x="33528" y="36207"/>
                    <a:pt x="33576" y="36303"/>
                  </a:cubicBezTo>
                  <a:cubicBezTo>
                    <a:pt x="33552" y="36338"/>
                    <a:pt x="33552" y="36374"/>
                    <a:pt x="33552" y="36398"/>
                  </a:cubicBezTo>
                  <a:cubicBezTo>
                    <a:pt x="33552" y="36415"/>
                    <a:pt x="33552" y="36430"/>
                    <a:pt x="33555" y="36443"/>
                  </a:cubicBezTo>
                  <a:lnTo>
                    <a:pt x="33555" y="36443"/>
                  </a:lnTo>
                  <a:lnTo>
                    <a:pt x="33421" y="36124"/>
                  </a:lnTo>
                  <a:lnTo>
                    <a:pt x="33421" y="36100"/>
                  </a:lnTo>
                  <a:lnTo>
                    <a:pt x="33349" y="35922"/>
                  </a:lnTo>
                  <a:cubicBezTo>
                    <a:pt x="33349" y="35898"/>
                    <a:pt x="33361" y="35886"/>
                    <a:pt x="33361" y="35850"/>
                  </a:cubicBezTo>
                  <a:close/>
                  <a:moveTo>
                    <a:pt x="33089" y="36210"/>
                  </a:moveTo>
                  <a:cubicBezTo>
                    <a:pt x="33120" y="36246"/>
                    <a:pt x="33155" y="36297"/>
                    <a:pt x="33183" y="36362"/>
                  </a:cubicBezTo>
                  <a:cubicBezTo>
                    <a:pt x="33183" y="36386"/>
                    <a:pt x="33171" y="36434"/>
                    <a:pt x="33171" y="36457"/>
                  </a:cubicBezTo>
                  <a:cubicBezTo>
                    <a:pt x="33147" y="36375"/>
                    <a:pt x="33112" y="36281"/>
                    <a:pt x="33089" y="36210"/>
                  </a:cubicBezTo>
                  <a:close/>
                  <a:moveTo>
                    <a:pt x="28516" y="35183"/>
                  </a:moveTo>
                  <a:cubicBezTo>
                    <a:pt x="28516" y="35183"/>
                    <a:pt x="28516" y="35195"/>
                    <a:pt x="28527" y="35195"/>
                  </a:cubicBezTo>
                  <a:lnTo>
                    <a:pt x="28575" y="35291"/>
                  </a:lnTo>
                  <a:cubicBezTo>
                    <a:pt x="28623" y="35362"/>
                    <a:pt x="28658" y="35422"/>
                    <a:pt x="28706" y="35493"/>
                  </a:cubicBezTo>
                  <a:cubicBezTo>
                    <a:pt x="28742" y="35529"/>
                    <a:pt x="28754" y="35552"/>
                    <a:pt x="28777" y="35600"/>
                  </a:cubicBezTo>
                  <a:lnTo>
                    <a:pt x="28825" y="35648"/>
                  </a:lnTo>
                  <a:lnTo>
                    <a:pt x="28873" y="35683"/>
                  </a:lnTo>
                  <a:lnTo>
                    <a:pt x="28897" y="35719"/>
                  </a:lnTo>
                  <a:cubicBezTo>
                    <a:pt x="28932" y="35838"/>
                    <a:pt x="28980" y="35969"/>
                    <a:pt x="29016" y="36100"/>
                  </a:cubicBezTo>
                  <a:cubicBezTo>
                    <a:pt x="29004" y="36100"/>
                    <a:pt x="29004" y="36124"/>
                    <a:pt x="29004" y="36124"/>
                  </a:cubicBezTo>
                  <a:lnTo>
                    <a:pt x="29016" y="36124"/>
                  </a:lnTo>
                  <a:cubicBezTo>
                    <a:pt x="29039" y="36160"/>
                    <a:pt x="29051" y="36195"/>
                    <a:pt x="29051" y="36243"/>
                  </a:cubicBezTo>
                  <a:cubicBezTo>
                    <a:pt x="29063" y="36279"/>
                    <a:pt x="29075" y="36314"/>
                    <a:pt x="29099" y="36362"/>
                  </a:cubicBezTo>
                  <a:lnTo>
                    <a:pt x="28980" y="36481"/>
                  </a:lnTo>
                  <a:cubicBezTo>
                    <a:pt x="28897" y="36279"/>
                    <a:pt x="28813" y="36100"/>
                    <a:pt x="28718" y="35910"/>
                  </a:cubicBezTo>
                  <a:cubicBezTo>
                    <a:pt x="28635" y="35707"/>
                    <a:pt x="28563" y="35493"/>
                    <a:pt x="28480" y="35314"/>
                  </a:cubicBezTo>
                  <a:cubicBezTo>
                    <a:pt x="28504" y="35267"/>
                    <a:pt x="28504" y="35231"/>
                    <a:pt x="28516" y="35183"/>
                  </a:cubicBezTo>
                  <a:close/>
                  <a:moveTo>
                    <a:pt x="30825" y="36374"/>
                  </a:moveTo>
                  <a:lnTo>
                    <a:pt x="30837" y="36386"/>
                  </a:lnTo>
                  <a:cubicBezTo>
                    <a:pt x="30825" y="36398"/>
                    <a:pt x="30802" y="36398"/>
                    <a:pt x="30778" y="36422"/>
                  </a:cubicBezTo>
                  <a:cubicBezTo>
                    <a:pt x="30730" y="36445"/>
                    <a:pt x="30706" y="36457"/>
                    <a:pt x="30671" y="36481"/>
                  </a:cubicBezTo>
                  <a:lnTo>
                    <a:pt x="30671" y="36457"/>
                  </a:lnTo>
                  <a:cubicBezTo>
                    <a:pt x="30682" y="36434"/>
                    <a:pt x="30718" y="36398"/>
                    <a:pt x="30730" y="36374"/>
                  </a:cubicBezTo>
                  <a:close/>
                  <a:moveTo>
                    <a:pt x="30004" y="36005"/>
                  </a:moveTo>
                  <a:cubicBezTo>
                    <a:pt x="30075" y="36088"/>
                    <a:pt x="30147" y="36195"/>
                    <a:pt x="30242" y="36314"/>
                  </a:cubicBezTo>
                  <a:cubicBezTo>
                    <a:pt x="30242" y="36326"/>
                    <a:pt x="30254" y="36326"/>
                    <a:pt x="30254" y="36338"/>
                  </a:cubicBezTo>
                  <a:cubicBezTo>
                    <a:pt x="30230" y="36398"/>
                    <a:pt x="30182" y="36445"/>
                    <a:pt x="30135" y="36493"/>
                  </a:cubicBezTo>
                  <a:cubicBezTo>
                    <a:pt x="30075" y="36314"/>
                    <a:pt x="30028" y="36148"/>
                    <a:pt x="30004" y="36017"/>
                  </a:cubicBezTo>
                  <a:lnTo>
                    <a:pt x="30004" y="36005"/>
                  </a:lnTo>
                  <a:close/>
                  <a:moveTo>
                    <a:pt x="31385" y="36267"/>
                  </a:moveTo>
                  <a:lnTo>
                    <a:pt x="31385" y="36267"/>
                  </a:lnTo>
                  <a:cubicBezTo>
                    <a:pt x="31373" y="36279"/>
                    <a:pt x="31361" y="36314"/>
                    <a:pt x="31337" y="36326"/>
                  </a:cubicBezTo>
                  <a:cubicBezTo>
                    <a:pt x="31302" y="36386"/>
                    <a:pt x="31266" y="36445"/>
                    <a:pt x="31218" y="36505"/>
                  </a:cubicBezTo>
                  <a:cubicBezTo>
                    <a:pt x="31206" y="36445"/>
                    <a:pt x="31183" y="36386"/>
                    <a:pt x="31147" y="36326"/>
                  </a:cubicBezTo>
                  <a:cubicBezTo>
                    <a:pt x="31194" y="36314"/>
                    <a:pt x="31242" y="36303"/>
                    <a:pt x="31278" y="36303"/>
                  </a:cubicBezTo>
                  <a:cubicBezTo>
                    <a:pt x="31314" y="36279"/>
                    <a:pt x="31361" y="36279"/>
                    <a:pt x="31385" y="36267"/>
                  </a:cubicBezTo>
                  <a:close/>
                  <a:moveTo>
                    <a:pt x="33588" y="36338"/>
                  </a:moveTo>
                  <a:lnTo>
                    <a:pt x="33588" y="36362"/>
                  </a:lnTo>
                  <a:cubicBezTo>
                    <a:pt x="33600" y="36386"/>
                    <a:pt x="33600" y="36398"/>
                    <a:pt x="33623" y="36434"/>
                  </a:cubicBezTo>
                  <a:cubicBezTo>
                    <a:pt x="33600" y="36445"/>
                    <a:pt x="33588" y="36481"/>
                    <a:pt x="33576" y="36505"/>
                  </a:cubicBezTo>
                  <a:lnTo>
                    <a:pt x="33576" y="36493"/>
                  </a:lnTo>
                  <a:lnTo>
                    <a:pt x="33566" y="36469"/>
                  </a:lnTo>
                  <a:lnTo>
                    <a:pt x="33566" y="36469"/>
                  </a:lnTo>
                  <a:cubicBezTo>
                    <a:pt x="33568" y="36473"/>
                    <a:pt x="33572" y="36477"/>
                    <a:pt x="33576" y="36481"/>
                  </a:cubicBezTo>
                  <a:lnTo>
                    <a:pt x="33576" y="36422"/>
                  </a:lnTo>
                  <a:cubicBezTo>
                    <a:pt x="33576" y="36398"/>
                    <a:pt x="33576" y="36374"/>
                    <a:pt x="33588" y="36338"/>
                  </a:cubicBezTo>
                  <a:close/>
                  <a:moveTo>
                    <a:pt x="24182" y="35862"/>
                  </a:moveTo>
                  <a:cubicBezTo>
                    <a:pt x="24194" y="35862"/>
                    <a:pt x="24194" y="35886"/>
                    <a:pt x="24217" y="35886"/>
                  </a:cubicBezTo>
                  <a:cubicBezTo>
                    <a:pt x="24229" y="35898"/>
                    <a:pt x="24253" y="35898"/>
                    <a:pt x="24289" y="35910"/>
                  </a:cubicBezTo>
                  <a:lnTo>
                    <a:pt x="24289" y="35969"/>
                  </a:lnTo>
                  <a:cubicBezTo>
                    <a:pt x="24289" y="36041"/>
                    <a:pt x="24277" y="36100"/>
                    <a:pt x="24277" y="36184"/>
                  </a:cubicBezTo>
                  <a:cubicBezTo>
                    <a:pt x="24277" y="36195"/>
                    <a:pt x="24277" y="36195"/>
                    <a:pt x="24253" y="36195"/>
                  </a:cubicBezTo>
                  <a:lnTo>
                    <a:pt x="24277" y="36195"/>
                  </a:lnTo>
                  <a:cubicBezTo>
                    <a:pt x="24277" y="36255"/>
                    <a:pt x="24253" y="36303"/>
                    <a:pt x="24253" y="36338"/>
                  </a:cubicBezTo>
                  <a:cubicBezTo>
                    <a:pt x="24229" y="36362"/>
                    <a:pt x="24182" y="36374"/>
                    <a:pt x="24158" y="36386"/>
                  </a:cubicBezTo>
                  <a:lnTo>
                    <a:pt x="23884" y="36517"/>
                  </a:lnTo>
                  <a:cubicBezTo>
                    <a:pt x="23944" y="36398"/>
                    <a:pt x="24051" y="36148"/>
                    <a:pt x="24182" y="35862"/>
                  </a:cubicBezTo>
                  <a:close/>
                  <a:moveTo>
                    <a:pt x="35302" y="36541"/>
                  </a:moveTo>
                  <a:cubicBezTo>
                    <a:pt x="35314" y="36541"/>
                    <a:pt x="35326" y="36553"/>
                    <a:pt x="35326" y="36553"/>
                  </a:cubicBezTo>
                  <a:cubicBezTo>
                    <a:pt x="35314" y="36553"/>
                    <a:pt x="35314" y="36541"/>
                    <a:pt x="35302" y="36541"/>
                  </a:cubicBezTo>
                  <a:close/>
                  <a:moveTo>
                    <a:pt x="39386" y="36505"/>
                  </a:moveTo>
                  <a:lnTo>
                    <a:pt x="39386" y="36505"/>
                  </a:lnTo>
                  <a:cubicBezTo>
                    <a:pt x="39410" y="36541"/>
                    <a:pt x="39422" y="36553"/>
                    <a:pt x="39422" y="36553"/>
                  </a:cubicBezTo>
                  <a:cubicBezTo>
                    <a:pt x="39422" y="36553"/>
                    <a:pt x="39422" y="36541"/>
                    <a:pt x="39386" y="36505"/>
                  </a:cubicBezTo>
                  <a:close/>
                  <a:moveTo>
                    <a:pt x="33754" y="36303"/>
                  </a:moveTo>
                  <a:cubicBezTo>
                    <a:pt x="33754" y="36326"/>
                    <a:pt x="33766" y="36338"/>
                    <a:pt x="33766" y="36362"/>
                  </a:cubicBezTo>
                  <a:cubicBezTo>
                    <a:pt x="33778" y="36434"/>
                    <a:pt x="33778" y="36505"/>
                    <a:pt x="33778" y="36576"/>
                  </a:cubicBezTo>
                  <a:lnTo>
                    <a:pt x="33695" y="36398"/>
                  </a:lnTo>
                  <a:cubicBezTo>
                    <a:pt x="33707" y="36386"/>
                    <a:pt x="33707" y="36374"/>
                    <a:pt x="33719" y="36362"/>
                  </a:cubicBezTo>
                  <a:cubicBezTo>
                    <a:pt x="33742" y="36338"/>
                    <a:pt x="33742" y="36326"/>
                    <a:pt x="33754" y="36303"/>
                  </a:cubicBezTo>
                  <a:close/>
                  <a:moveTo>
                    <a:pt x="35564" y="36374"/>
                  </a:moveTo>
                  <a:cubicBezTo>
                    <a:pt x="35612" y="36386"/>
                    <a:pt x="35659" y="36422"/>
                    <a:pt x="35683" y="36457"/>
                  </a:cubicBezTo>
                  <a:cubicBezTo>
                    <a:pt x="35707" y="36505"/>
                    <a:pt x="35707" y="36541"/>
                    <a:pt x="35719" y="36576"/>
                  </a:cubicBezTo>
                  <a:lnTo>
                    <a:pt x="35707" y="36576"/>
                  </a:lnTo>
                  <a:cubicBezTo>
                    <a:pt x="35659" y="36553"/>
                    <a:pt x="35624" y="36517"/>
                    <a:pt x="35588" y="36493"/>
                  </a:cubicBezTo>
                  <a:lnTo>
                    <a:pt x="35564" y="36481"/>
                  </a:lnTo>
                  <a:lnTo>
                    <a:pt x="35564" y="36434"/>
                  </a:lnTo>
                  <a:lnTo>
                    <a:pt x="35564" y="36374"/>
                  </a:lnTo>
                  <a:close/>
                  <a:moveTo>
                    <a:pt x="31456" y="36326"/>
                  </a:moveTo>
                  <a:cubicBezTo>
                    <a:pt x="31456" y="36326"/>
                    <a:pt x="31480" y="36326"/>
                    <a:pt x="31480" y="36338"/>
                  </a:cubicBezTo>
                  <a:cubicBezTo>
                    <a:pt x="31504" y="36362"/>
                    <a:pt x="31540" y="36386"/>
                    <a:pt x="31552" y="36398"/>
                  </a:cubicBezTo>
                  <a:lnTo>
                    <a:pt x="31564" y="36422"/>
                  </a:lnTo>
                  <a:cubicBezTo>
                    <a:pt x="31516" y="36445"/>
                    <a:pt x="31456" y="36493"/>
                    <a:pt x="31421" y="36517"/>
                  </a:cubicBezTo>
                  <a:cubicBezTo>
                    <a:pt x="31373" y="36541"/>
                    <a:pt x="31325" y="36565"/>
                    <a:pt x="31278" y="36600"/>
                  </a:cubicBezTo>
                  <a:cubicBezTo>
                    <a:pt x="31278" y="36576"/>
                    <a:pt x="31266" y="36565"/>
                    <a:pt x="31266" y="36565"/>
                  </a:cubicBezTo>
                  <a:lnTo>
                    <a:pt x="31278" y="36553"/>
                  </a:lnTo>
                  <a:cubicBezTo>
                    <a:pt x="31325" y="36493"/>
                    <a:pt x="31373" y="36445"/>
                    <a:pt x="31421" y="36386"/>
                  </a:cubicBezTo>
                  <a:cubicBezTo>
                    <a:pt x="31433" y="36374"/>
                    <a:pt x="31444" y="36338"/>
                    <a:pt x="31456" y="36326"/>
                  </a:cubicBezTo>
                  <a:close/>
                  <a:moveTo>
                    <a:pt x="38302" y="36517"/>
                  </a:moveTo>
                  <a:cubicBezTo>
                    <a:pt x="38302" y="36541"/>
                    <a:pt x="38326" y="36565"/>
                    <a:pt x="38326" y="36576"/>
                  </a:cubicBezTo>
                  <a:lnTo>
                    <a:pt x="38326" y="36600"/>
                  </a:lnTo>
                  <a:cubicBezTo>
                    <a:pt x="38291" y="36565"/>
                    <a:pt x="38267" y="36553"/>
                    <a:pt x="38219" y="36517"/>
                  </a:cubicBezTo>
                  <a:close/>
                  <a:moveTo>
                    <a:pt x="34421" y="36600"/>
                  </a:moveTo>
                  <a:cubicBezTo>
                    <a:pt x="34429" y="36600"/>
                    <a:pt x="34432" y="36606"/>
                    <a:pt x="34429" y="36606"/>
                  </a:cubicBezTo>
                  <a:cubicBezTo>
                    <a:pt x="34428" y="36606"/>
                    <a:pt x="34425" y="36604"/>
                    <a:pt x="34421" y="36600"/>
                  </a:cubicBezTo>
                  <a:close/>
                  <a:moveTo>
                    <a:pt x="36183" y="36326"/>
                  </a:moveTo>
                  <a:lnTo>
                    <a:pt x="36183" y="36326"/>
                  </a:lnTo>
                  <a:cubicBezTo>
                    <a:pt x="36219" y="36374"/>
                    <a:pt x="36255" y="36422"/>
                    <a:pt x="36302" y="36457"/>
                  </a:cubicBezTo>
                  <a:cubicBezTo>
                    <a:pt x="36278" y="36493"/>
                    <a:pt x="36278" y="36505"/>
                    <a:pt x="36267" y="36541"/>
                  </a:cubicBezTo>
                  <a:cubicBezTo>
                    <a:pt x="36267" y="36565"/>
                    <a:pt x="36255" y="36576"/>
                    <a:pt x="36255" y="36612"/>
                  </a:cubicBezTo>
                  <a:lnTo>
                    <a:pt x="36207" y="36434"/>
                  </a:lnTo>
                  <a:cubicBezTo>
                    <a:pt x="36195" y="36386"/>
                    <a:pt x="36183" y="36362"/>
                    <a:pt x="36183" y="36326"/>
                  </a:cubicBezTo>
                  <a:close/>
                  <a:moveTo>
                    <a:pt x="29135" y="36434"/>
                  </a:moveTo>
                  <a:cubicBezTo>
                    <a:pt x="29135" y="36445"/>
                    <a:pt x="29135" y="36445"/>
                    <a:pt x="29158" y="36457"/>
                  </a:cubicBezTo>
                  <a:cubicBezTo>
                    <a:pt x="29111" y="36505"/>
                    <a:pt x="29099" y="36565"/>
                    <a:pt x="29063" y="36624"/>
                  </a:cubicBezTo>
                  <a:cubicBezTo>
                    <a:pt x="29051" y="36600"/>
                    <a:pt x="29039" y="36553"/>
                    <a:pt x="29004" y="36517"/>
                  </a:cubicBezTo>
                  <a:lnTo>
                    <a:pt x="29135" y="36434"/>
                  </a:lnTo>
                  <a:close/>
                  <a:moveTo>
                    <a:pt x="34219" y="36279"/>
                  </a:moveTo>
                  <a:cubicBezTo>
                    <a:pt x="34219" y="36303"/>
                    <a:pt x="34231" y="36326"/>
                    <a:pt x="34242" y="36338"/>
                  </a:cubicBezTo>
                  <a:cubicBezTo>
                    <a:pt x="34242" y="36362"/>
                    <a:pt x="34254" y="36386"/>
                    <a:pt x="34254" y="36398"/>
                  </a:cubicBezTo>
                  <a:cubicBezTo>
                    <a:pt x="34242" y="36445"/>
                    <a:pt x="34231" y="36493"/>
                    <a:pt x="34231" y="36529"/>
                  </a:cubicBezTo>
                  <a:cubicBezTo>
                    <a:pt x="34231" y="36553"/>
                    <a:pt x="34219" y="36576"/>
                    <a:pt x="34219" y="36588"/>
                  </a:cubicBezTo>
                  <a:cubicBezTo>
                    <a:pt x="34195" y="36612"/>
                    <a:pt x="34183" y="36636"/>
                    <a:pt x="34171" y="36648"/>
                  </a:cubicBezTo>
                  <a:cubicBezTo>
                    <a:pt x="34171" y="36624"/>
                    <a:pt x="34171" y="36588"/>
                    <a:pt x="34183" y="36565"/>
                  </a:cubicBezTo>
                  <a:cubicBezTo>
                    <a:pt x="34195" y="36469"/>
                    <a:pt x="34195" y="36374"/>
                    <a:pt x="34219" y="36279"/>
                  </a:cubicBezTo>
                  <a:close/>
                  <a:moveTo>
                    <a:pt x="34421" y="36600"/>
                  </a:moveTo>
                  <a:cubicBezTo>
                    <a:pt x="34421" y="36624"/>
                    <a:pt x="34421" y="36636"/>
                    <a:pt x="34409" y="36648"/>
                  </a:cubicBezTo>
                  <a:cubicBezTo>
                    <a:pt x="34409" y="36636"/>
                    <a:pt x="34409" y="36636"/>
                    <a:pt x="34397" y="36624"/>
                  </a:cubicBezTo>
                  <a:cubicBezTo>
                    <a:pt x="34409" y="36612"/>
                    <a:pt x="34421" y="36612"/>
                    <a:pt x="34421" y="36600"/>
                  </a:cubicBezTo>
                  <a:close/>
                  <a:moveTo>
                    <a:pt x="39082" y="36645"/>
                  </a:moveTo>
                  <a:lnTo>
                    <a:pt x="39088" y="36648"/>
                  </a:lnTo>
                  <a:cubicBezTo>
                    <a:pt x="39088" y="36648"/>
                    <a:pt x="39086" y="36647"/>
                    <a:pt x="39082" y="36645"/>
                  </a:cubicBezTo>
                  <a:close/>
                  <a:moveTo>
                    <a:pt x="29813" y="36314"/>
                  </a:moveTo>
                  <a:lnTo>
                    <a:pt x="29813" y="36326"/>
                  </a:lnTo>
                  <a:cubicBezTo>
                    <a:pt x="29837" y="36374"/>
                    <a:pt x="29873" y="36398"/>
                    <a:pt x="29897" y="36445"/>
                  </a:cubicBezTo>
                  <a:cubicBezTo>
                    <a:pt x="29956" y="36565"/>
                    <a:pt x="29992" y="36636"/>
                    <a:pt x="29992" y="36636"/>
                  </a:cubicBezTo>
                  <a:lnTo>
                    <a:pt x="29944" y="36505"/>
                  </a:lnTo>
                  <a:lnTo>
                    <a:pt x="29944" y="36505"/>
                  </a:lnTo>
                  <a:cubicBezTo>
                    <a:pt x="29968" y="36553"/>
                    <a:pt x="30004" y="36576"/>
                    <a:pt x="30028" y="36624"/>
                  </a:cubicBezTo>
                  <a:cubicBezTo>
                    <a:pt x="30016" y="36624"/>
                    <a:pt x="30004" y="36636"/>
                    <a:pt x="29992" y="36660"/>
                  </a:cubicBezTo>
                  <a:cubicBezTo>
                    <a:pt x="29992" y="36636"/>
                    <a:pt x="29968" y="36636"/>
                    <a:pt x="29968" y="36624"/>
                  </a:cubicBezTo>
                  <a:cubicBezTo>
                    <a:pt x="29909" y="36517"/>
                    <a:pt x="29849" y="36434"/>
                    <a:pt x="29790" y="36338"/>
                  </a:cubicBezTo>
                  <a:cubicBezTo>
                    <a:pt x="29790" y="36326"/>
                    <a:pt x="29813" y="36326"/>
                    <a:pt x="29813" y="36314"/>
                  </a:cubicBezTo>
                  <a:close/>
                  <a:moveTo>
                    <a:pt x="31063" y="36374"/>
                  </a:moveTo>
                  <a:cubicBezTo>
                    <a:pt x="31099" y="36445"/>
                    <a:pt x="31147" y="36517"/>
                    <a:pt x="31194" y="36576"/>
                  </a:cubicBezTo>
                  <a:lnTo>
                    <a:pt x="31147" y="36672"/>
                  </a:lnTo>
                  <a:cubicBezTo>
                    <a:pt x="31135" y="36660"/>
                    <a:pt x="31135" y="36636"/>
                    <a:pt x="31123" y="36636"/>
                  </a:cubicBezTo>
                  <a:cubicBezTo>
                    <a:pt x="31063" y="36576"/>
                    <a:pt x="31004" y="36493"/>
                    <a:pt x="30944" y="36422"/>
                  </a:cubicBezTo>
                  <a:cubicBezTo>
                    <a:pt x="30980" y="36398"/>
                    <a:pt x="31016" y="36386"/>
                    <a:pt x="31063" y="36374"/>
                  </a:cubicBezTo>
                  <a:close/>
                  <a:moveTo>
                    <a:pt x="33861" y="36457"/>
                  </a:moveTo>
                  <a:cubicBezTo>
                    <a:pt x="33861" y="36481"/>
                    <a:pt x="33873" y="36493"/>
                    <a:pt x="33873" y="36505"/>
                  </a:cubicBezTo>
                  <a:cubicBezTo>
                    <a:pt x="33873" y="36517"/>
                    <a:pt x="33885" y="36541"/>
                    <a:pt x="33885" y="36553"/>
                  </a:cubicBezTo>
                  <a:cubicBezTo>
                    <a:pt x="33885" y="36600"/>
                    <a:pt x="33873" y="36624"/>
                    <a:pt x="33861" y="36672"/>
                  </a:cubicBezTo>
                  <a:lnTo>
                    <a:pt x="33861" y="36457"/>
                  </a:lnTo>
                  <a:close/>
                  <a:moveTo>
                    <a:pt x="31218" y="36624"/>
                  </a:moveTo>
                  <a:cubicBezTo>
                    <a:pt x="31218" y="36624"/>
                    <a:pt x="31218" y="36636"/>
                    <a:pt x="31242" y="36636"/>
                  </a:cubicBezTo>
                  <a:cubicBezTo>
                    <a:pt x="31218" y="36660"/>
                    <a:pt x="31206" y="36672"/>
                    <a:pt x="31183" y="36684"/>
                  </a:cubicBezTo>
                  <a:cubicBezTo>
                    <a:pt x="31194" y="36660"/>
                    <a:pt x="31206" y="36636"/>
                    <a:pt x="31218" y="36624"/>
                  </a:cubicBezTo>
                  <a:close/>
                  <a:moveTo>
                    <a:pt x="28408" y="35648"/>
                  </a:moveTo>
                  <a:cubicBezTo>
                    <a:pt x="28468" y="35743"/>
                    <a:pt x="28527" y="35862"/>
                    <a:pt x="28587" y="35969"/>
                  </a:cubicBezTo>
                  <a:cubicBezTo>
                    <a:pt x="28694" y="36160"/>
                    <a:pt x="28813" y="36338"/>
                    <a:pt x="28897" y="36505"/>
                  </a:cubicBezTo>
                  <a:lnTo>
                    <a:pt x="28861" y="36553"/>
                  </a:lnTo>
                  <a:cubicBezTo>
                    <a:pt x="28825" y="36565"/>
                    <a:pt x="28801" y="36600"/>
                    <a:pt x="28777" y="36612"/>
                  </a:cubicBezTo>
                  <a:cubicBezTo>
                    <a:pt x="28754" y="36624"/>
                    <a:pt x="28742" y="36636"/>
                    <a:pt x="28706" y="36660"/>
                  </a:cubicBezTo>
                  <a:cubicBezTo>
                    <a:pt x="28694" y="36672"/>
                    <a:pt x="28658" y="36684"/>
                    <a:pt x="28647" y="36684"/>
                  </a:cubicBezTo>
                  <a:cubicBezTo>
                    <a:pt x="28647" y="36684"/>
                    <a:pt x="28635" y="36684"/>
                    <a:pt x="28635" y="36695"/>
                  </a:cubicBezTo>
                  <a:cubicBezTo>
                    <a:pt x="28635" y="36600"/>
                    <a:pt x="28587" y="36505"/>
                    <a:pt x="28563" y="36422"/>
                  </a:cubicBezTo>
                  <a:cubicBezTo>
                    <a:pt x="28527" y="36314"/>
                    <a:pt x="28504" y="36207"/>
                    <a:pt x="28456" y="36124"/>
                  </a:cubicBezTo>
                  <a:cubicBezTo>
                    <a:pt x="28420" y="36041"/>
                    <a:pt x="28408" y="35969"/>
                    <a:pt x="28385" y="35886"/>
                  </a:cubicBezTo>
                  <a:lnTo>
                    <a:pt x="28385" y="35850"/>
                  </a:lnTo>
                  <a:cubicBezTo>
                    <a:pt x="28385" y="35779"/>
                    <a:pt x="28396" y="35719"/>
                    <a:pt x="28408" y="35648"/>
                  </a:cubicBezTo>
                  <a:close/>
                  <a:moveTo>
                    <a:pt x="24430" y="36686"/>
                  </a:moveTo>
                  <a:cubicBezTo>
                    <a:pt x="24408" y="36698"/>
                    <a:pt x="24388" y="36710"/>
                    <a:pt x="24371" y="36719"/>
                  </a:cubicBezTo>
                  <a:lnTo>
                    <a:pt x="24371" y="36719"/>
                  </a:lnTo>
                  <a:cubicBezTo>
                    <a:pt x="24389" y="36714"/>
                    <a:pt x="24409" y="36705"/>
                    <a:pt x="24430" y="36686"/>
                  </a:cubicBezTo>
                  <a:close/>
                  <a:moveTo>
                    <a:pt x="24371" y="36719"/>
                  </a:moveTo>
                  <a:cubicBezTo>
                    <a:pt x="24358" y="36723"/>
                    <a:pt x="24346" y="36726"/>
                    <a:pt x="24336" y="36731"/>
                  </a:cubicBezTo>
                  <a:cubicBezTo>
                    <a:pt x="24345" y="36731"/>
                    <a:pt x="24357" y="36726"/>
                    <a:pt x="24371" y="36719"/>
                  </a:cubicBezTo>
                  <a:close/>
                  <a:moveTo>
                    <a:pt x="24336" y="36731"/>
                  </a:moveTo>
                  <a:cubicBezTo>
                    <a:pt x="24313" y="36731"/>
                    <a:pt x="24301" y="36743"/>
                    <a:pt x="24301" y="36743"/>
                  </a:cubicBezTo>
                  <a:lnTo>
                    <a:pt x="24301" y="36743"/>
                  </a:lnTo>
                  <a:cubicBezTo>
                    <a:pt x="24313" y="36743"/>
                    <a:pt x="24313" y="36743"/>
                    <a:pt x="24336" y="36731"/>
                  </a:cubicBezTo>
                  <a:close/>
                  <a:moveTo>
                    <a:pt x="34123" y="36195"/>
                  </a:moveTo>
                  <a:lnTo>
                    <a:pt x="34123" y="36255"/>
                  </a:lnTo>
                  <a:cubicBezTo>
                    <a:pt x="34123" y="36350"/>
                    <a:pt x="34123" y="36457"/>
                    <a:pt x="34111" y="36565"/>
                  </a:cubicBezTo>
                  <a:cubicBezTo>
                    <a:pt x="34111" y="36624"/>
                    <a:pt x="34111" y="36684"/>
                    <a:pt x="34100" y="36743"/>
                  </a:cubicBezTo>
                  <a:cubicBezTo>
                    <a:pt x="34064" y="36648"/>
                    <a:pt x="34016" y="36565"/>
                    <a:pt x="33992" y="36493"/>
                  </a:cubicBezTo>
                  <a:cubicBezTo>
                    <a:pt x="34040" y="36422"/>
                    <a:pt x="34052" y="36362"/>
                    <a:pt x="34076" y="36303"/>
                  </a:cubicBezTo>
                  <a:cubicBezTo>
                    <a:pt x="34100" y="36267"/>
                    <a:pt x="34111" y="36243"/>
                    <a:pt x="34111" y="36207"/>
                  </a:cubicBezTo>
                  <a:cubicBezTo>
                    <a:pt x="34111" y="36207"/>
                    <a:pt x="34111" y="36195"/>
                    <a:pt x="34123" y="36195"/>
                  </a:cubicBezTo>
                  <a:close/>
                  <a:moveTo>
                    <a:pt x="35290" y="36684"/>
                  </a:moveTo>
                  <a:lnTo>
                    <a:pt x="35290" y="36684"/>
                  </a:lnTo>
                  <a:cubicBezTo>
                    <a:pt x="35302" y="36695"/>
                    <a:pt x="35314" y="36695"/>
                    <a:pt x="35326" y="36719"/>
                  </a:cubicBezTo>
                  <a:cubicBezTo>
                    <a:pt x="35350" y="36719"/>
                    <a:pt x="35350" y="36731"/>
                    <a:pt x="35362" y="36731"/>
                  </a:cubicBezTo>
                  <a:lnTo>
                    <a:pt x="35362" y="36755"/>
                  </a:lnTo>
                  <a:lnTo>
                    <a:pt x="35326" y="36731"/>
                  </a:lnTo>
                  <a:lnTo>
                    <a:pt x="35290" y="36684"/>
                  </a:lnTo>
                  <a:close/>
                  <a:moveTo>
                    <a:pt x="23158" y="36660"/>
                  </a:moveTo>
                  <a:cubicBezTo>
                    <a:pt x="23158" y="36696"/>
                    <a:pt x="23146" y="36743"/>
                    <a:pt x="23146" y="36779"/>
                  </a:cubicBezTo>
                  <a:cubicBezTo>
                    <a:pt x="23158" y="36743"/>
                    <a:pt x="23158" y="36719"/>
                    <a:pt x="23158" y="36660"/>
                  </a:cubicBezTo>
                  <a:close/>
                  <a:moveTo>
                    <a:pt x="31934" y="36752"/>
                  </a:moveTo>
                  <a:cubicBezTo>
                    <a:pt x="31933" y="36760"/>
                    <a:pt x="31933" y="36769"/>
                    <a:pt x="31933" y="36779"/>
                  </a:cubicBezTo>
                  <a:cubicBezTo>
                    <a:pt x="31921" y="36779"/>
                    <a:pt x="31909" y="36791"/>
                    <a:pt x="31909" y="36791"/>
                  </a:cubicBezTo>
                  <a:cubicBezTo>
                    <a:pt x="31916" y="36783"/>
                    <a:pt x="31924" y="36766"/>
                    <a:pt x="31934" y="36752"/>
                  </a:cubicBezTo>
                  <a:close/>
                  <a:moveTo>
                    <a:pt x="35088" y="36719"/>
                  </a:moveTo>
                  <a:lnTo>
                    <a:pt x="35171" y="36791"/>
                  </a:lnTo>
                  <a:cubicBezTo>
                    <a:pt x="35135" y="36779"/>
                    <a:pt x="35112" y="36743"/>
                    <a:pt x="35076" y="36731"/>
                  </a:cubicBezTo>
                  <a:lnTo>
                    <a:pt x="35076" y="36719"/>
                  </a:lnTo>
                  <a:close/>
                  <a:moveTo>
                    <a:pt x="34171" y="36755"/>
                  </a:moveTo>
                  <a:lnTo>
                    <a:pt x="34171" y="36755"/>
                  </a:lnTo>
                  <a:cubicBezTo>
                    <a:pt x="34159" y="36779"/>
                    <a:pt x="34159" y="36791"/>
                    <a:pt x="34159" y="36803"/>
                  </a:cubicBezTo>
                  <a:lnTo>
                    <a:pt x="34159" y="36779"/>
                  </a:lnTo>
                  <a:lnTo>
                    <a:pt x="34171" y="36755"/>
                  </a:lnTo>
                  <a:close/>
                  <a:moveTo>
                    <a:pt x="36076" y="36696"/>
                  </a:moveTo>
                  <a:lnTo>
                    <a:pt x="36076" y="36696"/>
                  </a:lnTo>
                  <a:cubicBezTo>
                    <a:pt x="36088" y="36731"/>
                    <a:pt x="36100" y="36779"/>
                    <a:pt x="36100" y="36803"/>
                  </a:cubicBezTo>
                  <a:cubicBezTo>
                    <a:pt x="36088" y="36803"/>
                    <a:pt x="36088" y="36803"/>
                    <a:pt x="36076" y="36791"/>
                  </a:cubicBezTo>
                  <a:cubicBezTo>
                    <a:pt x="36088" y="36755"/>
                    <a:pt x="36088" y="36731"/>
                    <a:pt x="36076" y="36696"/>
                  </a:cubicBezTo>
                  <a:close/>
                  <a:moveTo>
                    <a:pt x="34373" y="36695"/>
                  </a:moveTo>
                  <a:cubicBezTo>
                    <a:pt x="34373" y="36719"/>
                    <a:pt x="34397" y="36731"/>
                    <a:pt x="34397" y="36743"/>
                  </a:cubicBezTo>
                  <a:cubicBezTo>
                    <a:pt x="34397" y="36755"/>
                    <a:pt x="34373" y="36755"/>
                    <a:pt x="34373" y="36779"/>
                  </a:cubicBezTo>
                  <a:cubicBezTo>
                    <a:pt x="34362" y="36779"/>
                    <a:pt x="34350" y="36791"/>
                    <a:pt x="34350" y="36815"/>
                  </a:cubicBezTo>
                  <a:cubicBezTo>
                    <a:pt x="34350" y="36791"/>
                    <a:pt x="34350" y="36755"/>
                    <a:pt x="34362" y="36731"/>
                  </a:cubicBezTo>
                  <a:cubicBezTo>
                    <a:pt x="34362" y="36707"/>
                    <a:pt x="34373" y="36707"/>
                    <a:pt x="34373" y="36695"/>
                  </a:cubicBezTo>
                  <a:close/>
                  <a:moveTo>
                    <a:pt x="35528" y="36576"/>
                  </a:moveTo>
                  <a:cubicBezTo>
                    <a:pt x="35600" y="36576"/>
                    <a:pt x="35624" y="36612"/>
                    <a:pt x="35671" y="36624"/>
                  </a:cubicBezTo>
                  <a:cubicBezTo>
                    <a:pt x="35683" y="36636"/>
                    <a:pt x="35719" y="36660"/>
                    <a:pt x="35731" y="36660"/>
                  </a:cubicBezTo>
                  <a:cubicBezTo>
                    <a:pt x="35731" y="36695"/>
                    <a:pt x="35743" y="36743"/>
                    <a:pt x="35743" y="36791"/>
                  </a:cubicBezTo>
                  <a:lnTo>
                    <a:pt x="35743" y="36815"/>
                  </a:lnTo>
                  <a:lnTo>
                    <a:pt x="35731" y="36803"/>
                  </a:lnTo>
                  <a:cubicBezTo>
                    <a:pt x="35719" y="36779"/>
                    <a:pt x="35683" y="36755"/>
                    <a:pt x="35659" y="36731"/>
                  </a:cubicBezTo>
                  <a:lnTo>
                    <a:pt x="35588" y="36648"/>
                  </a:lnTo>
                  <a:cubicBezTo>
                    <a:pt x="35564" y="36636"/>
                    <a:pt x="35552" y="36624"/>
                    <a:pt x="35528" y="36612"/>
                  </a:cubicBezTo>
                  <a:lnTo>
                    <a:pt x="35528" y="36576"/>
                  </a:lnTo>
                  <a:close/>
                  <a:moveTo>
                    <a:pt x="27563" y="36160"/>
                  </a:moveTo>
                  <a:cubicBezTo>
                    <a:pt x="27587" y="36243"/>
                    <a:pt x="27634" y="36314"/>
                    <a:pt x="27670" y="36374"/>
                  </a:cubicBezTo>
                  <a:cubicBezTo>
                    <a:pt x="27682" y="36434"/>
                    <a:pt x="27694" y="36505"/>
                    <a:pt x="27694" y="36565"/>
                  </a:cubicBezTo>
                  <a:cubicBezTo>
                    <a:pt x="27706" y="36660"/>
                    <a:pt x="27730" y="36755"/>
                    <a:pt x="27754" y="36850"/>
                  </a:cubicBezTo>
                  <a:lnTo>
                    <a:pt x="27658" y="36624"/>
                  </a:lnTo>
                  <a:cubicBezTo>
                    <a:pt x="27623" y="36517"/>
                    <a:pt x="27587" y="36434"/>
                    <a:pt x="27539" y="36338"/>
                  </a:cubicBezTo>
                  <a:lnTo>
                    <a:pt x="27539" y="36326"/>
                  </a:lnTo>
                  <a:cubicBezTo>
                    <a:pt x="27527" y="36326"/>
                    <a:pt x="27527" y="36326"/>
                    <a:pt x="27551" y="36314"/>
                  </a:cubicBezTo>
                  <a:cubicBezTo>
                    <a:pt x="27551" y="36267"/>
                    <a:pt x="27563" y="36219"/>
                    <a:pt x="27563" y="36160"/>
                  </a:cubicBezTo>
                  <a:close/>
                  <a:moveTo>
                    <a:pt x="29718" y="36493"/>
                  </a:moveTo>
                  <a:cubicBezTo>
                    <a:pt x="29766" y="36553"/>
                    <a:pt x="29825" y="36624"/>
                    <a:pt x="29873" y="36695"/>
                  </a:cubicBezTo>
                  <a:lnTo>
                    <a:pt x="29909" y="36743"/>
                  </a:lnTo>
                  <a:cubicBezTo>
                    <a:pt x="29885" y="36779"/>
                    <a:pt x="29849" y="36815"/>
                    <a:pt x="29825" y="36850"/>
                  </a:cubicBezTo>
                  <a:cubicBezTo>
                    <a:pt x="29766" y="36755"/>
                    <a:pt x="29718" y="36660"/>
                    <a:pt x="29694" y="36576"/>
                  </a:cubicBezTo>
                  <a:cubicBezTo>
                    <a:pt x="29694" y="36565"/>
                    <a:pt x="29670" y="36565"/>
                    <a:pt x="29670" y="36553"/>
                  </a:cubicBezTo>
                  <a:cubicBezTo>
                    <a:pt x="29694" y="36541"/>
                    <a:pt x="29706" y="36505"/>
                    <a:pt x="29718" y="36493"/>
                  </a:cubicBezTo>
                  <a:close/>
                  <a:moveTo>
                    <a:pt x="37469" y="36493"/>
                  </a:moveTo>
                  <a:cubicBezTo>
                    <a:pt x="37612" y="36493"/>
                    <a:pt x="37743" y="36493"/>
                    <a:pt x="37874" y="36505"/>
                  </a:cubicBezTo>
                  <a:lnTo>
                    <a:pt x="37945" y="36505"/>
                  </a:lnTo>
                  <a:cubicBezTo>
                    <a:pt x="38064" y="36576"/>
                    <a:pt x="38183" y="36636"/>
                    <a:pt x="38291" y="36719"/>
                  </a:cubicBezTo>
                  <a:cubicBezTo>
                    <a:pt x="38338" y="36731"/>
                    <a:pt x="38362" y="36743"/>
                    <a:pt x="38386" y="36755"/>
                  </a:cubicBezTo>
                  <a:cubicBezTo>
                    <a:pt x="38386" y="36779"/>
                    <a:pt x="38386" y="36779"/>
                    <a:pt x="38398" y="36791"/>
                  </a:cubicBezTo>
                  <a:cubicBezTo>
                    <a:pt x="38398" y="36803"/>
                    <a:pt x="38398" y="36815"/>
                    <a:pt x="38410" y="36815"/>
                  </a:cubicBezTo>
                  <a:cubicBezTo>
                    <a:pt x="38410" y="36803"/>
                    <a:pt x="38410" y="36791"/>
                    <a:pt x="38398" y="36779"/>
                  </a:cubicBezTo>
                  <a:lnTo>
                    <a:pt x="38398" y="36755"/>
                  </a:lnTo>
                  <a:cubicBezTo>
                    <a:pt x="38457" y="36803"/>
                    <a:pt x="38505" y="36838"/>
                    <a:pt x="38541" y="36862"/>
                  </a:cubicBezTo>
                  <a:lnTo>
                    <a:pt x="38410" y="36815"/>
                  </a:lnTo>
                  <a:lnTo>
                    <a:pt x="38398" y="36815"/>
                  </a:lnTo>
                  <a:cubicBezTo>
                    <a:pt x="38291" y="36791"/>
                    <a:pt x="38207" y="36755"/>
                    <a:pt x="38100" y="36743"/>
                  </a:cubicBezTo>
                  <a:cubicBezTo>
                    <a:pt x="38005" y="36731"/>
                    <a:pt x="37910" y="36695"/>
                    <a:pt x="37814" y="36684"/>
                  </a:cubicBezTo>
                  <a:cubicBezTo>
                    <a:pt x="37731" y="36672"/>
                    <a:pt x="37636" y="36660"/>
                    <a:pt x="37564" y="36636"/>
                  </a:cubicBezTo>
                  <a:cubicBezTo>
                    <a:pt x="37493" y="36624"/>
                    <a:pt x="37433" y="36624"/>
                    <a:pt x="37374" y="36612"/>
                  </a:cubicBezTo>
                  <a:cubicBezTo>
                    <a:pt x="37338" y="36565"/>
                    <a:pt x="37314" y="36541"/>
                    <a:pt x="37279" y="36493"/>
                  </a:cubicBezTo>
                  <a:close/>
                  <a:moveTo>
                    <a:pt x="30897" y="36434"/>
                  </a:moveTo>
                  <a:cubicBezTo>
                    <a:pt x="30968" y="36517"/>
                    <a:pt x="31040" y="36600"/>
                    <a:pt x="31123" y="36648"/>
                  </a:cubicBezTo>
                  <a:lnTo>
                    <a:pt x="31147" y="36684"/>
                  </a:lnTo>
                  <a:cubicBezTo>
                    <a:pt x="31135" y="36707"/>
                    <a:pt x="31123" y="36731"/>
                    <a:pt x="31099" y="36743"/>
                  </a:cubicBezTo>
                  <a:cubicBezTo>
                    <a:pt x="31087" y="36755"/>
                    <a:pt x="31075" y="36755"/>
                    <a:pt x="31075" y="36767"/>
                  </a:cubicBezTo>
                  <a:cubicBezTo>
                    <a:pt x="31016" y="36815"/>
                    <a:pt x="30968" y="36850"/>
                    <a:pt x="30921" y="36874"/>
                  </a:cubicBezTo>
                  <a:cubicBezTo>
                    <a:pt x="30897" y="36815"/>
                    <a:pt x="30849" y="36779"/>
                    <a:pt x="30825" y="36719"/>
                  </a:cubicBezTo>
                  <a:cubicBezTo>
                    <a:pt x="30778" y="36660"/>
                    <a:pt x="30742" y="36576"/>
                    <a:pt x="30706" y="36517"/>
                  </a:cubicBezTo>
                  <a:lnTo>
                    <a:pt x="30706" y="36505"/>
                  </a:lnTo>
                  <a:cubicBezTo>
                    <a:pt x="30730" y="36493"/>
                    <a:pt x="30778" y="36481"/>
                    <a:pt x="30825" y="36457"/>
                  </a:cubicBezTo>
                  <a:cubicBezTo>
                    <a:pt x="30849" y="36445"/>
                    <a:pt x="30861" y="36445"/>
                    <a:pt x="30897" y="36434"/>
                  </a:cubicBezTo>
                  <a:close/>
                  <a:moveTo>
                    <a:pt x="33647" y="36457"/>
                  </a:moveTo>
                  <a:cubicBezTo>
                    <a:pt x="33695" y="36529"/>
                    <a:pt x="33742" y="36588"/>
                    <a:pt x="33778" y="36636"/>
                  </a:cubicBezTo>
                  <a:lnTo>
                    <a:pt x="33778" y="36684"/>
                  </a:lnTo>
                  <a:cubicBezTo>
                    <a:pt x="33802" y="36743"/>
                    <a:pt x="33802" y="36779"/>
                    <a:pt x="33802" y="36815"/>
                  </a:cubicBezTo>
                  <a:cubicBezTo>
                    <a:pt x="33778" y="36850"/>
                    <a:pt x="33766" y="36862"/>
                    <a:pt x="33766" y="36874"/>
                  </a:cubicBezTo>
                  <a:cubicBezTo>
                    <a:pt x="33719" y="36815"/>
                    <a:pt x="33695" y="36779"/>
                    <a:pt x="33647" y="36707"/>
                  </a:cubicBezTo>
                  <a:lnTo>
                    <a:pt x="33588" y="36553"/>
                  </a:lnTo>
                  <a:cubicBezTo>
                    <a:pt x="33600" y="36517"/>
                    <a:pt x="33635" y="36493"/>
                    <a:pt x="33647" y="36457"/>
                  </a:cubicBezTo>
                  <a:close/>
                  <a:moveTo>
                    <a:pt x="42446" y="36862"/>
                  </a:moveTo>
                  <a:cubicBezTo>
                    <a:pt x="42446" y="36874"/>
                    <a:pt x="42458" y="36874"/>
                    <a:pt x="42458" y="36874"/>
                  </a:cubicBezTo>
                  <a:cubicBezTo>
                    <a:pt x="42458" y="36874"/>
                    <a:pt x="42458" y="36862"/>
                    <a:pt x="42446" y="36862"/>
                  </a:cubicBezTo>
                  <a:close/>
                  <a:moveTo>
                    <a:pt x="35540" y="36684"/>
                  </a:moveTo>
                  <a:cubicBezTo>
                    <a:pt x="35552" y="36684"/>
                    <a:pt x="35552" y="36695"/>
                    <a:pt x="35564" y="36695"/>
                  </a:cubicBezTo>
                  <a:cubicBezTo>
                    <a:pt x="35600" y="36731"/>
                    <a:pt x="35624" y="36743"/>
                    <a:pt x="35659" y="36779"/>
                  </a:cubicBezTo>
                  <a:cubicBezTo>
                    <a:pt x="35683" y="36803"/>
                    <a:pt x="35719" y="36815"/>
                    <a:pt x="35731" y="36838"/>
                  </a:cubicBezTo>
                  <a:cubicBezTo>
                    <a:pt x="35743" y="36850"/>
                    <a:pt x="35766" y="36850"/>
                    <a:pt x="35766" y="36862"/>
                  </a:cubicBezTo>
                  <a:lnTo>
                    <a:pt x="35766" y="36910"/>
                  </a:lnTo>
                  <a:cubicBezTo>
                    <a:pt x="35743" y="36898"/>
                    <a:pt x="35719" y="36862"/>
                    <a:pt x="35683" y="36850"/>
                  </a:cubicBezTo>
                  <a:cubicBezTo>
                    <a:pt x="35659" y="36815"/>
                    <a:pt x="35624" y="36791"/>
                    <a:pt x="35588" y="36755"/>
                  </a:cubicBezTo>
                  <a:cubicBezTo>
                    <a:pt x="35588" y="36731"/>
                    <a:pt x="35552" y="36719"/>
                    <a:pt x="35540" y="36684"/>
                  </a:cubicBezTo>
                  <a:close/>
                  <a:moveTo>
                    <a:pt x="33219" y="36422"/>
                  </a:moveTo>
                  <a:lnTo>
                    <a:pt x="33302" y="36553"/>
                  </a:lnTo>
                  <a:cubicBezTo>
                    <a:pt x="33326" y="36565"/>
                    <a:pt x="33338" y="36600"/>
                    <a:pt x="33349" y="36612"/>
                  </a:cubicBezTo>
                  <a:cubicBezTo>
                    <a:pt x="33361" y="36624"/>
                    <a:pt x="33385" y="36648"/>
                    <a:pt x="33397" y="36672"/>
                  </a:cubicBezTo>
                  <a:cubicBezTo>
                    <a:pt x="33409" y="36684"/>
                    <a:pt x="33421" y="36695"/>
                    <a:pt x="33445" y="36731"/>
                  </a:cubicBezTo>
                  <a:cubicBezTo>
                    <a:pt x="33421" y="36743"/>
                    <a:pt x="33409" y="36767"/>
                    <a:pt x="33397" y="36791"/>
                  </a:cubicBezTo>
                  <a:lnTo>
                    <a:pt x="33302" y="36922"/>
                  </a:lnTo>
                  <a:cubicBezTo>
                    <a:pt x="33266" y="36803"/>
                    <a:pt x="33219" y="36672"/>
                    <a:pt x="33171" y="36553"/>
                  </a:cubicBezTo>
                  <a:cubicBezTo>
                    <a:pt x="33183" y="36553"/>
                    <a:pt x="33183" y="36541"/>
                    <a:pt x="33183" y="36517"/>
                  </a:cubicBezTo>
                  <a:cubicBezTo>
                    <a:pt x="33207" y="36493"/>
                    <a:pt x="33207" y="36445"/>
                    <a:pt x="33219" y="36422"/>
                  </a:cubicBezTo>
                  <a:close/>
                  <a:moveTo>
                    <a:pt x="31897" y="36398"/>
                  </a:moveTo>
                  <a:cubicBezTo>
                    <a:pt x="31837" y="36493"/>
                    <a:pt x="31778" y="36576"/>
                    <a:pt x="31718" y="36684"/>
                  </a:cubicBezTo>
                  <a:lnTo>
                    <a:pt x="31575" y="36910"/>
                  </a:lnTo>
                  <a:cubicBezTo>
                    <a:pt x="31564" y="36910"/>
                    <a:pt x="31564" y="36910"/>
                    <a:pt x="31552" y="36922"/>
                  </a:cubicBezTo>
                  <a:cubicBezTo>
                    <a:pt x="31540" y="36922"/>
                    <a:pt x="31516" y="36934"/>
                    <a:pt x="31504" y="36934"/>
                  </a:cubicBezTo>
                  <a:cubicBezTo>
                    <a:pt x="31480" y="36910"/>
                    <a:pt x="31456" y="36874"/>
                    <a:pt x="31433" y="36838"/>
                  </a:cubicBezTo>
                  <a:cubicBezTo>
                    <a:pt x="31397" y="36791"/>
                    <a:pt x="31373" y="36743"/>
                    <a:pt x="31337" y="36684"/>
                  </a:cubicBezTo>
                  <a:cubicBezTo>
                    <a:pt x="31385" y="36660"/>
                    <a:pt x="31433" y="36624"/>
                    <a:pt x="31480" y="36612"/>
                  </a:cubicBezTo>
                  <a:cubicBezTo>
                    <a:pt x="31611" y="36541"/>
                    <a:pt x="31742" y="36457"/>
                    <a:pt x="31861" y="36398"/>
                  </a:cubicBezTo>
                  <a:close/>
                  <a:moveTo>
                    <a:pt x="30611" y="36565"/>
                  </a:moveTo>
                  <a:cubicBezTo>
                    <a:pt x="30659" y="36636"/>
                    <a:pt x="30706" y="36695"/>
                    <a:pt x="30742" y="36755"/>
                  </a:cubicBezTo>
                  <a:cubicBezTo>
                    <a:pt x="30790" y="36815"/>
                    <a:pt x="30825" y="36874"/>
                    <a:pt x="30861" y="36922"/>
                  </a:cubicBezTo>
                  <a:cubicBezTo>
                    <a:pt x="30849" y="36934"/>
                    <a:pt x="30837" y="36957"/>
                    <a:pt x="30825" y="36957"/>
                  </a:cubicBezTo>
                  <a:lnTo>
                    <a:pt x="30730" y="36815"/>
                  </a:lnTo>
                  <a:cubicBezTo>
                    <a:pt x="30682" y="36743"/>
                    <a:pt x="30623" y="36672"/>
                    <a:pt x="30575" y="36600"/>
                  </a:cubicBezTo>
                  <a:cubicBezTo>
                    <a:pt x="30599" y="36600"/>
                    <a:pt x="30611" y="36576"/>
                    <a:pt x="30611" y="36565"/>
                  </a:cubicBezTo>
                  <a:close/>
                  <a:moveTo>
                    <a:pt x="31004" y="36910"/>
                  </a:moveTo>
                  <a:lnTo>
                    <a:pt x="31004" y="36910"/>
                  </a:lnTo>
                  <a:cubicBezTo>
                    <a:pt x="30980" y="36922"/>
                    <a:pt x="30980" y="36934"/>
                    <a:pt x="30968" y="36957"/>
                  </a:cubicBezTo>
                  <a:cubicBezTo>
                    <a:pt x="30968" y="36934"/>
                    <a:pt x="30956" y="36934"/>
                    <a:pt x="30956" y="36922"/>
                  </a:cubicBezTo>
                  <a:lnTo>
                    <a:pt x="30956" y="36922"/>
                  </a:lnTo>
                  <a:cubicBezTo>
                    <a:pt x="30960" y="36925"/>
                    <a:pt x="30963" y="36927"/>
                    <a:pt x="30967" y="36927"/>
                  </a:cubicBezTo>
                  <a:cubicBezTo>
                    <a:pt x="30976" y="36927"/>
                    <a:pt x="30987" y="36918"/>
                    <a:pt x="31004" y="36910"/>
                  </a:cubicBezTo>
                  <a:close/>
                  <a:moveTo>
                    <a:pt x="33814" y="36898"/>
                  </a:moveTo>
                  <a:lnTo>
                    <a:pt x="33814" y="36957"/>
                  </a:lnTo>
                  <a:cubicBezTo>
                    <a:pt x="33814" y="36934"/>
                    <a:pt x="33802" y="36934"/>
                    <a:pt x="33802" y="36922"/>
                  </a:cubicBezTo>
                  <a:lnTo>
                    <a:pt x="33802" y="36910"/>
                  </a:lnTo>
                  <a:lnTo>
                    <a:pt x="33814" y="36898"/>
                  </a:lnTo>
                  <a:close/>
                  <a:moveTo>
                    <a:pt x="35076" y="36910"/>
                  </a:moveTo>
                  <a:cubicBezTo>
                    <a:pt x="35088" y="36910"/>
                    <a:pt x="35088" y="36922"/>
                    <a:pt x="35112" y="36922"/>
                  </a:cubicBezTo>
                  <a:cubicBezTo>
                    <a:pt x="35112" y="36934"/>
                    <a:pt x="35112" y="36957"/>
                    <a:pt x="35088" y="36969"/>
                  </a:cubicBezTo>
                  <a:cubicBezTo>
                    <a:pt x="35076" y="36946"/>
                    <a:pt x="35076" y="36922"/>
                    <a:pt x="35076" y="36910"/>
                  </a:cubicBezTo>
                  <a:close/>
                  <a:moveTo>
                    <a:pt x="36088" y="36815"/>
                  </a:moveTo>
                  <a:cubicBezTo>
                    <a:pt x="36100" y="36815"/>
                    <a:pt x="36100" y="36815"/>
                    <a:pt x="36124" y="36838"/>
                  </a:cubicBezTo>
                  <a:cubicBezTo>
                    <a:pt x="36124" y="36850"/>
                    <a:pt x="36136" y="36862"/>
                    <a:pt x="36136" y="36862"/>
                  </a:cubicBezTo>
                  <a:cubicBezTo>
                    <a:pt x="36147" y="36910"/>
                    <a:pt x="36159" y="36934"/>
                    <a:pt x="36159" y="36981"/>
                  </a:cubicBezTo>
                  <a:cubicBezTo>
                    <a:pt x="36147" y="36957"/>
                    <a:pt x="36136" y="36934"/>
                    <a:pt x="36124" y="36910"/>
                  </a:cubicBezTo>
                  <a:cubicBezTo>
                    <a:pt x="36100" y="36898"/>
                    <a:pt x="36100" y="36874"/>
                    <a:pt x="36088" y="36862"/>
                  </a:cubicBezTo>
                  <a:cubicBezTo>
                    <a:pt x="36100" y="36850"/>
                    <a:pt x="36100" y="36838"/>
                    <a:pt x="36088" y="36815"/>
                  </a:cubicBezTo>
                  <a:close/>
                  <a:moveTo>
                    <a:pt x="41089" y="36981"/>
                  </a:moveTo>
                  <a:cubicBezTo>
                    <a:pt x="41100" y="36981"/>
                    <a:pt x="41100" y="36993"/>
                    <a:pt x="41112" y="36993"/>
                  </a:cubicBezTo>
                  <a:cubicBezTo>
                    <a:pt x="41112" y="36981"/>
                    <a:pt x="41100" y="36981"/>
                    <a:pt x="41089" y="36981"/>
                  </a:cubicBezTo>
                  <a:close/>
                  <a:moveTo>
                    <a:pt x="34552" y="36934"/>
                  </a:moveTo>
                  <a:cubicBezTo>
                    <a:pt x="34552" y="36941"/>
                    <a:pt x="34552" y="36948"/>
                    <a:pt x="34552" y="36957"/>
                  </a:cubicBezTo>
                  <a:cubicBezTo>
                    <a:pt x="34540" y="36969"/>
                    <a:pt x="34528" y="36993"/>
                    <a:pt x="34528" y="37017"/>
                  </a:cubicBezTo>
                  <a:lnTo>
                    <a:pt x="34528" y="36993"/>
                  </a:lnTo>
                  <a:cubicBezTo>
                    <a:pt x="34535" y="36979"/>
                    <a:pt x="34543" y="36956"/>
                    <a:pt x="34552" y="36934"/>
                  </a:cubicBezTo>
                  <a:close/>
                  <a:moveTo>
                    <a:pt x="28956" y="36576"/>
                  </a:moveTo>
                  <a:cubicBezTo>
                    <a:pt x="28992" y="36624"/>
                    <a:pt x="29016" y="36672"/>
                    <a:pt x="29039" y="36695"/>
                  </a:cubicBezTo>
                  <a:cubicBezTo>
                    <a:pt x="29016" y="36695"/>
                    <a:pt x="29004" y="36731"/>
                    <a:pt x="28980" y="36779"/>
                  </a:cubicBezTo>
                  <a:cubicBezTo>
                    <a:pt x="28956" y="36791"/>
                    <a:pt x="28956" y="36803"/>
                    <a:pt x="28944" y="36815"/>
                  </a:cubicBezTo>
                  <a:cubicBezTo>
                    <a:pt x="28920" y="36850"/>
                    <a:pt x="28897" y="36874"/>
                    <a:pt x="28873" y="36922"/>
                  </a:cubicBezTo>
                  <a:lnTo>
                    <a:pt x="28777" y="37017"/>
                  </a:lnTo>
                  <a:cubicBezTo>
                    <a:pt x="28777" y="37017"/>
                    <a:pt x="28766" y="37017"/>
                    <a:pt x="28766" y="37029"/>
                  </a:cubicBezTo>
                  <a:lnTo>
                    <a:pt x="28766" y="37017"/>
                  </a:lnTo>
                  <a:cubicBezTo>
                    <a:pt x="28742" y="36922"/>
                    <a:pt x="28694" y="36815"/>
                    <a:pt x="28658" y="36731"/>
                  </a:cubicBezTo>
                  <a:lnTo>
                    <a:pt x="28658" y="36719"/>
                  </a:lnTo>
                  <a:lnTo>
                    <a:pt x="28682" y="36719"/>
                  </a:lnTo>
                  <a:cubicBezTo>
                    <a:pt x="28694" y="36719"/>
                    <a:pt x="28706" y="36695"/>
                    <a:pt x="28742" y="36684"/>
                  </a:cubicBezTo>
                  <a:cubicBezTo>
                    <a:pt x="28766" y="36672"/>
                    <a:pt x="28777" y="36672"/>
                    <a:pt x="28813" y="36660"/>
                  </a:cubicBezTo>
                  <a:lnTo>
                    <a:pt x="28897" y="36612"/>
                  </a:lnTo>
                  <a:cubicBezTo>
                    <a:pt x="28920" y="36600"/>
                    <a:pt x="28932" y="36600"/>
                    <a:pt x="28956" y="36576"/>
                  </a:cubicBezTo>
                  <a:close/>
                  <a:moveTo>
                    <a:pt x="34338" y="36755"/>
                  </a:moveTo>
                  <a:lnTo>
                    <a:pt x="34338" y="36838"/>
                  </a:lnTo>
                  <a:cubicBezTo>
                    <a:pt x="34302" y="36874"/>
                    <a:pt x="34290" y="36934"/>
                    <a:pt x="34254" y="36981"/>
                  </a:cubicBezTo>
                  <a:cubicBezTo>
                    <a:pt x="34242" y="36993"/>
                    <a:pt x="34231" y="37029"/>
                    <a:pt x="34231" y="37041"/>
                  </a:cubicBezTo>
                  <a:cubicBezTo>
                    <a:pt x="34219" y="37029"/>
                    <a:pt x="34219" y="37017"/>
                    <a:pt x="34219" y="36981"/>
                  </a:cubicBezTo>
                  <a:cubicBezTo>
                    <a:pt x="34254" y="36898"/>
                    <a:pt x="34290" y="36815"/>
                    <a:pt x="34338" y="36755"/>
                  </a:cubicBezTo>
                  <a:close/>
                  <a:moveTo>
                    <a:pt x="32754" y="36755"/>
                  </a:moveTo>
                  <a:cubicBezTo>
                    <a:pt x="32754" y="36803"/>
                    <a:pt x="32766" y="36838"/>
                    <a:pt x="32790" y="36874"/>
                  </a:cubicBezTo>
                  <a:lnTo>
                    <a:pt x="32826" y="37053"/>
                  </a:lnTo>
                  <a:cubicBezTo>
                    <a:pt x="32814" y="37041"/>
                    <a:pt x="32802" y="37017"/>
                    <a:pt x="32766" y="36993"/>
                  </a:cubicBezTo>
                  <a:lnTo>
                    <a:pt x="32730" y="36957"/>
                  </a:lnTo>
                  <a:cubicBezTo>
                    <a:pt x="32730" y="36874"/>
                    <a:pt x="32742" y="36815"/>
                    <a:pt x="32754" y="36755"/>
                  </a:cubicBezTo>
                  <a:close/>
                  <a:moveTo>
                    <a:pt x="38410" y="36993"/>
                  </a:moveTo>
                  <a:cubicBezTo>
                    <a:pt x="38410" y="37029"/>
                    <a:pt x="38422" y="37041"/>
                    <a:pt x="38422" y="37053"/>
                  </a:cubicBezTo>
                  <a:cubicBezTo>
                    <a:pt x="38422" y="37041"/>
                    <a:pt x="38422" y="37029"/>
                    <a:pt x="38410" y="36993"/>
                  </a:cubicBezTo>
                  <a:close/>
                  <a:moveTo>
                    <a:pt x="30540" y="36684"/>
                  </a:moveTo>
                  <a:lnTo>
                    <a:pt x="30540" y="36684"/>
                  </a:lnTo>
                  <a:cubicBezTo>
                    <a:pt x="30599" y="36743"/>
                    <a:pt x="30647" y="36803"/>
                    <a:pt x="30706" y="36862"/>
                  </a:cubicBezTo>
                  <a:cubicBezTo>
                    <a:pt x="30730" y="36910"/>
                    <a:pt x="30778" y="36957"/>
                    <a:pt x="30802" y="36981"/>
                  </a:cubicBezTo>
                  <a:lnTo>
                    <a:pt x="30766" y="37029"/>
                  </a:lnTo>
                  <a:lnTo>
                    <a:pt x="30718" y="37076"/>
                  </a:lnTo>
                  <a:cubicBezTo>
                    <a:pt x="30706" y="37053"/>
                    <a:pt x="30706" y="37041"/>
                    <a:pt x="30682" y="37029"/>
                  </a:cubicBezTo>
                  <a:cubicBezTo>
                    <a:pt x="30647" y="36922"/>
                    <a:pt x="30587" y="36803"/>
                    <a:pt x="30540" y="36684"/>
                  </a:cubicBezTo>
                  <a:close/>
                  <a:moveTo>
                    <a:pt x="33171" y="36922"/>
                  </a:moveTo>
                  <a:lnTo>
                    <a:pt x="33219" y="37017"/>
                  </a:lnTo>
                  <a:cubicBezTo>
                    <a:pt x="33219" y="37029"/>
                    <a:pt x="33230" y="37041"/>
                    <a:pt x="33230" y="37053"/>
                  </a:cubicBezTo>
                  <a:cubicBezTo>
                    <a:pt x="33230" y="37076"/>
                    <a:pt x="33219" y="37076"/>
                    <a:pt x="33219" y="37088"/>
                  </a:cubicBezTo>
                  <a:cubicBezTo>
                    <a:pt x="33207" y="37053"/>
                    <a:pt x="33207" y="37017"/>
                    <a:pt x="33183" y="36981"/>
                  </a:cubicBezTo>
                  <a:cubicBezTo>
                    <a:pt x="33183" y="36969"/>
                    <a:pt x="33171" y="36934"/>
                    <a:pt x="33171" y="36922"/>
                  </a:cubicBezTo>
                  <a:close/>
                  <a:moveTo>
                    <a:pt x="35135" y="36934"/>
                  </a:moveTo>
                  <a:cubicBezTo>
                    <a:pt x="35195" y="36969"/>
                    <a:pt x="35266" y="37017"/>
                    <a:pt x="35326" y="37041"/>
                  </a:cubicBezTo>
                  <a:lnTo>
                    <a:pt x="35326" y="37088"/>
                  </a:lnTo>
                  <a:cubicBezTo>
                    <a:pt x="35254" y="37041"/>
                    <a:pt x="35183" y="36993"/>
                    <a:pt x="35112" y="36969"/>
                  </a:cubicBezTo>
                  <a:cubicBezTo>
                    <a:pt x="35124" y="36957"/>
                    <a:pt x="35124" y="36934"/>
                    <a:pt x="35135" y="36934"/>
                  </a:cubicBezTo>
                  <a:close/>
                  <a:moveTo>
                    <a:pt x="34492" y="37041"/>
                  </a:moveTo>
                  <a:cubicBezTo>
                    <a:pt x="34492" y="37068"/>
                    <a:pt x="34485" y="37082"/>
                    <a:pt x="34477" y="37097"/>
                  </a:cubicBezTo>
                  <a:lnTo>
                    <a:pt x="34477" y="37097"/>
                  </a:lnTo>
                  <a:cubicBezTo>
                    <a:pt x="34482" y="37069"/>
                    <a:pt x="34484" y="37049"/>
                    <a:pt x="34492" y="37041"/>
                  </a:cubicBezTo>
                  <a:close/>
                  <a:moveTo>
                    <a:pt x="24554" y="37090"/>
                  </a:moveTo>
                  <a:cubicBezTo>
                    <a:pt x="24548" y="37093"/>
                    <a:pt x="24542" y="37097"/>
                    <a:pt x="24539" y="37100"/>
                  </a:cubicBezTo>
                  <a:lnTo>
                    <a:pt x="24670" y="37100"/>
                  </a:lnTo>
                  <a:cubicBezTo>
                    <a:pt x="24674" y="37100"/>
                    <a:pt x="24679" y="37100"/>
                    <a:pt x="24684" y="37100"/>
                  </a:cubicBezTo>
                  <a:lnTo>
                    <a:pt x="24684" y="37100"/>
                  </a:lnTo>
                  <a:cubicBezTo>
                    <a:pt x="24631" y="37099"/>
                    <a:pt x="24591" y="37092"/>
                    <a:pt x="24554" y="37090"/>
                  </a:cubicBezTo>
                  <a:close/>
                  <a:moveTo>
                    <a:pt x="28385" y="36303"/>
                  </a:moveTo>
                  <a:cubicBezTo>
                    <a:pt x="28396" y="36338"/>
                    <a:pt x="28420" y="36398"/>
                    <a:pt x="28444" y="36445"/>
                  </a:cubicBezTo>
                  <a:cubicBezTo>
                    <a:pt x="28480" y="36553"/>
                    <a:pt x="28527" y="36636"/>
                    <a:pt x="28575" y="36743"/>
                  </a:cubicBezTo>
                  <a:cubicBezTo>
                    <a:pt x="28623" y="36838"/>
                    <a:pt x="28658" y="36934"/>
                    <a:pt x="28706" y="37029"/>
                  </a:cubicBezTo>
                  <a:cubicBezTo>
                    <a:pt x="28706" y="37041"/>
                    <a:pt x="28718" y="37041"/>
                    <a:pt x="28718" y="37053"/>
                  </a:cubicBezTo>
                  <a:cubicBezTo>
                    <a:pt x="28706" y="37076"/>
                    <a:pt x="28670" y="37088"/>
                    <a:pt x="28658" y="37100"/>
                  </a:cubicBezTo>
                  <a:cubicBezTo>
                    <a:pt x="28647" y="37100"/>
                    <a:pt x="28635" y="37088"/>
                    <a:pt x="28635" y="37076"/>
                  </a:cubicBezTo>
                  <a:cubicBezTo>
                    <a:pt x="28599" y="36993"/>
                    <a:pt x="28575" y="36922"/>
                    <a:pt x="28527" y="36838"/>
                  </a:cubicBezTo>
                  <a:cubicBezTo>
                    <a:pt x="28480" y="36719"/>
                    <a:pt x="28420" y="36600"/>
                    <a:pt x="28385" y="36481"/>
                  </a:cubicBezTo>
                  <a:lnTo>
                    <a:pt x="28385" y="36445"/>
                  </a:lnTo>
                  <a:lnTo>
                    <a:pt x="28385" y="36314"/>
                  </a:lnTo>
                  <a:lnTo>
                    <a:pt x="28385" y="36303"/>
                  </a:lnTo>
                  <a:close/>
                  <a:moveTo>
                    <a:pt x="28861" y="37029"/>
                  </a:moveTo>
                  <a:cubicBezTo>
                    <a:pt x="28861" y="37041"/>
                    <a:pt x="28837" y="37053"/>
                    <a:pt x="28837" y="37053"/>
                  </a:cubicBezTo>
                  <a:cubicBezTo>
                    <a:pt x="28825" y="37076"/>
                    <a:pt x="28825" y="37088"/>
                    <a:pt x="28813" y="37100"/>
                  </a:cubicBezTo>
                  <a:cubicBezTo>
                    <a:pt x="28813" y="37088"/>
                    <a:pt x="28801" y="37088"/>
                    <a:pt x="28801" y="37076"/>
                  </a:cubicBezTo>
                  <a:cubicBezTo>
                    <a:pt x="28813" y="37053"/>
                    <a:pt x="28825" y="37053"/>
                    <a:pt x="28837" y="37053"/>
                  </a:cubicBezTo>
                  <a:cubicBezTo>
                    <a:pt x="28837" y="37041"/>
                    <a:pt x="28837" y="37041"/>
                    <a:pt x="28861" y="37029"/>
                  </a:cubicBezTo>
                  <a:close/>
                  <a:moveTo>
                    <a:pt x="34171" y="37136"/>
                  </a:moveTo>
                  <a:lnTo>
                    <a:pt x="34147" y="37148"/>
                  </a:lnTo>
                  <a:cubicBezTo>
                    <a:pt x="34159" y="37136"/>
                    <a:pt x="34159" y="37136"/>
                    <a:pt x="34171" y="37136"/>
                  </a:cubicBezTo>
                  <a:close/>
                  <a:moveTo>
                    <a:pt x="35888" y="36805"/>
                  </a:moveTo>
                  <a:cubicBezTo>
                    <a:pt x="35891" y="36821"/>
                    <a:pt x="35897" y="36842"/>
                    <a:pt x="35897" y="36850"/>
                  </a:cubicBezTo>
                  <a:cubicBezTo>
                    <a:pt x="35897" y="36862"/>
                    <a:pt x="35909" y="36874"/>
                    <a:pt x="35909" y="36898"/>
                  </a:cubicBezTo>
                  <a:cubicBezTo>
                    <a:pt x="35921" y="36969"/>
                    <a:pt x="35945" y="37053"/>
                    <a:pt x="35957" y="37148"/>
                  </a:cubicBezTo>
                  <a:cubicBezTo>
                    <a:pt x="35945" y="37124"/>
                    <a:pt x="35945" y="37112"/>
                    <a:pt x="35921" y="37100"/>
                  </a:cubicBezTo>
                  <a:cubicBezTo>
                    <a:pt x="35921" y="37076"/>
                    <a:pt x="35909" y="37041"/>
                    <a:pt x="35886" y="37017"/>
                  </a:cubicBezTo>
                  <a:cubicBezTo>
                    <a:pt x="35897" y="36939"/>
                    <a:pt x="35897" y="36872"/>
                    <a:pt x="35888" y="36805"/>
                  </a:cubicBezTo>
                  <a:close/>
                  <a:moveTo>
                    <a:pt x="30492" y="36779"/>
                  </a:moveTo>
                  <a:cubicBezTo>
                    <a:pt x="30540" y="36862"/>
                    <a:pt x="30587" y="36969"/>
                    <a:pt x="30647" y="37053"/>
                  </a:cubicBezTo>
                  <a:cubicBezTo>
                    <a:pt x="30659" y="37076"/>
                    <a:pt x="30671" y="37100"/>
                    <a:pt x="30671" y="37112"/>
                  </a:cubicBezTo>
                  <a:lnTo>
                    <a:pt x="30623" y="37160"/>
                  </a:lnTo>
                  <a:lnTo>
                    <a:pt x="30611" y="37148"/>
                  </a:lnTo>
                  <a:cubicBezTo>
                    <a:pt x="30575" y="37112"/>
                    <a:pt x="30552" y="37088"/>
                    <a:pt x="30516" y="37041"/>
                  </a:cubicBezTo>
                  <a:cubicBezTo>
                    <a:pt x="30492" y="37017"/>
                    <a:pt x="30456" y="36969"/>
                    <a:pt x="30421" y="36922"/>
                  </a:cubicBezTo>
                  <a:cubicBezTo>
                    <a:pt x="30421" y="36922"/>
                    <a:pt x="30421" y="36910"/>
                    <a:pt x="30397" y="36910"/>
                  </a:cubicBezTo>
                  <a:lnTo>
                    <a:pt x="30492" y="36779"/>
                  </a:lnTo>
                  <a:close/>
                  <a:moveTo>
                    <a:pt x="37529" y="36850"/>
                  </a:moveTo>
                  <a:cubicBezTo>
                    <a:pt x="37612" y="36850"/>
                    <a:pt x="37695" y="36862"/>
                    <a:pt x="37767" y="36874"/>
                  </a:cubicBezTo>
                  <a:lnTo>
                    <a:pt x="38041" y="36922"/>
                  </a:lnTo>
                  <a:cubicBezTo>
                    <a:pt x="38124" y="36934"/>
                    <a:pt x="38231" y="36946"/>
                    <a:pt x="38326" y="36981"/>
                  </a:cubicBezTo>
                  <a:cubicBezTo>
                    <a:pt x="38350" y="36981"/>
                    <a:pt x="38386" y="36993"/>
                    <a:pt x="38410" y="36993"/>
                  </a:cubicBezTo>
                  <a:cubicBezTo>
                    <a:pt x="38410" y="36993"/>
                    <a:pt x="38410" y="36993"/>
                    <a:pt x="38410" y="36993"/>
                  </a:cubicBezTo>
                  <a:lnTo>
                    <a:pt x="38410" y="36993"/>
                  </a:lnTo>
                  <a:cubicBezTo>
                    <a:pt x="38469" y="37017"/>
                    <a:pt x="38541" y="37029"/>
                    <a:pt x="38600" y="37041"/>
                  </a:cubicBezTo>
                  <a:cubicBezTo>
                    <a:pt x="38743" y="37053"/>
                    <a:pt x="38814" y="37088"/>
                    <a:pt x="38898" y="37100"/>
                  </a:cubicBezTo>
                  <a:cubicBezTo>
                    <a:pt x="38922" y="37112"/>
                    <a:pt x="38934" y="37112"/>
                    <a:pt x="38945" y="37136"/>
                  </a:cubicBezTo>
                  <a:lnTo>
                    <a:pt x="38981" y="37160"/>
                  </a:lnTo>
                  <a:lnTo>
                    <a:pt x="38957" y="37160"/>
                  </a:lnTo>
                  <a:cubicBezTo>
                    <a:pt x="38886" y="37160"/>
                    <a:pt x="38826" y="37160"/>
                    <a:pt x="38755" y="37148"/>
                  </a:cubicBezTo>
                  <a:cubicBezTo>
                    <a:pt x="38683" y="37148"/>
                    <a:pt x="38600" y="37124"/>
                    <a:pt x="38529" y="37124"/>
                  </a:cubicBezTo>
                  <a:cubicBezTo>
                    <a:pt x="38386" y="37112"/>
                    <a:pt x="38243" y="37088"/>
                    <a:pt x="38112" y="37076"/>
                  </a:cubicBezTo>
                  <a:cubicBezTo>
                    <a:pt x="37981" y="37041"/>
                    <a:pt x="37862" y="37029"/>
                    <a:pt x="37743" y="36993"/>
                  </a:cubicBezTo>
                  <a:cubicBezTo>
                    <a:pt x="37695" y="36981"/>
                    <a:pt x="37648" y="36981"/>
                    <a:pt x="37612" y="36969"/>
                  </a:cubicBezTo>
                  <a:cubicBezTo>
                    <a:pt x="37576" y="36922"/>
                    <a:pt x="37564" y="36898"/>
                    <a:pt x="37529" y="36850"/>
                  </a:cubicBezTo>
                  <a:close/>
                  <a:moveTo>
                    <a:pt x="31314" y="36731"/>
                  </a:moveTo>
                  <a:cubicBezTo>
                    <a:pt x="31337" y="36767"/>
                    <a:pt x="31385" y="36826"/>
                    <a:pt x="31409" y="36874"/>
                  </a:cubicBezTo>
                  <a:cubicBezTo>
                    <a:pt x="31444" y="36910"/>
                    <a:pt x="31456" y="36934"/>
                    <a:pt x="31492" y="36969"/>
                  </a:cubicBezTo>
                  <a:cubicBezTo>
                    <a:pt x="31444" y="36969"/>
                    <a:pt x="31421" y="36981"/>
                    <a:pt x="31385" y="37017"/>
                  </a:cubicBezTo>
                  <a:cubicBezTo>
                    <a:pt x="31325" y="37041"/>
                    <a:pt x="31266" y="37076"/>
                    <a:pt x="31206" y="37112"/>
                  </a:cubicBezTo>
                  <a:cubicBezTo>
                    <a:pt x="31183" y="37136"/>
                    <a:pt x="31147" y="37160"/>
                    <a:pt x="31123" y="37172"/>
                  </a:cubicBezTo>
                  <a:cubicBezTo>
                    <a:pt x="31099" y="37148"/>
                    <a:pt x="31075" y="37112"/>
                    <a:pt x="31063" y="37088"/>
                  </a:cubicBezTo>
                  <a:cubicBezTo>
                    <a:pt x="31028" y="37053"/>
                    <a:pt x="31016" y="37005"/>
                    <a:pt x="30980" y="36969"/>
                  </a:cubicBezTo>
                  <a:cubicBezTo>
                    <a:pt x="31004" y="36946"/>
                    <a:pt x="31004" y="36934"/>
                    <a:pt x="31016" y="36922"/>
                  </a:cubicBezTo>
                  <a:cubicBezTo>
                    <a:pt x="31016" y="36910"/>
                    <a:pt x="31028" y="36910"/>
                    <a:pt x="31028" y="36886"/>
                  </a:cubicBezTo>
                  <a:cubicBezTo>
                    <a:pt x="31063" y="36874"/>
                    <a:pt x="31075" y="36862"/>
                    <a:pt x="31099" y="36850"/>
                  </a:cubicBezTo>
                  <a:cubicBezTo>
                    <a:pt x="31147" y="36815"/>
                    <a:pt x="31183" y="36803"/>
                    <a:pt x="31218" y="36767"/>
                  </a:cubicBezTo>
                  <a:lnTo>
                    <a:pt x="31254" y="36803"/>
                  </a:lnTo>
                  <a:lnTo>
                    <a:pt x="31314" y="36862"/>
                  </a:lnTo>
                  <a:cubicBezTo>
                    <a:pt x="31314" y="36862"/>
                    <a:pt x="31302" y="36850"/>
                    <a:pt x="31266" y="36803"/>
                  </a:cubicBezTo>
                  <a:cubicBezTo>
                    <a:pt x="31266" y="36803"/>
                    <a:pt x="31254" y="36791"/>
                    <a:pt x="31254" y="36767"/>
                  </a:cubicBezTo>
                  <a:cubicBezTo>
                    <a:pt x="31266" y="36755"/>
                    <a:pt x="31302" y="36743"/>
                    <a:pt x="31314" y="36731"/>
                  </a:cubicBezTo>
                  <a:close/>
                  <a:moveTo>
                    <a:pt x="36386" y="36815"/>
                  </a:moveTo>
                  <a:cubicBezTo>
                    <a:pt x="36421" y="36838"/>
                    <a:pt x="36421" y="36862"/>
                    <a:pt x="36397" y="36898"/>
                  </a:cubicBezTo>
                  <a:cubicBezTo>
                    <a:pt x="36397" y="36969"/>
                    <a:pt x="36397" y="37053"/>
                    <a:pt x="36386" y="37148"/>
                  </a:cubicBezTo>
                  <a:lnTo>
                    <a:pt x="36386" y="37172"/>
                  </a:lnTo>
                  <a:lnTo>
                    <a:pt x="36338" y="36993"/>
                  </a:lnTo>
                  <a:cubicBezTo>
                    <a:pt x="36362" y="36946"/>
                    <a:pt x="36374" y="36922"/>
                    <a:pt x="36374" y="36874"/>
                  </a:cubicBezTo>
                  <a:cubicBezTo>
                    <a:pt x="36374" y="36862"/>
                    <a:pt x="36386" y="36826"/>
                    <a:pt x="36386" y="36815"/>
                  </a:cubicBezTo>
                  <a:close/>
                  <a:moveTo>
                    <a:pt x="31897" y="37029"/>
                  </a:moveTo>
                  <a:cubicBezTo>
                    <a:pt x="31849" y="37088"/>
                    <a:pt x="31802" y="37136"/>
                    <a:pt x="31742" y="37196"/>
                  </a:cubicBezTo>
                  <a:cubicBezTo>
                    <a:pt x="31718" y="37172"/>
                    <a:pt x="31695" y="37148"/>
                    <a:pt x="31659" y="37112"/>
                  </a:cubicBezTo>
                  <a:cubicBezTo>
                    <a:pt x="31659" y="37112"/>
                    <a:pt x="31659" y="37100"/>
                    <a:pt x="31671" y="37100"/>
                  </a:cubicBezTo>
                  <a:cubicBezTo>
                    <a:pt x="31671" y="37088"/>
                    <a:pt x="31683" y="37088"/>
                    <a:pt x="31683" y="37076"/>
                  </a:cubicBezTo>
                  <a:cubicBezTo>
                    <a:pt x="31718" y="37053"/>
                    <a:pt x="31742" y="37053"/>
                    <a:pt x="31778" y="37041"/>
                  </a:cubicBezTo>
                  <a:cubicBezTo>
                    <a:pt x="31837" y="37029"/>
                    <a:pt x="31861" y="37029"/>
                    <a:pt x="31897" y="37029"/>
                  </a:cubicBezTo>
                  <a:close/>
                  <a:moveTo>
                    <a:pt x="34397" y="36874"/>
                  </a:moveTo>
                  <a:cubicBezTo>
                    <a:pt x="34362" y="36969"/>
                    <a:pt x="34314" y="37088"/>
                    <a:pt x="34290" y="37196"/>
                  </a:cubicBezTo>
                  <a:cubicBezTo>
                    <a:pt x="34278" y="37160"/>
                    <a:pt x="34254" y="37136"/>
                    <a:pt x="34242" y="37088"/>
                  </a:cubicBezTo>
                  <a:cubicBezTo>
                    <a:pt x="34254" y="37053"/>
                    <a:pt x="34290" y="37041"/>
                    <a:pt x="34302" y="37017"/>
                  </a:cubicBezTo>
                  <a:lnTo>
                    <a:pt x="34397" y="36874"/>
                  </a:lnTo>
                  <a:close/>
                  <a:moveTo>
                    <a:pt x="35493" y="36803"/>
                  </a:moveTo>
                  <a:cubicBezTo>
                    <a:pt x="35505" y="36803"/>
                    <a:pt x="35528" y="36815"/>
                    <a:pt x="35528" y="36815"/>
                  </a:cubicBezTo>
                  <a:cubicBezTo>
                    <a:pt x="35552" y="36850"/>
                    <a:pt x="35600" y="36862"/>
                    <a:pt x="35624" y="36898"/>
                  </a:cubicBezTo>
                  <a:cubicBezTo>
                    <a:pt x="35659" y="36922"/>
                    <a:pt x="35707" y="36934"/>
                    <a:pt x="35731" y="36969"/>
                  </a:cubicBezTo>
                  <a:lnTo>
                    <a:pt x="35743" y="36981"/>
                  </a:lnTo>
                  <a:lnTo>
                    <a:pt x="35743" y="36993"/>
                  </a:lnTo>
                  <a:cubicBezTo>
                    <a:pt x="35778" y="37076"/>
                    <a:pt x="35766" y="37136"/>
                    <a:pt x="35743" y="37196"/>
                  </a:cubicBezTo>
                  <a:cubicBezTo>
                    <a:pt x="35719" y="37148"/>
                    <a:pt x="35683" y="37100"/>
                    <a:pt x="35647" y="37076"/>
                  </a:cubicBezTo>
                  <a:cubicBezTo>
                    <a:pt x="35588" y="37017"/>
                    <a:pt x="35540" y="36946"/>
                    <a:pt x="35481" y="36898"/>
                  </a:cubicBezTo>
                  <a:cubicBezTo>
                    <a:pt x="35481" y="36862"/>
                    <a:pt x="35493" y="36838"/>
                    <a:pt x="35493" y="36803"/>
                  </a:cubicBezTo>
                  <a:close/>
                  <a:moveTo>
                    <a:pt x="33469" y="36743"/>
                  </a:moveTo>
                  <a:cubicBezTo>
                    <a:pt x="33480" y="36755"/>
                    <a:pt x="33480" y="36779"/>
                    <a:pt x="33504" y="36791"/>
                  </a:cubicBezTo>
                  <a:cubicBezTo>
                    <a:pt x="33540" y="36838"/>
                    <a:pt x="33576" y="36874"/>
                    <a:pt x="33623" y="36922"/>
                  </a:cubicBezTo>
                  <a:lnTo>
                    <a:pt x="33659" y="37029"/>
                  </a:lnTo>
                  <a:cubicBezTo>
                    <a:pt x="33588" y="37112"/>
                    <a:pt x="33516" y="37172"/>
                    <a:pt x="33457" y="37207"/>
                  </a:cubicBezTo>
                  <a:cubicBezTo>
                    <a:pt x="33445" y="37184"/>
                    <a:pt x="33421" y="37172"/>
                    <a:pt x="33421" y="37148"/>
                  </a:cubicBezTo>
                  <a:cubicBezTo>
                    <a:pt x="33397" y="37088"/>
                    <a:pt x="33361" y="37029"/>
                    <a:pt x="33338" y="36957"/>
                  </a:cubicBezTo>
                  <a:lnTo>
                    <a:pt x="33338" y="36934"/>
                  </a:lnTo>
                  <a:cubicBezTo>
                    <a:pt x="33361" y="36898"/>
                    <a:pt x="33409" y="36850"/>
                    <a:pt x="33445" y="36791"/>
                  </a:cubicBezTo>
                  <a:cubicBezTo>
                    <a:pt x="33457" y="36779"/>
                    <a:pt x="33469" y="36755"/>
                    <a:pt x="33469" y="36743"/>
                  </a:cubicBezTo>
                  <a:close/>
                  <a:moveTo>
                    <a:pt x="24348" y="37148"/>
                  </a:moveTo>
                  <a:lnTo>
                    <a:pt x="24325" y="37219"/>
                  </a:lnTo>
                  <a:cubicBezTo>
                    <a:pt x="24332" y="37214"/>
                    <a:pt x="24340" y="37208"/>
                    <a:pt x="24348" y="37203"/>
                  </a:cubicBezTo>
                  <a:lnTo>
                    <a:pt x="24348" y="37203"/>
                  </a:lnTo>
                  <a:lnTo>
                    <a:pt x="24348" y="37148"/>
                  </a:lnTo>
                  <a:close/>
                  <a:moveTo>
                    <a:pt x="24383" y="37182"/>
                  </a:moveTo>
                  <a:cubicBezTo>
                    <a:pt x="24371" y="37189"/>
                    <a:pt x="24360" y="37196"/>
                    <a:pt x="24348" y="37203"/>
                  </a:cubicBezTo>
                  <a:lnTo>
                    <a:pt x="24348" y="37203"/>
                  </a:lnTo>
                  <a:lnTo>
                    <a:pt x="24348" y="37219"/>
                  </a:lnTo>
                  <a:cubicBezTo>
                    <a:pt x="24359" y="37205"/>
                    <a:pt x="24371" y="37193"/>
                    <a:pt x="24383" y="37182"/>
                  </a:cubicBezTo>
                  <a:close/>
                  <a:moveTo>
                    <a:pt x="28742" y="37100"/>
                  </a:moveTo>
                  <a:cubicBezTo>
                    <a:pt x="28754" y="37112"/>
                    <a:pt x="28754" y="37136"/>
                    <a:pt x="28766" y="37160"/>
                  </a:cubicBezTo>
                  <a:cubicBezTo>
                    <a:pt x="28742" y="37172"/>
                    <a:pt x="28718" y="37207"/>
                    <a:pt x="28706" y="37219"/>
                  </a:cubicBezTo>
                  <a:lnTo>
                    <a:pt x="28658" y="37136"/>
                  </a:lnTo>
                  <a:cubicBezTo>
                    <a:pt x="28694" y="37112"/>
                    <a:pt x="28706" y="37112"/>
                    <a:pt x="28742" y="37100"/>
                  </a:cubicBezTo>
                  <a:close/>
                  <a:moveTo>
                    <a:pt x="30921" y="36981"/>
                  </a:moveTo>
                  <a:cubicBezTo>
                    <a:pt x="30956" y="37029"/>
                    <a:pt x="31004" y="37076"/>
                    <a:pt x="31028" y="37112"/>
                  </a:cubicBezTo>
                  <a:cubicBezTo>
                    <a:pt x="31063" y="37148"/>
                    <a:pt x="31075" y="37172"/>
                    <a:pt x="31087" y="37196"/>
                  </a:cubicBezTo>
                  <a:cubicBezTo>
                    <a:pt x="31075" y="37207"/>
                    <a:pt x="31063" y="37207"/>
                    <a:pt x="31040" y="37219"/>
                  </a:cubicBezTo>
                  <a:cubicBezTo>
                    <a:pt x="31016" y="37196"/>
                    <a:pt x="30980" y="37148"/>
                    <a:pt x="30956" y="37112"/>
                  </a:cubicBezTo>
                  <a:cubicBezTo>
                    <a:pt x="30921" y="37088"/>
                    <a:pt x="30897" y="37041"/>
                    <a:pt x="30885" y="37017"/>
                  </a:cubicBezTo>
                  <a:cubicBezTo>
                    <a:pt x="30897" y="36993"/>
                    <a:pt x="30909" y="36993"/>
                    <a:pt x="30921" y="36981"/>
                  </a:cubicBezTo>
                  <a:close/>
                  <a:moveTo>
                    <a:pt x="33933" y="36660"/>
                  </a:moveTo>
                  <a:cubicBezTo>
                    <a:pt x="33945" y="36695"/>
                    <a:pt x="33981" y="36743"/>
                    <a:pt x="33992" y="36791"/>
                  </a:cubicBezTo>
                  <a:cubicBezTo>
                    <a:pt x="33981" y="36779"/>
                    <a:pt x="33933" y="36755"/>
                    <a:pt x="33897" y="36731"/>
                  </a:cubicBezTo>
                  <a:lnTo>
                    <a:pt x="33897" y="36731"/>
                  </a:lnTo>
                  <a:cubicBezTo>
                    <a:pt x="33933" y="36779"/>
                    <a:pt x="33981" y="36791"/>
                    <a:pt x="34004" y="36803"/>
                  </a:cubicBezTo>
                  <a:cubicBezTo>
                    <a:pt x="34016" y="36815"/>
                    <a:pt x="34040" y="36838"/>
                    <a:pt x="34040" y="36862"/>
                  </a:cubicBezTo>
                  <a:cubicBezTo>
                    <a:pt x="34040" y="36862"/>
                    <a:pt x="34040" y="36874"/>
                    <a:pt x="34016" y="36874"/>
                  </a:cubicBezTo>
                  <a:cubicBezTo>
                    <a:pt x="33992" y="36922"/>
                    <a:pt x="33945" y="36957"/>
                    <a:pt x="33921" y="36969"/>
                  </a:cubicBezTo>
                  <a:cubicBezTo>
                    <a:pt x="33945" y="36957"/>
                    <a:pt x="34004" y="36922"/>
                    <a:pt x="34052" y="36874"/>
                  </a:cubicBezTo>
                  <a:lnTo>
                    <a:pt x="34100" y="36969"/>
                  </a:lnTo>
                  <a:lnTo>
                    <a:pt x="34100" y="37017"/>
                  </a:lnTo>
                  <a:cubicBezTo>
                    <a:pt x="34076" y="37041"/>
                    <a:pt x="34076" y="37088"/>
                    <a:pt x="34064" y="37112"/>
                  </a:cubicBezTo>
                  <a:lnTo>
                    <a:pt x="34016" y="37255"/>
                  </a:lnTo>
                  <a:cubicBezTo>
                    <a:pt x="33981" y="37160"/>
                    <a:pt x="33921" y="37088"/>
                    <a:pt x="33873" y="36993"/>
                  </a:cubicBezTo>
                  <a:lnTo>
                    <a:pt x="33873" y="36791"/>
                  </a:lnTo>
                  <a:cubicBezTo>
                    <a:pt x="33885" y="36779"/>
                    <a:pt x="33885" y="36743"/>
                    <a:pt x="33897" y="36731"/>
                  </a:cubicBezTo>
                  <a:cubicBezTo>
                    <a:pt x="33921" y="36695"/>
                    <a:pt x="33933" y="36684"/>
                    <a:pt x="33933" y="36660"/>
                  </a:cubicBezTo>
                  <a:close/>
                  <a:moveTo>
                    <a:pt x="33361" y="37255"/>
                  </a:moveTo>
                  <a:cubicBezTo>
                    <a:pt x="33349" y="37255"/>
                    <a:pt x="33338" y="37267"/>
                    <a:pt x="33326" y="37267"/>
                  </a:cubicBezTo>
                  <a:cubicBezTo>
                    <a:pt x="33338" y="37267"/>
                    <a:pt x="33349" y="37267"/>
                    <a:pt x="33361" y="37255"/>
                  </a:cubicBezTo>
                  <a:close/>
                  <a:moveTo>
                    <a:pt x="33290" y="37267"/>
                  </a:moveTo>
                  <a:cubicBezTo>
                    <a:pt x="33290" y="37271"/>
                    <a:pt x="33290" y="37275"/>
                    <a:pt x="33290" y="37279"/>
                  </a:cubicBezTo>
                  <a:lnTo>
                    <a:pt x="33290" y="37279"/>
                  </a:lnTo>
                  <a:cubicBezTo>
                    <a:pt x="33292" y="37277"/>
                    <a:pt x="33304" y="37267"/>
                    <a:pt x="33326" y="37267"/>
                  </a:cubicBezTo>
                  <a:close/>
                  <a:moveTo>
                    <a:pt x="34957" y="37100"/>
                  </a:moveTo>
                  <a:lnTo>
                    <a:pt x="34969" y="37112"/>
                  </a:lnTo>
                  <a:cubicBezTo>
                    <a:pt x="34969" y="37112"/>
                    <a:pt x="34993" y="37112"/>
                    <a:pt x="34993" y="37136"/>
                  </a:cubicBezTo>
                  <a:cubicBezTo>
                    <a:pt x="34993" y="37172"/>
                    <a:pt x="35004" y="37231"/>
                    <a:pt x="35004" y="37279"/>
                  </a:cubicBezTo>
                  <a:cubicBezTo>
                    <a:pt x="34969" y="37255"/>
                    <a:pt x="34957" y="37219"/>
                    <a:pt x="34933" y="37196"/>
                  </a:cubicBezTo>
                  <a:cubicBezTo>
                    <a:pt x="34945" y="37160"/>
                    <a:pt x="34957" y="37136"/>
                    <a:pt x="34957" y="37100"/>
                  </a:cubicBezTo>
                  <a:close/>
                  <a:moveTo>
                    <a:pt x="35433" y="37267"/>
                  </a:moveTo>
                  <a:lnTo>
                    <a:pt x="35445" y="37327"/>
                  </a:lnTo>
                  <a:lnTo>
                    <a:pt x="35421" y="37291"/>
                  </a:lnTo>
                  <a:lnTo>
                    <a:pt x="35421" y="37267"/>
                  </a:lnTo>
                  <a:close/>
                  <a:moveTo>
                    <a:pt x="29361" y="37053"/>
                  </a:moveTo>
                  <a:cubicBezTo>
                    <a:pt x="29373" y="37088"/>
                    <a:pt x="29397" y="37124"/>
                    <a:pt x="29397" y="37172"/>
                  </a:cubicBezTo>
                  <a:cubicBezTo>
                    <a:pt x="29409" y="37207"/>
                    <a:pt x="29420" y="37243"/>
                    <a:pt x="29420" y="37279"/>
                  </a:cubicBezTo>
                  <a:cubicBezTo>
                    <a:pt x="29420" y="37291"/>
                    <a:pt x="29409" y="37327"/>
                    <a:pt x="29373" y="37338"/>
                  </a:cubicBezTo>
                  <a:cubicBezTo>
                    <a:pt x="29361" y="37315"/>
                    <a:pt x="29361" y="37279"/>
                    <a:pt x="29349" y="37243"/>
                  </a:cubicBezTo>
                  <a:cubicBezTo>
                    <a:pt x="29337" y="37207"/>
                    <a:pt x="29337" y="37160"/>
                    <a:pt x="29313" y="37124"/>
                  </a:cubicBezTo>
                  <a:cubicBezTo>
                    <a:pt x="29337" y="37100"/>
                    <a:pt x="29349" y="37088"/>
                    <a:pt x="29361" y="37053"/>
                  </a:cubicBezTo>
                  <a:close/>
                  <a:moveTo>
                    <a:pt x="35505" y="37172"/>
                  </a:moveTo>
                  <a:cubicBezTo>
                    <a:pt x="35528" y="37196"/>
                    <a:pt x="35552" y="37207"/>
                    <a:pt x="35564" y="37219"/>
                  </a:cubicBezTo>
                  <a:cubicBezTo>
                    <a:pt x="35612" y="37243"/>
                    <a:pt x="35647" y="37279"/>
                    <a:pt x="35671" y="37327"/>
                  </a:cubicBezTo>
                  <a:cubicBezTo>
                    <a:pt x="35683" y="37327"/>
                    <a:pt x="35683" y="37327"/>
                    <a:pt x="35683" y="37338"/>
                  </a:cubicBezTo>
                  <a:cubicBezTo>
                    <a:pt x="35647" y="37315"/>
                    <a:pt x="35600" y="37279"/>
                    <a:pt x="35564" y="37243"/>
                  </a:cubicBezTo>
                  <a:cubicBezTo>
                    <a:pt x="35552" y="37231"/>
                    <a:pt x="35540" y="37219"/>
                    <a:pt x="35505" y="37207"/>
                  </a:cubicBezTo>
                  <a:lnTo>
                    <a:pt x="35505" y="37172"/>
                  </a:lnTo>
                  <a:close/>
                  <a:moveTo>
                    <a:pt x="36100" y="36946"/>
                  </a:moveTo>
                  <a:lnTo>
                    <a:pt x="36100" y="36946"/>
                  </a:lnTo>
                  <a:cubicBezTo>
                    <a:pt x="36136" y="36981"/>
                    <a:pt x="36147" y="37005"/>
                    <a:pt x="36183" y="37041"/>
                  </a:cubicBezTo>
                  <a:cubicBezTo>
                    <a:pt x="36183" y="37088"/>
                    <a:pt x="36183" y="37136"/>
                    <a:pt x="36159" y="37160"/>
                  </a:cubicBezTo>
                  <a:cubicBezTo>
                    <a:pt x="36159" y="37219"/>
                    <a:pt x="36147" y="37279"/>
                    <a:pt x="36147" y="37338"/>
                  </a:cubicBezTo>
                  <a:cubicBezTo>
                    <a:pt x="36147" y="37267"/>
                    <a:pt x="36136" y="37196"/>
                    <a:pt x="36124" y="37112"/>
                  </a:cubicBezTo>
                  <a:cubicBezTo>
                    <a:pt x="36124" y="37053"/>
                    <a:pt x="36100" y="37017"/>
                    <a:pt x="36100" y="36946"/>
                  </a:cubicBezTo>
                  <a:close/>
                  <a:moveTo>
                    <a:pt x="30837" y="37029"/>
                  </a:moveTo>
                  <a:cubicBezTo>
                    <a:pt x="30861" y="37053"/>
                    <a:pt x="30897" y="37100"/>
                    <a:pt x="30921" y="37136"/>
                  </a:cubicBezTo>
                  <a:cubicBezTo>
                    <a:pt x="30956" y="37160"/>
                    <a:pt x="31004" y="37207"/>
                    <a:pt x="31028" y="37219"/>
                  </a:cubicBezTo>
                  <a:cubicBezTo>
                    <a:pt x="30980" y="37255"/>
                    <a:pt x="30944" y="37291"/>
                    <a:pt x="30885" y="37327"/>
                  </a:cubicBezTo>
                  <a:cubicBezTo>
                    <a:pt x="30861" y="37338"/>
                    <a:pt x="30849" y="37338"/>
                    <a:pt x="30849" y="37350"/>
                  </a:cubicBezTo>
                  <a:cubicBezTo>
                    <a:pt x="30825" y="37279"/>
                    <a:pt x="30778" y="37196"/>
                    <a:pt x="30730" y="37100"/>
                  </a:cubicBezTo>
                  <a:cubicBezTo>
                    <a:pt x="30742" y="37088"/>
                    <a:pt x="30766" y="37076"/>
                    <a:pt x="30790" y="37053"/>
                  </a:cubicBezTo>
                  <a:cubicBezTo>
                    <a:pt x="30802" y="37041"/>
                    <a:pt x="30825" y="37029"/>
                    <a:pt x="30837" y="37029"/>
                  </a:cubicBezTo>
                  <a:close/>
                  <a:moveTo>
                    <a:pt x="40958" y="37374"/>
                  </a:moveTo>
                  <a:cubicBezTo>
                    <a:pt x="40960" y="37376"/>
                    <a:pt x="40963" y="37378"/>
                    <a:pt x="40966" y="37380"/>
                  </a:cubicBezTo>
                  <a:lnTo>
                    <a:pt x="40966" y="37380"/>
                  </a:lnTo>
                  <a:lnTo>
                    <a:pt x="40958" y="37374"/>
                  </a:lnTo>
                  <a:close/>
                  <a:moveTo>
                    <a:pt x="28277" y="36565"/>
                  </a:moveTo>
                  <a:cubicBezTo>
                    <a:pt x="28325" y="36636"/>
                    <a:pt x="28361" y="36719"/>
                    <a:pt x="28396" y="36791"/>
                  </a:cubicBezTo>
                  <a:cubicBezTo>
                    <a:pt x="28408" y="36803"/>
                    <a:pt x="28408" y="36815"/>
                    <a:pt x="28420" y="36815"/>
                  </a:cubicBezTo>
                  <a:cubicBezTo>
                    <a:pt x="28444" y="36838"/>
                    <a:pt x="28456" y="36862"/>
                    <a:pt x="28456" y="36874"/>
                  </a:cubicBezTo>
                  <a:cubicBezTo>
                    <a:pt x="28504" y="36946"/>
                    <a:pt x="28539" y="37029"/>
                    <a:pt x="28575" y="37100"/>
                  </a:cubicBezTo>
                  <a:cubicBezTo>
                    <a:pt x="28575" y="37112"/>
                    <a:pt x="28587" y="37112"/>
                    <a:pt x="28587" y="37124"/>
                  </a:cubicBezTo>
                  <a:cubicBezTo>
                    <a:pt x="28587" y="37124"/>
                    <a:pt x="28575" y="37124"/>
                    <a:pt x="28575" y="37148"/>
                  </a:cubicBezTo>
                  <a:cubicBezTo>
                    <a:pt x="28563" y="37148"/>
                    <a:pt x="28539" y="37160"/>
                    <a:pt x="28527" y="37160"/>
                  </a:cubicBezTo>
                  <a:cubicBezTo>
                    <a:pt x="28504" y="37160"/>
                    <a:pt x="28480" y="37172"/>
                    <a:pt x="28468" y="37172"/>
                  </a:cubicBezTo>
                  <a:lnTo>
                    <a:pt x="28563" y="37172"/>
                  </a:lnTo>
                  <a:cubicBezTo>
                    <a:pt x="28575" y="37172"/>
                    <a:pt x="28587" y="37172"/>
                    <a:pt x="28599" y="37160"/>
                  </a:cubicBezTo>
                  <a:lnTo>
                    <a:pt x="28635" y="37160"/>
                  </a:lnTo>
                  <a:cubicBezTo>
                    <a:pt x="28647" y="37196"/>
                    <a:pt x="28658" y="37219"/>
                    <a:pt x="28694" y="37255"/>
                  </a:cubicBezTo>
                  <a:cubicBezTo>
                    <a:pt x="28670" y="37267"/>
                    <a:pt x="28647" y="37279"/>
                    <a:pt x="28635" y="37291"/>
                  </a:cubicBezTo>
                  <a:cubicBezTo>
                    <a:pt x="28575" y="37327"/>
                    <a:pt x="28527" y="37350"/>
                    <a:pt x="28504" y="37374"/>
                  </a:cubicBezTo>
                  <a:lnTo>
                    <a:pt x="28480" y="37386"/>
                  </a:lnTo>
                  <a:cubicBezTo>
                    <a:pt x="28468" y="37327"/>
                    <a:pt x="28456" y="37255"/>
                    <a:pt x="28444" y="37172"/>
                  </a:cubicBezTo>
                  <a:lnTo>
                    <a:pt x="28420" y="37172"/>
                  </a:lnTo>
                  <a:cubicBezTo>
                    <a:pt x="28420" y="37148"/>
                    <a:pt x="28408" y="37112"/>
                    <a:pt x="28396" y="37088"/>
                  </a:cubicBezTo>
                  <a:cubicBezTo>
                    <a:pt x="28349" y="36922"/>
                    <a:pt x="28325" y="36743"/>
                    <a:pt x="28277" y="36565"/>
                  </a:cubicBezTo>
                  <a:close/>
                  <a:moveTo>
                    <a:pt x="31444" y="37148"/>
                  </a:moveTo>
                  <a:cubicBezTo>
                    <a:pt x="31421" y="37207"/>
                    <a:pt x="31373" y="37267"/>
                    <a:pt x="31337" y="37338"/>
                  </a:cubicBezTo>
                  <a:cubicBezTo>
                    <a:pt x="31325" y="37350"/>
                    <a:pt x="31314" y="37386"/>
                    <a:pt x="31314" y="37398"/>
                  </a:cubicBezTo>
                  <a:cubicBezTo>
                    <a:pt x="31302" y="37386"/>
                    <a:pt x="31278" y="37374"/>
                    <a:pt x="31266" y="37338"/>
                  </a:cubicBezTo>
                  <a:cubicBezTo>
                    <a:pt x="31242" y="37338"/>
                    <a:pt x="31218" y="37327"/>
                    <a:pt x="31206" y="37291"/>
                  </a:cubicBezTo>
                  <a:cubicBezTo>
                    <a:pt x="31206" y="37279"/>
                    <a:pt x="31194" y="37279"/>
                    <a:pt x="31194" y="37267"/>
                  </a:cubicBezTo>
                  <a:lnTo>
                    <a:pt x="31278" y="37219"/>
                  </a:lnTo>
                  <a:cubicBezTo>
                    <a:pt x="31337" y="37196"/>
                    <a:pt x="31385" y="37172"/>
                    <a:pt x="31444" y="37148"/>
                  </a:cubicBezTo>
                  <a:close/>
                  <a:moveTo>
                    <a:pt x="28299" y="37317"/>
                  </a:moveTo>
                  <a:lnTo>
                    <a:pt x="28337" y="37374"/>
                  </a:lnTo>
                  <a:cubicBezTo>
                    <a:pt x="28358" y="37395"/>
                    <a:pt x="28379" y="37407"/>
                    <a:pt x="28392" y="37435"/>
                  </a:cubicBezTo>
                  <a:lnTo>
                    <a:pt x="28392" y="37435"/>
                  </a:lnTo>
                  <a:cubicBezTo>
                    <a:pt x="28394" y="37434"/>
                    <a:pt x="28395" y="37434"/>
                    <a:pt x="28396" y="37434"/>
                  </a:cubicBezTo>
                  <a:cubicBezTo>
                    <a:pt x="28385" y="37398"/>
                    <a:pt x="28361" y="37386"/>
                    <a:pt x="28337" y="37350"/>
                  </a:cubicBezTo>
                  <a:cubicBezTo>
                    <a:pt x="28324" y="37342"/>
                    <a:pt x="28312" y="37330"/>
                    <a:pt x="28299" y="37317"/>
                  </a:cubicBezTo>
                  <a:close/>
                  <a:moveTo>
                    <a:pt x="40966" y="37380"/>
                  </a:moveTo>
                  <a:lnTo>
                    <a:pt x="41089" y="37457"/>
                  </a:lnTo>
                  <a:lnTo>
                    <a:pt x="41089" y="37449"/>
                  </a:lnTo>
                  <a:lnTo>
                    <a:pt x="41089" y="37449"/>
                  </a:lnTo>
                  <a:cubicBezTo>
                    <a:pt x="41093" y="37452"/>
                    <a:pt x="41097" y="37455"/>
                    <a:pt x="41100" y="37457"/>
                  </a:cubicBezTo>
                  <a:lnTo>
                    <a:pt x="41089" y="37386"/>
                  </a:lnTo>
                  <a:lnTo>
                    <a:pt x="41089" y="37449"/>
                  </a:lnTo>
                  <a:lnTo>
                    <a:pt x="41089" y="37449"/>
                  </a:lnTo>
                  <a:cubicBezTo>
                    <a:pt x="41047" y="37420"/>
                    <a:pt x="40999" y="37400"/>
                    <a:pt x="40966" y="37380"/>
                  </a:cubicBezTo>
                  <a:close/>
                  <a:moveTo>
                    <a:pt x="31659" y="37136"/>
                  </a:moveTo>
                  <a:cubicBezTo>
                    <a:pt x="31683" y="37160"/>
                    <a:pt x="31718" y="37172"/>
                    <a:pt x="31742" y="37207"/>
                  </a:cubicBezTo>
                  <a:cubicBezTo>
                    <a:pt x="31718" y="37231"/>
                    <a:pt x="31695" y="37267"/>
                    <a:pt x="31671" y="37279"/>
                  </a:cubicBezTo>
                  <a:cubicBezTo>
                    <a:pt x="31635" y="37315"/>
                    <a:pt x="31599" y="37350"/>
                    <a:pt x="31552" y="37386"/>
                  </a:cubicBezTo>
                  <a:cubicBezTo>
                    <a:pt x="31516" y="37410"/>
                    <a:pt x="31480" y="37446"/>
                    <a:pt x="31433" y="37469"/>
                  </a:cubicBezTo>
                  <a:cubicBezTo>
                    <a:pt x="31444" y="37457"/>
                    <a:pt x="31444" y="37446"/>
                    <a:pt x="31456" y="37434"/>
                  </a:cubicBezTo>
                  <a:cubicBezTo>
                    <a:pt x="31540" y="37327"/>
                    <a:pt x="31599" y="37219"/>
                    <a:pt x="31659" y="37136"/>
                  </a:cubicBezTo>
                  <a:close/>
                  <a:moveTo>
                    <a:pt x="33861" y="37219"/>
                  </a:moveTo>
                  <a:cubicBezTo>
                    <a:pt x="33897" y="37279"/>
                    <a:pt x="33933" y="37327"/>
                    <a:pt x="33957" y="37386"/>
                  </a:cubicBezTo>
                  <a:cubicBezTo>
                    <a:pt x="33945" y="37410"/>
                    <a:pt x="33945" y="37446"/>
                    <a:pt x="33933" y="37469"/>
                  </a:cubicBezTo>
                  <a:lnTo>
                    <a:pt x="33861" y="37267"/>
                  </a:lnTo>
                  <a:lnTo>
                    <a:pt x="33861" y="37219"/>
                  </a:lnTo>
                  <a:close/>
                  <a:moveTo>
                    <a:pt x="34481" y="37291"/>
                  </a:moveTo>
                  <a:cubicBezTo>
                    <a:pt x="34469" y="37338"/>
                    <a:pt x="34433" y="37398"/>
                    <a:pt x="34421" y="37446"/>
                  </a:cubicBezTo>
                  <a:cubicBezTo>
                    <a:pt x="34421" y="37457"/>
                    <a:pt x="34421" y="37457"/>
                    <a:pt x="34409" y="37469"/>
                  </a:cubicBezTo>
                  <a:cubicBezTo>
                    <a:pt x="34409" y="37469"/>
                    <a:pt x="34409" y="37446"/>
                    <a:pt x="34397" y="37434"/>
                  </a:cubicBezTo>
                  <a:cubicBezTo>
                    <a:pt x="34409" y="37398"/>
                    <a:pt x="34433" y="37374"/>
                    <a:pt x="34445" y="37338"/>
                  </a:cubicBezTo>
                  <a:cubicBezTo>
                    <a:pt x="34469" y="37327"/>
                    <a:pt x="34469" y="37315"/>
                    <a:pt x="34481" y="37291"/>
                  </a:cubicBezTo>
                  <a:close/>
                  <a:moveTo>
                    <a:pt x="27764" y="35544"/>
                  </a:moveTo>
                  <a:cubicBezTo>
                    <a:pt x="27765" y="35544"/>
                    <a:pt x="27765" y="35547"/>
                    <a:pt x="27765" y="35552"/>
                  </a:cubicBezTo>
                  <a:cubicBezTo>
                    <a:pt x="27765" y="35648"/>
                    <a:pt x="27789" y="35719"/>
                    <a:pt x="27801" y="35779"/>
                  </a:cubicBezTo>
                  <a:cubicBezTo>
                    <a:pt x="27813" y="35826"/>
                    <a:pt x="27825" y="35850"/>
                    <a:pt x="27849" y="35862"/>
                  </a:cubicBezTo>
                  <a:cubicBezTo>
                    <a:pt x="27825" y="35850"/>
                    <a:pt x="27813" y="35803"/>
                    <a:pt x="27813" y="35779"/>
                  </a:cubicBezTo>
                  <a:cubicBezTo>
                    <a:pt x="27801" y="35731"/>
                    <a:pt x="27801" y="35672"/>
                    <a:pt x="27789" y="35600"/>
                  </a:cubicBezTo>
                  <a:lnTo>
                    <a:pt x="27789" y="35600"/>
                  </a:lnTo>
                  <a:cubicBezTo>
                    <a:pt x="27849" y="35731"/>
                    <a:pt x="27920" y="35886"/>
                    <a:pt x="28004" y="36041"/>
                  </a:cubicBezTo>
                  <a:cubicBezTo>
                    <a:pt x="28051" y="36207"/>
                    <a:pt x="28099" y="36386"/>
                    <a:pt x="28146" y="36565"/>
                  </a:cubicBezTo>
                  <a:cubicBezTo>
                    <a:pt x="28206" y="36755"/>
                    <a:pt x="28266" y="36957"/>
                    <a:pt x="28325" y="37136"/>
                  </a:cubicBezTo>
                  <a:cubicBezTo>
                    <a:pt x="28349" y="37231"/>
                    <a:pt x="28396" y="37338"/>
                    <a:pt x="28420" y="37434"/>
                  </a:cubicBezTo>
                  <a:cubicBezTo>
                    <a:pt x="28408" y="37434"/>
                    <a:pt x="28408" y="37446"/>
                    <a:pt x="28396" y="37446"/>
                  </a:cubicBezTo>
                  <a:cubicBezTo>
                    <a:pt x="28395" y="37442"/>
                    <a:pt x="28394" y="37438"/>
                    <a:pt x="28392" y="37435"/>
                  </a:cubicBezTo>
                  <a:lnTo>
                    <a:pt x="28392" y="37435"/>
                  </a:lnTo>
                  <a:cubicBezTo>
                    <a:pt x="28347" y="37446"/>
                    <a:pt x="28324" y="37458"/>
                    <a:pt x="28277" y="37469"/>
                  </a:cubicBezTo>
                  <a:cubicBezTo>
                    <a:pt x="28194" y="37505"/>
                    <a:pt x="28146" y="37517"/>
                    <a:pt x="28075" y="37529"/>
                  </a:cubicBezTo>
                  <a:cubicBezTo>
                    <a:pt x="28063" y="37517"/>
                    <a:pt x="28063" y="37505"/>
                    <a:pt x="28051" y="37493"/>
                  </a:cubicBezTo>
                  <a:cubicBezTo>
                    <a:pt x="28004" y="37410"/>
                    <a:pt x="27968" y="37327"/>
                    <a:pt x="27920" y="37219"/>
                  </a:cubicBezTo>
                  <a:cubicBezTo>
                    <a:pt x="27896" y="37196"/>
                    <a:pt x="27896" y="37172"/>
                    <a:pt x="27885" y="37148"/>
                  </a:cubicBezTo>
                  <a:cubicBezTo>
                    <a:pt x="27873" y="37017"/>
                    <a:pt x="27861" y="36850"/>
                    <a:pt x="27861" y="36695"/>
                  </a:cubicBezTo>
                  <a:lnTo>
                    <a:pt x="27861" y="36695"/>
                  </a:lnTo>
                  <a:cubicBezTo>
                    <a:pt x="27908" y="36779"/>
                    <a:pt x="27944" y="36850"/>
                    <a:pt x="27992" y="36910"/>
                  </a:cubicBezTo>
                  <a:cubicBezTo>
                    <a:pt x="28039" y="36969"/>
                    <a:pt x="28087" y="37029"/>
                    <a:pt x="28111" y="37088"/>
                  </a:cubicBezTo>
                  <a:cubicBezTo>
                    <a:pt x="28158" y="37148"/>
                    <a:pt x="28182" y="37196"/>
                    <a:pt x="28230" y="37231"/>
                  </a:cubicBezTo>
                  <a:cubicBezTo>
                    <a:pt x="28253" y="37262"/>
                    <a:pt x="28276" y="37293"/>
                    <a:pt x="28299" y="37317"/>
                  </a:cubicBezTo>
                  <a:lnTo>
                    <a:pt x="28299" y="37317"/>
                  </a:lnTo>
                  <a:lnTo>
                    <a:pt x="28242" y="37231"/>
                  </a:lnTo>
                  <a:cubicBezTo>
                    <a:pt x="28218" y="37196"/>
                    <a:pt x="28182" y="37136"/>
                    <a:pt x="28146" y="37076"/>
                  </a:cubicBezTo>
                  <a:cubicBezTo>
                    <a:pt x="28111" y="37017"/>
                    <a:pt x="28063" y="36957"/>
                    <a:pt x="28039" y="36898"/>
                  </a:cubicBezTo>
                  <a:cubicBezTo>
                    <a:pt x="27968" y="36755"/>
                    <a:pt x="27908" y="36624"/>
                    <a:pt x="27849" y="36481"/>
                  </a:cubicBezTo>
                  <a:lnTo>
                    <a:pt x="27801" y="36386"/>
                  </a:lnTo>
                  <a:cubicBezTo>
                    <a:pt x="27789" y="36064"/>
                    <a:pt x="27765" y="35767"/>
                    <a:pt x="27754" y="35552"/>
                  </a:cubicBezTo>
                  <a:cubicBezTo>
                    <a:pt x="27759" y="35547"/>
                    <a:pt x="27762" y="35544"/>
                    <a:pt x="27764" y="35544"/>
                  </a:cubicBezTo>
                  <a:close/>
                  <a:moveTo>
                    <a:pt x="30361" y="36957"/>
                  </a:moveTo>
                  <a:cubicBezTo>
                    <a:pt x="30409" y="36981"/>
                    <a:pt x="30432" y="37029"/>
                    <a:pt x="30480" y="37053"/>
                  </a:cubicBezTo>
                  <a:cubicBezTo>
                    <a:pt x="30504" y="37088"/>
                    <a:pt x="30552" y="37112"/>
                    <a:pt x="30587" y="37148"/>
                  </a:cubicBezTo>
                  <a:cubicBezTo>
                    <a:pt x="30599" y="37148"/>
                    <a:pt x="30599" y="37160"/>
                    <a:pt x="30599" y="37160"/>
                  </a:cubicBezTo>
                  <a:lnTo>
                    <a:pt x="30552" y="37207"/>
                  </a:lnTo>
                  <a:lnTo>
                    <a:pt x="30480" y="37279"/>
                  </a:lnTo>
                  <a:cubicBezTo>
                    <a:pt x="30480" y="37279"/>
                    <a:pt x="30504" y="37255"/>
                    <a:pt x="30563" y="37219"/>
                  </a:cubicBezTo>
                  <a:cubicBezTo>
                    <a:pt x="30587" y="37207"/>
                    <a:pt x="30599" y="37196"/>
                    <a:pt x="30623" y="37172"/>
                  </a:cubicBezTo>
                  <a:cubicBezTo>
                    <a:pt x="30647" y="37196"/>
                    <a:pt x="30671" y="37207"/>
                    <a:pt x="30682" y="37219"/>
                  </a:cubicBezTo>
                  <a:lnTo>
                    <a:pt x="30647" y="37172"/>
                  </a:lnTo>
                  <a:lnTo>
                    <a:pt x="30682" y="37136"/>
                  </a:lnTo>
                  <a:cubicBezTo>
                    <a:pt x="30727" y="37203"/>
                    <a:pt x="30761" y="37260"/>
                    <a:pt x="30795" y="37316"/>
                  </a:cubicBezTo>
                  <a:lnTo>
                    <a:pt x="30795" y="37316"/>
                  </a:lnTo>
                  <a:cubicBezTo>
                    <a:pt x="30786" y="37308"/>
                    <a:pt x="30777" y="37296"/>
                    <a:pt x="30766" y="37279"/>
                  </a:cubicBezTo>
                  <a:cubicBezTo>
                    <a:pt x="30730" y="37267"/>
                    <a:pt x="30718" y="37231"/>
                    <a:pt x="30682" y="37219"/>
                  </a:cubicBezTo>
                  <a:lnTo>
                    <a:pt x="30682" y="37219"/>
                  </a:lnTo>
                  <a:lnTo>
                    <a:pt x="30742" y="37279"/>
                  </a:lnTo>
                  <a:cubicBezTo>
                    <a:pt x="30778" y="37291"/>
                    <a:pt x="30790" y="37315"/>
                    <a:pt x="30802" y="37327"/>
                  </a:cubicBezTo>
                  <a:cubicBezTo>
                    <a:pt x="30799" y="37323"/>
                    <a:pt x="30797" y="37319"/>
                    <a:pt x="30795" y="37316"/>
                  </a:cubicBezTo>
                  <a:lnTo>
                    <a:pt x="30795" y="37316"/>
                  </a:lnTo>
                  <a:cubicBezTo>
                    <a:pt x="30804" y="37323"/>
                    <a:pt x="30813" y="37327"/>
                    <a:pt x="30825" y="37327"/>
                  </a:cubicBezTo>
                  <a:cubicBezTo>
                    <a:pt x="30837" y="37338"/>
                    <a:pt x="30837" y="37350"/>
                    <a:pt x="30849" y="37374"/>
                  </a:cubicBezTo>
                  <a:cubicBezTo>
                    <a:pt x="30825" y="37386"/>
                    <a:pt x="30790" y="37410"/>
                    <a:pt x="30778" y="37434"/>
                  </a:cubicBezTo>
                  <a:cubicBezTo>
                    <a:pt x="30730" y="37457"/>
                    <a:pt x="30706" y="37493"/>
                    <a:pt x="30671" y="37529"/>
                  </a:cubicBezTo>
                  <a:lnTo>
                    <a:pt x="30659" y="37517"/>
                  </a:lnTo>
                  <a:cubicBezTo>
                    <a:pt x="30587" y="37469"/>
                    <a:pt x="30540" y="37434"/>
                    <a:pt x="30492" y="37374"/>
                  </a:cubicBezTo>
                  <a:lnTo>
                    <a:pt x="30361" y="37196"/>
                  </a:lnTo>
                  <a:cubicBezTo>
                    <a:pt x="30349" y="37172"/>
                    <a:pt x="30325" y="37160"/>
                    <a:pt x="30325" y="37148"/>
                  </a:cubicBezTo>
                  <a:cubicBezTo>
                    <a:pt x="30313" y="37112"/>
                    <a:pt x="30313" y="37088"/>
                    <a:pt x="30301" y="37053"/>
                  </a:cubicBezTo>
                  <a:cubicBezTo>
                    <a:pt x="30313" y="37029"/>
                    <a:pt x="30349" y="36993"/>
                    <a:pt x="30361" y="36957"/>
                  </a:cubicBezTo>
                  <a:close/>
                  <a:moveTo>
                    <a:pt x="35505" y="37315"/>
                  </a:moveTo>
                  <a:cubicBezTo>
                    <a:pt x="35552" y="37338"/>
                    <a:pt x="35600" y="37350"/>
                    <a:pt x="35647" y="37386"/>
                  </a:cubicBezTo>
                  <a:cubicBezTo>
                    <a:pt x="35659" y="37386"/>
                    <a:pt x="35671" y="37398"/>
                    <a:pt x="35671" y="37398"/>
                  </a:cubicBezTo>
                  <a:cubicBezTo>
                    <a:pt x="35671" y="37457"/>
                    <a:pt x="35647" y="37505"/>
                    <a:pt x="35624" y="37529"/>
                  </a:cubicBezTo>
                  <a:cubicBezTo>
                    <a:pt x="35612" y="37505"/>
                    <a:pt x="35600" y="37493"/>
                    <a:pt x="35564" y="37457"/>
                  </a:cubicBezTo>
                  <a:cubicBezTo>
                    <a:pt x="35552" y="37446"/>
                    <a:pt x="35540" y="37410"/>
                    <a:pt x="35505" y="37398"/>
                  </a:cubicBezTo>
                  <a:lnTo>
                    <a:pt x="35505" y="37315"/>
                  </a:lnTo>
                  <a:close/>
                  <a:moveTo>
                    <a:pt x="34885" y="37374"/>
                  </a:moveTo>
                  <a:lnTo>
                    <a:pt x="34909" y="37398"/>
                  </a:lnTo>
                  <a:lnTo>
                    <a:pt x="35052" y="37529"/>
                  </a:lnTo>
                  <a:lnTo>
                    <a:pt x="35052" y="37553"/>
                  </a:lnTo>
                  <a:cubicBezTo>
                    <a:pt x="34993" y="37493"/>
                    <a:pt x="34945" y="37434"/>
                    <a:pt x="34885" y="37374"/>
                  </a:cubicBezTo>
                  <a:close/>
                  <a:moveTo>
                    <a:pt x="29194" y="37374"/>
                  </a:moveTo>
                  <a:lnTo>
                    <a:pt x="29242" y="37505"/>
                  </a:lnTo>
                  <a:cubicBezTo>
                    <a:pt x="29230" y="37529"/>
                    <a:pt x="29218" y="37553"/>
                    <a:pt x="29194" y="37565"/>
                  </a:cubicBezTo>
                  <a:cubicBezTo>
                    <a:pt x="29182" y="37517"/>
                    <a:pt x="29182" y="37457"/>
                    <a:pt x="29170" y="37410"/>
                  </a:cubicBezTo>
                  <a:cubicBezTo>
                    <a:pt x="29182" y="37398"/>
                    <a:pt x="29182" y="37386"/>
                    <a:pt x="29194" y="37374"/>
                  </a:cubicBezTo>
                  <a:close/>
                  <a:moveTo>
                    <a:pt x="28694" y="37386"/>
                  </a:moveTo>
                  <a:cubicBezTo>
                    <a:pt x="28694" y="37398"/>
                    <a:pt x="28694" y="37410"/>
                    <a:pt x="28682" y="37410"/>
                  </a:cubicBezTo>
                  <a:cubicBezTo>
                    <a:pt x="28635" y="37469"/>
                    <a:pt x="28575" y="37529"/>
                    <a:pt x="28527" y="37577"/>
                  </a:cubicBezTo>
                  <a:cubicBezTo>
                    <a:pt x="28516" y="37553"/>
                    <a:pt x="28516" y="37505"/>
                    <a:pt x="28504" y="37469"/>
                  </a:cubicBezTo>
                  <a:cubicBezTo>
                    <a:pt x="28516" y="37469"/>
                    <a:pt x="28527" y="37457"/>
                    <a:pt x="28539" y="37457"/>
                  </a:cubicBezTo>
                  <a:cubicBezTo>
                    <a:pt x="28587" y="37446"/>
                    <a:pt x="28635" y="37410"/>
                    <a:pt x="28658" y="37398"/>
                  </a:cubicBezTo>
                  <a:cubicBezTo>
                    <a:pt x="28682" y="37398"/>
                    <a:pt x="28682" y="37386"/>
                    <a:pt x="28694" y="37386"/>
                  </a:cubicBezTo>
                  <a:close/>
                  <a:moveTo>
                    <a:pt x="33683" y="37053"/>
                  </a:moveTo>
                  <a:lnTo>
                    <a:pt x="33838" y="37386"/>
                  </a:lnTo>
                  <a:lnTo>
                    <a:pt x="33838" y="37493"/>
                  </a:lnTo>
                  <a:lnTo>
                    <a:pt x="33838" y="37577"/>
                  </a:lnTo>
                  <a:cubicBezTo>
                    <a:pt x="33826" y="37565"/>
                    <a:pt x="33826" y="37565"/>
                    <a:pt x="33814" y="37565"/>
                  </a:cubicBezTo>
                  <a:cubicBezTo>
                    <a:pt x="33719" y="37493"/>
                    <a:pt x="33623" y="37410"/>
                    <a:pt x="33528" y="37327"/>
                  </a:cubicBezTo>
                  <a:cubicBezTo>
                    <a:pt x="33504" y="37291"/>
                    <a:pt x="33469" y="37267"/>
                    <a:pt x="33457" y="37219"/>
                  </a:cubicBezTo>
                  <a:cubicBezTo>
                    <a:pt x="33528" y="37172"/>
                    <a:pt x="33600" y="37136"/>
                    <a:pt x="33683" y="37053"/>
                  </a:cubicBezTo>
                  <a:close/>
                  <a:moveTo>
                    <a:pt x="27920" y="37565"/>
                  </a:moveTo>
                  <a:cubicBezTo>
                    <a:pt x="27920" y="37573"/>
                    <a:pt x="27920" y="37581"/>
                    <a:pt x="27920" y="37588"/>
                  </a:cubicBezTo>
                  <a:cubicBezTo>
                    <a:pt x="27931" y="37588"/>
                    <a:pt x="27962" y="37578"/>
                    <a:pt x="27986" y="37577"/>
                  </a:cubicBezTo>
                  <a:lnTo>
                    <a:pt x="27986" y="37577"/>
                  </a:lnTo>
                  <a:cubicBezTo>
                    <a:pt x="27984" y="37573"/>
                    <a:pt x="27982" y="37569"/>
                    <a:pt x="27980" y="37565"/>
                  </a:cubicBezTo>
                  <a:close/>
                  <a:moveTo>
                    <a:pt x="32754" y="37291"/>
                  </a:moveTo>
                  <a:lnTo>
                    <a:pt x="32802" y="37338"/>
                  </a:lnTo>
                  <a:cubicBezTo>
                    <a:pt x="32849" y="37374"/>
                    <a:pt x="32873" y="37398"/>
                    <a:pt x="32909" y="37434"/>
                  </a:cubicBezTo>
                  <a:lnTo>
                    <a:pt x="32941" y="37594"/>
                  </a:lnTo>
                  <a:lnTo>
                    <a:pt x="32941" y="37594"/>
                  </a:lnTo>
                  <a:cubicBezTo>
                    <a:pt x="32937" y="37587"/>
                    <a:pt x="32933" y="37584"/>
                    <a:pt x="32933" y="37577"/>
                  </a:cubicBezTo>
                  <a:cubicBezTo>
                    <a:pt x="32885" y="37505"/>
                    <a:pt x="32838" y="37434"/>
                    <a:pt x="32802" y="37374"/>
                  </a:cubicBezTo>
                  <a:cubicBezTo>
                    <a:pt x="32790" y="37338"/>
                    <a:pt x="32766" y="37327"/>
                    <a:pt x="32754" y="37291"/>
                  </a:cubicBezTo>
                  <a:close/>
                  <a:moveTo>
                    <a:pt x="33861" y="37410"/>
                  </a:moveTo>
                  <a:lnTo>
                    <a:pt x="33921" y="37529"/>
                  </a:lnTo>
                  <a:cubicBezTo>
                    <a:pt x="33897" y="37565"/>
                    <a:pt x="33897" y="37577"/>
                    <a:pt x="33885" y="37612"/>
                  </a:cubicBezTo>
                  <a:cubicBezTo>
                    <a:pt x="33873" y="37588"/>
                    <a:pt x="33861" y="37588"/>
                    <a:pt x="33861" y="37577"/>
                  </a:cubicBezTo>
                  <a:lnTo>
                    <a:pt x="33861" y="37493"/>
                  </a:lnTo>
                  <a:lnTo>
                    <a:pt x="33861" y="37410"/>
                  </a:lnTo>
                  <a:close/>
                  <a:moveTo>
                    <a:pt x="33010" y="37044"/>
                  </a:moveTo>
                  <a:cubicBezTo>
                    <a:pt x="33056" y="37169"/>
                    <a:pt x="33114" y="37284"/>
                    <a:pt x="33171" y="37410"/>
                  </a:cubicBezTo>
                  <a:cubicBezTo>
                    <a:pt x="33207" y="37493"/>
                    <a:pt x="33230" y="37553"/>
                    <a:pt x="33266" y="37624"/>
                  </a:cubicBezTo>
                  <a:cubicBezTo>
                    <a:pt x="33230" y="37577"/>
                    <a:pt x="33207" y="37517"/>
                    <a:pt x="33159" y="37469"/>
                  </a:cubicBezTo>
                  <a:cubicBezTo>
                    <a:pt x="33123" y="37434"/>
                    <a:pt x="33099" y="37398"/>
                    <a:pt x="33064" y="37350"/>
                  </a:cubicBezTo>
                  <a:cubicBezTo>
                    <a:pt x="33064" y="37315"/>
                    <a:pt x="33052" y="37267"/>
                    <a:pt x="33040" y="37207"/>
                  </a:cubicBezTo>
                  <a:cubicBezTo>
                    <a:pt x="33029" y="37153"/>
                    <a:pt x="33028" y="37098"/>
                    <a:pt x="33010" y="37044"/>
                  </a:cubicBezTo>
                  <a:close/>
                  <a:moveTo>
                    <a:pt x="36015" y="37580"/>
                  </a:moveTo>
                  <a:cubicBezTo>
                    <a:pt x="36021" y="37594"/>
                    <a:pt x="36025" y="37609"/>
                    <a:pt x="36028" y="37624"/>
                  </a:cubicBezTo>
                  <a:lnTo>
                    <a:pt x="36028" y="37588"/>
                  </a:lnTo>
                  <a:cubicBezTo>
                    <a:pt x="36025" y="37585"/>
                    <a:pt x="36020" y="37582"/>
                    <a:pt x="36015" y="37580"/>
                  </a:cubicBezTo>
                  <a:close/>
                  <a:moveTo>
                    <a:pt x="34171" y="37160"/>
                  </a:moveTo>
                  <a:cubicBezTo>
                    <a:pt x="34183" y="37196"/>
                    <a:pt x="34195" y="37231"/>
                    <a:pt x="34219" y="37267"/>
                  </a:cubicBezTo>
                  <a:cubicBezTo>
                    <a:pt x="34231" y="37279"/>
                    <a:pt x="34231" y="37291"/>
                    <a:pt x="34242" y="37315"/>
                  </a:cubicBezTo>
                  <a:cubicBezTo>
                    <a:pt x="34219" y="37410"/>
                    <a:pt x="34183" y="37517"/>
                    <a:pt x="34135" y="37636"/>
                  </a:cubicBezTo>
                  <a:cubicBezTo>
                    <a:pt x="34135" y="37588"/>
                    <a:pt x="34135" y="37553"/>
                    <a:pt x="34123" y="37505"/>
                  </a:cubicBezTo>
                  <a:cubicBezTo>
                    <a:pt x="34111" y="37457"/>
                    <a:pt x="34100" y="37410"/>
                    <a:pt x="34064" y="37374"/>
                  </a:cubicBezTo>
                  <a:cubicBezTo>
                    <a:pt x="34076" y="37315"/>
                    <a:pt x="34111" y="37267"/>
                    <a:pt x="34123" y="37207"/>
                  </a:cubicBezTo>
                  <a:cubicBezTo>
                    <a:pt x="34135" y="37196"/>
                    <a:pt x="34159" y="37196"/>
                    <a:pt x="34159" y="37172"/>
                  </a:cubicBezTo>
                  <a:lnTo>
                    <a:pt x="34171" y="37160"/>
                  </a:lnTo>
                  <a:close/>
                  <a:moveTo>
                    <a:pt x="39553" y="37660"/>
                  </a:moveTo>
                  <a:cubicBezTo>
                    <a:pt x="39574" y="37671"/>
                    <a:pt x="39596" y="37677"/>
                    <a:pt x="39615" y="37681"/>
                  </a:cubicBezTo>
                  <a:lnTo>
                    <a:pt x="39615" y="37681"/>
                  </a:lnTo>
                  <a:cubicBezTo>
                    <a:pt x="39595" y="37670"/>
                    <a:pt x="39576" y="37660"/>
                    <a:pt x="39553" y="37660"/>
                  </a:cubicBezTo>
                  <a:close/>
                  <a:moveTo>
                    <a:pt x="43332" y="37590"/>
                  </a:moveTo>
                  <a:lnTo>
                    <a:pt x="43332" y="37590"/>
                  </a:lnTo>
                  <a:cubicBezTo>
                    <a:pt x="43344" y="37626"/>
                    <a:pt x="43354" y="37658"/>
                    <a:pt x="43363" y="37684"/>
                  </a:cubicBezTo>
                  <a:cubicBezTo>
                    <a:pt x="43355" y="37653"/>
                    <a:pt x="43345" y="37622"/>
                    <a:pt x="43332" y="37590"/>
                  </a:cubicBezTo>
                  <a:close/>
                  <a:moveTo>
                    <a:pt x="39620" y="37684"/>
                  </a:moveTo>
                  <a:lnTo>
                    <a:pt x="39620" y="37684"/>
                  </a:lnTo>
                  <a:cubicBezTo>
                    <a:pt x="39630" y="37692"/>
                    <a:pt x="39640" y="37697"/>
                    <a:pt x="39650" y="37702"/>
                  </a:cubicBezTo>
                  <a:lnTo>
                    <a:pt x="39650" y="37702"/>
                  </a:lnTo>
                  <a:cubicBezTo>
                    <a:pt x="39649" y="37701"/>
                    <a:pt x="39648" y="37699"/>
                    <a:pt x="39648" y="37696"/>
                  </a:cubicBezTo>
                  <a:cubicBezTo>
                    <a:pt x="39638" y="37692"/>
                    <a:pt x="39629" y="37688"/>
                    <a:pt x="39620" y="37684"/>
                  </a:cubicBezTo>
                  <a:close/>
                  <a:moveTo>
                    <a:pt x="33945" y="37624"/>
                  </a:moveTo>
                  <a:lnTo>
                    <a:pt x="33992" y="37708"/>
                  </a:lnTo>
                  <a:cubicBezTo>
                    <a:pt x="33981" y="37696"/>
                    <a:pt x="33957" y="37684"/>
                    <a:pt x="33933" y="37672"/>
                  </a:cubicBezTo>
                  <a:cubicBezTo>
                    <a:pt x="33945" y="37648"/>
                    <a:pt x="33945" y="37636"/>
                    <a:pt x="33945" y="37624"/>
                  </a:cubicBezTo>
                  <a:close/>
                  <a:moveTo>
                    <a:pt x="35112" y="37172"/>
                  </a:moveTo>
                  <a:cubicBezTo>
                    <a:pt x="35135" y="37196"/>
                    <a:pt x="35171" y="37207"/>
                    <a:pt x="35183" y="37231"/>
                  </a:cubicBezTo>
                  <a:cubicBezTo>
                    <a:pt x="35207" y="37267"/>
                    <a:pt x="35254" y="37291"/>
                    <a:pt x="35302" y="37327"/>
                  </a:cubicBezTo>
                  <a:lnTo>
                    <a:pt x="35314" y="37338"/>
                  </a:lnTo>
                  <a:cubicBezTo>
                    <a:pt x="35314" y="37446"/>
                    <a:pt x="35314" y="37553"/>
                    <a:pt x="35350" y="37648"/>
                  </a:cubicBezTo>
                  <a:cubicBezTo>
                    <a:pt x="35350" y="37672"/>
                    <a:pt x="35362" y="37696"/>
                    <a:pt x="35362" y="37708"/>
                  </a:cubicBezTo>
                  <a:cubicBezTo>
                    <a:pt x="35326" y="37672"/>
                    <a:pt x="35302" y="37636"/>
                    <a:pt x="35266" y="37588"/>
                  </a:cubicBezTo>
                  <a:cubicBezTo>
                    <a:pt x="35231" y="37529"/>
                    <a:pt x="35195" y="37493"/>
                    <a:pt x="35147" y="37434"/>
                  </a:cubicBezTo>
                  <a:cubicBezTo>
                    <a:pt x="35135" y="37410"/>
                    <a:pt x="35135" y="37398"/>
                    <a:pt x="35124" y="37386"/>
                  </a:cubicBezTo>
                  <a:cubicBezTo>
                    <a:pt x="35124" y="37315"/>
                    <a:pt x="35112" y="37255"/>
                    <a:pt x="35112" y="37172"/>
                  </a:cubicBezTo>
                  <a:close/>
                  <a:moveTo>
                    <a:pt x="39650" y="37702"/>
                  </a:moveTo>
                  <a:lnTo>
                    <a:pt x="39650" y="37702"/>
                  </a:lnTo>
                  <a:cubicBezTo>
                    <a:pt x="39653" y="37708"/>
                    <a:pt x="39660" y="37708"/>
                    <a:pt x="39660" y="37708"/>
                  </a:cubicBezTo>
                  <a:cubicBezTo>
                    <a:pt x="39656" y="37706"/>
                    <a:pt x="39653" y="37704"/>
                    <a:pt x="39650" y="37702"/>
                  </a:cubicBezTo>
                  <a:close/>
                  <a:moveTo>
                    <a:pt x="30526" y="37685"/>
                  </a:moveTo>
                  <a:cubicBezTo>
                    <a:pt x="30512" y="37695"/>
                    <a:pt x="30498" y="37701"/>
                    <a:pt x="30492" y="37708"/>
                  </a:cubicBezTo>
                  <a:cubicBezTo>
                    <a:pt x="30504" y="37708"/>
                    <a:pt x="30528" y="37708"/>
                    <a:pt x="30552" y="37731"/>
                  </a:cubicBezTo>
                  <a:cubicBezTo>
                    <a:pt x="30561" y="37734"/>
                    <a:pt x="30572" y="37736"/>
                    <a:pt x="30583" y="37739"/>
                  </a:cubicBezTo>
                  <a:lnTo>
                    <a:pt x="30583" y="37739"/>
                  </a:lnTo>
                  <a:lnTo>
                    <a:pt x="30563" y="37719"/>
                  </a:lnTo>
                  <a:cubicBezTo>
                    <a:pt x="30553" y="37709"/>
                    <a:pt x="30540" y="37697"/>
                    <a:pt x="30526" y="37685"/>
                  </a:cubicBezTo>
                  <a:close/>
                  <a:moveTo>
                    <a:pt x="34969" y="37624"/>
                  </a:moveTo>
                  <a:cubicBezTo>
                    <a:pt x="34993" y="37636"/>
                    <a:pt x="35004" y="37636"/>
                    <a:pt x="35016" y="37648"/>
                  </a:cubicBezTo>
                  <a:cubicBezTo>
                    <a:pt x="35028" y="37684"/>
                    <a:pt x="35052" y="37684"/>
                    <a:pt x="35064" y="37696"/>
                  </a:cubicBezTo>
                  <a:lnTo>
                    <a:pt x="35064" y="37743"/>
                  </a:lnTo>
                  <a:cubicBezTo>
                    <a:pt x="35028" y="37696"/>
                    <a:pt x="35004" y="37648"/>
                    <a:pt x="34969" y="37624"/>
                  </a:cubicBezTo>
                  <a:close/>
                  <a:moveTo>
                    <a:pt x="34540" y="37612"/>
                  </a:moveTo>
                  <a:lnTo>
                    <a:pt x="34540" y="37767"/>
                  </a:lnTo>
                  <a:cubicBezTo>
                    <a:pt x="34528" y="37743"/>
                    <a:pt x="34516" y="37708"/>
                    <a:pt x="34516" y="37696"/>
                  </a:cubicBezTo>
                  <a:lnTo>
                    <a:pt x="34516" y="37684"/>
                  </a:lnTo>
                  <a:cubicBezTo>
                    <a:pt x="34528" y="37648"/>
                    <a:pt x="34528" y="37636"/>
                    <a:pt x="34540" y="37612"/>
                  </a:cubicBezTo>
                  <a:close/>
                  <a:moveTo>
                    <a:pt x="35540" y="37529"/>
                  </a:moveTo>
                  <a:lnTo>
                    <a:pt x="35612" y="37612"/>
                  </a:lnTo>
                  <a:cubicBezTo>
                    <a:pt x="35588" y="37672"/>
                    <a:pt x="35564" y="37731"/>
                    <a:pt x="35552" y="37767"/>
                  </a:cubicBezTo>
                  <a:lnTo>
                    <a:pt x="35540" y="37529"/>
                  </a:lnTo>
                  <a:close/>
                  <a:moveTo>
                    <a:pt x="39826" y="37743"/>
                  </a:moveTo>
                  <a:lnTo>
                    <a:pt x="39836" y="37753"/>
                  </a:lnTo>
                  <a:lnTo>
                    <a:pt x="39836" y="37753"/>
                  </a:lnTo>
                  <a:cubicBezTo>
                    <a:pt x="39829" y="37751"/>
                    <a:pt x="39818" y="37748"/>
                    <a:pt x="39803" y="37743"/>
                  </a:cubicBezTo>
                  <a:lnTo>
                    <a:pt x="39803" y="37743"/>
                  </a:lnTo>
                  <a:cubicBezTo>
                    <a:pt x="39838" y="37767"/>
                    <a:pt x="39862" y="37779"/>
                    <a:pt x="39862" y="37779"/>
                  </a:cubicBezTo>
                  <a:lnTo>
                    <a:pt x="39836" y="37753"/>
                  </a:lnTo>
                  <a:lnTo>
                    <a:pt x="39836" y="37753"/>
                  </a:lnTo>
                  <a:cubicBezTo>
                    <a:pt x="39846" y="37755"/>
                    <a:pt x="39850" y="37755"/>
                    <a:pt x="39850" y="37755"/>
                  </a:cubicBezTo>
                  <a:cubicBezTo>
                    <a:pt x="39850" y="37755"/>
                    <a:pt x="39838" y="37743"/>
                    <a:pt x="39826" y="37743"/>
                  </a:cubicBezTo>
                  <a:close/>
                  <a:moveTo>
                    <a:pt x="27885" y="37803"/>
                  </a:moveTo>
                  <a:lnTo>
                    <a:pt x="27873" y="37815"/>
                  </a:lnTo>
                  <a:cubicBezTo>
                    <a:pt x="27873" y="37815"/>
                    <a:pt x="27885" y="37815"/>
                    <a:pt x="27885" y="37803"/>
                  </a:cubicBezTo>
                  <a:close/>
                  <a:moveTo>
                    <a:pt x="38112" y="37803"/>
                  </a:moveTo>
                  <a:cubicBezTo>
                    <a:pt x="38172" y="37815"/>
                    <a:pt x="38243" y="37815"/>
                    <a:pt x="38326" y="37827"/>
                  </a:cubicBezTo>
                  <a:lnTo>
                    <a:pt x="38088" y="37827"/>
                  </a:lnTo>
                  <a:cubicBezTo>
                    <a:pt x="38088" y="37815"/>
                    <a:pt x="38088" y="37815"/>
                    <a:pt x="38064" y="37803"/>
                  </a:cubicBezTo>
                  <a:close/>
                  <a:moveTo>
                    <a:pt x="36171" y="37803"/>
                  </a:moveTo>
                  <a:lnTo>
                    <a:pt x="36171" y="37803"/>
                  </a:lnTo>
                  <a:cubicBezTo>
                    <a:pt x="36195" y="37815"/>
                    <a:pt x="36195" y="37838"/>
                    <a:pt x="36195" y="37838"/>
                  </a:cubicBezTo>
                  <a:cubicBezTo>
                    <a:pt x="36195" y="37827"/>
                    <a:pt x="36195" y="37815"/>
                    <a:pt x="36171" y="37803"/>
                  </a:cubicBezTo>
                  <a:close/>
                  <a:moveTo>
                    <a:pt x="28456" y="37505"/>
                  </a:moveTo>
                  <a:lnTo>
                    <a:pt x="28480" y="37529"/>
                  </a:lnTo>
                  <a:cubicBezTo>
                    <a:pt x="28492" y="37565"/>
                    <a:pt x="28492" y="37577"/>
                    <a:pt x="28516" y="37612"/>
                  </a:cubicBezTo>
                  <a:lnTo>
                    <a:pt x="28516" y="37624"/>
                  </a:lnTo>
                  <a:cubicBezTo>
                    <a:pt x="28456" y="37684"/>
                    <a:pt x="28373" y="37743"/>
                    <a:pt x="28313" y="37803"/>
                  </a:cubicBezTo>
                  <a:cubicBezTo>
                    <a:pt x="28289" y="37815"/>
                    <a:pt x="28277" y="37827"/>
                    <a:pt x="28254" y="37862"/>
                  </a:cubicBezTo>
                  <a:cubicBezTo>
                    <a:pt x="28242" y="37827"/>
                    <a:pt x="28218" y="37803"/>
                    <a:pt x="28194" y="37755"/>
                  </a:cubicBezTo>
                  <a:lnTo>
                    <a:pt x="28111" y="37577"/>
                  </a:lnTo>
                  <a:cubicBezTo>
                    <a:pt x="28158" y="37577"/>
                    <a:pt x="28218" y="37565"/>
                    <a:pt x="28289" y="37553"/>
                  </a:cubicBezTo>
                  <a:cubicBezTo>
                    <a:pt x="28337" y="37529"/>
                    <a:pt x="28385" y="37529"/>
                    <a:pt x="28420" y="37517"/>
                  </a:cubicBezTo>
                  <a:cubicBezTo>
                    <a:pt x="28420" y="37517"/>
                    <a:pt x="28444" y="37517"/>
                    <a:pt x="28456" y="37505"/>
                  </a:cubicBezTo>
                  <a:close/>
                  <a:moveTo>
                    <a:pt x="34040" y="37469"/>
                  </a:moveTo>
                  <a:cubicBezTo>
                    <a:pt x="34052" y="37493"/>
                    <a:pt x="34052" y="37505"/>
                    <a:pt x="34064" y="37517"/>
                  </a:cubicBezTo>
                  <a:cubicBezTo>
                    <a:pt x="34100" y="37612"/>
                    <a:pt x="34123" y="37684"/>
                    <a:pt x="34135" y="37767"/>
                  </a:cubicBezTo>
                  <a:cubicBezTo>
                    <a:pt x="34123" y="37803"/>
                    <a:pt x="34123" y="37827"/>
                    <a:pt x="34111" y="37862"/>
                  </a:cubicBezTo>
                  <a:lnTo>
                    <a:pt x="34089" y="37802"/>
                  </a:lnTo>
                  <a:lnTo>
                    <a:pt x="34089" y="37802"/>
                  </a:lnTo>
                  <a:cubicBezTo>
                    <a:pt x="34094" y="37803"/>
                    <a:pt x="34100" y="37803"/>
                    <a:pt x="34100" y="37803"/>
                  </a:cubicBezTo>
                  <a:lnTo>
                    <a:pt x="34087" y="37796"/>
                  </a:lnTo>
                  <a:lnTo>
                    <a:pt x="34087" y="37796"/>
                  </a:lnTo>
                  <a:lnTo>
                    <a:pt x="34089" y="37802"/>
                  </a:lnTo>
                  <a:lnTo>
                    <a:pt x="34089" y="37802"/>
                  </a:lnTo>
                  <a:cubicBezTo>
                    <a:pt x="34082" y="37800"/>
                    <a:pt x="34076" y="37797"/>
                    <a:pt x="34076" y="37791"/>
                  </a:cubicBezTo>
                  <a:lnTo>
                    <a:pt x="34076" y="37791"/>
                  </a:lnTo>
                  <a:lnTo>
                    <a:pt x="34087" y="37796"/>
                  </a:lnTo>
                  <a:lnTo>
                    <a:pt x="34087" y="37796"/>
                  </a:lnTo>
                  <a:lnTo>
                    <a:pt x="34076" y="37767"/>
                  </a:lnTo>
                  <a:cubicBezTo>
                    <a:pt x="34073" y="37772"/>
                    <a:pt x="34072" y="37775"/>
                    <a:pt x="34070" y="37778"/>
                  </a:cubicBezTo>
                  <a:lnTo>
                    <a:pt x="34070" y="37778"/>
                  </a:lnTo>
                  <a:cubicBezTo>
                    <a:pt x="34067" y="37771"/>
                    <a:pt x="34064" y="37761"/>
                    <a:pt x="34064" y="37755"/>
                  </a:cubicBezTo>
                  <a:lnTo>
                    <a:pt x="33992" y="37565"/>
                  </a:lnTo>
                  <a:lnTo>
                    <a:pt x="34040" y="37469"/>
                  </a:lnTo>
                  <a:close/>
                  <a:moveTo>
                    <a:pt x="31016" y="37815"/>
                  </a:moveTo>
                  <a:lnTo>
                    <a:pt x="30956" y="37874"/>
                  </a:lnTo>
                  <a:lnTo>
                    <a:pt x="30909" y="37827"/>
                  </a:lnTo>
                  <a:lnTo>
                    <a:pt x="30921" y="37827"/>
                  </a:lnTo>
                  <a:cubicBezTo>
                    <a:pt x="30956" y="37827"/>
                    <a:pt x="30980" y="37827"/>
                    <a:pt x="31016" y="37815"/>
                  </a:cubicBezTo>
                  <a:close/>
                  <a:moveTo>
                    <a:pt x="35421" y="37434"/>
                  </a:moveTo>
                  <a:cubicBezTo>
                    <a:pt x="35433" y="37446"/>
                    <a:pt x="35445" y="37457"/>
                    <a:pt x="35481" y="37469"/>
                  </a:cubicBezTo>
                  <a:lnTo>
                    <a:pt x="35540" y="37850"/>
                  </a:lnTo>
                  <a:lnTo>
                    <a:pt x="35540" y="37874"/>
                  </a:lnTo>
                  <a:lnTo>
                    <a:pt x="35540" y="37904"/>
                  </a:lnTo>
                  <a:lnTo>
                    <a:pt x="35540" y="37904"/>
                  </a:lnTo>
                  <a:cubicBezTo>
                    <a:pt x="35512" y="37866"/>
                    <a:pt x="35481" y="37831"/>
                    <a:pt x="35449" y="37806"/>
                  </a:cubicBezTo>
                  <a:lnTo>
                    <a:pt x="35449" y="37806"/>
                  </a:lnTo>
                  <a:cubicBezTo>
                    <a:pt x="35455" y="37829"/>
                    <a:pt x="35461" y="37852"/>
                    <a:pt x="35469" y="37875"/>
                  </a:cubicBezTo>
                  <a:lnTo>
                    <a:pt x="35469" y="37875"/>
                  </a:lnTo>
                  <a:cubicBezTo>
                    <a:pt x="35446" y="37846"/>
                    <a:pt x="35423" y="37815"/>
                    <a:pt x="35397" y="37779"/>
                  </a:cubicBezTo>
                  <a:lnTo>
                    <a:pt x="35397" y="37755"/>
                  </a:lnTo>
                  <a:lnTo>
                    <a:pt x="35445" y="37803"/>
                  </a:lnTo>
                  <a:cubicBezTo>
                    <a:pt x="35446" y="37804"/>
                    <a:pt x="35448" y="37805"/>
                    <a:pt x="35449" y="37806"/>
                  </a:cubicBezTo>
                  <a:lnTo>
                    <a:pt x="35449" y="37806"/>
                  </a:lnTo>
                  <a:cubicBezTo>
                    <a:pt x="35436" y="37750"/>
                    <a:pt x="35429" y="37695"/>
                    <a:pt x="35421" y="37636"/>
                  </a:cubicBezTo>
                  <a:cubicBezTo>
                    <a:pt x="35409" y="37565"/>
                    <a:pt x="35409" y="37505"/>
                    <a:pt x="35421" y="37434"/>
                  </a:cubicBezTo>
                  <a:close/>
                  <a:moveTo>
                    <a:pt x="35552" y="37862"/>
                  </a:moveTo>
                  <a:lnTo>
                    <a:pt x="35558" y="37929"/>
                  </a:lnTo>
                  <a:lnTo>
                    <a:pt x="35558" y="37929"/>
                  </a:lnTo>
                  <a:cubicBezTo>
                    <a:pt x="35552" y="37920"/>
                    <a:pt x="35546" y="37912"/>
                    <a:pt x="35541" y="37904"/>
                  </a:cubicBezTo>
                  <a:lnTo>
                    <a:pt x="35541" y="37904"/>
                  </a:lnTo>
                  <a:cubicBezTo>
                    <a:pt x="35540" y="37908"/>
                    <a:pt x="35540" y="37910"/>
                    <a:pt x="35540" y="37910"/>
                  </a:cubicBezTo>
                  <a:lnTo>
                    <a:pt x="35540" y="37904"/>
                  </a:lnTo>
                  <a:lnTo>
                    <a:pt x="35540" y="37904"/>
                  </a:lnTo>
                  <a:cubicBezTo>
                    <a:pt x="35540" y="37904"/>
                    <a:pt x="35540" y="37904"/>
                    <a:pt x="35541" y="37904"/>
                  </a:cubicBezTo>
                  <a:lnTo>
                    <a:pt x="35541" y="37904"/>
                  </a:lnTo>
                  <a:cubicBezTo>
                    <a:pt x="35541" y="37896"/>
                    <a:pt x="35544" y="37882"/>
                    <a:pt x="35552" y="37874"/>
                  </a:cubicBezTo>
                  <a:lnTo>
                    <a:pt x="35552" y="37862"/>
                  </a:lnTo>
                  <a:close/>
                  <a:moveTo>
                    <a:pt x="31028" y="37922"/>
                  </a:moveTo>
                  <a:cubicBezTo>
                    <a:pt x="31028" y="37922"/>
                    <a:pt x="31028" y="37934"/>
                    <a:pt x="31016" y="37934"/>
                  </a:cubicBezTo>
                  <a:lnTo>
                    <a:pt x="31028" y="37922"/>
                  </a:lnTo>
                  <a:close/>
                  <a:moveTo>
                    <a:pt x="28539" y="37708"/>
                  </a:moveTo>
                  <a:lnTo>
                    <a:pt x="28539" y="37755"/>
                  </a:lnTo>
                  <a:cubicBezTo>
                    <a:pt x="28527" y="37791"/>
                    <a:pt x="28504" y="37815"/>
                    <a:pt x="28480" y="37850"/>
                  </a:cubicBezTo>
                  <a:cubicBezTo>
                    <a:pt x="28456" y="37886"/>
                    <a:pt x="28420" y="37922"/>
                    <a:pt x="28396" y="37969"/>
                  </a:cubicBezTo>
                  <a:cubicBezTo>
                    <a:pt x="28385" y="37981"/>
                    <a:pt x="28361" y="38005"/>
                    <a:pt x="28349" y="38029"/>
                  </a:cubicBezTo>
                  <a:cubicBezTo>
                    <a:pt x="28337" y="38005"/>
                    <a:pt x="28325" y="37993"/>
                    <a:pt x="28325" y="37969"/>
                  </a:cubicBezTo>
                  <a:cubicBezTo>
                    <a:pt x="28301" y="37934"/>
                    <a:pt x="28289" y="37910"/>
                    <a:pt x="28277" y="37886"/>
                  </a:cubicBezTo>
                  <a:cubicBezTo>
                    <a:pt x="28301" y="37874"/>
                    <a:pt x="28325" y="37862"/>
                    <a:pt x="28349" y="37850"/>
                  </a:cubicBezTo>
                  <a:cubicBezTo>
                    <a:pt x="28408" y="37803"/>
                    <a:pt x="28480" y="37755"/>
                    <a:pt x="28539" y="37708"/>
                  </a:cubicBezTo>
                  <a:close/>
                  <a:moveTo>
                    <a:pt x="34492" y="37767"/>
                  </a:moveTo>
                  <a:cubicBezTo>
                    <a:pt x="34492" y="37791"/>
                    <a:pt x="34492" y="37803"/>
                    <a:pt x="34516" y="37815"/>
                  </a:cubicBezTo>
                  <a:lnTo>
                    <a:pt x="34469" y="37910"/>
                  </a:lnTo>
                  <a:cubicBezTo>
                    <a:pt x="34445" y="37946"/>
                    <a:pt x="34433" y="37981"/>
                    <a:pt x="34421" y="38041"/>
                  </a:cubicBezTo>
                  <a:lnTo>
                    <a:pt x="34421" y="38029"/>
                  </a:lnTo>
                  <a:cubicBezTo>
                    <a:pt x="34421" y="37993"/>
                    <a:pt x="34433" y="37969"/>
                    <a:pt x="34433" y="37946"/>
                  </a:cubicBezTo>
                  <a:cubicBezTo>
                    <a:pt x="34457" y="37922"/>
                    <a:pt x="34457" y="37886"/>
                    <a:pt x="34481" y="37827"/>
                  </a:cubicBezTo>
                  <a:cubicBezTo>
                    <a:pt x="34481" y="37815"/>
                    <a:pt x="34492" y="37803"/>
                    <a:pt x="34492" y="37767"/>
                  </a:cubicBezTo>
                  <a:close/>
                  <a:moveTo>
                    <a:pt x="27956" y="38017"/>
                  </a:moveTo>
                  <a:lnTo>
                    <a:pt x="27956" y="38017"/>
                  </a:lnTo>
                  <a:cubicBezTo>
                    <a:pt x="27920" y="38041"/>
                    <a:pt x="27896" y="38053"/>
                    <a:pt x="27896" y="38053"/>
                  </a:cubicBezTo>
                  <a:cubicBezTo>
                    <a:pt x="27896" y="38053"/>
                    <a:pt x="27932" y="38053"/>
                    <a:pt x="27956" y="38017"/>
                  </a:cubicBezTo>
                  <a:close/>
                  <a:moveTo>
                    <a:pt x="34838" y="37696"/>
                  </a:moveTo>
                  <a:cubicBezTo>
                    <a:pt x="34909" y="37755"/>
                    <a:pt x="34993" y="37838"/>
                    <a:pt x="35076" y="37922"/>
                  </a:cubicBezTo>
                  <a:cubicBezTo>
                    <a:pt x="35076" y="37993"/>
                    <a:pt x="35088" y="38053"/>
                    <a:pt x="35088" y="38112"/>
                  </a:cubicBezTo>
                  <a:cubicBezTo>
                    <a:pt x="35088" y="38112"/>
                    <a:pt x="35076" y="38100"/>
                    <a:pt x="35076" y="38089"/>
                  </a:cubicBezTo>
                  <a:lnTo>
                    <a:pt x="34993" y="37946"/>
                  </a:lnTo>
                  <a:cubicBezTo>
                    <a:pt x="34957" y="37910"/>
                    <a:pt x="34933" y="37874"/>
                    <a:pt x="34909" y="37827"/>
                  </a:cubicBezTo>
                  <a:cubicBezTo>
                    <a:pt x="34885" y="37803"/>
                    <a:pt x="34873" y="37767"/>
                    <a:pt x="34838" y="37743"/>
                  </a:cubicBezTo>
                  <a:lnTo>
                    <a:pt x="34838" y="37696"/>
                  </a:lnTo>
                  <a:close/>
                  <a:moveTo>
                    <a:pt x="36181" y="38071"/>
                  </a:moveTo>
                  <a:cubicBezTo>
                    <a:pt x="36198" y="38104"/>
                    <a:pt x="36207" y="38112"/>
                    <a:pt x="36207" y="38112"/>
                  </a:cubicBezTo>
                  <a:cubicBezTo>
                    <a:pt x="36207" y="38112"/>
                    <a:pt x="36200" y="38091"/>
                    <a:pt x="36181" y="38071"/>
                  </a:cubicBezTo>
                  <a:close/>
                  <a:moveTo>
                    <a:pt x="38755" y="38003"/>
                  </a:moveTo>
                  <a:cubicBezTo>
                    <a:pt x="38791" y="38003"/>
                    <a:pt x="38826" y="38004"/>
                    <a:pt x="38862" y="38005"/>
                  </a:cubicBezTo>
                  <a:cubicBezTo>
                    <a:pt x="38934" y="38005"/>
                    <a:pt x="39005" y="38029"/>
                    <a:pt x="39064" y="38041"/>
                  </a:cubicBezTo>
                  <a:cubicBezTo>
                    <a:pt x="39136" y="38053"/>
                    <a:pt x="39195" y="38065"/>
                    <a:pt x="39267" y="38089"/>
                  </a:cubicBezTo>
                  <a:cubicBezTo>
                    <a:pt x="39291" y="38089"/>
                    <a:pt x="39303" y="38100"/>
                    <a:pt x="39326" y="38100"/>
                  </a:cubicBezTo>
                  <a:lnTo>
                    <a:pt x="39315" y="38100"/>
                  </a:lnTo>
                  <a:cubicBezTo>
                    <a:pt x="39243" y="38089"/>
                    <a:pt x="39172" y="38089"/>
                    <a:pt x="39088" y="38089"/>
                  </a:cubicBezTo>
                  <a:cubicBezTo>
                    <a:pt x="38965" y="38079"/>
                    <a:pt x="38840" y="38073"/>
                    <a:pt x="38719" y="38073"/>
                  </a:cubicBezTo>
                  <a:cubicBezTo>
                    <a:pt x="38548" y="38073"/>
                    <a:pt x="38387" y="38084"/>
                    <a:pt x="38255" y="38112"/>
                  </a:cubicBezTo>
                  <a:cubicBezTo>
                    <a:pt x="38231" y="38112"/>
                    <a:pt x="38195" y="38124"/>
                    <a:pt x="38183" y="38124"/>
                  </a:cubicBezTo>
                  <a:cubicBezTo>
                    <a:pt x="38183" y="38100"/>
                    <a:pt x="38172" y="38089"/>
                    <a:pt x="38172" y="38053"/>
                  </a:cubicBezTo>
                  <a:cubicBezTo>
                    <a:pt x="38326" y="38032"/>
                    <a:pt x="38533" y="38003"/>
                    <a:pt x="38755" y="38003"/>
                  </a:cubicBezTo>
                  <a:close/>
                  <a:moveTo>
                    <a:pt x="39553" y="38112"/>
                  </a:moveTo>
                  <a:lnTo>
                    <a:pt x="39553" y="38112"/>
                  </a:lnTo>
                  <a:cubicBezTo>
                    <a:pt x="39576" y="38112"/>
                    <a:pt x="39600" y="38124"/>
                    <a:pt x="39612" y="38124"/>
                  </a:cubicBezTo>
                  <a:lnTo>
                    <a:pt x="39588" y="38124"/>
                  </a:lnTo>
                  <a:cubicBezTo>
                    <a:pt x="39576" y="38124"/>
                    <a:pt x="39576" y="38112"/>
                    <a:pt x="39553" y="38112"/>
                  </a:cubicBezTo>
                  <a:close/>
                  <a:moveTo>
                    <a:pt x="33242" y="37076"/>
                  </a:moveTo>
                  <a:cubicBezTo>
                    <a:pt x="33278" y="37112"/>
                    <a:pt x="33302" y="37172"/>
                    <a:pt x="33338" y="37219"/>
                  </a:cubicBezTo>
                  <a:lnTo>
                    <a:pt x="33361" y="37255"/>
                  </a:lnTo>
                  <a:cubicBezTo>
                    <a:pt x="33397" y="37291"/>
                    <a:pt x="33445" y="37338"/>
                    <a:pt x="33480" y="37374"/>
                  </a:cubicBezTo>
                  <a:cubicBezTo>
                    <a:pt x="33588" y="37457"/>
                    <a:pt x="33707" y="37529"/>
                    <a:pt x="33802" y="37588"/>
                  </a:cubicBezTo>
                  <a:cubicBezTo>
                    <a:pt x="33814" y="37612"/>
                    <a:pt x="33826" y="37624"/>
                    <a:pt x="33861" y="37624"/>
                  </a:cubicBezTo>
                  <a:cubicBezTo>
                    <a:pt x="33873" y="37624"/>
                    <a:pt x="33873" y="37636"/>
                    <a:pt x="33885" y="37636"/>
                  </a:cubicBezTo>
                  <a:cubicBezTo>
                    <a:pt x="33873" y="37648"/>
                    <a:pt x="33873" y="37684"/>
                    <a:pt x="33861" y="37696"/>
                  </a:cubicBezTo>
                  <a:cubicBezTo>
                    <a:pt x="33814" y="37791"/>
                    <a:pt x="33778" y="37874"/>
                    <a:pt x="33742" y="37946"/>
                  </a:cubicBezTo>
                  <a:cubicBezTo>
                    <a:pt x="33707" y="38029"/>
                    <a:pt x="33659" y="38089"/>
                    <a:pt x="33635" y="38148"/>
                  </a:cubicBezTo>
                  <a:cubicBezTo>
                    <a:pt x="33576" y="38041"/>
                    <a:pt x="33516" y="37910"/>
                    <a:pt x="33469" y="37767"/>
                  </a:cubicBezTo>
                  <a:cubicBezTo>
                    <a:pt x="33421" y="37636"/>
                    <a:pt x="33361" y="37505"/>
                    <a:pt x="33326" y="37374"/>
                  </a:cubicBezTo>
                  <a:cubicBezTo>
                    <a:pt x="33304" y="37341"/>
                    <a:pt x="33292" y="37319"/>
                    <a:pt x="33290" y="37279"/>
                  </a:cubicBezTo>
                  <a:lnTo>
                    <a:pt x="33290" y="37279"/>
                  </a:lnTo>
                  <a:cubicBezTo>
                    <a:pt x="33290" y="37279"/>
                    <a:pt x="33290" y="37279"/>
                    <a:pt x="33290" y="37279"/>
                  </a:cubicBezTo>
                  <a:cubicBezTo>
                    <a:pt x="33278" y="37219"/>
                    <a:pt x="33242" y="37160"/>
                    <a:pt x="33230" y="37100"/>
                  </a:cubicBezTo>
                  <a:cubicBezTo>
                    <a:pt x="33230" y="37088"/>
                    <a:pt x="33242" y="37088"/>
                    <a:pt x="33242" y="37076"/>
                  </a:cubicBezTo>
                  <a:close/>
                  <a:moveTo>
                    <a:pt x="31837" y="37434"/>
                  </a:moveTo>
                  <a:cubicBezTo>
                    <a:pt x="31837" y="37469"/>
                    <a:pt x="31814" y="37517"/>
                    <a:pt x="31814" y="37577"/>
                  </a:cubicBezTo>
                  <a:cubicBezTo>
                    <a:pt x="31766" y="37612"/>
                    <a:pt x="31718" y="37648"/>
                    <a:pt x="31671" y="37696"/>
                  </a:cubicBezTo>
                  <a:cubicBezTo>
                    <a:pt x="31611" y="37743"/>
                    <a:pt x="31540" y="37803"/>
                    <a:pt x="31468" y="37862"/>
                  </a:cubicBezTo>
                  <a:cubicBezTo>
                    <a:pt x="31397" y="37922"/>
                    <a:pt x="31337" y="37981"/>
                    <a:pt x="31266" y="38053"/>
                  </a:cubicBezTo>
                  <a:cubicBezTo>
                    <a:pt x="31194" y="38124"/>
                    <a:pt x="31123" y="38184"/>
                    <a:pt x="31063" y="38267"/>
                  </a:cubicBezTo>
                  <a:lnTo>
                    <a:pt x="30944" y="38386"/>
                  </a:lnTo>
                  <a:cubicBezTo>
                    <a:pt x="30968" y="38291"/>
                    <a:pt x="31016" y="38219"/>
                    <a:pt x="31063" y="38124"/>
                  </a:cubicBezTo>
                  <a:cubicBezTo>
                    <a:pt x="31123" y="38005"/>
                    <a:pt x="31194" y="37886"/>
                    <a:pt x="31254" y="37767"/>
                  </a:cubicBezTo>
                  <a:cubicBezTo>
                    <a:pt x="31266" y="37755"/>
                    <a:pt x="31302" y="37743"/>
                    <a:pt x="31314" y="37731"/>
                  </a:cubicBezTo>
                  <a:cubicBezTo>
                    <a:pt x="31433" y="37648"/>
                    <a:pt x="31552" y="37588"/>
                    <a:pt x="31659" y="37517"/>
                  </a:cubicBezTo>
                  <a:cubicBezTo>
                    <a:pt x="31718" y="37493"/>
                    <a:pt x="31778" y="37446"/>
                    <a:pt x="31837" y="37434"/>
                  </a:cubicBezTo>
                  <a:close/>
                  <a:moveTo>
                    <a:pt x="34826" y="37969"/>
                  </a:moveTo>
                  <a:cubicBezTo>
                    <a:pt x="34838" y="37981"/>
                    <a:pt x="34850" y="38005"/>
                    <a:pt x="34873" y="38017"/>
                  </a:cubicBezTo>
                  <a:cubicBezTo>
                    <a:pt x="34897" y="38053"/>
                    <a:pt x="34933" y="38100"/>
                    <a:pt x="34957" y="38136"/>
                  </a:cubicBezTo>
                  <a:lnTo>
                    <a:pt x="35052" y="38279"/>
                  </a:lnTo>
                  <a:cubicBezTo>
                    <a:pt x="35076" y="38327"/>
                    <a:pt x="35088" y="38350"/>
                    <a:pt x="35124" y="38398"/>
                  </a:cubicBezTo>
                  <a:lnTo>
                    <a:pt x="35124" y="38470"/>
                  </a:lnTo>
                  <a:cubicBezTo>
                    <a:pt x="35088" y="38410"/>
                    <a:pt x="35052" y="38339"/>
                    <a:pt x="35016" y="38279"/>
                  </a:cubicBezTo>
                  <a:cubicBezTo>
                    <a:pt x="34969" y="38208"/>
                    <a:pt x="34945" y="38148"/>
                    <a:pt x="34897" y="38089"/>
                  </a:cubicBezTo>
                  <a:cubicBezTo>
                    <a:pt x="34873" y="38053"/>
                    <a:pt x="34850" y="38029"/>
                    <a:pt x="34826" y="37993"/>
                  </a:cubicBezTo>
                  <a:lnTo>
                    <a:pt x="34826" y="37969"/>
                  </a:lnTo>
                  <a:close/>
                  <a:moveTo>
                    <a:pt x="23753" y="38481"/>
                  </a:moveTo>
                  <a:lnTo>
                    <a:pt x="23753" y="38481"/>
                  </a:lnTo>
                  <a:cubicBezTo>
                    <a:pt x="23682" y="38493"/>
                    <a:pt x="23646" y="38517"/>
                    <a:pt x="23646" y="38517"/>
                  </a:cubicBezTo>
                  <a:cubicBezTo>
                    <a:pt x="23646" y="38517"/>
                    <a:pt x="23694" y="38493"/>
                    <a:pt x="23753" y="38481"/>
                  </a:cubicBezTo>
                  <a:close/>
                  <a:moveTo>
                    <a:pt x="34195" y="38422"/>
                  </a:moveTo>
                  <a:cubicBezTo>
                    <a:pt x="34207" y="38470"/>
                    <a:pt x="34207" y="38505"/>
                    <a:pt x="34231" y="38529"/>
                  </a:cubicBezTo>
                  <a:cubicBezTo>
                    <a:pt x="34231" y="38505"/>
                    <a:pt x="34219" y="38470"/>
                    <a:pt x="34195" y="38422"/>
                  </a:cubicBezTo>
                  <a:close/>
                  <a:moveTo>
                    <a:pt x="34231" y="38529"/>
                  </a:moveTo>
                  <a:lnTo>
                    <a:pt x="34242" y="38565"/>
                  </a:lnTo>
                  <a:cubicBezTo>
                    <a:pt x="34242" y="38565"/>
                    <a:pt x="34242" y="38541"/>
                    <a:pt x="34231" y="38529"/>
                  </a:cubicBezTo>
                  <a:close/>
                  <a:moveTo>
                    <a:pt x="29940" y="38659"/>
                  </a:moveTo>
                  <a:lnTo>
                    <a:pt x="29940" y="38659"/>
                  </a:lnTo>
                  <a:cubicBezTo>
                    <a:pt x="29945" y="38679"/>
                    <a:pt x="29948" y="38699"/>
                    <a:pt x="29956" y="38708"/>
                  </a:cubicBezTo>
                  <a:cubicBezTo>
                    <a:pt x="29956" y="38698"/>
                    <a:pt x="29949" y="38675"/>
                    <a:pt x="29940" y="38659"/>
                  </a:cubicBezTo>
                  <a:close/>
                  <a:moveTo>
                    <a:pt x="27206" y="36076"/>
                  </a:moveTo>
                  <a:cubicBezTo>
                    <a:pt x="27242" y="36184"/>
                    <a:pt x="27301" y="36279"/>
                    <a:pt x="27349" y="36398"/>
                  </a:cubicBezTo>
                  <a:cubicBezTo>
                    <a:pt x="27396" y="36493"/>
                    <a:pt x="27444" y="36576"/>
                    <a:pt x="27480" y="36684"/>
                  </a:cubicBezTo>
                  <a:cubicBezTo>
                    <a:pt x="27527" y="36779"/>
                    <a:pt x="27587" y="36874"/>
                    <a:pt x="27634" y="36969"/>
                  </a:cubicBezTo>
                  <a:cubicBezTo>
                    <a:pt x="27682" y="37053"/>
                    <a:pt x="27742" y="37160"/>
                    <a:pt x="27777" y="37243"/>
                  </a:cubicBezTo>
                  <a:cubicBezTo>
                    <a:pt x="27777" y="37267"/>
                    <a:pt x="27801" y="37267"/>
                    <a:pt x="27801" y="37279"/>
                  </a:cubicBezTo>
                  <a:cubicBezTo>
                    <a:pt x="27813" y="37338"/>
                    <a:pt x="27813" y="37386"/>
                    <a:pt x="27825" y="37422"/>
                  </a:cubicBezTo>
                  <a:cubicBezTo>
                    <a:pt x="27837" y="37469"/>
                    <a:pt x="27837" y="37517"/>
                    <a:pt x="27861" y="37565"/>
                  </a:cubicBezTo>
                  <a:cubicBezTo>
                    <a:pt x="27825" y="37565"/>
                    <a:pt x="27813" y="37577"/>
                    <a:pt x="27813" y="37577"/>
                  </a:cubicBezTo>
                  <a:lnTo>
                    <a:pt x="27861" y="37577"/>
                  </a:lnTo>
                  <a:cubicBezTo>
                    <a:pt x="27873" y="37636"/>
                    <a:pt x="27873" y="37684"/>
                    <a:pt x="27885" y="37719"/>
                  </a:cubicBezTo>
                  <a:cubicBezTo>
                    <a:pt x="27896" y="37755"/>
                    <a:pt x="27896" y="37779"/>
                    <a:pt x="27885" y="37802"/>
                  </a:cubicBezTo>
                  <a:lnTo>
                    <a:pt x="27885" y="37802"/>
                  </a:lnTo>
                  <a:cubicBezTo>
                    <a:pt x="27896" y="37779"/>
                    <a:pt x="27896" y="37755"/>
                    <a:pt x="27896" y="37708"/>
                  </a:cubicBezTo>
                  <a:cubicBezTo>
                    <a:pt x="27896" y="37660"/>
                    <a:pt x="27885" y="37624"/>
                    <a:pt x="27885" y="37565"/>
                  </a:cubicBezTo>
                  <a:lnTo>
                    <a:pt x="27920" y="37565"/>
                  </a:lnTo>
                  <a:cubicBezTo>
                    <a:pt x="27919" y="37533"/>
                    <a:pt x="27915" y="37495"/>
                    <a:pt x="27896" y="37457"/>
                  </a:cubicBezTo>
                  <a:lnTo>
                    <a:pt x="27896" y="37434"/>
                  </a:lnTo>
                  <a:cubicBezTo>
                    <a:pt x="27932" y="37469"/>
                    <a:pt x="27944" y="37517"/>
                    <a:pt x="27980" y="37553"/>
                  </a:cubicBezTo>
                  <a:cubicBezTo>
                    <a:pt x="27980" y="37553"/>
                    <a:pt x="27992" y="37565"/>
                    <a:pt x="27992" y="37577"/>
                  </a:cubicBezTo>
                  <a:cubicBezTo>
                    <a:pt x="27990" y="37577"/>
                    <a:pt x="27988" y="37577"/>
                    <a:pt x="27986" y="37577"/>
                  </a:cubicBezTo>
                  <a:lnTo>
                    <a:pt x="27986" y="37577"/>
                  </a:lnTo>
                  <a:cubicBezTo>
                    <a:pt x="28021" y="37643"/>
                    <a:pt x="28065" y="37699"/>
                    <a:pt x="28099" y="37755"/>
                  </a:cubicBezTo>
                  <a:cubicBezTo>
                    <a:pt x="28123" y="37779"/>
                    <a:pt x="28135" y="37827"/>
                    <a:pt x="28170" y="37862"/>
                  </a:cubicBezTo>
                  <a:cubicBezTo>
                    <a:pt x="28135" y="37874"/>
                    <a:pt x="28111" y="37898"/>
                    <a:pt x="28099" y="37922"/>
                  </a:cubicBezTo>
                  <a:cubicBezTo>
                    <a:pt x="28039" y="37958"/>
                    <a:pt x="27992" y="37993"/>
                    <a:pt x="27956" y="38017"/>
                  </a:cubicBezTo>
                  <a:lnTo>
                    <a:pt x="28111" y="37946"/>
                  </a:lnTo>
                  <a:lnTo>
                    <a:pt x="28194" y="37898"/>
                  </a:lnTo>
                  <a:cubicBezTo>
                    <a:pt x="28218" y="37934"/>
                    <a:pt x="28230" y="37958"/>
                    <a:pt x="28254" y="37981"/>
                  </a:cubicBezTo>
                  <a:cubicBezTo>
                    <a:pt x="28277" y="37993"/>
                    <a:pt x="28289" y="38017"/>
                    <a:pt x="28301" y="38041"/>
                  </a:cubicBezTo>
                  <a:cubicBezTo>
                    <a:pt x="28325" y="38089"/>
                    <a:pt x="28301" y="38089"/>
                    <a:pt x="28301" y="38100"/>
                  </a:cubicBezTo>
                  <a:cubicBezTo>
                    <a:pt x="28277" y="38148"/>
                    <a:pt x="28230" y="38172"/>
                    <a:pt x="28206" y="38219"/>
                  </a:cubicBezTo>
                  <a:cubicBezTo>
                    <a:pt x="28170" y="38267"/>
                    <a:pt x="28123" y="38291"/>
                    <a:pt x="28087" y="38339"/>
                  </a:cubicBezTo>
                  <a:cubicBezTo>
                    <a:pt x="28039" y="38362"/>
                    <a:pt x="28004" y="38410"/>
                    <a:pt x="27968" y="38446"/>
                  </a:cubicBezTo>
                  <a:cubicBezTo>
                    <a:pt x="27920" y="38470"/>
                    <a:pt x="27885" y="38505"/>
                    <a:pt x="27849" y="38529"/>
                  </a:cubicBezTo>
                  <a:cubicBezTo>
                    <a:pt x="27813" y="38565"/>
                    <a:pt x="27765" y="38589"/>
                    <a:pt x="27742" y="38600"/>
                  </a:cubicBezTo>
                  <a:cubicBezTo>
                    <a:pt x="27706" y="38636"/>
                    <a:pt x="27682" y="38648"/>
                    <a:pt x="27646" y="38660"/>
                  </a:cubicBezTo>
                  <a:cubicBezTo>
                    <a:pt x="27623" y="38684"/>
                    <a:pt x="27599" y="38696"/>
                    <a:pt x="27575" y="38708"/>
                  </a:cubicBezTo>
                  <a:cubicBezTo>
                    <a:pt x="27563" y="38708"/>
                    <a:pt x="27563" y="38720"/>
                    <a:pt x="27551" y="38720"/>
                  </a:cubicBezTo>
                  <a:cubicBezTo>
                    <a:pt x="27527" y="38660"/>
                    <a:pt x="27527" y="38600"/>
                    <a:pt x="27515" y="38529"/>
                  </a:cubicBezTo>
                  <a:cubicBezTo>
                    <a:pt x="27468" y="38279"/>
                    <a:pt x="27408" y="37922"/>
                    <a:pt x="27349" y="37577"/>
                  </a:cubicBezTo>
                  <a:cubicBezTo>
                    <a:pt x="27349" y="37553"/>
                    <a:pt x="27337" y="37529"/>
                    <a:pt x="27337" y="37505"/>
                  </a:cubicBezTo>
                  <a:lnTo>
                    <a:pt x="27337" y="37410"/>
                  </a:lnTo>
                  <a:cubicBezTo>
                    <a:pt x="27337" y="37279"/>
                    <a:pt x="27325" y="37136"/>
                    <a:pt x="27301" y="36981"/>
                  </a:cubicBezTo>
                  <a:cubicBezTo>
                    <a:pt x="27277" y="36684"/>
                    <a:pt x="27206" y="36398"/>
                    <a:pt x="27146" y="36195"/>
                  </a:cubicBezTo>
                  <a:cubicBezTo>
                    <a:pt x="27146" y="36184"/>
                    <a:pt x="27123" y="36160"/>
                    <a:pt x="27123" y="36148"/>
                  </a:cubicBezTo>
                  <a:lnTo>
                    <a:pt x="27206" y="36076"/>
                  </a:lnTo>
                  <a:close/>
                  <a:moveTo>
                    <a:pt x="29897" y="38708"/>
                  </a:moveTo>
                  <a:lnTo>
                    <a:pt x="29897" y="38708"/>
                  </a:lnTo>
                  <a:cubicBezTo>
                    <a:pt x="29885" y="38731"/>
                    <a:pt x="29873" y="38755"/>
                    <a:pt x="29873" y="38767"/>
                  </a:cubicBezTo>
                  <a:cubicBezTo>
                    <a:pt x="29885" y="38755"/>
                    <a:pt x="29885" y="38731"/>
                    <a:pt x="29897" y="38708"/>
                  </a:cubicBezTo>
                  <a:close/>
                  <a:moveTo>
                    <a:pt x="37576" y="38208"/>
                  </a:moveTo>
                  <a:lnTo>
                    <a:pt x="37576" y="38208"/>
                  </a:lnTo>
                  <a:cubicBezTo>
                    <a:pt x="37600" y="38243"/>
                    <a:pt x="37624" y="38291"/>
                    <a:pt x="37648" y="38339"/>
                  </a:cubicBezTo>
                  <a:lnTo>
                    <a:pt x="37648" y="38362"/>
                  </a:lnTo>
                  <a:lnTo>
                    <a:pt x="37648" y="38481"/>
                  </a:lnTo>
                  <a:cubicBezTo>
                    <a:pt x="37648" y="38565"/>
                    <a:pt x="37648" y="38648"/>
                    <a:pt x="37671" y="38755"/>
                  </a:cubicBezTo>
                  <a:lnTo>
                    <a:pt x="37671" y="38767"/>
                  </a:lnTo>
                  <a:cubicBezTo>
                    <a:pt x="37636" y="38589"/>
                    <a:pt x="37612" y="38422"/>
                    <a:pt x="37588" y="38291"/>
                  </a:cubicBezTo>
                  <a:cubicBezTo>
                    <a:pt x="37588" y="38267"/>
                    <a:pt x="37576" y="38231"/>
                    <a:pt x="37576" y="38208"/>
                  </a:cubicBezTo>
                  <a:close/>
                  <a:moveTo>
                    <a:pt x="26813" y="36934"/>
                  </a:moveTo>
                  <a:lnTo>
                    <a:pt x="26813" y="36934"/>
                  </a:lnTo>
                  <a:cubicBezTo>
                    <a:pt x="26849" y="37029"/>
                    <a:pt x="26884" y="37112"/>
                    <a:pt x="26920" y="37207"/>
                  </a:cubicBezTo>
                  <a:cubicBezTo>
                    <a:pt x="26980" y="37350"/>
                    <a:pt x="27039" y="37517"/>
                    <a:pt x="27099" y="37684"/>
                  </a:cubicBezTo>
                  <a:cubicBezTo>
                    <a:pt x="27146" y="37862"/>
                    <a:pt x="27170" y="38041"/>
                    <a:pt x="27170" y="38184"/>
                  </a:cubicBezTo>
                  <a:cubicBezTo>
                    <a:pt x="27170" y="38350"/>
                    <a:pt x="27158" y="38505"/>
                    <a:pt x="27111" y="38624"/>
                  </a:cubicBezTo>
                  <a:cubicBezTo>
                    <a:pt x="27099" y="38684"/>
                    <a:pt x="27075" y="38743"/>
                    <a:pt x="27039" y="38779"/>
                  </a:cubicBezTo>
                  <a:lnTo>
                    <a:pt x="27039" y="38767"/>
                  </a:lnTo>
                  <a:cubicBezTo>
                    <a:pt x="27027" y="38708"/>
                    <a:pt x="27015" y="38648"/>
                    <a:pt x="26992" y="38577"/>
                  </a:cubicBezTo>
                  <a:cubicBezTo>
                    <a:pt x="26980" y="38505"/>
                    <a:pt x="26968" y="38422"/>
                    <a:pt x="26956" y="38339"/>
                  </a:cubicBezTo>
                  <a:lnTo>
                    <a:pt x="26908" y="38065"/>
                  </a:lnTo>
                  <a:cubicBezTo>
                    <a:pt x="26884" y="37981"/>
                    <a:pt x="26872" y="37886"/>
                    <a:pt x="26872" y="37791"/>
                  </a:cubicBezTo>
                  <a:cubicBezTo>
                    <a:pt x="26872" y="37743"/>
                    <a:pt x="26861" y="37696"/>
                    <a:pt x="26861" y="37636"/>
                  </a:cubicBezTo>
                  <a:cubicBezTo>
                    <a:pt x="26861" y="37588"/>
                    <a:pt x="26849" y="37529"/>
                    <a:pt x="26849" y="37493"/>
                  </a:cubicBezTo>
                  <a:cubicBezTo>
                    <a:pt x="26825" y="37386"/>
                    <a:pt x="26825" y="37291"/>
                    <a:pt x="26825" y="37196"/>
                  </a:cubicBezTo>
                  <a:cubicBezTo>
                    <a:pt x="26825" y="37100"/>
                    <a:pt x="26813" y="37017"/>
                    <a:pt x="26813" y="36934"/>
                  </a:cubicBezTo>
                  <a:close/>
                  <a:moveTo>
                    <a:pt x="30785" y="38712"/>
                  </a:moveTo>
                  <a:lnTo>
                    <a:pt x="30730" y="38767"/>
                  </a:lnTo>
                  <a:cubicBezTo>
                    <a:pt x="30730" y="38775"/>
                    <a:pt x="30725" y="38787"/>
                    <a:pt x="30722" y="38798"/>
                  </a:cubicBezTo>
                  <a:lnTo>
                    <a:pt x="30722" y="38798"/>
                  </a:lnTo>
                  <a:cubicBezTo>
                    <a:pt x="30739" y="38776"/>
                    <a:pt x="30756" y="38754"/>
                    <a:pt x="30778" y="38731"/>
                  </a:cubicBezTo>
                  <a:cubicBezTo>
                    <a:pt x="30780" y="38726"/>
                    <a:pt x="30782" y="38719"/>
                    <a:pt x="30785" y="38712"/>
                  </a:cubicBezTo>
                  <a:close/>
                  <a:moveTo>
                    <a:pt x="30700" y="38827"/>
                  </a:moveTo>
                  <a:lnTo>
                    <a:pt x="30700" y="38827"/>
                  </a:lnTo>
                  <a:cubicBezTo>
                    <a:pt x="30696" y="38827"/>
                    <a:pt x="30690" y="38827"/>
                    <a:pt x="30682" y="38827"/>
                  </a:cubicBezTo>
                  <a:lnTo>
                    <a:pt x="30700" y="38827"/>
                  </a:lnTo>
                  <a:cubicBezTo>
                    <a:pt x="30700" y="38827"/>
                    <a:pt x="30700" y="38827"/>
                    <a:pt x="30700" y="38827"/>
                  </a:cubicBezTo>
                  <a:close/>
                  <a:moveTo>
                    <a:pt x="37219" y="38005"/>
                  </a:moveTo>
                  <a:cubicBezTo>
                    <a:pt x="37231" y="38124"/>
                    <a:pt x="37255" y="38267"/>
                    <a:pt x="37267" y="38398"/>
                  </a:cubicBezTo>
                  <a:cubicBezTo>
                    <a:pt x="37279" y="38517"/>
                    <a:pt x="37290" y="38636"/>
                    <a:pt x="37290" y="38743"/>
                  </a:cubicBezTo>
                  <a:lnTo>
                    <a:pt x="37290" y="38832"/>
                  </a:lnTo>
                  <a:lnTo>
                    <a:pt x="37290" y="38832"/>
                  </a:lnTo>
                  <a:cubicBezTo>
                    <a:pt x="37274" y="38778"/>
                    <a:pt x="37258" y="38724"/>
                    <a:pt x="37243" y="38672"/>
                  </a:cubicBezTo>
                  <a:cubicBezTo>
                    <a:pt x="37242" y="38678"/>
                    <a:pt x="37241" y="38683"/>
                    <a:pt x="37241" y="38689"/>
                  </a:cubicBezTo>
                  <a:lnTo>
                    <a:pt x="37241" y="38689"/>
                  </a:lnTo>
                  <a:cubicBezTo>
                    <a:pt x="37230" y="38600"/>
                    <a:pt x="37228" y="38511"/>
                    <a:pt x="37219" y="38422"/>
                  </a:cubicBezTo>
                  <a:lnTo>
                    <a:pt x="37219" y="38029"/>
                  </a:lnTo>
                  <a:lnTo>
                    <a:pt x="37219" y="38005"/>
                  </a:lnTo>
                  <a:close/>
                  <a:moveTo>
                    <a:pt x="34917" y="38374"/>
                  </a:moveTo>
                  <a:cubicBezTo>
                    <a:pt x="34960" y="38426"/>
                    <a:pt x="35011" y="38479"/>
                    <a:pt x="35052" y="38541"/>
                  </a:cubicBezTo>
                  <a:cubicBezTo>
                    <a:pt x="35088" y="38589"/>
                    <a:pt x="35112" y="38624"/>
                    <a:pt x="35135" y="38648"/>
                  </a:cubicBezTo>
                  <a:lnTo>
                    <a:pt x="35135" y="38743"/>
                  </a:lnTo>
                  <a:lnTo>
                    <a:pt x="35135" y="38839"/>
                  </a:lnTo>
                  <a:lnTo>
                    <a:pt x="35088" y="38708"/>
                  </a:lnTo>
                  <a:cubicBezTo>
                    <a:pt x="35076" y="38660"/>
                    <a:pt x="35064" y="38624"/>
                    <a:pt x="35028" y="38589"/>
                  </a:cubicBezTo>
                  <a:cubicBezTo>
                    <a:pt x="35016" y="38541"/>
                    <a:pt x="34993" y="38517"/>
                    <a:pt x="34969" y="38470"/>
                  </a:cubicBezTo>
                  <a:cubicBezTo>
                    <a:pt x="34958" y="38448"/>
                    <a:pt x="34938" y="38408"/>
                    <a:pt x="34917" y="38374"/>
                  </a:cubicBezTo>
                  <a:close/>
                  <a:moveTo>
                    <a:pt x="35147" y="38446"/>
                  </a:moveTo>
                  <a:cubicBezTo>
                    <a:pt x="35171" y="38481"/>
                    <a:pt x="35195" y="38529"/>
                    <a:pt x="35207" y="38565"/>
                  </a:cubicBezTo>
                  <a:cubicBezTo>
                    <a:pt x="35243" y="38600"/>
                    <a:pt x="35254" y="38660"/>
                    <a:pt x="35266" y="38708"/>
                  </a:cubicBezTo>
                  <a:cubicBezTo>
                    <a:pt x="35290" y="38755"/>
                    <a:pt x="35314" y="38803"/>
                    <a:pt x="35326" y="38839"/>
                  </a:cubicBezTo>
                  <a:lnTo>
                    <a:pt x="35326" y="38862"/>
                  </a:lnTo>
                  <a:cubicBezTo>
                    <a:pt x="35278" y="38755"/>
                    <a:pt x="35207" y="38636"/>
                    <a:pt x="35147" y="38517"/>
                  </a:cubicBezTo>
                  <a:lnTo>
                    <a:pt x="35147" y="38446"/>
                  </a:lnTo>
                  <a:close/>
                  <a:moveTo>
                    <a:pt x="34193" y="38902"/>
                  </a:moveTo>
                  <a:lnTo>
                    <a:pt x="34193" y="38902"/>
                  </a:lnTo>
                  <a:cubicBezTo>
                    <a:pt x="34183" y="38935"/>
                    <a:pt x="34183" y="38946"/>
                    <a:pt x="34183" y="38946"/>
                  </a:cubicBezTo>
                  <a:cubicBezTo>
                    <a:pt x="34183" y="38946"/>
                    <a:pt x="34190" y="38923"/>
                    <a:pt x="34193" y="38902"/>
                  </a:cubicBezTo>
                  <a:close/>
                  <a:moveTo>
                    <a:pt x="26575" y="36862"/>
                  </a:moveTo>
                  <a:cubicBezTo>
                    <a:pt x="26575" y="36922"/>
                    <a:pt x="26599" y="36969"/>
                    <a:pt x="26599" y="37029"/>
                  </a:cubicBezTo>
                  <a:cubicBezTo>
                    <a:pt x="26611" y="37112"/>
                    <a:pt x="26622" y="37219"/>
                    <a:pt x="26634" y="37303"/>
                  </a:cubicBezTo>
                  <a:cubicBezTo>
                    <a:pt x="26658" y="37410"/>
                    <a:pt x="26670" y="37505"/>
                    <a:pt x="26682" y="37600"/>
                  </a:cubicBezTo>
                  <a:cubicBezTo>
                    <a:pt x="26694" y="37648"/>
                    <a:pt x="26694" y="37708"/>
                    <a:pt x="26718" y="37755"/>
                  </a:cubicBezTo>
                  <a:cubicBezTo>
                    <a:pt x="26730" y="37803"/>
                    <a:pt x="26730" y="37862"/>
                    <a:pt x="26742" y="37898"/>
                  </a:cubicBezTo>
                  <a:cubicBezTo>
                    <a:pt x="26753" y="37993"/>
                    <a:pt x="26789" y="38100"/>
                    <a:pt x="26801" y="38184"/>
                  </a:cubicBezTo>
                  <a:cubicBezTo>
                    <a:pt x="26813" y="38279"/>
                    <a:pt x="26849" y="38362"/>
                    <a:pt x="26861" y="38458"/>
                  </a:cubicBezTo>
                  <a:cubicBezTo>
                    <a:pt x="26872" y="38541"/>
                    <a:pt x="26908" y="38612"/>
                    <a:pt x="26920" y="38696"/>
                  </a:cubicBezTo>
                  <a:cubicBezTo>
                    <a:pt x="26932" y="38767"/>
                    <a:pt x="26968" y="38827"/>
                    <a:pt x="26980" y="38886"/>
                  </a:cubicBezTo>
                  <a:cubicBezTo>
                    <a:pt x="26980" y="38898"/>
                    <a:pt x="26992" y="38910"/>
                    <a:pt x="26992" y="38934"/>
                  </a:cubicBezTo>
                  <a:cubicBezTo>
                    <a:pt x="26980" y="38958"/>
                    <a:pt x="26968" y="38993"/>
                    <a:pt x="26932" y="39017"/>
                  </a:cubicBezTo>
                  <a:cubicBezTo>
                    <a:pt x="26913" y="39046"/>
                    <a:pt x="26894" y="39067"/>
                    <a:pt x="26881" y="39080"/>
                  </a:cubicBezTo>
                  <a:lnTo>
                    <a:pt x="26881" y="39080"/>
                  </a:lnTo>
                  <a:cubicBezTo>
                    <a:pt x="26857" y="39009"/>
                    <a:pt x="26824" y="38909"/>
                    <a:pt x="26789" y="38791"/>
                  </a:cubicBezTo>
                  <a:cubicBezTo>
                    <a:pt x="26742" y="38672"/>
                    <a:pt x="26694" y="38529"/>
                    <a:pt x="26658" y="38374"/>
                  </a:cubicBezTo>
                  <a:cubicBezTo>
                    <a:pt x="26634" y="38303"/>
                    <a:pt x="26611" y="38219"/>
                    <a:pt x="26599" y="38136"/>
                  </a:cubicBezTo>
                  <a:cubicBezTo>
                    <a:pt x="26599" y="38124"/>
                    <a:pt x="26599" y="38112"/>
                    <a:pt x="26575" y="38112"/>
                  </a:cubicBezTo>
                  <a:lnTo>
                    <a:pt x="26575" y="38053"/>
                  </a:lnTo>
                  <a:cubicBezTo>
                    <a:pt x="26551" y="37708"/>
                    <a:pt x="26539" y="37362"/>
                    <a:pt x="26515" y="37112"/>
                  </a:cubicBezTo>
                  <a:cubicBezTo>
                    <a:pt x="26515" y="37053"/>
                    <a:pt x="26515" y="36993"/>
                    <a:pt x="26503" y="36946"/>
                  </a:cubicBezTo>
                  <a:cubicBezTo>
                    <a:pt x="26539" y="36922"/>
                    <a:pt x="26551" y="36886"/>
                    <a:pt x="26575" y="36862"/>
                  </a:cubicBezTo>
                  <a:close/>
                  <a:moveTo>
                    <a:pt x="34612" y="38886"/>
                  </a:moveTo>
                  <a:cubicBezTo>
                    <a:pt x="34612" y="38898"/>
                    <a:pt x="34635" y="38910"/>
                    <a:pt x="34635" y="38946"/>
                  </a:cubicBezTo>
                  <a:lnTo>
                    <a:pt x="34635" y="38958"/>
                  </a:lnTo>
                  <a:cubicBezTo>
                    <a:pt x="34659" y="38993"/>
                    <a:pt x="34647" y="38993"/>
                    <a:pt x="34647" y="38993"/>
                  </a:cubicBezTo>
                  <a:lnTo>
                    <a:pt x="34647" y="39005"/>
                  </a:lnTo>
                  <a:cubicBezTo>
                    <a:pt x="34647" y="39017"/>
                    <a:pt x="34647" y="39017"/>
                    <a:pt x="34635" y="39041"/>
                  </a:cubicBezTo>
                  <a:cubicBezTo>
                    <a:pt x="34635" y="39053"/>
                    <a:pt x="34635" y="39053"/>
                    <a:pt x="34612" y="39065"/>
                  </a:cubicBezTo>
                  <a:cubicBezTo>
                    <a:pt x="34612" y="39077"/>
                    <a:pt x="34612" y="39101"/>
                    <a:pt x="34600" y="39101"/>
                  </a:cubicBezTo>
                  <a:lnTo>
                    <a:pt x="34600" y="38934"/>
                  </a:lnTo>
                  <a:cubicBezTo>
                    <a:pt x="34612" y="38910"/>
                    <a:pt x="34612" y="38898"/>
                    <a:pt x="34612" y="38886"/>
                  </a:cubicBezTo>
                  <a:close/>
                  <a:moveTo>
                    <a:pt x="31814" y="38981"/>
                  </a:moveTo>
                  <a:lnTo>
                    <a:pt x="31814" y="38993"/>
                  </a:lnTo>
                  <a:cubicBezTo>
                    <a:pt x="31754" y="39017"/>
                    <a:pt x="31683" y="39065"/>
                    <a:pt x="31611" y="39112"/>
                  </a:cubicBezTo>
                  <a:cubicBezTo>
                    <a:pt x="31671" y="39065"/>
                    <a:pt x="31730" y="39017"/>
                    <a:pt x="31790" y="38993"/>
                  </a:cubicBezTo>
                  <a:cubicBezTo>
                    <a:pt x="31802" y="38981"/>
                    <a:pt x="31802" y="38981"/>
                    <a:pt x="31814" y="38981"/>
                  </a:cubicBezTo>
                  <a:close/>
                  <a:moveTo>
                    <a:pt x="34504" y="38100"/>
                  </a:moveTo>
                  <a:lnTo>
                    <a:pt x="34528" y="38148"/>
                  </a:lnTo>
                  <a:cubicBezTo>
                    <a:pt x="34516" y="38172"/>
                    <a:pt x="34516" y="38208"/>
                    <a:pt x="34492" y="38231"/>
                  </a:cubicBezTo>
                  <a:cubicBezTo>
                    <a:pt x="34481" y="38267"/>
                    <a:pt x="34481" y="38291"/>
                    <a:pt x="34481" y="38327"/>
                  </a:cubicBezTo>
                  <a:cubicBezTo>
                    <a:pt x="34481" y="38350"/>
                    <a:pt x="34469" y="38386"/>
                    <a:pt x="34469" y="38410"/>
                  </a:cubicBezTo>
                  <a:cubicBezTo>
                    <a:pt x="34469" y="38470"/>
                    <a:pt x="34445" y="38529"/>
                    <a:pt x="34445" y="38589"/>
                  </a:cubicBezTo>
                  <a:lnTo>
                    <a:pt x="34445" y="38684"/>
                  </a:lnTo>
                  <a:lnTo>
                    <a:pt x="34445" y="38767"/>
                  </a:lnTo>
                  <a:cubicBezTo>
                    <a:pt x="34445" y="38827"/>
                    <a:pt x="34469" y="38898"/>
                    <a:pt x="34469" y="38958"/>
                  </a:cubicBezTo>
                  <a:cubicBezTo>
                    <a:pt x="34445" y="38993"/>
                    <a:pt x="34445" y="39041"/>
                    <a:pt x="34433" y="39065"/>
                  </a:cubicBezTo>
                  <a:cubicBezTo>
                    <a:pt x="34421" y="39112"/>
                    <a:pt x="34421" y="39136"/>
                    <a:pt x="34409" y="39184"/>
                  </a:cubicBezTo>
                  <a:lnTo>
                    <a:pt x="34409" y="38898"/>
                  </a:lnTo>
                  <a:cubicBezTo>
                    <a:pt x="34409" y="38827"/>
                    <a:pt x="34409" y="38743"/>
                    <a:pt x="34397" y="38648"/>
                  </a:cubicBezTo>
                  <a:cubicBezTo>
                    <a:pt x="34397" y="38565"/>
                    <a:pt x="34373" y="38481"/>
                    <a:pt x="34373" y="38398"/>
                  </a:cubicBezTo>
                  <a:lnTo>
                    <a:pt x="34373" y="38350"/>
                  </a:lnTo>
                  <a:cubicBezTo>
                    <a:pt x="34421" y="38267"/>
                    <a:pt x="34469" y="38172"/>
                    <a:pt x="34504" y="38100"/>
                  </a:cubicBezTo>
                  <a:close/>
                  <a:moveTo>
                    <a:pt x="27065" y="39150"/>
                  </a:moveTo>
                  <a:cubicBezTo>
                    <a:pt x="27076" y="39191"/>
                    <a:pt x="27087" y="39208"/>
                    <a:pt x="27087" y="39208"/>
                  </a:cubicBezTo>
                  <a:cubicBezTo>
                    <a:pt x="27087" y="39208"/>
                    <a:pt x="27077" y="39184"/>
                    <a:pt x="27065" y="39150"/>
                  </a:cubicBezTo>
                  <a:close/>
                  <a:moveTo>
                    <a:pt x="34814" y="38505"/>
                  </a:moveTo>
                  <a:cubicBezTo>
                    <a:pt x="34826" y="38517"/>
                    <a:pt x="34838" y="38541"/>
                    <a:pt x="34850" y="38565"/>
                  </a:cubicBezTo>
                  <a:cubicBezTo>
                    <a:pt x="34885" y="38589"/>
                    <a:pt x="34897" y="38612"/>
                    <a:pt x="34933" y="38660"/>
                  </a:cubicBezTo>
                  <a:cubicBezTo>
                    <a:pt x="34945" y="38696"/>
                    <a:pt x="34969" y="38731"/>
                    <a:pt x="35004" y="38767"/>
                  </a:cubicBezTo>
                  <a:cubicBezTo>
                    <a:pt x="35028" y="38815"/>
                    <a:pt x="35052" y="38839"/>
                    <a:pt x="35064" y="38886"/>
                  </a:cubicBezTo>
                  <a:cubicBezTo>
                    <a:pt x="35076" y="38934"/>
                    <a:pt x="35112" y="38958"/>
                    <a:pt x="35124" y="39005"/>
                  </a:cubicBezTo>
                  <a:cubicBezTo>
                    <a:pt x="35135" y="39053"/>
                    <a:pt x="35147" y="39077"/>
                    <a:pt x="35171" y="39124"/>
                  </a:cubicBezTo>
                  <a:cubicBezTo>
                    <a:pt x="35183" y="39172"/>
                    <a:pt x="35195" y="39196"/>
                    <a:pt x="35207" y="39243"/>
                  </a:cubicBezTo>
                  <a:cubicBezTo>
                    <a:pt x="35207" y="39255"/>
                    <a:pt x="35231" y="39291"/>
                    <a:pt x="35231" y="39303"/>
                  </a:cubicBezTo>
                  <a:cubicBezTo>
                    <a:pt x="35183" y="39243"/>
                    <a:pt x="35147" y="39184"/>
                    <a:pt x="35112" y="39112"/>
                  </a:cubicBezTo>
                  <a:cubicBezTo>
                    <a:pt x="35016" y="38958"/>
                    <a:pt x="34945" y="38827"/>
                    <a:pt x="34885" y="38708"/>
                  </a:cubicBezTo>
                  <a:cubicBezTo>
                    <a:pt x="34850" y="38648"/>
                    <a:pt x="34838" y="38600"/>
                    <a:pt x="34826" y="38577"/>
                  </a:cubicBezTo>
                  <a:cubicBezTo>
                    <a:pt x="34826" y="38565"/>
                    <a:pt x="34814" y="38541"/>
                    <a:pt x="34814" y="38529"/>
                  </a:cubicBezTo>
                  <a:lnTo>
                    <a:pt x="34814" y="38505"/>
                  </a:lnTo>
                  <a:close/>
                  <a:moveTo>
                    <a:pt x="29468" y="39267"/>
                  </a:moveTo>
                  <a:cubicBezTo>
                    <a:pt x="29492" y="39303"/>
                    <a:pt x="29504" y="39327"/>
                    <a:pt x="29528" y="39362"/>
                  </a:cubicBezTo>
                  <a:cubicBezTo>
                    <a:pt x="29516" y="39327"/>
                    <a:pt x="29492" y="39303"/>
                    <a:pt x="29468" y="39267"/>
                  </a:cubicBezTo>
                  <a:close/>
                  <a:moveTo>
                    <a:pt x="29528" y="39362"/>
                  </a:moveTo>
                  <a:lnTo>
                    <a:pt x="29528" y="39362"/>
                  </a:lnTo>
                  <a:cubicBezTo>
                    <a:pt x="29539" y="39386"/>
                    <a:pt x="29551" y="39410"/>
                    <a:pt x="29563" y="39422"/>
                  </a:cubicBezTo>
                  <a:cubicBezTo>
                    <a:pt x="29551" y="39410"/>
                    <a:pt x="29551" y="39386"/>
                    <a:pt x="29528" y="39362"/>
                  </a:cubicBezTo>
                  <a:close/>
                  <a:moveTo>
                    <a:pt x="34397" y="39422"/>
                  </a:moveTo>
                  <a:lnTo>
                    <a:pt x="34397" y="39474"/>
                  </a:lnTo>
                  <a:lnTo>
                    <a:pt x="34397" y="39474"/>
                  </a:lnTo>
                  <a:cubicBezTo>
                    <a:pt x="34392" y="39466"/>
                    <a:pt x="34387" y="39458"/>
                    <a:pt x="34382" y="39451"/>
                  </a:cubicBezTo>
                  <a:lnTo>
                    <a:pt x="34382" y="39451"/>
                  </a:lnTo>
                  <a:cubicBezTo>
                    <a:pt x="34378" y="39457"/>
                    <a:pt x="34374" y="39464"/>
                    <a:pt x="34373" y="39469"/>
                  </a:cubicBezTo>
                  <a:lnTo>
                    <a:pt x="34373" y="39469"/>
                  </a:lnTo>
                  <a:cubicBezTo>
                    <a:pt x="34374" y="39459"/>
                    <a:pt x="34374" y="39450"/>
                    <a:pt x="34375" y="39440"/>
                  </a:cubicBezTo>
                  <a:lnTo>
                    <a:pt x="34375" y="39440"/>
                  </a:lnTo>
                  <a:cubicBezTo>
                    <a:pt x="34378" y="39444"/>
                    <a:pt x="34380" y="39447"/>
                    <a:pt x="34382" y="39451"/>
                  </a:cubicBezTo>
                  <a:lnTo>
                    <a:pt x="34382" y="39451"/>
                  </a:lnTo>
                  <a:cubicBezTo>
                    <a:pt x="34389" y="39440"/>
                    <a:pt x="34397" y="39429"/>
                    <a:pt x="34397" y="39422"/>
                  </a:cubicBezTo>
                  <a:close/>
                  <a:moveTo>
                    <a:pt x="34885" y="39422"/>
                  </a:moveTo>
                  <a:cubicBezTo>
                    <a:pt x="34885" y="39434"/>
                    <a:pt x="34897" y="39434"/>
                    <a:pt x="34897" y="39458"/>
                  </a:cubicBezTo>
                  <a:cubicBezTo>
                    <a:pt x="34897" y="39482"/>
                    <a:pt x="34897" y="39517"/>
                    <a:pt x="34885" y="39553"/>
                  </a:cubicBezTo>
                  <a:lnTo>
                    <a:pt x="34885" y="39458"/>
                  </a:lnTo>
                  <a:lnTo>
                    <a:pt x="34885" y="39422"/>
                  </a:lnTo>
                  <a:close/>
                  <a:moveTo>
                    <a:pt x="31790" y="38339"/>
                  </a:moveTo>
                  <a:lnTo>
                    <a:pt x="31790" y="38362"/>
                  </a:lnTo>
                  <a:cubicBezTo>
                    <a:pt x="31766" y="38362"/>
                    <a:pt x="31766" y="38386"/>
                    <a:pt x="31754" y="38386"/>
                  </a:cubicBezTo>
                  <a:cubicBezTo>
                    <a:pt x="31718" y="38410"/>
                    <a:pt x="31671" y="38434"/>
                    <a:pt x="31611" y="38470"/>
                  </a:cubicBezTo>
                  <a:cubicBezTo>
                    <a:pt x="31504" y="38529"/>
                    <a:pt x="31421" y="38600"/>
                    <a:pt x="31314" y="38660"/>
                  </a:cubicBezTo>
                  <a:cubicBezTo>
                    <a:pt x="31206" y="38743"/>
                    <a:pt x="31123" y="38815"/>
                    <a:pt x="31028" y="38886"/>
                  </a:cubicBezTo>
                  <a:cubicBezTo>
                    <a:pt x="30980" y="38934"/>
                    <a:pt x="30944" y="38958"/>
                    <a:pt x="30909" y="38993"/>
                  </a:cubicBezTo>
                  <a:cubicBezTo>
                    <a:pt x="30861" y="39017"/>
                    <a:pt x="30837" y="39065"/>
                    <a:pt x="30802" y="39101"/>
                  </a:cubicBezTo>
                  <a:cubicBezTo>
                    <a:pt x="30766" y="39136"/>
                    <a:pt x="30706" y="39196"/>
                    <a:pt x="30682" y="39243"/>
                  </a:cubicBezTo>
                  <a:cubicBezTo>
                    <a:pt x="30730" y="39220"/>
                    <a:pt x="30778" y="39160"/>
                    <a:pt x="30849" y="39112"/>
                  </a:cubicBezTo>
                  <a:cubicBezTo>
                    <a:pt x="30885" y="39077"/>
                    <a:pt x="30921" y="39053"/>
                    <a:pt x="30968" y="39017"/>
                  </a:cubicBezTo>
                  <a:lnTo>
                    <a:pt x="31099" y="38934"/>
                  </a:lnTo>
                  <a:cubicBezTo>
                    <a:pt x="31194" y="38874"/>
                    <a:pt x="31302" y="38815"/>
                    <a:pt x="31397" y="38755"/>
                  </a:cubicBezTo>
                  <a:cubicBezTo>
                    <a:pt x="31433" y="38731"/>
                    <a:pt x="31444" y="38720"/>
                    <a:pt x="31480" y="38720"/>
                  </a:cubicBezTo>
                  <a:cubicBezTo>
                    <a:pt x="31433" y="38743"/>
                    <a:pt x="31385" y="38767"/>
                    <a:pt x="31361" y="38803"/>
                  </a:cubicBezTo>
                  <a:cubicBezTo>
                    <a:pt x="31314" y="38827"/>
                    <a:pt x="31254" y="38862"/>
                    <a:pt x="31206" y="38898"/>
                  </a:cubicBezTo>
                  <a:cubicBezTo>
                    <a:pt x="31147" y="38934"/>
                    <a:pt x="31099" y="38981"/>
                    <a:pt x="31063" y="39005"/>
                  </a:cubicBezTo>
                  <a:cubicBezTo>
                    <a:pt x="31016" y="39053"/>
                    <a:pt x="30956" y="39077"/>
                    <a:pt x="30909" y="39124"/>
                  </a:cubicBezTo>
                  <a:cubicBezTo>
                    <a:pt x="30861" y="39172"/>
                    <a:pt x="30825" y="39196"/>
                    <a:pt x="30778" y="39243"/>
                  </a:cubicBezTo>
                  <a:cubicBezTo>
                    <a:pt x="30730" y="39291"/>
                    <a:pt x="30682" y="39315"/>
                    <a:pt x="30659" y="39362"/>
                  </a:cubicBezTo>
                  <a:lnTo>
                    <a:pt x="30552" y="39470"/>
                  </a:lnTo>
                  <a:cubicBezTo>
                    <a:pt x="30532" y="39489"/>
                    <a:pt x="30506" y="39523"/>
                    <a:pt x="30484" y="39554"/>
                  </a:cubicBezTo>
                  <a:lnTo>
                    <a:pt x="30484" y="39554"/>
                  </a:lnTo>
                  <a:cubicBezTo>
                    <a:pt x="30486" y="39546"/>
                    <a:pt x="30489" y="39538"/>
                    <a:pt x="30492" y="39529"/>
                  </a:cubicBezTo>
                  <a:lnTo>
                    <a:pt x="30587" y="39255"/>
                  </a:lnTo>
                  <a:cubicBezTo>
                    <a:pt x="30599" y="39208"/>
                    <a:pt x="30611" y="39184"/>
                    <a:pt x="30623" y="39136"/>
                  </a:cubicBezTo>
                  <a:lnTo>
                    <a:pt x="30623" y="39136"/>
                  </a:lnTo>
                  <a:cubicBezTo>
                    <a:pt x="30611" y="39148"/>
                    <a:pt x="30611" y="39148"/>
                    <a:pt x="30599" y="39148"/>
                  </a:cubicBezTo>
                  <a:cubicBezTo>
                    <a:pt x="30596" y="39148"/>
                    <a:pt x="30590" y="39150"/>
                    <a:pt x="30584" y="39153"/>
                  </a:cubicBezTo>
                  <a:lnTo>
                    <a:pt x="30584" y="39153"/>
                  </a:lnTo>
                  <a:cubicBezTo>
                    <a:pt x="30589" y="39143"/>
                    <a:pt x="30594" y="39134"/>
                    <a:pt x="30599" y="39124"/>
                  </a:cubicBezTo>
                  <a:cubicBezTo>
                    <a:pt x="30611" y="39077"/>
                    <a:pt x="30647" y="39017"/>
                    <a:pt x="30659" y="38981"/>
                  </a:cubicBezTo>
                  <a:cubicBezTo>
                    <a:pt x="30682" y="38958"/>
                    <a:pt x="30718" y="38946"/>
                    <a:pt x="30754" y="38934"/>
                  </a:cubicBezTo>
                  <a:cubicBezTo>
                    <a:pt x="30813" y="38898"/>
                    <a:pt x="30897" y="38874"/>
                    <a:pt x="30956" y="38839"/>
                  </a:cubicBezTo>
                  <a:cubicBezTo>
                    <a:pt x="31016" y="38815"/>
                    <a:pt x="31087" y="38767"/>
                    <a:pt x="31147" y="38731"/>
                  </a:cubicBezTo>
                  <a:cubicBezTo>
                    <a:pt x="31278" y="38660"/>
                    <a:pt x="31397" y="38589"/>
                    <a:pt x="31516" y="38517"/>
                  </a:cubicBezTo>
                  <a:cubicBezTo>
                    <a:pt x="31623" y="38458"/>
                    <a:pt x="31718" y="38398"/>
                    <a:pt x="31790" y="38339"/>
                  </a:cubicBezTo>
                  <a:close/>
                  <a:moveTo>
                    <a:pt x="32639" y="38752"/>
                  </a:moveTo>
                  <a:cubicBezTo>
                    <a:pt x="32640" y="38754"/>
                    <a:pt x="32643" y="38755"/>
                    <a:pt x="32647" y="38755"/>
                  </a:cubicBezTo>
                  <a:cubicBezTo>
                    <a:pt x="32707" y="38862"/>
                    <a:pt x="32790" y="38981"/>
                    <a:pt x="32849" y="39101"/>
                  </a:cubicBezTo>
                  <a:cubicBezTo>
                    <a:pt x="32909" y="39196"/>
                    <a:pt x="32945" y="39315"/>
                    <a:pt x="32992" y="39422"/>
                  </a:cubicBezTo>
                  <a:cubicBezTo>
                    <a:pt x="33015" y="39467"/>
                    <a:pt x="33028" y="39521"/>
                    <a:pt x="33040" y="39573"/>
                  </a:cubicBezTo>
                  <a:lnTo>
                    <a:pt x="33040" y="39573"/>
                  </a:lnTo>
                  <a:cubicBezTo>
                    <a:pt x="33000" y="39515"/>
                    <a:pt x="32976" y="39441"/>
                    <a:pt x="32933" y="39386"/>
                  </a:cubicBezTo>
                  <a:lnTo>
                    <a:pt x="32933" y="39386"/>
                  </a:lnTo>
                  <a:cubicBezTo>
                    <a:pt x="32942" y="39425"/>
                    <a:pt x="32953" y="39464"/>
                    <a:pt x="32963" y="39504"/>
                  </a:cubicBezTo>
                  <a:lnTo>
                    <a:pt x="32963" y="39504"/>
                  </a:lnTo>
                  <a:cubicBezTo>
                    <a:pt x="32949" y="39478"/>
                    <a:pt x="32935" y="39450"/>
                    <a:pt x="32921" y="39422"/>
                  </a:cubicBezTo>
                  <a:lnTo>
                    <a:pt x="32790" y="39112"/>
                  </a:lnTo>
                  <a:cubicBezTo>
                    <a:pt x="32743" y="38996"/>
                    <a:pt x="32686" y="38869"/>
                    <a:pt x="32639" y="38752"/>
                  </a:cubicBezTo>
                  <a:close/>
                  <a:moveTo>
                    <a:pt x="32433" y="39077"/>
                  </a:moveTo>
                  <a:cubicBezTo>
                    <a:pt x="32445" y="39112"/>
                    <a:pt x="32445" y="39124"/>
                    <a:pt x="32457" y="39160"/>
                  </a:cubicBezTo>
                  <a:cubicBezTo>
                    <a:pt x="32516" y="39291"/>
                    <a:pt x="32564" y="39434"/>
                    <a:pt x="32623" y="39589"/>
                  </a:cubicBezTo>
                  <a:cubicBezTo>
                    <a:pt x="32576" y="39493"/>
                    <a:pt x="32528" y="39422"/>
                    <a:pt x="32504" y="39351"/>
                  </a:cubicBezTo>
                  <a:cubicBezTo>
                    <a:pt x="32492" y="39315"/>
                    <a:pt x="32468" y="39291"/>
                    <a:pt x="32445" y="39243"/>
                  </a:cubicBezTo>
                  <a:cubicBezTo>
                    <a:pt x="32445" y="39232"/>
                    <a:pt x="32433" y="39232"/>
                    <a:pt x="32433" y="39232"/>
                  </a:cubicBezTo>
                  <a:lnTo>
                    <a:pt x="32433" y="39077"/>
                  </a:lnTo>
                  <a:close/>
                  <a:moveTo>
                    <a:pt x="35052" y="39553"/>
                  </a:moveTo>
                  <a:cubicBezTo>
                    <a:pt x="35064" y="39589"/>
                    <a:pt x="35076" y="39613"/>
                    <a:pt x="35088" y="39636"/>
                  </a:cubicBezTo>
                  <a:cubicBezTo>
                    <a:pt x="35076" y="39613"/>
                    <a:pt x="35064" y="39589"/>
                    <a:pt x="35052" y="39577"/>
                  </a:cubicBezTo>
                  <a:lnTo>
                    <a:pt x="35052" y="39553"/>
                  </a:lnTo>
                  <a:close/>
                  <a:moveTo>
                    <a:pt x="35012" y="39655"/>
                  </a:moveTo>
                  <a:cubicBezTo>
                    <a:pt x="35015" y="39655"/>
                    <a:pt x="35012" y="39660"/>
                    <a:pt x="35004" y="39660"/>
                  </a:cubicBezTo>
                  <a:cubicBezTo>
                    <a:pt x="35008" y="39656"/>
                    <a:pt x="35011" y="39655"/>
                    <a:pt x="35012" y="39655"/>
                  </a:cubicBezTo>
                  <a:close/>
                  <a:moveTo>
                    <a:pt x="26295" y="39770"/>
                  </a:moveTo>
                  <a:cubicBezTo>
                    <a:pt x="26299" y="39779"/>
                    <a:pt x="26304" y="39787"/>
                    <a:pt x="26313" y="39791"/>
                  </a:cubicBezTo>
                  <a:cubicBezTo>
                    <a:pt x="26306" y="39784"/>
                    <a:pt x="26300" y="39777"/>
                    <a:pt x="26295" y="39770"/>
                  </a:cubicBezTo>
                  <a:close/>
                  <a:moveTo>
                    <a:pt x="31861" y="39232"/>
                  </a:moveTo>
                  <a:cubicBezTo>
                    <a:pt x="31861" y="39255"/>
                    <a:pt x="31873" y="39279"/>
                    <a:pt x="31873" y="39303"/>
                  </a:cubicBezTo>
                  <a:cubicBezTo>
                    <a:pt x="31866" y="39299"/>
                    <a:pt x="31858" y="39298"/>
                    <a:pt x="31850" y="39298"/>
                  </a:cubicBezTo>
                  <a:cubicBezTo>
                    <a:pt x="31829" y="39298"/>
                    <a:pt x="31807" y="39306"/>
                    <a:pt x="31790" y="39315"/>
                  </a:cubicBezTo>
                  <a:cubicBezTo>
                    <a:pt x="31564" y="39398"/>
                    <a:pt x="31302" y="39541"/>
                    <a:pt x="31040" y="39708"/>
                  </a:cubicBezTo>
                  <a:cubicBezTo>
                    <a:pt x="30980" y="39755"/>
                    <a:pt x="30921" y="39791"/>
                    <a:pt x="30861" y="39827"/>
                  </a:cubicBezTo>
                  <a:lnTo>
                    <a:pt x="30897" y="39791"/>
                  </a:lnTo>
                  <a:cubicBezTo>
                    <a:pt x="30944" y="39755"/>
                    <a:pt x="31004" y="39708"/>
                    <a:pt x="31063" y="39660"/>
                  </a:cubicBezTo>
                  <a:cubicBezTo>
                    <a:pt x="31123" y="39613"/>
                    <a:pt x="31183" y="39577"/>
                    <a:pt x="31242" y="39541"/>
                  </a:cubicBezTo>
                  <a:cubicBezTo>
                    <a:pt x="31444" y="39410"/>
                    <a:pt x="31671" y="39303"/>
                    <a:pt x="31861" y="39232"/>
                  </a:cubicBezTo>
                  <a:close/>
                  <a:moveTo>
                    <a:pt x="30087" y="39732"/>
                  </a:moveTo>
                  <a:lnTo>
                    <a:pt x="30004" y="39863"/>
                  </a:lnTo>
                  <a:cubicBezTo>
                    <a:pt x="30028" y="39839"/>
                    <a:pt x="30063" y="39791"/>
                    <a:pt x="30087" y="39732"/>
                  </a:cubicBezTo>
                  <a:close/>
                  <a:moveTo>
                    <a:pt x="38302" y="39895"/>
                  </a:moveTo>
                  <a:lnTo>
                    <a:pt x="38302" y="39895"/>
                  </a:lnTo>
                  <a:cubicBezTo>
                    <a:pt x="38302" y="39896"/>
                    <a:pt x="38302" y="39897"/>
                    <a:pt x="38302" y="39898"/>
                  </a:cubicBezTo>
                  <a:cubicBezTo>
                    <a:pt x="38302" y="39898"/>
                    <a:pt x="38302" y="39897"/>
                    <a:pt x="38302" y="39895"/>
                  </a:cubicBezTo>
                  <a:close/>
                  <a:moveTo>
                    <a:pt x="34600" y="39743"/>
                  </a:moveTo>
                  <a:lnTo>
                    <a:pt x="34600" y="39767"/>
                  </a:lnTo>
                  <a:cubicBezTo>
                    <a:pt x="34671" y="39863"/>
                    <a:pt x="34719" y="39922"/>
                    <a:pt x="34719" y="39922"/>
                  </a:cubicBezTo>
                  <a:cubicBezTo>
                    <a:pt x="34719" y="39922"/>
                    <a:pt x="34671" y="39863"/>
                    <a:pt x="34612" y="39767"/>
                  </a:cubicBezTo>
                  <a:lnTo>
                    <a:pt x="34600" y="39743"/>
                  </a:lnTo>
                  <a:close/>
                  <a:moveTo>
                    <a:pt x="30659" y="39958"/>
                  </a:moveTo>
                  <a:cubicBezTo>
                    <a:pt x="30647" y="39994"/>
                    <a:pt x="30623" y="40005"/>
                    <a:pt x="30611" y="40017"/>
                  </a:cubicBezTo>
                  <a:lnTo>
                    <a:pt x="30647" y="39994"/>
                  </a:lnTo>
                  <a:cubicBezTo>
                    <a:pt x="30659" y="39970"/>
                    <a:pt x="30659" y="39970"/>
                    <a:pt x="30659" y="39958"/>
                  </a:cubicBezTo>
                  <a:close/>
                  <a:moveTo>
                    <a:pt x="29373" y="40124"/>
                  </a:moveTo>
                  <a:lnTo>
                    <a:pt x="29373" y="40124"/>
                  </a:lnTo>
                  <a:cubicBezTo>
                    <a:pt x="29385" y="40184"/>
                    <a:pt x="29409" y="40208"/>
                    <a:pt x="29409" y="40208"/>
                  </a:cubicBezTo>
                  <a:cubicBezTo>
                    <a:pt x="29409" y="40208"/>
                    <a:pt x="29409" y="40184"/>
                    <a:pt x="29373" y="40124"/>
                  </a:cubicBezTo>
                  <a:close/>
                  <a:moveTo>
                    <a:pt x="38755" y="39529"/>
                  </a:moveTo>
                  <a:cubicBezTo>
                    <a:pt x="38767" y="39529"/>
                    <a:pt x="38814" y="39541"/>
                    <a:pt x="38838" y="39553"/>
                  </a:cubicBezTo>
                  <a:cubicBezTo>
                    <a:pt x="38898" y="39577"/>
                    <a:pt x="38981" y="39601"/>
                    <a:pt x="39041" y="39636"/>
                  </a:cubicBezTo>
                  <a:cubicBezTo>
                    <a:pt x="39100" y="39660"/>
                    <a:pt x="39172" y="39696"/>
                    <a:pt x="39243" y="39720"/>
                  </a:cubicBezTo>
                  <a:cubicBezTo>
                    <a:pt x="39315" y="39755"/>
                    <a:pt x="39374" y="39791"/>
                    <a:pt x="39457" y="39827"/>
                  </a:cubicBezTo>
                  <a:cubicBezTo>
                    <a:pt x="39529" y="39874"/>
                    <a:pt x="39588" y="39898"/>
                    <a:pt x="39660" y="39946"/>
                  </a:cubicBezTo>
                  <a:cubicBezTo>
                    <a:pt x="39719" y="39994"/>
                    <a:pt x="39791" y="40029"/>
                    <a:pt x="39850" y="40065"/>
                  </a:cubicBezTo>
                  <a:cubicBezTo>
                    <a:pt x="39910" y="40113"/>
                    <a:pt x="39969" y="40148"/>
                    <a:pt x="40017" y="40196"/>
                  </a:cubicBezTo>
                  <a:lnTo>
                    <a:pt x="40029" y="40208"/>
                  </a:lnTo>
                  <a:cubicBezTo>
                    <a:pt x="39886" y="40124"/>
                    <a:pt x="39707" y="40017"/>
                    <a:pt x="39529" y="39934"/>
                  </a:cubicBezTo>
                  <a:cubicBezTo>
                    <a:pt x="39422" y="39874"/>
                    <a:pt x="39303" y="39815"/>
                    <a:pt x="39219" y="39767"/>
                  </a:cubicBezTo>
                  <a:cubicBezTo>
                    <a:pt x="39112" y="39720"/>
                    <a:pt x="39017" y="39660"/>
                    <a:pt x="38934" y="39636"/>
                  </a:cubicBezTo>
                  <a:cubicBezTo>
                    <a:pt x="38874" y="39601"/>
                    <a:pt x="38826" y="39589"/>
                    <a:pt x="38767" y="39577"/>
                  </a:cubicBezTo>
                  <a:cubicBezTo>
                    <a:pt x="38767" y="39553"/>
                    <a:pt x="38755" y="39541"/>
                    <a:pt x="38755" y="39529"/>
                  </a:cubicBezTo>
                  <a:close/>
                  <a:moveTo>
                    <a:pt x="38540" y="40294"/>
                  </a:moveTo>
                  <a:cubicBezTo>
                    <a:pt x="38540" y="40297"/>
                    <a:pt x="38540" y="40300"/>
                    <a:pt x="38541" y="40303"/>
                  </a:cubicBezTo>
                  <a:cubicBezTo>
                    <a:pt x="38545" y="40305"/>
                    <a:pt x="38549" y="40308"/>
                    <a:pt x="38552" y="40310"/>
                  </a:cubicBezTo>
                  <a:lnTo>
                    <a:pt x="38552" y="40310"/>
                  </a:lnTo>
                  <a:cubicBezTo>
                    <a:pt x="38548" y="40305"/>
                    <a:pt x="38544" y="40300"/>
                    <a:pt x="38540" y="40294"/>
                  </a:cubicBezTo>
                  <a:close/>
                  <a:moveTo>
                    <a:pt x="38552" y="40310"/>
                  </a:moveTo>
                  <a:lnTo>
                    <a:pt x="38552" y="40310"/>
                  </a:lnTo>
                  <a:cubicBezTo>
                    <a:pt x="38557" y="40316"/>
                    <a:pt x="38561" y="40322"/>
                    <a:pt x="38566" y="40329"/>
                  </a:cubicBezTo>
                  <a:lnTo>
                    <a:pt x="38566" y="40329"/>
                  </a:lnTo>
                  <a:cubicBezTo>
                    <a:pt x="38563" y="40321"/>
                    <a:pt x="38559" y="40315"/>
                    <a:pt x="38552" y="40310"/>
                  </a:cubicBezTo>
                  <a:close/>
                  <a:moveTo>
                    <a:pt x="38566" y="40329"/>
                  </a:moveTo>
                  <a:cubicBezTo>
                    <a:pt x="38569" y="40335"/>
                    <a:pt x="38572" y="40342"/>
                    <a:pt x="38576" y="40351"/>
                  </a:cubicBezTo>
                  <a:cubicBezTo>
                    <a:pt x="38599" y="40381"/>
                    <a:pt x="38621" y="40411"/>
                    <a:pt x="38642" y="40442"/>
                  </a:cubicBezTo>
                  <a:lnTo>
                    <a:pt x="38642" y="40442"/>
                  </a:lnTo>
                  <a:cubicBezTo>
                    <a:pt x="38640" y="40435"/>
                    <a:pt x="38638" y="40429"/>
                    <a:pt x="38636" y="40422"/>
                  </a:cubicBezTo>
                  <a:cubicBezTo>
                    <a:pt x="38613" y="40390"/>
                    <a:pt x="38589" y="40359"/>
                    <a:pt x="38566" y="40329"/>
                  </a:cubicBezTo>
                  <a:close/>
                  <a:moveTo>
                    <a:pt x="30623" y="40434"/>
                  </a:moveTo>
                  <a:lnTo>
                    <a:pt x="30623" y="40434"/>
                  </a:lnTo>
                  <a:cubicBezTo>
                    <a:pt x="30611" y="40458"/>
                    <a:pt x="30599" y="40494"/>
                    <a:pt x="30599" y="40505"/>
                  </a:cubicBezTo>
                  <a:cubicBezTo>
                    <a:pt x="30611" y="40494"/>
                    <a:pt x="30611" y="40458"/>
                    <a:pt x="30623" y="40434"/>
                  </a:cubicBezTo>
                  <a:close/>
                  <a:moveTo>
                    <a:pt x="30599" y="40505"/>
                  </a:moveTo>
                  <a:lnTo>
                    <a:pt x="30599" y="40505"/>
                  </a:lnTo>
                  <a:cubicBezTo>
                    <a:pt x="30587" y="40517"/>
                    <a:pt x="30587" y="40541"/>
                    <a:pt x="30587" y="40541"/>
                  </a:cubicBezTo>
                  <a:cubicBezTo>
                    <a:pt x="30587" y="40541"/>
                    <a:pt x="30599" y="40517"/>
                    <a:pt x="30599" y="40505"/>
                  </a:cubicBezTo>
                  <a:close/>
                  <a:moveTo>
                    <a:pt x="35159" y="40601"/>
                  </a:moveTo>
                  <a:cubicBezTo>
                    <a:pt x="35159" y="40613"/>
                    <a:pt x="35183" y="40625"/>
                    <a:pt x="35183" y="40625"/>
                  </a:cubicBezTo>
                  <a:cubicBezTo>
                    <a:pt x="35183" y="40613"/>
                    <a:pt x="35183" y="40613"/>
                    <a:pt x="35159" y="40601"/>
                  </a:cubicBezTo>
                  <a:close/>
                  <a:moveTo>
                    <a:pt x="40623" y="40605"/>
                  </a:moveTo>
                  <a:cubicBezTo>
                    <a:pt x="40646" y="40627"/>
                    <a:pt x="40660" y="40636"/>
                    <a:pt x="40660" y="40636"/>
                  </a:cubicBezTo>
                  <a:lnTo>
                    <a:pt x="40623" y="40605"/>
                  </a:lnTo>
                  <a:close/>
                  <a:moveTo>
                    <a:pt x="30349" y="40636"/>
                  </a:moveTo>
                  <a:lnTo>
                    <a:pt x="30349" y="40636"/>
                  </a:lnTo>
                  <a:cubicBezTo>
                    <a:pt x="30325" y="40660"/>
                    <a:pt x="30325" y="40672"/>
                    <a:pt x="30325" y="40672"/>
                  </a:cubicBezTo>
                  <a:cubicBezTo>
                    <a:pt x="30325" y="40672"/>
                    <a:pt x="30349" y="40660"/>
                    <a:pt x="30349" y="40636"/>
                  </a:cubicBezTo>
                  <a:close/>
                  <a:moveTo>
                    <a:pt x="39112" y="40148"/>
                  </a:moveTo>
                  <a:cubicBezTo>
                    <a:pt x="39160" y="40172"/>
                    <a:pt x="39184" y="40184"/>
                    <a:pt x="39231" y="40196"/>
                  </a:cubicBezTo>
                  <a:cubicBezTo>
                    <a:pt x="39279" y="40208"/>
                    <a:pt x="39338" y="40244"/>
                    <a:pt x="39374" y="40267"/>
                  </a:cubicBezTo>
                  <a:cubicBezTo>
                    <a:pt x="39434" y="40303"/>
                    <a:pt x="39481" y="40315"/>
                    <a:pt x="39541" y="40351"/>
                  </a:cubicBezTo>
                  <a:cubicBezTo>
                    <a:pt x="39600" y="40375"/>
                    <a:pt x="39648" y="40410"/>
                    <a:pt x="39707" y="40434"/>
                  </a:cubicBezTo>
                  <a:cubicBezTo>
                    <a:pt x="39767" y="40470"/>
                    <a:pt x="39815" y="40494"/>
                    <a:pt x="39874" y="40541"/>
                  </a:cubicBezTo>
                  <a:cubicBezTo>
                    <a:pt x="39934" y="40565"/>
                    <a:pt x="39969" y="40613"/>
                    <a:pt x="40017" y="40648"/>
                  </a:cubicBezTo>
                  <a:cubicBezTo>
                    <a:pt x="40065" y="40672"/>
                    <a:pt x="40112" y="40720"/>
                    <a:pt x="40148" y="40744"/>
                  </a:cubicBezTo>
                  <a:cubicBezTo>
                    <a:pt x="40184" y="40767"/>
                    <a:pt x="40196" y="40791"/>
                    <a:pt x="40207" y="40803"/>
                  </a:cubicBezTo>
                  <a:cubicBezTo>
                    <a:pt x="40124" y="40767"/>
                    <a:pt x="40017" y="40720"/>
                    <a:pt x="39934" y="40660"/>
                  </a:cubicBezTo>
                  <a:cubicBezTo>
                    <a:pt x="39719" y="40553"/>
                    <a:pt x="39517" y="40434"/>
                    <a:pt x="39362" y="40351"/>
                  </a:cubicBezTo>
                  <a:cubicBezTo>
                    <a:pt x="39291" y="40303"/>
                    <a:pt x="39231" y="40255"/>
                    <a:pt x="39184" y="40220"/>
                  </a:cubicBezTo>
                  <a:cubicBezTo>
                    <a:pt x="39172" y="40208"/>
                    <a:pt x="39136" y="40196"/>
                    <a:pt x="39136" y="40196"/>
                  </a:cubicBezTo>
                  <a:cubicBezTo>
                    <a:pt x="39124" y="40184"/>
                    <a:pt x="39124" y="40172"/>
                    <a:pt x="39112" y="40148"/>
                  </a:cubicBezTo>
                  <a:close/>
                  <a:moveTo>
                    <a:pt x="30634" y="40831"/>
                  </a:moveTo>
                  <a:cubicBezTo>
                    <a:pt x="30616" y="40852"/>
                    <a:pt x="30611" y="40863"/>
                    <a:pt x="30611" y="40863"/>
                  </a:cubicBezTo>
                  <a:cubicBezTo>
                    <a:pt x="30611" y="40863"/>
                    <a:pt x="30617" y="40857"/>
                    <a:pt x="30634" y="40831"/>
                  </a:cubicBezTo>
                  <a:close/>
                  <a:moveTo>
                    <a:pt x="32492" y="40303"/>
                  </a:moveTo>
                  <a:cubicBezTo>
                    <a:pt x="32528" y="40422"/>
                    <a:pt x="32576" y="40565"/>
                    <a:pt x="32611" y="40732"/>
                  </a:cubicBezTo>
                  <a:cubicBezTo>
                    <a:pt x="32623" y="40791"/>
                    <a:pt x="32623" y="40839"/>
                    <a:pt x="32623" y="40898"/>
                  </a:cubicBezTo>
                  <a:lnTo>
                    <a:pt x="32623" y="40922"/>
                  </a:lnTo>
                  <a:cubicBezTo>
                    <a:pt x="32611" y="40851"/>
                    <a:pt x="32576" y="40791"/>
                    <a:pt x="32564" y="40744"/>
                  </a:cubicBezTo>
                  <a:cubicBezTo>
                    <a:pt x="32528" y="40672"/>
                    <a:pt x="32504" y="40601"/>
                    <a:pt x="32492" y="40553"/>
                  </a:cubicBezTo>
                  <a:cubicBezTo>
                    <a:pt x="32492" y="40541"/>
                    <a:pt x="32468" y="40529"/>
                    <a:pt x="32468" y="40529"/>
                  </a:cubicBezTo>
                  <a:cubicBezTo>
                    <a:pt x="32468" y="40446"/>
                    <a:pt x="32492" y="40375"/>
                    <a:pt x="32492" y="40303"/>
                  </a:cubicBezTo>
                  <a:close/>
                  <a:moveTo>
                    <a:pt x="41029" y="40958"/>
                  </a:moveTo>
                  <a:lnTo>
                    <a:pt x="41017" y="40970"/>
                  </a:lnTo>
                  <a:cubicBezTo>
                    <a:pt x="41029" y="40970"/>
                    <a:pt x="41029" y="40958"/>
                    <a:pt x="41029" y="40958"/>
                  </a:cubicBezTo>
                  <a:close/>
                  <a:moveTo>
                    <a:pt x="39207" y="40779"/>
                  </a:moveTo>
                  <a:cubicBezTo>
                    <a:pt x="39231" y="40791"/>
                    <a:pt x="39243" y="40803"/>
                    <a:pt x="39267" y="40827"/>
                  </a:cubicBezTo>
                  <a:cubicBezTo>
                    <a:pt x="39267" y="40827"/>
                    <a:pt x="39291" y="40839"/>
                    <a:pt x="39303" y="40839"/>
                  </a:cubicBezTo>
                  <a:lnTo>
                    <a:pt x="39303" y="40863"/>
                  </a:lnTo>
                  <a:cubicBezTo>
                    <a:pt x="39303" y="40886"/>
                    <a:pt x="39303" y="40886"/>
                    <a:pt x="39315" y="40898"/>
                  </a:cubicBezTo>
                  <a:cubicBezTo>
                    <a:pt x="39315" y="40910"/>
                    <a:pt x="39338" y="40922"/>
                    <a:pt x="39338" y="40946"/>
                  </a:cubicBezTo>
                  <a:cubicBezTo>
                    <a:pt x="39338" y="40958"/>
                    <a:pt x="39350" y="40970"/>
                    <a:pt x="39350" y="40982"/>
                  </a:cubicBezTo>
                  <a:cubicBezTo>
                    <a:pt x="39350" y="41006"/>
                    <a:pt x="39362" y="41017"/>
                    <a:pt x="39362" y="41029"/>
                  </a:cubicBezTo>
                  <a:cubicBezTo>
                    <a:pt x="39315" y="40982"/>
                    <a:pt x="39279" y="40922"/>
                    <a:pt x="39231" y="40851"/>
                  </a:cubicBezTo>
                  <a:cubicBezTo>
                    <a:pt x="39231" y="40827"/>
                    <a:pt x="39231" y="40803"/>
                    <a:pt x="39207" y="40779"/>
                  </a:cubicBezTo>
                  <a:close/>
                  <a:moveTo>
                    <a:pt x="39934" y="41065"/>
                  </a:moveTo>
                  <a:cubicBezTo>
                    <a:pt x="39969" y="41077"/>
                    <a:pt x="40017" y="41101"/>
                    <a:pt x="40053" y="41136"/>
                  </a:cubicBezTo>
                  <a:cubicBezTo>
                    <a:pt x="40005" y="41101"/>
                    <a:pt x="39969" y="41077"/>
                    <a:pt x="39934" y="41065"/>
                  </a:cubicBezTo>
                  <a:close/>
                  <a:moveTo>
                    <a:pt x="32064" y="40793"/>
                  </a:moveTo>
                  <a:lnTo>
                    <a:pt x="32064" y="40839"/>
                  </a:lnTo>
                  <a:cubicBezTo>
                    <a:pt x="32028" y="40863"/>
                    <a:pt x="31980" y="40910"/>
                    <a:pt x="31956" y="40958"/>
                  </a:cubicBezTo>
                  <a:cubicBezTo>
                    <a:pt x="31905" y="41020"/>
                    <a:pt x="31853" y="41100"/>
                    <a:pt x="31801" y="41174"/>
                  </a:cubicBezTo>
                  <a:lnTo>
                    <a:pt x="31801" y="41174"/>
                  </a:lnTo>
                  <a:cubicBezTo>
                    <a:pt x="31830" y="41130"/>
                    <a:pt x="31860" y="41083"/>
                    <a:pt x="31885" y="41041"/>
                  </a:cubicBezTo>
                  <a:cubicBezTo>
                    <a:pt x="31921" y="40982"/>
                    <a:pt x="31968" y="40922"/>
                    <a:pt x="32004" y="40863"/>
                  </a:cubicBezTo>
                  <a:cubicBezTo>
                    <a:pt x="32026" y="40841"/>
                    <a:pt x="32046" y="40816"/>
                    <a:pt x="32064" y="40793"/>
                  </a:cubicBezTo>
                  <a:close/>
                  <a:moveTo>
                    <a:pt x="38642" y="40442"/>
                  </a:moveTo>
                  <a:cubicBezTo>
                    <a:pt x="38699" y="40637"/>
                    <a:pt x="38757" y="40820"/>
                    <a:pt x="38814" y="40958"/>
                  </a:cubicBezTo>
                  <a:cubicBezTo>
                    <a:pt x="38838" y="41029"/>
                    <a:pt x="38874" y="41101"/>
                    <a:pt x="38886" y="41148"/>
                  </a:cubicBezTo>
                  <a:cubicBezTo>
                    <a:pt x="38898" y="41196"/>
                    <a:pt x="38910" y="41220"/>
                    <a:pt x="38910" y="41220"/>
                  </a:cubicBezTo>
                  <a:cubicBezTo>
                    <a:pt x="38910" y="41220"/>
                    <a:pt x="38910" y="41196"/>
                    <a:pt x="38898" y="41148"/>
                  </a:cubicBezTo>
                  <a:cubicBezTo>
                    <a:pt x="38886" y="41101"/>
                    <a:pt x="38874" y="41029"/>
                    <a:pt x="38850" y="40958"/>
                  </a:cubicBezTo>
                  <a:cubicBezTo>
                    <a:pt x="38841" y="40881"/>
                    <a:pt x="38823" y="40789"/>
                    <a:pt x="38805" y="40688"/>
                  </a:cubicBezTo>
                  <a:lnTo>
                    <a:pt x="38805" y="40688"/>
                  </a:lnTo>
                  <a:cubicBezTo>
                    <a:pt x="38861" y="40773"/>
                    <a:pt x="38930" y="40864"/>
                    <a:pt x="38981" y="40946"/>
                  </a:cubicBezTo>
                  <a:cubicBezTo>
                    <a:pt x="39053" y="41065"/>
                    <a:pt x="39124" y="41184"/>
                    <a:pt x="39184" y="41279"/>
                  </a:cubicBezTo>
                  <a:cubicBezTo>
                    <a:pt x="39160" y="41220"/>
                    <a:pt x="39136" y="41172"/>
                    <a:pt x="39124" y="41113"/>
                  </a:cubicBezTo>
                  <a:cubicBezTo>
                    <a:pt x="39112" y="41065"/>
                    <a:pt x="39100" y="41017"/>
                    <a:pt x="39076" y="40970"/>
                  </a:cubicBezTo>
                  <a:cubicBezTo>
                    <a:pt x="39037" y="40923"/>
                    <a:pt x="38998" y="40871"/>
                    <a:pt x="38966" y="40820"/>
                  </a:cubicBezTo>
                  <a:lnTo>
                    <a:pt x="38966" y="40820"/>
                  </a:lnTo>
                  <a:cubicBezTo>
                    <a:pt x="38948" y="40799"/>
                    <a:pt x="38929" y="40778"/>
                    <a:pt x="38910" y="40755"/>
                  </a:cubicBezTo>
                  <a:cubicBezTo>
                    <a:pt x="38874" y="40720"/>
                    <a:pt x="38838" y="40660"/>
                    <a:pt x="38791" y="40613"/>
                  </a:cubicBezTo>
                  <a:lnTo>
                    <a:pt x="38791" y="40613"/>
                  </a:lnTo>
                  <a:cubicBezTo>
                    <a:pt x="38795" y="40638"/>
                    <a:pt x="38800" y="40664"/>
                    <a:pt x="38805" y="40688"/>
                  </a:cubicBezTo>
                  <a:lnTo>
                    <a:pt x="38805" y="40688"/>
                  </a:lnTo>
                  <a:cubicBezTo>
                    <a:pt x="38796" y="40675"/>
                    <a:pt x="38787" y="40661"/>
                    <a:pt x="38779" y="40648"/>
                  </a:cubicBezTo>
                  <a:cubicBezTo>
                    <a:pt x="38730" y="40575"/>
                    <a:pt x="38687" y="40508"/>
                    <a:pt x="38642" y="40442"/>
                  </a:cubicBezTo>
                  <a:close/>
                  <a:moveTo>
                    <a:pt x="40231" y="41244"/>
                  </a:moveTo>
                  <a:cubicBezTo>
                    <a:pt x="40255" y="41267"/>
                    <a:pt x="40291" y="41303"/>
                    <a:pt x="40315" y="41315"/>
                  </a:cubicBezTo>
                  <a:cubicBezTo>
                    <a:pt x="40267" y="41315"/>
                    <a:pt x="40255" y="41279"/>
                    <a:pt x="40231" y="41267"/>
                  </a:cubicBezTo>
                  <a:lnTo>
                    <a:pt x="40231" y="41244"/>
                  </a:lnTo>
                  <a:close/>
                  <a:moveTo>
                    <a:pt x="39910" y="41208"/>
                  </a:moveTo>
                  <a:cubicBezTo>
                    <a:pt x="39934" y="41208"/>
                    <a:pt x="39946" y="41220"/>
                    <a:pt x="39957" y="41220"/>
                  </a:cubicBezTo>
                  <a:cubicBezTo>
                    <a:pt x="39969" y="41256"/>
                    <a:pt x="39993" y="41315"/>
                    <a:pt x="40005" y="41375"/>
                  </a:cubicBezTo>
                  <a:cubicBezTo>
                    <a:pt x="39969" y="41339"/>
                    <a:pt x="39957" y="41303"/>
                    <a:pt x="39934" y="41256"/>
                  </a:cubicBezTo>
                  <a:cubicBezTo>
                    <a:pt x="39934" y="41244"/>
                    <a:pt x="39910" y="41220"/>
                    <a:pt x="39910" y="41208"/>
                  </a:cubicBezTo>
                  <a:close/>
                  <a:moveTo>
                    <a:pt x="41624" y="41398"/>
                  </a:moveTo>
                  <a:cubicBezTo>
                    <a:pt x="41612" y="41398"/>
                    <a:pt x="41589" y="41398"/>
                    <a:pt x="41565" y="41410"/>
                  </a:cubicBezTo>
                  <a:cubicBezTo>
                    <a:pt x="41589" y="41410"/>
                    <a:pt x="41612" y="41398"/>
                    <a:pt x="41624" y="41398"/>
                  </a:cubicBezTo>
                  <a:close/>
                  <a:moveTo>
                    <a:pt x="37636" y="41517"/>
                  </a:moveTo>
                  <a:cubicBezTo>
                    <a:pt x="37624" y="41565"/>
                    <a:pt x="37624" y="41577"/>
                    <a:pt x="37624" y="41577"/>
                  </a:cubicBezTo>
                  <a:cubicBezTo>
                    <a:pt x="37624" y="41577"/>
                    <a:pt x="37636" y="41553"/>
                    <a:pt x="37636" y="41517"/>
                  </a:cubicBezTo>
                  <a:close/>
                  <a:moveTo>
                    <a:pt x="41456" y="41886"/>
                  </a:moveTo>
                  <a:cubicBezTo>
                    <a:pt x="41457" y="41886"/>
                    <a:pt x="41458" y="41887"/>
                    <a:pt x="41458" y="41887"/>
                  </a:cubicBezTo>
                  <a:lnTo>
                    <a:pt x="41456" y="41886"/>
                  </a:lnTo>
                  <a:close/>
                  <a:moveTo>
                    <a:pt x="34373" y="41910"/>
                  </a:moveTo>
                  <a:cubicBezTo>
                    <a:pt x="34385" y="41934"/>
                    <a:pt x="34409" y="41946"/>
                    <a:pt x="34409" y="41946"/>
                  </a:cubicBezTo>
                  <a:cubicBezTo>
                    <a:pt x="34409" y="41946"/>
                    <a:pt x="34409" y="41934"/>
                    <a:pt x="34373" y="41910"/>
                  </a:cubicBezTo>
                  <a:close/>
                  <a:moveTo>
                    <a:pt x="32242" y="42137"/>
                  </a:moveTo>
                  <a:cubicBezTo>
                    <a:pt x="32266" y="42160"/>
                    <a:pt x="32266" y="42172"/>
                    <a:pt x="32278" y="42208"/>
                  </a:cubicBezTo>
                  <a:cubicBezTo>
                    <a:pt x="32278" y="42279"/>
                    <a:pt x="32278" y="42351"/>
                    <a:pt x="32266" y="42434"/>
                  </a:cubicBezTo>
                  <a:cubicBezTo>
                    <a:pt x="32266" y="42399"/>
                    <a:pt x="32266" y="42387"/>
                    <a:pt x="32254" y="42375"/>
                  </a:cubicBezTo>
                  <a:cubicBezTo>
                    <a:pt x="32254" y="42351"/>
                    <a:pt x="32230" y="42339"/>
                    <a:pt x="32230" y="42327"/>
                  </a:cubicBezTo>
                  <a:cubicBezTo>
                    <a:pt x="32230" y="42315"/>
                    <a:pt x="32230" y="42291"/>
                    <a:pt x="32218" y="42279"/>
                  </a:cubicBezTo>
                  <a:cubicBezTo>
                    <a:pt x="32218" y="42268"/>
                    <a:pt x="32218" y="42268"/>
                    <a:pt x="32206" y="42256"/>
                  </a:cubicBezTo>
                  <a:lnTo>
                    <a:pt x="32206" y="42232"/>
                  </a:lnTo>
                  <a:cubicBezTo>
                    <a:pt x="32206" y="42220"/>
                    <a:pt x="32206" y="42220"/>
                    <a:pt x="32218" y="42208"/>
                  </a:cubicBezTo>
                  <a:cubicBezTo>
                    <a:pt x="32230" y="42172"/>
                    <a:pt x="32230" y="42149"/>
                    <a:pt x="32242" y="42137"/>
                  </a:cubicBezTo>
                  <a:close/>
                  <a:moveTo>
                    <a:pt x="32421" y="41006"/>
                  </a:moveTo>
                  <a:lnTo>
                    <a:pt x="32421" y="41006"/>
                  </a:lnTo>
                  <a:cubicBezTo>
                    <a:pt x="32480" y="41125"/>
                    <a:pt x="32540" y="41244"/>
                    <a:pt x="32599" y="41375"/>
                  </a:cubicBezTo>
                  <a:lnTo>
                    <a:pt x="32611" y="41422"/>
                  </a:lnTo>
                  <a:lnTo>
                    <a:pt x="32564" y="41779"/>
                  </a:lnTo>
                  <a:cubicBezTo>
                    <a:pt x="32540" y="41898"/>
                    <a:pt x="32540" y="42018"/>
                    <a:pt x="32528" y="42137"/>
                  </a:cubicBezTo>
                  <a:cubicBezTo>
                    <a:pt x="32516" y="42268"/>
                    <a:pt x="32516" y="42410"/>
                    <a:pt x="32516" y="42530"/>
                  </a:cubicBezTo>
                  <a:cubicBezTo>
                    <a:pt x="32504" y="42470"/>
                    <a:pt x="32504" y="42434"/>
                    <a:pt x="32492" y="42363"/>
                  </a:cubicBezTo>
                  <a:cubicBezTo>
                    <a:pt x="32468" y="42327"/>
                    <a:pt x="32468" y="42268"/>
                    <a:pt x="32457" y="42220"/>
                  </a:cubicBezTo>
                  <a:cubicBezTo>
                    <a:pt x="32468" y="42125"/>
                    <a:pt x="32492" y="42041"/>
                    <a:pt x="32492" y="41946"/>
                  </a:cubicBezTo>
                  <a:lnTo>
                    <a:pt x="32504" y="41827"/>
                  </a:lnTo>
                  <a:lnTo>
                    <a:pt x="32504" y="41708"/>
                  </a:lnTo>
                  <a:lnTo>
                    <a:pt x="32504" y="41458"/>
                  </a:lnTo>
                  <a:cubicBezTo>
                    <a:pt x="32504" y="41410"/>
                    <a:pt x="32504" y="41375"/>
                    <a:pt x="32492" y="41327"/>
                  </a:cubicBezTo>
                  <a:cubicBezTo>
                    <a:pt x="32492" y="41279"/>
                    <a:pt x="32468" y="41232"/>
                    <a:pt x="32468" y="41196"/>
                  </a:cubicBezTo>
                  <a:cubicBezTo>
                    <a:pt x="32457" y="41148"/>
                    <a:pt x="32457" y="41101"/>
                    <a:pt x="32445" y="41065"/>
                  </a:cubicBezTo>
                  <a:lnTo>
                    <a:pt x="32421" y="41006"/>
                  </a:lnTo>
                  <a:close/>
                  <a:moveTo>
                    <a:pt x="41077" y="42589"/>
                  </a:moveTo>
                  <a:lnTo>
                    <a:pt x="41089" y="42601"/>
                  </a:lnTo>
                  <a:cubicBezTo>
                    <a:pt x="41089" y="42601"/>
                    <a:pt x="41089" y="42589"/>
                    <a:pt x="41077" y="42589"/>
                  </a:cubicBezTo>
                  <a:close/>
                  <a:moveTo>
                    <a:pt x="31861" y="42827"/>
                  </a:moveTo>
                  <a:lnTo>
                    <a:pt x="31861" y="42875"/>
                  </a:lnTo>
                  <a:lnTo>
                    <a:pt x="31861" y="43041"/>
                  </a:lnTo>
                  <a:cubicBezTo>
                    <a:pt x="31849" y="42982"/>
                    <a:pt x="31837" y="42922"/>
                    <a:pt x="31837" y="42875"/>
                  </a:cubicBezTo>
                  <a:cubicBezTo>
                    <a:pt x="31849" y="42863"/>
                    <a:pt x="31849" y="42851"/>
                    <a:pt x="31861" y="42827"/>
                  </a:cubicBezTo>
                  <a:close/>
                  <a:moveTo>
                    <a:pt x="31611" y="43041"/>
                  </a:moveTo>
                  <a:cubicBezTo>
                    <a:pt x="31611" y="43041"/>
                    <a:pt x="31611" y="43053"/>
                    <a:pt x="31623" y="43053"/>
                  </a:cubicBezTo>
                  <a:lnTo>
                    <a:pt x="31575" y="43149"/>
                  </a:lnTo>
                  <a:lnTo>
                    <a:pt x="31564" y="43149"/>
                  </a:lnTo>
                  <a:cubicBezTo>
                    <a:pt x="31575" y="43113"/>
                    <a:pt x="31599" y="43065"/>
                    <a:pt x="31611" y="43041"/>
                  </a:cubicBezTo>
                  <a:close/>
                  <a:moveTo>
                    <a:pt x="31663" y="43164"/>
                  </a:moveTo>
                  <a:cubicBezTo>
                    <a:pt x="31662" y="43164"/>
                    <a:pt x="31659" y="43167"/>
                    <a:pt x="31659" y="43172"/>
                  </a:cubicBezTo>
                  <a:cubicBezTo>
                    <a:pt x="31665" y="43167"/>
                    <a:pt x="31665" y="43164"/>
                    <a:pt x="31663" y="43164"/>
                  </a:cubicBezTo>
                  <a:close/>
                  <a:moveTo>
                    <a:pt x="32849" y="0"/>
                  </a:moveTo>
                  <a:cubicBezTo>
                    <a:pt x="32754" y="0"/>
                    <a:pt x="32671" y="0"/>
                    <a:pt x="32576" y="12"/>
                  </a:cubicBezTo>
                  <a:lnTo>
                    <a:pt x="32445" y="12"/>
                  </a:lnTo>
                  <a:lnTo>
                    <a:pt x="32314" y="48"/>
                  </a:lnTo>
                  <a:cubicBezTo>
                    <a:pt x="32218" y="60"/>
                    <a:pt x="32147" y="72"/>
                    <a:pt x="32052" y="108"/>
                  </a:cubicBezTo>
                  <a:cubicBezTo>
                    <a:pt x="31909" y="167"/>
                    <a:pt x="31742" y="203"/>
                    <a:pt x="31611" y="298"/>
                  </a:cubicBezTo>
                  <a:cubicBezTo>
                    <a:pt x="31540" y="346"/>
                    <a:pt x="31480" y="370"/>
                    <a:pt x="31421" y="417"/>
                  </a:cubicBezTo>
                  <a:lnTo>
                    <a:pt x="31242" y="548"/>
                  </a:lnTo>
                  <a:cubicBezTo>
                    <a:pt x="31123" y="620"/>
                    <a:pt x="31016" y="727"/>
                    <a:pt x="30921" y="822"/>
                  </a:cubicBezTo>
                  <a:cubicBezTo>
                    <a:pt x="30825" y="905"/>
                    <a:pt x="30742" y="1001"/>
                    <a:pt x="30659" y="1084"/>
                  </a:cubicBezTo>
                  <a:cubicBezTo>
                    <a:pt x="30647" y="1072"/>
                    <a:pt x="30623" y="1060"/>
                    <a:pt x="30623" y="1036"/>
                  </a:cubicBezTo>
                  <a:cubicBezTo>
                    <a:pt x="30599" y="1013"/>
                    <a:pt x="30563" y="965"/>
                    <a:pt x="30540" y="953"/>
                  </a:cubicBezTo>
                  <a:lnTo>
                    <a:pt x="30468" y="882"/>
                  </a:lnTo>
                  <a:lnTo>
                    <a:pt x="30468" y="882"/>
                  </a:lnTo>
                  <a:cubicBezTo>
                    <a:pt x="30469" y="882"/>
                    <a:pt x="30492" y="906"/>
                    <a:pt x="30540" y="965"/>
                  </a:cubicBezTo>
                  <a:cubicBezTo>
                    <a:pt x="30563" y="1001"/>
                    <a:pt x="30587" y="1024"/>
                    <a:pt x="30611" y="1072"/>
                  </a:cubicBezTo>
                  <a:cubicBezTo>
                    <a:pt x="30623" y="1084"/>
                    <a:pt x="30623" y="1096"/>
                    <a:pt x="30647" y="1120"/>
                  </a:cubicBezTo>
                  <a:cubicBezTo>
                    <a:pt x="30599" y="1179"/>
                    <a:pt x="30540" y="1239"/>
                    <a:pt x="30492" y="1298"/>
                  </a:cubicBezTo>
                  <a:lnTo>
                    <a:pt x="30480" y="1274"/>
                  </a:lnTo>
                  <a:lnTo>
                    <a:pt x="30480" y="1274"/>
                  </a:lnTo>
                  <a:cubicBezTo>
                    <a:pt x="30480" y="1275"/>
                    <a:pt x="30492" y="1298"/>
                    <a:pt x="30492" y="1310"/>
                  </a:cubicBezTo>
                  <a:lnTo>
                    <a:pt x="30444" y="1358"/>
                  </a:lnTo>
                  <a:cubicBezTo>
                    <a:pt x="30409" y="1394"/>
                    <a:pt x="30373" y="1441"/>
                    <a:pt x="30349" y="1501"/>
                  </a:cubicBezTo>
                  <a:cubicBezTo>
                    <a:pt x="30301" y="1429"/>
                    <a:pt x="30254" y="1370"/>
                    <a:pt x="30206" y="1298"/>
                  </a:cubicBezTo>
                  <a:cubicBezTo>
                    <a:pt x="30147" y="1215"/>
                    <a:pt x="30111" y="1143"/>
                    <a:pt x="30051" y="1084"/>
                  </a:cubicBezTo>
                  <a:cubicBezTo>
                    <a:pt x="29992" y="1013"/>
                    <a:pt x="29944" y="953"/>
                    <a:pt x="29885" y="893"/>
                  </a:cubicBezTo>
                  <a:cubicBezTo>
                    <a:pt x="29825" y="834"/>
                    <a:pt x="29778" y="774"/>
                    <a:pt x="29730" y="727"/>
                  </a:cubicBezTo>
                  <a:lnTo>
                    <a:pt x="29659" y="655"/>
                  </a:lnTo>
                  <a:lnTo>
                    <a:pt x="29659" y="655"/>
                  </a:lnTo>
                  <a:cubicBezTo>
                    <a:pt x="29670" y="679"/>
                    <a:pt x="29706" y="703"/>
                    <a:pt x="29718" y="727"/>
                  </a:cubicBezTo>
                  <a:cubicBezTo>
                    <a:pt x="29766" y="786"/>
                    <a:pt x="29813" y="834"/>
                    <a:pt x="29849" y="905"/>
                  </a:cubicBezTo>
                  <a:cubicBezTo>
                    <a:pt x="29885" y="941"/>
                    <a:pt x="29897" y="965"/>
                    <a:pt x="29932" y="1013"/>
                  </a:cubicBezTo>
                  <a:lnTo>
                    <a:pt x="29944" y="1024"/>
                  </a:lnTo>
                  <a:cubicBezTo>
                    <a:pt x="29956" y="1036"/>
                    <a:pt x="29968" y="1072"/>
                    <a:pt x="30004" y="1096"/>
                  </a:cubicBezTo>
                  <a:cubicBezTo>
                    <a:pt x="30016" y="1132"/>
                    <a:pt x="30051" y="1155"/>
                    <a:pt x="30063" y="1203"/>
                  </a:cubicBezTo>
                  <a:cubicBezTo>
                    <a:pt x="30075" y="1239"/>
                    <a:pt x="30087" y="1274"/>
                    <a:pt x="30111" y="1310"/>
                  </a:cubicBezTo>
                  <a:lnTo>
                    <a:pt x="30075" y="1274"/>
                  </a:lnTo>
                  <a:cubicBezTo>
                    <a:pt x="30051" y="1251"/>
                    <a:pt x="30028" y="1239"/>
                    <a:pt x="30004" y="1215"/>
                  </a:cubicBezTo>
                  <a:cubicBezTo>
                    <a:pt x="29980" y="1203"/>
                    <a:pt x="29956" y="1191"/>
                    <a:pt x="29956" y="1191"/>
                  </a:cubicBezTo>
                  <a:lnTo>
                    <a:pt x="29956" y="1191"/>
                  </a:lnTo>
                  <a:cubicBezTo>
                    <a:pt x="29968" y="1203"/>
                    <a:pt x="29980" y="1203"/>
                    <a:pt x="30004" y="1239"/>
                  </a:cubicBezTo>
                  <a:lnTo>
                    <a:pt x="30063" y="1298"/>
                  </a:lnTo>
                  <a:cubicBezTo>
                    <a:pt x="30075" y="1310"/>
                    <a:pt x="30111" y="1334"/>
                    <a:pt x="30123" y="1370"/>
                  </a:cubicBezTo>
                  <a:cubicBezTo>
                    <a:pt x="30135" y="1394"/>
                    <a:pt x="30135" y="1429"/>
                    <a:pt x="30147" y="1477"/>
                  </a:cubicBezTo>
                  <a:cubicBezTo>
                    <a:pt x="30159" y="1536"/>
                    <a:pt x="30182" y="1572"/>
                    <a:pt x="30182" y="1632"/>
                  </a:cubicBezTo>
                  <a:cubicBezTo>
                    <a:pt x="30182" y="1667"/>
                    <a:pt x="30194" y="1691"/>
                    <a:pt x="30194" y="1727"/>
                  </a:cubicBezTo>
                  <a:cubicBezTo>
                    <a:pt x="30182" y="1751"/>
                    <a:pt x="30159" y="1775"/>
                    <a:pt x="30147" y="1798"/>
                  </a:cubicBezTo>
                  <a:lnTo>
                    <a:pt x="30147" y="1810"/>
                  </a:lnTo>
                  <a:cubicBezTo>
                    <a:pt x="30135" y="1775"/>
                    <a:pt x="30099" y="1739"/>
                    <a:pt x="30087" y="1691"/>
                  </a:cubicBezTo>
                  <a:lnTo>
                    <a:pt x="30004" y="1560"/>
                  </a:lnTo>
                  <a:cubicBezTo>
                    <a:pt x="29968" y="1513"/>
                    <a:pt x="29944" y="1477"/>
                    <a:pt x="29909" y="1441"/>
                  </a:cubicBezTo>
                  <a:cubicBezTo>
                    <a:pt x="29885" y="1394"/>
                    <a:pt x="29849" y="1370"/>
                    <a:pt x="29837" y="1334"/>
                  </a:cubicBezTo>
                  <a:cubicBezTo>
                    <a:pt x="29801" y="1310"/>
                    <a:pt x="29790" y="1274"/>
                    <a:pt x="29766" y="1251"/>
                  </a:cubicBezTo>
                  <a:cubicBezTo>
                    <a:pt x="29749" y="1226"/>
                    <a:pt x="29733" y="1213"/>
                    <a:pt x="29720" y="1199"/>
                  </a:cubicBezTo>
                  <a:lnTo>
                    <a:pt x="29720" y="1199"/>
                  </a:lnTo>
                  <a:cubicBezTo>
                    <a:pt x="29728" y="1212"/>
                    <a:pt x="29735" y="1229"/>
                    <a:pt x="29742" y="1251"/>
                  </a:cubicBezTo>
                  <a:cubicBezTo>
                    <a:pt x="29766" y="1274"/>
                    <a:pt x="29790" y="1310"/>
                    <a:pt x="29801" y="1334"/>
                  </a:cubicBezTo>
                  <a:cubicBezTo>
                    <a:pt x="29825" y="1370"/>
                    <a:pt x="29849" y="1417"/>
                    <a:pt x="29861" y="1453"/>
                  </a:cubicBezTo>
                  <a:cubicBezTo>
                    <a:pt x="29897" y="1501"/>
                    <a:pt x="29909" y="1548"/>
                    <a:pt x="29920" y="1596"/>
                  </a:cubicBezTo>
                  <a:cubicBezTo>
                    <a:pt x="29944" y="1632"/>
                    <a:pt x="29968" y="1679"/>
                    <a:pt x="29980" y="1739"/>
                  </a:cubicBezTo>
                  <a:cubicBezTo>
                    <a:pt x="30004" y="1786"/>
                    <a:pt x="30016" y="1810"/>
                    <a:pt x="30028" y="1858"/>
                  </a:cubicBezTo>
                  <a:cubicBezTo>
                    <a:pt x="29980" y="1846"/>
                    <a:pt x="29956" y="1810"/>
                    <a:pt x="29909" y="1798"/>
                  </a:cubicBezTo>
                  <a:cubicBezTo>
                    <a:pt x="29825" y="1751"/>
                    <a:pt x="29718" y="1727"/>
                    <a:pt x="29647" y="1691"/>
                  </a:cubicBezTo>
                  <a:cubicBezTo>
                    <a:pt x="29623" y="1691"/>
                    <a:pt x="29623" y="1691"/>
                    <a:pt x="29611" y="1679"/>
                  </a:cubicBezTo>
                  <a:cubicBezTo>
                    <a:pt x="29587" y="1632"/>
                    <a:pt x="29551" y="1608"/>
                    <a:pt x="29528" y="1560"/>
                  </a:cubicBezTo>
                  <a:cubicBezTo>
                    <a:pt x="29480" y="1501"/>
                    <a:pt x="29420" y="1429"/>
                    <a:pt x="29373" y="1370"/>
                  </a:cubicBezTo>
                  <a:cubicBezTo>
                    <a:pt x="29325" y="1310"/>
                    <a:pt x="29266" y="1251"/>
                    <a:pt x="29230" y="1191"/>
                  </a:cubicBezTo>
                  <a:cubicBezTo>
                    <a:pt x="29182" y="1132"/>
                    <a:pt x="29123" y="1084"/>
                    <a:pt x="29075" y="1024"/>
                  </a:cubicBezTo>
                  <a:cubicBezTo>
                    <a:pt x="29028" y="977"/>
                    <a:pt x="28992" y="917"/>
                    <a:pt x="28944" y="893"/>
                  </a:cubicBezTo>
                  <a:cubicBezTo>
                    <a:pt x="28897" y="846"/>
                    <a:pt x="28849" y="822"/>
                    <a:pt x="28825" y="774"/>
                  </a:cubicBezTo>
                  <a:cubicBezTo>
                    <a:pt x="28789" y="739"/>
                    <a:pt x="28754" y="715"/>
                    <a:pt x="28730" y="679"/>
                  </a:cubicBezTo>
                  <a:cubicBezTo>
                    <a:pt x="28715" y="670"/>
                    <a:pt x="28702" y="661"/>
                    <a:pt x="28692" y="653"/>
                  </a:cubicBezTo>
                  <a:lnTo>
                    <a:pt x="28692" y="653"/>
                  </a:lnTo>
                  <a:lnTo>
                    <a:pt x="28718" y="679"/>
                  </a:lnTo>
                  <a:lnTo>
                    <a:pt x="28813" y="774"/>
                  </a:lnTo>
                  <a:cubicBezTo>
                    <a:pt x="28837" y="798"/>
                    <a:pt x="28885" y="846"/>
                    <a:pt x="28908" y="893"/>
                  </a:cubicBezTo>
                  <a:cubicBezTo>
                    <a:pt x="28956" y="941"/>
                    <a:pt x="29004" y="977"/>
                    <a:pt x="29028" y="1036"/>
                  </a:cubicBezTo>
                  <a:lnTo>
                    <a:pt x="29170" y="1215"/>
                  </a:lnTo>
                  <a:cubicBezTo>
                    <a:pt x="29206" y="1274"/>
                    <a:pt x="29254" y="1334"/>
                    <a:pt x="29301" y="1417"/>
                  </a:cubicBezTo>
                  <a:cubicBezTo>
                    <a:pt x="29349" y="1477"/>
                    <a:pt x="29385" y="1548"/>
                    <a:pt x="29432" y="1608"/>
                  </a:cubicBezTo>
                  <a:lnTo>
                    <a:pt x="29432" y="1620"/>
                  </a:lnTo>
                  <a:lnTo>
                    <a:pt x="29444" y="1620"/>
                  </a:lnTo>
                  <a:cubicBezTo>
                    <a:pt x="29492" y="1679"/>
                    <a:pt x="29528" y="1739"/>
                    <a:pt x="29563" y="1798"/>
                  </a:cubicBezTo>
                  <a:cubicBezTo>
                    <a:pt x="29611" y="1870"/>
                    <a:pt x="29647" y="1929"/>
                    <a:pt x="29682" y="2013"/>
                  </a:cubicBezTo>
                  <a:cubicBezTo>
                    <a:pt x="29715" y="2067"/>
                    <a:pt x="29757" y="2131"/>
                    <a:pt x="29782" y="2187"/>
                  </a:cubicBezTo>
                  <a:lnTo>
                    <a:pt x="29782" y="2187"/>
                  </a:lnTo>
                  <a:cubicBezTo>
                    <a:pt x="29770" y="2168"/>
                    <a:pt x="29757" y="2150"/>
                    <a:pt x="29742" y="2132"/>
                  </a:cubicBezTo>
                  <a:cubicBezTo>
                    <a:pt x="29682" y="2013"/>
                    <a:pt x="29611" y="1905"/>
                    <a:pt x="29551" y="1834"/>
                  </a:cubicBezTo>
                  <a:cubicBezTo>
                    <a:pt x="29492" y="1751"/>
                    <a:pt x="29468" y="1692"/>
                    <a:pt x="29468" y="1691"/>
                  </a:cubicBezTo>
                  <a:lnTo>
                    <a:pt x="29468" y="1691"/>
                  </a:lnTo>
                  <a:cubicBezTo>
                    <a:pt x="29468" y="1692"/>
                    <a:pt x="29492" y="1751"/>
                    <a:pt x="29528" y="1846"/>
                  </a:cubicBezTo>
                  <a:cubicBezTo>
                    <a:pt x="29563" y="1929"/>
                    <a:pt x="29611" y="2048"/>
                    <a:pt x="29647" y="2167"/>
                  </a:cubicBezTo>
                  <a:cubicBezTo>
                    <a:pt x="29647" y="2191"/>
                    <a:pt x="29659" y="2203"/>
                    <a:pt x="29659" y="2227"/>
                  </a:cubicBezTo>
                  <a:cubicBezTo>
                    <a:pt x="29599" y="2144"/>
                    <a:pt x="29539" y="2036"/>
                    <a:pt x="29468" y="1929"/>
                  </a:cubicBezTo>
                  <a:cubicBezTo>
                    <a:pt x="29444" y="1905"/>
                    <a:pt x="29420" y="1870"/>
                    <a:pt x="29409" y="1834"/>
                  </a:cubicBezTo>
                  <a:cubicBezTo>
                    <a:pt x="29385" y="1810"/>
                    <a:pt x="29385" y="1798"/>
                    <a:pt x="29373" y="1786"/>
                  </a:cubicBezTo>
                  <a:cubicBezTo>
                    <a:pt x="29361" y="1775"/>
                    <a:pt x="29361" y="1751"/>
                    <a:pt x="29349" y="1739"/>
                  </a:cubicBezTo>
                  <a:cubicBezTo>
                    <a:pt x="29301" y="1679"/>
                    <a:pt x="29254" y="1620"/>
                    <a:pt x="29206" y="1572"/>
                  </a:cubicBezTo>
                  <a:lnTo>
                    <a:pt x="29111" y="1477"/>
                  </a:lnTo>
                  <a:cubicBezTo>
                    <a:pt x="29075" y="1453"/>
                    <a:pt x="29063" y="1441"/>
                    <a:pt x="29063" y="1441"/>
                  </a:cubicBezTo>
                  <a:lnTo>
                    <a:pt x="29063" y="1441"/>
                  </a:lnTo>
                  <a:lnTo>
                    <a:pt x="29111" y="1489"/>
                  </a:lnTo>
                  <a:cubicBezTo>
                    <a:pt x="29135" y="1513"/>
                    <a:pt x="29170" y="1548"/>
                    <a:pt x="29194" y="1608"/>
                  </a:cubicBezTo>
                  <a:cubicBezTo>
                    <a:pt x="29230" y="1655"/>
                    <a:pt x="29254" y="1715"/>
                    <a:pt x="29289" y="1786"/>
                  </a:cubicBezTo>
                  <a:cubicBezTo>
                    <a:pt x="29301" y="1798"/>
                    <a:pt x="29301" y="1810"/>
                    <a:pt x="29313" y="1834"/>
                  </a:cubicBezTo>
                  <a:cubicBezTo>
                    <a:pt x="29325" y="1846"/>
                    <a:pt x="29325" y="1858"/>
                    <a:pt x="29349" y="1894"/>
                  </a:cubicBezTo>
                  <a:cubicBezTo>
                    <a:pt x="29361" y="1917"/>
                    <a:pt x="29373" y="1965"/>
                    <a:pt x="29385" y="1989"/>
                  </a:cubicBezTo>
                  <a:cubicBezTo>
                    <a:pt x="29444" y="2132"/>
                    <a:pt x="29492" y="2251"/>
                    <a:pt x="29539" y="2346"/>
                  </a:cubicBezTo>
                  <a:cubicBezTo>
                    <a:pt x="29528" y="2346"/>
                    <a:pt x="29504" y="2346"/>
                    <a:pt x="29492" y="2334"/>
                  </a:cubicBezTo>
                  <a:cubicBezTo>
                    <a:pt x="29480" y="2310"/>
                    <a:pt x="29444" y="2263"/>
                    <a:pt x="29420" y="2227"/>
                  </a:cubicBezTo>
                  <a:lnTo>
                    <a:pt x="29325" y="2096"/>
                  </a:lnTo>
                  <a:cubicBezTo>
                    <a:pt x="29301" y="2048"/>
                    <a:pt x="29254" y="2013"/>
                    <a:pt x="29230" y="1965"/>
                  </a:cubicBezTo>
                  <a:cubicBezTo>
                    <a:pt x="29182" y="1917"/>
                    <a:pt x="29147" y="1870"/>
                    <a:pt x="29111" y="1834"/>
                  </a:cubicBezTo>
                  <a:lnTo>
                    <a:pt x="28968" y="1691"/>
                  </a:lnTo>
                  <a:cubicBezTo>
                    <a:pt x="28932" y="1655"/>
                    <a:pt x="28885" y="1608"/>
                    <a:pt x="28837" y="1572"/>
                  </a:cubicBezTo>
                  <a:cubicBezTo>
                    <a:pt x="28789" y="1536"/>
                    <a:pt x="28754" y="1501"/>
                    <a:pt x="28694" y="1453"/>
                  </a:cubicBezTo>
                  <a:cubicBezTo>
                    <a:pt x="28647" y="1429"/>
                    <a:pt x="28599" y="1382"/>
                    <a:pt x="28551" y="1358"/>
                  </a:cubicBezTo>
                  <a:cubicBezTo>
                    <a:pt x="28516" y="1322"/>
                    <a:pt x="28468" y="1298"/>
                    <a:pt x="28420" y="1274"/>
                  </a:cubicBezTo>
                  <a:cubicBezTo>
                    <a:pt x="28408" y="1263"/>
                    <a:pt x="28396" y="1263"/>
                    <a:pt x="28373" y="1251"/>
                  </a:cubicBezTo>
                  <a:lnTo>
                    <a:pt x="28289" y="1155"/>
                  </a:lnTo>
                  <a:lnTo>
                    <a:pt x="28289" y="1155"/>
                  </a:lnTo>
                  <a:cubicBezTo>
                    <a:pt x="28289" y="1155"/>
                    <a:pt x="28301" y="1191"/>
                    <a:pt x="28337" y="1215"/>
                  </a:cubicBezTo>
                  <a:cubicBezTo>
                    <a:pt x="28313" y="1215"/>
                    <a:pt x="28301" y="1203"/>
                    <a:pt x="28301" y="1203"/>
                  </a:cubicBezTo>
                  <a:lnTo>
                    <a:pt x="28218" y="1155"/>
                  </a:lnTo>
                  <a:lnTo>
                    <a:pt x="28218" y="1155"/>
                  </a:lnTo>
                  <a:cubicBezTo>
                    <a:pt x="28242" y="1179"/>
                    <a:pt x="28254" y="1191"/>
                    <a:pt x="28289" y="1215"/>
                  </a:cubicBezTo>
                  <a:cubicBezTo>
                    <a:pt x="28313" y="1239"/>
                    <a:pt x="28349" y="1263"/>
                    <a:pt x="28373" y="1274"/>
                  </a:cubicBezTo>
                  <a:cubicBezTo>
                    <a:pt x="28396" y="1298"/>
                    <a:pt x="28408" y="1322"/>
                    <a:pt x="28420" y="1334"/>
                  </a:cubicBezTo>
                  <a:cubicBezTo>
                    <a:pt x="28475" y="1403"/>
                    <a:pt x="28530" y="1483"/>
                    <a:pt x="28585" y="1571"/>
                  </a:cubicBezTo>
                  <a:lnTo>
                    <a:pt x="28585" y="1571"/>
                  </a:lnTo>
                  <a:cubicBezTo>
                    <a:pt x="28539" y="1547"/>
                    <a:pt x="28515" y="1500"/>
                    <a:pt x="28468" y="1465"/>
                  </a:cubicBezTo>
                  <a:cubicBezTo>
                    <a:pt x="28468" y="1453"/>
                    <a:pt x="28456" y="1453"/>
                    <a:pt x="28456" y="1453"/>
                  </a:cubicBezTo>
                  <a:lnTo>
                    <a:pt x="28456" y="1453"/>
                  </a:lnTo>
                  <a:cubicBezTo>
                    <a:pt x="28513" y="1519"/>
                    <a:pt x="28582" y="1601"/>
                    <a:pt x="28654" y="1685"/>
                  </a:cubicBezTo>
                  <a:lnTo>
                    <a:pt x="28654" y="1685"/>
                  </a:lnTo>
                  <a:cubicBezTo>
                    <a:pt x="28631" y="1646"/>
                    <a:pt x="28608" y="1608"/>
                    <a:pt x="28585" y="1571"/>
                  </a:cubicBezTo>
                  <a:lnTo>
                    <a:pt x="28585" y="1571"/>
                  </a:lnTo>
                  <a:cubicBezTo>
                    <a:pt x="28586" y="1572"/>
                    <a:pt x="28586" y="1572"/>
                    <a:pt x="28587" y="1572"/>
                  </a:cubicBezTo>
                  <a:cubicBezTo>
                    <a:pt x="28635" y="1620"/>
                    <a:pt x="28682" y="1644"/>
                    <a:pt x="28706" y="1691"/>
                  </a:cubicBezTo>
                  <a:cubicBezTo>
                    <a:pt x="28754" y="1739"/>
                    <a:pt x="28777" y="1786"/>
                    <a:pt x="28825" y="1822"/>
                  </a:cubicBezTo>
                  <a:cubicBezTo>
                    <a:pt x="28873" y="1870"/>
                    <a:pt x="28897" y="1917"/>
                    <a:pt x="28944" y="1977"/>
                  </a:cubicBezTo>
                  <a:cubicBezTo>
                    <a:pt x="28980" y="2025"/>
                    <a:pt x="29016" y="2084"/>
                    <a:pt x="29051" y="2120"/>
                  </a:cubicBezTo>
                  <a:lnTo>
                    <a:pt x="29135" y="2263"/>
                  </a:lnTo>
                  <a:cubicBezTo>
                    <a:pt x="29158" y="2286"/>
                    <a:pt x="29170" y="2310"/>
                    <a:pt x="29182" y="2334"/>
                  </a:cubicBezTo>
                  <a:cubicBezTo>
                    <a:pt x="29170" y="2334"/>
                    <a:pt x="29170" y="2334"/>
                    <a:pt x="29158" y="2322"/>
                  </a:cubicBezTo>
                  <a:cubicBezTo>
                    <a:pt x="29135" y="2286"/>
                    <a:pt x="29111" y="2251"/>
                    <a:pt x="29099" y="2203"/>
                  </a:cubicBezTo>
                  <a:cubicBezTo>
                    <a:pt x="29051" y="2144"/>
                    <a:pt x="29004" y="2060"/>
                    <a:pt x="28944" y="2001"/>
                  </a:cubicBezTo>
                  <a:cubicBezTo>
                    <a:pt x="28873" y="1953"/>
                    <a:pt x="28813" y="1870"/>
                    <a:pt x="28754" y="1798"/>
                  </a:cubicBezTo>
                  <a:cubicBezTo>
                    <a:pt x="28720" y="1761"/>
                    <a:pt x="28687" y="1723"/>
                    <a:pt x="28654" y="1685"/>
                  </a:cubicBezTo>
                  <a:lnTo>
                    <a:pt x="28654" y="1685"/>
                  </a:lnTo>
                  <a:cubicBezTo>
                    <a:pt x="28671" y="1714"/>
                    <a:pt x="28689" y="1744"/>
                    <a:pt x="28706" y="1775"/>
                  </a:cubicBezTo>
                  <a:lnTo>
                    <a:pt x="28837" y="1989"/>
                  </a:lnTo>
                  <a:lnTo>
                    <a:pt x="28825" y="1977"/>
                  </a:lnTo>
                  <a:cubicBezTo>
                    <a:pt x="28789" y="1953"/>
                    <a:pt x="28777" y="1917"/>
                    <a:pt x="28754" y="1870"/>
                  </a:cubicBezTo>
                  <a:cubicBezTo>
                    <a:pt x="28718" y="1846"/>
                    <a:pt x="28694" y="1798"/>
                    <a:pt x="28658" y="1775"/>
                  </a:cubicBezTo>
                  <a:lnTo>
                    <a:pt x="28551" y="1667"/>
                  </a:lnTo>
                  <a:cubicBezTo>
                    <a:pt x="28527" y="1632"/>
                    <a:pt x="28480" y="1596"/>
                    <a:pt x="28432" y="1560"/>
                  </a:cubicBezTo>
                  <a:cubicBezTo>
                    <a:pt x="28396" y="1536"/>
                    <a:pt x="28361" y="1501"/>
                    <a:pt x="28313" y="1477"/>
                  </a:cubicBezTo>
                  <a:cubicBezTo>
                    <a:pt x="28277" y="1441"/>
                    <a:pt x="28242" y="1417"/>
                    <a:pt x="28194" y="1382"/>
                  </a:cubicBezTo>
                  <a:cubicBezTo>
                    <a:pt x="28158" y="1358"/>
                    <a:pt x="28123" y="1322"/>
                    <a:pt x="28075" y="1310"/>
                  </a:cubicBezTo>
                  <a:cubicBezTo>
                    <a:pt x="28039" y="1274"/>
                    <a:pt x="28004" y="1263"/>
                    <a:pt x="27980" y="1251"/>
                  </a:cubicBezTo>
                  <a:cubicBezTo>
                    <a:pt x="27956" y="1251"/>
                    <a:pt x="27944" y="1239"/>
                    <a:pt x="27944" y="1239"/>
                  </a:cubicBezTo>
                  <a:lnTo>
                    <a:pt x="27861" y="1096"/>
                  </a:lnTo>
                  <a:cubicBezTo>
                    <a:pt x="27825" y="1036"/>
                    <a:pt x="27813" y="977"/>
                    <a:pt x="27813" y="941"/>
                  </a:cubicBezTo>
                  <a:lnTo>
                    <a:pt x="27813" y="893"/>
                  </a:lnTo>
                  <a:cubicBezTo>
                    <a:pt x="27813" y="905"/>
                    <a:pt x="27801" y="917"/>
                    <a:pt x="27801" y="941"/>
                  </a:cubicBezTo>
                  <a:cubicBezTo>
                    <a:pt x="27801" y="977"/>
                    <a:pt x="27801" y="1036"/>
                    <a:pt x="27813" y="1120"/>
                  </a:cubicBezTo>
                  <a:cubicBezTo>
                    <a:pt x="27825" y="1143"/>
                    <a:pt x="27825" y="1179"/>
                    <a:pt x="27837" y="1191"/>
                  </a:cubicBezTo>
                  <a:cubicBezTo>
                    <a:pt x="27825" y="1179"/>
                    <a:pt x="27813" y="1179"/>
                    <a:pt x="27801" y="1179"/>
                  </a:cubicBezTo>
                  <a:cubicBezTo>
                    <a:pt x="27754" y="1156"/>
                    <a:pt x="27742" y="1144"/>
                    <a:pt x="27742" y="1143"/>
                  </a:cubicBezTo>
                  <a:lnTo>
                    <a:pt x="27742" y="1143"/>
                  </a:lnTo>
                  <a:cubicBezTo>
                    <a:pt x="27742" y="1144"/>
                    <a:pt x="27754" y="1156"/>
                    <a:pt x="27801" y="1191"/>
                  </a:cubicBezTo>
                  <a:cubicBezTo>
                    <a:pt x="27813" y="1203"/>
                    <a:pt x="27837" y="1215"/>
                    <a:pt x="27861" y="1239"/>
                  </a:cubicBezTo>
                  <a:cubicBezTo>
                    <a:pt x="27873" y="1263"/>
                    <a:pt x="27896" y="1310"/>
                    <a:pt x="27920" y="1358"/>
                  </a:cubicBezTo>
                  <a:cubicBezTo>
                    <a:pt x="27944" y="1417"/>
                    <a:pt x="27992" y="1477"/>
                    <a:pt x="28015" y="1536"/>
                  </a:cubicBezTo>
                  <a:cubicBezTo>
                    <a:pt x="27980" y="1489"/>
                    <a:pt x="27932" y="1429"/>
                    <a:pt x="27873" y="1370"/>
                  </a:cubicBezTo>
                  <a:cubicBezTo>
                    <a:pt x="27813" y="1310"/>
                    <a:pt x="27742" y="1239"/>
                    <a:pt x="27682" y="1155"/>
                  </a:cubicBezTo>
                  <a:cubicBezTo>
                    <a:pt x="27623" y="1084"/>
                    <a:pt x="27563" y="1013"/>
                    <a:pt x="27515" y="941"/>
                  </a:cubicBezTo>
                  <a:cubicBezTo>
                    <a:pt x="27468" y="858"/>
                    <a:pt x="27444" y="786"/>
                    <a:pt x="27408" y="715"/>
                  </a:cubicBezTo>
                  <a:cubicBezTo>
                    <a:pt x="27396" y="679"/>
                    <a:pt x="27396" y="655"/>
                    <a:pt x="27384" y="620"/>
                  </a:cubicBezTo>
                  <a:cubicBezTo>
                    <a:pt x="27384" y="596"/>
                    <a:pt x="27361" y="560"/>
                    <a:pt x="27361" y="548"/>
                  </a:cubicBezTo>
                  <a:lnTo>
                    <a:pt x="27361" y="620"/>
                  </a:lnTo>
                  <a:cubicBezTo>
                    <a:pt x="27361" y="655"/>
                    <a:pt x="27361" y="679"/>
                    <a:pt x="27384" y="727"/>
                  </a:cubicBezTo>
                  <a:cubicBezTo>
                    <a:pt x="27396" y="798"/>
                    <a:pt x="27420" y="882"/>
                    <a:pt x="27456" y="965"/>
                  </a:cubicBezTo>
                  <a:cubicBezTo>
                    <a:pt x="27480" y="1060"/>
                    <a:pt x="27539" y="1143"/>
                    <a:pt x="27587" y="1215"/>
                  </a:cubicBezTo>
                  <a:cubicBezTo>
                    <a:pt x="27634" y="1274"/>
                    <a:pt x="27682" y="1334"/>
                    <a:pt x="27706" y="1394"/>
                  </a:cubicBezTo>
                  <a:cubicBezTo>
                    <a:pt x="27551" y="1283"/>
                    <a:pt x="27427" y="1213"/>
                    <a:pt x="27410" y="1204"/>
                  </a:cubicBezTo>
                  <a:lnTo>
                    <a:pt x="27410" y="1204"/>
                  </a:lnTo>
                  <a:cubicBezTo>
                    <a:pt x="27364" y="1156"/>
                    <a:pt x="27321" y="1108"/>
                    <a:pt x="27289" y="1060"/>
                  </a:cubicBezTo>
                  <a:cubicBezTo>
                    <a:pt x="27206" y="953"/>
                    <a:pt x="27146" y="858"/>
                    <a:pt x="27099" y="798"/>
                  </a:cubicBezTo>
                  <a:cubicBezTo>
                    <a:pt x="27051" y="739"/>
                    <a:pt x="27039" y="715"/>
                    <a:pt x="27039" y="715"/>
                  </a:cubicBezTo>
                  <a:lnTo>
                    <a:pt x="27039" y="715"/>
                  </a:lnTo>
                  <a:cubicBezTo>
                    <a:pt x="27039" y="715"/>
                    <a:pt x="27051" y="739"/>
                    <a:pt x="27099" y="822"/>
                  </a:cubicBezTo>
                  <a:cubicBezTo>
                    <a:pt x="27146" y="882"/>
                    <a:pt x="27182" y="977"/>
                    <a:pt x="27277" y="1096"/>
                  </a:cubicBezTo>
                  <a:cubicBezTo>
                    <a:pt x="27289" y="1132"/>
                    <a:pt x="27301" y="1143"/>
                    <a:pt x="27337" y="1179"/>
                  </a:cubicBezTo>
                  <a:cubicBezTo>
                    <a:pt x="27206" y="1084"/>
                    <a:pt x="27039" y="965"/>
                    <a:pt x="26861" y="834"/>
                  </a:cubicBezTo>
                  <a:cubicBezTo>
                    <a:pt x="26765" y="774"/>
                    <a:pt x="26682" y="715"/>
                    <a:pt x="26575" y="655"/>
                  </a:cubicBezTo>
                  <a:cubicBezTo>
                    <a:pt x="26491" y="596"/>
                    <a:pt x="26396" y="548"/>
                    <a:pt x="26325" y="524"/>
                  </a:cubicBezTo>
                  <a:cubicBezTo>
                    <a:pt x="26253" y="489"/>
                    <a:pt x="26170" y="465"/>
                    <a:pt x="26134" y="441"/>
                  </a:cubicBezTo>
                  <a:lnTo>
                    <a:pt x="26134" y="441"/>
                  </a:lnTo>
                  <a:cubicBezTo>
                    <a:pt x="26170" y="465"/>
                    <a:pt x="26230" y="501"/>
                    <a:pt x="26313" y="536"/>
                  </a:cubicBezTo>
                  <a:cubicBezTo>
                    <a:pt x="26456" y="620"/>
                    <a:pt x="26622" y="762"/>
                    <a:pt x="26789" y="905"/>
                  </a:cubicBezTo>
                  <a:cubicBezTo>
                    <a:pt x="27003" y="1120"/>
                    <a:pt x="27230" y="1310"/>
                    <a:pt x="27349" y="1417"/>
                  </a:cubicBezTo>
                  <a:cubicBezTo>
                    <a:pt x="27325" y="1417"/>
                    <a:pt x="27289" y="1417"/>
                    <a:pt x="27242" y="1394"/>
                  </a:cubicBezTo>
                  <a:cubicBezTo>
                    <a:pt x="27218" y="1394"/>
                    <a:pt x="27170" y="1382"/>
                    <a:pt x="27123" y="1370"/>
                  </a:cubicBezTo>
                  <a:cubicBezTo>
                    <a:pt x="27051" y="1334"/>
                    <a:pt x="26980" y="1322"/>
                    <a:pt x="26908" y="1298"/>
                  </a:cubicBezTo>
                  <a:cubicBezTo>
                    <a:pt x="26825" y="1263"/>
                    <a:pt x="26765" y="1251"/>
                    <a:pt x="26706" y="1215"/>
                  </a:cubicBezTo>
                  <a:cubicBezTo>
                    <a:pt x="26646" y="1191"/>
                    <a:pt x="26622" y="1155"/>
                    <a:pt x="26587" y="1143"/>
                  </a:cubicBezTo>
                  <a:lnTo>
                    <a:pt x="26587" y="1143"/>
                  </a:lnTo>
                  <a:cubicBezTo>
                    <a:pt x="26611" y="1155"/>
                    <a:pt x="26646" y="1191"/>
                    <a:pt x="26682" y="1215"/>
                  </a:cubicBezTo>
                  <a:cubicBezTo>
                    <a:pt x="26622" y="1203"/>
                    <a:pt x="26575" y="1191"/>
                    <a:pt x="26527" y="1179"/>
                  </a:cubicBezTo>
                  <a:cubicBezTo>
                    <a:pt x="26372" y="1132"/>
                    <a:pt x="26265" y="1120"/>
                    <a:pt x="26265" y="1120"/>
                  </a:cubicBezTo>
                  <a:lnTo>
                    <a:pt x="26265" y="1120"/>
                  </a:lnTo>
                  <a:cubicBezTo>
                    <a:pt x="26265" y="1120"/>
                    <a:pt x="26372" y="1155"/>
                    <a:pt x="26527" y="1203"/>
                  </a:cubicBezTo>
                  <a:cubicBezTo>
                    <a:pt x="26611" y="1239"/>
                    <a:pt x="26694" y="1263"/>
                    <a:pt x="26801" y="1310"/>
                  </a:cubicBezTo>
                  <a:cubicBezTo>
                    <a:pt x="26884" y="1358"/>
                    <a:pt x="26992" y="1394"/>
                    <a:pt x="27099" y="1453"/>
                  </a:cubicBezTo>
                  <a:cubicBezTo>
                    <a:pt x="27146" y="1489"/>
                    <a:pt x="27182" y="1513"/>
                    <a:pt x="27242" y="1548"/>
                  </a:cubicBezTo>
                  <a:lnTo>
                    <a:pt x="27384" y="1632"/>
                  </a:lnTo>
                  <a:cubicBezTo>
                    <a:pt x="27468" y="1691"/>
                    <a:pt x="27563" y="1739"/>
                    <a:pt x="27646" y="1775"/>
                  </a:cubicBezTo>
                  <a:cubicBezTo>
                    <a:pt x="27694" y="1786"/>
                    <a:pt x="27742" y="1798"/>
                    <a:pt x="27765" y="1798"/>
                  </a:cubicBezTo>
                  <a:cubicBezTo>
                    <a:pt x="27813" y="1798"/>
                    <a:pt x="27837" y="1810"/>
                    <a:pt x="27873" y="1810"/>
                  </a:cubicBezTo>
                  <a:lnTo>
                    <a:pt x="27896" y="1810"/>
                  </a:lnTo>
                  <a:lnTo>
                    <a:pt x="27920" y="1834"/>
                  </a:lnTo>
                  <a:lnTo>
                    <a:pt x="27801" y="1834"/>
                  </a:lnTo>
                  <a:cubicBezTo>
                    <a:pt x="27765" y="1834"/>
                    <a:pt x="27742" y="1810"/>
                    <a:pt x="27706" y="1810"/>
                  </a:cubicBezTo>
                  <a:cubicBezTo>
                    <a:pt x="27682" y="1810"/>
                    <a:pt x="27646" y="1798"/>
                    <a:pt x="27599" y="1798"/>
                  </a:cubicBezTo>
                  <a:cubicBezTo>
                    <a:pt x="27468" y="1775"/>
                    <a:pt x="27349" y="1727"/>
                    <a:pt x="27242" y="1679"/>
                  </a:cubicBezTo>
                  <a:cubicBezTo>
                    <a:pt x="27158" y="1632"/>
                    <a:pt x="27087" y="1620"/>
                    <a:pt x="27087" y="1620"/>
                  </a:cubicBezTo>
                  <a:lnTo>
                    <a:pt x="27087" y="1620"/>
                  </a:lnTo>
                  <a:cubicBezTo>
                    <a:pt x="27087" y="1620"/>
                    <a:pt x="27146" y="1667"/>
                    <a:pt x="27230" y="1715"/>
                  </a:cubicBezTo>
                  <a:cubicBezTo>
                    <a:pt x="27277" y="1739"/>
                    <a:pt x="27325" y="1775"/>
                    <a:pt x="27384" y="1798"/>
                  </a:cubicBezTo>
                  <a:cubicBezTo>
                    <a:pt x="27361" y="1798"/>
                    <a:pt x="27337" y="1786"/>
                    <a:pt x="27325" y="1786"/>
                  </a:cubicBezTo>
                  <a:cubicBezTo>
                    <a:pt x="27289" y="1775"/>
                    <a:pt x="27265" y="1775"/>
                    <a:pt x="27230" y="1751"/>
                  </a:cubicBezTo>
                  <a:cubicBezTo>
                    <a:pt x="27111" y="1727"/>
                    <a:pt x="26980" y="1691"/>
                    <a:pt x="26861" y="1667"/>
                  </a:cubicBezTo>
                  <a:cubicBezTo>
                    <a:pt x="26742" y="1632"/>
                    <a:pt x="26611" y="1608"/>
                    <a:pt x="26491" y="1572"/>
                  </a:cubicBezTo>
                  <a:cubicBezTo>
                    <a:pt x="26432" y="1560"/>
                    <a:pt x="26372" y="1536"/>
                    <a:pt x="26313" y="1513"/>
                  </a:cubicBezTo>
                  <a:cubicBezTo>
                    <a:pt x="26286" y="1502"/>
                    <a:pt x="26259" y="1494"/>
                    <a:pt x="26234" y="1484"/>
                  </a:cubicBezTo>
                  <a:lnTo>
                    <a:pt x="26234" y="1484"/>
                  </a:lnTo>
                  <a:cubicBezTo>
                    <a:pt x="26251" y="1495"/>
                    <a:pt x="26268" y="1504"/>
                    <a:pt x="26289" y="1513"/>
                  </a:cubicBezTo>
                  <a:cubicBezTo>
                    <a:pt x="26349" y="1548"/>
                    <a:pt x="26408" y="1572"/>
                    <a:pt x="26468" y="1596"/>
                  </a:cubicBezTo>
                  <a:cubicBezTo>
                    <a:pt x="26587" y="1632"/>
                    <a:pt x="26706" y="1679"/>
                    <a:pt x="26849" y="1715"/>
                  </a:cubicBezTo>
                  <a:cubicBezTo>
                    <a:pt x="26968" y="1739"/>
                    <a:pt x="27099" y="1786"/>
                    <a:pt x="27218" y="1834"/>
                  </a:cubicBezTo>
                  <a:cubicBezTo>
                    <a:pt x="27242" y="1846"/>
                    <a:pt x="27277" y="1846"/>
                    <a:pt x="27301" y="1858"/>
                  </a:cubicBezTo>
                  <a:cubicBezTo>
                    <a:pt x="27337" y="1870"/>
                    <a:pt x="27361" y="1894"/>
                    <a:pt x="27396" y="1894"/>
                  </a:cubicBezTo>
                  <a:cubicBezTo>
                    <a:pt x="27456" y="1917"/>
                    <a:pt x="27515" y="1929"/>
                    <a:pt x="27575" y="1965"/>
                  </a:cubicBezTo>
                  <a:lnTo>
                    <a:pt x="27837" y="2096"/>
                  </a:lnTo>
                  <a:cubicBezTo>
                    <a:pt x="27765" y="2096"/>
                    <a:pt x="27694" y="2108"/>
                    <a:pt x="27623" y="2108"/>
                  </a:cubicBezTo>
                  <a:cubicBezTo>
                    <a:pt x="27504" y="2084"/>
                    <a:pt x="27396" y="2048"/>
                    <a:pt x="27325" y="2025"/>
                  </a:cubicBezTo>
                  <a:cubicBezTo>
                    <a:pt x="27242" y="2013"/>
                    <a:pt x="27182" y="1989"/>
                    <a:pt x="27182" y="1989"/>
                  </a:cubicBezTo>
                  <a:lnTo>
                    <a:pt x="27182" y="1989"/>
                  </a:lnTo>
                  <a:cubicBezTo>
                    <a:pt x="27182" y="1989"/>
                    <a:pt x="27230" y="2013"/>
                    <a:pt x="27301" y="2036"/>
                  </a:cubicBezTo>
                  <a:cubicBezTo>
                    <a:pt x="27361" y="2048"/>
                    <a:pt x="27444" y="2084"/>
                    <a:pt x="27539" y="2108"/>
                  </a:cubicBezTo>
                  <a:lnTo>
                    <a:pt x="27480" y="2108"/>
                  </a:lnTo>
                  <a:cubicBezTo>
                    <a:pt x="27468" y="2108"/>
                    <a:pt x="27456" y="2108"/>
                    <a:pt x="27456" y="2096"/>
                  </a:cubicBezTo>
                  <a:lnTo>
                    <a:pt x="27444" y="2096"/>
                  </a:lnTo>
                  <a:lnTo>
                    <a:pt x="27456" y="2108"/>
                  </a:lnTo>
                  <a:cubicBezTo>
                    <a:pt x="27456" y="2108"/>
                    <a:pt x="27468" y="2132"/>
                    <a:pt x="27480" y="2132"/>
                  </a:cubicBezTo>
                  <a:cubicBezTo>
                    <a:pt x="27515" y="2144"/>
                    <a:pt x="27563" y="2144"/>
                    <a:pt x="27599" y="2156"/>
                  </a:cubicBezTo>
                  <a:lnTo>
                    <a:pt x="27634" y="2156"/>
                  </a:lnTo>
                  <a:cubicBezTo>
                    <a:pt x="27751" y="2198"/>
                    <a:pt x="27886" y="2259"/>
                    <a:pt x="28023" y="2322"/>
                  </a:cubicBezTo>
                  <a:lnTo>
                    <a:pt x="28023" y="2322"/>
                  </a:lnTo>
                  <a:cubicBezTo>
                    <a:pt x="27978" y="2322"/>
                    <a:pt x="27943" y="2310"/>
                    <a:pt x="27908" y="2310"/>
                  </a:cubicBezTo>
                  <a:cubicBezTo>
                    <a:pt x="27861" y="2310"/>
                    <a:pt x="27813" y="2286"/>
                    <a:pt x="27765" y="2286"/>
                  </a:cubicBezTo>
                  <a:cubicBezTo>
                    <a:pt x="27861" y="2322"/>
                    <a:pt x="27968" y="2346"/>
                    <a:pt x="28063" y="2394"/>
                  </a:cubicBezTo>
                  <a:cubicBezTo>
                    <a:pt x="28146" y="2429"/>
                    <a:pt x="28230" y="2453"/>
                    <a:pt x="28325" y="2501"/>
                  </a:cubicBezTo>
                  <a:cubicBezTo>
                    <a:pt x="28366" y="2512"/>
                    <a:pt x="28409" y="2530"/>
                    <a:pt x="28453" y="2548"/>
                  </a:cubicBezTo>
                  <a:lnTo>
                    <a:pt x="28456" y="2548"/>
                  </a:lnTo>
                  <a:cubicBezTo>
                    <a:pt x="28408" y="2513"/>
                    <a:pt x="28361" y="2501"/>
                    <a:pt x="28313" y="2465"/>
                  </a:cubicBezTo>
                  <a:cubicBezTo>
                    <a:pt x="28242" y="2429"/>
                    <a:pt x="28158" y="2394"/>
                    <a:pt x="28075" y="2346"/>
                  </a:cubicBezTo>
                  <a:cubicBezTo>
                    <a:pt x="28058" y="2338"/>
                    <a:pt x="28041" y="2330"/>
                    <a:pt x="28023" y="2322"/>
                  </a:cubicBezTo>
                  <a:lnTo>
                    <a:pt x="28023" y="2322"/>
                  </a:lnTo>
                  <a:cubicBezTo>
                    <a:pt x="28025" y="2322"/>
                    <a:pt x="28026" y="2322"/>
                    <a:pt x="28027" y="2322"/>
                  </a:cubicBezTo>
                  <a:cubicBezTo>
                    <a:pt x="28087" y="2346"/>
                    <a:pt x="28158" y="2382"/>
                    <a:pt x="28218" y="2406"/>
                  </a:cubicBezTo>
                  <a:lnTo>
                    <a:pt x="28301" y="2441"/>
                  </a:lnTo>
                  <a:lnTo>
                    <a:pt x="28396" y="2465"/>
                  </a:lnTo>
                  <a:cubicBezTo>
                    <a:pt x="28456" y="2477"/>
                    <a:pt x="28516" y="2513"/>
                    <a:pt x="28587" y="2525"/>
                  </a:cubicBezTo>
                  <a:cubicBezTo>
                    <a:pt x="28623" y="2548"/>
                    <a:pt x="28647" y="2548"/>
                    <a:pt x="28694" y="2548"/>
                  </a:cubicBezTo>
                  <a:cubicBezTo>
                    <a:pt x="28718" y="2548"/>
                    <a:pt x="28754" y="2560"/>
                    <a:pt x="28801" y="2560"/>
                  </a:cubicBezTo>
                  <a:cubicBezTo>
                    <a:pt x="28825" y="2560"/>
                    <a:pt x="28873" y="2572"/>
                    <a:pt x="28897" y="2572"/>
                  </a:cubicBezTo>
                  <a:lnTo>
                    <a:pt x="28944" y="2572"/>
                  </a:lnTo>
                  <a:lnTo>
                    <a:pt x="28635" y="2620"/>
                  </a:lnTo>
                  <a:cubicBezTo>
                    <a:pt x="28623" y="2620"/>
                    <a:pt x="28599" y="2608"/>
                    <a:pt x="28587" y="2608"/>
                  </a:cubicBezTo>
                  <a:cubicBezTo>
                    <a:pt x="28544" y="2590"/>
                    <a:pt x="28498" y="2568"/>
                    <a:pt x="28453" y="2548"/>
                  </a:cubicBezTo>
                  <a:lnTo>
                    <a:pt x="28039" y="2548"/>
                  </a:lnTo>
                  <a:cubicBezTo>
                    <a:pt x="28039" y="2548"/>
                    <a:pt x="28039" y="2525"/>
                    <a:pt x="28015" y="2525"/>
                  </a:cubicBezTo>
                  <a:cubicBezTo>
                    <a:pt x="27980" y="2466"/>
                    <a:pt x="27956" y="2430"/>
                    <a:pt x="27956" y="2429"/>
                  </a:cubicBezTo>
                  <a:lnTo>
                    <a:pt x="27956" y="2429"/>
                  </a:lnTo>
                  <a:cubicBezTo>
                    <a:pt x="27956" y="2430"/>
                    <a:pt x="27980" y="2466"/>
                    <a:pt x="28004" y="2525"/>
                  </a:cubicBezTo>
                  <a:lnTo>
                    <a:pt x="27956" y="2525"/>
                  </a:lnTo>
                  <a:cubicBezTo>
                    <a:pt x="27956" y="2525"/>
                    <a:pt x="27980" y="2525"/>
                    <a:pt x="28015" y="2548"/>
                  </a:cubicBezTo>
                  <a:cubicBezTo>
                    <a:pt x="28032" y="2582"/>
                    <a:pt x="28052" y="2619"/>
                    <a:pt x="28075" y="2660"/>
                  </a:cubicBezTo>
                  <a:lnTo>
                    <a:pt x="28075" y="2660"/>
                  </a:lnTo>
                  <a:cubicBezTo>
                    <a:pt x="28047" y="2651"/>
                    <a:pt x="28024" y="2644"/>
                    <a:pt x="28004" y="2644"/>
                  </a:cubicBezTo>
                  <a:cubicBezTo>
                    <a:pt x="28047" y="2698"/>
                    <a:pt x="28090" y="2781"/>
                    <a:pt x="28151" y="2859"/>
                  </a:cubicBezTo>
                  <a:lnTo>
                    <a:pt x="28151" y="2859"/>
                  </a:lnTo>
                  <a:lnTo>
                    <a:pt x="28182" y="2870"/>
                  </a:lnTo>
                  <a:cubicBezTo>
                    <a:pt x="28182" y="2858"/>
                    <a:pt x="28170" y="2822"/>
                    <a:pt x="28158" y="2810"/>
                  </a:cubicBezTo>
                  <a:cubicBezTo>
                    <a:pt x="28127" y="2754"/>
                    <a:pt x="28099" y="2705"/>
                    <a:pt x="28075" y="2660"/>
                  </a:cubicBezTo>
                  <a:lnTo>
                    <a:pt x="28075" y="2660"/>
                  </a:lnTo>
                  <a:cubicBezTo>
                    <a:pt x="28096" y="2667"/>
                    <a:pt x="28120" y="2674"/>
                    <a:pt x="28146" y="2679"/>
                  </a:cubicBezTo>
                  <a:cubicBezTo>
                    <a:pt x="28266" y="2691"/>
                    <a:pt x="28420" y="2727"/>
                    <a:pt x="28587" y="2727"/>
                  </a:cubicBezTo>
                  <a:cubicBezTo>
                    <a:pt x="28658" y="2751"/>
                    <a:pt x="28718" y="2798"/>
                    <a:pt x="28789" y="2810"/>
                  </a:cubicBezTo>
                  <a:lnTo>
                    <a:pt x="28932" y="2858"/>
                  </a:lnTo>
                  <a:cubicBezTo>
                    <a:pt x="28968" y="2870"/>
                    <a:pt x="29016" y="2882"/>
                    <a:pt x="29063" y="2882"/>
                  </a:cubicBezTo>
                  <a:cubicBezTo>
                    <a:pt x="29242" y="2929"/>
                    <a:pt x="29420" y="2929"/>
                    <a:pt x="29563" y="2929"/>
                  </a:cubicBezTo>
                  <a:lnTo>
                    <a:pt x="29742" y="2929"/>
                  </a:lnTo>
                  <a:cubicBezTo>
                    <a:pt x="29730" y="2929"/>
                    <a:pt x="29706" y="2941"/>
                    <a:pt x="29682" y="2941"/>
                  </a:cubicBezTo>
                  <a:cubicBezTo>
                    <a:pt x="29539" y="2989"/>
                    <a:pt x="29373" y="3025"/>
                    <a:pt x="29254" y="3037"/>
                  </a:cubicBezTo>
                  <a:lnTo>
                    <a:pt x="29111" y="3037"/>
                  </a:lnTo>
                  <a:cubicBezTo>
                    <a:pt x="29075" y="3025"/>
                    <a:pt x="29075" y="3001"/>
                    <a:pt x="29075" y="3001"/>
                  </a:cubicBezTo>
                  <a:lnTo>
                    <a:pt x="29075" y="3001"/>
                  </a:lnTo>
                  <a:cubicBezTo>
                    <a:pt x="29075" y="3001"/>
                    <a:pt x="29075" y="3025"/>
                    <a:pt x="29087" y="3037"/>
                  </a:cubicBezTo>
                  <a:cubicBezTo>
                    <a:pt x="28944" y="3037"/>
                    <a:pt x="28813" y="3037"/>
                    <a:pt x="28670" y="3025"/>
                  </a:cubicBezTo>
                  <a:cubicBezTo>
                    <a:pt x="28527" y="3025"/>
                    <a:pt x="28373" y="3001"/>
                    <a:pt x="28254" y="2977"/>
                  </a:cubicBezTo>
                  <a:cubicBezTo>
                    <a:pt x="28251" y="2976"/>
                    <a:pt x="28248" y="2974"/>
                    <a:pt x="28245" y="2971"/>
                  </a:cubicBezTo>
                  <a:lnTo>
                    <a:pt x="28245" y="2971"/>
                  </a:lnTo>
                  <a:cubicBezTo>
                    <a:pt x="28295" y="3050"/>
                    <a:pt x="28348" y="3124"/>
                    <a:pt x="28408" y="3215"/>
                  </a:cubicBezTo>
                  <a:cubicBezTo>
                    <a:pt x="28456" y="3275"/>
                    <a:pt x="28492" y="3334"/>
                    <a:pt x="28551" y="3394"/>
                  </a:cubicBezTo>
                  <a:cubicBezTo>
                    <a:pt x="28539" y="3394"/>
                    <a:pt x="28527" y="3394"/>
                    <a:pt x="28516" y="3406"/>
                  </a:cubicBezTo>
                  <a:cubicBezTo>
                    <a:pt x="28468" y="3418"/>
                    <a:pt x="28420" y="3418"/>
                    <a:pt x="28396" y="3441"/>
                  </a:cubicBezTo>
                  <a:cubicBezTo>
                    <a:pt x="28349" y="3453"/>
                    <a:pt x="28313" y="3465"/>
                    <a:pt x="28289" y="3465"/>
                  </a:cubicBezTo>
                  <a:cubicBezTo>
                    <a:pt x="28230" y="3477"/>
                    <a:pt x="28182" y="3501"/>
                    <a:pt x="28135" y="3525"/>
                  </a:cubicBezTo>
                  <a:cubicBezTo>
                    <a:pt x="28075" y="3501"/>
                    <a:pt x="28015" y="3465"/>
                    <a:pt x="27956" y="3453"/>
                  </a:cubicBezTo>
                  <a:cubicBezTo>
                    <a:pt x="27885" y="3406"/>
                    <a:pt x="27813" y="3382"/>
                    <a:pt x="27742" y="3346"/>
                  </a:cubicBezTo>
                  <a:cubicBezTo>
                    <a:pt x="27658" y="3322"/>
                    <a:pt x="27599" y="3275"/>
                    <a:pt x="27539" y="3239"/>
                  </a:cubicBezTo>
                  <a:cubicBezTo>
                    <a:pt x="27420" y="3168"/>
                    <a:pt x="27337" y="3108"/>
                    <a:pt x="27265" y="3060"/>
                  </a:cubicBezTo>
                  <a:cubicBezTo>
                    <a:pt x="27206" y="3025"/>
                    <a:pt x="27158" y="2989"/>
                    <a:pt x="27158" y="2989"/>
                  </a:cubicBezTo>
                  <a:lnTo>
                    <a:pt x="27158" y="2989"/>
                  </a:lnTo>
                  <a:cubicBezTo>
                    <a:pt x="27158" y="2989"/>
                    <a:pt x="27182" y="3025"/>
                    <a:pt x="27242" y="3060"/>
                  </a:cubicBezTo>
                  <a:cubicBezTo>
                    <a:pt x="27301" y="3108"/>
                    <a:pt x="27396" y="3179"/>
                    <a:pt x="27504" y="3275"/>
                  </a:cubicBezTo>
                  <a:lnTo>
                    <a:pt x="27682" y="3406"/>
                  </a:lnTo>
                  <a:cubicBezTo>
                    <a:pt x="27742" y="3453"/>
                    <a:pt x="27813" y="3501"/>
                    <a:pt x="27885" y="3537"/>
                  </a:cubicBezTo>
                  <a:cubicBezTo>
                    <a:pt x="27896" y="3560"/>
                    <a:pt x="27932" y="3572"/>
                    <a:pt x="27944" y="3584"/>
                  </a:cubicBezTo>
                  <a:cubicBezTo>
                    <a:pt x="28063" y="3656"/>
                    <a:pt x="28194" y="3751"/>
                    <a:pt x="28349" y="3822"/>
                  </a:cubicBezTo>
                  <a:lnTo>
                    <a:pt x="28218" y="3822"/>
                  </a:lnTo>
                  <a:cubicBezTo>
                    <a:pt x="28135" y="3810"/>
                    <a:pt x="28063" y="3810"/>
                    <a:pt x="27992" y="3799"/>
                  </a:cubicBezTo>
                  <a:cubicBezTo>
                    <a:pt x="27896" y="3775"/>
                    <a:pt x="27813" y="3763"/>
                    <a:pt x="27706" y="3739"/>
                  </a:cubicBezTo>
                  <a:cubicBezTo>
                    <a:pt x="27599" y="3715"/>
                    <a:pt x="27515" y="3691"/>
                    <a:pt x="27408" y="3656"/>
                  </a:cubicBezTo>
                  <a:cubicBezTo>
                    <a:pt x="27301" y="3632"/>
                    <a:pt x="27206" y="3596"/>
                    <a:pt x="27111" y="3560"/>
                  </a:cubicBezTo>
                  <a:cubicBezTo>
                    <a:pt x="27003" y="3525"/>
                    <a:pt x="26920" y="3477"/>
                    <a:pt x="26813" y="3441"/>
                  </a:cubicBezTo>
                  <a:cubicBezTo>
                    <a:pt x="26730" y="3394"/>
                    <a:pt x="26622" y="3346"/>
                    <a:pt x="26527" y="3299"/>
                  </a:cubicBezTo>
                  <a:cubicBezTo>
                    <a:pt x="26444" y="3263"/>
                    <a:pt x="26349" y="3215"/>
                    <a:pt x="26277" y="3168"/>
                  </a:cubicBezTo>
                  <a:cubicBezTo>
                    <a:pt x="26206" y="3120"/>
                    <a:pt x="26110" y="3084"/>
                    <a:pt x="26051" y="3037"/>
                  </a:cubicBezTo>
                  <a:cubicBezTo>
                    <a:pt x="25980" y="2989"/>
                    <a:pt x="25920" y="2965"/>
                    <a:pt x="25872" y="2918"/>
                  </a:cubicBezTo>
                  <a:cubicBezTo>
                    <a:pt x="25813" y="2882"/>
                    <a:pt x="25777" y="2846"/>
                    <a:pt x="25741" y="2822"/>
                  </a:cubicBezTo>
                  <a:cubicBezTo>
                    <a:pt x="25670" y="2763"/>
                    <a:pt x="25623" y="2739"/>
                    <a:pt x="25622" y="2739"/>
                  </a:cubicBezTo>
                  <a:lnTo>
                    <a:pt x="25622" y="2739"/>
                  </a:lnTo>
                  <a:cubicBezTo>
                    <a:pt x="25623" y="2739"/>
                    <a:pt x="25670" y="2763"/>
                    <a:pt x="25729" y="2846"/>
                  </a:cubicBezTo>
                  <a:cubicBezTo>
                    <a:pt x="25753" y="2870"/>
                    <a:pt x="25801" y="2918"/>
                    <a:pt x="25860" y="2965"/>
                  </a:cubicBezTo>
                  <a:cubicBezTo>
                    <a:pt x="25908" y="3001"/>
                    <a:pt x="25968" y="3048"/>
                    <a:pt x="26039" y="3096"/>
                  </a:cubicBezTo>
                  <a:cubicBezTo>
                    <a:pt x="26099" y="3144"/>
                    <a:pt x="26170" y="3203"/>
                    <a:pt x="26253" y="3263"/>
                  </a:cubicBezTo>
                  <a:cubicBezTo>
                    <a:pt x="26325" y="3322"/>
                    <a:pt x="26408" y="3358"/>
                    <a:pt x="26491" y="3418"/>
                  </a:cubicBezTo>
                  <a:cubicBezTo>
                    <a:pt x="26575" y="3477"/>
                    <a:pt x="26670" y="3525"/>
                    <a:pt x="26753" y="3584"/>
                  </a:cubicBezTo>
                  <a:cubicBezTo>
                    <a:pt x="26849" y="3632"/>
                    <a:pt x="26944" y="3691"/>
                    <a:pt x="27051" y="3739"/>
                  </a:cubicBezTo>
                  <a:cubicBezTo>
                    <a:pt x="27146" y="3775"/>
                    <a:pt x="27230" y="3822"/>
                    <a:pt x="27325" y="3858"/>
                  </a:cubicBezTo>
                  <a:cubicBezTo>
                    <a:pt x="27301" y="3858"/>
                    <a:pt x="27289" y="3858"/>
                    <a:pt x="27277" y="3870"/>
                  </a:cubicBezTo>
                  <a:cubicBezTo>
                    <a:pt x="26884" y="3882"/>
                    <a:pt x="26503" y="3918"/>
                    <a:pt x="26099" y="3953"/>
                  </a:cubicBezTo>
                  <a:lnTo>
                    <a:pt x="26087" y="3930"/>
                  </a:lnTo>
                  <a:cubicBezTo>
                    <a:pt x="26087" y="3930"/>
                    <a:pt x="26051" y="3941"/>
                    <a:pt x="26015" y="3953"/>
                  </a:cubicBezTo>
                  <a:cubicBezTo>
                    <a:pt x="25956" y="3953"/>
                    <a:pt x="25896" y="3977"/>
                    <a:pt x="25837" y="3977"/>
                  </a:cubicBezTo>
                  <a:lnTo>
                    <a:pt x="25753" y="3977"/>
                  </a:lnTo>
                  <a:cubicBezTo>
                    <a:pt x="25622" y="3953"/>
                    <a:pt x="25479" y="3941"/>
                    <a:pt x="25325" y="3930"/>
                  </a:cubicBezTo>
                  <a:cubicBezTo>
                    <a:pt x="25182" y="3918"/>
                    <a:pt x="25039" y="3882"/>
                    <a:pt x="24908" y="3858"/>
                  </a:cubicBezTo>
                  <a:cubicBezTo>
                    <a:pt x="24777" y="3822"/>
                    <a:pt x="24646" y="3799"/>
                    <a:pt x="24503" y="3751"/>
                  </a:cubicBezTo>
                  <a:cubicBezTo>
                    <a:pt x="24253" y="3680"/>
                    <a:pt x="24015" y="3572"/>
                    <a:pt x="23836" y="3453"/>
                  </a:cubicBezTo>
                  <a:cubicBezTo>
                    <a:pt x="23753" y="3394"/>
                    <a:pt x="23670" y="3334"/>
                    <a:pt x="23610" y="3275"/>
                  </a:cubicBezTo>
                  <a:cubicBezTo>
                    <a:pt x="23551" y="3215"/>
                    <a:pt x="23515" y="3156"/>
                    <a:pt x="23467" y="3096"/>
                  </a:cubicBezTo>
                  <a:cubicBezTo>
                    <a:pt x="23432" y="3037"/>
                    <a:pt x="23408" y="3001"/>
                    <a:pt x="23396" y="2965"/>
                  </a:cubicBezTo>
                  <a:cubicBezTo>
                    <a:pt x="23372" y="2929"/>
                    <a:pt x="23360" y="2918"/>
                    <a:pt x="23360" y="2918"/>
                  </a:cubicBezTo>
                  <a:lnTo>
                    <a:pt x="23360" y="2918"/>
                  </a:lnTo>
                  <a:cubicBezTo>
                    <a:pt x="23360" y="2918"/>
                    <a:pt x="23360" y="2929"/>
                    <a:pt x="23372" y="2965"/>
                  </a:cubicBezTo>
                  <a:cubicBezTo>
                    <a:pt x="23396" y="2989"/>
                    <a:pt x="23408" y="3037"/>
                    <a:pt x="23432" y="3096"/>
                  </a:cubicBezTo>
                  <a:cubicBezTo>
                    <a:pt x="23467" y="3156"/>
                    <a:pt x="23515" y="3215"/>
                    <a:pt x="23574" y="3287"/>
                  </a:cubicBezTo>
                  <a:cubicBezTo>
                    <a:pt x="23634" y="3358"/>
                    <a:pt x="23705" y="3418"/>
                    <a:pt x="23789" y="3501"/>
                  </a:cubicBezTo>
                  <a:cubicBezTo>
                    <a:pt x="23967" y="3632"/>
                    <a:pt x="24194" y="3763"/>
                    <a:pt x="24467" y="3870"/>
                  </a:cubicBezTo>
                  <a:lnTo>
                    <a:pt x="24860" y="4001"/>
                  </a:lnTo>
                  <a:cubicBezTo>
                    <a:pt x="24920" y="4013"/>
                    <a:pt x="25003" y="4049"/>
                    <a:pt x="25063" y="4061"/>
                  </a:cubicBezTo>
                  <a:cubicBezTo>
                    <a:pt x="24325" y="4156"/>
                    <a:pt x="23574" y="4275"/>
                    <a:pt x="22777" y="4418"/>
                  </a:cubicBezTo>
                  <a:cubicBezTo>
                    <a:pt x="22777" y="4418"/>
                    <a:pt x="23122" y="4406"/>
                    <a:pt x="23729" y="4406"/>
                  </a:cubicBezTo>
                  <a:cubicBezTo>
                    <a:pt x="23539" y="4453"/>
                    <a:pt x="23360" y="4489"/>
                    <a:pt x="23217" y="4549"/>
                  </a:cubicBezTo>
                  <a:cubicBezTo>
                    <a:pt x="23110" y="4584"/>
                    <a:pt x="23003" y="4632"/>
                    <a:pt x="22943" y="4644"/>
                  </a:cubicBezTo>
                  <a:cubicBezTo>
                    <a:pt x="22884" y="4668"/>
                    <a:pt x="22836" y="4692"/>
                    <a:pt x="22836" y="4692"/>
                  </a:cubicBezTo>
                  <a:cubicBezTo>
                    <a:pt x="22836" y="4692"/>
                    <a:pt x="22884" y="4668"/>
                    <a:pt x="22943" y="4668"/>
                  </a:cubicBezTo>
                  <a:cubicBezTo>
                    <a:pt x="23003" y="4656"/>
                    <a:pt x="23110" y="4644"/>
                    <a:pt x="23217" y="4632"/>
                  </a:cubicBezTo>
                  <a:cubicBezTo>
                    <a:pt x="23432" y="4584"/>
                    <a:pt x="23753" y="4549"/>
                    <a:pt x="24051" y="4549"/>
                  </a:cubicBezTo>
                  <a:cubicBezTo>
                    <a:pt x="24176" y="4543"/>
                    <a:pt x="24304" y="4540"/>
                    <a:pt x="24427" y="4540"/>
                  </a:cubicBezTo>
                  <a:cubicBezTo>
                    <a:pt x="24551" y="4540"/>
                    <a:pt x="24670" y="4543"/>
                    <a:pt x="24777" y="4549"/>
                  </a:cubicBezTo>
                  <a:cubicBezTo>
                    <a:pt x="24682" y="4596"/>
                    <a:pt x="24598" y="4632"/>
                    <a:pt x="24503" y="4668"/>
                  </a:cubicBezTo>
                  <a:cubicBezTo>
                    <a:pt x="24408" y="4727"/>
                    <a:pt x="24289" y="4775"/>
                    <a:pt x="24182" y="4834"/>
                  </a:cubicBezTo>
                  <a:lnTo>
                    <a:pt x="23872" y="5013"/>
                  </a:lnTo>
                  <a:cubicBezTo>
                    <a:pt x="23765" y="5073"/>
                    <a:pt x="23670" y="5132"/>
                    <a:pt x="23586" y="5192"/>
                  </a:cubicBezTo>
                  <a:cubicBezTo>
                    <a:pt x="23551" y="5204"/>
                    <a:pt x="23539" y="5227"/>
                    <a:pt x="23515" y="5239"/>
                  </a:cubicBezTo>
                  <a:lnTo>
                    <a:pt x="23491" y="5239"/>
                  </a:lnTo>
                  <a:cubicBezTo>
                    <a:pt x="23372" y="5287"/>
                    <a:pt x="23277" y="5311"/>
                    <a:pt x="23170" y="5346"/>
                  </a:cubicBezTo>
                  <a:cubicBezTo>
                    <a:pt x="23062" y="5370"/>
                    <a:pt x="22955" y="5370"/>
                    <a:pt x="22860" y="5382"/>
                  </a:cubicBezTo>
                  <a:cubicBezTo>
                    <a:pt x="22813" y="5388"/>
                    <a:pt x="22769" y="5390"/>
                    <a:pt x="22727" y="5390"/>
                  </a:cubicBezTo>
                  <a:cubicBezTo>
                    <a:pt x="22588" y="5390"/>
                    <a:pt x="22478" y="5365"/>
                    <a:pt x="22396" y="5346"/>
                  </a:cubicBezTo>
                  <a:cubicBezTo>
                    <a:pt x="22377" y="5339"/>
                    <a:pt x="22359" y="5333"/>
                    <a:pt x="22344" y="5327"/>
                  </a:cubicBezTo>
                  <a:lnTo>
                    <a:pt x="22344" y="5327"/>
                  </a:lnTo>
                  <a:cubicBezTo>
                    <a:pt x="22360" y="5335"/>
                    <a:pt x="22378" y="5345"/>
                    <a:pt x="22396" y="5358"/>
                  </a:cubicBezTo>
                  <a:cubicBezTo>
                    <a:pt x="22503" y="5406"/>
                    <a:pt x="22658" y="5442"/>
                    <a:pt x="22860" y="5442"/>
                  </a:cubicBezTo>
                  <a:cubicBezTo>
                    <a:pt x="22955" y="5442"/>
                    <a:pt x="23062" y="5442"/>
                    <a:pt x="23182" y="5430"/>
                  </a:cubicBezTo>
                  <a:cubicBezTo>
                    <a:pt x="23217" y="5430"/>
                    <a:pt x="23241" y="5418"/>
                    <a:pt x="23277" y="5418"/>
                  </a:cubicBezTo>
                  <a:lnTo>
                    <a:pt x="23241" y="5442"/>
                  </a:lnTo>
                  <a:cubicBezTo>
                    <a:pt x="23217" y="5477"/>
                    <a:pt x="23182" y="5501"/>
                    <a:pt x="23158" y="5525"/>
                  </a:cubicBezTo>
                  <a:cubicBezTo>
                    <a:pt x="23098" y="5561"/>
                    <a:pt x="23051" y="5608"/>
                    <a:pt x="23003" y="5656"/>
                  </a:cubicBezTo>
                  <a:lnTo>
                    <a:pt x="22884" y="5775"/>
                  </a:lnTo>
                  <a:cubicBezTo>
                    <a:pt x="22884" y="5775"/>
                    <a:pt x="22932" y="5727"/>
                    <a:pt x="23015" y="5668"/>
                  </a:cubicBezTo>
                  <a:cubicBezTo>
                    <a:pt x="23062" y="5644"/>
                    <a:pt x="23110" y="5596"/>
                    <a:pt x="23170" y="5549"/>
                  </a:cubicBezTo>
                  <a:cubicBezTo>
                    <a:pt x="23193" y="5537"/>
                    <a:pt x="23229" y="5501"/>
                    <a:pt x="23253" y="5477"/>
                  </a:cubicBezTo>
                  <a:cubicBezTo>
                    <a:pt x="23289" y="5465"/>
                    <a:pt x="23336" y="5430"/>
                    <a:pt x="23360" y="5406"/>
                  </a:cubicBezTo>
                  <a:cubicBezTo>
                    <a:pt x="23372" y="5406"/>
                    <a:pt x="23396" y="5382"/>
                    <a:pt x="23396" y="5382"/>
                  </a:cubicBezTo>
                  <a:cubicBezTo>
                    <a:pt x="23432" y="5370"/>
                    <a:pt x="23467" y="5370"/>
                    <a:pt x="23515" y="5358"/>
                  </a:cubicBezTo>
                  <a:cubicBezTo>
                    <a:pt x="23753" y="5299"/>
                    <a:pt x="24003" y="5192"/>
                    <a:pt x="24241" y="5073"/>
                  </a:cubicBezTo>
                  <a:cubicBezTo>
                    <a:pt x="24479" y="4965"/>
                    <a:pt x="24717" y="4846"/>
                    <a:pt x="24944" y="4763"/>
                  </a:cubicBezTo>
                  <a:cubicBezTo>
                    <a:pt x="25003" y="4727"/>
                    <a:pt x="25063" y="4715"/>
                    <a:pt x="25122" y="4692"/>
                  </a:cubicBezTo>
                  <a:cubicBezTo>
                    <a:pt x="25158" y="4668"/>
                    <a:pt x="25194" y="4656"/>
                    <a:pt x="25241" y="4644"/>
                  </a:cubicBezTo>
                  <a:cubicBezTo>
                    <a:pt x="25360" y="4608"/>
                    <a:pt x="25479" y="4572"/>
                    <a:pt x="25610" y="4537"/>
                  </a:cubicBezTo>
                  <a:cubicBezTo>
                    <a:pt x="25718" y="4513"/>
                    <a:pt x="25801" y="4489"/>
                    <a:pt x="25908" y="4465"/>
                  </a:cubicBezTo>
                  <a:cubicBezTo>
                    <a:pt x="26051" y="4465"/>
                    <a:pt x="26218" y="4477"/>
                    <a:pt x="26372" y="4477"/>
                  </a:cubicBezTo>
                  <a:cubicBezTo>
                    <a:pt x="25980" y="4692"/>
                    <a:pt x="25491" y="4953"/>
                    <a:pt x="25027" y="5239"/>
                  </a:cubicBezTo>
                  <a:cubicBezTo>
                    <a:pt x="24491" y="5549"/>
                    <a:pt x="23991" y="5894"/>
                    <a:pt x="23598" y="6156"/>
                  </a:cubicBezTo>
                  <a:cubicBezTo>
                    <a:pt x="23408" y="6299"/>
                    <a:pt x="23253" y="6394"/>
                    <a:pt x="23134" y="6489"/>
                  </a:cubicBezTo>
                  <a:cubicBezTo>
                    <a:pt x="23112" y="6506"/>
                    <a:pt x="23091" y="6521"/>
                    <a:pt x="23071" y="6534"/>
                  </a:cubicBezTo>
                  <a:lnTo>
                    <a:pt x="23071" y="6534"/>
                  </a:lnTo>
                  <a:cubicBezTo>
                    <a:pt x="23090" y="6524"/>
                    <a:pt x="23111" y="6513"/>
                    <a:pt x="23134" y="6501"/>
                  </a:cubicBezTo>
                  <a:cubicBezTo>
                    <a:pt x="23253" y="6430"/>
                    <a:pt x="23420" y="6335"/>
                    <a:pt x="23610" y="6216"/>
                  </a:cubicBezTo>
                  <a:cubicBezTo>
                    <a:pt x="24015" y="5977"/>
                    <a:pt x="24551" y="5704"/>
                    <a:pt x="25098" y="5418"/>
                  </a:cubicBezTo>
                  <a:cubicBezTo>
                    <a:pt x="25444" y="5239"/>
                    <a:pt x="25801" y="5084"/>
                    <a:pt x="26110" y="4942"/>
                  </a:cubicBezTo>
                  <a:lnTo>
                    <a:pt x="26110" y="4942"/>
                  </a:lnTo>
                  <a:cubicBezTo>
                    <a:pt x="26027" y="5013"/>
                    <a:pt x="25932" y="5073"/>
                    <a:pt x="25849" y="5144"/>
                  </a:cubicBezTo>
                  <a:lnTo>
                    <a:pt x="24777" y="6013"/>
                  </a:lnTo>
                  <a:cubicBezTo>
                    <a:pt x="24777" y="6013"/>
                    <a:pt x="25325" y="5680"/>
                    <a:pt x="25908" y="5346"/>
                  </a:cubicBezTo>
                  <a:lnTo>
                    <a:pt x="25908" y="5346"/>
                  </a:lnTo>
                  <a:lnTo>
                    <a:pt x="25896" y="5358"/>
                  </a:lnTo>
                  <a:lnTo>
                    <a:pt x="25872" y="5370"/>
                  </a:lnTo>
                  <a:cubicBezTo>
                    <a:pt x="25860" y="5382"/>
                    <a:pt x="25849" y="5382"/>
                    <a:pt x="25849" y="5406"/>
                  </a:cubicBezTo>
                  <a:cubicBezTo>
                    <a:pt x="25777" y="5465"/>
                    <a:pt x="25694" y="5501"/>
                    <a:pt x="25634" y="5561"/>
                  </a:cubicBezTo>
                  <a:cubicBezTo>
                    <a:pt x="25575" y="5608"/>
                    <a:pt x="25515" y="5668"/>
                    <a:pt x="25456" y="5704"/>
                  </a:cubicBezTo>
                  <a:cubicBezTo>
                    <a:pt x="25420" y="5739"/>
                    <a:pt x="25372" y="5775"/>
                    <a:pt x="25325" y="5799"/>
                  </a:cubicBezTo>
                  <a:cubicBezTo>
                    <a:pt x="25253" y="5858"/>
                    <a:pt x="25218" y="5906"/>
                    <a:pt x="25218" y="5906"/>
                  </a:cubicBezTo>
                  <a:cubicBezTo>
                    <a:pt x="25218" y="5906"/>
                    <a:pt x="25265" y="5882"/>
                    <a:pt x="25337" y="5823"/>
                  </a:cubicBezTo>
                  <a:lnTo>
                    <a:pt x="25479" y="5727"/>
                  </a:lnTo>
                  <a:cubicBezTo>
                    <a:pt x="25535" y="5705"/>
                    <a:pt x="25590" y="5663"/>
                    <a:pt x="25645" y="5619"/>
                  </a:cubicBezTo>
                  <a:lnTo>
                    <a:pt x="25645" y="5619"/>
                  </a:lnTo>
                  <a:cubicBezTo>
                    <a:pt x="25623" y="5644"/>
                    <a:pt x="25607" y="5677"/>
                    <a:pt x="25599" y="5704"/>
                  </a:cubicBezTo>
                  <a:cubicBezTo>
                    <a:pt x="25563" y="5739"/>
                    <a:pt x="25551" y="5775"/>
                    <a:pt x="25515" y="5823"/>
                  </a:cubicBezTo>
                  <a:cubicBezTo>
                    <a:pt x="25479" y="5894"/>
                    <a:pt x="25432" y="5966"/>
                    <a:pt x="25384" y="6025"/>
                  </a:cubicBezTo>
                  <a:cubicBezTo>
                    <a:pt x="25301" y="6144"/>
                    <a:pt x="25206" y="6251"/>
                    <a:pt x="25146" y="6299"/>
                  </a:cubicBezTo>
                  <a:cubicBezTo>
                    <a:pt x="25218" y="6251"/>
                    <a:pt x="25325" y="6156"/>
                    <a:pt x="25432" y="6037"/>
                  </a:cubicBezTo>
                  <a:cubicBezTo>
                    <a:pt x="25479" y="5977"/>
                    <a:pt x="25539" y="5918"/>
                    <a:pt x="25599" y="5846"/>
                  </a:cubicBezTo>
                  <a:cubicBezTo>
                    <a:pt x="25622" y="5823"/>
                    <a:pt x="25658" y="5787"/>
                    <a:pt x="25682" y="5739"/>
                  </a:cubicBezTo>
                  <a:cubicBezTo>
                    <a:pt x="25718" y="5715"/>
                    <a:pt x="25741" y="5668"/>
                    <a:pt x="25777" y="5644"/>
                  </a:cubicBezTo>
                  <a:lnTo>
                    <a:pt x="25872" y="5537"/>
                  </a:lnTo>
                  <a:cubicBezTo>
                    <a:pt x="25908" y="5501"/>
                    <a:pt x="25956" y="5477"/>
                    <a:pt x="25980" y="5442"/>
                  </a:cubicBezTo>
                  <a:cubicBezTo>
                    <a:pt x="26051" y="5382"/>
                    <a:pt x="26134" y="5323"/>
                    <a:pt x="26218" y="5263"/>
                  </a:cubicBezTo>
                  <a:lnTo>
                    <a:pt x="26230" y="5263"/>
                  </a:lnTo>
                  <a:cubicBezTo>
                    <a:pt x="26289" y="5239"/>
                    <a:pt x="26349" y="5204"/>
                    <a:pt x="26396" y="5180"/>
                  </a:cubicBezTo>
                  <a:cubicBezTo>
                    <a:pt x="26491" y="5132"/>
                    <a:pt x="26587" y="5084"/>
                    <a:pt x="26682" y="5049"/>
                  </a:cubicBezTo>
                  <a:cubicBezTo>
                    <a:pt x="26849" y="4965"/>
                    <a:pt x="26992" y="4906"/>
                    <a:pt x="27146" y="4834"/>
                  </a:cubicBezTo>
                  <a:lnTo>
                    <a:pt x="27146" y="4834"/>
                  </a:lnTo>
                  <a:cubicBezTo>
                    <a:pt x="26861" y="5061"/>
                    <a:pt x="26515" y="5346"/>
                    <a:pt x="26170" y="5644"/>
                  </a:cubicBezTo>
                  <a:cubicBezTo>
                    <a:pt x="25777" y="5977"/>
                    <a:pt x="25396" y="6335"/>
                    <a:pt x="25122" y="6620"/>
                  </a:cubicBezTo>
                  <a:lnTo>
                    <a:pt x="24777" y="6966"/>
                  </a:lnTo>
                  <a:cubicBezTo>
                    <a:pt x="24706" y="7049"/>
                    <a:pt x="24658" y="7097"/>
                    <a:pt x="24658" y="7097"/>
                  </a:cubicBezTo>
                  <a:cubicBezTo>
                    <a:pt x="24658" y="7097"/>
                    <a:pt x="24706" y="7049"/>
                    <a:pt x="24789" y="6978"/>
                  </a:cubicBezTo>
                  <a:cubicBezTo>
                    <a:pt x="24884" y="6906"/>
                    <a:pt x="25003" y="6799"/>
                    <a:pt x="25146" y="6680"/>
                  </a:cubicBezTo>
                  <a:cubicBezTo>
                    <a:pt x="25444" y="6430"/>
                    <a:pt x="25860" y="6120"/>
                    <a:pt x="26289" y="5799"/>
                  </a:cubicBezTo>
                  <a:lnTo>
                    <a:pt x="26313" y="5787"/>
                  </a:lnTo>
                  <a:lnTo>
                    <a:pt x="26313" y="5787"/>
                  </a:lnTo>
                  <a:cubicBezTo>
                    <a:pt x="26230" y="5858"/>
                    <a:pt x="26170" y="5942"/>
                    <a:pt x="26099" y="6013"/>
                  </a:cubicBezTo>
                  <a:cubicBezTo>
                    <a:pt x="26015" y="6120"/>
                    <a:pt x="25908" y="6216"/>
                    <a:pt x="25837" y="6323"/>
                  </a:cubicBezTo>
                  <a:cubicBezTo>
                    <a:pt x="25741" y="6430"/>
                    <a:pt x="25670" y="6513"/>
                    <a:pt x="25610" y="6608"/>
                  </a:cubicBezTo>
                  <a:cubicBezTo>
                    <a:pt x="25539" y="6692"/>
                    <a:pt x="25479" y="6787"/>
                    <a:pt x="25432" y="6858"/>
                  </a:cubicBezTo>
                  <a:cubicBezTo>
                    <a:pt x="25372" y="6930"/>
                    <a:pt x="25325" y="6989"/>
                    <a:pt x="25301" y="7049"/>
                  </a:cubicBezTo>
                  <a:cubicBezTo>
                    <a:pt x="25218" y="7156"/>
                    <a:pt x="25182" y="7228"/>
                    <a:pt x="25182" y="7228"/>
                  </a:cubicBezTo>
                  <a:cubicBezTo>
                    <a:pt x="25182" y="7228"/>
                    <a:pt x="25218" y="7168"/>
                    <a:pt x="25313" y="7073"/>
                  </a:cubicBezTo>
                  <a:cubicBezTo>
                    <a:pt x="25360" y="7013"/>
                    <a:pt x="25396" y="6954"/>
                    <a:pt x="25456" y="6894"/>
                  </a:cubicBezTo>
                  <a:cubicBezTo>
                    <a:pt x="25515" y="6811"/>
                    <a:pt x="25599" y="6739"/>
                    <a:pt x="25670" y="6656"/>
                  </a:cubicBezTo>
                  <a:cubicBezTo>
                    <a:pt x="25741" y="6561"/>
                    <a:pt x="25837" y="6477"/>
                    <a:pt x="25920" y="6382"/>
                  </a:cubicBezTo>
                  <a:lnTo>
                    <a:pt x="26206" y="6096"/>
                  </a:lnTo>
                  <a:cubicBezTo>
                    <a:pt x="26313" y="6013"/>
                    <a:pt x="26408" y="5906"/>
                    <a:pt x="26527" y="5799"/>
                  </a:cubicBezTo>
                  <a:cubicBezTo>
                    <a:pt x="26634" y="5704"/>
                    <a:pt x="26753" y="5608"/>
                    <a:pt x="26872" y="5525"/>
                  </a:cubicBezTo>
                  <a:lnTo>
                    <a:pt x="27230" y="5251"/>
                  </a:lnTo>
                  <a:cubicBezTo>
                    <a:pt x="27349" y="5168"/>
                    <a:pt x="27468" y="5084"/>
                    <a:pt x="27587" y="5013"/>
                  </a:cubicBezTo>
                  <a:cubicBezTo>
                    <a:pt x="27706" y="4942"/>
                    <a:pt x="27825" y="4870"/>
                    <a:pt x="27932" y="4811"/>
                  </a:cubicBezTo>
                  <a:cubicBezTo>
                    <a:pt x="27980" y="4775"/>
                    <a:pt x="28015" y="4763"/>
                    <a:pt x="28051" y="4727"/>
                  </a:cubicBezTo>
                  <a:lnTo>
                    <a:pt x="28051" y="4727"/>
                  </a:lnTo>
                  <a:cubicBezTo>
                    <a:pt x="28004" y="4775"/>
                    <a:pt x="27944" y="4823"/>
                    <a:pt x="27885" y="4882"/>
                  </a:cubicBezTo>
                  <a:cubicBezTo>
                    <a:pt x="27742" y="5013"/>
                    <a:pt x="27575" y="5168"/>
                    <a:pt x="27420" y="5323"/>
                  </a:cubicBezTo>
                  <a:cubicBezTo>
                    <a:pt x="27349" y="5406"/>
                    <a:pt x="27277" y="5477"/>
                    <a:pt x="27206" y="5561"/>
                  </a:cubicBezTo>
                  <a:cubicBezTo>
                    <a:pt x="27123" y="5644"/>
                    <a:pt x="27051" y="5715"/>
                    <a:pt x="26992" y="5787"/>
                  </a:cubicBezTo>
                  <a:cubicBezTo>
                    <a:pt x="26920" y="5858"/>
                    <a:pt x="26861" y="5942"/>
                    <a:pt x="26801" y="6013"/>
                  </a:cubicBezTo>
                  <a:cubicBezTo>
                    <a:pt x="26742" y="6085"/>
                    <a:pt x="26682" y="6144"/>
                    <a:pt x="26622" y="6204"/>
                  </a:cubicBezTo>
                  <a:cubicBezTo>
                    <a:pt x="26515" y="6323"/>
                    <a:pt x="26432" y="6430"/>
                    <a:pt x="26372" y="6501"/>
                  </a:cubicBezTo>
                  <a:cubicBezTo>
                    <a:pt x="26313" y="6573"/>
                    <a:pt x="26277" y="6620"/>
                    <a:pt x="26277" y="6620"/>
                  </a:cubicBezTo>
                  <a:cubicBezTo>
                    <a:pt x="26277" y="6620"/>
                    <a:pt x="26325" y="6597"/>
                    <a:pt x="26384" y="6513"/>
                  </a:cubicBezTo>
                  <a:cubicBezTo>
                    <a:pt x="26456" y="6454"/>
                    <a:pt x="26551" y="6358"/>
                    <a:pt x="26670" y="6251"/>
                  </a:cubicBezTo>
                  <a:cubicBezTo>
                    <a:pt x="26730" y="6192"/>
                    <a:pt x="26789" y="6132"/>
                    <a:pt x="26861" y="6073"/>
                  </a:cubicBezTo>
                  <a:cubicBezTo>
                    <a:pt x="26908" y="6025"/>
                    <a:pt x="26968" y="5977"/>
                    <a:pt x="27003" y="5942"/>
                  </a:cubicBezTo>
                  <a:lnTo>
                    <a:pt x="27003" y="5942"/>
                  </a:lnTo>
                  <a:cubicBezTo>
                    <a:pt x="26872" y="6085"/>
                    <a:pt x="26742" y="6239"/>
                    <a:pt x="26646" y="6370"/>
                  </a:cubicBezTo>
                  <a:cubicBezTo>
                    <a:pt x="26587" y="6454"/>
                    <a:pt x="26527" y="6537"/>
                    <a:pt x="26491" y="6597"/>
                  </a:cubicBezTo>
                  <a:cubicBezTo>
                    <a:pt x="26444" y="6668"/>
                    <a:pt x="26396" y="6728"/>
                    <a:pt x="26384" y="6775"/>
                  </a:cubicBezTo>
                  <a:cubicBezTo>
                    <a:pt x="26349" y="6811"/>
                    <a:pt x="26337" y="6858"/>
                    <a:pt x="26325" y="6894"/>
                  </a:cubicBezTo>
                  <a:cubicBezTo>
                    <a:pt x="26337" y="6858"/>
                    <a:pt x="26372" y="6835"/>
                    <a:pt x="26396" y="6775"/>
                  </a:cubicBezTo>
                  <a:cubicBezTo>
                    <a:pt x="26432" y="6728"/>
                    <a:pt x="26468" y="6668"/>
                    <a:pt x="26527" y="6608"/>
                  </a:cubicBezTo>
                  <a:cubicBezTo>
                    <a:pt x="26575" y="6549"/>
                    <a:pt x="26634" y="6477"/>
                    <a:pt x="26706" y="6394"/>
                  </a:cubicBezTo>
                  <a:cubicBezTo>
                    <a:pt x="26849" y="6251"/>
                    <a:pt x="27003" y="6085"/>
                    <a:pt x="27206" y="5918"/>
                  </a:cubicBezTo>
                  <a:cubicBezTo>
                    <a:pt x="27396" y="5763"/>
                    <a:pt x="27599" y="5596"/>
                    <a:pt x="27825" y="5465"/>
                  </a:cubicBezTo>
                  <a:cubicBezTo>
                    <a:pt x="27956" y="5370"/>
                    <a:pt x="28111" y="5287"/>
                    <a:pt x="28254" y="5204"/>
                  </a:cubicBezTo>
                  <a:lnTo>
                    <a:pt x="28254" y="5204"/>
                  </a:lnTo>
                  <a:lnTo>
                    <a:pt x="28230" y="5239"/>
                  </a:lnTo>
                  <a:lnTo>
                    <a:pt x="27980" y="5489"/>
                  </a:lnTo>
                  <a:cubicBezTo>
                    <a:pt x="27896" y="5585"/>
                    <a:pt x="27813" y="5656"/>
                    <a:pt x="27742" y="5727"/>
                  </a:cubicBezTo>
                  <a:cubicBezTo>
                    <a:pt x="27658" y="5799"/>
                    <a:pt x="27587" y="5894"/>
                    <a:pt x="27527" y="5966"/>
                  </a:cubicBezTo>
                  <a:cubicBezTo>
                    <a:pt x="27456" y="6037"/>
                    <a:pt x="27396" y="6120"/>
                    <a:pt x="27349" y="6180"/>
                  </a:cubicBezTo>
                  <a:cubicBezTo>
                    <a:pt x="27289" y="6251"/>
                    <a:pt x="27242" y="6311"/>
                    <a:pt x="27206" y="6358"/>
                  </a:cubicBezTo>
                  <a:cubicBezTo>
                    <a:pt x="27158" y="6418"/>
                    <a:pt x="27111" y="6454"/>
                    <a:pt x="27087" y="6501"/>
                  </a:cubicBezTo>
                  <a:cubicBezTo>
                    <a:pt x="27027" y="6573"/>
                    <a:pt x="26980" y="6620"/>
                    <a:pt x="26980" y="6620"/>
                  </a:cubicBezTo>
                  <a:lnTo>
                    <a:pt x="27099" y="6501"/>
                  </a:lnTo>
                  <a:lnTo>
                    <a:pt x="27230" y="6370"/>
                  </a:lnTo>
                  <a:lnTo>
                    <a:pt x="27396" y="6204"/>
                  </a:lnTo>
                  <a:cubicBezTo>
                    <a:pt x="27456" y="6144"/>
                    <a:pt x="27527" y="6073"/>
                    <a:pt x="27599" y="6013"/>
                  </a:cubicBezTo>
                  <a:cubicBezTo>
                    <a:pt x="27682" y="5954"/>
                    <a:pt x="27754" y="5882"/>
                    <a:pt x="27837" y="5799"/>
                  </a:cubicBezTo>
                  <a:cubicBezTo>
                    <a:pt x="27932" y="5727"/>
                    <a:pt x="28004" y="5656"/>
                    <a:pt x="28099" y="5585"/>
                  </a:cubicBezTo>
                  <a:lnTo>
                    <a:pt x="28361" y="5358"/>
                  </a:lnTo>
                  <a:cubicBezTo>
                    <a:pt x="28456" y="5287"/>
                    <a:pt x="28539" y="5204"/>
                    <a:pt x="28647" y="5144"/>
                  </a:cubicBezTo>
                  <a:cubicBezTo>
                    <a:pt x="28730" y="5084"/>
                    <a:pt x="28825" y="5013"/>
                    <a:pt x="28908" y="4953"/>
                  </a:cubicBezTo>
                  <a:cubicBezTo>
                    <a:pt x="29028" y="4870"/>
                    <a:pt x="29147" y="4787"/>
                    <a:pt x="29266" y="4715"/>
                  </a:cubicBezTo>
                  <a:cubicBezTo>
                    <a:pt x="29301" y="4715"/>
                    <a:pt x="29349" y="4727"/>
                    <a:pt x="29373" y="4727"/>
                  </a:cubicBezTo>
                  <a:cubicBezTo>
                    <a:pt x="29301" y="4787"/>
                    <a:pt x="29242" y="4846"/>
                    <a:pt x="29170" y="4930"/>
                  </a:cubicBezTo>
                  <a:cubicBezTo>
                    <a:pt x="28992" y="5084"/>
                    <a:pt x="28825" y="5263"/>
                    <a:pt x="28658" y="5477"/>
                  </a:cubicBezTo>
                  <a:cubicBezTo>
                    <a:pt x="28635" y="5525"/>
                    <a:pt x="28599" y="5561"/>
                    <a:pt x="28551" y="5596"/>
                  </a:cubicBezTo>
                  <a:lnTo>
                    <a:pt x="28516" y="5644"/>
                  </a:lnTo>
                  <a:lnTo>
                    <a:pt x="27777" y="6370"/>
                  </a:lnTo>
                  <a:lnTo>
                    <a:pt x="27182" y="6966"/>
                  </a:lnTo>
                  <a:cubicBezTo>
                    <a:pt x="27087" y="6978"/>
                    <a:pt x="26992" y="6978"/>
                    <a:pt x="26920" y="6989"/>
                  </a:cubicBezTo>
                  <a:cubicBezTo>
                    <a:pt x="26825" y="7013"/>
                    <a:pt x="26765" y="7025"/>
                    <a:pt x="26730" y="7037"/>
                  </a:cubicBezTo>
                  <a:cubicBezTo>
                    <a:pt x="26682" y="7049"/>
                    <a:pt x="26646" y="7073"/>
                    <a:pt x="26646" y="7073"/>
                  </a:cubicBezTo>
                  <a:cubicBezTo>
                    <a:pt x="26646" y="7073"/>
                    <a:pt x="26682" y="7073"/>
                    <a:pt x="26730" y="7049"/>
                  </a:cubicBezTo>
                  <a:cubicBezTo>
                    <a:pt x="26765" y="7037"/>
                    <a:pt x="26849" y="7037"/>
                    <a:pt x="26920" y="7025"/>
                  </a:cubicBezTo>
                  <a:lnTo>
                    <a:pt x="27123" y="7025"/>
                  </a:lnTo>
                  <a:cubicBezTo>
                    <a:pt x="27242" y="7025"/>
                    <a:pt x="27396" y="7037"/>
                    <a:pt x="27527" y="7049"/>
                  </a:cubicBezTo>
                  <a:lnTo>
                    <a:pt x="27587" y="7049"/>
                  </a:lnTo>
                  <a:cubicBezTo>
                    <a:pt x="27694" y="7073"/>
                    <a:pt x="27801" y="7085"/>
                    <a:pt x="27885" y="7085"/>
                  </a:cubicBezTo>
                  <a:lnTo>
                    <a:pt x="27873" y="7097"/>
                  </a:lnTo>
                  <a:cubicBezTo>
                    <a:pt x="27801" y="7204"/>
                    <a:pt x="27754" y="7263"/>
                    <a:pt x="27754" y="7263"/>
                  </a:cubicBezTo>
                  <a:cubicBezTo>
                    <a:pt x="27754" y="7263"/>
                    <a:pt x="27801" y="7204"/>
                    <a:pt x="27885" y="7109"/>
                  </a:cubicBezTo>
                  <a:lnTo>
                    <a:pt x="27920" y="7085"/>
                  </a:lnTo>
                  <a:cubicBezTo>
                    <a:pt x="28063" y="7097"/>
                    <a:pt x="28194" y="7109"/>
                    <a:pt x="28277" y="7132"/>
                  </a:cubicBezTo>
                  <a:lnTo>
                    <a:pt x="28182" y="7168"/>
                  </a:lnTo>
                  <a:cubicBezTo>
                    <a:pt x="28158" y="7192"/>
                    <a:pt x="28111" y="7204"/>
                    <a:pt x="28075" y="7216"/>
                  </a:cubicBezTo>
                  <a:cubicBezTo>
                    <a:pt x="28004" y="7251"/>
                    <a:pt x="27932" y="7263"/>
                    <a:pt x="27861" y="7287"/>
                  </a:cubicBezTo>
                  <a:cubicBezTo>
                    <a:pt x="27777" y="7311"/>
                    <a:pt x="27718" y="7335"/>
                    <a:pt x="27658" y="7335"/>
                  </a:cubicBezTo>
                  <a:cubicBezTo>
                    <a:pt x="27599" y="7347"/>
                    <a:pt x="27563" y="7347"/>
                    <a:pt x="27515" y="7347"/>
                  </a:cubicBezTo>
                  <a:lnTo>
                    <a:pt x="27468" y="7347"/>
                  </a:lnTo>
                  <a:cubicBezTo>
                    <a:pt x="27480" y="7347"/>
                    <a:pt x="27504" y="7347"/>
                    <a:pt x="27515" y="7370"/>
                  </a:cubicBezTo>
                  <a:cubicBezTo>
                    <a:pt x="27539" y="7370"/>
                    <a:pt x="27587" y="7382"/>
                    <a:pt x="27634" y="7382"/>
                  </a:cubicBezTo>
                  <a:cubicBezTo>
                    <a:pt x="27575" y="7394"/>
                    <a:pt x="27527" y="7430"/>
                    <a:pt x="27480" y="7442"/>
                  </a:cubicBezTo>
                  <a:cubicBezTo>
                    <a:pt x="27325" y="7501"/>
                    <a:pt x="27218" y="7549"/>
                    <a:pt x="27218" y="7549"/>
                  </a:cubicBezTo>
                  <a:cubicBezTo>
                    <a:pt x="27218" y="7549"/>
                    <a:pt x="27325" y="7513"/>
                    <a:pt x="27480" y="7466"/>
                  </a:cubicBezTo>
                  <a:cubicBezTo>
                    <a:pt x="27563" y="7454"/>
                    <a:pt x="27658" y="7430"/>
                    <a:pt x="27765" y="7406"/>
                  </a:cubicBezTo>
                  <a:cubicBezTo>
                    <a:pt x="27873" y="7394"/>
                    <a:pt x="27980" y="7370"/>
                    <a:pt x="28099" y="7370"/>
                  </a:cubicBezTo>
                  <a:cubicBezTo>
                    <a:pt x="28158" y="7370"/>
                    <a:pt x="28194" y="7347"/>
                    <a:pt x="28254" y="7347"/>
                  </a:cubicBezTo>
                  <a:cubicBezTo>
                    <a:pt x="28313" y="7347"/>
                    <a:pt x="28361" y="7347"/>
                    <a:pt x="28420" y="7335"/>
                  </a:cubicBezTo>
                  <a:cubicBezTo>
                    <a:pt x="28516" y="7335"/>
                    <a:pt x="28599" y="7323"/>
                    <a:pt x="28694" y="7287"/>
                  </a:cubicBezTo>
                  <a:lnTo>
                    <a:pt x="28694" y="7287"/>
                  </a:lnTo>
                  <a:lnTo>
                    <a:pt x="28670" y="7311"/>
                  </a:lnTo>
                  <a:cubicBezTo>
                    <a:pt x="28658" y="7323"/>
                    <a:pt x="28658" y="7335"/>
                    <a:pt x="28647" y="7347"/>
                  </a:cubicBezTo>
                  <a:cubicBezTo>
                    <a:pt x="28539" y="7382"/>
                    <a:pt x="28432" y="7406"/>
                    <a:pt x="28349" y="7442"/>
                  </a:cubicBezTo>
                  <a:cubicBezTo>
                    <a:pt x="28242" y="7466"/>
                    <a:pt x="28182" y="7490"/>
                    <a:pt x="28182" y="7490"/>
                  </a:cubicBezTo>
                  <a:lnTo>
                    <a:pt x="28361" y="7490"/>
                  </a:lnTo>
                  <a:cubicBezTo>
                    <a:pt x="28405" y="7490"/>
                    <a:pt x="28460" y="7490"/>
                    <a:pt x="28525" y="7470"/>
                  </a:cubicBezTo>
                  <a:lnTo>
                    <a:pt x="28525" y="7470"/>
                  </a:lnTo>
                  <a:cubicBezTo>
                    <a:pt x="28509" y="7477"/>
                    <a:pt x="28488" y="7490"/>
                    <a:pt x="28480" y="7490"/>
                  </a:cubicBezTo>
                  <a:cubicBezTo>
                    <a:pt x="28456" y="7501"/>
                    <a:pt x="28420" y="7501"/>
                    <a:pt x="28396" y="7513"/>
                  </a:cubicBezTo>
                  <a:cubicBezTo>
                    <a:pt x="28277" y="7561"/>
                    <a:pt x="28158" y="7609"/>
                    <a:pt x="28039" y="7668"/>
                  </a:cubicBezTo>
                  <a:cubicBezTo>
                    <a:pt x="27920" y="7704"/>
                    <a:pt x="27801" y="7763"/>
                    <a:pt x="27682" y="7799"/>
                  </a:cubicBezTo>
                  <a:cubicBezTo>
                    <a:pt x="27646" y="7811"/>
                    <a:pt x="27599" y="7811"/>
                    <a:pt x="27575" y="7823"/>
                  </a:cubicBezTo>
                  <a:cubicBezTo>
                    <a:pt x="27563" y="7811"/>
                    <a:pt x="27539" y="7811"/>
                    <a:pt x="27527" y="7799"/>
                  </a:cubicBezTo>
                  <a:lnTo>
                    <a:pt x="27447" y="7753"/>
                  </a:lnTo>
                  <a:lnTo>
                    <a:pt x="27447" y="7753"/>
                  </a:lnTo>
                  <a:cubicBezTo>
                    <a:pt x="27455" y="7758"/>
                    <a:pt x="27478" y="7774"/>
                    <a:pt x="27515" y="7811"/>
                  </a:cubicBezTo>
                  <a:cubicBezTo>
                    <a:pt x="27527" y="7811"/>
                    <a:pt x="27527" y="7823"/>
                    <a:pt x="27539" y="7823"/>
                  </a:cubicBezTo>
                  <a:cubicBezTo>
                    <a:pt x="27527" y="7823"/>
                    <a:pt x="27515" y="7847"/>
                    <a:pt x="27504" y="7847"/>
                  </a:cubicBezTo>
                  <a:cubicBezTo>
                    <a:pt x="27444" y="7859"/>
                    <a:pt x="27384" y="7871"/>
                    <a:pt x="27325" y="7871"/>
                  </a:cubicBezTo>
                  <a:cubicBezTo>
                    <a:pt x="27384" y="7871"/>
                    <a:pt x="27456" y="7859"/>
                    <a:pt x="27515" y="7859"/>
                  </a:cubicBezTo>
                  <a:cubicBezTo>
                    <a:pt x="27539" y="7859"/>
                    <a:pt x="27563" y="7847"/>
                    <a:pt x="27587" y="7847"/>
                  </a:cubicBezTo>
                  <a:cubicBezTo>
                    <a:pt x="27607" y="7857"/>
                    <a:pt x="27627" y="7869"/>
                    <a:pt x="27647" y="7882"/>
                  </a:cubicBezTo>
                  <a:lnTo>
                    <a:pt x="27647" y="7882"/>
                  </a:lnTo>
                  <a:cubicBezTo>
                    <a:pt x="27676" y="7880"/>
                    <a:pt x="27696" y="7871"/>
                    <a:pt x="27706" y="7871"/>
                  </a:cubicBezTo>
                  <a:cubicBezTo>
                    <a:pt x="27825" y="7847"/>
                    <a:pt x="27968" y="7799"/>
                    <a:pt x="28087" y="7751"/>
                  </a:cubicBezTo>
                  <a:cubicBezTo>
                    <a:pt x="28206" y="7704"/>
                    <a:pt x="28325" y="7668"/>
                    <a:pt x="28444" y="7632"/>
                  </a:cubicBezTo>
                  <a:cubicBezTo>
                    <a:pt x="28456" y="7632"/>
                    <a:pt x="28468" y="7632"/>
                    <a:pt x="28480" y="7620"/>
                  </a:cubicBezTo>
                  <a:lnTo>
                    <a:pt x="28480" y="7620"/>
                  </a:lnTo>
                  <a:cubicBezTo>
                    <a:pt x="28361" y="7751"/>
                    <a:pt x="28301" y="7823"/>
                    <a:pt x="28301" y="7823"/>
                  </a:cubicBezTo>
                  <a:cubicBezTo>
                    <a:pt x="28301" y="7823"/>
                    <a:pt x="28396" y="7740"/>
                    <a:pt x="28539" y="7609"/>
                  </a:cubicBezTo>
                  <a:cubicBezTo>
                    <a:pt x="28575" y="7585"/>
                    <a:pt x="28599" y="7585"/>
                    <a:pt x="28635" y="7585"/>
                  </a:cubicBezTo>
                  <a:lnTo>
                    <a:pt x="28813" y="7549"/>
                  </a:lnTo>
                  <a:cubicBezTo>
                    <a:pt x="28920" y="7525"/>
                    <a:pt x="29004" y="7513"/>
                    <a:pt x="29111" y="7501"/>
                  </a:cubicBezTo>
                  <a:lnTo>
                    <a:pt x="29111" y="7501"/>
                  </a:lnTo>
                  <a:cubicBezTo>
                    <a:pt x="29051" y="7549"/>
                    <a:pt x="28992" y="7597"/>
                    <a:pt x="28944" y="7632"/>
                  </a:cubicBezTo>
                  <a:cubicBezTo>
                    <a:pt x="28825" y="7680"/>
                    <a:pt x="28718" y="7704"/>
                    <a:pt x="28647" y="7740"/>
                  </a:cubicBezTo>
                  <a:cubicBezTo>
                    <a:pt x="28706" y="7716"/>
                    <a:pt x="28777" y="7692"/>
                    <a:pt x="28885" y="7656"/>
                  </a:cubicBezTo>
                  <a:lnTo>
                    <a:pt x="28885" y="7656"/>
                  </a:lnTo>
                  <a:cubicBezTo>
                    <a:pt x="28873" y="7680"/>
                    <a:pt x="28861" y="7692"/>
                    <a:pt x="28837" y="7692"/>
                  </a:cubicBezTo>
                  <a:cubicBezTo>
                    <a:pt x="28825" y="7692"/>
                    <a:pt x="28813" y="7704"/>
                    <a:pt x="28813" y="7704"/>
                  </a:cubicBezTo>
                  <a:lnTo>
                    <a:pt x="28837" y="7704"/>
                  </a:lnTo>
                  <a:cubicBezTo>
                    <a:pt x="28873" y="7704"/>
                    <a:pt x="28897" y="7680"/>
                    <a:pt x="28944" y="7656"/>
                  </a:cubicBezTo>
                  <a:cubicBezTo>
                    <a:pt x="28956" y="7656"/>
                    <a:pt x="28956" y="7644"/>
                    <a:pt x="28980" y="7644"/>
                  </a:cubicBezTo>
                  <a:cubicBezTo>
                    <a:pt x="29111" y="7620"/>
                    <a:pt x="29278" y="7573"/>
                    <a:pt x="29456" y="7537"/>
                  </a:cubicBezTo>
                  <a:cubicBezTo>
                    <a:pt x="29516" y="7525"/>
                    <a:pt x="29587" y="7513"/>
                    <a:pt x="29659" y="7513"/>
                  </a:cubicBezTo>
                  <a:cubicBezTo>
                    <a:pt x="29670" y="7513"/>
                    <a:pt x="29682" y="7513"/>
                    <a:pt x="29706" y="7525"/>
                  </a:cubicBezTo>
                  <a:cubicBezTo>
                    <a:pt x="29730" y="7525"/>
                    <a:pt x="29766" y="7537"/>
                    <a:pt x="29790" y="7537"/>
                  </a:cubicBezTo>
                  <a:cubicBezTo>
                    <a:pt x="29730" y="7585"/>
                    <a:pt x="29694" y="7620"/>
                    <a:pt x="29647" y="7644"/>
                  </a:cubicBezTo>
                  <a:cubicBezTo>
                    <a:pt x="29587" y="7680"/>
                    <a:pt x="29539" y="7704"/>
                    <a:pt x="29516" y="7740"/>
                  </a:cubicBezTo>
                  <a:cubicBezTo>
                    <a:pt x="29480" y="7751"/>
                    <a:pt x="29468" y="7763"/>
                    <a:pt x="29468" y="7763"/>
                  </a:cubicBezTo>
                  <a:cubicBezTo>
                    <a:pt x="29468" y="7763"/>
                    <a:pt x="29480" y="7751"/>
                    <a:pt x="29528" y="7740"/>
                  </a:cubicBezTo>
                  <a:cubicBezTo>
                    <a:pt x="29551" y="7716"/>
                    <a:pt x="29611" y="7692"/>
                    <a:pt x="29670" y="7680"/>
                  </a:cubicBezTo>
                  <a:cubicBezTo>
                    <a:pt x="29754" y="7644"/>
                    <a:pt x="29825" y="7597"/>
                    <a:pt x="29909" y="7537"/>
                  </a:cubicBezTo>
                  <a:cubicBezTo>
                    <a:pt x="29968" y="7537"/>
                    <a:pt x="30028" y="7537"/>
                    <a:pt x="30111" y="7561"/>
                  </a:cubicBezTo>
                  <a:cubicBezTo>
                    <a:pt x="30111" y="7585"/>
                    <a:pt x="30087" y="7620"/>
                    <a:pt x="30087" y="7632"/>
                  </a:cubicBezTo>
                  <a:lnTo>
                    <a:pt x="29647" y="7859"/>
                  </a:lnTo>
                  <a:cubicBezTo>
                    <a:pt x="29611" y="7871"/>
                    <a:pt x="29587" y="7871"/>
                    <a:pt x="29551" y="7882"/>
                  </a:cubicBezTo>
                  <a:lnTo>
                    <a:pt x="29373" y="7930"/>
                  </a:lnTo>
                  <a:cubicBezTo>
                    <a:pt x="29313" y="7942"/>
                    <a:pt x="29254" y="7966"/>
                    <a:pt x="29194" y="7966"/>
                  </a:cubicBezTo>
                  <a:cubicBezTo>
                    <a:pt x="29151" y="7970"/>
                    <a:pt x="29110" y="7973"/>
                    <a:pt x="29071" y="7973"/>
                  </a:cubicBezTo>
                  <a:cubicBezTo>
                    <a:pt x="29004" y="7973"/>
                    <a:pt x="28941" y="7965"/>
                    <a:pt x="28873" y="7942"/>
                  </a:cubicBezTo>
                  <a:cubicBezTo>
                    <a:pt x="28837" y="7942"/>
                    <a:pt x="28825" y="7930"/>
                    <a:pt x="28801" y="7930"/>
                  </a:cubicBezTo>
                  <a:cubicBezTo>
                    <a:pt x="28777" y="7930"/>
                    <a:pt x="28754" y="7918"/>
                    <a:pt x="28742" y="7918"/>
                  </a:cubicBezTo>
                  <a:cubicBezTo>
                    <a:pt x="28706" y="7906"/>
                    <a:pt x="28658" y="7882"/>
                    <a:pt x="28647" y="7871"/>
                  </a:cubicBezTo>
                  <a:cubicBezTo>
                    <a:pt x="28623" y="7859"/>
                    <a:pt x="28599" y="7847"/>
                    <a:pt x="28587" y="7847"/>
                  </a:cubicBezTo>
                  <a:cubicBezTo>
                    <a:pt x="28599" y="7859"/>
                    <a:pt x="28623" y="7871"/>
                    <a:pt x="28647" y="7882"/>
                  </a:cubicBezTo>
                  <a:cubicBezTo>
                    <a:pt x="28682" y="7906"/>
                    <a:pt x="28706" y="7918"/>
                    <a:pt x="28742" y="7942"/>
                  </a:cubicBezTo>
                  <a:cubicBezTo>
                    <a:pt x="28754" y="7966"/>
                    <a:pt x="28777" y="7966"/>
                    <a:pt x="28801" y="7978"/>
                  </a:cubicBezTo>
                  <a:cubicBezTo>
                    <a:pt x="28813" y="7990"/>
                    <a:pt x="28837" y="7990"/>
                    <a:pt x="28873" y="8001"/>
                  </a:cubicBezTo>
                  <a:cubicBezTo>
                    <a:pt x="28956" y="8037"/>
                    <a:pt x="29075" y="8061"/>
                    <a:pt x="29218" y="8061"/>
                  </a:cubicBezTo>
                  <a:lnTo>
                    <a:pt x="29254" y="8061"/>
                  </a:lnTo>
                  <a:cubicBezTo>
                    <a:pt x="29242" y="8061"/>
                    <a:pt x="29230" y="8085"/>
                    <a:pt x="29218" y="8085"/>
                  </a:cubicBezTo>
                  <a:lnTo>
                    <a:pt x="29194" y="8085"/>
                  </a:lnTo>
                  <a:cubicBezTo>
                    <a:pt x="29111" y="8109"/>
                    <a:pt x="29004" y="8144"/>
                    <a:pt x="28873" y="8144"/>
                  </a:cubicBezTo>
                  <a:cubicBezTo>
                    <a:pt x="28813" y="8144"/>
                    <a:pt x="28754" y="8156"/>
                    <a:pt x="28682" y="8156"/>
                  </a:cubicBezTo>
                  <a:cubicBezTo>
                    <a:pt x="28623" y="8156"/>
                    <a:pt x="28539" y="8156"/>
                    <a:pt x="28480" y="8144"/>
                  </a:cubicBezTo>
                  <a:cubicBezTo>
                    <a:pt x="28408" y="8121"/>
                    <a:pt x="28349" y="8121"/>
                    <a:pt x="28289" y="8109"/>
                  </a:cubicBezTo>
                  <a:cubicBezTo>
                    <a:pt x="28230" y="8097"/>
                    <a:pt x="28158" y="8085"/>
                    <a:pt x="28099" y="8061"/>
                  </a:cubicBezTo>
                  <a:cubicBezTo>
                    <a:pt x="27980" y="8037"/>
                    <a:pt x="27861" y="7990"/>
                    <a:pt x="27765" y="7942"/>
                  </a:cubicBezTo>
                  <a:cubicBezTo>
                    <a:pt x="27749" y="7939"/>
                    <a:pt x="27735" y="7935"/>
                    <a:pt x="27722" y="7930"/>
                  </a:cubicBezTo>
                  <a:lnTo>
                    <a:pt x="27722" y="7930"/>
                  </a:lnTo>
                  <a:cubicBezTo>
                    <a:pt x="27728" y="7934"/>
                    <a:pt x="27735" y="7938"/>
                    <a:pt x="27742" y="7942"/>
                  </a:cubicBezTo>
                  <a:cubicBezTo>
                    <a:pt x="27825" y="8001"/>
                    <a:pt x="27932" y="8049"/>
                    <a:pt x="28051" y="8109"/>
                  </a:cubicBezTo>
                  <a:cubicBezTo>
                    <a:pt x="28111" y="8144"/>
                    <a:pt x="28170" y="8156"/>
                    <a:pt x="28242" y="8180"/>
                  </a:cubicBezTo>
                  <a:cubicBezTo>
                    <a:pt x="28301" y="8204"/>
                    <a:pt x="28373" y="8228"/>
                    <a:pt x="28432" y="8240"/>
                  </a:cubicBezTo>
                  <a:cubicBezTo>
                    <a:pt x="28516" y="8263"/>
                    <a:pt x="28575" y="8275"/>
                    <a:pt x="28647" y="8287"/>
                  </a:cubicBezTo>
                  <a:lnTo>
                    <a:pt x="28706" y="8287"/>
                  </a:lnTo>
                  <a:cubicBezTo>
                    <a:pt x="28694" y="8299"/>
                    <a:pt x="28670" y="8299"/>
                    <a:pt x="28658" y="8323"/>
                  </a:cubicBezTo>
                  <a:cubicBezTo>
                    <a:pt x="28527" y="8347"/>
                    <a:pt x="28396" y="8382"/>
                    <a:pt x="28254" y="8394"/>
                  </a:cubicBezTo>
                  <a:cubicBezTo>
                    <a:pt x="28123" y="8406"/>
                    <a:pt x="27980" y="8418"/>
                    <a:pt x="27837" y="8442"/>
                  </a:cubicBezTo>
                  <a:cubicBezTo>
                    <a:pt x="27777" y="8442"/>
                    <a:pt x="27706" y="8454"/>
                    <a:pt x="27646" y="8454"/>
                  </a:cubicBezTo>
                  <a:lnTo>
                    <a:pt x="27123" y="8454"/>
                  </a:lnTo>
                  <a:cubicBezTo>
                    <a:pt x="27123" y="8454"/>
                    <a:pt x="27158" y="8454"/>
                    <a:pt x="27218" y="8466"/>
                  </a:cubicBezTo>
                  <a:cubicBezTo>
                    <a:pt x="27277" y="8478"/>
                    <a:pt x="27361" y="8502"/>
                    <a:pt x="27468" y="8513"/>
                  </a:cubicBezTo>
                  <a:cubicBezTo>
                    <a:pt x="27527" y="8525"/>
                    <a:pt x="27575" y="8525"/>
                    <a:pt x="27646" y="8525"/>
                  </a:cubicBezTo>
                  <a:cubicBezTo>
                    <a:pt x="27706" y="8525"/>
                    <a:pt x="27765" y="8537"/>
                    <a:pt x="27837" y="8537"/>
                  </a:cubicBezTo>
                  <a:cubicBezTo>
                    <a:pt x="27980" y="8561"/>
                    <a:pt x="28123" y="8561"/>
                    <a:pt x="28254" y="8561"/>
                  </a:cubicBezTo>
                  <a:cubicBezTo>
                    <a:pt x="28230" y="8573"/>
                    <a:pt x="28194" y="8597"/>
                    <a:pt x="28170" y="8621"/>
                  </a:cubicBezTo>
                  <a:cubicBezTo>
                    <a:pt x="28123" y="8633"/>
                    <a:pt x="28063" y="8656"/>
                    <a:pt x="28004" y="8680"/>
                  </a:cubicBezTo>
                  <a:cubicBezTo>
                    <a:pt x="27944" y="8704"/>
                    <a:pt x="27873" y="8716"/>
                    <a:pt x="27801" y="8752"/>
                  </a:cubicBezTo>
                  <a:cubicBezTo>
                    <a:pt x="27718" y="8775"/>
                    <a:pt x="27646" y="8799"/>
                    <a:pt x="27575" y="8811"/>
                  </a:cubicBezTo>
                  <a:cubicBezTo>
                    <a:pt x="27504" y="8823"/>
                    <a:pt x="27408" y="8835"/>
                    <a:pt x="27337" y="8859"/>
                  </a:cubicBezTo>
                  <a:cubicBezTo>
                    <a:pt x="27265" y="8871"/>
                    <a:pt x="27170" y="8883"/>
                    <a:pt x="27099" y="8894"/>
                  </a:cubicBezTo>
                  <a:cubicBezTo>
                    <a:pt x="27027" y="8918"/>
                    <a:pt x="26932" y="8918"/>
                    <a:pt x="26861" y="8930"/>
                  </a:cubicBezTo>
                  <a:cubicBezTo>
                    <a:pt x="26789" y="8930"/>
                    <a:pt x="26706" y="8942"/>
                    <a:pt x="26634" y="8942"/>
                  </a:cubicBezTo>
                  <a:lnTo>
                    <a:pt x="26432" y="8942"/>
                  </a:lnTo>
                  <a:cubicBezTo>
                    <a:pt x="26372" y="8942"/>
                    <a:pt x="26313" y="8942"/>
                    <a:pt x="26265" y="8930"/>
                  </a:cubicBezTo>
                  <a:cubicBezTo>
                    <a:pt x="26218" y="8930"/>
                    <a:pt x="26170" y="8930"/>
                    <a:pt x="26134" y="8918"/>
                  </a:cubicBezTo>
                  <a:cubicBezTo>
                    <a:pt x="26051" y="8894"/>
                    <a:pt x="26015" y="8894"/>
                    <a:pt x="26015" y="8894"/>
                  </a:cubicBezTo>
                  <a:lnTo>
                    <a:pt x="26015" y="8894"/>
                  </a:lnTo>
                  <a:cubicBezTo>
                    <a:pt x="26015" y="8894"/>
                    <a:pt x="26051" y="8918"/>
                    <a:pt x="26134" y="8930"/>
                  </a:cubicBezTo>
                  <a:cubicBezTo>
                    <a:pt x="26158" y="8942"/>
                    <a:pt x="26206" y="8942"/>
                    <a:pt x="26265" y="8954"/>
                  </a:cubicBezTo>
                  <a:cubicBezTo>
                    <a:pt x="26313" y="8978"/>
                    <a:pt x="26372" y="8978"/>
                    <a:pt x="26432" y="8990"/>
                  </a:cubicBezTo>
                  <a:cubicBezTo>
                    <a:pt x="26491" y="9002"/>
                    <a:pt x="26563" y="9002"/>
                    <a:pt x="26634" y="9014"/>
                  </a:cubicBezTo>
                  <a:cubicBezTo>
                    <a:pt x="26706" y="9014"/>
                    <a:pt x="26789" y="9037"/>
                    <a:pt x="26861" y="9037"/>
                  </a:cubicBezTo>
                  <a:lnTo>
                    <a:pt x="27111" y="9037"/>
                  </a:lnTo>
                  <a:cubicBezTo>
                    <a:pt x="27206" y="9037"/>
                    <a:pt x="27277" y="9037"/>
                    <a:pt x="27361" y="9014"/>
                  </a:cubicBezTo>
                  <a:cubicBezTo>
                    <a:pt x="27444" y="9014"/>
                    <a:pt x="27515" y="9002"/>
                    <a:pt x="27587" y="9002"/>
                  </a:cubicBezTo>
                  <a:cubicBezTo>
                    <a:pt x="27587" y="9002"/>
                    <a:pt x="27575" y="9014"/>
                    <a:pt x="27563" y="9014"/>
                  </a:cubicBezTo>
                  <a:cubicBezTo>
                    <a:pt x="27301" y="9180"/>
                    <a:pt x="27051" y="9347"/>
                    <a:pt x="26801" y="9525"/>
                  </a:cubicBezTo>
                  <a:lnTo>
                    <a:pt x="26789" y="9514"/>
                  </a:lnTo>
                  <a:cubicBezTo>
                    <a:pt x="26789" y="9514"/>
                    <a:pt x="26765" y="9525"/>
                    <a:pt x="26753" y="9549"/>
                  </a:cubicBezTo>
                  <a:cubicBezTo>
                    <a:pt x="26706" y="9585"/>
                    <a:pt x="26682" y="9609"/>
                    <a:pt x="26634" y="9633"/>
                  </a:cubicBezTo>
                  <a:cubicBezTo>
                    <a:pt x="26622" y="9645"/>
                    <a:pt x="26611" y="9645"/>
                    <a:pt x="26575" y="9656"/>
                  </a:cubicBezTo>
                  <a:cubicBezTo>
                    <a:pt x="26468" y="9704"/>
                    <a:pt x="26384" y="9752"/>
                    <a:pt x="26277" y="9787"/>
                  </a:cubicBezTo>
                  <a:cubicBezTo>
                    <a:pt x="26170" y="9835"/>
                    <a:pt x="26075" y="9871"/>
                    <a:pt x="25968" y="9906"/>
                  </a:cubicBezTo>
                  <a:lnTo>
                    <a:pt x="25658" y="10002"/>
                  </a:lnTo>
                  <a:cubicBezTo>
                    <a:pt x="25480" y="10041"/>
                    <a:pt x="25319" y="10064"/>
                    <a:pt x="25174" y="10064"/>
                  </a:cubicBezTo>
                  <a:cubicBezTo>
                    <a:pt x="25144" y="10064"/>
                    <a:pt x="25115" y="10063"/>
                    <a:pt x="25087" y="10061"/>
                  </a:cubicBezTo>
                  <a:cubicBezTo>
                    <a:pt x="25003" y="10061"/>
                    <a:pt x="24920" y="10049"/>
                    <a:pt x="24860" y="10026"/>
                  </a:cubicBezTo>
                  <a:cubicBezTo>
                    <a:pt x="24801" y="10014"/>
                    <a:pt x="24741" y="9990"/>
                    <a:pt x="24706" y="9966"/>
                  </a:cubicBezTo>
                  <a:cubicBezTo>
                    <a:pt x="24658" y="9954"/>
                    <a:pt x="24622" y="9930"/>
                    <a:pt x="24598" y="9906"/>
                  </a:cubicBezTo>
                  <a:cubicBezTo>
                    <a:pt x="24586" y="9895"/>
                    <a:pt x="24563" y="9895"/>
                    <a:pt x="24563" y="9895"/>
                  </a:cubicBezTo>
                  <a:lnTo>
                    <a:pt x="24563" y="9895"/>
                  </a:lnTo>
                  <a:lnTo>
                    <a:pt x="24598" y="9930"/>
                  </a:lnTo>
                  <a:cubicBezTo>
                    <a:pt x="24610" y="9942"/>
                    <a:pt x="24658" y="9966"/>
                    <a:pt x="24682" y="9990"/>
                  </a:cubicBezTo>
                  <a:cubicBezTo>
                    <a:pt x="24729" y="10014"/>
                    <a:pt x="24789" y="10049"/>
                    <a:pt x="24848" y="10061"/>
                  </a:cubicBezTo>
                  <a:cubicBezTo>
                    <a:pt x="24908" y="10085"/>
                    <a:pt x="25003" y="10109"/>
                    <a:pt x="25075" y="10121"/>
                  </a:cubicBezTo>
                  <a:cubicBezTo>
                    <a:pt x="25143" y="10130"/>
                    <a:pt x="25213" y="10134"/>
                    <a:pt x="25286" y="10134"/>
                  </a:cubicBezTo>
                  <a:cubicBezTo>
                    <a:pt x="25404" y="10134"/>
                    <a:pt x="25530" y="10124"/>
                    <a:pt x="25670" y="10109"/>
                  </a:cubicBezTo>
                  <a:cubicBezTo>
                    <a:pt x="25777" y="10085"/>
                    <a:pt x="25872" y="10061"/>
                    <a:pt x="25991" y="10049"/>
                  </a:cubicBezTo>
                  <a:cubicBezTo>
                    <a:pt x="26039" y="10026"/>
                    <a:pt x="26099" y="10014"/>
                    <a:pt x="26146" y="10002"/>
                  </a:cubicBezTo>
                  <a:lnTo>
                    <a:pt x="26146" y="10002"/>
                  </a:lnTo>
                  <a:cubicBezTo>
                    <a:pt x="25682" y="10347"/>
                    <a:pt x="25218" y="10716"/>
                    <a:pt x="24741" y="11121"/>
                  </a:cubicBezTo>
                  <a:cubicBezTo>
                    <a:pt x="24741" y="11121"/>
                    <a:pt x="24967" y="10966"/>
                    <a:pt x="25384" y="10740"/>
                  </a:cubicBezTo>
                  <a:lnTo>
                    <a:pt x="25384" y="10740"/>
                  </a:lnTo>
                  <a:cubicBezTo>
                    <a:pt x="25265" y="10847"/>
                    <a:pt x="25182" y="10954"/>
                    <a:pt x="25087" y="11038"/>
                  </a:cubicBezTo>
                  <a:cubicBezTo>
                    <a:pt x="25027" y="11097"/>
                    <a:pt x="24979" y="11157"/>
                    <a:pt x="24944" y="11204"/>
                  </a:cubicBezTo>
                  <a:cubicBezTo>
                    <a:pt x="24979" y="11180"/>
                    <a:pt x="25027" y="11121"/>
                    <a:pt x="25098" y="11073"/>
                  </a:cubicBezTo>
                  <a:cubicBezTo>
                    <a:pt x="25241" y="10954"/>
                    <a:pt x="25432" y="10823"/>
                    <a:pt x="25634" y="10704"/>
                  </a:cubicBezTo>
                  <a:cubicBezTo>
                    <a:pt x="25801" y="10597"/>
                    <a:pt x="25980" y="10490"/>
                    <a:pt x="26134" y="10418"/>
                  </a:cubicBezTo>
                  <a:lnTo>
                    <a:pt x="26134" y="10418"/>
                  </a:lnTo>
                  <a:lnTo>
                    <a:pt x="25991" y="10597"/>
                  </a:lnTo>
                  <a:cubicBezTo>
                    <a:pt x="25932" y="10668"/>
                    <a:pt x="25896" y="10764"/>
                    <a:pt x="25837" y="10835"/>
                  </a:cubicBezTo>
                  <a:cubicBezTo>
                    <a:pt x="25789" y="10907"/>
                    <a:pt x="25741" y="11002"/>
                    <a:pt x="25694" y="11073"/>
                  </a:cubicBezTo>
                  <a:cubicBezTo>
                    <a:pt x="25658" y="11145"/>
                    <a:pt x="25610" y="11216"/>
                    <a:pt x="25575" y="11299"/>
                  </a:cubicBezTo>
                  <a:cubicBezTo>
                    <a:pt x="25563" y="11311"/>
                    <a:pt x="25563" y="11335"/>
                    <a:pt x="25551" y="11359"/>
                  </a:cubicBezTo>
                  <a:lnTo>
                    <a:pt x="25551" y="11371"/>
                  </a:lnTo>
                  <a:cubicBezTo>
                    <a:pt x="25491" y="11442"/>
                    <a:pt x="25432" y="11502"/>
                    <a:pt x="25372" y="11561"/>
                  </a:cubicBezTo>
                  <a:cubicBezTo>
                    <a:pt x="25313" y="11621"/>
                    <a:pt x="25241" y="11669"/>
                    <a:pt x="25182" y="11716"/>
                  </a:cubicBezTo>
                  <a:cubicBezTo>
                    <a:pt x="25063" y="11788"/>
                    <a:pt x="24944" y="11835"/>
                    <a:pt x="24848" y="11859"/>
                  </a:cubicBezTo>
                  <a:cubicBezTo>
                    <a:pt x="24944" y="11847"/>
                    <a:pt x="25063" y="11811"/>
                    <a:pt x="25206" y="11740"/>
                  </a:cubicBezTo>
                  <a:cubicBezTo>
                    <a:pt x="25277" y="11716"/>
                    <a:pt x="25337" y="11669"/>
                    <a:pt x="25420" y="11609"/>
                  </a:cubicBezTo>
                  <a:cubicBezTo>
                    <a:pt x="25432" y="11597"/>
                    <a:pt x="25456" y="11573"/>
                    <a:pt x="25479" y="11561"/>
                  </a:cubicBezTo>
                  <a:lnTo>
                    <a:pt x="25479" y="11561"/>
                  </a:lnTo>
                  <a:cubicBezTo>
                    <a:pt x="25479" y="11573"/>
                    <a:pt x="25456" y="11573"/>
                    <a:pt x="25456" y="11597"/>
                  </a:cubicBezTo>
                  <a:cubicBezTo>
                    <a:pt x="25444" y="11621"/>
                    <a:pt x="25444" y="11657"/>
                    <a:pt x="25432" y="11680"/>
                  </a:cubicBezTo>
                  <a:cubicBezTo>
                    <a:pt x="25420" y="11740"/>
                    <a:pt x="25396" y="11788"/>
                    <a:pt x="25384" y="11835"/>
                  </a:cubicBezTo>
                  <a:cubicBezTo>
                    <a:pt x="25360" y="11907"/>
                    <a:pt x="25360" y="11954"/>
                    <a:pt x="25360" y="11954"/>
                  </a:cubicBezTo>
                  <a:cubicBezTo>
                    <a:pt x="25360" y="11954"/>
                    <a:pt x="25372" y="11907"/>
                    <a:pt x="25396" y="11835"/>
                  </a:cubicBezTo>
                  <a:cubicBezTo>
                    <a:pt x="25420" y="11788"/>
                    <a:pt x="25432" y="11740"/>
                    <a:pt x="25456" y="11692"/>
                  </a:cubicBezTo>
                  <a:lnTo>
                    <a:pt x="25503" y="11609"/>
                  </a:lnTo>
                  <a:lnTo>
                    <a:pt x="25551" y="11514"/>
                  </a:lnTo>
                  <a:cubicBezTo>
                    <a:pt x="25551" y="11502"/>
                    <a:pt x="25563" y="11502"/>
                    <a:pt x="25563" y="11490"/>
                  </a:cubicBezTo>
                  <a:cubicBezTo>
                    <a:pt x="25599" y="11478"/>
                    <a:pt x="25610" y="11442"/>
                    <a:pt x="25634" y="11430"/>
                  </a:cubicBezTo>
                  <a:cubicBezTo>
                    <a:pt x="25777" y="11299"/>
                    <a:pt x="25908" y="11133"/>
                    <a:pt x="26027" y="10954"/>
                  </a:cubicBezTo>
                  <a:cubicBezTo>
                    <a:pt x="26146" y="10788"/>
                    <a:pt x="26265" y="10621"/>
                    <a:pt x="26384" y="10478"/>
                  </a:cubicBezTo>
                  <a:cubicBezTo>
                    <a:pt x="26408" y="10430"/>
                    <a:pt x="26444" y="10407"/>
                    <a:pt x="26468" y="10359"/>
                  </a:cubicBezTo>
                  <a:cubicBezTo>
                    <a:pt x="26491" y="10323"/>
                    <a:pt x="26515" y="10311"/>
                    <a:pt x="26527" y="10287"/>
                  </a:cubicBezTo>
                  <a:cubicBezTo>
                    <a:pt x="26611" y="10204"/>
                    <a:pt x="26670" y="10133"/>
                    <a:pt x="26742" y="10073"/>
                  </a:cubicBezTo>
                  <a:cubicBezTo>
                    <a:pt x="26801" y="10014"/>
                    <a:pt x="26861" y="9966"/>
                    <a:pt x="26908" y="9906"/>
                  </a:cubicBezTo>
                  <a:cubicBezTo>
                    <a:pt x="27003" y="9847"/>
                    <a:pt x="27111" y="9811"/>
                    <a:pt x="27230" y="9752"/>
                  </a:cubicBezTo>
                  <a:lnTo>
                    <a:pt x="27230" y="9752"/>
                  </a:lnTo>
                  <a:cubicBezTo>
                    <a:pt x="27051" y="10026"/>
                    <a:pt x="26825" y="10407"/>
                    <a:pt x="26622" y="10776"/>
                  </a:cubicBezTo>
                  <a:cubicBezTo>
                    <a:pt x="26384" y="11192"/>
                    <a:pt x="26170" y="11621"/>
                    <a:pt x="26015" y="11954"/>
                  </a:cubicBezTo>
                  <a:cubicBezTo>
                    <a:pt x="25932" y="12109"/>
                    <a:pt x="25872" y="12252"/>
                    <a:pt x="25837" y="12335"/>
                  </a:cubicBezTo>
                  <a:cubicBezTo>
                    <a:pt x="25872" y="12252"/>
                    <a:pt x="25956" y="12109"/>
                    <a:pt x="26039" y="11966"/>
                  </a:cubicBezTo>
                  <a:cubicBezTo>
                    <a:pt x="26218" y="11657"/>
                    <a:pt x="26468" y="11252"/>
                    <a:pt x="26742" y="10847"/>
                  </a:cubicBezTo>
                  <a:cubicBezTo>
                    <a:pt x="26908" y="10597"/>
                    <a:pt x="27087" y="10359"/>
                    <a:pt x="27230" y="10133"/>
                  </a:cubicBezTo>
                  <a:lnTo>
                    <a:pt x="27230" y="10133"/>
                  </a:lnTo>
                  <a:cubicBezTo>
                    <a:pt x="27206" y="10204"/>
                    <a:pt x="27170" y="10299"/>
                    <a:pt x="27146" y="10371"/>
                  </a:cubicBezTo>
                  <a:cubicBezTo>
                    <a:pt x="26944" y="10883"/>
                    <a:pt x="26753" y="11371"/>
                    <a:pt x="26753" y="11371"/>
                  </a:cubicBezTo>
                  <a:cubicBezTo>
                    <a:pt x="26753" y="11371"/>
                    <a:pt x="27003" y="10942"/>
                    <a:pt x="27265" y="10478"/>
                  </a:cubicBezTo>
                  <a:lnTo>
                    <a:pt x="27265" y="10490"/>
                  </a:lnTo>
                  <a:lnTo>
                    <a:pt x="27265" y="10502"/>
                  </a:lnTo>
                  <a:cubicBezTo>
                    <a:pt x="27265" y="10526"/>
                    <a:pt x="27242" y="10526"/>
                    <a:pt x="27242" y="10537"/>
                  </a:cubicBezTo>
                  <a:cubicBezTo>
                    <a:pt x="27218" y="10597"/>
                    <a:pt x="27182" y="10668"/>
                    <a:pt x="27170" y="10716"/>
                  </a:cubicBezTo>
                  <a:cubicBezTo>
                    <a:pt x="27146" y="10776"/>
                    <a:pt x="27123" y="10835"/>
                    <a:pt x="27111" y="10883"/>
                  </a:cubicBezTo>
                  <a:cubicBezTo>
                    <a:pt x="27099" y="10918"/>
                    <a:pt x="27087" y="10966"/>
                    <a:pt x="27063" y="11002"/>
                  </a:cubicBezTo>
                  <a:cubicBezTo>
                    <a:pt x="27039" y="11073"/>
                    <a:pt x="27039" y="11097"/>
                    <a:pt x="27039" y="11097"/>
                  </a:cubicBezTo>
                  <a:cubicBezTo>
                    <a:pt x="27039" y="11097"/>
                    <a:pt x="27051" y="11061"/>
                    <a:pt x="27087" y="11002"/>
                  </a:cubicBezTo>
                  <a:cubicBezTo>
                    <a:pt x="27099" y="10966"/>
                    <a:pt x="27111" y="10918"/>
                    <a:pt x="27146" y="10883"/>
                  </a:cubicBezTo>
                  <a:cubicBezTo>
                    <a:pt x="27170" y="10835"/>
                    <a:pt x="27182" y="10788"/>
                    <a:pt x="27218" y="10728"/>
                  </a:cubicBezTo>
                  <a:cubicBezTo>
                    <a:pt x="27218" y="10728"/>
                    <a:pt x="27218" y="10716"/>
                    <a:pt x="27230" y="10716"/>
                  </a:cubicBezTo>
                  <a:cubicBezTo>
                    <a:pt x="27230" y="10740"/>
                    <a:pt x="27218" y="10788"/>
                    <a:pt x="27218" y="10823"/>
                  </a:cubicBezTo>
                  <a:cubicBezTo>
                    <a:pt x="27218" y="10847"/>
                    <a:pt x="27218" y="10895"/>
                    <a:pt x="27206" y="10918"/>
                  </a:cubicBezTo>
                  <a:cubicBezTo>
                    <a:pt x="27206" y="11002"/>
                    <a:pt x="27182" y="11061"/>
                    <a:pt x="27182" y="11121"/>
                  </a:cubicBezTo>
                  <a:cubicBezTo>
                    <a:pt x="27170" y="11240"/>
                    <a:pt x="27158" y="11323"/>
                    <a:pt x="27123" y="11395"/>
                  </a:cubicBezTo>
                  <a:cubicBezTo>
                    <a:pt x="27111" y="11430"/>
                    <a:pt x="27099" y="11454"/>
                    <a:pt x="27099" y="11478"/>
                  </a:cubicBezTo>
                  <a:cubicBezTo>
                    <a:pt x="27111" y="11454"/>
                    <a:pt x="27123" y="11430"/>
                    <a:pt x="27146" y="11395"/>
                  </a:cubicBezTo>
                  <a:cubicBezTo>
                    <a:pt x="27170" y="11335"/>
                    <a:pt x="27206" y="11240"/>
                    <a:pt x="27230" y="11133"/>
                  </a:cubicBezTo>
                  <a:cubicBezTo>
                    <a:pt x="27242" y="11073"/>
                    <a:pt x="27265" y="11014"/>
                    <a:pt x="27265" y="10942"/>
                  </a:cubicBezTo>
                  <a:cubicBezTo>
                    <a:pt x="27265" y="10907"/>
                    <a:pt x="27277" y="10883"/>
                    <a:pt x="27277" y="10835"/>
                  </a:cubicBezTo>
                  <a:cubicBezTo>
                    <a:pt x="27277" y="10799"/>
                    <a:pt x="27289" y="10764"/>
                    <a:pt x="27301" y="10728"/>
                  </a:cubicBezTo>
                  <a:cubicBezTo>
                    <a:pt x="27325" y="10704"/>
                    <a:pt x="27325" y="10657"/>
                    <a:pt x="27337" y="10621"/>
                  </a:cubicBezTo>
                  <a:cubicBezTo>
                    <a:pt x="27349" y="10597"/>
                    <a:pt x="27361" y="10549"/>
                    <a:pt x="27384" y="10526"/>
                  </a:cubicBezTo>
                  <a:cubicBezTo>
                    <a:pt x="27408" y="10442"/>
                    <a:pt x="27444" y="10371"/>
                    <a:pt x="27468" y="10311"/>
                  </a:cubicBezTo>
                  <a:lnTo>
                    <a:pt x="27468" y="10299"/>
                  </a:lnTo>
                  <a:cubicBezTo>
                    <a:pt x="27504" y="10252"/>
                    <a:pt x="27527" y="10204"/>
                    <a:pt x="27539" y="10180"/>
                  </a:cubicBezTo>
                  <a:cubicBezTo>
                    <a:pt x="27587" y="10109"/>
                    <a:pt x="27634" y="10049"/>
                    <a:pt x="27682" y="9966"/>
                  </a:cubicBezTo>
                  <a:cubicBezTo>
                    <a:pt x="27754" y="9871"/>
                    <a:pt x="27837" y="9764"/>
                    <a:pt x="27920" y="9656"/>
                  </a:cubicBezTo>
                  <a:lnTo>
                    <a:pt x="27920" y="9656"/>
                  </a:lnTo>
                  <a:cubicBezTo>
                    <a:pt x="27813" y="9930"/>
                    <a:pt x="27694" y="10240"/>
                    <a:pt x="27575" y="10561"/>
                  </a:cubicBezTo>
                  <a:cubicBezTo>
                    <a:pt x="27444" y="10954"/>
                    <a:pt x="27325" y="11335"/>
                    <a:pt x="27242" y="11633"/>
                  </a:cubicBezTo>
                  <a:cubicBezTo>
                    <a:pt x="27206" y="11788"/>
                    <a:pt x="27170" y="11907"/>
                    <a:pt x="27158" y="11990"/>
                  </a:cubicBezTo>
                  <a:cubicBezTo>
                    <a:pt x="27154" y="12022"/>
                    <a:pt x="27149" y="12048"/>
                    <a:pt x="27144" y="12069"/>
                  </a:cubicBezTo>
                  <a:lnTo>
                    <a:pt x="27144" y="12069"/>
                  </a:lnTo>
                  <a:lnTo>
                    <a:pt x="27170" y="11990"/>
                  </a:lnTo>
                  <a:cubicBezTo>
                    <a:pt x="27206" y="11907"/>
                    <a:pt x="27242" y="11788"/>
                    <a:pt x="27301" y="11657"/>
                  </a:cubicBezTo>
                  <a:cubicBezTo>
                    <a:pt x="27408" y="11371"/>
                    <a:pt x="27575" y="10978"/>
                    <a:pt x="27742" y="10621"/>
                  </a:cubicBezTo>
                  <a:cubicBezTo>
                    <a:pt x="27742" y="10621"/>
                    <a:pt x="27742" y="10609"/>
                    <a:pt x="27754" y="10609"/>
                  </a:cubicBezTo>
                  <a:cubicBezTo>
                    <a:pt x="27742" y="10680"/>
                    <a:pt x="27718" y="10764"/>
                    <a:pt x="27694" y="10835"/>
                  </a:cubicBezTo>
                  <a:cubicBezTo>
                    <a:pt x="27682" y="10942"/>
                    <a:pt x="27646" y="11038"/>
                    <a:pt x="27634" y="11145"/>
                  </a:cubicBezTo>
                  <a:cubicBezTo>
                    <a:pt x="27623" y="11252"/>
                    <a:pt x="27599" y="11335"/>
                    <a:pt x="27587" y="11430"/>
                  </a:cubicBezTo>
                  <a:cubicBezTo>
                    <a:pt x="27575" y="11514"/>
                    <a:pt x="27575" y="11597"/>
                    <a:pt x="27563" y="11669"/>
                  </a:cubicBezTo>
                  <a:cubicBezTo>
                    <a:pt x="27539" y="11740"/>
                    <a:pt x="27539" y="11800"/>
                    <a:pt x="27539" y="11847"/>
                  </a:cubicBezTo>
                  <a:cubicBezTo>
                    <a:pt x="27539" y="11954"/>
                    <a:pt x="27527" y="12014"/>
                    <a:pt x="27527" y="12014"/>
                  </a:cubicBezTo>
                  <a:cubicBezTo>
                    <a:pt x="27527" y="12014"/>
                    <a:pt x="27539" y="11954"/>
                    <a:pt x="27563" y="11847"/>
                  </a:cubicBezTo>
                  <a:cubicBezTo>
                    <a:pt x="27563" y="11800"/>
                    <a:pt x="27575" y="11728"/>
                    <a:pt x="27587" y="11669"/>
                  </a:cubicBezTo>
                  <a:cubicBezTo>
                    <a:pt x="27599" y="11597"/>
                    <a:pt x="27623" y="11514"/>
                    <a:pt x="27634" y="11430"/>
                  </a:cubicBezTo>
                  <a:cubicBezTo>
                    <a:pt x="27646" y="11335"/>
                    <a:pt x="27682" y="11252"/>
                    <a:pt x="27694" y="11145"/>
                  </a:cubicBezTo>
                  <a:cubicBezTo>
                    <a:pt x="27718" y="11038"/>
                    <a:pt x="27754" y="10954"/>
                    <a:pt x="27777" y="10835"/>
                  </a:cubicBezTo>
                  <a:cubicBezTo>
                    <a:pt x="27813" y="10728"/>
                    <a:pt x="27837" y="10621"/>
                    <a:pt x="27885" y="10502"/>
                  </a:cubicBezTo>
                  <a:cubicBezTo>
                    <a:pt x="27920" y="10407"/>
                    <a:pt x="27956" y="10287"/>
                    <a:pt x="28004" y="10180"/>
                  </a:cubicBezTo>
                  <a:cubicBezTo>
                    <a:pt x="28051" y="10073"/>
                    <a:pt x="28099" y="9954"/>
                    <a:pt x="28135" y="9871"/>
                  </a:cubicBezTo>
                  <a:cubicBezTo>
                    <a:pt x="28182" y="9764"/>
                    <a:pt x="28242" y="9656"/>
                    <a:pt x="28289" y="9573"/>
                  </a:cubicBezTo>
                  <a:cubicBezTo>
                    <a:pt x="28337" y="9478"/>
                    <a:pt x="28396" y="9371"/>
                    <a:pt x="28432" y="9287"/>
                  </a:cubicBezTo>
                  <a:cubicBezTo>
                    <a:pt x="28456" y="9252"/>
                    <a:pt x="28480" y="9228"/>
                    <a:pt x="28492" y="9180"/>
                  </a:cubicBezTo>
                  <a:lnTo>
                    <a:pt x="28492" y="9180"/>
                  </a:lnTo>
                  <a:cubicBezTo>
                    <a:pt x="28480" y="9228"/>
                    <a:pt x="28468" y="9287"/>
                    <a:pt x="28456" y="9347"/>
                  </a:cubicBezTo>
                  <a:cubicBezTo>
                    <a:pt x="28408" y="9490"/>
                    <a:pt x="28361" y="9656"/>
                    <a:pt x="28313" y="9823"/>
                  </a:cubicBezTo>
                  <a:cubicBezTo>
                    <a:pt x="28301" y="9895"/>
                    <a:pt x="28277" y="9990"/>
                    <a:pt x="28254" y="10061"/>
                  </a:cubicBezTo>
                  <a:cubicBezTo>
                    <a:pt x="28242" y="10133"/>
                    <a:pt x="28218" y="10228"/>
                    <a:pt x="28194" y="10299"/>
                  </a:cubicBezTo>
                  <a:lnTo>
                    <a:pt x="28158" y="10526"/>
                  </a:lnTo>
                  <a:cubicBezTo>
                    <a:pt x="28135" y="10597"/>
                    <a:pt x="28123" y="10657"/>
                    <a:pt x="28111" y="10716"/>
                  </a:cubicBezTo>
                  <a:cubicBezTo>
                    <a:pt x="28075" y="10835"/>
                    <a:pt x="28063" y="10942"/>
                    <a:pt x="28051" y="11014"/>
                  </a:cubicBezTo>
                  <a:cubicBezTo>
                    <a:pt x="28039" y="11085"/>
                    <a:pt x="28039" y="11133"/>
                    <a:pt x="28039" y="11133"/>
                  </a:cubicBezTo>
                  <a:cubicBezTo>
                    <a:pt x="28039" y="11133"/>
                    <a:pt x="28051" y="11085"/>
                    <a:pt x="28063" y="11026"/>
                  </a:cubicBezTo>
                  <a:cubicBezTo>
                    <a:pt x="28075" y="10954"/>
                    <a:pt x="28111" y="10859"/>
                    <a:pt x="28158" y="10740"/>
                  </a:cubicBezTo>
                  <a:cubicBezTo>
                    <a:pt x="28170" y="10680"/>
                    <a:pt x="28194" y="10621"/>
                    <a:pt x="28218" y="10549"/>
                  </a:cubicBezTo>
                  <a:cubicBezTo>
                    <a:pt x="28230" y="10502"/>
                    <a:pt x="28242" y="10466"/>
                    <a:pt x="28254" y="10407"/>
                  </a:cubicBezTo>
                  <a:lnTo>
                    <a:pt x="28254" y="10407"/>
                  </a:lnTo>
                  <a:cubicBezTo>
                    <a:pt x="28230" y="10549"/>
                    <a:pt x="28194" y="10704"/>
                    <a:pt x="28182" y="10835"/>
                  </a:cubicBezTo>
                  <a:cubicBezTo>
                    <a:pt x="28170" y="10907"/>
                    <a:pt x="28170" y="10978"/>
                    <a:pt x="28170" y="11038"/>
                  </a:cubicBezTo>
                  <a:lnTo>
                    <a:pt x="28170" y="11204"/>
                  </a:lnTo>
                  <a:lnTo>
                    <a:pt x="28170" y="11311"/>
                  </a:lnTo>
                  <a:cubicBezTo>
                    <a:pt x="28170" y="11276"/>
                    <a:pt x="28170" y="11252"/>
                    <a:pt x="28182" y="11204"/>
                  </a:cubicBezTo>
                  <a:cubicBezTo>
                    <a:pt x="28182" y="11157"/>
                    <a:pt x="28194" y="11097"/>
                    <a:pt x="28194" y="11038"/>
                  </a:cubicBezTo>
                  <a:cubicBezTo>
                    <a:pt x="28218" y="10978"/>
                    <a:pt x="28218" y="10907"/>
                    <a:pt x="28242" y="10835"/>
                  </a:cubicBezTo>
                  <a:cubicBezTo>
                    <a:pt x="28277" y="10680"/>
                    <a:pt x="28313" y="10502"/>
                    <a:pt x="28396" y="10323"/>
                  </a:cubicBezTo>
                  <a:cubicBezTo>
                    <a:pt x="28456" y="10145"/>
                    <a:pt x="28539" y="9954"/>
                    <a:pt x="28635" y="9776"/>
                  </a:cubicBezTo>
                  <a:cubicBezTo>
                    <a:pt x="28694" y="9656"/>
                    <a:pt x="28754" y="9549"/>
                    <a:pt x="28825" y="9430"/>
                  </a:cubicBezTo>
                  <a:lnTo>
                    <a:pt x="28825" y="9430"/>
                  </a:lnTo>
                  <a:cubicBezTo>
                    <a:pt x="28825" y="9454"/>
                    <a:pt x="28825" y="9454"/>
                    <a:pt x="28813" y="9466"/>
                  </a:cubicBezTo>
                  <a:cubicBezTo>
                    <a:pt x="28777" y="9549"/>
                    <a:pt x="28766" y="9645"/>
                    <a:pt x="28730" y="9728"/>
                  </a:cubicBezTo>
                  <a:cubicBezTo>
                    <a:pt x="28718" y="9823"/>
                    <a:pt x="28694" y="9906"/>
                    <a:pt x="28670" y="9990"/>
                  </a:cubicBezTo>
                  <a:cubicBezTo>
                    <a:pt x="28658" y="10073"/>
                    <a:pt x="28647" y="10145"/>
                    <a:pt x="28611" y="10228"/>
                  </a:cubicBezTo>
                  <a:lnTo>
                    <a:pt x="28575" y="10442"/>
                  </a:lnTo>
                  <a:cubicBezTo>
                    <a:pt x="28551" y="10526"/>
                    <a:pt x="28539" y="10585"/>
                    <a:pt x="28539" y="10621"/>
                  </a:cubicBezTo>
                  <a:cubicBezTo>
                    <a:pt x="28527" y="10680"/>
                    <a:pt x="28527" y="10728"/>
                    <a:pt x="28527" y="10776"/>
                  </a:cubicBezTo>
                  <a:cubicBezTo>
                    <a:pt x="28516" y="10847"/>
                    <a:pt x="28516" y="10895"/>
                    <a:pt x="28516" y="10895"/>
                  </a:cubicBezTo>
                  <a:cubicBezTo>
                    <a:pt x="28516" y="10895"/>
                    <a:pt x="28527" y="10847"/>
                    <a:pt x="28539" y="10776"/>
                  </a:cubicBezTo>
                  <a:cubicBezTo>
                    <a:pt x="28551" y="10728"/>
                    <a:pt x="28551" y="10680"/>
                    <a:pt x="28575" y="10645"/>
                  </a:cubicBezTo>
                  <a:lnTo>
                    <a:pt x="28611" y="10466"/>
                  </a:lnTo>
                  <a:cubicBezTo>
                    <a:pt x="28635" y="10407"/>
                    <a:pt x="28658" y="10323"/>
                    <a:pt x="28670" y="10252"/>
                  </a:cubicBezTo>
                  <a:cubicBezTo>
                    <a:pt x="28706" y="10180"/>
                    <a:pt x="28718" y="10109"/>
                    <a:pt x="28754" y="10014"/>
                  </a:cubicBezTo>
                  <a:cubicBezTo>
                    <a:pt x="28777" y="9942"/>
                    <a:pt x="28813" y="9847"/>
                    <a:pt x="28837" y="9776"/>
                  </a:cubicBezTo>
                  <a:cubicBezTo>
                    <a:pt x="28873" y="9692"/>
                    <a:pt x="28897" y="9609"/>
                    <a:pt x="28944" y="9525"/>
                  </a:cubicBezTo>
                  <a:cubicBezTo>
                    <a:pt x="28968" y="9430"/>
                    <a:pt x="29016" y="9359"/>
                    <a:pt x="29051" y="9275"/>
                  </a:cubicBezTo>
                  <a:cubicBezTo>
                    <a:pt x="29075" y="9192"/>
                    <a:pt x="29123" y="9109"/>
                    <a:pt x="29147" y="9037"/>
                  </a:cubicBezTo>
                  <a:cubicBezTo>
                    <a:pt x="29194" y="8930"/>
                    <a:pt x="29254" y="8823"/>
                    <a:pt x="29301" y="8740"/>
                  </a:cubicBezTo>
                  <a:cubicBezTo>
                    <a:pt x="29325" y="8716"/>
                    <a:pt x="29349" y="8716"/>
                    <a:pt x="29373" y="8704"/>
                  </a:cubicBezTo>
                  <a:lnTo>
                    <a:pt x="29373" y="8704"/>
                  </a:lnTo>
                  <a:cubicBezTo>
                    <a:pt x="29349" y="8763"/>
                    <a:pt x="29325" y="8835"/>
                    <a:pt x="29301" y="8918"/>
                  </a:cubicBezTo>
                  <a:cubicBezTo>
                    <a:pt x="29242" y="9097"/>
                    <a:pt x="29206" y="9287"/>
                    <a:pt x="29182" y="9478"/>
                  </a:cubicBezTo>
                  <a:cubicBezTo>
                    <a:pt x="29182" y="9525"/>
                    <a:pt x="29170" y="9549"/>
                    <a:pt x="29170" y="9597"/>
                  </a:cubicBezTo>
                  <a:cubicBezTo>
                    <a:pt x="29170" y="9609"/>
                    <a:pt x="29147" y="9633"/>
                    <a:pt x="29147" y="9645"/>
                  </a:cubicBezTo>
                  <a:cubicBezTo>
                    <a:pt x="28944" y="10371"/>
                    <a:pt x="28754" y="11121"/>
                    <a:pt x="28754" y="11121"/>
                  </a:cubicBezTo>
                  <a:cubicBezTo>
                    <a:pt x="28754" y="11121"/>
                    <a:pt x="28897" y="10680"/>
                    <a:pt x="29111" y="10168"/>
                  </a:cubicBezTo>
                  <a:lnTo>
                    <a:pt x="29111" y="10168"/>
                  </a:lnTo>
                  <a:cubicBezTo>
                    <a:pt x="29087" y="10299"/>
                    <a:pt x="29087" y="10430"/>
                    <a:pt x="29087" y="10537"/>
                  </a:cubicBezTo>
                  <a:cubicBezTo>
                    <a:pt x="29087" y="10823"/>
                    <a:pt x="29075" y="11014"/>
                    <a:pt x="29075" y="11014"/>
                  </a:cubicBezTo>
                  <a:cubicBezTo>
                    <a:pt x="29075" y="11014"/>
                    <a:pt x="29087" y="10823"/>
                    <a:pt x="29135" y="10537"/>
                  </a:cubicBezTo>
                  <a:cubicBezTo>
                    <a:pt x="29147" y="10383"/>
                    <a:pt x="29182" y="10228"/>
                    <a:pt x="29206" y="10049"/>
                  </a:cubicBezTo>
                  <a:lnTo>
                    <a:pt x="29254" y="9776"/>
                  </a:lnTo>
                  <a:cubicBezTo>
                    <a:pt x="29254" y="9764"/>
                    <a:pt x="29254" y="9752"/>
                    <a:pt x="29266" y="9728"/>
                  </a:cubicBezTo>
                  <a:cubicBezTo>
                    <a:pt x="29266" y="9716"/>
                    <a:pt x="29289" y="9704"/>
                    <a:pt x="29289" y="9668"/>
                  </a:cubicBezTo>
                  <a:cubicBezTo>
                    <a:pt x="29420" y="9311"/>
                    <a:pt x="29563" y="8954"/>
                    <a:pt x="29670" y="8704"/>
                  </a:cubicBezTo>
                  <a:cubicBezTo>
                    <a:pt x="29706" y="8644"/>
                    <a:pt x="29718" y="8585"/>
                    <a:pt x="29742" y="8525"/>
                  </a:cubicBezTo>
                  <a:cubicBezTo>
                    <a:pt x="29790" y="8513"/>
                    <a:pt x="29825" y="8502"/>
                    <a:pt x="29861" y="8478"/>
                  </a:cubicBezTo>
                  <a:lnTo>
                    <a:pt x="29861" y="8478"/>
                  </a:lnTo>
                  <a:cubicBezTo>
                    <a:pt x="29849" y="8537"/>
                    <a:pt x="29825" y="8597"/>
                    <a:pt x="29801" y="8656"/>
                  </a:cubicBezTo>
                  <a:cubicBezTo>
                    <a:pt x="29778" y="8763"/>
                    <a:pt x="29730" y="8871"/>
                    <a:pt x="29706" y="8978"/>
                  </a:cubicBezTo>
                  <a:lnTo>
                    <a:pt x="29611" y="9287"/>
                  </a:lnTo>
                  <a:cubicBezTo>
                    <a:pt x="29599" y="9347"/>
                    <a:pt x="29587" y="9395"/>
                    <a:pt x="29563" y="9454"/>
                  </a:cubicBezTo>
                  <a:cubicBezTo>
                    <a:pt x="29551" y="9514"/>
                    <a:pt x="29539" y="9549"/>
                    <a:pt x="29528" y="9609"/>
                  </a:cubicBezTo>
                  <a:cubicBezTo>
                    <a:pt x="29492" y="9716"/>
                    <a:pt x="29480" y="9823"/>
                    <a:pt x="29444" y="9930"/>
                  </a:cubicBezTo>
                  <a:cubicBezTo>
                    <a:pt x="29420" y="10026"/>
                    <a:pt x="29409" y="10121"/>
                    <a:pt x="29385" y="10228"/>
                  </a:cubicBezTo>
                  <a:lnTo>
                    <a:pt x="29349" y="10490"/>
                  </a:lnTo>
                  <a:cubicBezTo>
                    <a:pt x="29325" y="10585"/>
                    <a:pt x="29313" y="10657"/>
                    <a:pt x="29313" y="10716"/>
                  </a:cubicBezTo>
                  <a:lnTo>
                    <a:pt x="29313" y="10764"/>
                  </a:lnTo>
                  <a:cubicBezTo>
                    <a:pt x="29289" y="10788"/>
                    <a:pt x="29254" y="10799"/>
                    <a:pt x="29230" y="10823"/>
                  </a:cubicBezTo>
                  <a:cubicBezTo>
                    <a:pt x="29182" y="10835"/>
                    <a:pt x="29147" y="10847"/>
                    <a:pt x="29135" y="10859"/>
                  </a:cubicBezTo>
                  <a:cubicBezTo>
                    <a:pt x="29170" y="10859"/>
                    <a:pt x="29194" y="10847"/>
                    <a:pt x="29230" y="10835"/>
                  </a:cubicBezTo>
                  <a:lnTo>
                    <a:pt x="29313" y="10788"/>
                  </a:lnTo>
                  <a:lnTo>
                    <a:pt x="29313" y="10788"/>
                  </a:lnTo>
                  <a:lnTo>
                    <a:pt x="29313" y="10788"/>
                  </a:lnTo>
                  <a:cubicBezTo>
                    <a:pt x="29337" y="10728"/>
                    <a:pt x="29349" y="10657"/>
                    <a:pt x="29373" y="10561"/>
                  </a:cubicBezTo>
                  <a:cubicBezTo>
                    <a:pt x="29397" y="10490"/>
                    <a:pt x="29420" y="10407"/>
                    <a:pt x="29456" y="10311"/>
                  </a:cubicBezTo>
                  <a:cubicBezTo>
                    <a:pt x="29480" y="10228"/>
                    <a:pt x="29492" y="10121"/>
                    <a:pt x="29539" y="10026"/>
                  </a:cubicBezTo>
                  <a:cubicBezTo>
                    <a:pt x="29575" y="9930"/>
                    <a:pt x="29599" y="9835"/>
                    <a:pt x="29647" y="9728"/>
                  </a:cubicBezTo>
                  <a:cubicBezTo>
                    <a:pt x="29659" y="9692"/>
                    <a:pt x="29670" y="9633"/>
                    <a:pt x="29706" y="9585"/>
                  </a:cubicBezTo>
                  <a:cubicBezTo>
                    <a:pt x="29718" y="9537"/>
                    <a:pt x="29754" y="9478"/>
                    <a:pt x="29766" y="9430"/>
                  </a:cubicBezTo>
                  <a:cubicBezTo>
                    <a:pt x="29813" y="9335"/>
                    <a:pt x="29837" y="9228"/>
                    <a:pt x="29885" y="9133"/>
                  </a:cubicBezTo>
                  <a:cubicBezTo>
                    <a:pt x="29906" y="9058"/>
                    <a:pt x="29947" y="8973"/>
                    <a:pt x="29989" y="8896"/>
                  </a:cubicBezTo>
                  <a:lnTo>
                    <a:pt x="29989" y="8896"/>
                  </a:lnTo>
                  <a:cubicBezTo>
                    <a:pt x="29956" y="8967"/>
                    <a:pt x="29955" y="9063"/>
                    <a:pt x="29944" y="9168"/>
                  </a:cubicBezTo>
                  <a:cubicBezTo>
                    <a:pt x="29932" y="9347"/>
                    <a:pt x="29909" y="9537"/>
                    <a:pt x="29885" y="9728"/>
                  </a:cubicBezTo>
                  <a:cubicBezTo>
                    <a:pt x="29849" y="9930"/>
                    <a:pt x="29813" y="10109"/>
                    <a:pt x="29730" y="10264"/>
                  </a:cubicBezTo>
                  <a:cubicBezTo>
                    <a:pt x="29659" y="10430"/>
                    <a:pt x="29575" y="10561"/>
                    <a:pt x="29468" y="10668"/>
                  </a:cubicBezTo>
                  <a:cubicBezTo>
                    <a:pt x="29428" y="10708"/>
                    <a:pt x="29394" y="10743"/>
                    <a:pt x="29361" y="10768"/>
                  </a:cubicBezTo>
                  <a:lnTo>
                    <a:pt x="29361" y="10768"/>
                  </a:lnTo>
                  <a:cubicBezTo>
                    <a:pt x="29416" y="10735"/>
                    <a:pt x="29473" y="10700"/>
                    <a:pt x="29539" y="10645"/>
                  </a:cubicBezTo>
                  <a:cubicBezTo>
                    <a:pt x="29659" y="10537"/>
                    <a:pt x="29766" y="10407"/>
                    <a:pt x="29861" y="10240"/>
                  </a:cubicBezTo>
                  <a:cubicBezTo>
                    <a:pt x="29956" y="10073"/>
                    <a:pt x="30028" y="9883"/>
                    <a:pt x="30075" y="9692"/>
                  </a:cubicBezTo>
                  <a:cubicBezTo>
                    <a:pt x="30098" y="9580"/>
                    <a:pt x="30130" y="9447"/>
                    <a:pt x="30144" y="9333"/>
                  </a:cubicBezTo>
                  <a:lnTo>
                    <a:pt x="30144" y="9333"/>
                  </a:lnTo>
                  <a:cubicBezTo>
                    <a:pt x="30133" y="9434"/>
                    <a:pt x="30121" y="9545"/>
                    <a:pt x="30099" y="9656"/>
                  </a:cubicBezTo>
                  <a:cubicBezTo>
                    <a:pt x="30087" y="9728"/>
                    <a:pt x="30087" y="9811"/>
                    <a:pt x="30075" y="9871"/>
                  </a:cubicBezTo>
                  <a:cubicBezTo>
                    <a:pt x="30028" y="9966"/>
                    <a:pt x="29980" y="10061"/>
                    <a:pt x="29956" y="10133"/>
                  </a:cubicBezTo>
                  <a:cubicBezTo>
                    <a:pt x="29920" y="10192"/>
                    <a:pt x="29909" y="10240"/>
                    <a:pt x="29909" y="10240"/>
                  </a:cubicBezTo>
                  <a:cubicBezTo>
                    <a:pt x="29909" y="10240"/>
                    <a:pt x="29944" y="10204"/>
                    <a:pt x="29968" y="10145"/>
                  </a:cubicBezTo>
                  <a:cubicBezTo>
                    <a:pt x="30004" y="10109"/>
                    <a:pt x="30028" y="10061"/>
                    <a:pt x="30063" y="10002"/>
                  </a:cubicBezTo>
                  <a:lnTo>
                    <a:pt x="30063" y="10002"/>
                  </a:lnTo>
                  <a:cubicBezTo>
                    <a:pt x="30016" y="10264"/>
                    <a:pt x="29968" y="10526"/>
                    <a:pt x="29920" y="10716"/>
                  </a:cubicBezTo>
                  <a:cubicBezTo>
                    <a:pt x="29910" y="10790"/>
                    <a:pt x="29899" y="10864"/>
                    <a:pt x="29889" y="10921"/>
                  </a:cubicBezTo>
                  <a:lnTo>
                    <a:pt x="29889" y="10921"/>
                  </a:lnTo>
                  <a:cubicBezTo>
                    <a:pt x="29902" y="10877"/>
                    <a:pt x="29913" y="10830"/>
                    <a:pt x="29920" y="10788"/>
                  </a:cubicBezTo>
                  <a:cubicBezTo>
                    <a:pt x="30016" y="10502"/>
                    <a:pt x="30123" y="10133"/>
                    <a:pt x="30206" y="9752"/>
                  </a:cubicBezTo>
                  <a:cubicBezTo>
                    <a:pt x="30206" y="9716"/>
                    <a:pt x="30218" y="9704"/>
                    <a:pt x="30218" y="9668"/>
                  </a:cubicBezTo>
                  <a:lnTo>
                    <a:pt x="30266" y="9585"/>
                  </a:lnTo>
                  <a:cubicBezTo>
                    <a:pt x="30325" y="9454"/>
                    <a:pt x="30397" y="9299"/>
                    <a:pt x="30444" y="9133"/>
                  </a:cubicBezTo>
                  <a:cubicBezTo>
                    <a:pt x="30552" y="8823"/>
                    <a:pt x="30623" y="8513"/>
                    <a:pt x="30671" y="8275"/>
                  </a:cubicBezTo>
                  <a:cubicBezTo>
                    <a:pt x="30671" y="8263"/>
                    <a:pt x="30671" y="8240"/>
                    <a:pt x="30682" y="8216"/>
                  </a:cubicBezTo>
                  <a:cubicBezTo>
                    <a:pt x="30718" y="8204"/>
                    <a:pt x="30754" y="8180"/>
                    <a:pt x="30790" y="8168"/>
                  </a:cubicBezTo>
                  <a:lnTo>
                    <a:pt x="30790" y="8573"/>
                  </a:lnTo>
                  <a:lnTo>
                    <a:pt x="30790" y="8906"/>
                  </a:lnTo>
                  <a:cubicBezTo>
                    <a:pt x="30790" y="9037"/>
                    <a:pt x="30802" y="9144"/>
                    <a:pt x="30802" y="9275"/>
                  </a:cubicBezTo>
                  <a:cubicBezTo>
                    <a:pt x="30802" y="9395"/>
                    <a:pt x="30813" y="9502"/>
                    <a:pt x="30813" y="9633"/>
                  </a:cubicBezTo>
                  <a:lnTo>
                    <a:pt x="30813" y="9668"/>
                  </a:lnTo>
                  <a:cubicBezTo>
                    <a:pt x="30802" y="9728"/>
                    <a:pt x="30790" y="9787"/>
                    <a:pt x="30778" y="9835"/>
                  </a:cubicBezTo>
                  <a:cubicBezTo>
                    <a:pt x="30754" y="9895"/>
                    <a:pt x="30742" y="9942"/>
                    <a:pt x="30730" y="9990"/>
                  </a:cubicBezTo>
                  <a:cubicBezTo>
                    <a:pt x="30694" y="9966"/>
                    <a:pt x="30671" y="9966"/>
                    <a:pt x="30671" y="9966"/>
                  </a:cubicBezTo>
                  <a:lnTo>
                    <a:pt x="30671" y="9966"/>
                  </a:lnTo>
                  <a:cubicBezTo>
                    <a:pt x="30671" y="9966"/>
                    <a:pt x="30682" y="9990"/>
                    <a:pt x="30718" y="10002"/>
                  </a:cubicBezTo>
                  <a:cubicBezTo>
                    <a:pt x="30694" y="10061"/>
                    <a:pt x="30682" y="10121"/>
                    <a:pt x="30671" y="10168"/>
                  </a:cubicBezTo>
                  <a:cubicBezTo>
                    <a:pt x="30682" y="10121"/>
                    <a:pt x="30694" y="10073"/>
                    <a:pt x="30730" y="10002"/>
                  </a:cubicBezTo>
                  <a:cubicBezTo>
                    <a:pt x="30754" y="10014"/>
                    <a:pt x="30790" y="10026"/>
                    <a:pt x="30813" y="10026"/>
                  </a:cubicBezTo>
                  <a:cubicBezTo>
                    <a:pt x="30837" y="10121"/>
                    <a:pt x="30837" y="10204"/>
                    <a:pt x="30849" y="10276"/>
                  </a:cubicBezTo>
                  <a:cubicBezTo>
                    <a:pt x="30849" y="10323"/>
                    <a:pt x="30861" y="10371"/>
                    <a:pt x="30861" y="10418"/>
                  </a:cubicBezTo>
                  <a:cubicBezTo>
                    <a:pt x="30837" y="10430"/>
                    <a:pt x="30790" y="10430"/>
                    <a:pt x="30754" y="10442"/>
                  </a:cubicBezTo>
                  <a:cubicBezTo>
                    <a:pt x="30682" y="10454"/>
                    <a:pt x="30623" y="10478"/>
                    <a:pt x="30575" y="10478"/>
                  </a:cubicBezTo>
                  <a:cubicBezTo>
                    <a:pt x="30540" y="10478"/>
                    <a:pt x="30504" y="10490"/>
                    <a:pt x="30504" y="10490"/>
                  </a:cubicBezTo>
                  <a:lnTo>
                    <a:pt x="30575" y="10490"/>
                  </a:lnTo>
                  <a:cubicBezTo>
                    <a:pt x="30623" y="10490"/>
                    <a:pt x="30682" y="10490"/>
                    <a:pt x="30778" y="10478"/>
                  </a:cubicBezTo>
                  <a:cubicBezTo>
                    <a:pt x="30802" y="10478"/>
                    <a:pt x="30849" y="10478"/>
                    <a:pt x="30873" y="10454"/>
                  </a:cubicBezTo>
                  <a:cubicBezTo>
                    <a:pt x="30873" y="10490"/>
                    <a:pt x="30897" y="10537"/>
                    <a:pt x="30897" y="10561"/>
                  </a:cubicBezTo>
                  <a:cubicBezTo>
                    <a:pt x="30897" y="10597"/>
                    <a:pt x="30909" y="10621"/>
                    <a:pt x="30909" y="10657"/>
                  </a:cubicBezTo>
                  <a:cubicBezTo>
                    <a:pt x="30944" y="10704"/>
                    <a:pt x="30921" y="10704"/>
                    <a:pt x="30909" y="10716"/>
                  </a:cubicBezTo>
                  <a:cubicBezTo>
                    <a:pt x="30849" y="10740"/>
                    <a:pt x="30802" y="10764"/>
                    <a:pt x="30742" y="10788"/>
                  </a:cubicBezTo>
                  <a:cubicBezTo>
                    <a:pt x="30682" y="10823"/>
                    <a:pt x="30623" y="10835"/>
                    <a:pt x="30575" y="10847"/>
                  </a:cubicBezTo>
                  <a:cubicBezTo>
                    <a:pt x="30528" y="10859"/>
                    <a:pt x="30456" y="10883"/>
                    <a:pt x="30421" y="10895"/>
                  </a:cubicBezTo>
                  <a:cubicBezTo>
                    <a:pt x="30389" y="10901"/>
                    <a:pt x="30362" y="10907"/>
                    <a:pt x="30334" y="10915"/>
                  </a:cubicBezTo>
                  <a:lnTo>
                    <a:pt x="30334" y="10915"/>
                  </a:lnTo>
                  <a:cubicBezTo>
                    <a:pt x="30370" y="10911"/>
                    <a:pt x="30404" y="10903"/>
                    <a:pt x="30444" y="10895"/>
                  </a:cubicBezTo>
                  <a:cubicBezTo>
                    <a:pt x="30504" y="10883"/>
                    <a:pt x="30563" y="10883"/>
                    <a:pt x="30623" y="10859"/>
                  </a:cubicBezTo>
                  <a:lnTo>
                    <a:pt x="30802" y="10823"/>
                  </a:lnTo>
                  <a:cubicBezTo>
                    <a:pt x="30861" y="10799"/>
                    <a:pt x="30909" y="10788"/>
                    <a:pt x="30968" y="10776"/>
                  </a:cubicBezTo>
                  <a:lnTo>
                    <a:pt x="30968" y="10776"/>
                  </a:lnTo>
                  <a:lnTo>
                    <a:pt x="30956" y="10788"/>
                  </a:lnTo>
                  <a:cubicBezTo>
                    <a:pt x="30837" y="10895"/>
                    <a:pt x="30730" y="11014"/>
                    <a:pt x="30611" y="11133"/>
                  </a:cubicBezTo>
                  <a:cubicBezTo>
                    <a:pt x="30194" y="11383"/>
                    <a:pt x="29766" y="11633"/>
                    <a:pt x="29349" y="11895"/>
                  </a:cubicBezTo>
                  <a:cubicBezTo>
                    <a:pt x="29289" y="11907"/>
                    <a:pt x="29230" y="11907"/>
                    <a:pt x="29182" y="11907"/>
                  </a:cubicBezTo>
                  <a:cubicBezTo>
                    <a:pt x="29135" y="11907"/>
                    <a:pt x="29087" y="11895"/>
                    <a:pt x="29051" y="11895"/>
                  </a:cubicBezTo>
                  <a:cubicBezTo>
                    <a:pt x="29075" y="11907"/>
                    <a:pt x="29123" y="11919"/>
                    <a:pt x="29182" y="11919"/>
                  </a:cubicBezTo>
                  <a:lnTo>
                    <a:pt x="29301" y="11919"/>
                  </a:lnTo>
                  <a:cubicBezTo>
                    <a:pt x="28849" y="12204"/>
                    <a:pt x="28408" y="12490"/>
                    <a:pt x="27980" y="12764"/>
                  </a:cubicBezTo>
                  <a:lnTo>
                    <a:pt x="27885" y="12788"/>
                  </a:lnTo>
                  <a:lnTo>
                    <a:pt x="27813" y="12871"/>
                  </a:lnTo>
                  <a:cubicBezTo>
                    <a:pt x="26825" y="13514"/>
                    <a:pt x="25860" y="14193"/>
                    <a:pt x="24920" y="14883"/>
                  </a:cubicBezTo>
                  <a:cubicBezTo>
                    <a:pt x="24658" y="15074"/>
                    <a:pt x="24384" y="15240"/>
                    <a:pt x="24086" y="15383"/>
                  </a:cubicBezTo>
                  <a:lnTo>
                    <a:pt x="23991" y="15502"/>
                  </a:lnTo>
                  <a:cubicBezTo>
                    <a:pt x="23789" y="15705"/>
                    <a:pt x="23586" y="15895"/>
                    <a:pt x="23372" y="16062"/>
                  </a:cubicBezTo>
                  <a:cubicBezTo>
                    <a:pt x="22217" y="16955"/>
                    <a:pt x="21074" y="17884"/>
                    <a:pt x="19955" y="18836"/>
                  </a:cubicBezTo>
                  <a:cubicBezTo>
                    <a:pt x="19788" y="18991"/>
                    <a:pt x="19586" y="19074"/>
                    <a:pt x="19372" y="19122"/>
                  </a:cubicBezTo>
                  <a:lnTo>
                    <a:pt x="19229" y="19372"/>
                  </a:lnTo>
                  <a:cubicBezTo>
                    <a:pt x="19145" y="19491"/>
                    <a:pt x="19062" y="19610"/>
                    <a:pt x="18955" y="19705"/>
                  </a:cubicBezTo>
                  <a:cubicBezTo>
                    <a:pt x="17705" y="20789"/>
                    <a:pt x="16502" y="21908"/>
                    <a:pt x="15359" y="23027"/>
                  </a:cubicBezTo>
                  <a:cubicBezTo>
                    <a:pt x="15192" y="23182"/>
                    <a:pt x="15002" y="23301"/>
                    <a:pt x="14776" y="23396"/>
                  </a:cubicBezTo>
                  <a:lnTo>
                    <a:pt x="14597" y="23694"/>
                  </a:lnTo>
                  <a:cubicBezTo>
                    <a:pt x="14526" y="23813"/>
                    <a:pt x="14430" y="23920"/>
                    <a:pt x="14347" y="24015"/>
                  </a:cubicBezTo>
                  <a:cubicBezTo>
                    <a:pt x="12918" y="25432"/>
                    <a:pt x="11561" y="26837"/>
                    <a:pt x="10311" y="28183"/>
                  </a:cubicBezTo>
                  <a:cubicBezTo>
                    <a:pt x="10120" y="28397"/>
                    <a:pt x="9894" y="28587"/>
                    <a:pt x="9656" y="28742"/>
                  </a:cubicBezTo>
                  <a:lnTo>
                    <a:pt x="9608" y="28814"/>
                  </a:lnTo>
                  <a:cubicBezTo>
                    <a:pt x="9477" y="29040"/>
                    <a:pt x="9323" y="29242"/>
                    <a:pt x="9144" y="29433"/>
                  </a:cubicBezTo>
                  <a:cubicBezTo>
                    <a:pt x="7501" y="31266"/>
                    <a:pt x="6025" y="32993"/>
                    <a:pt x="4763" y="34529"/>
                  </a:cubicBezTo>
                  <a:cubicBezTo>
                    <a:pt x="4644" y="34671"/>
                    <a:pt x="4489" y="34814"/>
                    <a:pt x="4346" y="34933"/>
                  </a:cubicBezTo>
                  <a:lnTo>
                    <a:pt x="4227" y="35017"/>
                  </a:lnTo>
                  <a:cubicBezTo>
                    <a:pt x="4132" y="35243"/>
                    <a:pt x="4001" y="35445"/>
                    <a:pt x="3846" y="35624"/>
                  </a:cubicBezTo>
                  <a:cubicBezTo>
                    <a:pt x="1393" y="38684"/>
                    <a:pt x="0" y="40684"/>
                    <a:pt x="0" y="40684"/>
                  </a:cubicBezTo>
                  <a:lnTo>
                    <a:pt x="4441" y="42970"/>
                  </a:lnTo>
                  <a:lnTo>
                    <a:pt x="4441" y="43030"/>
                  </a:lnTo>
                  <a:lnTo>
                    <a:pt x="4644" y="43006"/>
                  </a:lnTo>
                  <a:lnTo>
                    <a:pt x="4620" y="42851"/>
                  </a:lnTo>
                  <a:cubicBezTo>
                    <a:pt x="6108" y="39946"/>
                    <a:pt x="7811" y="37196"/>
                    <a:pt x="9620" y="34600"/>
                  </a:cubicBezTo>
                  <a:cubicBezTo>
                    <a:pt x="9775" y="34374"/>
                    <a:pt x="9978" y="34195"/>
                    <a:pt x="10204" y="34052"/>
                  </a:cubicBezTo>
                  <a:lnTo>
                    <a:pt x="10251" y="33921"/>
                  </a:lnTo>
                  <a:cubicBezTo>
                    <a:pt x="10311" y="33695"/>
                    <a:pt x="10418" y="33505"/>
                    <a:pt x="10549" y="33302"/>
                  </a:cubicBezTo>
                  <a:cubicBezTo>
                    <a:pt x="11871" y="31481"/>
                    <a:pt x="13252" y="29730"/>
                    <a:pt x="14669" y="28087"/>
                  </a:cubicBezTo>
                  <a:cubicBezTo>
                    <a:pt x="14764" y="27980"/>
                    <a:pt x="14859" y="27873"/>
                    <a:pt x="14966" y="27790"/>
                  </a:cubicBezTo>
                  <a:lnTo>
                    <a:pt x="15061" y="27647"/>
                  </a:lnTo>
                  <a:cubicBezTo>
                    <a:pt x="15121" y="27563"/>
                    <a:pt x="15181" y="27492"/>
                    <a:pt x="15240" y="27409"/>
                  </a:cubicBezTo>
                  <a:cubicBezTo>
                    <a:pt x="16288" y="26194"/>
                    <a:pt x="17359" y="25027"/>
                    <a:pt x="18431" y="23920"/>
                  </a:cubicBezTo>
                  <a:cubicBezTo>
                    <a:pt x="18550" y="23777"/>
                    <a:pt x="18717" y="23694"/>
                    <a:pt x="18883" y="23646"/>
                  </a:cubicBezTo>
                  <a:lnTo>
                    <a:pt x="19086" y="23587"/>
                  </a:lnTo>
                  <a:cubicBezTo>
                    <a:pt x="19110" y="23349"/>
                    <a:pt x="19193" y="23122"/>
                    <a:pt x="19372" y="22944"/>
                  </a:cubicBezTo>
                  <a:lnTo>
                    <a:pt x="19729" y="22587"/>
                  </a:lnTo>
                  <a:cubicBezTo>
                    <a:pt x="19739" y="22589"/>
                    <a:pt x="19749" y="22590"/>
                    <a:pt x="19759" y="22592"/>
                  </a:cubicBezTo>
                  <a:lnTo>
                    <a:pt x="19759" y="22592"/>
                  </a:lnTo>
                  <a:cubicBezTo>
                    <a:pt x="20082" y="22269"/>
                    <a:pt x="20394" y="21958"/>
                    <a:pt x="20717" y="21646"/>
                  </a:cubicBezTo>
                  <a:cubicBezTo>
                    <a:pt x="20765" y="21670"/>
                    <a:pt x="20800" y="21682"/>
                    <a:pt x="20860" y="21682"/>
                  </a:cubicBezTo>
                  <a:cubicBezTo>
                    <a:pt x="20919" y="21694"/>
                    <a:pt x="20979" y="21706"/>
                    <a:pt x="21062" y="21706"/>
                  </a:cubicBezTo>
                  <a:cubicBezTo>
                    <a:pt x="21134" y="21729"/>
                    <a:pt x="21193" y="21741"/>
                    <a:pt x="21265" y="21741"/>
                  </a:cubicBezTo>
                  <a:cubicBezTo>
                    <a:pt x="21336" y="21753"/>
                    <a:pt x="21419" y="21753"/>
                    <a:pt x="21503" y="21753"/>
                  </a:cubicBezTo>
                  <a:cubicBezTo>
                    <a:pt x="21574" y="21753"/>
                    <a:pt x="21669" y="21765"/>
                    <a:pt x="21741" y="21765"/>
                  </a:cubicBezTo>
                  <a:lnTo>
                    <a:pt x="21955" y="21765"/>
                  </a:lnTo>
                  <a:cubicBezTo>
                    <a:pt x="21958" y="21763"/>
                    <a:pt x="21959" y="21762"/>
                    <a:pt x="21961" y="21762"/>
                  </a:cubicBezTo>
                  <a:cubicBezTo>
                    <a:pt x="21967" y="21762"/>
                    <a:pt x="21965" y="21777"/>
                    <a:pt x="21955" y="21777"/>
                  </a:cubicBezTo>
                  <a:cubicBezTo>
                    <a:pt x="21693" y="21908"/>
                    <a:pt x="21443" y="22051"/>
                    <a:pt x="21193" y="22206"/>
                  </a:cubicBezTo>
                  <a:lnTo>
                    <a:pt x="21181" y="22182"/>
                  </a:lnTo>
                  <a:lnTo>
                    <a:pt x="21134" y="22229"/>
                  </a:lnTo>
                  <a:cubicBezTo>
                    <a:pt x="21098" y="22253"/>
                    <a:pt x="21050" y="22277"/>
                    <a:pt x="21015" y="22301"/>
                  </a:cubicBezTo>
                  <a:cubicBezTo>
                    <a:pt x="20991" y="22325"/>
                    <a:pt x="20979" y="22325"/>
                    <a:pt x="20955" y="22337"/>
                  </a:cubicBezTo>
                  <a:cubicBezTo>
                    <a:pt x="20860" y="22384"/>
                    <a:pt x="20753" y="22408"/>
                    <a:pt x="20657" y="22444"/>
                  </a:cubicBezTo>
                  <a:cubicBezTo>
                    <a:pt x="20550" y="22468"/>
                    <a:pt x="20443" y="22503"/>
                    <a:pt x="20360" y="22527"/>
                  </a:cubicBezTo>
                  <a:cubicBezTo>
                    <a:pt x="20253" y="22563"/>
                    <a:pt x="20145" y="22575"/>
                    <a:pt x="20062" y="22587"/>
                  </a:cubicBezTo>
                  <a:cubicBezTo>
                    <a:pt x="20019" y="22591"/>
                    <a:pt x="19974" y="22598"/>
                    <a:pt x="19929" y="22604"/>
                  </a:cubicBezTo>
                  <a:lnTo>
                    <a:pt x="19929" y="22604"/>
                  </a:lnTo>
                  <a:cubicBezTo>
                    <a:pt x="19990" y="22604"/>
                    <a:pt x="20055" y="22598"/>
                    <a:pt x="20122" y="22587"/>
                  </a:cubicBezTo>
                  <a:cubicBezTo>
                    <a:pt x="20217" y="22575"/>
                    <a:pt x="20324" y="22575"/>
                    <a:pt x="20431" y="22563"/>
                  </a:cubicBezTo>
                  <a:cubicBezTo>
                    <a:pt x="20479" y="22563"/>
                    <a:pt x="20515" y="22551"/>
                    <a:pt x="20574" y="22527"/>
                  </a:cubicBezTo>
                  <a:lnTo>
                    <a:pt x="20574" y="22527"/>
                  </a:lnTo>
                  <a:cubicBezTo>
                    <a:pt x="20122" y="22825"/>
                    <a:pt x="19657" y="23146"/>
                    <a:pt x="19181" y="23480"/>
                  </a:cubicBezTo>
                  <a:cubicBezTo>
                    <a:pt x="19181" y="23480"/>
                    <a:pt x="19407" y="23361"/>
                    <a:pt x="19800" y="23170"/>
                  </a:cubicBezTo>
                  <a:lnTo>
                    <a:pt x="19800" y="23170"/>
                  </a:lnTo>
                  <a:cubicBezTo>
                    <a:pt x="19681" y="23265"/>
                    <a:pt x="19586" y="23349"/>
                    <a:pt x="19503" y="23444"/>
                  </a:cubicBezTo>
                  <a:cubicBezTo>
                    <a:pt x="19443" y="23503"/>
                    <a:pt x="19383" y="23539"/>
                    <a:pt x="19360" y="23587"/>
                  </a:cubicBezTo>
                  <a:lnTo>
                    <a:pt x="19300" y="23646"/>
                  </a:lnTo>
                  <a:cubicBezTo>
                    <a:pt x="19300" y="23646"/>
                    <a:pt x="19324" y="23634"/>
                    <a:pt x="19360" y="23599"/>
                  </a:cubicBezTo>
                  <a:cubicBezTo>
                    <a:pt x="19407" y="23575"/>
                    <a:pt x="19443" y="23527"/>
                    <a:pt x="19526" y="23480"/>
                  </a:cubicBezTo>
                  <a:cubicBezTo>
                    <a:pt x="19657" y="23384"/>
                    <a:pt x="19848" y="23277"/>
                    <a:pt x="20062" y="23170"/>
                  </a:cubicBezTo>
                  <a:cubicBezTo>
                    <a:pt x="20217" y="23075"/>
                    <a:pt x="20395" y="23003"/>
                    <a:pt x="20550" y="22932"/>
                  </a:cubicBezTo>
                  <a:lnTo>
                    <a:pt x="20550" y="22932"/>
                  </a:lnTo>
                  <a:cubicBezTo>
                    <a:pt x="20503" y="22991"/>
                    <a:pt x="20455" y="23039"/>
                    <a:pt x="20419" y="23099"/>
                  </a:cubicBezTo>
                  <a:cubicBezTo>
                    <a:pt x="20360" y="23170"/>
                    <a:pt x="20300" y="23230"/>
                    <a:pt x="20253" y="23301"/>
                  </a:cubicBezTo>
                  <a:cubicBezTo>
                    <a:pt x="20193" y="23372"/>
                    <a:pt x="20145" y="23456"/>
                    <a:pt x="20098" y="23515"/>
                  </a:cubicBezTo>
                  <a:cubicBezTo>
                    <a:pt x="20062" y="23587"/>
                    <a:pt x="20014" y="23646"/>
                    <a:pt x="19967" y="23718"/>
                  </a:cubicBezTo>
                  <a:cubicBezTo>
                    <a:pt x="19955" y="23730"/>
                    <a:pt x="19955" y="23765"/>
                    <a:pt x="19943" y="23777"/>
                  </a:cubicBezTo>
                  <a:lnTo>
                    <a:pt x="19943" y="23789"/>
                  </a:lnTo>
                  <a:cubicBezTo>
                    <a:pt x="19884" y="23849"/>
                    <a:pt x="19824" y="23908"/>
                    <a:pt x="19741" y="23968"/>
                  </a:cubicBezTo>
                  <a:cubicBezTo>
                    <a:pt x="19681" y="24015"/>
                    <a:pt x="19610" y="24063"/>
                    <a:pt x="19550" y="24087"/>
                  </a:cubicBezTo>
                  <a:cubicBezTo>
                    <a:pt x="19431" y="24170"/>
                    <a:pt x="19312" y="24194"/>
                    <a:pt x="19229" y="24206"/>
                  </a:cubicBezTo>
                  <a:cubicBezTo>
                    <a:pt x="19181" y="24206"/>
                    <a:pt x="19145" y="24230"/>
                    <a:pt x="19122" y="24230"/>
                  </a:cubicBezTo>
                  <a:lnTo>
                    <a:pt x="19229" y="24230"/>
                  </a:lnTo>
                  <a:cubicBezTo>
                    <a:pt x="19312" y="24230"/>
                    <a:pt x="19431" y="24194"/>
                    <a:pt x="19562" y="24134"/>
                  </a:cubicBezTo>
                  <a:cubicBezTo>
                    <a:pt x="19645" y="24111"/>
                    <a:pt x="19705" y="24075"/>
                    <a:pt x="19776" y="24015"/>
                  </a:cubicBezTo>
                  <a:cubicBezTo>
                    <a:pt x="19788" y="24003"/>
                    <a:pt x="19824" y="23992"/>
                    <a:pt x="19836" y="23968"/>
                  </a:cubicBezTo>
                  <a:lnTo>
                    <a:pt x="19836" y="23968"/>
                  </a:lnTo>
                  <a:cubicBezTo>
                    <a:pt x="19836" y="23992"/>
                    <a:pt x="19824" y="23992"/>
                    <a:pt x="19824" y="24003"/>
                  </a:cubicBezTo>
                  <a:cubicBezTo>
                    <a:pt x="19800" y="24027"/>
                    <a:pt x="19788" y="24063"/>
                    <a:pt x="19788" y="24075"/>
                  </a:cubicBezTo>
                  <a:cubicBezTo>
                    <a:pt x="19776" y="24123"/>
                    <a:pt x="19741" y="24170"/>
                    <a:pt x="19729" y="24206"/>
                  </a:cubicBezTo>
                  <a:cubicBezTo>
                    <a:pt x="19705" y="24289"/>
                    <a:pt x="19681" y="24325"/>
                    <a:pt x="19681" y="24325"/>
                  </a:cubicBezTo>
                  <a:cubicBezTo>
                    <a:pt x="19681" y="24325"/>
                    <a:pt x="19705" y="24289"/>
                    <a:pt x="19741" y="24230"/>
                  </a:cubicBezTo>
                  <a:cubicBezTo>
                    <a:pt x="19764" y="24194"/>
                    <a:pt x="19788" y="24146"/>
                    <a:pt x="19800" y="24111"/>
                  </a:cubicBezTo>
                  <a:cubicBezTo>
                    <a:pt x="19824" y="24075"/>
                    <a:pt x="19836" y="24063"/>
                    <a:pt x="19848" y="24027"/>
                  </a:cubicBezTo>
                  <a:cubicBezTo>
                    <a:pt x="19860" y="24003"/>
                    <a:pt x="19884" y="23968"/>
                    <a:pt x="19895" y="23956"/>
                  </a:cubicBezTo>
                  <a:cubicBezTo>
                    <a:pt x="19895" y="23944"/>
                    <a:pt x="19907" y="23944"/>
                    <a:pt x="19907" y="23932"/>
                  </a:cubicBezTo>
                  <a:cubicBezTo>
                    <a:pt x="19943" y="23908"/>
                    <a:pt x="19955" y="23884"/>
                    <a:pt x="19979" y="23872"/>
                  </a:cubicBezTo>
                  <a:cubicBezTo>
                    <a:pt x="20122" y="23753"/>
                    <a:pt x="20253" y="23599"/>
                    <a:pt x="20384" y="23456"/>
                  </a:cubicBezTo>
                  <a:cubicBezTo>
                    <a:pt x="20503" y="23301"/>
                    <a:pt x="20634" y="23158"/>
                    <a:pt x="20753" y="23015"/>
                  </a:cubicBezTo>
                  <a:cubicBezTo>
                    <a:pt x="20788" y="22991"/>
                    <a:pt x="20812" y="22944"/>
                    <a:pt x="20848" y="22920"/>
                  </a:cubicBezTo>
                  <a:lnTo>
                    <a:pt x="20907" y="22860"/>
                  </a:lnTo>
                  <a:cubicBezTo>
                    <a:pt x="20979" y="22801"/>
                    <a:pt x="21038" y="22729"/>
                    <a:pt x="21110" y="22658"/>
                  </a:cubicBezTo>
                  <a:cubicBezTo>
                    <a:pt x="21169" y="22622"/>
                    <a:pt x="21229" y="22575"/>
                    <a:pt x="21277" y="22515"/>
                  </a:cubicBezTo>
                  <a:lnTo>
                    <a:pt x="21586" y="22384"/>
                  </a:lnTo>
                  <a:lnTo>
                    <a:pt x="21586" y="22384"/>
                  </a:lnTo>
                  <a:cubicBezTo>
                    <a:pt x="21396" y="22646"/>
                    <a:pt x="21157" y="22980"/>
                    <a:pt x="20931" y="23325"/>
                  </a:cubicBezTo>
                  <a:cubicBezTo>
                    <a:pt x="20681" y="23706"/>
                    <a:pt x="20443" y="24087"/>
                    <a:pt x="20276" y="24384"/>
                  </a:cubicBezTo>
                  <a:cubicBezTo>
                    <a:pt x="20193" y="24539"/>
                    <a:pt x="20134" y="24658"/>
                    <a:pt x="20074" y="24742"/>
                  </a:cubicBezTo>
                  <a:cubicBezTo>
                    <a:pt x="20026" y="24837"/>
                    <a:pt x="20003" y="24885"/>
                    <a:pt x="20003" y="24885"/>
                  </a:cubicBezTo>
                  <a:lnTo>
                    <a:pt x="20086" y="24742"/>
                  </a:lnTo>
                  <a:cubicBezTo>
                    <a:pt x="20145" y="24658"/>
                    <a:pt x="20217" y="24539"/>
                    <a:pt x="20312" y="24408"/>
                  </a:cubicBezTo>
                  <a:cubicBezTo>
                    <a:pt x="20503" y="24123"/>
                    <a:pt x="20776" y="23753"/>
                    <a:pt x="21050" y="23396"/>
                  </a:cubicBezTo>
                  <a:cubicBezTo>
                    <a:pt x="21229" y="23170"/>
                    <a:pt x="21408" y="22944"/>
                    <a:pt x="21574" y="22753"/>
                  </a:cubicBezTo>
                  <a:lnTo>
                    <a:pt x="21574" y="22753"/>
                  </a:lnTo>
                  <a:cubicBezTo>
                    <a:pt x="21550" y="22825"/>
                    <a:pt x="21503" y="22896"/>
                    <a:pt x="21467" y="22980"/>
                  </a:cubicBezTo>
                  <a:lnTo>
                    <a:pt x="21027" y="23896"/>
                  </a:lnTo>
                  <a:lnTo>
                    <a:pt x="21562" y="23099"/>
                  </a:lnTo>
                  <a:lnTo>
                    <a:pt x="21562" y="23110"/>
                  </a:lnTo>
                  <a:lnTo>
                    <a:pt x="21562" y="23122"/>
                  </a:lnTo>
                  <a:cubicBezTo>
                    <a:pt x="21562" y="23146"/>
                    <a:pt x="21550" y="23146"/>
                    <a:pt x="21550" y="23158"/>
                  </a:cubicBezTo>
                  <a:cubicBezTo>
                    <a:pt x="21515" y="23218"/>
                    <a:pt x="21491" y="23277"/>
                    <a:pt x="21455" y="23325"/>
                  </a:cubicBezTo>
                  <a:cubicBezTo>
                    <a:pt x="21431" y="23372"/>
                    <a:pt x="21408" y="23420"/>
                    <a:pt x="21384" y="23468"/>
                  </a:cubicBezTo>
                  <a:cubicBezTo>
                    <a:pt x="21372" y="23515"/>
                    <a:pt x="21348" y="23563"/>
                    <a:pt x="21336" y="23587"/>
                  </a:cubicBezTo>
                  <a:cubicBezTo>
                    <a:pt x="21312" y="23646"/>
                    <a:pt x="21288" y="23694"/>
                    <a:pt x="21288" y="23694"/>
                  </a:cubicBezTo>
                  <a:cubicBezTo>
                    <a:pt x="21288" y="23694"/>
                    <a:pt x="21312" y="23658"/>
                    <a:pt x="21348" y="23599"/>
                  </a:cubicBezTo>
                  <a:cubicBezTo>
                    <a:pt x="21372" y="23575"/>
                    <a:pt x="21384" y="23527"/>
                    <a:pt x="21408" y="23491"/>
                  </a:cubicBezTo>
                  <a:lnTo>
                    <a:pt x="21503" y="23361"/>
                  </a:lnTo>
                  <a:cubicBezTo>
                    <a:pt x="21503" y="23361"/>
                    <a:pt x="21503" y="23349"/>
                    <a:pt x="21515" y="23349"/>
                  </a:cubicBezTo>
                  <a:cubicBezTo>
                    <a:pt x="21503" y="23372"/>
                    <a:pt x="21503" y="23408"/>
                    <a:pt x="21503" y="23456"/>
                  </a:cubicBezTo>
                  <a:cubicBezTo>
                    <a:pt x="21503" y="23480"/>
                    <a:pt x="21491" y="23527"/>
                    <a:pt x="21491" y="23551"/>
                  </a:cubicBezTo>
                  <a:cubicBezTo>
                    <a:pt x="21467" y="23611"/>
                    <a:pt x="21467" y="23670"/>
                    <a:pt x="21455" y="23730"/>
                  </a:cubicBezTo>
                  <a:cubicBezTo>
                    <a:pt x="21443" y="23837"/>
                    <a:pt x="21408" y="23932"/>
                    <a:pt x="21384" y="23992"/>
                  </a:cubicBezTo>
                  <a:cubicBezTo>
                    <a:pt x="21372" y="24015"/>
                    <a:pt x="21348" y="24051"/>
                    <a:pt x="21348" y="24063"/>
                  </a:cubicBezTo>
                  <a:cubicBezTo>
                    <a:pt x="21336" y="24075"/>
                    <a:pt x="21336" y="24087"/>
                    <a:pt x="21336" y="24087"/>
                  </a:cubicBezTo>
                  <a:lnTo>
                    <a:pt x="21348" y="24075"/>
                  </a:lnTo>
                  <a:cubicBezTo>
                    <a:pt x="21372" y="24063"/>
                    <a:pt x="21384" y="24051"/>
                    <a:pt x="21396" y="24015"/>
                  </a:cubicBezTo>
                  <a:cubicBezTo>
                    <a:pt x="21431" y="23956"/>
                    <a:pt x="21467" y="23872"/>
                    <a:pt x="21503" y="23765"/>
                  </a:cubicBezTo>
                  <a:lnTo>
                    <a:pt x="21550" y="23587"/>
                  </a:lnTo>
                  <a:cubicBezTo>
                    <a:pt x="21562" y="23551"/>
                    <a:pt x="21562" y="23527"/>
                    <a:pt x="21574" y="23491"/>
                  </a:cubicBezTo>
                  <a:cubicBezTo>
                    <a:pt x="21586" y="23468"/>
                    <a:pt x="21586" y="23432"/>
                    <a:pt x="21610" y="23396"/>
                  </a:cubicBezTo>
                  <a:cubicBezTo>
                    <a:pt x="21622" y="23361"/>
                    <a:pt x="21634" y="23337"/>
                    <a:pt x="21634" y="23289"/>
                  </a:cubicBezTo>
                  <a:cubicBezTo>
                    <a:pt x="21646" y="23253"/>
                    <a:pt x="21669" y="23230"/>
                    <a:pt x="21681" y="23182"/>
                  </a:cubicBezTo>
                  <a:cubicBezTo>
                    <a:pt x="21705" y="23122"/>
                    <a:pt x="21741" y="23051"/>
                    <a:pt x="21789" y="22991"/>
                  </a:cubicBezTo>
                  <a:lnTo>
                    <a:pt x="21789" y="22980"/>
                  </a:lnTo>
                  <a:cubicBezTo>
                    <a:pt x="21812" y="22944"/>
                    <a:pt x="21848" y="22896"/>
                    <a:pt x="21872" y="22860"/>
                  </a:cubicBezTo>
                  <a:cubicBezTo>
                    <a:pt x="21919" y="22801"/>
                    <a:pt x="21979" y="22741"/>
                    <a:pt x="22027" y="22682"/>
                  </a:cubicBezTo>
                  <a:cubicBezTo>
                    <a:pt x="22098" y="22575"/>
                    <a:pt x="22181" y="22479"/>
                    <a:pt x="22265" y="22396"/>
                  </a:cubicBezTo>
                  <a:lnTo>
                    <a:pt x="22265" y="22396"/>
                  </a:lnTo>
                  <a:cubicBezTo>
                    <a:pt x="22146" y="22634"/>
                    <a:pt x="22003" y="22932"/>
                    <a:pt x="21872" y="23230"/>
                  </a:cubicBezTo>
                  <a:cubicBezTo>
                    <a:pt x="21729" y="23587"/>
                    <a:pt x="21574" y="23944"/>
                    <a:pt x="21491" y="24230"/>
                  </a:cubicBezTo>
                  <a:cubicBezTo>
                    <a:pt x="21443" y="24361"/>
                    <a:pt x="21396" y="24480"/>
                    <a:pt x="21372" y="24551"/>
                  </a:cubicBezTo>
                  <a:cubicBezTo>
                    <a:pt x="21336" y="24623"/>
                    <a:pt x="21324" y="24670"/>
                    <a:pt x="21324" y="24670"/>
                  </a:cubicBezTo>
                  <a:cubicBezTo>
                    <a:pt x="21324" y="24670"/>
                    <a:pt x="21336" y="24623"/>
                    <a:pt x="21384" y="24551"/>
                  </a:cubicBezTo>
                  <a:cubicBezTo>
                    <a:pt x="21408" y="24480"/>
                    <a:pt x="21467" y="24361"/>
                    <a:pt x="21527" y="24242"/>
                  </a:cubicBezTo>
                  <a:cubicBezTo>
                    <a:pt x="21646" y="23968"/>
                    <a:pt x="21824" y="23634"/>
                    <a:pt x="22003" y="23289"/>
                  </a:cubicBezTo>
                  <a:cubicBezTo>
                    <a:pt x="22003" y="23289"/>
                    <a:pt x="22003" y="23277"/>
                    <a:pt x="22027" y="23277"/>
                  </a:cubicBezTo>
                  <a:cubicBezTo>
                    <a:pt x="21991" y="23349"/>
                    <a:pt x="21979" y="23420"/>
                    <a:pt x="21967" y="23480"/>
                  </a:cubicBezTo>
                  <a:cubicBezTo>
                    <a:pt x="21931" y="23587"/>
                    <a:pt x="21908" y="23670"/>
                    <a:pt x="21884" y="23777"/>
                  </a:cubicBezTo>
                  <a:cubicBezTo>
                    <a:pt x="21860" y="23872"/>
                    <a:pt x="21848" y="23956"/>
                    <a:pt x="21824" y="24051"/>
                  </a:cubicBezTo>
                  <a:cubicBezTo>
                    <a:pt x="21812" y="24134"/>
                    <a:pt x="21800" y="24206"/>
                    <a:pt x="21789" y="24265"/>
                  </a:cubicBezTo>
                  <a:cubicBezTo>
                    <a:pt x="21765" y="24349"/>
                    <a:pt x="21753" y="24384"/>
                    <a:pt x="21753" y="24444"/>
                  </a:cubicBezTo>
                  <a:cubicBezTo>
                    <a:pt x="21765" y="24408"/>
                    <a:pt x="21789" y="24349"/>
                    <a:pt x="21800" y="24289"/>
                  </a:cubicBezTo>
                  <a:cubicBezTo>
                    <a:pt x="21812" y="24230"/>
                    <a:pt x="21824" y="24146"/>
                    <a:pt x="21860" y="24063"/>
                  </a:cubicBezTo>
                  <a:cubicBezTo>
                    <a:pt x="21884" y="23992"/>
                    <a:pt x="21908" y="23896"/>
                    <a:pt x="21931" y="23813"/>
                  </a:cubicBezTo>
                  <a:cubicBezTo>
                    <a:pt x="21967" y="23718"/>
                    <a:pt x="21991" y="23634"/>
                    <a:pt x="22039" y="23527"/>
                  </a:cubicBezTo>
                  <a:cubicBezTo>
                    <a:pt x="22086" y="23420"/>
                    <a:pt x="22110" y="23337"/>
                    <a:pt x="22158" y="23230"/>
                  </a:cubicBezTo>
                  <a:cubicBezTo>
                    <a:pt x="22205" y="23122"/>
                    <a:pt x="22241" y="23039"/>
                    <a:pt x="22289" y="22932"/>
                  </a:cubicBezTo>
                  <a:cubicBezTo>
                    <a:pt x="22336" y="22825"/>
                    <a:pt x="22396" y="22741"/>
                    <a:pt x="22443" y="22634"/>
                  </a:cubicBezTo>
                  <a:cubicBezTo>
                    <a:pt x="22479" y="22539"/>
                    <a:pt x="22539" y="22444"/>
                    <a:pt x="22598" y="22348"/>
                  </a:cubicBezTo>
                  <a:cubicBezTo>
                    <a:pt x="22658" y="22265"/>
                    <a:pt x="22705" y="22170"/>
                    <a:pt x="22765" y="22098"/>
                  </a:cubicBezTo>
                  <a:cubicBezTo>
                    <a:pt x="22777" y="22063"/>
                    <a:pt x="22812" y="22039"/>
                    <a:pt x="22824" y="22003"/>
                  </a:cubicBezTo>
                  <a:lnTo>
                    <a:pt x="22824" y="22003"/>
                  </a:lnTo>
                  <a:cubicBezTo>
                    <a:pt x="22812" y="22051"/>
                    <a:pt x="22777" y="22098"/>
                    <a:pt x="22765" y="22158"/>
                  </a:cubicBezTo>
                  <a:cubicBezTo>
                    <a:pt x="22705" y="22289"/>
                    <a:pt x="22658" y="22444"/>
                    <a:pt x="22598" y="22599"/>
                  </a:cubicBezTo>
                  <a:cubicBezTo>
                    <a:pt x="22574" y="22682"/>
                    <a:pt x="22562" y="22753"/>
                    <a:pt x="22527" y="22825"/>
                  </a:cubicBezTo>
                  <a:cubicBezTo>
                    <a:pt x="22503" y="22896"/>
                    <a:pt x="22479" y="22980"/>
                    <a:pt x="22455" y="23051"/>
                  </a:cubicBezTo>
                  <a:cubicBezTo>
                    <a:pt x="22443" y="23122"/>
                    <a:pt x="22408" y="23182"/>
                    <a:pt x="22396" y="23253"/>
                  </a:cubicBezTo>
                  <a:cubicBezTo>
                    <a:pt x="22384" y="23313"/>
                    <a:pt x="22360" y="23396"/>
                    <a:pt x="22336" y="23432"/>
                  </a:cubicBezTo>
                  <a:cubicBezTo>
                    <a:pt x="22300" y="23551"/>
                    <a:pt x="22277" y="23646"/>
                    <a:pt x="22265" y="23718"/>
                  </a:cubicBezTo>
                  <a:cubicBezTo>
                    <a:pt x="22241" y="23789"/>
                    <a:pt x="22229" y="23825"/>
                    <a:pt x="22229" y="23825"/>
                  </a:cubicBezTo>
                  <a:cubicBezTo>
                    <a:pt x="22229" y="23825"/>
                    <a:pt x="22241" y="23789"/>
                    <a:pt x="22277" y="23718"/>
                  </a:cubicBezTo>
                  <a:cubicBezTo>
                    <a:pt x="22300" y="23658"/>
                    <a:pt x="22336" y="23551"/>
                    <a:pt x="22384" y="23456"/>
                  </a:cubicBezTo>
                  <a:cubicBezTo>
                    <a:pt x="22408" y="23396"/>
                    <a:pt x="22420" y="23337"/>
                    <a:pt x="22455" y="23277"/>
                  </a:cubicBezTo>
                  <a:cubicBezTo>
                    <a:pt x="22466" y="23235"/>
                    <a:pt x="22495" y="23193"/>
                    <a:pt x="22510" y="23151"/>
                  </a:cubicBezTo>
                  <a:lnTo>
                    <a:pt x="22510" y="23151"/>
                  </a:lnTo>
                  <a:cubicBezTo>
                    <a:pt x="22465" y="23299"/>
                    <a:pt x="22442" y="23424"/>
                    <a:pt x="22408" y="23539"/>
                  </a:cubicBezTo>
                  <a:cubicBezTo>
                    <a:pt x="22396" y="23611"/>
                    <a:pt x="22384" y="23694"/>
                    <a:pt x="22384" y="23753"/>
                  </a:cubicBezTo>
                  <a:cubicBezTo>
                    <a:pt x="22384" y="23813"/>
                    <a:pt x="22360" y="23872"/>
                    <a:pt x="22360" y="23908"/>
                  </a:cubicBezTo>
                  <a:lnTo>
                    <a:pt x="22360" y="24015"/>
                  </a:lnTo>
                  <a:cubicBezTo>
                    <a:pt x="22360" y="23992"/>
                    <a:pt x="22360" y="23956"/>
                    <a:pt x="22384" y="23908"/>
                  </a:cubicBezTo>
                  <a:cubicBezTo>
                    <a:pt x="22384" y="23872"/>
                    <a:pt x="22396" y="23825"/>
                    <a:pt x="22408" y="23765"/>
                  </a:cubicBezTo>
                  <a:cubicBezTo>
                    <a:pt x="22420" y="23706"/>
                    <a:pt x="22443" y="23646"/>
                    <a:pt x="22455" y="23575"/>
                  </a:cubicBezTo>
                  <a:cubicBezTo>
                    <a:pt x="22503" y="23420"/>
                    <a:pt x="22562" y="23253"/>
                    <a:pt x="22634" y="23099"/>
                  </a:cubicBezTo>
                  <a:cubicBezTo>
                    <a:pt x="22705" y="22932"/>
                    <a:pt x="22801" y="22753"/>
                    <a:pt x="22896" y="22587"/>
                  </a:cubicBezTo>
                  <a:cubicBezTo>
                    <a:pt x="22945" y="22498"/>
                    <a:pt x="23010" y="22418"/>
                    <a:pt x="23065" y="22333"/>
                  </a:cubicBezTo>
                  <a:lnTo>
                    <a:pt x="23065" y="22333"/>
                  </a:lnTo>
                  <a:cubicBezTo>
                    <a:pt x="23042" y="22405"/>
                    <a:pt x="23012" y="22477"/>
                    <a:pt x="22991" y="22539"/>
                  </a:cubicBezTo>
                  <a:cubicBezTo>
                    <a:pt x="22955" y="22622"/>
                    <a:pt x="22932" y="22706"/>
                    <a:pt x="22920" y="22777"/>
                  </a:cubicBezTo>
                  <a:cubicBezTo>
                    <a:pt x="22884" y="22860"/>
                    <a:pt x="22872" y="22932"/>
                    <a:pt x="22860" y="23003"/>
                  </a:cubicBezTo>
                  <a:cubicBezTo>
                    <a:pt x="22836" y="23075"/>
                    <a:pt x="22812" y="23134"/>
                    <a:pt x="22801" y="23218"/>
                  </a:cubicBezTo>
                  <a:cubicBezTo>
                    <a:pt x="22777" y="23277"/>
                    <a:pt x="22765" y="23337"/>
                    <a:pt x="22753" y="23372"/>
                  </a:cubicBezTo>
                  <a:cubicBezTo>
                    <a:pt x="22741" y="23420"/>
                    <a:pt x="22741" y="23468"/>
                    <a:pt x="22717" y="23515"/>
                  </a:cubicBezTo>
                  <a:cubicBezTo>
                    <a:pt x="22705" y="23587"/>
                    <a:pt x="22693" y="23634"/>
                    <a:pt x="22693" y="23634"/>
                  </a:cubicBezTo>
                  <a:cubicBezTo>
                    <a:pt x="22693" y="23634"/>
                    <a:pt x="22705" y="23587"/>
                    <a:pt x="22741" y="23515"/>
                  </a:cubicBezTo>
                  <a:cubicBezTo>
                    <a:pt x="22753" y="23480"/>
                    <a:pt x="22765" y="23432"/>
                    <a:pt x="22777" y="23372"/>
                  </a:cubicBezTo>
                  <a:cubicBezTo>
                    <a:pt x="22801" y="23337"/>
                    <a:pt x="22824" y="23277"/>
                    <a:pt x="22836" y="23218"/>
                  </a:cubicBezTo>
                  <a:cubicBezTo>
                    <a:pt x="22872" y="23158"/>
                    <a:pt x="22884" y="23099"/>
                    <a:pt x="22920" y="23015"/>
                  </a:cubicBezTo>
                  <a:cubicBezTo>
                    <a:pt x="22943" y="22944"/>
                    <a:pt x="22979" y="22884"/>
                    <a:pt x="23003" y="22813"/>
                  </a:cubicBezTo>
                  <a:cubicBezTo>
                    <a:pt x="23039" y="22741"/>
                    <a:pt x="23062" y="22658"/>
                    <a:pt x="23110" y="22587"/>
                  </a:cubicBezTo>
                  <a:cubicBezTo>
                    <a:pt x="23134" y="22515"/>
                    <a:pt x="23182" y="22444"/>
                    <a:pt x="23217" y="22360"/>
                  </a:cubicBezTo>
                  <a:cubicBezTo>
                    <a:pt x="23253" y="22289"/>
                    <a:pt x="23289" y="22218"/>
                    <a:pt x="23336" y="22146"/>
                  </a:cubicBezTo>
                  <a:cubicBezTo>
                    <a:pt x="23372" y="22063"/>
                    <a:pt x="23408" y="21991"/>
                    <a:pt x="23455" y="21932"/>
                  </a:cubicBezTo>
                  <a:cubicBezTo>
                    <a:pt x="23515" y="21848"/>
                    <a:pt x="23551" y="21741"/>
                    <a:pt x="23610" y="21670"/>
                  </a:cubicBezTo>
                  <a:cubicBezTo>
                    <a:pt x="23646" y="21646"/>
                    <a:pt x="23658" y="21646"/>
                    <a:pt x="23694" y="21634"/>
                  </a:cubicBezTo>
                  <a:lnTo>
                    <a:pt x="23694" y="21634"/>
                  </a:lnTo>
                  <a:cubicBezTo>
                    <a:pt x="23658" y="21694"/>
                    <a:pt x="23634" y="21753"/>
                    <a:pt x="23610" y="21825"/>
                  </a:cubicBezTo>
                  <a:cubicBezTo>
                    <a:pt x="23551" y="21991"/>
                    <a:pt x="23491" y="22170"/>
                    <a:pt x="23455" y="22348"/>
                  </a:cubicBezTo>
                  <a:cubicBezTo>
                    <a:pt x="23432" y="22396"/>
                    <a:pt x="23432" y="22420"/>
                    <a:pt x="23420" y="22468"/>
                  </a:cubicBezTo>
                  <a:cubicBezTo>
                    <a:pt x="23420" y="22479"/>
                    <a:pt x="23408" y="22503"/>
                    <a:pt x="23408" y="22515"/>
                  </a:cubicBezTo>
                  <a:cubicBezTo>
                    <a:pt x="23313" y="22765"/>
                    <a:pt x="23229" y="23003"/>
                    <a:pt x="23158" y="23230"/>
                  </a:cubicBezTo>
                  <a:cubicBezTo>
                    <a:pt x="23104" y="23378"/>
                    <a:pt x="23057" y="23511"/>
                    <a:pt x="23019" y="23618"/>
                  </a:cubicBezTo>
                  <a:lnTo>
                    <a:pt x="23019" y="23618"/>
                  </a:lnTo>
                  <a:cubicBezTo>
                    <a:pt x="23062" y="23523"/>
                    <a:pt x="23117" y="23407"/>
                    <a:pt x="23182" y="23277"/>
                  </a:cubicBezTo>
                  <a:cubicBezTo>
                    <a:pt x="23205" y="23277"/>
                    <a:pt x="23205" y="23289"/>
                    <a:pt x="23217" y="23289"/>
                  </a:cubicBezTo>
                  <a:cubicBezTo>
                    <a:pt x="23229" y="23301"/>
                    <a:pt x="23265" y="23301"/>
                    <a:pt x="23277" y="23325"/>
                  </a:cubicBezTo>
                  <a:lnTo>
                    <a:pt x="23277" y="23361"/>
                  </a:lnTo>
                  <a:cubicBezTo>
                    <a:pt x="23277" y="23420"/>
                    <a:pt x="23253" y="23480"/>
                    <a:pt x="23253" y="23527"/>
                  </a:cubicBezTo>
                  <a:cubicBezTo>
                    <a:pt x="23247" y="23521"/>
                    <a:pt x="23241" y="23518"/>
                    <a:pt x="23237" y="23518"/>
                  </a:cubicBezTo>
                  <a:cubicBezTo>
                    <a:pt x="23232" y="23518"/>
                    <a:pt x="23229" y="23521"/>
                    <a:pt x="23229" y="23527"/>
                  </a:cubicBezTo>
                  <a:lnTo>
                    <a:pt x="23241" y="23527"/>
                  </a:lnTo>
                  <a:cubicBezTo>
                    <a:pt x="23241" y="23575"/>
                    <a:pt x="23229" y="23622"/>
                    <a:pt x="23229" y="23646"/>
                  </a:cubicBezTo>
                  <a:lnTo>
                    <a:pt x="23134" y="23694"/>
                  </a:lnTo>
                  <a:cubicBezTo>
                    <a:pt x="23070" y="23715"/>
                    <a:pt x="23005" y="23756"/>
                    <a:pt x="22950" y="23799"/>
                  </a:cubicBezTo>
                  <a:lnTo>
                    <a:pt x="22950" y="23799"/>
                  </a:lnTo>
                  <a:cubicBezTo>
                    <a:pt x="22947" y="23804"/>
                    <a:pt x="22945" y="23808"/>
                    <a:pt x="22943" y="23813"/>
                  </a:cubicBezTo>
                  <a:cubicBezTo>
                    <a:pt x="22884" y="23837"/>
                    <a:pt x="22824" y="23884"/>
                    <a:pt x="22777" y="23908"/>
                  </a:cubicBezTo>
                  <a:cubicBezTo>
                    <a:pt x="22741" y="23944"/>
                    <a:pt x="22693" y="23992"/>
                    <a:pt x="22658" y="24003"/>
                  </a:cubicBezTo>
                  <a:lnTo>
                    <a:pt x="22638" y="24030"/>
                  </a:lnTo>
                  <a:lnTo>
                    <a:pt x="22638" y="24030"/>
                  </a:lnTo>
                  <a:cubicBezTo>
                    <a:pt x="22643" y="24025"/>
                    <a:pt x="22650" y="24019"/>
                    <a:pt x="22658" y="24015"/>
                  </a:cubicBezTo>
                  <a:cubicBezTo>
                    <a:pt x="22693" y="24003"/>
                    <a:pt x="22741" y="23968"/>
                    <a:pt x="22777" y="23944"/>
                  </a:cubicBezTo>
                  <a:cubicBezTo>
                    <a:pt x="22824" y="23932"/>
                    <a:pt x="22872" y="23896"/>
                    <a:pt x="22920" y="23884"/>
                  </a:cubicBezTo>
                  <a:cubicBezTo>
                    <a:pt x="23003" y="23837"/>
                    <a:pt x="23098" y="23813"/>
                    <a:pt x="23193" y="23777"/>
                  </a:cubicBezTo>
                  <a:cubicBezTo>
                    <a:pt x="23217" y="23777"/>
                    <a:pt x="23229" y="23765"/>
                    <a:pt x="23241" y="23765"/>
                  </a:cubicBezTo>
                  <a:lnTo>
                    <a:pt x="23241" y="23825"/>
                  </a:lnTo>
                  <a:cubicBezTo>
                    <a:pt x="23241" y="23825"/>
                    <a:pt x="23241" y="23789"/>
                    <a:pt x="23253" y="23765"/>
                  </a:cubicBezTo>
                  <a:cubicBezTo>
                    <a:pt x="23336" y="23742"/>
                    <a:pt x="23408" y="23718"/>
                    <a:pt x="23467" y="23694"/>
                  </a:cubicBezTo>
                  <a:lnTo>
                    <a:pt x="23467" y="23706"/>
                  </a:lnTo>
                  <a:cubicBezTo>
                    <a:pt x="23460" y="23760"/>
                    <a:pt x="23450" y="23803"/>
                    <a:pt x="23442" y="23830"/>
                  </a:cubicBezTo>
                  <a:lnTo>
                    <a:pt x="23442" y="23830"/>
                  </a:lnTo>
                  <a:lnTo>
                    <a:pt x="23479" y="23718"/>
                  </a:lnTo>
                  <a:cubicBezTo>
                    <a:pt x="23479" y="23706"/>
                    <a:pt x="23479" y="23706"/>
                    <a:pt x="23491" y="23694"/>
                  </a:cubicBezTo>
                  <a:cubicBezTo>
                    <a:pt x="23598" y="23658"/>
                    <a:pt x="23694" y="23634"/>
                    <a:pt x="23753" y="23599"/>
                  </a:cubicBezTo>
                  <a:lnTo>
                    <a:pt x="23753" y="23599"/>
                  </a:lnTo>
                  <a:cubicBezTo>
                    <a:pt x="23729" y="23622"/>
                    <a:pt x="23717" y="23646"/>
                    <a:pt x="23705" y="23658"/>
                  </a:cubicBezTo>
                  <a:lnTo>
                    <a:pt x="23646" y="23718"/>
                  </a:lnTo>
                  <a:cubicBezTo>
                    <a:pt x="23598" y="23765"/>
                    <a:pt x="23551" y="23789"/>
                    <a:pt x="23515" y="23837"/>
                  </a:cubicBezTo>
                  <a:cubicBezTo>
                    <a:pt x="23467" y="23872"/>
                    <a:pt x="23432" y="23920"/>
                    <a:pt x="23396" y="23932"/>
                  </a:cubicBezTo>
                  <a:cubicBezTo>
                    <a:pt x="23360" y="23956"/>
                    <a:pt x="23313" y="23980"/>
                    <a:pt x="23301" y="23992"/>
                  </a:cubicBezTo>
                  <a:cubicBezTo>
                    <a:pt x="23313" y="23992"/>
                    <a:pt x="23348" y="23968"/>
                    <a:pt x="23396" y="23956"/>
                  </a:cubicBezTo>
                  <a:lnTo>
                    <a:pt x="23396" y="23956"/>
                  </a:lnTo>
                  <a:cubicBezTo>
                    <a:pt x="23360" y="23992"/>
                    <a:pt x="23336" y="24015"/>
                    <a:pt x="23313" y="24051"/>
                  </a:cubicBezTo>
                  <a:cubicBezTo>
                    <a:pt x="23229" y="24134"/>
                    <a:pt x="23182" y="24194"/>
                    <a:pt x="23182" y="24194"/>
                  </a:cubicBezTo>
                  <a:cubicBezTo>
                    <a:pt x="23182" y="24194"/>
                    <a:pt x="23241" y="24134"/>
                    <a:pt x="23348" y="24063"/>
                  </a:cubicBezTo>
                  <a:cubicBezTo>
                    <a:pt x="23396" y="24015"/>
                    <a:pt x="23455" y="23980"/>
                    <a:pt x="23515" y="23932"/>
                  </a:cubicBezTo>
                  <a:cubicBezTo>
                    <a:pt x="23574" y="23884"/>
                    <a:pt x="23646" y="23837"/>
                    <a:pt x="23705" y="23801"/>
                  </a:cubicBezTo>
                  <a:cubicBezTo>
                    <a:pt x="23729" y="23777"/>
                    <a:pt x="23777" y="23753"/>
                    <a:pt x="23813" y="23742"/>
                  </a:cubicBezTo>
                  <a:cubicBezTo>
                    <a:pt x="23836" y="23718"/>
                    <a:pt x="23884" y="23694"/>
                    <a:pt x="23908" y="23682"/>
                  </a:cubicBezTo>
                  <a:cubicBezTo>
                    <a:pt x="23967" y="23646"/>
                    <a:pt x="24027" y="23599"/>
                    <a:pt x="24075" y="23563"/>
                  </a:cubicBezTo>
                  <a:lnTo>
                    <a:pt x="24075" y="23575"/>
                  </a:lnTo>
                  <a:cubicBezTo>
                    <a:pt x="24075" y="23587"/>
                    <a:pt x="24075" y="23599"/>
                    <a:pt x="24063" y="23599"/>
                  </a:cubicBezTo>
                  <a:cubicBezTo>
                    <a:pt x="24003" y="23658"/>
                    <a:pt x="23944" y="23706"/>
                    <a:pt x="23896" y="23753"/>
                  </a:cubicBezTo>
                  <a:cubicBezTo>
                    <a:pt x="23836" y="23801"/>
                    <a:pt x="23789" y="23825"/>
                    <a:pt x="23789" y="23825"/>
                  </a:cubicBezTo>
                  <a:cubicBezTo>
                    <a:pt x="23789" y="23825"/>
                    <a:pt x="23836" y="23801"/>
                    <a:pt x="23908" y="23765"/>
                  </a:cubicBezTo>
                  <a:cubicBezTo>
                    <a:pt x="23944" y="23753"/>
                    <a:pt x="23991" y="23718"/>
                    <a:pt x="24015" y="23706"/>
                  </a:cubicBezTo>
                  <a:lnTo>
                    <a:pt x="24015" y="23706"/>
                  </a:lnTo>
                  <a:cubicBezTo>
                    <a:pt x="24003" y="23718"/>
                    <a:pt x="23991" y="23718"/>
                    <a:pt x="23991" y="23742"/>
                  </a:cubicBezTo>
                  <a:lnTo>
                    <a:pt x="23944" y="23777"/>
                  </a:lnTo>
                  <a:cubicBezTo>
                    <a:pt x="23884" y="23861"/>
                    <a:pt x="23813" y="23920"/>
                    <a:pt x="23753" y="23992"/>
                  </a:cubicBezTo>
                  <a:cubicBezTo>
                    <a:pt x="23694" y="24063"/>
                    <a:pt x="23634" y="24123"/>
                    <a:pt x="23551" y="24194"/>
                  </a:cubicBezTo>
                  <a:lnTo>
                    <a:pt x="23491" y="24253"/>
                  </a:lnTo>
                  <a:lnTo>
                    <a:pt x="23372" y="24253"/>
                  </a:lnTo>
                  <a:cubicBezTo>
                    <a:pt x="23372" y="24253"/>
                    <a:pt x="23408" y="24253"/>
                    <a:pt x="23455" y="24277"/>
                  </a:cubicBezTo>
                  <a:lnTo>
                    <a:pt x="23479" y="24277"/>
                  </a:lnTo>
                  <a:lnTo>
                    <a:pt x="23455" y="24301"/>
                  </a:lnTo>
                  <a:cubicBezTo>
                    <a:pt x="23420" y="24337"/>
                    <a:pt x="23372" y="24361"/>
                    <a:pt x="23348" y="24373"/>
                  </a:cubicBezTo>
                  <a:cubicBezTo>
                    <a:pt x="23396" y="24349"/>
                    <a:pt x="23420" y="24337"/>
                    <a:pt x="23467" y="24301"/>
                  </a:cubicBezTo>
                  <a:cubicBezTo>
                    <a:pt x="23479" y="24289"/>
                    <a:pt x="23491" y="24289"/>
                    <a:pt x="23515" y="24277"/>
                  </a:cubicBezTo>
                  <a:cubicBezTo>
                    <a:pt x="23551" y="24277"/>
                    <a:pt x="23598" y="24289"/>
                    <a:pt x="23646" y="24289"/>
                  </a:cubicBezTo>
                  <a:cubicBezTo>
                    <a:pt x="23694" y="24289"/>
                    <a:pt x="23752" y="24294"/>
                    <a:pt x="23813" y="24294"/>
                  </a:cubicBezTo>
                  <a:cubicBezTo>
                    <a:pt x="23844" y="24294"/>
                    <a:pt x="23876" y="24293"/>
                    <a:pt x="23908" y="24289"/>
                  </a:cubicBezTo>
                  <a:cubicBezTo>
                    <a:pt x="23955" y="24289"/>
                    <a:pt x="24015" y="24289"/>
                    <a:pt x="24063" y="24277"/>
                  </a:cubicBezTo>
                  <a:cubicBezTo>
                    <a:pt x="24110" y="24277"/>
                    <a:pt x="24170" y="24253"/>
                    <a:pt x="24205" y="24242"/>
                  </a:cubicBezTo>
                  <a:cubicBezTo>
                    <a:pt x="24265" y="24230"/>
                    <a:pt x="24313" y="24218"/>
                    <a:pt x="24360" y="24194"/>
                  </a:cubicBezTo>
                  <a:cubicBezTo>
                    <a:pt x="24372" y="24194"/>
                    <a:pt x="24384" y="24182"/>
                    <a:pt x="24408" y="24182"/>
                  </a:cubicBezTo>
                  <a:cubicBezTo>
                    <a:pt x="24384" y="24194"/>
                    <a:pt x="24384" y="24218"/>
                    <a:pt x="24372" y="24218"/>
                  </a:cubicBezTo>
                  <a:cubicBezTo>
                    <a:pt x="24301" y="24277"/>
                    <a:pt x="24205" y="24337"/>
                    <a:pt x="24134" y="24396"/>
                  </a:cubicBezTo>
                  <a:cubicBezTo>
                    <a:pt x="24051" y="24456"/>
                    <a:pt x="23955" y="24515"/>
                    <a:pt x="23884" y="24551"/>
                  </a:cubicBezTo>
                  <a:cubicBezTo>
                    <a:pt x="23836" y="24587"/>
                    <a:pt x="23789" y="24599"/>
                    <a:pt x="23765" y="24611"/>
                  </a:cubicBezTo>
                  <a:cubicBezTo>
                    <a:pt x="23717" y="24634"/>
                    <a:pt x="23694" y="24658"/>
                    <a:pt x="23646" y="24670"/>
                  </a:cubicBezTo>
                  <a:cubicBezTo>
                    <a:pt x="23574" y="24706"/>
                    <a:pt x="23515" y="24730"/>
                    <a:pt x="23467" y="24754"/>
                  </a:cubicBezTo>
                  <a:cubicBezTo>
                    <a:pt x="23420" y="24765"/>
                    <a:pt x="23408" y="24777"/>
                    <a:pt x="23408" y="24777"/>
                  </a:cubicBezTo>
                  <a:cubicBezTo>
                    <a:pt x="23408" y="24777"/>
                    <a:pt x="23432" y="24777"/>
                    <a:pt x="23479" y="24765"/>
                  </a:cubicBezTo>
                  <a:cubicBezTo>
                    <a:pt x="23527" y="24754"/>
                    <a:pt x="23586" y="24730"/>
                    <a:pt x="23658" y="24706"/>
                  </a:cubicBezTo>
                  <a:cubicBezTo>
                    <a:pt x="23705" y="24694"/>
                    <a:pt x="23729" y="24670"/>
                    <a:pt x="23777" y="24658"/>
                  </a:cubicBezTo>
                  <a:lnTo>
                    <a:pt x="23908" y="24611"/>
                  </a:lnTo>
                  <a:cubicBezTo>
                    <a:pt x="24003" y="24575"/>
                    <a:pt x="24110" y="24539"/>
                    <a:pt x="24194" y="24480"/>
                  </a:cubicBezTo>
                  <a:lnTo>
                    <a:pt x="24194" y="24480"/>
                  </a:lnTo>
                  <a:cubicBezTo>
                    <a:pt x="24182" y="24492"/>
                    <a:pt x="24170" y="24527"/>
                    <a:pt x="24146" y="24551"/>
                  </a:cubicBezTo>
                  <a:lnTo>
                    <a:pt x="24063" y="24646"/>
                  </a:lnTo>
                  <a:lnTo>
                    <a:pt x="23944" y="24765"/>
                  </a:lnTo>
                  <a:cubicBezTo>
                    <a:pt x="23896" y="24813"/>
                    <a:pt x="23848" y="24837"/>
                    <a:pt x="23813" y="24885"/>
                  </a:cubicBezTo>
                  <a:cubicBezTo>
                    <a:pt x="23765" y="24908"/>
                    <a:pt x="23717" y="24956"/>
                    <a:pt x="23658" y="24992"/>
                  </a:cubicBezTo>
                  <a:cubicBezTo>
                    <a:pt x="23610" y="25015"/>
                    <a:pt x="23551" y="25063"/>
                    <a:pt x="23515" y="25087"/>
                  </a:cubicBezTo>
                  <a:cubicBezTo>
                    <a:pt x="23467" y="25123"/>
                    <a:pt x="23408" y="25146"/>
                    <a:pt x="23360" y="25182"/>
                  </a:cubicBezTo>
                  <a:cubicBezTo>
                    <a:pt x="23313" y="25206"/>
                    <a:pt x="23253" y="25242"/>
                    <a:pt x="23217" y="25254"/>
                  </a:cubicBezTo>
                  <a:cubicBezTo>
                    <a:pt x="23170" y="25289"/>
                    <a:pt x="23122" y="25301"/>
                    <a:pt x="23074" y="25313"/>
                  </a:cubicBezTo>
                  <a:cubicBezTo>
                    <a:pt x="23039" y="25325"/>
                    <a:pt x="23003" y="25349"/>
                    <a:pt x="22955" y="25361"/>
                  </a:cubicBezTo>
                  <a:cubicBezTo>
                    <a:pt x="22932" y="25373"/>
                    <a:pt x="22896" y="25385"/>
                    <a:pt x="22872" y="25385"/>
                  </a:cubicBezTo>
                  <a:cubicBezTo>
                    <a:pt x="22824" y="25408"/>
                    <a:pt x="22801" y="25420"/>
                    <a:pt x="22801" y="25420"/>
                  </a:cubicBezTo>
                  <a:cubicBezTo>
                    <a:pt x="22801" y="25420"/>
                    <a:pt x="22824" y="25420"/>
                    <a:pt x="22884" y="25408"/>
                  </a:cubicBezTo>
                  <a:cubicBezTo>
                    <a:pt x="22920" y="25408"/>
                    <a:pt x="22943" y="25385"/>
                    <a:pt x="22979" y="25373"/>
                  </a:cubicBezTo>
                  <a:cubicBezTo>
                    <a:pt x="23003" y="25361"/>
                    <a:pt x="23051" y="25361"/>
                    <a:pt x="23098" y="25349"/>
                  </a:cubicBezTo>
                  <a:cubicBezTo>
                    <a:pt x="23134" y="25325"/>
                    <a:pt x="23182" y="25313"/>
                    <a:pt x="23241" y="25301"/>
                  </a:cubicBezTo>
                  <a:cubicBezTo>
                    <a:pt x="23289" y="25289"/>
                    <a:pt x="23348" y="25254"/>
                    <a:pt x="23408" y="25242"/>
                  </a:cubicBezTo>
                  <a:cubicBezTo>
                    <a:pt x="23467" y="25206"/>
                    <a:pt x="23515" y="25194"/>
                    <a:pt x="23574" y="25170"/>
                  </a:cubicBezTo>
                  <a:cubicBezTo>
                    <a:pt x="23634" y="25135"/>
                    <a:pt x="23670" y="25111"/>
                    <a:pt x="23729" y="25075"/>
                  </a:cubicBezTo>
                  <a:cubicBezTo>
                    <a:pt x="23777" y="25051"/>
                    <a:pt x="23824" y="25015"/>
                    <a:pt x="23884" y="24992"/>
                  </a:cubicBezTo>
                  <a:lnTo>
                    <a:pt x="23884" y="24992"/>
                  </a:lnTo>
                  <a:cubicBezTo>
                    <a:pt x="23884" y="24992"/>
                    <a:pt x="23884" y="25004"/>
                    <a:pt x="23872" y="25004"/>
                  </a:cubicBezTo>
                  <a:cubicBezTo>
                    <a:pt x="23753" y="25194"/>
                    <a:pt x="23646" y="25385"/>
                    <a:pt x="23527" y="25587"/>
                  </a:cubicBezTo>
                  <a:lnTo>
                    <a:pt x="23515" y="25587"/>
                  </a:lnTo>
                  <a:cubicBezTo>
                    <a:pt x="23515" y="25587"/>
                    <a:pt x="23515" y="25599"/>
                    <a:pt x="23491" y="25623"/>
                  </a:cubicBezTo>
                  <a:lnTo>
                    <a:pt x="23455" y="25718"/>
                  </a:lnTo>
                  <a:cubicBezTo>
                    <a:pt x="23432" y="25730"/>
                    <a:pt x="23432" y="25742"/>
                    <a:pt x="23420" y="25742"/>
                  </a:cubicBezTo>
                  <a:cubicBezTo>
                    <a:pt x="23372" y="25801"/>
                    <a:pt x="23313" y="25861"/>
                    <a:pt x="23253" y="25944"/>
                  </a:cubicBezTo>
                  <a:lnTo>
                    <a:pt x="23074" y="26123"/>
                  </a:lnTo>
                  <a:cubicBezTo>
                    <a:pt x="23015" y="26182"/>
                    <a:pt x="22955" y="26218"/>
                    <a:pt x="22896" y="26278"/>
                  </a:cubicBezTo>
                  <a:cubicBezTo>
                    <a:pt x="22777" y="26373"/>
                    <a:pt x="22658" y="26456"/>
                    <a:pt x="22539" y="26504"/>
                  </a:cubicBezTo>
                  <a:cubicBezTo>
                    <a:pt x="22479" y="26539"/>
                    <a:pt x="22420" y="26551"/>
                    <a:pt x="22384" y="26551"/>
                  </a:cubicBezTo>
                  <a:cubicBezTo>
                    <a:pt x="22336" y="26563"/>
                    <a:pt x="22289" y="26563"/>
                    <a:pt x="22241" y="26563"/>
                  </a:cubicBezTo>
                  <a:lnTo>
                    <a:pt x="22158" y="26563"/>
                  </a:lnTo>
                  <a:cubicBezTo>
                    <a:pt x="22170" y="26563"/>
                    <a:pt x="22205" y="26575"/>
                    <a:pt x="22241" y="26575"/>
                  </a:cubicBezTo>
                  <a:lnTo>
                    <a:pt x="22384" y="26575"/>
                  </a:lnTo>
                  <a:cubicBezTo>
                    <a:pt x="22420" y="26575"/>
                    <a:pt x="22479" y="26563"/>
                    <a:pt x="22539" y="26551"/>
                  </a:cubicBezTo>
                  <a:cubicBezTo>
                    <a:pt x="22658" y="26504"/>
                    <a:pt x="22801" y="26444"/>
                    <a:pt x="22932" y="26361"/>
                  </a:cubicBezTo>
                  <a:cubicBezTo>
                    <a:pt x="22991" y="26313"/>
                    <a:pt x="23062" y="26266"/>
                    <a:pt x="23122" y="26206"/>
                  </a:cubicBezTo>
                  <a:cubicBezTo>
                    <a:pt x="23158" y="26182"/>
                    <a:pt x="23182" y="26158"/>
                    <a:pt x="23217" y="26135"/>
                  </a:cubicBezTo>
                  <a:lnTo>
                    <a:pt x="23217" y="26135"/>
                  </a:lnTo>
                  <a:cubicBezTo>
                    <a:pt x="23015" y="26504"/>
                    <a:pt x="22824" y="26909"/>
                    <a:pt x="22634" y="27325"/>
                  </a:cubicBezTo>
                  <a:cubicBezTo>
                    <a:pt x="22634" y="27325"/>
                    <a:pt x="22741" y="27159"/>
                    <a:pt x="22932" y="26873"/>
                  </a:cubicBezTo>
                  <a:lnTo>
                    <a:pt x="22932" y="26873"/>
                  </a:lnTo>
                  <a:cubicBezTo>
                    <a:pt x="22884" y="26980"/>
                    <a:pt x="22860" y="27087"/>
                    <a:pt x="22824" y="27170"/>
                  </a:cubicBezTo>
                  <a:cubicBezTo>
                    <a:pt x="22812" y="27230"/>
                    <a:pt x="22801" y="27290"/>
                    <a:pt x="22777" y="27325"/>
                  </a:cubicBezTo>
                  <a:cubicBezTo>
                    <a:pt x="22765" y="27373"/>
                    <a:pt x="22765" y="27385"/>
                    <a:pt x="22765" y="27385"/>
                  </a:cubicBezTo>
                  <a:cubicBezTo>
                    <a:pt x="22765" y="27385"/>
                    <a:pt x="22777" y="27373"/>
                    <a:pt x="22801" y="27325"/>
                  </a:cubicBezTo>
                  <a:cubicBezTo>
                    <a:pt x="22812" y="27290"/>
                    <a:pt x="22824" y="27230"/>
                    <a:pt x="22860" y="27170"/>
                  </a:cubicBezTo>
                  <a:cubicBezTo>
                    <a:pt x="22920" y="27051"/>
                    <a:pt x="22991" y="26909"/>
                    <a:pt x="23098" y="26754"/>
                  </a:cubicBezTo>
                  <a:cubicBezTo>
                    <a:pt x="23170" y="26635"/>
                    <a:pt x="23253" y="26504"/>
                    <a:pt x="23336" y="26420"/>
                  </a:cubicBezTo>
                  <a:lnTo>
                    <a:pt x="23336" y="26420"/>
                  </a:lnTo>
                  <a:cubicBezTo>
                    <a:pt x="23313" y="26480"/>
                    <a:pt x="23313" y="26516"/>
                    <a:pt x="23301" y="26575"/>
                  </a:cubicBezTo>
                  <a:cubicBezTo>
                    <a:pt x="23289" y="26659"/>
                    <a:pt x="23289" y="26718"/>
                    <a:pt x="23277" y="26789"/>
                  </a:cubicBezTo>
                  <a:cubicBezTo>
                    <a:pt x="23253" y="26861"/>
                    <a:pt x="23253" y="26920"/>
                    <a:pt x="23253" y="26992"/>
                  </a:cubicBezTo>
                  <a:lnTo>
                    <a:pt x="23253" y="27194"/>
                  </a:lnTo>
                  <a:lnTo>
                    <a:pt x="23253" y="27230"/>
                  </a:lnTo>
                  <a:lnTo>
                    <a:pt x="23253" y="27254"/>
                  </a:lnTo>
                  <a:cubicBezTo>
                    <a:pt x="23241" y="27325"/>
                    <a:pt x="23229" y="27385"/>
                    <a:pt x="23193" y="27444"/>
                  </a:cubicBezTo>
                  <a:cubicBezTo>
                    <a:pt x="23170" y="27504"/>
                    <a:pt x="23158" y="27563"/>
                    <a:pt x="23122" y="27611"/>
                  </a:cubicBezTo>
                  <a:cubicBezTo>
                    <a:pt x="23062" y="27694"/>
                    <a:pt x="23003" y="27766"/>
                    <a:pt x="22943" y="27813"/>
                  </a:cubicBezTo>
                  <a:cubicBezTo>
                    <a:pt x="23003" y="27766"/>
                    <a:pt x="23074" y="27706"/>
                    <a:pt x="23134" y="27623"/>
                  </a:cubicBezTo>
                  <a:cubicBezTo>
                    <a:pt x="23170" y="27575"/>
                    <a:pt x="23217" y="27516"/>
                    <a:pt x="23241" y="27456"/>
                  </a:cubicBezTo>
                  <a:cubicBezTo>
                    <a:pt x="23253" y="27444"/>
                    <a:pt x="23253" y="27432"/>
                    <a:pt x="23277" y="27409"/>
                  </a:cubicBezTo>
                  <a:lnTo>
                    <a:pt x="23277" y="27444"/>
                  </a:lnTo>
                  <a:lnTo>
                    <a:pt x="23277" y="27516"/>
                  </a:lnTo>
                  <a:cubicBezTo>
                    <a:pt x="23277" y="27563"/>
                    <a:pt x="23289" y="27587"/>
                    <a:pt x="23289" y="27623"/>
                  </a:cubicBezTo>
                  <a:cubicBezTo>
                    <a:pt x="23301" y="27682"/>
                    <a:pt x="23301" y="27706"/>
                    <a:pt x="23301" y="27706"/>
                  </a:cubicBezTo>
                  <a:lnTo>
                    <a:pt x="23301" y="27623"/>
                  </a:lnTo>
                  <a:lnTo>
                    <a:pt x="23301" y="27516"/>
                  </a:lnTo>
                  <a:lnTo>
                    <a:pt x="23301" y="27444"/>
                  </a:lnTo>
                  <a:lnTo>
                    <a:pt x="23301" y="27373"/>
                  </a:lnTo>
                  <a:lnTo>
                    <a:pt x="23301" y="27337"/>
                  </a:lnTo>
                  <a:cubicBezTo>
                    <a:pt x="23313" y="27325"/>
                    <a:pt x="23313" y="27290"/>
                    <a:pt x="23336" y="27278"/>
                  </a:cubicBezTo>
                  <a:cubicBezTo>
                    <a:pt x="23372" y="27147"/>
                    <a:pt x="23408" y="26992"/>
                    <a:pt x="23432" y="26849"/>
                  </a:cubicBezTo>
                  <a:cubicBezTo>
                    <a:pt x="23467" y="26694"/>
                    <a:pt x="23479" y="26551"/>
                    <a:pt x="23515" y="26420"/>
                  </a:cubicBezTo>
                  <a:cubicBezTo>
                    <a:pt x="23515" y="26385"/>
                    <a:pt x="23527" y="26337"/>
                    <a:pt x="23539" y="26313"/>
                  </a:cubicBezTo>
                  <a:cubicBezTo>
                    <a:pt x="23539" y="26278"/>
                    <a:pt x="23551" y="26266"/>
                    <a:pt x="23551" y="26242"/>
                  </a:cubicBezTo>
                  <a:cubicBezTo>
                    <a:pt x="23586" y="26158"/>
                    <a:pt x="23598" y="26099"/>
                    <a:pt x="23634" y="26027"/>
                  </a:cubicBezTo>
                  <a:cubicBezTo>
                    <a:pt x="23646" y="25968"/>
                    <a:pt x="23670" y="25920"/>
                    <a:pt x="23694" y="25861"/>
                  </a:cubicBezTo>
                  <a:cubicBezTo>
                    <a:pt x="23753" y="25789"/>
                    <a:pt x="23789" y="25730"/>
                    <a:pt x="23848" y="25658"/>
                  </a:cubicBezTo>
                  <a:lnTo>
                    <a:pt x="23848" y="25658"/>
                  </a:lnTo>
                  <a:cubicBezTo>
                    <a:pt x="23824" y="25908"/>
                    <a:pt x="23789" y="26218"/>
                    <a:pt x="23777" y="26539"/>
                  </a:cubicBezTo>
                  <a:cubicBezTo>
                    <a:pt x="23753" y="26897"/>
                    <a:pt x="23753" y="27254"/>
                    <a:pt x="23753" y="27504"/>
                  </a:cubicBezTo>
                  <a:lnTo>
                    <a:pt x="23753" y="27825"/>
                  </a:lnTo>
                  <a:cubicBezTo>
                    <a:pt x="23753" y="27754"/>
                    <a:pt x="23765" y="27635"/>
                    <a:pt x="23777" y="27516"/>
                  </a:cubicBezTo>
                  <a:cubicBezTo>
                    <a:pt x="23789" y="27254"/>
                    <a:pt x="23836" y="26909"/>
                    <a:pt x="23884" y="26551"/>
                  </a:cubicBezTo>
                  <a:cubicBezTo>
                    <a:pt x="23908" y="26325"/>
                    <a:pt x="23955" y="26123"/>
                    <a:pt x="23991" y="25920"/>
                  </a:cubicBezTo>
                  <a:cubicBezTo>
                    <a:pt x="23991" y="25980"/>
                    <a:pt x="24003" y="26063"/>
                    <a:pt x="24003" y="26123"/>
                  </a:cubicBezTo>
                  <a:cubicBezTo>
                    <a:pt x="24027" y="26516"/>
                    <a:pt x="24063" y="26909"/>
                    <a:pt x="24063" y="26909"/>
                  </a:cubicBezTo>
                  <a:cubicBezTo>
                    <a:pt x="24063" y="26909"/>
                    <a:pt x="24086" y="26539"/>
                    <a:pt x="24110" y="26158"/>
                  </a:cubicBezTo>
                  <a:lnTo>
                    <a:pt x="24110" y="26182"/>
                  </a:lnTo>
                  <a:lnTo>
                    <a:pt x="24110" y="26206"/>
                  </a:lnTo>
                  <a:lnTo>
                    <a:pt x="24110" y="26361"/>
                  </a:lnTo>
                  <a:cubicBezTo>
                    <a:pt x="24110" y="26397"/>
                    <a:pt x="24110" y="26444"/>
                    <a:pt x="24122" y="26480"/>
                  </a:cubicBezTo>
                  <a:cubicBezTo>
                    <a:pt x="24122" y="26516"/>
                    <a:pt x="24134" y="26551"/>
                    <a:pt x="24134" y="26563"/>
                  </a:cubicBezTo>
                  <a:cubicBezTo>
                    <a:pt x="24134" y="26623"/>
                    <a:pt x="24146" y="26659"/>
                    <a:pt x="24146" y="26659"/>
                  </a:cubicBezTo>
                  <a:lnTo>
                    <a:pt x="24146" y="26563"/>
                  </a:lnTo>
                  <a:lnTo>
                    <a:pt x="24146" y="26480"/>
                  </a:lnTo>
                  <a:lnTo>
                    <a:pt x="24146" y="26361"/>
                  </a:lnTo>
                  <a:lnTo>
                    <a:pt x="24146" y="26337"/>
                  </a:lnTo>
                  <a:cubicBezTo>
                    <a:pt x="24170" y="26373"/>
                    <a:pt x="24170" y="26385"/>
                    <a:pt x="24182" y="26420"/>
                  </a:cubicBezTo>
                  <a:cubicBezTo>
                    <a:pt x="24194" y="26444"/>
                    <a:pt x="24194" y="26456"/>
                    <a:pt x="24205" y="26492"/>
                  </a:cubicBezTo>
                  <a:lnTo>
                    <a:pt x="24253" y="26623"/>
                  </a:lnTo>
                  <a:cubicBezTo>
                    <a:pt x="24289" y="26694"/>
                    <a:pt x="24301" y="26778"/>
                    <a:pt x="24301" y="26837"/>
                  </a:cubicBezTo>
                  <a:cubicBezTo>
                    <a:pt x="24301" y="26789"/>
                    <a:pt x="24301" y="26718"/>
                    <a:pt x="24265" y="26623"/>
                  </a:cubicBezTo>
                  <a:cubicBezTo>
                    <a:pt x="24253" y="26575"/>
                    <a:pt x="24241" y="26539"/>
                    <a:pt x="24241" y="26492"/>
                  </a:cubicBezTo>
                  <a:cubicBezTo>
                    <a:pt x="24241" y="26456"/>
                    <a:pt x="24229" y="26444"/>
                    <a:pt x="24229" y="26420"/>
                  </a:cubicBezTo>
                  <a:cubicBezTo>
                    <a:pt x="24229" y="26385"/>
                    <a:pt x="24205" y="26373"/>
                    <a:pt x="24205" y="26337"/>
                  </a:cubicBezTo>
                  <a:cubicBezTo>
                    <a:pt x="24205" y="26313"/>
                    <a:pt x="24194" y="26278"/>
                    <a:pt x="24194" y="26266"/>
                  </a:cubicBezTo>
                  <a:cubicBezTo>
                    <a:pt x="24194" y="26242"/>
                    <a:pt x="24194" y="26206"/>
                    <a:pt x="24182" y="26182"/>
                  </a:cubicBezTo>
                  <a:cubicBezTo>
                    <a:pt x="24182" y="26123"/>
                    <a:pt x="24170" y="26063"/>
                    <a:pt x="24170" y="26016"/>
                  </a:cubicBezTo>
                  <a:cubicBezTo>
                    <a:pt x="24170" y="25980"/>
                    <a:pt x="24182" y="25944"/>
                    <a:pt x="24182" y="25908"/>
                  </a:cubicBezTo>
                  <a:cubicBezTo>
                    <a:pt x="24194" y="25849"/>
                    <a:pt x="24194" y="25789"/>
                    <a:pt x="24205" y="25730"/>
                  </a:cubicBezTo>
                  <a:cubicBezTo>
                    <a:pt x="24229" y="25623"/>
                    <a:pt x="24241" y="25539"/>
                    <a:pt x="24265" y="25444"/>
                  </a:cubicBezTo>
                  <a:cubicBezTo>
                    <a:pt x="24289" y="25658"/>
                    <a:pt x="24301" y="25908"/>
                    <a:pt x="24325" y="26158"/>
                  </a:cubicBezTo>
                  <a:cubicBezTo>
                    <a:pt x="24360" y="26456"/>
                    <a:pt x="24408" y="26754"/>
                    <a:pt x="24444" y="26980"/>
                  </a:cubicBezTo>
                  <a:cubicBezTo>
                    <a:pt x="24467" y="27087"/>
                    <a:pt x="24491" y="27194"/>
                    <a:pt x="24491" y="27254"/>
                  </a:cubicBezTo>
                  <a:cubicBezTo>
                    <a:pt x="24491" y="27194"/>
                    <a:pt x="24479" y="27087"/>
                    <a:pt x="24467" y="26980"/>
                  </a:cubicBezTo>
                  <a:cubicBezTo>
                    <a:pt x="24444" y="26754"/>
                    <a:pt x="24432" y="26456"/>
                    <a:pt x="24420" y="26158"/>
                  </a:cubicBezTo>
                  <a:lnTo>
                    <a:pt x="24420" y="26147"/>
                  </a:lnTo>
                  <a:cubicBezTo>
                    <a:pt x="24432" y="26206"/>
                    <a:pt x="24444" y="26266"/>
                    <a:pt x="24444" y="26313"/>
                  </a:cubicBezTo>
                  <a:cubicBezTo>
                    <a:pt x="24467" y="26385"/>
                    <a:pt x="24491" y="26480"/>
                    <a:pt x="24503" y="26539"/>
                  </a:cubicBezTo>
                  <a:cubicBezTo>
                    <a:pt x="24527" y="26611"/>
                    <a:pt x="24551" y="26670"/>
                    <a:pt x="24563" y="26742"/>
                  </a:cubicBezTo>
                  <a:cubicBezTo>
                    <a:pt x="24586" y="26801"/>
                    <a:pt x="24610" y="26861"/>
                    <a:pt x="24622" y="26909"/>
                  </a:cubicBezTo>
                  <a:lnTo>
                    <a:pt x="24670" y="27040"/>
                  </a:lnTo>
                  <a:cubicBezTo>
                    <a:pt x="24706" y="27111"/>
                    <a:pt x="24717" y="27147"/>
                    <a:pt x="24717" y="27147"/>
                  </a:cubicBezTo>
                  <a:cubicBezTo>
                    <a:pt x="24717" y="27147"/>
                    <a:pt x="24706" y="27099"/>
                    <a:pt x="24682" y="27028"/>
                  </a:cubicBezTo>
                  <a:cubicBezTo>
                    <a:pt x="24670" y="26992"/>
                    <a:pt x="24658" y="26956"/>
                    <a:pt x="24646" y="26897"/>
                  </a:cubicBezTo>
                  <a:cubicBezTo>
                    <a:pt x="24622" y="26849"/>
                    <a:pt x="24610" y="26789"/>
                    <a:pt x="24598" y="26718"/>
                  </a:cubicBezTo>
                  <a:cubicBezTo>
                    <a:pt x="24586" y="26659"/>
                    <a:pt x="24563" y="26575"/>
                    <a:pt x="24551" y="26504"/>
                  </a:cubicBezTo>
                  <a:lnTo>
                    <a:pt x="24503" y="26278"/>
                  </a:lnTo>
                  <a:cubicBezTo>
                    <a:pt x="24491" y="26206"/>
                    <a:pt x="24479" y="26123"/>
                    <a:pt x="24479" y="26027"/>
                  </a:cubicBezTo>
                  <a:cubicBezTo>
                    <a:pt x="24467" y="25944"/>
                    <a:pt x="24467" y="25861"/>
                    <a:pt x="24444" y="25777"/>
                  </a:cubicBezTo>
                  <a:cubicBezTo>
                    <a:pt x="24444" y="25682"/>
                    <a:pt x="24432" y="25599"/>
                    <a:pt x="24432" y="25527"/>
                  </a:cubicBezTo>
                  <a:lnTo>
                    <a:pt x="24432" y="25266"/>
                  </a:lnTo>
                  <a:cubicBezTo>
                    <a:pt x="24432" y="25194"/>
                    <a:pt x="24432" y="25111"/>
                    <a:pt x="24444" y="25027"/>
                  </a:cubicBezTo>
                  <a:lnTo>
                    <a:pt x="24444" y="24944"/>
                  </a:lnTo>
                  <a:cubicBezTo>
                    <a:pt x="24444" y="24992"/>
                    <a:pt x="24467" y="25015"/>
                    <a:pt x="24467" y="25063"/>
                  </a:cubicBezTo>
                  <a:cubicBezTo>
                    <a:pt x="24479" y="25182"/>
                    <a:pt x="24503" y="25301"/>
                    <a:pt x="24527" y="25420"/>
                  </a:cubicBezTo>
                  <a:cubicBezTo>
                    <a:pt x="24539" y="25480"/>
                    <a:pt x="24551" y="25539"/>
                    <a:pt x="24551" y="25599"/>
                  </a:cubicBezTo>
                  <a:lnTo>
                    <a:pt x="24598" y="25777"/>
                  </a:lnTo>
                  <a:cubicBezTo>
                    <a:pt x="24610" y="25837"/>
                    <a:pt x="24622" y="25885"/>
                    <a:pt x="24646" y="25944"/>
                  </a:cubicBezTo>
                  <a:cubicBezTo>
                    <a:pt x="24658" y="25980"/>
                    <a:pt x="24670" y="26039"/>
                    <a:pt x="24670" y="26087"/>
                  </a:cubicBezTo>
                  <a:cubicBezTo>
                    <a:pt x="24682" y="26182"/>
                    <a:pt x="24717" y="26254"/>
                    <a:pt x="24729" y="26313"/>
                  </a:cubicBezTo>
                  <a:cubicBezTo>
                    <a:pt x="24741" y="26361"/>
                    <a:pt x="24765" y="26385"/>
                    <a:pt x="24765" y="26385"/>
                  </a:cubicBezTo>
                  <a:cubicBezTo>
                    <a:pt x="24765" y="26385"/>
                    <a:pt x="24765" y="26361"/>
                    <a:pt x="24741" y="26301"/>
                  </a:cubicBezTo>
                  <a:cubicBezTo>
                    <a:pt x="24729" y="26242"/>
                    <a:pt x="24729" y="26158"/>
                    <a:pt x="24717" y="26075"/>
                  </a:cubicBezTo>
                  <a:cubicBezTo>
                    <a:pt x="24717" y="26027"/>
                    <a:pt x="24706" y="25980"/>
                    <a:pt x="24706" y="25920"/>
                  </a:cubicBezTo>
                  <a:cubicBezTo>
                    <a:pt x="24706" y="25897"/>
                    <a:pt x="24682" y="25849"/>
                    <a:pt x="24682" y="25801"/>
                  </a:cubicBezTo>
                  <a:lnTo>
                    <a:pt x="24682" y="25801"/>
                  </a:lnTo>
                  <a:cubicBezTo>
                    <a:pt x="24717" y="25920"/>
                    <a:pt x="24741" y="26027"/>
                    <a:pt x="24777" y="26123"/>
                  </a:cubicBezTo>
                  <a:cubicBezTo>
                    <a:pt x="24789" y="26182"/>
                    <a:pt x="24825" y="26218"/>
                    <a:pt x="24837" y="26266"/>
                  </a:cubicBezTo>
                  <a:cubicBezTo>
                    <a:pt x="24825" y="26218"/>
                    <a:pt x="24801" y="26182"/>
                    <a:pt x="24789" y="26123"/>
                  </a:cubicBezTo>
                  <a:cubicBezTo>
                    <a:pt x="24765" y="26004"/>
                    <a:pt x="24741" y="25885"/>
                    <a:pt x="24729" y="25730"/>
                  </a:cubicBezTo>
                  <a:cubicBezTo>
                    <a:pt x="24717" y="25587"/>
                    <a:pt x="24717" y="25432"/>
                    <a:pt x="24717" y="25289"/>
                  </a:cubicBezTo>
                  <a:cubicBezTo>
                    <a:pt x="24717" y="25194"/>
                    <a:pt x="24729" y="25087"/>
                    <a:pt x="24729" y="25004"/>
                  </a:cubicBezTo>
                  <a:lnTo>
                    <a:pt x="24729" y="25027"/>
                  </a:lnTo>
                  <a:cubicBezTo>
                    <a:pt x="24741" y="25087"/>
                    <a:pt x="24765" y="25170"/>
                    <a:pt x="24765" y="25230"/>
                  </a:cubicBezTo>
                  <a:cubicBezTo>
                    <a:pt x="24777" y="25289"/>
                    <a:pt x="24789" y="25361"/>
                    <a:pt x="24801" y="25420"/>
                  </a:cubicBezTo>
                  <a:lnTo>
                    <a:pt x="24848" y="25599"/>
                  </a:lnTo>
                  <a:cubicBezTo>
                    <a:pt x="24860" y="25658"/>
                    <a:pt x="24884" y="25706"/>
                    <a:pt x="24896" y="25766"/>
                  </a:cubicBezTo>
                  <a:cubicBezTo>
                    <a:pt x="24908" y="25801"/>
                    <a:pt x="24920" y="25849"/>
                    <a:pt x="24920" y="25897"/>
                  </a:cubicBezTo>
                  <a:cubicBezTo>
                    <a:pt x="24944" y="25944"/>
                    <a:pt x="24956" y="25968"/>
                    <a:pt x="24956" y="26004"/>
                  </a:cubicBezTo>
                  <a:cubicBezTo>
                    <a:pt x="24967" y="26063"/>
                    <a:pt x="24979" y="26087"/>
                    <a:pt x="24979" y="26087"/>
                  </a:cubicBezTo>
                  <a:cubicBezTo>
                    <a:pt x="24979" y="26087"/>
                    <a:pt x="24979" y="26063"/>
                    <a:pt x="24967" y="26004"/>
                  </a:cubicBezTo>
                  <a:cubicBezTo>
                    <a:pt x="24967" y="25968"/>
                    <a:pt x="24956" y="25944"/>
                    <a:pt x="24956" y="25897"/>
                  </a:cubicBezTo>
                  <a:cubicBezTo>
                    <a:pt x="24944" y="25849"/>
                    <a:pt x="24944" y="25801"/>
                    <a:pt x="24920" y="25766"/>
                  </a:cubicBezTo>
                  <a:cubicBezTo>
                    <a:pt x="24908" y="25718"/>
                    <a:pt x="24908" y="25658"/>
                    <a:pt x="24896" y="25599"/>
                  </a:cubicBezTo>
                  <a:cubicBezTo>
                    <a:pt x="24896" y="25539"/>
                    <a:pt x="24884" y="25480"/>
                    <a:pt x="24860" y="25420"/>
                  </a:cubicBezTo>
                  <a:cubicBezTo>
                    <a:pt x="24860" y="25361"/>
                    <a:pt x="24848" y="25301"/>
                    <a:pt x="24848" y="25230"/>
                  </a:cubicBezTo>
                  <a:cubicBezTo>
                    <a:pt x="24848" y="25170"/>
                    <a:pt x="24837" y="25087"/>
                    <a:pt x="24837" y="25027"/>
                  </a:cubicBezTo>
                  <a:cubicBezTo>
                    <a:pt x="24837" y="24968"/>
                    <a:pt x="24837" y="24896"/>
                    <a:pt x="24825" y="24837"/>
                  </a:cubicBezTo>
                  <a:lnTo>
                    <a:pt x="24825" y="24646"/>
                  </a:lnTo>
                  <a:lnTo>
                    <a:pt x="24825" y="24408"/>
                  </a:lnTo>
                  <a:lnTo>
                    <a:pt x="24860" y="24361"/>
                  </a:lnTo>
                  <a:cubicBezTo>
                    <a:pt x="24860" y="24408"/>
                    <a:pt x="24884" y="24468"/>
                    <a:pt x="24884" y="24527"/>
                  </a:cubicBezTo>
                  <a:cubicBezTo>
                    <a:pt x="24896" y="24658"/>
                    <a:pt x="24944" y="24789"/>
                    <a:pt x="24967" y="24944"/>
                  </a:cubicBezTo>
                  <a:cubicBezTo>
                    <a:pt x="24979" y="24968"/>
                    <a:pt x="24979" y="25004"/>
                    <a:pt x="25003" y="25027"/>
                  </a:cubicBezTo>
                  <a:lnTo>
                    <a:pt x="25003" y="25063"/>
                  </a:lnTo>
                  <a:cubicBezTo>
                    <a:pt x="25087" y="25611"/>
                    <a:pt x="25206" y="26158"/>
                    <a:pt x="25206" y="26158"/>
                  </a:cubicBezTo>
                  <a:cubicBezTo>
                    <a:pt x="25206" y="26158"/>
                    <a:pt x="25182" y="25825"/>
                    <a:pt x="25134" y="25420"/>
                  </a:cubicBezTo>
                  <a:lnTo>
                    <a:pt x="25134" y="25420"/>
                  </a:lnTo>
                  <a:cubicBezTo>
                    <a:pt x="25182" y="25504"/>
                    <a:pt x="25206" y="25599"/>
                    <a:pt x="25241" y="25670"/>
                  </a:cubicBezTo>
                  <a:cubicBezTo>
                    <a:pt x="25325" y="25861"/>
                    <a:pt x="25384" y="26004"/>
                    <a:pt x="25384" y="26004"/>
                  </a:cubicBezTo>
                  <a:cubicBezTo>
                    <a:pt x="25384" y="26004"/>
                    <a:pt x="25337" y="25861"/>
                    <a:pt x="25265" y="25670"/>
                  </a:cubicBezTo>
                  <a:cubicBezTo>
                    <a:pt x="25241" y="25563"/>
                    <a:pt x="25194" y="25444"/>
                    <a:pt x="25158" y="25325"/>
                  </a:cubicBezTo>
                  <a:cubicBezTo>
                    <a:pt x="25146" y="25266"/>
                    <a:pt x="25134" y="25194"/>
                    <a:pt x="25122" y="25135"/>
                  </a:cubicBezTo>
                  <a:lnTo>
                    <a:pt x="25122" y="25111"/>
                  </a:lnTo>
                  <a:lnTo>
                    <a:pt x="25122" y="25063"/>
                  </a:lnTo>
                  <a:cubicBezTo>
                    <a:pt x="25098" y="24777"/>
                    <a:pt x="25087" y="24492"/>
                    <a:pt x="25075" y="24289"/>
                  </a:cubicBezTo>
                  <a:lnTo>
                    <a:pt x="25075" y="24158"/>
                  </a:lnTo>
                  <a:cubicBezTo>
                    <a:pt x="25087" y="24123"/>
                    <a:pt x="25122" y="24111"/>
                    <a:pt x="25134" y="24075"/>
                  </a:cubicBezTo>
                  <a:cubicBezTo>
                    <a:pt x="25134" y="24123"/>
                    <a:pt x="25146" y="24170"/>
                    <a:pt x="25146" y="24218"/>
                  </a:cubicBezTo>
                  <a:cubicBezTo>
                    <a:pt x="25158" y="24289"/>
                    <a:pt x="25158" y="24361"/>
                    <a:pt x="25182" y="24456"/>
                  </a:cubicBezTo>
                  <a:cubicBezTo>
                    <a:pt x="25194" y="24527"/>
                    <a:pt x="25206" y="24611"/>
                    <a:pt x="25218" y="24694"/>
                  </a:cubicBezTo>
                  <a:cubicBezTo>
                    <a:pt x="25218" y="24730"/>
                    <a:pt x="25241" y="24765"/>
                    <a:pt x="25241" y="24813"/>
                  </a:cubicBezTo>
                  <a:cubicBezTo>
                    <a:pt x="25253" y="24849"/>
                    <a:pt x="25253" y="24885"/>
                    <a:pt x="25265" y="24932"/>
                  </a:cubicBezTo>
                  <a:cubicBezTo>
                    <a:pt x="25277" y="25004"/>
                    <a:pt x="25301" y="25087"/>
                    <a:pt x="25313" y="25170"/>
                  </a:cubicBezTo>
                  <a:cubicBezTo>
                    <a:pt x="25325" y="25242"/>
                    <a:pt x="25337" y="25313"/>
                    <a:pt x="25372" y="25373"/>
                  </a:cubicBezTo>
                  <a:cubicBezTo>
                    <a:pt x="25384" y="25444"/>
                    <a:pt x="25396" y="25504"/>
                    <a:pt x="25432" y="25563"/>
                  </a:cubicBezTo>
                  <a:cubicBezTo>
                    <a:pt x="25444" y="25623"/>
                    <a:pt x="25456" y="25682"/>
                    <a:pt x="25479" y="25730"/>
                  </a:cubicBezTo>
                  <a:cubicBezTo>
                    <a:pt x="25479" y="25737"/>
                    <a:pt x="25484" y="25740"/>
                    <a:pt x="25487" y="25746"/>
                  </a:cubicBezTo>
                  <a:lnTo>
                    <a:pt x="25487" y="25746"/>
                  </a:lnTo>
                  <a:cubicBezTo>
                    <a:pt x="25497" y="25736"/>
                    <a:pt x="25508" y="25725"/>
                    <a:pt x="25527" y="25706"/>
                  </a:cubicBezTo>
                  <a:cubicBezTo>
                    <a:pt x="25539" y="25730"/>
                    <a:pt x="25539" y="25742"/>
                    <a:pt x="25551" y="25777"/>
                  </a:cubicBezTo>
                  <a:cubicBezTo>
                    <a:pt x="25551" y="25742"/>
                    <a:pt x="25539" y="25730"/>
                    <a:pt x="25539" y="25682"/>
                  </a:cubicBezTo>
                  <a:cubicBezTo>
                    <a:pt x="25563" y="25635"/>
                    <a:pt x="25599" y="25599"/>
                    <a:pt x="25622" y="25539"/>
                  </a:cubicBezTo>
                  <a:cubicBezTo>
                    <a:pt x="25670" y="25432"/>
                    <a:pt x="25706" y="25313"/>
                    <a:pt x="25718" y="25158"/>
                  </a:cubicBezTo>
                  <a:cubicBezTo>
                    <a:pt x="25729" y="25027"/>
                    <a:pt x="25718" y="24885"/>
                    <a:pt x="25682" y="24730"/>
                  </a:cubicBezTo>
                  <a:cubicBezTo>
                    <a:pt x="25670" y="24646"/>
                    <a:pt x="25646" y="24539"/>
                    <a:pt x="25610" y="24456"/>
                  </a:cubicBezTo>
                  <a:lnTo>
                    <a:pt x="25610" y="24456"/>
                  </a:lnTo>
                  <a:cubicBezTo>
                    <a:pt x="25646" y="24527"/>
                    <a:pt x="25658" y="24611"/>
                    <a:pt x="25682" y="24694"/>
                  </a:cubicBezTo>
                  <a:cubicBezTo>
                    <a:pt x="25706" y="24730"/>
                    <a:pt x="25718" y="24789"/>
                    <a:pt x="25729" y="24837"/>
                  </a:cubicBezTo>
                  <a:lnTo>
                    <a:pt x="25729" y="25051"/>
                  </a:lnTo>
                  <a:lnTo>
                    <a:pt x="25729" y="25123"/>
                  </a:lnTo>
                  <a:cubicBezTo>
                    <a:pt x="25729" y="25123"/>
                    <a:pt x="25729" y="25087"/>
                    <a:pt x="25741" y="25051"/>
                  </a:cubicBezTo>
                  <a:cubicBezTo>
                    <a:pt x="25741" y="25015"/>
                    <a:pt x="25765" y="24968"/>
                    <a:pt x="25765" y="24908"/>
                  </a:cubicBezTo>
                  <a:cubicBezTo>
                    <a:pt x="25825" y="25111"/>
                    <a:pt x="25860" y="25289"/>
                    <a:pt x="25908" y="25432"/>
                  </a:cubicBezTo>
                  <a:cubicBezTo>
                    <a:pt x="25920" y="25491"/>
                    <a:pt x="25943" y="25549"/>
                    <a:pt x="25955" y="25596"/>
                  </a:cubicBezTo>
                  <a:lnTo>
                    <a:pt x="25955" y="25596"/>
                  </a:lnTo>
                  <a:cubicBezTo>
                    <a:pt x="25951" y="25551"/>
                    <a:pt x="25931" y="25498"/>
                    <a:pt x="25920" y="25444"/>
                  </a:cubicBezTo>
                  <a:cubicBezTo>
                    <a:pt x="25896" y="25242"/>
                    <a:pt x="25849" y="24956"/>
                    <a:pt x="25789" y="24658"/>
                  </a:cubicBezTo>
                  <a:cubicBezTo>
                    <a:pt x="25789" y="24646"/>
                    <a:pt x="25777" y="24611"/>
                    <a:pt x="25777" y="24599"/>
                  </a:cubicBezTo>
                  <a:lnTo>
                    <a:pt x="25777" y="24527"/>
                  </a:lnTo>
                  <a:cubicBezTo>
                    <a:pt x="25777" y="24408"/>
                    <a:pt x="25753" y="24289"/>
                    <a:pt x="25741" y="24170"/>
                  </a:cubicBezTo>
                  <a:cubicBezTo>
                    <a:pt x="25718" y="23932"/>
                    <a:pt x="25658" y="23694"/>
                    <a:pt x="25610" y="23527"/>
                  </a:cubicBezTo>
                  <a:cubicBezTo>
                    <a:pt x="25610" y="23515"/>
                    <a:pt x="25610" y="23503"/>
                    <a:pt x="25599" y="23480"/>
                  </a:cubicBezTo>
                  <a:lnTo>
                    <a:pt x="25658" y="23420"/>
                  </a:lnTo>
                  <a:cubicBezTo>
                    <a:pt x="25694" y="23515"/>
                    <a:pt x="25729" y="23599"/>
                    <a:pt x="25777" y="23694"/>
                  </a:cubicBezTo>
                  <a:cubicBezTo>
                    <a:pt x="25801" y="23765"/>
                    <a:pt x="25849" y="23837"/>
                    <a:pt x="25896" y="23920"/>
                  </a:cubicBezTo>
                  <a:cubicBezTo>
                    <a:pt x="25944" y="23992"/>
                    <a:pt x="25968" y="24075"/>
                    <a:pt x="26015" y="24158"/>
                  </a:cubicBezTo>
                  <a:cubicBezTo>
                    <a:pt x="26063" y="24230"/>
                    <a:pt x="26099" y="24301"/>
                    <a:pt x="26146" y="24396"/>
                  </a:cubicBezTo>
                  <a:cubicBezTo>
                    <a:pt x="26146" y="24408"/>
                    <a:pt x="26158" y="24408"/>
                    <a:pt x="26158" y="24420"/>
                  </a:cubicBezTo>
                  <a:cubicBezTo>
                    <a:pt x="26182" y="24468"/>
                    <a:pt x="26182" y="24515"/>
                    <a:pt x="26194" y="24551"/>
                  </a:cubicBezTo>
                  <a:cubicBezTo>
                    <a:pt x="26194" y="24599"/>
                    <a:pt x="26206" y="24634"/>
                    <a:pt x="26206" y="24658"/>
                  </a:cubicBezTo>
                  <a:cubicBezTo>
                    <a:pt x="26218" y="24706"/>
                    <a:pt x="26218" y="24754"/>
                    <a:pt x="26241" y="24777"/>
                  </a:cubicBezTo>
                  <a:lnTo>
                    <a:pt x="26241" y="24837"/>
                  </a:lnTo>
                  <a:cubicBezTo>
                    <a:pt x="26253" y="24825"/>
                    <a:pt x="26253" y="24789"/>
                    <a:pt x="26253" y="24765"/>
                  </a:cubicBezTo>
                  <a:cubicBezTo>
                    <a:pt x="26253" y="24736"/>
                    <a:pt x="26253" y="24706"/>
                    <a:pt x="26247" y="24670"/>
                  </a:cubicBezTo>
                  <a:lnTo>
                    <a:pt x="26247" y="24670"/>
                  </a:lnTo>
                  <a:cubicBezTo>
                    <a:pt x="26245" y="24670"/>
                    <a:pt x="26243" y="24670"/>
                    <a:pt x="26241" y="24670"/>
                  </a:cubicBezTo>
                  <a:cubicBezTo>
                    <a:pt x="26241" y="24646"/>
                    <a:pt x="26241" y="24599"/>
                    <a:pt x="26218" y="24575"/>
                  </a:cubicBezTo>
                  <a:lnTo>
                    <a:pt x="26218" y="24539"/>
                  </a:lnTo>
                  <a:cubicBezTo>
                    <a:pt x="26241" y="24575"/>
                    <a:pt x="26265" y="24611"/>
                    <a:pt x="26277" y="24646"/>
                  </a:cubicBezTo>
                  <a:lnTo>
                    <a:pt x="26313" y="24646"/>
                  </a:lnTo>
                  <a:cubicBezTo>
                    <a:pt x="26337" y="24706"/>
                    <a:pt x="26384" y="24754"/>
                    <a:pt x="26408" y="24813"/>
                  </a:cubicBezTo>
                  <a:cubicBezTo>
                    <a:pt x="26432" y="24837"/>
                    <a:pt x="26456" y="24873"/>
                    <a:pt x="26468" y="24896"/>
                  </a:cubicBezTo>
                  <a:cubicBezTo>
                    <a:pt x="26456" y="24908"/>
                    <a:pt x="26432" y="24932"/>
                    <a:pt x="26408" y="24944"/>
                  </a:cubicBezTo>
                  <a:cubicBezTo>
                    <a:pt x="26372" y="24968"/>
                    <a:pt x="26325" y="25004"/>
                    <a:pt x="26313" y="25015"/>
                  </a:cubicBezTo>
                  <a:cubicBezTo>
                    <a:pt x="26337" y="25004"/>
                    <a:pt x="26384" y="24992"/>
                    <a:pt x="26432" y="24956"/>
                  </a:cubicBezTo>
                  <a:cubicBezTo>
                    <a:pt x="26444" y="24944"/>
                    <a:pt x="26480" y="24932"/>
                    <a:pt x="26503" y="24908"/>
                  </a:cubicBezTo>
                  <a:cubicBezTo>
                    <a:pt x="26515" y="24932"/>
                    <a:pt x="26539" y="24956"/>
                    <a:pt x="26551" y="24968"/>
                  </a:cubicBezTo>
                  <a:lnTo>
                    <a:pt x="26562" y="24979"/>
                  </a:lnTo>
                  <a:lnTo>
                    <a:pt x="26562" y="24979"/>
                  </a:lnTo>
                  <a:cubicBezTo>
                    <a:pt x="26555" y="24965"/>
                    <a:pt x="26547" y="24952"/>
                    <a:pt x="26539" y="24944"/>
                  </a:cubicBezTo>
                  <a:cubicBezTo>
                    <a:pt x="26551" y="24908"/>
                    <a:pt x="26563" y="24896"/>
                    <a:pt x="26599" y="24885"/>
                  </a:cubicBezTo>
                  <a:cubicBezTo>
                    <a:pt x="26634" y="24849"/>
                    <a:pt x="26694" y="24813"/>
                    <a:pt x="26753" y="24765"/>
                  </a:cubicBezTo>
                  <a:cubicBezTo>
                    <a:pt x="26753" y="24777"/>
                    <a:pt x="26753" y="24777"/>
                    <a:pt x="26777" y="24789"/>
                  </a:cubicBezTo>
                  <a:lnTo>
                    <a:pt x="26777" y="24813"/>
                  </a:lnTo>
                  <a:cubicBezTo>
                    <a:pt x="26753" y="24837"/>
                    <a:pt x="26742" y="24849"/>
                    <a:pt x="26730" y="24885"/>
                  </a:cubicBezTo>
                  <a:cubicBezTo>
                    <a:pt x="26718" y="24908"/>
                    <a:pt x="26682" y="24944"/>
                    <a:pt x="26658" y="24980"/>
                  </a:cubicBezTo>
                  <a:cubicBezTo>
                    <a:pt x="26634" y="25004"/>
                    <a:pt x="26622" y="25015"/>
                    <a:pt x="26611" y="25039"/>
                  </a:cubicBezTo>
                  <a:cubicBezTo>
                    <a:pt x="26603" y="25032"/>
                    <a:pt x="26600" y="25025"/>
                    <a:pt x="26594" y="25018"/>
                  </a:cubicBezTo>
                  <a:lnTo>
                    <a:pt x="26594" y="25018"/>
                  </a:lnTo>
                  <a:lnTo>
                    <a:pt x="26575" y="25027"/>
                  </a:lnTo>
                  <a:cubicBezTo>
                    <a:pt x="26551" y="25063"/>
                    <a:pt x="26515" y="25087"/>
                    <a:pt x="26491" y="25135"/>
                  </a:cubicBezTo>
                  <a:cubicBezTo>
                    <a:pt x="26432" y="25230"/>
                    <a:pt x="26396" y="25254"/>
                    <a:pt x="26372" y="25277"/>
                  </a:cubicBezTo>
                  <a:lnTo>
                    <a:pt x="26277" y="25373"/>
                  </a:lnTo>
                  <a:cubicBezTo>
                    <a:pt x="26265" y="25391"/>
                    <a:pt x="26250" y="25406"/>
                    <a:pt x="26234" y="25418"/>
                  </a:cubicBezTo>
                  <a:lnTo>
                    <a:pt x="26234" y="25418"/>
                  </a:lnTo>
                  <a:cubicBezTo>
                    <a:pt x="26260" y="25402"/>
                    <a:pt x="26287" y="25378"/>
                    <a:pt x="26313" y="25361"/>
                  </a:cubicBezTo>
                  <a:cubicBezTo>
                    <a:pt x="26337" y="25349"/>
                    <a:pt x="26361" y="25325"/>
                    <a:pt x="26384" y="25313"/>
                  </a:cubicBezTo>
                  <a:lnTo>
                    <a:pt x="26384" y="25313"/>
                  </a:lnTo>
                  <a:cubicBezTo>
                    <a:pt x="25944" y="25956"/>
                    <a:pt x="25503" y="26623"/>
                    <a:pt x="25087" y="27290"/>
                  </a:cubicBezTo>
                  <a:lnTo>
                    <a:pt x="25051" y="27325"/>
                  </a:lnTo>
                  <a:lnTo>
                    <a:pt x="25027" y="27397"/>
                  </a:lnTo>
                  <a:cubicBezTo>
                    <a:pt x="24634" y="28052"/>
                    <a:pt x="24253" y="28706"/>
                    <a:pt x="23884" y="29397"/>
                  </a:cubicBezTo>
                  <a:cubicBezTo>
                    <a:pt x="23777" y="29587"/>
                    <a:pt x="23658" y="29754"/>
                    <a:pt x="23539" y="29909"/>
                  </a:cubicBezTo>
                  <a:lnTo>
                    <a:pt x="23515" y="30016"/>
                  </a:lnTo>
                  <a:cubicBezTo>
                    <a:pt x="23455" y="30171"/>
                    <a:pt x="23396" y="30314"/>
                    <a:pt x="23324" y="30445"/>
                  </a:cubicBezTo>
                  <a:lnTo>
                    <a:pt x="23301" y="30445"/>
                  </a:lnTo>
                  <a:cubicBezTo>
                    <a:pt x="23265" y="30433"/>
                    <a:pt x="23217" y="30421"/>
                    <a:pt x="23182" y="30397"/>
                  </a:cubicBezTo>
                  <a:cubicBezTo>
                    <a:pt x="23138" y="30390"/>
                    <a:pt x="23112" y="30382"/>
                    <a:pt x="23098" y="30378"/>
                  </a:cubicBezTo>
                  <a:lnTo>
                    <a:pt x="23098" y="30378"/>
                  </a:lnTo>
                  <a:cubicBezTo>
                    <a:pt x="23113" y="30384"/>
                    <a:pt x="23142" y="30397"/>
                    <a:pt x="23182" y="30421"/>
                  </a:cubicBezTo>
                  <a:cubicBezTo>
                    <a:pt x="23217" y="30433"/>
                    <a:pt x="23265" y="30445"/>
                    <a:pt x="23301" y="30469"/>
                  </a:cubicBezTo>
                  <a:lnTo>
                    <a:pt x="23324" y="30469"/>
                  </a:lnTo>
                  <a:cubicBezTo>
                    <a:pt x="23324" y="30480"/>
                    <a:pt x="23301" y="30492"/>
                    <a:pt x="23301" y="30504"/>
                  </a:cubicBezTo>
                  <a:cubicBezTo>
                    <a:pt x="23217" y="30671"/>
                    <a:pt x="23146" y="30838"/>
                    <a:pt x="23051" y="31004"/>
                  </a:cubicBezTo>
                  <a:cubicBezTo>
                    <a:pt x="23003" y="30980"/>
                    <a:pt x="22943" y="30969"/>
                    <a:pt x="22908" y="30957"/>
                  </a:cubicBezTo>
                  <a:cubicBezTo>
                    <a:pt x="22860" y="30945"/>
                    <a:pt x="22801" y="30921"/>
                    <a:pt x="22753" y="30909"/>
                  </a:cubicBezTo>
                  <a:cubicBezTo>
                    <a:pt x="22705" y="30897"/>
                    <a:pt x="22681" y="30885"/>
                    <a:pt x="22646" y="30885"/>
                  </a:cubicBezTo>
                  <a:cubicBezTo>
                    <a:pt x="22681" y="30897"/>
                    <a:pt x="22705" y="30909"/>
                    <a:pt x="22753" y="30921"/>
                  </a:cubicBezTo>
                  <a:cubicBezTo>
                    <a:pt x="22801" y="30945"/>
                    <a:pt x="22848" y="30957"/>
                    <a:pt x="22884" y="30980"/>
                  </a:cubicBezTo>
                  <a:cubicBezTo>
                    <a:pt x="22932" y="31004"/>
                    <a:pt x="22979" y="31028"/>
                    <a:pt x="23027" y="31040"/>
                  </a:cubicBezTo>
                  <a:lnTo>
                    <a:pt x="22801" y="31492"/>
                  </a:lnTo>
                  <a:lnTo>
                    <a:pt x="22765" y="31492"/>
                  </a:lnTo>
                  <a:cubicBezTo>
                    <a:pt x="22729" y="31492"/>
                    <a:pt x="22681" y="31469"/>
                    <a:pt x="22634" y="31469"/>
                  </a:cubicBezTo>
                  <a:lnTo>
                    <a:pt x="22586" y="31469"/>
                  </a:lnTo>
                  <a:cubicBezTo>
                    <a:pt x="22527" y="31445"/>
                    <a:pt x="22491" y="31445"/>
                    <a:pt x="22491" y="31445"/>
                  </a:cubicBezTo>
                  <a:lnTo>
                    <a:pt x="22491" y="31445"/>
                  </a:lnTo>
                  <a:lnTo>
                    <a:pt x="22551" y="31469"/>
                  </a:lnTo>
                  <a:lnTo>
                    <a:pt x="22348" y="31469"/>
                  </a:lnTo>
                  <a:cubicBezTo>
                    <a:pt x="22348" y="31469"/>
                    <a:pt x="22384" y="31469"/>
                    <a:pt x="22431" y="31492"/>
                  </a:cubicBezTo>
                  <a:cubicBezTo>
                    <a:pt x="22455" y="31492"/>
                    <a:pt x="22491" y="31492"/>
                    <a:pt x="22515" y="31504"/>
                  </a:cubicBezTo>
                  <a:cubicBezTo>
                    <a:pt x="22551" y="31504"/>
                    <a:pt x="22574" y="31516"/>
                    <a:pt x="22622" y="31516"/>
                  </a:cubicBezTo>
                  <a:cubicBezTo>
                    <a:pt x="22634" y="31540"/>
                    <a:pt x="22670" y="31540"/>
                    <a:pt x="22681" y="31552"/>
                  </a:cubicBezTo>
                  <a:cubicBezTo>
                    <a:pt x="22705" y="31564"/>
                    <a:pt x="22729" y="31576"/>
                    <a:pt x="22753" y="31600"/>
                  </a:cubicBezTo>
                  <a:cubicBezTo>
                    <a:pt x="22741" y="31635"/>
                    <a:pt x="22705" y="31683"/>
                    <a:pt x="22693" y="31719"/>
                  </a:cubicBezTo>
                  <a:cubicBezTo>
                    <a:pt x="22681" y="31719"/>
                    <a:pt x="22670" y="31695"/>
                    <a:pt x="22646" y="31695"/>
                  </a:cubicBezTo>
                  <a:cubicBezTo>
                    <a:pt x="22610" y="31683"/>
                    <a:pt x="22562" y="31683"/>
                    <a:pt x="22515" y="31671"/>
                  </a:cubicBezTo>
                  <a:cubicBezTo>
                    <a:pt x="22467" y="31671"/>
                    <a:pt x="22431" y="31659"/>
                    <a:pt x="22396" y="31659"/>
                  </a:cubicBezTo>
                  <a:cubicBezTo>
                    <a:pt x="22348" y="31659"/>
                    <a:pt x="22324" y="31635"/>
                    <a:pt x="22289" y="31635"/>
                  </a:cubicBezTo>
                  <a:lnTo>
                    <a:pt x="22265" y="31635"/>
                  </a:lnTo>
                  <a:cubicBezTo>
                    <a:pt x="22217" y="31612"/>
                    <a:pt x="22170" y="31588"/>
                    <a:pt x="22146" y="31564"/>
                  </a:cubicBezTo>
                  <a:cubicBezTo>
                    <a:pt x="22112" y="31531"/>
                    <a:pt x="22091" y="31509"/>
                    <a:pt x="22073" y="31483"/>
                  </a:cubicBezTo>
                  <a:lnTo>
                    <a:pt x="22073" y="31483"/>
                  </a:lnTo>
                  <a:cubicBezTo>
                    <a:pt x="22087" y="31513"/>
                    <a:pt x="22102" y="31552"/>
                    <a:pt x="22134" y="31576"/>
                  </a:cubicBezTo>
                  <a:lnTo>
                    <a:pt x="22193" y="31635"/>
                  </a:lnTo>
                  <a:lnTo>
                    <a:pt x="22086" y="31635"/>
                  </a:lnTo>
                  <a:cubicBezTo>
                    <a:pt x="22086" y="31635"/>
                    <a:pt x="22110" y="31635"/>
                    <a:pt x="22146" y="31647"/>
                  </a:cubicBezTo>
                  <a:cubicBezTo>
                    <a:pt x="22158" y="31647"/>
                    <a:pt x="22193" y="31647"/>
                    <a:pt x="22205" y="31671"/>
                  </a:cubicBezTo>
                  <a:cubicBezTo>
                    <a:pt x="22229" y="31695"/>
                    <a:pt x="22265" y="31719"/>
                    <a:pt x="22289" y="31742"/>
                  </a:cubicBezTo>
                  <a:cubicBezTo>
                    <a:pt x="22336" y="31766"/>
                    <a:pt x="22396" y="31814"/>
                    <a:pt x="22443" y="31850"/>
                  </a:cubicBezTo>
                  <a:cubicBezTo>
                    <a:pt x="22384" y="31814"/>
                    <a:pt x="22324" y="31802"/>
                    <a:pt x="22265" y="31766"/>
                  </a:cubicBezTo>
                  <a:cubicBezTo>
                    <a:pt x="22193" y="31742"/>
                    <a:pt x="22110" y="31719"/>
                    <a:pt x="22027" y="31683"/>
                  </a:cubicBezTo>
                  <a:cubicBezTo>
                    <a:pt x="21955" y="31647"/>
                    <a:pt x="21872" y="31612"/>
                    <a:pt x="21800" y="31564"/>
                  </a:cubicBezTo>
                  <a:cubicBezTo>
                    <a:pt x="21741" y="31516"/>
                    <a:pt x="21681" y="31469"/>
                    <a:pt x="21634" y="31433"/>
                  </a:cubicBezTo>
                  <a:cubicBezTo>
                    <a:pt x="21622" y="31397"/>
                    <a:pt x="21598" y="31385"/>
                    <a:pt x="21574" y="31373"/>
                  </a:cubicBezTo>
                  <a:lnTo>
                    <a:pt x="21574" y="31373"/>
                  </a:lnTo>
                  <a:cubicBezTo>
                    <a:pt x="21598" y="31397"/>
                    <a:pt x="21610" y="31421"/>
                    <a:pt x="21622" y="31445"/>
                  </a:cubicBezTo>
                  <a:cubicBezTo>
                    <a:pt x="21669" y="31504"/>
                    <a:pt x="21717" y="31552"/>
                    <a:pt x="21777" y="31612"/>
                  </a:cubicBezTo>
                  <a:cubicBezTo>
                    <a:pt x="21836" y="31671"/>
                    <a:pt x="21908" y="31719"/>
                    <a:pt x="21979" y="31754"/>
                  </a:cubicBezTo>
                  <a:cubicBezTo>
                    <a:pt x="22039" y="31790"/>
                    <a:pt x="22098" y="31838"/>
                    <a:pt x="22146" y="31862"/>
                  </a:cubicBezTo>
                  <a:cubicBezTo>
                    <a:pt x="21967" y="31838"/>
                    <a:pt x="21836" y="31814"/>
                    <a:pt x="21836" y="31814"/>
                  </a:cubicBezTo>
                  <a:lnTo>
                    <a:pt x="21836" y="31814"/>
                  </a:lnTo>
                  <a:cubicBezTo>
                    <a:pt x="21836" y="31814"/>
                    <a:pt x="21896" y="31838"/>
                    <a:pt x="21979" y="31862"/>
                  </a:cubicBezTo>
                  <a:cubicBezTo>
                    <a:pt x="21967" y="31862"/>
                    <a:pt x="21931" y="31862"/>
                    <a:pt x="21908" y="31850"/>
                  </a:cubicBezTo>
                  <a:cubicBezTo>
                    <a:pt x="21812" y="31814"/>
                    <a:pt x="21729" y="31790"/>
                    <a:pt x="21669" y="31742"/>
                  </a:cubicBezTo>
                  <a:lnTo>
                    <a:pt x="21396" y="31612"/>
                  </a:lnTo>
                  <a:lnTo>
                    <a:pt x="21396" y="31612"/>
                  </a:lnTo>
                  <a:cubicBezTo>
                    <a:pt x="21455" y="31659"/>
                    <a:pt x="21527" y="31695"/>
                    <a:pt x="21646" y="31754"/>
                  </a:cubicBezTo>
                  <a:cubicBezTo>
                    <a:pt x="21681" y="31778"/>
                    <a:pt x="21693" y="31790"/>
                    <a:pt x="21729" y="31802"/>
                  </a:cubicBezTo>
                  <a:cubicBezTo>
                    <a:pt x="21574" y="31778"/>
                    <a:pt x="21396" y="31742"/>
                    <a:pt x="21205" y="31719"/>
                  </a:cubicBezTo>
                  <a:cubicBezTo>
                    <a:pt x="21098" y="31695"/>
                    <a:pt x="21015" y="31683"/>
                    <a:pt x="20907" y="31671"/>
                  </a:cubicBezTo>
                  <a:cubicBezTo>
                    <a:pt x="20812" y="31647"/>
                    <a:pt x="20729" y="31647"/>
                    <a:pt x="20657" y="31647"/>
                  </a:cubicBezTo>
                  <a:cubicBezTo>
                    <a:pt x="20586" y="31647"/>
                    <a:pt x="20526" y="31647"/>
                    <a:pt x="20479" y="31671"/>
                  </a:cubicBezTo>
                  <a:cubicBezTo>
                    <a:pt x="20431" y="31671"/>
                    <a:pt x="20407" y="31683"/>
                    <a:pt x="20407" y="31683"/>
                  </a:cubicBezTo>
                  <a:lnTo>
                    <a:pt x="20479" y="31683"/>
                  </a:lnTo>
                  <a:cubicBezTo>
                    <a:pt x="20526" y="31683"/>
                    <a:pt x="20586" y="31683"/>
                    <a:pt x="20657" y="31695"/>
                  </a:cubicBezTo>
                  <a:cubicBezTo>
                    <a:pt x="20800" y="31719"/>
                    <a:pt x="21003" y="31754"/>
                    <a:pt x="21193" y="31814"/>
                  </a:cubicBezTo>
                  <a:cubicBezTo>
                    <a:pt x="21443" y="31897"/>
                    <a:pt x="21717" y="31969"/>
                    <a:pt x="21848" y="32016"/>
                  </a:cubicBezTo>
                  <a:cubicBezTo>
                    <a:pt x="21812" y="32028"/>
                    <a:pt x="21789" y="32028"/>
                    <a:pt x="21753" y="32040"/>
                  </a:cubicBezTo>
                  <a:cubicBezTo>
                    <a:pt x="21729" y="32052"/>
                    <a:pt x="21693" y="32052"/>
                    <a:pt x="21646" y="32052"/>
                  </a:cubicBezTo>
                  <a:cubicBezTo>
                    <a:pt x="21574" y="32076"/>
                    <a:pt x="21503" y="32076"/>
                    <a:pt x="21443" y="32088"/>
                  </a:cubicBezTo>
                  <a:cubicBezTo>
                    <a:pt x="21372" y="32100"/>
                    <a:pt x="21312" y="32100"/>
                    <a:pt x="21265" y="32100"/>
                  </a:cubicBezTo>
                  <a:cubicBezTo>
                    <a:pt x="21205" y="32100"/>
                    <a:pt x="21157" y="32100"/>
                    <a:pt x="21134" y="32088"/>
                  </a:cubicBezTo>
                  <a:lnTo>
                    <a:pt x="21098" y="32088"/>
                  </a:lnTo>
                  <a:cubicBezTo>
                    <a:pt x="21122" y="32088"/>
                    <a:pt x="21122" y="32100"/>
                    <a:pt x="21134" y="32100"/>
                  </a:cubicBezTo>
                  <a:cubicBezTo>
                    <a:pt x="21157" y="32112"/>
                    <a:pt x="21193" y="32112"/>
                    <a:pt x="21241" y="32135"/>
                  </a:cubicBezTo>
                  <a:cubicBezTo>
                    <a:pt x="21193" y="32147"/>
                    <a:pt x="21134" y="32147"/>
                    <a:pt x="21098" y="32159"/>
                  </a:cubicBezTo>
                  <a:cubicBezTo>
                    <a:pt x="20955" y="32195"/>
                    <a:pt x="20848" y="32219"/>
                    <a:pt x="20848" y="32219"/>
                  </a:cubicBezTo>
                  <a:cubicBezTo>
                    <a:pt x="20848" y="32219"/>
                    <a:pt x="20955" y="32207"/>
                    <a:pt x="21098" y="32195"/>
                  </a:cubicBezTo>
                  <a:cubicBezTo>
                    <a:pt x="21181" y="32195"/>
                    <a:pt x="21265" y="32171"/>
                    <a:pt x="21360" y="32171"/>
                  </a:cubicBezTo>
                  <a:lnTo>
                    <a:pt x="21658" y="32171"/>
                  </a:lnTo>
                  <a:cubicBezTo>
                    <a:pt x="21693" y="32171"/>
                    <a:pt x="21753" y="32195"/>
                    <a:pt x="21800" y="32195"/>
                  </a:cubicBezTo>
                  <a:cubicBezTo>
                    <a:pt x="21848" y="32195"/>
                    <a:pt x="21908" y="32207"/>
                    <a:pt x="21955" y="32207"/>
                  </a:cubicBezTo>
                  <a:cubicBezTo>
                    <a:pt x="21997" y="32213"/>
                    <a:pt x="22044" y="32216"/>
                    <a:pt x="22091" y="32216"/>
                  </a:cubicBezTo>
                  <a:cubicBezTo>
                    <a:pt x="22137" y="32216"/>
                    <a:pt x="22181" y="32213"/>
                    <a:pt x="22217" y="32207"/>
                  </a:cubicBezTo>
                  <a:cubicBezTo>
                    <a:pt x="22265" y="32207"/>
                    <a:pt x="22289" y="32195"/>
                    <a:pt x="22336" y="32195"/>
                  </a:cubicBezTo>
                  <a:cubicBezTo>
                    <a:pt x="22372" y="32171"/>
                    <a:pt x="22396" y="32171"/>
                    <a:pt x="22431" y="32159"/>
                  </a:cubicBezTo>
                  <a:cubicBezTo>
                    <a:pt x="22431" y="32159"/>
                    <a:pt x="22443" y="32159"/>
                    <a:pt x="22443" y="32147"/>
                  </a:cubicBezTo>
                  <a:cubicBezTo>
                    <a:pt x="22443" y="32147"/>
                    <a:pt x="22455" y="32147"/>
                    <a:pt x="22455" y="32159"/>
                  </a:cubicBezTo>
                  <a:cubicBezTo>
                    <a:pt x="22443" y="32159"/>
                    <a:pt x="22443" y="32171"/>
                    <a:pt x="22431" y="32171"/>
                  </a:cubicBezTo>
                  <a:cubicBezTo>
                    <a:pt x="22396" y="32195"/>
                    <a:pt x="22384" y="32195"/>
                    <a:pt x="22348" y="32207"/>
                  </a:cubicBezTo>
                  <a:cubicBezTo>
                    <a:pt x="22324" y="32219"/>
                    <a:pt x="22289" y="32219"/>
                    <a:pt x="22277" y="32231"/>
                  </a:cubicBezTo>
                  <a:cubicBezTo>
                    <a:pt x="22253" y="32254"/>
                    <a:pt x="22217" y="32254"/>
                    <a:pt x="22193" y="32254"/>
                  </a:cubicBezTo>
                  <a:cubicBezTo>
                    <a:pt x="22074" y="32278"/>
                    <a:pt x="21955" y="32278"/>
                    <a:pt x="21860" y="32290"/>
                  </a:cubicBezTo>
                  <a:cubicBezTo>
                    <a:pt x="21777" y="32290"/>
                    <a:pt x="21717" y="32314"/>
                    <a:pt x="21717" y="32314"/>
                  </a:cubicBezTo>
                  <a:cubicBezTo>
                    <a:pt x="21717" y="32314"/>
                    <a:pt x="21777" y="32326"/>
                    <a:pt x="21860" y="32326"/>
                  </a:cubicBezTo>
                  <a:cubicBezTo>
                    <a:pt x="21908" y="32326"/>
                    <a:pt x="21967" y="32338"/>
                    <a:pt x="22015" y="32338"/>
                  </a:cubicBezTo>
                  <a:cubicBezTo>
                    <a:pt x="21991" y="32338"/>
                    <a:pt x="21967" y="32338"/>
                    <a:pt x="21955" y="32350"/>
                  </a:cubicBezTo>
                  <a:cubicBezTo>
                    <a:pt x="21919" y="32350"/>
                    <a:pt x="21896" y="32374"/>
                    <a:pt x="21860" y="32374"/>
                  </a:cubicBezTo>
                  <a:cubicBezTo>
                    <a:pt x="21741" y="32385"/>
                    <a:pt x="21634" y="32409"/>
                    <a:pt x="21515" y="32445"/>
                  </a:cubicBezTo>
                  <a:cubicBezTo>
                    <a:pt x="21396" y="32469"/>
                    <a:pt x="21300" y="32493"/>
                    <a:pt x="21181" y="32504"/>
                  </a:cubicBezTo>
                  <a:cubicBezTo>
                    <a:pt x="21122" y="32516"/>
                    <a:pt x="21062" y="32516"/>
                    <a:pt x="21015" y="32516"/>
                  </a:cubicBezTo>
                  <a:lnTo>
                    <a:pt x="20848" y="32516"/>
                  </a:lnTo>
                  <a:lnTo>
                    <a:pt x="20896" y="32457"/>
                  </a:lnTo>
                  <a:lnTo>
                    <a:pt x="20836" y="32516"/>
                  </a:lnTo>
                  <a:cubicBezTo>
                    <a:pt x="20896" y="32516"/>
                    <a:pt x="20955" y="32528"/>
                    <a:pt x="21015" y="32528"/>
                  </a:cubicBezTo>
                  <a:lnTo>
                    <a:pt x="21193" y="32528"/>
                  </a:lnTo>
                  <a:cubicBezTo>
                    <a:pt x="21312" y="32516"/>
                    <a:pt x="21419" y="32504"/>
                    <a:pt x="21538" y="32493"/>
                  </a:cubicBezTo>
                  <a:cubicBezTo>
                    <a:pt x="21658" y="32469"/>
                    <a:pt x="21753" y="32457"/>
                    <a:pt x="21872" y="32445"/>
                  </a:cubicBezTo>
                  <a:cubicBezTo>
                    <a:pt x="21908" y="32445"/>
                    <a:pt x="21931" y="32445"/>
                    <a:pt x="21967" y="32433"/>
                  </a:cubicBezTo>
                  <a:lnTo>
                    <a:pt x="22348" y="32433"/>
                  </a:lnTo>
                  <a:cubicBezTo>
                    <a:pt x="22336" y="32457"/>
                    <a:pt x="22324" y="32504"/>
                    <a:pt x="22312" y="32528"/>
                  </a:cubicBezTo>
                  <a:cubicBezTo>
                    <a:pt x="22205" y="32552"/>
                    <a:pt x="22110" y="32564"/>
                    <a:pt x="22050" y="32576"/>
                  </a:cubicBezTo>
                  <a:cubicBezTo>
                    <a:pt x="21979" y="32588"/>
                    <a:pt x="21931" y="32612"/>
                    <a:pt x="21931" y="32612"/>
                  </a:cubicBezTo>
                  <a:cubicBezTo>
                    <a:pt x="21931" y="32612"/>
                    <a:pt x="21979" y="32612"/>
                    <a:pt x="22050" y="32588"/>
                  </a:cubicBezTo>
                  <a:cubicBezTo>
                    <a:pt x="22110" y="32576"/>
                    <a:pt x="22193" y="32576"/>
                    <a:pt x="22277" y="32564"/>
                  </a:cubicBezTo>
                  <a:lnTo>
                    <a:pt x="22277" y="32564"/>
                  </a:lnTo>
                  <a:cubicBezTo>
                    <a:pt x="22265" y="32576"/>
                    <a:pt x="22253" y="32576"/>
                    <a:pt x="22229" y="32576"/>
                  </a:cubicBezTo>
                  <a:cubicBezTo>
                    <a:pt x="22253" y="32576"/>
                    <a:pt x="22277" y="32576"/>
                    <a:pt x="22289" y="32564"/>
                  </a:cubicBezTo>
                  <a:lnTo>
                    <a:pt x="22289" y="32564"/>
                  </a:lnTo>
                  <a:lnTo>
                    <a:pt x="22027" y="33147"/>
                  </a:lnTo>
                  <a:cubicBezTo>
                    <a:pt x="21967" y="33278"/>
                    <a:pt x="21872" y="33386"/>
                    <a:pt x="21753" y="33469"/>
                  </a:cubicBezTo>
                  <a:lnTo>
                    <a:pt x="21729" y="33659"/>
                  </a:lnTo>
                  <a:cubicBezTo>
                    <a:pt x="21717" y="33743"/>
                    <a:pt x="21693" y="33814"/>
                    <a:pt x="21669" y="33886"/>
                  </a:cubicBezTo>
                  <a:lnTo>
                    <a:pt x="21658" y="33886"/>
                  </a:lnTo>
                  <a:cubicBezTo>
                    <a:pt x="21562" y="33886"/>
                    <a:pt x="21491" y="33874"/>
                    <a:pt x="21419" y="33874"/>
                  </a:cubicBezTo>
                  <a:cubicBezTo>
                    <a:pt x="21336" y="33874"/>
                    <a:pt x="21277" y="33862"/>
                    <a:pt x="21217" y="33838"/>
                  </a:cubicBezTo>
                  <a:cubicBezTo>
                    <a:pt x="21157" y="33826"/>
                    <a:pt x="21122" y="33826"/>
                    <a:pt x="21074" y="33814"/>
                  </a:cubicBezTo>
                  <a:cubicBezTo>
                    <a:pt x="21049" y="33811"/>
                    <a:pt x="21027" y="33807"/>
                    <a:pt x="21010" y="33803"/>
                  </a:cubicBezTo>
                  <a:lnTo>
                    <a:pt x="21010" y="33803"/>
                  </a:lnTo>
                  <a:lnTo>
                    <a:pt x="21074" y="33826"/>
                  </a:lnTo>
                  <a:cubicBezTo>
                    <a:pt x="21122" y="33838"/>
                    <a:pt x="21157" y="33862"/>
                    <a:pt x="21217" y="33874"/>
                  </a:cubicBezTo>
                  <a:cubicBezTo>
                    <a:pt x="21277" y="33886"/>
                    <a:pt x="21336" y="33898"/>
                    <a:pt x="21419" y="33921"/>
                  </a:cubicBezTo>
                  <a:cubicBezTo>
                    <a:pt x="21491" y="33933"/>
                    <a:pt x="21550" y="33945"/>
                    <a:pt x="21634" y="33957"/>
                  </a:cubicBezTo>
                  <a:cubicBezTo>
                    <a:pt x="21503" y="34243"/>
                    <a:pt x="21384" y="34540"/>
                    <a:pt x="21253" y="34826"/>
                  </a:cubicBezTo>
                  <a:cubicBezTo>
                    <a:pt x="21217" y="34838"/>
                    <a:pt x="21205" y="34838"/>
                    <a:pt x="21181" y="34850"/>
                  </a:cubicBezTo>
                  <a:cubicBezTo>
                    <a:pt x="21062" y="34898"/>
                    <a:pt x="20919" y="34933"/>
                    <a:pt x="20800" y="34957"/>
                  </a:cubicBezTo>
                  <a:cubicBezTo>
                    <a:pt x="20681" y="34993"/>
                    <a:pt x="20550" y="35017"/>
                    <a:pt x="20431" y="35029"/>
                  </a:cubicBezTo>
                  <a:cubicBezTo>
                    <a:pt x="20292" y="35057"/>
                    <a:pt x="20156" y="35068"/>
                    <a:pt x="20030" y="35068"/>
                  </a:cubicBezTo>
                  <a:cubicBezTo>
                    <a:pt x="19940" y="35068"/>
                    <a:pt x="19855" y="35062"/>
                    <a:pt x="19776" y="35052"/>
                  </a:cubicBezTo>
                  <a:cubicBezTo>
                    <a:pt x="19693" y="35029"/>
                    <a:pt x="19598" y="35017"/>
                    <a:pt x="19526" y="34993"/>
                  </a:cubicBezTo>
                  <a:cubicBezTo>
                    <a:pt x="19455" y="34957"/>
                    <a:pt x="19395" y="34933"/>
                    <a:pt x="19336" y="34898"/>
                  </a:cubicBezTo>
                  <a:cubicBezTo>
                    <a:pt x="19288" y="34874"/>
                    <a:pt x="19241" y="34838"/>
                    <a:pt x="19229" y="34826"/>
                  </a:cubicBezTo>
                  <a:cubicBezTo>
                    <a:pt x="19220" y="34823"/>
                    <a:pt x="19212" y="34820"/>
                    <a:pt x="19206" y="34816"/>
                  </a:cubicBezTo>
                  <a:lnTo>
                    <a:pt x="19206" y="34816"/>
                  </a:lnTo>
                  <a:lnTo>
                    <a:pt x="19217" y="34826"/>
                  </a:lnTo>
                  <a:cubicBezTo>
                    <a:pt x="19229" y="34838"/>
                    <a:pt x="19276" y="34874"/>
                    <a:pt x="19312" y="34910"/>
                  </a:cubicBezTo>
                  <a:cubicBezTo>
                    <a:pt x="19360" y="34945"/>
                    <a:pt x="19419" y="34993"/>
                    <a:pt x="19491" y="35017"/>
                  </a:cubicBezTo>
                  <a:cubicBezTo>
                    <a:pt x="19574" y="35052"/>
                    <a:pt x="19657" y="35076"/>
                    <a:pt x="19753" y="35112"/>
                  </a:cubicBezTo>
                  <a:cubicBezTo>
                    <a:pt x="19890" y="35138"/>
                    <a:pt x="20052" y="35157"/>
                    <a:pt x="20225" y="35157"/>
                  </a:cubicBezTo>
                  <a:cubicBezTo>
                    <a:pt x="20292" y="35157"/>
                    <a:pt x="20361" y="35154"/>
                    <a:pt x="20431" y="35148"/>
                  </a:cubicBezTo>
                  <a:cubicBezTo>
                    <a:pt x="20550" y="35136"/>
                    <a:pt x="20681" y="35124"/>
                    <a:pt x="20824" y="35112"/>
                  </a:cubicBezTo>
                  <a:cubicBezTo>
                    <a:pt x="20884" y="35088"/>
                    <a:pt x="20943" y="35088"/>
                    <a:pt x="21003" y="35076"/>
                  </a:cubicBezTo>
                  <a:lnTo>
                    <a:pt x="21003" y="35076"/>
                  </a:lnTo>
                  <a:cubicBezTo>
                    <a:pt x="20443" y="35433"/>
                    <a:pt x="19872" y="35826"/>
                    <a:pt x="19288" y="36243"/>
                  </a:cubicBezTo>
                  <a:cubicBezTo>
                    <a:pt x="19288" y="36243"/>
                    <a:pt x="19550" y="36088"/>
                    <a:pt x="20050" y="35862"/>
                  </a:cubicBezTo>
                  <a:lnTo>
                    <a:pt x="20050" y="35862"/>
                  </a:lnTo>
                  <a:cubicBezTo>
                    <a:pt x="19907" y="35981"/>
                    <a:pt x="19776" y="36088"/>
                    <a:pt x="19693" y="36184"/>
                  </a:cubicBezTo>
                  <a:lnTo>
                    <a:pt x="19514" y="36362"/>
                  </a:lnTo>
                  <a:cubicBezTo>
                    <a:pt x="19467" y="36398"/>
                    <a:pt x="19455" y="36434"/>
                    <a:pt x="19455" y="36434"/>
                  </a:cubicBezTo>
                  <a:cubicBezTo>
                    <a:pt x="19455" y="36434"/>
                    <a:pt x="19479" y="36422"/>
                    <a:pt x="19526" y="36374"/>
                  </a:cubicBezTo>
                  <a:cubicBezTo>
                    <a:pt x="19574" y="36338"/>
                    <a:pt x="19645" y="36279"/>
                    <a:pt x="19729" y="36219"/>
                  </a:cubicBezTo>
                  <a:cubicBezTo>
                    <a:pt x="19895" y="36100"/>
                    <a:pt x="20134" y="35957"/>
                    <a:pt x="20372" y="35838"/>
                  </a:cubicBezTo>
                  <a:cubicBezTo>
                    <a:pt x="20562" y="35731"/>
                    <a:pt x="20776" y="35648"/>
                    <a:pt x="20943" y="35564"/>
                  </a:cubicBezTo>
                  <a:lnTo>
                    <a:pt x="20943" y="35564"/>
                  </a:lnTo>
                  <a:cubicBezTo>
                    <a:pt x="20943" y="35588"/>
                    <a:pt x="20919" y="35588"/>
                    <a:pt x="20919" y="35600"/>
                  </a:cubicBezTo>
                  <a:cubicBezTo>
                    <a:pt x="20884" y="35648"/>
                    <a:pt x="20836" y="35707"/>
                    <a:pt x="20788" y="35743"/>
                  </a:cubicBezTo>
                  <a:cubicBezTo>
                    <a:pt x="20717" y="35838"/>
                    <a:pt x="20657" y="35922"/>
                    <a:pt x="20598" y="36005"/>
                  </a:cubicBezTo>
                  <a:cubicBezTo>
                    <a:pt x="20538" y="36088"/>
                    <a:pt x="20479" y="36184"/>
                    <a:pt x="20419" y="36255"/>
                  </a:cubicBezTo>
                  <a:cubicBezTo>
                    <a:pt x="20360" y="36338"/>
                    <a:pt x="20312" y="36422"/>
                    <a:pt x="20265" y="36505"/>
                  </a:cubicBezTo>
                  <a:cubicBezTo>
                    <a:pt x="20253" y="36541"/>
                    <a:pt x="20241" y="36553"/>
                    <a:pt x="20229" y="36576"/>
                  </a:cubicBezTo>
                  <a:lnTo>
                    <a:pt x="20205" y="36600"/>
                  </a:lnTo>
                  <a:cubicBezTo>
                    <a:pt x="20134" y="36672"/>
                    <a:pt x="20062" y="36743"/>
                    <a:pt x="19991" y="36803"/>
                  </a:cubicBezTo>
                  <a:cubicBezTo>
                    <a:pt x="19907" y="36862"/>
                    <a:pt x="19824" y="36922"/>
                    <a:pt x="19753" y="36957"/>
                  </a:cubicBezTo>
                  <a:cubicBezTo>
                    <a:pt x="19598" y="37041"/>
                    <a:pt x="19455" y="37076"/>
                    <a:pt x="19360" y="37088"/>
                  </a:cubicBezTo>
                  <a:cubicBezTo>
                    <a:pt x="19312" y="37100"/>
                    <a:pt x="19276" y="37100"/>
                    <a:pt x="19241" y="37100"/>
                  </a:cubicBezTo>
                  <a:lnTo>
                    <a:pt x="19360" y="37100"/>
                  </a:lnTo>
                  <a:cubicBezTo>
                    <a:pt x="19467" y="37088"/>
                    <a:pt x="19610" y="37076"/>
                    <a:pt x="19776" y="36993"/>
                  </a:cubicBezTo>
                  <a:cubicBezTo>
                    <a:pt x="19872" y="36969"/>
                    <a:pt x="19943" y="36922"/>
                    <a:pt x="20026" y="36862"/>
                  </a:cubicBezTo>
                  <a:cubicBezTo>
                    <a:pt x="20062" y="36850"/>
                    <a:pt x="20074" y="36838"/>
                    <a:pt x="20110" y="36815"/>
                  </a:cubicBezTo>
                  <a:lnTo>
                    <a:pt x="20110" y="36815"/>
                  </a:lnTo>
                  <a:cubicBezTo>
                    <a:pt x="20110" y="36838"/>
                    <a:pt x="20086" y="36850"/>
                    <a:pt x="20086" y="36850"/>
                  </a:cubicBezTo>
                  <a:cubicBezTo>
                    <a:pt x="20074" y="36874"/>
                    <a:pt x="20062" y="36910"/>
                    <a:pt x="20050" y="36957"/>
                  </a:cubicBezTo>
                  <a:cubicBezTo>
                    <a:pt x="20014" y="37017"/>
                    <a:pt x="20003" y="37076"/>
                    <a:pt x="19991" y="37112"/>
                  </a:cubicBezTo>
                  <a:lnTo>
                    <a:pt x="19943" y="37255"/>
                  </a:lnTo>
                  <a:cubicBezTo>
                    <a:pt x="19943" y="37255"/>
                    <a:pt x="19967" y="37207"/>
                    <a:pt x="20003" y="37112"/>
                  </a:cubicBezTo>
                  <a:cubicBezTo>
                    <a:pt x="20014" y="37076"/>
                    <a:pt x="20050" y="37029"/>
                    <a:pt x="20074" y="36969"/>
                  </a:cubicBezTo>
                  <a:lnTo>
                    <a:pt x="20122" y="36874"/>
                  </a:lnTo>
                  <a:cubicBezTo>
                    <a:pt x="20134" y="36850"/>
                    <a:pt x="20169" y="36815"/>
                    <a:pt x="20181" y="36779"/>
                  </a:cubicBezTo>
                  <a:cubicBezTo>
                    <a:pt x="20181" y="36755"/>
                    <a:pt x="20193" y="36755"/>
                    <a:pt x="20193" y="36743"/>
                  </a:cubicBezTo>
                  <a:cubicBezTo>
                    <a:pt x="20229" y="36719"/>
                    <a:pt x="20253" y="36695"/>
                    <a:pt x="20288" y="36672"/>
                  </a:cubicBezTo>
                  <a:cubicBezTo>
                    <a:pt x="20407" y="36565"/>
                    <a:pt x="20503" y="36445"/>
                    <a:pt x="20610" y="36326"/>
                  </a:cubicBezTo>
                  <a:lnTo>
                    <a:pt x="20610" y="36326"/>
                  </a:lnTo>
                  <a:cubicBezTo>
                    <a:pt x="20538" y="36517"/>
                    <a:pt x="20467" y="36695"/>
                    <a:pt x="20384" y="36898"/>
                  </a:cubicBezTo>
                  <a:cubicBezTo>
                    <a:pt x="20324" y="37029"/>
                    <a:pt x="20253" y="37160"/>
                    <a:pt x="20145" y="37267"/>
                  </a:cubicBezTo>
                  <a:lnTo>
                    <a:pt x="20122" y="37505"/>
                  </a:lnTo>
                  <a:cubicBezTo>
                    <a:pt x="20110" y="37588"/>
                    <a:pt x="20074" y="37684"/>
                    <a:pt x="20050" y="37767"/>
                  </a:cubicBezTo>
                  <a:cubicBezTo>
                    <a:pt x="19574" y="39005"/>
                    <a:pt x="19133" y="40208"/>
                    <a:pt x="18741" y="41375"/>
                  </a:cubicBezTo>
                  <a:cubicBezTo>
                    <a:pt x="18681" y="41553"/>
                    <a:pt x="18598" y="41732"/>
                    <a:pt x="18502" y="41875"/>
                  </a:cubicBezTo>
                  <a:lnTo>
                    <a:pt x="18479" y="41934"/>
                  </a:lnTo>
                  <a:cubicBezTo>
                    <a:pt x="18455" y="42101"/>
                    <a:pt x="18419" y="42279"/>
                    <a:pt x="18360" y="42446"/>
                  </a:cubicBezTo>
                  <a:cubicBezTo>
                    <a:pt x="17859" y="44006"/>
                    <a:pt x="17419" y="45447"/>
                    <a:pt x="17062" y="46721"/>
                  </a:cubicBezTo>
                  <a:cubicBezTo>
                    <a:pt x="17038" y="46840"/>
                    <a:pt x="16990" y="46959"/>
                    <a:pt x="16931" y="47078"/>
                  </a:cubicBezTo>
                  <a:lnTo>
                    <a:pt x="16883" y="47161"/>
                  </a:lnTo>
                  <a:cubicBezTo>
                    <a:pt x="16883" y="47328"/>
                    <a:pt x="16859" y="47471"/>
                    <a:pt x="16812" y="47637"/>
                  </a:cubicBezTo>
                  <a:cubicBezTo>
                    <a:pt x="16133" y="50150"/>
                    <a:pt x="15800" y="51745"/>
                    <a:pt x="15800" y="51745"/>
                  </a:cubicBezTo>
                  <a:lnTo>
                    <a:pt x="18729" y="51983"/>
                  </a:lnTo>
                  <a:lnTo>
                    <a:pt x="18752" y="52019"/>
                  </a:lnTo>
                  <a:lnTo>
                    <a:pt x="18848" y="51959"/>
                  </a:lnTo>
                  <a:lnTo>
                    <a:pt x="18812" y="51852"/>
                  </a:lnTo>
                  <a:cubicBezTo>
                    <a:pt x="19002" y="49673"/>
                    <a:pt x="19324" y="47554"/>
                    <a:pt x="19741" y="45482"/>
                  </a:cubicBezTo>
                  <a:cubicBezTo>
                    <a:pt x="19776" y="45304"/>
                    <a:pt x="19848" y="45137"/>
                    <a:pt x="19955" y="44994"/>
                  </a:cubicBezTo>
                  <a:lnTo>
                    <a:pt x="19943" y="44899"/>
                  </a:lnTo>
                  <a:cubicBezTo>
                    <a:pt x="19919" y="44756"/>
                    <a:pt x="19943" y="44601"/>
                    <a:pt x="19967" y="44458"/>
                  </a:cubicBezTo>
                  <a:cubicBezTo>
                    <a:pt x="20300" y="42982"/>
                    <a:pt x="20681" y="41553"/>
                    <a:pt x="21098" y="40172"/>
                  </a:cubicBezTo>
                  <a:cubicBezTo>
                    <a:pt x="21134" y="40077"/>
                    <a:pt x="21157" y="39994"/>
                    <a:pt x="21205" y="39898"/>
                  </a:cubicBezTo>
                  <a:lnTo>
                    <a:pt x="21217" y="39791"/>
                  </a:lnTo>
                  <a:cubicBezTo>
                    <a:pt x="21229" y="39732"/>
                    <a:pt x="21253" y="39660"/>
                    <a:pt x="21265" y="39601"/>
                  </a:cubicBezTo>
                  <a:cubicBezTo>
                    <a:pt x="21515" y="38803"/>
                    <a:pt x="21765" y="38029"/>
                    <a:pt x="22039" y="37255"/>
                  </a:cubicBezTo>
                  <a:cubicBezTo>
                    <a:pt x="22062" y="37196"/>
                    <a:pt x="22086" y="37148"/>
                    <a:pt x="22110" y="37076"/>
                  </a:cubicBezTo>
                  <a:cubicBezTo>
                    <a:pt x="22217" y="36850"/>
                    <a:pt x="22348" y="36565"/>
                    <a:pt x="22503" y="36279"/>
                  </a:cubicBezTo>
                  <a:lnTo>
                    <a:pt x="22527" y="36255"/>
                  </a:lnTo>
                  <a:lnTo>
                    <a:pt x="22527" y="36219"/>
                  </a:lnTo>
                  <a:cubicBezTo>
                    <a:pt x="22574" y="36124"/>
                    <a:pt x="22634" y="36029"/>
                    <a:pt x="22693" y="35922"/>
                  </a:cubicBezTo>
                  <a:cubicBezTo>
                    <a:pt x="22693" y="35922"/>
                    <a:pt x="22693" y="35910"/>
                    <a:pt x="22705" y="35910"/>
                  </a:cubicBezTo>
                  <a:cubicBezTo>
                    <a:pt x="22681" y="36005"/>
                    <a:pt x="22646" y="36088"/>
                    <a:pt x="22634" y="36160"/>
                  </a:cubicBezTo>
                  <a:cubicBezTo>
                    <a:pt x="22610" y="36279"/>
                    <a:pt x="22562" y="36398"/>
                    <a:pt x="22527" y="36517"/>
                  </a:cubicBezTo>
                  <a:cubicBezTo>
                    <a:pt x="22503" y="36636"/>
                    <a:pt x="22467" y="36743"/>
                    <a:pt x="22455" y="36850"/>
                  </a:cubicBezTo>
                  <a:cubicBezTo>
                    <a:pt x="22431" y="36957"/>
                    <a:pt x="22408" y="37041"/>
                    <a:pt x="22396" y="37112"/>
                  </a:cubicBezTo>
                  <a:cubicBezTo>
                    <a:pt x="22384" y="37196"/>
                    <a:pt x="22372" y="37267"/>
                    <a:pt x="22372" y="37327"/>
                  </a:cubicBezTo>
                  <a:cubicBezTo>
                    <a:pt x="22348" y="37446"/>
                    <a:pt x="22336" y="37505"/>
                    <a:pt x="22336" y="37505"/>
                  </a:cubicBezTo>
                  <a:lnTo>
                    <a:pt x="22384" y="37327"/>
                  </a:lnTo>
                  <a:cubicBezTo>
                    <a:pt x="22396" y="37267"/>
                    <a:pt x="22408" y="37196"/>
                    <a:pt x="22431" y="37112"/>
                  </a:cubicBezTo>
                  <a:cubicBezTo>
                    <a:pt x="22443" y="37041"/>
                    <a:pt x="22467" y="36957"/>
                    <a:pt x="22503" y="36850"/>
                  </a:cubicBezTo>
                  <a:cubicBezTo>
                    <a:pt x="22527" y="36743"/>
                    <a:pt x="22562" y="36636"/>
                    <a:pt x="22610" y="36541"/>
                  </a:cubicBezTo>
                  <a:cubicBezTo>
                    <a:pt x="22634" y="36434"/>
                    <a:pt x="22681" y="36314"/>
                    <a:pt x="22729" y="36195"/>
                  </a:cubicBezTo>
                  <a:cubicBezTo>
                    <a:pt x="22765" y="36076"/>
                    <a:pt x="22812" y="35957"/>
                    <a:pt x="22872" y="35838"/>
                  </a:cubicBezTo>
                  <a:cubicBezTo>
                    <a:pt x="22920" y="35719"/>
                    <a:pt x="22979" y="35600"/>
                    <a:pt x="23039" y="35469"/>
                  </a:cubicBezTo>
                  <a:cubicBezTo>
                    <a:pt x="23098" y="35350"/>
                    <a:pt x="23158" y="35231"/>
                    <a:pt x="23229" y="35112"/>
                  </a:cubicBezTo>
                  <a:cubicBezTo>
                    <a:pt x="23289" y="34993"/>
                    <a:pt x="23360" y="34886"/>
                    <a:pt x="23420" y="34767"/>
                  </a:cubicBezTo>
                  <a:cubicBezTo>
                    <a:pt x="23503" y="34660"/>
                    <a:pt x="23563" y="34552"/>
                    <a:pt x="23622" y="34457"/>
                  </a:cubicBezTo>
                  <a:cubicBezTo>
                    <a:pt x="23646" y="34421"/>
                    <a:pt x="23658" y="34374"/>
                    <a:pt x="23694" y="34350"/>
                  </a:cubicBezTo>
                  <a:lnTo>
                    <a:pt x="23694" y="34350"/>
                  </a:lnTo>
                  <a:cubicBezTo>
                    <a:pt x="23658" y="34409"/>
                    <a:pt x="23646" y="34469"/>
                    <a:pt x="23622" y="34529"/>
                  </a:cubicBezTo>
                  <a:cubicBezTo>
                    <a:pt x="23539" y="34695"/>
                    <a:pt x="23479" y="34886"/>
                    <a:pt x="23420" y="35064"/>
                  </a:cubicBezTo>
                  <a:lnTo>
                    <a:pt x="23336" y="35326"/>
                  </a:lnTo>
                  <a:lnTo>
                    <a:pt x="23241" y="35600"/>
                  </a:lnTo>
                  <a:cubicBezTo>
                    <a:pt x="23217" y="35683"/>
                    <a:pt x="23205" y="35767"/>
                    <a:pt x="23170" y="35850"/>
                  </a:cubicBezTo>
                  <a:cubicBezTo>
                    <a:pt x="23146" y="35922"/>
                    <a:pt x="23122" y="36005"/>
                    <a:pt x="23110" y="36076"/>
                  </a:cubicBezTo>
                  <a:cubicBezTo>
                    <a:pt x="23062" y="36207"/>
                    <a:pt x="23039" y="36326"/>
                    <a:pt x="23027" y="36422"/>
                  </a:cubicBezTo>
                  <a:cubicBezTo>
                    <a:pt x="23003" y="36505"/>
                    <a:pt x="22991" y="36553"/>
                    <a:pt x="22991" y="36553"/>
                  </a:cubicBezTo>
                  <a:cubicBezTo>
                    <a:pt x="22991" y="36553"/>
                    <a:pt x="23003" y="36505"/>
                    <a:pt x="23039" y="36434"/>
                  </a:cubicBezTo>
                  <a:cubicBezTo>
                    <a:pt x="23062" y="36362"/>
                    <a:pt x="23110" y="36243"/>
                    <a:pt x="23170" y="36100"/>
                  </a:cubicBezTo>
                  <a:cubicBezTo>
                    <a:pt x="23205" y="36041"/>
                    <a:pt x="23229" y="35969"/>
                    <a:pt x="23265" y="35886"/>
                  </a:cubicBezTo>
                  <a:cubicBezTo>
                    <a:pt x="23277" y="35838"/>
                    <a:pt x="23301" y="35779"/>
                    <a:pt x="23336" y="35719"/>
                  </a:cubicBezTo>
                  <a:lnTo>
                    <a:pt x="23336" y="35719"/>
                  </a:lnTo>
                  <a:cubicBezTo>
                    <a:pt x="23277" y="35898"/>
                    <a:pt x="23229" y="36064"/>
                    <a:pt x="23217" y="36207"/>
                  </a:cubicBezTo>
                  <a:cubicBezTo>
                    <a:pt x="23205" y="36303"/>
                    <a:pt x="23182" y="36386"/>
                    <a:pt x="23170" y="36457"/>
                  </a:cubicBezTo>
                  <a:cubicBezTo>
                    <a:pt x="23158" y="36541"/>
                    <a:pt x="23158" y="36600"/>
                    <a:pt x="23158" y="36660"/>
                  </a:cubicBezTo>
                  <a:cubicBezTo>
                    <a:pt x="23170" y="36600"/>
                    <a:pt x="23170" y="36541"/>
                    <a:pt x="23182" y="36457"/>
                  </a:cubicBezTo>
                  <a:cubicBezTo>
                    <a:pt x="23205" y="36386"/>
                    <a:pt x="23217" y="36314"/>
                    <a:pt x="23241" y="36219"/>
                  </a:cubicBezTo>
                  <a:cubicBezTo>
                    <a:pt x="23289" y="36041"/>
                    <a:pt x="23360" y="35850"/>
                    <a:pt x="23455" y="35648"/>
                  </a:cubicBezTo>
                  <a:cubicBezTo>
                    <a:pt x="23539" y="35433"/>
                    <a:pt x="23658" y="35231"/>
                    <a:pt x="23777" y="35017"/>
                  </a:cubicBezTo>
                  <a:cubicBezTo>
                    <a:pt x="23860" y="34886"/>
                    <a:pt x="23944" y="34767"/>
                    <a:pt x="24015" y="34648"/>
                  </a:cubicBezTo>
                  <a:lnTo>
                    <a:pt x="24015" y="34648"/>
                  </a:lnTo>
                  <a:cubicBezTo>
                    <a:pt x="24015" y="34660"/>
                    <a:pt x="24003" y="34671"/>
                    <a:pt x="24003" y="34671"/>
                  </a:cubicBezTo>
                  <a:cubicBezTo>
                    <a:pt x="23979" y="34779"/>
                    <a:pt x="23932" y="34874"/>
                    <a:pt x="23896" y="34969"/>
                  </a:cubicBezTo>
                  <a:cubicBezTo>
                    <a:pt x="23872" y="35076"/>
                    <a:pt x="23836" y="35171"/>
                    <a:pt x="23813" y="35255"/>
                  </a:cubicBezTo>
                  <a:cubicBezTo>
                    <a:pt x="23777" y="35350"/>
                    <a:pt x="23753" y="35433"/>
                    <a:pt x="23729" y="35529"/>
                  </a:cubicBezTo>
                  <a:cubicBezTo>
                    <a:pt x="23705" y="35612"/>
                    <a:pt x="23694" y="35683"/>
                    <a:pt x="23682" y="35767"/>
                  </a:cubicBezTo>
                  <a:cubicBezTo>
                    <a:pt x="23658" y="35838"/>
                    <a:pt x="23634" y="35910"/>
                    <a:pt x="23622" y="35969"/>
                  </a:cubicBezTo>
                  <a:cubicBezTo>
                    <a:pt x="23598" y="36029"/>
                    <a:pt x="23586" y="36088"/>
                    <a:pt x="23586" y="36136"/>
                  </a:cubicBezTo>
                  <a:cubicBezTo>
                    <a:pt x="23574" y="36219"/>
                    <a:pt x="23563" y="36267"/>
                    <a:pt x="23563" y="36267"/>
                  </a:cubicBezTo>
                  <a:lnTo>
                    <a:pt x="23598" y="36136"/>
                  </a:lnTo>
                  <a:cubicBezTo>
                    <a:pt x="23622" y="36088"/>
                    <a:pt x="23634" y="36041"/>
                    <a:pt x="23658" y="35981"/>
                  </a:cubicBezTo>
                  <a:cubicBezTo>
                    <a:pt x="23682" y="35922"/>
                    <a:pt x="23705" y="35850"/>
                    <a:pt x="23741" y="35791"/>
                  </a:cubicBezTo>
                  <a:cubicBezTo>
                    <a:pt x="23765" y="35719"/>
                    <a:pt x="23801" y="35648"/>
                    <a:pt x="23824" y="35552"/>
                  </a:cubicBezTo>
                  <a:cubicBezTo>
                    <a:pt x="23860" y="35469"/>
                    <a:pt x="23896" y="35386"/>
                    <a:pt x="23932" y="35302"/>
                  </a:cubicBezTo>
                  <a:cubicBezTo>
                    <a:pt x="23979" y="35207"/>
                    <a:pt x="24003" y="35124"/>
                    <a:pt x="24051" y="35029"/>
                  </a:cubicBezTo>
                  <a:cubicBezTo>
                    <a:pt x="24098" y="34945"/>
                    <a:pt x="24134" y="34850"/>
                    <a:pt x="24182" y="34755"/>
                  </a:cubicBezTo>
                  <a:cubicBezTo>
                    <a:pt x="24229" y="34660"/>
                    <a:pt x="24277" y="34576"/>
                    <a:pt x="24336" y="34481"/>
                  </a:cubicBezTo>
                  <a:cubicBezTo>
                    <a:pt x="24372" y="34398"/>
                    <a:pt x="24420" y="34302"/>
                    <a:pt x="24479" y="34219"/>
                  </a:cubicBezTo>
                  <a:cubicBezTo>
                    <a:pt x="24551" y="34100"/>
                    <a:pt x="24610" y="33993"/>
                    <a:pt x="24670" y="33886"/>
                  </a:cubicBezTo>
                  <a:cubicBezTo>
                    <a:pt x="24706" y="33874"/>
                    <a:pt x="24729" y="33874"/>
                    <a:pt x="24765" y="33862"/>
                  </a:cubicBezTo>
                  <a:lnTo>
                    <a:pt x="24765" y="33862"/>
                  </a:lnTo>
                  <a:cubicBezTo>
                    <a:pt x="24729" y="33933"/>
                    <a:pt x="24706" y="34005"/>
                    <a:pt x="24670" y="34100"/>
                  </a:cubicBezTo>
                  <a:cubicBezTo>
                    <a:pt x="24598" y="34290"/>
                    <a:pt x="24539" y="34517"/>
                    <a:pt x="24479" y="34731"/>
                  </a:cubicBezTo>
                  <a:cubicBezTo>
                    <a:pt x="24467" y="34779"/>
                    <a:pt x="24467" y="34826"/>
                    <a:pt x="24456" y="34874"/>
                  </a:cubicBezTo>
                  <a:cubicBezTo>
                    <a:pt x="24456" y="34886"/>
                    <a:pt x="24432" y="34898"/>
                    <a:pt x="24432" y="34910"/>
                  </a:cubicBezTo>
                  <a:cubicBezTo>
                    <a:pt x="24336" y="35207"/>
                    <a:pt x="24217" y="35529"/>
                    <a:pt x="24122" y="35779"/>
                  </a:cubicBezTo>
                  <a:cubicBezTo>
                    <a:pt x="24003" y="36100"/>
                    <a:pt x="23920" y="36362"/>
                    <a:pt x="23884" y="36493"/>
                  </a:cubicBezTo>
                  <a:cubicBezTo>
                    <a:pt x="23813" y="36541"/>
                    <a:pt x="23729" y="36576"/>
                    <a:pt x="23682" y="36624"/>
                  </a:cubicBezTo>
                  <a:cubicBezTo>
                    <a:pt x="23622" y="36672"/>
                    <a:pt x="23574" y="36719"/>
                    <a:pt x="23539" y="36743"/>
                  </a:cubicBezTo>
                  <a:lnTo>
                    <a:pt x="23503" y="36791"/>
                  </a:lnTo>
                  <a:cubicBezTo>
                    <a:pt x="23503" y="36791"/>
                    <a:pt x="23515" y="36779"/>
                    <a:pt x="23563" y="36743"/>
                  </a:cubicBezTo>
                  <a:cubicBezTo>
                    <a:pt x="23586" y="36719"/>
                    <a:pt x="23646" y="36684"/>
                    <a:pt x="23705" y="36660"/>
                  </a:cubicBezTo>
                  <a:cubicBezTo>
                    <a:pt x="23753" y="36624"/>
                    <a:pt x="23813" y="36600"/>
                    <a:pt x="23872" y="36576"/>
                  </a:cubicBezTo>
                  <a:cubicBezTo>
                    <a:pt x="23979" y="36541"/>
                    <a:pt x="24098" y="36493"/>
                    <a:pt x="24217" y="36445"/>
                  </a:cubicBezTo>
                  <a:cubicBezTo>
                    <a:pt x="24229" y="36445"/>
                    <a:pt x="24241" y="36434"/>
                    <a:pt x="24277" y="36434"/>
                  </a:cubicBezTo>
                  <a:lnTo>
                    <a:pt x="24277" y="36505"/>
                  </a:lnTo>
                  <a:cubicBezTo>
                    <a:pt x="24277" y="36505"/>
                    <a:pt x="24277" y="36481"/>
                    <a:pt x="24289" y="36434"/>
                  </a:cubicBezTo>
                  <a:cubicBezTo>
                    <a:pt x="24372" y="36398"/>
                    <a:pt x="24467" y="36374"/>
                    <a:pt x="24539" y="36338"/>
                  </a:cubicBezTo>
                  <a:lnTo>
                    <a:pt x="24539" y="36374"/>
                  </a:lnTo>
                  <a:cubicBezTo>
                    <a:pt x="24527" y="36481"/>
                    <a:pt x="24515" y="36553"/>
                    <a:pt x="24515" y="36553"/>
                  </a:cubicBezTo>
                  <a:cubicBezTo>
                    <a:pt x="24515" y="36553"/>
                    <a:pt x="24527" y="36493"/>
                    <a:pt x="24551" y="36386"/>
                  </a:cubicBezTo>
                  <a:cubicBezTo>
                    <a:pt x="24551" y="36374"/>
                    <a:pt x="24551" y="36362"/>
                    <a:pt x="24575" y="36362"/>
                  </a:cubicBezTo>
                  <a:cubicBezTo>
                    <a:pt x="24694" y="36314"/>
                    <a:pt x="24813" y="36279"/>
                    <a:pt x="24884" y="36255"/>
                  </a:cubicBezTo>
                  <a:lnTo>
                    <a:pt x="24884" y="36255"/>
                  </a:lnTo>
                  <a:cubicBezTo>
                    <a:pt x="24872" y="36279"/>
                    <a:pt x="24848" y="36303"/>
                    <a:pt x="24825" y="36326"/>
                  </a:cubicBezTo>
                  <a:cubicBezTo>
                    <a:pt x="24813" y="36362"/>
                    <a:pt x="24777" y="36374"/>
                    <a:pt x="24753" y="36398"/>
                  </a:cubicBezTo>
                  <a:lnTo>
                    <a:pt x="24598" y="36553"/>
                  </a:lnTo>
                  <a:cubicBezTo>
                    <a:pt x="24551" y="36600"/>
                    <a:pt x="24491" y="36636"/>
                    <a:pt x="24456" y="36672"/>
                  </a:cubicBezTo>
                  <a:cubicBezTo>
                    <a:pt x="24447" y="36676"/>
                    <a:pt x="24439" y="36681"/>
                    <a:pt x="24430" y="36685"/>
                  </a:cubicBezTo>
                  <a:lnTo>
                    <a:pt x="24430" y="36685"/>
                  </a:lnTo>
                  <a:lnTo>
                    <a:pt x="24432" y="36684"/>
                  </a:lnTo>
                  <a:lnTo>
                    <a:pt x="24432" y="36684"/>
                  </a:lnTo>
                  <a:cubicBezTo>
                    <a:pt x="24431" y="36684"/>
                    <a:pt x="24430" y="36685"/>
                    <a:pt x="24430" y="36686"/>
                  </a:cubicBezTo>
                  <a:lnTo>
                    <a:pt x="24430" y="36686"/>
                  </a:lnTo>
                  <a:cubicBezTo>
                    <a:pt x="24430" y="36685"/>
                    <a:pt x="24430" y="36685"/>
                    <a:pt x="24430" y="36685"/>
                  </a:cubicBezTo>
                  <a:lnTo>
                    <a:pt x="24430" y="36685"/>
                  </a:lnTo>
                  <a:lnTo>
                    <a:pt x="24336" y="36791"/>
                  </a:lnTo>
                  <a:cubicBezTo>
                    <a:pt x="24229" y="36898"/>
                    <a:pt x="24170" y="36969"/>
                    <a:pt x="24170" y="36969"/>
                  </a:cubicBezTo>
                  <a:cubicBezTo>
                    <a:pt x="24170" y="36969"/>
                    <a:pt x="24241" y="36910"/>
                    <a:pt x="24360" y="36803"/>
                  </a:cubicBezTo>
                  <a:cubicBezTo>
                    <a:pt x="24420" y="36755"/>
                    <a:pt x="24479" y="36695"/>
                    <a:pt x="24551" y="36636"/>
                  </a:cubicBezTo>
                  <a:cubicBezTo>
                    <a:pt x="24634" y="36576"/>
                    <a:pt x="24717" y="36517"/>
                    <a:pt x="24789" y="36469"/>
                  </a:cubicBezTo>
                  <a:cubicBezTo>
                    <a:pt x="24837" y="36445"/>
                    <a:pt x="24884" y="36434"/>
                    <a:pt x="24932" y="36398"/>
                  </a:cubicBezTo>
                  <a:cubicBezTo>
                    <a:pt x="24967" y="36374"/>
                    <a:pt x="25015" y="36350"/>
                    <a:pt x="25063" y="36326"/>
                  </a:cubicBezTo>
                  <a:cubicBezTo>
                    <a:pt x="25134" y="36279"/>
                    <a:pt x="25206" y="36231"/>
                    <a:pt x="25253" y="36195"/>
                  </a:cubicBezTo>
                  <a:lnTo>
                    <a:pt x="25253" y="36219"/>
                  </a:lnTo>
                  <a:cubicBezTo>
                    <a:pt x="25253" y="36231"/>
                    <a:pt x="25241" y="36255"/>
                    <a:pt x="25241" y="36267"/>
                  </a:cubicBezTo>
                  <a:cubicBezTo>
                    <a:pt x="25170" y="36338"/>
                    <a:pt x="25087" y="36398"/>
                    <a:pt x="25027" y="36445"/>
                  </a:cubicBezTo>
                  <a:cubicBezTo>
                    <a:pt x="24956" y="36505"/>
                    <a:pt x="24908" y="36529"/>
                    <a:pt x="24908" y="36529"/>
                  </a:cubicBezTo>
                  <a:cubicBezTo>
                    <a:pt x="24908" y="36529"/>
                    <a:pt x="24967" y="36505"/>
                    <a:pt x="25051" y="36457"/>
                  </a:cubicBezTo>
                  <a:cubicBezTo>
                    <a:pt x="25087" y="36445"/>
                    <a:pt x="25134" y="36410"/>
                    <a:pt x="25182" y="36386"/>
                  </a:cubicBezTo>
                  <a:lnTo>
                    <a:pt x="25182" y="36386"/>
                  </a:lnTo>
                  <a:lnTo>
                    <a:pt x="25134" y="36434"/>
                  </a:lnTo>
                  <a:lnTo>
                    <a:pt x="25075" y="36493"/>
                  </a:lnTo>
                  <a:cubicBezTo>
                    <a:pt x="25003" y="36576"/>
                    <a:pt x="24908" y="36648"/>
                    <a:pt x="24837" y="36743"/>
                  </a:cubicBezTo>
                  <a:cubicBezTo>
                    <a:pt x="24765" y="36826"/>
                    <a:pt x="24694" y="36910"/>
                    <a:pt x="24598" y="36993"/>
                  </a:cubicBezTo>
                  <a:lnTo>
                    <a:pt x="24527" y="37065"/>
                  </a:lnTo>
                  <a:lnTo>
                    <a:pt x="24384" y="37065"/>
                  </a:lnTo>
                  <a:cubicBezTo>
                    <a:pt x="24384" y="37065"/>
                    <a:pt x="24420" y="37065"/>
                    <a:pt x="24479" y="37088"/>
                  </a:cubicBezTo>
                  <a:lnTo>
                    <a:pt x="24503" y="37088"/>
                  </a:lnTo>
                  <a:lnTo>
                    <a:pt x="24479" y="37112"/>
                  </a:lnTo>
                  <a:cubicBezTo>
                    <a:pt x="24446" y="37137"/>
                    <a:pt x="24412" y="37157"/>
                    <a:pt x="24383" y="37182"/>
                  </a:cubicBezTo>
                  <a:lnTo>
                    <a:pt x="24383" y="37182"/>
                  </a:lnTo>
                  <a:cubicBezTo>
                    <a:pt x="24416" y="37164"/>
                    <a:pt x="24450" y="37146"/>
                    <a:pt x="24479" y="37124"/>
                  </a:cubicBezTo>
                  <a:lnTo>
                    <a:pt x="24527" y="37088"/>
                  </a:lnTo>
                  <a:cubicBezTo>
                    <a:pt x="24536" y="37088"/>
                    <a:pt x="24545" y="37089"/>
                    <a:pt x="24554" y="37090"/>
                  </a:cubicBezTo>
                  <a:lnTo>
                    <a:pt x="24554" y="37090"/>
                  </a:lnTo>
                  <a:cubicBezTo>
                    <a:pt x="24570" y="37080"/>
                    <a:pt x="24590" y="37069"/>
                    <a:pt x="24598" y="37053"/>
                  </a:cubicBezTo>
                  <a:cubicBezTo>
                    <a:pt x="24694" y="36981"/>
                    <a:pt x="24777" y="36910"/>
                    <a:pt x="24848" y="36815"/>
                  </a:cubicBezTo>
                  <a:cubicBezTo>
                    <a:pt x="24944" y="36743"/>
                    <a:pt x="25015" y="36648"/>
                    <a:pt x="25098" y="36576"/>
                  </a:cubicBezTo>
                  <a:lnTo>
                    <a:pt x="25134" y="36553"/>
                  </a:lnTo>
                  <a:lnTo>
                    <a:pt x="25134" y="36553"/>
                  </a:lnTo>
                  <a:cubicBezTo>
                    <a:pt x="25087" y="36695"/>
                    <a:pt x="25063" y="36791"/>
                    <a:pt x="25063" y="36791"/>
                  </a:cubicBezTo>
                  <a:cubicBezTo>
                    <a:pt x="25063" y="36791"/>
                    <a:pt x="25098" y="36684"/>
                    <a:pt x="25158" y="36517"/>
                  </a:cubicBezTo>
                  <a:cubicBezTo>
                    <a:pt x="25182" y="36505"/>
                    <a:pt x="25206" y="36493"/>
                    <a:pt x="25218" y="36481"/>
                  </a:cubicBezTo>
                  <a:cubicBezTo>
                    <a:pt x="25265" y="36445"/>
                    <a:pt x="25313" y="36398"/>
                    <a:pt x="25360" y="36374"/>
                  </a:cubicBezTo>
                  <a:cubicBezTo>
                    <a:pt x="25432" y="36314"/>
                    <a:pt x="25503" y="36267"/>
                    <a:pt x="25575" y="36219"/>
                  </a:cubicBezTo>
                  <a:lnTo>
                    <a:pt x="25575" y="36219"/>
                  </a:lnTo>
                  <a:cubicBezTo>
                    <a:pt x="25551" y="36279"/>
                    <a:pt x="25515" y="36338"/>
                    <a:pt x="25503" y="36398"/>
                  </a:cubicBezTo>
                  <a:cubicBezTo>
                    <a:pt x="25420" y="36481"/>
                    <a:pt x="25360" y="36553"/>
                    <a:pt x="25313" y="36612"/>
                  </a:cubicBezTo>
                  <a:cubicBezTo>
                    <a:pt x="25265" y="36672"/>
                    <a:pt x="25241" y="36695"/>
                    <a:pt x="25241" y="36695"/>
                  </a:cubicBezTo>
                  <a:cubicBezTo>
                    <a:pt x="25241" y="36695"/>
                    <a:pt x="25265" y="36672"/>
                    <a:pt x="25325" y="36624"/>
                  </a:cubicBezTo>
                  <a:cubicBezTo>
                    <a:pt x="25372" y="36576"/>
                    <a:pt x="25420" y="36529"/>
                    <a:pt x="25491" y="36481"/>
                  </a:cubicBezTo>
                  <a:lnTo>
                    <a:pt x="25491" y="36481"/>
                  </a:lnTo>
                  <a:cubicBezTo>
                    <a:pt x="25479" y="36493"/>
                    <a:pt x="25479" y="36505"/>
                    <a:pt x="25456" y="36517"/>
                  </a:cubicBezTo>
                  <a:lnTo>
                    <a:pt x="25444" y="36541"/>
                  </a:lnTo>
                  <a:cubicBezTo>
                    <a:pt x="25444" y="36541"/>
                    <a:pt x="25456" y="36541"/>
                    <a:pt x="25479" y="36517"/>
                  </a:cubicBezTo>
                  <a:lnTo>
                    <a:pt x="25551" y="36445"/>
                  </a:lnTo>
                  <a:cubicBezTo>
                    <a:pt x="25551" y="36434"/>
                    <a:pt x="25563" y="36434"/>
                    <a:pt x="25563" y="36422"/>
                  </a:cubicBezTo>
                  <a:cubicBezTo>
                    <a:pt x="25670" y="36326"/>
                    <a:pt x="25777" y="36243"/>
                    <a:pt x="25908" y="36148"/>
                  </a:cubicBezTo>
                  <a:cubicBezTo>
                    <a:pt x="25956" y="36124"/>
                    <a:pt x="26015" y="36076"/>
                    <a:pt x="26051" y="36041"/>
                  </a:cubicBezTo>
                  <a:cubicBezTo>
                    <a:pt x="26075" y="36041"/>
                    <a:pt x="26087" y="36029"/>
                    <a:pt x="26099" y="36029"/>
                  </a:cubicBezTo>
                  <a:cubicBezTo>
                    <a:pt x="26134" y="36017"/>
                    <a:pt x="26158" y="36017"/>
                    <a:pt x="26170" y="36005"/>
                  </a:cubicBezTo>
                  <a:lnTo>
                    <a:pt x="26170" y="36005"/>
                  </a:lnTo>
                  <a:cubicBezTo>
                    <a:pt x="26146" y="36053"/>
                    <a:pt x="26110" y="36100"/>
                    <a:pt x="26099" y="36148"/>
                  </a:cubicBezTo>
                  <a:cubicBezTo>
                    <a:pt x="26075" y="36195"/>
                    <a:pt x="26039" y="36243"/>
                    <a:pt x="26027" y="36267"/>
                  </a:cubicBezTo>
                  <a:cubicBezTo>
                    <a:pt x="26039" y="36243"/>
                    <a:pt x="26087" y="36207"/>
                    <a:pt x="26110" y="36160"/>
                  </a:cubicBezTo>
                  <a:cubicBezTo>
                    <a:pt x="26158" y="36100"/>
                    <a:pt x="26206" y="36041"/>
                    <a:pt x="26265" y="35969"/>
                  </a:cubicBezTo>
                  <a:cubicBezTo>
                    <a:pt x="26325" y="35957"/>
                    <a:pt x="26372" y="35922"/>
                    <a:pt x="26432" y="35898"/>
                  </a:cubicBezTo>
                  <a:lnTo>
                    <a:pt x="26432" y="35957"/>
                  </a:lnTo>
                  <a:cubicBezTo>
                    <a:pt x="26361" y="36041"/>
                    <a:pt x="26253" y="36160"/>
                    <a:pt x="26158" y="36279"/>
                  </a:cubicBezTo>
                  <a:lnTo>
                    <a:pt x="26099" y="36338"/>
                  </a:lnTo>
                  <a:cubicBezTo>
                    <a:pt x="26063" y="36386"/>
                    <a:pt x="26015" y="36422"/>
                    <a:pt x="25968" y="36445"/>
                  </a:cubicBezTo>
                  <a:lnTo>
                    <a:pt x="25837" y="36541"/>
                  </a:lnTo>
                  <a:cubicBezTo>
                    <a:pt x="25741" y="36600"/>
                    <a:pt x="25658" y="36624"/>
                    <a:pt x="25563" y="36660"/>
                  </a:cubicBezTo>
                  <a:cubicBezTo>
                    <a:pt x="25551" y="36660"/>
                    <a:pt x="25527" y="36672"/>
                    <a:pt x="25503" y="36672"/>
                  </a:cubicBezTo>
                  <a:cubicBezTo>
                    <a:pt x="25491" y="36672"/>
                    <a:pt x="25468" y="36672"/>
                    <a:pt x="25444" y="36684"/>
                  </a:cubicBezTo>
                  <a:lnTo>
                    <a:pt x="25301" y="36684"/>
                  </a:lnTo>
                  <a:cubicBezTo>
                    <a:pt x="25313" y="36684"/>
                    <a:pt x="25325" y="36695"/>
                    <a:pt x="25360" y="36695"/>
                  </a:cubicBezTo>
                  <a:cubicBezTo>
                    <a:pt x="25384" y="36695"/>
                    <a:pt x="25420" y="36695"/>
                    <a:pt x="25444" y="36719"/>
                  </a:cubicBezTo>
                  <a:lnTo>
                    <a:pt x="25563" y="36719"/>
                  </a:lnTo>
                  <a:cubicBezTo>
                    <a:pt x="25658" y="36695"/>
                    <a:pt x="25765" y="36672"/>
                    <a:pt x="25860" y="36624"/>
                  </a:cubicBezTo>
                  <a:cubicBezTo>
                    <a:pt x="25884" y="36624"/>
                    <a:pt x="25896" y="36612"/>
                    <a:pt x="25908" y="36612"/>
                  </a:cubicBezTo>
                  <a:lnTo>
                    <a:pt x="25884" y="36636"/>
                  </a:lnTo>
                  <a:lnTo>
                    <a:pt x="25860" y="36660"/>
                  </a:lnTo>
                  <a:cubicBezTo>
                    <a:pt x="25801" y="36719"/>
                    <a:pt x="25729" y="36779"/>
                    <a:pt x="25622" y="36838"/>
                  </a:cubicBezTo>
                  <a:cubicBezTo>
                    <a:pt x="25587" y="36862"/>
                    <a:pt x="25539" y="36898"/>
                    <a:pt x="25479" y="36910"/>
                  </a:cubicBezTo>
                  <a:cubicBezTo>
                    <a:pt x="25432" y="36934"/>
                    <a:pt x="25372" y="36957"/>
                    <a:pt x="25313" y="36981"/>
                  </a:cubicBezTo>
                  <a:cubicBezTo>
                    <a:pt x="25253" y="36993"/>
                    <a:pt x="25194" y="37029"/>
                    <a:pt x="25146" y="37041"/>
                  </a:cubicBezTo>
                  <a:cubicBezTo>
                    <a:pt x="25087" y="37053"/>
                    <a:pt x="25027" y="37076"/>
                    <a:pt x="24991" y="37076"/>
                  </a:cubicBezTo>
                  <a:cubicBezTo>
                    <a:pt x="24889" y="37088"/>
                    <a:pt x="24776" y="37099"/>
                    <a:pt x="24684" y="37100"/>
                  </a:cubicBezTo>
                  <a:lnTo>
                    <a:pt x="24684" y="37100"/>
                  </a:lnTo>
                  <a:cubicBezTo>
                    <a:pt x="24687" y="37100"/>
                    <a:pt x="24690" y="37100"/>
                    <a:pt x="24694" y="37100"/>
                  </a:cubicBezTo>
                  <a:cubicBezTo>
                    <a:pt x="24777" y="37112"/>
                    <a:pt x="24884" y="37112"/>
                    <a:pt x="25003" y="37112"/>
                  </a:cubicBezTo>
                  <a:cubicBezTo>
                    <a:pt x="25063" y="37112"/>
                    <a:pt x="25122" y="37112"/>
                    <a:pt x="25182" y="37100"/>
                  </a:cubicBezTo>
                  <a:cubicBezTo>
                    <a:pt x="25241" y="37100"/>
                    <a:pt x="25301" y="37088"/>
                    <a:pt x="25360" y="37065"/>
                  </a:cubicBezTo>
                  <a:lnTo>
                    <a:pt x="25539" y="37029"/>
                  </a:lnTo>
                  <a:cubicBezTo>
                    <a:pt x="25551" y="37029"/>
                    <a:pt x="25563" y="37005"/>
                    <a:pt x="25587" y="37005"/>
                  </a:cubicBezTo>
                  <a:cubicBezTo>
                    <a:pt x="25563" y="37029"/>
                    <a:pt x="25563" y="37041"/>
                    <a:pt x="25551" y="37053"/>
                  </a:cubicBezTo>
                  <a:cubicBezTo>
                    <a:pt x="25468" y="37124"/>
                    <a:pt x="25360" y="37207"/>
                    <a:pt x="25253" y="37279"/>
                  </a:cubicBezTo>
                  <a:cubicBezTo>
                    <a:pt x="25146" y="37350"/>
                    <a:pt x="25051" y="37410"/>
                    <a:pt x="24944" y="37469"/>
                  </a:cubicBezTo>
                  <a:cubicBezTo>
                    <a:pt x="24896" y="37505"/>
                    <a:pt x="24837" y="37529"/>
                    <a:pt x="24789" y="37541"/>
                  </a:cubicBezTo>
                  <a:cubicBezTo>
                    <a:pt x="24753" y="37577"/>
                    <a:pt x="24706" y="37588"/>
                    <a:pt x="24658" y="37624"/>
                  </a:cubicBezTo>
                  <a:cubicBezTo>
                    <a:pt x="24575" y="37660"/>
                    <a:pt x="24491" y="37696"/>
                    <a:pt x="24456" y="37708"/>
                  </a:cubicBezTo>
                  <a:cubicBezTo>
                    <a:pt x="24408" y="37719"/>
                    <a:pt x="24372" y="37743"/>
                    <a:pt x="24372" y="37743"/>
                  </a:cubicBezTo>
                  <a:cubicBezTo>
                    <a:pt x="24372" y="37743"/>
                    <a:pt x="24408" y="37719"/>
                    <a:pt x="24467" y="37708"/>
                  </a:cubicBezTo>
                  <a:cubicBezTo>
                    <a:pt x="24527" y="37696"/>
                    <a:pt x="24598" y="37684"/>
                    <a:pt x="24694" y="37648"/>
                  </a:cubicBezTo>
                  <a:cubicBezTo>
                    <a:pt x="24729" y="37636"/>
                    <a:pt x="24777" y="37624"/>
                    <a:pt x="24837" y="37600"/>
                  </a:cubicBezTo>
                  <a:cubicBezTo>
                    <a:pt x="24884" y="37588"/>
                    <a:pt x="24944" y="37565"/>
                    <a:pt x="25003" y="37541"/>
                  </a:cubicBezTo>
                  <a:cubicBezTo>
                    <a:pt x="25110" y="37505"/>
                    <a:pt x="25229" y="37446"/>
                    <a:pt x="25348" y="37398"/>
                  </a:cubicBezTo>
                  <a:lnTo>
                    <a:pt x="25348" y="37398"/>
                  </a:lnTo>
                  <a:cubicBezTo>
                    <a:pt x="25325" y="37422"/>
                    <a:pt x="25313" y="37457"/>
                    <a:pt x="25289" y="37469"/>
                  </a:cubicBezTo>
                  <a:cubicBezTo>
                    <a:pt x="25253" y="37505"/>
                    <a:pt x="25206" y="37541"/>
                    <a:pt x="25182" y="37588"/>
                  </a:cubicBezTo>
                  <a:cubicBezTo>
                    <a:pt x="25134" y="37636"/>
                    <a:pt x="25087" y="37684"/>
                    <a:pt x="25027" y="37719"/>
                  </a:cubicBezTo>
                  <a:cubicBezTo>
                    <a:pt x="24991" y="37767"/>
                    <a:pt x="24932" y="37815"/>
                    <a:pt x="24872" y="37862"/>
                  </a:cubicBezTo>
                  <a:lnTo>
                    <a:pt x="24694" y="37993"/>
                  </a:lnTo>
                  <a:cubicBezTo>
                    <a:pt x="24634" y="38041"/>
                    <a:pt x="24575" y="38077"/>
                    <a:pt x="24515" y="38112"/>
                  </a:cubicBezTo>
                  <a:cubicBezTo>
                    <a:pt x="24456" y="38160"/>
                    <a:pt x="24396" y="38184"/>
                    <a:pt x="24336" y="38219"/>
                  </a:cubicBezTo>
                  <a:lnTo>
                    <a:pt x="24158" y="38303"/>
                  </a:lnTo>
                  <a:cubicBezTo>
                    <a:pt x="24098" y="38339"/>
                    <a:pt x="24039" y="38362"/>
                    <a:pt x="23991" y="38374"/>
                  </a:cubicBezTo>
                  <a:cubicBezTo>
                    <a:pt x="23944" y="38410"/>
                    <a:pt x="23884" y="38422"/>
                    <a:pt x="23860" y="38434"/>
                  </a:cubicBezTo>
                  <a:cubicBezTo>
                    <a:pt x="23813" y="38458"/>
                    <a:pt x="23777" y="38470"/>
                    <a:pt x="23753" y="38481"/>
                  </a:cubicBezTo>
                  <a:cubicBezTo>
                    <a:pt x="23777" y="38481"/>
                    <a:pt x="23824" y="38470"/>
                    <a:pt x="23872" y="38458"/>
                  </a:cubicBezTo>
                  <a:cubicBezTo>
                    <a:pt x="23920" y="38434"/>
                    <a:pt x="23955" y="38422"/>
                    <a:pt x="24015" y="38410"/>
                  </a:cubicBezTo>
                  <a:cubicBezTo>
                    <a:pt x="24075" y="38398"/>
                    <a:pt x="24134" y="38362"/>
                    <a:pt x="24194" y="38350"/>
                  </a:cubicBezTo>
                  <a:cubicBezTo>
                    <a:pt x="24253" y="38315"/>
                    <a:pt x="24313" y="38303"/>
                    <a:pt x="24396" y="38279"/>
                  </a:cubicBezTo>
                  <a:cubicBezTo>
                    <a:pt x="24456" y="38243"/>
                    <a:pt x="24527" y="38219"/>
                    <a:pt x="24586" y="38184"/>
                  </a:cubicBezTo>
                  <a:cubicBezTo>
                    <a:pt x="24646" y="38160"/>
                    <a:pt x="24717" y="38112"/>
                    <a:pt x="24789" y="38077"/>
                  </a:cubicBezTo>
                  <a:cubicBezTo>
                    <a:pt x="24848" y="38053"/>
                    <a:pt x="24908" y="38005"/>
                    <a:pt x="24967" y="37981"/>
                  </a:cubicBezTo>
                  <a:lnTo>
                    <a:pt x="24967" y="37981"/>
                  </a:lnTo>
                  <a:cubicBezTo>
                    <a:pt x="24967" y="37993"/>
                    <a:pt x="24967" y="37993"/>
                    <a:pt x="24956" y="38005"/>
                  </a:cubicBezTo>
                  <a:cubicBezTo>
                    <a:pt x="24825" y="38231"/>
                    <a:pt x="24670" y="38470"/>
                    <a:pt x="24539" y="38720"/>
                  </a:cubicBezTo>
                  <a:lnTo>
                    <a:pt x="24527" y="38720"/>
                  </a:lnTo>
                  <a:cubicBezTo>
                    <a:pt x="24527" y="38720"/>
                    <a:pt x="24527" y="38731"/>
                    <a:pt x="24515" y="38779"/>
                  </a:cubicBezTo>
                  <a:cubicBezTo>
                    <a:pt x="24491" y="38815"/>
                    <a:pt x="24467" y="38851"/>
                    <a:pt x="24456" y="38886"/>
                  </a:cubicBezTo>
                  <a:cubicBezTo>
                    <a:pt x="24432" y="38898"/>
                    <a:pt x="24432" y="38910"/>
                    <a:pt x="24420" y="38934"/>
                  </a:cubicBezTo>
                  <a:cubicBezTo>
                    <a:pt x="24360" y="39005"/>
                    <a:pt x="24301" y="39077"/>
                    <a:pt x="24229" y="39148"/>
                  </a:cubicBezTo>
                  <a:cubicBezTo>
                    <a:pt x="24158" y="39232"/>
                    <a:pt x="24098" y="39303"/>
                    <a:pt x="24015" y="39362"/>
                  </a:cubicBezTo>
                  <a:cubicBezTo>
                    <a:pt x="23944" y="39434"/>
                    <a:pt x="23872" y="39493"/>
                    <a:pt x="23801" y="39553"/>
                  </a:cubicBezTo>
                  <a:cubicBezTo>
                    <a:pt x="23646" y="39672"/>
                    <a:pt x="23503" y="39767"/>
                    <a:pt x="23360" y="39827"/>
                  </a:cubicBezTo>
                  <a:cubicBezTo>
                    <a:pt x="23289" y="39851"/>
                    <a:pt x="23229" y="39863"/>
                    <a:pt x="23170" y="39886"/>
                  </a:cubicBezTo>
                  <a:cubicBezTo>
                    <a:pt x="23110" y="39898"/>
                    <a:pt x="23051" y="39898"/>
                    <a:pt x="23003" y="39898"/>
                  </a:cubicBezTo>
                  <a:lnTo>
                    <a:pt x="22872" y="39898"/>
                  </a:lnTo>
                  <a:cubicBezTo>
                    <a:pt x="22872" y="39898"/>
                    <a:pt x="22884" y="39898"/>
                    <a:pt x="22908" y="39910"/>
                  </a:cubicBezTo>
                  <a:cubicBezTo>
                    <a:pt x="22932" y="39910"/>
                    <a:pt x="22967" y="39922"/>
                    <a:pt x="23003" y="39922"/>
                  </a:cubicBezTo>
                  <a:lnTo>
                    <a:pt x="23170" y="39922"/>
                  </a:lnTo>
                  <a:cubicBezTo>
                    <a:pt x="23229" y="39922"/>
                    <a:pt x="23301" y="39910"/>
                    <a:pt x="23384" y="39886"/>
                  </a:cubicBezTo>
                  <a:cubicBezTo>
                    <a:pt x="23527" y="39839"/>
                    <a:pt x="23694" y="39755"/>
                    <a:pt x="23860" y="39648"/>
                  </a:cubicBezTo>
                  <a:cubicBezTo>
                    <a:pt x="23932" y="39589"/>
                    <a:pt x="24015" y="39529"/>
                    <a:pt x="24098" y="39470"/>
                  </a:cubicBezTo>
                  <a:cubicBezTo>
                    <a:pt x="24122" y="39434"/>
                    <a:pt x="24170" y="39410"/>
                    <a:pt x="24194" y="39374"/>
                  </a:cubicBezTo>
                  <a:lnTo>
                    <a:pt x="24194" y="39374"/>
                  </a:lnTo>
                  <a:cubicBezTo>
                    <a:pt x="23955" y="39839"/>
                    <a:pt x="23717" y="40315"/>
                    <a:pt x="23503" y="40815"/>
                  </a:cubicBezTo>
                  <a:cubicBezTo>
                    <a:pt x="23503" y="40815"/>
                    <a:pt x="23634" y="40613"/>
                    <a:pt x="23872" y="40267"/>
                  </a:cubicBezTo>
                  <a:lnTo>
                    <a:pt x="23872" y="40267"/>
                  </a:lnTo>
                  <a:cubicBezTo>
                    <a:pt x="23824" y="40398"/>
                    <a:pt x="23777" y="40517"/>
                    <a:pt x="23753" y="40625"/>
                  </a:cubicBezTo>
                  <a:cubicBezTo>
                    <a:pt x="23717" y="40696"/>
                    <a:pt x="23705" y="40779"/>
                    <a:pt x="23705" y="40815"/>
                  </a:cubicBezTo>
                  <a:cubicBezTo>
                    <a:pt x="23694" y="40863"/>
                    <a:pt x="23694" y="40898"/>
                    <a:pt x="23694" y="40898"/>
                  </a:cubicBezTo>
                  <a:cubicBezTo>
                    <a:pt x="23694" y="40898"/>
                    <a:pt x="23705" y="40863"/>
                    <a:pt x="23717" y="40815"/>
                  </a:cubicBezTo>
                  <a:cubicBezTo>
                    <a:pt x="23741" y="40779"/>
                    <a:pt x="23765" y="40720"/>
                    <a:pt x="23801" y="40636"/>
                  </a:cubicBezTo>
                  <a:cubicBezTo>
                    <a:pt x="23872" y="40494"/>
                    <a:pt x="23979" y="40315"/>
                    <a:pt x="24075" y="40136"/>
                  </a:cubicBezTo>
                  <a:cubicBezTo>
                    <a:pt x="24170" y="39982"/>
                    <a:pt x="24277" y="39839"/>
                    <a:pt x="24360" y="39720"/>
                  </a:cubicBezTo>
                  <a:lnTo>
                    <a:pt x="24360" y="39720"/>
                  </a:lnTo>
                  <a:cubicBezTo>
                    <a:pt x="24348" y="39779"/>
                    <a:pt x="24336" y="39851"/>
                    <a:pt x="24336" y="39910"/>
                  </a:cubicBezTo>
                  <a:cubicBezTo>
                    <a:pt x="24313" y="40005"/>
                    <a:pt x="24301" y="40077"/>
                    <a:pt x="24301" y="40160"/>
                  </a:cubicBezTo>
                  <a:cubicBezTo>
                    <a:pt x="24289" y="40255"/>
                    <a:pt x="24289" y="40327"/>
                    <a:pt x="24289" y="40422"/>
                  </a:cubicBezTo>
                  <a:cubicBezTo>
                    <a:pt x="24289" y="40494"/>
                    <a:pt x="24277" y="40577"/>
                    <a:pt x="24289" y="40636"/>
                  </a:cubicBezTo>
                  <a:lnTo>
                    <a:pt x="24289" y="40696"/>
                  </a:lnTo>
                  <a:lnTo>
                    <a:pt x="24289" y="40720"/>
                  </a:lnTo>
                  <a:cubicBezTo>
                    <a:pt x="24277" y="40791"/>
                    <a:pt x="24241" y="40875"/>
                    <a:pt x="24217" y="40934"/>
                  </a:cubicBezTo>
                  <a:cubicBezTo>
                    <a:pt x="24182" y="41017"/>
                    <a:pt x="24158" y="41077"/>
                    <a:pt x="24110" y="41136"/>
                  </a:cubicBezTo>
                  <a:cubicBezTo>
                    <a:pt x="24039" y="41256"/>
                    <a:pt x="23955" y="41327"/>
                    <a:pt x="23896" y="41387"/>
                  </a:cubicBezTo>
                  <a:cubicBezTo>
                    <a:pt x="23872" y="41410"/>
                    <a:pt x="23837" y="41434"/>
                    <a:pt x="23825" y="41446"/>
                  </a:cubicBezTo>
                  <a:lnTo>
                    <a:pt x="23825" y="41446"/>
                  </a:lnTo>
                  <a:cubicBezTo>
                    <a:pt x="23837" y="41434"/>
                    <a:pt x="23872" y="41410"/>
                    <a:pt x="23896" y="41398"/>
                  </a:cubicBezTo>
                  <a:cubicBezTo>
                    <a:pt x="23955" y="41351"/>
                    <a:pt x="24051" y="41279"/>
                    <a:pt x="24134" y="41160"/>
                  </a:cubicBezTo>
                  <a:cubicBezTo>
                    <a:pt x="24182" y="41101"/>
                    <a:pt x="24229" y="41041"/>
                    <a:pt x="24253" y="40970"/>
                  </a:cubicBezTo>
                  <a:cubicBezTo>
                    <a:pt x="24277" y="40958"/>
                    <a:pt x="24277" y="40922"/>
                    <a:pt x="24289" y="40910"/>
                  </a:cubicBezTo>
                  <a:lnTo>
                    <a:pt x="24289" y="40934"/>
                  </a:lnTo>
                  <a:cubicBezTo>
                    <a:pt x="24289" y="40970"/>
                    <a:pt x="24289" y="40994"/>
                    <a:pt x="24301" y="41029"/>
                  </a:cubicBezTo>
                  <a:cubicBezTo>
                    <a:pt x="24301" y="41077"/>
                    <a:pt x="24313" y="41113"/>
                    <a:pt x="24313" y="41160"/>
                  </a:cubicBezTo>
                  <a:lnTo>
                    <a:pt x="24313" y="41029"/>
                  </a:lnTo>
                  <a:lnTo>
                    <a:pt x="24313" y="40958"/>
                  </a:lnTo>
                  <a:lnTo>
                    <a:pt x="24313" y="40863"/>
                  </a:lnTo>
                  <a:lnTo>
                    <a:pt x="24313" y="40839"/>
                  </a:lnTo>
                  <a:cubicBezTo>
                    <a:pt x="24336" y="40803"/>
                    <a:pt x="24336" y="40779"/>
                    <a:pt x="24348" y="40755"/>
                  </a:cubicBezTo>
                  <a:cubicBezTo>
                    <a:pt x="24408" y="40601"/>
                    <a:pt x="24432" y="40422"/>
                    <a:pt x="24479" y="40244"/>
                  </a:cubicBezTo>
                  <a:cubicBezTo>
                    <a:pt x="24515" y="40065"/>
                    <a:pt x="24539" y="39886"/>
                    <a:pt x="24586" y="39720"/>
                  </a:cubicBezTo>
                  <a:cubicBezTo>
                    <a:pt x="24598" y="39672"/>
                    <a:pt x="24598" y="39624"/>
                    <a:pt x="24610" y="39589"/>
                  </a:cubicBezTo>
                  <a:cubicBezTo>
                    <a:pt x="24634" y="39553"/>
                    <a:pt x="24634" y="39529"/>
                    <a:pt x="24646" y="39493"/>
                  </a:cubicBezTo>
                  <a:cubicBezTo>
                    <a:pt x="24670" y="39410"/>
                    <a:pt x="24706" y="39327"/>
                    <a:pt x="24729" y="39243"/>
                  </a:cubicBezTo>
                  <a:cubicBezTo>
                    <a:pt x="24765" y="39184"/>
                    <a:pt x="24777" y="39112"/>
                    <a:pt x="24813" y="39053"/>
                  </a:cubicBezTo>
                  <a:cubicBezTo>
                    <a:pt x="24872" y="38958"/>
                    <a:pt x="24944" y="38874"/>
                    <a:pt x="25003" y="38791"/>
                  </a:cubicBezTo>
                  <a:lnTo>
                    <a:pt x="25003" y="38791"/>
                  </a:lnTo>
                  <a:cubicBezTo>
                    <a:pt x="24967" y="39112"/>
                    <a:pt x="24932" y="39482"/>
                    <a:pt x="24896" y="39863"/>
                  </a:cubicBezTo>
                  <a:cubicBezTo>
                    <a:pt x="24872" y="40303"/>
                    <a:pt x="24848" y="40732"/>
                    <a:pt x="24848" y="41041"/>
                  </a:cubicBezTo>
                  <a:lnTo>
                    <a:pt x="24848" y="41434"/>
                  </a:lnTo>
                  <a:lnTo>
                    <a:pt x="24848" y="41577"/>
                  </a:lnTo>
                  <a:cubicBezTo>
                    <a:pt x="24848" y="41577"/>
                    <a:pt x="24848" y="41517"/>
                    <a:pt x="24872" y="41434"/>
                  </a:cubicBezTo>
                  <a:cubicBezTo>
                    <a:pt x="24872" y="41339"/>
                    <a:pt x="24884" y="41208"/>
                    <a:pt x="24896" y="41041"/>
                  </a:cubicBezTo>
                  <a:cubicBezTo>
                    <a:pt x="24932" y="40720"/>
                    <a:pt x="24967" y="40303"/>
                    <a:pt x="25027" y="39863"/>
                  </a:cubicBezTo>
                  <a:cubicBezTo>
                    <a:pt x="25075" y="39601"/>
                    <a:pt x="25122" y="39327"/>
                    <a:pt x="25146" y="39089"/>
                  </a:cubicBezTo>
                  <a:cubicBezTo>
                    <a:pt x="25146" y="39172"/>
                    <a:pt x="25170" y="39255"/>
                    <a:pt x="25170" y="39327"/>
                  </a:cubicBezTo>
                  <a:cubicBezTo>
                    <a:pt x="25194" y="39803"/>
                    <a:pt x="25241" y="40303"/>
                    <a:pt x="25241" y="40303"/>
                  </a:cubicBezTo>
                  <a:cubicBezTo>
                    <a:pt x="25241" y="40303"/>
                    <a:pt x="25265" y="39851"/>
                    <a:pt x="25301" y="39386"/>
                  </a:cubicBezTo>
                  <a:lnTo>
                    <a:pt x="25301" y="39410"/>
                  </a:lnTo>
                  <a:lnTo>
                    <a:pt x="25301" y="39422"/>
                  </a:lnTo>
                  <a:lnTo>
                    <a:pt x="25301" y="39446"/>
                  </a:lnTo>
                  <a:lnTo>
                    <a:pt x="25301" y="39624"/>
                  </a:lnTo>
                  <a:cubicBezTo>
                    <a:pt x="25301" y="39684"/>
                    <a:pt x="25313" y="39732"/>
                    <a:pt x="25313" y="39779"/>
                  </a:cubicBezTo>
                  <a:cubicBezTo>
                    <a:pt x="25313" y="39827"/>
                    <a:pt x="25325" y="39863"/>
                    <a:pt x="25325" y="39898"/>
                  </a:cubicBezTo>
                  <a:cubicBezTo>
                    <a:pt x="25348" y="39958"/>
                    <a:pt x="25348" y="40005"/>
                    <a:pt x="25348" y="40005"/>
                  </a:cubicBezTo>
                  <a:lnTo>
                    <a:pt x="25348" y="39898"/>
                  </a:lnTo>
                  <a:lnTo>
                    <a:pt x="25348" y="39779"/>
                  </a:lnTo>
                  <a:lnTo>
                    <a:pt x="25348" y="39624"/>
                  </a:lnTo>
                  <a:lnTo>
                    <a:pt x="25348" y="39613"/>
                  </a:lnTo>
                  <a:cubicBezTo>
                    <a:pt x="25360" y="39648"/>
                    <a:pt x="25360" y="39672"/>
                    <a:pt x="25372" y="39708"/>
                  </a:cubicBezTo>
                  <a:cubicBezTo>
                    <a:pt x="25384" y="39732"/>
                    <a:pt x="25408" y="39767"/>
                    <a:pt x="25408" y="39791"/>
                  </a:cubicBezTo>
                  <a:cubicBezTo>
                    <a:pt x="25432" y="39851"/>
                    <a:pt x="25444" y="39898"/>
                    <a:pt x="25468" y="39958"/>
                  </a:cubicBezTo>
                  <a:cubicBezTo>
                    <a:pt x="25491" y="40065"/>
                    <a:pt x="25527" y="40136"/>
                    <a:pt x="25527" y="40208"/>
                  </a:cubicBezTo>
                  <a:cubicBezTo>
                    <a:pt x="25527" y="40148"/>
                    <a:pt x="25527" y="40065"/>
                    <a:pt x="25491" y="39958"/>
                  </a:cubicBezTo>
                  <a:cubicBezTo>
                    <a:pt x="25479" y="39898"/>
                    <a:pt x="25468" y="39851"/>
                    <a:pt x="25444" y="39791"/>
                  </a:cubicBezTo>
                  <a:cubicBezTo>
                    <a:pt x="25432" y="39767"/>
                    <a:pt x="25432" y="39732"/>
                    <a:pt x="25420" y="39708"/>
                  </a:cubicBezTo>
                  <a:cubicBezTo>
                    <a:pt x="25408" y="39672"/>
                    <a:pt x="25408" y="39648"/>
                    <a:pt x="25408" y="39613"/>
                  </a:cubicBezTo>
                  <a:cubicBezTo>
                    <a:pt x="25408" y="39589"/>
                    <a:pt x="25384" y="39553"/>
                    <a:pt x="25384" y="39505"/>
                  </a:cubicBezTo>
                  <a:cubicBezTo>
                    <a:pt x="25384" y="39482"/>
                    <a:pt x="25372" y="39446"/>
                    <a:pt x="25372" y="39410"/>
                  </a:cubicBezTo>
                  <a:cubicBezTo>
                    <a:pt x="25372" y="39327"/>
                    <a:pt x="25360" y="39267"/>
                    <a:pt x="25360" y="39196"/>
                  </a:cubicBezTo>
                  <a:lnTo>
                    <a:pt x="25360" y="39184"/>
                  </a:lnTo>
                  <a:cubicBezTo>
                    <a:pt x="25360" y="39136"/>
                    <a:pt x="25372" y="39089"/>
                    <a:pt x="25372" y="39053"/>
                  </a:cubicBezTo>
                  <a:cubicBezTo>
                    <a:pt x="25384" y="38970"/>
                    <a:pt x="25408" y="38898"/>
                    <a:pt x="25408" y="38827"/>
                  </a:cubicBezTo>
                  <a:cubicBezTo>
                    <a:pt x="25420" y="38708"/>
                    <a:pt x="25444" y="38589"/>
                    <a:pt x="25479" y="38481"/>
                  </a:cubicBezTo>
                  <a:cubicBezTo>
                    <a:pt x="25491" y="38731"/>
                    <a:pt x="25527" y="39053"/>
                    <a:pt x="25551" y="39362"/>
                  </a:cubicBezTo>
                  <a:cubicBezTo>
                    <a:pt x="25599" y="39732"/>
                    <a:pt x="25658" y="40089"/>
                    <a:pt x="25706" y="40363"/>
                  </a:cubicBezTo>
                  <a:cubicBezTo>
                    <a:pt x="25729" y="40494"/>
                    <a:pt x="25741" y="40613"/>
                    <a:pt x="25765" y="40684"/>
                  </a:cubicBezTo>
                  <a:cubicBezTo>
                    <a:pt x="25777" y="40755"/>
                    <a:pt x="25789" y="40803"/>
                    <a:pt x="25789" y="40803"/>
                  </a:cubicBezTo>
                  <a:cubicBezTo>
                    <a:pt x="25789" y="40803"/>
                    <a:pt x="25789" y="40755"/>
                    <a:pt x="25777" y="40684"/>
                  </a:cubicBezTo>
                  <a:cubicBezTo>
                    <a:pt x="25753" y="40613"/>
                    <a:pt x="25753" y="40494"/>
                    <a:pt x="25741" y="40363"/>
                  </a:cubicBezTo>
                  <a:cubicBezTo>
                    <a:pt x="25718" y="40089"/>
                    <a:pt x="25694" y="39720"/>
                    <a:pt x="25682" y="39362"/>
                  </a:cubicBezTo>
                  <a:lnTo>
                    <a:pt x="25682" y="39351"/>
                  </a:lnTo>
                  <a:cubicBezTo>
                    <a:pt x="25706" y="39422"/>
                    <a:pt x="25718" y="39482"/>
                    <a:pt x="25729" y="39553"/>
                  </a:cubicBezTo>
                  <a:cubicBezTo>
                    <a:pt x="25765" y="39660"/>
                    <a:pt x="25777" y="39743"/>
                    <a:pt x="25801" y="39839"/>
                  </a:cubicBezTo>
                  <a:cubicBezTo>
                    <a:pt x="25837" y="39922"/>
                    <a:pt x="25849" y="40005"/>
                    <a:pt x="25884" y="40089"/>
                  </a:cubicBezTo>
                  <a:cubicBezTo>
                    <a:pt x="25908" y="40160"/>
                    <a:pt x="25920" y="40244"/>
                    <a:pt x="25956" y="40303"/>
                  </a:cubicBezTo>
                  <a:cubicBezTo>
                    <a:pt x="25968" y="40363"/>
                    <a:pt x="26003" y="40422"/>
                    <a:pt x="26015" y="40458"/>
                  </a:cubicBezTo>
                  <a:cubicBezTo>
                    <a:pt x="26039" y="40553"/>
                    <a:pt x="26075" y="40601"/>
                    <a:pt x="26075" y="40601"/>
                  </a:cubicBezTo>
                  <a:lnTo>
                    <a:pt x="26027" y="40458"/>
                  </a:lnTo>
                  <a:cubicBezTo>
                    <a:pt x="26015" y="40422"/>
                    <a:pt x="25991" y="40363"/>
                    <a:pt x="25980" y="40303"/>
                  </a:cubicBezTo>
                  <a:cubicBezTo>
                    <a:pt x="25968" y="40244"/>
                    <a:pt x="25956" y="40160"/>
                    <a:pt x="25920" y="40089"/>
                  </a:cubicBezTo>
                  <a:cubicBezTo>
                    <a:pt x="25908" y="40017"/>
                    <a:pt x="25896" y="39922"/>
                    <a:pt x="25860" y="39839"/>
                  </a:cubicBezTo>
                  <a:cubicBezTo>
                    <a:pt x="25849" y="39743"/>
                    <a:pt x="25837" y="39660"/>
                    <a:pt x="25813" y="39553"/>
                  </a:cubicBezTo>
                  <a:cubicBezTo>
                    <a:pt x="25801" y="39446"/>
                    <a:pt x="25789" y="39362"/>
                    <a:pt x="25777" y="39255"/>
                  </a:cubicBezTo>
                  <a:cubicBezTo>
                    <a:pt x="25753" y="39148"/>
                    <a:pt x="25753" y="39053"/>
                    <a:pt x="25741" y="38946"/>
                  </a:cubicBezTo>
                  <a:cubicBezTo>
                    <a:pt x="25741" y="38839"/>
                    <a:pt x="25729" y="38731"/>
                    <a:pt x="25729" y="38636"/>
                  </a:cubicBezTo>
                  <a:lnTo>
                    <a:pt x="25729" y="38339"/>
                  </a:lnTo>
                  <a:cubicBezTo>
                    <a:pt x="25729" y="38231"/>
                    <a:pt x="25729" y="38136"/>
                    <a:pt x="25741" y="38053"/>
                  </a:cubicBezTo>
                  <a:cubicBezTo>
                    <a:pt x="25741" y="38017"/>
                    <a:pt x="25741" y="37981"/>
                    <a:pt x="25765" y="37946"/>
                  </a:cubicBezTo>
                  <a:cubicBezTo>
                    <a:pt x="25765" y="37993"/>
                    <a:pt x="25777" y="38053"/>
                    <a:pt x="25777" y="38100"/>
                  </a:cubicBezTo>
                  <a:cubicBezTo>
                    <a:pt x="25789" y="38231"/>
                    <a:pt x="25825" y="38374"/>
                    <a:pt x="25849" y="38529"/>
                  </a:cubicBezTo>
                  <a:lnTo>
                    <a:pt x="25896" y="38755"/>
                  </a:lnTo>
                  <a:cubicBezTo>
                    <a:pt x="25908" y="38827"/>
                    <a:pt x="25920" y="38898"/>
                    <a:pt x="25944" y="38958"/>
                  </a:cubicBezTo>
                  <a:cubicBezTo>
                    <a:pt x="25956" y="39029"/>
                    <a:pt x="25968" y="39089"/>
                    <a:pt x="25980" y="39148"/>
                  </a:cubicBezTo>
                  <a:lnTo>
                    <a:pt x="26027" y="39327"/>
                  </a:lnTo>
                  <a:cubicBezTo>
                    <a:pt x="26063" y="39434"/>
                    <a:pt x="26087" y="39529"/>
                    <a:pt x="26099" y="39601"/>
                  </a:cubicBezTo>
                  <a:cubicBezTo>
                    <a:pt x="26122" y="39660"/>
                    <a:pt x="26134" y="39708"/>
                    <a:pt x="26134" y="39708"/>
                  </a:cubicBezTo>
                  <a:cubicBezTo>
                    <a:pt x="26134" y="39708"/>
                    <a:pt x="26134" y="39672"/>
                    <a:pt x="26122" y="39601"/>
                  </a:cubicBezTo>
                  <a:cubicBezTo>
                    <a:pt x="26099" y="39541"/>
                    <a:pt x="26087" y="39434"/>
                    <a:pt x="26075" y="39327"/>
                  </a:cubicBezTo>
                  <a:cubicBezTo>
                    <a:pt x="26075" y="39267"/>
                    <a:pt x="26063" y="39208"/>
                    <a:pt x="26039" y="39148"/>
                  </a:cubicBezTo>
                  <a:cubicBezTo>
                    <a:pt x="26039" y="39112"/>
                    <a:pt x="26027" y="39065"/>
                    <a:pt x="26027" y="39017"/>
                  </a:cubicBezTo>
                  <a:lnTo>
                    <a:pt x="26027" y="39017"/>
                  </a:lnTo>
                  <a:cubicBezTo>
                    <a:pt x="26063" y="39148"/>
                    <a:pt x="26087" y="39291"/>
                    <a:pt x="26134" y="39386"/>
                  </a:cubicBezTo>
                  <a:cubicBezTo>
                    <a:pt x="26158" y="39470"/>
                    <a:pt x="26182" y="39529"/>
                    <a:pt x="26206" y="39565"/>
                  </a:cubicBezTo>
                  <a:cubicBezTo>
                    <a:pt x="26241" y="39624"/>
                    <a:pt x="26253" y="39672"/>
                    <a:pt x="26265" y="39708"/>
                  </a:cubicBezTo>
                  <a:cubicBezTo>
                    <a:pt x="26274" y="39733"/>
                    <a:pt x="26282" y="39752"/>
                    <a:pt x="26295" y="39770"/>
                  </a:cubicBezTo>
                  <a:lnTo>
                    <a:pt x="26295" y="39770"/>
                  </a:lnTo>
                  <a:cubicBezTo>
                    <a:pt x="26287" y="39753"/>
                    <a:pt x="26285" y="39730"/>
                    <a:pt x="26277" y="39708"/>
                  </a:cubicBezTo>
                  <a:lnTo>
                    <a:pt x="26241" y="39565"/>
                  </a:lnTo>
                  <a:lnTo>
                    <a:pt x="26194" y="39386"/>
                  </a:lnTo>
                  <a:cubicBezTo>
                    <a:pt x="26158" y="39255"/>
                    <a:pt x="26134" y="39089"/>
                    <a:pt x="26110" y="38910"/>
                  </a:cubicBezTo>
                  <a:cubicBezTo>
                    <a:pt x="26099" y="38731"/>
                    <a:pt x="26087" y="38553"/>
                    <a:pt x="26099" y="38362"/>
                  </a:cubicBezTo>
                  <a:cubicBezTo>
                    <a:pt x="26099" y="38243"/>
                    <a:pt x="26110" y="38124"/>
                    <a:pt x="26110" y="38017"/>
                  </a:cubicBezTo>
                  <a:lnTo>
                    <a:pt x="26110" y="38053"/>
                  </a:lnTo>
                  <a:cubicBezTo>
                    <a:pt x="26134" y="38124"/>
                    <a:pt x="26146" y="38219"/>
                    <a:pt x="26158" y="38291"/>
                  </a:cubicBezTo>
                  <a:cubicBezTo>
                    <a:pt x="26182" y="38362"/>
                    <a:pt x="26194" y="38458"/>
                    <a:pt x="26206" y="38529"/>
                  </a:cubicBezTo>
                  <a:cubicBezTo>
                    <a:pt x="26218" y="38600"/>
                    <a:pt x="26241" y="38672"/>
                    <a:pt x="26253" y="38731"/>
                  </a:cubicBezTo>
                  <a:cubicBezTo>
                    <a:pt x="26265" y="38815"/>
                    <a:pt x="26277" y="38874"/>
                    <a:pt x="26301" y="38934"/>
                  </a:cubicBezTo>
                  <a:cubicBezTo>
                    <a:pt x="26313" y="38993"/>
                    <a:pt x="26325" y="39053"/>
                    <a:pt x="26337" y="39089"/>
                  </a:cubicBezTo>
                  <a:cubicBezTo>
                    <a:pt x="26361" y="39136"/>
                    <a:pt x="26372" y="39184"/>
                    <a:pt x="26384" y="39208"/>
                  </a:cubicBezTo>
                  <a:cubicBezTo>
                    <a:pt x="26396" y="39291"/>
                    <a:pt x="26420" y="39315"/>
                    <a:pt x="26420" y="39315"/>
                  </a:cubicBezTo>
                  <a:cubicBezTo>
                    <a:pt x="26420" y="39315"/>
                    <a:pt x="26396" y="39267"/>
                    <a:pt x="26396" y="39208"/>
                  </a:cubicBezTo>
                  <a:cubicBezTo>
                    <a:pt x="26396" y="39184"/>
                    <a:pt x="26384" y="39136"/>
                    <a:pt x="26372" y="39089"/>
                  </a:cubicBezTo>
                  <a:cubicBezTo>
                    <a:pt x="26361" y="39053"/>
                    <a:pt x="26361" y="38993"/>
                    <a:pt x="26337" y="38934"/>
                  </a:cubicBezTo>
                  <a:cubicBezTo>
                    <a:pt x="26325" y="38874"/>
                    <a:pt x="26325" y="38815"/>
                    <a:pt x="26313" y="38731"/>
                  </a:cubicBezTo>
                  <a:cubicBezTo>
                    <a:pt x="26301" y="38660"/>
                    <a:pt x="26301" y="38589"/>
                    <a:pt x="26277" y="38517"/>
                  </a:cubicBezTo>
                  <a:cubicBezTo>
                    <a:pt x="26265" y="38434"/>
                    <a:pt x="26265" y="38362"/>
                    <a:pt x="26253" y="38279"/>
                  </a:cubicBezTo>
                  <a:cubicBezTo>
                    <a:pt x="26253" y="38196"/>
                    <a:pt x="26241" y="38112"/>
                    <a:pt x="26241" y="38041"/>
                  </a:cubicBezTo>
                  <a:cubicBezTo>
                    <a:pt x="26241" y="37958"/>
                    <a:pt x="26218" y="37874"/>
                    <a:pt x="26218" y="37803"/>
                  </a:cubicBezTo>
                  <a:lnTo>
                    <a:pt x="26218" y="37565"/>
                  </a:lnTo>
                  <a:lnTo>
                    <a:pt x="26218" y="37267"/>
                  </a:lnTo>
                  <a:cubicBezTo>
                    <a:pt x="26241" y="37243"/>
                    <a:pt x="26253" y="37219"/>
                    <a:pt x="26265" y="37207"/>
                  </a:cubicBezTo>
                  <a:cubicBezTo>
                    <a:pt x="26265" y="37267"/>
                    <a:pt x="26277" y="37338"/>
                    <a:pt x="26301" y="37398"/>
                  </a:cubicBezTo>
                  <a:cubicBezTo>
                    <a:pt x="26325" y="37565"/>
                    <a:pt x="26361" y="37719"/>
                    <a:pt x="26420" y="37898"/>
                  </a:cubicBezTo>
                  <a:cubicBezTo>
                    <a:pt x="26432" y="37934"/>
                    <a:pt x="26432" y="37981"/>
                    <a:pt x="26444" y="38005"/>
                  </a:cubicBezTo>
                  <a:lnTo>
                    <a:pt x="26444" y="38053"/>
                  </a:lnTo>
                  <a:cubicBezTo>
                    <a:pt x="26563" y="38720"/>
                    <a:pt x="26694" y="39410"/>
                    <a:pt x="26694" y="39410"/>
                  </a:cubicBezTo>
                  <a:cubicBezTo>
                    <a:pt x="26694" y="39410"/>
                    <a:pt x="26658" y="38993"/>
                    <a:pt x="26611" y="38493"/>
                  </a:cubicBezTo>
                  <a:lnTo>
                    <a:pt x="26611" y="38493"/>
                  </a:lnTo>
                  <a:cubicBezTo>
                    <a:pt x="26658" y="38612"/>
                    <a:pt x="26694" y="38720"/>
                    <a:pt x="26742" y="38815"/>
                  </a:cubicBezTo>
                  <a:cubicBezTo>
                    <a:pt x="26795" y="38933"/>
                    <a:pt x="26839" y="39028"/>
                    <a:pt x="26870" y="39093"/>
                  </a:cubicBezTo>
                  <a:lnTo>
                    <a:pt x="26870" y="39093"/>
                  </a:lnTo>
                  <a:cubicBezTo>
                    <a:pt x="26861" y="39114"/>
                    <a:pt x="26861" y="39124"/>
                    <a:pt x="26861" y="39124"/>
                  </a:cubicBezTo>
                  <a:cubicBezTo>
                    <a:pt x="26861" y="39124"/>
                    <a:pt x="26870" y="39124"/>
                    <a:pt x="26881" y="39116"/>
                  </a:cubicBezTo>
                  <a:lnTo>
                    <a:pt x="26881" y="39116"/>
                  </a:lnTo>
                  <a:cubicBezTo>
                    <a:pt x="26906" y="39168"/>
                    <a:pt x="26920" y="39196"/>
                    <a:pt x="26920" y="39196"/>
                  </a:cubicBezTo>
                  <a:cubicBezTo>
                    <a:pt x="26920" y="39196"/>
                    <a:pt x="26909" y="39164"/>
                    <a:pt x="26890" y="39107"/>
                  </a:cubicBezTo>
                  <a:lnTo>
                    <a:pt x="26890" y="39107"/>
                  </a:lnTo>
                  <a:lnTo>
                    <a:pt x="26944" y="39053"/>
                  </a:lnTo>
                  <a:cubicBezTo>
                    <a:pt x="26968" y="39029"/>
                    <a:pt x="26980" y="39005"/>
                    <a:pt x="27003" y="38993"/>
                  </a:cubicBezTo>
                  <a:cubicBezTo>
                    <a:pt x="27027" y="39017"/>
                    <a:pt x="27027" y="39053"/>
                    <a:pt x="27039" y="39077"/>
                  </a:cubicBezTo>
                  <a:cubicBezTo>
                    <a:pt x="27048" y="39104"/>
                    <a:pt x="27057" y="39129"/>
                    <a:pt x="27065" y="39150"/>
                  </a:cubicBezTo>
                  <a:lnTo>
                    <a:pt x="27065" y="39150"/>
                  </a:lnTo>
                  <a:cubicBezTo>
                    <a:pt x="27060" y="39131"/>
                    <a:pt x="27055" y="39107"/>
                    <a:pt x="27051" y="39077"/>
                  </a:cubicBezTo>
                  <a:cubicBezTo>
                    <a:pt x="27039" y="39053"/>
                    <a:pt x="27039" y="39017"/>
                    <a:pt x="27027" y="38970"/>
                  </a:cubicBezTo>
                  <a:cubicBezTo>
                    <a:pt x="27051" y="38934"/>
                    <a:pt x="27099" y="38874"/>
                    <a:pt x="27123" y="38791"/>
                  </a:cubicBezTo>
                  <a:cubicBezTo>
                    <a:pt x="27182" y="38672"/>
                    <a:pt x="27218" y="38517"/>
                    <a:pt x="27230" y="38350"/>
                  </a:cubicBezTo>
                  <a:cubicBezTo>
                    <a:pt x="27242" y="38184"/>
                    <a:pt x="27230" y="38005"/>
                    <a:pt x="27182" y="37827"/>
                  </a:cubicBezTo>
                  <a:cubicBezTo>
                    <a:pt x="27158" y="37708"/>
                    <a:pt x="27146" y="37600"/>
                    <a:pt x="27111" y="37481"/>
                  </a:cubicBezTo>
                  <a:lnTo>
                    <a:pt x="27111" y="37481"/>
                  </a:lnTo>
                  <a:cubicBezTo>
                    <a:pt x="27146" y="37577"/>
                    <a:pt x="27170" y="37684"/>
                    <a:pt x="27206" y="37779"/>
                  </a:cubicBezTo>
                  <a:cubicBezTo>
                    <a:pt x="27218" y="37838"/>
                    <a:pt x="27242" y="37898"/>
                    <a:pt x="27265" y="37981"/>
                  </a:cubicBezTo>
                  <a:lnTo>
                    <a:pt x="27265" y="38231"/>
                  </a:lnTo>
                  <a:lnTo>
                    <a:pt x="27265" y="38339"/>
                  </a:lnTo>
                  <a:cubicBezTo>
                    <a:pt x="27265" y="38339"/>
                    <a:pt x="27265" y="38303"/>
                    <a:pt x="27277" y="38231"/>
                  </a:cubicBezTo>
                  <a:cubicBezTo>
                    <a:pt x="27277" y="38184"/>
                    <a:pt x="27289" y="38136"/>
                    <a:pt x="27289" y="38077"/>
                  </a:cubicBezTo>
                  <a:cubicBezTo>
                    <a:pt x="27361" y="38315"/>
                    <a:pt x="27420" y="38529"/>
                    <a:pt x="27468" y="38720"/>
                  </a:cubicBezTo>
                  <a:cubicBezTo>
                    <a:pt x="27480" y="38791"/>
                    <a:pt x="27504" y="38851"/>
                    <a:pt x="27515" y="38910"/>
                  </a:cubicBezTo>
                  <a:cubicBezTo>
                    <a:pt x="27539" y="39053"/>
                    <a:pt x="27575" y="39136"/>
                    <a:pt x="27575" y="39136"/>
                  </a:cubicBezTo>
                  <a:cubicBezTo>
                    <a:pt x="27575" y="39136"/>
                    <a:pt x="27563" y="39053"/>
                    <a:pt x="27539" y="38898"/>
                  </a:cubicBezTo>
                  <a:cubicBezTo>
                    <a:pt x="27563" y="38898"/>
                    <a:pt x="27563" y="38886"/>
                    <a:pt x="27575" y="38886"/>
                  </a:cubicBezTo>
                  <a:cubicBezTo>
                    <a:pt x="27587" y="38874"/>
                    <a:pt x="27623" y="38851"/>
                    <a:pt x="27646" y="38839"/>
                  </a:cubicBezTo>
                  <a:cubicBezTo>
                    <a:pt x="27682" y="38827"/>
                    <a:pt x="27706" y="38815"/>
                    <a:pt x="27754" y="38779"/>
                  </a:cubicBezTo>
                  <a:cubicBezTo>
                    <a:pt x="27777" y="38767"/>
                    <a:pt x="27825" y="38731"/>
                    <a:pt x="27873" y="38708"/>
                  </a:cubicBezTo>
                  <a:cubicBezTo>
                    <a:pt x="27920" y="38672"/>
                    <a:pt x="27956" y="38648"/>
                    <a:pt x="27992" y="38612"/>
                  </a:cubicBezTo>
                  <a:lnTo>
                    <a:pt x="28123" y="38529"/>
                  </a:lnTo>
                  <a:cubicBezTo>
                    <a:pt x="28170" y="38493"/>
                    <a:pt x="28218" y="38458"/>
                    <a:pt x="28254" y="38422"/>
                  </a:cubicBezTo>
                  <a:cubicBezTo>
                    <a:pt x="28301" y="38398"/>
                    <a:pt x="28337" y="38362"/>
                    <a:pt x="28361" y="38315"/>
                  </a:cubicBezTo>
                  <a:lnTo>
                    <a:pt x="28361" y="38339"/>
                  </a:lnTo>
                  <a:cubicBezTo>
                    <a:pt x="28301" y="38517"/>
                    <a:pt x="28230" y="38708"/>
                    <a:pt x="28170" y="38898"/>
                  </a:cubicBezTo>
                  <a:lnTo>
                    <a:pt x="28158" y="38898"/>
                  </a:lnTo>
                  <a:lnTo>
                    <a:pt x="28158" y="38946"/>
                  </a:lnTo>
                  <a:cubicBezTo>
                    <a:pt x="28135" y="38970"/>
                    <a:pt x="28135" y="39005"/>
                    <a:pt x="28123" y="39029"/>
                  </a:cubicBezTo>
                  <a:cubicBezTo>
                    <a:pt x="27932" y="39291"/>
                    <a:pt x="27754" y="39541"/>
                    <a:pt x="27563" y="39803"/>
                  </a:cubicBezTo>
                  <a:cubicBezTo>
                    <a:pt x="27527" y="39827"/>
                    <a:pt x="27515" y="39851"/>
                    <a:pt x="27480" y="39863"/>
                  </a:cubicBezTo>
                  <a:cubicBezTo>
                    <a:pt x="27444" y="39898"/>
                    <a:pt x="27396" y="39922"/>
                    <a:pt x="27349" y="39946"/>
                  </a:cubicBezTo>
                  <a:cubicBezTo>
                    <a:pt x="27301" y="39958"/>
                    <a:pt x="27277" y="39970"/>
                    <a:pt x="27242" y="39970"/>
                  </a:cubicBezTo>
                  <a:cubicBezTo>
                    <a:pt x="27218" y="39970"/>
                    <a:pt x="27182" y="39982"/>
                    <a:pt x="27170" y="39982"/>
                  </a:cubicBezTo>
                  <a:lnTo>
                    <a:pt x="27242" y="39982"/>
                  </a:lnTo>
                  <a:cubicBezTo>
                    <a:pt x="27277" y="39982"/>
                    <a:pt x="27325" y="39970"/>
                    <a:pt x="27361" y="39958"/>
                  </a:cubicBezTo>
                  <a:cubicBezTo>
                    <a:pt x="27408" y="39946"/>
                    <a:pt x="27456" y="39922"/>
                    <a:pt x="27504" y="39898"/>
                  </a:cubicBezTo>
                  <a:lnTo>
                    <a:pt x="27504" y="39898"/>
                  </a:lnTo>
                  <a:cubicBezTo>
                    <a:pt x="27408" y="40029"/>
                    <a:pt x="27301" y="40160"/>
                    <a:pt x="27218" y="40303"/>
                  </a:cubicBezTo>
                  <a:lnTo>
                    <a:pt x="27170" y="40327"/>
                  </a:lnTo>
                  <a:lnTo>
                    <a:pt x="27158" y="40386"/>
                  </a:lnTo>
                  <a:cubicBezTo>
                    <a:pt x="26765" y="40958"/>
                    <a:pt x="26396" y="41553"/>
                    <a:pt x="26027" y="42125"/>
                  </a:cubicBezTo>
                  <a:cubicBezTo>
                    <a:pt x="25920" y="42291"/>
                    <a:pt x="25813" y="42458"/>
                    <a:pt x="25682" y="42589"/>
                  </a:cubicBezTo>
                  <a:lnTo>
                    <a:pt x="25658" y="42684"/>
                  </a:lnTo>
                  <a:cubicBezTo>
                    <a:pt x="25599" y="42827"/>
                    <a:pt x="25515" y="42982"/>
                    <a:pt x="25444" y="43125"/>
                  </a:cubicBezTo>
                  <a:cubicBezTo>
                    <a:pt x="25015" y="43887"/>
                    <a:pt x="24598" y="44649"/>
                    <a:pt x="24205" y="45399"/>
                  </a:cubicBezTo>
                  <a:cubicBezTo>
                    <a:pt x="24146" y="45518"/>
                    <a:pt x="24063" y="45613"/>
                    <a:pt x="23955" y="45685"/>
                  </a:cubicBezTo>
                  <a:lnTo>
                    <a:pt x="23944" y="45863"/>
                  </a:lnTo>
                  <a:cubicBezTo>
                    <a:pt x="23932" y="45935"/>
                    <a:pt x="23908" y="46030"/>
                    <a:pt x="23872" y="46101"/>
                  </a:cubicBezTo>
                  <a:cubicBezTo>
                    <a:pt x="23432" y="46982"/>
                    <a:pt x="23015" y="47864"/>
                    <a:pt x="22646" y="48721"/>
                  </a:cubicBezTo>
                  <a:cubicBezTo>
                    <a:pt x="22586" y="48840"/>
                    <a:pt x="22515" y="48959"/>
                    <a:pt x="22408" y="49054"/>
                  </a:cubicBezTo>
                  <a:lnTo>
                    <a:pt x="22384" y="49257"/>
                  </a:lnTo>
                  <a:cubicBezTo>
                    <a:pt x="22360" y="49328"/>
                    <a:pt x="22348" y="49423"/>
                    <a:pt x="22300" y="49495"/>
                  </a:cubicBezTo>
                  <a:cubicBezTo>
                    <a:pt x="21848" y="50578"/>
                    <a:pt x="21408" y="51650"/>
                    <a:pt x="21038" y="52662"/>
                  </a:cubicBezTo>
                  <a:cubicBezTo>
                    <a:pt x="20979" y="52828"/>
                    <a:pt x="20907" y="52983"/>
                    <a:pt x="20812" y="53114"/>
                  </a:cubicBezTo>
                  <a:lnTo>
                    <a:pt x="20800" y="53174"/>
                  </a:lnTo>
                  <a:cubicBezTo>
                    <a:pt x="20788" y="53317"/>
                    <a:pt x="20741" y="53471"/>
                    <a:pt x="20693" y="53614"/>
                  </a:cubicBezTo>
                  <a:cubicBezTo>
                    <a:pt x="20205" y="54983"/>
                    <a:pt x="19788" y="56269"/>
                    <a:pt x="19443" y="57388"/>
                  </a:cubicBezTo>
                  <a:cubicBezTo>
                    <a:pt x="19419" y="57484"/>
                    <a:pt x="19372" y="57591"/>
                    <a:pt x="19312" y="57698"/>
                  </a:cubicBezTo>
                  <a:lnTo>
                    <a:pt x="19264" y="57769"/>
                  </a:lnTo>
                  <a:cubicBezTo>
                    <a:pt x="19264" y="57900"/>
                    <a:pt x="19241" y="58055"/>
                    <a:pt x="19205" y="58186"/>
                  </a:cubicBezTo>
                  <a:cubicBezTo>
                    <a:pt x="18550" y="60401"/>
                    <a:pt x="18240" y="61818"/>
                    <a:pt x="18240" y="61818"/>
                  </a:cubicBezTo>
                  <a:lnTo>
                    <a:pt x="21169" y="62056"/>
                  </a:lnTo>
                  <a:lnTo>
                    <a:pt x="21193" y="62091"/>
                  </a:lnTo>
                  <a:lnTo>
                    <a:pt x="21288" y="62044"/>
                  </a:lnTo>
                  <a:lnTo>
                    <a:pt x="21253" y="61949"/>
                  </a:lnTo>
                  <a:cubicBezTo>
                    <a:pt x="21408" y="60032"/>
                    <a:pt x="21729" y="58162"/>
                    <a:pt x="22122" y="56329"/>
                  </a:cubicBezTo>
                  <a:cubicBezTo>
                    <a:pt x="22158" y="56174"/>
                    <a:pt x="22229" y="56031"/>
                    <a:pt x="22324" y="55900"/>
                  </a:cubicBezTo>
                  <a:lnTo>
                    <a:pt x="22300" y="55829"/>
                  </a:lnTo>
                  <a:cubicBezTo>
                    <a:pt x="22289" y="55686"/>
                    <a:pt x="22300" y="55555"/>
                    <a:pt x="22336" y="55424"/>
                  </a:cubicBezTo>
                  <a:cubicBezTo>
                    <a:pt x="22646" y="54126"/>
                    <a:pt x="23015" y="52864"/>
                    <a:pt x="23420" y="51638"/>
                  </a:cubicBezTo>
                  <a:cubicBezTo>
                    <a:pt x="23455" y="51566"/>
                    <a:pt x="23479" y="51495"/>
                    <a:pt x="23527" y="51423"/>
                  </a:cubicBezTo>
                  <a:lnTo>
                    <a:pt x="23539" y="51328"/>
                  </a:lnTo>
                  <a:cubicBezTo>
                    <a:pt x="23551" y="51269"/>
                    <a:pt x="23574" y="51209"/>
                    <a:pt x="23586" y="51162"/>
                  </a:cubicBezTo>
                  <a:cubicBezTo>
                    <a:pt x="23884" y="50257"/>
                    <a:pt x="24205" y="49376"/>
                    <a:pt x="24551" y="48530"/>
                  </a:cubicBezTo>
                  <a:cubicBezTo>
                    <a:pt x="24598" y="48423"/>
                    <a:pt x="24658" y="48352"/>
                    <a:pt x="24729" y="48292"/>
                  </a:cubicBezTo>
                  <a:lnTo>
                    <a:pt x="24837" y="48221"/>
                  </a:lnTo>
                  <a:cubicBezTo>
                    <a:pt x="24789" y="48090"/>
                    <a:pt x="24789" y="47935"/>
                    <a:pt x="24848" y="47816"/>
                  </a:cubicBezTo>
                  <a:cubicBezTo>
                    <a:pt x="25325" y="46649"/>
                    <a:pt x="25801" y="45566"/>
                    <a:pt x="26289" y="44530"/>
                  </a:cubicBezTo>
                  <a:cubicBezTo>
                    <a:pt x="26349" y="44387"/>
                    <a:pt x="26444" y="44256"/>
                    <a:pt x="26527" y="44137"/>
                  </a:cubicBezTo>
                  <a:lnTo>
                    <a:pt x="26527" y="44113"/>
                  </a:lnTo>
                  <a:cubicBezTo>
                    <a:pt x="26563" y="43970"/>
                    <a:pt x="26622" y="43839"/>
                    <a:pt x="26682" y="43708"/>
                  </a:cubicBezTo>
                  <a:cubicBezTo>
                    <a:pt x="27039" y="42958"/>
                    <a:pt x="27408" y="42268"/>
                    <a:pt x="27765" y="41589"/>
                  </a:cubicBezTo>
                  <a:cubicBezTo>
                    <a:pt x="27825" y="41470"/>
                    <a:pt x="27932" y="41387"/>
                    <a:pt x="28039" y="41315"/>
                  </a:cubicBezTo>
                  <a:lnTo>
                    <a:pt x="28039" y="41256"/>
                  </a:lnTo>
                  <a:cubicBezTo>
                    <a:pt x="28039" y="41136"/>
                    <a:pt x="28063" y="41029"/>
                    <a:pt x="28123" y="40922"/>
                  </a:cubicBezTo>
                  <a:cubicBezTo>
                    <a:pt x="28158" y="40886"/>
                    <a:pt x="28170" y="40839"/>
                    <a:pt x="28194" y="40791"/>
                  </a:cubicBezTo>
                  <a:cubicBezTo>
                    <a:pt x="28218" y="40779"/>
                    <a:pt x="28230" y="40744"/>
                    <a:pt x="28230" y="40732"/>
                  </a:cubicBezTo>
                  <a:cubicBezTo>
                    <a:pt x="28254" y="40672"/>
                    <a:pt x="28289" y="40625"/>
                    <a:pt x="28313" y="40565"/>
                  </a:cubicBezTo>
                  <a:cubicBezTo>
                    <a:pt x="28313" y="40589"/>
                    <a:pt x="28313" y="40589"/>
                    <a:pt x="28337" y="40601"/>
                  </a:cubicBezTo>
                  <a:cubicBezTo>
                    <a:pt x="28349" y="40625"/>
                    <a:pt x="28349" y="40660"/>
                    <a:pt x="28361" y="40684"/>
                  </a:cubicBezTo>
                  <a:cubicBezTo>
                    <a:pt x="28373" y="40732"/>
                    <a:pt x="28396" y="40767"/>
                    <a:pt x="28396" y="40767"/>
                  </a:cubicBezTo>
                  <a:cubicBezTo>
                    <a:pt x="28396" y="40767"/>
                    <a:pt x="28373" y="40732"/>
                    <a:pt x="28373" y="40684"/>
                  </a:cubicBezTo>
                  <a:cubicBezTo>
                    <a:pt x="28361" y="40660"/>
                    <a:pt x="28361" y="40625"/>
                    <a:pt x="28361" y="40601"/>
                  </a:cubicBezTo>
                  <a:cubicBezTo>
                    <a:pt x="28361" y="40589"/>
                    <a:pt x="28361" y="40565"/>
                    <a:pt x="28349" y="40553"/>
                  </a:cubicBezTo>
                  <a:cubicBezTo>
                    <a:pt x="28456" y="40375"/>
                    <a:pt x="28539" y="40196"/>
                    <a:pt x="28647" y="40029"/>
                  </a:cubicBezTo>
                  <a:cubicBezTo>
                    <a:pt x="28670" y="40208"/>
                    <a:pt x="28706" y="40386"/>
                    <a:pt x="28730" y="40541"/>
                  </a:cubicBezTo>
                  <a:cubicBezTo>
                    <a:pt x="28766" y="40660"/>
                    <a:pt x="28777" y="40744"/>
                    <a:pt x="28789" y="40815"/>
                  </a:cubicBezTo>
                  <a:cubicBezTo>
                    <a:pt x="28813" y="40875"/>
                    <a:pt x="28825" y="40922"/>
                    <a:pt x="28825" y="40922"/>
                  </a:cubicBezTo>
                  <a:cubicBezTo>
                    <a:pt x="28825" y="40922"/>
                    <a:pt x="28825" y="40875"/>
                    <a:pt x="28813" y="40815"/>
                  </a:cubicBezTo>
                  <a:cubicBezTo>
                    <a:pt x="28789" y="40744"/>
                    <a:pt x="28777" y="40660"/>
                    <a:pt x="28777" y="40541"/>
                  </a:cubicBezTo>
                  <a:cubicBezTo>
                    <a:pt x="28766" y="40375"/>
                    <a:pt x="28730" y="40148"/>
                    <a:pt x="28718" y="39922"/>
                  </a:cubicBezTo>
                  <a:lnTo>
                    <a:pt x="28849" y="39708"/>
                  </a:lnTo>
                  <a:cubicBezTo>
                    <a:pt x="28897" y="39851"/>
                    <a:pt x="28932" y="39958"/>
                    <a:pt x="28932" y="39958"/>
                  </a:cubicBezTo>
                  <a:cubicBezTo>
                    <a:pt x="28932" y="39958"/>
                    <a:pt x="28908" y="39839"/>
                    <a:pt x="28885" y="39660"/>
                  </a:cubicBezTo>
                  <a:cubicBezTo>
                    <a:pt x="28897" y="39648"/>
                    <a:pt x="28908" y="39613"/>
                    <a:pt x="28908" y="39601"/>
                  </a:cubicBezTo>
                  <a:cubicBezTo>
                    <a:pt x="28908" y="39613"/>
                    <a:pt x="28932" y="39648"/>
                    <a:pt x="28932" y="39660"/>
                  </a:cubicBezTo>
                  <a:cubicBezTo>
                    <a:pt x="28944" y="39708"/>
                    <a:pt x="28956" y="39732"/>
                    <a:pt x="28956" y="39732"/>
                  </a:cubicBezTo>
                  <a:cubicBezTo>
                    <a:pt x="28956" y="39732"/>
                    <a:pt x="28956" y="39708"/>
                    <a:pt x="28944" y="39660"/>
                  </a:cubicBezTo>
                  <a:cubicBezTo>
                    <a:pt x="28944" y="39648"/>
                    <a:pt x="28932" y="39613"/>
                    <a:pt x="28932" y="39589"/>
                  </a:cubicBezTo>
                  <a:cubicBezTo>
                    <a:pt x="28944" y="39565"/>
                    <a:pt x="28944" y="39553"/>
                    <a:pt x="28956" y="39541"/>
                  </a:cubicBezTo>
                  <a:cubicBezTo>
                    <a:pt x="28956" y="39553"/>
                    <a:pt x="28968" y="39553"/>
                    <a:pt x="28968" y="39565"/>
                  </a:cubicBezTo>
                  <a:cubicBezTo>
                    <a:pt x="29004" y="39601"/>
                    <a:pt x="29016" y="39648"/>
                    <a:pt x="29051" y="39672"/>
                  </a:cubicBezTo>
                  <a:cubicBezTo>
                    <a:pt x="29087" y="39732"/>
                    <a:pt x="29111" y="39791"/>
                    <a:pt x="29123" y="39839"/>
                  </a:cubicBezTo>
                  <a:cubicBezTo>
                    <a:pt x="29123" y="39851"/>
                    <a:pt x="29135" y="39886"/>
                    <a:pt x="29135" y="39886"/>
                  </a:cubicBezTo>
                  <a:lnTo>
                    <a:pt x="29135" y="39827"/>
                  </a:lnTo>
                  <a:cubicBezTo>
                    <a:pt x="29123" y="39779"/>
                    <a:pt x="29111" y="39720"/>
                    <a:pt x="29075" y="39648"/>
                  </a:cubicBezTo>
                  <a:cubicBezTo>
                    <a:pt x="29063" y="39613"/>
                    <a:pt x="29051" y="39577"/>
                    <a:pt x="29016" y="39529"/>
                  </a:cubicBezTo>
                  <a:cubicBezTo>
                    <a:pt x="29004" y="39505"/>
                    <a:pt x="29004" y="39482"/>
                    <a:pt x="28992" y="39470"/>
                  </a:cubicBezTo>
                  <a:cubicBezTo>
                    <a:pt x="29016" y="39422"/>
                    <a:pt x="29051" y="39362"/>
                    <a:pt x="29075" y="39315"/>
                  </a:cubicBezTo>
                  <a:cubicBezTo>
                    <a:pt x="29147" y="39529"/>
                    <a:pt x="29230" y="39732"/>
                    <a:pt x="29289" y="39898"/>
                  </a:cubicBezTo>
                  <a:cubicBezTo>
                    <a:pt x="29313" y="39994"/>
                    <a:pt x="29361" y="40065"/>
                    <a:pt x="29373" y="40124"/>
                  </a:cubicBezTo>
                  <a:cubicBezTo>
                    <a:pt x="29361" y="40065"/>
                    <a:pt x="29325" y="39994"/>
                    <a:pt x="29301" y="39898"/>
                  </a:cubicBezTo>
                  <a:cubicBezTo>
                    <a:pt x="29242" y="39720"/>
                    <a:pt x="29182" y="39470"/>
                    <a:pt x="29123" y="39208"/>
                  </a:cubicBezTo>
                  <a:lnTo>
                    <a:pt x="29123" y="39196"/>
                  </a:lnTo>
                  <a:cubicBezTo>
                    <a:pt x="29135" y="39232"/>
                    <a:pt x="29147" y="39267"/>
                    <a:pt x="29170" y="39303"/>
                  </a:cubicBezTo>
                  <a:cubicBezTo>
                    <a:pt x="29194" y="39362"/>
                    <a:pt x="29230" y="39434"/>
                    <a:pt x="29254" y="39493"/>
                  </a:cubicBezTo>
                  <a:cubicBezTo>
                    <a:pt x="29289" y="39553"/>
                    <a:pt x="29313" y="39613"/>
                    <a:pt x="29349" y="39660"/>
                  </a:cubicBezTo>
                  <a:cubicBezTo>
                    <a:pt x="29373" y="39708"/>
                    <a:pt x="29409" y="39755"/>
                    <a:pt x="29420" y="39791"/>
                  </a:cubicBezTo>
                  <a:cubicBezTo>
                    <a:pt x="29444" y="39839"/>
                    <a:pt x="29468" y="39863"/>
                    <a:pt x="29480" y="39898"/>
                  </a:cubicBezTo>
                  <a:cubicBezTo>
                    <a:pt x="29504" y="39958"/>
                    <a:pt x="29539" y="39982"/>
                    <a:pt x="29539" y="39982"/>
                  </a:cubicBezTo>
                  <a:lnTo>
                    <a:pt x="29492" y="39898"/>
                  </a:lnTo>
                  <a:cubicBezTo>
                    <a:pt x="29480" y="39863"/>
                    <a:pt x="29468" y="39839"/>
                    <a:pt x="29432" y="39791"/>
                  </a:cubicBezTo>
                  <a:cubicBezTo>
                    <a:pt x="29420" y="39743"/>
                    <a:pt x="29385" y="39708"/>
                    <a:pt x="29361" y="39660"/>
                  </a:cubicBezTo>
                  <a:cubicBezTo>
                    <a:pt x="29325" y="39613"/>
                    <a:pt x="29313" y="39553"/>
                    <a:pt x="29289" y="39493"/>
                  </a:cubicBezTo>
                  <a:cubicBezTo>
                    <a:pt x="29254" y="39434"/>
                    <a:pt x="29242" y="39374"/>
                    <a:pt x="29206" y="39303"/>
                  </a:cubicBezTo>
                  <a:cubicBezTo>
                    <a:pt x="29194" y="39243"/>
                    <a:pt x="29170" y="39196"/>
                    <a:pt x="29147" y="39136"/>
                  </a:cubicBezTo>
                  <a:cubicBezTo>
                    <a:pt x="29182" y="39077"/>
                    <a:pt x="29230" y="39017"/>
                    <a:pt x="29254" y="38958"/>
                  </a:cubicBezTo>
                  <a:cubicBezTo>
                    <a:pt x="29254" y="38970"/>
                    <a:pt x="29266" y="38993"/>
                    <a:pt x="29266" y="39005"/>
                  </a:cubicBezTo>
                  <a:cubicBezTo>
                    <a:pt x="29289" y="39053"/>
                    <a:pt x="29313" y="39089"/>
                    <a:pt x="29325" y="39124"/>
                  </a:cubicBezTo>
                  <a:cubicBezTo>
                    <a:pt x="29361" y="39196"/>
                    <a:pt x="29385" y="39255"/>
                    <a:pt x="29420" y="39303"/>
                  </a:cubicBezTo>
                  <a:cubicBezTo>
                    <a:pt x="29432" y="39351"/>
                    <a:pt x="29444" y="39362"/>
                    <a:pt x="29444" y="39362"/>
                  </a:cubicBezTo>
                  <a:cubicBezTo>
                    <a:pt x="29444" y="39362"/>
                    <a:pt x="29432" y="39327"/>
                    <a:pt x="29420" y="39291"/>
                  </a:cubicBezTo>
                  <a:cubicBezTo>
                    <a:pt x="29409" y="39243"/>
                    <a:pt x="29373" y="39184"/>
                    <a:pt x="29349" y="39112"/>
                  </a:cubicBezTo>
                  <a:cubicBezTo>
                    <a:pt x="29325" y="39065"/>
                    <a:pt x="29313" y="39029"/>
                    <a:pt x="29301" y="38993"/>
                  </a:cubicBezTo>
                  <a:cubicBezTo>
                    <a:pt x="29298" y="38983"/>
                    <a:pt x="29295" y="38974"/>
                    <a:pt x="29293" y="38965"/>
                  </a:cubicBezTo>
                  <a:lnTo>
                    <a:pt x="29293" y="38965"/>
                  </a:lnTo>
                  <a:cubicBezTo>
                    <a:pt x="29328" y="39034"/>
                    <a:pt x="29356" y="39091"/>
                    <a:pt x="29385" y="39148"/>
                  </a:cubicBezTo>
                  <a:cubicBezTo>
                    <a:pt x="29420" y="39196"/>
                    <a:pt x="29432" y="39243"/>
                    <a:pt x="29468" y="39267"/>
                  </a:cubicBezTo>
                  <a:cubicBezTo>
                    <a:pt x="29444" y="39243"/>
                    <a:pt x="29420" y="39196"/>
                    <a:pt x="29409" y="39148"/>
                  </a:cubicBezTo>
                  <a:cubicBezTo>
                    <a:pt x="29361" y="39065"/>
                    <a:pt x="29337" y="38970"/>
                    <a:pt x="29289" y="38874"/>
                  </a:cubicBezTo>
                  <a:cubicBezTo>
                    <a:pt x="29313" y="38827"/>
                    <a:pt x="29349" y="38779"/>
                    <a:pt x="29373" y="38720"/>
                  </a:cubicBezTo>
                  <a:lnTo>
                    <a:pt x="29420" y="38815"/>
                  </a:lnTo>
                  <a:cubicBezTo>
                    <a:pt x="29432" y="38862"/>
                    <a:pt x="29468" y="38886"/>
                    <a:pt x="29480" y="38910"/>
                  </a:cubicBezTo>
                  <a:cubicBezTo>
                    <a:pt x="29492" y="38946"/>
                    <a:pt x="29516" y="38970"/>
                    <a:pt x="29528" y="38993"/>
                  </a:cubicBezTo>
                  <a:cubicBezTo>
                    <a:pt x="29551" y="39029"/>
                    <a:pt x="29575" y="39065"/>
                    <a:pt x="29575" y="39065"/>
                  </a:cubicBezTo>
                  <a:cubicBezTo>
                    <a:pt x="29575" y="39065"/>
                    <a:pt x="29551" y="39029"/>
                    <a:pt x="29539" y="38993"/>
                  </a:cubicBezTo>
                  <a:cubicBezTo>
                    <a:pt x="29528" y="38958"/>
                    <a:pt x="29528" y="38934"/>
                    <a:pt x="29516" y="38898"/>
                  </a:cubicBezTo>
                  <a:cubicBezTo>
                    <a:pt x="29492" y="38874"/>
                    <a:pt x="29480" y="38827"/>
                    <a:pt x="29468" y="38779"/>
                  </a:cubicBezTo>
                  <a:cubicBezTo>
                    <a:pt x="29456" y="38731"/>
                    <a:pt x="29432" y="38708"/>
                    <a:pt x="29420" y="38660"/>
                  </a:cubicBezTo>
                  <a:cubicBezTo>
                    <a:pt x="29468" y="38589"/>
                    <a:pt x="29516" y="38529"/>
                    <a:pt x="29539" y="38458"/>
                  </a:cubicBezTo>
                  <a:cubicBezTo>
                    <a:pt x="29670" y="38791"/>
                    <a:pt x="29790" y="39065"/>
                    <a:pt x="29790" y="39065"/>
                  </a:cubicBezTo>
                  <a:cubicBezTo>
                    <a:pt x="29790" y="39065"/>
                    <a:pt x="29706" y="38779"/>
                    <a:pt x="29599" y="38422"/>
                  </a:cubicBezTo>
                  <a:lnTo>
                    <a:pt x="29599" y="38422"/>
                  </a:lnTo>
                  <a:cubicBezTo>
                    <a:pt x="29647" y="38493"/>
                    <a:pt x="29694" y="38553"/>
                    <a:pt x="29730" y="38612"/>
                  </a:cubicBezTo>
                  <a:cubicBezTo>
                    <a:pt x="29837" y="38767"/>
                    <a:pt x="29909" y="38874"/>
                    <a:pt x="29909" y="38874"/>
                  </a:cubicBezTo>
                  <a:cubicBezTo>
                    <a:pt x="29909" y="38874"/>
                    <a:pt x="29849" y="38767"/>
                    <a:pt x="29742" y="38600"/>
                  </a:cubicBezTo>
                  <a:cubicBezTo>
                    <a:pt x="29706" y="38529"/>
                    <a:pt x="29647" y="38422"/>
                    <a:pt x="29599" y="38315"/>
                  </a:cubicBezTo>
                  <a:cubicBezTo>
                    <a:pt x="29623" y="38279"/>
                    <a:pt x="29659" y="38219"/>
                    <a:pt x="29682" y="38172"/>
                  </a:cubicBezTo>
                  <a:cubicBezTo>
                    <a:pt x="29718" y="38231"/>
                    <a:pt x="29730" y="38279"/>
                    <a:pt x="29766" y="38339"/>
                  </a:cubicBezTo>
                  <a:cubicBezTo>
                    <a:pt x="29790" y="38398"/>
                    <a:pt x="29825" y="38434"/>
                    <a:pt x="29837" y="38481"/>
                  </a:cubicBezTo>
                  <a:cubicBezTo>
                    <a:pt x="29861" y="38529"/>
                    <a:pt x="29885" y="38577"/>
                    <a:pt x="29909" y="38612"/>
                  </a:cubicBezTo>
                  <a:cubicBezTo>
                    <a:pt x="29909" y="38636"/>
                    <a:pt x="29932" y="38636"/>
                    <a:pt x="29932" y="38648"/>
                  </a:cubicBezTo>
                  <a:cubicBezTo>
                    <a:pt x="29935" y="38651"/>
                    <a:pt x="29938" y="38655"/>
                    <a:pt x="29940" y="38659"/>
                  </a:cubicBezTo>
                  <a:lnTo>
                    <a:pt x="29940" y="38659"/>
                  </a:lnTo>
                  <a:cubicBezTo>
                    <a:pt x="29938" y="38651"/>
                    <a:pt x="29936" y="38643"/>
                    <a:pt x="29932" y="38636"/>
                  </a:cubicBezTo>
                  <a:cubicBezTo>
                    <a:pt x="29944" y="38589"/>
                    <a:pt x="29956" y="38541"/>
                    <a:pt x="29968" y="38481"/>
                  </a:cubicBezTo>
                  <a:cubicBezTo>
                    <a:pt x="29986" y="38419"/>
                    <a:pt x="29997" y="38337"/>
                    <a:pt x="29997" y="38250"/>
                  </a:cubicBezTo>
                  <a:lnTo>
                    <a:pt x="29997" y="38250"/>
                  </a:lnTo>
                  <a:cubicBezTo>
                    <a:pt x="29995" y="38264"/>
                    <a:pt x="29994" y="38278"/>
                    <a:pt x="29992" y="38291"/>
                  </a:cubicBezTo>
                  <a:cubicBezTo>
                    <a:pt x="29992" y="38339"/>
                    <a:pt x="29968" y="38386"/>
                    <a:pt x="29956" y="38422"/>
                  </a:cubicBezTo>
                  <a:lnTo>
                    <a:pt x="29956" y="38410"/>
                  </a:lnTo>
                  <a:cubicBezTo>
                    <a:pt x="29944" y="38362"/>
                    <a:pt x="29909" y="38315"/>
                    <a:pt x="29897" y="38279"/>
                  </a:cubicBezTo>
                  <a:cubicBezTo>
                    <a:pt x="29885" y="38231"/>
                    <a:pt x="29849" y="38172"/>
                    <a:pt x="29837" y="38112"/>
                  </a:cubicBezTo>
                  <a:cubicBezTo>
                    <a:pt x="29813" y="38053"/>
                    <a:pt x="29790" y="37993"/>
                    <a:pt x="29766" y="37934"/>
                  </a:cubicBezTo>
                  <a:cubicBezTo>
                    <a:pt x="29766" y="37922"/>
                    <a:pt x="29766" y="37922"/>
                    <a:pt x="29754" y="37910"/>
                  </a:cubicBezTo>
                  <a:cubicBezTo>
                    <a:pt x="29790" y="37850"/>
                    <a:pt x="29825" y="37767"/>
                    <a:pt x="29873" y="37708"/>
                  </a:cubicBezTo>
                  <a:cubicBezTo>
                    <a:pt x="29908" y="37763"/>
                    <a:pt x="29930" y="37815"/>
                    <a:pt x="29945" y="37867"/>
                  </a:cubicBezTo>
                  <a:lnTo>
                    <a:pt x="29945" y="37867"/>
                  </a:lnTo>
                  <a:lnTo>
                    <a:pt x="29909" y="37803"/>
                  </a:lnTo>
                  <a:lnTo>
                    <a:pt x="29897" y="37815"/>
                  </a:lnTo>
                  <a:cubicBezTo>
                    <a:pt x="29944" y="37922"/>
                    <a:pt x="29968" y="38041"/>
                    <a:pt x="29992" y="38160"/>
                  </a:cubicBezTo>
                  <a:cubicBezTo>
                    <a:pt x="29995" y="38190"/>
                    <a:pt x="29996" y="38220"/>
                    <a:pt x="29997" y="38250"/>
                  </a:cubicBezTo>
                  <a:lnTo>
                    <a:pt x="29997" y="38250"/>
                  </a:lnTo>
                  <a:cubicBezTo>
                    <a:pt x="30003" y="38173"/>
                    <a:pt x="29998" y="38082"/>
                    <a:pt x="29968" y="37981"/>
                  </a:cubicBezTo>
                  <a:cubicBezTo>
                    <a:pt x="29963" y="37942"/>
                    <a:pt x="29956" y="37904"/>
                    <a:pt x="29945" y="37867"/>
                  </a:cubicBezTo>
                  <a:lnTo>
                    <a:pt x="29945" y="37867"/>
                  </a:lnTo>
                  <a:lnTo>
                    <a:pt x="29956" y="37886"/>
                  </a:lnTo>
                  <a:cubicBezTo>
                    <a:pt x="29968" y="37958"/>
                    <a:pt x="29992" y="38017"/>
                    <a:pt x="30004" y="38065"/>
                  </a:cubicBezTo>
                  <a:cubicBezTo>
                    <a:pt x="30016" y="38112"/>
                    <a:pt x="30016" y="38136"/>
                    <a:pt x="30016" y="38136"/>
                  </a:cubicBezTo>
                  <a:lnTo>
                    <a:pt x="30016" y="38065"/>
                  </a:lnTo>
                  <a:cubicBezTo>
                    <a:pt x="30016" y="38041"/>
                    <a:pt x="30016" y="37993"/>
                    <a:pt x="30004" y="37946"/>
                  </a:cubicBezTo>
                  <a:lnTo>
                    <a:pt x="30004" y="37946"/>
                  </a:lnTo>
                  <a:cubicBezTo>
                    <a:pt x="30075" y="38100"/>
                    <a:pt x="30147" y="38243"/>
                    <a:pt x="30206" y="38374"/>
                  </a:cubicBezTo>
                  <a:cubicBezTo>
                    <a:pt x="30301" y="38553"/>
                    <a:pt x="30349" y="38660"/>
                    <a:pt x="30349" y="38660"/>
                  </a:cubicBezTo>
                  <a:cubicBezTo>
                    <a:pt x="30349" y="38660"/>
                    <a:pt x="30301" y="38541"/>
                    <a:pt x="30242" y="38362"/>
                  </a:cubicBezTo>
                  <a:cubicBezTo>
                    <a:pt x="30182" y="38184"/>
                    <a:pt x="30075" y="37946"/>
                    <a:pt x="29992" y="37708"/>
                  </a:cubicBezTo>
                  <a:cubicBezTo>
                    <a:pt x="29992" y="37708"/>
                    <a:pt x="29992" y="37696"/>
                    <a:pt x="29968" y="37696"/>
                  </a:cubicBezTo>
                  <a:cubicBezTo>
                    <a:pt x="30051" y="37577"/>
                    <a:pt x="30123" y="37457"/>
                    <a:pt x="30194" y="37350"/>
                  </a:cubicBezTo>
                  <a:cubicBezTo>
                    <a:pt x="30206" y="37386"/>
                    <a:pt x="30242" y="37398"/>
                    <a:pt x="30254" y="37422"/>
                  </a:cubicBezTo>
                  <a:lnTo>
                    <a:pt x="30266" y="37446"/>
                  </a:lnTo>
                  <a:cubicBezTo>
                    <a:pt x="30290" y="37469"/>
                    <a:pt x="30301" y="37517"/>
                    <a:pt x="30313" y="37541"/>
                  </a:cubicBezTo>
                  <a:cubicBezTo>
                    <a:pt x="30349" y="37636"/>
                    <a:pt x="30373" y="37696"/>
                    <a:pt x="30385" y="37743"/>
                  </a:cubicBezTo>
                  <a:cubicBezTo>
                    <a:pt x="30409" y="37767"/>
                    <a:pt x="30409" y="37779"/>
                    <a:pt x="30409" y="37803"/>
                  </a:cubicBezTo>
                  <a:lnTo>
                    <a:pt x="30409" y="37743"/>
                  </a:lnTo>
                  <a:cubicBezTo>
                    <a:pt x="30385" y="37696"/>
                    <a:pt x="30373" y="37624"/>
                    <a:pt x="30349" y="37529"/>
                  </a:cubicBezTo>
                  <a:lnTo>
                    <a:pt x="30349" y="37505"/>
                  </a:lnTo>
                  <a:lnTo>
                    <a:pt x="30421" y="37577"/>
                  </a:lnTo>
                  <a:cubicBezTo>
                    <a:pt x="30454" y="37618"/>
                    <a:pt x="30493" y="37654"/>
                    <a:pt x="30526" y="37685"/>
                  </a:cubicBezTo>
                  <a:lnTo>
                    <a:pt x="30526" y="37685"/>
                  </a:lnTo>
                  <a:cubicBezTo>
                    <a:pt x="30539" y="37676"/>
                    <a:pt x="30552" y="37664"/>
                    <a:pt x="30563" y="37648"/>
                  </a:cubicBezTo>
                  <a:cubicBezTo>
                    <a:pt x="30599" y="37636"/>
                    <a:pt x="30623" y="37612"/>
                    <a:pt x="30659" y="37588"/>
                  </a:cubicBezTo>
                  <a:cubicBezTo>
                    <a:pt x="30666" y="37600"/>
                    <a:pt x="30677" y="37610"/>
                    <a:pt x="30688" y="37621"/>
                  </a:cubicBezTo>
                  <a:lnTo>
                    <a:pt x="30688" y="37621"/>
                  </a:lnTo>
                  <a:cubicBezTo>
                    <a:pt x="30678" y="37608"/>
                    <a:pt x="30667" y="37594"/>
                    <a:pt x="30659" y="37577"/>
                  </a:cubicBezTo>
                  <a:cubicBezTo>
                    <a:pt x="30682" y="37553"/>
                    <a:pt x="30730" y="37517"/>
                    <a:pt x="30778" y="37505"/>
                  </a:cubicBezTo>
                  <a:lnTo>
                    <a:pt x="30861" y="37457"/>
                  </a:lnTo>
                  <a:cubicBezTo>
                    <a:pt x="30909" y="37517"/>
                    <a:pt x="30944" y="37577"/>
                    <a:pt x="30968" y="37624"/>
                  </a:cubicBezTo>
                  <a:cubicBezTo>
                    <a:pt x="31004" y="37684"/>
                    <a:pt x="31028" y="37708"/>
                    <a:pt x="31028" y="37708"/>
                  </a:cubicBezTo>
                  <a:lnTo>
                    <a:pt x="30980" y="37624"/>
                  </a:lnTo>
                  <a:cubicBezTo>
                    <a:pt x="30956" y="37577"/>
                    <a:pt x="30921" y="37517"/>
                    <a:pt x="30897" y="37446"/>
                  </a:cubicBezTo>
                  <a:cubicBezTo>
                    <a:pt x="30909" y="37434"/>
                    <a:pt x="30921" y="37434"/>
                    <a:pt x="30944" y="37410"/>
                  </a:cubicBezTo>
                  <a:cubicBezTo>
                    <a:pt x="31004" y="37386"/>
                    <a:pt x="31040" y="37350"/>
                    <a:pt x="31099" y="37327"/>
                  </a:cubicBezTo>
                  <a:cubicBezTo>
                    <a:pt x="31123" y="37315"/>
                    <a:pt x="31135" y="37315"/>
                    <a:pt x="31147" y="37291"/>
                  </a:cubicBezTo>
                  <a:lnTo>
                    <a:pt x="31159" y="37291"/>
                  </a:lnTo>
                  <a:cubicBezTo>
                    <a:pt x="31194" y="37327"/>
                    <a:pt x="31206" y="37350"/>
                    <a:pt x="31242" y="37386"/>
                  </a:cubicBezTo>
                  <a:cubicBezTo>
                    <a:pt x="31254" y="37398"/>
                    <a:pt x="31266" y="37410"/>
                    <a:pt x="31278" y="37446"/>
                  </a:cubicBezTo>
                  <a:cubicBezTo>
                    <a:pt x="31242" y="37517"/>
                    <a:pt x="31194" y="37612"/>
                    <a:pt x="31159" y="37684"/>
                  </a:cubicBezTo>
                  <a:lnTo>
                    <a:pt x="31075" y="37731"/>
                  </a:lnTo>
                  <a:cubicBezTo>
                    <a:pt x="31028" y="37743"/>
                    <a:pt x="30968" y="37755"/>
                    <a:pt x="30921" y="37767"/>
                  </a:cubicBezTo>
                  <a:cubicBezTo>
                    <a:pt x="30897" y="37767"/>
                    <a:pt x="30885" y="37767"/>
                    <a:pt x="30849" y="37791"/>
                  </a:cubicBezTo>
                  <a:lnTo>
                    <a:pt x="30766" y="37696"/>
                  </a:lnTo>
                  <a:cubicBezTo>
                    <a:pt x="30742" y="37663"/>
                    <a:pt x="30712" y="37642"/>
                    <a:pt x="30688" y="37621"/>
                  </a:cubicBezTo>
                  <a:lnTo>
                    <a:pt x="30688" y="37621"/>
                  </a:lnTo>
                  <a:cubicBezTo>
                    <a:pt x="30707" y="37643"/>
                    <a:pt x="30727" y="37661"/>
                    <a:pt x="30742" y="37684"/>
                  </a:cubicBezTo>
                  <a:lnTo>
                    <a:pt x="30849" y="37791"/>
                  </a:lnTo>
                  <a:cubicBezTo>
                    <a:pt x="30802" y="37767"/>
                    <a:pt x="30790" y="37767"/>
                    <a:pt x="30778" y="37767"/>
                  </a:cubicBezTo>
                  <a:cubicBezTo>
                    <a:pt x="30701" y="37767"/>
                    <a:pt x="30632" y="37752"/>
                    <a:pt x="30583" y="37739"/>
                  </a:cubicBezTo>
                  <a:lnTo>
                    <a:pt x="30583" y="37739"/>
                  </a:lnTo>
                  <a:lnTo>
                    <a:pt x="30587" y="37743"/>
                  </a:lnTo>
                  <a:cubicBezTo>
                    <a:pt x="30552" y="37767"/>
                    <a:pt x="30528" y="37779"/>
                    <a:pt x="30504" y="37815"/>
                  </a:cubicBezTo>
                  <a:cubicBezTo>
                    <a:pt x="30480" y="37838"/>
                    <a:pt x="30468" y="37862"/>
                    <a:pt x="30444" y="37886"/>
                  </a:cubicBezTo>
                  <a:lnTo>
                    <a:pt x="30385" y="37946"/>
                  </a:lnTo>
                  <a:cubicBezTo>
                    <a:pt x="30385" y="37946"/>
                    <a:pt x="30421" y="37934"/>
                    <a:pt x="30468" y="37886"/>
                  </a:cubicBezTo>
                  <a:lnTo>
                    <a:pt x="30480" y="37874"/>
                  </a:lnTo>
                  <a:cubicBezTo>
                    <a:pt x="30492" y="37874"/>
                    <a:pt x="30504" y="37886"/>
                    <a:pt x="30540" y="37898"/>
                  </a:cubicBezTo>
                  <a:cubicBezTo>
                    <a:pt x="30599" y="37922"/>
                    <a:pt x="30671" y="37958"/>
                    <a:pt x="30766" y="37981"/>
                  </a:cubicBezTo>
                  <a:cubicBezTo>
                    <a:pt x="30790" y="37993"/>
                    <a:pt x="30837" y="37993"/>
                    <a:pt x="30885" y="37993"/>
                  </a:cubicBezTo>
                  <a:cubicBezTo>
                    <a:pt x="30897" y="38005"/>
                    <a:pt x="30921" y="38017"/>
                    <a:pt x="30944" y="38041"/>
                  </a:cubicBezTo>
                  <a:cubicBezTo>
                    <a:pt x="30849" y="38124"/>
                    <a:pt x="30766" y="38219"/>
                    <a:pt x="30706" y="38291"/>
                  </a:cubicBezTo>
                  <a:cubicBezTo>
                    <a:pt x="30671" y="38339"/>
                    <a:pt x="30647" y="38362"/>
                    <a:pt x="30611" y="38398"/>
                  </a:cubicBezTo>
                  <a:cubicBezTo>
                    <a:pt x="30587" y="38422"/>
                    <a:pt x="30563" y="38458"/>
                    <a:pt x="30552" y="38481"/>
                  </a:cubicBezTo>
                  <a:cubicBezTo>
                    <a:pt x="30528" y="38529"/>
                    <a:pt x="30504" y="38553"/>
                    <a:pt x="30504" y="38553"/>
                  </a:cubicBezTo>
                  <a:cubicBezTo>
                    <a:pt x="30504" y="38553"/>
                    <a:pt x="30528" y="38529"/>
                    <a:pt x="30563" y="38481"/>
                  </a:cubicBezTo>
                  <a:lnTo>
                    <a:pt x="30647" y="38410"/>
                  </a:lnTo>
                  <a:cubicBezTo>
                    <a:pt x="30671" y="38374"/>
                    <a:pt x="30706" y="38350"/>
                    <a:pt x="30742" y="38315"/>
                  </a:cubicBezTo>
                  <a:cubicBezTo>
                    <a:pt x="30825" y="38243"/>
                    <a:pt x="30909" y="38172"/>
                    <a:pt x="31016" y="38100"/>
                  </a:cubicBezTo>
                  <a:cubicBezTo>
                    <a:pt x="31028" y="38100"/>
                    <a:pt x="31028" y="38077"/>
                    <a:pt x="31040" y="38077"/>
                  </a:cubicBezTo>
                  <a:cubicBezTo>
                    <a:pt x="31040" y="38077"/>
                    <a:pt x="31063" y="38077"/>
                    <a:pt x="31063" y="38100"/>
                  </a:cubicBezTo>
                  <a:cubicBezTo>
                    <a:pt x="31040" y="38136"/>
                    <a:pt x="31016" y="38184"/>
                    <a:pt x="31004" y="38231"/>
                  </a:cubicBezTo>
                  <a:cubicBezTo>
                    <a:pt x="30944" y="38350"/>
                    <a:pt x="30897" y="38470"/>
                    <a:pt x="30837" y="38589"/>
                  </a:cubicBezTo>
                  <a:cubicBezTo>
                    <a:pt x="30827" y="38628"/>
                    <a:pt x="30801" y="38676"/>
                    <a:pt x="30785" y="38712"/>
                  </a:cubicBezTo>
                  <a:lnTo>
                    <a:pt x="30785" y="38712"/>
                  </a:lnTo>
                  <a:lnTo>
                    <a:pt x="30909" y="38589"/>
                  </a:lnTo>
                  <a:cubicBezTo>
                    <a:pt x="30980" y="38517"/>
                    <a:pt x="31063" y="38458"/>
                    <a:pt x="31135" y="38386"/>
                  </a:cubicBezTo>
                  <a:cubicBezTo>
                    <a:pt x="31206" y="38327"/>
                    <a:pt x="31278" y="38243"/>
                    <a:pt x="31361" y="38184"/>
                  </a:cubicBezTo>
                  <a:cubicBezTo>
                    <a:pt x="31433" y="38124"/>
                    <a:pt x="31504" y="38065"/>
                    <a:pt x="31575" y="38029"/>
                  </a:cubicBezTo>
                  <a:cubicBezTo>
                    <a:pt x="31659" y="37981"/>
                    <a:pt x="31718" y="37922"/>
                    <a:pt x="31790" y="37886"/>
                  </a:cubicBezTo>
                  <a:lnTo>
                    <a:pt x="31790" y="38029"/>
                  </a:lnTo>
                  <a:cubicBezTo>
                    <a:pt x="31754" y="38053"/>
                    <a:pt x="31730" y="38089"/>
                    <a:pt x="31683" y="38112"/>
                  </a:cubicBezTo>
                  <a:cubicBezTo>
                    <a:pt x="31599" y="38184"/>
                    <a:pt x="31504" y="38267"/>
                    <a:pt x="31397" y="38350"/>
                  </a:cubicBezTo>
                  <a:cubicBezTo>
                    <a:pt x="31302" y="38446"/>
                    <a:pt x="31183" y="38529"/>
                    <a:pt x="31063" y="38600"/>
                  </a:cubicBezTo>
                  <a:cubicBezTo>
                    <a:pt x="31004" y="38648"/>
                    <a:pt x="30944" y="38696"/>
                    <a:pt x="30885" y="38720"/>
                  </a:cubicBezTo>
                  <a:cubicBezTo>
                    <a:pt x="30829" y="38764"/>
                    <a:pt x="30773" y="38798"/>
                    <a:pt x="30717" y="38822"/>
                  </a:cubicBezTo>
                  <a:lnTo>
                    <a:pt x="30717" y="38822"/>
                  </a:lnTo>
                  <a:cubicBezTo>
                    <a:pt x="30718" y="38820"/>
                    <a:pt x="30718" y="38818"/>
                    <a:pt x="30718" y="38815"/>
                  </a:cubicBezTo>
                  <a:cubicBezTo>
                    <a:pt x="30718" y="38810"/>
                    <a:pt x="30720" y="38804"/>
                    <a:pt x="30722" y="38798"/>
                  </a:cubicBezTo>
                  <a:lnTo>
                    <a:pt x="30722" y="38798"/>
                  </a:lnTo>
                  <a:cubicBezTo>
                    <a:pt x="30715" y="38808"/>
                    <a:pt x="30708" y="38817"/>
                    <a:pt x="30700" y="38827"/>
                  </a:cubicBezTo>
                  <a:lnTo>
                    <a:pt x="30700" y="38827"/>
                  </a:lnTo>
                  <a:cubicBezTo>
                    <a:pt x="30703" y="38827"/>
                    <a:pt x="30705" y="38826"/>
                    <a:pt x="30707" y="38826"/>
                  </a:cubicBezTo>
                  <a:lnTo>
                    <a:pt x="30707" y="38826"/>
                  </a:lnTo>
                  <a:cubicBezTo>
                    <a:pt x="30707" y="38826"/>
                    <a:pt x="30707" y="38827"/>
                    <a:pt x="30706" y="38827"/>
                  </a:cubicBezTo>
                  <a:lnTo>
                    <a:pt x="30700" y="38827"/>
                  </a:lnTo>
                  <a:cubicBezTo>
                    <a:pt x="30688" y="38843"/>
                    <a:pt x="30675" y="38858"/>
                    <a:pt x="30659" y="38874"/>
                  </a:cubicBezTo>
                  <a:cubicBezTo>
                    <a:pt x="30599" y="38946"/>
                    <a:pt x="30540" y="39029"/>
                    <a:pt x="30468" y="39112"/>
                  </a:cubicBezTo>
                  <a:cubicBezTo>
                    <a:pt x="30444" y="39124"/>
                    <a:pt x="30444" y="39136"/>
                    <a:pt x="30432" y="39148"/>
                  </a:cubicBezTo>
                  <a:cubicBezTo>
                    <a:pt x="30421" y="39148"/>
                    <a:pt x="30409" y="39172"/>
                    <a:pt x="30409" y="39172"/>
                  </a:cubicBezTo>
                  <a:cubicBezTo>
                    <a:pt x="30361" y="39196"/>
                    <a:pt x="30313" y="39208"/>
                    <a:pt x="30266" y="39232"/>
                  </a:cubicBezTo>
                  <a:cubicBezTo>
                    <a:pt x="30230" y="39243"/>
                    <a:pt x="30194" y="39255"/>
                    <a:pt x="30171" y="39267"/>
                  </a:cubicBezTo>
                  <a:cubicBezTo>
                    <a:pt x="30111" y="39291"/>
                    <a:pt x="30075" y="39303"/>
                    <a:pt x="30075" y="39303"/>
                  </a:cubicBezTo>
                  <a:cubicBezTo>
                    <a:pt x="30075" y="39303"/>
                    <a:pt x="30111" y="39303"/>
                    <a:pt x="30182" y="39291"/>
                  </a:cubicBezTo>
                  <a:cubicBezTo>
                    <a:pt x="30206" y="39291"/>
                    <a:pt x="30254" y="39267"/>
                    <a:pt x="30301" y="39255"/>
                  </a:cubicBezTo>
                  <a:cubicBezTo>
                    <a:pt x="30325" y="39243"/>
                    <a:pt x="30373" y="39243"/>
                    <a:pt x="30421" y="39232"/>
                  </a:cubicBezTo>
                  <a:lnTo>
                    <a:pt x="30421" y="39232"/>
                  </a:lnTo>
                  <a:cubicBezTo>
                    <a:pt x="30385" y="39267"/>
                    <a:pt x="30361" y="39315"/>
                    <a:pt x="30325" y="39351"/>
                  </a:cubicBezTo>
                  <a:cubicBezTo>
                    <a:pt x="30290" y="39422"/>
                    <a:pt x="30230" y="39493"/>
                    <a:pt x="30194" y="39553"/>
                  </a:cubicBezTo>
                  <a:cubicBezTo>
                    <a:pt x="30147" y="39613"/>
                    <a:pt x="30123" y="39672"/>
                    <a:pt x="30087" y="39732"/>
                  </a:cubicBezTo>
                  <a:cubicBezTo>
                    <a:pt x="30123" y="39684"/>
                    <a:pt x="30171" y="39624"/>
                    <a:pt x="30206" y="39565"/>
                  </a:cubicBezTo>
                  <a:cubicBezTo>
                    <a:pt x="30254" y="39505"/>
                    <a:pt x="30313" y="39434"/>
                    <a:pt x="30361" y="39374"/>
                  </a:cubicBezTo>
                  <a:cubicBezTo>
                    <a:pt x="30421" y="39303"/>
                    <a:pt x="30480" y="39243"/>
                    <a:pt x="30540" y="39172"/>
                  </a:cubicBezTo>
                  <a:cubicBezTo>
                    <a:pt x="30548" y="39172"/>
                    <a:pt x="30568" y="39160"/>
                    <a:pt x="30584" y="39153"/>
                  </a:cubicBezTo>
                  <a:lnTo>
                    <a:pt x="30584" y="39153"/>
                  </a:lnTo>
                  <a:cubicBezTo>
                    <a:pt x="30546" y="39229"/>
                    <a:pt x="30524" y="39311"/>
                    <a:pt x="30492" y="39374"/>
                  </a:cubicBezTo>
                  <a:cubicBezTo>
                    <a:pt x="30468" y="39458"/>
                    <a:pt x="30432" y="39517"/>
                    <a:pt x="30421" y="39577"/>
                  </a:cubicBezTo>
                  <a:cubicBezTo>
                    <a:pt x="30409" y="39601"/>
                    <a:pt x="30409" y="39636"/>
                    <a:pt x="30385" y="39660"/>
                  </a:cubicBezTo>
                  <a:lnTo>
                    <a:pt x="30409" y="39648"/>
                  </a:lnTo>
                  <a:cubicBezTo>
                    <a:pt x="30421" y="39624"/>
                    <a:pt x="30432" y="39601"/>
                    <a:pt x="30468" y="39577"/>
                  </a:cubicBezTo>
                  <a:cubicBezTo>
                    <a:pt x="30473" y="39570"/>
                    <a:pt x="30478" y="39562"/>
                    <a:pt x="30484" y="39554"/>
                  </a:cubicBezTo>
                  <a:lnTo>
                    <a:pt x="30484" y="39554"/>
                  </a:lnTo>
                  <a:cubicBezTo>
                    <a:pt x="30463" y="39617"/>
                    <a:pt x="30443" y="39679"/>
                    <a:pt x="30432" y="39732"/>
                  </a:cubicBezTo>
                  <a:cubicBezTo>
                    <a:pt x="30421" y="39779"/>
                    <a:pt x="30409" y="39803"/>
                    <a:pt x="30409" y="39839"/>
                  </a:cubicBezTo>
                  <a:cubicBezTo>
                    <a:pt x="30385" y="39863"/>
                    <a:pt x="30373" y="39886"/>
                    <a:pt x="30373" y="39886"/>
                  </a:cubicBezTo>
                  <a:lnTo>
                    <a:pt x="30409" y="39851"/>
                  </a:lnTo>
                  <a:lnTo>
                    <a:pt x="30409" y="39851"/>
                  </a:lnTo>
                  <a:cubicBezTo>
                    <a:pt x="30385" y="39898"/>
                    <a:pt x="30385" y="39910"/>
                    <a:pt x="30385" y="39910"/>
                  </a:cubicBezTo>
                  <a:cubicBezTo>
                    <a:pt x="30385" y="39910"/>
                    <a:pt x="30409" y="39886"/>
                    <a:pt x="30421" y="39839"/>
                  </a:cubicBezTo>
                  <a:lnTo>
                    <a:pt x="30444" y="39803"/>
                  </a:lnTo>
                  <a:lnTo>
                    <a:pt x="30528" y="39732"/>
                  </a:lnTo>
                  <a:lnTo>
                    <a:pt x="30611" y="39648"/>
                  </a:lnTo>
                  <a:cubicBezTo>
                    <a:pt x="30647" y="39613"/>
                    <a:pt x="30682" y="39589"/>
                    <a:pt x="30730" y="39553"/>
                  </a:cubicBezTo>
                  <a:cubicBezTo>
                    <a:pt x="30778" y="39529"/>
                    <a:pt x="30825" y="39493"/>
                    <a:pt x="30861" y="39446"/>
                  </a:cubicBezTo>
                  <a:cubicBezTo>
                    <a:pt x="30909" y="39422"/>
                    <a:pt x="30956" y="39386"/>
                    <a:pt x="31016" y="39351"/>
                  </a:cubicBezTo>
                  <a:cubicBezTo>
                    <a:pt x="31063" y="39315"/>
                    <a:pt x="31123" y="39291"/>
                    <a:pt x="31159" y="39255"/>
                  </a:cubicBezTo>
                  <a:cubicBezTo>
                    <a:pt x="31218" y="39232"/>
                    <a:pt x="31266" y="39196"/>
                    <a:pt x="31325" y="39172"/>
                  </a:cubicBezTo>
                  <a:cubicBezTo>
                    <a:pt x="31385" y="39136"/>
                    <a:pt x="31433" y="39124"/>
                    <a:pt x="31492" y="39089"/>
                  </a:cubicBezTo>
                  <a:cubicBezTo>
                    <a:pt x="31516" y="39077"/>
                    <a:pt x="31540" y="39077"/>
                    <a:pt x="31564" y="39065"/>
                  </a:cubicBezTo>
                  <a:lnTo>
                    <a:pt x="31564" y="39065"/>
                  </a:lnTo>
                  <a:cubicBezTo>
                    <a:pt x="31540" y="39077"/>
                    <a:pt x="31516" y="39112"/>
                    <a:pt x="31492" y="39124"/>
                  </a:cubicBezTo>
                  <a:cubicBezTo>
                    <a:pt x="31421" y="39184"/>
                    <a:pt x="31325" y="39267"/>
                    <a:pt x="31254" y="39351"/>
                  </a:cubicBezTo>
                  <a:cubicBezTo>
                    <a:pt x="31183" y="39422"/>
                    <a:pt x="31087" y="39505"/>
                    <a:pt x="31016" y="39601"/>
                  </a:cubicBezTo>
                  <a:cubicBezTo>
                    <a:pt x="30921" y="39684"/>
                    <a:pt x="30849" y="39779"/>
                    <a:pt x="30778" y="39863"/>
                  </a:cubicBezTo>
                  <a:cubicBezTo>
                    <a:pt x="30706" y="39958"/>
                    <a:pt x="30623" y="40041"/>
                    <a:pt x="30552" y="40148"/>
                  </a:cubicBezTo>
                  <a:cubicBezTo>
                    <a:pt x="30480" y="40244"/>
                    <a:pt x="30421" y="40339"/>
                    <a:pt x="30361" y="40434"/>
                  </a:cubicBezTo>
                  <a:cubicBezTo>
                    <a:pt x="30301" y="40517"/>
                    <a:pt x="30242" y="40613"/>
                    <a:pt x="30194" y="40696"/>
                  </a:cubicBezTo>
                  <a:cubicBezTo>
                    <a:pt x="30135" y="40791"/>
                    <a:pt x="30087" y="40863"/>
                    <a:pt x="30051" y="40958"/>
                  </a:cubicBezTo>
                  <a:cubicBezTo>
                    <a:pt x="30028" y="40994"/>
                    <a:pt x="30004" y="41029"/>
                    <a:pt x="29992" y="41077"/>
                  </a:cubicBezTo>
                  <a:cubicBezTo>
                    <a:pt x="29968" y="41101"/>
                    <a:pt x="29956" y="41148"/>
                    <a:pt x="29944" y="41172"/>
                  </a:cubicBezTo>
                  <a:cubicBezTo>
                    <a:pt x="29909" y="41232"/>
                    <a:pt x="29885" y="41291"/>
                    <a:pt x="29873" y="41339"/>
                  </a:cubicBezTo>
                  <a:cubicBezTo>
                    <a:pt x="29825" y="41434"/>
                    <a:pt x="29813" y="41494"/>
                    <a:pt x="29813" y="41494"/>
                  </a:cubicBezTo>
                  <a:lnTo>
                    <a:pt x="29885" y="41339"/>
                  </a:lnTo>
                  <a:cubicBezTo>
                    <a:pt x="29909" y="41291"/>
                    <a:pt x="29944" y="41232"/>
                    <a:pt x="29968" y="41172"/>
                  </a:cubicBezTo>
                  <a:cubicBezTo>
                    <a:pt x="29992" y="41148"/>
                    <a:pt x="30016" y="41113"/>
                    <a:pt x="30028" y="41077"/>
                  </a:cubicBezTo>
                  <a:cubicBezTo>
                    <a:pt x="30051" y="41041"/>
                    <a:pt x="30075" y="40994"/>
                    <a:pt x="30111" y="40970"/>
                  </a:cubicBezTo>
                  <a:cubicBezTo>
                    <a:pt x="30147" y="40898"/>
                    <a:pt x="30206" y="40815"/>
                    <a:pt x="30266" y="40732"/>
                  </a:cubicBezTo>
                  <a:lnTo>
                    <a:pt x="30353" y="40612"/>
                  </a:lnTo>
                  <a:lnTo>
                    <a:pt x="30353" y="40612"/>
                  </a:lnTo>
                  <a:cubicBezTo>
                    <a:pt x="30349" y="40620"/>
                    <a:pt x="30349" y="40628"/>
                    <a:pt x="30349" y="40636"/>
                  </a:cubicBezTo>
                  <a:cubicBezTo>
                    <a:pt x="30361" y="40625"/>
                    <a:pt x="30361" y="40601"/>
                    <a:pt x="30385" y="40577"/>
                  </a:cubicBezTo>
                  <a:cubicBezTo>
                    <a:pt x="30409" y="40553"/>
                    <a:pt x="30432" y="40517"/>
                    <a:pt x="30468" y="40494"/>
                  </a:cubicBezTo>
                  <a:cubicBezTo>
                    <a:pt x="30492" y="40458"/>
                    <a:pt x="30528" y="40422"/>
                    <a:pt x="30563" y="40386"/>
                  </a:cubicBezTo>
                  <a:cubicBezTo>
                    <a:pt x="30599" y="40363"/>
                    <a:pt x="30647" y="40327"/>
                    <a:pt x="30682" y="40279"/>
                  </a:cubicBezTo>
                  <a:lnTo>
                    <a:pt x="30682" y="40279"/>
                  </a:lnTo>
                  <a:cubicBezTo>
                    <a:pt x="30682" y="40303"/>
                    <a:pt x="30671" y="40315"/>
                    <a:pt x="30671" y="40327"/>
                  </a:cubicBezTo>
                  <a:cubicBezTo>
                    <a:pt x="30659" y="40375"/>
                    <a:pt x="30647" y="40398"/>
                    <a:pt x="30623" y="40434"/>
                  </a:cubicBezTo>
                  <a:cubicBezTo>
                    <a:pt x="30647" y="40398"/>
                    <a:pt x="30659" y="40375"/>
                    <a:pt x="30682" y="40327"/>
                  </a:cubicBezTo>
                  <a:cubicBezTo>
                    <a:pt x="30706" y="40303"/>
                    <a:pt x="30730" y="40255"/>
                    <a:pt x="30766" y="40220"/>
                  </a:cubicBezTo>
                  <a:cubicBezTo>
                    <a:pt x="30790" y="40196"/>
                    <a:pt x="30837" y="40184"/>
                    <a:pt x="30885" y="40148"/>
                  </a:cubicBezTo>
                  <a:cubicBezTo>
                    <a:pt x="30944" y="40124"/>
                    <a:pt x="31004" y="40077"/>
                    <a:pt x="31063" y="40041"/>
                  </a:cubicBezTo>
                  <a:cubicBezTo>
                    <a:pt x="31123" y="40017"/>
                    <a:pt x="31194" y="39970"/>
                    <a:pt x="31254" y="39946"/>
                  </a:cubicBezTo>
                  <a:cubicBezTo>
                    <a:pt x="31325" y="39910"/>
                    <a:pt x="31397" y="39863"/>
                    <a:pt x="31480" y="39839"/>
                  </a:cubicBezTo>
                  <a:lnTo>
                    <a:pt x="31480" y="39839"/>
                  </a:lnTo>
                  <a:lnTo>
                    <a:pt x="31456" y="39851"/>
                  </a:lnTo>
                  <a:cubicBezTo>
                    <a:pt x="31397" y="39898"/>
                    <a:pt x="31361" y="39946"/>
                    <a:pt x="31314" y="40005"/>
                  </a:cubicBezTo>
                  <a:lnTo>
                    <a:pt x="31159" y="40148"/>
                  </a:lnTo>
                  <a:cubicBezTo>
                    <a:pt x="31123" y="40196"/>
                    <a:pt x="31075" y="40255"/>
                    <a:pt x="31028" y="40303"/>
                  </a:cubicBezTo>
                  <a:cubicBezTo>
                    <a:pt x="30980" y="40339"/>
                    <a:pt x="30944" y="40398"/>
                    <a:pt x="30909" y="40446"/>
                  </a:cubicBezTo>
                  <a:cubicBezTo>
                    <a:pt x="30885" y="40494"/>
                    <a:pt x="30837" y="40541"/>
                    <a:pt x="30802" y="40577"/>
                  </a:cubicBezTo>
                  <a:cubicBezTo>
                    <a:pt x="30778" y="40625"/>
                    <a:pt x="30742" y="40672"/>
                    <a:pt x="30718" y="40696"/>
                  </a:cubicBezTo>
                  <a:cubicBezTo>
                    <a:pt x="30682" y="40732"/>
                    <a:pt x="30671" y="40755"/>
                    <a:pt x="30659" y="40791"/>
                  </a:cubicBezTo>
                  <a:cubicBezTo>
                    <a:pt x="30649" y="40808"/>
                    <a:pt x="30640" y="40821"/>
                    <a:pt x="30634" y="40831"/>
                  </a:cubicBezTo>
                  <a:lnTo>
                    <a:pt x="30634" y="40831"/>
                  </a:lnTo>
                  <a:cubicBezTo>
                    <a:pt x="30643" y="40820"/>
                    <a:pt x="30655" y="40807"/>
                    <a:pt x="30671" y="40791"/>
                  </a:cubicBezTo>
                  <a:cubicBezTo>
                    <a:pt x="30682" y="40755"/>
                    <a:pt x="30718" y="40732"/>
                    <a:pt x="30742" y="40696"/>
                  </a:cubicBezTo>
                  <a:cubicBezTo>
                    <a:pt x="30778" y="40672"/>
                    <a:pt x="30802" y="40625"/>
                    <a:pt x="30837" y="40601"/>
                  </a:cubicBezTo>
                  <a:cubicBezTo>
                    <a:pt x="30861" y="40553"/>
                    <a:pt x="30909" y="40517"/>
                    <a:pt x="30956" y="40482"/>
                  </a:cubicBezTo>
                  <a:lnTo>
                    <a:pt x="31087" y="40339"/>
                  </a:lnTo>
                  <a:cubicBezTo>
                    <a:pt x="31135" y="40303"/>
                    <a:pt x="31194" y="40255"/>
                    <a:pt x="31242" y="40208"/>
                  </a:cubicBezTo>
                  <a:cubicBezTo>
                    <a:pt x="31278" y="40160"/>
                    <a:pt x="31337" y="40124"/>
                    <a:pt x="31397" y="40077"/>
                  </a:cubicBezTo>
                  <a:cubicBezTo>
                    <a:pt x="31456" y="40029"/>
                    <a:pt x="31504" y="39982"/>
                    <a:pt x="31564" y="39958"/>
                  </a:cubicBezTo>
                  <a:cubicBezTo>
                    <a:pt x="31623" y="39910"/>
                    <a:pt x="31671" y="39886"/>
                    <a:pt x="31730" y="39851"/>
                  </a:cubicBezTo>
                  <a:cubicBezTo>
                    <a:pt x="31790" y="39827"/>
                    <a:pt x="31837" y="39779"/>
                    <a:pt x="31897" y="39767"/>
                  </a:cubicBezTo>
                  <a:cubicBezTo>
                    <a:pt x="31933" y="39732"/>
                    <a:pt x="31992" y="39708"/>
                    <a:pt x="32040" y="39684"/>
                  </a:cubicBezTo>
                  <a:cubicBezTo>
                    <a:pt x="32052" y="39684"/>
                    <a:pt x="32052" y="39672"/>
                    <a:pt x="32076" y="39672"/>
                  </a:cubicBezTo>
                  <a:cubicBezTo>
                    <a:pt x="32087" y="39720"/>
                    <a:pt x="32087" y="39743"/>
                    <a:pt x="32099" y="39791"/>
                  </a:cubicBezTo>
                  <a:cubicBezTo>
                    <a:pt x="32052" y="39839"/>
                    <a:pt x="32016" y="39898"/>
                    <a:pt x="31956" y="39946"/>
                  </a:cubicBezTo>
                  <a:cubicBezTo>
                    <a:pt x="31897" y="40005"/>
                    <a:pt x="31849" y="40065"/>
                    <a:pt x="31790" y="40136"/>
                  </a:cubicBezTo>
                  <a:cubicBezTo>
                    <a:pt x="31730" y="40208"/>
                    <a:pt x="31671" y="40267"/>
                    <a:pt x="31611" y="40363"/>
                  </a:cubicBezTo>
                  <a:cubicBezTo>
                    <a:pt x="31552" y="40434"/>
                    <a:pt x="31492" y="40505"/>
                    <a:pt x="31433" y="40601"/>
                  </a:cubicBezTo>
                  <a:cubicBezTo>
                    <a:pt x="31373" y="40672"/>
                    <a:pt x="31314" y="40755"/>
                    <a:pt x="31254" y="40851"/>
                  </a:cubicBezTo>
                  <a:cubicBezTo>
                    <a:pt x="31194" y="40934"/>
                    <a:pt x="31135" y="41029"/>
                    <a:pt x="31075" y="41101"/>
                  </a:cubicBezTo>
                  <a:cubicBezTo>
                    <a:pt x="31016" y="41196"/>
                    <a:pt x="30968" y="41279"/>
                    <a:pt x="30909" y="41351"/>
                  </a:cubicBezTo>
                  <a:cubicBezTo>
                    <a:pt x="30861" y="41446"/>
                    <a:pt x="30825" y="41517"/>
                    <a:pt x="30778" y="41589"/>
                  </a:cubicBezTo>
                  <a:cubicBezTo>
                    <a:pt x="30730" y="41672"/>
                    <a:pt x="30682" y="41744"/>
                    <a:pt x="30659" y="41815"/>
                  </a:cubicBezTo>
                  <a:cubicBezTo>
                    <a:pt x="30623" y="41887"/>
                    <a:pt x="30599" y="41946"/>
                    <a:pt x="30563" y="42006"/>
                  </a:cubicBezTo>
                  <a:cubicBezTo>
                    <a:pt x="30540" y="42065"/>
                    <a:pt x="30528" y="42113"/>
                    <a:pt x="30492" y="42160"/>
                  </a:cubicBezTo>
                  <a:cubicBezTo>
                    <a:pt x="30468" y="42244"/>
                    <a:pt x="30432" y="42291"/>
                    <a:pt x="30432" y="42291"/>
                  </a:cubicBezTo>
                  <a:cubicBezTo>
                    <a:pt x="30432" y="42291"/>
                    <a:pt x="30468" y="42244"/>
                    <a:pt x="30504" y="42172"/>
                  </a:cubicBezTo>
                  <a:cubicBezTo>
                    <a:pt x="30528" y="42125"/>
                    <a:pt x="30552" y="42089"/>
                    <a:pt x="30587" y="42029"/>
                  </a:cubicBezTo>
                  <a:cubicBezTo>
                    <a:pt x="30611" y="41970"/>
                    <a:pt x="30659" y="41910"/>
                    <a:pt x="30682" y="41851"/>
                  </a:cubicBezTo>
                  <a:cubicBezTo>
                    <a:pt x="30730" y="41791"/>
                    <a:pt x="30778" y="41708"/>
                    <a:pt x="30825" y="41637"/>
                  </a:cubicBezTo>
                  <a:cubicBezTo>
                    <a:pt x="30861" y="41565"/>
                    <a:pt x="30921" y="41494"/>
                    <a:pt x="30980" y="41410"/>
                  </a:cubicBezTo>
                  <a:cubicBezTo>
                    <a:pt x="31040" y="41339"/>
                    <a:pt x="31099" y="41256"/>
                    <a:pt x="31159" y="41172"/>
                  </a:cubicBezTo>
                  <a:cubicBezTo>
                    <a:pt x="31218" y="41101"/>
                    <a:pt x="31278" y="41017"/>
                    <a:pt x="31361" y="40934"/>
                  </a:cubicBezTo>
                  <a:cubicBezTo>
                    <a:pt x="31421" y="40863"/>
                    <a:pt x="31492" y="40779"/>
                    <a:pt x="31552" y="40696"/>
                  </a:cubicBezTo>
                  <a:cubicBezTo>
                    <a:pt x="31611" y="40625"/>
                    <a:pt x="31683" y="40553"/>
                    <a:pt x="31742" y="40482"/>
                  </a:cubicBezTo>
                  <a:lnTo>
                    <a:pt x="31933" y="40279"/>
                  </a:lnTo>
                  <a:cubicBezTo>
                    <a:pt x="31992" y="40220"/>
                    <a:pt x="32052" y="40160"/>
                    <a:pt x="32111" y="40124"/>
                  </a:cubicBezTo>
                  <a:lnTo>
                    <a:pt x="32111" y="40124"/>
                  </a:lnTo>
                  <a:lnTo>
                    <a:pt x="31861" y="40375"/>
                  </a:lnTo>
                  <a:cubicBezTo>
                    <a:pt x="31742" y="40494"/>
                    <a:pt x="31635" y="40625"/>
                    <a:pt x="31564" y="40720"/>
                  </a:cubicBezTo>
                  <a:cubicBezTo>
                    <a:pt x="31492" y="40815"/>
                    <a:pt x="31444" y="40875"/>
                    <a:pt x="31444" y="40875"/>
                  </a:cubicBezTo>
                  <a:cubicBezTo>
                    <a:pt x="31444" y="40875"/>
                    <a:pt x="31504" y="40815"/>
                    <a:pt x="31599" y="40744"/>
                  </a:cubicBezTo>
                  <a:cubicBezTo>
                    <a:pt x="31683" y="40672"/>
                    <a:pt x="31814" y="40565"/>
                    <a:pt x="31956" y="40458"/>
                  </a:cubicBezTo>
                  <a:cubicBezTo>
                    <a:pt x="31968" y="40446"/>
                    <a:pt x="31992" y="40434"/>
                    <a:pt x="32016" y="40422"/>
                  </a:cubicBezTo>
                  <a:lnTo>
                    <a:pt x="32016" y="40422"/>
                  </a:lnTo>
                  <a:cubicBezTo>
                    <a:pt x="31921" y="40517"/>
                    <a:pt x="31837" y="40636"/>
                    <a:pt x="31730" y="40755"/>
                  </a:cubicBezTo>
                  <a:cubicBezTo>
                    <a:pt x="31695" y="40803"/>
                    <a:pt x="31671" y="40839"/>
                    <a:pt x="31635" y="40875"/>
                  </a:cubicBezTo>
                  <a:cubicBezTo>
                    <a:pt x="31623" y="40898"/>
                    <a:pt x="31611" y="40922"/>
                    <a:pt x="31599" y="40934"/>
                  </a:cubicBezTo>
                  <a:cubicBezTo>
                    <a:pt x="31575" y="40958"/>
                    <a:pt x="31564" y="40982"/>
                    <a:pt x="31552" y="40994"/>
                  </a:cubicBezTo>
                  <a:cubicBezTo>
                    <a:pt x="31492" y="41077"/>
                    <a:pt x="31444" y="41148"/>
                    <a:pt x="31397" y="41220"/>
                  </a:cubicBezTo>
                  <a:cubicBezTo>
                    <a:pt x="31361" y="41291"/>
                    <a:pt x="31337" y="41339"/>
                    <a:pt x="31325" y="41387"/>
                  </a:cubicBezTo>
                  <a:cubicBezTo>
                    <a:pt x="31314" y="41434"/>
                    <a:pt x="31314" y="41446"/>
                    <a:pt x="31314" y="41446"/>
                  </a:cubicBezTo>
                  <a:lnTo>
                    <a:pt x="31337" y="41387"/>
                  </a:lnTo>
                  <a:cubicBezTo>
                    <a:pt x="31361" y="41339"/>
                    <a:pt x="31397" y="41291"/>
                    <a:pt x="31444" y="41232"/>
                  </a:cubicBezTo>
                  <a:cubicBezTo>
                    <a:pt x="31492" y="41172"/>
                    <a:pt x="31552" y="41113"/>
                    <a:pt x="31623" y="41053"/>
                  </a:cubicBezTo>
                  <a:cubicBezTo>
                    <a:pt x="31635" y="41041"/>
                    <a:pt x="31647" y="41029"/>
                    <a:pt x="31683" y="41017"/>
                  </a:cubicBezTo>
                  <a:cubicBezTo>
                    <a:pt x="31695" y="40994"/>
                    <a:pt x="31706" y="40982"/>
                    <a:pt x="31742" y="40970"/>
                  </a:cubicBezTo>
                  <a:cubicBezTo>
                    <a:pt x="31790" y="40934"/>
                    <a:pt x="31814" y="40910"/>
                    <a:pt x="31861" y="40863"/>
                  </a:cubicBezTo>
                  <a:cubicBezTo>
                    <a:pt x="31992" y="40744"/>
                    <a:pt x="32123" y="40625"/>
                    <a:pt x="32230" y="40541"/>
                  </a:cubicBezTo>
                  <a:lnTo>
                    <a:pt x="32230" y="40601"/>
                  </a:lnTo>
                  <a:cubicBezTo>
                    <a:pt x="32206" y="40625"/>
                    <a:pt x="32159" y="40672"/>
                    <a:pt x="32123" y="40720"/>
                  </a:cubicBezTo>
                  <a:cubicBezTo>
                    <a:pt x="32104" y="40739"/>
                    <a:pt x="32085" y="40765"/>
                    <a:pt x="32064" y="40793"/>
                  </a:cubicBezTo>
                  <a:lnTo>
                    <a:pt x="32064" y="40793"/>
                  </a:lnTo>
                  <a:lnTo>
                    <a:pt x="32064" y="40791"/>
                  </a:lnTo>
                  <a:cubicBezTo>
                    <a:pt x="32040" y="40803"/>
                    <a:pt x="32028" y="40839"/>
                    <a:pt x="31992" y="40863"/>
                  </a:cubicBezTo>
                  <a:cubicBezTo>
                    <a:pt x="31956" y="40922"/>
                    <a:pt x="31909" y="40970"/>
                    <a:pt x="31861" y="41029"/>
                  </a:cubicBezTo>
                  <a:lnTo>
                    <a:pt x="31730" y="41208"/>
                  </a:lnTo>
                  <a:cubicBezTo>
                    <a:pt x="31683" y="41267"/>
                    <a:pt x="31635" y="41339"/>
                    <a:pt x="31599" y="41398"/>
                  </a:cubicBezTo>
                  <a:cubicBezTo>
                    <a:pt x="31552" y="41458"/>
                    <a:pt x="31504" y="41517"/>
                    <a:pt x="31480" y="41589"/>
                  </a:cubicBezTo>
                  <a:cubicBezTo>
                    <a:pt x="31433" y="41660"/>
                    <a:pt x="31397" y="41732"/>
                    <a:pt x="31373" y="41791"/>
                  </a:cubicBezTo>
                  <a:cubicBezTo>
                    <a:pt x="31337" y="41851"/>
                    <a:pt x="31314" y="41922"/>
                    <a:pt x="31278" y="41982"/>
                  </a:cubicBezTo>
                  <a:lnTo>
                    <a:pt x="31278" y="41994"/>
                  </a:lnTo>
                  <a:cubicBezTo>
                    <a:pt x="31361" y="41863"/>
                    <a:pt x="31456" y="41684"/>
                    <a:pt x="31575" y="41506"/>
                  </a:cubicBezTo>
                  <a:cubicBezTo>
                    <a:pt x="31635" y="41398"/>
                    <a:pt x="31718" y="41303"/>
                    <a:pt x="31778" y="41208"/>
                  </a:cubicBezTo>
                  <a:cubicBezTo>
                    <a:pt x="31786" y="41197"/>
                    <a:pt x="31794" y="41186"/>
                    <a:pt x="31801" y="41174"/>
                  </a:cubicBezTo>
                  <a:lnTo>
                    <a:pt x="31801" y="41174"/>
                  </a:lnTo>
                  <a:cubicBezTo>
                    <a:pt x="31789" y="41194"/>
                    <a:pt x="31777" y="41214"/>
                    <a:pt x="31766" y="41232"/>
                  </a:cubicBezTo>
                  <a:cubicBezTo>
                    <a:pt x="31730" y="41315"/>
                    <a:pt x="31695" y="41375"/>
                    <a:pt x="31647" y="41446"/>
                  </a:cubicBezTo>
                  <a:cubicBezTo>
                    <a:pt x="31623" y="41517"/>
                    <a:pt x="31575" y="41589"/>
                    <a:pt x="31552" y="41672"/>
                  </a:cubicBezTo>
                  <a:lnTo>
                    <a:pt x="31456" y="41887"/>
                  </a:lnTo>
                  <a:cubicBezTo>
                    <a:pt x="31433" y="41970"/>
                    <a:pt x="31409" y="42029"/>
                    <a:pt x="31397" y="42101"/>
                  </a:cubicBezTo>
                  <a:cubicBezTo>
                    <a:pt x="31385" y="42160"/>
                    <a:pt x="31373" y="42232"/>
                    <a:pt x="31349" y="42291"/>
                  </a:cubicBezTo>
                  <a:cubicBezTo>
                    <a:pt x="31349" y="42303"/>
                    <a:pt x="31337" y="42339"/>
                    <a:pt x="31337" y="42351"/>
                  </a:cubicBezTo>
                  <a:cubicBezTo>
                    <a:pt x="31290" y="42446"/>
                    <a:pt x="31266" y="42482"/>
                    <a:pt x="31266" y="42482"/>
                  </a:cubicBezTo>
                  <a:cubicBezTo>
                    <a:pt x="31266" y="42482"/>
                    <a:pt x="31290" y="42458"/>
                    <a:pt x="31325" y="42399"/>
                  </a:cubicBezTo>
                  <a:lnTo>
                    <a:pt x="31325" y="42399"/>
                  </a:lnTo>
                  <a:cubicBezTo>
                    <a:pt x="31325" y="42410"/>
                    <a:pt x="31325" y="42422"/>
                    <a:pt x="31314" y="42446"/>
                  </a:cubicBezTo>
                  <a:cubicBezTo>
                    <a:pt x="31290" y="42482"/>
                    <a:pt x="31290" y="42530"/>
                    <a:pt x="31278" y="42565"/>
                  </a:cubicBezTo>
                  <a:cubicBezTo>
                    <a:pt x="31266" y="42637"/>
                    <a:pt x="31266" y="42660"/>
                    <a:pt x="31266" y="42660"/>
                  </a:cubicBezTo>
                  <a:cubicBezTo>
                    <a:pt x="31266" y="42660"/>
                    <a:pt x="31278" y="42625"/>
                    <a:pt x="31290" y="42565"/>
                  </a:cubicBezTo>
                  <a:cubicBezTo>
                    <a:pt x="31314" y="42530"/>
                    <a:pt x="31314" y="42482"/>
                    <a:pt x="31325" y="42446"/>
                  </a:cubicBezTo>
                  <a:lnTo>
                    <a:pt x="31373" y="42303"/>
                  </a:lnTo>
                  <a:cubicBezTo>
                    <a:pt x="31385" y="42279"/>
                    <a:pt x="31409" y="42268"/>
                    <a:pt x="31433" y="42232"/>
                  </a:cubicBezTo>
                  <a:cubicBezTo>
                    <a:pt x="31528" y="42089"/>
                    <a:pt x="31695" y="41887"/>
                    <a:pt x="31849" y="41708"/>
                  </a:cubicBezTo>
                  <a:cubicBezTo>
                    <a:pt x="31921" y="41625"/>
                    <a:pt x="31992" y="41529"/>
                    <a:pt x="32064" y="41458"/>
                  </a:cubicBezTo>
                  <a:lnTo>
                    <a:pt x="32064" y="41458"/>
                  </a:lnTo>
                  <a:cubicBezTo>
                    <a:pt x="32064" y="41470"/>
                    <a:pt x="32052" y="41470"/>
                    <a:pt x="32052" y="41494"/>
                  </a:cubicBezTo>
                  <a:lnTo>
                    <a:pt x="32012" y="41556"/>
                  </a:lnTo>
                  <a:lnTo>
                    <a:pt x="32012" y="41556"/>
                  </a:lnTo>
                  <a:cubicBezTo>
                    <a:pt x="32013" y="41555"/>
                    <a:pt x="32015" y="41554"/>
                    <a:pt x="32016" y="41553"/>
                  </a:cubicBezTo>
                  <a:cubicBezTo>
                    <a:pt x="32040" y="41553"/>
                    <a:pt x="32040" y="41565"/>
                    <a:pt x="32028" y="41577"/>
                  </a:cubicBezTo>
                  <a:cubicBezTo>
                    <a:pt x="32028" y="41601"/>
                    <a:pt x="32016" y="41613"/>
                    <a:pt x="31992" y="41637"/>
                  </a:cubicBezTo>
                  <a:cubicBezTo>
                    <a:pt x="31968" y="41684"/>
                    <a:pt x="31933" y="41744"/>
                    <a:pt x="31897" y="41839"/>
                  </a:cubicBezTo>
                  <a:cubicBezTo>
                    <a:pt x="31835" y="41932"/>
                    <a:pt x="31762" y="42051"/>
                    <a:pt x="31683" y="42178"/>
                  </a:cubicBezTo>
                  <a:lnTo>
                    <a:pt x="31683" y="42178"/>
                  </a:lnTo>
                  <a:cubicBezTo>
                    <a:pt x="31691" y="42156"/>
                    <a:pt x="31698" y="42135"/>
                    <a:pt x="31706" y="42113"/>
                  </a:cubicBezTo>
                  <a:cubicBezTo>
                    <a:pt x="31730" y="42053"/>
                    <a:pt x="31754" y="41994"/>
                    <a:pt x="31790" y="41934"/>
                  </a:cubicBezTo>
                  <a:cubicBezTo>
                    <a:pt x="31814" y="41875"/>
                    <a:pt x="31849" y="41827"/>
                    <a:pt x="31873" y="41768"/>
                  </a:cubicBezTo>
                  <a:cubicBezTo>
                    <a:pt x="31909" y="41732"/>
                    <a:pt x="31933" y="41672"/>
                    <a:pt x="31968" y="41625"/>
                  </a:cubicBezTo>
                  <a:lnTo>
                    <a:pt x="32012" y="41556"/>
                  </a:lnTo>
                  <a:lnTo>
                    <a:pt x="32012" y="41556"/>
                  </a:lnTo>
                  <a:cubicBezTo>
                    <a:pt x="31979" y="41580"/>
                    <a:pt x="31967" y="41614"/>
                    <a:pt x="31933" y="41637"/>
                  </a:cubicBezTo>
                  <a:cubicBezTo>
                    <a:pt x="31909" y="41684"/>
                    <a:pt x="31861" y="41732"/>
                    <a:pt x="31837" y="41768"/>
                  </a:cubicBezTo>
                  <a:cubicBezTo>
                    <a:pt x="31802" y="41815"/>
                    <a:pt x="31754" y="41863"/>
                    <a:pt x="31730" y="41922"/>
                  </a:cubicBezTo>
                  <a:cubicBezTo>
                    <a:pt x="31683" y="41982"/>
                    <a:pt x="31659" y="42029"/>
                    <a:pt x="31623" y="42089"/>
                  </a:cubicBezTo>
                  <a:cubicBezTo>
                    <a:pt x="31599" y="42149"/>
                    <a:pt x="31564" y="42184"/>
                    <a:pt x="31540" y="42244"/>
                  </a:cubicBezTo>
                  <a:cubicBezTo>
                    <a:pt x="31504" y="42303"/>
                    <a:pt x="31492" y="42351"/>
                    <a:pt x="31456" y="42410"/>
                  </a:cubicBezTo>
                  <a:cubicBezTo>
                    <a:pt x="31444" y="42470"/>
                    <a:pt x="31421" y="42530"/>
                    <a:pt x="31397" y="42577"/>
                  </a:cubicBezTo>
                  <a:cubicBezTo>
                    <a:pt x="31385" y="42589"/>
                    <a:pt x="31385" y="42625"/>
                    <a:pt x="31373" y="42649"/>
                  </a:cubicBezTo>
                  <a:lnTo>
                    <a:pt x="31552" y="42387"/>
                  </a:lnTo>
                  <a:cubicBezTo>
                    <a:pt x="31597" y="42316"/>
                    <a:pt x="31641" y="42246"/>
                    <a:pt x="31683" y="42178"/>
                  </a:cubicBezTo>
                  <a:lnTo>
                    <a:pt x="31683" y="42178"/>
                  </a:lnTo>
                  <a:cubicBezTo>
                    <a:pt x="31671" y="42216"/>
                    <a:pt x="31658" y="42254"/>
                    <a:pt x="31635" y="42291"/>
                  </a:cubicBezTo>
                  <a:cubicBezTo>
                    <a:pt x="31611" y="42351"/>
                    <a:pt x="31587" y="42410"/>
                    <a:pt x="31575" y="42470"/>
                  </a:cubicBezTo>
                  <a:cubicBezTo>
                    <a:pt x="31564" y="42530"/>
                    <a:pt x="31552" y="42589"/>
                    <a:pt x="31528" y="42637"/>
                  </a:cubicBezTo>
                  <a:cubicBezTo>
                    <a:pt x="31516" y="42696"/>
                    <a:pt x="31504" y="42744"/>
                    <a:pt x="31504" y="42780"/>
                  </a:cubicBezTo>
                  <a:cubicBezTo>
                    <a:pt x="31504" y="42803"/>
                    <a:pt x="31504" y="42815"/>
                    <a:pt x="31492" y="42827"/>
                  </a:cubicBezTo>
                  <a:cubicBezTo>
                    <a:pt x="31444" y="42887"/>
                    <a:pt x="31397" y="42946"/>
                    <a:pt x="31349" y="42982"/>
                  </a:cubicBezTo>
                  <a:cubicBezTo>
                    <a:pt x="31290" y="43041"/>
                    <a:pt x="31218" y="43065"/>
                    <a:pt x="31171" y="43077"/>
                  </a:cubicBezTo>
                  <a:cubicBezTo>
                    <a:pt x="31147" y="43077"/>
                    <a:pt x="31135" y="43101"/>
                    <a:pt x="31111" y="43101"/>
                  </a:cubicBezTo>
                  <a:lnTo>
                    <a:pt x="31171" y="43101"/>
                  </a:lnTo>
                  <a:cubicBezTo>
                    <a:pt x="31230" y="43101"/>
                    <a:pt x="31314" y="43065"/>
                    <a:pt x="31385" y="43006"/>
                  </a:cubicBezTo>
                  <a:cubicBezTo>
                    <a:pt x="31409" y="42994"/>
                    <a:pt x="31444" y="42958"/>
                    <a:pt x="31468" y="42934"/>
                  </a:cubicBezTo>
                  <a:lnTo>
                    <a:pt x="31468" y="42934"/>
                  </a:lnTo>
                  <a:cubicBezTo>
                    <a:pt x="31468" y="42958"/>
                    <a:pt x="31468" y="42982"/>
                    <a:pt x="31456" y="42994"/>
                  </a:cubicBezTo>
                  <a:cubicBezTo>
                    <a:pt x="31456" y="43053"/>
                    <a:pt x="31444" y="43077"/>
                    <a:pt x="31444" y="43077"/>
                  </a:cubicBezTo>
                  <a:cubicBezTo>
                    <a:pt x="31444" y="43077"/>
                    <a:pt x="31456" y="43053"/>
                    <a:pt x="31468" y="42994"/>
                  </a:cubicBezTo>
                  <a:cubicBezTo>
                    <a:pt x="31468" y="42958"/>
                    <a:pt x="31492" y="42934"/>
                    <a:pt x="31504" y="42899"/>
                  </a:cubicBezTo>
                  <a:cubicBezTo>
                    <a:pt x="31552" y="42875"/>
                    <a:pt x="31575" y="42827"/>
                    <a:pt x="31623" y="42780"/>
                  </a:cubicBezTo>
                  <a:cubicBezTo>
                    <a:pt x="31683" y="42720"/>
                    <a:pt x="31742" y="42649"/>
                    <a:pt x="31802" y="42589"/>
                  </a:cubicBezTo>
                  <a:lnTo>
                    <a:pt x="31802" y="42589"/>
                  </a:lnTo>
                  <a:cubicBezTo>
                    <a:pt x="31754" y="42660"/>
                    <a:pt x="31706" y="42744"/>
                    <a:pt x="31671" y="42827"/>
                  </a:cubicBezTo>
                  <a:lnTo>
                    <a:pt x="31492" y="43137"/>
                  </a:lnTo>
                  <a:cubicBezTo>
                    <a:pt x="31433" y="43244"/>
                    <a:pt x="31349" y="43339"/>
                    <a:pt x="31278" y="43422"/>
                  </a:cubicBezTo>
                  <a:cubicBezTo>
                    <a:pt x="31206" y="43518"/>
                    <a:pt x="31135" y="43577"/>
                    <a:pt x="31052" y="43637"/>
                  </a:cubicBezTo>
                  <a:cubicBezTo>
                    <a:pt x="31028" y="43661"/>
                    <a:pt x="30980" y="43673"/>
                    <a:pt x="30956" y="43696"/>
                  </a:cubicBezTo>
                  <a:lnTo>
                    <a:pt x="30861" y="43732"/>
                  </a:lnTo>
                  <a:cubicBezTo>
                    <a:pt x="30897" y="43732"/>
                    <a:pt x="30921" y="43720"/>
                    <a:pt x="30956" y="43708"/>
                  </a:cubicBezTo>
                  <a:cubicBezTo>
                    <a:pt x="30980" y="43696"/>
                    <a:pt x="31028" y="43673"/>
                    <a:pt x="31075" y="43649"/>
                  </a:cubicBezTo>
                  <a:cubicBezTo>
                    <a:pt x="31159" y="43601"/>
                    <a:pt x="31254" y="43542"/>
                    <a:pt x="31337" y="43470"/>
                  </a:cubicBezTo>
                  <a:cubicBezTo>
                    <a:pt x="31433" y="43399"/>
                    <a:pt x="31516" y="43303"/>
                    <a:pt x="31587" y="43196"/>
                  </a:cubicBezTo>
                  <a:lnTo>
                    <a:pt x="31766" y="42982"/>
                  </a:lnTo>
                  <a:lnTo>
                    <a:pt x="31766" y="42982"/>
                  </a:lnTo>
                  <a:cubicBezTo>
                    <a:pt x="31695" y="43220"/>
                    <a:pt x="31635" y="43411"/>
                    <a:pt x="31635" y="43411"/>
                  </a:cubicBezTo>
                  <a:lnTo>
                    <a:pt x="31742" y="43196"/>
                  </a:lnTo>
                  <a:lnTo>
                    <a:pt x="31742" y="43196"/>
                  </a:lnTo>
                  <a:cubicBezTo>
                    <a:pt x="31742" y="43220"/>
                    <a:pt x="31730" y="43256"/>
                    <a:pt x="31706" y="43292"/>
                  </a:cubicBezTo>
                  <a:cubicBezTo>
                    <a:pt x="31647" y="43411"/>
                    <a:pt x="31575" y="43530"/>
                    <a:pt x="31516" y="43613"/>
                  </a:cubicBezTo>
                  <a:cubicBezTo>
                    <a:pt x="31433" y="43768"/>
                    <a:pt x="31337" y="43887"/>
                    <a:pt x="31278" y="43958"/>
                  </a:cubicBezTo>
                  <a:cubicBezTo>
                    <a:pt x="31218" y="44030"/>
                    <a:pt x="31194" y="44077"/>
                    <a:pt x="31194" y="44077"/>
                  </a:cubicBezTo>
                  <a:cubicBezTo>
                    <a:pt x="31194" y="44077"/>
                    <a:pt x="31218" y="44030"/>
                    <a:pt x="31290" y="43970"/>
                  </a:cubicBezTo>
                  <a:cubicBezTo>
                    <a:pt x="31349" y="43899"/>
                    <a:pt x="31456" y="43792"/>
                    <a:pt x="31564" y="43649"/>
                  </a:cubicBezTo>
                  <a:cubicBezTo>
                    <a:pt x="31587" y="43613"/>
                    <a:pt x="31611" y="43589"/>
                    <a:pt x="31635" y="43553"/>
                  </a:cubicBezTo>
                  <a:lnTo>
                    <a:pt x="31635" y="43553"/>
                  </a:lnTo>
                  <a:cubicBezTo>
                    <a:pt x="31575" y="43756"/>
                    <a:pt x="31492" y="44006"/>
                    <a:pt x="31409" y="44268"/>
                  </a:cubicBezTo>
                  <a:cubicBezTo>
                    <a:pt x="31373" y="44411"/>
                    <a:pt x="31325" y="44542"/>
                    <a:pt x="31290" y="44673"/>
                  </a:cubicBezTo>
                  <a:cubicBezTo>
                    <a:pt x="31266" y="44804"/>
                    <a:pt x="31230" y="44923"/>
                    <a:pt x="31218" y="45030"/>
                  </a:cubicBezTo>
                  <a:cubicBezTo>
                    <a:pt x="31206" y="45137"/>
                    <a:pt x="31206" y="45220"/>
                    <a:pt x="31206" y="45280"/>
                  </a:cubicBezTo>
                  <a:lnTo>
                    <a:pt x="31206" y="45387"/>
                  </a:lnTo>
                  <a:cubicBezTo>
                    <a:pt x="31206" y="45387"/>
                    <a:pt x="31206" y="45363"/>
                    <a:pt x="31218" y="45280"/>
                  </a:cubicBezTo>
                  <a:cubicBezTo>
                    <a:pt x="31230" y="45220"/>
                    <a:pt x="31254" y="45137"/>
                    <a:pt x="31266" y="45030"/>
                  </a:cubicBezTo>
                  <a:cubicBezTo>
                    <a:pt x="31314" y="44827"/>
                    <a:pt x="31409" y="44565"/>
                    <a:pt x="31528" y="44304"/>
                  </a:cubicBezTo>
                  <a:cubicBezTo>
                    <a:pt x="31695" y="43946"/>
                    <a:pt x="31849" y="43601"/>
                    <a:pt x="31933" y="43411"/>
                  </a:cubicBezTo>
                  <a:cubicBezTo>
                    <a:pt x="31945" y="43458"/>
                    <a:pt x="31945" y="43494"/>
                    <a:pt x="31968" y="43542"/>
                  </a:cubicBezTo>
                  <a:cubicBezTo>
                    <a:pt x="31968" y="43589"/>
                    <a:pt x="31980" y="43649"/>
                    <a:pt x="31980" y="43696"/>
                  </a:cubicBezTo>
                  <a:lnTo>
                    <a:pt x="31980" y="43994"/>
                  </a:lnTo>
                  <a:cubicBezTo>
                    <a:pt x="31980" y="44077"/>
                    <a:pt x="31968" y="44173"/>
                    <a:pt x="31968" y="44244"/>
                  </a:cubicBezTo>
                  <a:cubicBezTo>
                    <a:pt x="31945" y="44315"/>
                    <a:pt x="31933" y="44375"/>
                    <a:pt x="31921" y="44423"/>
                  </a:cubicBezTo>
                  <a:cubicBezTo>
                    <a:pt x="31921" y="44435"/>
                    <a:pt x="31909" y="44470"/>
                    <a:pt x="31909" y="44470"/>
                  </a:cubicBezTo>
                  <a:lnTo>
                    <a:pt x="31909" y="44482"/>
                  </a:lnTo>
                  <a:lnTo>
                    <a:pt x="31921" y="44470"/>
                  </a:lnTo>
                  <a:cubicBezTo>
                    <a:pt x="31921" y="44446"/>
                    <a:pt x="31933" y="44435"/>
                    <a:pt x="31945" y="44423"/>
                  </a:cubicBezTo>
                  <a:cubicBezTo>
                    <a:pt x="31968" y="44387"/>
                    <a:pt x="31992" y="44327"/>
                    <a:pt x="32004" y="44268"/>
                  </a:cubicBezTo>
                  <a:cubicBezTo>
                    <a:pt x="32004" y="44351"/>
                    <a:pt x="32004" y="44411"/>
                    <a:pt x="32028" y="44482"/>
                  </a:cubicBezTo>
                  <a:cubicBezTo>
                    <a:pt x="32040" y="44685"/>
                    <a:pt x="32052" y="44839"/>
                    <a:pt x="32052" y="44839"/>
                  </a:cubicBezTo>
                  <a:cubicBezTo>
                    <a:pt x="32052" y="44839"/>
                    <a:pt x="32052" y="44685"/>
                    <a:pt x="32064" y="44482"/>
                  </a:cubicBezTo>
                  <a:cubicBezTo>
                    <a:pt x="32064" y="44375"/>
                    <a:pt x="32087" y="44244"/>
                    <a:pt x="32099" y="44125"/>
                  </a:cubicBezTo>
                  <a:cubicBezTo>
                    <a:pt x="32111" y="43994"/>
                    <a:pt x="32123" y="43851"/>
                    <a:pt x="32159" y="43720"/>
                  </a:cubicBezTo>
                  <a:cubicBezTo>
                    <a:pt x="32171" y="43649"/>
                    <a:pt x="32183" y="43589"/>
                    <a:pt x="32206" y="43518"/>
                  </a:cubicBezTo>
                  <a:cubicBezTo>
                    <a:pt x="32218" y="43434"/>
                    <a:pt x="32230" y="43375"/>
                    <a:pt x="32242" y="43303"/>
                  </a:cubicBezTo>
                  <a:cubicBezTo>
                    <a:pt x="32278" y="43172"/>
                    <a:pt x="32302" y="43041"/>
                    <a:pt x="32302" y="42922"/>
                  </a:cubicBezTo>
                  <a:lnTo>
                    <a:pt x="32302" y="42756"/>
                  </a:lnTo>
                  <a:cubicBezTo>
                    <a:pt x="32302" y="42708"/>
                    <a:pt x="32290" y="42660"/>
                    <a:pt x="32278" y="42625"/>
                  </a:cubicBezTo>
                  <a:cubicBezTo>
                    <a:pt x="32278" y="42601"/>
                    <a:pt x="32278" y="42601"/>
                    <a:pt x="32266" y="42589"/>
                  </a:cubicBezTo>
                  <a:cubicBezTo>
                    <a:pt x="32266" y="42577"/>
                    <a:pt x="32278" y="42577"/>
                    <a:pt x="32278" y="42565"/>
                  </a:cubicBezTo>
                  <a:cubicBezTo>
                    <a:pt x="32278" y="42577"/>
                    <a:pt x="32278" y="42589"/>
                    <a:pt x="32290" y="42601"/>
                  </a:cubicBezTo>
                  <a:cubicBezTo>
                    <a:pt x="32302" y="42637"/>
                    <a:pt x="32302" y="42684"/>
                    <a:pt x="32326" y="42708"/>
                  </a:cubicBezTo>
                  <a:cubicBezTo>
                    <a:pt x="32326" y="42756"/>
                    <a:pt x="32337" y="42780"/>
                    <a:pt x="32337" y="42827"/>
                  </a:cubicBezTo>
                  <a:cubicBezTo>
                    <a:pt x="32337" y="42875"/>
                    <a:pt x="32349" y="42922"/>
                    <a:pt x="32349" y="42946"/>
                  </a:cubicBezTo>
                  <a:cubicBezTo>
                    <a:pt x="32361" y="43113"/>
                    <a:pt x="32349" y="43292"/>
                    <a:pt x="32349" y="43422"/>
                  </a:cubicBezTo>
                  <a:cubicBezTo>
                    <a:pt x="32337" y="43553"/>
                    <a:pt x="32337" y="43649"/>
                    <a:pt x="32337" y="43649"/>
                  </a:cubicBezTo>
                  <a:cubicBezTo>
                    <a:pt x="32337" y="43649"/>
                    <a:pt x="32361" y="43553"/>
                    <a:pt x="32397" y="43434"/>
                  </a:cubicBezTo>
                  <a:cubicBezTo>
                    <a:pt x="32409" y="43375"/>
                    <a:pt x="32421" y="43303"/>
                    <a:pt x="32457" y="43232"/>
                  </a:cubicBezTo>
                  <a:lnTo>
                    <a:pt x="32457" y="43303"/>
                  </a:lnTo>
                  <a:lnTo>
                    <a:pt x="32457" y="43422"/>
                  </a:lnTo>
                  <a:cubicBezTo>
                    <a:pt x="32457" y="43589"/>
                    <a:pt x="32480" y="43756"/>
                    <a:pt x="32480" y="43911"/>
                  </a:cubicBezTo>
                  <a:cubicBezTo>
                    <a:pt x="32504" y="44077"/>
                    <a:pt x="32516" y="44244"/>
                    <a:pt x="32516" y="44411"/>
                  </a:cubicBezTo>
                  <a:cubicBezTo>
                    <a:pt x="32516" y="44482"/>
                    <a:pt x="32516" y="44565"/>
                    <a:pt x="32504" y="44649"/>
                  </a:cubicBezTo>
                  <a:cubicBezTo>
                    <a:pt x="32504" y="44720"/>
                    <a:pt x="32480" y="44804"/>
                    <a:pt x="32468" y="44887"/>
                  </a:cubicBezTo>
                  <a:lnTo>
                    <a:pt x="32397" y="44804"/>
                  </a:lnTo>
                  <a:lnTo>
                    <a:pt x="32468" y="44899"/>
                  </a:lnTo>
                  <a:cubicBezTo>
                    <a:pt x="32480" y="44827"/>
                    <a:pt x="32516" y="44732"/>
                    <a:pt x="32516" y="44661"/>
                  </a:cubicBezTo>
                  <a:cubicBezTo>
                    <a:pt x="32528" y="44589"/>
                    <a:pt x="32528" y="44494"/>
                    <a:pt x="32540" y="44423"/>
                  </a:cubicBezTo>
                  <a:cubicBezTo>
                    <a:pt x="32564" y="44256"/>
                    <a:pt x="32564" y="44089"/>
                    <a:pt x="32540" y="43934"/>
                  </a:cubicBezTo>
                  <a:lnTo>
                    <a:pt x="32540" y="43434"/>
                  </a:lnTo>
                  <a:lnTo>
                    <a:pt x="32540" y="43315"/>
                  </a:lnTo>
                  <a:cubicBezTo>
                    <a:pt x="32540" y="43280"/>
                    <a:pt x="32540" y="43244"/>
                    <a:pt x="32564" y="43196"/>
                  </a:cubicBezTo>
                  <a:cubicBezTo>
                    <a:pt x="32564" y="43125"/>
                    <a:pt x="32576" y="43041"/>
                    <a:pt x="32587" y="42958"/>
                  </a:cubicBezTo>
                  <a:cubicBezTo>
                    <a:pt x="32599" y="42839"/>
                    <a:pt x="32623" y="42708"/>
                    <a:pt x="32647" y="42577"/>
                  </a:cubicBezTo>
                  <a:cubicBezTo>
                    <a:pt x="32695" y="42660"/>
                    <a:pt x="32718" y="42756"/>
                    <a:pt x="32754" y="42827"/>
                  </a:cubicBezTo>
                  <a:cubicBezTo>
                    <a:pt x="32754" y="42994"/>
                    <a:pt x="32766" y="43125"/>
                    <a:pt x="32766" y="43232"/>
                  </a:cubicBezTo>
                  <a:cubicBezTo>
                    <a:pt x="32778" y="43339"/>
                    <a:pt x="32778" y="43399"/>
                    <a:pt x="32778" y="43399"/>
                  </a:cubicBezTo>
                  <a:lnTo>
                    <a:pt x="32778" y="43232"/>
                  </a:lnTo>
                  <a:lnTo>
                    <a:pt x="32778" y="42922"/>
                  </a:lnTo>
                  <a:cubicBezTo>
                    <a:pt x="32802" y="42946"/>
                    <a:pt x="32802" y="42958"/>
                    <a:pt x="32802" y="42994"/>
                  </a:cubicBezTo>
                  <a:lnTo>
                    <a:pt x="32802" y="43041"/>
                  </a:lnTo>
                  <a:cubicBezTo>
                    <a:pt x="32802" y="43018"/>
                    <a:pt x="32802" y="43006"/>
                    <a:pt x="32814" y="42994"/>
                  </a:cubicBezTo>
                  <a:cubicBezTo>
                    <a:pt x="32814" y="42958"/>
                    <a:pt x="32814" y="42899"/>
                    <a:pt x="32802" y="42839"/>
                  </a:cubicBezTo>
                  <a:lnTo>
                    <a:pt x="32802" y="42803"/>
                  </a:lnTo>
                  <a:cubicBezTo>
                    <a:pt x="32814" y="42625"/>
                    <a:pt x="32826" y="42410"/>
                    <a:pt x="32861" y="42184"/>
                  </a:cubicBezTo>
                  <a:cubicBezTo>
                    <a:pt x="32873" y="42065"/>
                    <a:pt x="32885" y="41970"/>
                    <a:pt x="32921" y="41851"/>
                  </a:cubicBezTo>
                  <a:cubicBezTo>
                    <a:pt x="32933" y="41791"/>
                    <a:pt x="32933" y="41732"/>
                    <a:pt x="32945" y="41672"/>
                  </a:cubicBezTo>
                  <a:cubicBezTo>
                    <a:pt x="32992" y="41791"/>
                    <a:pt x="33016" y="41887"/>
                    <a:pt x="33052" y="41994"/>
                  </a:cubicBezTo>
                  <a:cubicBezTo>
                    <a:pt x="33076" y="42065"/>
                    <a:pt x="33099" y="42149"/>
                    <a:pt x="33111" y="42184"/>
                  </a:cubicBezTo>
                  <a:cubicBezTo>
                    <a:pt x="33111" y="42149"/>
                    <a:pt x="33099" y="42065"/>
                    <a:pt x="33076" y="41994"/>
                  </a:cubicBezTo>
                  <a:cubicBezTo>
                    <a:pt x="33064" y="41851"/>
                    <a:pt x="33016" y="41637"/>
                    <a:pt x="32980" y="41434"/>
                  </a:cubicBezTo>
                  <a:cubicBezTo>
                    <a:pt x="32992" y="41327"/>
                    <a:pt x="33004" y="41232"/>
                    <a:pt x="33004" y="41136"/>
                  </a:cubicBezTo>
                  <a:lnTo>
                    <a:pt x="33004" y="40958"/>
                  </a:lnTo>
                  <a:cubicBezTo>
                    <a:pt x="33004" y="40898"/>
                    <a:pt x="33004" y="40839"/>
                    <a:pt x="32992" y="40779"/>
                  </a:cubicBezTo>
                  <a:cubicBezTo>
                    <a:pt x="32980" y="40541"/>
                    <a:pt x="32921" y="40327"/>
                    <a:pt x="32861" y="40148"/>
                  </a:cubicBezTo>
                  <a:cubicBezTo>
                    <a:pt x="32826" y="40077"/>
                    <a:pt x="32814" y="40005"/>
                    <a:pt x="32778" y="39922"/>
                  </a:cubicBezTo>
                  <a:lnTo>
                    <a:pt x="32778" y="39922"/>
                  </a:lnTo>
                  <a:cubicBezTo>
                    <a:pt x="32802" y="39958"/>
                    <a:pt x="32814" y="39970"/>
                    <a:pt x="32826" y="40005"/>
                  </a:cubicBezTo>
                  <a:cubicBezTo>
                    <a:pt x="32933" y="40160"/>
                    <a:pt x="33040" y="40339"/>
                    <a:pt x="33099" y="40482"/>
                  </a:cubicBezTo>
                  <a:lnTo>
                    <a:pt x="33099" y="40494"/>
                  </a:lnTo>
                  <a:lnTo>
                    <a:pt x="33099" y="40505"/>
                  </a:lnTo>
                  <a:cubicBezTo>
                    <a:pt x="33111" y="40565"/>
                    <a:pt x="33123" y="40613"/>
                    <a:pt x="33135" y="40672"/>
                  </a:cubicBezTo>
                  <a:cubicBezTo>
                    <a:pt x="33135" y="40696"/>
                    <a:pt x="33123" y="40732"/>
                    <a:pt x="33123" y="40732"/>
                  </a:cubicBezTo>
                  <a:cubicBezTo>
                    <a:pt x="33123" y="40732"/>
                    <a:pt x="33135" y="40720"/>
                    <a:pt x="33135" y="40696"/>
                  </a:cubicBezTo>
                  <a:cubicBezTo>
                    <a:pt x="33183" y="40875"/>
                    <a:pt x="33242" y="41041"/>
                    <a:pt x="33290" y="41220"/>
                  </a:cubicBezTo>
                  <a:cubicBezTo>
                    <a:pt x="33349" y="41446"/>
                    <a:pt x="33397" y="41648"/>
                    <a:pt x="33409" y="41827"/>
                  </a:cubicBezTo>
                  <a:lnTo>
                    <a:pt x="33409" y="42089"/>
                  </a:lnTo>
                  <a:cubicBezTo>
                    <a:pt x="33397" y="42160"/>
                    <a:pt x="33397" y="42220"/>
                    <a:pt x="33361" y="42279"/>
                  </a:cubicBezTo>
                  <a:cubicBezTo>
                    <a:pt x="33361" y="42303"/>
                    <a:pt x="33349" y="42327"/>
                    <a:pt x="33338" y="42339"/>
                  </a:cubicBezTo>
                  <a:cubicBezTo>
                    <a:pt x="33338" y="42351"/>
                    <a:pt x="33314" y="42363"/>
                    <a:pt x="33302" y="42387"/>
                  </a:cubicBezTo>
                  <a:cubicBezTo>
                    <a:pt x="33290" y="42410"/>
                    <a:pt x="33290" y="42422"/>
                    <a:pt x="33290" y="42422"/>
                  </a:cubicBezTo>
                  <a:cubicBezTo>
                    <a:pt x="33290" y="42422"/>
                    <a:pt x="33302" y="42410"/>
                    <a:pt x="33314" y="42387"/>
                  </a:cubicBezTo>
                  <a:cubicBezTo>
                    <a:pt x="33338" y="42363"/>
                    <a:pt x="33338" y="42351"/>
                    <a:pt x="33349" y="42339"/>
                  </a:cubicBezTo>
                  <a:cubicBezTo>
                    <a:pt x="33361" y="42327"/>
                    <a:pt x="33361" y="42291"/>
                    <a:pt x="33373" y="42279"/>
                  </a:cubicBezTo>
                  <a:cubicBezTo>
                    <a:pt x="33397" y="42232"/>
                    <a:pt x="33421" y="42160"/>
                    <a:pt x="33433" y="42089"/>
                  </a:cubicBezTo>
                  <a:cubicBezTo>
                    <a:pt x="33457" y="42006"/>
                    <a:pt x="33457" y="41922"/>
                    <a:pt x="33457" y="41827"/>
                  </a:cubicBezTo>
                  <a:cubicBezTo>
                    <a:pt x="33457" y="41637"/>
                    <a:pt x="33421" y="41434"/>
                    <a:pt x="33373" y="41208"/>
                  </a:cubicBezTo>
                  <a:cubicBezTo>
                    <a:pt x="33338" y="40982"/>
                    <a:pt x="33290" y="40744"/>
                    <a:pt x="33230" y="40505"/>
                  </a:cubicBezTo>
                  <a:cubicBezTo>
                    <a:pt x="33146" y="40148"/>
                    <a:pt x="33043" y="39808"/>
                    <a:pt x="32963" y="39504"/>
                  </a:cubicBezTo>
                  <a:lnTo>
                    <a:pt x="32963" y="39504"/>
                  </a:lnTo>
                  <a:cubicBezTo>
                    <a:pt x="32973" y="39522"/>
                    <a:pt x="32983" y="39538"/>
                    <a:pt x="32992" y="39553"/>
                  </a:cubicBezTo>
                  <a:cubicBezTo>
                    <a:pt x="33028" y="39601"/>
                    <a:pt x="33040" y="39636"/>
                    <a:pt x="33064" y="39660"/>
                  </a:cubicBezTo>
                  <a:cubicBezTo>
                    <a:pt x="33055" y="39634"/>
                    <a:pt x="33048" y="39604"/>
                    <a:pt x="33040" y="39573"/>
                  </a:cubicBezTo>
                  <a:lnTo>
                    <a:pt x="33040" y="39573"/>
                  </a:lnTo>
                  <a:cubicBezTo>
                    <a:pt x="33044" y="39579"/>
                    <a:pt x="33048" y="39584"/>
                    <a:pt x="33052" y="39589"/>
                  </a:cubicBezTo>
                  <a:cubicBezTo>
                    <a:pt x="33076" y="39624"/>
                    <a:pt x="33111" y="39672"/>
                    <a:pt x="33159" y="39720"/>
                  </a:cubicBezTo>
                  <a:cubicBezTo>
                    <a:pt x="33183" y="39767"/>
                    <a:pt x="33219" y="39791"/>
                    <a:pt x="33254" y="39827"/>
                  </a:cubicBezTo>
                  <a:lnTo>
                    <a:pt x="33302" y="39863"/>
                  </a:lnTo>
                  <a:cubicBezTo>
                    <a:pt x="33397" y="40136"/>
                    <a:pt x="33480" y="40398"/>
                    <a:pt x="33588" y="40636"/>
                  </a:cubicBezTo>
                  <a:cubicBezTo>
                    <a:pt x="33647" y="40779"/>
                    <a:pt x="33707" y="40898"/>
                    <a:pt x="33766" y="41017"/>
                  </a:cubicBezTo>
                  <a:cubicBezTo>
                    <a:pt x="33826" y="41136"/>
                    <a:pt x="33885" y="41232"/>
                    <a:pt x="33945" y="41339"/>
                  </a:cubicBezTo>
                  <a:lnTo>
                    <a:pt x="34028" y="41470"/>
                  </a:lnTo>
                  <a:cubicBezTo>
                    <a:pt x="34064" y="41517"/>
                    <a:pt x="34088" y="41565"/>
                    <a:pt x="34123" y="41589"/>
                  </a:cubicBezTo>
                  <a:cubicBezTo>
                    <a:pt x="34183" y="41672"/>
                    <a:pt x="34231" y="41732"/>
                    <a:pt x="34266" y="41791"/>
                  </a:cubicBezTo>
                  <a:cubicBezTo>
                    <a:pt x="34314" y="41851"/>
                    <a:pt x="34350" y="41875"/>
                    <a:pt x="34373" y="41910"/>
                  </a:cubicBezTo>
                  <a:cubicBezTo>
                    <a:pt x="34362" y="41875"/>
                    <a:pt x="34314" y="41827"/>
                    <a:pt x="34290" y="41791"/>
                  </a:cubicBezTo>
                  <a:cubicBezTo>
                    <a:pt x="34242" y="41732"/>
                    <a:pt x="34195" y="41672"/>
                    <a:pt x="34147" y="41589"/>
                  </a:cubicBezTo>
                  <a:cubicBezTo>
                    <a:pt x="34123" y="41553"/>
                    <a:pt x="34111" y="41517"/>
                    <a:pt x="34076" y="41470"/>
                  </a:cubicBezTo>
                  <a:cubicBezTo>
                    <a:pt x="34052" y="41434"/>
                    <a:pt x="34028" y="41387"/>
                    <a:pt x="34004" y="41339"/>
                  </a:cubicBezTo>
                  <a:cubicBezTo>
                    <a:pt x="33957" y="41232"/>
                    <a:pt x="33897" y="41136"/>
                    <a:pt x="33838" y="41017"/>
                  </a:cubicBezTo>
                  <a:cubicBezTo>
                    <a:pt x="33778" y="40898"/>
                    <a:pt x="33730" y="40779"/>
                    <a:pt x="33695" y="40636"/>
                  </a:cubicBezTo>
                  <a:cubicBezTo>
                    <a:pt x="33611" y="40446"/>
                    <a:pt x="33552" y="40220"/>
                    <a:pt x="33492" y="40017"/>
                  </a:cubicBezTo>
                  <a:cubicBezTo>
                    <a:pt x="33480" y="39946"/>
                    <a:pt x="33469" y="39886"/>
                    <a:pt x="33433" y="39803"/>
                  </a:cubicBezTo>
                  <a:cubicBezTo>
                    <a:pt x="33397" y="39624"/>
                    <a:pt x="33349" y="39470"/>
                    <a:pt x="33314" y="39291"/>
                  </a:cubicBezTo>
                  <a:lnTo>
                    <a:pt x="33314" y="39291"/>
                  </a:lnTo>
                  <a:cubicBezTo>
                    <a:pt x="33373" y="39351"/>
                    <a:pt x="33421" y="39422"/>
                    <a:pt x="33469" y="39470"/>
                  </a:cubicBezTo>
                  <a:cubicBezTo>
                    <a:pt x="33528" y="39529"/>
                    <a:pt x="33588" y="39565"/>
                    <a:pt x="33647" y="39601"/>
                  </a:cubicBezTo>
                  <a:cubicBezTo>
                    <a:pt x="33671" y="39613"/>
                    <a:pt x="33695" y="39613"/>
                    <a:pt x="33707" y="39613"/>
                  </a:cubicBezTo>
                  <a:cubicBezTo>
                    <a:pt x="33695" y="39613"/>
                    <a:pt x="33671" y="39601"/>
                    <a:pt x="33647" y="39589"/>
                  </a:cubicBezTo>
                  <a:cubicBezTo>
                    <a:pt x="33600" y="39553"/>
                    <a:pt x="33540" y="39505"/>
                    <a:pt x="33492" y="39434"/>
                  </a:cubicBezTo>
                  <a:cubicBezTo>
                    <a:pt x="33457" y="39362"/>
                    <a:pt x="33397" y="39267"/>
                    <a:pt x="33338" y="39184"/>
                  </a:cubicBezTo>
                  <a:cubicBezTo>
                    <a:pt x="33302" y="39136"/>
                    <a:pt x="33278" y="39077"/>
                    <a:pt x="33242" y="39029"/>
                  </a:cubicBezTo>
                  <a:cubicBezTo>
                    <a:pt x="33242" y="39005"/>
                    <a:pt x="33230" y="38970"/>
                    <a:pt x="33230" y="38946"/>
                  </a:cubicBezTo>
                  <a:cubicBezTo>
                    <a:pt x="33171" y="38660"/>
                    <a:pt x="33111" y="38410"/>
                    <a:pt x="33052" y="38184"/>
                  </a:cubicBezTo>
                  <a:cubicBezTo>
                    <a:pt x="33016" y="38077"/>
                    <a:pt x="32992" y="37981"/>
                    <a:pt x="32957" y="37886"/>
                  </a:cubicBezTo>
                  <a:cubicBezTo>
                    <a:pt x="32933" y="37803"/>
                    <a:pt x="32897" y="37719"/>
                    <a:pt x="32885" y="37648"/>
                  </a:cubicBezTo>
                  <a:lnTo>
                    <a:pt x="32885" y="37648"/>
                  </a:lnTo>
                  <a:lnTo>
                    <a:pt x="33016" y="37827"/>
                  </a:lnTo>
                  <a:cubicBezTo>
                    <a:pt x="33064" y="37898"/>
                    <a:pt x="33123" y="37958"/>
                    <a:pt x="33171" y="38041"/>
                  </a:cubicBezTo>
                  <a:lnTo>
                    <a:pt x="33240" y="38155"/>
                  </a:lnTo>
                  <a:lnTo>
                    <a:pt x="33207" y="38029"/>
                  </a:lnTo>
                  <a:lnTo>
                    <a:pt x="33111" y="37672"/>
                  </a:lnTo>
                  <a:lnTo>
                    <a:pt x="33111" y="37672"/>
                  </a:lnTo>
                  <a:cubicBezTo>
                    <a:pt x="33159" y="37708"/>
                    <a:pt x="33207" y="37767"/>
                    <a:pt x="33242" y="37815"/>
                  </a:cubicBezTo>
                  <a:cubicBezTo>
                    <a:pt x="33278" y="37862"/>
                    <a:pt x="33302" y="37886"/>
                    <a:pt x="33338" y="37934"/>
                  </a:cubicBezTo>
                  <a:cubicBezTo>
                    <a:pt x="33361" y="37981"/>
                    <a:pt x="33397" y="38005"/>
                    <a:pt x="33409" y="38041"/>
                  </a:cubicBezTo>
                  <a:lnTo>
                    <a:pt x="33421" y="38053"/>
                  </a:lnTo>
                  <a:cubicBezTo>
                    <a:pt x="33457" y="38100"/>
                    <a:pt x="33469" y="38160"/>
                    <a:pt x="33504" y="38208"/>
                  </a:cubicBezTo>
                  <a:cubicBezTo>
                    <a:pt x="33516" y="38219"/>
                    <a:pt x="33516" y="38243"/>
                    <a:pt x="33528" y="38267"/>
                  </a:cubicBezTo>
                  <a:cubicBezTo>
                    <a:pt x="33564" y="38279"/>
                    <a:pt x="33564" y="38291"/>
                    <a:pt x="33540" y="38291"/>
                  </a:cubicBezTo>
                  <a:cubicBezTo>
                    <a:pt x="33528" y="38327"/>
                    <a:pt x="33504" y="38350"/>
                    <a:pt x="33480" y="38386"/>
                  </a:cubicBezTo>
                  <a:cubicBezTo>
                    <a:pt x="33460" y="38420"/>
                    <a:pt x="33439" y="38447"/>
                    <a:pt x="33421" y="38470"/>
                  </a:cubicBezTo>
                  <a:lnTo>
                    <a:pt x="33421" y="38470"/>
                  </a:lnTo>
                  <a:lnTo>
                    <a:pt x="33421" y="38470"/>
                  </a:lnTo>
                  <a:cubicBezTo>
                    <a:pt x="33373" y="38398"/>
                    <a:pt x="33349" y="38339"/>
                    <a:pt x="33302" y="38255"/>
                  </a:cubicBezTo>
                  <a:lnTo>
                    <a:pt x="33240" y="38155"/>
                  </a:lnTo>
                  <a:lnTo>
                    <a:pt x="33290" y="38339"/>
                  </a:lnTo>
                  <a:cubicBezTo>
                    <a:pt x="33326" y="38410"/>
                    <a:pt x="33349" y="38470"/>
                    <a:pt x="33361" y="38529"/>
                  </a:cubicBezTo>
                  <a:lnTo>
                    <a:pt x="33385" y="38517"/>
                  </a:lnTo>
                  <a:cubicBezTo>
                    <a:pt x="33395" y="38502"/>
                    <a:pt x="33408" y="38487"/>
                    <a:pt x="33421" y="38470"/>
                  </a:cubicBezTo>
                  <a:lnTo>
                    <a:pt x="33421" y="38470"/>
                  </a:lnTo>
                  <a:lnTo>
                    <a:pt x="33469" y="38600"/>
                  </a:lnTo>
                  <a:cubicBezTo>
                    <a:pt x="33516" y="38731"/>
                    <a:pt x="33552" y="38874"/>
                    <a:pt x="33600" y="38993"/>
                  </a:cubicBezTo>
                  <a:cubicBezTo>
                    <a:pt x="33659" y="39172"/>
                    <a:pt x="33730" y="39327"/>
                    <a:pt x="33826" y="39482"/>
                  </a:cubicBezTo>
                  <a:cubicBezTo>
                    <a:pt x="33838" y="39541"/>
                    <a:pt x="33850" y="39589"/>
                    <a:pt x="33850" y="39589"/>
                  </a:cubicBezTo>
                  <a:cubicBezTo>
                    <a:pt x="33850" y="39589"/>
                    <a:pt x="33850" y="39553"/>
                    <a:pt x="33838" y="39505"/>
                  </a:cubicBezTo>
                  <a:lnTo>
                    <a:pt x="33838" y="39505"/>
                  </a:lnTo>
                  <a:cubicBezTo>
                    <a:pt x="33873" y="39553"/>
                    <a:pt x="33897" y="39613"/>
                    <a:pt x="33945" y="39660"/>
                  </a:cubicBezTo>
                  <a:cubicBezTo>
                    <a:pt x="34076" y="39827"/>
                    <a:pt x="34242" y="39922"/>
                    <a:pt x="34350" y="39982"/>
                  </a:cubicBezTo>
                  <a:cubicBezTo>
                    <a:pt x="34409" y="40017"/>
                    <a:pt x="34445" y="40029"/>
                    <a:pt x="34481" y="40029"/>
                  </a:cubicBezTo>
                  <a:cubicBezTo>
                    <a:pt x="34445" y="40017"/>
                    <a:pt x="34409" y="40005"/>
                    <a:pt x="34350" y="39970"/>
                  </a:cubicBezTo>
                  <a:cubicBezTo>
                    <a:pt x="34242" y="39910"/>
                    <a:pt x="34088" y="39803"/>
                    <a:pt x="33969" y="39624"/>
                  </a:cubicBezTo>
                  <a:cubicBezTo>
                    <a:pt x="33909" y="39541"/>
                    <a:pt x="33850" y="39434"/>
                    <a:pt x="33814" y="39327"/>
                  </a:cubicBezTo>
                  <a:cubicBezTo>
                    <a:pt x="33814" y="39327"/>
                    <a:pt x="33814" y="39315"/>
                    <a:pt x="33790" y="39303"/>
                  </a:cubicBezTo>
                  <a:cubicBezTo>
                    <a:pt x="33778" y="39255"/>
                    <a:pt x="33766" y="39196"/>
                    <a:pt x="33754" y="39136"/>
                  </a:cubicBezTo>
                  <a:cubicBezTo>
                    <a:pt x="33730" y="39077"/>
                    <a:pt x="33719" y="39005"/>
                    <a:pt x="33695" y="38934"/>
                  </a:cubicBezTo>
                  <a:cubicBezTo>
                    <a:pt x="33671" y="38851"/>
                    <a:pt x="33647" y="38779"/>
                    <a:pt x="33611" y="38696"/>
                  </a:cubicBezTo>
                  <a:cubicBezTo>
                    <a:pt x="33611" y="38672"/>
                    <a:pt x="33611" y="38672"/>
                    <a:pt x="33600" y="38660"/>
                  </a:cubicBezTo>
                  <a:lnTo>
                    <a:pt x="33611" y="38648"/>
                  </a:lnTo>
                  <a:cubicBezTo>
                    <a:pt x="33647" y="38612"/>
                    <a:pt x="33695" y="38577"/>
                    <a:pt x="33719" y="38517"/>
                  </a:cubicBezTo>
                  <a:cubicBezTo>
                    <a:pt x="33726" y="38494"/>
                    <a:pt x="33744" y="38475"/>
                    <a:pt x="33759" y="38455"/>
                  </a:cubicBezTo>
                  <a:lnTo>
                    <a:pt x="33759" y="38455"/>
                  </a:lnTo>
                  <a:cubicBezTo>
                    <a:pt x="33773" y="38483"/>
                    <a:pt x="33787" y="38511"/>
                    <a:pt x="33802" y="38541"/>
                  </a:cubicBezTo>
                  <a:cubicBezTo>
                    <a:pt x="33861" y="38660"/>
                    <a:pt x="33921" y="38767"/>
                    <a:pt x="33957" y="38874"/>
                  </a:cubicBezTo>
                  <a:cubicBezTo>
                    <a:pt x="33945" y="38827"/>
                    <a:pt x="33933" y="38803"/>
                    <a:pt x="33933" y="38755"/>
                  </a:cubicBezTo>
                  <a:lnTo>
                    <a:pt x="33933" y="38696"/>
                  </a:lnTo>
                  <a:cubicBezTo>
                    <a:pt x="33885" y="38600"/>
                    <a:pt x="33826" y="38517"/>
                    <a:pt x="33778" y="38410"/>
                  </a:cubicBezTo>
                  <a:lnTo>
                    <a:pt x="33778" y="38422"/>
                  </a:lnTo>
                  <a:cubicBezTo>
                    <a:pt x="33774" y="38434"/>
                    <a:pt x="33767" y="38445"/>
                    <a:pt x="33759" y="38455"/>
                  </a:cubicBezTo>
                  <a:lnTo>
                    <a:pt x="33759" y="38455"/>
                  </a:lnTo>
                  <a:cubicBezTo>
                    <a:pt x="33718" y="38372"/>
                    <a:pt x="33680" y="38291"/>
                    <a:pt x="33635" y="38184"/>
                  </a:cubicBezTo>
                  <a:cubicBezTo>
                    <a:pt x="33683" y="38124"/>
                    <a:pt x="33719" y="38053"/>
                    <a:pt x="33754" y="37981"/>
                  </a:cubicBezTo>
                  <a:cubicBezTo>
                    <a:pt x="33802" y="37910"/>
                    <a:pt x="33838" y="37815"/>
                    <a:pt x="33885" y="37731"/>
                  </a:cubicBezTo>
                  <a:cubicBezTo>
                    <a:pt x="33897" y="37708"/>
                    <a:pt x="33897" y="37696"/>
                    <a:pt x="33909" y="37672"/>
                  </a:cubicBezTo>
                  <a:cubicBezTo>
                    <a:pt x="33945" y="37684"/>
                    <a:pt x="33969" y="37708"/>
                    <a:pt x="33992" y="37731"/>
                  </a:cubicBezTo>
                  <a:lnTo>
                    <a:pt x="34064" y="37886"/>
                  </a:lnTo>
                  <a:cubicBezTo>
                    <a:pt x="34028" y="37981"/>
                    <a:pt x="34016" y="38053"/>
                    <a:pt x="34004" y="38148"/>
                  </a:cubicBezTo>
                  <a:cubicBezTo>
                    <a:pt x="33957" y="38303"/>
                    <a:pt x="33933" y="38458"/>
                    <a:pt x="33933" y="38577"/>
                  </a:cubicBezTo>
                  <a:lnTo>
                    <a:pt x="33933" y="38696"/>
                  </a:lnTo>
                  <a:cubicBezTo>
                    <a:pt x="33954" y="38730"/>
                    <a:pt x="33973" y="38765"/>
                    <a:pt x="33992" y="38799"/>
                  </a:cubicBezTo>
                  <a:lnTo>
                    <a:pt x="33992" y="38799"/>
                  </a:lnTo>
                  <a:cubicBezTo>
                    <a:pt x="33992" y="38789"/>
                    <a:pt x="33992" y="38778"/>
                    <a:pt x="33992" y="38767"/>
                  </a:cubicBezTo>
                  <a:lnTo>
                    <a:pt x="33992" y="38589"/>
                  </a:lnTo>
                  <a:cubicBezTo>
                    <a:pt x="34004" y="38458"/>
                    <a:pt x="34052" y="38327"/>
                    <a:pt x="34100" y="38160"/>
                  </a:cubicBezTo>
                  <a:cubicBezTo>
                    <a:pt x="34111" y="38100"/>
                    <a:pt x="34123" y="38053"/>
                    <a:pt x="34147" y="37993"/>
                  </a:cubicBezTo>
                  <a:lnTo>
                    <a:pt x="34147" y="38005"/>
                  </a:lnTo>
                  <a:lnTo>
                    <a:pt x="34147" y="38041"/>
                  </a:lnTo>
                  <a:cubicBezTo>
                    <a:pt x="34147" y="38112"/>
                    <a:pt x="34171" y="38184"/>
                    <a:pt x="34171" y="38267"/>
                  </a:cubicBezTo>
                  <a:cubicBezTo>
                    <a:pt x="34171" y="38327"/>
                    <a:pt x="34183" y="38386"/>
                    <a:pt x="34195" y="38422"/>
                  </a:cubicBezTo>
                  <a:cubicBezTo>
                    <a:pt x="34183" y="38386"/>
                    <a:pt x="34183" y="38327"/>
                    <a:pt x="34183" y="38267"/>
                  </a:cubicBezTo>
                  <a:lnTo>
                    <a:pt x="34183" y="38053"/>
                  </a:lnTo>
                  <a:lnTo>
                    <a:pt x="34183" y="37862"/>
                  </a:lnTo>
                  <a:cubicBezTo>
                    <a:pt x="34183" y="37850"/>
                    <a:pt x="34195" y="37827"/>
                    <a:pt x="34195" y="37815"/>
                  </a:cubicBezTo>
                  <a:cubicBezTo>
                    <a:pt x="34195" y="37827"/>
                    <a:pt x="34219" y="37850"/>
                    <a:pt x="34219" y="37850"/>
                  </a:cubicBezTo>
                  <a:cubicBezTo>
                    <a:pt x="34219" y="37850"/>
                    <a:pt x="34195" y="37827"/>
                    <a:pt x="34195" y="37803"/>
                  </a:cubicBezTo>
                  <a:cubicBezTo>
                    <a:pt x="34219" y="37767"/>
                    <a:pt x="34231" y="37731"/>
                    <a:pt x="34242" y="37696"/>
                  </a:cubicBezTo>
                  <a:lnTo>
                    <a:pt x="34242" y="37684"/>
                  </a:lnTo>
                  <a:cubicBezTo>
                    <a:pt x="34278" y="37636"/>
                    <a:pt x="34302" y="37577"/>
                    <a:pt x="34350" y="37505"/>
                  </a:cubicBezTo>
                  <a:cubicBezTo>
                    <a:pt x="34362" y="37529"/>
                    <a:pt x="34373" y="37553"/>
                    <a:pt x="34397" y="37577"/>
                  </a:cubicBezTo>
                  <a:cubicBezTo>
                    <a:pt x="34362" y="37672"/>
                    <a:pt x="34338" y="37767"/>
                    <a:pt x="34314" y="37886"/>
                  </a:cubicBezTo>
                  <a:cubicBezTo>
                    <a:pt x="34314" y="37934"/>
                    <a:pt x="34302" y="37981"/>
                    <a:pt x="34302" y="38029"/>
                  </a:cubicBezTo>
                  <a:lnTo>
                    <a:pt x="34302" y="38160"/>
                  </a:lnTo>
                  <a:cubicBezTo>
                    <a:pt x="34302" y="38231"/>
                    <a:pt x="34302" y="38291"/>
                    <a:pt x="34314" y="38362"/>
                  </a:cubicBezTo>
                  <a:cubicBezTo>
                    <a:pt x="34278" y="38493"/>
                    <a:pt x="34242" y="38648"/>
                    <a:pt x="34231" y="38755"/>
                  </a:cubicBezTo>
                  <a:cubicBezTo>
                    <a:pt x="34207" y="38815"/>
                    <a:pt x="34207" y="38862"/>
                    <a:pt x="34195" y="38886"/>
                  </a:cubicBezTo>
                  <a:cubicBezTo>
                    <a:pt x="34195" y="38891"/>
                    <a:pt x="34194" y="38897"/>
                    <a:pt x="34193" y="38902"/>
                  </a:cubicBezTo>
                  <a:lnTo>
                    <a:pt x="34193" y="38902"/>
                  </a:lnTo>
                  <a:cubicBezTo>
                    <a:pt x="34194" y="38901"/>
                    <a:pt x="34194" y="38900"/>
                    <a:pt x="34195" y="38898"/>
                  </a:cubicBezTo>
                  <a:cubicBezTo>
                    <a:pt x="34219" y="38874"/>
                    <a:pt x="34231" y="38827"/>
                    <a:pt x="34242" y="38767"/>
                  </a:cubicBezTo>
                  <a:cubicBezTo>
                    <a:pt x="34278" y="38708"/>
                    <a:pt x="34302" y="38612"/>
                    <a:pt x="34338" y="38541"/>
                  </a:cubicBezTo>
                  <a:cubicBezTo>
                    <a:pt x="34338" y="38589"/>
                    <a:pt x="34350" y="38636"/>
                    <a:pt x="34350" y="38672"/>
                  </a:cubicBezTo>
                  <a:cubicBezTo>
                    <a:pt x="34362" y="38767"/>
                    <a:pt x="34362" y="38839"/>
                    <a:pt x="34373" y="38910"/>
                  </a:cubicBezTo>
                  <a:cubicBezTo>
                    <a:pt x="34397" y="39077"/>
                    <a:pt x="34397" y="39232"/>
                    <a:pt x="34397" y="39351"/>
                  </a:cubicBezTo>
                  <a:lnTo>
                    <a:pt x="34397" y="39374"/>
                  </a:lnTo>
                  <a:cubicBezTo>
                    <a:pt x="34383" y="39402"/>
                    <a:pt x="34378" y="39421"/>
                    <a:pt x="34375" y="39440"/>
                  </a:cubicBezTo>
                  <a:lnTo>
                    <a:pt x="34375" y="39440"/>
                  </a:lnTo>
                  <a:cubicBezTo>
                    <a:pt x="34351" y="39404"/>
                    <a:pt x="34327" y="39366"/>
                    <a:pt x="34302" y="39327"/>
                  </a:cubicBezTo>
                  <a:cubicBezTo>
                    <a:pt x="34242" y="39243"/>
                    <a:pt x="34183" y="39136"/>
                    <a:pt x="34123" y="39029"/>
                  </a:cubicBezTo>
                  <a:cubicBezTo>
                    <a:pt x="34081" y="38962"/>
                    <a:pt x="34039" y="38882"/>
                    <a:pt x="33992" y="38799"/>
                  </a:cubicBezTo>
                  <a:lnTo>
                    <a:pt x="33992" y="38799"/>
                  </a:lnTo>
                  <a:cubicBezTo>
                    <a:pt x="33993" y="38844"/>
                    <a:pt x="33995" y="38879"/>
                    <a:pt x="34004" y="38898"/>
                  </a:cubicBezTo>
                  <a:lnTo>
                    <a:pt x="34004" y="38922"/>
                  </a:lnTo>
                  <a:cubicBezTo>
                    <a:pt x="34052" y="39017"/>
                    <a:pt x="34111" y="39112"/>
                    <a:pt x="34159" y="39196"/>
                  </a:cubicBezTo>
                  <a:cubicBezTo>
                    <a:pt x="34219" y="39291"/>
                    <a:pt x="34254" y="39374"/>
                    <a:pt x="34302" y="39458"/>
                  </a:cubicBezTo>
                  <a:cubicBezTo>
                    <a:pt x="34338" y="39517"/>
                    <a:pt x="34362" y="39577"/>
                    <a:pt x="34397" y="39613"/>
                  </a:cubicBezTo>
                  <a:lnTo>
                    <a:pt x="34397" y="39474"/>
                  </a:lnTo>
                  <a:lnTo>
                    <a:pt x="34397" y="39474"/>
                  </a:lnTo>
                  <a:cubicBezTo>
                    <a:pt x="34423" y="39513"/>
                    <a:pt x="34447" y="39551"/>
                    <a:pt x="34469" y="39589"/>
                  </a:cubicBezTo>
                  <a:cubicBezTo>
                    <a:pt x="34504" y="39648"/>
                    <a:pt x="34552" y="39708"/>
                    <a:pt x="34588" y="39743"/>
                  </a:cubicBezTo>
                  <a:lnTo>
                    <a:pt x="34588" y="39863"/>
                  </a:lnTo>
                  <a:cubicBezTo>
                    <a:pt x="34588" y="39863"/>
                    <a:pt x="34588" y="39827"/>
                    <a:pt x="34600" y="39743"/>
                  </a:cubicBezTo>
                  <a:cubicBezTo>
                    <a:pt x="34612" y="39672"/>
                    <a:pt x="34612" y="39589"/>
                    <a:pt x="34623" y="39482"/>
                  </a:cubicBezTo>
                  <a:cubicBezTo>
                    <a:pt x="34659" y="39434"/>
                    <a:pt x="34683" y="39362"/>
                    <a:pt x="34719" y="39303"/>
                  </a:cubicBezTo>
                  <a:cubicBezTo>
                    <a:pt x="34731" y="39386"/>
                    <a:pt x="34731" y="39482"/>
                    <a:pt x="34743" y="39565"/>
                  </a:cubicBezTo>
                  <a:cubicBezTo>
                    <a:pt x="34743" y="39624"/>
                    <a:pt x="34766" y="39684"/>
                    <a:pt x="34766" y="39732"/>
                  </a:cubicBezTo>
                  <a:lnTo>
                    <a:pt x="34766" y="39827"/>
                  </a:lnTo>
                  <a:lnTo>
                    <a:pt x="34766" y="39910"/>
                  </a:lnTo>
                  <a:cubicBezTo>
                    <a:pt x="34766" y="40029"/>
                    <a:pt x="34743" y="40136"/>
                    <a:pt x="34743" y="40255"/>
                  </a:cubicBezTo>
                  <a:cubicBezTo>
                    <a:pt x="34731" y="40375"/>
                    <a:pt x="34731" y="40482"/>
                    <a:pt x="34731" y="40601"/>
                  </a:cubicBezTo>
                  <a:cubicBezTo>
                    <a:pt x="34731" y="40660"/>
                    <a:pt x="34731" y="40720"/>
                    <a:pt x="34743" y="40779"/>
                  </a:cubicBezTo>
                  <a:cubicBezTo>
                    <a:pt x="34743" y="40839"/>
                    <a:pt x="34766" y="40898"/>
                    <a:pt x="34778" y="40934"/>
                  </a:cubicBezTo>
                  <a:lnTo>
                    <a:pt x="34838" y="40875"/>
                  </a:lnTo>
                  <a:lnTo>
                    <a:pt x="34838" y="40875"/>
                  </a:lnTo>
                  <a:lnTo>
                    <a:pt x="34778" y="40922"/>
                  </a:lnTo>
                  <a:cubicBezTo>
                    <a:pt x="34778" y="40863"/>
                    <a:pt x="34766" y="40815"/>
                    <a:pt x="34766" y="40755"/>
                  </a:cubicBezTo>
                  <a:lnTo>
                    <a:pt x="34766" y="40601"/>
                  </a:lnTo>
                  <a:cubicBezTo>
                    <a:pt x="34766" y="40482"/>
                    <a:pt x="34778" y="40375"/>
                    <a:pt x="34790" y="40255"/>
                  </a:cubicBezTo>
                  <a:cubicBezTo>
                    <a:pt x="34802" y="40136"/>
                    <a:pt x="34826" y="40029"/>
                    <a:pt x="34838" y="39910"/>
                  </a:cubicBezTo>
                  <a:lnTo>
                    <a:pt x="34838" y="39827"/>
                  </a:lnTo>
                  <a:lnTo>
                    <a:pt x="34838" y="39767"/>
                  </a:lnTo>
                  <a:cubicBezTo>
                    <a:pt x="34850" y="39827"/>
                    <a:pt x="34850" y="39863"/>
                    <a:pt x="34862" y="39910"/>
                  </a:cubicBezTo>
                  <a:cubicBezTo>
                    <a:pt x="34885" y="40005"/>
                    <a:pt x="34897" y="40065"/>
                    <a:pt x="34897" y="40065"/>
                  </a:cubicBezTo>
                  <a:lnTo>
                    <a:pt x="34897" y="39910"/>
                  </a:lnTo>
                  <a:cubicBezTo>
                    <a:pt x="34897" y="39827"/>
                    <a:pt x="34897" y="39708"/>
                    <a:pt x="34909" y="39589"/>
                  </a:cubicBezTo>
                  <a:cubicBezTo>
                    <a:pt x="34909" y="39553"/>
                    <a:pt x="34909" y="39529"/>
                    <a:pt x="34921" y="39493"/>
                  </a:cubicBezTo>
                  <a:cubicBezTo>
                    <a:pt x="34921" y="39470"/>
                    <a:pt x="34945" y="39434"/>
                    <a:pt x="34945" y="39410"/>
                  </a:cubicBezTo>
                  <a:cubicBezTo>
                    <a:pt x="34945" y="39374"/>
                    <a:pt x="34957" y="39362"/>
                    <a:pt x="34957" y="39327"/>
                  </a:cubicBezTo>
                  <a:cubicBezTo>
                    <a:pt x="34957" y="39315"/>
                    <a:pt x="34957" y="39315"/>
                    <a:pt x="34969" y="39303"/>
                  </a:cubicBezTo>
                  <a:cubicBezTo>
                    <a:pt x="34969" y="39303"/>
                    <a:pt x="34969" y="39315"/>
                    <a:pt x="34981" y="39315"/>
                  </a:cubicBezTo>
                  <a:lnTo>
                    <a:pt x="34981" y="39327"/>
                  </a:lnTo>
                  <a:cubicBezTo>
                    <a:pt x="34976" y="39340"/>
                    <a:pt x="34974" y="39351"/>
                    <a:pt x="34971" y="39362"/>
                  </a:cubicBezTo>
                  <a:lnTo>
                    <a:pt x="34971" y="39362"/>
                  </a:lnTo>
                  <a:cubicBezTo>
                    <a:pt x="34966" y="39350"/>
                    <a:pt x="34961" y="39339"/>
                    <a:pt x="34957" y="39327"/>
                  </a:cubicBezTo>
                  <a:lnTo>
                    <a:pt x="34957" y="39327"/>
                  </a:lnTo>
                  <a:cubicBezTo>
                    <a:pt x="34962" y="39343"/>
                    <a:pt x="34965" y="39359"/>
                    <a:pt x="34969" y="39374"/>
                  </a:cubicBezTo>
                  <a:lnTo>
                    <a:pt x="34969" y="39374"/>
                  </a:lnTo>
                  <a:cubicBezTo>
                    <a:pt x="34970" y="39370"/>
                    <a:pt x="34970" y="39366"/>
                    <a:pt x="34971" y="39362"/>
                  </a:cubicBezTo>
                  <a:lnTo>
                    <a:pt x="34971" y="39362"/>
                  </a:lnTo>
                  <a:cubicBezTo>
                    <a:pt x="34982" y="39385"/>
                    <a:pt x="34993" y="39406"/>
                    <a:pt x="34993" y="39422"/>
                  </a:cubicBezTo>
                  <a:cubicBezTo>
                    <a:pt x="34979" y="39409"/>
                    <a:pt x="34974" y="39392"/>
                    <a:pt x="34969" y="39374"/>
                  </a:cubicBezTo>
                  <a:lnTo>
                    <a:pt x="34969" y="39374"/>
                  </a:lnTo>
                  <a:cubicBezTo>
                    <a:pt x="34966" y="39389"/>
                    <a:pt x="34963" y="39404"/>
                    <a:pt x="34957" y="39422"/>
                  </a:cubicBezTo>
                  <a:cubicBezTo>
                    <a:pt x="34957" y="39446"/>
                    <a:pt x="34945" y="39493"/>
                    <a:pt x="34945" y="39541"/>
                  </a:cubicBezTo>
                  <a:cubicBezTo>
                    <a:pt x="34945" y="39624"/>
                    <a:pt x="34957" y="39720"/>
                    <a:pt x="34969" y="39803"/>
                  </a:cubicBezTo>
                  <a:cubicBezTo>
                    <a:pt x="34981" y="39851"/>
                    <a:pt x="34981" y="39898"/>
                    <a:pt x="35004" y="39958"/>
                  </a:cubicBezTo>
                  <a:cubicBezTo>
                    <a:pt x="35016" y="40005"/>
                    <a:pt x="35016" y="40041"/>
                    <a:pt x="35028" y="40101"/>
                  </a:cubicBezTo>
                  <a:cubicBezTo>
                    <a:pt x="35040" y="40196"/>
                    <a:pt x="35064" y="40303"/>
                    <a:pt x="35064" y="40386"/>
                  </a:cubicBezTo>
                  <a:cubicBezTo>
                    <a:pt x="35064" y="40482"/>
                    <a:pt x="35064" y="40565"/>
                    <a:pt x="35076" y="40636"/>
                  </a:cubicBezTo>
                  <a:lnTo>
                    <a:pt x="35076" y="40898"/>
                  </a:lnTo>
                  <a:cubicBezTo>
                    <a:pt x="35076" y="40898"/>
                    <a:pt x="35088" y="40791"/>
                    <a:pt x="35100" y="40636"/>
                  </a:cubicBezTo>
                  <a:cubicBezTo>
                    <a:pt x="35100" y="40601"/>
                    <a:pt x="35124" y="40553"/>
                    <a:pt x="35124" y="40494"/>
                  </a:cubicBezTo>
                  <a:cubicBezTo>
                    <a:pt x="35135" y="40541"/>
                    <a:pt x="35147" y="40565"/>
                    <a:pt x="35159" y="40601"/>
                  </a:cubicBezTo>
                  <a:cubicBezTo>
                    <a:pt x="35147" y="40565"/>
                    <a:pt x="35147" y="40517"/>
                    <a:pt x="35135" y="40458"/>
                  </a:cubicBezTo>
                  <a:lnTo>
                    <a:pt x="35135" y="40279"/>
                  </a:lnTo>
                  <a:cubicBezTo>
                    <a:pt x="35135" y="40208"/>
                    <a:pt x="35135" y="40148"/>
                    <a:pt x="35147" y="40077"/>
                  </a:cubicBezTo>
                  <a:cubicBezTo>
                    <a:pt x="35147" y="40041"/>
                    <a:pt x="35147" y="40005"/>
                    <a:pt x="35159" y="39970"/>
                  </a:cubicBezTo>
                  <a:cubicBezTo>
                    <a:pt x="35159" y="39946"/>
                    <a:pt x="35183" y="39910"/>
                    <a:pt x="35183" y="39886"/>
                  </a:cubicBezTo>
                  <a:cubicBezTo>
                    <a:pt x="35243" y="40017"/>
                    <a:pt x="35326" y="40267"/>
                    <a:pt x="35433" y="40517"/>
                  </a:cubicBezTo>
                  <a:cubicBezTo>
                    <a:pt x="35505" y="40696"/>
                    <a:pt x="35564" y="40898"/>
                    <a:pt x="35600" y="41041"/>
                  </a:cubicBezTo>
                  <a:cubicBezTo>
                    <a:pt x="35612" y="41113"/>
                    <a:pt x="35612" y="41172"/>
                    <a:pt x="35624" y="41220"/>
                  </a:cubicBezTo>
                  <a:lnTo>
                    <a:pt x="35624" y="41041"/>
                  </a:lnTo>
                  <a:cubicBezTo>
                    <a:pt x="35624" y="40970"/>
                    <a:pt x="35612" y="40875"/>
                    <a:pt x="35600" y="40791"/>
                  </a:cubicBezTo>
                  <a:cubicBezTo>
                    <a:pt x="35576" y="40696"/>
                    <a:pt x="35552" y="40601"/>
                    <a:pt x="35540" y="40505"/>
                  </a:cubicBezTo>
                  <a:cubicBezTo>
                    <a:pt x="35493" y="40327"/>
                    <a:pt x="35445" y="40148"/>
                    <a:pt x="35397" y="40005"/>
                  </a:cubicBezTo>
                  <a:lnTo>
                    <a:pt x="35397" y="40005"/>
                  </a:lnTo>
                  <a:cubicBezTo>
                    <a:pt x="35421" y="40029"/>
                    <a:pt x="35433" y="40041"/>
                    <a:pt x="35445" y="40077"/>
                  </a:cubicBezTo>
                  <a:cubicBezTo>
                    <a:pt x="35516" y="40184"/>
                    <a:pt x="35576" y="40255"/>
                    <a:pt x="35624" y="40315"/>
                  </a:cubicBezTo>
                  <a:lnTo>
                    <a:pt x="35695" y="40386"/>
                  </a:lnTo>
                  <a:cubicBezTo>
                    <a:pt x="35695" y="40386"/>
                    <a:pt x="35683" y="40363"/>
                    <a:pt x="35635" y="40303"/>
                  </a:cubicBezTo>
                  <a:cubicBezTo>
                    <a:pt x="35600" y="40244"/>
                    <a:pt x="35552" y="40160"/>
                    <a:pt x="35493" y="40041"/>
                  </a:cubicBezTo>
                  <a:cubicBezTo>
                    <a:pt x="35445" y="39970"/>
                    <a:pt x="35421" y="39898"/>
                    <a:pt x="35374" y="39803"/>
                  </a:cubicBezTo>
                  <a:cubicBezTo>
                    <a:pt x="35362" y="39779"/>
                    <a:pt x="35362" y="39743"/>
                    <a:pt x="35362" y="39732"/>
                  </a:cubicBezTo>
                  <a:lnTo>
                    <a:pt x="35362" y="39732"/>
                  </a:lnTo>
                  <a:cubicBezTo>
                    <a:pt x="35397" y="39827"/>
                    <a:pt x="35421" y="39886"/>
                    <a:pt x="35421" y="39886"/>
                  </a:cubicBezTo>
                  <a:cubicBezTo>
                    <a:pt x="35421" y="39886"/>
                    <a:pt x="35385" y="39743"/>
                    <a:pt x="35338" y="39565"/>
                  </a:cubicBezTo>
                  <a:lnTo>
                    <a:pt x="35338" y="39565"/>
                  </a:lnTo>
                  <a:cubicBezTo>
                    <a:pt x="35374" y="39624"/>
                    <a:pt x="35421" y="39672"/>
                    <a:pt x="35457" y="39732"/>
                  </a:cubicBezTo>
                  <a:cubicBezTo>
                    <a:pt x="35516" y="39803"/>
                    <a:pt x="35564" y="39863"/>
                    <a:pt x="35635" y="39922"/>
                  </a:cubicBezTo>
                  <a:cubicBezTo>
                    <a:pt x="35695" y="39982"/>
                    <a:pt x="35755" y="40029"/>
                    <a:pt x="35814" y="40065"/>
                  </a:cubicBezTo>
                  <a:cubicBezTo>
                    <a:pt x="35778" y="40017"/>
                    <a:pt x="35719" y="39970"/>
                    <a:pt x="35671" y="39910"/>
                  </a:cubicBezTo>
                  <a:cubicBezTo>
                    <a:pt x="35624" y="39851"/>
                    <a:pt x="35576" y="39779"/>
                    <a:pt x="35540" y="39708"/>
                  </a:cubicBezTo>
                  <a:cubicBezTo>
                    <a:pt x="35493" y="39624"/>
                    <a:pt x="35457" y="39553"/>
                    <a:pt x="35421" y="39482"/>
                  </a:cubicBezTo>
                  <a:cubicBezTo>
                    <a:pt x="35385" y="39422"/>
                    <a:pt x="35362" y="39362"/>
                    <a:pt x="35326" y="39315"/>
                  </a:cubicBezTo>
                  <a:lnTo>
                    <a:pt x="35326" y="39315"/>
                  </a:lnTo>
                  <a:cubicBezTo>
                    <a:pt x="35374" y="39362"/>
                    <a:pt x="35397" y="39410"/>
                    <a:pt x="35445" y="39470"/>
                  </a:cubicBezTo>
                  <a:cubicBezTo>
                    <a:pt x="35481" y="39493"/>
                    <a:pt x="35493" y="39529"/>
                    <a:pt x="35516" y="39553"/>
                  </a:cubicBezTo>
                  <a:cubicBezTo>
                    <a:pt x="35516" y="39589"/>
                    <a:pt x="35540" y="39601"/>
                    <a:pt x="35540" y="39613"/>
                  </a:cubicBezTo>
                  <a:cubicBezTo>
                    <a:pt x="35552" y="39660"/>
                    <a:pt x="35552" y="39672"/>
                    <a:pt x="35552" y="39672"/>
                  </a:cubicBezTo>
                  <a:lnTo>
                    <a:pt x="35552" y="39613"/>
                  </a:lnTo>
                  <a:lnTo>
                    <a:pt x="35552" y="39565"/>
                  </a:lnTo>
                  <a:cubicBezTo>
                    <a:pt x="35564" y="39589"/>
                    <a:pt x="35600" y="39601"/>
                    <a:pt x="35612" y="39624"/>
                  </a:cubicBezTo>
                  <a:cubicBezTo>
                    <a:pt x="35659" y="39672"/>
                    <a:pt x="35719" y="39684"/>
                    <a:pt x="35743" y="39708"/>
                  </a:cubicBezTo>
                  <a:lnTo>
                    <a:pt x="35790" y="39708"/>
                  </a:lnTo>
                  <a:cubicBezTo>
                    <a:pt x="35778" y="39708"/>
                    <a:pt x="35755" y="39708"/>
                    <a:pt x="35743" y="39684"/>
                  </a:cubicBezTo>
                  <a:cubicBezTo>
                    <a:pt x="35719" y="39672"/>
                    <a:pt x="35671" y="39648"/>
                    <a:pt x="35624" y="39613"/>
                  </a:cubicBezTo>
                  <a:cubicBezTo>
                    <a:pt x="35600" y="39589"/>
                    <a:pt x="35564" y="39541"/>
                    <a:pt x="35540" y="39493"/>
                  </a:cubicBezTo>
                  <a:lnTo>
                    <a:pt x="35540" y="39470"/>
                  </a:lnTo>
                  <a:cubicBezTo>
                    <a:pt x="35540" y="39434"/>
                    <a:pt x="35516" y="39386"/>
                    <a:pt x="35516" y="39362"/>
                  </a:cubicBezTo>
                  <a:cubicBezTo>
                    <a:pt x="35516" y="39315"/>
                    <a:pt x="35505" y="39291"/>
                    <a:pt x="35493" y="39243"/>
                  </a:cubicBezTo>
                  <a:cubicBezTo>
                    <a:pt x="35481" y="39196"/>
                    <a:pt x="35481" y="39148"/>
                    <a:pt x="35457" y="39112"/>
                  </a:cubicBezTo>
                  <a:cubicBezTo>
                    <a:pt x="35445" y="39077"/>
                    <a:pt x="35433" y="39029"/>
                    <a:pt x="35433" y="39005"/>
                  </a:cubicBezTo>
                  <a:lnTo>
                    <a:pt x="35433" y="38886"/>
                  </a:lnTo>
                  <a:lnTo>
                    <a:pt x="35433" y="38815"/>
                  </a:lnTo>
                  <a:cubicBezTo>
                    <a:pt x="35505" y="38898"/>
                    <a:pt x="35564" y="39005"/>
                    <a:pt x="35624" y="39077"/>
                  </a:cubicBezTo>
                  <a:cubicBezTo>
                    <a:pt x="35635" y="39089"/>
                    <a:pt x="35659" y="39124"/>
                    <a:pt x="35671" y="39136"/>
                  </a:cubicBezTo>
                  <a:cubicBezTo>
                    <a:pt x="35683" y="39172"/>
                    <a:pt x="35683" y="39196"/>
                    <a:pt x="35695" y="39232"/>
                  </a:cubicBezTo>
                  <a:lnTo>
                    <a:pt x="35695" y="39196"/>
                  </a:lnTo>
                  <a:cubicBezTo>
                    <a:pt x="35731" y="39243"/>
                    <a:pt x="35743" y="39255"/>
                    <a:pt x="35743" y="39255"/>
                  </a:cubicBezTo>
                  <a:cubicBezTo>
                    <a:pt x="35743" y="39255"/>
                    <a:pt x="35731" y="39208"/>
                    <a:pt x="35695" y="39148"/>
                  </a:cubicBezTo>
                  <a:cubicBezTo>
                    <a:pt x="35695" y="39136"/>
                    <a:pt x="35695" y="39124"/>
                    <a:pt x="35683" y="39112"/>
                  </a:cubicBezTo>
                  <a:cubicBezTo>
                    <a:pt x="35683" y="39065"/>
                    <a:pt x="35671" y="39017"/>
                    <a:pt x="35659" y="38970"/>
                  </a:cubicBezTo>
                  <a:cubicBezTo>
                    <a:pt x="35635" y="38934"/>
                    <a:pt x="35624" y="38886"/>
                    <a:pt x="35612" y="38827"/>
                  </a:cubicBezTo>
                  <a:cubicBezTo>
                    <a:pt x="35600" y="38779"/>
                    <a:pt x="35576" y="38720"/>
                    <a:pt x="35552" y="38672"/>
                  </a:cubicBezTo>
                  <a:cubicBezTo>
                    <a:pt x="35540" y="38612"/>
                    <a:pt x="35505" y="38577"/>
                    <a:pt x="35493" y="38517"/>
                  </a:cubicBezTo>
                  <a:cubicBezTo>
                    <a:pt x="35457" y="38470"/>
                    <a:pt x="35445" y="38410"/>
                    <a:pt x="35421" y="38362"/>
                  </a:cubicBezTo>
                  <a:lnTo>
                    <a:pt x="35421" y="38136"/>
                  </a:lnTo>
                  <a:lnTo>
                    <a:pt x="35445" y="38172"/>
                  </a:lnTo>
                  <a:cubicBezTo>
                    <a:pt x="35457" y="38184"/>
                    <a:pt x="35481" y="38196"/>
                    <a:pt x="35493" y="38196"/>
                  </a:cubicBezTo>
                  <a:lnTo>
                    <a:pt x="35516" y="38231"/>
                  </a:lnTo>
                  <a:cubicBezTo>
                    <a:pt x="35564" y="38279"/>
                    <a:pt x="35612" y="38315"/>
                    <a:pt x="35635" y="38362"/>
                  </a:cubicBezTo>
                  <a:cubicBezTo>
                    <a:pt x="35671" y="38410"/>
                    <a:pt x="35695" y="38434"/>
                    <a:pt x="35719" y="38470"/>
                  </a:cubicBezTo>
                  <a:cubicBezTo>
                    <a:pt x="35695" y="38434"/>
                    <a:pt x="35683" y="38398"/>
                    <a:pt x="35671" y="38350"/>
                  </a:cubicBezTo>
                  <a:cubicBezTo>
                    <a:pt x="35635" y="38303"/>
                    <a:pt x="35612" y="38243"/>
                    <a:pt x="35564" y="38184"/>
                  </a:cubicBezTo>
                  <a:cubicBezTo>
                    <a:pt x="35552" y="38172"/>
                    <a:pt x="35552" y="38160"/>
                    <a:pt x="35540" y="38136"/>
                  </a:cubicBezTo>
                  <a:cubicBezTo>
                    <a:pt x="35516" y="38124"/>
                    <a:pt x="35516" y="38112"/>
                    <a:pt x="35505" y="38100"/>
                  </a:cubicBezTo>
                  <a:cubicBezTo>
                    <a:pt x="35493" y="38065"/>
                    <a:pt x="35457" y="38041"/>
                    <a:pt x="35445" y="38005"/>
                  </a:cubicBezTo>
                  <a:cubicBezTo>
                    <a:pt x="35433" y="37993"/>
                    <a:pt x="35433" y="37981"/>
                    <a:pt x="35421" y="37981"/>
                  </a:cubicBezTo>
                  <a:lnTo>
                    <a:pt x="35421" y="37886"/>
                  </a:lnTo>
                  <a:cubicBezTo>
                    <a:pt x="35457" y="37934"/>
                    <a:pt x="35505" y="37958"/>
                    <a:pt x="35540" y="37993"/>
                  </a:cubicBezTo>
                  <a:lnTo>
                    <a:pt x="35635" y="38100"/>
                  </a:lnTo>
                  <a:cubicBezTo>
                    <a:pt x="35635" y="38100"/>
                    <a:pt x="35615" y="38059"/>
                    <a:pt x="35563" y="37995"/>
                  </a:cubicBezTo>
                  <a:lnTo>
                    <a:pt x="35563" y="37995"/>
                  </a:lnTo>
                  <a:lnTo>
                    <a:pt x="35564" y="38005"/>
                  </a:lnTo>
                  <a:cubicBezTo>
                    <a:pt x="35540" y="37993"/>
                    <a:pt x="35528" y="37981"/>
                    <a:pt x="35505" y="37946"/>
                  </a:cubicBezTo>
                  <a:cubicBezTo>
                    <a:pt x="35493" y="37934"/>
                    <a:pt x="35493" y="37922"/>
                    <a:pt x="35481" y="37910"/>
                  </a:cubicBezTo>
                  <a:cubicBezTo>
                    <a:pt x="35476" y="37898"/>
                    <a:pt x="35472" y="37887"/>
                    <a:pt x="35469" y="37875"/>
                  </a:cubicBezTo>
                  <a:lnTo>
                    <a:pt x="35469" y="37875"/>
                  </a:lnTo>
                  <a:cubicBezTo>
                    <a:pt x="35498" y="37914"/>
                    <a:pt x="35525" y="37947"/>
                    <a:pt x="35552" y="37981"/>
                  </a:cubicBezTo>
                  <a:cubicBezTo>
                    <a:pt x="35556" y="37986"/>
                    <a:pt x="35560" y="37990"/>
                    <a:pt x="35563" y="37995"/>
                  </a:cubicBezTo>
                  <a:lnTo>
                    <a:pt x="35563" y="37995"/>
                  </a:lnTo>
                  <a:lnTo>
                    <a:pt x="35558" y="37929"/>
                  </a:lnTo>
                  <a:lnTo>
                    <a:pt x="35558" y="37929"/>
                  </a:lnTo>
                  <a:cubicBezTo>
                    <a:pt x="35564" y="37938"/>
                    <a:pt x="35570" y="37948"/>
                    <a:pt x="35576" y="37958"/>
                  </a:cubicBezTo>
                  <a:cubicBezTo>
                    <a:pt x="35624" y="38017"/>
                    <a:pt x="35671" y="38077"/>
                    <a:pt x="35719" y="38124"/>
                  </a:cubicBezTo>
                  <a:cubicBezTo>
                    <a:pt x="35755" y="38184"/>
                    <a:pt x="35802" y="38243"/>
                    <a:pt x="35838" y="38291"/>
                  </a:cubicBezTo>
                  <a:cubicBezTo>
                    <a:pt x="35862" y="38350"/>
                    <a:pt x="35897" y="38410"/>
                    <a:pt x="35921" y="38458"/>
                  </a:cubicBezTo>
                  <a:cubicBezTo>
                    <a:pt x="35957" y="38517"/>
                    <a:pt x="35969" y="38553"/>
                    <a:pt x="35981" y="38600"/>
                  </a:cubicBezTo>
                  <a:cubicBezTo>
                    <a:pt x="35993" y="38648"/>
                    <a:pt x="36016" y="38672"/>
                    <a:pt x="36016" y="38708"/>
                  </a:cubicBezTo>
                  <a:cubicBezTo>
                    <a:pt x="36016" y="38672"/>
                    <a:pt x="35993" y="38648"/>
                    <a:pt x="35993" y="38600"/>
                  </a:cubicBezTo>
                  <a:cubicBezTo>
                    <a:pt x="35981" y="38577"/>
                    <a:pt x="35969" y="38529"/>
                    <a:pt x="35957" y="38481"/>
                  </a:cubicBezTo>
                  <a:lnTo>
                    <a:pt x="35957" y="38481"/>
                  </a:lnTo>
                  <a:cubicBezTo>
                    <a:pt x="35981" y="38529"/>
                    <a:pt x="36016" y="38589"/>
                    <a:pt x="36040" y="38636"/>
                  </a:cubicBezTo>
                  <a:cubicBezTo>
                    <a:pt x="36076" y="38696"/>
                    <a:pt x="36100" y="38731"/>
                    <a:pt x="36136" y="38779"/>
                  </a:cubicBezTo>
                  <a:cubicBezTo>
                    <a:pt x="36159" y="38827"/>
                    <a:pt x="36171" y="38874"/>
                    <a:pt x="36207" y="38910"/>
                  </a:cubicBezTo>
                  <a:cubicBezTo>
                    <a:pt x="36219" y="38958"/>
                    <a:pt x="36255" y="38993"/>
                    <a:pt x="36255" y="39017"/>
                  </a:cubicBezTo>
                  <a:lnTo>
                    <a:pt x="36290" y="39112"/>
                  </a:lnTo>
                  <a:cubicBezTo>
                    <a:pt x="36290" y="39112"/>
                    <a:pt x="36278" y="39077"/>
                    <a:pt x="36267" y="39017"/>
                  </a:cubicBezTo>
                  <a:cubicBezTo>
                    <a:pt x="36255" y="38993"/>
                    <a:pt x="36231" y="38958"/>
                    <a:pt x="36219" y="38910"/>
                  </a:cubicBezTo>
                  <a:cubicBezTo>
                    <a:pt x="36207" y="38874"/>
                    <a:pt x="36195" y="38827"/>
                    <a:pt x="36159" y="38779"/>
                  </a:cubicBezTo>
                  <a:cubicBezTo>
                    <a:pt x="36147" y="38731"/>
                    <a:pt x="36112" y="38672"/>
                    <a:pt x="36088" y="38612"/>
                  </a:cubicBezTo>
                  <a:lnTo>
                    <a:pt x="35993" y="38434"/>
                  </a:lnTo>
                  <a:cubicBezTo>
                    <a:pt x="35969" y="38374"/>
                    <a:pt x="35933" y="38315"/>
                    <a:pt x="35897" y="38255"/>
                  </a:cubicBezTo>
                  <a:cubicBezTo>
                    <a:pt x="35874" y="38231"/>
                    <a:pt x="35850" y="38184"/>
                    <a:pt x="35838" y="38160"/>
                  </a:cubicBezTo>
                  <a:lnTo>
                    <a:pt x="35814" y="37922"/>
                  </a:lnTo>
                  <a:cubicBezTo>
                    <a:pt x="35838" y="37874"/>
                    <a:pt x="35862" y="37815"/>
                    <a:pt x="35909" y="37743"/>
                  </a:cubicBezTo>
                  <a:cubicBezTo>
                    <a:pt x="35933" y="37767"/>
                    <a:pt x="35969" y="37803"/>
                    <a:pt x="35981" y="37827"/>
                  </a:cubicBezTo>
                  <a:cubicBezTo>
                    <a:pt x="36016" y="37862"/>
                    <a:pt x="36040" y="37886"/>
                    <a:pt x="36052" y="37922"/>
                  </a:cubicBezTo>
                  <a:cubicBezTo>
                    <a:pt x="36088" y="37946"/>
                    <a:pt x="36100" y="37981"/>
                    <a:pt x="36112" y="37993"/>
                  </a:cubicBezTo>
                  <a:cubicBezTo>
                    <a:pt x="36136" y="38017"/>
                    <a:pt x="36147" y="38041"/>
                    <a:pt x="36159" y="38053"/>
                  </a:cubicBezTo>
                  <a:cubicBezTo>
                    <a:pt x="36168" y="38058"/>
                    <a:pt x="36175" y="38064"/>
                    <a:pt x="36181" y="38071"/>
                  </a:cubicBezTo>
                  <a:lnTo>
                    <a:pt x="36181" y="38071"/>
                  </a:lnTo>
                  <a:cubicBezTo>
                    <a:pt x="36178" y="38065"/>
                    <a:pt x="36175" y="38059"/>
                    <a:pt x="36171" y="38053"/>
                  </a:cubicBezTo>
                  <a:cubicBezTo>
                    <a:pt x="36159" y="38041"/>
                    <a:pt x="36147" y="38005"/>
                    <a:pt x="36136" y="37981"/>
                  </a:cubicBezTo>
                  <a:cubicBezTo>
                    <a:pt x="36112" y="37946"/>
                    <a:pt x="36100" y="37922"/>
                    <a:pt x="36076" y="37886"/>
                  </a:cubicBezTo>
                  <a:cubicBezTo>
                    <a:pt x="36052" y="37862"/>
                    <a:pt x="36028" y="37827"/>
                    <a:pt x="35993" y="37779"/>
                  </a:cubicBezTo>
                  <a:cubicBezTo>
                    <a:pt x="35969" y="37755"/>
                    <a:pt x="35957" y="37708"/>
                    <a:pt x="35921" y="37684"/>
                  </a:cubicBezTo>
                  <a:cubicBezTo>
                    <a:pt x="35933" y="37636"/>
                    <a:pt x="35969" y="37600"/>
                    <a:pt x="35981" y="37565"/>
                  </a:cubicBezTo>
                  <a:cubicBezTo>
                    <a:pt x="35989" y="37573"/>
                    <a:pt x="36003" y="37575"/>
                    <a:pt x="36015" y="37580"/>
                  </a:cubicBezTo>
                  <a:lnTo>
                    <a:pt x="36015" y="37580"/>
                  </a:lnTo>
                  <a:cubicBezTo>
                    <a:pt x="35999" y="37540"/>
                    <a:pt x="35975" y="37505"/>
                    <a:pt x="35957" y="37469"/>
                  </a:cubicBezTo>
                  <a:cubicBezTo>
                    <a:pt x="35909" y="37398"/>
                    <a:pt x="35862" y="37338"/>
                    <a:pt x="35802" y="37279"/>
                  </a:cubicBezTo>
                  <a:cubicBezTo>
                    <a:pt x="35802" y="37267"/>
                    <a:pt x="35826" y="37255"/>
                    <a:pt x="35826" y="37231"/>
                  </a:cubicBezTo>
                  <a:cubicBezTo>
                    <a:pt x="35838" y="37196"/>
                    <a:pt x="35850" y="37136"/>
                    <a:pt x="35862" y="37088"/>
                  </a:cubicBezTo>
                  <a:lnTo>
                    <a:pt x="35909" y="37136"/>
                  </a:lnTo>
                  <a:lnTo>
                    <a:pt x="35969" y="37196"/>
                  </a:lnTo>
                  <a:cubicBezTo>
                    <a:pt x="36005" y="37327"/>
                    <a:pt x="36016" y="37457"/>
                    <a:pt x="36028" y="37577"/>
                  </a:cubicBezTo>
                  <a:lnTo>
                    <a:pt x="36028" y="37588"/>
                  </a:lnTo>
                  <a:cubicBezTo>
                    <a:pt x="36052" y="37600"/>
                    <a:pt x="36076" y="37636"/>
                    <a:pt x="36100" y="37648"/>
                  </a:cubicBezTo>
                  <a:cubicBezTo>
                    <a:pt x="36112" y="37684"/>
                    <a:pt x="36136" y="37708"/>
                    <a:pt x="36147" y="37719"/>
                  </a:cubicBezTo>
                  <a:cubicBezTo>
                    <a:pt x="36147" y="37708"/>
                    <a:pt x="36136" y="37708"/>
                    <a:pt x="36136" y="37696"/>
                  </a:cubicBezTo>
                  <a:lnTo>
                    <a:pt x="36136" y="37696"/>
                  </a:lnTo>
                  <a:cubicBezTo>
                    <a:pt x="36159" y="37719"/>
                    <a:pt x="36195" y="37743"/>
                    <a:pt x="36207" y="37767"/>
                  </a:cubicBezTo>
                  <a:cubicBezTo>
                    <a:pt x="36231" y="37803"/>
                    <a:pt x="36255" y="37827"/>
                    <a:pt x="36278" y="37838"/>
                  </a:cubicBezTo>
                  <a:cubicBezTo>
                    <a:pt x="36290" y="37862"/>
                    <a:pt x="36290" y="37862"/>
                    <a:pt x="36290" y="37874"/>
                  </a:cubicBezTo>
                  <a:cubicBezTo>
                    <a:pt x="36314" y="37946"/>
                    <a:pt x="36314" y="38041"/>
                    <a:pt x="36326" y="38112"/>
                  </a:cubicBezTo>
                  <a:cubicBezTo>
                    <a:pt x="36338" y="38243"/>
                    <a:pt x="36350" y="38398"/>
                    <a:pt x="36350" y="38529"/>
                  </a:cubicBezTo>
                  <a:cubicBezTo>
                    <a:pt x="36350" y="38660"/>
                    <a:pt x="36374" y="38791"/>
                    <a:pt x="36374" y="38910"/>
                  </a:cubicBezTo>
                  <a:lnTo>
                    <a:pt x="36374" y="39255"/>
                  </a:lnTo>
                  <a:lnTo>
                    <a:pt x="36374" y="39553"/>
                  </a:lnTo>
                  <a:cubicBezTo>
                    <a:pt x="36386" y="39470"/>
                    <a:pt x="36386" y="39362"/>
                    <a:pt x="36386" y="39255"/>
                  </a:cubicBezTo>
                  <a:cubicBezTo>
                    <a:pt x="36397" y="39148"/>
                    <a:pt x="36397" y="39029"/>
                    <a:pt x="36397" y="38898"/>
                  </a:cubicBezTo>
                  <a:lnTo>
                    <a:pt x="36397" y="38517"/>
                  </a:lnTo>
                  <a:cubicBezTo>
                    <a:pt x="36397" y="38374"/>
                    <a:pt x="36397" y="38231"/>
                    <a:pt x="36386" y="38100"/>
                  </a:cubicBezTo>
                  <a:lnTo>
                    <a:pt x="36386" y="38065"/>
                  </a:lnTo>
                  <a:cubicBezTo>
                    <a:pt x="36409" y="38112"/>
                    <a:pt x="36433" y="38136"/>
                    <a:pt x="36457" y="38184"/>
                  </a:cubicBezTo>
                  <a:cubicBezTo>
                    <a:pt x="36469" y="38219"/>
                    <a:pt x="36493" y="38243"/>
                    <a:pt x="36505" y="38255"/>
                  </a:cubicBezTo>
                  <a:cubicBezTo>
                    <a:pt x="36517" y="38291"/>
                    <a:pt x="36528" y="38303"/>
                    <a:pt x="36528" y="38339"/>
                  </a:cubicBezTo>
                  <a:cubicBezTo>
                    <a:pt x="36564" y="38374"/>
                    <a:pt x="36576" y="38422"/>
                    <a:pt x="36588" y="38458"/>
                  </a:cubicBezTo>
                  <a:cubicBezTo>
                    <a:pt x="36576" y="38422"/>
                    <a:pt x="36564" y="38374"/>
                    <a:pt x="36552" y="38339"/>
                  </a:cubicBezTo>
                  <a:cubicBezTo>
                    <a:pt x="36528" y="38303"/>
                    <a:pt x="36528" y="38291"/>
                    <a:pt x="36517" y="38255"/>
                  </a:cubicBezTo>
                  <a:cubicBezTo>
                    <a:pt x="36505" y="38231"/>
                    <a:pt x="36493" y="38196"/>
                    <a:pt x="36469" y="38184"/>
                  </a:cubicBezTo>
                  <a:lnTo>
                    <a:pt x="36386" y="38005"/>
                  </a:lnTo>
                  <a:lnTo>
                    <a:pt x="36386" y="37993"/>
                  </a:lnTo>
                  <a:lnTo>
                    <a:pt x="36386" y="37946"/>
                  </a:lnTo>
                  <a:lnTo>
                    <a:pt x="36386" y="37934"/>
                  </a:lnTo>
                  <a:cubicBezTo>
                    <a:pt x="36386" y="37886"/>
                    <a:pt x="36397" y="37838"/>
                    <a:pt x="36397" y="37803"/>
                  </a:cubicBezTo>
                  <a:cubicBezTo>
                    <a:pt x="36397" y="37755"/>
                    <a:pt x="36409" y="37696"/>
                    <a:pt x="36433" y="37648"/>
                  </a:cubicBezTo>
                  <a:cubicBezTo>
                    <a:pt x="36445" y="37588"/>
                    <a:pt x="36457" y="37517"/>
                    <a:pt x="36469" y="37457"/>
                  </a:cubicBezTo>
                  <a:cubicBezTo>
                    <a:pt x="36505" y="37577"/>
                    <a:pt x="36528" y="37696"/>
                    <a:pt x="36576" y="37815"/>
                  </a:cubicBezTo>
                  <a:lnTo>
                    <a:pt x="36671" y="38124"/>
                  </a:lnTo>
                  <a:cubicBezTo>
                    <a:pt x="36683" y="38196"/>
                    <a:pt x="36695" y="38291"/>
                    <a:pt x="36695" y="38362"/>
                  </a:cubicBezTo>
                  <a:cubicBezTo>
                    <a:pt x="36707" y="38458"/>
                    <a:pt x="36731" y="38529"/>
                    <a:pt x="36743" y="38600"/>
                  </a:cubicBezTo>
                  <a:cubicBezTo>
                    <a:pt x="36755" y="38672"/>
                    <a:pt x="36767" y="38755"/>
                    <a:pt x="36802" y="38815"/>
                  </a:cubicBezTo>
                  <a:cubicBezTo>
                    <a:pt x="36814" y="38874"/>
                    <a:pt x="36826" y="38934"/>
                    <a:pt x="36850" y="38970"/>
                  </a:cubicBezTo>
                  <a:lnTo>
                    <a:pt x="36850" y="39005"/>
                  </a:lnTo>
                  <a:cubicBezTo>
                    <a:pt x="36862" y="39124"/>
                    <a:pt x="36862" y="39243"/>
                    <a:pt x="36850" y="39351"/>
                  </a:cubicBezTo>
                  <a:cubicBezTo>
                    <a:pt x="36814" y="39553"/>
                    <a:pt x="36755" y="39720"/>
                    <a:pt x="36683" y="39827"/>
                  </a:cubicBezTo>
                  <a:cubicBezTo>
                    <a:pt x="36648" y="39886"/>
                    <a:pt x="36624" y="39910"/>
                    <a:pt x="36588" y="39946"/>
                  </a:cubicBezTo>
                  <a:lnTo>
                    <a:pt x="36564" y="39970"/>
                  </a:lnTo>
                  <a:cubicBezTo>
                    <a:pt x="36564" y="39970"/>
                    <a:pt x="36576" y="39958"/>
                    <a:pt x="36612" y="39946"/>
                  </a:cubicBezTo>
                  <a:cubicBezTo>
                    <a:pt x="36636" y="39910"/>
                    <a:pt x="36671" y="39886"/>
                    <a:pt x="36695" y="39839"/>
                  </a:cubicBezTo>
                  <a:cubicBezTo>
                    <a:pt x="36767" y="39732"/>
                    <a:pt x="36862" y="39565"/>
                    <a:pt x="36886" y="39362"/>
                  </a:cubicBezTo>
                  <a:cubicBezTo>
                    <a:pt x="36909" y="39303"/>
                    <a:pt x="36909" y="39243"/>
                    <a:pt x="36909" y="39184"/>
                  </a:cubicBezTo>
                  <a:cubicBezTo>
                    <a:pt x="36921" y="39232"/>
                    <a:pt x="36933" y="39255"/>
                    <a:pt x="36933" y="39255"/>
                  </a:cubicBezTo>
                  <a:cubicBezTo>
                    <a:pt x="36933" y="39255"/>
                    <a:pt x="36921" y="39208"/>
                    <a:pt x="36909" y="39148"/>
                  </a:cubicBezTo>
                  <a:cubicBezTo>
                    <a:pt x="36909" y="38993"/>
                    <a:pt x="36886" y="38815"/>
                    <a:pt x="36862" y="38612"/>
                  </a:cubicBezTo>
                  <a:cubicBezTo>
                    <a:pt x="36850" y="38481"/>
                    <a:pt x="36814" y="38350"/>
                    <a:pt x="36790" y="38219"/>
                  </a:cubicBezTo>
                  <a:cubicBezTo>
                    <a:pt x="36767" y="38172"/>
                    <a:pt x="36767" y="38124"/>
                    <a:pt x="36755" y="38065"/>
                  </a:cubicBezTo>
                  <a:lnTo>
                    <a:pt x="36755" y="37827"/>
                  </a:lnTo>
                  <a:cubicBezTo>
                    <a:pt x="36755" y="37743"/>
                    <a:pt x="36755" y="37648"/>
                    <a:pt x="36767" y="37565"/>
                  </a:cubicBezTo>
                  <a:cubicBezTo>
                    <a:pt x="36767" y="37469"/>
                    <a:pt x="36790" y="37386"/>
                    <a:pt x="36790" y="37303"/>
                  </a:cubicBezTo>
                  <a:cubicBezTo>
                    <a:pt x="36802" y="37231"/>
                    <a:pt x="36802" y="37160"/>
                    <a:pt x="36814" y="37088"/>
                  </a:cubicBezTo>
                  <a:cubicBezTo>
                    <a:pt x="36826" y="37160"/>
                    <a:pt x="36850" y="37231"/>
                    <a:pt x="36862" y="37327"/>
                  </a:cubicBezTo>
                  <a:cubicBezTo>
                    <a:pt x="36874" y="37410"/>
                    <a:pt x="36909" y="37517"/>
                    <a:pt x="36933" y="37624"/>
                  </a:cubicBezTo>
                  <a:cubicBezTo>
                    <a:pt x="36993" y="37838"/>
                    <a:pt x="37064" y="38100"/>
                    <a:pt x="37148" y="38362"/>
                  </a:cubicBezTo>
                  <a:cubicBezTo>
                    <a:pt x="37159" y="38398"/>
                    <a:pt x="37159" y="38422"/>
                    <a:pt x="37171" y="38458"/>
                  </a:cubicBezTo>
                  <a:lnTo>
                    <a:pt x="37171" y="38612"/>
                  </a:lnTo>
                  <a:cubicBezTo>
                    <a:pt x="37171" y="38720"/>
                    <a:pt x="37171" y="38827"/>
                    <a:pt x="37159" y="38910"/>
                  </a:cubicBezTo>
                  <a:cubicBezTo>
                    <a:pt x="37148" y="39005"/>
                    <a:pt x="37124" y="39065"/>
                    <a:pt x="37100" y="39112"/>
                  </a:cubicBezTo>
                  <a:cubicBezTo>
                    <a:pt x="37088" y="39124"/>
                    <a:pt x="37064" y="39136"/>
                    <a:pt x="37064" y="39148"/>
                  </a:cubicBezTo>
                  <a:cubicBezTo>
                    <a:pt x="37088" y="39136"/>
                    <a:pt x="37100" y="39136"/>
                    <a:pt x="37112" y="39112"/>
                  </a:cubicBezTo>
                  <a:cubicBezTo>
                    <a:pt x="37148" y="39065"/>
                    <a:pt x="37183" y="39005"/>
                    <a:pt x="37207" y="38910"/>
                  </a:cubicBezTo>
                  <a:cubicBezTo>
                    <a:pt x="37218" y="38843"/>
                    <a:pt x="37229" y="38776"/>
                    <a:pt x="37241" y="38689"/>
                  </a:cubicBezTo>
                  <a:lnTo>
                    <a:pt x="37241" y="38689"/>
                  </a:lnTo>
                  <a:cubicBezTo>
                    <a:pt x="37244" y="38719"/>
                    <a:pt x="37249" y="38749"/>
                    <a:pt x="37255" y="38779"/>
                  </a:cubicBezTo>
                  <a:cubicBezTo>
                    <a:pt x="37279" y="38862"/>
                    <a:pt x="37290" y="38946"/>
                    <a:pt x="37314" y="39017"/>
                  </a:cubicBezTo>
                  <a:cubicBezTo>
                    <a:pt x="37314" y="38981"/>
                    <a:pt x="37314" y="38946"/>
                    <a:pt x="37290" y="38886"/>
                  </a:cubicBezTo>
                  <a:lnTo>
                    <a:pt x="37290" y="38832"/>
                  </a:lnTo>
                  <a:lnTo>
                    <a:pt x="37290" y="38832"/>
                  </a:lnTo>
                  <a:cubicBezTo>
                    <a:pt x="37327" y="38951"/>
                    <a:pt x="37365" y="39073"/>
                    <a:pt x="37398" y="39196"/>
                  </a:cubicBezTo>
                  <a:cubicBezTo>
                    <a:pt x="37410" y="39267"/>
                    <a:pt x="37421" y="39327"/>
                    <a:pt x="37457" y="39410"/>
                  </a:cubicBezTo>
                  <a:cubicBezTo>
                    <a:pt x="37517" y="39624"/>
                    <a:pt x="37564" y="39839"/>
                    <a:pt x="37588" y="40065"/>
                  </a:cubicBezTo>
                  <a:cubicBezTo>
                    <a:pt x="37600" y="40196"/>
                    <a:pt x="37636" y="40327"/>
                    <a:pt x="37648" y="40458"/>
                  </a:cubicBezTo>
                  <a:cubicBezTo>
                    <a:pt x="37660" y="40601"/>
                    <a:pt x="37660" y="40720"/>
                    <a:pt x="37660" y="40815"/>
                  </a:cubicBezTo>
                  <a:lnTo>
                    <a:pt x="37660" y="40982"/>
                  </a:lnTo>
                  <a:lnTo>
                    <a:pt x="37660" y="41136"/>
                  </a:lnTo>
                  <a:cubicBezTo>
                    <a:pt x="37660" y="41220"/>
                    <a:pt x="37648" y="41315"/>
                    <a:pt x="37648" y="41375"/>
                  </a:cubicBezTo>
                  <a:cubicBezTo>
                    <a:pt x="37648" y="41434"/>
                    <a:pt x="37636" y="41494"/>
                    <a:pt x="37636" y="41517"/>
                  </a:cubicBezTo>
                  <a:cubicBezTo>
                    <a:pt x="37636" y="41494"/>
                    <a:pt x="37648" y="41434"/>
                    <a:pt x="37660" y="41375"/>
                  </a:cubicBezTo>
                  <a:cubicBezTo>
                    <a:pt x="37683" y="41315"/>
                    <a:pt x="37695" y="41220"/>
                    <a:pt x="37695" y="41136"/>
                  </a:cubicBezTo>
                  <a:cubicBezTo>
                    <a:pt x="37695" y="41089"/>
                    <a:pt x="37707" y="41041"/>
                    <a:pt x="37707" y="40982"/>
                  </a:cubicBezTo>
                  <a:cubicBezTo>
                    <a:pt x="37707" y="40934"/>
                    <a:pt x="37707" y="40875"/>
                    <a:pt x="37719" y="40815"/>
                  </a:cubicBezTo>
                  <a:lnTo>
                    <a:pt x="37719" y="40446"/>
                  </a:lnTo>
                  <a:cubicBezTo>
                    <a:pt x="37719" y="40315"/>
                    <a:pt x="37707" y="40184"/>
                    <a:pt x="37695" y="40041"/>
                  </a:cubicBezTo>
                  <a:cubicBezTo>
                    <a:pt x="37660" y="39779"/>
                    <a:pt x="37624" y="39505"/>
                    <a:pt x="37564" y="39232"/>
                  </a:cubicBezTo>
                  <a:cubicBezTo>
                    <a:pt x="37576" y="39208"/>
                    <a:pt x="37576" y="39184"/>
                    <a:pt x="37576" y="39172"/>
                  </a:cubicBezTo>
                  <a:cubicBezTo>
                    <a:pt x="37588" y="39124"/>
                    <a:pt x="37600" y="39077"/>
                    <a:pt x="37600" y="39017"/>
                  </a:cubicBezTo>
                  <a:cubicBezTo>
                    <a:pt x="37624" y="38970"/>
                    <a:pt x="37624" y="38910"/>
                    <a:pt x="37624" y="38851"/>
                  </a:cubicBezTo>
                  <a:cubicBezTo>
                    <a:pt x="37624" y="38779"/>
                    <a:pt x="37636" y="38708"/>
                    <a:pt x="37636" y="38636"/>
                  </a:cubicBezTo>
                  <a:cubicBezTo>
                    <a:pt x="37707" y="38958"/>
                    <a:pt x="37802" y="39362"/>
                    <a:pt x="37921" y="39743"/>
                  </a:cubicBezTo>
                  <a:cubicBezTo>
                    <a:pt x="37993" y="39982"/>
                    <a:pt x="38052" y="40220"/>
                    <a:pt x="38124" y="40434"/>
                  </a:cubicBezTo>
                  <a:cubicBezTo>
                    <a:pt x="38195" y="40660"/>
                    <a:pt x="38279" y="40863"/>
                    <a:pt x="38362" y="41017"/>
                  </a:cubicBezTo>
                  <a:cubicBezTo>
                    <a:pt x="38410" y="41089"/>
                    <a:pt x="38457" y="41160"/>
                    <a:pt x="38493" y="41220"/>
                  </a:cubicBezTo>
                  <a:cubicBezTo>
                    <a:pt x="38541" y="41279"/>
                    <a:pt x="38588" y="41327"/>
                    <a:pt x="38636" y="41351"/>
                  </a:cubicBezTo>
                  <a:cubicBezTo>
                    <a:pt x="38648" y="41375"/>
                    <a:pt x="38672" y="41387"/>
                    <a:pt x="38695" y="41398"/>
                  </a:cubicBezTo>
                  <a:cubicBezTo>
                    <a:pt x="38707" y="41410"/>
                    <a:pt x="38719" y="41410"/>
                    <a:pt x="38731" y="41434"/>
                  </a:cubicBezTo>
                  <a:cubicBezTo>
                    <a:pt x="38767" y="41446"/>
                    <a:pt x="38779" y="41446"/>
                    <a:pt x="38779" y="41446"/>
                  </a:cubicBezTo>
                  <a:lnTo>
                    <a:pt x="38755" y="41410"/>
                  </a:lnTo>
                  <a:cubicBezTo>
                    <a:pt x="38731" y="41398"/>
                    <a:pt x="38719" y="41398"/>
                    <a:pt x="38707" y="41387"/>
                  </a:cubicBezTo>
                  <a:cubicBezTo>
                    <a:pt x="38695" y="41375"/>
                    <a:pt x="38672" y="41351"/>
                    <a:pt x="38648" y="41339"/>
                  </a:cubicBezTo>
                  <a:cubicBezTo>
                    <a:pt x="38600" y="41315"/>
                    <a:pt x="38553" y="41256"/>
                    <a:pt x="38529" y="41196"/>
                  </a:cubicBezTo>
                  <a:cubicBezTo>
                    <a:pt x="38481" y="41136"/>
                    <a:pt x="38433" y="41053"/>
                    <a:pt x="38410" y="40982"/>
                  </a:cubicBezTo>
                  <a:cubicBezTo>
                    <a:pt x="38338" y="40815"/>
                    <a:pt x="38279" y="40613"/>
                    <a:pt x="38219" y="40386"/>
                  </a:cubicBezTo>
                  <a:cubicBezTo>
                    <a:pt x="38172" y="40220"/>
                    <a:pt x="38124" y="40041"/>
                    <a:pt x="38100" y="39863"/>
                  </a:cubicBezTo>
                  <a:lnTo>
                    <a:pt x="38100" y="39863"/>
                  </a:lnTo>
                  <a:cubicBezTo>
                    <a:pt x="38112" y="39886"/>
                    <a:pt x="38124" y="39886"/>
                    <a:pt x="38124" y="39886"/>
                  </a:cubicBezTo>
                  <a:lnTo>
                    <a:pt x="38100" y="39863"/>
                  </a:lnTo>
                  <a:lnTo>
                    <a:pt x="38100" y="39863"/>
                  </a:lnTo>
                  <a:cubicBezTo>
                    <a:pt x="38100" y="39863"/>
                    <a:pt x="38100" y="39863"/>
                    <a:pt x="38100" y="39863"/>
                  </a:cubicBezTo>
                  <a:lnTo>
                    <a:pt x="38100" y="39863"/>
                  </a:lnTo>
                  <a:lnTo>
                    <a:pt x="38076" y="39839"/>
                  </a:lnTo>
                  <a:cubicBezTo>
                    <a:pt x="38064" y="39779"/>
                    <a:pt x="38052" y="39732"/>
                    <a:pt x="38052" y="39672"/>
                  </a:cubicBezTo>
                  <a:lnTo>
                    <a:pt x="38052" y="39660"/>
                  </a:lnTo>
                  <a:lnTo>
                    <a:pt x="38052" y="39648"/>
                  </a:lnTo>
                  <a:cubicBezTo>
                    <a:pt x="38041" y="39493"/>
                    <a:pt x="38041" y="39291"/>
                    <a:pt x="38052" y="39089"/>
                  </a:cubicBezTo>
                  <a:lnTo>
                    <a:pt x="38052" y="39017"/>
                  </a:lnTo>
                  <a:lnTo>
                    <a:pt x="38100" y="39243"/>
                  </a:lnTo>
                  <a:cubicBezTo>
                    <a:pt x="38120" y="39344"/>
                    <a:pt x="38144" y="39459"/>
                    <a:pt x="38180" y="39577"/>
                  </a:cubicBezTo>
                  <a:lnTo>
                    <a:pt x="38180" y="39577"/>
                  </a:lnTo>
                  <a:cubicBezTo>
                    <a:pt x="38154" y="39478"/>
                    <a:pt x="38135" y="39377"/>
                    <a:pt x="38112" y="39291"/>
                  </a:cubicBezTo>
                  <a:lnTo>
                    <a:pt x="38112" y="39291"/>
                  </a:lnTo>
                  <a:cubicBezTo>
                    <a:pt x="38160" y="39351"/>
                    <a:pt x="38207" y="39422"/>
                    <a:pt x="38231" y="39482"/>
                  </a:cubicBezTo>
                  <a:lnTo>
                    <a:pt x="38231" y="39517"/>
                  </a:lnTo>
                  <a:cubicBezTo>
                    <a:pt x="38243" y="39553"/>
                    <a:pt x="38267" y="39636"/>
                    <a:pt x="38279" y="39708"/>
                  </a:cubicBezTo>
                  <a:cubicBezTo>
                    <a:pt x="38289" y="39759"/>
                    <a:pt x="38290" y="39810"/>
                    <a:pt x="38298" y="39869"/>
                  </a:cubicBezTo>
                  <a:lnTo>
                    <a:pt x="38298" y="39869"/>
                  </a:lnTo>
                  <a:cubicBezTo>
                    <a:pt x="38296" y="39863"/>
                    <a:pt x="38293" y="39857"/>
                    <a:pt x="38291" y="39851"/>
                  </a:cubicBezTo>
                  <a:cubicBezTo>
                    <a:pt x="38244" y="39762"/>
                    <a:pt x="38208" y="39669"/>
                    <a:pt x="38180" y="39577"/>
                  </a:cubicBezTo>
                  <a:lnTo>
                    <a:pt x="38180" y="39577"/>
                  </a:lnTo>
                  <a:cubicBezTo>
                    <a:pt x="38194" y="39630"/>
                    <a:pt x="38210" y="39682"/>
                    <a:pt x="38231" y="39732"/>
                  </a:cubicBezTo>
                  <a:cubicBezTo>
                    <a:pt x="38243" y="39779"/>
                    <a:pt x="38279" y="39839"/>
                    <a:pt x="38291" y="39886"/>
                  </a:cubicBezTo>
                  <a:cubicBezTo>
                    <a:pt x="38298" y="39886"/>
                    <a:pt x="38301" y="39891"/>
                    <a:pt x="38302" y="39895"/>
                  </a:cubicBezTo>
                  <a:lnTo>
                    <a:pt x="38302" y="39895"/>
                  </a:lnTo>
                  <a:cubicBezTo>
                    <a:pt x="38300" y="39886"/>
                    <a:pt x="38299" y="39877"/>
                    <a:pt x="38298" y="39869"/>
                  </a:cubicBezTo>
                  <a:lnTo>
                    <a:pt x="38298" y="39869"/>
                  </a:lnTo>
                  <a:cubicBezTo>
                    <a:pt x="38319" y="39920"/>
                    <a:pt x="38341" y="39964"/>
                    <a:pt x="38362" y="40017"/>
                  </a:cubicBezTo>
                  <a:cubicBezTo>
                    <a:pt x="38398" y="40065"/>
                    <a:pt x="38422" y="40124"/>
                    <a:pt x="38457" y="40184"/>
                  </a:cubicBezTo>
                  <a:cubicBezTo>
                    <a:pt x="38485" y="40223"/>
                    <a:pt x="38512" y="40259"/>
                    <a:pt x="38540" y="40294"/>
                  </a:cubicBezTo>
                  <a:lnTo>
                    <a:pt x="38540" y="40294"/>
                  </a:lnTo>
                  <a:cubicBezTo>
                    <a:pt x="38530" y="40183"/>
                    <a:pt x="38520" y="40055"/>
                    <a:pt x="38517" y="39948"/>
                  </a:cubicBezTo>
                  <a:lnTo>
                    <a:pt x="38517" y="39948"/>
                  </a:lnTo>
                  <a:lnTo>
                    <a:pt x="38564" y="40077"/>
                  </a:lnTo>
                  <a:cubicBezTo>
                    <a:pt x="38576" y="40124"/>
                    <a:pt x="38588" y="40172"/>
                    <a:pt x="38600" y="40196"/>
                  </a:cubicBezTo>
                  <a:cubicBezTo>
                    <a:pt x="38624" y="40244"/>
                    <a:pt x="38636" y="40267"/>
                    <a:pt x="38660" y="40315"/>
                  </a:cubicBezTo>
                  <a:cubicBezTo>
                    <a:pt x="38695" y="40386"/>
                    <a:pt x="38743" y="40470"/>
                    <a:pt x="38779" y="40541"/>
                  </a:cubicBezTo>
                  <a:lnTo>
                    <a:pt x="38838" y="40648"/>
                  </a:lnTo>
                  <a:lnTo>
                    <a:pt x="38922" y="40744"/>
                  </a:lnTo>
                  <a:cubicBezTo>
                    <a:pt x="38934" y="40768"/>
                    <a:pt x="38949" y="40794"/>
                    <a:pt x="38966" y="40820"/>
                  </a:cubicBezTo>
                  <a:lnTo>
                    <a:pt x="38966" y="40820"/>
                  </a:lnTo>
                  <a:cubicBezTo>
                    <a:pt x="39026" y="40891"/>
                    <a:pt x="39078" y="40959"/>
                    <a:pt x="39124" y="41041"/>
                  </a:cubicBezTo>
                  <a:cubicBezTo>
                    <a:pt x="39255" y="41220"/>
                    <a:pt x="39374" y="41398"/>
                    <a:pt x="39481" y="41553"/>
                  </a:cubicBezTo>
                  <a:cubicBezTo>
                    <a:pt x="39481" y="41565"/>
                    <a:pt x="39493" y="41577"/>
                    <a:pt x="39493" y="41589"/>
                  </a:cubicBezTo>
                  <a:cubicBezTo>
                    <a:pt x="39505" y="41648"/>
                    <a:pt x="39529" y="41696"/>
                    <a:pt x="39553" y="41732"/>
                  </a:cubicBezTo>
                  <a:cubicBezTo>
                    <a:pt x="39565" y="41744"/>
                    <a:pt x="39565" y="41756"/>
                    <a:pt x="39588" y="41756"/>
                  </a:cubicBezTo>
                  <a:cubicBezTo>
                    <a:pt x="39588" y="41756"/>
                    <a:pt x="39565" y="41744"/>
                    <a:pt x="39565" y="41732"/>
                  </a:cubicBezTo>
                  <a:cubicBezTo>
                    <a:pt x="39553" y="41708"/>
                    <a:pt x="39553" y="41684"/>
                    <a:pt x="39553" y="41648"/>
                  </a:cubicBezTo>
                  <a:lnTo>
                    <a:pt x="39553" y="41648"/>
                  </a:lnTo>
                  <a:cubicBezTo>
                    <a:pt x="39612" y="41756"/>
                    <a:pt x="39672" y="41851"/>
                    <a:pt x="39719" y="41922"/>
                  </a:cubicBezTo>
                  <a:lnTo>
                    <a:pt x="39541" y="41565"/>
                  </a:lnTo>
                  <a:cubicBezTo>
                    <a:pt x="39529" y="41494"/>
                    <a:pt x="39529" y="41387"/>
                    <a:pt x="39505" y="41291"/>
                  </a:cubicBezTo>
                  <a:lnTo>
                    <a:pt x="39505" y="41291"/>
                  </a:lnTo>
                  <a:cubicBezTo>
                    <a:pt x="39588" y="41398"/>
                    <a:pt x="39672" y="41506"/>
                    <a:pt x="39743" y="41589"/>
                  </a:cubicBezTo>
                  <a:cubicBezTo>
                    <a:pt x="39791" y="41648"/>
                    <a:pt x="39838" y="41732"/>
                    <a:pt x="39886" y="41791"/>
                  </a:cubicBezTo>
                  <a:cubicBezTo>
                    <a:pt x="39898" y="41815"/>
                    <a:pt x="39922" y="41851"/>
                    <a:pt x="39946" y="41887"/>
                  </a:cubicBezTo>
                  <a:cubicBezTo>
                    <a:pt x="39957" y="41922"/>
                    <a:pt x="39981" y="41970"/>
                    <a:pt x="40005" y="41994"/>
                  </a:cubicBezTo>
                  <a:cubicBezTo>
                    <a:pt x="40077" y="42125"/>
                    <a:pt x="40160" y="42279"/>
                    <a:pt x="40243" y="42422"/>
                  </a:cubicBezTo>
                  <a:cubicBezTo>
                    <a:pt x="40315" y="42577"/>
                    <a:pt x="40386" y="42708"/>
                    <a:pt x="40481" y="42863"/>
                  </a:cubicBezTo>
                  <a:cubicBezTo>
                    <a:pt x="40517" y="42934"/>
                    <a:pt x="40565" y="42994"/>
                    <a:pt x="40612" y="43065"/>
                  </a:cubicBezTo>
                  <a:cubicBezTo>
                    <a:pt x="40660" y="43125"/>
                    <a:pt x="40719" y="43196"/>
                    <a:pt x="40779" y="43256"/>
                  </a:cubicBezTo>
                  <a:lnTo>
                    <a:pt x="40803" y="43137"/>
                  </a:lnTo>
                  <a:lnTo>
                    <a:pt x="40779" y="43244"/>
                  </a:lnTo>
                  <a:cubicBezTo>
                    <a:pt x="40731" y="43184"/>
                    <a:pt x="40672" y="43125"/>
                    <a:pt x="40636" y="43053"/>
                  </a:cubicBezTo>
                  <a:cubicBezTo>
                    <a:pt x="40600" y="42994"/>
                    <a:pt x="40553" y="42922"/>
                    <a:pt x="40517" y="42839"/>
                  </a:cubicBezTo>
                  <a:cubicBezTo>
                    <a:pt x="40446" y="42696"/>
                    <a:pt x="40374" y="42565"/>
                    <a:pt x="40315" y="42410"/>
                  </a:cubicBezTo>
                  <a:cubicBezTo>
                    <a:pt x="40243" y="42268"/>
                    <a:pt x="40184" y="42113"/>
                    <a:pt x="40100" y="41970"/>
                  </a:cubicBezTo>
                  <a:cubicBezTo>
                    <a:pt x="40088" y="41922"/>
                    <a:pt x="40065" y="41887"/>
                    <a:pt x="40041" y="41863"/>
                  </a:cubicBezTo>
                  <a:cubicBezTo>
                    <a:pt x="40029" y="41827"/>
                    <a:pt x="40017" y="41815"/>
                    <a:pt x="40005" y="41791"/>
                  </a:cubicBezTo>
                  <a:lnTo>
                    <a:pt x="40005" y="41791"/>
                  </a:lnTo>
                  <a:cubicBezTo>
                    <a:pt x="40065" y="41851"/>
                    <a:pt x="40100" y="41910"/>
                    <a:pt x="40148" y="41946"/>
                  </a:cubicBezTo>
                  <a:lnTo>
                    <a:pt x="40303" y="42101"/>
                  </a:lnTo>
                  <a:cubicBezTo>
                    <a:pt x="40303" y="42101"/>
                    <a:pt x="40255" y="42029"/>
                    <a:pt x="40184" y="41922"/>
                  </a:cubicBezTo>
                  <a:cubicBezTo>
                    <a:pt x="40100" y="41815"/>
                    <a:pt x="40017" y="41672"/>
                    <a:pt x="39946" y="41506"/>
                  </a:cubicBezTo>
                  <a:cubicBezTo>
                    <a:pt x="39922" y="41458"/>
                    <a:pt x="39910" y="41434"/>
                    <a:pt x="39898" y="41387"/>
                  </a:cubicBezTo>
                  <a:cubicBezTo>
                    <a:pt x="39886" y="41339"/>
                    <a:pt x="39862" y="41315"/>
                    <a:pt x="39850" y="41267"/>
                  </a:cubicBezTo>
                  <a:cubicBezTo>
                    <a:pt x="39838" y="41232"/>
                    <a:pt x="39826" y="41196"/>
                    <a:pt x="39826" y="41160"/>
                  </a:cubicBezTo>
                  <a:cubicBezTo>
                    <a:pt x="39826" y="41148"/>
                    <a:pt x="39826" y="41136"/>
                    <a:pt x="39803" y="41113"/>
                  </a:cubicBezTo>
                  <a:cubicBezTo>
                    <a:pt x="39826" y="41113"/>
                    <a:pt x="39826" y="41136"/>
                    <a:pt x="39838" y="41136"/>
                  </a:cubicBezTo>
                  <a:lnTo>
                    <a:pt x="39838" y="41160"/>
                  </a:lnTo>
                  <a:cubicBezTo>
                    <a:pt x="39850" y="41208"/>
                    <a:pt x="39862" y="41232"/>
                    <a:pt x="39886" y="41291"/>
                  </a:cubicBezTo>
                  <a:cubicBezTo>
                    <a:pt x="39898" y="41339"/>
                    <a:pt x="39922" y="41387"/>
                    <a:pt x="39957" y="41446"/>
                  </a:cubicBezTo>
                  <a:cubicBezTo>
                    <a:pt x="40017" y="41553"/>
                    <a:pt x="40100" y="41648"/>
                    <a:pt x="40196" y="41756"/>
                  </a:cubicBezTo>
                  <a:cubicBezTo>
                    <a:pt x="40243" y="41803"/>
                    <a:pt x="40279" y="41863"/>
                    <a:pt x="40338" y="41910"/>
                  </a:cubicBezTo>
                  <a:cubicBezTo>
                    <a:pt x="40386" y="41946"/>
                    <a:pt x="40434" y="42006"/>
                    <a:pt x="40493" y="42053"/>
                  </a:cubicBezTo>
                  <a:cubicBezTo>
                    <a:pt x="40577" y="42160"/>
                    <a:pt x="40672" y="42279"/>
                    <a:pt x="40743" y="42387"/>
                  </a:cubicBezTo>
                  <a:cubicBezTo>
                    <a:pt x="40815" y="42482"/>
                    <a:pt x="40898" y="42589"/>
                    <a:pt x="40958" y="42684"/>
                  </a:cubicBezTo>
                  <a:cubicBezTo>
                    <a:pt x="41077" y="42863"/>
                    <a:pt x="41148" y="42982"/>
                    <a:pt x="41148" y="42982"/>
                  </a:cubicBezTo>
                  <a:cubicBezTo>
                    <a:pt x="41148" y="42982"/>
                    <a:pt x="41089" y="42839"/>
                    <a:pt x="40993" y="42649"/>
                  </a:cubicBezTo>
                  <a:lnTo>
                    <a:pt x="40910" y="42470"/>
                  </a:lnTo>
                  <a:lnTo>
                    <a:pt x="40910" y="42470"/>
                  </a:lnTo>
                  <a:cubicBezTo>
                    <a:pt x="40958" y="42518"/>
                    <a:pt x="40993" y="42541"/>
                    <a:pt x="41029" y="42565"/>
                  </a:cubicBezTo>
                  <a:cubicBezTo>
                    <a:pt x="40993" y="42530"/>
                    <a:pt x="40958" y="42482"/>
                    <a:pt x="40910" y="42422"/>
                  </a:cubicBezTo>
                  <a:cubicBezTo>
                    <a:pt x="40862" y="42363"/>
                    <a:pt x="40815" y="42291"/>
                    <a:pt x="40755" y="42208"/>
                  </a:cubicBezTo>
                  <a:cubicBezTo>
                    <a:pt x="40719" y="42113"/>
                    <a:pt x="40660" y="42029"/>
                    <a:pt x="40612" y="41934"/>
                  </a:cubicBezTo>
                  <a:cubicBezTo>
                    <a:pt x="40577" y="41887"/>
                    <a:pt x="40565" y="41851"/>
                    <a:pt x="40553" y="41803"/>
                  </a:cubicBezTo>
                  <a:cubicBezTo>
                    <a:pt x="40541" y="41756"/>
                    <a:pt x="40517" y="41708"/>
                    <a:pt x="40505" y="41684"/>
                  </a:cubicBezTo>
                  <a:lnTo>
                    <a:pt x="40505" y="41684"/>
                  </a:lnTo>
                  <a:cubicBezTo>
                    <a:pt x="40672" y="41803"/>
                    <a:pt x="40981" y="42041"/>
                    <a:pt x="41291" y="42268"/>
                  </a:cubicBezTo>
                  <a:cubicBezTo>
                    <a:pt x="41517" y="42422"/>
                    <a:pt x="41743" y="42601"/>
                    <a:pt x="41874" y="42768"/>
                  </a:cubicBezTo>
                  <a:cubicBezTo>
                    <a:pt x="41946" y="42839"/>
                    <a:pt x="42005" y="42922"/>
                    <a:pt x="42041" y="42958"/>
                  </a:cubicBezTo>
                  <a:cubicBezTo>
                    <a:pt x="42065" y="43006"/>
                    <a:pt x="42101" y="43041"/>
                    <a:pt x="42101" y="43041"/>
                  </a:cubicBezTo>
                  <a:lnTo>
                    <a:pt x="42053" y="42946"/>
                  </a:lnTo>
                  <a:cubicBezTo>
                    <a:pt x="42029" y="42887"/>
                    <a:pt x="41982" y="42815"/>
                    <a:pt x="41910" y="42744"/>
                  </a:cubicBezTo>
                  <a:cubicBezTo>
                    <a:pt x="41851" y="42649"/>
                    <a:pt x="41755" y="42565"/>
                    <a:pt x="41672" y="42458"/>
                  </a:cubicBezTo>
                  <a:cubicBezTo>
                    <a:pt x="41577" y="42351"/>
                    <a:pt x="41470" y="42268"/>
                    <a:pt x="41374" y="42160"/>
                  </a:cubicBezTo>
                  <a:cubicBezTo>
                    <a:pt x="41172" y="41982"/>
                    <a:pt x="40981" y="41791"/>
                    <a:pt x="40839" y="41648"/>
                  </a:cubicBezTo>
                  <a:lnTo>
                    <a:pt x="40839" y="41648"/>
                  </a:lnTo>
                  <a:cubicBezTo>
                    <a:pt x="40862" y="41672"/>
                    <a:pt x="40910" y="41684"/>
                    <a:pt x="40934" y="41696"/>
                  </a:cubicBezTo>
                  <a:cubicBezTo>
                    <a:pt x="41100" y="41768"/>
                    <a:pt x="41231" y="41815"/>
                    <a:pt x="41327" y="41851"/>
                  </a:cubicBezTo>
                  <a:lnTo>
                    <a:pt x="41456" y="41886"/>
                  </a:lnTo>
                  <a:lnTo>
                    <a:pt x="41456" y="41886"/>
                  </a:lnTo>
                  <a:cubicBezTo>
                    <a:pt x="41446" y="41883"/>
                    <a:pt x="41400" y="41869"/>
                    <a:pt x="41327" y="41827"/>
                  </a:cubicBezTo>
                  <a:cubicBezTo>
                    <a:pt x="41231" y="41791"/>
                    <a:pt x="41100" y="41744"/>
                    <a:pt x="40958" y="41648"/>
                  </a:cubicBezTo>
                  <a:cubicBezTo>
                    <a:pt x="40850" y="41613"/>
                    <a:pt x="40743" y="41529"/>
                    <a:pt x="40624" y="41458"/>
                  </a:cubicBezTo>
                  <a:lnTo>
                    <a:pt x="40553" y="41387"/>
                  </a:lnTo>
                  <a:lnTo>
                    <a:pt x="40553" y="41387"/>
                  </a:lnTo>
                  <a:cubicBezTo>
                    <a:pt x="40672" y="41458"/>
                    <a:pt x="40743" y="41517"/>
                    <a:pt x="40743" y="41517"/>
                  </a:cubicBezTo>
                  <a:cubicBezTo>
                    <a:pt x="40743" y="41517"/>
                    <a:pt x="40612" y="41387"/>
                    <a:pt x="40422" y="41208"/>
                  </a:cubicBezTo>
                  <a:lnTo>
                    <a:pt x="40422" y="41208"/>
                  </a:lnTo>
                  <a:cubicBezTo>
                    <a:pt x="40505" y="41232"/>
                    <a:pt x="40577" y="41279"/>
                    <a:pt x="40672" y="41315"/>
                  </a:cubicBezTo>
                  <a:cubicBezTo>
                    <a:pt x="40791" y="41351"/>
                    <a:pt x="40910" y="41398"/>
                    <a:pt x="41029" y="41410"/>
                  </a:cubicBezTo>
                  <a:cubicBezTo>
                    <a:pt x="41148" y="41446"/>
                    <a:pt x="41255" y="41446"/>
                    <a:pt x="41339" y="41446"/>
                  </a:cubicBezTo>
                  <a:cubicBezTo>
                    <a:pt x="41386" y="41446"/>
                    <a:pt x="41434" y="41446"/>
                    <a:pt x="41470" y="41434"/>
                  </a:cubicBezTo>
                  <a:cubicBezTo>
                    <a:pt x="41517" y="41434"/>
                    <a:pt x="41553" y="41410"/>
                    <a:pt x="41565" y="41410"/>
                  </a:cubicBezTo>
                  <a:lnTo>
                    <a:pt x="41350" y="41410"/>
                  </a:lnTo>
                  <a:cubicBezTo>
                    <a:pt x="41267" y="41398"/>
                    <a:pt x="41160" y="41387"/>
                    <a:pt x="41053" y="41339"/>
                  </a:cubicBezTo>
                  <a:cubicBezTo>
                    <a:pt x="40958" y="41291"/>
                    <a:pt x="40850" y="41256"/>
                    <a:pt x="40743" y="41196"/>
                  </a:cubicBezTo>
                  <a:lnTo>
                    <a:pt x="40434" y="41017"/>
                  </a:lnTo>
                  <a:cubicBezTo>
                    <a:pt x="40338" y="40970"/>
                    <a:pt x="40267" y="40910"/>
                    <a:pt x="40196" y="40875"/>
                  </a:cubicBezTo>
                  <a:lnTo>
                    <a:pt x="40196" y="40875"/>
                  </a:lnTo>
                  <a:cubicBezTo>
                    <a:pt x="40279" y="40910"/>
                    <a:pt x="40362" y="40934"/>
                    <a:pt x="40446" y="40970"/>
                  </a:cubicBezTo>
                  <a:cubicBezTo>
                    <a:pt x="40505" y="40982"/>
                    <a:pt x="40553" y="40994"/>
                    <a:pt x="40612" y="41017"/>
                  </a:cubicBezTo>
                  <a:lnTo>
                    <a:pt x="40672" y="41077"/>
                  </a:lnTo>
                  <a:lnTo>
                    <a:pt x="40731" y="41136"/>
                  </a:lnTo>
                  <a:cubicBezTo>
                    <a:pt x="40731" y="41136"/>
                    <a:pt x="40719" y="41101"/>
                    <a:pt x="40672" y="41053"/>
                  </a:cubicBezTo>
                  <a:lnTo>
                    <a:pt x="40624" y="41017"/>
                  </a:lnTo>
                  <a:lnTo>
                    <a:pt x="40624" y="41017"/>
                  </a:lnTo>
                  <a:cubicBezTo>
                    <a:pt x="40672" y="41029"/>
                    <a:pt x="40696" y="41029"/>
                    <a:pt x="40731" y="41029"/>
                  </a:cubicBezTo>
                  <a:cubicBezTo>
                    <a:pt x="40752" y="41032"/>
                    <a:pt x="40773" y="41034"/>
                    <a:pt x="40793" y="41034"/>
                  </a:cubicBezTo>
                  <a:cubicBezTo>
                    <a:pt x="40855" y="41034"/>
                    <a:pt x="40913" y="41020"/>
                    <a:pt x="40958" y="40994"/>
                  </a:cubicBezTo>
                  <a:cubicBezTo>
                    <a:pt x="40981" y="40982"/>
                    <a:pt x="40993" y="40982"/>
                    <a:pt x="41017" y="40970"/>
                  </a:cubicBezTo>
                  <a:cubicBezTo>
                    <a:pt x="40993" y="40970"/>
                    <a:pt x="40981" y="40982"/>
                    <a:pt x="40958" y="40982"/>
                  </a:cubicBezTo>
                  <a:cubicBezTo>
                    <a:pt x="40934" y="40988"/>
                    <a:pt x="40904" y="40991"/>
                    <a:pt x="40868" y="40991"/>
                  </a:cubicBezTo>
                  <a:cubicBezTo>
                    <a:pt x="40833" y="40991"/>
                    <a:pt x="40791" y="40988"/>
                    <a:pt x="40743" y="40982"/>
                  </a:cubicBezTo>
                  <a:cubicBezTo>
                    <a:pt x="40684" y="40970"/>
                    <a:pt x="40624" y="40934"/>
                    <a:pt x="40553" y="40910"/>
                  </a:cubicBezTo>
                  <a:cubicBezTo>
                    <a:pt x="40541" y="40898"/>
                    <a:pt x="40541" y="40875"/>
                    <a:pt x="40517" y="40863"/>
                  </a:cubicBezTo>
                  <a:cubicBezTo>
                    <a:pt x="40493" y="40815"/>
                    <a:pt x="40446" y="40791"/>
                    <a:pt x="40422" y="40744"/>
                  </a:cubicBezTo>
                  <a:cubicBezTo>
                    <a:pt x="40374" y="40696"/>
                    <a:pt x="40338" y="40660"/>
                    <a:pt x="40303" y="40625"/>
                  </a:cubicBezTo>
                  <a:lnTo>
                    <a:pt x="40160" y="40494"/>
                  </a:lnTo>
                  <a:cubicBezTo>
                    <a:pt x="40124" y="40446"/>
                    <a:pt x="40065" y="40398"/>
                    <a:pt x="40017" y="40375"/>
                  </a:cubicBezTo>
                  <a:cubicBezTo>
                    <a:pt x="39957" y="40327"/>
                    <a:pt x="39910" y="40303"/>
                    <a:pt x="39850" y="40255"/>
                  </a:cubicBezTo>
                  <a:cubicBezTo>
                    <a:pt x="39791" y="40208"/>
                    <a:pt x="39743" y="40184"/>
                    <a:pt x="39684" y="40148"/>
                  </a:cubicBezTo>
                  <a:cubicBezTo>
                    <a:pt x="39624" y="40124"/>
                    <a:pt x="39588" y="40089"/>
                    <a:pt x="39541" y="40065"/>
                  </a:cubicBezTo>
                  <a:cubicBezTo>
                    <a:pt x="39493" y="40029"/>
                    <a:pt x="39434" y="40005"/>
                    <a:pt x="39386" y="39982"/>
                  </a:cubicBezTo>
                  <a:cubicBezTo>
                    <a:pt x="39378" y="39982"/>
                    <a:pt x="39375" y="39976"/>
                    <a:pt x="39371" y="39973"/>
                  </a:cubicBezTo>
                  <a:lnTo>
                    <a:pt x="39371" y="39973"/>
                  </a:lnTo>
                  <a:cubicBezTo>
                    <a:pt x="39474" y="40007"/>
                    <a:pt x="39568" y="40042"/>
                    <a:pt x="39684" y="40089"/>
                  </a:cubicBezTo>
                  <a:cubicBezTo>
                    <a:pt x="39910" y="40184"/>
                    <a:pt x="40136" y="40267"/>
                    <a:pt x="40303" y="40339"/>
                  </a:cubicBezTo>
                  <a:lnTo>
                    <a:pt x="40386" y="40386"/>
                  </a:lnTo>
                  <a:cubicBezTo>
                    <a:pt x="40434" y="40422"/>
                    <a:pt x="40458" y="40446"/>
                    <a:pt x="40493" y="40482"/>
                  </a:cubicBezTo>
                  <a:lnTo>
                    <a:pt x="40577" y="40565"/>
                  </a:lnTo>
                  <a:lnTo>
                    <a:pt x="40623" y="40605"/>
                  </a:lnTo>
                  <a:lnTo>
                    <a:pt x="40623" y="40605"/>
                  </a:lnTo>
                  <a:cubicBezTo>
                    <a:pt x="40610" y="40592"/>
                    <a:pt x="40594" y="40575"/>
                    <a:pt x="40577" y="40553"/>
                  </a:cubicBezTo>
                  <a:cubicBezTo>
                    <a:pt x="40565" y="40517"/>
                    <a:pt x="40541" y="40494"/>
                    <a:pt x="40505" y="40446"/>
                  </a:cubicBezTo>
                  <a:cubicBezTo>
                    <a:pt x="40493" y="40434"/>
                    <a:pt x="40493" y="40422"/>
                    <a:pt x="40481" y="40398"/>
                  </a:cubicBezTo>
                  <a:lnTo>
                    <a:pt x="40481" y="40398"/>
                  </a:lnTo>
                  <a:lnTo>
                    <a:pt x="40565" y="40446"/>
                  </a:lnTo>
                  <a:lnTo>
                    <a:pt x="40434" y="40363"/>
                  </a:lnTo>
                  <a:lnTo>
                    <a:pt x="40386" y="40315"/>
                  </a:lnTo>
                  <a:lnTo>
                    <a:pt x="40255" y="40184"/>
                  </a:lnTo>
                  <a:cubicBezTo>
                    <a:pt x="40207" y="40136"/>
                    <a:pt x="40148" y="40089"/>
                    <a:pt x="40088" y="40029"/>
                  </a:cubicBezTo>
                  <a:cubicBezTo>
                    <a:pt x="40029" y="39982"/>
                    <a:pt x="39969" y="39922"/>
                    <a:pt x="39910" y="39886"/>
                  </a:cubicBezTo>
                  <a:cubicBezTo>
                    <a:pt x="39850" y="39839"/>
                    <a:pt x="39779" y="39791"/>
                    <a:pt x="39719" y="39732"/>
                  </a:cubicBezTo>
                  <a:cubicBezTo>
                    <a:pt x="39648" y="39684"/>
                    <a:pt x="39588" y="39648"/>
                    <a:pt x="39505" y="39601"/>
                  </a:cubicBezTo>
                  <a:cubicBezTo>
                    <a:pt x="39434" y="39553"/>
                    <a:pt x="39374" y="39529"/>
                    <a:pt x="39303" y="39482"/>
                  </a:cubicBezTo>
                  <a:cubicBezTo>
                    <a:pt x="39231" y="39446"/>
                    <a:pt x="39172" y="39410"/>
                    <a:pt x="39112" y="39386"/>
                  </a:cubicBezTo>
                  <a:cubicBezTo>
                    <a:pt x="39053" y="39362"/>
                    <a:pt x="38993" y="39327"/>
                    <a:pt x="38934" y="39315"/>
                  </a:cubicBezTo>
                  <a:cubicBezTo>
                    <a:pt x="38874" y="39303"/>
                    <a:pt x="38826" y="39267"/>
                    <a:pt x="38779" y="39255"/>
                  </a:cubicBezTo>
                  <a:cubicBezTo>
                    <a:pt x="38767" y="39243"/>
                    <a:pt x="38767" y="39232"/>
                    <a:pt x="38755" y="39208"/>
                  </a:cubicBezTo>
                  <a:lnTo>
                    <a:pt x="38755" y="39208"/>
                  </a:lnTo>
                  <a:cubicBezTo>
                    <a:pt x="38886" y="39243"/>
                    <a:pt x="39064" y="39267"/>
                    <a:pt x="39243" y="39315"/>
                  </a:cubicBezTo>
                  <a:cubicBezTo>
                    <a:pt x="39291" y="39327"/>
                    <a:pt x="39350" y="39327"/>
                    <a:pt x="39386" y="39351"/>
                  </a:cubicBezTo>
                  <a:cubicBezTo>
                    <a:pt x="39422" y="39351"/>
                    <a:pt x="39434" y="39362"/>
                    <a:pt x="39469" y="39362"/>
                  </a:cubicBezTo>
                  <a:cubicBezTo>
                    <a:pt x="39493" y="39362"/>
                    <a:pt x="39505" y="39374"/>
                    <a:pt x="39541" y="39374"/>
                  </a:cubicBezTo>
                  <a:cubicBezTo>
                    <a:pt x="39624" y="39386"/>
                    <a:pt x="39719" y="39422"/>
                    <a:pt x="39779" y="39446"/>
                  </a:cubicBezTo>
                  <a:cubicBezTo>
                    <a:pt x="39850" y="39482"/>
                    <a:pt x="39898" y="39505"/>
                    <a:pt x="39946" y="39529"/>
                  </a:cubicBezTo>
                  <a:cubicBezTo>
                    <a:pt x="39969" y="39553"/>
                    <a:pt x="40005" y="39565"/>
                    <a:pt x="40005" y="39565"/>
                  </a:cubicBezTo>
                  <a:lnTo>
                    <a:pt x="39957" y="39529"/>
                  </a:lnTo>
                  <a:cubicBezTo>
                    <a:pt x="39922" y="39493"/>
                    <a:pt x="39862" y="39446"/>
                    <a:pt x="39803" y="39422"/>
                  </a:cubicBezTo>
                  <a:cubicBezTo>
                    <a:pt x="39743" y="39374"/>
                    <a:pt x="39660" y="39351"/>
                    <a:pt x="39565" y="39303"/>
                  </a:cubicBezTo>
                  <a:cubicBezTo>
                    <a:pt x="39541" y="39291"/>
                    <a:pt x="39529" y="39291"/>
                    <a:pt x="39493" y="39267"/>
                  </a:cubicBezTo>
                  <a:cubicBezTo>
                    <a:pt x="39469" y="39255"/>
                    <a:pt x="39445" y="39255"/>
                    <a:pt x="39422" y="39243"/>
                  </a:cubicBezTo>
                  <a:cubicBezTo>
                    <a:pt x="39374" y="39232"/>
                    <a:pt x="39326" y="39208"/>
                    <a:pt x="39291" y="39184"/>
                  </a:cubicBezTo>
                  <a:cubicBezTo>
                    <a:pt x="39136" y="39124"/>
                    <a:pt x="38993" y="39065"/>
                    <a:pt x="38874" y="39017"/>
                  </a:cubicBezTo>
                  <a:cubicBezTo>
                    <a:pt x="38898" y="39017"/>
                    <a:pt x="38910" y="39017"/>
                    <a:pt x="38945" y="39029"/>
                  </a:cubicBezTo>
                  <a:cubicBezTo>
                    <a:pt x="39112" y="39053"/>
                    <a:pt x="39267" y="39077"/>
                    <a:pt x="39386" y="39112"/>
                  </a:cubicBezTo>
                  <a:cubicBezTo>
                    <a:pt x="39505" y="39136"/>
                    <a:pt x="39588" y="39148"/>
                    <a:pt x="39588" y="39148"/>
                  </a:cubicBezTo>
                  <a:cubicBezTo>
                    <a:pt x="39588" y="39148"/>
                    <a:pt x="39505" y="39124"/>
                    <a:pt x="39386" y="39065"/>
                  </a:cubicBezTo>
                  <a:cubicBezTo>
                    <a:pt x="39267" y="39017"/>
                    <a:pt x="39124" y="38958"/>
                    <a:pt x="38957" y="38898"/>
                  </a:cubicBezTo>
                  <a:cubicBezTo>
                    <a:pt x="38814" y="38851"/>
                    <a:pt x="38672" y="38815"/>
                    <a:pt x="38553" y="38779"/>
                  </a:cubicBezTo>
                  <a:cubicBezTo>
                    <a:pt x="38576" y="38779"/>
                    <a:pt x="38600" y="38791"/>
                    <a:pt x="38612" y="38791"/>
                  </a:cubicBezTo>
                  <a:cubicBezTo>
                    <a:pt x="38695" y="38815"/>
                    <a:pt x="38767" y="38839"/>
                    <a:pt x="38850" y="38851"/>
                  </a:cubicBezTo>
                  <a:cubicBezTo>
                    <a:pt x="38945" y="38874"/>
                    <a:pt x="39029" y="38898"/>
                    <a:pt x="39124" y="38934"/>
                  </a:cubicBezTo>
                  <a:cubicBezTo>
                    <a:pt x="39207" y="38958"/>
                    <a:pt x="39315" y="38993"/>
                    <a:pt x="39410" y="39017"/>
                  </a:cubicBezTo>
                  <a:cubicBezTo>
                    <a:pt x="39493" y="39053"/>
                    <a:pt x="39600" y="39089"/>
                    <a:pt x="39684" y="39124"/>
                  </a:cubicBezTo>
                  <a:cubicBezTo>
                    <a:pt x="39779" y="39172"/>
                    <a:pt x="39886" y="39196"/>
                    <a:pt x="39969" y="39243"/>
                  </a:cubicBezTo>
                  <a:cubicBezTo>
                    <a:pt x="40065" y="39291"/>
                    <a:pt x="40148" y="39327"/>
                    <a:pt x="40243" y="39362"/>
                  </a:cubicBezTo>
                  <a:cubicBezTo>
                    <a:pt x="40327" y="39410"/>
                    <a:pt x="40398" y="39446"/>
                    <a:pt x="40493" y="39482"/>
                  </a:cubicBezTo>
                  <a:cubicBezTo>
                    <a:pt x="40565" y="39529"/>
                    <a:pt x="40636" y="39553"/>
                    <a:pt x="40719" y="39601"/>
                  </a:cubicBezTo>
                  <a:cubicBezTo>
                    <a:pt x="40791" y="39648"/>
                    <a:pt x="40850" y="39672"/>
                    <a:pt x="40898" y="39708"/>
                  </a:cubicBezTo>
                  <a:cubicBezTo>
                    <a:pt x="40958" y="39732"/>
                    <a:pt x="40993" y="39767"/>
                    <a:pt x="41029" y="39791"/>
                  </a:cubicBezTo>
                  <a:cubicBezTo>
                    <a:pt x="41100" y="39839"/>
                    <a:pt x="41148" y="39863"/>
                    <a:pt x="41148" y="39863"/>
                  </a:cubicBezTo>
                  <a:cubicBezTo>
                    <a:pt x="41148" y="39863"/>
                    <a:pt x="41100" y="39839"/>
                    <a:pt x="41029" y="39779"/>
                  </a:cubicBezTo>
                  <a:cubicBezTo>
                    <a:pt x="40993" y="39743"/>
                    <a:pt x="40958" y="39720"/>
                    <a:pt x="40898" y="39684"/>
                  </a:cubicBezTo>
                  <a:cubicBezTo>
                    <a:pt x="40850" y="39660"/>
                    <a:pt x="40791" y="39613"/>
                    <a:pt x="40719" y="39565"/>
                  </a:cubicBezTo>
                  <a:cubicBezTo>
                    <a:pt x="40660" y="39529"/>
                    <a:pt x="40577" y="39482"/>
                    <a:pt x="40505" y="39434"/>
                  </a:cubicBezTo>
                  <a:cubicBezTo>
                    <a:pt x="40434" y="39386"/>
                    <a:pt x="40338" y="39351"/>
                    <a:pt x="40267" y="39291"/>
                  </a:cubicBezTo>
                  <a:cubicBezTo>
                    <a:pt x="40184" y="39243"/>
                    <a:pt x="40088" y="39184"/>
                    <a:pt x="40005" y="39136"/>
                  </a:cubicBezTo>
                  <a:cubicBezTo>
                    <a:pt x="39910" y="39089"/>
                    <a:pt x="39826" y="39053"/>
                    <a:pt x="39719" y="38993"/>
                  </a:cubicBezTo>
                  <a:cubicBezTo>
                    <a:pt x="39624" y="38946"/>
                    <a:pt x="39529" y="38898"/>
                    <a:pt x="39434" y="38851"/>
                  </a:cubicBezTo>
                  <a:cubicBezTo>
                    <a:pt x="39350" y="38815"/>
                    <a:pt x="39243" y="38779"/>
                    <a:pt x="39148" y="38731"/>
                  </a:cubicBezTo>
                  <a:cubicBezTo>
                    <a:pt x="39064" y="38708"/>
                    <a:pt x="38969" y="38660"/>
                    <a:pt x="38886" y="38636"/>
                  </a:cubicBezTo>
                  <a:cubicBezTo>
                    <a:pt x="38791" y="38600"/>
                    <a:pt x="38719" y="38577"/>
                    <a:pt x="38648" y="38541"/>
                  </a:cubicBezTo>
                  <a:cubicBezTo>
                    <a:pt x="38576" y="38517"/>
                    <a:pt x="38493" y="38493"/>
                    <a:pt x="38433" y="38481"/>
                  </a:cubicBezTo>
                  <a:cubicBezTo>
                    <a:pt x="38422" y="38434"/>
                    <a:pt x="38410" y="38410"/>
                    <a:pt x="38410" y="38362"/>
                  </a:cubicBezTo>
                  <a:lnTo>
                    <a:pt x="38779" y="38362"/>
                  </a:lnTo>
                  <a:cubicBezTo>
                    <a:pt x="38838" y="38362"/>
                    <a:pt x="38910" y="38374"/>
                    <a:pt x="38969" y="38374"/>
                  </a:cubicBezTo>
                  <a:cubicBezTo>
                    <a:pt x="39053" y="38374"/>
                    <a:pt x="39112" y="38398"/>
                    <a:pt x="39184" y="38410"/>
                  </a:cubicBezTo>
                  <a:cubicBezTo>
                    <a:pt x="39255" y="38422"/>
                    <a:pt x="39315" y="38422"/>
                    <a:pt x="39386" y="38434"/>
                  </a:cubicBezTo>
                  <a:cubicBezTo>
                    <a:pt x="39469" y="38458"/>
                    <a:pt x="39529" y="38470"/>
                    <a:pt x="39588" y="38481"/>
                  </a:cubicBezTo>
                  <a:lnTo>
                    <a:pt x="39767" y="38529"/>
                  </a:lnTo>
                  <a:cubicBezTo>
                    <a:pt x="39826" y="38541"/>
                    <a:pt x="39886" y="38553"/>
                    <a:pt x="39922" y="38577"/>
                  </a:cubicBezTo>
                  <a:lnTo>
                    <a:pt x="40065" y="38612"/>
                  </a:lnTo>
                  <a:cubicBezTo>
                    <a:pt x="40100" y="38636"/>
                    <a:pt x="40136" y="38648"/>
                    <a:pt x="40160" y="38660"/>
                  </a:cubicBezTo>
                  <a:cubicBezTo>
                    <a:pt x="40219" y="38696"/>
                    <a:pt x="40255" y="38696"/>
                    <a:pt x="40255" y="38696"/>
                  </a:cubicBezTo>
                  <a:lnTo>
                    <a:pt x="40160" y="38648"/>
                  </a:lnTo>
                  <a:cubicBezTo>
                    <a:pt x="40136" y="38636"/>
                    <a:pt x="40100" y="38612"/>
                    <a:pt x="40065" y="38600"/>
                  </a:cubicBezTo>
                  <a:cubicBezTo>
                    <a:pt x="40017" y="38589"/>
                    <a:pt x="39981" y="38553"/>
                    <a:pt x="39922" y="38541"/>
                  </a:cubicBezTo>
                  <a:cubicBezTo>
                    <a:pt x="39886" y="38517"/>
                    <a:pt x="39826" y="38493"/>
                    <a:pt x="39779" y="38470"/>
                  </a:cubicBezTo>
                  <a:cubicBezTo>
                    <a:pt x="39719" y="38434"/>
                    <a:pt x="39660" y="38422"/>
                    <a:pt x="39600" y="38398"/>
                  </a:cubicBezTo>
                  <a:cubicBezTo>
                    <a:pt x="39541" y="38362"/>
                    <a:pt x="39469" y="38350"/>
                    <a:pt x="39410" y="38315"/>
                  </a:cubicBezTo>
                  <a:cubicBezTo>
                    <a:pt x="39350" y="38291"/>
                    <a:pt x="39267" y="38279"/>
                    <a:pt x="39195" y="38255"/>
                  </a:cubicBezTo>
                  <a:cubicBezTo>
                    <a:pt x="39124" y="38243"/>
                    <a:pt x="39064" y="38231"/>
                    <a:pt x="38993" y="38219"/>
                  </a:cubicBezTo>
                  <a:lnTo>
                    <a:pt x="38969" y="38219"/>
                  </a:lnTo>
                  <a:cubicBezTo>
                    <a:pt x="39053" y="38196"/>
                    <a:pt x="39136" y="38196"/>
                    <a:pt x="39207" y="38196"/>
                  </a:cubicBezTo>
                  <a:lnTo>
                    <a:pt x="39648" y="38196"/>
                  </a:lnTo>
                  <a:cubicBezTo>
                    <a:pt x="39684" y="38196"/>
                    <a:pt x="39731" y="38196"/>
                    <a:pt x="39779" y="38219"/>
                  </a:cubicBezTo>
                  <a:cubicBezTo>
                    <a:pt x="39826" y="38231"/>
                    <a:pt x="39850" y="38255"/>
                    <a:pt x="39886" y="38279"/>
                  </a:cubicBezTo>
                  <a:cubicBezTo>
                    <a:pt x="39922" y="38303"/>
                    <a:pt x="39957" y="38315"/>
                    <a:pt x="39981" y="38339"/>
                  </a:cubicBezTo>
                  <a:cubicBezTo>
                    <a:pt x="39957" y="38315"/>
                    <a:pt x="39922" y="38291"/>
                    <a:pt x="39898" y="38255"/>
                  </a:cubicBezTo>
                  <a:cubicBezTo>
                    <a:pt x="39886" y="38243"/>
                    <a:pt x="39862" y="38243"/>
                    <a:pt x="39850" y="38231"/>
                  </a:cubicBezTo>
                  <a:lnTo>
                    <a:pt x="39850" y="38231"/>
                  </a:lnTo>
                  <a:cubicBezTo>
                    <a:pt x="39910" y="38243"/>
                    <a:pt x="39957" y="38243"/>
                    <a:pt x="40005" y="38255"/>
                  </a:cubicBezTo>
                  <a:cubicBezTo>
                    <a:pt x="40065" y="38279"/>
                    <a:pt x="40100" y="38291"/>
                    <a:pt x="40148" y="38303"/>
                  </a:cubicBezTo>
                  <a:cubicBezTo>
                    <a:pt x="40196" y="38315"/>
                    <a:pt x="40219" y="38339"/>
                    <a:pt x="40255" y="38350"/>
                  </a:cubicBezTo>
                  <a:cubicBezTo>
                    <a:pt x="40279" y="38362"/>
                    <a:pt x="40303" y="38374"/>
                    <a:pt x="40315" y="38398"/>
                  </a:cubicBezTo>
                  <a:cubicBezTo>
                    <a:pt x="40327" y="38410"/>
                    <a:pt x="40338" y="38410"/>
                    <a:pt x="40338" y="38410"/>
                  </a:cubicBezTo>
                  <a:lnTo>
                    <a:pt x="40327" y="38398"/>
                  </a:lnTo>
                  <a:cubicBezTo>
                    <a:pt x="40315" y="38374"/>
                    <a:pt x="40303" y="38374"/>
                    <a:pt x="40279" y="38362"/>
                  </a:cubicBezTo>
                  <a:lnTo>
                    <a:pt x="40279" y="38362"/>
                  </a:lnTo>
                  <a:cubicBezTo>
                    <a:pt x="40327" y="38374"/>
                    <a:pt x="40374" y="38410"/>
                    <a:pt x="40422" y="38422"/>
                  </a:cubicBezTo>
                  <a:cubicBezTo>
                    <a:pt x="40505" y="38470"/>
                    <a:pt x="40600" y="38517"/>
                    <a:pt x="40672" y="38553"/>
                  </a:cubicBezTo>
                  <a:cubicBezTo>
                    <a:pt x="40719" y="38577"/>
                    <a:pt x="40743" y="38600"/>
                    <a:pt x="40779" y="38612"/>
                  </a:cubicBezTo>
                  <a:cubicBezTo>
                    <a:pt x="40803" y="38636"/>
                    <a:pt x="40850" y="38660"/>
                    <a:pt x="40874" y="38672"/>
                  </a:cubicBezTo>
                  <a:cubicBezTo>
                    <a:pt x="40934" y="38708"/>
                    <a:pt x="40993" y="38755"/>
                    <a:pt x="41041" y="38779"/>
                  </a:cubicBezTo>
                  <a:lnTo>
                    <a:pt x="41172" y="38874"/>
                  </a:lnTo>
                  <a:cubicBezTo>
                    <a:pt x="41172" y="38874"/>
                    <a:pt x="41136" y="38839"/>
                    <a:pt x="41041" y="38767"/>
                  </a:cubicBezTo>
                  <a:cubicBezTo>
                    <a:pt x="40993" y="38731"/>
                    <a:pt x="40958" y="38696"/>
                    <a:pt x="40898" y="38660"/>
                  </a:cubicBezTo>
                  <a:cubicBezTo>
                    <a:pt x="40862" y="38648"/>
                    <a:pt x="40839" y="38612"/>
                    <a:pt x="40803" y="38600"/>
                  </a:cubicBezTo>
                  <a:cubicBezTo>
                    <a:pt x="40779" y="38589"/>
                    <a:pt x="40731" y="38553"/>
                    <a:pt x="40696" y="38529"/>
                  </a:cubicBezTo>
                  <a:cubicBezTo>
                    <a:pt x="40624" y="38481"/>
                    <a:pt x="40541" y="38422"/>
                    <a:pt x="40458" y="38374"/>
                  </a:cubicBezTo>
                  <a:cubicBezTo>
                    <a:pt x="40374" y="38315"/>
                    <a:pt x="40279" y="38279"/>
                    <a:pt x="40184" y="38231"/>
                  </a:cubicBezTo>
                  <a:cubicBezTo>
                    <a:pt x="40077" y="38184"/>
                    <a:pt x="39969" y="38124"/>
                    <a:pt x="39862" y="38077"/>
                  </a:cubicBezTo>
                  <a:cubicBezTo>
                    <a:pt x="39767" y="38041"/>
                    <a:pt x="39648" y="37993"/>
                    <a:pt x="39541" y="37946"/>
                  </a:cubicBezTo>
                  <a:cubicBezTo>
                    <a:pt x="39422" y="37898"/>
                    <a:pt x="39315" y="37862"/>
                    <a:pt x="39195" y="37827"/>
                  </a:cubicBezTo>
                  <a:cubicBezTo>
                    <a:pt x="39076" y="37779"/>
                    <a:pt x="38969" y="37755"/>
                    <a:pt x="38874" y="37719"/>
                  </a:cubicBezTo>
                  <a:cubicBezTo>
                    <a:pt x="38767" y="37696"/>
                    <a:pt x="38660" y="37660"/>
                    <a:pt x="38553" y="37648"/>
                  </a:cubicBezTo>
                  <a:cubicBezTo>
                    <a:pt x="38529" y="37648"/>
                    <a:pt x="38493" y="37636"/>
                    <a:pt x="38457" y="37636"/>
                  </a:cubicBezTo>
                  <a:cubicBezTo>
                    <a:pt x="38481" y="37636"/>
                    <a:pt x="38493" y="37636"/>
                    <a:pt x="38529" y="37624"/>
                  </a:cubicBezTo>
                  <a:cubicBezTo>
                    <a:pt x="38588" y="37624"/>
                    <a:pt x="38648" y="37600"/>
                    <a:pt x="38707" y="37600"/>
                  </a:cubicBezTo>
                  <a:lnTo>
                    <a:pt x="39064" y="37600"/>
                  </a:lnTo>
                  <a:cubicBezTo>
                    <a:pt x="39124" y="37600"/>
                    <a:pt x="39184" y="37624"/>
                    <a:pt x="39243" y="37624"/>
                  </a:cubicBezTo>
                  <a:cubicBezTo>
                    <a:pt x="39303" y="37624"/>
                    <a:pt x="39362" y="37636"/>
                    <a:pt x="39410" y="37636"/>
                  </a:cubicBezTo>
                  <a:cubicBezTo>
                    <a:pt x="39469" y="37648"/>
                    <a:pt x="39505" y="37648"/>
                    <a:pt x="39553" y="37660"/>
                  </a:cubicBezTo>
                  <a:cubicBezTo>
                    <a:pt x="39529" y="37648"/>
                    <a:pt x="39481" y="37636"/>
                    <a:pt x="39434" y="37624"/>
                  </a:cubicBezTo>
                  <a:cubicBezTo>
                    <a:pt x="39386" y="37600"/>
                    <a:pt x="39350" y="37588"/>
                    <a:pt x="39291" y="37577"/>
                  </a:cubicBezTo>
                  <a:cubicBezTo>
                    <a:pt x="39243" y="37565"/>
                    <a:pt x="39184" y="37541"/>
                    <a:pt x="39124" y="37529"/>
                  </a:cubicBezTo>
                  <a:lnTo>
                    <a:pt x="38945" y="37481"/>
                  </a:lnTo>
                  <a:cubicBezTo>
                    <a:pt x="38886" y="37469"/>
                    <a:pt x="38826" y="37469"/>
                    <a:pt x="38767" y="37457"/>
                  </a:cubicBezTo>
                  <a:cubicBezTo>
                    <a:pt x="38707" y="37457"/>
                    <a:pt x="38648" y="37446"/>
                    <a:pt x="38576" y="37446"/>
                  </a:cubicBezTo>
                  <a:cubicBezTo>
                    <a:pt x="38520" y="37446"/>
                    <a:pt x="38463" y="37424"/>
                    <a:pt x="38407" y="37422"/>
                  </a:cubicBezTo>
                  <a:lnTo>
                    <a:pt x="38407" y="37422"/>
                  </a:lnTo>
                  <a:cubicBezTo>
                    <a:pt x="38502" y="37423"/>
                    <a:pt x="38597" y="37426"/>
                    <a:pt x="38683" y="37446"/>
                  </a:cubicBezTo>
                  <a:cubicBezTo>
                    <a:pt x="38743" y="37446"/>
                    <a:pt x="38779" y="37457"/>
                    <a:pt x="38838" y="37457"/>
                  </a:cubicBezTo>
                  <a:cubicBezTo>
                    <a:pt x="38886" y="37457"/>
                    <a:pt x="38945" y="37469"/>
                    <a:pt x="38993" y="37469"/>
                  </a:cubicBezTo>
                  <a:cubicBezTo>
                    <a:pt x="39076" y="37481"/>
                    <a:pt x="39160" y="37505"/>
                    <a:pt x="39195" y="37517"/>
                  </a:cubicBezTo>
                  <a:cubicBezTo>
                    <a:pt x="39243" y="37529"/>
                    <a:pt x="39279" y="37529"/>
                    <a:pt x="39279" y="37529"/>
                  </a:cubicBezTo>
                  <a:cubicBezTo>
                    <a:pt x="39279" y="37529"/>
                    <a:pt x="39243" y="37517"/>
                    <a:pt x="39195" y="37505"/>
                  </a:cubicBezTo>
                  <a:cubicBezTo>
                    <a:pt x="39160" y="37481"/>
                    <a:pt x="39076" y="37457"/>
                    <a:pt x="38993" y="37422"/>
                  </a:cubicBezTo>
                  <a:lnTo>
                    <a:pt x="38862" y="37386"/>
                  </a:lnTo>
                  <a:cubicBezTo>
                    <a:pt x="38814" y="37362"/>
                    <a:pt x="38755" y="37350"/>
                    <a:pt x="38695" y="37338"/>
                  </a:cubicBezTo>
                  <a:cubicBezTo>
                    <a:pt x="38588" y="37303"/>
                    <a:pt x="38457" y="37291"/>
                    <a:pt x="38338" y="37279"/>
                  </a:cubicBezTo>
                  <a:cubicBezTo>
                    <a:pt x="38219" y="37267"/>
                    <a:pt x="38100" y="37243"/>
                    <a:pt x="37981" y="37243"/>
                  </a:cubicBezTo>
                  <a:lnTo>
                    <a:pt x="37791" y="37243"/>
                  </a:lnTo>
                  <a:cubicBezTo>
                    <a:pt x="37791" y="37231"/>
                    <a:pt x="37767" y="37231"/>
                    <a:pt x="37767" y="37219"/>
                  </a:cubicBezTo>
                  <a:lnTo>
                    <a:pt x="37767" y="37219"/>
                  </a:lnTo>
                  <a:cubicBezTo>
                    <a:pt x="37874" y="37231"/>
                    <a:pt x="37981" y="37231"/>
                    <a:pt x="38100" y="37243"/>
                  </a:cubicBezTo>
                  <a:cubicBezTo>
                    <a:pt x="38231" y="37267"/>
                    <a:pt x="38386" y="37267"/>
                    <a:pt x="38529" y="37267"/>
                  </a:cubicBezTo>
                  <a:lnTo>
                    <a:pt x="38755" y="37267"/>
                  </a:lnTo>
                  <a:cubicBezTo>
                    <a:pt x="38826" y="37267"/>
                    <a:pt x="38898" y="37243"/>
                    <a:pt x="38957" y="37243"/>
                  </a:cubicBezTo>
                  <a:cubicBezTo>
                    <a:pt x="39005" y="37231"/>
                    <a:pt x="39041" y="37231"/>
                    <a:pt x="39064" y="37231"/>
                  </a:cubicBezTo>
                  <a:cubicBezTo>
                    <a:pt x="39112" y="37267"/>
                    <a:pt x="39160" y="37315"/>
                    <a:pt x="39195" y="37338"/>
                  </a:cubicBezTo>
                  <a:lnTo>
                    <a:pt x="39422" y="37517"/>
                  </a:lnTo>
                  <a:cubicBezTo>
                    <a:pt x="39481" y="37565"/>
                    <a:pt x="39541" y="37624"/>
                    <a:pt x="39588" y="37648"/>
                  </a:cubicBezTo>
                  <a:cubicBezTo>
                    <a:pt x="39598" y="37663"/>
                    <a:pt x="39608" y="37673"/>
                    <a:pt x="39618" y="37681"/>
                  </a:cubicBezTo>
                  <a:lnTo>
                    <a:pt x="39618" y="37681"/>
                  </a:lnTo>
                  <a:cubicBezTo>
                    <a:pt x="39617" y="37681"/>
                    <a:pt x="39616" y="37681"/>
                    <a:pt x="39615" y="37681"/>
                  </a:cubicBezTo>
                  <a:lnTo>
                    <a:pt x="39615" y="37681"/>
                  </a:lnTo>
                  <a:cubicBezTo>
                    <a:pt x="39617" y="37682"/>
                    <a:pt x="39618" y="37683"/>
                    <a:pt x="39620" y="37684"/>
                  </a:cubicBezTo>
                  <a:lnTo>
                    <a:pt x="39620" y="37684"/>
                  </a:lnTo>
                  <a:cubicBezTo>
                    <a:pt x="39619" y="37683"/>
                    <a:pt x="39618" y="37682"/>
                    <a:pt x="39618" y="37681"/>
                  </a:cubicBezTo>
                  <a:lnTo>
                    <a:pt x="39618" y="37681"/>
                  </a:lnTo>
                  <a:cubicBezTo>
                    <a:pt x="39640" y="37686"/>
                    <a:pt x="39659" y="37689"/>
                    <a:pt x="39672" y="37696"/>
                  </a:cubicBezTo>
                  <a:cubicBezTo>
                    <a:pt x="39707" y="37708"/>
                    <a:pt x="39743" y="37708"/>
                    <a:pt x="39767" y="37719"/>
                  </a:cubicBezTo>
                  <a:cubicBezTo>
                    <a:pt x="39779" y="37719"/>
                    <a:pt x="39791" y="37743"/>
                    <a:pt x="39803" y="37743"/>
                  </a:cubicBezTo>
                  <a:lnTo>
                    <a:pt x="39731" y="37660"/>
                  </a:lnTo>
                  <a:cubicBezTo>
                    <a:pt x="39684" y="37624"/>
                    <a:pt x="39648" y="37577"/>
                    <a:pt x="39565" y="37517"/>
                  </a:cubicBezTo>
                  <a:cubicBezTo>
                    <a:pt x="39505" y="37457"/>
                    <a:pt x="39434" y="37398"/>
                    <a:pt x="39362" y="37327"/>
                  </a:cubicBezTo>
                  <a:cubicBezTo>
                    <a:pt x="39326" y="37291"/>
                    <a:pt x="39303" y="37279"/>
                    <a:pt x="39267" y="37243"/>
                  </a:cubicBezTo>
                  <a:lnTo>
                    <a:pt x="39303" y="37243"/>
                  </a:lnTo>
                  <a:cubicBezTo>
                    <a:pt x="39315" y="37243"/>
                    <a:pt x="39350" y="37243"/>
                    <a:pt x="39362" y="37231"/>
                  </a:cubicBezTo>
                  <a:cubicBezTo>
                    <a:pt x="39445" y="37267"/>
                    <a:pt x="39541" y="37291"/>
                    <a:pt x="39612" y="37327"/>
                  </a:cubicBezTo>
                  <a:cubicBezTo>
                    <a:pt x="39707" y="37350"/>
                    <a:pt x="39779" y="37386"/>
                    <a:pt x="39838" y="37410"/>
                  </a:cubicBezTo>
                  <a:cubicBezTo>
                    <a:pt x="39910" y="37446"/>
                    <a:pt x="39969" y="37469"/>
                    <a:pt x="40029" y="37505"/>
                  </a:cubicBezTo>
                  <a:cubicBezTo>
                    <a:pt x="40088" y="37529"/>
                    <a:pt x="40136" y="37541"/>
                    <a:pt x="40184" y="37577"/>
                  </a:cubicBezTo>
                  <a:cubicBezTo>
                    <a:pt x="40255" y="37624"/>
                    <a:pt x="40303" y="37636"/>
                    <a:pt x="40303" y="37636"/>
                  </a:cubicBezTo>
                  <a:cubicBezTo>
                    <a:pt x="40303" y="37636"/>
                    <a:pt x="40255" y="37600"/>
                    <a:pt x="40184" y="37565"/>
                  </a:cubicBezTo>
                  <a:cubicBezTo>
                    <a:pt x="40136" y="37529"/>
                    <a:pt x="40088" y="37517"/>
                    <a:pt x="40041" y="37469"/>
                  </a:cubicBezTo>
                  <a:cubicBezTo>
                    <a:pt x="39981" y="37446"/>
                    <a:pt x="39922" y="37410"/>
                    <a:pt x="39862" y="37362"/>
                  </a:cubicBezTo>
                  <a:cubicBezTo>
                    <a:pt x="39791" y="37327"/>
                    <a:pt x="39719" y="37291"/>
                    <a:pt x="39648" y="37243"/>
                  </a:cubicBezTo>
                  <a:cubicBezTo>
                    <a:pt x="39600" y="37219"/>
                    <a:pt x="39553" y="37207"/>
                    <a:pt x="39505" y="37184"/>
                  </a:cubicBezTo>
                  <a:cubicBezTo>
                    <a:pt x="39553" y="37172"/>
                    <a:pt x="39600" y="37172"/>
                    <a:pt x="39624" y="37160"/>
                  </a:cubicBezTo>
                  <a:cubicBezTo>
                    <a:pt x="39672" y="37148"/>
                    <a:pt x="39707" y="37148"/>
                    <a:pt x="39743" y="37124"/>
                  </a:cubicBezTo>
                  <a:cubicBezTo>
                    <a:pt x="39803" y="37112"/>
                    <a:pt x="39838" y="37100"/>
                    <a:pt x="39838" y="37100"/>
                  </a:cubicBezTo>
                  <a:lnTo>
                    <a:pt x="39838" y="37100"/>
                  </a:lnTo>
                  <a:cubicBezTo>
                    <a:pt x="39838" y="37100"/>
                    <a:pt x="39803" y="37100"/>
                    <a:pt x="39731" y="37112"/>
                  </a:cubicBezTo>
                  <a:cubicBezTo>
                    <a:pt x="39707" y="37112"/>
                    <a:pt x="39660" y="37124"/>
                    <a:pt x="39612" y="37124"/>
                  </a:cubicBezTo>
                  <a:cubicBezTo>
                    <a:pt x="39565" y="37124"/>
                    <a:pt x="39529" y="37148"/>
                    <a:pt x="39469" y="37148"/>
                  </a:cubicBezTo>
                  <a:lnTo>
                    <a:pt x="39434" y="37148"/>
                  </a:lnTo>
                  <a:cubicBezTo>
                    <a:pt x="39422" y="37148"/>
                    <a:pt x="39410" y="37124"/>
                    <a:pt x="39386" y="37124"/>
                  </a:cubicBezTo>
                  <a:cubicBezTo>
                    <a:pt x="39303" y="37088"/>
                    <a:pt x="39207" y="37053"/>
                    <a:pt x="39112" y="37005"/>
                  </a:cubicBezTo>
                  <a:cubicBezTo>
                    <a:pt x="39053" y="36993"/>
                    <a:pt x="39005" y="36969"/>
                    <a:pt x="38945" y="36946"/>
                  </a:cubicBezTo>
                  <a:cubicBezTo>
                    <a:pt x="38898" y="36922"/>
                    <a:pt x="38874" y="36898"/>
                    <a:pt x="38826" y="36850"/>
                  </a:cubicBezTo>
                  <a:cubicBezTo>
                    <a:pt x="38719" y="36779"/>
                    <a:pt x="38612" y="36684"/>
                    <a:pt x="38517" y="36612"/>
                  </a:cubicBezTo>
                  <a:cubicBezTo>
                    <a:pt x="38517" y="36588"/>
                    <a:pt x="38493" y="36576"/>
                    <a:pt x="38493" y="36565"/>
                  </a:cubicBezTo>
                  <a:cubicBezTo>
                    <a:pt x="38493" y="36553"/>
                    <a:pt x="38481" y="36529"/>
                    <a:pt x="38481" y="36517"/>
                  </a:cubicBezTo>
                  <a:lnTo>
                    <a:pt x="38481" y="36517"/>
                  </a:lnTo>
                  <a:cubicBezTo>
                    <a:pt x="38588" y="36529"/>
                    <a:pt x="38672" y="36553"/>
                    <a:pt x="38767" y="36565"/>
                  </a:cubicBezTo>
                  <a:cubicBezTo>
                    <a:pt x="38814" y="36576"/>
                    <a:pt x="38850" y="36588"/>
                    <a:pt x="38898" y="36588"/>
                  </a:cubicBezTo>
                  <a:cubicBezTo>
                    <a:pt x="38945" y="36612"/>
                    <a:pt x="38969" y="36624"/>
                    <a:pt x="39005" y="36624"/>
                  </a:cubicBezTo>
                  <a:cubicBezTo>
                    <a:pt x="39047" y="36632"/>
                    <a:pt x="39071" y="36641"/>
                    <a:pt x="39082" y="36645"/>
                  </a:cubicBezTo>
                  <a:lnTo>
                    <a:pt x="39082" y="36645"/>
                  </a:lnTo>
                  <a:lnTo>
                    <a:pt x="39005" y="36612"/>
                  </a:lnTo>
                  <a:cubicBezTo>
                    <a:pt x="38969" y="36588"/>
                    <a:pt x="38945" y="36576"/>
                    <a:pt x="38898" y="36565"/>
                  </a:cubicBezTo>
                  <a:cubicBezTo>
                    <a:pt x="38850" y="36553"/>
                    <a:pt x="38826" y="36529"/>
                    <a:pt x="38767" y="36505"/>
                  </a:cubicBezTo>
                  <a:cubicBezTo>
                    <a:pt x="38672" y="36469"/>
                    <a:pt x="38553" y="36434"/>
                    <a:pt x="38433" y="36398"/>
                  </a:cubicBezTo>
                  <a:cubicBezTo>
                    <a:pt x="38433" y="36386"/>
                    <a:pt x="38422" y="36350"/>
                    <a:pt x="38410" y="36338"/>
                  </a:cubicBezTo>
                  <a:lnTo>
                    <a:pt x="38541" y="36255"/>
                  </a:lnTo>
                  <a:cubicBezTo>
                    <a:pt x="38588" y="36219"/>
                    <a:pt x="38612" y="36172"/>
                    <a:pt x="38648" y="36148"/>
                  </a:cubicBezTo>
                  <a:cubicBezTo>
                    <a:pt x="38660" y="36160"/>
                    <a:pt x="38660" y="36172"/>
                    <a:pt x="38672" y="36195"/>
                  </a:cubicBezTo>
                  <a:cubicBezTo>
                    <a:pt x="38779" y="36326"/>
                    <a:pt x="38874" y="36445"/>
                    <a:pt x="38969" y="36529"/>
                  </a:cubicBezTo>
                  <a:cubicBezTo>
                    <a:pt x="39017" y="36576"/>
                    <a:pt x="39064" y="36612"/>
                    <a:pt x="39124" y="36636"/>
                  </a:cubicBezTo>
                  <a:cubicBezTo>
                    <a:pt x="39172" y="36672"/>
                    <a:pt x="39207" y="36684"/>
                    <a:pt x="39243" y="36695"/>
                  </a:cubicBezTo>
                  <a:cubicBezTo>
                    <a:pt x="39255" y="36695"/>
                    <a:pt x="39267" y="36707"/>
                    <a:pt x="39291" y="36707"/>
                  </a:cubicBezTo>
                  <a:cubicBezTo>
                    <a:pt x="39303" y="36707"/>
                    <a:pt x="39315" y="36707"/>
                    <a:pt x="39315" y="36731"/>
                  </a:cubicBezTo>
                  <a:lnTo>
                    <a:pt x="39350" y="36731"/>
                  </a:lnTo>
                  <a:cubicBezTo>
                    <a:pt x="39350" y="36731"/>
                    <a:pt x="39326" y="36731"/>
                    <a:pt x="39315" y="36707"/>
                  </a:cubicBezTo>
                  <a:cubicBezTo>
                    <a:pt x="39303" y="36707"/>
                    <a:pt x="39303" y="36707"/>
                    <a:pt x="39291" y="36695"/>
                  </a:cubicBezTo>
                  <a:cubicBezTo>
                    <a:pt x="39267" y="36695"/>
                    <a:pt x="39255" y="36684"/>
                    <a:pt x="39243" y="36684"/>
                  </a:cubicBezTo>
                  <a:cubicBezTo>
                    <a:pt x="39207" y="36672"/>
                    <a:pt x="39172" y="36648"/>
                    <a:pt x="39124" y="36624"/>
                  </a:cubicBezTo>
                  <a:cubicBezTo>
                    <a:pt x="39076" y="36588"/>
                    <a:pt x="39029" y="36553"/>
                    <a:pt x="38993" y="36505"/>
                  </a:cubicBezTo>
                  <a:cubicBezTo>
                    <a:pt x="38898" y="36410"/>
                    <a:pt x="38814" y="36291"/>
                    <a:pt x="38719" y="36148"/>
                  </a:cubicBezTo>
                  <a:cubicBezTo>
                    <a:pt x="38707" y="36136"/>
                    <a:pt x="38695" y="36100"/>
                    <a:pt x="38672" y="36088"/>
                  </a:cubicBezTo>
                  <a:lnTo>
                    <a:pt x="38695" y="36076"/>
                  </a:lnTo>
                  <a:cubicBezTo>
                    <a:pt x="38707" y="36041"/>
                    <a:pt x="38719" y="36029"/>
                    <a:pt x="38731" y="36017"/>
                  </a:cubicBezTo>
                  <a:lnTo>
                    <a:pt x="38755" y="36017"/>
                  </a:lnTo>
                  <a:cubicBezTo>
                    <a:pt x="38814" y="36029"/>
                    <a:pt x="38838" y="36029"/>
                    <a:pt x="38838" y="36029"/>
                  </a:cubicBezTo>
                  <a:cubicBezTo>
                    <a:pt x="38838" y="36029"/>
                    <a:pt x="38814" y="36017"/>
                    <a:pt x="38755" y="36005"/>
                  </a:cubicBezTo>
                  <a:cubicBezTo>
                    <a:pt x="38719" y="35981"/>
                    <a:pt x="38695" y="35981"/>
                    <a:pt x="38660" y="35969"/>
                  </a:cubicBezTo>
                  <a:cubicBezTo>
                    <a:pt x="38648" y="35969"/>
                    <a:pt x="38612" y="35957"/>
                    <a:pt x="38600" y="35957"/>
                  </a:cubicBezTo>
                  <a:cubicBezTo>
                    <a:pt x="38576" y="35910"/>
                    <a:pt x="38541" y="35862"/>
                    <a:pt x="38529" y="35826"/>
                  </a:cubicBezTo>
                  <a:lnTo>
                    <a:pt x="38553" y="35826"/>
                  </a:lnTo>
                  <a:cubicBezTo>
                    <a:pt x="38553" y="35826"/>
                    <a:pt x="38541" y="35826"/>
                    <a:pt x="38529" y="35803"/>
                  </a:cubicBezTo>
                  <a:cubicBezTo>
                    <a:pt x="38517" y="35779"/>
                    <a:pt x="38481" y="35743"/>
                    <a:pt x="38469" y="35707"/>
                  </a:cubicBezTo>
                  <a:lnTo>
                    <a:pt x="38469" y="35683"/>
                  </a:lnTo>
                  <a:cubicBezTo>
                    <a:pt x="38457" y="35660"/>
                    <a:pt x="38457" y="35624"/>
                    <a:pt x="38433" y="35612"/>
                  </a:cubicBezTo>
                  <a:lnTo>
                    <a:pt x="38457" y="35612"/>
                  </a:lnTo>
                  <a:cubicBezTo>
                    <a:pt x="38486" y="35618"/>
                    <a:pt x="38509" y="35621"/>
                    <a:pt x="38525" y="35622"/>
                  </a:cubicBezTo>
                  <a:lnTo>
                    <a:pt x="38525" y="35622"/>
                  </a:lnTo>
                  <a:cubicBezTo>
                    <a:pt x="38523" y="35619"/>
                    <a:pt x="38521" y="35616"/>
                    <a:pt x="38519" y="35613"/>
                  </a:cubicBezTo>
                  <a:lnTo>
                    <a:pt x="38519" y="35613"/>
                  </a:lnTo>
                  <a:cubicBezTo>
                    <a:pt x="38523" y="35614"/>
                    <a:pt x="38527" y="35615"/>
                    <a:pt x="38531" y="35616"/>
                  </a:cubicBezTo>
                  <a:lnTo>
                    <a:pt x="38531" y="35616"/>
                  </a:lnTo>
                  <a:cubicBezTo>
                    <a:pt x="38500" y="35570"/>
                    <a:pt x="38475" y="35527"/>
                    <a:pt x="38450" y="35485"/>
                  </a:cubicBezTo>
                  <a:lnTo>
                    <a:pt x="38450" y="35485"/>
                  </a:lnTo>
                  <a:cubicBezTo>
                    <a:pt x="38475" y="35509"/>
                    <a:pt x="38518" y="35542"/>
                    <a:pt x="38541" y="35564"/>
                  </a:cubicBezTo>
                  <a:cubicBezTo>
                    <a:pt x="38562" y="35597"/>
                    <a:pt x="38564" y="35610"/>
                    <a:pt x="38546" y="35639"/>
                  </a:cubicBezTo>
                  <a:lnTo>
                    <a:pt x="38546" y="35639"/>
                  </a:lnTo>
                  <a:cubicBezTo>
                    <a:pt x="38543" y="35634"/>
                    <a:pt x="38539" y="35628"/>
                    <a:pt x="38535" y="35623"/>
                  </a:cubicBezTo>
                  <a:lnTo>
                    <a:pt x="38535" y="35623"/>
                  </a:lnTo>
                  <a:cubicBezTo>
                    <a:pt x="38547" y="35624"/>
                    <a:pt x="38553" y="35624"/>
                    <a:pt x="38553" y="35624"/>
                  </a:cubicBezTo>
                  <a:cubicBezTo>
                    <a:pt x="38553" y="35624"/>
                    <a:pt x="38546" y="35621"/>
                    <a:pt x="38531" y="35616"/>
                  </a:cubicBezTo>
                  <a:lnTo>
                    <a:pt x="38531" y="35616"/>
                  </a:lnTo>
                  <a:cubicBezTo>
                    <a:pt x="38532" y="35618"/>
                    <a:pt x="38534" y="35621"/>
                    <a:pt x="38535" y="35623"/>
                  </a:cubicBezTo>
                  <a:lnTo>
                    <a:pt x="38535" y="35623"/>
                  </a:lnTo>
                  <a:cubicBezTo>
                    <a:pt x="38532" y="35623"/>
                    <a:pt x="38529" y="35623"/>
                    <a:pt x="38525" y="35622"/>
                  </a:cubicBezTo>
                  <a:lnTo>
                    <a:pt x="38525" y="35622"/>
                  </a:lnTo>
                  <a:cubicBezTo>
                    <a:pt x="38530" y="35631"/>
                    <a:pt x="38535" y="35639"/>
                    <a:pt x="38541" y="35648"/>
                  </a:cubicBezTo>
                  <a:cubicBezTo>
                    <a:pt x="38543" y="35645"/>
                    <a:pt x="38545" y="35642"/>
                    <a:pt x="38546" y="35639"/>
                  </a:cubicBezTo>
                  <a:lnTo>
                    <a:pt x="38546" y="35639"/>
                  </a:lnTo>
                  <a:cubicBezTo>
                    <a:pt x="38548" y="35642"/>
                    <a:pt x="38550" y="35645"/>
                    <a:pt x="38553" y="35648"/>
                  </a:cubicBezTo>
                  <a:cubicBezTo>
                    <a:pt x="38565" y="35660"/>
                    <a:pt x="38579" y="35674"/>
                    <a:pt x="38593" y="35689"/>
                  </a:cubicBezTo>
                  <a:lnTo>
                    <a:pt x="38593" y="35689"/>
                  </a:lnTo>
                  <a:cubicBezTo>
                    <a:pt x="38587" y="35679"/>
                    <a:pt x="38581" y="35668"/>
                    <a:pt x="38576" y="35660"/>
                  </a:cubicBezTo>
                  <a:cubicBezTo>
                    <a:pt x="38576" y="35636"/>
                    <a:pt x="38588" y="35612"/>
                    <a:pt x="38588" y="35588"/>
                  </a:cubicBezTo>
                  <a:cubicBezTo>
                    <a:pt x="38600" y="35612"/>
                    <a:pt x="38636" y="35660"/>
                    <a:pt x="38648" y="35719"/>
                  </a:cubicBezTo>
                  <a:cubicBezTo>
                    <a:pt x="38669" y="35747"/>
                    <a:pt x="38682" y="35771"/>
                    <a:pt x="38693" y="35796"/>
                  </a:cubicBezTo>
                  <a:lnTo>
                    <a:pt x="38693" y="35796"/>
                  </a:lnTo>
                  <a:cubicBezTo>
                    <a:pt x="38694" y="35794"/>
                    <a:pt x="38695" y="35792"/>
                    <a:pt x="38695" y="35791"/>
                  </a:cubicBezTo>
                  <a:lnTo>
                    <a:pt x="38779" y="35886"/>
                  </a:lnTo>
                  <a:cubicBezTo>
                    <a:pt x="38814" y="35910"/>
                    <a:pt x="38838" y="35945"/>
                    <a:pt x="38886" y="35969"/>
                  </a:cubicBezTo>
                  <a:cubicBezTo>
                    <a:pt x="38905" y="35985"/>
                    <a:pt x="38925" y="35998"/>
                    <a:pt x="38944" y="36010"/>
                  </a:cubicBezTo>
                  <a:lnTo>
                    <a:pt x="38944" y="36010"/>
                  </a:lnTo>
                  <a:cubicBezTo>
                    <a:pt x="38913" y="35934"/>
                    <a:pt x="38880" y="35852"/>
                    <a:pt x="38838" y="35779"/>
                  </a:cubicBezTo>
                  <a:lnTo>
                    <a:pt x="38838" y="35779"/>
                  </a:lnTo>
                  <a:lnTo>
                    <a:pt x="38874" y="35803"/>
                  </a:lnTo>
                  <a:cubicBezTo>
                    <a:pt x="38886" y="35838"/>
                    <a:pt x="38898" y="35850"/>
                    <a:pt x="38934" y="35886"/>
                  </a:cubicBezTo>
                  <a:cubicBezTo>
                    <a:pt x="38945" y="35910"/>
                    <a:pt x="38981" y="35922"/>
                    <a:pt x="38993" y="35957"/>
                  </a:cubicBezTo>
                  <a:cubicBezTo>
                    <a:pt x="39005" y="35981"/>
                    <a:pt x="39041" y="36005"/>
                    <a:pt x="39053" y="36017"/>
                  </a:cubicBezTo>
                  <a:cubicBezTo>
                    <a:pt x="39076" y="36041"/>
                    <a:pt x="39124" y="36076"/>
                    <a:pt x="39148" y="36112"/>
                  </a:cubicBezTo>
                  <a:lnTo>
                    <a:pt x="39184" y="36148"/>
                  </a:lnTo>
                  <a:lnTo>
                    <a:pt x="39255" y="36207"/>
                  </a:lnTo>
                  <a:lnTo>
                    <a:pt x="39295" y="36241"/>
                  </a:lnTo>
                  <a:lnTo>
                    <a:pt x="39295" y="36241"/>
                  </a:lnTo>
                  <a:cubicBezTo>
                    <a:pt x="39259" y="36216"/>
                    <a:pt x="39236" y="36204"/>
                    <a:pt x="39195" y="36184"/>
                  </a:cubicBezTo>
                  <a:lnTo>
                    <a:pt x="39195" y="36184"/>
                  </a:lnTo>
                  <a:cubicBezTo>
                    <a:pt x="39212" y="36208"/>
                    <a:pt x="39228" y="36233"/>
                    <a:pt x="39244" y="36257"/>
                  </a:cubicBezTo>
                  <a:lnTo>
                    <a:pt x="39244" y="36257"/>
                  </a:lnTo>
                  <a:cubicBezTo>
                    <a:pt x="39227" y="36244"/>
                    <a:pt x="39210" y="36231"/>
                    <a:pt x="39195" y="36219"/>
                  </a:cubicBezTo>
                  <a:cubicBezTo>
                    <a:pt x="39173" y="36208"/>
                    <a:pt x="39151" y="36194"/>
                    <a:pt x="39130" y="36179"/>
                  </a:cubicBezTo>
                  <a:lnTo>
                    <a:pt x="39130" y="36179"/>
                  </a:lnTo>
                  <a:cubicBezTo>
                    <a:pt x="39194" y="36265"/>
                    <a:pt x="39258" y="36345"/>
                    <a:pt x="39303" y="36398"/>
                  </a:cubicBezTo>
                  <a:cubicBezTo>
                    <a:pt x="39350" y="36445"/>
                    <a:pt x="39374" y="36481"/>
                    <a:pt x="39386" y="36505"/>
                  </a:cubicBezTo>
                  <a:cubicBezTo>
                    <a:pt x="39374" y="36481"/>
                    <a:pt x="39350" y="36434"/>
                    <a:pt x="39315" y="36386"/>
                  </a:cubicBezTo>
                  <a:cubicBezTo>
                    <a:pt x="39299" y="36347"/>
                    <a:pt x="39273" y="36303"/>
                    <a:pt x="39244" y="36257"/>
                  </a:cubicBezTo>
                  <a:lnTo>
                    <a:pt x="39244" y="36257"/>
                  </a:lnTo>
                  <a:cubicBezTo>
                    <a:pt x="39295" y="36296"/>
                    <a:pt x="39353" y="36338"/>
                    <a:pt x="39398" y="36374"/>
                  </a:cubicBezTo>
                  <a:cubicBezTo>
                    <a:pt x="39469" y="36445"/>
                    <a:pt x="39541" y="36505"/>
                    <a:pt x="39624" y="36553"/>
                  </a:cubicBezTo>
                  <a:cubicBezTo>
                    <a:pt x="39600" y="36517"/>
                    <a:pt x="39588" y="36493"/>
                    <a:pt x="39553" y="36457"/>
                  </a:cubicBezTo>
                  <a:cubicBezTo>
                    <a:pt x="39541" y="36434"/>
                    <a:pt x="39505" y="36398"/>
                    <a:pt x="39493" y="36374"/>
                  </a:cubicBezTo>
                  <a:cubicBezTo>
                    <a:pt x="39434" y="36338"/>
                    <a:pt x="39374" y="36314"/>
                    <a:pt x="39326" y="36267"/>
                  </a:cubicBezTo>
                  <a:lnTo>
                    <a:pt x="39295" y="36241"/>
                  </a:lnTo>
                  <a:lnTo>
                    <a:pt x="39295" y="36241"/>
                  </a:lnTo>
                  <a:cubicBezTo>
                    <a:pt x="39301" y="36245"/>
                    <a:pt x="39308" y="36250"/>
                    <a:pt x="39315" y="36255"/>
                  </a:cubicBezTo>
                  <a:cubicBezTo>
                    <a:pt x="39386" y="36303"/>
                    <a:pt x="39445" y="36338"/>
                    <a:pt x="39529" y="36386"/>
                  </a:cubicBezTo>
                  <a:cubicBezTo>
                    <a:pt x="39660" y="36481"/>
                    <a:pt x="39779" y="36565"/>
                    <a:pt x="39886" y="36636"/>
                  </a:cubicBezTo>
                  <a:cubicBezTo>
                    <a:pt x="39886" y="36660"/>
                    <a:pt x="39898" y="36660"/>
                    <a:pt x="39898" y="36672"/>
                  </a:cubicBezTo>
                  <a:cubicBezTo>
                    <a:pt x="39922" y="36695"/>
                    <a:pt x="39946" y="36731"/>
                    <a:pt x="39969" y="36743"/>
                  </a:cubicBezTo>
                  <a:cubicBezTo>
                    <a:pt x="39981" y="36755"/>
                    <a:pt x="39981" y="36755"/>
                    <a:pt x="40005" y="36755"/>
                  </a:cubicBezTo>
                  <a:lnTo>
                    <a:pt x="39981" y="36743"/>
                  </a:lnTo>
                  <a:cubicBezTo>
                    <a:pt x="39969" y="36731"/>
                    <a:pt x="39969" y="36719"/>
                    <a:pt x="39957" y="36695"/>
                  </a:cubicBezTo>
                  <a:lnTo>
                    <a:pt x="39957" y="36695"/>
                  </a:lnTo>
                  <a:cubicBezTo>
                    <a:pt x="40029" y="36755"/>
                    <a:pt x="40077" y="36803"/>
                    <a:pt x="40124" y="36850"/>
                  </a:cubicBezTo>
                  <a:cubicBezTo>
                    <a:pt x="40184" y="36898"/>
                    <a:pt x="40207" y="36922"/>
                    <a:pt x="40207" y="36922"/>
                  </a:cubicBezTo>
                  <a:cubicBezTo>
                    <a:pt x="40207" y="36922"/>
                    <a:pt x="40184" y="36898"/>
                    <a:pt x="40136" y="36838"/>
                  </a:cubicBezTo>
                  <a:cubicBezTo>
                    <a:pt x="40088" y="36791"/>
                    <a:pt x="40017" y="36719"/>
                    <a:pt x="39922" y="36636"/>
                  </a:cubicBezTo>
                  <a:cubicBezTo>
                    <a:pt x="39898" y="36600"/>
                    <a:pt x="39862" y="36541"/>
                    <a:pt x="39838" y="36457"/>
                  </a:cubicBezTo>
                  <a:lnTo>
                    <a:pt x="39838" y="36457"/>
                  </a:lnTo>
                  <a:cubicBezTo>
                    <a:pt x="39910" y="36505"/>
                    <a:pt x="39981" y="36565"/>
                    <a:pt x="40065" y="36612"/>
                  </a:cubicBezTo>
                  <a:cubicBezTo>
                    <a:pt x="40100" y="36636"/>
                    <a:pt x="40148" y="36672"/>
                    <a:pt x="40196" y="36719"/>
                  </a:cubicBezTo>
                  <a:cubicBezTo>
                    <a:pt x="40207" y="36731"/>
                    <a:pt x="40243" y="36743"/>
                    <a:pt x="40255" y="36755"/>
                  </a:cubicBezTo>
                  <a:cubicBezTo>
                    <a:pt x="40267" y="36779"/>
                    <a:pt x="40303" y="36791"/>
                    <a:pt x="40315" y="36815"/>
                  </a:cubicBezTo>
                  <a:cubicBezTo>
                    <a:pt x="40398" y="36898"/>
                    <a:pt x="40481" y="36969"/>
                    <a:pt x="40565" y="37041"/>
                  </a:cubicBezTo>
                  <a:cubicBezTo>
                    <a:pt x="40660" y="37112"/>
                    <a:pt x="40731" y="37196"/>
                    <a:pt x="40815" y="37267"/>
                  </a:cubicBezTo>
                  <a:cubicBezTo>
                    <a:pt x="40731" y="37196"/>
                    <a:pt x="40660" y="37100"/>
                    <a:pt x="40577" y="37029"/>
                  </a:cubicBezTo>
                  <a:cubicBezTo>
                    <a:pt x="40505" y="36934"/>
                    <a:pt x="40422" y="36862"/>
                    <a:pt x="40338" y="36779"/>
                  </a:cubicBezTo>
                  <a:lnTo>
                    <a:pt x="40279" y="36719"/>
                  </a:lnTo>
                  <a:lnTo>
                    <a:pt x="40243" y="36672"/>
                  </a:lnTo>
                  <a:lnTo>
                    <a:pt x="40243" y="36672"/>
                  </a:lnTo>
                  <a:cubicBezTo>
                    <a:pt x="40279" y="36695"/>
                    <a:pt x="40338" y="36731"/>
                    <a:pt x="40374" y="36743"/>
                  </a:cubicBezTo>
                  <a:cubicBezTo>
                    <a:pt x="40458" y="36791"/>
                    <a:pt x="40505" y="36815"/>
                    <a:pt x="40505" y="36815"/>
                  </a:cubicBezTo>
                  <a:cubicBezTo>
                    <a:pt x="40505" y="36815"/>
                    <a:pt x="40458" y="36791"/>
                    <a:pt x="40386" y="36731"/>
                  </a:cubicBezTo>
                  <a:cubicBezTo>
                    <a:pt x="40315" y="36672"/>
                    <a:pt x="40219" y="36600"/>
                    <a:pt x="40136" y="36505"/>
                  </a:cubicBezTo>
                  <a:lnTo>
                    <a:pt x="40077" y="36445"/>
                  </a:lnTo>
                  <a:cubicBezTo>
                    <a:pt x="40065" y="36434"/>
                    <a:pt x="40041" y="36398"/>
                    <a:pt x="40017" y="36386"/>
                  </a:cubicBezTo>
                  <a:cubicBezTo>
                    <a:pt x="40005" y="36374"/>
                    <a:pt x="39981" y="36338"/>
                    <a:pt x="39969" y="36326"/>
                  </a:cubicBezTo>
                  <a:cubicBezTo>
                    <a:pt x="39969" y="36314"/>
                    <a:pt x="39957" y="36314"/>
                    <a:pt x="39957" y="36303"/>
                  </a:cubicBezTo>
                  <a:lnTo>
                    <a:pt x="39969" y="36303"/>
                  </a:lnTo>
                  <a:cubicBezTo>
                    <a:pt x="39969" y="36303"/>
                    <a:pt x="39969" y="36314"/>
                    <a:pt x="39981" y="36314"/>
                  </a:cubicBezTo>
                  <a:cubicBezTo>
                    <a:pt x="40005" y="36338"/>
                    <a:pt x="40017" y="36362"/>
                    <a:pt x="40041" y="36386"/>
                  </a:cubicBezTo>
                  <a:cubicBezTo>
                    <a:pt x="40077" y="36422"/>
                    <a:pt x="40088" y="36445"/>
                    <a:pt x="40136" y="36457"/>
                  </a:cubicBezTo>
                  <a:cubicBezTo>
                    <a:pt x="40196" y="36517"/>
                    <a:pt x="40279" y="36565"/>
                    <a:pt x="40362" y="36612"/>
                  </a:cubicBezTo>
                  <a:cubicBezTo>
                    <a:pt x="40398" y="36624"/>
                    <a:pt x="40446" y="36660"/>
                    <a:pt x="40493" y="36684"/>
                  </a:cubicBezTo>
                  <a:cubicBezTo>
                    <a:pt x="40541" y="36719"/>
                    <a:pt x="40577" y="36731"/>
                    <a:pt x="40624" y="36755"/>
                  </a:cubicBezTo>
                  <a:cubicBezTo>
                    <a:pt x="40719" y="36803"/>
                    <a:pt x="40791" y="36862"/>
                    <a:pt x="40862" y="36922"/>
                  </a:cubicBezTo>
                  <a:cubicBezTo>
                    <a:pt x="40934" y="36981"/>
                    <a:pt x="41017" y="37029"/>
                    <a:pt x="41077" y="37076"/>
                  </a:cubicBezTo>
                  <a:cubicBezTo>
                    <a:pt x="41196" y="37160"/>
                    <a:pt x="41267" y="37231"/>
                    <a:pt x="41267" y="37231"/>
                  </a:cubicBezTo>
                  <a:lnTo>
                    <a:pt x="41089" y="37053"/>
                  </a:lnTo>
                  <a:lnTo>
                    <a:pt x="40981" y="36957"/>
                  </a:lnTo>
                  <a:lnTo>
                    <a:pt x="40981" y="36957"/>
                  </a:lnTo>
                  <a:cubicBezTo>
                    <a:pt x="41029" y="36969"/>
                    <a:pt x="41053" y="36981"/>
                    <a:pt x="41089" y="36981"/>
                  </a:cubicBezTo>
                  <a:cubicBezTo>
                    <a:pt x="41053" y="36969"/>
                    <a:pt x="41017" y="36957"/>
                    <a:pt x="40969" y="36922"/>
                  </a:cubicBezTo>
                  <a:cubicBezTo>
                    <a:pt x="40922" y="36898"/>
                    <a:pt x="40874" y="36850"/>
                    <a:pt x="40815" y="36815"/>
                  </a:cubicBezTo>
                  <a:cubicBezTo>
                    <a:pt x="40779" y="36779"/>
                    <a:pt x="40719" y="36731"/>
                    <a:pt x="40660" y="36684"/>
                  </a:cubicBezTo>
                  <a:lnTo>
                    <a:pt x="40577" y="36612"/>
                  </a:lnTo>
                  <a:cubicBezTo>
                    <a:pt x="40565" y="36576"/>
                    <a:pt x="40541" y="36565"/>
                    <a:pt x="40517" y="36541"/>
                  </a:cubicBezTo>
                  <a:lnTo>
                    <a:pt x="40517" y="36541"/>
                  </a:lnTo>
                  <a:cubicBezTo>
                    <a:pt x="40660" y="36576"/>
                    <a:pt x="40922" y="36660"/>
                    <a:pt x="41172" y="36743"/>
                  </a:cubicBezTo>
                  <a:cubicBezTo>
                    <a:pt x="41374" y="36803"/>
                    <a:pt x="41553" y="36874"/>
                    <a:pt x="41684" y="36957"/>
                  </a:cubicBezTo>
                  <a:cubicBezTo>
                    <a:pt x="41743" y="36981"/>
                    <a:pt x="41803" y="37029"/>
                    <a:pt x="41827" y="37041"/>
                  </a:cubicBezTo>
                  <a:cubicBezTo>
                    <a:pt x="41862" y="37076"/>
                    <a:pt x="41886" y="37088"/>
                    <a:pt x="41886" y="37088"/>
                  </a:cubicBezTo>
                  <a:lnTo>
                    <a:pt x="41851" y="37041"/>
                  </a:lnTo>
                  <a:cubicBezTo>
                    <a:pt x="41815" y="37017"/>
                    <a:pt x="41755" y="36969"/>
                    <a:pt x="41696" y="36934"/>
                  </a:cubicBezTo>
                  <a:cubicBezTo>
                    <a:pt x="41636" y="36898"/>
                    <a:pt x="41565" y="36850"/>
                    <a:pt x="41470" y="36803"/>
                  </a:cubicBezTo>
                  <a:lnTo>
                    <a:pt x="41208" y="36672"/>
                  </a:lnTo>
                  <a:cubicBezTo>
                    <a:pt x="41029" y="36600"/>
                    <a:pt x="40862" y="36517"/>
                    <a:pt x="40731" y="36457"/>
                  </a:cubicBezTo>
                  <a:lnTo>
                    <a:pt x="40803" y="36457"/>
                  </a:lnTo>
                  <a:cubicBezTo>
                    <a:pt x="40934" y="36481"/>
                    <a:pt x="41029" y="36481"/>
                    <a:pt x="41100" y="36481"/>
                  </a:cubicBezTo>
                  <a:cubicBezTo>
                    <a:pt x="41029" y="36481"/>
                    <a:pt x="40934" y="36457"/>
                    <a:pt x="40803" y="36445"/>
                  </a:cubicBezTo>
                  <a:cubicBezTo>
                    <a:pt x="40731" y="36434"/>
                    <a:pt x="40636" y="36422"/>
                    <a:pt x="40553" y="36386"/>
                  </a:cubicBezTo>
                  <a:cubicBezTo>
                    <a:pt x="40529" y="36378"/>
                    <a:pt x="40516" y="36370"/>
                    <a:pt x="40506" y="36366"/>
                  </a:cubicBezTo>
                  <a:lnTo>
                    <a:pt x="40506" y="36366"/>
                  </a:lnTo>
                  <a:cubicBezTo>
                    <a:pt x="40583" y="36387"/>
                    <a:pt x="40636" y="36398"/>
                    <a:pt x="40636" y="36398"/>
                  </a:cubicBezTo>
                  <a:cubicBezTo>
                    <a:pt x="40636" y="36398"/>
                    <a:pt x="40517" y="36338"/>
                    <a:pt x="40362" y="36267"/>
                  </a:cubicBezTo>
                  <a:cubicBezTo>
                    <a:pt x="40422" y="36267"/>
                    <a:pt x="40493" y="36279"/>
                    <a:pt x="40553" y="36279"/>
                  </a:cubicBezTo>
                  <a:cubicBezTo>
                    <a:pt x="40636" y="36279"/>
                    <a:pt x="40731" y="36279"/>
                    <a:pt x="40803" y="36267"/>
                  </a:cubicBezTo>
                  <a:lnTo>
                    <a:pt x="40850" y="36267"/>
                  </a:lnTo>
                  <a:cubicBezTo>
                    <a:pt x="40910" y="36255"/>
                    <a:pt x="40981" y="36243"/>
                    <a:pt x="41029" y="36219"/>
                  </a:cubicBezTo>
                  <a:cubicBezTo>
                    <a:pt x="41041" y="36219"/>
                    <a:pt x="41041" y="36207"/>
                    <a:pt x="41053" y="36207"/>
                  </a:cubicBezTo>
                  <a:cubicBezTo>
                    <a:pt x="41089" y="36326"/>
                    <a:pt x="41100" y="36398"/>
                    <a:pt x="41100" y="36398"/>
                  </a:cubicBezTo>
                  <a:cubicBezTo>
                    <a:pt x="41100" y="36398"/>
                    <a:pt x="41089" y="36326"/>
                    <a:pt x="41077" y="36195"/>
                  </a:cubicBezTo>
                  <a:cubicBezTo>
                    <a:pt x="41089" y="36195"/>
                    <a:pt x="41100" y="36184"/>
                    <a:pt x="41100" y="36184"/>
                  </a:cubicBezTo>
                  <a:cubicBezTo>
                    <a:pt x="41136" y="36160"/>
                    <a:pt x="41148" y="36148"/>
                    <a:pt x="41160" y="36148"/>
                  </a:cubicBezTo>
                  <a:cubicBezTo>
                    <a:pt x="41172" y="36136"/>
                    <a:pt x="41196" y="36136"/>
                    <a:pt x="41196" y="36124"/>
                  </a:cubicBezTo>
                  <a:cubicBezTo>
                    <a:pt x="41172" y="36124"/>
                    <a:pt x="41172" y="36136"/>
                    <a:pt x="41148" y="36136"/>
                  </a:cubicBezTo>
                  <a:cubicBezTo>
                    <a:pt x="41136" y="36148"/>
                    <a:pt x="41100" y="36148"/>
                    <a:pt x="41089" y="36160"/>
                  </a:cubicBezTo>
                  <a:cubicBezTo>
                    <a:pt x="41077" y="36160"/>
                    <a:pt x="41077" y="36160"/>
                    <a:pt x="41053" y="36184"/>
                  </a:cubicBezTo>
                  <a:cubicBezTo>
                    <a:pt x="41029" y="35945"/>
                    <a:pt x="40969" y="35564"/>
                    <a:pt x="40910" y="35195"/>
                  </a:cubicBezTo>
                  <a:lnTo>
                    <a:pt x="40910" y="35171"/>
                  </a:lnTo>
                  <a:lnTo>
                    <a:pt x="40910" y="35064"/>
                  </a:lnTo>
                  <a:cubicBezTo>
                    <a:pt x="40910" y="34898"/>
                    <a:pt x="40898" y="34755"/>
                    <a:pt x="40862" y="34600"/>
                  </a:cubicBezTo>
                  <a:cubicBezTo>
                    <a:pt x="40850" y="34540"/>
                    <a:pt x="40850" y="34481"/>
                    <a:pt x="40839" y="34421"/>
                  </a:cubicBezTo>
                  <a:lnTo>
                    <a:pt x="40839" y="34421"/>
                  </a:lnTo>
                  <a:cubicBezTo>
                    <a:pt x="40850" y="34433"/>
                    <a:pt x="40874" y="34457"/>
                    <a:pt x="40898" y="34457"/>
                  </a:cubicBezTo>
                  <a:cubicBezTo>
                    <a:pt x="40922" y="34529"/>
                    <a:pt x="40958" y="34612"/>
                    <a:pt x="40981" y="34707"/>
                  </a:cubicBezTo>
                  <a:cubicBezTo>
                    <a:pt x="41017" y="34767"/>
                    <a:pt x="41029" y="34838"/>
                    <a:pt x="41041" y="34898"/>
                  </a:cubicBezTo>
                  <a:cubicBezTo>
                    <a:pt x="41053" y="34969"/>
                    <a:pt x="41089" y="35029"/>
                    <a:pt x="41100" y="35112"/>
                  </a:cubicBezTo>
                  <a:cubicBezTo>
                    <a:pt x="41112" y="35183"/>
                    <a:pt x="41136" y="35243"/>
                    <a:pt x="41160" y="35314"/>
                  </a:cubicBezTo>
                  <a:cubicBezTo>
                    <a:pt x="41172" y="35386"/>
                    <a:pt x="41196" y="35445"/>
                    <a:pt x="41208" y="35529"/>
                  </a:cubicBezTo>
                  <a:cubicBezTo>
                    <a:pt x="41220" y="35588"/>
                    <a:pt x="41231" y="35660"/>
                    <a:pt x="41255" y="35719"/>
                  </a:cubicBezTo>
                  <a:cubicBezTo>
                    <a:pt x="41267" y="35779"/>
                    <a:pt x="41267" y="35838"/>
                    <a:pt x="41279" y="35898"/>
                  </a:cubicBezTo>
                  <a:cubicBezTo>
                    <a:pt x="41291" y="35957"/>
                    <a:pt x="41291" y="36005"/>
                    <a:pt x="41315" y="36041"/>
                  </a:cubicBezTo>
                  <a:cubicBezTo>
                    <a:pt x="41315" y="36088"/>
                    <a:pt x="41327" y="36136"/>
                    <a:pt x="41327" y="36160"/>
                  </a:cubicBezTo>
                  <a:cubicBezTo>
                    <a:pt x="41339" y="36219"/>
                    <a:pt x="41339" y="36267"/>
                    <a:pt x="41339" y="36267"/>
                  </a:cubicBezTo>
                  <a:lnTo>
                    <a:pt x="41339" y="36160"/>
                  </a:lnTo>
                  <a:lnTo>
                    <a:pt x="41339" y="36041"/>
                  </a:lnTo>
                  <a:lnTo>
                    <a:pt x="41339" y="35898"/>
                  </a:lnTo>
                  <a:cubicBezTo>
                    <a:pt x="41339" y="35838"/>
                    <a:pt x="41339" y="35779"/>
                    <a:pt x="41327" y="35719"/>
                  </a:cubicBezTo>
                  <a:cubicBezTo>
                    <a:pt x="41327" y="35660"/>
                    <a:pt x="41315" y="35588"/>
                    <a:pt x="41315" y="35529"/>
                  </a:cubicBezTo>
                  <a:cubicBezTo>
                    <a:pt x="41291" y="35445"/>
                    <a:pt x="41291" y="35386"/>
                    <a:pt x="41279" y="35314"/>
                  </a:cubicBezTo>
                  <a:cubicBezTo>
                    <a:pt x="41267" y="35243"/>
                    <a:pt x="41267" y="35171"/>
                    <a:pt x="41255" y="35088"/>
                  </a:cubicBezTo>
                  <a:lnTo>
                    <a:pt x="41255" y="35064"/>
                  </a:lnTo>
                  <a:cubicBezTo>
                    <a:pt x="41291" y="35148"/>
                    <a:pt x="41327" y="35255"/>
                    <a:pt x="41374" y="35350"/>
                  </a:cubicBezTo>
                  <a:cubicBezTo>
                    <a:pt x="41434" y="35505"/>
                    <a:pt x="41470" y="35660"/>
                    <a:pt x="41505" y="35803"/>
                  </a:cubicBezTo>
                  <a:cubicBezTo>
                    <a:pt x="41529" y="35957"/>
                    <a:pt x="41565" y="36100"/>
                    <a:pt x="41577" y="36219"/>
                  </a:cubicBezTo>
                  <a:cubicBezTo>
                    <a:pt x="41577" y="36279"/>
                    <a:pt x="41589" y="36338"/>
                    <a:pt x="41589" y="36386"/>
                  </a:cubicBezTo>
                  <a:lnTo>
                    <a:pt x="41589" y="36517"/>
                  </a:lnTo>
                  <a:lnTo>
                    <a:pt x="41589" y="36612"/>
                  </a:lnTo>
                  <a:cubicBezTo>
                    <a:pt x="41589" y="36600"/>
                    <a:pt x="41612" y="36565"/>
                    <a:pt x="41612" y="36517"/>
                  </a:cubicBezTo>
                  <a:cubicBezTo>
                    <a:pt x="41612" y="36493"/>
                    <a:pt x="41624" y="36445"/>
                    <a:pt x="41624" y="36386"/>
                  </a:cubicBezTo>
                  <a:lnTo>
                    <a:pt x="41624" y="36207"/>
                  </a:lnTo>
                  <a:cubicBezTo>
                    <a:pt x="41624" y="36100"/>
                    <a:pt x="41624" y="35981"/>
                    <a:pt x="41612" y="35862"/>
                  </a:cubicBezTo>
                  <a:lnTo>
                    <a:pt x="41612" y="35862"/>
                  </a:lnTo>
                  <a:cubicBezTo>
                    <a:pt x="41624" y="35910"/>
                    <a:pt x="41624" y="35945"/>
                    <a:pt x="41636" y="35981"/>
                  </a:cubicBezTo>
                  <a:cubicBezTo>
                    <a:pt x="41648" y="36041"/>
                    <a:pt x="41648" y="36088"/>
                    <a:pt x="41672" y="36148"/>
                  </a:cubicBezTo>
                  <a:cubicBezTo>
                    <a:pt x="41684" y="36255"/>
                    <a:pt x="41696" y="36326"/>
                    <a:pt x="41708" y="36386"/>
                  </a:cubicBezTo>
                  <a:cubicBezTo>
                    <a:pt x="41731" y="36445"/>
                    <a:pt x="41731" y="36481"/>
                    <a:pt x="41731" y="36481"/>
                  </a:cubicBezTo>
                  <a:lnTo>
                    <a:pt x="41731" y="36386"/>
                  </a:lnTo>
                  <a:cubicBezTo>
                    <a:pt x="41731" y="36326"/>
                    <a:pt x="41731" y="36243"/>
                    <a:pt x="41708" y="36148"/>
                  </a:cubicBezTo>
                  <a:cubicBezTo>
                    <a:pt x="41708" y="36100"/>
                    <a:pt x="41708" y="36041"/>
                    <a:pt x="41696" y="35981"/>
                  </a:cubicBezTo>
                  <a:cubicBezTo>
                    <a:pt x="41696" y="35922"/>
                    <a:pt x="41684" y="35862"/>
                    <a:pt x="41684" y="35803"/>
                  </a:cubicBezTo>
                  <a:cubicBezTo>
                    <a:pt x="41684" y="35743"/>
                    <a:pt x="41672" y="35672"/>
                    <a:pt x="41672" y="35612"/>
                  </a:cubicBezTo>
                  <a:cubicBezTo>
                    <a:pt x="41648" y="35552"/>
                    <a:pt x="41648" y="35481"/>
                    <a:pt x="41636" y="35422"/>
                  </a:cubicBezTo>
                  <a:cubicBezTo>
                    <a:pt x="41624" y="35291"/>
                    <a:pt x="41589" y="35148"/>
                    <a:pt x="41577" y="35029"/>
                  </a:cubicBezTo>
                  <a:cubicBezTo>
                    <a:pt x="41565" y="34993"/>
                    <a:pt x="41565" y="34945"/>
                    <a:pt x="41553" y="34898"/>
                  </a:cubicBezTo>
                  <a:lnTo>
                    <a:pt x="41553" y="34898"/>
                  </a:lnTo>
                  <a:cubicBezTo>
                    <a:pt x="41565" y="34933"/>
                    <a:pt x="41577" y="34957"/>
                    <a:pt x="41577" y="34993"/>
                  </a:cubicBezTo>
                  <a:cubicBezTo>
                    <a:pt x="41612" y="35064"/>
                    <a:pt x="41636" y="35136"/>
                    <a:pt x="41672" y="35231"/>
                  </a:cubicBezTo>
                  <a:cubicBezTo>
                    <a:pt x="41696" y="35314"/>
                    <a:pt x="41731" y="35386"/>
                    <a:pt x="41755" y="35481"/>
                  </a:cubicBezTo>
                  <a:cubicBezTo>
                    <a:pt x="41791" y="35564"/>
                    <a:pt x="41815" y="35660"/>
                    <a:pt x="41827" y="35743"/>
                  </a:cubicBezTo>
                  <a:cubicBezTo>
                    <a:pt x="41862" y="35838"/>
                    <a:pt x="41874" y="35922"/>
                    <a:pt x="41886" y="36017"/>
                  </a:cubicBezTo>
                  <a:cubicBezTo>
                    <a:pt x="41910" y="36100"/>
                    <a:pt x="41922" y="36195"/>
                    <a:pt x="41946" y="36279"/>
                  </a:cubicBezTo>
                  <a:cubicBezTo>
                    <a:pt x="41970" y="36374"/>
                    <a:pt x="41982" y="36457"/>
                    <a:pt x="41993" y="36541"/>
                  </a:cubicBezTo>
                  <a:cubicBezTo>
                    <a:pt x="42005" y="36612"/>
                    <a:pt x="42005" y="36695"/>
                    <a:pt x="42029" y="36755"/>
                  </a:cubicBezTo>
                  <a:cubicBezTo>
                    <a:pt x="42029" y="36838"/>
                    <a:pt x="42041" y="36898"/>
                    <a:pt x="42041" y="36957"/>
                  </a:cubicBezTo>
                  <a:lnTo>
                    <a:pt x="42041" y="36755"/>
                  </a:lnTo>
                  <a:lnTo>
                    <a:pt x="42041" y="36541"/>
                  </a:lnTo>
                  <a:cubicBezTo>
                    <a:pt x="42041" y="36457"/>
                    <a:pt x="42029" y="36374"/>
                    <a:pt x="42029" y="36279"/>
                  </a:cubicBezTo>
                  <a:cubicBezTo>
                    <a:pt x="42029" y="36229"/>
                    <a:pt x="42013" y="36179"/>
                    <a:pt x="42007" y="36130"/>
                  </a:cubicBezTo>
                  <a:lnTo>
                    <a:pt x="42007" y="36130"/>
                  </a:lnTo>
                  <a:cubicBezTo>
                    <a:pt x="42102" y="36437"/>
                    <a:pt x="42184" y="36745"/>
                    <a:pt x="42243" y="36981"/>
                  </a:cubicBezTo>
                  <a:cubicBezTo>
                    <a:pt x="42279" y="37100"/>
                    <a:pt x="42303" y="37207"/>
                    <a:pt x="42327" y="37267"/>
                  </a:cubicBezTo>
                  <a:cubicBezTo>
                    <a:pt x="42339" y="37338"/>
                    <a:pt x="42351" y="37374"/>
                    <a:pt x="42351" y="37374"/>
                  </a:cubicBezTo>
                  <a:cubicBezTo>
                    <a:pt x="42351" y="37374"/>
                    <a:pt x="42351" y="37327"/>
                    <a:pt x="42339" y="37267"/>
                  </a:cubicBezTo>
                  <a:cubicBezTo>
                    <a:pt x="42327" y="37196"/>
                    <a:pt x="42303" y="37088"/>
                    <a:pt x="42291" y="36969"/>
                  </a:cubicBezTo>
                  <a:cubicBezTo>
                    <a:pt x="42267" y="36731"/>
                    <a:pt x="42208" y="36398"/>
                    <a:pt x="42124" y="36076"/>
                  </a:cubicBezTo>
                  <a:cubicBezTo>
                    <a:pt x="42065" y="35803"/>
                    <a:pt x="42005" y="35541"/>
                    <a:pt x="41946" y="35314"/>
                  </a:cubicBezTo>
                  <a:lnTo>
                    <a:pt x="41946" y="35314"/>
                  </a:lnTo>
                  <a:cubicBezTo>
                    <a:pt x="42005" y="35410"/>
                    <a:pt x="42053" y="35493"/>
                    <a:pt x="42112" y="35600"/>
                  </a:cubicBezTo>
                  <a:lnTo>
                    <a:pt x="42208" y="35779"/>
                  </a:lnTo>
                  <a:cubicBezTo>
                    <a:pt x="42220" y="35803"/>
                    <a:pt x="42232" y="35850"/>
                    <a:pt x="42267" y="35886"/>
                  </a:cubicBezTo>
                  <a:lnTo>
                    <a:pt x="42267" y="35898"/>
                  </a:lnTo>
                  <a:lnTo>
                    <a:pt x="42303" y="36076"/>
                  </a:lnTo>
                  <a:cubicBezTo>
                    <a:pt x="42327" y="36100"/>
                    <a:pt x="42327" y="36136"/>
                    <a:pt x="42327" y="36160"/>
                  </a:cubicBezTo>
                  <a:cubicBezTo>
                    <a:pt x="42327" y="36195"/>
                    <a:pt x="42339" y="36219"/>
                    <a:pt x="42339" y="36255"/>
                  </a:cubicBezTo>
                  <a:cubicBezTo>
                    <a:pt x="42339" y="36279"/>
                    <a:pt x="42351" y="36314"/>
                    <a:pt x="42351" y="36338"/>
                  </a:cubicBezTo>
                  <a:lnTo>
                    <a:pt x="42351" y="36434"/>
                  </a:lnTo>
                  <a:cubicBezTo>
                    <a:pt x="42351" y="36493"/>
                    <a:pt x="42351" y="36541"/>
                    <a:pt x="42363" y="36576"/>
                  </a:cubicBezTo>
                  <a:cubicBezTo>
                    <a:pt x="42386" y="36672"/>
                    <a:pt x="42398" y="36755"/>
                    <a:pt x="42410" y="36803"/>
                  </a:cubicBezTo>
                  <a:cubicBezTo>
                    <a:pt x="42422" y="36838"/>
                    <a:pt x="42422" y="36850"/>
                    <a:pt x="42446" y="36862"/>
                  </a:cubicBezTo>
                  <a:cubicBezTo>
                    <a:pt x="42446" y="36850"/>
                    <a:pt x="42422" y="36838"/>
                    <a:pt x="42422" y="36803"/>
                  </a:cubicBezTo>
                  <a:cubicBezTo>
                    <a:pt x="42410" y="36743"/>
                    <a:pt x="42410" y="36672"/>
                    <a:pt x="42410" y="36576"/>
                  </a:cubicBezTo>
                  <a:cubicBezTo>
                    <a:pt x="42410" y="36541"/>
                    <a:pt x="42410" y="36481"/>
                    <a:pt x="42422" y="36434"/>
                  </a:cubicBezTo>
                  <a:lnTo>
                    <a:pt x="42422" y="36338"/>
                  </a:lnTo>
                  <a:lnTo>
                    <a:pt x="42422" y="36267"/>
                  </a:lnTo>
                  <a:lnTo>
                    <a:pt x="42470" y="36398"/>
                  </a:lnTo>
                  <a:cubicBezTo>
                    <a:pt x="42482" y="36445"/>
                    <a:pt x="42505" y="36481"/>
                    <a:pt x="42505" y="36505"/>
                  </a:cubicBezTo>
                  <a:cubicBezTo>
                    <a:pt x="42517" y="36565"/>
                    <a:pt x="42529" y="36600"/>
                    <a:pt x="42529" y="36600"/>
                  </a:cubicBezTo>
                  <a:cubicBezTo>
                    <a:pt x="42529" y="36600"/>
                    <a:pt x="42529" y="36565"/>
                    <a:pt x="42517" y="36505"/>
                  </a:cubicBezTo>
                  <a:cubicBezTo>
                    <a:pt x="42517" y="36481"/>
                    <a:pt x="42505" y="36445"/>
                    <a:pt x="42505" y="36398"/>
                  </a:cubicBezTo>
                  <a:cubicBezTo>
                    <a:pt x="42482" y="36362"/>
                    <a:pt x="42482" y="36314"/>
                    <a:pt x="42470" y="36267"/>
                  </a:cubicBezTo>
                  <a:cubicBezTo>
                    <a:pt x="42458" y="36219"/>
                    <a:pt x="42446" y="36160"/>
                    <a:pt x="42422" y="36124"/>
                  </a:cubicBezTo>
                  <a:cubicBezTo>
                    <a:pt x="42422" y="36100"/>
                    <a:pt x="42422" y="36100"/>
                    <a:pt x="42410" y="36088"/>
                  </a:cubicBezTo>
                  <a:lnTo>
                    <a:pt x="42410" y="36076"/>
                  </a:lnTo>
                  <a:cubicBezTo>
                    <a:pt x="42577" y="36457"/>
                    <a:pt x="42720" y="36838"/>
                    <a:pt x="42720" y="36838"/>
                  </a:cubicBezTo>
                  <a:lnTo>
                    <a:pt x="42517" y="36005"/>
                  </a:lnTo>
                  <a:cubicBezTo>
                    <a:pt x="42505" y="35922"/>
                    <a:pt x="42482" y="35862"/>
                    <a:pt x="42458" y="35791"/>
                  </a:cubicBezTo>
                  <a:lnTo>
                    <a:pt x="42458" y="35791"/>
                  </a:lnTo>
                  <a:cubicBezTo>
                    <a:pt x="42565" y="35981"/>
                    <a:pt x="42684" y="36195"/>
                    <a:pt x="42779" y="36398"/>
                  </a:cubicBezTo>
                  <a:cubicBezTo>
                    <a:pt x="42958" y="36743"/>
                    <a:pt x="43113" y="37088"/>
                    <a:pt x="43232" y="37350"/>
                  </a:cubicBezTo>
                  <a:cubicBezTo>
                    <a:pt x="43272" y="37447"/>
                    <a:pt x="43307" y="37522"/>
                    <a:pt x="43332" y="37590"/>
                  </a:cubicBezTo>
                  <a:lnTo>
                    <a:pt x="43332" y="37590"/>
                  </a:lnTo>
                  <a:cubicBezTo>
                    <a:pt x="43312" y="37524"/>
                    <a:pt x="43286" y="37442"/>
                    <a:pt x="43255" y="37350"/>
                  </a:cubicBezTo>
                  <a:cubicBezTo>
                    <a:pt x="43172" y="37088"/>
                    <a:pt x="43041" y="36719"/>
                    <a:pt x="42886" y="36362"/>
                  </a:cubicBezTo>
                  <a:cubicBezTo>
                    <a:pt x="42755" y="36041"/>
                    <a:pt x="42624" y="35731"/>
                    <a:pt x="42505" y="35481"/>
                  </a:cubicBezTo>
                  <a:lnTo>
                    <a:pt x="42505" y="35481"/>
                  </a:lnTo>
                  <a:cubicBezTo>
                    <a:pt x="42589" y="35541"/>
                    <a:pt x="42660" y="35588"/>
                    <a:pt x="42744" y="35648"/>
                  </a:cubicBezTo>
                  <a:cubicBezTo>
                    <a:pt x="42779" y="35683"/>
                    <a:pt x="42815" y="35743"/>
                    <a:pt x="42863" y="35791"/>
                  </a:cubicBezTo>
                  <a:cubicBezTo>
                    <a:pt x="42898" y="35850"/>
                    <a:pt x="42946" y="35922"/>
                    <a:pt x="43005" y="35981"/>
                  </a:cubicBezTo>
                  <a:cubicBezTo>
                    <a:pt x="43017" y="36005"/>
                    <a:pt x="43041" y="36029"/>
                    <a:pt x="43053" y="36041"/>
                  </a:cubicBezTo>
                  <a:cubicBezTo>
                    <a:pt x="43065" y="36076"/>
                    <a:pt x="43101" y="36100"/>
                    <a:pt x="43113" y="36148"/>
                  </a:cubicBezTo>
                  <a:cubicBezTo>
                    <a:pt x="43184" y="36279"/>
                    <a:pt x="43255" y="36422"/>
                    <a:pt x="43351" y="36565"/>
                  </a:cubicBezTo>
                  <a:cubicBezTo>
                    <a:pt x="43422" y="36719"/>
                    <a:pt x="43517" y="36850"/>
                    <a:pt x="43601" y="36981"/>
                  </a:cubicBezTo>
                  <a:cubicBezTo>
                    <a:pt x="43613" y="36993"/>
                    <a:pt x="43636" y="37029"/>
                    <a:pt x="43648" y="37041"/>
                  </a:cubicBezTo>
                  <a:cubicBezTo>
                    <a:pt x="43648" y="37053"/>
                    <a:pt x="43648" y="37053"/>
                    <a:pt x="43660" y="37076"/>
                  </a:cubicBezTo>
                  <a:cubicBezTo>
                    <a:pt x="43672" y="37100"/>
                    <a:pt x="43672" y="37112"/>
                    <a:pt x="43696" y="37148"/>
                  </a:cubicBezTo>
                  <a:cubicBezTo>
                    <a:pt x="43708" y="37172"/>
                    <a:pt x="43708" y="37196"/>
                    <a:pt x="43720" y="37219"/>
                  </a:cubicBezTo>
                  <a:cubicBezTo>
                    <a:pt x="43732" y="37267"/>
                    <a:pt x="43756" y="37315"/>
                    <a:pt x="43756" y="37338"/>
                  </a:cubicBezTo>
                  <a:cubicBezTo>
                    <a:pt x="43767" y="37398"/>
                    <a:pt x="43779" y="37446"/>
                    <a:pt x="43779" y="37446"/>
                  </a:cubicBezTo>
                  <a:cubicBezTo>
                    <a:pt x="43779" y="37446"/>
                    <a:pt x="43779" y="37398"/>
                    <a:pt x="43767" y="37338"/>
                  </a:cubicBezTo>
                  <a:cubicBezTo>
                    <a:pt x="43767" y="37315"/>
                    <a:pt x="43756" y="37267"/>
                    <a:pt x="43732" y="37219"/>
                  </a:cubicBezTo>
                  <a:cubicBezTo>
                    <a:pt x="43732" y="37196"/>
                    <a:pt x="43720" y="37172"/>
                    <a:pt x="43720" y="37148"/>
                  </a:cubicBezTo>
                  <a:lnTo>
                    <a:pt x="43720" y="37112"/>
                  </a:lnTo>
                  <a:lnTo>
                    <a:pt x="43767" y="37160"/>
                  </a:lnTo>
                  <a:cubicBezTo>
                    <a:pt x="43815" y="37207"/>
                    <a:pt x="43875" y="37255"/>
                    <a:pt x="43910" y="37291"/>
                  </a:cubicBezTo>
                  <a:cubicBezTo>
                    <a:pt x="44017" y="37374"/>
                    <a:pt x="44113" y="37398"/>
                    <a:pt x="44184" y="37434"/>
                  </a:cubicBezTo>
                  <a:cubicBezTo>
                    <a:pt x="44208" y="37446"/>
                    <a:pt x="44244" y="37446"/>
                    <a:pt x="44256" y="37446"/>
                  </a:cubicBezTo>
                  <a:cubicBezTo>
                    <a:pt x="44244" y="37446"/>
                    <a:pt x="44208" y="37434"/>
                    <a:pt x="44184" y="37410"/>
                  </a:cubicBezTo>
                  <a:cubicBezTo>
                    <a:pt x="44125" y="37386"/>
                    <a:pt x="44017" y="37338"/>
                    <a:pt x="43934" y="37267"/>
                  </a:cubicBezTo>
                  <a:lnTo>
                    <a:pt x="43791" y="37136"/>
                  </a:lnTo>
                  <a:cubicBezTo>
                    <a:pt x="43756" y="37088"/>
                    <a:pt x="43708" y="37029"/>
                    <a:pt x="43660" y="36957"/>
                  </a:cubicBezTo>
                  <a:lnTo>
                    <a:pt x="43660" y="36934"/>
                  </a:lnTo>
                  <a:cubicBezTo>
                    <a:pt x="43660" y="36922"/>
                    <a:pt x="43648" y="36910"/>
                    <a:pt x="43648" y="36874"/>
                  </a:cubicBezTo>
                  <a:cubicBezTo>
                    <a:pt x="43636" y="36815"/>
                    <a:pt x="43601" y="36743"/>
                    <a:pt x="43577" y="36684"/>
                  </a:cubicBezTo>
                  <a:cubicBezTo>
                    <a:pt x="43541" y="36624"/>
                    <a:pt x="43517" y="36553"/>
                    <a:pt x="43482" y="36481"/>
                  </a:cubicBezTo>
                  <a:cubicBezTo>
                    <a:pt x="43458" y="36398"/>
                    <a:pt x="43410" y="36338"/>
                    <a:pt x="43375" y="36267"/>
                  </a:cubicBezTo>
                  <a:cubicBezTo>
                    <a:pt x="43351" y="36207"/>
                    <a:pt x="43315" y="36160"/>
                    <a:pt x="43291" y="36100"/>
                  </a:cubicBezTo>
                  <a:lnTo>
                    <a:pt x="43291" y="36100"/>
                  </a:lnTo>
                  <a:cubicBezTo>
                    <a:pt x="43398" y="36184"/>
                    <a:pt x="43529" y="36279"/>
                    <a:pt x="43648" y="36374"/>
                  </a:cubicBezTo>
                  <a:cubicBezTo>
                    <a:pt x="43791" y="36493"/>
                    <a:pt x="43934" y="36624"/>
                    <a:pt x="44029" y="36731"/>
                  </a:cubicBezTo>
                  <a:cubicBezTo>
                    <a:pt x="44077" y="36779"/>
                    <a:pt x="44125" y="36815"/>
                    <a:pt x="44148" y="36862"/>
                  </a:cubicBezTo>
                  <a:lnTo>
                    <a:pt x="44196" y="36910"/>
                  </a:lnTo>
                  <a:cubicBezTo>
                    <a:pt x="44196" y="36910"/>
                    <a:pt x="44184" y="36898"/>
                    <a:pt x="44172" y="36850"/>
                  </a:cubicBezTo>
                  <a:cubicBezTo>
                    <a:pt x="44137" y="36815"/>
                    <a:pt x="44113" y="36755"/>
                    <a:pt x="44065" y="36695"/>
                  </a:cubicBezTo>
                  <a:cubicBezTo>
                    <a:pt x="44006" y="36624"/>
                    <a:pt x="43946" y="36541"/>
                    <a:pt x="43851" y="36434"/>
                  </a:cubicBezTo>
                  <a:lnTo>
                    <a:pt x="43851" y="36434"/>
                  </a:lnTo>
                  <a:lnTo>
                    <a:pt x="44327" y="36791"/>
                  </a:lnTo>
                  <a:cubicBezTo>
                    <a:pt x="43994" y="36422"/>
                    <a:pt x="43660" y="36076"/>
                    <a:pt x="43315" y="35767"/>
                  </a:cubicBezTo>
                  <a:lnTo>
                    <a:pt x="43315" y="35767"/>
                  </a:lnTo>
                  <a:cubicBezTo>
                    <a:pt x="43363" y="35779"/>
                    <a:pt x="43398" y="35791"/>
                    <a:pt x="43434" y="35803"/>
                  </a:cubicBezTo>
                  <a:cubicBezTo>
                    <a:pt x="43529" y="35838"/>
                    <a:pt x="43601" y="35862"/>
                    <a:pt x="43696" y="35886"/>
                  </a:cubicBezTo>
                  <a:cubicBezTo>
                    <a:pt x="43830" y="35917"/>
                    <a:pt x="43973" y="35948"/>
                    <a:pt x="44094" y="35948"/>
                  </a:cubicBezTo>
                  <a:cubicBezTo>
                    <a:pt x="44113" y="35948"/>
                    <a:pt x="44131" y="35947"/>
                    <a:pt x="44148" y="35945"/>
                  </a:cubicBezTo>
                  <a:cubicBezTo>
                    <a:pt x="44232" y="35945"/>
                    <a:pt x="44291" y="35922"/>
                    <a:pt x="44351" y="35922"/>
                  </a:cubicBezTo>
                  <a:cubicBezTo>
                    <a:pt x="44410" y="35910"/>
                    <a:pt x="44446" y="35898"/>
                    <a:pt x="44482" y="35886"/>
                  </a:cubicBezTo>
                  <a:lnTo>
                    <a:pt x="44551" y="35846"/>
                  </a:lnTo>
                  <a:lnTo>
                    <a:pt x="44551" y="35846"/>
                  </a:lnTo>
                  <a:cubicBezTo>
                    <a:pt x="44537" y="35851"/>
                    <a:pt x="44515" y="35854"/>
                    <a:pt x="44482" y="35862"/>
                  </a:cubicBezTo>
                  <a:cubicBezTo>
                    <a:pt x="44434" y="35886"/>
                    <a:pt x="44387" y="35898"/>
                    <a:pt x="44351" y="35898"/>
                  </a:cubicBezTo>
                  <a:cubicBezTo>
                    <a:pt x="44321" y="35904"/>
                    <a:pt x="44291" y="35907"/>
                    <a:pt x="44262" y="35907"/>
                  </a:cubicBezTo>
                  <a:cubicBezTo>
                    <a:pt x="44232" y="35907"/>
                    <a:pt x="44202" y="35904"/>
                    <a:pt x="44172" y="35898"/>
                  </a:cubicBezTo>
                  <a:cubicBezTo>
                    <a:pt x="44029" y="35886"/>
                    <a:pt x="43887" y="35850"/>
                    <a:pt x="43720" y="35791"/>
                  </a:cubicBezTo>
                  <a:cubicBezTo>
                    <a:pt x="43648" y="35767"/>
                    <a:pt x="43553" y="35731"/>
                    <a:pt x="43482" y="35683"/>
                  </a:cubicBezTo>
                  <a:cubicBezTo>
                    <a:pt x="43410" y="35660"/>
                    <a:pt x="43315" y="35612"/>
                    <a:pt x="43244" y="35564"/>
                  </a:cubicBezTo>
                  <a:lnTo>
                    <a:pt x="43017" y="35433"/>
                  </a:lnTo>
                  <a:cubicBezTo>
                    <a:pt x="43005" y="35422"/>
                    <a:pt x="42994" y="35422"/>
                    <a:pt x="42982" y="35410"/>
                  </a:cubicBezTo>
                  <a:cubicBezTo>
                    <a:pt x="42946" y="35374"/>
                    <a:pt x="42922" y="35362"/>
                    <a:pt x="42898" y="35326"/>
                  </a:cubicBezTo>
                  <a:cubicBezTo>
                    <a:pt x="42886" y="35302"/>
                    <a:pt x="42874" y="35291"/>
                    <a:pt x="42874" y="35291"/>
                  </a:cubicBezTo>
                  <a:lnTo>
                    <a:pt x="42863" y="35302"/>
                  </a:lnTo>
                  <a:cubicBezTo>
                    <a:pt x="42660" y="35136"/>
                    <a:pt x="42482" y="34969"/>
                    <a:pt x="42303" y="34826"/>
                  </a:cubicBezTo>
                  <a:lnTo>
                    <a:pt x="42291" y="34814"/>
                  </a:lnTo>
                  <a:lnTo>
                    <a:pt x="42470" y="34850"/>
                  </a:lnTo>
                  <a:cubicBezTo>
                    <a:pt x="42541" y="34874"/>
                    <a:pt x="42601" y="34886"/>
                    <a:pt x="42684" y="34886"/>
                  </a:cubicBezTo>
                  <a:cubicBezTo>
                    <a:pt x="42744" y="34898"/>
                    <a:pt x="42815" y="34898"/>
                    <a:pt x="42874" y="34898"/>
                  </a:cubicBezTo>
                  <a:cubicBezTo>
                    <a:pt x="42934" y="34898"/>
                    <a:pt x="42994" y="34910"/>
                    <a:pt x="43053" y="34910"/>
                  </a:cubicBezTo>
                  <a:lnTo>
                    <a:pt x="43458" y="34910"/>
                  </a:lnTo>
                  <a:cubicBezTo>
                    <a:pt x="43517" y="34910"/>
                    <a:pt x="43541" y="34898"/>
                    <a:pt x="43541" y="34898"/>
                  </a:cubicBezTo>
                  <a:lnTo>
                    <a:pt x="43351" y="34898"/>
                  </a:lnTo>
                  <a:cubicBezTo>
                    <a:pt x="43303" y="34898"/>
                    <a:pt x="43255" y="34898"/>
                    <a:pt x="43220" y="34886"/>
                  </a:cubicBezTo>
                  <a:cubicBezTo>
                    <a:pt x="43172" y="34886"/>
                    <a:pt x="43113" y="34874"/>
                    <a:pt x="43053" y="34874"/>
                  </a:cubicBezTo>
                  <a:cubicBezTo>
                    <a:pt x="42994" y="34850"/>
                    <a:pt x="42934" y="34850"/>
                    <a:pt x="42874" y="34838"/>
                  </a:cubicBezTo>
                  <a:cubicBezTo>
                    <a:pt x="42815" y="34826"/>
                    <a:pt x="42755" y="34814"/>
                    <a:pt x="42684" y="34790"/>
                  </a:cubicBezTo>
                  <a:cubicBezTo>
                    <a:pt x="42624" y="34779"/>
                    <a:pt x="42541" y="34767"/>
                    <a:pt x="42482" y="34731"/>
                  </a:cubicBezTo>
                  <a:cubicBezTo>
                    <a:pt x="42422" y="34719"/>
                    <a:pt x="42363" y="34695"/>
                    <a:pt x="42291" y="34671"/>
                  </a:cubicBezTo>
                  <a:cubicBezTo>
                    <a:pt x="42232" y="34648"/>
                    <a:pt x="42172" y="34636"/>
                    <a:pt x="42112" y="34600"/>
                  </a:cubicBezTo>
                  <a:cubicBezTo>
                    <a:pt x="42053" y="34576"/>
                    <a:pt x="42005" y="34552"/>
                    <a:pt x="41946" y="34529"/>
                  </a:cubicBezTo>
                  <a:cubicBezTo>
                    <a:pt x="41910" y="34493"/>
                    <a:pt x="41862" y="34481"/>
                    <a:pt x="41827" y="34469"/>
                  </a:cubicBezTo>
                  <a:cubicBezTo>
                    <a:pt x="41803" y="34457"/>
                    <a:pt x="41791" y="34433"/>
                    <a:pt x="41755" y="34409"/>
                  </a:cubicBezTo>
                  <a:lnTo>
                    <a:pt x="41755" y="34409"/>
                  </a:lnTo>
                  <a:cubicBezTo>
                    <a:pt x="41874" y="34421"/>
                    <a:pt x="41982" y="34433"/>
                    <a:pt x="42101" y="34433"/>
                  </a:cubicBezTo>
                  <a:lnTo>
                    <a:pt x="42589" y="34433"/>
                  </a:lnTo>
                  <a:cubicBezTo>
                    <a:pt x="42541" y="34433"/>
                    <a:pt x="42470" y="34421"/>
                    <a:pt x="42386" y="34421"/>
                  </a:cubicBezTo>
                  <a:cubicBezTo>
                    <a:pt x="42339" y="34421"/>
                    <a:pt x="42291" y="34409"/>
                    <a:pt x="42243" y="34409"/>
                  </a:cubicBezTo>
                  <a:cubicBezTo>
                    <a:pt x="42208" y="34409"/>
                    <a:pt x="42148" y="34398"/>
                    <a:pt x="42101" y="34374"/>
                  </a:cubicBezTo>
                  <a:cubicBezTo>
                    <a:pt x="41993" y="34362"/>
                    <a:pt x="41886" y="34338"/>
                    <a:pt x="41767" y="34302"/>
                  </a:cubicBezTo>
                  <a:cubicBezTo>
                    <a:pt x="41672" y="34279"/>
                    <a:pt x="41565" y="34243"/>
                    <a:pt x="41458" y="34195"/>
                  </a:cubicBezTo>
                  <a:cubicBezTo>
                    <a:pt x="41446" y="34183"/>
                    <a:pt x="41434" y="34183"/>
                    <a:pt x="41410" y="34171"/>
                  </a:cubicBezTo>
                  <a:lnTo>
                    <a:pt x="41458" y="34171"/>
                  </a:lnTo>
                  <a:cubicBezTo>
                    <a:pt x="41517" y="34171"/>
                    <a:pt x="41577" y="34171"/>
                    <a:pt x="41624" y="34159"/>
                  </a:cubicBezTo>
                  <a:cubicBezTo>
                    <a:pt x="41684" y="34159"/>
                    <a:pt x="41743" y="34136"/>
                    <a:pt x="41791" y="34124"/>
                  </a:cubicBezTo>
                  <a:cubicBezTo>
                    <a:pt x="41851" y="34112"/>
                    <a:pt x="41886" y="34100"/>
                    <a:pt x="41946" y="34076"/>
                  </a:cubicBezTo>
                  <a:cubicBezTo>
                    <a:pt x="42053" y="34052"/>
                    <a:pt x="42148" y="34017"/>
                    <a:pt x="42220" y="33981"/>
                  </a:cubicBezTo>
                  <a:cubicBezTo>
                    <a:pt x="42291" y="33945"/>
                    <a:pt x="42351" y="33921"/>
                    <a:pt x="42398" y="33886"/>
                  </a:cubicBezTo>
                  <a:cubicBezTo>
                    <a:pt x="42410" y="33880"/>
                    <a:pt x="42420" y="33875"/>
                    <a:pt x="42428" y="33872"/>
                  </a:cubicBezTo>
                  <a:lnTo>
                    <a:pt x="42428" y="33872"/>
                  </a:lnTo>
                  <a:cubicBezTo>
                    <a:pt x="42415" y="33876"/>
                    <a:pt x="42401" y="33881"/>
                    <a:pt x="42386" y="33886"/>
                  </a:cubicBezTo>
                  <a:cubicBezTo>
                    <a:pt x="42339" y="33898"/>
                    <a:pt x="42279" y="33933"/>
                    <a:pt x="42184" y="33945"/>
                  </a:cubicBezTo>
                  <a:cubicBezTo>
                    <a:pt x="42112" y="33957"/>
                    <a:pt x="42005" y="33993"/>
                    <a:pt x="41922" y="34005"/>
                  </a:cubicBezTo>
                  <a:cubicBezTo>
                    <a:pt x="41874" y="34017"/>
                    <a:pt x="41815" y="34017"/>
                    <a:pt x="41767" y="34017"/>
                  </a:cubicBezTo>
                  <a:lnTo>
                    <a:pt x="41612" y="34017"/>
                  </a:lnTo>
                  <a:cubicBezTo>
                    <a:pt x="41565" y="34017"/>
                    <a:pt x="41505" y="34017"/>
                    <a:pt x="41458" y="34005"/>
                  </a:cubicBezTo>
                  <a:cubicBezTo>
                    <a:pt x="41410" y="34005"/>
                    <a:pt x="41350" y="33993"/>
                    <a:pt x="41315" y="33981"/>
                  </a:cubicBezTo>
                  <a:cubicBezTo>
                    <a:pt x="41220" y="33957"/>
                    <a:pt x="41136" y="33921"/>
                    <a:pt x="41053" y="33886"/>
                  </a:cubicBezTo>
                  <a:lnTo>
                    <a:pt x="41041" y="33886"/>
                  </a:lnTo>
                  <a:cubicBezTo>
                    <a:pt x="41029" y="33886"/>
                    <a:pt x="41029" y="33874"/>
                    <a:pt x="41017" y="33874"/>
                  </a:cubicBezTo>
                  <a:lnTo>
                    <a:pt x="41053" y="33874"/>
                  </a:lnTo>
                  <a:cubicBezTo>
                    <a:pt x="41084" y="33877"/>
                    <a:pt x="41115" y="33879"/>
                    <a:pt x="41144" y="33879"/>
                  </a:cubicBezTo>
                  <a:cubicBezTo>
                    <a:pt x="41214" y="33879"/>
                    <a:pt x="41276" y="33870"/>
                    <a:pt x="41327" y="33862"/>
                  </a:cubicBezTo>
                  <a:cubicBezTo>
                    <a:pt x="41339" y="33862"/>
                    <a:pt x="41374" y="33838"/>
                    <a:pt x="41386" y="33838"/>
                  </a:cubicBezTo>
                  <a:cubicBezTo>
                    <a:pt x="41398" y="33838"/>
                    <a:pt x="41410" y="33826"/>
                    <a:pt x="41434" y="33826"/>
                  </a:cubicBezTo>
                  <a:cubicBezTo>
                    <a:pt x="41458" y="33814"/>
                    <a:pt x="41493" y="33802"/>
                    <a:pt x="41505" y="33802"/>
                  </a:cubicBezTo>
                  <a:cubicBezTo>
                    <a:pt x="41517" y="33778"/>
                    <a:pt x="41529" y="33778"/>
                    <a:pt x="41553" y="33767"/>
                  </a:cubicBezTo>
                  <a:cubicBezTo>
                    <a:pt x="41529" y="33767"/>
                    <a:pt x="41517" y="33778"/>
                    <a:pt x="41505" y="33778"/>
                  </a:cubicBezTo>
                  <a:cubicBezTo>
                    <a:pt x="41493" y="33802"/>
                    <a:pt x="41458" y="33802"/>
                    <a:pt x="41434" y="33802"/>
                  </a:cubicBezTo>
                  <a:cubicBezTo>
                    <a:pt x="41410" y="33802"/>
                    <a:pt x="41398" y="33802"/>
                    <a:pt x="41386" y="33814"/>
                  </a:cubicBezTo>
                  <a:lnTo>
                    <a:pt x="41327" y="33814"/>
                  </a:lnTo>
                  <a:cubicBezTo>
                    <a:pt x="41255" y="33814"/>
                    <a:pt x="41160" y="33814"/>
                    <a:pt x="41077" y="33778"/>
                  </a:cubicBezTo>
                  <a:lnTo>
                    <a:pt x="40934" y="33743"/>
                  </a:lnTo>
                  <a:cubicBezTo>
                    <a:pt x="40898" y="33719"/>
                    <a:pt x="40850" y="33707"/>
                    <a:pt x="40803" y="33683"/>
                  </a:cubicBezTo>
                  <a:cubicBezTo>
                    <a:pt x="40779" y="33659"/>
                    <a:pt x="40755" y="33659"/>
                    <a:pt x="40731" y="33647"/>
                  </a:cubicBezTo>
                  <a:cubicBezTo>
                    <a:pt x="40577" y="33540"/>
                    <a:pt x="40434" y="33457"/>
                    <a:pt x="40303" y="33362"/>
                  </a:cubicBezTo>
                  <a:lnTo>
                    <a:pt x="40303" y="33362"/>
                  </a:lnTo>
                  <a:cubicBezTo>
                    <a:pt x="40386" y="33386"/>
                    <a:pt x="40481" y="33386"/>
                    <a:pt x="40565" y="33397"/>
                  </a:cubicBezTo>
                  <a:lnTo>
                    <a:pt x="40815" y="33397"/>
                  </a:lnTo>
                  <a:cubicBezTo>
                    <a:pt x="40862" y="33397"/>
                    <a:pt x="40898" y="33397"/>
                    <a:pt x="40922" y="33386"/>
                  </a:cubicBezTo>
                  <a:cubicBezTo>
                    <a:pt x="40958" y="33386"/>
                    <a:pt x="40981" y="33386"/>
                    <a:pt x="40993" y="33362"/>
                  </a:cubicBezTo>
                  <a:cubicBezTo>
                    <a:pt x="41041" y="33362"/>
                    <a:pt x="41077" y="33350"/>
                    <a:pt x="41077" y="33350"/>
                  </a:cubicBezTo>
                  <a:lnTo>
                    <a:pt x="40922" y="33350"/>
                  </a:lnTo>
                  <a:cubicBezTo>
                    <a:pt x="40898" y="33350"/>
                    <a:pt x="40862" y="33350"/>
                    <a:pt x="40815" y="33338"/>
                  </a:cubicBezTo>
                  <a:cubicBezTo>
                    <a:pt x="40779" y="33338"/>
                    <a:pt x="40743" y="33326"/>
                    <a:pt x="40696" y="33326"/>
                  </a:cubicBezTo>
                  <a:cubicBezTo>
                    <a:pt x="40660" y="33326"/>
                    <a:pt x="40612" y="33302"/>
                    <a:pt x="40565" y="33302"/>
                  </a:cubicBezTo>
                  <a:cubicBezTo>
                    <a:pt x="40481" y="33290"/>
                    <a:pt x="40374" y="33266"/>
                    <a:pt x="40279" y="33231"/>
                  </a:cubicBezTo>
                  <a:cubicBezTo>
                    <a:pt x="40196" y="33207"/>
                    <a:pt x="40100" y="33171"/>
                    <a:pt x="40017" y="33124"/>
                  </a:cubicBezTo>
                  <a:cubicBezTo>
                    <a:pt x="39969" y="33112"/>
                    <a:pt x="39922" y="33100"/>
                    <a:pt x="39898" y="33064"/>
                  </a:cubicBezTo>
                  <a:cubicBezTo>
                    <a:pt x="39850" y="33052"/>
                    <a:pt x="39826" y="33040"/>
                    <a:pt x="39791" y="33005"/>
                  </a:cubicBezTo>
                  <a:lnTo>
                    <a:pt x="39707" y="32969"/>
                  </a:lnTo>
                  <a:cubicBezTo>
                    <a:pt x="39684" y="32945"/>
                    <a:pt x="39672" y="32945"/>
                    <a:pt x="39660" y="32933"/>
                  </a:cubicBezTo>
                  <a:lnTo>
                    <a:pt x="40005" y="32933"/>
                  </a:lnTo>
                  <a:cubicBezTo>
                    <a:pt x="40088" y="32933"/>
                    <a:pt x="40148" y="32933"/>
                    <a:pt x="40196" y="32921"/>
                  </a:cubicBezTo>
                  <a:cubicBezTo>
                    <a:pt x="40148" y="32921"/>
                    <a:pt x="40077" y="32909"/>
                    <a:pt x="40005" y="32909"/>
                  </a:cubicBezTo>
                  <a:cubicBezTo>
                    <a:pt x="39910" y="32885"/>
                    <a:pt x="39826" y="32885"/>
                    <a:pt x="39719" y="32874"/>
                  </a:cubicBezTo>
                  <a:cubicBezTo>
                    <a:pt x="39612" y="32862"/>
                    <a:pt x="39505" y="32850"/>
                    <a:pt x="39410" y="32814"/>
                  </a:cubicBezTo>
                  <a:cubicBezTo>
                    <a:pt x="39374" y="32814"/>
                    <a:pt x="39362" y="32802"/>
                    <a:pt x="39326" y="32802"/>
                  </a:cubicBezTo>
                  <a:cubicBezTo>
                    <a:pt x="39291" y="32766"/>
                    <a:pt x="39243" y="32755"/>
                    <a:pt x="39207" y="32743"/>
                  </a:cubicBezTo>
                  <a:lnTo>
                    <a:pt x="39207" y="32647"/>
                  </a:lnTo>
                  <a:lnTo>
                    <a:pt x="39207" y="32564"/>
                  </a:lnTo>
                  <a:cubicBezTo>
                    <a:pt x="39255" y="32576"/>
                    <a:pt x="39291" y="32576"/>
                    <a:pt x="39326" y="32576"/>
                  </a:cubicBezTo>
                  <a:cubicBezTo>
                    <a:pt x="39422" y="32588"/>
                    <a:pt x="39505" y="32588"/>
                    <a:pt x="39553" y="32588"/>
                  </a:cubicBezTo>
                  <a:cubicBezTo>
                    <a:pt x="39588" y="32588"/>
                    <a:pt x="39600" y="32588"/>
                    <a:pt x="39612" y="32576"/>
                  </a:cubicBezTo>
                  <a:lnTo>
                    <a:pt x="39553" y="32576"/>
                  </a:lnTo>
                  <a:cubicBezTo>
                    <a:pt x="39493" y="32576"/>
                    <a:pt x="39422" y="32564"/>
                    <a:pt x="39326" y="32552"/>
                  </a:cubicBezTo>
                  <a:cubicBezTo>
                    <a:pt x="39291" y="32528"/>
                    <a:pt x="39255" y="32516"/>
                    <a:pt x="39207" y="32504"/>
                  </a:cubicBezTo>
                  <a:lnTo>
                    <a:pt x="39207" y="32493"/>
                  </a:lnTo>
                  <a:cubicBezTo>
                    <a:pt x="39207" y="32433"/>
                    <a:pt x="39195" y="32374"/>
                    <a:pt x="39195" y="32314"/>
                  </a:cubicBezTo>
                  <a:cubicBezTo>
                    <a:pt x="39195" y="32195"/>
                    <a:pt x="39148" y="32076"/>
                    <a:pt x="39124" y="31933"/>
                  </a:cubicBezTo>
                  <a:cubicBezTo>
                    <a:pt x="39088" y="31873"/>
                    <a:pt x="39076" y="31814"/>
                    <a:pt x="39053" y="31754"/>
                  </a:cubicBezTo>
                  <a:lnTo>
                    <a:pt x="39005" y="31671"/>
                  </a:lnTo>
                  <a:lnTo>
                    <a:pt x="38945" y="31576"/>
                  </a:lnTo>
                  <a:cubicBezTo>
                    <a:pt x="38898" y="31516"/>
                    <a:pt x="38874" y="31457"/>
                    <a:pt x="38826" y="31397"/>
                  </a:cubicBezTo>
                  <a:cubicBezTo>
                    <a:pt x="38779" y="31338"/>
                    <a:pt x="38719" y="31302"/>
                    <a:pt x="38672" y="31242"/>
                  </a:cubicBezTo>
                  <a:lnTo>
                    <a:pt x="38600" y="31159"/>
                  </a:lnTo>
                  <a:lnTo>
                    <a:pt x="38576" y="31147"/>
                  </a:lnTo>
                  <a:cubicBezTo>
                    <a:pt x="38457" y="31016"/>
                    <a:pt x="38291" y="30826"/>
                    <a:pt x="38124" y="30623"/>
                  </a:cubicBezTo>
                  <a:lnTo>
                    <a:pt x="38112" y="30611"/>
                  </a:lnTo>
                  <a:cubicBezTo>
                    <a:pt x="38100" y="30599"/>
                    <a:pt x="38076" y="30564"/>
                    <a:pt x="38064" y="30552"/>
                  </a:cubicBezTo>
                  <a:cubicBezTo>
                    <a:pt x="37993" y="30445"/>
                    <a:pt x="37921" y="30349"/>
                    <a:pt x="37838" y="30266"/>
                  </a:cubicBezTo>
                  <a:cubicBezTo>
                    <a:pt x="37814" y="30242"/>
                    <a:pt x="37779" y="30195"/>
                    <a:pt x="37755" y="30171"/>
                  </a:cubicBezTo>
                  <a:lnTo>
                    <a:pt x="37814" y="30171"/>
                  </a:lnTo>
                  <a:cubicBezTo>
                    <a:pt x="37874" y="30207"/>
                    <a:pt x="37921" y="30242"/>
                    <a:pt x="37981" y="30302"/>
                  </a:cubicBezTo>
                  <a:cubicBezTo>
                    <a:pt x="38017" y="30326"/>
                    <a:pt x="38064" y="30373"/>
                    <a:pt x="38112" y="30409"/>
                  </a:cubicBezTo>
                  <a:cubicBezTo>
                    <a:pt x="38160" y="30433"/>
                    <a:pt x="38195" y="30480"/>
                    <a:pt x="38243" y="30528"/>
                  </a:cubicBezTo>
                  <a:cubicBezTo>
                    <a:pt x="38291" y="30564"/>
                    <a:pt x="38338" y="30599"/>
                    <a:pt x="38362" y="30647"/>
                  </a:cubicBezTo>
                  <a:lnTo>
                    <a:pt x="38481" y="30766"/>
                  </a:lnTo>
                  <a:cubicBezTo>
                    <a:pt x="38529" y="30802"/>
                    <a:pt x="38553" y="30838"/>
                    <a:pt x="38588" y="30885"/>
                  </a:cubicBezTo>
                  <a:cubicBezTo>
                    <a:pt x="38612" y="30909"/>
                    <a:pt x="38648" y="30957"/>
                    <a:pt x="38672" y="30980"/>
                  </a:cubicBezTo>
                  <a:cubicBezTo>
                    <a:pt x="38707" y="31016"/>
                    <a:pt x="38731" y="31040"/>
                    <a:pt x="38755" y="31076"/>
                  </a:cubicBezTo>
                  <a:cubicBezTo>
                    <a:pt x="38766" y="31086"/>
                    <a:pt x="38774" y="31097"/>
                    <a:pt x="38782" y="31108"/>
                  </a:cubicBezTo>
                  <a:lnTo>
                    <a:pt x="38782" y="31108"/>
                  </a:lnTo>
                  <a:cubicBezTo>
                    <a:pt x="38776" y="31097"/>
                    <a:pt x="38772" y="31085"/>
                    <a:pt x="38767" y="31076"/>
                  </a:cubicBezTo>
                  <a:cubicBezTo>
                    <a:pt x="38755" y="31040"/>
                    <a:pt x="38719" y="31016"/>
                    <a:pt x="38695" y="30969"/>
                  </a:cubicBezTo>
                  <a:cubicBezTo>
                    <a:pt x="38660" y="30945"/>
                    <a:pt x="38636" y="30897"/>
                    <a:pt x="38600" y="30850"/>
                  </a:cubicBezTo>
                  <a:cubicBezTo>
                    <a:pt x="38576" y="30802"/>
                    <a:pt x="38541" y="30778"/>
                    <a:pt x="38493" y="30730"/>
                  </a:cubicBezTo>
                  <a:cubicBezTo>
                    <a:pt x="38469" y="30683"/>
                    <a:pt x="38422" y="30647"/>
                    <a:pt x="38398" y="30599"/>
                  </a:cubicBezTo>
                  <a:cubicBezTo>
                    <a:pt x="38350" y="30552"/>
                    <a:pt x="38314" y="30504"/>
                    <a:pt x="38279" y="30469"/>
                  </a:cubicBezTo>
                  <a:lnTo>
                    <a:pt x="38255" y="30445"/>
                  </a:lnTo>
                  <a:lnTo>
                    <a:pt x="38255" y="30445"/>
                  </a:lnTo>
                  <a:cubicBezTo>
                    <a:pt x="38338" y="30492"/>
                    <a:pt x="38398" y="30540"/>
                    <a:pt x="38469" y="30599"/>
                  </a:cubicBezTo>
                  <a:cubicBezTo>
                    <a:pt x="38576" y="30671"/>
                    <a:pt x="38672" y="30766"/>
                    <a:pt x="38767" y="30850"/>
                  </a:cubicBezTo>
                  <a:cubicBezTo>
                    <a:pt x="38850" y="30945"/>
                    <a:pt x="38934" y="31028"/>
                    <a:pt x="38993" y="31100"/>
                  </a:cubicBezTo>
                  <a:cubicBezTo>
                    <a:pt x="39017" y="31147"/>
                    <a:pt x="39053" y="31183"/>
                    <a:pt x="39064" y="31207"/>
                  </a:cubicBezTo>
                  <a:cubicBezTo>
                    <a:pt x="39079" y="31228"/>
                    <a:pt x="39093" y="31245"/>
                    <a:pt x="39104" y="31263"/>
                  </a:cubicBezTo>
                  <a:lnTo>
                    <a:pt x="39104" y="31263"/>
                  </a:lnTo>
                  <a:lnTo>
                    <a:pt x="39076" y="31207"/>
                  </a:lnTo>
                  <a:cubicBezTo>
                    <a:pt x="39064" y="31183"/>
                    <a:pt x="39029" y="31135"/>
                    <a:pt x="39005" y="31088"/>
                  </a:cubicBezTo>
                  <a:cubicBezTo>
                    <a:pt x="38957" y="31016"/>
                    <a:pt x="38898" y="30945"/>
                    <a:pt x="38838" y="30861"/>
                  </a:cubicBezTo>
                  <a:lnTo>
                    <a:pt x="38838" y="30861"/>
                  </a:lnTo>
                  <a:lnTo>
                    <a:pt x="38910" y="30945"/>
                  </a:lnTo>
                  <a:lnTo>
                    <a:pt x="39005" y="31028"/>
                  </a:lnTo>
                  <a:cubicBezTo>
                    <a:pt x="39064" y="31088"/>
                    <a:pt x="39112" y="31135"/>
                    <a:pt x="39136" y="31183"/>
                  </a:cubicBezTo>
                  <a:cubicBezTo>
                    <a:pt x="39112" y="31135"/>
                    <a:pt x="39076" y="31088"/>
                    <a:pt x="39017" y="31016"/>
                  </a:cubicBezTo>
                  <a:cubicBezTo>
                    <a:pt x="38993" y="30980"/>
                    <a:pt x="38969" y="30945"/>
                    <a:pt x="38945" y="30909"/>
                  </a:cubicBezTo>
                  <a:cubicBezTo>
                    <a:pt x="38910" y="30885"/>
                    <a:pt x="38886" y="30838"/>
                    <a:pt x="38850" y="30790"/>
                  </a:cubicBezTo>
                  <a:cubicBezTo>
                    <a:pt x="38826" y="30742"/>
                    <a:pt x="38791" y="30719"/>
                    <a:pt x="38755" y="30671"/>
                  </a:cubicBezTo>
                  <a:cubicBezTo>
                    <a:pt x="38719" y="30623"/>
                    <a:pt x="38672" y="30588"/>
                    <a:pt x="38648" y="30552"/>
                  </a:cubicBezTo>
                  <a:cubicBezTo>
                    <a:pt x="38576" y="30480"/>
                    <a:pt x="38493" y="30385"/>
                    <a:pt x="38433" y="30314"/>
                  </a:cubicBezTo>
                  <a:cubicBezTo>
                    <a:pt x="38418" y="30298"/>
                    <a:pt x="38407" y="30278"/>
                    <a:pt x="38392" y="30262"/>
                  </a:cubicBezTo>
                  <a:lnTo>
                    <a:pt x="38392" y="30262"/>
                  </a:lnTo>
                  <a:cubicBezTo>
                    <a:pt x="38404" y="30269"/>
                    <a:pt x="38416" y="30278"/>
                    <a:pt x="38422" y="30290"/>
                  </a:cubicBezTo>
                  <a:cubicBezTo>
                    <a:pt x="38481" y="30314"/>
                    <a:pt x="38529" y="30361"/>
                    <a:pt x="38588" y="30409"/>
                  </a:cubicBezTo>
                  <a:cubicBezTo>
                    <a:pt x="38648" y="30445"/>
                    <a:pt x="38707" y="30492"/>
                    <a:pt x="38755" y="30540"/>
                  </a:cubicBezTo>
                  <a:cubicBezTo>
                    <a:pt x="38814" y="30588"/>
                    <a:pt x="38874" y="30647"/>
                    <a:pt x="38910" y="30683"/>
                  </a:cubicBezTo>
                  <a:cubicBezTo>
                    <a:pt x="38969" y="30730"/>
                    <a:pt x="39017" y="30790"/>
                    <a:pt x="39076" y="30838"/>
                  </a:cubicBezTo>
                  <a:cubicBezTo>
                    <a:pt x="39136" y="30885"/>
                    <a:pt x="39184" y="30945"/>
                    <a:pt x="39231" y="31004"/>
                  </a:cubicBezTo>
                  <a:cubicBezTo>
                    <a:pt x="39267" y="31064"/>
                    <a:pt x="39315" y="31100"/>
                    <a:pt x="39362" y="31147"/>
                  </a:cubicBezTo>
                  <a:cubicBezTo>
                    <a:pt x="39410" y="31195"/>
                    <a:pt x="39434" y="31254"/>
                    <a:pt x="39481" y="31302"/>
                  </a:cubicBezTo>
                  <a:cubicBezTo>
                    <a:pt x="39505" y="31338"/>
                    <a:pt x="39541" y="31385"/>
                    <a:pt x="39565" y="31421"/>
                  </a:cubicBezTo>
                  <a:cubicBezTo>
                    <a:pt x="39600" y="31445"/>
                    <a:pt x="39612" y="31492"/>
                    <a:pt x="39648" y="31516"/>
                  </a:cubicBezTo>
                  <a:cubicBezTo>
                    <a:pt x="39672" y="31576"/>
                    <a:pt x="39707" y="31612"/>
                    <a:pt x="39707" y="31612"/>
                  </a:cubicBezTo>
                  <a:lnTo>
                    <a:pt x="39660" y="31516"/>
                  </a:lnTo>
                  <a:cubicBezTo>
                    <a:pt x="39648" y="31492"/>
                    <a:pt x="39624" y="31457"/>
                    <a:pt x="39600" y="31421"/>
                  </a:cubicBezTo>
                  <a:cubicBezTo>
                    <a:pt x="39565" y="31373"/>
                    <a:pt x="39553" y="31326"/>
                    <a:pt x="39505" y="31278"/>
                  </a:cubicBezTo>
                  <a:cubicBezTo>
                    <a:pt x="39481" y="31242"/>
                    <a:pt x="39445" y="31183"/>
                    <a:pt x="39410" y="31135"/>
                  </a:cubicBezTo>
                  <a:cubicBezTo>
                    <a:pt x="39374" y="31076"/>
                    <a:pt x="39326" y="31028"/>
                    <a:pt x="39291" y="30969"/>
                  </a:cubicBezTo>
                  <a:cubicBezTo>
                    <a:pt x="39255" y="30921"/>
                    <a:pt x="39231" y="30897"/>
                    <a:pt x="39195" y="30850"/>
                  </a:cubicBezTo>
                  <a:lnTo>
                    <a:pt x="39195" y="30850"/>
                  </a:lnTo>
                  <a:lnTo>
                    <a:pt x="39207" y="30861"/>
                  </a:lnTo>
                  <a:cubicBezTo>
                    <a:pt x="39410" y="31028"/>
                    <a:pt x="39600" y="31207"/>
                    <a:pt x="39743" y="31338"/>
                  </a:cubicBezTo>
                  <a:cubicBezTo>
                    <a:pt x="39826" y="31421"/>
                    <a:pt x="39886" y="31457"/>
                    <a:pt x="39910" y="31504"/>
                  </a:cubicBezTo>
                  <a:lnTo>
                    <a:pt x="39969" y="31564"/>
                  </a:lnTo>
                  <a:cubicBezTo>
                    <a:pt x="39969" y="31564"/>
                    <a:pt x="39957" y="31540"/>
                    <a:pt x="39910" y="31492"/>
                  </a:cubicBezTo>
                  <a:cubicBezTo>
                    <a:pt x="39886" y="31445"/>
                    <a:pt x="39826" y="31385"/>
                    <a:pt x="39767" y="31314"/>
                  </a:cubicBezTo>
                  <a:cubicBezTo>
                    <a:pt x="39624" y="31159"/>
                    <a:pt x="39445" y="30969"/>
                    <a:pt x="39267" y="30778"/>
                  </a:cubicBezTo>
                  <a:cubicBezTo>
                    <a:pt x="39124" y="30611"/>
                    <a:pt x="38957" y="30469"/>
                    <a:pt x="38826" y="30349"/>
                  </a:cubicBezTo>
                  <a:lnTo>
                    <a:pt x="38826" y="30349"/>
                  </a:lnTo>
                  <a:cubicBezTo>
                    <a:pt x="38898" y="30385"/>
                    <a:pt x="38969" y="30421"/>
                    <a:pt x="39053" y="30469"/>
                  </a:cubicBezTo>
                  <a:cubicBezTo>
                    <a:pt x="39088" y="30492"/>
                    <a:pt x="39136" y="30504"/>
                    <a:pt x="39184" y="30540"/>
                  </a:cubicBezTo>
                  <a:cubicBezTo>
                    <a:pt x="39207" y="30552"/>
                    <a:pt x="39243" y="30564"/>
                    <a:pt x="39255" y="30588"/>
                  </a:cubicBezTo>
                  <a:cubicBezTo>
                    <a:pt x="39303" y="30611"/>
                    <a:pt x="39326" y="30647"/>
                    <a:pt x="39362" y="30683"/>
                  </a:cubicBezTo>
                  <a:lnTo>
                    <a:pt x="39410" y="30730"/>
                  </a:lnTo>
                  <a:cubicBezTo>
                    <a:pt x="39422" y="30742"/>
                    <a:pt x="39434" y="30766"/>
                    <a:pt x="39445" y="30790"/>
                  </a:cubicBezTo>
                  <a:cubicBezTo>
                    <a:pt x="39469" y="30802"/>
                    <a:pt x="39481" y="30826"/>
                    <a:pt x="39493" y="30850"/>
                  </a:cubicBezTo>
                  <a:cubicBezTo>
                    <a:pt x="39505" y="30861"/>
                    <a:pt x="39529" y="30885"/>
                    <a:pt x="39541" y="30909"/>
                  </a:cubicBezTo>
                  <a:cubicBezTo>
                    <a:pt x="39565" y="30945"/>
                    <a:pt x="39588" y="30980"/>
                    <a:pt x="39612" y="31016"/>
                  </a:cubicBezTo>
                  <a:cubicBezTo>
                    <a:pt x="39660" y="31076"/>
                    <a:pt x="39707" y="31123"/>
                    <a:pt x="39743" y="31147"/>
                  </a:cubicBezTo>
                  <a:cubicBezTo>
                    <a:pt x="39719" y="31123"/>
                    <a:pt x="39672" y="31076"/>
                    <a:pt x="39648" y="31004"/>
                  </a:cubicBezTo>
                  <a:cubicBezTo>
                    <a:pt x="39624" y="30969"/>
                    <a:pt x="39600" y="30921"/>
                    <a:pt x="39588" y="30897"/>
                  </a:cubicBezTo>
                  <a:cubicBezTo>
                    <a:pt x="39565" y="30885"/>
                    <a:pt x="39565" y="30850"/>
                    <a:pt x="39553" y="30838"/>
                  </a:cubicBezTo>
                  <a:cubicBezTo>
                    <a:pt x="39541" y="30826"/>
                    <a:pt x="39529" y="30790"/>
                    <a:pt x="39529" y="30778"/>
                  </a:cubicBezTo>
                  <a:lnTo>
                    <a:pt x="39541" y="30778"/>
                  </a:lnTo>
                  <a:cubicBezTo>
                    <a:pt x="39565" y="30802"/>
                    <a:pt x="39600" y="30826"/>
                    <a:pt x="39624" y="30838"/>
                  </a:cubicBezTo>
                  <a:cubicBezTo>
                    <a:pt x="39660" y="30850"/>
                    <a:pt x="39672" y="30885"/>
                    <a:pt x="39684" y="30897"/>
                  </a:cubicBezTo>
                  <a:cubicBezTo>
                    <a:pt x="39719" y="30921"/>
                    <a:pt x="39743" y="30945"/>
                    <a:pt x="39743" y="30945"/>
                  </a:cubicBezTo>
                  <a:cubicBezTo>
                    <a:pt x="39743" y="30945"/>
                    <a:pt x="39731" y="30921"/>
                    <a:pt x="39707" y="30885"/>
                  </a:cubicBezTo>
                  <a:cubicBezTo>
                    <a:pt x="39684" y="30861"/>
                    <a:pt x="39672" y="30838"/>
                    <a:pt x="39648" y="30826"/>
                  </a:cubicBezTo>
                  <a:lnTo>
                    <a:pt x="39565" y="30742"/>
                  </a:lnTo>
                  <a:cubicBezTo>
                    <a:pt x="39541" y="30719"/>
                    <a:pt x="39505" y="30683"/>
                    <a:pt x="39469" y="30659"/>
                  </a:cubicBezTo>
                  <a:lnTo>
                    <a:pt x="39445" y="30647"/>
                  </a:lnTo>
                  <a:lnTo>
                    <a:pt x="39445" y="30623"/>
                  </a:lnTo>
                  <a:cubicBezTo>
                    <a:pt x="39719" y="30826"/>
                    <a:pt x="39981" y="31004"/>
                    <a:pt x="39981" y="31004"/>
                  </a:cubicBezTo>
                  <a:lnTo>
                    <a:pt x="39481" y="30528"/>
                  </a:lnTo>
                  <a:cubicBezTo>
                    <a:pt x="39434" y="30480"/>
                    <a:pt x="39386" y="30445"/>
                    <a:pt x="39362" y="30409"/>
                  </a:cubicBezTo>
                  <a:lnTo>
                    <a:pt x="39362" y="30409"/>
                  </a:lnTo>
                  <a:cubicBezTo>
                    <a:pt x="39505" y="30492"/>
                    <a:pt x="39672" y="30588"/>
                    <a:pt x="39850" y="30671"/>
                  </a:cubicBezTo>
                  <a:cubicBezTo>
                    <a:pt x="40124" y="30838"/>
                    <a:pt x="40374" y="31004"/>
                    <a:pt x="40565" y="31123"/>
                  </a:cubicBezTo>
                  <a:cubicBezTo>
                    <a:pt x="40660" y="31183"/>
                    <a:pt x="40743" y="31242"/>
                    <a:pt x="40791" y="31278"/>
                  </a:cubicBezTo>
                  <a:cubicBezTo>
                    <a:pt x="40850" y="31326"/>
                    <a:pt x="40874" y="31338"/>
                    <a:pt x="40874" y="31338"/>
                  </a:cubicBezTo>
                  <a:lnTo>
                    <a:pt x="40803" y="31266"/>
                  </a:lnTo>
                  <a:cubicBezTo>
                    <a:pt x="40755" y="31219"/>
                    <a:pt x="40684" y="31159"/>
                    <a:pt x="40600" y="31088"/>
                  </a:cubicBezTo>
                  <a:cubicBezTo>
                    <a:pt x="40422" y="30945"/>
                    <a:pt x="40160" y="30766"/>
                    <a:pt x="39922" y="30588"/>
                  </a:cubicBezTo>
                  <a:cubicBezTo>
                    <a:pt x="39707" y="30421"/>
                    <a:pt x="39481" y="30266"/>
                    <a:pt x="39291" y="30147"/>
                  </a:cubicBezTo>
                  <a:lnTo>
                    <a:pt x="39529" y="30147"/>
                  </a:lnTo>
                  <a:cubicBezTo>
                    <a:pt x="39565" y="30171"/>
                    <a:pt x="39612" y="30183"/>
                    <a:pt x="39672" y="30195"/>
                  </a:cubicBezTo>
                  <a:cubicBezTo>
                    <a:pt x="39731" y="30207"/>
                    <a:pt x="39791" y="30242"/>
                    <a:pt x="39850" y="30254"/>
                  </a:cubicBezTo>
                  <a:cubicBezTo>
                    <a:pt x="39862" y="30266"/>
                    <a:pt x="39898" y="30266"/>
                    <a:pt x="39910" y="30290"/>
                  </a:cubicBezTo>
                  <a:lnTo>
                    <a:pt x="40005" y="30326"/>
                  </a:lnTo>
                  <a:cubicBezTo>
                    <a:pt x="40100" y="30385"/>
                    <a:pt x="40219" y="30445"/>
                    <a:pt x="40338" y="30504"/>
                  </a:cubicBezTo>
                  <a:cubicBezTo>
                    <a:pt x="40458" y="30564"/>
                    <a:pt x="40577" y="30623"/>
                    <a:pt x="40696" y="30671"/>
                  </a:cubicBezTo>
                  <a:cubicBezTo>
                    <a:pt x="40719" y="30671"/>
                    <a:pt x="40743" y="30683"/>
                    <a:pt x="40755" y="30683"/>
                  </a:cubicBezTo>
                  <a:lnTo>
                    <a:pt x="40779" y="30707"/>
                  </a:lnTo>
                  <a:lnTo>
                    <a:pt x="40815" y="30742"/>
                  </a:lnTo>
                  <a:cubicBezTo>
                    <a:pt x="40839" y="30766"/>
                    <a:pt x="40850" y="30778"/>
                    <a:pt x="40862" y="30778"/>
                  </a:cubicBezTo>
                  <a:cubicBezTo>
                    <a:pt x="40898" y="30802"/>
                    <a:pt x="40922" y="30826"/>
                    <a:pt x="40934" y="30838"/>
                  </a:cubicBezTo>
                  <a:cubicBezTo>
                    <a:pt x="40922" y="30826"/>
                    <a:pt x="40898" y="30790"/>
                    <a:pt x="40874" y="30766"/>
                  </a:cubicBezTo>
                  <a:lnTo>
                    <a:pt x="40839" y="30719"/>
                  </a:lnTo>
                  <a:lnTo>
                    <a:pt x="40815" y="30707"/>
                  </a:lnTo>
                  <a:cubicBezTo>
                    <a:pt x="40839" y="30707"/>
                    <a:pt x="40850" y="30719"/>
                    <a:pt x="40862" y="30719"/>
                  </a:cubicBezTo>
                  <a:cubicBezTo>
                    <a:pt x="40922" y="30730"/>
                    <a:pt x="40969" y="30730"/>
                    <a:pt x="41029" y="30730"/>
                  </a:cubicBezTo>
                  <a:cubicBezTo>
                    <a:pt x="41136" y="30730"/>
                    <a:pt x="41208" y="30719"/>
                    <a:pt x="41267" y="30707"/>
                  </a:cubicBezTo>
                  <a:cubicBezTo>
                    <a:pt x="41291" y="30683"/>
                    <a:pt x="41315" y="30683"/>
                    <a:pt x="41327" y="30683"/>
                  </a:cubicBezTo>
                  <a:cubicBezTo>
                    <a:pt x="41339" y="30683"/>
                    <a:pt x="41339" y="30671"/>
                    <a:pt x="41339" y="30671"/>
                  </a:cubicBezTo>
                  <a:lnTo>
                    <a:pt x="41327" y="30671"/>
                  </a:lnTo>
                  <a:cubicBezTo>
                    <a:pt x="41315" y="30671"/>
                    <a:pt x="41291" y="30683"/>
                    <a:pt x="41267" y="30683"/>
                  </a:cubicBezTo>
                  <a:cubicBezTo>
                    <a:pt x="41237" y="30695"/>
                    <a:pt x="41205" y="30701"/>
                    <a:pt x="41166" y="30701"/>
                  </a:cubicBezTo>
                  <a:cubicBezTo>
                    <a:pt x="41127" y="30701"/>
                    <a:pt x="41083" y="30695"/>
                    <a:pt x="41029" y="30683"/>
                  </a:cubicBezTo>
                  <a:cubicBezTo>
                    <a:pt x="40981" y="30683"/>
                    <a:pt x="40922" y="30671"/>
                    <a:pt x="40874" y="30659"/>
                  </a:cubicBezTo>
                  <a:cubicBezTo>
                    <a:pt x="40815" y="30647"/>
                    <a:pt x="40779" y="30623"/>
                    <a:pt x="40719" y="30599"/>
                  </a:cubicBezTo>
                  <a:cubicBezTo>
                    <a:pt x="40696" y="30588"/>
                    <a:pt x="40684" y="30588"/>
                    <a:pt x="40684" y="30564"/>
                  </a:cubicBezTo>
                  <a:cubicBezTo>
                    <a:pt x="40636" y="30540"/>
                    <a:pt x="40600" y="30504"/>
                    <a:pt x="40553" y="30469"/>
                  </a:cubicBezTo>
                  <a:cubicBezTo>
                    <a:pt x="40505" y="30433"/>
                    <a:pt x="40458" y="30409"/>
                    <a:pt x="40398" y="30361"/>
                  </a:cubicBezTo>
                  <a:cubicBezTo>
                    <a:pt x="40362" y="30326"/>
                    <a:pt x="40303" y="30302"/>
                    <a:pt x="40243" y="30266"/>
                  </a:cubicBezTo>
                  <a:cubicBezTo>
                    <a:pt x="40196" y="30242"/>
                    <a:pt x="40148" y="30230"/>
                    <a:pt x="40100" y="30195"/>
                  </a:cubicBezTo>
                  <a:cubicBezTo>
                    <a:pt x="40207" y="30195"/>
                    <a:pt x="40338" y="30207"/>
                    <a:pt x="40458" y="30230"/>
                  </a:cubicBezTo>
                  <a:cubicBezTo>
                    <a:pt x="40612" y="30242"/>
                    <a:pt x="40755" y="30266"/>
                    <a:pt x="40874" y="30302"/>
                  </a:cubicBezTo>
                  <a:cubicBezTo>
                    <a:pt x="40934" y="30314"/>
                    <a:pt x="40981" y="30326"/>
                    <a:pt x="41017" y="30326"/>
                  </a:cubicBezTo>
                  <a:cubicBezTo>
                    <a:pt x="41041" y="30349"/>
                    <a:pt x="41053" y="30349"/>
                    <a:pt x="41053" y="30349"/>
                  </a:cubicBezTo>
                  <a:cubicBezTo>
                    <a:pt x="41053" y="30349"/>
                    <a:pt x="41041" y="30326"/>
                    <a:pt x="41017" y="30314"/>
                  </a:cubicBezTo>
                  <a:cubicBezTo>
                    <a:pt x="40981" y="30302"/>
                    <a:pt x="40934" y="30290"/>
                    <a:pt x="40874" y="30254"/>
                  </a:cubicBezTo>
                  <a:cubicBezTo>
                    <a:pt x="40803" y="30230"/>
                    <a:pt x="40719" y="30195"/>
                    <a:pt x="40624" y="30171"/>
                  </a:cubicBezTo>
                  <a:lnTo>
                    <a:pt x="40624" y="30171"/>
                  </a:lnTo>
                  <a:cubicBezTo>
                    <a:pt x="40922" y="30195"/>
                    <a:pt x="41100" y="30207"/>
                    <a:pt x="41100" y="30207"/>
                  </a:cubicBezTo>
                  <a:cubicBezTo>
                    <a:pt x="40719" y="30111"/>
                    <a:pt x="40338" y="30016"/>
                    <a:pt x="39981" y="29957"/>
                  </a:cubicBezTo>
                  <a:cubicBezTo>
                    <a:pt x="40017" y="29957"/>
                    <a:pt x="40041" y="29945"/>
                    <a:pt x="40088" y="29945"/>
                  </a:cubicBezTo>
                  <a:cubicBezTo>
                    <a:pt x="40160" y="29933"/>
                    <a:pt x="40219" y="29909"/>
                    <a:pt x="40303" y="29885"/>
                  </a:cubicBezTo>
                  <a:cubicBezTo>
                    <a:pt x="40434" y="29837"/>
                    <a:pt x="40553" y="29790"/>
                    <a:pt x="40636" y="29718"/>
                  </a:cubicBezTo>
                  <a:cubicBezTo>
                    <a:pt x="40684" y="29695"/>
                    <a:pt x="40731" y="29659"/>
                    <a:pt x="40755" y="29635"/>
                  </a:cubicBezTo>
                  <a:cubicBezTo>
                    <a:pt x="40791" y="29600"/>
                    <a:pt x="40814" y="29576"/>
                    <a:pt x="40838" y="29541"/>
                  </a:cubicBezTo>
                  <a:lnTo>
                    <a:pt x="40838" y="29541"/>
                  </a:lnTo>
                  <a:cubicBezTo>
                    <a:pt x="40814" y="29576"/>
                    <a:pt x="40791" y="29599"/>
                    <a:pt x="40755" y="29611"/>
                  </a:cubicBezTo>
                  <a:cubicBezTo>
                    <a:pt x="40731" y="29647"/>
                    <a:pt x="40684" y="29671"/>
                    <a:pt x="40636" y="29707"/>
                  </a:cubicBezTo>
                  <a:cubicBezTo>
                    <a:pt x="40553" y="29766"/>
                    <a:pt x="40434" y="29790"/>
                    <a:pt x="40303" y="29826"/>
                  </a:cubicBezTo>
                  <a:cubicBezTo>
                    <a:pt x="40243" y="29837"/>
                    <a:pt x="40160" y="29849"/>
                    <a:pt x="40088" y="29849"/>
                  </a:cubicBezTo>
                  <a:cubicBezTo>
                    <a:pt x="40017" y="29873"/>
                    <a:pt x="39946" y="29873"/>
                    <a:pt x="39886" y="29873"/>
                  </a:cubicBezTo>
                  <a:lnTo>
                    <a:pt x="39624" y="29873"/>
                  </a:lnTo>
                  <a:cubicBezTo>
                    <a:pt x="39600" y="29873"/>
                    <a:pt x="39565" y="29849"/>
                    <a:pt x="39541" y="29849"/>
                  </a:cubicBezTo>
                  <a:lnTo>
                    <a:pt x="39505" y="29837"/>
                  </a:lnTo>
                  <a:lnTo>
                    <a:pt x="39505" y="29849"/>
                  </a:lnTo>
                  <a:lnTo>
                    <a:pt x="38934" y="29766"/>
                  </a:lnTo>
                  <a:lnTo>
                    <a:pt x="38910" y="29766"/>
                  </a:lnTo>
                  <a:lnTo>
                    <a:pt x="39053" y="29718"/>
                  </a:lnTo>
                  <a:cubicBezTo>
                    <a:pt x="39088" y="29707"/>
                    <a:pt x="39148" y="29671"/>
                    <a:pt x="39195" y="29659"/>
                  </a:cubicBezTo>
                  <a:cubicBezTo>
                    <a:pt x="39243" y="29635"/>
                    <a:pt x="39291" y="29611"/>
                    <a:pt x="39326" y="29587"/>
                  </a:cubicBezTo>
                  <a:cubicBezTo>
                    <a:pt x="39374" y="29552"/>
                    <a:pt x="39422" y="29540"/>
                    <a:pt x="39469" y="29516"/>
                  </a:cubicBezTo>
                  <a:cubicBezTo>
                    <a:pt x="39505" y="29480"/>
                    <a:pt x="39541" y="29468"/>
                    <a:pt x="39565" y="29433"/>
                  </a:cubicBezTo>
                  <a:cubicBezTo>
                    <a:pt x="39600" y="29421"/>
                    <a:pt x="39624" y="29397"/>
                    <a:pt x="39660" y="29373"/>
                  </a:cubicBezTo>
                  <a:lnTo>
                    <a:pt x="39660" y="29373"/>
                  </a:lnTo>
                  <a:cubicBezTo>
                    <a:pt x="39624" y="29397"/>
                    <a:pt x="39600" y="29409"/>
                    <a:pt x="39553" y="29421"/>
                  </a:cubicBezTo>
                  <a:cubicBezTo>
                    <a:pt x="39529" y="29433"/>
                    <a:pt x="39481" y="29456"/>
                    <a:pt x="39434" y="29480"/>
                  </a:cubicBezTo>
                  <a:cubicBezTo>
                    <a:pt x="39386" y="29492"/>
                    <a:pt x="39350" y="29528"/>
                    <a:pt x="39303" y="29540"/>
                  </a:cubicBezTo>
                  <a:cubicBezTo>
                    <a:pt x="39255" y="29552"/>
                    <a:pt x="39207" y="29576"/>
                    <a:pt x="39148" y="29599"/>
                  </a:cubicBezTo>
                  <a:cubicBezTo>
                    <a:pt x="39112" y="29611"/>
                    <a:pt x="39053" y="29635"/>
                    <a:pt x="39005" y="29647"/>
                  </a:cubicBezTo>
                  <a:cubicBezTo>
                    <a:pt x="38957" y="29659"/>
                    <a:pt x="38898" y="29671"/>
                    <a:pt x="38850" y="29695"/>
                  </a:cubicBezTo>
                  <a:cubicBezTo>
                    <a:pt x="38814" y="29707"/>
                    <a:pt x="38755" y="29707"/>
                    <a:pt x="38707" y="29718"/>
                  </a:cubicBezTo>
                  <a:cubicBezTo>
                    <a:pt x="38660" y="29730"/>
                    <a:pt x="38612" y="29730"/>
                    <a:pt x="38576" y="29730"/>
                  </a:cubicBezTo>
                  <a:cubicBezTo>
                    <a:pt x="38529" y="29730"/>
                    <a:pt x="38493" y="29730"/>
                    <a:pt x="38457" y="29754"/>
                  </a:cubicBezTo>
                  <a:lnTo>
                    <a:pt x="38374" y="29754"/>
                  </a:lnTo>
                  <a:cubicBezTo>
                    <a:pt x="38469" y="29707"/>
                    <a:pt x="38541" y="29671"/>
                    <a:pt x="38612" y="29635"/>
                  </a:cubicBezTo>
                  <a:cubicBezTo>
                    <a:pt x="38660" y="29611"/>
                    <a:pt x="38695" y="29587"/>
                    <a:pt x="38719" y="29576"/>
                  </a:cubicBezTo>
                  <a:cubicBezTo>
                    <a:pt x="38755" y="29552"/>
                    <a:pt x="38779" y="29528"/>
                    <a:pt x="38814" y="29516"/>
                  </a:cubicBezTo>
                  <a:cubicBezTo>
                    <a:pt x="38874" y="29468"/>
                    <a:pt x="38910" y="29433"/>
                    <a:pt x="38945" y="29421"/>
                  </a:cubicBezTo>
                  <a:cubicBezTo>
                    <a:pt x="38948" y="29418"/>
                    <a:pt x="38951" y="29416"/>
                    <a:pt x="38953" y="29414"/>
                  </a:cubicBezTo>
                  <a:lnTo>
                    <a:pt x="38953" y="29414"/>
                  </a:lnTo>
                  <a:cubicBezTo>
                    <a:pt x="38947" y="29416"/>
                    <a:pt x="38941" y="29418"/>
                    <a:pt x="38934" y="29421"/>
                  </a:cubicBezTo>
                  <a:lnTo>
                    <a:pt x="38779" y="29492"/>
                  </a:lnTo>
                  <a:cubicBezTo>
                    <a:pt x="38755" y="29516"/>
                    <a:pt x="38719" y="29528"/>
                    <a:pt x="38672" y="29540"/>
                  </a:cubicBezTo>
                  <a:cubicBezTo>
                    <a:pt x="38648" y="29552"/>
                    <a:pt x="38600" y="29576"/>
                    <a:pt x="38553" y="29587"/>
                  </a:cubicBezTo>
                  <a:cubicBezTo>
                    <a:pt x="38481" y="29611"/>
                    <a:pt x="38398" y="29647"/>
                    <a:pt x="38302" y="29671"/>
                  </a:cubicBezTo>
                  <a:cubicBezTo>
                    <a:pt x="38219" y="29707"/>
                    <a:pt x="38124" y="29718"/>
                    <a:pt x="38052" y="29730"/>
                  </a:cubicBezTo>
                  <a:lnTo>
                    <a:pt x="38005" y="29730"/>
                  </a:lnTo>
                  <a:cubicBezTo>
                    <a:pt x="38017" y="29730"/>
                    <a:pt x="38017" y="29718"/>
                    <a:pt x="38041" y="29718"/>
                  </a:cubicBezTo>
                  <a:cubicBezTo>
                    <a:pt x="38076" y="29695"/>
                    <a:pt x="38112" y="29671"/>
                    <a:pt x="38136" y="29647"/>
                  </a:cubicBezTo>
                  <a:cubicBezTo>
                    <a:pt x="38172" y="29611"/>
                    <a:pt x="38219" y="29587"/>
                    <a:pt x="38243" y="29552"/>
                  </a:cubicBezTo>
                  <a:lnTo>
                    <a:pt x="38338" y="29468"/>
                  </a:lnTo>
                  <a:cubicBezTo>
                    <a:pt x="38398" y="29409"/>
                    <a:pt x="38433" y="29349"/>
                    <a:pt x="38469" y="29290"/>
                  </a:cubicBezTo>
                  <a:cubicBezTo>
                    <a:pt x="38493" y="29230"/>
                    <a:pt x="38529" y="29183"/>
                    <a:pt x="38553" y="29159"/>
                  </a:cubicBezTo>
                  <a:lnTo>
                    <a:pt x="38588" y="29099"/>
                  </a:lnTo>
                  <a:lnTo>
                    <a:pt x="38588" y="29099"/>
                  </a:lnTo>
                  <a:cubicBezTo>
                    <a:pt x="38588" y="29099"/>
                    <a:pt x="38576" y="29111"/>
                    <a:pt x="38553" y="29135"/>
                  </a:cubicBezTo>
                  <a:cubicBezTo>
                    <a:pt x="38529" y="29171"/>
                    <a:pt x="38493" y="29218"/>
                    <a:pt x="38457" y="29254"/>
                  </a:cubicBezTo>
                  <a:cubicBezTo>
                    <a:pt x="38410" y="29302"/>
                    <a:pt x="38362" y="29361"/>
                    <a:pt x="38291" y="29421"/>
                  </a:cubicBezTo>
                  <a:cubicBezTo>
                    <a:pt x="38255" y="29456"/>
                    <a:pt x="38231" y="29480"/>
                    <a:pt x="38195" y="29492"/>
                  </a:cubicBezTo>
                  <a:cubicBezTo>
                    <a:pt x="38172" y="29528"/>
                    <a:pt x="38124" y="29540"/>
                    <a:pt x="38100" y="29576"/>
                  </a:cubicBezTo>
                  <a:cubicBezTo>
                    <a:pt x="38064" y="29587"/>
                    <a:pt x="38017" y="29611"/>
                    <a:pt x="37993" y="29635"/>
                  </a:cubicBezTo>
                  <a:cubicBezTo>
                    <a:pt x="37945" y="29647"/>
                    <a:pt x="37921" y="29659"/>
                    <a:pt x="37886" y="29671"/>
                  </a:cubicBezTo>
                  <a:cubicBezTo>
                    <a:pt x="37814" y="29707"/>
                    <a:pt x="37743" y="29718"/>
                    <a:pt x="37683" y="29718"/>
                  </a:cubicBezTo>
                  <a:lnTo>
                    <a:pt x="37636" y="29718"/>
                  </a:lnTo>
                  <a:cubicBezTo>
                    <a:pt x="37648" y="29718"/>
                    <a:pt x="37648" y="29707"/>
                    <a:pt x="37660" y="29707"/>
                  </a:cubicBezTo>
                  <a:cubicBezTo>
                    <a:pt x="37743" y="29659"/>
                    <a:pt x="37802" y="29611"/>
                    <a:pt x="37838" y="29576"/>
                  </a:cubicBezTo>
                  <a:cubicBezTo>
                    <a:pt x="37862" y="29552"/>
                    <a:pt x="37862" y="29540"/>
                    <a:pt x="37874" y="29540"/>
                  </a:cubicBezTo>
                  <a:lnTo>
                    <a:pt x="37898" y="29516"/>
                  </a:lnTo>
                  <a:cubicBezTo>
                    <a:pt x="37921" y="29492"/>
                    <a:pt x="37933" y="29468"/>
                    <a:pt x="37933" y="29456"/>
                  </a:cubicBezTo>
                  <a:cubicBezTo>
                    <a:pt x="37945" y="29433"/>
                    <a:pt x="37945" y="29421"/>
                    <a:pt x="37945" y="29409"/>
                  </a:cubicBezTo>
                  <a:lnTo>
                    <a:pt x="37945" y="29397"/>
                  </a:lnTo>
                  <a:lnTo>
                    <a:pt x="37933" y="29409"/>
                  </a:lnTo>
                  <a:cubicBezTo>
                    <a:pt x="37933" y="29421"/>
                    <a:pt x="37921" y="29421"/>
                    <a:pt x="37898" y="29433"/>
                  </a:cubicBezTo>
                  <a:lnTo>
                    <a:pt x="37862" y="29480"/>
                  </a:lnTo>
                  <a:lnTo>
                    <a:pt x="37826" y="29516"/>
                  </a:lnTo>
                  <a:cubicBezTo>
                    <a:pt x="37814" y="29528"/>
                    <a:pt x="37802" y="29528"/>
                    <a:pt x="37802" y="29540"/>
                  </a:cubicBezTo>
                  <a:cubicBezTo>
                    <a:pt x="37755" y="29576"/>
                    <a:pt x="37683" y="29611"/>
                    <a:pt x="37624" y="29635"/>
                  </a:cubicBezTo>
                  <a:cubicBezTo>
                    <a:pt x="37588" y="29647"/>
                    <a:pt x="37540" y="29659"/>
                    <a:pt x="37505" y="29659"/>
                  </a:cubicBezTo>
                  <a:cubicBezTo>
                    <a:pt x="37457" y="29671"/>
                    <a:pt x="37421" y="29671"/>
                    <a:pt x="37386" y="29671"/>
                  </a:cubicBezTo>
                  <a:lnTo>
                    <a:pt x="36909" y="29671"/>
                  </a:lnTo>
                  <a:cubicBezTo>
                    <a:pt x="36969" y="29647"/>
                    <a:pt x="37040" y="29611"/>
                    <a:pt x="37100" y="29576"/>
                  </a:cubicBezTo>
                  <a:cubicBezTo>
                    <a:pt x="37124" y="29552"/>
                    <a:pt x="37159" y="29528"/>
                    <a:pt x="37183" y="29516"/>
                  </a:cubicBezTo>
                  <a:cubicBezTo>
                    <a:pt x="37219" y="29492"/>
                    <a:pt x="37243" y="29468"/>
                    <a:pt x="37267" y="29456"/>
                  </a:cubicBezTo>
                  <a:cubicBezTo>
                    <a:pt x="37290" y="29433"/>
                    <a:pt x="37302" y="29421"/>
                    <a:pt x="37326" y="29409"/>
                  </a:cubicBezTo>
                  <a:lnTo>
                    <a:pt x="37362" y="29361"/>
                  </a:lnTo>
                  <a:lnTo>
                    <a:pt x="37362" y="29361"/>
                  </a:lnTo>
                  <a:cubicBezTo>
                    <a:pt x="37350" y="29373"/>
                    <a:pt x="37338" y="29373"/>
                    <a:pt x="37302" y="29397"/>
                  </a:cubicBezTo>
                  <a:cubicBezTo>
                    <a:pt x="37290" y="29409"/>
                    <a:pt x="37267" y="29421"/>
                    <a:pt x="37231" y="29433"/>
                  </a:cubicBezTo>
                  <a:lnTo>
                    <a:pt x="37148" y="29480"/>
                  </a:lnTo>
                  <a:cubicBezTo>
                    <a:pt x="37112" y="29492"/>
                    <a:pt x="37088" y="29516"/>
                    <a:pt x="37040" y="29528"/>
                  </a:cubicBezTo>
                  <a:cubicBezTo>
                    <a:pt x="36969" y="29552"/>
                    <a:pt x="36886" y="29587"/>
                    <a:pt x="36814" y="29599"/>
                  </a:cubicBezTo>
                  <a:cubicBezTo>
                    <a:pt x="36743" y="29611"/>
                    <a:pt x="36671" y="29647"/>
                    <a:pt x="36588" y="29647"/>
                  </a:cubicBezTo>
                  <a:cubicBezTo>
                    <a:pt x="36564" y="29647"/>
                    <a:pt x="36517" y="29659"/>
                    <a:pt x="36493" y="29659"/>
                  </a:cubicBezTo>
                  <a:cubicBezTo>
                    <a:pt x="36457" y="29659"/>
                    <a:pt x="36433" y="29659"/>
                    <a:pt x="36397" y="29671"/>
                  </a:cubicBezTo>
                  <a:lnTo>
                    <a:pt x="36278" y="29671"/>
                  </a:lnTo>
                  <a:cubicBezTo>
                    <a:pt x="36290" y="29659"/>
                    <a:pt x="36314" y="29659"/>
                    <a:pt x="36326" y="29647"/>
                  </a:cubicBezTo>
                  <a:cubicBezTo>
                    <a:pt x="36397" y="29599"/>
                    <a:pt x="36457" y="29552"/>
                    <a:pt x="36517" y="29528"/>
                  </a:cubicBezTo>
                  <a:cubicBezTo>
                    <a:pt x="36576" y="29480"/>
                    <a:pt x="36624" y="29456"/>
                    <a:pt x="36648" y="29433"/>
                  </a:cubicBezTo>
                  <a:cubicBezTo>
                    <a:pt x="36651" y="29431"/>
                    <a:pt x="36654" y="29429"/>
                    <a:pt x="36657" y="29427"/>
                  </a:cubicBezTo>
                  <a:lnTo>
                    <a:pt x="36657" y="29427"/>
                  </a:lnTo>
                  <a:cubicBezTo>
                    <a:pt x="36651" y="29429"/>
                    <a:pt x="36644" y="29431"/>
                    <a:pt x="36636" y="29433"/>
                  </a:cubicBezTo>
                  <a:lnTo>
                    <a:pt x="36493" y="29516"/>
                  </a:lnTo>
                  <a:cubicBezTo>
                    <a:pt x="36433" y="29540"/>
                    <a:pt x="36350" y="29576"/>
                    <a:pt x="36278" y="29599"/>
                  </a:cubicBezTo>
                  <a:cubicBezTo>
                    <a:pt x="36231" y="29611"/>
                    <a:pt x="36207" y="29635"/>
                    <a:pt x="36159" y="29647"/>
                  </a:cubicBezTo>
                  <a:cubicBezTo>
                    <a:pt x="36147" y="29611"/>
                    <a:pt x="36147" y="29587"/>
                    <a:pt x="36136" y="29576"/>
                  </a:cubicBezTo>
                  <a:cubicBezTo>
                    <a:pt x="36112" y="29528"/>
                    <a:pt x="36100" y="29492"/>
                    <a:pt x="36076" y="29456"/>
                  </a:cubicBezTo>
                  <a:cubicBezTo>
                    <a:pt x="36052" y="29433"/>
                    <a:pt x="36052" y="29409"/>
                    <a:pt x="36040" y="29397"/>
                  </a:cubicBezTo>
                  <a:cubicBezTo>
                    <a:pt x="36016" y="29337"/>
                    <a:pt x="35981" y="29254"/>
                    <a:pt x="35933" y="29195"/>
                  </a:cubicBezTo>
                  <a:cubicBezTo>
                    <a:pt x="35921" y="29171"/>
                    <a:pt x="35897" y="29135"/>
                    <a:pt x="35874" y="29111"/>
                  </a:cubicBezTo>
                  <a:cubicBezTo>
                    <a:pt x="35850" y="29075"/>
                    <a:pt x="35838" y="29052"/>
                    <a:pt x="35802" y="29016"/>
                  </a:cubicBezTo>
                  <a:cubicBezTo>
                    <a:pt x="35755" y="28956"/>
                    <a:pt x="35683" y="28897"/>
                    <a:pt x="35624" y="28837"/>
                  </a:cubicBezTo>
                  <a:cubicBezTo>
                    <a:pt x="35600" y="28814"/>
                    <a:pt x="35552" y="28802"/>
                    <a:pt x="35505" y="28766"/>
                  </a:cubicBezTo>
                  <a:lnTo>
                    <a:pt x="35445" y="28742"/>
                  </a:lnTo>
                  <a:lnTo>
                    <a:pt x="35385" y="28706"/>
                  </a:lnTo>
                  <a:lnTo>
                    <a:pt x="35254" y="28659"/>
                  </a:lnTo>
                  <a:cubicBezTo>
                    <a:pt x="35207" y="28647"/>
                    <a:pt x="35147" y="28647"/>
                    <a:pt x="35100" y="28635"/>
                  </a:cubicBezTo>
                  <a:lnTo>
                    <a:pt x="35028" y="28623"/>
                  </a:lnTo>
                  <a:lnTo>
                    <a:pt x="34766" y="28623"/>
                  </a:lnTo>
                  <a:lnTo>
                    <a:pt x="34683" y="28635"/>
                  </a:lnTo>
                  <a:cubicBezTo>
                    <a:pt x="34647" y="28647"/>
                    <a:pt x="34588" y="28647"/>
                    <a:pt x="34540" y="28659"/>
                  </a:cubicBezTo>
                  <a:cubicBezTo>
                    <a:pt x="34528" y="28659"/>
                    <a:pt x="34504" y="28683"/>
                    <a:pt x="34492" y="28683"/>
                  </a:cubicBezTo>
                  <a:cubicBezTo>
                    <a:pt x="34474" y="28675"/>
                    <a:pt x="34454" y="28672"/>
                    <a:pt x="34434" y="28672"/>
                  </a:cubicBezTo>
                  <a:cubicBezTo>
                    <a:pt x="34390" y="28672"/>
                    <a:pt x="34343" y="28686"/>
                    <a:pt x="34302" y="28694"/>
                  </a:cubicBezTo>
                  <a:cubicBezTo>
                    <a:pt x="34231" y="28706"/>
                    <a:pt x="34183" y="28754"/>
                    <a:pt x="34135" y="28778"/>
                  </a:cubicBezTo>
                  <a:cubicBezTo>
                    <a:pt x="34111" y="28814"/>
                    <a:pt x="34088" y="28837"/>
                    <a:pt x="34088" y="28837"/>
                  </a:cubicBezTo>
                  <a:cubicBezTo>
                    <a:pt x="34088" y="28837"/>
                    <a:pt x="34123" y="28825"/>
                    <a:pt x="34147" y="28825"/>
                  </a:cubicBezTo>
                  <a:cubicBezTo>
                    <a:pt x="34123" y="28837"/>
                    <a:pt x="34076" y="28861"/>
                    <a:pt x="34052" y="28885"/>
                  </a:cubicBezTo>
                  <a:cubicBezTo>
                    <a:pt x="33992" y="28897"/>
                    <a:pt x="33909" y="28921"/>
                    <a:pt x="33850" y="28933"/>
                  </a:cubicBezTo>
                  <a:cubicBezTo>
                    <a:pt x="33719" y="28992"/>
                    <a:pt x="33611" y="29075"/>
                    <a:pt x="33611" y="29075"/>
                  </a:cubicBezTo>
                  <a:cubicBezTo>
                    <a:pt x="33611" y="29075"/>
                    <a:pt x="33671" y="29064"/>
                    <a:pt x="33766" y="29064"/>
                  </a:cubicBezTo>
                  <a:cubicBezTo>
                    <a:pt x="33730" y="29099"/>
                    <a:pt x="33707" y="29111"/>
                    <a:pt x="33659" y="29135"/>
                  </a:cubicBezTo>
                  <a:lnTo>
                    <a:pt x="33588" y="29135"/>
                  </a:lnTo>
                  <a:cubicBezTo>
                    <a:pt x="33540" y="29159"/>
                    <a:pt x="33469" y="29171"/>
                    <a:pt x="33421" y="29195"/>
                  </a:cubicBezTo>
                  <a:cubicBezTo>
                    <a:pt x="33373" y="29230"/>
                    <a:pt x="33338" y="29278"/>
                    <a:pt x="33302" y="29302"/>
                  </a:cubicBezTo>
                  <a:cubicBezTo>
                    <a:pt x="33278" y="29337"/>
                    <a:pt x="33278" y="29361"/>
                    <a:pt x="33278" y="29361"/>
                  </a:cubicBezTo>
                  <a:lnTo>
                    <a:pt x="33338" y="29337"/>
                  </a:lnTo>
                  <a:cubicBezTo>
                    <a:pt x="33361" y="29314"/>
                    <a:pt x="33397" y="29314"/>
                    <a:pt x="33421" y="29314"/>
                  </a:cubicBezTo>
                  <a:cubicBezTo>
                    <a:pt x="33397" y="29337"/>
                    <a:pt x="33361" y="29361"/>
                    <a:pt x="33349" y="29373"/>
                  </a:cubicBezTo>
                  <a:lnTo>
                    <a:pt x="33254" y="29373"/>
                  </a:lnTo>
                  <a:cubicBezTo>
                    <a:pt x="33183" y="29373"/>
                    <a:pt x="33076" y="29409"/>
                    <a:pt x="32992" y="29456"/>
                  </a:cubicBezTo>
                  <a:cubicBezTo>
                    <a:pt x="32897" y="29492"/>
                    <a:pt x="32838" y="29552"/>
                    <a:pt x="32802" y="29611"/>
                  </a:cubicBezTo>
                  <a:cubicBezTo>
                    <a:pt x="32754" y="29671"/>
                    <a:pt x="32742" y="29707"/>
                    <a:pt x="32742" y="29707"/>
                  </a:cubicBezTo>
                  <a:cubicBezTo>
                    <a:pt x="32742" y="29707"/>
                    <a:pt x="32766" y="29671"/>
                    <a:pt x="32826" y="29647"/>
                  </a:cubicBezTo>
                  <a:cubicBezTo>
                    <a:pt x="32885" y="29611"/>
                    <a:pt x="32957" y="29587"/>
                    <a:pt x="33040" y="29576"/>
                  </a:cubicBezTo>
                  <a:lnTo>
                    <a:pt x="33123" y="29576"/>
                  </a:lnTo>
                  <a:lnTo>
                    <a:pt x="33004" y="29695"/>
                  </a:lnTo>
                  <a:lnTo>
                    <a:pt x="32957" y="29695"/>
                  </a:lnTo>
                  <a:cubicBezTo>
                    <a:pt x="32933" y="29695"/>
                    <a:pt x="32873" y="29695"/>
                    <a:pt x="32814" y="29707"/>
                  </a:cubicBezTo>
                  <a:cubicBezTo>
                    <a:pt x="32778" y="29707"/>
                    <a:pt x="32754" y="29718"/>
                    <a:pt x="32718" y="29730"/>
                  </a:cubicBezTo>
                  <a:lnTo>
                    <a:pt x="32635" y="29778"/>
                  </a:lnTo>
                  <a:cubicBezTo>
                    <a:pt x="32623" y="29790"/>
                    <a:pt x="32587" y="29814"/>
                    <a:pt x="32564" y="29837"/>
                  </a:cubicBezTo>
                  <a:lnTo>
                    <a:pt x="32540" y="29849"/>
                  </a:lnTo>
                  <a:cubicBezTo>
                    <a:pt x="32540" y="29837"/>
                    <a:pt x="32540" y="29837"/>
                    <a:pt x="32528" y="29826"/>
                  </a:cubicBezTo>
                  <a:cubicBezTo>
                    <a:pt x="32516" y="29766"/>
                    <a:pt x="32468" y="29707"/>
                    <a:pt x="32409" y="29647"/>
                  </a:cubicBezTo>
                  <a:cubicBezTo>
                    <a:pt x="32349" y="29587"/>
                    <a:pt x="32278" y="29540"/>
                    <a:pt x="32206" y="29528"/>
                  </a:cubicBezTo>
                  <a:cubicBezTo>
                    <a:pt x="32171" y="29516"/>
                    <a:pt x="32147" y="29516"/>
                    <a:pt x="32123" y="29516"/>
                  </a:cubicBezTo>
                  <a:cubicBezTo>
                    <a:pt x="32111" y="29480"/>
                    <a:pt x="32099" y="29468"/>
                    <a:pt x="32087" y="29433"/>
                  </a:cubicBezTo>
                  <a:lnTo>
                    <a:pt x="32087" y="29433"/>
                  </a:lnTo>
                  <a:cubicBezTo>
                    <a:pt x="32111" y="29456"/>
                    <a:pt x="32123" y="29456"/>
                    <a:pt x="32159" y="29468"/>
                  </a:cubicBezTo>
                  <a:cubicBezTo>
                    <a:pt x="32183" y="29480"/>
                    <a:pt x="32206" y="29492"/>
                    <a:pt x="32206" y="29492"/>
                  </a:cubicBezTo>
                  <a:cubicBezTo>
                    <a:pt x="32206" y="29492"/>
                    <a:pt x="32206" y="29468"/>
                    <a:pt x="32183" y="29433"/>
                  </a:cubicBezTo>
                  <a:cubicBezTo>
                    <a:pt x="32171" y="29409"/>
                    <a:pt x="32159" y="29361"/>
                    <a:pt x="32111" y="29314"/>
                  </a:cubicBezTo>
                  <a:cubicBezTo>
                    <a:pt x="32087" y="29278"/>
                    <a:pt x="32028" y="29242"/>
                    <a:pt x="31992" y="29230"/>
                  </a:cubicBezTo>
                  <a:cubicBezTo>
                    <a:pt x="31980" y="29218"/>
                    <a:pt x="31945" y="29218"/>
                    <a:pt x="31945" y="29218"/>
                  </a:cubicBezTo>
                  <a:lnTo>
                    <a:pt x="31933" y="29218"/>
                  </a:lnTo>
                  <a:cubicBezTo>
                    <a:pt x="31921" y="29183"/>
                    <a:pt x="31885" y="29159"/>
                    <a:pt x="31873" y="29123"/>
                  </a:cubicBezTo>
                  <a:lnTo>
                    <a:pt x="31873" y="29123"/>
                  </a:lnTo>
                  <a:cubicBezTo>
                    <a:pt x="31933" y="29135"/>
                    <a:pt x="31992" y="29171"/>
                    <a:pt x="31992" y="29171"/>
                  </a:cubicBezTo>
                  <a:cubicBezTo>
                    <a:pt x="31992" y="29171"/>
                    <a:pt x="31933" y="29064"/>
                    <a:pt x="31825" y="29004"/>
                  </a:cubicBezTo>
                  <a:cubicBezTo>
                    <a:pt x="31790" y="28980"/>
                    <a:pt x="31730" y="28945"/>
                    <a:pt x="31683" y="28921"/>
                  </a:cubicBezTo>
                  <a:lnTo>
                    <a:pt x="31611" y="28837"/>
                  </a:lnTo>
                  <a:lnTo>
                    <a:pt x="31611" y="28837"/>
                  </a:lnTo>
                  <a:cubicBezTo>
                    <a:pt x="31635" y="28861"/>
                    <a:pt x="31647" y="28873"/>
                    <a:pt x="31647" y="28873"/>
                  </a:cubicBezTo>
                  <a:cubicBezTo>
                    <a:pt x="31647" y="28873"/>
                    <a:pt x="31647" y="28837"/>
                    <a:pt x="31623" y="28814"/>
                  </a:cubicBezTo>
                  <a:cubicBezTo>
                    <a:pt x="31611" y="28778"/>
                    <a:pt x="31564" y="28742"/>
                    <a:pt x="31504" y="28706"/>
                  </a:cubicBezTo>
                  <a:cubicBezTo>
                    <a:pt x="31456" y="28683"/>
                    <a:pt x="31397" y="28659"/>
                    <a:pt x="31337" y="28647"/>
                  </a:cubicBezTo>
                  <a:cubicBezTo>
                    <a:pt x="31325" y="28647"/>
                    <a:pt x="31325" y="28635"/>
                    <a:pt x="31314" y="28635"/>
                  </a:cubicBezTo>
                  <a:cubicBezTo>
                    <a:pt x="31278" y="28623"/>
                    <a:pt x="31230" y="28599"/>
                    <a:pt x="31194" y="28575"/>
                  </a:cubicBezTo>
                  <a:lnTo>
                    <a:pt x="31135" y="28540"/>
                  </a:lnTo>
                  <a:lnTo>
                    <a:pt x="31099" y="28528"/>
                  </a:lnTo>
                  <a:lnTo>
                    <a:pt x="31075" y="28528"/>
                  </a:lnTo>
                  <a:lnTo>
                    <a:pt x="30968" y="28504"/>
                  </a:lnTo>
                  <a:lnTo>
                    <a:pt x="30909" y="28480"/>
                  </a:lnTo>
                  <a:lnTo>
                    <a:pt x="30849" y="28480"/>
                  </a:lnTo>
                  <a:cubicBezTo>
                    <a:pt x="30802" y="28480"/>
                    <a:pt x="30754" y="28480"/>
                    <a:pt x="30718" y="28468"/>
                  </a:cubicBezTo>
                  <a:cubicBezTo>
                    <a:pt x="30682" y="28468"/>
                    <a:pt x="30659" y="28468"/>
                    <a:pt x="30623" y="28480"/>
                  </a:cubicBezTo>
                  <a:cubicBezTo>
                    <a:pt x="30623" y="28468"/>
                    <a:pt x="30635" y="28456"/>
                    <a:pt x="30635" y="28444"/>
                  </a:cubicBezTo>
                  <a:cubicBezTo>
                    <a:pt x="30659" y="28421"/>
                    <a:pt x="30659" y="28409"/>
                    <a:pt x="30671" y="28385"/>
                  </a:cubicBezTo>
                  <a:cubicBezTo>
                    <a:pt x="30682" y="28337"/>
                    <a:pt x="30694" y="28290"/>
                    <a:pt x="30718" y="28230"/>
                  </a:cubicBezTo>
                  <a:cubicBezTo>
                    <a:pt x="30730" y="28171"/>
                    <a:pt x="30730" y="28099"/>
                    <a:pt x="30730" y="28028"/>
                  </a:cubicBezTo>
                  <a:cubicBezTo>
                    <a:pt x="30730" y="27873"/>
                    <a:pt x="30694" y="27694"/>
                    <a:pt x="30671" y="27504"/>
                  </a:cubicBezTo>
                  <a:cubicBezTo>
                    <a:pt x="30635" y="27313"/>
                    <a:pt x="30599" y="27111"/>
                    <a:pt x="30552" y="26920"/>
                  </a:cubicBezTo>
                  <a:cubicBezTo>
                    <a:pt x="30497" y="26673"/>
                    <a:pt x="30427" y="26418"/>
                    <a:pt x="30360" y="26195"/>
                  </a:cubicBezTo>
                  <a:lnTo>
                    <a:pt x="30360" y="26195"/>
                  </a:lnTo>
                  <a:cubicBezTo>
                    <a:pt x="30373" y="26229"/>
                    <a:pt x="30391" y="26260"/>
                    <a:pt x="30409" y="26278"/>
                  </a:cubicBezTo>
                  <a:cubicBezTo>
                    <a:pt x="30421" y="26313"/>
                    <a:pt x="30444" y="26337"/>
                    <a:pt x="30468" y="26373"/>
                  </a:cubicBezTo>
                  <a:cubicBezTo>
                    <a:pt x="30444" y="26313"/>
                    <a:pt x="30421" y="26242"/>
                    <a:pt x="30409" y="26182"/>
                  </a:cubicBezTo>
                  <a:cubicBezTo>
                    <a:pt x="30407" y="26179"/>
                    <a:pt x="30406" y="26176"/>
                    <a:pt x="30405" y="26173"/>
                  </a:cubicBezTo>
                  <a:lnTo>
                    <a:pt x="30405" y="26173"/>
                  </a:lnTo>
                  <a:cubicBezTo>
                    <a:pt x="30430" y="26204"/>
                    <a:pt x="30447" y="26225"/>
                    <a:pt x="30456" y="26254"/>
                  </a:cubicBezTo>
                  <a:cubicBezTo>
                    <a:pt x="30492" y="26278"/>
                    <a:pt x="30516" y="26313"/>
                    <a:pt x="30540" y="26337"/>
                  </a:cubicBezTo>
                  <a:cubicBezTo>
                    <a:pt x="30552" y="26361"/>
                    <a:pt x="30563" y="26373"/>
                    <a:pt x="30575" y="26373"/>
                  </a:cubicBezTo>
                  <a:cubicBezTo>
                    <a:pt x="30659" y="26599"/>
                    <a:pt x="30730" y="26801"/>
                    <a:pt x="30813" y="27016"/>
                  </a:cubicBezTo>
                  <a:cubicBezTo>
                    <a:pt x="30861" y="27111"/>
                    <a:pt x="30909" y="27218"/>
                    <a:pt x="30968" y="27325"/>
                  </a:cubicBezTo>
                  <a:cubicBezTo>
                    <a:pt x="31016" y="27409"/>
                    <a:pt x="31075" y="27504"/>
                    <a:pt x="31111" y="27587"/>
                  </a:cubicBezTo>
                  <a:cubicBezTo>
                    <a:pt x="31147" y="27635"/>
                    <a:pt x="31159" y="27671"/>
                    <a:pt x="31194" y="27706"/>
                  </a:cubicBezTo>
                  <a:cubicBezTo>
                    <a:pt x="31218" y="27742"/>
                    <a:pt x="31230" y="27790"/>
                    <a:pt x="31266" y="27813"/>
                  </a:cubicBezTo>
                  <a:cubicBezTo>
                    <a:pt x="31314" y="27873"/>
                    <a:pt x="31349" y="27932"/>
                    <a:pt x="31385" y="27980"/>
                  </a:cubicBezTo>
                  <a:cubicBezTo>
                    <a:pt x="31409" y="28028"/>
                    <a:pt x="31444" y="28052"/>
                    <a:pt x="31456" y="28063"/>
                  </a:cubicBezTo>
                  <a:cubicBezTo>
                    <a:pt x="31444" y="28040"/>
                    <a:pt x="31409" y="28004"/>
                    <a:pt x="31385" y="27968"/>
                  </a:cubicBezTo>
                  <a:cubicBezTo>
                    <a:pt x="31349" y="27921"/>
                    <a:pt x="31314" y="27861"/>
                    <a:pt x="31278" y="27802"/>
                  </a:cubicBezTo>
                  <a:cubicBezTo>
                    <a:pt x="31266" y="27766"/>
                    <a:pt x="31230" y="27742"/>
                    <a:pt x="31218" y="27694"/>
                  </a:cubicBezTo>
                  <a:cubicBezTo>
                    <a:pt x="31206" y="27671"/>
                    <a:pt x="31171" y="27623"/>
                    <a:pt x="31159" y="27575"/>
                  </a:cubicBezTo>
                  <a:lnTo>
                    <a:pt x="31028" y="27313"/>
                  </a:lnTo>
                  <a:cubicBezTo>
                    <a:pt x="30980" y="27206"/>
                    <a:pt x="30933" y="27099"/>
                    <a:pt x="30909" y="26992"/>
                  </a:cubicBezTo>
                  <a:cubicBezTo>
                    <a:pt x="30849" y="26837"/>
                    <a:pt x="30790" y="26659"/>
                    <a:pt x="30742" y="26480"/>
                  </a:cubicBezTo>
                  <a:cubicBezTo>
                    <a:pt x="30730" y="26420"/>
                    <a:pt x="30718" y="26361"/>
                    <a:pt x="30694" y="26313"/>
                  </a:cubicBezTo>
                  <a:cubicBezTo>
                    <a:pt x="30671" y="26158"/>
                    <a:pt x="30623" y="26027"/>
                    <a:pt x="30599" y="25885"/>
                  </a:cubicBezTo>
                  <a:lnTo>
                    <a:pt x="30599" y="25885"/>
                  </a:lnTo>
                  <a:cubicBezTo>
                    <a:pt x="30635" y="25944"/>
                    <a:pt x="30682" y="25980"/>
                    <a:pt x="30730" y="26027"/>
                  </a:cubicBezTo>
                  <a:cubicBezTo>
                    <a:pt x="30778" y="26087"/>
                    <a:pt x="30837" y="26123"/>
                    <a:pt x="30873" y="26135"/>
                  </a:cubicBezTo>
                  <a:cubicBezTo>
                    <a:pt x="30849" y="26123"/>
                    <a:pt x="30802" y="26075"/>
                    <a:pt x="30754" y="26016"/>
                  </a:cubicBezTo>
                  <a:cubicBezTo>
                    <a:pt x="30718" y="25956"/>
                    <a:pt x="30671" y="25885"/>
                    <a:pt x="30623" y="25801"/>
                  </a:cubicBezTo>
                  <a:cubicBezTo>
                    <a:pt x="30599" y="25766"/>
                    <a:pt x="30575" y="25730"/>
                    <a:pt x="30552" y="25682"/>
                  </a:cubicBezTo>
                  <a:cubicBezTo>
                    <a:pt x="30552" y="25658"/>
                    <a:pt x="30540" y="25647"/>
                    <a:pt x="30540" y="25611"/>
                  </a:cubicBezTo>
                  <a:cubicBezTo>
                    <a:pt x="30480" y="25385"/>
                    <a:pt x="30432" y="25170"/>
                    <a:pt x="30385" y="24992"/>
                  </a:cubicBezTo>
                  <a:cubicBezTo>
                    <a:pt x="30361" y="24896"/>
                    <a:pt x="30337" y="24813"/>
                    <a:pt x="30313" y="24730"/>
                  </a:cubicBezTo>
                  <a:cubicBezTo>
                    <a:pt x="30278" y="24658"/>
                    <a:pt x="30266" y="24599"/>
                    <a:pt x="30254" y="24539"/>
                  </a:cubicBezTo>
                  <a:lnTo>
                    <a:pt x="30254" y="24539"/>
                  </a:lnTo>
                  <a:cubicBezTo>
                    <a:pt x="30278" y="24587"/>
                    <a:pt x="30325" y="24646"/>
                    <a:pt x="30373" y="24694"/>
                  </a:cubicBezTo>
                  <a:cubicBezTo>
                    <a:pt x="30421" y="24754"/>
                    <a:pt x="30444" y="24813"/>
                    <a:pt x="30492" y="24873"/>
                  </a:cubicBezTo>
                  <a:cubicBezTo>
                    <a:pt x="30520" y="24907"/>
                    <a:pt x="30539" y="24942"/>
                    <a:pt x="30560" y="24979"/>
                  </a:cubicBezTo>
                  <a:lnTo>
                    <a:pt x="30560" y="24979"/>
                  </a:lnTo>
                  <a:cubicBezTo>
                    <a:pt x="30545" y="24900"/>
                    <a:pt x="30531" y="24827"/>
                    <a:pt x="30504" y="24754"/>
                  </a:cubicBezTo>
                  <a:lnTo>
                    <a:pt x="30504" y="24754"/>
                  </a:lnTo>
                  <a:cubicBezTo>
                    <a:pt x="30552" y="24789"/>
                    <a:pt x="30575" y="24837"/>
                    <a:pt x="30611" y="24873"/>
                  </a:cubicBezTo>
                  <a:cubicBezTo>
                    <a:pt x="30635" y="24896"/>
                    <a:pt x="30671" y="24944"/>
                    <a:pt x="30682" y="24968"/>
                  </a:cubicBezTo>
                  <a:cubicBezTo>
                    <a:pt x="30718" y="25004"/>
                    <a:pt x="30730" y="25027"/>
                    <a:pt x="30754" y="25063"/>
                  </a:cubicBezTo>
                  <a:cubicBezTo>
                    <a:pt x="30754" y="25063"/>
                    <a:pt x="30754" y="25075"/>
                    <a:pt x="30778" y="25075"/>
                  </a:cubicBezTo>
                  <a:cubicBezTo>
                    <a:pt x="30790" y="25123"/>
                    <a:pt x="30825" y="25146"/>
                    <a:pt x="30837" y="25194"/>
                  </a:cubicBezTo>
                  <a:cubicBezTo>
                    <a:pt x="30849" y="25206"/>
                    <a:pt x="30849" y="25230"/>
                    <a:pt x="30861" y="25242"/>
                  </a:cubicBezTo>
                  <a:cubicBezTo>
                    <a:pt x="30885" y="25242"/>
                    <a:pt x="30861" y="25242"/>
                    <a:pt x="30861" y="25254"/>
                  </a:cubicBezTo>
                  <a:cubicBezTo>
                    <a:pt x="30849" y="25277"/>
                    <a:pt x="30837" y="25301"/>
                    <a:pt x="30825" y="25325"/>
                  </a:cubicBezTo>
                  <a:cubicBezTo>
                    <a:pt x="30795" y="25366"/>
                    <a:pt x="30773" y="25397"/>
                    <a:pt x="30745" y="25421"/>
                  </a:cubicBezTo>
                  <a:lnTo>
                    <a:pt x="30745" y="25421"/>
                  </a:lnTo>
                  <a:cubicBezTo>
                    <a:pt x="30740" y="25400"/>
                    <a:pt x="30734" y="25380"/>
                    <a:pt x="30730" y="25361"/>
                  </a:cubicBezTo>
                  <a:cubicBezTo>
                    <a:pt x="30730" y="25313"/>
                    <a:pt x="30718" y="25289"/>
                    <a:pt x="30694" y="25242"/>
                  </a:cubicBezTo>
                  <a:lnTo>
                    <a:pt x="30611" y="25063"/>
                  </a:lnTo>
                  <a:cubicBezTo>
                    <a:pt x="30591" y="25033"/>
                    <a:pt x="30575" y="25005"/>
                    <a:pt x="30560" y="24979"/>
                  </a:cubicBezTo>
                  <a:lnTo>
                    <a:pt x="30560" y="24979"/>
                  </a:lnTo>
                  <a:cubicBezTo>
                    <a:pt x="30565" y="25002"/>
                    <a:pt x="30570" y="25027"/>
                    <a:pt x="30575" y="25051"/>
                  </a:cubicBezTo>
                  <a:cubicBezTo>
                    <a:pt x="30611" y="25123"/>
                    <a:pt x="30623" y="25206"/>
                    <a:pt x="30659" y="25301"/>
                  </a:cubicBezTo>
                  <a:cubicBezTo>
                    <a:pt x="30682" y="25349"/>
                    <a:pt x="30694" y="25408"/>
                    <a:pt x="30718" y="25444"/>
                  </a:cubicBezTo>
                  <a:cubicBezTo>
                    <a:pt x="30730" y="25444"/>
                    <a:pt x="30730" y="25432"/>
                    <a:pt x="30730" y="25432"/>
                  </a:cubicBezTo>
                  <a:cubicBezTo>
                    <a:pt x="30735" y="25429"/>
                    <a:pt x="30741" y="25425"/>
                    <a:pt x="30745" y="25421"/>
                  </a:cubicBezTo>
                  <a:lnTo>
                    <a:pt x="30745" y="25421"/>
                  </a:lnTo>
                  <a:cubicBezTo>
                    <a:pt x="30771" y="25511"/>
                    <a:pt x="30808" y="25604"/>
                    <a:pt x="30837" y="25682"/>
                  </a:cubicBezTo>
                  <a:cubicBezTo>
                    <a:pt x="30897" y="25837"/>
                    <a:pt x="30956" y="25968"/>
                    <a:pt x="31016" y="26087"/>
                  </a:cubicBezTo>
                  <a:cubicBezTo>
                    <a:pt x="31028" y="26147"/>
                    <a:pt x="31040" y="26182"/>
                    <a:pt x="31040" y="26182"/>
                  </a:cubicBezTo>
                  <a:cubicBezTo>
                    <a:pt x="31040" y="26182"/>
                    <a:pt x="31040" y="26147"/>
                    <a:pt x="31028" y="26123"/>
                  </a:cubicBezTo>
                  <a:lnTo>
                    <a:pt x="31028" y="26123"/>
                  </a:lnTo>
                  <a:cubicBezTo>
                    <a:pt x="31052" y="26158"/>
                    <a:pt x="31087" y="26194"/>
                    <a:pt x="31111" y="26242"/>
                  </a:cubicBezTo>
                  <a:cubicBezTo>
                    <a:pt x="31230" y="26373"/>
                    <a:pt x="31349" y="26456"/>
                    <a:pt x="31444" y="26504"/>
                  </a:cubicBezTo>
                  <a:cubicBezTo>
                    <a:pt x="31492" y="26516"/>
                    <a:pt x="31528" y="26539"/>
                    <a:pt x="31564" y="26551"/>
                  </a:cubicBezTo>
                  <a:cubicBezTo>
                    <a:pt x="31528" y="26539"/>
                    <a:pt x="31504" y="26516"/>
                    <a:pt x="31456" y="26504"/>
                  </a:cubicBezTo>
                  <a:cubicBezTo>
                    <a:pt x="31373" y="26456"/>
                    <a:pt x="31254" y="26373"/>
                    <a:pt x="31147" y="26218"/>
                  </a:cubicBezTo>
                  <a:cubicBezTo>
                    <a:pt x="31099" y="26147"/>
                    <a:pt x="31040" y="26075"/>
                    <a:pt x="31016" y="25980"/>
                  </a:cubicBezTo>
                  <a:cubicBezTo>
                    <a:pt x="31016" y="25980"/>
                    <a:pt x="31016" y="25968"/>
                    <a:pt x="30992" y="25968"/>
                  </a:cubicBezTo>
                  <a:cubicBezTo>
                    <a:pt x="30980" y="25920"/>
                    <a:pt x="30980" y="25885"/>
                    <a:pt x="30968" y="25837"/>
                  </a:cubicBezTo>
                  <a:lnTo>
                    <a:pt x="30921" y="25658"/>
                  </a:lnTo>
                  <a:cubicBezTo>
                    <a:pt x="30909" y="25599"/>
                    <a:pt x="30873" y="25527"/>
                    <a:pt x="30861" y="25468"/>
                  </a:cubicBezTo>
                  <a:cubicBezTo>
                    <a:pt x="30861" y="25468"/>
                    <a:pt x="30861" y="25444"/>
                    <a:pt x="30849" y="25444"/>
                  </a:cubicBezTo>
                  <a:lnTo>
                    <a:pt x="30861" y="25432"/>
                  </a:lnTo>
                  <a:cubicBezTo>
                    <a:pt x="30897" y="25408"/>
                    <a:pt x="30921" y="25373"/>
                    <a:pt x="30956" y="25325"/>
                  </a:cubicBezTo>
                  <a:cubicBezTo>
                    <a:pt x="30966" y="25316"/>
                    <a:pt x="30975" y="25299"/>
                    <a:pt x="30985" y="25274"/>
                  </a:cubicBezTo>
                  <a:lnTo>
                    <a:pt x="30985" y="25274"/>
                  </a:lnTo>
                  <a:cubicBezTo>
                    <a:pt x="31013" y="25337"/>
                    <a:pt x="31044" y="25405"/>
                    <a:pt x="31075" y="25468"/>
                  </a:cubicBezTo>
                  <a:cubicBezTo>
                    <a:pt x="31109" y="25527"/>
                    <a:pt x="31137" y="25592"/>
                    <a:pt x="31159" y="25659"/>
                  </a:cubicBezTo>
                  <a:lnTo>
                    <a:pt x="31159" y="25659"/>
                  </a:lnTo>
                  <a:cubicBezTo>
                    <a:pt x="31159" y="25659"/>
                    <a:pt x="31159" y="25659"/>
                    <a:pt x="31159" y="25658"/>
                  </a:cubicBezTo>
                  <a:lnTo>
                    <a:pt x="31159" y="25524"/>
                  </a:lnTo>
                  <a:lnTo>
                    <a:pt x="31159" y="25524"/>
                  </a:lnTo>
                  <a:cubicBezTo>
                    <a:pt x="31190" y="25582"/>
                    <a:pt x="31215" y="25634"/>
                    <a:pt x="31244" y="25687"/>
                  </a:cubicBezTo>
                  <a:lnTo>
                    <a:pt x="31244" y="25687"/>
                  </a:lnTo>
                  <a:cubicBezTo>
                    <a:pt x="31242" y="25668"/>
                    <a:pt x="31242" y="25647"/>
                    <a:pt x="31242" y="25623"/>
                  </a:cubicBezTo>
                  <a:lnTo>
                    <a:pt x="31242" y="25480"/>
                  </a:lnTo>
                  <a:cubicBezTo>
                    <a:pt x="31254" y="25373"/>
                    <a:pt x="31278" y="25254"/>
                    <a:pt x="31325" y="25135"/>
                  </a:cubicBezTo>
                  <a:lnTo>
                    <a:pt x="31373" y="25004"/>
                  </a:lnTo>
                  <a:lnTo>
                    <a:pt x="31373" y="25015"/>
                  </a:lnTo>
                  <a:lnTo>
                    <a:pt x="31373" y="25051"/>
                  </a:lnTo>
                  <a:cubicBezTo>
                    <a:pt x="31373" y="25111"/>
                    <a:pt x="31385" y="25170"/>
                    <a:pt x="31385" y="25230"/>
                  </a:cubicBezTo>
                  <a:cubicBezTo>
                    <a:pt x="31385" y="25289"/>
                    <a:pt x="31397" y="25325"/>
                    <a:pt x="31421" y="25361"/>
                  </a:cubicBezTo>
                  <a:cubicBezTo>
                    <a:pt x="31433" y="25385"/>
                    <a:pt x="31433" y="25420"/>
                    <a:pt x="31444" y="25444"/>
                  </a:cubicBezTo>
                  <a:cubicBezTo>
                    <a:pt x="31444" y="25432"/>
                    <a:pt x="31433" y="25408"/>
                    <a:pt x="31433" y="25361"/>
                  </a:cubicBezTo>
                  <a:cubicBezTo>
                    <a:pt x="31433" y="25325"/>
                    <a:pt x="31421" y="25266"/>
                    <a:pt x="31421" y="25230"/>
                  </a:cubicBezTo>
                  <a:lnTo>
                    <a:pt x="31421" y="25051"/>
                  </a:lnTo>
                  <a:lnTo>
                    <a:pt x="31421" y="24885"/>
                  </a:lnTo>
                  <a:cubicBezTo>
                    <a:pt x="31421" y="24873"/>
                    <a:pt x="31433" y="24849"/>
                    <a:pt x="31433" y="24849"/>
                  </a:cubicBezTo>
                  <a:cubicBezTo>
                    <a:pt x="31433" y="24873"/>
                    <a:pt x="31444" y="24873"/>
                    <a:pt x="31444" y="24873"/>
                  </a:cubicBezTo>
                  <a:lnTo>
                    <a:pt x="31444" y="24837"/>
                  </a:lnTo>
                  <a:cubicBezTo>
                    <a:pt x="31456" y="24813"/>
                    <a:pt x="31456" y="24777"/>
                    <a:pt x="31480" y="24754"/>
                  </a:cubicBezTo>
                  <a:cubicBezTo>
                    <a:pt x="31504" y="24706"/>
                    <a:pt x="31516" y="24658"/>
                    <a:pt x="31564" y="24611"/>
                  </a:cubicBezTo>
                  <a:cubicBezTo>
                    <a:pt x="31575" y="24634"/>
                    <a:pt x="31575" y="24658"/>
                    <a:pt x="31599" y="24670"/>
                  </a:cubicBezTo>
                  <a:cubicBezTo>
                    <a:pt x="31564" y="24754"/>
                    <a:pt x="31552" y="24837"/>
                    <a:pt x="31540" y="24932"/>
                  </a:cubicBezTo>
                  <a:cubicBezTo>
                    <a:pt x="31540" y="24956"/>
                    <a:pt x="31516" y="25004"/>
                    <a:pt x="31516" y="25027"/>
                  </a:cubicBezTo>
                  <a:lnTo>
                    <a:pt x="31516" y="25135"/>
                  </a:lnTo>
                  <a:cubicBezTo>
                    <a:pt x="31516" y="25194"/>
                    <a:pt x="31516" y="25254"/>
                    <a:pt x="31540" y="25313"/>
                  </a:cubicBezTo>
                  <a:cubicBezTo>
                    <a:pt x="31504" y="25432"/>
                    <a:pt x="31480" y="25551"/>
                    <a:pt x="31456" y="25647"/>
                  </a:cubicBezTo>
                  <a:cubicBezTo>
                    <a:pt x="31444" y="25682"/>
                    <a:pt x="31444" y="25730"/>
                    <a:pt x="31444" y="25766"/>
                  </a:cubicBezTo>
                  <a:lnTo>
                    <a:pt x="31444" y="25801"/>
                  </a:lnTo>
                  <a:cubicBezTo>
                    <a:pt x="31444" y="25801"/>
                    <a:pt x="31444" y="25789"/>
                    <a:pt x="31456" y="25766"/>
                  </a:cubicBezTo>
                  <a:cubicBezTo>
                    <a:pt x="31480" y="25730"/>
                    <a:pt x="31480" y="25706"/>
                    <a:pt x="31492" y="25658"/>
                  </a:cubicBezTo>
                  <a:cubicBezTo>
                    <a:pt x="31504" y="25599"/>
                    <a:pt x="31540" y="25539"/>
                    <a:pt x="31564" y="25480"/>
                  </a:cubicBezTo>
                  <a:cubicBezTo>
                    <a:pt x="31564" y="25504"/>
                    <a:pt x="31575" y="25551"/>
                    <a:pt x="31575" y="25587"/>
                  </a:cubicBezTo>
                  <a:cubicBezTo>
                    <a:pt x="31580" y="25602"/>
                    <a:pt x="31584" y="25616"/>
                    <a:pt x="31587" y="25630"/>
                  </a:cubicBezTo>
                  <a:lnTo>
                    <a:pt x="31587" y="25630"/>
                  </a:lnTo>
                  <a:lnTo>
                    <a:pt x="31587" y="25539"/>
                  </a:lnTo>
                  <a:cubicBezTo>
                    <a:pt x="31587" y="25468"/>
                    <a:pt x="31575" y="25408"/>
                    <a:pt x="31575" y="25325"/>
                  </a:cubicBezTo>
                  <a:lnTo>
                    <a:pt x="31575" y="25301"/>
                  </a:lnTo>
                  <a:cubicBezTo>
                    <a:pt x="31611" y="25230"/>
                    <a:pt x="31647" y="25146"/>
                    <a:pt x="31683" y="25087"/>
                  </a:cubicBezTo>
                  <a:lnTo>
                    <a:pt x="31683" y="25087"/>
                  </a:lnTo>
                  <a:lnTo>
                    <a:pt x="31671" y="25123"/>
                  </a:lnTo>
                  <a:cubicBezTo>
                    <a:pt x="31671" y="25146"/>
                    <a:pt x="31659" y="25170"/>
                    <a:pt x="31659" y="25194"/>
                  </a:cubicBezTo>
                  <a:cubicBezTo>
                    <a:pt x="31659" y="25230"/>
                    <a:pt x="31635" y="25242"/>
                    <a:pt x="31635" y="25266"/>
                  </a:cubicBezTo>
                  <a:cubicBezTo>
                    <a:pt x="31635" y="25301"/>
                    <a:pt x="31623" y="25313"/>
                    <a:pt x="31623" y="25349"/>
                  </a:cubicBezTo>
                  <a:cubicBezTo>
                    <a:pt x="31623" y="25385"/>
                    <a:pt x="31611" y="25444"/>
                    <a:pt x="31611" y="25492"/>
                  </a:cubicBezTo>
                  <a:lnTo>
                    <a:pt x="31611" y="25563"/>
                  </a:lnTo>
                  <a:lnTo>
                    <a:pt x="31611" y="25647"/>
                  </a:lnTo>
                  <a:cubicBezTo>
                    <a:pt x="31611" y="25706"/>
                    <a:pt x="31611" y="25742"/>
                    <a:pt x="31623" y="25801"/>
                  </a:cubicBezTo>
                  <a:cubicBezTo>
                    <a:pt x="31623" y="25837"/>
                    <a:pt x="31611" y="25861"/>
                    <a:pt x="31611" y="25897"/>
                  </a:cubicBezTo>
                  <a:cubicBezTo>
                    <a:pt x="31611" y="25902"/>
                    <a:pt x="31610" y="25908"/>
                    <a:pt x="31608" y="25914"/>
                  </a:cubicBezTo>
                  <a:lnTo>
                    <a:pt x="31608" y="25914"/>
                  </a:lnTo>
                  <a:cubicBezTo>
                    <a:pt x="31606" y="25870"/>
                    <a:pt x="31604" y="25825"/>
                    <a:pt x="31599" y="25777"/>
                  </a:cubicBezTo>
                  <a:cubicBezTo>
                    <a:pt x="31599" y="25730"/>
                    <a:pt x="31599" y="25683"/>
                    <a:pt x="31587" y="25630"/>
                  </a:cubicBezTo>
                  <a:lnTo>
                    <a:pt x="31587" y="25630"/>
                  </a:lnTo>
                  <a:lnTo>
                    <a:pt x="31587" y="25742"/>
                  </a:lnTo>
                  <a:lnTo>
                    <a:pt x="31587" y="25980"/>
                  </a:lnTo>
                  <a:cubicBezTo>
                    <a:pt x="31587" y="25961"/>
                    <a:pt x="31602" y="25936"/>
                    <a:pt x="31608" y="25914"/>
                  </a:cubicBezTo>
                  <a:lnTo>
                    <a:pt x="31608" y="25914"/>
                  </a:lnTo>
                  <a:cubicBezTo>
                    <a:pt x="31611" y="25993"/>
                    <a:pt x="31611" y="26066"/>
                    <a:pt x="31611" y="26135"/>
                  </a:cubicBezTo>
                  <a:lnTo>
                    <a:pt x="31611" y="26158"/>
                  </a:lnTo>
                  <a:cubicBezTo>
                    <a:pt x="31600" y="26191"/>
                    <a:pt x="31599" y="26213"/>
                    <a:pt x="31599" y="26244"/>
                  </a:cubicBezTo>
                  <a:lnTo>
                    <a:pt x="31599" y="26244"/>
                  </a:lnTo>
                  <a:cubicBezTo>
                    <a:pt x="31591" y="26232"/>
                    <a:pt x="31583" y="26219"/>
                    <a:pt x="31575" y="26206"/>
                  </a:cubicBezTo>
                  <a:cubicBezTo>
                    <a:pt x="31571" y="26201"/>
                    <a:pt x="31567" y="26196"/>
                    <a:pt x="31564" y="26191"/>
                  </a:cubicBezTo>
                  <a:lnTo>
                    <a:pt x="31564" y="26191"/>
                  </a:lnTo>
                  <a:lnTo>
                    <a:pt x="31564" y="26158"/>
                  </a:lnTo>
                  <a:cubicBezTo>
                    <a:pt x="31560" y="26167"/>
                    <a:pt x="31557" y="26173"/>
                    <a:pt x="31555" y="26179"/>
                  </a:cubicBezTo>
                  <a:lnTo>
                    <a:pt x="31555" y="26179"/>
                  </a:lnTo>
                  <a:cubicBezTo>
                    <a:pt x="31517" y="26125"/>
                    <a:pt x="31485" y="26065"/>
                    <a:pt x="31444" y="26004"/>
                  </a:cubicBezTo>
                  <a:cubicBezTo>
                    <a:pt x="31397" y="25920"/>
                    <a:pt x="31349" y="25849"/>
                    <a:pt x="31290" y="25766"/>
                  </a:cubicBezTo>
                  <a:cubicBezTo>
                    <a:pt x="31273" y="25739"/>
                    <a:pt x="31258" y="25712"/>
                    <a:pt x="31244" y="25687"/>
                  </a:cubicBezTo>
                  <a:lnTo>
                    <a:pt x="31244" y="25687"/>
                  </a:lnTo>
                  <a:cubicBezTo>
                    <a:pt x="31245" y="25704"/>
                    <a:pt x="31248" y="25718"/>
                    <a:pt x="31254" y="25730"/>
                  </a:cubicBezTo>
                  <a:lnTo>
                    <a:pt x="31254" y="25742"/>
                  </a:lnTo>
                  <a:cubicBezTo>
                    <a:pt x="31278" y="25837"/>
                    <a:pt x="31325" y="25908"/>
                    <a:pt x="31373" y="25980"/>
                  </a:cubicBezTo>
                  <a:cubicBezTo>
                    <a:pt x="31421" y="26063"/>
                    <a:pt x="31444" y="26135"/>
                    <a:pt x="31492" y="26194"/>
                  </a:cubicBezTo>
                  <a:cubicBezTo>
                    <a:pt x="31516" y="26254"/>
                    <a:pt x="31540" y="26278"/>
                    <a:pt x="31564" y="26325"/>
                  </a:cubicBezTo>
                  <a:lnTo>
                    <a:pt x="31564" y="26245"/>
                  </a:lnTo>
                  <a:lnTo>
                    <a:pt x="31599" y="26254"/>
                  </a:lnTo>
                  <a:cubicBezTo>
                    <a:pt x="31599" y="26250"/>
                    <a:pt x="31599" y="26247"/>
                    <a:pt x="31599" y="26244"/>
                  </a:cubicBezTo>
                  <a:lnTo>
                    <a:pt x="31599" y="26244"/>
                  </a:lnTo>
                  <a:cubicBezTo>
                    <a:pt x="31627" y="26286"/>
                    <a:pt x="31652" y="26319"/>
                    <a:pt x="31671" y="26337"/>
                  </a:cubicBezTo>
                  <a:lnTo>
                    <a:pt x="31671" y="26432"/>
                  </a:lnTo>
                  <a:cubicBezTo>
                    <a:pt x="31671" y="26432"/>
                    <a:pt x="31671" y="26397"/>
                    <a:pt x="31683" y="26337"/>
                  </a:cubicBezTo>
                  <a:lnTo>
                    <a:pt x="31671" y="26325"/>
                  </a:lnTo>
                  <a:cubicBezTo>
                    <a:pt x="31671" y="26266"/>
                    <a:pt x="31683" y="26194"/>
                    <a:pt x="31683" y="26099"/>
                  </a:cubicBezTo>
                  <a:cubicBezTo>
                    <a:pt x="31695" y="26063"/>
                    <a:pt x="31730" y="26016"/>
                    <a:pt x="31754" y="25956"/>
                  </a:cubicBezTo>
                  <a:cubicBezTo>
                    <a:pt x="31766" y="26027"/>
                    <a:pt x="31766" y="26099"/>
                    <a:pt x="31766" y="26182"/>
                  </a:cubicBezTo>
                  <a:cubicBezTo>
                    <a:pt x="31766" y="26218"/>
                    <a:pt x="31766" y="26266"/>
                    <a:pt x="31790" y="26313"/>
                  </a:cubicBezTo>
                  <a:lnTo>
                    <a:pt x="31790" y="26385"/>
                  </a:lnTo>
                  <a:lnTo>
                    <a:pt x="31790" y="26456"/>
                  </a:lnTo>
                  <a:cubicBezTo>
                    <a:pt x="31790" y="26551"/>
                    <a:pt x="31766" y="26659"/>
                    <a:pt x="31766" y="26742"/>
                  </a:cubicBezTo>
                  <a:cubicBezTo>
                    <a:pt x="31766" y="26837"/>
                    <a:pt x="31754" y="26932"/>
                    <a:pt x="31754" y="27028"/>
                  </a:cubicBezTo>
                  <a:cubicBezTo>
                    <a:pt x="31754" y="27075"/>
                    <a:pt x="31754" y="27111"/>
                    <a:pt x="31766" y="27170"/>
                  </a:cubicBezTo>
                  <a:lnTo>
                    <a:pt x="31766" y="27040"/>
                  </a:lnTo>
                  <a:cubicBezTo>
                    <a:pt x="31766" y="26956"/>
                    <a:pt x="31790" y="26849"/>
                    <a:pt x="31802" y="26754"/>
                  </a:cubicBezTo>
                  <a:cubicBezTo>
                    <a:pt x="31814" y="26670"/>
                    <a:pt x="31825" y="26563"/>
                    <a:pt x="31825" y="26480"/>
                  </a:cubicBezTo>
                  <a:lnTo>
                    <a:pt x="31825" y="26397"/>
                  </a:lnTo>
                  <a:lnTo>
                    <a:pt x="31825" y="26361"/>
                  </a:lnTo>
                  <a:cubicBezTo>
                    <a:pt x="31849" y="26397"/>
                    <a:pt x="31849" y="26444"/>
                    <a:pt x="31861" y="26480"/>
                  </a:cubicBezTo>
                  <a:cubicBezTo>
                    <a:pt x="31873" y="26551"/>
                    <a:pt x="31885" y="26599"/>
                    <a:pt x="31885" y="26599"/>
                  </a:cubicBezTo>
                  <a:lnTo>
                    <a:pt x="31885" y="26456"/>
                  </a:lnTo>
                  <a:cubicBezTo>
                    <a:pt x="31885" y="26385"/>
                    <a:pt x="31885" y="26278"/>
                    <a:pt x="31909" y="26194"/>
                  </a:cubicBezTo>
                  <a:cubicBezTo>
                    <a:pt x="31909" y="26158"/>
                    <a:pt x="31909" y="26147"/>
                    <a:pt x="31921" y="26123"/>
                  </a:cubicBezTo>
                  <a:cubicBezTo>
                    <a:pt x="31921" y="26087"/>
                    <a:pt x="31933" y="26075"/>
                    <a:pt x="31933" y="26039"/>
                  </a:cubicBezTo>
                  <a:cubicBezTo>
                    <a:pt x="31933" y="26027"/>
                    <a:pt x="31945" y="26004"/>
                    <a:pt x="31945" y="25980"/>
                  </a:cubicBezTo>
                  <a:cubicBezTo>
                    <a:pt x="31945" y="25980"/>
                    <a:pt x="31945" y="25968"/>
                    <a:pt x="31968" y="25968"/>
                  </a:cubicBezTo>
                  <a:cubicBezTo>
                    <a:pt x="31968" y="25968"/>
                    <a:pt x="31968" y="25980"/>
                    <a:pt x="31980" y="25980"/>
                  </a:cubicBezTo>
                  <a:lnTo>
                    <a:pt x="31980" y="26004"/>
                  </a:lnTo>
                  <a:cubicBezTo>
                    <a:pt x="31968" y="26027"/>
                    <a:pt x="31968" y="26039"/>
                    <a:pt x="31968" y="26075"/>
                  </a:cubicBezTo>
                  <a:cubicBezTo>
                    <a:pt x="31968" y="26099"/>
                    <a:pt x="31945" y="26135"/>
                    <a:pt x="31945" y="26158"/>
                  </a:cubicBezTo>
                  <a:cubicBezTo>
                    <a:pt x="31945" y="26242"/>
                    <a:pt x="31968" y="26313"/>
                    <a:pt x="31980" y="26385"/>
                  </a:cubicBezTo>
                  <a:cubicBezTo>
                    <a:pt x="31992" y="26432"/>
                    <a:pt x="31992" y="26456"/>
                    <a:pt x="32004" y="26504"/>
                  </a:cubicBezTo>
                  <a:cubicBezTo>
                    <a:pt x="32028" y="26551"/>
                    <a:pt x="32028" y="26575"/>
                    <a:pt x="32040" y="26623"/>
                  </a:cubicBezTo>
                  <a:cubicBezTo>
                    <a:pt x="32052" y="26694"/>
                    <a:pt x="32052" y="26789"/>
                    <a:pt x="32064" y="26861"/>
                  </a:cubicBezTo>
                  <a:lnTo>
                    <a:pt x="32064" y="27075"/>
                  </a:lnTo>
                  <a:lnTo>
                    <a:pt x="32064" y="27278"/>
                  </a:lnTo>
                  <a:cubicBezTo>
                    <a:pt x="32064" y="27278"/>
                    <a:pt x="32087" y="27194"/>
                    <a:pt x="32099" y="27075"/>
                  </a:cubicBezTo>
                  <a:cubicBezTo>
                    <a:pt x="32099" y="27040"/>
                    <a:pt x="32111" y="26992"/>
                    <a:pt x="32111" y="26956"/>
                  </a:cubicBezTo>
                  <a:cubicBezTo>
                    <a:pt x="32123" y="26980"/>
                    <a:pt x="32123" y="27016"/>
                    <a:pt x="32147" y="27040"/>
                  </a:cubicBezTo>
                  <a:cubicBezTo>
                    <a:pt x="32147" y="27016"/>
                    <a:pt x="32123" y="26980"/>
                    <a:pt x="32123" y="26932"/>
                  </a:cubicBezTo>
                  <a:lnTo>
                    <a:pt x="32123" y="26789"/>
                  </a:lnTo>
                  <a:cubicBezTo>
                    <a:pt x="32123" y="26730"/>
                    <a:pt x="32123" y="26670"/>
                    <a:pt x="32147" y="26611"/>
                  </a:cubicBezTo>
                  <a:cubicBezTo>
                    <a:pt x="32147" y="26575"/>
                    <a:pt x="32147" y="26551"/>
                    <a:pt x="32159" y="26516"/>
                  </a:cubicBezTo>
                  <a:cubicBezTo>
                    <a:pt x="32159" y="26492"/>
                    <a:pt x="32171" y="26480"/>
                    <a:pt x="32171" y="26444"/>
                  </a:cubicBezTo>
                  <a:cubicBezTo>
                    <a:pt x="32218" y="26551"/>
                    <a:pt x="32290" y="26754"/>
                    <a:pt x="32385" y="26968"/>
                  </a:cubicBezTo>
                  <a:cubicBezTo>
                    <a:pt x="32445" y="27111"/>
                    <a:pt x="32480" y="27278"/>
                    <a:pt x="32516" y="27397"/>
                  </a:cubicBezTo>
                  <a:cubicBezTo>
                    <a:pt x="32528" y="27456"/>
                    <a:pt x="32528" y="27504"/>
                    <a:pt x="32528" y="27551"/>
                  </a:cubicBezTo>
                  <a:lnTo>
                    <a:pt x="32528" y="27397"/>
                  </a:lnTo>
                  <a:cubicBezTo>
                    <a:pt x="32528" y="27337"/>
                    <a:pt x="32516" y="27266"/>
                    <a:pt x="32504" y="27194"/>
                  </a:cubicBezTo>
                  <a:cubicBezTo>
                    <a:pt x="32480" y="27111"/>
                    <a:pt x="32468" y="27028"/>
                    <a:pt x="32445" y="26956"/>
                  </a:cubicBezTo>
                  <a:cubicBezTo>
                    <a:pt x="32397" y="26801"/>
                    <a:pt x="32361" y="26659"/>
                    <a:pt x="32337" y="26539"/>
                  </a:cubicBezTo>
                  <a:lnTo>
                    <a:pt x="32337" y="26539"/>
                  </a:lnTo>
                  <a:cubicBezTo>
                    <a:pt x="32349" y="26551"/>
                    <a:pt x="32361" y="26575"/>
                    <a:pt x="32385" y="26599"/>
                  </a:cubicBezTo>
                  <a:cubicBezTo>
                    <a:pt x="32445" y="26682"/>
                    <a:pt x="32480" y="26742"/>
                    <a:pt x="32528" y="26789"/>
                  </a:cubicBezTo>
                  <a:cubicBezTo>
                    <a:pt x="32564" y="26837"/>
                    <a:pt x="32587" y="26849"/>
                    <a:pt x="32587" y="26849"/>
                  </a:cubicBezTo>
                  <a:cubicBezTo>
                    <a:pt x="32587" y="26849"/>
                    <a:pt x="32576" y="26813"/>
                    <a:pt x="32540" y="26778"/>
                  </a:cubicBezTo>
                  <a:cubicBezTo>
                    <a:pt x="32516" y="26730"/>
                    <a:pt x="32468" y="26659"/>
                    <a:pt x="32409" y="26563"/>
                  </a:cubicBezTo>
                  <a:cubicBezTo>
                    <a:pt x="32391" y="26519"/>
                    <a:pt x="32366" y="26474"/>
                    <a:pt x="32335" y="26424"/>
                  </a:cubicBezTo>
                  <a:lnTo>
                    <a:pt x="32335" y="26424"/>
                  </a:lnTo>
                  <a:cubicBezTo>
                    <a:pt x="32337" y="26430"/>
                    <a:pt x="32337" y="26432"/>
                    <a:pt x="32337" y="26432"/>
                  </a:cubicBezTo>
                  <a:cubicBezTo>
                    <a:pt x="32337" y="26432"/>
                    <a:pt x="32336" y="26429"/>
                    <a:pt x="32335" y="26423"/>
                  </a:cubicBezTo>
                  <a:lnTo>
                    <a:pt x="32335" y="26423"/>
                  </a:lnTo>
                  <a:cubicBezTo>
                    <a:pt x="32324" y="26407"/>
                    <a:pt x="32313" y="26390"/>
                    <a:pt x="32302" y="26373"/>
                  </a:cubicBezTo>
                  <a:cubicBezTo>
                    <a:pt x="32302" y="26337"/>
                    <a:pt x="32290" y="26325"/>
                    <a:pt x="32290" y="26313"/>
                  </a:cubicBezTo>
                  <a:lnTo>
                    <a:pt x="32290" y="26313"/>
                  </a:lnTo>
                  <a:cubicBezTo>
                    <a:pt x="32310" y="26353"/>
                    <a:pt x="32322" y="26385"/>
                    <a:pt x="32329" y="26406"/>
                  </a:cubicBezTo>
                  <a:lnTo>
                    <a:pt x="32329" y="26406"/>
                  </a:lnTo>
                  <a:cubicBezTo>
                    <a:pt x="32317" y="26366"/>
                    <a:pt x="32295" y="26283"/>
                    <a:pt x="32278" y="26182"/>
                  </a:cubicBezTo>
                  <a:lnTo>
                    <a:pt x="32278" y="26182"/>
                  </a:lnTo>
                  <a:lnTo>
                    <a:pt x="32361" y="26313"/>
                  </a:lnTo>
                  <a:cubicBezTo>
                    <a:pt x="32409" y="26373"/>
                    <a:pt x="32457" y="26432"/>
                    <a:pt x="32504" y="26480"/>
                  </a:cubicBezTo>
                  <a:cubicBezTo>
                    <a:pt x="32540" y="26516"/>
                    <a:pt x="32599" y="26563"/>
                    <a:pt x="32647" y="26599"/>
                  </a:cubicBezTo>
                  <a:cubicBezTo>
                    <a:pt x="32683" y="26611"/>
                    <a:pt x="32695" y="26623"/>
                    <a:pt x="32707" y="26623"/>
                  </a:cubicBezTo>
                  <a:cubicBezTo>
                    <a:pt x="32718" y="26635"/>
                    <a:pt x="32754" y="26635"/>
                    <a:pt x="32766" y="26635"/>
                  </a:cubicBezTo>
                  <a:cubicBezTo>
                    <a:pt x="32754" y="26635"/>
                    <a:pt x="32742" y="26623"/>
                    <a:pt x="32718" y="26611"/>
                  </a:cubicBezTo>
                  <a:cubicBezTo>
                    <a:pt x="32707" y="26599"/>
                    <a:pt x="32683" y="26575"/>
                    <a:pt x="32659" y="26563"/>
                  </a:cubicBezTo>
                  <a:cubicBezTo>
                    <a:pt x="32623" y="26539"/>
                    <a:pt x="32576" y="26492"/>
                    <a:pt x="32540" y="26444"/>
                  </a:cubicBezTo>
                  <a:cubicBezTo>
                    <a:pt x="32504" y="26397"/>
                    <a:pt x="32468" y="26337"/>
                    <a:pt x="32421" y="26278"/>
                  </a:cubicBezTo>
                  <a:lnTo>
                    <a:pt x="32337" y="26099"/>
                  </a:lnTo>
                  <a:cubicBezTo>
                    <a:pt x="32307" y="26069"/>
                    <a:pt x="32294" y="26022"/>
                    <a:pt x="32277" y="25987"/>
                  </a:cubicBezTo>
                  <a:lnTo>
                    <a:pt x="32277" y="25987"/>
                  </a:lnTo>
                  <a:cubicBezTo>
                    <a:pt x="32300" y="26023"/>
                    <a:pt x="32329" y="26046"/>
                    <a:pt x="32349" y="26087"/>
                  </a:cubicBezTo>
                  <a:cubicBezTo>
                    <a:pt x="32361" y="26123"/>
                    <a:pt x="32397" y="26135"/>
                    <a:pt x="32409" y="26158"/>
                  </a:cubicBezTo>
                  <a:cubicBezTo>
                    <a:pt x="32409" y="26182"/>
                    <a:pt x="32421" y="26206"/>
                    <a:pt x="32421" y="26218"/>
                  </a:cubicBezTo>
                  <a:cubicBezTo>
                    <a:pt x="32421" y="26254"/>
                    <a:pt x="32445" y="26266"/>
                    <a:pt x="32445" y="26266"/>
                  </a:cubicBezTo>
                  <a:lnTo>
                    <a:pt x="32445" y="26218"/>
                  </a:lnTo>
                  <a:lnTo>
                    <a:pt x="32445" y="26194"/>
                  </a:lnTo>
                  <a:lnTo>
                    <a:pt x="32480" y="26242"/>
                  </a:lnTo>
                  <a:cubicBezTo>
                    <a:pt x="32528" y="26266"/>
                    <a:pt x="32576" y="26278"/>
                    <a:pt x="32599" y="26301"/>
                  </a:cubicBezTo>
                  <a:lnTo>
                    <a:pt x="32635" y="26301"/>
                  </a:lnTo>
                  <a:cubicBezTo>
                    <a:pt x="32623" y="26301"/>
                    <a:pt x="32623" y="26301"/>
                    <a:pt x="32599" y="26278"/>
                  </a:cubicBezTo>
                  <a:cubicBezTo>
                    <a:pt x="32576" y="26266"/>
                    <a:pt x="32540" y="26254"/>
                    <a:pt x="32504" y="26206"/>
                  </a:cubicBezTo>
                  <a:cubicBezTo>
                    <a:pt x="32468" y="26182"/>
                    <a:pt x="32457" y="26147"/>
                    <a:pt x="32421" y="26123"/>
                  </a:cubicBezTo>
                  <a:lnTo>
                    <a:pt x="32421" y="26087"/>
                  </a:lnTo>
                  <a:cubicBezTo>
                    <a:pt x="32421" y="26063"/>
                    <a:pt x="32409" y="26027"/>
                    <a:pt x="32409" y="26004"/>
                  </a:cubicBezTo>
                  <a:cubicBezTo>
                    <a:pt x="32409" y="25968"/>
                    <a:pt x="32397" y="25944"/>
                    <a:pt x="32397" y="25897"/>
                  </a:cubicBezTo>
                  <a:cubicBezTo>
                    <a:pt x="32385" y="25861"/>
                    <a:pt x="32385" y="25825"/>
                    <a:pt x="32361" y="25789"/>
                  </a:cubicBezTo>
                  <a:cubicBezTo>
                    <a:pt x="32349" y="25766"/>
                    <a:pt x="32349" y="25730"/>
                    <a:pt x="32337" y="25706"/>
                  </a:cubicBezTo>
                  <a:lnTo>
                    <a:pt x="32337" y="25599"/>
                  </a:lnTo>
                  <a:lnTo>
                    <a:pt x="32337" y="25539"/>
                  </a:lnTo>
                  <a:cubicBezTo>
                    <a:pt x="32397" y="25611"/>
                    <a:pt x="32457" y="25682"/>
                    <a:pt x="32480" y="25742"/>
                  </a:cubicBezTo>
                  <a:cubicBezTo>
                    <a:pt x="32504" y="25766"/>
                    <a:pt x="32516" y="25777"/>
                    <a:pt x="32516" y="25789"/>
                  </a:cubicBezTo>
                  <a:cubicBezTo>
                    <a:pt x="32528" y="25825"/>
                    <a:pt x="32528" y="25849"/>
                    <a:pt x="32528" y="25861"/>
                  </a:cubicBezTo>
                  <a:cubicBezTo>
                    <a:pt x="32528" y="25897"/>
                    <a:pt x="32540" y="25908"/>
                    <a:pt x="32540" y="25944"/>
                  </a:cubicBezTo>
                  <a:cubicBezTo>
                    <a:pt x="32564" y="25980"/>
                    <a:pt x="32564" y="26004"/>
                    <a:pt x="32564" y="26004"/>
                  </a:cubicBezTo>
                  <a:lnTo>
                    <a:pt x="32564" y="25944"/>
                  </a:lnTo>
                  <a:cubicBezTo>
                    <a:pt x="32564" y="25920"/>
                    <a:pt x="32564" y="25897"/>
                    <a:pt x="32540" y="25861"/>
                  </a:cubicBezTo>
                  <a:lnTo>
                    <a:pt x="32540" y="25837"/>
                  </a:lnTo>
                  <a:cubicBezTo>
                    <a:pt x="32564" y="25861"/>
                    <a:pt x="32576" y="25885"/>
                    <a:pt x="32576" y="25885"/>
                  </a:cubicBezTo>
                  <a:cubicBezTo>
                    <a:pt x="32576" y="25885"/>
                    <a:pt x="32564" y="25849"/>
                    <a:pt x="32528" y="25801"/>
                  </a:cubicBezTo>
                  <a:lnTo>
                    <a:pt x="32528" y="25777"/>
                  </a:lnTo>
                  <a:cubicBezTo>
                    <a:pt x="32528" y="25742"/>
                    <a:pt x="32516" y="25706"/>
                    <a:pt x="32504" y="25670"/>
                  </a:cubicBezTo>
                  <a:cubicBezTo>
                    <a:pt x="32480" y="25623"/>
                    <a:pt x="32480" y="25599"/>
                    <a:pt x="32468" y="25551"/>
                  </a:cubicBezTo>
                  <a:lnTo>
                    <a:pt x="32421" y="25420"/>
                  </a:lnTo>
                  <a:lnTo>
                    <a:pt x="32385" y="25289"/>
                  </a:lnTo>
                  <a:cubicBezTo>
                    <a:pt x="32361" y="25242"/>
                    <a:pt x="32337" y="25194"/>
                    <a:pt x="32326" y="25170"/>
                  </a:cubicBezTo>
                  <a:lnTo>
                    <a:pt x="32326" y="24968"/>
                  </a:lnTo>
                  <a:cubicBezTo>
                    <a:pt x="32337" y="24968"/>
                    <a:pt x="32337" y="24992"/>
                    <a:pt x="32349" y="24992"/>
                  </a:cubicBezTo>
                  <a:lnTo>
                    <a:pt x="32385" y="25015"/>
                  </a:lnTo>
                  <a:lnTo>
                    <a:pt x="32409" y="25051"/>
                  </a:lnTo>
                  <a:lnTo>
                    <a:pt x="32516" y="25146"/>
                  </a:lnTo>
                  <a:cubicBezTo>
                    <a:pt x="32540" y="25182"/>
                    <a:pt x="32564" y="25206"/>
                    <a:pt x="32576" y="25242"/>
                  </a:cubicBezTo>
                  <a:lnTo>
                    <a:pt x="32587" y="25266"/>
                  </a:lnTo>
                  <a:cubicBezTo>
                    <a:pt x="32587" y="25266"/>
                    <a:pt x="32587" y="25254"/>
                    <a:pt x="32576" y="25230"/>
                  </a:cubicBezTo>
                  <a:cubicBezTo>
                    <a:pt x="32576" y="25194"/>
                    <a:pt x="32564" y="25170"/>
                    <a:pt x="32528" y="25123"/>
                  </a:cubicBezTo>
                  <a:cubicBezTo>
                    <a:pt x="32516" y="25075"/>
                    <a:pt x="32480" y="25027"/>
                    <a:pt x="32457" y="24992"/>
                  </a:cubicBezTo>
                  <a:cubicBezTo>
                    <a:pt x="32445" y="24968"/>
                    <a:pt x="32445" y="24956"/>
                    <a:pt x="32421" y="24956"/>
                  </a:cubicBezTo>
                  <a:cubicBezTo>
                    <a:pt x="32409" y="24944"/>
                    <a:pt x="32409" y="24932"/>
                    <a:pt x="32397" y="24932"/>
                  </a:cubicBezTo>
                  <a:cubicBezTo>
                    <a:pt x="32385" y="24896"/>
                    <a:pt x="32361" y="24885"/>
                    <a:pt x="32337" y="24849"/>
                  </a:cubicBezTo>
                  <a:cubicBezTo>
                    <a:pt x="32337" y="24837"/>
                    <a:pt x="32326" y="24837"/>
                    <a:pt x="32326" y="24825"/>
                  </a:cubicBezTo>
                  <a:lnTo>
                    <a:pt x="32326" y="24754"/>
                  </a:lnTo>
                  <a:cubicBezTo>
                    <a:pt x="32329" y="24757"/>
                    <a:pt x="32333" y="24761"/>
                    <a:pt x="32337" y="24764"/>
                  </a:cubicBezTo>
                  <a:lnTo>
                    <a:pt x="32337" y="24764"/>
                  </a:lnTo>
                  <a:cubicBezTo>
                    <a:pt x="32325" y="24729"/>
                    <a:pt x="32313" y="24706"/>
                    <a:pt x="32278" y="24670"/>
                  </a:cubicBezTo>
                  <a:cubicBezTo>
                    <a:pt x="32254" y="24634"/>
                    <a:pt x="32218" y="24587"/>
                    <a:pt x="32171" y="24539"/>
                  </a:cubicBezTo>
                  <a:lnTo>
                    <a:pt x="32147" y="24515"/>
                  </a:lnTo>
                  <a:cubicBezTo>
                    <a:pt x="32147" y="24456"/>
                    <a:pt x="32147" y="24396"/>
                    <a:pt x="32135" y="24349"/>
                  </a:cubicBezTo>
                  <a:lnTo>
                    <a:pt x="32135" y="24349"/>
                  </a:lnTo>
                  <a:cubicBezTo>
                    <a:pt x="32147" y="24361"/>
                    <a:pt x="32171" y="24373"/>
                    <a:pt x="32206" y="24396"/>
                  </a:cubicBezTo>
                  <a:cubicBezTo>
                    <a:pt x="32230" y="24408"/>
                    <a:pt x="32266" y="24432"/>
                    <a:pt x="32290" y="24468"/>
                  </a:cubicBezTo>
                  <a:lnTo>
                    <a:pt x="32314" y="24468"/>
                  </a:lnTo>
                  <a:cubicBezTo>
                    <a:pt x="32314" y="24551"/>
                    <a:pt x="32314" y="24634"/>
                    <a:pt x="32326" y="24718"/>
                  </a:cubicBezTo>
                  <a:cubicBezTo>
                    <a:pt x="32326" y="24729"/>
                    <a:pt x="32337" y="24753"/>
                    <a:pt x="32337" y="24765"/>
                  </a:cubicBezTo>
                  <a:lnTo>
                    <a:pt x="32337" y="24765"/>
                  </a:lnTo>
                  <a:cubicBezTo>
                    <a:pt x="32337" y="24765"/>
                    <a:pt x="32337" y="24765"/>
                    <a:pt x="32337" y="24764"/>
                  </a:cubicBezTo>
                  <a:lnTo>
                    <a:pt x="32337" y="24764"/>
                  </a:lnTo>
                  <a:cubicBezTo>
                    <a:pt x="32337" y="24765"/>
                    <a:pt x="32337" y="24765"/>
                    <a:pt x="32337" y="24765"/>
                  </a:cubicBezTo>
                  <a:cubicBezTo>
                    <a:pt x="32337" y="24765"/>
                    <a:pt x="32337" y="24765"/>
                    <a:pt x="32337" y="24765"/>
                  </a:cubicBezTo>
                  <a:lnTo>
                    <a:pt x="32337" y="24765"/>
                  </a:lnTo>
                  <a:cubicBezTo>
                    <a:pt x="32363" y="24788"/>
                    <a:pt x="32400" y="24817"/>
                    <a:pt x="32421" y="24837"/>
                  </a:cubicBezTo>
                  <a:cubicBezTo>
                    <a:pt x="32425" y="24840"/>
                    <a:pt x="32428" y="24843"/>
                    <a:pt x="32432" y="24846"/>
                  </a:cubicBezTo>
                  <a:lnTo>
                    <a:pt x="32432" y="24846"/>
                  </a:lnTo>
                  <a:cubicBezTo>
                    <a:pt x="32427" y="24827"/>
                    <a:pt x="32422" y="24809"/>
                    <a:pt x="32418" y="24790"/>
                  </a:cubicBezTo>
                  <a:lnTo>
                    <a:pt x="32418" y="24790"/>
                  </a:lnTo>
                  <a:cubicBezTo>
                    <a:pt x="32428" y="24802"/>
                    <a:pt x="32436" y="24814"/>
                    <a:pt x="32445" y="24825"/>
                  </a:cubicBezTo>
                  <a:cubicBezTo>
                    <a:pt x="32469" y="24866"/>
                    <a:pt x="32493" y="24901"/>
                    <a:pt x="32506" y="24919"/>
                  </a:cubicBezTo>
                  <a:lnTo>
                    <a:pt x="32506" y="24919"/>
                  </a:lnTo>
                  <a:lnTo>
                    <a:pt x="32504" y="24896"/>
                  </a:lnTo>
                  <a:lnTo>
                    <a:pt x="32504" y="24885"/>
                  </a:lnTo>
                  <a:lnTo>
                    <a:pt x="32502" y="24870"/>
                  </a:lnTo>
                  <a:lnTo>
                    <a:pt x="32502" y="24870"/>
                  </a:lnTo>
                  <a:cubicBezTo>
                    <a:pt x="32522" y="24893"/>
                    <a:pt x="32545" y="24919"/>
                    <a:pt x="32564" y="24944"/>
                  </a:cubicBezTo>
                  <a:cubicBezTo>
                    <a:pt x="32587" y="24992"/>
                    <a:pt x="32635" y="25027"/>
                    <a:pt x="32659" y="25075"/>
                  </a:cubicBezTo>
                  <a:cubicBezTo>
                    <a:pt x="32695" y="25123"/>
                    <a:pt x="32718" y="25170"/>
                    <a:pt x="32742" y="25206"/>
                  </a:cubicBezTo>
                  <a:cubicBezTo>
                    <a:pt x="32766" y="25254"/>
                    <a:pt x="32778" y="25301"/>
                    <a:pt x="32802" y="25325"/>
                  </a:cubicBezTo>
                  <a:cubicBezTo>
                    <a:pt x="32814" y="25361"/>
                    <a:pt x="32814" y="25385"/>
                    <a:pt x="32826" y="25420"/>
                  </a:cubicBezTo>
                  <a:cubicBezTo>
                    <a:pt x="32826" y="25408"/>
                    <a:pt x="32826" y="25373"/>
                    <a:pt x="32814" y="25325"/>
                  </a:cubicBezTo>
                  <a:cubicBezTo>
                    <a:pt x="32814" y="25301"/>
                    <a:pt x="32802" y="25266"/>
                    <a:pt x="32778" y="25230"/>
                  </a:cubicBezTo>
                  <a:lnTo>
                    <a:pt x="32778" y="25230"/>
                  </a:lnTo>
                  <a:cubicBezTo>
                    <a:pt x="32814" y="25266"/>
                    <a:pt x="32838" y="25313"/>
                    <a:pt x="32861" y="25349"/>
                  </a:cubicBezTo>
                  <a:cubicBezTo>
                    <a:pt x="32885" y="25385"/>
                    <a:pt x="32897" y="25432"/>
                    <a:pt x="32933" y="25468"/>
                  </a:cubicBezTo>
                  <a:cubicBezTo>
                    <a:pt x="32945" y="25504"/>
                    <a:pt x="32980" y="25539"/>
                    <a:pt x="32992" y="25563"/>
                  </a:cubicBezTo>
                  <a:lnTo>
                    <a:pt x="33020" y="25619"/>
                  </a:lnTo>
                  <a:lnTo>
                    <a:pt x="33020" y="25619"/>
                  </a:lnTo>
                  <a:cubicBezTo>
                    <a:pt x="33014" y="25601"/>
                    <a:pt x="33011" y="25584"/>
                    <a:pt x="33004" y="25563"/>
                  </a:cubicBezTo>
                  <a:cubicBezTo>
                    <a:pt x="32992" y="25539"/>
                    <a:pt x="32980" y="25492"/>
                    <a:pt x="32957" y="25444"/>
                  </a:cubicBezTo>
                  <a:cubicBezTo>
                    <a:pt x="32945" y="25408"/>
                    <a:pt x="32921" y="25361"/>
                    <a:pt x="32897" y="25313"/>
                  </a:cubicBezTo>
                  <a:cubicBezTo>
                    <a:pt x="32885" y="25266"/>
                    <a:pt x="32861" y="25230"/>
                    <a:pt x="32826" y="25170"/>
                  </a:cubicBezTo>
                  <a:cubicBezTo>
                    <a:pt x="32802" y="25123"/>
                    <a:pt x="32766" y="25063"/>
                    <a:pt x="32742" y="25015"/>
                  </a:cubicBezTo>
                  <a:lnTo>
                    <a:pt x="32695" y="24932"/>
                  </a:lnTo>
                  <a:lnTo>
                    <a:pt x="32683" y="24730"/>
                  </a:lnTo>
                  <a:cubicBezTo>
                    <a:pt x="32695" y="24694"/>
                    <a:pt x="32718" y="24646"/>
                    <a:pt x="32754" y="24587"/>
                  </a:cubicBezTo>
                  <a:cubicBezTo>
                    <a:pt x="32778" y="24611"/>
                    <a:pt x="32802" y="24634"/>
                    <a:pt x="32814" y="24658"/>
                  </a:cubicBezTo>
                  <a:cubicBezTo>
                    <a:pt x="32838" y="24694"/>
                    <a:pt x="32861" y="24706"/>
                    <a:pt x="32873" y="24730"/>
                  </a:cubicBezTo>
                  <a:cubicBezTo>
                    <a:pt x="32885" y="24765"/>
                    <a:pt x="32897" y="24777"/>
                    <a:pt x="32921" y="24789"/>
                  </a:cubicBezTo>
                  <a:lnTo>
                    <a:pt x="32949" y="24827"/>
                  </a:lnTo>
                  <a:lnTo>
                    <a:pt x="32949" y="24827"/>
                  </a:lnTo>
                  <a:cubicBezTo>
                    <a:pt x="32944" y="24817"/>
                    <a:pt x="32942" y="24804"/>
                    <a:pt x="32933" y="24777"/>
                  </a:cubicBezTo>
                  <a:cubicBezTo>
                    <a:pt x="32921" y="24765"/>
                    <a:pt x="32897" y="24730"/>
                    <a:pt x="32885" y="24706"/>
                  </a:cubicBezTo>
                  <a:cubicBezTo>
                    <a:pt x="32873" y="24670"/>
                    <a:pt x="32861" y="24646"/>
                    <a:pt x="32826" y="24611"/>
                  </a:cubicBezTo>
                  <a:cubicBezTo>
                    <a:pt x="32814" y="24587"/>
                    <a:pt x="32778" y="24551"/>
                    <a:pt x="32766" y="24527"/>
                  </a:cubicBezTo>
                  <a:cubicBezTo>
                    <a:pt x="32771" y="24513"/>
                    <a:pt x="32778" y="24500"/>
                    <a:pt x="32786" y="24487"/>
                  </a:cubicBezTo>
                  <a:lnTo>
                    <a:pt x="32786" y="24487"/>
                  </a:lnTo>
                  <a:cubicBezTo>
                    <a:pt x="32808" y="24515"/>
                    <a:pt x="32830" y="24543"/>
                    <a:pt x="32849" y="24575"/>
                  </a:cubicBezTo>
                  <a:cubicBezTo>
                    <a:pt x="32873" y="24611"/>
                    <a:pt x="32909" y="24646"/>
                    <a:pt x="32909" y="24670"/>
                  </a:cubicBezTo>
                  <a:lnTo>
                    <a:pt x="32909" y="24646"/>
                  </a:lnTo>
                  <a:cubicBezTo>
                    <a:pt x="32895" y="24579"/>
                    <a:pt x="32886" y="24515"/>
                    <a:pt x="32878" y="24453"/>
                  </a:cubicBezTo>
                  <a:lnTo>
                    <a:pt x="32878" y="24453"/>
                  </a:lnTo>
                  <a:cubicBezTo>
                    <a:pt x="32890" y="24464"/>
                    <a:pt x="32905" y="24472"/>
                    <a:pt x="32921" y="24480"/>
                  </a:cubicBezTo>
                  <a:cubicBezTo>
                    <a:pt x="32933" y="24515"/>
                    <a:pt x="32945" y="24527"/>
                    <a:pt x="32945" y="24539"/>
                  </a:cubicBezTo>
                  <a:cubicBezTo>
                    <a:pt x="32957" y="24575"/>
                    <a:pt x="32957" y="24587"/>
                    <a:pt x="32980" y="24599"/>
                  </a:cubicBezTo>
                  <a:cubicBezTo>
                    <a:pt x="32980" y="24587"/>
                    <a:pt x="32957" y="24551"/>
                    <a:pt x="32957" y="24539"/>
                  </a:cubicBezTo>
                  <a:cubicBezTo>
                    <a:pt x="32957" y="24527"/>
                    <a:pt x="32957" y="24527"/>
                    <a:pt x="32945" y="24515"/>
                  </a:cubicBezTo>
                  <a:lnTo>
                    <a:pt x="32945" y="24515"/>
                  </a:lnTo>
                  <a:cubicBezTo>
                    <a:pt x="32980" y="24527"/>
                    <a:pt x="32992" y="24551"/>
                    <a:pt x="33004" y="24575"/>
                  </a:cubicBezTo>
                  <a:cubicBezTo>
                    <a:pt x="33016" y="24599"/>
                    <a:pt x="33052" y="24611"/>
                    <a:pt x="33064" y="24634"/>
                  </a:cubicBezTo>
                  <a:cubicBezTo>
                    <a:pt x="33064" y="24646"/>
                    <a:pt x="33076" y="24646"/>
                    <a:pt x="33076" y="24658"/>
                  </a:cubicBezTo>
                  <a:cubicBezTo>
                    <a:pt x="33099" y="24718"/>
                    <a:pt x="33099" y="24789"/>
                    <a:pt x="33099" y="24849"/>
                  </a:cubicBezTo>
                  <a:cubicBezTo>
                    <a:pt x="33111" y="24968"/>
                    <a:pt x="33111" y="25075"/>
                    <a:pt x="33123" y="25194"/>
                  </a:cubicBezTo>
                  <a:cubicBezTo>
                    <a:pt x="33123" y="25301"/>
                    <a:pt x="33135" y="25420"/>
                    <a:pt x="33135" y="25527"/>
                  </a:cubicBezTo>
                  <a:lnTo>
                    <a:pt x="33135" y="25801"/>
                  </a:lnTo>
                  <a:lnTo>
                    <a:pt x="33135" y="26039"/>
                  </a:lnTo>
                  <a:lnTo>
                    <a:pt x="33135" y="26242"/>
                  </a:lnTo>
                  <a:cubicBezTo>
                    <a:pt x="33135" y="26194"/>
                    <a:pt x="33159" y="26123"/>
                    <a:pt x="33159" y="26039"/>
                  </a:cubicBezTo>
                  <a:cubicBezTo>
                    <a:pt x="33159" y="25968"/>
                    <a:pt x="33171" y="25897"/>
                    <a:pt x="33171" y="25801"/>
                  </a:cubicBezTo>
                  <a:cubicBezTo>
                    <a:pt x="33171" y="25718"/>
                    <a:pt x="33183" y="25623"/>
                    <a:pt x="33183" y="25527"/>
                  </a:cubicBezTo>
                  <a:lnTo>
                    <a:pt x="33183" y="25194"/>
                  </a:lnTo>
                  <a:lnTo>
                    <a:pt x="33183" y="24849"/>
                  </a:lnTo>
                  <a:lnTo>
                    <a:pt x="33183" y="24825"/>
                  </a:lnTo>
                  <a:cubicBezTo>
                    <a:pt x="33195" y="24849"/>
                    <a:pt x="33230" y="24885"/>
                    <a:pt x="33242" y="24908"/>
                  </a:cubicBezTo>
                  <a:cubicBezTo>
                    <a:pt x="33254" y="24944"/>
                    <a:pt x="33278" y="24956"/>
                    <a:pt x="33278" y="24968"/>
                  </a:cubicBezTo>
                  <a:cubicBezTo>
                    <a:pt x="33290" y="24992"/>
                    <a:pt x="33290" y="25015"/>
                    <a:pt x="33302" y="25027"/>
                  </a:cubicBezTo>
                  <a:cubicBezTo>
                    <a:pt x="33314" y="25063"/>
                    <a:pt x="33338" y="25111"/>
                    <a:pt x="33349" y="25123"/>
                  </a:cubicBezTo>
                  <a:lnTo>
                    <a:pt x="33373" y="25164"/>
                  </a:lnTo>
                  <a:lnTo>
                    <a:pt x="33373" y="25164"/>
                  </a:lnTo>
                  <a:cubicBezTo>
                    <a:pt x="33369" y="25153"/>
                    <a:pt x="33365" y="25139"/>
                    <a:pt x="33361" y="25123"/>
                  </a:cubicBezTo>
                  <a:cubicBezTo>
                    <a:pt x="33349" y="25087"/>
                    <a:pt x="33338" y="25063"/>
                    <a:pt x="33314" y="25015"/>
                  </a:cubicBezTo>
                  <a:cubicBezTo>
                    <a:pt x="33302" y="25004"/>
                    <a:pt x="33302" y="24968"/>
                    <a:pt x="33290" y="24956"/>
                  </a:cubicBezTo>
                  <a:cubicBezTo>
                    <a:pt x="33278" y="24944"/>
                    <a:pt x="33278" y="24908"/>
                    <a:pt x="33254" y="24896"/>
                  </a:cubicBezTo>
                  <a:cubicBezTo>
                    <a:pt x="33242" y="24849"/>
                    <a:pt x="33219" y="24813"/>
                    <a:pt x="33183" y="24754"/>
                  </a:cubicBezTo>
                  <a:lnTo>
                    <a:pt x="33183" y="24730"/>
                  </a:lnTo>
                  <a:lnTo>
                    <a:pt x="33183" y="24706"/>
                  </a:lnTo>
                  <a:lnTo>
                    <a:pt x="33183" y="24694"/>
                  </a:lnTo>
                  <a:cubicBezTo>
                    <a:pt x="33183" y="24658"/>
                    <a:pt x="33195" y="24611"/>
                    <a:pt x="33195" y="24575"/>
                  </a:cubicBezTo>
                  <a:cubicBezTo>
                    <a:pt x="33195" y="24527"/>
                    <a:pt x="33219" y="24492"/>
                    <a:pt x="33219" y="24456"/>
                  </a:cubicBezTo>
                  <a:cubicBezTo>
                    <a:pt x="33230" y="24396"/>
                    <a:pt x="33230" y="24349"/>
                    <a:pt x="33242" y="24289"/>
                  </a:cubicBezTo>
                  <a:cubicBezTo>
                    <a:pt x="33278" y="24373"/>
                    <a:pt x="33302" y="24480"/>
                    <a:pt x="33314" y="24587"/>
                  </a:cubicBezTo>
                  <a:cubicBezTo>
                    <a:pt x="33349" y="24670"/>
                    <a:pt x="33361" y="24765"/>
                    <a:pt x="33397" y="24837"/>
                  </a:cubicBezTo>
                  <a:cubicBezTo>
                    <a:pt x="33409" y="24896"/>
                    <a:pt x="33409" y="24968"/>
                    <a:pt x="33421" y="25027"/>
                  </a:cubicBezTo>
                  <a:cubicBezTo>
                    <a:pt x="33433" y="25111"/>
                    <a:pt x="33457" y="25170"/>
                    <a:pt x="33469" y="25230"/>
                  </a:cubicBezTo>
                  <a:lnTo>
                    <a:pt x="33516" y="25408"/>
                  </a:lnTo>
                  <a:lnTo>
                    <a:pt x="33552" y="25539"/>
                  </a:lnTo>
                  <a:lnTo>
                    <a:pt x="33552" y="25551"/>
                  </a:lnTo>
                  <a:cubicBezTo>
                    <a:pt x="33576" y="25658"/>
                    <a:pt x="33576" y="25742"/>
                    <a:pt x="33552" y="25837"/>
                  </a:cubicBezTo>
                  <a:cubicBezTo>
                    <a:pt x="33540" y="26016"/>
                    <a:pt x="33480" y="26147"/>
                    <a:pt x="33421" y="26242"/>
                  </a:cubicBezTo>
                  <a:cubicBezTo>
                    <a:pt x="33480" y="26147"/>
                    <a:pt x="33552" y="26016"/>
                    <a:pt x="33588" y="25837"/>
                  </a:cubicBezTo>
                  <a:cubicBezTo>
                    <a:pt x="33600" y="25789"/>
                    <a:pt x="33600" y="25742"/>
                    <a:pt x="33600" y="25682"/>
                  </a:cubicBezTo>
                  <a:cubicBezTo>
                    <a:pt x="33600" y="25683"/>
                    <a:pt x="33600" y="25685"/>
                    <a:pt x="33600" y="25686"/>
                  </a:cubicBezTo>
                  <a:lnTo>
                    <a:pt x="33600" y="25686"/>
                  </a:lnTo>
                  <a:cubicBezTo>
                    <a:pt x="33600" y="25678"/>
                    <a:pt x="33600" y="25669"/>
                    <a:pt x="33600" y="25658"/>
                  </a:cubicBezTo>
                  <a:cubicBezTo>
                    <a:pt x="33600" y="25527"/>
                    <a:pt x="33588" y="25373"/>
                    <a:pt x="33576" y="25206"/>
                  </a:cubicBezTo>
                  <a:cubicBezTo>
                    <a:pt x="33552" y="25111"/>
                    <a:pt x="33528" y="24992"/>
                    <a:pt x="33516" y="24873"/>
                  </a:cubicBezTo>
                  <a:cubicBezTo>
                    <a:pt x="33492" y="24825"/>
                    <a:pt x="33492" y="24789"/>
                    <a:pt x="33480" y="24754"/>
                  </a:cubicBezTo>
                  <a:lnTo>
                    <a:pt x="33480" y="24551"/>
                  </a:lnTo>
                  <a:cubicBezTo>
                    <a:pt x="33480" y="24480"/>
                    <a:pt x="33480" y="24408"/>
                    <a:pt x="33492" y="24337"/>
                  </a:cubicBezTo>
                  <a:cubicBezTo>
                    <a:pt x="33492" y="24253"/>
                    <a:pt x="33516" y="24182"/>
                    <a:pt x="33516" y="24123"/>
                  </a:cubicBezTo>
                  <a:cubicBezTo>
                    <a:pt x="33528" y="24063"/>
                    <a:pt x="33528" y="23992"/>
                    <a:pt x="33540" y="23932"/>
                  </a:cubicBezTo>
                  <a:cubicBezTo>
                    <a:pt x="33552" y="23992"/>
                    <a:pt x="33576" y="24051"/>
                    <a:pt x="33588" y="24123"/>
                  </a:cubicBezTo>
                  <a:cubicBezTo>
                    <a:pt x="33600" y="24194"/>
                    <a:pt x="33611" y="24289"/>
                    <a:pt x="33647" y="24373"/>
                  </a:cubicBezTo>
                  <a:cubicBezTo>
                    <a:pt x="33695" y="24551"/>
                    <a:pt x="33754" y="24765"/>
                    <a:pt x="33814" y="24992"/>
                  </a:cubicBezTo>
                  <a:cubicBezTo>
                    <a:pt x="33814" y="25015"/>
                    <a:pt x="33826" y="25027"/>
                    <a:pt x="33826" y="25063"/>
                  </a:cubicBezTo>
                  <a:lnTo>
                    <a:pt x="33826" y="25194"/>
                  </a:lnTo>
                  <a:cubicBezTo>
                    <a:pt x="33826" y="25289"/>
                    <a:pt x="33826" y="25373"/>
                    <a:pt x="33814" y="25444"/>
                  </a:cubicBezTo>
                  <a:cubicBezTo>
                    <a:pt x="33814" y="25527"/>
                    <a:pt x="33778" y="25587"/>
                    <a:pt x="33766" y="25611"/>
                  </a:cubicBezTo>
                  <a:cubicBezTo>
                    <a:pt x="33754" y="25623"/>
                    <a:pt x="33754" y="25647"/>
                    <a:pt x="33730" y="25658"/>
                  </a:cubicBezTo>
                  <a:cubicBezTo>
                    <a:pt x="33754" y="25658"/>
                    <a:pt x="33754" y="25647"/>
                    <a:pt x="33766" y="25623"/>
                  </a:cubicBezTo>
                  <a:cubicBezTo>
                    <a:pt x="33790" y="25599"/>
                    <a:pt x="33826" y="25539"/>
                    <a:pt x="33838" y="25468"/>
                  </a:cubicBezTo>
                  <a:cubicBezTo>
                    <a:pt x="33850" y="25408"/>
                    <a:pt x="33873" y="25349"/>
                    <a:pt x="33885" y="25266"/>
                  </a:cubicBezTo>
                  <a:cubicBezTo>
                    <a:pt x="33889" y="25278"/>
                    <a:pt x="33893" y="25290"/>
                    <a:pt x="33897" y="25303"/>
                  </a:cubicBezTo>
                  <a:lnTo>
                    <a:pt x="33897" y="25303"/>
                  </a:lnTo>
                  <a:lnTo>
                    <a:pt x="33897" y="25027"/>
                  </a:lnTo>
                  <a:lnTo>
                    <a:pt x="33897" y="25015"/>
                  </a:lnTo>
                  <a:cubicBezTo>
                    <a:pt x="33921" y="25123"/>
                    <a:pt x="33933" y="25218"/>
                    <a:pt x="33945" y="25337"/>
                  </a:cubicBezTo>
                  <a:cubicBezTo>
                    <a:pt x="33956" y="25427"/>
                    <a:pt x="33978" y="25528"/>
                    <a:pt x="33980" y="25609"/>
                  </a:cubicBezTo>
                  <a:lnTo>
                    <a:pt x="33980" y="25609"/>
                  </a:lnTo>
                  <a:cubicBezTo>
                    <a:pt x="33951" y="25511"/>
                    <a:pt x="33929" y="25407"/>
                    <a:pt x="33897" y="25303"/>
                  </a:cubicBezTo>
                  <a:lnTo>
                    <a:pt x="33897" y="25303"/>
                  </a:lnTo>
                  <a:lnTo>
                    <a:pt x="33897" y="25361"/>
                  </a:lnTo>
                  <a:cubicBezTo>
                    <a:pt x="33897" y="25456"/>
                    <a:pt x="33897" y="25563"/>
                    <a:pt x="33921" y="25658"/>
                  </a:cubicBezTo>
                  <a:cubicBezTo>
                    <a:pt x="33933" y="25718"/>
                    <a:pt x="33945" y="25777"/>
                    <a:pt x="33957" y="25849"/>
                  </a:cubicBezTo>
                  <a:cubicBezTo>
                    <a:pt x="33957" y="25825"/>
                    <a:pt x="33957" y="25777"/>
                    <a:pt x="33981" y="25754"/>
                  </a:cubicBezTo>
                  <a:lnTo>
                    <a:pt x="33981" y="25623"/>
                  </a:lnTo>
                  <a:cubicBezTo>
                    <a:pt x="33981" y="25618"/>
                    <a:pt x="33980" y="25614"/>
                    <a:pt x="33980" y="25609"/>
                  </a:cubicBezTo>
                  <a:lnTo>
                    <a:pt x="33980" y="25609"/>
                  </a:lnTo>
                  <a:cubicBezTo>
                    <a:pt x="33988" y="25634"/>
                    <a:pt x="33996" y="25658"/>
                    <a:pt x="34004" y="25682"/>
                  </a:cubicBezTo>
                  <a:cubicBezTo>
                    <a:pt x="34016" y="25742"/>
                    <a:pt x="34028" y="25801"/>
                    <a:pt x="34052" y="25849"/>
                  </a:cubicBezTo>
                  <a:cubicBezTo>
                    <a:pt x="34028" y="25861"/>
                    <a:pt x="34028" y="25884"/>
                    <a:pt x="34028" y="25885"/>
                  </a:cubicBezTo>
                  <a:lnTo>
                    <a:pt x="34028" y="25885"/>
                  </a:lnTo>
                  <a:cubicBezTo>
                    <a:pt x="34028" y="25884"/>
                    <a:pt x="34028" y="25861"/>
                    <a:pt x="34052" y="25861"/>
                  </a:cubicBezTo>
                  <a:cubicBezTo>
                    <a:pt x="34088" y="26039"/>
                    <a:pt x="34135" y="26218"/>
                    <a:pt x="34147" y="26397"/>
                  </a:cubicBezTo>
                  <a:cubicBezTo>
                    <a:pt x="34171" y="26516"/>
                    <a:pt x="34183" y="26623"/>
                    <a:pt x="34195" y="26730"/>
                  </a:cubicBezTo>
                  <a:cubicBezTo>
                    <a:pt x="34207" y="26837"/>
                    <a:pt x="34207" y="26932"/>
                    <a:pt x="34207" y="27028"/>
                  </a:cubicBezTo>
                  <a:lnTo>
                    <a:pt x="34207" y="27159"/>
                  </a:lnTo>
                  <a:lnTo>
                    <a:pt x="34207" y="27278"/>
                  </a:lnTo>
                  <a:cubicBezTo>
                    <a:pt x="34207" y="27349"/>
                    <a:pt x="34195" y="27409"/>
                    <a:pt x="34195" y="27468"/>
                  </a:cubicBezTo>
                  <a:cubicBezTo>
                    <a:pt x="34195" y="27528"/>
                    <a:pt x="34183" y="27563"/>
                    <a:pt x="34183" y="27587"/>
                  </a:cubicBezTo>
                  <a:lnTo>
                    <a:pt x="34183" y="27635"/>
                  </a:lnTo>
                  <a:cubicBezTo>
                    <a:pt x="34183" y="27635"/>
                    <a:pt x="34183" y="27623"/>
                    <a:pt x="34195" y="27587"/>
                  </a:cubicBezTo>
                  <a:cubicBezTo>
                    <a:pt x="34195" y="27563"/>
                    <a:pt x="34207" y="27516"/>
                    <a:pt x="34231" y="27468"/>
                  </a:cubicBezTo>
                  <a:cubicBezTo>
                    <a:pt x="34242" y="27409"/>
                    <a:pt x="34242" y="27349"/>
                    <a:pt x="34254" y="27278"/>
                  </a:cubicBezTo>
                  <a:cubicBezTo>
                    <a:pt x="34254" y="27230"/>
                    <a:pt x="34254" y="27206"/>
                    <a:pt x="34266" y="27159"/>
                  </a:cubicBezTo>
                  <a:lnTo>
                    <a:pt x="34266" y="27028"/>
                  </a:lnTo>
                  <a:lnTo>
                    <a:pt x="34266" y="26730"/>
                  </a:lnTo>
                  <a:cubicBezTo>
                    <a:pt x="34266" y="26623"/>
                    <a:pt x="34254" y="26504"/>
                    <a:pt x="34242" y="26385"/>
                  </a:cubicBezTo>
                  <a:cubicBezTo>
                    <a:pt x="34207" y="26182"/>
                    <a:pt x="34183" y="25944"/>
                    <a:pt x="34135" y="25718"/>
                  </a:cubicBezTo>
                  <a:cubicBezTo>
                    <a:pt x="34135" y="25706"/>
                    <a:pt x="34147" y="25682"/>
                    <a:pt x="34147" y="25658"/>
                  </a:cubicBezTo>
                  <a:cubicBezTo>
                    <a:pt x="34171" y="25623"/>
                    <a:pt x="34171" y="25587"/>
                    <a:pt x="34183" y="25539"/>
                  </a:cubicBezTo>
                  <a:cubicBezTo>
                    <a:pt x="34183" y="25492"/>
                    <a:pt x="34195" y="25444"/>
                    <a:pt x="34195" y="25408"/>
                  </a:cubicBezTo>
                  <a:cubicBezTo>
                    <a:pt x="34195" y="25364"/>
                    <a:pt x="34195" y="25320"/>
                    <a:pt x="34200" y="25276"/>
                  </a:cubicBezTo>
                  <a:lnTo>
                    <a:pt x="34200" y="25276"/>
                  </a:lnTo>
                  <a:cubicBezTo>
                    <a:pt x="34220" y="25379"/>
                    <a:pt x="34232" y="25501"/>
                    <a:pt x="34254" y="25623"/>
                  </a:cubicBezTo>
                  <a:lnTo>
                    <a:pt x="34254" y="25611"/>
                  </a:lnTo>
                  <a:cubicBezTo>
                    <a:pt x="34242" y="25527"/>
                    <a:pt x="34242" y="25444"/>
                    <a:pt x="34242" y="25385"/>
                  </a:cubicBezTo>
                  <a:lnTo>
                    <a:pt x="34242" y="25383"/>
                  </a:lnTo>
                  <a:lnTo>
                    <a:pt x="34242" y="25383"/>
                  </a:lnTo>
                  <a:cubicBezTo>
                    <a:pt x="34298" y="25616"/>
                    <a:pt x="34367" y="25885"/>
                    <a:pt x="34445" y="26147"/>
                  </a:cubicBezTo>
                  <a:cubicBezTo>
                    <a:pt x="34504" y="26337"/>
                    <a:pt x="34564" y="26539"/>
                    <a:pt x="34623" y="26718"/>
                  </a:cubicBezTo>
                  <a:cubicBezTo>
                    <a:pt x="34683" y="26897"/>
                    <a:pt x="34743" y="27051"/>
                    <a:pt x="34826" y="27194"/>
                  </a:cubicBezTo>
                  <a:cubicBezTo>
                    <a:pt x="34850" y="27266"/>
                    <a:pt x="34897" y="27313"/>
                    <a:pt x="34945" y="27373"/>
                  </a:cubicBezTo>
                  <a:cubicBezTo>
                    <a:pt x="34981" y="27409"/>
                    <a:pt x="35016" y="27456"/>
                    <a:pt x="35064" y="27492"/>
                  </a:cubicBezTo>
                  <a:cubicBezTo>
                    <a:pt x="35076" y="27504"/>
                    <a:pt x="35088" y="27516"/>
                    <a:pt x="35100" y="27516"/>
                  </a:cubicBezTo>
                  <a:lnTo>
                    <a:pt x="35064" y="27468"/>
                  </a:lnTo>
                  <a:cubicBezTo>
                    <a:pt x="35028" y="27444"/>
                    <a:pt x="34981" y="27397"/>
                    <a:pt x="34957" y="27349"/>
                  </a:cubicBezTo>
                  <a:cubicBezTo>
                    <a:pt x="34921" y="27313"/>
                    <a:pt x="34885" y="27254"/>
                    <a:pt x="34850" y="27170"/>
                  </a:cubicBezTo>
                  <a:cubicBezTo>
                    <a:pt x="34790" y="27040"/>
                    <a:pt x="34743" y="26873"/>
                    <a:pt x="34683" y="26682"/>
                  </a:cubicBezTo>
                  <a:cubicBezTo>
                    <a:pt x="34659" y="26551"/>
                    <a:pt x="34612" y="26397"/>
                    <a:pt x="34588" y="26254"/>
                  </a:cubicBezTo>
                  <a:lnTo>
                    <a:pt x="34588" y="26254"/>
                  </a:lnTo>
                  <a:cubicBezTo>
                    <a:pt x="34600" y="26266"/>
                    <a:pt x="34612" y="26266"/>
                    <a:pt x="34612" y="26266"/>
                  </a:cubicBezTo>
                  <a:lnTo>
                    <a:pt x="34588" y="26242"/>
                  </a:lnTo>
                  <a:cubicBezTo>
                    <a:pt x="34564" y="26194"/>
                    <a:pt x="34564" y="26147"/>
                    <a:pt x="34552" y="26099"/>
                  </a:cubicBezTo>
                  <a:lnTo>
                    <a:pt x="34552" y="26087"/>
                  </a:lnTo>
                  <a:lnTo>
                    <a:pt x="34552" y="26075"/>
                  </a:lnTo>
                  <a:cubicBezTo>
                    <a:pt x="34552" y="25956"/>
                    <a:pt x="34540" y="25789"/>
                    <a:pt x="34552" y="25611"/>
                  </a:cubicBezTo>
                  <a:lnTo>
                    <a:pt x="34552" y="25551"/>
                  </a:lnTo>
                  <a:cubicBezTo>
                    <a:pt x="34564" y="25611"/>
                    <a:pt x="34564" y="25670"/>
                    <a:pt x="34588" y="25742"/>
                  </a:cubicBezTo>
                  <a:cubicBezTo>
                    <a:pt x="34612" y="25897"/>
                    <a:pt x="34659" y="26075"/>
                    <a:pt x="34743" y="26254"/>
                  </a:cubicBezTo>
                  <a:cubicBezTo>
                    <a:pt x="34766" y="26301"/>
                    <a:pt x="34790" y="26337"/>
                    <a:pt x="34802" y="26385"/>
                  </a:cubicBezTo>
                  <a:cubicBezTo>
                    <a:pt x="34838" y="26432"/>
                    <a:pt x="34850" y="26480"/>
                    <a:pt x="34885" y="26516"/>
                  </a:cubicBezTo>
                  <a:cubicBezTo>
                    <a:pt x="34904" y="26559"/>
                    <a:pt x="34926" y="26596"/>
                    <a:pt x="34951" y="26630"/>
                  </a:cubicBezTo>
                  <a:lnTo>
                    <a:pt x="34951" y="26630"/>
                  </a:lnTo>
                  <a:cubicBezTo>
                    <a:pt x="34949" y="26608"/>
                    <a:pt x="34947" y="26586"/>
                    <a:pt x="34945" y="26563"/>
                  </a:cubicBezTo>
                  <a:lnTo>
                    <a:pt x="34945" y="26563"/>
                  </a:lnTo>
                  <a:lnTo>
                    <a:pt x="34957" y="26611"/>
                  </a:lnTo>
                  <a:cubicBezTo>
                    <a:pt x="34962" y="26621"/>
                    <a:pt x="34965" y="26636"/>
                    <a:pt x="34969" y="26653"/>
                  </a:cubicBezTo>
                  <a:lnTo>
                    <a:pt x="34969" y="26653"/>
                  </a:lnTo>
                  <a:cubicBezTo>
                    <a:pt x="34963" y="26645"/>
                    <a:pt x="34957" y="26638"/>
                    <a:pt x="34951" y="26630"/>
                  </a:cubicBezTo>
                  <a:lnTo>
                    <a:pt x="34951" y="26630"/>
                  </a:lnTo>
                  <a:cubicBezTo>
                    <a:pt x="34957" y="26712"/>
                    <a:pt x="34959" y="26793"/>
                    <a:pt x="34969" y="26897"/>
                  </a:cubicBezTo>
                  <a:cubicBezTo>
                    <a:pt x="34981" y="26909"/>
                    <a:pt x="34981" y="26920"/>
                    <a:pt x="35004" y="26932"/>
                  </a:cubicBezTo>
                  <a:cubicBezTo>
                    <a:pt x="35064" y="27016"/>
                    <a:pt x="35124" y="27099"/>
                    <a:pt x="35183" y="27170"/>
                  </a:cubicBezTo>
                  <a:cubicBezTo>
                    <a:pt x="35186" y="27175"/>
                    <a:pt x="35189" y="27179"/>
                    <a:pt x="35192" y="27184"/>
                  </a:cubicBezTo>
                  <a:lnTo>
                    <a:pt x="35192" y="27184"/>
                  </a:lnTo>
                  <a:cubicBezTo>
                    <a:pt x="35190" y="27175"/>
                    <a:pt x="35186" y="27167"/>
                    <a:pt x="35183" y="27159"/>
                  </a:cubicBezTo>
                  <a:cubicBezTo>
                    <a:pt x="35162" y="27107"/>
                    <a:pt x="35140" y="27047"/>
                    <a:pt x="35116" y="26982"/>
                  </a:cubicBezTo>
                  <a:lnTo>
                    <a:pt x="35116" y="26982"/>
                  </a:lnTo>
                  <a:cubicBezTo>
                    <a:pt x="35135" y="27017"/>
                    <a:pt x="35155" y="27052"/>
                    <a:pt x="35183" y="27087"/>
                  </a:cubicBezTo>
                  <a:lnTo>
                    <a:pt x="35202" y="27113"/>
                  </a:lnTo>
                  <a:lnTo>
                    <a:pt x="35202" y="27113"/>
                  </a:lnTo>
                  <a:cubicBezTo>
                    <a:pt x="35191" y="27044"/>
                    <a:pt x="35180" y="26952"/>
                    <a:pt x="35159" y="26861"/>
                  </a:cubicBezTo>
                  <a:lnTo>
                    <a:pt x="35159" y="26861"/>
                  </a:lnTo>
                  <a:cubicBezTo>
                    <a:pt x="35195" y="26909"/>
                    <a:pt x="35219" y="26932"/>
                    <a:pt x="35266" y="26980"/>
                  </a:cubicBezTo>
                  <a:lnTo>
                    <a:pt x="35445" y="27206"/>
                  </a:lnTo>
                  <a:cubicBezTo>
                    <a:pt x="35477" y="27249"/>
                    <a:pt x="35509" y="27293"/>
                    <a:pt x="35540" y="27336"/>
                  </a:cubicBezTo>
                  <a:lnTo>
                    <a:pt x="35540" y="27336"/>
                  </a:lnTo>
                  <a:cubicBezTo>
                    <a:pt x="35539" y="27323"/>
                    <a:pt x="35537" y="27306"/>
                    <a:pt x="35528" y="27290"/>
                  </a:cubicBezTo>
                  <a:lnTo>
                    <a:pt x="35528" y="27290"/>
                  </a:lnTo>
                  <a:lnTo>
                    <a:pt x="35564" y="27337"/>
                  </a:lnTo>
                  <a:lnTo>
                    <a:pt x="35588" y="27349"/>
                  </a:lnTo>
                  <a:lnTo>
                    <a:pt x="35588" y="27373"/>
                  </a:lnTo>
                  <a:lnTo>
                    <a:pt x="35588" y="27397"/>
                  </a:lnTo>
                  <a:cubicBezTo>
                    <a:pt x="35588" y="27400"/>
                    <a:pt x="35588" y="27402"/>
                    <a:pt x="35588" y="27404"/>
                  </a:cubicBezTo>
                  <a:lnTo>
                    <a:pt x="35588" y="27404"/>
                  </a:lnTo>
                  <a:cubicBezTo>
                    <a:pt x="35572" y="27382"/>
                    <a:pt x="35556" y="27359"/>
                    <a:pt x="35540" y="27336"/>
                  </a:cubicBezTo>
                  <a:lnTo>
                    <a:pt x="35540" y="27336"/>
                  </a:lnTo>
                  <a:cubicBezTo>
                    <a:pt x="35540" y="27341"/>
                    <a:pt x="35540" y="27346"/>
                    <a:pt x="35540" y="27349"/>
                  </a:cubicBezTo>
                  <a:cubicBezTo>
                    <a:pt x="35564" y="27409"/>
                    <a:pt x="35612" y="27468"/>
                    <a:pt x="35624" y="27516"/>
                  </a:cubicBezTo>
                  <a:cubicBezTo>
                    <a:pt x="35624" y="27504"/>
                    <a:pt x="35612" y="27492"/>
                    <a:pt x="35612" y="27468"/>
                  </a:cubicBezTo>
                  <a:cubicBezTo>
                    <a:pt x="35600" y="27456"/>
                    <a:pt x="35600" y="27444"/>
                    <a:pt x="35600" y="27432"/>
                  </a:cubicBezTo>
                  <a:cubicBezTo>
                    <a:pt x="35591" y="27415"/>
                    <a:pt x="35589" y="27410"/>
                    <a:pt x="35588" y="27404"/>
                  </a:cubicBezTo>
                  <a:lnTo>
                    <a:pt x="35588" y="27404"/>
                  </a:lnTo>
                  <a:cubicBezTo>
                    <a:pt x="35642" y="27483"/>
                    <a:pt x="35692" y="27558"/>
                    <a:pt x="35731" y="27623"/>
                  </a:cubicBezTo>
                  <a:cubicBezTo>
                    <a:pt x="35731" y="27635"/>
                    <a:pt x="35743" y="27635"/>
                    <a:pt x="35743" y="27647"/>
                  </a:cubicBezTo>
                  <a:cubicBezTo>
                    <a:pt x="35755" y="27694"/>
                    <a:pt x="35778" y="27742"/>
                    <a:pt x="35790" y="27766"/>
                  </a:cubicBezTo>
                  <a:lnTo>
                    <a:pt x="35814" y="27802"/>
                  </a:lnTo>
                  <a:lnTo>
                    <a:pt x="35838" y="27802"/>
                  </a:lnTo>
                  <a:lnTo>
                    <a:pt x="35814" y="27790"/>
                  </a:lnTo>
                  <a:cubicBezTo>
                    <a:pt x="35814" y="27790"/>
                    <a:pt x="35802" y="27766"/>
                    <a:pt x="35802" y="27754"/>
                  </a:cubicBezTo>
                  <a:cubicBezTo>
                    <a:pt x="35802" y="27742"/>
                    <a:pt x="35790" y="27730"/>
                    <a:pt x="35790" y="27694"/>
                  </a:cubicBezTo>
                  <a:lnTo>
                    <a:pt x="35790" y="27694"/>
                  </a:lnTo>
                  <a:cubicBezTo>
                    <a:pt x="35850" y="27790"/>
                    <a:pt x="35897" y="27861"/>
                    <a:pt x="35921" y="27921"/>
                  </a:cubicBezTo>
                  <a:cubicBezTo>
                    <a:pt x="35897" y="27849"/>
                    <a:pt x="35838" y="27742"/>
                    <a:pt x="35778" y="27623"/>
                  </a:cubicBezTo>
                  <a:cubicBezTo>
                    <a:pt x="35755" y="27563"/>
                    <a:pt x="35755" y="27468"/>
                    <a:pt x="35743" y="27397"/>
                  </a:cubicBezTo>
                  <a:lnTo>
                    <a:pt x="35743" y="27397"/>
                  </a:lnTo>
                  <a:cubicBezTo>
                    <a:pt x="35802" y="27492"/>
                    <a:pt x="35874" y="27563"/>
                    <a:pt x="35933" y="27647"/>
                  </a:cubicBezTo>
                  <a:cubicBezTo>
                    <a:pt x="35981" y="27706"/>
                    <a:pt x="36016" y="27754"/>
                    <a:pt x="36052" y="27813"/>
                  </a:cubicBezTo>
                  <a:cubicBezTo>
                    <a:pt x="36076" y="27849"/>
                    <a:pt x="36088" y="27873"/>
                    <a:pt x="36112" y="27909"/>
                  </a:cubicBezTo>
                  <a:lnTo>
                    <a:pt x="36159" y="27992"/>
                  </a:lnTo>
                  <a:cubicBezTo>
                    <a:pt x="36231" y="28111"/>
                    <a:pt x="36290" y="28230"/>
                    <a:pt x="36350" y="28349"/>
                  </a:cubicBezTo>
                  <a:cubicBezTo>
                    <a:pt x="36409" y="28468"/>
                    <a:pt x="36493" y="28587"/>
                    <a:pt x="36564" y="28706"/>
                  </a:cubicBezTo>
                  <a:cubicBezTo>
                    <a:pt x="36588" y="28766"/>
                    <a:pt x="36636" y="28825"/>
                    <a:pt x="36683" y="28873"/>
                  </a:cubicBezTo>
                  <a:cubicBezTo>
                    <a:pt x="36636" y="28814"/>
                    <a:pt x="36612" y="28754"/>
                    <a:pt x="36576" y="28706"/>
                  </a:cubicBezTo>
                  <a:lnTo>
                    <a:pt x="36397" y="28349"/>
                  </a:lnTo>
                  <a:cubicBezTo>
                    <a:pt x="36338" y="28230"/>
                    <a:pt x="36290" y="28111"/>
                    <a:pt x="36231" y="27980"/>
                  </a:cubicBezTo>
                  <a:lnTo>
                    <a:pt x="36195" y="27885"/>
                  </a:lnTo>
                  <a:cubicBezTo>
                    <a:pt x="36171" y="27873"/>
                    <a:pt x="36171" y="27849"/>
                    <a:pt x="36159" y="27825"/>
                  </a:cubicBezTo>
                  <a:lnTo>
                    <a:pt x="36159" y="27825"/>
                  </a:lnTo>
                  <a:cubicBezTo>
                    <a:pt x="36207" y="27873"/>
                    <a:pt x="36255" y="27921"/>
                    <a:pt x="36278" y="27968"/>
                  </a:cubicBezTo>
                  <a:lnTo>
                    <a:pt x="36409" y="28099"/>
                  </a:lnTo>
                  <a:cubicBezTo>
                    <a:pt x="36409" y="28099"/>
                    <a:pt x="36374" y="28040"/>
                    <a:pt x="36314" y="27944"/>
                  </a:cubicBezTo>
                  <a:cubicBezTo>
                    <a:pt x="36255" y="27861"/>
                    <a:pt x="36171" y="27742"/>
                    <a:pt x="36112" y="27611"/>
                  </a:cubicBezTo>
                  <a:lnTo>
                    <a:pt x="36076" y="27516"/>
                  </a:lnTo>
                  <a:cubicBezTo>
                    <a:pt x="36052" y="27492"/>
                    <a:pt x="36040" y="27456"/>
                    <a:pt x="36040" y="27432"/>
                  </a:cubicBezTo>
                  <a:cubicBezTo>
                    <a:pt x="36028" y="27397"/>
                    <a:pt x="36028" y="27373"/>
                    <a:pt x="36016" y="27337"/>
                  </a:cubicBezTo>
                  <a:lnTo>
                    <a:pt x="36016" y="27313"/>
                  </a:lnTo>
                  <a:cubicBezTo>
                    <a:pt x="36028" y="27313"/>
                    <a:pt x="36028" y="27325"/>
                    <a:pt x="36040" y="27325"/>
                  </a:cubicBezTo>
                  <a:lnTo>
                    <a:pt x="36040" y="27349"/>
                  </a:lnTo>
                  <a:cubicBezTo>
                    <a:pt x="36040" y="27385"/>
                    <a:pt x="36052" y="27409"/>
                    <a:pt x="36076" y="27456"/>
                  </a:cubicBezTo>
                  <a:cubicBezTo>
                    <a:pt x="36088" y="27504"/>
                    <a:pt x="36100" y="27528"/>
                    <a:pt x="36136" y="27575"/>
                  </a:cubicBezTo>
                  <a:cubicBezTo>
                    <a:pt x="36171" y="27671"/>
                    <a:pt x="36255" y="27742"/>
                    <a:pt x="36326" y="27825"/>
                  </a:cubicBezTo>
                  <a:cubicBezTo>
                    <a:pt x="36374" y="27873"/>
                    <a:pt x="36397" y="27921"/>
                    <a:pt x="36445" y="27944"/>
                  </a:cubicBezTo>
                  <a:cubicBezTo>
                    <a:pt x="36493" y="27992"/>
                    <a:pt x="36517" y="28040"/>
                    <a:pt x="36564" y="28087"/>
                  </a:cubicBezTo>
                  <a:cubicBezTo>
                    <a:pt x="36636" y="28171"/>
                    <a:pt x="36707" y="28266"/>
                    <a:pt x="36767" y="28349"/>
                  </a:cubicBezTo>
                  <a:cubicBezTo>
                    <a:pt x="36826" y="28444"/>
                    <a:pt x="36886" y="28528"/>
                    <a:pt x="36933" y="28599"/>
                  </a:cubicBezTo>
                  <a:cubicBezTo>
                    <a:pt x="37029" y="28754"/>
                    <a:pt x="37088" y="28861"/>
                    <a:pt x="37088" y="28861"/>
                  </a:cubicBezTo>
                  <a:cubicBezTo>
                    <a:pt x="37088" y="28861"/>
                    <a:pt x="37040" y="28754"/>
                    <a:pt x="36969" y="28587"/>
                  </a:cubicBezTo>
                  <a:cubicBezTo>
                    <a:pt x="36945" y="28540"/>
                    <a:pt x="36921" y="28504"/>
                    <a:pt x="36886" y="28444"/>
                  </a:cubicBezTo>
                  <a:lnTo>
                    <a:pt x="36886" y="28444"/>
                  </a:lnTo>
                  <a:cubicBezTo>
                    <a:pt x="36933" y="28468"/>
                    <a:pt x="36969" y="28504"/>
                    <a:pt x="36993" y="28516"/>
                  </a:cubicBezTo>
                  <a:cubicBezTo>
                    <a:pt x="36969" y="28480"/>
                    <a:pt x="36933" y="28456"/>
                    <a:pt x="36886" y="28397"/>
                  </a:cubicBezTo>
                  <a:cubicBezTo>
                    <a:pt x="36850" y="28349"/>
                    <a:pt x="36814" y="28290"/>
                    <a:pt x="36767" y="28218"/>
                  </a:cubicBezTo>
                  <a:cubicBezTo>
                    <a:pt x="36731" y="28147"/>
                    <a:pt x="36683" y="28063"/>
                    <a:pt x="36648" y="28004"/>
                  </a:cubicBezTo>
                  <a:cubicBezTo>
                    <a:pt x="36636" y="27980"/>
                    <a:pt x="36624" y="27932"/>
                    <a:pt x="36612" y="27909"/>
                  </a:cubicBezTo>
                  <a:cubicBezTo>
                    <a:pt x="36588" y="27873"/>
                    <a:pt x="36576" y="27825"/>
                    <a:pt x="36576" y="27802"/>
                  </a:cubicBezTo>
                  <a:lnTo>
                    <a:pt x="36576" y="27802"/>
                  </a:lnTo>
                  <a:cubicBezTo>
                    <a:pt x="36707" y="27909"/>
                    <a:pt x="36969" y="28087"/>
                    <a:pt x="37219" y="28278"/>
                  </a:cubicBezTo>
                  <a:cubicBezTo>
                    <a:pt x="37410" y="28409"/>
                    <a:pt x="37576" y="28564"/>
                    <a:pt x="37695" y="28694"/>
                  </a:cubicBezTo>
                  <a:cubicBezTo>
                    <a:pt x="37755" y="28754"/>
                    <a:pt x="37802" y="28814"/>
                    <a:pt x="37826" y="28861"/>
                  </a:cubicBezTo>
                  <a:cubicBezTo>
                    <a:pt x="37862" y="28897"/>
                    <a:pt x="37874" y="28921"/>
                    <a:pt x="37874" y="28921"/>
                  </a:cubicBezTo>
                  <a:cubicBezTo>
                    <a:pt x="37874" y="28921"/>
                    <a:pt x="37862" y="28885"/>
                    <a:pt x="37826" y="28837"/>
                  </a:cubicBezTo>
                  <a:cubicBezTo>
                    <a:pt x="37802" y="28802"/>
                    <a:pt x="37767" y="28742"/>
                    <a:pt x="37707" y="28659"/>
                  </a:cubicBezTo>
                  <a:cubicBezTo>
                    <a:pt x="37648" y="28587"/>
                    <a:pt x="37588" y="28516"/>
                    <a:pt x="37517" y="28421"/>
                  </a:cubicBezTo>
                  <a:lnTo>
                    <a:pt x="37279" y="28183"/>
                  </a:lnTo>
                  <a:cubicBezTo>
                    <a:pt x="37112" y="28040"/>
                    <a:pt x="36945" y="27885"/>
                    <a:pt x="36826" y="27766"/>
                  </a:cubicBezTo>
                  <a:lnTo>
                    <a:pt x="36826" y="27766"/>
                  </a:lnTo>
                  <a:lnTo>
                    <a:pt x="36921" y="27813"/>
                  </a:lnTo>
                  <a:cubicBezTo>
                    <a:pt x="37052" y="27873"/>
                    <a:pt x="37171" y="27921"/>
                    <a:pt x="37243" y="27932"/>
                  </a:cubicBezTo>
                  <a:cubicBezTo>
                    <a:pt x="37326" y="27968"/>
                    <a:pt x="37362" y="27968"/>
                    <a:pt x="37362" y="27968"/>
                  </a:cubicBezTo>
                  <a:cubicBezTo>
                    <a:pt x="37362" y="27968"/>
                    <a:pt x="37326" y="27944"/>
                    <a:pt x="37243" y="27921"/>
                  </a:cubicBezTo>
                  <a:cubicBezTo>
                    <a:pt x="37171" y="27885"/>
                    <a:pt x="37064" y="27849"/>
                    <a:pt x="36933" y="27766"/>
                  </a:cubicBezTo>
                  <a:cubicBezTo>
                    <a:pt x="36862" y="27730"/>
                    <a:pt x="36767" y="27682"/>
                    <a:pt x="36671" y="27611"/>
                  </a:cubicBezTo>
                  <a:lnTo>
                    <a:pt x="36612" y="27551"/>
                  </a:lnTo>
                  <a:lnTo>
                    <a:pt x="36612" y="27551"/>
                  </a:lnTo>
                  <a:cubicBezTo>
                    <a:pt x="36695" y="27611"/>
                    <a:pt x="36755" y="27647"/>
                    <a:pt x="36755" y="27647"/>
                  </a:cubicBezTo>
                  <a:cubicBezTo>
                    <a:pt x="36755" y="27647"/>
                    <a:pt x="36636" y="27551"/>
                    <a:pt x="36493" y="27397"/>
                  </a:cubicBezTo>
                  <a:lnTo>
                    <a:pt x="36493" y="27397"/>
                  </a:lnTo>
                  <a:cubicBezTo>
                    <a:pt x="36564" y="27432"/>
                    <a:pt x="36624" y="27456"/>
                    <a:pt x="36695" y="27492"/>
                  </a:cubicBezTo>
                  <a:cubicBezTo>
                    <a:pt x="36790" y="27516"/>
                    <a:pt x="36886" y="27563"/>
                    <a:pt x="36993" y="27575"/>
                  </a:cubicBezTo>
                  <a:cubicBezTo>
                    <a:pt x="37088" y="27587"/>
                    <a:pt x="37171" y="27611"/>
                    <a:pt x="37267" y="27611"/>
                  </a:cubicBezTo>
                  <a:cubicBezTo>
                    <a:pt x="37302" y="27611"/>
                    <a:pt x="37338" y="27611"/>
                    <a:pt x="37362" y="27587"/>
                  </a:cubicBezTo>
                  <a:cubicBezTo>
                    <a:pt x="37398" y="27587"/>
                    <a:pt x="37421" y="27575"/>
                    <a:pt x="37445" y="27575"/>
                  </a:cubicBezTo>
                  <a:lnTo>
                    <a:pt x="37267" y="27575"/>
                  </a:lnTo>
                  <a:cubicBezTo>
                    <a:pt x="37183" y="27563"/>
                    <a:pt x="37100" y="27551"/>
                    <a:pt x="37029" y="27516"/>
                  </a:cubicBezTo>
                  <a:cubicBezTo>
                    <a:pt x="36933" y="27492"/>
                    <a:pt x="36850" y="27444"/>
                    <a:pt x="36755" y="27397"/>
                  </a:cubicBezTo>
                  <a:cubicBezTo>
                    <a:pt x="36671" y="27349"/>
                    <a:pt x="36576" y="27290"/>
                    <a:pt x="36505" y="27254"/>
                  </a:cubicBezTo>
                  <a:cubicBezTo>
                    <a:pt x="36433" y="27206"/>
                    <a:pt x="36374" y="27170"/>
                    <a:pt x="36314" y="27135"/>
                  </a:cubicBezTo>
                  <a:lnTo>
                    <a:pt x="36314" y="27135"/>
                  </a:lnTo>
                  <a:cubicBezTo>
                    <a:pt x="36386" y="27159"/>
                    <a:pt x="36445" y="27170"/>
                    <a:pt x="36517" y="27206"/>
                  </a:cubicBezTo>
                  <a:lnTo>
                    <a:pt x="36648" y="27254"/>
                  </a:lnTo>
                  <a:lnTo>
                    <a:pt x="36707" y="27313"/>
                  </a:lnTo>
                  <a:cubicBezTo>
                    <a:pt x="36695" y="27290"/>
                    <a:pt x="36695" y="27278"/>
                    <a:pt x="36683" y="27266"/>
                  </a:cubicBezTo>
                  <a:cubicBezTo>
                    <a:pt x="36707" y="27266"/>
                    <a:pt x="36743" y="27278"/>
                    <a:pt x="36767" y="27278"/>
                  </a:cubicBezTo>
                  <a:cubicBezTo>
                    <a:pt x="36791" y="27281"/>
                    <a:pt x="36813" y="27283"/>
                    <a:pt x="36834" y="27283"/>
                  </a:cubicBezTo>
                  <a:cubicBezTo>
                    <a:pt x="36883" y="27283"/>
                    <a:pt x="36920" y="27274"/>
                    <a:pt x="36945" y="27266"/>
                  </a:cubicBezTo>
                  <a:cubicBezTo>
                    <a:pt x="36969" y="27254"/>
                    <a:pt x="36981" y="27254"/>
                    <a:pt x="36993" y="27254"/>
                  </a:cubicBezTo>
                  <a:cubicBezTo>
                    <a:pt x="37005" y="27254"/>
                    <a:pt x="37005" y="27230"/>
                    <a:pt x="37005" y="27230"/>
                  </a:cubicBezTo>
                  <a:lnTo>
                    <a:pt x="36993" y="27230"/>
                  </a:lnTo>
                  <a:cubicBezTo>
                    <a:pt x="36981" y="27230"/>
                    <a:pt x="36969" y="27254"/>
                    <a:pt x="36945" y="27254"/>
                  </a:cubicBezTo>
                  <a:cubicBezTo>
                    <a:pt x="36927" y="27260"/>
                    <a:pt x="36903" y="27263"/>
                    <a:pt x="36874" y="27263"/>
                  </a:cubicBezTo>
                  <a:cubicBezTo>
                    <a:pt x="36844" y="27263"/>
                    <a:pt x="36808" y="27260"/>
                    <a:pt x="36767" y="27254"/>
                  </a:cubicBezTo>
                  <a:cubicBezTo>
                    <a:pt x="36731" y="27230"/>
                    <a:pt x="36671" y="27218"/>
                    <a:pt x="36612" y="27194"/>
                  </a:cubicBezTo>
                  <a:lnTo>
                    <a:pt x="36576" y="27159"/>
                  </a:lnTo>
                  <a:lnTo>
                    <a:pt x="36493" y="27075"/>
                  </a:lnTo>
                  <a:cubicBezTo>
                    <a:pt x="36457" y="27040"/>
                    <a:pt x="36433" y="26992"/>
                    <a:pt x="36386" y="26968"/>
                  </a:cubicBezTo>
                  <a:cubicBezTo>
                    <a:pt x="36350" y="26932"/>
                    <a:pt x="36314" y="26897"/>
                    <a:pt x="36267" y="26861"/>
                  </a:cubicBezTo>
                  <a:cubicBezTo>
                    <a:pt x="36219" y="26837"/>
                    <a:pt x="36195" y="26789"/>
                    <a:pt x="36147" y="26754"/>
                  </a:cubicBezTo>
                  <a:lnTo>
                    <a:pt x="36016" y="26670"/>
                  </a:lnTo>
                  <a:lnTo>
                    <a:pt x="35874" y="26575"/>
                  </a:lnTo>
                  <a:cubicBezTo>
                    <a:pt x="35838" y="26551"/>
                    <a:pt x="35790" y="26516"/>
                    <a:pt x="35743" y="26504"/>
                  </a:cubicBezTo>
                  <a:cubicBezTo>
                    <a:pt x="35695" y="26480"/>
                    <a:pt x="35671" y="26456"/>
                    <a:pt x="35624" y="26444"/>
                  </a:cubicBezTo>
                  <a:cubicBezTo>
                    <a:pt x="35612" y="26444"/>
                    <a:pt x="35612" y="26444"/>
                    <a:pt x="35612" y="26432"/>
                  </a:cubicBezTo>
                  <a:lnTo>
                    <a:pt x="35612" y="26432"/>
                  </a:lnTo>
                  <a:lnTo>
                    <a:pt x="35874" y="26516"/>
                  </a:lnTo>
                  <a:cubicBezTo>
                    <a:pt x="36076" y="26599"/>
                    <a:pt x="36255" y="26670"/>
                    <a:pt x="36386" y="26730"/>
                  </a:cubicBezTo>
                  <a:cubicBezTo>
                    <a:pt x="36409" y="26742"/>
                    <a:pt x="36433" y="26754"/>
                    <a:pt x="36457" y="26754"/>
                  </a:cubicBezTo>
                  <a:cubicBezTo>
                    <a:pt x="36493" y="26789"/>
                    <a:pt x="36517" y="26813"/>
                    <a:pt x="36552" y="26837"/>
                  </a:cubicBezTo>
                  <a:cubicBezTo>
                    <a:pt x="36576" y="26861"/>
                    <a:pt x="36612" y="26873"/>
                    <a:pt x="36624" y="26909"/>
                  </a:cubicBezTo>
                  <a:lnTo>
                    <a:pt x="36683" y="26968"/>
                  </a:lnTo>
                  <a:cubicBezTo>
                    <a:pt x="36683" y="26968"/>
                    <a:pt x="36671" y="26932"/>
                    <a:pt x="36624" y="26897"/>
                  </a:cubicBezTo>
                  <a:cubicBezTo>
                    <a:pt x="36612" y="26861"/>
                    <a:pt x="36576" y="26849"/>
                    <a:pt x="36564" y="26813"/>
                  </a:cubicBezTo>
                  <a:lnTo>
                    <a:pt x="36528" y="26789"/>
                  </a:lnTo>
                  <a:lnTo>
                    <a:pt x="36528" y="26789"/>
                  </a:lnTo>
                  <a:cubicBezTo>
                    <a:pt x="36576" y="26813"/>
                    <a:pt x="36612" y="26813"/>
                    <a:pt x="36612" y="26813"/>
                  </a:cubicBezTo>
                  <a:cubicBezTo>
                    <a:pt x="36612" y="26813"/>
                    <a:pt x="36564" y="26789"/>
                    <a:pt x="36505" y="26742"/>
                  </a:cubicBezTo>
                  <a:cubicBezTo>
                    <a:pt x="36493" y="26730"/>
                    <a:pt x="36493" y="26718"/>
                    <a:pt x="36469" y="26694"/>
                  </a:cubicBezTo>
                  <a:cubicBezTo>
                    <a:pt x="36445" y="26670"/>
                    <a:pt x="36397" y="26623"/>
                    <a:pt x="36374" y="26575"/>
                  </a:cubicBezTo>
                  <a:cubicBezTo>
                    <a:pt x="36326" y="26539"/>
                    <a:pt x="36278" y="26504"/>
                    <a:pt x="36231" y="26456"/>
                  </a:cubicBezTo>
                  <a:cubicBezTo>
                    <a:pt x="36195" y="26420"/>
                    <a:pt x="36147" y="26373"/>
                    <a:pt x="36088" y="26337"/>
                  </a:cubicBezTo>
                  <a:cubicBezTo>
                    <a:pt x="36040" y="26301"/>
                    <a:pt x="35981" y="26266"/>
                    <a:pt x="35921" y="26218"/>
                  </a:cubicBezTo>
                  <a:cubicBezTo>
                    <a:pt x="35862" y="26194"/>
                    <a:pt x="35814" y="26147"/>
                    <a:pt x="35755" y="26123"/>
                  </a:cubicBezTo>
                  <a:cubicBezTo>
                    <a:pt x="35695" y="26087"/>
                    <a:pt x="35635" y="26063"/>
                    <a:pt x="35600" y="26027"/>
                  </a:cubicBezTo>
                  <a:cubicBezTo>
                    <a:pt x="35540" y="26004"/>
                    <a:pt x="35493" y="25968"/>
                    <a:pt x="35433" y="25956"/>
                  </a:cubicBezTo>
                  <a:cubicBezTo>
                    <a:pt x="35374" y="25920"/>
                    <a:pt x="35326" y="25908"/>
                    <a:pt x="35278" y="25897"/>
                  </a:cubicBezTo>
                  <a:cubicBezTo>
                    <a:pt x="35243" y="25885"/>
                    <a:pt x="35195" y="25861"/>
                    <a:pt x="35159" y="25849"/>
                  </a:cubicBezTo>
                  <a:cubicBezTo>
                    <a:pt x="35159" y="25837"/>
                    <a:pt x="35147" y="25825"/>
                    <a:pt x="35147" y="25801"/>
                  </a:cubicBezTo>
                  <a:lnTo>
                    <a:pt x="35147" y="25801"/>
                  </a:lnTo>
                  <a:cubicBezTo>
                    <a:pt x="35266" y="25837"/>
                    <a:pt x="35397" y="25861"/>
                    <a:pt x="35552" y="25897"/>
                  </a:cubicBezTo>
                  <a:cubicBezTo>
                    <a:pt x="35600" y="25908"/>
                    <a:pt x="35624" y="25908"/>
                    <a:pt x="35671" y="25920"/>
                  </a:cubicBezTo>
                  <a:cubicBezTo>
                    <a:pt x="35683" y="25920"/>
                    <a:pt x="35719" y="25944"/>
                    <a:pt x="35731" y="25944"/>
                  </a:cubicBezTo>
                  <a:cubicBezTo>
                    <a:pt x="35743" y="25944"/>
                    <a:pt x="35778" y="25956"/>
                    <a:pt x="35790" y="25956"/>
                  </a:cubicBezTo>
                  <a:cubicBezTo>
                    <a:pt x="35862" y="25968"/>
                    <a:pt x="35933" y="26004"/>
                    <a:pt x="35993" y="26016"/>
                  </a:cubicBezTo>
                  <a:cubicBezTo>
                    <a:pt x="36052" y="26039"/>
                    <a:pt x="36100" y="26063"/>
                    <a:pt x="36136" y="26075"/>
                  </a:cubicBezTo>
                  <a:cubicBezTo>
                    <a:pt x="36159" y="26087"/>
                    <a:pt x="36171" y="26099"/>
                    <a:pt x="36171" y="26099"/>
                  </a:cubicBezTo>
                  <a:lnTo>
                    <a:pt x="36136" y="26063"/>
                  </a:lnTo>
                  <a:cubicBezTo>
                    <a:pt x="36100" y="26027"/>
                    <a:pt x="36052" y="26004"/>
                    <a:pt x="36016" y="25968"/>
                  </a:cubicBezTo>
                  <a:cubicBezTo>
                    <a:pt x="35957" y="25944"/>
                    <a:pt x="35897" y="25908"/>
                    <a:pt x="35814" y="25885"/>
                  </a:cubicBezTo>
                  <a:cubicBezTo>
                    <a:pt x="35802" y="25861"/>
                    <a:pt x="35790" y="25861"/>
                    <a:pt x="35755" y="25849"/>
                  </a:cubicBezTo>
                  <a:cubicBezTo>
                    <a:pt x="35743" y="25849"/>
                    <a:pt x="35719" y="25837"/>
                    <a:pt x="35695" y="25837"/>
                  </a:cubicBezTo>
                  <a:cubicBezTo>
                    <a:pt x="35659" y="25825"/>
                    <a:pt x="35624" y="25801"/>
                    <a:pt x="35576" y="25789"/>
                  </a:cubicBezTo>
                  <a:cubicBezTo>
                    <a:pt x="35457" y="25742"/>
                    <a:pt x="35338" y="25706"/>
                    <a:pt x="35243" y="25658"/>
                  </a:cubicBezTo>
                  <a:lnTo>
                    <a:pt x="35302" y="25658"/>
                  </a:lnTo>
                  <a:cubicBezTo>
                    <a:pt x="35433" y="25670"/>
                    <a:pt x="35564" y="25706"/>
                    <a:pt x="35671" y="25718"/>
                  </a:cubicBezTo>
                  <a:cubicBezTo>
                    <a:pt x="35778" y="25730"/>
                    <a:pt x="35838" y="25742"/>
                    <a:pt x="35838" y="25742"/>
                  </a:cubicBezTo>
                  <a:lnTo>
                    <a:pt x="35683" y="25670"/>
                  </a:lnTo>
                  <a:cubicBezTo>
                    <a:pt x="35600" y="25623"/>
                    <a:pt x="35457" y="25587"/>
                    <a:pt x="35326" y="25539"/>
                  </a:cubicBezTo>
                  <a:cubicBezTo>
                    <a:pt x="35207" y="25492"/>
                    <a:pt x="35088" y="25468"/>
                    <a:pt x="35004" y="25432"/>
                  </a:cubicBezTo>
                  <a:cubicBezTo>
                    <a:pt x="35016" y="25432"/>
                    <a:pt x="35028" y="25444"/>
                    <a:pt x="35040" y="25444"/>
                  </a:cubicBezTo>
                  <a:cubicBezTo>
                    <a:pt x="35100" y="25468"/>
                    <a:pt x="35183" y="25480"/>
                    <a:pt x="35243" y="25492"/>
                  </a:cubicBezTo>
                  <a:cubicBezTo>
                    <a:pt x="35314" y="25504"/>
                    <a:pt x="35385" y="25539"/>
                    <a:pt x="35457" y="25551"/>
                  </a:cubicBezTo>
                  <a:cubicBezTo>
                    <a:pt x="35540" y="25587"/>
                    <a:pt x="35612" y="25599"/>
                    <a:pt x="35695" y="25623"/>
                  </a:cubicBezTo>
                  <a:cubicBezTo>
                    <a:pt x="35778" y="25658"/>
                    <a:pt x="35862" y="25682"/>
                    <a:pt x="35933" y="25718"/>
                  </a:cubicBezTo>
                  <a:cubicBezTo>
                    <a:pt x="36016" y="25742"/>
                    <a:pt x="36100" y="25777"/>
                    <a:pt x="36171" y="25801"/>
                  </a:cubicBezTo>
                  <a:cubicBezTo>
                    <a:pt x="36255" y="25837"/>
                    <a:pt x="36326" y="25885"/>
                    <a:pt x="36397" y="25908"/>
                  </a:cubicBezTo>
                  <a:cubicBezTo>
                    <a:pt x="36469" y="25944"/>
                    <a:pt x="36528" y="25980"/>
                    <a:pt x="36612" y="26016"/>
                  </a:cubicBezTo>
                  <a:cubicBezTo>
                    <a:pt x="36671" y="26039"/>
                    <a:pt x="36731" y="26075"/>
                    <a:pt x="36790" y="26123"/>
                  </a:cubicBezTo>
                  <a:cubicBezTo>
                    <a:pt x="36850" y="26147"/>
                    <a:pt x="36886" y="26182"/>
                    <a:pt x="36933" y="26206"/>
                  </a:cubicBezTo>
                  <a:cubicBezTo>
                    <a:pt x="36981" y="26242"/>
                    <a:pt x="37029" y="26254"/>
                    <a:pt x="37052" y="26278"/>
                  </a:cubicBezTo>
                  <a:cubicBezTo>
                    <a:pt x="37112" y="26325"/>
                    <a:pt x="37159" y="26337"/>
                    <a:pt x="37159" y="26337"/>
                  </a:cubicBezTo>
                  <a:cubicBezTo>
                    <a:pt x="37159" y="26337"/>
                    <a:pt x="37124" y="26313"/>
                    <a:pt x="37064" y="26266"/>
                  </a:cubicBezTo>
                  <a:cubicBezTo>
                    <a:pt x="37040" y="26242"/>
                    <a:pt x="37005" y="26218"/>
                    <a:pt x="36969" y="26194"/>
                  </a:cubicBezTo>
                  <a:cubicBezTo>
                    <a:pt x="36921" y="26158"/>
                    <a:pt x="36874" y="26135"/>
                    <a:pt x="36814" y="26087"/>
                  </a:cubicBezTo>
                  <a:cubicBezTo>
                    <a:pt x="36755" y="26063"/>
                    <a:pt x="36707" y="26016"/>
                    <a:pt x="36636" y="25968"/>
                  </a:cubicBezTo>
                  <a:cubicBezTo>
                    <a:pt x="36576" y="25920"/>
                    <a:pt x="36505" y="25897"/>
                    <a:pt x="36445" y="25849"/>
                  </a:cubicBezTo>
                  <a:cubicBezTo>
                    <a:pt x="36374" y="25801"/>
                    <a:pt x="36314" y="25777"/>
                    <a:pt x="36219" y="25730"/>
                  </a:cubicBezTo>
                  <a:cubicBezTo>
                    <a:pt x="36147" y="25682"/>
                    <a:pt x="36076" y="25658"/>
                    <a:pt x="35993" y="25611"/>
                  </a:cubicBezTo>
                  <a:cubicBezTo>
                    <a:pt x="35921" y="25587"/>
                    <a:pt x="35850" y="25539"/>
                    <a:pt x="35755" y="25504"/>
                  </a:cubicBezTo>
                  <a:lnTo>
                    <a:pt x="35540" y="25420"/>
                  </a:lnTo>
                  <a:lnTo>
                    <a:pt x="35314" y="25325"/>
                  </a:lnTo>
                  <a:cubicBezTo>
                    <a:pt x="35243" y="25301"/>
                    <a:pt x="35183" y="25289"/>
                    <a:pt x="35124" y="25254"/>
                  </a:cubicBezTo>
                  <a:cubicBezTo>
                    <a:pt x="35064" y="25242"/>
                    <a:pt x="35004" y="25206"/>
                    <a:pt x="34957" y="25194"/>
                  </a:cubicBezTo>
                  <a:cubicBezTo>
                    <a:pt x="34945" y="25170"/>
                    <a:pt x="34945" y="25135"/>
                    <a:pt x="34921" y="25111"/>
                  </a:cubicBezTo>
                  <a:lnTo>
                    <a:pt x="35243" y="25111"/>
                  </a:lnTo>
                  <a:cubicBezTo>
                    <a:pt x="35302" y="25111"/>
                    <a:pt x="35338" y="25111"/>
                    <a:pt x="35397" y="25123"/>
                  </a:cubicBezTo>
                  <a:cubicBezTo>
                    <a:pt x="35457" y="25123"/>
                    <a:pt x="35516" y="25135"/>
                    <a:pt x="35564" y="25135"/>
                  </a:cubicBezTo>
                  <a:cubicBezTo>
                    <a:pt x="35624" y="25146"/>
                    <a:pt x="35683" y="25146"/>
                    <a:pt x="35731" y="25170"/>
                  </a:cubicBezTo>
                  <a:cubicBezTo>
                    <a:pt x="35790" y="25182"/>
                    <a:pt x="35838" y="25194"/>
                    <a:pt x="35897" y="25194"/>
                  </a:cubicBezTo>
                  <a:cubicBezTo>
                    <a:pt x="35933" y="25206"/>
                    <a:pt x="35993" y="25230"/>
                    <a:pt x="36040" y="25242"/>
                  </a:cubicBezTo>
                  <a:lnTo>
                    <a:pt x="36171" y="25289"/>
                  </a:lnTo>
                  <a:cubicBezTo>
                    <a:pt x="36219" y="25301"/>
                    <a:pt x="36255" y="25313"/>
                    <a:pt x="36278" y="25325"/>
                  </a:cubicBezTo>
                  <a:cubicBezTo>
                    <a:pt x="36314" y="25349"/>
                    <a:pt x="36338" y="25361"/>
                    <a:pt x="36374" y="25361"/>
                  </a:cubicBezTo>
                  <a:cubicBezTo>
                    <a:pt x="36409" y="25373"/>
                    <a:pt x="36445" y="25385"/>
                    <a:pt x="36445" y="25385"/>
                  </a:cubicBezTo>
                  <a:cubicBezTo>
                    <a:pt x="36445" y="25385"/>
                    <a:pt x="36409" y="25373"/>
                    <a:pt x="36374" y="25349"/>
                  </a:cubicBezTo>
                  <a:cubicBezTo>
                    <a:pt x="36350" y="25325"/>
                    <a:pt x="36326" y="25313"/>
                    <a:pt x="36290" y="25301"/>
                  </a:cubicBezTo>
                  <a:cubicBezTo>
                    <a:pt x="36267" y="25289"/>
                    <a:pt x="36231" y="25266"/>
                    <a:pt x="36195" y="25242"/>
                  </a:cubicBezTo>
                  <a:cubicBezTo>
                    <a:pt x="36147" y="25230"/>
                    <a:pt x="36100" y="25194"/>
                    <a:pt x="36052" y="25182"/>
                  </a:cubicBezTo>
                  <a:cubicBezTo>
                    <a:pt x="36016" y="25170"/>
                    <a:pt x="35969" y="25135"/>
                    <a:pt x="35909" y="25123"/>
                  </a:cubicBezTo>
                  <a:cubicBezTo>
                    <a:pt x="35862" y="25111"/>
                    <a:pt x="35802" y="25075"/>
                    <a:pt x="35743" y="25063"/>
                  </a:cubicBezTo>
                  <a:cubicBezTo>
                    <a:pt x="35683" y="25051"/>
                    <a:pt x="35635" y="25027"/>
                    <a:pt x="35576" y="25015"/>
                  </a:cubicBezTo>
                  <a:cubicBezTo>
                    <a:pt x="35516" y="25004"/>
                    <a:pt x="35457" y="24992"/>
                    <a:pt x="35421" y="24968"/>
                  </a:cubicBezTo>
                  <a:lnTo>
                    <a:pt x="35397" y="24968"/>
                  </a:lnTo>
                  <a:cubicBezTo>
                    <a:pt x="35457" y="24968"/>
                    <a:pt x="35540" y="24956"/>
                    <a:pt x="35600" y="24956"/>
                  </a:cubicBezTo>
                  <a:lnTo>
                    <a:pt x="35957" y="24956"/>
                  </a:lnTo>
                  <a:cubicBezTo>
                    <a:pt x="35993" y="24956"/>
                    <a:pt x="36028" y="24956"/>
                    <a:pt x="36052" y="24968"/>
                  </a:cubicBezTo>
                  <a:lnTo>
                    <a:pt x="36147" y="25015"/>
                  </a:lnTo>
                  <a:cubicBezTo>
                    <a:pt x="36171" y="25027"/>
                    <a:pt x="36207" y="25051"/>
                    <a:pt x="36219" y="25075"/>
                  </a:cubicBezTo>
                  <a:cubicBezTo>
                    <a:pt x="36231" y="25087"/>
                    <a:pt x="36267" y="25111"/>
                    <a:pt x="36267" y="25111"/>
                  </a:cubicBezTo>
                  <a:lnTo>
                    <a:pt x="36219" y="25063"/>
                  </a:lnTo>
                  <a:cubicBezTo>
                    <a:pt x="36207" y="25051"/>
                    <a:pt x="36171" y="25015"/>
                    <a:pt x="36147" y="25004"/>
                  </a:cubicBezTo>
                  <a:lnTo>
                    <a:pt x="36112" y="24968"/>
                  </a:lnTo>
                  <a:cubicBezTo>
                    <a:pt x="36159" y="24968"/>
                    <a:pt x="36207" y="24992"/>
                    <a:pt x="36231" y="25004"/>
                  </a:cubicBezTo>
                  <a:cubicBezTo>
                    <a:pt x="36278" y="25015"/>
                    <a:pt x="36326" y="25027"/>
                    <a:pt x="36350" y="25051"/>
                  </a:cubicBezTo>
                  <a:lnTo>
                    <a:pt x="36445" y="25087"/>
                  </a:lnTo>
                  <a:cubicBezTo>
                    <a:pt x="36469" y="25111"/>
                    <a:pt x="36493" y="25123"/>
                    <a:pt x="36505" y="25123"/>
                  </a:cubicBezTo>
                  <a:cubicBezTo>
                    <a:pt x="36493" y="25123"/>
                    <a:pt x="36493" y="25111"/>
                    <a:pt x="36469" y="25087"/>
                  </a:cubicBezTo>
                  <a:lnTo>
                    <a:pt x="36469" y="25087"/>
                  </a:lnTo>
                  <a:cubicBezTo>
                    <a:pt x="36517" y="25111"/>
                    <a:pt x="36552" y="25123"/>
                    <a:pt x="36588" y="25146"/>
                  </a:cubicBezTo>
                  <a:cubicBezTo>
                    <a:pt x="36671" y="25182"/>
                    <a:pt x="36743" y="25230"/>
                    <a:pt x="36802" y="25254"/>
                  </a:cubicBezTo>
                  <a:lnTo>
                    <a:pt x="36886" y="25301"/>
                  </a:lnTo>
                  <a:cubicBezTo>
                    <a:pt x="36921" y="25313"/>
                    <a:pt x="36945" y="25325"/>
                    <a:pt x="36969" y="25349"/>
                  </a:cubicBezTo>
                  <a:cubicBezTo>
                    <a:pt x="37005" y="25373"/>
                    <a:pt x="37052" y="25408"/>
                    <a:pt x="37100" y="25420"/>
                  </a:cubicBezTo>
                  <a:cubicBezTo>
                    <a:pt x="37171" y="25468"/>
                    <a:pt x="37219" y="25492"/>
                    <a:pt x="37219" y="25492"/>
                  </a:cubicBezTo>
                  <a:cubicBezTo>
                    <a:pt x="37219" y="25492"/>
                    <a:pt x="37171" y="25468"/>
                    <a:pt x="37112" y="25420"/>
                  </a:cubicBezTo>
                  <a:cubicBezTo>
                    <a:pt x="37088" y="25385"/>
                    <a:pt x="37040" y="25361"/>
                    <a:pt x="36993" y="25325"/>
                  </a:cubicBezTo>
                  <a:cubicBezTo>
                    <a:pt x="36969" y="25313"/>
                    <a:pt x="36945" y="25301"/>
                    <a:pt x="36921" y="25266"/>
                  </a:cubicBezTo>
                  <a:cubicBezTo>
                    <a:pt x="36886" y="25254"/>
                    <a:pt x="36862" y="25242"/>
                    <a:pt x="36826" y="25206"/>
                  </a:cubicBezTo>
                  <a:cubicBezTo>
                    <a:pt x="36767" y="25170"/>
                    <a:pt x="36695" y="25135"/>
                    <a:pt x="36624" y="25087"/>
                  </a:cubicBezTo>
                  <a:cubicBezTo>
                    <a:pt x="36552" y="25051"/>
                    <a:pt x="36469" y="25004"/>
                    <a:pt x="36386" y="24956"/>
                  </a:cubicBezTo>
                  <a:cubicBezTo>
                    <a:pt x="36290" y="24908"/>
                    <a:pt x="36219" y="24873"/>
                    <a:pt x="36136" y="24837"/>
                  </a:cubicBezTo>
                  <a:cubicBezTo>
                    <a:pt x="36040" y="24789"/>
                    <a:pt x="35957" y="24765"/>
                    <a:pt x="35862" y="24718"/>
                  </a:cubicBezTo>
                  <a:cubicBezTo>
                    <a:pt x="35835" y="24710"/>
                    <a:pt x="35808" y="24700"/>
                    <a:pt x="35779" y="24690"/>
                  </a:cubicBezTo>
                  <a:lnTo>
                    <a:pt x="35779" y="24690"/>
                  </a:lnTo>
                  <a:cubicBezTo>
                    <a:pt x="35793" y="24704"/>
                    <a:pt x="35805" y="24717"/>
                    <a:pt x="35814" y="24730"/>
                  </a:cubicBezTo>
                  <a:cubicBezTo>
                    <a:pt x="35850" y="24754"/>
                    <a:pt x="35862" y="24765"/>
                    <a:pt x="35874" y="24777"/>
                  </a:cubicBezTo>
                  <a:lnTo>
                    <a:pt x="35862" y="24777"/>
                  </a:lnTo>
                  <a:cubicBezTo>
                    <a:pt x="35850" y="24765"/>
                    <a:pt x="35814" y="24765"/>
                    <a:pt x="35790" y="24754"/>
                  </a:cubicBezTo>
                  <a:cubicBezTo>
                    <a:pt x="35755" y="24730"/>
                    <a:pt x="35731" y="24718"/>
                    <a:pt x="35683" y="24718"/>
                  </a:cubicBezTo>
                  <a:cubicBezTo>
                    <a:pt x="35659" y="24706"/>
                    <a:pt x="35612" y="24694"/>
                    <a:pt x="35564" y="24670"/>
                  </a:cubicBezTo>
                  <a:cubicBezTo>
                    <a:pt x="35516" y="24658"/>
                    <a:pt x="35481" y="24646"/>
                    <a:pt x="35433" y="24646"/>
                  </a:cubicBezTo>
                  <a:cubicBezTo>
                    <a:pt x="35385" y="24634"/>
                    <a:pt x="35338" y="24611"/>
                    <a:pt x="35278" y="24611"/>
                  </a:cubicBezTo>
                  <a:cubicBezTo>
                    <a:pt x="35243" y="24599"/>
                    <a:pt x="35183" y="24599"/>
                    <a:pt x="35135" y="24587"/>
                  </a:cubicBezTo>
                  <a:cubicBezTo>
                    <a:pt x="35088" y="24587"/>
                    <a:pt x="35028" y="24575"/>
                    <a:pt x="34981" y="24575"/>
                  </a:cubicBezTo>
                  <a:cubicBezTo>
                    <a:pt x="34945" y="24575"/>
                    <a:pt x="34885" y="24575"/>
                    <a:pt x="34838" y="24551"/>
                  </a:cubicBezTo>
                  <a:lnTo>
                    <a:pt x="35076" y="24551"/>
                  </a:lnTo>
                  <a:cubicBezTo>
                    <a:pt x="35124" y="24551"/>
                    <a:pt x="35159" y="24551"/>
                    <a:pt x="35207" y="24575"/>
                  </a:cubicBezTo>
                  <a:cubicBezTo>
                    <a:pt x="35254" y="24575"/>
                    <a:pt x="35278" y="24587"/>
                    <a:pt x="35326" y="24587"/>
                  </a:cubicBezTo>
                  <a:cubicBezTo>
                    <a:pt x="35397" y="24599"/>
                    <a:pt x="35457" y="24611"/>
                    <a:pt x="35505" y="24611"/>
                  </a:cubicBezTo>
                  <a:cubicBezTo>
                    <a:pt x="35552" y="24634"/>
                    <a:pt x="35564" y="24634"/>
                    <a:pt x="35564" y="24634"/>
                  </a:cubicBezTo>
                  <a:lnTo>
                    <a:pt x="35540" y="24620"/>
                  </a:lnTo>
                  <a:lnTo>
                    <a:pt x="35540" y="24620"/>
                  </a:lnTo>
                  <a:cubicBezTo>
                    <a:pt x="35552" y="24625"/>
                    <a:pt x="35564" y="24629"/>
                    <a:pt x="35576" y="24634"/>
                  </a:cubicBezTo>
                  <a:cubicBezTo>
                    <a:pt x="35649" y="24643"/>
                    <a:pt x="35717" y="24667"/>
                    <a:pt x="35779" y="24690"/>
                  </a:cubicBezTo>
                  <a:lnTo>
                    <a:pt x="35779" y="24690"/>
                  </a:lnTo>
                  <a:cubicBezTo>
                    <a:pt x="35754" y="24666"/>
                    <a:pt x="35721" y="24641"/>
                    <a:pt x="35683" y="24611"/>
                  </a:cubicBezTo>
                  <a:cubicBezTo>
                    <a:pt x="35635" y="24575"/>
                    <a:pt x="35564" y="24515"/>
                    <a:pt x="35505" y="24468"/>
                  </a:cubicBezTo>
                  <a:lnTo>
                    <a:pt x="35505" y="24468"/>
                  </a:lnTo>
                  <a:cubicBezTo>
                    <a:pt x="35550" y="24468"/>
                    <a:pt x="35603" y="24469"/>
                    <a:pt x="35635" y="24480"/>
                  </a:cubicBezTo>
                  <a:cubicBezTo>
                    <a:pt x="35683" y="24480"/>
                    <a:pt x="35731" y="24492"/>
                    <a:pt x="35778" y="24492"/>
                  </a:cubicBezTo>
                  <a:cubicBezTo>
                    <a:pt x="35814" y="24492"/>
                    <a:pt x="35862" y="24515"/>
                    <a:pt x="35897" y="24515"/>
                  </a:cubicBezTo>
                  <a:cubicBezTo>
                    <a:pt x="35933" y="24515"/>
                    <a:pt x="35969" y="24527"/>
                    <a:pt x="35993" y="24539"/>
                  </a:cubicBezTo>
                  <a:cubicBezTo>
                    <a:pt x="36022" y="24539"/>
                    <a:pt x="36043" y="24547"/>
                    <a:pt x="36063" y="24550"/>
                  </a:cubicBezTo>
                  <a:lnTo>
                    <a:pt x="36063" y="24550"/>
                  </a:lnTo>
                  <a:lnTo>
                    <a:pt x="36040" y="24527"/>
                  </a:lnTo>
                  <a:cubicBezTo>
                    <a:pt x="36016" y="24492"/>
                    <a:pt x="35969" y="24456"/>
                    <a:pt x="35909" y="24408"/>
                  </a:cubicBezTo>
                  <a:cubicBezTo>
                    <a:pt x="35862" y="24361"/>
                    <a:pt x="35802" y="24301"/>
                    <a:pt x="35731" y="24253"/>
                  </a:cubicBezTo>
                  <a:cubicBezTo>
                    <a:pt x="35695" y="24242"/>
                    <a:pt x="35683" y="24218"/>
                    <a:pt x="35659" y="24194"/>
                  </a:cubicBezTo>
                  <a:lnTo>
                    <a:pt x="35671" y="24194"/>
                  </a:lnTo>
                  <a:cubicBezTo>
                    <a:pt x="35683" y="24194"/>
                    <a:pt x="35695" y="24194"/>
                    <a:pt x="35719" y="24182"/>
                  </a:cubicBezTo>
                  <a:cubicBezTo>
                    <a:pt x="35790" y="24218"/>
                    <a:pt x="35862" y="24230"/>
                    <a:pt x="35921" y="24253"/>
                  </a:cubicBezTo>
                  <a:cubicBezTo>
                    <a:pt x="35993" y="24289"/>
                    <a:pt x="36052" y="24313"/>
                    <a:pt x="36112" y="24337"/>
                  </a:cubicBezTo>
                  <a:cubicBezTo>
                    <a:pt x="36171" y="24361"/>
                    <a:pt x="36219" y="24373"/>
                    <a:pt x="36278" y="24408"/>
                  </a:cubicBezTo>
                  <a:cubicBezTo>
                    <a:pt x="36326" y="24420"/>
                    <a:pt x="36373" y="24456"/>
                    <a:pt x="36397" y="24468"/>
                  </a:cubicBezTo>
                  <a:lnTo>
                    <a:pt x="36397" y="24468"/>
                  </a:lnTo>
                  <a:cubicBezTo>
                    <a:pt x="36373" y="24456"/>
                    <a:pt x="36326" y="24420"/>
                    <a:pt x="36278" y="24396"/>
                  </a:cubicBezTo>
                  <a:cubicBezTo>
                    <a:pt x="36231" y="24361"/>
                    <a:pt x="36195" y="24337"/>
                    <a:pt x="36136" y="24301"/>
                  </a:cubicBezTo>
                  <a:lnTo>
                    <a:pt x="35957" y="24218"/>
                  </a:lnTo>
                  <a:cubicBezTo>
                    <a:pt x="35921" y="24194"/>
                    <a:pt x="35874" y="24182"/>
                    <a:pt x="35838" y="24158"/>
                  </a:cubicBezTo>
                  <a:cubicBezTo>
                    <a:pt x="35862" y="24134"/>
                    <a:pt x="35909" y="24134"/>
                    <a:pt x="35933" y="24123"/>
                  </a:cubicBezTo>
                  <a:cubicBezTo>
                    <a:pt x="35969" y="24111"/>
                    <a:pt x="35993" y="24111"/>
                    <a:pt x="36028" y="24099"/>
                  </a:cubicBezTo>
                  <a:cubicBezTo>
                    <a:pt x="36076" y="24075"/>
                    <a:pt x="36100" y="24063"/>
                    <a:pt x="36100" y="24063"/>
                  </a:cubicBezTo>
                  <a:lnTo>
                    <a:pt x="36100" y="24063"/>
                  </a:lnTo>
                  <a:cubicBezTo>
                    <a:pt x="36100" y="24063"/>
                    <a:pt x="36076" y="24063"/>
                    <a:pt x="36028" y="24075"/>
                  </a:cubicBezTo>
                  <a:cubicBezTo>
                    <a:pt x="35993" y="24075"/>
                    <a:pt x="35969" y="24099"/>
                    <a:pt x="35933" y="24099"/>
                  </a:cubicBezTo>
                  <a:cubicBezTo>
                    <a:pt x="35909" y="24099"/>
                    <a:pt x="35862" y="24111"/>
                    <a:pt x="35814" y="24111"/>
                  </a:cubicBezTo>
                  <a:lnTo>
                    <a:pt x="35790" y="24111"/>
                  </a:lnTo>
                  <a:cubicBezTo>
                    <a:pt x="35778" y="24111"/>
                    <a:pt x="35755" y="24099"/>
                    <a:pt x="35755" y="24099"/>
                  </a:cubicBezTo>
                  <a:lnTo>
                    <a:pt x="35540" y="24003"/>
                  </a:lnTo>
                  <a:lnTo>
                    <a:pt x="35397" y="23956"/>
                  </a:lnTo>
                  <a:cubicBezTo>
                    <a:pt x="35374" y="23932"/>
                    <a:pt x="35338" y="23896"/>
                    <a:pt x="35302" y="23884"/>
                  </a:cubicBezTo>
                  <a:cubicBezTo>
                    <a:pt x="35207" y="23825"/>
                    <a:pt x="35135" y="23753"/>
                    <a:pt x="35040" y="23694"/>
                  </a:cubicBezTo>
                  <a:cubicBezTo>
                    <a:pt x="35004" y="23658"/>
                    <a:pt x="34969" y="23634"/>
                    <a:pt x="34921" y="23599"/>
                  </a:cubicBezTo>
                  <a:lnTo>
                    <a:pt x="34969" y="23599"/>
                  </a:lnTo>
                  <a:cubicBezTo>
                    <a:pt x="35076" y="23622"/>
                    <a:pt x="35159" y="23634"/>
                    <a:pt x="35254" y="23646"/>
                  </a:cubicBezTo>
                  <a:cubicBezTo>
                    <a:pt x="35302" y="23658"/>
                    <a:pt x="35326" y="23658"/>
                    <a:pt x="35362" y="23682"/>
                  </a:cubicBezTo>
                  <a:cubicBezTo>
                    <a:pt x="35385" y="23694"/>
                    <a:pt x="35421" y="23694"/>
                    <a:pt x="35445" y="23706"/>
                  </a:cubicBezTo>
                  <a:cubicBezTo>
                    <a:pt x="35433" y="23694"/>
                    <a:pt x="35397" y="23682"/>
                    <a:pt x="35374" y="23658"/>
                  </a:cubicBezTo>
                  <a:cubicBezTo>
                    <a:pt x="35338" y="23646"/>
                    <a:pt x="35314" y="23634"/>
                    <a:pt x="35266" y="23622"/>
                  </a:cubicBezTo>
                  <a:cubicBezTo>
                    <a:pt x="35195" y="23587"/>
                    <a:pt x="35088" y="23563"/>
                    <a:pt x="34981" y="23527"/>
                  </a:cubicBezTo>
                  <a:cubicBezTo>
                    <a:pt x="34965" y="23527"/>
                    <a:pt x="34944" y="23522"/>
                    <a:pt x="34925" y="23519"/>
                  </a:cubicBezTo>
                  <a:lnTo>
                    <a:pt x="34925" y="23519"/>
                  </a:lnTo>
                  <a:cubicBezTo>
                    <a:pt x="34904" y="23536"/>
                    <a:pt x="34879" y="23556"/>
                    <a:pt x="34850" y="23575"/>
                  </a:cubicBezTo>
                  <a:cubicBezTo>
                    <a:pt x="34826" y="23587"/>
                    <a:pt x="34778" y="23622"/>
                    <a:pt x="34743" y="23634"/>
                  </a:cubicBezTo>
                  <a:cubicBezTo>
                    <a:pt x="34707" y="23646"/>
                    <a:pt x="34659" y="23646"/>
                    <a:pt x="34612" y="23658"/>
                  </a:cubicBezTo>
                  <a:lnTo>
                    <a:pt x="34540" y="23658"/>
                  </a:lnTo>
                  <a:cubicBezTo>
                    <a:pt x="34469" y="23599"/>
                    <a:pt x="34373" y="23563"/>
                    <a:pt x="34290" y="23503"/>
                  </a:cubicBezTo>
                  <a:cubicBezTo>
                    <a:pt x="34242" y="23468"/>
                    <a:pt x="34183" y="23444"/>
                    <a:pt x="34135" y="23408"/>
                  </a:cubicBezTo>
                  <a:cubicBezTo>
                    <a:pt x="34183" y="23408"/>
                    <a:pt x="34231" y="23396"/>
                    <a:pt x="34290" y="23396"/>
                  </a:cubicBezTo>
                  <a:cubicBezTo>
                    <a:pt x="34314" y="23384"/>
                    <a:pt x="34373" y="23361"/>
                    <a:pt x="34433" y="23361"/>
                  </a:cubicBezTo>
                  <a:lnTo>
                    <a:pt x="34731" y="23361"/>
                  </a:lnTo>
                  <a:cubicBezTo>
                    <a:pt x="34778" y="23361"/>
                    <a:pt x="34826" y="23361"/>
                    <a:pt x="34873" y="23384"/>
                  </a:cubicBezTo>
                  <a:cubicBezTo>
                    <a:pt x="34909" y="23384"/>
                    <a:pt x="34945" y="23396"/>
                    <a:pt x="34969" y="23396"/>
                  </a:cubicBezTo>
                  <a:cubicBezTo>
                    <a:pt x="35004" y="23396"/>
                    <a:pt x="35016" y="23408"/>
                    <a:pt x="35040" y="23408"/>
                  </a:cubicBezTo>
                  <a:lnTo>
                    <a:pt x="35004" y="23456"/>
                  </a:lnTo>
                  <a:cubicBezTo>
                    <a:pt x="34995" y="23462"/>
                    <a:pt x="34986" y="23469"/>
                    <a:pt x="34975" y="23478"/>
                  </a:cubicBezTo>
                  <a:lnTo>
                    <a:pt x="34975" y="23478"/>
                  </a:lnTo>
                  <a:cubicBezTo>
                    <a:pt x="35019" y="23465"/>
                    <a:pt x="35042" y="23442"/>
                    <a:pt x="35076" y="23408"/>
                  </a:cubicBezTo>
                  <a:cubicBezTo>
                    <a:pt x="35135" y="23349"/>
                    <a:pt x="35183" y="23301"/>
                    <a:pt x="35207" y="23265"/>
                  </a:cubicBezTo>
                  <a:cubicBezTo>
                    <a:pt x="35219" y="23241"/>
                    <a:pt x="35243" y="23230"/>
                    <a:pt x="35243" y="23218"/>
                  </a:cubicBezTo>
                  <a:lnTo>
                    <a:pt x="35254" y="23218"/>
                  </a:lnTo>
                  <a:cubicBezTo>
                    <a:pt x="35302" y="23230"/>
                    <a:pt x="35326" y="23230"/>
                    <a:pt x="35326" y="23230"/>
                  </a:cubicBezTo>
                  <a:cubicBezTo>
                    <a:pt x="35326" y="23230"/>
                    <a:pt x="35302" y="23218"/>
                    <a:pt x="35254" y="23206"/>
                  </a:cubicBezTo>
                  <a:cubicBezTo>
                    <a:pt x="35243" y="23206"/>
                    <a:pt x="35207" y="23182"/>
                    <a:pt x="35183" y="23170"/>
                  </a:cubicBezTo>
                  <a:cubicBezTo>
                    <a:pt x="35147" y="23158"/>
                    <a:pt x="35100" y="23158"/>
                    <a:pt x="35076" y="23146"/>
                  </a:cubicBezTo>
                  <a:cubicBezTo>
                    <a:pt x="35028" y="23122"/>
                    <a:pt x="34981" y="23122"/>
                    <a:pt x="34945" y="23110"/>
                  </a:cubicBezTo>
                  <a:cubicBezTo>
                    <a:pt x="34897" y="23099"/>
                    <a:pt x="34850" y="23099"/>
                    <a:pt x="34790" y="23087"/>
                  </a:cubicBezTo>
                  <a:cubicBezTo>
                    <a:pt x="34743" y="23087"/>
                    <a:pt x="34683" y="23063"/>
                    <a:pt x="34623" y="23063"/>
                  </a:cubicBezTo>
                  <a:lnTo>
                    <a:pt x="34623" y="23051"/>
                  </a:lnTo>
                  <a:cubicBezTo>
                    <a:pt x="34647" y="23039"/>
                    <a:pt x="34647" y="23003"/>
                    <a:pt x="34659" y="22980"/>
                  </a:cubicBezTo>
                  <a:cubicBezTo>
                    <a:pt x="34671" y="22944"/>
                    <a:pt x="34683" y="22908"/>
                    <a:pt x="34707" y="22860"/>
                  </a:cubicBezTo>
                  <a:lnTo>
                    <a:pt x="34707" y="22849"/>
                  </a:lnTo>
                  <a:lnTo>
                    <a:pt x="34743" y="22849"/>
                  </a:lnTo>
                  <a:cubicBezTo>
                    <a:pt x="34838" y="22860"/>
                    <a:pt x="34909" y="22860"/>
                    <a:pt x="34969" y="22872"/>
                  </a:cubicBezTo>
                  <a:cubicBezTo>
                    <a:pt x="34909" y="22860"/>
                    <a:pt x="34838" y="22849"/>
                    <a:pt x="34743" y="22813"/>
                  </a:cubicBezTo>
                  <a:cubicBezTo>
                    <a:pt x="34731" y="22813"/>
                    <a:pt x="34719" y="22813"/>
                    <a:pt x="34719" y="22801"/>
                  </a:cubicBezTo>
                  <a:lnTo>
                    <a:pt x="34719" y="22765"/>
                  </a:lnTo>
                  <a:cubicBezTo>
                    <a:pt x="34719" y="22741"/>
                    <a:pt x="34731" y="22706"/>
                    <a:pt x="34743" y="22682"/>
                  </a:cubicBezTo>
                  <a:cubicBezTo>
                    <a:pt x="34766" y="22622"/>
                    <a:pt x="34778" y="22563"/>
                    <a:pt x="34790" y="22491"/>
                  </a:cubicBezTo>
                  <a:cubicBezTo>
                    <a:pt x="34802" y="22408"/>
                    <a:pt x="34802" y="22348"/>
                    <a:pt x="34826" y="22277"/>
                  </a:cubicBezTo>
                  <a:cubicBezTo>
                    <a:pt x="34838" y="22134"/>
                    <a:pt x="34838" y="21967"/>
                    <a:pt x="34838" y="21801"/>
                  </a:cubicBezTo>
                  <a:cubicBezTo>
                    <a:pt x="34838" y="21670"/>
                    <a:pt x="34826" y="21539"/>
                    <a:pt x="34826" y="21420"/>
                  </a:cubicBezTo>
                  <a:cubicBezTo>
                    <a:pt x="34826" y="21396"/>
                    <a:pt x="34838" y="21396"/>
                    <a:pt x="34838" y="21384"/>
                  </a:cubicBezTo>
                  <a:lnTo>
                    <a:pt x="34850" y="21336"/>
                  </a:lnTo>
                  <a:lnTo>
                    <a:pt x="34862" y="21301"/>
                  </a:lnTo>
                  <a:cubicBezTo>
                    <a:pt x="34885" y="21265"/>
                    <a:pt x="34885" y="21241"/>
                    <a:pt x="34897" y="21205"/>
                  </a:cubicBezTo>
                  <a:lnTo>
                    <a:pt x="34945" y="21027"/>
                  </a:lnTo>
                  <a:cubicBezTo>
                    <a:pt x="34957" y="20920"/>
                    <a:pt x="34969" y="20801"/>
                    <a:pt x="34969" y="20717"/>
                  </a:cubicBezTo>
                  <a:cubicBezTo>
                    <a:pt x="34981" y="20717"/>
                    <a:pt x="35004" y="20729"/>
                    <a:pt x="35004" y="20729"/>
                  </a:cubicBezTo>
                  <a:lnTo>
                    <a:pt x="35004" y="20860"/>
                  </a:lnTo>
                  <a:cubicBezTo>
                    <a:pt x="35004" y="21039"/>
                    <a:pt x="35004" y="21265"/>
                    <a:pt x="34969" y="21491"/>
                  </a:cubicBezTo>
                  <a:cubicBezTo>
                    <a:pt x="34957" y="21717"/>
                    <a:pt x="34921" y="21956"/>
                    <a:pt x="34897" y="22110"/>
                  </a:cubicBezTo>
                  <a:cubicBezTo>
                    <a:pt x="34885" y="22206"/>
                    <a:pt x="34862" y="22277"/>
                    <a:pt x="34862" y="22325"/>
                  </a:cubicBezTo>
                  <a:cubicBezTo>
                    <a:pt x="34850" y="22372"/>
                    <a:pt x="34850" y="22396"/>
                    <a:pt x="34850" y="22396"/>
                  </a:cubicBezTo>
                  <a:cubicBezTo>
                    <a:pt x="34850" y="22396"/>
                    <a:pt x="34862" y="22372"/>
                    <a:pt x="34885" y="22325"/>
                  </a:cubicBezTo>
                  <a:cubicBezTo>
                    <a:pt x="34897" y="22277"/>
                    <a:pt x="34909" y="22206"/>
                    <a:pt x="34945" y="22110"/>
                  </a:cubicBezTo>
                  <a:cubicBezTo>
                    <a:pt x="34981" y="21956"/>
                    <a:pt x="35040" y="21729"/>
                    <a:pt x="35088" y="21491"/>
                  </a:cubicBezTo>
                  <a:cubicBezTo>
                    <a:pt x="35135" y="21265"/>
                    <a:pt x="35159" y="21027"/>
                    <a:pt x="35183" y="20848"/>
                  </a:cubicBezTo>
                  <a:lnTo>
                    <a:pt x="35183" y="20920"/>
                  </a:lnTo>
                  <a:cubicBezTo>
                    <a:pt x="35195" y="21039"/>
                    <a:pt x="35195" y="21182"/>
                    <a:pt x="35207" y="21325"/>
                  </a:cubicBezTo>
                  <a:cubicBezTo>
                    <a:pt x="35207" y="21396"/>
                    <a:pt x="35207" y="21479"/>
                    <a:pt x="35219" y="21551"/>
                  </a:cubicBezTo>
                  <a:lnTo>
                    <a:pt x="35219" y="21789"/>
                  </a:lnTo>
                  <a:lnTo>
                    <a:pt x="35219" y="22027"/>
                  </a:lnTo>
                  <a:lnTo>
                    <a:pt x="35219" y="22253"/>
                  </a:lnTo>
                  <a:cubicBezTo>
                    <a:pt x="35219" y="22325"/>
                    <a:pt x="35219" y="22396"/>
                    <a:pt x="35207" y="22456"/>
                  </a:cubicBezTo>
                  <a:cubicBezTo>
                    <a:pt x="35207" y="22527"/>
                    <a:pt x="35195" y="22587"/>
                    <a:pt x="35195" y="22646"/>
                  </a:cubicBezTo>
                  <a:cubicBezTo>
                    <a:pt x="35195" y="22682"/>
                    <a:pt x="35195" y="22694"/>
                    <a:pt x="35183" y="22729"/>
                  </a:cubicBezTo>
                  <a:cubicBezTo>
                    <a:pt x="35183" y="22753"/>
                    <a:pt x="35183" y="22789"/>
                    <a:pt x="35159" y="22813"/>
                  </a:cubicBezTo>
                  <a:cubicBezTo>
                    <a:pt x="35159" y="22860"/>
                    <a:pt x="35147" y="22908"/>
                    <a:pt x="35147" y="22932"/>
                  </a:cubicBezTo>
                  <a:cubicBezTo>
                    <a:pt x="35135" y="23003"/>
                    <a:pt x="35135" y="23039"/>
                    <a:pt x="35135" y="23039"/>
                  </a:cubicBezTo>
                  <a:cubicBezTo>
                    <a:pt x="35135" y="23039"/>
                    <a:pt x="35147" y="22991"/>
                    <a:pt x="35159" y="22932"/>
                  </a:cubicBezTo>
                  <a:cubicBezTo>
                    <a:pt x="35159" y="22908"/>
                    <a:pt x="35183" y="22860"/>
                    <a:pt x="35195" y="22813"/>
                  </a:cubicBezTo>
                  <a:cubicBezTo>
                    <a:pt x="35195" y="22789"/>
                    <a:pt x="35207" y="22741"/>
                    <a:pt x="35207" y="22706"/>
                  </a:cubicBezTo>
                  <a:lnTo>
                    <a:pt x="35243" y="22682"/>
                  </a:lnTo>
                  <a:cubicBezTo>
                    <a:pt x="35254" y="22646"/>
                    <a:pt x="35278" y="22622"/>
                    <a:pt x="35302" y="22587"/>
                  </a:cubicBezTo>
                  <a:lnTo>
                    <a:pt x="35338" y="22456"/>
                  </a:lnTo>
                  <a:cubicBezTo>
                    <a:pt x="35351" y="22430"/>
                    <a:pt x="35357" y="22400"/>
                    <a:pt x="35361" y="22370"/>
                  </a:cubicBezTo>
                  <a:lnTo>
                    <a:pt x="35361" y="22370"/>
                  </a:lnTo>
                  <a:cubicBezTo>
                    <a:pt x="35362" y="22417"/>
                    <a:pt x="35362" y="22462"/>
                    <a:pt x="35362" y="22503"/>
                  </a:cubicBezTo>
                  <a:lnTo>
                    <a:pt x="35362" y="22825"/>
                  </a:lnTo>
                  <a:cubicBezTo>
                    <a:pt x="35362" y="22813"/>
                    <a:pt x="35362" y="22777"/>
                    <a:pt x="35374" y="22753"/>
                  </a:cubicBezTo>
                  <a:cubicBezTo>
                    <a:pt x="35385" y="22718"/>
                    <a:pt x="35385" y="22694"/>
                    <a:pt x="35409" y="22658"/>
                  </a:cubicBezTo>
                  <a:cubicBezTo>
                    <a:pt x="35421" y="22622"/>
                    <a:pt x="35421" y="22587"/>
                    <a:pt x="35433" y="22539"/>
                  </a:cubicBezTo>
                  <a:cubicBezTo>
                    <a:pt x="35445" y="22503"/>
                    <a:pt x="35445" y="22456"/>
                    <a:pt x="35469" y="22408"/>
                  </a:cubicBezTo>
                  <a:cubicBezTo>
                    <a:pt x="35481" y="22360"/>
                    <a:pt x="35481" y="22325"/>
                    <a:pt x="35493" y="22265"/>
                  </a:cubicBezTo>
                  <a:cubicBezTo>
                    <a:pt x="35493" y="22263"/>
                    <a:pt x="35493" y="22262"/>
                    <a:pt x="35493" y="22260"/>
                  </a:cubicBezTo>
                  <a:lnTo>
                    <a:pt x="35493" y="22260"/>
                  </a:lnTo>
                  <a:cubicBezTo>
                    <a:pt x="35493" y="22258"/>
                    <a:pt x="35493" y="22255"/>
                    <a:pt x="35493" y="22253"/>
                  </a:cubicBezTo>
                  <a:cubicBezTo>
                    <a:pt x="35481" y="22134"/>
                    <a:pt x="35457" y="21991"/>
                    <a:pt x="35445" y="21860"/>
                  </a:cubicBezTo>
                  <a:cubicBezTo>
                    <a:pt x="35433" y="21956"/>
                    <a:pt x="35421" y="22027"/>
                    <a:pt x="35397" y="22110"/>
                  </a:cubicBezTo>
                  <a:cubicBezTo>
                    <a:pt x="35385" y="22170"/>
                    <a:pt x="35385" y="22229"/>
                    <a:pt x="35374" y="22289"/>
                  </a:cubicBezTo>
                  <a:cubicBezTo>
                    <a:pt x="35368" y="22316"/>
                    <a:pt x="35365" y="22343"/>
                    <a:pt x="35361" y="22370"/>
                  </a:cubicBezTo>
                  <a:lnTo>
                    <a:pt x="35361" y="22370"/>
                  </a:lnTo>
                  <a:cubicBezTo>
                    <a:pt x="35360" y="22268"/>
                    <a:pt x="35358" y="22157"/>
                    <a:pt x="35350" y="22051"/>
                  </a:cubicBezTo>
                  <a:cubicBezTo>
                    <a:pt x="35350" y="21920"/>
                    <a:pt x="35326" y="21789"/>
                    <a:pt x="35314" y="21670"/>
                  </a:cubicBezTo>
                  <a:cubicBezTo>
                    <a:pt x="35326" y="21515"/>
                    <a:pt x="35362" y="21384"/>
                    <a:pt x="35374" y="21265"/>
                  </a:cubicBezTo>
                  <a:lnTo>
                    <a:pt x="35385" y="21265"/>
                  </a:lnTo>
                  <a:cubicBezTo>
                    <a:pt x="35433" y="21408"/>
                    <a:pt x="35493" y="21634"/>
                    <a:pt x="35540" y="21860"/>
                  </a:cubicBezTo>
                  <a:lnTo>
                    <a:pt x="35540" y="21932"/>
                  </a:lnTo>
                  <a:cubicBezTo>
                    <a:pt x="35529" y="22049"/>
                    <a:pt x="35505" y="22154"/>
                    <a:pt x="35493" y="22260"/>
                  </a:cubicBezTo>
                  <a:lnTo>
                    <a:pt x="35493" y="22260"/>
                  </a:lnTo>
                  <a:cubicBezTo>
                    <a:pt x="35505" y="22389"/>
                    <a:pt x="35505" y="22517"/>
                    <a:pt x="35516" y="22634"/>
                  </a:cubicBezTo>
                  <a:cubicBezTo>
                    <a:pt x="35516" y="22753"/>
                    <a:pt x="35540" y="22849"/>
                    <a:pt x="35540" y="22908"/>
                  </a:cubicBezTo>
                  <a:cubicBezTo>
                    <a:pt x="35540" y="22849"/>
                    <a:pt x="35552" y="22741"/>
                    <a:pt x="35552" y="22634"/>
                  </a:cubicBezTo>
                  <a:lnTo>
                    <a:pt x="35552" y="22575"/>
                  </a:lnTo>
                  <a:cubicBezTo>
                    <a:pt x="35552" y="22563"/>
                    <a:pt x="35564" y="22551"/>
                    <a:pt x="35576" y="22503"/>
                  </a:cubicBezTo>
                  <a:cubicBezTo>
                    <a:pt x="35600" y="22468"/>
                    <a:pt x="35600" y="22456"/>
                    <a:pt x="35612" y="22408"/>
                  </a:cubicBezTo>
                  <a:cubicBezTo>
                    <a:pt x="35624" y="22384"/>
                    <a:pt x="35635" y="22337"/>
                    <a:pt x="35659" y="22313"/>
                  </a:cubicBezTo>
                  <a:lnTo>
                    <a:pt x="35694" y="22175"/>
                  </a:lnTo>
                  <a:lnTo>
                    <a:pt x="35694" y="22175"/>
                  </a:lnTo>
                  <a:cubicBezTo>
                    <a:pt x="35694" y="22177"/>
                    <a:pt x="35695" y="22179"/>
                    <a:pt x="35695" y="22182"/>
                  </a:cubicBezTo>
                  <a:cubicBezTo>
                    <a:pt x="35695" y="22178"/>
                    <a:pt x="35695" y="22174"/>
                    <a:pt x="35695" y="22169"/>
                  </a:cubicBezTo>
                  <a:lnTo>
                    <a:pt x="35695" y="22169"/>
                  </a:lnTo>
                  <a:cubicBezTo>
                    <a:pt x="35695" y="22169"/>
                    <a:pt x="35695" y="22170"/>
                    <a:pt x="35695" y="22170"/>
                  </a:cubicBezTo>
                  <a:lnTo>
                    <a:pt x="35694" y="22175"/>
                  </a:lnTo>
                  <a:lnTo>
                    <a:pt x="35694" y="22175"/>
                  </a:lnTo>
                  <a:cubicBezTo>
                    <a:pt x="35683" y="22106"/>
                    <a:pt x="35683" y="22048"/>
                    <a:pt x="35671" y="21979"/>
                  </a:cubicBezTo>
                  <a:cubicBezTo>
                    <a:pt x="35671" y="21932"/>
                    <a:pt x="35659" y="21884"/>
                    <a:pt x="35659" y="21837"/>
                  </a:cubicBezTo>
                  <a:cubicBezTo>
                    <a:pt x="35671" y="21753"/>
                    <a:pt x="35683" y="21670"/>
                    <a:pt x="35683" y="21586"/>
                  </a:cubicBezTo>
                  <a:cubicBezTo>
                    <a:pt x="35683" y="21539"/>
                    <a:pt x="35695" y="21491"/>
                    <a:pt x="35695" y="21432"/>
                  </a:cubicBezTo>
                  <a:lnTo>
                    <a:pt x="35695" y="21408"/>
                  </a:lnTo>
                  <a:cubicBezTo>
                    <a:pt x="35719" y="21408"/>
                    <a:pt x="35731" y="21432"/>
                    <a:pt x="35731" y="21432"/>
                  </a:cubicBezTo>
                  <a:lnTo>
                    <a:pt x="35731" y="21789"/>
                  </a:lnTo>
                  <a:cubicBezTo>
                    <a:pt x="35731" y="21860"/>
                    <a:pt x="35719" y="21932"/>
                    <a:pt x="35719" y="22003"/>
                  </a:cubicBezTo>
                  <a:cubicBezTo>
                    <a:pt x="35719" y="22058"/>
                    <a:pt x="35699" y="22122"/>
                    <a:pt x="35695" y="22169"/>
                  </a:cubicBezTo>
                  <a:lnTo>
                    <a:pt x="35695" y="22169"/>
                  </a:lnTo>
                  <a:cubicBezTo>
                    <a:pt x="35719" y="22133"/>
                    <a:pt x="35731" y="22074"/>
                    <a:pt x="35743" y="22027"/>
                  </a:cubicBezTo>
                  <a:lnTo>
                    <a:pt x="35790" y="21848"/>
                  </a:lnTo>
                  <a:cubicBezTo>
                    <a:pt x="35814" y="21956"/>
                    <a:pt x="35850" y="22075"/>
                    <a:pt x="35862" y="22170"/>
                  </a:cubicBezTo>
                  <a:lnTo>
                    <a:pt x="35862" y="22229"/>
                  </a:lnTo>
                  <a:cubicBezTo>
                    <a:pt x="35850" y="22313"/>
                    <a:pt x="35850" y="22384"/>
                    <a:pt x="35838" y="22456"/>
                  </a:cubicBezTo>
                  <a:cubicBezTo>
                    <a:pt x="35814" y="22527"/>
                    <a:pt x="35802" y="22610"/>
                    <a:pt x="35802" y="22670"/>
                  </a:cubicBezTo>
                  <a:cubicBezTo>
                    <a:pt x="35790" y="22729"/>
                    <a:pt x="35778" y="22801"/>
                    <a:pt x="35778" y="22860"/>
                  </a:cubicBezTo>
                  <a:cubicBezTo>
                    <a:pt x="35755" y="22920"/>
                    <a:pt x="35743" y="22968"/>
                    <a:pt x="35731" y="23027"/>
                  </a:cubicBezTo>
                  <a:cubicBezTo>
                    <a:pt x="35719" y="23063"/>
                    <a:pt x="35695" y="23110"/>
                    <a:pt x="35695" y="23146"/>
                  </a:cubicBezTo>
                  <a:cubicBezTo>
                    <a:pt x="35683" y="23206"/>
                    <a:pt x="35671" y="23241"/>
                    <a:pt x="35671" y="23241"/>
                  </a:cubicBezTo>
                  <a:cubicBezTo>
                    <a:pt x="35671" y="23241"/>
                    <a:pt x="35683" y="23218"/>
                    <a:pt x="35719" y="23146"/>
                  </a:cubicBezTo>
                  <a:cubicBezTo>
                    <a:pt x="35731" y="23110"/>
                    <a:pt x="35743" y="23063"/>
                    <a:pt x="35755" y="23027"/>
                  </a:cubicBezTo>
                  <a:cubicBezTo>
                    <a:pt x="35778" y="22980"/>
                    <a:pt x="35790" y="22920"/>
                    <a:pt x="35802" y="22872"/>
                  </a:cubicBezTo>
                  <a:lnTo>
                    <a:pt x="35850" y="22694"/>
                  </a:lnTo>
                  <a:cubicBezTo>
                    <a:pt x="35862" y="22634"/>
                    <a:pt x="35874" y="22563"/>
                    <a:pt x="35897" y="22491"/>
                  </a:cubicBezTo>
                  <a:cubicBezTo>
                    <a:pt x="35897" y="22456"/>
                    <a:pt x="35909" y="22408"/>
                    <a:pt x="35909" y="22384"/>
                  </a:cubicBezTo>
                  <a:lnTo>
                    <a:pt x="35909" y="22408"/>
                  </a:lnTo>
                  <a:cubicBezTo>
                    <a:pt x="35921" y="22503"/>
                    <a:pt x="35957" y="22575"/>
                    <a:pt x="35957" y="22622"/>
                  </a:cubicBezTo>
                  <a:cubicBezTo>
                    <a:pt x="35957" y="22646"/>
                    <a:pt x="35969" y="22670"/>
                    <a:pt x="35981" y="22682"/>
                  </a:cubicBezTo>
                  <a:cubicBezTo>
                    <a:pt x="35969" y="22670"/>
                    <a:pt x="35969" y="22646"/>
                    <a:pt x="35969" y="22622"/>
                  </a:cubicBezTo>
                  <a:cubicBezTo>
                    <a:pt x="35969" y="22575"/>
                    <a:pt x="35957" y="22503"/>
                    <a:pt x="35933" y="22408"/>
                  </a:cubicBezTo>
                  <a:cubicBezTo>
                    <a:pt x="35933" y="22384"/>
                    <a:pt x="35921" y="22337"/>
                    <a:pt x="35921" y="22289"/>
                  </a:cubicBezTo>
                  <a:lnTo>
                    <a:pt x="35921" y="22265"/>
                  </a:lnTo>
                  <a:cubicBezTo>
                    <a:pt x="35933" y="22194"/>
                    <a:pt x="35957" y="22110"/>
                    <a:pt x="35969" y="22027"/>
                  </a:cubicBezTo>
                  <a:cubicBezTo>
                    <a:pt x="35981" y="21956"/>
                    <a:pt x="35993" y="21860"/>
                    <a:pt x="35993" y="21789"/>
                  </a:cubicBezTo>
                  <a:cubicBezTo>
                    <a:pt x="36016" y="21717"/>
                    <a:pt x="36016" y="21634"/>
                    <a:pt x="36028" y="21563"/>
                  </a:cubicBezTo>
                  <a:cubicBezTo>
                    <a:pt x="36040" y="21479"/>
                    <a:pt x="36040" y="21384"/>
                    <a:pt x="36052" y="21301"/>
                  </a:cubicBezTo>
                  <a:cubicBezTo>
                    <a:pt x="36076" y="21313"/>
                    <a:pt x="36100" y="21325"/>
                    <a:pt x="36112" y="21325"/>
                  </a:cubicBezTo>
                  <a:lnTo>
                    <a:pt x="36112" y="21360"/>
                  </a:lnTo>
                  <a:lnTo>
                    <a:pt x="36112" y="21420"/>
                  </a:lnTo>
                  <a:lnTo>
                    <a:pt x="36112" y="21444"/>
                  </a:lnTo>
                  <a:cubicBezTo>
                    <a:pt x="36076" y="21622"/>
                    <a:pt x="36028" y="21729"/>
                    <a:pt x="36028" y="21729"/>
                  </a:cubicBezTo>
                  <a:cubicBezTo>
                    <a:pt x="36028" y="21729"/>
                    <a:pt x="36076" y="21658"/>
                    <a:pt x="36136" y="21503"/>
                  </a:cubicBezTo>
                  <a:cubicBezTo>
                    <a:pt x="36147" y="21634"/>
                    <a:pt x="36159" y="21789"/>
                    <a:pt x="36195" y="21956"/>
                  </a:cubicBezTo>
                  <a:cubicBezTo>
                    <a:pt x="36207" y="22051"/>
                    <a:pt x="36231" y="22158"/>
                    <a:pt x="36267" y="22265"/>
                  </a:cubicBezTo>
                  <a:cubicBezTo>
                    <a:pt x="36267" y="22277"/>
                    <a:pt x="36278" y="22313"/>
                    <a:pt x="36278" y="22325"/>
                  </a:cubicBezTo>
                  <a:lnTo>
                    <a:pt x="36278" y="22372"/>
                  </a:lnTo>
                  <a:cubicBezTo>
                    <a:pt x="36314" y="22622"/>
                    <a:pt x="36350" y="22872"/>
                    <a:pt x="36386" y="23063"/>
                  </a:cubicBezTo>
                  <a:cubicBezTo>
                    <a:pt x="36409" y="23265"/>
                    <a:pt x="36445" y="23384"/>
                    <a:pt x="36445" y="23384"/>
                  </a:cubicBezTo>
                  <a:cubicBezTo>
                    <a:pt x="36445" y="23384"/>
                    <a:pt x="36433" y="23241"/>
                    <a:pt x="36409" y="23051"/>
                  </a:cubicBezTo>
                  <a:cubicBezTo>
                    <a:pt x="36403" y="22986"/>
                    <a:pt x="36400" y="22912"/>
                    <a:pt x="36398" y="22832"/>
                  </a:cubicBezTo>
                  <a:lnTo>
                    <a:pt x="36398" y="22832"/>
                  </a:lnTo>
                  <a:cubicBezTo>
                    <a:pt x="36406" y="22885"/>
                    <a:pt x="36417" y="22938"/>
                    <a:pt x="36433" y="22991"/>
                  </a:cubicBezTo>
                  <a:cubicBezTo>
                    <a:pt x="36481" y="23099"/>
                    <a:pt x="36517" y="23194"/>
                    <a:pt x="36576" y="23277"/>
                  </a:cubicBezTo>
                  <a:cubicBezTo>
                    <a:pt x="36612" y="23325"/>
                    <a:pt x="36636" y="23349"/>
                    <a:pt x="36671" y="23372"/>
                  </a:cubicBezTo>
                  <a:lnTo>
                    <a:pt x="36671" y="23361"/>
                  </a:lnTo>
                  <a:cubicBezTo>
                    <a:pt x="36671" y="23313"/>
                    <a:pt x="36659" y="23277"/>
                    <a:pt x="36659" y="23218"/>
                  </a:cubicBezTo>
                  <a:cubicBezTo>
                    <a:pt x="36636" y="23158"/>
                    <a:pt x="36636" y="23099"/>
                    <a:pt x="36624" y="23039"/>
                  </a:cubicBezTo>
                  <a:cubicBezTo>
                    <a:pt x="36624" y="23024"/>
                    <a:pt x="36623" y="23009"/>
                    <a:pt x="36622" y="22992"/>
                  </a:cubicBezTo>
                  <a:lnTo>
                    <a:pt x="36622" y="22992"/>
                  </a:lnTo>
                  <a:cubicBezTo>
                    <a:pt x="36630" y="23004"/>
                    <a:pt x="36639" y="23015"/>
                    <a:pt x="36648" y="23027"/>
                  </a:cubicBezTo>
                  <a:cubicBezTo>
                    <a:pt x="36695" y="23063"/>
                    <a:pt x="36731" y="23099"/>
                    <a:pt x="36767" y="23122"/>
                  </a:cubicBezTo>
                  <a:lnTo>
                    <a:pt x="36767" y="23099"/>
                  </a:lnTo>
                  <a:lnTo>
                    <a:pt x="36767" y="22944"/>
                  </a:lnTo>
                  <a:cubicBezTo>
                    <a:pt x="36767" y="22884"/>
                    <a:pt x="36767" y="22825"/>
                    <a:pt x="36755" y="22765"/>
                  </a:cubicBezTo>
                  <a:cubicBezTo>
                    <a:pt x="36755" y="22706"/>
                    <a:pt x="36743" y="22634"/>
                    <a:pt x="36743" y="22575"/>
                  </a:cubicBezTo>
                  <a:cubicBezTo>
                    <a:pt x="36743" y="22503"/>
                    <a:pt x="36731" y="22444"/>
                    <a:pt x="36707" y="22372"/>
                  </a:cubicBezTo>
                  <a:cubicBezTo>
                    <a:pt x="36707" y="22337"/>
                    <a:pt x="36695" y="22289"/>
                    <a:pt x="36695" y="22265"/>
                  </a:cubicBezTo>
                  <a:cubicBezTo>
                    <a:pt x="36695" y="22229"/>
                    <a:pt x="36683" y="22194"/>
                    <a:pt x="36683" y="22158"/>
                  </a:cubicBezTo>
                  <a:cubicBezTo>
                    <a:pt x="36671" y="22087"/>
                    <a:pt x="36648" y="22015"/>
                    <a:pt x="36648" y="21932"/>
                  </a:cubicBezTo>
                  <a:cubicBezTo>
                    <a:pt x="36636" y="21860"/>
                    <a:pt x="36624" y="21801"/>
                    <a:pt x="36612" y="21729"/>
                  </a:cubicBezTo>
                  <a:cubicBezTo>
                    <a:pt x="36588" y="21682"/>
                    <a:pt x="36588" y="21658"/>
                    <a:pt x="36576" y="21610"/>
                  </a:cubicBezTo>
                  <a:lnTo>
                    <a:pt x="36576" y="21610"/>
                  </a:lnTo>
                  <a:cubicBezTo>
                    <a:pt x="36612" y="21622"/>
                    <a:pt x="36624" y="21634"/>
                    <a:pt x="36648" y="21658"/>
                  </a:cubicBezTo>
                  <a:cubicBezTo>
                    <a:pt x="36671" y="21682"/>
                    <a:pt x="36671" y="21729"/>
                    <a:pt x="36683" y="21777"/>
                  </a:cubicBezTo>
                  <a:cubicBezTo>
                    <a:pt x="36731" y="21956"/>
                    <a:pt x="36802" y="22206"/>
                    <a:pt x="36862" y="22444"/>
                  </a:cubicBezTo>
                  <a:cubicBezTo>
                    <a:pt x="36862" y="22456"/>
                    <a:pt x="36862" y="22468"/>
                    <a:pt x="36874" y="22491"/>
                  </a:cubicBezTo>
                  <a:lnTo>
                    <a:pt x="36874" y="22515"/>
                  </a:lnTo>
                  <a:cubicBezTo>
                    <a:pt x="36874" y="22575"/>
                    <a:pt x="36886" y="22634"/>
                    <a:pt x="36886" y="22694"/>
                  </a:cubicBezTo>
                  <a:lnTo>
                    <a:pt x="36886" y="23027"/>
                  </a:lnTo>
                  <a:lnTo>
                    <a:pt x="36886" y="23206"/>
                  </a:lnTo>
                  <a:cubicBezTo>
                    <a:pt x="36895" y="23206"/>
                    <a:pt x="36901" y="23208"/>
                    <a:pt x="36905" y="23210"/>
                  </a:cubicBezTo>
                  <a:lnTo>
                    <a:pt x="36905" y="23210"/>
                  </a:lnTo>
                  <a:cubicBezTo>
                    <a:pt x="36911" y="23161"/>
                    <a:pt x="36917" y="23099"/>
                    <a:pt x="36921" y="23027"/>
                  </a:cubicBezTo>
                  <a:cubicBezTo>
                    <a:pt x="36921" y="22944"/>
                    <a:pt x="36933" y="22860"/>
                    <a:pt x="36933" y="22765"/>
                  </a:cubicBezTo>
                  <a:cubicBezTo>
                    <a:pt x="37029" y="23122"/>
                    <a:pt x="37088" y="23420"/>
                    <a:pt x="37088" y="23420"/>
                  </a:cubicBezTo>
                  <a:cubicBezTo>
                    <a:pt x="37088" y="23420"/>
                    <a:pt x="37029" y="22920"/>
                    <a:pt x="36945" y="22432"/>
                  </a:cubicBezTo>
                  <a:lnTo>
                    <a:pt x="36945" y="22396"/>
                  </a:lnTo>
                  <a:lnTo>
                    <a:pt x="36945" y="22325"/>
                  </a:lnTo>
                  <a:cubicBezTo>
                    <a:pt x="36945" y="22194"/>
                    <a:pt x="36933" y="22075"/>
                    <a:pt x="36909" y="21956"/>
                  </a:cubicBezTo>
                  <a:cubicBezTo>
                    <a:pt x="36886" y="21908"/>
                    <a:pt x="36886" y="21860"/>
                    <a:pt x="36874" y="21813"/>
                  </a:cubicBezTo>
                  <a:lnTo>
                    <a:pt x="36874" y="21813"/>
                  </a:lnTo>
                  <a:cubicBezTo>
                    <a:pt x="36886" y="21837"/>
                    <a:pt x="36909" y="21837"/>
                    <a:pt x="36921" y="21848"/>
                  </a:cubicBezTo>
                  <a:cubicBezTo>
                    <a:pt x="36945" y="21908"/>
                    <a:pt x="36969" y="21979"/>
                    <a:pt x="36993" y="22051"/>
                  </a:cubicBezTo>
                  <a:cubicBezTo>
                    <a:pt x="37005" y="22110"/>
                    <a:pt x="37029" y="22158"/>
                    <a:pt x="37052" y="22218"/>
                  </a:cubicBezTo>
                  <a:cubicBezTo>
                    <a:pt x="37064" y="22277"/>
                    <a:pt x="37088" y="22337"/>
                    <a:pt x="37100" y="22384"/>
                  </a:cubicBezTo>
                  <a:lnTo>
                    <a:pt x="37148" y="22563"/>
                  </a:lnTo>
                  <a:cubicBezTo>
                    <a:pt x="37159" y="22622"/>
                    <a:pt x="37171" y="22682"/>
                    <a:pt x="37183" y="22729"/>
                  </a:cubicBezTo>
                  <a:cubicBezTo>
                    <a:pt x="37207" y="22789"/>
                    <a:pt x="37207" y="22825"/>
                    <a:pt x="37219" y="22884"/>
                  </a:cubicBezTo>
                  <a:cubicBezTo>
                    <a:pt x="37231" y="22932"/>
                    <a:pt x="37231" y="22991"/>
                    <a:pt x="37243" y="23039"/>
                  </a:cubicBezTo>
                  <a:cubicBezTo>
                    <a:pt x="37243" y="23087"/>
                    <a:pt x="37267" y="23122"/>
                    <a:pt x="37267" y="23158"/>
                  </a:cubicBezTo>
                  <a:cubicBezTo>
                    <a:pt x="37267" y="23182"/>
                    <a:pt x="37279" y="23230"/>
                    <a:pt x="37279" y="23241"/>
                  </a:cubicBezTo>
                  <a:cubicBezTo>
                    <a:pt x="37279" y="23289"/>
                    <a:pt x="37290" y="23325"/>
                    <a:pt x="37290" y="23325"/>
                  </a:cubicBezTo>
                  <a:lnTo>
                    <a:pt x="37290" y="23230"/>
                  </a:lnTo>
                  <a:lnTo>
                    <a:pt x="37290" y="23146"/>
                  </a:lnTo>
                  <a:lnTo>
                    <a:pt x="37290" y="23027"/>
                  </a:lnTo>
                  <a:cubicBezTo>
                    <a:pt x="37290" y="22980"/>
                    <a:pt x="37290" y="22932"/>
                    <a:pt x="37279" y="22872"/>
                  </a:cubicBezTo>
                  <a:cubicBezTo>
                    <a:pt x="37279" y="22825"/>
                    <a:pt x="37267" y="22765"/>
                    <a:pt x="37267" y="22706"/>
                  </a:cubicBezTo>
                  <a:cubicBezTo>
                    <a:pt x="37267" y="22646"/>
                    <a:pt x="37243" y="22587"/>
                    <a:pt x="37243" y="22527"/>
                  </a:cubicBezTo>
                  <a:cubicBezTo>
                    <a:pt x="37231" y="22468"/>
                    <a:pt x="37231" y="22408"/>
                    <a:pt x="37219" y="22348"/>
                  </a:cubicBezTo>
                  <a:lnTo>
                    <a:pt x="37219" y="22337"/>
                  </a:lnTo>
                  <a:cubicBezTo>
                    <a:pt x="37243" y="22408"/>
                    <a:pt x="37279" y="22503"/>
                    <a:pt x="37302" y="22575"/>
                  </a:cubicBezTo>
                  <a:cubicBezTo>
                    <a:pt x="37350" y="22706"/>
                    <a:pt x="37398" y="22825"/>
                    <a:pt x="37421" y="22968"/>
                  </a:cubicBezTo>
                  <a:cubicBezTo>
                    <a:pt x="37457" y="23087"/>
                    <a:pt x="37469" y="23206"/>
                    <a:pt x="37481" y="23301"/>
                  </a:cubicBezTo>
                  <a:cubicBezTo>
                    <a:pt x="37481" y="23349"/>
                    <a:pt x="37481" y="23408"/>
                    <a:pt x="37505" y="23444"/>
                  </a:cubicBezTo>
                  <a:lnTo>
                    <a:pt x="37505" y="23539"/>
                  </a:lnTo>
                  <a:lnTo>
                    <a:pt x="37505" y="23622"/>
                  </a:lnTo>
                  <a:cubicBezTo>
                    <a:pt x="37505" y="23599"/>
                    <a:pt x="37505" y="23575"/>
                    <a:pt x="37517" y="23539"/>
                  </a:cubicBezTo>
                  <a:cubicBezTo>
                    <a:pt x="37517" y="23515"/>
                    <a:pt x="37517" y="23480"/>
                    <a:pt x="37529" y="23444"/>
                  </a:cubicBezTo>
                  <a:lnTo>
                    <a:pt x="37529" y="23289"/>
                  </a:lnTo>
                  <a:cubicBezTo>
                    <a:pt x="37529" y="23215"/>
                    <a:pt x="37529" y="23132"/>
                    <a:pt x="37520" y="23040"/>
                  </a:cubicBezTo>
                  <a:lnTo>
                    <a:pt x="37520" y="23040"/>
                  </a:lnTo>
                  <a:cubicBezTo>
                    <a:pt x="37524" y="23060"/>
                    <a:pt x="37529" y="23080"/>
                    <a:pt x="37529" y="23110"/>
                  </a:cubicBezTo>
                  <a:cubicBezTo>
                    <a:pt x="37540" y="23158"/>
                    <a:pt x="37540" y="23206"/>
                    <a:pt x="37564" y="23241"/>
                  </a:cubicBezTo>
                  <a:cubicBezTo>
                    <a:pt x="37576" y="23325"/>
                    <a:pt x="37588" y="23396"/>
                    <a:pt x="37588" y="23444"/>
                  </a:cubicBezTo>
                  <a:cubicBezTo>
                    <a:pt x="37600" y="23480"/>
                    <a:pt x="37600" y="23515"/>
                    <a:pt x="37600" y="23515"/>
                  </a:cubicBezTo>
                  <a:lnTo>
                    <a:pt x="37600" y="23444"/>
                  </a:lnTo>
                  <a:cubicBezTo>
                    <a:pt x="37600" y="23396"/>
                    <a:pt x="37600" y="23325"/>
                    <a:pt x="37588" y="23241"/>
                  </a:cubicBezTo>
                  <a:cubicBezTo>
                    <a:pt x="37588" y="23206"/>
                    <a:pt x="37588" y="23158"/>
                    <a:pt x="37576" y="23110"/>
                  </a:cubicBezTo>
                  <a:cubicBezTo>
                    <a:pt x="37576" y="23063"/>
                    <a:pt x="37564" y="23003"/>
                    <a:pt x="37564" y="22968"/>
                  </a:cubicBezTo>
                  <a:cubicBezTo>
                    <a:pt x="37564" y="22920"/>
                    <a:pt x="37540" y="22860"/>
                    <a:pt x="37540" y="22801"/>
                  </a:cubicBezTo>
                  <a:cubicBezTo>
                    <a:pt x="37540" y="22741"/>
                    <a:pt x="37529" y="22694"/>
                    <a:pt x="37529" y="22634"/>
                  </a:cubicBezTo>
                  <a:cubicBezTo>
                    <a:pt x="37517" y="22527"/>
                    <a:pt x="37505" y="22408"/>
                    <a:pt x="37469" y="22313"/>
                  </a:cubicBezTo>
                  <a:cubicBezTo>
                    <a:pt x="37469" y="22265"/>
                    <a:pt x="37457" y="22229"/>
                    <a:pt x="37457" y="22206"/>
                  </a:cubicBezTo>
                  <a:lnTo>
                    <a:pt x="37457" y="22206"/>
                  </a:lnTo>
                  <a:cubicBezTo>
                    <a:pt x="37469" y="22229"/>
                    <a:pt x="37469" y="22253"/>
                    <a:pt x="37481" y="22277"/>
                  </a:cubicBezTo>
                  <a:cubicBezTo>
                    <a:pt x="37517" y="22337"/>
                    <a:pt x="37529" y="22396"/>
                    <a:pt x="37564" y="22468"/>
                  </a:cubicBezTo>
                  <a:cubicBezTo>
                    <a:pt x="37588" y="22551"/>
                    <a:pt x="37600" y="22610"/>
                    <a:pt x="37636" y="22682"/>
                  </a:cubicBezTo>
                  <a:cubicBezTo>
                    <a:pt x="37660" y="22753"/>
                    <a:pt x="37683" y="22825"/>
                    <a:pt x="37695" y="22908"/>
                  </a:cubicBezTo>
                  <a:cubicBezTo>
                    <a:pt x="37707" y="22980"/>
                    <a:pt x="37743" y="23051"/>
                    <a:pt x="37755" y="23122"/>
                  </a:cubicBezTo>
                  <a:lnTo>
                    <a:pt x="37802" y="23349"/>
                  </a:lnTo>
                  <a:cubicBezTo>
                    <a:pt x="37814" y="23420"/>
                    <a:pt x="37826" y="23480"/>
                    <a:pt x="37826" y="23563"/>
                  </a:cubicBezTo>
                  <a:cubicBezTo>
                    <a:pt x="37838" y="23622"/>
                    <a:pt x="37838" y="23694"/>
                    <a:pt x="37838" y="23753"/>
                  </a:cubicBezTo>
                  <a:cubicBezTo>
                    <a:pt x="37838" y="23813"/>
                    <a:pt x="37862" y="23861"/>
                    <a:pt x="37862" y="23920"/>
                  </a:cubicBezTo>
                  <a:lnTo>
                    <a:pt x="37862" y="23753"/>
                  </a:lnTo>
                  <a:lnTo>
                    <a:pt x="37862" y="23563"/>
                  </a:lnTo>
                  <a:cubicBezTo>
                    <a:pt x="37862" y="23480"/>
                    <a:pt x="37838" y="23420"/>
                    <a:pt x="37838" y="23349"/>
                  </a:cubicBezTo>
                  <a:cubicBezTo>
                    <a:pt x="37838" y="23307"/>
                    <a:pt x="37829" y="23255"/>
                    <a:pt x="37827" y="23219"/>
                  </a:cubicBezTo>
                  <a:lnTo>
                    <a:pt x="37827" y="23219"/>
                  </a:lnTo>
                  <a:cubicBezTo>
                    <a:pt x="37898" y="23469"/>
                    <a:pt x="37981" y="23742"/>
                    <a:pt x="38017" y="23932"/>
                  </a:cubicBezTo>
                  <a:cubicBezTo>
                    <a:pt x="38052" y="24039"/>
                    <a:pt x="38064" y="24111"/>
                    <a:pt x="38076" y="24170"/>
                  </a:cubicBezTo>
                  <a:cubicBezTo>
                    <a:pt x="38064" y="24111"/>
                    <a:pt x="38064" y="24015"/>
                    <a:pt x="38052" y="23932"/>
                  </a:cubicBezTo>
                  <a:cubicBezTo>
                    <a:pt x="38017" y="23742"/>
                    <a:pt x="37981" y="23468"/>
                    <a:pt x="37921" y="23206"/>
                  </a:cubicBezTo>
                  <a:cubicBezTo>
                    <a:pt x="37874" y="22980"/>
                    <a:pt x="37814" y="22753"/>
                    <a:pt x="37767" y="22575"/>
                  </a:cubicBezTo>
                  <a:lnTo>
                    <a:pt x="37767" y="22575"/>
                  </a:lnTo>
                  <a:lnTo>
                    <a:pt x="37898" y="22801"/>
                  </a:lnTo>
                  <a:cubicBezTo>
                    <a:pt x="37933" y="22849"/>
                    <a:pt x="37945" y="22884"/>
                    <a:pt x="37981" y="22944"/>
                  </a:cubicBezTo>
                  <a:lnTo>
                    <a:pt x="38017" y="23039"/>
                  </a:lnTo>
                  <a:cubicBezTo>
                    <a:pt x="38041" y="23087"/>
                    <a:pt x="38052" y="23146"/>
                    <a:pt x="38064" y="23182"/>
                  </a:cubicBezTo>
                  <a:cubicBezTo>
                    <a:pt x="38064" y="23218"/>
                    <a:pt x="38076" y="23230"/>
                    <a:pt x="38076" y="23265"/>
                  </a:cubicBezTo>
                  <a:cubicBezTo>
                    <a:pt x="38076" y="23289"/>
                    <a:pt x="38100" y="23301"/>
                    <a:pt x="38100" y="23337"/>
                  </a:cubicBezTo>
                  <a:cubicBezTo>
                    <a:pt x="38100" y="23361"/>
                    <a:pt x="38100" y="23384"/>
                    <a:pt x="38112" y="23408"/>
                  </a:cubicBezTo>
                  <a:lnTo>
                    <a:pt x="38112" y="23480"/>
                  </a:lnTo>
                  <a:cubicBezTo>
                    <a:pt x="38112" y="23527"/>
                    <a:pt x="38112" y="23575"/>
                    <a:pt x="38124" y="23622"/>
                  </a:cubicBezTo>
                  <a:cubicBezTo>
                    <a:pt x="38124" y="23694"/>
                    <a:pt x="38136" y="23765"/>
                    <a:pt x="38172" y="23813"/>
                  </a:cubicBezTo>
                  <a:cubicBezTo>
                    <a:pt x="38183" y="23825"/>
                    <a:pt x="38183" y="23861"/>
                    <a:pt x="38183" y="23861"/>
                  </a:cubicBezTo>
                  <a:cubicBezTo>
                    <a:pt x="38183" y="23872"/>
                    <a:pt x="38195" y="23872"/>
                    <a:pt x="38195" y="23872"/>
                  </a:cubicBezTo>
                  <a:lnTo>
                    <a:pt x="38195" y="23861"/>
                  </a:lnTo>
                  <a:cubicBezTo>
                    <a:pt x="38195" y="23837"/>
                    <a:pt x="38183" y="23825"/>
                    <a:pt x="38183" y="23813"/>
                  </a:cubicBezTo>
                  <a:cubicBezTo>
                    <a:pt x="38172" y="23765"/>
                    <a:pt x="38172" y="23706"/>
                    <a:pt x="38172" y="23634"/>
                  </a:cubicBezTo>
                  <a:lnTo>
                    <a:pt x="38172" y="23515"/>
                  </a:lnTo>
                  <a:lnTo>
                    <a:pt x="38172" y="23444"/>
                  </a:lnTo>
                  <a:lnTo>
                    <a:pt x="38172" y="23384"/>
                  </a:lnTo>
                  <a:cubicBezTo>
                    <a:pt x="38183" y="23420"/>
                    <a:pt x="38195" y="23456"/>
                    <a:pt x="38219" y="23480"/>
                  </a:cubicBezTo>
                  <a:cubicBezTo>
                    <a:pt x="38231" y="23515"/>
                    <a:pt x="38231" y="23539"/>
                    <a:pt x="38243" y="23575"/>
                  </a:cubicBezTo>
                  <a:cubicBezTo>
                    <a:pt x="38255" y="23622"/>
                    <a:pt x="38279" y="23646"/>
                    <a:pt x="38279" y="23646"/>
                  </a:cubicBezTo>
                  <a:cubicBezTo>
                    <a:pt x="38279" y="23646"/>
                    <a:pt x="38279" y="23622"/>
                    <a:pt x="38255" y="23575"/>
                  </a:cubicBezTo>
                  <a:cubicBezTo>
                    <a:pt x="38255" y="23539"/>
                    <a:pt x="38243" y="23515"/>
                    <a:pt x="38243" y="23480"/>
                  </a:cubicBezTo>
                  <a:cubicBezTo>
                    <a:pt x="38231" y="23456"/>
                    <a:pt x="38231" y="23408"/>
                    <a:pt x="38219" y="23384"/>
                  </a:cubicBezTo>
                  <a:lnTo>
                    <a:pt x="38172" y="23241"/>
                  </a:lnTo>
                  <a:lnTo>
                    <a:pt x="38172" y="23230"/>
                  </a:lnTo>
                  <a:lnTo>
                    <a:pt x="38172" y="23218"/>
                  </a:lnTo>
                  <a:cubicBezTo>
                    <a:pt x="38302" y="23527"/>
                    <a:pt x="38422" y="23837"/>
                    <a:pt x="38422" y="23837"/>
                  </a:cubicBezTo>
                  <a:lnTo>
                    <a:pt x="38243" y="23158"/>
                  </a:lnTo>
                  <a:cubicBezTo>
                    <a:pt x="38231" y="23099"/>
                    <a:pt x="38219" y="23039"/>
                    <a:pt x="38195" y="22991"/>
                  </a:cubicBezTo>
                  <a:lnTo>
                    <a:pt x="38195" y="22991"/>
                  </a:lnTo>
                  <a:cubicBezTo>
                    <a:pt x="38291" y="23146"/>
                    <a:pt x="38374" y="23325"/>
                    <a:pt x="38469" y="23503"/>
                  </a:cubicBezTo>
                  <a:cubicBezTo>
                    <a:pt x="38612" y="23777"/>
                    <a:pt x="38731" y="24063"/>
                    <a:pt x="38838" y="24289"/>
                  </a:cubicBezTo>
                  <a:cubicBezTo>
                    <a:pt x="38886" y="24396"/>
                    <a:pt x="38934" y="24480"/>
                    <a:pt x="38945" y="24551"/>
                  </a:cubicBezTo>
                  <a:cubicBezTo>
                    <a:pt x="38969" y="24611"/>
                    <a:pt x="38993" y="24658"/>
                    <a:pt x="38993" y="24658"/>
                  </a:cubicBezTo>
                  <a:cubicBezTo>
                    <a:pt x="38993" y="24658"/>
                    <a:pt x="38969" y="24611"/>
                    <a:pt x="38957" y="24551"/>
                  </a:cubicBezTo>
                  <a:cubicBezTo>
                    <a:pt x="38945" y="24492"/>
                    <a:pt x="38910" y="24396"/>
                    <a:pt x="38874" y="24289"/>
                  </a:cubicBezTo>
                  <a:cubicBezTo>
                    <a:pt x="38791" y="24063"/>
                    <a:pt x="38695" y="23765"/>
                    <a:pt x="38576" y="23468"/>
                  </a:cubicBezTo>
                  <a:cubicBezTo>
                    <a:pt x="38469" y="23206"/>
                    <a:pt x="38350" y="22944"/>
                    <a:pt x="38255" y="22741"/>
                  </a:cubicBezTo>
                  <a:lnTo>
                    <a:pt x="38255" y="22741"/>
                  </a:lnTo>
                  <a:cubicBezTo>
                    <a:pt x="38338" y="22789"/>
                    <a:pt x="38398" y="22825"/>
                    <a:pt x="38457" y="22872"/>
                  </a:cubicBezTo>
                  <a:cubicBezTo>
                    <a:pt x="38481" y="22920"/>
                    <a:pt x="38517" y="22944"/>
                    <a:pt x="38553" y="22991"/>
                  </a:cubicBezTo>
                  <a:cubicBezTo>
                    <a:pt x="38600" y="23039"/>
                    <a:pt x="38636" y="23099"/>
                    <a:pt x="38672" y="23158"/>
                  </a:cubicBezTo>
                  <a:cubicBezTo>
                    <a:pt x="38695" y="23170"/>
                    <a:pt x="38707" y="23182"/>
                    <a:pt x="38707" y="23218"/>
                  </a:cubicBezTo>
                  <a:cubicBezTo>
                    <a:pt x="38719" y="23241"/>
                    <a:pt x="38731" y="23277"/>
                    <a:pt x="38755" y="23289"/>
                  </a:cubicBezTo>
                  <a:cubicBezTo>
                    <a:pt x="38814" y="23396"/>
                    <a:pt x="38886" y="23515"/>
                    <a:pt x="38945" y="23634"/>
                  </a:cubicBezTo>
                  <a:cubicBezTo>
                    <a:pt x="39005" y="23753"/>
                    <a:pt x="39076" y="23872"/>
                    <a:pt x="39148" y="23980"/>
                  </a:cubicBezTo>
                  <a:lnTo>
                    <a:pt x="39195" y="24015"/>
                  </a:lnTo>
                  <a:cubicBezTo>
                    <a:pt x="39195" y="24015"/>
                    <a:pt x="39195" y="24039"/>
                    <a:pt x="39207" y="24039"/>
                  </a:cubicBezTo>
                  <a:cubicBezTo>
                    <a:pt x="39231" y="24051"/>
                    <a:pt x="39231" y="24075"/>
                    <a:pt x="39243" y="24099"/>
                  </a:cubicBezTo>
                  <a:cubicBezTo>
                    <a:pt x="39243" y="24111"/>
                    <a:pt x="39255" y="24134"/>
                    <a:pt x="39255" y="24158"/>
                  </a:cubicBezTo>
                  <a:cubicBezTo>
                    <a:pt x="39267" y="24182"/>
                    <a:pt x="39267" y="24230"/>
                    <a:pt x="39291" y="24242"/>
                  </a:cubicBezTo>
                  <a:cubicBezTo>
                    <a:pt x="39291" y="24218"/>
                    <a:pt x="39267" y="24182"/>
                    <a:pt x="39267" y="24158"/>
                  </a:cubicBezTo>
                  <a:cubicBezTo>
                    <a:pt x="39267" y="24134"/>
                    <a:pt x="39255" y="24111"/>
                    <a:pt x="39255" y="24099"/>
                  </a:cubicBezTo>
                  <a:lnTo>
                    <a:pt x="39255" y="24075"/>
                  </a:lnTo>
                  <a:cubicBezTo>
                    <a:pt x="39267" y="24099"/>
                    <a:pt x="39267" y="24111"/>
                    <a:pt x="39291" y="24111"/>
                  </a:cubicBezTo>
                  <a:cubicBezTo>
                    <a:pt x="39326" y="24158"/>
                    <a:pt x="39374" y="24182"/>
                    <a:pt x="39422" y="24218"/>
                  </a:cubicBezTo>
                  <a:cubicBezTo>
                    <a:pt x="39505" y="24277"/>
                    <a:pt x="39588" y="24301"/>
                    <a:pt x="39648" y="24313"/>
                  </a:cubicBezTo>
                  <a:cubicBezTo>
                    <a:pt x="39588" y="24301"/>
                    <a:pt x="39505" y="24253"/>
                    <a:pt x="39434" y="24194"/>
                  </a:cubicBezTo>
                  <a:cubicBezTo>
                    <a:pt x="39386" y="24170"/>
                    <a:pt x="39362" y="24123"/>
                    <a:pt x="39315" y="24075"/>
                  </a:cubicBezTo>
                  <a:cubicBezTo>
                    <a:pt x="39291" y="24039"/>
                    <a:pt x="39243" y="23992"/>
                    <a:pt x="39207" y="23932"/>
                  </a:cubicBezTo>
                  <a:cubicBezTo>
                    <a:pt x="39207" y="23920"/>
                    <a:pt x="39195" y="23896"/>
                    <a:pt x="39195" y="23884"/>
                  </a:cubicBezTo>
                  <a:cubicBezTo>
                    <a:pt x="39184" y="23837"/>
                    <a:pt x="39148" y="23777"/>
                    <a:pt x="39136" y="23718"/>
                  </a:cubicBezTo>
                  <a:cubicBezTo>
                    <a:pt x="39112" y="23658"/>
                    <a:pt x="39088" y="23622"/>
                    <a:pt x="39064" y="23563"/>
                  </a:cubicBezTo>
                  <a:cubicBezTo>
                    <a:pt x="39029" y="23503"/>
                    <a:pt x="39005" y="23444"/>
                    <a:pt x="38969" y="23396"/>
                  </a:cubicBezTo>
                  <a:cubicBezTo>
                    <a:pt x="38945" y="23349"/>
                    <a:pt x="38934" y="23301"/>
                    <a:pt x="38898" y="23265"/>
                  </a:cubicBezTo>
                  <a:lnTo>
                    <a:pt x="38898" y="23265"/>
                  </a:lnTo>
                  <a:cubicBezTo>
                    <a:pt x="38993" y="23325"/>
                    <a:pt x="39088" y="23408"/>
                    <a:pt x="39195" y="23480"/>
                  </a:cubicBezTo>
                  <a:cubicBezTo>
                    <a:pt x="39315" y="23587"/>
                    <a:pt x="39434" y="23694"/>
                    <a:pt x="39505" y="23777"/>
                  </a:cubicBezTo>
                  <a:lnTo>
                    <a:pt x="39612" y="23884"/>
                  </a:lnTo>
                  <a:cubicBezTo>
                    <a:pt x="39600" y="23861"/>
                    <a:pt x="39565" y="23813"/>
                    <a:pt x="39541" y="23765"/>
                  </a:cubicBezTo>
                  <a:cubicBezTo>
                    <a:pt x="39493" y="23706"/>
                    <a:pt x="39434" y="23634"/>
                    <a:pt x="39374" y="23539"/>
                  </a:cubicBezTo>
                  <a:lnTo>
                    <a:pt x="39374" y="23539"/>
                  </a:lnTo>
                  <a:cubicBezTo>
                    <a:pt x="39624" y="23742"/>
                    <a:pt x="39767" y="23837"/>
                    <a:pt x="39767" y="23837"/>
                  </a:cubicBezTo>
                  <a:cubicBezTo>
                    <a:pt x="39481" y="23539"/>
                    <a:pt x="39207" y="23265"/>
                    <a:pt x="38934" y="22991"/>
                  </a:cubicBezTo>
                  <a:lnTo>
                    <a:pt x="38934" y="22991"/>
                  </a:lnTo>
                  <a:cubicBezTo>
                    <a:pt x="38957" y="23003"/>
                    <a:pt x="38993" y="23027"/>
                    <a:pt x="39017" y="23027"/>
                  </a:cubicBezTo>
                  <a:cubicBezTo>
                    <a:pt x="39088" y="23051"/>
                    <a:pt x="39148" y="23063"/>
                    <a:pt x="39231" y="23099"/>
                  </a:cubicBezTo>
                  <a:cubicBezTo>
                    <a:pt x="39362" y="23146"/>
                    <a:pt x="39493" y="23158"/>
                    <a:pt x="39612" y="23158"/>
                  </a:cubicBezTo>
                  <a:cubicBezTo>
                    <a:pt x="39672" y="23158"/>
                    <a:pt x="39719" y="23158"/>
                    <a:pt x="39767" y="23146"/>
                  </a:cubicBezTo>
                  <a:cubicBezTo>
                    <a:pt x="39735" y="23146"/>
                    <a:pt x="39703" y="23151"/>
                    <a:pt x="39668" y="23151"/>
                  </a:cubicBezTo>
                  <a:cubicBezTo>
                    <a:pt x="39651" y="23151"/>
                    <a:pt x="39632" y="23150"/>
                    <a:pt x="39612" y="23146"/>
                  </a:cubicBezTo>
                  <a:cubicBezTo>
                    <a:pt x="39505" y="23146"/>
                    <a:pt x="39374" y="23110"/>
                    <a:pt x="39243" y="23051"/>
                  </a:cubicBezTo>
                  <a:cubicBezTo>
                    <a:pt x="39184" y="23027"/>
                    <a:pt x="39112" y="23003"/>
                    <a:pt x="39053" y="22968"/>
                  </a:cubicBezTo>
                  <a:cubicBezTo>
                    <a:pt x="38993" y="22932"/>
                    <a:pt x="38910" y="22908"/>
                    <a:pt x="38850" y="22860"/>
                  </a:cubicBezTo>
                  <a:cubicBezTo>
                    <a:pt x="38791" y="22825"/>
                    <a:pt x="38719" y="22789"/>
                    <a:pt x="38660" y="22741"/>
                  </a:cubicBezTo>
                  <a:cubicBezTo>
                    <a:pt x="38648" y="22741"/>
                    <a:pt x="38648" y="22729"/>
                    <a:pt x="38636" y="22706"/>
                  </a:cubicBezTo>
                  <a:cubicBezTo>
                    <a:pt x="38600" y="22694"/>
                    <a:pt x="38588" y="22670"/>
                    <a:pt x="38553" y="22646"/>
                  </a:cubicBezTo>
                  <a:lnTo>
                    <a:pt x="38541" y="22622"/>
                  </a:lnTo>
                  <a:lnTo>
                    <a:pt x="38529" y="22622"/>
                  </a:lnTo>
                  <a:cubicBezTo>
                    <a:pt x="38374" y="22491"/>
                    <a:pt x="38219" y="22348"/>
                    <a:pt x="38064" y="22218"/>
                  </a:cubicBezTo>
                  <a:lnTo>
                    <a:pt x="38052" y="22206"/>
                  </a:lnTo>
                  <a:lnTo>
                    <a:pt x="38052" y="22206"/>
                  </a:lnTo>
                  <a:cubicBezTo>
                    <a:pt x="38100" y="22218"/>
                    <a:pt x="38160" y="22229"/>
                    <a:pt x="38195" y="22229"/>
                  </a:cubicBezTo>
                  <a:cubicBezTo>
                    <a:pt x="38255" y="22253"/>
                    <a:pt x="38302" y="22253"/>
                    <a:pt x="38362" y="22265"/>
                  </a:cubicBezTo>
                  <a:cubicBezTo>
                    <a:pt x="38422" y="22265"/>
                    <a:pt x="38469" y="22277"/>
                    <a:pt x="38529" y="22277"/>
                  </a:cubicBezTo>
                  <a:cubicBezTo>
                    <a:pt x="38588" y="22277"/>
                    <a:pt x="38636" y="22277"/>
                    <a:pt x="38672" y="22289"/>
                  </a:cubicBezTo>
                  <a:lnTo>
                    <a:pt x="38934" y="22289"/>
                  </a:lnTo>
                  <a:cubicBezTo>
                    <a:pt x="38898" y="22289"/>
                    <a:pt x="38850" y="22289"/>
                    <a:pt x="38814" y="22277"/>
                  </a:cubicBezTo>
                  <a:cubicBezTo>
                    <a:pt x="38767" y="22277"/>
                    <a:pt x="38719" y="22265"/>
                    <a:pt x="38672" y="22265"/>
                  </a:cubicBezTo>
                  <a:cubicBezTo>
                    <a:pt x="38636" y="22265"/>
                    <a:pt x="38588" y="22253"/>
                    <a:pt x="38529" y="22229"/>
                  </a:cubicBezTo>
                  <a:cubicBezTo>
                    <a:pt x="38481" y="22218"/>
                    <a:pt x="38422" y="22218"/>
                    <a:pt x="38374" y="22206"/>
                  </a:cubicBezTo>
                  <a:cubicBezTo>
                    <a:pt x="38314" y="22194"/>
                    <a:pt x="38279" y="22170"/>
                    <a:pt x="38219" y="22158"/>
                  </a:cubicBezTo>
                  <a:cubicBezTo>
                    <a:pt x="38160" y="22146"/>
                    <a:pt x="38112" y="22134"/>
                    <a:pt x="38064" y="22098"/>
                  </a:cubicBezTo>
                  <a:cubicBezTo>
                    <a:pt x="38017" y="22087"/>
                    <a:pt x="37957" y="22051"/>
                    <a:pt x="37921" y="22039"/>
                  </a:cubicBezTo>
                  <a:cubicBezTo>
                    <a:pt x="37874" y="22027"/>
                    <a:pt x="37826" y="21991"/>
                    <a:pt x="37779" y="21979"/>
                  </a:cubicBezTo>
                  <a:cubicBezTo>
                    <a:pt x="37755" y="21967"/>
                    <a:pt x="37707" y="21956"/>
                    <a:pt x="37683" y="21920"/>
                  </a:cubicBezTo>
                  <a:cubicBezTo>
                    <a:pt x="37660" y="21908"/>
                    <a:pt x="37636" y="21896"/>
                    <a:pt x="37624" y="21872"/>
                  </a:cubicBezTo>
                  <a:lnTo>
                    <a:pt x="37624" y="21872"/>
                  </a:lnTo>
                  <a:cubicBezTo>
                    <a:pt x="37707" y="21896"/>
                    <a:pt x="37814" y="21908"/>
                    <a:pt x="37898" y="21908"/>
                  </a:cubicBezTo>
                  <a:lnTo>
                    <a:pt x="38314" y="21908"/>
                  </a:lnTo>
                  <a:cubicBezTo>
                    <a:pt x="38279" y="21908"/>
                    <a:pt x="38219" y="21896"/>
                    <a:pt x="38160" y="21896"/>
                  </a:cubicBezTo>
                  <a:cubicBezTo>
                    <a:pt x="38124" y="21896"/>
                    <a:pt x="38076" y="21872"/>
                    <a:pt x="38041" y="21872"/>
                  </a:cubicBezTo>
                  <a:cubicBezTo>
                    <a:pt x="37993" y="21872"/>
                    <a:pt x="37957" y="21860"/>
                    <a:pt x="37921" y="21860"/>
                  </a:cubicBezTo>
                  <a:cubicBezTo>
                    <a:pt x="37826" y="21848"/>
                    <a:pt x="37743" y="21813"/>
                    <a:pt x="37648" y="21801"/>
                  </a:cubicBezTo>
                  <a:cubicBezTo>
                    <a:pt x="37564" y="21777"/>
                    <a:pt x="37469" y="21741"/>
                    <a:pt x="37398" y="21717"/>
                  </a:cubicBezTo>
                  <a:lnTo>
                    <a:pt x="37362" y="21682"/>
                  </a:lnTo>
                  <a:lnTo>
                    <a:pt x="37398" y="21682"/>
                  </a:lnTo>
                  <a:cubicBezTo>
                    <a:pt x="37445" y="21682"/>
                    <a:pt x="37481" y="21682"/>
                    <a:pt x="37529" y="21670"/>
                  </a:cubicBezTo>
                  <a:cubicBezTo>
                    <a:pt x="37576" y="21670"/>
                    <a:pt x="37624" y="21658"/>
                    <a:pt x="37660" y="21658"/>
                  </a:cubicBezTo>
                  <a:cubicBezTo>
                    <a:pt x="37707" y="21634"/>
                    <a:pt x="37755" y="21634"/>
                    <a:pt x="37802" y="21622"/>
                  </a:cubicBezTo>
                  <a:cubicBezTo>
                    <a:pt x="37886" y="21598"/>
                    <a:pt x="37957" y="21563"/>
                    <a:pt x="38017" y="21551"/>
                  </a:cubicBezTo>
                  <a:lnTo>
                    <a:pt x="38172" y="21479"/>
                  </a:lnTo>
                  <a:lnTo>
                    <a:pt x="38225" y="21447"/>
                  </a:lnTo>
                  <a:lnTo>
                    <a:pt x="38225" y="21447"/>
                  </a:lnTo>
                  <a:cubicBezTo>
                    <a:pt x="38217" y="21451"/>
                    <a:pt x="38201" y="21456"/>
                    <a:pt x="38172" y="21456"/>
                  </a:cubicBezTo>
                  <a:cubicBezTo>
                    <a:pt x="38136" y="21479"/>
                    <a:pt x="38076" y="21491"/>
                    <a:pt x="38017" y="21503"/>
                  </a:cubicBezTo>
                  <a:cubicBezTo>
                    <a:pt x="37957" y="21515"/>
                    <a:pt x="37886" y="21539"/>
                    <a:pt x="37802" y="21551"/>
                  </a:cubicBezTo>
                  <a:cubicBezTo>
                    <a:pt x="37755" y="21551"/>
                    <a:pt x="37707" y="21563"/>
                    <a:pt x="37660" y="21563"/>
                  </a:cubicBezTo>
                  <a:lnTo>
                    <a:pt x="37529" y="21563"/>
                  </a:lnTo>
                  <a:cubicBezTo>
                    <a:pt x="37481" y="21563"/>
                    <a:pt x="37445" y="21563"/>
                    <a:pt x="37398" y="21551"/>
                  </a:cubicBezTo>
                  <a:cubicBezTo>
                    <a:pt x="37350" y="21551"/>
                    <a:pt x="37302" y="21539"/>
                    <a:pt x="37279" y="21539"/>
                  </a:cubicBezTo>
                  <a:cubicBezTo>
                    <a:pt x="37207" y="21515"/>
                    <a:pt x="37124" y="21491"/>
                    <a:pt x="37064" y="21456"/>
                  </a:cubicBezTo>
                  <a:lnTo>
                    <a:pt x="37052" y="21456"/>
                  </a:lnTo>
                  <a:cubicBezTo>
                    <a:pt x="37040" y="21456"/>
                    <a:pt x="37040" y="21444"/>
                    <a:pt x="37029" y="21444"/>
                  </a:cubicBezTo>
                  <a:lnTo>
                    <a:pt x="37052" y="21444"/>
                  </a:lnTo>
                  <a:cubicBezTo>
                    <a:pt x="37148" y="21444"/>
                    <a:pt x="37219" y="21444"/>
                    <a:pt x="37279" y="21432"/>
                  </a:cubicBezTo>
                  <a:cubicBezTo>
                    <a:pt x="37290" y="21432"/>
                    <a:pt x="37302" y="21420"/>
                    <a:pt x="37326" y="21420"/>
                  </a:cubicBezTo>
                  <a:cubicBezTo>
                    <a:pt x="37338" y="21420"/>
                    <a:pt x="37350" y="21396"/>
                    <a:pt x="37362" y="21396"/>
                  </a:cubicBezTo>
                  <a:cubicBezTo>
                    <a:pt x="37398" y="21384"/>
                    <a:pt x="37410" y="21384"/>
                    <a:pt x="37421" y="21372"/>
                  </a:cubicBezTo>
                  <a:cubicBezTo>
                    <a:pt x="37445" y="21360"/>
                    <a:pt x="37457" y="21360"/>
                    <a:pt x="37469" y="21360"/>
                  </a:cubicBezTo>
                  <a:cubicBezTo>
                    <a:pt x="37481" y="21360"/>
                    <a:pt x="37481" y="21336"/>
                    <a:pt x="37481" y="21336"/>
                  </a:cubicBezTo>
                  <a:lnTo>
                    <a:pt x="37469" y="21336"/>
                  </a:lnTo>
                  <a:cubicBezTo>
                    <a:pt x="37457" y="21336"/>
                    <a:pt x="37445" y="21360"/>
                    <a:pt x="37421" y="21360"/>
                  </a:cubicBezTo>
                  <a:cubicBezTo>
                    <a:pt x="37410" y="21360"/>
                    <a:pt x="37386" y="21372"/>
                    <a:pt x="37362" y="21372"/>
                  </a:cubicBezTo>
                  <a:lnTo>
                    <a:pt x="37279" y="21372"/>
                  </a:lnTo>
                  <a:cubicBezTo>
                    <a:pt x="37219" y="21372"/>
                    <a:pt x="37148" y="21372"/>
                    <a:pt x="37064" y="21360"/>
                  </a:cubicBezTo>
                  <a:cubicBezTo>
                    <a:pt x="37029" y="21336"/>
                    <a:pt x="36993" y="21336"/>
                    <a:pt x="36945" y="21325"/>
                  </a:cubicBezTo>
                  <a:cubicBezTo>
                    <a:pt x="36909" y="21313"/>
                    <a:pt x="36874" y="21301"/>
                    <a:pt x="36826" y="21277"/>
                  </a:cubicBezTo>
                  <a:cubicBezTo>
                    <a:pt x="36814" y="21265"/>
                    <a:pt x="36802" y="21265"/>
                    <a:pt x="36767" y="21253"/>
                  </a:cubicBezTo>
                  <a:cubicBezTo>
                    <a:pt x="36648" y="21182"/>
                    <a:pt x="36528" y="21086"/>
                    <a:pt x="36409" y="21015"/>
                  </a:cubicBezTo>
                  <a:lnTo>
                    <a:pt x="36409" y="21015"/>
                  </a:lnTo>
                  <a:cubicBezTo>
                    <a:pt x="36493" y="21027"/>
                    <a:pt x="36564" y="21027"/>
                    <a:pt x="36636" y="21027"/>
                  </a:cubicBezTo>
                  <a:lnTo>
                    <a:pt x="36862" y="21027"/>
                  </a:lnTo>
                  <a:cubicBezTo>
                    <a:pt x="36826" y="21027"/>
                    <a:pt x="36802" y="21027"/>
                    <a:pt x="36755" y="21015"/>
                  </a:cubicBezTo>
                  <a:cubicBezTo>
                    <a:pt x="36731" y="21015"/>
                    <a:pt x="36683" y="20991"/>
                    <a:pt x="36648" y="20991"/>
                  </a:cubicBezTo>
                  <a:cubicBezTo>
                    <a:pt x="36576" y="20979"/>
                    <a:pt x="36505" y="20967"/>
                    <a:pt x="36409" y="20944"/>
                  </a:cubicBezTo>
                  <a:cubicBezTo>
                    <a:pt x="36374" y="20920"/>
                    <a:pt x="36326" y="20908"/>
                    <a:pt x="36290" y="20896"/>
                  </a:cubicBezTo>
                  <a:cubicBezTo>
                    <a:pt x="36290" y="20860"/>
                    <a:pt x="36314" y="20813"/>
                    <a:pt x="36314" y="20789"/>
                  </a:cubicBezTo>
                  <a:cubicBezTo>
                    <a:pt x="36314" y="20765"/>
                    <a:pt x="36314" y="20729"/>
                    <a:pt x="36326" y="20694"/>
                  </a:cubicBezTo>
                  <a:cubicBezTo>
                    <a:pt x="36326" y="20646"/>
                    <a:pt x="36338" y="20598"/>
                    <a:pt x="36338" y="20539"/>
                  </a:cubicBezTo>
                  <a:lnTo>
                    <a:pt x="36338" y="20396"/>
                  </a:lnTo>
                  <a:cubicBezTo>
                    <a:pt x="36338" y="20360"/>
                    <a:pt x="36326" y="20313"/>
                    <a:pt x="36326" y="20253"/>
                  </a:cubicBezTo>
                  <a:cubicBezTo>
                    <a:pt x="36326" y="20146"/>
                    <a:pt x="36278" y="20062"/>
                    <a:pt x="36267" y="19955"/>
                  </a:cubicBezTo>
                  <a:cubicBezTo>
                    <a:pt x="36255" y="19908"/>
                    <a:pt x="36219" y="19848"/>
                    <a:pt x="36207" y="19801"/>
                  </a:cubicBezTo>
                  <a:lnTo>
                    <a:pt x="36171" y="19729"/>
                  </a:lnTo>
                  <a:lnTo>
                    <a:pt x="36136" y="19658"/>
                  </a:lnTo>
                  <a:cubicBezTo>
                    <a:pt x="36100" y="19610"/>
                    <a:pt x="36076" y="19562"/>
                    <a:pt x="36040" y="19503"/>
                  </a:cubicBezTo>
                  <a:lnTo>
                    <a:pt x="35909" y="19372"/>
                  </a:lnTo>
                  <a:lnTo>
                    <a:pt x="35850" y="19312"/>
                  </a:lnTo>
                  <a:lnTo>
                    <a:pt x="35790" y="19277"/>
                  </a:lnTo>
                  <a:lnTo>
                    <a:pt x="35659" y="19181"/>
                  </a:lnTo>
                  <a:lnTo>
                    <a:pt x="35635" y="19170"/>
                  </a:lnTo>
                  <a:lnTo>
                    <a:pt x="35624" y="19146"/>
                  </a:lnTo>
                  <a:lnTo>
                    <a:pt x="35612" y="19146"/>
                  </a:lnTo>
                  <a:lnTo>
                    <a:pt x="35564" y="19134"/>
                  </a:lnTo>
                  <a:lnTo>
                    <a:pt x="35493" y="19086"/>
                  </a:lnTo>
                  <a:cubicBezTo>
                    <a:pt x="35433" y="19062"/>
                    <a:pt x="35385" y="19027"/>
                    <a:pt x="35326" y="19015"/>
                  </a:cubicBezTo>
                  <a:cubicBezTo>
                    <a:pt x="35314" y="19015"/>
                    <a:pt x="35302" y="19003"/>
                    <a:pt x="35278" y="19003"/>
                  </a:cubicBezTo>
                  <a:cubicBezTo>
                    <a:pt x="35243" y="18955"/>
                    <a:pt x="35147" y="18896"/>
                    <a:pt x="35076" y="18884"/>
                  </a:cubicBezTo>
                  <a:cubicBezTo>
                    <a:pt x="35037" y="18864"/>
                    <a:pt x="34990" y="18855"/>
                    <a:pt x="34946" y="18855"/>
                  </a:cubicBezTo>
                  <a:cubicBezTo>
                    <a:pt x="34910" y="18855"/>
                    <a:pt x="34876" y="18861"/>
                    <a:pt x="34850" y="18872"/>
                  </a:cubicBezTo>
                  <a:cubicBezTo>
                    <a:pt x="34790" y="18884"/>
                    <a:pt x="34766" y="18896"/>
                    <a:pt x="34766" y="18896"/>
                  </a:cubicBezTo>
                  <a:cubicBezTo>
                    <a:pt x="34766" y="18896"/>
                    <a:pt x="34790" y="18896"/>
                    <a:pt x="34838" y="18931"/>
                  </a:cubicBezTo>
                  <a:cubicBezTo>
                    <a:pt x="34790" y="18931"/>
                    <a:pt x="34743" y="18908"/>
                    <a:pt x="34683" y="18908"/>
                  </a:cubicBezTo>
                  <a:cubicBezTo>
                    <a:pt x="34623" y="18884"/>
                    <a:pt x="34540" y="18848"/>
                    <a:pt x="34469" y="18836"/>
                  </a:cubicBezTo>
                  <a:cubicBezTo>
                    <a:pt x="34385" y="18824"/>
                    <a:pt x="34314" y="18812"/>
                    <a:pt x="34254" y="18812"/>
                  </a:cubicBezTo>
                  <a:lnTo>
                    <a:pt x="34194" y="18749"/>
                  </a:lnTo>
                  <a:lnTo>
                    <a:pt x="34194" y="18749"/>
                  </a:lnTo>
                  <a:cubicBezTo>
                    <a:pt x="34215" y="18755"/>
                    <a:pt x="34235" y="18761"/>
                    <a:pt x="34254" y="18765"/>
                  </a:cubicBezTo>
                  <a:cubicBezTo>
                    <a:pt x="34290" y="18777"/>
                    <a:pt x="34314" y="18777"/>
                    <a:pt x="34350" y="18777"/>
                  </a:cubicBezTo>
                  <a:cubicBezTo>
                    <a:pt x="34314" y="18765"/>
                    <a:pt x="34302" y="18753"/>
                    <a:pt x="34278" y="18717"/>
                  </a:cubicBezTo>
                  <a:cubicBezTo>
                    <a:pt x="34242" y="18693"/>
                    <a:pt x="34219" y="18681"/>
                    <a:pt x="34183" y="18646"/>
                  </a:cubicBezTo>
                  <a:cubicBezTo>
                    <a:pt x="34167" y="18640"/>
                    <a:pt x="34153" y="18630"/>
                    <a:pt x="34140" y="18618"/>
                  </a:cubicBezTo>
                  <a:lnTo>
                    <a:pt x="34140" y="18618"/>
                  </a:lnTo>
                  <a:cubicBezTo>
                    <a:pt x="34158" y="18627"/>
                    <a:pt x="34177" y="18637"/>
                    <a:pt x="34195" y="18646"/>
                  </a:cubicBezTo>
                  <a:cubicBezTo>
                    <a:pt x="34266" y="18669"/>
                    <a:pt x="34350" y="18705"/>
                    <a:pt x="34409" y="18705"/>
                  </a:cubicBezTo>
                  <a:lnTo>
                    <a:pt x="34552" y="18705"/>
                  </a:lnTo>
                  <a:cubicBezTo>
                    <a:pt x="34564" y="18705"/>
                    <a:pt x="34588" y="18693"/>
                    <a:pt x="34600" y="18693"/>
                  </a:cubicBezTo>
                  <a:lnTo>
                    <a:pt x="34504" y="18693"/>
                  </a:lnTo>
                  <a:lnTo>
                    <a:pt x="34492" y="18669"/>
                  </a:lnTo>
                  <a:cubicBezTo>
                    <a:pt x="34481" y="18658"/>
                    <a:pt x="34445" y="18634"/>
                    <a:pt x="34433" y="18598"/>
                  </a:cubicBezTo>
                  <a:lnTo>
                    <a:pt x="34362" y="18527"/>
                  </a:lnTo>
                  <a:lnTo>
                    <a:pt x="34266" y="18431"/>
                  </a:lnTo>
                  <a:cubicBezTo>
                    <a:pt x="34242" y="18408"/>
                    <a:pt x="34207" y="18372"/>
                    <a:pt x="34171" y="18348"/>
                  </a:cubicBezTo>
                  <a:lnTo>
                    <a:pt x="34123" y="18300"/>
                  </a:lnTo>
                  <a:cubicBezTo>
                    <a:pt x="34111" y="18288"/>
                    <a:pt x="34088" y="18277"/>
                    <a:pt x="34064" y="18253"/>
                  </a:cubicBezTo>
                  <a:cubicBezTo>
                    <a:pt x="34028" y="18229"/>
                    <a:pt x="33992" y="18193"/>
                    <a:pt x="33957" y="18169"/>
                  </a:cubicBezTo>
                  <a:cubicBezTo>
                    <a:pt x="33933" y="18134"/>
                    <a:pt x="33885" y="18110"/>
                    <a:pt x="33850" y="18098"/>
                  </a:cubicBezTo>
                  <a:cubicBezTo>
                    <a:pt x="33838" y="18074"/>
                    <a:pt x="33814" y="18062"/>
                    <a:pt x="33790" y="18050"/>
                  </a:cubicBezTo>
                  <a:cubicBezTo>
                    <a:pt x="33814" y="18050"/>
                    <a:pt x="33826" y="18050"/>
                    <a:pt x="33850" y="18038"/>
                  </a:cubicBezTo>
                  <a:cubicBezTo>
                    <a:pt x="33873" y="18050"/>
                    <a:pt x="33897" y="18062"/>
                    <a:pt x="33933" y="18074"/>
                  </a:cubicBezTo>
                  <a:cubicBezTo>
                    <a:pt x="34028" y="18134"/>
                    <a:pt x="34171" y="18229"/>
                    <a:pt x="34302" y="18312"/>
                  </a:cubicBezTo>
                  <a:lnTo>
                    <a:pt x="34314" y="18336"/>
                  </a:lnTo>
                  <a:lnTo>
                    <a:pt x="34326" y="18348"/>
                  </a:lnTo>
                  <a:lnTo>
                    <a:pt x="34409" y="18419"/>
                  </a:lnTo>
                  <a:cubicBezTo>
                    <a:pt x="34469" y="18479"/>
                    <a:pt x="34504" y="18527"/>
                    <a:pt x="34540" y="18574"/>
                  </a:cubicBezTo>
                  <a:cubicBezTo>
                    <a:pt x="34612" y="18658"/>
                    <a:pt x="34671" y="18717"/>
                    <a:pt x="34671" y="18717"/>
                  </a:cubicBezTo>
                  <a:cubicBezTo>
                    <a:pt x="34671" y="18717"/>
                    <a:pt x="34623" y="18658"/>
                    <a:pt x="34552" y="18550"/>
                  </a:cubicBezTo>
                  <a:cubicBezTo>
                    <a:pt x="34528" y="18515"/>
                    <a:pt x="34492" y="18479"/>
                    <a:pt x="34469" y="18431"/>
                  </a:cubicBezTo>
                  <a:lnTo>
                    <a:pt x="34469" y="18431"/>
                  </a:lnTo>
                  <a:cubicBezTo>
                    <a:pt x="34659" y="18574"/>
                    <a:pt x="34802" y="18669"/>
                    <a:pt x="34802" y="18669"/>
                  </a:cubicBezTo>
                  <a:cubicBezTo>
                    <a:pt x="34802" y="18669"/>
                    <a:pt x="34564" y="18467"/>
                    <a:pt x="34314" y="18253"/>
                  </a:cubicBezTo>
                  <a:lnTo>
                    <a:pt x="34302" y="18241"/>
                  </a:lnTo>
                  <a:cubicBezTo>
                    <a:pt x="34290" y="18229"/>
                    <a:pt x="34266" y="18217"/>
                    <a:pt x="34266" y="18193"/>
                  </a:cubicBezTo>
                  <a:cubicBezTo>
                    <a:pt x="34207" y="18134"/>
                    <a:pt x="34147" y="18074"/>
                    <a:pt x="34088" y="18038"/>
                  </a:cubicBezTo>
                  <a:cubicBezTo>
                    <a:pt x="34064" y="18015"/>
                    <a:pt x="34052" y="17991"/>
                    <a:pt x="34016" y="17979"/>
                  </a:cubicBezTo>
                  <a:lnTo>
                    <a:pt x="34052" y="17979"/>
                  </a:lnTo>
                  <a:cubicBezTo>
                    <a:pt x="34088" y="17991"/>
                    <a:pt x="34123" y="18015"/>
                    <a:pt x="34171" y="18038"/>
                  </a:cubicBezTo>
                  <a:cubicBezTo>
                    <a:pt x="34195" y="18050"/>
                    <a:pt x="34231" y="18062"/>
                    <a:pt x="34254" y="18098"/>
                  </a:cubicBezTo>
                  <a:cubicBezTo>
                    <a:pt x="34290" y="18110"/>
                    <a:pt x="34314" y="18134"/>
                    <a:pt x="34350" y="18157"/>
                  </a:cubicBezTo>
                  <a:cubicBezTo>
                    <a:pt x="34373" y="18169"/>
                    <a:pt x="34409" y="18193"/>
                    <a:pt x="34433" y="18217"/>
                  </a:cubicBezTo>
                  <a:cubicBezTo>
                    <a:pt x="34469" y="18229"/>
                    <a:pt x="34492" y="18253"/>
                    <a:pt x="34528" y="18277"/>
                  </a:cubicBezTo>
                  <a:cubicBezTo>
                    <a:pt x="34552" y="18288"/>
                    <a:pt x="34588" y="18312"/>
                    <a:pt x="34600" y="18336"/>
                  </a:cubicBezTo>
                  <a:cubicBezTo>
                    <a:pt x="34623" y="18348"/>
                    <a:pt x="34647" y="18372"/>
                    <a:pt x="34671" y="18396"/>
                  </a:cubicBezTo>
                  <a:cubicBezTo>
                    <a:pt x="34683" y="18408"/>
                    <a:pt x="34719" y="18419"/>
                    <a:pt x="34731" y="18431"/>
                  </a:cubicBezTo>
                  <a:lnTo>
                    <a:pt x="34778" y="18479"/>
                  </a:lnTo>
                  <a:cubicBezTo>
                    <a:pt x="34802" y="18491"/>
                    <a:pt x="34826" y="18515"/>
                    <a:pt x="34826" y="18515"/>
                  </a:cubicBezTo>
                  <a:cubicBezTo>
                    <a:pt x="34826" y="18515"/>
                    <a:pt x="34802" y="18491"/>
                    <a:pt x="34790" y="18467"/>
                  </a:cubicBezTo>
                  <a:lnTo>
                    <a:pt x="34743" y="18419"/>
                  </a:lnTo>
                  <a:lnTo>
                    <a:pt x="34683" y="18360"/>
                  </a:lnTo>
                  <a:lnTo>
                    <a:pt x="34623" y="18300"/>
                  </a:lnTo>
                  <a:lnTo>
                    <a:pt x="34552" y="18229"/>
                  </a:lnTo>
                  <a:cubicBezTo>
                    <a:pt x="34528" y="18193"/>
                    <a:pt x="34492" y="18181"/>
                    <a:pt x="34469" y="18157"/>
                  </a:cubicBezTo>
                  <a:cubicBezTo>
                    <a:pt x="34433" y="18122"/>
                    <a:pt x="34409" y="18110"/>
                    <a:pt x="34373" y="18074"/>
                  </a:cubicBezTo>
                  <a:lnTo>
                    <a:pt x="34362" y="18062"/>
                  </a:lnTo>
                  <a:lnTo>
                    <a:pt x="34362" y="18062"/>
                  </a:lnTo>
                  <a:cubicBezTo>
                    <a:pt x="34409" y="18098"/>
                    <a:pt x="34469" y="18110"/>
                    <a:pt x="34504" y="18134"/>
                  </a:cubicBezTo>
                  <a:lnTo>
                    <a:pt x="34731" y="18277"/>
                  </a:lnTo>
                  <a:lnTo>
                    <a:pt x="34909" y="18408"/>
                  </a:lnTo>
                  <a:lnTo>
                    <a:pt x="34969" y="18467"/>
                  </a:lnTo>
                  <a:lnTo>
                    <a:pt x="35016" y="18515"/>
                  </a:lnTo>
                  <a:cubicBezTo>
                    <a:pt x="35004" y="18491"/>
                    <a:pt x="34981" y="18479"/>
                    <a:pt x="34969" y="18455"/>
                  </a:cubicBezTo>
                  <a:cubicBezTo>
                    <a:pt x="34957" y="18431"/>
                    <a:pt x="34945" y="18408"/>
                    <a:pt x="34909" y="18372"/>
                  </a:cubicBezTo>
                  <a:cubicBezTo>
                    <a:pt x="34895" y="18351"/>
                    <a:pt x="34874" y="18327"/>
                    <a:pt x="34847" y="18301"/>
                  </a:cubicBezTo>
                  <a:lnTo>
                    <a:pt x="34847" y="18301"/>
                  </a:lnTo>
                  <a:cubicBezTo>
                    <a:pt x="34860" y="18309"/>
                    <a:pt x="34873" y="18320"/>
                    <a:pt x="34897" y="18336"/>
                  </a:cubicBezTo>
                  <a:cubicBezTo>
                    <a:pt x="34945" y="18360"/>
                    <a:pt x="34969" y="18396"/>
                    <a:pt x="35004" y="18408"/>
                  </a:cubicBezTo>
                  <a:cubicBezTo>
                    <a:pt x="35028" y="18419"/>
                    <a:pt x="35040" y="18431"/>
                    <a:pt x="35040" y="18431"/>
                  </a:cubicBezTo>
                  <a:lnTo>
                    <a:pt x="35016" y="18408"/>
                  </a:lnTo>
                  <a:lnTo>
                    <a:pt x="34921" y="18312"/>
                  </a:lnTo>
                  <a:lnTo>
                    <a:pt x="34862" y="18253"/>
                  </a:lnTo>
                  <a:cubicBezTo>
                    <a:pt x="34850" y="18241"/>
                    <a:pt x="34826" y="18217"/>
                    <a:pt x="34790" y="18193"/>
                  </a:cubicBezTo>
                  <a:cubicBezTo>
                    <a:pt x="34766" y="18181"/>
                    <a:pt x="34743" y="18157"/>
                    <a:pt x="34719" y="18122"/>
                  </a:cubicBezTo>
                  <a:cubicBezTo>
                    <a:pt x="34683" y="18098"/>
                    <a:pt x="34659" y="18074"/>
                    <a:pt x="34647" y="18050"/>
                  </a:cubicBezTo>
                  <a:cubicBezTo>
                    <a:pt x="34588" y="18003"/>
                    <a:pt x="34540" y="17955"/>
                    <a:pt x="34481" y="17919"/>
                  </a:cubicBezTo>
                  <a:cubicBezTo>
                    <a:pt x="34469" y="17896"/>
                    <a:pt x="34445" y="17884"/>
                    <a:pt x="34421" y="17872"/>
                  </a:cubicBezTo>
                  <a:cubicBezTo>
                    <a:pt x="34433" y="17872"/>
                    <a:pt x="34445" y="17884"/>
                    <a:pt x="34469" y="17884"/>
                  </a:cubicBezTo>
                  <a:cubicBezTo>
                    <a:pt x="34504" y="17896"/>
                    <a:pt x="34540" y="17931"/>
                    <a:pt x="34588" y="17943"/>
                  </a:cubicBezTo>
                  <a:cubicBezTo>
                    <a:pt x="34623" y="17955"/>
                    <a:pt x="34659" y="17991"/>
                    <a:pt x="34707" y="18015"/>
                  </a:cubicBezTo>
                  <a:cubicBezTo>
                    <a:pt x="34743" y="18050"/>
                    <a:pt x="34790" y="18062"/>
                    <a:pt x="34826" y="18098"/>
                  </a:cubicBezTo>
                  <a:cubicBezTo>
                    <a:pt x="34862" y="18122"/>
                    <a:pt x="34897" y="18157"/>
                    <a:pt x="34945" y="18181"/>
                  </a:cubicBezTo>
                  <a:cubicBezTo>
                    <a:pt x="34981" y="18217"/>
                    <a:pt x="35016" y="18241"/>
                    <a:pt x="35064" y="18277"/>
                  </a:cubicBezTo>
                  <a:cubicBezTo>
                    <a:pt x="35088" y="18300"/>
                    <a:pt x="35135" y="18336"/>
                    <a:pt x="35159" y="18360"/>
                  </a:cubicBezTo>
                  <a:cubicBezTo>
                    <a:pt x="35195" y="18396"/>
                    <a:pt x="35219" y="18419"/>
                    <a:pt x="35254" y="18431"/>
                  </a:cubicBezTo>
                  <a:lnTo>
                    <a:pt x="35326" y="18515"/>
                  </a:lnTo>
                  <a:lnTo>
                    <a:pt x="35385" y="18574"/>
                  </a:lnTo>
                  <a:lnTo>
                    <a:pt x="35433" y="18610"/>
                  </a:lnTo>
                  <a:cubicBezTo>
                    <a:pt x="35433" y="18610"/>
                    <a:pt x="35421" y="18598"/>
                    <a:pt x="35385" y="18550"/>
                  </a:cubicBezTo>
                  <a:cubicBezTo>
                    <a:pt x="35374" y="18538"/>
                    <a:pt x="35362" y="18527"/>
                    <a:pt x="35338" y="18491"/>
                  </a:cubicBezTo>
                  <a:cubicBezTo>
                    <a:pt x="35326" y="18467"/>
                    <a:pt x="35302" y="18455"/>
                    <a:pt x="35266" y="18419"/>
                  </a:cubicBezTo>
                  <a:lnTo>
                    <a:pt x="35183" y="18336"/>
                  </a:lnTo>
                  <a:lnTo>
                    <a:pt x="35088" y="18241"/>
                  </a:lnTo>
                  <a:cubicBezTo>
                    <a:pt x="35068" y="18231"/>
                    <a:pt x="35049" y="18206"/>
                    <a:pt x="35030" y="18190"/>
                  </a:cubicBezTo>
                  <a:lnTo>
                    <a:pt x="35030" y="18190"/>
                  </a:lnTo>
                  <a:cubicBezTo>
                    <a:pt x="35168" y="18282"/>
                    <a:pt x="35305" y="18362"/>
                    <a:pt x="35397" y="18431"/>
                  </a:cubicBezTo>
                  <a:cubicBezTo>
                    <a:pt x="35457" y="18467"/>
                    <a:pt x="35493" y="18491"/>
                    <a:pt x="35516" y="18527"/>
                  </a:cubicBezTo>
                  <a:cubicBezTo>
                    <a:pt x="35537" y="18533"/>
                    <a:pt x="35549" y="18540"/>
                    <a:pt x="35557" y="18545"/>
                  </a:cubicBezTo>
                  <a:lnTo>
                    <a:pt x="35557" y="18545"/>
                  </a:lnTo>
                  <a:lnTo>
                    <a:pt x="35516" y="18515"/>
                  </a:lnTo>
                  <a:cubicBezTo>
                    <a:pt x="35493" y="18479"/>
                    <a:pt x="35445" y="18455"/>
                    <a:pt x="35397" y="18408"/>
                  </a:cubicBezTo>
                  <a:cubicBezTo>
                    <a:pt x="35302" y="18312"/>
                    <a:pt x="35159" y="18217"/>
                    <a:pt x="35028" y="18122"/>
                  </a:cubicBezTo>
                  <a:cubicBezTo>
                    <a:pt x="34909" y="18038"/>
                    <a:pt x="34790" y="17955"/>
                    <a:pt x="34707" y="17884"/>
                  </a:cubicBezTo>
                  <a:lnTo>
                    <a:pt x="34707" y="17884"/>
                  </a:lnTo>
                  <a:cubicBezTo>
                    <a:pt x="34743" y="17896"/>
                    <a:pt x="34802" y="17919"/>
                    <a:pt x="34862" y="17943"/>
                  </a:cubicBezTo>
                  <a:cubicBezTo>
                    <a:pt x="34897" y="17955"/>
                    <a:pt x="34921" y="17979"/>
                    <a:pt x="34957" y="17979"/>
                  </a:cubicBezTo>
                  <a:cubicBezTo>
                    <a:pt x="34969" y="17991"/>
                    <a:pt x="35004" y="17991"/>
                    <a:pt x="35016" y="18003"/>
                  </a:cubicBezTo>
                  <a:cubicBezTo>
                    <a:pt x="35040" y="18015"/>
                    <a:pt x="35076" y="18038"/>
                    <a:pt x="35088" y="18062"/>
                  </a:cubicBezTo>
                  <a:cubicBezTo>
                    <a:pt x="35100" y="18074"/>
                    <a:pt x="35124" y="18074"/>
                    <a:pt x="35135" y="18098"/>
                  </a:cubicBezTo>
                  <a:cubicBezTo>
                    <a:pt x="35147" y="18110"/>
                    <a:pt x="35159" y="18110"/>
                    <a:pt x="35159" y="18122"/>
                  </a:cubicBezTo>
                  <a:cubicBezTo>
                    <a:pt x="35183" y="18134"/>
                    <a:pt x="35195" y="18134"/>
                    <a:pt x="35195" y="18157"/>
                  </a:cubicBezTo>
                  <a:lnTo>
                    <a:pt x="35219" y="18181"/>
                  </a:lnTo>
                  <a:lnTo>
                    <a:pt x="35278" y="18241"/>
                  </a:lnTo>
                  <a:cubicBezTo>
                    <a:pt x="35266" y="18229"/>
                    <a:pt x="35254" y="18193"/>
                    <a:pt x="35243" y="18181"/>
                  </a:cubicBezTo>
                  <a:cubicBezTo>
                    <a:pt x="35219" y="18169"/>
                    <a:pt x="35219" y="18157"/>
                    <a:pt x="35207" y="18157"/>
                  </a:cubicBezTo>
                  <a:lnTo>
                    <a:pt x="35183" y="18122"/>
                  </a:lnTo>
                  <a:lnTo>
                    <a:pt x="35195" y="18122"/>
                  </a:lnTo>
                  <a:cubicBezTo>
                    <a:pt x="35219" y="18134"/>
                    <a:pt x="35243" y="18157"/>
                    <a:pt x="35254" y="18157"/>
                  </a:cubicBezTo>
                  <a:cubicBezTo>
                    <a:pt x="35243" y="18134"/>
                    <a:pt x="35207" y="18122"/>
                    <a:pt x="35195" y="18110"/>
                  </a:cubicBezTo>
                  <a:cubicBezTo>
                    <a:pt x="35183" y="18098"/>
                    <a:pt x="35147" y="18074"/>
                    <a:pt x="35124" y="18062"/>
                  </a:cubicBezTo>
                  <a:cubicBezTo>
                    <a:pt x="35124" y="18062"/>
                    <a:pt x="35100" y="18062"/>
                    <a:pt x="35100" y="18050"/>
                  </a:cubicBezTo>
                  <a:lnTo>
                    <a:pt x="35100" y="18050"/>
                  </a:lnTo>
                  <a:lnTo>
                    <a:pt x="35493" y="18229"/>
                  </a:lnTo>
                  <a:cubicBezTo>
                    <a:pt x="35493" y="18229"/>
                    <a:pt x="35302" y="18110"/>
                    <a:pt x="35124" y="17979"/>
                  </a:cubicBezTo>
                  <a:cubicBezTo>
                    <a:pt x="35088" y="17955"/>
                    <a:pt x="35064" y="17931"/>
                    <a:pt x="35028" y="17919"/>
                  </a:cubicBezTo>
                  <a:lnTo>
                    <a:pt x="35028" y="17919"/>
                  </a:lnTo>
                  <a:cubicBezTo>
                    <a:pt x="35135" y="17943"/>
                    <a:pt x="35254" y="17991"/>
                    <a:pt x="35374" y="18038"/>
                  </a:cubicBezTo>
                  <a:cubicBezTo>
                    <a:pt x="35552" y="18110"/>
                    <a:pt x="35743" y="18181"/>
                    <a:pt x="35874" y="18253"/>
                  </a:cubicBezTo>
                  <a:cubicBezTo>
                    <a:pt x="35957" y="18288"/>
                    <a:pt x="35993" y="18312"/>
                    <a:pt x="36040" y="18336"/>
                  </a:cubicBezTo>
                  <a:cubicBezTo>
                    <a:pt x="35993" y="18300"/>
                    <a:pt x="35957" y="18277"/>
                    <a:pt x="35874" y="18241"/>
                  </a:cubicBezTo>
                  <a:cubicBezTo>
                    <a:pt x="35743" y="18169"/>
                    <a:pt x="35564" y="18074"/>
                    <a:pt x="35385" y="17991"/>
                  </a:cubicBezTo>
                  <a:cubicBezTo>
                    <a:pt x="35219" y="17919"/>
                    <a:pt x="35064" y="17836"/>
                    <a:pt x="34921" y="17776"/>
                  </a:cubicBezTo>
                  <a:cubicBezTo>
                    <a:pt x="34969" y="17776"/>
                    <a:pt x="35028" y="17765"/>
                    <a:pt x="35076" y="17765"/>
                  </a:cubicBezTo>
                  <a:cubicBezTo>
                    <a:pt x="35100" y="17765"/>
                    <a:pt x="35135" y="17776"/>
                    <a:pt x="35159" y="17776"/>
                  </a:cubicBezTo>
                  <a:cubicBezTo>
                    <a:pt x="35207" y="17776"/>
                    <a:pt x="35243" y="17800"/>
                    <a:pt x="35278" y="17812"/>
                  </a:cubicBezTo>
                  <a:cubicBezTo>
                    <a:pt x="35302" y="17812"/>
                    <a:pt x="35314" y="17812"/>
                    <a:pt x="35326" y="17824"/>
                  </a:cubicBezTo>
                  <a:cubicBezTo>
                    <a:pt x="35338" y="17824"/>
                    <a:pt x="35374" y="17836"/>
                    <a:pt x="35385" y="17836"/>
                  </a:cubicBezTo>
                  <a:cubicBezTo>
                    <a:pt x="35457" y="17872"/>
                    <a:pt x="35540" y="17896"/>
                    <a:pt x="35624" y="17919"/>
                  </a:cubicBezTo>
                  <a:cubicBezTo>
                    <a:pt x="35695" y="17943"/>
                    <a:pt x="35790" y="17979"/>
                    <a:pt x="35862" y="17991"/>
                  </a:cubicBezTo>
                  <a:lnTo>
                    <a:pt x="35921" y="17991"/>
                  </a:lnTo>
                  <a:cubicBezTo>
                    <a:pt x="35933" y="17991"/>
                    <a:pt x="35957" y="18003"/>
                    <a:pt x="35969" y="18003"/>
                  </a:cubicBezTo>
                  <a:cubicBezTo>
                    <a:pt x="35981" y="18003"/>
                    <a:pt x="35993" y="18015"/>
                    <a:pt x="35993" y="18015"/>
                  </a:cubicBezTo>
                  <a:cubicBezTo>
                    <a:pt x="36016" y="18038"/>
                    <a:pt x="36040" y="18050"/>
                    <a:pt x="36052" y="18050"/>
                  </a:cubicBezTo>
                  <a:lnTo>
                    <a:pt x="36016" y="18003"/>
                  </a:lnTo>
                  <a:cubicBezTo>
                    <a:pt x="35993" y="18003"/>
                    <a:pt x="35993" y="17991"/>
                    <a:pt x="35981" y="17979"/>
                  </a:cubicBezTo>
                  <a:lnTo>
                    <a:pt x="36100" y="17979"/>
                  </a:lnTo>
                  <a:cubicBezTo>
                    <a:pt x="36159" y="17955"/>
                    <a:pt x="36219" y="17943"/>
                    <a:pt x="36255" y="17931"/>
                  </a:cubicBezTo>
                  <a:cubicBezTo>
                    <a:pt x="36267" y="17919"/>
                    <a:pt x="36278" y="17919"/>
                    <a:pt x="36290" y="17919"/>
                  </a:cubicBezTo>
                  <a:cubicBezTo>
                    <a:pt x="36314" y="17919"/>
                    <a:pt x="36314" y="17896"/>
                    <a:pt x="36314" y="17896"/>
                  </a:cubicBezTo>
                  <a:lnTo>
                    <a:pt x="36290" y="17896"/>
                  </a:lnTo>
                  <a:cubicBezTo>
                    <a:pt x="36278" y="17896"/>
                    <a:pt x="36278" y="17919"/>
                    <a:pt x="36255" y="17919"/>
                  </a:cubicBezTo>
                  <a:cubicBezTo>
                    <a:pt x="36219" y="17931"/>
                    <a:pt x="36159" y="17943"/>
                    <a:pt x="36100" y="17943"/>
                  </a:cubicBezTo>
                  <a:lnTo>
                    <a:pt x="35993" y="17943"/>
                  </a:lnTo>
                  <a:cubicBezTo>
                    <a:pt x="35969" y="17943"/>
                    <a:pt x="35921" y="17931"/>
                    <a:pt x="35897" y="17919"/>
                  </a:cubicBezTo>
                  <a:cubicBezTo>
                    <a:pt x="35874" y="17919"/>
                    <a:pt x="35874" y="17896"/>
                    <a:pt x="35862" y="17896"/>
                  </a:cubicBezTo>
                  <a:lnTo>
                    <a:pt x="35778" y="17860"/>
                  </a:lnTo>
                  <a:cubicBezTo>
                    <a:pt x="35743" y="17836"/>
                    <a:pt x="35695" y="17824"/>
                    <a:pt x="35671" y="17812"/>
                  </a:cubicBezTo>
                  <a:cubicBezTo>
                    <a:pt x="35635" y="17800"/>
                    <a:pt x="35600" y="17776"/>
                    <a:pt x="35564" y="17765"/>
                  </a:cubicBezTo>
                  <a:cubicBezTo>
                    <a:pt x="35540" y="17753"/>
                    <a:pt x="35505" y="17753"/>
                    <a:pt x="35481" y="17741"/>
                  </a:cubicBezTo>
                  <a:cubicBezTo>
                    <a:pt x="35552" y="17717"/>
                    <a:pt x="35624" y="17717"/>
                    <a:pt x="35719" y="17717"/>
                  </a:cubicBezTo>
                  <a:lnTo>
                    <a:pt x="35981" y="17717"/>
                  </a:lnTo>
                  <a:cubicBezTo>
                    <a:pt x="36028" y="17717"/>
                    <a:pt x="36052" y="17717"/>
                    <a:pt x="36076" y="17741"/>
                  </a:cubicBezTo>
                  <a:lnTo>
                    <a:pt x="36100" y="17741"/>
                  </a:lnTo>
                  <a:cubicBezTo>
                    <a:pt x="36100" y="17741"/>
                    <a:pt x="36088" y="17741"/>
                    <a:pt x="36076" y="17717"/>
                  </a:cubicBezTo>
                  <a:cubicBezTo>
                    <a:pt x="36052" y="17717"/>
                    <a:pt x="36028" y="17705"/>
                    <a:pt x="35981" y="17693"/>
                  </a:cubicBezTo>
                  <a:cubicBezTo>
                    <a:pt x="35933" y="17681"/>
                    <a:pt x="35874" y="17657"/>
                    <a:pt x="35802" y="17657"/>
                  </a:cubicBezTo>
                  <a:cubicBezTo>
                    <a:pt x="35993" y="17646"/>
                    <a:pt x="36112" y="17646"/>
                    <a:pt x="36112" y="17646"/>
                  </a:cubicBezTo>
                  <a:cubicBezTo>
                    <a:pt x="35862" y="17622"/>
                    <a:pt x="35612" y="17598"/>
                    <a:pt x="35374" y="17598"/>
                  </a:cubicBezTo>
                  <a:cubicBezTo>
                    <a:pt x="35385" y="17598"/>
                    <a:pt x="35421" y="17586"/>
                    <a:pt x="35433" y="17574"/>
                  </a:cubicBezTo>
                  <a:cubicBezTo>
                    <a:pt x="35481" y="17562"/>
                    <a:pt x="35516" y="17538"/>
                    <a:pt x="35564" y="17515"/>
                  </a:cubicBezTo>
                  <a:cubicBezTo>
                    <a:pt x="35635" y="17467"/>
                    <a:pt x="35719" y="17419"/>
                    <a:pt x="35778" y="17384"/>
                  </a:cubicBezTo>
                  <a:cubicBezTo>
                    <a:pt x="35802" y="17348"/>
                    <a:pt x="35814" y="17336"/>
                    <a:pt x="35838" y="17300"/>
                  </a:cubicBezTo>
                  <a:lnTo>
                    <a:pt x="35838" y="17300"/>
                  </a:lnTo>
                  <a:cubicBezTo>
                    <a:pt x="35814" y="17324"/>
                    <a:pt x="35790" y="17348"/>
                    <a:pt x="35755" y="17360"/>
                  </a:cubicBezTo>
                  <a:cubicBezTo>
                    <a:pt x="35695" y="17407"/>
                    <a:pt x="35624" y="17455"/>
                    <a:pt x="35552" y="17479"/>
                  </a:cubicBezTo>
                  <a:lnTo>
                    <a:pt x="35421" y="17526"/>
                  </a:lnTo>
                  <a:cubicBezTo>
                    <a:pt x="35374" y="17538"/>
                    <a:pt x="35326" y="17562"/>
                    <a:pt x="35278" y="17562"/>
                  </a:cubicBezTo>
                  <a:cubicBezTo>
                    <a:pt x="35243" y="17574"/>
                    <a:pt x="35195" y="17574"/>
                    <a:pt x="35147" y="17586"/>
                  </a:cubicBezTo>
                  <a:lnTo>
                    <a:pt x="35064" y="17586"/>
                  </a:lnTo>
                  <a:cubicBezTo>
                    <a:pt x="35040" y="17586"/>
                    <a:pt x="35028" y="17574"/>
                    <a:pt x="35028" y="17574"/>
                  </a:cubicBezTo>
                  <a:lnTo>
                    <a:pt x="35028" y="17586"/>
                  </a:lnTo>
                  <a:lnTo>
                    <a:pt x="34623" y="17586"/>
                  </a:lnTo>
                  <a:lnTo>
                    <a:pt x="34719" y="17538"/>
                  </a:lnTo>
                  <a:cubicBezTo>
                    <a:pt x="34743" y="17526"/>
                    <a:pt x="34778" y="17503"/>
                    <a:pt x="34802" y="17479"/>
                  </a:cubicBezTo>
                  <a:cubicBezTo>
                    <a:pt x="34838" y="17467"/>
                    <a:pt x="34862" y="17443"/>
                    <a:pt x="34897" y="17419"/>
                  </a:cubicBezTo>
                  <a:cubicBezTo>
                    <a:pt x="34921" y="17407"/>
                    <a:pt x="34945" y="17384"/>
                    <a:pt x="34969" y="17360"/>
                  </a:cubicBezTo>
                  <a:cubicBezTo>
                    <a:pt x="35004" y="17348"/>
                    <a:pt x="35016" y="17324"/>
                    <a:pt x="35028" y="17300"/>
                  </a:cubicBezTo>
                  <a:cubicBezTo>
                    <a:pt x="35040" y="17288"/>
                    <a:pt x="35064" y="17276"/>
                    <a:pt x="35088" y="17265"/>
                  </a:cubicBezTo>
                  <a:lnTo>
                    <a:pt x="35135" y="17217"/>
                  </a:lnTo>
                  <a:lnTo>
                    <a:pt x="35135" y="17217"/>
                  </a:lnTo>
                  <a:cubicBezTo>
                    <a:pt x="35123" y="17229"/>
                    <a:pt x="35100" y="17229"/>
                    <a:pt x="35088" y="17241"/>
                  </a:cubicBezTo>
                  <a:cubicBezTo>
                    <a:pt x="35076" y="17265"/>
                    <a:pt x="35064" y="17276"/>
                    <a:pt x="35028" y="17288"/>
                  </a:cubicBezTo>
                  <a:cubicBezTo>
                    <a:pt x="35016" y="17300"/>
                    <a:pt x="34981" y="17324"/>
                    <a:pt x="34957" y="17336"/>
                  </a:cubicBezTo>
                  <a:cubicBezTo>
                    <a:pt x="34921" y="17348"/>
                    <a:pt x="34909" y="17360"/>
                    <a:pt x="34885" y="17384"/>
                  </a:cubicBezTo>
                  <a:lnTo>
                    <a:pt x="34790" y="17419"/>
                  </a:lnTo>
                  <a:lnTo>
                    <a:pt x="34707" y="17467"/>
                  </a:lnTo>
                  <a:lnTo>
                    <a:pt x="34612" y="17515"/>
                  </a:lnTo>
                  <a:cubicBezTo>
                    <a:pt x="34588" y="17526"/>
                    <a:pt x="34552" y="17538"/>
                    <a:pt x="34528" y="17538"/>
                  </a:cubicBezTo>
                  <a:cubicBezTo>
                    <a:pt x="34492" y="17562"/>
                    <a:pt x="34469" y="17562"/>
                    <a:pt x="34433" y="17574"/>
                  </a:cubicBezTo>
                  <a:cubicBezTo>
                    <a:pt x="34409" y="17574"/>
                    <a:pt x="34385" y="17586"/>
                    <a:pt x="34362" y="17586"/>
                  </a:cubicBezTo>
                  <a:lnTo>
                    <a:pt x="34314" y="17586"/>
                  </a:lnTo>
                  <a:cubicBezTo>
                    <a:pt x="34362" y="17562"/>
                    <a:pt x="34421" y="17515"/>
                    <a:pt x="34469" y="17479"/>
                  </a:cubicBezTo>
                  <a:cubicBezTo>
                    <a:pt x="34481" y="17467"/>
                    <a:pt x="34504" y="17455"/>
                    <a:pt x="34528" y="17443"/>
                  </a:cubicBezTo>
                  <a:cubicBezTo>
                    <a:pt x="34540" y="17419"/>
                    <a:pt x="34564" y="17407"/>
                    <a:pt x="34588" y="17395"/>
                  </a:cubicBezTo>
                  <a:lnTo>
                    <a:pt x="34659" y="17324"/>
                  </a:lnTo>
                  <a:lnTo>
                    <a:pt x="34659" y="17324"/>
                  </a:lnTo>
                  <a:cubicBezTo>
                    <a:pt x="34647" y="17336"/>
                    <a:pt x="34612" y="17360"/>
                    <a:pt x="34564" y="17384"/>
                  </a:cubicBezTo>
                  <a:cubicBezTo>
                    <a:pt x="34552" y="17395"/>
                    <a:pt x="34528" y="17407"/>
                    <a:pt x="34504" y="17419"/>
                  </a:cubicBezTo>
                  <a:cubicBezTo>
                    <a:pt x="34492" y="17443"/>
                    <a:pt x="34469" y="17455"/>
                    <a:pt x="34433" y="17467"/>
                  </a:cubicBezTo>
                  <a:cubicBezTo>
                    <a:pt x="34385" y="17503"/>
                    <a:pt x="34326" y="17526"/>
                    <a:pt x="34290" y="17538"/>
                  </a:cubicBezTo>
                  <a:cubicBezTo>
                    <a:pt x="34231" y="17574"/>
                    <a:pt x="34183" y="17586"/>
                    <a:pt x="34123" y="17622"/>
                  </a:cubicBezTo>
                  <a:lnTo>
                    <a:pt x="34088" y="17622"/>
                  </a:lnTo>
                  <a:lnTo>
                    <a:pt x="34111" y="17598"/>
                  </a:lnTo>
                  <a:lnTo>
                    <a:pt x="34171" y="17538"/>
                  </a:lnTo>
                  <a:cubicBezTo>
                    <a:pt x="34183" y="17526"/>
                    <a:pt x="34207" y="17503"/>
                    <a:pt x="34231" y="17467"/>
                  </a:cubicBezTo>
                  <a:cubicBezTo>
                    <a:pt x="34242" y="17443"/>
                    <a:pt x="34254" y="17419"/>
                    <a:pt x="34266" y="17395"/>
                  </a:cubicBezTo>
                  <a:cubicBezTo>
                    <a:pt x="34302" y="17348"/>
                    <a:pt x="34314" y="17300"/>
                    <a:pt x="34350" y="17265"/>
                  </a:cubicBezTo>
                  <a:lnTo>
                    <a:pt x="34350" y="17265"/>
                  </a:lnTo>
                  <a:cubicBezTo>
                    <a:pt x="34314" y="17288"/>
                    <a:pt x="34302" y="17336"/>
                    <a:pt x="34254" y="17384"/>
                  </a:cubicBezTo>
                  <a:cubicBezTo>
                    <a:pt x="34242" y="17395"/>
                    <a:pt x="34231" y="17419"/>
                    <a:pt x="34195" y="17443"/>
                  </a:cubicBezTo>
                  <a:lnTo>
                    <a:pt x="34135" y="17503"/>
                  </a:lnTo>
                  <a:cubicBezTo>
                    <a:pt x="34123" y="17515"/>
                    <a:pt x="34088" y="17526"/>
                    <a:pt x="34076" y="17538"/>
                  </a:cubicBezTo>
                  <a:cubicBezTo>
                    <a:pt x="34064" y="17562"/>
                    <a:pt x="34028" y="17574"/>
                    <a:pt x="34016" y="17586"/>
                  </a:cubicBezTo>
                  <a:cubicBezTo>
                    <a:pt x="33969" y="17622"/>
                    <a:pt x="33933" y="17634"/>
                    <a:pt x="33897" y="17646"/>
                  </a:cubicBezTo>
                  <a:lnTo>
                    <a:pt x="33885" y="17646"/>
                  </a:lnTo>
                  <a:lnTo>
                    <a:pt x="33897" y="17634"/>
                  </a:lnTo>
                  <a:cubicBezTo>
                    <a:pt x="33945" y="17598"/>
                    <a:pt x="33969" y="17574"/>
                    <a:pt x="34004" y="17526"/>
                  </a:cubicBezTo>
                  <a:cubicBezTo>
                    <a:pt x="34004" y="17515"/>
                    <a:pt x="34016" y="17515"/>
                    <a:pt x="34016" y="17503"/>
                  </a:cubicBezTo>
                  <a:cubicBezTo>
                    <a:pt x="34016" y="17479"/>
                    <a:pt x="34028" y="17479"/>
                    <a:pt x="34028" y="17467"/>
                  </a:cubicBezTo>
                  <a:cubicBezTo>
                    <a:pt x="34052" y="17455"/>
                    <a:pt x="34052" y="17443"/>
                    <a:pt x="34052" y="17419"/>
                  </a:cubicBezTo>
                  <a:lnTo>
                    <a:pt x="34052" y="17419"/>
                  </a:lnTo>
                  <a:cubicBezTo>
                    <a:pt x="34052" y="17443"/>
                    <a:pt x="34028" y="17455"/>
                    <a:pt x="34016" y="17455"/>
                  </a:cubicBezTo>
                  <a:lnTo>
                    <a:pt x="34004" y="17467"/>
                  </a:lnTo>
                  <a:lnTo>
                    <a:pt x="33992" y="17479"/>
                  </a:lnTo>
                  <a:cubicBezTo>
                    <a:pt x="33957" y="17515"/>
                    <a:pt x="33933" y="17538"/>
                    <a:pt x="33885" y="17562"/>
                  </a:cubicBezTo>
                  <a:cubicBezTo>
                    <a:pt x="33873" y="17574"/>
                    <a:pt x="33838" y="17586"/>
                    <a:pt x="33814" y="17586"/>
                  </a:cubicBezTo>
                  <a:cubicBezTo>
                    <a:pt x="33778" y="17598"/>
                    <a:pt x="33766" y="17598"/>
                    <a:pt x="33730" y="17622"/>
                  </a:cubicBezTo>
                  <a:cubicBezTo>
                    <a:pt x="33719" y="17622"/>
                    <a:pt x="33707" y="17622"/>
                    <a:pt x="33695" y="17634"/>
                  </a:cubicBezTo>
                  <a:lnTo>
                    <a:pt x="33421" y="17681"/>
                  </a:lnTo>
                  <a:cubicBezTo>
                    <a:pt x="33469" y="17646"/>
                    <a:pt x="33492" y="17622"/>
                    <a:pt x="33540" y="17586"/>
                  </a:cubicBezTo>
                  <a:cubicBezTo>
                    <a:pt x="33552" y="17574"/>
                    <a:pt x="33588" y="17562"/>
                    <a:pt x="33600" y="17538"/>
                  </a:cubicBezTo>
                  <a:lnTo>
                    <a:pt x="33647" y="17503"/>
                  </a:lnTo>
                  <a:lnTo>
                    <a:pt x="33695" y="17455"/>
                  </a:lnTo>
                  <a:lnTo>
                    <a:pt x="33695" y="17455"/>
                  </a:lnTo>
                  <a:cubicBezTo>
                    <a:pt x="33671" y="17467"/>
                    <a:pt x="33659" y="17467"/>
                    <a:pt x="33647" y="17479"/>
                  </a:cubicBezTo>
                  <a:cubicBezTo>
                    <a:pt x="33635" y="17503"/>
                    <a:pt x="33611" y="17515"/>
                    <a:pt x="33600" y="17515"/>
                  </a:cubicBezTo>
                  <a:cubicBezTo>
                    <a:pt x="33588" y="17526"/>
                    <a:pt x="33552" y="17538"/>
                    <a:pt x="33540" y="17562"/>
                  </a:cubicBezTo>
                  <a:cubicBezTo>
                    <a:pt x="33492" y="17586"/>
                    <a:pt x="33457" y="17598"/>
                    <a:pt x="33409" y="17634"/>
                  </a:cubicBezTo>
                  <a:cubicBezTo>
                    <a:pt x="33361" y="17646"/>
                    <a:pt x="33314" y="17681"/>
                    <a:pt x="33278" y="17693"/>
                  </a:cubicBezTo>
                  <a:cubicBezTo>
                    <a:pt x="33242" y="17693"/>
                    <a:pt x="33230" y="17705"/>
                    <a:pt x="33219" y="17705"/>
                  </a:cubicBezTo>
                  <a:cubicBezTo>
                    <a:pt x="33195" y="17705"/>
                    <a:pt x="33171" y="17717"/>
                    <a:pt x="33159" y="17717"/>
                  </a:cubicBezTo>
                  <a:cubicBezTo>
                    <a:pt x="33135" y="17717"/>
                    <a:pt x="33123" y="17741"/>
                    <a:pt x="33111" y="17741"/>
                  </a:cubicBezTo>
                  <a:lnTo>
                    <a:pt x="33099" y="17717"/>
                  </a:lnTo>
                  <a:cubicBezTo>
                    <a:pt x="33135" y="17693"/>
                    <a:pt x="33171" y="17646"/>
                    <a:pt x="33195" y="17622"/>
                  </a:cubicBezTo>
                  <a:lnTo>
                    <a:pt x="33278" y="17539"/>
                  </a:lnTo>
                  <a:lnTo>
                    <a:pt x="33278" y="17539"/>
                  </a:lnTo>
                  <a:cubicBezTo>
                    <a:pt x="33254" y="17562"/>
                    <a:pt x="33230" y="17586"/>
                    <a:pt x="33183" y="17598"/>
                  </a:cubicBezTo>
                  <a:cubicBezTo>
                    <a:pt x="33159" y="17634"/>
                    <a:pt x="33111" y="17657"/>
                    <a:pt x="33064" y="17693"/>
                  </a:cubicBezTo>
                  <a:cubicBezTo>
                    <a:pt x="33040" y="17657"/>
                    <a:pt x="32992" y="17634"/>
                    <a:pt x="32957" y="17586"/>
                  </a:cubicBezTo>
                  <a:cubicBezTo>
                    <a:pt x="32992" y="17515"/>
                    <a:pt x="33040" y="17443"/>
                    <a:pt x="33099" y="17336"/>
                  </a:cubicBezTo>
                  <a:lnTo>
                    <a:pt x="33099" y="17336"/>
                  </a:lnTo>
                  <a:cubicBezTo>
                    <a:pt x="33099" y="17360"/>
                    <a:pt x="33099" y="17395"/>
                    <a:pt x="33076" y="17407"/>
                  </a:cubicBezTo>
                  <a:cubicBezTo>
                    <a:pt x="33076" y="17419"/>
                    <a:pt x="33064" y="17443"/>
                    <a:pt x="33064" y="17455"/>
                  </a:cubicBezTo>
                  <a:cubicBezTo>
                    <a:pt x="33076" y="17455"/>
                    <a:pt x="33076" y="17443"/>
                    <a:pt x="33099" y="17419"/>
                  </a:cubicBezTo>
                  <a:cubicBezTo>
                    <a:pt x="33111" y="17395"/>
                    <a:pt x="33123" y="17336"/>
                    <a:pt x="33159" y="17276"/>
                  </a:cubicBezTo>
                  <a:cubicBezTo>
                    <a:pt x="33159" y="17265"/>
                    <a:pt x="33171" y="17241"/>
                    <a:pt x="33171" y="17229"/>
                  </a:cubicBezTo>
                  <a:cubicBezTo>
                    <a:pt x="33278" y="17050"/>
                    <a:pt x="33397" y="16848"/>
                    <a:pt x="33528" y="16633"/>
                  </a:cubicBezTo>
                  <a:cubicBezTo>
                    <a:pt x="33600" y="16526"/>
                    <a:pt x="33671" y="16431"/>
                    <a:pt x="33754" y="16312"/>
                  </a:cubicBezTo>
                  <a:cubicBezTo>
                    <a:pt x="33790" y="16252"/>
                    <a:pt x="33826" y="16193"/>
                    <a:pt x="33873" y="16145"/>
                  </a:cubicBezTo>
                  <a:lnTo>
                    <a:pt x="33873" y="16145"/>
                  </a:lnTo>
                  <a:cubicBezTo>
                    <a:pt x="33850" y="16276"/>
                    <a:pt x="33838" y="16407"/>
                    <a:pt x="33826" y="16514"/>
                  </a:cubicBezTo>
                  <a:cubicBezTo>
                    <a:pt x="33814" y="16610"/>
                    <a:pt x="33790" y="16681"/>
                    <a:pt x="33778" y="16741"/>
                  </a:cubicBezTo>
                  <a:cubicBezTo>
                    <a:pt x="33766" y="16800"/>
                    <a:pt x="33766" y="16824"/>
                    <a:pt x="33766" y="16824"/>
                  </a:cubicBezTo>
                  <a:cubicBezTo>
                    <a:pt x="33766" y="16824"/>
                    <a:pt x="33778" y="16800"/>
                    <a:pt x="33790" y="16753"/>
                  </a:cubicBezTo>
                  <a:cubicBezTo>
                    <a:pt x="33814" y="16705"/>
                    <a:pt x="33838" y="16633"/>
                    <a:pt x="33873" y="16550"/>
                  </a:cubicBezTo>
                  <a:cubicBezTo>
                    <a:pt x="33933" y="16383"/>
                    <a:pt x="33992" y="16157"/>
                    <a:pt x="34028" y="15931"/>
                  </a:cubicBezTo>
                  <a:cubicBezTo>
                    <a:pt x="34088" y="15848"/>
                    <a:pt x="34147" y="15752"/>
                    <a:pt x="34207" y="15657"/>
                  </a:cubicBezTo>
                  <a:cubicBezTo>
                    <a:pt x="34242" y="15598"/>
                    <a:pt x="34290" y="15538"/>
                    <a:pt x="34302" y="15479"/>
                  </a:cubicBezTo>
                  <a:cubicBezTo>
                    <a:pt x="34326" y="15419"/>
                    <a:pt x="34362" y="15360"/>
                    <a:pt x="34373" y="15276"/>
                  </a:cubicBezTo>
                  <a:cubicBezTo>
                    <a:pt x="34469" y="15026"/>
                    <a:pt x="34504" y="14788"/>
                    <a:pt x="34540" y="14586"/>
                  </a:cubicBezTo>
                  <a:cubicBezTo>
                    <a:pt x="34552" y="14490"/>
                    <a:pt x="34564" y="14407"/>
                    <a:pt x="34564" y="14324"/>
                  </a:cubicBezTo>
                  <a:cubicBezTo>
                    <a:pt x="34564" y="14359"/>
                    <a:pt x="34588" y="14383"/>
                    <a:pt x="34588" y="14419"/>
                  </a:cubicBezTo>
                  <a:cubicBezTo>
                    <a:pt x="34612" y="14645"/>
                    <a:pt x="34623" y="14859"/>
                    <a:pt x="34623" y="15026"/>
                  </a:cubicBezTo>
                  <a:lnTo>
                    <a:pt x="34623" y="15038"/>
                  </a:lnTo>
                  <a:lnTo>
                    <a:pt x="34623" y="15062"/>
                  </a:lnTo>
                  <a:cubicBezTo>
                    <a:pt x="34612" y="15121"/>
                    <a:pt x="34612" y="15181"/>
                    <a:pt x="34600" y="15240"/>
                  </a:cubicBezTo>
                  <a:cubicBezTo>
                    <a:pt x="34588" y="15264"/>
                    <a:pt x="34552" y="15276"/>
                    <a:pt x="34552" y="15276"/>
                  </a:cubicBezTo>
                  <a:cubicBezTo>
                    <a:pt x="34552" y="15276"/>
                    <a:pt x="34564" y="15276"/>
                    <a:pt x="34600" y="15252"/>
                  </a:cubicBezTo>
                  <a:lnTo>
                    <a:pt x="34600" y="15252"/>
                  </a:lnTo>
                  <a:cubicBezTo>
                    <a:pt x="34564" y="15443"/>
                    <a:pt x="34528" y="15657"/>
                    <a:pt x="34492" y="15836"/>
                  </a:cubicBezTo>
                  <a:cubicBezTo>
                    <a:pt x="34445" y="16086"/>
                    <a:pt x="34385" y="16312"/>
                    <a:pt x="34326" y="16503"/>
                  </a:cubicBezTo>
                  <a:cubicBezTo>
                    <a:pt x="34302" y="16586"/>
                    <a:pt x="34254" y="16681"/>
                    <a:pt x="34207" y="16753"/>
                  </a:cubicBezTo>
                  <a:cubicBezTo>
                    <a:pt x="34171" y="16824"/>
                    <a:pt x="34123" y="16884"/>
                    <a:pt x="34076" y="16919"/>
                  </a:cubicBezTo>
                  <a:lnTo>
                    <a:pt x="34016" y="16979"/>
                  </a:lnTo>
                  <a:lnTo>
                    <a:pt x="33969" y="17026"/>
                  </a:lnTo>
                  <a:cubicBezTo>
                    <a:pt x="33992" y="17003"/>
                    <a:pt x="34004" y="17003"/>
                    <a:pt x="34016" y="16991"/>
                  </a:cubicBezTo>
                  <a:cubicBezTo>
                    <a:pt x="34028" y="16979"/>
                    <a:pt x="34064" y="16967"/>
                    <a:pt x="34076" y="16943"/>
                  </a:cubicBezTo>
                  <a:cubicBezTo>
                    <a:pt x="34123" y="16907"/>
                    <a:pt x="34171" y="16860"/>
                    <a:pt x="34231" y="16788"/>
                  </a:cubicBezTo>
                  <a:cubicBezTo>
                    <a:pt x="34266" y="16705"/>
                    <a:pt x="34326" y="16633"/>
                    <a:pt x="34373" y="16550"/>
                  </a:cubicBezTo>
                  <a:cubicBezTo>
                    <a:pt x="34469" y="16348"/>
                    <a:pt x="34540" y="16133"/>
                    <a:pt x="34600" y="15871"/>
                  </a:cubicBezTo>
                  <a:cubicBezTo>
                    <a:pt x="34659" y="15621"/>
                    <a:pt x="34731" y="15360"/>
                    <a:pt x="34790" y="15086"/>
                  </a:cubicBezTo>
                  <a:cubicBezTo>
                    <a:pt x="34849" y="14844"/>
                    <a:pt x="34897" y="14600"/>
                    <a:pt x="34938" y="14367"/>
                  </a:cubicBezTo>
                  <a:lnTo>
                    <a:pt x="34938" y="14367"/>
                  </a:lnTo>
                  <a:cubicBezTo>
                    <a:pt x="34942" y="14388"/>
                    <a:pt x="34945" y="14410"/>
                    <a:pt x="34945" y="14431"/>
                  </a:cubicBezTo>
                  <a:cubicBezTo>
                    <a:pt x="34945" y="14478"/>
                    <a:pt x="34945" y="14526"/>
                    <a:pt x="34957" y="14574"/>
                  </a:cubicBezTo>
                  <a:lnTo>
                    <a:pt x="35004" y="14300"/>
                  </a:lnTo>
                  <a:lnTo>
                    <a:pt x="35004" y="13971"/>
                  </a:lnTo>
                  <a:lnTo>
                    <a:pt x="35004" y="13971"/>
                  </a:lnTo>
                  <a:cubicBezTo>
                    <a:pt x="34984" y="14097"/>
                    <a:pt x="34962" y="14230"/>
                    <a:pt x="34938" y="14367"/>
                  </a:cubicBezTo>
                  <a:lnTo>
                    <a:pt x="34938" y="14367"/>
                  </a:lnTo>
                  <a:cubicBezTo>
                    <a:pt x="34931" y="14329"/>
                    <a:pt x="34921" y="14290"/>
                    <a:pt x="34921" y="14252"/>
                  </a:cubicBezTo>
                  <a:cubicBezTo>
                    <a:pt x="34921" y="14133"/>
                    <a:pt x="34945" y="14002"/>
                    <a:pt x="34945" y="13871"/>
                  </a:cubicBezTo>
                  <a:cubicBezTo>
                    <a:pt x="34957" y="13716"/>
                    <a:pt x="34957" y="13574"/>
                    <a:pt x="34969" y="13419"/>
                  </a:cubicBezTo>
                  <a:lnTo>
                    <a:pt x="34969" y="13443"/>
                  </a:lnTo>
                  <a:cubicBezTo>
                    <a:pt x="34993" y="13574"/>
                    <a:pt x="35004" y="13716"/>
                    <a:pt x="35004" y="13883"/>
                  </a:cubicBezTo>
                  <a:lnTo>
                    <a:pt x="35004" y="13971"/>
                  </a:lnTo>
                  <a:lnTo>
                    <a:pt x="35004" y="13971"/>
                  </a:lnTo>
                  <a:cubicBezTo>
                    <a:pt x="35013" y="13921"/>
                    <a:pt x="35021" y="13871"/>
                    <a:pt x="35028" y="13824"/>
                  </a:cubicBezTo>
                  <a:cubicBezTo>
                    <a:pt x="35028" y="13907"/>
                    <a:pt x="35040" y="13990"/>
                    <a:pt x="35064" y="14062"/>
                  </a:cubicBezTo>
                  <a:cubicBezTo>
                    <a:pt x="35076" y="14121"/>
                    <a:pt x="35076" y="14181"/>
                    <a:pt x="35088" y="14240"/>
                  </a:cubicBezTo>
                  <a:cubicBezTo>
                    <a:pt x="35100" y="14300"/>
                    <a:pt x="35124" y="14347"/>
                    <a:pt x="35135" y="14383"/>
                  </a:cubicBezTo>
                  <a:cubicBezTo>
                    <a:pt x="35147" y="14419"/>
                    <a:pt x="35147" y="14431"/>
                    <a:pt x="35159" y="14467"/>
                  </a:cubicBezTo>
                  <a:cubicBezTo>
                    <a:pt x="35124" y="14776"/>
                    <a:pt x="35088" y="15086"/>
                    <a:pt x="35076" y="15371"/>
                  </a:cubicBezTo>
                  <a:cubicBezTo>
                    <a:pt x="35076" y="15538"/>
                    <a:pt x="35064" y="15681"/>
                    <a:pt x="35076" y="15836"/>
                  </a:cubicBezTo>
                  <a:cubicBezTo>
                    <a:pt x="35076" y="15979"/>
                    <a:pt x="35088" y="16110"/>
                    <a:pt x="35100" y="16229"/>
                  </a:cubicBezTo>
                  <a:cubicBezTo>
                    <a:pt x="35100" y="16288"/>
                    <a:pt x="35124" y="16348"/>
                    <a:pt x="35124" y="16407"/>
                  </a:cubicBezTo>
                  <a:cubicBezTo>
                    <a:pt x="35135" y="16467"/>
                    <a:pt x="35135" y="16514"/>
                    <a:pt x="35147" y="16574"/>
                  </a:cubicBezTo>
                  <a:cubicBezTo>
                    <a:pt x="35159" y="16681"/>
                    <a:pt x="35183" y="16764"/>
                    <a:pt x="35207" y="16848"/>
                  </a:cubicBezTo>
                  <a:cubicBezTo>
                    <a:pt x="35219" y="16919"/>
                    <a:pt x="35243" y="16979"/>
                    <a:pt x="35254" y="17003"/>
                  </a:cubicBezTo>
                  <a:cubicBezTo>
                    <a:pt x="35243" y="16967"/>
                    <a:pt x="35219" y="16919"/>
                    <a:pt x="35219" y="16848"/>
                  </a:cubicBezTo>
                  <a:cubicBezTo>
                    <a:pt x="35207" y="16764"/>
                    <a:pt x="35195" y="16681"/>
                    <a:pt x="35183" y="16574"/>
                  </a:cubicBezTo>
                  <a:cubicBezTo>
                    <a:pt x="35183" y="16526"/>
                    <a:pt x="35159" y="16467"/>
                    <a:pt x="35159" y="16407"/>
                  </a:cubicBezTo>
                  <a:cubicBezTo>
                    <a:pt x="35159" y="16348"/>
                    <a:pt x="35159" y="16288"/>
                    <a:pt x="35147" y="16229"/>
                  </a:cubicBezTo>
                  <a:lnTo>
                    <a:pt x="35147" y="15836"/>
                  </a:lnTo>
                  <a:cubicBezTo>
                    <a:pt x="35147" y="15681"/>
                    <a:pt x="35159" y="15538"/>
                    <a:pt x="35183" y="15383"/>
                  </a:cubicBezTo>
                  <a:cubicBezTo>
                    <a:pt x="35207" y="15145"/>
                    <a:pt x="35243" y="14907"/>
                    <a:pt x="35278" y="14657"/>
                  </a:cubicBezTo>
                  <a:lnTo>
                    <a:pt x="35314" y="14681"/>
                  </a:lnTo>
                  <a:cubicBezTo>
                    <a:pt x="35314" y="14681"/>
                    <a:pt x="35302" y="14669"/>
                    <a:pt x="35302" y="14657"/>
                  </a:cubicBezTo>
                  <a:cubicBezTo>
                    <a:pt x="35314" y="14586"/>
                    <a:pt x="35326" y="14502"/>
                    <a:pt x="35338" y="14419"/>
                  </a:cubicBezTo>
                  <a:cubicBezTo>
                    <a:pt x="35385" y="14228"/>
                    <a:pt x="35433" y="14026"/>
                    <a:pt x="35457" y="13836"/>
                  </a:cubicBezTo>
                  <a:cubicBezTo>
                    <a:pt x="35493" y="13931"/>
                    <a:pt x="35505" y="14014"/>
                    <a:pt x="35540" y="14086"/>
                  </a:cubicBezTo>
                  <a:cubicBezTo>
                    <a:pt x="35564" y="14181"/>
                    <a:pt x="35612" y="14264"/>
                    <a:pt x="35659" y="14300"/>
                  </a:cubicBezTo>
                  <a:cubicBezTo>
                    <a:pt x="35624" y="14252"/>
                    <a:pt x="35600" y="14181"/>
                    <a:pt x="35576" y="14074"/>
                  </a:cubicBezTo>
                  <a:cubicBezTo>
                    <a:pt x="35564" y="13990"/>
                    <a:pt x="35552" y="13871"/>
                    <a:pt x="35552" y="13752"/>
                  </a:cubicBezTo>
                  <a:cubicBezTo>
                    <a:pt x="35552" y="13693"/>
                    <a:pt x="35540" y="13633"/>
                    <a:pt x="35540" y="13550"/>
                  </a:cubicBezTo>
                  <a:cubicBezTo>
                    <a:pt x="35552" y="13526"/>
                    <a:pt x="35552" y="13478"/>
                    <a:pt x="35564" y="13455"/>
                  </a:cubicBezTo>
                  <a:cubicBezTo>
                    <a:pt x="35635" y="13133"/>
                    <a:pt x="35695" y="12859"/>
                    <a:pt x="35743" y="12597"/>
                  </a:cubicBezTo>
                  <a:cubicBezTo>
                    <a:pt x="35778" y="12478"/>
                    <a:pt x="35790" y="12359"/>
                    <a:pt x="35802" y="12264"/>
                  </a:cubicBezTo>
                  <a:cubicBezTo>
                    <a:pt x="35805" y="12238"/>
                    <a:pt x="35809" y="12213"/>
                    <a:pt x="35812" y="12188"/>
                  </a:cubicBezTo>
                  <a:lnTo>
                    <a:pt x="35812" y="12188"/>
                  </a:lnTo>
                  <a:cubicBezTo>
                    <a:pt x="35826" y="12261"/>
                    <a:pt x="35828" y="12344"/>
                    <a:pt x="35838" y="12442"/>
                  </a:cubicBezTo>
                  <a:lnTo>
                    <a:pt x="35838" y="12466"/>
                  </a:lnTo>
                  <a:cubicBezTo>
                    <a:pt x="35838" y="12395"/>
                    <a:pt x="35850" y="12335"/>
                    <a:pt x="35862" y="12264"/>
                  </a:cubicBezTo>
                  <a:lnTo>
                    <a:pt x="35819" y="12147"/>
                  </a:lnTo>
                  <a:lnTo>
                    <a:pt x="35819" y="12147"/>
                  </a:lnTo>
                  <a:cubicBezTo>
                    <a:pt x="35817" y="12160"/>
                    <a:pt x="35815" y="12174"/>
                    <a:pt x="35812" y="12188"/>
                  </a:cubicBezTo>
                  <a:lnTo>
                    <a:pt x="35812" y="12188"/>
                  </a:lnTo>
                  <a:cubicBezTo>
                    <a:pt x="35810" y="12173"/>
                    <a:pt x="35806" y="12159"/>
                    <a:pt x="35802" y="12145"/>
                  </a:cubicBezTo>
                  <a:cubicBezTo>
                    <a:pt x="35802" y="12109"/>
                    <a:pt x="35790" y="12085"/>
                    <a:pt x="35790" y="12050"/>
                  </a:cubicBezTo>
                  <a:lnTo>
                    <a:pt x="35790" y="12050"/>
                  </a:lnTo>
                  <a:cubicBezTo>
                    <a:pt x="35802" y="12085"/>
                    <a:pt x="35802" y="12097"/>
                    <a:pt x="35814" y="12133"/>
                  </a:cubicBezTo>
                  <a:lnTo>
                    <a:pt x="35819" y="12147"/>
                  </a:lnTo>
                  <a:lnTo>
                    <a:pt x="35819" y="12147"/>
                  </a:lnTo>
                  <a:cubicBezTo>
                    <a:pt x="35829" y="12087"/>
                    <a:pt x="35838" y="12034"/>
                    <a:pt x="35838" y="11990"/>
                  </a:cubicBezTo>
                  <a:cubicBezTo>
                    <a:pt x="35850" y="12061"/>
                    <a:pt x="35862" y="12157"/>
                    <a:pt x="35874" y="12240"/>
                  </a:cubicBezTo>
                  <a:cubicBezTo>
                    <a:pt x="35897" y="12335"/>
                    <a:pt x="35909" y="12442"/>
                    <a:pt x="35921" y="12526"/>
                  </a:cubicBezTo>
                  <a:cubicBezTo>
                    <a:pt x="35931" y="12615"/>
                    <a:pt x="35933" y="12687"/>
                    <a:pt x="35947" y="12770"/>
                  </a:cubicBezTo>
                  <a:lnTo>
                    <a:pt x="35947" y="12770"/>
                  </a:lnTo>
                  <a:lnTo>
                    <a:pt x="35981" y="12609"/>
                  </a:lnTo>
                  <a:cubicBezTo>
                    <a:pt x="36005" y="12681"/>
                    <a:pt x="36028" y="12752"/>
                    <a:pt x="36040" y="12823"/>
                  </a:cubicBezTo>
                  <a:cubicBezTo>
                    <a:pt x="36064" y="12883"/>
                    <a:pt x="36076" y="12943"/>
                    <a:pt x="36076" y="12990"/>
                  </a:cubicBezTo>
                  <a:cubicBezTo>
                    <a:pt x="36088" y="13050"/>
                    <a:pt x="36088" y="13097"/>
                    <a:pt x="36100" y="13145"/>
                  </a:cubicBezTo>
                  <a:lnTo>
                    <a:pt x="36100" y="13169"/>
                  </a:lnTo>
                  <a:lnTo>
                    <a:pt x="36100" y="13347"/>
                  </a:lnTo>
                  <a:lnTo>
                    <a:pt x="36100" y="13405"/>
                  </a:lnTo>
                  <a:cubicBezTo>
                    <a:pt x="36103" y="13404"/>
                    <a:pt x="36106" y="13401"/>
                    <a:pt x="36112" y="13395"/>
                  </a:cubicBezTo>
                  <a:cubicBezTo>
                    <a:pt x="36152" y="13375"/>
                    <a:pt x="36202" y="13354"/>
                    <a:pt x="36253" y="13326"/>
                  </a:cubicBezTo>
                  <a:lnTo>
                    <a:pt x="36253" y="13326"/>
                  </a:lnTo>
                  <a:cubicBezTo>
                    <a:pt x="36253" y="13337"/>
                    <a:pt x="36254" y="13348"/>
                    <a:pt x="36255" y="13359"/>
                  </a:cubicBezTo>
                  <a:cubicBezTo>
                    <a:pt x="36299" y="13324"/>
                    <a:pt x="36350" y="13295"/>
                    <a:pt x="36397" y="13258"/>
                  </a:cubicBezTo>
                  <a:lnTo>
                    <a:pt x="36397" y="13258"/>
                  </a:lnTo>
                  <a:cubicBezTo>
                    <a:pt x="36398" y="13264"/>
                    <a:pt x="36398" y="13269"/>
                    <a:pt x="36398" y="13275"/>
                  </a:cubicBezTo>
                  <a:lnTo>
                    <a:pt x="36398" y="13275"/>
                  </a:lnTo>
                  <a:cubicBezTo>
                    <a:pt x="36417" y="13260"/>
                    <a:pt x="36437" y="13245"/>
                    <a:pt x="36457" y="13228"/>
                  </a:cubicBezTo>
                  <a:cubicBezTo>
                    <a:pt x="36552" y="13169"/>
                    <a:pt x="36624" y="13109"/>
                    <a:pt x="36719" y="13038"/>
                  </a:cubicBezTo>
                  <a:lnTo>
                    <a:pt x="36755" y="12990"/>
                  </a:lnTo>
                  <a:cubicBezTo>
                    <a:pt x="36778" y="13014"/>
                    <a:pt x="36802" y="13062"/>
                    <a:pt x="36814" y="13097"/>
                  </a:cubicBezTo>
                  <a:lnTo>
                    <a:pt x="36814" y="13288"/>
                  </a:lnTo>
                  <a:lnTo>
                    <a:pt x="36636" y="13514"/>
                  </a:lnTo>
                  <a:cubicBezTo>
                    <a:pt x="36553" y="13604"/>
                    <a:pt x="36483" y="13695"/>
                    <a:pt x="36427" y="13785"/>
                  </a:cubicBezTo>
                  <a:lnTo>
                    <a:pt x="36427" y="13785"/>
                  </a:lnTo>
                  <a:cubicBezTo>
                    <a:pt x="36429" y="13806"/>
                    <a:pt x="36430" y="13828"/>
                    <a:pt x="36432" y="13849"/>
                  </a:cubicBezTo>
                  <a:lnTo>
                    <a:pt x="36432" y="13849"/>
                  </a:lnTo>
                  <a:cubicBezTo>
                    <a:pt x="36512" y="13745"/>
                    <a:pt x="36615" y="13640"/>
                    <a:pt x="36719" y="13526"/>
                  </a:cubicBezTo>
                  <a:cubicBezTo>
                    <a:pt x="36755" y="13478"/>
                    <a:pt x="36802" y="13443"/>
                    <a:pt x="36850" y="13383"/>
                  </a:cubicBezTo>
                  <a:lnTo>
                    <a:pt x="36850" y="13395"/>
                  </a:lnTo>
                  <a:cubicBezTo>
                    <a:pt x="36850" y="13407"/>
                    <a:pt x="36826" y="13419"/>
                    <a:pt x="36826" y="13419"/>
                  </a:cubicBezTo>
                  <a:cubicBezTo>
                    <a:pt x="36802" y="13514"/>
                    <a:pt x="36778" y="13585"/>
                    <a:pt x="36743" y="13645"/>
                  </a:cubicBezTo>
                  <a:cubicBezTo>
                    <a:pt x="36707" y="13716"/>
                    <a:pt x="36695" y="13776"/>
                    <a:pt x="36695" y="13824"/>
                  </a:cubicBezTo>
                  <a:cubicBezTo>
                    <a:pt x="36683" y="13871"/>
                    <a:pt x="36683" y="13907"/>
                    <a:pt x="36683" y="13943"/>
                  </a:cubicBezTo>
                  <a:cubicBezTo>
                    <a:pt x="36683" y="13919"/>
                    <a:pt x="36695" y="13871"/>
                    <a:pt x="36707" y="13824"/>
                  </a:cubicBezTo>
                  <a:cubicBezTo>
                    <a:pt x="36731" y="13776"/>
                    <a:pt x="36743" y="13716"/>
                    <a:pt x="36767" y="13645"/>
                  </a:cubicBezTo>
                  <a:cubicBezTo>
                    <a:pt x="36802" y="13585"/>
                    <a:pt x="36826" y="13514"/>
                    <a:pt x="36874" y="13419"/>
                  </a:cubicBezTo>
                  <a:cubicBezTo>
                    <a:pt x="36909" y="13359"/>
                    <a:pt x="36933" y="13300"/>
                    <a:pt x="36969" y="13228"/>
                  </a:cubicBezTo>
                  <a:lnTo>
                    <a:pt x="36993" y="13204"/>
                  </a:lnTo>
                  <a:lnTo>
                    <a:pt x="36993" y="13228"/>
                  </a:lnTo>
                  <a:cubicBezTo>
                    <a:pt x="36993" y="13228"/>
                    <a:pt x="36993" y="13216"/>
                    <a:pt x="37005" y="13181"/>
                  </a:cubicBezTo>
                  <a:lnTo>
                    <a:pt x="37100" y="13097"/>
                  </a:lnTo>
                  <a:cubicBezTo>
                    <a:pt x="37159" y="13050"/>
                    <a:pt x="37219" y="13014"/>
                    <a:pt x="37279" y="12978"/>
                  </a:cubicBezTo>
                  <a:lnTo>
                    <a:pt x="37279" y="13062"/>
                  </a:lnTo>
                  <a:cubicBezTo>
                    <a:pt x="37207" y="13133"/>
                    <a:pt x="37124" y="13240"/>
                    <a:pt x="37052" y="13347"/>
                  </a:cubicBezTo>
                  <a:cubicBezTo>
                    <a:pt x="37029" y="13395"/>
                    <a:pt x="37005" y="13419"/>
                    <a:pt x="36981" y="13466"/>
                  </a:cubicBezTo>
                  <a:cubicBezTo>
                    <a:pt x="36969" y="13514"/>
                    <a:pt x="36933" y="13550"/>
                    <a:pt x="36921" y="13597"/>
                  </a:cubicBezTo>
                  <a:lnTo>
                    <a:pt x="36826" y="13824"/>
                  </a:lnTo>
                  <a:cubicBezTo>
                    <a:pt x="36731" y="13943"/>
                    <a:pt x="36624" y="14074"/>
                    <a:pt x="36552" y="14169"/>
                  </a:cubicBezTo>
                  <a:cubicBezTo>
                    <a:pt x="36514" y="14216"/>
                    <a:pt x="36484" y="14249"/>
                    <a:pt x="36467" y="14278"/>
                  </a:cubicBezTo>
                  <a:lnTo>
                    <a:pt x="36467" y="14278"/>
                  </a:lnTo>
                  <a:cubicBezTo>
                    <a:pt x="36458" y="14207"/>
                    <a:pt x="36452" y="14135"/>
                    <a:pt x="36445" y="14062"/>
                  </a:cubicBezTo>
                  <a:cubicBezTo>
                    <a:pt x="36439" y="13995"/>
                    <a:pt x="36436" y="13923"/>
                    <a:pt x="36432" y="13849"/>
                  </a:cubicBezTo>
                  <a:lnTo>
                    <a:pt x="36432" y="13849"/>
                  </a:lnTo>
                  <a:cubicBezTo>
                    <a:pt x="36420" y="13864"/>
                    <a:pt x="36408" y="13880"/>
                    <a:pt x="36397" y="13895"/>
                  </a:cubicBezTo>
                  <a:cubicBezTo>
                    <a:pt x="36362" y="13955"/>
                    <a:pt x="36326" y="14014"/>
                    <a:pt x="36314" y="14074"/>
                  </a:cubicBezTo>
                  <a:cubicBezTo>
                    <a:pt x="36278" y="14133"/>
                    <a:pt x="36267" y="14181"/>
                    <a:pt x="36267" y="14228"/>
                  </a:cubicBezTo>
                  <a:lnTo>
                    <a:pt x="36267" y="14252"/>
                  </a:lnTo>
                  <a:cubicBezTo>
                    <a:pt x="36267" y="14371"/>
                    <a:pt x="36267" y="14514"/>
                    <a:pt x="36278" y="14609"/>
                  </a:cubicBezTo>
                  <a:cubicBezTo>
                    <a:pt x="36290" y="14728"/>
                    <a:pt x="36290" y="14836"/>
                    <a:pt x="36314" y="14943"/>
                  </a:cubicBezTo>
                  <a:cubicBezTo>
                    <a:pt x="36314" y="15014"/>
                    <a:pt x="36326" y="15086"/>
                    <a:pt x="36326" y="15145"/>
                  </a:cubicBezTo>
                  <a:cubicBezTo>
                    <a:pt x="36338" y="15086"/>
                    <a:pt x="36386" y="15026"/>
                    <a:pt x="36421" y="14955"/>
                  </a:cubicBezTo>
                  <a:lnTo>
                    <a:pt x="36421" y="14955"/>
                  </a:lnTo>
                  <a:cubicBezTo>
                    <a:pt x="36386" y="14967"/>
                    <a:pt x="36386" y="14990"/>
                    <a:pt x="36374" y="15002"/>
                  </a:cubicBezTo>
                  <a:cubicBezTo>
                    <a:pt x="36374" y="14990"/>
                    <a:pt x="36397" y="14943"/>
                    <a:pt x="36433" y="14907"/>
                  </a:cubicBezTo>
                  <a:cubicBezTo>
                    <a:pt x="36433" y="14895"/>
                    <a:pt x="36433" y="14895"/>
                    <a:pt x="36445" y="14883"/>
                  </a:cubicBezTo>
                  <a:cubicBezTo>
                    <a:pt x="36470" y="14833"/>
                    <a:pt x="36495" y="14777"/>
                    <a:pt x="36521" y="14712"/>
                  </a:cubicBezTo>
                  <a:lnTo>
                    <a:pt x="36521" y="14712"/>
                  </a:lnTo>
                  <a:cubicBezTo>
                    <a:pt x="36524" y="14733"/>
                    <a:pt x="36526" y="14755"/>
                    <a:pt x="36528" y="14776"/>
                  </a:cubicBezTo>
                  <a:cubicBezTo>
                    <a:pt x="36552" y="14859"/>
                    <a:pt x="36564" y="14943"/>
                    <a:pt x="36564" y="15002"/>
                  </a:cubicBezTo>
                  <a:cubicBezTo>
                    <a:pt x="36517" y="15074"/>
                    <a:pt x="36505" y="15121"/>
                    <a:pt x="36505" y="15121"/>
                  </a:cubicBezTo>
                  <a:cubicBezTo>
                    <a:pt x="36505" y="15121"/>
                    <a:pt x="36528" y="15074"/>
                    <a:pt x="36576" y="15014"/>
                  </a:cubicBezTo>
                  <a:lnTo>
                    <a:pt x="36576" y="15026"/>
                  </a:lnTo>
                  <a:cubicBezTo>
                    <a:pt x="36594" y="15093"/>
                    <a:pt x="36606" y="15151"/>
                    <a:pt x="36614" y="15191"/>
                  </a:cubicBezTo>
                  <a:lnTo>
                    <a:pt x="36614" y="15191"/>
                  </a:lnTo>
                  <a:cubicBezTo>
                    <a:pt x="36608" y="15154"/>
                    <a:pt x="36599" y="15099"/>
                    <a:pt x="36588" y="15026"/>
                  </a:cubicBezTo>
                  <a:lnTo>
                    <a:pt x="36588" y="15002"/>
                  </a:lnTo>
                  <a:cubicBezTo>
                    <a:pt x="36636" y="14943"/>
                    <a:pt x="36683" y="14848"/>
                    <a:pt x="36743" y="14740"/>
                  </a:cubicBezTo>
                  <a:cubicBezTo>
                    <a:pt x="36758" y="14729"/>
                    <a:pt x="36775" y="14716"/>
                    <a:pt x="36792" y="14703"/>
                  </a:cubicBezTo>
                  <a:lnTo>
                    <a:pt x="36792" y="14703"/>
                  </a:lnTo>
                  <a:cubicBezTo>
                    <a:pt x="36781" y="14726"/>
                    <a:pt x="36770" y="14750"/>
                    <a:pt x="36755" y="14776"/>
                  </a:cubicBezTo>
                  <a:lnTo>
                    <a:pt x="36790" y="14740"/>
                  </a:lnTo>
                  <a:lnTo>
                    <a:pt x="36814" y="14717"/>
                  </a:lnTo>
                  <a:cubicBezTo>
                    <a:pt x="36826" y="14705"/>
                    <a:pt x="36850" y="14705"/>
                    <a:pt x="36850" y="14693"/>
                  </a:cubicBezTo>
                  <a:lnTo>
                    <a:pt x="36862" y="14669"/>
                  </a:lnTo>
                  <a:cubicBezTo>
                    <a:pt x="36873" y="14647"/>
                    <a:pt x="36874" y="14645"/>
                    <a:pt x="36865" y="14645"/>
                  </a:cubicBezTo>
                  <a:lnTo>
                    <a:pt x="36865" y="14645"/>
                  </a:lnTo>
                  <a:cubicBezTo>
                    <a:pt x="36840" y="14665"/>
                    <a:pt x="36815" y="14685"/>
                    <a:pt x="36792" y="14703"/>
                  </a:cubicBezTo>
                  <a:lnTo>
                    <a:pt x="36792" y="14703"/>
                  </a:lnTo>
                  <a:cubicBezTo>
                    <a:pt x="36805" y="14673"/>
                    <a:pt x="36818" y="14643"/>
                    <a:pt x="36838" y="14609"/>
                  </a:cubicBezTo>
                  <a:cubicBezTo>
                    <a:pt x="36850" y="14598"/>
                    <a:pt x="36862" y="14586"/>
                    <a:pt x="36874" y="14586"/>
                  </a:cubicBezTo>
                  <a:cubicBezTo>
                    <a:pt x="36874" y="14598"/>
                    <a:pt x="36874" y="14609"/>
                    <a:pt x="36862" y="14645"/>
                  </a:cubicBezTo>
                  <a:cubicBezTo>
                    <a:pt x="36863" y="14645"/>
                    <a:pt x="36864" y="14645"/>
                    <a:pt x="36865" y="14645"/>
                  </a:cubicBezTo>
                  <a:lnTo>
                    <a:pt x="36865" y="14645"/>
                  </a:lnTo>
                  <a:cubicBezTo>
                    <a:pt x="36880" y="14633"/>
                    <a:pt x="36894" y="14621"/>
                    <a:pt x="36909" y="14609"/>
                  </a:cubicBezTo>
                  <a:lnTo>
                    <a:pt x="36909" y="14609"/>
                  </a:lnTo>
                  <a:cubicBezTo>
                    <a:pt x="36874" y="14705"/>
                    <a:pt x="36826" y="14800"/>
                    <a:pt x="36802" y="14895"/>
                  </a:cubicBezTo>
                  <a:cubicBezTo>
                    <a:pt x="36767" y="14955"/>
                    <a:pt x="36755" y="15014"/>
                    <a:pt x="36731" y="15074"/>
                  </a:cubicBezTo>
                  <a:lnTo>
                    <a:pt x="36683" y="15157"/>
                  </a:lnTo>
                  <a:lnTo>
                    <a:pt x="36636" y="15252"/>
                  </a:lnTo>
                  <a:cubicBezTo>
                    <a:pt x="36576" y="15371"/>
                    <a:pt x="36517" y="15479"/>
                    <a:pt x="36457" y="15574"/>
                  </a:cubicBezTo>
                  <a:cubicBezTo>
                    <a:pt x="36397" y="15693"/>
                    <a:pt x="36338" y="15800"/>
                    <a:pt x="36278" y="15919"/>
                  </a:cubicBezTo>
                  <a:cubicBezTo>
                    <a:pt x="36255" y="15979"/>
                    <a:pt x="36219" y="16038"/>
                    <a:pt x="36207" y="16098"/>
                  </a:cubicBezTo>
                  <a:cubicBezTo>
                    <a:pt x="36171" y="16157"/>
                    <a:pt x="36159" y="16217"/>
                    <a:pt x="36147" y="16276"/>
                  </a:cubicBezTo>
                  <a:lnTo>
                    <a:pt x="36160" y="16273"/>
                  </a:lnTo>
                  <a:lnTo>
                    <a:pt x="36160" y="16273"/>
                  </a:lnTo>
                  <a:cubicBezTo>
                    <a:pt x="36160" y="16274"/>
                    <a:pt x="36160" y="16275"/>
                    <a:pt x="36159" y="16276"/>
                  </a:cubicBezTo>
                  <a:lnTo>
                    <a:pt x="36231" y="16252"/>
                  </a:lnTo>
                  <a:lnTo>
                    <a:pt x="36160" y="16273"/>
                  </a:lnTo>
                  <a:lnTo>
                    <a:pt x="36160" y="16273"/>
                  </a:lnTo>
                  <a:cubicBezTo>
                    <a:pt x="36173" y="16214"/>
                    <a:pt x="36207" y="16156"/>
                    <a:pt x="36219" y="16098"/>
                  </a:cubicBezTo>
                  <a:cubicBezTo>
                    <a:pt x="36255" y="16038"/>
                    <a:pt x="36278" y="15979"/>
                    <a:pt x="36314" y="15931"/>
                  </a:cubicBezTo>
                  <a:cubicBezTo>
                    <a:pt x="36374" y="15836"/>
                    <a:pt x="36445" y="15717"/>
                    <a:pt x="36505" y="15610"/>
                  </a:cubicBezTo>
                  <a:cubicBezTo>
                    <a:pt x="36576" y="15502"/>
                    <a:pt x="36636" y="15395"/>
                    <a:pt x="36707" y="15276"/>
                  </a:cubicBezTo>
                  <a:lnTo>
                    <a:pt x="36755" y="15193"/>
                  </a:lnTo>
                  <a:cubicBezTo>
                    <a:pt x="36767" y="15181"/>
                    <a:pt x="36767" y="15145"/>
                    <a:pt x="36790" y="15133"/>
                  </a:cubicBezTo>
                  <a:lnTo>
                    <a:pt x="36790" y="15133"/>
                  </a:lnTo>
                  <a:cubicBezTo>
                    <a:pt x="36767" y="15193"/>
                    <a:pt x="36755" y="15252"/>
                    <a:pt x="36743" y="15300"/>
                  </a:cubicBezTo>
                  <a:cubicBezTo>
                    <a:pt x="36707" y="15395"/>
                    <a:pt x="36695" y="15455"/>
                    <a:pt x="36695" y="15455"/>
                  </a:cubicBezTo>
                  <a:cubicBezTo>
                    <a:pt x="36695" y="15455"/>
                    <a:pt x="36731" y="15395"/>
                    <a:pt x="36767" y="15300"/>
                  </a:cubicBezTo>
                  <a:cubicBezTo>
                    <a:pt x="36814" y="15205"/>
                    <a:pt x="36874" y="15074"/>
                    <a:pt x="36945" y="14967"/>
                  </a:cubicBezTo>
                  <a:cubicBezTo>
                    <a:pt x="36969" y="14943"/>
                    <a:pt x="36981" y="14907"/>
                    <a:pt x="37005" y="14883"/>
                  </a:cubicBezTo>
                  <a:cubicBezTo>
                    <a:pt x="37029" y="14848"/>
                    <a:pt x="37052" y="14836"/>
                    <a:pt x="37064" y="14800"/>
                  </a:cubicBezTo>
                  <a:cubicBezTo>
                    <a:pt x="37088" y="14776"/>
                    <a:pt x="37112" y="14764"/>
                    <a:pt x="37124" y="14740"/>
                  </a:cubicBezTo>
                  <a:cubicBezTo>
                    <a:pt x="37124" y="14728"/>
                    <a:pt x="37148" y="14728"/>
                    <a:pt x="37148" y="14728"/>
                  </a:cubicBezTo>
                  <a:lnTo>
                    <a:pt x="37148" y="14764"/>
                  </a:lnTo>
                  <a:lnTo>
                    <a:pt x="37124" y="14776"/>
                  </a:lnTo>
                  <a:lnTo>
                    <a:pt x="37052" y="14848"/>
                  </a:lnTo>
                  <a:cubicBezTo>
                    <a:pt x="37029" y="14883"/>
                    <a:pt x="37005" y="14919"/>
                    <a:pt x="36993" y="14955"/>
                  </a:cubicBezTo>
                  <a:cubicBezTo>
                    <a:pt x="36948" y="15033"/>
                    <a:pt x="36924" y="15122"/>
                    <a:pt x="36892" y="15221"/>
                  </a:cubicBezTo>
                  <a:lnTo>
                    <a:pt x="36892" y="15221"/>
                  </a:lnTo>
                  <a:cubicBezTo>
                    <a:pt x="36895" y="15217"/>
                    <a:pt x="36898" y="15212"/>
                    <a:pt x="36898" y="15205"/>
                  </a:cubicBezTo>
                  <a:lnTo>
                    <a:pt x="36898" y="15240"/>
                  </a:lnTo>
                  <a:cubicBezTo>
                    <a:pt x="36898" y="15267"/>
                    <a:pt x="36887" y="15286"/>
                    <a:pt x="36869" y="15303"/>
                  </a:cubicBezTo>
                  <a:lnTo>
                    <a:pt x="36869" y="15303"/>
                  </a:lnTo>
                  <a:cubicBezTo>
                    <a:pt x="36875" y="15279"/>
                    <a:pt x="36880" y="15257"/>
                    <a:pt x="36886" y="15240"/>
                  </a:cubicBezTo>
                  <a:cubicBezTo>
                    <a:pt x="36888" y="15234"/>
                    <a:pt x="36890" y="15228"/>
                    <a:pt x="36892" y="15221"/>
                  </a:cubicBezTo>
                  <a:lnTo>
                    <a:pt x="36892" y="15221"/>
                  </a:lnTo>
                  <a:cubicBezTo>
                    <a:pt x="36885" y="15230"/>
                    <a:pt x="36874" y="15232"/>
                    <a:pt x="36874" y="15240"/>
                  </a:cubicBezTo>
                  <a:cubicBezTo>
                    <a:pt x="36862" y="15264"/>
                    <a:pt x="36838" y="15300"/>
                    <a:pt x="36814" y="15348"/>
                  </a:cubicBezTo>
                  <a:cubicBezTo>
                    <a:pt x="36836" y="15332"/>
                    <a:pt x="36855" y="15318"/>
                    <a:pt x="36869" y="15303"/>
                  </a:cubicBezTo>
                  <a:lnTo>
                    <a:pt x="36869" y="15303"/>
                  </a:lnTo>
                  <a:cubicBezTo>
                    <a:pt x="36863" y="15332"/>
                    <a:pt x="36856" y="15363"/>
                    <a:pt x="36850" y="15395"/>
                  </a:cubicBezTo>
                  <a:cubicBezTo>
                    <a:pt x="36826" y="15455"/>
                    <a:pt x="36814" y="15502"/>
                    <a:pt x="36802" y="15562"/>
                  </a:cubicBezTo>
                  <a:cubicBezTo>
                    <a:pt x="36767" y="15669"/>
                    <a:pt x="36731" y="15776"/>
                    <a:pt x="36695" y="15871"/>
                  </a:cubicBezTo>
                  <a:cubicBezTo>
                    <a:pt x="36648" y="15967"/>
                    <a:pt x="36624" y="16050"/>
                    <a:pt x="36576" y="16145"/>
                  </a:cubicBezTo>
                  <a:cubicBezTo>
                    <a:pt x="36505" y="16288"/>
                    <a:pt x="36457" y="16395"/>
                    <a:pt x="36457" y="16395"/>
                  </a:cubicBezTo>
                  <a:cubicBezTo>
                    <a:pt x="36457" y="16395"/>
                    <a:pt x="36517" y="16312"/>
                    <a:pt x="36612" y="16157"/>
                  </a:cubicBezTo>
                  <a:lnTo>
                    <a:pt x="36695" y="16026"/>
                  </a:lnTo>
                  <a:lnTo>
                    <a:pt x="36695" y="16026"/>
                  </a:lnTo>
                  <a:cubicBezTo>
                    <a:pt x="36683" y="16074"/>
                    <a:pt x="36683" y="16110"/>
                    <a:pt x="36683" y="16145"/>
                  </a:cubicBezTo>
                  <a:cubicBezTo>
                    <a:pt x="36683" y="16110"/>
                    <a:pt x="36695" y="16050"/>
                    <a:pt x="36731" y="16014"/>
                  </a:cubicBezTo>
                  <a:cubicBezTo>
                    <a:pt x="36743" y="15955"/>
                    <a:pt x="36767" y="15895"/>
                    <a:pt x="36814" y="15812"/>
                  </a:cubicBezTo>
                  <a:cubicBezTo>
                    <a:pt x="36850" y="15752"/>
                    <a:pt x="36886" y="15681"/>
                    <a:pt x="36921" y="15610"/>
                  </a:cubicBezTo>
                  <a:cubicBezTo>
                    <a:pt x="36933" y="15574"/>
                    <a:pt x="36969" y="15538"/>
                    <a:pt x="36981" y="15502"/>
                  </a:cubicBezTo>
                  <a:cubicBezTo>
                    <a:pt x="36982" y="15500"/>
                    <a:pt x="36983" y="15498"/>
                    <a:pt x="36985" y="15496"/>
                  </a:cubicBezTo>
                  <a:lnTo>
                    <a:pt x="36985" y="15496"/>
                  </a:lnTo>
                  <a:cubicBezTo>
                    <a:pt x="36986" y="15505"/>
                    <a:pt x="36989" y="15515"/>
                    <a:pt x="36993" y="15526"/>
                  </a:cubicBezTo>
                  <a:lnTo>
                    <a:pt x="36993" y="15484"/>
                  </a:lnTo>
                  <a:lnTo>
                    <a:pt x="36993" y="15484"/>
                  </a:lnTo>
                  <a:cubicBezTo>
                    <a:pt x="36990" y="15488"/>
                    <a:pt x="36987" y="15492"/>
                    <a:pt x="36985" y="15496"/>
                  </a:cubicBezTo>
                  <a:lnTo>
                    <a:pt x="36985" y="15496"/>
                  </a:lnTo>
                  <a:cubicBezTo>
                    <a:pt x="36981" y="15475"/>
                    <a:pt x="36981" y="15459"/>
                    <a:pt x="36981" y="15443"/>
                  </a:cubicBezTo>
                  <a:lnTo>
                    <a:pt x="36993" y="15431"/>
                  </a:lnTo>
                  <a:lnTo>
                    <a:pt x="36993" y="15484"/>
                  </a:lnTo>
                  <a:lnTo>
                    <a:pt x="36993" y="15484"/>
                  </a:lnTo>
                  <a:cubicBezTo>
                    <a:pt x="37008" y="15463"/>
                    <a:pt x="37031" y="15440"/>
                    <a:pt x="37040" y="15431"/>
                  </a:cubicBezTo>
                  <a:lnTo>
                    <a:pt x="37040" y="15431"/>
                  </a:lnTo>
                  <a:cubicBezTo>
                    <a:pt x="37029" y="15598"/>
                    <a:pt x="37005" y="15895"/>
                    <a:pt x="36981" y="16193"/>
                  </a:cubicBezTo>
                  <a:cubicBezTo>
                    <a:pt x="36969" y="16407"/>
                    <a:pt x="36933" y="16622"/>
                    <a:pt x="36886" y="16788"/>
                  </a:cubicBezTo>
                  <a:cubicBezTo>
                    <a:pt x="36874" y="16860"/>
                    <a:pt x="36850" y="16931"/>
                    <a:pt x="36826" y="16979"/>
                  </a:cubicBezTo>
                  <a:cubicBezTo>
                    <a:pt x="36862" y="16931"/>
                    <a:pt x="36886" y="16872"/>
                    <a:pt x="36921" y="16800"/>
                  </a:cubicBezTo>
                  <a:cubicBezTo>
                    <a:pt x="36945" y="16729"/>
                    <a:pt x="36981" y="16622"/>
                    <a:pt x="37005" y="16526"/>
                  </a:cubicBezTo>
                  <a:cubicBezTo>
                    <a:pt x="37040" y="16431"/>
                    <a:pt x="37052" y="16324"/>
                    <a:pt x="37088" y="16205"/>
                  </a:cubicBezTo>
                  <a:cubicBezTo>
                    <a:pt x="37124" y="15991"/>
                    <a:pt x="37159" y="15788"/>
                    <a:pt x="37183" y="15633"/>
                  </a:cubicBezTo>
                  <a:cubicBezTo>
                    <a:pt x="37183" y="15669"/>
                    <a:pt x="37207" y="15693"/>
                    <a:pt x="37207" y="15729"/>
                  </a:cubicBezTo>
                  <a:cubicBezTo>
                    <a:pt x="37219" y="15860"/>
                    <a:pt x="37243" y="15979"/>
                    <a:pt x="37267" y="16050"/>
                  </a:cubicBezTo>
                  <a:cubicBezTo>
                    <a:pt x="37279" y="16133"/>
                    <a:pt x="37290" y="16169"/>
                    <a:pt x="37290" y="16169"/>
                  </a:cubicBezTo>
                  <a:cubicBezTo>
                    <a:pt x="37290" y="16169"/>
                    <a:pt x="37290" y="16133"/>
                    <a:pt x="37279" y="16050"/>
                  </a:cubicBezTo>
                  <a:cubicBezTo>
                    <a:pt x="37267" y="15979"/>
                    <a:pt x="37243" y="15871"/>
                    <a:pt x="37231" y="15729"/>
                  </a:cubicBezTo>
                  <a:cubicBezTo>
                    <a:pt x="37231" y="15660"/>
                    <a:pt x="37225" y="15598"/>
                    <a:pt x="37221" y="15524"/>
                  </a:cubicBezTo>
                  <a:lnTo>
                    <a:pt x="37221" y="15524"/>
                  </a:lnTo>
                  <a:cubicBezTo>
                    <a:pt x="37228" y="15483"/>
                    <a:pt x="37249" y="15361"/>
                    <a:pt x="37285" y="15214"/>
                  </a:cubicBezTo>
                  <a:lnTo>
                    <a:pt x="37285" y="15214"/>
                  </a:lnTo>
                  <a:cubicBezTo>
                    <a:pt x="37287" y="15227"/>
                    <a:pt x="37288" y="15240"/>
                    <a:pt x="37290" y="15252"/>
                  </a:cubicBezTo>
                  <a:cubicBezTo>
                    <a:pt x="37294" y="15248"/>
                    <a:pt x="37298" y="15244"/>
                    <a:pt x="37300" y="15240"/>
                  </a:cubicBezTo>
                  <a:lnTo>
                    <a:pt x="37300" y="15240"/>
                  </a:lnTo>
                  <a:lnTo>
                    <a:pt x="37338" y="15419"/>
                  </a:lnTo>
                  <a:cubicBezTo>
                    <a:pt x="37350" y="15502"/>
                    <a:pt x="37386" y="15610"/>
                    <a:pt x="37410" y="15693"/>
                  </a:cubicBezTo>
                  <a:cubicBezTo>
                    <a:pt x="37445" y="15788"/>
                    <a:pt x="37481" y="15860"/>
                    <a:pt x="37529" y="15919"/>
                  </a:cubicBezTo>
                  <a:cubicBezTo>
                    <a:pt x="37540" y="15955"/>
                    <a:pt x="37576" y="15979"/>
                    <a:pt x="37588" y="15991"/>
                  </a:cubicBezTo>
                  <a:lnTo>
                    <a:pt x="37648" y="16050"/>
                  </a:lnTo>
                  <a:cubicBezTo>
                    <a:pt x="37636" y="16038"/>
                    <a:pt x="37624" y="16026"/>
                    <a:pt x="37600" y="15991"/>
                  </a:cubicBezTo>
                  <a:lnTo>
                    <a:pt x="37564" y="15907"/>
                  </a:lnTo>
                  <a:cubicBezTo>
                    <a:pt x="37529" y="15848"/>
                    <a:pt x="37505" y="15752"/>
                    <a:pt x="37481" y="15681"/>
                  </a:cubicBezTo>
                  <a:lnTo>
                    <a:pt x="37445" y="15419"/>
                  </a:lnTo>
                  <a:cubicBezTo>
                    <a:pt x="37445" y="15324"/>
                    <a:pt x="37445" y="15217"/>
                    <a:pt x="37421" y="15133"/>
                  </a:cubicBezTo>
                  <a:cubicBezTo>
                    <a:pt x="37421" y="15072"/>
                    <a:pt x="37421" y="15003"/>
                    <a:pt x="37414" y="14947"/>
                  </a:cubicBezTo>
                  <a:lnTo>
                    <a:pt x="37414" y="14947"/>
                  </a:lnTo>
                  <a:cubicBezTo>
                    <a:pt x="37427" y="15016"/>
                    <a:pt x="37447" y="15069"/>
                    <a:pt x="37457" y="15121"/>
                  </a:cubicBezTo>
                  <a:cubicBezTo>
                    <a:pt x="37469" y="15157"/>
                    <a:pt x="37469" y="15205"/>
                    <a:pt x="37481" y="15240"/>
                  </a:cubicBezTo>
                  <a:cubicBezTo>
                    <a:pt x="37481" y="15264"/>
                    <a:pt x="37469" y="15276"/>
                    <a:pt x="37469" y="15312"/>
                  </a:cubicBezTo>
                  <a:cubicBezTo>
                    <a:pt x="37457" y="15360"/>
                    <a:pt x="37457" y="15383"/>
                    <a:pt x="37457" y="15383"/>
                  </a:cubicBezTo>
                  <a:lnTo>
                    <a:pt x="37481" y="15324"/>
                  </a:lnTo>
                  <a:cubicBezTo>
                    <a:pt x="37481" y="15312"/>
                    <a:pt x="37505" y="15300"/>
                    <a:pt x="37505" y="15276"/>
                  </a:cubicBezTo>
                  <a:cubicBezTo>
                    <a:pt x="37517" y="15312"/>
                    <a:pt x="37517" y="15336"/>
                    <a:pt x="37529" y="15360"/>
                  </a:cubicBezTo>
                  <a:cubicBezTo>
                    <a:pt x="37564" y="15419"/>
                    <a:pt x="37600" y="15455"/>
                    <a:pt x="37636" y="15490"/>
                  </a:cubicBezTo>
                  <a:cubicBezTo>
                    <a:pt x="37648" y="15502"/>
                    <a:pt x="37660" y="15502"/>
                    <a:pt x="37683" y="15514"/>
                  </a:cubicBezTo>
                  <a:lnTo>
                    <a:pt x="37695" y="15514"/>
                  </a:lnTo>
                  <a:lnTo>
                    <a:pt x="37683" y="15502"/>
                  </a:lnTo>
                  <a:cubicBezTo>
                    <a:pt x="37660" y="15502"/>
                    <a:pt x="37660" y="15490"/>
                    <a:pt x="37648" y="15479"/>
                  </a:cubicBezTo>
                  <a:cubicBezTo>
                    <a:pt x="37624" y="15443"/>
                    <a:pt x="37588" y="15395"/>
                    <a:pt x="37564" y="15336"/>
                  </a:cubicBezTo>
                  <a:cubicBezTo>
                    <a:pt x="37540" y="15300"/>
                    <a:pt x="37529" y="15240"/>
                    <a:pt x="37529" y="15181"/>
                  </a:cubicBezTo>
                  <a:cubicBezTo>
                    <a:pt x="37529" y="15157"/>
                    <a:pt x="37540" y="15145"/>
                    <a:pt x="37540" y="15133"/>
                  </a:cubicBezTo>
                  <a:cubicBezTo>
                    <a:pt x="37564" y="15098"/>
                    <a:pt x="37564" y="15062"/>
                    <a:pt x="37576" y="15014"/>
                  </a:cubicBezTo>
                  <a:cubicBezTo>
                    <a:pt x="37588" y="14967"/>
                    <a:pt x="37588" y="14919"/>
                    <a:pt x="37600" y="14883"/>
                  </a:cubicBezTo>
                  <a:cubicBezTo>
                    <a:pt x="37612" y="14859"/>
                    <a:pt x="37618" y="14834"/>
                    <a:pt x="37623" y="14808"/>
                  </a:cubicBezTo>
                  <a:lnTo>
                    <a:pt x="37623" y="14808"/>
                  </a:lnTo>
                  <a:cubicBezTo>
                    <a:pt x="37623" y="14825"/>
                    <a:pt x="37624" y="14843"/>
                    <a:pt x="37624" y="14859"/>
                  </a:cubicBezTo>
                  <a:lnTo>
                    <a:pt x="37624" y="14848"/>
                  </a:lnTo>
                  <a:cubicBezTo>
                    <a:pt x="37633" y="14819"/>
                    <a:pt x="37635" y="14776"/>
                    <a:pt x="37636" y="14729"/>
                  </a:cubicBezTo>
                  <a:lnTo>
                    <a:pt x="37636" y="14729"/>
                  </a:lnTo>
                  <a:cubicBezTo>
                    <a:pt x="37630" y="14758"/>
                    <a:pt x="37627" y="14784"/>
                    <a:pt x="37623" y="14808"/>
                  </a:cubicBezTo>
                  <a:lnTo>
                    <a:pt x="37623" y="14808"/>
                  </a:lnTo>
                  <a:cubicBezTo>
                    <a:pt x="37618" y="14691"/>
                    <a:pt x="37600" y="14566"/>
                    <a:pt x="37600" y="14431"/>
                  </a:cubicBezTo>
                  <a:cubicBezTo>
                    <a:pt x="37624" y="14419"/>
                    <a:pt x="37624" y="14383"/>
                    <a:pt x="37636" y="14359"/>
                  </a:cubicBezTo>
                  <a:lnTo>
                    <a:pt x="37636" y="14502"/>
                  </a:lnTo>
                  <a:lnTo>
                    <a:pt x="37636" y="14693"/>
                  </a:lnTo>
                  <a:cubicBezTo>
                    <a:pt x="37636" y="14705"/>
                    <a:pt x="37636" y="14717"/>
                    <a:pt x="37636" y="14729"/>
                  </a:cubicBezTo>
                  <a:lnTo>
                    <a:pt x="37636" y="14729"/>
                  </a:lnTo>
                  <a:cubicBezTo>
                    <a:pt x="37636" y="14729"/>
                    <a:pt x="37636" y="14729"/>
                    <a:pt x="37636" y="14728"/>
                  </a:cubicBezTo>
                  <a:cubicBezTo>
                    <a:pt x="37636" y="14681"/>
                    <a:pt x="37648" y="14645"/>
                    <a:pt x="37648" y="14598"/>
                  </a:cubicBezTo>
                  <a:cubicBezTo>
                    <a:pt x="37660" y="14562"/>
                    <a:pt x="37683" y="14526"/>
                    <a:pt x="37707" y="14478"/>
                  </a:cubicBezTo>
                  <a:cubicBezTo>
                    <a:pt x="37719" y="14467"/>
                    <a:pt x="37743" y="14431"/>
                    <a:pt x="37743" y="14407"/>
                  </a:cubicBezTo>
                  <a:cubicBezTo>
                    <a:pt x="37767" y="14538"/>
                    <a:pt x="37779" y="14657"/>
                    <a:pt x="37802" y="14764"/>
                  </a:cubicBezTo>
                  <a:cubicBezTo>
                    <a:pt x="37802" y="14788"/>
                    <a:pt x="37814" y="14824"/>
                    <a:pt x="37814" y="14836"/>
                  </a:cubicBezTo>
                  <a:cubicBezTo>
                    <a:pt x="37814" y="14883"/>
                    <a:pt x="37802" y="14907"/>
                    <a:pt x="37802" y="14943"/>
                  </a:cubicBezTo>
                  <a:cubicBezTo>
                    <a:pt x="37802" y="14967"/>
                    <a:pt x="37779" y="15014"/>
                    <a:pt x="37779" y="15026"/>
                  </a:cubicBezTo>
                  <a:cubicBezTo>
                    <a:pt x="37767" y="15086"/>
                    <a:pt x="37767" y="15121"/>
                    <a:pt x="37767" y="15121"/>
                  </a:cubicBezTo>
                  <a:cubicBezTo>
                    <a:pt x="37767" y="15121"/>
                    <a:pt x="37779" y="15086"/>
                    <a:pt x="37802" y="15038"/>
                  </a:cubicBezTo>
                  <a:cubicBezTo>
                    <a:pt x="37814" y="15014"/>
                    <a:pt x="37814" y="14979"/>
                    <a:pt x="37826" y="14955"/>
                  </a:cubicBezTo>
                  <a:cubicBezTo>
                    <a:pt x="37826" y="14943"/>
                    <a:pt x="37826" y="14919"/>
                    <a:pt x="37838" y="14919"/>
                  </a:cubicBezTo>
                  <a:cubicBezTo>
                    <a:pt x="37838" y="14967"/>
                    <a:pt x="37862" y="15002"/>
                    <a:pt x="37862" y="15002"/>
                  </a:cubicBezTo>
                  <a:lnTo>
                    <a:pt x="37862" y="14883"/>
                  </a:lnTo>
                  <a:cubicBezTo>
                    <a:pt x="37862" y="14859"/>
                    <a:pt x="37874" y="14848"/>
                    <a:pt x="37874" y="14836"/>
                  </a:cubicBezTo>
                  <a:cubicBezTo>
                    <a:pt x="37886" y="14788"/>
                    <a:pt x="37898" y="14740"/>
                    <a:pt x="37898" y="14681"/>
                  </a:cubicBezTo>
                  <a:cubicBezTo>
                    <a:pt x="37921" y="14621"/>
                    <a:pt x="37921" y="14586"/>
                    <a:pt x="37933" y="14526"/>
                  </a:cubicBezTo>
                  <a:cubicBezTo>
                    <a:pt x="37945" y="14467"/>
                    <a:pt x="37945" y="14407"/>
                    <a:pt x="37945" y="14347"/>
                  </a:cubicBezTo>
                  <a:cubicBezTo>
                    <a:pt x="37945" y="14288"/>
                    <a:pt x="37957" y="14228"/>
                    <a:pt x="37957" y="14145"/>
                  </a:cubicBezTo>
                  <a:lnTo>
                    <a:pt x="37957" y="13955"/>
                  </a:lnTo>
                  <a:cubicBezTo>
                    <a:pt x="37993" y="13883"/>
                    <a:pt x="38041" y="13812"/>
                    <a:pt x="38064" y="13716"/>
                  </a:cubicBezTo>
                  <a:cubicBezTo>
                    <a:pt x="38064" y="13728"/>
                    <a:pt x="38076" y="13752"/>
                    <a:pt x="38076" y="13764"/>
                  </a:cubicBezTo>
                  <a:cubicBezTo>
                    <a:pt x="38076" y="13776"/>
                    <a:pt x="38100" y="13788"/>
                    <a:pt x="38100" y="13824"/>
                  </a:cubicBezTo>
                  <a:cubicBezTo>
                    <a:pt x="38100" y="13836"/>
                    <a:pt x="38112" y="13847"/>
                    <a:pt x="38112" y="13883"/>
                  </a:cubicBezTo>
                  <a:cubicBezTo>
                    <a:pt x="38136" y="13955"/>
                    <a:pt x="38160" y="14014"/>
                    <a:pt x="38172" y="14074"/>
                  </a:cubicBezTo>
                  <a:cubicBezTo>
                    <a:pt x="38183" y="14133"/>
                    <a:pt x="38183" y="14181"/>
                    <a:pt x="38183" y="14205"/>
                  </a:cubicBezTo>
                  <a:lnTo>
                    <a:pt x="38183" y="14264"/>
                  </a:lnTo>
                  <a:cubicBezTo>
                    <a:pt x="38183" y="14264"/>
                    <a:pt x="38183" y="14252"/>
                    <a:pt x="38195" y="14205"/>
                  </a:cubicBezTo>
                  <a:cubicBezTo>
                    <a:pt x="38195" y="14181"/>
                    <a:pt x="38219" y="14121"/>
                    <a:pt x="38219" y="14062"/>
                  </a:cubicBezTo>
                  <a:cubicBezTo>
                    <a:pt x="38219" y="14002"/>
                    <a:pt x="38195" y="13931"/>
                    <a:pt x="38195" y="13847"/>
                  </a:cubicBezTo>
                  <a:cubicBezTo>
                    <a:pt x="38195" y="13836"/>
                    <a:pt x="38195" y="13812"/>
                    <a:pt x="38183" y="13788"/>
                  </a:cubicBezTo>
                  <a:cubicBezTo>
                    <a:pt x="38183" y="13776"/>
                    <a:pt x="38183" y="13752"/>
                    <a:pt x="38172" y="13728"/>
                  </a:cubicBezTo>
                  <a:cubicBezTo>
                    <a:pt x="38160" y="13693"/>
                    <a:pt x="38160" y="13657"/>
                    <a:pt x="38136" y="13609"/>
                  </a:cubicBezTo>
                  <a:cubicBezTo>
                    <a:pt x="38136" y="13597"/>
                    <a:pt x="38136" y="13585"/>
                    <a:pt x="38124" y="13574"/>
                  </a:cubicBezTo>
                  <a:lnTo>
                    <a:pt x="38149" y="13523"/>
                  </a:lnTo>
                  <a:lnTo>
                    <a:pt x="38112" y="13347"/>
                  </a:lnTo>
                  <a:cubicBezTo>
                    <a:pt x="38112" y="13335"/>
                    <a:pt x="38100" y="13324"/>
                    <a:pt x="38100" y="13288"/>
                  </a:cubicBezTo>
                  <a:cubicBezTo>
                    <a:pt x="38124" y="13216"/>
                    <a:pt x="38160" y="13157"/>
                    <a:pt x="38183" y="13074"/>
                  </a:cubicBezTo>
                  <a:cubicBezTo>
                    <a:pt x="38207" y="13109"/>
                    <a:pt x="38219" y="13145"/>
                    <a:pt x="38243" y="13169"/>
                  </a:cubicBezTo>
                  <a:cubicBezTo>
                    <a:pt x="38279" y="13216"/>
                    <a:pt x="38291" y="13252"/>
                    <a:pt x="38314" y="13300"/>
                  </a:cubicBezTo>
                  <a:lnTo>
                    <a:pt x="38314" y="13312"/>
                  </a:lnTo>
                  <a:cubicBezTo>
                    <a:pt x="38298" y="13361"/>
                    <a:pt x="38279" y="13413"/>
                    <a:pt x="38261" y="13466"/>
                  </a:cubicBezTo>
                  <a:lnTo>
                    <a:pt x="38261" y="13466"/>
                  </a:lnTo>
                  <a:cubicBezTo>
                    <a:pt x="38253" y="13442"/>
                    <a:pt x="38247" y="13419"/>
                    <a:pt x="38243" y="13395"/>
                  </a:cubicBezTo>
                  <a:cubicBezTo>
                    <a:pt x="38243" y="13371"/>
                    <a:pt x="38231" y="13347"/>
                    <a:pt x="38231" y="13335"/>
                  </a:cubicBezTo>
                  <a:cubicBezTo>
                    <a:pt x="38219" y="13347"/>
                    <a:pt x="38219" y="13347"/>
                    <a:pt x="38219" y="13359"/>
                  </a:cubicBezTo>
                  <a:cubicBezTo>
                    <a:pt x="38231" y="13412"/>
                    <a:pt x="38240" y="13458"/>
                    <a:pt x="38248" y="13502"/>
                  </a:cubicBezTo>
                  <a:lnTo>
                    <a:pt x="38248" y="13502"/>
                  </a:lnTo>
                  <a:cubicBezTo>
                    <a:pt x="38252" y="13490"/>
                    <a:pt x="38257" y="13478"/>
                    <a:pt x="38261" y="13466"/>
                  </a:cubicBezTo>
                  <a:lnTo>
                    <a:pt x="38261" y="13466"/>
                  </a:lnTo>
                  <a:cubicBezTo>
                    <a:pt x="38276" y="13513"/>
                    <a:pt x="38294" y="13561"/>
                    <a:pt x="38302" y="13609"/>
                  </a:cubicBezTo>
                  <a:cubicBezTo>
                    <a:pt x="38304" y="13623"/>
                    <a:pt x="38307" y="13636"/>
                    <a:pt x="38309" y="13649"/>
                  </a:cubicBezTo>
                  <a:lnTo>
                    <a:pt x="38309" y="13649"/>
                  </a:lnTo>
                  <a:cubicBezTo>
                    <a:pt x="38336" y="13584"/>
                    <a:pt x="38359" y="13527"/>
                    <a:pt x="38398" y="13478"/>
                  </a:cubicBezTo>
                  <a:cubicBezTo>
                    <a:pt x="38410" y="13514"/>
                    <a:pt x="38410" y="13526"/>
                    <a:pt x="38422" y="13550"/>
                  </a:cubicBezTo>
                  <a:lnTo>
                    <a:pt x="38340" y="13788"/>
                  </a:lnTo>
                  <a:lnTo>
                    <a:pt x="38340" y="13788"/>
                  </a:lnTo>
                  <a:cubicBezTo>
                    <a:pt x="38330" y="13741"/>
                    <a:pt x="38318" y="13696"/>
                    <a:pt x="38309" y="13649"/>
                  </a:cubicBezTo>
                  <a:lnTo>
                    <a:pt x="38309" y="13649"/>
                  </a:lnTo>
                  <a:cubicBezTo>
                    <a:pt x="38303" y="13663"/>
                    <a:pt x="38297" y="13678"/>
                    <a:pt x="38291" y="13693"/>
                  </a:cubicBezTo>
                  <a:cubicBezTo>
                    <a:pt x="38290" y="13695"/>
                    <a:pt x="38289" y="13697"/>
                    <a:pt x="38288" y="13699"/>
                  </a:cubicBezTo>
                  <a:lnTo>
                    <a:pt x="38288" y="13699"/>
                  </a:lnTo>
                  <a:cubicBezTo>
                    <a:pt x="38296" y="13755"/>
                    <a:pt x="38302" y="13788"/>
                    <a:pt x="38302" y="13788"/>
                  </a:cubicBezTo>
                  <a:cubicBezTo>
                    <a:pt x="38302" y="13788"/>
                    <a:pt x="38293" y="13763"/>
                    <a:pt x="38276" y="13724"/>
                  </a:cubicBezTo>
                  <a:lnTo>
                    <a:pt x="38276" y="13724"/>
                  </a:lnTo>
                  <a:cubicBezTo>
                    <a:pt x="38240" y="13809"/>
                    <a:pt x="38230" y="13895"/>
                    <a:pt x="38219" y="13990"/>
                  </a:cubicBezTo>
                  <a:cubicBezTo>
                    <a:pt x="38231" y="14002"/>
                    <a:pt x="38231" y="14038"/>
                    <a:pt x="38231" y="14050"/>
                  </a:cubicBezTo>
                  <a:lnTo>
                    <a:pt x="38231" y="14121"/>
                  </a:lnTo>
                  <a:lnTo>
                    <a:pt x="38279" y="13955"/>
                  </a:lnTo>
                  <a:lnTo>
                    <a:pt x="38267" y="13966"/>
                  </a:lnTo>
                  <a:lnTo>
                    <a:pt x="38243" y="13990"/>
                  </a:lnTo>
                  <a:cubicBezTo>
                    <a:pt x="38243" y="13990"/>
                    <a:pt x="38243" y="13966"/>
                    <a:pt x="38267" y="13955"/>
                  </a:cubicBezTo>
                  <a:lnTo>
                    <a:pt x="38291" y="13931"/>
                  </a:lnTo>
                  <a:lnTo>
                    <a:pt x="38340" y="13788"/>
                  </a:lnTo>
                  <a:lnTo>
                    <a:pt x="38340" y="13788"/>
                  </a:lnTo>
                  <a:cubicBezTo>
                    <a:pt x="38344" y="13807"/>
                    <a:pt x="38347" y="13827"/>
                    <a:pt x="38350" y="13847"/>
                  </a:cubicBezTo>
                  <a:lnTo>
                    <a:pt x="38353" y="13863"/>
                  </a:lnTo>
                  <a:lnTo>
                    <a:pt x="38457" y="13621"/>
                  </a:lnTo>
                  <a:cubicBezTo>
                    <a:pt x="38469" y="13645"/>
                    <a:pt x="38481" y="13693"/>
                    <a:pt x="38505" y="13716"/>
                  </a:cubicBezTo>
                  <a:lnTo>
                    <a:pt x="38354" y="13867"/>
                  </a:lnTo>
                  <a:lnTo>
                    <a:pt x="38354" y="13867"/>
                  </a:lnTo>
                  <a:lnTo>
                    <a:pt x="38398" y="14074"/>
                  </a:lnTo>
                  <a:cubicBezTo>
                    <a:pt x="38398" y="14145"/>
                    <a:pt x="38410" y="14228"/>
                    <a:pt x="38410" y="14288"/>
                  </a:cubicBezTo>
                  <a:cubicBezTo>
                    <a:pt x="38410" y="14359"/>
                    <a:pt x="38410" y="14419"/>
                    <a:pt x="38398" y="14467"/>
                  </a:cubicBezTo>
                  <a:cubicBezTo>
                    <a:pt x="38398" y="14502"/>
                    <a:pt x="38374" y="14550"/>
                    <a:pt x="38374" y="14586"/>
                  </a:cubicBezTo>
                  <a:cubicBezTo>
                    <a:pt x="38398" y="14550"/>
                    <a:pt x="38398" y="14526"/>
                    <a:pt x="38410" y="14467"/>
                  </a:cubicBezTo>
                  <a:cubicBezTo>
                    <a:pt x="38422" y="14419"/>
                    <a:pt x="38422" y="14371"/>
                    <a:pt x="38422" y="14324"/>
                  </a:cubicBezTo>
                  <a:cubicBezTo>
                    <a:pt x="38422" y="14407"/>
                    <a:pt x="38433" y="14467"/>
                    <a:pt x="38433" y="14526"/>
                  </a:cubicBezTo>
                  <a:cubicBezTo>
                    <a:pt x="38433" y="14598"/>
                    <a:pt x="38457" y="14657"/>
                    <a:pt x="38457" y="14717"/>
                  </a:cubicBezTo>
                  <a:lnTo>
                    <a:pt x="38457" y="14883"/>
                  </a:lnTo>
                  <a:lnTo>
                    <a:pt x="38457" y="15014"/>
                  </a:lnTo>
                  <a:lnTo>
                    <a:pt x="38457" y="15121"/>
                  </a:lnTo>
                  <a:cubicBezTo>
                    <a:pt x="38457" y="15121"/>
                    <a:pt x="38457" y="15074"/>
                    <a:pt x="38469" y="15014"/>
                  </a:cubicBezTo>
                  <a:cubicBezTo>
                    <a:pt x="38469" y="14979"/>
                    <a:pt x="38469" y="14943"/>
                    <a:pt x="38481" y="14883"/>
                  </a:cubicBezTo>
                  <a:lnTo>
                    <a:pt x="38481" y="14717"/>
                  </a:lnTo>
                  <a:lnTo>
                    <a:pt x="38481" y="14526"/>
                  </a:lnTo>
                  <a:lnTo>
                    <a:pt x="38481" y="14300"/>
                  </a:lnTo>
                  <a:cubicBezTo>
                    <a:pt x="38481" y="14228"/>
                    <a:pt x="38481" y="14145"/>
                    <a:pt x="38469" y="14062"/>
                  </a:cubicBezTo>
                  <a:cubicBezTo>
                    <a:pt x="38469" y="14014"/>
                    <a:pt x="38457" y="13966"/>
                    <a:pt x="38457" y="13931"/>
                  </a:cubicBezTo>
                  <a:lnTo>
                    <a:pt x="38553" y="13693"/>
                  </a:lnTo>
                  <a:cubicBezTo>
                    <a:pt x="38600" y="13645"/>
                    <a:pt x="38660" y="13597"/>
                    <a:pt x="38719" y="13550"/>
                  </a:cubicBezTo>
                  <a:cubicBezTo>
                    <a:pt x="38731" y="13597"/>
                    <a:pt x="38755" y="13645"/>
                    <a:pt x="38767" y="13669"/>
                  </a:cubicBezTo>
                  <a:cubicBezTo>
                    <a:pt x="38779" y="13716"/>
                    <a:pt x="38791" y="13764"/>
                    <a:pt x="38791" y="13812"/>
                  </a:cubicBezTo>
                  <a:cubicBezTo>
                    <a:pt x="38814" y="13847"/>
                    <a:pt x="38814" y="13883"/>
                    <a:pt x="38826" y="13907"/>
                  </a:cubicBezTo>
                  <a:cubicBezTo>
                    <a:pt x="38826" y="13943"/>
                    <a:pt x="38838" y="13966"/>
                    <a:pt x="38838" y="14002"/>
                  </a:cubicBezTo>
                  <a:cubicBezTo>
                    <a:pt x="38850" y="14050"/>
                    <a:pt x="38850" y="14074"/>
                    <a:pt x="38850" y="14074"/>
                  </a:cubicBezTo>
                  <a:lnTo>
                    <a:pt x="38850" y="14002"/>
                  </a:lnTo>
                  <a:lnTo>
                    <a:pt x="38850" y="13907"/>
                  </a:lnTo>
                  <a:cubicBezTo>
                    <a:pt x="38850" y="13883"/>
                    <a:pt x="38850" y="13836"/>
                    <a:pt x="38838" y="13788"/>
                  </a:cubicBezTo>
                  <a:cubicBezTo>
                    <a:pt x="38838" y="13752"/>
                    <a:pt x="38826" y="13705"/>
                    <a:pt x="38826" y="13657"/>
                  </a:cubicBezTo>
                  <a:cubicBezTo>
                    <a:pt x="38826" y="13609"/>
                    <a:pt x="38814" y="13574"/>
                    <a:pt x="38791" y="13514"/>
                  </a:cubicBezTo>
                  <a:lnTo>
                    <a:pt x="38791" y="13490"/>
                  </a:lnTo>
                  <a:cubicBezTo>
                    <a:pt x="38838" y="13466"/>
                    <a:pt x="38874" y="13431"/>
                    <a:pt x="38910" y="13407"/>
                  </a:cubicBezTo>
                  <a:cubicBezTo>
                    <a:pt x="38923" y="13414"/>
                    <a:pt x="38929" y="13421"/>
                    <a:pt x="38934" y="13430"/>
                  </a:cubicBezTo>
                  <a:lnTo>
                    <a:pt x="38934" y="13430"/>
                  </a:lnTo>
                  <a:cubicBezTo>
                    <a:pt x="38965" y="13399"/>
                    <a:pt x="38991" y="13370"/>
                    <a:pt x="39017" y="13335"/>
                  </a:cubicBezTo>
                  <a:cubicBezTo>
                    <a:pt x="39041" y="13359"/>
                    <a:pt x="39041" y="13383"/>
                    <a:pt x="39053" y="13395"/>
                  </a:cubicBezTo>
                  <a:cubicBezTo>
                    <a:pt x="39064" y="13419"/>
                    <a:pt x="39064" y="13455"/>
                    <a:pt x="39076" y="13478"/>
                  </a:cubicBezTo>
                  <a:cubicBezTo>
                    <a:pt x="39063" y="13533"/>
                    <a:pt x="39048" y="13585"/>
                    <a:pt x="39031" y="13637"/>
                  </a:cubicBezTo>
                  <a:lnTo>
                    <a:pt x="39031" y="13637"/>
                  </a:lnTo>
                  <a:cubicBezTo>
                    <a:pt x="39026" y="13626"/>
                    <a:pt x="39021" y="13613"/>
                    <a:pt x="39017" y="13597"/>
                  </a:cubicBezTo>
                  <a:lnTo>
                    <a:pt x="39017" y="13645"/>
                  </a:lnTo>
                  <a:cubicBezTo>
                    <a:pt x="39017" y="13665"/>
                    <a:pt x="39009" y="13693"/>
                    <a:pt x="39006" y="13716"/>
                  </a:cubicBezTo>
                  <a:lnTo>
                    <a:pt x="39006" y="13716"/>
                  </a:lnTo>
                  <a:cubicBezTo>
                    <a:pt x="39014" y="13690"/>
                    <a:pt x="39023" y="13663"/>
                    <a:pt x="39031" y="13637"/>
                  </a:cubicBezTo>
                  <a:lnTo>
                    <a:pt x="39031" y="13637"/>
                  </a:lnTo>
                  <a:cubicBezTo>
                    <a:pt x="39043" y="13662"/>
                    <a:pt x="39056" y="13680"/>
                    <a:pt x="39064" y="13705"/>
                  </a:cubicBezTo>
                  <a:cubicBezTo>
                    <a:pt x="39076" y="13752"/>
                    <a:pt x="39088" y="13776"/>
                    <a:pt x="39088" y="13824"/>
                  </a:cubicBezTo>
                  <a:lnTo>
                    <a:pt x="39088" y="13871"/>
                  </a:lnTo>
                  <a:cubicBezTo>
                    <a:pt x="39064" y="13955"/>
                    <a:pt x="39029" y="14026"/>
                    <a:pt x="39005" y="14121"/>
                  </a:cubicBezTo>
                  <a:cubicBezTo>
                    <a:pt x="38945" y="14264"/>
                    <a:pt x="38898" y="14419"/>
                    <a:pt x="38838" y="14550"/>
                  </a:cubicBezTo>
                  <a:cubicBezTo>
                    <a:pt x="38779" y="14681"/>
                    <a:pt x="38719" y="14824"/>
                    <a:pt x="38672" y="14955"/>
                  </a:cubicBezTo>
                  <a:cubicBezTo>
                    <a:pt x="38612" y="15074"/>
                    <a:pt x="38576" y="15193"/>
                    <a:pt x="38517" y="15312"/>
                  </a:cubicBezTo>
                  <a:cubicBezTo>
                    <a:pt x="38469" y="15419"/>
                    <a:pt x="38410" y="15514"/>
                    <a:pt x="38362" y="15610"/>
                  </a:cubicBezTo>
                  <a:cubicBezTo>
                    <a:pt x="38314" y="15693"/>
                    <a:pt x="38279" y="15776"/>
                    <a:pt x="38243" y="15836"/>
                  </a:cubicBezTo>
                  <a:cubicBezTo>
                    <a:pt x="38172" y="15955"/>
                    <a:pt x="38136" y="16026"/>
                    <a:pt x="38136" y="16026"/>
                  </a:cubicBezTo>
                  <a:cubicBezTo>
                    <a:pt x="38136" y="16026"/>
                    <a:pt x="38183" y="15955"/>
                    <a:pt x="38255" y="15836"/>
                  </a:cubicBezTo>
                  <a:cubicBezTo>
                    <a:pt x="38302" y="15776"/>
                    <a:pt x="38338" y="15693"/>
                    <a:pt x="38398" y="15610"/>
                  </a:cubicBezTo>
                  <a:cubicBezTo>
                    <a:pt x="38433" y="15514"/>
                    <a:pt x="38493" y="15431"/>
                    <a:pt x="38553" y="15324"/>
                  </a:cubicBezTo>
                  <a:cubicBezTo>
                    <a:pt x="38612" y="15217"/>
                    <a:pt x="38672" y="15098"/>
                    <a:pt x="38731" y="14979"/>
                  </a:cubicBezTo>
                  <a:cubicBezTo>
                    <a:pt x="38791" y="14859"/>
                    <a:pt x="38874" y="14728"/>
                    <a:pt x="38934" y="14598"/>
                  </a:cubicBezTo>
                  <a:cubicBezTo>
                    <a:pt x="38993" y="14467"/>
                    <a:pt x="39064" y="14312"/>
                    <a:pt x="39124" y="14169"/>
                  </a:cubicBezTo>
                  <a:cubicBezTo>
                    <a:pt x="39124" y="14145"/>
                    <a:pt x="39136" y="14145"/>
                    <a:pt x="39136" y="14133"/>
                  </a:cubicBezTo>
                  <a:cubicBezTo>
                    <a:pt x="39136" y="14181"/>
                    <a:pt x="39148" y="14240"/>
                    <a:pt x="39148" y="14288"/>
                  </a:cubicBezTo>
                  <a:lnTo>
                    <a:pt x="39148" y="14383"/>
                  </a:lnTo>
                  <a:lnTo>
                    <a:pt x="39148" y="14478"/>
                  </a:lnTo>
                  <a:lnTo>
                    <a:pt x="39148" y="14621"/>
                  </a:lnTo>
                  <a:lnTo>
                    <a:pt x="39148" y="14764"/>
                  </a:lnTo>
                  <a:cubicBezTo>
                    <a:pt x="39148" y="14764"/>
                    <a:pt x="39148" y="14717"/>
                    <a:pt x="39172" y="14621"/>
                  </a:cubicBezTo>
                  <a:cubicBezTo>
                    <a:pt x="39172" y="14586"/>
                    <a:pt x="39172" y="14538"/>
                    <a:pt x="39184" y="14478"/>
                  </a:cubicBezTo>
                  <a:lnTo>
                    <a:pt x="39184" y="14383"/>
                  </a:lnTo>
                  <a:lnTo>
                    <a:pt x="39184" y="14288"/>
                  </a:lnTo>
                  <a:lnTo>
                    <a:pt x="39184" y="14062"/>
                  </a:lnTo>
                  <a:lnTo>
                    <a:pt x="39184" y="14050"/>
                  </a:lnTo>
                  <a:cubicBezTo>
                    <a:pt x="39184" y="14026"/>
                    <a:pt x="39195" y="14014"/>
                    <a:pt x="39195" y="14002"/>
                  </a:cubicBezTo>
                  <a:lnTo>
                    <a:pt x="39207" y="13990"/>
                  </a:lnTo>
                  <a:lnTo>
                    <a:pt x="39303" y="13847"/>
                  </a:lnTo>
                  <a:cubicBezTo>
                    <a:pt x="39326" y="13812"/>
                    <a:pt x="39362" y="13764"/>
                    <a:pt x="39410" y="13716"/>
                  </a:cubicBezTo>
                  <a:lnTo>
                    <a:pt x="39522" y="13563"/>
                  </a:lnTo>
                  <a:lnTo>
                    <a:pt x="39522" y="13563"/>
                  </a:lnTo>
                  <a:cubicBezTo>
                    <a:pt x="39515" y="13596"/>
                    <a:pt x="39506" y="13628"/>
                    <a:pt x="39495" y="13664"/>
                  </a:cubicBezTo>
                  <a:lnTo>
                    <a:pt x="39495" y="13664"/>
                  </a:lnTo>
                  <a:cubicBezTo>
                    <a:pt x="39499" y="13658"/>
                    <a:pt x="39512" y="13656"/>
                    <a:pt x="39516" y="13649"/>
                  </a:cubicBezTo>
                  <a:lnTo>
                    <a:pt x="39516" y="13649"/>
                  </a:lnTo>
                  <a:cubicBezTo>
                    <a:pt x="39497" y="13747"/>
                    <a:pt x="39486" y="13848"/>
                    <a:pt x="39469" y="13943"/>
                  </a:cubicBezTo>
                  <a:cubicBezTo>
                    <a:pt x="39434" y="14062"/>
                    <a:pt x="39422" y="14181"/>
                    <a:pt x="39386" y="14300"/>
                  </a:cubicBezTo>
                  <a:cubicBezTo>
                    <a:pt x="39362" y="14383"/>
                    <a:pt x="39350" y="14467"/>
                    <a:pt x="39315" y="14550"/>
                  </a:cubicBezTo>
                  <a:cubicBezTo>
                    <a:pt x="39291" y="14645"/>
                    <a:pt x="39267" y="14728"/>
                    <a:pt x="39255" y="14824"/>
                  </a:cubicBezTo>
                  <a:cubicBezTo>
                    <a:pt x="39243" y="14907"/>
                    <a:pt x="39231" y="14979"/>
                    <a:pt x="39207" y="15062"/>
                  </a:cubicBezTo>
                  <a:cubicBezTo>
                    <a:pt x="39195" y="15121"/>
                    <a:pt x="39184" y="15193"/>
                    <a:pt x="39184" y="15240"/>
                  </a:cubicBezTo>
                  <a:cubicBezTo>
                    <a:pt x="39184" y="15252"/>
                    <a:pt x="39184" y="15252"/>
                    <a:pt x="39172" y="15264"/>
                  </a:cubicBezTo>
                  <a:cubicBezTo>
                    <a:pt x="39124" y="15383"/>
                    <a:pt x="39064" y="15502"/>
                    <a:pt x="39005" y="15610"/>
                  </a:cubicBezTo>
                  <a:cubicBezTo>
                    <a:pt x="38886" y="15800"/>
                    <a:pt x="38719" y="15931"/>
                    <a:pt x="38600" y="16014"/>
                  </a:cubicBezTo>
                  <a:cubicBezTo>
                    <a:pt x="38557" y="16032"/>
                    <a:pt x="38520" y="16055"/>
                    <a:pt x="38489" y="16071"/>
                  </a:cubicBezTo>
                  <a:lnTo>
                    <a:pt x="38489" y="16071"/>
                  </a:lnTo>
                  <a:cubicBezTo>
                    <a:pt x="38519" y="16059"/>
                    <a:pt x="38559" y="16043"/>
                    <a:pt x="38600" y="16026"/>
                  </a:cubicBezTo>
                  <a:cubicBezTo>
                    <a:pt x="38719" y="15967"/>
                    <a:pt x="38886" y="15836"/>
                    <a:pt x="39029" y="15633"/>
                  </a:cubicBezTo>
                  <a:cubicBezTo>
                    <a:pt x="39064" y="15598"/>
                    <a:pt x="39112" y="15538"/>
                    <a:pt x="39136" y="15479"/>
                  </a:cubicBezTo>
                  <a:lnTo>
                    <a:pt x="39136" y="15479"/>
                  </a:lnTo>
                  <a:cubicBezTo>
                    <a:pt x="39136" y="15494"/>
                    <a:pt x="39135" y="15506"/>
                    <a:pt x="39134" y="15517"/>
                  </a:cubicBezTo>
                  <a:lnTo>
                    <a:pt x="39134" y="15517"/>
                  </a:lnTo>
                  <a:cubicBezTo>
                    <a:pt x="39138" y="15497"/>
                    <a:pt x="39143" y="15472"/>
                    <a:pt x="39148" y="15443"/>
                  </a:cubicBezTo>
                  <a:cubicBezTo>
                    <a:pt x="39243" y="15276"/>
                    <a:pt x="39315" y="15086"/>
                    <a:pt x="39374" y="14883"/>
                  </a:cubicBezTo>
                  <a:cubicBezTo>
                    <a:pt x="39422" y="14728"/>
                    <a:pt x="39445" y="14586"/>
                    <a:pt x="39493" y="14431"/>
                  </a:cubicBezTo>
                  <a:cubicBezTo>
                    <a:pt x="39505" y="14371"/>
                    <a:pt x="39529" y="14324"/>
                    <a:pt x="39541" y="14264"/>
                  </a:cubicBezTo>
                  <a:cubicBezTo>
                    <a:pt x="39565" y="14193"/>
                    <a:pt x="39612" y="14109"/>
                    <a:pt x="39648" y="14026"/>
                  </a:cubicBezTo>
                  <a:lnTo>
                    <a:pt x="39779" y="13764"/>
                  </a:lnTo>
                  <a:cubicBezTo>
                    <a:pt x="39826" y="13669"/>
                    <a:pt x="39886" y="13597"/>
                    <a:pt x="39922" y="13514"/>
                  </a:cubicBezTo>
                  <a:cubicBezTo>
                    <a:pt x="39969" y="13431"/>
                    <a:pt x="40017" y="13359"/>
                    <a:pt x="40065" y="13300"/>
                  </a:cubicBezTo>
                  <a:lnTo>
                    <a:pt x="40065" y="13300"/>
                  </a:lnTo>
                  <a:cubicBezTo>
                    <a:pt x="40041" y="13371"/>
                    <a:pt x="40017" y="13466"/>
                    <a:pt x="39981" y="13574"/>
                  </a:cubicBezTo>
                  <a:cubicBezTo>
                    <a:pt x="39957" y="13669"/>
                    <a:pt x="39946" y="13776"/>
                    <a:pt x="39910" y="13907"/>
                  </a:cubicBezTo>
                  <a:cubicBezTo>
                    <a:pt x="39862" y="14169"/>
                    <a:pt x="39803" y="14443"/>
                    <a:pt x="39767" y="14764"/>
                  </a:cubicBezTo>
                  <a:cubicBezTo>
                    <a:pt x="39767" y="14788"/>
                    <a:pt x="39743" y="14836"/>
                    <a:pt x="39743" y="14859"/>
                  </a:cubicBezTo>
                  <a:cubicBezTo>
                    <a:pt x="39719" y="14919"/>
                    <a:pt x="39684" y="14979"/>
                    <a:pt x="39660" y="15026"/>
                  </a:cubicBezTo>
                  <a:cubicBezTo>
                    <a:pt x="39600" y="15133"/>
                    <a:pt x="39553" y="15240"/>
                    <a:pt x="39493" y="15324"/>
                  </a:cubicBezTo>
                  <a:cubicBezTo>
                    <a:pt x="39445" y="15419"/>
                    <a:pt x="39386" y="15479"/>
                    <a:pt x="39350" y="15490"/>
                  </a:cubicBezTo>
                  <a:cubicBezTo>
                    <a:pt x="39315" y="15502"/>
                    <a:pt x="39303" y="15514"/>
                    <a:pt x="39291" y="15514"/>
                  </a:cubicBezTo>
                  <a:cubicBezTo>
                    <a:pt x="39303" y="15514"/>
                    <a:pt x="39326" y="15502"/>
                    <a:pt x="39350" y="15502"/>
                  </a:cubicBezTo>
                  <a:cubicBezTo>
                    <a:pt x="39410" y="15479"/>
                    <a:pt x="39469" y="15431"/>
                    <a:pt x="39541" y="15360"/>
                  </a:cubicBezTo>
                  <a:cubicBezTo>
                    <a:pt x="39588" y="15300"/>
                    <a:pt x="39648" y="15217"/>
                    <a:pt x="39707" y="15145"/>
                  </a:cubicBezTo>
                  <a:lnTo>
                    <a:pt x="39707" y="15145"/>
                  </a:lnTo>
                  <a:cubicBezTo>
                    <a:pt x="39687" y="15254"/>
                    <a:pt x="39670" y="15367"/>
                    <a:pt x="39651" y="15482"/>
                  </a:cubicBezTo>
                  <a:lnTo>
                    <a:pt x="39651" y="15482"/>
                  </a:lnTo>
                  <a:cubicBezTo>
                    <a:pt x="39672" y="15427"/>
                    <a:pt x="39695" y="15373"/>
                    <a:pt x="39719" y="15324"/>
                  </a:cubicBezTo>
                  <a:cubicBezTo>
                    <a:pt x="39779" y="15193"/>
                    <a:pt x="39838" y="15062"/>
                    <a:pt x="39910" y="14931"/>
                  </a:cubicBezTo>
                  <a:cubicBezTo>
                    <a:pt x="39910" y="14931"/>
                    <a:pt x="39910" y="14907"/>
                    <a:pt x="39934" y="14907"/>
                  </a:cubicBezTo>
                  <a:cubicBezTo>
                    <a:pt x="39886" y="15050"/>
                    <a:pt x="39838" y="15193"/>
                    <a:pt x="39791" y="15324"/>
                  </a:cubicBezTo>
                  <a:cubicBezTo>
                    <a:pt x="39755" y="15443"/>
                    <a:pt x="39719" y="15586"/>
                    <a:pt x="39660" y="15681"/>
                  </a:cubicBezTo>
                  <a:cubicBezTo>
                    <a:pt x="39636" y="15741"/>
                    <a:pt x="39612" y="15788"/>
                    <a:pt x="39588" y="15848"/>
                  </a:cubicBezTo>
                  <a:cubicBezTo>
                    <a:pt x="39583" y="15855"/>
                    <a:pt x="39578" y="15863"/>
                    <a:pt x="39573" y="15870"/>
                  </a:cubicBezTo>
                  <a:lnTo>
                    <a:pt x="39573" y="15870"/>
                  </a:lnTo>
                  <a:cubicBezTo>
                    <a:pt x="39583" y="15824"/>
                    <a:pt x="39594" y="15781"/>
                    <a:pt x="39600" y="15741"/>
                  </a:cubicBezTo>
                  <a:cubicBezTo>
                    <a:pt x="39621" y="15654"/>
                    <a:pt x="39637" y="15567"/>
                    <a:pt x="39651" y="15482"/>
                  </a:cubicBezTo>
                  <a:lnTo>
                    <a:pt x="39651" y="15482"/>
                  </a:lnTo>
                  <a:cubicBezTo>
                    <a:pt x="39622" y="15558"/>
                    <a:pt x="39597" y="15635"/>
                    <a:pt x="39576" y="15705"/>
                  </a:cubicBezTo>
                  <a:cubicBezTo>
                    <a:pt x="39553" y="15788"/>
                    <a:pt x="39529" y="15883"/>
                    <a:pt x="39517" y="15967"/>
                  </a:cubicBezTo>
                  <a:cubicBezTo>
                    <a:pt x="39537" y="15947"/>
                    <a:pt x="39549" y="15910"/>
                    <a:pt x="39573" y="15870"/>
                  </a:cubicBezTo>
                  <a:lnTo>
                    <a:pt x="39573" y="15870"/>
                  </a:lnTo>
                  <a:cubicBezTo>
                    <a:pt x="39565" y="15906"/>
                    <a:pt x="39558" y="15942"/>
                    <a:pt x="39553" y="15979"/>
                  </a:cubicBezTo>
                  <a:lnTo>
                    <a:pt x="39529" y="16014"/>
                  </a:lnTo>
                  <a:cubicBezTo>
                    <a:pt x="39529" y="16014"/>
                    <a:pt x="39541" y="16014"/>
                    <a:pt x="39553" y="15991"/>
                  </a:cubicBezTo>
                  <a:lnTo>
                    <a:pt x="39553" y="15991"/>
                  </a:lnTo>
                  <a:cubicBezTo>
                    <a:pt x="39505" y="16252"/>
                    <a:pt x="39445" y="16491"/>
                    <a:pt x="39374" y="16705"/>
                  </a:cubicBezTo>
                  <a:cubicBezTo>
                    <a:pt x="39326" y="16860"/>
                    <a:pt x="39291" y="17003"/>
                    <a:pt x="39243" y="17145"/>
                  </a:cubicBezTo>
                  <a:cubicBezTo>
                    <a:pt x="39195" y="17276"/>
                    <a:pt x="39136" y="17407"/>
                    <a:pt x="39088" y="17515"/>
                  </a:cubicBezTo>
                  <a:cubicBezTo>
                    <a:pt x="39064" y="17574"/>
                    <a:pt x="39029" y="17622"/>
                    <a:pt x="39017" y="17681"/>
                  </a:cubicBezTo>
                  <a:cubicBezTo>
                    <a:pt x="38993" y="17717"/>
                    <a:pt x="38969" y="17776"/>
                    <a:pt x="38945" y="17824"/>
                  </a:cubicBezTo>
                  <a:cubicBezTo>
                    <a:pt x="38898" y="17919"/>
                    <a:pt x="38850" y="17991"/>
                    <a:pt x="38814" y="18050"/>
                  </a:cubicBezTo>
                  <a:cubicBezTo>
                    <a:pt x="38767" y="18110"/>
                    <a:pt x="38731" y="18157"/>
                    <a:pt x="38719" y="18193"/>
                  </a:cubicBezTo>
                  <a:cubicBezTo>
                    <a:pt x="38755" y="18169"/>
                    <a:pt x="38779" y="18122"/>
                    <a:pt x="38826" y="18062"/>
                  </a:cubicBezTo>
                  <a:cubicBezTo>
                    <a:pt x="38874" y="18003"/>
                    <a:pt x="38910" y="17931"/>
                    <a:pt x="38969" y="17836"/>
                  </a:cubicBezTo>
                  <a:lnTo>
                    <a:pt x="39064" y="17705"/>
                  </a:lnTo>
                  <a:cubicBezTo>
                    <a:pt x="39088" y="17657"/>
                    <a:pt x="39124" y="17598"/>
                    <a:pt x="39148" y="17538"/>
                  </a:cubicBezTo>
                  <a:cubicBezTo>
                    <a:pt x="39207" y="17419"/>
                    <a:pt x="39267" y="17300"/>
                    <a:pt x="39326" y="17169"/>
                  </a:cubicBezTo>
                  <a:cubicBezTo>
                    <a:pt x="39386" y="17038"/>
                    <a:pt x="39445" y="16884"/>
                    <a:pt x="39493" y="16741"/>
                  </a:cubicBezTo>
                  <a:cubicBezTo>
                    <a:pt x="39600" y="16455"/>
                    <a:pt x="39672" y="16157"/>
                    <a:pt x="39767" y="15860"/>
                  </a:cubicBezTo>
                  <a:lnTo>
                    <a:pt x="39826" y="15800"/>
                  </a:lnTo>
                  <a:cubicBezTo>
                    <a:pt x="39850" y="15752"/>
                    <a:pt x="39898" y="15729"/>
                    <a:pt x="39922" y="15681"/>
                  </a:cubicBezTo>
                  <a:cubicBezTo>
                    <a:pt x="39957" y="15633"/>
                    <a:pt x="39981" y="15574"/>
                    <a:pt x="40029" y="15538"/>
                  </a:cubicBezTo>
                  <a:cubicBezTo>
                    <a:pt x="40077" y="15455"/>
                    <a:pt x="40100" y="15383"/>
                    <a:pt x="40148" y="15312"/>
                  </a:cubicBezTo>
                  <a:lnTo>
                    <a:pt x="40148" y="15312"/>
                  </a:lnTo>
                  <a:cubicBezTo>
                    <a:pt x="40118" y="15445"/>
                    <a:pt x="40086" y="15588"/>
                    <a:pt x="40055" y="15738"/>
                  </a:cubicBezTo>
                  <a:lnTo>
                    <a:pt x="40055" y="15738"/>
                  </a:lnTo>
                  <a:cubicBezTo>
                    <a:pt x="40094" y="15616"/>
                    <a:pt x="40136" y="15487"/>
                    <a:pt x="40172" y="15371"/>
                  </a:cubicBezTo>
                  <a:cubicBezTo>
                    <a:pt x="40184" y="15348"/>
                    <a:pt x="40184" y="15312"/>
                    <a:pt x="40196" y="15288"/>
                  </a:cubicBezTo>
                  <a:cubicBezTo>
                    <a:pt x="40196" y="15348"/>
                    <a:pt x="40207" y="15383"/>
                    <a:pt x="40207" y="15443"/>
                  </a:cubicBezTo>
                  <a:cubicBezTo>
                    <a:pt x="40207" y="15455"/>
                    <a:pt x="40196" y="15455"/>
                    <a:pt x="40196" y="15479"/>
                  </a:cubicBezTo>
                  <a:cubicBezTo>
                    <a:pt x="40184" y="15502"/>
                    <a:pt x="40148" y="15550"/>
                    <a:pt x="40136" y="15598"/>
                  </a:cubicBezTo>
                  <a:cubicBezTo>
                    <a:pt x="40097" y="15656"/>
                    <a:pt x="40074" y="15731"/>
                    <a:pt x="40040" y="15809"/>
                  </a:cubicBezTo>
                  <a:lnTo>
                    <a:pt x="40040" y="15809"/>
                  </a:lnTo>
                  <a:cubicBezTo>
                    <a:pt x="40045" y="15785"/>
                    <a:pt x="40050" y="15762"/>
                    <a:pt x="40055" y="15738"/>
                  </a:cubicBezTo>
                  <a:lnTo>
                    <a:pt x="40055" y="15738"/>
                  </a:lnTo>
                  <a:cubicBezTo>
                    <a:pt x="40042" y="15780"/>
                    <a:pt x="40029" y="15820"/>
                    <a:pt x="40017" y="15860"/>
                  </a:cubicBezTo>
                  <a:cubicBezTo>
                    <a:pt x="40025" y="15843"/>
                    <a:pt x="40033" y="15826"/>
                    <a:pt x="40040" y="15809"/>
                  </a:cubicBezTo>
                  <a:lnTo>
                    <a:pt x="40040" y="15809"/>
                  </a:lnTo>
                  <a:cubicBezTo>
                    <a:pt x="39989" y="16056"/>
                    <a:pt x="39940" y="16317"/>
                    <a:pt x="39898" y="16574"/>
                  </a:cubicBezTo>
                  <a:cubicBezTo>
                    <a:pt x="39850" y="16848"/>
                    <a:pt x="39803" y="17110"/>
                    <a:pt x="39779" y="17384"/>
                  </a:cubicBezTo>
                  <a:cubicBezTo>
                    <a:pt x="39743" y="17634"/>
                    <a:pt x="39719" y="17872"/>
                    <a:pt x="39731" y="18074"/>
                  </a:cubicBezTo>
                  <a:cubicBezTo>
                    <a:pt x="39731" y="18181"/>
                    <a:pt x="39743" y="18277"/>
                    <a:pt x="39779" y="18360"/>
                  </a:cubicBezTo>
                  <a:cubicBezTo>
                    <a:pt x="39791" y="18431"/>
                    <a:pt x="39826" y="18515"/>
                    <a:pt x="39850" y="18574"/>
                  </a:cubicBezTo>
                  <a:cubicBezTo>
                    <a:pt x="39855" y="18583"/>
                    <a:pt x="39861" y="18591"/>
                    <a:pt x="39868" y="18598"/>
                  </a:cubicBezTo>
                  <a:lnTo>
                    <a:pt x="39868" y="18598"/>
                  </a:lnTo>
                  <a:cubicBezTo>
                    <a:pt x="39864" y="18590"/>
                    <a:pt x="39862" y="18581"/>
                    <a:pt x="39862" y="18574"/>
                  </a:cubicBezTo>
                  <a:cubicBezTo>
                    <a:pt x="39838" y="18515"/>
                    <a:pt x="39826" y="18455"/>
                    <a:pt x="39803" y="18360"/>
                  </a:cubicBezTo>
                  <a:cubicBezTo>
                    <a:pt x="39791" y="18288"/>
                    <a:pt x="39791" y="18181"/>
                    <a:pt x="39791" y="18098"/>
                  </a:cubicBezTo>
                  <a:cubicBezTo>
                    <a:pt x="39791" y="17884"/>
                    <a:pt x="39838" y="17657"/>
                    <a:pt x="39886" y="17407"/>
                  </a:cubicBezTo>
                  <a:cubicBezTo>
                    <a:pt x="39910" y="17217"/>
                    <a:pt x="39957" y="17026"/>
                    <a:pt x="40005" y="16824"/>
                  </a:cubicBezTo>
                  <a:cubicBezTo>
                    <a:pt x="40017" y="16860"/>
                    <a:pt x="40029" y="16872"/>
                    <a:pt x="40029" y="16872"/>
                  </a:cubicBezTo>
                  <a:cubicBezTo>
                    <a:pt x="40029" y="16872"/>
                    <a:pt x="40017" y="16860"/>
                    <a:pt x="40017" y="16812"/>
                  </a:cubicBezTo>
                  <a:lnTo>
                    <a:pt x="40065" y="16633"/>
                  </a:lnTo>
                  <a:lnTo>
                    <a:pt x="40065" y="16622"/>
                  </a:lnTo>
                  <a:lnTo>
                    <a:pt x="40065" y="16610"/>
                  </a:lnTo>
                  <a:cubicBezTo>
                    <a:pt x="40124" y="16455"/>
                    <a:pt x="40219" y="16252"/>
                    <a:pt x="40327" y="16050"/>
                  </a:cubicBezTo>
                  <a:cubicBezTo>
                    <a:pt x="40338" y="16026"/>
                    <a:pt x="40362" y="15991"/>
                    <a:pt x="40374" y="15979"/>
                  </a:cubicBezTo>
                  <a:lnTo>
                    <a:pt x="40374" y="15979"/>
                  </a:lnTo>
                  <a:cubicBezTo>
                    <a:pt x="40362" y="16050"/>
                    <a:pt x="40327" y="16145"/>
                    <a:pt x="40315" y="16229"/>
                  </a:cubicBezTo>
                  <a:cubicBezTo>
                    <a:pt x="40285" y="16361"/>
                    <a:pt x="40256" y="16502"/>
                    <a:pt x="40235" y="16653"/>
                  </a:cubicBezTo>
                  <a:lnTo>
                    <a:pt x="40235" y="16653"/>
                  </a:lnTo>
                  <a:cubicBezTo>
                    <a:pt x="40234" y="16643"/>
                    <a:pt x="40233" y="16632"/>
                    <a:pt x="40231" y="16622"/>
                  </a:cubicBezTo>
                  <a:cubicBezTo>
                    <a:pt x="40184" y="16776"/>
                    <a:pt x="40136" y="16955"/>
                    <a:pt x="40124" y="17134"/>
                  </a:cubicBezTo>
                  <a:cubicBezTo>
                    <a:pt x="40112" y="17193"/>
                    <a:pt x="40112" y="17253"/>
                    <a:pt x="40112" y="17312"/>
                  </a:cubicBezTo>
                  <a:lnTo>
                    <a:pt x="40112" y="17336"/>
                  </a:lnTo>
                  <a:cubicBezTo>
                    <a:pt x="40124" y="17265"/>
                    <a:pt x="40148" y="17193"/>
                    <a:pt x="40172" y="17134"/>
                  </a:cubicBezTo>
                  <a:lnTo>
                    <a:pt x="40207" y="17020"/>
                  </a:lnTo>
                  <a:lnTo>
                    <a:pt x="40207" y="16943"/>
                  </a:lnTo>
                  <a:cubicBezTo>
                    <a:pt x="40212" y="16843"/>
                    <a:pt x="40222" y="16746"/>
                    <a:pt x="40235" y="16653"/>
                  </a:cubicBezTo>
                  <a:lnTo>
                    <a:pt x="40235" y="16653"/>
                  </a:lnTo>
                  <a:cubicBezTo>
                    <a:pt x="40243" y="16733"/>
                    <a:pt x="40245" y="16798"/>
                    <a:pt x="40255" y="16872"/>
                  </a:cubicBezTo>
                  <a:cubicBezTo>
                    <a:pt x="40255" y="16895"/>
                    <a:pt x="40243" y="16895"/>
                    <a:pt x="40243" y="16907"/>
                  </a:cubicBezTo>
                  <a:lnTo>
                    <a:pt x="40207" y="17020"/>
                  </a:lnTo>
                  <a:lnTo>
                    <a:pt x="40207" y="17157"/>
                  </a:lnTo>
                  <a:cubicBezTo>
                    <a:pt x="40207" y="17217"/>
                    <a:pt x="40219" y="17288"/>
                    <a:pt x="40219" y="17360"/>
                  </a:cubicBezTo>
                  <a:cubicBezTo>
                    <a:pt x="40232" y="17418"/>
                    <a:pt x="40242" y="17479"/>
                    <a:pt x="40251" y="17540"/>
                  </a:cubicBezTo>
                  <a:lnTo>
                    <a:pt x="40251" y="17540"/>
                  </a:lnTo>
                  <a:cubicBezTo>
                    <a:pt x="40268" y="17502"/>
                    <a:pt x="40285" y="17466"/>
                    <a:pt x="40303" y="17431"/>
                  </a:cubicBezTo>
                  <a:lnTo>
                    <a:pt x="40303" y="17431"/>
                  </a:lnTo>
                  <a:lnTo>
                    <a:pt x="40279" y="17491"/>
                  </a:lnTo>
                  <a:cubicBezTo>
                    <a:pt x="40267" y="17526"/>
                    <a:pt x="40267" y="17586"/>
                    <a:pt x="40267" y="17634"/>
                  </a:cubicBezTo>
                  <a:cubicBezTo>
                    <a:pt x="40267" y="17634"/>
                    <a:pt x="40267" y="17634"/>
                    <a:pt x="40267" y="17634"/>
                  </a:cubicBezTo>
                  <a:lnTo>
                    <a:pt x="40267" y="17634"/>
                  </a:lnTo>
                  <a:cubicBezTo>
                    <a:pt x="40261" y="17603"/>
                    <a:pt x="40256" y="17572"/>
                    <a:pt x="40251" y="17540"/>
                  </a:cubicBezTo>
                  <a:lnTo>
                    <a:pt x="40251" y="17540"/>
                  </a:lnTo>
                  <a:cubicBezTo>
                    <a:pt x="40210" y="17634"/>
                    <a:pt x="40170" y="17738"/>
                    <a:pt x="40136" y="17848"/>
                  </a:cubicBezTo>
                  <a:cubicBezTo>
                    <a:pt x="40148" y="17860"/>
                    <a:pt x="40148" y="17884"/>
                    <a:pt x="40148" y="17907"/>
                  </a:cubicBezTo>
                  <a:cubicBezTo>
                    <a:pt x="40176" y="18010"/>
                    <a:pt x="40189" y="18113"/>
                    <a:pt x="40211" y="18216"/>
                  </a:cubicBezTo>
                  <a:lnTo>
                    <a:pt x="40211" y="18216"/>
                  </a:lnTo>
                  <a:cubicBezTo>
                    <a:pt x="40218" y="18109"/>
                    <a:pt x="40235" y="17980"/>
                    <a:pt x="40255" y="17847"/>
                  </a:cubicBezTo>
                  <a:lnTo>
                    <a:pt x="40255" y="17847"/>
                  </a:lnTo>
                  <a:lnTo>
                    <a:pt x="40255" y="17931"/>
                  </a:lnTo>
                  <a:cubicBezTo>
                    <a:pt x="40255" y="18027"/>
                    <a:pt x="40255" y="18122"/>
                    <a:pt x="40267" y="18217"/>
                  </a:cubicBezTo>
                  <a:lnTo>
                    <a:pt x="40270" y="18252"/>
                  </a:lnTo>
                  <a:lnTo>
                    <a:pt x="40270" y="18252"/>
                  </a:lnTo>
                  <a:cubicBezTo>
                    <a:pt x="40293" y="18162"/>
                    <a:pt x="40324" y="18049"/>
                    <a:pt x="40362" y="17943"/>
                  </a:cubicBezTo>
                  <a:cubicBezTo>
                    <a:pt x="40374" y="18015"/>
                    <a:pt x="40386" y="18074"/>
                    <a:pt x="40398" y="18157"/>
                  </a:cubicBezTo>
                  <a:cubicBezTo>
                    <a:pt x="40434" y="18288"/>
                    <a:pt x="40458" y="18408"/>
                    <a:pt x="40493" y="18538"/>
                  </a:cubicBezTo>
                  <a:cubicBezTo>
                    <a:pt x="40541" y="18789"/>
                    <a:pt x="40577" y="19015"/>
                    <a:pt x="40600" y="19229"/>
                  </a:cubicBezTo>
                  <a:lnTo>
                    <a:pt x="40600" y="19265"/>
                  </a:lnTo>
                  <a:cubicBezTo>
                    <a:pt x="40577" y="19324"/>
                    <a:pt x="40577" y="19384"/>
                    <a:pt x="40577" y="19431"/>
                  </a:cubicBezTo>
                  <a:cubicBezTo>
                    <a:pt x="40577" y="19443"/>
                    <a:pt x="40600" y="19467"/>
                    <a:pt x="40600" y="19479"/>
                  </a:cubicBezTo>
                  <a:lnTo>
                    <a:pt x="40600" y="19431"/>
                  </a:lnTo>
                  <a:cubicBezTo>
                    <a:pt x="40600" y="19420"/>
                    <a:pt x="40600" y="19384"/>
                    <a:pt x="40612" y="19360"/>
                  </a:cubicBezTo>
                  <a:cubicBezTo>
                    <a:pt x="40624" y="19491"/>
                    <a:pt x="40636" y="19610"/>
                    <a:pt x="40636" y="19705"/>
                  </a:cubicBezTo>
                  <a:cubicBezTo>
                    <a:pt x="40636" y="19824"/>
                    <a:pt x="40660" y="19884"/>
                    <a:pt x="40660" y="19884"/>
                  </a:cubicBezTo>
                  <a:lnTo>
                    <a:pt x="40660" y="19681"/>
                  </a:lnTo>
                  <a:cubicBezTo>
                    <a:pt x="40660" y="19586"/>
                    <a:pt x="40660" y="19420"/>
                    <a:pt x="40636" y="19241"/>
                  </a:cubicBezTo>
                  <a:cubicBezTo>
                    <a:pt x="40672" y="19146"/>
                    <a:pt x="40696" y="19050"/>
                    <a:pt x="40743" y="18943"/>
                  </a:cubicBezTo>
                  <a:cubicBezTo>
                    <a:pt x="40779" y="19074"/>
                    <a:pt x="40803" y="19229"/>
                    <a:pt x="40839" y="19360"/>
                  </a:cubicBezTo>
                  <a:lnTo>
                    <a:pt x="40874" y="19622"/>
                  </a:lnTo>
                  <a:cubicBezTo>
                    <a:pt x="40874" y="19670"/>
                    <a:pt x="40898" y="19717"/>
                    <a:pt x="40898" y="19765"/>
                  </a:cubicBezTo>
                  <a:cubicBezTo>
                    <a:pt x="40898" y="19801"/>
                    <a:pt x="40910" y="19848"/>
                    <a:pt x="40910" y="19896"/>
                  </a:cubicBezTo>
                  <a:cubicBezTo>
                    <a:pt x="40922" y="20074"/>
                    <a:pt x="40922" y="20253"/>
                    <a:pt x="40934" y="20432"/>
                  </a:cubicBezTo>
                  <a:cubicBezTo>
                    <a:pt x="40958" y="20610"/>
                    <a:pt x="40958" y="20789"/>
                    <a:pt x="40981" y="20979"/>
                  </a:cubicBezTo>
                  <a:lnTo>
                    <a:pt x="41029" y="21253"/>
                  </a:lnTo>
                  <a:cubicBezTo>
                    <a:pt x="41041" y="21336"/>
                    <a:pt x="41077" y="21432"/>
                    <a:pt x="41100" y="21515"/>
                  </a:cubicBezTo>
                  <a:cubicBezTo>
                    <a:pt x="41089" y="21432"/>
                    <a:pt x="41053" y="21336"/>
                    <a:pt x="41053" y="21265"/>
                  </a:cubicBezTo>
                  <a:cubicBezTo>
                    <a:pt x="41041" y="21170"/>
                    <a:pt x="41041" y="21086"/>
                    <a:pt x="41029" y="20991"/>
                  </a:cubicBezTo>
                  <a:cubicBezTo>
                    <a:pt x="41017" y="20813"/>
                    <a:pt x="41017" y="20634"/>
                    <a:pt x="41029" y="20455"/>
                  </a:cubicBezTo>
                  <a:cubicBezTo>
                    <a:pt x="41029" y="20277"/>
                    <a:pt x="41041" y="20098"/>
                    <a:pt x="41029" y="19908"/>
                  </a:cubicBezTo>
                  <a:lnTo>
                    <a:pt x="41029" y="19777"/>
                  </a:lnTo>
                  <a:lnTo>
                    <a:pt x="41029" y="19681"/>
                  </a:lnTo>
                  <a:cubicBezTo>
                    <a:pt x="41053" y="19777"/>
                    <a:pt x="41077" y="19848"/>
                    <a:pt x="41100" y="19920"/>
                  </a:cubicBezTo>
                  <a:cubicBezTo>
                    <a:pt x="41148" y="20062"/>
                    <a:pt x="41172" y="20158"/>
                    <a:pt x="41172" y="20158"/>
                  </a:cubicBezTo>
                  <a:cubicBezTo>
                    <a:pt x="41172" y="20158"/>
                    <a:pt x="41160" y="20074"/>
                    <a:pt x="41148" y="19920"/>
                  </a:cubicBezTo>
                  <a:cubicBezTo>
                    <a:pt x="41141" y="19832"/>
                    <a:pt x="41125" y="19727"/>
                    <a:pt x="41113" y="19612"/>
                  </a:cubicBezTo>
                  <a:lnTo>
                    <a:pt x="41113" y="19612"/>
                  </a:lnTo>
                  <a:cubicBezTo>
                    <a:pt x="41110" y="19626"/>
                    <a:pt x="41106" y="19642"/>
                    <a:pt x="41100" y="19658"/>
                  </a:cubicBezTo>
                  <a:cubicBezTo>
                    <a:pt x="41100" y="19598"/>
                    <a:pt x="41089" y="19539"/>
                    <a:pt x="41089" y="19479"/>
                  </a:cubicBezTo>
                  <a:lnTo>
                    <a:pt x="41089" y="19431"/>
                  </a:lnTo>
                  <a:cubicBezTo>
                    <a:pt x="41095" y="19443"/>
                    <a:pt x="41098" y="19452"/>
                    <a:pt x="41102" y="19460"/>
                  </a:cubicBezTo>
                  <a:lnTo>
                    <a:pt x="41102" y="19460"/>
                  </a:lnTo>
                  <a:cubicBezTo>
                    <a:pt x="41101" y="19435"/>
                    <a:pt x="41100" y="19409"/>
                    <a:pt x="41100" y="19384"/>
                  </a:cubicBezTo>
                  <a:lnTo>
                    <a:pt x="41100" y="19253"/>
                  </a:lnTo>
                  <a:cubicBezTo>
                    <a:pt x="41100" y="19205"/>
                    <a:pt x="41112" y="19170"/>
                    <a:pt x="41112" y="19122"/>
                  </a:cubicBezTo>
                  <a:cubicBezTo>
                    <a:pt x="41112" y="19074"/>
                    <a:pt x="41136" y="19027"/>
                    <a:pt x="41136" y="19003"/>
                  </a:cubicBezTo>
                  <a:cubicBezTo>
                    <a:pt x="41136" y="18991"/>
                    <a:pt x="41136" y="18967"/>
                    <a:pt x="41148" y="18955"/>
                  </a:cubicBezTo>
                  <a:cubicBezTo>
                    <a:pt x="41148" y="18967"/>
                    <a:pt x="41160" y="18967"/>
                    <a:pt x="41160" y="18991"/>
                  </a:cubicBezTo>
                  <a:lnTo>
                    <a:pt x="41160" y="19015"/>
                  </a:lnTo>
                  <a:cubicBezTo>
                    <a:pt x="41148" y="19062"/>
                    <a:pt x="41148" y="19110"/>
                    <a:pt x="41148" y="19170"/>
                  </a:cubicBezTo>
                  <a:lnTo>
                    <a:pt x="41148" y="19348"/>
                  </a:lnTo>
                  <a:cubicBezTo>
                    <a:pt x="41160" y="19479"/>
                    <a:pt x="41196" y="19622"/>
                    <a:pt x="41231" y="19765"/>
                  </a:cubicBezTo>
                  <a:cubicBezTo>
                    <a:pt x="41267" y="19836"/>
                    <a:pt x="41279" y="19908"/>
                    <a:pt x="41315" y="19979"/>
                  </a:cubicBezTo>
                  <a:cubicBezTo>
                    <a:pt x="41339" y="20062"/>
                    <a:pt x="41350" y="20134"/>
                    <a:pt x="41386" y="20205"/>
                  </a:cubicBezTo>
                  <a:cubicBezTo>
                    <a:pt x="41434" y="20360"/>
                    <a:pt x="41458" y="20503"/>
                    <a:pt x="41493" y="20658"/>
                  </a:cubicBezTo>
                  <a:cubicBezTo>
                    <a:pt x="41517" y="20801"/>
                    <a:pt x="41529" y="20932"/>
                    <a:pt x="41553" y="21051"/>
                  </a:cubicBezTo>
                  <a:cubicBezTo>
                    <a:pt x="41577" y="21289"/>
                    <a:pt x="41589" y="21456"/>
                    <a:pt x="41589" y="21456"/>
                  </a:cubicBezTo>
                  <a:lnTo>
                    <a:pt x="41589" y="21051"/>
                  </a:lnTo>
                  <a:lnTo>
                    <a:pt x="41589" y="20836"/>
                  </a:lnTo>
                  <a:lnTo>
                    <a:pt x="41672" y="20979"/>
                  </a:lnTo>
                  <a:cubicBezTo>
                    <a:pt x="41684" y="20991"/>
                    <a:pt x="41696" y="21027"/>
                    <a:pt x="41696" y="21027"/>
                  </a:cubicBezTo>
                  <a:cubicBezTo>
                    <a:pt x="41696" y="21015"/>
                    <a:pt x="41684" y="20991"/>
                    <a:pt x="41672" y="20967"/>
                  </a:cubicBezTo>
                  <a:cubicBezTo>
                    <a:pt x="41648" y="20920"/>
                    <a:pt x="41624" y="20848"/>
                    <a:pt x="41612" y="20777"/>
                  </a:cubicBezTo>
                  <a:cubicBezTo>
                    <a:pt x="41589" y="20682"/>
                    <a:pt x="41577" y="20598"/>
                    <a:pt x="41565" y="20491"/>
                  </a:cubicBezTo>
                  <a:cubicBezTo>
                    <a:pt x="41553" y="20384"/>
                    <a:pt x="41553" y="20265"/>
                    <a:pt x="41529" y="20158"/>
                  </a:cubicBezTo>
                  <a:lnTo>
                    <a:pt x="41529" y="20003"/>
                  </a:lnTo>
                  <a:cubicBezTo>
                    <a:pt x="41529" y="19955"/>
                    <a:pt x="41553" y="19896"/>
                    <a:pt x="41553" y="19848"/>
                  </a:cubicBezTo>
                  <a:cubicBezTo>
                    <a:pt x="41648" y="20062"/>
                    <a:pt x="41862" y="20432"/>
                    <a:pt x="42053" y="20813"/>
                  </a:cubicBezTo>
                  <a:cubicBezTo>
                    <a:pt x="42208" y="21098"/>
                    <a:pt x="42339" y="21384"/>
                    <a:pt x="42398" y="21610"/>
                  </a:cubicBezTo>
                  <a:cubicBezTo>
                    <a:pt x="42422" y="21729"/>
                    <a:pt x="42458" y="21813"/>
                    <a:pt x="42470" y="21884"/>
                  </a:cubicBezTo>
                  <a:cubicBezTo>
                    <a:pt x="42482" y="21967"/>
                    <a:pt x="42482" y="21991"/>
                    <a:pt x="42482" y="21991"/>
                  </a:cubicBezTo>
                  <a:lnTo>
                    <a:pt x="42482" y="21884"/>
                  </a:lnTo>
                  <a:cubicBezTo>
                    <a:pt x="42482" y="21813"/>
                    <a:pt x="42470" y="21729"/>
                    <a:pt x="42446" y="21610"/>
                  </a:cubicBezTo>
                  <a:cubicBezTo>
                    <a:pt x="42422" y="21491"/>
                    <a:pt x="42386" y="21348"/>
                    <a:pt x="42339" y="21205"/>
                  </a:cubicBezTo>
                  <a:cubicBezTo>
                    <a:pt x="42291" y="21051"/>
                    <a:pt x="42232" y="20908"/>
                    <a:pt x="42184" y="20753"/>
                  </a:cubicBezTo>
                  <a:cubicBezTo>
                    <a:pt x="42089" y="20479"/>
                    <a:pt x="41982" y="20205"/>
                    <a:pt x="41886" y="19979"/>
                  </a:cubicBezTo>
                  <a:lnTo>
                    <a:pt x="41886" y="19979"/>
                  </a:lnTo>
                  <a:cubicBezTo>
                    <a:pt x="41922" y="20015"/>
                    <a:pt x="41946" y="20062"/>
                    <a:pt x="41982" y="20086"/>
                  </a:cubicBezTo>
                  <a:cubicBezTo>
                    <a:pt x="42112" y="20241"/>
                    <a:pt x="42220" y="20360"/>
                    <a:pt x="42303" y="20432"/>
                  </a:cubicBezTo>
                  <a:lnTo>
                    <a:pt x="42422" y="20551"/>
                  </a:lnTo>
                  <a:cubicBezTo>
                    <a:pt x="42422" y="20551"/>
                    <a:pt x="42386" y="20503"/>
                    <a:pt x="42327" y="20432"/>
                  </a:cubicBezTo>
                  <a:cubicBezTo>
                    <a:pt x="42243" y="20360"/>
                    <a:pt x="42148" y="20217"/>
                    <a:pt x="42041" y="20074"/>
                  </a:cubicBezTo>
                  <a:cubicBezTo>
                    <a:pt x="41988" y="19994"/>
                    <a:pt x="41927" y="19914"/>
                    <a:pt x="41866" y="19824"/>
                  </a:cubicBezTo>
                  <a:lnTo>
                    <a:pt x="41866" y="19824"/>
                  </a:lnTo>
                  <a:cubicBezTo>
                    <a:pt x="41844" y="19762"/>
                    <a:pt x="41781" y="19590"/>
                    <a:pt x="41696" y="19372"/>
                  </a:cubicBezTo>
                  <a:lnTo>
                    <a:pt x="41696" y="19372"/>
                  </a:lnTo>
                  <a:cubicBezTo>
                    <a:pt x="41755" y="19443"/>
                    <a:pt x="41827" y="19527"/>
                    <a:pt x="41910" y="19610"/>
                  </a:cubicBezTo>
                  <a:cubicBezTo>
                    <a:pt x="41993" y="19717"/>
                    <a:pt x="42101" y="19801"/>
                    <a:pt x="42208" y="19896"/>
                  </a:cubicBezTo>
                  <a:cubicBezTo>
                    <a:pt x="42303" y="19967"/>
                    <a:pt x="42410" y="20039"/>
                    <a:pt x="42517" y="20074"/>
                  </a:cubicBezTo>
                  <a:cubicBezTo>
                    <a:pt x="42565" y="20086"/>
                    <a:pt x="42601" y="20122"/>
                    <a:pt x="42648" y="20122"/>
                  </a:cubicBezTo>
                  <a:cubicBezTo>
                    <a:pt x="42696" y="20134"/>
                    <a:pt x="42720" y="20134"/>
                    <a:pt x="42755" y="20146"/>
                  </a:cubicBezTo>
                  <a:cubicBezTo>
                    <a:pt x="42779" y="20146"/>
                    <a:pt x="42815" y="20158"/>
                    <a:pt x="42827" y="20158"/>
                  </a:cubicBezTo>
                  <a:cubicBezTo>
                    <a:pt x="42815" y="20158"/>
                    <a:pt x="42779" y="20146"/>
                    <a:pt x="42767" y="20146"/>
                  </a:cubicBezTo>
                  <a:cubicBezTo>
                    <a:pt x="42744" y="20134"/>
                    <a:pt x="42708" y="20122"/>
                    <a:pt x="42660" y="20098"/>
                  </a:cubicBezTo>
                  <a:cubicBezTo>
                    <a:pt x="42636" y="20086"/>
                    <a:pt x="42589" y="20062"/>
                    <a:pt x="42541" y="20039"/>
                  </a:cubicBezTo>
                  <a:cubicBezTo>
                    <a:pt x="42458" y="19979"/>
                    <a:pt x="42363" y="19920"/>
                    <a:pt x="42279" y="19836"/>
                  </a:cubicBezTo>
                  <a:cubicBezTo>
                    <a:pt x="42184" y="19741"/>
                    <a:pt x="42101" y="19646"/>
                    <a:pt x="42029" y="19539"/>
                  </a:cubicBezTo>
                  <a:cubicBezTo>
                    <a:pt x="41946" y="19431"/>
                    <a:pt x="41874" y="19312"/>
                    <a:pt x="41803" y="19205"/>
                  </a:cubicBezTo>
                  <a:cubicBezTo>
                    <a:pt x="41743" y="19122"/>
                    <a:pt x="41684" y="19027"/>
                    <a:pt x="41636" y="18955"/>
                  </a:cubicBezTo>
                  <a:lnTo>
                    <a:pt x="41636" y="18955"/>
                  </a:lnTo>
                  <a:cubicBezTo>
                    <a:pt x="41708" y="19027"/>
                    <a:pt x="41791" y="19086"/>
                    <a:pt x="41851" y="19170"/>
                  </a:cubicBezTo>
                  <a:cubicBezTo>
                    <a:pt x="41886" y="19205"/>
                    <a:pt x="41934" y="19253"/>
                    <a:pt x="41982" y="19289"/>
                  </a:cubicBezTo>
                  <a:cubicBezTo>
                    <a:pt x="41993" y="19324"/>
                    <a:pt x="42005" y="19360"/>
                    <a:pt x="42005" y="19384"/>
                  </a:cubicBezTo>
                  <a:cubicBezTo>
                    <a:pt x="42029" y="19443"/>
                    <a:pt x="42041" y="19479"/>
                    <a:pt x="42041" y="19479"/>
                  </a:cubicBezTo>
                  <a:cubicBezTo>
                    <a:pt x="42041" y="19479"/>
                    <a:pt x="42041" y="19443"/>
                    <a:pt x="42029" y="19372"/>
                  </a:cubicBezTo>
                  <a:cubicBezTo>
                    <a:pt x="42029" y="19360"/>
                    <a:pt x="42005" y="19324"/>
                    <a:pt x="42005" y="19300"/>
                  </a:cubicBezTo>
                  <a:lnTo>
                    <a:pt x="42005" y="19300"/>
                  </a:lnTo>
                  <a:cubicBezTo>
                    <a:pt x="42041" y="19324"/>
                    <a:pt x="42089" y="19348"/>
                    <a:pt x="42112" y="19372"/>
                  </a:cubicBezTo>
                  <a:cubicBezTo>
                    <a:pt x="42208" y="19431"/>
                    <a:pt x="42291" y="19443"/>
                    <a:pt x="42351" y="19443"/>
                  </a:cubicBezTo>
                  <a:lnTo>
                    <a:pt x="42422" y="19443"/>
                  </a:lnTo>
                  <a:cubicBezTo>
                    <a:pt x="42410" y="19443"/>
                    <a:pt x="42386" y="19443"/>
                    <a:pt x="42363" y="19431"/>
                  </a:cubicBezTo>
                  <a:cubicBezTo>
                    <a:pt x="42303" y="19420"/>
                    <a:pt x="42232" y="19384"/>
                    <a:pt x="42160" y="19324"/>
                  </a:cubicBezTo>
                  <a:cubicBezTo>
                    <a:pt x="42101" y="19289"/>
                    <a:pt x="42053" y="19229"/>
                    <a:pt x="41993" y="19170"/>
                  </a:cubicBezTo>
                  <a:cubicBezTo>
                    <a:pt x="41993" y="19146"/>
                    <a:pt x="41982" y="19134"/>
                    <a:pt x="41982" y="19110"/>
                  </a:cubicBezTo>
                  <a:cubicBezTo>
                    <a:pt x="41970" y="19050"/>
                    <a:pt x="41946" y="19003"/>
                    <a:pt x="41934" y="18943"/>
                  </a:cubicBezTo>
                  <a:cubicBezTo>
                    <a:pt x="41922" y="18884"/>
                    <a:pt x="41886" y="18824"/>
                    <a:pt x="41874" y="18765"/>
                  </a:cubicBezTo>
                  <a:cubicBezTo>
                    <a:pt x="41851" y="18705"/>
                    <a:pt x="41827" y="18634"/>
                    <a:pt x="41803" y="18574"/>
                  </a:cubicBezTo>
                  <a:cubicBezTo>
                    <a:pt x="41767" y="18515"/>
                    <a:pt x="41743" y="18431"/>
                    <a:pt x="41708" y="18372"/>
                  </a:cubicBezTo>
                  <a:cubicBezTo>
                    <a:pt x="41684" y="18312"/>
                    <a:pt x="41648" y="18241"/>
                    <a:pt x="41612" y="18181"/>
                  </a:cubicBezTo>
                  <a:cubicBezTo>
                    <a:pt x="41577" y="18122"/>
                    <a:pt x="41529" y="18062"/>
                    <a:pt x="41505" y="18003"/>
                  </a:cubicBezTo>
                  <a:cubicBezTo>
                    <a:pt x="41458" y="17943"/>
                    <a:pt x="41434" y="17884"/>
                    <a:pt x="41398" y="17836"/>
                  </a:cubicBezTo>
                  <a:cubicBezTo>
                    <a:pt x="41374" y="17776"/>
                    <a:pt x="41327" y="17741"/>
                    <a:pt x="41291" y="17693"/>
                  </a:cubicBezTo>
                  <a:cubicBezTo>
                    <a:pt x="41291" y="17681"/>
                    <a:pt x="41279" y="17681"/>
                    <a:pt x="41279" y="17657"/>
                  </a:cubicBezTo>
                  <a:lnTo>
                    <a:pt x="41279" y="17657"/>
                  </a:lnTo>
                  <a:lnTo>
                    <a:pt x="41553" y="17931"/>
                  </a:lnTo>
                  <a:cubicBezTo>
                    <a:pt x="41743" y="18122"/>
                    <a:pt x="41922" y="18312"/>
                    <a:pt x="42053" y="18479"/>
                  </a:cubicBezTo>
                  <a:cubicBezTo>
                    <a:pt x="42089" y="18515"/>
                    <a:pt x="42101" y="18538"/>
                    <a:pt x="42124" y="18574"/>
                  </a:cubicBezTo>
                  <a:cubicBezTo>
                    <a:pt x="42160" y="18634"/>
                    <a:pt x="42172" y="18669"/>
                    <a:pt x="42184" y="18717"/>
                  </a:cubicBezTo>
                  <a:lnTo>
                    <a:pt x="42232" y="18848"/>
                  </a:lnTo>
                  <a:cubicBezTo>
                    <a:pt x="42267" y="18931"/>
                    <a:pt x="42279" y="18967"/>
                    <a:pt x="42279" y="18967"/>
                  </a:cubicBezTo>
                  <a:cubicBezTo>
                    <a:pt x="42279" y="18967"/>
                    <a:pt x="42267" y="18931"/>
                    <a:pt x="42243" y="18848"/>
                  </a:cubicBezTo>
                  <a:cubicBezTo>
                    <a:pt x="42232" y="18812"/>
                    <a:pt x="42232" y="18765"/>
                    <a:pt x="42220" y="18717"/>
                  </a:cubicBezTo>
                  <a:cubicBezTo>
                    <a:pt x="42220" y="18705"/>
                    <a:pt x="42208" y="18693"/>
                    <a:pt x="42208" y="18658"/>
                  </a:cubicBezTo>
                  <a:lnTo>
                    <a:pt x="42208" y="18658"/>
                  </a:lnTo>
                  <a:cubicBezTo>
                    <a:pt x="42243" y="18717"/>
                    <a:pt x="42279" y="18753"/>
                    <a:pt x="42279" y="18753"/>
                  </a:cubicBezTo>
                  <a:cubicBezTo>
                    <a:pt x="42279" y="18753"/>
                    <a:pt x="42243" y="18693"/>
                    <a:pt x="42184" y="18598"/>
                  </a:cubicBezTo>
                  <a:cubicBezTo>
                    <a:pt x="42184" y="18586"/>
                    <a:pt x="42172" y="18550"/>
                    <a:pt x="42172" y="18538"/>
                  </a:cubicBezTo>
                  <a:cubicBezTo>
                    <a:pt x="42160" y="18479"/>
                    <a:pt x="42124" y="18408"/>
                    <a:pt x="42101" y="18336"/>
                  </a:cubicBezTo>
                  <a:lnTo>
                    <a:pt x="42005" y="18110"/>
                  </a:lnTo>
                  <a:cubicBezTo>
                    <a:pt x="41982" y="18038"/>
                    <a:pt x="41934" y="17955"/>
                    <a:pt x="41910" y="17872"/>
                  </a:cubicBezTo>
                  <a:cubicBezTo>
                    <a:pt x="41862" y="17800"/>
                    <a:pt x="41815" y="17705"/>
                    <a:pt x="41791" y="17634"/>
                  </a:cubicBezTo>
                  <a:cubicBezTo>
                    <a:pt x="41743" y="17562"/>
                    <a:pt x="41696" y="17479"/>
                    <a:pt x="41636" y="17407"/>
                  </a:cubicBezTo>
                  <a:cubicBezTo>
                    <a:pt x="41589" y="17336"/>
                    <a:pt x="41529" y="17265"/>
                    <a:pt x="41493" y="17205"/>
                  </a:cubicBezTo>
                  <a:cubicBezTo>
                    <a:pt x="41434" y="17145"/>
                    <a:pt x="41386" y="17062"/>
                    <a:pt x="41339" y="17003"/>
                  </a:cubicBezTo>
                  <a:cubicBezTo>
                    <a:pt x="41291" y="16943"/>
                    <a:pt x="41231" y="16884"/>
                    <a:pt x="41196" y="16848"/>
                  </a:cubicBezTo>
                  <a:cubicBezTo>
                    <a:pt x="41148" y="16800"/>
                    <a:pt x="41100" y="16753"/>
                    <a:pt x="41077" y="16705"/>
                  </a:cubicBezTo>
                  <a:lnTo>
                    <a:pt x="41077" y="16645"/>
                  </a:lnTo>
                  <a:cubicBezTo>
                    <a:pt x="41208" y="16753"/>
                    <a:pt x="41350" y="16872"/>
                    <a:pt x="41505" y="16991"/>
                  </a:cubicBezTo>
                  <a:cubicBezTo>
                    <a:pt x="41553" y="17026"/>
                    <a:pt x="41589" y="17062"/>
                    <a:pt x="41636" y="17098"/>
                  </a:cubicBezTo>
                  <a:cubicBezTo>
                    <a:pt x="41648" y="17110"/>
                    <a:pt x="41684" y="17122"/>
                    <a:pt x="41696" y="17145"/>
                  </a:cubicBezTo>
                  <a:cubicBezTo>
                    <a:pt x="41708" y="17157"/>
                    <a:pt x="41743" y="17169"/>
                    <a:pt x="41755" y="17181"/>
                  </a:cubicBezTo>
                  <a:cubicBezTo>
                    <a:pt x="41827" y="17241"/>
                    <a:pt x="41910" y="17324"/>
                    <a:pt x="41970" y="17384"/>
                  </a:cubicBezTo>
                  <a:cubicBezTo>
                    <a:pt x="42029" y="17443"/>
                    <a:pt x="42065" y="17503"/>
                    <a:pt x="42089" y="17538"/>
                  </a:cubicBezTo>
                  <a:cubicBezTo>
                    <a:pt x="42112" y="17586"/>
                    <a:pt x="42124" y="17622"/>
                    <a:pt x="42124" y="17622"/>
                  </a:cubicBezTo>
                  <a:cubicBezTo>
                    <a:pt x="42124" y="17622"/>
                    <a:pt x="42112" y="17586"/>
                    <a:pt x="42101" y="17538"/>
                  </a:cubicBezTo>
                  <a:cubicBezTo>
                    <a:pt x="42089" y="17503"/>
                    <a:pt x="42053" y="17443"/>
                    <a:pt x="41993" y="17360"/>
                  </a:cubicBezTo>
                  <a:cubicBezTo>
                    <a:pt x="41946" y="17288"/>
                    <a:pt x="41886" y="17217"/>
                    <a:pt x="41815" y="17122"/>
                  </a:cubicBezTo>
                  <a:cubicBezTo>
                    <a:pt x="41803" y="17110"/>
                    <a:pt x="41791" y="17086"/>
                    <a:pt x="41755" y="17062"/>
                  </a:cubicBezTo>
                  <a:lnTo>
                    <a:pt x="41696" y="17003"/>
                  </a:lnTo>
                  <a:lnTo>
                    <a:pt x="41577" y="16884"/>
                  </a:lnTo>
                  <a:cubicBezTo>
                    <a:pt x="41458" y="16753"/>
                    <a:pt x="41339" y="16633"/>
                    <a:pt x="41231" y="16514"/>
                  </a:cubicBezTo>
                  <a:lnTo>
                    <a:pt x="41231" y="16514"/>
                  </a:lnTo>
                  <a:cubicBezTo>
                    <a:pt x="41267" y="16526"/>
                    <a:pt x="41279" y="16550"/>
                    <a:pt x="41315" y="16562"/>
                  </a:cubicBezTo>
                  <a:cubicBezTo>
                    <a:pt x="41458" y="16669"/>
                    <a:pt x="41612" y="16764"/>
                    <a:pt x="41731" y="16848"/>
                  </a:cubicBezTo>
                  <a:cubicBezTo>
                    <a:pt x="41827" y="16919"/>
                    <a:pt x="41910" y="16979"/>
                    <a:pt x="41910" y="16979"/>
                  </a:cubicBezTo>
                  <a:cubicBezTo>
                    <a:pt x="41910" y="16979"/>
                    <a:pt x="41851" y="16907"/>
                    <a:pt x="41755" y="16800"/>
                  </a:cubicBezTo>
                  <a:cubicBezTo>
                    <a:pt x="41672" y="16693"/>
                    <a:pt x="41529" y="16562"/>
                    <a:pt x="41398" y="16431"/>
                  </a:cubicBezTo>
                  <a:cubicBezTo>
                    <a:pt x="41294" y="16327"/>
                    <a:pt x="41191" y="16233"/>
                    <a:pt x="41095" y="16147"/>
                  </a:cubicBezTo>
                  <a:lnTo>
                    <a:pt x="41095" y="16147"/>
                  </a:lnTo>
                  <a:cubicBezTo>
                    <a:pt x="41100" y="16151"/>
                    <a:pt x="41106" y="16154"/>
                    <a:pt x="41112" y="16157"/>
                  </a:cubicBezTo>
                  <a:cubicBezTo>
                    <a:pt x="41172" y="16217"/>
                    <a:pt x="41255" y="16276"/>
                    <a:pt x="41327" y="16336"/>
                  </a:cubicBezTo>
                  <a:cubicBezTo>
                    <a:pt x="41398" y="16395"/>
                    <a:pt x="41470" y="16467"/>
                    <a:pt x="41553" y="16550"/>
                  </a:cubicBezTo>
                  <a:cubicBezTo>
                    <a:pt x="41624" y="16622"/>
                    <a:pt x="41708" y="16693"/>
                    <a:pt x="41791" y="16764"/>
                  </a:cubicBezTo>
                  <a:lnTo>
                    <a:pt x="42029" y="17003"/>
                  </a:lnTo>
                  <a:cubicBezTo>
                    <a:pt x="42101" y="17098"/>
                    <a:pt x="42172" y="17169"/>
                    <a:pt x="42243" y="17265"/>
                  </a:cubicBezTo>
                  <a:cubicBezTo>
                    <a:pt x="42327" y="17348"/>
                    <a:pt x="42398" y="17419"/>
                    <a:pt x="42458" y="17515"/>
                  </a:cubicBezTo>
                  <a:cubicBezTo>
                    <a:pt x="42517" y="17598"/>
                    <a:pt x="42589" y="17681"/>
                    <a:pt x="42648" y="17753"/>
                  </a:cubicBezTo>
                  <a:cubicBezTo>
                    <a:pt x="42708" y="17824"/>
                    <a:pt x="42767" y="17896"/>
                    <a:pt x="42815" y="17979"/>
                  </a:cubicBezTo>
                  <a:cubicBezTo>
                    <a:pt x="42863" y="18050"/>
                    <a:pt x="42898" y="18110"/>
                    <a:pt x="42946" y="18169"/>
                  </a:cubicBezTo>
                  <a:cubicBezTo>
                    <a:pt x="42994" y="18229"/>
                    <a:pt x="43017" y="18277"/>
                    <a:pt x="43053" y="18312"/>
                  </a:cubicBezTo>
                  <a:lnTo>
                    <a:pt x="43136" y="18455"/>
                  </a:lnTo>
                  <a:cubicBezTo>
                    <a:pt x="43136" y="18455"/>
                    <a:pt x="43113" y="18408"/>
                    <a:pt x="43065" y="18312"/>
                  </a:cubicBezTo>
                  <a:cubicBezTo>
                    <a:pt x="43041" y="18277"/>
                    <a:pt x="43005" y="18217"/>
                    <a:pt x="42982" y="18157"/>
                  </a:cubicBezTo>
                  <a:cubicBezTo>
                    <a:pt x="42946" y="18098"/>
                    <a:pt x="42898" y="18015"/>
                    <a:pt x="42863" y="17943"/>
                  </a:cubicBezTo>
                  <a:cubicBezTo>
                    <a:pt x="42815" y="17872"/>
                    <a:pt x="42767" y="17800"/>
                    <a:pt x="42708" y="17705"/>
                  </a:cubicBezTo>
                  <a:cubicBezTo>
                    <a:pt x="42648" y="17622"/>
                    <a:pt x="42601" y="17526"/>
                    <a:pt x="42529" y="17443"/>
                  </a:cubicBezTo>
                  <a:cubicBezTo>
                    <a:pt x="42470" y="17348"/>
                    <a:pt x="42410" y="17265"/>
                    <a:pt x="42339" y="17169"/>
                  </a:cubicBezTo>
                  <a:cubicBezTo>
                    <a:pt x="42279" y="17086"/>
                    <a:pt x="42208" y="16991"/>
                    <a:pt x="42124" y="16884"/>
                  </a:cubicBezTo>
                  <a:lnTo>
                    <a:pt x="41910" y="16622"/>
                  </a:lnTo>
                  <a:cubicBezTo>
                    <a:pt x="41827" y="16526"/>
                    <a:pt x="41755" y="16455"/>
                    <a:pt x="41684" y="16372"/>
                  </a:cubicBezTo>
                  <a:cubicBezTo>
                    <a:pt x="41612" y="16288"/>
                    <a:pt x="41529" y="16205"/>
                    <a:pt x="41458" y="16145"/>
                  </a:cubicBezTo>
                  <a:cubicBezTo>
                    <a:pt x="41386" y="16074"/>
                    <a:pt x="41327" y="16014"/>
                    <a:pt x="41255" y="15955"/>
                  </a:cubicBezTo>
                  <a:cubicBezTo>
                    <a:pt x="41196" y="15895"/>
                    <a:pt x="41136" y="15836"/>
                    <a:pt x="41077" y="15788"/>
                  </a:cubicBezTo>
                  <a:cubicBezTo>
                    <a:pt x="41077" y="15741"/>
                    <a:pt x="41089" y="15693"/>
                    <a:pt x="41089" y="15657"/>
                  </a:cubicBezTo>
                  <a:cubicBezTo>
                    <a:pt x="41100" y="15657"/>
                    <a:pt x="41112" y="15669"/>
                    <a:pt x="41112" y="15669"/>
                  </a:cubicBezTo>
                  <a:cubicBezTo>
                    <a:pt x="41172" y="15693"/>
                    <a:pt x="41220" y="15717"/>
                    <a:pt x="41279" y="15741"/>
                  </a:cubicBezTo>
                  <a:lnTo>
                    <a:pt x="41458" y="15836"/>
                  </a:lnTo>
                  <a:cubicBezTo>
                    <a:pt x="41517" y="15860"/>
                    <a:pt x="41589" y="15907"/>
                    <a:pt x="41648" y="15931"/>
                  </a:cubicBezTo>
                  <a:cubicBezTo>
                    <a:pt x="41708" y="15979"/>
                    <a:pt x="41791" y="16014"/>
                    <a:pt x="41851" y="16050"/>
                  </a:cubicBezTo>
                  <a:cubicBezTo>
                    <a:pt x="41910" y="16098"/>
                    <a:pt x="41982" y="16145"/>
                    <a:pt x="42041" y="16193"/>
                  </a:cubicBezTo>
                  <a:lnTo>
                    <a:pt x="42220" y="16324"/>
                  </a:lnTo>
                  <a:cubicBezTo>
                    <a:pt x="42279" y="16372"/>
                    <a:pt x="42327" y="16407"/>
                    <a:pt x="42386" y="16455"/>
                  </a:cubicBezTo>
                  <a:lnTo>
                    <a:pt x="42517" y="16586"/>
                  </a:lnTo>
                  <a:lnTo>
                    <a:pt x="42636" y="16705"/>
                  </a:lnTo>
                  <a:lnTo>
                    <a:pt x="42720" y="16800"/>
                  </a:lnTo>
                  <a:lnTo>
                    <a:pt x="42790" y="16860"/>
                  </a:lnTo>
                  <a:lnTo>
                    <a:pt x="42790" y="16860"/>
                  </a:lnTo>
                  <a:cubicBezTo>
                    <a:pt x="42777" y="16848"/>
                    <a:pt x="42758" y="16825"/>
                    <a:pt x="42744" y="16788"/>
                  </a:cubicBezTo>
                  <a:cubicBezTo>
                    <a:pt x="42720" y="16753"/>
                    <a:pt x="42696" y="16729"/>
                    <a:pt x="42660" y="16681"/>
                  </a:cubicBezTo>
                  <a:cubicBezTo>
                    <a:pt x="42636" y="16633"/>
                    <a:pt x="42601" y="16610"/>
                    <a:pt x="42565" y="16562"/>
                  </a:cubicBezTo>
                  <a:cubicBezTo>
                    <a:pt x="42529" y="16514"/>
                    <a:pt x="42482" y="16467"/>
                    <a:pt x="42446" y="16407"/>
                  </a:cubicBezTo>
                  <a:cubicBezTo>
                    <a:pt x="42398" y="16372"/>
                    <a:pt x="42351" y="16312"/>
                    <a:pt x="42291" y="16252"/>
                  </a:cubicBezTo>
                  <a:cubicBezTo>
                    <a:pt x="42243" y="16193"/>
                    <a:pt x="42184" y="16145"/>
                    <a:pt x="42124" y="16086"/>
                  </a:cubicBezTo>
                  <a:cubicBezTo>
                    <a:pt x="42065" y="16026"/>
                    <a:pt x="42005" y="15979"/>
                    <a:pt x="41946" y="15919"/>
                  </a:cubicBezTo>
                  <a:cubicBezTo>
                    <a:pt x="41886" y="15871"/>
                    <a:pt x="41827" y="15812"/>
                    <a:pt x="41767" y="15776"/>
                  </a:cubicBezTo>
                  <a:lnTo>
                    <a:pt x="41755" y="15752"/>
                  </a:lnTo>
                  <a:lnTo>
                    <a:pt x="41755" y="15752"/>
                  </a:lnTo>
                  <a:cubicBezTo>
                    <a:pt x="41851" y="15788"/>
                    <a:pt x="41922" y="15812"/>
                    <a:pt x="42005" y="15860"/>
                  </a:cubicBezTo>
                  <a:cubicBezTo>
                    <a:pt x="42089" y="15895"/>
                    <a:pt x="42160" y="15919"/>
                    <a:pt x="42232" y="15967"/>
                  </a:cubicBezTo>
                  <a:cubicBezTo>
                    <a:pt x="42303" y="15991"/>
                    <a:pt x="42386" y="16038"/>
                    <a:pt x="42446" y="16074"/>
                  </a:cubicBezTo>
                  <a:cubicBezTo>
                    <a:pt x="42482" y="16098"/>
                    <a:pt x="42529" y="16110"/>
                    <a:pt x="42577" y="16145"/>
                  </a:cubicBezTo>
                  <a:cubicBezTo>
                    <a:pt x="42601" y="16193"/>
                    <a:pt x="42636" y="16217"/>
                    <a:pt x="42660" y="16264"/>
                  </a:cubicBezTo>
                  <a:cubicBezTo>
                    <a:pt x="42696" y="16312"/>
                    <a:pt x="42708" y="16336"/>
                    <a:pt x="42744" y="16372"/>
                  </a:cubicBezTo>
                  <a:cubicBezTo>
                    <a:pt x="42755" y="16395"/>
                    <a:pt x="42767" y="16431"/>
                    <a:pt x="42779" y="16443"/>
                  </a:cubicBezTo>
                  <a:cubicBezTo>
                    <a:pt x="42779" y="16431"/>
                    <a:pt x="42767" y="16395"/>
                    <a:pt x="42755" y="16372"/>
                  </a:cubicBezTo>
                  <a:cubicBezTo>
                    <a:pt x="42744" y="16336"/>
                    <a:pt x="42720" y="16288"/>
                    <a:pt x="42696" y="16252"/>
                  </a:cubicBezTo>
                  <a:cubicBezTo>
                    <a:pt x="42684" y="16229"/>
                    <a:pt x="42684" y="16217"/>
                    <a:pt x="42660" y="16205"/>
                  </a:cubicBezTo>
                  <a:lnTo>
                    <a:pt x="42660" y="16205"/>
                  </a:lnTo>
                  <a:cubicBezTo>
                    <a:pt x="42708" y="16229"/>
                    <a:pt x="42755" y="16276"/>
                    <a:pt x="42803" y="16312"/>
                  </a:cubicBezTo>
                  <a:cubicBezTo>
                    <a:pt x="42839" y="16348"/>
                    <a:pt x="42886" y="16383"/>
                    <a:pt x="42922" y="16431"/>
                  </a:cubicBezTo>
                  <a:cubicBezTo>
                    <a:pt x="42946" y="16455"/>
                    <a:pt x="42982" y="16503"/>
                    <a:pt x="43005" y="16526"/>
                  </a:cubicBezTo>
                  <a:cubicBezTo>
                    <a:pt x="43010" y="16541"/>
                    <a:pt x="43018" y="16554"/>
                    <a:pt x="43025" y="16566"/>
                  </a:cubicBezTo>
                  <a:lnTo>
                    <a:pt x="43025" y="16566"/>
                  </a:lnTo>
                  <a:cubicBezTo>
                    <a:pt x="43023" y="16565"/>
                    <a:pt x="43020" y="16563"/>
                    <a:pt x="43017" y="16562"/>
                  </a:cubicBezTo>
                  <a:lnTo>
                    <a:pt x="43017" y="16562"/>
                  </a:lnTo>
                  <a:cubicBezTo>
                    <a:pt x="43023" y="16567"/>
                    <a:pt x="43028" y="16572"/>
                    <a:pt x="43032" y="16577"/>
                  </a:cubicBezTo>
                  <a:lnTo>
                    <a:pt x="43032" y="16577"/>
                  </a:lnTo>
                  <a:cubicBezTo>
                    <a:pt x="43040" y="16589"/>
                    <a:pt x="43048" y="16599"/>
                    <a:pt x="43053" y="16610"/>
                  </a:cubicBezTo>
                  <a:cubicBezTo>
                    <a:pt x="43053" y="16605"/>
                    <a:pt x="43053" y="16601"/>
                    <a:pt x="43052" y="16597"/>
                  </a:cubicBezTo>
                  <a:lnTo>
                    <a:pt x="43052" y="16597"/>
                  </a:lnTo>
                  <a:cubicBezTo>
                    <a:pt x="43083" y="16629"/>
                    <a:pt x="43107" y="16658"/>
                    <a:pt x="43125" y="16693"/>
                  </a:cubicBezTo>
                  <a:cubicBezTo>
                    <a:pt x="43196" y="16788"/>
                    <a:pt x="43255" y="16872"/>
                    <a:pt x="43315" y="16943"/>
                  </a:cubicBezTo>
                  <a:cubicBezTo>
                    <a:pt x="43351" y="16991"/>
                    <a:pt x="43375" y="17026"/>
                    <a:pt x="43410" y="17062"/>
                  </a:cubicBezTo>
                  <a:cubicBezTo>
                    <a:pt x="43434" y="17110"/>
                    <a:pt x="43458" y="17145"/>
                    <a:pt x="43482" y="17169"/>
                  </a:cubicBezTo>
                  <a:cubicBezTo>
                    <a:pt x="43529" y="17229"/>
                    <a:pt x="43577" y="17288"/>
                    <a:pt x="43601" y="17348"/>
                  </a:cubicBezTo>
                  <a:cubicBezTo>
                    <a:pt x="43660" y="17455"/>
                    <a:pt x="43696" y="17503"/>
                    <a:pt x="43696" y="17503"/>
                  </a:cubicBezTo>
                  <a:cubicBezTo>
                    <a:pt x="43696" y="17503"/>
                    <a:pt x="43660" y="17443"/>
                    <a:pt x="43601" y="17336"/>
                  </a:cubicBezTo>
                  <a:cubicBezTo>
                    <a:pt x="43577" y="17288"/>
                    <a:pt x="43541" y="17217"/>
                    <a:pt x="43494" y="17157"/>
                  </a:cubicBezTo>
                  <a:cubicBezTo>
                    <a:pt x="43482" y="17122"/>
                    <a:pt x="43458" y="17086"/>
                    <a:pt x="43434" y="17050"/>
                  </a:cubicBezTo>
                  <a:cubicBezTo>
                    <a:pt x="43410" y="17003"/>
                    <a:pt x="43398" y="16979"/>
                    <a:pt x="43363" y="16931"/>
                  </a:cubicBezTo>
                  <a:cubicBezTo>
                    <a:pt x="43315" y="16848"/>
                    <a:pt x="43255" y="16753"/>
                    <a:pt x="43184" y="16669"/>
                  </a:cubicBezTo>
                  <a:cubicBezTo>
                    <a:pt x="43125" y="16574"/>
                    <a:pt x="43053" y="16467"/>
                    <a:pt x="42982" y="16372"/>
                  </a:cubicBezTo>
                  <a:cubicBezTo>
                    <a:pt x="42898" y="16264"/>
                    <a:pt x="42827" y="16169"/>
                    <a:pt x="42744" y="16074"/>
                  </a:cubicBezTo>
                  <a:cubicBezTo>
                    <a:pt x="42648" y="15967"/>
                    <a:pt x="42565" y="15871"/>
                    <a:pt x="42470" y="15776"/>
                  </a:cubicBezTo>
                  <a:cubicBezTo>
                    <a:pt x="42386" y="15681"/>
                    <a:pt x="42291" y="15574"/>
                    <a:pt x="42184" y="15490"/>
                  </a:cubicBezTo>
                  <a:cubicBezTo>
                    <a:pt x="42101" y="15395"/>
                    <a:pt x="41993" y="15312"/>
                    <a:pt x="41910" y="15240"/>
                  </a:cubicBezTo>
                  <a:lnTo>
                    <a:pt x="41910" y="15240"/>
                  </a:lnTo>
                  <a:cubicBezTo>
                    <a:pt x="41970" y="15264"/>
                    <a:pt x="42029" y="15312"/>
                    <a:pt x="42077" y="15360"/>
                  </a:cubicBezTo>
                  <a:cubicBezTo>
                    <a:pt x="42136" y="15407"/>
                    <a:pt x="42172" y="15431"/>
                    <a:pt x="42220" y="15479"/>
                  </a:cubicBezTo>
                  <a:cubicBezTo>
                    <a:pt x="42267" y="15526"/>
                    <a:pt x="42303" y="15550"/>
                    <a:pt x="42339" y="15598"/>
                  </a:cubicBezTo>
                  <a:lnTo>
                    <a:pt x="42446" y="15705"/>
                  </a:lnTo>
                  <a:cubicBezTo>
                    <a:pt x="42470" y="15729"/>
                    <a:pt x="42505" y="15741"/>
                    <a:pt x="42517" y="15776"/>
                  </a:cubicBezTo>
                  <a:lnTo>
                    <a:pt x="42529" y="15788"/>
                  </a:lnTo>
                  <a:cubicBezTo>
                    <a:pt x="42517" y="15776"/>
                    <a:pt x="42505" y="15729"/>
                    <a:pt x="42493" y="15705"/>
                  </a:cubicBezTo>
                  <a:cubicBezTo>
                    <a:pt x="42458" y="15645"/>
                    <a:pt x="42434" y="15562"/>
                    <a:pt x="42386" y="15479"/>
                  </a:cubicBezTo>
                  <a:cubicBezTo>
                    <a:pt x="42368" y="15431"/>
                    <a:pt x="42351" y="15386"/>
                    <a:pt x="42330" y="15340"/>
                  </a:cubicBezTo>
                  <a:lnTo>
                    <a:pt x="42330" y="15340"/>
                  </a:lnTo>
                  <a:cubicBezTo>
                    <a:pt x="42377" y="15371"/>
                    <a:pt x="42418" y="15401"/>
                    <a:pt x="42458" y="15431"/>
                  </a:cubicBezTo>
                  <a:cubicBezTo>
                    <a:pt x="42505" y="15455"/>
                    <a:pt x="42541" y="15490"/>
                    <a:pt x="42589" y="15538"/>
                  </a:cubicBezTo>
                  <a:cubicBezTo>
                    <a:pt x="42636" y="15562"/>
                    <a:pt x="42660" y="15598"/>
                    <a:pt x="42696" y="15621"/>
                  </a:cubicBezTo>
                  <a:cubicBezTo>
                    <a:pt x="42720" y="15657"/>
                    <a:pt x="42755" y="15669"/>
                    <a:pt x="42779" y="15693"/>
                  </a:cubicBezTo>
                  <a:cubicBezTo>
                    <a:pt x="42796" y="15710"/>
                    <a:pt x="42807" y="15715"/>
                    <a:pt x="42812" y="15721"/>
                  </a:cubicBezTo>
                  <a:lnTo>
                    <a:pt x="42812" y="15721"/>
                  </a:lnTo>
                  <a:cubicBezTo>
                    <a:pt x="42800" y="15687"/>
                    <a:pt x="42778" y="15654"/>
                    <a:pt x="42767" y="15610"/>
                  </a:cubicBezTo>
                  <a:cubicBezTo>
                    <a:pt x="42744" y="15550"/>
                    <a:pt x="42708" y="15479"/>
                    <a:pt x="42684" y="15383"/>
                  </a:cubicBezTo>
                  <a:cubicBezTo>
                    <a:pt x="42648" y="15300"/>
                    <a:pt x="42601" y="15205"/>
                    <a:pt x="42565" y="15098"/>
                  </a:cubicBezTo>
                  <a:cubicBezTo>
                    <a:pt x="42541" y="15062"/>
                    <a:pt x="42529" y="15026"/>
                    <a:pt x="42505" y="14979"/>
                  </a:cubicBezTo>
                  <a:cubicBezTo>
                    <a:pt x="42517" y="14979"/>
                    <a:pt x="42517" y="14979"/>
                    <a:pt x="42529" y="15002"/>
                  </a:cubicBezTo>
                  <a:cubicBezTo>
                    <a:pt x="42565" y="15002"/>
                    <a:pt x="42577" y="15014"/>
                    <a:pt x="42601" y="15014"/>
                  </a:cubicBezTo>
                  <a:cubicBezTo>
                    <a:pt x="42684" y="15086"/>
                    <a:pt x="42755" y="15157"/>
                    <a:pt x="42815" y="15240"/>
                  </a:cubicBezTo>
                  <a:cubicBezTo>
                    <a:pt x="42874" y="15312"/>
                    <a:pt x="42946" y="15371"/>
                    <a:pt x="42994" y="15443"/>
                  </a:cubicBezTo>
                  <a:cubicBezTo>
                    <a:pt x="43053" y="15502"/>
                    <a:pt x="43101" y="15562"/>
                    <a:pt x="43136" y="15621"/>
                  </a:cubicBezTo>
                  <a:cubicBezTo>
                    <a:pt x="43184" y="15681"/>
                    <a:pt x="43232" y="15729"/>
                    <a:pt x="43255" y="15776"/>
                  </a:cubicBezTo>
                  <a:cubicBezTo>
                    <a:pt x="43315" y="15848"/>
                    <a:pt x="43351" y="15895"/>
                    <a:pt x="43351" y="15895"/>
                  </a:cubicBezTo>
                  <a:lnTo>
                    <a:pt x="43255" y="15752"/>
                  </a:lnTo>
                  <a:cubicBezTo>
                    <a:pt x="43232" y="15717"/>
                    <a:pt x="43196" y="15669"/>
                    <a:pt x="43160" y="15610"/>
                  </a:cubicBezTo>
                  <a:cubicBezTo>
                    <a:pt x="43113" y="15550"/>
                    <a:pt x="43065" y="15490"/>
                    <a:pt x="43017" y="15419"/>
                  </a:cubicBezTo>
                  <a:cubicBezTo>
                    <a:pt x="42982" y="15336"/>
                    <a:pt x="42922" y="15264"/>
                    <a:pt x="42863" y="15193"/>
                  </a:cubicBezTo>
                  <a:cubicBezTo>
                    <a:pt x="42827" y="15145"/>
                    <a:pt x="42779" y="15098"/>
                    <a:pt x="42755" y="15062"/>
                  </a:cubicBezTo>
                  <a:lnTo>
                    <a:pt x="42755" y="15062"/>
                  </a:lnTo>
                  <a:cubicBezTo>
                    <a:pt x="42803" y="15074"/>
                    <a:pt x="42839" y="15074"/>
                    <a:pt x="42886" y="15086"/>
                  </a:cubicBezTo>
                  <a:cubicBezTo>
                    <a:pt x="42934" y="15098"/>
                    <a:pt x="42982" y="15098"/>
                    <a:pt x="43017" y="15098"/>
                  </a:cubicBezTo>
                  <a:cubicBezTo>
                    <a:pt x="43101" y="15121"/>
                    <a:pt x="43136" y="15121"/>
                    <a:pt x="43136" y="15121"/>
                  </a:cubicBezTo>
                  <a:cubicBezTo>
                    <a:pt x="43136" y="15121"/>
                    <a:pt x="43101" y="15098"/>
                    <a:pt x="43041" y="15086"/>
                  </a:cubicBezTo>
                  <a:cubicBezTo>
                    <a:pt x="43005" y="15074"/>
                    <a:pt x="42958" y="15074"/>
                    <a:pt x="42922" y="15062"/>
                  </a:cubicBezTo>
                  <a:cubicBezTo>
                    <a:pt x="42874" y="15038"/>
                    <a:pt x="42815" y="15026"/>
                    <a:pt x="42755" y="15002"/>
                  </a:cubicBezTo>
                  <a:cubicBezTo>
                    <a:pt x="42744" y="15002"/>
                    <a:pt x="42720" y="14979"/>
                    <a:pt x="42708" y="14979"/>
                  </a:cubicBezTo>
                  <a:cubicBezTo>
                    <a:pt x="42696" y="14967"/>
                    <a:pt x="42684" y="14955"/>
                    <a:pt x="42684" y="14943"/>
                  </a:cubicBezTo>
                  <a:cubicBezTo>
                    <a:pt x="42601" y="14859"/>
                    <a:pt x="42529" y="14776"/>
                    <a:pt x="42458" y="14681"/>
                  </a:cubicBezTo>
                  <a:cubicBezTo>
                    <a:pt x="42410" y="14645"/>
                    <a:pt x="42363" y="14598"/>
                    <a:pt x="42327" y="14538"/>
                  </a:cubicBezTo>
                  <a:cubicBezTo>
                    <a:pt x="42291" y="14490"/>
                    <a:pt x="42279" y="14431"/>
                    <a:pt x="42243" y="14371"/>
                  </a:cubicBezTo>
                  <a:cubicBezTo>
                    <a:pt x="42184" y="14240"/>
                    <a:pt x="42112" y="14121"/>
                    <a:pt x="42041" y="13990"/>
                  </a:cubicBezTo>
                  <a:cubicBezTo>
                    <a:pt x="42041" y="13966"/>
                    <a:pt x="42041" y="13955"/>
                    <a:pt x="42053" y="13943"/>
                  </a:cubicBezTo>
                  <a:lnTo>
                    <a:pt x="42053" y="13895"/>
                  </a:lnTo>
                  <a:cubicBezTo>
                    <a:pt x="42148" y="13955"/>
                    <a:pt x="42232" y="14026"/>
                    <a:pt x="42303" y="14086"/>
                  </a:cubicBezTo>
                  <a:cubicBezTo>
                    <a:pt x="42351" y="14121"/>
                    <a:pt x="42398" y="14169"/>
                    <a:pt x="42422" y="14193"/>
                  </a:cubicBezTo>
                  <a:cubicBezTo>
                    <a:pt x="42458" y="14228"/>
                    <a:pt x="42482" y="14252"/>
                    <a:pt x="42517" y="14264"/>
                  </a:cubicBezTo>
                  <a:lnTo>
                    <a:pt x="42589" y="14347"/>
                  </a:lnTo>
                  <a:cubicBezTo>
                    <a:pt x="42589" y="14347"/>
                    <a:pt x="42565" y="14312"/>
                    <a:pt x="42529" y="14252"/>
                  </a:cubicBezTo>
                  <a:cubicBezTo>
                    <a:pt x="42517" y="14228"/>
                    <a:pt x="42482" y="14193"/>
                    <a:pt x="42458" y="14169"/>
                  </a:cubicBezTo>
                  <a:cubicBezTo>
                    <a:pt x="42422" y="14133"/>
                    <a:pt x="42398" y="14086"/>
                    <a:pt x="42351" y="14050"/>
                  </a:cubicBezTo>
                  <a:cubicBezTo>
                    <a:pt x="42279" y="13966"/>
                    <a:pt x="42184" y="13883"/>
                    <a:pt x="42065" y="13788"/>
                  </a:cubicBezTo>
                  <a:lnTo>
                    <a:pt x="42065" y="13716"/>
                  </a:lnTo>
                  <a:cubicBezTo>
                    <a:pt x="42124" y="13716"/>
                    <a:pt x="42184" y="13705"/>
                    <a:pt x="42243" y="13693"/>
                  </a:cubicBezTo>
                  <a:cubicBezTo>
                    <a:pt x="42303" y="13669"/>
                    <a:pt x="42351" y="13657"/>
                    <a:pt x="42398" y="13633"/>
                  </a:cubicBezTo>
                  <a:cubicBezTo>
                    <a:pt x="42398" y="13645"/>
                    <a:pt x="42410" y="13669"/>
                    <a:pt x="42410" y="13693"/>
                  </a:cubicBezTo>
                  <a:cubicBezTo>
                    <a:pt x="42446" y="13871"/>
                    <a:pt x="42482" y="14026"/>
                    <a:pt x="42541" y="14169"/>
                  </a:cubicBezTo>
                  <a:cubicBezTo>
                    <a:pt x="42577" y="14240"/>
                    <a:pt x="42601" y="14300"/>
                    <a:pt x="42636" y="14347"/>
                  </a:cubicBezTo>
                  <a:cubicBezTo>
                    <a:pt x="42601" y="14300"/>
                    <a:pt x="42577" y="14240"/>
                    <a:pt x="42565" y="14169"/>
                  </a:cubicBezTo>
                  <a:cubicBezTo>
                    <a:pt x="42517" y="14026"/>
                    <a:pt x="42482" y="13871"/>
                    <a:pt x="42470" y="13693"/>
                  </a:cubicBezTo>
                  <a:cubicBezTo>
                    <a:pt x="42470" y="13657"/>
                    <a:pt x="42470" y="13633"/>
                    <a:pt x="42458" y="13609"/>
                  </a:cubicBezTo>
                  <a:cubicBezTo>
                    <a:pt x="42470" y="13609"/>
                    <a:pt x="42470" y="13597"/>
                    <a:pt x="42482" y="13597"/>
                  </a:cubicBezTo>
                  <a:cubicBezTo>
                    <a:pt x="42517" y="13585"/>
                    <a:pt x="42541" y="13574"/>
                    <a:pt x="42565" y="13574"/>
                  </a:cubicBezTo>
                  <a:cubicBezTo>
                    <a:pt x="42565" y="13574"/>
                    <a:pt x="42577" y="13574"/>
                    <a:pt x="42577" y="13585"/>
                  </a:cubicBezTo>
                  <a:cubicBezTo>
                    <a:pt x="42591" y="13600"/>
                    <a:pt x="42603" y="13611"/>
                    <a:pt x="42614" y="13620"/>
                  </a:cubicBezTo>
                  <a:lnTo>
                    <a:pt x="42614" y="13620"/>
                  </a:lnTo>
                  <a:cubicBezTo>
                    <a:pt x="42614" y="13617"/>
                    <a:pt x="42614" y="13614"/>
                    <a:pt x="42614" y="13611"/>
                  </a:cubicBezTo>
                  <a:lnTo>
                    <a:pt x="42614" y="13611"/>
                  </a:lnTo>
                  <a:lnTo>
                    <a:pt x="42643" y="13640"/>
                  </a:lnTo>
                  <a:lnTo>
                    <a:pt x="42643" y="13640"/>
                  </a:lnTo>
                  <a:cubicBezTo>
                    <a:pt x="42639" y="13626"/>
                    <a:pt x="42636" y="13613"/>
                    <a:pt x="42636" y="13597"/>
                  </a:cubicBezTo>
                  <a:cubicBezTo>
                    <a:pt x="42636" y="13574"/>
                    <a:pt x="42624" y="13526"/>
                    <a:pt x="42624" y="13502"/>
                  </a:cubicBezTo>
                  <a:lnTo>
                    <a:pt x="42624" y="13455"/>
                  </a:lnTo>
                  <a:cubicBezTo>
                    <a:pt x="42618" y="13499"/>
                    <a:pt x="42615" y="13553"/>
                    <a:pt x="42614" y="13611"/>
                  </a:cubicBezTo>
                  <a:lnTo>
                    <a:pt x="42614" y="13611"/>
                  </a:lnTo>
                  <a:lnTo>
                    <a:pt x="42577" y="13574"/>
                  </a:lnTo>
                  <a:lnTo>
                    <a:pt x="42505" y="13490"/>
                  </a:lnTo>
                  <a:lnTo>
                    <a:pt x="42469" y="13463"/>
                  </a:lnTo>
                  <a:lnTo>
                    <a:pt x="42469" y="13463"/>
                  </a:lnTo>
                  <a:cubicBezTo>
                    <a:pt x="42469" y="13457"/>
                    <a:pt x="42468" y="13455"/>
                    <a:pt x="42464" y="13455"/>
                  </a:cubicBezTo>
                  <a:lnTo>
                    <a:pt x="42464" y="13455"/>
                  </a:lnTo>
                  <a:cubicBezTo>
                    <a:pt x="42464" y="13456"/>
                    <a:pt x="42465" y="13458"/>
                    <a:pt x="42465" y="13460"/>
                  </a:cubicBezTo>
                  <a:lnTo>
                    <a:pt x="42465" y="13460"/>
                  </a:lnTo>
                  <a:lnTo>
                    <a:pt x="42458" y="13455"/>
                  </a:lnTo>
                  <a:cubicBezTo>
                    <a:pt x="42446" y="13407"/>
                    <a:pt x="42434" y="13359"/>
                    <a:pt x="42434" y="13335"/>
                  </a:cubicBezTo>
                  <a:cubicBezTo>
                    <a:pt x="42410" y="13288"/>
                    <a:pt x="42410" y="13264"/>
                    <a:pt x="42410" y="13228"/>
                  </a:cubicBezTo>
                  <a:cubicBezTo>
                    <a:pt x="42420" y="13223"/>
                    <a:pt x="42428" y="13215"/>
                    <a:pt x="42434" y="13205"/>
                  </a:cubicBezTo>
                  <a:lnTo>
                    <a:pt x="42434" y="13205"/>
                  </a:lnTo>
                  <a:cubicBezTo>
                    <a:pt x="42440" y="13229"/>
                    <a:pt x="42446" y="13252"/>
                    <a:pt x="42446" y="13276"/>
                  </a:cubicBezTo>
                  <a:lnTo>
                    <a:pt x="42458" y="13288"/>
                  </a:lnTo>
                  <a:lnTo>
                    <a:pt x="42458" y="13169"/>
                  </a:lnTo>
                  <a:cubicBezTo>
                    <a:pt x="42451" y="13176"/>
                    <a:pt x="42444" y="13191"/>
                    <a:pt x="42434" y="13205"/>
                  </a:cubicBezTo>
                  <a:lnTo>
                    <a:pt x="42434" y="13205"/>
                  </a:lnTo>
                  <a:cubicBezTo>
                    <a:pt x="42428" y="13181"/>
                    <a:pt x="42422" y="13157"/>
                    <a:pt x="42422" y="13133"/>
                  </a:cubicBezTo>
                  <a:lnTo>
                    <a:pt x="42422" y="13133"/>
                  </a:lnTo>
                  <a:cubicBezTo>
                    <a:pt x="42413" y="13145"/>
                    <a:pt x="42404" y="13157"/>
                    <a:pt x="42398" y="13169"/>
                  </a:cubicBezTo>
                  <a:cubicBezTo>
                    <a:pt x="42386" y="13097"/>
                    <a:pt x="42386" y="13038"/>
                    <a:pt x="42386" y="12966"/>
                  </a:cubicBezTo>
                  <a:lnTo>
                    <a:pt x="42386" y="12966"/>
                  </a:lnTo>
                  <a:cubicBezTo>
                    <a:pt x="42393" y="12987"/>
                    <a:pt x="42408" y="13012"/>
                    <a:pt x="42422" y="13039"/>
                  </a:cubicBezTo>
                  <a:lnTo>
                    <a:pt x="42422" y="13039"/>
                  </a:lnTo>
                  <a:lnTo>
                    <a:pt x="42422" y="13038"/>
                  </a:lnTo>
                  <a:cubicBezTo>
                    <a:pt x="42422" y="13038"/>
                    <a:pt x="42446" y="13038"/>
                    <a:pt x="42446" y="13050"/>
                  </a:cubicBezTo>
                  <a:cubicBezTo>
                    <a:pt x="42505" y="13097"/>
                    <a:pt x="42529" y="13109"/>
                    <a:pt x="42529" y="13109"/>
                  </a:cubicBezTo>
                  <a:cubicBezTo>
                    <a:pt x="42541" y="13169"/>
                    <a:pt x="42565" y="13240"/>
                    <a:pt x="42577" y="13300"/>
                  </a:cubicBezTo>
                  <a:cubicBezTo>
                    <a:pt x="42529" y="13359"/>
                    <a:pt x="42505" y="13407"/>
                    <a:pt x="42505" y="13407"/>
                  </a:cubicBezTo>
                  <a:cubicBezTo>
                    <a:pt x="42505" y="13407"/>
                    <a:pt x="42529" y="13371"/>
                    <a:pt x="42577" y="13312"/>
                  </a:cubicBezTo>
                  <a:lnTo>
                    <a:pt x="42624" y="13455"/>
                  </a:lnTo>
                  <a:cubicBezTo>
                    <a:pt x="42636" y="13490"/>
                    <a:pt x="42660" y="13538"/>
                    <a:pt x="42684" y="13585"/>
                  </a:cubicBezTo>
                  <a:cubicBezTo>
                    <a:pt x="42708" y="13657"/>
                    <a:pt x="42755" y="13716"/>
                    <a:pt x="42803" y="13788"/>
                  </a:cubicBezTo>
                  <a:cubicBezTo>
                    <a:pt x="42823" y="13929"/>
                    <a:pt x="42852" y="14062"/>
                    <a:pt x="42875" y="14172"/>
                  </a:cubicBezTo>
                  <a:lnTo>
                    <a:pt x="42875" y="14172"/>
                  </a:lnTo>
                  <a:cubicBezTo>
                    <a:pt x="42870" y="14163"/>
                    <a:pt x="42866" y="14154"/>
                    <a:pt x="42863" y="14145"/>
                  </a:cubicBezTo>
                  <a:lnTo>
                    <a:pt x="42815" y="14062"/>
                  </a:lnTo>
                  <a:lnTo>
                    <a:pt x="42767" y="13966"/>
                  </a:lnTo>
                  <a:cubicBezTo>
                    <a:pt x="42767" y="13966"/>
                    <a:pt x="42755" y="13955"/>
                    <a:pt x="42755" y="13943"/>
                  </a:cubicBezTo>
                  <a:cubicBezTo>
                    <a:pt x="42744" y="13895"/>
                    <a:pt x="42708" y="13836"/>
                    <a:pt x="42696" y="13800"/>
                  </a:cubicBezTo>
                  <a:cubicBezTo>
                    <a:pt x="42684" y="13764"/>
                    <a:pt x="42684" y="13740"/>
                    <a:pt x="42672" y="13705"/>
                  </a:cubicBezTo>
                  <a:cubicBezTo>
                    <a:pt x="42659" y="13679"/>
                    <a:pt x="42650" y="13660"/>
                    <a:pt x="42644" y="13642"/>
                  </a:cubicBezTo>
                  <a:lnTo>
                    <a:pt x="42644" y="13642"/>
                  </a:lnTo>
                  <a:cubicBezTo>
                    <a:pt x="42647" y="13644"/>
                    <a:pt x="42648" y="13645"/>
                    <a:pt x="42648" y="13645"/>
                  </a:cubicBezTo>
                  <a:lnTo>
                    <a:pt x="42643" y="13640"/>
                  </a:lnTo>
                  <a:lnTo>
                    <a:pt x="42643" y="13640"/>
                  </a:lnTo>
                  <a:cubicBezTo>
                    <a:pt x="42643" y="13641"/>
                    <a:pt x="42644" y="13642"/>
                    <a:pt x="42644" y="13642"/>
                  </a:cubicBezTo>
                  <a:lnTo>
                    <a:pt x="42644" y="13642"/>
                  </a:lnTo>
                  <a:cubicBezTo>
                    <a:pt x="42639" y="13639"/>
                    <a:pt x="42628" y="13632"/>
                    <a:pt x="42614" y="13620"/>
                  </a:cubicBezTo>
                  <a:lnTo>
                    <a:pt x="42614" y="13620"/>
                  </a:lnTo>
                  <a:cubicBezTo>
                    <a:pt x="42613" y="13667"/>
                    <a:pt x="42613" y="13717"/>
                    <a:pt x="42613" y="13764"/>
                  </a:cubicBezTo>
                  <a:cubicBezTo>
                    <a:pt x="42613" y="13776"/>
                    <a:pt x="42624" y="13800"/>
                    <a:pt x="42624" y="13812"/>
                  </a:cubicBezTo>
                  <a:cubicBezTo>
                    <a:pt x="42672" y="13895"/>
                    <a:pt x="42708" y="13978"/>
                    <a:pt x="42755" y="14062"/>
                  </a:cubicBezTo>
                  <a:cubicBezTo>
                    <a:pt x="42803" y="14157"/>
                    <a:pt x="42851" y="14240"/>
                    <a:pt x="42886" y="14312"/>
                  </a:cubicBezTo>
                  <a:cubicBezTo>
                    <a:pt x="42907" y="14349"/>
                    <a:pt x="42927" y="14385"/>
                    <a:pt x="42945" y="14420"/>
                  </a:cubicBezTo>
                  <a:lnTo>
                    <a:pt x="42945" y="14420"/>
                  </a:lnTo>
                  <a:cubicBezTo>
                    <a:pt x="42946" y="14428"/>
                    <a:pt x="42946" y="14431"/>
                    <a:pt x="42946" y="14431"/>
                  </a:cubicBezTo>
                  <a:cubicBezTo>
                    <a:pt x="42946" y="14431"/>
                    <a:pt x="42946" y="14427"/>
                    <a:pt x="42945" y="14421"/>
                  </a:cubicBezTo>
                  <a:lnTo>
                    <a:pt x="42945" y="14421"/>
                  </a:lnTo>
                  <a:cubicBezTo>
                    <a:pt x="42973" y="14476"/>
                    <a:pt x="42998" y="14526"/>
                    <a:pt x="43019" y="14573"/>
                  </a:cubicBezTo>
                  <a:lnTo>
                    <a:pt x="43019" y="14573"/>
                  </a:lnTo>
                  <a:cubicBezTo>
                    <a:pt x="43005" y="14537"/>
                    <a:pt x="43003" y="14506"/>
                    <a:pt x="42994" y="14467"/>
                  </a:cubicBezTo>
                  <a:cubicBezTo>
                    <a:pt x="42982" y="14419"/>
                    <a:pt x="42982" y="14395"/>
                    <a:pt x="42970" y="14347"/>
                  </a:cubicBezTo>
                  <a:cubicBezTo>
                    <a:pt x="42955" y="14314"/>
                    <a:pt x="42939" y="14284"/>
                    <a:pt x="42923" y="14257"/>
                  </a:cubicBezTo>
                  <a:lnTo>
                    <a:pt x="42923" y="14257"/>
                  </a:lnTo>
                  <a:cubicBezTo>
                    <a:pt x="42926" y="14300"/>
                    <a:pt x="42934" y="14332"/>
                    <a:pt x="42934" y="14371"/>
                  </a:cubicBezTo>
                  <a:cubicBezTo>
                    <a:pt x="42922" y="14347"/>
                    <a:pt x="42898" y="14288"/>
                    <a:pt x="42886" y="14228"/>
                  </a:cubicBezTo>
                  <a:cubicBezTo>
                    <a:pt x="42883" y="14210"/>
                    <a:pt x="42879" y="14192"/>
                    <a:pt x="42875" y="14172"/>
                  </a:cubicBezTo>
                  <a:lnTo>
                    <a:pt x="42875" y="14172"/>
                  </a:lnTo>
                  <a:cubicBezTo>
                    <a:pt x="42888" y="14199"/>
                    <a:pt x="42905" y="14226"/>
                    <a:pt x="42923" y="14257"/>
                  </a:cubicBezTo>
                  <a:lnTo>
                    <a:pt x="42923" y="14257"/>
                  </a:lnTo>
                  <a:cubicBezTo>
                    <a:pt x="42922" y="14248"/>
                    <a:pt x="42922" y="14238"/>
                    <a:pt x="42922" y="14228"/>
                  </a:cubicBezTo>
                  <a:cubicBezTo>
                    <a:pt x="42898" y="14145"/>
                    <a:pt x="42898" y="14062"/>
                    <a:pt x="42898" y="13955"/>
                  </a:cubicBezTo>
                  <a:lnTo>
                    <a:pt x="42898" y="13955"/>
                  </a:lnTo>
                  <a:cubicBezTo>
                    <a:pt x="42934" y="14002"/>
                    <a:pt x="42958" y="14050"/>
                    <a:pt x="42982" y="14074"/>
                  </a:cubicBezTo>
                  <a:cubicBezTo>
                    <a:pt x="43012" y="14134"/>
                    <a:pt x="43058" y="14210"/>
                    <a:pt x="43101" y="14276"/>
                  </a:cubicBezTo>
                  <a:lnTo>
                    <a:pt x="43101" y="14276"/>
                  </a:lnTo>
                  <a:lnTo>
                    <a:pt x="43101" y="14228"/>
                  </a:lnTo>
                  <a:cubicBezTo>
                    <a:pt x="43113" y="14240"/>
                    <a:pt x="43113" y="14252"/>
                    <a:pt x="43136" y="14276"/>
                  </a:cubicBezTo>
                  <a:lnTo>
                    <a:pt x="43160" y="14288"/>
                  </a:lnTo>
                  <a:lnTo>
                    <a:pt x="43160" y="14300"/>
                  </a:lnTo>
                  <a:lnTo>
                    <a:pt x="43160" y="14336"/>
                  </a:lnTo>
                  <a:lnTo>
                    <a:pt x="43160" y="14359"/>
                  </a:lnTo>
                  <a:lnTo>
                    <a:pt x="43160" y="14371"/>
                  </a:lnTo>
                  <a:lnTo>
                    <a:pt x="43160" y="14371"/>
                  </a:lnTo>
                  <a:cubicBezTo>
                    <a:pt x="43149" y="14352"/>
                    <a:pt x="43137" y="14332"/>
                    <a:pt x="43125" y="14312"/>
                  </a:cubicBezTo>
                  <a:cubicBezTo>
                    <a:pt x="43117" y="14300"/>
                    <a:pt x="43109" y="14288"/>
                    <a:pt x="43101" y="14276"/>
                  </a:cubicBezTo>
                  <a:lnTo>
                    <a:pt x="43101" y="14276"/>
                  </a:lnTo>
                  <a:lnTo>
                    <a:pt x="43101" y="14288"/>
                  </a:lnTo>
                  <a:cubicBezTo>
                    <a:pt x="43119" y="14334"/>
                    <a:pt x="43145" y="14380"/>
                    <a:pt x="43161" y="14421"/>
                  </a:cubicBezTo>
                  <a:lnTo>
                    <a:pt x="43161" y="14421"/>
                  </a:lnTo>
                  <a:cubicBezTo>
                    <a:pt x="43160" y="14416"/>
                    <a:pt x="43160" y="14411"/>
                    <a:pt x="43160" y="14407"/>
                  </a:cubicBezTo>
                  <a:lnTo>
                    <a:pt x="43160" y="14371"/>
                  </a:lnTo>
                  <a:lnTo>
                    <a:pt x="43160" y="14371"/>
                  </a:lnTo>
                  <a:cubicBezTo>
                    <a:pt x="43238" y="14503"/>
                    <a:pt x="43299" y="14626"/>
                    <a:pt x="43351" y="14740"/>
                  </a:cubicBezTo>
                  <a:lnTo>
                    <a:pt x="43351" y="14776"/>
                  </a:lnTo>
                  <a:cubicBezTo>
                    <a:pt x="43363" y="14824"/>
                    <a:pt x="43363" y="14859"/>
                    <a:pt x="43375" y="14883"/>
                  </a:cubicBezTo>
                  <a:cubicBezTo>
                    <a:pt x="43375" y="14895"/>
                    <a:pt x="43398" y="14895"/>
                    <a:pt x="43398" y="14907"/>
                  </a:cubicBezTo>
                  <a:lnTo>
                    <a:pt x="43410" y="14919"/>
                  </a:lnTo>
                  <a:lnTo>
                    <a:pt x="43410" y="14907"/>
                  </a:lnTo>
                  <a:cubicBezTo>
                    <a:pt x="43410" y="14907"/>
                    <a:pt x="43398" y="14895"/>
                    <a:pt x="43398" y="14883"/>
                  </a:cubicBezTo>
                  <a:lnTo>
                    <a:pt x="43398" y="14824"/>
                  </a:lnTo>
                  <a:cubicBezTo>
                    <a:pt x="43434" y="14907"/>
                    <a:pt x="43470" y="14979"/>
                    <a:pt x="43494" y="15038"/>
                  </a:cubicBezTo>
                  <a:cubicBezTo>
                    <a:pt x="43470" y="14967"/>
                    <a:pt x="43434" y="14859"/>
                    <a:pt x="43398" y="14740"/>
                  </a:cubicBezTo>
                  <a:lnTo>
                    <a:pt x="43398" y="14526"/>
                  </a:lnTo>
                  <a:cubicBezTo>
                    <a:pt x="43458" y="14609"/>
                    <a:pt x="43494" y="14705"/>
                    <a:pt x="43541" y="14776"/>
                  </a:cubicBezTo>
                  <a:cubicBezTo>
                    <a:pt x="43577" y="14836"/>
                    <a:pt x="43601" y="14883"/>
                    <a:pt x="43636" y="14943"/>
                  </a:cubicBezTo>
                  <a:lnTo>
                    <a:pt x="43672" y="15026"/>
                  </a:lnTo>
                  <a:lnTo>
                    <a:pt x="43720" y="15121"/>
                  </a:lnTo>
                  <a:cubicBezTo>
                    <a:pt x="43767" y="15240"/>
                    <a:pt x="43827" y="15360"/>
                    <a:pt x="43875" y="15479"/>
                  </a:cubicBezTo>
                  <a:cubicBezTo>
                    <a:pt x="43910" y="15598"/>
                    <a:pt x="43958" y="15717"/>
                    <a:pt x="44017" y="15836"/>
                  </a:cubicBezTo>
                  <a:cubicBezTo>
                    <a:pt x="44053" y="15895"/>
                    <a:pt x="44077" y="15955"/>
                    <a:pt x="44113" y="15991"/>
                  </a:cubicBezTo>
                  <a:cubicBezTo>
                    <a:pt x="44137" y="16050"/>
                    <a:pt x="44184" y="16098"/>
                    <a:pt x="44208" y="16157"/>
                  </a:cubicBezTo>
                  <a:lnTo>
                    <a:pt x="44244" y="16074"/>
                  </a:lnTo>
                  <a:lnTo>
                    <a:pt x="44244" y="16074"/>
                  </a:lnTo>
                  <a:lnTo>
                    <a:pt x="44208" y="16145"/>
                  </a:lnTo>
                  <a:cubicBezTo>
                    <a:pt x="44184" y="16086"/>
                    <a:pt x="44148" y="16038"/>
                    <a:pt x="44125" y="15979"/>
                  </a:cubicBezTo>
                  <a:cubicBezTo>
                    <a:pt x="44089" y="15919"/>
                    <a:pt x="44065" y="15860"/>
                    <a:pt x="44053" y="15800"/>
                  </a:cubicBezTo>
                  <a:lnTo>
                    <a:pt x="43910" y="15443"/>
                  </a:lnTo>
                  <a:cubicBezTo>
                    <a:pt x="43875" y="15324"/>
                    <a:pt x="43839" y="15205"/>
                    <a:pt x="43791" y="15074"/>
                  </a:cubicBezTo>
                  <a:cubicBezTo>
                    <a:pt x="43779" y="15038"/>
                    <a:pt x="43767" y="15014"/>
                    <a:pt x="43767" y="14979"/>
                  </a:cubicBezTo>
                  <a:cubicBezTo>
                    <a:pt x="43761" y="14972"/>
                    <a:pt x="43758" y="14963"/>
                    <a:pt x="43754" y="14952"/>
                  </a:cubicBezTo>
                  <a:lnTo>
                    <a:pt x="43754" y="14952"/>
                  </a:lnTo>
                  <a:cubicBezTo>
                    <a:pt x="43785" y="14997"/>
                    <a:pt x="43820" y="15033"/>
                    <a:pt x="43839" y="15062"/>
                  </a:cubicBezTo>
                  <a:cubicBezTo>
                    <a:pt x="43898" y="15145"/>
                    <a:pt x="43946" y="15193"/>
                    <a:pt x="43946" y="15193"/>
                  </a:cubicBezTo>
                  <a:lnTo>
                    <a:pt x="43875" y="15038"/>
                  </a:lnTo>
                  <a:cubicBezTo>
                    <a:pt x="43827" y="14955"/>
                    <a:pt x="43767" y="14824"/>
                    <a:pt x="43720" y="14705"/>
                  </a:cubicBezTo>
                  <a:cubicBezTo>
                    <a:pt x="43708" y="14669"/>
                    <a:pt x="43708" y="14645"/>
                    <a:pt x="43696" y="14609"/>
                  </a:cubicBezTo>
                  <a:cubicBezTo>
                    <a:pt x="43678" y="14591"/>
                    <a:pt x="43674" y="14566"/>
                    <a:pt x="43667" y="14545"/>
                  </a:cubicBezTo>
                  <a:lnTo>
                    <a:pt x="43667" y="14545"/>
                  </a:lnTo>
                  <a:lnTo>
                    <a:pt x="43672" y="14550"/>
                  </a:lnTo>
                  <a:cubicBezTo>
                    <a:pt x="43672" y="14545"/>
                    <a:pt x="43672" y="14541"/>
                    <a:pt x="43672" y="14537"/>
                  </a:cubicBezTo>
                  <a:lnTo>
                    <a:pt x="43672" y="14537"/>
                  </a:lnTo>
                  <a:cubicBezTo>
                    <a:pt x="43687" y="14549"/>
                    <a:pt x="43701" y="14566"/>
                    <a:pt x="43708" y="14586"/>
                  </a:cubicBezTo>
                  <a:lnTo>
                    <a:pt x="43672" y="14550"/>
                  </a:lnTo>
                  <a:lnTo>
                    <a:pt x="43672" y="14550"/>
                  </a:lnTo>
                  <a:cubicBezTo>
                    <a:pt x="43696" y="14598"/>
                    <a:pt x="43708" y="14621"/>
                    <a:pt x="43720" y="14669"/>
                  </a:cubicBezTo>
                  <a:cubicBezTo>
                    <a:pt x="43767" y="14764"/>
                    <a:pt x="43815" y="14848"/>
                    <a:pt x="43887" y="14919"/>
                  </a:cubicBezTo>
                  <a:cubicBezTo>
                    <a:pt x="43910" y="14967"/>
                    <a:pt x="43946" y="15014"/>
                    <a:pt x="43994" y="15062"/>
                  </a:cubicBezTo>
                  <a:cubicBezTo>
                    <a:pt x="44017" y="15098"/>
                    <a:pt x="44053" y="15145"/>
                    <a:pt x="44089" y="15193"/>
                  </a:cubicBezTo>
                  <a:cubicBezTo>
                    <a:pt x="44148" y="15276"/>
                    <a:pt x="44208" y="15371"/>
                    <a:pt x="44256" y="15479"/>
                  </a:cubicBezTo>
                  <a:cubicBezTo>
                    <a:pt x="44303" y="15562"/>
                    <a:pt x="44351" y="15657"/>
                    <a:pt x="44387" y="15729"/>
                  </a:cubicBezTo>
                  <a:cubicBezTo>
                    <a:pt x="44470" y="15871"/>
                    <a:pt x="44506" y="15979"/>
                    <a:pt x="44506" y="15979"/>
                  </a:cubicBezTo>
                  <a:cubicBezTo>
                    <a:pt x="44506" y="15979"/>
                    <a:pt x="44482" y="15871"/>
                    <a:pt x="44422" y="15717"/>
                  </a:cubicBezTo>
                  <a:cubicBezTo>
                    <a:pt x="44410" y="15669"/>
                    <a:pt x="44387" y="15621"/>
                    <a:pt x="44363" y="15562"/>
                  </a:cubicBezTo>
                  <a:lnTo>
                    <a:pt x="44363" y="15562"/>
                  </a:lnTo>
                  <a:lnTo>
                    <a:pt x="44446" y="15657"/>
                  </a:lnTo>
                  <a:cubicBezTo>
                    <a:pt x="44422" y="15621"/>
                    <a:pt x="44387" y="15598"/>
                    <a:pt x="44363" y="15538"/>
                  </a:cubicBezTo>
                  <a:cubicBezTo>
                    <a:pt x="44327" y="15490"/>
                    <a:pt x="44303" y="15419"/>
                    <a:pt x="44268" y="15360"/>
                  </a:cubicBezTo>
                  <a:lnTo>
                    <a:pt x="44184" y="15133"/>
                  </a:lnTo>
                  <a:cubicBezTo>
                    <a:pt x="44172" y="15098"/>
                    <a:pt x="44148" y="15062"/>
                    <a:pt x="44137" y="15026"/>
                  </a:cubicBezTo>
                  <a:cubicBezTo>
                    <a:pt x="44125" y="15002"/>
                    <a:pt x="44125" y="14967"/>
                    <a:pt x="44125" y="14919"/>
                  </a:cubicBezTo>
                  <a:lnTo>
                    <a:pt x="44125" y="14919"/>
                  </a:lnTo>
                  <a:cubicBezTo>
                    <a:pt x="44244" y="15026"/>
                    <a:pt x="44470" y="15240"/>
                    <a:pt x="44684" y="15443"/>
                  </a:cubicBezTo>
                  <a:cubicBezTo>
                    <a:pt x="44851" y="15598"/>
                    <a:pt x="45006" y="15752"/>
                    <a:pt x="45101" y="15895"/>
                  </a:cubicBezTo>
                  <a:cubicBezTo>
                    <a:pt x="45149" y="15955"/>
                    <a:pt x="45196" y="16014"/>
                    <a:pt x="45208" y="16050"/>
                  </a:cubicBezTo>
                  <a:cubicBezTo>
                    <a:pt x="45210" y="16053"/>
                    <a:pt x="45212" y="16056"/>
                    <a:pt x="45214" y="16059"/>
                  </a:cubicBezTo>
                  <a:lnTo>
                    <a:pt x="45214" y="16059"/>
                  </a:lnTo>
                  <a:cubicBezTo>
                    <a:pt x="45212" y="16052"/>
                    <a:pt x="45210" y="16046"/>
                    <a:pt x="45208" y="16038"/>
                  </a:cubicBezTo>
                  <a:cubicBezTo>
                    <a:pt x="45196" y="15991"/>
                    <a:pt x="45160" y="15931"/>
                    <a:pt x="45125" y="15860"/>
                  </a:cubicBezTo>
                  <a:cubicBezTo>
                    <a:pt x="45077" y="15788"/>
                    <a:pt x="45030" y="15717"/>
                    <a:pt x="44958" y="15621"/>
                  </a:cubicBezTo>
                  <a:cubicBezTo>
                    <a:pt x="44899" y="15538"/>
                    <a:pt x="44827" y="15443"/>
                    <a:pt x="44744" y="15371"/>
                  </a:cubicBezTo>
                  <a:cubicBezTo>
                    <a:pt x="44613" y="15205"/>
                    <a:pt x="44482" y="15038"/>
                    <a:pt x="44375" y="14919"/>
                  </a:cubicBezTo>
                  <a:lnTo>
                    <a:pt x="44375" y="14919"/>
                  </a:lnTo>
                  <a:cubicBezTo>
                    <a:pt x="44410" y="14943"/>
                    <a:pt x="44434" y="14955"/>
                    <a:pt x="44446" y="14967"/>
                  </a:cubicBezTo>
                  <a:cubicBezTo>
                    <a:pt x="44565" y="15038"/>
                    <a:pt x="44672" y="15086"/>
                    <a:pt x="44744" y="15121"/>
                  </a:cubicBezTo>
                  <a:cubicBezTo>
                    <a:pt x="44827" y="15145"/>
                    <a:pt x="44851" y="15157"/>
                    <a:pt x="44851" y="15157"/>
                  </a:cubicBezTo>
                  <a:cubicBezTo>
                    <a:pt x="44851" y="15157"/>
                    <a:pt x="44827" y="15145"/>
                    <a:pt x="44744" y="15098"/>
                  </a:cubicBezTo>
                  <a:cubicBezTo>
                    <a:pt x="44684" y="15062"/>
                    <a:pt x="44589" y="15014"/>
                    <a:pt x="44470" y="14919"/>
                  </a:cubicBezTo>
                  <a:cubicBezTo>
                    <a:pt x="44387" y="14883"/>
                    <a:pt x="44315" y="14824"/>
                    <a:pt x="44232" y="14740"/>
                  </a:cubicBezTo>
                  <a:cubicBezTo>
                    <a:pt x="44204" y="14722"/>
                    <a:pt x="44191" y="14711"/>
                    <a:pt x="44186" y="14696"/>
                  </a:cubicBezTo>
                  <a:lnTo>
                    <a:pt x="44186" y="14696"/>
                  </a:lnTo>
                  <a:cubicBezTo>
                    <a:pt x="44193" y="14702"/>
                    <a:pt x="44200" y="14709"/>
                    <a:pt x="44208" y="14717"/>
                  </a:cubicBezTo>
                  <a:cubicBezTo>
                    <a:pt x="44208" y="14714"/>
                    <a:pt x="44208" y="14711"/>
                    <a:pt x="44208" y="14708"/>
                  </a:cubicBezTo>
                  <a:lnTo>
                    <a:pt x="44208" y="14708"/>
                  </a:lnTo>
                  <a:cubicBezTo>
                    <a:pt x="44209" y="14709"/>
                    <a:pt x="44209" y="14709"/>
                    <a:pt x="44209" y="14709"/>
                  </a:cubicBezTo>
                  <a:lnTo>
                    <a:pt x="44209" y="14709"/>
                  </a:lnTo>
                  <a:cubicBezTo>
                    <a:pt x="44209" y="14708"/>
                    <a:pt x="44209" y="14708"/>
                    <a:pt x="44208" y="14708"/>
                  </a:cubicBezTo>
                  <a:lnTo>
                    <a:pt x="44208" y="14708"/>
                  </a:lnTo>
                  <a:cubicBezTo>
                    <a:pt x="44209" y="14701"/>
                    <a:pt x="44212" y="14692"/>
                    <a:pt x="44221" y="14681"/>
                  </a:cubicBezTo>
                  <a:lnTo>
                    <a:pt x="44221" y="14681"/>
                  </a:lnTo>
                  <a:cubicBezTo>
                    <a:pt x="44243" y="14706"/>
                    <a:pt x="44261" y="14729"/>
                    <a:pt x="44275" y="14747"/>
                  </a:cubicBezTo>
                  <a:lnTo>
                    <a:pt x="44275" y="14747"/>
                  </a:lnTo>
                  <a:cubicBezTo>
                    <a:pt x="44253" y="14734"/>
                    <a:pt x="44235" y="14718"/>
                    <a:pt x="44209" y="14709"/>
                  </a:cubicBezTo>
                  <a:lnTo>
                    <a:pt x="44209" y="14709"/>
                  </a:lnTo>
                  <a:cubicBezTo>
                    <a:pt x="44269" y="14772"/>
                    <a:pt x="44315" y="14800"/>
                    <a:pt x="44315" y="14800"/>
                  </a:cubicBezTo>
                  <a:cubicBezTo>
                    <a:pt x="44315" y="14800"/>
                    <a:pt x="44301" y="14780"/>
                    <a:pt x="44275" y="14747"/>
                  </a:cubicBezTo>
                  <a:lnTo>
                    <a:pt x="44275" y="14747"/>
                  </a:lnTo>
                  <a:cubicBezTo>
                    <a:pt x="44287" y="14754"/>
                    <a:pt x="44300" y="14760"/>
                    <a:pt x="44315" y="14764"/>
                  </a:cubicBezTo>
                  <a:cubicBezTo>
                    <a:pt x="44327" y="14764"/>
                    <a:pt x="44351" y="14776"/>
                    <a:pt x="44363" y="14776"/>
                  </a:cubicBezTo>
                  <a:cubicBezTo>
                    <a:pt x="44371" y="14752"/>
                    <a:pt x="44383" y="14724"/>
                    <a:pt x="44397" y="14693"/>
                  </a:cubicBezTo>
                  <a:lnTo>
                    <a:pt x="44397" y="14693"/>
                  </a:lnTo>
                  <a:cubicBezTo>
                    <a:pt x="44376" y="14683"/>
                    <a:pt x="44354" y="14673"/>
                    <a:pt x="44333" y="14663"/>
                  </a:cubicBezTo>
                  <a:lnTo>
                    <a:pt x="44333" y="14663"/>
                  </a:lnTo>
                  <a:cubicBezTo>
                    <a:pt x="44353" y="14687"/>
                    <a:pt x="44364" y="14718"/>
                    <a:pt x="44375" y="14728"/>
                  </a:cubicBezTo>
                  <a:cubicBezTo>
                    <a:pt x="44363" y="14717"/>
                    <a:pt x="44351" y="14681"/>
                    <a:pt x="44315" y="14657"/>
                  </a:cubicBezTo>
                  <a:cubicBezTo>
                    <a:pt x="44315" y="14656"/>
                    <a:pt x="44314" y="14656"/>
                    <a:pt x="44314" y="14655"/>
                  </a:cubicBezTo>
                  <a:lnTo>
                    <a:pt x="44314" y="14655"/>
                  </a:lnTo>
                  <a:cubicBezTo>
                    <a:pt x="44320" y="14658"/>
                    <a:pt x="44327" y="14661"/>
                    <a:pt x="44333" y="14663"/>
                  </a:cubicBezTo>
                  <a:lnTo>
                    <a:pt x="44333" y="14663"/>
                  </a:lnTo>
                  <a:cubicBezTo>
                    <a:pt x="44331" y="14661"/>
                    <a:pt x="44329" y="14659"/>
                    <a:pt x="44327" y="14657"/>
                  </a:cubicBezTo>
                  <a:lnTo>
                    <a:pt x="44291" y="14562"/>
                  </a:lnTo>
                  <a:cubicBezTo>
                    <a:pt x="44291" y="14550"/>
                    <a:pt x="44303" y="14538"/>
                    <a:pt x="44303" y="14526"/>
                  </a:cubicBezTo>
                  <a:cubicBezTo>
                    <a:pt x="44303" y="14526"/>
                    <a:pt x="44303" y="14502"/>
                    <a:pt x="44315" y="14502"/>
                  </a:cubicBezTo>
                  <a:cubicBezTo>
                    <a:pt x="44339" y="14502"/>
                    <a:pt x="44339" y="14502"/>
                    <a:pt x="44339" y="14490"/>
                  </a:cubicBezTo>
                  <a:lnTo>
                    <a:pt x="44315" y="14490"/>
                  </a:lnTo>
                  <a:cubicBezTo>
                    <a:pt x="44339" y="14443"/>
                    <a:pt x="44363" y="14395"/>
                    <a:pt x="44398" y="14336"/>
                  </a:cubicBezTo>
                  <a:lnTo>
                    <a:pt x="44482" y="14109"/>
                  </a:lnTo>
                  <a:cubicBezTo>
                    <a:pt x="44518" y="14038"/>
                    <a:pt x="44541" y="13943"/>
                    <a:pt x="44577" y="13859"/>
                  </a:cubicBezTo>
                  <a:lnTo>
                    <a:pt x="44660" y="13585"/>
                  </a:lnTo>
                  <a:lnTo>
                    <a:pt x="44708" y="13455"/>
                  </a:lnTo>
                  <a:cubicBezTo>
                    <a:pt x="44720" y="13407"/>
                    <a:pt x="44732" y="13359"/>
                    <a:pt x="44756" y="13300"/>
                  </a:cubicBezTo>
                  <a:cubicBezTo>
                    <a:pt x="44779" y="13216"/>
                    <a:pt x="44815" y="13109"/>
                    <a:pt x="44839" y="13014"/>
                  </a:cubicBezTo>
                  <a:cubicBezTo>
                    <a:pt x="44875" y="12931"/>
                    <a:pt x="44887" y="12823"/>
                    <a:pt x="44910" y="12740"/>
                  </a:cubicBezTo>
                  <a:cubicBezTo>
                    <a:pt x="44934" y="12681"/>
                    <a:pt x="44946" y="12633"/>
                    <a:pt x="44958" y="12573"/>
                  </a:cubicBezTo>
                  <a:cubicBezTo>
                    <a:pt x="44970" y="12597"/>
                    <a:pt x="45006" y="12633"/>
                    <a:pt x="45018" y="12657"/>
                  </a:cubicBezTo>
                  <a:lnTo>
                    <a:pt x="44970" y="12847"/>
                  </a:lnTo>
                  <a:cubicBezTo>
                    <a:pt x="44934" y="13097"/>
                    <a:pt x="44863" y="13419"/>
                    <a:pt x="44815" y="13764"/>
                  </a:cubicBezTo>
                  <a:cubicBezTo>
                    <a:pt x="44815" y="13776"/>
                    <a:pt x="44815" y="13800"/>
                    <a:pt x="44791" y="13812"/>
                  </a:cubicBezTo>
                  <a:cubicBezTo>
                    <a:pt x="44791" y="13824"/>
                    <a:pt x="44779" y="13836"/>
                    <a:pt x="44779" y="13836"/>
                  </a:cubicBezTo>
                  <a:lnTo>
                    <a:pt x="44684" y="14062"/>
                  </a:lnTo>
                  <a:cubicBezTo>
                    <a:pt x="44625" y="14217"/>
                    <a:pt x="44565" y="14347"/>
                    <a:pt x="44506" y="14467"/>
                  </a:cubicBezTo>
                  <a:cubicBezTo>
                    <a:pt x="44466" y="14554"/>
                    <a:pt x="44426" y="14630"/>
                    <a:pt x="44397" y="14693"/>
                  </a:cubicBezTo>
                  <a:lnTo>
                    <a:pt x="44397" y="14693"/>
                  </a:lnTo>
                  <a:cubicBezTo>
                    <a:pt x="44408" y="14698"/>
                    <a:pt x="44420" y="14704"/>
                    <a:pt x="44431" y="14709"/>
                  </a:cubicBezTo>
                  <a:lnTo>
                    <a:pt x="44431" y="14709"/>
                  </a:lnTo>
                  <a:cubicBezTo>
                    <a:pt x="44467" y="14653"/>
                    <a:pt x="44508" y="14582"/>
                    <a:pt x="44553" y="14490"/>
                  </a:cubicBezTo>
                  <a:cubicBezTo>
                    <a:pt x="44601" y="14407"/>
                    <a:pt x="44660" y="14312"/>
                    <a:pt x="44720" y="14217"/>
                  </a:cubicBezTo>
                  <a:lnTo>
                    <a:pt x="44720" y="14217"/>
                  </a:lnTo>
                  <a:cubicBezTo>
                    <a:pt x="44669" y="14430"/>
                    <a:pt x="44627" y="14627"/>
                    <a:pt x="44601" y="14776"/>
                  </a:cubicBezTo>
                  <a:lnTo>
                    <a:pt x="44601" y="14776"/>
                  </a:lnTo>
                  <a:cubicBezTo>
                    <a:pt x="44589" y="14764"/>
                    <a:pt x="44565" y="14764"/>
                    <a:pt x="44553" y="14764"/>
                  </a:cubicBezTo>
                  <a:cubicBezTo>
                    <a:pt x="44514" y="14748"/>
                    <a:pt x="44473" y="14728"/>
                    <a:pt x="44431" y="14709"/>
                  </a:cubicBezTo>
                  <a:lnTo>
                    <a:pt x="44431" y="14709"/>
                  </a:lnTo>
                  <a:cubicBezTo>
                    <a:pt x="44411" y="14740"/>
                    <a:pt x="44392" y="14766"/>
                    <a:pt x="44375" y="14788"/>
                  </a:cubicBezTo>
                  <a:cubicBezTo>
                    <a:pt x="44434" y="14824"/>
                    <a:pt x="44494" y="14836"/>
                    <a:pt x="44553" y="14848"/>
                  </a:cubicBezTo>
                  <a:lnTo>
                    <a:pt x="44589" y="14848"/>
                  </a:lnTo>
                  <a:cubicBezTo>
                    <a:pt x="44592" y="14827"/>
                    <a:pt x="44596" y="14805"/>
                    <a:pt x="44600" y="14782"/>
                  </a:cubicBezTo>
                  <a:lnTo>
                    <a:pt x="44600" y="14782"/>
                  </a:lnTo>
                  <a:cubicBezTo>
                    <a:pt x="44600" y="14780"/>
                    <a:pt x="44601" y="14778"/>
                    <a:pt x="44601" y="14776"/>
                  </a:cubicBezTo>
                  <a:cubicBezTo>
                    <a:pt x="44601" y="14776"/>
                    <a:pt x="44601" y="14776"/>
                    <a:pt x="44601" y="14776"/>
                  </a:cubicBezTo>
                  <a:lnTo>
                    <a:pt x="44601" y="14776"/>
                  </a:lnTo>
                  <a:cubicBezTo>
                    <a:pt x="44601" y="14776"/>
                    <a:pt x="44601" y="14776"/>
                    <a:pt x="44601" y="14776"/>
                  </a:cubicBezTo>
                  <a:lnTo>
                    <a:pt x="44601" y="14776"/>
                  </a:lnTo>
                  <a:cubicBezTo>
                    <a:pt x="44601" y="14776"/>
                    <a:pt x="44601" y="14776"/>
                    <a:pt x="44601" y="14776"/>
                  </a:cubicBezTo>
                  <a:cubicBezTo>
                    <a:pt x="44672" y="14788"/>
                    <a:pt x="44732" y="14800"/>
                    <a:pt x="44791" y="14824"/>
                  </a:cubicBezTo>
                  <a:lnTo>
                    <a:pt x="44827" y="14824"/>
                  </a:lnTo>
                  <a:cubicBezTo>
                    <a:pt x="44791" y="14955"/>
                    <a:pt x="44779" y="15038"/>
                    <a:pt x="44779" y="15038"/>
                  </a:cubicBezTo>
                  <a:lnTo>
                    <a:pt x="44851" y="14824"/>
                  </a:lnTo>
                  <a:lnTo>
                    <a:pt x="44970" y="14824"/>
                  </a:lnTo>
                  <a:cubicBezTo>
                    <a:pt x="44982" y="14824"/>
                    <a:pt x="45006" y="14824"/>
                    <a:pt x="45018" y="14800"/>
                  </a:cubicBezTo>
                  <a:lnTo>
                    <a:pt x="44863" y="14800"/>
                  </a:lnTo>
                  <a:cubicBezTo>
                    <a:pt x="44946" y="14550"/>
                    <a:pt x="45077" y="14145"/>
                    <a:pt x="45196" y="13752"/>
                  </a:cubicBezTo>
                  <a:cubicBezTo>
                    <a:pt x="45196" y="13728"/>
                    <a:pt x="45196" y="13716"/>
                    <a:pt x="45208" y="13716"/>
                  </a:cubicBezTo>
                  <a:cubicBezTo>
                    <a:pt x="45220" y="13693"/>
                    <a:pt x="45244" y="13645"/>
                    <a:pt x="45256" y="13609"/>
                  </a:cubicBezTo>
                  <a:cubicBezTo>
                    <a:pt x="45327" y="13455"/>
                    <a:pt x="45387" y="13288"/>
                    <a:pt x="45434" y="13133"/>
                  </a:cubicBezTo>
                  <a:cubicBezTo>
                    <a:pt x="45446" y="13074"/>
                    <a:pt x="45458" y="13002"/>
                    <a:pt x="45482" y="12943"/>
                  </a:cubicBezTo>
                  <a:cubicBezTo>
                    <a:pt x="45494" y="12954"/>
                    <a:pt x="45506" y="12990"/>
                    <a:pt x="45518" y="13002"/>
                  </a:cubicBezTo>
                  <a:cubicBezTo>
                    <a:pt x="45518" y="13097"/>
                    <a:pt x="45506" y="13193"/>
                    <a:pt x="45494" y="13300"/>
                  </a:cubicBezTo>
                  <a:cubicBezTo>
                    <a:pt x="45482" y="13371"/>
                    <a:pt x="45482" y="13455"/>
                    <a:pt x="45458" y="13526"/>
                  </a:cubicBezTo>
                  <a:cubicBezTo>
                    <a:pt x="45446" y="13597"/>
                    <a:pt x="45434" y="13693"/>
                    <a:pt x="45422" y="13764"/>
                  </a:cubicBezTo>
                  <a:cubicBezTo>
                    <a:pt x="45399" y="13836"/>
                    <a:pt x="45387" y="13931"/>
                    <a:pt x="45375" y="14002"/>
                  </a:cubicBezTo>
                  <a:lnTo>
                    <a:pt x="45327" y="14228"/>
                  </a:lnTo>
                  <a:cubicBezTo>
                    <a:pt x="45315" y="14300"/>
                    <a:pt x="45303" y="14371"/>
                    <a:pt x="45268" y="14431"/>
                  </a:cubicBezTo>
                  <a:cubicBezTo>
                    <a:pt x="45256" y="14502"/>
                    <a:pt x="45244" y="14562"/>
                    <a:pt x="45208" y="14621"/>
                  </a:cubicBezTo>
                  <a:cubicBezTo>
                    <a:pt x="45196" y="14681"/>
                    <a:pt x="45184" y="14740"/>
                    <a:pt x="45160" y="14788"/>
                  </a:cubicBezTo>
                  <a:cubicBezTo>
                    <a:pt x="45149" y="14836"/>
                    <a:pt x="45137" y="14883"/>
                    <a:pt x="45125" y="14907"/>
                  </a:cubicBezTo>
                  <a:cubicBezTo>
                    <a:pt x="45101" y="14979"/>
                    <a:pt x="45089" y="15014"/>
                    <a:pt x="45089" y="15014"/>
                  </a:cubicBezTo>
                  <a:cubicBezTo>
                    <a:pt x="45089" y="15014"/>
                    <a:pt x="45101" y="14979"/>
                    <a:pt x="45137" y="14907"/>
                  </a:cubicBezTo>
                  <a:cubicBezTo>
                    <a:pt x="45149" y="14883"/>
                    <a:pt x="45160" y="14836"/>
                    <a:pt x="45196" y="14788"/>
                  </a:cubicBezTo>
                  <a:cubicBezTo>
                    <a:pt x="45208" y="14740"/>
                    <a:pt x="45244" y="14681"/>
                    <a:pt x="45256" y="14645"/>
                  </a:cubicBezTo>
                  <a:cubicBezTo>
                    <a:pt x="45280" y="14586"/>
                    <a:pt x="45303" y="14526"/>
                    <a:pt x="45327" y="14467"/>
                  </a:cubicBezTo>
                  <a:cubicBezTo>
                    <a:pt x="45363" y="14407"/>
                    <a:pt x="45375" y="14324"/>
                    <a:pt x="45399" y="14252"/>
                  </a:cubicBezTo>
                  <a:cubicBezTo>
                    <a:pt x="45434" y="14181"/>
                    <a:pt x="45446" y="14109"/>
                    <a:pt x="45482" y="14026"/>
                  </a:cubicBezTo>
                  <a:cubicBezTo>
                    <a:pt x="45506" y="13955"/>
                    <a:pt x="45518" y="13883"/>
                    <a:pt x="45553" y="13788"/>
                  </a:cubicBezTo>
                  <a:cubicBezTo>
                    <a:pt x="45553" y="13776"/>
                    <a:pt x="45553" y="13776"/>
                    <a:pt x="45565" y="13764"/>
                  </a:cubicBezTo>
                  <a:lnTo>
                    <a:pt x="45565" y="13764"/>
                  </a:lnTo>
                  <a:cubicBezTo>
                    <a:pt x="45565" y="13883"/>
                    <a:pt x="45553" y="13990"/>
                    <a:pt x="45541" y="14109"/>
                  </a:cubicBezTo>
                  <a:cubicBezTo>
                    <a:pt x="45518" y="14288"/>
                    <a:pt x="45494" y="14478"/>
                    <a:pt x="45446" y="14645"/>
                  </a:cubicBezTo>
                  <a:cubicBezTo>
                    <a:pt x="45399" y="14800"/>
                    <a:pt x="45363" y="14967"/>
                    <a:pt x="45315" y="15098"/>
                  </a:cubicBezTo>
                  <a:cubicBezTo>
                    <a:pt x="45280" y="15157"/>
                    <a:pt x="45268" y="15217"/>
                    <a:pt x="45244" y="15276"/>
                  </a:cubicBezTo>
                  <a:cubicBezTo>
                    <a:pt x="45208" y="15324"/>
                    <a:pt x="45196" y="15371"/>
                    <a:pt x="45184" y="15419"/>
                  </a:cubicBezTo>
                  <a:lnTo>
                    <a:pt x="45137" y="15502"/>
                  </a:lnTo>
                  <a:cubicBezTo>
                    <a:pt x="45149" y="15490"/>
                    <a:pt x="45160" y="15455"/>
                    <a:pt x="45196" y="15431"/>
                  </a:cubicBezTo>
                  <a:cubicBezTo>
                    <a:pt x="45220" y="15395"/>
                    <a:pt x="45244" y="15360"/>
                    <a:pt x="45268" y="15300"/>
                  </a:cubicBezTo>
                  <a:cubicBezTo>
                    <a:pt x="45303" y="15252"/>
                    <a:pt x="45327" y="15193"/>
                    <a:pt x="45363" y="15121"/>
                  </a:cubicBezTo>
                  <a:cubicBezTo>
                    <a:pt x="45399" y="15014"/>
                    <a:pt x="45458" y="14895"/>
                    <a:pt x="45506" y="14764"/>
                  </a:cubicBezTo>
                  <a:lnTo>
                    <a:pt x="45506" y="14764"/>
                  </a:lnTo>
                  <a:cubicBezTo>
                    <a:pt x="45494" y="14800"/>
                    <a:pt x="45494" y="14848"/>
                    <a:pt x="45482" y="14895"/>
                  </a:cubicBezTo>
                  <a:lnTo>
                    <a:pt x="45434" y="15074"/>
                  </a:lnTo>
                  <a:cubicBezTo>
                    <a:pt x="45399" y="15181"/>
                    <a:pt x="45375" y="15264"/>
                    <a:pt x="45363" y="15336"/>
                  </a:cubicBezTo>
                  <a:cubicBezTo>
                    <a:pt x="45339" y="15395"/>
                    <a:pt x="45327" y="15443"/>
                    <a:pt x="45327" y="15443"/>
                  </a:cubicBezTo>
                  <a:lnTo>
                    <a:pt x="45375" y="15360"/>
                  </a:lnTo>
                  <a:cubicBezTo>
                    <a:pt x="45399" y="15300"/>
                    <a:pt x="45434" y="15205"/>
                    <a:pt x="45482" y="15098"/>
                  </a:cubicBezTo>
                  <a:cubicBezTo>
                    <a:pt x="45494" y="15038"/>
                    <a:pt x="45518" y="15002"/>
                    <a:pt x="45541" y="14943"/>
                  </a:cubicBezTo>
                  <a:cubicBezTo>
                    <a:pt x="45553" y="14883"/>
                    <a:pt x="45577" y="14824"/>
                    <a:pt x="45613" y="14740"/>
                  </a:cubicBezTo>
                  <a:cubicBezTo>
                    <a:pt x="45637" y="14681"/>
                    <a:pt x="45661" y="14609"/>
                    <a:pt x="45684" y="14538"/>
                  </a:cubicBezTo>
                  <a:cubicBezTo>
                    <a:pt x="45720" y="14467"/>
                    <a:pt x="45732" y="14383"/>
                    <a:pt x="45756" y="14324"/>
                  </a:cubicBezTo>
                  <a:cubicBezTo>
                    <a:pt x="45803" y="14181"/>
                    <a:pt x="45851" y="14050"/>
                    <a:pt x="45875" y="13895"/>
                  </a:cubicBezTo>
                  <a:cubicBezTo>
                    <a:pt x="45899" y="13847"/>
                    <a:pt x="45911" y="13788"/>
                    <a:pt x="45922" y="13752"/>
                  </a:cubicBezTo>
                  <a:lnTo>
                    <a:pt x="45922" y="13847"/>
                  </a:lnTo>
                  <a:cubicBezTo>
                    <a:pt x="45922" y="13943"/>
                    <a:pt x="45911" y="14026"/>
                    <a:pt x="45911" y="14133"/>
                  </a:cubicBezTo>
                  <a:cubicBezTo>
                    <a:pt x="45899" y="14240"/>
                    <a:pt x="45899" y="14324"/>
                    <a:pt x="45875" y="14431"/>
                  </a:cubicBezTo>
                  <a:lnTo>
                    <a:pt x="45839" y="14740"/>
                  </a:lnTo>
                  <a:cubicBezTo>
                    <a:pt x="45815" y="14848"/>
                    <a:pt x="45792" y="14955"/>
                    <a:pt x="45780" y="15062"/>
                  </a:cubicBezTo>
                  <a:cubicBezTo>
                    <a:pt x="45744" y="15157"/>
                    <a:pt x="45732" y="15252"/>
                    <a:pt x="45696" y="15360"/>
                  </a:cubicBezTo>
                  <a:lnTo>
                    <a:pt x="45613" y="15621"/>
                  </a:lnTo>
                  <a:cubicBezTo>
                    <a:pt x="45577" y="15717"/>
                    <a:pt x="45553" y="15788"/>
                    <a:pt x="45518" y="15860"/>
                  </a:cubicBezTo>
                  <a:cubicBezTo>
                    <a:pt x="45494" y="15931"/>
                    <a:pt x="45458" y="16014"/>
                    <a:pt x="45446" y="16050"/>
                  </a:cubicBezTo>
                  <a:cubicBezTo>
                    <a:pt x="45422" y="16110"/>
                    <a:pt x="45399" y="16157"/>
                    <a:pt x="45387" y="16205"/>
                  </a:cubicBezTo>
                  <a:cubicBezTo>
                    <a:pt x="45339" y="16288"/>
                    <a:pt x="45327" y="16336"/>
                    <a:pt x="45327" y="16336"/>
                  </a:cubicBezTo>
                  <a:cubicBezTo>
                    <a:pt x="45327" y="16336"/>
                    <a:pt x="45363" y="16288"/>
                    <a:pt x="45399" y="16205"/>
                  </a:cubicBezTo>
                  <a:cubicBezTo>
                    <a:pt x="45434" y="16157"/>
                    <a:pt x="45446" y="16110"/>
                    <a:pt x="45482" y="16050"/>
                  </a:cubicBezTo>
                  <a:cubicBezTo>
                    <a:pt x="45506" y="15991"/>
                    <a:pt x="45541" y="15931"/>
                    <a:pt x="45565" y="15860"/>
                  </a:cubicBezTo>
                  <a:cubicBezTo>
                    <a:pt x="45601" y="15788"/>
                    <a:pt x="45637" y="15717"/>
                    <a:pt x="45672" y="15621"/>
                  </a:cubicBezTo>
                  <a:cubicBezTo>
                    <a:pt x="45696" y="15538"/>
                    <a:pt x="45744" y="15443"/>
                    <a:pt x="45780" y="15360"/>
                  </a:cubicBezTo>
                  <a:cubicBezTo>
                    <a:pt x="45803" y="15300"/>
                    <a:pt x="45815" y="15217"/>
                    <a:pt x="45851" y="15157"/>
                  </a:cubicBezTo>
                  <a:lnTo>
                    <a:pt x="45851" y="15181"/>
                  </a:lnTo>
                  <a:cubicBezTo>
                    <a:pt x="45792" y="15538"/>
                    <a:pt x="45732" y="15895"/>
                    <a:pt x="45672" y="16157"/>
                  </a:cubicBezTo>
                  <a:cubicBezTo>
                    <a:pt x="45637" y="16288"/>
                    <a:pt x="45613" y="16395"/>
                    <a:pt x="45601" y="16491"/>
                  </a:cubicBezTo>
                  <a:cubicBezTo>
                    <a:pt x="45577" y="16562"/>
                    <a:pt x="45565" y="16610"/>
                    <a:pt x="45565" y="16610"/>
                  </a:cubicBezTo>
                  <a:cubicBezTo>
                    <a:pt x="45565" y="16610"/>
                    <a:pt x="45577" y="16562"/>
                    <a:pt x="45613" y="16491"/>
                  </a:cubicBezTo>
                  <a:cubicBezTo>
                    <a:pt x="45637" y="16407"/>
                    <a:pt x="45672" y="16312"/>
                    <a:pt x="45720" y="16169"/>
                  </a:cubicBezTo>
                  <a:cubicBezTo>
                    <a:pt x="45792" y="15907"/>
                    <a:pt x="45899" y="15562"/>
                    <a:pt x="45982" y="15205"/>
                  </a:cubicBezTo>
                  <a:cubicBezTo>
                    <a:pt x="46053" y="14907"/>
                    <a:pt x="46113" y="14609"/>
                    <a:pt x="46161" y="14359"/>
                  </a:cubicBezTo>
                  <a:cubicBezTo>
                    <a:pt x="46173" y="14478"/>
                    <a:pt x="46173" y="14598"/>
                    <a:pt x="46196" y="14717"/>
                  </a:cubicBezTo>
                  <a:cubicBezTo>
                    <a:pt x="46196" y="14788"/>
                    <a:pt x="46196" y="14859"/>
                    <a:pt x="46208" y="14943"/>
                  </a:cubicBezTo>
                  <a:lnTo>
                    <a:pt x="46208" y="15074"/>
                  </a:lnTo>
                  <a:lnTo>
                    <a:pt x="46208" y="15086"/>
                  </a:lnTo>
                  <a:cubicBezTo>
                    <a:pt x="46196" y="15157"/>
                    <a:pt x="46196" y="15217"/>
                    <a:pt x="46173" y="15300"/>
                  </a:cubicBezTo>
                  <a:cubicBezTo>
                    <a:pt x="46173" y="15324"/>
                    <a:pt x="46161" y="15360"/>
                    <a:pt x="46149" y="15395"/>
                  </a:cubicBezTo>
                  <a:cubicBezTo>
                    <a:pt x="46137" y="15431"/>
                    <a:pt x="46137" y="15455"/>
                    <a:pt x="46113" y="15490"/>
                  </a:cubicBezTo>
                  <a:cubicBezTo>
                    <a:pt x="46101" y="15514"/>
                    <a:pt x="46101" y="15550"/>
                    <a:pt x="46089" y="15574"/>
                  </a:cubicBezTo>
                  <a:cubicBezTo>
                    <a:pt x="46077" y="15610"/>
                    <a:pt x="46053" y="15633"/>
                    <a:pt x="46053" y="15669"/>
                  </a:cubicBezTo>
                  <a:cubicBezTo>
                    <a:pt x="46030" y="15729"/>
                    <a:pt x="46018" y="15776"/>
                    <a:pt x="45994" y="15836"/>
                  </a:cubicBezTo>
                  <a:cubicBezTo>
                    <a:pt x="45958" y="15931"/>
                    <a:pt x="45934" y="16026"/>
                    <a:pt x="45934" y="16086"/>
                  </a:cubicBezTo>
                  <a:lnTo>
                    <a:pt x="45934" y="16157"/>
                  </a:lnTo>
                  <a:cubicBezTo>
                    <a:pt x="45934" y="16145"/>
                    <a:pt x="45934" y="16110"/>
                    <a:pt x="45958" y="16086"/>
                  </a:cubicBezTo>
                  <a:cubicBezTo>
                    <a:pt x="45970" y="16026"/>
                    <a:pt x="45994" y="15931"/>
                    <a:pt x="46042" y="15848"/>
                  </a:cubicBezTo>
                  <a:cubicBezTo>
                    <a:pt x="46077" y="15800"/>
                    <a:pt x="46089" y="15752"/>
                    <a:pt x="46113" y="15693"/>
                  </a:cubicBezTo>
                  <a:lnTo>
                    <a:pt x="46161" y="15610"/>
                  </a:lnTo>
                  <a:lnTo>
                    <a:pt x="46208" y="15514"/>
                  </a:lnTo>
                  <a:lnTo>
                    <a:pt x="46208" y="15538"/>
                  </a:lnTo>
                  <a:cubicBezTo>
                    <a:pt x="46208" y="15598"/>
                    <a:pt x="46196" y="15633"/>
                    <a:pt x="46196" y="15681"/>
                  </a:cubicBezTo>
                  <a:cubicBezTo>
                    <a:pt x="46196" y="15729"/>
                    <a:pt x="46173" y="15776"/>
                    <a:pt x="46173" y="15800"/>
                  </a:cubicBezTo>
                  <a:cubicBezTo>
                    <a:pt x="46161" y="15860"/>
                    <a:pt x="46161" y="15907"/>
                    <a:pt x="46161" y="15907"/>
                  </a:cubicBezTo>
                  <a:cubicBezTo>
                    <a:pt x="46161" y="15907"/>
                    <a:pt x="46173" y="15871"/>
                    <a:pt x="46196" y="15800"/>
                  </a:cubicBezTo>
                  <a:cubicBezTo>
                    <a:pt x="46196" y="15776"/>
                    <a:pt x="46208" y="15729"/>
                    <a:pt x="46220" y="15681"/>
                  </a:cubicBezTo>
                  <a:cubicBezTo>
                    <a:pt x="46232" y="15633"/>
                    <a:pt x="46232" y="15598"/>
                    <a:pt x="46256" y="15538"/>
                  </a:cubicBezTo>
                  <a:cubicBezTo>
                    <a:pt x="46266" y="15485"/>
                    <a:pt x="46268" y="15432"/>
                    <a:pt x="46276" y="15379"/>
                  </a:cubicBezTo>
                  <a:lnTo>
                    <a:pt x="46276" y="15379"/>
                  </a:lnTo>
                  <a:cubicBezTo>
                    <a:pt x="46254" y="15818"/>
                    <a:pt x="46232" y="16217"/>
                    <a:pt x="46232" y="16217"/>
                  </a:cubicBezTo>
                  <a:cubicBezTo>
                    <a:pt x="46232" y="16217"/>
                    <a:pt x="46327" y="15741"/>
                    <a:pt x="46411" y="15276"/>
                  </a:cubicBezTo>
                  <a:cubicBezTo>
                    <a:pt x="46434" y="15205"/>
                    <a:pt x="46446" y="15133"/>
                    <a:pt x="46458" y="15038"/>
                  </a:cubicBezTo>
                  <a:cubicBezTo>
                    <a:pt x="46470" y="15276"/>
                    <a:pt x="46494" y="15550"/>
                    <a:pt x="46494" y="15812"/>
                  </a:cubicBezTo>
                  <a:cubicBezTo>
                    <a:pt x="46506" y="16252"/>
                    <a:pt x="46494" y="16669"/>
                    <a:pt x="46470" y="16991"/>
                  </a:cubicBezTo>
                  <a:cubicBezTo>
                    <a:pt x="46470" y="17157"/>
                    <a:pt x="46458" y="17288"/>
                    <a:pt x="46458" y="17384"/>
                  </a:cubicBezTo>
                  <a:cubicBezTo>
                    <a:pt x="46470" y="17288"/>
                    <a:pt x="46494" y="17157"/>
                    <a:pt x="46506" y="16991"/>
                  </a:cubicBezTo>
                  <a:cubicBezTo>
                    <a:pt x="46554" y="16681"/>
                    <a:pt x="46577" y="16252"/>
                    <a:pt x="46613" y="15812"/>
                  </a:cubicBezTo>
                  <a:cubicBezTo>
                    <a:pt x="46637" y="15431"/>
                    <a:pt x="46637" y="15062"/>
                    <a:pt x="46637" y="14740"/>
                  </a:cubicBezTo>
                  <a:cubicBezTo>
                    <a:pt x="46696" y="14836"/>
                    <a:pt x="46744" y="14943"/>
                    <a:pt x="46804" y="15026"/>
                  </a:cubicBezTo>
                  <a:cubicBezTo>
                    <a:pt x="46815" y="15098"/>
                    <a:pt x="46827" y="15157"/>
                    <a:pt x="46851" y="15240"/>
                  </a:cubicBezTo>
                  <a:lnTo>
                    <a:pt x="46887" y="15502"/>
                  </a:lnTo>
                  <a:cubicBezTo>
                    <a:pt x="46887" y="15538"/>
                    <a:pt x="46911" y="15562"/>
                    <a:pt x="46911" y="15598"/>
                  </a:cubicBezTo>
                  <a:cubicBezTo>
                    <a:pt x="46911" y="15633"/>
                    <a:pt x="46923" y="15681"/>
                    <a:pt x="46923" y="15729"/>
                  </a:cubicBezTo>
                  <a:cubicBezTo>
                    <a:pt x="46935" y="15895"/>
                    <a:pt x="46946" y="16074"/>
                    <a:pt x="46946" y="16264"/>
                  </a:cubicBezTo>
                  <a:cubicBezTo>
                    <a:pt x="46970" y="16443"/>
                    <a:pt x="46982" y="16633"/>
                    <a:pt x="47006" y="16800"/>
                  </a:cubicBezTo>
                  <a:cubicBezTo>
                    <a:pt x="47006" y="16824"/>
                    <a:pt x="47030" y="16860"/>
                    <a:pt x="47030" y="16884"/>
                  </a:cubicBezTo>
                  <a:lnTo>
                    <a:pt x="47030" y="16919"/>
                  </a:lnTo>
                  <a:cubicBezTo>
                    <a:pt x="47030" y="16943"/>
                    <a:pt x="47030" y="16979"/>
                    <a:pt x="47006" y="17003"/>
                  </a:cubicBezTo>
                  <a:cubicBezTo>
                    <a:pt x="47006" y="17038"/>
                    <a:pt x="47006" y="17062"/>
                    <a:pt x="46994" y="17086"/>
                  </a:cubicBezTo>
                  <a:cubicBezTo>
                    <a:pt x="46994" y="17122"/>
                    <a:pt x="46982" y="17169"/>
                    <a:pt x="46982" y="17217"/>
                  </a:cubicBezTo>
                  <a:cubicBezTo>
                    <a:pt x="46970" y="17288"/>
                    <a:pt x="46970" y="17336"/>
                    <a:pt x="46970" y="17336"/>
                  </a:cubicBezTo>
                  <a:cubicBezTo>
                    <a:pt x="46970" y="17336"/>
                    <a:pt x="46982" y="17288"/>
                    <a:pt x="46994" y="17229"/>
                  </a:cubicBezTo>
                  <a:cubicBezTo>
                    <a:pt x="47006" y="17205"/>
                    <a:pt x="47006" y="17157"/>
                    <a:pt x="47030" y="17098"/>
                  </a:cubicBezTo>
                  <a:cubicBezTo>
                    <a:pt x="47030" y="17062"/>
                    <a:pt x="47042" y="17050"/>
                    <a:pt x="47042" y="17026"/>
                  </a:cubicBezTo>
                  <a:lnTo>
                    <a:pt x="47042" y="16991"/>
                  </a:lnTo>
                  <a:cubicBezTo>
                    <a:pt x="47042" y="17003"/>
                    <a:pt x="47054" y="17038"/>
                    <a:pt x="47054" y="17050"/>
                  </a:cubicBezTo>
                  <a:cubicBezTo>
                    <a:pt x="47089" y="17122"/>
                    <a:pt x="47113" y="17205"/>
                    <a:pt x="47149" y="17265"/>
                  </a:cubicBezTo>
                  <a:cubicBezTo>
                    <a:pt x="47220" y="17384"/>
                    <a:pt x="47292" y="17467"/>
                    <a:pt x="47351" y="17515"/>
                  </a:cubicBezTo>
                  <a:cubicBezTo>
                    <a:pt x="47387" y="17538"/>
                    <a:pt x="47411" y="17562"/>
                    <a:pt x="47423" y="17574"/>
                  </a:cubicBezTo>
                  <a:cubicBezTo>
                    <a:pt x="47411" y="17562"/>
                    <a:pt x="47387" y="17538"/>
                    <a:pt x="47363" y="17515"/>
                  </a:cubicBezTo>
                  <a:cubicBezTo>
                    <a:pt x="47304" y="17455"/>
                    <a:pt x="47244" y="17360"/>
                    <a:pt x="47185" y="17241"/>
                  </a:cubicBezTo>
                  <a:cubicBezTo>
                    <a:pt x="47161" y="17181"/>
                    <a:pt x="47125" y="17110"/>
                    <a:pt x="47113" y="17038"/>
                  </a:cubicBezTo>
                  <a:cubicBezTo>
                    <a:pt x="47101" y="16967"/>
                    <a:pt x="47089" y="16884"/>
                    <a:pt x="47065" y="16800"/>
                  </a:cubicBezTo>
                  <a:lnTo>
                    <a:pt x="47065" y="16788"/>
                  </a:lnTo>
                  <a:cubicBezTo>
                    <a:pt x="47065" y="16764"/>
                    <a:pt x="47065" y="16741"/>
                    <a:pt x="47089" y="16729"/>
                  </a:cubicBezTo>
                  <a:cubicBezTo>
                    <a:pt x="47101" y="16645"/>
                    <a:pt x="47101" y="16574"/>
                    <a:pt x="47101" y="16503"/>
                  </a:cubicBezTo>
                  <a:cubicBezTo>
                    <a:pt x="47101" y="16431"/>
                    <a:pt x="47113" y="16336"/>
                    <a:pt x="47113" y="16252"/>
                  </a:cubicBezTo>
                  <a:lnTo>
                    <a:pt x="47113" y="15991"/>
                  </a:lnTo>
                  <a:cubicBezTo>
                    <a:pt x="47113" y="15919"/>
                    <a:pt x="47113" y="15860"/>
                    <a:pt x="47101" y="15788"/>
                  </a:cubicBezTo>
                  <a:lnTo>
                    <a:pt x="47101" y="15788"/>
                  </a:lnTo>
                  <a:cubicBezTo>
                    <a:pt x="47173" y="15919"/>
                    <a:pt x="47244" y="16074"/>
                    <a:pt x="47339" y="16229"/>
                  </a:cubicBezTo>
                  <a:cubicBezTo>
                    <a:pt x="47423" y="16431"/>
                    <a:pt x="47506" y="16622"/>
                    <a:pt x="47566" y="16764"/>
                  </a:cubicBezTo>
                  <a:cubicBezTo>
                    <a:pt x="47589" y="16848"/>
                    <a:pt x="47601" y="16907"/>
                    <a:pt x="47625" y="16943"/>
                  </a:cubicBezTo>
                  <a:cubicBezTo>
                    <a:pt x="47625" y="16907"/>
                    <a:pt x="47601" y="16824"/>
                    <a:pt x="47589" y="16753"/>
                  </a:cubicBezTo>
                  <a:cubicBezTo>
                    <a:pt x="47577" y="16645"/>
                    <a:pt x="47542" y="16514"/>
                    <a:pt x="47518" y="16383"/>
                  </a:cubicBezTo>
                  <a:lnTo>
                    <a:pt x="47518" y="16383"/>
                  </a:lnTo>
                  <a:cubicBezTo>
                    <a:pt x="47708" y="16753"/>
                    <a:pt x="47816" y="16979"/>
                    <a:pt x="47816" y="16979"/>
                  </a:cubicBezTo>
                  <a:cubicBezTo>
                    <a:pt x="47679" y="16541"/>
                    <a:pt x="47535" y="16119"/>
                    <a:pt x="47389" y="15719"/>
                  </a:cubicBezTo>
                  <a:lnTo>
                    <a:pt x="47389" y="15719"/>
                  </a:lnTo>
                  <a:cubicBezTo>
                    <a:pt x="47520" y="15849"/>
                    <a:pt x="47650" y="15955"/>
                    <a:pt x="47792" y="16026"/>
                  </a:cubicBezTo>
                  <a:cubicBezTo>
                    <a:pt x="47863" y="16074"/>
                    <a:pt x="47923" y="16098"/>
                    <a:pt x="47982" y="16122"/>
                  </a:cubicBezTo>
                  <a:cubicBezTo>
                    <a:pt x="48042" y="16133"/>
                    <a:pt x="48089" y="16145"/>
                    <a:pt x="48125" y="16145"/>
                  </a:cubicBezTo>
                  <a:lnTo>
                    <a:pt x="48232" y="16145"/>
                  </a:lnTo>
                  <a:cubicBezTo>
                    <a:pt x="48173" y="16133"/>
                    <a:pt x="48113" y="16098"/>
                    <a:pt x="48042" y="16074"/>
                  </a:cubicBezTo>
                  <a:cubicBezTo>
                    <a:pt x="47887" y="15991"/>
                    <a:pt x="47744" y="15907"/>
                    <a:pt x="47589" y="15776"/>
                  </a:cubicBezTo>
                  <a:cubicBezTo>
                    <a:pt x="47530" y="15693"/>
                    <a:pt x="47458" y="15633"/>
                    <a:pt x="47387" y="15562"/>
                  </a:cubicBezTo>
                  <a:cubicBezTo>
                    <a:pt x="47351" y="15538"/>
                    <a:pt x="47327" y="15490"/>
                    <a:pt x="47292" y="15455"/>
                  </a:cubicBezTo>
                  <a:lnTo>
                    <a:pt x="47292" y="15455"/>
                  </a:lnTo>
                  <a:cubicBezTo>
                    <a:pt x="47324" y="15542"/>
                    <a:pt x="47357" y="15630"/>
                    <a:pt x="47389" y="15719"/>
                  </a:cubicBezTo>
                  <a:lnTo>
                    <a:pt x="47389" y="15719"/>
                  </a:lnTo>
                  <a:cubicBezTo>
                    <a:pt x="47389" y="15718"/>
                    <a:pt x="47388" y="15718"/>
                    <a:pt x="47387" y="15717"/>
                  </a:cubicBezTo>
                  <a:cubicBezTo>
                    <a:pt x="47327" y="15645"/>
                    <a:pt x="47256" y="15586"/>
                    <a:pt x="47196" y="15490"/>
                  </a:cubicBezTo>
                  <a:cubicBezTo>
                    <a:pt x="47137" y="15419"/>
                    <a:pt x="47077" y="15348"/>
                    <a:pt x="47018" y="15252"/>
                  </a:cubicBezTo>
                  <a:cubicBezTo>
                    <a:pt x="46958" y="15181"/>
                    <a:pt x="46899" y="15086"/>
                    <a:pt x="46851" y="15002"/>
                  </a:cubicBezTo>
                  <a:cubicBezTo>
                    <a:pt x="46839" y="14990"/>
                    <a:pt x="46839" y="14967"/>
                    <a:pt x="46815" y="14955"/>
                  </a:cubicBezTo>
                  <a:cubicBezTo>
                    <a:pt x="46804" y="14907"/>
                    <a:pt x="46792" y="14883"/>
                    <a:pt x="46780" y="14836"/>
                  </a:cubicBezTo>
                  <a:lnTo>
                    <a:pt x="46780" y="14776"/>
                  </a:lnTo>
                  <a:lnTo>
                    <a:pt x="46756" y="14776"/>
                  </a:lnTo>
                  <a:cubicBezTo>
                    <a:pt x="46649" y="14526"/>
                    <a:pt x="46554" y="14276"/>
                    <a:pt x="46434" y="14014"/>
                  </a:cubicBezTo>
                  <a:lnTo>
                    <a:pt x="46434" y="13990"/>
                  </a:lnTo>
                  <a:cubicBezTo>
                    <a:pt x="46494" y="14038"/>
                    <a:pt x="46542" y="14074"/>
                    <a:pt x="46601" y="14109"/>
                  </a:cubicBezTo>
                  <a:cubicBezTo>
                    <a:pt x="46649" y="14157"/>
                    <a:pt x="46708" y="14193"/>
                    <a:pt x="46792" y="14240"/>
                  </a:cubicBezTo>
                  <a:cubicBezTo>
                    <a:pt x="46851" y="14288"/>
                    <a:pt x="46911" y="14312"/>
                    <a:pt x="46982" y="14359"/>
                  </a:cubicBezTo>
                  <a:cubicBezTo>
                    <a:pt x="47042" y="14395"/>
                    <a:pt x="47101" y="14431"/>
                    <a:pt x="47161" y="14467"/>
                  </a:cubicBezTo>
                  <a:cubicBezTo>
                    <a:pt x="47220" y="14490"/>
                    <a:pt x="47280" y="14526"/>
                    <a:pt x="47327" y="14538"/>
                  </a:cubicBezTo>
                  <a:cubicBezTo>
                    <a:pt x="47363" y="14574"/>
                    <a:pt x="47435" y="14586"/>
                    <a:pt x="47470" y="14598"/>
                  </a:cubicBezTo>
                  <a:cubicBezTo>
                    <a:pt x="47518" y="14609"/>
                    <a:pt x="47542" y="14633"/>
                    <a:pt x="47577" y="14645"/>
                  </a:cubicBezTo>
                  <a:cubicBezTo>
                    <a:pt x="47637" y="14669"/>
                    <a:pt x="47685" y="14669"/>
                    <a:pt x="47685" y="14669"/>
                  </a:cubicBezTo>
                  <a:lnTo>
                    <a:pt x="47589" y="14633"/>
                  </a:lnTo>
                  <a:cubicBezTo>
                    <a:pt x="47566" y="14609"/>
                    <a:pt x="47530" y="14598"/>
                    <a:pt x="47494" y="14574"/>
                  </a:cubicBezTo>
                  <a:cubicBezTo>
                    <a:pt x="47446" y="14550"/>
                    <a:pt x="47399" y="14526"/>
                    <a:pt x="47351" y="14490"/>
                  </a:cubicBezTo>
                  <a:cubicBezTo>
                    <a:pt x="47316" y="14467"/>
                    <a:pt x="47244" y="14431"/>
                    <a:pt x="47208" y="14407"/>
                  </a:cubicBezTo>
                  <a:cubicBezTo>
                    <a:pt x="47149" y="14371"/>
                    <a:pt x="47101" y="14336"/>
                    <a:pt x="47042" y="14288"/>
                  </a:cubicBezTo>
                  <a:cubicBezTo>
                    <a:pt x="46982" y="14240"/>
                    <a:pt x="46923" y="14193"/>
                    <a:pt x="46875" y="14157"/>
                  </a:cubicBezTo>
                  <a:cubicBezTo>
                    <a:pt x="46815" y="14109"/>
                    <a:pt x="46756" y="14062"/>
                    <a:pt x="46708" y="14002"/>
                  </a:cubicBezTo>
                  <a:cubicBezTo>
                    <a:pt x="46649" y="13955"/>
                    <a:pt x="46613" y="13895"/>
                    <a:pt x="46554" y="13859"/>
                  </a:cubicBezTo>
                  <a:cubicBezTo>
                    <a:pt x="46506" y="13800"/>
                    <a:pt x="46446" y="13752"/>
                    <a:pt x="46399" y="13693"/>
                  </a:cubicBezTo>
                  <a:cubicBezTo>
                    <a:pt x="46351" y="13645"/>
                    <a:pt x="46315" y="13585"/>
                    <a:pt x="46280" y="13538"/>
                  </a:cubicBezTo>
                  <a:cubicBezTo>
                    <a:pt x="46256" y="13502"/>
                    <a:pt x="46220" y="13455"/>
                    <a:pt x="46196" y="13419"/>
                  </a:cubicBezTo>
                  <a:lnTo>
                    <a:pt x="46149" y="13335"/>
                  </a:lnTo>
                  <a:lnTo>
                    <a:pt x="46149" y="13335"/>
                  </a:lnTo>
                  <a:cubicBezTo>
                    <a:pt x="46256" y="13407"/>
                    <a:pt x="46375" y="13466"/>
                    <a:pt x="46482" y="13526"/>
                  </a:cubicBezTo>
                  <a:cubicBezTo>
                    <a:pt x="46542" y="13562"/>
                    <a:pt x="46577" y="13585"/>
                    <a:pt x="46625" y="13597"/>
                  </a:cubicBezTo>
                  <a:cubicBezTo>
                    <a:pt x="46673" y="13633"/>
                    <a:pt x="46720" y="13645"/>
                    <a:pt x="46756" y="13681"/>
                  </a:cubicBezTo>
                  <a:cubicBezTo>
                    <a:pt x="46851" y="13716"/>
                    <a:pt x="46923" y="13752"/>
                    <a:pt x="46970" y="13764"/>
                  </a:cubicBezTo>
                  <a:cubicBezTo>
                    <a:pt x="47006" y="13776"/>
                    <a:pt x="47042" y="13800"/>
                    <a:pt x="47042" y="13800"/>
                  </a:cubicBezTo>
                  <a:cubicBezTo>
                    <a:pt x="47042" y="13800"/>
                    <a:pt x="47006" y="13776"/>
                    <a:pt x="46970" y="13752"/>
                  </a:cubicBezTo>
                  <a:cubicBezTo>
                    <a:pt x="46923" y="13716"/>
                    <a:pt x="46851" y="13681"/>
                    <a:pt x="46780" y="13633"/>
                  </a:cubicBezTo>
                  <a:lnTo>
                    <a:pt x="46637" y="13538"/>
                  </a:lnTo>
                  <a:cubicBezTo>
                    <a:pt x="46601" y="13514"/>
                    <a:pt x="46554" y="13478"/>
                    <a:pt x="46506" y="13443"/>
                  </a:cubicBezTo>
                  <a:cubicBezTo>
                    <a:pt x="46423" y="13359"/>
                    <a:pt x="46315" y="13288"/>
                    <a:pt x="46220" y="13204"/>
                  </a:cubicBezTo>
                  <a:cubicBezTo>
                    <a:pt x="46137" y="13109"/>
                    <a:pt x="46042" y="13038"/>
                    <a:pt x="45958" y="12943"/>
                  </a:cubicBezTo>
                  <a:cubicBezTo>
                    <a:pt x="45946" y="12931"/>
                    <a:pt x="45946" y="12919"/>
                    <a:pt x="45922" y="12907"/>
                  </a:cubicBezTo>
                  <a:cubicBezTo>
                    <a:pt x="45946" y="12907"/>
                    <a:pt x="45958" y="12919"/>
                    <a:pt x="45970" y="12919"/>
                  </a:cubicBezTo>
                  <a:cubicBezTo>
                    <a:pt x="46030" y="12943"/>
                    <a:pt x="46089" y="12966"/>
                    <a:pt x="46149" y="12990"/>
                  </a:cubicBezTo>
                  <a:cubicBezTo>
                    <a:pt x="46208" y="13002"/>
                    <a:pt x="46268" y="13038"/>
                    <a:pt x="46327" y="13050"/>
                  </a:cubicBezTo>
                  <a:cubicBezTo>
                    <a:pt x="46387" y="13062"/>
                    <a:pt x="46446" y="13085"/>
                    <a:pt x="46506" y="13085"/>
                  </a:cubicBezTo>
                  <a:cubicBezTo>
                    <a:pt x="46625" y="13097"/>
                    <a:pt x="46732" y="13109"/>
                    <a:pt x="46815" y="13109"/>
                  </a:cubicBezTo>
                  <a:lnTo>
                    <a:pt x="47042" y="13109"/>
                  </a:lnTo>
                  <a:cubicBezTo>
                    <a:pt x="46982" y="13109"/>
                    <a:pt x="46911" y="13097"/>
                    <a:pt x="46815" y="13085"/>
                  </a:cubicBezTo>
                  <a:cubicBezTo>
                    <a:pt x="46732" y="13062"/>
                    <a:pt x="46625" y="13038"/>
                    <a:pt x="46518" y="13002"/>
                  </a:cubicBezTo>
                  <a:cubicBezTo>
                    <a:pt x="46458" y="12990"/>
                    <a:pt x="46423" y="12978"/>
                    <a:pt x="46363" y="12943"/>
                  </a:cubicBezTo>
                  <a:cubicBezTo>
                    <a:pt x="46303" y="12931"/>
                    <a:pt x="46256" y="12907"/>
                    <a:pt x="46196" y="12871"/>
                  </a:cubicBezTo>
                  <a:cubicBezTo>
                    <a:pt x="46149" y="12847"/>
                    <a:pt x="46089" y="12812"/>
                    <a:pt x="46042" y="12788"/>
                  </a:cubicBezTo>
                  <a:cubicBezTo>
                    <a:pt x="46006" y="12752"/>
                    <a:pt x="45958" y="12728"/>
                    <a:pt x="45911" y="12681"/>
                  </a:cubicBezTo>
                  <a:cubicBezTo>
                    <a:pt x="45827" y="12609"/>
                    <a:pt x="45768" y="12550"/>
                    <a:pt x="45708" y="12466"/>
                  </a:cubicBezTo>
                  <a:lnTo>
                    <a:pt x="45708" y="12454"/>
                  </a:lnTo>
                  <a:cubicBezTo>
                    <a:pt x="45708" y="12443"/>
                    <a:pt x="45685" y="12431"/>
                    <a:pt x="45684" y="12431"/>
                  </a:cubicBezTo>
                  <a:lnTo>
                    <a:pt x="45684" y="12431"/>
                  </a:lnTo>
                  <a:cubicBezTo>
                    <a:pt x="45708" y="12442"/>
                    <a:pt x="45720" y="12442"/>
                    <a:pt x="45732" y="12454"/>
                  </a:cubicBezTo>
                  <a:cubicBezTo>
                    <a:pt x="45839" y="12514"/>
                    <a:pt x="45922" y="12562"/>
                    <a:pt x="46018" y="12573"/>
                  </a:cubicBezTo>
                  <a:cubicBezTo>
                    <a:pt x="46030" y="12573"/>
                    <a:pt x="46065" y="12585"/>
                    <a:pt x="46077" y="12585"/>
                  </a:cubicBezTo>
                  <a:cubicBezTo>
                    <a:pt x="46089" y="12585"/>
                    <a:pt x="46125" y="12585"/>
                    <a:pt x="46137" y="12609"/>
                  </a:cubicBezTo>
                  <a:lnTo>
                    <a:pt x="46220" y="12609"/>
                  </a:lnTo>
                  <a:cubicBezTo>
                    <a:pt x="46196" y="12609"/>
                    <a:pt x="46161" y="12585"/>
                    <a:pt x="46137" y="12585"/>
                  </a:cubicBezTo>
                  <a:cubicBezTo>
                    <a:pt x="46125" y="12585"/>
                    <a:pt x="46101" y="12573"/>
                    <a:pt x="46077" y="12573"/>
                  </a:cubicBezTo>
                  <a:cubicBezTo>
                    <a:pt x="46065" y="12573"/>
                    <a:pt x="46030" y="12562"/>
                    <a:pt x="46018" y="12562"/>
                  </a:cubicBezTo>
                  <a:cubicBezTo>
                    <a:pt x="45946" y="12526"/>
                    <a:pt x="45851" y="12466"/>
                    <a:pt x="45768" y="12407"/>
                  </a:cubicBezTo>
                  <a:cubicBezTo>
                    <a:pt x="45720" y="12383"/>
                    <a:pt x="45672" y="12335"/>
                    <a:pt x="45649" y="12312"/>
                  </a:cubicBezTo>
                  <a:lnTo>
                    <a:pt x="45530" y="12192"/>
                  </a:lnTo>
                  <a:cubicBezTo>
                    <a:pt x="45506" y="12169"/>
                    <a:pt x="45494" y="12145"/>
                    <a:pt x="45482" y="12133"/>
                  </a:cubicBezTo>
                  <a:cubicBezTo>
                    <a:pt x="45375" y="11966"/>
                    <a:pt x="45268" y="11800"/>
                    <a:pt x="45184" y="11633"/>
                  </a:cubicBezTo>
                  <a:lnTo>
                    <a:pt x="45184" y="11633"/>
                  </a:lnTo>
                  <a:cubicBezTo>
                    <a:pt x="45268" y="11692"/>
                    <a:pt x="45363" y="11740"/>
                    <a:pt x="45434" y="11788"/>
                  </a:cubicBezTo>
                  <a:cubicBezTo>
                    <a:pt x="45482" y="11811"/>
                    <a:pt x="45530" y="11835"/>
                    <a:pt x="45565" y="11859"/>
                  </a:cubicBezTo>
                  <a:cubicBezTo>
                    <a:pt x="45613" y="11871"/>
                    <a:pt x="45661" y="11907"/>
                    <a:pt x="45684" y="11919"/>
                  </a:cubicBezTo>
                  <a:cubicBezTo>
                    <a:pt x="45732" y="11931"/>
                    <a:pt x="45768" y="11954"/>
                    <a:pt x="45792" y="11966"/>
                  </a:cubicBezTo>
                  <a:cubicBezTo>
                    <a:pt x="45827" y="11978"/>
                    <a:pt x="45851" y="11978"/>
                    <a:pt x="45887" y="11990"/>
                  </a:cubicBezTo>
                  <a:cubicBezTo>
                    <a:pt x="45863" y="11978"/>
                    <a:pt x="45839" y="11966"/>
                    <a:pt x="45803" y="11954"/>
                  </a:cubicBezTo>
                  <a:cubicBezTo>
                    <a:pt x="45780" y="11931"/>
                    <a:pt x="45744" y="11919"/>
                    <a:pt x="45708" y="11895"/>
                  </a:cubicBezTo>
                  <a:cubicBezTo>
                    <a:pt x="45672" y="11871"/>
                    <a:pt x="45625" y="11847"/>
                    <a:pt x="45589" y="11811"/>
                  </a:cubicBezTo>
                  <a:cubicBezTo>
                    <a:pt x="45541" y="11788"/>
                    <a:pt x="45506" y="11752"/>
                    <a:pt x="45470" y="11728"/>
                  </a:cubicBezTo>
                  <a:cubicBezTo>
                    <a:pt x="45375" y="11669"/>
                    <a:pt x="45303" y="11597"/>
                    <a:pt x="45208" y="11514"/>
                  </a:cubicBezTo>
                  <a:cubicBezTo>
                    <a:pt x="45137" y="11442"/>
                    <a:pt x="45053" y="11371"/>
                    <a:pt x="44994" y="11299"/>
                  </a:cubicBezTo>
                  <a:cubicBezTo>
                    <a:pt x="44958" y="11252"/>
                    <a:pt x="44934" y="11216"/>
                    <a:pt x="44899" y="11180"/>
                  </a:cubicBezTo>
                  <a:cubicBezTo>
                    <a:pt x="44875" y="11145"/>
                    <a:pt x="44839" y="11097"/>
                    <a:pt x="44827" y="11073"/>
                  </a:cubicBezTo>
                  <a:cubicBezTo>
                    <a:pt x="44791" y="11038"/>
                    <a:pt x="44779" y="11014"/>
                    <a:pt x="44768" y="10978"/>
                  </a:cubicBezTo>
                  <a:cubicBezTo>
                    <a:pt x="44756" y="10966"/>
                    <a:pt x="44756" y="10954"/>
                    <a:pt x="44732" y="10942"/>
                  </a:cubicBezTo>
                  <a:lnTo>
                    <a:pt x="44732" y="10942"/>
                  </a:lnTo>
                  <a:cubicBezTo>
                    <a:pt x="44756" y="10954"/>
                    <a:pt x="44779" y="10954"/>
                    <a:pt x="44791" y="10966"/>
                  </a:cubicBezTo>
                  <a:cubicBezTo>
                    <a:pt x="44899" y="11014"/>
                    <a:pt x="45006" y="11073"/>
                    <a:pt x="45077" y="11097"/>
                  </a:cubicBezTo>
                  <a:cubicBezTo>
                    <a:pt x="45172" y="11145"/>
                    <a:pt x="45244" y="11157"/>
                    <a:pt x="45291" y="11192"/>
                  </a:cubicBezTo>
                  <a:cubicBezTo>
                    <a:pt x="45327" y="11204"/>
                    <a:pt x="45363" y="11216"/>
                    <a:pt x="45363" y="11216"/>
                  </a:cubicBezTo>
                  <a:cubicBezTo>
                    <a:pt x="45363" y="11216"/>
                    <a:pt x="45327" y="11204"/>
                    <a:pt x="45291" y="11169"/>
                  </a:cubicBezTo>
                  <a:cubicBezTo>
                    <a:pt x="45244" y="11145"/>
                    <a:pt x="45172" y="11109"/>
                    <a:pt x="45089" y="11049"/>
                  </a:cubicBezTo>
                  <a:cubicBezTo>
                    <a:pt x="45018" y="11014"/>
                    <a:pt x="44934" y="10954"/>
                    <a:pt x="44827" y="10895"/>
                  </a:cubicBezTo>
                  <a:cubicBezTo>
                    <a:pt x="44732" y="10835"/>
                    <a:pt x="44637" y="10752"/>
                    <a:pt x="44541" y="10680"/>
                  </a:cubicBezTo>
                  <a:cubicBezTo>
                    <a:pt x="44518" y="10668"/>
                    <a:pt x="44494" y="10657"/>
                    <a:pt x="44482" y="10621"/>
                  </a:cubicBezTo>
                  <a:cubicBezTo>
                    <a:pt x="44458" y="10573"/>
                    <a:pt x="44422" y="10537"/>
                    <a:pt x="44398" y="10502"/>
                  </a:cubicBezTo>
                  <a:cubicBezTo>
                    <a:pt x="44410" y="10478"/>
                    <a:pt x="44422" y="10442"/>
                    <a:pt x="44434" y="10430"/>
                  </a:cubicBezTo>
                  <a:lnTo>
                    <a:pt x="44482" y="10335"/>
                  </a:lnTo>
                  <a:cubicBezTo>
                    <a:pt x="44518" y="10371"/>
                    <a:pt x="44553" y="10395"/>
                    <a:pt x="44589" y="10418"/>
                  </a:cubicBezTo>
                  <a:cubicBezTo>
                    <a:pt x="44672" y="10478"/>
                    <a:pt x="44756" y="10514"/>
                    <a:pt x="44815" y="10537"/>
                  </a:cubicBezTo>
                  <a:cubicBezTo>
                    <a:pt x="44839" y="10549"/>
                    <a:pt x="44875" y="10549"/>
                    <a:pt x="44887" y="10549"/>
                  </a:cubicBezTo>
                  <a:lnTo>
                    <a:pt x="44910" y="10549"/>
                  </a:lnTo>
                  <a:cubicBezTo>
                    <a:pt x="44910" y="10549"/>
                    <a:pt x="44899" y="10549"/>
                    <a:pt x="44887" y="10537"/>
                  </a:cubicBezTo>
                  <a:cubicBezTo>
                    <a:pt x="44875" y="10537"/>
                    <a:pt x="44839" y="10514"/>
                    <a:pt x="44827" y="10502"/>
                  </a:cubicBezTo>
                  <a:cubicBezTo>
                    <a:pt x="44768" y="10478"/>
                    <a:pt x="44696" y="10430"/>
                    <a:pt x="44613" y="10359"/>
                  </a:cubicBezTo>
                  <a:cubicBezTo>
                    <a:pt x="44589" y="10323"/>
                    <a:pt x="44541" y="10299"/>
                    <a:pt x="44518" y="10264"/>
                  </a:cubicBezTo>
                  <a:cubicBezTo>
                    <a:pt x="44518" y="10252"/>
                    <a:pt x="44518" y="10252"/>
                    <a:pt x="44529" y="10252"/>
                  </a:cubicBezTo>
                  <a:cubicBezTo>
                    <a:pt x="44541" y="10192"/>
                    <a:pt x="44577" y="10133"/>
                    <a:pt x="44601" y="10073"/>
                  </a:cubicBezTo>
                  <a:cubicBezTo>
                    <a:pt x="44660" y="9954"/>
                    <a:pt x="44672" y="9799"/>
                    <a:pt x="44708" y="9668"/>
                  </a:cubicBezTo>
                  <a:cubicBezTo>
                    <a:pt x="44708" y="9597"/>
                    <a:pt x="44720" y="9525"/>
                    <a:pt x="44720" y="9454"/>
                  </a:cubicBezTo>
                  <a:lnTo>
                    <a:pt x="44720" y="9335"/>
                  </a:lnTo>
                  <a:lnTo>
                    <a:pt x="44708" y="9204"/>
                  </a:lnTo>
                  <a:cubicBezTo>
                    <a:pt x="44696" y="9133"/>
                    <a:pt x="44696" y="9061"/>
                    <a:pt x="44672" y="8978"/>
                  </a:cubicBezTo>
                  <a:cubicBezTo>
                    <a:pt x="44649" y="8894"/>
                    <a:pt x="44613" y="8823"/>
                    <a:pt x="44601" y="8740"/>
                  </a:cubicBezTo>
                  <a:lnTo>
                    <a:pt x="44553" y="8609"/>
                  </a:lnTo>
                  <a:lnTo>
                    <a:pt x="44541" y="8585"/>
                  </a:lnTo>
                  <a:cubicBezTo>
                    <a:pt x="44482" y="8394"/>
                    <a:pt x="44422" y="8121"/>
                    <a:pt x="44351" y="7859"/>
                  </a:cubicBezTo>
                  <a:cubicBezTo>
                    <a:pt x="44351" y="7847"/>
                    <a:pt x="44351" y="7847"/>
                    <a:pt x="44339" y="7823"/>
                  </a:cubicBezTo>
                  <a:cubicBezTo>
                    <a:pt x="44339" y="7799"/>
                    <a:pt x="44315" y="7763"/>
                    <a:pt x="44315" y="7740"/>
                  </a:cubicBezTo>
                  <a:lnTo>
                    <a:pt x="44232" y="7335"/>
                  </a:lnTo>
                  <a:cubicBezTo>
                    <a:pt x="44220" y="7287"/>
                    <a:pt x="44196" y="7228"/>
                    <a:pt x="44184" y="7192"/>
                  </a:cubicBezTo>
                  <a:lnTo>
                    <a:pt x="44184" y="7192"/>
                  </a:lnTo>
                  <a:cubicBezTo>
                    <a:pt x="44196" y="7204"/>
                    <a:pt x="44220" y="7204"/>
                    <a:pt x="44244" y="7216"/>
                  </a:cubicBezTo>
                  <a:cubicBezTo>
                    <a:pt x="44279" y="7275"/>
                    <a:pt x="44315" y="7347"/>
                    <a:pt x="44351" y="7430"/>
                  </a:cubicBezTo>
                  <a:cubicBezTo>
                    <a:pt x="44375" y="7490"/>
                    <a:pt x="44398" y="7525"/>
                    <a:pt x="44422" y="7585"/>
                  </a:cubicBezTo>
                  <a:cubicBezTo>
                    <a:pt x="44458" y="7644"/>
                    <a:pt x="44470" y="7704"/>
                    <a:pt x="44494" y="7763"/>
                  </a:cubicBezTo>
                  <a:cubicBezTo>
                    <a:pt x="44529" y="7823"/>
                    <a:pt x="44541" y="7882"/>
                    <a:pt x="44577" y="7942"/>
                  </a:cubicBezTo>
                  <a:cubicBezTo>
                    <a:pt x="44589" y="8001"/>
                    <a:pt x="44613" y="8061"/>
                    <a:pt x="44637" y="8121"/>
                  </a:cubicBezTo>
                  <a:cubicBezTo>
                    <a:pt x="44649" y="8180"/>
                    <a:pt x="44660" y="8240"/>
                    <a:pt x="44696" y="8287"/>
                  </a:cubicBezTo>
                  <a:cubicBezTo>
                    <a:pt x="44708" y="8347"/>
                    <a:pt x="44720" y="8394"/>
                    <a:pt x="44732" y="8430"/>
                  </a:cubicBezTo>
                  <a:cubicBezTo>
                    <a:pt x="44756" y="8478"/>
                    <a:pt x="44768" y="8525"/>
                    <a:pt x="44768" y="8573"/>
                  </a:cubicBezTo>
                  <a:cubicBezTo>
                    <a:pt x="44779" y="8609"/>
                    <a:pt x="44779" y="8644"/>
                    <a:pt x="44791" y="8668"/>
                  </a:cubicBezTo>
                  <a:cubicBezTo>
                    <a:pt x="44791" y="8644"/>
                    <a:pt x="44779" y="8609"/>
                    <a:pt x="44779" y="8573"/>
                  </a:cubicBezTo>
                  <a:cubicBezTo>
                    <a:pt x="44779" y="8525"/>
                    <a:pt x="44768" y="8478"/>
                    <a:pt x="44756" y="8430"/>
                  </a:cubicBezTo>
                  <a:cubicBezTo>
                    <a:pt x="44732" y="8394"/>
                    <a:pt x="44732" y="8335"/>
                    <a:pt x="44720" y="8287"/>
                  </a:cubicBezTo>
                  <a:cubicBezTo>
                    <a:pt x="44708" y="8228"/>
                    <a:pt x="44696" y="8168"/>
                    <a:pt x="44696" y="8109"/>
                  </a:cubicBezTo>
                  <a:lnTo>
                    <a:pt x="44649" y="7930"/>
                  </a:lnTo>
                  <a:cubicBezTo>
                    <a:pt x="44637" y="7871"/>
                    <a:pt x="44613" y="7811"/>
                    <a:pt x="44589" y="7740"/>
                  </a:cubicBezTo>
                  <a:lnTo>
                    <a:pt x="44589" y="7704"/>
                  </a:lnTo>
                  <a:cubicBezTo>
                    <a:pt x="44637" y="7787"/>
                    <a:pt x="44672" y="7871"/>
                    <a:pt x="44720" y="7942"/>
                  </a:cubicBezTo>
                  <a:cubicBezTo>
                    <a:pt x="44791" y="8085"/>
                    <a:pt x="44839" y="8216"/>
                    <a:pt x="44899" y="8347"/>
                  </a:cubicBezTo>
                  <a:cubicBezTo>
                    <a:pt x="44946" y="8478"/>
                    <a:pt x="44970" y="8597"/>
                    <a:pt x="45006" y="8716"/>
                  </a:cubicBezTo>
                  <a:cubicBezTo>
                    <a:pt x="45018" y="8775"/>
                    <a:pt x="45018" y="8823"/>
                    <a:pt x="45030" y="8871"/>
                  </a:cubicBezTo>
                  <a:cubicBezTo>
                    <a:pt x="45030" y="8906"/>
                    <a:pt x="45053" y="8954"/>
                    <a:pt x="45053" y="8990"/>
                  </a:cubicBezTo>
                  <a:lnTo>
                    <a:pt x="45053" y="8871"/>
                  </a:lnTo>
                  <a:cubicBezTo>
                    <a:pt x="45053" y="8823"/>
                    <a:pt x="45053" y="8763"/>
                    <a:pt x="45030" y="8716"/>
                  </a:cubicBezTo>
                  <a:cubicBezTo>
                    <a:pt x="45018" y="8633"/>
                    <a:pt x="45006" y="8525"/>
                    <a:pt x="44970" y="8406"/>
                  </a:cubicBezTo>
                  <a:lnTo>
                    <a:pt x="44970" y="8406"/>
                  </a:lnTo>
                  <a:cubicBezTo>
                    <a:pt x="44994" y="8430"/>
                    <a:pt x="45006" y="8478"/>
                    <a:pt x="45006" y="8513"/>
                  </a:cubicBezTo>
                  <a:lnTo>
                    <a:pt x="45053" y="8644"/>
                  </a:lnTo>
                  <a:cubicBezTo>
                    <a:pt x="45077" y="8728"/>
                    <a:pt x="45089" y="8811"/>
                    <a:pt x="45113" y="8847"/>
                  </a:cubicBezTo>
                  <a:cubicBezTo>
                    <a:pt x="45125" y="8894"/>
                    <a:pt x="45137" y="8930"/>
                    <a:pt x="45137" y="8930"/>
                  </a:cubicBezTo>
                  <a:cubicBezTo>
                    <a:pt x="45137" y="8930"/>
                    <a:pt x="45137" y="8894"/>
                    <a:pt x="45125" y="8847"/>
                  </a:cubicBezTo>
                  <a:cubicBezTo>
                    <a:pt x="45113" y="8811"/>
                    <a:pt x="45113" y="8728"/>
                    <a:pt x="45077" y="8644"/>
                  </a:cubicBezTo>
                  <a:cubicBezTo>
                    <a:pt x="45065" y="8597"/>
                    <a:pt x="45065" y="8549"/>
                    <a:pt x="45053" y="8490"/>
                  </a:cubicBezTo>
                  <a:cubicBezTo>
                    <a:pt x="45030" y="8454"/>
                    <a:pt x="45018" y="8394"/>
                    <a:pt x="45018" y="8335"/>
                  </a:cubicBezTo>
                  <a:cubicBezTo>
                    <a:pt x="45006" y="8275"/>
                    <a:pt x="44994" y="8228"/>
                    <a:pt x="44970" y="8168"/>
                  </a:cubicBezTo>
                  <a:lnTo>
                    <a:pt x="44934" y="7990"/>
                  </a:lnTo>
                  <a:cubicBezTo>
                    <a:pt x="44899" y="7871"/>
                    <a:pt x="44875" y="7751"/>
                    <a:pt x="44827" y="7644"/>
                  </a:cubicBezTo>
                  <a:cubicBezTo>
                    <a:pt x="44815" y="7597"/>
                    <a:pt x="44791" y="7573"/>
                    <a:pt x="44791" y="7525"/>
                  </a:cubicBezTo>
                  <a:lnTo>
                    <a:pt x="44791" y="7525"/>
                  </a:lnTo>
                  <a:cubicBezTo>
                    <a:pt x="44815" y="7561"/>
                    <a:pt x="44827" y="7573"/>
                    <a:pt x="44839" y="7597"/>
                  </a:cubicBezTo>
                  <a:cubicBezTo>
                    <a:pt x="44875" y="7656"/>
                    <a:pt x="44910" y="7740"/>
                    <a:pt x="44946" y="7799"/>
                  </a:cubicBezTo>
                  <a:cubicBezTo>
                    <a:pt x="44970" y="7871"/>
                    <a:pt x="45018" y="7942"/>
                    <a:pt x="45053" y="8013"/>
                  </a:cubicBezTo>
                  <a:cubicBezTo>
                    <a:pt x="45077" y="8097"/>
                    <a:pt x="45113" y="8168"/>
                    <a:pt x="45149" y="8240"/>
                  </a:cubicBezTo>
                  <a:cubicBezTo>
                    <a:pt x="45184" y="8311"/>
                    <a:pt x="45208" y="8394"/>
                    <a:pt x="45244" y="8478"/>
                  </a:cubicBezTo>
                  <a:cubicBezTo>
                    <a:pt x="45268" y="8549"/>
                    <a:pt x="45291" y="8633"/>
                    <a:pt x="45315" y="8704"/>
                  </a:cubicBezTo>
                  <a:cubicBezTo>
                    <a:pt x="45327" y="8775"/>
                    <a:pt x="45363" y="8847"/>
                    <a:pt x="45375" y="8930"/>
                  </a:cubicBezTo>
                  <a:cubicBezTo>
                    <a:pt x="45387" y="9002"/>
                    <a:pt x="45411" y="9061"/>
                    <a:pt x="45422" y="9121"/>
                  </a:cubicBezTo>
                  <a:cubicBezTo>
                    <a:pt x="45434" y="9180"/>
                    <a:pt x="45446" y="9240"/>
                    <a:pt x="45446" y="9287"/>
                  </a:cubicBezTo>
                  <a:cubicBezTo>
                    <a:pt x="45470" y="9335"/>
                    <a:pt x="45470" y="9371"/>
                    <a:pt x="45482" y="9418"/>
                  </a:cubicBezTo>
                  <a:cubicBezTo>
                    <a:pt x="45482" y="9395"/>
                    <a:pt x="45482" y="9347"/>
                    <a:pt x="45470" y="9287"/>
                  </a:cubicBezTo>
                  <a:cubicBezTo>
                    <a:pt x="45470" y="9240"/>
                    <a:pt x="45446" y="9180"/>
                    <a:pt x="45446" y="9109"/>
                  </a:cubicBezTo>
                  <a:cubicBezTo>
                    <a:pt x="45434" y="9049"/>
                    <a:pt x="45434" y="8978"/>
                    <a:pt x="45422" y="8894"/>
                  </a:cubicBezTo>
                  <a:lnTo>
                    <a:pt x="45375" y="8680"/>
                  </a:lnTo>
                  <a:cubicBezTo>
                    <a:pt x="45368" y="8642"/>
                    <a:pt x="45362" y="8614"/>
                    <a:pt x="45354" y="8587"/>
                  </a:cubicBezTo>
                  <a:lnTo>
                    <a:pt x="45354" y="8587"/>
                  </a:lnTo>
                  <a:cubicBezTo>
                    <a:pt x="45462" y="8838"/>
                    <a:pt x="45561" y="9077"/>
                    <a:pt x="45649" y="9275"/>
                  </a:cubicBezTo>
                  <a:cubicBezTo>
                    <a:pt x="45684" y="9371"/>
                    <a:pt x="45720" y="9466"/>
                    <a:pt x="45732" y="9525"/>
                  </a:cubicBezTo>
                  <a:cubicBezTo>
                    <a:pt x="45744" y="9585"/>
                    <a:pt x="45768" y="9609"/>
                    <a:pt x="45768" y="9609"/>
                  </a:cubicBezTo>
                  <a:cubicBezTo>
                    <a:pt x="45768" y="9609"/>
                    <a:pt x="45744" y="9585"/>
                    <a:pt x="45732" y="9502"/>
                  </a:cubicBezTo>
                  <a:cubicBezTo>
                    <a:pt x="45720" y="9442"/>
                    <a:pt x="45684" y="9359"/>
                    <a:pt x="45661" y="9252"/>
                  </a:cubicBezTo>
                  <a:cubicBezTo>
                    <a:pt x="45601" y="9049"/>
                    <a:pt x="45506" y="8763"/>
                    <a:pt x="45422" y="8478"/>
                  </a:cubicBezTo>
                  <a:cubicBezTo>
                    <a:pt x="45351" y="8240"/>
                    <a:pt x="45256" y="8025"/>
                    <a:pt x="45184" y="7823"/>
                  </a:cubicBezTo>
                  <a:lnTo>
                    <a:pt x="45184" y="7823"/>
                  </a:lnTo>
                  <a:cubicBezTo>
                    <a:pt x="45244" y="7906"/>
                    <a:pt x="45303" y="7978"/>
                    <a:pt x="45351" y="8049"/>
                  </a:cubicBezTo>
                  <a:cubicBezTo>
                    <a:pt x="45375" y="8097"/>
                    <a:pt x="45422" y="8156"/>
                    <a:pt x="45446" y="8204"/>
                  </a:cubicBezTo>
                  <a:cubicBezTo>
                    <a:pt x="45470" y="8228"/>
                    <a:pt x="45494" y="8263"/>
                    <a:pt x="45506" y="8287"/>
                  </a:cubicBezTo>
                  <a:cubicBezTo>
                    <a:pt x="45541" y="8335"/>
                    <a:pt x="45553" y="8394"/>
                    <a:pt x="45565" y="8442"/>
                  </a:cubicBezTo>
                  <a:cubicBezTo>
                    <a:pt x="45589" y="8466"/>
                    <a:pt x="45589" y="8478"/>
                    <a:pt x="45601" y="8513"/>
                  </a:cubicBezTo>
                  <a:cubicBezTo>
                    <a:pt x="45613" y="8537"/>
                    <a:pt x="45613" y="8561"/>
                    <a:pt x="45625" y="8585"/>
                  </a:cubicBezTo>
                  <a:cubicBezTo>
                    <a:pt x="45625" y="8609"/>
                    <a:pt x="45649" y="8633"/>
                    <a:pt x="45649" y="8656"/>
                  </a:cubicBezTo>
                  <a:cubicBezTo>
                    <a:pt x="45649" y="8692"/>
                    <a:pt x="45661" y="8704"/>
                    <a:pt x="45661" y="8740"/>
                  </a:cubicBezTo>
                  <a:cubicBezTo>
                    <a:pt x="45672" y="8775"/>
                    <a:pt x="45672" y="8823"/>
                    <a:pt x="45684" y="8871"/>
                  </a:cubicBezTo>
                  <a:cubicBezTo>
                    <a:pt x="45708" y="8954"/>
                    <a:pt x="45732" y="9014"/>
                    <a:pt x="45744" y="9061"/>
                  </a:cubicBezTo>
                  <a:cubicBezTo>
                    <a:pt x="45768" y="9073"/>
                    <a:pt x="45768" y="9109"/>
                    <a:pt x="45780" y="9109"/>
                  </a:cubicBezTo>
                  <a:cubicBezTo>
                    <a:pt x="45780" y="9097"/>
                    <a:pt x="45768" y="9073"/>
                    <a:pt x="45744" y="9049"/>
                  </a:cubicBezTo>
                  <a:cubicBezTo>
                    <a:pt x="45732" y="9002"/>
                    <a:pt x="45720" y="8930"/>
                    <a:pt x="45708" y="8859"/>
                  </a:cubicBezTo>
                  <a:cubicBezTo>
                    <a:pt x="45708" y="8811"/>
                    <a:pt x="45708" y="8763"/>
                    <a:pt x="45684" y="8716"/>
                  </a:cubicBezTo>
                  <a:lnTo>
                    <a:pt x="45684" y="8644"/>
                  </a:lnTo>
                  <a:cubicBezTo>
                    <a:pt x="45684" y="8634"/>
                    <a:pt x="45684" y="8624"/>
                    <a:pt x="45683" y="8613"/>
                  </a:cubicBezTo>
                  <a:lnTo>
                    <a:pt x="45683" y="8613"/>
                  </a:lnTo>
                  <a:cubicBezTo>
                    <a:pt x="45699" y="8644"/>
                    <a:pt x="45723" y="8664"/>
                    <a:pt x="45732" y="8692"/>
                  </a:cubicBezTo>
                  <a:lnTo>
                    <a:pt x="45780" y="8775"/>
                  </a:lnTo>
                  <a:cubicBezTo>
                    <a:pt x="45768" y="8752"/>
                    <a:pt x="45768" y="8716"/>
                    <a:pt x="45744" y="8692"/>
                  </a:cubicBezTo>
                  <a:cubicBezTo>
                    <a:pt x="45732" y="8656"/>
                    <a:pt x="45720" y="8609"/>
                    <a:pt x="45708" y="8573"/>
                  </a:cubicBezTo>
                  <a:cubicBezTo>
                    <a:pt x="45690" y="8538"/>
                    <a:pt x="45679" y="8502"/>
                    <a:pt x="45665" y="8467"/>
                  </a:cubicBezTo>
                  <a:lnTo>
                    <a:pt x="45665" y="8467"/>
                  </a:lnTo>
                  <a:cubicBezTo>
                    <a:pt x="45829" y="8762"/>
                    <a:pt x="45982" y="9037"/>
                    <a:pt x="45982" y="9037"/>
                  </a:cubicBezTo>
                  <a:cubicBezTo>
                    <a:pt x="45982" y="9037"/>
                    <a:pt x="45851" y="8680"/>
                    <a:pt x="45708" y="8311"/>
                  </a:cubicBezTo>
                  <a:cubicBezTo>
                    <a:pt x="45672" y="8252"/>
                    <a:pt x="45661" y="8192"/>
                    <a:pt x="45625" y="8144"/>
                  </a:cubicBezTo>
                  <a:lnTo>
                    <a:pt x="45625" y="8144"/>
                  </a:lnTo>
                  <a:cubicBezTo>
                    <a:pt x="45744" y="8287"/>
                    <a:pt x="45863" y="8466"/>
                    <a:pt x="45982" y="8644"/>
                  </a:cubicBezTo>
                  <a:cubicBezTo>
                    <a:pt x="46184" y="8930"/>
                    <a:pt x="46363" y="9228"/>
                    <a:pt x="46482" y="9454"/>
                  </a:cubicBezTo>
                  <a:cubicBezTo>
                    <a:pt x="46542" y="9549"/>
                    <a:pt x="46601" y="9656"/>
                    <a:pt x="46625" y="9716"/>
                  </a:cubicBezTo>
                  <a:cubicBezTo>
                    <a:pt x="46661" y="9776"/>
                    <a:pt x="46684" y="9823"/>
                    <a:pt x="46684" y="9823"/>
                  </a:cubicBezTo>
                  <a:cubicBezTo>
                    <a:pt x="46684" y="9823"/>
                    <a:pt x="46673" y="9776"/>
                    <a:pt x="46637" y="9716"/>
                  </a:cubicBezTo>
                  <a:cubicBezTo>
                    <a:pt x="46613" y="9645"/>
                    <a:pt x="46565" y="9549"/>
                    <a:pt x="46506" y="9430"/>
                  </a:cubicBezTo>
                  <a:cubicBezTo>
                    <a:pt x="46399" y="9192"/>
                    <a:pt x="46244" y="8894"/>
                    <a:pt x="46077" y="8597"/>
                  </a:cubicBezTo>
                  <a:cubicBezTo>
                    <a:pt x="45922" y="8335"/>
                    <a:pt x="45768" y="8061"/>
                    <a:pt x="45625" y="7859"/>
                  </a:cubicBezTo>
                  <a:lnTo>
                    <a:pt x="45625" y="7859"/>
                  </a:lnTo>
                  <a:cubicBezTo>
                    <a:pt x="45708" y="7906"/>
                    <a:pt x="45792" y="7930"/>
                    <a:pt x="45863" y="7978"/>
                  </a:cubicBezTo>
                  <a:lnTo>
                    <a:pt x="45982" y="8097"/>
                  </a:lnTo>
                  <a:lnTo>
                    <a:pt x="46137" y="8240"/>
                  </a:lnTo>
                  <a:lnTo>
                    <a:pt x="46184" y="8287"/>
                  </a:lnTo>
                  <a:cubicBezTo>
                    <a:pt x="46196" y="8323"/>
                    <a:pt x="46220" y="8347"/>
                    <a:pt x="46244" y="8359"/>
                  </a:cubicBezTo>
                  <a:cubicBezTo>
                    <a:pt x="46327" y="8466"/>
                    <a:pt x="46399" y="8585"/>
                    <a:pt x="46494" y="8704"/>
                  </a:cubicBezTo>
                  <a:cubicBezTo>
                    <a:pt x="46577" y="8823"/>
                    <a:pt x="46673" y="8942"/>
                    <a:pt x="46756" y="9049"/>
                  </a:cubicBezTo>
                  <a:lnTo>
                    <a:pt x="46804" y="9097"/>
                  </a:lnTo>
                  <a:lnTo>
                    <a:pt x="46815" y="9109"/>
                  </a:lnTo>
                  <a:cubicBezTo>
                    <a:pt x="46839" y="9121"/>
                    <a:pt x="46851" y="9156"/>
                    <a:pt x="46851" y="9168"/>
                  </a:cubicBezTo>
                  <a:cubicBezTo>
                    <a:pt x="46863" y="9180"/>
                    <a:pt x="46863" y="9216"/>
                    <a:pt x="46875" y="9228"/>
                  </a:cubicBezTo>
                  <a:cubicBezTo>
                    <a:pt x="46899" y="9252"/>
                    <a:pt x="46911" y="9299"/>
                    <a:pt x="46923" y="9335"/>
                  </a:cubicBezTo>
                  <a:cubicBezTo>
                    <a:pt x="46923" y="9299"/>
                    <a:pt x="46911" y="9275"/>
                    <a:pt x="46899" y="9228"/>
                  </a:cubicBezTo>
                  <a:cubicBezTo>
                    <a:pt x="46899" y="9216"/>
                    <a:pt x="46875" y="9180"/>
                    <a:pt x="46875" y="9168"/>
                  </a:cubicBezTo>
                  <a:cubicBezTo>
                    <a:pt x="46875" y="9168"/>
                    <a:pt x="46875" y="9167"/>
                    <a:pt x="46875" y="9166"/>
                  </a:cubicBezTo>
                  <a:lnTo>
                    <a:pt x="46875" y="9166"/>
                  </a:lnTo>
                  <a:cubicBezTo>
                    <a:pt x="46887" y="9174"/>
                    <a:pt x="46902" y="9180"/>
                    <a:pt x="46911" y="9180"/>
                  </a:cubicBezTo>
                  <a:cubicBezTo>
                    <a:pt x="46958" y="9228"/>
                    <a:pt x="47018" y="9252"/>
                    <a:pt x="47054" y="9275"/>
                  </a:cubicBezTo>
                  <a:cubicBezTo>
                    <a:pt x="47161" y="9311"/>
                    <a:pt x="47256" y="9347"/>
                    <a:pt x="47316" y="9359"/>
                  </a:cubicBezTo>
                  <a:cubicBezTo>
                    <a:pt x="47256" y="9347"/>
                    <a:pt x="47161" y="9311"/>
                    <a:pt x="47077" y="9252"/>
                  </a:cubicBezTo>
                  <a:cubicBezTo>
                    <a:pt x="47030" y="9228"/>
                    <a:pt x="46982" y="9192"/>
                    <a:pt x="46935" y="9156"/>
                  </a:cubicBezTo>
                  <a:lnTo>
                    <a:pt x="46804" y="9014"/>
                  </a:lnTo>
                  <a:cubicBezTo>
                    <a:pt x="46804" y="9002"/>
                    <a:pt x="46792" y="8990"/>
                    <a:pt x="46792" y="8978"/>
                  </a:cubicBezTo>
                  <a:cubicBezTo>
                    <a:pt x="46756" y="8918"/>
                    <a:pt x="46732" y="8871"/>
                    <a:pt x="46696" y="8811"/>
                  </a:cubicBezTo>
                  <a:cubicBezTo>
                    <a:pt x="46673" y="8752"/>
                    <a:pt x="46637" y="8692"/>
                    <a:pt x="46601" y="8644"/>
                  </a:cubicBezTo>
                  <a:cubicBezTo>
                    <a:pt x="46565" y="8585"/>
                    <a:pt x="46518" y="8525"/>
                    <a:pt x="46482" y="8478"/>
                  </a:cubicBezTo>
                  <a:lnTo>
                    <a:pt x="46387" y="8347"/>
                  </a:lnTo>
                  <a:lnTo>
                    <a:pt x="46387" y="8347"/>
                  </a:lnTo>
                  <a:cubicBezTo>
                    <a:pt x="46494" y="8406"/>
                    <a:pt x="46613" y="8478"/>
                    <a:pt x="46744" y="8561"/>
                  </a:cubicBezTo>
                  <a:cubicBezTo>
                    <a:pt x="46899" y="8644"/>
                    <a:pt x="47030" y="8752"/>
                    <a:pt x="47137" y="8823"/>
                  </a:cubicBezTo>
                  <a:cubicBezTo>
                    <a:pt x="47173" y="8871"/>
                    <a:pt x="47220" y="8894"/>
                    <a:pt x="47256" y="8930"/>
                  </a:cubicBezTo>
                  <a:cubicBezTo>
                    <a:pt x="47220" y="8894"/>
                    <a:pt x="47196" y="8859"/>
                    <a:pt x="47149" y="8811"/>
                  </a:cubicBezTo>
                  <a:lnTo>
                    <a:pt x="46935" y="8597"/>
                  </a:lnTo>
                  <a:lnTo>
                    <a:pt x="46935" y="8597"/>
                  </a:lnTo>
                  <a:cubicBezTo>
                    <a:pt x="47232" y="8763"/>
                    <a:pt x="47399" y="8871"/>
                    <a:pt x="47399" y="8871"/>
                  </a:cubicBezTo>
                  <a:cubicBezTo>
                    <a:pt x="47054" y="8585"/>
                    <a:pt x="46732" y="8323"/>
                    <a:pt x="46399" y="8061"/>
                  </a:cubicBezTo>
                  <a:lnTo>
                    <a:pt x="46399" y="8061"/>
                  </a:lnTo>
                  <a:cubicBezTo>
                    <a:pt x="46434" y="8085"/>
                    <a:pt x="46482" y="8085"/>
                    <a:pt x="46506" y="8097"/>
                  </a:cubicBezTo>
                  <a:cubicBezTo>
                    <a:pt x="46577" y="8109"/>
                    <a:pt x="46673" y="8121"/>
                    <a:pt x="46744" y="8144"/>
                  </a:cubicBezTo>
                  <a:cubicBezTo>
                    <a:pt x="46835" y="8158"/>
                    <a:pt x="46921" y="8164"/>
                    <a:pt x="47001" y="8164"/>
                  </a:cubicBezTo>
                  <a:cubicBezTo>
                    <a:pt x="47058" y="8164"/>
                    <a:pt x="47111" y="8161"/>
                    <a:pt x="47161" y="8156"/>
                  </a:cubicBezTo>
                  <a:cubicBezTo>
                    <a:pt x="47220" y="8144"/>
                    <a:pt x="47280" y="8144"/>
                    <a:pt x="47327" y="8109"/>
                  </a:cubicBezTo>
                  <a:cubicBezTo>
                    <a:pt x="47375" y="8097"/>
                    <a:pt x="47411" y="8085"/>
                    <a:pt x="47446" y="8049"/>
                  </a:cubicBezTo>
                  <a:lnTo>
                    <a:pt x="47446" y="8049"/>
                  </a:lnTo>
                  <a:cubicBezTo>
                    <a:pt x="47411" y="8061"/>
                    <a:pt x="47375" y="8085"/>
                    <a:pt x="47327" y="8097"/>
                  </a:cubicBezTo>
                  <a:cubicBezTo>
                    <a:pt x="47280" y="8109"/>
                    <a:pt x="47220" y="8109"/>
                    <a:pt x="47161" y="8121"/>
                  </a:cubicBezTo>
                  <a:cubicBezTo>
                    <a:pt x="47127" y="8127"/>
                    <a:pt x="47093" y="8130"/>
                    <a:pt x="47058" y="8130"/>
                  </a:cubicBezTo>
                  <a:cubicBezTo>
                    <a:pt x="46967" y="8130"/>
                    <a:pt x="46867" y="8111"/>
                    <a:pt x="46756" y="8085"/>
                  </a:cubicBezTo>
                  <a:cubicBezTo>
                    <a:pt x="46684" y="8061"/>
                    <a:pt x="46613" y="8037"/>
                    <a:pt x="46542" y="8025"/>
                  </a:cubicBezTo>
                  <a:cubicBezTo>
                    <a:pt x="46458" y="7990"/>
                    <a:pt x="46387" y="7978"/>
                    <a:pt x="46315" y="7942"/>
                  </a:cubicBezTo>
                  <a:cubicBezTo>
                    <a:pt x="46244" y="7918"/>
                    <a:pt x="46161" y="7882"/>
                    <a:pt x="46089" y="7847"/>
                  </a:cubicBezTo>
                  <a:cubicBezTo>
                    <a:pt x="46077" y="7847"/>
                    <a:pt x="46065" y="7823"/>
                    <a:pt x="46042" y="7823"/>
                  </a:cubicBezTo>
                  <a:cubicBezTo>
                    <a:pt x="46018" y="7811"/>
                    <a:pt x="45982" y="7787"/>
                    <a:pt x="45970" y="7763"/>
                  </a:cubicBezTo>
                  <a:cubicBezTo>
                    <a:pt x="45958" y="7740"/>
                    <a:pt x="45946" y="7740"/>
                    <a:pt x="45946" y="7740"/>
                  </a:cubicBezTo>
                  <a:lnTo>
                    <a:pt x="45922" y="7751"/>
                  </a:lnTo>
                  <a:cubicBezTo>
                    <a:pt x="45744" y="7620"/>
                    <a:pt x="45565" y="7501"/>
                    <a:pt x="45387" y="7382"/>
                  </a:cubicBezTo>
                  <a:lnTo>
                    <a:pt x="45375" y="7370"/>
                  </a:lnTo>
                  <a:cubicBezTo>
                    <a:pt x="45434" y="7370"/>
                    <a:pt x="45482" y="7382"/>
                    <a:pt x="45541" y="7382"/>
                  </a:cubicBezTo>
                  <a:cubicBezTo>
                    <a:pt x="45601" y="7382"/>
                    <a:pt x="45661" y="7382"/>
                    <a:pt x="45720" y="7394"/>
                  </a:cubicBezTo>
                  <a:lnTo>
                    <a:pt x="45899" y="7394"/>
                  </a:lnTo>
                  <a:cubicBezTo>
                    <a:pt x="45958" y="7394"/>
                    <a:pt x="46018" y="7394"/>
                    <a:pt x="46065" y="7382"/>
                  </a:cubicBezTo>
                  <a:cubicBezTo>
                    <a:pt x="46101" y="7382"/>
                    <a:pt x="46161" y="7370"/>
                    <a:pt x="46208" y="7370"/>
                  </a:cubicBezTo>
                  <a:cubicBezTo>
                    <a:pt x="46256" y="7370"/>
                    <a:pt x="46303" y="7347"/>
                    <a:pt x="46327" y="7347"/>
                  </a:cubicBezTo>
                  <a:cubicBezTo>
                    <a:pt x="46363" y="7347"/>
                    <a:pt x="46399" y="7335"/>
                    <a:pt x="46423" y="7335"/>
                  </a:cubicBezTo>
                  <a:cubicBezTo>
                    <a:pt x="46458" y="7323"/>
                    <a:pt x="46493" y="7323"/>
                    <a:pt x="46494" y="7323"/>
                  </a:cubicBezTo>
                  <a:lnTo>
                    <a:pt x="46494" y="7323"/>
                  </a:lnTo>
                  <a:cubicBezTo>
                    <a:pt x="46493" y="7323"/>
                    <a:pt x="46458" y="7323"/>
                    <a:pt x="46399" y="7335"/>
                  </a:cubicBezTo>
                  <a:lnTo>
                    <a:pt x="46042" y="7335"/>
                  </a:lnTo>
                  <a:cubicBezTo>
                    <a:pt x="46006" y="7335"/>
                    <a:pt x="45946" y="7335"/>
                    <a:pt x="45887" y="7323"/>
                  </a:cubicBezTo>
                  <a:cubicBezTo>
                    <a:pt x="45827" y="7323"/>
                    <a:pt x="45768" y="7311"/>
                    <a:pt x="45720" y="7311"/>
                  </a:cubicBezTo>
                  <a:cubicBezTo>
                    <a:pt x="45661" y="7287"/>
                    <a:pt x="45601" y="7287"/>
                    <a:pt x="45541" y="7275"/>
                  </a:cubicBezTo>
                  <a:cubicBezTo>
                    <a:pt x="45482" y="7263"/>
                    <a:pt x="45422" y="7251"/>
                    <a:pt x="45363" y="7251"/>
                  </a:cubicBezTo>
                  <a:cubicBezTo>
                    <a:pt x="45303" y="7228"/>
                    <a:pt x="45256" y="7216"/>
                    <a:pt x="45196" y="7204"/>
                  </a:cubicBezTo>
                  <a:cubicBezTo>
                    <a:pt x="45137" y="7192"/>
                    <a:pt x="45089" y="7168"/>
                    <a:pt x="45053" y="7156"/>
                  </a:cubicBezTo>
                  <a:cubicBezTo>
                    <a:pt x="45006" y="7144"/>
                    <a:pt x="44970" y="7132"/>
                    <a:pt x="44934" y="7109"/>
                  </a:cubicBezTo>
                  <a:cubicBezTo>
                    <a:pt x="44910" y="7097"/>
                    <a:pt x="44887" y="7085"/>
                    <a:pt x="44875" y="7073"/>
                  </a:cubicBezTo>
                  <a:lnTo>
                    <a:pt x="45172" y="7073"/>
                  </a:lnTo>
                  <a:cubicBezTo>
                    <a:pt x="45208" y="7073"/>
                    <a:pt x="45256" y="7073"/>
                    <a:pt x="45303" y="7049"/>
                  </a:cubicBezTo>
                  <a:cubicBezTo>
                    <a:pt x="45351" y="7049"/>
                    <a:pt x="45387" y="7037"/>
                    <a:pt x="45422" y="7037"/>
                  </a:cubicBezTo>
                  <a:cubicBezTo>
                    <a:pt x="45494" y="7025"/>
                    <a:pt x="45553" y="7025"/>
                    <a:pt x="45601" y="7013"/>
                  </a:cubicBezTo>
                  <a:cubicBezTo>
                    <a:pt x="45649" y="6989"/>
                    <a:pt x="45672" y="6989"/>
                    <a:pt x="45672" y="6989"/>
                  </a:cubicBezTo>
                  <a:lnTo>
                    <a:pt x="45172" y="6989"/>
                  </a:lnTo>
                  <a:cubicBezTo>
                    <a:pt x="45077" y="6989"/>
                    <a:pt x="44970" y="6978"/>
                    <a:pt x="44875" y="6966"/>
                  </a:cubicBezTo>
                  <a:cubicBezTo>
                    <a:pt x="44768" y="6954"/>
                    <a:pt x="44672" y="6930"/>
                    <a:pt x="44589" y="6906"/>
                  </a:cubicBezTo>
                  <a:cubicBezTo>
                    <a:pt x="44577" y="6906"/>
                    <a:pt x="44553" y="6894"/>
                    <a:pt x="44553" y="6894"/>
                  </a:cubicBezTo>
                  <a:lnTo>
                    <a:pt x="44601" y="6894"/>
                  </a:lnTo>
                  <a:cubicBezTo>
                    <a:pt x="44649" y="6894"/>
                    <a:pt x="44708" y="6870"/>
                    <a:pt x="44756" y="6858"/>
                  </a:cubicBezTo>
                  <a:cubicBezTo>
                    <a:pt x="44791" y="6847"/>
                    <a:pt x="44851" y="6835"/>
                    <a:pt x="44899" y="6811"/>
                  </a:cubicBezTo>
                  <a:cubicBezTo>
                    <a:pt x="44946" y="6799"/>
                    <a:pt x="44994" y="6787"/>
                    <a:pt x="45030" y="6751"/>
                  </a:cubicBezTo>
                  <a:cubicBezTo>
                    <a:pt x="45125" y="6716"/>
                    <a:pt x="45196" y="6680"/>
                    <a:pt x="45256" y="6632"/>
                  </a:cubicBezTo>
                  <a:cubicBezTo>
                    <a:pt x="45315" y="6597"/>
                    <a:pt x="45375" y="6561"/>
                    <a:pt x="45411" y="6549"/>
                  </a:cubicBezTo>
                  <a:cubicBezTo>
                    <a:pt x="45419" y="6536"/>
                    <a:pt x="45429" y="6526"/>
                    <a:pt x="45438" y="6519"/>
                  </a:cubicBezTo>
                  <a:lnTo>
                    <a:pt x="45438" y="6519"/>
                  </a:lnTo>
                  <a:cubicBezTo>
                    <a:pt x="45430" y="6524"/>
                    <a:pt x="45421" y="6530"/>
                    <a:pt x="45411" y="6537"/>
                  </a:cubicBezTo>
                  <a:cubicBezTo>
                    <a:pt x="45363" y="6549"/>
                    <a:pt x="45315" y="6573"/>
                    <a:pt x="45244" y="6608"/>
                  </a:cubicBezTo>
                  <a:cubicBezTo>
                    <a:pt x="45172" y="6632"/>
                    <a:pt x="45089" y="6668"/>
                    <a:pt x="45006" y="6680"/>
                  </a:cubicBezTo>
                  <a:cubicBezTo>
                    <a:pt x="44958" y="6692"/>
                    <a:pt x="44910" y="6716"/>
                    <a:pt x="44875" y="6716"/>
                  </a:cubicBezTo>
                  <a:cubicBezTo>
                    <a:pt x="44827" y="6728"/>
                    <a:pt x="44779" y="6728"/>
                    <a:pt x="44732" y="6728"/>
                  </a:cubicBezTo>
                  <a:lnTo>
                    <a:pt x="44470" y="6728"/>
                  </a:lnTo>
                  <a:cubicBezTo>
                    <a:pt x="44375" y="6716"/>
                    <a:pt x="44303" y="6692"/>
                    <a:pt x="44244" y="6680"/>
                  </a:cubicBezTo>
                  <a:lnTo>
                    <a:pt x="44232" y="6680"/>
                  </a:lnTo>
                  <a:cubicBezTo>
                    <a:pt x="44220" y="6680"/>
                    <a:pt x="44220" y="6668"/>
                    <a:pt x="44196" y="6668"/>
                  </a:cubicBezTo>
                  <a:lnTo>
                    <a:pt x="44232" y="6668"/>
                  </a:lnTo>
                  <a:cubicBezTo>
                    <a:pt x="44315" y="6668"/>
                    <a:pt x="44410" y="6656"/>
                    <a:pt x="44470" y="6620"/>
                  </a:cubicBezTo>
                  <a:cubicBezTo>
                    <a:pt x="44482" y="6620"/>
                    <a:pt x="44494" y="6608"/>
                    <a:pt x="44518" y="6608"/>
                  </a:cubicBezTo>
                  <a:cubicBezTo>
                    <a:pt x="44529" y="6608"/>
                    <a:pt x="44541" y="6597"/>
                    <a:pt x="44553" y="6597"/>
                  </a:cubicBezTo>
                  <a:cubicBezTo>
                    <a:pt x="44589" y="6573"/>
                    <a:pt x="44601" y="6561"/>
                    <a:pt x="44613" y="6549"/>
                  </a:cubicBezTo>
                  <a:lnTo>
                    <a:pt x="44613" y="6549"/>
                  </a:lnTo>
                  <a:cubicBezTo>
                    <a:pt x="44601" y="6561"/>
                    <a:pt x="44577" y="6561"/>
                    <a:pt x="44541" y="6573"/>
                  </a:cubicBezTo>
                  <a:cubicBezTo>
                    <a:pt x="44529" y="6573"/>
                    <a:pt x="44518" y="6597"/>
                    <a:pt x="44494" y="6597"/>
                  </a:cubicBezTo>
                  <a:cubicBezTo>
                    <a:pt x="44482" y="6597"/>
                    <a:pt x="44470" y="6597"/>
                    <a:pt x="44458" y="6608"/>
                  </a:cubicBezTo>
                  <a:cubicBezTo>
                    <a:pt x="44416" y="6614"/>
                    <a:pt x="44378" y="6617"/>
                    <a:pt x="44339" y="6617"/>
                  </a:cubicBezTo>
                  <a:cubicBezTo>
                    <a:pt x="44300" y="6617"/>
                    <a:pt x="44262" y="6614"/>
                    <a:pt x="44220" y="6608"/>
                  </a:cubicBezTo>
                  <a:cubicBezTo>
                    <a:pt x="44172" y="6608"/>
                    <a:pt x="44125" y="6597"/>
                    <a:pt x="44077" y="6597"/>
                  </a:cubicBezTo>
                  <a:cubicBezTo>
                    <a:pt x="44041" y="6573"/>
                    <a:pt x="43994" y="6573"/>
                    <a:pt x="43946" y="6561"/>
                  </a:cubicBezTo>
                  <a:cubicBezTo>
                    <a:pt x="43934" y="6561"/>
                    <a:pt x="43898" y="6549"/>
                    <a:pt x="43887" y="6549"/>
                  </a:cubicBezTo>
                  <a:cubicBezTo>
                    <a:pt x="43756" y="6477"/>
                    <a:pt x="43601" y="6418"/>
                    <a:pt x="43470" y="6335"/>
                  </a:cubicBezTo>
                  <a:cubicBezTo>
                    <a:pt x="43565" y="6335"/>
                    <a:pt x="43636" y="6335"/>
                    <a:pt x="43708" y="6323"/>
                  </a:cubicBezTo>
                  <a:cubicBezTo>
                    <a:pt x="43756" y="6323"/>
                    <a:pt x="43803" y="6311"/>
                    <a:pt x="43827" y="6311"/>
                  </a:cubicBezTo>
                  <a:cubicBezTo>
                    <a:pt x="43875" y="6311"/>
                    <a:pt x="43898" y="6299"/>
                    <a:pt x="43934" y="6299"/>
                  </a:cubicBezTo>
                  <a:cubicBezTo>
                    <a:pt x="43958" y="6299"/>
                    <a:pt x="43994" y="6275"/>
                    <a:pt x="44017" y="6275"/>
                  </a:cubicBezTo>
                  <a:cubicBezTo>
                    <a:pt x="44053" y="6275"/>
                    <a:pt x="44065" y="6263"/>
                    <a:pt x="44101" y="6263"/>
                  </a:cubicBezTo>
                  <a:cubicBezTo>
                    <a:pt x="44137" y="6251"/>
                    <a:pt x="44160" y="6251"/>
                    <a:pt x="44160" y="6251"/>
                  </a:cubicBezTo>
                  <a:lnTo>
                    <a:pt x="43708" y="6251"/>
                  </a:lnTo>
                  <a:cubicBezTo>
                    <a:pt x="43625" y="6251"/>
                    <a:pt x="43541" y="6239"/>
                    <a:pt x="43458" y="6216"/>
                  </a:cubicBezTo>
                  <a:cubicBezTo>
                    <a:pt x="43363" y="6204"/>
                    <a:pt x="43279" y="6192"/>
                    <a:pt x="43208" y="6156"/>
                  </a:cubicBezTo>
                  <a:cubicBezTo>
                    <a:pt x="43160" y="6144"/>
                    <a:pt x="43125" y="6132"/>
                    <a:pt x="43089" y="6132"/>
                  </a:cubicBezTo>
                  <a:cubicBezTo>
                    <a:pt x="43053" y="6120"/>
                    <a:pt x="43005" y="6096"/>
                    <a:pt x="42982" y="6096"/>
                  </a:cubicBezTo>
                  <a:cubicBezTo>
                    <a:pt x="42946" y="6085"/>
                    <a:pt x="42922" y="6073"/>
                    <a:pt x="42910" y="6073"/>
                  </a:cubicBezTo>
                  <a:cubicBezTo>
                    <a:pt x="42886" y="6073"/>
                    <a:pt x="42874" y="6061"/>
                    <a:pt x="42863" y="6061"/>
                  </a:cubicBezTo>
                  <a:lnTo>
                    <a:pt x="42910" y="6061"/>
                  </a:lnTo>
                  <a:cubicBezTo>
                    <a:pt x="42994" y="6037"/>
                    <a:pt x="43089" y="6037"/>
                    <a:pt x="43160" y="6025"/>
                  </a:cubicBezTo>
                  <a:cubicBezTo>
                    <a:pt x="43232" y="6013"/>
                    <a:pt x="43291" y="6001"/>
                    <a:pt x="43339" y="6001"/>
                  </a:cubicBezTo>
                  <a:cubicBezTo>
                    <a:pt x="43386" y="5977"/>
                    <a:pt x="43398" y="5977"/>
                    <a:pt x="43398" y="5977"/>
                  </a:cubicBezTo>
                  <a:lnTo>
                    <a:pt x="42755" y="5977"/>
                  </a:lnTo>
                  <a:cubicBezTo>
                    <a:pt x="42755" y="5954"/>
                    <a:pt x="42755" y="5918"/>
                    <a:pt x="42767" y="5894"/>
                  </a:cubicBezTo>
                  <a:lnTo>
                    <a:pt x="42767" y="5739"/>
                  </a:lnTo>
                  <a:lnTo>
                    <a:pt x="42767" y="5668"/>
                  </a:lnTo>
                  <a:cubicBezTo>
                    <a:pt x="42767" y="5596"/>
                    <a:pt x="42767" y="5501"/>
                    <a:pt x="42755" y="5430"/>
                  </a:cubicBezTo>
                  <a:cubicBezTo>
                    <a:pt x="42755" y="5382"/>
                    <a:pt x="42744" y="5346"/>
                    <a:pt x="42744" y="5299"/>
                  </a:cubicBezTo>
                  <a:cubicBezTo>
                    <a:pt x="42732" y="5251"/>
                    <a:pt x="42708" y="5204"/>
                    <a:pt x="42708" y="5168"/>
                  </a:cubicBezTo>
                  <a:cubicBezTo>
                    <a:pt x="42696" y="5073"/>
                    <a:pt x="42648" y="4989"/>
                    <a:pt x="42613" y="4894"/>
                  </a:cubicBezTo>
                  <a:cubicBezTo>
                    <a:pt x="42577" y="4846"/>
                    <a:pt x="42565" y="4811"/>
                    <a:pt x="42529" y="4763"/>
                  </a:cubicBezTo>
                  <a:lnTo>
                    <a:pt x="42493" y="4703"/>
                  </a:lnTo>
                  <a:lnTo>
                    <a:pt x="42434" y="4644"/>
                  </a:lnTo>
                  <a:cubicBezTo>
                    <a:pt x="42398" y="4596"/>
                    <a:pt x="42351" y="4572"/>
                    <a:pt x="42327" y="4525"/>
                  </a:cubicBezTo>
                  <a:cubicBezTo>
                    <a:pt x="42279" y="4489"/>
                    <a:pt x="42232" y="4465"/>
                    <a:pt x="42196" y="4418"/>
                  </a:cubicBezTo>
                  <a:lnTo>
                    <a:pt x="42112" y="4370"/>
                  </a:lnTo>
                  <a:lnTo>
                    <a:pt x="42053" y="4346"/>
                  </a:lnTo>
                  <a:lnTo>
                    <a:pt x="41922" y="4287"/>
                  </a:lnTo>
                  <a:lnTo>
                    <a:pt x="41910" y="4275"/>
                  </a:lnTo>
                  <a:lnTo>
                    <a:pt x="41874" y="4275"/>
                  </a:lnTo>
                  <a:lnTo>
                    <a:pt x="41839" y="4251"/>
                  </a:lnTo>
                  <a:lnTo>
                    <a:pt x="41755" y="4227"/>
                  </a:lnTo>
                  <a:cubicBezTo>
                    <a:pt x="41696" y="4215"/>
                    <a:pt x="41660" y="4191"/>
                    <a:pt x="41601" y="4180"/>
                  </a:cubicBezTo>
                  <a:lnTo>
                    <a:pt x="41553" y="4180"/>
                  </a:lnTo>
                  <a:cubicBezTo>
                    <a:pt x="41493" y="4132"/>
                    <a:pt x="41422" y="4108"/>
                    <a:pt x="41339" y="4096"/>
                  </a:cubicBezTo>
                  <a:cubicBezTo>
                    <a:pt x="41316" y="4089"/>
                    <a:pt x="41294" y="4086"/>
                    <a:pt x="41272" y="4086"/>
                  </a:cubicBezTo>
                  <a:cubicBezTo>
                    <a:pt x="41224" y="4086"/>
                    <a:pt x="41177" y="4100"/>
                    <a:pt x="41136" y="4108"/>
                  </a:cubicBezTo>
                  <a:cubicBezTo>
                    <a:pt x="41089" y="4120"/>
                    <a:pt x="41065" y="4132"/>
                    <a:pt x="41065" y="4132"/>
                  </a:cubicBezTo>
                  <a:cubicBezTo>
                    <a:pt x="41065" y="4132"/>
                    <a:pt x="41089" y="4132"/>
                    <a:pt x="41136" y="4156"/>
                  </a:cubicBezTo>
                  <a:lnTo>
                    <a:pt x="41005" y="4156"/>
                  </a:lnTo>
                  <a:cubicBezTo>
                    <a:pt x="40946" y="4132"/>
                    <a:pt x="40862" y="4120"/>
                    <a:pt x="40779" y="4108"/>
                  </a:cubicBezTo>
                  <a:cubicBezTo>
                    <a:pt x="40755" y="4106"/>
                    <a:pt x="40732" y="4106"/>
                    <a:pt x="40709" y="4106"/>
                  </a:cubicBezTo>
                  <a:cubicBezTo>
                    <a:pt x="40574" y="4106"/>
                    <a:pt x="40469" y="4132"/>
                    <a:pt x="40469" y="4132"/>
                  </a:cubicBezTo>
                  <a:cubicBezTo>
                    <a:pt x="40469" y="4132"/>
                    <a:pt x="40541" y="4156"/>
                    <a:pt x="40612" y="4180"/>
                  </a:cubicBezTo>
                  <a:cubicBezTo>
                    <a:pt x="40565" y="4191"/>
                    <a:pt x="40529" y="4191"/>
                    <a:pt x="40481" y="4215"/>
                  </a:cubicBezTo>
                  <a:lnTo>
                    <a:pt x="40469" y="4215"/>
                  </a:lnTo>
                  <a:cubicBezTo>
                    <a:pt x="40446" y="4215"/>
                    <a:pt x="40422" y="4191"/>
                    <a:pt x="40386" y="4180"/>
                  </a:cubicBezTo>
                  <a:cubicBezTo>
                    <a:pt x="40344" y="4171"/>
                    <a:pt x="40296" y="4163"/>
                    <a:pt x="40250" y="4163"/>
                  </a:cubicBezTo>
                  <a:cubicBezTo>
                    <a:pt x="40231" y="4163"/>
                    <a:pt x="40213" y="4164"/>
                    <a:pt x="40196" y="4168"/>
                  </a:cubicBezTo>
                  <a:cubicBezTo>
                    <a:pt x="40124" y="4180"/>
                    <a:pt x="40065" y="4191"/>
                    <a:pt x="40029" y="4227"/>
                  </a:cubicBezTo>
                  <a:cubicBezTo>
                    <a:pt x="39993" y="4251"/>
                    <a:pt x="39969" y="4275"/>
                    <a:pt x="39969" y="4275"/>
                  </a:cubicBezTo>
                  <a:lnTo>
                    <a:pt x="40053" y="4275"/>
                  </a:lnTo>
                  <a:cubicBezTo>
                    <a:pt x="40077" y="4275"/>
                    <a:pt x="40112" y="4287"/>
                    <a:pt x="40136" y="4299"/>
                  </a:cubicBezTo>
                  <a:cubicBezTo>
                    <a:pt x="40112" y="4311"/>
                    <a:pt x="40065" y="4311"/>
                    <a:pt x="40029" y="4334"/>
                  </a:cubicBezTo>
                  <a:cubicBezTo>
                    <a:pt x="40017" y="4311"/>
                    <a:pt x="39969" y="4299"/>
                    <a:pt x="39946" y="4287"/>
                  </a:cubicBezTo>
                  <a:cubicBezTo>
                    <a:pt x="39887" y="4257"/>
                    <a:pt x="39796" y="4236"/>
                    <a:pt x="39706" y="4236"/>
                  </a:cubicBezTo>
                  <a:cubicBezTo>
                    <a:pt x="39686" y="4236"/>
                    <a:pt x="39667" y="4237"/>
                    <a:pt x="39648" y="4239"/>
                  </a:cubicBezTo>
                  <a:cubicBezTo>
                    <a:pt x="39541" y="4239"/>
                    <a:pt x="39434" y="4275"/>
                    <a:pt x="39362" y="4311"/>
                  </a:cubicBezTo>
                  <a:cubicBezTo>
                    <a:pt x="39291" y="4346"/>
                    <a:pt x="39255" y="4394"/>
                    <a:pt x="39255" y="4394"/>
                  </a:cubicBezTo>
                  <a:cubicBezTo>
                    <a:pt x="39255" y="4394"/>
                    <a:pt x="39303" y="4370"/>
                    <a:pt x="39374" y="4358"/>
                  </a:cubicBezTo>
                  <a:cubicBezTo>
                    <a:pt x="39395" y="4355"/>
                    <a:pt x="39416" y="4354"/>
                    <a:pt x="39436" y="4354"/>
                  </a:cubicBezTo>
                  <a:cubicBezTo>
                    <a:pt x="39498" y="4354"/>
                    <a:pt x="39559" y="4367"/>
                    <a:pt x="39612" y="4394"/>
                  </a:cubicBezTo>
                  <a:lnTo>
                    <a:pt x="39707" y="4430"/>
                  </a:lnTo>
                  <a:cubicBezTo>
                    <a:pt x="39648" y="4453"/>
                    <a:pt x="39588" y="4477"/>
                    <a:pt x="39529" y="4489"/>
                  </a:cubicBezTo>
                  <a:cubicBezTo>
                    <a:pt x="39529" y="4489"/>
                    <a:pt x="39517" y="4477"/>
                    <a:pt x="39481" y="4465"/>
                  </a:cubicBezTo>
                  <a:cubicBezTo>
                    <a:pt x="39457" y="4453"/>
                    <a:pt x="39398" y="4418"/>
                    <a:pt x="39338" y="4406"/>
                  </a:cubicBezTo>
                  <a:cubicBezTo>
                    <a:pt x="39303" y="4406"/>
                    <a:pt x="39279" y="4394"/>
                    <a:pt x="39231" y="4394"/>
                  </a:cubicBezTo>
                  <a:lnTo>
                    <a:pt x="39124" y="4394"/>
                  </a:lnTo>
                  <a:cubicBezTo>
                    <a:pt x="39100" y="4394"/>
                    <a:pt x="39053" y="4406"/>
                    <a:pt x="39017" y="4406"/>
                  </a:cubicBezTo>
                  <a:cubicBezTo>
                    <a:pt x="39010" y="4406"/>
                    <a:pt x="39007" y="4406"/>
                    <a:pt x="39003" y="4409"/>
                  </a:cubicBezTo>
                  <a:lnTo>
                    <a:pt x="39003" y="4409"/>
                  </a:lnTo>
                  <a:cubicBezTo>
                    <a:pt x="39000" y="4399"/>
                    <a:pt x="38997" y="4390"/>
                    <a:pt x="38993" y="4380"/>
                  </a:cubicBezTo>
                  <a:lnTo>
                    <a:pt x="38993" y="4380"/>
                  </a:lnTo>
                  <a:cubicBezTo>
                    <a:pt x="38993" y="4385"/>
                    <a:pt x="38993" y="4389"/>
                    <a:pt x="38993" y="4394"/>
                  </a:cubicBezTo>
                  <a:lnTo>
                    <a:pt x="38993" y="4418"/>
                  </a:lnTo>
                  <a:cubicBezTo>
                    <a:pt x="38998" y="4413"/>
                    <a:pt x="39000" y="4410"/>
                    <a:pt x="39003" y="4409"/>
                  </a:cubicBezTo>
                  <a:lnTo>
                    <a:pt x="39003" y="4409"/>
                  </a:lnTo>
                  <a:cubicBezTo>
                    <a:pt x="39004" y="4412"/>
                    <a:pt x="39004" y="4415"/>
                    <a:pt x="39005" y="4418"/>
                  </a:cubicBezTo>
                  <a:cubicBezTo>
                    <a:pt x="39005" y="4430"/>
                    <a:pt x="39017" y="4442"/>
                    <a:pt x="39017" y="4442"/>
                  </a:cubicBezTo>
                  <a:cubicBezTo>
                    <a:pt x="39005" y="4442"/>
                    <a:pt x="38993" y="4465"/>
                    <a:pt x="38981" y="4465"/>
                  </a:cubicBezTo>
                  <a:lnTo>
                    <a:pt x="38981" y="4442"/>
                  </a:lnTo>
                  <a:cubicBezTo>
                    <a:pt x="38945" y="4406"/>
                    <a:pt x="38922" y="4370"/>
                    <a:pt x="38886" y="4346"/>
                  </a:cubicBezTo>
                  <a:cubicBezTo>
                    <a:pt x="38874" y="4311"/>
                    <a:pt x="38874" y="4299"/>
                    <a:pt x="38862" y="4263"/>
                  </a:cubicBezTo>
                  <a:cubicBezTo>
                    <a:pt x="38862" y="4244"/>
                    <a:pt x="38862" y="4219"/>
                    <a:pt x="38851" y="4192"/>
                  </a:cubicBezTo>
                  <a:lnTo>
                    <a:pt x="38851" y="4192"/>
                  </a:lnTo>
                  <a:cubicBezTo>
                    <a:pt x="38867" y="4220"/>
                    <a:pt x="38879" y="4230"/>
                    <a:pt x="38898" y="4239"/>
                  </a:cubicBezTo>
                  <a:cubicBezTo>
                    <a:pt x="38935" y="4286"/>
                    <a:pt x="38973" y="4333"/>
                    <a:pt x="38993" y="4380"/>
                  </a:cubicBezTo>
                  <a:lnTo>
                    <a:pt x="38993" y="4380"/>
                  </a:lnTo>
                  <a:cubicBezTo>
                    <a:pt x="38993" y="4320"/>
                    <a:pt x="38990" y="4233"/>
                    <a:pt x="38945" y="4156"/>
                  </a:cubicBezTo>
                  <a:cubicBezTo>
                    <a:pt x="38922" y="4061"/>
                    <a:pt x="38862" y="3989"/>
                    <a:pt x="38803" y="3930"/>
                  </a:cubicBezTo>
                  <a:lnTo>
                    <a:pt x="38743" y="3870"/>
                  </a:lnTo>
                  <a:cubicBezTo>
                    <a:pt x="38743" y="3834"/>
                    <a:pt x="38719" y="3810"/>
                    <a:pt x="38719" y="3775"/>
                  </a:cubicBezTo>
                  <a:lnTo>
                    <a:pt x="38719" y="3775"/>
                  </a:lnTo>
                  <a:cubicBezTo>
                    <a:pt x="38755" y="3799"/>
                    <a:pt x="38767" y="3822"/>
                    <a:pt x="38779" y="3834"/>
                  </a:cubicBezTo>
                  <a:lnTo>
                    <a:pt x="38814" y="3894"/>
                  </a:lnTo>
                  <a:cubicBezTo>
                    <a:pt x="38814" y="3894"/>
                    <a:pt x="38826" y="3870"/>
                    <a:pt x="38826" y="3834"/>
                  </a:cubicBezTo>
                  <a:cubicBezTo>
                    <a:pt x="38826" y="3799"/>
                    <a:pt x="38826" y="3751"/>
                    <a:pt x="38814" y="3691"/>
                  </a:cubicBezTo>
                  <a:cubicBezTo>
                    <a:pt x="38803" y="3632"/>
                    <a:pt x="38767" y="3584"/>
                    <a:pt x="38743" y="3537"/>
                  </a:cubicBezTo>
                  <a:lnTo>
                    <a:pt x="38695" y="3501"/>
                  </a:lnTo>
                  <a:lnTo>
                    <a:pt x="38683" y="3477"/>
                  </a:lnTo>
                  <a:cubicBezTo>
                    <a:pt x="38660" y="3441"/>
                    <a:pt x="38660" y="3406"/>
                    <a:pt x="38648" y="3358"/>
                  </a:cubicBezTo>
                  <a:lnTo>
                    <a:pt x="38648" y="3358"/>
                  </a:lnTo>
                  <a:cubicBezTo>
                    <a:pt x="38707" y="3406"/>
                    <a:pt x="38743" y="3465"/>
                    <a:pt x="38743" y="3465"/>
                  </a:cubicBezTo>
                  <a:cubicBezTo>
                    <a:pt x="38743" y="3465"/>
                    <a:pt x="38719" y="3334"/>
                    <a:pt x="38648" y="3215"/>
                  </a:cubicBezTo>
                  <a:cubicBezTo>
                    <a:pt x="38624" y="3156"/>
                    <a:pt x="38576" y="3096"/>
                    <a:pt x="38541" y="3060"/>
                  </a:cubicBezTo>
                  <a:cubicBezTo>
                    <a:pt x="38529" y="3037"/>
                    <a:pt x="38517" y="2989"/>
                    <a:pt x="38505" y="2965"/>
                  </a:cubicBezTo>
                  <a:lnTo>
                    <a:pt x="38505" y="2965"/>
                  </a:lnTo>
                  <a:cubicBezTo>
                    <a:pt x="38529" y="2989"/>
                    <a:pt x="38529" y="3025"/>
                    <a:pt x="38529" y="3025"/>
                  </a:cubicBezTo>
                  <a:lnTo>
                    <a:pt x="38529" y="2941"/>
                  </a:lnTo>
                  <a:cubicBezTo>
                    <a:pt x="38529" y="2906"/>
                    <a:pt x="38505" y="2846"/>
                    <a:pt x="38469" y="2787"/>
                  </a:cubicBezTo>
                  <a:cubicBezTo>
                    <a:pt x="38445" y="2727"/>
                    <a:pt x="38386" y="2679"/>
                    <a:pt x="38338" y="2644"/>
                  </a:cubicBezTo>
                  <a:cubicBezTo>
                    <a:pt x="38338" y="2632"/>
                    <a:pt x="38326" y="2632"/>
                    <a:pt x="38326" y="2620"/>
                  </a:cubicBezTo>
                  <a:cubicBezTo>
                    <a:pt x="38291" y="2572"/>
                    <a:pt x="38267" y="2548"/>
                    <a:pt x="38231" y="2513"/>
                  </a:cubicBezTo>
                  <a:lnTo>
                    <a:pt x="38183" y="2453"/>
                  </a:lnTo>
                  <a:lnTo>
                    <a:pt x="38160" y="2429"/>
                  </a:lnTo>
                  <a:lnTo>
                    <a:pt x="38148" y="2406"/>
                  </a:lnTo>
                  <a:lnTo>
                    <a:pt x="38124" y="2394"/>
                  </a:lnTo>
                  <a:lnTo>
                    <a:pt x="38029" y="2322"/>
                  </a:lnTo>
                  <a:lnTo>
                    <a:pt x="37981" y="2275"/>
                  </a:lnTo>
                  <a:lnTo>
                    <a:pt x="37921" y="2227"/>
                  </a:lnTo>
                  <a:cubicBezTo>
                    <a:pt x="37874" y="2203"/>
                    <a:pt x="37826" y="2191"/>
                    <a:pt x="37802" y="2156"/>
                  </a:cubicBezTo>
                  <a:lnTo>
                    <a:pt x="37671" y="2108"/>
                  </a:lnTo>
                  <a:lnTo>
                    <a:pt x="37612" y="2096"/>
                  </a:lnTo>
                  <a:lnTo>
                    <a:pt x="37552" y="2084"/>
                  </a:lnTo>
                  <a:cubicBezTo>
                    <a:pt x="37505" y="2084"/>
                    <a:pt x="37457" y="2072"/>
                    <a:pt x="37410" y="2072"/>
                  </a:cubicBezTo>
                  <a:cubicBezTo>
                    <a:pt x="37326" y="2072"/>
                    <a:pt x="37255" y="2072"/>
                    <a:pt x="37171" y="2084"/>
                  </a:cubicBezTo>
                  <a:lnTo>
                    <a:pt x="37136" y="2084"/>
                  </a:lnTo>
                  <a:cubicBezTo>
                    <a:pt x="37148" y="2048"/>
                    <a:pt x="37148" y="2013"/>
                    <a:pt x="37159" y="1977"/>
                  </a:cubicBezTo>
                  <a:cubicBezTo>
                    <a:pt x="37171" y="1917"/>
                    <a:pt x="37195" y="1870"/>
                    <a:pt x="37207" y="1846"/>
                  </a:cubicBezTo>
                  <a:cubicBezTo>
                    <a:pt x="37219" y="1810"/>
                    <a:pt x="37219" y="1798"/>
                    <a:pt x="37219" y="1798"/>
                  </a:cubicBezTo>
                  <a:lnTo>
                    <a:pt x="37219" y="1798"/>
                  </a:lnTo>
                  <a:cubicBezTo>
                    <a:pt x="37219" y="1798"/>
                    <a:pt x="37207" y="1810"/>
                    <a:pt x="37195" y="1846"/>
                  </a:cubicBezTo>
                  <a:cubicBezTo>
                    <a:pt x="37171" y="1870"/>
                    <a:pt x="37148" y="1917"/>
                    <a:pt x="37136" y="1965"/>
                  </a:cubicBezTo>
                  <a:cubicBezTo>
                    <a:pt x="37112" y="1989"/>
                    <a:pt x="37100" y="2036"/>
                    <a:pt x="37088" y="2084"/>
                  </a:cubicBezTo>
                  <a:lnTo>
                    <a:pt x="37052" y="2084"/>
                  </a:lnTo>
                  <a:cubicBezTo>
                    <a:pt x="37029" y="2096"/>
                    <a:pt x="36981" y="2096"/>
                    <a:pt x="36957" y="2108"/>
                  </a:cubicBezTo>
                  <a:cubicBezTo>
                    <a:pt x="36921" y="2108"/>
                    <a:pt x="36909" y="2132"/>
                    <a:pt x="36874" y="2144"/>
                  </a:cubicBezTo>
                  <a:cubicBezTo>
                    <a:pt x="36874" y="2108"/>
                    <a:pt x="36862" y="2084"/>
                    <a:pt x="36862" y="2048"/>
                  </a:cubicBezTo>
                  <a:cubicBezTo>
                    <a:pt x="36862" y="2025"/>
                    <a:pt x="36850" y="1977"/>
                    <a:pt x="36850" y="1953"/>
                  </a:cubicBezTo>
                  <a:cubicBezTo>
                    <a:pt x="36850" y="1917"/>
                    <a:pt x="36838" y="1894"/>
                    <a:pt x="36838" y="1858"/>
                  </a:cubicBezTo>
                  <a:cubicBezTo>
                    <a:pt x="36838" y="1798"/>
                    <a:pt x="36814" y="1751"/>
                    <a:pt x="36814" y="1715"/>
                  </a:cubicBezTo>
                  <a:cubicBezTo>
                    <a:pt x="36814" y="1739"/>
                    <a:pt x="36814" y="1798"/>
                    <a:pt x="36802" y="1858"/>
                  </a:cubicBezTo>
                  <a:lnTo>
                    <a:pt x="36802" y="1965"/>
                  </a:lnTo>
                  <a:lnTo>
                    <a:pt x="36802" y="2072"/>
                  </a:lnTo>
                  <a:lnTo>
                    <a:pt x="36802" y="2167"/>
                  </a:lnTo>
                  <a:cubicBezTo>
                    <a:pt x="36790" y="2167"/>
                    <a:pt x="36778" y="2191"/>
                    <a:pt x="36743" y="2191"/>
                  </a:cubicBezTo>
                  <a:cubicBezTo>
                    <a:pt x="36743" y="2167"/>
                    <a:pt x="36731" y="2167"/>
                    <a:pt x="36731" y="2156"/>
                  </a:cubicBezTo>
                  <a:cubicBezTo>
                    <a:pt x="36719" y="2132"/>
                    <a:pt x="36695" y="2084"/>
                    <a:pt x="36683" y="2036"/>
                  </a:cubicBezTo>
                  <a:cubicBezTo>
                    <a:pt x="36671" y="1989"/>
                    <a:pt x="36659" y="1953"/>
                    <a:pt x="36636" y="1917"/>
                  </a:cubicBezTo>
                  <a:lnTo>
                    <a:pt x="36600" y="1786"/>
                  </a:lnTo>
                  <a:cubicBezTo>
                    <a:pt x="36576" y="1739"/>
                    <a:pt x="36564" y="1691"/>
                    <a:pt x="36564" y="1655"/>
                  </a:cubicBezTo>
                  <a:cubicBezTo>
                    <a:pt x="36552" y="1608"/>
                    <a:pt x="36552" y="1560"/>
                    <a:pt x="36540" y="1513"/>
                  </a:cubicBezTo>
                  <a:cubicBezTo>
                    <a:pt x="36517" y="1477"/>
                    <a:pt x="36517" y="1429"/>
                    <a:pt x="36517" y="1394"/>
                  </a:cubicBezTo>
                  <a:cubicBezTo>
                    <a:pt x="36517" y="1358"/>
                    <a:pt x="36505" y="1322"/>
                    <a:pt x="36505" y="1274"/>
                  </a:cubicBezTo>
                  <a:lnTo>
                    <a:pt x="36505" y="1394"/>
                  </a:lnTo>
                  <a:lnTo>
                    <a:pt x="36505" y="1536"/>
                  </a:lnTo>
                  <a:cubicBezTo>
                    <a:pt x="36505" y="1572"/>
                    <a:pt x="36505" y="1620"/>
                    <a:pt x="36517" y="1667"/>
                  </a:cubicBezTo>
                  <a:cubicBezTo>
                    <a:pt x="36517" y="1715"/>
                    <a:pt x="36540" y="1751"/>
                    <a:pt x="36540" y="1810"/>
                  </a:cubicBezTo>
                  <a:cubicBezTo>
                    <a:pt x="36540" y="1858"/>
                    <a:pt x="36552" y="1905"/>
                    <a:pt x="36564" y="1929"/>
                  </a:cubicBezTo>
                  <a:lnTo>
                    <a:pt x="36552" y="1917"/>
                  </a:lnTo>
                  <a:cubicBezTo>
                    <a:pt x="36445" y="1786"/>
                    <a:pt x="36326" y="1655"/>
                    <a:pt x="36219" y="1513"/>
                  </a:cubicBezTo>
                  <a:lnTo>
                    <a:pt x="36219" y="1501"/>
                  </a:lnTo>
                  <a:cubicBezTo>
                    <a:pt x="36219" y="1501"/>
                    <a:pt x="36207" y="1501"/>
                    <a:pt x="36195" y="1489"/>
                  </a:cubicBezTo>
                  <a:cubicBezTo>
                    <a:pt x="36183" y="1477"/>
                    <a:pt x="36159" y="1441"/>
                    <a:pt x="36147" y="1429"/>
                  </a:cubicBezTo>
                  <a:cubicBezTo>
                    <a:pt x="36147" y="1417"/>
                    <a:pt x="36136" y="1417"/>
                    <a:pt x="36136" y="1394"/>
                  </a:cubicBezTo>
                  <a:cubicBezTo>
                    <a:pt x="36100" y="1334"/>
                    <a:pt x="36076" y="1298"/>
                    <a:pt x="36040" y="1239"/>
                  </a:cubicBezTo>
                  <a:cubicBezTo>
                    <a:pt x="36016" y="1179"/>
                    <a:pt x="35981" y="1120"/>
                    <a:pt x="35969" y="1072"/>
                  </a:cubicBezTo>
                  <a:cubicBezTo>
                    <a:pt x="35945" y="1013"/>
                    <a:pt x="35921" y="953"/>
                    <a:pt x="35897" y="905"/>
                  </a:cubicBezTo>
                  <a:cubicBezTo>
                    <a:pt x="35850" y="798"/>
                    <a:pt x="35838" y="679"/>
                    <a:pt x="35838" y="596"/>
                  </a:cubicBezTo>
                  <a:lnTo>
                    <a:pt x="35838" y="465"/>
                  </a:lnTo>
                  <a:cubicBezTo>
                    <a:pt x="35826" y="501"/>
                    <a:pt x="35826" y="548"/>
                    <a:pt x="35826" y="596"/>
                  </a:cubicBezTo>
                  <a:cubicBezTo>
                    <a:pt x="35826" y="703"/>
                    <a:pt x="35838" y="798"/>
                    <a:pt x="35862" y="917"/>
                  </a:cubicBezTo>
                  <a:cubicBezTo>
                    <a:pt x="35886" y="977"/>
                    <a:pt x="35897" y="1036"/>
                    <a:pt x="35921" y="1096"/>
                  </a:cubicBezTo>
                  <a:cubicBezTo>
                    <a:pt x="35945" y="1132"/>
                    <a:pt x="35945" y="1155"/>
                    <a:pt x="35957" y="1191"/>
                  </a:cubicBezTo>
                  <a:cubicBezTo>
                    <a:pt x="35731" y="953"/>
                    <a:pt x="35493" y="715"/>
                    <a:pt x="35243" y="465"/>
                  </a:cubicBezTo>
                  <a:lnTo>
                    <a:pt x="35243" y="465"/>
                  </a:lnTo>
                  <a:cubicBezTo>
                    <a:pt x="35243" y="465"/>
                    <a:pt x="35326" y="584"/>
                    <a:pt x="35493" y="798"/>
                  </a:cubicBezTo>
                  <a:cubicBezTo>
                    <a:pt x="35433" y="739"/>
                    <a:pt x="35362" y="703"/>
                    <a:pt x="35314" y="655"/>
                  </a:cubicBezTo>
                  <a:cubicBezTo>
                    <a:pt x="35266" y="620"/>
                    <a:pt x="35243" y="596"/>
                    <a:pt x="35207" y="584"/>
                  </a:cubicBezTo>
                  <a:cubicBezTo>
                    <a:pt x="35183" y="560"/>
                    <a:pt x="35171" y="548"/>
                    <a:pt x="35171" y="548"/>
                  </a:cubicBezTo>
                  <a:lnTo>
                    <a:pt x="35171" y="548"/>
                  </a:lnTo>
                  <a:lnTo>
                    <a:pt x="35195" y="584"/>
                  </a:lnTo>
                  <a:cubicBezTo>
                    <a:pt x="35207" y="596"/>
                    <a:pt x="35254" y="620"/>
                    <a:pt x="35290" y="667"/>
                  </a:cubicBezTo>
                  <a:cubicBezTo>
                    <a:pt x="35362" y="739"/>
                    <a:pt x="35445" y="846"/>
                    <a:pt x="35528" y="953"/>
                  </a:cubicBezTo>
                  <a:cubicBezTo>
                    <a:pt x="35600" y="1036"/>
                    <a:pt x="35659" y="1132"/>
                    <a:pt x="35719" y="1203"/>
                  </a:cubicBezTo>
                  <a:cubicBezTo>
                    <a:pt x="35683" y="1191"/>
                    <a:pt x="35647" y="1155"/>
                    <a:pt x="35612" y="1143"/>
                  </a:cubicBezTo>
                  <a:cubicBezTo>
                    <a:pt x="35564" y="1120"/>
                    <a:pt x="35528" y="1096"/>
                    <a:pt x="35469" y="1072"/>
                  </a:cubicBezTo>
                  <a:cubicBezTo>
                    <a:pt x="35421" y="1036"/>
                    <a:pt x="35374" y="1024"/>
                    <a:pt x="35326" y="1013"/>
                  </a:cubicBezTo>
                  <a:cubicBezTo>
                    <a:pt x="35290" y="1001"/>
                    <a:pt x="35243" y="965"/>
                    <a:pt x="35195" y="953"/>
                  </a:cubicBezTo>
                  <a:cubicBezTo>
                    <a:pt x="35183" y="953"/>
                    <a:pt x="35171" y="941"/>
                    <a:pt x="35147" y="941"/>
                  </a:cubicBezTo>
                  <a:cubicBezTo>
                    <a:pt x="35112" y="905"/>
                    <a:pt x="35064" y="882"/>
                    <a:pt x="35028" y="846"/>
                  </a:cubicBezTo>
                  <a:cubicBezTo>
                    <a:pt x="35004" y="822"/>
                    <a:pt x="34957" y="786"/>
                    <a:pt x="34945" y="739"/>
                  </a:cubicBezTo>
                  <a:cubicBezTo>
                    <a:pt x="34886" y="680"/>
                    <a:pt x="34850" y="609"/>
                    <a:pt x="34838" y="561"/>
                  </a:cubicBezTo>
                  <a:lnTo>
                    <a:pt x="34838" y="561"/>
                  </a:lnTo>
                  <a:cubicBezTo>
                    <a:pt x="34850" y="609"/>
                    <a:pt x="34886" y="680"/>
                    <a:pt x="34933" y="762"/>
                  </a:cubicBezTo>
                  <a:cubicBezTo>
                    <a:pt x="34957" y="786"/>
                    <a:pt x="34993" y="834"/>
                    <a:pt x="35016" y="858"/>
                  </a:cubicBezTo>
                  <a:lnTo>
                    <a:pt x="35052" y="893"/>
                  </a:lnTo>
                  <a:lnTo>
                    <a:pt x="35028" y="893"/>
                  </a:lnTo>
                  <a:cubicBezTo>
                    <a:pt x="35016" y="893"/>
                    <a:pt x="35004" y="882"/>
                    <a:pt x="34993" y="882"/>
                  </a:cubicBezTo>
                  <a:cubicBezTo>
                    <a:pt x="34957" y="858"/>
                    <a:pt x="34933" y="858"/>
                    <a:pt x="34897" y="858"/>
                  </a:cubicBezTo>
                  <a:cubicBezTo>
                    <a:pt x="34933" y="858"/>
                    <a:pt x="34945" y="882"/>
                    <a:pt x="34969" y="893"/>
                  </a:cubicBezTo>
                  <a:cubicBezTo>
                    <a:pt x="34993" y="893"/>
                    <a:pt x="35004" y="905"/>
                    <a:pt x="35016" y="905"/>
                  </a:cubicBezTo>
                  <a:cubicBezTo>
                    <a:pt x="35028" y="905"/>
                    <a:pt x="35052" y="917"/>
                    <a:pt x="35076" y="917"/>
                  </a:cubicBezTo>
                  <a:lnTo>
                    <a:pt x="35088" y="917"/>
                  </a:lnTo>
                  <a:cubicBezTo>
                    <a:pt x="35112" y="941"/>
                    <a:pt x="35124" y="953"/>
                    <a:pt x="35135" y="953"/>
                  </a:cubicBezTo>
                  <a:cubicBezTo>
                    <a:pt x="35231" y="1024"/>
                    <a:pt x="35326" y="1084"/>
                    <a:pt x="35421" y="1143"/>
                  </a:cubicBezTo>
                  <a:cubicBezTo>
                    <a:pt x="35528" y="1203"/>
                    <a:pt x="35612" y="1263"/>
                    <a:pt x="35719" y="1310"/>
                  </a:cubicBezTo>
                  <a:cubicBezTo>
                    <a:pt x="35743" y="1322"/>
                    <a:pt x="35766" y="1334"/>
                    <a:pt x="35790" y="1358"/>
                  </a:cubicBezTo>
                  <a:cubicBezTo>
                    <a:pt x="35802" y="1370"/>
                    <a:pt x="35826" y="1370"/>
                    <a:pt x="35838" y="1382"/>
                  </a:cubicBezTo>
                  <a:cubicBezTo>
                    <a:pt x="35886" y="1417"/>
                    <a:pt x="35921" y="1453"/>
                    <a:pt x="35969" y="1489"/>
                  </a:cubicBezTo>
                  <a:cubicBezTo>
                    <a:pt x="36005" y="1513"/>
                    <a:pt x="36040" y="1548"/>
                    <a:pt x="36076" y="1572"/>
                  </a:cubicBezTo>
                  <a:cubicBezTo>
                    <a:pt x="36100" y="1632"/>
                    <a:pt x="36147" y="1691"/>
                    <a:pt x="36195" y="1751"/>
                  </a:cubicBezTo>
                  <a:cubicBezTo>
                    <a:pt x="36016" y="1667"/>
                    <a:pt x="35802" y="1560"/>
                    <a:pt x="35588" y="1477"/>
                  </a:cubicBezTo>
                  <a:cubicBezTo>
                    <a:pt x="35326" y="1370"/>
                    <a:pt x="35076" y="1263"/>
                    <a:pt x="34885" y="1191"/>
                  </a:cubicBezTo>
                  <a:cubicBezTo>
                    <a:pt x="34838" y="1132"/>
                    <a:pt x="34778" y="1072"/>
                    <a:pt x="34719" y="1024"/>
                  </a:cubicBezTo>
                  <a:lnTo>
                    <a:pt x="34719" y="1024"/>
                  </a:lnTo>
                  <a:cubicBezTo>
                    <a:pt x="34778" y="1072"/>
                    <a:pt x="34826" y="1096"/>
                    <a:pt x="34826" y="1096"/>
                  </a:cubicBezTo>
                  <a:cubicBezTo>
                    <a:pt x="34826" y="1096"/>
                    <a:pt x="34814" y="1036"/>
                    <a:pt x="34766" y="965"/>
                  </a:cubicBezTo>
                  <a:cubicBezTo>
                    <a:pt x="34719" y="882"/>
                    <a:pt x="34647" y="786"/>
                    <a:pt x="34540" y="703"/>
                  </a:cubicBezTo>
                  <a:cubicBezTo>
                    <a:pt x="34433" y="620"/>
                    <a:pt x="34302" y="560"/>
                    <a:pt x="34195" y="548"/>
                  </a:cubicBezTo>
                  <a:cubicBezTo>
                    <a:pt x="34183" y="536"/>
                    <a:pt x="34159" y="524"/>
                    <a:pt x="34135" y="501"/>
                  </a:cubicBezTo>
                  <a:cubicBezTo>
                    <a:pt x="34064" y="441"/>
                    <a:pt x="33981" y="405"/>
                    <a:pt x="33897" y="358"/>
                  </a:cubicBezTo>
                  <a:lnTo>
                    <a:pt x="33778" y="286"/>
                  </a:lnTo>
                  <a:lnTo>
                    <a:pt x="33719" y="251"/>
                  </a:lnTo>
                  <a:lnTo>
                    <a:pt x="33707" y="239"/>
                  </a:lnTo>
                  <a:lnTo>
                    <a:pt x="33695" y="239"/>
                  </a:lnTo>
                  <a:lnTo>
                    <a:pt x="33659" y="227"/>
                  </a:lnTo>
                  <a:lnTo>
                    <a:pt x="33635" y="203"/>
                  </a:lnTo>
                  <a:lnTo>
                    <a:pt x="33397" y="120"/>
                  </a:lnTo>
                  <a:lnTo>
                    <a:pt x="33278" y="72"/>
                  </a:lnTo>
                  <a:lnTo>
                    <a:pt x="33123" y="48"/>
                  </a:lnTo>
                  <a:cubicBezTo>
                    <a:pt x="33040" y="24"/>
                    <a:pt x="32933" y="12"/>
                    <a:pt x="32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0"/>
            <p:cNvSpPr/>
            <p:nvPr/>
          </p:nvSpPr>
          <p:spPr>
            <a:xfrm flipH="1">
              <a:off x="6352760" y="526849"/>
              <a:ext cx="3962341" cy="5100858"/>
            </a:xfrm>
            <a:custGeom>
              <a:avLst/>
              <a:gdLst/>
              <a:ahLst/>
              <a:cxnLst/>
              <a:rect l="l" t="t" r="r" b="b"/>
              <a:pathLst>
                <a:path w="48233" h="62092" extrusionOk="0">
                  <a:moveTo>
                    <a:pt x="35909" y="286"/>
                  </a:moveTo>
                  <a:cubicBezTo>
                    <a:pt x="35909" y="286"/>
                    <a:pt x="35897" y="286"/>
                    <a:pt x="35897" y="298"/>
                  </a:cubicBezTo>
                  <a:lnTo>
                    <a:pt x="35909" y="286"/>
                  </a:lnTo>
                  <a:close/>
                  <a:moveTo>
                    <a:pt x="28647" y="608"/>
                  </a:moveTo>
                  <a:cubicBezTo>
                    <a:pt x="28647" y="608"/>
                    <a:pt x="28660" y="628"/>
                    <a:pt x="28692" y="653"/>
                  </a:cubicBezTo>
                  <a:lnTo>
                    <a:pt x="28692" y="653"/>
                  </a:lnTo>
                  <a:lnTo>
                    <a:pt x="28647" y="608"/>
                  </a:lnTo>
                  <a:close/>
                  <a:moveTo>
                    <a:pt x="29599" y="596"/>
                  </a:moveTo>
                  <a:lnTo>
                    <a:pt x="29599" y="596"/>
                  </a:lnTo>
                  <a:cubicBezTo>
                    <a:pt x="29611" y="608"/>
                    <a:pt x="29635" y="643"/>
                    <a:pt x="29659" y="655"/>
                  </a:cubicBezTo>
                  <a:lnTo>
                    <a:pt x="29599" y="596"/>
                  </a:lnTo>
                  <a:close/>
                  <a:moveTo>
                    <a:pt x="29897" y="977"/>
                  </a:moveTo>
                  <a:cubicBezTo>
                    <a:pt x="29897" y="1001"/>
                    <a:pt x="29909" y="1001"/>
                    <a:pt x="29932" y="1013"/>
                  </a:cubicBezTo>
                  <a:lnTo>
                    <a:pt x="29897" y="977"/>
                  </a:lnTo>
                  <a:close/>
                  <a:moveTo>
                    <a:pt x="26563" y="1120"/>
                  </a:moveTo>
                  <a:cubicBezTo>
                    <a:pt x="26563" y="1132"/>
                    <a:pt x="26575" y="1132"/>
                    <a:pt x="26587" y="1143"/>
                  </a:cubicBezTo>
                  <a:lnTo>
                    <a:pt x="26563" y="1120"/>
                  </a:lnTo>
                  <a:close/>
                  <a:moveTo>
                    <a:pt x="29706" y="1179"/>
                  </a:moveTo>
                  <a:cubicBezTo>
                    <a:pt x="29710" y="1187"/>
                    <a:pt x="29715" y="1193"/>
                    <a:pt x="29720" y="1199"/>
                  </a:cubicBezTo>
                  <a:lnTo>
                    <a:pt x="29720" y="1199"/>
                  </a:lnTo>
                  <a:cubicBezTo>
                    <a:pt x="29716" y="1191"/>
                    <a:pt x="29711" y="1184"/>
                    <a:pt x="29706" y="1179"/>
                  </a:cubicBezTo>
                  <a:close/>
                  <a:moveTo>
                    <a:pt x="27412" y="1206"/>
                  </a:moveTo>
                  <a:cubicBezTo>
                    <a:pt x="27427" y="1218"/>
                    <a:pt x="27477" y="1260"/>
                    <a:pt x="27536" y="1319"/>
                  </a:cubicBezTo>
                  <a:lnTo>
                    <a:pt x="27536" y="1319"/>
                  </a:lnTo>
                  <a:cubicBezTo>
                    <a:pt x="27525" y="1308"/>
                    <a:pt x="27512" y="1296"/>
                    <a:pt x="27480" y="1274"/>
                  </a:cubicBezTo>
                  <a:cubicBezTo>
                    <a:pt x="27457" y="1252"/>
                    <a:pt x="27434" y="1229"/>
                    <a:pt x="27412" y="1206"/>
                  </a:cubicBezTo>
                  <a:close/>
                  <a:moveTo>
                    <a:pt x="26218" y="1394"/>
                  </a:moveTo>
                  <a:lnTo>
                    <a:pt x="26134" y="1429"/>
                  </a:lnTo>
                  <a:cubicBezTo>
                    <a:pt x="26141" y="1432"/>
                    <a:pt x="26147" y="1434"/>
                    <a:pt x="26152" y="1437"/>
                  </a:cubicBezTo>
                  <a:lnTo>
                    <a:pt x="26152" y="1437"/>
                  </a:lnTo>
                  <a:lnTo>
                    <a:pt x="26218" y="1394"/>
                  </a:lnTo>
                  <a:close/>
                  <a:moveTo>
                    <a:pt x="30111" y="1441"/>
                  </a:moveTo>
                  <a:lnTo>
                    <a:pt x="30111" y="1441"/>
                  </a:lnTo>
                  <a:cubicBezTo>
                    <a:pt x="30117" y="1447"/>
                    <a:pt x="30120" y="1456"/>
                    <a:pt x="30123" y="1465"/>
                  </a:cubicBezTo>
                  <a:lnTo>
                    <a:pt x="30123" y="1465"/>
                  </a:lnTo>
                  <a:cubicBezTo>
                    <a:pt x="30122" y="1453"/>
                    <a:pt x="30120" y="1451"/>
                    <a:pt x="30111" y="1441"/>
                  </a:cubicBezTo>
                  <a:close/>
                  <a:moveTo>
                    <a:pt x="26152" y="1437"/>
                  </a:moveTo>
                  <a:lnTo>
                    <a:pt x="26146" y="1441"/>
                  </a:lnTo>
                  <a:cubicBezTo>
                    <a:pt x="26172" y="1461"/>
                    <a:pt x="26202" y="1473"/>
                    <a:pt x="26234" y="1484"/>
                  </a:cubicBezTo>
                  <a:lnTo>
                    <a:pt x="26234" y="1484"/>
                  </a:lnTo>
                  <a:cubicBezTo>
                    <a:pt x="26207" y="1468"/>
                    <a:pt x="26182" y="1451"/>
                    <a:pt x="26152" y="1437"/>
                  </a:cubicBezTo>
                  <a:close/>
                  <a:moveTo>
                    <a:pt x="27551" y="1429"/>
                  </a:moveTo>
                  <a:cubicBezTo>
                    <a:pt x="27563" y="1441"/>
                    <a:pt x="27587" y="1477"/>
                    <a:pt x="27623" y="1489"/>
                  </a:cubicBezTo>
                  <a:lnTo>
                    <a:pt x="27599" y="1489"/>
                  </a:lnTo>
                  <a:cubicBezTo>
                    <a:pt x="27575" y="1477"/>
                    <a:pt x="27563" y="1441"/>
                    <a:pt x="27551" y="1429"/>
                  </a:cubicBezTo>
                  <a:close/>
                  <a:moveTo>
                    <a:pt x="30123" y="1465"/>
                  </a:moveTo>
                  <a:cubicBezTo>
                    <a:pt x="30123" y="1468"/>
                    <a:pt x="30123" y="1472"/>
                    <a:pt x="30123" y="1477"/>
                  </a:cubicBezTo>
                  <a:cubicBezTo>
                    <a:pt x="30123" y="1489"/>
                    <a:pt x="30123" y="1489"/>
                    <a:pt x="30135" y="1489"/>
                  </a:cubicBezTo>
                  <a:cubicBezTo>
                    <a:pt x="30129" y="1483"/>
                    <a:pt x="30126" y="1474"/>
                    <a:pt x="30123" y="1465"/>
                  </a:cubicBezTo>
                  <a:close/>
                  <a:moveTo>
                    <a:pt x="33123" y="1382"/>
                  </a:moveTo>
                  <a:cubicBezTo>
                    <a:pt x="33088" y="1429"/>
                    <a:pt x="33040" y="1465"/>
                    <a:pt x="32980" y="1513"/>
                  </a:cubicBezTo>
                  <a:cubicBezTo>
                    <a:pt x="32968" y="1513"/>
                    <a:pt x="32968" y="1501"/>
                    <a:pt x="32945" y="1501"/>
                  </a:cubicBezTo>
                  <a:cubicBezTo>
                    <a:pt x="32933" y="1489"/>
                    <a:pt x="32921" y="1489"/>
                    <a:pt x="32909" y="1477"/>
                  </a:cubicBezTo>
                  <a:cubicBezTo>
                    <a:pt x="32933" y="1453"/>
                    <a:pt x="32945" y="1453"/>
                    <a:pt x="32968" y="1441"/>
                  </a:cubicBezTo>
                  <a:cubicBezTo>
                    <a:pt x="33004" y="1429"/>
                    <a:pt x="33064" y="1394"/>
                    <a:pt x="33123" y="1382"/>
                  </a:cubicBezTo>
                  <a:close/>
                  <a:moveTo>
                    <a:pt x="31278" y="846"/>
                  </a:moveTo>
                  <a:lnTo>
                    <a:pt x="31278" y="846"/>
                  </a:lnTo>
                  <a:cubicBezTo>
                    <a:pt x="31254" y="893"/>
                    <a:pt x="31218" y="917"/>
                    <a:pt x="31194" y="965"/>
                  </a:cubicBezTo>
                  <a:cubicBezTo>
                    <a:pt x="31052" y="1179"/>
                    <a:pt x="30968" y="1394"/>
                    <a:pt x="30909" y="1572"/>
                  </a:cubicBezTo>
                  <a:cubicBezTo>
                    <a:pt x="30909" y="1560"/>
                    <a:pt x="30897" y="1560"/>
                    <a:pt x="30897" y="1548"/>
                  </a:cubicBezTo>
                  <a:lnTo>
                    <a:pt x="30897" y="1513"/>
                  </a:lnTo>
                  <a:cubicBezTo>
                    <a:pt x="30897" y="1477"/>
                    <a:pt x="30873" y="1429"/>
                    <a:pt x="30873" y="1394"/>
                  </a:cubicBezTo>
                  <a:lnTo>
                    <a:pt x="30873" y="1310"/>
                  </a:lnTo>
                  <a:lnTo>
                    <a:pt x="30873" y="1239"/>
                  </a:lnTo>
                  <a:cubicBezTo>
                    <a:pt x="30873" y="1239"/>
                    <a:pt x="30873" y="1263"/>
                    <a:pt x="30861" y="1310"/>
                  </a:cubicBezTo>
                  <a:lnTo>
                    <a:pt x="30861" y="1394"/>
                  </a:lnTo>
                  <a:lnTo>
                    <a:pt x="30861" y="1489"/>
                  </a:lnTo>
                  <a:cubicBezTo>
                    <a:pt x="30837" y="1453"/>
                    <a:pt x="30813" y="1429"/>
                    <a:pt x="30790" y="1394"/>
                  </a:cubicBezTo>
                  <a:cubicBezTo>
                    <a:pt x="30778" y="1358"/>
                    <a:pt x="30742" y="1310"/>
                    <a:pt x="30718" y="1263"/>
                  </a:cubicBezTo>
                  <a:cubicBezTo>
                    <a:pt x="30802" y="1191"/>
                    <a:pt x="30897" y="1120"/>
                    <a:pt x="31004" y="1036"/>
                  </a:cubicBezTo>
                  <a:cubicBezTo>
                    <a:pt x="31087" y="977"/>
                    <a:pt x="31171" y="905"/>
                    <a:pt x="31278" y="846"/>
                  </a:cubicBezTo>
                  <a:close/>
                  <a:moveTo>
                    <a:pt x="30682" y="1286"/>
                  </a:moveTo>
                  <a:cubicBezTo>
                    <a:pt x="30718" y="1334"/>
                    <a:pt x="30742" y="1370"/>
                    <a:pt x="30778" y="1417"/>
                  </a:cubicBezTo>
                  <a:cubicBezTo>
                    <a:pt x="30825" y="1477"/>
                    <a:pt x="30849" y="1536"/>
                    <a:pt x="30897" y="1584"/>
                  </a:cubicBezTo>
                  <a:lnTo>
                    <a:pt x="30897" y="1632"/>
                  </a:lnTo>
                  <a:lnTo>
                    <a:pt x="30897" y="1655"/>
                  </a:lnTo>
                  <a:cubicBezTo>
                    <a:pt x="30861" y="1632"/>
                    <a:pt x="30849" y="1608"/>
                    <a:pt x="30825" y="1584"/>
                  </a:cubicBezTo>
                  <a:lnTo>
                    <a:pt x="30647" y="1453"/>
                  </a:lnTo>
                  <a:cubicBezTo>
                    <a:pt x="30611" y="1441"/>
                    <a:pt x="30587" y="1405"/>
                    <a:pt x="30552" y="1394"/>
                  </a:cubicBezTo>
                  <a:cubicBezTo>
                    <a:pt x="30599" y="1382"/>
                    <a:pt x="30647" y="1334"/>
                    <a:pt x="30682" y="1286"/>
                  </a:cubicBezTo>
                  <a:close/>
                  <a:moveTo>
                    <a:pt x="36814" y="1715"/>
                  </a:moveTo>
                  <a:cubicBezTo>
                    <a:pt x="36814" y="1715"/>
                    <a:pt x="36814" y="1715"/>
                    <a:pt x="36814" y="1715"/>
                  </a:cubicBezTo>
                  <a:cubicBezTo>
                    <a:pt x="36814" y="1715"/>
                    <a:pt x="36814" y="1715"/>
                    <a:pt x="36814" y="1715"/>
                  </a:cubicBezTo>
                  <a:close/>
                  <a:moveTo>
                    <a:pt x="27551" y="1679"/>
                  </a:moveTo>
                  <a:cubicBezTo>
                    <a:pt x="27599" y="1679"/>
                    <a:pt x="27634" y="1679"/>
                    <a:pt x="27670" y="1691"/>
                  </a:cubicBezTo>
                  <a:lnTo>
                    <a:pt x="27694" y="1727"/>
                  </a:lnTo>
                  <a:cubicBezTo>
                    <a:pt x="27682" y="1715"/>
                    <a:pt x="27670" y="1715"/>
                    <a:pt x="27670" y="1715"/>
                  </a:cubicBezTo>
                  <a:cubicBezTo>
                    <a:pt x="27634" y="1691"/>
                    <a:pt x="27587" y="1691"/>
                    <a:pt x="27551" y="1679"/>
                  </a:cubicBezTo>
                  <a:close/>
                  <a:moveTo>
                    <a:pt x="30948" y="1722"/>
                  </a:moveTo>
                  <a:cubicBezTo>
                    <a:pt x="30950" y="1722"/>
                    <a:pt x="30952" y="1723"/>
                    <a:pt x="30956" y="1727"/>
                  </a:cubicBezTo>
                  <a:cubicBezTo>
                    <a:pt x="30948" y="1727"/>
                    <a:pt x="30946" y="1722"/>
                    <a:pt x="30948" y="1722"/>
                  </a:cubicBezTo>
                  <a:close/>
                  <a:moveTo>
                    <a:pt x="32611" y="1060"/>
                  </a:moveTo>
                  <a:cubicBezTo>
                    <a:pt x="32564" y="1120"/>
                    <a:pt x="32504" y="1155"/>
                    <a:pt x="32457" y="1215"/>
                  </a:cubicBezTo>
                  <a:cubicBezTo>
                    <a:pt x="32326" y="1382"/>
                    <a:pt x="32206" y="1560"/>
                    <a:pt x="32111" y="1727"/>
                  </a:cubicBezTo>
                  <a:cubicBezTo>
                    <a:pt x="32099" y="1715"/>
                    <a:pt x="32087" y="1691"/>
                    <a:pt x="32052" y="1679"/>
                  </a:cubicBezTo>
                  <a:cubicBezTo>
                    <a:pt x="32016" y="1655"/>
                    <a:pt x="31980" y="1620"/>
                    <a:pt x="31956" y="1608"/>
                  </a:cubicBezTo>
                  <a:cubicBezTo>
                    <a:pt x="31933" y="1584"/>
                    <a:pt x="31921" y="1584"/>
                    <a:pt x="31921" y="1572"/>
                  </a:cubicBezTo>
                  <a:cubicBezTo>
                    <a:pt x="32040" y="1453"/>
                    <a:pt x="32171" y="1322"/>
                    <a:pt x="32337" y="1215"/>
                  </a:cubicBezTo>
                  <a:cubicBezTo>
                    <a:pt x="32409" y="1155"/>
                    <a:pt x="32516" y="1120"/>
                    <a:pt x="32611" y="1060"/>
                  </a:cubicBezTo>
                  <a:close/>
                  <a:moveTo>
                    <a:pt x="33147" y="1727"/>
                  </a:moveTo>
                  <a:lnTo>
                    <a:pt x="33156" y="1739"/>
                  </a:lnTo>
                  <a:lnTo>
                    <a:pt x="33156" y="1739"/>
                  </a:lnTo>
                  <a:cubicBezTo>
                    <a:pt x="33144" y="1739"/>
                    <a:pt x="33125" y="1738"/>
                    <a:pt x="33147" y="1727"/>
                  </a:cubicBezTo>
                  <a:close/>
                  <a:moveTo>
                    <a:pt x="33160" y="1744"/>
                  </a:moveTo>
                  <a:lnTo>
                    <a:pt x="33165" y="1751"/>
                  </a:lnTo>
                  <a:lnTo>
                    <a:pt x="33165" y="1751"/>
                  </a:lnTo>
                  <a:cubicBezTo>
                    <a:pt x="33163" y="1748"/>
                    <a:pt x="33161" y="1746"/>
                    <a:pt x="33160" y="1744"/>
                  </a:cubicBezTo>
                  <a:close/>
                  <a:moveTo>
                    <a:pt x="33516" y="1536"/>
                  </a:moveTo>
                  <a:lnTo>
                    <a:pt x="33278" y="1775"/>
                  </a:lnTo>
                  <a:cubicBezTo>
                    <a:pt x="33242" y="1739"/>
                    <a:pt x="33219" y="1727"/>
                    <a:pt x="33183" y="1691"/>
                  </a:cubicBezTo>
                  <a:cubicBezTo>
                    <a:pt x="33302" y="1632"/>
                    <a:pt x="33409" y="1572"/>
                    <a:pt x="33516" y="1536"/>
                  </a:cubicBezTo>
                  <a:close/>
                  <a:moveTo>
                    <a:pt x="32397" y="1608"/>
                  </a:moveTo>
                  <a:cubicBezTo>
                    <a:pt x="32337" y="1679"/>
                    <a:pt x="32278" y="1739"/>
                    <a:pt x="32218" y="1810"/>
                  </a:cubicBezTo>
                  <a:cubicBezTo>
                    <a:pt x="32218" y="1798"/>
                    <a:pt x="32218" y="1798"/>
                    <a:pt x="32206" y="1798"/>
                  </a:cubicBezTo>
                  <a:lnTo>
                    <a:pt x="32397" y="1608"/>
                  </a:lnTo>
                  <a:close/>
                  <a:moveTo>
                    <a:pt x="35016" y="1370"/>
                  </a:moveTo>
                  <a:cubicBezTo>
                    <a:pt x="35171" y="1429"/>
                    <a:pt x="35326" y="1513"/>
                    <a:pt x="35505" y="1608"/>
                  </a:cubicBezTo>
                  <a:cubicBezTo>
                    <a:pt x="35659" y="1679"/>
                    <a:pt x="35802" y="1775"/>
                    <a:pt x="35933" y="1846"/>
                  </a:cubicBezTo>
                  <a:cubicBezTo>
                    <a:pt x="35897" y="1834"/>
                    <a:pt x="35850" y="1810"/>
                    <a:pt x="35790" y="1798"/>
                  </a:cubicBezTo>
                  <a:cubicBezTo>
                    <a:pt x="35624" y="1751"/>
                    <a:pt x="35469" y="1715"/>
                    <a:pt x="35362" y="1679"/>
                  </a:cubicBezTo>
                  <a:cubicBezTo>
                    <a:pt x="35302" y="1608"/>
                    <a:pt x="35243" y="1524"/>
                    <a:pt x="35147" y="1465"/>
                  </a:cubicBezTo>
                  <a:cubicBezTo>
                    <a:pt x="35112" y="1429"/>
                    <a:pt x="35064" y="1394"/>
                    <a:pt x="35016" y="1370"/>
                  </a:cubicBezTo>
                  <a:close/>
                  <a:moveTo>
                    <a:pt x="35243" y="1751"/>
                  </a:moveTo>
                  <a:lnTo>
                    <a:pt x="35243" y="1751"/>
                  </a:lnTo>
                  <a:cubicBezTo>
                    <a:pt x="35326" y="1786"/>
                    <a:pt x="35409" y="1834"/>
                    <a:pt x="35445" y="1858"/>
                  </a:cubicBezTo>
                  <a:lnTo>
                    <a:pt x="35302" y="1858"/>
                  </a:lnTo>
                  <a:cubicBezTo>
                    <a:pt x="35290" y="1834"/>
                    <a:pt x="35254" y="1798"/>
                    <a:pt x="35243" y="1751"/>
                  </a:cubicBezTo>
                  <a:close/>
                  <a:moveTo>
                    <a:pt x="35433" y="1798"/>
                  </a:moveTo>
                  <a:cubicBezTo>
                    <a:pt x="35445" y="1798"/>
                    <a:pt x="35469" y="1810"/>
                    <a:pt x="35493" y="1810"/>
                  </a:cubicBezTo>
                  <a:cubicBezTo>
                    <a:pt x="35526" y="1833"/>
                    <a:pt x="35549" y="1834"/>
                    <a:pt x="35591" y="1854"/>
                  </a:cubicBezTo>
                  <a:lnTo>
                    <a:pt x="35591" y="1854"/>
                  </a:lnTo>
                  <a:cubicBezTo>
                    <a:pt x="35591" y="1855"/>
                    <a:pt x="35594" y="1858"/>
                    <a:pt x="35600" y="1858"/>
                  </a:cubicBezTo>
                  <a:lnTo>
                    <a:pt x="35481" y="1858"/>
                  </a:lnTo>
                  <a:cubicBezTo>
                    <a:pt x="35469" y="1846"/>
                    <a:pt x="35469" y="1834"/>
                    <a:pt x="35433" y="1798"/>
                  </a:cubicBezTo>
                  <a:close/>
                  <a:moveTo>
                    <a:pt x="35385" y="1715"/>
                  </a:moveTo>
                  <a:cubicBezTo>
                    <a:pt x="35481" y="1751"/>
                    <a:pt x="35612" y="1810"/>
                    <a:pt x="35731" y="1858"/>
                  </a:cubicBezTo>
                  <a:lnTo>
                    <a:pt x="35695" y="1858"/>
                  </a:lnTo>
                  <a:cubicBezTo>
                    <a:pt x="35659" y="1846"/>
                    <a:pt x="35624" y="1834"/>
                    <a:pt x="35588" y="1834"/>
                  </a:cubicBezTo>
                  <a:cubicBezTo>
                    <a:pt x="35552" y="1810"/>
                    <a:pt x="35528" y="1810"/>
                    <a:pt x="35493" y="1798"/>
                  </a:cubicBezTo>
                  <a:cubicBezTo>
                    <a:pt x="35469" y="1798"/>
                    <a:pt x="35445" y="1786"/>
                    <a:pt x="35433" y="1786"/>
                  </a:cubicBezTo>
                  <a:cubicBezTo>
                    <a:pt x="35421" y="1775"/>
                    <a:pt x="35409" y="1739"/>
                    <a:pt x="35385" y="1715"/>
                  </a:cubicBezTo>
                  <a:close/>
                  <a:moveTo>
                    <a:pt x="31444" y="1834"/>
                  </a:moveTo>
                  <a:lnTo>
                    <a:pt x="31444" y="1834"/>
                  </a:lnTo>
                  <a:cubicBezTo>
                    <a:pt x="31456" y="1858"/>
                    <a:pt x="31468" y="1870"/>
                    <a:pt x="31492" y="1905"/>
                  </a:cubicBezTo>
                  <a:cubicBezTo>
                    <a:pt x="31468" y="1870"/>
                    <a:pt x="31456" y="1846"/>
                    <a:pt x="31444" y="1834"/>
                  </a:cubicBezTo>
                  <a:close/>
                  <a:moveTo>
                    <a:pt x="31873" y="1858"/>
                  </a:moveTo>
                  <a:cubicBezTo>
                    <a:pt x="31873" y="1858"/>
                    <a:pt x="31873" y="1870"/>
                    <a:pt x="31909" y="1917"/>
                  </a:cubicBezTo>
                  <a:lnTo>
                    <a:pt x="31873" y="1858"/>
                  </a:lnTo>
                  <a:close/>
                  <a:moveTo>
                    <a:pt x="34302" y="1882"/>
                  </a:moveTo>
                  <a:cubicBezTo>
                    <a:pt x="34290" y="1905"/>
                    <a:pt x="34278" y="1917"/>
                    <a:pt x="34254" y="1953"/>
                  </a:cubicBezTo>
                  <a:cubicBezTo>
                    <a:pt x="34254" y="1929"/>
                    <a:pt x="34254" y="1917"/>
                    <a:pt x="34242" y="1882"/>
                  </a:cubicBezTo>
                  <a:close/>
                  <a:moveTo>
                    <a:pt x="30135" y="1870"/>
                  </a:moveTo>
                  <a:cubicBezTo>
                    <a:pt x="30135" y="1917"/>
                    <a:pt x="30147" y="1953"/>
                    <a:pt x="30147" y="1989"/>
                  </a:cubicBezTo>
                  <a:cubicBezTo>
                    <a:pt x="30135" y="1989"/>
                    <a:pt x="30135" y="1977"/>
                    <a:pt x="30123" y="1977"/>
                  </a:cubicBezTo>
                  <a:cubicBezTo>
                    <a:pt x="30111" y="1965"/>
                    <a:pt x="30111" y="1929"/>
                    <a:pt x="30087" y="1917"/>
                  </a:cubicBezTo>
                  <a:cubicBezTo>
                    <a:pt x="30111" y="1917"/>
                    <a:pt x="30111" y="1905"/>
                    <a:pt x="30123" y="1882"/>
                  </a:cubicBezTo>
                  <a:lnTo>
                    <a:pt x="30135" y="1870"/>
                  </a:lnTo>
                  <a:close/>
                  <a:moveTo>
                    <a:pt x="34231" y="1905"/>
                  </a:moveTo>
                  <a:lnTo>
                    <a:pt x="34231" y="1965"/>
                  </a:lnTo>
                  <a:lnTo>
                    <a:pt x="34231" y="1977"/>
                  </a:lnTo>
                  <a:lnTo>
                    <a:pt x="34195" y="2013"/>
                  </a:lnTo>
                  <a:lnTo>
                    <a:pt x="34159" y="1965"/>
                  </a:lnTo>
                  <a:lnTo>
                    <a:pt x="34111" y="1917"/>
                  </a:lnTo>
                  <a:cubicBezTo>
                    <a:pt x="34159" y="1905"/>
                    <a:pt x="34195" y="1905"/>
                    <a:pt x="34231" y="1905"/>
                  </a:cubicBezTo>
                  <a:close/>
                  <a:moveTo>
                    <a:pt x="32885" y="1489"/>
                  </a:moveTo>
                  <a:lnTo>
                    <a:pt x="32933" y="1536"/>
                  </a:lnTo>
                  <a:lnTo>
                    <a:pt x="32945" y="1548"/>
                  </a:lnTo>
                  <a:cubicBezTo>
                    <a:pt x="32790" y="1715"/>
                    <a:pt x="32635" y="1894"/>
                    <a:pt x="32528" y="2048"/>
                  </a:cubicBezTo>
                  <a:lnTo>
                    <a:pt x="32516" y="2036"/>
                  </a:lnTo>
                  <a:cubicBezTo>
                    <a:pt x="32457" y="1989"/>
                    <a:pt x="32397" y="1929"/>
                    <a:pt x="32349" y="1905"/>
                  </a:cubicBezTo>
                  <a:cubicBezTo>
                    <a:pt x="32337" y="1894"/>
                    <a:pt x="32326" y="1870"/>
                    <a:pt x="32314" y="1870"/>
                  </a:cubicBezTo>
                  <a:cubicBezTo>
                    <a:pt x="32457" y="1727"/>
                    <a:pt x="32671" y="1584"/>
                    <a:pt x="32885" y="1489"/>
                  </a:cubicBezTo>
                  <a:close/>
                  <a:moveTo>
                    <a:pt x="30230" y="1775"/>
                  </a:moveTo>
                  <a:lnTo>
                    <a:pt x="30266" y="1858"/>
                  </a:lnTo>
                  <a:cubicBezTo>
                    <a:pt x="30290" y="1917"/>
                    <a:pt x="30301" y="1965"/>
                    <a:pt x="30313" y="2025"/>
                  </a:cubicBezTo>
                  <a:cubicBezTo>
                    <a:pt x="30313" y="2048"/>
                    <a:pt x="30325" y="2072"/>
                    <a:pt x="30325" y="2096"/>
                  </a:cubicBezTo>
                  <a:cubicBezTo>
                    <a:pt x="30313" y="2084"/>
                    <a:pt x="30301" y="2084"/>
                    <a:pt x="30290" y="2072"/>
                  </a:cubicBezTo>
                  <a:cubicBezTo>
                    <a:pt x="30266" y="1989"/>
                    <a:pt x="30254" y="1917"/>
                    <a:pt x="30230" y="1846"/>
                  </a:cubicBezTo>
                  <a:cubicBezTo>
                    <a:pt x="30242" y="1834"/>
                    <a:pt x="30230" y="1798"/>
                    <a:pt x="30230" y="1775"/>
                  </a:cubicBezTo>
                  <a:close/>
                  <a:moveTo>
                    <a:pt x="30540" y="1441"/>
                  </a:moveTo>
                  <a:cubicBezTo>
                    <a:pt x="30563" y="1453"/>
                    <a:pt x="30587" y="1489"/>
                    <a:pt x="30611" y="1501"/>
                  </a:cubicBezTo>
                  <a:cubicBezTo>
                    <a:pt x="30659" y="1548"/>
                    <a:pt x="30718" y="1584"/>
                    <a:pt x="30778" y="1632"/>
                  </a:cubicBezTo>
                  <a:cubicBezTo>
                    <a:pt x="30802" y="1667"/>
                    <a:pt x="30837" y="1691"/>
                    <a:pt x="30885" y="1727"/>
                  </a:cubicBezTo>
                  <a:cubicBezTo>
                    <a:pt x="30861" y="1798"/>
                    <a:pt x="30849" y="1858"/>
                    <a:pt x="30849" y="1858"/>
                  </a:cubicBezTo>
                  <a:cubicBezTo>
                    <a:pt x="30849" y="1858"/>
                    <a:pt x="30861" y="1834"/>
                    <a:pt x="30885" y="1775"/>
                  </a:cubicBezTo>
                  <a:lnTo>
                    <a:pt x="30885" y="1798"/>
                  </a:lnTo>
                  <a:cubicBezTo>
                    <a:pt x="30885" y="1858"/>
                    <a:pt x="30897" y="1905"/>
                    <a:pt x="30897" y="1965"/>
                  </a:cubicBezTo>
                  <a:cubicBezTo>
                    <a:pt x="30897" y="2013"/>
                    <a:pt x="30909" y="2060"/>
                    <a:pt x="30921" y="2108"/>
                  </a:cubicBezTo>
                  <a:cubicBezTo>
                    <a:pt x="30897" y="2084"/>
                    <a:pt x="30885" y="2048"/>
                    <a:pt x="30849" y="2036"/>
                  </a:cubicBezTo>
                  <a:lnTo>
                    <a:pt x="30849" y="2025"/>
                  </a:lnTo>
                  <a:cubicBezTo>
                    <a:pt x="30837" y="1977"/>
                    <a:pt x="30825" y="1953"/>
                    <a:pt x="30790" y="1905"/>
                  </a:cubicBezTo>
                  <a:cubicBezTo>
                    <a:pt x="30778" y="1870"/>
                    <a:pt x="30766" y="1822"/>
                    <a:pt x="30730" y="1798"/>
                  </a:cubicBezTo>
                  <a:cubicBezTo>
                    <a:pt x="30714" y="1759"/>
                    <a:pt x="30693" y="1719"/>
                    <a:pt x="30674" y="1690"/>
                  </a:cubicBezTo>
                  <a:lnTo>
                    <a:pt x="30674" y="1690"/>
                  </a:lnTo>
                  <a:cubicBezTo>
                    <a:pt x="30688" y="1734"/>
                    <a:pt x="30719" y="1780"/>
                    <a:pt x="30730" y="1846"/>
                  </a:cubicBezTo>
                  <a:cubicBezTo>
                    <a:pt x="30730" y="1858"/>
                    <a:pt x="30742" y="1870"/>
                    <a:pt x="30742" y="1894"/>
                  </a:cubicBezTo>
                  <a:cubicBezTo>
                    <a:pt x="30730" y="1858"/>
                    <a:pt x="30718" y="1834"/>
                    <a:pt x="30706" y="1810"/>
                  </a:cubicBezTo>
                  <a:cubicBezTo>
                    <a:pt x="30682" y="1786"/>
                    <a:pt x="30671" y="1751"/>
                    <a:pt x="30671" y="1727"/>
                  </a:cubicBezTo>
                  <a:cubicBezTo>
                    <a:pt x="30661" y="1699"/>
                    <a:pt x="30659" y="1685"/>
                    <a:pt x="30659" y="1669"/>
                  </a:cubicBezTo>
                  <a:lnTo>
                    <a:pt x="30659" y="1669"/>
                  </a:lnTo>
                  <a:cubicBezTo>
                    <a:pt x="30663" y="1675"/>
                    <a:pt x="30668" y="1682"/>
                    <a:pt x="30674" y="1690"/>
                  </a:cubicBezTo>
                  <a:lnTo>
                    <a:pt x="30674" y="1690"/>
                  </a:lnTo>
                  <a:cubicBezTo>
                    <a:pt x="30672" y="1686"/>
                    <a:pt x="30671" y="1683"/>
                    <a:pt x="30671" y="1679"/>
                  </a:cubicBezTo>
                  <a:cubicBezTo>
                    <a:pt x="30671" y="1667"/>
                    <a:pt x="30659" y="1655"/>
                    <a:pt x="30659" y="1632"/>
                  </a:cubicBezTo>
                  <a:lnTo>
                    <a:pt x="30659" y="1655"/>
                  </a:lnTo>
                  <a:cubicBezTo>
                    <a:pt x="30659" y="1660"/>
                    <a:pt x="30659" y="1665"/>
                    <a:pt x="30659" y="1669"/>
                  </a:cubicBezTo>
                  <a:lnTo>
                    <a:pt x="30659" y="1669"/>
                  </a:lnTo>
                  <a:cubicBezTo>
                    <a:pt x="30655" y="1664"/>
                    <a:pt x="30650" y="1659"/>
                    <a:pt x="30647" y="1655"/>
                  </a:cubicBezTo>
                  <a:cubicBezTo>
                    <a:pt x="30623" y="1620"/>
                    <a:pt x="30611" y="1608"/>
                    <a:pt x="30611" y="1608"/>
                  </a:cubicBezTo>
                  <a:lnTo>
                    <a:pt x="30611" y="1620"/>
                  </a:lnTo>
                  <a:cubicBezTo>
                    <a:pt x="30611" y="1632"/>
                    <a:pt x="30611" y="1667"/>
                    <a:pt x="30623" y="1691"/>
                  </a:cubicBezTo>
                  <a:cubicBezTo>
                    <a:pt x="30611" y="1667"/>
                    <a:pt x="30599" y="1620"/>
                    <a:pt x="30563" y="1596"/>
                  </a:cubicBezTo>
                  <a:cubicBezTo>
                    <a:pt x="30552" y="1560"/>
                    <a:pt x="30528" y="1513"/>
                    <a:pt x="30504" y="1489"/>
                  </a:cubicBezTo>
                  <a:cubicBezTo>
                    <a:pt x="30492" y="1477"/>
                    <a:pt x="30492" y="1453"/>
                    <a:pt x="30480" y="1441"/>
                  </a:cubicBezTo>
                  <a:lnTo>
                    <a:pt x="30480" y="1441"/>
                  </a:lnTo>
                  <a:cubicBezTo>
                    <a:pt x="30496" y="1445"/>
                    <a:pt x="30507" y="1446"/>
                    <a:pt x="30514" y="1446"/>
                  </a:cubicBezTo>
                  <a:cubicBezTo>
                    <a:pt x="30529" y="1446"/>
                    <a:pt x="30532" y="1441"/>
                    <a:pt x="30540" y="1441"/>
                  </a:cubicBezTo>
                  <a:close/>
                  <a:moveTo>
                    <a:pt x="34064" y="1917"/>
                  </a:moveTo>
                  <a:cubicBezTo>
                    <a:pt x="34076" y="1929"/>
                    <a:pt x="34111" y="1965"/>
                    <a:pt x="34123" y="1989"/>
                  </a:cubicBezTo>
                  <a:lnTo>
                    <a:pt x="34171" y="2036"/>
                  </a:lnTo>
                  <a:cubicBezTo>
                    <a:pt x="34135" y="2072"/>
                    <a:pt x="34111" y="2084"/>
                    <a:pt x="34076" y="2108"/>
                  </a:cubicBezTo>
                  <a:cubicBezTo>
                    <a:pt x="34052" y="2096"/>
                    <a:pt x="34016" y="2084"/>
                    <a:pt x="34004" y="2072"/>
                  </a:cubicBezTo>
                  <a:cubicBezTo>
                    <a:pt x="33945" y="2036"/>
                    <a:pt x="33897" y="2013"/>
                    <a:pt x="33850" y="1989"/>
                  </a:cubicBezTo>
                  <a:cubicBezTo>
                    <a:pt x="33933" y="1965"/>
                    <a:pt x="34004" y="1953"/>
                    <a:pt x="34064" y="1917"/>
                  </a:cubicBezTo>
                  <a:close/>
                  <a:moveTo>
                    <a:pt x="28087" y="2108"/>
                  </a:moveTo>
                  <a:lnTo>
                    <a:pt x="28099" y="2120"/>
                  </a:lnTo>
                  <a:cubicBezTo>
                    <a:pt x="28111" y="2144"/>
                    <a:pt x="28123" y="2156"/>
                    <a:pt x="28146" y="2156"/>
                  </a:cubicBezTo>
                  <a:lnTo>
                    <a:pt x="28087" y="2156"/>
                  </a:lnTo>
                  <a:cubicBezTo>
                    <a:pt x="28027" y="2156"/>
                    <a:pt x="27968" y="2144"/>
                    <a:pt x="27920" y="2108"/>
                  </a:cubicBezTo>
                  <a:close/>
                  <a:moveTo>
                    <a:pt x="27968" y="1417"/>
                  </a:moveTo>
                  <a:lnTo>
                    <a:pt x="27968" y="1417"/>
                  </a:lnTo>
                  <a:cubicBezTo>
                    <a:pt x="27980" y="1429"/>
                    <a:pt x="27992" y="1441"/>
                    <a:pt x="28027" y="1453"/>
                  </a:cubicBezTo>
                  <a:cubicBezTo>
                    <a:pt x="28051" y="1489"/>
                    <a:pt x="28099" y="1513"/>
                    <a:pt x="28123" y="1548"/>
                  </a:cubicBezTo>
                  <a:cubicBezTo>
                    <a:pt x="28158" y="1572"/>
                    <a:pt x="28194" y="1608"/>
                    <a:pt x="28230" y="1655"/>
                  </a:cubicBezTo>
                  <a:lnTo>
                    <a:pt x="28337" y="1751"/>
                  </a:lnTo>
                  <a:cubicBezTo>
                    <a:pt x="28361" y="1798"/>
                    <a:pt x="28396" y="1822"/>
                    <a:pt x="28432" y="1870"/>
                  </a:cubicBezTo>
                  <a:cubicBezTo>
                    <a:pt x="28468" y="1917"/>
                    <a:pt x="28492" y="1953"/>
                    <a:pt x="28527" y="1989"/>
                  </a:cubicBezTo>
                  <a:cubicBezTo>
                    <a:pt x="28551" y="2036"/>
                    <a:pt x="28587" y="2072"/>
                    <a:pt x="28599" y="2096"/>
                  </a:cubicBezTo>
                  <a:cubicBezTo>
                    <a:pt x="28623" y="2120"/>
                    <a:pt x="28635" y="2156"/>
                    <a:pt x="28647" y="2167"/>
                  </a:cubicBezTo>
                  <a:cubicBezTo>
                    <a:pt x="28635" y="2167"/>
                    <a:pt x="28623" y="2156"/>
                    <a:pt x="28623" y="2156"/>
                  </a:cubicBezTo>
                  <a:lnTo>
                    <a:pt x="28587" y="2132"/>
                  </a:lnTo>
                  <a:lnTo>
                    <a:pt x="28468" y="2013"/>
                  </a:lnTo>
                  <a:cubicBezTo>
                    <a:pt x="28373" y="1905"/>
                    <a:pt x="28242" y="1775"/>
                    <a:pt x="28146" y="1620"/>
                  </a:cubicBezTo>
                  <a:cubicBezTo>
                    <a:pt x="28063" y="1536"/>
                    <a:pt x="28004" y="1477"/>
                    <a:pt x="27968" y="1417"/>
                  </a:cubicBezTo>
                  <a:close/>
                  <a:moveTo>
                    <a:pt x="35374" y="1870"/>
                  </a:moveTo>
                  <a:cubicBezTo>
                    <a:pt x="35409" y="1870"/>
                    <a:pt x="35445" y="1870"/>
                    <a:pt x="35481" y="1882"/>
                  </a:cubicBezTo>
                  <a:lnTo>
                    <a:pt x="35540" y="1882"/>
                  </a:lnTo>
                  <a:cubicBezTo>
                    <a:pt x="35552" y="1882"/>
                    <a:pt x="35588" y="1882"/>
                    <a:pt x="35600" y="1905"/>
                  </a:cubicBezTo>
                  <a:cubicBezTo>
                    <a:pt x="35612" y="1905"/>
                    <a:pt x="35635" y="1905"/>
                    <a:pt x="35659" y="1917"/>
                  </a:cubicBezTo>
                  <a:cubicBezTo>
                    <a:pt x="35671" y="1917"/>
                    <a:pt x="35695" y="1929"/>
                    <a:pt x="35719" y="1929"/>
                  </a:cubicBezTo>
                  <a:cubicBezTo>
                    <a:pt x="35755" y="1941"/>
                    <a:pt x="35802" y="1965"/>
                    <a:pt x="35838" y="1977"/>
                  </a:cubicBezTo>
                  <a:cubicBezTo>
                    <a:pt x="35862" y="1989"/>
                    <a:pt x="35874" y="2001"/>
                    <a:pt x="35909" y="2025"/>
                  </a:cubicBezTo>
                  <a:cubicBezTo>
                    <a:pt x="35957" y="2036"/>
                    <a:pt x="35981" y="2060"/>
                    <a:pt x="36028" y="2096"/>
                  </a:cubicBezTo>
                  <a:cubicBezTo>
                    <a:pt x="36100" y="2108"/>
                    <a:pt x="36183" y="2156"/>
                    <a:pt x="36243" y="2179"/>
                  </a:cubicBezTo>
                  <a:cubicBezTo>
                    <a:pt x="36088" y="2144"/>
                    <a:pt x="35897" y="2096"/>
                    <a:pt x="35707" y="2048"/>
                  </a:cubicBezTo>
                  <a:cubicBezTo>
                    <a:pt x="35647" y="2036"/>
                    <a:pt x="35564" y="2025"/>
                    <a:pt x="35505" y="2001"/>
                  </a:cubicBezTo>
                  <a:cubicBezTo>
                    <a:pt x="35481" y="1989"/>
                    <a:pt x="35421" y="1965"/>
                    <a:pt x="35409" y="1965"/>
                  </a:cubicBezTo>
                  <a:cubicBezTo>
                    <a:pt x="35385" y="1941"/>
                    <a:pt x="35374" y="1941"/>
                    <a:pt x="35374" y="1941"/>
                  </a:cubicBezTo>
                  <a:cubicBezTo>
                    <a:pt x="35362" y="1917"/>
                    <a:pt x="35350" y="1905"/>
                    <a:pt x="35326" y="1870"/>
                  </a:cubicBezTo>
                  <a:close/>
                  <a:moveTo>
                    <a:pt x="29597" y="1803"/>
                  </a:moveTo>
                  <a:cubicBezTo>
                    <a:pt x="29714" y="1862"/>
                    <a:pt x="29841" y="1932"/>
                    <a:pt x="29968" y="2025"/>
                  </a:cubicBezTo>
                  <a:cubicBezTo>
                    <a:pt x="29932" y="2108"/>
                    <a:pt x="29885" y="2167"/>
                    <a:pt x="29849" y="2215"/>
                  </a:cubicBezTo>
                  <a:cubicBezTo>
                    <a:pt x="29837" y="2144"/>
                    <a:pt x="29790" y="2084"/>
                    <a:pt x="29754" y="2025"/>
                  </a:cubicBezTo>
                  <a:cubicBezTo>
                    <a:pt x="29706" y="1965"/>
                    <a:pt x="29659" y="1882"/>
                    <a:pt x="29611" y="1822"/>
                  </a:cubicBezTo>
                  <a:cubicBezTo>
                    <a:pt x="29604" y="1815"/>
                    <a:pt x="29601" y="1808"/>
                    <a:pt x="29597" y="1803"/>
                  </a:cubicBezTo>
                  <a:close/>
                  <a:moveTo>
                    <a:pt x="30480" y="1489"/>
                  </a:moveTo>
                  <a:cubicBezTo>
                    <a:pt x="30492" y="1501"/>
                    <a:pt x="30492" y="1501"/>
                    <a:pt x="30504" y="1536"/>
                  </a:cubicBezTo>
                  <a:cubicBezTo>
                    <a:pt x="30528" y="1560"/>
                    <a:pt x="30540" y="1608"/>
                    <a:pt x="30552" y="1632"/>
                  </a:cubicBezTo>
                  <a:cubicBezTo>
                    <a:pt x="30563" y="1679"/>
                    <a:pt x="30587" y="1715"/>
                    <a:pt x="30599" y="1751"/>
                  </a:cubicBezTo>
                  <a:lnTo>
                    <a:pt x="30647" y="1894"/>
                  </a:lnTo>
                  <a:cubicBezTo>
                    <a:pt x="30659" y="1929"/>
                    <a:pt x="30671" y="1977"/>
                    <a:pt x="30671" y="2025"/>
                  </a:cubicBezTo>
                  <a:cubicBezTo>
                    <a:pt x="30682" y="2072"/>
                    <a:pt x="30682" y="2108"/>
                    <a:pt x="30706" y="2156"/>
                  </a:cubicBezTo>
                  <a:cubicBezTo>
                    <a:pt x="30706" y="2167"/>
                    <a:pt x="30706" y="2203"/>
                    <a:pt x="30718" y="2215"/>
                  </a:cubicBezTo>
                  <a:cubicBezTo>
                    <a:pt x="30682" y="2203"/>
                    <a:pt x="30671" y="2167"/>
                    <a:pt x="30647" y="2156"/>
                  </a:cubicBezTo>
                  <a:cubicBezTo>
                    <a:pt x="30623" y="2132"/>
                    <a:pt x="30611" y="2084"/>
                    <a:pt x="30599" y="2048"/>
                  </a:cubicBezTo>
                  <a:cubicBezTo>
                    <a:pt x="30552" y="1977"/>
                    <a:pt x="30528" y="1894"/>
                    <a:pt x="30468" y="1810"/>
                  </a:cubicBezTo>
                  <a:cubicBezTo>
                    <a:pt x="30432" y="1751"/>
                    <a:pt x="30385" y="1691"/>
                    <a:pt x="30361" y="1632"/>
                  </a:cubicBezTo>
                  <a:cubicBezTo>
                    <a:pt x="30385" y="1584"/>
                    <a:pt x="30432" y="1548"/>
                    <a:pt x="30480" y="1489"/>
                  </a:cubicBezTo>
                  <a:close/>
                  <a:moveTo>
                    <a:pt x="33838" y="2013"/>
                  </a:moveTo>
                  <a:cubicBezTo>
                    <a:pt x="33885" y="2036"/>
                    <a:pt x="33933" y="2072"/>
                    <a:pt x="33992" y="2096"/>
                  </a:cubicBezTo>
                  <a:cubicBezTo>
                    <a:pt x="34016" y="2108"/>
                    <a:pt x="34040" y="2120"/>
                    <a:pt x="34064" y="2144"/>
                  </a:cubicBezTo>
                  <a:cubicBezTo>
                    <a:pt x="34040" y="2167"/>
                    <a:pt x="34004" y="2191"/>
                    <a:pt x="33992" y="2215"/>
                  </a:cubicBezTo>
                  <a:cubicBezTo>
                    <a:pt x="33957" y="2191"/>
                    <a:pt x="33945" y="2156"/>
                    <a:pt x="33921" y="2132"/>
                  </a:cubicBezTo>
                  <a:cubicBezTo>
                    <a:pt x="33885" y="2096"/>
                    <a:pt x="33873" y="2072"/>
                    <a:pt x="33861" y="2048"/>
                  </a:cubicBezTo>
                  <a:cubicBezTo>
                    <a:pt x="33861" y="2036"/>
                    <a:pt x="33838" y="2036"/>
                    <a:pt x="33838" y="2025"/>
                  </a:cubicBezTo>
                  <a:lnTo>
                    <a:pt x="33838" y="2013"/>
                  </a:lnTo>
                  <a:close/>
                  <a:moveTo>
                    <a:pt x="31075" y="2203"/>
                  </a:moveTo>
                  <a:cubicBezTo>
                    <a:pt x="31077" y="2207"/>
                    <a:pt x="31079" y="2211"/>
                    <a:pt x="31080" y="2215"/>
                  </a:cubicBezTo>
                  <a:lnTo>
                    <a:pt x="31080" y="2215"/>
                  </a:lnTo>
                  <a:cubicBezTo>
                    <a:pt x="31091" y="2215"/>
                    <a:pt x="31104" y="2217"/>
                    <a:pt x="31135" y="2227"/>
                  </a:cubicBezTo>
                  <a:cubicBezTo>
                    <a:pt x="31099" y="2215"/>
                    <a:pt x="31087" y="2203"/>
                    <a:pt x="31075" y="2203"/>
                  </a:cubicBezTo>
                  <a:close/>
                  <a:moveTo>
                    <a:pt x="31933" y="1608"/>
                  </a:moveTo>
                  <a:lnTo>
                    <a:pt x="31968" y="1632"/>
                  </a:lnTo>
                  <a:cubicBezTo>
                    <a:pt x="31992" y="1655"/>
                    <a:pt x="32028" y="1679"/>
                    <a:pt x="32064" y="1715"/>
                  </a:cubicBezTo>
                  <a:cubicBezTo>
                    <a:pt x="32087" y="1727"/>
                    <a:pt x="32099" y="1739"/>
                    <a:pt x="32123" y="1751"/>
                  </a:cubicBezTo>
                  <a:cubicBezTo>
                    <a:pt x="32099" y="1798"/>
                    <a:pt x="32064" y="1858"/>
                    <a:pt x="32052" y="1905"/>
                  </a:cubicBezTo>
                  <a:cubicBezTo>
                    <a:pt x="32031" y="1957"/>
                    <a:pt x="32001" y="2009"/>
                    <a:pt x="31986" y="2053"/>
                  </a:cubicBezTo>
                  <a:lnTo>
                    <a:pt x="31986" y="2053"/>
                  </a:lnTo>
                  <a:cubicBezTo>
                    <a:pt x="32012" y="2012"/>
                    <a:pt x="32050" y="1965"/>
                    <a:pt x="32087" y="1917"/>
                  </a:cubicBezTo>
                  <a:cubicBezTo>
                    <a:pt x="32111" y="1894"/>
                    <a:pt x="32147" y="1846"/>
                    <a:pt x="32171" y="1810"/>
                  </a:cubicBezTo>
                  <a:lnTo>
                    <a:pt x="32195" y="1834"/>
                  </a:lnTo>
                  <a:cubicBezTo>
                    <a:pt x="32206" y="1846"/>
                    <a:pt x="32195" y="1858"/>
                    <a:pt x="32171" y="1870"/>
                  </a:cubicBezTo>
                  <a:cubicBezTo>
                    <a:pt x="32099" y="1977"/>
                    <a:pt x="32052" y="2072"/>
                    <a:pt x="32028" y="2120"/>
                  </a:cubicBezTo>
                  <a:cubicBezTo>
                    <a:pt x="32016" y="2144"/>
                    <a:pt x="32016" y="2156"/>
                    <a:pt x="32016" y="2167"/>
                  </a:cubicBezTo>
                  <a:cubicBezTo>
                    <a:pt x="32016" y="2167"/>
                    <a:pt x="32016" y="2156"/>
                    <a:pt x="31992" y="2156"/>
                  </a:cubicBezTo>
                  <a:cubicBezTo>
                    <a:pt x="31980" y="2132"/>
                    <a:pt x="31980" y="2108"/>
                    <a:pt x="31968" y="2084"/>
                  </a:cubicBezTo>
                  <a:cubicBezTo>
                    <a:pt x="31971" y="2079"/>
                    <a:pt x="31974" y="2073"/>
                    <a:pt x="31978" y="2067"/>
                  </a:cubicBezTo>
                  <a:lnTo>
                    <a:pt x="31978" y="2067"/>
                  </a:lnTo>
                  <a:lnTo>
                    <a:pt x="31980" y="2072"/>
                  </a:lnTo>
                  <a:cubicBezTo>
                    <a:pt x="31982" y="2066"/>
                    <a:pt x="31984" y="2060"/>
                    <a:pt x="31986" y="2053"/>
                  </a:cubicBezTo>
                  <a:lnTo>
                    <a:pt x="31986" y="2053"/>
                  </a:lnTo>
                  <a:cubicBezTo>
                    <a:pt x="31983" y="2058"/>
                    <a:pt x="31980" y="2062"/>
                    <a:pt x="31978" y="2067"/>
                  </a:cubicBezTo>
                  <a:lnTo>
                    <a:pt x="31978" y="2067"/>
                  </a:lnTo>
                  <a:lnTo>
                    <a:pt x="31933" y="1977"/>
                  </a:lnTo>
                  <a:cubicBezTo>
                    <a:pt x="31921" y="1953"/>
                    <a:pt x="31909" y="1929"/>
                    <a:pt x="31909" y="1917"/>
                  </a:cubicBezTo>
                  <a:lnTo>
                    <a:pt x="31909" y="1929"/>
                  </a:lnTo>
                  <a:cubicBezTo>
                    <a:pt x="31901" y="1937"/>
                    <a:pt x="31896" y="1943"/>
                    <a:pt x="31892" y="1948"/>
                  </a:cubicBezTo>
                  <a:lnTo>
                    <a:pt x="31892" y="1948"/>
                  </a:lnTo>
                  <a:cubicBezTo>
                    <a:pt x="31873" y="1926"/>
                    <a:pt x="31872" y="1905"/>
                    <a:pt x="31861" y="1894"/>
                  </a:cubicBezTo>
                  <a:cubicBezTo>
                    <a:pt x="31861" y="1905"/>
                    <a:pt x="31849" y="1917"/>
                    <a:pt x="31837" y="1929"/>
                  </a:cubicBezTo>
                  <a:cubicBezTo>
                    <a:pt x="31802" y="1977"/>
                    <a:pt x="31778" y="2025"/>
                    <a:pt x="31742" y="2096"/>
                  </a:cubicBezTo>
                  <a:cubicBezTo>
                    <a:pt x="31730" y="2144"/>
                    <a:pt x="31718" y="2167"/>
                    <a:pt x="31718" y="2215"/>
                  </a:cubicBezTo>
                  <a:lnTo>
                    <a:pt x="31718" y="2221"/>
                  </a:lnTo>
                  <a:lnTo>
                    <a:pt x="31718" y="2221"/>
                  </a:lnTo>
                  <a:cubicBezTo>
                    <a:pt x="31677" y="2197"/>
                    <a:pt x="31647" y="2168"/>
                    <a:pt x="31647" y="2167"/>
                  </a:cubicBezTo>
                  <a:lnTo>
                    <a:pt x="31647" y="2167"/>
                  </a:lnTo>
                  <a:lnTo>
                    <a:pt x="31706" y="2227"/>
                  </a:lnTo>
                  <a:cubicBezTo>
                    <a:pt x="31695" y="2227"/>
                    <a:pt x="31683" y="2215"/>
                    <a:pt x="31683" y="2215"/>
                  </a:cubicBezTo>
                  <a:lnTo>
                    <a:pt x="31671" y="2215"/>
                  </a:lnTo>
                  <a:cubicBezTo>
                    <a:pt x="31639" y="2160"/>
                    <a:pt x="31608" y="2105"/>
                    <a:pt x="31583" y="2057"/>
                  </a:cubicBezTo>
                  <a:lnTo>
                    <a:pt x="31583" y="2057"/>
                  </a:lnTo>
                  <a:cubicBezTo>
                    <a:pt x="31606" y="2017"/>
                    <a:pt x="31674" y="1899"/>
                    <a:pt x="31790" y="1775"/>
                  </a:cubicBezTo>
                  <a:cubicBezTo>
                    <a:pt x="31825" y="1715"/>
                    <a:pt x="31873" y="1667"/>
                    <a:pt x="31933" y="1608"/>
                  </a:cubicBezTo>
                  <a:close/>
                  <a:moveTo>
                    <a:pt x="33361" y="2084"/>
                  </a:moveTo>
                  <a:lnTo>
                    <a:pt x="33361" y="2084"/>
                  </a:lnTo>
                  <a:cubicBezTo>
                    <a:pt x="33349" y="2108"/>
                    <a:pt x="33326" y="2132"/>
                    <a:pt x="33302" y="2156"/>
                  </a:cubicBezTo>
                  <a:cubicBezTo>
                    <a:pt x="33292" y="2176"/>
                    <a:pt x="33272" y="2206"/>
                    <a:pt x="33252" y="2237"/>
                  </a:cubicBezTo>
                  <a:lnTo>
                    <a:pt x="33252" y="2237"/>
                  </a:lnTo>
                  <a:cubicBezTo>
                    <a:pt x="33256" y="2222"/>
                    <a:pt x="33240" y="2212"/>
                    <a:pt x="33230" y="2203"/>
                  </a:cubicBezTo>
                  <a:lnTo>
                    <a:pt x="33278" y="2156"/>
                  </a:lnTo>
                  <a:cubicBezTo>
                    <a:pt x="33302" y="2132"/>
                    <a:pt x="33338" y="2108"/>
                    <a:pt x="33361" y="2084"/>
                  </a:cubicBezTo>
                  <a:close/>
                  <a:moveTo>
                    <a:pt x="31623" y="2215"/>
                  </a:moveTo>
                  <a:cubicBezTo>
                    <a:pt x="31629" y="2221"/>
                    <a:pt x="31632" y="2230"/>
                    <a:pt x="31636" y="2240"/>
                  </a:cubicBezTo>
                  <a:lnTo>
                    <a:pt x="31636" y="2240"/>
                  </a:lnTo>
                  <a:cubicBezTo>
                    <a:pt x="31635" y="2236"/>
                    <a:pt x="31635" y="2232"/>
                    <a:pt x="31635" y="2227"/>
                  </a:cubicBezTo>
                  <a:cubicBezTo>
                    <a:pt x="31635" y="2224"/>
                    <a:pt x="31634" y="2221"/>
                    <a:pt x="31634" y="2217"/>
                  </a:cubicBezTo>
                  <a:lnTo>
                    <a:pt x="31634" y="2217"/>
                  </a:lnTo>
                  <a:cubicBezTo>
                    <a:pt x="31630" y="2216"/>
                    <a:pt x="31626" y="2215"/>
                    <a:pt x="31623" y="2215"/>
                  </a:cubicBezTo>
                  <a:close/>
                  <a:moveTo>
                    <a:pt x="32230" y="501"/>
                  </a:moveTo>
                  <a:cubicBezTo>
                    <a:pt x="32183" y="536"/>
                    <a:pt x="32123" y="560"/>
                    <a:pt x="32087" y="596"/>
                  </a:cubicBezTo>
                  <a:cubicBezTo>
                    <a:pt x="31992" y="655"/>
                    <a:pt x="31933" y="691"/>
                    <a:pt x="31861" y="762"/>
                  </a:cubicBezTo>
                  <a:cubicBezTo>
                    <a:pt x="31790" y="822"/>
                    <a:pt x="31730" y="882"/>
                    <a:pt x="31671" y="929"/>
                  </a:cubicBezTo>
                  <a:cubicBezTo>
                    <a:pt x="31552" y="1060"/>
                    <a:pt x="31444" y="1167"/>
                    <a:pt x="31349" y="1274"/>
                  </a:cubicBezTo>
                  <a:cubicBezTo>
                    <a:pt x="31171" y="1489"/>
                    <a:pt x="31075" y="1632"/>
                    <a:pt x="31075" y="1632"/>
                  </a:cubicBezTo>
                  <a:cubicBezTo>
                    <a:pt x="31075" y="1632"/>
                    <a:pt x="31206" y="1513"/>
                    <a:pt x="31409" y="1334"/>
                  </a:cubicBezTo>
                  <a:cubicBezTo>
                    <a:pt x="31623" y="1155"/>
                    <a:pt x="31909" y="953"/>
                    <a:pt x="32218" y="822"/>
                  </a:cubicBezTo>
                  <a:cubicBezTo>
                    <a:pt x="32326" y="774"/>
                    <a:pt x="32409" y="739"/>
                    <a:pt x="32516" y="715"/>
                  </a:cubicBezTo>
                  <a:lnTo>
                    <a:pt x="32516" y="715"/>
                  </a:lnTo>
                  <a:cubicBezTo>
                    <a:pt x="32397" y="822"/>
                    <a:pt x="32278" y="917"/>
                    <a:pt x="32171" y="1036"/>
                  </a:cubicBezTo>
                  <a:cubicBezTo>
                    <a:pt x="31968" y="1263"/>
                    <a:pt x="31814" y="1513"/>
                    <a:pt x="31706" y="1727"/>
                  </a:cubicBezTo>
                  <a:cubicBezTo>
                    <a:pt x="31640" y="1878"/>
                    <a:pt x="31597" y="2007"/>
                    <a:pt x="31581" y="2053"/>
                  </a:cubicBezTo>
                  <a:lnTo>
                    <a:pt x="31581" y="2053"/>
                  </a:lnTo>
                  <a:cubicBezTo>
                    <a:pt x="31570" y="2030"/>
                    <a:pt x="31559" y="2008"/>
                    <a:pt x="31552" y="1989"/>
                  </a:cubicBezTo>
                  <a:cubicBezTo>
                    <a:pt x="31528" y="1965"/>
                    <a:pt x="31504" y="1929"/>
                    <a:pt x="31492" y="1905"/>
                  </a:cubicBezTo>
                  <a:lnTo>
                    <a:pt x="31492" y="1905"/>
                  </a:lnTo>
                  <a:lnTo>
                    <a:pt x="31528" y="1989"/>
                  </a:lnTo>
                  <a:cubicBezTo>
                    <a:pt x="31564" y="2048"/>
                    <a:pt x="31575" y="2108"/>
                    <a:pt x="31611" y="2167"/>
                  </a:cubicBezTo>
                  <a:lnTo>
                    <a:pt x="31623" y="2167"/>
                  </a:lnTo>
                  <a:cubicBezTo>
                    <a:pt x="31623" y="2177"/>
                    <a:pt x="31631" y="2201"/>
                    <a:pt x="31634" y="2217"/>
                  </a:cubicBezTo>
                  <a:lnTo>
                    <a:pt x="31634" y="2217"/>
                  </a:lnTo>
                  <a:cubicBezTo>
                    <a:pt x="31645" y="2220"/>
                    <a:pt x="31659" y="2227"/>
                    <a:pt x="31659" y="2227"/>
                  </a:cubicBezTo>
                  <a:lnTo>
                    <a:pt x="31659" y="2275"/>
                  </a:lnTo>
                  <a:cubicBezTo>
                    <a:pt x="31647" y="2262"/>
                    <a:pt x="31641" y="2250"/>
                    <a:pt x="31636" y="2240"/>
                  </a:cubicBezTo>
                  <a:lnTo>
                    <a:pt x="31636" y="2240"/>
                  </a:lnTo>
                  <a:cubicBezTo>
                    <a:pt x="31639" y="2255"/>
                    <a:pt x="31647" y="2265"/>
                    <a:pt x="31647" y="2275"/>
                  </a:cubicBezTo>
                  <a:cubicBezTo>
                    <a:pt x="31623" y="2251"/>
                    <a:pt x="31575" y="2215"/>
                    <a:pt x="31552" y="2191"/>
                  </a:cubicBezTo>
                  <a:cubicBezTo>
                    <a:pt x="31468" y="2108"/>
                    <a:pt x="31385" y="2048"/>
                    <a:pt x="31314" y="1977"/>
                  </a:cubicBezTo>
                  <a:cubicBezTo>
                    <a:pt x="31278" y="1953"/>
                    <a:pt x="31254" y="1917"/>
                    <a:pt x="31218" y="1905"/>
                  </a:cubicBezTo>
                  <a:cubicBezTo>
                    <a:pt x="31194" y="1858"/>
                    <a:pt x="31171" y="1834"/>
                    <a:pt x="31147" y="1786"/>
                  </a:cubicBezTo>
                  <a:cubicBezTo>
                    <a:pt x="31111" y="1727"/>
                    <a:pt x="31075" y="1679"/>
                    <a:pt x="31040" y="1620"/>
                  </a:cubicBezTo>
                  <a:cubicBezTo>
                    <a:pt x="31040" y="1620"/>
                    <a:pt x="31040" y="1608"/>
                    <a:pt x="31052" y="1608"/>
                  </a:cubicBezTo>
                  <a:cubicBezTo>
                    <a:pt x="31135" y="1441"/>
                    <a:pt x="31254" y="1239"/>
                    <a:pt x="31397" y="1060"/>
                  </a:cubicBezTo>
                  <a:cubicBezTo>
                    <a:pt x="31456" y="858"/>
                    <a:pt x="31635" y="691"/>
                    <a:pt x="31790" y="608"/>
                  </a:cubicBezTo>
                  <a:cubicBezTo>
                    <a:pt x="31802" y="596"/>
                    <a:pt x="31802" y="596"/>
                    <a:pt x="31814" y="596"/>
                  </a:cubicBezTo>
                  <a:cubicBezTo>
                    <a:pt x="31909" y="560"/>
                    <a:pt x="32016" y="548"/>
                    <a:pt x="32099" y="524"/>
                  </a:cubicBezTo>
                  <a:cubicBezTo>
                    <a:pt x="32147" y="524"/>
                    <a:pt x="32195" y="501"/>
                    <a:pt x="32230" y="501"/>
                  </a:cubicBezTo>
                  <a:close/>
                  <a:moveTo>
                    <a:pt x="30790" y="2072"/>
                  </a:moveTo>
                  <a:cubicBezTo>
                    <a:pt x="30802" y="2084"/>
                    <a:pt x="30802" y="2096"/>
                    <a:pt x="30825" y="2108"/>
                  </a:cubicBezTo>
                  <a:cubicBezTo>
                    <a:pt x="30835" y="2177"/>
                    <a:pt x="30853" y="2237"/>
                    <a:pt x="30866" y="2297"/>
                  </a:cubicBezTo>
                  <a:lnTo>
                    <a:pt x="30866" y="2297"/>
                  </a:lnTo>
                  <a:cubicBezTo>
                    <a:pt x="30864" y="2294"/>
                    <a:pt x="30863" y="2290"/>
                    <a:pt x="30861" y="2286"/>
                  </a:cubicBezTo>
                  <a:lnTo>
                    <a:pt x="30813" y="2156"/>
                  </a:lnTo>
                  <a:cubicBezTo>
                    <a:pt x="30802" y="2108"/>
                    <a:pt x="30790" y="2096"/>
                    <a:pt x="30790" y="2072"/>
                  </a:cubicBezTo>
                  <a:close/>
                  <a:moveTo>
                    <a:pt x="34635" y="2215"/>
                  </a:moveTo>
                  <a:cubicBezTo>
                    <a:pt x="34635" y="2215"/>
                    <a:pt x="34635" y="2227"/>
                    <a:pt x="34647" y="2227"/>
                  </a:cubicBezTo>
                  <a:cubicBezTo>
                    <a:pt x="34600" y="2263"/>
                    <a:pt x="34540" y="2286"/>
                    <a:pt x="34492" y="2322"/>
                  </a:cubicBezTo>
                  <a:cubicBezTo>
                    <a:pt x="34492" y="2310"/>
                    <a:pt x="34516" y="2286"/>
                    <a:pt x="34528" y="2286"/>
                  </a:cubicBezTo>
                  <a:cubicBezTo>
                    <a:pt x="34552" y="2275"/>
                    <a:pt x="34600" y="2251"/>
                    <a:pt x="34635" y="2215"/>
                  </a:cubicBezTo>
                  <a:close/>
                  <a:moveTo>
                    <a:pt x="37017" y="2286"/>
                  </a:moveTo>
                  <a:cubicBezTo>
                    <a:pt x="36993" y="2310"/>
                    <a:pt x="36981" y="2310"/>
                    <a:pt x="36969" y="2322"/>
                  </a:cubicBezTo>
                  <a:lnTo>
                    <a:pt x="36969" y="2286"/>
                  </a:lnTo>
                  <a:close/>
                  <a:moveTo>
                    <a:pt x="33588" y="2310"/>
                  </a:moveTo>
                  <a:cubicBezTo>
                    <a:pt x="33588" y="2321"/>
                    <a:pt x="33597" y="2332"/>
                    <a:pt x="33599" y="2343"/>
                  </a:cubicBezTo>
                  <a:lnTo>
                    <a:pt x="33599" y="2343"/>
                  </a:lnTo>
                  <a:cubicBezTo>
                    <a:pt x="33596" y="2336"/>
                    <a:pt x="33592" y="2329"/>
                    <a:pt x="33588" y="2322"/>
                  </a:cubicBezTo>
                  <a:lnTo>
                    <a:pt x="33588" y="2310"/>
                  </a:lnTo>
                  <a:close/>
                  <a:moveTo>
                    <a:pt x="31849" y="2334"/>
                  </a:moveTo>
                  <a:cubicBezTo>
                    <a:pt x="31849" y="2334"/>
                    <a:pt x="31859" y="2334"/>
                    <a:pt x="31861" y="2343"/>
                  </a:cubicBezTo>
                  <a:lnTo>
                    <a:pt x="31861" y="2343"/>
                  </a:lnTo>
                  <a:cubicBezTo>
                    <a:pt x="31857" y="2340"/>
                    <a:pt x="31853" y="2337"/>
                    <a:pt x="31849" y="2334"/>
                  </a:cubicBezTo>
                  <a:close/>
                  <a:moveTo>
                    <a:pt x="32409" y="2334"/>
                  </a:moveTo>
                  <a:cubicBezTo>
                    <a:pt x="32409" y="2334"/>
                    <a:pt x="32433" y="2346"/>
                    <a:pt x="32445" y="2346"/>
                  </a:cubicBezTo>
                  <a:cubicBezTo>
                    <a:pt x="32433" y="2346"/>
                    <a:pt x="32433" y="2334"/>
                    <a:pt x="32409" y="2334"/>
                  </a:cubicBezTo>
                  <a:close/>
                  <a:moveTo>
                    <a:pt x="33147" y="1739"/>
                  </a:moveTo>
                  <a:cubicBezTo>
                    <a:pt x="33159" y="1751"/>
                    <a:pt x="33171" y="1751"/>
                    <a:pt x="33183" y="1786"/>
                  </a:cubicBezTo>
                  <a:lnTo>
                    <a:pt x="33230" y="1834"/>
                  </a:lnTo>
                  <a:cubicBezTo>
                    <a:pt x="33183" y="1870"/>
                    <a:pt x="33147" y="1929"/>
                    <a:pt x="33099" y="1977"/>
                  </a:cubicBezTo>
                  <a:cubicBezTo>
                    <a:pt x="33088" y="1989"/>
                    <a:pt x="33064" y="2013"/>
                    <a:pt x="33064" y="2025"/>
                  </a:cubicBezTo>
                  <a:cubicBezTo>
                    <a:pt x="33064" y="2025"/>
                    <a:pt x="33052" y="2013"/>
                    <a:pt x="33040" y="2013"/>
                  </a:cubicBezTo>
                  <a:lnTo>
                    <a:pt x="32980" y="1953"/>
                  </a:lnTo>
                  <a:cubicBezTo>
                    <a:pt x="32945" y="1917"/>
                    <a:pt x="32921" y="1905"/>
                    <a:pt x="32921" y="1905"/>
                  </a:cubicBezTo>
                  <a:lnTo>
                    <a:pt x="32921" y="1905"/>
                  </a:lnTo>
                  <a:cubicBezTo>
                    <a:pt x="32921" y="1905"/>
                    <a:pt x="32933" y="1917"/>
                    <a:pt x="32968" y="1965"/>
                  </a:cubicBezTo>
                  <a:cubicBezTo>
                    <a:pt x="32980" y="1977"/>
                    <a:pt x="32992" y="2013"/>
                    <a:pt x="33028" y="2025"/>
                  </a:cubicBezTo>
                  <a:cubicBezTo>
                    <a:pt x="33028" y="2036"/>
                    <a:pt x="33040" y="2036"/>
                    <a:pt x="33052" y="2048"/>
                  </a:cubicBezTo>
                  <a:cubicBezTo>
                    <a:pt x="32980" y="2156"/>
                    <a:pt x="32909" y="2251"/>
                    <a:pt x="32849" y="2346"/>
                  </a:cubicBezTo>
                  <a:lnTo>
                    <a:pt x="32826" y="2334"/>
                  </a:lnTo>
                  <a:lnTo>
                    <a:pt x="32707" y="2215"/>
                  </a:lnTo>
                  <a:cubicBezTo>
                    <a:pt x="32683" y="2191"/>
                    <a:pt x="32647" y="2167"/>
                    <a:pt x="32635" y="2144"/>
                  </a:cubicBezTo>
                  <a:cubicBezTo>
                    <a:pt x="32766" y="2013"/>
                    <a:pt x="32945" y="1870"/>
                    <a:pt x="33123" y="1751"/>
                  </a:cubicBezTo>
                  <a:cubicBezTo>
                    <a:pt x="33111" y="1739"/>
                    <a:pt x="33123" y="1739"/>
                    <a:pt x="33147" y="1739"/>
                  </a:cubicBezTo>
                  <a:close/>
                  <a:moveTo>
                    <a:pt x="33826" y="2013"/>
                  </a:moveTo>
                  <a:cubicBezTo>
                    <a:pt x="33826" y="2025"/>
                    <a:pt x="33838" y="2025"/>
                    <a:pt x="33838" y="2036"/>
                  </a:cubicBezTo>
                  <a:lnTo>
                    <a:pt x="33885" y="2120"/>
                  </a:lnTo>
                  <a:cubicBezTo>
                    <a:pt x="33897" y="2156"/>
                    <a:pt x="33933" y="2179"/>
                    <a:pt x="33945" y="2227"/>
                  </a:cubicBezTo>
                  <a:lnTo>
                    <a:pt x="33945" y="2239"/>
                  </a:lnTo>
                  <a:cubicBezTo>
                    <a:pt x="33897" y="2286"/>
                    <a:pt x="33850" y="2322"/>
                    <a:pt x="33814" y="2358"/>
                  </a:cubicBezTo>
                  <a:cubicBezTo>
                    <a:pt x="33766" y="2322"/>
                    <a:pt x="33742" y="2263"/>
                    <a:pt x="33695" y="2215"/>
                  </a:cubicBezTo>
                  <a:cubicBezTo>
                    <a:pt x="33659" y="2179"/>
                    <a:pt x="33647" y="2156"/>
                    <a:pt x="33623" y="2144"/>
                  </a:cubicBezTo>
                  <a:cubicBezTo>
                    <a:pt x="33659" y="2096"/>
                    <a:pt x="33707" y="2084"/>
                    <a:pt x="33766" y="2036"/>
                  </a:cubicBezTo>
                  <a:cubicBezTo>
                    <a:pt x="33778" y="2025"/>
                    <a:pt x="33802" y="2025"/>
                    <a:pt x="33826" y="2013"/>
                  </a:cubicBezTo>
                  <a:close/>
                  <a:moveTo>
                    <a:pt x="31892" y="1948"/>
                  </a:moveTo>
                  <a:cubicBezTo>
                    <a:pt x="31894" y="1950"/>
                    <a:pt x="31895" y="1952"/>
                    <a:pt x="31897" y="1953"/>
                  </a:cubicBezTo>
                  <a:cubicBezTo>
                    <a:pt x="31909" y="1977"/>
                    <a:pt x="31921" y="2013"/>
                    <a:pt x="31921" y="2048"/>
                  </a:cubicBezTo>
                  <a:cubicBezTo>
                    <a:pt x="31921" y="2072"/>
                    <a:pt x="31921" y="2084"/>
                    <a:pt x="31933" y="2084"/>
                  </a:cubicBezTo>
                  <a:cubicBezTo>
                    <a:pt x="31909" y="2156"/>
                    <a:pt x="31897" y="2203"/>
                    <a:pt x="31897" y="2203"/>
                  </a:cubicBezTo>
                  <a:cubicBezTo>
                    <a:pt x="31897" y="2203"/>
                    <a:pt x="31909" y="2167"/>
                    <a:pt x="31933" y="2132"/>
                  </a:cubicBezTo>
                  <a:cubicBezTo>
                    <a:pt x="31933" y="2144"/>
                    <a:pt x="31956" y="2156"/>
                    <a:pt x="31956" y="2167"/>
                  </a:cubicBezTo>
                  <a:cubicBezTo>
                    <a:pt x="31968" y="2215"/>
                    <a:pt x="31980" y="2263"/>
                    <a:pt x="31980" y="2310"/>
                  </a:cubicBezTo>
                  <a:cubicBezTo>
                    <a:pt x="31980" y="2322"/>
                    <a:pt x="31980" y="2334"/>
                    <a:pt x="31992" y="2370"/>
                  </a:cubicBezTo>
                  <a:cubicBezTo>
                    <a:pt x="31956" y="2334"/>
                    <a:pt x="31921" y="2322"/>
                    <a:pt x="31873" y="2310"/>
                  </a:cubicBezTo>
                  <a:cubicBezTo>
                    <a:pt x="31837" y="2275"/>
                    <a:pt x="31790" y="2263"/>
                    <a:pt x="31742" y="2251"/>
                  </a:cubicBezTo>
                  <a:cubicBezTo>
                    <a:pt x="31730" y="2251"/>
                    <a:pt x="31730" y="2251"/>
                    <a:pt x="31718" y="2227"/>
                  </a:cubicBezTo>
                  <a:lnTo>
                    <a:pt x="31718" y="2221"/>
                  </a:lnTo>
                  <a:lnTo>
                    <a:pt x="31718" y="2221"/>
                  </a:lnTo>
                  <a:cubicBezTo>
                    <a:pt x="31722" y="2223"/>
                    <a:pt x="31726" y="2225"/>
                    <a:pt x="31730" y="2227"/>
                  </a:cubicBezTo>
                  <a:cubicBezTo>
                    <a:pt x="31742" y="2203"/>
                    <a:pt x="31754" y="2156"/>
                    <a:pt x="31766" y="2132"/>
                  </a:cubicBezTo>
                  <a:cubicBezTo>
                    <a:pt x="31802" y="2072"/>
                    <a:pt x="31849" y="2013"/>
                    <a:pt x="31873" y="1977"/>
                  </a:cubicBezTo>
                  <a:cubicBezTo>
                    <a:pt x="31881" y="1969"/>
                    <a:pt x="31884" y="1960"/>
                    <a:pt x="31892" y="1948"/>
                  </a:cubicBezTo>
                  <a:close/>
                  <a:moveTo>
                    <a:pt x="32278" y="1905"/>
                  </a:moveTo>
                  <a:lnTo>
                    <a:pt x="32326" y="1953"/>
                  </a:lnTo>
                  <a:cubicBezTo>
                    <a:pt x="32373" y="1989"/>
                    <a:pt x="32433" y="2048"/>
                    <a:pt x="32492" y="2096"/>
                  </a:cubicBezTo>
                  <a:lnTo>
                    <a:pt x="32504" y="2108"/>
                  </a:lnTo>
                  <a:cubicBezTo>
                    <a:pt x="32492" y="2144"/>
                    <a:pt x="32468" y="2156"/>
                    <a:pt x="32457" y="2191"/>
                  </a:cubicBezTo>
                  <a:cubicBezTo>
                    <a:pt x="32409" y="2251"/>
                    <a:pt x="32385" y="2310"/>
                    <a:pt x="32349" y="2370"/>
                  </a:cubicBezTo>
                  <a:cubicBezTo>
                    <a:pt x="32337" y="2334"/>
                    <a:pt x="32326" y="2286"/>
                    <a:pt x="32314" y="2263"/>
                  </a:cubicBezTo>
                  <a:cubicBezTo>
                    <a:pt x="32278" y="2191"/>
                    <a:pt x="32230" y="2108"/>
                    <a:pt x="32218" y="2072"/>
                  </a:cubicBezTo>
                  <a:cubicBezTo>
                    <a:pt x="32206" y="2025"/>
                    <a:pt x="32195" y="2013"/>
                    <a:pt x="32195" y="1989"/>
                  </a:cubicBezTo>
                  <a:cubicBezTo>
                    <a:pt x="32206" y="1977"/>
                    <a:pt x="32218" y="1953"/>
                    <a:pt x="32254" y="1929"/>
                  </a:cubicBezTo>
                  <a:lnTo>
                    <a:pt x="32278" y="1905"/>
                  </a:lnTo>
                  <a:close/>
                  <a:moveTo>
                    <a:pt x="32445" y="2346"/>
                  </a:moveTo>
                  <a:lnTo>
                    <a:pt x="32445" y="2346"/>
                  </a:lnTo>
                  <a:cubicBezTo>
                    <a:pt x="32455" y="2362"/>
                    <a:pt x="32470" y="2373"/>
                    <a:pt x="32487" y="2384"/>
                  </a:cubicBezTo>
                  <a:lnTo>
                    <a:pt x="32487" y="2384"/>
                  </a:lnTo>
                  <a:cubicBezTo>
                    <a:pt x="32470" y="2366"/>
                    <a:pt x="32456" y="2352"/>
                    <a:pt x="32445" y="2346"/>
                  </a:cubicBezTo>
                  <a:close/>
                  <a:moveTo>
                    <a:pt x="34409" y="2370"/>
                  </a:moveTo>
                  <a:cubicBezTo>
                    <a:pt x="34409" y="2382"/>
                    <a:pt x="34397" y="2382"/>
                    <a:pt x="34397" y="2394"/>
                  </a:cubicBezTo>
                  <a:lnTo>
                    <a:pt x="34397" y="2382"/>
                  </a:lnTo>
                  <a:cubicBezTo>
                    <a:pt x="34397" y="2370"/>
                    <a:pt x="34397" y="2370"/>
                    <a:pt x="34409" y="2370"/>
                  </a:cubicBezTo>
                  <a:close/>
                  <a:moveTo>
                    <a:pt x="30956" y="2310"/>
                  </a:moveTo>
                  <a:lnTo>
                    <a:pt x="30968" y="2322"/>
                  </a:lnTo>
                  <a:cubicBezTo>
                    <a:pt x="31004" y="2346"/>
                    <a:pt x="31004" y="2382"/>
                    <a:pt x="31004" y="2406"/>
                  </a:cubicBezTo>
                  <a:cubicBezTo>
                    <a:pt x="30980" y="2382"/>
                    <a:pt x="30968" y="2346"/>
                    <a:pt x="30956" y="2310"/>
                  </a:cubicBezTo>
                  <a:close/>
                  <a:moveTo>
                    <a:pt x="37314" y="2263"/>
                  </a:moveTo>
                  <a:cubicBezTo>
                    <a:pt x="37350" y="2263"/>
                    <a:pt x="37410" y="2275"/>
                    <a:pt x="37457" y="2275"/>
                  </a:cubicBezTo>
                  <a:cubicBezTo>
                    <a:pt x="37469" y="2275"/>
                    <a:pt x="37505" y="2286"/>
                    <a:pt x="37517" y="2286"/>
                  </a:cubicBezTo>
                  <a:cubicBezTo>
                    <a:pt x="37493" y="2286"/>
                    <a:pt x="37457" y="2286"/>
                    <a:pt x="37445" y="2298"/>
                  </a:cubicBezTo>
                  <a:lnTo>
                    <a:pt x="37314" y="2346"/>
                  </a:lnTo>
                  <a:cubicBezTo>
                    <a:pt x="37267" y="2358"/>
                    <a:pt x="37219" y="2382"/>
                    <a:pt x="37195" y="2394"/>
                  </a:cubicBezTo>
                  <a:cubicBezTo>
                    <a:pt x="37195" y="2394"/>
                    <a:pt x="37171" y="2394"/>
                    <a:pt x="37171" y="2406"/>
                  </a:cubicBezTo>
                  <a:cubicBezTo>
                    <a:pt x="37159" y="2382"/>
                    <a:pt x="37159" y="2346"/>
                    <a:pt x="37159" y="2322"/>
                  </a:cubicBezTo>
                  <a:lnTo>
                    <a:pt x="37159" y="2310"/>
                  </a:lnTo>
                  <a:lnTo>
                    <a:pt x="37290" y="2263"/>
                  </a:lnTo>
                  <a:close/>
                  <a:moveTo>
                    <a:pt x="31254" y="2060"/>
                  </a:moveTo>
                  <a:lnTo>
                    <a:pt x="31254" y="2060"/>
                  </a:lnTo>
                  <a:cubicBezTo>
                    <a:pt x="31314" y="2108"/>
                    <a:pt x="31361" y="2167"/>
                    <a:pt x="31421" y="2227"/>
                  </a:cubicBezTo>
                  <a:cubicBezTo>
                    <a:pt x="31480" y="2286"/>
                    <a:pt x="31540" y="2346"/>
                    <a:pt x="31599" y="2417"/>
                  </a:cubicBezTo>
                  <a:cubicBezTo>
                    <a:pt x="31575" y="2406"/>
                    <a:pt x="31564" y="2406"/>
                    <a:pt x="31552" y="2394"/>
                  </a:cubicBezTo>
                  <a:cubicBezTo>
                    <a:pt x="31504" y="2382"/>
                    <a:pt x="31456" y="2346"/>
                    <a:pt x="31433" y="2334"/>
                  </a:cubicBezTo>
                  <a:cubicBezTo>
                    <a:pt x="31421" y="2334"/>
                    <a:pt x="31397" y="2322"/>
                    <a:pt x="31385" y="2322"/>
                  </a:cubicBezTo>
                  <a:cubicBezTo>
                    <a:pt x="31373" y="2275"/>
                    <a:pt x="31337" y="2227"/>
                    <a:pt x="31314" y="2179"/>
                  </a:cubicBezTo>
                  <a:cubicBezTo>
                    <a:pt x="31302" y="2144"/>
                    <a:pt x="31266" y="2108"/>
                    <a:pt x="31254" y="2060"/>
                  </a:cubicBezTo>
                  <a:close/>
                  <a:moveTo>
                    <a:pt x="29980" y="2382"/>
                  </a:moveTo>
                  <a:lnTo>
                    <a:pt x="29980" y="2382"/>
                  </a:lnTo>
                  <a:cubicBezTo>
                    <a:pt x="30004" y="2394"/>
                    <a:pt x="30028" y="2406"/>
                    <a:pt x="30063" y="2429"/>
                  </a:cubicBezTo>
                  <a:lnTo>
                    <a:pt x="30004" y="2429"/>
                  </a:lnTo>
                  <a:cubicBezTo>
                    <a:pt x="30004" y="2406"/>
                    <a:pt x="29980" y="2394"/>
                    <a:pt x="29980" y="2382"/>
                  </a:cubicBezTo>
                  <a:close/>
                  <a:moveTo>
                    <a:pt x="30016" y="2025"/>
                  </a:moveTo>
                  <a:cubicBezTo>
                    <a:pt x="30028" y="2048"/>
                    <a:pt x="30028" y="2072"/>
                    <a:pt x="30051" y="2084"/>
                  </a:cubicBezTo>
                  <a:cubicBezTo>
                    <a:pt x="30063" y="2132"/>
                    <a:pt x="30075" y="2179"/>
                    <a:pt x="30087" y="2227"/>
                  </a:cubicBezTo>
                  <a:cubicBezTo>
                    <a:pt x="30111" y="2275"/>
                    <a:pt x="30123" y="2322"/>
                    <a:pt x="30123" y="2382"/>
                  </a:cubicBezTo>
                  <a:cubicBezTo>
                    <a:pt x="30123" y="2394"/>
                    <a:pt x="30123" y="2406"/>
                    <a:pt x="30135" y="2429"/>
                  </a:cubicBezTo>
                  <a:cubicBezTo>
                    <a:pt x="30123" y="2429"/>
                    <a:pt x="30111" y="2406"/>
                    <a:pt x="30087" y="2406"/>
                  </a:cubicBezTo>
                  <a:cubicBezTo>
                    <a:pt x="30051" y="2394"/>
                    <a:pt x="30004" y="2382"/>
                    <a:pt x="29968" y="2370"/>
                  </a:cubicBezTo>
                  <a:cubicBezTo>
                    <a:pt x="29944" y="2322"/>
                    <a:pt x="29909" y="2275"/>
                    <a:pt x="29885" y="2215"/>
                  </a:cubicBezTo>
                  <a:cubicBezTo>
                    <a:pt x="29897" y="2167"/>
                    <a:pt x="29944" y="2108"/>
                    <a:pt x="30016" y="2025"/>
                  </a:cubicBezTo>
                  <a:close/>
                  <a:moveTo>
                    <a:pt x="30956" y="1786"/>
                  </a:moveTo>
                  <a:cubicBezTo>
                    <a:pt x="30968" y="1786"/>
                    <a:pt x="30968" y="1798"/>
                    <a:pt x="30980" y="1798"/>
                  </a:cubicBezTo>
                  <a:lnTo>
                    <a:pt x="31016" y="1834"/>
                  </a:lnTo>
                  <a:lnTo>
                    <a:pt x="31099" y="2013"/>
                  </a:lnTo>
                  <a:cubicBezTo>
                    <a:pt x="31099" y="2048"/>
                    <a:pt x="31123" y="2096"/>
                    <a:pt x="31147" y="2156"/>
                  </a:cubicBezTo>
                  <a:cubicBezTo>
                    <a:pt x="31159" y="2179"/>
                    <a:pt x="31183" y="2203"/>
                    <a:pt x="31194" y="2227"/>
                  </a:cubicBezTo>
                  <a:lnTo>
                    <a:pt x="31135" y="2227"/>
                  </a:lnTo>
                  <a:cubicBezTo>
                    <a:pt x="31147" y="2251"/>
                    <a:pt x="31183" y="2251"/>
                    <a:pt x="31194" y="2263"/>
                  </a:cubicBezTo>
                  <a:cubicBezTo>
                    <a:pt x="31206" y="2275"/>
                    <a:pt x="31218" y="2286"/>
                    <a:pt x="31242" y="2322"/>
                  </a:cubicBezTo>
                  <a:cubicBezTo>
                    <a:pt x="31254" y="2346"/>
                    <a:pt x="31266" y="2394"/>
                    <a:pt x="31278" y="2429"/>
                  </a:cubicBezTo>
                  <a:cubicBezTo>
                    <a:pt x="31266" y="2406"/>
                    <a:pt x="31254" y="2394"/>
                    <a:pt x="31242" y="2394"/>
                  </a:cubicBezTo>
                  <a:cubicBezTo>
                    <a:pt x="31194" y="2370"/>
                    <a:pt x="31147" y="2322"/>
                    <a:pt x="31099" y="2275"/>
                  </a:cubicBezTo>
                  <a:cubicBezTo>
                    <a:pt x="31089" y="2255"/>
                    <a:pt x="31088" y="2235"/>
                    <a:pt x="31080" y="2215"/>
                  </a:cubicBezTo>
                  <a:lnTo>
                    <a:pt x="31080" y="2215"/>
                  </a:lnTo>
                  <a:cubicBezTo>
                    <a:pt x="31079" y="2215"/>
                    <a:pt x="31077" y="2215"/>
                    <a:pt x="31075" y="2215"/>
                  </a:cubicBezTo>
                  <a:cubicBezTo>
                    <a:pt x="31063" y="2191"/>
                    <a:pt x="31063" y="2156"/>
                    <a:pt x="31040" y="2132"/>
                  </a:cubicBezTo>
                  <a:cubicBezTo>
                    <a:pt x="31028" y="2072"/>
                    <a:pt x="31016" y="2025"/>
                    <a:pt x="31004" y="1965"/>
                  </a:cubicBezTo>
                  <a:cubicBezTo>
                    <a:pt x="30980" y="1905"/>
                    <a:pt x="30968" y="1858"/>
                    <a:pt x="30956" y="1798"/>
                  </a:cubicBezTo>
                  <a:lnTo>
                    <a:pt x="30956" y="1786"/>
                  </a:lnTo>
                  <a:close/>
                  <a:moveTo>
                    <a:pt x="32326" y="2442"/>
                  </a:moveTo>
                  <a:cubicBezTo>
                    <a:pt x="32326" y="2453"/>
                    <a:pt x="32326" y="2453"/>
                    <a:pt x="32337" y="2465"/>
                  </a:cubicBezTo>
                  <a:cubicBezTo>
                    <a:pt x="32326" y="2465"/>
                    <a:pt x="32326" y="2454"/>
                    <a:pt x="32326" y="2442"/>
                  </a:cubicBezTo>
                  <a:close/>
                  <a:moveTo>
                    <a:pt x="32718" y="2358"/>
                  </a:moveTo>
                  <a:lnTo>
                    <a:pt x="32766" y="2406"/>
                  </a:lnTo>
                  <a:cubicBezTo>
                    <a:pt x="32766" y="2441"/>
                    <a:pt x="32766" y="2453"/>
                    <a:pt x="32754" y="2465"/>
                  </a:cubicBezTo>
                  <a:cubicBezTo>
                    <a:pt x="32754" y="2453"/>
                    <a:pt x="32754" y="2441"/>
                    <a:pt x="32742" y="2417"/>
                  </a:cubicBezTo>
                  <a:cubicBezTo>
                    <a:pt x="32742" y="2406"/>
                    <a:pt x="32718" y="2382"/>
                    <a:pt x="32718" y="2358"/>
                  </a:cubicBezTo>
                  <a:close/>
                  <a:moveTo>
                    <a:pt x="35766" y="2251"/>
                  </a:moveTo>
                  <a:cubicBezTo>
                    <a:pt x="35814" y="2263"/>
                    <a:pt x="35886" y="2275"/>
                    <a:pt x="35921" y="2286"/>
                  </a:cubicBezTo>
                  <a:cubicBezTo>
                    <a:pt x="35981" y="2310"/>
                    <a:pt x="36064" y="2334"/>
                    <a:pt x="36124" y="2346"/>
                  </a:cubicBezTo>
                  <a:cubicBezTo>
                    <a:pt x="36183" y="2346"/>
                    <a:pt x="36243" y="2370"/>
                    <a:pt x="36302" y="2394"/>
                  </a:cubicBezTo>
                  <a:cubicBezTo>
                    <a:pt x="36338" y="2406"/>
                    <a:pt x="36386" y="2417"/>
                    <a:pt x="36433" y="2453"/>
                  </a:cubicBezTo>
                  <a:cubicBezTo>
                    <a:pt x="36409" y="2453"/>
                    <a:pt x="36409" y="2465"/>
                    <a:pt x="36397" y="2465"/>
                  </a:cubicBezTo>
                  <a:cubicBezTo>
                    <a:pt x="36326" y="2453"/>
                    <a:pt x="36231" y="2441"/>
                    <a:pt x="36147" y="2417"/>
                  </a:cubicBezTo>
                  <a:cubicBezTo>
                    <a:pt x="36100" y="2417"/>
                    <a:pt x="36064" y="2406"/>
                    <a:pt x="36016" y="2406"/>
                  </a:cubicBezTo>
                  <a:cubicBezTo>
                    <a:pt x="35969" y="2406"/>
                    <a:pt x="35921" y="2394"/>
                    <a:pt x="35886" y="2394"/>
                  </a:cubicBezTo>
                  <a:lnTo>
                    <a:pt x="35862" y="2394"/>
                  </a:lnTo>
                  <a:cubicBezTo>
                    <a:pt x="35838" y="2346"/>
                    <a:pt x="35826" y="2310"/>
                    <a:pt x="35778" y="2263"/>
                  </a:cubicBezTo>
                  <a:lnTo>
                    <a:pt x="35766" y="2251"/>
                  </a:lnTo>
                  <a:close/>
                  <a:moveTo>
                    <a:pt x="37076" y="2334"/>
                  </a:moveTo>
                  <a:lnTo>
                    <a:pt x="37076" y="2429"/>
                  </a:lnTo>
                  <a:lnTo>
                    <a:pt x="37076" y="2441"/>
                  </a:lnTo>
                  <a:cubicBezTo>
                    <a:pt x="37052" y="2453"/>
                    <a:pt x="37040" y="2453"/>
                    <a:pt x="37017" y="2465"/>
                  </a:cubicBezTo>
                  <a:cubicBezTo>
                    <a:pt x="36993" y="2441"/>
                    <a:pt x="36993" y="2406"/>
                    <a:pt x="36981" y="2382"/>
                  </a:cubicBezTo>
                  <a:lnTo>
                    <a:pt x="37076" y="2334"/>
                  </a:lnTo>
                  <a:close/>
                  <a:moveTo>
                    <a:pt x="30325" y="2227"/>
                  </a:moveTo>
                  <a:cubicBezTo>
                    <a:pt x="30349" y="2251"/>
                    <a:pt x="30361" y="2263"/>
                    <a:pt x="30373" y="2263"/>
                  </a:cubicBezTo>
                  <a:cubicBezTo>
                    <a:pt x="30385" y="2346"/>
                    <a:pt x="30385" y="2429"/>
                    <a:pt x="30409" y="2477"/>
                  </a:cubicBezTo>
                  <a:cubicBezTo>
                    <a:pt x="30385" y="2477"/>
                    <a:pt x="30373" y="2477"/>
                    <a:pt x="30361" y="2465"/>
                  </a:cubicBezTo>
                  <a:cubicBezTo>
                    <a:pt x="30361" y="2394"/>
                    <a:pt x="30349" y="2322"/>
                    <a:pt x="30325" y="2227"/>
                  </a:cubicBezTo>
                  <a:close/>
                  <a:moveTo>
                    <a:pt x="31967" y="2423"/>
                  </a:moveTo>
                  <a:lnTo>
                    <a:pt x="31992" y="2441"/>
                  </a:lnTo>
                  <a:cubicBezTo>
                    <a:pt x="32016" y="2441"/>
                    <a:pt x="32016" y="2453"/>
                    <a:pt x="32028" y="2453"/>
                  </a:cubicBezTo>
                  <a:cubicBezTo>
                    <a:pt x="32016" y="2465"/>
                    <a:pt x="32016" y="2465"/>
                    <a:pt x="32028" y="2477"/>
                  </a:cubicBezTo>
                  <a:cubicBezTo>
                    <a:pt x="32007" y="2457"/>
                    <a:pt x="31987" y="2439"/>
                    <a:pt x="31967" y="2423"/>
                  </a:cubicBezTo>
                  <a:close/>
                  <a:moveTo>
                    <a:pt x="36481" y="2465"/>
                  </a:moveTo>
                  <a:cubicBezTo>
                    <a:pt x="36493" y="2465"/>
                    <a:pt x="36505" y="2477"/>
                    <a:pt x="36505" y="2477"/>
                  </a:cubicBezTo>
                  <a:cubicBezTo>
                    <a:pt x="36505" y="2477"/>
                    <a:pt x="36493" y="2477"/>
                    <a:pt x="36481" y="2465"/>
                  </a:cubicBezTo>
                  <a:close/>
                  <a:moveTo>
                    <a:pt x="33605" y="2353"/>
                  </a:moveTo>
                  <a:cubicBezTo>
                    <a:pt x="33636" y="2397"/>
                    <a:pt x="33649" y="2431"/>
                    <a:pt x="33683" y="2465"/>
                  </a:cubicBezTo>
                  <a:lnTo>
                    <a:pt x="33659" y="2489"/>
                  </a:lnTo>
                  <a:cubicBezTo>
                    <a:pt x="33639" y="2440"/>
                    <a:pt x="33628" y="2399"/>
                    <a:pt x="33605" y="2353"/>
                  </a:cubicBezTo>
                  <a:close/>
                  <a:moveTo>
                    <a:pt x="29797" y="2443"/>
                  </a:moveTo>
                  <a:lnTo>
                    <a:pt x="29797" y="2443"/>
                  </a:lnTo>
                  <a:cubicBezTo>
                    <a:pt x="29804" y="2450"/>
                    <a:pt x="29813" y="2458"/>
                    <a:pt x="29813" y="2465"/>
                  </a:cubicBezTo>
                  <a:cubicBezTo>
                    <a:pt x="29821" y="2473"/>
                    <a:pt x="29824" y="2485"/>
                    <a:pt x="29828" y="2496"/>
                  </a:cubicBezTo>
                  <a:lnTo>
                    <a:pt x="29828" y="2496"/>
                  </a:lnTo>
                  <a:lnTo>
                    <a:pt x="29797" y="2443"/>
                  </a:lnTo>
                  <a:close/>
                  <a:moveTo>
                    <a:pt x="34302" y="2406"/>
                  </a:moveTo>
                  <a:cubicBezTo>
                    <a:pt x="34314" y="2429"/>
                    <a:pt x="34314" y="2429"/>
                    <a:pt x="34314" y="2441"/>
                  </a:cubicBezTo>
                  <a:cubicBezTo>
                    <a:pt x="34290" y="2453"/>
                    <a:pt x="34278" y="2489"/>
                    <a:pt x="34242" y="2501"/>
                  </a:cubicBezTo>
                  <a:lnTo>
                    <a:pt x="34231" y="2489"/>
                  </a:lnTo>
                  <a:cubicBezTo>
                    <a:pt x="34231" y="2465"/>
                    <a:pt x="34207" y="2465"/>
                    <a:pt x="34207" y="2465"/>
                  </a:cubicBezTo>
                  <a:cubicBezTo>
                    <a:pt x="34242" y="2453"/>
                    <a:pt x="34266" y="2441"/>
                    <a:pt x="34302" y="2406"/>
                  </a:cubicBezTo>
                  <a:close/>
                  <a:moveTo>
                    <a:pt x="30552" y="2394"/>
                  </a:moveTo>
                  <a:cubicBezTo>
                    <a:pt x="30563" y="2441"/>
                    <a:pt x="30587" y="2465"/>
                    <a:pt x="30587" y="2513"/>
                  </a:cubicBezTo>
                  <a:lnTo>
                    <a:pt x="30563" y="2513"/>
                  </a:lnTo>
                  <a:cubicBezTo>
                    <a:pt x="30563" y="2477"/>
                    <a:pt x="30552" y="2441"/>
                    <a:pt x="30552" y="2394"/>
                  </a:cubicBezTo>
                  <a:close/>
                  <a:moveTo>
                    <a:pt x="30016" y="2477"/>
                  </a:moveTo>
                  <a:cubicBezTo>
                    <a:pt x="30063" y="2477"/>
                    <a:pt x="30111" y="2501"/>
                    <a:pt x="30135" y="2513"/>
                  </a:cubicBezTo>
                  <a:lnTo>
                    <a:pt x="30135" y="2548"/>
                  </a:lnTo>
                  <a:cubicBezTo>
                    <a:pt x="30111" y="2548"/>
                    <a:pt x="30075" y="2548"/>
                    <a:pt x="30051" y="2525"/>
                  </a:cubicBezTo>
                  <a:cubicBezTo>
                    <a:pt x="30028" y="2513"/>
                    <a:pt x="30028" y="2501"/>
                    <a:pt x="30016" y="2477"/>
                  </a:cubicBezTo>
                  <a:close/>
                  <a:moveTo>
                    <a:pt x="34183" y="2477"/>
                  </a:moveTo>
                  <a:cubicBezTo>
                    <a:pt x="34183" y="2501"/>
                    <a:pt x="34195" y="2501"/>
                    <a:pt x="34195" y="2513"/>
                  </a:cubicBezTo>
                  <a:lnTo>
                    <a:pt x="34195" y="2560"/>
                  </a:lnTo>
                  <a:cubicBezTo>
                    <a:pt x="34183" y="2548"/>
                    <a:pt x="34171" y="2513"/>
                    <a:pt x="34171" y="2501"/>
                  </a:cubicBezTo>
                  <a:cubicBezTo>
                    <a:pt x="34171" y="2501"/>
                    <a:pt x="34183" y="2501"/>
                    <a:pt x="34183" y="2477"/>
                  </a:cubicBezTo>
                  <a:close/>
                  <a:moveTo>
                    <a:pt x="33207" y="2227"/>
                  </a:moveTo>
                  <a:cubicBezTo>
                    <a:pt x="33219" y="2251"/>
                    <a:pt x="33230" y="2275"/>
                    <a:pt x="33242" y="2286"/>
                  </a:cubicBezTo>
                  <a:cubicBezTo>
                    <a:pt x="33219" y="2346"/>
                    <a:pt x="33171" y="2406"/>
                    <a:pt x="33147" y="2453"/>
                  </a:cubicBezTo>
                  <a:cubicBezTo>
                    <a:pt x="33111" y="2501"/>
                    <a:pt x="33099" y="2548"/>
                    <a:pt x="33064" y="2572"/>
                  </a:cubicBezTo>
                  <a:cubicBezTo>
                    <a:pt x="33052" y="2560"/>
                    <a:pt x="33052" y="2548"/>
                    <a:pt x="33040" y="2548"/>
                  </a:cubicBezTo>
                  <a:cubicBezTo>
                    <a:pt x="33004" y="2513"/>
                    <a:pt x="32980" y="2489"/>
                    <a:pt x="32968" y="2453"/>
                  </a:cubicBezTo>
                  <a:cubicBezTo>
                    <a:pt x="33040" y="2382"/>
                    <a:pt x="33111" y="2310"/>
                    <a:pt x="33207" y="2227"/>
                  </a:cubicBezTo>
                  <a:close/>
                  <a:moveTo>
                    <a:pt x="37052" y="2501"/>
                  </a:moveTo>
                  <a:lnTo>
                    <a:pt x="37052" y="2548"/>
                  </a:lnTo>
                  <a:lnTo>
                    <a:pt x="37052" y="2572"/>
                  </a:lnTo>
                  <a:cubicBezTo>
                    <a:pt x="37052" y="2560"/>
                    <a:pt x="37040" y="2560"/>
                    <a:pt x="37040" y="2548"/>
                  </a:cubicBezTo>
                  <a:cubicBezTo>
                    <a:pt x="37029" y="2548"/>
                    <a:pt x="37029" y="2525"/>
                    <a:pt x="37029" y="2513"/>
                  </a:cubicBezTo>
                  <a:cubicBezTo>
                    <a:pt x="37040" y="2513"/>
                    <a:pt x="37040" y="2513"/>
                    <a:pt x="37052" y="2501"/>
                  </a:cubicBezTo>
                  <a:close/>
                  <a:moveTo>
                    <a:pt x="32861" y="2572"/>
                  </a:moveTo>
                  <a:cubicBezTo>
                    <a:pt x="32859" y="2573"/>
                    <a:pt x="32856" y="2574"/>
                    <a:pt x="32854" y="2575"/>
                  </a:cubicBezTo>
                  <a:lnTo>
                    <a:pt x="32854" y="2575"/>
                  </a:lnTo>
                  <a:cubicBezTo>
                    <a:pt x="32857" y="2577"/>
                    <a:pt x="32859" y="2579"/>
                    <a:pt x="32862" y="2581"/>
                  </a:cubicBezTo>
                  <a:lnTo>
                    <a:pt x="32862" y="2581"/>
                  </a:lnTo>
                  <a:cubicBezTo>
                    <a:pt x="32861" y="2578"/>
                    <a:pt x="32861" y="2575"/>
                    <a:pt x="32861" y="2572"/>
                  </a:cubicBezTo>
                  <a:close/>
                  <a:moveTo>
                    <a:pt x="33469" y="2239"/>
                  </a:moveTo>
                  <a:cubicBezTo>
                    <a:pt x="33480" y="2286"/>
                    <a:pt x="33504" y="2322"/>
                    <a:pt x="33516" y="2358"/>
                  </a:cubicBezTo>
                  <a:cubicBezTo>
                    <a:pt x="33528" y="2417"/>
                    <a:pt x="33540" y="2465"/>
                    <a:pt x="33564" y="2525"/>
                  </a:cubicBezTo>
                  <a:cubicBezTo>
                    <a:pt x="33576" y="2548"/>
                    <a:pt x="33576" y="2548"/>
                    <a:pt x="33576" y="2560"/>
                  </a:cubicBezTo>
                  <a:cubicBezTo>
                    <a:pt x="33552" y="2572"/>
                    <a:pt x="33540" y="2572"/>
                    <a:pt x="33540" y="2584"/>
                  </a:cubicBezTo>
                  <a:cubicBezTo>
                    <a:pt x="33528" y="2572"/>
                    <a:pt x="33528" y="2560"/>
                    <a:pt x="33516" y="2537"/>
                  </a:cubicBezTo>
                  <a:cubicBezTo>
                    <a:pt x="33480" y="2501"/>
                    <a:pt x="33457" y="2453"/>
                    <a:pt x="33409" y="2406"/>
                  </a:cubicBezTo>
                  <a:cubicBezTo>
                    <a:pt x="33397" y="2382"/>
                    <a:pt x="33361" y="2358"/>
                    <a:pt x="33349" y="2334"/>
                  </a:cubicBezTo>
                  <a:cubicBezTo>
                    <a:pt x="33385" y="2298"/>
                    <a:pt x="33409" y="2275"/>
                    <a:pt x="33445" y="2263"/>
                  </a:cubicBezTo>
                  <a:cubicBezTo>
                    <a:pt x="33445" y="2263"/>
                    <a:pt x="33457" y="2239"/>
                    <a:pt x="33469" y="2239"/>
                  </a:cubicBezTo>
                  <a:close/>
                  <a:moveTo>
                    <a:pt x="35683" y="2465"/>
                  </a:moveTo>
                  <a:lnTo>
                    <a:pt x="35683" y="2465"/>
                  </a:lnTo>
                  <a:cubicBezTo>
                    <a:pt x="35743" y="2501"/>
                    <a:pt x="35790" y="2513"/>
                    <a:pt x="35838" y="2560"/>
                  </a:cubicBezTo>
                  <a:cubicBezTo>
                    <a:pt x="35850" y="2572"/>
                    <a:pt x="35886" y="2584"/>
                    <a:pt x="35897" y="2608"/>
                  </a:cubicBezTo>
                  <a:lnTo>
                    <a:pt x="35766" y="2608"/>
                  </a:lnTo>
                  <a:cubicBezTo>
                    <a:pt x="35731" y="2548"/>
                    <a:pt x="35719" y="2513"/>
                    <a:pt x="35683" y="2465"/>
                  </a:cubicBezTo>
                  <a:close/>
                  <a:moveTo>
                    <a:pt x="32171" y="2013"/>
                  </a:moveTo>
                  <a:cubicBezTo>
                    <a:pt x="32171" y="2025"/>
                    <a:pt x="32195" y="2036"/>
                    <a:pt x="32206" y="2084"/>
                  </a:cubicBezTo>
                  <a:cubicBezTo>
                    <a:pt x="32218" y="2132"/>
                    <a:pt x="32242" y="2203"/>
                    <a:pt x="32278" y="2286"/>
                  </a:cubicBezTo>
                  <a:lnTo>
                    <a:pt x="32326" y="2429"/>
                  </a:lnTo>
                  <a:cubicBezTo>
                    <a:pt x="32326" y="2441"/>
                    <a:pt x="32302" y="2441"/>
                    <a:pt x="32302" y="2453"/>
                  </a:cubicBezTo>
                  <a:cubicBezTo>
                    <a:pt x="32290" y="2501"/>
                    <a:pt x="32278" y="2513"/>
                    <a:pt x="32278" y="2513"/>
                  </a:cubicBezTo>
                  <a:lnTo>
                    <a:pt x="32326" y="2465"/>
                  </a:lnTo>
                  <a:lnTo>
                    <a:pt x="32337" y="2477"/>
                  </a:lnTo>
                  <a:lnTo>
                    <a:pt x="32349" y="2501"/>
                  </a:lnTo>
                  <a:cubicBezTo>
                    <a:pt x="32349" y="2525"/>
                    <a:pt x="32373" y="2548"/>
                    <a:pt x="32373" y="2572"/>
                  </a:cubicBezTo>
                  <a:cubicBezTo>
                    <a:pt x="32373" y="2584"/>
                    <a:pt x="32373" y="2596"/>
                    <a:pt x="32385" y="2620"/>
                  </a:cubicBezTo>
                  <a:lnTo>
                    <a:pt x="32349" y="2584"/>
                  </a:lnTo>
                  <a:cubicBezTo>
                    <a:pt x="32314" y="2560"/>
                    <a:pt x="32254" y="2513"/>
                    <a:pt x="32206" y="2489"/>
                  </a:cubicBezTo>
                  <a:cubicBezTo>
                    <a:pt x="32171" y="2465"/>
                    <a:pt x="32147" y="2441"/>
                    <a:pt x="32111" y="2429"/>
                  </a:cubicBezTo>
                  <a:cubicBezTo>
                    <a:pt x="32087" y="2382"/>
                    <a:pt x="32076" y="2334"/>
                    <a:pt x="32052" y="2286"/>
                  </a:cubicBezTo>
                  <a:lnTo>
                    <a:pt x="32016" y="2203"/>
                  </a:lnTo>
                  <a:cubicBezTo>
                    <a:pt x="32028" y="2191"/>
                    <a:pt x="32028" y="2167"/>
                    <a:pt x="32040" y="2156"/>
                  </a:cubicBezTo>
                  <a:cubicBezTo>
                    <a:pt x="32064" y="2108"/>
                    <a:pt x="32111" y="2072"/>
                    <a:pt x="32171" y="2013"/>
                  </a:cubicBezTo>
                  <a:close/>
                  <a:moveTo>
                    <a:pt x="35909" y="2501"/>
                  </a:moveTo>
                  <a:cubicBezTo>
                    <a:pt x="36005" y="2513"/>
                    <a:pt x="36076" y="2548"/>
                    <a:pt x="36159" y="2572"/>
                  </a:cubicBezTo>
                  <a:cubicBezTo>
                    <a:pt x="36183" y="2572"/>
                    <a:pt x="36183" y="2572"/>
                    <a:pt x="36195" y="2584"/>
                  </a:cubicBezTo>
                  <a:cubicBezTo>
                    <a:pt x="36195" y="2584"/>
                    <a:pt x="36207" y="2584"/>
                    <a:pt x="36207" y="2596"/>
                  </a:cubicBezTo>
                  <a:cubicBezTo>
                    <a:pt x="36207" y="2608"/>
                    <a:pt x="36195" y="2608"/>
                    <a:pt x="36183" y="2620"/>
                  </a:cubicBezTo>
                  <a:cubicBezTo>
                    <a:pt x="36183" y="2608"/>
                    <a:pt x="36159" y="2584"/>
                    <a:pt x="36159" y="2572"/>
                  </a:cubicBezTo>
                  <a:lnTo>
                    <a:pt x="36159" y="2632"/>
                  </a:lnTo>
                  <a:cubicBezTo>
                    <a:pt x="36136" y="2632"/>
                    <a:pt x="36100" y="2632"/>
                    <a:pt x="36076" y="2620"/>
                  </a:cubicBezTo>
                  <a:cubicBezTo>
                    <a:pt x="36028" y="2620"/>
                    <a:pt x="35981" y="2608"/>
                    <a:pt x="35945" y="2608"/>
                  </a:cubicBezTo>
                  <a:lnTo>
                    <a:pt x="35921" y="2608"/>
                  </a:lnTo>
                  <a:cubicBezTo>
                    <a:pt x="35921" y="2584"/>
                    <a:pt x="35909" y="2548"/>
                    <a:pt x="35909" y="2513"/>
                  </a:cubicBezTo>
                  <a:lnTo>
                    <a:pt x="35909" y="2501"/>
                  </a:lnTo>
                  <a:close/>
                  <a:moveTo>
                    <a:pt x="31433" y="2394"/>
                  </a:moveTo>
                  <a:lnTo>
                    <a:pt x="31433" y="2394"/>
                  </a:lnTo>
                  <a:cubicBezTo>
                    <a:pt x="31456" y="2406"/>
                    <a:pt x="31492" y="2441"/>
                    <a:pt x="31516" y="2453"/>
                  </a:cubicBezTo>
                  <a:cubicBezTo>
                    <a:pt x="31552" y="2477"/>
                    <a:pt x="31599" y="2513"/>
                    <a:pt x="31623" y="2548"/>
                  </a:cubicBezTo>
                  <a:cubicBezTo>
                    <a:pt x="31635" y="2548"/>
                    <a:pt x="31635" y="2560"/>
                    <a:pt x="31659" y="2560"/>
                  </a:cubicBezTo>
                  <a:cubicBezTo>
                    <a:pt x="31671" y="2584"/>
                    <a:pt x="31671" y="2632"/>
                    <a:pt x="31683" y="2656"/>
                  </a:cubicBezTo>
                  <a:cubicBezTo>
                    <a:pt x="31623" y="2620"/>
                    <a:pt x="31575" y="2572"/>
                    <a:pt x="31516" y="2513"/>
                  </a:cubicBezTo>
                  <a:lnTo>
                    <a:pt x="31444" y="2441"/>
                  </a:lnTo>
                  <a:cubicBezTo>
                    <a:pt x="31444" y="2417"/>
                    <a:pt x="31433" y="2406"/>
                    <a:pt x="31433" y="2394"/>
                  </a:cubicBezTo>
                  <a:close/>
                  <a:moveTo>
                    <a:pt x="36243" y="2608"/>
                  </a:moveTo>
                  <a:cubicBezTo>
                    <a:pt x="36255" y="2608"/>
                    <a:pt x="36267" y="2620"/>
                    <a:pt x="36278" y="2632"/>
                  </a:cubicBezTo>
                  <a:lnTo>
                    <a:pt x="36278" y="2620"/>
                  </a:lnTo>
                  <a:cubicBezTo>
                    <a:pt x="36326" y="2632"/>
                    <a:pt x="36362" y="2644"/>
                    <a:pt x="36397" y="2667"/>
                  </a:cubicBezTo>
                  <a:lnTo>
                    <a:pt x="36386" y="2667"/>
                  </a:lnTo>
                  <a:cubicBezTo>
                    <a:pt x="36362" y="2667"/>
                    <a:pt x="36314" y="2667"/>
                    <a:pt x="36278" y="2644"/>
                  </a:cubicBezTo>
                  <a:cubicBezTo>
                    <a:pt x="36267" y="2644"/>
                    <a:pt x="36255" y="2644"/>
                    <a:pt x="36243" y="2632"/>
                  </a:cubicBezTo>
                  <a:lnTo>
                    <a:pt x="36195" y="2632"/>
                  </a:lnTo>
                  <a:cubicBezTo>
                    <a:pt x="36207" y="2620"/>
                    <a:pt x="36219" y="2620"/>
                    <a:pt x="36243" y="2608"/>
                  </a:cubicBezTo>
                  <a:close/>
                  <a:moveTo>
                    <a:pt x="37529" y="2432"/>
                  </a:moveTo>
                  <a:cubicBezTo>
                    <a:pt x="37555" y="2432"/>
                    <a:pt x="37582" y="2435"/>
                    <a:pt x="37612" y="2441"/>
                  </a:cubicBezTo>
                  <a:lnTo>
                    <a:pt x="37386" y="2525"/>
                  </a:lnTo>
                  <a:cubicBezTo>
                    <a:pt x="37350" y="2548"/>
                    <a:pt x="37326" y="2560"/>
                    <a:pt x="37279" y="2584"/>
                  </a:cubicBezTo>
                  <a:lnTo>
                    <a:pt x="37279" y="2560"/>
                  </a:lnTo>
                  <a:cubicBezTo>
                    <a:pt x="37279" y="2548"/>
                    <a:pt x="37290" y="2513"/>
                    <a:pt x="37290" y="2501"/>
                  </a:cubicBezTo>
                  <a:lnTo>
                    <a:pt x="37290" y="2501"/>
                  </a:lnTo>
                  <a:cubicBezTo>
                    <a:pt x="37279" y="2513"/>
                    <a:pt x="37279" y="2525"/>
                    <a:pt x="37267" y="2560"/>
                  </a:cubicBezTo>
                  <a:cubicBezTo>
                    <a:pt x="37267" y="2572"/>
                    <a:pt x="37255" y="2584"/>
                    <a:pt x="37255" y="2584"/>
                  </a:cubicBezTo>
                  <a:lnTo>
                    <a:pt x="37255" y="2608"/>
                  </a:lnTo>
                  <a:cubicBezTo>
                    <a:pt x="37219" y="2620"/>
                    <a:pt x="37195" y="2644"/>
                    <a:pt x="37159" y="2667"/>
                  </a:cubicBezTo>
                  <a:lnTo>
                    <a:pt x="37159" y="2644"/>
                  </a:lnTo>
                  <a:cubicBezTo>
                    <a:pt x="37159" y="2620"/>
                    <a:pt x="37148" y="2572"/>
                    <a:pt x="37148" y="2548"/>
                  </a:cubicBezTo>
                  <a:lnTo>
                    <a:pt x="37148" y="2489"/>
                  </a:lnTo>
                  <a:cubicBezTo>
                    <a:pt x="37231" y="2453"/>
                    <a:pt x="37338" y="2441"/>
                    <a:pt x="37445" y="2441"/>
                  </a:cubicBezTo>
                  <a:cubicBezTo>
                    <a:pt x="37475" y="2435"/>
                    <a:pt x="37502" y="2432"/>
                    <a:pt x="37529" y="2432"/>
                  </a:cubicBezTo>
                  <a:close/>
                  <a:moveTo>
                    <a:pt x="31075" y="2667"/>
                  </a:moveTo>
                  <a:lnTo>
                    <a:pt x="31075" y="2679"/>
                  </a:lnTo>
                  <a:lnTo>
                    <a:pt x="31063" y="2679"/>
                  </a:lnTo>
                  <a:lnTo>
                    <a:pt x="31063" y="2667"/>
                  </a:lnTo>
                  <a:close/>
                  <a:moveTo>
                    <a:pt x="31718" y="2239"/>
                  </a:moveTo>
                  <a:cubicBezTo>
                    <a:pt x="31730" y="2275"/>
                    <a:pt x="31742" y="2286"/>
                    <a:pt x="31754" y="2310"/>
                  </a:cubicBezTo>
                  <a:cubicBezTo>
                    <a:pt x="31837" y="2394"/>
                    <a:pt x="31933" y="2501"/>
                    <a:pt x="32028" y="2620"/>
                  </a:cubicBezTo>
                  <a:cubicBezTo>
                    <a:pt x="32028" y="2644"/>
                    <a:pt x="32028" y="2679"/>
                    <a:pt x="32040" y="2703"/>
                  </a:cubicBezTo>
                  <a:cubicBezTo>
                    <a:pt x="32016" y="2691"/>
                    <a:pt x="31992" y="2679"/>
                    <a:pt x="31968" y="2644"/>
                  </a:cubicBezTo>
                  <a:lnTo>
                    <a:pt x="31921" y="2596"/>
                  </a:lnTo>
                  <a:cubicBezTo>
                    <a:pt x="31861" y="2525"/>
                    <a:pt x="31790" y="2465"/>
                    <a:pt x="31730" y="2406"/>
                  </a:cubicBezTo>
                  <a:cubicBezTo>
                    <a:pt x="31730" y="2382"/>
                    <a:pt x="31718" y="2358"/>
                    <a:pt x="31718" y="2334"/>
                  </a:cubicBezTo>
                  <a:lnTo>
                    <a:pt x="31718" y="2239"/>
                  </a:lnTo>
                  <a:close/>
                  <a:moveTo>
                    <a:pt x="32468" y="2667"/>
                  </a:moveTo>
                  <a:lnTo>
                    <a:pt x="32468" y="2667"/>
                  </a:lnTo>
                  <a:cubicBezTo>
                    <a:pt x="32492" y="2679"/>
                    <a:pt x="32504" y="2691"/>
                    <a:pt x="32504" y="2703"/>
                  </a:cubicBezTo>
                  <a:cubicBezTo>
                    <a:pt x="32504" y="2703"/>
                    <a:pt x="32492" y="2703"/>
                    <a:pt x="32492" y="2691"/>
                  </a:cubicBezTo>
                  <a:cubicBezTo>
                    <a:pt x="32468" y="2679"/>
                    <a:pt x="32468" y="2667"/>
                    <a:pt x="32468" y="2667"/>
                  </a:cubicBezTo>
                  <a:close/>
                  <a:moveTo>
                    <a:pt x="34731" y="2608"/>
                  </a:moveTo>
                  <a:lnTo>
                    <a:pt x="34731" y="2608"/>
                  </a:lnTo>
                  <a:cubicBezTo>
                    <a:pt x="34766" y="2632"/>
                    <a:pt x="34790" y="2644"/>
                    <a:pt x="34826" y="2679"/>
                  </a:cubicBezTo>
                  <a:cubicBezTo>
                    <a:pt x="34814" y="2691"/>
                    <a:pt x="34790" y="2691"/>
                    <a:pt x="34790" y="2703"/>
                  </a:cubicBezTo>
                  <a:lnTo>
                    <a:pt x="34778" y="2691"/>
                  </a:lnTo>
                  <a:cubicBezTo>
                    <a:pt x="34754" y="2644"/>
                    <a:pt x="34731" y="2632"/>
                    <a:pt x="34731" y="2608"/>
                  </a:cubicBezTo>
                  <a:close/>
                  <a:moveTo>
                    <a:pt x="34076" y="2548"/>
                  </a:moveTo>
                  <a:cubicBezTo>
                    <a:pt x="34100" y="2572"/>
                    <a:pt x="34100" y="2584"/>
                    <a:pt x="34111" y="2620"/>
                  </a:cubicBezTo>
                  <a:cubicBezTo>
                    <a:pt x="34111" y="2632"/>
                    <a:pt x="34123" y="2644"/>
                    <a:pt x="34123" y="2667"/>
                  </a:cubicBezTo>
                  <a:cubicBezTo>
                    <a:pt x="34100" y="2679"/>
                    <a:pt x="34076" y="2691"/>
                    <a:pt x="34064" y="2727"/>
                  </a:cubicBezTo>
                  <a:cubicBezTo>
                    <a:pt x="34052" y="2691"/>
                    <a:pt x="34040" y="2679"/>
                    <a:pt x="34016" y="2644"/>
                  </a:cubicBezTo>
                  <a:cubicBezTo>
                    <a:pt x="34004" y="2632"/>
                    <a:pt x="33992" y="2608"/>
                    <a:pt x="33981" y="2584"/>
                  </a:cubicBezTo>
                  <a:cubicBezTo>
                    <a:pt x="34004" y="2572"/>
                    <a:pt x="34052" y="2560"/>
                    <a:pt x="34076" y="2548"/>
                  </a:cubicBezTo>
                  <a:close/>
                  <a:moveTo>
                    <a:pt x="32564" y="2167"/>
                  </a:moveTo>
                  <a:lnTo>
                    <a:pt x="32635" y="2251"/>
                  </a:lnTo>
                  <a:cubicBezTo>
                    <a:pt x="32671" y="2275"/>
                    <a:pt x="32683" y="2310"/>
                    <a:pt x="32707" y="2334"/>
                  </a:cubicBezTo>
                  <a:cubicBezTo>
                    <a:pt x="32707" y="2370"/>
                    <a:pt x="32707" y="2394"/>
                    <a:pt x="32730" y="2429"/>
                  </a:cubicBezTo>
                  <a:lnTo>
                    <a:pt x="32730" y="2513"/>
                  </a:lnTo>
                  <a:cubicBezTo>
                    <a:pt x="32707" y="2525"/>
                    <a:pt x="32707" y="2548"/>
                    <a:pt x="32695" y="2560"/>
                  </a:cubicBezTo>
                  <a:cubicBezTo>
                    <a:pt x="32647" y="2525"/>
                    <a:pt x="32611" y="2465"/>
                    <a:pt x="32564" y="2441"/>
                  </a:cubicBezTo>
                  <a:cubicBezTo>
                    <a:pt x="32537" y="2414"/>
                    <a:pt x="32510" y="2399"/>
                    <a:pt x="32487" y="2384"/>
                  </a:cubicBezTo>
                  <a:lnTo>
                    <a:pt x="32487" y="2384"/>
                  </a:lnTo>
                  <a:cubicBezTo>
                    <a:pt x="32506" y="2404"/>
                    <a:pt x="32527" y="2428"/>
                    <a:pt x="32552" y="2453"/>
                  </a:cubicBezTo>
                  <a:cubicBezTo>
                    <a:pt x="32587" y="2501"/>
                    <a:pt x="32623" y="2560"/>
                    <a:pt x="32671" y="2620"/>
                  </a:cubicBezTo>
                  <a:cubicBezTo>
                    <a:pt x="32671" y="2620"/>
                    <a:pt x="32671" y="2632"/>
                    <a:pt x="32683" y="2632"/>
                  </a:cubicBezTo>
                  <a:cubicBezTo>
                    <a:pt x="32671" y="2679"/>
                    <a:pt x="32635" y="2703"/>
                    <a:pt x="32623" y="2751"/>
                  </a:cubicBezTo>
                  <a:lnTo>
                    <a:pt x="32611" y="2739"/>
                  </a:lnTo>
                  <a:cubicBezTo>
                    <a:pt x="32552" y="2703"/>
                    <a:pt x="32516" y="2667"/>
                    <a:pt x="32492" y="2632"/>
                  </a:cubicBezTo>
                  <a:cubicBezTo>
                    <a:pt x="32468" y="2620"/>
                    <a:pt x="32457" y="2608"/>
                    <a:pt x="32445" y="2572"/>
                  </a:cubicBezTo>
                  <a:cubicBezTo>
                    <a:pt x="32445" y="2560"/>
                    <a:pt x="32433" y="2548"/>
                    <a:pt x="32433" y="2548"/>
                  </a:cubicBezTo>
                  <a:cubicBezTo>
                    <a:pt x="32409" y="2501"/>
                    <a:pt x="32385" y="2441"/>
                    <a:pt x="32373" y="2394"/>
                  </a:cubicBezTo>
                  <a:cubicBezTo>
                    <a:pt x="32385" y="2382"/>
                    <a:pt x="32397" y="2370"/>
                    <a:pt x="32409" y="2334"/>
                  </a:cubicBezTo>
                  <a:cubicBezTo>
                    <a:pt x="32445" y="2310"/>
                    <a:pt x="32468" y="2263"/>
                    <a:pt x="32516" y="2227"/>
                  </a:cubicBezTo>
                  <a:cubicBezTo>
                    <a:pt x="32528" y="2215"/>
                    <a:pt x="32552" y="2203"/>
                    <a:pt x="32564" y="2167"/>
                  </a:cubicBezTo>
                  <a:close/>
                  <a:moveTo>
                    <a:pt x="29301" y="2727"/>
                  </a:moveTo>
                  <a:cubicBezTo>
                    <a:pt x="29361" y="2739"/>
                    <a:pt x="29409" y="2763"/>
                    <a:pt x="29468" y="2787"/>
                  </a:cubicBezTo>
                  <a:cubicBezTo>
                    <a:pt x="29349" y="2787"/>
                    <a:pt x="29230" y="2787"/>
                    <a:pt x="29111" y="2763"/>
                  </a:cubicBezTo>
                  <a:cubicBezTo>
                    <a:pt x="29063" y="2763"/>
                    <a:pt x="29016" y="2751"/>
                    <a:pt x="28980" y="2739"/>
                  </a:cubicBezTo>
                  <a:lnTo>
                    <a:pt x="29111" y="2739"/>
                  </a:lnTo>
                  <a:cubicBezTo>
                    <a:pt x="29170" y="2739"/>
                    <a:pt x="29230" y="2739"/>
                    <a:pt x="29278" y="2727"/>
                  </a:cubicBezTo>
                  <a:close/>
                  <a:moveTo>
                    <a:pt x="37576" y="2620"/>
                  </a:moveTo>
                  <a:cubicBezTo>
                    <a:pt x="37564" y="2632"/>
                    <a:pt x="37517" y="2644"/>
                    <a:pt x="37493" y="2667"/>
                  </a:cubicBezTo>
                  <a:cubicBezTo>
                    <a:pt x="37410" y="2703"/>
                    <a:pt x="37350" y="2751"/>
                    <a:pt x="37290" y="2798"/>
                  </a:cubicBezTo>
                  <a:cubicBezTo>
                    <a:pt x="37290" y="2763"/>
                    <a:pt x="37279" y="2727"/>
                    <a:pt x="37279" y="2691"/>
                  </a:cubicBezTo>
                  <a:cubicBezTo>
                    <a:pt x="37326" y="2679"/>
                    <a:pt x="37386" y="2644"/>
                    <a:pt x="37421" y="2644"/>
                  </a:cubicBezTo>
                  <a:cubicBezTo>
                    <a:pt x="37469" y="2632"/>
                    <a:pt x="37529" y="2620"/>
                    <a:pt x="37576" y="2620"/>
                  </a:cubicBezTo>
                  <a:close/>
                  <a:moveTo>
                    <a:pt x="34409" y="2703"/>
                  </a:moveTo>
                  <a:lnTo>
                    <a:pt x="34445" y="2800"/>
                  </a:lnTo>
                  <a:lnTo>
                    <a:pt x="34445" y="2800"/>
                  </a:lnTo>
                  <a:cubicBezTo>
                    <a:pt x="34427" y="2768"/>
                    <a:pt x="34410" y="2746"/>
                    <a:pt x="34399" y="2711"/>
                  </a:cubicBezTo>
                  <a:lnTo>
                    <a:pt x="34399" y="2711"/>
                  </a:lnTo>
                  <a:cubicBezTo>
                    <a:pt x="34401" y="2708"/>
                    <a:pt x="34404" y="2703"/>
                    <a:pt x="34409" y="2703"/>
                  </a:cubicBezTo>
                  <a:close/>
                  <a:moveTo>
                    <a:pt x="36207" y="2703"/>
                  </a:moveTo>
                  <a:cubicBezTo>
                    <a:pt x="36219" y="2703"/>
                    <a:pt x="36231" y="2727"/>
                    <a:pt x="36255" y="2727"/>
                  </a:cubicBezTo>
                  <a:lnTo>
                    <a:pt x="36255" y="2763"/>
                  </a:lnTo>
                  <a:lnTo>
                    <a:pt x="36255" y="2810"/>
                  </a:lnTo>
                  <a:cubicBezTo>
                    <a:pt x="36255" y="2775"/>
                    <a:pt x="36243" y="2751"/>
                    <a:pt x="36219" y="2739"/>
                  </a:cubicBezTo>
                  <a:cubicBezTo>
                    <a:pt x="36219" y="2727"/>
                    <a:pt x="36219" y="2727"/>
                    <a:pt x="36207" y="2703"/>
                  </a:cubicBezTo>
                  <a:close/>
                  <a:moveTo>
                    <a:pt x="33302" y="2406"/>
                  </a:moveTo>
                  <a:cubicBezTo>
                    <a:pt x="33326" y="2441"/>
                    <a:pt x="33338" y="2453"/>
                    <a:pt x="33349" y="2489"/>
                  </a:cubicBezTo>
                  <a:cubicBezTo>
                    <a:pt x="33385" y="2525"/>
                    <a:pt x="33409" y="2572"/>
                    <a:pt x="33421" y="2632"/>
                  </a:cubicBezTo>
                  <a:cubicBezTo>
                    <a:pt x="33445" y="2667"/>
                    <a:pt x="33445" y="2679"/>
                    <a:pt x="33457" y="2703"/>
                  </a:cubicBezTo>
                  <a:lnTo>
                    <a:pt x="33385" y="2787"/>
                  </a:lnTo>
                  <a:lnTo>
                    <a:pt x="33385" y="2727"/>
                  </a:lnTo>
                  <a:lnTo>
                    <a:pt x="33385" y="2667"/>
                  </a:lnTo>
                  <a:cubicBezTo>
                    <a:pt x="33385" y="2667"/>
                    <a:pt x="33385" y="2691"/>
                    <a:pt x="33361" y="2727"/>
                  </a:cubicBezTo>
                  <a:cubicBezTo>
                    <a:pt x="33361" y="2739"/>
                    <a:pt x="33349" y="2763"/>
                    <a:pt x="33349" y="2798"/>
                  </a:cubicBezTo>
                  <a:lnTo>
                    <a:pt x="33349" y="2810"/>
                  </a:lnTo>
                  <a:cubicBezTo>
                    <a:pt x="33346" y="2807"/>
                    <a:pt x="33344" y="2806"/>
                    <a:pt x="33340" y="2806"/>
                  </a:cubicBezTo>
                  <a:cubicBezTo>
                    <a:pt x="33331" y="2806"/>
                    <a:pt x="33320" y="2819"/>
                    <a:pt x="33302" y="2846"/>
                  </a:cubicBezTo>
                  <a:cubicBezTo>
                    <a:pt x="33278" y="2798"/>
                    <a:pt x="33242" y="2763"/>
                    <a:pt x="33207" y="2715"/>
                  </a:cubicBezTo>
                  <a:cubicBezTo>
                    <a:pt x="33171" y="2691"/>
                    <a:pt x="33147" y="2644"/>
                    <a:pt x="33111" y="2620"/>
                  </a:cubicBezTo>
                  <a:cubicBezTo>
                    <a:pt x="33147" y="2584"/>
                    <a:pt x="33171" y="2548"/>
                    <a:pt x="33207" y="2513"/>
                  </a:cubicBezTo>
                  <a:cubicBezTo>
                    <a:pt x="33230" y="2489"/>
                    <a:pt x="33266" y="2441"/>
                    <a:pt x="33302" y="2406"/>
                  </a:cubicBezTo>
                  <a:close/>
                  <a:moveTo>
                    <a:pt x="37255" y="2703"/>
                  </a:moveTo>
                  <a:lnTo>
                    <a:pt x="37255" y="2810"/>
                  </a:lnTo>
                  <a:lnTo>
                    <a:pt x="37255" y="2846"/>
                  </a:lnTo>
                  <a:lnTo>
                    <a:pt x="37231" y="2822"/>
                  </a:lnTo>
                  <a:cubicBezTo>
                    <a:pt x="37219" y="2798"/>
                    <a:pt x="37207" y="2763"/>
                    <a:pt x="37207" y="2739"/>
                  </a:cubicBezTo>
                  <a:cubicBezTo>
                    <a:pt x="37219" y="2727"/>
                    <a:pt x="37231" y="2727"/>
                    <a:pt x="37255" y="2703"/>
                  </a:cubicBezTo>
                  <a:close/>
                  <a:moveTo>
                    <a:pt x="34306" y="2825"/>
                  </a:moveTo>
                  <a:lnTo>
                    <a:pt x="34306" y="2825"/>
                  </a:lnTo>
                  <a:cubicBezTo>
                    <a:pt x="34309" y="2833"/>
                    <a:pt x="34312" y="2840"/>
                    <a:pt x="34315" y="2848"/>
                  </a:cubicBezTo>
                  <a:lnTo>
                    <a:pt x="34315" y="2848"/>
                  </a:lnTo>
                  <a:cubicBezTo>
                    <a:pt x="34315" y="2847"/>
                    <a:pt x="34314" y="2847"/>
                    <a:pt x="34314" y="2846"/>
                  </a:cubicBezTo>
                  <a:cubicBezTo>
                    <a:pt x="34310" y="2839"/>
                    <a:pt x="34308" y="2832"/>
                    <a:pt x="34306" y="2825"/>
                  </a:cubicBezTo>
                  <a:close/>
                  <a:moveTo>
                    <a:pt x="34600" y="2644"/>
                  </a:moveTo>
                  <a:cubicBezTo>
                    <a:pt x="34623" y="2691"/>
                    <a:pt x="34647" y="2727"/>
                    <a:pt x="34671" y="2763"/>
                  </a:cubicBezTo>
                  <a:cubicBezTo>
                    <a:pt x="34671" y="2759"/>
                    <a:pt x="34671" y="2758"/>
                    <a:pt x="34672" y="2758"/>
                  </a:cubicBezTo>
                  <a:cubicBezTo>
                    <a:pt x="34673" y="2758"/>
                    <a:pt x="34678" y="2766"/>
                    <a:pt x="34695" y="2775"/>
                  </a:cubicBezTo>
                  <a:cubicBezTo>
                    <a:pt x="34659" y="2810"/>
                    <a:pt x="34635" y="2822"/>
                    <a:pt x="34600" y="2858"/>
                  </a:cubicBezTo>
                  <a:lnTo>
                    <a:pt x="34504" y="2679"/>
                  </a:lnTo>
                  <a:cubicBezTo>
                    <a:pt x="34540" y="2667"/>
                    <a:pt x="34564" y="2644"/>
                    <a:pt x="34600" y="2644"/>
                  </a:cubicBezTo>
                  <a:close/>
                  <a:moveTo>
                    <a:pt x="32135" y="2548"/>
                  </a:moveTo>
                  <a:lnTo>
                    <a:pt x="32135" y="2548"/>
                  </a:lnTo>
                  <a:cubicBezTo>
                    <a:pt x="32171" y="2584"/>
                    <a:pt x="32218" y="2620"/>
                    <a:pt x="32266" y="2667"/>
                  </a:cubicBezTo>
                  <a:lnTo>
                    <a:pt x="32397" y="2798"/>
                  </a:lnTo>
                  <a:lnTo>
                    <a:pt x="32409" y="2810"/>
                  </a:lnTo>
                  <a:cubicBezTo>
                    <a:pt x="32409" y="2822"/>
                    <a:pt x="32433" y="2858"/>
                    <a:pt x="32433" y="2870"/>
                  </a:cubicBezTo>
                  <a:lnTo>
                    <a:pt x="32385" y="2822"/>
                  </a:lnTo>
                  <a:lnTo>
                    <a:pt x="32195" y="2632"/>
                  </a:lnTo>
                  <a:cubicBezTo>
                    <a:pt x="32171" y="2620"/>
                    <a:pt x="32159" y="2608"/>
                    <a:pt x="32147" y="2608"/>
                  </a:cubicBezTo>
                  <a:lnTo>
                    <a:pt x="32147" y="2584"/>
                  </a:lnTo>
                  <a:cubicBezTo>
                    <a:pt x="32147" y="2572"/>
                    <a:pt x="32135" y="2560"/>
                    <a:pt x="32135" y="2548"/>
                  </a:cubicBezTo>
                  <a:close/>
                  <a:moveTo>
                    <a:pt x="35778" y="2620"/>
                  </a:moveTo>
                  <a:cubicBezTo>
                    <a:pt x="35790" y="2620"/>
                    <a:pt x="35802" y="2620"/>
                    <a:pt x="35826" y="2632"/>
                  </a:cubicBezTo>
                  <a:cubicBezTo>
                    <a:pt x="35862" y="2632"/>
                    <a:pt x="35897" y="2644"/>
                    <a:pt x="35945" y="2667"/>
                  </a:cubicBezTo>
                  <a:cubicBezTo>
                    <a:pt x="35981" y="2679"/>
                    <a:pt x="36028" y="2679"/>
                    <a:pt x="36076" y="2691"/>
                  </a:cubicBezTo>
                  <a:cubicBezTo>
                    <a:pt x="36088" y="2691"/>
                    <a:pt x="36100" y="2691"/>
                    <a:pt x="36100" y="2703"/>
                  </a:cubicBezTo>
                  <a:lnTo>
                    <a:pt x="36088" y="2715"/>
                  </a:lnTo>
                  <a:cubicBezTo>
                    <a:pt x="36088" y="2715"/>
                    <a:pt x="36100" y="2715"/>
                    <a:pt x="36112" y="2703"/>
                  </a:cubicBezTo>
                  <a:cubicBezTo>
                    <a:pt x="36147" y="2703"/>
                    <a:pt x="36159" y="2715"/>
                    <a:pt x="36195" y="2715"/>
                  </a:cubicBezTo>
                  <a:cubicBezTo>
                    <a:pt x="36195" y="2739"/>
                    <a:pt x="36195" y="2751"/>
                    <a:pt x="36207" y="2763"/>
                  </a:cubicBezTo>
                  <a:cubicBezTo>
                    <a:pt x="36219" y="2798"/>
                    <a:pt x="36219" y="2846"/>
                    <a:pt x="36231" y="2882"/>
                  </a:cubicBezTo>
                  <a:cubicBezTo>
                    <a:pt x="36147" y="2810"/>
                    <a:pt x="36064" y="2751"/>
                    <a:pt x="35969" y="2727"/>
                  </a:cubicBezTo>
                  <a:cubicBezTo>
                    <a:pt x="35897" y="2679"/>
                    <a:pt x="35826" y="2644"/>
                    <a:pt x="35790" y="2644"/>
                  </a:cubicBezTo>
                  <a:cubicBezTo>
                    <a:pt x="35790" y="2632"/>
                    <a:pt x="35778" y="2632"/>
                    <a:pt x="35778" y="2620"/>
                  </a:cubicBezTo>
                  <a:close/>
                  <a:moveTo>
                    <a:pt x="32195" y="2798"/>
                  </a:moveTo>
                  <a:cubicBezTo>
                    <a:pt x="32218" y="2846"/>
                    <a:pt x="32254" y="2870"/>
                    <a:pt x="32278" y="2918"/>
                  </a:cubicBezTo>
                  <a:lnTo>
                    <a:pt x="32266" y="2906"/>
                  </a:lnTo>
                  <a:cubicBezTo>
                    <a:pt x="32254" y="2882"/>
                    <a:pt x="32218" y="2858"/>
                    <a:pt x="32195" y="2846"/>
                  </a:cubicBezTo>
                  <a:lnTo>
                    <a:pt x="32195" y="2798"/>
                  </a:lnTo>
                  <a:close/>
                  <a:moveTo>
                    <a:pt x="34336" y="2880"/>
                  </a:moveTo>
                  <a:cubicBezTo>
                    <a:pt x="34337" y="2881"/>
                    <a:pt x="34337" y="2881"/>
                    <a:pt x="34338" y="2882"/>
                  </a:cubicBezTo>
                  <a:cubicBezTo>
                    <a:pt x="34345" y="2897"/>
                    <a:pt x="34348" y="2908"/>
                    <a:pt x="34352" y="2920"/>
                  </a:cubicBezTo>
                  <a:lnTo>
                    <a:pt x="34352" y="2920"/>
                  </a:lnTo>
                  <a:cubicBezTo>
                    <a:pt x="34348" y="2907"/>
                    <a:pt x="34342" y="2893"/>
                    <a:pt x="34336" y="2880"/>
                  </a:cubicBezTo>
                  <a:close/>
                  <a:moveTo>
                    <a:pt x="27873" y="2727"/>
                  </a:moveTo>
                  <a:lnTo>
                    <a:pt x="27920" y="2763"/>
                  </a:lnTo>
                  <a:cubicBezTo>
                    <a:pt x="27944" y="2798"/>
                    <a:pt x="27992" y="2822"/>
                    <a:pt x="28051" y="2858"/>
                  </a:cubicBezTo>
                  <a:cubicBezTo>
                    <a:pt x="28094" y="2879"/>
                    <a:pt x="28147" y="2901"/>
                    <a:pt x="28201" y="2922"/>
                  </a:cubicBezTo>
                  <a:lnTo>
                    <a:pt x="28201" y="2922"/>
                  </a:lnTo>
                  <a:cubicBezTo>
                    <a:pt x="28191" y="2910"/>
                    <a:pt x="28181" y="2897"/>
                    <a:pt x="28170" y="2882"/>
                  </a:cubicBezTo>
                  <a:cubicBezTo>
                    <a:pt x="28164" y="2874"/>
                    <a:pt x="28157" y="2866"/>
                    <a:pt x="28151" y="2859"/>
                  </a:cubicBezTo>
                  <a:lnTo>
                    <a:pt x="28151" y="2859"/>
                  </a:lnTo>
                  <a:lnTo>
                    <a:pt x="28051" y="2822"/>
                  </a:lnTo>
                  <a:cubicBezTo>
                    <a:pt x="27992" y="2798"/>
                    <a:pt x="27944" y="2787"/>
                    <a:pt x="27920" y="2751"/>
                  </a:cubicBezTo>
                  <a:cubicBezTo>
                    <a:pt x="27896" y="2739"/>
                    <a:pt x="27885" y="2727"/>
                    <a:pt x="27873" y="2727"/>
                  </a:cubicBezTo>
                  <a:close/>
                  <a:moveTo>
                    <a:pt x="32730" y="2739"/>
                  </a:moveTo>
                  <a:cubicBezTo>
                    <a:pt x="32730" y="2751"/>
                    <a:pt x="32742" y="2751"/>
                    <a:pt x="32742" y="2763"/>
                  </a:cubicBezTo>
                  <a:lnTo>
                    <a:pt x="32742" y="2822"/>
                  </a:lnTo>
                  <a:lnTo>
                    <a:pt x="32742" y="2929"/>
                  </a:lnTo>
                  <a:cubicBezTo>
                    <a:pt x="32730" y="2918"/>
                    <a:pt x="32707" y="2906"/>
                    <a:pt x="32695" y="2870"/>
                  </a:cubicBezTo>
                  <a:lnTo>
                    <a:pt x="32647" y="2822"/>
                  </a:lnTo>
                  <a:lnTo>
                    <a:pt x="32671" y="2810"/>
                  </a:lnTo>
                  <a:cubicBezTo>
                    <a:pt x="32683" y="2787"/>
                    <a:pt x="32695" y="2763"/>
                    <a:pt x="32730" y="2739"/>
                  </a:cubicBezTo>
                  <a:close/>
                  <a:moveTo>
                    <a:pt x="34476" y="2884"/>
                  </a:moveTo>
                  <a:lnTo>
                    <a:pt x="34492" y="2929"/>
                  </a:lnTo>
                  <a:cubicBezTo>
                    <a:pt x="34487" y="2918"/>
                    <a:pt x="34481" y="2902"/>
                    <a:pt x="34476" y="2884"/>
                  </a:cubicBezTo>
                  <a:close/>
                  <a:moveTo>
                    <a:pt x="37791" y="2858"/>
                  </a:moveTo>
                  <a:cubicBezTo>
                    <a:pt x="37755" y="2870"/>
                    <a:pt x="37707" y="2882"/>
                    <a:pt x="37683" y="2906"/>
                  </a:cubicBezTo>
                  <a:cubicBezTo>
                    <a:pt x="37648" y="2918"/>
                    <a:pt x="37636" y="2929"/>
                    <a:pt x="37612" y="2929"/>
                  </a:cubicBezTo>
                  <a:lnTo>
                    <a:pt x="37612" y="2918"/>
                  </a:lnTo>
                  <a:lnTo>
                    <a:pt x="37612" y="2858"/>
                  </a:lnTo>
                  <a:cubicBezTo>
                    <a:pt x="37616" y="2862"/>
                    <a:pt x="37621" y="2863"/>
                    <a:pt x="37628" y="2863"/>
                  </a:cubicBezTo>
                  <a:cubicBezTo>
                    <a:pt x="37642" y="2863"/>
                    <a:pt x="37664" y="2858"/>
                    <a:pt x="37695" y="2858"/>
                  </a:cubicBezTo>
                  <a:close/>
                  <a:moveTo>
                    <a:pt x="34183" y="2858"/>
                  </a:moveTo>
                  <a:lnTo>
                    <a:pt x="34183" y="2882"/>
                  </a:lnTo>
                  <a:cubicBezTo>
                    <a:pt x="34183" y="2894"/>
                    <a:pt x="34195" y="2929"/>
                    <a:pt x="34195" y="2941"/>
                  </a:cubicBezTo>
                  <a:cubicBezTo>
                    <a:pt x="34183" y="2929"/>
                    <a:pt x="34171" y="2894"/>
                    <a:pt x="34159" y="2882"/>
                  </a:cubicBezTo>
                  <a:cubicBezTo>
                    <a:pt x="34171" y="2870"/>
                    <a:pt x="34171" y="2858"/>
                    <a:pt x="34183" y="2858"/>
                  </a:cubicBezTo>
                  <a:close/>
                  <a:moveTo>
                    <a:pt x="36290" y="2715"/>
                  </a:moveTo>
                  <a:cubicBezTo>
                    <a:pt x="36326" y="2715"/>
                    <a:pt x="36350" y="2739"/>
                    <a:pt x="36374" y="2739"/>
                  </a:cubicBezTo>
                  <a:cubicBezTo>
                    <a:pt x="36409" y="2751"/>
                    <a:pt x="36469" y="2763"/>
                    <a:pt x="36517" y="2775"/>
                  </a:cubicBezTo>
                  <a:cubicBezTo>
                    <a:pt x="36552" y="2810"/>
                    <a:pt x="36600" y="2822"/>
                    <a:pt x="36636" y="2846"/>
                  </a:cubicBezTo>
                  <a:cubicBezTo>
                    <a:pt x="36695" y="2858"/>
                    <a:pt x="36755" y="2882"/>
                    <a:pt x="36814" y="2918"/>
                  </a:cubicBezTo>
                  <a:cubicBezTo>
                    <a:pt x="36838" y="2929"/>
                    <a:pt x="36838" y="2941"/>
                    <a:pt x="36850" y="2965"/>
                  </a:cubicBezTo>
                  <a:cubicBezTo>
                    <a:pt x="36802" y="2941"/>
                    <a:pt x="36778" y="2941"/>
                    <a:pt x="36731" y="2929"/>
                  </a:cubicBezTo>
                  <a:cubicBezTo>
                    <a:pt x="36695" y="2929"/>
                    <a:pt x="36659" y="2918"/>
                    <a:pt x="36624" y="2918"/>
                  </a:cubicBezTo>
                  <a:lnTo>
                    <a:pt x="36612" y="2906"/>
                  </a:lnTo>
                  <a:cubicBezTo>
                    <a:pt x="36576" y="2906"/>
                    <a:pt x="36552" y="2882"/>
                    <a:pt x="36517" y="2882"/>
                  </a:cubicBezTo>
                  <a:cubicBezTo>
                    <a:pt x="36493" y="2882"/>
                    <a:pt x="36445" y="2882"/>
                    <a:pt x="36409" y="2870"/>
                  </a:cubicBezTo>
                  <a:lnTo>
                    <a:pt x="36290" y="2870"/>
                  </a:lnTo>
                  <a:lnTo>
                    <a:pt x="36290" y="2822"/>
                  </a:lnTo>
                  <a:lnTo>
                    <a:pt x="36290" y="2763"/>
                  </a:lnTo>
                  <a:lnTo>
                    <a:pt x="36290" y="2715"/>
                  </a:lnTo>
                  <a:close/>
                  <a:moveTo>
                    <a:pt x="28201" y="2922"/>
                  </a:moveTo>
                  <a:cubicBezTo>
                    <a:pt x="28217" y="2944"/>
                    <a:pt x="28231" y="2962"/>
                    <a:pt x="28245" y="2971"/>
                  </a:cubicBezTo>
                  <a:lnTo>
                    <a:pt x="28245" y="2971"/>
                  </a:lnTo>
                  <a:cubicBezTo>
                    <a:pt x="28236" y="2958"/>
                    <a:pt x="28227" y="2944"/>
                    <a:pt x="28218" y="2929"/>
                  </a:cubicBezTo>
                  <a:cubicBezTo>
                    <a:pt x="28212" y="2927"/>
                    <a:pt x="28206" y="2925"/>
                    <a:pt x="28201" y="2922"/>
                  </a:cubicBezTo>
                  <a:close/>
                  <a:moveTo>
                    <a:pt x="31837" y="2703"/>
                  </a:moveTo>
                  <a:lnTo>
                    <a:pt x="31837" y="2703"/>
                  </a:lnTo>
                  <a:cubicBezTo>
                    <a:pt x="31849" y="2727"/>
                    <a:pt x="31861" y="2727"/>
                    <a:pt x="31861" y="2739"/>
                  </a:cubicBezTo>
                  <a:lnTo>
                    <a:pt x="31897" y="2763"/>
                  </a:lnTo>
                  <a:cubicBezTo>
                    <a:pt x="31933" y="2822"/>
                    <a:pt x="31980" y="2882"/>
                    <a:pt x="32028" y="2929"/>
                  </a:cubicBezTo>
                  <a:cubicBezTo>
                    <a:pt x="32040" y="2941"/>
                    <a:pt x="32040" y="2941"/>
                    <a:pt x="32052" y="2977"/>
                  </a:cubicBezTo>
                  <a:lnTo>
                    <a:pt x="32040" y="2965"/>
                  </a:lnTo>
                  <a:cubicBezTo>
                    <a:pt x="32016" y="2929"/>
                    <a:pt x="31968" y="2906"/>
                    <a:pt x="31909" y="2858"/>
                  </a:cubicBezTo>
                  <a:lnTo>
                    <a:pt x="31897" y="2846"/>
                  </a:lnTo>
                  <a:cubicBezTo>
                    <a:pt x="31873" y="2822"/>
                    <a:pt x="31873" y="2798"/>
                    <a:pt x="31861" y="2787"/>
                  </a:cubicBezTo>
                  <a:cubicBezTo>
                    <a:pt x="31849" y="2751"/>
                    <a:pt x="31849" y="2739"/>
                    <a:pt x="31837" y="2703"/>
                  </a:cubicBezTo>
                  <a:close/>
                  <a:moveTo>
                    <a:pt x="34040" y="2989"/>
                  </a:moveTo>
                  <a:cubicBezTo>
                    <a:pt x="34045" y="2999"/>
                    <a:pt x="34048" y="3009"/>
                    <a:pt x="34050" y="3018"/>
                  </a:cubicBezTo>
                  <a:lnTo>
                    <a:pt x="34050" y="3018"/>
                  </a:lnTo>
                  <a:cubicBezTo>
                    <a:pt x="34047" y="3009"/>
                    <a:pt x="34044" y="3000"/>
                    <a:pt x="34040" y="2989"/>
                  </a:cubicBezTo>
                  <a:close/>
                  <a:moveTo>
                    <a:pt x="32873" y="2548"/>
                  </a:moveTo>
                  <a:cubicBezTo>
                    <a:pt x="32885" y="2572"/>
                    <a:pt x="32921" y="2584"/>
                    <a:pt x="32933" y="2620"/>
                  </a:cubicBezTo>
                  <a:cubicBezTo>
                    <a:pt x="32968" y="2644"/>
                    <a:pt x="32992" y="2679"/>
                    <a:pt x="33004" y="2703"/>
                  </a:cubicBezTo>
                  <a:cubicBezTo>
                    <a:pt x="33004" y="2715"/>
                    <a:pt x="32992" y="2715"/>
                    <a:pt x="32992" y="2739"/>
                  </a:cubicBezTo>
                  <a:lnTo>
                    <a:pt x="33004" y="2727"/>
                  </a:lnTo>
                  <a:cubicBezTo>
                    <a:pt x="33028" y="2751"/>
                    <a:pt x="33052" y="2787"/>
                    <a:pt x="33088" y="2810"/>
                  </a:cubicBezTo>
                  <a:cubicBezTo>
                    <a:pt x="33123" y="2858"/>
                    <a:pt x="33159" y="2918"/>
                    <a:pt x="33183" y="2977"/>
                  </a:cubicBezTo>
                  <a:cubicBezTo>
                    <a:pt x="33171" y="2965"/>
                    <a:pt x="33159" y="2941"/>
                    <a:pt x="33147" y="2918"/>
                  </a:cubicBezTo>
                  <a:cubicBezTo>
                    <a:pt x="33099" y="2858"/>
                    <a:pt x="33040" y="2798"/>
                    <a:pt x="32992" y="2739"/>
                  </a:cubicBezTo>
                  <a:cubicBezTo>
                    <a:pt x="32968" y="2703"/>
                    <a:pt x="32933" y="2679"/>
                    <a:pt x="32921" y="2644"/>
                  </a:cubicBezTo>
                  <a:cubicBezTo>
                    <a:pt x="32892" y="2624"/>
                    <a:pt x="32878" y="2597"/>
                    <a:pt x="32862" y="2581"/>
                  </a:cubicBezTo>
                  <a:lnTo>
                    <a:pt x="32862" y="2581"/>
                  </a:lnTo>
                  <a:cubicBezTo>
                    <a:pt x="32863" y="2612"/>
                    <a:pt x="32876" y="2635"/>
                    <a:pt x="32909" y="2667"/>
                  </a:cubicBezTo>
                  <a:cubicBezTo>
                    <a:pt x="32945" y="2751"/>
                    <a:pt x="33004" y="2858"/>
                    <a:pt x="33064" y="2977"/>
                  </a:cubicBezTo>
                  <a:cubicBezTo>
                    <a:pt x="33088" y="2989"/>
                    <a:pt x="33088" y="3001"/>
                    <a:pt x="33099" y="3025"/>
                  </a:cubicBezTo>
                  <a:cubicBezTo>
                    <a:pt x="33028" y="2941"/>
                    <a:pt x="32945" y="2846"/>
                    <a:pt x="32873" y="2751"/>
                  </a:cubicBezTo>
                  <a:cubicBezTo>
                    <a:pt x="32861" y="2739"/>
                    <a:pt x="32849" y="2703"/>
                    <a:pt x="32814" y="2691"/>
                  </a:cubicBezTo>
                  <a:cubicBezTo>
                    <a:pt x="32814" y="2679"/>
                    <a:pt x="32814" y="2667"/>
                    <a:pt x="32802" y="2632"/>
                  </a:cubicBezTo>
                  <a:cubicBezTo>
                    <a:pt x="32813" y="2621"/>
                    <a:pt x="32824" y="2589"/>
                    <a:pt x="32854" y="2575"/>
                  </a:cubicBezTo>
                  <a:lnTo>
                    <a:pt x="32854" y="2575"/>
                  </a:lnTo>
                  <a:cubicBezTo>
                    <a:pt x="32853" y="2574"/>
                    <a:pt x="32851" y="2573"/>
                    <a:pt x="32849" y="2572"/>
                  </a:cubicBezTo>
                  <a:lnTo>
                    <a:pt x="32873" y="2548"/>
                  </a:lnTo>
                  <a:close/>
                  <a:moveTo>
                    <a:pt x="30254" y="3001"/>
                  </a:moveTo>
                  <a:cubicBezTo>
                    <a:pt x="30301" y="3013"/>
                    <a:pt x="30325" y="3037"/>
                    <a:pt x="30373" y="3048"/>
                  </a:cubicBezTo>
                  <a:lnTo>
                    <a:pt x="30313" y="3048"/>
                  </a:lnTo>
                  <a:cubicBezTo>
                    <a:pt x="30210" y="3048"/>
                    <a:pt x="30083" y="3060"/>
                    <a:pt x="29956" y="3060"/>
                  </a:cubicBezTo>
                  <a:lnTo>
                    <a:pt x="29956" y="3060"/>
                  </a:lnTo>
                  <a:cubicBezTo>
                    <a:pt x="30028" y="3048"/>
                    <a:pt x="30111" y="3037"/>
                    <a:pt x="30171" y="3037"/>
                  </a:cubicBezTo>
                  <a:cubicBezTo>
                    <a:pt x="30182" y="3001"/>
                    <a:pt x="30206" y="3001"/>
                    <a:pt x="30242" y="3001"/>
                  </a:cubicBezTo>
                  <a:close/>
                  <a:moveTo>
                    <a:pt x="34060" y="3044"/>
                  </a:moveTo>
                  <a:lnTo>
                    <a:pt x="34060" y="3044"/>
                  </a:lnTo>
                  <a:cubicBezTo>
                    <a:pt x="34061" y="3045"/>
                    <a:pt x="34062" y="3047"/>
                    <a:pt x="34064" y="3048"/>
                  </a:cubicBezTo>
                  <a:lnTo>
                    <a:pt x="34064" y="3060"/>
                  </a:lnTo>
                  <a:cubicBezTo>
                    <a:pt x="34064" y="3056"/>
                    <a:pt x="34062" y="3051"/>
                    <a:pt x="34060" y="3044"/>
                  </a:cubicBezTo>
                  <a:close/>
                  <a:moveTo>
                    <a:pt x="37576" y="2882"/>
                  </a:moveTo>
                  <a:lnTo>
                    <a:pt x="37576" y="2941"/>
                  </a:lnTo>
                  <a:cubicBezTo>
                    <a:pt x="37505" y="2977"/>
                    <a:pt x="37445" y="3025"/>
                    <a:pt x="37386" y="3060"/>
                  </a:cubicBezTo>
                  <a:cubicBezTo>
                    <a:pt x="37374" y="3048"/>
                    <a:pt x="37374" y="3037"/>
                    <a:pt x="37350" y="3025"/>
                  </a:cubicBezTo>
                  <a:cubicBezTo>
                    <a:pt x="37338" y="2989"/>
                    <a:pt x="37338" y="2965"/>
                    <a:pt x="37326" y="2941"/>
                  </a:cubicBezTo>
                  <a:cubicBezTo>
                    <a:pt x="37398" y="2918"/>
                    <a:pt x="37493" y="2906"/>
                    <a:pt x="37576" y="2882"/>
                  </a:cubicBezTo>
                  <a:close/>
                  <a:moveTo>
                    <a:pt x="32576" y="2989"/>
                  </a:moveTo>
                  <a:cubicBezTo>
                    <a:pt x="32587" y="3001"/>
                    <a:pt x="32611" y="3037"/>
                    <a:pt x="32623" y="3048"/>
                  </a:cubicBezTo>
                  <a:cubicBezTo>
                    <a:pt x="32634" y="3070"/>
                    <a:pt x="32645" y="3092"/>
                    <a:pt x="32675" y="3114"/>
                  </a:cubicBezTo>
                  <a:lnTo>
                    <a:pt x="32675" y="3114"/>
                  </a:lnTo>
                  <a:cubicBezTo>
                    <a:pt x="32662" y="3108"/>
                    <a:pt x="32645" y="3108"/>
                    <a:pt x="32635" y="3108"/>
                  </a:cubicBezTo>
                  <a:cubicBezTo>
                    <a:pt x="32623" y="3096"/>
                    <a:pt x="32611" y="3060"/>
                    <a:pt x="32587" y="3048"/>
                  </a:cubicBezTo>
                  <a:cubicBezTo>
                    <a:pt x="32587" y="3037"/>
                    <a:pt x="32576" y="3001"/>
                    <a:pt x="32576" y="2989"/>
                  </a:cubicBezTo>
                  <a:close/>
                  <a:moveTo>
                    <a:pt x="33778" y="2691"/>
                  </a:moveTo>
                  <a:cubicBezTo>
                    <a:pt x="33826" y="2810"/>
                    <a:pt x="33873" y="2929"/>
                    <a:pt x="33885" y="3048"/>
                  </a:cubicBezTo>
                  <a:cubicBezTo>
                    <a:pt x="33885" y="3072"/>
                    <a:pt x="33873" y="3108"/>
                    <a:pt x="33861" y="3144"/>
                  </a:cubicBezTo>
                  <a:lnTo>
                    <a:pt x="33861" y="3108"/>
                  </a:lnTo>
                  <a:cubicBezTo>
                    <a:pt x="33838" y="2989"/>
                    <a:pt x="33802" y="2858"/>
                    <a:pt x="33754" y="2703"/>
                  </a:cubicBezTo>
                  <a:cubicBezTo>
                    <a:pt x="33766" y="2703"/>
                    <a:pt x="33778" y="2691"/>
                    <a:pt x="33778" y="2691"/>
                  </a:cubicBezTo>
                  <a:close/>
                  <a:moveTo>
                    <a:pt x="32849" y="2941"/>
                  </a:moveTo>
                  <a:cubicBezTo>
                    <a:pt x="32885" y="3025"/>
                    <a:pt x="32933" y="3096"/>
                    <a:pt x="32980" y="3156"/>
                  </a:cubicBezTo>
                  <a:lnTo>
                    <a:pt x="32933" y="3156"/>
                  </a:lnTo>
                  <a:cubicBezTo>
                    <a:pt x="32921" y="3120"/>
                    <a:pt x="32885" y="3108"/>
                    <a:pt x="32873" y="3084"/>
                  </a:cubicBezTo>
                  <a:cubicBezTo>
                    <a:pt x="32873" y="3048"/>
                    <a:pt x="32861" y="3025"/>
                    <a:pt x="32861" y="2989"/>
                  </a:cubicBezTo>
                  <a:cubicBezTo>
                    <a:pt x="32849" y="2977"/>
                    <a:pt x="32849" y="2965"/>
                    <a:pt x="32849" y="2941"/>
                  </a:cubicBezTo>
                  <a:close/>
                  <a:moveTo>
                    <a:pt x="37933" y="2989"/>
                  </a:moveTo>
                  <a:lnTo>
                    <a:pt x="37671" y="3120"/>
                  </a:lnTo>
                  <a:cubicBezTo>
                    <a:pt x="37648" y="3144"/>
                    <a:pt x="37636" y="3144"/>
                    <a:pt x="37624" y="3156"/>
                  </a:cubicBezTo>
                  <a:cubicBezTo>
                    <a:pt x="37624" y="3120"/>
                    <a:pt x="37600" y="3108"/>
                    <a:pt x="37600" y="3072"/>
                  </a:cubicBezTo>
                  <a:lnTo>
                    <a:pt x="37600" y="3037"/>
                  </a:lnTo>
                  <a:cubicBezTo>
                    <a:pt x="37636" y="3013"/>
                    <a:pt x="37683" y="3013"/>
                    <a:pt x="37707" y="3001"/>
                  </a:cubicBezTo>
                  <a:cubicBezTo>
                    <a:pt x="37791" y="3001"/>
                    <a:pt x="37862" y="3001"/>
                    <a:pt x="37933" y="2989"/>
                  </a:cubicBezTo>
                  <a:close/>
                  <a:moveTo>
                    <a:pt x="36338" y="2977"/>
                  </a:moveTo>
                  <a:lnTo>
                    <a:pt x="36338" y="2977"/>
                  </a:lnTo>
                  <a:cubicBezTo>
                    <a:pt x="36457" y="3001"/>
                    <a:pt x="36576" y="3048"/>
                    <a:pt x="36683" y="3084"/>
                  </a:cubicBezTo>
                  <a:lnTo>
                    <a:pt x="36725" y="3157"/>
                  </a:lnTo>
                  <a:lnTo>
                    <a:pt x="36725" y="3157"/>
                  </a:lnTo>
                  <a:cubicBezTo>
                    <a:pt x="36723" y="3156"/>
                    <a:pt x="36721" y="3156"/>
                    <a:pt x="36719" y="3156"/>
                  </a:cubicBezTo>
                  <a:cubicBezTo>
                    <a:pt x="36659" y="3144"/>
                    <a:pt x="36600" y="3120"/>
                    <a:pt x="36540" y="3120"/>
                  </a:cubicBezTo>
                  <a:cubicBezTo>
                    <a:pt x="36505" y="3120"/>
                    <a:pt x="36493" y="3108"/>
                    <a:pt x="36457" y="3108"/>
                  </a:cubicBezTo>
                  <a:cubicBezTo>
                    <a:pt x="36433" y="3084"/>
                    <a:pt x="36397" y="3037"/>
                    <a:pt x="36374" y="3001"/>
                  </a:cubicBezTo>
                  <a:lnTo>
                    <a:pt x="36338" y="2977"/>
                  </a:lnTo>
                  <a:close/>
                  <a:moveTo>
                    <a:pt x="33528" y="2822"/>
                  </a:moveTo>
                  <a:cubicBezTo>
                    <a:pt x="33540" y="2846"/>
                    <a:pt x="33540" y="2870"/>
                    <a:pt x="33564" y="2882"/>
                  </a:cubicBezTo>
                  <a:cubicBezTo>
                    <a:pt x="33576" y="2929"/>
                    <a:pt x="33588" y="2977"/>
                    <a:pt x="33623" y="3025"/>
                  </a:cubicBezTo>
                  <a:cubicBezTo>
                    <a:pt x="33635" y="3060"/>
                    <a:pt x="33647" y="3108"/>
                    <a:pt x="33659" y="3144"/>
                  </a:cubicBezTo>
                  <a:cubicBezTo>
                    <a:pt x="33659" y="3156"/>
                    <a:pt x="33659" y="3156"/>
                    <a:pt x="33683" y="3168"/>
                  </a:cubicBezTo>
                  <a:lnTo>
                    <a:pt x="33588" y="3168"/>
                  </a:lnTo>
                  <a:cubicBezTo>
                    <a:pt x="33564" y="3120"/>
                    <a:pt x="33528" y="3084"/>
                    <a:pt x="33480" y="3037"/>
                  </a:cubicBezTo>
                  <a:cubicBezTo>
                    <a:pt x="33445" y="3001"/>
                    <a:pt x="33409" y="2977"/>
                    <a:pt x="33385" y="2929"/>
                  </a:cubicBezTo>
                  <a:cubicBezTo>
                    <a:pt x="33421" y="2906"/>
                    <a:pt x="33480" y="2858"/>
                    <a:pt x="33528" y="2822"/>
                  </a:cubicBezTo>
                  <a:close/>
                  <a:moveTo>
                    <a:pt x="33921" y="3144"/>
                  </a:moveTo>
                  <a:cubicBezTo>
                    <a:pt x="33921" y="3156"/>
                    <a:pt x="33921" y="3168"/>
                    <a:pt x="33933" y="3168"/>
                  </a:cubicBezTo>
                  <a:lnTo>
                    <a:pt x="33885" y="3168"/>
                  </a:lnTo>
                  <a:cubicBezTo>
                    <a:pt x="33885" y="3156"/>
                    <a:pt x="33897" y="3144"/>
                    <a:pt x="33921" y="3144"/>
                  </a:cubicBezTo>
                  <a:close/>
                  <a:moveTo>
                    <a:pt x="34100" y="3084"/>
                  </a:moveTo>
                  <a:cubicBezTo>
                    <a:pt x="34111" y="3108"/>
                    <a:pt x="34123" y="3120"/>
                    <a:pt x="34123" y="3156"/>
                  </a:cubicBezTo>
                  <a:cubicBezTo>
                    <a:pt x="34123" y="3168"/>
                    <a:pt x="34135" y="3168"/>
                    <a:pt x="34135" y="3179"/>
                  </a:cubicBezTo>
                  <a:lnTo>
                    <a:pt x="34111" y="3168"/>
                  </a:lnTo>
                  <a:cubicBezTo>
                    <a:pt x="34111" y="3156"/>
                    <a:pt x="34100" y="3120"/>
                    <a:pt x="34100" y="3108"/>
                  </a:cubicBezTo>
                  <a:lnTo>
                    <a:pt x="34100" y="3084"/>
                  </a:lnTo>
                  <a:close/>
                  <a:moveTo>
                    <a:pt x="36778" y="3096"/>
                  </a:moveTo>
                  <a:cubicBezTo>
                    <a:pt x="36778" y="3108"/>
                    <a:pt x="36790" y="3108"/>
                    <a:pt x="36790" y="3120"/>
                  </a:cubicBezTo>
                  <a:cubicBezTo>
                    <a:pt x="36790" y="3144"/>
                    <a:pt x="36802" y="3156"/>
                    <a:pt x="36802" y="3179"/>
                  </a:cubicBezTo>
                  <a:lnTo>
                    <a:pt x="36755" y="3096"/>
                  </a:lnTo>
                  <a:close/>
                  <a:moveTo>
                    <a:pt x="36814" y="3108"/>
                  </a:moveTo>
                  <a:cubicBezTo>
                    <a:pt x="36838" y="3120"/>
                    <a:pt x="36850" y="3120"/>
                    <a:pt x="36874" y="3120"/>
                  </a:cubicBezTo>
                  <a:lnTo>
                    <a:pt x="36874" y="3179"/>
                  </a:lnTo>
                  <a:cubicBezTo>
                    <a:pt x="36862" y="3156"/>
                    <a:pt x="36838" y="3120"/>
                    <a:pt x="36814" y="3108"/>
                  </a:cubicBezTo>
                  <a:close/>
                  <a:moveTo>
                    <a:pt x="37576" y="3048"/>
                  </a:moveTo>
                  <a:lnTo>
                    <a:pt x="37576" y="3072"/>
                  </a:lnTo>
                  <a:lnTo>
                    <a:pt x="37576" y="3179"/>
                  </a:lnTo>
                  <a:lnTo>
                    <a:pt x="37564" y="3179"/>
                  </a:lnTo>
                  <a:cubicBezTo>
                    <a:pt x="37552" y="3168"/>
                    <a:pt x="37529" y="3144"/>
                    <a:pt x="37517" y="3120"/>
                  </a:cubicBezTo>
                  <a:cubicBezTo>
                    <a:pt x="37505" y="3108"/>
                    <a:pt x="37505" y="3096"/>
                    <a:pt x="37505" y="3072"/>
                  </a:cubicBezTo>
                  <a:cubicBezTo>
                    <a:pt x="37529" y="3060"/>
                    <a:pt x="37552" y="3060"/>
                    <a:pt x="37576" y="3048"/>
                  </a:cubicBezTo>
                  <a:close/>
                  <a:moveTo>
                    <a:pt x="36921" y="3144"/>
                  </a:moveTo>
                  <a:cubicBezTo>
                    <a:pt x="36921" y="3156"/>
                    <a:pt x="36957" y="3156"/>
                    <a:pt x="36969" y="3156"/>
                  </a:cubicBezTo>
                  <a:cubicBezTo>
                    <a:pt x="36981" y="3168"/>
                    <a:pt x="36993" y="3203"/>
                    <a:pt x="36993" y="3215"/>
                  </a:cubicBezTo>
                  <a:cubicBezTo>
                    <a:pt x="36969" y="3215"/>
                    <a:pt x="36957" y="3203"/>
                    <a:pt x="36921" y="3203"/>
                  </a:cubicBezTo>
                  <a:lnTo>
                    <a:pt x="36921" y="3179"/>
                  </a:lnTo>
                  <a:lnTo>
                    <a:pt x="36921" y="3144"/>
                  </a:lnTo>
                  <a:close/>
                  <a:moveTo>
                    <a:pt x="37493" y="3084"/>
                  </a:moveTo>
                  <a:cubicBezTo>
                    <a:pt x="37493" y="3096"/>
                    <a:pt x="37505" y="3108"/>
                    <a:pt x="37505" y="3120"/>
                  </a:cubicBezTo>
                  <a:cubicBezTo>
                    <a:pt x="37517" y="3156"/>
                    <a:pt x="37517" y="3168"/>
                    <a:pt x="37529" y="3215"/>
                  </a:cubicBezTo>
                  <a:cubicBezTo>
                    <a:pt x="37517" y="3227"/>
                    <a:pt x="37505" y="3227"/>
                    <a:pt x="37493" y="3239"/>
                  </a:cubicBezTo>
                  <a:cubicBezTo>
                    <a:pt x="37469" y="3203"/>
                    <a:pt x="37445" y="3156"/>
                    <a:pt x="37410" y="3108"/>
                  </a:cubicBezTo>
                  <a:cubicBezTo>
                    <a:pt x="37445" y="3096"/>
                    <a:pt x="37457" y="3096"/>
                    <a:pt x="37493" y="3084"/>
                  </a:cubicBezTo>
                  <a:close/>
                  <a:moveTo>
                    <a:pt x="34885" y="3144"/>
                  </a:moveTo>
                  <a:cubicBezTo>
                    <a:pt x="34909" y="3203"/>
                    <a:pt x="34933" y="3239"/>
                    <a:pt x="34957" y="3287"/>
                  </a:cubicBezTo>
                  <a:lnTo>
                    <a:pt x="34945" y="3299"/>
                  </a:lnTo>
                  <a:cubicBezTo>
                    <a:pt x="34909" y="3299"/>
                    <a:pt x="34885" y="3287"/>
                    <a:pt x="34850" y="3287"/>
                  </a:cubicBezTo>
                  <a:cubicBezTo>
                    <a:pt x="34838" y="3263"/>
                    <a:pt x="34826" y="3227"/>
                    <a:pt x="34790" y="3203"/>
                  </a:cubicBezTo>
                  <a:lnTo>
                    <a:pt x="34790" y="3179"/>
                  </a:lnTo>
                  <a:cubicBezTo>
                    <a:pt x="34826" y="3179"/>
                    <a:pt x="34850" y="3156"/>
                    <a:pt x="34885" y="3144"/>
                  </a:cubicBezTo>
                  <a:close/>
                  <a:moveTo>
                    <a:pt x="36040" y="3144"/>
                  </a:moveTo>
                  <a:cubicBezTo>
                    <a:pt x="36076" y="3144"/>
                    <a:pt x="36100" y="3156"/>
                    <a:pt x="36124" y="3168"/>
                  </a:cubicBezTo>
                  <a:lnTo>
                    <a:pt x="36159" y="3215"/>
                  </a:lnTo>
                  <a:cubicBezTo>
                    <a:pt x="36195" y="3239"/>
                    <a:pt x="36219" y="3275"/>
                    <a:pt x="36243" y="3299"/>
                  </a:cubicBezTo>
                  <a:cubicBezTo>
                    <a:pt x="36195" y="3299"/>
                    <a:pt x="36147" y="3287"/>
                    <a:pt x="36124" y="3275"/>
                  </a:cubicBezTo>
                  <a:lnTo>
                    <a:pt x="36076" y="3179"/>
                  </a:lnTo>
                  <a:cubicBezTo>
                    <a:pt x="36064" y="3168"/>
                    <a:pt x="36064" y="3156"/>
                    <a:pt x="36040" y="3144"/>
                  </a:cubicBezTo>
                  <a:close/>
                  <a:moveTo>
                    <a:pt x="30194" y="3299"/>
                  </a:moveTo>
                  <a:cubicBezTo>
                    <a:pt x="30198" y="3299"/>
                    <a:pt x="30201" y="3301"/>
                    <a:pt x="30205" y="3304"/>
                  </a:cubicBezTo>
                  <a:lnTo>
                    <a:pt x="30205" y="3304"/>
                  </a:lnTo>
                  <a:cubicBezTo>
                    <a:pt x="30204" y="3302"/>
                    <a:pt x="30203" y="3300"/>
                    <a:pt x="30202" y="3299"/>
                  </a:cubicBezTo>
                  <a:close/>
                  <a:moveTo>
                    <a:pt x="36505" y="3215"/>
                  </a:moveTo>
                  <a:cubicBezTo>
                    <a:pt x="36564" y="3227"/>
                    <a:pt x="36624" y="3239"/>
                    <a:pt x="36671" y="3263"/>
                  </a:cubicBezTo>
                  <a:cubicBezTo>
                    <a:pt x="36731" y="3263"/>
                    <a:pt x="36743" y="3275"/>
                    <a:pt x="36778" y="3287"/>
                  </a:cubicBezTo>
                  <a:lnTo>
                    <a:pt x="36778" y="3310"/>
                  </a:lnTo>
                  <a:lnTo>
                    <a:pt x="36564" y="3310"/>
                  </a:lnTo>
                  <a:cubicBezTo>
                    <a:pt x="36552" y="3287"/>
                    <a:pt x="36528" y="3239"/>
                    <a:pt x="36505" y="3215"/>
                  </a:cubicBezTo>
                  <a:close/>
                  <a:moveTo>
                    <a:pt x="37791" y="3227"/>
                  </a:moveTo>
                  <a:cubicBezTo>
                    <a:pt x="37767" y="3239"/>
                    <a:pt x="37755" y="3239"/>
                    <a:pt x="37743" y="3263"/>
                  </a:cubicBezTo>
                  <a:cubicBezTo>
                    <a:pt x="37707" y="3275"/>
                    <a:pt x="37683" y="3299"/>
                    <a:pt x="37648" y="3322"/>
                  </a:cubicBezTo>
                  <a:cubicBezTo>
                    <a:pt x="37648" y="3299"/>
                    <a:pt x="37648" y="3287"/>
                    <a:pt x="37636" y="3275"/>
                  </a:cubicBezTo>
                  <a:cubicBezTo>
                    <a:pt x="37671" y="3263"/>
                    <a:pt x="37683" y="3263"/>
                    <a:pt x="37707" y="3239"/>
                  </a:cubicBezTo>
                  <a:cubicBezTo>
                    <a:pt x="37743" y="3227"/>
                    <a:pt x="37755" y="3227"/>
                    <a:pt x="37791" y="3227"/>
                  </a:cubicBezTo>
                  <a:close/>
                  <a:moveTo>
                    <a:pt x="30205" y="3304"/>
                  </a:moveTo>
                  <a:cubicBezTo>
                    <a:pt x="30211" y="3315"/>
                    <a:pt x="30220" y="3327"/>
                    <a:pt x="30242" y="3334"/>
                  </a:cubicBezTo>
                  <a:cubicBezTo>
                    <a:pt x="30225" y="3326"/>
                    <a:pt x="30214" y="3312"/>
                    <a:pt x="30205" y="3304"/>
                  </a:cubicBezTo>
                  <a:close/>
                  <a:moveTo>
                    <a:pt x="30587" y="3275"/>
                  </a:moveTo>
                  <a:cubicBezTo>
                    <a:pt x="30480" y="3299"/>
                    <a:pt x="30373" y="3322"/>
                    <a:pt x="30266" y="3334"/>
                  </a:cubicBezTo>
                  <a:lnTo>
                    <a:pt x="30242" y="3334"/>
                  </a:lnTo>
                  <a:cubicBezTo>
                    <a:pt x="30147" y="3346"/>
                    <a:pt x="30075" y="3358"/>
                    <a:pt x="29992" y="3358"/>
                  </a:cubicBezTo>
                  <a:lnTo>
                    <a:pt x="29790" y="3358"/>
                  </a:lnTo>
                  <a:cubicBezTo>
                    <a:pt x="29825" y="3346"/>
                    <a:pt x="29849" y="3346"/>
                    <a:pt x="29885" y="3334"/>
                  </a:cubicBezTo>
                  <a:cubicBezTo>
                    <a:pt x="29932" y="3322"/>
                    <a:pt x="29956" y="3322"/>
                    <a:pt x="30004" y="3299"/>
                  </a:cubicBezTo>
                  <a:cubicBezTo>
                    <a:pt x="30063" y="3287"/>
                    <a:pt x="30123" y="3287"/>
                    <a:pt x="30194" y="3287"/>
                  </a:cubicBezTo>
                  <a:cubicBezTo>
                    <a:pt x="30198" y="3290"/>
                    <a:pt x="30200" y="3294"/>
                    <a:pt x="30202" y="3299"/>
                  </a:cubicBezTo>
                  <a:lnTo>
                    <a:pt x="30266" y="3299"/>
                  </a:lnTo>
                  <a:cubicBezTo>
                    <a:pt x="30373" y="3287"/>
                    <a:pt x="30480" y="3275"/>
                    <a:pt x="30587" y="3275"/>
                  </a:cubicBezTo>
                  <a:close/>
                  <a:moveTo>
                    <a:pt x="37576" y="3299"/>
                  </a:moveTo>
                  <a:lnTo>
                    <a:pt x="37576" y="3370"/>
                  </a:lnTo>
                  <a:cubicBezTo>
                    <a:pt x="37564" y="3358"/>
                    <a:pt x="37552" y="3334"/>
                    <a:pt x="37552" y="3310"/>
                  </a:cubicBezTo>
                  <a:lnTo>
                    <a:pt x="37552" y="3310"/>
                  </a:lnTo>
                  <a:cubicBezTo>
                    <a:pt x="37552" y="3315"/>
                    <a:pt x="37554" y="3318"/>
                    <a:pt x="37558" y="3318"/>
                  </a:cubicBezTo>
                  <a:cubicBezTo>
                    <a:pt x="37562" y="3318"/>
                    <a:pt x="37569" y="3312"/>
                    <a:pt x="37576" y="3299"/>
                  </a:cubicBezTo>
                  <a:close/>
                  <a:moveTo>
                    <a:pt x="38148" y="3275"/>
                  </a:moveTo>
                  <a:cubicBezTo>
                    <a:pt x="38183" y="3275"/>
                    <a:pt x="38219" y="3287"/>
                    <a:pt x="38243" y="3299"/>
                  </a:cubicBezTo>
                  <a:cubicBezTo>
                    <a:pt x="38231" y="3299"/>
                    <a:pt x="38231" y="3310"/>
                    <a:pt x="38219" y="3310"/>
                  </a:cubicBezTo>
                  <a:cubicBezTo>
                    <a:pt x="38183" y="3334"/>
                    <a:pt x="38148" y="3346"/>
                    <a:pt x="38088" y="3370"/>
                  </a:cubicBezTo>
                  <a:cubicBezTo>
                    <a:pt x="38052" y="3334"/>
                    <a:pt x="38029" y="3299"/>
                    <a:pt x="37993" y="3275"/>
                  </a:cubicBezTo>
                  <a:close/>
                  <a:moveTo>
                    <a:pt x="36147" y="3346"/>
                  </a:moveTo>
                  <a:lnTo>
                    <a:pt x="36147" y="3346"/>
                  </a:lnTo>
                  <a:cubicBezTo>
                    <a:pt x="36195" y="3358"/>
                    <a:pt x="36255" y="3382"/>
                    <a:pt x="36302" y="3382"/>
                  </a:cubicBezTo>
                  <a:lnTo>
                    <a:pt x="36302" y="3394"/>
                  </a:lnTo>
                  <a:cubicBezTo>
                    <a:pt x="36278" y="3406"/>
                    <a:pt x="36255" y="3406"/>
                    <a:pt x="36243" y="3406"/>
                  </a:cubicBezTo>
                  <a:cubicBezTo>
                    <a:pt x="36207" y="3394"/>
                    <a:pt x="36195" y="3394"/>
                    <a:pt x="36159" y="3382"/>
                  </a:cubicBezTo>
                  <a:cubicBezTo>
                    <a:pt x="36159" y="3358"/>
                    <a:pt x="36159" y="3358"/>
                    <a:pt x="36147" y="3346"/>
                  </a:cubicBezTo>
                  <a:close/>
                  <a:moveTo>
                    <a:pt x="36505" y="3406"/>
                  </a:moveTo>
                  <a:cubicBezTo>
                    <a:pt x="36499" y="3412"/>
                    <a:pt x="36493" y="3415"/>
                    <a:pt x="36484" y="3415"/>
                  </a:cubicBezTo>
                  <a:cubicBezTo>
                    <a:pt x="36475" y="3415"/>
                    <a:pt x="36463" y="3412"/>
                    <a:pt x="36445" y="3406"/>
                  </a:cubicBezTo>
                  <a:close/>
                  <a:moveTo>
                    <a:pt x="28325" y="3060"/>
                  </a:moveTo>
                  <a:cubicBezTo>
                    <a:pt x="28444" y="3096"/>
                    <a:pt x="28563" y="3108"/>
                    <a:pt x="28694" y="3120"/>
                  </a:cubicBezTo>
                  <a:cubicBezTo>
                    <a:pt x="28873" y="3144"/>
                    <a:pt x="29063" y="3168"/>
                    <a:pt x="29254" y="3179"/>
                  </a:cubicBezTo>
                  <a:cubicBezTo>
                    <a:pt x="29587" y="3215"/>
                    <a:pt x="29897" y="3215"/>
                    <a:pt x="30171" y="3227"/>
                  </a:cubicBezTo>
                  <a:cubicBezTo>
                    <a:pt x="30111" y="3239"/>
                    <a:pt x="30051" y="3263"/>
                    <a:pt x="30004" y="3275"/>
                  </a:cubicBezTo>
                  <a:cubicBezTo>
                    <a:pt x="29956" y="3287"/>
                    <a:pt x="29909" y="3299"/>
                    <a:pt x="29885" y="3322"/>
                  </a:cubicBezTo>
                  <a:cubicBezTo>
                    <a:pt x="29837" y="3334"/>
                    <a:pt x="29813" y="3346"/>
                    <a:pt x="29778" y="3358"/>
                  </a:cubicBezTo>
                  <a:cubicBezTo>
                    <a:pt x="29766" y="3382"/>
                    <a:pt x="29754" y="3382"/>
                    <a:pt x="29730" y="3394"/>
                  </a:cubicBezTo>
                  <a:cubicBezTo>
                    <a:pt x="29551" y="3394"/>
                    <a:pt x="29397" y="3406"/>
                    <a:pt x="29230" y="3406"/>
                  </a:cubicBezTo>
                  <a:lnTo>
                    <a:pt x="29194" y="3382"/>
                  </a:lnTo>
                  <a:cubicBezTo>
                    <a:pt x="29182" y="3346"/>
                    <a:pt x="29170" y="3322"/>
                    <a:pt x="29158" y="3299"/>
                  </a:cubicBezTo>
                  <a:lnTo>
                    <a:pt x="29158" y="3299"/>
                  </a:lnTo>
                  <a:cubicBezTo>
                    <a:pt x="29170" y="3322"/>
                    <a:pt x="29170" y="3346"/>
                    <a:pt x="29182" y="3382"/>
                  </a:cubicBezTo>
                  <a:cubicBezTo>
                    <a:pt x="29182" y="3394"/>
                    <a:pt x="29194" y="3394"/>
                    <a:pt x="29194" y="3406"/>
                  </a:cubicBezTo>
                  <a:cubicBezTo>
                    <a:pt x="29158" y="3406"/>
                    <a:pt x="29123" y="3406"/>
                    <a:pt x="29075" y="3418"/>
                  </a:cubicBezTo>
                  <a:cubicBezTo>
                    <a:pt x="28980" y="3441"/>
                    <a:pt x="28861" y="3453"/>
                    <a:pt x="28766" y="3465"/>
                  </a:cubicBezTo>
                  <a:cubicBezTo>
                    <a:pt x="28754" y="3465"/>
                    <a:pt x="28742" y="3465"/>
                    <a:pt x="28718" y="3477"/>
                  </a:cubicBezTo>
                  <a:cubicBezTo>
                    <a:pt x="28706" y="3465"/>
                    <a:pt x="28682" y="3453"/>
                    <a:pt x="28658" y="3418"/>
                  </a:cubicBezTo>
                  <a:lnTo>
                    <a:pt x="28468" y="3227"/>
                  </a:lnTo>
                  <a:cubicBezTo>
                    <a:pt x="28408" y="3168"/>
                    <a:pt x="28361" y="3108"/>
                    <a:pt x="28325" y="3060"/>
                  </a:cubicBezTo>
                  <a:close/>
                  <a:moveTo>
                    <a:pt x="37981" y="3275"/>
                  </a:moveTo>
                  <a:cubicBezTo>
                    <a:pt x="38005" y="3299"/>
                    <a:pt x="38029" y="3334"/>
                    <a:pt x="38052" y="3370"/>
                  </a:cubicBezTo>
                  <a:cubicBezTo>
                    <a:pt x="37993" y="3394"/>
                    <a:pt x="37933" y="3418"/>
                    <a:pt x="37874" y="3441"/>
                  </a:cubicBezTo>
                  <a:cubicBezTo>
                    <a:pt x="37814" y="3453"/>
                    <a:pt x="37767" y="3477"/>
                    <a:pt x="37707" y="3501"/>
                  </a:cubicBezTo>
                  <a:cubicBezTo>
                    <a:pt x="37695" y="3453"/>
                    <a:pt x="37683" y="3406"/>
                    <a:pt x="37671" y="3370"/>
                  </a:cubicBezTo>
                  <a:lnTo>
                    <a:pt x="37671" y="3358"/>
                  </a:lnTo>
                  <a:cubicBezTo>
                    <a:pt x="37695" y="3346"/>
                    <a:pt x="37743" y="3334"/>
                    <a:pt x="37791" y="3310"/>
                  </a:cubicBezTo>
                  <a:cubicBezTo>
                    <a:pt x="37814" y="3299"/>
                    <a:pt x="37850" y="3299"/>
                    <a:pt x="37874" y="3287"/>
                  </a:cubicBezTo>
                  <a:cubicBezTo>
                    <a:pt x="37910" y="3275"/>
                    <a:pt x="37933" y="3275"/>
                    <a:pt x="37969" y="3275"/>
                  </a:cubicBezTo>
                  <a:close/>
                  <a:moveTo>
                    <a:pt x="38338" y="3513"/>
                  </a:moveTo>
                  <a:lnTo>
                    <a:pt x="38338" y="3525"/>
                  </a:lnTo>
                  <a:cubicBezTo>
                    <a:pt x="38291" y="3525"/>
                    <a:pt x="38231" y="3537"/>
                    <a:pt x="38172" y="3549"/>
                  </a:cubicBezTo>
                  <a:lnTo>
                    <a:pt x="38172" y="3537"/>
                  </a:lnTo>
                  <a:cubicBezTo>
                    <a:pt x="38207" y="3537"/>
                    <a:pt x="38243" y="3525"/>
                    <a:pt x="38279" y="3525"/>
                  </a:cubicBezTo>
                  <a:cubicBezTo>
                    <a:pt x="38291" y="3525"/>
                    <a:pt x="38326" y="3513"/>
                    <a:pt x="38338" y="3513"/>
                  </a:cubicBezTo>
                  <a:close/>
                  <a:moveTo>
                    <a:pt x="33754" y="3644"/>
                  </a:moveTo>
                  <a:lnTo>
                    <a:pt x="33754" y="3668"/>
                  </a:lnTo>
                  <a:cubicBezTo>
                    <a:pt x="33719" y="3668"/>
                    <a:pt x="33695" y="3691"/>
                    <a:pt x="33659" y="3691"/>
                  </a:cubicBezTo>
                  <a:lnTo>
                    <a:pt x="33659" y="3668"/>
                  </a:lnTo>
                  <a:cubicBezTo>
                    <a:pt x="33695" y="3656"/>
                    <a:pt x="33707" y="3656"/>
                    <a:pt x="33742" y="3644"/>
                  </a:cubicBezTo>
                  <a:close/>
                  <a:moveTo>
                    <a:pt x="33230" y="3680"/>
                  </a:moveTo>
                  <a:lnTo>
                    <a:pt x="33219" y="3691"/>
                  </a:lnTo>
                  <a:cubicBezTo>
                    <a:pt x="33219" y="3691"/>
                    <a:pt x="33207" y="3691"/>
                    <a:pt x="33207" y="3703"/>
                  </a:cubicBezTo>
                  <a:cubicBezTo>
                    <a:pt x="33207" y="3691"/>
                    <a:pt x="33183" y="3691"/>
                    <a:pt x="33183" y="3680"/>
                  </a:cubicBezTo>
                  <a:close/>
                  <a:moveTo>
                    <a:pt x="38124" y="3560"/>
                  </a:moveTo>
                  <a:lnTo>
                    <a:pt x="38124" y="3572"/>
                  </a:lnTo>
                  <a:cubicBezTo>
                    <a:pt x="38112" y="3572"/>
                    <a:pt x="38112" y="3572"/>
                    <a:pt x="38100" y="3584"/>
                  </a:cubicBezTo>
                  <a:cubicBezTo>
                    <a:pt x="38029" y="3620"/>
                    <a:pt x="37945" y="3656"/>
                    <a:pt x="37886" y="3715"/>
                  </a:cubicBezTo>
                  <a:cubicBezTo>
                    <a:pt x="37886" y="3668"/>
                    <a:pt x="37874" y="3632"/>
                    <a:pt x="37874" y="3584"/>
                  </a:cubicBezTo>
                  <a:lnTo>
                    <a:pt x="37886" y="3584"/>
                  </a:lnTo>
                  <a:cubicBezTo>
                    <a:pt x="37969" y="3572"/>
                    <a:pt x="38052" y="3572"/>
                    <a:pt x="38124" y="3560"/>
                  </a:cubicBezTo>
                  <a:close/>
                  <a:moveTo>
                    <a:pt x="30563" y="3525"/>
                  </a:moveTo>
                  <a:lnTo>
                    <a:pt x="30563" y="3525"/>
                  </a:lnTo>
                  <a:cubicBezTo>
                    <a:pt x="30742" y="3537"/>
                    <a:pt x="30921" y="3560"/>
                    <a:pt x="31075" y="3572"/>
                  </a:cubicBezTo>
                  <a:lnTo>
                    <a:pt x="31504" y="3572"/>
                  </a:lnTo>
                  <a:cubicBezTo>
                    <a:pt x="31444" y="3584"/>
                    <a:pt x="31397" y="3620"/>
                    <a:pt x="31337" y="3632"/>
                  </a:cubicBezTo>
                  <a:cubicBezTo>
                    <a:pt x="31278" y="3644"/>
                    <a:pt x="31206" y="3680"/>
                    <a:pt x="31147" y="3691"/>
                  </a:cubicBezTo>
                  <a:cubicBezTo>
                    <a:pt x="31087" y="3703"/>
                    <a:pt x="31016" y="3715"/>
                    <a:pt x="30956" y="3739"/>
                  </a:cubicBezTo>
                  <a:cubicBezTo>
                    <a:pt x="30921" y="3715"/>
                    <a:pt x="30885" y="3703"/>
                    <a:pt x="30849" y="3691"/>
                  </a:cubicBezTo>
                  <a:cubicBezTo>
                    <a:pt x="30790" y="3656"/>
                    <a:pt x="30718" y="3632"/>
                    <a:pt x="30659" y="3584"/>
                  </a:cubicBezTo>
                  <a:cubicBezTo>
                    <a:pt x="30623" y="3572"/>
                    <a:pt x="30599" y="3560"/>
                    <a:pt x="30563" y="3525"/>
                  </a:cubicBezTo>
                  <a:close/>
                  <a:moveTo>
                    <a:pt x="37159" y="3656"/>
                  </a:moveTo>
                  <a:cubicBezTo>
                    <a:pt x="37171" y="3668"/>
                    <a:pt x="37195" y="3668"/>
                    <a:pt x="37207" y="3668"/>
                  </a:cubicBezTo>
                  <a:lnTo>
                    <a:pt x="37231" y="3668"/>
                  </a:lnTo>
                  <a:cubicBezTo>
                    <a:pt x="37255" y="3691"/>
                    <a:pt x="37255" y="3715"/>
                    <a:pt x="37267" y="3739"/>
                  </a:cubicBezTo>
                  <a:lnTo>
                    <a:pt x="37207" y="3739"/>
                  </a:lnTo>
                  <a:cubicBezTo>
                    <a:pt x="37195" y="3703"/>
                    <a:pt x="37171" y="3691"/>
                    <a:pt x="37159" y="3656"/>
                  </a:cubicBezTo>
                  <a:close/>
                  <a:moveTo>
                    <a:pt x="37052" y="3656"/>
                  </a:moveTo>
                  <a:cubicBezTo>
                    <a:pt x="37076" y="3691"/>
                    <a:pt x="37088" y="3715"/>
                    <a:pt x="37088" y="3751"/>
                  </a:cubicBezTo>
                  <a:cubicBezTo>
                    <a:pt x="37088" y="3739"/>
                    <a:pt x="37076" y="3715"/>
                    <a:pt x="37076" y="3715"/>
                  </a:cubicBezTo>
                  <a:cubicBezTo>
                    <a:pt x="37052" y="3703"/>
                    <a:pt x="37052" y="3668"/>
                    <a:pt x="37040" y="3656"/>
                  </a:cubicBezTo>
                  <a:close/>
                  <a:moveTo>
                    <a:pt x="31623" y="3703"/>
                  </a:moveTo>
                  <a:cubicBezTo>
                    <a:pt x="31611" y="3715"/>
                    <a:pt x="31599" y="3715"/>
                    <a:pt x="31575" y="3739"/>
                  </a:cubicBezTo>
                  <a:lnTo>
                    <a:pt x="31492" y="3775"/>
                  </a:lnTo>
                  <a:lnTo>
                    <a:pt x="31409" y="3775"/>
                  </a:lnTo>
                  <a:cubicBezTo>
                    <a:pt x="31433" y="3763"/>
                    <a:pt x="31421" y="3763"/>
                    <a:pt x="31421" y="3763"/>
                  </a:cubicBezTo>
                  <a:cubicBezTo>
                    <a:pt x="31456" y="3751"/>
                    <a:pt x="31516" y="3739"/>
                    <a:pt x="31564" y="3715"/>
                  </a:cubicBezTo>
                  <a:cubicBezTo>
                    <a:pt x="31575" y="3715"/>
                    <a:pt x="31611" y="3703"/>
                    <a:pt x="31623" y="3703"/>
                  </a:cubicBezTo>
                  <a:close/>
                  <a:moveTo>
                    <a:pt x="38231" y="3703"/>
                  </a:moveTo>
                  <a:cubicBezTo>
                    <a:pt x="38279" y="3703"/>
                    <a:pt x="38326" y="3703"/>
                    <a:pt x="38350" y="3715"/>
                  </a:cubicBezTo>
                  <a:lnTo>
                    <a:pt x="38350" y="3751"/>
                  </a:lnTo>
                  <a:cubicBezTo>
                    <a:pt x="38338" y="3751"/>
                    <a:pt x="38302" y="3763"/>
                    <a:pt x="38291" y="3763"/>
                  </a:cubicBezTo>
                  <a:cubicBezTo>
                    <a:pt x="38279" y="3763"/>
                    <a:pt x="38279" y="3763"/>
                    <a:pt x="38267" y="3775"/>
                  </a:cubicBezTo>
                  <a:cubicBezTo>
                    <a:pt x="38243" y="3751"/>
                    <a:pt x="38243" y="3715"/>
                    <a:pt x="38231" y="3703"/>
                  </a:cubicBezTo>
                  <a:close/>
                  <a:moveTo>
                    <a:pt x="37862" y="3584"/>
                  </a:moveTo>
                  <a:lnTo>
                    <a:pt x="37862" y="3763"/>
                  </a:lnTo>
                  <a:cubicBezTo>
                    <a:pt x="37850" y="3775"/>
                    <a:pt x="37850" y="3775"/>
                    <a:pt x="37850" y="3787"/>
                  </a:cubicBezTo>
                  <a:cubicBezTo>
                    <a:pt x="37814" y="3775"/>
                    <a:pt x="37814" y="3751"/>
                    <a:pt x="37802" y="3739"/>
                  </a:cubicBezTo>
                  <a:cubicBezTo>
                    <a:pt x="37791" y="3703"/>
                    <a:pt x="37767" y="3691"/>
                    <a:pt x="37767" y="3656"/>
                  </a:cubicBezTo>
                  <a:cubicBezTo>
                    <a:pt x="37755" y="3644"/>
                    <a:pt x="37755" y="3608"/>
                    <a:pt x="37743" y="3596"/>
                  </a:cubicBezTo>
                  <a:cubicBezTo>
                    <a:pt x="37791" y="3596"/>
                    <a:pt x="37814" y="3584"/>
                    <a:pt x="37862" y="3584"/>
                  </a:cubicBezTo>
                  <a:close/>
                  <a:moveTo>
                    <a:pt x="31861" y="3763"/>
                  </a:moveTo>
                  <a:cubicBezTo>
                    <a:pt x="31873" y="3763"/>
                    <a:pt x="31897" y="3775"/>
                    <a:pt x="31897" y="3775"/>
                  </a:cubicBezTo>
                  <a:cubicBezTo>
                    <a:pt x="31909" y="3775"/>
                    <a:pt x="31909" y="3799"/>
                    <a:pt x="31921" y="3799"/>
                  </a:cubicBezTo>
                  <a:cubicBezTo>
                    <a:pt x="31873" y="3799"/>
                    <a:pt x="31849" y="3799"/>
                    <a:pt x="31802" y="3775"/>
                  </a:cubicBezTo>
                  <a:cubicBezTo>
                    <a:pt x="31837" y="3775"/>
                    <a:pt x="31849" y="3775"/>
                    <a:pt x="31861" y="3763"/>
                  </a:cubicBezTo>
                  <a:close/>
                  <a:moveTo>
                    <a:pt x="36576" y="3572"/>
                  </a:moveTo>
                  <a:cubicBezTo>
                    <a:pt x="36600" y="3572"/>
                    <a:pt x="36612" y="3584"/>
                    <a:pt x="36636" y="3584"/>
                  </a:cubicBezTo>
                  <a:lnTo>
                    <a:pt x="36671" y="3644"/>
                  </a:lnTo>
                  <a:lnTo>
                    <a:pt x="36671" y="3584"/>
                  </a:lnTo>
                  <a:cubicBezTo>
                    <a:pt x="36683" y="3584"/>
                    <a:pt x="36695" y="3596"/>
                    <a:pt x="36707" y="3596"/>
                  </a:cubicBezTo>
                  <a:cubicBezTo>
                    <a:pt x="36755" y="3608"/>
                    <a:pt x="36802" y="3608"/>
                    <a:pt x="36850" y="3632"/>
                  </a:cubicBezTo>
                  <a:lnTo>
                    <a:pt x="36850" y="3775"/>
                  </a:lnTo>
                  <a:cubicBezTo>
                    <a:pt x="36814" y="3775"/>
                    <a:pt x="36778" y="3799"/>
                    <a:pt x="36743" y="3799"/>
                  </a:cubicBezTo>
                  <a:cubicBezTo>
                    <a:pt x="36731" y="3775"/>
                    <a:pt x="36719" y="3751"/>
                    <a:pt x="36695" y="3739"/>
                  </a:cubicBezTo>
                  <a:cubicBezTo>
                    <a:pt x="36671" y="3691"/>
                    <a:pt x="36624" y="3644"/>
                    <a:pt x="36600" y="3584"/>
                  </a:cubicBezTo>
                  <a:lnTo>
                    <a:pt x="36576" y="3572"/>
                  </a:lnTo>
                  <a:close/>
                  <a:moveTo>
                    <a:pt x="29837" y="3822"/>
                  </a:moveTo>
                  <a:cubicBezTo>
                    <a:pt x="29837" y="3822"/>
                    <a:pt x="29842" y="3827"/>
                    <a:pt x="29855" y="3831"/>
                  </a:cubicBezTo>
                  <a:lnTo>
                    <a:pt x="29855" y="3831"/>
                  </a:lnTo>
                  <a:cubicBezTo>
                    <a:pt x="29847" y="3827"/>
                    <a:pt x="29845" y="3822"/>
                    <a:pt x="29837" y="3822"/>
                  </a:cubicBezTo>
                  <a:close/>
                  <a:moveTo>
                    <a:pt x="29599" y="3465"/>
                  </a:moveTo>
                  <a:cubicBezTo>
                    <a:pt x="29659" y="3465"/>
                    <a:pt x="29706" y="3465"/>
                    <a:pt x="29766" y="3477"/>
                  </a:cubicBezTo>
                  <a:cubicBezTo>
                    <a:pt x="29897" y="3501"/>
                    <a:pt x="30051" y="3501"/>
                    <a:pt x="30182" y="3513"/>
                  </a:cubicBezTo>
                  <a:cubicBezTo>
                    <a:pt x="30123" y="3537"/>
                    <a:pt x="30063" y="3560"/>
                    <a:pt x="30004" y="3584"/>
                  </a:cubicBezTo>
                  <a:cubicBezTo>
                    <a:pt x="29944" y="3608"/>
                    <a:pt x="29885" y="3656"/>
                    <a:pt x="29873" y="3691"/>
                  </a:cubicBezTo>
                  <a:cubicBezTo>
                    <a:pt x="29849" y="3703"/>
                    <a:pt x="29849" y="3715"/>
                    <a:pt x="29837" y="3739"/>
                  </a:cubicBezTo>
                  <a:lnTo>
                    <a:pt x="29837" y="3751"/>
                  </a:lnTo>
                  <a:lnTo>
                    <a:pt x="29849" y="3739"/>
                  </a:lnTo>
                  <a:cubicBezTo>
                    <a:pt x="29849" y="3715"/>
                    <a:pt x="29873" y="3715"/>
                    <a:pt x="29885" y="3703"/>
                  </a:cubicBezTo>
                  <a:cubicBezTo>
                    <a:pt x="29909" y="3680"/>
                    <a:pt x="29956" y="3644"/>
                    <a:pt x="30028" y="3632"/>
                  </a:cubicBezTo>
                  <a:cubicBezTo>
                    <a:pt x="30087" y="3620"/>
                    <a:pt x="30182" y="3584"/>
                    <a:pt x="30254" y="3572"/>
                  </a:cubicBezTo>
                  <a:cubicBezTo>
                    <a:pt x="30301" y="3560"/>
                    <a:pt x="30349" y="3560"/>
                    <a:pt x="30385" y="3537"/>
                  </a:cubicBezTo>
                  <a:lnTo>
                    <a:pt x="30432" y="3537"/>
                  </a:lnTo>
                  <a:lnTo>
                    <a:pt x="30444" y="3560"/>
                  </a:lnTo>
                  <a:cubicBezTo>
                    <a:pt x="30492" y="3596"/>
                    <a:pt x="30552" y="3632"/>
                    <a:pt x="30599" y="3680"/>
                  </a:cubicBezTo>
                  <a:cubicBezTo>
                    <a:pt x="30647" y="3703"/>
                    <a:pt x="30682" y="3751"/>
                    <a:pt x="30742" y="3775"/>
                  </a:cubicBezTo>
                  <a:lnTo>
                    <a:pt x="30313" y="3775"/>
                  </a:lnTo>
                  <a:cubicBezTo>
                    <a:pt x="30171" y="3775"/>
                    <a:pt x="30016" y="3799"/>
                    <a:pt x="29897" y="3834"/>
                  </a:cubicBezTo>
                  <a:lnTo>
                    <a:pt x="29885" y="3834"/>
                  </a:lnTo>
                  <a:cubicBezTo>
                    <a:pt x="29872" y="3834"/>
                    <a:pt x="29862" y="3833"/>
                    <a:pt x="29855" y="3831"/>
                  </a:cubicBezTo>
                  <a:lnTo>
                    <a:pt x="29855" y="3831"/>
                  </a:lnTo>
                  <a:cubicBezTo>
                    <a:pt x="29859" y="3833"/>
                    <a:pt x="29864" y="3834"/>
                    <a:pt x="29873" y="3834"/>
                  </a:cubicBezTo>
                  <a:lnTo>
                    <a:pt x="29825" y="3834"/>
                  </a:lnTo>
                  <a:cubicBezTo>
                    <a:pt x="29790" y="3822"/>
                    <a:pt x="29766" y="3822"/>
                    <a:pt x="29754" y="3810"/>
                  </a:cubicBezTo>
                  <a:cubicBezTo>
                    <a:pt x="29611" y="3751"/>
                    <a:pt x="29480" y="3680"/>
                    <a:pt x="29397" y="3584"/>
                  </a:cubicBezTo>
                  <a:cubicBezTo>
                    <a:pt x="29361" y="3572"/>
                    <a:pt x="29349" y="3537"/>
                    <a:pt x="29337" y="3525"/>
                  </a:cubicBezTo>
                  <a:lnTo>
                    <a:pt x="29278" y="3465"/>
                  </a:lnTo>
                  <a:close/>
                  <a:moveTo>
                    <a:pt x="36862" y="3870"/>
                  </a:moveTo>
                  <a:lnTo>
                    <a:pt x="36862" y="3894"/>
                  </a:lnTo>
                  <a:lnTo>
                    <a:pt x="36814" y="3894"/>
                  </a:lnTo>
                  <a:cubicBezTo>
                    <a:pt x="36814" y="3882"/>
                    <a:pt x="36802" y="3882"/>
                    <a:pt x="36802" y="3870"/>
                  </a:cubicBezTo>
                  <a:lnTo>
                    <a:pt x="36802" y="3870"/>
                  </a:lnTo>
                  <a:cubicBezTo>
                    <a:pt x="36806" y="3874"/>
                    <a:pt x="36812" y="3875"/>
                    <a:pt x="36818" y="3875"/>
                  </a:cubicBezTo>
                  <a:cubicBezTo>
                    <a:pt x="36830" y="3875"/>
                    <a:pt x="36846" y="3870"/>
                    <a:pt x="36862" y="3870"/>
                  </a:cubicBezTo>
                  <a:close/>
                  <a:moveTo>
                    <a:pt x="37338" y="3870"/>
                  </a:moveTo>
                  <a:cubicBezTo>
                    <a:pt x="37338" y="3882"/>
                    <a:pt x="37350" y="3882"/>
                    <a:pt x="37350" y="3894"/>
                  </a:cubicBezTo>
                  <a:lnTo>
                    <a:pt x="37326" y="3894"/>
                  </a:lnTo>
                  <a:cubicBezTo>
                    <a:pt x="37326" y="3882"/>
                    <a:pt x="37302" y="3882"/>
                    <a:pt x="37302" y="3870"/>
                  </a:cubicBezTo>
                  <a:close/>
                  <a:moveTo>
                    <a:pt x="37159" y="3870"/>
                  </a:moveTo>
                  <a:cubicBezTo>
                    <a:pt x="37159" y="3882"/>
                    <a:pt x="37171" y="3894"/>
                    <a:pt x="37171" y="3918"/>
                  </a:cubicBezTo>
                  <a:lnTo>
                    <a:pt x="37159" y="3918"/>
                  </a:lnTo>
                  <a:cubicBezTo>
                    <a:pt x="37148" y="3894"/>
                    <a:pt x="37148" y="3882"/>
                    <a:pt x="37136" y="3870"/>
                  </a:cubicBezTo>
                  <a:close/>
                  <a:moveTo>
                    <a:pt x="28527" y="3501"/>
                  </a:moveTo>
                  <a:cubicBezTo>
                    <a:pt x="28587" y="3560"/>
                    <a:pt x="28647" y="3632"/>
                    <a:pt x="28706" y="3680"/>
                  </a:cubicBezTo>
                  <a:cubicBezTo>
                    <a:pt x="28777" y="3739"/>
                    <a:pt x="28837" y="3799"/>
                    <a:pt x="28920" y="3858"/>
                  </a:cubicBezTo>
                  <a:cubicBezTo>
                    <a:pt x="28932" y="3870"/>
                    <a:pt x="28956" y="3882"/>
                    <a:pt x="28968" y="3894"/>
                  </a:cubicBezTo>
                  <a:cubicBezTo>
                    <a:pt x="28960" y="3916"/>
                    <a:pt x="28948" y="3925"/>
                    <a:pt x="28937" y="3925"/>
                  </a:cubicBezTo>
                  <a:cubicBezTo>
                    <a:pt x="28931" y="3925"/>
                    <a:pt x="28925" y="3922"/>
                    <a:pt x="28920" y="3918"/>
                  </a:cubicBezTo>
                  <a:cubicBezTo>
                    <a:pt x="28754" y="3870"/>
                    <a:pt x="28575" y="3810"/>
                    <a:pt x="28408" y="3739"/>
                  </a:cubicBezTo>
                  <a:cubicBezTo>
                    <a:pt x="28301" y="3691"/>
                    <a:pt x="28206" y="3644"/>
                    <a:pt x="28111" y="3620"/>
                  </a:cubicBezTo>
                  <a:lnTo>
                    <a:pt x="28242" y="3572"/>
                  </a:lnTo>
                  <a:cubicBezTo>
                    <a:pt x="28277" y="3560"/>
                    <a:pt x="28325" y="3560"/>
                    <a:pt x="28349" y="3537"/>
                  </a:cubicBezTo>
                  <a:cubicBezTo>
                    <a:pt x="28396" y="3525"/>
                    <a:pt x="28420" y="3525"/>
                    <a:pt x="28468" y="3513"/>
                  </a:cubicBezTo>
                  <a:cubicBezTo>
                    <a:pt x="28480" y="3513"/>
                    <a:pt x="28516" y="3513"/>
                    <a:pt x="28527" y="3501"/>
                  </a:cubicBezTo>
                  <a:close/>
                  <a:moveTo>
                    <a:pt x="29230" y="3465"/>
                  </a:moveTo>
                  <a:lnTo>
                    <a:pt x="29242" y="3477"/>
                  </a:lnTo>
                  <a:cubicBezTo>
                    <a:pt x="29254" y="3501"/>
                    <a:pt x="29278" y="3525"/>
                    <a:pt x="29289" y="3560"/>
                  </a:cubicBezTo>
                  <a:cubicBezTo>
                    <a:pt x="29301" y="3584"/>
                    <a:pt x="29337" y="3596"/>
                    <a:pt x="29349" y="3632"/>
                  </a:cubicBezTo>
                  <a:cubicBezTo>
                    <a:pt x="29432" y="3715"/>
                    <a:pt x="29551" y="3822"/>
                    <a:pt x="29694" y="3918"/>
                  </a:cubicBezTo>
                  <a:cubicBezTo>
                    <a:pt x="29670" y="3918"/>
                    <a:pt x="29659" y="3930"/>
                    <a:pt x="29647" y="3930"/>
                  </a:cubicBezTo>
                  <a:cubicBezTo>
                    <a:pt x="29539" y="3894"/>
                    <a:pt x="29409" y="3858"/>
                    <a:pt x="29278" y="3799"/>
                  </a:cubicBezTo>
                  <a:cubicBezTo>
                    <a:pt x="29194" y="3763"/>
                    <a:pt x="29123" y="3715"/>
                    <a:pt x="29063" y="3691"/>
                  </a:cubicBezTo>
                  <a:cubicBezTo>
                    <a:pt x="28992" y="3644"/>
                    <a:pt x="28920" y="3596"/>
                    <a:pt x="28861" y="3560"/>
                  </a:cubicBezTo>
                  <a:cubicBezTo>
                    <a:pt x="28825" y="3525"/>
                    <a:pt x="28801" y="3513"/>
                    <a:pt x="28766" y="3501"/>
                  </a:cubicBezTo>
                  <a:cubicBezTo>
                    <a:pt x="28873" y="3477"/>
                    <a:pt x="28980" y="3477"/>
                    <a:pt x="29075" y="3465"/>
                  </a:cubicBezTo>
                  <a:close/>
                  <a:moveTo>
                    <a:pt x="38172" y="3703"/>
                  </a:moveTo>
                  <a:cubicBezTo>
                    <a:pt x="38183" y="3739"/>
                    <a:pt x="38183" y="3763"/>
                    <a:pt x="38207" y="3810"/>
                  </a:cubicBezTo>
                  <a:cubicBezTo>
                    <a:pt x="38112" y="3834"/>
                    <a:pt x="38029" y="3882"/>
                    <a:pt x="37921" y="3930"/>
                  </a:cubicBezTo>
                  <a:cubicBezTo>
                    <a:pt x="37910" y="3882"/>
                    <a:pt x="37910" y="3834"/>
                    <a:pt x="37910" y="3799"/>
                  </a:cubicBezTo>
                  <a:cubicBezTo>
                    <a:pt x="37969" y="3739"/>
                    <a:pt x="38052" y="3703"/>
                    <a:pt x="38148" y="3703"/>
                  </a:cubicBezTo>
                  <a:close/>
                  <a:moveTo>
                    <a:pt x="29718" y="3930"/>
                  </a:moveTo>
                  <a:cubicBezTo>
                    <a:pt x="29730" y="3930"/>
                    <a:pt x="29730" y="3941"/>
                    <a:pt x="29754" y="3941"/>
                  </a:cubicBezTo>
                  <a:lnTo>
                    <a:pt x="29706" y="3941"/>
                  </a:lnTo>
                  <a:cubicBezTo>
                    <a:pt x="29706" y="3930"/>
                    <a:pt x="29718" y="3930"/>
                    <a:pt x="29718" y="3930"/>
                  </a:cubicBezTo>
                  <a:close/>
                  <a:moveTo>
                    <a:pt x="31504" y="3918"/>
                  </a:moveTo>
                  <a:cubicBezTo>
                    <a:pt x="31552" y="3918"/>
                    <a:pt x="31599" y="3930"/>
                    <a:pt x="31635" y="3930"/>
                  </a:cubicBezTo>
                  <a:cubicBezTo>
                    <a:pt x="31683" y="3930"/>
                    <a:pt x="31730" y="3941"/>
                    <a:pt x="31778" y="3941"/>
                  </a:cubicBezTo>
                  <a:cubicBezTo>
                    <a:pt x="31695" y="3941"/>
                    <a:pt x="31623" y="3953"/>
                    <a:pt x="31564" y="3953"/>
                  </a:cubicBezTo>
                  <a:cubicBezTo>
                    <a:pt x="31540" y="3941"/>
                    <a:pt x="31504" y="3941"/>
                    <a:pt x="31456" y="3930"/>
                  </a:cubicBezTo>
                  <a:cubicBezTo>
                    <a:pt x="31480" y="3930"/>
                    <a:pt x="31492" y="3918"/>
                    <a:pt x="31504" y="3918"/>
                  </a:cubicBezTo>
                  <a:close/>
                  <a:moveTo>
                    <a:pt x="33421" y="3882"/>
                  </a:moveTo>
                  <a:cubicBezTo>
                    <a:pt x="33421" y="3894"/>
                    <a:pt x="33445" y="3906"/>
                    <a:pt x="33445" y="3930"/>
                  </a:cubicBezTo>
                  <a:cubicBezTo>
                    <a:pt x="33421" y="3941"/>
                    <a:pt x="33421" y="3941"/>
                    <a:pt x="33445" y="3953"/>
                  </a:cubicBezTo>
                  <a:cubicBezTo>
                    <a:pt x="33421" y="3941"/>
                    <a:pt x="33409" y="3941"/>
                    <a:pt x="33409" y="3941"/>
                  </a:cubicBezTo>
                  <a:lnTo>
                    <a:pt x="33409" y="3882"/>
                  </a:lnTo>
                  <a:close/>
                  <a:moveTo>
                    <a:pt x="33992" y="3894"/>
                  </a:moveTo>
                  <a:cubicBezTo>
                    <a:pt x="33957" y="3894"/>
                    <a:pt x="33957" y="3918"/>
                    <a:pt x="33957" y="3930"/>
                  </a:cubicBezTo>
                  <a:cubicBezTo>
                    <a:pt x="33933" y="3941"/>
                    <a:pt x="33897" y="3941"/>
                    <a:pt x="33885" y="3953"/>
                  </a:cubicBezTo>
                  <a:lnTo>
                    <a:pt x="33873" y="3953"/>
                  </a:lnTo>
                  <a:lnTo>
                    <a:pt x="33873" y="3930"/>
                  </a:lnTo>
                  <a:lnTo>
                    <a:pt x="33885" y="3918"/>
                  </a:lnTo>
                  <a:lnTo>
                    <a:pt x="33897" y="3918"/>
                  </a:lnTo>
                  <a:cubicBezTo>
                    <a:pt x="33933" y="3918"/>
                    <a:pt x="33957" y="3894"/>
                    <a:pt x="33992" y="3894"/>
                  </a:cubicBezTo>
                  <a:close/>
                  <a:moveTo>
                    <a:pt x="30718" y="3858"/>
                  </a:moveTo>
                  <a:cubicBezTo>
                    <a:pt x="30778" y="3858"/>
                    <a:pt x="30837" y="3858"/>
                    <a:pt x="30897" y="3870"/>
                  </a:cubicBezTo>
                  <a:cubicBezTo>
                    <a:pt x="30956" y="3894"/>
                    <a:pt x="31004" y="3941"/>
                    <a:pt x="31063" y="3965"/>
                  </a:cubicBezTo>
                  <a:cubicBezTo>
                    <a:pt x="31040" y="3989"/>
                    <a:pt x="31016" y="3989"/>
                    <a:pt x="31004" y="4001"/>
                  </a:cubicBezTo>
                  <a:cubicBezTo>
                    <a:pt x="30980" y="4001"/>
                    <a:pt x="30980" y="4001"/>
                    <a:pt x="30968" y="4013"/>
                  </a:cubicBezTo>
                  <a:cubicBezTo>
                    <a:pt x="30766" y="3989"/>
                    <a:pt x="30552" y="3965"/>
                    <a:pt x="30313" y="3953"/>
                  </a:cubicBezTo>
                  <a:cubicBezTo>
                    <a:pt x="30266" y="3953"/>
                    <a:pt x="30242" y="3941"/>
                    <a:pt x="30194" y="3941"/>
                  </a:cubicBezTo>
                  <a:cubicBezTo>
                    <a:pt x="30123" y="3930"/>
                    <a:pt x="30028" y="3894"/>
                    <a:pt x="29956" y="3882"/>
                  </a:cubicBezTo>
                  <a:cubicBezTo>
                    <a:pt x="29944" y="3882"/>
                    <a:pt x="29944" y="3882"/>
                    <a:pt x="29932" y="3870"/>
                  </a:cubicBezTo>
                  <a:cubicBezTo>
                    <a:pt x="29956" y="3870"/>
                    <a:pt x="29980" y="3858"/>
                    <a:pt x="30016" y="3858"/>
                  </a:cubicBezTo>
                  <a:lnTo>
                    <a:pt x="30028" y="3858"/>
                  </a:lnTo>
                  <a:cubicBezTo>
                    <a:pt x="30075" y="3858"/>
                    <a:pt x="30123" y="3870"/>
                    <a:pt x="30171" y="3870"/>
                  </a:cubicBezTo>
                  <a:lnTo>
                    <a:pt x="30540" y="3870"/>
                  </a:lnTo>
                  <a:cubicBezTo>
                    <a:pt x="30599" y="3870"/>
                    <a:pt x="30659" y="3870"/>
                    <a:pt x="30718" y="3858"/>
                  </a:cubicBezTo>
                  <a:close/>
                  <a:moveTo>
                    <a:pt x="38386" y="3989"/>
                  </a:moveTo>
                  <a:cubicBezTo>
                    <a:pt x="38362" y="4001"/>
                    <a:pt x="38362" y="4013"/>
                    <a:pt x="38362" y="4037"/>
                  </a:cubicBezTo>
                  <a:cubicBezTo>
                    <a:pt x="38362" y="4037"/>
                    <a:pt x="38350" y="4037"/>
                    <a:pt x="38350" y="4049"/>
                  </a:cubicBezTo>
                  <a:cubicBezTo>
                    <a:pt x="38350" y="4037"/>
                    <a:pt x="38338" y="4001"/>
                    <a:pt x="38338" y="3989"/>
                  </a:cubicBezTo>
                  <a:close/>
                  <a:moveTo>
                    <a:pt x="35135" y="4013"/>
                  </a:moveTo>
                  <a:cubicBezTo>
                    <a:pt x="35124" y="4037"/>
                    <a:pt x="35088" y="4049"/>
                    <a:pt x="35064" y="4061"/>
                  </a:cubicBezTo>
                  <a:cubicBezTo>
                    <a:pt x="35064" y="4049"/>
                    <a:pt x="35064" y="4049"/>
                    <a:pt x="35040" y="4037"/>
                  </a:cubicBezTo>
                  <a:cubicBezTo>
                    <a:pt x="35076" y="4037"/>
                    <a:pt x="35100" y="4013"/>
                    <a:pt x="35135" y="4013"/>
                  </a:cubicBezTo>
                  <a:close/>
                  <a:moveTo>
                    <a:pt x="37290" y="4108"/>
                  </a:moveTo>
                  <a:cubicBezTo>
                    <a:pt x="37314" y="4120"/>
                    <a:pt x="37314" y="4132"/>
                    <a:pt x="37326" y="4155"/>
                  </a:cubicBezTo>
                  <a:lnTo>
                    <a:pt x="37326" y="4155"/>
                  </a:lnTo>
                  <a:cubicBezTo>
                    <a:pt x="37314" y="4132"/>
                    <a:pt x="37314" y="4120"/>
                    <a:pt x="37290" y="4120"/>
                  </a:cubicBezTo>
                  <a:lnTo>
                    <a:pt x="37290" y="4108"/>
                  </a:lnTo>
                  <a:close/>
                  <a:moveTo>
                    <a:pt x="37040" y="4037"/>
                  </a:moveTo>
                  <a:cubicBezTo>
                    <a:pt x="37052" y="4061"/>
                    <a:pt x="37052" y="4096"/>
                    <a:pt x="37076" y="4108"/>
                  </a:cubicBezTo>
                  <a:cubicBezTo>
                    <a:pt x="37088" y="4132"/>
                    <a:pt x="37100" y="4156"/>
                    <a:pt x="37088" y="4156"/>
                  </a:cubicBezTo>
                  <a:cubicBezTo>
                    <a:pt x="37076" y="4156"/>
                    <a:pt x="37076" y="4156"/>
                    <a:pt x="37052" y="4132"/>
                  </a:cubicBezTo>
                  <a:cubicBezTo>
                    <a:pt x="37052" y="4120"/>
                    <a:pt x="37040" y="4108"/>
                    <a:pt x="37040" y="4072"/>
                  </a:cubicBezTo>
                  <a:cubicBezTo>
                    <a:pt x="37040" y="4061"/>
                    <a:pt x="37040" y="4049"/>
                    <a:pt x="37029" y="4037"/>
                  </a:cubicBezTo>
                  <a:close/>
                  <a:moveTo>
                    <a:pt x="38243" y="3989"/>
                  </a:moveTo>
                  <a:cubicBezTo>
                    <a:pt x="38243" y="4013"/>
                    <a:pt x="38267" y="4049"/>
                    <a:pt x="38267" y="4072"/>
                  </a:cubicBezTo>
                  <a:cubicBezTo>
                    <a:pt x="38231" y="4108"/>
                    <a:pt x="38207" y="4120"/>
                    <a:pt x="38172" y="4156"/>
                  </a:cubicBezTo>
                  <a:cubicBezTo>
                    <a:pt x="38160" y="4120"/>
                    <a:pt x="38148" y="4096"/>
                    <a:pt x="38148" y="4061"/>
                  </a:cubicBezTo>
                  <a:cubicBezTo>
                    <a:pt x="38148" y="4049"/>
                    <a:pt x="38148" y="4037"/>
                    <a:pt x="38124" y="4013"/>
                  </a:cubicBezTo>
                  <a:cubicBezTo>
                    <a:pt x="38172" y="4001"/>
                    <a:pt x="38219" y="4001"/>
                    <a:pt x="38243" y="3989"/>
                  </a:cubicBezTo>
                  <a:close/>
                  <a:moveTo>
                    <a:pt x="34957" y="4049"/>
                  </a:moveTo>
                  <a:cubicBezTo>
                    <a:pt x="34957" y="4061"/>
                    <a:pt x="34969" y="4096"/>
                    <a:pt x="34969" y="4108"/>
                  </a:cubicBezTo>
                  <a:cubicBezTo>
                    <a:pt x="34909" y="4132"/>
                    <a:pt x="34850" y="4168"/>
                    <a:pt x="34790" y="4180"/>
                  </a:cubicBezTo>
                  <a:cubicBezTo>
                    <a:pt x="34766" y="4191"/>
                    <a:pt x="34731" y="4215"/>
                    <a:pt x="34707" y="4215"/>
                  </a:cubicBezTo>
                  <a:lnTo>
                    <a:pt x="34707" y="4180"/>
                  </a:lnTo>
                  <a:cubicBezTo>
                    <a:pt x="34707" y="4132"/>
                    <a:pt x="34695" y="4108"/>
                    <a:pt x="34695" y="4061"/>
                  </a:cubicBezTo>
                  <a:lnTo>
                    <a:pt x="34695" y="4061"/>
                  </a:lnTo>
                  <a:lnTo>
                    <a:pt x="34707" y="4072"/>
                  </a:lnTo>
                  <a:cubicBezTo>
                    <a:pt x="34790" y="4061"/>
                    <a:pt x="34885" y="4061"/>
                    <a:pt x="34945" y="4049"/>
                  </a:cubicBezTo>
                  <a:close/>
                  <a:moveTo>
                    <a:pt x="35231" y="4168"/>
                  </a:moveTo>
                  <a:lnTo>
                    <a:pt x="35195" y="4215"/>
                  </a:lnTo>
                  <a:lnTo>
                    <a:pt x="35171" y="4239"/>
                  </a:lnTo>
                  <a:lnTo>
                    <a:pt x="35124" y="4239"/>
                  </a:lnTo>
                  <a:lnTo>
                    <a:pt x="35124" y="4215"/>
                  </a:lnTo>
                  <a:cubicBezTo>
                    <a:pt x="35147" y="4191"/>
                    <a:pt x="35195" y="4180"/>
                    <a:pt x="35231" y="4168"/>
                  </a:cubicBezTo>
                  <a:close/>
                  <a:moveTo>
                    <a:pt x="38100" y="4013"/>
                  </a:moveTo>
                  <a:lnTo>
                    <a:pt x="38100" y="4061"/>
                  </a:lnTo>
                  <a:cubicBezTo>
                    <a:pt x="38100" y="4096"/>
                    <a:pt x="38112" y="4132"/>
                    <a:pt x="38112" y="4168"/>
                  </a:cubicBezTo>
                  <a:cubicBezTo>
                    <a:pt x="38100" y="4191"/>
                    <a:pt x="38064" y="4227"/>
                    <a:pt x="38041" y="4239"/>
                  </a:cubicBezTo>
                  <a:lnTo>
                    <a:pt x="37945" y="4061"/>
                  </a:lnTo>
                  <a:cubicBezTo>
                    <a:pt x="37993" y="4049"/>
                    <a:pt x="38052" y="4037"/>
                    <a:pt x="38100" y="4013"/>
                  </a:cubicBezTo>
                  <a:close/>
                  <a:moveTo>
                    <a:pt x="34600" y="4096"/>
                  </a:moveTo>
                  <a:lnTo>
                    <a:pt x="34600" y="4215"/>
                  </a:lnTo>
                  <a:lnTo>
                    <a:pt x="34600" y="4275"/>
                  </a:lnTo>
                  <a:cubicBezTo>
                    <a:pt x="34540" y="4287"/>
                    <a:pt x="34481" y="4311"/>
                    <a:pt x="34421" y="4334"/>
                  </a:cubicBezTo>
                  <a:cubicBezTo>
                    <a:pt x="34409" y="4334"/>
                    <a:pt x="34373" y="4334"/>
                    <a:pt x="34362" y="4346"/>
                  </a:cubicBezTo>
                  <a:cubicBezTo>
                    <a:pt x="34314" y="4334"/>
                    <a:pt x="34254" y="4311"/>
                    <a:pt x="34219" y="4287"/>
                  </a:cubicBezTo>
                  <a:lnTo>
                    <a:pt x="34219" y="4215"/>
                  </a:lnTo>
                  <a:lnTo>
                    <a:pt x="34219" y="4120"/>
                  </a:lnTo>
                  <a:cubicBezTo>
                    <a:pt x="34302" y="4120"/>
                    <a:pt x="34373" y="4108"/>
                    <a:pt x="34469" y="4108"/>
                  </a:cubicBezTo>
                  <a:cubicBezTo>
                    <a:pt x="34421" y="4215"/>
                    <a:pt x="34409" y="4275"/>
                    <a:pt x="34409" y="4275"/>
                  </a:cubicBezTo>
                  <a:cubicBezTo>
                    <a:pt x="34409" y="4275"/>
                    <a:pt x="34457" y="4191"/>
                    <a:pt x="34540" y="4096"/>
                  </a:cubicBezTo>
                  <a:close/>
                  <a:moveTo>
                    <a:pt x="34945" y="4370"/>
                  </a:moveTo>
                  <a:cubicBezTo>
                    <a:pt x="34921" y="4370"/>
                    <a:pt x="34921" y="4394"/>
                    <a:pt x="34909" y="4394"/>
                  </a:cubicBezTo>
                  <a:cubicBezTo>
                    <a:pt x="34897" y="4394"/>
                    <a:pt x="34897" y="4394"/>
                    <a:pt x="34885" y="4370"/>
                  </a:cubicBezTo>
                  <a:close/>
                  <a:moveTo>
                    <a:pt x="34600" y="4406"/>
                  </a:moveTo>
                  <a:lnTo>
                    <a:pt x="34600" y="4430"/>
                  </a:lnTo>
                  <a:cubicBezTo>
                    <a:pt x="34588" y="4418"/>
                    <a:pt x="34576" y="4406"/>
                    <a:pt x="34552" y="4406"/>
                  </a:cubicBezTo>
                  <a:close/>
                  <a:moveTo>
                    <a:pt x="35052" y="4430"/>
                  </a:moveTo>
                  <a:lnTo>
                    <a:pt x="35052" y="4453"/>
                  </a:lnTo>
                  <a:lnTo>
                    <a:pt x="35004" y="4453"/>
                  </a:lnTo>
                  <a:cubicBezTo>
                    <a:pt x="35016" y="4453"/>
                    <a:pt x="35028" y="4430"/>
                    <a:pt x="35052" y="4430"/>
                  </a:cubicBezTo>
                  <a:close/>
                  <a:moveTo>
                    <a:pt x="34885" y="4394"/>
                  </a:moveTo>
                  <a:cubicBezTo>
                    <a:pt x="34885" y="4394"/>
                    <a:pt x="34897" y="4394"/>
                    <a:pt x="34897" y="4406"/>
                  </a:cubicBezTo>
                  <a:cubicBezTo>
                    <a:pt x="34873" y="4418"/>
                    <a:pt x="34838" y="4453"/>
                    <a:pt x="34814" y="4465"/>
                  </a:cubicBezTo>
                  <a:cubicBezTo>
                    <a:pt x="34790" y="4477"/>
                    <a:pt x="34778" y="4477"/>
                    <a:pt x="34766" y="4489"/>
                  </a:cubicBezTo>
                  <a:cubicBezTo>
                    <a:pt x="34743" y="4489"/>
                    <a:pt x="34743" y="4489"/>
                    <a:pt x="34731" y="4477"/>
                  </a:cubicBezTo>
                  <a:lnTo>
                    <a:pt x="34731" y="4406"/>
                  </a:lnTo>
                  <a:cubicBezTo>
                    <a:pt x="34778" y="4406"/>
                    <a:pt x="34838" y="4406"/>
                    <a:pt x="34885" y="4394"/>
                  </a:cubicBezTo>
                  <a:close/>
                  <a:moveTo>
                    <a:pt x="38291" y="4239"/>
                  </a:moveTo>
                  <a:cubicBezTo>
                    <a:pt x="38302" y="4311"/>
                    <a:pt x="38302" y="4394"/>
                    <a:pt x="38326" y="4465"/>
                  </a:cubicBezTo>
                  <a:lnTo>
                    <a:pt x="38267" y="4525"/>
                  </a:lnTo>
                  <a:cubicBezTo>
                    <a:pt x="38231" y="4430"/>
                    <a:pt x="38219" y="4358"/>
                    <a:pt x="38183" y="4287"/>
                  </a:cubicBezTo>
                  <a:lnTo>
                    <a:pt x="38183" y="4275"/>
                  </a:lnTo>
                  <a:cubicBezTo>
                    <a:pt x="38207" y="4263"/>
                    <a:pt x="38219" y="4263"/>
                    <a:pt x="38219" y="4251"/>
                  </a:cubicBezTo>
                  <a:cubicBezTo>
                    <a:pt x="38243" y="4251"/>
                    <a:pt x="38267" y="4239"/>
                    <a:pt x="38291" y="4239"/>
                  </a:cubicBezTo>
                  <a:close/>
                  <a:moveTo>
                    <a:pt x="35469" y="4489"/>
                  </a:moveTo>
                  <a:cubicBezTo>
                    <a:pt x="35469" y="4513"/>
                    <a:pt x="35445" y="4525"/>
                    <a:pt x="35433" y="4525"/>
                  </a:cubicBezTo>
                  <a:lnTo>
                    <a:pt x="35302" y="4572"/>
                  </a:lnTo>
                  <a:cubicBezTo>
                    <a:pt x="35290" y="4572"/>
                    <a:pt x="35290" y="4549"/>
                    <a:pt x="35266" y="4549"/>
                  </a:cubicBezTo>
                  <a:lnTo>
                    <a:pt x="35302" y="4525"/>
                  </a:lnTo>
                  <a:cubicBezTo>
                    <a:pt x="35362" y="4513"/>
                    <a:pt x="35421" y="4513"/>
                    <a:pt x="35469" y="4489"/>
                  </a:cubicBezTo>
                  <a:close/>
                  <a:moveTo>
                    <a:pt x="38148" y="4287"/>
                  </a:moveTo>
                  <a:cubicBezTo>
                    <a:pt x="38160" y="4358"/>
                    <a:pt x="38172" y="4453"/>
                    <a:pt x="38183" y="4537"/>
                  </a:cubicBezTo>
                  <a:lnTo>
                    <a:pt x="38183" y="4572"/>
                  </a:lnTo>
                  <a:cubicBezTo>
                    <a:pt x="38160" y="4489"/>
                    <a:pt x="38112" y="4406"/>
                    <a:pt x="38064" y="4311"/>
                  </a:cubicBezTo>
                  <a:cubicBezTo>
                    <a:pt x="38100" y="4299"/>
                    <a:pt x="38112" y="4299"/>
                    <a:pt x="38148" y="4287"/>
                  </a:cubicBezTo>
                  <a:close/>
                  <a:moveTo>
                    <a:pt x="39184" y="4632"/>
                  </a:moveTo>
                  <a:cubicBezTo>
                    <a:pt x="39195" y="4632"/>
                    <a:pt x="39219" y="4632"/>
                    <a:pt x="39231" y="4644"/>
                  </a:cubicBezTo>
                  <a:cubicBezTo>
                    <a:pt x="39172" y="4668"/>
                    <a:pt x="39124" y="4692"/>
                    <a:pt x="39064" y="4715"/>
                  </a:cubicBezTo>
                  <a:cubicBezTo>
                    <a:pt x="39064" y="4692"/>
                    <a:pt x="39053" y="4656"/>
                    <a:pt x="39053" y="4632"/>
                  </a:cubicBezTo>
                  <a:close/>
                  <a:moveTo>
                    <a:pt x="35505" y="4632"/>
                  </a:moveTo>
                  <a:lnTo>
                    <a:pt x="35505" y="4644"/>
                  </a:lnTo>
                  <a:cubicBezTo>
                    <a:pt x="35528" y="4668"/>
                    <a:pt x="35528" y="4715"/>
                    <a:pt x="35540" y="4739"/>
                  </a:cubicBezTo>
                  <a:cubicBezTo>
                    <a:pt x="35528" y="4727"/>
                    <a:pt x="35493" y="4715"/>
                    <a:pt x="35481" y="4715"/>
                  </a:cubicBezTo>
                  <a:cubicBezTo>
                    <a:pt x="35445" y="4692"/>
                    <a:pt x="35421" y="4668"/>
                    <a:pt x="35385" y="4644"/>
                  </a:cubicBezTo>
                  <a:cubicBezTo>
                    <a:pt x="35421" y="4644"/>
                    <a:pt x="35433" y="4632"/>
                    <a:pt x="35469" y="4632"/>
                  </a:cubicBezTo>
                  <a:close/>
                  <a:moveTo>
                    <a:pt x="38338" y="4668"/>
                  </a:moveTo>
                  <a:cubicBezTo>
                    <a:pt x="38338" y="4703"/>
                    <a:pt x="38338" y="4727"/>
                    <a:pt x="38314" y="4751"/>
                  </a:cubicBezTo>
                  <a:cubicBezTo>
                    <a:pt x="38314" y="4715"/>
                    <a:pt x="38302" y="4703"/>
                    <a:pt x="38302" y="4668"/>
                  </a:cubicBezTo>
                  <a:close/>
                  <a:moveTo>
                    <a:pt x="36969" y="4763"/>
                  </a:moveTo>
                  <a:cubicBezTo>
                    <a:pt x="36981" y="4775"/>
                    <a:pt x="36993" y="4775"/>
                    <a:pt x="37017" y="4787"/>
                  </a:cubicBezTo>
                  <a:cubicBezTo>
                    <a:pt x="37017" y="4811"/>
                    <a:pt x="37029" y="4811"/>
                    <a:pt x="37029" y="4823"/>
                  </a:cubicBezTo>
                  <a:cubicBezTo>
                    <a:pt x="36957" y="4823"/>
                    <a:pt x="36898" y="4811"/>
                    <a:pt x="36814" y="4811"/>
                  </a:cubicBezTo>
                  <a:lnTo>
                    <a:pt x="36838" y="4811"/>
                  </a:lnTo>
                  <a:cubicBezTo>
                    <a:pt x="36874" y="4775"/>
                    <a:pt x="36921" y="4763"/>
                    <a:pt x="36969" y="4763"/>
                  </a:cubicBezTo>
                  <a:close/>
                  <a:moveTo>
                    <a:pt x="31242" y="5037"/>
                  </a:moveTo>
                  <a:cubicBezTo>
                    <a:pt x="31302" y="5049"/>
                    <a:pt x="31337" y="5061"/>
                    <a:pt x="31385" y="5061"/>
                  </a:cubicBezTo>
                  <a:cubicBezTo>
                    <a:pt x="31325" y="5073"/>
                    <a:pt x="31266" y="5073"/>
                    <a:pt x="31206" y="5084"/>
                  </a:cubicBezTo>
                  <a:cubicBezTo>
                    <a:pt x="31218" y="5073"/>
                    <a:pt x="31242" y="5061"/>
                    <a:pt x="31242" y="5037"/>
                  </a:cubicBezTo>
                  <a:close/>
                  <a:moveTo>
                    <a:pt x="37576" y="5108"/>
                  </a:moveTo>
                  <a:lnTo>
                    <a:pt x="37576" y="5108"/>
                  </a:lnTo>
                  <a:cubicBezTo>
                    <a:pt x="37588" y="5120"/>
                    <a:pt x="37576" y="5132"/>
                    <a:pt x="37564" y="5132"/>
                  </a:cubicBezTo>
                  <a:cubicBezTo>
                    <a:pt x="37537" y="5132"/>
                    <a:pt x="37523" y="5132"/>
                    <a:pt x="37507" y="5138"/>
                  </a:cubicBezTo>
                  <a:lnTo>
                    <a:pt x="37507" y="5138"/>
                  </a:lnTo>
                  <a:cubicBezTo>
                    <a:pt x="37532" y="5128"/>
                    <a:pt x="37566" y="5118"/>
                    <a:pt x="37576" y="5108"/>
                  </a:cubicBezTo>
                  <a:close/>
                  <a:moveTo>
                    <a:pt x="31194" y="5120"/>
                  </a:moveTo>
                  <a:cubicBezTo>
                    <a:pt x="31206" y="5120"/>
                    <a:pt x="31206" y="5132"/>
                    <a:pt x="31218" y="5144"/>
                  </a:cubicBezTo>
                  <a:cubicBezTo>
                    <a:pt x="31206" y="5144"/>
                    <a:pt x="31194" y="5132"/>
                    <a:pt x="31183" y="5132"/>
                  </a:cubicBezTo>
                  <a:lnTo>
                    <a:pt x="31194" y="5120"/>
                  </a:lnTo>
                  <a:close/>
                  <a:moveTo>
                    <a:pt x="31385" y="5084"/>
                  </a:moveTo>
                  <a:cubicBezTo>
                    <a:pt x="31373" y="5120"/>
                    <a:pt x="31361" y="5144"/>
                    <a:pt x="31325" y="5180"/>
                  </a:cubicBezTo>
                  <a:lnTo>
                    <a:pt x="31314" y="5180"/>
                  </a:lnTo>
                  <a:cubicBezTo>
                    <a:pt x="31302" y="5180"/>
                    <a:pt x="31278" y="5168"/>
                    <a:pt x="31278" y="5168"/>
                  </a:cubicBezTo>
                  <a:lnTo>
                    <a:pt x="31266" y="5144"/>
                  </a:lnTo>
                  <a:cubicBezTo>
                    <a:pt x="31254" y="5132"/>
                    <a:pt x="31254" y="5120"/>
                    <a:pt x="31242" y="5108"/>
                  </a:cubicBezTo>
                  <a:cubicBezTo>
                    <a:pt x="31266" y="5084"/>
                    <a:pt x="31325" y="5084"/>
                    <a:pt x="31385" y="5084"/>
                  </a:cubicBezTo>
                  <a:close/>
                  <a:moveTo>
                    <a:pt x="29932" y="4870"/>
                  </a:moveTo>
                  <a:cubicBezTo>
                    <a:pt x="29992" y="4870"/>
                    <a:pt x="30028" y="4882"/>
                    <a:pt x="30087" y="4882"/>
                  </a:cubicBezTo>
                  <a:cubicBezTo>
                    <a:pt x="30028" y="4930"/>
                    <a:pt x="29968" y="4977"/>
                    <a:pt x="29909" y="5025"/>
                  </a:cubicBezTo>
                  <a:cubicBezTo>
                    <a:pt x="29837" y="5084"/>
                    <a:pt x="29766" y="5168"/>
                    <a:pt x="29694" y="5227"/>
                  </a:cubicBezTo>
                  <a:cubicBezTo>
                    <a:pt x="29670" y="5227"/>
                    <a:pt x="29647" y="5227"/>
                    <a:pt x="29635" y="5204"/>
                  </a:cubicBezTo>
                  <a:cubicBezTo>
                    <a:pt x="29575" y="5192"/>
                    <a:pt x="29528" y="5192"/>
                    <a:pt x="29480" y="5192"/>
                  </a:cubicBezTo>
                  <a:cubicBezTo>
                    <a:pt x="29575" y="5144"/>
                    <a:pt x="29659" y="5073"/>
                    <a:pt x="29730" y="5013"/>
                  </a:cubicBezTo>
                  <a:cubicBezTo>
                    <a:pt x="29813" y="4953"/>
                    <a:pt x="29873" y="4906"/>
                    <a:pt x="29932" y="4870"/>
                  </a:cubicBezTo>
                  <a:close/>
                  <a:moveTo>
                    <a:pt x="39469" y="5204"/>
                  </a:moveTo>
                  <a:lnTo>
                    <a:pt x="39469" y="5263"/>
                  </a:lnTo>
                  <a:lnTo>
                    <a:pt x="39362" y="5263"/>
                  </a:lnTo>
                  <a:cubicBezTo>
                    <a:pt x="39398" y="5251"/>
                    <a:pt x="39434" y="5227"/>
                    <a:pt x="39469" y="5204"/>
                  </a:cubicBezTo>
                  <a:close/>
                  <a:moveTo>
                    <a:pt x="31147" y="5180"/>
                  </a:moveTo>
                  <a:cubicBezTo>
                    <a:pt x="31194" y="5192"/>
                    <a:pt x="31254" y="5227"/>
                    <a:pt x="31302" y="5239"/>
                  </a:cubicBezTo>
                  <a:cubicBezTo>
                    <a:pt x="31278" y="5251"/>
                    <a:pt x="31278" y="5263"/>
                    <a:pt x="31266" y="5287"/>
                  </a:cubicBezTo>
                  <a:lnTo>
                    <a:pt x="31040" y="5287"/>
                  </a:lnTo>
                  <a:cubicBezTo>
                    <a:pt x="31075" y="5239"/>
                    <a:pt x="31099" y="5204"/>
                    <a:pt x="31147" y="5180"/>
                  </a:cubicBezTo>
                  <a:close/>
                  <a:moveTo>
                    <a:pt x="22229" y="5287"/>
                  </a:moveTo>
                  <a:cubicBezTo>
                    <a:pt x="22229" y="5287"/>
                    <a:pt x="22241" y="5299"/>
                    <a:pt x="22277" y="5299"/>
                  </a:cubicBezTo>
                  <a:cubicBezTo>
                    <a:pt x="22241" y="5287"/>
                    <a:pt x="22229" y="5287"/>
                    <a:pt x="22229" y="5287"/>
                  </a:cubicBezTo>
                  <a:close/>
                  <a:moveTo>
                    <a:pt x="39910" y="4953"/>
                  </a:moveTo>
                  <a:cubicBezTo>
                    <a:pt x="39934" y="5001"/>
                    <a:pt x="39946" y="5061"/>
                    <a:pt x="39946" y="5120"/>
                  </a:cubicBezTo>
                  <a:cubicBezTo>
                    <a:pt x="39957" y="5180"/>
                    <a:pt x="39957" y="5239"/>
                    <a:pt x="39957" y="5299"/>
                  </a:cubicBezTo>
                  <a:cubicBezTo>
                    <a:pt x="39838" y="5287"/>
                    <a:pt x="39719" y="5263"/>
                    <a:pt x="39612" y="5263"/>
                  </a:cubicBezTo>
                  <a:lnTo>
                    <a:pt x="39707" y="5073"/>
                  </a:lnTo>
                  <a:cubicBezTo>
                    <a:pt x="39719" y="5061"/>
                    <a:pt x="39731" y="5061"/>
                    <a:pt x="39755" y="5049"/>
                  </a:cubicBezTo>
                  <a:cubicBezTo>
                    <a:pt x="39815" y="5013"/>
                    <a:pt x="39850" y="4989"/>
                    <a:pt x="39910" y="4953"/>
                  </a:cubicBezTo>
                  <a:close/>
                  <a:moveTo>
                    <a:pt x="30051" y="5263"/>
                  </a:moveTo>
                  <a:lnTo>
                    <a:pt x="30051" y="5263"/>
                  </a:lnTo>
                  <a:cubicBezTo>
                    <a:pt x="30028" y="5287"/>
                    <a:pt x="30028" y="5299"/>
                    <a:pt x="30016" y="5311"/>
                  </a:cubicBezTo>
                  <a:cubicBezTo>
                    <a:pt x="30016" y="5299"/>
                    <a:pt x="30016" y="5299"/>
                    <a:pt x="30004" y="5299"/>
                  </a:cubicBezTo>
                  <a:cubicBezTo>
                    <a:pt x="30016" y="5287"/>
                    <a:pt x="30028" y="5287"/>
                    <a:pt x="30051" y="5263"/>
                  </a:cubicBezTo>
                  <a:close/>
                  <a:moveTo>
                    <a:pt x="31790" y="5144"/>
                  </a:moveTo>
                  <a:cubicBezTo>
                    <a:pt x="31754" y="5192"/>
                    <a:pt x="31730" y="5251"/>
                    <a:pt x="31695" y="5299"/>
                  </a:cubicBezTo>
                  <a:cubicBezTo>
                    <a:pt x="31683" y="5311"/>
                    <a:pt x="31671" y="5311"/>
                    <a:pt x="31671" y="5311"/>
                  </a:cubicBezTo>
                  <a:cubicBezTo>
                    <a:pt x="31659" y="5299"/>
                    <a:pt x="31635" y="5299"/>
                    <a:pt x="31611" y="5287"/>
                  </a:cubicBezTo>
                  <a:cubicBezTo>
                    <a:pt x="31635" y="5251"/>
                    <a:pt x="31659" y="5227"/>
                    <a:pt x="31683" y="5180"/>
                  </a:cubicBezTo>
                  <a:cubicBezTo>
                    <a:pt x="31718" y="5168"/>
                    <a:pt x="31754" y="5168"/>
                    <a:pt x="31790" y="5144"/>
                  </a:cubicBezTo>
                  <a:close/>
                  <a:moveTo>
                    <a:pt x="32504" y="5239"/>
                  </a:moveTo>
                  <a:cubicBezTo>
                    <a:pt x="32492" y="5251"/>
                    <a:pt x="32492" y="5263"/>
                    <a:pt x="32468" y="5299"/>
                  </a:cubicBezTo>
                  <a:cubicBezTo>
                    <a:pt x="32457" y="5299"/>
                    <a:pt x="32433" y="5311"/>
                    <a:pt x="32409" y="5311"/>
                  </a:cubicBezTo>
                  <a:cubicBezTo>
                    <a:pt x="32403" y="5311"/>
                    <a:pt x="32397" y="5311"/>
                    <a:pt x="32393" y="5312"/>
                  </a:cubicBezTo>
                  <a:lnTo>
                    <a:pt x="32393" y="5312"/>
                  </a:lnTo>
                  <a:cubicBezTo>
                    <a:pt x="32416" y="5282"/>
                    <a:pt x="32447" y="5261"/>
                    <a:pt x="32468" y="5239"/>
                  </a:cubicBezTo>
                  <a:close/>
                  <a:moveTo>
                    <a:pt x="22277" y="5299"/>
                  </a:moveTo>
                  <a:cubicBezTo>
                    <a:pt x="22285" y="5307"/>
                    <a:pt x="22310" y="5315"/>
                    <a:pt x="22344" y="5327"/>
                  </a:cubicBezTo>
                  <a:lnTo>
                    <a:pt x="22344" y="5327"/>
                  </a:lnTo>
                  <a:cubicBezTo>
                    <a:pt x="22316" y="5314"/>
                    <a:pt x="22292" y="5306"/>
                    <a:pt x="22277" y="5299"/>
                  </a:cubicBezTo>
                  <a:close/>
                  <a:moveTo>
                    <a:pt x="40196" y="4834"/>
                  </a:moveTo>
                  <a:cubicBezTo>
                    <a:pt x="40196" y="4846"/>
                    <a:pt x="40196" y="4846"/>
                    <a:pt x="40207" y="4870"/>
                  </a:cubicBezTo>
                  <a:cubicBezTo>
                    <a:pt x="40255" y="5001"/>
                    <a:pt x="40291" y="5168"/>
                    <a:pt x="40315" y="5334"/>
                  </a:cubicBezTo>
                  <a:cubicBezTo>
                    <a:pt x="40231" y="5323"/>
                    <a:pt x="40148" y="5311"/>
                    <a:pt x="40077" y="5311"/>
                  </a:cubicBezTo>
                  <a:cubicBezTo>
                    <a:pt x="40077" y="5251"/>
                    <a:pt x="40088" y="5192"/>
                    <a:pt x="40112" y="5132"/>
                  </a:cubicBezTo>
                  <a:cubicBezTo>
                    <a:pt x="40124" y="5049"/>
                    <a:pt x="40136" y="4953"/>
                    <a:pt x="40136" y="4870"/>
                  </a:cubicBezTo>
                  <a:cubicBezTo>
                    <a:pt x="40148" y="4846"/>
                    <a:pt x="40184" y="4846"/>
                    <a:pt x="40196" y="4834"/>
                  </a:cubicBezTo>
                  <a:close/>
                  <a:moveTo>
                    <a:pt x="31159" y="5358"/>
                  </a:moveTo>
                  <a:cubicBezTo>
                    <a:pt x="31152" y="5362"/>
                    <a:pt x="31147" y="5365"/>
                    <a:pt x="31142" y="5368"/>
                  </a:cubicBezTo>
                  <a:lnTo>
                    <a:pt x="31142" y="5368"/>
                  </a:lnTo>
                  <a:cubicBezTo>
                    <a:pt x="31148" y="5365"/>
                    <a:pt x="31154" y="5363"/>
                    <a:pt x="31159" y="5358"/>
                  </a:cubicBezTo>
                  <a:close/>
                  <a:moveTo>
                    <a:pt x="31142" y="5368"/>
                  </a:moveTo>
                  <a:cubicBezTo>
                    <a:pt x="31129" y="5372"/>
                    <a:pt x="31114" y="5375"/>
                    <a:pt x="31099" y="5382"/>
                  </a:cubicBezTo>
                  <a:cubicBezTo>
                    <a:pt x="31117" y="5382"/>
                    <a:pt x="31128" y="5376"/>
                    <a:pt x="31142" y="5368"/>
                  </a:cubicBezTo>
                  <a:close/>
                  <a:moveTo>
                    <a:pt x="40481" y="4715"/>
                  </a:moveTo>
                  <a:cubicBezTo>
                    <a:pt x="40529" y="4775"/>
                    <a:pt x="40565" y="4846"/>
                    <a:pt x="40600" y="4942"/>
                  </a:cubicBezTo>
                  <a:cubicBezTo>
                    <a:pt x="40624" y="5037"/>
                    <a:pt x="40648" y="5180"/>
                    <a:pt x="40624" y="5263"/>
                  </a:cubicBezTo>
                  <a:cubicBezTo>
                    <a:pt x="40612" y="5323"/>
                    <a:pt x="40612" y="5370"/>
                    <a:pt x="40600" y="5406"/>
                  </a:cubicBezTo>
                  <a:cubicBezTo>
                    <a:pt x="40553" y="5382"/>
                    <a:pt x="40505" y="5382"/>
                    <a:pt x="40446" y="5370"/>
                  </a:cubicBezTo>
                  <a:cubicBezTo>
                    <a:pt x="40469" y="5168"/>
                    <a:pt x="40469" y="4965"/>
                    <a:pt x="40434" y="4823"/>
                  </a:cubicBezTo>
                  <a:cubicBezTo>
                    <a:pt x="40434" y="4787"/>
                    <a:pt x="40434" y="4763"/>
                    <a:pt x="40422" y="4751"/>
                  </a:cubicBezTo>
                  <a:cubicBezTo>
                    <a:pt x="40446" y="4727"/>
                    <a:pt x="40469" y="4727"/>
                    <a:pt x="40481" y="4715"/>
                  </a:cubicBezTo>
                  <a:close/>
                  <a:moveTo>
                    <a:pt x="31028" y="5299"/>
                  </a:moveTo>
                  <a:cubicBezTo>
                    <a:pt x="31087" y="5299"/>
                    <a:pt x="31159" y="5311"/>
                    <a:pt x="31230" y="5311"/>
                  </a:cubicBezTo>
                  <a:cubicBezTo>
                    <a:pt x="31206" y="5323"/>
                    <a:pt x="31183" y="5346"/>
                    <a:pt x="31159" y="5358"/>
                  </a:cubicBezTo>
                  <a:cubicBezTo>
                    <a:pt x="31183" y="5346"/>
                    <a:pt x="31206" y="5346"/>
                    <a:pt x="31242" y="5323"/>
                  </a:cubicBezTo>
                  <a:lnTo>
                    <a:pt x="31242" y="5323"/>
                  </a:lnTo>
                  <a:cubicBezTo>
                    <a:pt x="31218" y="5358"/>
                    <a:pt x="31194" y="5382"/>
                    <a:pt x="31183" y="5418"/>
                  </a:cubicBezTo>
                  <a:cubicBezTo>
                    <a:pt x="31183" y="5418"/>
                    <a:pt x="31159" y="5418"/>
                    <a:pt x="31147" y="5406"/>
                  </a:cubicBezTo>
                  <a:cubicBezTo>
                    <a:pt x="31123" y="5382"/>
                    <a:pt x="31099" y="5382"/>
                    <a:pt x="31099" y="5382"/>
                  </a:cubicBezTo>
                  <a:cubicBezTo>
                    <a:pt x="31087" y="5406"/>
                    <a:pt x="31075" y="5406"/>
                    <a:pt x="31063" y="5406"/>
                  </a:cubicBezTo>
                  <a:lnTo>
                    <a:pt x="30968" y="5358"/>
                  </a:lnTo>
                  <a:lnTo>
                    <a:pt x="31028" y="5299"/>
                  </a:lnTo>
                  <a:close/>
                  <a:moveTo>
                    <a:pt x="40969" y="4644"/>
                  </a:moveTo>
                  <a:cubicBezTo>
                    <a:pt x="41005" y="4668"/>
                    <a:pt x="41017" y="4703"/>
                    <a:pt x="41041" y="4739"/>
                  </a:cubicBezTo>
                  <a:cubicBezTo>
                    <a:pt x="41077" y="4811"/>
                    <a:pt x="41100" y="4870"/>
                    <a:pt x="41136" y="4942"/>
                  </a:cubicBezTo>
                  <a:cubicBezTo>
                    <a:pt x="41148" y="4989"/>
                    <a:pt x="41148" y="5013"/>
                    <a:pt x="41160" y="5037"/>
                  </a:cubicBezTo>
                  <a:cubicBezTo>
                    <a:pt x="41160" y="5073"/>
                    <a:pt x="41184" y="5120"/>
                    <a:pt x="41184" y="5144"/>
                  </a:cubicBezTo>
                  <a:lnTo>
                    <a:pt x="41184" y="5334"/>
                  </a:lnTo>
                  <a:cubicBezTo>
                    <a:pt x="41184" y="5382"/>
                    <a:pt x="41184" y="5418"/>
                    <a:pt x="41160" y="5442"/>
                  </a:cubicBezTo>
                  <a:cubicBezTo>
                    <a:pt x="41100" y="5442"/>
                    <a:pt x="41041" y="5442"/>
                    <a:pt x="41005" y="5430"/>
                  </a:cubicBezTo>
                  <a:cubicBezTo>
                    <a:pt x="41017" y="5323"/>
                    <a:pt x="41005" y="5204"/>
                    <a:pt x="41005" y="5084"/>
                  </a:cubicBezTo>
                  <a:cubicBezTo>
                    <a:pt x="40981" y="4953"/>
                    <a:pt x="40969" y="4811"/>
                    <a:pt x="40969" y="4692"/>
                  </a:cubicBezTo>
                  <a:lnTo>
                    <a:pt x="40969" y="4644"/>
                  </a:lnTo>
                  <a:close/>
                  <a:moveTo>
                    <a:pt x="31552" y="5346"/>
                  </a:moveTo>
                  <a:cubicBezTo>
                    <a:pt x="31575" y="5370"/>
                    <a:pt x="31611" y="5382"/>
                    <a:pt x="31623" y="5418"/>
                  </a:cubicBezTo>
                  <a:cubicBezTo>
                    <a:pt x="31627" y="5414"/>
                    <a:pt x="31630" y="5413"/>
                    <a:pt x="31631" y="5413"/>
                  </a:cubicBezTo>
                  <a:cubicBezTo>
                    <a:pt x="31634" y="5413"/>
                    <a:pt x="31631" y="5418"/>
                    <a:pt x="31623" y="5418"/>
                  </a:cubicBezTo>
                  <a:cubicBezTo>
                    <a:pt x="31611" y="5430"/>
                    <a:pt x="31611" y="5442"/>
                    <a:pt x="31599" y="5465"/>
                  </a:cubicBezTo>
                  <a:cubicBezTo>
                    <a:pt x="31599" y="5465"/>
                    <a:pt x="31575" y="5465"/>
                    <a:pt x="31575" y="5442"/>
                  </a:cubicBezTo>
                  <a:cubicBezTo>
                    <a:pt x="31552" y="5430"/>
                    <a:pt x="31540" y="5418"/>
                    <a:pt x="31516" y="5382"/>
                  </a:cubicBezTo>
                  <a:cubicBezTo>
                    <a:pt x="31540" y="5370"/>
                    <a:pt x="31540" y="5358"/>
                    <a:pt x="31552" y="5346"/>
                  </a:cubicBezTo>
                  <a:close/>
                  <a:moveTo>
                    <a:pt x="40719" y="4656"/>
                  </a:moveTo>
                  <a:cubicBezTo>
                    <a:pt x="40719" y="4680"/>
                    <a:pt x="40719" y="4703"/>
                    <a:pt x="40731" y="4727"/>
                  </a:cubicBezTo>
                  <a:cubicBezTo>
                    <a:pt x="40767" y="4870"/>
                    <a:pt x="40803" y="5013"/>
                    <a:pt x="40850" y="5168"/>
                  </a:cubicBezTo>
                  <a:cubicBezTo>
                    <a:pt x="40886" y="5263"/>
                    <a:pt x="40910" y="5370"/>
                    <a:pt x="40922" y="5465"/>
                  </a:cubicBezTo>
                  <a:lnTo>
                    <a:pt x="40862" y="5465"/>
                  </a:lnTo>
                  <a:cubicBezTo>
                    <a:pt x="40779" y="5442"/>
                    <a:pt x="40684" y="5430"/>
                    <a:pt x="40612" y="5418"/>
                  </a:cubicBezTo>
                  <a:cubicBezTo>
                    <a:pt x="40612" y="5418"/>
                    <a:pt x="40612" y="5406"/>
                    <a:pt x="40624" y="5406"/>
                  </a:cubicBezTo>
                  <a:cubicBezTo>
                    <a:pt x="40624" y="5358"/>
                    <a:pt x="40660" y="5323"/>
                    <a:pt x="40672" y="5287"/>
                  </a:cubicBezTo>
                  <a:cubicBezTo>
                    <a:pt x="40719" y="5192"/>
                    <a:pt x="40743" y="5061"/>
                    <a:pt x="40743" y="4930"/>
                  </a:cubicBezTo>
                  <a:cubicBezTo>
                    <a:pt x="40743" y="4834"/>
                    <a:pt x="40731" y="4727"/>
                    <a:pt x="40708" y="4656"/>
                  </a:cubicBezTo>
                  <a:close/>
                  <a:moveTo>
                    <a:pt x="41446" y="4823"/>
                  </a:moveTo>
                  <a:cubicBezTo>
                    <a:pt x="41481" y="4894"/>
                    <a:pt x="41505" y="4989"/>
                    <a:pt x="41517" y="5073"/>
                  </a:cubicBezTo>
                  <a:cubicBezTo>
                    <a:pt x="41553" y="5204"/>
                    <a:pt x="41565" y="5358"/>
                    <a:pt x="41565" y="5465"/>
                  </a:cubicBezTo>
                  <a:lnTo>
                    <a:pt x="41374" y="5465"/>
                  </a:lnTo>
                  <a:cubicBezTo>
                    <a:pt x="41398" y="5382"/>
                    <a:pt x="41422" y="5287"/>
                    <a:pt x="41434" y="5180"/>
                  </a:cubicBezTo>
                  <a:cubicBezTo>
                    <a:pt x="41446" y="5061"/>
                    <a:pt x="41446" y="4942"/>
                    <a:pt x="41446" y="4823"/>
                  </a:cubicBezTo>
                  <a:close/>
                  <a:moveTo>
                    <a:pt x="31123" y="5406"/>
                  </a:moveTo>
                  <a:cubicBezTo>
                    <a:pt x="31135" y="5406"/>
                    <a:pt x="31147" y="5418"/>
                    <a:pt x="31159" y="5430"/>
                  </a:cubicBezTo>
                  <a:lnTo>
                    <a:pt x="31183" y="5442"/>
                  </a:lnTo>
                  <a:cubicBezTo>
                    <a:pt x="31183" y="5465"/>
                    <a:pt x="31159" y="5465"/>
                    <a:pt x="31159" y="5477"/>
                  </a:cubicBezTo>
                  <a:cubicBezTo>
                    <a:pt x="31135" y="5442"/>
                    <a:pt x="31099" y="5430"/>
                    <a:pt x="31075" y="5418"/>
                  </a:cubicBezTo>
                  <a:cubicBezTo>
                    <a:pt x="31087" y="5418"/>
                    <a:pt x="31099" y="5406"/>
                    <a:pt x="31123" y="5406"/>
                  </a:cubicBezTo>
                  <a:close/>
                  <a:moveTo>
                    <a:pt x="41267" y="5084"/>
                  </a:moveTo>
                  <a:cubicBezTo>
                    <a:pt x="41267" y="5120"/>
                    <a:pt x="41267" y="5144"/>
                    <a:pt x="41279" y="5180"/>
                  </a:cubicBezTo>
                  <a:cubicBezTo>
                    <a:pt x="41291" y="5275"/>
                    <a:pt x="41291" y="5370"/>
                    <a:pt x="41279" y="5477"/>
                  </a:cubicBezTo>
                  <a:lnTo>
                    <a:pt x="41172" y="5477"/>
                  </a:lnTo>
                  <a:cubicBezTo>
                    <a:pt x="41196" y="5430"/>
                    <a:pt x="41208" y="5406"/>
                    <a:pt x="41220" y="5358"/>
                  </a:cubicBezTo>
                  <a:cubicBezTo>
                    <a:pt x="41243" y="5299"/>
                    <a:pt x="41255" y="5227"/>
                    <a:pt x="41267" y="5144"/>
                  </a:cubicBezTo>
                  <a:lnTo>
                    <a:pt x="41267" y="5084"/>
                  </a:lnTo>
                  <a:close/>
                  <a:moveTo>
                    <a:pt x="37564" y="5525"/>
                  </a:moveTo>
                  <a:cubicBezTo>
                    <a:pt x="37552" y="5537"/>
                    <a:pt x="37529" y="5537"/>
                    <a:pt x="37517" y="5549"/>
                  </a:cubicBezTo>
                  <a:cubicBezTo>
                    <a:pt x="37505" y="5549"/>
                    <a:pt x="37493" y="5537"/>
                    <a:pt x="37469" y="5537"/>
                  </a:cubicBezTo>
                  <a:cubicBezTo>
                    <a:pt x="37505" y="5525"/>
                    <a:pt x="37529" y="5525"/>
                    <a:pt x="37564" y="5525"/>
                  </a:cubicBezTo>
                  <a:close/>
                  <a:moveTo>
                    <a:pt x="41565" y="5477"/>
                  </a:moveTo>
                  <a:lnTo>
                    <a:pt x="41565" y="5537"/>
                  </a:lnTo>
                  <a:lnTo>
                    <a:pt x="41565" y="5549"/>
                  </a:lnTo>
                  <a:cubicBezTo>
                    <a:pt x="41493" y="5537"/>
                    <a:pt x="41434" y="5537"/>
                    <a:pt x="41374" y="5501"/>
                  </a:cubicBezTo>
                  <a:cubicBezTo>
                    <a:pt x="41458" y="5489"/>
                    <a:pt x="41541" y="5477"/>
                    <a:pt x="41565" y="5477"/>
                  </a:cubicBezTo>
                  <a:close/>
                  <a:moveTo>
                    <a:pt x="41672" y="4930"/>
                  </a:moveTo>
                  <a:lnTo>
                    <a:pt x="41708" y="5013"/>
                  </a:lnTo>
                  <a:cubicBezTo>
                    <a:pt x="41791" y="5180"/>
                    <a:pt x="41815" y="5370"/>
                    <a:pt x="41803" y="5501"/>
                  </a:cubicBezTo>
                  <a:lnTo>
                    <a:pt x="41803" y="5585"/>
                  </a:lnTo>
                  <a:cubicBezTo>
                    <a:pt x="41743" y="5561"/>
                    <a:pt x="41672" y="5561"/>
                    <a:pt x="41612" y="5549"/>
                  </a:cubicBezTo>
                  <a:lnTo>
                    <a:pt x="41612" y="5537"/>
                  </a:lnTo>
                  <a:cubicBezTo>
                    <a:pt x="41636" y="5418"/>
                    <a:pt x="41672" y="5239"/>
                    <a:pt x="41672" y="5061"/>
                  </a:cubicBezTo>
                  <a:lnTo>
                    <a:pt x="41672" y="4930"/>
                  </a:lnTo>
                  <a:close/>
                  <a:moveTo>
                    <a:pt x="41874" y="5311"/>
                  </a:moveTo>
                  <a:cubicBezTo>
                    <a:pt x="41874" y="5406"/>
                    <a:pt x="41874" y="5501"/>
                    <a:pt x="41862" y="5585"/>
                  </a:cubicBezTo>
                  <a:lnTo>
                    <a:pt x="41862" y="5596"/>
                  </a:lnTo>
                  <a:lnTo>
                    <a:pt x="41839" y="5596"/>
                  </a:lnTo>
                  <a:cubicBezTo>
                    <a:pt x="41851" y="5561"/>
                    <a:pt x="41851" y="5549"/>
                    <a:pt x="41851" y="5525"/>
                  </a:cubicBezTo>
                  <a:cubicBezTo>
                    <a:pt x="41862" y="5465"/>
                    <a:pt x="41862" y="5382"/>
                    <a:pt x="41874" y="5311"/>
                  </a:cubicBezTo>
                  <a:close/>
                  <a:moveTo>
                    <a:pt x="31480" y="5465"/>
                  </a:moveTo>
                  <a:cubicBezTo>
                    <a:pt x="31492" y="5477"/>
                    <a:pt x="31504" y="5489"/>
                    <a:pt x="31516" y="5525"/>
                  </a:cubicBezTo>
                  <a:lnTo>
                    <a:pt x="31552" y="5549"/>
                  </a:lnTo>
                  <a:cubicBezTo>
                    <a:pt x="31540" y="5561"/>
                    <a:pt x="31540" y="5573"/>
                    <a:pt x="31516" y="5608"/>
                  </a:cubicBezTo>
                  <a:cubicBezTo>
                    <a:pt x="31492" y="5596"/>
                    <a:pt x="31456" y="5561"/>
                    <a:pt x="31421" y="5549"/>
                  </a:cubicBezTo>
                  <a:cubicBezTo>
                    <a:pt x="31444" y="5525"/>
                    <a:pt x="31456" y="5489"/>
                    <a:pt x="31480" y="5465"/>
                  </a:cubicBezTo>
                  <a:close/>
                  <a:moveTo>
                    <a:pt x="32195" y="5442"/>
                  </a:moveTo>
                  <a:cubicBezTo>
                    <a:pt x="32254" y="5465"/>
                    <a:pt x="32290" y="5465"/>
                    <a:pt x="32349" y="5477"/>
                  </a:cubicBezTo>
                  <a:cubicBezTo>
                    <a:pt x="32337" y="5537"/>
                    <a:pt x="32314" y="5585"/>
                    <a:pt x="32278" y="5620"/>
                  </a:cubicBezTo>
                  <a:cubicBezTo>
                    <a:pt x="32254" y="5608"/>
                    <a:pt x="32218" y="5596"/>
                    <a:pt x="32171" y="5561"/>
                  </a:cubicBezTo>
                  <a:cubicBezTo>
                    <a:pt x="32147" y="5549"/>
                    <a:pt x="32135" y="5537"/>
                    <a:pt x="32099" y="5525"/>
                  </a:cubicBezTo>
                  <a:cubicBezTo>
                    <a:pt x="32135" y="5489"/>
                    <a:pt x="32159" y="5477"/>
                    <a:pt x="32195" y="5442"/>
                  </a:cubicBezTo>
                  <a:close/>
                  <a:moveTo>
                    <a:pt x="30956" y="5406"/>
                  </a:moveTo>
                  <a:cubicBezTo>
                    <a:pt x="30980" y="5418"/>
                    <a:pt x="31016" y="5442"/>
                    <a:pt x="31040" y="5465"/>
                  </a:cubicBezTo>
                  <a:cubicBezTo>
                    <a:pt x="31075" y="5477"/>
                    <a:pt x="31099" y="5489"/>
                    <a:pt x="31135" y="5525"/>
                  </a:cubicBezTo>
                  <a:cubicBezTo>
                    <a:pt x="31099" y="5561"/>
                    <a:pt x="31075" y="5608"/>
                    <a:pt x="31063" y="5656"/>
                  </a:cubicBezTo>
                  <a:cubicBezTo>
                    <a:pt x="30980" y="5608"/>
                    <a:pt x="30897" y="5585"/>
                    <a:pt x="30825" y="5549"/>
                  </a:cubicBezTo>
                  <a:lnTo>
                    <a:pt x="30802" y="5549"/>
                  </a:lnTo>
                  <a:cubicBezTo>
                    <a:pt x="30849" y="5489"/>
                    <a:pt x="30909" y="5442"/>
                    <a:pt x="30956" y="5406"/>
                  </a:cubicBezTo>
                  <a:close/>
                  <a:moveTo>
                    <a:pt x="42029" y="5025"/>
                  </a:moveTo>
                  <a:lnTo>
                    <a:pt x="42077" y="5204"/>
                  </a:lnTo>
                  <a:cubicBezTo>
                    <a:pt x="42101" y="5370"/>
                    <a:pt x="42101" y="5513"/>
                    <a:pt x="42089" y="5656"/>
                  </a:cubicBezTo>
                  <a:cubicBezTo>
                    <a:pt x="42041" y="5632"/>
                    <a:pt x="41993" y="5632"/>
                    <a:pt x="41958" y="5620"/>
                  </a:cubicBezTo>
                  <a:cubicBezTo>
                    <a:pt x="41934" y="5608"/>
                    <a:pt x="41922" y="5608"/>
                    <a:pt x="41910" y="5596"/>
                  </a:cubicBezTo>
                  <a:cubicBezTo>
                    <a:pt x="41946" y="5477"/>
                    <a:pt x="41982" y="5311"/>
                    <a:pt x="42017" y="5144"/>
                  </a:cubicBezTo>
                  <a:cubicBezTo>
                    <a:pt x="42017" y="5108"/>
                    <a:pt x="42017" y="5061"/>
                    <a:pt x="42029" y="5025"/>
                  </a:cubicBezTo>
                  <a:close/>
                  <a:moveTo>
                    <a:pt x="31421" y="5585"/>
                  </a:moveTo>
                  <a:cubicBezTo>
                    <a:pt x="31444" y="5596"/>
                    <a:pt x="31480" y="5620"/>
                    <a:pt x="31504" y="5656"/>
                  </a:cubicBezTo>
                  <a:lnTo>
                    <a:pt x="31504" y="5668"/>
                  </a:lnTo>
                  <a:cubicBezTo>
                    <a:pt x="31456" y="5656"/>
                    <a:pt x="31444" y="5644"/>
                    <a:pt x="31433" y="5620"/>
                  </a:cubicBezTo>
                  <a:cubicBezTo>
                    <a:pt x="31421" y="5608"/>
                    <a:pt x="31397" y="5608"/>
                    <a:pt x="31397" y="5596"/>
                  </a:cubicBezTo>
                  <a:cubicBezTo>
                    <a:pt x="31397" y="5596"/>
                    <a:pt x="31397" y="5585"/>
                    <a:pt x="31421" y="5585"/>
                  </a:cubicBezTo>
                  <a:close/>
                  <a:moveTo>
                    <a:pt x="32016" y="5608"/>
                  </a:moveTo>
                  <a:cubicBezTo>
                    <a:pt x="32028" y="5644"/>
                    <a:pt x="32040" y="5644"/>
                    <a:pt x="32076" y="5656"/>
                  </a:cubicBezTo>
                  <a:cubicBezTo>
                    <a:pt x="32016" y="5668"/>
                    <a:pt x="31968" y="5668"/>
                    <a:pt x="31921" y="5680"/>
                  </a:cubicBezTo>
                  <a:cubicBezTo>
                    <a:pt x="31956" y="5656"/>
                    <a:pt x="31980" y="5632"/>
                    <a:pt x="32016" y="5608"/>
                  </a:cubicBezTo>
                  <a:close/>
                  <a:moveTo>
                    <a:pt x="42208" y="4906"/>
                  </a:moveTo>
                  <a:cubicBezTo>
                    <a:pt x="42232" y="4953"/>
                    <a:pt x="42267" y="5013"/>
                    <a:pt x="42279" y="5073"/>
                  </a:cubicBezTo>
                  <a:cubicBezTo>
                    <a:pt x="42351" y="5263"/>
                    <a:pt x="42386" y="5477"/>
                    <a:pt x="42398" y="5620"/>
                  </a:cubicBezTo>
                  <a:lnTo>
                    <a:pt x="42398" y="5704"/>
                  </a:lnTo>
                  <a:cubicBezTo>
                    <a:pt x="42351" y="5680"/>
                    <a:pt x="42303" y="5680"/>
                    <a:pt x="42267" y="5668"/>
                  </a:cubicBezTo>
                  <a:cubicBezTo>
                    <a:pt x="42220" y="5656"/>
                    <a:pt x="42160" y="5656"/>
                    <a:pt x="42112" y="5644"/>
                  </a:cubicBezTo>
                  <a:cubicBezTo>
                    <a:pt x="42160" y="5525"/>
                    <a:pt x="42208" y="5358"/>
                    <a:pt x="42208" y="5192"/>
                  </a:cubicBezTo>
                  <a:lnTo>
                    <a:pt x="42208" y="4906"/>
                  </a:lnTo>
                  <a:close/>
                  <a:moveTo>
                    <a:pt x="42429" y="4966"/>
                  </a:moveTo>
                  <a:cubicBezTo>
                    <a:pt x="42437" y="4974"/>
                    <a:pt x="42447" y="4986"/>
                    <a:pt x="42458" y="5001"/>
                  </a:cubicBezTo>
                  <a:cubicBezTo>
                    <a:pt x="42493" y="5049"/>
                    <a:pt x="42517" y="5108"/>
                    <a:pt x="42553" y="5144"/>
                  </a:cubicBezTo>
                  <a:lnTo>
                    <a:pt x="42553" y="5168"/>
                  </a:lnTo>
                  <a:cubicBezTo>
                    <a:pt x="42565" y="5263"/>
                    <a:pt x="42577" y="5406"/>
                    <a:pt x="42565" y="5537"/>
                  </a:cubicBezTo>
                  <a:cubicBezTo>
                    <a:pt x="42565" y="5596"/>
                    <a:pt x="42553" y="5668"/>
                    <a:pt x="42529" y="5727"/>
                  </a:cubicBezTo>
                  <a:cubicBezTo>
                    <a:pt x="42505" y="5727"/>
                    <a:pt x="42470" y="5715"/>
                    <a:pt x="42446" y="5715"/>
                  </a:cubicBezTo>
                  <a:cubicBezTo>
                    <a:pt x="42446" y="5680"/>
                    <a:pt x="42446" y="5656"/>
                    <a:pt x="42458" y="5620"/>
                  </a:cubicBezTo>
                  <a:cubicBezTo>
                    <a:pt x="42458" y="5549"/>
                    <a:pt x="42470" y="5442"/>
                    <a:pt x="42470" y="5358"/>
                  </a:cubicBezTo>
                  <a:lnTo>
                    <a:pt x="42470" y="5192"/>
                  </a:lnTo>
                  <a:cubicBezTo>
                    <a:pt x="42470" y="5132"/>
                    <a:pt x="42458" y="5084"/>
                    <a:pt x="42446" y="5025"/>
                  </a:cubicBezTo>
                  <a:cubicBezTo>
                    <a:pt x="42446" y="5008"/>
                    <a:pt x="42440" y="4986"/>
                    <a:pt x="42429" y="4966"/>
                  </a:cubicBezTo>
                  <a:close/>
                  <a:moveTo>
                    <a:pt x="42648" y="5465"/>
                  </a:moveTo>
                  <a:cubicBezTo>
                    <a:pt x="42672" y="5525"/>
                    <a:pt x="42684" y="5596"/>
                    <a:pt x="42696" y="5656"/>
                  </a:cubicBezTo>
                  <a:cubicBezTo>
                    <a:pt x="42696" y="5680"/>
                    <a:pt x="42696" y="5704"/>
                    <a:pt x="42708" y="5727"/>
                  </a:cubicBezTo>
                  <a:lnTo>
                    <a:pt x="42589" y="5727"/>
                  </a:lnTo>
                  <a:cubicBezTo>
                    <a:pt x="42589" y="5668"/>
                    <a:pt x="42624" y="5608"/>
                    <a:pt x="42636" y="5549"/>
                  </a:cubicBezTo>
                  <a:cubicBezTo>
                    <a:pt x="42636" y="5525"/>
                    <a:pt x="42648" y="5489"/>
                    <a:pt x="42648" y="5465"/>
                  </a:cubicBezTo>
                  <a:close/>
                  <a:moveTo>
                    <a:pt x="33088" y="5727"/>
                  </a:moveTo>
                  <a:cubicBezTo>
                    <a:pt x="33064" y="5727"/>
                    <a:pt x="33052" y="5739"/>
                    <a:pt x="33052" y="5739"/>
                  </a:cubicBezTo>
                  <a:cubicBezTo>
                    <a:pt x="33052" y="5739"/>
                    <a:pt x="33052" y="5727"/>
                    <a:pt x="33088" y="5727"/>
                  </a:cubicBezTo>
                  <a:close/>
                  <a:moveTo>
                    <a:pt x="41922" y="5715"/>
                  </a:moveTo>
                  <a:cubicBezTo>
                    <a:pt x="41970" y="5715"/>
                    <a:pt x="42017" y="5715"/>
                    <a:pt x="42053" y="5727"/>
                  </a:cubicBezTo>
                  <a:cubicBezTo>
                    <a:pt x="42053" y="5739"/>
                    <a:pt x="42053" y="5763"/>
                    <a:pt x="42041" y="5775"/>
                  </a:cubicBezTo>
                  <a:cubicBezTo>
                    <a:pt x="41982" y="5763"/>
                    <a:pt x="41922" y="5727"/>
                    <a:pt x="41874" y="5715"/>
                  </a:cubicBezTo>
                  <a:close/>
                  <a:moveTo>
                    <a:pt x="32628" y="5798"/>
                  </a:moveTo>
                  <a:lnTo>
                    <a:pt x="32628" y="5798"/>
                  </a:lnTo>
                  <a:cubicBezTo>
                    <a:pt x="32622" y="5809"/>
                    <a:pt x="32620" y="5823"/>
                    <a:pt x="32611" y="5823"/>
                  </a:cubicBezTo>
                  <a:lnTo>
                    <a:pt x="32628" y="5798"/>
                  </a:lnTo>
                  <a:close/>
                  <a:moveTo>
                    <a:pt x="28885" y="5823"/>
                  </a:moveTo>
                  <a:cubicBezTo>
                    <a:pt x="28885" y="5823"/>
                    <a:pt x="28932" y="5835"/>
                    <a:pt x="28992" y="5835"/>
                  </a:cubicBezTo>
                  <a:cubicBezTo>
                    <a:pt x="28920" y="5823"/>
                    <a:pt x="28885" y="5823"/>
                    <a:pt x="28885" y="5823"/>
                  </a:cubicBezTo>
                  <a:close/>
                  <a:moveTo>
                    <a:pt x="30742" y="5704"/>
                  </a:moveTo>
                  <a:cubicBezTo>
                    <a:pt x="30778" y="5704"/>
                    <a:pt x="30790" y="5704"/>
                    <a:pt x="30790" y="5715"/>
                  </a:cubicBezTo>
                  <a:lnTo>
                    <a:pt x="30921" y="5799"/>
                  </a:lnTo>
                  <a:cubicBezTo>
                    <a:pt x="30944" y="5799"/>
                    <a:pt x="30944" y="5823"/>
                    <a:pt x="30956" y="5823"/>
                  </a:cubicBezTo>
                  <a:cubicBezTo>
                    <a:pt x="30956" y="5835"/>
                    <a:pt x="30933" y="5835"/>
                    <a:pt x="30933" y="5846"/>
                  </a:cubicBezTo>
                  <a:cubicBezTo>
                    <a:pt x="30921" y="5835"/>
                    <a:pt x="30909" y="5835"/>
                    <a:pt x="30897" y="5823"/>
                  </a:cubicBezTo>
                  <a:cubicBezTo>
                    <a:pt x="30849" y="5775"/>
                    <a:pt x="30802" y="5739"/>
                    <a:pt x="30754" y="5715"/>
                  </a:cubicBezTo>
                  <a:cubicBezTo>
                    <a:pt x="30754" y="5715"/>
                    <a:pt x="30742" y="5715"/>
                    <a:pt x="30742" y="5704"/>
                  </a:cubicBezTo>
                  <a:close/>
                  <a:moveTo>
                    <a:pt x="32111" y="5704"/>
                  </a:moveTo>
                  <a:cubicBezTo>
                    <a:pt x="32147" y="5715"/>
                    <a:pt x="32171" y="5739"/>
                    <a:pt x="32206" y="5763"/>
                  </a:cubicBezTo>
                  <a:lnTo>
                    <a:pt x="32159" y="5846"/>
                  </a:lnTo>
                  <a:cubicBezTo>
                    <a:pt x="32111" y="5823"/>
                    <a:pt x="32052" y="5787"/>
                    <a:pt x="31992" y="5739"/>
                  </a:cubicBezTo>
                  <a:cubicBezTo>
                    <a:pt x="31980" y="5727"/>
                    <a:pt x="31968" y="5727"/>
                    <a:pt x="31945" y="5715"/>
                  </a:cubicBezTo>
                  <a:cubicBezTo>
                    <a:pt x="32004" y="5715"/>
                    <a:pt x="32052" y="5704"/>
                    <a:pt x="32111" y="5704"/>
                  </a:cubicBezTo>
                  <a:close/>
                  <a:moveTo>
                    <a:pt x="31325" y="5680"/>
                  </a:moveTo>
                  <a:lnTo>
                    <a:pt x="31361" y="5715"/>
                  </a:lnTo>
                  <a:lnTo>
                    <a:pt x="31433" y="5787"/>
                  </a:lnTo>
                  <a:cubicBezTo>
                    <a:pt x="31433" y="5799"/>
                    <a:pt x="31421" y="5799"/>
                    <a:pt x="31421" y="5811"/>
                  </a:cubicBezTo>
                  <a:cubicBezTo>
                    <a:pt x="31385" y="5811"/>
                    <a:pt x="31373" y="5835"/>
                    <a:pt x="31373" y="5835"/>
                  </a:cubicBezTo>
                  <a:lnTo>
                    <a:pt x="31421" y="5835"/>
                  </a:lnTo>
                  <a:lnTo>
                    <a:pt x="31421" y="5846"/>
                  </a:lnTo>
                  <a:lnTo>
                    <a:pt x="31397" y="5858"/>
                  </a:lnTo>
                  <a:lnTo>
                    <a:pt x="31314" y="5811"/>
                  </a:lnTo>
                  <a:cubicBezTo>
                    <a:pt x="31290" y="5811"/>
                    <a:pt x="31290" y="5799"/>
                    <a:pt x="31278" y="5799"/>
                  </a:cubicBezTo>
                  <a:cubicBezTo>
                    <a:pt x="31302" y="5739"/>
                    <a:pt x="31314" y="5715"/>
                    <a:pt x="31325" y="5680"/>
                  </a:cubicBezTo>
                  <a:close/>
                  <a:moveTo>
                    <a:pt x="31725" y="5857"/>
                  </a:moveTo>
                  <a:lnTo>
                    <a:pt x="31742" y="5882"/>
                  </a:lnTo>
                  <a:cubicBezTo>
                    <a:pt x="31733" y="5882"/>
                    <a:pt x="31731" y="5869"/>
                    <a:pt x="31725" y="5857"/>
                  </a:cubicBezTo>
                  <a:close/>
                  <a:moveTo>
                    <a:pt x="29968" y="5323"/>
                  </a:moveTo>
                  <a:cubicBezTo>
                    <a:pt x="29992" y="5323"/>
                    <a:pt x="30004" y="5323"/>
                    <a:pt x="30016" y="5346"/>
                  </a:cubicBezTo>
                  <a:lnTo>
                    <a:pt x="29837" y="5608"/>
                  </a:lnTo>
                  <a:cubicBezTo>
                    <a:pt x="29766" y="5715"/>
                    <a:pt x="29706" y="5823"/>
                    <a:pt x="29635" y="5918"/>
                  </a:cubicBezTo>
                  <a:cubicBezTo>
                    <a:pt x="29587" y="5906"/>
                    <a:pt x="29539" y="5906"/>
                    <a:pt x="29492" y="5894"/>
                  </a:cubicBezTo>
                  <a:cubicBezTo>
                    <a:pt x="29432" y="5882"/>
                    <a:pt x="29373" y="5858"/>
                    <a:pt x="29313" y="5858"/>
                  </a:cubicBezTo>
                  <a:cubicBezTo>
                    <a:pt x="29361" y="5823"/>
                    <a:pt x="29409" y="5787"/>
                    <a:pt x="29456" y="5739"/>
                  </a:cubicBezTo>
                  <a:cubicBezTo>
                    <a:pt x="29539" y="5668"/>
                    <a:pt x="29647" y="5585"/>
                    <a:pt x="29766" y="5489"/>
                  </a:cubicBezTo>
                  <a:cubicBezTo>
                    <a:pt x="29837" y="5430"/>
                    <a:pt x="29897" y="5382"/>
                    <a:pt x="29968" y="5323"/>
                  </a:cubicBezTo>
                  <a:close/>
                  <a:moveTo>
                    <a:pt x="42175" y="5730"/>
                  </a:moveTo>
                  <a:cubicBezTo>
                    <a:pt x="42205" y="5730"/>
                    <a:pt x="42232" y="5733"/>
                    <a:pt x="42255" y="5739"/>
                  </a:cubicBezTo>
                  <a:cubicBezTo>
                    <a:pt x="42315" y="5739"/>
                    <a:pt x="42351" y="5763"/>
                    <a:pt x="42398" y="5763"/>
                  </a:cubicBezTo>
                  <a:lnTo>
                    <a:pt x="42398" y="5894"/>
                  </a:lnTo>
                  <a:cubicBezTo>
                    <a:pt x="42398" y="5894"/>
                    <a:pt x="42398" y="5846"/>
                    <a:pt x="42410" y="5763"/>
                  </a:cubicBezTo>
                  <a:lnTo>
                    <a:pt x="42505" y="5763"/>
                  </a:lnTo>
                  <a:cubicBezTo>
                    <a:pt x="42493" y="5823"/>
                    <a:pt x="42470" y="5858"/>
                    <a:pt x="42458" y="5906"/>
                  </a:cubicBezTo>
                  <a:lnTo>
                    <a:pt x="42458" y="5918"/>
                  </a:lnTo>
                  <a:lnTo>
                    <a:pt x="42053" y="5787"/>
                  </a:lnTo>
                  <a:cubicBezTo>
                    <a:pt x="42053" y="5775"/>
                    <a:pt x="42077" y="5763"/>
                    <a:pt x="42077" y="5739"/>
                  </a:cubicBezTo>
                  <a:cubicBezTo>
                    <a:pt x="42112" y="5733"/>
                    <a:pt x="42145" y="5730"/>
                    <a:pt x="42175" y="5730"/>
                  </a:cubicBezTo>
                  <a:close/>
                  <a:moveTo>
                    <a:pt x="30647" y="5704"/>
                  </a:moveTo>
                  <a:cubicBezTo>
                    <a:pt x="30671" y="5715"/>
                    <a:pt x="30682" y="5739"/>
                    <a:pt x="30718" y="5763"/>
                  </a:cubicBezTo>
                  <a:cubicBezTo>
                    <a:pt x="30766" y="5799"/>
                    <a:pt x="30802" y="5835"/>
                    <a:pt x="30837" y="5882"/>
                  </a:cubicBezTo>
                  <a:cubicBezTo>
                    <a:pt x="30849" y="5894"/>
                    <a:pt x="30861" y="5918"/>
                    <a:pt x="30897" y="5942"/>
                  </a:cubicBezTo>
                  <a:cubicBezTo>
                    <a:pt x="30897" y="5954"/>
                    <a:pt x="30873" y="5954"/>
                    <a:pt x="30873" y="5966"/>
                  </a:cubicBezTo>
                  <a:cubicBezTo>
                    <a:pt x="30849" y="5954"/>
                    <a:pt x="30837" y="5942"/>
                    <a:pt x="30802" y="5942"/>
                  </a:cubicBezTo>
                  <a:cubicBezTo>
                    <a:pt x="30766" y="5906"/>
                    <a:pt x="30706" y="5894"/>
                    <a:pt x="30659" y="5858"/>
                  </a:cubicBezTo>
                  <a:cubicBezTo>
                    <a:pt x="30611" y="5846"/>
                    <a:pt x="30563" y="5823"/>
                    <a:pt x="30540" y="5799"/>
                  </a:cubicBezTo>
                  <a:cubicBezTo>
                    <a:pt x="30587" y="5775"/>
                    <a:pt x="30611" y="5727"/>
                    <a:pt x="30647" y="5704"/>
                  </a:cubicBezTo>
                  <a:close/>
                  <a:moveTo>
                    <a:pt x="42696" y="5763"/>
                  </a:moveTo>
                  <a:cubicBezTo>
                    <a:pt x="42696" y="5799"/>
                    <a:pt x="42696" y="5846"/>
                    <a:pt x="42708" y="5882"/>
                  </a:cubicBezTo>
                  <a:lnTo>
                    <a:pt x="42708" y="5966"/>
                  </a:lnTo>
                  <a:lnTo>
                    <a:pt x="42577" y="5966"/>
                  </a:lnTo>
                  <a:cubicBezTo>
                    <a:pt x="42553" y="5954"/>
                    <a:pt x="42517" y="5954"/>
                    <a:pt x="42493" y="5942"/>
                  </a:cubicBezTo>
                  <a:cubicBezTo>
                    <a:pt x="42517" y="5894"/>
                    <a:pt x="42529" y="5835"/>
                    <a:pt x="42565" y="5787"/>
                  </a:cubicBezTo>
                  <a:cubicBezTo>
                    <a:pt x="42624" y="5763"/>
                    <a:pt x="42648" y="5763"/>
                    <a:pt x="42696" y="5763"/>
                  </a:cubicBezTo>
                  <a:close/>
                  <a:moveTo>
                    <a:pt x="31802" y="5775"/>
                  </a:moveTo>
                  <a:lnTo>
                    <a:pt x="31802" y="5775"/>
                  </a:lnTo>
                  <a:cubicBezTo>
                    <a:pt x="31837" y="5799"/>
                    <a:pt x="31873" y="5835"/>
                    <a:pt x="31909" y="5858"/>
                  </a:cubicBezTo>
                  <a:cubicBezTo>
                    <a:pt x="31968" y="5906"/>
                    <a:pt x="32016" y="5954"/>
                    <a:pt x="32052" y="5977"/>
                  </a:cubicBezTo>
                  <a:lnTo>
                    <a:pt x="32040" y="6001"/>
                  </a:lnTo>
                  <a:lnTo>
                    <a:pt x="31968" y="5918"/>
                  </a:lnTo>
                  <a:cubicBezTo>
                    <a:pt x="31921" y="5882"/>
                    <a:pt x="31861" y="5835"/>
                    <a:pt x="31802" y="5775"/>
                  </a:cubicBezTo>
                  <a:close/>
                  <a:moveTo>
                    <a:pt x="40243" y="5858"/>
                  </a:moveTo>
                  <a:cubicBezTo>
                    <a:pt x="40255" y="5858"/>
                    <a:pt x="40267" y="5858"/>
                    <a:pt x="40291" y="5870"/>
                  </a:cubicBezTo>
                  <a:lnTo>
                    <a:pt x="40291" y="5906"/>
                  </a:lnTo>
                  <a:lnTo>
                    <a:pt x="40291" y="6037"/>
                  </a:lnTo>
                  <a:lnTo>
                    <a:pt x="40207" y="6037"/>
                  </a:lnTo>
                  <a:cubicBezTo>
                    <a:pt x="40207" y="6025"/>
                    <a:pt x="40207" y="6001"/>
                    <a:pt x="40231" y="5977"/>
                  </a:cubicBezTo>
                  <a:cubicBezTo>
                    <a:pt x="40231" y="5954"/>
                    <a:pt x="40231" y="5930"/>
                    <a:pt x="40243" y="5906"/>
                  </a:cubicBezTo>
                  <a:lnTo>
                    <a:pt x="40243" y="5858"/>
                  </a:lnTo>
                  <a:close/>
                  <a:moveTo>
                    <a:pt x="31135" y="5966"/>
                  </a:moveTo>
                  <a:lnTo>
                    <a:pt x="31194" y="6025"/>
                  </a:lnTo>
                  <a:lnTo>
                    <a:pt x="31159" y="6061"/>
                  </a:lnTo>
                  <a:cubicBezTo>
                    <a:pt x="31159" y="6025"/>
                    <a:pt x="31147" y="6013"/>
                    <a:pt x="31123" y="6001"/>
                  </a:cubicBezTo>
                  <a:cubicBezTo>
                    <a:pt x="31135" y="5977"/>
                    <a:pt x="31135" y="5966"/>
                    <a:pt x="31135" y="5966"/>
                  </a:cubicBezTo>
                  <a:close/>
                  <a:moveTo>
                    <a:pt x="40005" y="5823"/>
                  </a:moveTo>
                  <a:cubicBezTo>
                    <a:pt x="40017" y="5823"/>
                    <a:pt x="40029" y="5823"/>
                    <a:pt x="40053" y="5835"/>
                  </a:cubicBezTo>
                  <a:lnTo>
                    <a:pt x="40053" y="5906"/>
                  </a:lnTo>
                  <a:lnTo>
                    <a:pt x="40053" y="5977"/>
                  </a:lnTo>
                  <a:lnTo>
                    <a:pt x="40053" y="6061"/>
                  </a:lnTo>
                  <a:lnTo>
                    <a:pt x="39934" y="6061"/>
                  </a:lnTo>
                  <a:cubicBezTo>
                    <a:pt x="39957" y="5966"/>
                    <a:pt x="39993" y="5906"/>
                    <a:pt x="40017" y="5846"/>
                  </a:cubicBezTo>
                  <a:cubicBezTo>
                    <a:pt x="39993" y="5835"/>
                    <a:pt x="40005" y="5823"/>
                    <a:pt x="40005" y="5823"/>
                  </a:cubicBezTo>
                  <a:close/>
                  <a:moveTo>
                    <a:pt x="40624" y="5966"/>
                  </a:moveTo>
                  <a:cubicBezTo>
                    <a:pt x="40624" y="6001"/>
                    <a:pt x="40624" y="6061"/>
                    <a:pt x="40612" y="6096"/>
                  </a:cubicBezTo>
                  <a:lnTo>
                    <a:pt x="40612" y="6037"/>
                  </a:lnTo>
                  <a:cubicBezTo>
                    <a:pt x="40612" y="6013"/>
                    <a:pt x="40612" y="5977"/>
                    <a:pt x="40624" y="5966"/>
                  </a:cubicBezTo>
                  <a:close/>
                  <a:moveTo>
                    <a:pt x="40803" y="6025"/>
                  </a:moveTo>
                  <a:cubicBezTo>
                    <a:pt x="40803" y="6061"/>
                    <a:pt x="40803" y="6096"/>
                    <a:pt x="40827" y="6144"/>
                  </a:cubicBezTo>
                  <a:lnTo>
                    <a:pt x="40827" y="6180"/>
                  </a:lnTo>
                  <a:cubicBezTo>
                    <a:pt x="40827" y="6180"/>
                    <a:pt x="40803" y="6180"/>
                    <a:pt x="40791" y="6156"/>
                  </a:cubicBezTo>
                  <a:cubicBezTo>
                    <a:pt x="40803" y="6120"/>
                    <a:pt x="40803" y="6073"/>
                    <a:pt x="40803" y="6025"/>
                  </a:cubicBezTo>
                  <a:close/>
                  <a:moveTo>
                    <a:pt x="31492" y="6085"/>
                  </a:moveTo>
                  <a:cubicBezTo>
                    <a:pt x="31540" y="6108"/>
                    <a:pt x="31575" y="6144"/>
                    <a:pt x="31611" y="6168"/>
                  </a:cubicBezTo>
                  <a:cubicBezTo>
                    <a:pt x="31623" y="6168"/>
                    <a:pt x="31623" y="6192"/>
                    <a:pt x="31635" y="6192"/>
                  </a:cubicBezTo>
                  <a:cubicBezTo>
                    <a:pt x="31635" y="6204"/>
                    <a:pt x="31623" y="6204"/>
                    <a:pt x="31623" y="6204"/>
                  </a:cubicBezTo>
                  <a:cubicBezTo>
                    <a:pt x="31575" y="6180"/>
                    <a:pt x="31552" y="6132"/>
                    <a:pt x="31492" y="6085"/>
                  </a:cubicBezTo>
                  <a:close/>
                  <a:moveTo>
                    <a:pt x="30480" y="5846"/>
                  </a:moveTo>
                  <a:cubicBezTo>
                    <a:pt x="30528" y="5870"/>
                    <a:pt x="30563" y="5894"/>
                    <a:pt x="30611" y="5918"/>
                  </a:cubicBezTo>
                  <a:lnTo>
                    <a:pt x="30742" y="6013"/>
                  </a:lnTo>
                  <a:cubicBezTo>
                    <a:pt x="30778" y="6025"/>
                    <a:pt x="30790" y="6037"/>
                    <a:pt x="30825" y="6061"/>
                  </a:cubicBezTo>
                  <a:cubicBezTo>
                    <a:pt x="30790" y="6132"/>
                    <a:pt x="30742" y="6204"/>
                    <a:pt x="30718" y="6263"/>
                  </a:cubicBezTo>
                  <a:cubicBezTo>
                    <a:pt x="30682" y="6251"/>
                    <a:pt x="30647" y="6239"/>
                    <a:pt x="30611" y="6216"/>
                  </a:cubicBezTo>
                  <a:cubicBezTo>
                    <a:pt x="30540" y="6192"/>
                    <a:pt x="30468" y="6156"/>
                    <a:pt x="30385" y="6144"/>
                  </a:cubicBezTo>
                  <a:cubicBezTo>
                    <a:pt x="30325" y="6132"/>
                    <a:pt x="30266" y="6096"/>
                    <a:pt x="30206" y="6085"/>
                  </a:cubicBezTo>
                  <a:cubicBezTo>
                    <a:pt x="30266" y="6025"/>
                    <a:pt x="30349" y="5977"/>
                    <a:pt x="30409" y="5918"/>
                  </a:cubicBezTo>
                  <a:lnTo>
                    <a:pt x="30480" y="5846"/>
                  </a:lnTo>
                  <a:close/>
                  <a:moveTo>
                    <a:pt x="39791" y="5787"/>
                  </a:moveTo>
                  <a:lnTo>
                    <a:pt x="39791" y="5787"/>
                  </a:lnTo>
                  <a:cubicBezTo>
                    <a:pt x="39767" y="5858"/>
                    <a:pt x="39731" y="5954"/>
                    <a:pt x="39719" y="6037"/>
                  </a:cubicBezTo>
                  <a:cubicBezTo>
                    <a:pt x="39707" y="6120"/>
                    <a:pt x="39672" y="6204"/>
                    <a:pt x="39660" y="6299"/>
                  </a:cubicBezTo>
                  <a:cubicBezTo>
                    <a:pt x="39612" y="6299"/>
                    <a:pt x="39576" y="6275"/>
                    <a:pt x="39541" y="6275"/>
                  </a:cubicBezTo>
                  <a:cubicBezTo>
                    <a:pt x="39553" y="6227"/>
                    <a:pt x="39588" y="6192"/>
                    <a:pt x="39600" y="6144"/>
                  </a:cubicBezTo>
                  <a:lnTo>
                    <a:pt x="39648" y="6132"/>
                  </a:lnTo>
                  <a:cubicBezTo>
                    <a:pt x="39648" y="6132"/>
                    <a:pt x="39648" y="6120"/>
                    <a:pt x="39636" y="6096"/>
                  </a:cubicBezTo>
                  <a:cubicBezTo>
                    <a:pt x="39672" y="6013"/>
                    <a:pt x="39719" y="5942"/>
                    <a:pt x="39755" y="5858"/>
                  </a:cubicBezTo>
                  <a:cubicBezTo>
                    <a:pt x="39767" y="5835"/>
                    <a:pt x="39779" y="5823"/>
                    <a:pt x="39791" y="5787"/>
                  </a:cubicBezTo>
                  <a:close/>
                  <a:moveTo>
                    <a:pt x="41279" y="6144"/>
                  </a:moveTo>
                  <a:cubicBezTo>
                    <a:pt x="41315" y="6156"/>
                    <a:pt x="41327" y="6156"/>
                    <a:pt x="41362" y="6180"/>
                  </a:cubicBezTo>
                  <a:cubicBezTo>
                    <a:pt x="41362" y="6204"/>
                    <a:pt x="41374" y="6251"/>
                    <a:pt x="41374" y="6299"/>
                  </a:cubicBezTo>
                  <a:cubicBezTo>
                    <a:pt x="41339" y="6275"/>
                    <a:pt x="41315" y="6275"/>
                    <a:pt x="41279" y="6263"/>
                  </a:cubicBezTo>
                  <a:lnTo>
                    <a:pt x="41279" y="6144"/>
                  </a:lnTo>
                  <a:close/>
                  <a:moveTo>
                    <a:pt x="30980" y="6204"/>
                  </a:moveTo>
                  <a:lnTo>
                    <a:pt x="31004" y="6216"/>
                  </a:lnTo>
                  <a:lnTo>
                    <a:pt x="30909" y="6311"/>
                  </a:lnTo>
                  <a:cubicBezTo>
                    <a:pt x="30944" y="6263"/>
                    <a:pt x="30968" y="6239"/>
                    <a:pt x="30980" y="6204"/>
                  </a:cubicBezTo>
                  <a:close/>
                  <a:moveTo>
                    <a:pt x="31421" y="6216"/>
                  </a:moveTo>
                  <a:cubicBezTo>
                    <a:pt x="31433" y="6239"/>
                    <a:pt x="31444" y="6263"/>
                    <a:pt x="31456" y="6275"/>
                  </a:cubicBezTo>
                  <a:cubicBezTo>
                    <a:pt x="31444" y="6299"/>
                    <a:pt x="31433" y="6299"/>
                    <a:pt x="31421" y="6311"/>
                  </a:cubicBezTo>
                  <a:cubicBezTo>
                    <a:pt x="31397" y="6299"/>
                    <a:pt x="31397" y="6275"/>
                    <a:pt x="31385" y="6263"/>
                  </a:cubicBezTo>
                  <a:cubicBezTo>
                    <a:pt x="31385" y="6263"/>
                    <a:pt x="31397" y="6251"/>
                    <a:pt x="31421" y="6216"/>
                  </a:cubicBezTo>
                  <a:close/>
                  <a:moveTo>
                    <a:pt x="30182" y="6263"/>
                  </a:moveTo>
                  <a:cubicBezTo>
                    <a:pt x="30182" y="6263"/>
                    <a:pt x="30233" y="6294"/>
                    <a:pt x="30306" y="6317"/>
                  </a:cubicBezTo>
                  <a:lnTo>
                    <a:pt x="30306" y="6317"/>
                  </a:lnTo>
                  <a:cubicBezTo>
                    <a:pt x="30238" y="6263"/>
                    <a:pt x="30182" y="6263"/>
                    <a:pt x="30182" y="6263"/>
                  </a:cubicBezTo>
                  <a:close/>
                  <a:moveTo>
                    <a:pt x="25146" y="6299"/>
                  </a:moveTo>
                  <a:lnTo>
                    <a:pt x="25146" y="6299"/>
                  </a:lnTo>
                  <a:cubicBezTo>
                    <a:pt x="25122" y="6323"/>
                    <a:pt x="25075" y="6335"/>
                    <a:pt x="25063" y="6358"/>
                  </a:cubicBezTo>
                  <a:cubicBezTo>
                    <a:pt x="25087" y="6335"/>
                    <a:pt x="25122" y="6323"/>
                    <a:pt x="25146" y="6299"/>
                  </a:cubicBezTo>
                  <a:close/>
                  <a:moveTo>
                    <a:pt x="39886" y="6085"/>
                  </a:moveTo>
                  <a:cubicBezTo>
                    <a:pt x="39910" y="6096"/>
                    <a:pt x="39957" y="6096"/>
                    <a:pt x="40005" y="6120"/>
                  </a:cubicBezTo>
                  <a:cubicBezTo>
                    <a:pt x="40005" y="6144"/>
                    <a:pt x="40005" y="6180"/>
                    <a:pt x="39993" y="6216"/>
                  </a:cubicBezTo>
                  <a:cubicBezTo>
                    <a:pt x="39993" y="6263"/>
                    <a:pt x="39969" y="6311"/>
                    <a:pt x="39957" y="6358"/>
                  </a:cubicBezTo>
                  <a:cubicBezTo>
                    <a:pt x="39910" y="6358"/>
                    <a:pt x="39886" y="6335"/>
                    <a:pt x="39838" y="6335"/>
                  </a:cubicBezTo>
                  <a:cubicBezTo>
                    <a:pt x="39838" y="6323"/>
                    <a:pt x="39826" y="6323"/>
                    <a:pt x="39815" y="6323"/>
                  </a:cubicBezTo>
                  <a:cubicBezTo>
                    <a:pt x="39838" y="6239"/>
                    <a:pt x="39850" y="6156"/>
                    <a:pt x="39886" y="6096"/>
                  </a:cubicBezTo>
                  <a:lnTo>
                    <a:pt x="39886" y="6085"/>
                  </a:lnTo>
                  <a:close/>
                  <a:moveTo>
                    <a:pt x="41089" y="6275"/>
                  </a:moveTo>
                  <a:cubicBezTo>
                    <a:pt x="41100" y="6311"/>
                    <a:pt x="41100" y="6335"/>
                    <a:pt x="41089" y="6358"/>
                  </a:cubicBezTo>
                  <a:lnTo>
                    <a:pt x="41089" y="6275"/>
                  </a:lnTo>
                  <a:close/>
                  <a:moveTo>
                    <a:pt x="40184" y="6156"/>
                  </a:moveTo>
                  <a:cubicBezTo>
                    <a:pt x="40207" y="6180"/>
                    <a:pt x="40231" y="6180"/>
                    <a:pt x="40255" y="6192"/>
                  </a:cubicBezTo>
                  <a:lnTo>
                    <a:pt x="40255" y="6216"/>
                  </a:lnTo>
                  <a:cubicBezTo>
                    <a:pt x="40255" y="6216"/>
                    <a:pt x="40255" y="6204"/>
                    <a:pt x="40267" y="6192"/>
                  </a:cubicBezTo>
                  <a:lnTo>
                    <a:pt x="40291" y="6192"/>
                  </a:lnTo>
                  <a:lnTo>
                    <a:pt x="40291" y="6239"/>
                  </a:lnTo>
                  <a:cubicBezTo>
                    <a:pt x="40291" y="6299"/>
                    <a:pt x="40291" y="6335"/>
                    <a:pt x="40267" y="6394"/>
                  </a:cubicBezTo>
                  <a:cubicBezTo>
                    <a:pt x="40207" y="6394"/>
                    <a:pt x="40172" y="6382"/>
                    <a:pt x="40136" y="6382"/>
                  </a:cubicBezTo>
                  <a:cubicBezTo>
                    <a:pt x="40148" y="6335"/>
                    <a:pt x="40172" y="6299"/>
                    <a:pt x="40172" y="6251"/>
                  </a:cubicBezTo>
                  <a:cubicBezTo>
                    <a:pt x="40172" y="6216"/>
                    <a:pt x="40184" y="6192"/>
                    <a:pt x="40184" y="6156"/>
                  </a:cubicBezTo>
                  <a:close/>
                  <a:moveTo>
                    <a:pt x="40422" y="6323"/>
                  </a:moveTo>
                  <a:lnTo>
                    <a:pt x="40422" y="6430"/>
                  </a:lnTo>
                  <a:lnTo>
                    <a:pt x="40398" y="6430"/>
                  </a:lnTo>
                  <a:cubicBezTo>
                    <a:pt x="40422" y="6394"/>
                    <a:pt x="40422" y="6358"/>
                    <a:pt x="40422" y="6323"/>
                  </a:cubicBezTo>
                  <a:close/>
                  <a:moveTo>
                    <a:pt x="41629" y="6373"/>
                  </a:moveTo>
                  <a:lnTo>
                    <a:pt x="41629" y="6373"/>
                  </a:lnTo>
                  <a:cubicBezTo>
                    <a:pt x="41632" y="6393"/>
                    <a:pt x="41636" y="6409"/>
                    <a:pt x="41636" y="6430"/>
                  </a:cubicBezTo>
                  <a:lnTo>
                    <a:pt x="41624" y="6430"/>
                  </a:lnTo>
                  <a:cubicBezTo>
                    <a:pt x="41630" y="6407"/>
                    <a:pt x="41630" y="6389"/>
                    <a:pt x="41629" y="6373"/>
                  </a:cubicBezTo>
                  <a:close/>
                  <a:moveTo>
                    <a:pt x="31135" y="6323"/>
                  </a:moveTo>
                  <a:lnTo>
                    <a:pt x="31159" y="6358"/>
                  </a:lnTo>
                  <a:lnTo>
                    <a:pt x="31123" y="6442"/>
                  </a:lnTo>
                  <a:lnTo>
                    <a:pt x="31028" y="6394"/>
                  </a:lnTo>
                  <a:cubicBezTo>
                    <a:pt x="31052" y="6370"/>
                    <a:pt x="31087" y="6335"/>
                    <a:pt x="31135" y="6323"/>
                  </a:cubicBezTo>
                  <a:close/>
                  <a:moveTo>
                    <a:pt x="40565" y="6358"/>
                  </a:moveTo>
                  <a:cubicBezTo>
                    <a:pt x="40588" y="6358"/>
                    <a:pt x="40588" y="6370"/>
                    <a:pt x="40600" y="6370"/>
                  </a:cubicBezTo>
                  <a:lnTo>
                    <a:pt x="40600" y="6477"/>
                  </a:lnTo>
                  <a:cubicBezTo>
                    <a:pt x="40588" y="6454"/>
                    <a:pt x="40565" y="6454"/>
                    <a:pt x="40553" y="6454"/>
                  </a:cubicBezTo>
                  <a:cubicBezTo>
                    <a:pt x="40553" y="6430"/>
                    <a:pt x="40565" y="6382"/>
                    <a:pt x="40565" y="6358"/>
                  </a:cubicBezTo>
                  <a:close/>
                  <a:moveTo>
                    <a:pt x="29790" y="6061"/>
                  </a:moveTo>
                  <a:cubicBezTo>
                    <a:pt x="29730" y="6144"/>
                    <a:pt x="29659" y="6227"/>
                    <a:pt x="29587" y="6323"/>
                  </a:cubicBezTo>
                  <a:cubicBezTo>
                    <a:pt x="29539" y="6382"/>
                    <a:pt x="29492" y="6430"/>
                    <a:pt x="29456" y="6489"/>
                  </a:cubicBezTo>
                  <a:cubicBezTo>
                    <a:pt x="29456" y="6477"/>
                    <a:pt x="29432" y="6477"/>
                    <a:pt x="29409" y="6477"/>
                  </a:cubicBezTo>
                  <a:lnTo>
                    <a:pt x="29539" y="6335"/>
                  </a:lnTo>
                  <a:cubicBezTo>
                    <a:pt x="29635" y="6251"/>
                    <a:pt x="29718" y="6144"/>
                    <a:pt x="29790" y="6061"/>
                  </a:cubicBezTo>
                  <a:close/>
                  <a:moveTo>
                    <a:pt x="44672" y="6501"/>
                  </a:moveTo>
                  <a:lnTo>
                    <a:pt x="44660" y="6513"/>
                  </a:lnTo>
                  <a:cubicBezTo>
                    <a:pt x="44672" y="6513"/>
                    <a:pt x="44672" y="6501"/>
                    <a:pt x="44672" y="6501"/>
                  </a:cubicBezTo>
                  <a:close/>
                  <a:moveTo>
                    <a:pt x="45470" y="6501"/>
                  </a:moveTo>
                  <a:cubicBezTo>
                    <a:pt x="45470" y="6501"/>
                    <a:pt x="45455" y="6506"/>
                    <a:pt x="45438" y="6519"/>
                  </a:cubicBezTo>
                  <a:lnTo>
                    <a:pt x="45438" y="6519"/>
                  </a:lnTo>
                  <a:cubicBezTo>
                    <a:pt x="45458" y="6507"/>
                    <a:pt x="45470" y="6501"/>
                    <a:pt x="45470" y="6501"/>
                  </a:cubicBezTo>
                  <a:close/>
                  <a:moveTo>
                    <a:pt x="30123" y="6192"/>
                  </a:moveTo>
                  <a:lnTo>
                    <a:pt x="30349" y="6275"/>
                  </a:lnTo>
                  <a:cubicBezTo>
                    <a:pt x="30421" y="6311"/>
                    <a:pt x="30492" y="6335"/>
                    <a:pt x="30552" y="6382"/>
                  </a:cubicBezTo>
                  <a:lnTo>
                    <a:pt x="30647" y="6430"/>
                  </a:lnTo>
                  <a:lnTo>
                    <a:pt x="30647" y="6442"/>
                  </a:lnTo>
                  <a:cubicBezTo>
                    <a:pt x="30540" y="6394"/>
                    <a:pt x="30421" y="6358"/>
                    <a:pt x="30325" y="6323"/>
                  </a:cubicBezTo>
                  <a:cubicBezTo>
                    <a:pt x="30319" y="6321"/>
                    <a:pt x="30312" y="6319"/>
                    <a:pt x="30306" y="6317"/>
                  </a:cubicBezTo>
                  <a:lnTo>
                    <a:pt x="30306" y="6317"/>
                  </a:lnTo>
                  <a:cubicBezTo>
                    <a:pt x="30309" y="6319"/>
                    <a:pt x="30311" y="6321"/>
                    <a:pt x="30313" y="6323"/>
                  </a:cubicBezTo>
                  <a:cubicBezTo>
                    <a:pt x="30385" y="6370"/>
                    <a:pt x="30492" y="6442"/>
                    <a:pt x="30599" y="6513"/>
                  </a:cubicBezTo>
                  <a:cubicBezTo>
                    <a:pt x="30599" y="6513"/>
                    <a:pt x="30599" y="6537"/>
                    <a:pt x="30575" y="6537"/>
                  </a:cubicBezTo>
                  <a:cubicBezTo>
                    <a:pt x="30504" y="6501"/>
                    <a:pt x="30421" y="6454"/>
                    <a:pt x="30325" y="6430"/>
                  </a:cubicBezTo>
                  <a:cubicBezTo>
                    <a:pt x="30301" y="6418"/>
                    <a:pt x="30254" y="6394"/>
                    <a:pt x="30230" y="6382"/>
                  </a:cubicBezTo>
                  <a:cubicBezTo>
                    <a:pt x="30206" y="6382"/>
                    <a:pt x="30194" y="6370"/>
                    <a:pt x="30171" y="6370"/>
                  </a:cubicBezTo>
                  <a:cubicBezTo>
                    <a:pt x="30147" y="6370"/>
                    <a:pt x="30135" y="6358"/>
                    <a:pt x="30111" y="6358"/>
                  </a:cubicBezTo>
                  <a:cubicBezTo>
                    <a:pt x="30051" y="6335"/>
                    <a:pt x="29992" y="6311"/>
                    <a:pt x="29944" y="6311"/>
                  </a:cubicBezTo>
                  <a:cubicBezTo>
                    <a:pt x="30004" y="6263"/>
                    <a:pt x="30051" y="6239"/>
                    <a:pt x="30111" y="6192"/>
                  </a:cubicBezTo>
                  <a:close/>
                  <a:moveTo>
                    <a:pt x="30885" y="6537"/>
                  </a:moveTo>
                  <a:cubicBezTo>
                    <a:pt x="30890" y="6537"/>
                    <a:pt x="30893" y="6540"/>
                    <a:pt x="30896" y="6542"/>
                  </a:cubicBezTo>
                  <a:lnTo>
                    <a:pt x="30896" y="6542"/>
                  </a:lnTo>
                  <a:cubicBezTo>
                    <a:pt x="30892" y="6541"/>
                    <a:pt x="30888" y="6539"/>
                    <a:pt x="30885" y="6537"/>
                  </a:cubicBezTo>
                  <a:close/>
                  <a:moveTo>
                    <a:pt x="44660" y="6513"/>
                  </a:moveTo>
                  <a:cubicBezTo>
                    <a:pt x="44649" y="6513"/>
                    <a:pt x="44625" y="6537"/>
                    <a:pt x="44613" y="6549"/>
                  </a:cubicBezTo>
                  <a:cubicBezTo>
                    <a:pt x="44637" y="6537"/>
                    <a:pt x="44649" y="6537"/>
                    <a:pt x="44660" y="6513"/>
                  </a:cubicBezTo>
                  <a:close/>
                  <a:moveTo>
                    <a:pt x="29361" y="6544"/>
                  </a:moveTo>
                  <a:cubicBezTo>
                    <a:pt x="29377" y="6544"/>
                    <a:pt x="29393" y="6549"/>
                    <a:pt x="29409" y="6549"/>
                  </a:cubicBezTo>
                  <a:lnTo>
                    <a:pt x="29420" y="6549"/>
                  </a:lnTo>
                  <a:cubicBezTo>
                    <a:pt x="29409" y="6549"/>
                    <a:pt x="29409" y="6561"/>
                    <a:pt x="29397" y="6561"/>
                  </a:cubicBezTo>
                  <a:cubicBezTo>
                    <a:pt x="29373" y="6549"/>
                    <a:pt x="29349" y="6549"/>
                    <a:pt x="29337" y="6549"/>
                  </a:cubicBezTo>
                  <a:cubicBezTo>
                    <a:pt x="29345" y="6545"/>
                    <a:pt x="29353" y="6544"/>
                    <a:pt x="29361" y="6544"/>
                  </a:cubicBezTo>
                  <a:close/>
                  <a:moveTo>
                    <a:pt x="23071" y="6534"/>
                  </a:moveTo>
                  <a:cubicBezTo>
                    <a:pt x="22994" y="6577"/>
                    <a:pt x="22955" y="6608"/>
                    <a:pt x="22955" y="6608"/>
                  </a:cubicBezTo>
                  <a:cubicBezTo>
                    <a:pt x="22955" y="6608"/>
                    <a:pt x="23005" y="6580"/>
                    <a:pt x="23071" y="6534"/>
                  </a:cubicBezTo>
                  <a:close/>
                  <a:moveTo>
                    <a:pt x="41279" y="6382"/>
                  </a:moveTo>
                  <a:cubicBezTo>
                    <a:pt x="41315" y="6418"/>
                    <a:pt x="41350" y="6442"/>
                    <a:pt x="41386" y="6477"/>
                  </a:cubicBezTo>
                  <a:lnTo>
                    <a:pt x="41386" y="6501"/>
                  </a:lnTo>
                  <a:lnTo>
                    <a:pt x="41386" y="6656"/>
                  </a:lnTo>
                  <a:cubicBezTo>
                    <a:pt x="41350" y="6632"/>
                    <a:pt x="41315" y="6632"/>
                    <a:pt x="41279" y="6620"/>
                  </a:cubicBezTo>
                  <a:lnTo>
                    <a:pt x="41279" y="6382"/>
                  </a:lnTo>
                  <a:close/>
                  <a:moveTo>
                    <a:pt x="41803" y="6311"/>
                  </a:moveTo>
                  <a:cubicBezTo>
                    <a:pt x="41815" y="6323"/>
                    <a:pt x="41839" y="6323"/>
                    <a:pt x="41851" y="6323"/>
                  </a:cubicBezTo>
                  <a:cubicBezTo>
                    <a:pt x="41851" y="6370"/>
                    <a:pt x="41862" y="6418"/>
                    <a:pt x="41862" y="6454"/>
                  </a:cubicBezTo>
                  <a:cubicBezTo>
                    <a:pt x="41862" y="6513"/>
                    <a:pt x="41874" y="6573"/>
                    <a:pt x="41874" y="6656"/>
                  </a:cubicBezTo>
                  <a:cubicBezTo>
                    <a:pt x="41862" y="6620"/>
                    <a:pt x="41839" y="6597"/>
                    <a:pt x="41803" y="6561"/>
                  </a:cubicBezTo>
                  <a:lnTo>
                    <a:pt x="41803" y="6311"/>
                  </a:lnTo>
                  <a:close/>
                  <a:moveTo>
                    <a:pt x="29932" y="6311"/>
                  </a:moveTo>
                  <a:cubicBezTo>
                    <a:pt x="29992" y="6323"/>
                    <a:pt x="30051" y="6358"/>
                    <a:pt x="30111" y="6394"/>
                  </a:cubicBezTo>
                  <a:cubicBezTo>
                    <a:pt x="30123" y="6406"/>
                    <a:pt x="30135" y="6406"/>
                    <a:pt x="30147" y="6430"/>
                  </a:cubicBezTo>
                  <a:cubicBezTo>
                    <a:pt x="30171" y="6442"/>
                    <a:pt x="30182" y="6442"/>
                    <a:pt x="30194" y="6454"/>
                  </a:cubicBezTo>
                  <a:cubicBezTo>
                    <a:pt x="30230" y="6466"/>
                    <a:pt x="30266" y="6501"/>
                    <a:pt x="30301" y="6513"/>
                  </a:cubicBezTo>
                  <a:cubicBezTo>
                    <a:pt x="30385" y="6561"/>
                    <a:pt x="30468" y="6620"/>
                    <a:pt x="30540" y="6668"/>
                  </a:cubicBezTo>
                  <a:cubicBezTo>
                    <a:pt x="30540" y="6680"/>
                    <a:pt x="30528" y="6692"/>
                    <a:pt x="30528" y="6704"/>
                  </a:cubicBezTo>
                  <a:cubicBezTo>
                    <a:pt x="30504" y="6704"/>
                    <a:pt x="30492" y="6692"/>
                    <a:pt x="30480" y="6692"/>
                  </a:cubicBezTo>
                  <a:cubicBezTo>
                    <a:pt x="30421" y="6668"/>
                    <a:pt x="30361" y="6656"/>
                    <a:pt x="30313" y="6632"/>
                  </a:cubicBezTo>
                  <a:cubicBezTo>
                    <a:pt x="30266" y="6620"/>
                    <a:pt x="30206" y="6608"/>
                    <a:pt x="30147" y="6597"/>
                  </a:cubicBezTo>
                  <a:lnTo>
                    <a:pt x="29968" y="6549"/>
                  </a:lnTo>
                  <a:cubicBezTo>
                    <a:pt x="29909" y="6525"/>
                    <a:pt x="29849" y="6513"/>
                    <a:pt x="29790" y="6513"/>
                  </a:cubicBezTo>
                  <a:cubicBezTo>
                    <a:pt x="29766" y="6513"/>
                    <a:pt x="29730" y="6513"/>
                    <a:pt x="29718" y="6501"/>
                  </a:cubicBezTo>
                  <a:cubicBezTo>
                    <a:pt x="29730" y="6489"/>
                    <a:pt x="29754" y="6477"/>
                    <a:pt x="29766" y="6442"/>
                  </a:cubicBezTo>
                  <a:lnTo>
                    <a:pt x="29837" y="6370"/>
                  </a:lnTo>
                  <a:cubicBezTo>
                    <a:pt x="29873" y="6358"/>
                    <a:pt x="29897" y="6323"/>
                    <a:pt x="29932" y="6311"/>
                  </a:cubicBezTo>
                  <a:close/>
                  <a:moveTo>
                    <a:pt x="29278" y="6573"/>
                  </a:moveTo>
                  <a:cubicBezTo>
                    <a:pt x="29289" y="6573"/>
                    <a:pt x="29301" y="6597"/>
                    <a:pt x="29337" y="6597"/>
                  </a:cubicBezTo>
                  <a:cubicBezTo>
                    <a:pt x="29278" y="6656"/>
                    <a:pt x="29218" y="6680"/>
                    <a:pt x="29170" y="6716"/>
                  </a:cubicBezTo>
                  <a:lnTo>
                    <a:pt x="29111" y="6716"/>
                  </a:lnTo>
                  <a:cubicBezTo>
                    <a:pt x="29170" y="6668"/>
                    <a:pt x="29230" y="6620"/>
                    <a:pt x="29278" y="6573"/>
                  </a:cubicBezTo>
                  <a:close/>
                  <a:moveTo>
                    <a:pt x="29337" y="6656"/>
                  </a:moveTo>
                  <a:cubicBezTo>
                    <a:pt x="29313" y="6680"/>
                    <a:pt x="29301" y="6692"/>
                    <a:pt x="29278" y="6716"/>
                  </a:cubicBezTo>
                  <a:lnTo>
                    <a:pt x="29218" y="6716"/>
                  </a:lnTo>
                  <a:cubicBezTo>
                    <a:pt x="29242" y="6692"/>
                    <a:pt x="29289" y="6680"/>
                    <a:pt x="29337" y="6656"/>
                  </a:cubicBezTo>
                  <a:close/>
                  <a:moveTo>
                    <a:pt x="42053" y="6454"/>
                  </a:moveTo>
                  <a:cubicBezTo>
                    <a:pt x="42053" y="6489"/>
                    <a:pt x="42077" y="6513"/>
                    <a:pt x="42077" y="6537"/>
                  </a:cubicBezTo>
                  <a:cubicBezTo>
                    <a:pt x="42089" y="6597"/>
                    <a:pt x="42101" y="6656"/>
                    <a:pt x="42101" y="6716"/>
                  </a:cubicBezTo>
                  <a:lnTo>
                    <a:pt x="42041" y="6716"/>
                  </a:lnTo>
                  <a:cubicBezTo>
                    <a:pt x="42053" y="6620"/>
                    <a:pt x="42053" y="6537"/>
                    <a:pt x="42053" y="6454"/>
                  </a:cubicBezTo>
                  <a:close/>
                  <a:moveTo>
                    <a:pt x="29480" y="5227"/>
                  </a:moveTo>
                  <a:cubicBezTo>
                    <a:pt x="29528" y="5227"/>
                    <a:pt x="29575" y="5239"/>
                    <a:pt x="29635" y="5251"/>
                  </a:cubicBezTo>
                  <a:cubicBezTo>
                    <a:pt x="29647" y="5251"/>
                    <a:pt x="29659" y="5251"/>
                    <a:pt x="29670" y="5263"/>
                  </a:cubicBezTo>
                  <a:lnTo>
                    <a:pt x="29611" y="5323"/>
                  </a:lnTo>
                  <a:cubicBezTo>
                    <a:pt x="29516" y="5418"/>
                    <a:pt x="29409" y="5525"/>
                    <a:pt x="29301" y="5620"/>
                  </a:cubicBezTo>
                  <a:lnTo>
                    <a:pt x="29158" y="5775"/>
                  </a:lnTo>
                  <a:lnTo>
                    <a:pt x="29075" y="5846"/>
                  </a:lnTo>
                  <a:cubicBezTo>
                    <a:pt x="29051" y="5846"/>
                    <a:pt x="29016" y="5835"/>
                    <a:pt x="28992" y="5835"/>
                  </a:cubicBezTo>
                  <a:cubicBezTo>
                    <a:pt x="29004" y="5835"/>
                    <a:pt x="29039" y="5846"/>
                    <a:pt x="29063" y="5846"/>
                  </a:cubicBezTo>
                  <a:lnTo>
                    <a:pt x="29004" y="5906"/>
                  </a:lnTo>
                  <a:cubicBezTo>
                    <a:pt x="28897" y="6013"/>
                    <a:pt x="28813" y="6120"/>
                    <a:pt x="28718" y="6204"/>
                  </a:cubicBezTo>
                  <a:cubicBezTo>
                    <a:pt x="28635" y="6311"/>
                    <a:pt x="28539" y="6394"/>
                    <a:pt x="28468" y="6489"/>
                  </a:cubicBezTo>
                  <a:lnTo>
                    <a:pt x="28420" y="6537"/>
                  </a:lnTo>
                  <a:cubicBezTo>
                    <a:pt x="28408" y="6513"/>
                    <a:pt x="28408" y="6501"/>
                    <a:pt x="28408" y="6501"/>
                  </a:cubicBezTo>
                  <a:lnTo>
                    <a:pt x="28408" y="6501"/>
                  </a:lnTo>
                  <a:cubicBezTo>
                    <a:pt x="28408" y="6513"/>
                    <a:pt x="28420" y="6537"/>
                    <a:pt x="28420" y="6549"/>
                  </a:cubicBezTo>
                  <a:cubicBezTo>
                    <a:pt x="28385" y="6608"/>
                    <a:pt x="28325" y="6668"/>
                    <a:pt x="28277" y="6728"/>
                  </a:cubicBezTo>
                  <a:cubicBezTo>
                    <a:pt x="28242" y="6716"/>
                    <a:pt x="28218" y="6716"/>
                    <a:pt x="28182" y="6692"/>
                  </a:cubicBezTo>
                  <a:cubicBezTo>
                    <a:pt x="28123" y="6668"/>
                    <a:pt x="28063" y="6632"/>
                    <a:pt x="28027" y="6608"/>
                  </a:cubicBezTo>
                  <a:cubicBezTo>
                    <a:pt x="28123" y="6477"/>
                    <a:pt x="28230" y="6335"/>
                    <a:pt x="28349" y="6192"/>
                  </a:cubicBezTo>
                  <a:cubicBezTo>
                    <a:pt x="28420" y="6120"/>
                    <a:pt x="28504" y="6025"/>
                    <a:pt x="28575" y="5942"/>
                  </a:cubicBezTo>
                  <a:cubicBezTo>
                    <a:pt x="28587" y="5918"/>
                    <a:pt x="28599" y="5906"/>
                    <a:pt x="28599" y="5894"/>
                  </a:cubicBezTo>
                  <a:cubicBezTo>
                    <a:pt x="28623" y="5882"/>
                    <a:pt x="28647" y="5858"/>
                    <a:pt x="28658" y="5846"/>
                  </a:cubicBezTo>
                  <a:cubicBezTo>
                    <a:pt x="28944" y="5620"/>
                    <a:pt x="29218" y="5406"/>
                    <a:pt x="29468" y="5227"/>
                  </a:cubicBezTo>
                  <a:close/>
                  <a:moveTo>
                    <a:pt x="29266" y="5894"/>
                  </a:moveTo>
                  <a:cubicBezTo>
                    <a:pt x="29325" y="5906"/>
                    <a:pt x="29385" y="5918"/>
                    <a:pt x="29468" y="5930"/>
                  </a:cubicBezTo>
                  <a:cubicBezTo>
                    <a:pt x="29492" y="5954"/>
                    <a:pt x="29539" y="5954"/>
                    <a:pt x="29563" y="5966"/>
                  </a:cubicBezTo>
                  <a:lnTo>
                    <a:pt x="29385" y="6192"/>
                  </a:lnTo>
                  <a:cubicBezTo>
                    <a:pt x="29313" y="6275"/>
                    <a:pt x="29242" y="6370"/>
                    <a:pt x="29147" y="6454"/>
                  </a:cubicBezTo>
                  <a:lnTo>
                    <a:pt x="29028" y="6454"/>
                  </a:lnTo>
                  <a:cubicBezTo>
                    <a:pt x="28956" y="6442"/>
                    <a:pt x="28908" y="6442"/>
                    <a:pt x="28908" y="6442"/>
                  </a:cubicBezTo>
                  <a:lnTo>
                    <a:pt x="28908" y="6442"/>
                  </a:lnTo>
                  <a:cubicBezTo>
                    <a:pt x="28908" y="6442"/>
                    <a:pt x="28944" y="6454"/>
                    <a:pt x="28992" y="6466"/>
                  </a:cubicBezTo>
                  <a:lnTo>
                    <a:pt x="28944" y="6466"/>
                  </a:lnTo>
                  <a:cubicBezTo>
                    <a:pt x="28897" y="6466"/>
                    <a:pt x="28873" y="6489"/>
                    <a:pt x="28837" y="6489"/>
                  </a:cubicBezTo>
                  <a:cubicBezTo>
                    <a:pt x="28777" y="6501"/>
                    <a:pt x="28754" y="6501"/>
                    <a:pt x="28754" y="6501"/>
                  </a:cubicBezTo>
                  <a:lnTo>
                    <a:pt x="29051" y="6501"/>
                  </a:lnTo>
                  <a:cubicBezTo>
                    <a:pt x="29063" y="6501"/>
                    <a:pt x="29075" y="6513"/>
                    <a:pt x="29075" y="6513"/>
                  </a:cubicBezTo>
                  <a:cubicBezTo>
                    <a:pt x="29004" y="6585"/>
                    <a:pt x="28932" y="6644"/>
                    <a:pt x="28849" y="6704"/>
                  </a:cubicBezTo>
                  <a:lnTo>
                    <a:pt x="28825" y="6704"/>
                  </a:lnTo>
                  <a:cubicBezTo>
                    <a:pt x="28813" y="6728"/>
                    <a:pt x="28766" y="6728"/>
                    <a:pt x="28742" y="6728"/>
                  </a:cubicBezTo>
                  <a:lnTo>
                    <a:pt x="28694" y="6728"/>
                  </a:lnTo>
                  <a:cubicBezTo>
                    <a:pt x="28635" y="6716"/>
                    <a:pt x="28587" y="6680"/>
                    <a:pt x="28539" y="6668"/>
                  </a:cubicBezTo>
                  <a:cubicBezTo>
                    <a:pt x="28516" y="6656"/>
                    <a:pt x="28480" y="6632"/>
                    <a:pt x="28468" y="6620"/>
                  </a:cubicBezTo>
                  <a:lnTo>
                    <a:pt x="28527" y="6561"/>
                  </a:lnTo>
                  <a:cubicBezTo>
                    <a:pt x="28623" y="6466"/>
                    <a:pt x="28706" y="6382"/>
                    <a:pt x="28813" y="6287"/>
                  </a:cubicBezTo>
                  <a:cubicBezTo>
                    <a:pt x="28897" y="6204"/>
                    <a:pt x="29004" y="6108"/>
                    <a:pt x="29111" y="6025"/>
                  </a:cubicBezTo>
                  <a:cubicBezTo>
                    <a:pt x="29147" y="5977"/>
                    <a:pt x="29206" y="5930"/>
                    <a:pt x="29254" y="5894"/>
                  </a:cubicBezTo>
                  <a:close/>
                  <a:moveTo>
                    <a:pt x="29528" y="6668"/>
                  </a:moveTo>
                  <a:cubicBezTo>
                    <a:pt x="29575" y="6680"/>
                    <a:pt x="29599" y="6692"/>
                    <a:pt x="29647" y="6716"/>
                  </a:cubicBezTo>
                  <a:cubicBezTo>
                    <a:pt x="29730" y="6739"/>
                    <a:pt x="29813" y="6787"/>
                    <a:pt x="29885" y="6811"/>
                  </a:cubicBezTo>
                  <a:lnTo>
                    <a:pt x="29849" y="6811"/>
                  </a:lnTo>
                  <a:cubicBezTo>
                    <a:pt x="29825" y="6811"/>
                    <a:pt x="29778" y="6799"/>
                    <a:pt x="29730" y="6787"/>
                  </a:cubicBezTo>
                  <a:cubicBezTo>
                    <a:pt x="29694" y="6775"/>
                    <a:pt x="29647" y="6775"/>
                    <a:pt x="29599" y="6751"/>
                  </a:cubicBezTo>
                  <a:cubicBezTo>
                    <a:pt x="29551" y="6739"/>
                    <a:pt x="29516" y="6739"/>
                    <a:pt x="29468" y="6728"/>
                  </a:cubicBezTo>
                  <a:lnTo>
                    <a:pt x="29528" y="6668"/>
                  </a:lnTo>
                  <a:close/>
                  <a:moveTo>
                    <a:pt x="29635" y="6573"/>
                  </a:moveTo>
                  <a:cubicBezTo>
                    <a:pt x="29670" y="6597"/>
                    <a:pt x="29718" y="6597"/>
                    <a:pt x="29766" y="6608"/>
                  </a:cubicBezTo>
                  <a:lnTo>
                    <a:pt x="29944" y="6656"/>
                  </a:lnTo>
                  <a:cubicBezTo>
                    <a:pt x="30004" y="6668"/>
                    <a:pt x="30063" y="6692"/>
                    <a:pt x="30111" y="6716"/>
                  </a:cubicBezTo>
                  <a:cubicBezTo>
                    <a:pt x="30159" y="6728"/>
                    <a:pt x="30206" y="6751"/>
                    <a:pt x="30254" y="6775"/>
                  </a:cubicBezTo>
                  <a:cubicBezTo>
                    <a:pt x="30278" y="6787"/>
                    <a:pt x="30313" y="6799"/>
                    <a:pt x="30325" y="6811"/>
                  </a:cubicBezTo>
                  <a:cubicBezTo>
                    <a:pt x="30313" y="6811"/>
                    <a:pt x="30313" y="6811"/>
                    <a:pt x="30301" y="6835"/>
                  </a:cubicBezTo>
                  <a:cubicBezTo>
                    <a:pt x="30266" y="6811"/>
                    <a:pt x="30230" y="6787"/>
                    <a:pt x="30182" y="6775"/>
                  </a:cubicBezTo>
                  <a:cubicBezTo>
                    <a:pt x="30111" y="6739"/>
                    <a:pt x="30028" y="6728"/>
                    <a:pt x="29944" y="6692"/>
                  </a:cubicBezTo>
                  <a:cubicBezTo>
                    <a:pt x="29849" y="6680"/>
                    <a:pt x="29766" y="6656"/>
                    <a:pt x="29670" y="6620"/>
                  </a:cubicBezTo>
                  <a:cubicBezTo>
                    <a:pt x="29647" y="6620"/>
                    <a:pt x="29635" y="6608"/>
                    <a:pt x="29599" y="6608"/>
                  </a:cubicBezTo>
                  <a:lnTo>
                    <a:pt x="29635" y="6573"/>
                  </a:lnTo>
                  <a:close/>
                  <a:moveTo>
                    <a:pt x="27789" y="6835"/>
                  </a:moveTo>
                  <a:cubicBezTo>
                    <a:pt x="27795" y="6841"/>
                    <a:pt x="27798" y="6844"/>
                    <a:pt x="27801" y="6845"/>
                  </a:cubicBezTo>
                  <a:lnTo>
                    <a:pt x="27801" y="6845"/>
                  </a:lnTo>
                  <a:cubicBezTo>
                    <a:pt x="27800" y="6835"/>
                    <a:pt x="27789" y="6835"/>
                    <a:pt x="27789" y="6835"/>
                  </a:cubicBezTo>
                  <a:close/>
                  <a:moveTo>
                    <a:pt x="28456" y="6632"/>
                  </a:moveTo>
                  <a:cubicBezTo>
                    <a:pt x="28468" y="6656"/>
                    <a:pt x="28504" y="6680"/>
                    <a:pt x="28527" y="6692"/>
                  </a:cubicBezTo>
                  <a:cubicBezTo>
                    <a:pt x="28539" y="6716"/>
                    <a:pt x="28575" y="6728"/>
                    <a:pt x="28599" y="6739"/>
                  </a:cubicBezTo>
                  <a:cubicBezTo>
                    <a:pt x="28587" y="6751"/>
                    <a:pt x="28575" y="6751"/>
                    <a:pt x="28563" y="6775"/>
                  </a:cubicBezTo>
                  <a:lnTo>
                    <a:pt x="28635" y="6775"/>
                  </a:lnTo>
                  <a:cubicBezTo>
                    <a:pt x="28658" y="6787"/>
                    <a:pt x="28706" y="6799"/>
                    <a:pt x="28742" y="6811"/>
                  </a:cubicBezTo>
                  <a:cubicBezTo>
                    <a:pt x="28718" y="6835"/>
                    <a:pt x="28694" y="6835"/>
                    <a:pt x="28682" y="6847"/>
                  </a:cubicBezTo>
                  <a:lnTo>
                    <a:pt x="28456" y="6799"/>
                  </a:lnTo>
                  <a:cubicBezTo>
                    <a:pt x="28408" y="6787"/>
                    <a:pt x="28385" y="6787"/>
                    <a:pt x="28337" y="6775"/>
                  </a:cubicBezTo>
                  <a:cubicBezTo>
                    <a:pt x="28385" y="6728"/>
                    <a:pt x="28408" y="6680"/>
                    <a:pt x="28456" y="6632"/>
                  </a:cubicBezTo>
                  <a:close/>
                  <a:moveTo>
                    <a:pt x="29063" y="6787"/>
                  </a:moveTo>
                  <a:cubicBezTo>
                    <a:pt x="29087" y="6787"/>
                    <a:pt x="29111" y="6787"/>
                    <a:pt x="29123" y="6799"/>
                  </a:cubicBezTo>
                  <a:cubicBezTo>
                    <a:pt x="29147" y="6799"/>
                    <a:pt x="29170" y="6811"/>
                    <a:pt x="29194" y="6811"/>
                  </a:cubicBezTo>
                  <a:cubicBezTo>
                    <a:pt x="29182" y="6835"/>
                    <a:pt x="29170" y="6858"/>
                    <a:pt x="29147" y="6870"/>
                  </a:cubicBezTo>
                  <a:cubicBezTo>
                    <a:pt x="29111" y="6858"/>
                    <a:pt x="29075" y="6847"/>
                    <a:pt x="29039" y="6835"/>
                  </a:cubicBezTo>
                  <a:cubicBezTo>
                    <a:pt x="29004" y="6835"/>
                    <a:pt x="28992" y="6811"/>
                    <a:pt x="28956" y="6811"/>
                  </a:cubicBezTo>
                  <a:cubicBezTo>
                    <a:pt x="28980" y="6799"/>
                    <a:pt x="28992" y="6799"/>
                    <a:pt x="29004" y="6787"/>
                  </a:cubicBezTo>
                  <a:lnTo>
                    <a:pt x="29051" y="6787"/>
                  </a:lnTo>
                  <a:cubicBezTo>
                    <a:pt x="29016" y="6799"/>
                    <a:pt x="29004" y="6811"/>
                    <a:pt x="29004" y="6811"/>
                  </a:cubicBezTo>
                  <a:lnTo>
                    <a:pt x="29063" y="6787"/>
                  </a:lnTo>
                  <a:close/>
                  <a:moveTo>
                    <a:pt x="42029" y="6751"/>
                  </a:moveTo>
                  <a:lnTo>
                    <a:pt x="42053" y="6775"/>
                  </a:lnTo>
                  <a:cubicBezTo>
                    <a:pt x="42077" y="6787"/>
                    <a:pt x="42101" y="6811"/>
                    <a:pt x="42112" y="6847"/>
                  </a:cubicBezTo>
                  <a:lnTo>
                    <a:pt x="42112" y="6870"/>
                  </a:lnTo>
                  <a:cubicBezTo>
                    <a:pt x="42089" y="6858"/>
                    <a:pt x="42053" y="6858"/>
                    <a:pt x="42029" y="6847"/>
                  </a:cubicBezTo>
                  <a:lnTo>
                    <a:pt x="42029" y="6751"/>
                  </a:lnTo>
                  <a:close/>
                  <a:moveTo>
                    <a:pt x="28861" y="6870"/>
                  </a:moveTo>
                  <a:cubicBezTo>
                    <a:pt x="28871" y="6880"/>
                    <a:pt x="28878" y="6888"/>
                    <a:pt x="28886" y="6894"/>
                  </a:cubicBezTo>
                  <a:lnTo>
                    <a:pt x="28886" y="6894"/>
                  </a:lnTo>
                  <a:cubicBezTo>
                    <a:pt x="28869" y="6889"/>
                    <a:pt x="28851" y="6883"/>
                    <a:pt x="28825" y="6870"/>
                  </a:cubicBezTo>
                  <a:close/>
                  <a:moveTo>
                    <a:pt x="31945" y="6811"/>
                  </a:moveTo>
                  <a:lnTo>
                    <a:pt x="31945" y="6811"/>
                  </a:lnTo>
                  <a:cubicBezTo>
                    <a:pt x="31921" y="6835"/>
                    <a:pt x="31921" y="6858"/>
                    <a:pt x="31909" y="6870"/>
                  </a:cubicBezTo>
                  <a:lnTo>
                    <a:pt x="31897" y="6894"/>
                  </a:lnTo>
                  <a:cubicBezTo>
                    <a:pt x="31861" y="6906"/>
                    <a:pt x="31849" y="6906"/>
                    <a:pt x="31814" y="6918"/>
                  </a:cubicBezTo>
                  <a:cubicBezTo>
                    <a:pt x="31861" y="6870"/>
                    <a:pt x="31909" y="6847"/>
                    <a:pt x="31945" y="6811"/>
                  </a:cubicBezTo>
                  <a:close/>
                  <a:moveTo>
                    <a:pt x="27992" y="6656"/>
                  </a:moveTo>
                  <a:cubicBezTo>
                    <a:pt x="28039" y="6692"/>
                    <a:pt x="28099" y="6728"/>
                    <a:pt x="28158" y="6775"/>
                  </a:cubicBezTo>
                  <a:cubicBezTo>
                    <a:pt x="28170" y="6787"/>
                    <a:pt x="28206" y="6799"/>
                    <a:pt x="28218" y="6799"/>
                  </a:cubicBezTo>
                  <a:cubicBezTo>
                    <a:pt x="28170" y="6858"/>
                    <a:pt x="28146" y="6906"/>
                    <a:pt x="28099" y="6954"/>
                  </a:cubicBezTo>
                  <a:lnTo>
                    <a:pt x="28087" y="6954"/>
                  </a:lnTo>
                  <a:cubicBezTo>
                    <a:pt x="27980" y="6918"/>
                    <a:pt x="27908" y="6894"/>
                    <a:pt x="27825" y="6870"/>
                  </a:cubicBezTo>
                  <a:cubicBezTo>
                    <a:pt x="27873" y="6811"/>
                    <a:pt x="27908" y="6775"/>
                    <a:pt x="27968" y="6692"/>
                  </a:cubicBezTo>
                  <a:cubicBezTo>
                    <a:pt x="27980" y="6680"/>
                    <a:pt x="27992" y="6668"/>
                    <a:pt x="27992" y="6656"/>
                  </a:cubicBezTo>
                  <a:close/>
                  <a:moveTo>
                    <a:pt x="35112" y="6870"/>
                  </a:moveTo>
                  <a:cubicBezTo>
                    <a:pt x="35088" y="6906"/>
                    <a:pt x="35064" y="6918"/>
                    <a:pt x="35052" y="6954"/>
                  </a:cubicBezTo>
                  <a:lnTo>
                    <a:pt x="35052" y="6918"/>
                  </a:lnTo>
                  <a:cubicBezTo>
                    <a:pt x="35064" y="6906"/>
                    <a:pt x="35076" y="6894"/>
                    <a:pt x="35112" y="6870"/>
                  </a:cubicBezTo>
                  <a:close/>
                  <a:moveTo>
                    <a:pt x="28277" y="6835"/>
                  </a:moveTo>
                  <a:cubicBezTo>
                    <a:pt x="28325" y="6858"/>
                    <a:pt x="28361" y="6870"/>
                    <a:pt x="28420" y="6894"/>
                  </a:cubicBezTo>
                  <a:cubicBezTo>
                    <a:pt x="28456" y="6906"/>
                    <a:pt x="28480" y="6906"/>
                    <a:pt x="28516" y="6918"/>
                  </a:cubicBezTo>
                  <a:lnTo>
                    <a:pt x="28385" y="6966"/>
                  </a:lnTo>
                  <a:lnTo>
                    <a:pt x="28277" y="6966"/>
                  </a:lnTo>
                  <a:cubicBezTo>
                    <a:pt x="28277" y="6966"/>
                    <a:pt x="28289" y="6978"/>
                    <a:pt x="28337" y="6989"/>
                  </a:cubicBezTo>
                  <a:lnTo>
                    <a:pt x="28325" y="6989"/>
                  </a:lnTo>
                  <a:cubicBezTo>
                    <a:pt x="28266" y="6978"/>
                    <a:pt x="28194" y="6966"/>
                    <a:pt x="28158" y="6966"/>
                  </a:cubicBezTo>
                  <a:cubicBezTo>
                    <a:pt x="28194" y="6918"/>
                    <a:pt x="28230" y="6870"/>
                    <a:pt x="28277" y="6835"/>
                  </a:cubicBezTo>
                  <a:close/>
                  <a:moveTo>
                    <a:pt x="29361" y="6847"/>
                  </a:moveTo>
                  <a:cubicBezTo>
                    <a:pt x="29385" y="6847"/>
                    <a:pt x="29409" y="6858"/>
                    <a:pt x="29432" y="6858"/>
                  </a:cubicBezTo>
                  <a:lnTo>
                    <a:pt x="29563" y="6906"/>
                  </a:lnTo>
                  <a:cubicBezTo>
                    <a:pt x="29611" y="6918"/>
                    <a:pt x="29659" y="6930"/>
                    <a:pt x="29682" y="6954"/>
                  </a:cubicBezTo>
                  <a:cubicBezTo>
                    <a:pt x="29718" y="6966"/>
                    <a:pt x="29742" y="6978"/>
                    <a:pt x="29778" y="6978"/>
                  </a:cubicBezTo>
                  <a:cubicBezTo>
                    <a:pt x="29766" y="6978"/>
                    <a:pt x="29754" y="6978"/>
                    <a:pt x="29730" y="6989"/>
                  </a:cubicBezTo>
                  <a:lnTo>
                    <a:pt x="29682" y="6989"/>
                  </a:lnTo>
                  <a:cubicBezTo>
                    <a:pt x="29647" y="6989"/>
                    <a:pt x="29599" y="6978"/>
                    <a:pt x="29528" y="6966"/>
                  </a:cubicBezTo>
                  <a:cubicBezTo>
                    <a:pt x="29468" y="6930"/>
                    <a:pt x="29373" y="6918"/>
                    <a:pt x="29301" y="6906"/>
                  </a:cubicBezTo>
                  <a:lnTo>
                    <a:pt x="29361" y="6847"/>
                  </a:lnTo>
                  <a:close/>
                  <a:moveTo>
                    <a:pt x="37314" y="6847"/>
                  </a:moveTo>
                  <a:cubicBezTo>
                    <a:pt x="37338" y="6870"/>
                    <a:pt x="37374" y="6894"/>
                    <a:pt x="37386" y="6906"/>
                  </a:cubicBezTo>
                  <a:lnTo>
                    <a:pt x="37386" y="6989"/>
                  </a:lnTo>
                  <a:cubicBezTo>
                    <a:pt x="37374" y="6978"/>
                    <a:pt x="37350" y="6966"/>
                    <a:pt x="37338" y="6930"/>
                  </a:cubicBezTo>
                  <a:lnTo>
                    <a:pt x="37290" y="6894"/>
                  </a:lnTo>
                  <a:cubicBezTo>
                    <a:pt x="37290" y="6870"/>
                    <a:pt x="37314" y="6858"/>
                    <a:pt x="37314" y="6847"/>
                  </a:cubicBezTo>
                  <a:close/>
                  <a:moveTo>
                    <a:pt x="28063" y="6989"/>
                  </a:moveTo>
                  <a:cubicBezTo>
                    <a:pt x="28063" y="7001"/>
                    <a:pt x="28060" y="7007"/>
                    <a:pt x="28059" y="7007"/>
                  </a:cubicBezTo>
                  <a:cubicBezTo>
                    <a:pt x="28057" y="7007"/>
                    <a:pt x="28057" y="7001"/>
                    <a:pt x="28063" y="6989"/>
                  </a:cubicBezTo>
                  <a:close/>
                  <a:moveTo>
                    <a:pt x="27813" y="6870"/>
                  </a:moveTo>
                  <a:cubicBezTo>
                    <a:pt x="27873" y="6906"/>
                    <a:pt x="27968" y="6930"/>
                    <a:pt x="28063" y="6978"/>
                  </a:cubicBezTo>
                  <a:lnTo>
                    <a:pt x="28063" y="6989"/>
                  </a:lnTo>
                  <a:cubicBezTo>
                    <a:pt x="27968" y="7013"/>
                    <a:pt x="27849" y="7013"/>
                    <a:pt x="27730" y="7013"/>
                  </a:cubicBezTo>
                  <a:cubicBezTo>
                    <a:pt x="27754" y="6966"/>
                    <a:pt x="27777" y="6930"/>
                    <a:pt x="27813" y="6870"/>
                  </a:cubicBezTo>
                  <a:close/>
                  <a:moveTo>
                    <a:pt x="28122" y="7003"/>
                  </a:moveTo>
                  <a:cubicBezTo>
                    <a:pt x="28137" y="7003"/>
                    <a:pt x="28150" y="7013"/>
                    <a:pt x="28158" y="7013"/>
                  </a:cubicBezTo>
                  <a:lnTo>
                    <a:pt x="28099" y="7013"/>
                  </a:lnTo>
                  <a:cubicBezTo>
                    <a:pt x="28103" y="7013"/>
                    <a:pt x="28106" y="7010"/>
                    <a:pt x="28107" y="7007"/>
                  </a:cubicBezTo>
                  <a:lnTo>
                    <a:pt x="28107" y="7007"/>
                  </a:lnTo>
                  <a:cubicBezTo>
                    <a:pt x="28112" y="7004"/>
                    <a:pt x="28117" y="7003"/>
                    <a:pt x="28122" y="7003"/>
                  </a:cubicBezTo>
                  <a:close/>
                  <a:moveTo>
                    <a:pt x="28170" y="6251"/>
                  </a:moveTo>
                  <a:lnTo>
                    <a:pt x="28170" y="6251"/>
                  </a:lnTo>
                  <a:cubicBezTo>
                    <a:pt x="28099" y="6370"/>
                    <a:pt x="28039" y="6477"/>
                    <a:pt x="27968" y="6573"/>
                  </a:cubicBezTo>
                  <a:cubicBezTo>
                    <a:pt x="27944" y="6561"/>
                    <a:pt x="27920" y="6549"/>
                    <a:pt x="27908" y="6525"/>
                  </a:cubicBezTo>
                  <a:lnTo>
                    <a:pt x="27908" y="6525"/>
                  </a:lnTo>
                  <a:cubicBezTo>
                    <a:pt x="27920" y="6549"/>
                    <a:pt x="27932" y="6573"/>
                    <a:pt x="27968" y="6597"/>
                  </a:cubicBezTo>
                  <a:cubicBezTo>
                    <a:pt x="27944" y="6608"/>
                    <a:pt x="27932" y="6632"/>
                    <a:pt x="27932" y="6656"/>
                  </a:cubicBezTo>
                  <a:cubicBezTo>
                    <a:pt x="27885" y="6728"/>
                    <a:pt x="27861" y="6787"/>
                    <a:pt x="27813" y="6847"/>
                  </a:cubicBezTo>
                  <a:cubicBezTo>
                    <a:pt x="27807" y="6847"/>
                    <a:pt x="27804" y="6847"/>
                    <a:pt x="27801" y="6845"/>
                  </a:cubicBezTo>
                  <a:lnTo>
                    <a:pt x="27801" y="6845"/>
                  </a:lnTo>
                  <a:cubicBezTo>
                    <a:pt x="27801" y="6846"/>
                    <a:pt x="27801" y="6846"/>
                    <a:pt x="27801" y="6847"/>
                  </a:cubicBezTo>
                  <a:cubicBezTo>
                    <a:pt x="27765" y="6906"/>
                    <a:pt x="27742" y="6954"/>
                    <a:pt x="27706" y="6989"/>
                  </a:cubicBezTo>
                  <a:cubicBezTo>
                    <a:pt x="27670" y="7013"/>
                    <a:pt x="27623" y="7013"/>
                    <a:pt x="27575" y="7013"/>
                  </a:cubicBezTo>
                  <a:cubicBezTo>
                    <a:pt x="27456" y="7013"/>
                    <a:pt x="27349" y="7013"/>
                    <a:pt x="27253" y="7025"/>
                  </a:cubicBezTo>
                  <a:cubicBezTo>
                    <a:pt x="27373" y="6918"/>
                    <a:pt x="27587" y="6739"/>
                    <a:pt x="27873" y="6501"/>
                  </a:cubicBezTo>
                  <a:cubicBezTo>
                    <a:pt x="27968" y="6418"/>
                    <a:pt x="28063" y="6335"/>
                    <a:pt x="28170" y="6251"/>
                  </a:cubicBezTo>
                  <a:close/>
                  <a:moveTo>
                    <a:pt x="38088" y="6930"/>
                  </a:moveTo>
                  <a:cubicBezTo>
                    <a:pt x="38100" y="6954"/>
                    <a:pt x="38112" y="6954"/>
                    <a:pt x="38124" y="6966"/>
                  </a:cubicBezTo>
                  <a:cubicBezTo>
                    <a:pt x="38124" y="6978"/>
                    <a:pt x="38124" y="7013"/>
                    <a:pt x="38148" y="7025"/>
                  </a:cubicBezTo>
                  <a:cubicBezTo>
                    <a:pt x="38136" y="7019"/>
                    <a:pt x="38130" y="7016"/>
                    <a:pt x="38125" y="7016"/>
                  </a:cubicBezTo>
                  <a:cubicBezTo>
                    <a:pt x="38121" y="7016"/>
                    <a:pt x="38118" y="7019"/>
                    <a:pt x="38112" y="7025"/>
                  </a:cubicBezTo>
                  <a:cubicBezTo>
                    <a:pt x="38088" y="6989"/>
                    <a:pt x="38064" y="6966"/>
                    <a:pt x="38041" y="6954"/>
                  </a:cubicBezTo>
                  <a:cubicBezTo>
                    <a:pt x="38052" y="6954"/>
                    <a:pt x="38052" y="6954"/>
                    <a:pt x="38064" y="6930"/>
                  </a:cubicBezTo>
                  <a:close/>
                  <a:moveTo>
                    <a:pt x="28504" y="7013"/>
                  </a:moveTo>
                  <a:cubicBezTo>
                    <a:pt x="28516" y="7013"/>
                    <a:pt x="28527" y="7025"/>
                    <a:pt x="28539" y="7037"/>
                  </a:cubicBezTo>
                  <a:cubicBezTo>
                    <a:pt x="28516" y="7037"/>
                    <a:pt x="28480" y="7037"/>
                    <a:pt x="28468" y="7025"/>
                  </a:cubicBezTo>
                  <a:cubicBezTo>
                    <a:pt x="28480" y="7025"/>
                    <a:pt x="28480" y="7025"/>
                    <a:pt x="28504" y="7013"/>
                  </a:cubicBezTo>
                  <a:close/>
                  <a:moveTo>
                    <a:pt x="28718" y="7037"/>
                  </a:moveTo>
                  <a:cubicBezTo>
                    <a:pt x="28754" y="7049"/>
                    <a:pt x="28777" y="7049"/>
                    <a:pt x="28825" y="7049"/>
                  </a:cubicBezTo>
                  <a:lnTo>
                    <a:pt x="28718" y="7049"/>
                  </a:lnTo>
                  <a:lnTo>
                    <a:pt x="28718" y="7037"/>
                  </a:lnTo>
                  <a:close/>
                  <a:moveTo>
                    <a:pt x="35445" y="6966"/>
                  </a:moveTo>
                  <a:cubicBezTo>
                    <a:pt x="35469" y="6978"/>
                    <a:pt x="35481" y="7013"/>
                    <a:pt x="35481" y="7025"/>
                  </a:cubicBezTo>
                  <a:lnTo>
                    <a:pt x="35445" y="7049"/>
                  </a:lnTo>
                  <a:cubicBezTo>
                    <a:pt x="35445" y="7037"/>
                    <a:pt x="35433" y="7013"/>
                    <a:pt x="35433" y="6989"/>
                  </a:cubicBezTo>
                  <a:cubicBezTo>
                    <a:pt x="35433" y="6978"/>
                    <a:pt x="35445" y="6966"/>
                    <a:pt x="35445" y="6966"/>
                  </a:cubicBezTo>
                  <a:close/>
                  <a:moveTo>
                    <a:pt x="30825" y="7013"/>
                  </a:moveTo>
                  <a:cubicBezTo>
                    <a:pt x="30790" y="7025"/>
                    <a:pt x="30766" y="7049"/>
                    <a:pt x="30730" y="7073"/>
                  </a:cubicBezTo>
                  <a:lnTo>
                    <a:pt x="30623" y="7073"/>
                  </a:lnTo>
                  <a:cubicBezTo>
                    <a:pt x="30623" y="7073"/>
                    <a:pt x="30647" y="7073"/>
                    <a:pt x="30647" y="7049"/>
                  </a:cubicBezTo>
                  <a:lnTo>
                    <a:pt x="30825" y="7013"/>
                  </a:lnTo>
                  <a:close/>
                  <a:moveTo>
                    <a:pt x="31151" y="6987"/>
                  </a:moveTo>
                  <a:lnTo>
                    <a:pt x="31123" y="7025"/>
                  </a:lnTo>
                  <a:cubicBezTo>
                    <a:pt x="31099" y="7049"/>
                    <a:pt x="31087" y="7049"/>
                    <a:pt x="31087" y="7073"/>
                  </a:cubicBezTo>
                  <a:lnTo>
                    <a:pt x="31040" y="7073"/>
                  </a:lnTo>
                  <a:cubicBezTo>
                    <a:pt x="31083" y="7040"/>
                    <a:pt x="31126" y="7018"/>
                    <a:pt x="31151" y="6987"/>
                  </a:cubicBezTo>
                  <a:close/>
                  <a:moveTo>
                    <a:pt x="42851" y="6668"/>
                  </a:moveTo>
                  <a:cubicBezTo>
                    <a:pt x="42874" y="6692"/>
                    <a:pt x="42886" y="6692"/>
                    <a:pt x="42886" y="6692"/>
                  </a:cubicBezTo>
                  <a:cubicBezTo>
                    <a:pt x="42910" y="6799"/>
                    <a:pt x="42922" y="6930"/>
                    <a:pt x="42922" y="7049"/>
                  </a:cubicBezTo>
                  <a:lnTo>
                    <a:pt x="42922" y="7085"/>
                  </a:lnTo>
                  <a:cubicBezTo>
                    <a:pt x="42886" y="7073"/>
                    <a:pt x="42874" y="7049"/>
                    <a:pt x="42851" y="7037"/>
                  </a:cubicBezTo>
                  <a:lnTo>
                    <a:pt x="42851" y="6858"/>
                  </a:lnTo>
                  <a:lnTo>
                    <a:pt x="42851" y="6680"/>
                  </a:lnTo>
                  <a:lnTo>
                    <a:pt x="42851" y="6668"/>
                  </a:lnTo>
                  <a:close/>
                  <a:moveTo>
                    <a:pt x="36850" y="7025"/>
                  </a:moveTo>
                  <a:lnTo>
                    <a:pt x="36862" y="7037"/>
                  </a:lnTo>
                  <a:lnTo>
                    <a:pt x="36909" y="7085"/>
                  </a:lnTo>
                  <a:lnTo>
                    <a:pt x="36898" y="7097"/>
                  </a:lnTo>
                  <a:lnTo>
                    <a:pt x="36874" y="7085"/>
                  </a:lnTo>
                  <a:cubicBezTo>
                    <a:pt x="36862" y="7073"/>
                    <a:pt x="36862" y="7037"/>
                    <a:pt x="36850" y="7025"/>
                  </a:cubicBezTo>
                  <a:close/>
                  <a:moveTo>
                    <a:pt x="37993" y="7085"/>
                  </a:moveTo>
                  <a:lnTo>
                    <a:pt x="38005" y="7097"/>
                  </a:lnTo>
                  <a:cubicBezTo>
                    <a:pt x="38005" y="7109"/>
                    <a:pt x="37993" y="7109"/>
                    <a:pt x="37993" y="7109"/>
                  </a:cubicBezTo>
                  <a:lnTo>
                    <a:pt x="37993" y="7085"/>
                  </a:lnTo>
                  <a:close/>
                  <a:moveTo>
                    <a:pt x="42505" y="6549"/>
                  </a:moveTo>
                  <a:cubicBezTo>
                    <a:pt x="42565" y="6692"/>
                    <a:pt x="42636" y="6894"/>
                    <a:pt x="42708" y="7109"/>
                  </a:cubicBezTo>
                  <a:cubicBezTo>
                    <a:pt x="42696" y="7109"/>
                    <a:pt x="42672" y="7097"/>
                    <a:pt x="42636" y="7085"/>
                  </a:cubicBezTo>
                  <a:cubicBezTo>
                    <a:pt x="42636" y="7085"/>
                    <a:pt x="42636" y="7073"/>
                    <a:pt x="42624" y="7049"/>
                  </a:cubicBezTo>
                  <a:cubicBezTo>
                    <a:pt x="42601" y="7037"/>
                    <a:pt x="42589" y="6989"/>
                    <a:pt x="42565" y="6966"/>
                  </a:cubicBezTo>
                  <a:cubicBezTo>
                    <a:pt x="42541" y="6930"/>
                    <a:pt x="42517" y="6906"/>
                    <a:pt x="42482" y="6894"/>
                  </a:cubicBezTo>
                  <a:lnTo>
                    <a:pt x="42482" y="6549"/>
                  </a:lnTo>
                  <a:close/>
                  <a:moveTo>
                    <a:pt x="28706" y="7156"/>
                  </a:moveTo>
                  <a:cubicBezTo>
                    <a:pt x="28718" y="7156"/>
                    <a:pt x="28742" y="7156"/>
                    <a:pt x="28742" y="7168"/>
                  </a:cubicBezTo>
                  <a:lnTo>
                    <a:pt x="28718" y="7168"/>
                  </a:lnTo>
                  <a:cubicBezTo>
                    <a:pt x="28694" y="7192"/>
                    <a:pt x="28647" y="7204"/>
                    <a:pt x="28599" y="7216"/>
                  </a:cubicBezTo>
                  <a:cubicBezTo>
                    <a:pt x="28647" y="7192"/>
                    <a:pt x="28694" y="7168"/>
                    <a:pt x="28706" y="7156"/>
                  </a:cubicBezTo>
                  <a:close/>
                  <a:moveTo>
                    <a:pt x="30980" y="7156"/>
                  </a:moveTo>
                  <a:cubicBezTo>
                    <a:pt x="30968" y="7168"/>
                    <a:pt x="30956" y="7204"/>
                    <a:pt x="30921" y="7216"/>
                  </a:cubicBezTo>
                  <a:cubicBezTo>
                    <a:pt x="30909" y="7216"/>
                    <a:pt x="30897" y="7228"/>
                    <a:pt x="30861" y="7228"/>
                  </a:cubicBezTo>
                  <a:cubicBezTo>
                    <a:pt x="30897" y="7228"/>
                    <a:pt x="30909" y="7204"/>
                    <a:pt x="30909" y="7192"/>
                  </a:cubicBezTo>
                  <a:cubicBezTo>
                    <a:pt x="30909" y="7168"/>
                    <a:pt x="30909" y="7168"/>
                    <a:pt x="30921" y="7156"/>
                  </a:cubicBezTo>
                  <a:close/>
                  <a:moveTo>
                    <a:pt x="37267" y="7168"/>
                  </a:moveTo>
                  <a:cubicBezTo>
                    <a:pt x="37279" y="7192"/>
                    <a:pt x="37290" y="7216"/>
                    <a:pt x="37326" y="7251"/>
                  </a:cubicBezTo>
                  <a:lnTo>
                    <a:pt x="37290" y="7251"/>
                  </a:lnTo>
                  <a:cubicBezTo>
                    <a:pt x="37279" y="7216"/>
                    <a:pt x="37267" y="7204"/>
                    <a:pt x="37255" y="7168"/>
                  </a:cubicBezTo>
                  <a:close/>
                  <a:moveTo>
                    <a:pt x="30563" y="7109"/>
                  </a:moveTo>
                  <a:cubicBezTo>
                    <a:pt x="30587" y="7109"/>
                    <a:pt x="30611" y="7109"/>
                    <a:pt x="30623" y="7120"/>
                  </a:cubicBezTo>
                  <a:lnTo>
                    <a:pt x="30647" y="7120"/>
                  </a:lnTo>
                  <a:cubicBezTo>
                    <a:pt x="30599" y="7156"/>
                    <a:pt x="30552" y="7192"/>
                    <a:pt x="30492" y="7216"/>
                  </a:cubicBezTo>
                  <a:cubicBezTo>
                    <a:pt x="30444" y="7228"/>
                    <a:pt x="30421" y="7263"/>
                    <a:pt x="30373" y="7275"/>
                  </a:cubicBezTo>
                  <a:lnTo>
                    <a:pt x="30361" y="7275"/>
                  </a:lnTo>
                  <a:cubicBezTo>
                    <a:pt x="30421" y="7251"/>
                    <a:pt x="30468" y="7204"/>
                    <a:pt x="30492" y="7168"/>
                  </a:cubicBezTo>
                  <a:cubicBezTo>
                    <a:pt x="30528" y="7144"/>
                    <a:pt x="30552" y="7120"/>
                    <a:pt x="30563" y="7109"/>
                  </a:cubicBezTo>
                  <a:close/>
                  <a:moveTo>
                    <a:pt x="35147" y="6989"/>
                  </a:moveTo>
                  <a:cubicBezTo>
                    <a:pt x="35147" y="7013"/>
                    <a:pt x="35171" y="7013"/>
                    <a:pt x="35171" y="7025"/>
                  </a:cubicBezTo>
                  <a:cubicBezTo>
                    <a:pt x="35124" y="7109"/>
                    <a:pt x="35088" y="7192"/>
                    <a:pt x="35064" y="7275"/>
                  </a:cubicBezTo>
                  <a:cubicBezTo>
                    <a:pt x="35064" y="7251"/>
                    <a:pt x="35040" y="7204"/>
                    <a:pt x="35040" y="7168"/>
                  </a:cubicBezTo>
                  <a:lnTo>
                    <a:pt x="35040" y="7097"/>
                  </a:lnTo>
                  <a:lnTo>
                    <a:pt x="35100" y="7037"/>
                  </a:lnTo>
                  <a:lnTo>
                    <a:pt x="35147" y="6989"/>
                  </a:lnTo>
                  <a:close/>
                  <a:moveTo>
                    <a:pt x="29039" y="7228"/>
                  </a:moveTo>
                  <a:cubicBezTo>
                    <a:pt x="29016" y="7228"/>
                    <a:pt x="29016" y="7251"/>
                    <a:pt x="29004" y="7251"/>
                  </a:cubicBezTo>
                  <a:cubicBezTo>
                    <a:pt x="28980" y="7263"/>
                    <a:pt x="28956" y="7275"/>
                    <a:pt x="28932" y="7287"/>
                  </a:cubicBezTo>
                  <a:lnTo>
                    <a:pt x="28885" y="7311"/>
                  </a:lnTo>
                  <a:cubicBezTo>
                    <a:pt x="28932" y="7275"/>
                    <a:pt x="28956" y="7263"/>
                    <a:pt x="28992" y="7251"/>
                  </a:cubicBezTo>
                  <a:lnTo>
                    <a:pt x="29004" y="7228"/>
                  </a:lnTo>
                  <a:close/>
                  <a:moveTo>
                    <a:pt x="36657" y="7277"/>
                  </a:moveTo>
                  <a:lnTo>
                    <a:pt x="36657" y="7277"/>
                  </a:lnTo>
                  <a:cubicBezTo>
                    <a:pt x="36632" y="7298"/>
                    <a:pt x="36624" y="7311"/>
                    <a:pt x="36624" y="7311"/>
                  </a:cubicBezTo>
                  <a:cubicBezTo>
                    <a:pt x="36624" y="7311"/>
                    <a:pt x="36637" y="7298"/>
                    <a:pt x="36657" y="7277"/>
                  </a:cubicBezTo>
                  <a:close/>
                  <a:moveTo>
                    <a:pt x="34231" y="7156"/>
                  </a:moveTo>
                  <a:cubicBezTo>
                    <a:pt x="34231" y="7204"/>
                    <a:pt x="34242" y="7251"/>
                    <a:pt x="34242" y="7287"/>
                  </a:cubicBezTo>
                  <a:cubicBezTo>
                    <a:pt x="34242" y="7311"/>
                    <a:pt x="34231" y="7323"/>
                    <a:pt x="34231" y="7323"/>
                  </a:cubicBezTo>
                  <a:lnTo>
                    <a:pt x="34231" y="7156"/>
                  </a:lnTo>
                  <a:close/>
                  <a:moveTo>
                    <a:pt x="36136" y="6930"/>
                  </a:moveTo>
                  <a:cubicBezTo>
                    <a:pt x="36159" y="6966"/>
                    <a:pt x="36183" y="7013"/>
                    <a:pt x="36207" y="7037"/>
                  </a:cubicBezTo>
                  <a:lnTo>
                    <a:pt x="36207" y="7049"/>
                  </a:lnTo>
                  <a:cubicBezTo>
                    <a:pt x="36195" y="7109"/>
                    <a:pt x="36159" y="7192"/>
                    <a:pt x="36147" y="7263"/>
                  </a:cubicBezTo>
                  <a:cubicBezTo>
                    <a:pt x="36147" y="7275"/>
                    <a:pt x="36136" y="7287"/>
                    <a:pt x="36136" y="7323"/>
                  </a:cubicBezTo>
                  <a:cubicBezTo>
                    <a:pt x="36112" y="7275"/>
                    <a:pt x="36100" y="7228"/>
                    <a:pt x="36100" y="7204"/>
                  </a:cubicBezTo>
                  <a:cubicBezTo>
                    <a:pt x="36088" y="7168"/>
                    <a:pt x="36088" y="7144"/>
                    <a:pt x="36076" y="7109"/>
                  </a:cubicBezTo>
                  <a:lnTo>
                    <a:pt x="36076" y="7049"/>
                  </a:lnTo>
                  <a:cubicBezTo>
                    <a:pt x="36088" y="7013"/>
                    <a:pt x="36100" y="6978"/>
                    <a:pt x="36136" y="6930"/>
                  </a:cubicBezTo>
                  <a:close/>
                  <a:moveTo>
                    <a:pt x="28838" y="7334"/>
                  </a:moveTo>
                  <a:lnTo>
                    <a:pt x="28837" y="7335"/>
                  </a:lnTo>
                  <a:lnTo>
                    <a:pt x="28825" y="7335"/>
                  </a:lnTo>
                  <a:cubicBezTo>
                    <a:pt x="28830" y="7335"/>
                    <a:pt x="28834" y="7335"/>
                    <a:pt x="28838" y="7334"/>
                  </a:cubicBezTo>
                  <a:close/>
                  <a:moveTo>
                    <a:pt x="30849" y="7192"/>
                  </a:moveTo>
                  <a:lnTo>
                    <a:pt x="30849" y="7192"/>
                  </a:lnTo>
                  <a:cubicBezTo>
                    <a:pt x="30837" y="7216"/>
                    <a:pt x="30837" y="7228"/>
                    <a:pt x="30825" y="7263"/>
                  </a:cubicBezTo>
                  <a:cubicBezTo>
                    <a:pt x="30790" y="7275"/>
                    <a:pt x="30778" y="7275"/>
                    <a:pt x="30742" y="7287"/>
                  </a:cubicBezTo>
                  <a:cubicBezTo>
                    <a:pt x="30706" y="7311"/>
                    <a:pt x="30647" y="7323"/>
                    <a:pt x="30575" y="7335"/>
                  </a:cubicBezTo>
                  <a:cubicBezTo>
                    <a:pt x="30568" y="7339"/>
                    <a:pt x="30558" y="7341"/>
                    <a:pt x="30547" y="7344"/>
                  </a:cubicBezTo>
                  <a:lnTo>
                    <a:pt x="30547" y="7344"/>
                  </a:lnTo>
                  <a:cubicBezTo>
                    <a:pt x="30553" y="7340"/>
                    <a:pt x="30558" y="7337"/>
                    <a:pt x="30563" y="7335"/>
                  </a:cubicBezTo>
                  <a:cubicBezTo>
                    <a:pt x="30671" y="7287"/>
                    <a:pt x="30766" y="7251"/>
                    <a:pt x="30849" y="7192"/>
                  </a:cubicBezTo>
                  <a:close/>
                  <a:moveTo>
                    <a:pt x="29361" y="7287"/>
                  </a:moveTo>
                  <a:cubicBezTo>
                    <a:pt x="29361" y="7311"/>
                    <a:pt x="29349" y="7323"/>
                    <a:pt x="29337" y="7323"/>
                  </a:cubicBezTo>
                  <a:lnTo>
                    <a:pt x="29164" y="7369"/>
                  </a:lnTo>
                  <a:lnTo>
                    <a:pt x="29164" y="7369"/>
                  </a:lnTo>
                  <a:cubicBezTo>
                    <a:pt x="29174" y="7364"/>
                    <a:pt x="29182" y="7347"/>
                    <a:pt x="29182" y="7347"/>
                  </a:cubicBezTo>
                  <a:cubicBezTo>
                    <a:pt x="29194" y="7347"/>
                    <a:pt x="29218" y="7335"/>
                    <a:pt x="29218" y="7335"/>
                  </a:cubicBezTo>
                  <a:cubicBezTo>
                    <a:pt x="29230" y="7335"/>
                    <a:pt x="29230" y="7323"/>
                    <a:pt x="29242" y="7323"/>
                  </a:cubicBezTo>
                  <a:cubicBezTo>
                    <a:pt x="29254" y="7323"/>
                    <a:pt x="29254" y="7311"/>
                    <a:pt x="29254" y="7311"/>
                  </a:cubicBezTo>
                  <a:cubicBezTo>
                    <a:pt x="29254" y="7311"/>
                    <a:pt x="29278" y="7311"/>
                    <a:pt x="29278" y="7287"/>
                  </a:cubicBezTo>
                  <a:close/>
                  <a:moveTo>
                    <a:pt x="36683" y="7156"/>
                  </a:moveTo>
                  <a:lnTo>
                    <a:pt x="36683" y="7168"/>
                  </a:lnTo>
                  <a:cubicBezTo>
                    <a:pt x="36695" y="7192"/>
                    <a:pt x="36707" y="7216"/>
                    <a:pt x="36707" y="7228"/>
                  </a:cubicBezTo>
                  <a:cubicBezTo>
                    <a:pt x="36688" y="7247"/>
                    <a:pt x="36671" y="7264"/>
                    <a:pt x="36657" y="7277"/>
                  </a:cubicBezTo>
                  <a:lnTo>
                    <a:pt x="36657" y="7277"/>
                  </a:lnTo>
                  <a:cubicBezTo>
                    <a:pt x="36674" y="7264"/>
                    <a:pt x="36698" y="7247"/>
                    <a:pt x="36731" y="7228"/>
                  </a:cubicBezTo>
                  <a:lnTo>
                    <a:pt x="36767" y="7323"/>
                  </a:lnTo>
                  <a:cubicBezTo>
                    <a:pt x="36731" y="7335"/>
                    <a:pt x="36683" y="7335"/>
                    <a:pt x="36636" y="7347"/>
                  </a:cubicBezTo>
                  <a:cubicBezTo>
                    <a:pt x="36624" y="7370"/>
                    <a:pt x="36600" y="7370"/>
                    <a:pt x="36552" y="7382"/>
                  </a:cubicBezTo>
                  <a:cubicBezTo>
                    <a:pt x="36552" y="7370"/>
                    <a:pt x="36552" y="7370"/>
                    <a:pt x="36528" y="7347"/>
                  </a:cubicBezTo>
                  <a:lnTo>
                    <a:pt x="36671" y="7168"/>
                  </a:lnTo>
                  <a:lnTo>
                    <a:pt x="36683" y="7156"/>
                  </a:lnTo>
                  <a:close/>
                  <a:moveTo>
                    <a:pt x="43065" y="6775"/>
                  </a:moveTo>
                  <a:cubicBezTo>
                    <a:pt x="43101" y="6787"/>
                    <a:pt x="43125" y="6787"/>
                    <a:pt x="43148" y="6799"/>
                  </a:cubicBezTo>
                  <a:lnTo>
                    <a:pt x="43148" y="6847"/>
                  </a:lnTo>
                  <a:cubicBezTo>
                    <a:pt x="43172" y="7013"/>
                    <a:pt x="43220" y="7216"/>
                    <a:pt x="43291" y="7406"/>
                  </a:cubicBezTo>
                  <a:cubicBezTo>
                    <a:pt x="43232" y="7335"/>
                    <a:pt x="43160" y="7263"/>
                    <a:pt x="43089" y="7204"/>
                  </a:cubicBezTo>
                  <a:cubicBezTo>
                    <a:pt x="43089" y="7204"/>
                    <a:pt x="43065" y="7204"/>
                    <a:pt x="43065" y="7192"/>
                  </a:cubicBezTo>
                  <a:lnTo>
                    <a:pt x="43065" y="7049"/>
                  </a:lnTo>
                  <a:lnTo>
                    <a:pt x="43065" y="6775"/>
                  </a:lnTo>
                  <a:close/>
                  <a:moveTo>
                    <a:pt x="36302" y="7287"/>
                  </a:moveTo>
                  <a:cubicBezTo>
                    <a:pt x="36278" y="7335"/>
                    <a:pt x="36278" y="7382"/>
                    <a:pt x="36267" y="7430"/>
                  </a:cubicBezTo>
                  <a:cubicBezTo>
                    <a:pt x="36243" y="7442"/>
                    <a:pt x="36207" y="7454"/>
                    <a:pt x="36183" y="7454"/>
                  </a:cubicBezTo>
                  <a:cubicBezTo>
                    <a:pt x="36195" y="7442"/>
                    <a:pt x="36195" y="7406"/>
                    <a:pt x="36207" y="7394"/>
                  </a:cubicBezTo>
                  <a:cubicBezTo>
                    <a:pt x="36231" y="7370"/>
                    <a:pt x="36267" y="7335"/>
                    <a:pt x="36302" y="7287"/>
                  </a:cubicBezTo>
                  <a:close/>
                  <a:moveTo>
                    <a:pt x="30242" y="7156"/>
                  </a:moveTo>
                  <a:lnTo>
                    <a:pt x="30242" y="7156"/>
                  </a:lnTo>
                  <a:cubicBezTo>
                    <a:pt x="30194" y="7228"/>
                    <a:pt x="30123" y="7311"/>
                    <a:pt x="30028" y="7370"/>
                  </a:cubicBezTo>
                  <a:cubicBezTo>
                    <a:pt x="30016" y="7370"/>
                    <a:pt x="30004" y="7370"/>
                    <a:pt x="29992" y="7382"/>
                  </a:cubicBezTo>
                  <a:cubicBezTo>
                    <a:pt x="29897" y="7394"/>
                    <a:pt x="29790" y="7430"/>
                    <a:pt x="29706" y="7442"/>
                  </a:cubicBezTo>
                  <a:cubicBezTo>
                    <a:pt x="29659" y="7454"/>
                    <a:pt x="29611" y="7454"/>
                    <a:pt x="29551" y="7466"/>
                  </a:cubicBezTo>
                  <a:lnTo>
                    <a:pt x="29373" y="7466"/>
                  </a:lnTo>
                  <a:cubicBezTo>
                    <a:pt x="29432" y="7454"/>
                    <a:pt x="29492" y="7454"/>
                    <a:pt x="29551" y="7442"/>
                  </a:cubicBezTo>
                  <a:lnTo>
                    <a:pt x="29647" y="7406"/>
                  </a:lnTo>
                  <a:lnTo>
                    <a:pt x="29730" y="7382"/>
                  </a:lnTo>
                  <a:cubicBezTo>
                    <a:pt x="29790" y="7370"/>
                    <a:pt x="29873" y="7335"/>
                    <a:pt x="29932" y="7323"/>
                  </a:cubicBezTo>
                  <a:lnTo>
                    <a:pt x="30016" y="7275"/>
                  </a:lnTo>
                  <a:lnTo>
                    <a:pt x="30111" y="7228"/>
                  </a:lnTo>
                  <a:lnTo>
                    <a:pt x="30194" y="7192"/>
                  </a:lnTo>
                  <a:lnTo>
                    <a:pt x="30242" y="7156"/>
                  </a:lnTo>
                  <a:close/>
                  <a:moveTo>
                    <a:pt x="33290" y="7394"/>
                  </a:moveTo>
                  <a:lnTo>
                    <a:pt x="33290" y="7454"/>
                  </a:lnTo>
                  <a:lnTo>
                    <a:pt x="33242" y="7501"/>
                  </a:lnTo>
                  <a:cubicBezTo>
                    <a:pt x="33266" y="7466"/>
                    <a:pt x="33266" y="7442"/>
                    <a:pt x="33278" y="7406"/>
                  </a:cubicBezTo>
                  <a:lnTo>
                    <a:pt x="33290" y="7394"/>
                  </a:lnTo>
                  <a:close/>
                  <a:moveTo>
                    <a:pt x="36814" y="7442"/>
                  </a:moveTo>
                  <a:lnTo>
                    <a:pt x="36814" y="7454"/>
                  </a:lnTo>
                  <a:cubicBezTo>
                    <a:pt x="36755" y="7454"/>
                    <a:pt x="36671" y="7466"/>
                    <a:pt x="36576" y="7501"/>
                  </a:cubicBezTo>
                  <a:cubicBezTo>
                    <a:pt x="36576" y="7490"/>
                    <a:pt x="36576" y="7490"/>
                    <a:pt x="36564" y="7466"/>
                  </a:cubicBezTo>
                  <a:cubicBezTo>
                    <a:pt x="36600" y="7466"/>
                    <a:pt x="36624" y="7466"/>
                    <a:pt x="36659" y="7454"/>
                  </a:cubicBezTo>
                  <a:cubicBezTo>
                    <a:pt x="36695" y="7454"/>
                    <a:pt x="36755" y="7442"/>
                    <a:pt x="36802" y="7442"/>
                  </a:cubicBezTo>
                  <a:close/>
                  <a:moveTo>
                    <a:pt x="41029" y="7430"/>
                  </a:moveTo>
                  <a:cubicBezTo>
                    <a:pt x="41089" y="7442"/>
                    <a:pt x="41136" y="7442"/>
                    <a:pt x="41196" y="7454"/>
                  </a:cubicBezTo>
                  <a:lnTo>
                    <a:pt x="41196" y="7525"/>
                  </a:lnTo>
                  <a:cubicBezTo>
                    <a:pt x="41136" y="7501"/>
                    <a:pt x="41089" y="7454"/>
                    <a:pt x="41029" y="7430"/>
                  </a:cubicBezTo>
                  <a:close/>
                  <a:moveTo>
                    <a:pt x="33992" y="7430"/>
                  </a:moveTo>
                  <a:cubicBezTo>
                    <a:pt x="33992" y="7454"/>
                    <a:pt x="34004" y="7490"/>
                    <a:pt x="34004" y="7513"/>
                  </a:cubicBezTo>
                  <a:cubicBezTo>
                    <a:pt x="33981" y="7525"/>
                    <a:pt x="33945" y="7561"/>
                    <a:pt x="33933" y="7573"/>
                  </a:cubicBezTo>
                  <a:lnTo>
                    <a:pt x="33933" y="7513"/>
                  </a:lnTo>
                  <a:cubicBezTo>
                    <a:pt x="33945" y="7490"/>
                    <a:pt x="33957" y="7454"/>
                    <a:pt x="33992" y="7430"/>
                  </a:cubicBezTo>
                  <a:close/>
                  <a:moveTo>
                    <a:pt x="41279" y="7466"/>
                  </a:moveTo>
                  <a:cubicBezTo>
                    <a:pt x="41279" y="7501"/>
                    <a:pt x="41267" y="7549"/>
                    <a:pt x="41267" y="7573"/>
                  </a:cubicBezTo>
                  <a:lnTo>
                    <a:pt x="41267" y="7466"/>
                  </a:lnTo>
                  <a:close/>
                  <a:moveTo>
                    <a:pt x="29349" y="7490"/>
                  </a:moveTo>
                  <a:cubicBezTo>
                    <a:pt x="29373" y="7490"/>
                    <a:pt x="29397" y="7501"/>
                    <a:pt x="29432" y="7501"/>
                  </a:cubicBezTo>
                  <a:lnTo>
                    <a:pt x="29456" y="7501"/>
                  </a:lnTo>
                  <a:cubicBezTo>
                    <a:pt x="29349" y="7525"/>
                    <a:pt x="29242" y="7561"/>
                    <a:pt x="29158" y="7585"/>
                  </a:cubicBezTo>
                  <a:cubicBezTo>
                    <a:pt x="29182" y="7573"/>
                    <a:pt x="29230" y="7549"/>
                    <a:pt x="29254" y="7525"/>
                  </a:cubicBezTo>
                  <a:lnTo>
                    <a:pt x="29349" y="7490"/>
                  </a:lnTo>
                  <a:close/>
                  <a:moveTo>
                    <a:pt x="30230" y="7573"/>
                  </a:moveTo>
                  <a:cubicBezTo>
                    <a:pt x="30230" y="7573"/>
                    <a:pt x="30206" y="7573"/>
                    <a:pt x="30206" y="7585"/>
                  </a:cubicBezTo>
                  <a:lnTo>
                    <a:pt x="30206" y="7573"/>
                  </a:lnTo>
                  <a:close/>
                  <a:moveTo>
                    <a:pt x="36255" y="7490"/>
                  </a:moveTo>
                  <a:cubicBezTo>
                    <a:pt x="36255" y="7513"/>
                    <a:pt x="36231" y="7549"/>
                    <a:pt x="36231" y="7573"/>
                  </a:cubicBezTo>
                  <a:cubicBezTo>
                    <a:pt x="36219" y="7585"/>
                    <a:pt x="36207" y="7585"/>
                    <a:pt x="36195" y="7585"/>
                  </a:cubicBezTo>
                  <a:cubicBezTo>
                    <a:pt x="36195" y="7573"/>
                    <a:pt x="36183" y="7561"/>
                    <a:pt x="36183" y="7561"/>
                  </a:cubicBezTo>
                  <a:cubicBezTo>
                    <a:pt x="36183" y="7549"/>
                    <a:pt x="36183" y="7525"/>
                    <a:pt x="36159" y="7513"/>
                  </a:cubicBezTo>
                  <a:lnTo>
                    <a:pt x="36159" y="7501"/>
                  </a:lnTo>
                  <a:cubicBezTo>
                    <a:pt x="36195" y="7501"/>
                    <a:pt x="36219" y="7501"/>
                    <a:pt x="36255" y="7490"/>
                  </a:cubicBezTo>
                  <a:close/>
                  <a:moveTo>
                    <a:pt x="32552" y="7549"/>
                  </a:moveTo>
                  <a:lnTo>
                    <a:pt x="32552" y="7609"/>
                  </a:lnTo>
                  <a:cubicBezTo>
                    <a:pt x="32516" y="7632"/>
                    <a:pt x="32504" y="7668"/>
                    <a:pt x="32468" y="7692"/>
                  </a:cubicBezTo>
                  <a:cubicBezTo>
                    <a:pt x="32468" y="7644"/>
                    <a:pt x="32492" y="7609"/>
                    <a:pt x="32492" y="7561"/>
                  </a:cubicBezTo>
                  <a:cubicBezTo>
                    <a:pt x="32516" y="7561"/>
                    <a:pt x="32528" y="7561"/>
                    <a:pt x="32552" y="7549"/>
                  </a:cubicBezTo>
                  <a:close/>
                  <a:moveTo>
                    <a:pt x="35826" y="7668"/>
                  </a:moveTo>
                  <a:cubicBezTo>
                    <a:pt x="35826" y="7680"/>
                    <a:pt x="35838" y="7680"/>
                    <a:pt x="35838" y="7692"/>
                  </a:cubicBezTo>
                  <a:cubicBezTo>
                    <a:pt x="35826" y="7704"/>
                    <a:pt x="35826" y="7704"/>
                    <a:pt x="35802" y="7704"/>
                  </a:cubicBezTo>
                  <a:cubicBezTo>
                    <a:pt x="35802" y="7692"/>
                    <a:pt x="35826" y="7680"/>
                    <a:pt x="35826" y="7668"/>
                  </a:cubicBezTo>
                  <a:close/>
                  <a:moveTo>
                    <a:pt x="35671" y="7370"/>
                  </a:moveTo>
                  <a:cubicBezTo>
                    <a:pt x="35671" y="7370"/>
                    <a:pt x="35683" y="7394"/>
                    <a:pt x="35683" y="7406"/>
                  </a:cubicBezTo>
                  <a:cubicBezTo>
                    <a:pt x="35671" y="7454"/>
                    <a:pt x="35659" y="7513"/>
                    <a:pt x="35647" y="7561"/>
                  </a:cubicBezTo>
                  <a:cubicBezTo>
                    <a:pt x="35612" y="7561"/>
                    <a:pt x="35600" y="7573"/>
                    <a:pt x="35600" y="7573"/>
                  </a:cubicBezTo>
                  <a:lnTo>
                    <a:pt x="35647" y="7573"/>
                  </a:lnTo>
                  <a:cubicBezTo>
                    <a:pt x="35624" y="7620"/>
                    <a:pt x="35612" y="7680"/>
                    <a:pt x="35600" y="7728"/>
                  </a:cubicBezTo>
                  <a:cubicBezTo>
                    <a:pt x="35588" y="7668"/>
                    <a:pt x="35564" y="7609"/>
                    <a:pt x="35564" y="7525"/>
                  </a:cubicBezTo>
                  <a:lnTo>
                    <a:pt x="35612" y="7442"/>
                  </a:lnTo>
                  <a:cubicBezTo>
                    <a:pt x="35624" y="7406"/>
                    <a:pt x="35659" y="7394"/>
                    <a:pt x="35671" y="7370"/>
                  </a:cubicBezTo>
                  <a:close/>
                  <a:moveTo>
                    <a:pt x="43660" y="7228"/>
                  </a:moveTo>
                  <a:cubicBezTo>
                    <a:pt x="43696" y="7311"/>
                    <a:pt x="43720" y="7370"/>
                    <a:pt x="43744" y="7430"/>
                  </a:cubicBezTo>
                  <a:lnTo>
                    <a:pt x="43827" y="7644"/>
                  </a:lnTo>
                  <a:cubicBezTo>
                    <a:pt x="43839" y="7680"/>
                    <a:pt x="43839" y="7704"/>
                    <a:pt x="43863" y="7728"/>
                  </a:cubicBezTo>
                  <a:cubicBezTo>
                    <a:pt x="43827" y="7692"/>
                    <a:pt x="43815" y="7668"/>
                    <a:pt x="43779" y="7632"/>
                  </a:cubicBezTo>
                  <a:cubicBezTo>
                    <a:pt x="43756" y="7609"/>
                    <a:pt x="43720" y="7573"/>
                    <a:pt x="43684" y="7561"/>
                  </a:cubicBezTo>
                  <a:lnTo>
                    <a:pt x="43684" y="7466"/>
                  </a:lnTo>
                  <a:cubicBezTo>
                    <a:pt x="43684" y="7394"/>
                    <a:pt x="43660" y="7311"/>
                    <a:pt x="43660" y="7228"/>
                  </a:cubicBezTo>
                  <a:close/>
                  <a:moveTo>
                    <a:pt x="32802" y="7561"/>
                  </a:moveTo>
                  <a:cubicBezTo>
                    <a:pt x="32802" y="7609"/>
                    <a:pt x="32802" y="7680"/>
                    <a:pt x="32790" y="7740"/>
                  </a:cubicBezTo>
                  <a:lnTo>
                    <a:pt x="32766" y="7740"/>
                  </a:lnTo>
                  <a:cubicBezTo>
                    <a:pt x="32790" y="7692"/>
                    <a:pt x="32802" y="7621"/>
                    <a:pt x="32802" y="7561"/>
                  </a:cubicBezTo>
                  <a:close/>
                  <a:moveTo>
                    <a:pt x="34004" y="7561"/>
                  </a:moveTo>
                  <a:lnTo>
                    <a:pt x="34004" y="7609"/>
                  </a:lnTo>
                  <a:lnTo>
                    <a:pt x="33921" y="7740"/>
                  </a:lnTo>
                  <a:lnTo>
                    <a:pt x="33921" y="7620"/>
                  </a:lnTo>
                  <a:cubicBezTo>
                    <a:pt x="33945" y="7609"/>
                    <a:pt x="33981" y="7573"/>
                    <a:pt x="34004" y="7561"/>
                  </a:cubicBezTo>
                  <a:close/>
                  <a:moveTo>
                    <a:pt x="34826" y="7323"/>
                  </a:moveTo>
                  <a:cubicBezTo>
                    <a:pt x="34838" y="7370"/>
                    <a:pt x="34838" y="7406"/>
                    <a:pt x="34850" y="7466"/>
                  </a:cubicBezTo>
                  <a:cubicBezTo>
                    <a:pt x="34873" y="7513"/>
                    <a:pt x="34873" y="7549"/>
                    <a:pt x="34885" y="7585"/>
                  </a:cubicBezTo>
                  <a:lnTo>
                    <a:pt x="34838" y="7632"/>
                  </a:lnTo>
                  <a:lnTo>
                    <a:pt x="34731" y="7740"/>
                  </a:lnTo>
                  <a:lnTo>
                    <a:pt x="34731" y="7728"/>
                  </a:lnTo>
                  <a:cubicBezTo>
                    <a:pt x="34731" y="7644"/>
                    <a:pt x="34719" y="7573"/>
                    <a:pt x="34719" y="7513"/>
                  </a:cubicBezTo>
                  <a:cubicBezTo>
                    <a:pt x="34719" y="7454"/>
                    <a:pt x="34731" y="7430"/>
                    <a:pt x="34766" y="7382"/>
                  </a:cubicBezTo>
                  <a:lnTo>
                    <a:pt x="34826" y="7323"/>
                  </a:lnTo>
                  <a:close/>
                  <a:moveTo>
                    <a:pt x="41517" y="7740"/>
                  </a:moveTo>
                  <a:cubicBezTo>
                    <a:pt x="41518" y="7741"/>
                    <a:pt x="41520" y="7742"/>
                    <a:pt x="41521" y="7743"/>
                  </a:cubicBezTo>
                  <a:lnTo>
                    <a:pt x="41521" y="7743"/>
                  </a:lnTo>
                  <a:cubicBezTo>
                    <a:pt x="41558" y="7751"/>
                    <a:pt x="41577" y="7751"/>
                    <a:pt x="41577" y="7751"/>
                  </a:cubicBezTo>
                  <a:cubicBezTo>
                    <a:pt x="41577" y="7751"/>
                    <a:pt x="41565" y="7740"/>
                    <a:pt x="41517" y="7740"/>
                  </a:cubicBezTo>
                  <a:close/>
                  <a:moveTo>
                    <a:pt x="27444" y="7751"/>
                  </a:moveTo>
                  <a:lnTo>
                    <a:pt x="27447" y="7753"/>
                  </a:lnTo>
                  <a:lnTo>
                    <a:pt x="27447" y="7753"/>
                  </a:lnTo>
                  <a:cubicBezTo>
                    <a:pt x="27445" y="7752"/>
                    <a:pt x="27444" y="7751"/>
                    <a:pt x="27444" y="7751"/>
                  </a:cubicBezTo>
                  <a:close/>
                  <a:moveTo>
                    <a:pt x="41660" y="7525"/>
                  </a:moveTo>
                  <a:cubicBezTo>
                    <a:pt x="41672" y="7525"/>
                    <a:pt x="41684" y="7525"/>
                    <a:pt x="41696" y="7549"/>
                  </a:cubicBezTo>
                  <a:cubicBezTo>
                    <a:pt x="41720" y="7585"/>
                    <a:pt x="41720" y="7620"/>
                    <a:pt x="41720" y="7668"/>
                  </a:cubicBezTo>
                  <a:cubicBezTo>
                    <a:pt x="41696" y="7728"/>
                    <a:pt x="41672" y="7787"/>
                    <a:pt x="41660" y="7847"/>
                  </a:cubicBezTo>
                  <a:cubicBezTo>
                    <a:pt x="41614" y="7812"/>
                    <a:pt x="41567" y="7788"/>
                    <a:pt x="41521" y="7743"/>
                  </a:cubicBezTo>
                  <a:lnTo>
                    <a:pt x="41521" y="7743"/>
                  </a:lnTo>
                  <a:cubicBezTo>
                    <a:pt x="41516" y="7742"/>
                    <a:pt x="41511" y="7741"/>
                    <a:pt x="41505" y="7740"/>
                  </a:cubicBezTo>
                  <a:cubicBezTo>
                    <a:pt x="41553" y="7668"/>
                    <a:pt x="41612" y="7585"/>
                    <a:pt x="41660" y="7525"/>
                  </a:cubicBezTo>
                  <a:close/>
                  <a:moveTo>
                    <a:pt x="33302" y="7561"/>
                  </a:moveTo>
                  <a:lnTo>
                    <a:pt x="33302" y="7787"/>
                  </a:lnTo>
                  <a:lnTo>
                    <a:pt x="33278" y="7811"/>
                  </a:lnTo>
                  <a:lnTo>
                    <a:pt x="33171" y="7918"/>
                  </a:lnTo>
                  <a:cubicBezTo>
                    <a:pt x="33183" y="7847"/>
                    <a:pt x="33207" y="7763"/>
                    <a:pt x="33230" y="7680"/>
                  </a:cubicBezTo>
                  <a:cubicBezTo>
                    <a:pt x="33230" y="7644"/>
                    <a:pt x="33242" y="7620"/>
                    <a:pt x="33242" y="7609"/>
                  </a:cubicBezTo>
                  <a:cubicBezTo>
                    <a:pt x="33266" y="7585"/>
                    <a:pt x="33278" y="7573"/>
                    <a:pt x="33290" y="7573"/>
                  </a:cubicBezTo>
                  <a:lnTo>
                    <a:pt x="33302" y="7561"/>
                  </a:lnTo>
                  <a:close/>
                  <a:moveTo>
                    <a:pt x="33564" y="7787"/>
                  </a:moveTo>
                  <a:lnTo>
                    <a:pt x="33564" y="7847"/>
                  </a:lnTo>
                  <a:cubicBezTo>
                    <a:pt x="33540" y="7871"/>
                    <a:pt x="33528" y="7882"/>
                    <a:pt x="33516" y="7918"/>
                  </a:cubicBezTo>
                  <a:lnTo>
                    <a:pt x="33516" y="7882"/>
                  </a:lnTo>
                  <a:cubicBezTo>
                    <a:pt x="33528" y="7859"/>
                    <a:pt x="33540" y="7811"/>
                    <a:pt x="33564" y="7787"/>
                  </a:cubicBezTo>
                  <a:close/>
                  <a:moveTo>
                    <a:pt x="35266" y="7335"/>
                  </a:moveTo>
                  <a:cubicBezTo>
                    <a:pt x="35302" y="7430"/>
                    <a:pt x="35326" y="7513"/>
                    <a:pt x="35362" y="7620"/>
                  </a:cubicBezTo>
                  <a:cubicBezTo>
                    <a:pt x="35350" y="7644"/>
                    <a:pt x="35326" y="7668"/>
                    <a:pt x="35314" y="7680"/>
                  </a:cubicBezTo>
                  <a:cubicBezTo>
                    <a:pt x="35266" y="7763"/>
                    <a:pt x="35231" y="7847"/>
                    <a:pt x="35183" y="7918"/>
                  </a:cubicBezTo>
                  <a:cubicBezTo>
                    <a:pt x="35147" y="7823"/>
                    <a:pt x="35135" y="7751"/>
                    <a:pt x="35124" y="7668"/>
                  </a:cubicBezTo>
                  <a:cubicBezTo>
                    <a:pt x="35124" y="7632"/>
                    <a:pt x="35112" y="7620"/>
                    <a:pt x="35112" y="7585"/>
                  </a:cubicBezTo>
                  <a:cubicBezTo>
                    <a:pt x="35135" y="7525"/>
                    <a:pt x="35171" y="7490"/>
                    <a:pt x="35195" y="7430"/>
                  </a:cubicBezTo>
                  <a:cubicBezTo>
                    <a:pt x="35207" y="7394"/>
                    <a:pt x="35231" y="7382"/>
                    <a:pt x="35243" y="7347"/>
                  </a:cubicBezTo>
                  <a:cubicBezTo>
                    <a:pt x="35254" y="7347"/>
                    <a:pt x="35266" y="7347"/>
                    <a:pt x="35266" y="7335"/>
                  </a:cubicBezTo>
                  <a:close/>
                  <a:moveTo>
                    <a:pt x="35326" y="7799"/>
                  </a:moveTo>
                  <a:lnTo>
                    <a:pt x="35326" y="7823"/>
                  </a:lnTo>
                  <a:cubicBezTo>
                    <a:pt x="35326" y="7859"/>
                    <a:pt x="35314" y="7871"/>
                    <a:pt x="35314" y="7882"/>
                  </a:cubicBezTo>
                  <a:cubicBezTo>
                    <a:pt x="35290" y="7906"/>
                    <a:pt x="35266" y="7918"/>
                    <a:pt x="35254" y="7918"/>
                  </a:cubicBezTo>
                  <a:cubicBezTo>
                    <a:pt x="35290" y="7871"/>
                    <a:pt x="35302" y="7847"/>
                    <a:pt x="35326" y="7799"/>
                  </a:cubicBezTo>
                  <a:close/>
                  <a:moveTo>
                    <a:pt x="27647" y="7882"/>
                  </a:moveTo>
                  <a:lnTo>
                    <a:pt x="27647" y="7882"/>
                  </a:lnTo>
                  <a:cubicBezTo>
                    <a:pt x="27643" y="7882"/>
                    <a:pt x="27639" y="7882"/>
                    <a:pt x="27634" y="7882"/>
                  </a:cubicBezTo>
                  <a:cubicBezTo>
                    <a:pt x="27661" y="7900"/>
                    <a:pt x="27687" y="7917"/>
                    <a:pt x="27722" y="7930"/>
                  </a:cubicBezTo>
                  <a:lnTo>
                    <a:pt x="27722" y="7930"/>
                  </a:lnTo>
                  <a:cubicBezTo>
                    <a:pt x="27695" y="7913"/>
                    <a:pt x="27671" y="7897"/>
                    <a:pt x="27647" y="7882"/>
                  </a:cubicBezTo>
                  <a:close/>
                  <a:moveTo>
                    <a:pt x="34302" y="7680"/>
                  </a:moveTo>
                  <a:cubicBezTo>
                    <a:pt x="34314" y="7740"/>
                    <a:pt x="34314" y="7787"/>
                    <a:pt x="34326" y="7847"/>
                  </a:cubicBezTo>
                  <a:cubicBezTo>
                    <a:pt x="34314" y="7859"/>
                    <a:pt x="34302" y="7882"/>
                    <a:pt x="34290" y="7906"/>
                  </a:cubicBezTo>
                  <a:cubicBezTo>
                    <a:pt x="34278" y="7918"/>
                    <a:pt x="34278" y="7930"/>
                    <a:pt x="34254" y="7942"/>
                  </a:cubicBezTo>
                  <a:cubicBezTo>
                    <a:pt x="34254" y="7882"/>
                    <a:pt x="34254" y="7823"/>
                    <a:pt x="34242" y="7763"/>
                  </a:cubicBezTo>
                  <a:cubicBezTo>
                    <a:pt x="34254" y="7740"/>
                    <a:pt x="34278" y="7704"/>
                    <a:pt x="34302" y="7680"/>
                  </a:cubicBezTo>
                  <a:close/>
                  <a:moveTo>
                    <a:pt x="42517" y="7740"/>
                  </a:moveTo>
                  <a:cubicBezTo>
                    <a:pt x="42517" y="7787"/>
                    <a:pt x="42505" y="7811"/>
                    <a:pt x="42482" y="7847"/>
                  </a:cubicBezTo>
                  <a:cubicBezTo>
                    <a:pt x="42470" y="7871"/>
                    <a:pt x="42458" y="7906"/>
                    <a:pt x="42446" y="7942"/>
                  </a:cubicBezTo>
                  <a:lnTo>
                    <a:pt x="42446" y="7918"/>
                  </a:lnTo>
                  <a:cubicBezTo>
                    <a:pt x="42470" y="7859"/>
                    <a:pt x="42482" y="7799"/>
                    <a:pt x="42505" y="7740"/>
                  </a:cubicBezTo>
                  <a:close/>
                  <a:moveTo>
                    <a:pt x="34909" y="7644"/>
                  </a:moveTo>
                  <a:cubicBezTo>
                    <a:pt x="34873" y="7751"/>
                    <a:pt x="34814" y="7871"/>
                    <a:pt x="34766" y="7966"/>
                  </a:cubicBezTo>
                  <a:cubicBezTo>
                    <a:pt x="34766" y="7906"/>
                    <a:pt x="34743" y="7847"/>
                    <a:pt x="34743" y="7799"/>
                  </a:cubicBezTo>
                  <a:cubicBezTo>
                    <a:pt x="34778" y="7751"/>
                    <a:pt x="34826" y="7704"/>
                    <a:pt x="34885" y="7668"/>
                  </a:cubicBezTo>
                  <a:cubicBezTo>
                    <a:pt x="34897" y="7668"/>
                    <a:pt x="34897" y="7644"/>
                    <a:pt x="34909" y="7644"/>
                  </a:cubicBezTo>
                  <a:close/>
                  <a:moveTo>
                    <a:pt x="41922" y="7990"/>
                  </a:moveTo>
                  <a:cubicBezTo>
                    <a:pt x="41922" y="8001"/>
                    <a:pt x="41922" y="8025"/>
                    <a:pt x="41910" y="8025"/>
                  </a:cubicBezTo>
                  <a:cubicBezTo>
                    <a:pt x="41910" y="8001"/>
                    <a:pt x="41922" y="8001"/>
                    <a:pt x="41922" y="7990"/>
                  </a:cubicBezTo>
                  <a:close/>
                  <a:moveTo>
                    <a:pt x="36564" y="7990"/>
                  </a:moveTo>
                  <a:lnTo>
                    <a:pt x="36564" y="7990"/>
                  </a:lnTo>
                  <a:cubicBezTo>
                    <a:pt x="36576" y="8013"/>
                    <a:pt x="36576" y="8013"/>
                    <a:pt x="36600" y="8037"/>
                  </a:cubicBezTo>
                  <a:cubicBezTo>
                    <a:pt x="36576" y="8025"/>
                    <a:pt x="36564" y="8001"/>
                    <a:pt x="36564" y="7990"/>
                  </a:cubicBezTo>
                  <a:close/>
                  <a:moveTo>
                    <a:pt x="32790" y="7787"/>
                  </a:moveTo>
                  <a:cubicBezTo>
                    <a:pt x="32790" y="7811"/>
                    <a:pt x="32790" y="7847"/>
                    <a:pt x="32766" y="7871"/>
                  </a:cubicBezTo>
                  <a:cubicBezTo>
                    <a:pt x="32766" y="7930"/>
                    <a:pt x="32766" y="8001"/>
                    <a:pt x="32754" y="8061"/>
                  </a:cubicBezTo>
                  <a:lnTo>
                    <a:pt x="32754" y="8001"/>
                  </a:lnTo>
                  <a:cubicBezTo>
                    <a:pt x="32754" y="7930"/>
                    <a:pt x="32766" y="7859"/>
                    <a:pt x="32766" y="7787"/>
                  </a:cubicBezTo>
                  <a:close/>
                  <a:moveTo>
                    <a:pt x="34016" y="7680"/>
                  </a:moveTo>
                  <a:cubicBezTo>
                    <a:pt x="34016" y="7728"/>
                    <a:pt x="34040" y="7751"/>
                    <a:pt x="34040" y="7799"/>
                  </a:cubicBezTo>
                  <a:cubicBezTo>
                    <a:pt x="33992" y="7882"/>
                    <a:pt x="33945" y="7978"/>
                    <a:pt x="33921" y="8061"/>
                  </a:cubicBezTo>
                  <a:lnTo>
                    <a:pt x="33921" y="7811"/>
                  </a:lnTo>
                  <a:cubicBezTo>
                    <a:pt x="33945" y="7763"/>
                    <a:pt x="33992" y="7728"/>
                    <a:pt x="34016" y="7680"/>
                  </a:cubicBezTo>
                  <a:close/>
                  <a:moveTo>
                    <a:pt x="34969" y="7859"/>
                  </a:moveTo>
                  <a:cubicBezTo>
                    <a:pt x="34993" y="7918"/>
                    <a:pt x="35016" y="7966"/>
                    <a:pt x="35028" y="8025"/>
                  </a:cubicBezTo>
                  <a:cubicBezTo>
                    <a:pt x="35004" y="8037"/>
                    <a:pt x="34969" y="8037"/>
                    <a:pt x="34933" y="8049"/>
                  </a:cubicBezTo>
                  <a:cubicBezTo>
                    <a:pt x="34897" y="8061"/>
                    <a:pt x="34850" y="8061"/>
                    <a:pt x="34826" y="8085"/>
                  </a:cubicBezTo>
                  <a:cubicBezTo>
                    <a:pt x="34838" y="8049"/>
                    <a:pt x="34838" y="8037"/>
                    <a:pt x="34850" y="8037"/>
                  </a:cubicBezTo>
                  <a:cubicBezTo>
                    <a:pt x="34897" y="7978"/>
                    <a:pt x="34933" y="7918"/>
                    <a:pt x="34969" y="7859"/>
                  </a:cubicBezTo>
                  <a:close/>
                  <a:moveTo>
                    <a:pt x="36909" y="8037"/>
                  </a:moveTo>
                  <a:cubicBezTo>
                    <a:pt x="36921" y="8037"/>
                    <a:pt x="36921" y="8049"/>
                    <a:pt x="36933" y="8049"/>
                  </a:cubicBezTo>
                  <a:cubicBezTo>
                    <a:pt x="36933" y="8049"/>
                    <a:pt x="36957" y="8049"/>
                    <a:pt x="36957" y="8061"/>
                  </a:cubicBezTo>
                  <a:cubicBezTo>
                    <a:pt x="36933" y="8061"/>
                    <a:pt x="36921" y="8085"/>
                    <a:pt x="36909" y="8085"/>
                  </a:cubicBezTo>
                  <a:lnTo>
                    <a:pt x="36909" y="8037"/>
                  </a:lnTo>
                  <a:close/>
                  <a:moveTo>
                    <a:pt x="34576" y="7942"/>
                  </a:moveTo>
                  <a:cubicBezTo>
                    <a:pt x="34576" y="7978"/>
                    <a:pt x="34588" y="8001"/>
                    <a:pt x="34588" y="8037"/>
                  </a:cubicBezTo>
                  <a:cubicBezTo>
                    <a:pt x="34588" y="8061"/>
                    <a:pt x="34600" y="8085"/>
                    <a:pt x="34600" y="8109"/>
                  </a:cubicBezTo>
                  <a:cubicBezTo>
                    <a:pt x="34576" y="8121"/>
                    <a:pt x="34552" y="8121"/>
                    <a:pt x="34540" y="8121"/>
                  </a:cubicBezTo>
                  <a:cubicBezTo>
                    <a:pt x="34540" y="8097"/>
                    <a:pt x="34528" y="8061"/>
                    <a:pt x="34528" y="8037"/>
                  </a:cubicBezTo>
                  <a:cubicBezTo>
                    <a:pt x="34528" y="8025"/>
                    <a:pt x="34528" y="8025"/>
                    <a:pt x="34540" y="8001"/>
                  </a:cubicBezTo>
                  <a:cubicBezTo>
                    <a:pt x="34540" y="7990"/>
                    <a:pt x="34552" y="7978"/>
                    <a:pt x="34552" y="7966"/>
                  </a:cubicBezTo>
                  <a:lnTo>
                    <a:pt x="34576" y="7942"/>
                  </a:lnTo>
                  <a:close/>
                  <a:moveTo>
                    <a:pt x="42136" y="7632"/>
                  </a:moveTo>
                  <a:cubicBezTo>
                    <a:pt x="42148" y="7632"/>
                    <a:pt x="42172" y="7644"/>
                    <a:pt x="42184" y="7644"/>
                  </a:cubicBezTo>
                  <a:cubicBezTo>
                    <a:pt x="42184" y="7751"/>
                    <a:pt x="42184" y="7882"/>
                    <a:pt x="42148" y="8001"/>
                  </a:cubicBezTo>
                  <a:cubicBezTo>
                    <a:pt x="42136" y="8049"/>
                    <a:pt x="42112" y="8109"/>
                    <a:pt x="42089" y="8156"/>
                  </a:cubicBezTo>
                  <a:cubicBezTo>
                    <a:pt x="42029" y="8109"/>
                    <a:pt x="41982" y="8061"/>
                    <a:pt x="41934" y="8037"/>
                  </a:cubicBezTo>
                  <a:cubicBezTo>
                    <a:pt x="41934" y="8001"/>
                    <a:pt x="41958" y="7990"/>
                    <a:pt x="41958" y="7966"/>
                  </a:cubicBezTo>
                  <a:cubicBezTo>
                    <a:pt x="41993" y="7882"/>
                    <a:pt x="42041" y="7811"/>
                    <a:pt x="42077" y="7740"/>
                  </a:cubicBezTo>
                  <a:cubicBezTo>
                    <a:pt x="42089" y="7704"/>
                    <a:pt x="42112" y="7668"/>
                    <a:pt x="42136" y="7632"/>
                  </a:cubicBezTo>
                  <a:close/>
                  <a:moveTo>
                    <a:pt x="34573" y="8171"/>
                  </a:moveTo>
                  <a:cubicBezTo>
                    <a:pt x="34562" y="8175"/>
                    <a:pt x="34552" y="8180"/>
                    <a:pt x="34552" y="8180"/>
                  </a:cubicBezTo>
                  <a:lnTo>
                    <a:pt x="34552" y="8180"/>
                  </a:lnTo>
                  <a:cubicBezTo>
                    <a:pt x="34560" y="8176"/>
                    <a:pt x="34567" y="8173"/>
                    <a:pt x="34573" y="8171"/>
                  </a:cubicBezTo>
                  <a:close/>
                  <a:moveTo>
                    <a:pt x="34314" y="8168"/>
                  </a:moveTo>
                  <a:lnTo>
                    <a:pt x="34278" y="8216"/>
                  </a:lnTo>
                  <a:cubicBezTo>
                    <a:pt x="34296" y="8207"/>
                    <a:pt x="34308" y="8184"/>
                    <a:pt x="34322" y="8168"/>
                  </a:cubicBezTo>
                  <a:close/>
                  <a:moveTo>
                    <a:pt x="43732" y="7049"/>
                  </a:moveTo>
                  <a:cubicBezTo>
                    <a:pt x="43779" y="7049"/>
                    <a:pt x="43803" y="7073"/>
                    <a:pt x="43827" y="7085"/>
                  </a:cubicBezTo>
                  <a:cubicBezTo>
                    <a:pt x="43839" y="7132"/>
                    <a:pt x="43863" y="7156"/>
                    <a:pt x="43887" y="7204"/>
                  </a:cubicBezTo>
                  <a:cubicBezTo>
                    <a:pt x="43958" y="7394"/>
                    <a:pt x="44065" y="7644"/>
                    <a:pt x="44172" y="7906"/>
                  </a:cubicBezTo>
                  <a:cubicBezTo>
                    <a:pt x="44172" y="7918"/>
                    <a:pt x="44184" y="7930"/>
                    <a:pt x="44184" y="7942"/>
                  </a:cubicBezTo>
                  <a:lnTo>
                    <a:pt x="44184" y="7978"/>
                  </a:lnTo>
                  <a:cubicBezTo>
                    <a:pt x="44196" y="8037"/>
                    <a:pt x="44220" y="8109"/>
                    <a:pt x="44220" y="8168"/>
                  </a:cubicBezTo>
                  <a:cubicBezTo>
                    <a:pt x="44220" y="8179"/>
                    <a:pt x="44220" y="8211"/>
                    <a:pt x="44230" y="8225"/>
                  </a:cubicBezTo>
                  <a:lnTo>
                    <a:pt x="44230" y="8225"/>
                  </a:lnTo>
                  <a:lnTo>
                    <a:pt x="44172" y="8156"/>
                  </a:lnTo>
                  <a:cubicBezTo>
                    <a:pt x="44125" y="8097"/>
                    <a:pt x="44065" y="8037"/>
                    <a:pt x="44017" y="7978"/>
                  </a:cubicBezTo>
                  <a:cubicBezTo>
                    <a:pt x="44006" y="7930"/>
                    <a:pt x="44006" y="7882"/>
                    <a:pt x="43994" y="7859"/>
                  </a:cubicBezTo>
                  <a:cubicBezTo>
                    <a:pt x="43970" y="7811"/>
                    <a:pt x="43970" y="7787"/>
                    <a:pt x="43958" y="7740"/>
                  </a:cubicBezTo>
                  <a:cubicBezTo>
                    <a:pt x="43946" y="7692"/>
                    <a:pt x="43946" y="7668"/>
                    <a:pt x="43934" y="7620"/>
                  </a:cubicBezTo>
                  <a:cubicBezTo>
                    <a:pt x="43910" y="7549"/>
                    <a:pt x="43887" y="7466"/>
                    <a:pt x="43851" y="7394"/>
                  </a:cubicBezTo>
                  <a:cubicBezTo>
                    <a:pt x="43827" y="7323"/>
                    <a:pt x="43815" y="7251"/>
                    <a:pt x="43779" y="7168"/>
                  </a:cubicBezTo>
                  <a:cubicBezTo>
                    <a:pt x="43767" y="7120"/>
                    <a:pt x="43756" y="7085"/>
                    <a:pt x="43732" y="7049"/>
                  </a:cubicBezTo>
                  <a:close/>
                  <a:moveTo>
                    <a:pt x="32218" y="7787"/>
                  </a:moveTo>
                  <a:lnTo>
                    <a:pt x="32218" y="8097"/>
                  </a:lnTo>
                  <a:cubicBezTo>
                    <a:pt x="32195" y="8156"/>
                    <a:pt x="32147" y="8204"/>
                    <a:pt x="32111" y="8263"/>
                  </a:cubicBezTo>
                  <a:cubicBezTo>
                    <a:pt x="32147" y="8109"/>
                    <a:pt x="32159" y="7978"/>
                    <a:pt x="32195" y="7859"/>
                  </a:cubicBezTo>
                  <a:cubicBezTo>
                    <a:pt x="32195" y="7847"/>
                    <a:pt x="32195" y="7823"/>
                    <a:pt x="32206" y="7799"/>
                  </a:cubicBezTo>
                  <a:lnTo>
                    <a:pt x="32218" y="7787"/>
                  </a:lnTo>
                  <a:close/>
                  <a:moveTo>
                    <a:pt x="41220" y="8240"/>
                  </a:moveTo>
                  <a:cubicBezTo>
                    <a:pt x="41220" y="8240"/>
                    <a:pt x="41208" y="8263"/>
                    <a:pt x="41196" y="8263"/>
                  </a:cubicBezTo>
                  <a:cubicBezTo>
                    <a:pt x="41196" y="8240"/>
                    <a:pt x="41208" y="8240"/>
                    <a:pt x="41220" y="8240"/>
                  </a:cubicBezTo>
                  <a:close/>
                  <a:moveTo>
                    <a:pt x="34338" y="7871"/>
                  </a:moveTo>
                  <a:cubicBezTo>
                    <a:pt x="34350" y="7930"/>
                    <a:pt x="34362" y="8001"/>
                    <a:pt x="34373" y="8061"/>
                  </a:cubicBezTo>
                  <a:lnTo>
                    <a:pt x="34373" y="8085"/>
                  </a:lnTo>
                  <a:cubicBezTo>
                    <a:pt x="34362" y="8109"/>
                    <a:pt x="34350" y="8121"/>
                    <a:pt x="34338" y="8156"/>
                  </a:cubicBezTo>
                  <a:cubicBezTo>
                    <a:pt x="34332" y="8159"/>
                    <a:pt x="34327" y="8163"/>
                    <a:pt x="34322" y="8168"/>
                  </a:cubicBezTo>
                  <a:lnTo>
                    <a:pt x="34350" y="8168"/>
                  </a:lnTo>
                  <a:cubicBezTo>
                    <a:pt x="34362" y="8144"/>
                    <a:pt x="34373" y="8121"/>
                    <a:pt x="34397" y="8109"/>
                  </a:cubicBezTo>
                  <a:lnTo>
                    <a:pt x="34397" y="8168"/>
                  </a:lnTo>
                  <a:cubicBezTo>
                    <a:pt x="34388" y="8168"/>
                    <a:pt x="34380" y="8169"/>
                    <a:pt x="34373" y="8170"/>
                  </a:cubicBezTo>
                  <a:lnTo>
                    <a:pt x="34373" y="8170"/>
                  </a:lnTo>
                  <a:cubicBezTo>
                    <a:pt x="34373" y="8169"/>
                    <a:pt x="34373" y="8169"/>
                    <a:pt x="34373" y="8168"/>
                  </a:cubicBezTo>
                  <a:lnTo>
                    <a:pt x="34350" y="8168"/>
                  </a:lnTo>
                  <a:lnTo>
                    <a:pt x="34338" y="8180"/>
                  </a:lnTo>
                  <a:cubicBezTo>
                    <a:pt x="34346" y="8180"/>
                    <a:pt x="34355" y="8174"/>
                    <a:pt x="34373" y="8170"/>
                  </a:cubicBezTo>
                  <a:lnTo>
                    <a:pt x="34373" y="8170"/>
                  </a:lnTo>
                  <a:cubicBezTo>
                    <a:pt x="34373" y="8184"/>
                    <a:pt x="34373" y="8216"/>
                    <a:pt x="34362" y="8228"/>
                  </a:cubicBezTo>
                  <a:cubicBezTo>
                    <a:pt x="34350" y="8263"/>
                    <a:pt x="34314" y="8263"/>
                    <a:pt x="34278" y="8275"/>
                  </a:cubicBezTo>
                  <a:lnTo>
                    <a:pt x="34278" y="8216"/>
                  </a:lnTo>
                  <a:cubicBezTo>
                    <a:pt x="34278" y="8144"/>
                    <a:pt x="34278" y="8049"/>
                    <a:pt x="34254" y="7978"/>
                  </a:cubicBezTo>
                  <a:cubicBezTo>
                    <a:pt x="34278" y="7966"/>
                    <a:pt x="34290" y="7930"/>
                    <a:pt x="34302" y="7918"/>
                  </a:cubicBezTo>
                  <a:cubicBezTo>
                    <a:pt x="34314" y="7906"/>
                    <a:pt x="34338" y="7882"/>
                    <a:pt x="34338" y="7871"/>
                  </a:cubicBezTo>
                  <a:close/>
                  <a:moveTo>
                    <a:pt x="42398" y="8025"/>
                  </a:moveTo>
                  <a:lnTo>
                    <a:pt x="42398" y="8085"/>
                  </a:lnTo>
                  <a:cubicBezTo>
                    <a:pt x="42374" y="8144"/>
                    <a:pt x="42351" y="8216"/>
                    <a:pt x="42327" y="8287"/>
                  </a:cubicBezTo>
                  <a:lnTo>
                    <a:pt x="42327" y="8180"/>
                  </a:lnTo>
                  <a:lnTo>
                    <a:pt x="42327" y="8121"/>
                  </a:lnTo>
                  <a:lnTo>
                    <a:pt x="42339" y="8109"/>
                  </a:lnTo>
                  <a:cubicBezTo>
                    <a:pt x="42351" y="8085"/>
                    <a:pt x="42386" y="8049"/>
                    <a:pt x="42398" y="8025"/>
                  </a:cubicBezTo>
                  <a:close/>
                  <a:moveTo>
                    <a:pt x="35969" y="8204"/>
                  </a:moveTo>
                  <a:cubicBezTo>
                    <a:pt x="35969" y="8216"/>
                    <a:pt x="35981" y="8216"/>
                    <a:pt x="35981" y="8228"/>
                  </a:cubicBezTo>
                  <a:cubicBezTo>
                    <a:pt x="35969" y="8252"/>
                    <a:pt x="35957" y="8287"/>
                    <a:pt x="35957" y="8299"/>
                  </a:cubicBezTo>
                  <a:lnTo>
                    <a:pt x="35957" y="8287"/>
                  </a:lnTo>
                  <a:cubicBezTo>
                    <a:pt x="35957" y="8263"/>
                    <a:pt x="35945" y="8228"/>
                    <a:pt x="35945" y="8216"/>
                  </a:cubicBezTo>
                  <a:cubicBezTo>
                    <a:pt x="35945" y="8204"/>
                    <a:pt x="35957" y="8204"/>
                    <a:pt x="35969" y="8204"/>
                  </a:cubicBezTo>
                  <a:close/>
                  <a:moveTo>
                    <a:pt x="31087" y="8144"/>
                  </a:moveTo>
                  <a:lnTo>
                    <a:pt x="31087" y="8299"/>
                  </a:lnTo>
                  <a:cubicBezTo>
                    <a:pt x="31087" y="8299"/>
                    <a:pt x="31087" y="8311"/>
                    <a:pt x="31075" y="8311"/>
                  </a:cubicBezTo>
                  <a:lnTo>
                    <a:pt x="31075" y="8263"/>
                  </a:lnTo>
                  <a:cubicBezTo>
                    <a:pt x="31075" y="8228"/>
                    <a:pt x="31075" y="8180"/>
                    <a:pt x="31087" y="8144"/>
                  </a:cubicBezTo>
                  <a:close/>
                  <a:moveTo>
                    <a:pt x="42279" y="8204"/>
                  </a:moveTo>
                  <a:lnTo>
                    <a:pt x="42279" y="8335"/>
                  </a:lnTo>
                  <a:cubicBezTo>
                    <a:pt x="42267" y="8299"/>
                    <a:pt x="42232" y="8287"/>
                    <a:pt x="42220" y="8275"/>
                  </a:cubicBezTo>
                  <a:cubicBezTo>
                    <a:pt x="42255" y="8240"/>
                    <a:pt x="42267" y="8228"/>
                    <a:pt x="42279" y="8204"/>
                  </a:cubicBezTo>
                  <a:close/>
                  <a:moveTo>
                    <a:pt x="40648" y="8180"/>
                  </a:moveTo>
                  <a:cubicBezTo>
                    <a:pt x="40660" y="8216"/>
                    <a:pt x="40684" y="8240"/>
                    <a:pt x="40696" y="8263"/>
                  </a:cubicBezTo>
                  <a:cubicBezTo>
                    <a:pt x="40696" y="8263"/>
                    <a:pt x="40684" y="8263"/>
                    <a:pt x="40684" y="8275"/>
                  </a:cubicBezTo>
                  <a:cubicBezTo>
                    <a:pt x="40660" y="8299"/>
                    <a:pt x="40624" y="8323"/>
                    <a:pt x="40577" y="8347"/>
                  </a:cubicBezTo>
                  <a:lnTo>
                    <a:pt x="40565" y="8359"/>
                  </a:lnTo>
                  <a:lnTo>
                    <a:pt x="40565" y="8347"/>
                  </a:lnTo>
                  <a:cubicBezTo>
                    <a:pt x="40553" y="8299"/>
                    <a:pt x="40541" y="8263"/>
                    <a:pt x="40517" y="8204"/>
                  </a:cubicBezTo>
                  <a:cubicBezTo>
                    <a:pt x="40541" y="8180"/>
                    <a:pt x="40553" y="8180"/>
                    <a:pt x="40588" y="8180"/>
                  </a:cubicBezTo>
                  <a:close/>
                  <a:moveTo>
                    <a:pt x="40315" y="8287"/>
                  </a:moveTo>
                  <a:lnTo>
                    <a:pt x="40362" y="8382"/>
                  </a:lnTo>
                  <a:lnTo>
                    <a:pt x="40303" y="8382"/>
                  </a:lnTo>
                  <a:lnTo>
                    <a:pt x="40291" y="8359"/>
                  </a:lnTo>
                  <a:cubicBezTo>
                    <a:pt x="40291" y="8347"/>
                    <a:pt x="40291" y="8335"/>
                    <a:pt x="40267" y="8323"/>
                  </a:cubicBezTo>
                  <a:cubicBezTo>
                    <a:pt x="40291" y="8299"/>
                    <a:pt x="40303" y="8299"/>
                    <a:pt x="40315" y="8287"/>
                  </a:cubicBezTo>
                  <a:close/>
                  <a:moveTo>
                    <a:pt x="34100" y="8061"/>
                  </a:moveTo>
                  <a:lnTo>
                    <a:pt x="34135" y="8335"/>
                  </a:lnTo>
                  <a:lnTo>
                    <a:pt x="34135" y="8347"/>
                  </a:lnTo>
                  <a:cubicBezTo>
                    <a:pt x="34076" y="8347"/>
                    <a:pt x="34040" y="8359"/>
                    <a:pt x="33992" y="8394"/>
                  </a:cubicBezTo>
                  <a:cubicBezTo>
                    <a:pt x="33981" y="8394"/>
                    <a:pt x="33957" y="8406"/>
                    <a:pt x="33945" y="8406"/>
                  </a:cubicBezTo>
                  <a:lnTo>
                    <a:pt x="33945" y="8394"/>
                  </a:lnTo>
                  <a:lnTo>
                    <a:pt x="33945" y="8347"/>
                  </a:lnTo>
                  <a:cubicBezTo>
                    <a:pt x="33992" y="8263"/>
                    <a:pt x="34040" y="8168"/>
                    <a:pt x="34100" y="8061"/>
                  </a:cubicBezTo>
                  <a:close/>
                  <a:moveTo>
                    <a:pt x="44303" y="8240"/>
                  </a:moveTo>
                  <a:cubicBezTo>
                    <a:pt x="44315" y="8299"/>
                    <a:pt x="44351" y="8359"/>
                    <a:pt x="44363" y="8406"/>
                  </a:cubicBezTo>
                  <a:lnTo>
                    <a:pt x="44327" y="8347"/>
                  </a:lnTo>
                  <a:lnTo>
                    <a:pt x="44315" y="8323"/>
                  </a:lnTo>
                  <a:lnTo>
                    <a:pt x="44303" y="8299"/>
                  </a:lnTo>
                  <a:lnTo>
                    <a:pt x="44303" y="8240"/>
                  </a:lnTo>
                  <a:close/>
                  <a:moveTo>
                    <a:pt x="45625" y="8394"/>
                  </a:moveTo>
                  <a:cubicBezTo>
                    <a:pt x="45628" y="8400"/>
                    <a:pt x="45631" y="8405"/>
                    <a:pt x="45634" y="8411"/>
                  </a:cubicBezTo>
                  <a:lnTo>
                    <a:pt x="45634" y="8411"/>
                  </a:lnTo>
                  <a:cubicBezTo>
                    <a:pt x="45631" y="8410"/>
                    <a:pt x="45628" y="8408"/>
                    <a:pt x="45625" y="8406"/>
                  </a:cubicBezTo>
                  <a:lnTo>
                    <a:pt x="45625" y="8394"/>
                  </a:lnTo>
                  <a:close/>
                  <a:moveTo>
                    <a:pt x="37255" y="8287"/>
                  </a:moveTo>
                  <a:lnTo>
                    <a:pt x="37279" y="8311"/>
                  </a:lnTo>
                  <a:lnTo>
                    <a:pt x="37279" y="8347"/>
                  </a:lnTo>
                  <a:cubicBezTo>
                    <a:pt x="37267" y="8371"/>
                    <a:pt x="37255" y="8394"/>
                    <a:pt x="37255" y="8418"/>
                  </a:cubicBezTo>
                  <a:cubicBezTo>
                    <a:pt x="37255" y="8374"/>
                    <a:pt x="37234" y="8339"/>
                    <a:pt x="37231" y="8296"/>
                  </a:cubicBezTo>
                  <a:lnTo>
                    <a:pt x="37231" y="8296"/>
                  </a:lnTo>
                  <a:cubicBezTo>
                    <a:pt x="37236" y="8295"/>
                    <a:pt x="37244" y="8292"/>
                    <a:pt x="37255" y="8287"/>
                  </a:cubicBezTo>
                  <a:close/>
                  <a:moveTo>
                    <a:pt x="33766" y="8263"/>
                  </a:moveTo>
                  <a:cubicBezTo>
                    <a:pt x="33766" y="8299"/>
                    <a:pt x="33778" y="8335"/>
                    <a:pt x="33778" y="8382"/>
                  </a:cubicBezTo>
                  <a:cubicBezTo>
                    <a:pt x="33778" y="8394"/>
                    <a:pt x="33778" y="8418"/>
                    <a:pt x="33766" y="8442"/>
                  </a:cubicBezTo>
                  <a:lnTo>
                    <a:pt x="33766" y="8263"/>
                  </a:lnTo>
                  <a:close/>
                  <a:moveTo>
                    <a:pt x="36005" y="8252"/>
                  </a:moveTo>
                  <a:cubicBezTo>
                    <a:pt x="36028" y="8299"/>
                    <a:pt x="36064" y="8347"/>
                    <a:pt x="36100" y="8406"/>
                  </a:cubicBezTo>
                  <a:cubicBezTo>
                    <a:pt x="36064" y="8418"/>
                    <a:pt x="36028" y="8430"/>
                    <a:pt x="35981" y="8454"/>
                  </a:cubicBezTo>
                  <a:cubicBezTo>
                    <a:pt x="35981" y="8442"/>
                    <a:pt x="35981" y="8442"/>
                    <a:pt x="35969" y="8418"/>
                  </a:cubicBezTo>
                  <a:cubicBezTo>
                    <a:pt x="35969" y="8406"/>
                    <a:pt x="35969" y="8382"/>
                    <a:pt x="35957" y="8359"/>
                  </a:cubicBezTo>
                  <a:cubicBezTo>
                    <a:pt x="35957" y="8347"/>
                    <a:pt x="35969" y="8335"/>
                    <a:pt x="35969" y="8311"/>
                  </a:cubicBezTo>
                  <a:cubicBezTo>
                    <a:pt x="35981" y="8299"/>
                    <a:pt x="35981" y="8275"/>
                    <a:pt x="36005" y="8252"/>
                  </a:cubicBezTo>
                  <a:close/>
                  <a:moveTo>
                    <a:pt x="31075" y="8061"/>
                  </a:moveTo>
                  <a:lnTo>
                    <a:pt x="31075" y="8061"/>
                  </a:lnTo>
                  <a:cubicBezTo>
                    <a:pt x="31052" y="8144"/>
                    <a:pt x="31052" y="8204"/>
                    <a:pt x="31052" y="8240"/>
                  </a:cubicBezTo>
                  <a:cubicBezTo>
                    <a:pt x="31052" y="8275"/>
                    <a:pt x="31052" y="8299"/>
                    <a:pt x="31075" y="8335"/>
                  </a:cubicBezTo>
                  <a:cubicBezTo>
                    <a:pt x="31040" y="8382"/>
                    <a:pt x="31028" y="8418"/>
                    <a:pt x="31004" y="8466"/>
                  </a:cubicBezTo>
                  <a:cubicBezTo>
                    <a:pt x="31016" y="8335"/>
                    <a:pt x="31028" y="8216"/>
                    <a:pt x="31040" y="8085"/>
                  </a:cubicBezTo>
                  <a:cubicBezTo>
                    <a:pt x="31063" y="8085"/>
                    <a:pt x="31075" y="8061"/>
                    <a:pt x="31075" y="8061"/>
                  </a:cubicBezTo>
                  <a:close/>
                  <a:moveTo>
                    <a:pt x="33302" y="7847"/>
                  </a:moveTo>
                  <a:cubicBezTo>
                    <a:pt x="33302" y="7978"/>
                    <a:pt x="33326" y="8121"/>
                    <a:pt x="33326" y="8275"/>
                  </a:cubicBezTo>
                  <a:cubicBezTo>
                    <a:pt x="33278" y="8347"/>
                    <a:pt x="33230" y="8418"/>
                    <a:pt x="33207" y="8478"/>
                  </a:cubicBezTo>
                  <a:cubicBezTo>
                    <a:pt x="33207" y="8442"/>
                    <a:pt x="33183" y="8394"/>
                    <a:pt x="33183" y="8347"/>
                  </a:cubicBezTo>
                  <a:cubicBezTo>
                    <a:pt x="33171" y="8263"/>
                    <a:pt x="33159" y="8168"/>
                    <a:pt x="33159" y="8085"/>
                  </a:cubicBezTo>
                  <a:lnTo>
                    <a:pt x="33159" y="7978"/>
                  </a:lnTo>
                  <a:cubicBezTo>
                    <a:pt x="33207" y="7930"/>
                    <a:pt x="33266" y="7882"/>
                    <a:pt x="33302" y="7847"/>
                  </a:cubicBezTo>
                  <a:close/>
                  <a:moveTo>
                    <a:pt x="34076" y="8478"/>
                  </a:moveTo>
                  <a:cubicBezTo>
                    <a:pt x="34070" y="8481"/>
                    <a:pt x="34065" y="8485"/>
                    <a:pt x="34060" y="8488"/>
                  </a:cubicBezTo>
                  <a:lnTo>
                    <a:pt x="34060" y="8488"/>
                  </a:lnTo>
                  <a:cubicBezTo>
                    <a:pt x="34065" y="8482"/>
                    <a:pt x="34070" y="8478"/>
                    <a:pt x="34076" y="8478"/>
                  </a:cubicBezTo>
                  <a:close/>
                  <a:moveTo>
                    <a:pt x="33004" y="8347"/>
                  </a:moveTo>
                  <a:cubicBezTo>
                    <a:pt x="32992" y="8394"/>
                    <a:pt x="32980" y="8442"/>
                    <a:pt x="32968" y="8454"/>
                  </a:cubicBezTo>
                  <a:cubicBezTo>
                    <a:pt x="32945" y="8477"/>
                    <a:pt x="32945" y="8501"/>
                    <a:pt x="32945" y="8502"/>
                  </a:cubicBezTo>
                  <a:lnTo>
                    <a:pt x="32945" y="8502"/>
                  </a:lnTo>
                  <a:cubicBezTo>
                    <a:pt x="32945" y="8501"/>
                    <a:pt x="32945" y="8478"/>
                    <a:pt x="32968" y="8466"/>
                  </a:cubicBezTo>
                  <a:cubicBezTo>
                    <a:pt x="32980" y="8442"/>
                    <a:pt x="32992" y="8406"/>
                    <a:pt x="33004" y="8359"/>
                  </a:cubicBezTo>
                  <a:lnTo>
                    <a:pt x="33004" y="8347"/>
                  </a:lnTo>
                  <a:close/>
                  <a:moveTo>
                    <a:pt x="37171" y="8323"/>
                  </a:moveTo>
                  <a:cubicBezTo>
                    <a:pt x="37195" y="8382"/>
                    <a:pt x="37207" y="8418"/>
                    <a:pt x="37219" y="8466"/>
                  </a:cubicBezTo>
                  <a:cubicBezTo>
                    <a:pt x="37219" y="8478"/>
                    <a:pt x="37207" y="8502"/>
                    <a:pt x="37207" y="8502"/>
                  </a:cubicBezTo>
                  <a:lnTo>
                    <a:pt x="37171" y="8502"/>
                  </a:lnTo>
                  <a:cubicBezTo>
                    <a:pt x="37148" y="8454"/>
                    <a:pt x="37136" y="8394"/>
                    <a:pt x="37100" y="8347"/>
                  </a:cubicBezTo>
                  <a:cubicBezTo>
                    <a:pt x="37100" y="8347"/>
                    <a:pt x="37112" y="8347"/>
                    <a:pt x="37112" y="8335"/>
                  </a:cubicBezTo>
                  <a:cubicBezTo>
                    <a:pt x="37112" y="8338"/>
                    <a:pt x="37115" y="8340"/>
                    <a:pt x="37120" y="8340"/>
                  </a:cubicBezTo>
                  <a:cubicBezTo>
                    <a:pt x="37132" y="8340"/>
                    <a:pt x="37155" y="8331"/>
                    <a:pt x="37171" y="8323"/>
                  </a:cubicBezTo>
                  <a:close/>
                  <a:moveTo>
                    <a:pt x="35731" y="8287"/>
                  </a:moveTo>
                  <a:cubicBezTo>
                    <a:pt x="35731" y="8299"/>
                    <a:pt x="35743" y="8311"/>
                    <a:pt x="35743" y="8335"/>
                  </a:cubicBezTo>
                  <a:cubicBezTo>
                    <a:pt x="35766" y="8359"/>
                    <a:pt x="35766" y="8382"/>
                    <a:pt x="35778" y="8406"/>
                  </a:cubicBezTo>
                  <a:cubicBezTo>
                    <a:pt x="35790" y="8442"/>
                    <a:pt x="35790" y="8454"/>
                    <a:pt x="35802" y="8478"/>
                  </a:cubicBezTo>
                  <a:cubicBezTo>
                    <a:pt x="35802" y="8502"/>
                    <a:pt x="35802" y="8502"/>
                    <a:pt x="35826" y="8513"/>
                  </a:cubicBezTo>
                  <a:lnTo>
                    <a:pt x="35778" y="8513"/>
                  </a:lnTo>
                  <a:cubicBezTo>
                    <a:pt x="35766" y="8454"/>
                    <a:pt x="35743" y="8406"/>
                    <a:pt x="35731" y="8347"/>
                  </a:cubicBezTo>
                  <a:cubicBezTo>
                    <a:pt x="35731" y="8335"/>
                    <a:pt x="35731" y="8323"/>
                    <a:pt x="35719" y="8299"/>
                  </a:cubicBezTo>
                  <a:cubicBezTo>
                    <a:pt x="35719" y="8299"/>
                    <a:pt x="35731" y="8299"/>
                    <a:pt x="35731" y="8287"/>
                  </a:cubicBezTo>
                  <a:close/>
                  <a:moveTo>
                    <a:pt x="36981" y="8442"/>
                  </a:moveTo>
                  <a:cubicBezTo>
                    <a:pt x="36993" y="8466"/>
                    <a:pt x="37017" y="8502"/>
                    <a:pt x="37040" y="8525"/>
                  </a:cubicBezTo>
                  <a:lnTo>
                    <a:pt x="37017" y="8525"/>
                  </a:lnTo>
                  <a:cubicBezTo>
                    <a:pt x="36969" y="8525"/>
                    <a:pt x="36921" y="8513"/>
                    <a:pt x="36862" y="8513"/>
                  </a:cubicBezTo>
                  <a:cubicBezTo>
                    <a:pt x="36909" y="8478"/>
                    <a:pt x="36933" y="8466"/>
                    <a:pt x="36981" y="8442"/>
                  </a:cubicBezTo>
                  <a:close/>
                  <a:moveTo>
                    <a:pt x="37195" y="8513"/>
                  </a:moveTo>
                  <a:cubicBezTo>
                    <a:pt x="37195" y="8513"/>
                    <a:pt x="37195" y="8525"/>
                    <a:pt x="37171" y="8525"/>
                  </a:cubicBezTo>
                  <a:lnTo>
                    <a:pt x="37159" y="8525"/>
                  </a:lnTo>
                  <a:cubicBezTo>
                    <a:pt x="37171" y="8525"/>
                    <a:pt x="37159" y="8525"/>
                    <a:pt x="37159" y="8513"/>
                  </a:cubicBezTo>
                  <a:close/>
                  <a:moveTo>
                    <a:pt x="34034" y="8502"/>
                  </a:moveTo>
                  <a:lnTo>
                    <a:pt x="34034" y="8502"/>
                  </a:lnTo>
                  <a:cubicBezTo>
                    <a:pt x="34014" y="8513"/>
                    <a:pt x="33995" y="8523"/>
                    <a:pt x="33981" y="8537"/>
                  </a:cubicBezTo>
                  <a:lnTo>
                    <a:pt x="33981" y="8513"/>
                  </a:lnTo>
                  <a:cubicBezTo>
                    <a:pt x="33991" y="8513"/>
                    <a:pt x="34012" y="8503"/>
                    <a:pt x="34034" y="8502"/>
                  </a:cubicBezTo>
                  <a:close/>
                  <a:moveTo>
                    <a:pt x="33576" y="8025"/>
                  </a:moveTo>
                  <a:cubicBezTo>
                    <a:pt x="33588" y="8180"/>
                    <a:pt x="33588" y="8359"/>
                    <a:pt x="33600" y="8561"/>
                  </a:cubicBezTo>
                  <a:cubicBezTo>
                    <a:pt x="33552" y="8573"/>
                    <a:pt x="33516" y="8597"/>
                    <a:pt x="33469" y="8621"/>
                  </a:cubicBezTo>
                  <a:lnTo>
                    <a:pt x="33469" y="8537"/>
                  </a:lnTo>
                  <a:cubicBezTo>
                    <a:pt x="33480" y="8394"/>
                    <a:pt x="33504" y="8263"/>
                    <a:pt x="33504" y="8109"/>
                  </a:cubicBezTo>
                  <a:cubicBezTo>
                    <a:pt x="33528" y="8085"/>
                    <a:pt x="33540" y="8049"/>
                    <a:pt x="33576" y="8025"/>
                  </a:cubicBezTo>
                  <a:close/>
                  <a:moveTo>
                    <a:pt x="33826" y="8561"/>
                  </a:moveTo>
                  <a:cubicBezTo>
                    <a:pt x="33826" y="8573"/>
                    <a:pt x="33838" y="8585"/>
                    <a:pt x="33838" y="8597"/>
                  </a:cubicBezTo>
                  <a:cubicBezTo>
                    <a:pt x="33826" y="8621"/>
                    <a:pt x="33814" y="8633"/>
                    <a:pt x="33802" y="8633"/>
                  </a:cubicBezTo>
                  <a:cubicBezTo>
                    <a:pt x="33814" y="8597"/>
                    <a:pt x="33826" y="8585"/>
                    <a:pt x="33826" y="8561"/>
                  </a:cubicBezTo>
                  <a:close/>
                  <a:moveTo>
                    <a:pt x="41595" y="8594"/>
                  </a:moveTo>
                  <a:lnTo>
                    <a:pt x="41595" y="8594"/>
                  </a:lnTo>
                  <a:cubicBezTo>
                    <a:pt x="41572" y="8609"/>
                    <a:pt x="41560" y="8635"/>
                    <a:pt x="41541" y="8644"/>
                  </a:cubicBezTo>
                  <a:lnTo>
                    <a:pt x="41505" y="8644"/>
                  </a:lnTo>
                  <a:lnTo>
                    <a:pt x="41517" y="8633"/>
                  </a:lnTo>
                  <a:lnTo>
                    <a:pt x="41595" y="8594"/>
                  </a:lnTo>
                  <a:close/>
                  <a:moveTo>
                    <a:pt x="33326" y="8359"/>
                  </a:moveTo>
                  <a:lnTo>
                    <a:pt x="33326" y="8525"/>
                  </a:lnTo>
                  <a:lnTo>
                    <a:pt x="33326" y="8644"/>
                  </a:lnTo>
                  <a:cubicBezTo>
                    <a:pt x="33278" y="8656"/>
                    <a:pt x="33242" y="8656"/>
                    <a:pt x="33219" y="8656"/>
                  </a:cubicBezTo>
                  <a:cubicBezTo>
                    <a:pt x="33219" y="8609"/>
                    <a:pt x="33207" y="8573"/>
                    <a:pt x="33207" y="8513"/>
                  </a:cubicBezTo>
                  <a:cubicBezTo>
                    <a:pt x="33230" y="8478"/>
                    <a:pt x="33278" y="8418"/>
                    <a:pt x="33326" y="8359"/>
                  </a:cubicBezTo>
                  <a:close/>
                  <a:moveTo>
                    <a:pt x="42839" y="7978"/>
                  </a:moveTo>
                  <a:cubicBezTo>
                    <a:pt x="42839" y="8037"/>
                    <a:pt x="42863" y="8097"/>
                    <a:pt x="42863" y="8156"/>
                  </a:cubicBezTo>
                  <a:cubicBezTo>
                    <a:pt x="42863" y="8240"/>
                    <a:pt x="42827" y="8359"/>
                    <a:pt x="42803" y="8454"/>
                  </a:cubicBezTo>
                  <a:cubicBezTo>
                    <a:pt x="42779" y="8513"/>
                    <a:pt x="42755" y="8549"/>
                    <a:pt x="42744" y="8597"/>
                  </a:cubicBezTo>
                  <a:cubicBezTo>
                    <a:pt x="42732" y="8609"/>
                    <a:pt x="42732" y="8644"/>
                    <a:pt x="42708" y="8656"/>
                  </a:cubicBezTo>
                  <a:lnTo>
                    <a:pt x="42708" y="8573"/>
                  </a:lnTo>
                  <a:cubicBezTo>
                    <a:pt x="42708" y="8502"/>
                    <a:pt x="42696" y="8394"/>
                    <a:pt x="42684" y="8275"/>
                  </a:cubicBezTo>
                  <a:lnTo>
                    <a:pt x="42684" y="8216"/>
                  </a:lnTo>
                  <a:cubicBezTo>
                    <a:pt x="42732" y="8156"/>
                    <a:pt x="42767" y="8085"/>
                    <a:pt x="42803" y="8037"/>
                  </a:cubicBezTo>
                  <a:cubicBezTo>
                    <a:pt x="42815" y="8001"/>
                    <a:pt x="42827" y="7990"/>
                    <a:pt x="42839" y="7978"/>
                  </a:cubicBezTo>
                  <a:close/>
                  <a:moveTo>
                    <a:pt x="42648" y="8275"/>
                  </a:moveTo>
                  <a:lnTo>
                    <a:pt x="42648" y="8287"/>
                  </a:lnTo>
                  <a:cubicBezTo>
                    <a:pt x="42672" y="8418"/>
                    <a:pt x="42684" y="8513"/>
                    <a:pt x="42696" y="8585"/>
                  </a:cubicBezTo>
                  <a:cubicBezTo>
                    <a:pt x="42696" y="8633"/>
                    <a:pt x="42708" y="8656"/>
                    <a:pt x="42708" y="8680"/>
                  </a:cubicBezTo>
                  <a:lnTo>
                    <a:pt x="42708" y="8692"/>
                  </a:lnTo>
                  <a:cubicBezTo>
                    <a:pt x="42648" y="8633"/>
                    <a:pt x="42577" y="8573"/>
                    <a:pt x="42517" y="8513"/>
                  </a:cubicBezTo>
                  <a:cubicBezTo>
                    <a:pt x="42565" y="8442"/>
                    <a:pt x="42613" y="8347"/>
                    <a:pt x="42648" y="8275"/>
                  </a:cubicBezTo>
                  <a:close/>
                  <a:moveTo>
                    <a:pt x="40850" y="8585"/>
                  </a:moveTo>
                  <a:lnTo>
                    <a:pt x="40731" y="8704"/>
                  </a:lnTo>
                  <a:cubicBezTo>
                    <a:pt x="40719" y="8692"/>
                    <a:pt x="40708" y="8692"/>
                    <a:pt x="40684" y="8680"/>
                  </a:cubicBezTo>
                  <a:cubicBezTo>
                    <a:pt x="40684" y="8656"/>
                    <a:pt x="40672" y="8644"/>
                    <a:pt x="40672" y="8644"/>
                  </a:cubicBezTo>
                  <a:cubicBezTo>
                    <a:pt x="40719" y="8621"/>
                    <a:pt x="40779" y="8597"/>
                    <a:pt x="40850" y="8585"/>
                  </a:cubicBezTo>
                  <a:close/>
                  <a:moveTo>
                    <a:pt x="35207" y="8621"/>
                  </a:moveTo>
                  <a:cubicBezTo>
                    <a:pt x="35231" y="8644"/>
                    <a:pt x="35231" y="8680"/>
                    <a:pt x="35243" y="8704"/>
                  </a:cubicBezTo>
                  <a:cubicBezTo>
                    <a:pt x="35254" y="8716"/>
                    <a:pt x="35254" y="8752"/>
                    <a:pt x="35266" y="8775"/>
                  </a:cubicBezTo>
                  <a:cubicBezTo>
                    <a:pt x="35254" y="8775"/>
                    <a:pt x="35243" y="8799"/>
                    <a:pt x="35219" y="8799"/>
                  </a:cubicBezTo>
                  <a:cubicBezTo>
                    <a:pt x="35219" y="8763"/>
                    <a:pt x="35207" y="8716"/>
                    <a:pt x="35207" y="8692"/>
                  </a:cubicBezTo>
                  <a:lnTo>
                    <a:pt x="35207" y="8621"/>
                  </a:lnTo>
                  <a:close/>
                  <a:moveTo>
                    <a:pt x="42827" y="8763"/>
                  </a:moveTo>
                  <a:cubicBezTo>
                    <a:pt x="42827" y="8775"/>
                    <a:pt x="42827" y="8799"/>
                    <a:pt x="42815" y="8799"/>
                  </a:cubicBezTo>
                  <a:cubicBezTo>
                    <a:pt x="42815" y="8775"/>
                    <a:pt x="42827" y="8775"/>
                    <a:pt x="42827" y="8763"/>
                  </a:cubicBezTo>
                  <a:close/>
                  <a:moveTo>
                    <a:pt x="41446" y="8704"/>
                  </a:moveTo>
                  <a:cubicBezTo>
                    <a:pt x="41434" y="8752"/>
                    <a:pt x="41398" y="8775"/>
                    <a:pt x="41362" y="8811"/>
                  </a:cubicBezTo>
                  <a:cubicBezTo>
                    <a:pt x="41362" y="8799"/>
                    <a:pt x="41339" y="8763"/>
                    <a:pt x="41339" y="8740"/>
                  </a:cubicBezTo>
                  <a:lnTo>
                    <a:pt x="41362" y="8716"/>
                  </a:lnTo>
                  <a:cubicBezTo>
                    <a:pt x="41386" y="8716"/>
                    <a:pt x="41422" y="8704"/>
                    <a:pt x="41446" y="8704"/>
                  </a:cubicBezTo>
                  <a:close/>
                  <a:moveTo>
                    <a:pt x="33600" y="8597"/>
                  </a:moveTo>
                  <a:cubicBezTo>
                    <a:pt x="33600" y="8644"/>
                    <a:pt x="33600" y="8692"/>
                    <a:pt x="33623" y="8740"/>
                  </a:cubicBezTo>
                  <a:lnTo>
                    <a:pt x="33623" y="8752"/>
                  </a:lnTo>
                  <a:cubicBezTo>
                    <a:pt x="33564" y="8775"/>
                    <a:pt x="33516" y="8811"/>
                    <a:pt x="33457" y="8859"/>
                  </a:cubicBezTo>
                  <a:cubicBezTo>
                    <a:pt x="33457" y="8799"/>
                    <a:pt x="33469" y="8716"/>
                    <a:pt x="33469" y="8644"/>
                  </a:cubicBezTo>
                  <a:lnTo>
                    <a:pt x="33600" y="8597"/>
                  </a:lnTo>
                  <a:close/>
                  <a:moveTo>
                    <a:pt x="33338" y="8680"/>
                  </a:moveTo>
                  <a:lnTo>
                    <a:pt x="33338" y="8883"/>
                  </a:lnTo>
                  <a:cubicBezTo>
                    <a:pt x="33302" y="8894"/>
                    <a:pt x="33278" y="8894"/>
                    <a:pt x="33266" y="8894"/>
                  </a:cubicBezTo>
                  <a:cubicBezTo>
                    <a:pt x="33242" y="8823"/>
                    <a:pt x="33230" y="8752"/>
                    <a:pt x="33230" y="8680"/>
                  </a:cubicBezTo>
                  <a:close/>
                  <a:moveTo>
                    <a:pt x="30790" y="8906"/>
                  </a:moveTo>
                  <a:lnTo>
                    <a:pt x="30778" y="8930"/>
                  </a:lnTo>
                  <a:cubicBezTo>
                    <a:pt x="30778" y="8930"/>
                    <a:pt x="30790" y="8930"/>
                    <a:pt x="30790" y="8906"/>
                  </a:cubicBezTo>
                  <a:close/>
                  <a:moveTo>
                    <a:pt x="36338" y="8859"/>
                  </a:moveTo>
                  <a:cubicBezTo>
                    <a:pt x="36362" y="8883"/>
                    <a:pt x="36374" y="8894"/>
                    <a:pt x="36374" y="8930"/>
                  </a:cubicBezTo>
                  <a:cubicBezTo>
                    <a:pt x="36338" y="8930"/>
                    <a:pt x="36326" y="8918"/>
                    <a:pt x="36302" y="8918"/>
                  </a:cubicBezTo>
                  <a:cubicBezTo>
                    <a:pt x="36314" y="8894"/>
                    <a:pt x="36314" y="8894"/>
                    <a:pt x="36314" y="8871"/>
                  </a:cubicBezTo>
                  <a:cubicBezTo>
                    <a:pt x="36326" y="8871"/>
                    <a:pt x="36326" y="8859"/>
                    <a:pt x="36338" y="8859"/>
                  </a:cubicBezTo>
                  <a:close/>
                  <a:moveTo>
                    <a:pt x="36481" y="8775"/>
                  </a:moveTo>
                  <a:lnTo>
                    <a:pt x="36481" y="8775"/>
                  </a:lnTo>
                  <a:cubicBezTo>
                    <a:pt x="36505" y="8799"/>
                    <a:pt x="36517" y="8799"/>
                    <a:pt x="36552" y="8811"/>
                  </a:cubicBezTo>
                  <a:cubicBezTo>
                    <a:pt x="36552" y="8859"/>
                    <a:pt x="36528" y="8894"/>
                    <a:pt x="36528" y="8942"/>
                  </a:cubicBezTo>
                  <a:cubicBezTo>
                    <a:pt x="36517" y="8894"/>
                    <a:pt x="36493" y="8835"/>
                    <a:pt x="36481" y="8775"/>
                  </a:cubicBezTo>
                  <a:close/>
                  <a:moveTo>
                    <a:pt x="36862" y="8918"/>
                  </a:moveTo>
                  <a:cubicBezTo>
                    <a:pt x="36874" y="8918"/>
                    <a:pt x="36898" y="8930"/>
                    <a:pt x="36909" y="8930"/>
                  </a:cubicBezTo>
                  <a:cubicBezTo>
                    <a:pt x="36898" y="8930"/>
                    <a:pt x="36874" y="8942"/>
                    <a:pt x="36874" y="8942"/>
                  </a:cubicBezTo>
                  <a:cubicBezTo>
                    <a:pt x="36874" y="8930"/>
                    <a:pt x="36862" y="8930"/>
                    <a:pt x="36862" y="8918"/>
                  </a:cubicBezTo>
                  <a:close/>
                  <a:moveTo>
                    <a:pt x="32992" y="8144"/>
                  </a:moveTo>
                  <a:cubicBezTo>
                    <a:pt x="33004" y="8204"/>
                    <a:pt x="33004" y="8240"/>
                    <a:pt x="33028" y="8299"/>
                  </a:cubicBezTo>
                  <a:cubicBezTo>
                    <a:pt x="33028" y="8311"/>
                    <a:pt x="33004" y="8335"/>
                    <a:pt x="33004" y="8347"/>
                  </a:cubicBezTo>
                  <a:cubicBezTo>
                    <a:pt x="33004" y="8359"/>
                    <a:pt x="33004" y="8382"/>
                    <a:pt x="33028" y="8394"/>
                  </a:cubicBezTo>
                  <a:cubicBezTo>
                    <a:pt x="33040" y="8478"/>
                    <a:pt x="33064" y="8573"/>
                    <a:pt x="33088" y="8680"/>
                  </a:cubicBezTo>
                  <a:cubicBezTo>
                    <a:pt x="33040" y="8752"/>
                    <a:pt x="33028" y="8775"/>
                    <a:pt x="33028" y="8775"/>
                  </a:cubicBezTo>
                  <a:cubicBezTo>
                    <a:pt x="33028" y="8775"/>
                    <a:pt x="33052" y="8752"/>
                    <a:pt x="33099" y="8692"/>
                  </a:cubicBezTo>
                  <a:cubicBezTo>
                    <a:pt x="33111" y="8775"/>
                    <a:pt x="33147" y="8859"/>
                    <a:pt x="33159" y="8942"/>
                  </a:cubicBezTo>
                  <a:lnTo>
                    <a:pt x="33159" y="8954"/>
                  </a:lnTo>
                  <a:cubicBezTo>
                    <a:pt x="33153" y="8948"/>
                    <a:pt x="33141" y="8945"/>
                    <a:pt x="33128" y="8945"/>
                  </a:cubicBezTo>
                  <a:cubicBezTo>
                    <a:pt x="33114" y="8945"/>
                    <a:pt x="33099" y="8948"/>
                    <a:pt x="33088" y="8954"/>
                  </a:cubicBezTo>
                  <a:cubicBezTo>
                    <a:pt x="33040" y="8978"/>
                    <a:pt x="32992" y="8978"/>
                    <a:pt x="32945" y="8990"/>
                  </a:cubicBezTo>
                  <a:cubicBezTo>
                    <a:pt x="32921" y="8906"/>
                    <a:pt x="32909" y="8835"/>
                    <a:pt x="32873" y="8763"/>
                  </a:cubicBezTo>
                  <a:cubicBezTo>
                    <a:pt x="32873" y="8752"/>
                    <a:pt x="32861" y="8716"/>
                    <a:pt x="32861" y="8704"/>
                  </a:cubicBezTo>
                  <a:lnTo>
                    <a:pt x="32909" y="8525"/>
                  </a:lnTo>
                  <a:cubicBezTo>
                    <a:pt x="32933" y="8394"/>
                    <a:pt x="32968" y="8275"/>
                    <a:pt x="32992" y="8144"/>
                  </a:cubicBezTo>
                  <a:close/>
                  <a:moveTo>
                    <a:pt x="36683" y="8859"/>
                  </a:moveTo>
                  <a:cubicBezTo>
                    <a:pt x="36695" y="8859"/>
                    <a:pt x="36719" y="8871"/>
                    <a:pt x="36731" y="8871"/>
                  </a:cubicBezTo>
                  <a:cubicBezTo>
                    <a:pt x="36743" y="8894"/>
                    <a:pt x="36778" y="8930"/>
                    <a:pt x="36790" y="8978"/>
                  </a:cubicBezTo>
                  <a:cubicBezTo>
                    <a:pt x="36790" y="8978"/>
                    <a:pt x="36778" y="8990"/>
                    <a:pt x="36743" y="8990"/>
                  </a:cubicBezTo>
                  <a:cubicBezTo>
                    <a:pt x="36719" y="8990"/>
                    <a:pt x="36695" y="8978"/>
                    <a:pt x="36671" y="8978"/>
                  </a:cubicBezTo>
                  <a:cubicBezTo>
                    <a:pt x="36671" y="8930"/>
                    <a:pt x="36683" y="8894"/>
                    <a:pt x="36683" y="8859"/>
                  </a:cubicBezTo>
                  <a:close/>
                  <a:moveTo>
                    <a:pt x="31897" y="8204"/>
                  </a:moveTo>
                  <a:cubicBezTo>
                    <a:pt x="31897" y="8275"/>
                    <a:pt x="31873" y="8347"/>
                    <a:pt x="31873" y="8418"/>
                  </a:cubicBezTo>
                  <a:cubicBezTo>
                    <a:pt x="31861" y="8537"/>
                    <a:pt x="31861" y="8644"/>
                    <a:pt x="31849" y="8763"/>
                  </a:cubicBezTo>
                  <a:lnTo>
                    <a:pt x="31849" y="8775"/>
                  </a:lnTo>
                  <a:cubicBezTo>
                    <a:pt x="31837" y="8835"/>
                    <a:pt x="31814" y="8894"/>
                    <a:pt x="31790" y="8942"/>
                  </a:cubicBezTo>
                  <a:cubicBezTo>
                    <a:pt x="31766" y="8954"/>
                    <a:pt x="31766" y="8990"/>
                    <a:pt x="31766" y="9002"/>
                  </a:cubicBezTo>
                  <a:lnTo>
                    <a:pt x="31766" y="8942"/>
                  </a:lnTo>
                  <a:cubicBezTo>
                    <a:pt x="31766" y="8811"/>
                    <a:pt x="31790" y="8692"/>
                    <a:pt x="31790" y="8561"/>
                  </a:cubicBezTo>
                  <a:cubicBezTo>
                    <a:pt x="31802" y="8525"/>
                    <a:pt x="31802" y="8502"/>
                    <a:pt x="31814" y="8466"/>
                  </a:cubicBezTo>
                  <a:cubicBezTo>
                    <a:pt x="31849" y="8382"/>
                    <a:pt x="31873" y="8287"/>
                    <a:pt x="31897" y="8204"/>
                  </a:cubicBezTo>
                  <a:close/>
                  <a:moveTo>
                    <a:pt x="41077" y="8978"/>
                  </a:moveTo>
                  <a:lnTo>
                    <a:pt x="41089" y="8990"/>
                  </a:lnTo>
                  <a:cubicBezTo>
                    <a:pt x="41089" y="8990"/>
                    <a:pt x="41100" y="8990"/>
                    <a:pt x="41124" y="9002"/>
                  </a:cubicBezTo>
                  <a:cubicBezTo>
                    <a:pt x="41100" y="9002"/>
                    <a:pt x="41077" y="8990"/>
                    <a:pt x="41065" y="8990"/>
                  </a:cubicBezTo>
                  <a:cubicBezTo>
                    <a:pt x="41065" y="8990"/>
                    <a:pt x="41077" y="8990"/>
                    <a:pt x="41077" y="8978"/>
                  </a:cubicBezTo>
                  <a:close/>
                  <a:moveTo>
                    <a:pt x="32802" y="8894"/>
                  </a:moveTo>
                  <a:cubicBezTo>
                    <a:pt x="32814" y="8930"/>
                    <a:pt x="32826" y="8954"/>
                    <a:pt x="32849" y="9002"/>
                  </a:cubicBezTo>
                  <a:lnTo>
                    <a:pt x="32826" y="9002"/>
                  </a:lnTo>
                  <a:cubicBezTo>
                    <a:pt x="32814" y="9002"/>
                    <a:pt x="32790" y="9002"/>
                    <a:pt x="32766" y="9014"/>
                  </a:cubicBezTo>
                  <a:cubicBezTo>
                    <a:pt x="32790" y="8978"/>
                    <a:pt x="32802" y="8942"/>
                    <a:pt x="32802" y="8894"/>
                  </a:cubicBezTo>
                  <a:close/>
                  <a:moveTo>
                    <a:pt x="34754" y="8799"/>
                  </a:moveTo>
                  <a:cubicBezTo>
                    <a:pt x="34766" y="8835"/>
                    <a:pt x="34766" y="8871"/>
                    <a:pt x="34778" y="8918"/>
                  </a:cubicBezTo>
                  <a:cubicBezTo>
                    <a:pt x="34778" y="8942"/>
                    <a:pt x="34790" y="8954"/>
                    <a:pt x="34790" y="8990"/>
                  </a:cubicBezTo>
                  <a:lnTo>
                    <a:pt x="34707" y="9037"/>
                  </a:lnTo>
                  <a:cubicBezTo>
                    <a:pt x="34707" y="9002"/>
                    <a:pt x="34695" y="8978"/>
                    <a:pt x="34671" y="8942"/>
                  </a:cubicBezTo>
                  <a:cubicBezTo>
                    <a:pt x="34671" y="8894"/>
                    <a:pt x="34659" y="8871"/>
                    <a:pt x="34659" y="8823"/>
                  </a:cubicBezTo>
                  <a:cubicBezTo>
                    <a:pt x="34707" y="8811"/>
                    <a:pt x="34731" y="8799"/>
                    <a:pt x="34754" y="8799"/>
                  </a:cubicBezTo>
                  <a:close/>
                  <a:moveTo>
                    <a:pt x="41755" y="8799"/>
                  </a:moveTo>
                  <a:cubicBezTo>
                    <a:pt x="41755" y="8811"/>
                    <a:pt x="41779" y="8811"/>
                    <a:pt x="41779" y="8823"/>
                  </a:cubicBezTo>
                  <a:cubicBezTo>
                    <a:pt x="41791" y="8835"/>
                    <a:pt x="41791" y="8859"/>
                    <a:pt x="41803" y="8871"/>
                  </a:cubicBezTo>
                  <a:cubicBezTo>
                    <a:pt x="41791" y="8883"/>
                    <a:pt x="41779" y="8918"/>
                    <a:pt x="41755" y="8942"/>
                  </a:cubicBezTo>
                  <a:cubicBezTo>
                    <a:pt x="41743" y="8978"/>
                    <a:pt x="41720" y="8990"/>
                    <a:pt x="41696" y="9014"/>
                  </a:cubicBezTo>
                  <a:cubicBezTo>
                    <a:pt x="41684" y="9037"/>
                    <a:pt x="41684" y="9049"/>
                    <a:pt x="41672" y="9061"/>
                  </a:cubicBezTo>
                  <a:cubicBezTo>
                    <a:pt x="41660" y="9061"/>
                    <a:pt x="41636" y="9049"/>
                    <a:pt x="41624" y="9049"/>
                  </a:cubicBezTo>
                  <a:lnTo>
                    <a:pt x="41493" y="9002"/>
                  </a:lnTo>
                  <a:cubicBezTo>
                    <a:pt x="41493" y="8990"/>
                    <a:pt x="41505" y="8990"/>
                    <a:pt x="41505" y="8978"/>
                  </a:cubicBezTo>
                  <a:cubicBezTo>
                    <a:pt x="41601" y="8918"/>
                    <a:pt x="41672" y="8859"/>
                    <a:pt x="41731" y="8811"/>
                  </a:cubicBezTo>
                  <a:lnTo>
                    <a:pt x="41731" y="8823"/>
                  </a:lnTo>
                  <a:lnTo>
                    <a:pt x="41731" y="8859"/>
                  </a:lnTo>
                  <a:cubicBezTo>
                    <a:pt x="41731" y="8859"/>
                    <a:pt x="41731" y="8835"/>
                    <a:pt x="41743" y="8823"/>
                  </a:cubicBezTo>
                  <a:lnTo>
                    <a:pt x="41743" y="8811"/>
                  </a:lnTo>
                  <a:lnTo>
                    <a:pt x="41755" y="8799"/>
                  </a:lnTo>
                  <a:close/>
                  <a:moveTo>
                    <a:pt x="43279" y="8597"/>
                  </a:moveTo>
                  <a:lnTo>
                    <a:pt x="43279" y="8597"/>
                  </a:lnTo>
                  <a:cubicBezTo>
                    <a:pt x="43244" y="8716"/>
                    <a:pt x="43208" y="8835"/>
                    <a:pt x="43160" y="8978"/>
                  </a:cubicBezTo>
                  <a:lnTo>
                    <a:pt x="43113" y="9061"/>
                  </a:lnTo>
                  <a:lnTo>
                    <a:pt x="43089" y="9037"/>
                  </a:lnTo>
                  <a:cubicBezTo>
                    <a:pt x="43053" y="9014"/>
                    <a:pt x="43029" y="8990"/>
                    <a:pt x="42994" y="8978"/>
                  </a:cubicBezTo>
                  <a:cubicBezTo>
                    <a:pt x="43101" y="8835"/>
                    <a:pt x="43184" y="8716"/>
                    <a:pt x="43279" y="8597"/>
                  </a:cubicBezTo>
                  <a:close/>
                  <a:moveTo>
                    <a:pt x="33147" y="9014"/>
                  </a:moveTo>
                  <a:cubicBezTo>
                    <a:pt x="33123" y="9037"/>
                    <a:pt x="33111" y="9037"/>
                    <a:pt x="33111" y="9049"/>
                  </a:cubicBezTo>
                  <a:cubicBezTo>
                    <a:pt x="33088" y="9049"/>
                    <a:pt x="33064" y="9073"/>
                    <a:pt x="33040" y="9097"/>
                  </a:cubicBezTo>
                  <a:cubicBezTo>
                    <a:pt x="33028" y="9109"/>
                    <a:pt x="33004" y="9109"/>
                    <a:pt x="32992" y="9121"/>
                  </a:cubicBezTo>
                  <a:cubicBezTo>
                    <a:pt x="32980" y="9097"/>
                    <a:pt x="32980" y="9061"/>
                    <a:pt x="32968" y="9037"/>
                  </a:cubicBezTo>
                  <a:cubicBezTo>
                    <a:pt x="33004" y="9037"/>
                    <a:pt x="33052" y="9037"/>
                    <a:pt x="33099" y="9014"/>
                  </a:cubicBezTo>
                  <a:close/>
                  <a:moveTo>
                    <a:pt x="45780" y="9109"/>
                  </a:moveTo>
                  <a:cubicBezTo>
                    <a:pt x="45780" y="9121"/>
                    <a:pt x="45792" y="9121"/>
                    <a:pt x="45792" y="9121"/>
                  </a:cubicBezTo>
                  <a:lnTo>
                    <a:pt x="45780" y="9109"/>
                  </a:lnTo>
                  <a:close/>
                  <a:moveTo>
                    <a:pt x="40862" y="9121"/>
                  </a:moveTo>
                  <a:cubicBezTo>
                    <a:pt x="40886" y="9121"/>
                    <a:pt x="40886" y="9133"/>
                    <a:pt x="40898" y="9133"/>
                  </a:cubicBezTo>
                  <a:lnTo>
                    <a:pt x="40874" y="9133"/>
                  </a:lnTo>
                  <a:cubicBezTo>
                    <a:pt x="40862" y="9133"/>
                    <a:pt x="40862" y="9121"/>
                    <a:pt x="40862" y="9121"/>
                  </a:cubicBezTo>
                  <a:close/>
                  <a:moveTo>
                    <a:pt x="41946" y="9097"/>
                  </a:moveTo>
                  <a:cubicBezTo>
                    <a:pt x="41946" y="9109"/>
                    <a:pt x="41970" y="9109"/>
                    <a:pt x="41970" y="9121"/>
                  </a:cubicBezTo>
                  <a:cubicBezTo>
                    <a:pt x="41946" y="9133"/>
                    <a:pt x="41946" y="9144"/>
                    <a:pt x="41934" y="9144"/>
                  </a:cubicBezTo>
                  <a:cubicBezTo>
                    <a:pt x="41922" y="9133"/>
                    <a:pt x="41886" y="9133"/>
                    <a:pt x="41874" y="9121"/>
                  </a:cubicBezTo>
                  <a:lnTo>
                    <a:pt x="41874" y="9121"/>
                  </a:lnTo>
                  <a:cubicBezTo>
                    <a:pt x="41878" y="9124"/>
                    <a:pt x="41882" y="9126"/>
                    <a:pt x="41887" y="9126"/>
                  </a:cubicBezTo>
                  <a:cubicBezTo>
                    <a:pt x="41898" y="9126"/>
                    <a:pt x="41910" y="9117"/>
                    <a:pt x="41910" y="9109"/>
                  </a:cubicBezTo>
                  <a:cubicBezTo>
                    <a:pt x="41922" y="9109"/>
                    <a:pt x="41934" y="9109"/>
                    <a:pt x="41946" y="9097"/>
                  </a:cubicBezTo>
                  <a:close/>
                  <a:moveTo>
                    <a:pt x="34457" y="9037"/>
                  </a:moveTo>
                  <a:cubicBezTo>
                    <a:pt x="34457" y="9061"/>
                    <a:pt x="34469" y="9109"/>
                    <a:pt x="34469" y="9156"/>
                  </a:cubicBezTo>
                  <a:lnTo>
                    <a:pt x="34457" y="9156"/>
                  </a:lnTo>
                  <a:lnTo>
                    <a:pt x="34457" y="9037"/>
                  </a:lnTo>
                  <a:close/>
                  <a:moveTo>
                    <a:pt x="36314" y="9109"/>
                  </a:moveTo>
                  <a:cubicBezTo>
                    <a:pt x="36338" y="9109"/>
                    <a:pt x="36362" y="9121"/>
                    <a:pt x="36386" y="9121"/>
                  </a:cubicBezTo>
                  <a:cubicBezTo>
                    <a:pt x="36362" y="9133"/>
                    <a:pt x="36326" y="9133"/>
                    <a:pt x="36314" y="9156"/>
                  </a:cubicBezTo>
                  <a:lnTo>
                    <a:pt x="36314" y="9109"/>
                  </a:lnTo>
                  <a:close/>
                  <a:moveTo>
                    <a:pt x="40898" y="9121"/>
                  </a:moveTo>
                  <a:lnTo>
                    <a:pt x="40898" y="9121"/>
                  </a:lnTo>
                  <a:cubicBezTo>
                    <a:pt x="40922" y="9133"/>
                    <a:pt x="40969" y="9133"/>
                    <a:pt x="41017" y="9133"/>
                  </a:cubicBezTo>
                  <a:cubicBezTo>
                    <a:pt x="40981" y="9133"/>
                    <a:pt x="40958" y="9133"/>
                    <a:pt x="40946" y="9156"/>
                  </a:cubicBezTo>
                  <a:lnTo>
                    <a:pt x="40910" y="9156"/>
                  </a:lnTo>
                  <a:cubicBezTo>
                    <a:pt x="40910" y="9133"/>
                    <a:pt x="40898" y="9133"/>
                    <a:pt x="40898" y="9121"/>
                  </a:cubicBezTo>
                  <a:close/>
                  <a:moveTo>
                    <a:pt x="41851" y="9180"/>
                  </a:moveTo>
                  <a:cubicBezTo>
                    <a:pt x="41874" y="9180"/>
                    <a:pt x="41910" y="9180"/>
                    <a:pt x="41922" y="9192"/>
                  </a:cubicBezTo>
                  <a:cubicBezTo>
                    <a:pt x="41886" y="9192"/>
                    <a:pt x="41874" y="9180"/>
                    <a:pt x="41851" y="9180"/>
                  </a:cubicBezTo>
                  <a:close/>
                  <a:moveTo>
                    <a:pt x="31087" y="8418"/>
                  </a:moveTo>
                  <a:lnTo>
                    <a:pt x="31087" y="8692"/>
                  </a:lnTo>
                  <a:cubicBezTo>
                    <a:pt x="31075" y="8763"/>
                    <a:pt x="31063" y="8823"/>
                    <a:pt x="31028" y="8894"/>
                  </a:cubicBezTo>
                  <a:lnTo>
                    <a:pt x="30944" y="9216"/>
                  </a:lnTo>
                  <a:cubicBezTo>
                    <a:pt x="30944" y="9121"/>
                    <a:pt x="30944" y="9037"/>
                    <a:pt x="30956" y="8942"/>
                  </a:cubicBezTo>
                  <a:cubicBezTo>
                    <a:pt x="30956" y="8823"/>
                    <a:pt x="30968" y="8704"/>
                    <a:pt x="30980" y="8597"/>
                  </a:cubicBezTo>
                  <a:lnTo>
                    <a:pt x="30980" y="8585"/>
                  </a:lnTo>
                  <a:cubicBezTo>
                    <a:pt x="31004" y="8573"/>
                    <a:pt x="31004" y="8561"/>
                    <a:pt x="31004" y="8561"/>
                  </a:cubicBezTo>
                  <a:lnTo>
                    <a:pt x="31087" y="8418"/>
                  </a:lnTo>
                  <a:close/>
                  <a:moveTo>
                    <a:pt x="43458" y="8918"/>
                  </a:moveTo>
                  <a:cubicBezTo>
                    <a:pt x="43458" y="8954"/>
                    <a:pt x="43434" y="9002"/>
                    <a:pt x="43422" y="9049"/>
                  </a:cubicBezTo>
                  <a:cubicBezTo>
                    <a:pt x="43410" y="9109"/>
                    <a:pt x="43398" y="9168"/>
                    <a:pt x="43363" y="9228"/>
                  </a:cubicBezTo>
                  <a:cubicBezTo>
                    <a:pt x="43339" y="9216"/>
                    <a:pt x="43303" y="9180"/>
                    <a:pt x="43255" y="9168"/>
                  </a:cubicBezTo>
                  <a:cubicBezTo>
                    <a:pt x="43291" y="9133"/>
                    <a:pt x="43303" y="9109"/>
                    <a:pt x="43339" y="9073"/>
                  </a:cubicBezTo>
                  <a:cubicBezTo>
                    <a:pt x="43375" y="9014"/>
                    <a:pt x="43410" y="8954"/>
                    <a:pt x="43458" y="8918"/>
                  </a:cubicBezTo>
                  <a:close/>
                  <a:moveTo>
                    <a:pt x="36124" y="9049"/>
                  </a:moveTo>
                  <a:cubicBezTo>
                    <a:pt x="36147" y="9097"/>
                    <a:pt x="36183" y="9133"/>
                    <a:pt x="36219" y="9180"/>
                  </a:cubicBezTo>
                  <a:cubicBezTo>
                    <a:pt x="36147" y="9192"/>
                    <a:pt x="36088" y="9216"/>
                    <a:pt x="36040" y="9240"/>
                  </a:cubicBezTo>
                  <a:lnTo>
                    <a:pt x="36005" y="9109"/>
                  </a:lnTo>
                  <a:cubicBezTo>
                    <a:pt x="36028" y="9097"/>
                    <a:pt x="36064" y="9061"/>
                    <a:pt x="36088" y="9049"/>
                  </a:cubicBezTo>
                  <a:close/>
                  <a:moveTo>
                    <a:pt x="34242" y="9061"/>
                  </a:moveTo>
                  <a:cubicBezTo>
                    <a:pt x="34254" y="9109"/>
                    <a:pt x="34278" y="9168"/>
                    <a:pt x="34290" y="9228"/>
                  </a:cubicBezTo>
                  <a:cubicBezTo>
                    <a:pt x="34278" y="9240"/>
                    <a:pt x="34254" y="9240"/>
                    <a:pt x="34242" y="9252"/>
                  </a:cubicBezTo>
                  <a:lnTo>
                    <a:pt x="34242" y="9228"/>
                  </a:lnTo>
                  <a:lnTo>
                    <a:pt x="34242" y="9180"/>
                  </a:lnTo>
                  <a:lnTo>
                    <a:pt x="34242" y="9061"/>
                  </a:lnTo>
                  <a:close/>
                  <a:moveTo>
                    <a:pt x="35802" y="9216"/>
                  </a:moveTo>
                  <a:lnTo>
                    <a:pt x="35802" y="9216"/>
                  </a:lnTo>
                  <a:cubicBezTo>
                    <a:pt x="35805" y="9219"/>
                    <a:pt x="35808" y="9222"/>
                    <a:pt x="35811" y="9225"/>
                  </a:cubicBezTo>
                  <a:cubicBezTo>
                    <a:pt x="35814" y="9225"/>
                    <a:pt x="35814" y="9222"/>
                    <a:pt x="35802" y="9216"/>
                  </a:cubicBezTo>
                  <a:lnTo>
                    <a:pt x="35802" y="9216"/>
                  </a:lnTo>
                  <a:cubicBezTo>
                    <a:pt x="35826" y="9228"/>
                    <a:pt x="35838" y="9240"/>
                    <a:pt x="35838" y="9252"/>
                  </a:cubicBezTo>
                  <a:cubicBezTo>
                    <a:pt x="35838" y="9252"/>
                    <a:pt x="35829" y="9243"/>
                    <a:pt x="35811" y="9225"/>
                  </a:cubicBezTo>
                  <a:cubicBezTo>
                    <a:pt x="35808" y="9225"/>
                    <a:pt x="35802" y="9222"/>
                    <a:pt x="35802" y="9216"/>
                  </a:cubicBezTo>
                  <a:close/>
                  <a:moveTo>
                    <a:pt x="35921" y="9133"/>
                  </a:moveTo>
                  <a:lnTo>
                    <a:pt x="35921" y="9133"/>
                  </a:lnTo>
                  <a:cubicBezTo>
                    <a:pt x="35945" y="9180"/>
                    <a:pt x="35957" y="9216"/>
                    <a:pt x="35981" y="9252"/>
                  </a:cubicBezTo>
                  <a:lnTo>
                    <a:pt x="35969" y="9252"/>
                  </a:lnTo>
                  <a:cubicBezTo>
                    <a:pt x="35957" y="9228"/>
                    <a:pt x="35945" y="9180"/>
                    <a:pt x="35921" y="9133"/>
                  </a:cubicBezTo>
                  <a:close/>
                  <a:moveTo>
                    <a:pt x="32873" y="9049"/>
                  </a:moveTo>
                  <a:cubicBezTo>
                    <a:pt x="32885" y="9097"/>
                    <a:pt x="32909" y="9121"/>
                    <a:pt x="32933" y="9168"/>
                  </a:cubicBezTo>
                  <a:cubicBezTo>
                    <a:pt x="32909" y="9180"/>
                    <a:pt x="32885" y="9192"/>
                    <a:pt x="32861" y="9216"/>
                  </a:cubicBezTo>
                  <a:cubicBezTo>
                    <a:pt x="32814" y="9228"/>
                    <a:pt x="32790" y="9252"/>
                    <a:pt x="32742" y="9275"/>
                  </a:cubicBezTo>
                  <a:cubicBezTo>
                    <a:pt x="32730" y="9240"/>
                    <a:pt x="32730" y="9228"/>
                    <a:pt x="32730" y="9216"/>
                  </a:cubicBezTo>
                  <a:cubicBezTo>
                    <a:pt x="32742" y="9156"/>
                    <a:pt x="32754" y="9109"/>
                    <a:pt x="32766" y="9049"/>
                  </a:cubicBezTo>
                  <a:close/>
                  <a:moveTo>
                    <a:pt x="36731" y="9240"/>
                  </a:moveTo>
                  <a:lnTo>
                    <a:pt x="36731" y="9240"/>
                  </a:lnTo>
                  <a:cubicBezTo>
                    <a:pt x="36731" y="9240"/>
                    <a:pt x="36743" y="9240"/>
                    <a:pt x="36755" y="9252"/>
                  </a:cubicBezTo>
                  <a:cubicBezTo>
                    <a:pt x="36755" y="9275"/>
                    <a:pt x="36743" y="9275"/>
                    <a:pt x="36743" y="9287"/>
                  </a:cubicBezTo>
                  <a:lnTo>
                    <a:pt x="36731" y="9240"/>
                  </a:lnTo>
                  <a:close/>
                  <a:moveTo>
                    <a:pt x="35790" y="9275"/>
                  </a:moveTo>
                  <a:lnTo>
                    <a:pt x="35826" y="9299"/>
                  </a:lnTo>
                  <a:cubicBezTo>
                    <a:pt x="35802" y="9299"/>
                    <a:pt x="35802" y="9287"/>
                    <a:pt x="35790" y="9275"/>
                  </a:cubicBezTo>
                  <a:close/>
                  <a:moveTo>
                    <a:pt x="36517" y="9287"/>
                  </a:moveTo>
                  <a:lnTo>
                    <a:pt x="36517" y="9299"/>
                  </a:lnTo>
                  <a:cubicBezTo>
                    <a:pt x="36493" y="9299"/>
                    <a:pt x="36457" y="9311"/>
                    <a:pt x="36433" y="9311"/>
                  </a:cubicBezTo>
                  <a:cubicBezTo>
                    <a:pt x="36457" y="9299"/>
                    <a:pt x="36493" y="9287"/>
                    <a:pt x="36517" y="9287"/>
                  </a:cubicBezTo>
                  <a:close/>
                  <a:moveTo>
                    <a:pt x="34052" y="9240"/>
                  </a:moveTo>
                  <a:cubicBezTo>
                    <a:pt x="34052" y="9275"/>
                    <a:pt x="34064" y="9299"/>
                    <a:pt x="34064" y="9335"/>
                  </a:cubicBezTo>
                  <a:cubicBezTo>
                    <a:pt x="34064" y="9347"/>
                    <a:pt x="34064" y="9347"/>
                    <a:pt x="34052" y="9347"/>
                  </a:cubicBezTo>
                  <a:lnTo>
                    <a:pt x="34052" y="9335"/>
                  </a:lnTo>
                  <a:lnTo>
                    <a:pt x="34052" y="9240"/>
                  </a:lnTo>
                  <a:close/>
                  <a:moveTo>
                    <a:pt x="35707" y="9299"/>
                  </a:moveTo>
                  <a:cubicBezTo>
                    <a:pt x="35707" y="9311"/>
                    <a:pt x="35719" y="9335"/>
                    <a:pt x="35719" y="9335"/>
                  </a:cubicBezTo>
                  <a:cubicBezTo>
                    <a:pt x="35683" y="9335"/>
                    <a:pt x="35647" y="9347"/>
                    <a:pt x="35612" y="9359"/>
                  </a:cubicBezTo>
                  <a:cubicBezTo>
                    <a:pt x="35647" y="9347"/>
                    <a:pt x="35671" y="9311"/>
                    <a:pt x="35707" y="9299"/>
                  </a:cubicBezTo>
                  <a:close/>
                  <a:moveTo>
                    <a:pt x="32576" y="7871"/>
                  </a:moveTo>
                  <a:lnTo>
                    <a:pt x="32576" y="7894"/>
                  </a:lnTo>
                  <a:lnTo>
                    <a:pt x="32576" y="8013"/>
                  </a:lnTo>
                  <a:cubicBezTo>
                    <a:pt x="32576" y="8109"/>
                    <a:pt x="32587" y="8192"/>
                    <a:pt x="32599" y="8287"/>
                  </a:cubicBezTo>
                  <a:cubicBezTo>
                    <a:pt x="32623" y="8335"/>
                    <a:pt x="32623" y="8382"/>
                    <a:pt x="32635" y="8418"/>
                  </a:cubicBezTo>
                  <a:lnTo>
                    <a:pt x="32647" y="8478"/>
                  </a:lnTo>
                  <a:lnTo>
                    <a:pt x="32659" y="8561"/>
                  </a:lnTo>
                  <a:cubicBezTo>
                    <a:pt x="32659" y="8573"/>
                    <a:pt x="32683" y="8585"/>
                    <a:pt x="32683" y="8597"/>
                  </a:cubicBezTo>
                  <a:cubicBezTo>
                    <a:pt x="32647" y="8740"/>
                    <a:pt x="32623" y="8883"/>
                    <a:pt x="32611" y="9037"/>
                  </a:cubicBezTo>
                  <a:lnTo>
                    <a:pt x="32587" y="9037"/>
                  </a:lnTo>
                  <a:cubicBezTo>
                    <a:pt x="32587" y="9037"/>
                    <a:pt x="32587" y="9043"/>
                    <a:pt x="32595" y="9043"/>
                  </a:cubicBezTo>
                  <a:cubicBezTo>
                    <a:pt x="32598" y="9043"/>
                    <a:pt x="32603" y="9041"/>
                    <a:pt x="32611" y="9037"/>
                  </a:cubicBezTo>
                  <a:lnTo>
                    <a:pt x="32611" y="9037"/>
                  </a:lnTo>
                  <a:cubicBezTo>
                    <a:pt x="32611" y="9073"/>
                    <a:pt x="32587" y="9121"/>
                    <a:pt x="32587" y="9168"/>
                  </a:cubicBezTo>
                  <a:cubicBezTo>
                    <a:pt x="32587" y="9216"/>
                    <a:pt x="32576" y="9252"/>
                    <a:pt x="32576" y="9311"/>
                  </a:cubicBezTo>
                  <a:cubicBezTo>
                    <a:pt x="32516" y="9347"/>
                    <a:pt x="32457" y="9359"/>
                    <a:pt x="32397" y="9371"/>
                  </a:cubicBezTo>
                  <a:cubicBezTo>
                    <a:pt x="32397" y="9168"/>
                    <a:pt x="32397" y="8930"/>
                    <a:pt x="32409" y="8704"/>
                  </a:cubicBezTo>
                  <a:cubicBezTo>
                    <a:pt x="32433" y="8454"/>
                    <a:pt x="32445" y="8204"/>
                    <a:pt x="32468" y="7990"/>
                  </a:cubicBezTo>
                  <a:cubicBezTo>
                    <a:pt x="32504" y="7942"/>
                    <a:pt x="32528" y="7906"/>
                    <a:pt x="32576" y="7871"/>
                  </a:cubicBezTo>
                  <a:close/>
                  <a:moveTo>
                    <a:pt x="47316" y="9359"/>
                  </a:moveTo>
                  <a:cubicBezTo>
                    <a:pt x="47339" y="9371"/>
                    <a:pt x="47375" y="9371"/>
                    <a:pt x="47387" y="9371"/>
                  </a:cubicBezTo>
                  <a:cubicBezTo>
                    <a:pt x="47375" y="9359"/>
                    <a:pt x="47339" y="9359"/>
                    <a:pt x="47316" y="9359"/>
                  </a:cubicBezTo>
                  <a:close/>
                  <a:moveTo>
                    <a:pt x="40207" y="9275"/>
                  </a:moveTo>
                  <a:lnTo>
                    <a:pt x="40243" y="9299"/>
                  </a:lnTo>
                  <a:cubicBezTo>
                    <a:pt x="40255" y="9311"/>
                    <a:pt x="40267" y="9323"/>
                    <a:pt x="40267" y="9347"/>
                  </a:cubicBezTo>
                  <a:cubicBezTo>
                    <a:pt x="40267" y="9359"/>
                    <a:pt x="40255" y="9371"/>
                    <a:pt x="40231" y="9395"/>
                  </a:cubicBezTo>
                  <a:cubicBezTo>
                    <a:pt x="40207" y="9347"/>
                    <a:pt x="40207" y="9299"/>
                    <a:pt x="40207" y="9275"/>
                  </a:cubicBezTo>
                  <a:close/>
                  <a:moveTo>
                    <a:pt x="36267" y="9359"/>
                  </a:moveTo>
                  <a:lnTo>
                    <a:pt x="36267" y="9371"/>
                  </a:lnTo>
                  <a:cubicBezTo>
                    <a:pt x="36207" y="9371"/>
                    <a:pt x="36147" y="9395"/>
                    <a:pt x="36100" y="9406"/>
                  </a:cubicBezTo>
                  <a:lnTo>
                    <a:pt x="36100" y="9395"/>
                  </a:lnTo>
                  <a:cubicBezTo>
                    <a:pt x="36159" y="9371"/>
                    <a:pt x="36207" y="9359"/>
                    <a:pt x="36267" y="9359"/>
                  </a:cubicBezTo>
                  <a:close/>
                  <a:moveTo>
                    <a:pt x="41374" y="9252"/>
                  </a:moveTo>
                  <a:cubicBezTo>
                    <a:pt x="41386" y="9287"/>
                    <a:pt x="41398" y="9299"/>
                    <a:pt x="41410" y="9335"/>
                  </a:cubicBezTo>
                  <a:lnTo>
                    <a:pt x="41386" y="9359"/>
                  </a:lnTo>
                  <a:lnTo>
                    <a:pt x="41339" y="9406"/>
                  </a:lnTo>
                  <a:cubicBezTo>
                    <a:pt x="41291" y="9395"/>
                    <a:pt x="41255" y="9359"/>
                    <a:pt x="41208" y="9347"/>
                  </a:cubicBezTo>
                  <a:cubicBezTo>
                    <a:pt x="41172" y="9335"/>
                    <a:pt x="41148" y="9311"/>
                    <a:pt x="41112" y="9311"/>
                  </a:cubicBezTo>
                  <a:lnTo>
                    <a:pt x="41136" y="9299"/>
                  </a:lnTo>
                  <a:cubicBezTo>
                    <a:pt x="41208" y="9287"/>
                    <a:pt x="41279" y="9275"/>
                    <a:pt x="41374" y="9252"/>
                  </a:cubicBezTo>
                  <a:close/>
                  <a:moveTo>
                    <a:pt x="36028" y="9406"/>
                  </a:moveTo>
                  <a:cubicBezTo>
                    <a:pt x="36028" y="9406"/>
                    <a:pt x="36028" y="9418"/>
                    <a:pt x="36040" y="9418"/>
                  </a:cubicBezTo>
                  <a:lnTo>
                    <a:pt x="36028" y="9418"/>
                  </a:lnTo>
                  <a:cubicBezTo>
                    <a:pt x="36028" y="9418"/>
                    <a:pt x="36028" y="9406"/>
                    <a:pt x="36016" y="9406"/>
                  </a:cubicBezTo>
                  <a:close/>
                  <a:moveTo>
                    <a:pt x="42386" y="9335"/>
                  </a:moveTo>
                  <a:lnTo>
                    <a:pt x="42386" y="9335"/>
                  </a:lnTo>
                  <a:cubicBezTo>
                    <a:pt x="42374" y="9359"/>
                    <a:pt x="42339" y="9395"/>
                    <a:pt x="42327" y="9418"/>
                  </a:cubicBezTo>
                  <a:lnTo>
                    <a:pt x="42327" y="9406"/>
                  </a:lnTo>
                  <a:cubicBezTo>
                    <a:pt x="42339" y="9371"/>
                    <a:pt x="42351" y="9359"/>
                    <a:pt x="42386" y="9335"/>
                  </a:cubicBezTo>
                  <a:close/>
                  <a:moveTo>
                    <a:pt x="35921" y="9418"/>
                  </a:moveTo>
                  <a:cubicBezTo>
                    <a:pt x="35921" y="9418"/>
                    <a:pt x="35921" y="9430"/>
                    <a:pt x="35945" y="9430"/>
                  </a:cubicBezTo>
                  <a:lnTo>
                    <a:pt x="35862" y="9430"/>
                  </a:lnTo>
                  <a:lnTo>
                    <a:pt x="35862" y="9418"/>
                  </a:lnTo>
                  <a:close/>
                  <a:moveTo>
                    <a:pt x="32218" y="8287"/>
                  </a:moveTo>
                  <a:cubicBezTo>
                    <a:pt x="32218" y="8418"/>
                    <a:pt x="32230" y="8573"/>
                    <a:pt x="32230" y="8704"/>
                  </a:cubicBezTo>
                  <a:cubicBezTo>
                    <a:pt x="32254" y="8942"/>
                    <a:pt x="32278" y="9180"/>
                    <a:pt x="32290" y="9395"/>
                  </a:cubicBezTo>
                  <a:cubicBezTo>
                    <a:pt x="32266" y="9395"/>
                    <a:pt x="32254" y="9406"/>
                    <a:pt x="32218" y="9406"/>
                  </a:cubicBezTo>
                  <a:cubicBezTo>
                    <a:pt x="32171" y="9418"/>
                    <a:pt x="32147" y="9418"/>
                    <a:pt x="32111" y="9418"/>
                  </a:cubicBezTo>
                  <a:cubicBezTo>
                    <a:pt x="32087" y="9418"/>
                    <a:pt x="32052" y="9430"/>
                    <a:pt x="32028" y="9430"/>
                  </a:cubicBezTo>
                  <a:cubicBezTo>
                    <a:pt x="31992" y="9430"/>
                    <a:pt x="31980" y="9430"/>
                    <a:pt x="31956" y="9442"/>
                  </a:cubicBezTo>
                  <a:lnTo>
                    <a:pt x="31933" y="9442"/>
                  </a:lnTo>
                  <a:cubicBezTo>
                    <a:pt x="31968" y="9359"/>
                    <a:pt x="31980" y="9240"/>
                    <a:pt x="31980" y="9133"/>
                  </a:cubicBezTo>
                  <a:lnTo>
                    <a:pt x="32028" y="8775"/>
                  </a:lnTo>
                  <a:lnTo>
                    <a:pt x="32076" y="8513"/>
                  </a:lnTo>
                  <a:cubicBezTo>
                    <a:pt x="32076" y="8502"/>
                    <a:pt x="32087" y="8502"/>
                    <a:pt x="32087" y="8478"/>
                  </a:cubicBezTo>
                  <a:cubicBezTo>
                    <a:pt x="32135" y="8418"/>
                    <a:pt x="32171" y="8347"/>
                    <a:pt x="32218" y="8287"/>
                  </a:cubicBezTo>
                  <a:close/>
                  <a:moveTo>
                    <a:pt x="35778" y="9430"/>
                  </a:moveTo>
                  <a:cubicBezTo>
                    <a:pt x="35743" y="9454"/>
                    <a:pt x="35719" y="9454"/>
                    <a:pt x="35683" y="9454"/>
                  </a:cubicBezTo>
                  <a:lnTo>
                    <a:pt x="35671" y="9454"/>
                  </a:lnTo>
                  <a:cubicBezTo>
                    <a:pt x="35707" y="9454"/>
                    <a:pt x="35743" y="9454"/>
                    <a:pt x="35778" y="9430"/>
                  </a:cubicBezTo>
                  <a:close/>
                  <a:moveTo>
                    <a:pt x="43815" y="9299"/>
                  </a:moveTo>
                  <a:lnTo>
                    <a:pt x="43815" y="9299"/>
                  </a:lnTo>
                  <a:cubicBezTo>
                    <a:pt x="43779" y="9359"/>
                    <a:pt x="43767" y="9418"/>
                    <a:pt x="43744" y="9466"/>
                  </a:cubicBezTo>
                  <a:cubicBezTo>
                    <a:pt x="43744" y="9466"/>
                    <a:pt x="43708" y="9454"/>
                    <a:pt x="43696" y="9430"/>
                  </a:cubicBezTo>
                  <a:cubicBezTo>
                    <a:pt x="43744" y="9395"/>
                    <a:pt x="43767" y="9347"/>
                    <a:pt x="43815" y="9299"/>
                  </a:cubicBezTo>
                  <a:close/>
                  <a:moveTo>
                    <a:pt x="40315" y="9406"/>
                  </a:moveTo>
                  <a:cubicBezTo>
                    <a:pt x="40303" y="9430"/>
                    <a:pt x="40303" y="9466"/>
                    <a:pt x="40303" y="9490"/>
                  </a:cubicBezTo>
                  <a:cubicBezTo>
                    <a:pt x="40303" y="9478"/>
                    <a:pt x="40291" y="9478"/>
                    <a:pt x="40291" y="9466"/>
                  </a:cubicBezTo>
                  <a:cubicBezTo>
                    <a:pt x="40291" y="9454"/>
                    <a:pt x="40267" y="9454"/>
                    <a:pt x="40267" y="9430"/>
                  </a:cubicBezTo>
                  <a:cubicBezTo>
                    <a:pt x="40291" y="9418"/>
                    <a:pt x="40303" y="9418"/>
                    <a:pt x="40315" y="9406"/>
                  </a:cubicBezTo>
                  <a:close/>
                  <a:moveTo>
                    <a:pt x="38398" y="9430"/>
                  </a:moveTo>
                  <a:cubicBezTo>
                    <a:pt x="38398" y="9466"/>
                    <a:pt x="38386" y="9478"/>
                    <a:pt x="38386" y="9490"/>
                  </a:cubicBezTo>
                  <a:lnTo>
                    <a:pt x="38350" y="9525"/>
                  </a:lnTo>
                  <a:cubicBezTo>
                    <a:pt x="38350" y="9490"/>
                    <a:pt x="38350" y="9478"/>
                    <a:pt x="38362" y="9466"/>
                  </a:cubicBezTo>
                  <a:cubicBezTo>
                    <a:pt x="38362" y="9454"/>
                    <a:pt x="38386" y="9454"/>
                    <a:pt x="38398" y="9430"/>
                  </a:cubicBezTo>
                  <a:close/>
                  <a:moveTo>
                    <a:pt x="31659" y="9478"/>
                  </a:moveTo>
                  <a:lnTo>
                    <a:pt x="31659" y="9478"/>
                  </a:lnTo>
                  <a:cubicBezTo>
                    <a:pt x="31635" y="9502"/>
                    <a:pt x="31635" y="9537"/>
                    <a:pt x="31635" y="9537"/>
                  </a:cubicBezTo>
                  <a:cubicBezTo>
                    <a:pt x="31635" y="9537"/>
                    <a:pt x="31635" y="9514"/>
                    <a:pt x="31659" y="9478"/>
                  </a:cubicBezTo>
                  <a:close/>
                  <a:moveTo>
                    <a:pt x="43672" y="9454"/>
                  </a:moveTo>
                  <a:cubicBezTo>
                    <a:pt x="43708" y="9466"/>
                    <a:pt x="43720" y="9466"/>
                    <a:pt x="43732" y="9466"/>
                  </a:cubicBezTo>
                  <a:cubicBezTo>
                    <a:pt x="43720" y="9490"/>
                    <a:pt x="43708" y="9525"/>
                    <a:pt x="43708" y="9537"/>
                  </a:cubicBezTo>
                  <a:cubicBezTo>
                    <a:pt x="43708" y="9537"/>
                    <a:pt x="43708" y="9549"/>
                    <a:pt x="43696" y="9549"/>
                  </a:cubicBezTo>
                  <a:cubicBezTo>
                    <a:pt x="43660" y="9537"/>
                    <a:pt x="43648" y="9502"/>
                    <a:pt x="43636" y="9490"/>
                  </a:cubicBezTo>
                  <a:cubicBezTo>
                    <a:pt x="43648" y="9490"/>
                    <a:pt x="43660" y="9466"/>
                    <a:pt x="43672" y="9454"/>
                  </a:cubicBezTo>
                  <a:close/>
                  <a:moveTo>
                    <a:pt x="33623" y="9430"/>
                  </a:moveTo>
                  <a:cubicBezTo>
                    <a:pt x="33635" y="9466"/>
                    <a:pt x="33647" y="9490"/>
                    <a:pt x="33647" y="9537"/>
                  </a:cubicBezTo>
                  <a:cubicBezTo>
                    <a:pt x="33635" y="9549"/>
                    <a:pt x="33600" y="9549"/>
                    <a:pt x="33588" y="9573"/>
                  </a:cubicBezTo>
                  <a:cubicBezTo>
                    <a:pt x="33600" y="9525"/>
                    <a:pt x="33623" y="9478"/>
                    <a:pt x="33623" y="9430"/>
                  </a:cubicBezTo>
                  <a:close/>
                  <a:moveTo>
                    <a:pt x="41803" y="9228"/>
                  </a:moveTo>
                  <a:cubicBezTo>
                    <a:pt x="41851" y="9240"/>
                    <a:pt x="41862" y="9240"/>
                    <a:pt x="41874" y="9252"/>
                  </a:cubicBezTo>
                  <a:lnTo>
                    <a:pt x="41851" y="9287"/>
                  </a:lnTo>
                  <a:cubicBezTo>
                    <a:pt x="41851" y="9287"/>
                    <a:pt x="41862" y="9275"/>
                    <a:pt x="41886" y="9252"/>
                  </a:cubicBezTo>
                  <a:lnTo>
                    <a:pt x="41910" y="9252"/>
                  </a:lnTo>
                  <a:lnTo>
                    <a:pt x="41815" y="9395"/>
                  </a:lnTo>
                  <a:lnTo>
                    <a:pt x="41684" y="9573"/>
                  </a:lnTo>
                  <a:cubicBezTo>
                    <a:pt x="41672" y="9549"/>
                    <a:pt x="41636" y="9549"/>
                    <a:pt x="41624" y="9537"/>
                  </a:cubicBezTo>
                  <a:cubicBezTo>
                    <a:pt x="41612" y="9514"/>
                    <a:pt x="41612" y="9478"/>
                    <a:pt x="41589" y="9454"/>
                  </a:cubicBezTo>
                  <a:cubicBezTo>
                    <a:pt x="41589" y="9430"/>
                    <a:pt x="41589" y="9430"/>
                    <a:pt x="41577" y="9418"/>
                  </a:cubicBezTo>
                  <a:cubicBezTo>
                    <a:pt x="41624" y="9395"/>
                    <a:pt x="41648" y="9359"/>
                    <a:pt x="41684" y="9311"/>
                  </a:cubicBezTo>
                  <a:lnTo>
                    <a:pt x="41779" y="9228"/>
                  </a:lnTo>
                  <a:close/>
                  <a:moveTo>
                    <a:pt x="32564" y="9418"/>
                  </a:moveTo>
                  <a:lnTo>
                    <a:pt x="32564" y="9454"/>
                  </a:lnTo>
                  <a:lnTo>
                    <a:pt x="32385" y="9585"/>
                  </a:lnTo>
                  <a:lnTo>
                    <a:pt x="32385" y="9454"/>
                  </a:lnTo>
                  <a:cubicBezTo>
                    <a:pt x="32445" y="9454"/>
                    <a:pt x="32504" y="9430"/>
                    <a:pt x="32564" y="9418"/>
                  </a:cubicBezTo>
                  <a:close/>
                  <a:moveTo>
                    <a:pt x="42529" y="9525"/>
                  </a:moveTo>
                  <a:cubicBezTo>
                    <a:pt x="42529" y="9537"/>
                    <a:pt x="42517" y="9573"/>
                    <a:pt x="42505" y="9585"/>
                  </a:cubicBezTo>
                  <a:lnTo>
                    <a:pt x="42482" y="9585"/>
                  </a:lnTo>
                  <a:cubicBezTo>
                    <a:pt x="42505" y="9573"/>
                    <a:pt x="42517" y="9537"/>
                    <a:pt x="42529" y="9525"/>
                  </a:cubicBezTo>
                  <a:close/>
                  <a:moveTo>
                    <a:pt x="42220" y="9525"/>
                  </a:moveTo>
                  <a:lnTo>
                    <a:pt x="42232" y="9537"/>
                  </a:lnTo>
                  <a:cubicBezTo>
                    <a:pt x="42220" y="9573"/>
                    <a:pt x="42196" y="9597"/>
                    <a:pt x="42172" y="9609"/>
                  </a:cubicBezTo>
                  <a:lnTo>
                    <a:pt x="42136" y="9609"/>
                  </a:lnTo>
                  <a:cubicBezTo>
                    <a:pt x="42160" y="9585"/>
                    <a:pt x="42172" y="9549"/>
                    <a:pt x="42208" y="9537"/>
                  </a:cubicBezTo>
                  <a:lnTo>
                    <a:pt x="42220" y="9525"/>
                  </a:lnTo>
                  <a:close/>
                  <a:moveTo>
                    <a:pt x="36505" y="9597"/>
                  </a:moveTo>
                  <a:lnTo>
                    <a:pt x="36505" y="9633"/>
                  </a:lnTo>
                  <a:lnTo>
                    <a:pt x="36505" y="9645"/>
                  </a:lnTo>
                  <a:cubicBezTo>
                    <a:pt x="36457" y="9609"/>
                    <a:pt x="36433" y="9609"/>
                    <a:pt x="36397" y="9609"/>
                  </a:cubicBezTo>
                  <a:lnTo>
                    <a:pt x="36362" y="9609"/>
                  </a:lnTo>
                  <a:cubicBezTo>
                    <a:pt x="36397" y="9609"/>
                    <a:pt x="36433" y="9597"/>
                    <a:pt x="36481" y="9597"/>
                  </a:cubicBezTo>
                  <a:close/>
                  <a:moveTo>
                    <a:pt x="42505" y="9597"/>
                  </a:moveTo>
                  <a:lnTo>
                    <a:pt x="42505" y="9597"/>
                  </a:lnTo>
                  <a:cubicBezTo>
                    <a:pt x="42493" y="9609"/>
                    <a:pt x="42493" y="9645"/>
                    <a:pt x="42470" y="9656"/>
                  </a:cubicBezTo>
                  <a:lnTo>
                    <a:pt x="42434" y="9656"/>
                  </a:lnTo>
                  <a:lnTo>
                    <a:pt x="42470" y="9609"/>
                  </a:lnTo>
                  <a:cubicBezTo>
                    <a:pt x="42493" y="9609"/>
                    <a:pt x="42493" y="9609"/>
                    <a:pt x="42505" y="9597"/>
                  </a:cubicBezTo>
                  <a:close/>
                  <a:moveTo>
                    <a:pt x="40243" y="9537"/>
                  </a:moveTo>
                  <a:cubicBezTo>
                    <a:pt x="40255" y="9549"/>
                    <a:pt x="40291" y="9573"/>
                    <a:pt x="40303" y="9585"/>
                  </a:cubicBezTo>
                  <a:cubicBezTo>
                    <a:pt x="40291" y="9633"/>
                    <a:pt x="40291" y="9668"/>
                    <a:pt x="40291" y="9716"/>
                  </a:cubicBezTo>
                  <a:cubicBezTo>
                    <a:pt x="40267" y="9716"/>
                    <a:pt x="40255" y="9704"/>
                    <a:pt x="40243" y="9704"/>
                  </a:cubicBezTo>
                  <a:lnTo>
                    <a:pt x="40243" y="9692"/>
                  </a:lnTo>
                  <a:lnTo>
                    <a:pt x="40243" y="9537"/>
                  </a:lnTo>
                  <a:close/>
                  <a:moveTo>
                    <a:pt x="33290" y="9633"/>
                  </a:moveTo>
                  <a:lnTo>
                    <a:pt x="33290" y="9645"/>
                  </a:lnTo>
                  <a:cubicBezTo>
                    <a:pt x="33302" y="9668"/>
                    <a:pt x="33302" y="9692"/>
                    <a:pt x="33302" y="9716"/>
                  </a:cubicBezTo>
                  <a:cubicBezTo>
                    <a:pt x="33290" y="9716"/>
                    <a:pt x="33278" y="9728"/>
                    <a:pt x="33266" y="9728"/>
                  </a:cubicBezTo>
                  <a:lnTo>
                    <a:pt x="33266" y="9656"/>
                  </a:lnTo>
                  <a:cubicBezTo>
                    <a:pt x="33278" y="9645"/>
                    <a:pt x="33290" y="9645"/>
                    <a:pt x="33290" y="9633"/>
                  </a:cubicBezTo>
                  <a:close/>
                  <a:moveTo>
                    <a:pt x="42112" y="9704"/>
                  </a:moveTo>
                  <a:lnTo>
                    <a:pt x="42077" y="9752"/>
                  </a:lnTo>
                  <a:lnTo>
                    <a:pt x="42077" y="9752"/>
                  </a:lnTo>
                  <a:lnTo>
                    <a:pt x="42101" y="9728"/>
                  </a:lnTo>
                  <a:lnTo>
                    <a:pt x="42101" y="9728"/>
                  </a:lnTo>
                  <a:cubicBezTo>
                    <a:pt x="42089" y="9752"/>
                    <a:pt x="42077" y="9764"/>
                    <a:pt x="42053" y="9787"/>
                  </a:cubicBezTo>
                  <a:cubicBezTo>
                    <a:pt x="42041" y="9776"/>
                    <a:pt x="42029" y="9776"/>
                    <a:pt x="42017" y="9764"/>
                  </a:cubicBezTo>
                  <a:lnTo>
                    <a:pt x="42053" y="9716"/>
                  </a:lnTo>
                  <a:cubicBezTo>
                    <a:pt x="42077" y="9716"/>
                    <a:pt x="42101" y="9716"/>
                    <a:pt x="42112" y="9704"/>
                  </a:cubicBezTo>
                  <a:close/>
                  <a:moveTo>
                    <a:pt x="41553" y="9752"/>
                  </a:moveTo>
                  <a:lnTo>
                    <a:pt x="41505" y="9787"/>
                  </a:lnTo>
                  <a:lnTo>
                    <a:pt x="41493" y="9811"/>
                  </a:lnTo>
                  <a:cubicBezTo>
                    <a:pt x="41458" y="9811"/>
                    <a:pt x="41434" y="9787"/>
                    <a:pt x="41398" y="9787"/>
                  </a:cubicBezTo>
                  <a:lnTo>
                    <a:pt x="41374" y="9764"/>
                  </a:lnTo>
                  <a:lnTo>
                    <a:pt x="41410" y="9764"/>
                  </a:lnTo>
                  <a:cubicBezTo>
                    <a:pt x="41458" y="9752"/>
                    <a:pt x="41505" y="9752"/>
                    <a:pt x="41553" y="9752"/>
                  </a:cubicBezTo>
                  <a:close/>
                  <a:moveTo>
                    <a:pt x="41803" y="9728"/>
                  </a:moveTo>
                  <a:cubicBezTo>
                    <a:pt x="41803" y="9728"/>
                    <a:pt x="41815" y="9728"/>
                    <a:pt x="41815" y="9752"/>
                  </a:cubicBezTo>
                  <a:lnTo>
                    <a:pt x="41731" y="9835"/>
                  </a:lnTo>
                  <a:lnTo>
                    <a:pt x="41720" y="9835"/>
                  </a:lnTo>
                  <a:lnTo>
                    <a:pt x="41720" y="9823"/>
                  </a:lnTo>
                  <a:lnTo>
                    <a:pt x="41803" y="9728"/>
                  </a:lnTo>
                  <a:close/>
                  <a:moveTo>
                    <a:pt x="31922" y="9838"/>
                  </a:moveTo>
                  <a:cubicBezTo>
                    <a:pt x="31924" y="9838"/>
                    <a:pt x="31927" y="9841"/>
                    <a:pt x="31933" y="9847"/>
                  </a:cubicBezTo>
                  <a:lnTo>
                    <a:pt x="31921" y="9847"/>
                  </a:lnTo>
                  <a:cubicBezTo>
                    <a:pt x="31921" y="9841"/>
                    <a:pt x="31921" y="9838"/>
                    <a:pt x="31922" y="9838"/>
                  </a:cubicBezTo>
                  <a:close/>
                  <a:moveTo>
                    <a:pt x="32314" y="9466"/>
                  </a:moveTo>
                  <a:cubicBezTo>
                    <a:pt x="32314" y="9525"/>
                    <a:pt x="32326" y="9573"/>
                    <a:pt x="32326" y="9633"/>
                  </a:cubicBezTo>
                  <a:cubicBezTo>
                    <a:pt x="32290" y="9656"/>
                    <a:pt x="32266" y="9668"/>
                    <a:pt x="32218" y="9704"/>
                  </a:cubicBezTo>
                  <a:cubicBezTo>
                    <a:pt x="32206" y="9716"/>
                    <a:pt x="32171" y="9728"/>
                    <a:pt x="32159" y="9728"/>
                  </a:cubicBezTo>
                  <a:cubicBezTo>
                    <a:pt x="32111" y="9764"/>
                    <a:pt x="32087" y="9776"/>
                    <a:pt x="32040" y="9787"/>
                  </a:cubicBezTo>
                  <a:cubicBezTo>
                    <a:pt x="32016" y="9823"/>
                    <a:pt x="31968" y="9835"/>
                    <a:pt x="31933" y="9847"/>
                  </a:cubicBezTo>
                  <a:cubicBezTo>
                    <a:pt x="31933" y="9728"/>
                    <a:pt x="31933" y="9609"/>
                    <a:pt x="31956" y="9490"/>
                  </a:cubicBezTo>
                  <a:lnTo>
                    <a:pt x="31956" y="9466"/>
                  </a:lnTo>
                  <a:close/>
                  <a:moveTo>
                    <a:pt x="33111" y="9764"/>
                  </a:moveTo>
                  <a:cubicBezTo>
                    <a:pt x="33111" y="9776"/>
                    <a:pt x="33111" y="9787"/>
                    <a:pt x="33123" y="9811"/>
                  </a:cubicBezTo>
                  <a:cubicBezTo>
                    <a:pt x="33099" y="9823"/>
                    <a:pt x="33088" y="9835"/>
                    <a:pt x="33052" y="9847"/>
                  </a:cubicBezTo>
                  <a:cubicBezTo>
                    <a:pt x="33040" y="9835"/>
                    <a:pt x="33040" y="9823"/>
                    <a:pt x="33040" y="9811"/>
                  </a:cubicBezTo>
                  <a:cubicBezTo>
                    <a:pt x="33064" y="9787"/>
                    <a:pt x="33088" y="9776"/>
                    <a:pt x="33111" y="9764"/>
                  </a:cubicBezTo>
                  <a:close/>
                  <a:moveTo>
                    <a:pt x="36016" y="9776"/>
                  </a:moveTo>
                  <a:lnTo>
                    <a:pt x="36016" y="9776"/>
                  </a:lnTo>
                  <a:cubicBezTo>
                    <a:pt x="36064" y="9811"/>
                    <a:pt x="36100" y="9811"/>
                    <a:pt x="36147" y="9823"/>
                  </a:cubicBezTo>
                  <a:cubicBezTo>
                    <a:pt x="36124" y="9835"/>
                    <a:pt x="36076" y="9835"/>
                    <a:pt x="36040" y="9847"/>
                  </a:cubicBezTo>
                  <a:cubicBezTo>
                    <a:pt x="36028" y="9835"/>
                    <a:pt x="36016" y="9799"/>
                    <a:pt x="36016" y="9776"/>
                  </a:cubicBezTo>
                  <a:close/>
                  <a:moveTo>
                    <a:pt x="40600" y="9764"/>
                  </a:moveTo>
                  <a:cubicBezTo>
                    <a:pt x="40600" y="9776"/>
                    <a:pt x="40612" y="9776"/>
                    <a:pt x="40612" y="9776"/>
                  </a:cubicBezTo>
                  <a:cubicBezTo>
                    <a:pt x="40612" y="9811"/>
                    <a:pt x="40612" y="9823"/>
                    <a:pt x="40600" y="9847"/>
                  </a:cubicBezTo>
                  <a:lnTo>
                    <a:pt x="40600" y="9764"/>
                  </a:lnTo>
                  <a:close/>
                  <a:moveTo>
                    <a:pt x="44113" y="9323"/>
                  </a:moveTo>
                  <a:cubicBezTo>
                    <a:pt x="44113" y="9418"/>
                    <a:pt x="44101" y="9514"/>
                    <a:pt x="44077" y="9597"/>
                  </a:cubicBezTo>
                  <a:cubicBezTo>
                    <a:pt x="44065" y="9692"/>
                    <a:pt x="44041" y="9764"/>
                    <a:pt x="44006" y="9847"/>
                  </a:cubicBezTo>
                  <a:cubicBezTo>
                    <a:pt x="43958" y="9799"/>
                    <a:pt x="43898" y="9764"/>
                    <a:pt x="43863" y="9716"/>
                  </a:cubicBezTo>
                  <a:cubicBezTo>
                    <a:pt x="43875" y="9704"/>
                    <a:pt x="43887" y="9692"/>
                    <a:pt x="43887" y="9668"/>
                  </a:cubicBezTo>
                  <a:cubicBezTo>
                    <a:pt x="43982" y="9573"/>
                    <a:pt x="44053" y="9442"/>
                    <a:pt x="44113" y="9323"/>
                  </a:cubicBezTo>
                  <a:close/>
                  <a:moveTo>
                    <a:pt x="31849" y="8954"/>
                  </a:moveTo>
                  <a:cubicBezTo>
                    <a:pt x="31849" y="9014"/>
                    <a:pt x="31849" y="9073"/>
                    <a:pt x="31837" y="9133"/>
                  </a:cubicBezTo>
                  <a:cubicBezTo>
                    <a:pt x="31837" y="9252"/>
                    <a:pt x="31814" y="9371"/>
                    <a:pt x="31814" y="9490"/>
                  </a:cubicBezTo>
                  <a:lnTo>
                    <a:pt x="31814" y="9835"/>
                  </a:lnTo>
                  <a:lnTo>
                    <a:pt x="31814" y="9883"/>
                  </a:lnTo>
                  <a:cubicBezTo>
                    <a:pt x="31790" y="9883"/>
                    <a:pt x="31754" y="9895"/>
                    <a:pt x="31730" y="9895"/>
                  </a:cubicBezTo>
                  <a:lnTo>
                    <a:pt x="31730" y="9847"/>
                  </a:lnTo>
                  <a:cubicBezTo>
                    <a:pt x="31730" y="9764"/>
                    <a:pt x="31730" y="9668"/>
                    <a:pt x="31742" y="9573"/>
                  </a:cubicBezTo>
                  <a:cubicBezTo>
                    <a:pt x="31742" y="9430"/>
                    <a:pt x="31754" y="9287"/>
                    <a:pt x="31754" y="9133"/>
                  </a:cubicBezTo>
                  <a:cubicBezTo>
                    <a:pt x="31754" y="9121"/>
                    <a:pt x="31754" y="9121"/>
                    <a:pt x="31778" y="9109"/>
                  </a:cubicBezTo>
                  <a:cubicBezTo>
                    <a:pt x="31790" y="9061"/>
                    <a:pt x="31814" y="9014"/>
                    <a:pt x="31837" y="8978"/>
                  </a:cubicBezTo>
                  <a:cubicBezTo>
                    <a:pt x="31837" y="8978"/>
                    <a:pt x="31837" y="8954"/>
                    <a:pt x="31849" y="8954"/>
                  </a:cubicBezTo>
                  <a:close/>
                  <a:moveTo>
                    <a:pt x="41970" y="9811"/>
                  </a:moveTo>
                  <a:cubicBezTo>
                    <a:pt x="41993" y="9823"/>
                    <a:pt x="42005" y="9823"/>
                    <a:pt x="42029" y="9835"/>
                  </a:cubicBezTo>
                  <a:cubicBezTo>
                    <a:pt x="42005" y="9847"/>
                    <a:pt x="41993" y="9883"/>
                    <a:pt x="41982" y="9895"/>
                  </a:cubicBezTo>
                  <a:cubicBezTo>
                    <a:pt x="41946" y="9895"/>
                    <a:pt x="41922" y="9883"/>
                    <a:pt x="41910" y="9883"/>
                  </a:cubicBezTo>
                  <a:cubicBezTo>
                    <a:pt x="41922" y="9847"/>
                    <a:pt x="41934" y="9835"/>
                    <a:pt x="41970" y="9811"/>
                  </a:cubicBezTo>
                  <a:close/>
                  <a:moveTo>
                    <a:pt x="31968" y="9906"/>
                  </a:moveTo>
                  <a:cubicBezTo>
                    <a:pt x="31945" y="9906"/>
                    <a:pt x="31945" y="9930"/>
                    <a:pt x="31933" y="9930"/>
                  </a:cubicBezTo>
                  <a:lnTo>
                    <a:pt x="31921" y="9930"/>
                  </a:lnTo>
                  <a:cubicBezTo>
                    <a:pt x="31915" y="9930"/>
                    <a:pt x="31909" y="9933"/>
                    <a:pt x="31901" y="9936"/>
                  </a:cubicBezTo>
                  <a:lnTo>
                    <a:pt x="31901" y="9936"/>
                  </a:lnTo>
                  <a:cubicBezTo>
                    <a:pt x="31909" y="9930"/>
                    <a:pt x="31909" y="9921"/>
                    <a:pt x="31909" y="9906"/>
                  </a:cubicBezTo>
                  <a:close/>
                  <a:moveTo>
                    <a:pt x="42184" y="9930"/>
                  </a:moveTo>
                  <a:lnTo>
                    <a:pt x="42184" y="9930"/>
                  </a:lnTo>
                  <a:cubicBezTo>
                    <a:pt x="42208" y="9942"/>
                    <a:pt x="42220" y="9942"/>
                    <a:pt x="42232" y="9954"/>
                  </a:cubicBezTo>
                  <a:cubicBezTo>
                    <a:pt x="42220" y="9954"/>
                    <a:pt x="42184" y="9954"/>
                    <a:pt x="42184" y="9930"/>
                  </a:cubicBezTo>
                  <a:close/>
                  <a:moveTo>
                    <a:pt x="37410" y="9835"/>
                  </a:moveTo>
                  <a:lnTo>
                    <a:pt x="37410" y="9906"/>
                  </a:lnTo>
                  <a:cubicBezTo>
                    <a:pt x="37374" y="9942"/>
                    <a:pt x="37326" y="9954"/>
                    <a:pt x="37290" y="9966"/>
                  </a:cubicBezTo>
                  <a:cubicBezTo>
                    <a:pt x="37314" y="9954"/>
                    <a:pt x="37338" y="9906"/>
                    <a:pt x="37374" y="9883"/>
                  </a:cubicBezTo>
                  <a:lnTo>
                    <a:pt x="37410" y="9835"/>
                  </a:lnTo>
                  <a:close/>
                  <a:moveTo>
                    <a:pt x="42339" y="9752"/>
                  </a:moveTo>
                  <a:cubicBezTo>
                    <a:pt x="42351" y="9764"/>
                    <a:pt x="42374" y="9776"/>
                    <a:pt x="42374" y="9811"/>
                  </a:cubicBezTo>
                  <a:cubicBezTo>
                    <a:pt x="42339" y="9847"/>
                    <a:pt x="42315" y="9906"/>
                    <a:pt x="42279" y="9966"/>
                  </a:cubicBezTo>
                  <a:cubicBezTo>
                    <a:pt x="42279" y="9954"/>
                    <a:pt x="42279" y="9942"/>
                    <a:pt x="42267" y="9942"/>
                  </a:cubicBezTo>
                  <a:cubicBezTo>
                    <a:pt x="42243" y="9930"/>
                    <a:pt x="42232" y="9906"/>
                    <a:pt x="42208" y="9895"/>
                  </a:cubicBezTo>
                  <a:cubicBezTo>
                    <a:pt x="42243" y="9835"/>
                    <a:pt x="42291" y="9787"/>
                    <a:pt x="42339" y="9752"/>
                  </a:cubicBezTo>
                  <a:close/>
                  <a:moveTo>
                    <a:pt x="35671" y="9716"/>
                  </a:moveTo>
                  <a:cubicBezTo>
                    <a:pt x="35778" y="9728"/>
                    <a:pt x="35886" y="9764"/>
                    <a:pt x="35969" y="9776"/>
                  </a:cubicBezTo>
                  <a:cubicBezTo>
                    <a:pt x="35981" y="9811"/>
                    <a:pt x="36016" y="9835"/>
                    <a:pt x="36028" y="9871"/>
                  </a:cubicBezTo>
                  <a:cubicBezTo>
                    <a:pt x="36016" y="9871"/>
                    <a:pt x="36005" y="9871"/>
                    <a:pt x="36005" y="9883"/>
                  </a:cubicBezTo>
                  <a:cubicBezTo>
                    <a:pt x="35909" y="9895"/>
                    <a:pt x="35838" y="9930"/>
                    <a:pt x="35766" y="9954"/>
                  </a:cubicBezTo>
                  <a:cubicBezTo>
                    <a:pt x="35731" y="9966"/>
                    <a:pt x="35719" y="9966"/>
                    <a:pt x="35683" y="9990"/>
                  </a:cubicBezTo>
                  <a:cubicBezTo>
                    <a:pt x="35683" y="9906"/>
                    <a:pt x="35671" y="9823"/>
                    <a:pt x="35671" y="9728"/>
                  </a:cubicBezTo>
                  <a:lnTo>
                    <a:pt x="35671" y="9716"/>
                  </a:lnTo>
                  <a:close/>
                  <a:moveTo>
                    <a:pt x="43875" y="9930"/>
                  </a:moveTo>
                  <a:lnTo>
                    <a:pt x="43875" y="9930"/>
                  </a:lnTo>
                  <a:cubicBezTo>
                    <a:pt x="43887" y="9942"/>
                    <a:pt x="43898" y="9954"/>
                    <a:pt x="43922" y="9954"/>
                  </a:cubicBezTo>
                  <a:cubicBezTo>
                    <a:pt x="43934" y="9954"/>
                    <a:pt x="43934" y="9966"/>
                    <a:pt x="43946" y="9966"/>
                  </a:cubicBezTo>
                  <a:cubicBezTo>
                    <a:pt x="43946" y="9990"/>
                    <a:pt x="43946" y="9990"/>
                    <a:pt x="43934" y="10002"/>
                  </a:cubicBezTo>
                  <a:cubicBezTo>
                    <a:pt x="43922" y="9966"/>
                    <a:pt x="43887" y="9954"/>
                    <a:pt x="43875" y="9930"/>
                  </a:cubicBezTo>
                  <a:close/>
                  <a:moveTo>
                    <a:pt x="31837" y="9930"/>
                  </a:moveTo>
                  <a:lnTo>
                    <a:pt x="31837" y="9990"/>
                  </a:lnTo>
                  <a:cubicBezTo>
                    <a:pt x="31802" y="10002"/>
                    <a:pt x="31778" y="10014"/>
                    <a:pt x="31742" y="10014"/>
                  </a:cubicBezTo>
                  <a:cubicBezTo>
                    <a:pt x="31730" y="9990"/>
                    <a:pt x="31742" y="9954"/>
                    <a:pt x="31742" y="9930"/>
                  </a:cubicBezTo>
                  <a:close/>
                  <a:moveTo>
                    <a:pt x="35493" y="9692"/>
                  </a:moveTo>
                  <a:cubicBezTo>
                    <a:pt x="35528" y="9692"/>
                    <a:pt x="35552" y="9704"/>
                    <a:pt x="35564" y="9704"/>
                  </a:cubicBezTo>
                  <a:cubicBezTo>
                    <a:pt x="35564" y="9716"/>
                    <a:pt x="35588" y="9728"/>
                    <a:pt x="35588" y="9752"/>
                  </a:cubicBezTo>
                  <a:cubicBezTo>
                    <a:pt x="35600" y="9835"/>
                    <a:pt x="35612" y="9930"/>
                    <a:pt x="35624" y="10002"/>
                  </a:cubicBezTo>
                  <a:cubicBezTo>
                    <a:pt x="35612" y="10002"/>
                    <a:pt x="35612" y="10014"/>
                    <a:pt x="35600" y="10014"/>
                  </a:cubicBezTo>
                  <a:cubicBezTo>
                    <a:pt x="35588" y="9954"/>
                    <a:pt x="35552" y="9895"/>
                    <a:pt x="35528" y="9835"/>
                  </a:cubicBezTo>
                  <a:cubicBezTo>
                    <a:pt x="35493" y="9787"/>
                    <a:pt x="35481" y="9728"/>
                    <a:pt x="35445" y="9692"/>
                  </a:cubicBezTo>
                  <a:close/>
                  <a:moveTo>
                    <a:pt x="30837" y="9835"/>
                  </a:moveTo>
                  <a:cubicBezTo>
                    <a:pt x="30837" y="9895"/>
                    <a:pt x="30849" y="9942"/>
                    <a:pt x="30849" y="10002"/>
                  </a:cubicBezTo>
                  <a:lnTo>
                    <a:pt x="30849" y="10026"/>
                  </a:lnTo>
                  <a:cubicBezTo>
                    <a:pt x="30825" y="10014"/>
                    <a:pt x="30790" y="10014"/>
                    <a:pt x="30766" y="10014"/>
                  </a:cubicBezTo>
                  <a:cubicBezTo>
                    <a:pt x="30778" y="9966"/>
                    <a:pt x="30790" y="9930"/>
                    <a:pt x="30825" y="9883"/>
                  </a:cubicBezTo>
                  <a:cubicBezTo>
                    <a:pt x="30837" y="9871"/>
                    <a:pt x="30837" y="9847"/>
                    <a:pt x="30837" y="9835"/>
                  </a:cubicBezTo>
                  <a:close/>
                  <a:moveTo>
                    <a:pt x="44327" y="9525"/>
                  </a:moveTo>
                  <a:lnTo>
                    <a:pt x="44327" y="9633"/>
                  </a:lnTo>
                  <a:cubicBezTo>
                    <a:pt x="44315" y="9716"/>
                    <a:pt x="44315" y="9787"/>
                    <a:pt x="44303" y="9883"/>
                  </a:cubicBezTo>
                  <a:cubicBezTo>
                    <a:pt x="44303" y="9895"/>
                    <a:pt x="44303" y="9895"/>
                    <a:pt x="44291" y="9906"/>
                  </a:cubicBezTo>
                  <a:cubicBezTo>
                    <a:pt x="44268" y="9954"/>
                    <a:pt x="44244" y="10002"/>
                    <a:pt x="44208" y="10037"/>
                  </a:cubicBezTo>
                  <a:lnTo>
                    <a:pt x="44113" y="9942"/>
                  </a:lnTo>
                  <a:cubicBezTo>
                    <a:pt x="44125" y="9906"/>
                    <a:pt x="44137" y="9895"/>
                    <a:pt x="44148" y="9871"/>
                  </a:cubicBezTo>
                  <a:cubicBezTo>
                    <a:pt x="44220" y="9811"/>
                    <a:pt x="44244" y="9752"/>
                    <a:pt x="44291" y="9656"/>
                  </a:cubicBezTo>
                  <a:lnTo>
                    <a:pt x="44327" y="9525"/>
                  </a:lnTo>
                  <a:close/>
                  <a:moveTo>
                    <a:pt x="40053" y="10026"/>
                  </a:moveTo>
                  <a:cubicBezTo>
                    <a:pt x="40053" y="10026"/>
                    <a:pt x="40029" y="10026"/>
                    <a:pt x="40029" y="10049"/>
                  </a:cubicBezTo>
                  <a:lnTo>
                    <a:pt x="40029" y="10026"/>
                  </a:lnTo>
                  <a:close/>
                  <a:moveTo>
                    <a:pt x="40434" y="10049"/>
                  </a:moveTo>
                  <a:cubicBezTo>
                    <a:pt x="40422" y="10049"/>
                    <a:pt x="40410" y="10061"/>
                    <a:pt x="40410" y="10061"/>
                  </a:cubicBezTo>
                  <a:lnTo>
                    <a:pt x="40410" y="10049"/>
                  </a:lnTo>
                  <a:close/>
                  <a:moveTo>
                    <a:pt x="42671" y="9990"/>
                  </a:moveTo>
                  <a:lnTo>
                    <a:pt x="42671" y="9990"/>
                  </a:lnTo>
                  <a:cubicBezTo>
                    <a:pt x="42648" y="10014"/>
                    <a:pt x="42636" y="10026"/>
                    <a:pt x="42624" y="10061"/>
                  </a:cubicBezTo>
                  <a:lnTo>
                    <a:pt x="42624" y="10049"/>
                  </a:lnTo>
                  <a:cubicBezTo>
                    <a:pt x="42636" y="10026"/>
                    <a:pt x="42648" y="10014"/>
                    <a:pt x="42671" y="9990"/>
                  </a:cubicBezTo>
                  <a:close/>
                  <a:moveTo>
                    <a:pt x="31623" y="9168"/>
                  </a:moveTo>
                  <a:cubicBezTo>
                    <a:pt x="31623" y="9275"/>
                    <a:pt x="31635" y="9359"/>
                    <a:pt x="31635" y="9454"/>
                  </a:cubicBezTo>
                  <a:cubicBezTo>
                    <a:pt x="31659" y="9466"/>
                    <a:pt x="31635" y="9466"/>
                    <a:pt x="31659" y="9478"/>
                  </a:cubicBezTo>
                  <a:lnTo>
                    <a:pt x="31659" y="9549"/>
                  </a:lnTo>
                  <a:cubicBezTo>
                    <a:pt x="31659" y="9656"/>
                    <a:pt x="31671" y="9752"/>
                    <a:pt x="31671" y="9835"/>
                  </a:cubicBezTo>
                  <a:lnTo>
                    <a:pt x="31671" y="9883"/>
                  </a:lnTo>
                  <a:lnTo>
                    <a:pt x="31611" y="9883"/>
                  </a:lnTo>
                  <a:cubicBezTo>
                    <a:pt x="31575" y="9883"/>
                    <a:pt x="31552" y="9871"/>
                    <a:pt x="31540" y="9871"/>
                  </a:cubicBezTo>
                  <a:cubicBezTo>
                    <a:pt x="31516" y="9871"/>
                    <a:pt x="31504" y="9847"/>
                    <a:pt x="31492" y="9847"/>
                  </a:cubicBezTo>
                  <a:lnTo>
                    <a:pt x="31480" y="9847"/>
                  </a:lnTo>
                  <a:cubicBezTo>
                    <a:pt x="31492" y="9847"/>
                    <a:pt x="31504" y="9871"/>
                    <a:pt x="31516" y="9871"/>
                  </a:cubicBezTo>
                  <a:cubicBezTo>
                    <a:pt x="31540" y="9883"/>
                    <a:pt x="31564" y="9883"/>
                    <a:pt x="31599" y="9895"/>
                  </a:cubicBezTo>
                  <a:cubicBezTo>
                    <a:pt x="31611" y="9895"/>
                    <a:pt x="31623" y="9895"/>
                    <a:pt x="31635" y="9906"/>
                  </a:cubicBezTo>
                  <a:lnTo>
                    <a:pt x="31671" y="9906"/>
                  </a:lnTo>
                  <a:cubicBezTo>
                    <a:pt x="31671" y="9954"/>
                    <a:pt x="31671" y="9978"/>
                    <a:pt x="31683" y="10026"/>
                  </a:cubicBezTo>
                  <a:cubicBezTo>
                    <a:pt x="31659" y="10049"/>
                    <a:pt x="31623" y="10049"/>
                    <a:pt x="31599" y="10061"/>
                  </a:cubicBezTo>
                  <a:cubicBezTo>
                    <a:pt x="31552" y="10073"/>
                    <a:pt x="31504" y="10073"/>
                    <a:pt x="31456" y="10073"/>
                  </a:cubicBezTo>
                  <a:lnTo>
                    <a:pt x="31433" y="10073"/>
                  </a:lnTo>
                  <a:lnTo>
                    <a:pt x="31480" y="9847"/>
                  </a:lnTo>
                  <a:lnTo>
                    <a:pt x="31468" y="9847"/>
                  </a:lnTo>
                  <a:cubicBezTo>
                    <a:pt x="31468" y="9823"/>
                    <a:pt x="31492" y="9776"/>
                    <a:pt x="31492" y="9752"/>
                  </a:cubicBezTo>
                  <a:lnTo>
                    <a:pt x="31623" y="9168"/>
                  </a:lnTo>
                  <a:close/>
                  <a:moveTo>
                    <a:pt x="42994" y="10014"/>
                  </a:moveTo>
                  <a:lnTo>
                    <a:pt x="42934" y="10073"/>
                  </a:lnTo>
                  <a:cubicBezTo>
                    <a:pt x="42934" y="10073"/>
                    <a:pt x="42970" y="10061"/>
                    <a:pt x="42994" y="10014"/>
                  </a:cubicBezTo>
                  <a:close/>
                  <a:moveTo>
                    <a:pt x="31123" y="9073"/>
                  </a:moveTo>
                  <a:cubicBezTo>
                    <a:pt x="31135" y="9168"/>
                    <a:pt x="31135" y="9275"/>
                    <a:pt x="31147" y="9359"/>
                  </a:cubicBezTo>
                  <a:cubicBezTo>
                    <a:pt x="31159" y="9430"/>
                    <a:pt x="31171" y="9525"/>
                    <a:pt x="31194" y="9597"/>
                  </a:cubicBezTo>
                  <a:cubicBezTo>
                    <a:pt x="31206" y="9668"/>
                    <a:pt x="31218" y="9752"/>
                    <a:pt x="31242" y="9811"/>
                  </a:cubicBezTo>
                  <a:lnTo>
                    <a:pt x="31278" y="9990"/>
                  </a:lnTo>
                  <a:cubicBezTo>
                    <a:pt x="31302" y="10026"/>
                    <a:pt x="31302" y="10061"/>
                    <a:pt x="31314" y="10085"/>
                  </a:cubicBezTo>
                  <a:lnTo>
                    <a:pt x="31183" y="10085"/>
                  </a:lnTo>
                  <a:cubicBezTo>
                    <a:pt x="31087" y="10085"/>
                    <a:pt x="31016" y="10073"/>
                    <a:pt x="30956" y="10061"/>
                  </a:cubicBezTo>
                  <a:lnTo>
                    <a:pt x="30956" y="10002"/>
                  </a:lnTo>
                  <a:lnTo>
                    <a:pt x="30956" y="9656"/>
                  </a:lnTo>
                  <a:cubicBezTo>
                    <a:pt x="30944" y="9609"/>
                    <a:pt x="30944" y="9585"/>
                    <a:pt x="30944" y="9549"/>
                  </a:cubicBezTo>
                  <a:cubicBezTo>
                    <a:pt x="31004" y="9406"/>
                    <a:pt x="31063" y="9240"/>
                    <a:pt x="31123" y="9073"/>
                  </a:cubicBezTo>
                  <a:close/>
                  <a:moveTo>
                    <a:pt x="31599" y="7906"/>
                  </a:moveTo>
                  <a:lnTo>
                    <a:pt x="31599" y="7918"/>
                  </a:lnTo>
                  <a:cubicBezTo>
                    <a:pt x="31552" y="8001"/>
                    <a:pt x="31540" y="8097"/>
                    <a:pt x="31516" y="8156"/>
                  </a:cubicBezTo>
                  <a:lnTo>
                    <a:pt x="31516" y="8275"/>
                  </a:lnTo>
                  <a:cubicBezTo>
                    <a:pt x="31516" y="8240"/>
                    <a:pt x="31516" y="8216"/>
                    <a:pt x="31540" y="8156"/>
                  </a:cubicBezTo>
                  <a:cubicBezTo>
                    <a:pt x="31552" y="8097"/>
                    <a:pt x="31564" y="8037"/>
                    <a:pt x="31599" y="7966"/>
                  </a:cubicBezTo>
                  <a:cubicBezTo>
                    <a:pt x="31599" y="8121"/>
                    <a:pt x="31599" y="8323"/>
                    <a:pt x="31611" y="8513"/>
                  </a:cubicBezTo>
                  <a:cubicBezTo>
                    <a:pt x="31564" y="8704"/>
                    <a:pt x="31540" y="8894"/>
                    <a:pt x="31504" y="9097"/>
                  </a:cubicBezTo>
                  <a:cubicBezTo>
                    <a:pt x="31480" y="9311"/>
                    <a:pt x="31433" y="9537"/>
                    <a:pt x="31397" y="9752"/>
                  </a:cubicBezTo>
                  <a:cubicBezTo>
                    <a:pt x="31385" y="9847"/>
                    <a:pt x="31373" y="9966"/>
                    <a:pt x="31373" y="10085"/>
                  </a:cubicBezTo>
                  <a:lnTo>
                    <a:pt x="31325" y="10085"/>
                  </a:lnTo>
                  <a:cubicBezTo>
                    <a:pt x="31325" y="10061"/>
                    <a:pt x="31314" y="10026"/>
                    <a:pt x="31314" y="9990"/>
                  </a:cubicBezTo>
                  <a:cubicBezTo>
                    <a:pt x="31302" y="9930"/>
                    <a:pt x="31302" y="9871"/>
                    <a:pt x="31278" y="9811"/>
                  </a:cubicBezTo>
                  <a:cubicBezTo>
                    <a:pt x="31266" y="9752"/>
                    <a:pt x="31266" y="9668"/>
                    <a:pt x="31266" y="9597"/>
                  </a:cubicBezTo>
                  <a:cubicBezTo>
                    <a:pt x="31266" y="9525"/>
                    <a:pt x="31254" y="9454"/>
                    <a:pt x="31254" y="9359"/>
                  </a:cubicBezTo>
                  <a:cubicBezTo>
                    <a:pt x="31254" y="9192"/>
                    <a:pt x="31230" y="9014"/>
                    <a:pt x="31254" y="8859"/>
                  </a:cubicBezTo>
                  <a:lnTo>
                    <a:pt x="31254" y="8752"/>
                  </a:lnTo>
                  <a:cubicBezTo>
                    <a:pt x="31373" y="8418"/>
                    <a:pt x="31492" y="8109"/>
                    <a:pt x="31575" y="7906"/>
                  </a:cubicBezTo>
                  <a:close/>
                  <a:moveTo>
                    <a:pt x="35362" y="9668"/>
                  </a:moveTo>
                  <a:cubicBezTo>
                    <a:pt x="35385" y="9752"/>
                    <a:pt x="35433" y="9811"/>
                    <a:pt x="35469" y="9871"/>
                  </a:cubicBezTo>
                  <a:cubicBezTo>
                    <a:pt x="35493" y="9930"/>
                    <a:pt x="35540" y="9966"/>
                    <a:pt x="35564" y="10026"/>
                  </a:cubicBezTo>
                  <a:cubicBezTo>
                    <a:pt x="35552" y="10026"/>
                    <a:pt x="35540" y="10049"/>
                    <a:pt x="35528" y="10049"/>
                  </a:cubicBezTo>
                  <a:cubicBezTo>
                    <a:pt x="35481" y="10061"/>
                    <a:pt x="35421" y="10085"/>
                    <a:pt x="35374" y="10109"/>
                  </a:cubicBezTo>
                  <a:cubicBezTo>
                    <a:pt x="35350" y="10002"/>
                    <a:pt x="35326" y="9871"/>
                    <a:pt x="35302" y="9752"/>
                  </a:cubicBezTo>
                  <a:cubicBezTo>
                    <a:pt x="35302" y="9728"/>
                    <a:pt x="35302" y="9704"/>
                    <a:pt x="35314" y="9668"/>
                  </a:cubicBezTo>
                  <a:close/>
                  <a:moveTo>
                    <a:pt x="41791" y="10002"/>
                  </a:moveTo>
                  <a:cubicBezTo>
                    <a:pt x="41815" y="10002"/>
                    <a:pt x="41862" y="10002"/>
                    <a:pt x="41910" y="10014"/>
                  </a:cubicBezTo>
                  <a:cubicBezTo>
                    <a:pt x="41874" y="10049"/>
                    <a:pt x="41862" y="10085"/>
                    <a:pt x="41839" y="10121"/>
                  </a:cubicBezTo>
                  <a:cubicBezTo>
                    <a:pt x="41803" y="10085"/>
                    <a:pt x="41779" y="10073"/>
                    <a:pt x="41743" y="10061"/>
                  </a:cubicBezTo>
                  <a:lnTo>
                    <a:pt x="41743" y="10026"/>
                  </a:lnTo>
                  <a:cubicBezTo>
                    <a:pt x="41755" y="10026"/>
                    <a:pt x="41755" y="10014"/>
                    <a:pt x="41779" y="10014"/>
                  </a:cubicBezTo>
                  <a:lnTo>
                    <a:pt x="41791" y="10002"/>
                  </a:lnTo>
                  <a:close/>
                  <a:moveTo>
                    <a:pt x="37398" y="9966"/>
                  </a:moveTo>
                  <a:lnTo>
                    <a:pt x="37398" y="10037"/>
                  </a:lnTo>
                  <a:lnTo>
                    <a:pt x="37398" y="10061"/>
                  </a:lnTo>
                  <a:cubicBezTo>
                    <a:pt x="37350" y="10073"/>
                    <a:pt x="37338" y="10109"/>
                    <a:pt x="37314" y="10121"/>
                  </a:cubicBezTo>
                  <a:cubicBezTo>
                    <a:pt x="37290" y="10133"/>
                    <a:pt x="37279" y="10133"/>
                    <a:pt x="37279" y="10145"/>
                  </a:cubicBezTo>
                  <a:lnTo>
                    <a:pt x="37279" y="10014"/>
                  </a:lnTo>
                  <a:cubicBezTo>
                    <a:pt x="37326" y="10002"/>
                    <a:pt x="37350" y="9990"/>
                    <a:pt x="37398" y="9966"/>
                  </a:cubicBezTo>
                  <a:close/>
                  <a:moveTo>
                    <a:pt x="40291" y="10026"/>
                  </a:moveTo>
                  <a:lnTo>
                    <a:pt x="40291" y="10121"/>
                  </a:lnTo>
                  <a:cubicBezTo>
                    <a:pt x="40267" y="10133"/>
                    <a:pt x="40255" y="10133"/>
                    <a:pt x="40243" y="10145"/>
                  </a:cubicBezTo>
                  <a:lnTo>
                    <a:pt x="40243" y="10026"/>
                  </a:lnTo>
                  <a:close/>
                  <a:moveTo>
                    <a:pt x="38576" y="10145"/>
                  </a:moveTo>
                  <a:cubicBezTo>
                    <a:pt x="38564" y="10168"/>
                    <a:pt x="38564" y="10168"/>
                    <a:pt x="38541" y="10168"/>
                  </a:cubicBezTo>
                  <a:cubicBezTo>
                    <a:pt x="38564" y="10168"/>
                    <a:pt x="38564" y="10145"/>
                    <a:pt x="38576" y="10145"/>
                  </a:cubicBezTo>
                  <a:close/>
                  <a:moveTo>
                    <a:pt x="40077" y="10085"/>
                  </a:moveTo>
                  <a:cubicBezTo>
                    <a:pt x="40088" y="10109"/>
                    <a:pt x="40088" y="10133"/>
                    <a:pt x="40112" y="10145"/>
                  </a:cubicBezTo>
                  <a:lnTo>
                    <a:pt x="40112" y="10168"/>
                  </a:lnTo>
                  <a:cubicBezTo>
                    <a:pt x="40077" y="10168"/>
                    <a:pt x="40053" y="10145"/>
                    <a:pt x="40017" y="10145"/>
                  </a:cubicBezTo>
                  <a:lnTo>
                    <a:pt x="40017" y="10133"/>
                  </a:lnTo>
                  <a:cubicBezTo>
                    <a:pt x="40029" y="10121"/>
                    <a:pt x="40065" y="10109"/>
                    <a:pt x="40077" y="10085"/>
                  </a:cubicBezTo>
                  <a:close/>
                  <a:moveTo>
                    <a:pt x="34659" y="10014"/>
                  </a:moveTo>
                  <a:cubicBezTo>
                    <a:pt x="34671" y="10049"/>
                    <a:pt x="34695" y="10061"/>
                    <a:pt x="34707" y="10073"/>
                  </a:cubicBezTo>
                  <a:cubicBezTo>
                    <a:pt x="34731" y="10121"/>
                    <a:pt x="34766" y="10145"/>
                    <a:pt x="34790" y="10192"/>
                  </a:cubicBezTo>
                  <a:lnTo>
                    <a:pt x="34635" y="10192"/>
                  </a:lnTo>
                  <a:lnTo>
                    <a:pt x="34635" y="10026"/>
                  </a:lnTo>
                  <a:cubicBezTo>
                    <a:pt x="34647" y="10026"/>
                    <a:pt x="34647" y="10014"/>
                    <a:pt x="34659" y="10014"/>
                  </a:cubicBezTo>
                  <a:close/>
                  <a:moveTo>
                    <a:pt x="34873" y="9883"/>
                  </a:moveTo>
                  <a:cubicBezTo>
                    <a:pt x="34885" y="9906"/>
                    <a:pt x="34897" y="9930"/>
                    <a:pt x="34897" y="9954"/>
                  </a:cubicBezTo>
                  <a:cubicBezTo>
                    <a:pt x="34945" y="10049"/>
                    <a:pt x="34993" y="10121"/>
                    <a:pt x="35016" y="10192"/>
                  </a:cubicBezTo>
                  <a:lnTo>
                    <a:pt x="34850" y="10192"/>
                  </a:lnTo>
                  <a:cubicBezTo>
                    <a:pt x="34826" y="10145"/>
                    <a:pt x="34790" y="10085"/>
                    <a:pt x="34766" y="10049"/>
                  </a:cubicBezTo>
                  <a:cubicBezTo>
                    <a:pt x="34743" y="10026"/>
                    <a:pt x="34731" y="10002"/>
                    <a:pt x="34719" y="9990"/>
                  </a:cubicBezTo>
                  <a:cubicBezTo>
                    <a:pt x="34766" y="9942"/>
                    <a:pt x="34814" y="9906"/>
                    <a:pt x="34873" y="9883"/>
                  </a:cubicBezTo>
                  <a:close/>
                  <a:moveTo>
                    <a:pt x="34993" y="9787"/>
                  </a:moveTo>
                  <a:cubicBezTo>
                    <a:pt x="35016" y="9930"/>
                    <a:pt x="35052" y="10061"/>
                    <a:pt x="35064" y="10192"/>
                  </a:cubicBezTo>
                  <a:cubicBezTo>
                    <a:pt x="35016" y="10121"/>
                    <a:pt x="34993" y="10014"/>
                    <a:pt x="34957" y="9930"/>
                  </a:cubicBezTo>
                  <a:cubicBezTo>
                    <a:pt x="34945" y="9895"/>
                    <a:pt x="34945" y="9871"/>
                    <a:pt x="34933" y="9835"/>
                  </a:cubicBezTo>
                  <a:cubicBezTo>
                    <a:pt x="34945" y="9823"/>
                    <a:pt x="34969" y="9811"/>
                    <a:pt x="34993" y="9787"/>
                  </a:cubicBezTo>
                  <a:close/>
                  <a:moveTo>
                    <a:pt x="35147" y="9692"/>
                  </a:moveTo>
                  <a:cubicBezTo>
                    <a:pt x="35171" y="9716"/>
                    <a:pt x="35183" y="9752"/>
                    <a:pt x="35195" y="9764"/>
                  </a:cubicBezTo>
                  <a:cubicBezTo>
                    <a:pt x="35243" y="9895"/>
                    <a:pt x="35266" y="10026"/>
                    <a:pt x="35314" y="10145"/>
                  </a:cubicBezTo>
                  <a:cubicBezTo>
                    <a:pt x="35314" y="10145"/>
                    <a:pt x="35302" y="10145"/>
                    <a:pt x="35302" y="10168"/>
                  </a:cubicBezTo>
                  <a:cubicBezTo>
                    <a:pt x="35266" y="10180"/>
                    <a:pt x="35254" y="10192"/>
                    <a:pt x="35231" y="10192"/>
                  </a:cubicBezTo>
                  <a:lnTo>
                    <a:pt x="35124" y="10192"/>
                  </a:lnTo>
                  <a:cubicBezTo>
                    <a:pt x="35112" y="10049"/>
                    <a:pt x="35088" y="9895"/>
                    <a:pt x="35076" y="9728"/>
                  </a:cubicBezTo>
                  <a:cubicBezTo>
                    <a:pt x="35112" y="9716"/>
                    <a:pt x="35124" y="9704"/>
                    <a:pt x="35147" y="9692"/>
                  </a:cubicBezTo>
                  <a:close/>
                  <a:moveTo>
                    <a:pt x="40303" y="10180"/>
                  </a:moveTo>
                  <a:cubicBezTo>
                    <a:pt x="40303" y="10192"/>
                    <a:pt x="40291" y="10192"/>
                    <a:pt x="40267" y="10192"/>
                  </a:cubicBezTo>
                  <a:cubicBezTo>
                    <a:pt x="40291" y="10192"/>
                    <a:pt x="40291" y="10192"/>
                    <a:pt x="40303" y="10180"/>
                  </a:cubicBezTo>
                  <a:close/>
                  <a:moveTo>
                    <a:pt x="34516" y="10121"/>
                  </a:moveTo>
                  <a:lnTo>
                    <a:pt x="34516" y="10204"/>
                  </a:lnTo>
                  <a:cubicBezTo>
                    <a:pt x="34481" y="10204"/>
                    <a:pt x="34457" y="10192"/>
                    <a:pt x="34409" y="10192"/>
                  </a:cubicBezTo>
                  <a:cubicBezTo>
                    <a:pt x="34457" y="10168"/>
                    <a:pt x="34481" y="10133"/>
                    <a:pt x="34516" y="10121"/>
                  </a:cubicBezTo>
                  <a:close/>
                  <a:moveTo>
                    <a:pt x="44053" y="10061"/>
                  </a:moveTo>
                  <a:cubicBezTo>
                    <a:pt x="44089" y="10085"/>
                    <a:pt x="44137" y="10121"/>
                    <a:pt x="44172" y="10145"/>
                  </a:cubicBezTo>
                  <a:cubicBezTo>
                    <a:pt x="44172" y="10180"/>
                    <a:pt x="44160" y="10204"/>
                    <a:pt x="44125" y="10228"/>
                  </a:cubicBezTo>
                  <a:cubicBezTo>
                    <a:pt x="44089" y="10180"/>
                    <a:pt x="44065" y="10133"/>
                    <a:pt x="44017" y="10097"/>
                  </a:cubicBezTo>
                  <a:cubicBezTo>
                    <a:pt x="44017" y="10085"/>
                    <a:pt x="44029" y="10085"/>
                    <a:pt x="44029" y="10073"/>
                  </a:cubicBezTo>
                  <a:lnTo>
                    <a:pt x="44053" y="10061"/>
                  </a:lnTo>
                  <a:close/>
                  <a:moveTo>
                    <a:pt x="30671" y="10168"/>
                  </a:moveTo>
                  <a:cubicBezTo>
                    <a:pt x="30659" y="10192"/>
                    <a:pt x="30635" y="10228"/>
                    <a:pt x="30623" y="10240"/>
                  </a:cubicBezTo>
                  <a:cubicBezTo>
                    <a:pt x="30635" y="10228"/>
                    <a:pt x="30659" y="10204"/>
                    <a:pt x="30671" y="10168"/>
                  </a:cubicBezTo>
                  <a:close/>
                  <a:moveTo>
                    <a:pt x="40446" y="10133"/>
                  </a:moveTo>
                  <a:lnTo>
                    <a:pt x="40446" y="10240"/>
                  </a:lnTo>
                  <a:cubicBezTo>
                    <a:pt x="40434" y="10240"/>
                    <a:pt x="40422" y="10228"/>
                    <a:pt x="40410" y="10228"/>
                  </a:cubicBezTo>
                  <a:cubicBezTo>
                    <a:pt x="40386" y="10192"/>
                    <a:pt x="40410" y="10168"/>
                    <a:pt x="40410" y="10145"/>
                  </a:cubicBezTo>
                  <a:cubicBezTo>
                    <a:pt x="40422" y="10145"/>
                    <a:pt x="40434" y="10133"/>
                    <a:pt x="40446" y="10133"/>
                  </a:cubicBezTo>
                  <a:close/>
                  <a:moveTo>
                    <a:pt x="41696" y="10228"/>
                  </a:moveTo>
                  <a:cubicBezTo>
                    <a:pt x="41720" y="10228"/>
                    <a:pt x="41720" y="10240"/>
                    <a:pt x="41720" y="10252"/>
                  </a:cubicBezTo>
                  <a:cubicBezTo>
                    <a:pt x="41720" y="10240"/>
                    <a:pt x="41696" y="10240"/>
                    <a:pt x="41696" y="10228"/>
                  </a:cubicBezTo>
                  <a:close/>
                  <a:moveTo>
                    <a:pt x="42101" y="10014"/>
                  </a:moveTo>
                  <a:cubicBezTo>
                    <a:pt x="42148" y="10014"/>
                    <a:pt x="42196" y="10026"/>
                    <a:pt x="42232" y="10026"/>
                  </a:cubicBezTo>
                  <a:lnTo>
                    <a:pt x="42101" y="10252"/>
                  </a:lnTo>
                  <a:lnTo>
                    <a:pt x="42029" y="10252"/>
                  </a:lnTo>
                  <a:cubicBezTo>
                    <a:pt x="41993" y="10240"/>
                    <a:pt x="41982" y="10228"/>
                    <a:pt x="41958" y="10192"/>
                  </a:cubicBezTo>
                  <a:cubicBezTo>
                    <a:pt x="42017" y="10133"/>
                    <a:pt x="42053" y="10073"/>
                    <a:pt x="42101" y="10014"/>
                  </a:cubicBezTo>
                  <a:close/>
                  <a:moveTo>
                    <a:pt x="31659" y="10180"/>
                  </a:moveTo>
                  <a:lnTo>
                    <a:pt x="31623" y="10204"/>
                  </a:lnTo>
                  <a:lnTo>
                    <a:pt x="31397" y="10299"/>
                  </a:lnTo>
                  <a:cubicBezTo>
                    <a:pt x="31397" y="10264"/>
                    <a:pt x="31397" y="10228"/>
                    <a:pt x="31421" y="10180"/>
                  </a:cubicBezTo>
                  <a:close/>
                  <a:moveTo>
                    <a:pt x="42577" y="10109"/>
                  </a:moveTo>
                  <a:cubicBezTo>
                    <a:pt x="42577" y="10109"/>
                    <a:pt x="42577" y="10121"/>
                    <a:pt x="42589" y="10121"/>
                  </a:cubicBezTo>
                  <a:cubicBezTo>
                    <a:pt x="42565" y="10180"/>
                    <a:pt x="42529" y="10240"/>
                    <a:pt x="42482" y="10299"/>
                  </a:cubicBezTo>
                  <a:cubicBezTo>
                    <a:pt x="42470" y="10299"/>
                    <a:pt x="42458" y="10299"/>
                    <a:pt x="42446" y="10287"/>
                  </a:cubicBezTo>
                  <a:cubicBezTo>
                    <a:pt x="42482" y="10240"/>
                    <a:pt x="42529" y="10168"/>
                    <a:pt x="42577" y="10109"/>
                  </a:cubicBezTo>
                  <a:close/>
                  <a:moveTo>
                    <a:pt x="37374" y="10133"/>
                  </a:moveTo>
                  <a:lnTo>
                    <a:pt x="37279" y="10311"/>
                  </a:lnTo>
                  <a:lnTo>
                    <a:pt x="37279" y="10192"/>
                  </a:lnTo>
                  <a:cubicBezTo>
                    <a:pt x="37290" y="10180"/>
                    <a:pt x="37314" y="10168"/>
                    <a:pt x="37338" y="10145"/>
                  </a:cubicBezTo>
                  <a:cubicBezTo>
                    <a:pt x="37350" y="10145"/>
                    <a:pt x="37350" y="10133"/>
                    <a:pt x="37374" y="10133"/>
                  </a:cubicBezTo>
                  <a:close/>
                  <a:moveTo>
                    <a:pt x="40731" y="10145"/>
                  </a:moveTo>
                  <a:lnTo>
                    <a:pt x="40731" y="10180"/>
                  </a:lnTo>
                  <a:cubicBezTo>
                    <a:pt x="40731" y="10228"/>
                    <a:pt x="40731" y="10264"/>
                    <a:pt x="40743" y="10311"/>
                  </a:cubicBezTo>
                  <a:cubicBezTo>
                    <a:pt x="40719" y="10311"/>
                    <a:pt x="40708" y="10299"/>
                    <a:pt x="40708" y="10299"/>
                  </a:cubicBezTo>
                  <a:cubicBezTo>
                    <a:pt x="40719" y="10252"/>
                    <a:pt x="40719" y="10192"/>
                    <a:pt x="40731" y="10145"/>
                  </a:cubicBezTo>
                  <a:close/>
                  <a:moveTo>
                    <a:pt x="42708" y="10311"/>
                  </a:moveTo>
                  <a:cubicBezTo>
                    <a:pt x="42732" y="10323"/>
                    <a:pt x="42744" y="10359"/>
                    <a:pt x="42744" y="10371"/>
                  </a:cubicBezTo>
                  <a:cubicBezTo>
                    <a:pt x="42732" y="10371"/>
                    <a:pt x="42696" y="10359"/>
                    <a:pt x="42684" y="10359"/>
                  </a:cubicBezTo>
                  <a:cubicBezTo>
                    <a:pt x="42696" y="10347"/>
                    <a:pt x="42696" y="10323"/>
                    <a:pt x="42708" y="10311"/>
                  </a:cubicBezTo>
                  <a:close/>
                  <a:moveTo>
                    <a:pt x="42934" y="9978"/>
                  </a:moveTo>
                  <a:cubicBezTo>
                    <a:pt x="42970" y="9990"/>
                    <a:pt x="42982" y="10002"/>
                    <a:pt x="42994" y="10014"/>
                  </a:cubicBezTo>
                  <a:cubicBezTo>
                    <a:pt x="43005" y="10026"/>
                    <a:pt x="43005" y="10026"/>
                    <a:pt x="43005" y="10049"/>
                  </a:cubicBezTo>
                  <a:lnTo>
                    <a:pt x="42922" y="10228"/>
                  </a:lnTo>
                  <a:cubicBezTo>
                    <a:pt x="42886" y="10287"/>
                    <a:pt x="42863" y="10347"/>
                    <a:pt x="42815" y="10395"/>
                  </a:cubicBezTo>
                  <a:cubicBezTo>
                    <a:pt x="42803" y="10395"/>
                    <a:pt x="42779" y="10383"/>
                    <a:pt x="42767" y="10383"/>
                  </a:cubicBezTo>
                  <a:lnTo>
                    <a:pt x="42732" y="10299"/>
                  </a:lnTo>
                  <a:cubicBezTo>
                    <a:pt x="42755" y="10252"/>
                    <a:pt x="42791" y="10204"/>
                    <a:pt x="42815" y="10180"/>
                  </a:cubicBezTo>
                  <a:cubicBezTo>
                    <a:pt x="42827" y="10180"/>
                    <a:pt x="42851" y="10180"/>
                    <a:pt x="42851" y="10192"/>
                  </a:cubicBezTo>
                  <a:cubicBezTo>
                    <a:pt x="42886" y="10204"/>
                    <a:pt x="42922" y="10204"/>
                    <a:pt x="42922" y="10204"/>
                  </a:cubicBezTo>
                  <a:cubicBezTo>
                    <a:pt x="42922" y="10204"/>
                    <a:pt x="42886" y="10192"/>
                    <a:pt x="42851" y="10180"/>
                  </a:cubicBezTo>
                  <a:cubicBezTo>
                    <a:pt x="42827" y="10180"/>
                    <a:pt x="42827" y="10180"/>
                    <a:pt x="42815" y="10168"/>
                  </a:cubicBezTo>
                  <a:cubicBezTo>
                    <a:pt x="42827" y="10145"/>
                    <a:pt x="42851" y="10133"/>
                    <a:pt x="42851" y="10121"/>
                  </a:cubicBezTo>
                  <a:lnTo>
                    <a:pt x="42934" y="9978"/>
                  </a:lnTo>
                  <a:close/>
                  <a:moveTo>
                    <a:pt x="30933" y="10085"/>
                  </a:moveTo>
                  <a:cubicBezTo>
                    <a:pt x="30992" y="10097"/>
                    <a:pt x="31075" y="10133"/>
                    <a:pt x="31159" y="10145"/>
                  </a:cubicBezTo>
                  <a:cubicBezTo>
                    <a:pt x="31206" y="10168"/>
                    <a:pt x="31254" y="10168"/>
                    <a:pt x="31314" y="10180"/>
                  </a:cubicBezTo>
                  <a:lnTo>
                    <a:pt x="31337" y="10180"/>
                  </a:lnTo>
                  <a:cubicBezTo>
                    <a:pt x="31337" y="10180"/>
                    <a:pt x="31337" y="10180"/>
                    <a:pt x="31337" y="10180"/>
                  </a:cubicBezTo>
                  <a:lnTo>
                    <a:pt x="31337" y="10180"/>
                  </a:lnTo>
                  <a:cubicBezTo>
                    <a:pt x="31361" y="10192"/>
                    <a:pt x="31361" y="10204"/>
                    <a:pt x="31361" y="10228"/>
                  </a:cubicBezTo>
                  <a:cubicBezTo>
                    <a:pt x="31361" y="10204"/>
                    <a:pt x="31337" y="10192"/>
                    <a:pt x="31337" y="10180"/>
                  </a:cubicBezTo>
                  <a:lnTo>
                    <a:pt x="31337" y="10180"/>
                  </a:lnTo>
                  <a:cubicBezTo>
                    <a:pt x="31337" y="10204"/>
                    <a:pt x="31349" y="10228"/>
                    <a:pt x="31349" y="10228"/>
                  </a:cubicBezTo>
                  <a:cubicBezTo>
                    <a:pt x="31349" y="10252"/>
                    <a:pt x="31349" y="10287"/>
                    <a:pt x="31337" y="10311"/>
                  </a:cubicBezTo>
                  <a:lnTo>
                    <a:pt x="31337" y="10323"/>
                  </a:lnTo>
                  <a:cubicBezTo>
                    <a:pt x="31254" y="10359"/>
                    <a:pt x="31147" y="10383"/>
                    <a:pt x="31063" y="10418"/>
                  </a:cubicBezTo>
                  <a:cubicBezTo>
                    <a:pt x="31028" y="10430"/>
                    <a:pt x="31004" y="10430"/>
                    <a:pt x="30968" y="10442"/>
                  </a:cubicBezTo>
                  <a:cubicBezTo>
                    <a:pt x="30968" y="10395"/>
                    <a:pt x="30968" y="10359"/>
                    <a:pt x="30956" y="10311"/>
                  </a:cubicBezTo>
                  <a:cubicBezTo>
                    <a:pt x="30956" y="10240"/>
                    <a:pt x="30956" y="10168"/>
                    <a:pt x="30933" y="10085"/>
                  </a:cubicBezTo>
                  <a:close/>
                  <a:moveTo>
                    <a:pt x="40315" y="10383"/>
                  </a:moveTo>
                  <a:cubicBezTo>
                    <a:pt x="40315" y="10418"/>
                    <a:pt x="40327" y="10430"/>
                    <a:pt x="40315" y="10442"/>
                  </a:cubicBezTo>
                  <a:cubicBezTo>
                    <a:pt x="40315" y="10430"/>
                    <a:pt x="40303" y="10418"/>
                    <a:pt x="40303" y="10383"/>
                  </a:cubicBezTo>
                  <a:close/>
                  <a:moveTo>
                    <a:pt x="41982" y="10383"/>
                  </a:moveTo>
                  <a:cubicBezTo>
                    <a:pt x="41970" y="10418"/>
                    <a:pt x="41958" y="10442"/>
                    <a:pt x="41934" y="10466"/>
                  </a:cubicBezTo>
                  <a:lnTo>
                    <a:pt x="41922" y="10478"/>
                  </a:lnTo>
                  <a:lnTo>
                    <a:pt x="41839" y="10430"/>
                  </a:lnTo>
                  <a:lnTo>
                    <a:pt x="41815" y="10430"/>
                  </a:lnTo>
                  <a:lnTo>
                    <a:pt x="41815" y="10418"/>
                  </a:lnTo>
                  <a:cubicBezTo>
                    <a:pt x="41851" y="10418"/>
                    <a:pt x="41874" y="10407"/>
                    <a:pt x="41910" y="10407"/>
                  </a:cubicBezTo>
                  <a:cubicBezTo>
                    <a:pt x="41934" y="10407"/>
                    <a:pt x="41946" y="10407"/>
                    <a:pt x="41982" y="10383"/>
                  </a:cubicBezTo>
                  <a:close/>
                  <a:moveTo>
                    <a:pt x="34659" y="10287"/>
                  </a:moveTo>
                  <a:cubicBezTo>
                    <a:pt x="34707" y="10299"/>
                    <a:pt x="34754" y="10299"/>
                    <a:pt x="34790" y="10311"/>
                  </a:cubicBezTo>
                  <a:cubicBezTo>
                    <a:pt x="34814" y="10323"/>
                    <a:pt x="34850" y="10347"/>
                    <a:pt x="34897" y="10347"/>
                  </a:cubicBezTo>
                  <a:cubicBezTo>
                    <a:pt x="34885" y="10371"/>
                    <a:pt x="34850" y="10371"/>
                    <a:pt x="34838" y="10383"/>
                  </a:cubicBezTo>
                  <a:cubicBezTo>
                    <a:pt x="34766" y="10430"/>
                    <a:pt x="34707" y="10466"/>
                    <a:pt x="34647" y="10502"/>
                  </a:cubicBezTo>
                  <a:lnTo>
                    <a:pt x="34647" y="10287"/>
                  </a:lnTo>
                  <a:close/>
                  <a:moveTo>
                    <a:pt x="35445" y="10407"/>
                  </a:moveTo>
                  <a:lnTo>
                    <a:pt x="35719" y="10442"/>
                  </a:lnTo>
                  <a:lnTo>
                    <a:pt x="35671" y="10490"/>
                  </a:lnTo>
                  <a:cubicBezTo>
                    <a:pt x="35624" y="10490"/>
                    <a:pt x="35588" y="10502"/>
                    <a:pt x="35528" y="10502"/>
                  </a:cubicBezTo>
                  <a:lnTo>
                    <a:pt x="35481" y="10502"/>
                  </a:lnTo>
                  <a:cubicBezTo>
                    <a:pt x="35469" y="10478"/>
                    <a:pt x="35469" y="10442"/>
                    <a:pt x="35445" y="10418"/>
                  </a:cubicBezTo>
                  <a:lnTo>
                    <a:pt x="35445" y="10407"/>
                  </a:lnTo>
                  <a:close/>
                  <a:moveTo>
                    <a:pt x="37612" y="10383"/>
                  </a:moveTo>
                  <a:lnTo>
                    <a:pt x="37612" y="10478"/>
                  </a:lnTo>
                  <a:lnTo>
                    <a:pt x="37576" y="10502"/>
                  </a:lnTo>
                  <a:cubicBezTo>
                    <a:pt x="37576" y="10490"/>
                    <a:pt x="37576" y="10466"/>
                    <a:pt x="37588" y="10442"/>
                  </a:cubicBezTo>
                  <a:cubicBezTo>
                    <a:pt x="37588" y="10430"/>
                    <a:pt x="37588" y="10395"/>
                    <a:pt x="37612" y="10383"/>
                  </a:cubicBezTo>
                  <a:close/>
                  <a:moveTo>
                    <a:pt x="40077" y="10490"/>
                  </a:moveTo>
                  <a:cubicBezTo>
                    <a:pt x="40065" y="10490"/>
                    <a:pt x="40077" y="10502"/>
                    <a:pt x="40077" y="10502"/>
                  </a:cubicBezTo>
                  <a:lnTo>
                    <a:pt x="40065" y="10490"/>
                  </a:lnTo>
                  <a:close/>
                  <a:moveTo>
                    <a:pt x="35266" y="10359"/>
                  </a:moveTo>
                  <a:cubicBezTo>
                    <a:pt x="35314" y="10359"/>
                    <a:pt x="35350" y="10371"/>
                    <a:pt x="35385" y="10371"/>
                  </a:cubicBezTo>
                  <a:cubicBezTo>
                    <a:pt x="35385" y="10383"/>
                    <a:pt x="35409" y="10395"/>
                    <a:pt x="35409" y="10418"/>
                  </a:cubicBezTo>
                  <a:cubicBezTo>
                    <a:pt x="35421" y="10442"/>
                    <a:pt x="35421" y="10466"/>
                    <a:pt x="35433" y="10490"/>
                  </a:cubicBezTo>
                  <a:cubicBezTo>
                    <a:pt x="35385" y="10526"/>
                    <a:pt x="35350" y="10526"/>
                    <a:pt x="35302" y="10526"/>
                  </a:cubicBezTo>
                  <a:lnTo>
                    <a:pt x="35266" y="10526"/>
                  </a:lnTo>
                  <a:lnTo>
                    <a:pt x="35254" y="10502"/>
                  </a:lnTo>
                  <a:cubicBezTo>
                    <a:pt x="35243" y="10490"/>
                    <a:pt x="35231" y="10478"/>
                    <a:pt x="35207" y="10442"/>
                  </a:cubicBezTo>
                  <a:cubicBezTo>
                    <a:pt x="35195" y="10418"/>
                    <a:pt x="35183" y="10383"/>
                    <a:pt x="35147" y="10359"/>
                  </a:cubicBezTo>
                  <a:close/>
                  <a:moveTo>
                    <a:pt x="42446" y="10383"/>
                  </a:moveTo>
                  <a:cubicBezTo>
                    <a:pt x="42410" y="10430"/>
                    <a:pt x="42398" y="10478"/>
                    <a:pt x="42374" y="10526"/>
                  </a:cubicBezTo>
                  <a:cubicBezTo>
                    <a:pt x="42351" y="10502"/>
                    <a:pt x="42339" y="10490"/>
                    <a:pt x="42327" y="10490"/>
                  </a:cubicBezTo>
                  <a:cubicBezTo>
                    <a:pt x="42327" y="10490"/>
                    <a:pt x="42315" y="10490"/>
                    <a:pt x="42315" y="10478"/>
                  </a:cubicBezTo>
                  <a:cubicBezTo>
                    <a:pt x="42339" y="10442"/>
                    <a:pt x="42374" y="10418"/>
                    <a:pt x="42386" y="10383"/>
                  </a:cubicBezTo>
                  <a:close/>
                  <a:moveTo>
                    <a:pt x="42101" y="10478"/>
                  </a:moveTo>
                  <a:cubicBezTo>
                    <a:pt x="42101" y="10502"/>
                    <a:pt x="42089" y="10526"/>
                    <a:pt x="42053" y="10537"/>
                  </a:cubicBezTo>
                  <a:cubicBezTo>
                    <a:pt x="42053" y="10502"/>
                    <a:pt x="42077" y="10490"/>
                    <a:pt x="42101" y="10478"/>
                  </a:cubicBezTo>
                  <a:close/>
                  <a:moveTo>
                    <a:pt x="34969" y="10466"/>
                  </a:moveTo>
                  <a:lnTo>
                    <a:pt x="35016" y="10549"/>
                  </a:lnTo>
                  <a:cubicBezTo>
                    <a:pt x="35004" y="10526"/>
                    <a:pt x="35004" y="10490"/>
                    <a:pt x="34969" y="10466"/>
                  </a:cubicBezTo>
                  <a:close/>
                  <a:moveTo>
                    <a:pt x="35135" y="10407"/>
                  </a:moveTo>
                  <a:cubicBezTo>
                    <a:pt x="35147" y="10430"/>
                    <a:pt x="35183" y="10442"/>
                    <a:pt x="35195" y="10478"/>
                  </a:cubicBezTo>
                  <a:cubicBezTo>
                    <a:pt x="35207" y="10502"/>
                    <a:pt x="35219" y="10526"/>
                    <a:pt x="35243" y="10526"/>
                  </a:cubicBezTo>
                  <a:lnTo>
                    <a:pt x="35254" y="10537"/>
                  </a:lnTo>
                  <a:cubicBezTo>
                    <a:pt x="35231" y="10537"/>
                    <a:pt x="35183" y="10549"/>
                    <a:pt x="35147" y="10549"/>
                  </a:cubicBezTo>
                  <a:cubicBezTo>
                    <a:pt x="35147" y="10502"/>
                    <a:pt x="35147" y="10442"/>
                    <a:pt x="35135" y="10407"/>
                  </a:cubicBezTo>
                  <a:close/>
                  <a:moveTo>
                    <a:pt x="40112" y="10526"/>
                  </a:moveTo>
                  <a:lnTo>
                    <a:pt x="40124" y="10537"/>
                  </a:lnTo>
                  <a:lnTo>
                    <a:pt x="40124" y="10549"/>
                  </a:lnTo>
                  <a:lnTo>
                    <a:pt x="40112" y="10537"/>
                  </a:lnTo>
                  <a:lnTo>
                    <a:pt x="40112" y="10526"/>
                  </a:lnTo>
                  <a:close/>
                  <a:moveTo>
                    <a:pt x="40446" y="10395"/>
                  </a:moveTo>
                  <a:lnTo>
                    <a:pt x="40446" y="10561"/>
                  </a:lnTo>
                  <a:cubicBezTo>
                    <a:pt x="40422" y="10549"/>
                    <a:pt x="40398" y="10537"/>
                    <a:pt x="40386" y="10502"/>
                  </a:cubicBezTo>
                  <a:lnTo>
                    <a:pt x="40386" y="10442"/>
                  </a:lnTo>
                  <a:lnTo>
                    <a:pt x="40386" y="10395"/>
                  </a:lnTo>
                  <a:close/>
                  <a:moveTo>
                    <a:pt x="42255" y="10585"/>
                  </a:moveTo>
                  <a:cubicBezTo>
                    <a:pt x="42267" y="10597"/>
                    <a:pt x="42279" y="10609"/>
                    <a:pt x="42291" y="10609"/>
                  </a:cubicBezTo>
                  <a:lnTo>
                    <a:pt x="42291" y="10609"/>
                  </a:lnTo>
                  <a:cubicBezTo>
                    <a:pt x="42279" y="10609"/>
                    <a:pt x="42267" y="10597"/>
                    <a:pt x="42232" y="10597"/>
                  </a:cubicBezTo>
                  <a:lnTo>
                    <a:pt x="42255" y="10585"/>
                  </a:lnTo>
                  <a:close/>
                  <a:moveTo>
                    <a:pt x="34528" y="10287"/>
                  </a:moveTo>
                  <a:cubicBezTo>
                    <a:pt x="34528" y="10371"/>
                    <a:pt x="34540" y="10466"/>
                    <a:pt x="34552" y="10561"/>
                  </a:cubicBezTo>
                  <a:cubicBezTo>
                    <a:pt x="34528" y="10585"/>
                    <a:pt x="34492" y="10609"/>
                    <a:pt x="34469" y="10621"/>
                  </a:cubicBezTo>
                  <a:cubicBezTo>
                    <a:pt x="34469" y="10609"/>
                    <a:pt x="34469" y="10597"/>
                    <a:pt x="34445" y="10597"/>
                  </a:cubicBezTo>
                  <a:cubicBezTo>
                    <a:pt x="34433" y="10502"/>
                    <a:pt x="34409" y="10407"/>
                    <a:pt x="34373" y="10287"/>
                  </a:cubicBezTo>
                  <a:close/>
                  <a:moveTo>
                    <a:pt x="35112" y="10383"/>
                  </a:moveTo>
                  <a:cubicBezTo>
                    <a:pt x="35124" y="10442"/>
                    <a:pt x="35135" y="10502"/>
                    <a:pt x="35135" y="10549"/>
                  </a:cubicBezTo>
                  <a:cubicBezTo>
                    <a:pt x="35088" y="10549"/>
                    <a:pt x="35064" y="10561"/>
                    <a:pt x="35016" y="10561"/>
                  </a:cubicBezTo>
                  <a:cubicBezTo>
                    <a:pt x="34945" y="10585"/>
                    <a:pt x="34885" y="10585"/>
                    <a:pt x="34814" y="10597"/>
                  </a:cubicBezTo>
                  <a:cubicBezTo>
                    <a:pt x="34754" y="10609"/>
                    <a:pt x="34707" y="10609"/>
                    <a:pt x="34647" y="10621"/>
                  </a:cubicBezTo>
                  <a:lnTo>
                    <a:pt x="34647" y="10597"/>
                  </a:lnTo>
                  <a:cubicBezTo>
                    <a:pt x="34659" y="10597"/>
                    <a:pt x="34659" y="10585"/>
                    <a:pt x="34671" y="10585"/>
                  </a:cubicBezTo>
                  <a:cubicBezTo>
                    <a:pt x="34731" y="10549"/>
                    <a:pt x="34814" y="10526"/>
                    <a:pt x="34885" y="10478"/>
                  </a:cubicBezTo>
                  <a:cubicBezTo>
                    <a:pt x="34909" y="10466"/>
                    <a:pt x="34945" y="10466"/>
                    <a:pt x="34957" y="10442"/>
                  </a:cubicBezTo>
                  <a:cubicBezTo>
                    <a:pt x="34957" y="10442"/>
                    <a:pt x="34957" y="10466"/>
                    <a:pt x="34969" y="10466"/>
                  </a:cubicBezTo>
                  <a:lnTo>
                    <a:pt x="34969" y="10442"/>
                  </a:lnTo>
                  <a:cubicBezTo>
                    <a:pt x="35016" y="10430"/>
                    <a:pt x="35064" y="10407"/>
                    <a:pt x="35112" y="10383"/>
                  </a:cubicBezTo>
                  <a:close/>
                  <a:moveTo>
                    <a:pt x="37052" y="10549"/>
                  </a:moveTo>
                  <a:cubicBezTo>
                    <a:pt x="37076" y="10561"/>
                    <a:pt x="37076" y="10597"/>
                    <a:pt x="37052" y="10621"/>
                  </a:cubicBezTo>
                  <a:lnTo>
                    <a:pt x="37052" y="10549"/>
                  </a:lnTo>
                  <a:close/>
                  <a:moveTo>
                    <a:pt x="34576" y="10621"/>
                  </a:moveTo>
                  <a:lnTo>
                    <a:pt x="34576" y="10645"/>
                  </a:lnTo>
                  <a:cubicBezTo>
                    <a:pt x="34540" y="10645"/>
                    <a:pt x="34528" y="10657"/>
                    <a:pt x="34492" y="10657"/>
                  </a:cubicBezTo>
                  <a:cubicBezTo>
                    <a:pt x="34516" y="10657"/>
                    <a:pt x="34540" y="10645"/>
                    <a:pt x="34576" y="10621"/>
                  </a:cubicBezTo>
                  <a:close/>
                  <a:moveTo>
                    <a:pt x="36838" y="10502"/>
                  </a:moveTo>
                  <a:lnTo>
                    <a:pt x="36838" y="10657"/>
                  </a:lnTo>
                  <a:cubicBezTo>
                    <a:pt x="36814" y="10609"/>
                    <a:pt x="36802" y="10561"/>
                    <a:pt x="36802" y="10537"/>
                  </a:cubicBezTo>
                  <a:lnTo>
                    <a:pt x="36838" y="10502"/>
                  </a:lnTo>
                  <a:close/>
                  <a:moveTo>
                    <a:pt x="31325" y="10430"/>
                  </a:moveTo>
                  <a:lnTo>
                    <a:pt x="31325" y="10466"/>
                  </a:lnTo>
                  <a:lnTo>
                    <a:pt x="31314" y="10478"/>
                  </a:lnTo>
                  <a:cubicBezTo>
                    <a:pt x="31278" y="10490"/>
                    <a:pt x="31242" y="10526"/>
                    <a:pt x="31206" y="10549"/>
                  </a:cubicBezTo>
                  <a:cubicBezTo>
                    <a:pt x="31159" y="10573"/>
                    <a:pt x="31123" y="10609"/>
                    <a:pt x="31075" y="10621"/>
                  </a:cubicBezTo>
                  <a:lnTo>
                    <a:pt x="30980" y="10668"/>
                  </a:lnTo>
                  <a:cubicBezTo>
                    <a:pt x="30980" y="10645"/>
                    <a:pt x="30980" y="10621"/>
                    <a:pt x="30968" y="10597"/>
                  </a:cubicBezTo>
                  <a:cubicBezTo>
                    <a:pt x="30968" y="10561"/>
                    <a:pt x="30968" y="10526"/>
                    <a:pt x="30956" y="10490"/>
                  </a:cubicBezTo>
                  <a:cubicBezTo>
                    <a:pt x="30980" y="10490"/>
                    <a:pt x="31016" y="10478"/>
                    <a:pt x="31052" y="10478"/>
                  </a:cubicBezTo>
                  <a:cubicBezTo>
                    <a:pt x="31159" y="10478"/>
                    <a:pt x="31242" y="10466"/>
                    <a:pt x="31325" y="10430"/>
                  </a:cubicBezTo>
                  <a:close/>
                  <a:moveTo>
                    <a:pt x="42648" y="10407"/>
                  </a:moveTo>
                  <a:cubicBezTo>
                    <a:pt x="42696" y="10407"/>
                    <a:pt x="42744" y="10418"/>
                    <a:pt x="42767" y="10418"/>
                  </a:cubicBezTo>
                  <a:lnTo>
                    <a:pt x="42779" y="10418"/>
                  </a:lnTo>
                  <a:cubicBezTo>
                    <a:pt x="42779" y="10418"/>
                    <a:pt x="42779" y="10430"/>
                    <a:pt x="42803" y="10430"/>
                  </a:cubicBezTo>
                  <a:cubicBezTo>
                    <a:pt x="42767" y="10490"/>
                    <a:pt x="42732" y="10537"/>
                    <a:pt x="42696" y="10597"/>
                  </a:cubicBezTo>
                  <a:cubicBezTo>
                    <a:pt x="42684" y="10621"/>
                    <a:pt x="42660" y="10645"/>
                    <a:pt x="42648" y="10668"/>
                  </a:cubicBezTo>
                  <a:cubicBezTo>
                    <a:pt x="42624" y="10668"/>
                    <a:pt x="42613" y="10668"/>
                    <a:pt x="42577" y="10657"/>
                  </a:cubicBezTo>
                  <a:cubicBezTo>
                    <a:pt x="42529" y="10657"/>
                    <a:pt x="42517" y="10645"/>
                    <a:pt x="42505" y="10621"/>
                  </a:cubicBezTo>
                  <a:cubicBezTo>
                    <a:pt x="42541" y="10549"/>
                    <a:pt x="42613" y="10478"/>
                    <a:pt x="42648" y="10407"/>
                  </a:cubicBezTo>
                  <a:close/>
                  <a:moveTo>
                    <a:pt x="40672" y="10430"/>
                  </a:moveTo>
                  <a:cubicBezTo>
                    <a:pt x="40684" y="10430"/>
                    <a:pt x="40719" y="10442"/>
                    <a:pt x="40743" y="10442"/>
                  </a:cubicBezTo>
                  <a:lnTo>
                    <a:pt x="40743" y="10478"/>
                  </a:lnTo>
                  <a:lnTo>
                    <a:pt x="40743" y="10561"/>
                  </a:lnTo>
                  <a:cubicBezTo>
                    <a:pt x="40708" y="10609"/>
                    <a:pt x="40660" y="10633"/>
                    <a:pt x="40612" y="10680"/>
                  </a:cubicBezTo>
                  <a:cubicBezTo>
                    <a:pt x="40612" y="10668"/>
                    <a:pt x="40624" y="10633"/>
                    <a:pt x="40624" y="10621"/>
                  </a:cubicBezTo>
                  <a:cubicBezTo>
                    <a:pt x="40624" y="10609"/>
                    <a:pt x="40648" y="10573"/>
                    <a:pt x="40648" y="10561"/>
                  </a:cubicBezTo>
                  <a:cubicBezTo>
                    <a:pt x="40648" y="10549"/>
                    <a:pt x="40660" y="10514"/>
                    <a:pt x="40660" y="10502"/>
                  </a:cubicBezTo>
                  <a:cubicBezTo>
                    <a:pt x="40660" y="10478"/>
                    <a:pt x="40672" y="10454"/>
                    <a:pt x="40672" y="10430"/>
                  </a:cubicBezTo>
                  <a:close/>
                  <a:moveTo>
                    <a:pt x="40243" y="10609"/>
                  </a:moveTo>
                  <a:cubicBezTo>
                    <a:pt x="40267" y="10621"/>
                    <a:pt x="40303" y="10645"/>
                    <a:pt x="40315" y="10668"/>
                  </a:cubicBezTo>
                  <a:lnTo>
                    <a:pt x="40315" y="10680"/>
                  </a:lnTo>
                  <a:lnTo>
                    <a:pt x="40315" y="10704"/>
                  </a:lnTo>
                  <a:cubicBezTo>
                    <a:pt x="40303" y="10680"/>
                    <a:pt x="40291" y="10668"/>
                    <a:pt x="40267" y="10668"/>
                  </a:cubicBezTo>
                  <a:lnTo>
                    <a:pt x="40243" y="10645"/>
                  </a:lnTo>
                  <a:lnTo>
                    <a:pt x="40243" y="10609"/>
                  </a:lnTo>
                  <a:close/>
                  <a:moveTo>
                    <a:pt x="41148" y="10549"/>
                  </a:moveTo>
                  <a:cubicBezTo>
                    <a:pt x="41160" y="10549"/>
                    <a:pt x="41184" y="10561"/>
                    <a:pt x="41196" y="10561"/>
                  </a:cubicBezTo>
                  <a:cubicBezTo>
                    <a:pt x="41208" y="10585"/>
                    <a:pt x="41208" y="10597"/>
                    <a:pt x="41220" y="10609"/>
                  </a:cubicBezTo>
                  <a:cubicBezTo>
                    <a:pt x="41196" y="10621"/>
                    <a:pt x="41196" y="10645"/>
                    <a:pt x="41196" y="10657"/>
                  </a:cubicBezTo>
                  <a:cubicBezTo>
                    <a:pt x="41196" y="10668"/>
                    <a:pt x="41184" y="10704"/>
                    <a:pt x="41184" y="10716"/>
                  </a:cubicBezTo>
                  <a:cubicBezTo>
                    <a:pt x="41160" y="10668"/>
                    <a:pt x="41160" y="10621"/>
                    <a:pt x="41148" y="10585"/>
                  </a:cubicBezTo>
                  <a:lnTo>
                    <a:pt x="41148" y="10549"/>
                  </a:lnTo>
                  <a:close/>
                  <a:moveTo>
                    <a:pt x="34302" y="10264"/>
                  </a:moveTo>
                  <a:cubicBezTo>
                    <a:pt x="34350" y="10383"/>
                    <a:pt x="34397" y="10502"/>
                    <a:pt x="34421" y="10597"/>
                  </a:cubicBezTo>
                  <a:cubicBezTo>
                    <a:pt x="34421" y="10609"/>
                    <a:pt x="34433" y="10621"/>
                    <a:pt x="34433" y="10645"/>
                  </a:cubicBezTo>
                  <a:cubicBezTo>
                    <a:pt x="34409" y="10657"/>
                    <a:pt x="34397" y="10668"/>
                    <a:pt x="34362" y="10680"/>
                  </a:cubicBezTo>
                  <a:cubicBezTo>
                    <a:pt x="34350" y="10680"/>
                    <a:pt x="34338" y="10704"/>
                    <a:pt x="34314" y="10704"/>
                  </a:cubicBezTo>
                  <a:lnTo>
                    <a:pt x="34135" y="10740"/>
                  </a:lnTo>
                  <a:cubicBezTo>
                    <a:pt x="34123" y="10668"/>
                    <a:pt x="34123" y="10597"/>
                    <a:pt x="34111" y="10526"/>
                  </a:cubicBezTo>
                  <a:cubicBezTo>
                    <a:pt x="34111" y="10478"/>
                    <a:pt x="34111" y="10442"/>
                    <a:pt x="34100" y="10407"/>
                  </a:cubicBezTo>
                  <a:cubicBezTo>
                    <a:pt x="34171" y="10371"/>
                    <a:pt x="34231" y="10311"/>
                    <a:pt x="34302" y="10264"/>
                  </a:cubicBezTo>
                  <a:close/>
                  <a:moveTo>
                    <a:pt x="37076" y="10668"/>
                  </a:moveTo>
                  <a:lnTo>
                    <a:pt x="37076" y="10692"/>
                  </a:lnTo>
                  <a:cubicBezTo>
                    <a:pt x="37052" y="10716"/>
                    <a:pt x="37052" y="10728"/>
                    <a:pt x="37040" y="10740"/>
                  </a:cubicBezTo>
                  <a:lnTo>
                    <a:pt x="37040" y="10692"/>
                  </a:lnTo>
                  <a:cubicBezTo>
                    <a:pt x="37052" y="10668"/>
                    <a:pt x="37076" y="10668"/>
                    <a:pt x="37076" y="10668"/>
                  </a:cubicBezTo>
                  <a:close/>
                  <a:moveTo>
                    <a:pt x="37314" y="10716"/>
                  </a:moveTo>
                  <a:lnTo>
                    <a:pt x="37267" y="10764"/>
                  </a:lnTo>
                  <a:lnTo>
                    <a:pt x="37267" y="10740"/>
                  </a:lnTo>
                  <a:cubicBezTo>
                    <a:pt x="37279" y="10728"/>
                    <a:pt x="37290" y="10716"/>
                    <a:pt x="37314" y="10716"/>
                  </a:cubicBezTo>
                  <a:close/>
                  <a:moveTo>
                    <a:pt x="42791" y="10728"/>
                  </a:moveTo>
                  <a:cubicBezTo>
                    <a:pt x="42791" y="10740"/>
                    <a:pt x="42767" y="10764"/>
                    <a:pt x="42767" y="10764"/>
                  </a:cubicBezTo>
                  <a:lnTo>
                    <a:pt x="42755" y="10764"/>
                  </a:lnTo>
                  <a:lnTo>
                    <a:pt x="42791" y="10728"/>
                  </a:lnTo>
                  <a:close/>
                  <a:moveTo>
                    <a:pt x="40398" y="10728"/>
                  </a:moveTo>
                  <a:cubicBezTo>
                    <a:pt x="40422" y="10740"/>
                    <a:pt x="40434" y="10740"/>
                    <a:pt x="40446" y="10764"/>
                  </a:cubicBezTo>
                  <a:lnTo>
                    <a:pt x="40446" y="10776"/>
                  </a:lnTo>
                  <a:cubicBezTo>
                    <a:pt x="40434" y="10776"/>
                    <a:pt x="40434" y="10776"/>
                    <a:pt x="40422" y="10764"/>
                  </a:cubicBezTo>
                  <a:cubicBezTo>
                    <a:pt x="40422" y="10740"/>
                    <a:pt x="40398" y="10728"/>
                    <a:pt x="40398" y="10728"/>
                  </a:cubicBezTo>
                  <a:close/>
                  <a:moveTo>
                    <a:pt x="29361" y="10768"/>
                  </a:moveTo>
                  <a:cubicBezTo>
                    <a:pt x="29357" y="10771"/>
                    <a:pt x="29353" y="10773"/>
                    <a:pt x="29349" y="10776"/>
                  </a:cubicBezTo>
                  <a:cubicBezTo>
                    <a:pt x="29349" y="10777"/>
                    <a:pt x="29348" y="10778"/>
                    <a:pt x="29348" y="10778"/>
                  </a:cubicBezTo>
                  <a:lnTo>
                    <a:pt x="29348" y="10778"/>
                  </a:lnTo>
                  <a:cubicBezTo>
                    <a:pt x="29352" y="10775"/>
                    <a:pt x="29356" y="10772"/>
                    <a:pt x="29361" y="10768"/>
                  </a:cubicBezTo>
                  <a:close/>
                  <a:moveTo>
                    <a:pt x="34004" y="10478"/>
                  </a:moveTo>
                  <a:cubicBezTo>
                    <a:pt x="34004" y="10502"/>
                    <a:pt x="34004" y="10526"/>
                    <a:pt x="34016" y="10549"/>
                  </a:cubicBezTo>
                  <a:lnTo>
                    <a:pt x="34064" y="10776"/>
                  </a:lnTo>
                  <a:cubicBezTo>
                    <a:pt x="34052" y="10776"/>
                    <a:pt x="34016" y="10788"/>
                    <a:pt x="34004" y="10788"/>
                  </a:cubicBezTo>
                  <a:cubicBezTo>
                    <a:pt x="33992" y="10728"/>
                    <a:pt x="33992" y="10668"/>
                    <a:pt x="33981" y="10609"/>
                  </a:cubicBezTo>
                  <a:cubicBezTo>
                    <a:pt x="33981" y="10585"/>
                    <a:pt x="33957" y="10549"/>
                    <a:pt x="33957" y="10502"/>
                  </a:cubicBezTo>
                  <a:cubicBezTo>
                    <a:pt x="33981" y="10490"/>
                    <a:pt x="33992" y="10478"/>
                    <a:pt x="34004" y="10478"/>
                  </a:cubicBezTo>
                  <a:close/>
                  <a:moveTo>
                    <a:pt x="40767" y="10645"/>
                  </a:moveTo>
                  <a:cubicBezTo>
                    <a:pt x="40767" y="10704"/>
                    <a:pt x="40767" y="10764"/>
                    <a:pt x="40779" y="10799"/>
                  </a:cubicBezTo>
                  <a:cubicBezTo>
                    <a:pt x="40719" y="10776"/>
                    <a:pt x="40672" y="10740"/>
                    <a:pt x="40648" y="10716"/>
                  </a:cubicBezTo>
                  <a:cubicBezTo>
                    <a:pt x="40672" y="10680"/>
                    <a:pt x="40719" y="10668"/>
                    <a:pt x="40767" y="10645"/>
                  </a:cubicBezTo>
                  <a:close/>
                  <a:moveTo>
                    <a:pt x="43208" y="10383"/>
                  </a:moveTo>
                  <a:lnTo>
                    <a:pt x="43208" y="10395"/>
                  </a:lnTo>
                  <a:cubicBezTo>
                    <a:pt x="43160" y="10502"/>
                    <a:pt x="43101" y="10633"/>
                    <a:pt x="43029" y="10764"/>
                  </a:cubicBezTo>
                  <a:cubicBezTo>
                    <a:pt x="43005" y="10776"/>
                    <a:pt x="43005" y="10788"/>
                    <a:pt x="42994" y="10799"/>
                  </a:cubicBezTo>
                  <a:cubicBezTo>
                    <a:pt x="43029" y="10740"/>
                    <a:pt x="43053" y="10680"/>
                    <a:pt x="43065" y="10645"/>
                  </a:cubicBezTo>
                  <a:cubicBezTo>
                    <a:pt x="43077" y="10597"/>
                    <a:pt x="43113" y="10549"/>
                    <a:pt x="43125" y="10526"/>
                  </a:cubicBezTo>
                  <a:cubicBezTo>
                    <a:pt x="43160" y="10478"/>
                    <a:pt x="43172" y="10418"/>
                    <a:pt x="43208" y="10383"/>
                  </a:cubicBezTo>
                  <a:close/>
                  <a:moveTo>
                    <a:pt x="33897" y="10549"/>
                  </a:moveTo>
                  <a:cubicBezTo>
                    <a:pt x="33897" y="10585"/>
                    <a:pt x="33921" y="10597"/>
                    <a:pt x="33921" y="10621"/>
                  </a:cubicBezTo>
                  <a:lnTo>
                    <a:pt x="33957" y="10799"/>
                  </a:lnTo>
                  <a:cubicBezTo>
                    <a:pt x="33945" y="10799"/>
                    <a:pt x="33921" y="10823"/>
                    <a:pt x="33897" y="10823"/>
                  </a:cubicBezTo>
                  <a:cubicBezTo>
                    <a:pt x="33885" y="10823"/>
                    <a:pt x="33861" y="10835"/>
                    <a:pt x="33838" y="10835"/>
                  </a:cubicBezTo>
                  <a:lnTo>
                    <a:pt x="33838" y="10776"/>
                  </a:lnTo>
                  <a:lnTo>
                    <a:pt x="33838" y="10597"/>
                  </a:lnTo>
                  <a:cubicBezTo>
                    <a:pt x="33861" y="10585"/>
                    <a:pt x="33885" y="10561"/>
                    <a:pt x="33897" y="10549"/>
                  </a:cubicBezTo>
                  <a:close/>
                  <a:moveTo>
                    <a:pt x="34195" y="10799"/>
                  </a:moveTo>
                  <a:cubicBezTo>
                    <a:pt x="34183" y="10823"/>
                    <a:pt x="34171" y="10835"/>
                    <a:pt x="34159" y="10835"/>
                  </a:cubicBezTo>
                  <a:lnTo>
                    <a:pt x="34159" y="10823"/>
                  </a:lnTo>
                  <a:cubicBezTo>
                    <a:pt x="34171" y="10823"/>
                    <a:pt x="34183" y="10823"/>
                    <a:pt x="34195" y="10799"/>
                  </a:cubicBezTo>
                  <a:close/>
                  <a:moveTo>
                    <a:pt x="39957" y="10740"/>
                  </a:moveTo>
                  <a:cubicBezTo>
                    <a:pt x="39969" y="10764"/>
                    <a:pt x="39981" y="10764"/>
                    <a:pt x="40005" y="10776"/>
                  </a:cubicBezTo>
                  <a:cubicBezTo>
                    <a:pt x="40017" y="10788"/>
                    <a:pt x="40053" y="10799"/>
                    <a:pt x="40065" y="10799"/>
                  </a:cubicBezTo>
                  <a:cubicBezTo>
                    <a:pt x="40065" y="10823"/>
                    <a:pt x="40065" y="10823"/>
                    <a:pt x="40077" y="10835"/>
                  </a:cubicBezTo>
                  <a:lnTo>
                    <a:pt x="40053" y="10835"/>
                  </a:lnTo>
                  <a:cubicBezTo>
                    <a:pt x="40005" y="10823"/>
                    <a:pt x="39993" y="10799"/>
                    <a:pt x="39969" y="10788"/>
                  </a:cubicBezTo>
                  <a:cubicBezTo>
                    <a:pt x="39969" y="10776"/>
                    <a:pt x="39969" y="10764"/>
                    <a:pt x="39957" y="10764"/>
                  </a:cubicBezTo>
                  <a:lnTo>
                    <a:pt x="39957" y="10740"/>
                  </a:lnTo>
                  <a:close/>
                  <a:moveTo>
                    <a:pt x="40112" y="10835"/>
                  </a:moveTo>
                  <a:cubicBezTo>
                    <a:pt x="40112" y="10835"/>
                    <a:pt x="40124" y="10847"/>
                    <a:pt x="40136" y="10847"/>
                  </a:cubicBezTo>
                  <a:lnTo>
                    <a:pt x="40112" y="10847"/>
                  </a:lnTo>
                  <a:lnTo>
                    <a:pt x="40112" y="10835"/>
                  </a:lnTo>
                  <a:close/>
                  <a:moveTo>
                    <a:pt x="42136" y="10728"/>
                  </a:moveTo>
                  <a:cubicBezTo>
                    <a:pt x="42160" y="10728"/>
                    <a:pt x="42208" y="10740"/>
                    <a:pt x="42243" y="10740"/>
                  </a:cubicBezTo>
                  <a:cubicBezTo>
                    <a:pt x="42232" y="10764"/>
                    <a:pt x="42232" y="10788"/>
                    <a:pt x="42220" y="10799"/>
                  </a:cubicBezTo>
                  <a:cubicBezTo>
                    <a:pt x="42208" y="10823"/>
                    <a:pt x="42208" y="10835"/>
                    <a:pt x="42184" y="10847"/>
                  </a:cubicBezTo>
                  <a:cubicBezTo>
                    <a:pt x="42148" y="10835"/>
                    <a:pt x="42112" y="10823"/>
                    <a:pt x="42077" y="10823"/>
                  </a:cubicBezTo>
                  <a:cubicBezTo>
                    <a:pt x="42101" y="10788"/>
                    <a:pt x="42112" y="10764"/>
                    <a:pt x="42136" y="10728"/>
                  </a:cubicBezTo>
                  <a:close/>
                  <a:moveTo>
                    <a:pt x="42708" y="10823"/>
                  </a:moveTo>
                  <a:cubicBezTo>
                    <a:pt x="42732" y="10823"/>
                    <a:pt x="42744" y="10823"/>
                    <a:pt x="42755" y="10835"/>
                  </a:cubicBezTo>
                  <a:cubicBezTo>
                    <a:pt x="42755" y="10835"/>
                    <a:pt x="42755" y="10847"/>
                    <a:pt x="42744" y="10847"/>
                  </a:cubicBezTo>
                  <a:cubicBezTo>
                    <a:pt x="42744" y="10835"/>
                    <a:pt x="42732" y="10823"/>
                    <a:pt x="42708" y="10823"/>
                  </a:cubicBezTo>
                  <a:close/>
                  <a:moveTo>
                    <a:pt x="40553" y="10835"/>
                  </a:moveTo>
                  <a:cubicBezTo>
                    <a:pt x="40563" y="10843"/>
                    <a:pt x="40574" y="10851"/>
                    <a:pt x="40585" y="10859"/>
                  </a:cubicBezTo>
                  <a:lnTo>
                    <a:pt x="40585" y="10859"/>
                  </a:lnTo>
                  <a:cubicBezTo>
                    <a:pt x="40565" y="10858"/>
                    <a:pt x="40564" y="10847"/>
                    <a:pt x="40553" y="10847"/>
                  </a:cubicBezTo>
                  <a:lnTo>
                    <a:pt x="40553" y="10835"/>
                  </a:lnTo>
                  <a:close/>
                  <a:moveTo>
                    <a:pt x="33754" y="10657"/>
                  </a:moveTo>
                  <a:cubicBezTo>
                    <a:pt x="33754" y="10704"/>
                    <a:pt x="33754" y="10728"/>
                    <a:pt x="33766" y="10776"/>
                  </a:cubicBezTo>
                  <a:lnTo>
                    <a:pt x="33766" y="10847"/>
                  </a:lnTo>
                  <a:cubicBezTo>
                    <a:pt x="33742" y="10859"/>
                    <a:pt x="33719" y="10859"/>
                    <a:pt x="33695" y="10859"/>
                  </a:cubicBezTo>
                  <a:cubicBezTo>
                    <a:pt x="33695" y="10847"/>
                    <a:pt x="33695" y="10847"/>
                    <a:pt x="33683" y="10835"/>
                  </a:cubicBezTo>
                  <a:cubicBezTo>
                    <a:pt x="33659" y="10799"/>
                    <a:pt x="33647" y="10764"/>
                    <a:pt x="33647" y="10716"/>
                  </a:cubicBezTo>
                  <a:cubicBezTo>
                    <a:pt x="33695" y="10716"/>
                    <a:pt x="33719" y="10680"/>
                    <a:pt x="33754" y="10657"/>
                  </a:cubicBezTo>
                  <a:close/>
                  <a:moveTo>
                    <a:pt x="33681" y="10883"/>
                  </a:moveTo>
                  <a:lnTo>
                    <a:pt x="33681" y="10883"/>
                  </a:lnTo>
                  <a:cubicBezTo>
                    <a:pt x="33656" y="10885"/>
                    <a:pt x="33638" y="10893"/>
                    <a:pt x="33627" y="10894"/>
                  </a:cubicBezTo>
                  <a:lnTo>
                    <a:pt x="33627" y="10894"/>
                  </a:lnTo>
                  <a:cubicBezTo>
                    <a:pt x="33645" y="10894"/>
                    <a:pt x="33658" y="10891"/>
                    <a:pt x="33681" y="10883"/>
                  </a:cubicBezTo>
                  <a:close/>
                  <a:moveTo>
                    <a:pt x="33627" y="10894"/>
                  </a:moveTo>
                  <a:cubicBezTo>
                    <a:pt x="33619" y="10895"/>
                    <a:pt x="33611" y="10895"/>
                    <a:pt x="33600" y="10895"/>
                  </a:cubicBezTo>
                  <a:cubicBezTo>
                    <a:pt x="33591" y="10898"/>
                    <a:pt x="33583" y="10900"/>
                    <a:pt x="33576" y="10902"/>
                  </a:cubicBezTo>
                  <a:lnTo>
                    <a:pt x="33576" y="10902"/>
                  </a:lnTo>
                  <a:cubicBezTo>
                    <a:pt x="33589" y="10900"/>
                    <a:pt x="33605" y="10897"/>
                    <a:pt x="33623" y="10895"/>
                  </a:cubicBezTo>
                  <a:cubicBezTo>
                    <a:pt x="33625" y="10895"/>
                    <a:pt x="33626" y="10895"/>
                    <a:pt x="33627" y="10894"/>
                  </a:cubicBezTo>
                  <a:close/>
                  <a:moveTo>
                    <a:pt x="34492" y="10788"/>
                  </a:moveTo>
                  <a:cubicBezTo>
                    <a:pt x="34492" y="10799"/>
                    <a:pt x="34504" y="10823"/>
                    <a:pt x="34504" y="10835"/>
                  </a:cubicBezTo>
                  <a:cubicBezTo>
                    <a:pt x="34528" y="10883"/>
                    <a:pt x="34540" y="10907"/>
                    <a:pt x="34540" y="10907"/>
                  </a:cubicBezTo>
                  <a:cubicBezTo>
                    <a:pt x="34540" y="10907"/>
                    <a:pt x="34528" y="10883"/>
                    <a:pt x="34504" y="10823"/>
                  </a:cubicBezTo>
                  <a:cubicBezTo>
                    <a:pt x="34504" y="10799"/>
                    <a:pt x="34504" y="10788"/>
                    <a:pt x="34492" y="10788"/>
                  </a:cubicBezTo>
                  <a:close/>
                  <a:moveTo>
                    <a:pt x="40862" y="10788"/>
                  </a:moveTo>
                  <a:cubicBezTo>
                    <a:pt x="40862" y="10835"/>
                    <a:pt x="40862" y="10859"/>
                    <a:pt x="40886" y="10907"/>
                  </a:cubicBezTo>
                  <a:cubicBezTo>
                    <a:pt x="40862" y="10907"/>
                    <a:pt x="40862" y="10895"/>
                    <a:pt x="40850" y="10895"/>
                  </a:cubicBezTo>
                  <a:cubicBezTo>
                    <a:pt x="40862" y="10859"/>
                    <a:pt x="40862" y="10835"/>
                    <a:pt x="40862" y="10823"/>
                  </a:cubicBezTo>
                  <a:lnTo>
                    <a:pt x="40862" y="10788"/>
                  </a:lnTo>
                  <a:close/>
                  <a:moveTo>
                    <a:pt x="33576" y="10902"/>
                  </a:moveTo>
                  <a:lnTo>
                    <a:pt x="33576" y="10902"/>
                  </a:lnTo>
                  <a:cubicBezTo>
                    <a:pt x="33526" y="10911"/>
                    <a:pt x="33504" y="10918"/>
                    <a:pt x="33504" y="10918"/>
                  </a:cubicBezTo>
                  <a:cubicBezTo>
                    <a:pt x="33504" y="10918"/>
                    <a:pt x="33523" y="10918"/>
                    <a:pt x="33576" y="10902"/>
                  </a:cubicBezTo>
                  <a:close/>
                  <a:moveTo>
                    <a:pt x="37326" y="10788"/>
                  </a:moveTo>
                  <a:lnTo>
                    <a:pt x="37326" y="10859"/>
                  </a:lnTo>
                  <a:lnTo>
                    <a:pt x="37279" y="10895"/>
                  </a:lnTo>
                  <a:cubicBezTo>
                    <a:pt x="37267" y="10895"/>
                    <a:pt x="37267" y="10895"/>
                    <a:pt x="37255" y="10907"/>
                  </a:cubicBezTo>
                  <a:lnTo>
                    <a:pt x="37267" y="10907"/>
                  </a:lnTo>
                  <a:lnTo>
                    <a:pt x="37231" y="10918"/>
                  </a:lnTo>
                  <a:lnTo>
                    <a:pt x="37255" y="10907"/>
                  </a:lnTo>
                  <a:lnTo>
                    <a:pt x="37255" y="10859"/>
                  </a:lnTo>
                  <a:cubicBezTo>
                    <a:pt x="37267" y="10835"/>
                    <a:pt x="37290" y="10811"/>
                    <a:pt x="37326" y="10788"/>
                  </a:cubicBezTo>
                  <a:close/>
                  <a:moveTo>
                    <a:pt x="42458" y="10764"/>
                  </a:moveTo>
                  <a:cubicBezTo>
                    <a:pt x="42470" y="10764"/>
                    <a:pt x="42505" y="10764"/>
                    <a:pt x="42517" y="10776"/>
                  </a:cubicBezTo>
                  <a:cubicBezTo>
                    <a:pt x="42529" y="10776"/>
                    <a:pt x="42529" y="10788"/>
                    <a:pt x="42541" y="10788"/>
                  </a:cubicBezTo>
                  <a:lnTo>
                    <a:pt x="42541" y="10799"/>
                  </a:lnTo>
                  <a:cubicBezTo>
                    <a:pt x="42517" y="10847"/>
                    <a:pt x="42482" y="10883"/>
                    <a:pt x="42458" y="10918"/>
                  </a:cubicBezTo>
                  <a:cubicBezTo>
                    <a:pt x="42446" y="10918"/>
                    <a:pt x="42422" y="10907"/>
                    <a:pt x="42410" y="10907"/>
                  </a:cubicBezTo>
                  <a:cubicBezTo>
                    <a:pt x="42398" y="10907"/>
                    <a:pt x="42386" y="10895"/>
                    <a:pt x="42351" y="10895"/>
                  </a:cubicBezTo>
                  <a:cubicBezTo>
                    <a:pt x="42327" y="10883"/>
                    <a:pt x="42339" y="10883"/>
                    <a:pt x="42339" y="10859"/>
                  </a:cubicBezTo>
                  <a:cubicBezTo>
                    <a:pt x="42374" y="10835"/>
                    <a:pt x="42386" y="10788"/>
                    <a:pt x="42410" y="10764"/>
                  </a:cubicBezTo>
                  <a:close/>
                  <a:moveTo>
                    <a:pt x="33707" y="10906"/>
                  </a:moveTo>
                  <a:cubicBezTo>
                    <a:pt x="33707" y="10906"/>
                    <a:pt x="33707" y="10906"/>
                    <a:pt x="33707" y="10907"/>
                  </a:cubicBezTo>
                  <a:cubicBezTo>
                    <a:pt x="33712" y="10916"/>
                    <a:pt x="33714" y="10928"/>
                    <a:pt x="33718" y="10940"/>
                  </a:cubicBezTo>
                  <a:lnTo>
                    <a:pt x="33718" y="10940"/>
                  </a:lnTo>
                  <a:cubicBezTo>
                    <a:pt x="33716" y="10925"/>
                    <a:pt x="33712" y="10916"/>
                    <a:pt x="33707" y="10906"/>
                  </a:cubicBezTo>
                  <a:close/>
                  <a:moveTo>
                    <a:pt x="38160" y="10895"/>
                  </a:moveTo>
                  <a:lnTo>
                    <a:pt x="38160" y="10918"/>
                  </a:lnTo>
                  <a:cubicBezTo>
                    <a:pt x="38148" y="10930"/>
                    <a:pt x="38148" y="10954"/>
                    <a:pt x="38124" y="10954"/>
                  </a:cubicBezTo>
                  <a:cubicBezTo>
                    <a:pt x="38148" y="10942"/>
                    <a:pt x="38160" y="10907"/>
                    <a:pt x="38160" y="10895"/>
                  </a:cubicBezTo>
                  <a:close/>
                  <a:moveTo>
                    <a:pt x="37624" y="10907"/>
                  </a:moveTo>
                  <a:lnTo>
                    <a:pt x="37624" y="10954"/>
                  </a:lnTo>
                  <a:cubicBezTo>
                    <a:pt x="37612" y="10954"/>
                    <a:pt x="37612" y="10966"/>
                    <a:pt x="37588" y="10978"/>
                  </a:cubicBezTo>
                  <a:cubicBezTo>
                    <a:pt x="37612" y="10954"/>
                    <a:pt x="37612" y="10918"/>
                    <a:pt x="37624" y="10907"/>
                  </a:cubicBezTo>
                  <a:close/>
                  <a:moveTo>
                    <a:pt x="43410" y="10490"/>
                  </a:moveTo>
                  <a:cubicBezTo>
                    <a:pt x="43422" y="10502"/>
                    <a:pt x="43422" y="10526"/>
                    <a:pt x="43446" y="10537"/>
                  </a:cubicBezTo>
                  <a:cubicBezTo>
                    <a:pt x="43422" y="10585"/>
                    <a:pt x="43398" y="10645"/>
                    <a:pt x="43363" y="10680"/>
                  </a:cubicBezTo>
                  <a:cubicBezTo>
                    <a:pt x="43303" y="10788"/>
                    <a:pt x="43267" y="10883"/>
                    <a:pt x="43220" y="10978"/>
                  </a:cubicBezTo>
                  <a:lnTo>
                    <a:pt x="43208" y="10966"/>
                  </a:lnTo>
                  <a:cubicBezTo>
                    <a:pt x="43184" y="10954"/>
                    <a:pt x="43160" y="10942"/>
                    <a:pt x="43125" y="10918"/>
                  </a:cubicBezTo>
                  <a:cubicBezTo>
                    <a:pt x="43148" y="10895"/>
                    <a:pt x="43160" y="10883"/>
                    <a:pt x="43184" y="10847"/>
                  </a:cubicBezTo>
                  <a:cubicBezTo>
                    <a:pt x="43279" y="10728"/>
                    <a:pt x="43351" y="10597"/>
                    <a:pt x="43410" y="10490"/>
                  </a:cubicBezTo>
                  <a:close/>
                  <a:moveTo>
                    <a:pt x="29889" y="10921"/>
                  </a:moveTo>
                  <a:cubicBezTo>
                    <a:pt x="29880" y="10950"/>
                    <a:pt x="29870" y="10978"/>
                    <a:pt x="29861" y="11002"/>
                  </a:cubicBezTo>
                  <a:lnTo>
                    <a:pt x="29870" y="11002"/>
                  </a:lnTo>
                  <a:cubicBezTo>
                    <a:pt x="29875" y="10983"/>
                    <a:pt x="29880" y="10963"/>
                    <a:pt x="29885" y="10942"/>
                  </a:cubicBezTo>
                  <a:cubicBezTo>
                    <a:pt x="29886" y="10935"/>
                    <a:pt x="29887" y="10928"/>
                    <a:pt x="29889" y="10921"/>
                  </a:cubicBezTo>
                  <a:close/>
                  <a:moveTo>
                    <a:pt x="30334" y="10915"/>
                  </a:moveTo>
                  <a:lnTo>
                    <a:pt x="30334" y="10915"/>
                  </a:lnTo>
                  <a:cubicBezTo>
                    <a:pt x="30316" y="10917"/>
                    <a:pt x="30297" y="10918"/>
                    <a:pt x="30278" y="10918"/>
                  </a:cubicBezTo>
                  <a:cubicBezTo>
                    <a:pt x="30218" y="10918"/>
                    <a:pt x="30182" y="10942"/>
                    <a:pt x="30135" y="10942"/>
                  </a:cubicBezTo>
                  <a:lnTo>
                    <a:pt x="29897" y="10942"/>
                  </a:lnTo>
                  <a:cubicBezTo>
                    <a:pt x="29890" y="10963"/>
                    <a:pt x="29884" y="10983"/>
                    <a:pt x="29879" y="11002"/>
                  </a:cubicBezTo>
                  <a:lnTo>
                    <a:pt x="29897" y="11002"/>
                  </a:lnTo>
                  <a:cubicBezTo>
                    <a:pt x="29909" y="11002"/>
                    <a:pt x="29956" y="10978"/>
                    <a:pt x="29980" y="10978"/>
                  </a:cubicBezTo>
                  <a:cubicBezTo>
                    <a:pt x="30016" y="10978"/>
                    <a:pt x="30063" y="10978"/>
                    <a:pt x="30099" y="10966"/>
                  </a:cubicBezTo>
                  <a:cubicBezTo>
                    <a:pt x="30147" y="10954"/>
                    <a:pt x="30206" y="10954"/>
                    <a:pt x="30254" y="10942"/>
                  </a:cubicBezTo>
                  <a:cubicBezTo>
                    <a:pt x="30282" y="10931"/>
                    <a:pt x="30308" y="10922"/>
                    <a:pt x="30334" y="10915"/>
                  </a:cubicBezTo>
                  <a:close/>
                  <a:moveTo>
                    <a:pt x="33718" y="10940"/>
                  </a:moveTo>
                  <a:cubicBezTo>
                    <a:pt x="33718" y="10944"/>
                    <a:pt x="33719" y="10949"/>
                    <a:pt x="33719" y="10954"/>
                  </a:cubicBezTo>
                  <a:lnTo>
                    <a:pt x="33751" y="11012"/>
                  </a:lnTo>
                  <a:lnTo>
                    <a:pt x="33751" y="11012"/>
                  </a:lnTo>
                  <a:cubicBezTo>
                    <a:pt x="33749" y="11001"/>
                    <a:pt x="33746" y="10990"/>
                    <a:pt x="33742" y="10978"/>
                  </a:cubicBezTo>
                  <a:cubicBezTo>
                    <a:pt x="33728" y="10971"/>
                    <a:pt x="33723" y="10956"/>
                    <a:pt x="33718" y="10940"/>
                  </a:cubicBezTo>
                  <a:close/>
                  <a:moveTo>
                    <a:pt x="42636" y="10895"/>
                  </a:moveTo>
                  <a:cubicBezTo>
                    <a:pt x="42672" y="10895"/>
                    <a:pt x="42696" y="10918"/>
                    <a:pt x="42708" y="10942"/>
                  </a:cubicBezTo>
                  <a:cubicBezTo>
                    <a:pt x="42696" y="10966"/>
                    <a:pt x="42696" y="10978"/>
                    <a:pt x="42684" y="11014"/>
                  </a:cubicBezTo>
                  <a:cubicBezTo>
                    <a:pt x="42648" y="11002"/>
                    <a:pt x="42624" y="10978"/>
                    <a:pt x="42589" y="10978"/>
                  </a:cubicBezTo>
                  <a:cubicBezTo>
                    <a:pt x="42577" y="10978"/>
                    <a:pt x="42577" y="10966"/>
                    <a:pt x="42565" y="10966"/>
                  </a:cubicBezTo>
                  <a:cubicBezTo>
                    <a:pt x="42577" y="10942"/>
                    <a:pt x="42613" y="10918"/>
                    <a:pt x="42636" y="10895"/>
                  </a:cubicBezTo>
                  <a:close/>
                  <a:moveTo>
                    <a:pt x="37802" y="10942"/>
                  </a:moveTo>
                  <a:cubicBezTo>
                    <a:pt x="37802" y="10954"/>
                    <a:pt x="37814" y="10978"/>
                    <a:pt x="37814" y="11002"/>
                  </a:cubicBezTo>
                  <a:lnTo>
                    <a:pt x="37791" y="11026"/>
                  </a:lnTo>
                  <a:lnTo>
                    <a:pt x="37791" y="10954"/>
                  </a:lnTo>
                  <a:lnTo>
                    <a:pt x="37802" y="10942"/>
                  </a:lnTo>
                  <a:close/>
                  <a:moveTo>
                    <a:pt x="29348" y="10778"/>
                  </a:moveTo>
                  <a:cubicBezTo>
                    <a:pt x="29336" y="10787"/>
                    <a:pt x="29325" y="10794"/>
                    <a:pt x="29313" y="10799"/>
                  </a:cubicBezTo>
                  <a:lnTo>
                    <a:pt x="29313" y="10788"/>
                  </a:lnTo>
                  <a:cubicBezTo>
                    <a:pt x="29313" y="10823"/>
                    <a:pt x="29301" y="10859"/>
                    <a:pt x="29301" y="10895"/>
                  </a:cubicBezTo>
                  <a:cubicBezTo>
                    <a:pt x="29289" y="10978"/>
                    <a:pt x="29289" y="11038"/>
                    <a:pt x="29289" y="11038"/>
                  </a:cubicBezTo>
                  <a:cubicBezTo>
                    <a:pt x="29289" y="11038"/>
                    <a:pt x="29301" y="10978"/>
                    <a:pt x="29313" y="10895"/>
                  </a:cubicBezTo>
                  <a:cubicBezTo>
                    <a:pt x="29313" y="10860"/>
                    <a:pt x="29325" y="10825"/>
                    <a:pt x="29348" y="10778"/>
                  </a:cubicBezTo>
                  <a:close/>
                  <a:moveTo>
                    <a:pt x="41029" y="10764"/>
                  </a:moveTo>
                  <a:cubicBezTo>
                    <a:pt x="41029" y="10823"/>
                    <a:pt x="41041" y="10859"/>
                    <a:pt x="41041" y="10907"/>
                  </a:cubicBezTo>
                  <a:cubicBezTo>
                    <a:pt x="41065" y="10954"/>
                    <a:pt x="41065" y="11002"/>
                    <a:pt x="41077" y="11026"/>
                  </a:cubicBezTo>
                  <a:lnTo>
                    <a:pt x="41077" y="11038"/>
                  </a:lnTo>
                  <a:lnTo>
                    <a:pt x="41029" y="11002"/>
                  </a:lnTo>
                  <a:lnTo>
                    <a:pt x="41029" y="10764"/>
                  </a:lnTo>
                  <a:close/>
                  <a:moveTo>
                    <a:pt x="35350" y="10728"/>
                  </a:moveTo>
                  <a:cubicBezTo>
                    <a:pt x="35243" y="10788"/>
                    <a:pt x="35135" y="10847"/>
                    <a:pt x="35028" y="10918"/>
                  </a:cubicBezTo>
                  <a:cubicBezTo>
                    <a:pt x="34957" y="10966"/>
                    <a:pt x="34873" y="11026"/>
                    <a:pt x="34778" y="11085"/>
                  </a:cubicBezTo>
                  <a:lnTo>
                    <a:pt x="34707" y="11085"/>
                  </a:lnTo>
                  <a:cubicBezTo>
                    <a:pt x="34695" y="11038"/>
                    <a:pt x="34695" y="11002"/>
                    <a:pt x="34671" y="10954"/>
                  </a:cubicBezTo>
                  <a:cubicBezTo>
                    <a:pt x="34659" y="10895"/>
                    <a:pt x="34659" y="10835"/>
                    <a:pt x="34647" y="10764"/>
                  </a:cubicBezTo>
                  <a:cubicBezTo>
                    <a:pt x="34707" y="10764"/>
                    <a:pt x="34766" y="10740"/>
                    <a:pt x="34814" y="10740"/>
                  </a:cubicBezTo>
                  <a:cubicBezTo>
                    <a:pt x="34969" y="10728"/>
                    <a:pt x="35135" y="10728"/>
                    <a:pt x="35302" y="10728"/>
                  </a:cubicBezTo>
                  <a:close/>
                  <a:moveTo>
                    <a:pt x="35243" y="11073"/>
                  </a:moveTo>
                  <a:lnTo>
                    <a:pt x="35243" y="11073"/>
                  </a:lnTo>
                  <a:cubicBezTo>
                    <a:pt x="35231" y="11085"/>
                    <a:pt x="35231" y="11097"/>
                    <a:pt x="35207" y="11121"/>
                  </a:cubicBezTo>
                  <a:lnTo>
                    <a:pt x="35171" y="11121"/>
                  </a:lnTo>
                  <a:cubicBezTo>
                    <a:pt x="35195" y="11097"/>
                    <a:pt x="35207" y="11085"/>
                    <a:pt x="35243" y="11073"/>
                  </a:cubicBezTo>
                  <a:close/>
                  <a:moveTo>
                    <a:pt x="34588" y="10776"/>
                  </a:moveTo>
                  <a:cubicBezTo>
                    <a:pt x="34600" y="10847"/>
                    <a:pt x="34612" y="10907"/>
                    <a:pt x="34623" y="10966"/>
                  </a:cubicBezTo>
                  <a:cubicBezTo>
                    <a:pt x="34647" y="11014"/>
                    <a:pt x="34659" y="11061"/>
                    <a:pt x="34659" y="11085"/>
                  </a:cubicBezTo>
                  <a:lnTo>
                    <a:pt x="34540" y="11085"/>
                  </a:lnTo>
                  <a:cubicBezTo>
                    <a:pt x="34469" y="11097"/>
                    <a:pt x="34397" y="11097"/>
                    <a:pt x="34314" y="11121"/>
                  </a:cubicBezTo>
                  <a:cubicBezTo>
                    <a:pt x="34278" y="11121"/>
                    <a:pt x="34231" y="11133"/>
                    <a:pt x="34195" y="11133"/>
                  </a:cubicBezTo>
                  <a:cubicBezTo>
                    <a:pt x="34195" y="11085"/>
                    <a:pt x="34183" y="11061"/>
                    <a:pt x="34183" y="11014"/>
                  </a:cubicBezTo>
                  <a:cubicBezTo>
                    <a:pt x="34171" y="10966"/>
                    <a:pt x="34171" y="10907"/>
                    <a:pt x="34171" y="10859"/>
                  </a:cubicBezTo>
                  <a:cubicBezTo>
                    <a:pt x="34183" y="10847"/>
                    <a:pt x="34195" y="10847"/>
                    <a:pt x="34207" y="10835"/>
                  </a:cubicBezTo>
                  <a:cubicBezTo>
                    <a:pt x="34231" y="10835"/>
                    <a:pt x="34231" y="10823"/>
                    <a:pt x="34242" y="10823"/>
                  </a:cubicBezTo>
                  <a:cubicBezTo>
                    <a:pt x="34266" y="10823"/>
                    <a:pt x="34302" y="10799"/>
                    <a:pt x="34350" y="10799"/>
                  </a:cubicBezTo>
                  <a:cubicBezTo>
                    <a:pt x="34385" y="10799"/>
                    <a:pt x="34445" y="10788"/>
                    <a:pt x="34492" y="10788"/>
                  </a:cubicBezTo>
                  <a:cubicBezTo>
                    <a:pt x="34528" y="10788"/>
                    <a:pt x="34552" y="10788"/>
                    <a:pt x="34588" y="10776"/>
                  </a:cubicBezTo>
                  <a:close/>
                  <a:moveTo>
                    <a:pt x="41270" y="10935"/>
                  </a:moveTo>
                  <a:lnTo>
                    <a:pt x="41270" y="10935"/>
                  </a:lnTo>
                  <a:cubicBezTo>
                    <a:pt x="41269" y="10943"/>
                    <a:pt x="41267" y="10950"/>
                    <a:pt x="41267" y="10954"/>
                  </a:cubicBezTo>
                  <a:cubicBezTo>
                    <a:pt x="41255" y="11002"/>
                    <a:pt x="41243" y="11073"/>
                    <a:pt x="41243" y="11133"/>
                  </a:cubicBezTo>
                  <a:cubicBezTo>
                    <a:pt x="41220" y="11097"/>
                    <a:pt x="41220" y="11061"/>
                    <a:pt x="41220" y="11026"/>
                  </a:cubicBezTo>
                  <a:lnTo>
                    <a:pt x="41267" y="10942"/>
                  </a:lnTo>
                  <a:cubicBezTo>
                    <a:pt x="41268" y="10940"/>
                    <a:pt x="41269" y="10938"/>
                    <a:pt x="41270" y="10935"/>
                  </a:cubicBezTo>
                  <a:close/>
                  <a:moveTo>
                    <a:pt x="42220" y="11038"/>
                  </a:moveTo>
                  <a:cubicBezTo>
                    <a:pt x="42243" y="11038"/>
                    <a:pt x="42279" y="11061"/>
                    <a:pt x="42303" y="11061"/>
                  </a:cubicBezTo>
                  <a:cubicBezTo>
                    <a:pt x="42279" y="11085"/>
                    <a:pt x="42267" y="11121"/>
                    <a:pt x="42232" y="11133"/>
                  </a:cubicBezTo>
                  <a:cubicBezTo>
                    <a:pt x="42232" y="11133"/>
                    <a:pt x="42208" y="11121"/>
                    <a:pt x="42184" y="11121"/>
                  </a:cubicBezTo>
                  <a:cubicBezTo>
                    <a:pt x="42184" y="11121"/>
                    <a:pt x="42184" y="11097"/>
                    <a:pt x="42172" y="11097"/>
                  </a:cubicBezTo>
                  <a:cubicBezTo>
                    <a:pt x="42184" y="11085"/>
                    <a:pt x="42208" y="11061"/>
                    <a:pt x="42220" y="11038"/>
                  </a:cubicBezTo>
                  <a:close/>
                  <a:moveTo>
                    <a:pt x="33800" y="11138"/>
                  </a:moveTo>
                  <a:cubicBezTo>
                    <a:pt x="33800" y="11140"/>
                    <a:pt x="33801" y="11142"/>
                    <a:pt x="33802" y="11145"/>
                  </a:cubicBezTo>
                  <a:cubicBezTo>
                    <a:pt x="33802" y="11143"/>
                    <a:pt x="33801" y="11140"/>
                    <a:pt x="33800" y="11138"/>
                  </a:cubicBezTo>
                  <a:close/>
                  <a:moveTo>
                    <a:pt x="34076" y="10835"/>
                  </a:moveTo>
                  <a:cubicBezTo>
                    <a:pt x="34100" y="10895"/>
                    <a:pt x="34111" y="10966"/>
                    <a:pt x="34123" y="11014"/>
                  </a:cubicBezTo>
                  <a:cubicBezTo>
                    <a:pt x="34135" y="11061"/>
                    <a:pt x="34135" y="11085"/>
                    <a:pt x="34159" y="11133"/>
                  </a:cubicBezTo>
                  <a:cubicBezTo>
                    <a:pt x="34135" y="11133"/>
                    <a:pt x="34123" y="11133"/>
                    <a:pt x="34111" y="11145"/>
                  </a:cubicBezTo>
                  <a:cubicBezTo>
                    <a:pt x="34076" y="11097"/>
                    <a:pt x="34064" y="11038"/>
                    <a:pt x="34052" y="11002"/>
                  </a:cubicBezTo>
                  <a:cubicBezTo>
                    <a:pt x="34040" y="10954"/>
                    <a:pt x="34040" y="10907"/>
                    <a:pt x="34016" y="10847"/>
                  </a:cubicBezTo>
                  <a:cubicBezTo>
                    <a:pt x="34040" y="10847"/>
                    <a:pt x="34064" y="10847"/>
                    <a:pt x="34076" y="10835"/>
                  </a:cubicBezTo>
                  <a:close/>
                  <a:moveTo>
                    <a:pt x="37088" y="10883"/>
                  </a:moveTo>
                  <a:lnTo>
                    <a:pt x="37088" y="11026"/>
                  </a:lnTo>
                  <a:cubicBezTo>
                    <a:pt x="37052" y="11073"/>
                    <a:pt x="37040" y="11121"/>
                    <a:pt x="37017" y="11157"/>
                  </a:cubicBezTo>
                  <a:lnTo>
                    <a:pt x="37029" y="10942"/>
                  </a:lnTo>
                  <a:cubicBezTo>
                    <a:pt x="37052" y="10918"/>
                    <a:pt x="37076" y="10907"/>
                    <a:pt x="37088" y="10883"/>
                  </a:cubicBezTo>
                  <a:close/>
                  <a:moveTo>
                    <a:pt x="43113" y="10942"/>
                  </a:moveTo>
                  <a:cubicBezTo>
                    <a:pt x="43148" y="10954"/>
                    <a:pt x="43172" y="10966"/>
                    <a:pt x="43184" y="10966"/>
                  </a:cubicBezTo>
                  <a:cubicBezTo>
                    <a:pt x="43184" y="10966"/>
                    <a:pt x="43208" y="10966"/>
                    <a:pt x="43208" y="10978"/>
                  </a:cubicBezTo>
                  <a:cubicBezTo>
                    <a:pt x="43172" y="11038"/>
                    <a:pt x="43125" y="11121"/>
                    <a:pt x="43101" y="11180"/>
                  </a:cubicBezTo>
                  <a:lnTo>
                    <a:pt x="43041" y="11121"/>
                  </a:lnTo>
                  <a:cubicBezTo>
                    <a:pt x="43029" y="11097"/>
                    <a:pt x="42994" y="11085"/>
                    <a:pt x="42982" y="11061"/>
                  </a:cubicBezTo>
                  <a:cubicBezTo>
                    <a:pt x="42994" y="11061"/>
                    <a:pt x="43005" y="11061"/>
                    <a:pt x="43005" y="11038"/>
                  </a:cubicBezTo>
                  <a:cubicBezTo>
                    <a:pt x="43041" y="11014"/>
                    <a:pt x="43065" y="10966"/>
                    <a:pt x="43101" y="10942"/>
                  </a:cubicBezTo>
                  <a:close/>
                  <a:moveTo>
                    <a:pt x="29870" y="11002"/>
                  </a:moveTo>
                  <a:cubicBezTo>
                    <a:pt x="29843" y="11114"/>
                    <a:pt x="29825" y="11192"/>
                    <a:pt x="29825" y="11192"/>
                  </a:cubicBezTo>
                  <a:cubicBezTo>
                    <a:pt x="29825" y="11192"/>
                    <a:pt x="29843" y="11121"/>
                    <a:pt x="29879" y="11002"/>
                  </a:cubicBezTo>
                  <a:close/>
                  <a:moveTo>
                    <a:pt x="33981" y="10847"/>
                  </a:moveTo>
                  <a:cubicBezTo>
                    <a:pt x="33992" y="10895"/>
                    <a:pt x="34004" y="10954"/>
                    <a:pt x="34016" y="11002"/>
                  </a:cubicBezTo>
                  <a:cubicBezTo>
                    <a:pt x="34040" y="11061"/>
                    <a:pt x="34052" y="11097"/>
                    <a:pt x="34076" y="11145"/>
                  </a:cubicBezTo>
                  <a:cubicBezTo>
                    <a:pt x="34016" y="11157"/>
                    <a:pt x="33945" y="11180"/>
                    <a:pt x="33885" y="11180"/>
                  </a:cubicBezTo>
                  <a:cubicBezTo>
                    <a:pt x="33873" y="11180"/>
                    <a:pt x="33861" y="11180"/>
                    <a:pt x="33838" y="11192"/>
                  </a:cubicBezTo>
                  <a:lnTo>
                    <a:pt x="33838" y="10883"/>
                  </a:lnTo>
                  <a:cubicBezTo>
                    <a:pt x="33861" y="10883"/>
                    <a:pt x="33885" y="10859"/>
                    <a:pt x="33897" y="10859"/>
                  </a:cubicBezTo>
                  <a:cubicBezTo>
                    <a:pt x="33921" y="10859"/>
                    <a:pt x="33945" y="10847"/>
                    <a:pt x="33981" y="10847"/>
                  </a:cubicBezTo>
                  <a:close/>
                  <a:moveTo>
                    <a:pt x="38112" y="11180"/>
                  </a:moveTo>
                  <a:cubicBezTo>
                    <a:pt x="38112" y="11192"/>
                    <a:pt x="38100" y="11192"/>
                    <a:pt x="38100" y="11192"/>
                  </a:cubicBezTo>
                  <a:cubicBezTo>
                    <a:pt x="38100" y="11180"/>
                    <a:pt x="38112" y="11180"/>
                    <a:pt x="38112" y="11180"/>
                  </a:cubicBezTo>
                  <a:close/>
                  <a:moveTo>
                    <a:pt x="41434" y="11061"/>
                  </a:moveTo>
                  <a:cubicBezTo>
                    <a:pt x="41434" y="11097"/>
                    <a:pt x="41434" y="11133"/>
                    <a:pt x="41446" y="11180"/>
                  </a:cubicBezTo>
                  <a:lnTo>
                    <a:pt x="41446" y="11192"/>
                  </a:lnTo>
                  <a:cubicBezTo>
                    <a:pt x="41422" y="11192"/>
                    <a:pt x="41386" y="11180"/>
                    <a:pt x="41374" y="11180"/>
                  </a:cubicBezTo>
                  <a:cubicBezTo>
                    <a:pt x="41386" y="11133"/>
                    <a:pt x="41386" y="11097"/>
                    <a:pt x="41398" y="11073"/>
                  </a:cubicBezTo>
                  <a:cubicBezTo>
                    <a:pt x="41422" y="11073"/>
                    <a:pt x="41422" y="11061"/>
                    <a:pt x="41434" y="11061"/>
                  </a:cubicBezTo>
                  <a:close/>
                  <a:moveTo>
                    <a:pt x="43946" y="11204"/>
                  </a:moveTo>
                  <a:cubicBezTo>
                    <a:pt x="43954" y="11204"/>
                    <a:pt x="43957" y="11210"/>
                    <a:pt x="43954" y="11210"/>
                  </a:cubicBezTo>
                  <a:cubicBezTo>
                    <a:pt x="43953" y="11210"/>
                    <a:pt x="43950" y="11208"/>
                    <a:pt x="43946" y="11204"/>
                  </a:cubicBezTo>
                  <a:close/>
                  <a:moveTo>
                    <a:pt x="42446" y="11085"/>
                  </a:moveTo>
                  <a:cubicBezTo>
                    <a:pt x="42470" y="11097"/>
                    <a:pt x="42517" y="11097"/>
                    <a:pt x="42553" y="11121"/>
                  </a:cubicBezTo>
                  <a:cubicBezTo>
                    <a:pt x="42577" y="11133"/>
                    <a:pt x="42613" y="11133"/>
                    <a:pt x="42636" y="11145"/>
                  </a:cubicBezTo>
                  <a:cubicBezTo>
                    <a:pt x="42624" y="11169"/>
                    <a:pt x="42624" y="11204"/>
                    <a:pt x="42613" y="11216"/>
                  </a:cubicBezTo>
                  <a:cubicBezTo>
                    <a:pt x="42589" y="11216"/>
                    <a:pt x="42589" y="11228"/>
                    <a:pt x="42577" y="11228"/>
                  </a:cubicBezTo>
                  <a:lnTo>
                    <a:pt x="42565" y="11228"/>
                  </a:lnTo>
                  <a:cubicBezTo>
                    <a:pt x="42482" y="11216"/>
                    <a:pt x="42410" y="11192"/>
                    <a:pt x="42351" y="11180"/>
                  </a:cubicBezTo>
                  <a:lnTo>
                    <a:pt x="42446" y="11085"/>
                  </a:lnTo>
                  <a:close/>
                  <a:moveTo>
                    <a:pt x="33623" y="10764"/>
                  </a:moveTo>
                  <a:lnTo>
                    <a:pt x="33659" y="10847"/>
                  </a:lnTo>
                  <a:cubicBezTo>
                    <a:pt x="33659" y="10859"/>
                    <a:pt x="33683" y="10859"/>
                    <a:pt x="33683" y="10883"/>
                  </a:cubicBezTo>
                  <a:cubicBezTo>
                    <a:pt x="33682" y="10883"/>
                    <a:pt x="33682" y="10883"/>
                    <a:pt x="33681" y="10883"/>
                  </a:cubicBezTo>
                  <a:lnTo>
                    <a:pt x="33681" y="10883"/>
                  </a:lnTo>
                  <a:cubicBezTo>
                    <a:pt x="33685" y="10883"/>
                    <a:pt x="33690" y="10883"/>
                    <a:pt x="33695" y="10883"/>
                  </a:cubicBezTo>
                  <a:cubicBezTo>
                    <a:pt x="33699" y="10892"/>
                    <a:pt x="33704" y="10899"/>
                    <a:pt x="33707" y="10906"/>
                  </a:cubicBezTo>
                  <a:lnTo>
                    <a:pt x="33707" y="10906"/>
                  </a:lnTo>
                  <a:cubicBezTo>
                    <a:pt x="33720" y="10895"/>
                    <a:pt x="33754" y="10895"/>
                    <a:pt x="33766" y="10895"/>
                  </a:cubicBezTo>
                  <a:cubicBezTo>
                    <a:pt x="33766" y="10955"/>
                    <a:pt x="33772" y="11022"/>
                    <a:pt x="33785" y="11081"/>
                  </a:cubicBezTo>
                  <a:lnTo>
                    <a:pt x="33785" y="11081"/>
                  </a:lnTo>
                  <a:cubicBezTo>
                    <a:pt x="33778" y="11070"/>
                    <a:pt x="33771" y="11057"/>
                    <a:pt x="33766" y="11038"/>
                  </a:cubicBezTo>
                  <a:lnTo>
                    <a:pt x="33751" y="11012"/>
                  </a:lnTo>
                  <a:lnTo>
                    <a:pt x="33751" y="11012"/>
                  </a:lnTo>
                  <a:cubicBezTo>
                    <a:pt x="33756" y="11032"/>
                    <a:pt x="33758" y="11050"/>
                    <a:pt x="33766" y="11073"/>
                  </a:cubicBezTo>
                  <a:cubicBezTo>
                    <a:pt x="33776" y="11112"/>
                    <a:pt x="33794" y="11127"/>
                    <a:pt x="33800" y="11138"/>
                  </a:cubicBezTo>
                  <a:lnTo>
                    <a:pt x="33800" y="11138"/>
                  </a:lnTo>
                  <a:cubicBezTo>
                    <a:pt x="33794" y="11120"/>
                    <a:pt x="33789" y="11101"/>
                    <a:pt x="33785" y="11081"/>
                  </a:cubicBezTo>
                  <a:lnTo>
                    <a:pt x="33785" y="11081"/>
                  </a:lnTo>
                  <a:cubicBezTo>
                    <a:pt x="33795" y="11097"/>
                    <a:pt x="33807" y="11107"/>
                    <a:pt x="33814" y="11121"/>
                  </a:cubicBezTo>
                  <a:lnTo>
                    <a:pt x="33814" y="11180"/>
                  </a:lnTo>
                  <a:cubicBezTo>
                    <a:pt x="33766" y="11192"/>
                    <a:pt x="33742" y="11192"/>
                    <a:pt x="33695" y="11204"/>
                  </a:cubicBezTo>
                  <a:cubicBezTo>
                    <a:pt x="33645" y="11214"/>
                    <a:pt x="33603" y="11224"/>
                    <a:pt x="33556" y="11241"/>
                  </a:cubicBezTo>
                  <a:lnTo>
                    <a:pt x="33556" y="11241"/>
                  </a:lnTo>
                  <a:cubicBezTo>
                    <a:pt x="33534" y="11185"/>
                    <a:pt x="33523" y="11129"/>
                    <a:pt x="33504" y="11073"/>
                  </a:cubicBezTo>
                  <a:cubicBezTo>
                    <a:pt x="33480" y="11038"/>
                    <a:pt x="33480" y="10990"/>
                    <a:pt x="33469" y="10966"/>
                  </a:cubicBezTo>
                  <a:lnTo>
                    <a:pt x="33469" y="10990"/>
                  </a:lnTo>
                  <a:cubicBezTo>
                    <a:pt x="33468" y="10995"/>
                    <a:pt x="33467" y="11001"/>
                    <a:pt x="33467" y="11006"/>
                  </a:cubicBezTo>
                  <a:lnTo>
                    <a:pt x="33467" y="11006"/>
                  </a:lnTo>
                  <a:cubicBezTo>
                    <a:pt x="33457" y="10961"/>
                    <a:pt x="33456" y="10915"/>
                    <a:pt x="33445" y="10859"/>
                  </a:cubicBezTo>
                  <a:cubicBezTo>
                    <a:pt x="33504" y="10847"/>
                    <a:pt x="33564" y="10799"/>
                    <a:pt x="33623" y="10764"/>
                  </a:cubicBezTo>
                  <a:close/>
                  <a:moveTo>
                    <a:pt x="40207" y="11121"/>
                  </a:moveTo>
                  <a:cubicBezTo>
                    <a:pt x="40255" y="11121"/>
                    <a:pt x="40315" y="11133"/>
                    <a:pt x="40374" y="11133"/>
                  </a:cubicBezTo>
                  <a:cubicBezTo>
                    <a:pt x="40374" y="11180"/>
                    <a:pt x="40362" y="11204"/>
                    <a:pt x="40362" y="11252"/>
                  </a:cubicBezTo>
                  <a:cubicBezTo>
                    <a:pt x="40350" y="11240"/>
                    <a:pt x="40327" y="11240"/>
                    <a:pt x="40327" y="11216"/>
                  </a:cubicBezTo>
                  <a:cubicBezTo>
                    <a:pt x="40291" y="11192"/>
                    <a:pt x="40255" y="11157"/>
                    <a:pt x="40231" y="11133"/>
                  </a:cubicBezTo>
                  <a:cubicBezTo>
                    <a:pt x="40207" y="11133"/>
                    <a:pt x="40207" y="11133"/>
                    <a:pt x="40207" y="11121"/>
                  </a:cubicBezTo>
                  <a:close/>
                  <a:moveTo>
                    <a:pt x="37636" y="11073"/>
                  </a:moveTo>
                  <a:lnTo>
                    <a:pt x="37636" y="11133"/>
                  </a:lnTo>
                  <a:lnTo>
                    <a:pt x="37648" y="11145"/>
                  </a:lnTo>
                  <a:cubicBezTo>
                    <a:pt x="37588" y="11192"/>
                    <a:pt x="37552" y="11240"/>
                    <a:pt x="37493" y="11276"/>
                  </a:cubicBezTo>
                  <a:lnTo>
                    <a:pt x="37493" y="11252"/>
                  </a:lnTo>
                  <a:cubicBezTo>
                    <a:pt x="37493" y="11252"/>
                    <a:pt x="37493" y="11240"/>
                    <a:pt x="37505" y="11240"/>
                  </a:cubicBezTo>
                  <a:cubicBezTo>
                    <a:pt x="37517" y="11204"/>
                    <a:pt x="37529" y="11180"/>
                    <a:pt x="37529" y="11145"/>
                  </a:cubicBezTo>
                  <a:cubicBezTo>
                    <a:pt x="37564" y="11133"/>
                    <a:pt x="37588" y="11097"/>
                    <a:pt x="37624" y="11085"/>
                  </a:cubicBezTo>
                  <a:lnTo>
                    <a:pt x="37636" y="11073"/>
                  </a:lnTo>
                  <a:close/>
                  <a:moveTo>
                    <a:pt x="33397" y="11288"/>
                  </a:moveTo>
                  <a:lnTo>
                    <a:pt x="33385" y="11311"/>
                  </a:lnTo>
                  <a:cubicBezTo>
                    <a:pt x="33385" y="11311"/>
                    <a:pt x="33397" y="11311"/>
                    <a:pt x="33397" y="11288"/>
                  </a:cubicBezTo>
                  <a:close/>
                  <a:moveTo>
                    <a:pt x="37326" y="10907"/>
                  </a:moveTo>
                  <a:cubicBezTo>
                    <a:pt x="37326" y="11014"/>
                    <a:pt x="37302" y="11133"/>
                    <a:pt x="37302" y="11240"/>
                  </a:cubicBezTo>
                  <a:cubicBezTo>
                    <a:pt x="37279" y="11252"/>
                    <a:pt x="37255" y="11264"/>
                    <a:pt x="37219" y="11299"/>
                  </a:cubicBezTo>
                  <a:lnTo>
                    <a:pt x="37207" y="11311"/>
                  </a:lnTo>
                  <a:cubicBezTo>
                    <a:pt x="37219" y="11216"/>
                    <a:pt x="37231" y="11133"/>
                    <a:pt x="37231" y="11061"/>
                  </a:cubicBezTo>
                  <a:cubicBezTo>
                    <a:pt x="37231" y="11026"/>
                    <a:pt x="37255" y="10978"/>
                    <a:pt x="37255" y="10954"/>
                  </a:cubicBezTo>
                  <a:lnTo>
                    <a:pt x="37326" y="10907"/>
                  </a:lnTo>
                  <a:close/>
                  <a:moveTo>
                    <a:pt x="37814" y="11216"/>
                  </a:moveTo>
                  <a:cubicBezTo>
                    <a:pt x="37814" y="11252"/>
                    <a:pt x="37802" y="11276"/>
                    <a:pt x="37802" y="11311"/>
                  </a:cubicBezTo>
                  <a:lnTo>
                    <a:pt x="37802" y="11216"/>
                  </a:lnTo>
                  <a:close/>
                  <a:moveTo>
                    <a:pt x="43541" y="10823"/>
                  </a:moveTo>
                  <a:cubicBezTo>
                    <a:pt x="43541" y="10847"/>
                    <a:pt x="43529" y="10859"/>
                    <a:pt x="43517" y="10895"/>
                  </a:cubicBezTo>
                  <a:cubicBezTo>
                    <a:pt x="43470" y="11014"/>
                    <a:pt x="43410" y="11157"/>
                    <a:pt x="43351" y="11311"/>
                  </a:cubicBezTo>
                  <a:lnTo>
                    <a:pt x="43255" y="11264"/>
                  </a:lnTo>
                  <a:cubicBezTo>
                    <a:pt x="43351" y="11121"/>
                    <a:pt x="43458" y="10954"/>
                    <a:pt x="43541" y="10823"/>
                  </a:cubicBezTo>
                  <a:close/>
                  <a:moveTo>
                    <a:pt x="33576" y="11304"/>
                  </a:moveTo>
                  <a:lnTo>
                    <a:pt x="33576" y="11304"/>
                  </a:lnTo>
                  <a:cubicBezTo>
                    <a:pt x="33563" y="11306"/>
                    <a:pt x="33551" y="11309"/>
                    <a:pt x="33540" y="11311"/>
                  </a:cubicBezTo>
                  <a:cubicBezTo>
                    <a:pt x="33541" y="11314"/>
                    <a:pt x="33542" y="11317"/>
                    <a:pt x="33543" y="11320"/>
                  </a:cubicBezTo>
                  <a:lnTo>
                    <a:pt x="33543" y="11320"/>
                  </a:lnTo>
                  <a:cubicBezTo>
                    <a:pt x="33553" y="11317"/>
                    <a:pt x="33564" y="11314"/>
                    <a:pt x="33576" y="11311"/>
                  </a:cubicBezTo>
                  <a:lnTo>
                    <a:pt x="33576" y="11304"/>
                  </a:lnTo>
                  <a:close/>
                  <a:moveTo>
                    <a:pt x="40565" y="11180"/>
                  </a:moveTo>
                  <a:lnTo>
                    <a:pt x="40565" y="11180"/>
                  </a:lnTo>
                  <a:cubicBezTo>
                    <a:pt x="40612" y="11192"/>
                    <a:pt x="40648" y="11192"/>
                    <a:pt x="40684" y="11204"/>
                  </a:cubicBezTo>
                  <a:cubicBezTo>
                    <a:pt x="40672" y="11252"/>
                    <a:pt x="40648" y="11299"/>
                    <a:pt x="40624" y="11335"/>
                  </a:cubicBezTo>
                  <a:cubicBezTo>
                    <a:pt x="40612" y="11299"/>
                    <a:pt x="40600" y="11252"/>
                    <a:pt x="40565" y="11180"/>
                  </a:cubicBezTo>
                  <a:close/>
                  <a:moveTo>
                    <a:pt x="41327" y="11323"/>
                  </a:moveTo>
                  <a:cubicBezTo>
                    <a:pt x="41330" y="11332"/>
                    <a:pt x="41333" y="11338"/>
                    <a:pt x="41337" y="11344"/>
                  </a:cubicBezTo>
                  <a:lnTo>
                    <a:pt x="41337" y="11344"/>
                  </a:lnTo>
                  <a:cubicBezTo>
                    <a:pt x="41334" y="11341"/>
                    <a:pt x="41330" y="11338"/>
                    <a:pt x="41327" y="11335"/>
                  </a:cubicBezTo>
                  <a:lnTo>
                    <a:pt x="41327" y="11323"/>
                  </a:lnTo>
                  <a:close/>
                  <a:moveTo>
                    <a:pt x="42827" y="11204"/>
                  </a:moveTo>
                  <a:cubicBezTo>
                    <a:pt x="42886" y="11216"/>
                    <a:pt x="42934" y="11240"/>
                    <a:pt x="42994" y="11264"/>
                  </a:cubicBezTo>
                  <a:cubicBezTo>
                    <a:pt x="43005" y="11276"/>
                    <a:pt x="43041" y="11276"/>
                    <a:pt x="43053" y="11288"/>
                  </a:cubicBezTo>
                  <a:cubicBezTo>
                    <a:pt x="43041" y="11311"/>
                    <a:pt x="43029" y="11335"/>
                    <a:pt x="43029" y="11359"/>
                  </a:cubicBezTo>
                  <a:cubicBezTo>
                    <a:pt x="42982" y="11335"/>
                    <a:pt x="42946" y="11335"/>
                    <a:pt x="42910" y="11323"/>
                  </a:cubicBezTo>
                  <a:cubicBezTo>
                    <a:pt x="42863" y="11311"/>
                    <a:pt x="42815" y="11311"/>
                    <a:pt x="42767" y="11299"/>
                  </a:cubicBezTo>
                  <a:cubicBezTo>
                    <a:pt x="42791" y="11276"/>
                    <a:pt x="42791" y="11252"/>
                    <a:pt x="42803" y="11240"/>
                  </a:cubicBezTo>
                  <a:cubicBezTo>
                    <a:pt x="42815" y="11216"/>
                    <a:pt x="42827" y="11216"/>
                    <a:pt x="42827" y="11204"/>
                  </a:cubicBezTo>
                  <a:close/>
                  <a:moveTo>
                    <a:pt x="40469" y="11157"/>
                  </a:moveTo>
                  <a:lnTo>
                    <a:pt x="40481" y="11371"/>
                  </a:lnTo>
                  <a:lnTo>
                    <a:pt x="40434" y="11323"/>
                  </a:lnTo>
                  <a:cubicBezTo>
                    <a:pt x="40434" y="11264"/>
                    <a:pt x="40446" y="11204"/>
                    <a:pt x="40469" y="11157"/>
                  </a:cubicBezTo>
                  <a:close/>
                  <a:moveTo>
                    <a:pt x="42285" y="11338"/>
                  </a:moveTo>
                  <a:cubicBezTo>
                    <a:pt x="42332" y="11359"/>
                    <a:pt x="42389" y="11360"/>
                    <a:pt x="42446" y="11371"/>
                  </a:cubicBezTo>
                  <a:lnTo>
                    <a:pt x="42434" y="11371"/>
                  </a:lnTo>
                  <a:cubicBezTo>
                    <a:pt x="42398" y="11371"/>
                    <a:pt x="42351" y="11359"/>
                    <a:pt x="42327" y="11359"/>
                  </a:cubicBezTo>
                  <a:lnTo>
                    <a:pt x="42291" y="11359"/>
                  </a:lnTo>
                  <a:cubicBezTo>
                    <a:pt x="42291" y="11359"/>
                    <a:pt x="42291" y="11345"/>
                    <a:pt x="42285" y="11338"/>
                  </a:cubicBezTo>
                  <a:close/>
                  <a:moveTo>
                    <a:pt x="43184" y="11335"/>
                  </a:moveTo>
                  <a:lnTo>
                    <a:pt x="43208" y="11359"/>
                  </a:lnTo>
                  <a:lnTo>
                    <a:pt x="43232" y="11383"/>
                  </a:lnTo>
                  <a:cubicBezTo>
                    <a:pt x="43220" y="11383"/>
                    <a:pt x="43196" y="11383"/>
                    <a:pt x="43172" y="11371"/>
                  </a:cubicBezTo>
                  <a:cubicBezTo>
                    <a:pt x="43172" y="11359"/>
                    <a:pt x="43184" y="11359"/>
                    <a:pt x="43184" y="11335"/>
                  </a:cubicBezTo>
                  <a:close/>
                  <a:moveTo>
                    <a:pt x="33334" y="11378"/>
                  </a:moveTo>
                  <a:cubicBezTo>
                    <a:pt x="33320" y="11380"/>
                    <a:pt x="33306" y="11383"/>
                    <a:pt x="33290" y="11383"/>
                  </a:cubicBezTo>
                  <a:cubicBezTo>
                    <a:pt x="33293" y="11383"/>
                    <a:pt x="33298" y="11386"/>
                    <a:pt x="33303" y="11391"/>
                  </a:cubicBezTo>
                  <a:lnTo>
                    <a:pt x="33303" y="11391"/>
                  </a:lnTo>
                  <a:lnTo>
                    <a:pt x="33334" y="11378"/>
                  </a:lnTo>
                  <a:close/>
                  <a:moveTo>
                    <a:pt x="36624" y="11061"/>
                  </a:moveTo>
                  <a:cubicBezTo>
                    <a:pt x="36636" y="11133"/>
                    <a:pt x="36636" y="11216"/>
                    <a:pt x="36659" y="11311"/>
                  </a:cubicBezTo>
                  <a:cubicBezTo>
                    <a:pt x="36636" y="11335"/>
                    <a:pt x="36612" y="11371"/>
                    <a:pt x="36600" y="11395"/>
                  </a:cubicBezTo>
                  <a:cubicBezTo>
                    <a:pt x="36612" y="11299"/>
                    <a:pt x="36624" y="11192"/>
                    <a:pt x="36624" y="11097"/>
                  </a:cubicBezTo>
                  <a:lnTo>
                    <a:pt x="36624" y="11061"/>
                  </a:lnTo>
                  <a:close/>
                  <a:moveTo>
                    <a:pt x="41403" y="11243"/>
                  </a:moveTo>
                  <a:cubicBezTo>
                    <a:pt x="41416" y="11243"/>
                    <a:pt x="41428" y="11246"/>
                    <a:pt x="41434" y="11252"/>
                  </a:cubicBezTo>
                  <a:cubicBezTo>
                    <a:pt x="41434" y="11299"/>
                    <a:pt x="41446" y="11335"/>
                    <a:pt x="41446" y="11395"/>
                  </a:cubicBezTo>
                  <a:cubicBezTo>
                    <a:pt x="41434" y="11383"/>
                    <a:pt x="41422" y="11359"/>
                    <a:pt x="41386" y="11335"/>
                  </a:cubicBezTo>
                  <a:lnTo>
                    <a:pt x="41339" y="11288"/>
                  </a:lnTo>
                  <a:cubicBezTo>
                    <a:pt x="41339" y="11276"/>
                    <a:pt x="41339" y="11264"/>
                    <a:pt x="41362" y="11252"/>
                  </a:cubicBezTo>
                  <a:cubicBezTo>
                    <a:pt x="41374" y="11246"/>
                    <a:pt x="41389" y="11243"/>
                    <a:pt x="41403" y="11243"/>
                  </a:cubicBezTo>
                  <a:close/>
                  <a:moveTo>
                    <a:pt x="33303" y="11391"/>
                  </a:moveTo>
                  <a:lnTo>
                    <a:pt x="33270" y="11405"/>
                  </a:lnTo>
                  <a:lnTo>
                    <a:pt x="33270" y="11405"/>
                  </a:lnTo>
                  <a:cubicBezTo>
                    <a:pt x="33276" y="11403"/>
                    <a:pt x="33287" y="11399"/>
                    <a:pt x="33307" y="11394"/>
                  </a:cubicBezTo>
                  <a:lnTo>
                    <a:pt x="33307" y="11394"/>
                  </a:lnTo>
                  <a:cubicBezTo>
                    <a:pt x="33306" y="11393"/>
                    <a:pt x="33304" y="11392"/>
                    <a:pt x="33303" y="11391"/>
                  </a:cubicBezTo>
                  <a:close/>
                  <a:moveTo>
                    <a:pt x="33270" y="11405"/>
                  </a:moveTo>
                  <a:cubicBezTo>
                    <a:pt x="33267" y="11406"/>
                    <a:pt x="33266" y="11407"/>
                    <a:pt x="33266" y="11407"/>
                  </a:cubicBezTo>
                  <a:lnTo>
                    <a:pt x="33270" y="11405"/>
                  </a:lnTo>
                  <a:close/>
                  <a:moveTo>
                    <a:pt x="43551" y="11364"/>
                  </a:moveTo>
                  <a:cubicBezTo>
                    <a:pt x="43545" y="11380"/>
                    <a:pt x="43541" y="11398"/>
                    <a:pt x="43541" y="11419"/>
                  </a:cubicBezTo>
                  <a:lnTo>
                    <a:pt x="43529" y="11419"/>
                  </a:lnTo>
                  <a:cubicBezTo>
                    <a:pt x="43535" y="11402"/>
                    <a:pt x="43543" y="11383"/>
                    <a:pt x="43551" y="11364"/>
                  </a:cubicBezTo>
                  <a:close/>
                  <a:moveTo>
                    <a:pt x="42732" y="11419"/>
                  </a:moveTo>
                  <a:cubicBezTo>
                    <a:pt x="42732" y="11425"/>
                    <a:pt x="42726" y="11427"/>
                    <a:pt x="42723" y="11427"/>
                  </a:cubicBezTo>
                  <a:cubicBezTo>
                    <a:pt x="42720" y="11427"/>
                    <a:pt x="42720" y="11425"/>
                    <a:pt x="42732" y="11419"/>
                  </a:cubicBezTo>
                  <a:close/>
                  <a:moveTo>
                    <a:pt x="34326" y="11240"/>
                  </a:moveTo>
                  <a:cubicBezTo>
                    <a:pt x="34385" y="11240"/>
                    <a:pt x="34469" y="11240"/>
                    <a:pt x="34528" y="11252"/>
                  </a:cubicBezTo>
                  <a:cubicBezTo>
                    <a:pt x="34469" y="11299"/>
                    <a:pt x="34397" y="11335"/>
                    <a:pt x="34326" y="11383"/>
                  </a:cubicBezTo>
                  <a:cubicBezTo>
                    <a:pt x="34302" y="11395"/>
                    <a:pt x="34290" y="11419"/>
                    <a:pt x="34254" y="11430"/>
                  </a:cubicBezTo>
                  <a:cubicBezTo>
                    <a:pt x="34252" y="11433"/>
                    <a:pt x="34251" y="11434"/>
                    <a:pt x="34249" y="11434"/>
                  </a:cubicBezTo>
                  <a:cubicBezTo>
                    <a:pt x="34242" y="11434"/>
                    <a:pt x="34242" y="11412"/>
                    <a:pt x="34242" y="11383"/>
                  </a:cubicBezTo>
                  <a:cubicBezTo>
                    <a:pt x="34242" y="11359"/>
                    <a:pt x="34231" y="11323"/>
                    <a:pt x="34231" y="11299"/>
                  </a:cubicBezTo>
                  <a:lnTo>
                    <a:pt x="34242" y="11299"/>
                  </a:lnTo>
                  <a:lnTo>
                    <a:pt x="34231" y="11276"/>
                  </a:lnTo>
                  <a:lnTo>
                    <a:pt x="34231" y="11240"/>
                  </a:lnTo>
                  <a:close/>
                  <a:moveTo>
                    <a:pt x="34817" y="11436"/>
                  </a:moveTo>
                  <a:lnTo>
                    <a:pt x="34817" y="11436"/>
                  </a:lnTo>
                  <a:cubicBezTo>
                    <a:pt x="34818" y="11439"/>
                    <a:pt x="34820" y="11442"/>
                    <a:pt x="34821" y="11445"/>
                  </a:cubicBezTo>
                  <a:lnTo>
                    <a:pt x="34821" y="11445"/>
                  </a:lnTo>
                  <a:cubicBezTo>
                    <a:pt x="34823" y="11444"/>
                    <a:pt x="34824" y="11443"/>
                    <a:pt x="34826" y="11442"/>
                  </a:cubicBezTo>
                  <a:cubicBezTo>
                    <a:pt x="34823" y="11440"/>
                    <a:pt x="34819" y="11438"/>
                    <a:pt x="34817" y="11436"/>
                  </a:cubicBezTo>
                  <a:close/>
                  <a:moveTo>
                    <a:pt x="40529" y="11180"/>
                  </a:moveTo>
                  <a:cubicBezTo>
                    <a:pt x="40565" y="11252"/>
                    <a:pt x="40600" y="11311"/>
                    <a:pt x="40612" y="11359"/>
                  </a:cubicBezTo>
                  <a:cubicBezTo>
                    <a:pt x="40600" y="11371"/>
                    <a:pt x="40600" y="11383"/>
                    <a:pt x="40588" y="11419"/>
                  </a:cubicBezTo>
                  <a:cubicBezTo>
                    <a:pt x="40565" y="11430"/>
                    <a:pt x="40565" y="11442"/>
                    <a:pt x="40553" y="11454"/>
                  </a:cubicBezTo>
                  <a:lnTo>
                    <a:pt x="40505" y="11419"/>
                  </a:lnTo>
                  <a:lnTo>
                    <a:pt x="40529" y="11180"/>
                  </a:lnTo>
                  <a:close/>
                  <a:moveTo>
                    <a:pt x="41356" y="11360"/>
                  </a:moveTo>
                  <a:lnTo>
                    <a:pt x="41356" y="11360"/>
                  </a:lnTo>
                  <a:cubicBezTo>
                    <a:pt x="41363" y="11363"/>
                    <a:pt x="41370" y="11366"/>
                    <a:pt x="41374" y="11371"/>
                  </a:cubicBezTo>
                  <a:cubicBezTo>
                    <a:pt x="41398" y="11395"/>
                    <a:pt x="41434" y="11430"/>
                    <a:pt x="41458" y="11442"/>
                  </a:cubicBezTo>
                  <a:lnTo>
                    <a:pt x="41458" y="11454"/>
                  </a:lnTo>
                  <a:cubicBezTo>
                    <a:pt x="41428" y="11425"/>
                    <a:pt x="41399" y="11396"/>
                    <a:pt x="41356" y="11360"/>
                  </a:cubicBezTo>
                  <a:close/>
                  <a:moveTo>
                    <a:pt x="42732" y="11419"/>
                  </a:moveTo>
                  <a:cubicBezTo>
                    <a:pt x="42779" y="11430"/>
                    <a:pt x="42827" y="11430"/>
                    <a:pt x="42886" y="11430"/>
                  </a:cubicBezTo>
                  <a:lnTo>
                    <a:pt x="42982" y="11430"/>
                  </a:lnTo>
                  <a:cubicBezTo>
                    <a:pt x="42982" y="11430"/>
                    <a:pt x="42982" y="11442"/>
                    <a:pt x="42970" y="11442"/>
                  </a:cubicBezTo>
                  <a:cubicBezTo>
                    <a:pt x="42970" y="11454"/>
                    <a:pt x="42946" y="11454"/>
                    <a:pt x="42946" y="11466"/>
                  </a:cubicBezTo>
                  <a:cubicBezTo>
                    <a:pt x="42874" y="11454"/>
                    <a:pt x="42803" y="11442"/>
                    <a:pt x="42732" y="11419"/>
                  </a:cubicBezTo>
                  <a:close/>
                  <a:moveTo>
                    <a:pt x="37314" y="11299"/>
                  </a:moveTo>
                  <a:lnTo>
                    <a:pt x="37314" y="11430"/>
                  </a:lnTo>
                  <a:cubicBezTo>
                    <a:pt x="37255" y="11454"/>
                    <a:pt x="37207" y="11490"/>
                    <a:pt x="37171" y="11514"/>
                  </a:cubicBezTo>
                  <a:cubicBezTo>
                    <a:pt x="37195" y="11454"/>
                    <a:pt x="37195" y="11419"/>
                    <a:pt x="37207" y="11371"/>
                  </a:cubicBezTo>
                  <a:cubicBezTo>
                    <a:pt x="37219" y="11359"/>
                    <a:pt x="37231" y="11335"/>
                    <a:pt x="37267" y="11323"/>
                  </a:cubicBezTo>
                  <a:cubicBezTo>
                    <a:pt x="37279" y="11311"/>
                    <a:pt x="37290" y="11299"/>
                    <a:pt x="37314" y="11299"/>
                  </a:cubicBezTo>
                  <a:close/>
                  <a:moveTo>
                    <a:pt x="38088" y="11359"/>
                  </a:moveTo>
                  <a:cubicBezTo>
                    <a:pt x="38088" y="11383"/>
                    <a:pt x="38064" y="11395"/>
                    <a:pt x="38064" y="11430"/>
                  </a:cubicBezTo>
                  <a:cubicBezTo>
                    <a:pt x="38064" y="11454"/>
                    <a:pt x="38052" y="11490"/>
                    <a:pt x="38052" y="11514"/>
                  </a:cubicBezTo>
                  <a:cubicBezTo>
                    <a:pt x="38041" y="11490"/>
                    <a:pt x="38029" y="11442"/>
                    <a:pt x="38005" y="11395"/>
                  </a:cubicBezTo>
                  <a:cubicBezTo>
                    <a:pt x="38041" y="11383"/>
                    <a:pt x="38052" y="11371"/>
                    <a:pt x="38088" y="11359"/>
                  </a:cubicBezTo>
                  <a:close/>
                  <a:moveTo>
                    <a:pt x="43482" y="11454"/>
                  </a:moveTo>
                  <a:cubicBezTo>
                    <a:pt x="43482" y="11490"/>
                    <a:pt x="43470" y="11502"/>
                    <a:pt x="43458" y="11514"/>
                  </a:cubicBezTo>
                  <a:lnTo>
                    <a:pt x="43434" y="11538"/>
                  </a:lnTo>
                  <a:cubicBezTo>
                    <a:pt x="43458" y="11514"/>
                    <a:pt x="43458" y="11502"/>
                    <a:pt x="43470" y="11478"/>
                  </a:cubicBezTo>
                  <a:lnTo>
                    <a:pt x="43470" y="11454"/>
                  </a:lnTo>
                  <a:close/>
                  <a:moveTo>
                    <a:pt x="39315" y="11502"/>
                  </a:moveTo>
                  <a:cubicBezTo>
                    <a:pt x="39315" y="11502"/>
                    <a:pt x="39315" y="11514"/>
                    <a:pt x="39338" y="11538"/>
                  </a:cubicBezTo>
                  <a:cubicBezTo>
                    <a:pt x="39338" y="11538"/>
                    <a:pt x="39338" y="11550"/>
                    <a:pt x="39315" y="11550"/>
                  </a:cubicBezTo>
                  <a:lnTo>
                    <a:pt x="39315" y="11502"/>
                  </a:lnTo>
                  <a:close/>
                  <a:moveTo>
                    <a:pt x="33361" y="11383"/>
                  </a:moveTo>
                  <a:cubicBezTo>
                    <a:pt x="33339" y="11387"/>
                    <a:pt x="33321" y="11390"/>
                    <a:pt x="33307" y="11394"/>
                  </a:cubicBezTo>
                  <a:lnTo>
                    <a:pt x="33307" y="11394"/>
                  </a:lnTo>
                  <a:cubicBezTo>
                    <a:pt x="33319" y="11405"/>
                    <a:pt x="33334" y="11423"/>
                    <a:pt x="33349" y="11430"/>
                  </a:cubicBezTo>
                  <a:cubicBezTo>
                    <a:pt x="33392" y="11473"/>
                    <a:pt x="33455" y="11507"/>
                    <a:pt x="33536" y="11556"/>
                  </a:cubicBezTo>
                  <a:lnTo>
                    <a:pt x="33536" y="11556"/>
                  </a:lnTo>
                  <a:cubicBezTo>
                    <a:pt x="33488" y="11515"/>
                    <a:pt x="33452" y="11474"/>
                    <a:pt x="33421" y="11442"/>
                  </a:cubicBezTo>
                  <a:cubicBezTo>
                    <a:pt x="33409" y="11407"/>
                    <a:pt x="33397" y="11395"/>
                    <a:pt x="33385" y="11383"/>
                  </a:cubicBezTo>
                  <a:close/>
                  <a:moveTo>
                    <a:pt x="42708" y="11514"/>
                  </a:moveTo>
                  <a:cubicBezTo>
                    <a:pt x="42767" y="11514"/>
                    <a:pt x="42827" y="11538"/>
                    <a:pt x="42898" y="11550"/>
                  </a:cubicBezTo>
                  <a:lnTo>
                    <a:pt x="42898" y="11561"/>
                  </a:lnTo>
                  <a:cubicBezTo>
                    <a:pt x="42851" y="11550"/>
                    <a:pt x="42803" y="11550"/>
                    <a:pt x="42755" y="11538"/>
                  </a:cubicBezTo>
                  <a:cubicBezTo>
                    <a:pt x="42732" y="11538"/>
                    <a:pt x="42696" y="11514"/>
                    <a:pt x="42672" y="11514"/>
                  </a:cubicBezTo>
                  <a:close/>
                  <a:moveTo>
                    <a:pt x="34826" y="11311"/>
                  </a:moveTo>
                  <a:cubicBezTo>
                    <a:pt x="34850" y="11311"/>
                    <a:pt x="34897" y="11323"/>
                    <a:pt x="34933" y="11323"/>
                  </a:cubicBezTo>
                  <a:cubicBezTo>
                    <a:pt x="34969" y="11335"/>
                    <a:pt x="35016" y="11335"/>
                    <a:pt x="35052" y="11371"/>
                  </a:cubicBezTo>
                  <a:lnTo>
                    <a:pt x="34826" y="11454"/>
                  </a:lnTo>
                  <a:cubicBezTo>
                    <a:pt x="34824" y="11452"/>
                    <a:pt x="34823" y="11448"/>
                    <a:pt x="34821" y="11445"/>
                  </a:cubicBezTo>
                  <a:lnTo>
                    <a:pt x="34821" y="11445"/>
                  </a:lnTo>
                  <a:cubicBezTo>
                    <a:pt x="34764" y="11479"/>
                    <a:pt x="34730" y="11490"/>
                    <a:pt x="34695" y="11502"/>
                  </a:cubicBezTo>
                  <a:cubicBezTo>
                    <a:pt x="34635" y="11514"/>
                    <a:pt x="34588" y="11538"/>
                    <a:pt x="34528" y="11550"/>
                  </a:cubicBezTo>
                  <a:cubicBezTo>
                    <a:pt x="34481" y="11561"/>
                    <a:pt x="34421" y="11561"/>
                    <a:pt x="34373" y="11573"/>
                  </a:cubicBezTo>
                  <a:cubicBezTo>
                    <a:pt x="34397" y="11561"/>
                    <a:pt x="34409" y="11561"/>
                    <a:pt x="34421" y="11550"/>
                  </a:cubicBezTo>
                  <a:cubicBezTo>
                    <a:pt x="34540" y="11478"/>
                    <a:pt x="34647" y="11419"/>
                    <a:pt x="34766" y="11335"/>
                  </a:cubicBezTo>
                  <a:cubicBezTo>
                    <a:pt x="34777" y="11378"/>
                    <a:pt x="34788" y="11412"/>
                    <a:pt x="34817" y="11436"/>
                  </a:cubicBezTo>
                  <a:lnTo>
                    <a:pt x="34817" y="11436"/>
                  </a:lnTo>
                  <a:cubicBezTo>
                    <a:pt x="34804" y="11410"/>
                    <a:pt x="34788" y="11372"/>
                    <a:pt x="34778" y="11335"/>
                  </a:cubicBezTo>
                  <a:lnTo>
                    <a:pt x="34790" y="11323"/>
                  </a:lnTo>
                  <a:cubicBezTo>
                    <a:pt x="34814" y="11323"/>
                    <a:pt x="34826" y="11311"/>
                    <a:pt x="34826" y="11311"/>
                  </a:cubicBezTo>
                  <a:close/>
                  <a:moveTo>
                    <a:pt x="43303" y="11454"/>
                  </a:moveTo>
                  <a:cubicBezTo>
                    <a:pt x="43267" y="11502"/>
                    <a:pt x="43244" y="11550"/>
                    <a:pt x="43232" y="11597"/>
                  </a:cubicBezTo>
                  <a:cubicBezTo>
                    <a:pt x="43184" y="11573"/>
                    <a:pt x="43160" y="11561"/>
                    <a:pt x="43113" y="11550"/>
                  </a:cubicBezTo>
                  <a:cubicBezTo>
                    <a:pt x="43101" y="11550"/>
                    <a:pt x="43077" y="11538"/>
                    <a:pt x="43065" y="11538"/>
                  </a:cubicBezTo>
                  <a:cubicBezTo>
                    <a:pt x="43089" y="11502"/>
                    <a:pt x="43113" y="11478"/>
                    <a:pt x="43125" y="11454"/>
                  </a:cubicBezTo>
                  <a:close/>
                  <a:moveTo>
                    <a:pt x="43506" y="11561"/>
                  </a:moveTo>
                  <a:cubicBezTo>
                    <a:pt x="43506" y="11561"/>
                    <a:pt x="43482" y="11573"/>
                    <a:pt x="43482" y="11597"/>
                  </a:cubicBezTo>
                  <a:lnTo>
                    <a:pt x="43470" y="11573"/>
                  </a:lnTo>
                  <a:cubicBezTo>
                    <a:pt x="43482" y="11573"/>
                    <a:pt x="43482" y="11561"/>
                    <a:pt x="43506" y="11561"/>
                  </a:cubicBezTo>
                  <a:close/>
                  <a:moveTo>
                    <a:pt x="37088" y="11085"/>
                  </a:moveTo>
                  <a:cubicBezTo>
                    <a:pt x="37088" y="11204"/>
                    <a:pt x="37088" y="11323"/>
                    <a:pt x="37076" y="11430"/>
                  </a:cubicBezTo>
                  <a:cubicBezTo>
                    <a:pt x="37052" y="11478"/>
                    <a:pt x="37029" y="11502"/>
                    <a:pt x="37017" y="11538"/>
                  </a:cubicBezTo>
                  <a:cubicBezTo>
                    <a:pt x="37003" y="11551"/>
                    <a:pt x="36994" y="11568"/>
                    <a:pt x="36988" y="11585"/>
                  </a:cubicBezTo>
                  <a:lnTo>
                    <a:pt x="36988" y="11585"/>
                  </a:lnTo>
                  <a:cubicBezTo>
                    <a:pt x="36995" y="11570"/>
                    <a:pt x="37007" y="11552"/>
                    <a:pt x="37029" y="11538"/>
                  </a:cubicBezTo>
                  <a:cubicBezTo>
                    <a:pt x="37040" y="11514"/>
                    <a:pt x="37052" y="11502"/>
                    <a:pt x="37076" y="11478"/>
                  </a:cubicBezTo>
                  <a:lnTo>
                    <a:pt x="37076" y="11490"/>
                  </a:lnTo>
                  <a:lnTo>
                    <a:pt x="37076" y="11573"/>
                  </a:lnTo>
                  <a:cubicBezTo>
                    <a:pt x="37041" y="11585"/>
                    <a:pt x="37017" y="11620"/>
                    <a:pt x="36983" y="11632"/>
                  </a:cubicBezTo>
                  <a:lnTo>
                    <a:pt x="36983" y="11632"/>
                  </a:lnTo>
                  <a:lnTo>
                    <a:pt x="36986" y="11589"/>
                  </a:lnTo>
                  <a:lnTo>
                    <a:pt x="36986" y="11589"/>
                  </a:lnTo>
                  <a:cubicBezTo>
                    <a:pt x="36983" y="11601"/>
                    <a:pt x="36981" y="11612"/>
                    <a:pt x="36981" y="11621"/>
                  </a:cubicBezTo>
                  <a:lnTo>
                    <a:pt x="36981" y="11609"/>
                  </a:lnTo>
                  <a:cubicBezTo>
                    <a:pt x="36981" y="11605"/>
                    <a:pt x="36982" y="11597"/>
                    <a:pt x="36986" y="11588"/>
                  </a:cubicBezTo>
                  <a:lnTo>
                    <a:pt x="36986" y="11588"/>
                  </a:lnTo>
                  <a:lnTo>
                    <a:pt x="36986" y="11589"/>
                  </a:lnTo>
                  <a:lnTo>
                    <a:pt x="36986" y="11589"/>
                  </a:lnTo>
                  <a:cubicBezTo>
                    <a:pt x="36987" y="11588"/>
                    <a:pt x="36987" y="11586"/>
                    <a:pt x="36988" y="11585"/>
                  </a:cubicBezTo>
                  <a:lnTo>
                    <a:pt x="36988" y="11585"/>
                  </a:lnTo>
                  <a:cubicBezTo>
                    <a:pt x="36987" y="11586"/>
                    <a:pt x="36987" y="11587"/>
                    <a:pt x="36986" y="11588"/>
                  </a:cubicBezTo>
                  <a:lnTo>
                    <a:pt x="36986" y="11588"/>
                  </a:lnTo>
                  <a:lnTo>
                    <a:pt x="37017" y="11204"/>
                  </a:lnTo>
                  <a:cubicBezTo>
                    <a:pt x="37017" y="11204"/>
                    <a:pt x="37017" y="11192"/>
                    <a:pt x="37029" y="11192"/>
                  </a:cubicBezTo>
                  <a:cubicBezTo>
                    <a:pt x="37040" y="11157"/>
                    <a:pt x="37076" y="11133"/>
                    <a:pt x="37088" y="11085"/>
                  </a:cubicBezTo>
                  <a:close/>
                  <a:moveTo>
                    <a:pt x="43029" y="11573"/>
                  </a:moveTo>
                  <a:cubicBezTo>
                    <a:pt x="43053" y="11573"/>
                    <a:pt x="43065" y="11585"/>
                    <a:pt x="43101" y="11585"/>
                  </a:cubicBezTo>
                  <a:cubicBezTo>
                    <a:pt x="43136" y="11609"/>
                    <a:pt x="43172" y="11609"/>
                    <a:pt x="43208" y="11621"/>
                  </a:cubicBezTo>
                  <a:cubicBezTo>
                    <a:pt x="43220" y="11621"/>
                    <a:pt x="43208" y="11633"/>
                    <a:pt x="43208" y="11633"/>
                  </a:cubicBezTo>
                  <a:lnTo>
                    <a:pt x="43184" y="11633"/>
                  </a:lnTo>
                  <a:cubicBezTo>
                    <a:pt x="43148" y="11621"/>
                    <a:pt x="43101" y="11609"/>
                    <a:pt x="43041" y="11585"/>
                  </a:cubicBezTo>
                  <a:lnTo>
                    <a:pt x="43005" y="11585"/>
                  </a:lnTo>
                  <a:cubicBezTo>
                    <a:pt x="43005" y="11585"/>
                    <a:pt x="43005" y="11573"/>
                    <a:pt x="43029" y="11573"/>
                  </a:cubicBezTo>
                  <a:close/>
                  <a:moveTo>
                    <a:pt x="43946" y="11204"/>
                  </a:moveTo>
                  <a:lnTo>
                    <a:pt x="43946" y="11204"/>
                  </a:lnTo>
                  <a:cubicBezTo>
                    <a:pt x="43934" y="11335"/>
                    <a:pt x="43898" y="11490"/>
                    <a:pt x="43875" y="11657"/>
                  </a:cubicBezTo>
                  <a:cubicBezTo>
                    <a:pt x="43863" y="11633"/>
                    <a:pt x="43827" y="11621"/>
                    <a:pt x="43815" y="11609"/>
                  </a:cubicBezTo>
                  <a:cubicBezTo>
                    <a:pt x="43779" y="11597"/>
                    <a:pt x="43756" y="11561"/>
                    <a:pt x="43720" y="11550"/>
                  </a:cubicBezTo>
                  <a:cubicBezTo>
                    <a:pt x="43815" y="11430"/>
                    <a:pt x="43887" y="11311"/>
                    <a:pt x="43946" y="11204"/>
                  </a:cubicBezTo>
                  <a:close/>
                  <a:moveTo>
                    <a:pt x="37648" y="11276"/>
                  </a:moveTo>
                  <a:cubicBezTo>
                    <a:pt x="37648" y="11335"/>
                    <a:pt x="37671" y="11395"/>
                    <a:pt x="37683" y="11454"/>
                  </a:cubicBezTo>
                  <a:cubicBezTo>
                    <a:pt x="37648" y="11490"/>
                    <a:pt x="37624" y="11538"/>
                    <a:pt x="37576" y="11561"/>
                  </a:cubicBezTo>
                  <a:cubicBezTo>
                    <a:pt x="37529" y="11609"/>
                    <a:pt x="37493" y="11633"/>
                    <a:pt x="37445" y="11680"/>
                  </a:cubicBezTo>
                  <a:cubicBezTo>
                    <a:pt x="37457" y="11573"/>
                    <a:pt x="37457" y="11490"/>
                    <a:pt x="37469" y="11383"/>
                  </a:cubicBezTo>
                  <a:cubicBezTo>
                    <a:pt x="37505" y="11359"/>
                    <a:pt x="37552" y="11335"/>
                    <a:pt x="37576" y="11311"/>
                  </a:cubicBezTo>
                  <a:lnTo>
                    <a:pt x="37588" y="11311"/>
                  </a:lnTo>
                  <a:cubicBezTo>
                    <a:pt x="37612" y="11299"/>
                    <a:pt x="37636" y="11299"/>
                    <a:pt x="37648" y="11276"/>
                  </a:cubicBezTo>
                  <a:close/>
                  <a:moveTo>
                    <a:pt x="41327" y="11430"/>
                  </a:moveTo>
                  <a:cubicBezTo>
                    <a:pt x="41362" y="11454"/>
                    <a:pt x="41398" y="11490"/>
                    <a:pt x="41434" y="11502"/>
                  </a:cubicBezTo>
                  <a:cubicBezTo>
                    <a:pt x="41434" y="11514"/>
                    <a:pt x="41422" y="11514"/>
                    <a:pt x="41422" y="11538"/>
                  </a:cubicBezTo>
                  <a:cubicBezTo>
                    <a:pt x="41374" y="11597"/>
                    <a:pt x="41339" y="11633"/>
                    <a:pt x="41303" y="11680"/>
                  </a:cubicBezTo>
                  <a:cubicBezTo>
                    <a:pt x="41303" y="11633"/>
                    <a:pt x="41303" y="11609"/>
                    <a:pt x="41315" y="11561"/>
                  </a:cubicBezTo>
                  <a:cubicBezTo>
                    <a:pt x="41315" y="11514"/>
                    <a:pt x="41327" y="11478"/>
                    <a:pt x="41327" y="11430"/>
                  </a:cubicBezTo>
                  <a:close/>
                  <a:moveTo>
                    <a:pt x="42755" y="11669"/>
                  </a:moveTo>
                  <a:cubicBezTo>
                    <a:pt x="42767" y="11680"/>
                    <a:pt x="42779" y="11680"/>
                    <a:pt x="42815" y="11680"/>
                  </a:cubicBezTo>
                  <a:cubicBezTo>
                    <a:pt x="42815" y="11692"/>
                    <a:pt x="42803" y="11716"/>
                    <a:pt x="42803" y="11716"/>
                  </a:cubicBezTo>
                  <a:cubicBezTo>
                    <a:pt x="42779" y="11716"/>
                    <a:pt x="42767" y="11692"/>
                    <a:pt x="42767" y="11692"/>
                  </a:cubicBezTo>
                  <a:cubicBezTo>
                    <a:pt x="42744" y="11680"/>
                    <a:pt x="42732" y="11680"/>
                    <a:pt x="42696" y="11669"/>
                  </a:cubicBezTo>
                  <a:close/>
                  <a:moveTo>
                    <a:pt x="43458" y="11597"/>
                  </a:moveTo>
                  <a:lnTo>
                    <a:pt x="43482" y="11621"/>
                  </a:lnTo>
                  <a:lnTo>
                    <a:pt x="43482" y="11633"/>
                  </a:lnTo>
                  <a:cubicBezTo>
                    <a:pt x="43470" y="11669"/>
                    <a:pt x="43458" y="11692"/>
                    <a:pt x="43422" y="11728"/>
                  </a:cubicBezTo>
                  <a:cubicBezTo>
                    <a:pt x="43410" y="11716"/>
                    <a:pt x="43386" y="11716"/>
                    <a:pt x="43363" y="11692"/>
                  </a:cubicBezTo>
                  <a:cubicBezTo>
                    <a:pt x="43363" y="11680"/>
                    <a:pt x="43363" y="11680"/>
                    <a:pt x="43375" y="11669"/>
                  </a:cubicBezTo>
                  <a:lnTo>
                    <a:pt x="43458" y="11597"/>
                  </a:lnTo>
                  <a:close/>
                  <a:moveTo>
                    <a:pt x="33756" y="11727"/>
                  </a:moveTo>
                  <a:cubicBezTo>
                    <a:pt x="33759" y="11728"/>
                    <a:pt x="33763" y="11728"/>
                    <a:pt x="33766" y="11728"/>
                  </a:cubicBezTo>
                  <a:cubicBezTo>
                    <a:pt x="33764" y="11730"/>
                    <a:pt x="33762" y="11732"/>
                    <a:pt x="33759" y="11734"/>
                  </a:cubicBezTo>
                  <a:lnTo>
                    <a:pt x="33759" y="11734"/>
                  </a:lnTo>
                  <a:cubicBezTo>
                    <a:pt x="33758" y="11732"/>
                    <a:pt x="33757" y="11730"/>
                    <a:pt x="33756" y="11727"/>
                  </a:cubicBezTo>
                  <a:close/>
                  <a:moveTo>
                    <a:pt x="37945" y="11430"/>
                  </a:moveTo>
                  <a:cubicBezTo>
                    <a:pt x="37969" y="11478"/>
                    <a:pt x="37993" y="11514"/>
                    <a:pt x="38005" y="11561"/>
                  </a:cubicBezTo>
                  <a:cubicBezTo>
                    <a:pt x="37945" y="11621"/>
                    <a:pt x="37910" y="11680"/>
                    <a:pt x="37850" y="11740"/>
                  </a:cubicBezTo>
                  <a:cubicBezTo>
                    <a:pt x="37862" y="11633"/>
                    <a:pt x="37886" y="11550"/>
                    <a:pt x="37910" y="11454"/>
                  </a:cubicBezTo>
                  <a:cubicBezTo>
                    <a:pt x="37921" y="11442"/>
                    <a:pt x="37933" y="11442"/>
                    <a:pt x="37945" y="11430"/>
                  </a:cubicBezTo>
                  <a:close/>
                  <a:moveTo>
                    <a:pt x="32635" y="11478"/>
                  </a:moveTo>
                  <a:lnTo>
                    <a:pt x="32635" y="11478"/>
                  </a:lnTo>
                  <a:cubicBezTo>
                    <a:pt x="32611" y="11561"/>
                    <a:pt x="32576" y="11657"/>
                    <a:pt x="32528" y="11716"/>
                  </a:cubicBezTo>
                  <a:cubicBezTo>
                    <a:pt x="32518" y="11731"/>
                    <a:pt x="32506" y="11748"/>
                    <a:pt x="32494" y="11766"/>
                  </a:cubicBezTo>
                  <a:lnTo>
                    <a:pt x="32494" y="11766"/>
                  </a:lnTo>
                  <a:cubicBezTo>
                    <a:pt x="32492" y="11738"/>
                    <a:pt x="32492" y="11709"/>
                    <a:pt x="32492" y="11680"/>
                  </a:cubicBezTo>
                  <a:lnTo>
                    <a:pt x="32492" y="11669"/>
                  </a:lnTo>
                  <a:cubicBezTo>
                    <a:pt x="32477" y="11676"/>
                    <a:pt x="32461" y="11686"/>
                    <a:pt x="32444" y="11697"/>
                  </a:cubicBezTo>
                  <a:lnTo>
                    <a:pt x="32444" y="11697"/>
                  </a:lnTo>
                  <a:cubicBezTo>
                    <a:pt x="32444" y="11688"/>
                    <a:pt x="32445" y="11678"/>
                    <a:pt x="32445" y="11669"/>
                  </a:cubicBezTo>
                  <a:lnTo>
                    <a:pt x="32445" y="11621"/>
                  </a:lnTo>
                  <a:cubicBezTo>
                    <a:pt x="32504" y="11573"/>
                    <a:pt x="32576" y="11538"/>
                    <a:pt x="32635" y="11478"/>
                  </a:cubicBezTo>
                  <a:close/>
                  <a:moveTo>
                    <a:pt x="39005" y="11609"/>
                  </a:moveTo>
                  <a:cubicBezTo>
                    <a:pt x="39005" y="11621"/>
                    <a:pt x="39017" y="11621"/>
                    <a:pt x="39017" y="11633"/>
                  </a:cubicBezTo>
                  <a:lnTo>
                    <a:pt x="38981" y="11788"/>
                  </a:lnTo>
                  <a:cubicBezTo>
                    <a:pt x="38981" y="11776"/>
                    <a:pt x="38957" y="11752"/>
                    <a:pt x="38957" y="11740"/>
                  </a:cubicBezTo>
                  <a:lnTo>
                    <a:pt x="38945" y="11728"/>
                  </a:lnTo>
                  <a:cubicBezTo>
                    <a:pt x="38957" y="11680"/>
                    <a:pt x="38981" y="11633"/>
                    <a:pt x="39005" y="11609"/>
                  </a:cubicBezTo>
                  <a:close/>
                  <a:moveTo>
                    <a:pt x="40767" y="11216"/>
                  </a:moveTo>
                  <a:cubicBezTo>
                    <a:pt x="40791" y="11216"/>
                    <a:pt x="40827" y="11240"/>
                    <a:pt x="40850" y="11240"/>
                  </a:cubicBezTo>
                  <a:cubicBezTo>
                    <a:pt x="40886" y="11240"/>
                    <a:pt x="40898" y="11252"/>
                    <a:pt x="40922" y="11252"/>
                  </a:cubicBezTo>
                  <a:lnTo>
                    <a:pt x="40922" y="11311"/>
                  </a:lnTo>
                  <a:cubicBezTo>
                    <a:pt x="40922" y="11311"/>
                    <a:pt x="40910" y="11311"/>
                    <a:pt x="40910" y="11323"/>
                  </a:cubicBezTo>
                  <a:lnTo>
                    <a:pt x="40922" y="11323"/>
                  </a:lnTo>
                  <a:lnTo>
                    <a:pt x="40922" y="11442"/>
                  </a:lnTo>
                  <a:lnTo>
                    <a:pt x="40922" y="11788"/>
                  </a:lnTo>
                  <a:lnTo>
                    <a:pt x="40922" y="11800"/>
                  </a:lnTo>
                  <a:lnTo>
                    <a:pt x="40886" y="11752"/>
                  </a:lnTo>
                  <a:cubicBezTo>
                    <a:pt x="40827" y="11692"/>
                    <a:pt x="40767" y="11621"/>
                    <a:pt x="40708" y="11561"/>
                  </a:cubicBezTo>
                  <a:lnTo>
                    <a:pt x="40600" y="11454"/>
                  </a:lnTo>
                  <a:cubicBezTo>
                    <a:pt x="40600" y="11442"/>
                    <a:pt x="40612" y="11430"/>
                    <a:pt x="40624" y="11419"/>
                  </a:cubicBezTo>
                  <a:cubicBezTo>
                    <a:pt x="40624" y="11395"/>
                    <a:pt x="40648" y="11395"/>
                    <a:pt x="40648" y="11383"/>
                  </a:cubicBezTo>
                  <a:cubicBezTo>
                    <a:pt x="40648" y="11395"/>
                    <a:pt x="40660" y="11395"/>
                    <a:pt x="40660" y="11395"/>
                  </a:cubicBezTo>
                  <a:lnTo>
                    <a:pt x="40660" y="11383"/>
                  </a:lnTo>
                  <a:cubicBezTo>
                    <a:pt x="40684" y="11335"/>
                    <a:pt x="40731" y="11276"/>
                    <a:pt x="40767" y="11216"/>
                  </a:cubicBezTo>
                  <a:close/>
                  <a:moveTo>
                    <a:pt x="36028" y="11502"/>
                  </a:moveTo>
                  <a:lnTo>
                    <a:pt x="36028" y="11502"/>
                  </a:lnTo>
                  <a:cubicBezTo>
                    <a:pt x="36016" y="11550"/>
                    <a:pt x="36016" y="11597"/>
                    <a:pt x="36005" y="11621"/>
                  </a:cubicBezTo>
                  <a:cubicBezTo>
                    <a:pt x="35981" y="11680"/>
                    <a:pt x="35969" y="11752"/>
                    <a:pt x="35957" y="11811"/>
                  </a:cubicBezTo>
                  <a:cubicBezTo>
                    <a:pt x="35933" y="11788"/>
                    <a:pt x="35933" y="11752"/>
                    <a:pt x="35921" y="11728"/>
                  </a:cubicBezTo>
                  <a:cubicBezTo>
                    <a:pt x="35921" y="11692"/>
                    <a:pt x="35909" y="11680"/>
                    <a:pt x="35909" y="11657"/>
                  </a:cubicBezTo>
                  <a:cubicBezTo>
                    <a:pt x="35957" y="11609"/>
                    <a:pt x="35981" y="11561"/>
                    <a:pt x="36028" y="11502"/>
                  </a:cubicBezTo>
                  <a:close/>
                  <a:moveTo>
                    <a:pt x="37267" y="11538"/>
                  </a:moveTo>
                  <a:cubicBezTo>
                    <a:pt x="37267" y="11550"/>
                    <a:pt x="37255" y="11561"/>
                    <a:pt x="37255" y="11573"/>
                  </a:cubicBezTo>
                  <a:cubicBezTo>
                    <a:pt x="37219" y="11657"/>
                    <a:pt x="37195" y="11740"/>
                    <a:pt x="37159" y="11811"/>
                  </a:cubicBezTo>
                  <a:cubicBezTo>
                    <a:pt x="37148" y="11752"/>
                    <a:pt x="37148" y="11680"/>
                    <a:pt x="37159" y="11609"/>
                  </a:cubicBezTo>
                  <a:cubicBezTo>
                    <a:pt x="37171" y="11597"/>
                    <a:pt x="37195" y="11597"/>
                    <a:pt x="37207" y="11573"/>
                  </a:cubicBezTo>
                  <a:cubicBezTo>
                    <a:pt x="37219" y="11561"/>
                    <a:pt x="37255" y="11550"/>
                    <a:pt x="37267" y="11538"/>
                  </a:cubicBezTo>
                  <a:close/>
                  <a:moveTo>
                    <a:pt x="43029" y="11692"/>
                  </a:moveTo>
                  <a:cubicBezTo>
                    <a:pt x="43065" y="11692"/>
                    <a:pt x="43113" y="11716"/>
                    <a:pt x="43160" y="11716"/>
                  </a:cubicBezTo>
                  <a:cubicBezTo>
                    <a:pt x="43136" y="11752"/>
                    <a:pt x="43125" y="11788"/>
                    <a:pt x="43101" y="11835"/>
                  </a:cubicBezTo>
                  <a:cubicBezTo>
                    <a:pt x="43053" y="11811"/>
                    <a:pt x="43029" y="11800"/>
                    <a:pt x="42982" y="11788"/>
                  </a:cubicBezTo>
                  <a:cubicBezTo>
                    <a:pt x="42946" y="11776"/>
                    <a:pt x="42910" y="11752"/>
                    <a:pt x="42874" y="11740"/>
                  </a:cubicBezTo>
                  <a:cubicBezTo>
                    <a:pt x="42922" y="11728"/>
                    <a:pt x="42934" y="11716"/>
                    <a:pt x="42946" y="11692"/>
                  </a:cubicBezTo>
                  <a:close/>
                  <a:moveTo>
                    <a:pt x="42529" y="11835"/>
                  </a:moveTo>
                  <a:cubicBezTo>
                    <a:pt x="42577" y="11835"/>
                    <a:pt x="42624" y="11835"/>
                    <a:pt x="42672" y="11847"/>
                  </a:cubicBezTo>
                  <a:cubicBezTo>
                    <a:pt x="42624" y="11847"/>
                    <a:pt x="42577" y="11835"/>
                    <a:pt x="42529" y="11835"/>
                  </a:cubicBezTo>
                  <a:close/>
                  <a:moveTo>
                    <a:pt x="28944" y="11847"/>
                  </a:moveTo>
                  <a:cubicBezTo>
                    <a:pt x="28944" y="11847"/>
                    <a:pt x="28956" y="11859"/>
                    <a:pt x="28968" y="11859"/>
                  </a:cubicBezTo>
                  <a:cubicBezTo>
                    <a:pt x="28956" y="11847"/>
                    <a:pt x="28944" y="11847"/>
                    <a:pt x="28944" y="11847"/>
                  </a:cubicBezTo>
                  <a:close/>
                  <a:moveTo>
                    <a:pt x="33754" y="11847"/>
                  </a:moveTo>
                  <a:lnTo>
                    <a:pt x="33742" y="11859"/>
                  </a:lnTo>
                  <a:lnTo>
                    <a:pt x="33742" y="11847"/>
                  </a:lnTo>
                  <a:close/>
                  <a:moveTo>
                    <a:pt x="44101" y="11835"/>
                  </a:moveTo>
                  <a:lnTo>
                    <a:pt x="44125" y="11859"/>
                  </a:lnTo>
                  <a:cubicBezTo>
                    <a:pt x="44125" y="11859"/>
                    <a:pt x="44125" y="11847"/>
                    <a:pt x="44101" y="11835"/>
                  </a:cubicBezTo>
                  <a:close/>
                  <a:moveTo>
                    <a:pt x="43625" y="11752"/>
                  </a:moveTo>
                  <a:lnTo>
                    <a:pt x="43672" y="11811"/>
                  </a:lnTo>
                  <a:cubicBezTo>
                    <a:pt x="43696" y="11835"/>
                    <a:pt x="43708" y="11859"/>
                    <a:pt x="43720" y="11871"/>
                  </a:cubicBezTo>
                  <a:cubicBezTo>
                    <a:pt x="43720" y="11871"/>
                    <a:pt x="43708" y="11871"/>
                    <a:pt x="43708" y="11859"/>
                  </a:cubicBezTo>
                  <a:cubicBezTo>
                    <a:pt x="43696" y="11847"/>
                    <a:pt x="43660" y="11835"/>
                    <a:pt x="43636" y="11835"/>
                  </a:cubicBezTo>
                  <a:cubicBezTo>
                    <a:pt x="43613" y="11835"/>
                    <a:pt x="43601" y="11811"/>
                    <a:pt x="43589" y="11800"/>
                  </a:cubicBezTo>
                  <a:cubicBezTo>
                    <a:pt x="43601" y="11788"/>
                    <a:pt x="43601" y="11776"/>
                    <a:pt x="43625" y="11752"/>
                  </a:cubicBezTo>
                  <a:close/>
                  <a:moveTo>
                    <a:pt x="41089" y="11323"/>
                  </a:moveTo>
                  <a:cubicBezTo>
                    <a:pt x="41100" y="11323"/>
                    <a:pt x="41100" y="11335"/>
                    <a:pt x="41124" y="11335"/>
                  </a:cubicBezTo>
                  <a:cubicBezTo>
                    <a:pt x="41136" y="11419"/>
                    <a:pt x="41148" y="11490"/>
                    <a:pt x="41148" y="11550"/>
                  </a:cubicBezTo>
                  <a:cubicBezTo>
                    <a:pt x="41160" y="11633"/>
                    <a:pt x="41184" y="11716"/>
                    <a:pt x="41184" y="11800"/>
                  </a:cubicBezTo>
                  <a:cubicBezTo>
                    <a:pt x="41148" y="11823"/>
                    <a:pt x="41124" y="11859"/>
                    <a:pt x="41100" y="11883"/>
                  </a:cubicBezTo>
                  <a:lnTo>
                    <a:pt x="41089" y="11883"/>
                  </a:lnTo>
                  <a:cubicBezTo>
                    <a:pt x="41041" y="11871"/>
                    <a:pt x="41017" y="11859"/>
                    <a:pt x="40969" y="11847"/>
                  </a:cubicBezTo>
                  <a:lnTo>
                    <a:pt x="40969" y="11788"/>
                  </a:lnTo>
                  <a:cubicBezTo>
                    <a:pt x="40969" y="11740"/>
                    <a:pt x="40969" y="11692"/>
                    <a:pt x="40981" y="11645"/>
                  </a:cubicBezTo>
                  <a:lnTo>
                    <a:pt x="40981" y="11633"/>
                  </a:lnTo>
                  <a:cubicBezTo>
                    <a:pt x="41017" y="11609"/>
                    <a:pt x="41029" y="11561"/>
                    <a:pt x="41029" y="11538"/>
                  </a:cubicBezTo>
                  <a:cubicBezTo>
                    <a:pt x="41041" y="11502"/>
                    <a:pt x="41041" y="11454"/>
                    <a:pt x="41065" y="11419"/>
                  </a:cubicBezTo>
                  <a:cubicBezTo>
                    <a:pt x="41077" y="11383"/>
                    <a:pt x="41077" y="11359"/>
                    <a:pt x="41089" y="11323"/>
                  </a:cubicBezTo>
                  <a:close/>
                  <a:moveTo>
                    <a:pt x="41208" y="11835"/>
                  </a:moveTo>
                  <a:lnTo>
                    <a:pt x="41208" y="11835"/>
                  </a:lnTo>
                  <a:cubicBezTo>
                    <a:pt x="41196" y="11871"/>
                    <a:pt x="41208" y="11895"/>
                    <a:pt x="41208" y="11919"/>
                  </a:cubicBezTo>
                  <a:cubicBezTo>
                    <a:pt x="41196" y="11907"/>
                    <a:pt x="41160" y="11907"/>
                    <a:pt x="41148" y="11895"/>
                  </a:cubicBezTo>
                  <a:lnTo>
                    <a:pt x="41208" y="11835"/>
                  </a:lnTo>
                  <a:close/>
                  <a:moveTo>
                    <a:pt x="43327" y="11752"/>
                  </a:moveTo>
                  <a:cubicBezTo>
                    <a:pt x="43351" y="11752"/>
                    <a:pt x="43363" y="11752"/>
                    <a:pt x="43398" y="11776"/>
                  </a:cubicBezTo>
                  <a:cubicBezTo>
                    <a:pt x="43363" y="11811"/>
                    <a:pt x="43339" y="11871"/>
                    <a:pt x="43303" y="11919"/>
                  </a:cubicBezTo>
                  <a:cubicBezTo>
                    <a:pt x="43291" y="11907"/>
                    <a:pt x="43267" y="11907"/>
                    <a:pt x="43244" y="11895"/>
                  </a:cubicBezTo>
                  <a:cubicBezTo>
                    <a:pt x="43279" y="11847"/>
                    <a:pt x="43303" y="11800"/>
                    <a:pt x="43327" y="11752"/>
                  </a:cubicBezTo>
                  <a:close/>
                  <a:moveTo>
                    <a:pt x="37279" y="11728"/>
                  </a:moveTo>
                  <a:lnTo>
                    <a:pt x="37279" y="11788"/>
                  </a:lnTo>
                  <a:lnTo>
                    <a:pt x="37279" y="11847"/>
                  </a:lnTo>
                  <a:lnTo>
                    <a:pt x="37195" y="11931"/>
                  </a:lnTo>
                  <a:cubicBezTo>
                    <a:pt x="37219" y="11859"/>
                    <a:pt x="37255" y="11800"/>
                    <a:pt x="37279" y="11728"/>
                  </a:cubicBezTo>
                  <a:close/>
                  <a:moveTo>
                    <a:pt x="43774" y="11923"/>
                  </a:moveTo>
                  <a:cubicBezTo>
                    <a:pt x="43777" y="11928"/>
                    <a:pt x="43779" y="11931"/>
                    <a:pt x="43779" y="11931"/>
                  </a:cubicBezTo>
                  <a:lnTo>
                    <a:pt x="43774" y="11923"/>
                  </a:lnTo>
                  <a:close/>
                  <a:moveTo>
                    <a:pt x="36659" y="11395"/>
                  </a:moveTo>
                  <a:cubicBezTo>
                    <a:pt x="36683" y="11442"/>
                    <a:pt x="36683" y="11502"/>
                    <a:pt x="36695" y="11561"/>
                  </a:cubicBezTo>
                  <a:cubicBezTo>
                    <a:pt x="36695" y="11585"/>
                    <a:pt x="36719" y="11621"/>
                    <a:pt x="36719" y="11657"/>
                  </a:cubicBezTo>
                  <a:cubicBezTo>
                    <a:pt x="36719" y="11680"/>
                    <a:pt x="36731" y="11716"/>
                    <a:pt x="36731" y="11740"/>
                  </a:cubicBezTo>
                  <a:cubicBezTo>
                    <a:pt x="36731" y="11764"/>
                    <a:pt x="36743" y="11788"/>
                    <a:pt x="36743" y="11811"/>
                  </a:cubicBezTo>
                  <a:cubicBezTo>
                    <a:pt x="36719" y="11823"/>
                    <a:pt x="36695" y="11847"/>
                    <a:pt x="36671" y="11859"/>
                  </a:cubicBezTo>
                  <a:cubicBezTo>
                    <a:pt x="36612" y="11883"/>
                    <a:pt x="36564" y="11919"/>
                    <a:pt x="36517" y="11954"/>
                  </a:cubicBezTo>
                  <a:cubicBezTo>
                    <a:pt x="36540" y="11800"/>
                    <a:pt x="36552" y="11657"/>
                    <a:pt x="36564" y="11514"/>
                  </a:cubicBezTo>
                  <a:lnTo>
                    <a:pt x="36564" y="11490"/>
                  </a:lnTo>
                  <a:lnTo>
                    <a:pt x="36659" y="11395"/>
                  </a:lnTo>
                  <a:close/>
                  <a:moveTo>
                    <a:pt x="40362" y="11847"/>
                  </a:moveTo>
                  <a:lnTo>
                    <a:pt x="40362" y="11847"/>
                  </a:lnTo>
                  <a:cubicBezTo>
                    <a:pt x="40410" y="11859"/>
                    <a:pt x="40434" y="11859"/>
                    <a:pt x="40481" y="11871"/>
                  </a:cubicBezTo>
                  <a:cubicBezTo>
                    <a:pt x="40505" y="11919"/>
                    <a:pt x="40529" y="11966"/>
                    <a:pt x="40529" y="11978"/>
                  </a:cubicBezTo>
                  <a:cubicBezTo>
                    <a:pt x="40481" y="11954"/>
                    <a:pt x="40434" y="11931"/>
                    <a:pt x="40386" y="11907"/>
                  </a:cubicBezTo>
                  <a:cubicBezTo>
                    <a:pt x="40374" y="11895"/>
                    <a:pt x="40374" y="11859"/>
                    <a:pt x="40362" y="11847"/>
                  </a:cubicBezTo>
                  <a:close/>
                  <a:moveTo>
                    <a:pt x="42624" y="11990"/>
                  </a:moveTo>
                  <a:cubicBezTo>
                    <a:pt x="42613" y="12014"/>
                    <a:pt x="42589" y="12026"/>
                    <a:pt x="42589" y="12038"/>
                  </a:cubicBezTo>
                  <a:lnTo>
                    <a:pt x="42529" y="12038"/>
                  </a:lnTo>
                  <a:cubicBezTo>
                    <a:pt x="42517" y="12038"/>
                    <a:pt x="42517" y="12026"/>
                    <a:pt x="42517" y="11990"/>
                  </a:cubicBezTo>
                  <a:close/>
                  <a:moveTo>
                    <a:pt x="42696" y="12014"/>
                  </a:moveTo>
                  <a:cubicBezTo>
                    <a:pt x="42803" y="12014"/>
                    <a:pt x="42910" y="12026"/>
                    <a:pt x="43029" y="12038"/>
                  </a:cubicBezTo>
                  <a:cubicBezTo>
                    <a:pt x="43029" y="12050"/>
                    <a:pt x="43005" y="12061"/>
                    <a:pt x="43005" y="12061"/>
                  </a:cubicBezTo>
                  <a:cubicBezTo>
                    <a:pt x="42886" y="12050"/>
                    <a:pt x="42767" y="12050"/>
                    <a:pt x="42672" y="12050"/>
                  </a:cubicBezTo>
                  <a:cubicBezTo>
                    <a:pt x="42672" y="12038"/>
                    <a:pt x="42684" y="12026"/>
                    <a:pt x="42696" y="12014"/>
                  </a:cubicBezTo>
                  <a:close/>
                  <a:moveTo>
                    <a:pt x="37731" y="11728"/>
                  </a:moveTo>
                  <a:cubicBezTo>
                    <a:pt x="37731" y="11752"/>
                    <a:pt x="37731" y="11776"/>
                    <a:pt x="37743" y="11800"/>
                  </a:cubicBezTo>
                  <a:cubicBezTo>
                    <a:pt x="37743" y="11835"/>
                    <a:pt x="37731" y="11847"/>
                    <a:pt x="37731" y="11871"/>
                  </a:cubicBezTo>
                  <a:cubicBezTo>
                    <a:pt x="37695" y="11907"/>
                    <a:pt x="37671" y="11954"/>
                    <a:pt x="37624" y="11978"/>
                  </a:cubicBezTo>
                  <a:cubicBezTo>
                    <a:pt x="37612" y="11990"/>
                    <a:pt x="37588" y="12026"/>
                    <a:pt x="37576" y="12038"/>
                  </a:cubicBezTo>
                  <a:cubicBezTo>
                    <a:pt x="37552" y="12050"/>
                    <a:pt x="37529" y="12073"/>
                    <a:pt x="37505" y="12085"/>
                  </a:cubicBezTo>
                  <a:cubicBezTo>
                    <a:pt x="37517" y="12050"/>
                    <a:pt x="37529" y="12026"/>
                    <a:pt x="37564" y="11990"/>
                  </a:cubicBezTo>
                  <a:cubicBezTo>
                    <a:pt x="37624" y="11907"/>
                    <a:pt x="37671" y="11811"/>
                    <a:pt x="37731" y="11728"/>
                  </a:cubicBezTo>
                  <a:close/>
                  <a:moveTo>
                    <a:pt x="41481" y="11561"/>
                  </a:moveTo>
                  <a:cubicBezTo>
                    <a:pt x="41493" y="11716"/>
                    <a:pt x="41517" y="11871"/>
                    <a:pt x="41553" y="12038"/>
                  </a:cubicBezTo>
                  <a:cubicBezTo>
                    <a:pt x="41553" y="12050"/>
                    <a:pt x="41553" y="12073"/>
                    <a:pt x="41565" y="12085"/>
                  </a:cubicBezTo>
                  <a:cubicBezTo>
                    <a:pt x="41481" y="12038"/>
                    <a:pt x="41398" y="12014"/>
                    <a:pt x="41315" y="11966"/>
                  </a:cubicBezTo>
                  <a:lnTo>
                    <a:pt x="41315" y="11871"/>
                  </a:lnTo>
                  <a:cubicBezTo>
                    <a:pt x="41315" y="11835"/>
                    <a:pt x="41315" y="11800"/>
                    <a:pt x="41291" y="11752"/>
                  </a:cubicBezTo>
                  <a:cubicBezTo>
                    <a:pt x="41339" y="11716"/>
                    <a:pt x="41398" y="11633"/>
                    <a:pt x="41458" y="11573"/>
                  </a:cubicBezTo>
                  <a:lnTo>
                    <a:pt x="41481" y="11561"/>
                  </a:lnTo>
                  <a:close/>
                  <a:moveTo>
                    <a:pt x="37910" y="12085"/>
                  </a:moveTo>
                  <a:cubicBezTo>
                    <a:pt x="37886" y="12097"/>
                    <a:pt x="37874" y="12097"/>
                    <a:pt x="37874" y="12097"/>
                  </a:cubicBezTo>
                  <a:cubicBezTo>
                    <a:pt x="37886" y="12085"/>
                    <a:pt x="37886" y="12085"/>
                    <a:pt x="37910" y="12085"/>
                  </a:cubicBezTo>
                  <a:close/>
                  <a:moveTo>
                    <a:pt x="43148" y="12050"/>
                  </a:moveTo>
                  <a:cubicBezTo>
                    <a:pt x="43172" y="12073"/>
                    <a:pt x="43208" y="12073"/>
                    <a:pt x="43220" y="12073"/>
                  </a:cubicBezTo>
                  <a:cubicBezTo>
                    <a:pt x="43220" y="12085"/>
                    <a:pt x="43208" y="12085"/>
                    <a:pt x="43208" y="12097"/>
                  </a:cubicBezTo>
                  <a:cubicBezTo>
                    <a:pt x="43172" y="12097"/>
                    <a:pt x="43160" y="12097"/>
                    <a:pt x="43125" y="12085"/>
                  </a:cubicBezTo>
                  <a:cubicBezTo>
                    <a:pt x="43125" y="12073"/>
                    <a:pt x="43148" y="12073"/>
                    <a:pt x="43148" y="12050"/>
                  </a:cubicBezTo>
                  <a:close/>
                  <a:moveTo>
                    <a:pt x="27144" y="12069"/>
                  </a:moveTo>
                  <a:lnTo>
                    <a:pt x="27123" y="12133"/>
                  </a:lnTo>
                  <a:cubicBezTo>
                    <a:pt x="27123" y="12133"/>
                    <a:pt x="27133" y="12112"/>
                    <a:pt x="27144" y="12069"/>
                  </a:cubicBezTo>
                  <a:close/>
                  <a:moveTo>
                    <a:pt x="37076" y="11657"/>
                  </a:moveTo>
                  <a:cubicBezTo>
                    <a:pt x="37076" y="11740"/>
                    <a:pt x="37088" y="11823"/>
                    <a:pt x="37112" y="11907"/>
                  </a:cubicBezTo>
                  <a:lnTo>
                    <a:pt x="37112" y="11919"/>
                  </a:lnTo>
                  <a:cubicBezTo>
                    <a:pt x="37112" y="11931"/>
                    <a:pt x="37100" y="11942"/>
                    <a:pt x="37100" y="11966"/>
                  </a:cubicBezTo>
                  <a:cubicBezTo>
                    <a:pt x="37088" y="12014"/>
                    <a:pt x="37076" y="12038"/>
                    <a:pt x="37052" y="12085"/>
                  </a:cubicBezTo>
                  <a:cubicBezTo>
                    <a:pt x="37029" y="12097"/>
                    <a:pt x="37017" y="12109"/>
                    <a:pt x="36981" y="12133"/>
                  </a:cubicBezTo>
                  <a:cubicBezTo>
                    <a:pt x="36981" y="12050"/>
                    <a:pt x="36969" y="11978"/>
                    <a:pt x="36957" y="11907"/>
                  </a:cubicBezTo>
                  <a:lnTo>
                    <a:pt x="36969" y="11716"/>
                  </a:lnTo>
                  <a:cubicBezTo>
                    <a:pt x="36993" y="11692"/>
                    <a:pt x="37040" y="11669"/>
                    <a:pt x="37076" y="11657"/>
                  </a:cubicBezTo>
                  <a:close/>
                  <a:moveTo>
                    <a:pt x="41803" y="11907"/>
                  </a:moveTo>
                  <a:lnTo>
                    <a:pt x="41803" y="12133"/>
                  </a:lnTo>
                  <a:lnTo>
                    <a:pt x="41779" y="12133"/>
                  </a:lnTo>
                  <a:cubicBezTo>
                    <a:pt x="41791" y="12050"/>
                    <a:pt x="41791" y="11978"/>
                    <a:pt x="41803" y="11907"/>
                  </a:cubicBezTo>
                  <a:close/>
                  <a:moveTo>
                    <a:pt x="37695" y="11597"/>
                  </a:moveTo>
                  <a:cubicBezTo>
                    <a:pt x="37683" y="11609"/>
                    <a:pt x="37683" y="11633"/>
                    <a:pt x="37671" y="11657"/>
                  </a:cubicBezTo>
                  <a:cubicBezTo>
                    <a:pt x="37612" y="11752"/>
                    <a:pt x="37564" y="11859"/>
                    <a:pt x="37505" y="11966"/>
                  </a:cubicBezTo>
                  <a:cubicBezTo>
                    <a:pt x="37469" y="12026"/>
                    <a:pt x="37445" y="12085"/>
                    <a:pt x="37398" y="12145"/>
                  </a:cubicBezTo>
                  <a:cubicBezTo>
                    <a:pt x="37398" y="12038"/>
                    <a:pt x="37410" y="11931"/>
                    <a:pt x="37433" y="11835"/>
                  </a:cubicBezTo>
                  <a:cubicBezTo>
                    <a:pt x="37493" y="11788"/>
                    <a:pt x="37529" y="11728"/>
                    <a:pt x="37588" y="11680"/>
                  </a:cubicBezTo>
                  <a:cubicBezTo>
                    <a:pt x="37624" y="11657"/>
                    <a:pt x="37648" y="11621"/>
                    <a:pt x="37683" y="11609"/>
                  </a:cubicBezTo>
                  <a:lnTo>
                    <a:pt x="37695" y="11597"/>
                  </a:lnTo>
                  <a:close/>
                  <a:moveTo>
                    <a:pt x="41136" y="12073"/>
                  </a:moveTo>
                  <a:cubicBezTo>
                    <a:pt x="41160" y="12073"/>
                    <a:pt x="41196" y="12085"/>
                    <a:pt x="41208" y="12085"/>
                  </a:cubicBezTo>
                  <a:lnTo>
                    <a:pt x="41208" y="12157"/>
                  </a:lnTo>
                  <a:lnTo>
                    <a:pt x="41196" y="12145"/>
                  </a:lnTo>
                  <a:cubicBezTo>
                    <a:pt x="41184" y="12109"/>
                    <a:pt x="41148" y="12097"/>
                    <a:pt x="41136" y="12073"/>
                  </a:cubicBezTo>
                  <a:close/>
                  <a:moveTo>
                    <a:pt x="43708" y="11609"/>
                  </a:moveTo>
                  <a:lnTo>
                    <a:pt x="43803" y="11657"/>
                  </a:lnTo>
                  <a:cubicBezTo>
                    <a:pt x="43827" y="11669"/>
                    <a:pt x="43863" y="11680"/>
                    <a:pt x="43875" y="11692"/>
                  </a:cubicBezTo>
                  <a:cubicBezTo>
                    <a:pt x="43839" y="11800"/>
                    <a:pt x="43827" y="11919"/>
                    <a:pt x="43803" y="12038"/>
                  </a:cubicBezTo>
                  <a:lnTo>
                    <a:pt x="43756" y="12133"/>
                  </a:lnTo>
                  <a:cubicBezTo>
                    <a:pt x="43756" y="12145"/>
                    <a:pt x="43744" y="12157"/>
                    <a:pt x="43720" y="12157"/>
                  </a:cubicBezTo>
                  <a:cubicBezTo>
                    <a:pt x="43648" y="12109"/>
                    <a:pt x="43577" y="12073"/>
                    <a:pt x="43506" y="12038"/>
                  </a:cubicBezTo>
                  <a:cubicBezTo>
                    <a:pt x="43529" y="11978"/>
                    <a:pt x="43565" y="11907"/>
                    <a:pt x="43577" y="11847"/>
                  </a:cubicBezTo>
                  <a:cubicBezTo>
                    <a:pt x="43585" y="11843"/>
                    <a:pt x="43593" y="11842"/>
                    <a:pt x="43600" y="11842"/>
                  </a:cubicBezTo>
                  <a:cubicBezTo>
                    <a:pt x="43615" y="11842"/>
                    <a:pt x="43629" y="11847"/>
                    <a:pt x="43636" y="11847"/>
                  </a:cubicBezTo>
                  <a:cubicBezTo>
                    <a:pt x="43660" y="11859"/>
                    <a:pt x="43672" y="11859"/>
                    <a:pt x="43708" y="11871"/>
                  </a:cubicBezTo>
                  <a:cubicBezTo>
                    <a:pt x="43720" y="11871"/>
                    <a:pt x="43720" y="11883"/>
                    <a:pt x="43744" y="11883"/>
                  </a:cubicBezTo>
                  <a:lnTo>
                    <a:pt x="43774" y="11923"/>
                  </a:lnTo>
                  <a:lnTo>
                    <a:pt x="43774" y="11923"/>
                  </a:lnTo>
                  <a:cubicBezTo>
                    <a:pt x="43769" y="11916"/>
                    <a:pt x="43762" y="11903"/>
                    <a:pt x="43756" y="11883"/>
                  </a:cubicBezTo>
                  <a:lnTo>
                    <a:pt x="43756" y="11883"/>
                  </a:lnTo>
                  <a:cubicBezTo>
                    <a:pt x="43767" y="11907"/>
                    <a:pt x="43779" y="11907"/>
                    <a:pt x="43779" y="11907"/>
                  </a:cubicBezTo>
                  <a:cubicBezTo>
                    <a:pt x="43779" y="11907"/>
                    <a:pt x="43767" y="11883"/>
                    <a:pt x="43756" y="11883"/>
                  </a:cubicBezTo>
                  <a:cubicBezTo>
                    <a:pt x="43732" y="11871"/>
                    <a:pt x="43720" y="11847"/>
                    <a:pt x="43696" y="11823"/>
                  </a:cubicBezTo>
                  <a:cubicBezTo>
                    <a:pt x="43672" y="11811"/>
                    <a:pt x="43648" y="11788"/>
                    <a:pt x="43636" y="11752"/>
                  </a:cubicBezTo>
                  <a:cubicBezTo>
                    <a:pt x="43648" y="11728"/>
                    <a:pt x="43648" y="11692"/>
                    <a:pt x="43660" y="11680"/>
                  </a:cubicBezTo>
                  <a:cubicBezTo>
                    <a:pt x="43684" y="11657"/>
                    <a:pt x="43696" y="11633"/>
                    <a:pt x="43708" y="11609"/>
                  </a:cubicBezTo>
                  <a:close/>
                  <a:moveTo>
                    <a:pt x="38636" y="12109"/>
                  </a:moveTo>
                  <a:cubicBezTo>
                    <a:pt x="38636" y="12133"/>
                    <a:pt x="38648" y="12133"/>
                    <a:pt x="38648" y="12145"/>
                  </a:cubicBezTo>
                  <a:lnTo>
                    <a:pt x="38648" y="12157"/>
                  </a:lnTo>
                  <a:lnTo>
                    <a:pt x="38648" y="12169"/>
                  </a:lnTo>
                  <a:cubicBezTo>
                    <a:pt x="38648" y="12169"/>
                    <a:pt x="38648" y="12157"/>
                    <a:pt x="38636" y="12157"/>
                  </a:cubicBezTo>
                  <a:cubicBezTo>
                    <a:pt x="38636" y="12145"/>
                    <a:pt x="38612" y="12145"/>
                    <a:pt x="38612" y="12145"/>
                  </a:cubicBezTo>
                  <a:cubicBezTo>
                    <a:pt x="38636" y="12133"/>
                    <a:pt x="38636" y="12109"/>
                    <a:pt x="38636" y="12109"/>
                  </a:cubicBezTo>
                  <a:close/>
                  <a:moveTo>
                    <a:pt x="38862" y="11931"/>
                  </a:moveTo>
                  <a:cubicBezTo>
                    <a:pt x="38874" y="11954"/>
                    <a:pt x="38874" y="11966"/>
                    <a:pt x="38886" y="11978"/>
                  </a:cubicBezTo>
                  <a:cubicBezTo>
                    <a:pt x="38886" y="11990"/>
                    <a:pt x="38898" y="12014"/>
                    <a:pt x="38898" y="12014"/>
                  </a:cubicBezTo>
                  <a:lnTo>
                    <a:pt x="38862" y="12169"/>
                  </a:lnTo>
                  <a:cubicBezTo>
                    <a:pt x="38838" y="12121"/>
                    <a:pt x="38826" y="12097"/>
                    <a:pt x="38814" y="12073"/>
                  </a:cubicBezTo>
                  <a:cubicBezTo>
                    <a:pt x="38814" y="12026"/>
                    <a:pt x="38838" y="11978"/>
                    <a:pt x="38862" y="11931"/>
                  </a:cubicBezTo>
                  <a:close/>
                  <a:moveTo>
                    <a:pt x="37028" y="12145"/>
                  </a:moveTo>
                  <a:cubicBezTo>
                    <a:pt x="37023" y="12150"/>
                    <a:pt x="37020" y="12160"/>
                    <a:pt x="37017" y="12171"/>
                  </a:cubicBezTo>
                  <a:lnTo>
                    <a:pt x="37017" y="12171"/>
                  </a:lnTo>
                  <a:cubicBezTo>
                    <a:pt x="37017" y="12167"/>
                    <a:pt x="37017" y="12162"/>
                    <a:pt x="37017" y="12157"/>
                  </a:cubicBezTo>
                  <a:lnTo>
                    <a:pt x="37028" y="12145"/>
                  </a:lnTo>
                  <a:close/>
                  <a:moveTo>
                    <a:pt x="40529" y="11895"/>
                  </a:moveTo>
                  <a:lnTo>
                    <a:pt x="40529" y="11895"/>
                  </a:lnTo>
                  <a:cubicBezTo>
                    <a:pt x="40612" y="11907"/>
                    <a:pt x="40708" y="11931"/>
                    <a:pt x="40803" y="11954"/>
                  </a:cubicBezTo>
                  <a:cubicBezTo>
                    <a:pt x="40803" y="11954"/>
                    <a:pt x="40827" y="11954"/>
                    <a:pt x="40827" y="11966"/>
                  </a:cubicBezTo>
                  <a:cubicBezTo>
                    <a:pt x="40850" y="11978"/>
                    <a:pt x="40886" y="11978"/>
                    <a:pt x="40910" y="11990"/>
                  </a:cubicBezTo>
                  <a:lnTo>
                    <a:pt x="40910" y="12097"/>
                  </a:lnTo>
                  <a:lnTo>
                    <a:pt x="40910" y="12181"/>
                  </a:lnTo>
                  <a:cubicBezTo>
                    <a:pt x="40850" y="12157"/>
                    <a:pt x="40791" y="12109"/>
                    <a:pt x="40731" y="12085"/>
                  </a:cubicBezTo>
                  <a:cubicBezTo>
                    <a:pt x="40672" y="12050"/>
                    <a:pt x="40624" y="12026"/>
                    <a:pt x="40565" y="11990"/>
                  </a:cubicBezTo>
                  <a:cubicBezTo>
                    <a:pt x="40553" y="11966"/>
                    <a:pt x="40541" y="11931"/>
                    <a:pt x="40529" y="11895"/>
                  </a:cubicBezTo>
                  <a:close/>
                  <a:moveTo>
                    <a:pt x="37791" y="12145"/>
                  </a:moveTo>
                  <a:lnTo>
                    <a:pt x="37791" y="12157"/>
                  </a:lnTo>
                  <a:cubicBezTo>
                    <a:pt x="37791" y="12169"/>
                    <a:pt x="37767" y="12192"/>
                    <a:pt x="37755" y="12204"/>
                  </a:cubicBezTo>
                  <a:lnTo>
                    <a:pt x="37755" y="12169"/>
                  </a:lnTo>
                  <a:cubicBezTo>
                    <a:pt x="37767" y="12157"/>
                    <a:pt x="37791" y="12157"/>
                    <a:pt x="37791" y="12145"/>
                  </a:cubicBezTo>
                  <a:close/>
                  <a:moveTo>
                    <a:pt x="41803" y="12157"/>
                  </a:moveTo>
                  <a:lnTo>
                    <a:pt x="41803" y="12204"/>
                  </a:lnTo>
                  <a:cubicBezTo>
                    <a:pt x="41791" y="12204"/>
                    <a:pt x="41779" y="12192"/>
                    <a:pt x="41755" y="12192"/>
                  </a:cubicBezTo>
                  <a:cubicBezTo>
                    <a:pt x="41755" y="12169"/>
                    <a:pt x="41779" y="12169"/>
                    <a:pt x="41779" y="12157"/>
                  </a:cubicBezTo>
                  <a:close/>
                  <a:moveTo>
                    <a:pt x="43616" y="12199"/>
                  </a:moveTo>
                  <a:lnTo>
                    <a:pt x="43616" y="12199"/>
                  </a:lnTo>
                  <a:cubicBezTo>
                    <a:pt x="43630" y="12205"/>
                    <a:pt x="43639" y="12207"/>
                    <a:pt x="43648" y="12216"/>
                  </a:cubicBezTo>
                  <a:cubicBezTo>
                    <a:pt x="43636" y="12216"/>
                    <a:pt x="43636" y="12216"/>
                    <a:pt x="43613" y="12204"/>
                  </a:cubicBezTo>
                  <a:cubicBezTo>
                    <a:pt x="43615" y="12202"/>
                    <a:pt x="43616" y="12201"/>
                    <a:pt x="43616" y="12199"/>
                  </a:cubicBezTo>
                  <a:close/>
                  <a:moveTo>
                    <a:pt x="37457" y="12204"/>
                  </a:moveTo>
                  <a:cubicBezTo>
                    <a:pt x="37445" y="12204"/>
                    <a:pt x="37433" y="12216"/>
                    <a:pt x="37410" y="12228"/>
                  </a:cubicBezTo>
                  <a:cubicBezTo>
                    <a:pt x="37433" y="12216"/>
                    <a:pt x="37433" y="12204"/>
                    <a:pt x="37445" y="12204"/>
                  </a:cubicBezTo>
                  <a:close/>
                  <a:moveTo>
                    <a:pt x="43148" y="12204"/>
                  </a:moveTo>
                  <a:cubicBezTo>
                    <a:pt x="43148" y="12216"/>
                    <a:pt x="43125" y="12216"/>
                    <a:pt x="43125" y="12228"/>
                  </a:cubicBezTo>
                  <a:cubicBezTo>
                    <a:pt x="43113" y="12228"/>
                    <a:pt x="43077" y="12216"/>
                    <a:pt x="43065" y="12204"/>
                  </a:cubicBezTo>
                  <a:close/>
                  <a:moveTo>
                    <a:pt x="34826" y="11728"/>
                  </a:moveTo>
                  <a:cubicBezTo>
                    <a:pt x="34766" y="11788"/>
                    <a:pt x="34731" y="11847"/>
                    <a:pt x="34707" y="11895"/>
                  </a:cubicBezTo>
                  <a:cubicBezTo>
                    <a:pt x="34647" y="11907"/>
                    <a:pt x="34576" y="11919"/>
                    <a:pt x="34492" y="11931"/>
                  </a:cubicBezTo>
                  <a:cubicBezTo>
                    <a:pt x="34409" y="11954"/>
                    <a:pt x="34314" y="11978"/>
                    <a:pt x="34231" y="12014"/>
                  </a:cubicBezTo>
                  <a:cubicBezTo>
                    <a:pt x="34123" y="12038"/>
                    <a:pt x="34040" y="12073"/>
                    <a:pt x="33933" y="12097"/>
                  </a:cubicBezTo>
                  <a:cubicBezTo>
                    <a:pt x="33826" y="12133"/>
                    <a:pt x="33719" y="12169"/>
                    <a:pt x="33623" y="12204"/>
                  </a:cubicBezTo>
                  <a:cubicBezTo>
                    <a:pt x="33564" y="12216"/>
                    <a:pt x="33504" y="12252"/>
                    <a:pt x="33445" y="12264"/>
                  </a:cubicBezTo>
                  <a:cubicBezTo>
                    <a:pt x="33528" y="12204"/>
                    <a:pt x="33600" y="12133"/>
                    <a:pt x="33695" y="12073"/>
                  </a:cubicBezTo>
                  <a:cubicBezTo>
                    <a:pt x="33814" y="11978"/>
                    <a:pt x="33933" y="11895"/>
                    <a:pt x="34064" y="11800"/>
                  </a:cubicBezTo>
                  <a:cubicBezTo>
                    <a:pt x="34100" y="11800"/>
                    <a:pt x="34123" y="11800"/>
                    <a:pt x="34159" y="11788"/>
                  </a:cubicBezTo>
                  <a:lnTo>
                    <a:pt x="34600" y="11740"/>
                  </a:lnTo>
                  <a:cubicBezTo>
                    <a:pt x="34671" y="11740"/>
                    <a:pt x="34754" y="11728"/>
                    <a:pt x="34826" y="11728"/>
                  </a:cubicBezTo>
                  <a:close/>
                  <a:moveTo>
                    <a:pt x="36743" y="11847"/>
                  </a:moveTo>
                  <a:cubicBezTo>
                    <a:pt x="36743" y="11859"/>
                    <a:pt x="36755" y="11895"/>
                    <a:pt x="36755" y="11907"/>
                  </a:cubicBezTo>
                  <a:cubicBezTo>
                    <a:pt x="36778" y="11966"/>
                    <a:pt x="36790" y="12038"/>
                    <a:pt x="36802" y="12097"/>
                  </a:cubicBezTo>
                  <a:lnTo>
                    <a:pt x="36802" y="12216"/>
                  </a:lnTo>
                  <a:cubicBezTo>
                    <a:pt x="36719" y="12264"/>
                    <a:pt x="36612" y="12288"/>
                    <a:pt x="36517" y="12288"/>
                  </a:cubicBezTo>
                  <a:cubicBezTo>
                    <a:pt x="36517" y="12264"/>
                    <a:pt x="36517" y="12252"/>
                    <a:pt x="36505" y="12216"/>
                  </a:cubicBezTo>
                  <a:lnTo>
                    <a:pt x="36505" y="11978"/>
                  </a:lnTo>
                  <a:lnTo>
                    <a:pt x="36505" y="11966"/>
                  </a:lnTo>
                  <a:cubicBezTo>
                    <a:pt x="36564" y="11931"/>
                    <a:pt x="36612" y="11907"/>
                    <a:pt x="36683" y="11871"/>
                  </a:cubicBezTo>
                  <a:cubicBezTo>
                    <a:pt x="36695" y="11859"/>
                    <a:pt x="36731" y="11847"/>
                    <a:pt x="36743" y="11847"/>
                  </a:cubicBezTo>
                  <a:close/>
                  <a:moveTo>
                    <a:pt x="43291" y="12216"/>
                  </a:moveTo>
                  <a:cubicBezTo>
                    <a:pt x="43279" y="12228"/>
                    <a:pt x="43279" y="12264"/>
                    <a:pt x="43267" y="12288"/>
                  </a:cubicBezTo>
                  <a:cubicBezTo>
                    <a:pt x="43244" y="12288"/>
                    <a:pt x="43232" y="12276"/>
                    <a:pt x="43232" y="12276"/>
                  </a:cubicBezTo>
                  <a:cubicBezTo>
                    <a:pt x="43244" y="12264"/>
                    <a:pt x="43267" y="12228"/>
                    <a:pt x="43279" y="12216"/>
                  </a:cubicBezTo>
                  <a:close/>
                  <a:moveTo>
                    <a:pt x="44244" y="11609"/>
                  </a:moveTo>
                  <a:cubicBezTo>
                    <a:pt x="44256" y="11621"/>
                    <a:pt x="44256" y="11633"/>
                    <a:pt x="44279" y="11657"/>
                  </a:cubicBezTo>
                  <a:cubicBezTo>
                    <a:pt x="44220" y="11776"/>
                    <a:pt x="44137" y="11907"/>
                    <a:pt x="44065" y="12050"/>
                  </a:cubicBezTo>
                  <a:cubicBezTo>
                    <a:pt x="44017" y="12133"/>
                    <a:pt x="43982" y="12204"/>
                    <a:pt x="43934" y="12288"/>
                  </a:cubicBezTo>
                  <a:cubicBezTo>
                    <a:pt x="43922" y="12276"/>
                    <a:pt x="43898" y="12276"/>
                    <a:pt x="43887" y="12264"/>
                  </a:cubicBezTo>
                  <a:cubicBezTo>
                    <a:pt x="43898" y="12204"/>
                    <a:pt x="43934" y="12145"/>
                    <a:pt x="43946" y="12085"/>
                  </a:cubicBezTo>
                  <a:cubicBezTo>
                    <a:pt x="44006" y="11978"/>
                    <a:pt x="44053" y="11907"/>
                    <a:pt x="44101" y="11835"/>
                  </a:cubicBezTo>
                  <a:cubicBezTo>
                    <a:pt x="44101" y="11811"/>
                    <a:pt x="44113" y="11800"/>
                    <a:pt x="44125" y="11800"/>
                  </a:cubicBezTo>
                  <a:cubicBezTo>
                    <a:pt x="44172" y="11740"/>
                    <a:pt x="44196" y="11680"/>
                    <a:pt x="44232" y="11621"/>
                  </a:cubicBezTo>
                  <a:cubicBezTo>
                    <a:pt x="44232" y="11621"/>
                    <a:pt x="44232" y="11609"/>
                    <a:pt x="44244" y="11609"/>
                  </a:cubicBezTo>
                  <a:close/>
                  <a:moveTo>
                    <a:pt x="37695" y="12216"/>
                  </a:moveTo>
                  <a:lnTo>
                    <a:pt x="37695" y="12264"/>
                  </a:lnTo>
                  <a:cubicBezTo>
                    <a:pt x="37683" y="12264"/>
                    <a:pt x="37683" y="12276"/>
                    <a:pt x="37671" y="12276"/>
                  </a:cubicBezTo>
                  <a:cubicBezTo>
                    <a:pt x="37636" y="12288"/>
                    <a:pt x="37624" y="12312"/>
                    <a:pt x="37612" y="12323"/>
                  </a:cubicBezTo>
                  <a:cubicBezTo>
                    <a:pt x="37624" y="12288"/>
                    <a:pt x="37636" y="12264"/>
                    <a:pt x="37671" y="12228"/>
                  </a:cubicBezTo>
                  <a:cubicBezTo>
                    <a:pt x="37683" y="12228"/>
                    <a:pt x="37683" y="12216"/>
                    <a:pt x="37695" y="12216"/>
                  </a:cubicBezTo>
                  <a:close/>
                  <a:moveTo>
                    <a:pt x="31730" y="12276"/>
                  </a:moveTo>
                  <a:cubicBezTo>
                    <a:pt x="31730" y="12323"/>
                    <a:pt x="31742" y="12359"/>
                    <a:pt x="31742" y="12395"/>
                  </a:cubicBezTo>
                  <a:cubicBezTo>
                    <a:pt x="31742" y="12359"/>
                    <a:pt x="31742" y="12323"/>
                    <a:pt x="31730" y="12276"/>
                  </a:cubicBezTo>
                  <a:close/>
                  <a:moveTo>
                    <a:pt x="38719" y="12276"/>
                  </a:moveTo>
                  <a:lnTo>
                    <a:pt x="38719" y="12276"/>
                  </a:lnTo>
                  <a:cubicBezTo>
                    <a:pt x="38743" y="12288"/>
                    <a:pt x="38743" y="12323"/>
                    <a:pt x="38755" y="12335"/>
                  </a:cubicBezTo>
                  <a:cubicBezTo>
                    <a:pt x="38767" y="12347"/>
                    <a:pt x="38767" y="12371"/>
                    <a:pt x="38779" y="12383"/>
                  </a:cubicBezTo>
                  <a:lnTo>
                    <a:pt x="38779" y="12395"/>
                  </a:lnTo>
                  <a:cubicBezTo>
                    <a:pt x="38755" y="12347"/>
                    <a:pt x="38743" y="12323"/>
                    <a:pt x="38719" y="12276"/>
                  </a:cubicBezTo>
                  <a:close/>
                  <a:moveTo>
                    <a:pt x="40969" y="12038"/>
                  </a:moveTo>
                  <a:lnTo>
                    <a:pt x="41136" y="12204"/>
                  </a:lnTo>
                  <a:cubicBezTo>
                    <a:pt x="41160" y="12252"/>
                    <a:pt x="41208" y="12276"/>
                    <a:pt x="41243" y="12323"/>
                  </a:cubicBezTo>
                  <a:lnTo>
                    <a:pt x="41243" y="12347"/>
                  </a:lnTo>
                  <a:cubicBezTo>
                    <a:pt x="41243" y="12371"/>
                    <a:pt x="41243" y="12395"/>
                    <a:pt x="41255" y="12407"/>
                  </a:cubicBezTo>
                  <a:cubicBezTo>
                    <a:pt x="41220" y="12383"/>
                    <a:pt x="41184" y="12371"/>
                    <a:pt x="41148" y="12335"/>
                  </a:cubicBezTo>
                  <a:cubicBezTo>
                    <a:pt x="41089" y="12288"/>
                    <a:pt x="41017" y="12252"/>
                    <a:pt x="40958" y="12216"/>
                  </a:cubicBezTo>
                  <a:cubicBezTo>
                    <a:pt x="40958" y="12169"/>
                    <a:pt x="40969" y="12145"/>
                    <a:pt x="40969" y="12097"/>
                  </a:cubicBezTo>
                  <a:lnTo>
                    <a:pt x="40969" y="12038"/>
                  </a:lnTo>
                  <a:close/>
                  <a:moveTo>
                    <a:pt x="43863" y="12312"/>
                  </a:moveTo>
                  <a:cubicBezTo>
                    <a:pt x="43875" y="12335"/>
                    <a:pt x="43887" y="12335"/>
                    <a:pt x="43898" y="12335"/>
                  </a:cubicBezTo>
                  <a:cubicBezTo>
                    <a:pt x="43887" y="12371"/>
                    <a:pt x="43875" y="12383"/>
                    <a:pt x="43863" y="12407"/>
                  </a:cubicBezTo>
                  <a:cubicBezTo>
                    <a:pt x="43863" y="12407"/>
                    <a:pt x="43839" y="12395"/>
                    <a:pt x="43839" y="12383"/>
                  </a:cubicBezTo>
                  <a:cubicBezTo>
                    <a:pt x="43839" y="12347"/>
                    <a:pt x="43863" y="12335"/>
                    <a:pt x="43863" y="12312"/>
                  </a:cubicBezTo>
                  <a:close/>
                  <a:moveTo>
                    <a:pt x="39207" y="12216"/>
                  </a:moveTo>
                  <a:lnTo>
                    <a:pt x="39219" y="12264"/>
                  </a:lnTo>
                  <a:lnTo>
                    <a:pt x="39219" y="12383"/>
                  </a:lnTo>
                  <a:cubicBezTo>
                    <a:pt x="39219" y="12395"/>
                    <a:pt x="39195" y="12407"/>
                    <a:pt x="39195" y="12431"/>
                  </a:cubicBezTo>
                  <a:cubicBezTo>
                    <a:pt x="39195" y="12395"/>
                    <a:pt x="39184" y="12371"/>
                    <a:pt x="39184" y="12347"/>
                  </a:cubicBezTo>
                  <a:cubicBezTo>
                    <a:pt x="39184" y="12335"/>
                    <a:pt x="39172" y="12323"/>
                    <a:pt x="39172" y="12312"/>
                  </a:cubicBezTo>
                  <a:lnTo>
                    <a:pt x="39207" y="12216"/>
                  </a:lnTo>
                  <a:close/>
                  <a:moveTo>
                    <a:pt x="43410" y="12252"/>
                  </a:moveTo>
                  <a:cubicBezTo>
                    <a:pt x="43458" y="12252"/>
                    <a:pt x="43506" y="12264"/>
                    <a:pt x="43565" y="12264"/>
                  </a:cubicBezTo>
                  <a:cubicBezTo>
                    <a:pt x="43573" y="12260"/>
                    <a:pt x="43582" y="12259"/>
                    <a:pt x="43592" y="12259"/>
                  </a:cubicBezTo>
                  <a:cubicBezTo>
                    <a:pt x="43611" y="12259"/>
                    <a:pt x="43633" y="12264"/>
                    <a:pt x="43648" y="12264"/>
                  </a:cubicBezTo>
                  <a:cubicBezTo>
                    <a:pt x="43625" y="12323"/>
                    <a:pt x="43577" y="12371"/>
                    <a:pt x="43541" y="12431"/>
                  </a:cubicBezTo>
                  <a:cubicBezTo>
                    <a:pt x="43529" y="12431"/>
                    <a:pt x="43517" y="12407"/>
                    <a:pt x="43506" y="12407"/>
                  </a:cubicBezTo>
                  <a:cubicBezTo>
                    <a:pt x="43458" y="12395"/>
                    <a:pt x="43410" y="12371"/>
                    <a:pt x="43363" y="12347"/>
                  </a:cubicBezTo>
                  <a:cubicBezTo>
                    <a:pt x="43386" y="12323"/>
                    <a:pt x="43398" y="12276"/>
                    <a:pt x="43410" y="12252"/>
                  </a:cubicBezTo>
                  <a:close/>
                  <a:moveTo>
                    <a:pt x="42589" y="12264"/>
                  </a:moveTo>
                  <a:cubicBezTo>
                    <a:pt x="42636" y="12264"/>
                    <a:pt x="42684" y="12276"/>
                    <a:pt x="42732" y="12276"/>
                  </a:cubicBezTo>
                  <a:cubicBezTo>
                    <a:pt x="42767" y="12276"/>
                    <a:pt x="42815" y="12288"/>
                    <a:pt x="42874" y="12288"/>
                  </a:cubicBezTo>
                  <a:lnTo>
                    <a:pt x="42910" y="12288"/>
                  </a:lnTo>
                  <a:cubicBezTo>
                    <a:pt x="42874" y="12335"/>
                    <a:pt x="42851" y="12395"/>
                    <a:pt x="42827" y="12442"/>
                  </a:cubicBezTo>
                  <a:cubicBezTo>
                    <a:pt x="42803" y="12431"/>
                    <a:pt x="42791" y="12407"/>
                    <a:pt x="42755" y="12407"/>
                  </a:cubicBezTo>
                  <a:cubicBezTo>
                    <a:pt x="42684" y="12395"/>
                    <a:pt x="42636" y="12371"/>
                    <a:pt x="42577" y="12347"/>
                  </a:cubicBezTo>
                  <a:cubicBezTo>
                    <a:pt x="42565" y="12323"/>
                    <a:pt x="42565" y="12288"/>
                    <a:pt x="42565" y="12264"/>
                  </a:cubicBezTo>
                  <a:close/>
                  <a:moveTo>
                    <a:pt x="31742" y="12395"/>
                  </a:moveTo>
                  <a:cubicBezTo>
                    <a:pt x="31742" y="12419"/>
                    <a:pt x="31754" y="12454"/>
                    <a:pt x="31754" y="12466"/>
                  </a:cubicBezTo>
                  <a:cubicBezTo>
                    <a:pt x="31754" y="12454"/>
                    <a:pt x="31754" y="12419"/>
                    <a:pt x="31742" y="12395"/>
                  </a:cubicBezTo>
                  <a:close/>
                  <a:moveTo>
                    <a:pt x="42053" y="12085"/>
                  </a:moveTo>
                  <a:cubicBezTo>
                    <a:pt x="42077" y="12097"/>
                    <a:pt x="42077" y="12133"/>
                    <a:pt x="42089" y="12145"/>
                  </a:cubicBezTo>
                  <a:lnTo>
                    <a:pt x="42101" y="12145"/>
                  </a:lnTo>
                  <a:cubicBezTo>
                    <a:pt x="42101" y="12157"/>
                    <a:pt x="42112" y="12169"/>
                    <a:pt x="42112" y="12169"/>
                  </a:cubicBezTo>
                  <a:cubicBezTo>
                    <a:pt x="42101" y="12192"/>
                    <a:pt x="42101" y="12204"/>
                    <a:pt x="42101" y="12204"/>
                  </a:cubicBezTo>
                  <a:cubicBezTo>
                    <a:pt x="42101" y="12228"/>
                    <a:pt x="42089" y="12264"/>
                    <a:pt x="42089" y="12288"/>
                  </a:cubicBezTo>
                  <a:lnTo>
                    <a:pt x="42089" y="12335"/>
                  </a:lnTo>
                  <a:cubicBezTo>
                    <a:pt x="42089" y="12383"/>
                    <a:pt x="42077" y="12442"/>
                    <a:pt x="42077" y="12490"/>
                  </a:cubicBezTo>
                  <a:lnTo>
                    <a:pt x="42077" y="12335"/>
                  </a:lnTo>
                  <a:lnTo>
                    <a:pt x="42089" y="12335"/>
                  </a:lnTo>
                  <a:cubicBezTo>
                    <a:pt x="42089" y="12335"/>
                    <a:pt x="42077" y="12335"/>
                    <a:pt x="42077" y="12323"/>
                  </a:cubicBezTo>
                  <a:lnTo>
                    <a:pt x="42077" y="12145"/>
                  </a:lnTo>
                  <a:lnTo>
                    <a:pt x="42053" y="12145"/>
                  </a:lnTo>
                  <a:lnTo>
                    <a:pt x="42053" y="12085"/>
                  </a:lnTo>
                  <a:close/>
                  <a:moveTo>
                    <a:pt x="37624" y="12264"/>
                  </a:moveTo>
                  <a:lnTo>
                    <a:pt x="37624" y="12264"/>
                  </a:lnTo>
                  <a:cubicBezTo>
                    <a:pt x="37612" y="12288"/>
                    <a:pt x="37588" y="12312"/>
                    <a:pt x="37588" y="12335"/>
                  </a:cubicBezTo>
                  <a:lnTo>
                    <a:pt x="37588" y="12347"/>
                  </a:lnTo>
                  <a:cubicBezTo>
                    <a:pt x="37552" y="12395"/>
                    <a:pt x="37505" y="12431"/>
                    <a:pt x="37457" y="12454"/>
                  </a:cubicBezTo>
                  <a:cubicBezTo>
                    <a:pt x="37445" y="12466"/>
                    <a:pt x="37410" y="12478"/>
                    <a:pt x="37398" y="12502"/>
                  </a:cubicBezTo>
                  <a:lnTo>
                    <a:pt x="37398" y="12442"/>
                  </a:lnTo>
                  <a:lnTo>
                    <a:pt x="37410" y="12431"/>
                  </a:lnTo>
                  <a:cubicBezTo>
                    <a:pt x="37457" y="12371"/>
                    <a:pt x="37529" y="12323"/>
                    <a:pt x="37624" y="12264"/>
                  </a:cubicBezTo>
                  <a:close/>
                  <a:moveTo>
                    <a:pt x="43720" y="12347"/>
                  </a:moveTo>
                  <a:cubicBezTo>
                    <a:pt x="43720" y="12395"/>
                    <a:pt x="43708" y="12454"/>
                    <a:pt x="43696" y="12502"/>
                  </a:cubicBezTo>
                  <a:cubicBezTo>
                    <a:pt x="43672" y="12490"/>
                    <a:pt x="43648" y="12466"/>
                    <a:pt x="43636" y="12466"/>
                  </a:cubicBezTo>
                  <a:lnTo>
                    <a:pt x="43625" y="12466"/>
                  </a:lnTo>
                  <a:cubicBezTo>
                    <a:pt x="43648" y="12431"/>
                    <a:pt x="43672" y="12395"/>
                    <a:pt x="43720" y="12347"/>
                  </a:cubicBezTo>
                  <a:close/>
                  <a:moveTo>
                    <a:pt x="41315" y="12407"/>
                  </a:moveTo>
                  <a:cubicBezTo>
                    <a:pt x="41362" y="12442"/>
                    <a:pt x="41386" y="12490"/>
                    <a:pt x="41422" y="12514"/>
                  </a:cubicBezTo>
                  <a:cubicBezTo>
                    <a:pt x="41386" y="12502"/>
                    <a:pt x="41339" y="12466"/>
                    <a:pt x="41315" y="12454"/>
                  </a:cubicBezTo>
                  <a:lnTo>
                    <a:pt x="41315" y="12407"/>
                  </a:lnTo>
                  <a:close/>
                  <a:moveTo>
                    <a:pt x="43005" y="12323"/>
                  </a:moveTo>
                  <a:cubicBezTo>
                    <a:pt x="43029" y="12323"/>
                    <a:pt x="43041" y="12335"/>
                    <a:pt x="43053" y="12335"/>
                  </a:cubicBezTo>
                  <a:cubicBezTo>
                    <a:pt x="43041" y="12347"/>
                    <a:pt x="43029" y="12383"/>
                    <a:pt x="43005" y="12395"/>
                  </a:cubicBezTo>
                  <a:cubicBezTo>
                    <a:pt x="42982" y="12442"/>
                    <a:pt x="42970" y="12466"/>
                    <a:pt x="42934" y="12514"/>
                  </a:cubicBezTo>
                  <a:cubicBezTo>
                    <a:pt x="42922" y="12514"/>
                    <a:pt x="42910" y="12502"/>
                    <a:pt x="42886" y="12502"/>
                  </a:cubicBezTo>
                  <a:cubicBezTo>
                    <a:pt x="42874" y="12502"/>
                    <a:pt x="42874" y="12502"/>
                    <a:pt x="42874" y="12490"/>
                  </a:cubicBezTo>
                  <a:cubicBezTo>
                    <a:pt x="42934" y="12442"/>
                    <a:pt x="42970" y="12383"/>
                    <a:pt x="42994" y="12323"/>
                  </a:cubicBezTo>
                  <a:close/>
                  <a:moveTo>
                    <a:pt x="44422" y="11835"/>
                  </a:moveTo>
                  <a:cubicBezTo>
                    <a:pt x="44434" y="11859"/>
                    <a:pt x="44470" y="11895"/>
                    <a:pt x="44482" y="11919"/>
                  </a:cubicBezTo>
                  <a:cubicBezTo>
                    <a:pt x="44482" y="11931"/>
                    <a:pt x="44470" y="11954"/>
                    <a:pt x="44470" y="11966"/>
                  </a:cubicBezTo>
                  <a:cubicBezTo>
                    <a:pt x="44410" y="12109"/>
                    <a:pt x="44327" y="12312"/>
                    <a:pt x="44268" y="12514"/>
                  </a:cubicBezTo>
                  <a:cubicBezTo>
                    <a:pt x="44244" y="12502"/>
                    <a:pt x="44220" y="12466"/>
                    <a:pt x="44184" y="12454"/>
                  </a:cubicBezTo>
                  <a:cubicBezTo>
                    <a:pt x="44148" y="12431"/>
                    <a:pt x="44113" y="12407"/>
                    <a:pt x="44077" y="12383"/>
                  </a:cubicBezTo>
                  <a:cubicBezTo>
                    <a:pt x="44137" y="12312"/>
                    <a:pt x="44184" y="12216"/>
                    <a:pt x="44232" y="12145"/>
                  </a:cubicBezTo>
                  <a:cubicBezTo>
                    <a:pt x="44291" y="12026"/>
                    <a:pt x="44363" y="11919"/>
                    <a:pt x="44422" y="11835"/>
                  </a:cubicBezTo>
                  <a:close/>
                  <a:moveTo>
                    <a:pt x="43839" y="12407"/>
                  </a:moveTo>
                  <a:cubicBezTo>
                    <a:pt x="43839" y="12407"/>
                    <a:pt x="43863" y="12407"/>
                    <a:pt x="43863" y="12431"/>
                  </a:cubicBezTo>
                  <a:cubicBezTo>
                    <a:pt x="43839" y="12454"/>
                    <a:pt x="43815" y="12490"/>
                    <a:pt x="43803" y="12526"/>
                  </a:cubicBezTo>
                  <a:cubicBezTo>
                    <a:pt x="43815" y="12478"/>
                    <a:pt x="43827" y="12454"/>
                    <a:pt x="43839" y="12407"/>
                  </a:cubicBezTo>
                  <a:close/>
                  <a:moveTo>
                    <a:pt x="41315" y="12097"/>
                  </a:moveTo>
                  <a:cubicBezTo>
                    <a:pt x="41339" y="12097"/>
                    <a:pt x="41386" y="12109"/>
                    <a:pt x="41422" y="12109"/>
                  </a:cubicBezTo>
                  <a:cubicBezTo>
                    <a:pt x="41458" y="12133"/>
                    <a:pt x="41517" y="12145"/>
                    <a:pt x="41565" y="12157"/>
                  </a:cubicBezTo>
                  <a:cubicBezTo>
                    <a:pt x="41565" y="12192"/>
                    <a:pt x="41565" y="12204"/>
                    <a:pt x="41553" y="12228"/>
                  </a:cubicBezTo>
                  <a:cubicBezTo>
                    <a:pt x="41541" y="12323"/>
                    <a:pt x="41517" y="12395"/>
                    <a:pt x="41505" y="12466"/>
                  </a:cubicBezTo>
                  <a:cubicBezTo>
                    <a:pt x="41505" y="12502"/>
                    <a:pt x="41493" y="12514"/>
                    <a:pt x="41493" y="12550"/>
                  </a:cubicBezTo>
                  <a:cubicBezTo>
                    <a:pt x="41481" y="12526"/>
                    <a:pt x="41481" y="12514"/>
                    <a:pt x="41458" y="12514"/>
                  </a:cubicBezTo>
                  <a:cubicBezTo>
                    <a:pt x="41434" y="12454"/>
                    <a:pt x="41386" y="12395"/>
                    <a:pt x="41339" y="12335"/>
                  </a:cubicBezTo>
                  <a:cubicBezTo>
                    <a:pt x="41327" y="12323"/>
                    <a:pt x="41327" y="12312"/>
                    <a:pt x="41315" y="12288"/>
                  </a:cubicBezTo>
                  <a:lnTo>
                    <a:pt x="41315" y="12192"/>
                  </a:lnTo>
                  <a:lnTo>
                    <a:pt x="41315" y="12097"/>
                  </a:lnTo>
                  <a:close/>
                  <a:moveTo>
                    <a:pt x="37279" y="12562"/>
                  </a:moveTo>
                  <a:cubicBezTo>
                    <a:pt x="37279" y="12562"/>
                    <a:pt x="37267" y="12562"/>
                    <a:pt x="37267" y="12573"/>
                  </a:cubicBezTo>
                  <a:cubicBezTo>
                    <a:pt x="37267" y="12562"/>
                    <a:pt x="37267" y="12562"/>
                    <a:pt x="37279" y="12562"/>
                  </a:cubicBezTo>
                  <a:close/>
                  <a:moveTo>
                    <a:pt x="38398" y="12573"/>
                  </a:moveTo>
                  <a:cubicBezTo>
                    <a:pt x="38394" y="12577"/>
                    <a:pt x="38391" y="12579"/>
                    <a:pt x="38390" y="12579"/>
                  </a:cubicBezTo>
                  <a:cubicBezTo>
                    <a:pt x="38387" y="12579"/>
                    <a:pt x="38390" y="12573"/>
                    <a:pt x="38398" y="12573"/>
                  </a:cubicBezTo>
                  <a:close/>
                  <a:moveTo>
                    <a:pt x="42624" y="12562"/>
                  </a:moveTo>
                  <a:cubicBezTo>
                    <a:pt x="42636" y="12562"/>
                    <a:pt x="42648" y="12573"/>
                    <a:pt x="42660" y="12573"/>
                  </a:cubicBezTo>
                  <a:cubicBezTo>
                    <a:pt x="42675" y="12578"/>
                    <a:pt x="42686" y="12585"/>
                    <a:pt x="42695" y="12592"/>
                  </a:cubicBezTo>
                  <a:lnTo>
                    <a:pt x="42695" y="12592"/>
                  </a:lnTo>
                  <a:cubicBezTo>
                    <a:pt x="42665" y="12579"/>
                    <a:pt x="42642" y="12570"/>
                    <a:pt x="42624" y="12562"/>
                  </a:cubicBezTo>
                  <a:close/>
                  <a:moveTo>
                    <a:pt x="37290" y="11966"/>
                  </a:moveTo>
                  <a:lnTo>
                    <a:pt x="37290" y="11966"/>
                  </a:lnTo>
                  <a:cubicBezTo>
                    <a:pt x="37279" y="12026"/>
                    <a:pt x="37279" y="12085"/>
                    <a:pt x="37279" y="12145"/>
                  </a:cubicBezTo>
                  <a:lnTo>
                    <a:pt x="37290" y="12145"/>
                  </a:lnTo>
                  <a:lnTo>
                    <a:pt x="37290" y="12204"/>
                  </a:lnTo>
                  <a:lnTo>
                    <a:pt x="37279" y="12204"/>
                  </a:lnTo>
                  <a:cubicBezTo>
                    <a:pt x="37219" y="12228"/>
                    <a:pt x="37159" y="12252"/>
                    <a:pt x="37136" y="12252"/>
                  </a:cubicBezTo>
                  <a:lnTo>
                    <a:pt x="37088" y="12252"/>
                  </a:lnTo>
                  <a:cubicBezTo>
                    <a:pt x="37100" y="12252"/>
                    <a:pt x="37112" y="12264"/>
                    <a:pt x="37136" y="12264"/>
                  </a:cubicBezTo>
                  <a:cubicBezTo>
                    <a:pt x="37171" y="12264"/>
                    <a:pt x="37231" y="12264"/>
                    <a:pt x="37290" y="12228"/>
                  </a:cubicBezTo>
                  <a:lnTo>
                    <a:pt x="37290" y="12347"/>
                  </a:lnTo>
                  <a:cubicBezTo>
                    <a:pt x="37279" y="12371"/>
                    <a:pt x="37279" y="12383"/>
                    <a:pt x="37267" y="12395"/>
                  </a:cubicBezTo>
                  <a:cubicBezTo>
                    <a:pt x="37231" y="12431"/>
                    <a:pt x="37207" y="12454"/>
                    <a:pt x="37195" y="12490"/>
                  </a:cubicBezTo>
                  <a:cubicBezTo>
                    <a:pt x="37159" y="12526"/>
                    <a:pt x="37112" y="12562"/>
                    <a:pt x="37088" y="12609"/>
                  </a:cubicBezTo>
                  <a:cubicBezTo>
                    <a:pt x="37088" y="12502"/>
                    <a:pt x="37076" y="12395"/>
                    <a:pt x="37052" y="12276"/>
                  </a:cubicBezTo>
                  <a:cubicBezTo>
                    <a:pt x="37088" y="12216"/>
                    <a:pt x="37112" y="12145"/>
                    <a:pt x="37159" y="12073"/>
                  </a:cubicBezTo>
                  <a:cubicBezTo>
                    <a:pt x="37148" y="12073"/>
                    <a:pt x="37159" y="12050"/>
                    <a:pt x="37195" y="12038"/>
                  </a:cubicBezTo>
                  <a:cubicBezTo>
                    <a:pt x="37219" y="12085"/>
                    <a:pt x="37255" y="12109"/>
                    <a:pt x="37279" y="12145"/>
                  </a:cubicBezTo>
                  <a:cubicBezTo>
                    <a:pt x="37255" y="12109"/>
                    <a:pt x="37231" y="12073"/>
                    <a:pt x="37219" y="12026"/>
                  </a:cubicBezTo>
                  <a:cubicBezTo>
                    <a:pt x="37255" y="12014"/>
                    <a:pt x="37267" y="11990"/>
                    <a:pt x="37290" y="11966"/>
                  </a:cubicBezTo>
                  <a:close/>
                  <a:moveTo>
                    <a:pt x="37777" y="12514"/>
                  </a:moveTo>
                  <a:cubicBezTo>
                    <a:pt x="37766" y="12529"/>
                    <a:pt x="37764" y="12552"/>
                    <a:pt x="37755" y="12562"/>
                  </a:cubicBezTo>
                  <a:cubicBezTo>
                    <a:pt x="37743" y="12573"/>
                    <a:pt x="37707" y="12585"/>
                    <a:pt x="37695" y="12609"/>
                  </a:cubicBezTo>
                  <a:lnTo>
                    <a:pt x="37695" y="12585"/>
                  </a:lnTo>
                  <a:lnTo>
                    <a:pt x="37777" y="12514"/>
                  </a:lnTo>
                  <a:close/>
                  <a:moveTo>
                    <a:pt x="34504" y="12181"/>
                  </a:moveTo>
                  <a:cubicBezTo>
                    <a:pt x="34481" y="12228"/>
                    <a:pt x="34469" y="12276"/>
                    <a:pt x="34433" y="12323"/>
                  </a:cubicBezTo>
                  <a:cubicBezTo>
                    <a:pt x="34421" y="12323"/>
                    <a:pt x="34373" y="12335"/>
                    <a:pt x="34314" y="12347"/>
                  </a:cubicBezTo>
                  <a:cubicBezTo>
                    <a:pt x="34195" y="12383"/>
                    <a:pt x="34064" y="12431"/>
                    <a:pt x="33921" y="12454"/>
                  </a:cubicBezTo>
                  <a:cubicBezTo>
                    <a:pt x="33766" y="12478"/>
                    <a:pt x="33600" y="12526"/>
                    <a:pt x="33457" y="12562"/>
                  </a:cubicBezTo>
                  <a:cubicBezTo>
                    <a:pt x="33385" y="12573"/>
                    <a:pt x="33290" y="12585"/>
                    <a:pt x="33219" y="12585"/>
                  </a:cubicBezTo>
                  <a:cubicBezTo>
                    <a:pt x="33135" y="12597"/>
                    <a:pt x="33052" y="12597"/>
                    <a:pt x="32980" y="12621"/>
                  </a:cubicBezTo>
                  <a:lnTo>
                    <a:pt x="32957" y="12621"/>
                  </a:lnTo>
                  <a:cubicBezTo>
                    <a:pt x="32980" y="12597"/>
                    <a:pt x="32992" y="12597"/>
                    <a:pt x="32992" y="12585"/>
                  </a:cubicBezTo>
                  <a:lnTo>
                    <a:pt x="33040" y="12538"/>
                  </a:lnTo>
                  <a:lnTo>
                    <a:pt x="33302" y="12454"/>
                  </a:lnTo>
                  <a:cubicBezTo>
                    <a:pt x="33409" y="12419"/>
                    <a:pt x="33528" y="12383"/>
                    <a:pt x="33635" y="12359"/>
                  </a:cubicBezTo>
                  <a:cubicBezTo>
                    <a:pt x="33730" y="12335"/>
                    <a:pt x="33838" y="12300"/>
                    <a:pt x="33945" y="12288"/>
                  </a:cubicBezTo>
                  <a:cubicBezTo>
                    <a:pt x="34052" y="12276"/>
                    <a:pt x="34147" y="12240"/>
                    <a:pt x="34242" y="12228"/>
                  </a:cubicBezTo>
                  <a:lnTo>
                    <a:pt x="34504" y="12181"/>
                  </a:lnTo>
                  <a:close/>
                  <a:moveTo>
                    <a:pt x="36159" y="11907"/>
                  </a:moveTo>
                  <a:lnTo>
                    <a:pt x="36159" y="11907"/>
                  </a:lnTo>
                  <a:cubicBezTo>
                    <a:pt x="36147" y="12050"/>
                    <a:pt x="36136" y="12216"/>
                    <a:pt x="36136" y="12371"/>
                  </a:cubicBezTo>
                  <a:cubicBezTo>
                    <a:pt x="36136" y="12442"/>
                    <a:pt x="36124" y="12526"/>
                    <a:pt x="36124" y="12621"/>
                  </a:cubicBezTo>
                  <a:cubicBezTo>
                    <a:pt x="36100" y="12562"/>
                    <a:pt x="36100" y="12478"/>
                    <a:pt x="36088" y="12419"/>
                  </a:cubicBezTo>
                  <a:cubicBezTo>
                    <a:pt x="36076" y="12359"/>
                    <a:pt x="36076" y="12323"/>
                    <a:pt x="36064" y="12276"/>
                  </a:cubicBezTo>
                  <a:lnTo>
                    <a:pt x="36100" y="12097"/>
                  </a:lnTo>
                  <a:cubicBezTo>
                    <a:pt x="36124" y="12038"/>
                    <a:pt x="36147" y="11966"/>
                    <a:pt x="36159" y="11907"/>
                  </a:cubicBezTo>
                  <a:close/>
                  <a:moveTo>
                    <a:pt x="40600" y="12276"/>
                  </a:moveTo>
                  <a:cubicBezTo>
                    <a:pt x="40612" y="12276"/>
                    <a:pt x="40624" y="12288"/>
                    <a:pt x="40624" y="12288"/>
                  </a:cubicBezTo>
                  <a:cubicBezTo>
                    <a:pt x="40708" y="12323"/>
                    <a:pt x="40791" y="12371"/>
                    <a:pt x="40886" y="12395"/>
                  </a:cubicBezTo>
                  <a:lnTo>
                    <a:pt x="40886" y="12407"/>
                  </a:lnTo>
                  <a:cubicBezTo>
                    <a:pt x="40886" y="12478"/>
                    <a:pt x="40862" y="12562"/>
                    <a:pt x="40862" y="12621"/>
                  </a:cubicBezTo>
                  <a:lnTo>
                    <a:pt x="40827" y="12573"/>
                  </a:lnTo>
                  <a:cubicBezTo>
                    <a:pt x="40743" y="12466"/>
                    <a:pt x="40672" y="12371"/>
                    <a:pt x="40600" y="12276"/>
                  </a:cubicBezTo>
                  <a:close/>
                  <a:moveTo>
                    <a:pt x="43172" y="12371"/>
                  </a:moveTo>
                  <a:cubicBezTo>
                    <a:pt x="43184" y="12371"/>
                    <a:pt x="43208" y="12383"/>
                    <a:pt x="43232" y="12383"/>
                  </a:cubicBezTo>
                  <a:cubicBezTo>
                    <a:pt x="43196" y="12466"/>
                    <a:pt x="43172" y="12550"/>
                    <a:pt x="43136" y="12621"/>
                  </a:cubicBezTo>
                  <a:cubicBezTo>
                    <a:pt x="43125" y="12621"/>
                    <a:pt x="43125" y="12609"/>
                    <a:pt x="43113" y="12609"/>
                  </a:cubicBezTo>
                  <a:lnTo>
                    <a:pt x="43029" y="12562"/>
                  </a:lnTo>
                  <a:cubicBezTo>
                    <a:pt x="43053" y="12526"/>
                    <a:pt x="43065" y="12490"/>
                    <a:pt x="43101" y="12454"/>
                  </a:cubicBezTo>
                  <a:cubicBezTo>
                    <a:pt x="43113" y="12431"/>
                    <a:pt x="43136" y="12395"/>
                    <a:pt x="43160" y="12371"/>
                  </a:cubicBezTo>
                  <a:close/>
                  <a:moveTo>
                    <a:pt x="32873" y="12621"/>
                  </a:moveTo>
                  <a:lnTo>
                    <a:pt x="32861" y="12633"/>
                  </a:lnTo>
                  <a:cubicBezTo>
                    <a:pt x="32861" y="12621"/>
                    <a:pt x="32873" y="12621"/>
                    <a:pt x="32873" y="12621"/>
                  </a:cubicBezTo>
                  <a:close/>
                  <a:moveTo>
                    <a:pt x="41410" y="12633"/>
                  </a:moveTo>
                  <a:cubicBezTo>
                    <a:pt x="41398" y="12633"/>
                    <a:pt x="41398" y="12645"/>
                    <a:pt x="41398" y="12645"/>
                  </a:cubicBezTo>
                  <a:lnTo>
                    <a:pt x="41410" y="12633"/>
                  </a:lnTo>
                  <a:close/>
                  <a:moveTo>
                    <a:pt x="42803" y="12645"/>
                  </a:moveTo>
                  <a:cubicBezTo>
                    <a:pt x="42811" y="12645"/>
                    <a:pt x="42819" y="12645"/>
                    <a:pt x="42827" y="12652"/>
                  </a:cubicBezTo>
                  <a:lnTo>
                    <a:pt x="42827" y="12652"/>
                  </a:lnTo>
                  <a:cubicBezTo>
                    <a:pt x="42819" y="12648"/>
                    <a:pt x="42811" y="12645"/>
                    <a:pt x="42803" y="12645"/>
                  </a:cubicBezTo>
                  <a:close/>
                  <a:moveTo>
                    <a:pt x="37647" y="12633"/>
                  </a:moveTo>
                  <a:cubicBezTo>
                    <a:pt x="37635" y="12645"/>
                    <a:pt x="37612" y="12669"/>
                    <a:pt x="37588" y="12681"/>
                  </a:cubicBezTo>
                  <a:lnTo>
                    <a:pt x="37576" y="12681"/>
                  </a:lnTo>
                  <a:cubicBezTo>
                    <a:pt x="37612" y="12669"/>
                    <a:pt x="37635" y="12645"/>
                    <a:pt x="37647" y="12633"/>
                  </a:cubicBezTo>
                  <a:close/>
                  <a:moveTo>
                    <a:pt x="41612" y="12288"/>
                  </a:moveTo>
                  <a:cubicBezTo>
                    <a:pt x="41624" y="12431"/>
                    <a:pt x="41648" y="12562"/>
                    <a:pt x="41672" y="12681"/>
                  </a:cubicBezTo>
                  <a:cubicBezTo>
                    <a:pt x="41624" y="12681"/>
                    <a:pt x="41589" y="12645"/>
                    <a:pt x="41565" y="12621"/>
                  </a:cubicBezTo>
                  <a:cubicBezTo>
                    <a:pt x="41553" y="12609"/>
                    <a:pt x="41541" y="12609"/>
                    <a:pt x="41517" y="12585"/>
                  </a:cubicBezTo>
                  <a:cubicBezTo>
                    <a:pt x="41517" y="12573"/>
                    <a:pt x="41505" y="12573"/>
                    <a:pt x="41505" y="12562"/>
                  </a:cubicBezTo>
                  <a:cubicBezTo>
                    <a:pt x="41517" y="12526"/>
                    <a:pt x="41541" y="12514"/>
                    <a:pt x="41553" y="12466"/>
                  </a:cubicBezTo>
                  <a:cubicBezTo>
                    <a:pt x="41565" y="12407"/>
                    <a:pt x="41589" y="12347"/>
                    <a:pt x="41612" y="12288"/>
                  </a:cubicBezTo>
                  <a:close/>
                  <a:moveTo>
                    <a:pt x="37636" y="12431"/>
                  </a:moveTo>
                  <a:cubicBezTo>
                    <a:pt x="37564" y="12502"/>
                    <a:pt x="37469" y="12585"/>
                    <a:pt x="37386" y="12693"/>
                  </a:cubicBezTo>
                  <a:cubicBezTo>
                    <a:pt x="37374" y="12645"/>
                    <a:pt x="37374" y="12609"/>
                    <a:pt x="37386" y="12562"/>
                  </a:cubicBezTo>
                  <a:cubicBezTo>
                    <a:pt x="37410" y="12550"/>
                    <a:pt x="37445" y="12526"/>
                    <a:pt x="37493" y="12514"/>
                  </a:cubicBezTo>
                  <a:cubicBezTo>
                    <a:pt x="37529" y="12490"/>
                    <a:pt x="37588" y="12454"/>
                    <a:pt x="37636" y="12431"/>
                  </a:cubicBezTo>
                  <a:close/>
                  <a:moveTo>
                    <a:pt x="38398" y="12573"/>
                  </a:moveTo>
                  <a:cubicBezTo>
                    <a:pt x="38410" y="12609"/>
                    <a:pt x="38422" y="12645"/>
                    <a:pt x="38457" y="12693"/>
                  </a:cubicBezTo>
                  <a:cubicBezTo>
                    <a:pt x="38422" y="12669"/>
                    <a:pt x="38410" y="12621"/>
                    <a:pt x="38398" y="12573"/>
                  </a:cubicBezTo>
                  <a:close/>
                  <a:moveTo>
                    <a:pt x="40565" y="12621"/>
                  </a:moveTo>
                  <a:cubicBezTo>
                    <a:pt x="40588" y="12645"/>
                    <a:pt x="40600" y="12669"/>
                    <a:pt x="40624" y="12693"/>
                  </a:cubicBezTo>
                  <a:cubicBezTo>
                    <a:pt x="40612" y="12693"/>
                    <a:pt x="40600" y="12681"/>
                    <a:pt x="40588" y="12681"/>
                  </a:cubicBezTo>
                  <a:cubicBezTo>
                    <a:pt x="40588" y="12669"/>
                    <a:pt x="40565" y="12645"/>
                    <a:pt x="40565" y="12621"/>
                  </a:cubicBezTo>
                  <a:close/>
                  <a:moveTo>
                    <a:pt x="41755" y="12252"/>
                  </a:moveTo>
                  <a:cubicBezTo>
                    <a:pt x="41779" y="12252"/>
                    <a:pt x="41791" y="12264"/>
                    <a:pt x="41803" y="12264"/>
                  </a:cubicBezTo>
                  <a:lnTo>
                    <a:pt x="41803" y="12490"/>
                  </a:lnTo>
                  <a:cubicBezTo>
                    <a:pt x="41803" y="12526"/>
                    <a:pt x="41803" y="12573"/>
                    <a:pt x="41791" y="12609"/>
                  </a:cubicBezTo>
                  <a:cubicBezTo>
                    <a:pt x="41791" y="12633"/>
                    <a:pt x="41767" y="12669"/>
                    <a:pt x="41767" y="12693"/>
                  </a:cubicBezTo>
                  <a:cubicBezTo>
                    <a:pt x="41755" y="12621"/>
                    <a:pt x="41755" y="12562"/>
                    <a:pt x="41743" y="12502"/>
                  </a:cubicBezTo>
                  <a:cubicBezTo>
                    <a:pt x="41743" y="12407"/>
                    <a:pt x="41743" y="12335"/>
                    <a:pt x="41755" y="12252"/>
                  </a:cubicBezTo>
                  <a:close/>
                  <a:moveTo>
                    <a:pt x="42850" y="12669"/>
                  </a:moveTo>
                  <a:cubicBezTo>
                    <a:pt x="42863" y="12669"/>
                    <a:pt x="42865" y="12671"/>
                    <a:pt x="42874" y="12681"/>
                  </a:cubicBezTo>
                  <a:lnTo>
                    <a:pt x="42874" y="12693"/>
                  </a:lnTo>
                  <a:cubicBezTo>
                    <a:pt x="42866" y="12684"/>
                    <a:pt x="42858" y="12676"/>
                    <a:pt x="42850" y="12669"/>
                  </a:cubicBezTo>
                  <a:close/>
                  <a:moveTo>
                    <a:pt x="43351" y="12395"/>
                  </a:moveTo>
                  <a:cubicBezTo>
                    <a:pt x="43398" y="12407"/>
                    <a:pt x="43446" y="12431"/>
                    <a:pt x="43506" y="12442"/>
                  </a:cubicBezTo>
                  <a:cubicBezTo>
                    <a:pt x="43517" y="12442"/>
                    <a:pt x="43517" y="12454"/>
                    <a:pt x="43529" y="12454"/>
                  </a:cubicBezTo>
                  <a:cubicBezTo>
                    <a:pt x="43517" y="12490"/>
                    <a:pt x="43506" y="12490"/>
                    <a:pt x="43506" y="12490"/>
                  </a:cubicBezTo>
                  <a:cubicBezTo>
                    <a:pt x="43458" y="12550"/>
                    <a:pt x="43410" y="12609"/>
                    <a:pt x="43386" y="12645"/>
                  </a:cubicBezTo>
                  <a:cubicBezTo>
                    <a:pt x="43363" y="12681"/>
                    <a:pt x="43351" y="12693"/>
                    <a:pt x="43339" y="12704"/>
                  </a:cubicBezTo>
                  <a:cubicBezTo>
                    <a:pt x="43303" y="12693"/>
                    <a:pt x="43279" y="12669"/>
                    <a:pt x="43232" y="12645"/>
                  </a:cubicBezTo>
                  <a:cubicBezTo>
                    <a:pt x="43279" y="12562"/>
                    <a:pt x="43303" y="12490"/>
                    <a:pt x="43351" y="12395"/>
                  </a:cubicBezTo>
                  <a:close/>
                  <a:moveTo>
                    <a:pt x="39076" y="12454"/>
                  </a:moveTo>
                  <a:cubicBezTo>
                    <a:pt x="39100" y="12514"/>
                    <a:pt x="39124" y="12562"/>
                    <a:pt x="39136" y="12621"/>
                  </a:cubicBezTo>
                  <a:lnTo>
                    <a:pt x="39136" y="12633"/>
                  </a:lnTo>
                  <a:cubicBezTo>
                    <a:pt x="39124" y="12681"/>
                    <a:pt x="39124" y="12704"/>
                    <a:pt x="39112" y="12752"/>
                  </a:cubicBezTo>
                  <a:lnTo>
                    <a:pt x="39112" y="12740"/>
                  </a:lnTo>
                  <a:cubicBezTo>
                    <a:pt x="39076" y="12693"/>
                    <a:pt x="39053" y="12633"/>
                    <a:pt x="39041" y="12585"/>
                  </a:cubicBezTo>
                  <a:cubicBezTo>
                    <a:pt x="39041" y="12573"/>
                    <a:pt x="39041" y="12573"/>
                    <a:pt x="39017" y="12562"/>
                  </a:cubicBezTo>
                  <a:cubicBezTo>
                    <a:pt x="39041" y="12550"/>
                    <a:pt x="39041" y="12526"/>
                    <a:pt x="39053" y="12514"/>
                  </a:cubicBezTo>
                  <a:cubicBezTo>
                    <a:pt x="39053" y="12502"/>
                    <a:pt x="39064" y="12490"/>
                    <a:pt x="39076" y="12454"/>
                  </a:cubicBezTo>
                  <a:close/>
                  <a:moveTo>
                    <a:pt x="38600" y="12645"/>
                  </a:moveTo>
                  <a:lnTo>
                    <a:pt x="38648" y="12693"/>
                  </a:lnTo>
                  <a:lnTo>
                    <a:pt x="38683" y="12728"/>
                  </a:lnTo>
                  <a:lnTo>
                    <a:pt x="38660" y="12752"/>
                  </a:lnTo>
                  <a:cubicBezTo>
                    <a:pt x="38660" y="12752"/>
                    <a:pt x="38660" y="12764"/>
                    <a:pt x="38648" y="12764"/>
                  </a:cubicBezTo>
                  <a:cubicBezTo>
                    <a:pt x="38648" y="12752"/>
                    <a:pt x="38636" y="12740"/>
                    <a:pt x="38636" y="12716"/>
                  </a:cubicBezTo>
                  <a:cubicBezTo>
                    <a:pt x="38612" y="12693"/>
                    <a:pt x="38612" y="12681"/>
                    <a:pt x="38600" y="12645"/>
                  </a:cubicBezTo>
                  <a:close/>
                  <a:moveTo>
                    <a:pt x="42934" y="12681"/>
                  </a:moveTo>
                  <a:cubicBezTo>
                    <a:pt x="42982" y="12693"/>
                    <a:pt x="43005" y="12704"/>
                    <a:pt x="43053" y="12728"/>
                  </a:cubicBezTo>
                  <a:cubicBezTo>
                    <a:pt x="43065" y="12740"/>
                    <a:pt x="43077" y="12752"/>
                    <a:pt x="43101" y="12752"/>
                  </a:cubicBezTo>
                  <a:cubicBezTo>
                    <a:pt x="43101" y="12752"/>
                    <a:pt x="43101" y="12764"/>
                    <a:pt x="43077" y="12764"/>
                  </a:cubicBezTo>
                  <a:cubicBezTo>
                    <a:pt x="43041" y="12740"/>
                    <a:pt x="42982" y="12704"/>
                    <a:pt x="42922" y="12693"/>
                  </a:cubicBezTo>
                  <a:lnTo>
                    <a:pt x="42934" y="12681"/>
                  </a:lnTo>
                  <a:close/>
                  <a:moveTo>
                    <a:pt x="36921" y="12502"/>
                  </a:moveTo>
                  <a:cubicBezTo>
                    <a:pt x="36933" y="12573"/>
                    <a:pt x="36957" y="12645"/>
                    <a:pt x="36957" y="12728"/>
                  </a:cubicBezTo>
                  <a:lnTo>
                    <a:pt x="36874" y="12800"/>
                  </a:lnTo>
                  <a:lnTo>
                    <a:pt x="36909" y="12550"/>
                  </a:lnTo>
                  <a:cubicBezTo>
                    <a:pt x="36909" y="12526"/>
                    <a:pt x="36921" y="12514"/>
                    <a:pt x="36921" y="12502"/>
                  </a:cubicBezTo>
                  <a:close/>
                  <a:moveTo>
                    <a:pt x="38302" y="12788"/>
                  </a:moveTo>
                  <a:lnTo>
                    <a:pt x="38338" y="12812"/>
                  </a:lnTo>
                  <a:cubicBezTo>
                    <a:pt x="38314" y="12823"/>
                    <a:pt x="38302" y="12823"/>
                    <a:pt x="38291" y="12847"/>
                  </a:cubicBezTo>
                  <a:cubicBezTo>
                    <a:pt x="38291" y="12812"/>
                    <a:pt x="38302" y="12800"/>
                    <a:pt x="38302" y="12788"/>
                  </a:cubicBezTo>
                  <a:close/>
                  <a:moveTo>
                    <a:pt x="41636" y="12788"/>
                  </a:moveTo>
                  <a:cubicBezTo>
                    <a:pt x="41658" y="12809"/>
                    <a:pt x="41671" y="12831"/>
                    <a:pt x="41680" y="12848"/>
                  </a:cubicBezTo>
                  <a:lnTo>
                    <a:pt x="41680" y="12848"/>
                  </a:lnTo>
                  <a:cubicBezTo>
                    <a:pt x="41674" y="12834"/>
                    <a:pt x="41661" y="12814"/>
                    <a:pt x="41642" y="12788"/>
                  </a:cubicBezTo>
                  <a:lnTo>
                    <a:pt x="41642" y="12788"/>
                  </a:lnTo>
                  <a:cubicBezTo>
                    <a:pt x="41640" y="12788"/>
                    <a:pt x="41638" y="12788"/>
                    <a:pt x="41636" y="12788"/>
                  </a:cubicBezTo>
                  <a:close/>
                  <a:moveTo>
                    <a:pt x="36814" y="12252"/>
                  </a:moveTo>
                  <a:lnTo>
                    <a:pt x="36814" y="12669"/>
                  </a:lnTo>
                  <a:cubicBezTo>
                    <a:pt x="36802" y="12693"/>
                    <a:pt x="36790" y="12740"/>
                    <a:pt x="36778" y="12764"/>
                  </a:cubicBezTo>
                  <a:lnTo>
                    <a:pt x="36731" y="12859"/>
                  </a:lnTo>
                  <a:cubicBezTo>
                    <a:pt x="36731" y="12847"/>
                    <a:pt x="36707" y="12823"/>
                    <a:pt x="36707" y="12823"/>
                  </a:cubicBezTo>
                  <a:cubicBezTo>
                    <a:pt x="36659" y="12728"/>
                    <a:pt x="36588" y="12585"/>
                    <a:pt x="36552" y="12442"/>
                  </a:cubicBezTo>
                  <a:cubicBezTo>
                    <a:pt x="36528" y="12395"/>
                    <a:pt x="36517" y="12347"/>
                    <a:pt x="36517" y="12312"/>
                  </a:cubicBezTo>
                  <a:cubicBezTo>
                    <a:pt x="36612" y="12312"/>
                    <a:pt x="36695" y="12288"/>
                    <a:pt x="36814" y="12252"/>
                  </a:cubicBezTo>
                  <a:close/>
                  <a:moveTo>
                    <a:pt x="43172" y="12776"/>
                  </a:moveTo>
                  <a:cubicBezTo>
                    <a:pt x="43184" y="12800"/>
                    <a:pt x="43220" y="12812"/>
                    <a:pt x="43244" y="12823"/>
                  </a:cubicBezTo>
                  <a:cubicBezTo>
                    <a:pt x="43244" y="12847"/>
                    <a:pt x="43232" y="12847"/>
                    <a:pt x="43232" y="12859"/>
                  </a:cubicBezTo>
                  <a:cubicBezTo>
                    <a:pt x="43196" y="12847"/>
                    <a:pt x="43184" y="12823"/>
                    <a:pt x="43160" y="12812"/>
                  </a:cubicBezTo>
                  <a:cubicBezTo>
                    <a:pt x="43160" y="12800"/>
                    <a:pt x="43160" y="12800"/>
                    <a:pt x="43172" y="12776"/>
                  </a:cubicBezTo>
                  <a:close/>
                  <a:moveTo>
                    <a:pt x="40922" y="12407"/>
                  </a:moveTo>
                  <a:cubicBezTo>
                    <a:pt x="40969" y="12431"/>
                    <a:pt x="41029" y="12454"/>
                    <a:pt x="41077" y="12466"/>
                  </a:cubicBezTo>
                  <a:lnTo>
                    <a:pt x="41255" y="12562"/>
                  </a:lnTo>
                  <a:cubicBezTo>
                    <a:pt x="41255" y="12633"/>
                    <a:pt x="41243" y="12693"/>
                    <a:pt x="41220" y="12752"/>
                  </a:cubicBezTo>
                  <a:lnTo>
                    <a:pt x="41184" y="12883"/>
                  </a:lnTo>
                  <a:cubicBezTo>
                    <a:pt x="41124" y="12859"/>
                    <a:pt x="41065" y="12823"/>
                    <a:pt x="41005" y="12812"/>
                  </a:cubicBezTo>
                  <a:cubicBezTo>
                    <a:pt x="40981" y="12812"/>
                    <a:pt x="40981" y="12812"/>
                    <a:pt x="40969" y="12800"/>
                  </a:cubicBezTo>
                  <a:cubicBezTo>
                    <a:pt x="40946" y="12752"/>
                    <a:pt x="40898" y="12693"/>
                    <a:pt x="40862" y="12645"/>
                  </a:cubicBezTo>
                  <a:cubicBezTo>
                    <a:pt x="40898" y="12585"/>
                    <a:pt x="40910" y="12502"/>
                    <a:pt x="40922" y="12407"/>
                  </a:cubicBezTo>
                  <a:close/>
                  <a:moveTo>
                    <a:pt x="42898" y="12800"/>
                  </a:moveTo>
                  <a:cubicBezTo>
                    <a:pt x="42958" y="12812"/>
                    <a:pt x="43017" y="12823"/>
                    <a:pt x="43065" y="12847"/>
                  </a:cubicBezTo>
                  <a:cubicBezTo>
                    <a:pt x="43065" y="12859"/>
                    <a:pt x="43053" y="12871"/>
                    <a:pt x="43053" y="12883"/>
                  </a:cubicBezTo>
                  <a:cubicBezTo>
                    <a:pt x="42982" y="12859"/>
                    <a:pt x="42910" y="12823"/>
                    <a:pt x="42863" y="12800"/>
                  </a:cubicBezTo>
                  <a:close/>
                  <a:moveTo>
                    <a:pt x="43589" y="12514"/>
                  </a:moveTo>
                  <a:cubicBezTo>
                    <a:pt x="43589" y="12514"/>
                    <a:pt x="43601" y="12514"/>
                    <a:pt x="43601" y="12526"/>
                  </a:cubicBezTo>
                  <a:cubicBezTo>
                    <a:pt x="43636" y="12550"/>
                    <a:pt x="43648" y="12550"/>
                    <a:pt x="43684" y="12562"/>
                  </a:cubicBezTo>
                  <a:cubicBezTo>
                    <a:pt x="43660" y="12645"/>
                    <a:pt x="43648" y="12728"/>
                    <a:pt x="43636" y="12800"/>
                  </a:cubicBezTo>
                  <a:cubicBezTo>
                    <a:pt x="43625" y="12823"/>
                    <a:pt x="43601" y="12847"/>
                    <a:pt x="43589" y="12871"/>
                  </a:cubicBezTo>
                  <a:lnTo>
                    <a:pt x="43577" y="12883"/>
                  </a:lnTo>
                  <a:cubicBezTo>
                    <a:pt x="43565" y="12871"/>
                    <a:pt x="43541" y="12859"/>
                    <a:pt x="43529" y="12859"/>
                  </a:cubicBezTo>
                  <a:cubicBezTo>
                    <a:pt x="43470" y="12823"/>
                    <a:pt x="43422" y="12800"/>
                    <a:pt x="43363" y="12764"/>
                  </a:cubicBezTo>
                  <a:cubicBezTo>
                    <a:pt x="43386" y="12752"/>
                    <a:pt x="43398" y="12740"/>
                    <a:pt x="43410" y="12704"/>
                  </a:cubicBezTo>
                  <a:cubicBezTo>
                    <a:pt x="43458" y="12669"/>
                    <a:pt x="43506" y="12609"/>
                    <a:pt x="43565" y="12550"/>
                  </a:cubicBezTo>
                  <a:cubicBezTo>
                    <a:pt x="43577" y="12526"/>
                    <a:pt x="43577" y="12514"/>
                    <a:pt x="43589" y="12514"/>
                  </a:cubicBezTo>
                  <a:close/>
                  <a:moveTo>
                    <a:pt x="41791" y="12859"/>
                  </a:moveTo>
                  <a:cubicBezTo>
                    <a:pt x="41803" y="12859"/>
                    <a:pt x="41803" y="12871"/>
                    <a:pt x="41815" y="12871"/>
                  </a:cubicBezTo>
                  <a:cubicBezTo>
                    <a:pt x="41815" y="12871"/>
                    <a:pt x="41815" y="12883"/>
                    <a:pt x="41803" y="12883"/>
                  </a:cubicBezTo>
                  <a:lnTo>
                    <a:pt x="41791" y="12907"/>
                  </a:lnTo>
                  <a:lnTo>
                    <a:pt x="41791" y="12859"/>
                  </a:lnTo>
                  <a:close/>
                  <a:moveTo>
                    <a:pt x="36814" y="12704"/>
                  </a:moveTo>
                  <a:lnTo>
                    <a:pt x="36814" y="12859"/>
                  </a:lnTo>
                  <a:lnTo>
                    <a:pt x="36755" y="12919"/>
                  </a:lnTo>
                  <a:cubicBezTo>
                    <a:pt x="36755" y="12907"/>
                    <a:pt x="36743" y="12883"/>
                    <a:pt x="36743" y="12871"/>
                  </a:cubicBezTo>
                  <a:lnTo>
                    <a:pt x="36790" y="12788"/>
                  </a:lnTo>
                  <a:cubicBezTo>
                    <a:pt x="36802" y="12764"/>
                    <a:pt x="36814" y="12740"/>
                    <a:pt x="36814" y="12704"/>
                  </a:cubicBezTo>
                  <a:close/>
                  <a:moveTo>
                    <a:pt x="41910" y="12323"/>
                  </a:moveTo>
                  <a:cubicBezTo>
                    <a:pt x="41922" y="12442"/>
                    <a:pt x="41934" y="12573"/>
                    <a:pt x="41958" y="12728"/>
                  </a:cubicBezTo>
                  <a:lnTo>
                    <a:pt x="41958" y="12740"/>
                  </a:lnTo>
                  <a:cubicBezTo>
                    <a:pt x="41922" y="12764"/>
                    <a:pt x="41910" y="12800"/>
                    <a:pt x="41874" y="12823"/>
                  </a:cubicBezTo>
                  <a:cubicBezTo>
                    <a:pt x="41898" y="12812"/>
                    <a:pt x="41910" y="12788"/>
                    <a:pt x="41934" y="12764"/>
                  </a:cubicBezTo>
                  <a:cubicBezTo>
                    <a:pt x="41958" y="12823"/>
                    <a:pt x="41970" y="12871"/>
                    <a:pt x="41970" y="12931"/>
                  </a:cubicBezTo>
                  <a:cubicBezTo>
                    <a:pt x="41946" y="12919"/>
                    <a:pt x="41922" y="12907"/>
                    <a:pt x="41910" y="12883"/>
                  </a:cubicBezTo>
                  <a:cubicBezTo>
                    <a:pt x="41886" y="12871"/>
                    <a:pt x="41874" y="12871"/>
                    <a:pt x="41862" y="12859"/>
                  </a:cubicBezTo>
                  <a:cubicBezTo>
                    <a:pt x="41815" y="12812"/>
                    <a:pt x="41803" y="12800"/>
                    <a:pt x="41779" y="12788"/>
                  </a:cubicBezTo>
                  <a:lnTo>
                    <a:pt x="41779" y="12752"/>
                  </a:lnTo>
                  <a:cubicBezTo>
                    <a:pt x="41791" y="12740"/>
                    <a:pt x="41791" y="12728"/>
                    <a:pt x="41803" y="12704"/>
                  </a:cubicBezTo>
                  <a:cubicBezTo>
                    <a:pt x="41815" y="12681"/>
                    <a:pt x="41839" y="12633"/>
                    <a:pt x="41851" y="12609"/>
                  </a:cubicBezTo>
                  <a:cubicBezTo>
                    <a:pt x="41862" y="12562"/>
                    <a:pt x="41862" y="12526"/>
                    <a:pt x="41874" y="12490"/>
                  </a:cubicBezTo>
                  <a:cubicBezTo>
                    <a:pt x="41898" y="12431"/>
                    <a:pt x="41898" y="12371"/>
                    <a:pt x="41910" y="12323"/>
                  </a:cubicBezTo>
                  <a:close/>
                  <a:moveTo>
                    <a:pt x="43125" y="12859"/>
                  </a:moveTo>
                  <a:cubicBezTo>
                    <a:pt x="43160" y="12871"/>
                    <a:pt x="43172" y="12871"/>
                    <a:pt x="43208" y="12871"/>
                  </a:cubicBezTo>
                  <a:lnTo>
                    <a:pt x="43160" y="12919"/>
                  </a:lnTo>
                  <a:lnTo>
                    <a:pt x="43148" y="12931"/>
                  </a:lnTo>
                  <a:cubicBezTo>
                    <a:pt x="43125" y="12919"/>
                    <a:pt x="43113" y="12919"/>
                    <a:pt x="43101" y="12907"/>
                  </a:cubicBezTo>
                  <a:cubicBezTo>
                    <a:pt x="43113" y="12907"/>
                    <a:pt x="43113" y="12883"/>
                    <a:pt x="43125" y="12859"/>
                  </a:cubicBezTo>
                  <a:close/>
                  <a:moveTo>
                    <a:pt x="36731" y="12919"/>
                  </a:moveTo>
                  <a:lnTo>
                    <a:pt x="36731" y="12919"/>
                  </a:lnTo>
                  <a:cubicBezTo>
                    <a:pt x="36707" y="12943"/>
                    <a:pt x="36707" y="12966"/>
                    <a:pt x="36707" y="12966"/>
                  </a:cubicBezTo>
                  <a:cubicBezTo>
                    <a:pt x="36707" y="12966"/>
                    <a:pt x="36731" y="12943"/>
                    <a:pt x="36731" y="12919"/>
                  </a:cubicBezTo>
                  <a:close/>
                  <a:moveTo>
                    <a:pt x="38945" y="12669"/>
                  </a:moveTo>
                  <a:cubicBezTo>
                    <a:pt x="38981" y="12704"/>
                    <a:pt x="39005" y="12752"/>
                    <a:pt x="39041" y="12788"/>
                  </a:cubicBezTo>
                  <a:cubicBezTo>
                    <a:pt x="39053" y="12812"/>
                    <a:pt x="39064" y="12823"/>
                    <a:pt x="39076" y="12847"/>
                  </a:cubicBezTo>
                  <a:lnTo>
                    <a:pt x="39041" y="12978"/>
                  </a:lnTo>
                  <a:cubicBezTo>
                    <a:pt x="39041" y="12990"/>
                    <a:pt x="39041" y="12990"/>
                    <a:pt x="39017" y="13002"/>
                  </a:cubicBezTo>
                  <a:lnTo>
                    <a:pt x="39017" y="12990"/>
                  </a:lnTo>
                  <a:cubicBezTo>
                    <a:pt x="39017" y="12966"/>
                    <a:pt x="39005" y="12931"/>
                    <a:pt x="38993" y="12883"/>
                  </a:cubicBezTo>
                  <a:cubicBezTo>
                    <a:pt x="38981" y="12847"/>
                    <a:pt x="38957" y="12812"/>
                    <a:pt x="38945" y="12764"/>
                  </a:cubicBezTo>
                  <a:cubicBezTo>
                    <a:pt x="38934" y="12740"/>
                    <a:pt x="38934" y="12716"/>
                    <a:pt x="38922" y="12693"/>
                  </a:cubicBezTo>
                  <a:lnTo>
                    <a:pt x="38945" y="12669"/>
                  </a:lnTo>
                  <a:close/>
                  <a:moveTo>
                    <a:pt x="32742" y="13002"/>
                  </a:moveTo>
                  <a:lnTo>
                    <a:pt x="32742" y="13002"/>
                  </a:lnTo>
                  <a:cubicBezTo>
                    <a:pt x="32683" y="13026"/>
                    <a:pt x="32647" y="13038"/>
                    <a:pt x="32647" y="13038"/>
                  </a:cubicBezTo>
                  <a:cubicBezTo>
                    <a:pt x="32647" y="13038"/>
                    <a:pt x="32683" y="13038"/>
                    <a:pt x="32742" y="13002"/>
                  </a:cubicBezTo>
                  <a:close/>
                  <a:moveTo>
                    <a:pt x="37492" y="12903"/>
                  </a:moveTo>
                  <a:cubicBezTo>
                    <a:pt x="37456" y="12936"/>
                    <a:pt x="37425" y="12973"/>
                    <a:pt x="37386" y="13002"/>
                  </a:cubicBezTo>
                  <a:lnTo>
                    <a:pt x="37350" y="13038"/>
                  </a:lnTo>
                  <a:lnTo>
                    <a:pt x="37350" y="12978"/>
                  </a:lnTo>
                  <a:cubicBezTo>
                    <a:pt x="37386" y="12966"/>
                    <a:pt x="37433" y="12931"/>
                    <a:pt x="37457" y="12919"/>
                  </a:cubicBezTo>
                  <a:cubicBezTo>
                    <a:pt x="37464" y="12912"/>
                    <a:pt x="37478" y="12909"/>
                    <a:pt x="37492" y="12903"/>
                  </a:cubicBezTo>
                  <a:close/>
                  <a:moveTo>
                    <a:pt x="39672" y="12716"/>
                  </a:moveTo>
                  <a:cubicBezTo>
                    <a:pt x="39696" y="12776"/>
                    <a:pt x="39707" y="12859"/>
                    <a:pt x="39719" y="12919"/>
                  </a:cubicBezTo>
                  <a:cubicBezTo>
                    <a:pt x="39719" y="12931"/>
                    <a:pt x="39707" y="12943"/>
                    <a:pt x="39696" y="12978"/>
                  </a:cubicBezTo>
                  <a:cubicBezTo>
                    <a:pt x="39672" y="12990"/>
                    <a:pt x="39648" y="13026"/>
                    <a:pt x="39636" y="13050"/>
                  </a:cubicBezTo>
                  <a:cubicBezTo>
                    <a:pt x="39648" y="12978"/>
                    <a:pt x="39648" y="12919"/>
                    <a:pt x="39660" y="12859"/>
                  </a:cubicBezTo>
                  <a:cubicBezTo>
                    <a:pt x="39660" y="12812"/>
                    <a:pt x="39672" y="12764"/>
                    <a:pt x="39672" y="12716"/>
                  </a:cubicBezTo>
                  <a:close/>
                  <a:moveTo>
                    <a:pt x="36814" y="12966"/>
                  </a:moveTo>
                  <a:lnTo>
                    <a:pt x="36814" y="13062"/>
                  </a:lnTo>
                  <a:cubicBezTo>
                    <a:pt x="36802" y="13038"/>
                    <a:pt x="36802" y="13014"/>
                    <a:pt x="36790" y="12990"/>
                  </a:cubicBezTo>
                  <a:lnTo>
                    <a:pt x="36814" y="12966"/>
                  </a:lnTo>
                  <a:close/>
                  <a:moveTo>
                    <a:pt x="37279" y="12609"/>
                  </a:moveTo>
                  <a:lnTo>
                    <a:pt x="37279" y="12740"/>
                  </a:lnTo>
                  <a:lnTo>
                    <a:pt x="37279" y="12800"/>
                  </a:lnTo>
                  <a:cubicBezTo>
                    <a:pt x="37195" y="12883"/>
                    <a:pt x="37112" y="12978"/>
                    <a:pt x="37029" y="13085"/>
                  </a:cubicBezTo>
                  <a:cubicBezTo>
                    <a:pt x="37040" y="13026"/>
                    <a:pt x="37040" y="12966"/>
                    <a:pt x="37052" y="12919"/>
                  </a:cubicBezTo>
                  <a:cubicBezTo>
                    <a:pt x="37052" y="12859"/>
                    <a:pt x="37076" y="12812"/>
                    <a:pt x="37076" y="12752"/>
                  </a:cubicBezTo>
                  <a:cubicBezTo>
                    <a:pt x="37112" y="12704"/>
                    <a:pt x="37159" y="12669"/>
                    <a:pt x="37219" y="12621"/>
                  </a:cubicBezTo>
                  <a:cubicBezTo>
                    <a:pt x="37231" y="12621"/>
                    <a:pt x="37255" y="12609"/>
                    <a:pt x="37267" y="12609"/>
                  </a:cubicBezTo>
                  <a:close/>
                  <a:moveTo>
                    <a:pt x="38338" y="12823"/>
                  </a:moveTo>
                  <a:cubicBezTo>
                    <a:pt x="38398" y="12883"/>
                    <a:pt x="38445" y="12966"/>
                    <a:pt x="38481" y="13038"/>
                  </a:cubicBezTo>
                  <a:cubicBezTo>
                    <a:pt x="38469" y="13050"/>
                    <a:pt x="38469" y="13062"/>
                    <a:pt x="38457" y="13085"/>
                  </a:cubicBezTo>
                  <a:cubicBezTo>
                    <a:pt x="38398" y="13002"/>
                    <a:pt x="38350" y="12931"/>
                    <a:pt x="38291" y="12859"/>
                  </a:cubicBezTo>
                  <a:cubicBezTo>
                    <a:pt x="38302" y="12859"/>
                    <a:pt x="38314" y="12847"/>
                    <a:pt x="38338" y="12823"/>
                  </a:cubicBezTo>
                  <a:close/>
                  <a:moveTo>
                    <a:pt x="41664" y="13045"/>
                  </a:moveTo>
                  <a:cubicBezTo>
                    <a:pt x="41637" y="13066"/>
                    <a:pt x="41621" y="13088"/>
                    <a:pt x="41612" y="13097"/>
                  </a:cubicBezTo>
                  <a:lnTo>
                    <a:pt x="41664" y="13045"/>
                  </a:lnTo>
                  <a:close/>
                  <a:moveTo>
                    <a:pt x="42732" y="12931"/>
                  </a:moveTo>
                  <a:cubicBezTo>
                    <a:pt x="42803" y="12966"/>
                    <a:pt x="42886" y="12990"/>
                    <a:pt x="42982" y="13026"/>
                  </a:cubicBezTo>
                  <a:cubicBezTo>
                    <a:pt x="42970" y="13050"/>
                    <a:pt x="42970" y="13062"/>
                    <a:pt x="42946" y="13097"/>
                  </a:cubicBezTo>
                  <a:cubicBezTo>
                    <a:pt x="42934" y="13050"/>
                    <a:pt x="42886" y="13038"/>
                    <a:pt x="42863" y="13026"/>
                  </a:cubicBezTo>
                  <a:cubicBezTo>
                    <a:pt x="42815" y="13002"/>
                    <a:pt x="42779" y="12978"/>
                    <a:pt x="42744" y="12966"/>
                  </a:cubicBezTo>
                  <a:cubicBezTo>
                    <a:pt x="42744" y="12943"/>
                    <a:pt x="42732" y="12931"/>
                    <a:pt x="42732" y="12931"/>
                  </a:cubicBezTo>
                  <a:close/>
                  <a:moveTo>
                    <a:pt x="43043" y="13066"/>
                  </a:moveTo>
                  <a:cubicBezTo>
                    <a:pt x="43029" y="13079"/>
                    <a:pt x="43020" y="13090"/>
                    <a:pt x="43005" y="13097"/>
                  </a:cubicBezTo>
                  <a:cubicBezTo>
                    <a:pt x="43021" y="13097"/>
                    <a:pt x="43031" y="13083"/>
                    <a:pt x="43043" y="13066"/>
                  </a:cubicBezTo>
                  <a:close/>
                  <a:moveTo>
                    <a:pt x="43291" y="12823"/>
                  </a:moveTo>
                  <a:cubicBezTo>
                    <a:pt x="43351" y="12859"/>
                    <a:pt x="43422" y="12883"/>
                    <a:pt x="43482" y="12931"/>
                  </a:cubicBezTo>
                  <a:cubicBezTo>
                    <a:pt x="43506" y="12943"/>
                    <a:pt x="43517" y="12943"/>
                    <a:pt x="43529" y="12966"/>
                  </a:cubicBezTo>
                  <a:lnTo>
                    <a:pt x="43434" y="13097"/>
                  </a:lnTo>
                  <a:cubicBezTo>
                    <a:pt x="43410" y="13085"/>
                    <a:pt x="43398" y="13062"/>
                    <a:pt x="43363" y="13050"/>
                  </a:cubicBezTo>
                  <a:cubicBezTo>
                    <a:pt x="43351" y="13038"/>
                    <a:pt x="43339" y="13038"/>
                    <a:pt x="43327" y="13026"/>
                  </a:cubicBezTo>
                  <a:cubicBezTo>
                    <a:pt x="43303" y="13002"/>
                    <a:pt x="43291" y="13002"/>
                    <a:pt x="43279" y="12990"/>
                  </a:cubicBezTo>
                  <a:cubicBezTo>
                    <a:pt x="43220" y="12990"/>
                    <a:pt x="43184" y="12978"/>
                    <a:pt x="43172" y="12943"/>
                  </a:cubicBezTo>
                  <a:cubicBezTo>
                    <a:pt x="43184" y="12931"/>
                    <a:pt x="43220" y="12919"/>
                    <a:pt x="43232" y="12883"/>
                  </a:cubicBezTo>
                  <a:cubicBezTo>
                    <a:pt x="43327" y="12919"/>
                    <a:pt x="43375" y="12931"/>
                    <a:pt x="43375" y="12931"/>
                  </a:cubicBezTo>
                  <a:cubicBezTo>
                    <a:pt x="43375" y="12931"/>
                    <a:pt x="43339" y="12907"/>
                    <a:pt x="43267" y="12859"/>
                  </a:cubicBezTo>
                  <a:lnTo>
                    <a:pt x="43291" y="12823"/>
                  </a:lnTo>
                  <a:close/>
                  <a:moveTo>
                    <a:pt x="38100" y="12919"/>
                  </a:moveTo>
                  <a:cubicBezTo>
                    <a:pt x="38100" y="12931"/>
                    <a:pt x="38112" y="12931"/>
                    <a:pt x="38112" y="12943"/>
                  </a:cubicBezTo>
                  <a:cubicBezTo>
                    <a:pt x="38112" y="12943"/>
                    <a:pt x="38112" y="12954"/>
                    <a:pt x="38124" y="12954"/>
                  </a:cubicBezTo>
                  <a:cubicBezTo>
                    <a:pt x="38100" y="13002"/>
                    <a:pt x="38088" y="13050"/>
                    <a:pt x="38064" y="13109"/>
                  </a:cubicBezTo>
                  <a:cubicBezTo>
                    <a:pt x="38052" y="13062"/>
                    <a:pt x="38041" y="13026"/>
                    <a:pt x="38041" y="12990"/>
                  </a:cubicBezTo>
                  <a:cubicBezTo>
                    <a:pt x="38052" y="12966"/>
                    <a:pt x="38088" y="12943"/>
                    <a:pt x="38100" y="12919"/>
                  </a:cubicBezTo>
                  <a:close/>
                  <a:moveTo>
                    <a:pt x="38874" y="12764"/>
                  </a:moveTo>
                  <a:cubicBezTo>
                    <a:pt x="38874" y="12788"/>
                    <a:pt x="38886" y="12788"/>
                    <a:pt x="38886" y="12800"/>
                  </a:cubicBezTo>
                  <a:cubicBezTo>
                    <a:pt x="38898" y="12847"/>
                    <a:pt x="38934" y="12871"/>
                    <a:pt x="38945" y="12919"/>
                  </a:cubicBezTo>
                  <a:cubicBezTo>
                    <a:pt x="38957" y="12943"/>
                    <a:pt x="38981" y="12990"/>
                    <a:pt x="38993" y="13026"/>
                  </a:cubicBezTo>
                  <a:cubicBezTo>
                    <a:pt x="39005" y="13038"/>
                    <a:pt x="39005" y="13050"/>
                    <a:pt x="39005" y="13062"/>
                  </a:cubicBezTo>
                  <a:cubicBezTo>
                    <a:pt x="39005" y="13085"/>
                    <a:pt x="38993" y="13097"/>
                    <a:pt x="38993" y="13109"/>
                  </a:cubicBezTo>
                  <a:cubicBezTo>
                    <a:pt x="38969" y="13085"/>
                    <a:pt x="38957" y="13050"/>
                    <a:pt x="38957" y="13002"/>
                  </a:cubicBezTo>
                  <a:cubicBezTo>
                    <a:pt x="38945" y="12966"/>
                    <a:pt x="38910" y="12919"/>
                    <a:pt x="38898" y="12871"/>
                  </a:cubicBezTo>
                  <a:lnTo>
                    <a:pt x="38862" y="12788"/>
                  </a:lnTo>
                  <a:cubicBezTo>
                    <a:pt x="38862" y="12788"/>
                    <a:pt x="38862" y="12764"/>
                    <a:pt x="38874" y="12764"/>
                  </a:cubicBezTo>
                  <a:close/>
                  <a:moveTo>
                    <a:pt x="42422" y="13039"/>
                  </a:moveTo>
                  <a:lnTo>
                    <a:pt x="42422" y="13121"/>
                  </a:lnTo>
                  <a:lnTo>
                    <a:pt x="42422" y="13133"/>
                  </a:lnTo>
                  <a:cubicBezTo>
                    <a:pt x="42431" y="13121"/>
                    <a:pt x="42440" y="13109"/>
                    <a:pt x="42446" y="13097"/>
                  </a:cubicBezTo>
                  <a:cubicBezTo>
                    <a:pt x="42441" y="13078"/>
                    <a:pt x="42432" y="13058"/>
                    <a:pt x="42422" y="13039"/>
                  </a:cubicBezTo>
                  <a:close/>
                  <a:moveTo>
                    <a:pt x="42184" y="12693"/>
                  </a:moveTo>
                  <a:cubicBezTo>
                    <a:pt x="42184" y="12752"/>
                    <a:pt x="42208" y="12812"/>
                    <a:pt x="42208" y="12871"/>
                  </a:cubicBezTo>
                  <a:cubicBezTo>
                    <a:pt x="42220" y="12966"/>
                    <a:pt x="42220" y="13050"/>
                    <a:pt x="42243" y="13157"/>
                  </a:cubicBezTo>
                  <a:cubicBezTo>
                    <a:pt x="42232" y="13157"/>
                    <a:pt x="42208" y="13121"/>
                    <a:pt x="42148" y="13085"/>
                  </a:cubicBezTo>
                  <a:lnTo>
                    <a:pt x="42136" y="13062"/>
                  </a:lnTo>
                  <a:lnTo>
                    <a:pt x="42172" y="12752"/>
                  </a:lnTo>
                  <a:cubicBezTo>
                    <a:pt x="42172" y="12740"/>
                    <a:pt x="42184" y="12704"/>
                    <a:pt x="42184" y="12693"/>
                  </a:cubicBezTo>
                  <a:close/>
                  <a:moveTo>
                    <a:pt x="39410" y="13050"/>
                  </a:moveTo>
                  <a:cubicBezTo>
                    <a:pt x="39410" y="13085"/>
                    <a:pt x="39398" y="13121"/>
                    <a:pt x="39398" y="13169"/>
                  </a:cubicBezTo>
                  <a:lnTo>
                    <a:pt x="39374" y="13157"/>
                  </a:lnTo>
                  <a:cubicBezTo>
                    <a:pt x="39398" y="13121"/>
                    <a:pt x="39398" y="13097"/>
                    <a:pt x="39410" y="13050"/>
                  </a:cubicBezTo>
                  <a:close/>
                  <a:moveTo>
                    <a:pt x="41291" y="12573"/>
                  </a:moveTo>
                  <a:cubicBezTo>
                    <a:pt x="41339" y="12585"/>
                    <a:pt x="41374" y="12621"/>
                    <a:pt x="41410" y="12633"/>
                  </a:cubicBezTo>
                  <a:cubicBezTo>
                    <a:pt x="41446" y="12645"/>
                    <a:pt x="41470" y="12669"/>
                    <a:pt x="41517" y="12693"/>
                  </a:cubicBezTo>
                  <a:lnTo>
                    <a:pt x="41612" y="12740"/>
                  </a:lnTo>
                  <a:cubicBezTo>
                    <a:pt x="41612" y="12752"/>
                    <a:pt x="41624" y="12752"/>
                    <a:pt x="41624" y="12764"/>
                  </a:cubicBezTo>
                  <a:cubicBezTo>
                    <a:pt x="41631" y="12772"/>
                    <a:pt x="41636" y="12780"/>
                    <a:pt x="41642" y="12788"/>
                  </a:cubicBezTo>
                  <a:lnTo>
                    <a:pt x="41642" y="12788"/>
                  </a:lnTo>
                  <a:cubicBezTo>
                    <a:pt x="41662" y="12788"/>
                    <a:pt x="41673" y="12789"/>
                    <a:pt x="41684" y="12800"/>
                  </a:cubicBezTo>
                  <a:cubicBezTo>
                    <a:pt x="41684" y="12823"/>
                    <a:pt x="41684" y="12847"/>
                    <a:pt x="41696" y="12871"/>
                  </a:cubicBezTo>
                  <a:cubicBezTo>
                    <a:pt x="41691" y="12866"/>
                    <a:pt x="41686" y="12858"/>
                    <a:pt x="41680" y="12848"/>
                  </a:cubicBezTo>
                  <a:lnTo>
                    <a:pt x="41680" y="12848"/>
                  </a:lnTo>
                  <a:cubicBezTo>
                    <a:pt x="41683" y="12853"/>
                    <a:pt x="41684" y="12857"/>
                    <a:pt x="41684" y="12859"/>
                  </a:cubicBezTo>
                  <a:lnTo>
                    <a:pt x="41684" y="12871"/>
                  </a:lnTo>
                  <a:cubicBezTo>
                    <a:pt x="41672" y="12883"/>
                    <a:pt x="41672" y="12907"/>
                    <a:pt x="41672" y="12907"/>
                  </a:cubicBezTo>
                  <a:lnTo>
                    <a:pt x="41684" y="12883"/>
                  </a:lnTo>
                  <a:cubicBezTo>
                    <a:pt x="41684" y="12931"/>
                    <a:pt x="41696" y="12966"/>
                    <a:pt x="41696" y="13002"/>
                  </a:cubicBezTo>
                  <a:lnTo>
                    <a:pt x="41684" y="13026"/>
                  </a:lnTo>
                  <a:lnTo>
                    <a:pt x="41664" y="13045"/>
                  </a:lnTo>
                  <a:lnTo>
                    <a:pt x="41664" y="13045"/>
                  </a:lnTo>
                  <a:cubicBezTo>
                    <a:pt x="41673" y="13039"/>
                    <a:pt x="41684" y="13032"/>
                    <a:pt x="41696" y="13026"/>
                  </a:cubicBezTo>
                  <a:cubicBezTo>
                    <a:pt x="41696" y="13085"/>
                    <a:pt x="41720" y="13121"/>
                    <a:pt x="41720" y="13181"/>
                  </a:cubicBezTo>
                  <a:cubicBezTo>
                    <a:pt x="41684" y="13157"/>
                    <a:pt x="41660" y="13145"/>
                    <a:pt x="41612" y="13097"/>
                  </a:cubicBezTo>
                  <a:lnTo>
                    <a:pt x="41589" y="13109"/>
                  </a:lnTo>
                  <a:cubicBezTo>
                    <a:pt x="41541" y="13085"/>
                    <a:pt x="41481" y="13038"/>
                    <a:pt x="41410" y="13002"/>
                  </a:cubicBezTo>
                  <a:cubicBezTo>
                    <a:pt x="41350" y="12978"/>
                    <a:pt x="41279" y="12943"/>
                    <a:pt x="41220" y="12919"/>
                  </a:cubicBezTo>
                  <a:lnTo>
                    <a:pt x="41267" y="12788"/>
                  </a:lnTo>
                  <a:cubicBezTo>
                    <a:pt x="41279" y="12740"/>
                    <a:pt x="41279" y="12693"/>
                    <a:pt x="41291" y="12633"/>
                  </a:cubicBezTo>
                  <a:cubicBezTo>
                    <a:pt x="41315" y="12681"/>
                    <a:pt x="41315" y="12693"/>
                    <a:pt x="41315" y="12693"/>
                  </a:cubicBezTo>
                  <a:cubicBezTo>
                    <a:pt x="41315" y="12693"/>
                    <a:pt x="41315" y="12669"/>
                    <a:pt x="41291" y="12609"/>
                  </a:cubicBezTo>
                  <a:lnTo>
                    <a:pt x="41291" y="12573"/>
                  </a:lnTo>
                  <a:close/>
                  <a:moveTo>
                    <a:pt x="43589" y="13050"/>
                  </a:moveTo>
                  <a:lnTo>
                    <a:pt x="43589" y="13074"/>
                  </a:lnTo>
                  <a:cubicBezTo>
                    <a:pt x="43577" y="13121"/>
                    <a:pt x="43577" y="13157"/>
                    <a:pt x="43565" y="13181"/>
                  </a:cubicBezTo>
                  <a:lnTo>
                    <a:pt x="43529" y="13157"/>
                  </a:lnTo>
                  <a:cubicBezTo>
                    <a:pt x="43529" y="13157"/>
                    <a:pt x="43517" y="13145"/>
                    <a:pt x="43494" y="13145"/>
                  </a:cubicBezTo>
                  <a:cubicBezTo>
                    <a:pt x="43529" y="13121"/>
                    <a:pt x="43565" y="13097"/>
                    <a:pt x="43589" y="13050"/>
                  </a:cubicBezTo>
                  <a:close/>
                  <a:moveTo>
                    <a:pt x="41017" y="13204"/>
                  </a:moveTo>
                  <a:cubicBezTo>
                    <a:pt x="41005" y="13204"/>
                    <a:pt x="40981" y="13216"/>
                    <a:pt x="40981" y="13216"/>
                  </a:cubicBezTo>
                  <a:cubicBezTo>
                    <a:pt x="41005" y="13216"/>
                    <a:pt x="41005" y="13216"/>
                    <a:pt x="41017" y="13204"/>
                  </a:cubicBezTo>
                  <a:close/>
                  <a:moveTo>
                    <a:pt x="42827" y="13204"/>
                  </a:moveTo>
                  <a:lnTo>
                    <a:pt x="42827" y="13204"/>
                  </a:lnTo>
                  <a:cubicBezTo>
                    <a:pt x="42863" y="13216"/>
                    <a:pt x="42874" y="13228"/>
                    <a:pt x="42910" y="13228"/>
                  </a:cubicBezTo>
                  <a:cubicBezTo>
                    <a:pt x="42910" y="13228"/>
                    <a:pt x="42910" y="13240"/>
                    <a:pt x="42886" y="13240"/>
                  </a:cubicBezTo>
                  <a:cubicBezTo>
                    <a:pt x="42874" y="13240"/>
                    <a:pt x="42863" y="13228"/>
                    <a:pt x="42851" y="13228"/>
                  </a:cubicBezTo>
                  <a:cubicBezTo>
                    <a:pt x="42851" y="13216"/>
                    <a:pt x="42827" y="13216"/>
                    <a:pt x="42827" y="13204"/>
                  </a:cubicBezTo>
                  <a:close/>
                  <a:moveTo>
                    <a:pt x="44041" y="12419"/>
                  </a:moveTo>
                  <a:cubicBezTo>
                    <a:pt x="44053" y="12442"/>
                    <a:pt x="44065" y="12442"/>
                    <a:pt x="44077" y="12454"/>
                  </a:cubicBezTo>
                  <a:lnTo>
                    <a:pt x="44053" y="12419"/>
                  </a:lnTo>
                  <a:lnTo>
                    <a:pt x="44053" y="12419"/>
                  </a:lnTo>
                  <a:cubicBezTo>
                    <a:pt x="44077" y="12442"/>
                    <a:pt x="44125" y="12466"/>
                    <a:pt x="44160" y="12478"/>
                  </a:cubicBezTo>
                  <a:cubicBezTo>
                    <a:pt x="44184" y="12502"/>
                    <a:pt x="44232" y="12526"/>
                    <a:pt x="44256" y="12550"/>
                  </a:cubicBezTo>
                  <a:cubicBezTo>
                    <a:pt x="44244" y="12609"/>
                    <a:pt x="44232" y="12669"/>
                    <a:pt x="44220" y="12704"/>
                  </a:cubicBezTo>
                  <a:cubicBezTo>
                    <a:pt x="44184" y="12859"/>
                    <a:pt x="44160" y="12990"/>
                    <a:pt x="44137" y="13121"/>
                  </a:cubicBezTo>
                  <a:cubicBezTo>
                    <a:pt x="44137" y="13157"/>
                    <a:pt x="44137" y="13181"/>
                    <a:pt x="44125" y="13204"/>
                  </a:cubicBezTo>
                  <a:cubicBezTo>
                    <a:pt x="44125" y="13216"/>
                    <a:pt x="44113" y="13228"/>
                    <a:pt x="44113" y="13240"/>
                  </a:cubicBezTo>
                  <a:lnTo>
                    <a:pt x="43934" y="13109"/>
                  </a:lnTo>
                  <a:cubicBezTo>
                    <a:pt x="43875" y="13062"/>
                    <a:pt x="43815" y="13026"/>
                    <a:pt x="43744" y="12978"/>
                  </a:cubicBezTo>
                  <a:cubicBezTo>
                    <a:pt x="43720" y="12966"/>
                    <a:pt x="43696" y="12943"/>
                    <a:pt x="43684" y="12931"/>
                  </a:cubicBezTo>
                  <a:cubicBezTo>
                    <a:pt x="43684" y="12919"/>
                    <a:pt x="43696" y="12919"/>
                    <a:pt x="43696" y="12907"/>
                  </a:cubicBezTo>
                  <a:cubicBezTo>
                    <a:pt x="43756" y="12823"/>
                    <a:pt x="43815" y="12752"/>
                    <a:pt x="43875" y="12669"/>
                  </a:cubicBezTo>
                  <a:lnTo>
                    <a:pt x="43887" y="12645"/>
                  </a:lnTo>
                  <a:cubicBezTo>
                    <a:pt x="43898" y="12645"/>
                    <a:pt x="43898" y="12669"/>
                    <a:pt x="43922" y="12669"/>
                  </a:cubicBezTo>
                  <a:cubicBezTo>
                    <a:pt x="43958" y="12693"/>
                    <a:pt x="43982" y="12693"/>
                    <a:pt x="43982" y="12693"/>
                  </a:cubicBezTo>
                  <a:cubicBezTo>
                    <a:pt x="43982" y="12693"/>
                    <a:pt x="43946" y="12681"/>
                    <a:pt x="43922" y="12645"/>
                  </a:cubicBezTo>
                  <a:cubicBezTo>
                    <a:pt x="43898" y="12645"/>
                    <a:pt x="43898" y="12633"/>
                    <a:pt x="43887" y="12633"/>
                  </a:cubicBezTo>
                  <a:cubicBezTo>
                    <a:pt x="43934" y="12562"/>
                    <a:pt x="43994" y="12502"/>
                    <a:pt x="44041" y="12419"/>
                  </a:cubicBezTo>
                  <a:close/>
                  <a:moveTo>
                    <a:pt x="32230" y="13264"/>
                  </a:moveTo>
                  <a:cubicBezTo>
                    <a:pt x="32218" y="13264"/>
                    <a:pt x="32218" y="13264"/>
                    <a:pt x="32218" y="13276"/>
                  </a:cubicBezTo>
                  <a:lnTo>
                    <a:pt x="32230" y="13264"/>
                  </a:lnTo>
                  <a:close/>
                  <a:moveTo>
                    <a:pt x="36957" y="12859"/>
                  </a:moveTo>
                  <a:lnTo>
                    <a:pt x="36957" y="12919"/>
                  </a:lnTo>
                  <a:cubicBezTo>
                    <a:pt x="36957" y="13026"/>
                    <a:pt x="36933" y="13109"/>
                    <a:pt x="36909" y="13216"/>
                  </a:cubicBezTo>
                  <a:cubicBezTo>
                    <a:pt x="36898" y="13240"/>
                    <a:pt x="36862" y="13264"/>
                    <a:pt x="36850" y="13288"/>
                  </a:cubicBezTo>
                  <a:lnTo>
                    <a:pt x="36862" y="13181"/>
                  </a:lnTo>
                  <a:cubicBezTo>
                    <a:pt x="36862" y="13169"/>
                    <a:pt x="36862" y="13169"/>
                    <a:pt x="36850" y="13157"/>
                  </a:cubicBezTo>
                  <a:lnTo>
                    <a:pt x="36862" y="12931"/>
                  </a:lnTo>
                  <a:cubicBezTo>
                    <a:pt x="36898" y="12907"/>
                    <a:pt x="36921" y="12883"/>
                    <a:pt x="36957" y="12859"/>
                  </a:cubicBezTo>
                  <a:close/>
                  <a:moveTo>
                    <a:pt x="43041" y="13026"/>
                  </a:moveTo>
                  <a:cubicBezTo>
                    <a:pt x="43053" y="13038"/>
                    <a:pt x="43053" y="13038"/>
                    <a:pt x="43065" y="13038"/>
                  </a:cubicBezTo>
                  <a:cubicBezTo>
                    <a:pt x="43056" y="13046"/>
                    <a:pt x="43049" y="13057"/>
                    <a:pt x="43043" y="13066"/>
                  </a:cubicBezTo>
                  <a:lnTo>
                    <a:pt x="43043" y="13066"/>
                  </a:lnTo>
                  <a:cubicBezTo>
                    <a:pt x="43052" y="13057"/>
                    <a:pt x="43062" y="13048"/>
                    <a:pt x="43077" y="13038"/>
                  </a:cubicBezTo>
                  <a:cubicBezTo>
                    <a:pt x="43101" y="13038"/>
                    <a:pt x="43101" y="13038"/>
                    <a:pt x="43113" y="13050"/>
                  </a:cubicBezTo>
                  <a:cubicBezTo>
                    <a:pt x="43160" y="13062"/>
                    <a:pt x="43184" y="13074"/>
                    <a:pt x="43232" y="13097"/>
                  </a:cubicBezTo>
                  <a:cubicBezTo>
                    <a:pt x="43244" y="13097"/>
                    <a:pt x="43267" y="13109"/>
                    <a:pt x="43291" y="13109"/>
                  </a:cubicBezTo>
                  <a:cubicBezTo>
                    <a:pt x="43303" y="13109"/>
                    <a:pt x="43327" y="13121"/>
                    <a:pt x="43351" y="13121"/>
                  </a:cubicBezTo>
                  <a:cubicBezTo>
                    <a:pt x="43375" y="13145"/>
                    <a:pt x="43410" y="13145"/>
                    <a:pt x="43422" y="13157"/>
                  </a:cubicBezTo>
                  <a:cubicBezTo>
                    <a:pt x="43398" y="13216"/>
                    <a:pt x="43351" y="13252"/>
                    <a:pt x="43315" y="13300"/>
                  </a:cubicBezTo>
                  <a:cubicBezTo>
                    <a:pt x="43279" y="13252"/>
                    <a:pt x="43220" y="13228"/>
                    <a:pt x="43172" y="13204"/>
                  </a:cubicBezTo>
                  <a:cubicBezTo>
                    <a:pt x="43101" y="13157"/>
                    <a:pt x="43053" y="13121"/>
                    <a:pt x="43005" y="13097"/>
                  </a:cubicBezTo>
                  <a:cubicBezTo>
                    <a:pt x="43029" y="13062"/>
                    <a:pt x="43041" y="13050"/>
                    <a:pt x="43041" y="13026"/>
                  </a:cubicBezTo>
                  <a:close/>
                  <a:moveTo>
                    <a:pt x="34016" y="13276"/>
                  </a:moveTo>
                  <a:cubicBezTo>
                    <a:pt x="34016" y="13288"/>
                    <a:pt x="34016" y="13288"/>
                    <a:pt x="34004" y="13300"/>
                  </a:cubicBezTo>
                  <a:cubicBezTo>
                    <a:pt x="33933" y="13300"/>
                    <a:pt x="33838" y="13300"/>
                    <a:pt x="33742" y="13324"/>
                  </a:cubicBezTo>
                  <a:cubicBezTo>
                    <a:pt x="33826" y="13300"/>
                    <a:pt x="33897" y="13288"/>
                    <a:pt x="33981" y="13276"/>
                  </a:cubicBezTo>
                  <a:close/>
                  <a:moveTo>
                    <a:pt x="36374" y="11859"/>
                  </a:moveTo>
                  <a:lnTo>
                    <a:pt x="36374" y="11978"/>
                  </a:lnTo>
                  <a:lnTo>
                    <a:pt x="36374" y="12026"/>
                  </a:lnTo>
                  <a:cubicBezTo>
                    <a:pt x="36374" y="12038"/>
                    <a:pt x="36362" y="12038"/>
                    <a:pt x="36338" y="12050"/>
                  </a:cubicBezTo>
                  <a:cubicBezTo>
                    <a:pt x="36362" y="12050"/>
                    <a:pt x="36362" y="12038"/>
                    <a:pt x="36374" y="12038"/>
                  </a:cubicBezTo>
                  <a:cubicBezTo>
                    <a:pt x="36374" y="12097"/>
                    <a:pt x="36386" y="12169"/>
                    <a:pt x="36386" y="12228"/>
                  </a:cubicBezTo>
                  <a:cubicBezTo>
                    <a:pt x="36386" y="12252"/>
                    <a:pt x="36397" y="12264"/>
                    <a:pt x="36397" y="12288"/>
                  </a:cubicBezTo>
                  <a:lnTo>
                    <a:pt x="36374" y="12288"/>
                  </a:lnTo>
                  <a:cubicBezTo>
                    <a:pt x="36386" y="12288"/>
                    <a:pt x="36397" y="12288"/>
                    <a:pt x="36433" y="12312"/>
                  </a:cubicBezTo>
                  <a:cubicBezTo>
                    <a:pt x="36445" y="12371"/>
                    <a:pt x="36457" y="12431"/>
                    <a:pt x="36493" y="12478"/>
                  </a:cubicBezTo>
                  <a:cubicBezTo>
                    <a:pt x="36552" y="12633"/>
                    <a:pt x="36636" y="12752"/>
                    <a:pt x="36695" y="12859"/>
                  </a:cubicBezTo>
                  <a:cubicBezTo>
                    <a:pt x="36719" y="12871"/>
                    <a:pt x="36731" y="12907"/>
                    <a:pt x="36731" y="12919"/>
                  </a:cubicBezTo>
                  <a:cubicBezTo>
                    <a:pt x="36731" y="12931"/>
                    <a:pt x="36743" y="12931"/>
                    <a:pt x="36743" y="12943"/>
                  </a:cubicBezTo>
                  <a:cubicBezTo>
                    <a:pt x="36731" y="12954"/>
                    <a:pt x="36695" y="12978"/>
                    <a:pt x="36683" y="13002"/>
                  </a:cubicBezTo>
                  <a:cubicBezTo>
                    <a:pt x="36600" y="13074"/>
                    <a:pt x="36517" y="13157"/>
                    <a:pt x="36445" y="13216"/>
                  </a:cubicBezTo>
                  <a:cubicBezTo>
                    <a:pt x="36430" y="13232"/>
                    <a:pt x="36414" y="13245"/>
                    <a:pt x="36397" y="13258"/>
                  </a:cubicBezTo>
                  <a:lnTo>
                    <a:pt x="36397" y="13258"/>
                  </a:lnTo>
                  <a:cubicBezTo>
                    <a:pt x="36397" y="13256"/>
                    <a:pt x="36397" y="13254"/>
                    <a:pt x="36397" y="13252"/>
                  </a:cubicBezTo>
                  <a:lnTo>
                    <a:pt x="36386" y="13252"/>
                  </a:lnTo>
                  <a:cubicBezTo>
                    <a:pt x="36338" y="13288"/>
                    <a:pt x="36314" y="13300"/>
                    <a:pt x="36278" y="13312"/>
                  </a:cubicBezTo>
                  <a:cubicBezTo>
                    <a:pt x="36270" y="13317"/>
                    <a:pt x="36261" y="13322"/>
                    <a:pt x="36253" y="13326"/>
                  </a:cubicBezTo>
                  <a:lnTo>
                    <a:pt x="36253" y="13326"/>
                  </a:lnTo>
                  <a:cubicBezTo>
                    <a:pt x="36244" y="13162"/>
                    <a:pt x="36255" y="13016"/>
                    <a:pt x="36267" y="12871"/>
                  </a:cubicBezTo>
                  <a:cubicBezTo>
                    <a:pt x="36278" y="12704"/>
                    <a:pt x="36302" y="12562"/>
                    <a:pt x="36314" y="12395"/>
                  </a:cubicBezTo>
                  <a:cubicBezTo>
                    <a:pt x="36314" y="12349"/>
                    <a:pt x="36325" y="12326"/>
                    <a:pt x="36326" y="12282"/>
                  </a:cubicBezTo>
                  <a:lnTo>
                    <a:pt x="36326" y="12282"/>
                  </a:lnTo>
                  <a:cubicBezTo>
                    <a:pt x="36333" y="12285"/>
                    <a:pt x="36345" y="12288"/>
                    <a:pt x="36362" y="12288"/>
                  </a:cubicBezTo>
                  <a:lnTo>
                    <a:pt x="36374" y="12288"/>
                  </a:lnTo>
                  <a:cubicBezTo>
                    <a:pt x="36338" y="12276"/>
                    <a:pt x="36326" y="12276"/>
                    <a:pt x="36326" y="12276"/>
                  </a:cubicBezTo>
                  <a:cubicBezTo>
                    <a:pt x="36326" y="12278"/>
                    <a:pt x="36326" y="12280"/>
                    <a:pt x="36326" y="12282"/>
                  </a:cubicBezTo>
                  <a:lnTo>
                    <a:pt x="36326" y="12282"/>
                  </a:lnTo>
                  <a:cubicBezTo>
                    <a:pt x="36317" y="12279"/>
                    <a:pt x="36314" y="12276"/>
                    <a:pt x="36314" y="12276"/>
                  </a:cubicBezTo>
                  <a:cubicBezTo>
                    <a:pt x="36326" y="12204"/>
                    <a:pt x="36338" y="12133"/>
                    <a:pt x="36338" y="12050"/>
                  </a:cubicBezTo>
                  <a:cubicBezTo>
                    <a:pt x="36338" y="12014"/>
                    <a:pt x="36362" y="11978"/>
                    <a:pt x="36362" y="11931"/>
                  </a:cubicBezTo>
                  <a:cubicBezTo>
                    <a:pt x="36362" y="11907"/>
                    <a:pt x="36362" y="11883"/>
                    <a:pt x="36374" y="11859"/>
                  </a:cubicBezTo>
                  <a:close/>
                  <a:moveTo>
                    <a:pt x="38481" y="13324"/>
                  </a:moveTo>
                  <a:lnTo>
                    <a:pt x="38469" y="13359"/>
                  </a:lnTo>
                  <a:cubicBezTo>
                    <a:pt x="38469" y="13347"/>
                    <a:pt x="38457" y="13335"/>
                    <a:pt x="38457" y="13335"/>
                  </a:cubicBezTo>
                  <a:cubicBezTo>
                    <a:pt x="38469" y="13335"/>
                    <a:pt x="38469" y="13324"/>
                    <a:pt x="38481" y="13324"/>
                  </a:cubicBezTo>
                  <a:close/>
                  <a:moveTo>
                    <a:pt x="37433" y="13216"/>
                  </a:moveTo>
                  <a:cubicBezTo>
                    <a:pt x="37398" y="13264"/>
                    <a:pt x="37374" y="13324"/>
                    <a:pt x="37350" y="13383"/>
                  </a:cubicBezTo>
                  <a:lnTo>
                    <a:pt x="37350" y="13288"/>
                  </a:lnTo>
                  <a:lnTo>
                    <a:pt x="37374" y="13276"/>
                  </a:lnTo>
                  <a:lnTo>
                    <a:pt x="37433" y="13216"/>
                  </a:lnTo>
                  <a:close/>
                  <a:moveTo>
                    <a:pt x="39362" y="13204"/>
                  </a:moveTo>
                  <a:lnTo>
                    <a:pt x="39384" y="13226"/>
                  </a:lnTo>
                  <a:lnTo>
                    <a:pt x="39384" y="13226"/>
                  </a:lnTo>
                  <a:cubicBezTo>
                    <a:pt x="39379" y="13229"/>
                    <a:pt x="39374" y="13235"/>
                    <a:pt x="39374" y="13240"/>
                  </a:cubicBezTo>
                  <a:cubicBezTo>
                    <a:pt x="39374" y="13288"/>
                    <a:pt x="39362" y="13335"/>
                    <a:pt x="39362" y="13383"/>
                  </a:cubicBezTo>
                  <a:cubicBezTo>
                    <a:pt x="39362" y="13347"/>
                    <a:pt x="39362" y="13324"/>
                    <a:pt x="39350" y="13288"/>
                  </a:cubicBezTo>
                  <a:lnTo>
                    <a:pt x="39350" y="13240"/>
                  </a:lnTo>
                  <a:cubicBezTo>
                    <a:pt x="39350" y="13228"/>
                    <a:pt x="39362" y="13216"/>
                    <a:pt x="39362" y="13204"/>
                  </a:cubicBezTo>
                  <a:close/>
                  <a:moveTo>
                    <a:pt x="44351" y="13062"/>
                  </a:moveTo>
                  <a:lnTo>
                    <a:pt x="44351" y="13062"/>
                  </a:lnTo>
                  <a:cubicBezTo>
                    <a:pt x="44303" y="13169"/>
                    <a:pt x="44256" y="13276"/>
                    <a:pt x="44232" y="13383"/>
                  </a:cubicBezTo>
                  <a:lnTo>
                    <a:pt x="44220" y="13359"/>
                  </a:lnTo>
                  <a:cubicBezTo>
                    <a:pt x="44220" y="13359"/>
                    <a:pt x="44220" y="13347"/>
                    <a:pt x="44232" y="13347"/>
                  </a:cubicBezTo>
                  <a:cubicBezTo>
                    <a:pt x="44256" y="13240"/>
                    <a:pt x="44303" y="13157"/>
                    <a:pt x="44351" y="13062"/>
                  </a:cubicBezTo>
                  <a:close/>
                  <a:moveTo>
                    <a:pt x="38779" y="12907"/>
                  </a:moveTo>
                  <a:cubicBezTo>
                    <a:pt x="38803" y="12919"/>
                    <a:pt x="38803" y="12931"/>
                    <a:pt x="38814" y="12943"/>
                  </a:cubicBezTo>
                  <a:cubicBezTo>
                    <a:pt x="38838" y="12990"/>
                    <a:pt x="38862" y="13026"/>
                    <a:pt x="38886" y="13062"/>
                  </a:cubicBezTo>
                  <a:cubicBezTo>
                    <a:pt x="38910" y="13109"/>
                    <a:pt x="38934" y="13157"/>
                    <a:pt x="38945" y="13181"/>
                  </a:cubicBezTo>
                  <a:cubicBezTo>
                    <a:pt x="38945" y="13204"/>
                    <a:pt x="38957" y="13204"/>
                    <a:pt x="38957" y="13216"/>
                  </a:cubicBezTo>
                  <a:lnTo>
                    <a:pt x="38957" y="13228"/>
                  </a:lnTo>
                  <a:cubicBezTo>
                    <a:pt x="38934" y="13276"/>
                    <a:pt x="38886" y="13335"/>
                    <a:pt x="38838" y="13395"/>
                  </a:cubicBezTo>
                  <a:cubicBezTo>
                    <a:pt x="38826" y="13335"/>
                    <a:pt x="38814" y="13276"/>
                    <a:pt x="38803" y="13228"/>
                  </a:cubicBezTo>
                  <a:cubicBezTo>
                    <a:pt x="38779" y="13145"/>
                    <a:pt x="38755" y="13050"/>
                    <a:pt x="38719" y="12978"/>
                  </a:cubicBezTo>
                  <a:cubicBezTo>
                    <a:pt x="38743" y="12943"/>
                    <a:pt x="38767" y="12919"/>
                    <a:pt x="38779" y="12907"/>
                  </a:cubicBezTo>
                  <a:close/>
                  <a:moveTo>
                    <a:pt x="37891" y="13168"/>
                  </a:moveTo>
                  <a:cubicBezTo>
                    <a:pt x="37898" y="13177"/>
                    <a:pt x="37910" y="13188"/>
                    <a:pt x="37910" y="13204"/>
                  </a:cubicBezTo>
                  <a:cubicBezTo>
                    <a:pt x="37921" y="13264"/>
                    <a:pt x="37945" y="13324"/>
                    <a:pt x="37969" y="13383"/>
                  </a:cubicBezTo>
                  <a:lnTo>
                    <a:pt x="37969" y="13407"/>
                  </a:lnTo>
                  <a:cubicBezTo>
                    <a:pt x="37935" y="13328"/>
                    <a:pt x="37923" y="13238"/>
                    <a:pt x="37891" y="13168"/>
                  </a:cubicBezTo>
                  <a:close/>
                  <a:moveTo>
                    <a:pt x="41839" y="12883"/>
                  </a:moveTo>
                  <a:cubicBezTo>
                    <a:pt x="41851" y="12907"/>
                    <a:pt x="41862" y="12907"/>
                    <a:pt x="41874" y="12919"/>
                  </a:cubicBezTo>
                  <a:cubicBezTo>
                    <a:pt x="41910" y="12931"/>
                    <a:pt x="41934" y="12966"/>
                    <a:pt x="41970" y="12978"/>
                  </a:cubicBezTo>
                  <a:cubicBezTo>
                    <a:pt x="41982" y="13050"/>
                    <a:pt x="41993" y="13121"/>
                    <a:pt x="41993" y="13204"/>
                  </a:cubicBezTo>
                  <a:cubicBezTo>
                    <a:pt x="42017" y="13276"/>
                    <a:pt x="42029" y="13347"/>
                    <a:pt x="42041" y="13407"/>
                  </a:cubicBezTo>
                  <a:cubicBezTo>
                    <a:pt x="42005" y="13383"/>
                    <a:pt x="41982" y="13347"/>
                    <a:pt x="41934" y="13335"/>
                  </a:cubicBezTo>
                  <a:cubicBezTo>
                    <a:pt x="41886" y="13300"/>
                    <a:pt x="41827" y="13264"/>
                    <a:pt x="41791" y="13228"/>
                  </a:cubicBezTo>
                  <a:cubicBezTo>
                    <a:pt x="41791" y="13145"/>
                    <a:pt x="41791" y="13038"/>
                    <a:pt x="41767" y="12931"/>
                  </a:cubicBezTo>
                  <a:cubicBezTo>
                    <a:pt x="41803" y="12931"/>
                    <a:pt x="41803" y="12919"/>
                    <a:pt x="41815" y="12907"/>
                  </a:cubicBezTo>
                  <a:lnTo>
                    <a:pt x="41839" y="12883"/>
                  </a:lnTo>
                  <a:close/>
                  <a:moveTo>
                    <a:pt x="36100" y="13405"/>
                  </a:moveTo>
                  <a:cubicBezTo>
                    <a:pt x="36097" y="13407"/>
                    <a:pt x="36094" y="13407"/>
                    <a:pt x="36088" y="13407"/>
                  </a:cubicBezTo>
                  <a:lnTo>
                    <a:pt x="36088" y="13419"/>
                  </a:lnTo>
                  <a:lnTo>
                    <a:pt x="36100" y="13419"/>
                  </a:lnTo>
                  <a:lnTo>
                    <a:pt x="36100" y="13405"/>
                  </a:lnTo>
                  <a:close/>
                  <a:moveTo>
                    <a:pt x="39184" y="13038"/>
                  </a:moveTo>
                  <a:cubicBezTo>
                    <a:pt x="39172" y="13062"/>
                    <a:pt x="39172" y="13097"/>
                    <a:pt x="39172" y="13109"/>
                  </a:cubicBezTo>
                  <a:lnTo>
                    <a:pt x="39172" y="13157"/>
                  </a:lnTo>
                  <a:cubicBezTo>
                    <a:pt x="39136" y="13240"/>
                    <a:pt x="39124" y="13335"/>
                    <a:pt x="39100" y="13419"/>
                  </a:cubicBezTo>
                  <a:cubicBezTo>
                    <a:pt x="39100" y="13407"/>
                    <a:pt x="39100" y="13395"/>
                    <a:pt x="39076" y="13383"/>
                  </a:cubicBezTo>
                  <a:cubicBezTo>
                    <a:pt x="39076" y="13347"/>
                    <a:pt x="39064" y="13324"/>
                    <a:pt x="39053" y="13276"/>
                  </a:cubicBezTo>
                  <a:cubicBezTo>
                    <a:pt x="39053" y="13276"/>
                    <a:pt x="39053" y="13264"/>
                    <a:pt x="39064" y="13264"/>
                  </a:cubicBezTo>
                  <a:cubicBezTo>
                    <a:pt x="39112" y="13181"/>
                    <a:pt x="39136" y="13109"/>
                    <a:pt x="39184" y="13038"/>
                  </a:cubicBezTo>
                  <a:close/>
                  <a:moveTo>
                    <a:pt x="40648" y="12943"/>
                  </a:moveTo>
                  <a:cubicBezTo>
                    <a:pt x="40684" y="12943"/>
                    <a:pt x="40719" y="12966"/>
                    <a:pt x="40767" y="12978"/>
                  </a:cubicBezTo>
                  <a:cubicBezTo>
                    <a:pt x="40779" y="12978"/>
                    <a:pt x="40791" y="12978"/>
                    <a:pt x="40803" y="12990"/>
                  </a:cubicBezTo>
                  <a:cubicBezTo>
                    <a:pt x="40803" y="13038"/>
                    <a:pt x="40791" y="13062"/>
                    <a:pt x="40791" y="13097"/>
                  </a:cubicBezTo>
                  <a:lnTo>
                    <a:pt x="40791" y="13109"/>
                  </a:lnTo>
                  <a:cubicBezTo>
                    <a:pt x="40803" y="13050"/>
                    <a:pt x="40827" y="13026"/>
                    <a:pt x="40827" y="12990"/>
                  </a:cubicBezTo>
                  <a:cubicBezTo>
                    <a:pt x="40839" y="12990"/>
                    <a:pt x="40850" y="12990"/>
                    <a:pt x="40862" y="13002"/>
                  </a:cubicBezTo>
                  <a:cubicBezTo>
                    <a:pt x="40886" y="13026"/>
                    <a:pt x="40886" y="13038"/>
                    <a:pt x="40898" y="13038"/>
                  </a:cubicBezTo>
                  <a:cubicBezTo>
                    <a:pt x="40946" y="13097"/>
                    <a:pt x="40969" y="13145"/>
                    <a:pt x="41017" y="13204"/>
                  </a:cubicBezTo>
                  <a:cubicBezTo>
                    <a:pt x="41065" y="13264"/>
                    <a:pt x="41100" y="13324"/>
                    <a:pt x="41148" y="13395"/>
                  </a:cubicBezTo>
                  <a:cubicBezTo>
                    <a:pt x="41160" y="13407"/>
                    <a:pt x="41160" y="13419"/>
                    <a:pt x="41184" y="13443"/>
                  </a:cubicBezTo>
                  <a:lnTo>
                    <a:pt x="41041" y="13347"/>
                  </a:lnTo>
                  <a:cubicBezTo>
                    <a:pt x="41005" y="13324"/>
                    <a:pt x="40958" y="13276"/>
                    <a:pt x="40910" y="13240"/>
                  </a:cubicBezTo>
                  <a:cubicBezTo>
                    <a:pt x="40862" y="13216"/>
                    <a:pt x="40839" y="13169"/>
                    <a:pt x="40791" y="13145"/>
                  </a:cubicBezTo>
                  <a:lnTo>
                    <a:pt x="40791" y="13121"/>
                  </a:lnTo>
                  <a:cubicBezTo>
                    <a:pt x="40743" y="13062"/>
                    <a:pt x="40708" y="13026"/>
                    <a:pt x="40660" y="12978"/>
                  </a:cubicBezTo>
                  <a:cubicBezTo>
                    <a:pt x="40648" y="12966"/>
                    <a:pt x="40648" y="12966"/>
                    <a:pt x="40648" y="12943"/>
                  </a:cubicBezTo>
                  <a:close/>
                  <a:moveTo>
                    <a:pt x="42946" y="13240"/>
                  </a:moveTo>
                  <a:cubicBezTo>
                    <a:pt x="42994" y="13264"/>
                    <a:pt x="43041" y="13288"/>
                    <a:pt x="43089" y="13324"/>
                  </a:cubicBezTo>
                  <a:cubicBezTo>
                    <a:pt x="43125" y="13347"/>
                    <a:pt x="43184" y="13383"/>
                    <a:pt x="43232" y="13407"/>
                  </a:cubicBezTo>
                  <a:lnTo>
                    <a:pt x="43208" y="13443"/>
                  </a:lnTo>
                  <a:lnTo>
                    <a:pt x="43184" y="13419"/>
                  </a:lnTo>
                  <a:cubicBezTo>
                    <a:pt x="43113" y="13383"/>
                    <a:pt x="43041" y="13335"/>
                    <a:pt x="42982" y="13288"/>
                  </a:cubicBezTo>
                  <a:cubicBezTo>
                    <a:pt x="42970" y="13276"/>
                    <a:pt x="42946" y="13276"/>
                    <a:pt x="42934" y="13264"/>
                  </a:cubicBezTo>
                  <a:cubicBezTo>
                    <a:pt x="42934" y="13264"/>
                    <a:pt x="42934" y="13240"/>
                    <a:pt x="42946" y="13240"/>
                  </a:cubicBezTo>
                  <a:close/>
                  <a:moveTo>
                    <a:pt x="42458" y="13288"/>
                  </a:moveTo>
                  <a:lnTo>
                    <a:pt x="42458" y="13296"/>
                  </a:lnTo>
                  <a:lnTo>
                    <a:pt x="42458" y="13296"/>
                  </a:lnTo>
                  <a:cubicBezTo>
                    <a:pt x="42454" y="13295"/>
                    <a:pt x="42450" y="13292"/>
                    <a:pt x="42446" y="13288"/>
                  </a:cubicBezTo>
                  <a:lnTo>
                    <a:pt x="42446" y="13288"/>
                  </a:lnTo>
                  <a:cubicBezTo>
                    <a:pt x="42446" y="13347"/>
                    <a:pt x="42458" y="13395"/>
                    <a:pt x="42458" y="13455"/>
                  </a:cubicBezTo>
                  <a:cubicBezTo>
                    <a:pt x="42460" y="13455"/>
                    <a:pt x="42462" y="13455"/>
                    <a:pt x="42464" y="13455"/>
                  </a:cubicBezTo>
                  <a:lnTo>
                    <a:pt x="42464" y="13455"/>
                  </a:lnTo>
                  <a:cubicBezTo>
                    <a:pt x="42458" y="13420"/>
                    <a:pt x="42458" y="13374"/>
                    <a:pt x="42458" y="13335"/>
                  </a:cubicBezTo>
                  <a:lnTo>
                    <a:pt x="42458" y="13296"/>
                  </a:lnTo>
                  <a:lnTo>
                    <a:pt x="42458" y="13296"/>
                  </a:lnTo>
                  <a:cubicBezTo>
                    <a:pt x="42465" y="13300"/>
                    <a:pt x="42470" y="13300"/>
                    <a:pt x="42470" y="13300"/>
                  </a:cubicBezTo>
                  <a:lnTo>
                    <a:pt x="42458" y="13288"/>
                  </a:lnTo>
                  <a:close/>
                  <a:moveTo>
                    <a:pt x="43531" y="13468"/>
                  </a:moveTo>
                  <a:cubicBezTo>
                    <a:pt x="43535" y="13478"/>
                    <a:pt x="43541" y="13478"/>
                    <a:pt x="43541" y="13478"/>
                  </a:cubicBezTo>
                  <a:lnTo>
                    <a:pt x="43531" y="13468"/>
                  </a:lnTo>
                  <a:close/>
                  <a:moveTo>
                    <a:pt x="38624" y="13264"/>
                  </a:moveTo>
                  <a:cubicBezTo>
                    <a:pt x="38636" y="13288"/>
                    <a:pt x="38648" y="13300"/>
                    <a:pt x="38660" y="13335"/>
                  </a:cubicBezTo>
                  <a:cubicBezTo>
                    <a:pt x="38683" y="13383"/>
                    <a:pt x="38707" y="13443"/>
                    <a:pt x="38719" y="13478"/>
                  </a:cubicBezTo>
                  <a:cubicBezTo>
                    <a:pt x="38707" y="13478"/>
                    <a:pt x="38719" y="13502"/>
                    <a:pt x="38707" y="13502"/>
                  </a:cubicBezTo>
                  <a:cubicBezTo>
                    <a:pt x="38683" y="13455"/>
                    <a:pt x="38648" y="13395"/>
                    <a:pt x="38636" y="13347"/>
                  </a:cubicBezTo>
                  <a:cubicBezTo>
                    <a:pt x="38612" y="13335"/>
                    <a:pt x="38600" y="13300"/>
                    <a:pt x="38600" y="13288"/>
                  </a:cubicBezTo>
                  <a:lnTo>
                    <a:pt x="38624" y="13264"/>
                  </a:lnTo>
                  <a:close/>
                  <a:moveTo>
                    <a:pt x="35802" y="13583"/>
                  </a:moveTo>
                  <a:cubicBezTo>
                    <a:pt x="35802" y="13584"/>
                    <a:pt x="35802" y="13585"/>
                    <a:pt x="35802" y="13585"/>
                  </a:cubicBezTo>
                  <a:cubicBezTo>
                    <a:pt x="35802" y="13585"/>
                    <a:pt x="35802" y="13584"/>
                    <a:pt x="35802" y="13583"/>
                  </a:cubicBezTo>
                  <a:close/>
                  <a:moveTo>
                    <a:pt x="37290" y="13359"/>
                  </a:moveTo>
                  <a:lnTo>
                    <a:pt x="37290" y="13419"/>
                  </a:lnTo>
                  <a:cubicBezTo>
                    <a:pt x="37267" y="13443"/>
                    <a:pt x="37231" y="13466"/>
                    <a:pt x="37207" y="13502"/>
                  </a:cubicBezTo>
                  <a:cubicBezTo>
                    <a:pt x="37171" y="13526"/>
                    <a:pt x="37136" y="13562"/>
                    <a:pt x="37088" y="13597"/>
                  </a:cubicBezTo>
                  <a:cubicBezTo>
                    <a:pt x="37088" y="13597"/>
                    <a:pt x="37088" y="13585"/>
                    <a:pt x="37100" y="13585"/>
                  </a:cubicBezTo>
                  <a:cubicBezTo>
                    <a:pt x="37112" y="13562"/>
                    <a:pt x="37136" y="13538"/>
                    <a:pt x="37159" y="13514"/>
                  </a:cubicBezTo>
                  <a:cubicBezTo>
                    <a:pt x="37171" y="13478"/>
                    <a:pt x="37219" y="13455"/>
                    <a:pt x="37255" y="13407"/>
                  </a:cubicBezTo>
                  <a:lnTo>
                    <a:pt x="37290" y="13359"/>
                  </a:lnTo>
                  <a:close/>
                  <a:moveTo>
                    <a:pt x="37862" y="13455"/>
                  </a:moveTo>
                  <a:cubicBezTo>
                    <a:pt x="37874" y="13466"/>
                    <a:pt x="37874" y="13478"/>
                    <a:pt x="37886" y="13502"/>
                  </a:cubicBezTo>
                  <a:cubicBezTo>
                    <a:pt x="37910" y="13514"/>
                    <a:pt x="37910" y="13538"/>
                    <a:pt x="37921" y="13562"/>
                  </a:cubicBezTo>
                  <a:cubicBezTo>
                    <a:pt x="37886" y="13585"/>
                    <a:pt x="37886" y="13597"/>
                    <a:pt x="37886" y="13621"/>
                  </a:cubicBezTo>
                  <a:cubicBezTo>
                    <a:pt x="37874" y="13562"/>
                    <a:pt x="37874" y="13502"/>
                    <a:pt x="37862" y="13455"/>
                  </a:cubicBezTo>
                  <a:close/>
                  <a:moveTo>
                    <a:pt x="44720" y="12728"/>
                  </a:moveTo>
                  <a:lnTo>
                    <a:pt x="44720" y="12728"/>
                  </a:lnTo>
                  <a:cubicBezTo>
                    <a:pt x="44709" y="12761"/>
                    <a:pt x="44708" y="12813"/>
                    <a:pt x="44690" y="12866"/>
                  </a:cubicBezTo>
                  <a:lnTo>
                    <a:pt x="44690" y="12866"/>
                  </a:lnTo>
                  <a:cubicBezTo>
                    <a:pt x="44679" y="12862"/>
                    <a:pt x="44668" y="12855"/>
                    <a:pt x="44660" y="12847"/>
                  </a:cubicBezTo>
                  <a:cubicBezTo>
                    <a:pt x="44658" y="12849"/>
                    <a:pt x="44656" y="12851"/>
                    <a:pt x="44655" y="12853"/>
                  </a:cubicBezTo>
                  <a:lnTo>
                    <a:pt x="44655" y="12853"/>
                  </a:lnTo>
                  <a:lnTo>
                    <a:pt x="44684" y="12883"/>
                  </a:lnTo>
                  <a:cubicBezTo>
                    <a:pt x="44686" y="12878"/>
                    <a:pt x="44688" y="12872"/>
                    <a:pt x="44690" y="12866"/>
                  </a:cubicBezTo>
                  <a:lnTo>
                    <a:pt x="44690" y="12866"/>
                  </a:lnTo>
                  <a:cubicBezTo>
                    <a:pt x="44697" y="12869"/>
                    <a:pt x="44703" y="12871"/>
                    <a:pt x="44708" y="12871"/>
                  </a:cubicBezTo>
                  <a:cubicBezTo>
                    <a:pt x="44708" y="12895"/>
                    <a:pt x="44684" y="12931"/>
                    <a:pt x="44684" y="12954"/>
                  </a:cubicBezTo>
                  <a:cubicBezTo>
                    <a:pt x="44672" y="13050"/>
                    <a:pt x="44660" y="13157"/>
                    <a:pt x="44625" y="13240"/>
                  </a:cubicBezTo>
                  <a:cubicBezTo>
                    <a:pt x="44613" y="13288"/>
                    <a:pt x="44613" y="13335"/>
                    <a:pt x="44601" y="13395"/>
                  </a:cubicBezTo>
                  <a:cubicBezTo>
                    <a:pt x="44589" y="13443"/>
                    <a:pt x="44565" y="13478"/>
                    <a:pt x="44565" y="13538"/>
                  </a:cubicBezTo>
                  <a:cubicBezTo>
                    <a:pt x="44565" y="13574"/>
                    <a:pt x="44553" y="13597"/>
                    <a:pt x="44541" y="13633"/>
                  </a:cubicBezTo>
                  <a:lnTo>
                    <a:pt x="44482" y="13574"/>
                  </a:lnTo>
                  <a:lnTo>
                    <a:pt x="44387" y="13478"/>
                  </a:lnTo>
                  <a:cubicBezTo>
                    <a:pt x="44375" y="13466"/>
                    <a:pt x="44363" y="13466"/>
                    <a:pt x="44363" y="13455"/>
                  </a:cubicBezTo>
                  <a:cubicBezTo>
                    <a:pt x="44363" y="13443"/>
                    <a:pt x="44375" y="13443"/>
                    <a:pt x="44375" y="13419"/>
                  </a:cubicBezTo>
                  <a:cubicBezTo>
                    <a:pt x="44422" y="13276"/>
                    <a:pt x="44494" y="13121"/>
                    <a:pt x="44589" y="12978"/>
                  </a:cubicBezTo>
                  <a:cubicBezTo>
                    <a:pt x="44611" y="12933"/>
                    <a:pt x="44623" y="12888"/>
                    <a:pt x="44655" y="12853"/>
                  </a:cubicBezTo>
                  <a:lnTo>
                    <a:pt x="44655" y="12853"/>
                  </a:lnTo>
                  <a:lnTo>
                    <a:pt x="44649" y="12847"/>
                  </a:lnTo>
                  <a:cubicBezTo>
                    <a:pt x="44672" y="12800"/>
                    <a:pt x="44708" y="12764"/>
                    <a:pt x="44720" y="12728"/>
                  </a:cubicBezTo>
                  <a:close/>
                  <a:moveTo>
                    <a:pt x="39672" y="13300"/>
                  </a:moveTo>
                  <a:cubicBezTo>
                    <a:pt x="39672" y="13347"/>
                    <a:pt x="39660" y="13359"/>
                    <a:pt x="39648" y="13395"/>
                  </a:cubicBezTo>
                  <a:cubicBezTo>
                    <a:pt x="39600" y="13466"/>
                    <a:pt x="39553" y="13562"/>
                    <a:pt x="39517" y="13645"/>
                  </a:cubicBezTo>
                  <a:cubicBezTo>
                    <a:pt x="39517" y="13647"/>
                    <a:pt x="39516" y="13648"/>
                    <a:pt x="39516" y="13649"/>
                  </a:cubicBezTo>
                  <a:lnTo>
                    <a:pt x="39516" y="13649"/>
                  </a:lnTo>
                  <a:cubicBezTo>
                    <a:pt x="39523" y="13612"/>
                    <a:pt x="39531" y="13574"/>
                    <a:pt x="39541" y="13538"/>
                  </a:cubicBezTo>
                  <a:lnTo>
                    <a:pt x="39541" y="13538"/>
                  </a:lnTo>
                  <a:lnTo>
                    <a:pt x="39522" y="13563"/>
                  </a:lnTo>
                  <a:lnTo>
                    <a:pt x="39522" y="13563"/>
                  </a:lnTo>
                  <a:cubicBezTo>
                    <a:pt x="39529" y="13532"/>
                    <a:pt x="39535" y="13500"/>
                    <a:pt x="39541" y="13466"/>
                  </a:cubicBezTo>
                  <a:cubicBezTo>
                    <a:pt x="39576" y="13443"/>
                    <a:pt x="39600" y="13395"/>
                    <a:pt x="39636" y="13359"/>
                  </a:cubicBezTo>
                  <a:cubicBezTo>
                    <a:pt x="39648" y="13347"/>
                    <a:pt x="39660" y="13335"/>
                    <a:pt x="39672" y="13300"/>
                  </a:cubicBezTo>
                  <a:close/>
                  <a:moveTo>
                    <a:pt x="33576" y="13529"/>
                  </a:moveTo>
                  <a:cubicBezTo>
                    <a:pt x="33707" y="13529"/>
                    <a:pt x="33832" y="13532"/>
                    <a:pt x="33945" y="13538"/>
                  </a:cubicBezTo>
                  <a:cubicBezTo>
                    <a:pt x="33945" y="13574"/>
                    <a:pt x="33933" y="13585"/>
                    <a:pt x="33933" y="13621"/>
                  </a:cubicBezTo>
                  <a:cubicBezTo>
                    <a:pt x="33897" y="13621"/>
                    <a:pt x="33873" y="13621"/>
                    <a:pt x="33838" y="13597"/>
                  </a:cubicBezTo>
                  <a:cubicBezTo>
                    <a:pt x="33754" y="13589"/>
                    <a:pt x="33660" y="13585"/>
                    <a:pt x="33560" y="13585"/>
                  </a:cubicBezTo>
                  <a:cubicBezTo>
                    <a:pt x="33360" y="13585"/>
                    <a:pt x="33135" y="13601"/>
                    <a:pt x="32921" y="13633"/>
                  </a:cubicBezTo>
                  <a:cubicBezTo>
                    <a:pt x="32826" y="13645"/>
                    <a:pt x="32754" y="13657"/>
                    <a:pt x="32659" y="13657"/>
                  </a:cubicBezTo>
                  <a:lnTo>
                    <a:pt x="32647" y="13657"/>
                  </a:lnTo>
                  <a:cubicBezTo>
                    <a:pt x="32659" y="13657"/>
                    <a:pt x="32695" y="13645"/>
                    <a:pt x="32707" y="13645"/>
                  </a:cubicBezTo>
                  <a:cubicBezTo>
                    <a:pt x="32778" y="13621"/>
                    <a:pt x="32861" y="13597"/>
                    <a:pt x="32933" y="13585"/>
                  </a:cubicBezTo>
                  <a:cubicBezTo>
                    <a:pt x="33004" y="13574"/>
                    <a:pt x="33099" y="13562"/>
                    <a:pt x="33171" y="13538"/>
                  </a:cubicBezTo>
                  <a:cubicBezTo>
                    <a:pt x="33308" y="13532"/>
                    <a:pt x="33445" y="13529"/>
                    <a:pt x="33576" y="13529"/>
                  </a:cubicBezTo>
                  <a:close/>
                  <a:moveTo>
                    <a:pt x="42148" y="13562"/>
                  </a:moveTo>
                  <a:cubicBezTo>
                    <a:pt x="42172" y="13562"/>
                    <a:pt x="42172" y="13562"/>
                    <a:pt x="42184" y="13574"/>
                  </a:cubicBezTo>
                  <a:cubicBezTo>
                    <a:pt x="42220" y="13585"/>
                    <a:pt x="42243" y="13621"/>
                    <a:pt x="42267" y="13633"/>
                  </a:cubicBezTo>
                  <a:cubicBezTo>
                    <a:pt x="42243" y="13633"/>
                    <a:pt x="42220" y="13645"/>
                    <a:pt x="42184" y="13657"/>
                  </a:cubicBezTo>
                  <a:lnTo>
                    <a:pt x="42160" y="13657"/>
                  </a:lnTo>
                  <a:cubicBezTo>
                    <a:pt x="42160" y="13633"/>
                    <a:pt x="42148" y="13585"/>
                    <a:pt x="42148" y="13562"/>
                  </a:cubicBezTo>
                  <a:close/>
                  <a:moveTo>
                    <a:pt x="39495" y="13664"/>
                  </a:moveTo>
                  <a:lnTo>
                    <a:pt x="39495" y="13664"/>
                  </a:lnTo>
                  <a:cubicBezTo>
                    <a:pt x="39494" y="13665"/>
                    <a:pt x="39493" y="13667"/>
                    <a:pt x="39493" y="13669"/>
                  </a:cubicBezTo>
                  <a:cubicBezTo>
                    <a:pt x="39494" y="13667"/>
                    <a:pt x="39494" y="13666"/>
                    <a:pt x="39495" y="13664"/>
                  </a:cubicBezTo>
                  <a:close/>
                  <a:moveTo>
                    <a:pt x="38529" y="13407"/>
                  </a:moveTo>
                  <a:lnTo>
                    <a:pt x="38624" y="13538"/>
                  </a:lnTo>
                  <a:cubicBezTo>
                    <a:pt x="38636" y="13562"/>
                    <a:pt x="38636" y="13574"/>
                    <a:pt x="38648" y="13585"/>
                  </a:cubicBezTo>
                  <a:lnTo>
                    <a:pt x="38564" y="13681"/>
                  </a:lnTo>
                  <a:cubicBezTo>
                    <a:pt x="38564" y="13645"/>
                    <a:pt x="38541" y="13621"/>
                    <a:pt x="38529" y="13585"/>
                  </a:cubicBezTo>
                  <a:cubicBezTo>
                    <a:pt x="38529" y="13562"/>
                    <a:pt x="38517" y="13526"/>
                    <a:pt x="38505" y="13502"/>
                  </a:cubicBezTo>
                  <a:lnTo>
                    <a:pt x="38529" y="13407"/>
                  </a:lnTo>
                  <a:close/>
                  <a:moveTo>
                    <a:pt x="41160" y="13062"/>
                  </a:moveTo>
                  <a:cubicBezTo>
                    <a:pt x="41220" y="13074"/>
                    <a:pt x="41279" y="13109"/>
                    <a:pt x="41350" y="13121"/>
                  </a:cubicBezTo>
                  <a:cubicBezTo>
                    <a:pt x="41410" y="13157"/>
                    <a:pt x="41493" y="13169"/>
                    <a:pt x="41553" y="13204"/>
                  </a:cubicBezTo>
                  <a:lnTo>
                    <a:pt x="41731" y="13288"/>
                  </a:lnTo>
                  <a:lnTo>
                    <a:pt x="41731" y="13395"/>
                  </a:lnTo>
                  <a:lnTo>
                    <a:pt x="41731" y="13693"/>
                  </a:lnTo>
                  <a:cubicBezTo>
                    <a:pt x="41723" y="13696"/>
                    <a:pt x="41714" y="13697"/>
                    <a:pt x="41704" y="13697"/>
                  </a:cubicBezTo>
                  <a:cubicBezTo>
                    <a:pt x="41677" y="13697"/>
                    <a:pt x="41648" y="13684"/>
                    <a:pt x="41612" y="13657"/>
                  </a:cubicBezTo>
                  <a:cubicBezTo>
                    <a:pt x="41577" y="13645"/>
                    <a:pt x="41553" y="13633"/>
                    <a:pt x="41505" y="13621"/>
                  </a:cubicBezTo>
                  <a:cubicBezTo>
                    <a:pt x="41434" y="13502"/>
                    <a:pt x="41374" y="13395"/>
                    <a:pt x="41291" y="13276"/>
                  </a:cubicBezTo>
                  <a:cubicBezTo>
                    <a:pt x="41255" y="13204"/>
                    <a:pt x="41208" y="13145"/>
                    <a:pt x="41160" y="13062"/>
                  </a:cubicBezTo>
                  <a:close/>
                  <a:moveTo>
                    <a:pt x="38803" y="13657"/>
                  </a:moveTo>
                  <a:cubicBezTo>
                    <a:pt x="38803" y="13681"/>
                    <a:pt x="38814" y="13693"/>
                    <a:pt x="38814" y="13716"/>
                  </a:cubicBezTo>
                  <a:lnTo>
                    <a:pt x="38814" y="13716"/>
                  </a:lnTo>
                  <a:cubicBezTo>
                    <a:pt x="38814" y="13716"/>
                    <a:pt x="38814" y="13705"/>
                    <a:pt x="38803" y="13693"/>
                  </a:cubicBezTo>
                  <a:lnTo>
                    <a:pt x="38803" y="13657"/>
                  </a:lnTo>
                  <a:close/>
                  <a:moveTo>
                    <a:pt x="39315" y="13324"/>
                  </a:moveTo>
                  <a:cubicBezTo>
                    <a:pt x="39338" y="13359"/>
                    <a:pt x="39338" y="13407"/>
                    <a:pt x="39338" y="13455"/>
                  </a:cubicBezTo>
                  <a:cubicBezTo>
                    <a:pt x="39315" y="13478"/>
                    <a:pt x="39291" y="13526"/>
                    <a:pt x="39279" y="13562"/>
                  </a:cubicBezTo>
                  <a:cubicBezTo>
                    <a:pt x="39243" y="13621"/>
                    <a:pt x="39195" y="13681"/>
                    <a:pt x="39172" y="13716"/>
                  </a:cubicBezTo>
                  <a:cubicBezTo>
                    <a:pt x="39195" y="13645"/>
                    <a:pt x="39231" y="13574"/>
                    <a:pt x="39255" y="13478"/>
                  </a:cubicBezTo>
                  <a:cubicBezTo>
                    <a:pt x="39279" y="13419"/>
                    <a:pt x="39303" y="13383"/>
                    <a:pt x="39315" y="13324"/>
                  </a:cubicBezTo>
                  <a:close/>
                  <a:moveTo>
                    <a:pt x="38172" y="13478"/>
                  </a:moveTo>
                  <a:lnTo>
                    <a:pt x="38149" y="13523"/>
                  </a:lnTo>
                  <a:lnTo>
                    <a:pt x="38160" y="13574"/>
                  </a:lnTo>
                  <a:cubicBezTo>
                    <a:pt x="38172" y="13621"/>
                    <a:pt x="38172" y="13669"/>
                    <a:pt x="38183" y="13716"/>
                  </a:cubicBezTo>
                  <a:cubicBezTo>
                    <a:pt x="38183" y="13693"/>
                    <a:pt x="38207" y="13669"/>
                    <a:pt x="38207" y="13645"/>
                  </a:cubicBezTo>
                  <a:cubicBezTo>
                    <a:pt x="38211" y="13629"/>
                    <a:pt x="38215" y="13612"/>
                    <a:pt x="38220" y="13595"/>
                  </a:cubicBezTo>
                  <a:lnTo>
                    <a:pt x="38220" y="13595"/>
                  </a:lnTo>
                  <a:cubicBezTo>
                    <a:pt x="38227" y="13613"/>
                    <a:pt x="38235" y="13630"/>
                    <a:pt x="38243" y="13645"/>
                  </a:cubicBezTo>
                  <a:cubicBezTo>
                    <a:pt x="38256" y="13675"/>
                    <a:pt x="38267" y="13702"/>
                    <a:pt x="38276" y="13724"/>
                  </a:cubicBezTo>
                  <a:lnTo>
                    <a:pt x="38276" y="13724"/>
                  </a:lnTo>
                  <a:cubicBezTo>
                    <a:pt x="38280" y="13715"/>
                    <a:pt x="38284" y="13707"/>
                    <a:pt x="38288" y="13699"/>
                  </a:cubicBezTo>
                  <a:lnTo>
                    <a:pt x="38288" y="13699"/>
                  </a:lnTo>
                  <a:cubicBezTo>
                    <a:pt x="38285" y="13679"/>
                    <a:pt x="38282" y="13657"/>
                    <a:pt x="38279" y="13633"/>
                  </a:cubicBezTo>
                  <a:cubicBezTo>
                    <a:pt x="38266" y="13591"/>
                    <a:pt x="38257" y="13548"/>
                    <a:pt x="38248" y="13502"/>
                  </a:cubicBezTo>
                  <a:lnTo>
                    <a:pt x="38248" y="13502"/>
                  </a:lnTo>
                  <a:cubicBezTo>
                    <a:pt x="38238" y="13533"/>
                    <a:pt x="38228" y="13565"/>
                    <a:pt x="38220" y="13595"/>
                  </a:cubicBezTo>
                  <a:lnTo>
                    <a:pt x="38220" y="13595"/>
                  </a:lnTo>
                  <a:cubicBezTo>
                    <a:pt x="38204" y="13559"/>
                    <a:pt x="38188" y="13518"/>
                    <a:pt x="38172" y="13478"/>
                  </a:cubicBezTo>
                  <a:close/>
                  <a:moveTo>
                    <a:pt x="41815" y="13347"/>
                  </a:moveTo>
                  <a:cubicBezTo>
                    <a:pt x="41862" y="13359"/>
                    <a:pt x="41898" y="13395"/>
                    <a:pt x="41922" y="13407"/>
                  </a:cubicBezTo>
                  <a:cubicBezTo>
                    <a:pt x="41982" y="13443"/>
                    <a:pt x="42029" y="13466"/>
                    <a:pt x="42077" y="13502"/>
                  </a:cubicBezTo>
                  <a:cubicBezTo>
                    <a:pt x="42089" y="13562"/>
                    <a:pt x="42101" y="13633"/>
                    <a:pt x="42112" y="13693"/>
                  </a:cubicBezTo>
                  <a:cubicBezTo>
                    <a:pt x="42053" y="13693"/>
                    <a:pt x="42017" y="13705"/>
                    <a:pt x="41958" y="13716"/>
                  </a:cubicBezTo>
                  <a:cubicBezTo>
                    <a:pt x="41926" y="13716"/>
                    <a:pt x="41889" y="13727"/>
                    <a:pt x="41854" y="13727"/>
                  </a:cubicBezTo>
                  <a:cubicBezTo>
                    <a:pt x="41836" y="13727"/>
                    <a:pt x="41819" y="13724"/>
                    <a:pt x="41803" y="13716"/>
                  </a:cubicBezTo>
                  <a:cubicBezTo>
                    <a:pt x="41815" y="13621"/>
                    <a:pt x="41815" y="13514"/>
                    <a:pt x="41815" y="13407"/>
                  </a:cubicBezTo>
                  <a:lnTo>
                    <a:pt x="41815" y="13347"/>
                  </a:lnTo>
                  <a:close/>
                  <a:moveTo>
                    <a:pt x="32354" y="13739"/>
                  </a:moveTo>
                  <a:cubicBezTo>
                    <a:pt x="32353" y="13740"/>
                    <a:pt x="32351" y="13740"/>
                    <a:pt x="32349" y="13740"/>
                  </a:cubicBezTo>
                  <a:cubicBezTo>
                    <a:pt x="32349" y="13740"/>
                    <a:pt x="32349" y="13740"/>
                    <a:pt x="32349" y="13740"/>
                  </a:cubicBezTo>
                  <a:lnTo>
                    <a:pt x="32349" y="13740"/>
                  </a:lnTo>
                  <a:cubicBezTo>
                    <a:pt x="32351" y="13740"/>
                    <a:pt x="32353" y="13739"/>
                    <a:pt x="32354" y="13739"/>
                  </a:cubicBezTo>
                  <a:close/>
                  <a:moveTo>
                    <a:pt x="41743" y="13776"/>
                  </a:moveTo>
                  <a:lnTo>
                    <a:pt x="41743" y="13824"/>
                  </a:lnTo>
                  <a:cubicBezTo>
                    <a:pt x="41720" y="13812"/>
                    <a:pt x="41696" y="13800"/>
                    <a:pt x="41684" y="13776"/>
                  </a:cubicBezTo>
                  <a:close/>
                  <a:moveTo>
                    <a:pt x="43279" y="13443"/>
                  </a:moveTo>
                  <a:cubicBezTo>
                    <a:pt x="43303" y="13455"/>
                    <a:pt x="43339" y="13478"/>
                    <a:pt x="43386" y="13502"/>
                  </a:cubicBezTo>
                  <a:cubicBezTo>
                    <a:pt x="43422" y="13526"/>
                    <a:pt x="43482" y="13574"/>
                    <a:pt x="43529" y="13597"/>
                  </a:cubicBezTo>
                  <a:cubicBezTo>
                    <a:pt x="43577" y="13633"/>
                    <a:pt x="43625" y="13681"/>
                    <a:pt x="43660" y="13716"/>
                  </a:cubicBezTo>
                  <a:cubicBezTo>
                    <a:pt x="43708" y="13764"/>
                    <a:pt x="43756" y="13800"/>
                    <a:pt x="43779" y="13836"/>
                  </a:cubicBezTo>
                  <a:lnTo>
                    <a:pt x="43803" y="13859"/>
                  </a:lnTo>
                  <a:cubicBezTo>
                    <a:pt x="43696" y="13776"/>
                    <a:pt x="43565" y="13681"/>
                    <a:pt x="43422" y="13585"/>
                  </a:cubicBezTo>
                  <a:cubicBezTo>
                    <a:pt x="43363" y="13538"/>
                    <a:pt x="43303" y="13514"/>
                    <a:pt x="43267" y="13466"/>
                  </a:cubicBezTo>
                  <a:cubicBezTo>
                    <a:pt x="43267" y="13455"/>
                    <a:pt x="43267" y="13455"/>
                    <a:pt x="43279" y="13443"/>
                  </a:cubicBezTo>
                  <a:close/>
                  <a:moveTo>
                    <a:pt x="38353" y="13863"/>
                  </a:moveTo>
                  <a:lnTo>
                    <a:pt x="38350" y="13871"/>
                  </a:lnTo>
                  <a:lnTo>
                    <a:pt x="38354" y="13867"/>
                  </a:lnTo>
                  <a:lnTo>
                    <a:pt x="38354" y="13867"/>
                  </a:lnTo>
                  <a:lnTo>
                    <a:pt x="38353" y="13863"/>
                  </a:lnTo>
                  <a:close/>
                  <a:moveTo>
                    <a:pt x="43660" y="13038"/>
                  </a:moveTo>
                  <a:cubicBezTo>
                    <a:pt x="43672" y="13050"/>
                    <a:pt x="43696" y="13050"/>
                    <a:pt x="43708" y="13062"/>
                  </a:cubicBezTo>
                  <a:cubicBezTo>
                    <a:pt x="43779" y="13109"/>
                    <a:pt x="43839" y="13133"/>
                    <a:pt x="43898" y="13181"/>
                  </a:cubicBezTo>
                  <a:cubicBezTo>
                    <a:pt x="43958" y="13228"/>
                    <a:pt x="44017" y="13252"/>
                    <a:pt x="44077" y="13300"/>
                  </a:cubicBezTo>
                  <a:lnTo>
                    <a:pt x="44089" y="13312"/>
                  </a:lnTo>
                  <a:cubicBezTo>
                    <a:pt x="44017" y="13526"/>
                    <a:pt x="43958" y="13728"/>
                    <a:pt x="43898" y="13907"/>
                  </a:cubicBezTo>
                  <a:cubicBezTo>
                    <a:pt x="43875" y="13883"/>
                    <a:pt x="43851" y="13836"/>
                    <a:pt x="43827" y="13812"/>
                  </a:cubicBezTo>
                  <a:cubicBezTo>
                    <a:pt x="43791" y="13764"/>
                    <a:pt x="43756" y="13716"/>
                    <a:pt x="43720" y="13669"/>
                  </a:cubicBezTo>
                  <a:cubicBezTo>
                    <a:pt x="43672" y="13633"/>
                    <a:pt x="43648" y="13585"/>
                    <a:pt x="43589" y="13538"/>
                  </a:cubicBezTo>
                  <a:lnTo>
                    <a:pt x="43458" y="13407"/>
                  </a:lnTo>
                  <a:cubicBezTo>
                    <a:pt x="43422" y="13371"/>
                    <a:pt x="43398" y="13359"/>
                    <a:pt x="43363" y="13335"/>
                  </a:cubicBezTo>
                  <a:cubicBezTo>
                    <a:pt x="43398" y="13288"/>
                    <a:pt x="43446" y="13240"/>
                    <a:pt x="43482" y="13181"/>
                  </a:cubicBezTo>
                  <a:cubicBezTo>
                    <a:pt x="43506" y="13181"/>
                    <a:pt x="43506" y="13204"/>
                    <a:pt x="43517" y="13204"/>
                  </a:cubicBezTo>
                  <a:cubicBezTo>
                    <a:pt x="43529" y="13216"/>
                    <a:pt x="43541" y="13216"/>
                    <a:pt x="43565" y="13228"/>
                  </a:cubicBezTo>
                  <a:cubicBezTo>
                    <a:pt x="43541" y="13288"/>
                    <a:pt x="43529" y="13335"/>
                    <a:pt x="43529" y="13371"/>
                  </a:cubicBezTo>
                  <a:cubicBezTo>
                    <a:pt x="43517" y="13407"/>
                    <a:pt x="43517" y="13443"/>
                    <a:pt x="43529" y="13466"/>
                  </a:cubicBezTo>
                  <a:lnTo>
                    <a:pt x="43531" y="13468"/>
                  </a:lnTo>
                  <a:lnTo>
                    <a:pt x="43531" y="13468"/>
                  </a:lnTo>
                  <a:cubicBezTo>
                    <a:pt x="43530" y="13465"/>
                    <a:pt x="43529" y="13460"/>
                    <a:pt x="43529" y="13455"/>
                  </a:cubicBezTo>
                  <a:cubicBezTo>
                    <a:pt x="43529" y="13443"/>
                    <a:pt x="43529" y="13407"/>
                    <a:pt x="43541" y="13371"/>
                  </a:cubicBezTo>
                  <a:lnTo>
                    <a:pt x="43589" y="13240"/>
                  </a:lnTo>
                  <a:cubicBezTo>
                    <a:pt x="43601" y="13252"/>
                    <a:pt x="43636" y="13276"/>
                    <a:pt x="43648" y="13288"/>
                  </a:cubicBezTo>
                  <a:cubicBezTo>
                    <a:pt x="43672" y="13300"/>
                    <a:pt x="43696" y="13312"/>
                    <a:pt x="43696" y="13312"/>
                  </a:cubicBezTo>
                  <a:cubicBezTo>
                    <a:pt x="43696" y="13312"/>
                    <a:pt x="43672" y="13300"/>
                    <a:pt x="43660" y="13276"/>
                  </a:cubicBezTo>
                  <a:lnTo>
                    <a:pt x="43601" y="13216"/>
                  </a:lnTo>
                  <a:cubicBezTo>
                    <a:pt x="43613" y="13181"/>
                    <a:pt x="43636" y="13133"/>
                    <a:pt x="43648" y="13097"/>
                  </a:cubicBezTo>
                  <a:cubicBezTo>
                    <a:pt x="43648" y="13074"/>
                    <a:pt x="43660" y="13050"/>
                    <a:pt x="43660" y="13038"/>
                  </a:cubicBezTo>
                  <a:close/>
                  <a:moveTo>
                    <a:pt x="38934" y="13430"/>
                  </a:moveTo>
                  <a:cubicBezTo>
                    <a:pt x="38923" y="13442"/>
                    <a:pt x="38911" y="13454"/>
                    <a:pt x="38898" y="13466"/>
                  </a:cubicBezTo>
                  <a:cubicBezTo>
                    <a:pt x="38886" y="13466"/>
                    <a:pt x="38874" y="13478"/>
                    <a:pt x="38862" y="13502"/>
                  </a:cubicBezTo>
                  <a:lnTo>
                    <a:pt x="38898" y="13764"/>
                  </a:lnTo>
                  <a:cubicBezTo>
                    <a:pt x="38910" y="13824"/>
                    <a:pt x="38934" y="13883"/>
                    <a:pt x="38934" y="13943"/>
                  </a:cubicBezTo>
                  <a:cubicBezTo>
                    <a:pt x="38934" y="13931"/>
                    <a:pt x="38945" y="13919"/>
                    <a:pt x="38945" y="13895"/>
                  </a:cubicBezTo>
                  <a:cubicBezTo>
                    <a:pt x="38961" y="13847"/>
                    <a:pt x="38977" y="13800"/>
                    <a:pt x="38993" y="13754"/>
                  </a:cubicBezTo>
                  <a:lnTo>
                    <a:pt x="38993" y="13754"/>
                  </a:lnTo>
                  <a:lnTo>
                    <a:pt x="38993" y="13788"/>
                  </a:lnTo>
                  <a:cubicBezTo>
                    <a:pt x="38993" y="13776"/>
                    <a:pt x="39005" y="13764"/>
                    <a:pt x="39005" y="13728"/>
                  </a:cubicBezTo>
                  <a:cubicBezTo>
                    <a:pt x="39005" y="13724"/>
                    <a:pt x="39005" y="13720"/>
                    <a:pt x="39006" y="13716"/>
                  </a:cubicBezTo>
                  <a:lnTo>
                    <a:pt x="39006" y="13716"/>
                  </a:lnTo>
                  <a:cubicBezTo>
                    <a:pt x="39002" y="13728"/>
                    <a:pt x="38997" y="13741"/>
                    <a:pt x="38993" y="13754"/>
                  </a:cubicBezTo>
                  <a:lnTo>
                    <a:pt x="38993" y="13754"/>
                  </a:lnTo>
                  <a:lnTo>
                    <a:pt x="38993" y="13728"/>
                  </a:lnTo>
                  <a:lnTo>
                    <a:pt x="38993" y="13645"/>
                  </a:lnTo>
                  <a:lnTo>
                    <a:pt x="38993" y="13538"/>
                  </a:lnTo>
                  <a:lnTo>
                    <a:pt x="38945" y="13455"/>
                  </a:lnTo>
                  <a:cubicBezTo>
                    <a:pt x="38940" y="13445"/>
                    <a:pt x="38938" y="13437"/>
                    <a:pt x="38934" y="13430"/>
                  </a:cubicBezTo>
                  <a:close/>
                  <a:moveTo>
                    <a:pt x="37671" y="13466"/>
                  </a:moveTo>
                  <a:cubicBezTo>
                    <a:pt x="37707" y="13574"/>
                    <a:pt x="37755" y="13693"/>
                    <a:pt x="37802" y="13812"/>
                  </a:cubicBezTo>
                  <a:cubicBezTo>
                    <a:pt x="37791" y="13883"/>
                    <a:pt x="37755" y="13955"/>
                    <a:pt x="37731" y="14014"/>
                  </a:cubicBezTo>
                  <a:lnTo>
                    <a:pt x="37731" y="13943"/>
                  </a:lnTo>
                  <a:cubicBezTo>
                    <a:pt x="37731" y="13883"/>
                    <a:pt x="37707" y="13824"/>
                    <a:pt x="37707" y="13764"/>
                  </a:cubicBezTo>
                  <a:cubicBezTo>
                    <a:pt x="37695" y="13705"/>
                    <a:pt x="37695" y="13657"/>
                    <a:pt x="37683" y="13621"/>
                  </a:cubicBezTo>
                  <a:cubicBezTo>
                    <a:pt x="37671" y="13574"/>
                    <a:pt x="37671" y="13526"/>
                    <a:pt x="37648" y="13502"/>
                  </a:cubicBezTo>
                  <a:cubicBezTo>
                    <a:pt x="37648" y="13478"/>
                    <a:pt x="37671" y="13466"/>
                    <a:pt x="37671" y="13466"/>
                  </a:cubicBezTo>
                  <a:close/>
                  <a:moveTo>
                    <a:pt x="41672" y="13907"/>
                  </a:moveTo>
                  <a:lnTo>
                    <a:pt x="41672" y="13907"/>
                  </a:lnTo>
                  <a:cubicBezTo>
                    <a:pt x="41684" y="13931"/>
                    <a:pt x="41696" y="13931"/>
                    <a:pt x="41720" y="13943"/>
                  </a:cubicBezTo>
                  <a:cubicBezTo>
                    <a:pt x="41720" y="13937"/>
                    <a:pt x="41723" y="13934"/>
                    <a:pt x="41726" y="13934"/>
                  </a:cubicBezTo>
                  <a:cubicBezTo>
                    <a:pt x="41728" y="13934"/>
                    <a:pt x="41731" y="13937"/>
                    <a:pt x="41731" y="13943"/>
                  </a:cubicBezTo>
                  <a:lnTo>
                    <a:pt x="41731" y="14014"/>
                  </a:lnTo>
                  <a:lnTo>
                    <a:pt x="41731" y="14038"/>
                  </a:lnTo>
                  <a:cubicBezTo>
                    <a:pt x="41720" y="13990"/>
                    <a:pt x="41684" y="13955"/>
                    <a:pt x="41672" y="13907"/>
                  </a:cubicBezTo>
                  <a:close/>
                  <a:moveTo>
                    <a:pt x="32099" y="14109"/>
                  </a:moveTo>
                  <a:lnTo>
                    <a:pt x="32087" y="14121"/>
                  </a:lnTo>
                  <a:cubicBezTo>
                    <a:pt x="32087" y="14121"/>
                    <a:pt x="32099" y="14121"/>
                    <a:pt x="32099" y="14109"/>
                  </a:cubicBezTo>
                  <a:close/>
                  <a:moveTo>
                    <a:pt x="43148" y="13574"/>
                  </a:moveTo>
                  <a:lnTo>
                    <a:pt x="43148" y="13574"/>
                  </a:lnTo>
                  <a:cubicBezTo>
                    <a:pt x="43232" y="13597"/>
                    <a:pt x="43291" y="13633"/>
                    <a:pt x="43363" y="13681"/>
                  </a:cubicBezTo>
                  <a:cubicBezTo>
                    <a:pt x="43529" y="13764"/>
                    <a:pt x="43708" y="13859"/>
                    <a:pt x="43827" y="13931"/>
                  </a:cubicBezTo>
                  <a:cubicBezTo>
                    <a:pt x="43839" y="13943"/>
                    <a:pt x="43875" y="13955"/>
                    <a:pt x="43887" y="13955"/>
                  </a:cubicBezTo>
                  <a:cubicBezTo>
                    <a:pt x="43863" y="14038"/>
                    <a:pt x="43839" y="14121"/>
                    <a:pt x="43827" y="14181"/>
                  </a:cubicBezTo>
                  <a:cubicBezTo>
                    <a:pt x="43815" y="14169"/>
                    <a:pt x="43815" y="14157"/>
                    <a:pt x="43803" y="14157"/>
                  </a:cubicBezTo>
                  <a:cubicBezTo>
                    <a:pt x="43767" y="14121"/>
                    <a:pt x="43744" y="14074"/>
                    <a:pt x="43696" y="14038"/>
                  </a:cubicBezTo>
                  <a:cubicBezTo>
                    <a:pt x="43660" y="13990"/>
                    <a:pt x="43625" y="13955"/>
                    <a:pt x="43589" y="13931"/>
                  </a:cubicBezTo>
                  <a:cubicBezTo>
                    <a:pt x="43541" y="13895"/>
                    <a:pt x="43517" y="13859"/>
                    <a:pt x="43470" y="13824"/>
                  </a:cubicBezTo>
                  <a:cubicBezTo>
                    <a:pt x="43422" y="13800"/>
                    <a:pt x="43398" y="13764"/>
                    <a:pt x="43351" y="13716"/>
                  </a:cubicBezTo>
                  <a:cubicBezTo>
                    <a:pt x="43303" y="13693"/>
                    <a:pt x="43279" y="13657"/>
                    <a:pt x="43232" y="13633"/>
                  </a:cubicBezTo>
                  <a:cubicBezTo>
                    <a:pt x="43208" y="13597"/>
                    <a:pt x="43172" y="13585"/>
                    <a:pt x="43148" y="13574"/>
                  </a:cubicBezTo>
                  <a:close/>
                  <a:moveTo>
                    <a:pt x="36398" y="13275"/>
                  </a:moveTo>
                  <a:cubicBezTo>
                    <a:pt x="36346" y="13314"/>
                    <a:pt x="36294" y="13349"/>
                    <a:pt x="36243" y="13383"/>
                  </a:cubicBezTo>
                  <a:lnTo>
                    <a:pt x="36243" y="13812"/>
                  </a:lnTo>
                  <a:cubicBezTo>
                    <a:pt x="36243" y="13955"/>
                    <a:pt x="36243" y="14097"/>
                    <a:pt x="36255" y="14205"/>
                  </a:cubicBezTo>
                  <a:cubicBezTo>
                    <a:pt x="36255" y="14181"/>
                    <a:pt x="36267" y="14133"/>
                    <a:pt x="36278" y="14086"/>
                  </a:cubicBezTo>
                  <a:cubicBezTo>
                    <a:pt x="36302" y="14038"/>
                    <a:pt x="36326" y="13966"/>
                    <a:pt x="36362" y="13907"/>
                  </a:cubicBezTo>
                  <a:cubicBezTo>
                    <a:pt x="36380" y="13866"/>
                    <a:pt x="36402" y="13826"/>
                    <a:pt x="36427" y="13785"/>
                  </a:cubicBezTo>
                  <a:lnTo>
                    <a:pt x="36427" y="13785"/>
                  </a:lnTo>
                  <a:cubicBezTo>
                    <a:pt x="36423" y="13734"/>
                    <a:pt x="36418" y="13683"/>
                    <a:pt x="36409" y="13633"/>
                  </a:cubicBezTo>
                  <a:cubicBezTo>
                    <a:pt x="36409" y="13522"/>
                    <a:pt x="36399" y="13389"/>
                    <a:pt x="36398" y="13275"/>
                  </a:cubicBezTo>
                  <a:close/>
                  <a:moveTo>
                    <a:pt x="43077" y="13740"/>
                  </a:moveTo>
                  <a:cubicBezTo>
                    <a:pt x="43113" y="13752"/>
                    <a:pt x="43136" y="13764"/>
                    <a:pt x="43160" y="13776"/>
                  </a:cubicBezTo>
                  <a:cubicBezTo>
                    <a:pt x="43196" y="13800"/>
                    <a:pt x="43232" y="13824"/>
                    <a:pt x="43279" y="13836"/>
                  </a:cubicBezTo>
                  <a:cubicBezTo>
                    <a:pt x="43315" y="13871"/>
                    <a:pt x="43351" y="13883"/>
                    <a:pt x="43398" y="13919"/>
                  </a:cubicBezTo>
                  <a:cubicBezTo>
                    <a:pt x="43434" y="13943"/>
                    <a:pt x="43470" y="13978"/>
                    <a:pt x="43517" y="14002"/>
                  </a:cubicBezTo>
                  <a:cubicBezTo>
                    <a:pt x="43553" y="14038"/>
                    <a:pt x="43589" y="14062"/>
                    <a:pt x="43636" y="14097"/>
                  </a:cubicBezTo>
                  <a:cubicBezTo>
                    <a:pt x="43672" y="14121"/>
                    <a:pt x="43708" y="14157"/>
                    <a:pt x="43732" y="14181"/>
                  </a:cubicBezTo>
                  <a:lnTo>
                    <a:pt x="43791" y="14240"/>
                  </a:lnTo>
                  <a:lnTo>
                    <a:pt x="43791" y="14276"/>
                  </a:lnTo>
                  <a:cubicBezTo>
                    <a:pt x="43756" y="14240"/>
                    <a:pt x="43720" y="14228"/>
                    <a:pt x="43672" y="14193"/>
                  </a:cubicBezTo>
                  <a:cubicBezTo>
                    <a:pt x="43517" y="14097"/>
                    <a:pt x="43363" y="13990"/>
                    <a:pt x="43267" y="13895"/>
                  </a:cubicBezTo>
                  <a:cubicBezTo>
                    <a:pt x="43208" y="13859"/>
                    <a:pt x="43160" y="13824"/>
                    <a:pt x="43125" y="13800"/>
                  </a:cubicBezTo>
                  <a:lnTo>
                    <a:pt x="43101" y="13764"/>
                  </a:lnTo>
                  <a:cubicBezTo>
                    <a:pt x="43101" y="13752"/>
                    <a:pt x="43077" y="13740"/>
                    <a:pt x="43077" y="13740"/>
                  </a:cubicBezTo>
                  <a:close/>
                  <a:moveTo>
                    <a:pt x="40731" y="13407"/>
                  </a:moveTo>
                  <a:lnTo>
                    <a:pt x="40731" y="13407"/>
                  </a:lnTo>
                  <a:cubicBezTo>
                    <a:pt x="40791" y="13443"/>
                    <a:pt x="40862" y="13466"/>
                    <a:pt x="40922" y="13502"/>
                  </a:cubicBezTo>
                  <a:cubicBezTo>
                    <a:pt x="41065" y="13562"/>
                    <a:pt x="41196" y="13633"/>
                    <a:pt x="41315" y="13693"/>
                  </a:cubicBezTo>
                  <a:cubicBezTo>
                    <a:pt x="41339" y="13705"/>
                    <a:pt x="41350" y="13716"/>
                    <a:pt x="41386" y="13740"/>
                  </a:cubicBezTo>
                  <a:cubicBezTo>
                    <a:pt x="41481" y="13871"/>
                    <a:pt x="41553" y="13990"/>
                    <a:pt x="41624" y="14121"/>
                  </a:cubicBezTo>
                  <a:lnTo>
                    <a:pt x="41672" y="14217"/>
                  </a:lnTo>
                  <a:lnTo>
                    <a:pt x="41672" y="14240"/>
                  </a:lnTo>
                  <a:cubicBezTo>
                    <a:pt x="41672" y="14252"/>
                    <a:pt x="41672" y="14264"/>
                    <a:pt x="41648" y="14288"/>
                  </a:cubicBezTo>
                  <a:lnTo>
                    <a:pt x="41636" y="14276"/>
                  </a:lnTo>
                  <a:cubicBezTo>
                    <a:pt x="41553" y="14193"/>
                    <a:pt x="41458" y="14121"/>
                    <a:pt x="41386" y="14050"/>
                  </a:cubicBezTo>
                  <a:cubicBezTo>
                    <a:pt x="41291" y="13978"/>
                    <a:pt x="41220" y="13919"/>
                    <a:pt x="41136" y="13859"/>
                  </a:cubicBezTo>
                  <a:cubicBezTo>
                    <a:pt x="41053" y="13800"/>
                    <a:pt x="40981" y="13740"/>
                    <a:pt x="40910" y="13693"/>
                  </a:cubicBezTo>
                  <a:cubicBezTo>
                    <a:pt x="40886" y="13645"/>
                    <a:pt x="40827" y="13597"/>
                    <a:pt x="40767" y="13574"/>
                  </a:cubicBezTo>
                  <a:cubicBezTo>
                    <a:pt x="40743" y="13514"/>
                    <a:pt x="40743" y="13466"/>
                    <a:pt x="40731" y="13407"/>
                  </a:cubicBezTo>
                  <a:close/>
                  <a:moveTo>
                    <a:pt x="34588" y="13693"/>
                  </a:moveTo>
                  <a:lnTo>
                    <a:pt x="34588" y="13776"/>
                  </a:lnTo>
                  <a:cubicBezTo>
                    <a:pt x="34576" y="13931"/>
                    <a:pt x="34552" y="14109"/>
                    <a:pt x="34540" y="14300"/>
                  </a:cubicBezTo>
                  <a:lnTo>
                    <a:pt x="34540" y="14288"/>
                  </a:lnTo>
                  <a:cubicBezTo>
                    <a:pt x="34540" y="14181"/>
                    <a:pt x="34540" y="14074"/>
                    <a:pt x="34528" y="13990"/>
                  </a:cubicBezTo>
                  <a:cubicBezTo>
                    <a:pt x="34528" y="13943"/>
                    <a:pt x="34528" y="13895"/>
                    <a:pt x="34504" y="13871"/>
                  </a:cubicBezTo>
                  <a:lnTo>
                    <a:pt x="34504" y="13836"/>
                  </a:lnTo>
                  <a:cubicBezTo>
                    <a:pt x="34540" y="13776"/>
                    <a:pt x="34552" y="13740"/>
                    <a:pt x="34588" y="13693"/>
                  </a:cubicBezTo>
                  <a:close/>
                  <a:moveTo>
                    <a:pt x="35659" y="14300"/>
                  </a:moveTo>
                  <a:lnTo>
                    <a:pt x="35695" y="14347"/>
                  </a:lnTo>
                  <a:cubicBezTo>
                    <a:pt x="35695" y="14324"/>
                    <a:pt x="35671" y="14312"/>
                    <a:pt x="35659" y="14300"/>
                  </a:cubicBezTo>
                  <a:close/>
                  <a:moveTo>
                    <a:pt x="43827" y="14288"/>
                  </a:moveTo>
                  <a:lnTo>
                    <a:pt x="43887" y="14347"/>
                  </a:lnTo>
                  <a:cubicBezTo>
                    <a:pt x="43875" y="14336"/>
                    <a:pt x="43839" y="14312"/>
                    <a:pt x="43827" y="14300"/>
                  </a:cubicBezTo>
                  <a:lnTo>
                    <a:pt x="43827" y="14288"/>
                  </a:lnTo>
                  <a:close/>
                  <a:moveTo>
                    <a:pt x="37529" y="13716"/>
                  </a:moveTo>
                  <a:cubicBezTo>
                    <a:pt x="37529" y="13752"/>
                    <a:pt x="37552" y="13776"/>
                    <a:pt x="37552" y="13812"/>
                  </a:cubicBezTo>
                  <a:cubicBezTo>
                    <a:pt x="37564" y="13859"/>
                    <a:pt x="37576" y="13919"/>
                    <a:pt x="37576" y="13978"/>
                  </a:cubicBezTo>
                  <a:cubicBezTo>
                    <a:pt x="37588" y="14038"/>
                    <a:pt x="37588" y="14097"/>
                    <a:pt x="37612" y="14157"/>
                  </a:cubicBezTo>
                  <a:cubicBezTo>
                    <a:pt x="37612" y="14193"/>
                    <a:pt x="37624" y="14240"/>
                    <a:pt x="37624" y="14300"/>
                  </a:cubicBezTo>
                  <a:cubicBezTo>
                    <a:pt x="37612" y="14336"/>
                    <a:pt x="37612" y="14359"/>
                    <a:pt x="37588" y="14371"/>
                  </a:cubicBezTo>
                  <a:cubicBezTo>
                    <a:pt x="37588" y="14288"/>
                    <a:pt x="37576" y="14217"/>
                    <a:pt x="37576" y="14121"/>
                  </a:cubicBezTo>
                  <a:cubicBezTo>
                    <a:pt x="37564" y="14038"/>
                    <a:pt x="37564" y="13943"/>
                    <a:pt x="37552" y="13871"/>
                  </a:cubicBezTo>
                  <a:cubicBezTo>
                    <a:pt x="37529" y="13824"/>
                    <a:pt x="37529" y="13776"/>
                    <a:pt x="37517" y="13752"/>
                  </a:cubicBezTo>
                  <a:cubicBezTo>
                    <a:pt x="37517" y="13740"/>
                    <a:pt x="37529" y="13740"/>
                    <a:pt x="37529" y="13716"/>
                  </a:cubicBezTo>
                  <a:close/>
                  <a:moveTo>
                    <a:pt x="43696" y="14312"/>
                  </a:moveTo>
                  <a:cubicBezTo>
                    <a:pt x="43720" y="14336"/>
                    <a:pt x="43756" y="14347"/>
                    <a:pt x="43767" y="14359"/>
                  </a:cubicBezTo>
                  <a:lnTo>
                    <a:pt x="43767" y="14371"/>
                  </a:lnTo>
                  <a:cubicBezTo>
                    <a:pt x="43732" y="14359"/>
                    <a:pt x="43720" y="14336"/>
                    <a:pt x="43696" y="14312"/>
                  </a:cubicBezTo>
                  <a:close/>
                  <a:moveTo>
                    <a:pt x="41731" y="14240"/>
                  </a:moveTo>
                  <a:cubicBezTo>
                    <a:pt x="41743" y="14300"/>
                    <a:pt x="41791" y="14347"/>
                    <a:pt x="41815" y="14407"/>
                  </a:cubicBezTo>
                  <a:lnTo>
                    <a:pt x="41708" y="14300"/>
                  </a:lnTo>
                  <a:cubicBezTo>
                    <a:pt x="41708" y="14288"/>
                    <a:pt x="41731" y="14276"/>
                    <a:pt x="41731" y="14252"/>
                  </a:cubicBezTo>
                  <a:lnTo>
                    <a:pt x="41731" y="14240"/>
                  </a:lnTo>
                  <a:close/>
                  <a:moveTo>
                    <a:pt x="43161" y="14421"/>
                  </a:moveTo>
                  <a:cubicBezTo>
                    <a:pt x="43162" y="14429"/>
                    <a:pt x="43165" y="14440"/>
                    <a:pt x="43172" y="14455"/>
                  </a:cubicBezTo>
                  <a:cubicBezTo>
                    <a:pt x="43169" y="14444"/>
                    <a:pt x="43166" y="14432"/>
                    <a:pt x="43161" y="14421"/>
                  </a:cubicBezTo>
                  <a:close/>
                  <a:moveTo>
                    <a:pt x="44220" y="13395"/>
                  </a:moveTo>
                  <a:lnTo>
                    <a:pt x="44232" y="13407"/>
                  </a:lnTo>
                  <a:cubicBezTo>
                    <a:pt x="44184" y="13574"/>
                    <a:pt x="44137" y="13740"/>
                    <a:pt x="44125" y="13895"/>
                  </a:cubicBezTo>
                  <a:cubicBezTo>
                    <a:pt x="44113" y="14062"/>
                    <a:pt x="44137" y="14228"/>
                    <a:pt x="44172" y="14359"/>
                  </a:cubicBezTo>
                  <a:cubicBezTo>
                    <a:pt x="44184" y="14419"/>
                    <a:pt x="44196" y="14467"/>
                    <a:pt x="44232" y="14490"/>
                  </a:cubicBezTo>
                  <a:cubicBezTo>
                    <a:pt x="44196" y="14490"/>
                    <a:pt x="44160" y="14478"/>
                    <a:pt x="44113" y="14467"/>
                  </a:cubicBezTo>
                  <a:cubicBezTo>
                    <a:pt x="44065" y="14455"/>
                    <a:pt x="44017" y="14419"/>
                    <a:pt x="43958" y="14395"/>
                  </a:cubicBezTo>
                  <a:cubicBezTo>
                    <a:pt x="43958" y="14371"/>
                    <a:pt x="43946" y="14359"/>
                    <a:pt x="43934" y="14359"/>
                  </a:cubicBezTo>
                  <a:cubicBezTo>
                    <a:pt x="43934" y="14336"/>
                    <a:pt x="43898" y="14300"/>
                    <a:pt x="43875" y="14252"/>
                  </a:cubicBezTo>
                  <a:cubicBezTo>
                    <a:pt x="43863" y="14240"/>
                    <a:pt x="43863" y="14228"/>
                    <a:pt x="43839" y="14228"/>
                  </a:cubicBezTo>
                  <a:cubicBezTo>
                    <a:pt x="43875" y="14169"/>
                    <a:pt x="43898" y="14097"/>
                    <a:pt x="43934" y="14014"/>
                  </a:cubicBezTo>
                  <a:cubicBezTo>
                    <a:pt x="43946" y="14038"/>
                    <a:pt x="43946" y="14050"/>
                    <a:pt x="43958" y="14050"/>
                  </a:cubicBezTo>
                  <a:cubicBezTo>
                    <a:pt x="43994" y="14074"/>
                    <a:pt x="44006" y="14109"/>
                    <a:pt x="44017" y="14121"/>
                  </a:cubicBezTo>
                  <a:cubicBezTo>
                    <a:pt x="44053" y="14169"/>
                    <a:pt x="44077" y="14193"/>
                    <a:pt x="44077" y="14193"/>
                  </a:cubicBezTo>
                  <a:cubicBezTo>
                    <a:pt x="44077" y="14193"/>
                    <a:pt x="44065" y="14169"/>
                    <a:pt x="44041" y="14121"/>
                  </a:cubicBezTo>
                  <a:cubicBezTo>
                    <a:pt x="44017" y="14097"/>
                    <a:pt x="44006" y="14074"/>
                    <a:pt x="43982" y="14038"/>
                  </a:cubicBezTo>
                  <a:cubicBezTo>
                    <a:pt x="43982" y="14014"/>
                    <a:pt x="43958" y="14014"/>
                    <a:pt x="43958" y="14002"/>
                  </a:cubicBezTo>
                  <a:lnTo>
                    <a:pt x="43958" y="14002"/>
                  </a:lnTo>
                  <a:cubicBezTo>
                    <a:pt x="44006" y="14038"/>
                    <a:pt x="44041" y="14050"/>
                    <a:pt x="44041" y="14050"/>
                  </a:cubicBezTo>
                  <a:lnTo>
                    <a:pt x="43958" y="13978"/>
                  </a:lnTo>
                  <a:cubicBezTo>
                    <a:pt x="44006" y="13859"/>
                    <a:pt x="44065" y="13740"/>
                    <a:pt x="44113" y="13621"/>
                  </a:cubicBezTo>
                  <a:lnTo>
                    <a:pt x="44113" y="13764"/>
                  </a:lnTo>
                  <a:lnTo>
                    <a:pt x="44113" y="13871"/>
                  </a:lnTo>
                  <a:cubicBezTo>
                    <a:pt x="44113" y="13871"/>
                    <a:pt x="44113" y="13836"/>
                    <a:pt x="44125" y="13764"/>
                  </a:cubicBezTo>
                  <a:cubicBezTo>
                    <a:pt x="44125" y="13705"/>
                    <a:pt x="44137" y="13621"/>
                    <a:pt x="44160" y="13514"/>
                  </a:cubicBezTo>
                  <a:cubicBezTo>
                    <a:pt x="44172" y="13466"/>
                    <a:pt x="44184" y="13419"/>
                    <a:pt x="44220" y="13395"/>
                  </a:cubicBezTo>
                  <a:close/>
                  <a:moveTo>
                    <a:pt x="44339" y="13502"/>
                  </a:moveTo>
                  <a:cubicBezTo>
                    <a:pt x="44351" y="13514"/>
                    <a:pt x="44363" y="13514"/>
                    <a:pt x="44363" y="13526"/>
                  </a:cubicBezTo>
                  <a:cubicBezTo>
                    <a:pt x="44410" y="13550"/>
                    <a:pt x="44434" y="13585"/>
                    <a:pt x="44470" y="13597"/>
                  </a:cubicBezTo>
                  <a:cubicBezTo>
                    <a:pt x="44494" y="13633"/>
                    <a:pt x="44529" y="13645"/>
                    <a:pt x="44541" y="13657"/>
                  </a:cubicBezTo>
                  <a:lnTo>
                    <a:pt x="44494" y="13836"/>
                  </a:lnTo>
                  <a:cubicBezTo>
                    <a:pt x="44470" y="13931"/>
                    <a:pt x="44458" y="14014"/>
                    <a:pt x="44422" y="14086"/>
                  </a:cubicBezTo>
                  <a:cubicBezTo>
                    <a:pt x="44398" y="14169"/>
                    <a:pt x="44375" y="14252"/>
                    <a:pt x="44351" y="14312"/>
                  </a:cubicBezTo>
                  <a:cubicBezTo>
                    <a:pt x="44315" y="14371"/>
                    <a:pt x="44303" y="14443"/>
                    <a:pt x="44291" y="14490"/>
                  </a:cubicBezTo>
                  <a:lnTo>
                    <a:pt x="44268" y="14490"/>
                  </a:lnTo>
                  <a:lnTo>
                    <a:pt x="44268" y="14514"/>
                  </a:lnTo>
                  <a:cubicBezTo>
                    <a:pt x="44256" y="14514"/>
                    <a:pt x="44256" y="14514"/>
                    <a:pt x="44268" y="14490"/>
                  </a:cubicBezTo>
                  <a:lnTo>
                    <a:pt x="44256" y="14490"/>
                  </a:lnTo>
                  <a:cubicBezTo>
                    <a:pt x="44244" y="14455"/>
                    <a:pt x="44232" y="14407"/>
                    <a:pt x="44220" y="14347"/>
                  </a:cubicBezTo>
                  <a:cubicBezTo>
                    <a:pt x="44184" y="14228"/>
                    <a:pt x="44184" y="14062"/>
                    <a:pt x="44220" y="13919"/>
                  </a:cubicBezTo>
                  <a:cubicBezTo>
                    <a:pt x="44232" y="13776"/>
                    <a:pt x="44279" y="13633"/>
                    <a:pt x="44339" y="13502"/>
                  </a:cubicBezTo>
                  <a:close/>
                  <a:moveTo>
                    <a:pt x="42767" y="14502"/>
                  </a:moveTo>
                  <a:lnTo>
                    <a:pt x="42767" y="14502"/>
                  </a:lnTo>
                  <a:cubicBezTo>
                    <a:pt x="42779" y="14526"/>
                    <a:pt x="42779" y="14538"/>
                    <a:pt x="42803" y="14538"/>
                  </a:cubicBezTo>
                  <a:cubicBezTo>
                    <a:pt x="42803" y="14526"/>
                    <a:pt x="42779" y="14526"/>
                    <a:pt x="42767" y="14502"/>
                  </a:cubicBezTo>
                  <a:close/>
                  <a:moveTo>
                    <a:pt x="43648" y="14407"/>
                  </a:moveTo>
                  <a:lnTo>
                    <a:pt x="43660" y="14419"/>
                  </a:lnTo>
                  <a:lnTo>
                    <a:pt x="43660" y="14443"/>
                  </a:lnTo>
                  <a:cubicBezTo>
                    <a:pt x="43660" y="14475"/>
                    <a:pt x="43670" y="14498"/>
                    <a:pt x="43672" y="14537"/>
                  </a:cubicBezTo>
                  <a:lnTo>
                    <a:pt x="43672" y="14537"/>
                  </a:lnTo>
                  <a:cubicBezTo>
                    <a:pt x="43669" y="14534"/>
                    <a:pt x="43665" y="14532"/>
                    <a:pt x="43662" y="14529"/>
                  </a:cubicBezTo>
                  <a:lnTo>
                    <a:pt x="43662" y="14529"/>
                  </a:lnTo>
                  <a:cubicBezTo>
                    <a:pt x="43664" y="14534"/>
                    <a:pt x="43666" y="14539"/>
                    <a:pt x="43667" y="14545"/>
                  </a:cubicBezTo>
                  <a:lnTo>
                    <a:pt x="43667" y="14545"/>
                  </a:lnTo>
                  <a:lnTo>
                    <a:pt x="43636" y="14514"/>
                  </a:lnTo>
                  <a:lnTo>
                    <a:pt x="43636" y="14514"/>
                  </a:lnTo>
                  <a:cubicBezTo>
                    <a:pt x="43644" y="14518"/>
                    <a:pt x="43653" y="14523"/>
                    <a:pt x="43662" y="14529"/>
                  </a:cubicBezTo>
                  <a:lnTo>
                    <a:pt x="43662" y="14529"/>
                  </a:lnTo>
                  <a:cubicBezTo>
                    <a:pt x="43661" y="14528"/>
                    <a:pt x="43661" y="14527"/>
                    <a:pt x="43660" y="14526"/>
                  </a:cubicBezTo>
                  <a:cubicBezTo>
                    <a:pt x="43660" y="14490"/>
                    <a:pt x="43648" y="14467"/>
                    <a:pt x="43648" y="14431"/>
                  </a:cubicBezTo>
                  <a:lnTo>
                    <a:pt x="43648" y="14407"/>
                  </a:lnTo>
                  <a:close/>
                  <a:moveTo>
                    <a:pt x="42803" y="14538"/>
                  </a:moveTo>
                  <a:cubicBezTo>
                    <a:pt x="42815" y="14550"/>
                    <a:pt x="42827" y="14550"/>
                    <a:pt x="42827" y="14550"/>
                  </a:cubicBezTo>
                  <a:cubicBezTo>
                    <a:pt x="42827" y="14550"/>
                    <a:pt x="42815" y="14538"/>
                    <a:pt x="42803" y="14538"/>
                  </a:cubicBezTo>
                  <a:close/>
                  <a:moveTo>
                    <a:pt x="41624" y="14550"/>
                  </a:moveTo>
                  <a:lnTo>
                    <a:pt x="41624" y="14550"/>
                  </a:lnTo>
                  <a:cubicBezTo>
                    <a:pt x="41612" y="14586"/>
                    <a:pt x="41612" y="14598"/>
                    <a:pt x="41612" y="14598"/>
                  </a:cubicBezTo>
                  <a:cubicBezTo>
                    <a:pt x="41612" y="14598"/>
                    <a:pt x="41624" y="14586"/>
                    <a:pt x="41624" y="14550"/>
                  </a:cubicBezTo>
                  <a:close/>
                  <a:moveTo>
                    <a:pt x="43019" y="14573"/>
                  </a:moveTo>
                  <a:cubicBezTo>
                    <a:pt x="43022" y="14581"/>
                    <a:pt x="43025" y="14589"/>
                    <a:pt x="43029" y="14598"/>
                  </a:cubicBezTo>
                  <a:cubicBezTo>
                    <a:pt x="43026" y="14590"/>
                    <a:pt x="43022" y="14581"/>
                    <a:pt x="43019" y="14573"/>
                  </a:cubicBezTo>
                  <a:close/>
                  <a:moveTo>
                    <a:pt x="44077" y="14577"/>
                  </a:moveTo>
                  <a:cubicBezTo>
                    <a:pt x="44084" y="14593"/>
                    <a:pt x="44089" y="14598"/>
                    <a:pt x="44089" y="14598"/>
                  </a:cubicBezTo>
                  <a:cubicBezTo>
                    <a:pt x="44089" y="14598"/>
                    <a:pt x="44085" y="14590"/>
                    <a:pt x="44077" y="14577"/>
                  </a:cubicBezTo>
                  <a:close/>
                  <a:moveTo>
                    <a:pt x="38374" y="14586"/>
                  </a:moveTo>
                  <a:cubicBezTo>
                    <a:pt x="38362" y="14609"/>
                    <a:pt x="38362" y="14621"/>
                    <a:pt x="38362" y="14621"/>
                  </a:cubicBezTo>
                  <a:cubicBezTo>
                    <a:pt x="38362" y="14621"/>
                    <a:pt x="38374" y="14609"/>
                    <a:pt x="38374" y="14586"/>
                  </a:cubicBezTo>
                  <a:close/>
                  <a:moveTo>
                    <a:pt x="43803" y="14395"/>
                  </a:moveTo>
                  <a:lnTo>
                    <a:pt x="43887" y="14431"/>
                  </a:lnTo>
                  <a:cubicBezTo>
                    <a:pt x="43934" y="14455"/>
                    <a:pt x="43958" y="14467"/>
                    <a:pt x="44006" y="14478"/>
                  </a:cubicBezTo>
                  <a:cubicBezTo>
                    <a:pt x="44017" y="14490"/>
                    <a:pt x="44041" y="14526"/>
                    <a:pt x="44053" y="14538"/>
                  </a:cubicBezTo>
                  <a:cubicBezTo>
                    <a:pt x="44064" y="14553"/>
                    <a:pt x="44072" y="14567"/>
                    <a:pt x="44077" y="14577"/>
                  </a:cubicBezTo>
                  <a:lnTo>
                    <a:pt x="44077" y="14577"/>
                  </a:lnTo>
                  <a:cubicBezTo>
                    <a:pt x="44074" y="14568"/>
                    <a:pt x="44069" y="14555"/>
                    <a:pt x="44065" y="14538"/>
                  </a:cubicBezTo>
                  <a:cubicBezTo>
                    <a:pt x="44065" y="14526"/>
                    <a:pt x="44053" y="14514"/>
                    <a:pt x="44029" y="14490"/>
                  </a:cubicBezTo>
                  <a:lnTo>
                    <a:pt x="44029" y="14490"/>
                  </a:lnTo>
                  <a:cubicBezTo>
                    <a:pt x="44065" y="14514"/>
                    <a:pt x="44089" y="14514"/>
                    <a:pt x="44125" y="14526"/>
                  </a:cubicBezTo>
                  <a:cubicBezTo>
                    <a:pt x="44172" y="14538"/>
                    <a:pt x="44208" y="14538"/>
                    <a:pt x="44256" y="14538"/>
                  </a:cubicBezTo>
                  <a:cubicBezTo>
                    <a:pt x="44256" y="14550"/>
                    <a:pt x="44268" y="14574"/>
                    <a:pt x="44268" y="14586"/>
                  </a:cubicBezTo>
                  <a:cubicBezTo>
                    <a:pt x="44291" y="14609"/>
                    <a:pt x="44303" y="14632"/>
                    <a:pt x="44314" y="14655"/>
                  </a:cubicBezTo>
                  <a:lnTo>
                    <a:pt x="44314" y="14655"/>
                  </a:lnTo>
                  <a:cubicBezTo>
                    <a:pt x="44306" y="14652"/>
                    <a:pt x="44299" y="14648"/>
                    <a:pt x="44291" y="14645"/>
                  </a:cubicBezTo>
                  <a:cubicBezTo>
                    <a:pt x="44277" y="14639"/>
                    <a:pt x="44264" y="14633"/>
                    <a:pt x="44252" y="14626"/>
                  </a:cubicBezTo>
                  <a:lnTo>
                    <a:pt x="44252" y="14626"/>
                  </a:lnTo>
                  <a:cubicBezTo>
                    <a:pt x="44257" y="14612"/>
                    <a:pt x="44262" y="14596"/>
                    <a:pt x="44267" y="14586"/>
                  </a:cubicBezTo>
                  <a:lnTo>
                    <a:pt x="44267" y="14586"/>
                  </a:lnTo>
                  <a:cubicBezTo>
                    <a:pt x="44261" y="14599"/>
                    <a:pt x="44254" y="14612"/>
                    <a:pt x="44248" y="14625"/>
                  </a:cubicBezTo>
                  <a:lnTo>
                    <a:pt x="44248" y="14625"/>
                  </a:lnTo>
                  <a:cubicBezTo>
                    <a:pt x="44186" y="14593"/>
                    <a:pt x="44138" y="14557"/>
                    <a:pt x="44089" y="14538"/>
                  </a:cubicBezTo>
                  <a:lnTo>
                    <a:pt x="44089" y="14538"/>
                  </a:lnTo>
                  <a:cubicBezTo>
                    <a:pt x="44139" y="14588"/>
                    <a:pt x="44181" y="14634"/>
                    <a:pt x="44215" y="14674"/>
                  </a:cubicBezTo>
                  <a:lnTo>
                    <a:pt x="44215" y="14674"/>
                  </a:lnTo>
                  <a:cubicBezTo>
                    <a:pt x="44208" y="14682"/>
                    <a:pt x="44202" y="14690"/>
                    <a:pt x="44198" y="14697"/>
                  </a:cubicBezTo>
                  <a:lnTo>
                    <a:pt x="44198" y="14697"/>
                  </a:lnTo>
                  <a:cubicBezTo>
                    <a:pt x="44194" y="14692"/>
                    <a:pt x="44189" y="14686"/>
                    <a:pt x="44184" y="14681"/>
                  </a:cubicBezTo>
                  <a:lnTo>
                    <a:pt x="44184" y="14681"/>
                  </a:lnTo>
                  <a:cubicBezTo>
                    <a:pt x="44184" y="14686"/>
                    <a:pt x="44185" y="14691"/>
                    <a:pt x="44186" y="14696"/>
                  </a:cubicBezTo>
                  <a:lnTo>
                    <a:pt x="44186" y="14696"/>
                  </a:lnTo>
                  <a:cubicBezTo>
                    <a:pt x="44149" y="14662"/>
                    <a:pt x="44117" y="14643"/>
                    <a:pt x="44077" y="14633"/>
                  </a:cubicBezTo>
                  <a:cubicBezTo>
                    <a:pt x="44006" y="14574"/>
                    <a:pt x="43934" y="14514"/>
                    <a:pt x="43863" y="14467"/>
                  </a:cubicBezTo>
                  <a:cubicBezTo>
                    <a:pt x="43827" y="14455"/>
                    <a:pt x="43815" y="14419"/>
                    <a:pt x="43779" y="14407"/>
                  </a:cubicBezTo>
                  <a:cubicBezTo>
                    <a:pt x="43779" y="14407"/>
                    <a:pt x="43779" y="14395"/>
                    <a:pt x="43803" y="14395"/>
                  </a:cubicBezTo>
                  <a:close/>
                  <a:moveTo>
                    <a:pt x="36767" y="14002"/>
                  </a:moveTo>
                  <a:lnTo>
                    <a:pt x="36731" y="14133"/>
                  </a:lnTo>
                  <a:cubicBezTo>
                    <a:pt x="36695" y="14228"/>
                    <a:pt x="36671" y="14312"/>
                    <a:pt x="36636" y="14395"/>
                  </a:cubicBezTo>
                  <a:cubicBezTo>
                    <a:pt x="36594" y="14519"/>
                    <a:pt x="36557" y="14623"/>
                    <a:pt x="36521" y="14712"/>
                  </a:cubicBezTo>
                  <a:lnTo>
                    <a:pt x="36521" y="14712"/>
                  </a:lnTo>
                  <a:cubicBezTo>
                    <a:pt x="36512" y="14626"/>
                    <a:pt x="36502" y="14538"/>
                    <a:pt x="36493" y="14443"/>
                  </a:cubicBezTo>
                  <a:cubicBezTo>
                    <a:pt x="36483" y="14397"/>
                    <a:pt x="36476" y="14348"/>
                    <a:pt x="36470" y="14299"/>
                  </a:cubicBezTo>
                  <a:lnTo>
                    <a:pt x="36470" y="14299"/>
                  </a:lnTo>
                  <a:cubicBezTo>
                    <a:pt x="36469" y="14300"/>
                    <a:pt x="36469" y="14300"/>
                    <a:pt x="36469" y="14300"/>
                  </a:cubicBezTo>
                  <a:lnTo>
                    <a:pt x="36439" y="14340"/>
                  </a:lnTo>
                  <a:lnTo>
                    <a:pt x="36439" y="14340"/>
                  </a:lnTo>
                  <a:cubicBezTo>
                    <a:pt x="36443" y="14333"/>
                    <a:pt x="36450" y="14320"/>
                    <a:pt x="36457" y="14300"/>
                  </a:cubicBezTo>
                  <a:cubicBezTo>
                    <a:pt x="36459" y="14293"/>
                    <a:pt x="36463" y="14285"/>
                    <a:pt x="36467" y="14278"/>
                  </a:cubicBezTo>
                  <a:lnTo>
                    <a:pt x="36467" y="14278"/>
                  </a:lnTo>
                  <a:cubicBezTo>
                    <a:pt x="36468" y="14285"/>
                    <a:pt x="36469" y="14292"/>
                    <a:pt x="36470" y="14299"/>
                  </a:cubicBezTo>
                  <a:lnTo>
                    <a:pt x="36470" y="14299"/>
                  </a:lnTo>
                  <a:cubicBezTo>
                    <a:pt x="36505" y="14276"/>
                    <a:pt x="36529" y="14240"/>
                    <a:pt x="36576" y="14181"/>
                  </a:cubicBezTo>
                  <a:cubicBezTo>
                    <a:pt x="36636" y="14121"/>
                    <a:pt x="36695" y="14062"/>
                    <a:pt x="36767" y="14002"/>
                  </a:cubicBezTo>
                  <a:close/>
                  <a:moveTo>
                    <a:pt x="37148" y="13705"/>
                  </a:moveTo>
                  <a:lnTo>
                    <a:pt x="37159" y="13752"/>
                  </a:lnTo>
                  <a:cubicBezTo>
                    <a:pt x="37148" y="13776"/>
                    <a:pt x="37112" y="13812"/>
                    <a:pt x="37088" y="13824"/>
                  </a:cubicBezTo>
                  <a:cubicBezTo>
                    <a:pt x="37052" y="13859"/>
                    <a:pt x="37040" y="13883"/>
                    <a:pt x="37029" y="13919"/>
                  </a:cubicBezTo>
                  <a:cubicBezTo>
                    <a:pt x="37017" y="13943"/>
                    <a:pt x="36981" y="13978"/>
                    <a:pt x="36969" y="14002"/>
                  </a:cubicBezTo>
                  <a:cubicBezTo>
                    <a:pt x="36933" y="14062"/>
                    <a:pt x="36898" y="14121"/>
                    <a:pt x="36862" y="14181"/>
                  </a:cubicBezTo>
                  <a:lnTo>
                    <a:pt x="36814" y="14264"/>
                  </a:lnTo>
                  <a:lnTo>
                    <a:pt x="36778" y="14359"/>
                  </a:lnTo>
                  <a:cubicBezTo>
                    <a:pt x="36743" y="14419"/>
                    <a:pt x="36719" y="14490"/>
                    <a:pt x="36695" y="14550"/>
                  </a:cubicBezTo>
                  <a:cubicBezTo>
                    <a:pt x="36671" y="14586"/>
                    <a:pt x="36659" y="14609"/>
                    <a:pt x="36624" y="14645"/>
                  </a:cubicBezTo>
                  <a:cubicBezTo>
                    <a:pt x="36600" y="14669"/>
                    <a:pt x="36564" y="14717"/>
                    <a:pt x="36540" y="14740"/>
                  </a:cubicBezTo>
                  <a:cubicBezTo>
                    <a:pt x="36576" y="14657"/>
                    <a:pt x="36624" y="14562"/>
                    <a:pt x="36671" y="14467"/>
                  </a:cubicBezTo>
                  <a:cubicBezTo>
                    <a:pt x="36719" y="14383"/>
                    <a:pt x="36743" y="14300"/>
                    <a:pt x="36778" y="14205"/>
                  </a:cubicBezTo>
                  <a:cubicBezTo>
                    <a:pt x="36802" y="14121"/>
                    <a:pt x="36850" y="14038"/>
                    <a:pt x="36874" y="13943"/>
                  </a:cubicBezTo>
                  <a:cubicBezTo>
                    <a:pt x="36874" y="13931"/>
                    <a:pt x="36898" y="13907"/>
                    <a:pt x="36898" y="13895"/>
                  </a:cubicBezTo>
                  <a:cubicBezTo>
                    <a:pt x="36981" y="13824"/>
                    <a:pt x="37076" y="13764"/>
                    <a:pt x="37148" y="13705"/>
                  </a:cubicBezTo>
                  <a:close/>
                  <a:moveTo>
                    <a:pt x="43827" y="14693"/>
                  </a:moveTo>
                  <a:cubicBezTo>
                    <a:pt x="43863" y="14705"/>
                    <a:pt x="43887" y="14728"/>
                    <a:pt x="43898" y="14752"/>
                  </a:cubicBezTo>
                  <a:cubicBezTo>
                    <a:pt x="43875" y="14728"/>
                    <a:pt x="43863" y="14717"/>
                    <a:pt x="43827" y="14705"/>
                  </a:cubicBezTo>
                  <a:lnTo>
                    <a:pt x="43827" y="14693"/>
                  </a:lnTo>
                  <a:close/>
                  <a:moveTo>
                    <a:pt x="37445" y="14181"/>
                  </a:moveTo>
                  <a:cubicBezTo>
                    <a:pt x="37457" y="14276"/>
                    <a:pt x="37493" y="14359"/>
                    <a:pt x="37505" y="14455"/>
                  </a:cubicBezTo>
                  <a:cubicBezTo>
                    <a:pt x="37517" y="14490"/>
                    <a:pt x="37517" y="14538"/>
                    <a:pt x="37529" y="14586"/>
                  </a:cubicBezTo>
                  <a:cubicBezTo>
                    <a:pt x="37505" y="14586"/>
                    <a:pt x="37493" y="14609"/>
                    <a:pt x="37493" y="14645"/>
                  </a:cubicBezTo>
                  <a:cubicBezTo>
                    <a:pt x="37469" y="14693"/>
                    <a:pt x="37457" y="14728"/>
                    <a:pt x="37445" y="14764"/>
                  </a:cubicBezTo>
                  <a:cubicBezTo>
                    <a:pt x="37445" y="14717"/>
                    <a:pt x="37457" y="14657"/>
                    <a:pt x="37457" y="14609"/>
                  </a:cubicBezTo>
                  <a:lnTo>
                    <a:pt x="37457" y="14467"/>
                  </a:lnTo>
                  <a:lnTo>
                    <a:pt x="37457" y="14336"/>
                  </a:lnTo>
                  <a:cubicBezTo>
                    <a:pt x="37457" y="14288"/>
                    <a:pt x="37457" y="14240"/>
                    <a:pt x="37445" y="14217"/>
                  </a:cubicBezTo>
                  <a:lnTo>
                    <a:pt x="37445" y="14181"/>
                  </a:lnTo>
                  <a:close/>
                  <a:moveTo>
                    <a:pt x="43601" y="14633"/>
                  </a:moveTo>
                  <a:cubicBezTo>
                    <a:pt x="43625" y="14633"/>
                    <a:pt x="43625" y="14645"/>
                    <a:pt x="43636" y="14645"/>
                  </a:cubicBezTo>
                  <a:cubicBezTo>
                    <a:pt x="43636" y="14669"/>
                    <a:pt x="43648" y="14717"/>
                    <a:pt x="43660" y="14764"/>
                  </a:cubicBezTo>
                  <a:cubicBezTo>
                    <a:pt x="43648" y="14728"/>
                    <a:pt x="43636" y="14705"/>
                    <a:pt x="43625" y="14657"/>
                  </a:cubicBezTo>
                  <a:cubicBezTo>
                    <a:pt x="43625" y="14645"/>
                    <a:pt x="43625" y="14645"/>
                    <a:pt x="43601" y="14633"/>
                  </a:cubicBezTo>
                  <a:close/>
                  <a:moveTo>
                    <a:pt x="40791" y="13919"/>
                  </a:moveTo>
                  <a:lnTo>
                    <a:pt x="40791" y="13919"/>
                  </a:lnTo>
                  <a:cubicBezTo>
                    <a:pt x="40862" y="13955"/>
                    <a:pt x="40946" y="14002"/>
                    <a:pt x="41029" y="14062"/>
                  </a:cubicBezTo>
                  <a:cubicBezTo>
                    <a:pt x="41124" y="14109"/>
                    <a:pt x="41196" y="14169"/>
                    <a:pt x="41279" y="14228"/>
                  </a:cubicBezTo>
                  <a:cubicBezTo>
                    <a:pt x="41374" y="14288"/>
                    <a:pt x="41458" y="14347"/>
                    <a:pt x="41553" y="14419"/>
                  </a:cubicBezTo>
                  <a:cubicBezTo>
                    <a:pt x="41577" y="14431"/>
                    <a:pt x="41612" y="14467"/>
                    <a:pt x="41636" y="14478"/>
                  </a:cubicBezTo>
                  <a:cubicBezTo>
                    <a:pt x="41636" y="14514"/>
                    <a:pt x="41624" y="14526"/>
                    <a:pt x="41624" y="14550"/>
                  </a:cubicBezTo>
                  <a:cubicBezTo>
                    <a:pt x="41624" y="14538"/>
                    <a:pt x="41636" y="14514"/>
                    <a:pt x="41636" y="14490"/>
                  </a:cubicBezTo>
                  <a:cubicBezTo>
                    <a:pt x="41696" y="14538"/>
                    <a:pt x="41755" y="14586"/>
                    <a:pt x="41815" y="14645"/>
                  </a:cubicBezTo>
                  <a:cubicBezTo>
                    <a:pt x="41910" y="14693"/>
                    <a:pt x="41982" y="14752"/>
                    <a:pt x="42041" y="14812"/>
                  </a:cubicBezTo>
                  <a:cubicBezTo>
                    <a:pt x="42053" y="14824"/>
                    <a:pt x="42053" y="14836"/>
                    <a:pt x="42077" y="14848"/>
                  </a:cubicBezTo>
                  <a:cubicBezTo>
                    <a:pt x="42077" y="14871"/>
                    <a:pt x="42089" y="14883"/>
                    <a:pt x="42089" y="14895"/>
                  </a:cubicBezTo>
                  <a:lnTo>
                    <a:pt x="42077" y="14895"/>
                  </a:lnTo>
                  <a:cubicBezTo>
                    <a:pt x="41993" y="14871"/>
                    <a:pt x="41934" y="14824"/>
                    <a:pt x="41862" y="14788"/>
                  </a:cubicBezTo>
                  <a:cubicBezTo>
                    <a:pt x="41791" y="14752"/>
                    <a:pt x="41731" y="14717"/>
                    <a:pt x="41660" y="14669"/>
                  </a:cubicBezTo>
                  <a:lnTo>
                    <a:pt x="41255" y="14407"/>
                  </a:lnTo>
                  <a:cubicBezTo>
                    <a:pt x="41136" y="14312"/>
                    <a:pt x="41017" y="14228"/>
                    <a:pt x="40922" y="14157"/>
                  </a:cubicBezTo>
                  <a:cubicBezTo>
                    <a:pt x="40886" y="14121"/>
                    <a:pt x="40850" y="14097"/>
                    <a:pt x="40803" y="14062"/>
                  </a:cubicBezTo>
                  <a:cubicBezTo>
                    <a:pt x="40803" y="14014"/>
                    <a:pt x="40791" y="13955"/>
                    <a:pt x="40791" y="13919"/>
                  </a:cubicBezTo>
                  <a:close/>
                  <a:moveTo>
                    <a:pt x="35947" y="12770"/>
                  </a:moveTo>
                  <a:lnTo>
                    <a:pt x="35897" y="13002"/>
                  </a:lnTo>
                  <a:cubicBezTo>
                    <a:pt x="35862" y="13121"/>
                    <a:pt x="35850" y="13240"/>
                    <a:pt x="35826" y="13359"/>
                  </a:cubicBezTo>
                  <a:cubicBezTo>
                    <a:pt x="35826" y="13442"/>
                    <a:pt x="35803" y="13512"/>
                    <a:pt x="35802" y="13583"/>
                  </a:cubicBezTo>
                  <a:lnTo>
                    <a:pt x="35802" y="13583"/>
                  </a:lnTo>
                  <a:cubicBezTo>
                    <a:pt x="35802" y="13574"/>
                    <a:pt x="35804" y="13574"/>
                    <a:pt x="35826" y="13574"/>
                  </a:cubicBezTo>
                  <a:cubicBezTo>
                    <a:pt x="35849" y="13550"/>
                    <a:pt x="35883" y="13532"/>
                    <a:pt x="35920" y="13512"/>
                  </a:cubicBezTo>
                  <a:lnTo>
                    <a:pt x="35920" y="13512"/>
                  </a:lnTo>
                  <a:cubicBezTo>
                    <a:pt x="35911" y="13583"/>
                    <a:pt x="35903" y="13652"/>
                    <a:pt x="35897" y="13716"/>
                  </a:cubicBezTo>
                  <a:cubicBezTo>
                    <a:pt x="35862" y="13931"/>
                    <a:pt x="35862" y="14133"/>
                    <a:pt x="35874" y="14312"/>
                  </a:cubicBezTo>
                  <a:cubicBezTo>
                    <a:pt x="35862" y="14383"/>
                    <a:pt x="35862" y="14431"/>
                    <a:pt x="35862" y="14431"/>
                  </a:cubicBezTo>
                  <a:cubicBezTo>
                    <a:pt x="35862" y="14431"/>
                    <a:pt x="35874" y="14407"/>
                    <a:pt x="35897" y="14347"/>
                  </a:cubicBezTo>
                  <a:cubicBezTo>
                    <a:pt x="35909" y="14407"/>
                    <a:pt x="35909" y="14478"/>
                    <a:pt x="35921" y="14538"/>
                  </a:cubicBezTo>
                  <a:cubicBezTo>
                    <a:pt x="35981" y="14776"/>
                    <a:pt x="36088" y="14955"/>
                    <a:pt x="36171" y="15062"/>
                  </a:cubicBezTo>
                  <a:cubicBezTo>
                    <a:pt x="36219" y="15121"/>
                    <a:pt x="36267" y="15145"/>
                    <a:pt x="36290" y="15181"/>
                  </a:cubicBezTo>
                  <a:cubicBezTo>
                    <a:pt x="36326" y="15205"/>
                    <a:pt x="36338" y="15205"/>
                    <a:pt x="36338" y="15205"/>
                  </a:cubicBezTo>
                  <a:lnTo>
                    <a:pt x="36290" y="15157"/>
                  </a:lnTo>
                  <a:cubicBezTo>
                    <a:pt x="36267" y="15133"/>
                    <a:pt x="36231" y="15098"/>
                    <a:pt x="36195" y="15038"/>
                  </a:cubicBezTo>
                  <a:cubicBezTo>
                    <a:pt x="36100" y="14943"/>
                    <a:pt x="36016" y="14740"/>
                    <a:pt x="35981" y="14526"/>
                  </a:cubicBezTo>
                  <a:cubicBezTo>
                    <a:pt x="35969" y="14407"/>
                    <a:pt x="35957" y="14288"/>
                    <a:pt x="35957" y="14145"/>
                  </a:cubicBezTo>
                  <a:lnTo>
                    <a:pt x="35957" y="14121"/>
                  </a:lnTo>
                  <a:lnTo>
                    <a:pt x="35993" y="13943"/>
                  </a:lnTo>
                  <a:cubicBezTo>
                    <a:pt x="36016" y="13871"/>
                    <a:pt x="36028" y="13776"/>
                    <a:pt x="36040" y="13705"/>
                  </a:cubicBezTo>
                  <a:lnTo>
                    <a:pt x="36088" y="13431"/>
                  </a:lnTo>
                  <a:lnTo>
                    <a:pt x="36088" y="13419"/>
                  </a:lnTo>
                  <a:cubicBezTo>
                    <a:pt x="36064" y="13443"/>
                    <a:pt x="36016" y="13466"/>
                    <a:pt x="35981" y="13478"/>
                  </a:cubicBezTo>
                  <a:cubicBezTo>
                    <a:pt x="35960" y="13491"/>
                    <a:pt x="35939" y="13502"/>
                    <a:pt x="35920" y="13512"/>
                  </a:cubicBezTo>
                  <a:lnTo>
                    <a:pt x="35920" y="13512"/>
                  </a:lnTo>
                  <a:cubicBezTo>
                    <a:pt x="35931" y="13426"/>
                    <a:pt x="35944" y="13337"/>
                    <a:pt x="35957" y="13252"/>
                  </a:cubicBezTo>
                  <a:cubicBezTo>
                    <a:pt x="35957" y="13193"/>
                    <a:pt x="35969" y="13157"/>
                    <a:pt x="35969" y="13097"/>
                  </a:cubicBezTo>
                  <a:cubicBezTo>
                    <a:pt x="35969" y="13002"/>
                    <a:pt x="35957" y="12919"/>
                    <a:pt x="35957" y="12823"/>
                  </a:cubicBezTo>
                  <a:cubicBezTo>
                    <a:pt x="35953" y="12805"/>
                    <a:pt x="35949" y="12787"/>
                    <a:pt x="35947" y="12770"/>
                  </a:cubicBezTo>
                  <a:close/>
                  <a:moveTo>
                    <a:pt x="37255" y="14252"/>
                  </a:moveTo>
                  <a:cubicBezTo>
                    <a:pt x="37255" y="14288"/>
                    <a:pt x="37267" y="14312"/>
                    <a:pt x="37267" y="14347"/>
                  </a:cubicBezTo>
                  <a:cubicBezTo>
                    <a:pt x="37279" y="14395"/>
                    <a:pt x="37279" y="14431"/>
                    <a:pt x="37279" y="14478"/>
                  </a:cubicBezTo>
                  <a:cubicBezTo>
                    <a:pt x="37279" y="14526"/>
                    <a:pt x="37290" y="14574"/>
                    <a:pt x="37290" y="14633"/>
                  </a:cubicBezTo>
                  <a:cubicBezTo>
                    <a:pt x="37290" y="14669"/>
                    <a:pt x="37290" y="14728"/>
                    <a:pt x="37314" y="14776"/>
                  </a:cubicBezTo>
                  <a:lnTo>
                    <a:pt x="37314" y="14931"/>
                  </a:lnTo>
                  <a:cubicBezTo>
                    <a:pt x="37326" y="14955"/>
                    <a:pt x="37326" y="15002"/>
                    <a:pt x="37326" y="15050"/>
                  </a:cubicBezTo>
                  <a:cubicBezTo>
                    <a:pt x="37326" y="15086"/>
                    <a:pt x="37326" y="15133"/>
                    <a:pt x="37314" y="15181"/>
                  </a:cubicBezTo>
                  <a:cubicBezTo>
                    <a:pt x="37314" y="15201"/>
                    <a:pt x="37314" y="15221"/>
                    <a:pt x="37300" y="15240"/>
                  </a:cubicBezTo>
                  <a:lnTo>
                    <a:pt x="37300" y="15240"/>
                  </a:lnTo>
                  <a:lnTo>
                    <a:pt x="37290" y="15193"/>
                  </a:lnTo>
                  <a:cubicBezTo>
                    <a:pt x="37289" y="15200"/>
                    <a:pt x="37287" y="15207"/>
                    <a:pt x="37285" y="15214"/>
                  </a:cubicBezTo>
                  <a:lnTo>
                    <a:pt x="37285" y="15214"/>
                  </a:lnTo>
                  <a:cubicBezTo>
                    <a:pt x="37278" y="15149"/>
                    <a:pt x="37276" y="15071"/>
                    <a:pt x="37267" y="15002"/>
                  </a:cubicBezTo>
                  <a:cubicBezTo>
                    <a:pt x="37255" y="14812"/>
                    <a:pt x="37231" y="14633"/>
                    <a:pt x="37231" y="14490"/>
                  </a:cubicBezTo>
                  <a:lnTo>
                    <a:pt x="37231" y="14336"/>
                  </a:lnTo>
                  <a:lnTo>
                    <a:pt x="37231" y="14288"/>
                  </a:lnTo>
                  <a:cubicBezTo>
                    <a:pt x="37231" y="14276"/>
                    <a:pt x="37255" y="14252"/>
                    <a:pt x="37255" y="14252"/>
                  </a:cubicBezTo>
                  <a:close/>
                  <a:moveTo>
                    <a:pt x="36614" y="15191"/>
                  </a:moveTo>
                  <a:cubicBezTo>
                    <a:pt x="36620" y="15232"/>
                    <a:pt x="36624" y="15252"/>
                    <a:pt x="36624" y="15252"/>
                  </a:cubicBezTo>
                  <a:cubicBezTo>
                    <a:pt x="36624" y="15252"/>
                    <a:pt x="36621" y="15230"/>
                    <a:pt x="36614" y="15191"/>
                  </a:cubicBezTo>
                  <a:close/>
                  <a:moveTo>
                    <a:pt x="40862" y="15109"/>
                  </a:moveTo>
                  <a:cubicBezTo>
                    <a:pt x="40886" y="15109"/>
                    <a:pt x="40898" y="15121"/>
                    <a:pt x="40898" y="15121"/>
                  </a:cubicBezTo>
                  <a:cubicBezTo>
                    <a:pt x="40958" y="15169"/>
                    <a:pt x="41029" y="15193"/>
                    <a:pt x="41100" y="15252"/>
                  </a:cubicBezTo>
                  <a:cubicBezTo>
                    <a:pt x="41029" y="15205"/>
                    <a:pt x="40946" y="15181"/>
                    <a:pt x="40862" y="15133"/>
                  </a:cubicBezTo>
                  <a:lnTo>
                    <a:pt x="40862" y="15109"/>
                  </a:lnTo>
                  <a:close/>
                  <a:moveTo>
                    <a:pt x="40839" y="14431"/>
                  </a:moveTo>
                  <a:cubicBezTo>
                    <a:pt x="40922" y="14490"/>
                    <a:pt x="41041" y="14550"/>
                    <a:pt x="41148" y="14609"/>
                  </a:cubicBezTo>
                  <a:cubicBezTo>
                    <a:pt x="41279" y="14681"/>
                    <a:pt x="41434" y="14764"/>
                    <a:pt x="41577" y="14836"/>
                  </a:cubicBezTo>
                  <a:cubicBezTo>
                    <a:pt x="41648" y="14859"/>
                    <a:pt x="41731" y="14907"/>
                    <a:pt x="41803" y="14943"/>
                  </a:cubicBezTo>
                  <a:lnTo>
                    <a:pt x="42029" y="15026"/>
                  </a:lnTo>
                  <a:cubicBezTo>
                    <a:pt x="42065" y="15038"/>
                    <a:pt x="42101" y="15062"/>
                    <a:pt x="42148" y="15074"/>
                  </a:cubicBezTo>
                  <a:cubicBezTo>
                    <a:pt x="42184" y="15074"/>
                    <a:pt x="42220" y="15133"/>
                    <a:pt x="42255" y="15193"/>
                  </a:cubicBezTo>
                  <a:cubicBezTo>
                    <a:pt x="42285" y="15247"/>
                    <a:pt x="42309" y="15294"/>
                    <a:pt x="42330" y="15340"/>
                  </a:cubicBezTo>
                  <a:lnTo>
                    <a:pt x="42330" y="15340"/>
                  </a:lnTo>
                  <a:cubicBezTo>
                    <a:pt x="42321" y="15335"/>
                    <a:pt x="42312" y="15329"/>
                    <a:pt x="42303" y="15324"/>
                  </a:cubicBezTo>
                  <a:cubicBezTo>
                    <a:pt x="42267" y="15276"/>
                    <a:pt x="42208" y="15252"/>
                    <a:pt x="42148" y="15217"/>
                  </a:cubicBezTo>
                  <a:lnTo>
                    <a:pt x="41970" y="15133"/>
                  </a:lnTo>
                  <a:lnTo>
                    <a:pt x="41802" y="15044"/>
                  </a:lnTo>
                  <a:lnTo>
                    <a:pt x="41802" y="15044"/>
                  </a:lnTo>
                  <a:cubicBezTo>
                    <a:pt x="41819" y="15056"/>
                    <a:pt x="41835" y="15070"/>
                    <a:pt x="41851" y="15086"/>
                  </a:cubicBezTo>
                  <a:cubicBezTo>
                    <a:pt x="41886" y="15121"/>
                    <a:pt x="41934" y="15157"/>
                    <a:pt x="41970" y="15193"/>
                  </a:cubicBezTo>
                  <a:cubicBezTo>
                    <a:pt x="42041" y="15252"/>
                    <a:pt x="42101" y="15312"/>
                    <a:pt x="42148" y="15360"/>
                  </a:cubicBezTo>
                  <a:lnTo>
                    <a:pt x="42208" y="15419"/>
                  </a:lnTo>
                  <a:cubicBezTo>
                    <a:pt x="42208" y="15419"/>
                    <a:pt x="42172" y="15383"/>
                    <a:pt x="42124" y="15360"/>
                  </a:cubicBezTo>
                  <a:cubicBezTo>
                    <a:pt x="42089" y="15324"/>
                    <a:pt x="42029" y="15276"/>
                    <a:pt x="41934" y="15217"/>
                  </a:cubicBezTo>
                  <a:lnTo>
                    <a:pt x="41803" y="15133"/>
                  </a:lnTo>
                  <a:cubicBezTo>
                    <a:pt x="41765" y="15105"/>
                    <a:pt x="41728" y="15084"/>
                    <a:pt x="41684" y="15059"/>
                  </a:cubicBezTo>
                  <a:lnTo>
                    <a:pt x="41684" y="15059"/>
                  </a:lnTo>
                  <a:cubicBezTo>
                    <a:pt x="41748" y="15109"/>
                    <a:pt x="41818" y="15168"/>
                    <a:pt x="41894" y="15228"/>
                  </a:cubicBezTo>
                  <a:lnTo>
                    <a:pt x="41894" y="15228"/>
                  </a:lnTo>
                  <a:cubicBezTo>
                    <a:pt x="41899" y="15232"/>
                    <a:pt x="41905" y="15236"/>
                    <a:pt x="41910" y="15240"/>
                  </a:cubicBezTo>
                  <a:cubicBezTo>
                    <a:pt x="41905" y="15236"/>
                    <a:pt x="41899" y="15232"/>
                    <a:pt x="41894" y="15228"/>
                  </a:cubicBezTo>
                  <a:lnTo>
                    <a:pt x="41894" y="15228"/>
                  </a:lnTo>
                  <a:cubicBezTo>
                    <a:pt x="41840" y="15186"/>
                    <a:pt x="41785" y="15154"/>
                    <a:pt x="41731" y="15121"/>
                  </a:cubicBezTo>
                  <a:cubicBezTo>
                    <a:pt x="41672" y="15074"/>
                    <a:pt x="41612" y="15038"/>
                    <a:pt x="41553" y="15014"/>
                  </a:cubicBezTo>
                  <a:cubicBezTo>
                    <a:pt x="41493" y="14990"/>
                    <a:pt x="41434" y="14943"/>
                    <a:pt x="41374" y="14907"/>
                  </a:cubicBezTo>
                  <a:cubicBezTo>
                    <a:pt x="41327" y="14883"/>
                    <a:pt x="41267" y="14859"/>
                    <a:pt x="41220" y="14836"/>
                  </a:cubicBezTo>
                  <a:lnTo>
                    <a:pt x="41220" y="14836"/>
                  </a:lnTo>
                  <a:cubicBezTo>
                    <a:pt x="41255" y="14848"/>
                    <a:pt x="41279" y="14859"/>
                    <a:pt x="41315" y="14859"/>
                  </a:cubicBezTo>
                  <a:cubicBezTo>
                    <a:pt x="41434" y="14931"/>
                    <a:pt x="41553" y="14990"/>
                    <a:pt x="41648" y="15038"/>
                  </a:cubicBezTo>
                  <a:cubicBezTo>
                    <a:pt x="41661" y="15046"/>
                    <a:pt x="41673" y="15053"/>
                    <a:pt x="41684" y="15059"/>
                  </a:cubicBezTo>
                  <a:lnTo>
                    <a:pt x="41684" y="15059"/>
                  </a:lnTo>
                  <a:cubicBezTo>
                    <a:pt x="41664" y="15043"/>
                    <a:pt x="41644" y="15028"/>
                    <a:pt x="41624" y="15014"/>
                  </a:cubicBezTo>
                  <a:cubicBezTo>
                    <a:pt x="41589" y="14979"/>
                    <a:pt x="41565" y="14967"/>
                    <a:pt x="41529" y="14943"/>
                  </a:cubicBezTo>
                  <a:lnTo>
                    <a:pt x="41529" y="14943"/>
                  </a:lnTo>
                  <a:cubicBezTo>
                    <a:pt x="41565" y="14955"/>
                    <a:pt x="41589" y="14955"/>
                    <a:pt x="41612" y="14967"/>
                  </a:cubicBezTo>
                  <a:cubicBezTo>
                    <a:pt x="41672" y="15002"/>
                    <a:pt x="41731" y="15014"/>
                    <a:pt x="41791" y="15038"/>
                  </a:cubicBezTo>
                  <a:lnTo>
                    <a:pt x="41802" y="15044"/>
                  </a:lnTo>
                  <a:lnTo>
                    <a:pt x="41802" y="15044"/>
                  </a:lnTo>
                  <a:cubicBezTo>
                    <a:pt x="41770" y="15019"/>
                    <a:pt x="41735" y="14998"/>
                    <a:pt x="41696" y="14967"/>
                  </a:cubicBezTo>
                  <a:cubicBezTo>
                    <a:pt x="41589" y="14895"/>
                    <a:pt x="41493" y="14824"/>
                    <a:pt x="41374" y="14740"/>
                  </a:cubicBezTo>
                  <a:cubicBezTo>
                    <a:pt x="41255" y="14669"/>
                    <a:pt x="41136" y="14609"/>
                    <a:pt x="41029" y="14550"/>
                  </a:cubicBezTo>
                  <a:cubicBezTo>
                    <a:pt x="40969" y="14526"/>
                    <a:pt x="40910" y="14490"/>
                    <a:pt x="40862" y="14478"/>
                  </a:cubicBezTo>
                  <a:cubicBezTo>
                    <a:pt x="40850" y="14478"/>
                    <a:pt x="40839" y="14467"/>
                    <a:pt x="40839" y="14467"/>
                  </a:cubicBezTo>
                  <a:lnTo>
                    <a:pt x="40839" y="14431"/>
                  </a:lnTo>
                  <a:close/>
                  <a:moveTo>
                    <a:pt x="37231" y="15360"/>
                  </a:moveTo>
                  <a:cubicBezTo>
                    <a:pt x="37231" y="15429"/>
                    <a:pt x="37225" y="15492"/>
                    <a:pt x="37221" y="15521"/>
                  </a:cubicBezTo>
                  <a:lnTo>
                    <a:pt x="37221" y="15521"/>
                  </a:lnTo>
                  <a:cubicBezTo>
                    <a:pt x="37220" y="15493"/>
                    <a:pt x="37219" y="15463"/>
                    <a:pt x="37219" y="15431"/>
                  </a:cubicBezTo>
                  <a:cubicBezTo>
                    <a:pt x="37219" y="15395"/>
                    <a:pt x="37231" y="15371"/>
                    <a:pt x="37231" y="15360"/>
                  </a:cubicBezTo>
                  <a:close/>
                  <a:moveTo>
                    <a:pt x="39134" y="15517"/>
                  </a:moveTo>
                  <a:lnTo>
                    <a:pt x="39134" y="15517"/>
                  </a:lnTo>
                  <a:cubicBezTo>
                    <a:pt x="39128" y="15545"/>
                    <a:pt x="39124" y="15562"/>
                    <a:pt x="39124" y="15562"/>
                  </a:cubicBezTo>
                  <a:cubicBezTo>
                    <a:pt x="39124" y="15562"/>
                    <a:pt x="39131" y="15549"/>
                    <a:pt x="39134" y="15517"/>
                  </a:cubicBezTo>
                  <a:close/>
                  <a:moveTo>
                    <a:pt x="34064" y="14919"/>
                  </a:moveTo>
                  <a:lnTo>
                    <a:pt x="34064" y="14919"/>
                  </a:lnTo>
                  <a:cubicBezTo>
                    <a:pt x="34052" y="15074"/>
                    <a:pt x="34016" y="15252"/>
                    <a:pt x="33981" y="15431"/>
                  </a:cubicBezTo>
                  <a:cubicBezTo>
                    <a:pt x="33957" y="15490"/>
                    <a:pt x="33933" y="15550"/>
                    <a:pt x="33921" y="15610"/>
                  </a:cubicBezTo>
                  <a:cubicBezTo>
                    <a:pt x="33921" y="15621"/>
                    <a:pt x="33921" y="15621"/>
                    <a:pt x="33897" y="15633"/>
                  </a:cubicBezTo>
                  <a:cubicBezTo>
                    <a:pt x="33921" y="15562"/>
                    <a:pt x="33921" y="15490"/>
                    <a:pt x="33933" y="15419"/>
                  </a:cubicBezTo>
                  <a:cubicBezTo>
                    <a:pt x="33945" y="15324"/>
                    <a:pt x="33945" y="15240"/>
                    <a:pt x="33945" y="15193"/>
                  </a:cubicBezTo>
                  <a:lnTo>
                    <a:pt x="33945" y="15145"/>
                  </a:lnTo>
                  <a:cubicBezTo>
                    <a:pt x="33992" y="15074"/>
                    <a:pt x="34040" y="15002"/>
                    <a:pt x="34064" y="14919"/>
                  </a:cubicBezTo>
                  <a:close/>
                  <a:moveTo>
                    <a:pt x="44446" y="15657"/>
                  </a:moveTo>
                  <a:lnTo>
                    <a:pt x="44482" y="15681"/>
                  </a:lnTo>
                  <a:cubicBezTo>
                    <a:pt x="44482" y="15669"/>
                    <a:pt x="44470" y="15669"/>
                    <a:pt x="44446" y="15657"/>
                  </a:cubicBezTo>
                  <a:close/>
                  <a:moveTo>
                    <a:pt x="44482" y="15681"/>
                  </a:moveTo>
                  <a:lnTo>
                    <a:pt x="44494" y="15693"/>
                  </a:lnTo>
                  <a:cubicBezTo>
                    <a:pt x="44494" y="15693"/>
                    <a:pt x="44494" y="15681"/>
                    <a:pt x="44482" y="15681"/>
                  </a:cubicBezTo>
                  <a:close/>
                  <a:moveTo>
                    <a:pt x="42812" y="15721"/>
                  </a:moveTo>
                  <a:cubicBezTo>
                    <a:pt x="42813" y="15723"/>
                    <a:pt x="42814" y="15726"/>
                    <a:pt x="42815" y="15729"/>
                  </a:cubicBezTo>
                  <a:cubicBezTo>
                    <a:pt x="42815" y="15725"/>
                    <a:pt x="42814" y="15723"/>
                    <a:pt x="42812" y="15721"/>
                  </a:cubicBezTo>
                  <a:close/>
                  <a:moveTo>
                    <a:pt x="42815" y="15729"/>
                  </a:moveTo>
                  <a:lnTo>
                    <a:pt x="42815" y="15729"/>
                  </a:lnTo>
                  <a:cubicBezTo>
                    <a:pt x="42817" y="15736"/>
                    <a:pt x="42819" y="15742"/>
                    <a:pt x="42820" y="15749"/>
                  </a:cubicBezTo>
                  <a:lnTo>
                    <a:pt x="42820" y="15749"/>
                  </a:lnTo>
                  <a:lnTo>
                    <a:pt x="42815" y="15741"/>
                  </a:lnTo>
                  <a:lnTo>
                    <a:pt x="42828" y="15774"/>
                  </a:lnTo>
                  <a:lnTo>
                    <a:pt x="42828" y="15774"/>
                  </a:lnTo>
                  <a:cubicBezTo>
                    <a:pt x="42826" y="15767"/>
                    <a:pt x="42823" y="15759"/>
                    <a:pt x="42820" y="15749"/>
                  </a:cubicBezTo>
                  <a:lnTo>
                    <a:pt x="42820" y="15749"/>
                  </a:lnTo>
                  <a:lnTo>
                    <a:pt x="42839" y="15776"/>
                  </a:lnTo>
                  <a:cubicBezTo>
                    <a:pt x="42839" y="15776"/>
                    <a:pt x="42827" y="15752"/>
                    <a:pt x="42815" y="15729"/>
                  </a:cubicBezTo>
                  <a:close/>
                  <a:moveTo>
                    <a:pt x="42828" y="15774"/>
                  </a:moveTo>
                  <a:lnTo>
                    <a:pt x="42828" y="15774"/>
                  </a:lnTo>
                  <a:cubicBezTo>
                    <a:pt x="42834" y="15791"/>
                    <a:pt x="42839" y="15800"/>
                    <a:pt x="42839" y="15800"/>
                  </a:cubicBezTo>
                  <a:lnTo>
                    <a:pt x="42828" y="15774"/>
                  </a:lnTo>
                  <a:close/>
                  <a:moveTo>
                    <a:pt x="40862" y="15383"/>
                  </a:moveTo>
                  <a:cubicBezTo>
                    <a:pt x="41065" y="15467"/>
                    <a:pt x="41327" y="15562"/>
                    <a:pt x="41565" y="15705"/>
                  </a:cubicBezTo>
                  <a:cubicBezTo>
                    <a:pt x="41636" y="15741"/>
                    <a:pt x="41696" y="15776"/>
                    <a:pt x="41779" y="15824"/>
                  </a:cubicBezTo>
                  <a:cubicBezTo>
                    <a:pt x="41839" y="15860"/>
                    <a:pt x="41910" y="15907"/>
                    <a:pt x="41970" y="15955"/>
                  </a:cubicBezTo>
                  <a:lnTo>
                    <a:pt x="41984" y="15974"/>
                  </a:lnTo>
                  <a:lnTo>
                    <a:pt x="41984" y="15974"/>
                  </a:lnTo>
                  <a:cubicBezTo>
                    <a:pt x="41916" y="15939"/>
                    <a:pt x="41848" y="15894"/>
                    <a:pt x="41791" y="15860"/>
                  </a:cubicBezTo>
                  <a:cubicBezTo>
                    <a:pt x="41505" y="15705"/>
                    <a:pt x="41196" y="15562"/>
                    <a:pt x="40934" y="15490"/>
                  </a:cubicBezTo>
                  <a:cubicBezTo>
                    <a:pt x="40910" y="15479"/>
                    <a:pt x="40874" y="15479"/>
                    <a:pt x="40850" y="15467"/>
                  </a:cubicBezTo>
                  <a:cubicBezTo>
                    <a:pt x="40850" y="15431"/>
                    <a:pt x="40850" y="15407"/>
                    <a:pt x="40862" y="15383"/>
                  </a:cubicBezTo>
                  <a:close/>
                  <a:moveTo>
                    <a:pt x="37648" y="16050"/>
                  </a:moveTo>
                  <a:lnTo>
                    <a:pt x="37648" y="16050"/>
                  </a:lnTo>
                  <a:cubicBezTo>
                    <a:pt x="37654" y="16062"/>
                    <a:pt x="37663" y="16068"/>
                    <a:pt x="37670" y="16072"/>
                  </a:cubicBezTo>
                  <a:lnTo>
                    <a:pt x="37670" y="16072"/>
                  </a:lnTo>
                  <a:lnTo>
                    <a:pt x="37648" y="16050"/>
                  </a:lnTo>
                  <a:close/>
                  <a:moveTo>
                    <a:pt x="33397" y="15229"/>
                  </a:moveTo>
                  <a:cubicBezTo>
                    <a:pt x="33397" y="15240"/>
                    <a:pt x="33373" y="15252"/>
                    <a:pt x="33373" y="15264"/>
                  </a:cubicBezTo>
                  <a:cubicBezTo>
                    <a:pt x="33314" y="15288"/>
                    <a:pt x="33278" y="15312"/>
                    <a:pt x="33195" y="15348"/>
                  </a:cubicBezTo>
                  <a:cubicBezTo>
                    <a:pt x="33099" y="15383"/>
                    <a:pt x="33004" y="15443"/>
                    <a:pt x="32885" y="15502"/>
                  </a:cubicBezTo>
                  <a:cubicBezTo>
                    <a:pt x="32790" y="15562"/>
                    <a:pt x="32671" y="15645"/>
                    <a:pt x="32552" y="15717"/>
                  </a:cubicBezTo>
                  <a:cubicBezTo>
                    <a:pt x="32349" y="15836"/>
                    <a:pt x="32159" y="15967"/>
                    <a:pt x="32016" y="16074"/>
                  </a:cubicBezTo>
                  <a:lnTo>
                    <a:pt x="32028" y="16062"/>
                  </a:lnTo>
                  <a:cubicBezTo>
                    <a:pt x="32087" y="16014"/>
                    <a:pt x="32147" y="15955"/>
                    <a:pt x="32206" y="15907"/>
                  </a:cubicBezTo>
                  <a:cubicBezTo>
                    <a:pt x="32266" y="15860"/>
                    <a:pt x="32337" y="15800"/>
                    <a:pt x="32409" y="15764"/>
                  </a:cubicBezTo>
                  <a:cubicBezTo>
                    <a:pt x="32492" y="15717"/>
                    <a:pt x="32564" y="15657"/>
                    <a:pt x="32623" y="15610"/>
                  </a:cubicBezTo>
                  <a:lnTo>
                    <a:pt x="32838" y="15479"/>
                  </a:lnTo>
                  <a:cubicBezTo>
                    <a:pt x="32921" y="15431"/>
                    <a:pt x="32992" y="15407"/>
                    <a:pt x="33064" y="15360"/>
                  </a:cubicBezTo>
                  <a:cubicBezTo>
                    <a:pt x="33135" y="15324"/>
                    <a:pt x="33219" y="15300"/>
                    <a:pt x="33278" y="15264"/>
                  </a:cubicBezTo>
                  <a:cubicBezTo>
                    <a:pt x="33314" y="15252"/>
                    <a:pt x="33349" y="15240"/>
                    <a:pt x="33397" y="15229"/>
                  </a:cubicBezTo>
                  <a:close/>
                  <a:moveTo>
                    <a:pt x="37670" y="16072"/>
                  </a:moveTo>
                  <a:lnTo>
                    <a:pt x="37683" y="16086"/>
                  </a:lnTo>
                  <a:cubicBezTo>
                    <a:pt x="37683" y="16080"/>
                    <a:pt x="37677" y="16077"/>
                    <a:pt x="37670" y="16072"/>
                  </a:cubicBezTo>
                  <a:close/>
                  <a:moveTo>
                    <a:pt x="38489" y="16071"/>
                  </a:moveTo>
                  <a:lnTo>
                    <a:pt x="38489" y="16071"/>
                  </a:lnTo>
                  <a:cubicBezTo>
                    <a:pt x="38476" y="16077"/>
                    <a:pt x="38465" y="16082"/>
                    <a:pt x="38457" y="16086"/>
                  </a:cubicBezTo>
                  <a:cubicBezTo>
                    <a:pt x="38467" y="16083"/>
                    <a:pt x="38478" y="16077"/>
                    <a:pt x="38489" y="16071"/>
                  </a:cubicBezTo>
                  <a:close/>
                  <a:moveTo>
                    <a:pt x="37683" y="16086"/>
                  </a:moveTo>
                  <a:lnTo>
                    <a:pt x="37695" y="16098"/>
                  </a:lnTo>
                  <a:cubicBezTo>
                    <a:pt x="37695" y="16098"/>
                    <a:pt x="37695" y="16086"/>
                    <a:pt x="37683" y="16086"/>
                  </a:cubicBezTo>
                  <a:close/>
                  <a:moveTo>
                    <a:pt x="38457" y="16086"/>
                  </a:moveTo>
                  <a:cubicBezTo>
                    <a:pt x="38410" y="16098"/>
                    <a:pt x="38398" y="16098"/>
                    <a:pt x="38398" y="16098"/>
                  </a:cubicBezTo>
                  <a:cubicBezTo>
                    <a:pt x="38398" y="16098"/>
                    <a:pt x="38422" y="16098"/>
                    <a:pt x="38457" y="16086"/>
                  </a:cubicBezTo>
                  <a:close/>
                  <a:moveTo>
                    <a:pt x="45214" y="16059"/>
                  </a:moveTo>
                  <a:cubicBezTo>
                    <a:pt x="45227" y="16093"/>
                    <a:pt x="45244" y="16110"/>
                    <a:pt x="45244" y="16110"/>
                  </a:cubicBezTo>
                  <a:cubicBezTo>
                    <a:pt x="45244" y="16110"/>
                    <a:pt x="45244" y="16099"/>
                    <a:pt x="45214" y="16059"/>
                  </a:cubicBezTo>
                  <a:close/>
                  <a:moveTo>
                    <a:pt x="48125" y="16145"/>
                  </a:moveTo>
                  <a:cubicBezTo>
                    <a:pt x="48173" y="16157"/>
                    <a:pt x="48208" y="16157"/>
                    <a:pt x="48232" y="16157"/>
                  </a:cubicBezTo>
                  <a:cubicBezTo>
                    <a:pt x="48208" y="16145"/>
                    <a:pt x="48173" y="16145"/>
                    <a:pt x="48125" y="16145"/>
                  </a:cubicBezTo>
                  <a:close/>
                  <a:moveTo>
                    <a:pt x="42232" y="16133"/>
                  </a:moveTo>
                  <a:cubicBezTo>
                    <a:pt x="42232" y="16157"/>
                    <a:pt x="42267" y="16181"/>
                    <a:pt x="42279" y="16193"/>
                  </a:cubicBezTo>
                  <a:lnTo>
                    <a:pt x="42243" y="16157"/>
                  </a:lnTo>
                  <a:cubicBezTo>
                    <a:pt x="42243" y="16145"/>
                    <a:pt x="42232" y="16145"/>
                    <a:pt x="42232" y="16133"/>
                  </a:cubicBezTo>
                  <a:close/>
                  <a:moveTo>
                    <a:pt x="26706" y="16443"/>
                  </a:moveTo>
                  <a:cubicBezTo>
                    <a:pt x="26706" y="16443"/>
                    <a:pt x="26706" y="16455"/>
                    <a:pt x="26730" y="16455"/>
                  </a:cubicBezTo>
                  <a:lnTo>
                    <a:pt x="26706" y="16443"/>
                  </a:lnTo>
                  <a:close/>
                  <a:moveTo>
                    <a:pt x="26551" y="16550"/>
                  </a:moveTo>
                  <a:cubicBezTo>
                    <a:pt x="26551" y="16550"/>
                    <a:pt x="26551" y="16562"/>
                    <a:pt x="26575" y="16598"/>
                  </a:cubicBezTo>
                  <a:cubicBezTo>
                    <a:pt x="26563" y="16562"/>
                    <a:pt x="26551" y="16550"/>
                    <a:pt x="26551" y="16550"/>
                  </a:cubicBezTo>
                  <a:close/>
                  <a:moveTo>
                    <a:pt x="26753" y="16598"/>
                  </a:moveTo>
                  <a:cubicBezTo>
                    <a:pt x="26753" y="16598"/>
                    <a:pt x="26753" y="16610"/>
                    <a:pt x="26777" y="16610"/>
                  </a:cubicBezTo>
                  <a:lnTo>
                    <a:pt x="26753" y="16598"/>
                  </a:lnTo>
                  <a:close/>
                  <a:moveTo>
                    <a:pt x="26575" y="16598"/>
                  </a:moveTo>
                  <a:lnTo>
                    <a:pt x="26592" y="16611"/>
                  </a:lnTo>
                  <a:lnTo>
                    <a:pt x="26592" y="16611"/>
                  </a:lnTo>
                  <a:cubicBezTo>
                    <a:pt x="26588" y="16606"/>
                    <a:pt x="26583" y="16602"/>
                    <a:pt x="26575" y="16598"/>
                  </a:cubicBezTo>
                  <a:close/>
                  <a:moveTo>
                    <a:pt x="26777" y="16610"/>
                  </a:moveTo>
                  <a:cubicBezTo>
                    <a:pt x="26777" y="16622"/>
                    <a:pt x="26789" y="16622"/>
                    <a:pt x="26801" y="16633"/>
                  </a:cubicBezTo>
                  <a:cubicBezTo>
                    <a:pt x="26789" y="16622"/>
                    <a:pt x="26789" y="16610"/>
                    <a:pt x="26777" y="16610"/>
                  </a:cubicBezTo>
                  <a:close/>
                  <a:moveTo>
                    <a:pt x="26801" y="16633"/>
                  </a:moveTo>
                  <a:lnTo>
                    <a:pt x="26801" y="16633"/>
                  </a:lnTo>
                  <a:cubicBezTo>
                    <a:pt x="26806" y="16644"/>
                    <a:pt x="26816" y="16652"/>
                    <a:pt x="26827" y="16659"/>
                  </a:cubicBezTo>
                  <a:lnTo>
                    <a:pt x="26827" y="16659"/>
                  </a:lnTo>
                  <a:lnTo>
                    <a:pt x="26801" y="16633"/>
                  </a:lnTo>
                  <a:close/>
                  <a:moveTo>
                    <a:pt x="27206" y="16705"/>
                  </a:moveTo>
                  <a:lnTo>
                    <a:pt x="27223" y="16731"/>
                  </a:lnTo>
                  <a:lnTo>
                    <a:pt x="27223" y="16731"/>
                  </a:lnTo>
                  <a:cubicBezTo>
                    <a:pt x="27220" y="16724"/>
                    <a:pt x="27219" y="16717"/>
                    <a:pt x="27218" y="16712"/>
                  </a:cubicBezTo>
                  <a:lnTo>
                    <a:pt x="27218" y="16712"/>
                  </a:lnTo>
                  <a:cubicBezTo>
                    <a:pt x="27222" y="16716"/>
                    <a:pt x="27226" y="16721"/>
                    <a:pt x="27230" y="16729"/>
                  </a:cubicBezTo>
                  <a:lnTo>
                    <a:pt x="27218" y="16705"/>
                  </a:lnTo>
                  <a:lnTo>
                    <a:pt x="27218" y="16705"/>
                  </a:lnTo>
                  <a:cubicBezTo>
                    <a:pt x="27218" y="16705"/>
                    <a:pt x="27218" y="16708"/>
                    <a:pt x="27218" y="16712"/>
                  </a:cubicBezTo>
                  <a:lnTo>
                    <a:pt x="27218" y="16712"/>
                  </a:lnTo>
                  <a:cubicBezTo>
                    <a:pt x="27211" y="16705"/>
                    <a:pt x="27206" y="16705"/>
                    <a:pt x="27206" y="16705"/>
                  </a:cubicBezTo>
                  <a:close/>
                  <a:moveTo>
                    <a:pt x="33004" y="15931"/>
                  </a:moveTo>
                  <a:cubicBezTo>
                    <a:pt x="33004" y="15979"/>
                    <a:pt x="32992" y="16002"/>
                    <a:pt x="32992" y="16014"/>
                  </a:cubicBezTo>
                  <a:cubicBezTo>
                    <a:pt x="32980" y="16026"/>
                    <a:pt x="32968" y="16038"/>
                    <a:pt x="32933" y="16062"/>
                  </a:cubicBezTo>
                  <a:cubicBezTo>
                    <a:pt x="32885" y="16086"/>
                    <a:pt x="32826" y="16145"/>
                    <a:pt x="32742" y="16193"/>
                  </a:cubicBezTo>
                  <a:cubicBezTo>
                    <a:pt x="32576" y="16312"/>
                    <a:pt x="32349" y="16443"/>
                    <a:pt x="32135" y="16574"/>
                  </a:cubicBezTo>
                  <a:lnTo>
                    <a:pt x="31848" y="16734"/>
                  </a:lnTo>
                  <a:lnTo>
                    <a:pt x="31848" y="16734"/>
                  </a:lnTo>
                  <a:cubicBezTo>
                    <a:pt x="31862" y="16722"/>
                    <a:pt x="31875" y="16707"/>
                    <a:pt x="31897" y="16693"/>
                  </a:cubicBezTo>
                  <a:cubicBezTo>
                    <a:pt x="31933" y="16645"/>
                    <a:pt x="31980" y="16610"/>
                    <a:pt x="32040" y="16562"/>
                  </a:cubicBezTo>
                  <a:cubicBezTo>
                    <a:pt x="32087" y="16514"/>
                    <a:pt x="32147" y="16479"/>
                    <a:pt x="32206" y="16431"/>
                  </a:cubicBezTo>
                  <a:cubicBezTo>
                    <a:pt x="32266" y="16383"/>
                    <a:pt x="32326" y="16336"/>
                    <a:pt x="32373" y="16312"/>
                  </a:cubicBezTo>
                  <a:cubicBezTo>
                    <a:pt x="32433" y="16264"/>
                    <a:pt x="32492" y="16229"/>
                    <a:pt x="32552" y="16193"/>
                  </a:cubicBezTo>
                  <a:cubicBezTo>
                    <a:pt x="32611" y="16157"/>
                    <a:pt x="32671" y="16110"/>
                    <a:pt x="32730" y="16086"/>
                  </a:cubicBezTo>
                  <a:cubicBezTo>
                    <a:pt x="32790" y="16050"/>
                    <a:pt x="32849" y="16026"/>
                    <a:pt x="32885" y="15991"/>
                  </a:cubicBezTo>
                  <a:cubicBezTo>
                    <a:pt x="32933" y="15979"/>
                    <a:pt x="32968" y="15955"/>
                    <a:pt x="33004" y="15931"/>
                  </a:cubicBezTo>
                  <a:close/>
                  <a:moveTo>
                    <a:pt x="27223" y="16731"/>
                  </a:moveTo>
                  <a:cubicBezTo>
                    <a:pt x="27225" y="16734"/>
                    <a:pt x="27227" y="16738"/>
                    <a:pt x="27230" y="16741"/>
                  </a:cubicBezTo>
                  <a:lnTo>
                    <a:pt x="27223" y="16731"/>
                  </a:lnTo>
                  <a:close/>
                  <a:moveTo>
                    <a:pt x="26932" y="16753"/>
                  </a:moveTo>
                  <a:cubicBezTo>
                    <a:pt x="26932" y="16776"/>
                    <a:pt x="26956" y="16788"/>
                    <a:pt x="26956" y="16788"/>
                  </a:cubicBezTo>
                  <a:lnTo>
                    <a:pt x="26932" y="16776"/>
                  </a:lnTo>
                  <a:lnTo>
                    <a:pt x="26932" y="16753"/>
                  </a:lnTo>
                  <a:close/>
                  <a:moveTo>
                    <a:pt x="26158" y="16848"/>
                  </a:moveTo>
                  <a:lnTo>
                    <a:pt x="26185" y="16871"/>
                  </a:lnTo>
                  <a:lnTo>
                    <a:pt x="26185" y="16871"/>
                  </a:lnTo>
                  <a:cubicBezTo>
                    <a:pt x="26176" y="16861"/>
                    <a:pt x="26167" y="16852"/>
                    <a:pt x="26158" y="16848"/>
                  </a:cubicBezTo>
                  <a:close/>
                  <a:moveTo>
                    <a:pt x="42790" y="16860"/>
                  </a:moveTo>
                  <a:cubicBezTo>
                    <a:pt x="42798" y="16868"/>
                    <a:pt x="42803" y="16872"/>
                    <a:pt x="42803" y="16872"/>
                  </a:cubicBezTo>
                  <a:lnTo>
                    <a:pt x="42790" y="16860"/>
                  </a:lnTo>
                  <a:close/>
                  <a:moveTo>
                    <a:pt x="32945" y="16669"/>
                  </a:moveTo>
                  <a:lnTo>
                    <a:pt x="32945" y="16753"/>
                  </a:lnTo>
                  <a:lnTo>
                    <a:pt x="32814" y="16979"/>
                  </a:lnTo>
                  <a:cubicBezTo>
                    <a:pt x="32814" y="16967"/>
                    <a:pt x="32826" y="16931"/>
                    <a:pt x="32826" y="16919"/>
                  </a:cubicBezTo>
                  <a:cubicBezTo>
                    <a:pt x="32826" y="16907"/>
                    <a:pt x="32849" y="16895"/>
                    <a:pt x="32849" y="16860"/>
                  </a:cubicBezTo>
                  <a:cubicBezTo>
                    <a:pt x="32849" y="16848"/>
                    <a:pt x="32849" y="16836"/>
                    <a:pt x="32861" y="16812"/>
                  </a:cubicBezTo>
                  <a:lnTo>
                    <a:pt x="32861" y="16788"/>
                  </a:lnTo>
                  <a:lnTo>
                    <a:pt x="32861" y="16753"/>
                  </a:lnTo>
                  <a:lnTo>
                    <a:pt x="32885" y="16729"/>
                  </a:lnTo>
                  <a:lnTo>
                    <a:pt x="32945" y="16669"/>
                  </a:lnTo>
                  <a:close/>
                  <a:moveTo>
                    <a:pt x="32159" y="17014"/>
                  </a:moveTo>
                  <a:lnTo>
                    <a:pt x="32159" y="17014"/>
                  </a:lnTo>
                  <a:cubicBezTo>
                    <a:pt x="32135" y="17050"/>
                    <a:pt x="32099" y="17086"/>
                    <a:pt x="32052" y="17110"/>
                  </a:cubicBezTo>
                  <a:lnTo>
                    <a:pt x="32159" y="17014"/>
                  </a:lnTo>
                  <a:close/>
                  <a:moveTo>
                    <a:pt x="27932" y="17098"/>
                  </a:moveTo>
                  <a:cubicBezTo>
                    <a:pt x="27932" y="17106"/>
                    <a:pt x="27938" y="17115"/>
                    <a:pt x="27950" y="17127"/>
                  </a:cubicBezTo>
                  <a:lnTo>
                    <a:pt x="27950" y="17127"/>
                  </a:lnTo>
                  <a:cubicBezTo>
                    <a:pt x="27943" y="17113"/>
                    <a:pt x="27940" y="17105"/>
                    <a:pt x="27932" y="17098"/>
                  </a:cubicBezTo>
                  <a:close/>
                  <a:moveTo>
                    <a:pt x="34409" y="17145"/>
                  </a:moveTo>
                  <a:lnTo>
                    <a:pt x="34385" y="17169"/>
                  </a:lnTo>
                  <a:cubicBezTo>
                    <a:pt x="34409" y="17157"/>
                    <a:pt x="34409" y="17145"/>
                    <a:pt x="34409" y="17145"/>
                  </a:cubicBezTo>
                  <a:close/>
                  <a:moveTo>
                    <a:pt x="33683" y="15657"/>
                  </a:moveTo>
                  <a:cubicBezTo>
                    <a:pt x="33695" y="15764"/>
                    <a:pt x="33683" y="15907"/>
                    <a:pt x="33683" y="16074"/>
                  </a:cubicBezTo>
                  <a:cubicBezTo>
                    <a:pt x="33659" y="16086"/>
                    <a:pt x="33659" y="16098"/>
                    <a:pt x="33647" y="16133"/>
                  </a:cubicBezTo>
                  <a:cubicBezTo>
                    <a:pt x="33576" y="16252"/>
                    <a:pt x="33504" y="16360"/>
                    <a:pt x="33445" y="16479"/>
                  </a:cubicBezTo>
                  <a:cubicBezTo>
                    <a:pt x="33361" y="16598"/>
                    <a:pt x="33302" y="16693"/>
                    <a:pt x="33242" y="16812"/>
                  </a:cubicBezTo>
                  <a:cubicBezTo>
                    <a:pt x="33171" y="16955"/>
                    <a:pt x="33099" y="17086"/>
                    <a:pt x="33040" y="17217"/>
                  </a:cubicBezTo>
                  <a:lnTo>
                    <a:pt x="33088" y="17038"/>
                  </a:lnTo>
                  <a:cubicBezTo>
                    <a:pt x="33099" y="16979"/>
                    <a:pt x="33111" y="16931"/>
                    <a:pt x="33123" y="16872"/>
                  </a:cubicBezTo>
                  <a:cubicBezTo>
                    <a:pt x="33183" y="16788"/>
                    <a:pt x="33230" y="16717"/>
                    <a:pt x="33290" y="16622"/>
                  </a:cubicBezTo>
                  <a:lnTo>
                    <a:pt x="33361" y="16503"/>
                  </a:lnTo>
                  <a:lnTo>
                    <a:pt x="33421" y="16383"/>
                  </a:lnTo>
                  <a:cubicBezTo>
                    <a:pt x="33469" y="16300"/>
                    <a:pt x="33516" y="16217"/>
                    <a:pt x="33540" y="16133"/>
                  </a:cubicBezTo>
                  <a:lnTo>
                    <a:pt x="33588" y="16002"/>
                  </a:lnTo>
                  <a:lnTo>
                    <a:pt x="33635" y="15860"/>
                  </a:lnTo>
                  <a:cubicBezTo>
                    <a:pt x="33647" y="15824"/>
                    <a:pt x="33659" y="15764"/>
                    <a:pt x="33659" y="15717"/>
                  </a:cubicBezTo>
                  <a:lnTo>
                    <a:pt x="33683" y="15657"/>
                  </a:lnTo>
                  <a:close/>
                  <a:moveTo>
                    <a:pt x="35159" y="17181"/>
                  </a:moveTo>
                  <a:cubicBezTo>
                    <a:pt x="35159" y="17181"/>
                    <a:pt x="35147" y="17181"/>
                    <a:pt x="35135" y="17217"/>
                  </a:cubicBezTo>
                  <a:lnTo>
                    <a:pt x="35159" y="17181"/>
                  </a:lnTo>
                  <a:close/>
                  <a:moveTo>
                    <a:pt x="25801" y="16967"/>
                  </a:moveTo>
                  <a:cubicBezTo>
                    <a:pt x="25825" y="16991"/>
                    <a:pt x="25849" y="17026"/>
                    <a:pt x="25860" y="17074"/>
                  </a:cubicBezTo>
                  <a:cubicBezTo>
                    <a:pt x="25893" y="17128"/>
                    <a:pt x="25934" y="17181"/>
                    <a:pt x="25960" y="17217"/>
                  </a:cubicBezTo>
                  <a:lnTo>
                    <a:pt x="25960" y="17217"/>
                  </a:lnTo>
                  <a:cubicBezTo>
                    <a:pt x="25959" y="17217"/>
                    <a:pt x="25957" y="17217"/>
                    <a:pt x="25956" y="17217"/>
                  </a:cubicBezTo>
                  <a:cubicBezTo>
                    <a:pt x="25932" y="17193"/>
                    <a:pt x="25908" y="17169"/>
                    <a:pt x="25896" y="17145"/>
                  </a:cubicBezTo>
                  <a:cubicBezTo>
                    <a:pt x="25872" y="17110"/>
                    <a:pt x="25849" y="17098"/>
                    <a:pt x="25813" y="17074"/>
                  </a:cubicBezTo>
                  <a:lnTo>
                    <a:pt x="25741" y="16991"/>
                  </a:lnTo>
                  <a:cubicBezTo>
                    <a:pt x="25777" y="16979"/>
                    <a:pt x="25789" y="16979"/>
                    <a:pt x="25801" y="16967"/>
                  </a:cubicBezTo>
                  <a:close/>
                  <a:moveTo>
                    <a:pt x="35897" y="17205"/>
                  </a:moveTo>
                  <a:cubicBezTo>
                    <a:pt x="35897" y="17217"/>
                    <a:pt x="35874" y="17229"/>
                    <a:pt x="35874" y="17241"/>
                  </a:cubicBezTo>
                  <a:cubicBezTo>
                    <a:pt x="35897" y="17229"/>
                    <a:pt x="35897" y="17217"/>
                    <a:pt x="35897" y="17205"/>
                  </a:cubicBezTo>
                  <a:close/>
                  <a:moveTo>
                    <a:pt x="25682" y="17050"/>
                  </a:moveTo>
                  <a:cubicBezTo>
                    <a:pt x="25706" y="17086"/>
                    <a:pt x="25729" y="17098"/>
                    <a:pt x="25741" y="17134"/>
                  </a:cubicBezTo>
                  <a:cubicBezTo>
                    <a:pt x="25765" y="17157"/>
                    <a:pt x="25789" y="17193"/>
                    <a:pt x="25801" y="17205"/>
                  </a:cubicBezTo>
                  <a:cubicBezTo>
                    <a:pt x="25813" y="17217"/>
                    <a:pt x="25837" y="17253"/>
                    <a:pt x="25837" y="17265"/>
                  </a:cubicBezTo>
                  <a:cubicBezTo>
                    <a:pt x="25813" y="17265"/>
                    <a:pt x="25813" y="17253"/>
                    <a:pt x="25801" y="17253"/>
                  </a:cubicBezTo>
                  <a:lnTo>
                    <a:pt x="25777" y="17217"/>
                  </a:lnTo>
                  <a:lnTo>
                    <a:pt x="25682" y="17134"/>
                  </a:lnTo>
                  <a:cubicBezTo>
                    <a:pt x="25670" y="17110"/>
                    <a:pt x="25658" y="17086"/>
                    <a:pt x="25622" y="17074"/>
                  </a:cubicBezTo>
                  <a:lnTo>
                    <a:pt x="25622" y="17074"/>
                  </a:lnTo>
                  <a:cubicBezTo>
                    <a:pt x="25635" y="17077"/>
                    <a:pt x="25644" y="17079"/>
                    <a:pt x="25651" y="17079"/>
                  </a:cubicBezTo>
                  <a:cubicBezTo>
                    <a:pt x="25671" y="17079"/>
                    <a:pt x="25673" y="17068"/>
                    <a:pt x="25682" y="17050"/>
                  </a:cubicBezTo>
                  <a:close/>
                  <a:moveTo>
                    <a:pt x="34385" y="17169"/>
                  </a:moveTo>
                  <a:lnTo>
                    <a:pt x="34385" y="17169"/>
                  </a:lnTo>
                  <a:cubicBezTo>
                    <a:pt x="34373" y="17181"/>
                    <a:pt x="34361" y="17217"/>
                    <a:pt x="34350" y="17265"/>
                  </a:cubicBezTo>
                  <a:cubicBezTo>
                    <a:pt x="34361" y="17229"/>
                    <a:pt x="34373" y="17181"/>
                    <a:pt x="34385" y="17169"/>
                  </a:cubicBezTo>
                  <a:close/>
                  <a:moveTo>
                    <a:pt x="28255" y="17204"/>
                  </a:moveTo>
                  <a:cubicBezTo>
                    <a:pt x="28258" y="17208"/>
                    <a:pt x="28261" y="17213"/>
                    <a:pt x="28266" y="17217"/>
                  </a:cubicBezTo>
                  <a:cubicBezTo>
                    <a:pt x="28277" y="17217"/>
                    <a:pt x="28277" y="17229"/>
                    <a:pt x="28266" y="17253"/>
                  </a:cubicBezTo>
                  <a:cubicBezTo>
                    <a:pt x="28245" y="17259"/>
                    <a:pt x="28229" y="17262"/>
                    <a:pt x="28212" y="17266"/>
                  </a:cubicBezTo>
                  <a:lnTo>
                    <a:pt x="28212" y="17266"/>
                  </a:lnTo>
                  <a:cubicBezTo>
                    <a:pt x="28225" y="17246"/>
                    <a:pt x="28235" y="17230"/>
                    <a:pt x="28242" y="17217"/>
                  </a:cubicBezTo>
                  <a:lnTo>
                    <a:pt x="28255" y="17204"/>
                  </a:lnTo>
                  <a:close/>
                  <a:moveTo>
                    <a:pt x="25444" y="17276"/>
                  </a:moveTo>
                  <a:cubicBezTo>
                    <a:pt x="25468" y="17276"/>
                    <a:pt x="25468" y="17288"/>
                    <a:pt x="25479" y="17288"/>
                  </a:cubicBezTo>
                  <a:lnTo>
                    <a:pt x="25432" y="17288"/>
                  </a:lnTo>
                  <a:cubicBezTo>
                    <a:pt x="25432" y="17276"/>
                    <a:pt x="25444" y="17276"/>
                    <a:pt x="25444" y="17276"/>
                  </a:cubicBezTo>
                  <a:close/>
                  <a:moveTo>
                    <a:pt x="35874" y="17241"/>
                  </a:moveTo>
                  <a:cubicBezTo>
                    <a:pt x="35862" y="17265"/>
                    <a:pt x="35850" y="17276"/>
                    <a:pt x="35838" y="17300"/>
                  </a:cubicBezTo>
                  <a:cubicBezTo>
                    <a:pt x="35850" y="17288"/>
                    <a:pt x="35862" y="17265"/>
                    <a:pt x="35874" y="17241"/>
                  </a:cubicBezTo>
                  <a:close/>
                  <a:moveTo>
                    <a:pt x="25860" y="16907"/>
                  </a:moveTo>
                  <a:lnTo>
                    <a:pt x="25896" y="16931"/>
                  </a:lnTo>
                  <a:cubicBezTo>
                    <a:pt x="25920" y="16967"/>
                    <a:pt x="25956" y="16991"/>
                    <a:pt x="25980" y="17038"/>
                  </a:cubicBezTo>
                  <a:cubicBezTo>
                    <a:pt x="26015" y="17062"/>
                    <a:pt x="26039" y="17110"/>
                    <a:pt x="26075" y="17145"/>
                  </a:cubicBezTo>
                  <a:cubicBezTo>
                    <a:pt x="26099" y="17169"/>
                    <a:pt x="26122" y="17217"/>
                    <a:pt x="26146" y="17241"/>
                  </a:cubicBezTo>
                  <a:cubicBezTo>
                    <a:pt x="26158" y="17276"/>
                    <a:pt x="26194" y="17324"/>
                    <a:pt x="26206" y="17348"/>
                  </a:cubicBezTo>
                  <a:cubicBezTo>
                    <a:pt x="26218" y="17360"/>
                    <a:pt x="26218" y="17395"/>
                    <a:pt x="26241" y="17407"/>
                  </a:cubicBezTo>
                  <a:lnTo>
                    <a:pt x="26206" y="17407"/>
                  </a:lnTo>
                  <a:lnTo>
                    <a:pt x="26158" y="17324"/>
                  </a:lnTo>
                  <a:cubicBezTo>
                    <a:pt x="26134" y="17276"/>
                    <a:pt x="26087" y="17229"/>
                    <a:pt x="26063" y="17169"/>
                  </a:cubicBezTo>
                  <a:cubicBezTo>
                    <a:pt x="26015" y="17110"/>
                    <a:pt x="25968" y="17062"/>
                    <a:pt x="25920" y="17003"/>
                  </a:cubicBezTo>
                  <a:cubicBezTo>
                    <a:pt x="25896" y="16979"/>
                    <a:pt x="25860" y="16943"/>
                    <a:pt x="25849" y="16919"/>
                  </a:cubicBezTo>
                  <a:cubicBezTo>
                    <a:pt x="25860" y="16919"/>
                    <a:pt x="25860" y="16907"/>
                    <a:pt x="25860" y="16907"/>
                  </a:cubicBezTo>
                  <a:close/>
                  <a:moveTo>
                    <a:pt x="32206" y="17205"/>
                  </a:moveTo>
                  <a:lnTo>
                    <a:pt x="32206" y="17205"/>
                  </a:lnTo>
                  <a:cubicBezTo>
                    <a:pt x="32195" y="17217"/>
                    <a:pt x="32195" y="17229"/>
                    <a:pt x="32195" y="17253"/>
                  </a:cubicBezTo>
                  <a:cubicBezTo>
                    <a:pt x="32171" y="17288"/>
                    <a:pt x="32147" y="17348"/>
                    <a:pt x="32111" y="17407"/>
                  </a:cubicBezTo>
                  <a:cubicBezTo>
                    <a:pt x="32135" y="17336"/>
                    <a:pt x="32147" y="17276"/>
                    <a:pt x="32159" y="17229"/>
                  </a:cubicBezTo>
                  <a:cubicBezTo>
                    <a:pt x="32171" y="17217"/>
                    <a:pt x="32195" y="17217"/>
                    <a:pt x="32206" y="17205"/>
                  </a:cubicBezTo>
                  <a:close/>
                  <a:moveTo>
                    <a:pt x="27278" y="16801"/>
                  </a:moveTo>
                  <a:cubicBezTo>
                    <a:pt x="27282" y="16805"/>
                    <a:pt x="27286" y="16809"/>
                    <a:pt x="27289" y="16812"/>
                  </a:cubicBezTo>
                  <a:cubicBezTo>
                    <a:pt x="27325" y="16848"/>
                    <a:pt x="27361" y="16872"/>
                    <a:pt x="27408" y="16919"/>
                  </a:cubicBezTo>
                  <a:cubicBezTo>
                    <a:pt x="27444" y="16931"/>
                    <a:pt x="27456" y="16967"/>
                    <a:pt x="27480" y="16979"/>
                  </a:cubicBezTo>
                  <a:lnTo>
                    <a:pt x="27480" y="17038"/>
                  </a:lnTo>
                  <a:cubicBezTo>
                    <a:pt x="27480" y="17086"/>
                    <a:pt x="27504" y="17110"/>
                    <a:pt x="27504" y="17157"/>
                  </a:cubicBezTo>
                  <a:cubicBezTo>
                    <a:pt x="27527" y="17193"/>
                    <a:pt x="27551" y="17229"/>
                    <a:pt x="27551" y="17276"/>
                  </a:cubicBezTo>
                  <a:cubicBezTo>
                    <a:pt x="27557" y="17325"/>
                    <a:pt x="27567" y="17368"/>
                    <a:pt x="27576" y="17409"/>
                  </a:cubicBezTo>
                  <a:lnTo>
                    <a:pt x="27576" y="17409"/>
                  </a:lnTo>
                  <a:cubicBezTo>
                    <a:pt x="27575" y="17409"/>
                    <a:pt x="27575" y="17408"/>
                    <a:pt x="27575" y="17407"/>
                  </a:cubicBezTo>
                  <a:cubicBezTo>
                    <a:pt x="27539" y="17348"/>
                    <a:pt x="27527" y="17276"/>
                    <a:pt x="27504" y="17217"/>
                  </a:cubicBezTo>
                  <a:lnTo>
                    <a:pt x="27456" y="17122"/>
                  </a:lnTo>
                  <a:cubicBezTo>
                    <a:pt x="27444" y="17098"/>
                    <a:pt x="27420" y="17062"/>
                    <a:pt x="27408" y="17050"/>
                  </a:cubicBezTo>
                  <a:cubicBezTo>
                    <a:pt x="27384" y="17003"/>
                    <a:pt x="27361" y="16967"/>
                    <a:pt x="27349" y="16943"/>
                  </a:cubicBezTo>
                  <a:cubicBezTo>
                    <a:pt x="27341" y="16928"/>
                    <a:pt x="27334" y="16918"/>
                    <a:pt x="27330" y="16913"/>
                  </a:cubicBezTo>
                  <a:lnTo>
                    <a:pt x="27330" y="16913"/>
                  </a:lnTo>
                  <a:cubicBezTo>
                    <a:pt x="27331" y="16919"/>
                    <a:pt x="27334" y="16925"/>
                    <a:pt x="27337" y="16931"/>
                  </a:cubicBezTo>
                  <a:cubicBezTo>
                    <a:pt x="27349" y="16967"/>
                    <a:pt x="27349" y="16991"/>
                    <a:pt x="27373" y="17026"/>
                  </a:cubicBezTo>
                  <a:cubicBezTo>
                    <a:pt x="27379" y="17040"/>
                    <a:pt x="27382" y="17057"/>
                    <a:pt x="27386" y="17077"/>
                  </a:cubicBezTo>
                  <a:lnTo>
                    <a:pt x="27386" y="17077"/>
                  </a:lnTo>
                  <a:cubicBezTo>
                    <a:pt x="27385" y="17076"/>
                    <a:pt x="27385" y="17075"/>
                    <a:pt x="27384" y="17074"/>
                  </a:cubicBezTo>
                  <a:cubicBezTo>
                    <a:pt x="27361" y="17026"/>
                    <a:pt x="27349" y="16979"/>
                    <a:pt x="27337" y="16943"/>
                  </a:cubicBezTo>
                  <a:cubicBezTo>
                    <a:pt x="27325" y="16919"/>
                    <a:pt x="27325" y="16907"/>
                    <a:pt x="27325" y="16907"/>
                  </a:cubicBezTo>
                  <a:lnTo>
                    <a:pt x="27325" y="16907"/>
                  </a:lnTo>
                  <a:cubicBezTo>
                    <a:pt x="27325" y="16907"/>
                    <a:pt x="27327" y="16909"/>
                    <a:pt x="27330" y="16913"/>
                  </a:cubicBezTo>
                  <a:lnTo>
                    <a:pt x="27330" y="16913"/>
                  </a:lnTo>
                  <a:cubicBezTo>
                    <a:pt x="27324" y="16895"/>
                    <a:pt x="27322" y="16877"/>
                    <a:pt x="27313" y="16860"/>
                  </a:cubicBezTo>
                  <a:cubicBezTo>
                    <a:pt x="27290" y="16848"/>
                    <a:pt x="27289" y="16813"/>
                    <a:pt x="27278" y="16801"/>
                  </a:cubicBezTo>
                  <a:close/>
                  <a:moveTo>
                    <a:pt x="28146" y="17407"/>
                  </a:moveTo>
                  <a:cubicBezTo>
                    <a:pt x="28136" y="17407"/>
                    <a:pt x="28124" y="17407"/>
                    <a:pt x="28111" y="17407"/>
                  </a:cubicBezTo>
                  <a:cubicBezTo>
                    <a:pt x="28113" y="17411"/>
                    <a:pt x="28114" y="17415"/>
                    <a:pt x="28116" y="17418"/>
                  </a:cubicBezTo>
                  <a:lnTo>
                    <a:pt x="28116" y="17418"/>
                  </a:lnTo>
                  <a:cubicBezTo>
                    <a:pt x="28123" y="17416"/>
                    <a:pt x="28127" y="17407"/>
                    <a:pt x="28146" y="17407"/>
                  </a:cubicBezTo>
                  <a:cubicBezTo>
                    <a:pt x="28146" y="17407"/>
                    <a:pt x="28146" y="17407"/>
                    <a:pt x="28146" y="17407"/>
                  </a:cubicBezTo>
                  <a:close/>
                  <a:moveTo>
                    <a:pt x="34064" y="17395"/>
                  </a:moveTo>
                  <a:lnTo>
                    <a:pt x="34064" y="17395"/>
                  </a:lnTo>
                  <a:cubicBezTo>
                    <a:pt x="34052" y="17407"/>
                    <a:pt x="34052" y="17407"/>
                    <a:pt x="34052" y="17419"/>
                  </a:cubicBezTo>
                  <a:cubicBezTo>
                    <a:pt x="34064" y="17407"/>
                    <a:pt x="34064" y="17395"/>
                    <a:pt x="34064" y="17395"/>
                  </a:cubicBezTo>
                  <a:close/>
                  <a:moveTo>
                    <a:pt x="27789" y="17217"/>
                  </a:moveTo>
                  <a:lnTo>
                    <a:pt x="27908" y="17336"/>
                  </a:lnTo>
                  <a:cubicBezTo>
                    <a:pt x="27920" y="17348"/>
                    <a:pt x="27932" y="17384"/>
                    <a:pt x="27944" y="17407"/>
                  </a:cubicBezTo>
                  <a:lnTo>
                    <a:pt x="27908" y="17455"/>
                  </a:lnTo>
                  <a:cubicBezTo>
                    <a:pt x="27873" y="17407"/>
                    <a:pt x="27861" y="17348"/>
                    <a:pt x="27825" y="17312"/>
                  </a:cubicBezTo>
                  <a:lnTo>
                    <a:pt x="27789" y="17217"/>
                  </a:lnTo>
                  <a:close/>
                  <a:moveTo>
                    <a:pt x="33064" y="17455"/>
                  </a:moveTo>
                  <a:lnTo>
                    <a:pt x="33052" y="17467"/>
                  </a:lnTo>
                  <a:cubicBezTo>
                    <a:pt x="33052" y="17467"/>
                    <a:pt x="33064" y="17467"/>
                    <a:pt x="33064" y="17455"/>
                  </a:cubicBezTo>
                  <a:close/>
                  <a:moveTo>
                    <a:pt x="26194" y="16633"/>
                  </a:moveTo>
                  <a:lnTo>
                    <a:pt x="26206" y="16657"/>
                  </a:lnTo>
                  <a:cubicBezTo>
                    <a:pt x="26241" y="16693"/>
                    <a:pt x="26277" y="16741"/>
                    <a:pt x="26313" y="16788"/>
                  </a:cubicBezTo>
                  <a:cubicBezTo>
                    <a:pt x="26337" y="16836"/>
                    <a:pt x="26372" y="16895"/>
                    <a:pt x="26420" y="16931"/>
                  </a:cubicBezTo>
                  <a:cubicBezTo>
                    <a:pt x="26444" y="16979"/>
                    <a:pt x="26480" y="17038"/>
                    <a:pt x="26503" y="17086"/>
                  </a:cubicBezTo>
                  <a:cubicBezTo>
                    <a:pt x="26539" y="17134"/>
                    <a:pt x="26563" y="17193"/>
                    <a:pt x="26599" y="17229"/>
                  </a:cubicBezTo>
                  <a:cubicBezTo>
                    <a:pt x="26622" y="17276"/>
                    <a:pt x="26634" y="17324"/>
                    <a:pt x="26670" y="17384"/>
                  </a:cubicBezTo>
                  <a:cubicBezTo>
                    <a:pt x="26694" y="17431"/>
                    <a:pt x="26718" y="17467"/>
                    <a:pt x="26730" y="17515"/>
                  </a:cubicBezTo>
                  <a:cubicBezTo>
                    <a:pt x="26730" y="17526"/>
                    <a:pt x="26742" y="17526"/>
                    <a:pt x="26742" y="17550"/>
                  </a:cubicBezTo>
                  <a:cubicBezTo>
                    <a:pt x="26718" y="17491"/>
                    <a:pt x="26670" y="17407"/>
                    <a:pt x="26622" y="17336"/>
                  </a:cubicBezTo>
                  <a:cubicBezTo>
                    <a:pt x="26575" y="17253"/>
                    <a:pt x="26515" y="17169"/>
                    <a:pt x="26491" y="17110"/>
                  </a:cubicBezTo>
                  <a:cubicBezTo>
                    <a:pt x="26444" y="17050"/>
                    <a:pt x="26420" y="17015"/>
                    <a:pt x="26420" y="17014"/>
                  </a:cubicBezTo>
                  <a:lnTo>
                    <a:pt x="26420" y="17014"/>
                  </a:lnTo>
                  <a:cubicBezTo>
                    <a:pt x="26420" y="17015"/>
                    <a:pt x="26432" y="17050"/>
                    <a:pt x="26456" y="17110"/>
                  </a:cubicBezTo>
                  <a:cubicBezTo>
                    <a:pt x="26491" y="17169"/>
                    <a:pt x="26515" y="17265"/>
                    <a:pt x="26551" y="17348"/>
                  </a:cubicBezTo>
                  <a:cubicBezTo>
                    <a:pt x="26551" y="17372"/>
                    <a:pt x="26563" y="17384"/>
                    <a:pt x="26563" y="17395"/>
                  </a:cubicBezTo>
                  <a:cubicBezTo>
                    <a:pt x="26515" y="17336"/>
                    <a:pt x="26480" y="17253"/>
                    <a:pt x="26432" y="17169"/>
                  </a:cubicBezTo>
                  <a:cubicBezTo>
                    <a:pt x="26420" y="17145"/>
                    <a:pt x="26396" y="17134"/>
                    <a:pt x="26384" y="17098"/>
                  </a:cubicBezTo>
                  <a:cubicBezTo>
                    <a:pt x="26372" y="17086"/>
                    <a:pt x="26372" y="17074"/>
                    <a:pt x="26361" y="17074"/>
                  </a:cubicBezTo>
                  <a:cubicBezTo>
                    <a:pt x="26337" y="17050"/>
                    <a:pt x="26337" y="17038"/>
                    <a:pt x="26325" y="17038"/>
                  </a:cubicBezTo>
                  <a:cubicBezTo>
                    <a:pt x="26301" y="16991"/>
                    <a:pt x="26265" y="16955"/>
                    <a:pt x="26241" y="16919"/>
                  </a:cubicBezTo>
                  <a:lnTo>
                    <a:pt x="26185" y="16871"/>
                  </a:lnTo>
                  <a:lnTo>
                    <a:pt x="26185" y="16871"/>
                  </a:lnTo>
                  <a:cubicBezTo>
                    <a:pt x="26198" y="16887"/>
                    <a:pt x="26210" y="16909"/>
                    <a:pt x="26218" y="16931"/>
                  </a:cubicBezTo>
                  <a:cubicBezTo>
                    <a:pt x="26253" y="16967"/>
                    <a:pt x="26265" y="17014"/>
                    <a:pt x="26301" y="17074"/>
                  </a:cubicBezTo>
                  <a:cubicBezTo>
                    <a:pt x="26301" y="17086"/>
                    <a:pt x="26313" y="17098"/>
                    <a:pt x="26313" y="17098"/>
                  </a:cubicBezTo>
                  <a:cubicBezTo>
                    <a:pt x="26313" y="17110"/>
                    <a:pt x="26325" y="17134"/>
                    <a:pt x="26325" y="17145"/>
                  </a:cubicBezTo>
                  <a:cubicBezTo>
                    <a:pt x="26337" y="17169"/>
                    <a:pt x="26361" y="17205"/>
                    <a:pt x="26361" y="17217"/>
                  </a:cubicBezTo>
                  <a:cubicBezTo>
                    <a:pt x="26396" y="17312"/>
                    <a:pt x="26432" y="17407"/>
                    <a:pt x="26480" y="17491"/>
                  </a:cubicBezTo>
                  <a:cubicBezTo>
                    <a:pt x="26456" y="17491"/>
                    <a:pt x="26456" y="17491"/>
                    <a:pt x="26444" y="17467"/>
                  </a:cubicBezTo>
                  <a:cubicBezTo>
                    <a:pt x="26432" y="17443"/>
                    <a:pt x="26420" y="17431"/>
                    <a:pt x="26396" y="17395"/>
                  </a:cubicBezTo>
                  <a:cubicBezTo>
                    <a:pt x="26384" y="17372"/>
                    <a:pt x="26361" y="17336"/>
                    <a:pt x="26337" y="17312"/>
                  </a:cubicBezTo>
                  <a:cubicBezTo>
                    <a:pt x="26313" y="17276"/>
                    <a:pt x="26301" y="17253"/>
                    <a:pt x="26265" y="17205"/>
                  </a:cubicBezTo>
                  <a:cubicBezTo>
                    <a:pt x="26241" y="17169"/>
                    <a:pt x="26206" y="17134"/>
                    <a:pt x="26182" y="17098"/>
                  </a:cubicBezTo>
                  <a:cubicBezTo>
                    <a:pt x="26146" y="17074"/>
                    <a:pt x="26122" y="17026"/>
                    <a:pt x="26075" y="16991"/>
                  </a:cubicBezTo>
                  <a:cubicBezTo>
                    <a:pt x="26039" y="16967"/>
                    <a:pt x="26003" y="16931"/>
                    <a:pt x="25968" y="16907"/>
                  </a:cubicBezTo>
                  <a:cubicBezTo>
                    <a:pt x="25956" y="16895"/>
                    <a:pt x="25944" y="16895"/>
                    <a:pt x="25944" y="16872"/>
                  </a:cubicBezTo>
                  <a:cubicBezTo>
                    <a:pt x="26003" y="16788"/>
                    <a:pt x="26099" y="16717"/>
                    <a:pt x="26194" y="16633"/>
                  </a:cubicBezTo>
                  <a:close/>
                  <a:moveTo>
                    <a:pt x="26599" y="16276"/>
                  </a:moveTo>
                  <a:cubicBezTo>
                    <a:pt x="26622" y="16324"/>
                    <a:pt x="26658" y="16360"/>
                    <a:pt x="26694" y="16395"/>
                  </a:cubicBezTo>
                  <a:cubicBezTo>
                    <a:pt x="26712" y="16422"/>
                    <a:pt x="26723" y="16435"/>
                    <a:pt x="26737" y="16455"/>
                  </a:cubicBezTo>
                  <a:lnTo>
                    <a:pt x="26737" y="16455"/>
                  </a:lnTo>
                  <a:cubicBezTo>
                    <a:pt x="26735" y="16455"/>
                    <a:pt x="26733" y="16455"/>
                    <a:pt x="26730" y="16455"/>
                  </a:cubicBezTo>
                  <a:lnTo>
                    <a:pt x="26753" y="16491"/>
                  </a:lnTo>
                  <a:cubicBezTo>
                    <a:pt x="26777" y="16503"/>
                    <a:pt x="26789" y="16514"/>
                    <a:pt x="26801" y="16550"/>
                  </a:cubicBezTo>
                  <a:cubicBezTo>
                    <a:pt x="26813" y="16562"/>
                    <a:pt x="26837" y="16598"/>
                    <a:pt x="26849" y="16622"/>
                  </a:cubicBezTo>
                  <a:cubicBezTo>
                    <a:pt x="26861" y="16657"/>
                    <a:pt x="26872" y="16681"/>
                    <a:pt x="26872" y="16693"/>
                  </a:cubicBezTo>
                  <a:lnTo>
                    <a:pt x="26861" y="16681"/>
                  </a:lnTo>
                  <a:cubicBezTo>
                    <a:pt x="26854" y="16674"/>
                    <a:pt x="26840" y="16668"/>
                    <a:pt x="26827" y="16659"/>
                  </a:cubicBezTo>
                  <a:lnTo>
                    <a:pt x="26827" y="16659"/>
                  </a:lnTo>
                  <a:lnTo>
                    <a:pt x="26849" y="16681"/>
                  </a:lnTo>
                  <a:cubicBezTo>
                    <a:pt x="26861" y="16693"/>
                    <a:pt x="26872" y="16717"/>
                    <a:pt x="26896" y="16741"/>
                  </a:cubicBezTo>
                  <a:cubicBezTo>
                    <a:pt x="26908" y="16776"/>
                    <a:pt x="26908" y="16788"/>
                    <a:pt x="26908" y="16812"/>
                  </a:cubicBezTo>
                  <a:cubicBezTo>
                    <a:pt x="26920" y="16860"/>
                    <a:pt x="26920" y="16895"/>
                    <a:pt x="26932" y="16931"/>
                  </a:cubicBezTo>
                  <a:cubicBezTo>
                    <a:pt x="26956" y="16979"/>
                    <a:pt x="26956" y="17026"/>
                    <a:pt x="26956" y="17050"/>
                  </a:cubicBezTo>
                  <a:cubicBezTo>
                    <a:pt x="26966" y="17090"/>
                    <a:pt x="26967" y="17129"/>
                    <a:pt x="26968" y="17169"/>
                  </a:cubicBezTo>
                  <a:lnTo>
                    <a:pt x="26968" y="17169"/>
                  </a:lnTo>
                  <a:cubicBezTo>
                    <a:pt x="26956" y="17133"/>
                    <a:pt x="26932" y="17098"/>
                    <a:pt x="26908" y="17074"/>
                  </a:cubicBezTo>
                  <a:cubicBezTo>
                    <a:pt x="26896" y="17038"/>
                    <a:pt x="26861" y="16991"/>
                    <a:pt x="26849" y="16967"/>
                  </a:cubicBezTo>
                  <a:cubicBezTo>
                    <a:pt x="26837" y="16931"/>
                    <a:pt x="26801" y="16895"/>
                    <a:pt x="26789" y="16860"/>
                  </a:cubicBezTo>
                  <a:cubicBezTo>
                    <a:pt x="26777" y="16836"/>
                    <a:pt x="26742" y="16800"/>
                    <a:pt x="26730" y="16776"/>
                  </a:cubicBezTo>
                  <a:cubicBezTo>
                    <a:pt x="26718" y="16741"/>
                    <a:pt x="26682" y="16717"/>
                    <a:pt x="26670" y="16693"/>
                  </a:cubicBezTo>
                  <a:cubicBezTo>
                    <a:pt x="26658" y="16669"/>
                    <a:pt x="26634" y="16657"/>
                    <a:pt x="26622" y="16633"/>
                  </a:cubicBezTo>
                  <a:lnTo>
                    <a:pt x="26592" y="16611"/>
                  </a:lnTo>
                  <a:lnTo>
                    <a:pt x="26592" y="16611"/>
                  </a:lnTo>
                  <a:cubicBezTo>
                    <a:pt x="26600" y="16621"/>
                    <a:pt x="26603" y="16634"/>
                    <a:pt x="26611" y="16657"/>
                  </a:cubicBezTo>
                  <a:cubicBezTo>
                    <a:pt x="26622" y="16669"/>
                    <a:pt x="26634" y="16693"/>
                    <a:pt x="26658" y="16729"/>
                  </a:cubicBezTo>
                  <a:lnTo>
                    <a:pt x="26694" y="16812"/>
                  </a:lnTo>
                  <a:cubicBezTo>
                    <a:pt x="26718" y="16848"/>
                    <a:pt x="26730" y="16872"/>
                    <a:pt x="26742" y="16919"/>
                  </a:cubicBezTo>
                  <a:cubicBezTo>
                    <a:pt x="26753" y="16955"/>
                    <a:pt x="26777" y="16991"/>
                    <a:pt x="26789" y="17026"/>
                  </a:cubicBezTo>
                  <a:cubicBezTo>
                    <a:pt x="26801" y="17050"/>
                    <a:pt x="26813" y="17098"/>
                    <a:pt x="26837" y="17134"/>
                  </a:cubicBezTo>
                  <a:cubicBezTo>
                    <a:pt x="26849" y="17169"/>
                    <a:pt x="26861" y="17205"/>
                    <a:pt x="26872" y="17253"/>
                  </a:cubicBezTo>
                  <a:cubicBezTo>
                    <a:pt x="26896" y="17288"/>
                    <a:pt x="26896" y="17324"/>
                    <a:pt x="26908" y="17348"/>
                  </a:cubicBezTo>
                  <a:cubicBezTo>
                    <a:pt x="26920" y="17384"/>
                    <a:pt x="26920" y="17431"/>
                    <a:pt x="26932" y="17455"/>
                  </a:cubicBezTo>
                  <a:cubicBezTo>
                    <a:pt x="26932" y="17491"/>
                    <a:pt x="26956" y="17515"/>
                    <a:pt x="26956" y="17550"/>
                  </a:cubicBezTo>
                  <a:lnTo>
                    <a:pt x="26956" y="17562"/>
                  </a:lnTo>
                  <a:lnTo>
                    <a:pt x="26872" y="17562"/>
                  </a:lnTo>
                  <a:cubicBezTo>
                    <a:pt x="26861" y="17526"/>
                    <a:pt x="26837" y="17491"/>
                    <a:pt x="26813" y="17455"/>
                  </a:cubicBezTo>
                  <a:cubicBezTo>
                    <a:pt x="26801" y="17407"/>
                    <a:pt x="26777" y="17372"/>
                    <a:pt x="26742" y="17324"/>
                  </a:cubicBezTo>
                  <a:lnTo>
                    <a:pt x="26658" y="17193"/>
                  </a:lnTo>
                  <a:cubicBezTo>
                    <a:pt x="26622" y="17145"/>
                    <a:pt x="26599" y="17098"/>
                    <a:pt x="26551" y="17038"/>
                  </a:cubicBezTo>
                  <a:cubicBezTo>
                    <a:pt x="26515" y="16991"/>
                    <a:pt x="26480" y="16931"/>
                    <a:pt x="26444" y="16895"/>
                  </a:cubicBezTo>
                  <a:cubicBezTo>
                    <a:pt x="26396" y="16848"/>
                    <a:pt x="26372" y="16800"/>
                    <a:pt x="26325" y="16753"/>
                  </a:cubicBezTo>
                  <a:cubicBezTo>
                    <a:pt x="26277" y="16717"/>
                    <a:pt x="26253" y="16669"/>
                    <a:pt x="26206" y="16622"/>
                  </a:cubicBezTo>
                  <a:lnTo>
                    <a:pt x="26194" y="16610"/>
                  </a:lnTo>
                  <a:cubicBezTo>
                    <a:pt x="26337" y="16491"/>
                    <a:pt x="26480" y="16383"/>
                    <a:pt x="26599" y="16276"/>
                  </a:cubicBezTo>
                  <a:close/>
                  <a:moveTo>
                    <a:pt x="31564" y="17574"/>
                  </a:moveTo>
                  <a:cubicBezTo>
                    <a:pt x="31564" y="17574"/>
                    <a:pt x="31564" y="17574"/>
                    <a:pt x="31564" y="17574"/>
                  </a:cubicBezTo>
                  <a:cubicBezTo>
                    <a:pt x="31564" y="17574"/>
                    <a:pt x="31564" y="17574"/>
                    <a:pt x="31564" y="17574"/>
                  </a:cubicBezTo>
                  <a:close/>
                  <a:moveTo>
                    <a:pt x="27015" y="16919"/>
                  </a:moveTo>
                  <a:cubicBezTo>
                    <a:pt x="27015" y="16931"/>
                    <a:pt x="27027" y="16931"/>
                    <a:pt x="27027" y="16943"/>
                  </a:cubicBezTo>
                  <a:cubicBezTo>
                    <a:pt x="27039" y="16979"/>
                    <a:pt x="27051" y="17026"/>
                    <a:pt x="27075" y="17074"/>
                  </a:cubicBezTo>
                  <a:cubicBezTo>
                    <a:pt x="27087" y="17110"/>
                    <a:pt x="27099" y="17145"/>
                    <a:pt x="27111" y="17193"/>
                  </a:cubicBezTo>
                  <a:cubicBezTo>
                    <a:pt x="27158" y="17324"/>
                    <a:pt x="27170" y="17467"/>
                    <a:pt x="27170" y="17586"/>
                  </a:cubicBezTo>
                  <a:cubicBezTo>
                    <a:pt x="27146" y="17574"/>
                    <a:pt x="27134" y="17574"/>
                    <a:pt x="27111" y="17574"/>
                  </a:cubicBezTo>
                  <a:lnTo>
                    <a:pt x="27111" y="17526"/>
                  </a:lnTo>
                  <a:cubicBezTo>
                    <a:pt x="27111" y="17395"/>
                    <a:pt x="27087" y="17217"/>
                    <a:pt x="27039" y="17050"/>
                  </a:cubicBezTo>
                  <a:cubicBezTo>
                    <a:pt x="27027" y="17014"/>
                    <a:pt x="27015" y="16967"/>
                    <a:pt x="27015" y="16931"/>
                  </a:cubicBezTo>
                  <a:lnTo>
                    <a:pt x="27015" y="16919"/>
                  </a:lnTo>
                  <a:close/>
                  <a:moveTo>
                    <a:pt x="27253" y="17455"/>
                  </a:moveTo>
                  <a:lnTo>
                    <a:pt x="27253" y="17455"/>
                  </a:lnTo>
                  <a:cubicBezTo>
                    <a:pt x="27265" y="17503"/>
                    <a:pt x="27277" y="17550"/>
                    <a:pt x="27289" y="17574"/>
                  </a:cubicBezTo>
                  <a:lnTo>
                    <a:pt x="27289" y="17586"/>
                  </a:lnTo>
                  <a:lnTo>
                    <a:pt x="27277" y="17586"/>
                  </a:lnTo>
                  <a:cubicBezTo>
                    <a:pt x="27277" y="17562"/>
                    <a:pt x="27265" y="17515"/>
                    <a:pt x="27253" y="17455"/>
                  </a:cubicBezTo>
                  <a:close/>
                  <a:moveTo>
                    <a:pt x="27563" y="17003"/>
                  </a:moveTo>
                  <a:lnTo>
                    <a:pt x="27575" y="17026"/>
                  </a:lnTo>
                  <a:cubicBezTo>
                    <a:pt x="27587" y="17026"/>
                    <a:pt x="27587" y="17038"/>
                    <a:pt x="27611" y="17038"/>
                  </a:cubicBezTo>
                  <a:cubicBezTo>
                    <a:pt x="27634" y="17086"/>
                    <a:pt x="27646" y="17122"/>
                    <a:pt x="27682" y="17169"/>
                  </a:cubicBezTo>
                  <a:cubicBezTo>
                    <a:pt x="27706" y="17229"/>
                    <a:pt x="27730" y="17276"/>
                    <a:pt x="27754" y="17336"/>
                  </a:cubicBezTo>
                  <a:cubicBezTo>
                    <a:pt x="27754" y="17395"/>
                    <a:pt x="27789" y="17455"/>
                    <a:pt x="27801" y="17503"/>
                  </a:cubicBezTo>
                  <a:cubicBezTo>
                    <a:pt x="27801" y="17515"/>
                    <a:pt x="27801" y="17515"/>
                    <a:pt x="27813" y="17526"/>
                  </a:cubicBezTo>
                  <a:lnTo>
                    <a:pt x="27789" y="17562"/>
                  </a:lnTo>
                  <a:lnTo>
                    <a:pt x="27754" y="17586"/>
                  </a:lnTo>
                  <a:cubicBezTo>
                    <a:pt x="27742" y="17562"/>
                    <a:pt x="27730" y="17515"/>
                    <a:pt x="27706" y="17479"/>
                  </a:cubicBezTo>
                  <a:cubicBezTo>
                    <a:pt x="27682" y="17407"/>
                    <a:pt x="27646" y="17336"/>
                    <a:pt x="27623" y="17241"/>
                  </a:cubicBezTo>
                  <a:cubicBezTo>
                    <a:pt x="27611" y="17205"/>
                    <a:pt x="27587" y="17169"/>
                    <a:pt x="27587" y="17122"/>
                  </a:cubicBezTo>
                  <a:cubicBezTo>
                    <a:pt x="27575" y="17086"/>
                    <a:pt x="27575" y="17050"/>
                    <a:pt x="27563" y="17003"/>
                  </a:cubicBezTo>
                  <a:close/>
                  <a:moveTo>
                    <a:pt x="28325" y="17467"/>
                  </a:moveTo>
                  <a:lnTo>
                    <a:pt x="28325" y="17479"/>
                  </a:lnTo>
                  <a:cubicBezTo>
                    <a:pt x="28301" y="17515"/>
                    <a:pt x="28277" y="17550"/>
                    <a:pt x="28242" y="17586"/>
                  </a:cubicBezTo>
                  <a:cubicBezTo>
                    <a:pt x="28218" y="17574"/>
                    <a:pt x="28206" y="17562"/>
                    <a:pt x="28182" y="17538"/>
                  </a:cubicBezTo>
                  <a:cubicBezTo>
                    <a:pt x="28218" y="17526"/>
                    <a:pt x="28230" y="17515"/>
                    <a:pt x="28266" y="17503"/>
                  </a:cubicBezTo>
                  <a:cubicBezTo>
                    <a:pt x="28277" y="17479"/>
                    <a:pt x="28301" y="17479"/>
                    <a:pt x="28325" y="17467"/>
                  </a:cubicBezTo>
                  <a:close/>
                  <a:moveTo>
                    <a:pt x="25325" y="17384"/>
                  </a:moveTo>
                  <a:cubicBezTo>
                    <a:pt x="25360" y="17384"/>
                    <a:pt x="25372" y="17384"/>
                    <a:pt x="25408" y="17395"/>
                  </a:cubicBezTo>
                  <a:cubicBezTo>
                    <a:pt x="25444" y="17431"/>
                    <a:pt x="25491" y="17443"/>
                    <a:pt x="25551" y="17455"/>
                  </a:cubicBezTo>
                  <a:lnTo>
                    <a:pt x="25622" y="17491"/>
                  </a:lnTo>
                  <a:lnTo>
                    <a:pt x="25706" y="17515"/>
                  </a:lnTo>
                  <a:lnTo>
                    <a:pt x="25837" y="17562"/>
                  </a:lnTo>
                  <a:cubicBezTo>
                    <a:pt x="25860" y="17562"/>
                    <a:pt x="25884" y="17574"/>
                    <a:pt x="25908" y="17574"/>
                  </a:cubicBezTo>
                  <a:cubicBezTo>
                    <a:pt x="25944" y="17574"/>
                    <a:pt x="25956" y="17586"/>
                    <a:pt x="25980" y="17586"/>
                  </a:cubicBezTo>
                  <a:cubicBezTo>
                    <a:pt x="26015" y="17586"/>
                    <a:pt x="26039" y="17586"/>
                    <a:pt x="26063" y="17610"/>
                  </a:cubicBezTo>
                  <a:lnTo>
                    <a:pt x="26087" y="17610"/>
                  </a:lnTo>
                  <a:cubicBezTo>
                    <a:pt x="26015" y="17622"/>
                    <a:pt x="25944" y="17622"/>
                    <a:pt x="25849" y="17634"/>
                  </a:cubicBezTo>
                  <a:cubicBezTo>
                    <a:pt x="25837" y="17634"/>
                    <a:pt x="25837" y="17622"/>
                    <a:pt x="25813" y="17622"/>
                  </a:cubicBezTo>
                  <a:cubicBezTo>
                    <a:pt x="25765" y="17586"/>
                    <a:pt x="25682" y="17562"/>
                    <a:pt x="25622" y="17526"/>
                  </a:cubicBezTo>
                  <a:cubicBezTo>
                    <a:pt x="25563" y="17503"/>
                    <a:pt x="25491" y="17467"/>
                    <a:pt x="25432" y="17455"/>
                  </a:cubicBezTo>
                  <a:cubicBezTo>
                    <a:pt x="25384" y="17443"/>
                    <a:pt x="25337" y="17431"/>
                    <a:pt x="25313" y="17407"/>
                  </a:cubicBezTo>
                  <a:cubicBezTo>
                    <a:pt x="25313" y="17395"/>
                    <a:pt x="25313" y="17384"/>
                    <a:pt x="25325" y="17384"/>
                  </a:cubicBezTo>
                  <a:close/>
                  <a:moveTo>
                    <a:pt x="32540" y="16991"/>
                  </a:moveTo>
                  <a:cubicBezTo>
                    <a:pt x="32564" y="16991"/>
                    <a:pt x="32564" y="17014"/>
                    <a:pt x="32552" y="17026"/>
                  </a:cubicBezTo>
                  <a:cubicBezTo>
                    <a:pt x="32552" y="17074"/>
                    <a:pt x="32528" y="17098"/>
                    <a:pt x="32516" y="17145"/>
                  </a:cubicBezTo>
                  <a:lnTo>
                    <a:pt x="32468" y="17276"/>
                  </a:lnTo>
                  <a:lnTo>
                    <a:pt x="32433" y="17407"/>
                  </a:lnTo>
                  <a:cubicBezTo>
                    <a:pt x="32397" y="17491"/>
                    <a:pt x="32373" y="17562"/>
                    <a:pt x="32326" y="17634"/>
                  </a:cubicBezTo>
                  <a:lnTo>
                    <a:pt x="32314" y="17634"/>
                  </a:lnTo>
                  <a:lnTo>
                    <a:pt x="32254" y="17622"/>
                  </a:lnTo>
                  <a:lnTo>
                    <a:pt x="32230" y="17622"/>
                  </a:lnTo>
                  <a:cubicBezTo>
                    <a:pt x="32314" y="17526"/>
                    <a:pt x="32361" y="17443"/>
                    <a:pt x="32409" y="17348"/>
                  </a:cubicBezTo>
                  <a:cubicBezTo>
                    <a:pt x="32445" y="17288"/>
                    <a:pt x="32468" y="17229"/>
                    <a:pt x="32492" y="17193"/>
                  </a:cubicBezTo>
                  <a:cubicBezTo>
                    <a:pt x="32504" y="17134"/>
                    <a:pt x="32516" y="17086"/>
                    <a:pt x="32516" y="17038"/>
                  </a:cubicBezTo>
                  <a:lnTo>
                    <a:pt x="32516" y="17014"/>
                  </a:lnTo>
                  <a:cubicBezTo>
                    <a:pt x="32528" y="17014"/>
                    <a:pt x="32528" y="16991"/>
                    <a:pt x="32540" y="16991"/>
                  </a:cubicBezTo>
                  <a:close/>
                  <a:moveTo>
                    <a:pt x="28051" y="17503"/>
                  </a:moveTo>
                  <a:lnTo>
                    <a:pt x="28063" y="17515"/>
                  </a:lnTo>
                  <a:cubicBezTo>
                    <a:pt x="28063" y="17526"/>
                    <a:pt x="28063" y="17538"/>
                    <a:pt x="28087" y="17562"/>
                  </a:cubicBezTo>
                  <a:lnTo>
                    <a:pt x="28087" y="17574"/>
                  </a:lnTo>
                  <a:cubicBezTo>
                    <a:pt x="28039" y="17610"/>
                    <a:pt x="28004" y="17634"/>
                    <a:pt x="27992" y="17669"/>
                  </a:cubicBezTo>
                  <a:cubicBezTo>
                    <a:pt x="27980" y="17646"/>
                    <a:pt x="27980" y="17634"/>
                    <a:pt x="27968" y="17610"/>
                  </a:cubicBezTo>
                  <a:lnTo>
                    <a:pt x="27968" y="17586"/>
                  </a:lnTo>
                  <a:cubicBezTo>
                    <a:pt x="27992" y="17562"/>
                    <a:pt x="28027" y="17515"/>
                    <a:pt x="28051" y="17503"/>
                  </a:cubicBezTo>
                  <a:close/>
                  <a:moveTo>
                    <a:pt x="28182" y="17669"/>
                  </a:moveTo>
                  <a:cubicBezTo>
                    <a:pt x="28206" y="17681"/>
                    <a:pt x="28182" y="17681"/>
                    <a:pt x="28182" y="17681"/>
                  </a:cubicBezTo>
                  <a:lnTo>
                    <a:pt x="28182" y="17669"/>
                  </a:lnTo>
                  <a:close/>
                  <a:moveTo>
                    <a:pt x="28349" y="17622"/>
                  </a:moveTo>
                  <a:lnTo>
                    <a:pt x="28349" y="17646"/>
                  </a:lnTo>
                  <a:cubicBezTo>
                    <a:pt x="28349" y="17669"/>
                    <a:pt x="28349" y="17681"/>
                    <a:pt x="28337" y="17693"/>
                  </a:cubicBezTo>
                  <a:lnTo>
                    <a:pt x="28301" y="17669"/>
                  </a:lnTo>
                  <a:lnTo>
                    <a:pt x="28325" y="17646"/>
                  </a:lnTo>
                  <a:lnTo>
                    <a:pt x="28349" y="17622"/>
                  </a:lnTo>
                  <a:close/>
                  <a:moveTo>
                    <a:pt x="26301" y="17693"/>
                  </a:moveTo>
                  <a:cubicBezTo>
                    <a:pt x="26313" y="17693"/>
                    <a:pt x="26325" y="17693"/>
                    <a:pt x="26325" y="17705"/>
                  </a:cubicBezTo>
                  <a:lnTo>
                    <a:pt x="26277" y="17693"/>
                  </a:lnTo>
                  <a:close/>
                  <a:moveTo>
                    <a:pt x="27645" y="17679"/>
                  </a:moveTo>
                  <a:cubicBezTo>
                    <a:pt x="27649" y="17689"/>
                    <a:pt x="27654" y="17698"/>
                    <a:pt x="27658" y="17705"/>
                  </a:cubicBezTo>
                  <a:lnTo>
                    <a:pt x="27646" y="17705"/>
                  </a:lnTo>
                  <a:lnTo>
                    <a:pt x="27646" y="17693"/>
                  </a:lnTo>
                  <a:cubicBezTo>
                    <a:pt x="27646" y="17689"/>
                    <a:pt x="27646" y="17684"/>
                    <a:pt x="27645" y="17679"/>
                  </a:cubicBezTo>
                  <a:close/>
                  <a:moveTo>
                    <a:pt x="27825" y="17622"/>
                  </a:moveTo>
                  <a:cubicBezTo>
                    <a:pt x="27825" y="17634"/>
                    <a:pt x="27849" y="17646"/>
                    <a:pt x="27849" y="17669"/>
                  </a:cubicBezTo>
                  <a:cubicBezTo>
                    <a:pt x="27849" y="17681"/>
                    <a:pt x="27849" y="17681"/>
                    <a:pt x="27861" y="17693"/>
                  </a:cubicBezTo>
                  <a:cubicBezTo>
                    <a:pt x="27861" y="17705"/>
                    <a:pt x="27849" y="17741"/>
                    <a:pt x="27825" y="17765"/>
                  </a:cubicBezTo>
                  <a:cubicBezTo>
                    <a:pt x="27801" y="17741"/>
                    <a:pt x="27801" y="17729"/>
                    <a:pt x="27789" y="17693"/>
                  </a:cubicBezTo>
                  <a:cubicBezTo>
                    <a:pt x="27789" y="17693"/>
                    <a:pt x="27789" y="17681"/>
                    <a:pt x="27765" y="17681"/>
                  </a:cubicBezTo>
                  <a:lnTo>
                    <a:pt x="27813" y="17634"/>
                  </a:lnTo>
                  <a:lnTo>
                    <a:pt x="27825" y="17622"/>
                  </a:lnTo>
                  <a:close/>
                  <a:moveTo>
                    <a:pt x="27873" y="17729"/>
                  </a:moveTo>
                  <a:cubicBezTo>
                    <a:pt x="27873" y="17741"/>
                    <a:pt x="27885" y="17765"/>
                    <a:pt x="27885" y="17788"/>
                  </a:cubicBezTo>
                  <a:cubicBezTo>
                    <a:pt x="27873" y="17788"/>
                    <a:pt x="27861" y="17765"/>
                    <a:pt x="27849" y="17765"/>
                  </a:cubicBezTo>
                  <a:cubicBezTo>
                    <a:pt x="27861" y="17753"/>
                    <a:pt x="27873" y="17741"/>
                    <a:pt x="27873" y="17729"/>
                  </a:cubicBezTo>
                  <a:close/>
                  <a:moveTo>
                    <a:pt x="28718" y="17741"/>
                  </a:moveTo>
                  <a:cubicBezTo>
                    <a:pt x="28718" y="17741"/>
                    <a:pt x="28718" y="17753"/>
                    <a:pt x="28742" y="17753"/>
                  </a:cubicBezTo>
                  <a:cubicBezTo>
                    <a:pt x="28742" y="17765"/>
                    <a:pt x="28718" y="17765"/>
                    <a:pt x="28706" y="17788"/>
                  </a:cubicBezTo>
                  <a:cubicBezTo>
                    <a:pt x="28706" y="17765"/>
                    <a:pt x="28706" y="17765"/>
                    <a:pt x="28694" y="17753"/>
                  </a:cubicBezTo>
                  <a:cubicBezTo>
                    <a:pt x="28706" y="17753"/>
                    <a:pt x="28706" y="17741"/>
                    <a:pt x="28718" y="17741"/>
                  </a:cubicBezTo>
                  <a:close/>
                  <a:moveTo>
                    <a:pt x="32933" y="17169"/>
                  </a:moveTo>
                  <a:lnTo>
                    <a:pt x="32933" y="17169"/>
                  </a:lnTo>
                  <a:cubicBezTo>
                    <a:pt x="32921" y="17265"/>
                    <a:pt x="32909" y="17384"/>
                    <a:pt x="32909" y="17467"/>
                  </a:cubicBezTo>
                  <a:cubicBezTo>
                    <a:pt x="32849" y="17610"/>
                    <a:pt x="32802" y="17729"/>
                    <a:pt x="32754" y="17812"/>
                  </a:cubicBezTo>
                  <a:cubicBezTo>
                    <a:pt x="32730" y="17800"/>
                    <a:pt x="32695" y="17765"/>
                    <a:pt x="32659" y="17753"/>
                  </a:cubicBezTo>
                  <a:lnTo>
                    <a:pt x="32623" y="17729"/>
                  </a:lnTo>
                  <a:lnTo>
                    <a:pt x="32576" y="17705"/>
                  </a:lnTo>
                  <a:cubicBezTo>
                    <a:pt x="32599" y="17646"/>
                    <a:pt x="32647" y="17586"/>
                    <a:pt x="32695" y="17526"/>
                  </a:cubicBezTo>
                  <a:cubicBezTo>
                    <a:pt x="32766" y="17407"/>
                    <a:pt x="32861" y="17288"/>
                    <a:pt x="32933" y="17169"/>
                  </a:cubicBezTo>
                  <a:close/>
                  <a:moveTo>
                    <a:pt x="28230" y="17705"/>
                  </a:moveTo>
                  <a:cubicBezTo>
                    <a:pt x="28242" y="17729"/>
                    <a:pt x="28266" y="17741"/>
                    <a:pt x="28277" y="17765"/>
                  </a:cubicBezTo>
                  <a:cubicBezTo>
                    <a:pt x="28277" y="17800"/>
                    <a:pt x="28266" y="17812"/>
                    <a:pt x="28266" y="17824"/>
                  </a:cubicBezTo>
                  <a:lnTo>
                    <a:pt x="28218" y="17741"/>
                  </a:lnTo>
                  <a:cubicBezTo>
                    <a:pt x="28218" y="17729"/>
                    <a:pt x="28230" y="17729"/>
                    <a:pt x="28230" y="17705"/>
                  </a:cubicBezTo>
                  <a:close/>
                  <a:moveTo>
                    <a:pt x="28611" y="17681"/>
                  </a:moveTo>
                  <a:lnTo>
                    <a:pt x="28611" y="17681"/>
                  </a:lnTo>
                  <a:cubicBezTo>
                    <a:pt x="28599" y="17705"/>
                    <a:pt x="28575" y="17729"/>
                    <a:pt x="28563" y="17741"/>
                  </a:cubicBezTo>
                  <a:cubicBezTo>
                    <a:pt x="28527" y="17765"/>
                    <a:pt x="28504" y="17812"/>
                    <a:pt x="28480" y="17836"/>
                  </a:cubicBezTo>
                  <a:cubicBezTo>
                    <a:pt x="28480" y="17836"/>
                    <a:pt x="28480" y="17824"/>
                    <a:pt x="28468" y="17824"/>
                  </a:cubicBezTo>
                  <a:lnTo>
                    <a:pt x="28468" y="17812"/>
                  </a:lnTo>
                  <a:cubicBezTo>
                    <a:pt x="28468" y="17800"/>
                    <a:pt x="28468" y="17788"/>
                    <a:pt x="28456" y="17765"/>
                  </a:cubicBezTo>
                  <a:cubicBezTo>
                    <a:pt x="28480" y="17741"/>
                    <a:pt x="28516" y="17717"/>
                    <a:pt x="28551" y="17705"/>
                  </a:cubicBezTo>
                  <a:cubicBezTo>
                    <a:pt x="28575" y="17693"/>
                    <a:pt x="28587" y="17693"/>
                    <a:pt x="28611" y="17681"/>
                  </a:cubicBezTo>
                  <a:close/>
                  <a:moveTo>
                    <a:pt x="40267" y="17634"/>
                  </a:moveTo>
                  <a:cubicBezTo>
                    <a:pt x="40271" y="17654"/>
                    <a:pt x="40275" y="17674"/>
                    <a:pt x="40279" y="17693"/>
                  </a:cubicBezTo>
                  <a:cubicBezTo>
                    <a:pt x="40271" y="17744"/>
                    <a:pt x="40263" y="17796"/>
                    <a:pt x="40255" y="17847"/>
                  </a:cubicBezTo>
                  <a:lnTo>
                    <a:pt x="40255" y="17847"/>
                  </a:lnTo>
                  <a:lnTo>
                    <a:pt x="40255" y="17788"/>
                  </a:lnTo>
                  <a:cubicBezTo>
                    <a:pt x="40255" y="17741"/>
                    <a:pt x="40255" y="17681"/>
                    <a:pt x="40267" y="17634"/>
                  </a:cubicBezTo>
                  <a:close/>
                  <a:moveTo>
                    <a:pt x="28063" y="17622"/>
                  </a:moveTo>
                  <a:cubicBezTo>
                    <a:pt x="28075" y="17669"/>
                    <a:pt x="28075" y="17717"/>
                    <a:pt x="28099" y="17765"/>
                  </a:cubicBezTo>
                  <a:cubicBezTo>
                    <a:pt x="28111" y="17788"/>
                    <a:pt x="28111" y="17800"/>
                    <a:pt x="28123" y="17812"/>
                  </a:cubicBezTo>
                  <a:cubicBezTo>
                    <a:pt x="28123" y="17824"/>
                    <a:pt x="28111" y="17824"/>
                    <a:pt x="28111" y="17836"/>
                  </a:cubicBezTo>
                  <a:cubicBezTo>
                    <a:pt x="28111" y="17860"/>
                    <a:pt x="28111" y="17860"/>
                    <a:pt x="28099" y="17860"/>
                  </a:cubicBezTo>
                  <a:cubicBezTo>
                    <a:pt x="28075" y="17860"/>
                    <a:pt x="28063" y="17836"/>
                    <a:pt x="28051" y="17836"/>
                  </a:cubicBezTo>
                  <a:cubicBezTo>
                    <a:pt x="28039" y="17812"/>
                    <a:pt x="28027" y="17765"/>
                    <a:pt x="28004" y="17741"/>
                  </a:cubicBezTo>
                  <a:cubicBezTo>
                    <a:pt x="28004" y="17729"/>
                    <a:pt x="27992" y="17705"/>
                    <a:pt x="27992" y="17693"/>
                  </a:cubicBezTo>
                  <a:lnTo>
                    <a:pt x="28063" y="17622"/>
                  </a:lnTo>
                  <a:close/>
                  <a:moveTo>
                    <a:pt x="28325" y="17824"/>
                  </a:moveTo>
                  <a:lnTo>
                    <a:pt x="28325" y="17824"/>
                  </a:lnTo>
                  <a:cubicBezTo>
                    <a:pt x="28301" y="17860"/>
                    <a:pt x="28289" y="17872"/>
                    <a:pt x="28289" y="17884"/>
                  </a:cubicBezTo>
                  <a:lnTo>
                    <a:pt x="28289" y="17872"/>
                  </a:lnTo>
                  <a:cubicBezTo>
                    <a:pt x="28289" y="17860"/>
                    <a:pt x="28301" y="17848"/>
                    <a:pt x="28325" y="17824"/>
                  </a:cubicBezTo>
                  <a:close/>
                  <a:moveTo>
                    <a:pt x="32611" y="17907"/>
                  </a:moveTo>
                  <a:cubicBezTo>
                    <a:pt x="32615" y="17911"/>
                    <a:pt x="32618" y="17913"/>
                    <a:pt x="32619" y="17913"/>
                  </a:cubicBezTo>
                  <a:cubicBezTo>
                    <a:pt x="32620" y="17913"/>
                    <a:pt x="32621" y="17912"/>
                    <a:pt x="32620" y="17910"/>
                  </a:cubicBezTo>
                  <a:lnTo>
                    <a:pt x="32620" y="17910"/>
                  </a:lnTo>
                  <a:cubicBezTo>
                    <a:pt x="32622" y="17912"/>
                    <a:pt x="32623" y="17915"/>
                    <a:pt x="32623" y="17919"/>
                  </a:cubicBezTo>
                  <a:lnTo>
                    <a:pt x="32611" y="17907"/>
                  </a:lnTo>
                  <a:close/>
                  <a:moveTo>
                    <a:pt x="27039" y="17907"/>
                  </a:moveTo>
                  <a:lnTo>
                    <a:pt x="27039" y="17907"/>
                  </a:lnTo>
                  <a:cubicBezTo>
                    <a:pt x="27063" y="17915"/>
                    <a:pt x="27081" y="17918"/>
                    <a:pt x="27102" y="17922"/>
                  </a:cubicBezTo>
                  <a:lnTo>
                    <a:pt x="27102" y="17922"/>
                  </a:lnTo>
                  <a:cubicBezTo>
                    <a:pt x="27094" y="17923"/>
                    <a:pt x="27086" y="17926"/>
                    <a:pt x="27075" y="17931"/>
                  </a:cubicBezTo>
                  <a:lnTo>
                    <a:pt x="27039" y="17907"/>
                  </a:lnTo>
                  <a:close/>
                  <a:moveTo>
                    <a:pt x="29635" y="17896"/>
                  </a:moveTo>
                  <a:cubicBezTo>
                    <a:pt x="29635" y="17896"/>
                    <a:pt x="29635" y="17919"/>
                    <a:pt x="29647" y="17931"/>
                  </a:cubicBezTo>
                  <a:cubicBezTo>
                    <a:pt x="29647" y="17919"/>
                    <a:pt x="29635" y="17896"/>
                    <a:pt x="29635" y="17896"/>
                  </a:cubicBezTo>
                  <a:close/>
                  <a:moveTo>
                    <a:pt x="29063" y="17824"/>
                  </a:moveTo>
                  <a:lnTo>
                    <a:pt x="29051" y="17848"/>
                  </a:lnTo>
                  <a:cubicBezTo>
                    <a:pt x="29016" y="17872"/>
                    <a:pt x="28992" y="17907"/>
                    <a:pt x="28956" y="17943"/>
                  </a:cubicBezTo>
                  <a:cubicBezTo>
                    <a:pt x="28956" y="17931"/>
                    <a:pt x="28956" y="17907"/>
                    <a:pt x="28944" y="17884"/>
                  </a:cubicBezTo>
                  <a:lnTo>
                    <a:pt x="28944" y="17860"/>
                  </a:lnTo>
                  <a:cubicBezTo>
                    <a:pt x="28956" y="17860"/>
                    <a:pt x="28968" y="17848"/>
                    <a:pt x="28992" y="17848"/>
                  </a:cubicBezTo>
                  <a:cubicBezTo>
                    <a:pt x="29016" y="17824"/>
                    <a:pt x="29051" y="17824"/>
                    <a:pt x="29063" y="17824"/>
                  </a:cubicBezTo>
                  <a:close/>
                  <a:moveTo>
                    <a:pt x="29837" y="17896"/>
                  </a:moveTo>
                  <a:cubicBezTo>
                    <a:pt x="29837" y="17896"/>
                    <a:pt x="29837" y="17931"/>
                    <a:pt x="29849" y="17955"/>
                  </a:cubicBezTo>
                  <a:cubicBezTo>
                    <a:pt x="29837" y="17920"/>
                    <a:pt x="29837" y="17896"/>
                    <a:pt x="29837" y="17896"/>
                  </a:cubicBezTo>
                  <a:close/>
                  <a:moveTo>
                    <a:pt x="28647" y="17800"/>
                  </a:moveTo>
                  <a:lnTo>
                    <a:pt x="28647" y="17824"/>
                  </a:lnTo>
                  <a:lnTo>
                    <a:pt x="28647" y="17860"/>
                  </a:lnTo>
                  <a:cubicBezTo>
                    <a:pt x="28647" y="17872"/>
                    <a:pt x="28635" y="17884"/>
                    <a:pt x="28635" y="17907"/>
                  </a:cubicBezTo>
                  <a:cubicBezTo>
                    <a:pt x="28623" y="17931"/>
                    <a:pt x="28599" y="17943"/>
                    <a:pt x="28587" y="17979"/>
                  </a:cubicBezTo>
                  <a:lnTo>
                    <a:pt x="28575" y="17967"/>
                  </a:lnTo>
                  <a:cubicBezTo>
                    <a:pt x="28551" y="17943"/>
                    <a:pt x="28539" y="17931"/>
                    <a:pt x="28527" y="17907"/>
                  </a:cubicBezTo>
                  <a:cubicBezTo>
                    <a:pt x="28551" y="17872"/>
                    <a:pt x="28587" y="17848"/>
                    <a:pt x="28635" y="17812"/>
                  </a:cubicBezTo>
                  <a:lnTo>
                    <a:pt x="28647" y="17800"/>
                  </a:lnTo>
                  <a:close/>
                  <a:moveTo>
                    <a:pt x="32468" y="17943"/>
                  </a:moveTo>
                  <a:cubicBezTo>
                    <a:pt x="32492" y="17943"/>
                    <a:pt x="32492" y="17967"/>
                    <a:pt x="32504" y="17979"/>
                  </a:cubicBezTo>
                  <a:lnTo>
                    <a:pt x="32492" y="17979"/>
                  </a:lnTo>
                  <a:cubicBezTo>
                    <a:pt x="32492" y="17967"/>
                    <a:pt x="32468" y="17967"/>
                    <a:pt x="32468" y="17943"/>
                  </a:cubicBezTo>
                  <a:close/>
                  <a:moveTo>
                    <a:pt x="28349" y="17872"/>
                  </a:moveTo>
                  <a:cubicBezTo>
                    <a:pt x="28349" y="17872"/>
                    <a:pt x="28349" y="17884"/>
                    <a:pt x="28361" y="17884"/>
                  </a:cubicBezTo>
                  <a:lnTo>
                    <a:pt x="28361" y="17931"/>
                  </a:lnTo>
                  <a:lnTo>
                    <a:pt x="28361" y="17991"/>
                  </a:lnTo>
                  <a:lnTo>
                    <a:pt x="28349" y="17991"/>
                  </a:lnTo>
                  <a:cubicBezTo>
                    <a:pt x="28337" y="17979"/>
                    <a:pt x="28325" y="17943"/>
                    <a:pt x="28301" y="17931"/>
                  </a:cubicBezTo>
                  <a:lnTo>
                    <a:pt x="28301" y="17919"/>
                  </a:lnTo>
                  <a:lnTo>
                    <a:pt x="28349" y="17872"/>
                  </a:lnTo>
                  <a:close/>
                  <a:moveTo>
                    <a:pt x="32671" y="17919"/>
                  </a:moveTo>
                  <a:cubicBezTo>
                    <a:pt x="32683" y="17931"/>
                    <a:pt x="32695" y="17931"/>
                    <a:pt x="32695" y="17943"/>
                  </a:cubicBezTo>
                  <a:cubicBezTo>
                    <a:pt x="32695" y="17967"/>
                    <a:pt x="32683" y="17979"/>
                    <a:pt x="32683" y="17991"/>
                  </a:cubicBezTo>
                  <a:cubicBezTo>
                    <a:pt x="32683" y="17979"/>
                    <a:pt x="32659" y="17979"/>
                    <a:pt x="32659" y="17967"/>
                  </a:cubicBezTo>
                  <a:cubicBezTo>
                    <a:pt x="32659" y="17943"/>
                    <a:pt x="32647" y="17943"/>
                    <a:pt x="32635" y="17931"/>
                  </a:cubicBezTo>
                  <a:cubicBezTo>
                    <a:pt x="32635" y="17931"/>
                    <a:pt x="32647" y="17931"/>
                    <a:pt x="32647" y="17919"/>
                  </a:cubicBezTo>
                  <a:close/>
                  <a:moveTo>
                    <a:pt x="29849" y="17955"/>
                  </a:moveTo>
                  <a:cubicBezTo>
                    <a:pt x="29849" y="17977"/>
                    <a:pt x="29849" y="17989"/>
                    <a:pt x="29868" y="18009"/>
                  </a:cubicBezTo>
                  <a:lnTo>
                    <a:pt x="29868" y="18009"/>
                  </a:lnTo>
                  <a:cubicBezTo>
                    <a:pt x="29861" y="17988"/>
                    <a:pt x="29849" y="17972"/>
                    <a:pt x="29849" y="17955"/>
                  </a:cubicBezTo>
                  <a:close/>
                  <a:moveTo>
                    <a:pt x="32695" y="17967"/>
                  </a:moveTo>
                  <a:cubicBezTo>
                    <a:pt x="32707" y="17979"/>
                    <a:pt x="32730" y="17991"/>
                    <a:pt x="32754" y="17991"/>
                  </a:cubicBezTo>
                  <a:cubicBezTo>
                    <a:pt x="32754" y="17991"/>
                    <a:pt x="32742" y="17991"/>
                    <a:pt x="32742" y="18003"/>
                  </a:cubicBezTo>
                  <a:cubicBezTo>
                    <a:pt x="32718" y="18003"/>
                    <a:pt x="32707" y="18015"/>
                    <a:pt x="32707" y="18015"/>
                  </a:cubicBezTo>
                  <a:cubicBezTo>
                    <a:pt x="32707" y="18003"/>
                    <a:pt x="32695" y="18003"/>
                    <a:pt x="32695" y="17991"/>
                  </a:cubicBezTo>
                  <a:cubicBezTo>
                    <a:pt x="32683" y="17979"/>
                    <a:pt x="32695" y="17979"/>
                    <a:pt x="32695" y="17967"/>
                  </a:cubicBezTo>
                  <a:close/>
                  <a:moveTo>
                    <a:pt x="28682" y="17979"/>
                  </a:moveTo>
                  <a:lnTo>
                    <a:pt x="28682" y="18003"/>
                  </a:lnTo>
                  <a:cubicBezTo>
                    <a:pt x="28682" y="18038"/>
                    <a:pt x="28658" y="18050"/>
                    <a:pt x="28658" y="18050"/>
                  </a:cubicBezTo>
                  <a:lnTo>
                    <a:pt x="28635" y="18027"/>
                  </a:lnTo>
                  <a:lnTo>
                    <a:pt x="28682" y="17979"/>
                  </a:lnTo>
                  <a:close/>
                  <a:moveTo>
                    <a:pt x="29587" y="17991"/>
                  </a:moveTo>
                  <a:cubicBezTo>
                    <a:pt x="29599" y="17991"/>
                    <a:pt x="29599" y="17991"/>
                    <a:pt x="29611" y="18003"/>
                  </a:cubicBezTo>
                  <a:lnTo>
                    <a:pt x="29611" y="18050"/>
                  </a:lnTo>
                  <a:cubicBezTo>
                    <a:pt x="29611" y="18027"/>
                    <a:pt x="29599" y="18003"/>
                    <a:pt x="29587" y="17991"/>
                  </a:cubicBezTo>
                  <a:close/>
                  <a:moveTo>
                    <a:pt x="30111" y="18050"/>
                  </a:moveTo>
                  <a:lnTo>
                    <a:pt x="30119" y="18061"/>
                  </a:lnTo>
                  <a:lnTo>
                    <a:pt x="30119" y="18061"/>
                  </a:lnTo>
                  <a:cubicBezTo>
                    <a:pt x="30117" y="18057"/>
                    <a:pt x="30114" y="18054"/>
                    <a:pt x="30111" y="18050"/>
                  </a:cubicBezTo>
                  <a:close/>
                  <a:moveTo>
                    <a:pt x="28480" y="18027"/>
                  </a:moveTo>
                  <a:cubicBezTo>
                    <a:pt x="28504" y="18050"/>
                    <a:pt x="28504" y="18050"/>
                    <a:pt x="28516" y="18062"/>
                  </a:cubicBezTo>
                  <a:cubicBezTo>
                    <a:pt x="28492" y="18062"/>
                    <a:pt x="28492" y="18050"/>
                    <a:pt x="28480" y="18050"/>
                  </a:cubicBezTo>
                  <a:lnTo>
                    <a:pt x="28480" y="18027"/>
                  </a:lnTo>
                  <a:close/>
                  <a:moveTo>
                    <a:pt x="32528" y="17991"/>
                  </a:moveTo>
                  <a:lnTo>
                    <a:pt x="32576" y="18038"/>
                  </a:lnTo>
                  <a:lnTo>
                    <a:pt x="32587" y="18050"/>
                  </a:lnTo>
                  <a:cubicBezTo>
                    <a:pt x="32576" y="18050"/>
                    <a:pt x="32552" y="18062"/>
                    <a:pt x="32528" y="18062"/>
                  </a:cubicBezTo>
                  <a:cubicBezTo>
                    <a:pt x="32516" y="18050"/>
                    <a:pt x="32516" y="18027"/>
                    <a:pt x="32504" y="18003"/>
                  </a:cubicBezTo>
                  <a:cubicBezTo>
                    <a:pt x="32516" y="18003"/>
                    <a:pt x="32516" y="17991"/>
                    <a:pt x="32528" y="17991"/>
                  </a:cubicBezTo>
                  <a:close/>
                  <a:moveTo>
                    <a:pt x="28682" y="18086"/>
                  </a:moveTo>
                  <a:cubicBezTo>
                    <a:pt x="28694" y="18086"/>
                    <a:pt x="28694" y="18098"/>
                    <a:pt x="28694" y="18098"/>
                  </a:cubicBezTo>
                  <a:lnTo>
                    <a:pt x="28682" y="18086"/>
                  </a:lnTo>
                  <a:close/>
                  <a:moveTo>
                    <a:pt x="29143" y="17983"/>
                  </a:moveTo>
                  <a:lnTo>
                    <a:pt x="29143" y="17983"/>
                  </a:lnTo>
                  <a:cubicBezTo>
                    <a:pt x="29118" y="18004"/>
                    <a:pt x="29090" y="18023"/>
                    <a:pt x="29063" y="18050"/>
                  </a:cubicBezTo>
                  <a:cubicBezTo>
                    <a:pt x="29051" y="18062"/>
                    <a:pt x="29039" y="18086"/>
                    <a:pt x="29039" y="18098"/>
                  </a:cubicBezTo>
                  <a:cubicBezTo>
                    <a:pt x="29039" y="18086"/>
                    <a:pt x="29016" y="18086"/>
                    <a:pt x="29016" y="18062"/>
                  </a:cubicBezTo>
                  <a:cubicBezTo>
                    <a:pt x="29064" y="18043"/>
                    <a:pt x="29104" y="18008"/>
                    <a:pt x="29143" y="17983"/>
                  </a:cubicBezTo>
                  <a:close/>
                  <a:moveTo>
                    <a:pt x="32385" y="18086"/>
                  </a:moveTo>
                  <a:cubicBezTo>
                    <a:pt x="32397" y="18086"/>
                    <a:pt x="32397" y="18098"/>
                    <a:pt x="32397" y="18098"/>
                  </a:cubicBezTo>
                  <a:lnTo>
                    <a:pt x="32385" y="18098"/>
                  </a:lnTo>
                  <a:lnTo>
                    <a:pt x="32385" y="18086"/>
                  </a:lnTo>
                  <a:close/>
                  <a:moveTo>
                    <a:pt x="28837" y="17943"/>
                  </a:moveTo>
                  <a:cubicBezTo>
                    <a:pt x="28837" y="17967"/>
                    <a:pt x="28861" y="17967"/>
                    <a:pt x="28861" y="17979"/>
                  </a:cubicBezTo>
                  <a:cubicBezTo>
                    <a:pt x="28861" y="17979"/>
                    <a:pt x="28861" y="17991"/>
                    <a:pt x="28873" y="17991"/>
                  </a:cubicBezTo>
                  <a:lnTo>
                    <a:pt x="28873" y="18050"/>
                  </a:lnTo>
                  <a:lnTo>
                    <a:pt x="28813" y="18110"/>
                  </a:lnTo>
                  <a:cubicBezTo>
                    <a:pt x="28813" y="18098"/>
                    <a:pt x="28801" y="18086"/>
                    <a:pt x="28801" y="18062"/>
                  </a:cubicBezTo>
                  <a:cubicBezTo>
                    <a:pt x="28801" y="18038"/>
                    <a:pt x="28777" y="18003"/>
                    <a:pt x="28766" y="17991"/>
                  </a:cubicBezTo>
                  <a:cubicBezTo>
                    <a:pt x="28777" y="17979"/>
                    <a:pt x="28801" y="17967"/>
                    <a:pt x="28813" y="17967"/>
                  </a:cubicBezTo>
                  <a:cubicBezTo>
                    <a:pt x="28825" y="17943"/>
                    <a:pt x="28825" y="17943"/>
                    <a:pt x="28837" y="17943"/>
                  </a:cubicBezTo>
                  <a:close/>
                  <a:moveTo>
                    <a:pt x="31933" y="18122"/>
                  </a:moveTo>
                  <a:lnTo>
                    <a:pt x="31980" y="18169"/>
                  </a:lnTo>
                  <a:cubicBezTo>
                    <a:pt x="31980" y="18181"/>
                    <a:pt x="31968" y="18181"/>
                    <a:pt x="31968" y="18181"/>
                  </a:cubicBezTo>
                  <a:cubicBezTo>
                    <a:pt x="31956" y="18169"/>
                    <a:pt x="31956" y="18157"/>
                    <a:pt x="31933" y="18122"/>
                  </a:cubicBezTo>
                  <a:close/>
                  <a:moveTo>
                    <a:pt x="31992" y="18181"/>
                  </a:moveTo>
                  <a:lnTo>
                    <a:pt x="32016" y="18205"/>
                  </a:lnTo>
                  <a:cubicBezTo>
                    <a:pt x="31992" y="18205"/>
                    <a:pt x="31980" y="18217"/>
                    <a:pt x="31980" y="18217"/>
                  </a:cubicBezTo>
                  <a:cubicBezTo>
                    <a:pt x="31980" y="18205"/>
                    <a:pt x="31992" y="18205"/>
                    <a:pt x="31992" y="18181"/>
                  </a:cubicBezTo>
                  <a:close/>
                  <a:moveTo>
                    <a:pt x="31564" y="18169"/>
                  </a:moveTo>
                  <a:cubicBezTo>
                    <a:pt x="31575" y="18169"/>
                    <a:pt x="31599" y="18181"/>
                    <a:pt x="31623" y="18205"/>
                  </a:cubicBezTo>
                  <a:cubicBezTo>
                    <a:pt x="31611" y="18217"/>
                    <a:pt x="31611" y="18229"/>
                    <a:pt x="31599" y="18241"/>
                  </a:cubicBezTo>
                  <a:cubicBezTo>
                    <a:pt x="31599" y="18229"/>
                    <a:pt x="31575" y="18217"/>
                    <a:pt x="31575" y="18193"/>
                  </a:cubicBezTo>
                  <a:cubicBezTo>
                    <a:pt x="31575" y="18181"/>
                    <a:pt x="31564" y="18169"/>
                    <a:pt x="31564" y="18169"/>
                  </a:cubicBezTo>
                  <a:close/>
                  <a:moveTo>
                    <a:pt x="29254" y="18074"/>
                  </a:moveTo>
                  <a:lnTo>
                    <a:pt x="29254" y="18122"/>
                  </a:lnTo>
                  <a:lnTo>
                    <a:pt x="29254" y="18134"/>
                  </a:lnTo>
                  <a:cubicBezTo>
                    <a:pt x="29218" y="18157"/>
                    <a:pt x="29170" y="18205"/>
                    <a:pt x="29123" y="18265"/>
                  </a:cubicBezTo>
                  <a:lnTo>
                    <a:pt x="29075" y="18169"/>
                  </a:lnTo>
                  <a:cubicBezTo>
                    <a:pt x="29099" y="18157"/>
                    <a:pt x="29111" y="18146"/>
                    <a:pt x="29135" y="18122"/>
                  </a:cubicBezTo>
                  <a:cubicBezTo>
                    <a:pt x="29182" y="18098"/>
                    <a:pt x="29218" y="18074"/>
                    <a:pt x="29254" y="18074"/>
                  </a:cubicBezTo>
                  <a:close/>
                  <a:moveTo>
                    <a:pt x="28873" y="18157"/>
                  </a:moveTo>
                  <a:lnTo>
                    <a:pt x="28873" y="18277"/>
                  </a:lnTo>
                  <a:lnTo>
                    <a:pt x="28837" y="18241"/>
                  </a:lnTo>
                  <a:cubicBezTo>
                    <a:pt x="28837" y="18229"/>
                    <a:pt x="28825" y="18205"/>
                    <a:pt x="28825" y="18181"/>
                  </a:cubicBezTo>
                  <a:cubicBezTo>
                    <a:pt x="28837" y="18169"/>
                    <a:pt x="28861" y="18169"/>
                    <a:pt x="28873" y="18157"/>
                  </a:cubicBezTo>
                  <a:close/>
                  <a:moveTo>
                    <a:pt x="35278" y="18241"/>
                  </a:moveTo>
                  <a:lnTo>
                    <a:pt x="35278" y="18241"/>
                  </a:lnTo>
                  <a:cubicBezTo>
                    <a:pt x="35314" y="18277"/>
                    <a:pt x="35338" y="18300"/>
                    <a:pt x="35374" y="18312"/>
                  </a:cubicBezTo>
                  <a:cubicBezTo>
                    <a:pt x="35362" y="18300"/>
                    <a:pt x="35314" y="18277"/>
                    <a:pt x="35278" y="18241"/>
                  </a:cubicBezTo>
                  <a:close/>
                  <a:moveTo>
                    <a:pt x="29754" y="18229"/>
                  </a:moveTo>
                  <a:cubicBezTo>
                    <a:pt x="29766" y="18229"/>
                    <a:pt x="29790" y="18241"/>
                    <a:pt x="29813" y="18241"/>
                  </a:cubicBezTo>
                  <a:lnTo>
                    <a:pt x="29825" y="18241"/>
                  </a:lnTo>
                  <a:cubicBezTo>
                    <a:pt x="29825" y="18277"/>
                    <a:pt x="29825" y="18288"/>
                    <a:pt x="29813" y="18324"/>
                  </a:cubicBezTo>
                  <a:lnTo>
                    <a:pt x="29790" y="18324"/>
                  </a:lnTo>
                  <a:lnTo>
                    <a:pt x="29754" y="18229"/>
                  </a:lnTo>
                  <a:close/>
                  <a:moveTo>
                    <a:pt x="31730" y="18277"/>
                  </a:moveTo>
                  <a:cubicBezTo>
                    <a:pt x="31742" y="18288"/>
                    <a:pt x="31754" y="18288"/>
                    <a:pt x="31778" y="18300"/>
                  </a:cubicBezTo>
                  <a:cubicBezTo>
                    <a:pt x="31754" y="18324"/>
                    <a:pt x="31742" y="18336"/>
                    <a:pt x="31718" y="18348"/>
                  </a:cubicBezTo>
                  <a:cubicBezTo>
                    <a:pt x="31695" y="18348"/>
                    <a:pt x="31683" y="18360"/>
                    <a:pt x="31671" y="18360"/>
                  </a:cubicBezTo>
                  <a:cubicBezTo>
                    <a:pt x="31683" y="18336"/>
                    <a:pt x="31718" y="18300"/>
                    <a:pt x="31730" y="18277"/>
                  </a:cubicBezTo>
                  <a:close/>
                  <a:moveTo>
                    <a:pt x="40743" y="17169"/>
                  </a:moveTo>
                  <a:lnTo>
                    <a:pt x="40827" y="17253"/>
                  </a:lnTo>
                  <a:cubicBezTo>
                    <a:pt x="40886" y="17288"/>
                    <a:pt x="40922" y="17348"/>
                    <a:pt x="40981" y="17407"/>
                  </a:cubicBezTo>
                  <a:cubicBezTo>
                    <a:pt x="41041" y="17467"/>
                    <a:pt x="41089" y="17526"/>
                    <a:pt x="41148" y="17610"/>
                  </a:cubicBezTo>
                  <a:cubicBezTo>
                    <a:pt x="41208" y="17669"/>
                    <a:pt x="41255" y="17741"/>
                    <a:pt x="41315" y="17812"/>
                  </a:cubicBezTo>
                  <a:cubicBezTo>
                    <a:pt x="41362" y="17884"/>
                    <a:pt x="41422" y="17967"/>
                    <a:pt x="41458" y="18027"/>
                  </a:cubicBezTo>
                  <a:lnTo>
                    <a:pt x="41601" y="18241"/>
                  </a:lnTo>
                  <a:cubicBezTo>
                    <a:pt x="41623" y="18293"/>
                    <a:pt x="41646" y="18341"/>
                    <a:pt x="41665" y="18384"/>
                  </a:cubicBezTo>
                  <a:lnTo>
                    <a:pt x="41665" y="18384"/>
                  </a:lnTo>
                  <a:cubicBezTo>
                    <a:pt x="41569" y="18242"/>
                    <a:pt x="41458" y="18091"/>
                    <a:pt x="41339" y="17931"/>
                  </a:cubicBezTo>
                  <a:cubicBezTo>
                    <a:pt x="41267" y="17824"/>
                    <a:pt x="41184" y="17705"/>
                    <a:pt x="41100" y="17622"/>
                  </a:cubicBezTo>
                  <a:cubicBezTo>
                    <a:pt x="41029" y="17515"/>
                    <a:pt x="40958" y="17431"/>
                    <a:pt x="40886" y="17348"/>
                  </a:cubicBezTo>
                  <a:lnTo>
                    <a:pt x="40743" y="17217"/>
                  </a:lnTo>
                  <a:lnTo>
                    <a:pt x="40743" y="17169"/>
                  </a:lnTo>
                  <a:close/>
                  <a:moveTo>
                    <a:pt x="27968" y="18324"/>
                  </a:moveTo>
                  <a:cubicBezTo>
                    <a:pt x="27932" y="18336"/>
                    <a:pt x="27885" y="18348"/>
                    <a:pt x="27849" y="18360"/>
                  </a:cubicBezTo>
                  <a:cubicBezTo>
                    <a:pt x="27801" y="18384"/>
                    <a:pt x="27754" y="18396"/>
                    <a:pt x="27694" y="18408"/>
                  </a:cubicBezTo>
                  <a:cubicBezTo>
                    <a:pt x="27670" y="18384"/>
                    <a:pt x="27634" y="18360"/>
                    <a:pt x="27599" y="18336"/>
                  </a:cubicBezTo>
                  <a:lnTo>
                    <a:pt x="27599" y="18336"/>
                  </a:lnTo>
                  <a:cubicBezTo>
                    <a:pt x="27730" y="18348"/>
                    <a:pt x="27801" y="18360"/>
                    <a:pt x="27801" y="18360"/>
                  </a:cubicBezTo>
                  <a:cubicBezTo>
                    <a:pt x="27801" y="18360"/>
                    <a:pt x="27777" y="18348"/>
                    <a:pt x="27742" y="18324"/>
                  </a:cubicBezTo>
                  <a:close/>
                  <a:moveTo>
                    <a:pt x="31391" y="18269"/>
                  </a:moveTo>
                  <a:cubicBezTo>
                    <a:pt x="31403" y="18277"/>
                    <a:pt x="31421" y="18278"/>
                    <a:pt x="31421" y="18288"/>
                  </a:cubicBezTo>
                  <a:cubicBezTo>
                    <a:pt x="31444" y="18312"/>
                    <a:pt x="31468" y="18360"/>
                    <a:pt x="31504" y="18396"/>
                  </a:cubicBezTo>
                  <a:lnTo>
                    <a:pt x="31492" y="18408"/>
                  </a:lnTo>
                  <a:cubicBezTo>
                    <a:pt x="31481" y="18362"/>
                    <a:pt x="31436" y="18305"/>
                    <a:pt x="31391" y="18269"/>
                  </a:cubicBezTo>
                  <a:close/>
                  <a:moveTo>
                    <a:pt x="28051" y="18419"/>
                  </a:moveTo>
                  <a:cubicBezTo>
                    <a:pt x="28039" y="18419"/>
                    <a:pt x="28039" y="18431"/>
                    <a:pt x="28027" y="18431"/>
                  </a:cubicBezTo>
                  <a:cubicBezTo>
                    <a:pt x="28027" y="18419"/>
                    <a:pt x="28039" y="18419"/>
                    <a:pt x="28051" y="18419"/>
                  </a:cubicBezTo>
                  <a:close/>
                  <a:moveTo>
                    <a:pt x="29230" y="18336"/>
                  </a:moveTo>
                  <a:cubicBezTo>
                    <a:pt x="29230" y="18384"/>
                    <a:pt x="29218" y="18419"/>
                    <a:pt x="29218" y="18455"/>
                  </a:cubicBezTo>
                  <a:cubicBezTo>
                    <a:pt x="29194" y="18419"/>
                    <a:pt x="29182" y="18408"/>
                    <a:pt x="29170" y="18384"/>
                  </a:cubicBezTo>
                  <a:cubicBezTo>
                    <a:pt x="29194" y="18348"/>
                    <a:pt x="29218" y="18336"/>
                    <a:pt x="29230" y="18336"/>
                  </a:cubicBezTo>
                  <a:close/>
                  <a:moveTo>
                    <a:pt x="28027" y="18431"/>
                  </a:moveTo>
                  <a:cubicBezTo>
                    <a:pt x="28004" y="18455"/>
                    <a:pt x="27980" y="18467"/>
                    <a:pt x="27968" y="18467"/>
                  </a:cubicBezTo>
                  <a:lnTo>
                    <a:pt x="27932" y="18467"/>
                  </a:lnTo>
                  <a:cubicBezTo>
                    <a:pt x="27920" y="18467"/>
                    <a:pt x="27908" y="18467"/>
                    <a:pt x="27908" y="18455"/>
                  </a:cubicBezTo>
                  <a:cubicBezTo>
                    <a:pt x="27920" y="18455"/>
                    <a:pt x="27968" y="18455"/>
                    <a:pt x="28027" y="18431"/>
                  </a:cubicBezTo>
                  <a:close/>
                  <a:moveTo>
                    <a:pt x="32873" y="18336"/>
                  </a:moveTo>
                  <a:lnTo>
                    <a:pt x="32873" y="18336"/>
                  </a:lnTo>
                  <a:cubicBezTo>
                    <a:pt x="32885" y="18348"/>
                    <a:pt x="32921" y="18360"/>
                    <a:pt x="32945" y="18384"/>
                  </a:cubicBezTo>
                  <a:cubicBezTo>
                    <a:pt x="32968" y="18408"/>
                    <a:pt x="32968" y="18455"/>
                    <a:pt x="32968" y="18479"/>
                  </a:cubicBezTo>
                  <a:cubicBezTo>
                    <a:pt x="32921" y="18419"/>
                    <a:pt x="32885" y="18384"/>
                    <a:pt x="32873" y="18336"/>
                  </a:cubicBezTo>
                  <a:close/>
                  <a:moveTo>
                    <a:pt x="28266" y="18455"/>
                  </a:moveTo>
                  <a:lnTo>
                    <a:pt x="28349" y="18503"/>
                  </a:lnTo>
                  <a:cubicBezTo>
                    <a:pt x="28337" y="18503"/>
                    <a:pt x="28301" y="18503"/>
                    <a:pt x="28289" y="18479"/>
                  </a:cubicBezTo>
                  <a:cubicBezTo>
                    <a:pt x="28273" y="18479"/>
                    <a:pt x="28245" y="18479"/>
                    <a:pt x="28217" y="18475"/>
                  </a:cubicBezTo>
                  <a:lnTo>
                    <a:pt x="28217" y="18475"/>
                  </a:lnTo>
                  <a:cubicBezTo>
                    <a:pt x="28222" y="18474"/>
                    <a:pt x="28226" y="18471"/>
                    <a:pt x="28230" y="18467"/>
                  </a:cubicBezTo>
                  <a:cubicBezTo>
                    <a:pt x="28242" y="18467"/>
                    <a:pt x="28266" y="18455"/>
                    <a:pt x="28266" y="18455"/>
                  </a:cubicBezTo>
                  <a:close/>
                  <a:moveTo>
                    <a:pt x="31266" y="18360"/>
                  </a:moveTo>
                  <a:cubicBezTo>
                    <a:pt x="31314" y="18396"/>
                    <a:pt x="31361" y="18431"/>
                    <a:pt x="31421" y="18479"/>
                  </a:cubicBezTo>
                  <a:lnTo>
                    <a:pt x="31325" y="18527"/>
                  </a:lnTo>
                  <a:lnTo>
                    <a:pt x="31278" y="18431"/>
                  </a:lnTo>
                  <a:cubicBezTo>
                    <a:pt x="31266" y="18419"/>
                    <a:pt x="31266" y="18408"/>
                    <a:pt x="31254" y="18396"/>
                  </a:cubicBezTo>
                  <a:cubicBezTo>
                    <a:pt x="31254" y="18372"/>
                    <a:pt x="31266" y="18372"/>
                    <a:pt x="31266" y="18360"/>
                  </a:cubicBezTo>
                  <a:close/>
                  <a:moveTo>
                    <a:pt x="35016" y="18515"/>
                  </a:moveTo>
                  <a:cubicBezTo>
                    <a:pt x="35028" y="18527"/>
                    <a:pt x="35028" y="18538"/>
                    <a:pt x="35040" y="18538"/>
                  </a:cubicBezTo>
                  <a:cubicBezTo>
                    <a:pt x="35040" y="18527"/>
                    <a:pt x="35028" y="18527"/>
                    <a:pt x="35016" y="18515"/>
                  </a:cubicBezTo>
                  <a:close/>
                  <a:moveTo>
                    <a:pt x="35040" y="18538"/>
                  </a:moveTo>
                  <a:cubicBezTo>
                    <a:pt x="35040" y="18550"/>
                    <a:pt x="35064" y="18550"/>
                    <a:pt x="35064" y="18550"/>
                  </a:cubicBezTo>
                  <a:lnTo>
                    <a:pt x="35040" y="18538"/>
                  </a:lnTo>
                  <a:close/>
                  <a:moveTo>
                    <a:pt x="35557" y="18545"/>
                  </a:moveTo>
                  <a:lnTo>
                    <a:pt x="35564" y="18550"/>
                  </a:lnTo>
                  <a:cubicBezTo>
                    <a:pt x="35564" y="18550"/>
                    <a:pt x="35562" y="18548"/>
                    <a:pt x="35557" y="18545"/>
                  </a:cubicBezTo>
                  <a:close/>
                  <a:moveTo>
                    <a:pt x="29455" y="18440"/>
                  </a:moveTo>
                  <a:cubicBezTo>
                    <a:pt x="29465" y="18460"/>
                    <a:pt x="29473" y="18485"/>
                    <a:pt x="29480" y="18515"/>
                  </a:cubicBezTo>
                  <a:cubicBezTo>
                    <a:pt x="29480" y="18527"/>
                    <a:pt x="29492" y="18538"/>
                    <a:pt x="29492" y="18562"/>
                  </a:cubicBezTo>
                  <a:cubicBezTo>
                    <a:pt x="29480" y="18527"/>
                    <a:pt x="29480" y="18515"/>
                    <a:pt x="29468" y="18479"/>
                  </a:cubicBezTo>
                  <a:cubicBezTo>
                    <a:pt x="29462" y="18467"/>
                    <a:pt x="29459" y="18453"/>
                    <a:pt x="29455" y="18440"/>
                  </a:cubicBezTo>
                  <a:close/>
                  <a:moveTo>
                    <a:pt x="32373" y="18515"/>
                  </a:moveTo>
                  <a:lnTo>
                    <a:pt x="32445" y="18586"/>
                  </a:lnTo>
                  <a:lnTo>
                    <a:pt x="32445" y="18598"/>
                  </a:lnTo>
                  <a:cubicBezTo>
                    <a:pt x="32409" y="18574"/>
                    <a:pt x="32385" y="18527"/>
                    <a:pt x="32373" y="18515"/>
                  </a:cubicBezTo>
                  <a:close/>
                  <a:moveTo>
                    <a:pt x="29349" y="18503"/>
                  </a:moveTo>
                  <a:cubicBezTo>
                    <a:pt x="29361" y="18527"/>
                    <a:pt x="29361" y="18562"/>
                    <a:pt x="29373" y="18586"/>
                  </a:cubicBezTo>
                  <a:cubicBezTo>
                    <a:pt x="29373" y="18598"/>
                    <a:pt x="29373" y="18598"/>
                    <a:pt x="29397" y="18622"/>
                  </a:cubicBezTo>
                  <a:lnTo>
                    <a:pt x="29373" y="18622"/>
                  </a:lnTo>
                  <a:cubicBezTo>
                    <a:pt x="29373" y="18622"/>
                    <a:pt x="29361" y="18622"/>
                    <a:pt x="29361" y="18598"/>
                  </a:cubicBezTo>
                  <a:lnTo>
                    <a:pt x="29361" y="18562"/>
                  </a:lnTo>
                  <a:cubicBezTo>
                    <a:pt x="29349" y="18538"/>
                    <a:pt x="29349" y="18527"/>
                    <a:pt x="29349" y="18503"/>
                  </a:cubicBezTo>
                  <a:close/>
                  <a:moveTo>
                    <a:pt x="31099" y="18527"/>
                  </a:moveTo>
                  <a:lnTo>
                    <a:pt x="31123" y="18538"/>
                  </a:lnTo>
                  <a:cubicBezTo>
                    <a:pt x="31135" y="18562"/>
                    <a:pt x="31147" y="18574"/>
                    <a:pt x="31159" y="18598"/>
                  </a:cubicBezTo>
                  <a:cubicBezTo>
                    <a:pt x="31147" y="18634"/>
                    <a:pt x="31135" y="18634"/>
                    <a:pt x="31099" y="18646"/>
                  </a:cubicBezTo>
                  <a:cubicBezTo>
                    <a:pt x="31087" y="18622"/>
                    <a:pt x="31087" y="18598"/>
                    <a:pt x="31075" y="18574"/>
                  </a:cubicBezTo>
                  <a:cubicBezTo>
                    <a:pt x="31087" y="18562"/>
                    <a:pt x="31087" y="18538"/>
                    <a:pt x="31099" y="18527"/>
                  </a:cubicBezTo>
                  <a:close/>
                  <a:moveTo>
                    <a:pt x="33123" y="18288"/>
                  </a:moveTo>
                  <a:lnTo>
                    <a:pt x="33123" y="18288"/>
                  </a:lnTo>
                  <a:cubicBezTo>
                    <a:pt x="33159" y="18336"/>
                    <a:pt x="33207" y="18384"/>
                    <a:pt x="33242" y="18431"/>
                  </a:cubicBezTo>
                  <a:cubicBezTo>
                    <a:pt x="33278" y="18467"/>
                    <a:pt x="33302" y="18515"/>
                    <a:pt x="33338" y="18562"/>
                  </a:cubicBezTo>
                  <a:cubicBezTo>
                    <a:pt x="33361" y="18586"/>
                    <a:pt x="33385" y="18610"/>
                    <a:pt x="33409" y="18646"/>
                  </a:cubicBezTo>
                  <a:cubicBezTo>
                    <a:pt x="33385" y="18622"/>
                    <a:pt x="33338" y="18586"/>
                    <a:pt x="33302" y="18562"/>
                  </a:cubicBezTo>
                  <a:cubicBezTo>
                    <a:pt x="33278" y="18538"/>
                    <a:pt x="33266" y="18515"/>
                    <a:pt x="33230" y="18503"/>
                  </a:cubicBezTo>
                  <a:cubicBezTo>
                    <a:pt x="33219" y="18467"/>
                    <a:pt x="33207" y="18443"/>
                    <a:pt x="33171" y="18408"/>
                  </a:cubicBezTo>
                  <a:cubicBezTo>
                    <a:pt x="33159" y="18384"/>
                    <a:pt x="33147" y="18336"/>
                    <a:pt x="33123" y="18288"/>
                  </a:cubicBezTo>
                  <a:close/>
                  <a:moveTo>
                    <a:pt x="39868" y="18598"/>
                  </a:moveTo>
                  <a:cubicBezTo>
                    <a:pt x="39876" y="18618"/>
                    <a:pt x="39890" y="18637"/>
                    <a:pt x="39898" y="18646"/>
                  </a:cubicBezTo>
                  <a:cubicBezTo>
                    <a:pt x="39891" y="18624"/>
                    <a:pt x="39879" y="18611"/>
                    <a:pt x="39868" y="18598"/>
                  </a:cubicBezTo>
                  <a:close/>
                  <a:moveTo>
                    <a:pt x="32457" y="18598"/>
                  </a:moveTo>
                  <a:cubicBezTo>
                    <a:pt x="32468" y="18622"/>
                    <a:pt x="32492" y="18634"/>
                    <a:pt x="32504" y="18658"/>
                  </a:cubicBezTo>
                  <a:lnTo>
                    <a:pt x="32516" y="18681"/>
                  </a:lnTo>
                  <a:lnTo>
                    <a:pt x="32457" y="18622"/>
                  </a:lnTo>
                  <a:lnTo>
                    <a:pt x="32457" y="18598"/>
                  </a:lnTo>
                  <a:close/>
                  <a:moveTo>
                    <a:pt x="33685" y="18294"/>
                  </a:moveTo>
                  <a:lnTo>
                    <a:pt x="33685" y="18294"/>
                  </a:lnTo>
                  <a:cubicBezTo>
                    <a:pt x="33710" y="18314"/>
                    <a:pt x="33729" y="18328"/>
                    <a:pt x="33754" y="18336"/>
                  </a:cubicBezTo>
                  <a:cubicBezTo>
                    <a:pt x="33802" y="18360"/>
                    <a:pt x="33826" y="18384"/>
                    <a:pt x="33873" y="18408"/>
                  </a:cubicBezTo>
                  <a:cubicBezTo>
                    <a:pt x="33873" y="18408"/>
                    <a:pt x="33873" y="18408"/>
                    <a:pt x="33873" y="18408"/>
                  </a:cubicBezTo>
                  <a:lnTo>
                    <a:pt x="33873" y="18408"/>
                  </a:lnTo>
                  <a:cubicBezTo>
                    <a:pt x="33884" y="18429"/>
                    <a:pt x="33900" y="18446"/>
                    <a:pt x="33919" y="18461"/>
                  </a:cubicBezTo>
                  <a:lnTo>
                    <a:pt x="33919" y="18461"/>
                  </a:lnTo>
                  <a:cubicBezTo>
                    <a:pt x="33902" y="18440"/>
                    <a:pt x="33886" y="18420"/>
                    <a:pt x="33873" y="18408"/>
                  </a:cubicBezTo>
                  <a:lnTo>
                    <a:pt x="33873" y="18408"/>
                  </a:lnTo>
                  <a:cubicBezTo>
                    <a:pt x="33885" y="18419"/>
                    <a:pt x="33921" y="18431"/>
                    <a:pt x="33933" y="18455"/>
                  </a:cubicBezTo>
                  <a:cubicBezTo>
                    <a:pt x="33945" y="18467"/>
                    <a:pt x="33957" y="18479"/>
                    <a:pt x="33992" y="18503"/>
                  </a:cubicBezTo>
                  <a:cubicBezTo>
                    <a:pt x="34016" y="18527"/>
                    <a:pt x="34064" y="18562"/>
                    <a:pt x="34100" y="18574"/>
                  </a:cubicBezTo>
                  <a:cubicBezTo>
                    <a:pt x="34113" y="18587"/>
                    <a:pt x="34126" y="18604"/>
                    <a:pt x="34140" y="18618"/>
                  </a:cubicBezTo>
                  <a:lnTo>
                    <a:pt x="34140" y="18618"/>
                  </a:lnTo>
                  <a:cubicBezTo>
                    <a:pt x="34088" y="18590"/>
                    <a:pt x="34037" y="18559"/>
                    <a:pt x="33992" y="18515"/>
                  </a:cubicBezTo>
                  <a:cubicBezTo>
                    <a:pt x="33966" y="18495"/>
                    <a:pt x="33941" y="18479"/>
                    <a:pt x="33919" y="18461"/>
                  </a:cubicBezTo>
                  <a:lnTo>
                    <a:pt x="33919" y="18461"/>
                  </a:lnTo>
                  <a:cubicBezTo>
                    <a:pt x="33932" y="18479"/>
                    <a:pt x="33946" y="18498"/>
                    <a:pt x="33957" y="18515"/>
                  </a:cubicBezTo>
                  <a:lnTo>
                    <a:pt x="34016" y="18574"/>
                  </a:lnTo>
                  <a:cubicBezTo>
                    <a:pt x="34064" y="18598"/>
                    <a:pt x="34088" y="18610"/>
                    <a:pt x="34123" y="18634"/>
                  </a:cubicBezTo>
                  <a:cubicBezTo>
                    <a:pt x="34147" y="18634"/>
                    <a:pt x="34171" y="18646"/>
                    <a:pt x="34171" y="18646"/>
                  </a:cubicBezTo>
                  <a:cubicBezTo>
                    <a:pt x="34171" y="18646"/>
                    <a:pt x="34147" y="18646"/>
                    <a:pt x="34123" y="18634"/>
                  </a:cubicBezTo>
                  <a:cubicBezTo>
                    <a:pt x="34088" y="18610"/>
                    <a:pt x="34076" y="18610"/>
                    <a:pt x="34052" y="18598"/>
                  </a:cubicBezTo>
                  <a:lnTo>
                    <a:pt x="34052" y="18598"/>
                  </a:lnTo>
                  <a:lnTo>
                    <a:pt x="34194" y="18749"/>
                  </a:lnTo>
                  <a:lnTo>
                    <a:pt x="34194" y="18749"/>
                  </a:lnTo>
                  <a:cubicBezTo>
                    <a:pt x="34154" y="18736"/>
                    <a:pt x="34111" y="18717"/>
                    <a:pt x="34064" y="18693"/>
                  </a:cubicBezTo>
                  <a:cubicBezTo>
                    <a:pt x="34004" y="18646"/>
                    <a:pt x="33945" y="18598"/>
                    <a:pt x="33885" y="18538"/>
                  </a:cubicBezTo>
                  <a:cubicBezTo>
                    <a:pt x="33826" y="18479"/>
                    <a:pt x="33778" y="18419"/>
                    <a:pt x="33742" y="18360"/>
                  </a:cubicBezTo>
                  <a:cubicBezTo>
                    <a:pt x="33720" y="18331"/>
                    <a:pt x="33703" y="18310"/>
                    <a:pt x="33685" y="18294"/>
                  </a:cubicBezTo>
                  <a:close/>
                  <a:moveTo>
                    <a:pt x="30968" y="18717"/>
                  </a:moveTo>
                  <a:lnTo>
                    <a:pt x="30980" y="18741"/>
                  </a:lnTo>
                  <a:cubicBezTo>
                    <a:pt x="30978" y="18739"/>
                    <a:pt x="30975" y="18738"/>
                    <a:pt x="30972" y="18738"/>
                  </a:cubicBezTo>
                  <a:cubicBezTo>
                    <a:pt x="30959" y="18738"/>
                    <a:pt x="30940" y="18755"/>
                    <a:pt x="30921" y="18765"/>
                  </a:cubicBezTo>
                  <a:lnTo>
                    <a:pt x="30968" y="18717"/>
                  </a:lnTo>
                  <a:close/>
                  <a:moveTo>
                    <a:pt x="33421" y="10990"/>
                  </a:moveTo>
                  <a:cubicBezTo>
                    <a:pt x="33421" y="11085"/>
                    <a:pt x="33409" y="11169"/>
                    <a:pt x="33409" y="11228"/>
                  </a:cubicBezTo>
                  <a:cubicBezTo>
                    <a:pt x="33409" y="11264"/>
                    <a:pt x="33409" y="11276"/>
                    <a:pt x="33397" y="11288"/>
                  </a:cubicBezTo>
                  <a:cubicBezTo>
                    <a:pt x="33409" y="11276"/>
                    <a:pt x="33409" y="11264"/>
                    <a:pt x="33421" y="11228"/>
                  </a:cubicBezTo>
                  <a:cubicBezTo>
                    <a:pt x="33444" y="11172"/>
                    <a:pt x="33455" y="11104"/>
                    <a:pt x="33467" y="11006"/>
                  </a:cubicBezTo>
                  <a:lnTo>
                    <a:pt x="33467" y="11006"/>
                  </a:lnTo>
                  <a:cubicBezTo>
                    <a:pt x="33467" y="11009"/>
                    <a:pt x="33468" y="11011"/>
                    <a:pt x="33469" y="11014"/>
                  </a:cubicBezTo>
                  <a:cubicBezTo>
                    <a:pt x="33504" y="11085"/>
                    <a:pt x="33516" y="11157"/>
                    <a:pt x="33528" y="11240"/>
                  </a:cubicBezTo>
                  <a:lnTo>
                    <a:pt x="33528" y="11252"/>
                  </a:lnTo>
                  <a:cubicBezTo>
                    <a:pt x="33537" y="11248"/>
                    <a:pt x="33547" y="11245"/>
                    <a:pt x="33556" y="11241"/>
                  </a:cubicBezTo>
                  <a:lnTo>
                    <a:pt x="33556" y="11241"/>
                  </a:lnTo>
                  <a:cubicBezTo>
                    <a:pt x="33561" y="11257"/>
                    <a:pt x="33568" y="11272"/>
                    <a:pt x="33576" y="11288"/>
                  </a:cubicBezTo>
                  <a:lnTo>
                    <a:pt x="33576" y="11304"/>
                  </a:lnTo>
                  <a:lnTo>
                    <a:pt x="33576" y="11304"/>
                  </a:lnTo>
                  <a:cubicBezTo>
                    <a:pt x="33616" y="11298"/>
                    <a:pt x="33661" y="11294"/>
                    <a:pt x="33707" y="11276"/>
                  </a:cubicBezTo>
                  <a:cubicBezTo>
                    <a:pt x="33742" y="11276"/>
                    <a:pt x="33778" y="11264"/>
                    <a:pt x="33814" y="11264"/>
                  </a:cubicBezTo>
                  <a:cubicBezTo>
                    <a:pt x="33826" y="11359"/>
                    <a:pt x="33826" y="11430"/>
                    <a:pt x="33838" y="11490"/>
                  </a:cubicBezTo>
                  <a:cubicBezTo>
                    <a:pt x="33861" y="11561"/>
                    <a:pt x="33861" y="11609"/>
                    <a:pt x="33861" y="11609"/>
                  </a:cubicBezTo>
                  <a:lnTo>
                    <a:pt x="33861" y="11490"/>
                  </a:lnTo>
                  <a:cubicBezTo>
                    <a:pt x="33861" y="11430"/>
                    <a:pt x="33861" y="11359"/>
                    <a:pt x="33838" y="11264"/>
                  </a:cubicBezTo>
                  <a:lnTo>
                    <a:pt x="33897" y="11264"/>
                  </a:lnTo>
                  <a:cubicBezTo>
                    <a:pt x="33981" y="11264"/>
                    <a:pt x="34028" y="11252"/>
                    <a:pt x="34111" y="11252"/>
                  </a:cubicBezTo>
                  <a:lnTo>
                    <a:pt x="34171" y="11252"/>
                  </a:lnTo>
                  <a:lnTo>
                    <a:pt x="34183" y="11264"/>
                  </a:lnTo>
                  <a:cubicBezTo>
                    <a:pt x="34195" y="11311"/>
                    <a:pt x="34195" y="11335"/>
                    <a:pt x="34207" y="11383"/>
                  </a:cubicBezTo>
                  <a:cubicBezTo>
                    <a:pt x="34231" y="11419"/>
                    <a:pt x="34231" y="11442"/>
                    <a:pt x="34242" y="11454"/>
                  </a:cubicBezTo>
                  <a:cubicBezTo>
                    <a:pt x="34171" y="11514"/>
                    <a:pt x="34076" y="11573"/>
                    <a:pt x="34004" y="11633"/>
                  </a:cubicBezTo>
                  <a:lnTo>
                    <a:pt x="33897" y="11633"/>
                  </a:lnTo>
                  <a:cubicBezTo>
                    <a:pt x="33861" y="11645"/>
                    <a:pt x="33829" y="11651"/>
                    <a:pt x="33797" y="11651"/>
                  </a:cubicBezTo>
                  <a:cubicBezTo>
                    <a:pt x="33766" y="11651"/>
                    <a:pt x="33736" y="11645"/>
                    <a:pt x="33707" y="11633"/>
                  </a:cubicBezTo>
                  <a:cubicBezTo>
                    <a:pt x="33683" y="11633"/>
                    <a:pt x="33659" y="11621"/>
                    <a:pt x="33635" y="11609"/>
                  </a:cubicBezTo>
                  <a:cubicBezTo>
                    <a:pt x="33623" y="11561"/>
                    <a:pt x="33600" y="11514"/>
                    <a:pt x="33588" y="11454"/>
                  </a:cubicBezTo>
                  <a:cubicBezTo>
                    <a:pt x="33576" y="11420"/>
                    <a:pt x="33565" y="11376"/>
                    <a:pt x="33543" y="11320"/>
                  </a:cubicBezTo>
                  <a:lnTo>
                    <a:pt x="33543" y="11320"/>
                  </a:lnTo>
                  <a:cubicBezTo>
                    <a:pt x="33515" y="11329"/>
                    <a:pt x="33495" y="11335"/>
                    <a:pt x="33469" y="11335"/>
                  </a:cubicBezTo>
                  <a:cubicBezTo>
                    <a:pt x="33421" y="11347"/>
                    <a:pt x="33397" y="11371"/>
                    <a:pt x="33361" y="11371"/>
                  </a:cubicBezTo>
                  <a:lnTo>
                    <a:pt x="33349" y="11371"/>
                  </a:lnTo>
                  <a:lnTo>
                    <a:pt x="33334" y="11378"/>
                  </a:lnTo>
                  <a:lnTo>
                    <a:pt x="33334" y="11378"/>
                  </a:lnTo>
                  <a:cubicBezTo>
                    <a:pt x="33350" y="11374"/>
                    <a:pt x="33366" y="11371"/>
                    <a:pt x="33385" y="11371"/>
                  </a:cubicBezTo>
                  <a:cubicBezTo>
                    <a:pt x="33409" y="11359"/>
                    <a:pt x="33457" y="11359"/>
                    <a:pt x="33504" y="11335"/>
                  </a:cubicBezTo>
                  <a:cubicBezTo>
                    <a:pt x="33516" y="11371"/>
                    <a:pt x="33540" y="11430"/>
                    <a:pt x="33564" y="11478"/>
                  </a:cubicBezTo>
                  <a:cubicBezTo>
                    <a:pt x="33576" y="11514"/>
                    <a:pt x="33588" y="11561"/>
                    <a:pt x="33623" y="11609"/>
                  </a:cubicBezTo>
                  <a:cubicBezTo>
                    <a:pt x="33600" y="11597"/>
                    <a:pt x="33588" y="11597"/>
                    <a:pt x="33564" y="11573"/>
                  </a:cubicBezTo>
                  <a:cubicBezTo>
                    <a:pt x="33554" y="11567"/>
                    <a:pt x="33545" y="11562"/>
                    <a:pt x="33536" y="11556"/>
                  </a:cubicBezTo>
                  <a:lnTo>
                    <a:pt x="33536" y="11556"/>
                  </a:lnTo>
                  <a:cubicBezTo>
                    <a:pt x="33562" y="11578"/>
                    <a:pt x="33590" y="11600"/>
                    <a:pt x="33623" y="11621"/>
                  </a:cubicBezTo>
                  <a:cubicBezTo>
                    <a:pt x="33647" y="11645"/>
                    <a:pt x="33695" y="11669"/>
                    <a:pt x="33742" y="11692"/>
                  </a:cubicBezTo>
                  <a:cubicBezTo>
                    <a:pt x="33747" y="11706"/>
                    <a:pt x="33751" y="11717"/>
                    <a:pt x="33756" y="11727"/>
                  </a:cubicBezTo>
                  <a:lnTo>
                    <a:pt x="33756" y="11727"/>
                  </a:lnTo>
                  <a:cubicBezTo>
                    <a:pt x="33733" y="11725"/>
                    <a:pt x="33703" y="11713"/>
                    <a:pt x="33683" y="11692"/>
                  </a:cubicBezTo>
                  <a:lnTo>
                    <a:pt x="33659" y="11680"/>
                  </a:lnTo>
                  <a:lnTo>
                    <a:pt x="33659" y="11680"/>
                  </a:lnTo>
                  <a:cubicBezTo>
                    <a:pt x="33683" y="11716"/>
                    <a:pt x="33683" y="11728"/>
                    <a:pt x="33695" y="11752"/>
                  </a:cubicBezTo>
                  <a:cubicBezTo>
                    <a:pt x="33715" y="11752"/>
                    <a:pt x="33743" y="11744"/>
                    <a:pt x="33759" y="11734"/>
                  </a:cubicBezTo>
                  <a:lnTo>
                    <a:pt x="33759" y="11734"/>
                  </a:lnTo>
                  <a:cubicBezTo>
                    <a:pt x="33765" y="11747"/>
                    <a:pt x="33772" y="11757"/>
                    <a:pt x="33778" y="11764"/>
                  </a:cubicBezTo>
                  <a:lnTo>
                    <a:pt x="33766" y="11764"/>
                  </a:lnTo>
                  <a:cubicBezTo>
                    <a:pt x="33635" y="11811"/>
                    <a:pt x="33504" y="11859"/>
                    <a:pt x="33397" y="11907"/>
                  </a:cubicBezTo>
                  <a:cubicBezTo>
                    <a:pt x="33338" y="11931"/>
                    <a:pt x="33290" y="11942"/>
                    <a:pt x="33266" y="11978"/>
                  </a:cubicBezTo>
                  <a:cubicBezTo>
                    <a:pt x="33219" y="11990"/>
                    <a:pt x="33183" y="12026"/>
                    <a:pt x="33159" y="12038"/>
                  </a:cubicBezTo>
                  <a:cubicBezTo>
                    <a:pt x="33099" y="12061"/>
                    <a:pt x="33064" y="12097"/>
                    <a:pt x="33064" y="12097"/>
                  </a:cubicBezTo>
                  <a:lnTo>
                    <a:pt x="33159" y="12050"/>
                  </a:lnTo>
                  <a:cubicBezTo>
                    <a:pt x="33183" y="12038"/>
                    <a:pt x="33230" y="12026"/>
                    <a:pt x="33266" y="12002"/>
                  </a:cubicBezTo>
                  <a:cubicBezTo>
                    <a:pt x="33302" y="11990"/>
                    <a:pt x="33349" y="11978"/>
                    <a:pt x="33409" y="11966"/>
                  </a:cubicBezTo>
                  <a:cubicBezTo>
                    <a:pt x="33516" y="11931"/>
                    <a:pt x="33647" y="11907"/>
                    <a:pt x="33778" y="11871"/>
                  </a:cubicBezTo>
                  <a:lnTo>
                    <a:pt x="33814" y="11871"/>
                  </a:lnTo>
                  <a:lnTo>
                    <a:pt x="33814" y="11883"/>
                  </a:lnTo>
                  <a:cubicBezTo>
                    <a:pt x="33766" y="11919"/>
                    <a:pt x="33719" y="11966"/>
                    <a:pt x="33683" y="11990"/>
                  </a:cubicBezTo>
                  <a:cubicBezTo>
                    <a:pt x="33564" y="12085"/>
                    <a:pt x="33457" y="12181"/>
                    <a:pt x="33338" y="12276"/>
                  </a:cubicBezTo>
                  <a:cubicBezTo>
                    <a:pt x="33290" y="12323"/>
                    <a:pt x="33242" y="12347"/>
                    <a:pt x="33207" y="12395"/>
                  </a:cubicBezTo>
                  <a:cubicBezTo>
                    <a:pt x="33147" y="12419"/>
                    <a:pt x="33088" y="12454"/>
                    <a:pt x="33028" y="12466"/>
                  </a:cubicBezTo>
                  <a:cubicBezTo>
                    <a:pt x="32921" y="12514"/>
                    <a:pt x="32814" y="12573"/>
                    <a:pt x="32730" y="12621"/>
                  </a:cubicBezTo>
                  <a:cubicBezTo>
                    <a:pt x="32707" y="12633"/>
                    <a:pt x="32695" y="12633"/>
                    <a:pt x="32683" y="12645"/>
                  </a:cubicBezTo>
                  <a:lnTo>
                    <a:pt x="32635" y="12645"/>
                  </a:lnTo>
                  <a:cubicBezTo>
                    <a:pt x="32576" y="12645"/>
                    <a:pt x="32516" y="12645"/>
                    <a:pt x="32468" y="12633"/>
                  </a:cubicBezTo>
                  <a:cubicBezTo>
                    <a:pt x="32433" y="12633"/>
                    <a:pt x="32385" y="12621"/>
                    <a:pt x="32337" y="12621"/>
                  </a:cubicBezTo>
                  <a:cubicBezTo>
                    <a:pt x="32266" y="12597"/>
                    <a:pt x="32218" y="12597"/>
                    <a:pt x="32218" y="12597"/>
                  </a:cubicBezTo>
                  <a:lnTo>
                    <a:pt x="32218" y="12597"/>
                  </a:lnTo>
                  <a:cubicBezTo>
                    <a:pt x="32218" y="12597"/>
                    <a:pt x="32266" y="12621"/>
                    <a:pt x="32326" y="12633"/>
                  </a:cubicBezTo>
                  <a:cubicBezTo>
                    <a:pt x="32349" y="12645"/>
                    <a:pt x="32397" y="12645"/>
                    <a:pt x="32457" y="12657"/>
                  </a:cubicBezTo>
                  <a:cubicBezTo>
                    <a:pt x="32504" y="12681"/>
                    <a:pt x="32552" y="12681"/>
                    <a:pt x="32587" y="12693"/>
                  </a:cubicBezTo>
                  <a:cubicBezTo>
                    <a:pt x="32552" y="12716"/>
                    <a:pt x="32492" y="12752"/>
                    <a:pt x="32445" y="12776"/>
                  </a:cubicBezTo>
                  <a:cubicBezTo>
                    <a:pt x="32349" y="12823"/>
                    <a:pt x="32278" y="12871"/>
                    <a:pt x="32206" y="12931"/>
                  </a:cubicBezTo>
                  <a:cubicBezTo>
                    <a:pt x="32135" y="12978"/>
                    <a:pt x="32076" y="13014"/>
                    <a:pt x="32016" y="13062"/>
                  </a:cubicBezTo>
                  <a:cubicBezTo>
                    <a:pt x="31956" y="13109"/>
                    <a:pt x="31909" y="13133"/>
                    <a:pt x="31861" y="13169"/>
                  </a:cubicBezTo>
                  <a:lnTo>
                    <a:pt x="31730" y="13252"/>
                  </a:lnTo>
                  <a:cubicBezTo>
                    <a:pt x="31730" y="13252"/>
                    <a:pt x="31778" y="13228"/>
                    <a:pt x="31861" y="13181"/>
                  </a:cubicBezTo>
                  <a:cubicBezTo>
                    <a:pt x="31909" y="13157"/>
                    <a:pt x="31956" y="13121"/>
                    <a:pt x="32028" y="13097"/>
                  </a:cubicBezTo>
                  <a:cubicBezTo>
                    <a:pt x="32087" y="13062"/>
                    <a:pt x="32159" y="13014"/>
                    <a:pt x="32230" y="12990"/>
                  </a:cubicBezTo>
                  <a:cubicBezTo>
                    <a:pt x="32314" y="12943"/>
                    <a:pt x="32397" y="12919"/>
                    <a:pt x="32492" y="12871"/>
                  </a:cubicBezTo>
                  <a:cubicBezTo>
                    <a:pt x="32576" y="12823"/>
                    <a:pt x="32671" y="12800"/>
                    <a:pt x="32766" y="12752"/>
                  </a:cubicBezTo>
                  <a:lnTo>
                    <a:pt x="32798" y="12752"/>
                  </a:lnTo>
                  <a:cubicBezTo>
                    <a:pt x="32815" y="12737"/>
                    <a:pt x="32832" y="12722"/>
                    <a:pt x="32849" y="12704"/>
                  </a:cubicBezTo>
                  <a:lnTo>
                    <a:pt x="33207" y="12704"/>
                  </a:lnTo>
                  <a:cubicBezTo>
                    <a:pt x="33278" y="12704"/>
                    <a:pt x="33361" y="12704"/>
                    <a:pt x="33457" y="12693"/>
                  </a:cubicBezTo>
                  <a:lnTo>
                    <a:pt x="33945" y="12645"/>
                  </a:lnTo>
                  <a:cubicBezTo>
                    <a:pt x="34076" y="12633"/>
                    <a:pt x="34195" y="12621"/>
                    <a:pt x="34302" y="12609"/>
                  </a:cubicBezTo>
                  <a:cubicBezTo>
                    <a:pt x="34314" y="12621"/>
                    <a:pt x="34314" y="12633"/>
                    <a:pt x="34302" y="12633"/>
                  </a:cubicBezTo>
                  <a:lnTo>
                    <a:pt x="34254" y="12633"/>
                  </a:lnTo>
                  <a:cubicBezTo>
                    <a:pt x="34195" y="12633"/>
                    <a:pt x="34135" y="12645"/>
                    <a:pt x="34076" y="12645"/>
                  </a:cubicBezTo>
                  <a:cubicBezTo>
                    <a:pt x="33945" y="12669"/>
                    <a:pt x="33814" y="12681"/>
                    <a:pt x="33683" y="12704"/>
                  </a:cubicBezTo>
                  <a:cubicBezTo>
                    <a:pt x="33540" y="12740"/>
                    <a:pt x="33409" y="12764"/>
                    <a:pt x="33290" y="12800"/>
                  </a:cubicBezTo>
                  <a:cubicBezTo>
                    <a:pt x="33230" y="12812"/>
                    <a:pt x="33171" y="12823"/>
                    <a:pt x="33111" y="12859"/>
                  </a:cubicBezTo>
                  <a:cubicBezTo>
                    <a:pt x="33052" y="12871"/>
                    <a:pt x="33004" y="12883"/>
                    <a:pt x="32968" y="12919"/>
                  </a:cubicBezTo>
                  <a:cubicBezTo>
                    <a:pt x="32873" y="12943"/>
                    <a:pt x="32790" y="12978"/>
                    <a:pt x="32742" y="13002"/>
                  </a:cubicBezTo>
                  <a:cubicBezTo>
                    <a:pt x="32802" y="12990"/>
                    <a:pt x="32873" y="12978"/>
                    <a:pt x="32980" y="12943"/>
                  </a:cubicBezTo>
                  <a:cubicBezTo>
                    <a:pt x="33028" y="12931"/>
                    <a:pt x="33088" y="12931"/>
                    <a:pt x="33147" y="12919"/>
                  </a:cubicBezTo>
                  <a:cubicBezTo>
                    <a:pt x="33207" y="12907"/>
                    <a:pt x="33266" y="12907"/>
                    <a:pt x="33326" y="12883"/>
                  </a:cubicBezTo>
                  <a:cubicBezTo>
                    <a:pt x="33445" y="12871"/>
                    <a:pt x="33576" y="12859"/>
                    <a:pt x="33707" y="12859"/>
                  </a:cubicBezTo>
                  <a:lnTo>
                    <a:pt x="33802" y="12859"/>
                  </a:lnTo>
                  <a:cubicBezTo>
                    <a:pt x="33754" y="12859"/>
                    <a:pt x="33695" y="12859"/>
                    <a:pt x="33635" y="12871"/>
                  </a:cubicBezTo>
                  <a:cubicBezTo>
                    <a:pt x="33576" y="12883"/>
                    <a:pt x="33504" y="12883"/>
                    <a:pt x="33421" y="12907"/>
                  </a:cubicBezTo>
                  <a:cubicBezTo>
                    <a:pt x="33349" y="12919"/>
                    <a:pt x="33290" y="12931"/>
                    <a:pt x="33219" y="12931"/>
                  </a:cubicBezTo>
                  <a:cubicBezTo>
                    <a:pt x="33147" y="12943"/>
                    <a:pt x="33088" y="12966"/>
                    <a:pt x="33004" y="12978"/>
                  </a:cubicBezTo>
                  <a:cubicBezTo>
                    <a:pt x="32933" y="12990"/>
                    <a:pt x="32873" y="13002"/>
                    <a:pt x="32814" y="13038"/>
                  </a:cubicBezTo>
                  <a:cubicBezTo>
                    <a:pt x="32754" y="13050"/>
                    <a:pt x="32695" y="13085"/>
                    <a:pt x="32635" y="13097"/>
                  </a:cubicBezTo>
                  <a:cubicBezTo>
                    <a:pt x="32576" y="13109"/>
                    <a:pt x="32529" y="13144"/>
                    <a:pt x="32471" y="13156"/>
                  </a:cubicBezTo>
                  <a:lnTo>
                    <a:pt x="32471" y="13156"/>
                  </a:lnTo>
                  <a:cubicBezTo>
                    <a:pt x="32500" y="13125"/>
                    <a:pt x="32532" y="13093"/>
                    <a:pt x="32564" y="13062"/>
                  </a:cubicBezTo>
                  <a:lnTo>
                    <a:pt x="32790" y="12835"/>
                  </a:lnTo>
                  <a:lnTo>
                    <a:pt x="32873" y="12752"/>
                  </a:lnTo>
                  <a:lnTo>
                    <a:pt x="32798" y="12752"/>
                  </a:lnTo>
                  <a:cubicBezTo>
                    <a:pt x="32767" y="12778"/>
                    <a:pt x="32737" y="12801"/>
                    <a:pt x="32707" y="12823"/>
                  </a:cubicBezTo>
                  <a:cubicBezTo>
                    <a:pt x="32623" y="12907"/>
                    <a:pt x="32552" y="12978"/>
                    <a:pt x="32468" y="13038"/>
                  </a:cubicBezTo>
                  <a:cubicBezTo>
                    <a:pt x="32397" y="13097"/>
                    <a:pt x="32337" y="13157"/>
                    <a:pt x="32290" y="13204"/>
                  </a:cubicBezTo>
                  <a:lnTo>
                    <a:pt x="32230" y="13264"/>
                  </a:lnTo>
                  <a:cubicBezTo>
                    <a:pt x="32266" y="13240"/>
                    <a:pt x="32290" y="13228"/>
                    <a:pt x="32337" y="13216"/>
                  </a:cubicBezTo>
                  <a:cubicBezTo>
                    <a:pt x="32385" y="13204"/>
                    <a:pt x="32433" y="13169"/>
                    <a:pt x="32468" y="13157"/>
                  </a:cubicBezTo>
                  <a:cubicBezTo>
                    <a:pt x="32469" y="13157"/>
                    <a:pt x="32470" y="13157"/>
                    <a:pt x="32471" y="13156"/>
                  </a:cubicBezTo>
                  <a:lnTo>
                    <a:pt x="32471" y="13156"/>
                  </a:lnTo>
                  <a:cubicBezTo>
                    <a:pt x="32444" y="13184"/>
                    <a:pt x="32419" y="13212"/>
                    <a:pt x="32397" y="13240"/>
                  </a:cubicBezTo>
                  <a:lnTo>
                    <a:pt x="32314" y="13335"/>
                  </a:lnTo>
                  <a:cubicBezTo>
                    <a:pt x="32278" y="13347"/>
                    <a:pt x="32266" y="13359"/>
                    <a:pt x="32266" y="13359"/>
                  </a:cubicBezTo>
                  <a:cubicBezTo>
                    <a:pt x="32266" y="13359"/>
                    <a:pt x="32278" y="13359"/>
                    <a:pt x="32290" y="13347"/>
                  </a:cubicBezTo>
                  <a:lnTo>
                    <a:pt x="32290" y="13347"/>
                  </a:lnTo>
                  <a:cubicBezTo>
                    <a:pt x="32266" y="13371"/>
                    <a:pt x="32254" y="13407"/>
                    <a:pt x="32254" y="13407"/>
                  </a:cubicBezTo>
                  <a:lnTo>
                    <a:pt x="32314" y="13347"/>
                  </a:lnTo>
                  <a:cubicBezTo>
                    <a:pt x="32326" y="13347"/>
                    <a:pt x="32337" y="13335"/>
                    <a:pt x="32349" y="13335"/>
                  </a:cubicBezTo>
                  <a:cubicBezTo>
                    <a:pt x="32385" y="13312"/>
                    <a:pt x="32409" y="13312"/>
                    <a:pt x="32457" y="13300"/>
                  </a:cubicBezTo>
                  <a:lnTo>
                    <a:pt x="32587" y="13252"/>
                  </a:lnTo>
                  <a:cubicBezTo>
                    <a:pt x="32635" y="13240"/>
                    <a:pt x="32695" y="13228"/>
                    <a:pt x="32754" y="13216"/>
                  </a:cubicBezTo>
                  <a:cubicBezTo>
                    <a:pt x="32814" y="13193"/>
                    <a:pt x="32873" y="13181"/>
                    <a:pt x="32933" y="13181"/>
                  </a:cubicBezTo>
                  <a:cubicBezTo>
                    <a:pt x="32992" y="13169"/>
                    <a:pt x="33064" y="13169"/>
                    <a:pt x="33123" y="13157"/>
                  </a:cubicBezTo>
                  <a:cubicBezTo>
                    <a:pt x="33183" y="13133"/>
                    <a:pt x="33266" y="13133"/>
                    <a:pt x="33338" y="13133"/>
                  </a:cubicBezTo>
                  <a:cubicBezTo>
                    <a:pt x="33385" y="13133"/>
                    <a:pt x="33428" y="13128"/>
                    <a:pt x="33472" y="13128"/>
                  </a:cubicBezTo>
                  <a:cubicBezTo>
                    <a:pt x="33494" y="13128"/>
                    <a:pt x="33516" y="13129"/>
                    <a:pt x="33540" y="13133"/>
                  </a:cubicBezTo>
                  <a:lnTo>
                    <a:pt x="33826" y="13133"/>
                  </a:lnTo>
                  <a:cubicBezTo>
                    <a:pt x="33802" y="13157"/>
                    <a:pt x="33754" y="13157"/>
                    <a:pt x="33719" y="13169"/>
                  </a:cubicBezTo>
                  <a:cubicBezTo>
                    <a:pt x="33623" y="13193"/>
                    <a:pt x="33504" y="13240"/>
                    <a:pt x="33385" y="13276"/>
                  </a:cubicBezTo>
                  <a:lnTo>
                    <a:pt x="33028" y="13407"/>
                  </a:lnTo>
                  <a:cubicBezTo>
                    <a:pt x="32909" y="13455"/>
                    <a:pt x="32790" y="13514"/>
                    <a:pt x="32647" y="13550"/>
                  </a:cubicBezTo>
                  <a:lnTo>
                    <a:pt x="32290" y="13728"/>
                  </a:lnTo>
                  <a:cubicBezTo>
                    <a:pt x="32171" y="13788"/>
                    <a:pt x="32076" y="13847"/>
                    <a:pt x="31956" y="13931"/>
                  </a:cubicBezTo>
                  <a:cubicBezTo>
                    <a:pt x="31849" y="13990"/>
                    <a:pt x="31742" y="14062"/>
                    <a:pt x="31659" y="14121"/>
                  </a:cubicBezTo>
                  <a:lnTo>
                    <a:pt x="31385" y="14300"/>
                  </a:lnTo>
                  <a:cubicBezTo>
                    <a:pt x="31337" y="14324"/>
                    <a:pt x="31314" y="14359"/>
                    <a:pt x="31266" y="14383"/>
                  </a:cubicBezTo>
                  <a:cubicBezTo>
                    <a:pt x="31242" y="14419"/>
                    <a:pt x="31194" y="14443"/>
                    <a:pt x="31159" y="14467"/>
                  </a:cubicBezTo>
                  <a:cubicBezTo>
                    <a:pt x="31099" y="14502"/>
                    <a:pt x="31040" y="14550"/>
                    <a:pt x="31004" y="14598"/>
                  </a:cubicBezTo>
                  <a:cubicBezTo>
                    <a:pt x="30909" y="14669"/>
                    <a:pt x="30861" y="14717"/>
                    <a:pt x="30861" y="14717"/>
                  </a:cubicBezTo>
                  <a:cubicBezTo>
                    <a:pt x="30861" y="14717"/>
                    <a:pt x="30921" y="14669"/>
                    <a:pt x="31016" y="14609"/>
                  </a:cubicBezTo>
                  <a:cubicBezTo>
                    <a:pt x="31063" y="14586"/>
                    <a:pt x="31123" y="14538"/>
                    <a:pt x="31183" y="14490"/>
                  </a:cubicBezTo>
                  <a:cubicBezTo>
                    <a:pt x="31206" y="14467"/>
                    <a:pt x="31254" y="14443"/>
                    <a:pt x="31278" y="14419"/>
                  </a:cubicBezTo>
                  <a:cubicBezTo>
                    <a:pt x="31325" y="14383"/>
                    <a:pt x="31361" y="14371"/>
                    <a:pt x="31397" y="14347"/>
                  </a:cubicBezTo>
                  <a:cubicBezTo>
                    <a:pt x="31492" y="14288"/>
                    <a:pt x="31575" y="14240"/>
                    <a:pt x="31671" y="14181"/>
                  </a:cubicBezTo>
                  <a:cubicBezTo>
                    <a:pt x="31718" y="14145"/>
                    <a:pt x="31778" y="14121"/>
                    <a:pt x="31814" y="14086"/>
                  </a:cubicBezTo>
                  <a:lnTo>
                    <a:pt x="31814" y="14086"/>
                  </a:lnTo>
                  <a:lnTo>
                    <a:pt x="31778" y="14133"/>
                  </a:lnTo>
                  <a:lnTo>
                    <a:pt x="31754" y="14145"/>
                  </a:lnTo>
                  <a:cubicBezTo>
                    <a:pt x="31754" y="14145"/>
                    <a:pt x="31778" y="14145"/>
                    <a:pt x="31790" y="14133"/>
                  </a:cubicBezTo>
                  <a:cubicBezTo>
                    <a:pt x="31802" y="14121"/>
                    <a:pt x="31837" y="14109"/>
                    <a:pt x="31861" y="14086"/>
                  </a:cubicBezTo>
                  <a:cubicBezTo>
                    <a:pt x="31897" y="14074"/>
                    <a:pt x="31933" y="14050"/>
                    <a:pt x="31980" y="14026"/>
                  </a:cubicBezTo>
                  <a:cubicBezTo>
                    <a:pt x="32028" y="14014"/>
                    <a:pt x="32087" y="13990"/>
                    <a:pt x="32135" y="13966"/>
                  </a:cubicBezTo>
                  <a:cubicBezTo>
                    <a:pt x="32171" y="13955"/>
                    <a:pt x="32230" y="13943"/>
                    <a:pt x="32290" y="13931"/>
                  </a:cubicBezTo>
                  <a:lnTo>
                    <a:pt x="32290" y="13931"/>
                  </a:lnTo>
                  <a:cubicBezTo>
                    <a:pt x="32278" y="13943"/>
                    <a:pt x="32266" y="13955"/>
                    <a:pt x="32254" y="13955"/>
                  </a:cubicBezTo>
                  <a:cubicBezTo>
                    <a:pt x="32206" y="13990"/>
                    <a:pt x="32171" y="14014"/>
                    <a:pt x="32159" y="14050"/>
                  </a:cubicBezTo>
                  <a:cubicBezTo>
                    <a:pt x="32195" y="14014"/>
                    <a:pt x="32218" y="14002"/>
                    <a:pt x="32266" y="13966"/>
                  </a:cubicBezTo>
                  <a:cubicBezTo>
                    <a:pt x="32290" y="13943"/>
                    <a:pt x="32337" y="13931"/>
                    <a:pt x="32385" y="13895"/>
                  </a:cubicBezTo>
                  <a:cubicBezTo>
                    <a:pt x="32433" y="13883"/>
                    <a:pt x="32492" y="13883"/>
                    <a:pt x="32528" y="13883"/>
                  </a:cubicBezTo>
                  <a:cubicBezTo>
                    <a:pt x="32611" y="13871"/>
                    <a:pt x="32683" y="13871"/>
                    <a:pt x="32766" y="13871"/>
                  </a:cubicBezTo>
                  <a:cubicBezTo>
                    <a:pt x="32849" y="13871"/>
                    <a:pt x="32933" y="13847"/>
                    <a:pt x="33004" y="13847"/>
                  </a:cubicBezTo>
                  <a:lnTo>
                    <a:pt x="33242" y="13847"/>
                  </a:lnTo>
                  <a:cubicBezTo>
                    <a:pt x="33171" y="13871"/>
                    <a:pt x="33099" y="13895"/>
                    <a:pt x="33028" y="13931"/>
                  </a:cubicBezTo>
                  <a:lnTo>
                    <a:pt x="32802" y="14014"/>
                  </a:lnTo>
                  <a:cubicBezTo>
                    <a:pt x="32730" y="14050"/>
                    <a:pt x="32647" y="14074"/>
                    <a:pt x="32587" y="14109"/>
                  </a:cubicBezTo>
                  <a:cubicBezTo>
                    <a:pt x="32516" y="14133"/>
                    <a:pt x="32457" y="14169"/>
                    <a:pt x="32397" y="14193"/>
                  </a:cubicBezTo>
                  <a:cubicBezTo>
                    <a:pt x="32337" y="14228"/>
                    <a:pt x="32278" y="14252"/>
                    <a:pt x="32230" y="14288"/>
                  </a:cubicBezTo>
                  <a:cubicBezTo>
                    <a:pt x="32195" y="14312"/>
                    <a:pt x="32135" y="14347"/>
                    <a:pt x="32099" y="14359"/>
                  </a:cubicBezTo>
                  <a:cubicBezTo>
                    <a:pt x="32052" y="14383"/>
                    <a:pt x="32028" y="14407"/>
                    <a:pt x="31992" y="14419"/>
                  </a:cubicBezTo>
                  <a:cubicBezTo>
                    <a:pt x="31933" y="14443"/>
                    <a:pt x="31909" y="14478"/>
                    <a:pt x="31909" y="14478"/>
                  </a:cubicBezTo>
                  <a:cubicBezTo>
                    <a:pt x="31909" y="14478"/>
                    <a:pt x="31933" y="14467"/>
                    <a:pt x="32016" y="14431"/>
                  </a:cubicBezTo>
                  <a:cubicBezTo>
                    <a:pt x="32040" y="14419"/>
                    <a:pt x="32087" y="14407"/>
                    <a:pt x="32135" y="14383"/>
                  </a:cubicBezTo>
                  <a:cubicBezTo>
                    <a:pt x="32171" y="14371"/>
                    <a:pt x="32218" y="14347"/>
                    <a:pt x="32278" y="14324"/>
                  </a:cubicBezTo>
                  <a:cubicBezTo>
                    <a:pt x="32337" y="14300"/>
                    <a:pt x="32397" y="14288"/>
                    <a:pt x="32457" y="14252"/>
                  </a:cubicBezTo>
                  <a:cubicBezTo>
                    <a:pt x="32516" y="14228"/>
                    <a:pt x="32587" y="14205"/>
                    <a:pt x="32647" y="14193"/>
                  </a:cubicBezTo>
                  <a:cubicBezTo>
                    <a:pt x="32730" y="14181"/>
                    <a:pt x="32790" y="14145"/>
                    <a:pt x="32861" y="14133"/>
                  </a:cubicBezTo>
                  <a:cubicBezTo>
                    <a:pt x="32933" y="14121"/>
                    <a:pt x="33004" y="14109"/>
                    <a:pt x="33088" y="14074"/>
                  </a:cubicBezTo>
                  <a:lnTo>
                    <a:pt x="33302" y="14026"/>
                  </a:lnTo>
                  <a:cubicBezTo>
                    <a:pt x="33385" y="14014"/>
                    <a:pt x="33457" y="14014"/>
                    <a:pt x="33528" y="14002"/>
                  </a:cubicBezTo>
                  <a:cubicBezTo>
                    <a:pt x="33600" y="14002"/>
                    <a:pt x="33659" y="13990"/>
                    <a:pt x="33742" y="13990"/>
                  </a:cubicBezTo>
                  <a:cubicBezTo>
                    <a:pt x="33777" y="13990"/>
                    <a:pt x="33815" y="13982"/>
                    <a:pt x="33851" y="13976"/>
                  </a:cubicBezTo>
                  <a:lnTo>
                    <a:pt x="33851" y="13976"/>
                  </a:lnTo>
                  <a:cubicBezTo>
                    <a:pt x="33835" y="13990"/>
                    <a:pt x="33832" y="14014"/>
                    <a:pt x="33826" y="14038"/>
                  </a:cubicBezTo>
                  <a:lnTo>
                    <a:pt x="33600" y="14121"/>
                  </a:lnTo>
                  <a:cubicBezTo>
                    <a:pt x="33528" y="14157"/>
                    <a:pt x="33445" y="14193"/>
                    <a:pt x="33338" y="14228"/>
                  </a:cubicBezTo>
                  <a:cubicBezTo>
                    <a:pt x="33242" y="14276"/>
                    <a:pt x="33147" y="14312"/>
                    <a:pt x="33052" y="14359"/>
                  </a:cubicBezTo>
                  <a:cubicBezTo>
                    <a:pt x="32945" y="14407"/>
                    <a:pt x="32861" y="14455"/>
                    <a:pt x="32754" y="14514"/>
                  </a:cubicBezTo>
                  <a:cubicBezTo>
                    <a:pt x="32647" y="14550"/>
                    <a:pt x="32552" y="14609"/>
                    <a:pt x="32445" y="14669"/>
                  </a:cubicBezTo>
                  <a:cubicBezTo>
                    <a:pt x="32337" y="14728"/>
                    <a:pt x="32230" y="14788"/>
                    <a:pt x="32147" y="14848"/>
                  </a:cubicBezTo>
                  <a:cubicBezTo>
                    <a:pt x="32040" y="14907"/>
                    <a:pt x="31956" y="14967"/>
                    <a:pt x="31861" y="15026"/>
                  </a:cubicBezTo>
                  <a:cubicBezTo>
                    <a:pt x="31778" y="15086"/>
                    <a:pt x="31683" y="15145"/>
                    <a:pt x="31611" y="15205"/>
                  </a:cubicBezTo>
                  <a:cubicBezTo>
                    <a:pt x="31540" y="15264"/>
                    <a:pt x="31444" y="15324"/>
                    <a:pt x="31385" y="15371"/>
                  </a:cubicBezTo>
                  <a:cubicBezTo>
                    <a:pt x="31314" y="15431"/>
                    <a:pt x="31254" y="15479"/>
                    <a:pt x="31206" y="15514"/>
                  </a:cubicBezTo>
                  <a:cubicBezTo>
                    <a:pt x="31147" y="15562"/>
                    <a:pt x="31099" y="15610"/>
                    <a:pt x="31075" y="15633"/>
                  </a:cubicBezTo>
                  <a:cubicBezTo>
                    <a:pt x="31004" y="15693"/>
                    <a:pt x="30956" y="15741"/>
                    <a:pt x="30956" y="15741"/>
                  </a:cubicBezTo>
                  <a:lnTo>
                    <a:pt x="31087" y="15657"/>
                  </a:lnTo>
                  <a:cubicBezTo>
                    <a:pt x="31135" y="15621"/>
                    <a:pt x="31183" y="15598"/>
                    <a:pt x="31242" y="15550"/>
                  </a:cubicBezTo>
                  <a:cubicBezTo>
                    <a:pt x="31302" y="15502"/>
                    <a:pt x="31361" y="15455"/>
                    <a:pt x="31433" y="15419"/>
                  </a:cubicBezTo>
                  <a:cubicBezTo>
                    <a:pt x="31504" y="15371"/>
                    <a:pt x="31575" y="15324"/>
                    <a:pt x="31671" y="15264"/>
                  </a:cubicBezTo>
                  <a:cubicBezTo>
                    <a:pt x="31754" y="15217"/>
                    <a:pt x="31849" y="15157"/>
                    <a:pt x="31933" y="15121"/>
                  </a:cubicBezTo>
                  <a:cubicBezTo>
                    <a:pt x="32028" y="15074"/>
                    <a:pt x="32135" y="15014"/>
                    <a:pt x="32230" y="14967"/>
                  </a:cubicBezTo>
                  <a:cubicBezTo>
                    <a:pt x="32337" y="14907"/>
                    <a:pt x="32445" y="14859"/>
                    <a:pt x="32552" y="14824"/>
                  </a:cubicBezTo>
                  <a:lnTo>
                    <a:pt x="32861" y="14681"/>
                  </a:lnTo>
                  <a:cubicBezTo>
                    <a:pt x="32968" y="14645"/>
                    <a:pt x="33064" y="14598"/>
                    <a:pt x="33171" y="14562"/>
                  </a:cubicBezTo>
                  <a:cubicBezTo>
                    <a:pt x="33278" y="14538"/>
                    <a:pt x="33361" y="14490"/>
                    <a:pt x="33457" y="14467"/>
                  </a:cubicBezTo>
                  <a:lnTo>
                    <a:pt x="33719" y="14371"/>
                  </a:lnTo>
                  <a:cubicBezTo>
                    <a:pt x="33754" y="14371"/>
                    <a:pt x="33766" y="14359"/>
                    <a:pt x="33778" y="14359"/>
                  </a:cubicBezTo>
                  <a:cubicBezTo>
                    <a:pt x="33647" y="14407"/>
                    <a:pt x="33504" y="14467"/>
                    <a:pt x="33349" y="14526"/>
                  </a:cubicBezTo>
                  <a:cubicBezTo>
                    <a:pt x="33171" y="14598"/>
                    <a:pt x="33004" y="14669"/>
                    <a:pt x="32885" y="14728"/>
                  </a:cubicBezTo>
                  <a:lnTo>
                    <a:pt x="32683" y="14836"/>
                  </a:lnTo>
                  <a:cubicBezTo>
                    <a:pt x="32683" y="14836"/>
                    <a:pt x="32766" y="14800"/>
                    <a:pt x="32909" y="14776"/>
                  </a:cubicBezTo>
                  <a:cubicBezTo>
                    <a:pt x="33040" y="14740"/>
                    <a:pt x="33219" y="14705"/>
                    <a:pt x="33397" y="14669"/>
                  </a:cubicBezTo>
                  <a:cubicBezTo>
                    <a:pt x="33421" y="14669"/>
                    <a:pt x="33457" y="14657"/>
                    <a:pt x="33469" y="14657"/>
                  </a:cubicBezTo>
                  <a:cubicBezTo>
                    <a:pt x="33338" y="14717"/>
                    <a:pt x="33171" y="14788"/>
                    <a:pt x="33004" y="14859"/>
                  </a:cubicBezTo>
                  <a:cubicBezTo>
                    <a:pt x="32968" y="14895"/>
                    <a:pt x="32909" y="14907"/>
                    <a:pt x="32861" y="14943"/>
                  </a:cubicBezTo>
                  <a:cubicBezTo>
                    <a:pt x="32826" y="14955"/>
                    <a:pt x="32814" y="14967"/>
                    <a:pt x="32790" y="14967"/>
                  </a:cubicBezTo>
                  <a:cubicBezTo>
                    <a:pt x="32754" y="14979"/>
                    <a:pt x="32742" y="15002"/>
                    <a:pt x="32707" y="15002"/>
                  </a:cubicBezTo>
                  <a:cubicBezTo>
                    <a:pt x="32623" y="15038"/>
                    <a:pt x="32528" y="15098"/>
                    <a:pt x="32457" y="15145"/>
                  </a:cubicBezTo>
                  <a:cubicBezTo>
                    <a:pt x="32385" y="15193"/>
                    <a:pt x="32337" y="15240"/>
                    <a:pt x="32290" y="15276"/>
                  </a:cubicBezTo>
                  <a:lnTo>
                    <a:pt x="32230" y="15336"/>
                  </a:lnTo>
                  <a:cubicBezTo>
                    <a:pt x="32230" y="15336"/>
                    <a:pt x="32254" y="15324"/>
                    <a:pt x="32290" y="15300"/>
                  </a:cubicBezTo>
                  <a:cubicBezTo>
                    <a:pt x="32337" y="15264"/>
                    <a:pt x="32397" y="15240"/>
                    <a:pt x="32468" y="15193"/>
                  </a:cubicBezTo>
                  <a:cubicBezTo>
                    <a:pt x="32552" y="15157"/>
                    <a:pt x="32635" y="15121"/>
                    <a:pt x="32742" y="15086"/>
                  </a:cubicBezTo>
                  <a:cubicBezTo>
                    <a:pt x="32766" y="15074"/>
                    <a:pt x="32790" y="15074"/>
                    <a:pt x="32814" y="15062"/>
                  </a:cubicBezTo>
                  <a:cubicBezTo>
                    <a:pt x="32849" y="15062"/>
                    <a:pt x="32873" y="15050"/>
                    <a:pt x="32885" y="15050"/>
                  </a:cubicBezTo>
                  <a:cubicBezTo>
                    <a:pt x="32945" y="15026"/>
                    <a:pt x="32992" y="15014"/>
                    <a:pt x="33052" y="15002"/>
                  </a:cubicBezTo>
                  <a:cubicBezTo>
                    <a:pt x="33242" y="14943"/>
                    <a:pt x="33421" y="14895"/>
                    <a:pt x="33588" y="14848"/>
                  </a:cubicBezTo>
                  <a:lnTo>
                    <a:pt x="33588" y="14848"/>
                  </a:lnTo>
                  <a:cubicBezTo>
                    <a:pt x="33576" y="14859"/>
                    <a:pt x="33576" y="14895"/>
                    <a:pt x="33564" y="14907"/>
                  </a:cubicBezTo>
                  <a:cubicBezTo>
                    <a:pt x="33516" y="14931"/>
                    <a:pt x="33457" y="14955"/>
                    <a:pt x="33397" y="14990"/>
                  </a:cubicBezTo>
                  <a:cubicBezTo>
                    <a:pt x="33338" y="15014"/>
                    <a:pt x="33266" y="15050"/>
                    <a:pt x="33207" y="15086"/>
                  </a:cubicBezTo>
                  <a:cubicBezTo>
                    <a:pt x="33123" y="15121"/>
                    <a:pt x="33064" y="15157"/>
                    <a:pt x="32992" y="15205"/>
                  </a:cubicBezTo>
                  <a:cubicBezTo>
                    <a:pt x="32921" y="15252"/>
                    <a:pt x="32849" y="15300"/>
                    <a:pt x="32766" y="15360"/>
                  </a:cubicBezTo>
                  <a:cubicBezTo>
                    <a:pt x="32695" y="15407"/>
                    <a:pt x="32623" y="15455"/>
                    <a:pt x="32552" y="15526"/>
                  </a:cubicBezTo>
                  <a:cubicBezTo>
                    <a:pt x="32468" y="15586"/>
                    <a:pt x="32409" y="15645"/>
                    <a:pt x="32337" y="15693"/>
                  </a:cubicBezTo>
                  <a:cubicBezTo>
                    <a:pt x="32266" y="15752"/>
                    <a:pt x="32206" y="15824"/>
                    <a:pt x="32147" y="15871"/>
                  </a:cubicBezTo>
                  <a:cubicBezTo>
                    <a:pt x="32087" y="15931"/>
                    <a:pt x="32028" y="15991"/>
                    <a:pt x="31980" y="16050"/>
                  </a:cubicBezTo>
                  <a:cubicBezTo>
                    <a:pt x="31933" y="16110"/>
                    <a:pt x="31873" y="16157"/>
                    <a:pt x="31849" y="16217"/>
                  </a:cubicBezTo>
                  <a:cubicBezTo>
                    <a:pt x="31837" y="16229"/>
                    <a:pt x="31814" y="16252"/>
                    <a:pt x="31802" y="16276"/>
                  </a:cubicBezTo>
                  <a:cubicBezTo>
                    <a:pt x="31718" y="16336"/>
                    <a:pt x="31671" y="16383"/>
                    <a:pt x="31671" y="16383"/>
                  </a:cubicBezTo>
                  <a:cubicBezTo>
                    <a:pt x="31671" y="16383"/>
                    <a:pt x="31704" y="16375"/>
                    <a:pt x="31750" y="16344"/>
                  </a:cubicBezTo>
                  <a:lnTo>
                    <a:pt x="31750" y="16344"/>
                  </a:lnTo>
                  <a:cubicBezTo>
                    <a:pt x="31745" y="16351"/>
                    <a:pt x="31742" y="16360"/>
                    <a:pt x="31742" y="16372"/>
                  </a:cubicBezTo>
                  <a:cubicBezTo>
                    <a:pt x="31718" y="16407"/>
                    <a:pt x="31683" y="16443"/>
                    <a:pt x="31659" y="16491"/>
                  </a:cubicBezTo>
                  <a:cubicBezTo>
                    <a:pt x="31611" y="16550"/>
                    <a:pt x="31575" y="16586"/>
                    <a:pt x="31575" y="16586"/>
                  </a:cubicBezTo>
                  <a:cubicBezTo>
                    <a:pt x="31575" y="16586"/>
                    <a:pt x="31611" y="16562"/>
                    <a:pt x="31659" y="16503"/>
                  </a:cubicBezTo>
                  <a:cubicBezTo>
                    <a:pt x="31683" y="16467"/>
                    <a:pt x="31718" y="16443"/>
                    <a:pt x="31742" y="16395"/>
                  </a:cubicBezTo>
                  <a:cubicBezTo>
                    <a:pt x="31778" y="16372"/>
                    <a:pt x="31814" y="16324"/>
                    <a:pt x="31849" y="16276"/>
                  </a:cubicBezTo>
                  <a:cubicBezTo>
                    <a:pt x="31873" y="16264"/>
                    <a:pt x="31909" y="16252"/>
                    <a:pt x="31956" y="16229"/>
                  </a:cubicBezTo>
                  <a:cubicBezTo>
                    <a:pt x="32135" y="16145"/>
                    <a:pt x="32373" y="16026"/>
                    <a:pt x="32623" y="15919"/>
                  </a:cubicBezTo>
                  <a:cubicBezTo>
                    <a:pt x="32739" y="15861"/>
                    <a:pt x="32856" y="15814"/>
                    <a:pt x="32972" y="15779"/>
                  </a:cubicBezTo>
                  <a:lnTo>
                    <a:pt x="32972" y="15779"/>
                  </a:lnTo>
                  <a:cubicBezTo>
                    <a:pt x="32966" y="15782"/>
                    <a:pt x="32961" y="15788"/>
                    <a:pt x="32945" y="15788"/>
                  </a:cubicBezTo>
                  <a:cubicBezTo>
                    <a:pt x="32909" y="15812"/>
                    <a:pt x="32849" y="15848"/>
                    <a:pt x="32802" y="15871"/>
                  </a:cubicBezTo>
                  <a:cubicBezTo>
                    <a:pt x="32742" y="15907"/>
                    <a:pt x="32695" y="15955"/>
                    <a:pt x="32635" y="15991"/>
                  </a:cubicBezTo>
                  <a:cubicBezTo>
                    <a:pt x="32576" y="16038"/>
                    <a:pt x="32516" y="16086"/>
                    <a:pt x="32468" y="16133"/>
                  </a:cubicBezTo>
                  <a:cubicBezTo>
                    <a:pt x="32409" y="16169"/>
                    <a:pt x="32349" y="16217"/>
                    <a:pt x="32314" y="16264"/>
                  </a:cubicBezTo>
                  <a:cubicBezTo>
                    <a:pt x="32254" y="16312"/>
                    <a:pt x="32206" y="16372"/>
                    <a:pt x="32147" y="16407"/>
                  </a:cubicBezTo>
                  <a:lnTo>
                    <a:pt x="31992" y="16562"/>
                  </a:lnTo>
                  <a:cubicBezTo>
                    <a:pt x="31956" y="16610"/>
                    <a:pt x="31909" y="16669"/>
                    <a:pt x="31861" y="16705"/>
                  </a:cubicBezTo>
                  <a:cubicBezTo>
                    <a:pt x="31847" y="16719"/>
                    <a:pt x="31836" y="16732"/>
                    <a:pt x="31825" y="16746"/>
                  </a:cubicBezTo>
                  <a:lnTo>
                    <a:pt x="31825" y="16746"/>
                  </a:lnTo>
                  <a:lnTo>
                    <a:pt x="31814" y="16753"/>
                  </a:lnTo>
                  <a:cubicBezTo>
                    <a:pt x="31817" y="16751"/>
                    <a:pt x="31820" y="16750"/>
                    <a:pt x="31823" y="16749"/>
                  </a:cubicBezTo>
                  <a:lnTo>
                    <a:pt x="31823" y="16749"/>
                  </a:lnTo>
                  <a:cubicBezTo>
                    <a:pt x="31798" y="16782"/>
                    <a:pt x="31779" y="16815"/>
                    <a:pt x="31754" y="16848"/>
                  </a:cubicBezTo>
                  <a:cubicBezTo>
                    <a:pt x="31742" y="16860"/>
                    <a:pt x="31730" y="16872"/>
                    <a:pt x="31730" y="16884"/>
                  </a:cubicBezTo>
                  <a:cubicBezTo>
                    <a:pt x="31659" y="16931"/>
                    <a:pt x="31575" y="16967"/>
                    <a:pt x="31516" y="16979"/>
                  </a:cubicBezTo>
                  <a:cubicBezTo>
                    <a:pt x="31467" y="16993"/>
                    <a:pt x="31414" y="16998"/>
                    <a:pt x="31367" y="16998"/>
                  </a:cubicBezTo>
                  <a:cubicBezTo>
                    <a:pt x="31333" y="16998"/>
                    <a:pt x="31302" y="16996"/>
                    <a:pt x="31278" y="16991"/>
                  </a:cubicBezTo>
                  <a:cubicBezTo>
                    <a:pt x="31254" y="16991"/>
                    <a:pt x="31242" y="16979"/>
                    <a:pt x="31218" y="16979"/>
                  </a:cubicBezTo>
                  <a:cubicBezTo>
                    <a:pt x="31206" y="16979"/>
                    <a:pt x="31195" y="16967"/>
                    <a:pt x="31194" y="16967"/>
                  </a:cubicBezTo>
                  <a:lnTo>
                    <a:pt x="31194" y="16967"/>
                  </a:lnTo>
                  <a:lnTo>
                    <a:pt x="31206" y="16979"/>
                  </a:lnTo>
                  <a:cubicBezTo>
                    <a:pt x="31218" y="16991"/>
                    <a:pt x="31242" y="16991"/>
                    <a:pt x="31266" y="17003"/>
                  </a:cubicBezTo>
                  <a:cubicBezTo>
                    <a:pt x="31309" y="17020"/>
                    <a:pt x="31372" y="17031"/>
                    <a:pt x="31440" y="17031"/>
                  </a:cubicBezTo>
                  <a:cubicBezTo>
                    <a:pt x="31465" y="17031"/>
                    <a:pt x="31490" y="17030"/>
                    <a:pt x="31516" y="17026"/>
                  </a:cubicBezTo>
                  <a:cubicBezTo>
                    <a:pt x="31564" y="17026"/>
                    <a:pt x="31599" y="17003"/>
                    <a:pt x="31635" y="16991"/>
                  </a:cubicBezTo>
                  <a:lnTo>
                    <a:pt x="31635" y="16991"/>
                  </a:lnTo>
                  <a:cubicBezTo>
                    <a:pt x="31623" y="17003"/>
                    <a:pt x="31611" y="17038"/>
                    <a:pt x="31599" y="17050"/>
                  </a:cubicBezTo>
                  <a:cubicBezTo>
                    <a:pt x="31564" y="17110"/>
                    <a:pt x="31540" y="17145"/>
                    <a:pt x="31540" y="17145"/>
                  </a:cubicBezTo>
                  <a:cubicBezTo>
                    <a:pt x="31540" y="17145"/>
                    <a:pt x="31564" y="17110"/>
                    <a:pt x="31599" y="17062"/>
                  </a:cubicBezTo>
                  <a:cubicBezTo>
                    <a:pt x="31611" y="17038"/>
                    <a:pt x="31635" y="17026"/>
                    <a:pt x="31671" y="16991"/>
                  </a:cubicBezTo>
                  <a:cubicBezTo>
                    <a:pt x="31730" y="16979"/>
                    <a:pt x="31790" y="16943"/>
                    <a:pt x="31849" y="16931"/>
                  </a:cubicBezTo>
                  <a:cubicBezTo>
                    <a:pt x="31933" y="16907"/>
                    <a:pt x="32028" y="16860"/>
                    <a:pt x="32111" y="16824"/>
                  </a:cubicBezTo>
                  <a:lnTo>
                    <a:pt x="32111" y="16824"/>
                  </a:lnTo>
                  <a:cubicBezTo>
                    <a:pt x="32040" y="16872"/>
                    <a:pt x="31956" y="16931"/>
                    <a:pt x="31861" y="16991"/>
                  </a:cubicBezTo>
                  <a:cubicBezTo>
                    <a:pt x="31754" y="17062"/>
                    <a:pt x="31635" y="17145"/>
                    <a:pt x="31540" y="17217"/>
                  </a:cubicBezTo>
                  <a:cubicBezTo>
                    <a:pt x="31421" y="17288"/>
                    <a:pt x="31314" y="17348"/>
                    <a:pt x="31194" y="17395"/>
                  </a:cubicBezTo>
                  <a:cubicBezTo>
                    <a:pt x="31075" y="17443"/>
                    <a:pt x="30968" y="17479"/>
                    <a:pt x="30861" y="17503"/>
                  </a:cubicBezTo>
                  <a:cubicBezTo>
                    <a:pt x="30825" y="17515"/>
                    <a:pt x="30778" y="17515"/>
                    <a:pt x="30730" y="17515"/>
                  </a:cubicBezTo>
                  <a:lnTo>
                    <a:pt x="30552" y="17515"/>
                  </a:lnTo>
                  <a:cubicBezTo>
                    <a:pt x="30563" y="17515"/>
                    <a:pt x="30599" y="17526"/>
                    <a:pt x="30623" y="17526"/>
                  </a:cubicBezTo>
                  <a:cubicBezTo>
                    <a:pt x="30659" y="17526"/>
                    <a:pt x="30682" y="17538"/>
                    <a:pt x="30730" y="17538"/>
                  </a:cubicBezTo>
                  <a:lnTo>
                    <a:pt x="30885" y="17538"/>
                  </a:lnTo>
                  <a:cubicBezTo>
                    <a:pt x="30980" y="17538"/>
                    <a:pt x="31099" y="17526"/>
                    <a:pt x="31242" y="17479"/>
                  </a:cubicBezTo>
                  <a:cubicBezTo>
                    <a:pt x="31361" y="17455"/>
                    <a:pt x="31492" y="17395"/>
                    <a:pt x="31623" y="17336"/>
                  </a:cubicBezTo>
                  <a:cubicBezTo>
                    <a:pt x="31730" y="17288"/>
                    <a:pt x="31814" y="17241"/>
                    <a:pt x="31909" y="17205"/>
                  </a:cubicBezTo>
                  <a:lnTo>
                    <a:pt x="31909" y="17205"/>
                  </a:lnTo>
                  <a:cubicBezTo>
                    <a:pt x="31893" y="17222"/>
                    <a:pt x="31877" y="17239"/>
                    <a:pt x="31861" y="17256"/>
                  </a:cubicBezTo>
                  <a:lnTo>
                    <a:pt x="31861" y="17256"/>
                  </a:lnTo>
                  <a:lnTo>
                    <a:pt x="31861" y="17253"/>
                  </a:lnTo>
                  <a:cubicBezTo>
                    <a:pt x="31814" y="17276"/>
                    <a:pt x="31790" y="17312"/>
                    <a:pt x="31754" y="17336"/>
                  </a:cubicBezTo>
                  <a:lnTo>
                    <a:pt x="31766" y="17348"/>
                  </a:lnTo>
                  <a:cubicBezTo>
                    <a:pt x="31773" y="17343"/>
                    <a:pt x="31780" y="17339"/>
                    <a:pt x="31787" y="17335"/>
                  </a:cubicBezTo>
                  <a:lnTo>
                    <a:pt x="31787" y="17335"/>
                  </a:lnTo>
                  <a:cubicBezTo>
                    <a:pt x="31810" y="17310"/>
                    <a:pt x="31835" y="17283"/>
                    <a:pt x="31861" y="17256"/>
                  </a:cubicBezTo>
                  <a:lnTo>
                    <a:pt x="31861" y="17256"/>
                  </a:lnTo>
                  <a:lnTo>
                    <a:pt x="31861" y="17276"/>
                  </a:lnTo>
                  <a:cubicBezTo>
                    <a:pt x="31842" y="17305"/>
                    <a:pt x="31815" y="17319"/>
                    <a:pt x="31787" y="17335"/>
                  </a:cubicBezTo>
                  <a:lnTo>
                    <a:pt x="31787" y="17335"/>
                  </a:lnTo>
                  <a:cubicBezTo>
                    <a:pt x="31656" y="17474"/>
                    <a:pt x="31564" y="17574"/>
                    <a:pt x="31564" y="17574"/>
                  </a:cubicBezTo>
                  <a:cubicBezTo>
                    <a:pt x="31564" y="17574"/>
                    <a:pt x="31635" y="17515"/>
                    <a:pt x="31778" y="17407"/>
                  </a:cubicBezTo>
                  <a:lnTo>
                    <a:pt x="31778" y="17407"/>
                  </a:lnTo>
                  <a:lnTo>
                    <a:pt x="31695" y="17479"/>
                  </a:lnTo>
                  <a:cubicBezTo>
                    <a:pt x="31575" y="17574"/>
                    <a:pt x="31456" y="17646"/>
                    <a:pt x="31361" y="17717"/>
                  </a:cubicBezTo>
                  <a:cubicBezTo>
                    <a:pt x="31194" y="17824"/>
                    <a:pt x="31040" y="17896"/>
                    <a:pt x="30956" y="17943"/>
                  </a:cubicBezTo>
                  <a:lnTo>
                    <a:pt x="30802" y="18015"/>
                  </a:lnTo>
                  <a:cubicBezTo>
                    <a:pt x="30802" y="18015"/>
                    <a:pt x="30861" y="18003"/>
                    <a:pt x="30956" y="17955"/>
                  </a:cubicBezTo>
                  <a:cubicBezTo>
                    <a:pt x="31063" y="17919"/>
                    <a:pt x="31194" y="17860"/>
                    <a:pt x="31373" y="17765"/>
                  </a:cubicBezTo>
                  <a:cubicBezTo>
                    <a:pt x="31397" y="17753"/>
                    <a:pt x="31444" y="17717"/>
                    <a:pt x="31492" y="17705"/>
                  </a:cubicBezTo>
                  <a:lnTo>
                    <a:pt x="31492" y="17705"/>
                  </a:lnTo>
                  <a:cubicBezTo>
                    <a:pt x="31433" y="17776"/>
                    <a:pt x="31361" y="17860"/>
                    <a:pt x="31266" y="17943"/>
                  </a:cubicBezTo>
                  <a:cubicBezTo>
                    <a:pt x="31183" y="17991"/>
                    <a:pt x="31123" y="18050"/>
                    <a:pt x="31123" y="18050"/>
                  </a:cubicBezTo>
                  <a:cubicBezTo>
                    <a:pt x="31123" y="18050"/>
                    <a:pt x="31147" y="18050"/>
                    <a:pt x="31194" y="18038"/>
                  </a:cubicBezTo>
                  <a:lnTo>
                    <a:pt x="31194" y="18038"/>
                  </a:lnTo>
                  <a:cubicBezTo>
                    <a:pt x="31183" y="18050"/>
                    <a:pt x="31159" y="18074"/>
                    <a:pt x="31135" y="18098"/>
                  </a:cubicBezTo>
                  <a:lnTo>
                    <a:pt x="31087" y="18098"/>
                  </a:lnTo>
                  <a:cubicBezTo>
                    <a:pt x="31040" y="18098"/>
                    <a:pt x="31004" y="18122"/>
                    <a:pt x="30956" y="18157"/>
                  </a:cubicBezTo>
                  <a:cubicBezTo>
                    <a:pt x="30909" y="18181"/>
                    <a:pt x="30885" y="18217"/>
                    <a:pt x="30861" y="18241"/>
                  </a:cubicBezTo>
                  <a:cubicBezTo>
                    <a:pt x="30849" y="18277"/>
                    <a:pt x="30837" y="18288"/>
                    <a:pt x="30837" y="18288"/>
                  </a:cubicBezTo>
                  <a:cubicBezTo>
                    <a:pt x="30837" y="18288"/>
                    <a:pt x="30849" y="18277"/>
                    <a:pt x="30885" y="18277"/>
                  </a:cubicBezTo>
                  <a:cubicBezTo>
                    <a:pt x="30897" y="18277"/>
                    <a:pt x="30921" y="18253"/>
                    <a:pt x="30956" y="18253"/>
                  </a:cubicBezTo>
                  <a:cubicBezTo>
                    <a:pt x="30944" y="18277"/>
                    <a:pt x="30909" y="18288"/>
                    <a:pt x="30897" y="18312"/>
                  </a:cubicBezTo>
                  <a:lnTo>
                    <a:pt x="30825" y="18312"/>
                  </a:lnTo>
                  <a:cubicBezTo>
                    <a:pt x="30766" y="18312"/>
                    <a:pt x="30671" y="18348"/>
                    <a:pt x="30599" y="18372"/>
                  </a:cubicBezTo>
                  <a:cubicBezTo>
                    <a:pt x="30578" y="18386"/>
                    <a:pt x="30556" y="18400"/>
                    <a:pt x="30538" y="18417"/>
                  </a:cubicBezTo>
                  <a:lnTo>
                    <a:pt x="30538" y="18417"/>
                  </a:lnTo>
                  <a:cubicBezTo>
                    <a:pt x="30558" y="18411"/>
                    <a:pt x="30579" y="18408"/>
                    <a:pt x="30599" y="18408"/>
                  </a:cubicBezTo>
                  <a:lnTo>
                    <a:pt x="30671" y="18408"/>
                  </a:lnTo>
                  <a:cubicBezTo>
                    <a:pt x="30647" y="18455"/>
                    <a:pt x="30611" y="18479"/>
                    <a:pt x="30587" y="18515"/>
                  </a:cubicBezTo>
                  <a:lnTo>
                    <a:pt x="30528" y="18515"/>
                  </a:lnTo>
                  <a:cubicBezTo>
                    <a:pt x="30504" y="18479"/>
                    <a:pt x="30504" y="18467"/>
                    <a:pt x="30492" y="18431"/>
                  </a:cubicBezTo>
                  <a:cubicBezTo>
                    <a:pt x="30494" y="18431"/>
                    <a:pt x="30495" y="18430"/>
                    <a:pt x="30497" y="18430"/>
                  </a:cubicBezTo>
                  <a:lnTo>
                    <a:pt x="30497" y="18430"/>
                  </a:lnTo>
                  <a:cubicBezTo>
                    <a:pt x="30499" y="18438"/>
                    <a:pt x="30502" y="18446"/>
                    <a:pt x="30504" y="18455"/>
                  </a:cubicBezTo>
                  <a:cubicBezTo>
                    <a:pt x="30513" y="18441"/>
                    <a:pt x="30525" y="18428"/>
                    <a:pt x="30538" y="18417"/>
                  </a:cubicBezTo>
                  <a:lnTo>
                    <a:pt x="30538" y="18417"/>
                  </a:lnTo>
                  <a:cubicBezTo>
                    <a:pt x="30524" y="18421"/>
                    <a:pt x="30511" y="18425"/>
                    <a:pt x="30497" y="18430"/>
                  </a:cubicBezTo>
                  <a:lnTo>
                    <a:pt x="30497" y="18430"/>
                  </a:lnTo>
                  <a:cubicBezTo>
                    <a:pt x="30488" y="18394"/>
                    <a:pt x="30478" y="18365"/>
                    <a:pt x="30468" y="18336"/>
                  </a:cubicBezTo>
                  <a:cubicBezTo>
                    <a:pt x="30409" y="18171"/>
                    <a:pt x="30373" y="18064"/>
                    <a:pt x="30373" y="18062"/>
                  </a:cubicBezTo>
                  <a:lnTo>
                    <a:pt x="30373" y="18062"/>
                  </a:lnTo>
                  <a:cubicBezTo>
                    <a:pt x="30373" y="18064"/>
                    <a:pt x="30409" y="18171"/>
                    <a:pt x="30444" y="18336"/>
                  </a:cubicBezTo>
                  <a:cubicBezTo>
                    <a:pt x="30468" y="18372"/>
                    <a:pt x="30480" y="18419"/>
                    <a:pt x="30480" y="18467"/>
                  </a:cubicBezTo>
                  <a:cubicBezTo>
                    <a:pt x="30468" y="18479"/>
                    <a:pt x="30444" y="18491"/>
                    <a:pt x="30444" y="18515"/>
                  </a:cubicBezTo>
                  <a:cubicBezTo>
                    <a:pt x="30421" y="18550"/>
                    <a:pt x="30409" y="18586"/>
                    <a:pt x="30409" y="18586"/>
                  </a:cubicBezTo>
                  <a:cubicBezTo>
                    <a:pt x="30409" y="18586"/>
                    <a:pt x="30432" y="18550"/>
                    <a:pt x="30480" y="18527"/>
                  </a:cubicBezTo>
                  <a:cubicBezTo>
                    <a:pt x="30492" y="18527"/>
                    <a:pt x="30492" y="18515"/>
                    <a:pt x="30504" y="18515"/>
                  </a:cubicBezTo>
                  <a:cubicBezTo>
                    <a:pt x="30504" y="18527"/>
                    <a:pt x="30528" y="18550"/>
                    <a:pt x="30528" y="18574"/>
                  </a:cubicBezTo>
                  <a:lnTo>
                    <a:pt x="30492" y="18574"/>
                  </a:lnTo>
                  <a:cubicBezTo>
                    <a:pt x="30468" y="18574"/>
                    <a:pt x="30444" y="18586"/>
                    <a:pt x="30421" y="18598"/>
                  </a:cubicBezTo>
                  <a:cubicBezTo>
                    <a:pt x="30385" y="18610"/>
                    <a:pt x="30373" y="18610"/>
                    <a:pt x="30349" y="18646"/>
                  </a:cubicBezTo>
                  <a:lnTo>
                    <a:pt x="30325" y="18646"/>
                  </a:lnTo>
                  <a:cubicBezTo>
                    <a:pt x="30325" y="18598"/>
                    <a:pt x="30313" y="18574"/>
                    <a:pt x="30313" y="18527"/>
                  </a:cubicBezTo>
                  <a:cubicBezTo>
                    <a:pt x="30301" y="18419"/>
                    <a:pt x="30266" y="18336"/>
                    <a:pt x="30242" y="18253"/>
                  </a:cubicBezTo>
                  <a:cubicBezTo>
                    <a:pt x="30206" y="18181"/>
                    <a:pt x="30182" y="18122"/>
                    <a:pt x="30147" y="18098"/>
                  </a:cubicBezTo>
                  <a:lnTo>
                    <a:pt x="30119" y="18061"/>
                  </a:lnTo>
                  <a:lnTo>
                    <a:pt x="30119" y="18061"/>
                  </a:lnTo>
                  <a:cubicBezTo>
                    <a:pt x="30124" y="18070"/>
                    <a:pt x="30126" y="18081"/>
                    <a:pt x="30135" y="18098"/>
                  </a:cubicBezTo>
                  <a:cubicBezTo>
                    <a:pt x="30171" y="18134"/>
                    <a:pt x="30194" y="18193"/>
                    <a:pt x="30206" y="18277"/>
                  </a:cubicBezTo>
                  <a:cubicBezTo>
                    <a:pt x="30230" y="18348"/>
                    <a:pt x="30242" y="18431"/>
                    <a:pt x="30254" y="18538"/>
                  </a:cubicBezTo>
                  <a:cubicBezTo>
                    <a:pt x="30254" y="18586"/>
                    <a:pt x="30266" y="18646"/>
                    <a:pt x="30266" y="18705"/>
                  </a:cubicBezTo>
                  <a:cubicBezTo>
                    <a:pt x="30254" y="18717"/>
                    <a:pt x="30242" y="18729"/>
                    <a:pt x="30206" y="18753"/>
                  </a:cubicBezTo>
                  <a:cubicBezTo>
                    <a:pt x="30194" y="18765"/>
                    <a:pt x="30194" y="18765"/>
                    <a:pt x="30194" y="18777"/>
                  </a:cubicBezTo>
                  <a:cubicBezTo>
                    <a:pt x="30182" y="18729"/>
                    <a:pt x="30171" y="18669"/>
                    <a:pt x="30135" y="18610"/>
                  </a:cubicBezTo>
                  <a:cubicBezTo>
                    <a:pt x="30123" y="18598"/>
                    <a:pt x="30111" y="18574"/>
                    <a:pt x="30111" y="18550"/>
                  </a:cubicBezTo>
                  <a:cubicBezTo>
                    <a:pt x="30087" y="18538"/>
                    <a:pt x="30075" y="18515"/>
                    <a:pt x="30063" y="18515"/>
                  </a:cubicBezTo>
                  <a:lnTo>
                    <a:pt x="30016" y="18467"/>
                  </a:lnTo>
                  <a:cubicBezTo>
                    <a:pt x="30004" y="18455"/>
                    <a:pt x="29992" y="18431"/>
                    <a:pt x="29968" y="18431"/>
                  </a:cubicBezTo>
                  <a:cubicBezTo>
                    <a:pt x="29968" y="18431"/>
                    <a:pt x="29956" y="18431"/>
                    <a:pt x="29956" y="18419"/>
                  </a:cubicBezTo>
                  <a:cubicBezTo>
                    <a:pt x="29956" y="18396"/>
                    <a:pt x="29944" y="18372"/>
                    <a:pt x="29944" y="18348"/>
                  </a:cubicBezTo>
                  <a:lnTo>
                    <a:pt x="29944" y="18348"/>
                  </a:lnTo>
                  <a:lnTo>
                    <a:pt x="29992" y="18396"/>
                  </a:lnTo>
                  <a:cubicBezTo>
                    <a:pt x="30016" y="18419"/>
                    <a:pt x="30028" y="18455"/>
                    <a:pt x="30028" y="18455"/>
                  </a:cubicBezTo>
                  <a:cubicBezTo>
                    <a:pt x="30028" y="18455"/>
                    <a:pt x="30028" y="18419"/>
                    <a:pt x="30016" y="18372"/>
                  </a:cubicBezTo>
                  <a:cubicBezTo>
                    <a:pt x="30004" y="18336"/>
                    <a:pt x="29968" y="18288"/>
                    <a:pt x="29932" y="18241"/>
                  </a:cubicBezTo>
                  <a:lnTo>
                    <a:pt x="29932" y="18134"/>
                  </a:lnTo>
                  <a:cubicBezTo>
                    <a:pt x="29932" y="18038"/>
                    <a:pt x="29909" y="17979"/>
                    <a:pt x="29909" y="17979"/>
                  </a:cubicBezTo>
                  <a:cubicBezTo>
                    <a:pt x="29909" y="17979"/>
                    <a:pt x="29909" y="18038"/>
                    <a:pt x="29897" y="18134"/>
                  </a:cubicBezTo>
                  <a:lnTo>
                    <a:pt x="29897" y="18110"/>
                  </a:lnTo>
                  <a:cubicBezTo>
                    <a:pt x="29885" y="18074"/>
                    <a:pt x="29885" y="18050"/>
                    <a:pt x="29873" y="18015"/>
                  </a:cubicBezTo>
                  <a:cubicBezTo>
                    <a:pt x="29871" y="18013"/>
                    <a:pt x="29869" y="18011"/>
                    <a:pt x="29868" y="18009"/>
                  </a:cubicBezTo>
                  <a:lnTo>
                    <a:pt x="29868" y="18009"/>
                  </a:lnTo>
                  <a:cubicBezTo>
                    <a:pt x="29871" y="18018"/>
                    <a:pt x="29873" y="18028"/>
                    <a:pt x="29873" y="18038"/>
                  </a:cubicBezTo>
                  <a:cubicBezTo>
                    <a:pt x="29873" y="18062"/>
                    <a:pt x="29885" y="18098"/>
                    <a:pt x="29885" y="18122"/>
                  </a:cubicBezTo>
                  <a:cubicBezTo>
                    <a:pt x="29885" y="18157"/>
                    <a:pt x="29897" y="18169"/>
                    <a:pt x="29897" y="18193"/>
                  </a:cubicBezTo>
                  <a:cubicBezTo>
                    <a:pt x="29849" y="18169"/>
                    <a:pt x="29813" y="18134"/>
                    <a:pt x="29766" y="18122"/>
                  </a:cubicBezTo>
                  <a:cubicBezTo>
                    <a:pt x="29754" y="18122"/>
                    <a:pt x="29754" y="18122"/>
                    <a:pt x="29730" y="18110"/>
                  </a:cubicBezTo>
                  <a:cubicBezTo>
                    <a:pt x="29730" y="18103"/>
                    <a:pt x="29730" y="18092"/>
                    <a:pt x="29727" y="18084"/>
                  </a:cubicBezTo>
                  <a:lnTo>
                    <a:pt x="29727" y="18084"/>
                  </a:lnTo>
                  <a:lnTo>
                    <a:pt x="29754" y="18110"/>
                  </a:lnTo>
                  <a:cubicBezTo>
                    <a:pt x="29754" y="18110"/>
                    <a:pt x="29754" y="18098"/>
                    <a:pt x="29730" y="18062"/>
                  </a:cubicBezTo>
                  <a:cubicBezTo>
                    <a:pt x="29718" y="18038"/>
                    <a:pt x="29706" y="18003"/>
                    <a:pt x="29670" y="17979"/>
                  </a:cubicBezTo>
                  <a:cubicBezTo>
                    <a:pt x="29659" y="17955"/>
                    <a:pt x="29659" y="17943"/>
                    <a:pt x="29647" y="17931"/>
                  </a:cubicBezTo>
                  <a:lnTo>
                    <a:pt x="29647" y="17931"/>
                  </a:lnTo>
                  <a:cubicBezTo>
                    <a:pt x="29647" y="17943"/>
                    <a:pt x="29659" y="17943"/>
                    <a:pt x="29659" y="17955"/>
                  </a:cubicBezTo>
                  <a:cubicBezTo>
                    <a:pt x="29635" y="17943"/>
                    <a:pt x="29611" y="17919"/>
                    <a:pt x="29587" y="17919"/>
                  </a:cubicBezTo>
                  <a:cubicBezTo>
                    <a:pt x="29575" y="17896"/>
                    <a:pt x="29551" y="17896"/>
                    <a:pt x="29539" y="17896"/>
                  </a:cubicBezTo>
                  <a:lnTo>
                    <a:pt x="29528" y="17896"/>
                  </a:lnTo>
                  <a:cubicBezTo>
                    <a:pt x="29516" y="17872"/>
                    <a:pt x="29492" y="17860"/>
                    <a:pt x="29468" y="17824"/>
                  </a:cubicBezTo>
                  <a:lnTo>
                    <a:pt x="29468" y="17824"/>
                  </a:lnTo>
                  <a:cubicBezTo>
                    <a:pt x="29528" y="17836"/>
                    <a:pt x="29551" y="17860"/>
                    <a:pt x="29551" y="17860"/>
                  </a:cubicBezTo>
                  <a:cubicBezTo>
                    <a:pt x="29551" y="17860"/>
                    <a:pt x="29492" y="17776"/>
                    <a:pt x="29420" y="17717"/>
                  </a:cubicBezTo>
                  <a:lnTo>
                    <a:pt x="29409" y="17717"/>
                  </a:lnTo>
                  <a:cubicBezTo>
                    <a:pt x="29373" y="17693"/>
                    <a:pt x="29337" y="17681"/>
                    <a:pt x="29301" y="17657"/>
                  </a:cubicBezTo>
                  <a:lnTo>
                    <a:pt x="29242" y="17598"/>
                  </a:lnTo>
                  <a:lnTo>
                    <a:pt x="29242" y="17598"/>
                  </a:lnTo>
                  <a:cubicBezTo>
                    <a:pt x="29278" y="17622"/>
                    <a:pt x="29289" y="17634"/>
                    <a:pt x="29289" y="17634"/>
                  </a:cubicBezTo>
                  <a:cubicBezTo>
                    <a:pt x="29289" y="17634"/>
                    <a:pt x="29289" y="17622"/>
                    <a:pt x="29254" y="17586"/>
                  </a:cubicBezTo>
                  <a:cubicBezTo>
                    <a:pt x="29242" y="17562"/>
                    <a:pt x="29218" y="17526"/>
                    <a:pt x="29170" y="17503"/>
                  </a:cubicBezTo>
                  <a:cubicBezTo>
                    <a:pt x="29123" y="17467"/>
                    <a:pt x="29075" y="17455"/>
                    <a:pt x="29039" y="17455"/>
                  </a:cubicBezTo>
                  <a:cubicBezTo>
                    <a:pt x="29016" y="17455"/>
                    <a:pt x="29016" y="17443"/>
                    <a:pt x="29004" y="17443"/>
                  </a:cubicBezTo>
                  <a:lnTo>
                    <a:pt x="28920" y="17395"/>
                  </a:lnTo>
                  <a:lnTo>
                    <a:pt x="28873" y="17384"/>
                  </a:lnTo>
                  <a:lnTo>
                    <a:pt x="28837" y="17360"/>
                  </a:lnTo>
                  <a:lnTo>
                    <a:pt x="28813" y="17360"/>
                  </a:lnTo>
                  <a:lnTo>
                    <a:pt x="28718" y="17336"/>
                  </a:lnTo>
                  <a:lnTo>
                    <a:pt x="28682" y="17324"/>
                  </a:lnTo>
                  <a:lnTo>
                    <a:pt x="28539" y="17324"/>
                  </a:lnTo>
                  <a:cubicBezTo>
                    <a:pt x="28527" y="17288"/>
                    <a:pt x="28516" y="17276"/>
                    <a:pt x="28516" y="17276"/>
                  </a:cubicBezTo>
                  <a:lnTo>
                    <a:pt x="28516" y="17276"/>
                  </a:lnTo>
                  <a:cubicBezTo>
                    <a:pt x="28516" y="17276"/>
                    <a:pt x="28516" y="17288"/>
                    <a:pt x="28527" y="17324"/>
                  </a:cubicBezTo>
                  <a:lnTo>
                    <a:pt x="28516" y="17324"/>
                  </a:lnTo>
                  <a:cubicBezTo>
                    <a:pt x="28480" y="17324"/>
                    <a:pt x="28456" y="17336"/>
                    <a:pt x="28408" y="17336"/>
                  </a:cubicBezTo>
                  <a:lnTo>
                    <a:pt x="28361" y="17336"/>
                  </a:lnTo>
                  <a:cubicBezTo>
                    <a:pt x="28361" y="17324"/>
                    <a:pt x="28349" y="17300"/>
                    <a:pt x="28349" y="17300"/>
                  </a:cubicBezTo>
                  <a:cubicBezTo>
                    <a:pt x="28337" y="17276"/>
                    <a:pt x="28325" y="17265"/>
                    <a:pt x="28325" y="17229"/>
                  </a:cubicBezTo>
                  <a:cubicBezTo>
                    <a:pt x="28301" y="17217"/>
                    <a:pt x="28301" y="17205"/>
                    <a:pt x="28289" y="17181"/>
                  </a:cubicBezTo>
                  <a:cubicBezTo>
                    <a:pt x="28277" y="17157"/>
                    <a:pt x="28266" y="17145"/>
                    <a:pt x="28266" y="17145"/>
                  </a:cubicBezTo>
                  <a:lnTo>
                    <a:pt x="28266" y="17145"/>
                  </a:lnTo>
                  <a:cubicBezTo>
                    <a:pt x="28266" y="17145"/>
                    <a:pt x="28266" y="17157"/>
                    <a:pt x="28277" y="17181"/>
                  </a:cubicBezTo>
                  <a:lnTo>
                    <a:pt x="28255" y="17204"/>
                  </a:lnTo>
                  <a:lnTo>
                    <a:pt x="28255" y="17204"/>
                  </a:lnTo>
                  <a:cubicBezTo>
                    <a:pt x="28241" y="17181"/>
                    <a:pt x="28240" y="17155"/>
                    <a:pt x="28230" y="17145"/>
                  </a:cubicBezTo>
                  <a:cubicBezTo>
                    <a:pt x="28230" y="17122"/>
                    <a:pt x="28218" y="17110"/>
                    <a:pt x="28218" y="17098"/>
                  </a:cubicBezTo>
                  <a:cubicBezTo>
                    <a:pt x="28218" y="17098"/>
                    <a:pt x="28218" y="17110"/>
                    <a:pt x="28194" y="17122"/>
                  </a:cubicBezTo>
                  <a:cubicBezTo>
                    <a:pt x="28182" y="17157"/>
                    <a:pt x="28158" y="17205"/>
                    <a:pt x="28146" y="17241"/>
                  </a:cubicBezTo>
                  <a:cubicBezTo>
                    <a:pt x="28146" y="17265"/>
                    <a:pt x="28123" y="17288"/>
                    <a:pt x="28123" y="17312"/>
                  </a:cubicBezTo>
                  <a:cubicBezTo>
                    <a:pt x="28146" y="17288"/>
                    <a:pt x="28158" y="17288"/>
                    <a:pt x="28170" y="17276"/>
                  </a:cubicBezTo>
                  <a:cubicBezTo>
                    <a:pt x="28186" y="17271"/>
                    <a:pt x="28199" y="17268"/>
                    <a:pt x="28212" y="17266"/>
                  </a:cubicBezTo>
                  <a:lnTo>
                    <a:pt x="28212" y="17266"/>
                  </a:lnTo>
                  <a:cubicBezTo>
                    <a:pt x="28201" y="17283"/>
                    <a:pt x="28187" y="17302"/>
                    <a:pt x="28170" y="17324"/>
                  </a:cubicBezTo>
                  <a:cubicBezTo>
                    <a:pt x="28158" y="17348"/>
                    <a:pt x="28147" y="17383"/>
                    <a:pt x="28146" y="17407"/>
                  </a:cubicBezTo>
                  <a:lnTo>
                    <a:pt x="28146" y="17407"/>
                  </a:lnTo>
                  <a:cubicBezTo>
                    <a:pt x="28173" y="17406"/>
                    <a:pt x="28192" y="17404"/>
                    <a:pt x="28218" y="17395"/>
                  </a:cubicBezTo>
                  <a:cubicBezTo>
                    <a:pt x="28230" y="17395"/>
                    <a:pt x="28242" y="17395"/>
                    <a:pt x="28265" y="17384"/>
                  </a:cubicBezTo>
                  <a:lnTo>
                    <a:pt x="28265" y="17384"/>
                  </a:lnTo>
                  <a:cubicBezTo>
                    <a:pt x="28242" y="17395"/>
                    <a:pt x="28230" y="17407"/>
                    <a:pt x="28218" y="17407"/>
                  </a:cubicBezTo>
                  <a:cubicBezTo>
                    <a:pt x="28182" y="17431"/>
                    <a:pt x="28170" y="17455"/>
                    <a:pt x="28146" y="17467"/>
                  </a:cubicBezTo>
                  <a:cubicBezTo>
                    <a:pt x="28146" y="17467"/>
                    <a:pt x="28146" y="17455"/>
                    <a:pt x="28123" y="17455"/>
                  </a:cubicBezTo>
                  <a:cubicBezTo>
                    <a:pt x="28123" y="17445"/>
                    <a:pt x="28123" y="17435"/>
                    <a:pt x="28116" y="17418"/>
                  </a:cubicBezTo>
                  <a:lnTo>
                    <a:pt x="28116" y="17418"/>
                  </a:lnTo>
                  <a:cubicBezTo>
                    <a:pt x="28114" y="17419"/>
                    <a:pt x="28113" y="17419"/>
                    <a:pt x="28111" y="17419"/>
                  </a:cubicBezTo>
                  <a:cubicBezTo>
                    <a:pt x="28111" y="17419"/>
                    <a:pt x="28111" y="17407"/>
                    <a:pt x="28099" y="17395"/>
                  </a:cubicBezTo>
                  <a:cubicBezTo>
                    <a:pt x="28063" y="17324"/>
                    <a:pt x="28039" y="17265"/>
                    <a:pt x="28004" y="17217"/>
                  </a:cubicBezTo>
                  <a:cubicBezTo>
                    <a:pt x="27992" y="17181"/>
                    <a:pt x="27980" y="17169"/>
                    <a:pt x="27968" y="17145"/>
                  </a:cubicBezTo>
                  <a:cubicBezTo>
                    <a:pt x="27961" y="17138"/>
                    <a:pt x="27955" y="17132"/>
                    <a:pt x="27950" y="17127"/>
                  </a:cubicBezTo>
                  <a:lnTo>
                    <a:pt x="27950" y="17127"/>
                  </a:lnTo>
                  <a:cubicBezTo>
                    <a:pt x="27954" y="17135"/>
                    <a:pt x="27959" y="17145"/>
                    <a:pt x="27968" y="17157"/>
                  </a:cubicBezTo>
                  <a:cubicBezTo>
                    <a:pt x="27980" y="17169"/>
                    <a:pt x="27992" y="17205"/>
                    <a:pt x="27992" y="17229"/>
                  </a:cubicBezTo>
                  <a:cubicBezTo>
                    <a:pt x="28027" y="17288"/>
                    <a:pt x="28039" y="17348"/>
                    <a:pt x="28063" y="17407"/>
                  </a:cubicBezTo>
                  <a:cubicBezTo>
                    <a:pt x="28063" y="17419"/>
                    <a:pt x="28063" y="17419"/>
                    <a:pt x="28087" y="17443"/>
                  </a:cubicBezTo>
                  <a:lnTo>
                    <a:pt x="28087" y="17443"/>
                  </a:lnTo>
                  <a:lnTo>
                    <a:pt x="28004" y="17360"/>
                  </a:lnTo>
                  <a:cubicBezTo>
                    <a:pt x="27944" y="17300"/>
                    <a:pt x="27885" y="17265"/>
                    <a:pt x="27825" y="17217"/>
                  </a:cubicBezTo>
                  <a:cubicBezTo>
                    <a:pt x="27801" y="17205"/>
                    <a:pt x="27789" y="17169"/>
                    <a:pt x="27754" y="17157"/>
                  </a:cubicBezTo>
                  <a:cubicBezTo>
                    <a:pt x="27742" y="17122"/>
                    <a:pt x="27730" y="17098"/>
                    <a:pt x="27694" y="17062"/>
                  </a:cubicBezTo>
                  <a:cubicBezTo>
                    <a:pt x="27670" y="17026"/>
                    <a:pt x="27634" y="16967"/>
                    <a:pt x="27611" y="16919"/>
                  </a:cubicBezTo>
                  <a:cubicBezTo>
                    <a:pt x="27611" y="16907"/>
                    <a:pt x="27587" y="16907"/>
                    <a:pt x="27587" y="16884"/>
                  </a:cubicBezTo>
                  <a:lnTo>
                    <a:pt x="27587" y="16872"/>
                  </a:lnTo>
                  <a:cubicBezTo>
                    <a:pt x="27575" y="16848"/>
                    <a:pt x="27563" y="16824"/>
                    <a:pt x="27527" y="16800"/>
                  </a:cubicBezTo>
                  <a:cubicBezTo>
                    <a:pt x="27504" y="16753"/>
                    <a:pt x="27468" y="16729"/>
                    <a:pt x="27444" y="16681"/>
                  </a:cubicBezTo>
                  <a:cubicBezTo>
                    <a:pt x="27408" y="16645"/>
                    <a:pt x="27384" y="16622"/>
                    <a:pt x="27373" y="16586"/>
                  </a:cubicBezTo>
                  <a:cubicBezTo>
                    <a:pt x="27337" y="16562"/>
                    <a:pt x="27325" y="16550"/>
                    <a:pt x="27313" y="16514"/>
                  </a:cubicBezTo>
                  <a:cubicBezTo>
                    <a:pt x="27277" y="16467"/>
                    <a:pt x="27253" y="16455"/>
                    <a:pt x="27253" y="16455"/>
                  </a:cubicBezTo>
                  <a:lnTo>
                    <a:pt x="27253" y="16455"/>
                  </a:lnTo>
                  <a:cubicBezTo>
                    <a:pt x="27253" y="16455"/>
                    <a:pt x="27265" y="16491"/>
                    <a:pt x="27289" y="16514"/>
                  </a:cubicBezTo>
                  <a:cubicBezTo>
                    <a:pt x="27313" y="16526"/>
                    <a:pt x="27325" y="16562"/>
                    <a:pt x="27349" y="16586"/>
                  </a:cubicBezTo>
                  <a:cubicBezTo>
                    <a:pt x="27373" y="16622"/>
                    <a:pt x="27396" y="16645"/>
                    <a:pt x="27432" y="16693"/>
                  </a:cubicBezTo>
                  <a:cubicBezTo>
                    <a:pt x="27456" y="16729"/>
                    <a:pt x="27492" y="16764"/>
                    <a:pt x="27504" y="16812"/>
                  </a:cubicBezTo>
                  <a:lnTo>
                    <a:pt x="27587" y="16943"/>
                  </a:lnTo>
                  <a:lnTo>
                    <a:pt x="27587" y="16979"/>
                  </a:lnTo>
                  <a:lnTo>
                    <a:pt x="27587" y="16991"/>
                  </a:lnTo>
                  <a:cubicBezTo>
                    <a:pt x="27575" y="16979"/>
                    <a:pt x="27563" y="16967"/>
                    <a:pt x="27527" y="16943"/>
                  </a:cubicBezTo>
                  <a:cubicBezTo>
                    <a:pt x="27492" y="16919"/>
                    <a:pt x="27444" y="16872"/>
                    <a:pt x="27396" y="16848"/>
                  </a:cubicBezTo>
                  <a:cubicBezTo>
                    <a:pt x="27349" y="16812"/>
                    <a:pt x="27325" y="16788"/>
                    <a:pt x="27289" y="16764"/>
                  </a:cubicBezTo>
                  <a:cubicBezTo>
                    <a:pt x="27277" y="16753"/>
                    <a:pt x="27253" y="16741"/>
                    <a:pt x="27230" y="16741"/>
                  </a:cubicBezTo>
                  <a:cubicBezTo>
                    <a:pt x="27230" y="16741"/>
                    <a:pt x="27230" y="16753"/>
                    <a:pt x="27253" y="16753"/>
                  </a:cubicBezTo>
                  <a:cubicBezTo>
                    <a:pt x="27253" y="16764"/>
                    <a:pt x="27265" y="16788"/>
                    <a:pt x="27277" y="16800"/>
                  </a:cubicBezTo>
                  <a:cubicBezTo>
                    <a:pt x="27278" y="16800"/>
                    <a:pt x="27278" y="16801"/>
                    <a:pt x="27278" y="16801"/>
                  </a:cubicBezTo>
                  <a:lnTo>
                    <a:pt x="27278" y="16801"/>
                  </a:lnTo>
                  <a:cubicBezTo>
                    <a:pt x="27255" y="16778"/>
                    <a:pt x="27226" y="16751"/>
                    <a:pt x="27206" y="16741"/>
                  </a:cubicBezTo>
                  <a:cubicBezTo>
                    <a:pt x="27182" y="16729"/>
                    <a:pt x="27170" y="16729"/>
                    <a:pt x="27158" y="16717"/>
                  </a:cubicBezTo>
                  <a:lnTo>
                    <a:pt x="27158" y="16729"/>
                  </a:lnTo>
                  <a:cubicBezTo>
                    <a:pt x="27170" y="16741"/>
                    <a:pt x="27170" y="16753"/>
                    <a:pt x="27182" y="16776"/>
                  </a:cubicBezTo>
                  <a:cubicBezTo>
                    <a:pt x="27206" y="16788"/>
                    <a:pt x="27218" y="16800"/>
                    <a:pt x="27230" y="16836"/>
                  </a:cubicBezTo>
                  <a:cubicBezTo>
                    <a:pt x="27242" y="16848"/>
                    <a:pt x="27265" y="16872"/>
                    <a:pt x="27277" y="16907"/>
                  </a:cubicBezTo>
                  <a:lnTo>
                    <a:pt x="27325" y="16991"/>
                  </a:lnTo>
                  <a:lnTo>
                    <a:pt x="27361" y="17086"/>
                  </a:lnTo>
                  <a:cubicBezTo>
                    <a:pt x="27384" y="17110"/>
                    <a:pt x="27396" y="17157"/>
                    <a:pt x="27408" y="17193"/>
                  </a:cubicBezTo>
                  <a:cubicBezTo>
                    <a:pt x="27419" y="17215"/>
                    <a:pt x="27420" y="17256"/>
                    <a:pt x="27438" y="17281"/>
                  </a:cubicBezTo>
                  <a:lnTo>
                    <a:pt x="27438" y="17281"/>
                  </a:lnTo>
                  <a:cubicBezTo>
                    <a:pt x="27435" y="17264"/>
                    <a:pt x="27432" y="17246"/>
                    <a:pt x="27432" y="17229"/>
                  </a:cubicBezTo>
                  <a:cubicBezTo>
                    <a:pt x="27408" y="17205"/>
                    <a:pt x="27408" y="17157"/>
                    <a:pt x="27396" y="17122"/>
                  </a:cubicBezTo>
                  <a:cubicBezTo>
                    <a:pt x="27391" y="17106"/>
                    <a:pt x="27388" y="17091"/>
                    <a:pt x="27386" y="17077"/>
                  </a:cubicBezTo>
                  <a:lnTo>
                    <a:pt x="27386" y="17077"/>
                  </a:lnTo>
                  <a:cubicBezTo>
                    <a:pt x="27396" y="17099"/>
                    <a:pt x="27397" y="17111"/>
                    <a:pt x="27408" y="17145"/>
                  </a:cubicBezTo>
                  <a:cubicBezTo>
                    <a:pt x="27432" y="17169"/>
                    <a:pt x="27432" y="17205"/>
                    <a:pt x="27444" y="17229"/>
                  </a:cubicBezTo>
                  <a:cubicBezTo>
                    <a:pt x="27456" y="17288"/>
                    <a:pt x="27468" y="17372"/>
                    <a:pt x="27480" y="17431"/>
                  </a:cubicBezTo>
                  <a:lnTo>
                    <a:pt x="27480" y="17467"/>
                  </a:lnTo>
                  <a:cubicBezTo>
                    <a:pt x="27480" y="17443"/>
                    <a:pt x="27468" y="17407"/>
                    <a:pt x="27468" y="17395"/>
                  </a:cubicBezTo>
                  <a:cubicBezTo>
                    <a:pt x="27456" y="17372"/>
                    <a:pt x="27456" y="17324"/>
                    <a:pt x="27444" y="17288"/>
                  </a:cubicBezTo>
                  <a:cubicBezTo>
                    <a:pt x="27442" y="17286"/>
                    <a:pt x="27440" y="17284"/>
                    <a:pt x="27438" y="17281"/>
                  </a:cubicBezTo>
                  <a:lnTo>
                    <a:pt x="27438" y="17281"/>
                  </a:lnTo>
                  <a:cubicBezTo>
                    <a:pt x="27441" y="17299"/>
                    <a:pt x="27444" y="17318"/>
                    <a:pt x="27444" y="17336"/>
                  </a:cubicBezTo>
                  <a:cubicBezTo>
                    <a:pt x="27444" y="17360"/>
                    <a:pt x="27456" y="17407"/>
                    <a:pt x="27456" y="17443"/>
                  </a:cubicBezTo>
                  <a:lnTo>
                    <a:pt x="27456" y="17479"/>
                  </a:lnTo>
                  <a:cubicBezTo>
                    <a:pt x="27456" y="17467"/>
                    <a:pt x="27444" y="17455"/>
                    <a:pt x="27432" y="17419"/>
                  </a:cubicBezTo>
                  <a:cubicBezTo>
                    <a:pt x="27396" y="17360"/>
                    <a:pt x="27384" y="17300"/>
                    <a:pt x="27349" y="17265"/>
                  </a:cubicBezTo>
                  <a:lnTo>
                    <a:pt x="27265" y="17086"/>
                  </a:lnTo>
                  <a:cubicBezTo>
                    <a:pt x="27230" y="17026"/>
                    <a:pt x="27194" y="16967"/>
                    <a:pt x="27158" y="16907"/>
                  </a:cubicBezTo>
                  <a:cubicBezTo>
                    <a:pt x="27111" y="16848"/>
                    <a:pt x="27087" y="16788"/>
                    <a:pt x="27039" y="16741"/>
                  </a:cubicBezTo>
                  <a:cubicBezTo>
                    <a:pt x="26992" y="16681"/>
                    <a:pt x="26968" y="16633"/>
                    <a:pt x="26920" y="16574"/>
                  </a:cubicBezTo>
                  <a:cubicBezTo>
                    <a:pt x="26872" y="16526"/>
                    <a:pt x="26849" y="16467"/>
                    <a:pt x="26801" y="16431"/>
                  </a:cubicBezTo>
                  <a:cubicBezTo>
                    <a:pt x="26753" y="16383"/>
                    <a:pt x="26730" y="16348"/>
                    <a:pt x="26694" y="16312"/>
                  </a:cubicBezTo>
                  <a:cubicBezTo>
                    <a:pt x="27146" y="15931"/>
                    <a:pt x="27575" y="15562"/>
                    <a:pt x="28004" y="15217"/>
                  </a:cubicBezTo>
                  <a:cubicBezTo>
                    <a:pt x="28182" y="15074"/>
                    <a:pt x="28396" y="14979"/>
                    <a:pt x="28623" y="14955"/>
                  </a:cubicBezTo>
                  <a:lnTo>
                    <a:pt x="28658" y="14859"/>
                  </a:lnTo>
                  <a:cubicBezTo>
                    <a:pt x="28742" y="14681"/>
                    <a:pt x="28861" y="14526"/>
                    <a:pt x="29004" y="14407"/>
                  </a:cubicBezTo>
                  <a:cubicBezTo>
                    <a:pt x="29432" y="14050"/>
                    <a:pt x="29873" y="13705"/>
                    <a:pt x="30290" y="13371"/>
                  </a:cubicBezTo>
                  <a:lnTo>
                    <a:pt x="30290" y="13371"/>
                  </a:lnTo>
                  <a:cubicBezTo>
                    <a:pt x="30266" y="13431"/>
                    <a:pt x="30254" y="13478"/>
                    <a:pt x="30254" y="13514"/>
                  </a:cubicBezTo>
                  <a:cubicBezTo>
                    <a:pt x="30266" y="13466"/>
                    <a:pt x="30290" y="13407"/>
                    <a:pt x="30313" y="13347"/>
                  </a:cubicBezTo>
                  <a:cubicBezTo>
                    <a:pt x="30611" y="13121"/>
                    <a:pt x="30897" y="12895"/>
                    <a:pt x="31183" y="12681"/>
                  </a:cubicBezTo>
                  <a:lnTo>
                    <a:pt x="31183" y="12681"/>
                  </a:lnTo>
                  <a:cubicBezTo>
                    <a:pt x="31183" y="12716"/>
                    <a:pt x="31159" y="12776"/>
                    <a:pt x="31159" y="12823"/>
                  </a:cubicBezTo>
                  <a:cubicBezTo>
                    <a:pt x="31147" y="12931"/>
                    <a:pt x="31147" y="13038"/>
                    <a:pt x="31147" y="13097"/>
                  </a:cubicBezTo>
                  <a:lnTo>
                    <a:pt x="31147" y="13193"/>
                  </a:lnTo>
                  <a:cubicBezTo>
                    <a:pt x="31147" y="13193"/>
                    <a:pt x="31147" y="13169"/>
                    <a:pt x="31159" y="13097"/>
                  </a:cubicBezTo>
                  <a:cubicBezTo>
                    <a:pt x="31183" y="13038"/>
                    <a:pt x="31194" y="12943"/>
                    <a:pt x="31206" y="12823"/>
                  </a:cubicBezTo>
                  <a:cubicBezTo>
                    <a:pt x="31218" y="12764"/>
                    <a:pt x="31218" y="12704"/>
                    <a:pt x="31242" y="12633"/>
                  </a:cubicBezTo>
                  <a:cubicBezTo>
                    <a:pt x="31278" y="12597"/>
                    <a:pt x="31325" y="12573"/>
                    <a:pt x="31373" y="12526"/>
                  </a:cubicBezTo>
                  <a:lnTo>
                    <a:pt x="31373" y="12621"/>
                  </a:lnTo>
                  <a:cubicBezTo>
                    <a:pt x="31373" y="12681"/>
                    <a:pt x="31385" y="12740"/>
                    <a:pt x="31385" y="12800"/>
                  </a:cubicBezTo>
                  <a:cubicBezTo>
                    <a:pt x="31385" y="12835"/>
                    <a:pt x="31397" y="12895"/>
                    <a:pt x="31397" y="12931"/>
                  </a:cubicBezTo>
                  <a:cubicBezTo>
                    <a:pt x="31421" y="13002"/>
                    <a:pt x="31421" y="13050"/>
                    <a:pt x="31421" y="13050"/>
                  </a:cubicBezTo>
                  <a:lnTo>
                    <a:pt x="31421" y="12931"/>
                  </a:lnTo>
                  <a:lnTo>
                    <a:pt x="31421" y="12800"/>
                  </a:lnTo>
                  <a:lnTo>
                    <a:pt x="31421" y="12621"/>
                  </a:lnTo>
                  <a:lnTo>
                    <a:pt x="31421" y="12502"/>
                  </a:lnTo>
                  <a:cubicBezTo>
                    <a:pt x="31492" y="12442"/>
                    <a:pt x="31575" y="12383"/>
                    <a:pt x="31659" y="12323"/>
                  </a:cubicBezTo>
                  <a:cubicBezTo>
                    <a:pt x="31683" y="12300"/>
                    <a:pt x="31695" y="12276"/>
                    <a:pt x="31730" y="12264"/>
                  </a:cubicBezTo>
                  <a:lnTo>
                    <a:pt x="31730" y="12240"/>
                  </a:lnTo>
                  <a:cubicBezTo>
                    <a:pt x="31790" y="12204"/>
                    <a:pt x="31861" y="12145"/>
                    <a:pt x="31921" y="12097"/>
                  </a:cubicBezTo>
                  <a:cubicBezTo>
                    <a:pt x="31992" y="12038"/>
                    <a:pt x="32076" y="11978"/>
                    <a:pt x="32159" y="11919"/>
                  </a:cubicBezTo>
                  <a:lnTo>
                    <a:pt x="32159" y="11919"/>
                  </a:lnTo>
                  <a:cubicBezTo>
                    <a:pt x="32147" y="12109"/>
                    <a:pt x="32147" y="12228"/>
                    <a:pt x="32147" y="12228"/>
                  </a:cubicBezTo>
                  <a:cubicBezTo>
                    <a:pt x="32147" y="12228"/>
                    <a:pt x="32159" y="12097"/>
                    <a:pt x="32195" y="11883"/>
                  </a:cubicBezTo>
                  <a:cubicBezTo>
                    <a:pt x="32230" y="11859"/>
                    <a:pt x="32266" y="11823"/>
                    <a:pt x="32314" y="11800"/>
                  </a:cubicBezTo>
                  <a:cubicBezTo>
                    <a:pt x="32337" y="11978"/>
                    <a:pt x="32373" y="12097"/>
                    <a:pt x="32373" y="12097"/>
                  </a:cubicBezTo>
                  <a:cubicBezTo>
                    <a:pt x="32373" y="12097"/>
                    <a:pt x="32349" y="11966"/>
                    <a:pt x="32337" y="11764"/>
                  </a:cubicBezTo>
                  <a:cubicBezTo>
                    <a:pt x="32370" y="11748"/>
                    <a:pt x="32408" y="11720"/>
                    <a:pt x="32444" y="11697"/>
                  </a:cubicBezTo>
                  <a:lnTo>
                    <a:pt x="32444" y="11697"/>
                  </a:lnTo>
                  <a:cubicBezTo>
                    <a:pt x="32441" y="11746"/>
                    <a:pt x="32435" y="11791"/>
                    <a:pt x="32445" y="11811"/>
                  </a:cubicBezTo>
                  <a:lnTo>
                    <a:pt x="32445" y="11835"/>
                  </a:lnTo>
                  <a:cubicBezTo>
                    <a:pt x="32458" y="11814"/>
                    <a:pt x="32476" y="11790"/>
                    <a:pt x="32494" y="11766"/>
                  </a:cubicBezTo>
                  <a:lnTo>
                    <a:pt x="32494" y="11766"/>
                  </a:lnTo>
                  <a:cubicBezTo>
                    <a:pt x="32495" y="11795"/>
                    <a:pt x="32498" y="11823"/>
                    <a:pt x="32504" y="11847"/>
                  </a:cubicBezTo>
                  <a:lnTo>
                    <a:pt x="32504" y="11871"/>
                  </a:lnTo>
                  <a:lnTo>
                    <a:pt x="32445" y="11931"/>
                  </a:lnTo>
                  <a:cubicBezTo>
                    <a:pt x="32409" y="11942"/>
                    <a:pt x="32397" y="11966"/>
                    <a:pt x="32385" y="11978"/>
                  </a:cubicBezTo>
                  <a:lnTo>
                    <a:pt x="32373" y="11990"/>
                  </a:lnTo>
                  <a:cubicBezTo>
                    <a:pt x="32373" y="11990"/>
                    <a:pt x="32385" y="11990"/>
                    <a:pt x="32397" y="11978"/>
                  </a:cubicBezTo>
                  <a:cubicBezTo>
                    <a:pt x="32409" y="11978"/>
                    <a:pt x="32433" y="11966"/>
                    <a:pt x="32457" y="11942"/>
                  </a:cubicBezTo>
                  <a:cubicBezTo>
                    <a:pt x="32468" y="11931"/>
                    <a:pt x="32492" y="11919"/>
                    <a:pt x="32516" y="11907"/>
                  </a:cubicBezTo>
                  <a:lnTo>
                    <a:pt x="32516" y="11978"/>
                  </a:lnTo>
                  <a:cubicBezTo>
                    <a:pt x="32516" y="12050"/>
                    <a:pt x="32528" y="12085"/>
                    <a:pt x="32528" y="12085"/>
                  </a:cubicBezTo>
                  <a:lnTo>
                    <a:pt x="32528" y="11978"/>
                  </a:lnTo>
                  <a:lnTo>
                    <a:pt x="32528" y="11883"/>
                  </a:lnTo>
                  <a:cubicBezTo>
                    <a:pt x="32576" y="11859"/>
                    <a:pt x="32611" y="11811"/>
                    <a:pt x="32647" y="11764"/>
                  </a:cubicBezTo>
                  <a:cubicBezTo>
                    <a:pt x="32707" y="11680"/>
                    <a:pt x="32790" y="11573"/>
                    <a:pt x="32814" y="11442"/>
                  </a:cubicBezTo>
                  <a:cubicBezTo>
                    <a:pt x="32826" y="11442"/>
                    <a:pt x="32826" y="11430"/>
                    <a:pt x="32849" y="11430"/>
                  </a:cubicBezTo>
                  <a:cubicBezTo>
                    <a:pt x="32873" y="11407"/>
                    <a:pt x="32909" y="11383"/>
                    <a:pt x="32921" y="11371"/>
                  </a:cubicBezTo>
                  <a:lnTo>
                    <a:pt x="32921" y="11764"/>
                  </a:lnTo>
                  <a:lnTo>
                    <a:pt x="32921" y="12121"/>
                  </a:lnTo>
                  <a:cubicBezTo>
                    <a:pt x="32921" y="12121"/>
                    <a:pt x="32933" y="11990"/>
                    <a:pt x="32968" y="11764"/>
                  </a:cubicBezTo>
                  <a:cubicBezTo>
                    <a:pt x="32980" y="11633"/>
                    <a:pt x="32992" y="11490"/>
                    <a:pt x="32992" y="11311"/>
                  </a:cubicBezTo>
                  <a:cubicBezTo>
                    <a:pt x="33147" y="11204"/>
                    <a:pt x="33290" y="11097"/>
                    <a:pt x="33421" y="10990"/>
                  </a:cubicBezTo>
                  <a:close/>
                  <a:moveTo>
                    <a:pt x="31814" y="18765"/>
                  </a:moveTo>
                  <a:cubicBezTo>
                    <a:pt x="31814" y="18765"/>
                    <a:pt x="31837" y="18777"/>
                    <a:pt x="31837" y="18800"/>
                  </a:cubicBezTo>
                  <a:lnTo>
                    <a:pt x="31837" y="18800"/>
                  </a:lnTo>
                  <a:cubicBezTo>
                    <a:pt x="31837" y="18777"/>
                    <a:pt x="31814" y="18777"/>
                    <a:pt x="31814" y="18765"/>
                  </a:cubicBezTo>
                  <a:close/>
                  <a:moveTo>
                    <a:pt x="31873" y="18646"/>
                  </a:moveTo>
                  <a:cubicBezTo>
                    <a:pt x="31897" y="18658"/>
                    <a:pt x="31909" y="18681"/>
                    <a:pt x="31921" y="18705"/>
                  </a:cubicBezTo>
                  <a:cubicBezTo>
                    <a:pt x="31933" y="18717"/>
                    <a:pt x="31968" y="18729"/>
                    <a:pt x="31980" y="18765"/>
                  </a:cubicBezTo>
                  <a:cubicBezTo>
                    <a:pt x="31980" y="18777"/>
                    <a:pt x="31968" y="18800"/>
                    <a:pt x="31968" y="18800"/>
                  </a:cubicBezTo>
                  <a:cubicBezTo>
                    <a:pt x="31945" y="18765"/>
                    <a:pt x="31933" y="18741"/>
                    <a:pt x="31921" y="18717"/>
                  </a:cubicBezTo>
                  <a:cubicBezTo>
                    <a:pt x="31909" y="18693"/>
                    <a:pt x="31897" y="18658"/>
                    <a:pt x="31873" y="18646"/>
                  </a:cubicBezTo>
                  <a:close/>
                  <a:moveTo>
                    <a:pt x="30409" y="18729"/>
                  </a:moveTo>
                  <a:cubicBezTo>
                    <a:pt x="30373" y="18753"/>
                    <a:pt x="30349" y="18777"/>
                    <a:pt x="30313" y="18812"/>
                  </a:cubicBezTo>
                  <a:lnTo>
                    <a:pt x="30313" y="18789"/>
                  </a:lnTo>
                  <a:lnTo>
                    <a:pt x="30313" y="18753"/>
                  </a:lnTo>
                  <a:cubicBezTo>
                    <a:pt x="30325" y="18729"/>
                    <a:pt x="30349" y="18729"/>
                    <a:pt x="30373" y="18729"/>
                  </a:cubicBezTo>
                  <a:close/>
                  <a:moveTo>
                    <a:pt x="32980" y="18408"/>
                  </a:moveTo>
                  <a:cubicBezTo>
                    <a:pt x="33040" y="18455"/>
                    <a:pt x="33099" y="18479"/>
                    <a:pt x="33159" y="18527"/>
                  </a:cubicBezTo>
                  <a:cubicBezTo>
                    <a:pt x="33159" y="18538"/>
                    <a:pt x="33171" y="18538"/>
                    <a:pt x="33171" y="18562"/>
                  </a:cubicBezTo>
                  <a:cubicBezTo>
                    <a:pt x="33207" y="18634"/>
                    <a:pt x="33230" y="18705"/>
                    <a:pt x="33266" y="18765"/>
                  </a:cubicBezTo>
                  <a:cubicBezTo>
                    <a:pt x="33266" y="18777"/>
                    <a:pt x="33278" y="18812"/>
                    <a:pt x="33278" y="18824"/>
                  </a:cubicBezTo>
                  <a:lnTo>
                    <a:pt x="33171" y="18717"/>
                  </a:lnTo>
                  <a:lnTo>
                    <a:pt x="32992" y="18538"/>
                  </a:lnTo>
                  <a:cubicBezTo>
                    <a:pt x="32992" y="18527"/>
                    <a:pt x="32980" y="18527"/>
                    <a:pt x="32980" y="18515"/>
                  </a:cubicBezTo>
                  <a:lnTo>
                    <a:pt x="32980" y="18408"/>
                  </a:lnTo>
                  <a:close/>
                  <a:moveTo>
                    <a:pt x="26980" y="18658"/>
                  </a:moveTo>
                  <a:cubicBezTo>
                    <a:pt x="26980" y="18658"/>
                    <a:pt x="26968" y="18681"/>
                    <a:pt x="26968" y="18693"/>
                  </a:cubicBezTo>
                  <a:lnTo>
                    <a:pt x="26920" y="18777"/>
                  </a:lnTo>
                  <a:cubicBezTo>
                    <a:pt x="26861" y="18800"/>
                    <a:pt x="26801" y="18812"/>
                    <a:pt x="26753" y="18824"/>
                  </a:cubicBezTo>
                  <a:cubicBezTo>
                    <a:pt x="26730" y="18836"/>
                    <a:pt x="26694" y="18836"/>
                    <a:pt x="26670" y="18860"/>
                  </a:cubicBezTo>
                  <a:cubicBezTo>
                    <a:pt x="26730" y="18800"/>
                    <a:pt x="26789" y="18753"/>
                    <a:pt x="26849" y="18717"/>
                  </a:cubicBezTo>
                  <a:cubicBezTo>
                    <a:pt x="26884" y="18693"/>
                    <a:pt x="26932" y="18681"/>
                    <a:pt x="26980" y="18658"/>
                  </a:cubicBezTo>
                  <a:close/>
                  <a:moveTo>
                    <a:pt x="28623" y="18777"/>
                  </a:moveTo>
                  <a:cubicBezTo>
                    <a:pt x="28539" y="18800"/>
                    <a:pt x="28456" y="18824"/>
                    <a:pt x="28361" y="18860"/>
                  </a:cubicBezTo>
                  <a:cubicBezTo>
                    <a:pt x="28349" y="18860"/>
                    <a:pt x="28325" y="18836"/>
                    <a:pt x="28301" y="18836"/>
                  </a:cubicBezTo>
                  <a:lnTo>
                    <a:pt x="28182" y="18836"/>
                  </a:lnTo>
                  <a:lnTo>
                    <a:pt x="28146" y="18789"/>
                  </a:lnTo>
                  <a:lnTo>
                    <a:pt x="28266" y="18789"/>
                  </a:lnTo>
                  <a:cubicBezTo>
                    <a:pt x="28277" y="18812"/>
                    <a:pt x="28289" y="18812"/>
                    <a:pt x="28289" y="18812"/>
                  </a:cubicBezTo>
                  <a:lnTo>
                    <a:pt x="28289" y="18789"/>
                  </a:lnTo>
                  <a:lnTo>
                    <a:pt x="28396" y="18789"/>
                  </a:lnTo>
                  <a:cubicBezTo>
                    <a:pt x="28468" y="18777"/>
                    <a:pt x="28539" y="18777"/>
                    <a:pt x="28599" y="18777"/>
                  </a:cubicBezTo>
                  <a:close/>
                  <a:moveTo>
                    <a:pt x="29932" y="18538"/>
                  </a:moveTo>
                  <a:cubicBezTo>
                    <a:pt x="29944" y="18562"/>
                    <a:pt x="29956" y="18562"/>
                    <a:pt x="29968" y="18574"/>
                  </a:cubicBezTo>
                  <a:lnTo>
                    <a:pt x="30016" y="18610"/>
                  </a:lnTo>
                  <a:cubicBezTo>
                    <a:pt x="30063" y="18658"/>
                    <a:pt x="30087" y="18705"/>
                    <a:pt x="30123" y="18765"/>
                  </a:cubicBezTo>
                  <a:cubicBezTo>
                    <a:pt x="30111" y="18800"/>
                    <a:pt x="30075" y="18824"/>
                    <a:pt x="30063" y="18860"/>
                  </a:cubicBezTo>
                  <a:cubicBezTo>
                    <a:pt x="30028" y="18800"/>
                    <a:pt x="30004" y="18717"/>
                    <a:pt x="29956" y="18634"/>
                  </a:cubicBezTo>
                  <a:cubicBezTo>
                    <a:pt x="29944" y="18610"/>
                    <a:pt x="29944" y="18598"/>
                    <a:pt x="29932" y="18586"/>
                  </a:cubicBezTo>
                  <a:lnTo>
                    <a:pt x="29932" y="18538"/>
                  </a:lnTo>
                  <a:close/>
                  <a:moveTo>
                    <a:pt x="28897" y="18836"/>
                  </a:moveTo>
                  <a:cubicBezTo>
                    <a:pt x="28897" y="18836"/>
                    <a:pt x="28920" y="18836"/>
                    <a:pt x="28920" y="18860"/>
                  </a:cubicBezTo>
                  <a:lnTo>
                    <a:pt x="28837" y="18872"/>
                  </a:lnTo>
                  <a:cubicBezTo>
                    <a:pt x="28873" y="18860"/>
                    <a:pt x="28885" y="18836"/>
                    <a:pt x="28897" y="18836"/>
                  </a:cubicBezTo>
                  <a:close/>
                  <a:moveTo>
                    <a:pt x="32647" y="18455"/>
                  </a:moveTo>
                  <a:cubicBezTo>
                    <a:pt x="32707" y="18515"/>
                    <a:pt x="32766" y="18586"/>
                    <a:pt x="32826" y="18646"/>
                  </a:cubicBezTo>
                  <a:cubicBezTo>
                    <a:pt x="32861" y="18681"/>
                    <a:pt x="32885" y="18717"/>
                    <a:pt x="32933" y="18753"/>
                  </a:cubicBezTo>
                  <a:lnTo>
                    <a:pt x="33040" y="18860"/>
                  </a:lnTo>
                  <a:lnTo>
                    <a:pt x="33040" y="18872"/>
                  </a:lnTo>
                  <a:lnTo>
                    <a:pt x="32909" y="18872"/>
                  </a:lnTo>
                  <a:cubicBezTo>
                    <a:pt x="32885" y="18836"/>
                    <a:pt x="32861" y="18800"/>
                    <a:pt x="32849" y="18765"/>
                  </a:cubicBezTo>
                  <a:cubicBezTo>
                    <a:pt x="32790" y="18658"/>
                    <a:pt x="32707" y="18562"/>
                    <a:pt x="32647" y="18467"/>
                  </a:cubicBezTo>
                  <a:lnTo>
                    <a:pt x="32647" y="18455"/>
                  </a:lnTo>
                  <a:close/>
                  <a:moveTo>
                    <a:pt x="30182" y="18824"/>
                  </a:moveTo>
                  <a:cubicBezTo>
                    <a:pt x="30182" y="18872"/>
                    <a:pt x="30194" y="18884"/>
                    <a:pt x="30194" y="18884"/>
                  </a:cubicBezTo>
                  <a:cubicBezTo>
                    <a:pt x="30194" y="18884"/>
                    <a:pt x="30194" y="18860"/>
                    <a:pt x="30182" y="18824"/>
                  </a:cubicBezTo>
                  <a:close/>
                  <a:moveTo>
                    <a:pt x="32826" y="18515"/>
                  </a:moveTo>
                  <a:cubicBezTo>
                    <a:pt x="32861" y="18538"/>
                    <a:pt x="32885" y="18574"/>
                    <a:pt x="32921" y="18586"/>
                  </a:cubicBezTo>
                  <a:lnTo>
                    <a:pt x="32945" y="18610"/>
                  </a:lnTo>
                  <a:lnTo>
                    <a:pt x="32968" y="18634"/>
                  </a:lnTo>
                  <a:lnTo>
                    <a:pt x="32968" y="18646"/>
                  </a:lnTo>
                  <a:cubicBezTo>
                    <a:pt x="32992" y="18669"/>
                    <a:pt x="33028" y="18717"/>
                    <a:pt x="33052" y="18753"/>
                  </a:cubicBezTo>
                  <a:cubicBezTo>
                    <a:pt x="33088" y="18789"/>
                    <a:pt x="33123" y="18836"/>
                    <a:pt x="33159" y="18896"/>
                  </a:cubicBezTo>
                  <a:cubicBezTo>
                    <a:pt x="33147" y="18896"/>
                    <a:pt x="33123" y="18896"/>
                    <a:pt x="33111" y="18884"/>
                  </a:cubicBezTo>
                  <a:cubicBezTo>
                    <a:pt x="33099" y="18872"/>
                    <a:pt x="33088" y="18836"/>
                    <a:pt x="33064" y="18824"/>
                  </a:cubicBezTo>
                  <a:cubicBezTo>
                    <a:pt x="33040" y="18777"/>
                    <a:pt x="33004" y="18753"/>
                    <a:pt x="32980" y="18705"/>
                  </a:cubicBezTo>
                  <a:cubicBezTo>
                    <a:pt x="32945" y="18658"/>
                    <a:pt x="32921" y="18634"/>
                    <a:pt x="32885" y="18586"/>
                  </a:cubicBezTo>
                  <a:cubicBezTo>
                    <a:pt x="32873" y="18550"/>
                    <a:pt x="32838" y="18538"/>
                    <a:pt x="32826" y="18515"/>
                  </a:cubicBezTo>
                  <a:close/>
                  <a:moveTo>
                    <a:pt x="33588" y="18824"/>
                  </a:moveTo>
                  <a:cubicBezTo>
                    <a:pt x="33588" y="18824"/>
                    <a:pt x="33600" y="18824"/>
                    <a:pt x="33600" y="18836"/>
                  </a:cubicBezTo>
                  <a:cubicBezTo>
                    <a:pt x="33647" y="18872"/>
                    <a:pt x="33683" y="18884"/>
                    <a:pt x="33707" y="18896"/>
                  </a:cubicBezTo>
                  <a:lnTo>
                    <a:pt x="33635" y="18896"/>
                  </a:lnTo>
                  <a:cubicBezTo>
                    <a:pt x="33635" y="18896"/>
                    <a:pt x="33635" y="18884"/>
                    <a:pt x="33623" y="18884"/>
                  </a:cubicBezTo>
                  <a:cubicBezTo>
                    <a:pt x="33600" y="18872"/>
                    <a:pt x="33600" y="18836"/>
                    <a:pt x="33588" y="18824"/>
                  </a:cubicBezTo>
                  <a:close/>
                  <a:moveTo>
                    <a:pt x="32492" y="18455"/>
                  </a:moveTo>
                  <a:cubicBezTo>
                    <a:pt x="32504" y="18467"/>
                    <a:pt x="32516" y="18479"/>
                    <a:pt x="32528" y="18515"/>
                  </a:cubicBezTo>
                  <a:cubicBezTo>
                    <a:pt x="32611" y="18586"/>
                    <a:pt x="32695" y="18693"/>
                    <a:pt x="32790" y="18812"/>
                  </a:cubicBezTo>
                  <a:cubicBezTo>
                    <a:pt x="32802" y="18836"/>
                    <a:pt x="32826" y="18860"/>
                    <a:pt x="32849" y="18884"/>
                  </a:cubicBezTo>
                  <a:cubicBezTo>
                    <a:pt x="32814" y="18884"/>
                    <a:pt x="32802" y="18896"/>
                    <a:pt x="32790" y="18896"/>
                  </a:cubicBezTo>
                  <a:cubicBezTo>
                    <a:pt x="32766" y="18896"/>
                    <a:pt x="32754" y="18919"/>
                    <a:pt x="32742" y="18919"/>
                  </a:cubicBezTo>
                  <a:cubicBezTo>
                    <a:pt x="32707" y="18884"/>
                    <a:pt x="32695" y="18860"/>
                    <a:pt x="32671" y="18836"/>
                  </a:cubicBezTo>
                  <a:lnTo>
                    <a:pt x="32671" y="18824"/>
                  </a:lnTo>
                  <a:lnTo>
                    <a:pt x="32647" y="18800"/>
                  </a:lnTo>
                  <a:lnTo>
                    <a:pt x="32635" y="18765"/>
                  </a:lnTo>
                  <a:cubicBezTo>
                    <a:pt x="32635" y="18753"/>
                    <a:pt x="32623" y="18741"/>
                    <a:pt x="32623" y="18705"/>
                  </a:cubicBezTo>
                  <a:cubicBezTo>
                    <a:pt x="32599" y="18681"/>
                    <a:pt x="32587" y="18634"/>
                    <a:pt x="32564" y="18598"/>
                  </a:cubicBezTo>
                  <a:cubicBezTo>
                    <a:pt x="32528" y="18562"/>
                    <a:pt x="32516" y="18527"/>
                    <a:pt x="32492" y="18503"/>
                  </a:cubicBezTo>
                  <a:lnTo>
                    <a:pt x="32492" y="18455"/>
                  </a:lnTo>
                  <a:close/>
                  <a:moveTo>
                    <a:pt x="31873" y="18836"/>
                  </a:moveTo>
                  <a:cubicBezTo>
                    <a:pt x="31897" y="18872"/>
                    <a:pt x="31909" y="18884"/>
                    <a:pt x="31909" y="18896"/>
                  </a:cubicBezTo>
                  <a:cubicBezTo>
                    <a:pt x="31909" y="18919"/>
                    <a:pt x="31897" y="18919"/>
                    <a:pt x="31897" y="18931"/>
                  </a:cubicBezTo>
                  <a:cubicBezTo>
                    <a:pt x="31897" y="18908"/>
                    <a:pt x="31873" y="18908"/>
                    <a:pt x="31873" y="18896"/>
                  </a:cubicBezTo>
                  <a:lnTo>
                    <a:pt x="31873" y="18872"/>
                  </a:lnTo>
                  <a:lnTo>
                    <a:pt x="31873" y="18836"/>
                  </a:lnTo>
                  <a:close/>
                  <a:moveTo>
                    <a:pt x="33147" y="18777"/>
                  </a:moveTo>
                  <a:lnTo>
                    <a:pt x="33147" y="18777"/>
                  </a:lnTo>
                  <a:cubicBezTo>
                    <a:pt x="33219" y="18824"/>
                    <a:pt x="33266" y="18884"/>
                    <a:pt x="33302" y="18931"/>
                  </a:cubicBezTo>
                  <a:cubicBezTo>
                    <a:pt x="33278" y="18931"/>
                    <a:pt x="33242" y="18908"/>
                    <a:pt x="33219" y="18896"/>
                  </a:cubicBezTo>
                  <a:cubicBezTo>
                    <a:pt x="33183" y="18860"/>
                    <a:pt x="33171" y="18824"/>
                    <a:pt x="33147" y="18777"/>
                  </a:cubicBezTo>
                  <a:close/>
                  <a:moveTo>
                    <a:pt x="31815" y="18937"/>
                  </a:moveTo>
                  <a:cubicBezTo>
                    <a:pt x="31816" y="18940"/>
                    <a:pt x="31817" y="18943"/>
                    <a:pt x="31819" y="18946"/>
                  </a:cubicBezTo>
                  <a:lnTo>
                    <a:pt x="31819" y="18946"/>
                  </a:lnTo>
                  <a:cubicBezTo>
                    <a:pt x="31817" y="18943"/>
                    <a:pt x="31816" y="18940"/>
                    <a:pt x="31815" y="18937"/>
                  </a:cubicBezTo>
                  <a:close/>
                  <a:moveTo>
                    <a:pt x="33312" y="18641"/>
                  </a:moveTo>
                  <a:lnTo>
                    <a:pt x="33312" y="18641"/>
                  </a:lnTo>
                  <a:cubicBezTo>
                    <a:pt x="33368" y="18684"/>
                    <a:pt x="33424" y="18708"/>
                    <a:pt x="33480" y="18753"/>
                  </a:cubicBezTo>
                  <a:cubicBezTo>
                    <a:pt x="33480" y="18765"/>
                    <a:pt x="33504" y="18765"/>
                    <a:pt x="33504" y="18777"/>
                  </a:cubicBezTo>
                  <a:cubicBezTo>
                    <a:pt x="33540" y="18824"/>
                    <a:pt x="33564" y="18872"/>
                    <a:pt x="33588" y="18919"/>
                  </a:cubicBezTo>
                  <a:cubicBezTo>
                    <a:pt x="33564" y="18919"/>
                    <a:pt x="33528" y="18931"/>
                    <a:pt x="33516" y="18931"/>
                  </a:cubicBezTo>
                  <a:cubicBezTo>
                    <a:pt x="33480" y="18943"/>
                    <a:pt x="33469" y="18943"/>
                    <a:pt x="33457" y="18955"/>
                  </a:cubicBezTo>
                  <a:cubicBezTo>
                    <a:pt x="33457" y="18943"/>
                    <a:pt x="33445" y="18931"/>
                    <a:pt x="33445" y="18919"/>
                  </a:cubicBezTo>
                  <a:cubicBezTo>
                    <a:pt x="33421" y="18884"/>
                    <a:pt x="33421" y="18860"/>
                    <a:pt x="33409" y="18824"/>
                  </a:cubicBezTo>
                  <a:lnTo>
                    <a:pt x="33361" y="18729"/>
                  </a:lnTo>
                  <a:cubicBezTo>
                    <a:pt x="33351" y="18708"/>
                    <a:pt x="33340" y="18667"/>
                    <a:pt x="33312" y="18641"/>
                  </a:cubicBezTo>
                  <a:close/>
                  <a:moveTo>
                    <a:pt x="33207" y="18205"/>
                  </a:moveTo>
                  <a:cubicBezTo>
                    <a:pt x="33222" y="18228"/>
                    <a:pt x="33232" y="18236"/>
                    <a:pt x="33244" y="18236"/>
                  </a:cubicBezTo>
                  <a:cubicBezTo>
                    <a:pt x="33250" y="18236"/>
                    <a:pt x="33257" y="18233"/>
                    <a:pt x="33266" y="18229"/>
                  </a:cubicBezTo>
                  <a:lnTo>
                    <a:pt x="33278" y="18241"/>
                  </a:lnTo>
                  <a:cubicBezTo>
                    <a:pt x="33349" y="18324"/>
                    <a:pt x="33457" y="18408"/>
                    <a:pt x="33564" y="18479"/>
                  </a:cubicBezTo>
                  <a:cubicBezTo>
                    <a:pt x="33623" y="18527"/>
                    <a:pt x="33659" y="18562"/>
                    <a:pt x="33719" y="18586"/>
                  </a:cubicBezTo>
                  <a:cubicBezTo>
                    <a:pt x="33742" y="18586"/>
                    <a:pt x="33754" y="18598"/>
                    <a:pt x="33754" y="18598"/>
                  </a:cubicBezTo>
                  <a:cubicBezTo>
                    <a:pt x="33766" y="18598"/>
                    <a:pt x="33766" y="18622"/>
                    <a:pt x="33778" y="18622"/>
                  </a:cubicBezTo>
                  <a:cubicBezTo>
                    <a:pt x="33885" y="18717"/>
                    <a:pt x="34004" y="18812"/>
                    <a:pt x="34100" y="18884"/>
                  </a:cubicBezTo>
                  <a:lnTo>
                    <a:pt x="33992" y="18884"/>
                  </a:lnTo>
                  <a:cubicBezTo>
                    <a:pt x="33992" y="18884"/>
                    <a:pt x="34064" y="18919"/>
                    <a:pt x="34135" y="18955"/>
                  </a:cubicBezTo>
                  <a:lnTo>
                    <a:pt x="33992" y="18955"/>
                  </a:lnTo>
                  <a:lnTo>
                    <a:pt x="33981" y="18943"/>
                  </a:lnTo>
                  <a:cubicBezTo>
                    <a:pt x="33957" y="18943"/>
                    <a:pt x="33933" y="18919"/>
                    <a:pt x="33897" y="18896"/>
                  </a:cubicBezTo>
                  <a:cubicBezTo>
                    <a:pt x="33838" y="18872"/>
                    <a:pt x="33766" y="18860"/>
                    <a:pt x="33695" y="18860"/>
                  </a:cubicBezTo>
                  <a:cubicBezTo>
                    <a:pt x="33659" y="18836"/>
                    <a:pt x="33635" y="18812"/>
                    <a:pt x="33588" y="18765"/>
                  </a:cubicBezTo>
                  <a:cubicBezTo>
                    <a:pt x="33576" y="18753"/>
                    <a:pt x="33564" y="18741"/>
                    <a:pt x="33528" y="18717"/>
                  </a:cubicBezTo>
                  <a:cubicBezTo>
                    <a:pt x="33528" y="18717"/>
                    <a:pt x="33528" y="18705"/>
                    <a:pt x="33516" y="18705"/>
                  </a:cubicBezTo>
                  <a:cubicBezTo>
                    <a:pt x="33480" y="18658"/>
                    <a:pt x="33469" y="18610"/>
                    <a:pt x="33445" y="18574"/>
                  </a:cubicBezTo>
                  <a:cubicBezTo>
                    <a:pt x="33409" y="18527"/>
                    <a:pt x="33385" y="18479"/>
                    <a:pt x="33361" y="18455"/>
                  </a:cubicBezTo>
                  <a:cubicBezTo>
                    <a:pt x="33338" y="18408"/>
                    <a:pt x="33302" y="18384"/>
                    <a:pt x="33290" y="18336"/>
                  </a:cubicBezTo>
                  <a:lnTo>
                    <a:pt x="33207" y="18205"/>
                  </a:lnTo>
                  <a:close/>
                  <a:moveTo>
                    <a:pt x="32171" y="18527"/>
                  </a:moveTo>
                  <a:cubicBezTo>
                    <a:pt x="32218" y="18538"/>
                    <a:pt x="32230" y="18574"/>
                    <a:pt x="32254" y="18598"/>
                  </a:cubicBezTo>
                  <a:lnTo>
                    <a:pt x="32266" y="18622"/>
                  </a:lnTo>
                  <a:cubicBezTo>
                    <a:pt x="32290" y="18681"/>
                    <a:pt x="32290" y="18705"/>
                    <a:pt x="32290" y="18705"/>
                  </a:cubicBezTo>
                  <a:lnTo>
                    <a:pt x="32290" y="18646"/>
                  </a:lnTo>
                  <a:cubicBezTo>
                    <a:pt x="32290" y="18658"/>
                    <a:pt x="32314" y="18658"/>
                    <a:pt x="32314" y="18681"/>
                  </a:cubicBezTo>
                  <a:cubicBezTo>
                    <a:pt x="32326" y="18705"/>
                    <a:pt x="32349" y="18741"/>
                    <a:pt x="32373" y="18765"/>
                  </a:cubicBezTo>
                  <a:cubicBezTo>
                    <a:pt x="32385" y="18800"/>
                    <a:pt x="32409" y="18824"/>
                    <a:pt x="32433" y="18872"/>
                  </a:cubicBezTo>
                  <a:cubicBezTo>
                    <a:pt x="32445" y="18896"/>
                    <a:pt x="32457" y="18943"/>
                    <a:pt x="32468" y="18979"/>
                  </a:cubicBezTo>
                  <a:lnTo>
                    <a:pt x="32433" y="18979"/>
                  </a:lnTo>
                  <a:lnTo>
                    <a:pt x="32409" y="18955"/>
                  </a:lnTo>
                  <a:lnTo>
                    <a:pt x="32171" y="18598"/>
                  </a:lnTo>
                  <a:cubicBezTo>
                    <a:pt x="32159" y="18574"/>
                    <a:pt x="32147" y="18562"/>
                    <a:pt x="32123" y="18538"/>
                  </a:cubicBezTo>
                  <a:cubicBezTo>
                    <a:pt x="32147" y="18538"/>
                    <a:pt x="32159" y="18527"/>
                    <a:pt x="32171" y="18527"/>
                  </a:cubicBezTo>
                  <a:close/>
                  <a:moveTo>
                    <a:pt x="32487" y="18756"/>
                  </a:moveTo>
                  <a:cubicBezTo>
                    <a:pt x="32509" y="18798"/>
                    <a:pt x="32539" y="18832"/>
                    <a:pt x="32576" y="18860"/>
                  </a:cubicBezTo>
                  <a:cubicBezTo>
                    <a:pt x="32587" y="18872"/>
                    <a:pt x="32623" y="18884"/>
                    <a:pt x="32635" y="18896"/>
                  </a:cubicBezTo>
                  <a:cubicBezTo>
                    <a:pt x="32635" y="18919"/>
                    <a:pt x="32635" y="18919"/>
                    <a:pt x="32647" y="18931"/>
                  </a:cubicBezTo>
                  <a:cubicBezTo>
                    <a:pt x="32647" y="18943"/>
                    <a:pt x="32671" y="18955"/>
                    <a:pt x="32671" y="18979"/>
                  </a:cubicBezTo>
                  <a:cubicBezTo>
                    <a:pt x="32635" y="18979"/>
                    <a:pt x="32587" y="18955"/>
                    <a:pt x="32564" y="18955"/>
                  </a:cubicBezTo>
                  <a:lnTo>
                    <a:pt x="32516" y="18824"/>
                  </a:lnTo>
                  <a:cubicBezTo>
                    <a:pt x="32508" y="18808"/>
                    <a:pt x="32499" y="18785"/>
                    <a:pt x="32487" y="18756"/>
                  </a:cubicBezTo>
                  <a:close/>
                  <a:moveTo>
                    <a:pt x="40600" y="18658"/>
                  </a:moveTo>
                  <a:cubicBezTo>
                    <a:pt x="40612" y="18681"/>
                    <a:pt x="40612" y="18705"/>
                    <a:pt x="40624" y="18729"/>
                  </a:cubicBezTo>
                  <a:cubicBezTo>
                    <a:pt x="40624" y="18753"/>
                    <a:pt x="40636" y="18753"/>
                    <a:pt x="40636" y="18765"/>
                  </a:cubicBezTo>
                  <a:lnTo>
                    <a:pt x="40648" y="18800"/>
                  </a:lnTo>
                  <a:cubicBezTo>
                    <a:pt x="40648" y="18812"/>
                    <a:pt x="40648" y="18812"/>
                    <a:pt x="40624" y="18824"/>
                  </a:cubicBezTo>
                  <a:cubicBezTo>
                    <a:pt x="40624" y="18836"/>
                    <a:pt x="40624" y="18860"/>
                    <a:pt x="40612" y="18872"/>
                  </a:cubicBezTo>
                  <a:cubicBezTo>
                    <a:pt x="40612" y="18884"/>
                    <a:pt x="40612" y="18896"/>
                    <a:pt x="40600" y="18931"/>
                  </a:cubicBezTo>
                  <a:lnTo>
                    <a:pt x="40600" y="18991"/>
                  </a:lnTo>
                  <a:cubicBezTo>
                    <a:pt x="40577" y="18896"/>
                    <a:pt x="40565" y="18824"/>
                    <a:pt x="40565" y="18729"/>
                  </a:cubicBezTo>
                  <a:cubicBezTo>
                    <a:pt x="40577" y="18705"/>
                    <a:pt x="40577" y="18681"/>
                    <a:pt x="40600" y="18658"/>
                  </a:cubicBezTo>
                  <a:close/>
                  <a:moveTo>
                    <a:pt x="28920" y="18979"/>
                  </a:moveTo>
                  <a:lnTo>
                    <a:pt x="28920" y="18979"/>
                  </a:lnTo>
                  <a:cubicBezTo>
                    <a:pt x="28861" y="18991"/>
                    <a:pt x="28813" y="18991"/>
                    <a:pt x="28754" y="19003"/>
                  </a:cubicBezTo>
                  <a:cubicBezTo>
                    <a:pt x="28742" y="19003"/>
                    <a:pt x="28742" y="18991"/>
                    <a:pt x="28718" y="18991"/>
                  </a:cubicBezTo>
                  <a:lnTo>
                    <a:pt x="28920" y="18979"/>
                  </a:lnTo>
                  <a:close/>
                  <a:moveTo>
                    <a:pt x="32135" y="18693"/>
                  </a:moveTo>
                  <a:cubicBezTo>
                    <a:pt x="32195" y="18777"/>
                    <a:pt x="32278" y="18884"/>
                    <a:pt x="32373" y="18991"/>
                  </a:cubicBezTo>
                  <a:cubicBezTo>
                    <a:pt x="32349" y="18991"/>
                    <a:pt x="32337" y="18991"/>
                    <a:pt x="32314" y="19003"/>
                  </a:cubicBezTo>
                  <a:cubicBezTo>
                    <a:pt x="32254" y="18896"/>
                    <a:pt x="32171" y="18800"/>
                    <a:pt x="32135" y="18705"/>
                  </a:cubicBezTo>
                  <a:lnTo>
                    <a:pt x="32135" y="18693"/>
                  </a:lnTo>
                  <a:close/>
                  <a:moveTo>
                    <a:pt x="32695" y="18979"/>
                  </a:moveTo>
                  <a:lnTo>
                    <a:pt x="32736" y="19010"/>
                  </a:lnTo>
                  <a:lnTo>
                    <a:pt x="32736" y="19010"/>
                  </a:lnTo>
                  <a:cubicBezTo>
                    <a:pt x="32723" y="19003"/>
                    <a:pt x="32705" y="19003"/>
                    <a:pt x="32695" y="19003"/>
                  </a:cubicBezTo>
                  <a:lnTo>
                    <a:pt x="32695" y="18979"/>
                  </a:lnTo>
                  <a:close/>
                  <a:moveTo>
                    <a:pt x="31844" y="18993"/>
                  </a:moveTo>
                  <a:cubicBezTo>
                    <a:pt x="31850" y="19002"/>
                    <a:pt x="31855" y="19009"/>
                    <a:pt x="31861" y="19015"/>
                  </a:cubicBezTo>
                  <a:cubicBezTo>
                    <a:pt x="31852" y="19015"/>
                    <a:pt x="31850" y="19008"/>
                    <a:pt x="31844" y="18993"/>
                  </a:cubicBezTo>
                  <a:close/>
                  <a:moveTo>
                    <a:pt x="30242" y="18777"/>
                  </a:moveTo>
                  <a:lnTo>
                    <a:pt x="30242" y="18800"/>
                  </a:lnTo>
                  <a:lnTo>
                    <a:pt x="30242" y="18896"/>
                  </a:lnTo>
                  <a:cubicBezTo>
                    <a:pt x="30206" y="18943"/>
                    <a:pt x="30171" y="18991"/>
                    <a:pt x="30135" y="19027"/>
                  </a:cubicBezTo>
                  <a:cubicBezTo>
                    <a:pt x="30123" y="19003"/>
                    <a:pt x="30111" y="18955"/>
                    <a:pt x="30087" y="18908"/>
                  </a:cubicBezTo>
                  <a:cubicBezTo>
                    <a:pt x="30111" y="18884"/>
                    <a:pt x="30135" y="18860"/>
                    <a:pt x="30182" y="18824"/>
                  </a:cubicBezTo>
                  <a:cubicBezTo>
                    <a:pt x="30194" y="18812"/>
                    <a:pt x="30206" y="18800"/>
                    <a:pt x="30242" y="18777"/>
                  </a:cubicBezTo>
                  <a:close/>
                  <a:moveTo>
                    <a:pt x="33480" y="18955"/>
                  </a:moveTo>
                  <a:cubicBezTo>
                    <a:pt x="33504" y="18955"/>
                    <a:pt x="33516" y="18955"/>
                    <a:pt x="33540" y="18979"/>
                  </a:cubicBezTo>
                  <a:cubicBezTo>
                    <a:pt x="33576" y="18991"/>
                    <a:pt x="33600" y="19003"/>
                    <a:pt x="33647" y="19015"/>
                  </a:cubicBezTo>
                  <a:cubicBezTo>
                    <a:pt x="33576" y="19027"/>
                    <a:pt x="33528" y="19027"/>
                    <a:pt x="33504" y="19027"/>
                  </a:cubicBezTo>
                  <a:cubicBezTo>
                    <a:pt x="33504" y="19015"/>
                    <a:pt x="33480" y="19003"/>
                    <a:pt x="33480" y="18979"/>
                  </a:cubicBezTo>
                  <a:lnTo>
                    <a:pt x="33480" y="18955"/>
                  </a:lnTo>
                  <a:close/>
                  <a:moveTo>
                    <a:pt x="33309" y="18723"/>
                  </a:moveTo>
                  <a:cubicBezTo>
                    <a:pt x="33317" y="18736"/>
                    <a:pt x="33327" y="18750"/>
                    <a:pt x="33338" y="18765"/>
                  </a:cubicBezTo>
                  <a:lnTo>
                    <a:pt x="33385" y="18860"/>
                  </a:lnTo>
                  <a:cubicBezTo>
                    <a:pt x="33397" y="18884"/>
                    <a:pt x="33409" y="18919"/>
                    <a:pt x="33421" y="18931"/>
                  </a:cubicBezTo>
                  <a:cubicBezTo>
                    <a:pt x="33445" y="18943"/>
                    <a:pt x="33445" y="18955"/>
                    <a:pt x="33445" y="18979"/>
                  </a:cubicBezTo>
                  <a:lnTo>
                    <a:pt x="33457" y="18979"/>
                  </a:lnTo>
                  <a:lnTo>
                    <a:pt x="33469" y="18991"/>
                  </a:lnTo>
                  <a:cubicBezTo>
                    <a:pt x="33480" y="19003"/>
                    <a:pt x="33480" y="19015"/>
                    <a:pt x="33504" y="19039"/>
                  </a:cubicBezTo>
                  <a:cubicBezTo>
                    <a:pt x="33480" y="19015"/>
                    <a:pt x="33469" y="19003"/>
                    <a:pt x="33457" y="19003"/>
                  </a:cubicBezTo>
                  <a:cubicBezTo>
                    <a:pt x="33445" y="18979"/>
                    <a:pt x="33409" y="18955"/>
                    <a:pt x="33397" y="18931"/>
                  </a:cubicBezTo>
                  <a:cubicBezTo>
                    <a:pt x="33385" y="18896"/>
                    <a:pt x="33349" y="18884"/>
                    <a:pt x="33338" y="18860"/>
                  </a:cubicBezTo>
                  <a:cubicBezTo>
                    <a:pt x="33338" y="18824"/>
                    <a:pt x="33326" y="18800"/>
                    <a:pt x="33326" y="18765"/>
                  </a:cubicBezTo>
                  <a:cubicBezTo>
                    <a:pt x="33318" y="18749"/>
                    <a:pt x="33313" y="18736"/>
                    <a:pt x="33309" y="18723"/>
                  </a:cubicBezTo>
                  <a:close/>
                  <a:moveTo>
                    <a:pt x="27492" y="19015"/>
                  </a:moveTo>
                  <a:lnTo>
                    <a:pt x="27504" y="19039"/>
                  </a:lnTo>
                  <a:lnTo>
                    <a:pt x="27432" y="19050"/>
                  </a:lnTo>
                  <a:cubicBezTo>
                    <a:pt x="27444" y="19027"/>
                    <a:pt x="27468" y="19027"/>
                    <a:pt x="27492" y="19015"/>
                  </a:cubicBezTo>
                  <a:close/>
                  <a:moveTo>
                    <a:pt x="27515" y="19050"/>
                  </a:moveTo>
                  <a:lnTo>
                    <a:pt x="27515" y="19074"/>
                  </a:lnTo>
                  <a:cubicBezTo>
                    <a:pt x="27492" y="19074"/>
                    <a:pt x="27456" y="19062"/>
                    <a:pt x="27432" y="19062"/>
                  </a:cubicBezTo>
                  <a:lnTo>
                    <a:pt x="27515" y="19050"/>
                  </a:lnTo>
                  <a:close/>
                  <a:moveTo>
                    <a:pt x="32016" y="18824"/>
                  </a:moveTo>
                  <a:cubicBezTo>
                    <a:pt x="32076" y="18884"/>
                    <a:pt x="32111" y="18955"/>
                    <a:pt x="32159" y="19050"/>
                  </a:cubicBezTo>
                  <a:cubicBezTo>
                    <a:pt x="32135" y="19062"/>
                    <a:pt x="32111" y="19062"/>
                    <a:pt x="32087" y="19074"/>
                  </a:cubicBezTo>
                  <a:cubicBezTo>
                    <a:pt x="32052" y="19003"/>
                    <a:pt x="32016" y="18931"/>
                    <a:pt x="31980" y="18872"/>
                  </a:cubicBezTo>
                  <a:cubicBezTo>
                    <a:pt x="31992" y="18860"/>
                    <a:pt x="31992" y="18836"/>
                    <a:pt x="32016" y="18824"/>
                  </a:cubicBezTo>
                  <a:close/>
                  <a:moveTo>
                    <a:pt x="32968" y="18991"/>
                  </a:moveTo>
                  <a:cubicBezTo>
                    <a:pt x="32992" y="19003"/>
                    <a:pt x="33028" y="19003"/>
                    <a:pt x="33040" y="19015"/>
                  </a:cubicBezTo>
                  <a:cubicBezTo>
                    <a:pt x="33064" y="19027"/>
                    <a:pt x="33099" y="19062"/>
                    <a:pt x="33123" y="19074"/>
                  </a:cubicBezTo>
                  <a:cubicBezTo>
                    <a:pt x="33099" y="19098"/>
                    <a:pt x="33064" y="19110"/>
                    <a:pt x="33028" y="19110"/>
                  </a:cubicBezTo>
                  <a:cubicBezTo>
                    <a:pt x="33004" y="19062"/>
                    <a:pt x="32980" y="19027"/>
                    <a:pt x="32968" y="18991"/>
                  </a:cubicBezTo>
                  <a:close/>
                  <a:moveTo>
                    <a:pt x="29230" y="19027"/>
                  </a:moveTo>
                  <a:cubicBezTo>
                    <a:pt x="29242" y="19050"/>
                    <a:pt x="29278" y="19062"/>
                    <a:pt x="29289" y="19074"/>
                  </a:cubicBezTo>
                  <a:cubicBezTo>
                    <a:pt x="29301" y="19074"/>
                    <a:pt x="29301" y="19098"/>
                    <a:pt x="29313" y="19098"/>
                  </a:cubicBezTo>
                  <a:lnTo>
                    <a:pt x="29218" y="19098"/>
                  </a:lnTo>
                  <a:cubicBezTo>
                    <a:pt x="29158" y="19098"/>
                    <a:pt x="29075" y="19098"/>
                    <a:pt x="29016" y="19110"/>
                  </a:cubicBezTo>
                  <a:cubicBezTo>
                    <a:pt x="28992" y="19110"/>
                    <a:pt x="28944" y="19110"/>
                    <a:pt x="28897" y="19122"/>
                  </a:cubicBezTo>
                  <a:lnTo>
                    <a:pt x="28873" y="19098"/>
                  </a:lnTo>
                  <a:cubicBezTo>
                    <a:pt x="28944" y="19074"/>
                    <a:pt x="29039" y="19062"/>
                    <a:pt x="29123" y="19050"/>
                  </a:cubicBezTo>
                  <a:cubicBezTo>
                    <a:pt x="29170" y="19050"/>
                    <a:pt x="29194" y="19027"/>
                    <a:pt x="29230" y="19027"/>
                  </a:cubicBezTo>
                  <a:close/>
                  <a:moveTo>
                    <a:pt x="31956" y="18943"/>
                  </a:moveTo>
                  <a:cubicBezTo>
                    <a:pt x="31980" y="18991"/>
                    <a:pt x="32016" y="19039"/>
                    <a:pt x="32040" y="19098"/>
                  </a:cubicBezTo>
                  <a:cubicBezTo>
                    <a:pt x="32016" y="19110"/>
                    <a:pt x="31992" y="19110"/>
                    <a:pt x="31980" y="19122"/>
                  </a:cubicBezTo>
                  <a:cubicBezTo>
                    <a:pt x="31968" y="19110"/>
                    <a:pt x="31968" y="19074"/>
                    <a:pt x="31968" y="19062"/>
                  </a:cubicBezTo>
                  <a:cubicBezTo>
                    <a:pt x="31945" y="19039"/>
                    <a:pt x="31945" y="19015"/>
                    <a:pt x="31933" y="18991"/>
                  </a:cubicBezTo>
                  <a:cubicBezTo>
                    <a:pt x="31933" y="18979"/>
                    <a:pt x="31956" y="18979"/>
                    <a:pt x="31956" y="18955"/>
                  </a:cubicBezTo>
                  <a:lnTo>
                    <a:pt x="31956" y="18943"/>
                  </a:lnTo>
                  <a:close/>
                  <a:moveTo>
                    <a:pt x="32802" y="18955"/>
                  </a:moveTo>
                  <a:cubicBezTo>
                    <a:pt x="32826" y="18955"/>
                    <a:pt x="32873" y="18979"/>
                    <a:pt x="32921" y="18979"/>
                  </a:cubicBezTo>
                  <a:cubicBezTo>
                    <a:pt x="32945" y="19015"/>
                    <a:pt x="32980" y="19074"/>
                    <a:pt x="33004" y="19122"/>
                  </a:cubicBezTo>
                  <a:cubicBezTo>
                    <a:pt x="32992" y="19122"/>
                    <a:pt x="32968" y="19134"/>
                    <a:pt x="32945" y="19134"/>
                  </a:cubicBezTo>
                  <a:lnTo>
                    <a:pt x="32921" y="19110"/>
                  </a:lnTo>
                  <a:cubicBezTo>
                    <a:pt x="32885" y="19074"/>
                    <a:pt x="32873" y="19050"/>
                    <a:pt x="32849" y="19015"/>
                  </a:cubicBezTo>
                  <a:lnTo>
                    <a:pt x="32790" y="18955"/>
                  </a:lnTo>
                  <a:close/>
                  <a:moveTo>
                    <a:pt x="40211" y="18216"/>
                  </a:moveTo>
                  <a:cubicBezTo>
                    <a:pt x="40209" y="18251"/>
                    <a:pt x="40207" y="18283"/>
                    <a:pt x="40207" y="18312"/>
                  </a:cubicBezTo>
                  <a:cubicBezTo>
                    <a:pt x="40196" y="18408"/>
                    <a:pt x="40196" y="18479"/>
                    <a:pt x="40196" y="18538"/>
                  </a:cubicBezTo>
                  <a:lnTo>
                    <a:pt x="40196" y="18634"/>
                  </a:lnTo>
                  <a:cubicBezTo>
                    <a:pt x="40196" y="18634"/>
                    <a:pt x="40196" y="18598"/>
                    <a:pt x="40207" y="18538"/>
                  </a:cubicBezTo>
                  <a:cubicBezTo>
                    <a:pt x="40216" y="18494"/>
                    <a:pt x="40232" y="18444"/>
                    <a:pt x="40244" y="18382"/>
                  </a:cubicBezTo>
                  <a:lnTo>
                    <a:pt x="40244" y="18382"/>
                  </a:lnTo>
                  <a:cubicBezTo>
                    <a:pt x="40260" y="18493"/>
                    <a:pt x="40269" y="18597"/>
                    <a:pt x="40279" y="18693"/>
                  </a:cubicBezTo>
                  <a:cubicBezTo>
                    <a:pt x="40303" y="18860"/>
                    <a:pt x="40315" y="19003"/>
                    <a:pt x="40327" y="19134"/>
                  </a:cubicBezTo>
                  <a:cubicBezTo>
                    <a:pt x="40327" y="19062"/>
                    <a:pt x="40350" y="19003"/>
                    <a:pt x="40350" y="18943"/>
                  </a:cubicBezTo>
                  <a:cubicBezTo>
                    <a:pt x="40362" y="18884"/>
                    <a:pt x="40362" y="18824"/>
                    <a:pt x="40362" y="18777"/>
                  </a:cubicBezTo>
                  <a:cubicBezTo>
                    <a:pt x="40327" y="18681"/>
                    <a:pt x="40315" y="18586"/>
                    <a:pt x="40303" y="18479"/>
                  </a:cubicBezTo>
                  <a:lnTo>
                    <a:pt x="40279" y="18348"/>
                  </a:lnTo>
                  <a:lnTo>
                    <a:pt x="40270" y="18252"/>
                  </a:lnTo>
                  <a:lnTo>
                    <a:pt x="40270" y="18252"/>
                  </a:lnTo>
                  <a:cubicBezTo>
                    <a:pt x="40265" y="18274"/>
                    <a:pt x="40260" y="18294"/>
                    <a:pt x="40255" y="18312"/>
                  </a:cubicBezTo>
                  <a:cubicBezTo>
                    <a:pt x="40252" y="18337"/>
                    <a:pt x="40248" y="18360"/>
                    <a:pt x="40244" y="18382"/>
                  </a:cubicBezTo>
                  <a:lnTo>
                    <a:pt x="40244" y="18382"/>
                  </a:lnTo>
                  <a:cubicBezTo>
                    <a:pt x="40240" y="18355"/>
                    <a:pt x="40236" y="18328"/>
                    <a:pt x="40231" y="18300"/>
                  </a:cubicBezTo>
                  <a:cubicBezTo>
                    <a:pt x="40224" y="18272"/>
                    <a:pt x="40217" y="18244"/>
                    <a:pt x="40211" y="18216"/>
                  </a:cubicBezTo>
                  <a:close/>
                  <a:moveTo>
                    <a:pt x="28623" y="19134"/>
                  </a:moveTo>
                  <a:lnTo>
                    <a:pt x="28623" y="19134"/>
                  </a:lnTo>
                  <a:cubicBezTo>
                    <a:pt x="28575" y="19134"/>
                    <a:pt x="28539" y="19134"/>
                    <a:pt x="28504" y="19158"/>
                  </a:cubicBezTo>
                  <a:cubicBezTo>
                    <a:pt x="28527" y="19134"/>
                    <a:pt x="28575" y="19134"/>
                    <a:pt x="28623" y="19134"/>
                  </a:cubicBezTo>
                  <a:close/>
                  <a:moveTo>
                    <a:pt x="31861" y="19062"/>
                  </a:moveTo>
                  <a:cubicBezTo>
                    <a:pt x="31897" y="19062"/>
                    <a:pt x="31897" y="19074"/>
                    <a:pt x="31897" y="19074"/>
                  </a:cubicBezTo>
                  <a:cubicBezTo>
                    <a:pt x="31909" y="19098"/>
                    <a:pt x="31909" y="19122"/>
                    <a:pt x="31921" y="19134"/>
                  </a:cubicBezTo>
                  <a:cubicBezTo>
                    <a:pt x="31909" y="19134"/>
                    <a:pt x="31909" y="19158"/>
                    <a:pt x="31897" y="19158"/>
                  </a:cubicBezTo>
                  <a:cubicBezTo>
                    <a:pt x="31897" y="19134"/>
                    <a:pt x="31873" y="19110"/>
                    <a:pt x="31861" y="19098"/>
                  </a:cubicBezTo>
                  <a:cubicBezTo>
                    <a:pt x="31861" y="19074"/>
                    <a:pt x="31861" y="19074"/>
                    <a:pt x="31849" y="19074"/>
                  </a:cubicBezTo>
                  <a:cubicBezTo>
                    <a:pt x="31849" y="19074"/>
                    <a:pt x="31849" y="19062"/>
                    <a:pt x="31861" y="19062"/>
                  </a:cubicBezTo>
                  <a:close/>
                  <a:moveTo>
                    <a:pt x="40803" y="17991"/>
                  </a:moveTo>
                  <a:lnTo>
                    <a:pt x="40898" y="18074"/>
                  </a:lnTo>
                  <a:cubicBezTo>
                    <a:pt x="40922" y="18122"/>
                    <a:pt x="40969" y="18169"/>
                    <a:pt x="41017" y="18217"/>
                  </a:cubicBezTo>
                  <a:cubicBezTo>
                    <a:pt x="41053" y="18265"/>
                    <a:pt x="41100" y="18324"/>
                    <a:pt x="41136" y="18384"/>
                  </a:cubicBezTo>
                  <a:cubicBezTo>
                    <a:pt x="41172" y="18431"/>
                    <a:pt x="41208" y="18503"/>
                    <a:pt x="41255" y="18562"/>
                  </a:cubicBezTo>
                  <a:cubicBezTo>
                    <a:pt x="41291" y="18610"/>
                    <a:pt x="41327" y="18681"/>
                    <a:pt x="41374" y="18729"/>
                  </a:cubicBezTo>
                  <a:cubicBezTo>
                    <a:pt x="41398" y="18789"/>
                    <a:pt x="41446" y="18860"/>
                    <a:pt x="41470" y="18908"/>
                  </a:cubicBezTo>
                  <a:lnTo>
                    <a:pt x="41565" y="19086"/>
                  </a:lnTo>
                  <a:lnTo>
                    <a:pt x="41612" y="19181"/>
                  </a:lnTo>
                  <a:cubicBezTo>
                    <a:pt x="41529" y="19086"/>
                    <a:pt x="41458" y="19003"/>
                    <a:pt x="41386" y="18896"/>
                  </a:cubicBezTo>
                  <a:cubicBezTo>
                    <a:pt x="41220" y="18693"/>
                    <a:pt x="41077" y="18467"/>
                    <a:pt x="40969" y="18300"/>
                  </a:cubicBezTo>
                  <a:cubicBezTo>
                    <a:pt x="40910" y="18217"/>
                    <a:pt x="40874" y="18157"/>
                    <a:pt x="40850" y="18110"/>
                  </a:cubicBezTo>
                  <a:cubicBezTo>
                    <a:pt x="40839" y="18086"/>
                    <a:pt x="40815" y="18062"/>
                    <a:pt x="40815" y="18050"/>
                  </a:cubicBezTo>
                  <a:cubicBezTo>
                    <a:pt x="40815" y="18038"/>
                    <a:pt x="40815" y="18027"/>
                    <a:pt x="40803" y="17991"/>
                  </a:cubicBezTo>
                  <a:close/>
                  <a:moveTo>
                    <a:pt x="31814" y="19158"/>
                  </a:moveTo>
                  <a:cubicBezTo>
                    <a:pt x="31814" y="19170"/>
                    <a:pt x="31825" y="19181"/>
                    <a:pt x="31825" y="19193"/>
                  </a:cubicBezTo>
                  <a:cubicBezTo>
                    <a:pt x="31795" y="19224"/>
                    <a:pt x="31764" y="19237"/>
                    <a:pt x="31756" y="19240"/>
                  </a:cubicBezTo>
                  <a:lnTo>
                    <a:pt x="31756" y="19240"/>
                  </a:lnTo>
                  <a:cubicBezTo>
                    <a:pt x="31766" y="19226"/>
                    <a:pt x="31778" y="19211"/>
                    <a:pt x="31790" y="19193"/>
                  </a:cubicBezTo>
                  <a:cubicBezTo>
                    <a:pt x="31802" y="19181"/>
                    <a:pt x="31802" y="19170"/>
                    <a:pt x="31814" y="19158"/>
                  </a:cubicBezTo>
                  <a:close/>
                  <a:moveTo>
                    <a:pt x="29039" y="19229"/>
                  </a:moveTo>
                  <a:cubicBezTo>
                    <a:pt x="29016" y="19229"/>
                    <a:pt x="28992" y="19241"/>
                    <a:pt x="28980" y="19241"/>
                  </a:cubicBezTo>
                  <a:cubicBezTo>
                    <a:pt x="28980" y="19229"/>
                    <a:pt x="28992" y="19229"/>
                    <a:pt x="29004" y="19229"/>
                  </a:cubicBezTo>
                  <a:close/>
                  <a:moveTo>
                    <a:pt x="32397" y="19181"/>
                  </a:moveTo>
                  <a:cubicBezTo>
                    <a:pt x="32445" y="19181"/>
                    <a:pt x="32468" y="19181"/>
                    <a:pt x="32504" y="19193"/>
                  </a:cubicBezTo>
                  <a:cubicBezTo>
                    <a:pt x="32516" y="19193"/>
                    <a:pt x="32528" y="19217"/>
                    <a:pt x="32552" y="19217"/>
                  </a:cubicBezTo>
                  <a:cubicBezTo>
                    <a:pt x="32516" y="19229"/>
                    <a:pt x="32492" y="19229"/>
                    <a:pt x="32445" y="19241"/>
                  </a:cubicBezTo>
                  <a:cubicBezTo>
                    <a:pt x="32433" y="19229"/>
                    <a:pt x="32409" y="19193"/>
                    <a:pt x="32397" y="19181"/>
                  </a:cubicBezTo>
                  <a:close/>
                  <a:moveTo>
                    <a:pt x="31575" y="18729"/>
                  </a:moveTo>
                  <a:cubicBezTo>
                    <a:pt x="31575" y="18729"/>
                    <a:pt x="31575" y="18753"/>
                    <a:pt x="31599" y="18753"/>
                  </a:cubicBezTo>
                  <a:cubicBezTo>
                    <a:pt x="31611" y="18765"/>
                    <a:pt x="31623" y="18789"/>
                    <a:pt x="31635" y="18824"/>
                  </a:cubicBezTo>
                  <a:cubicBezTo>
                    <a:pt x="31659" y="18848"/>
                    <a:pt x="31671" y="18884"/>
                    <a:pt x="31695" y="18908"/>
                  </a:cubicBezTo>
                  <a:cubicBezTo>
                    <a:pt x="31718" y="18943"/>
                    <a:pt x="31742" y="18967"/>
                    <a:pt x="31754" y="19015"/>
                  </a:cubicBezTo>
                  <a:cubicBezTo>
                    <a:pt x="31766" y="19050"/>
                    <a:pt x="31790" y="19074"/>
                    <a:pt x="31814" y="19122"/>
                  </a:cubicBezTo>
                  <a:cubicBezTo>
                    <a:pt x="31802" y="19134"/>
                    <a:pt x="31802" y="19170"/>
                    <a:pt x="31790" y="19181"/>
                  </a:cubicBezTo>
                  <a:cubicBezTo>
                    <a:pt x="31766" y="19205"/>
                    <a:pt x="31754" y="19229"/>
                    <a:pt x="31742" y="19253"/>
                  </a:cubicBezTo>
                  <a:cubicBezTo>
                    <a:pt x="31730" y="19241"/>
                    <a:pt x="31730" y="19217"/>
                    <a:pt x="31718" y="19193"/>
                  </a:cubicBezTo>
                  <a:cubicBezTo>
                    <a:pt x="31695" y="19158"/>
                    <a:pt x="31695" y="19110"/>
                    <a:pt x="31683" y="19074"/>
                  </a:cubicBezTo>
                  <a:cubicBezTo>
                    <a:pt x="31671" y="19027"/>
                    <a:pt x="31659" y="19003"/>
                    <a:pt x="31635" y="18955"/>
                  </a:cubicBezTo>
                  <a:cubicBezTo>
                    <a:pt x="31623" y="18931"/>
                    <a:pt x="31611" y="18884"/>
                    <a:pt x="31599" y="18860"/>
                  </a:cubicBezTo>
                  <a:cubicBezTo>
                    <a:pt x="31599" y="18836"/>
                    <a:pt x="31575" y="18824"/>
                    <a:pt x="31575" y="18812"/>
                  </a:cubicBezTo>
                  <a:cubicBezTo>
                    <a:pt x="31575" y="18789"/>
                    <a:pt x="31564" y="18777"/>
                    <a:pt x="31564" y="18765"/>
                  </a:cubicBezTo>
                  <a:lnTo>
                    <a:pt x="31564" y="18753"/>
                  </a:lnTo>
                  <a:lnTo>
                    <a:pt x="31564" y="18729"/>
                  </a:lnTo>
                  <a:close/>
                  <a:moveTo>
                    <a:pt x="32337" y="19158"/>
                  </a:moveTo>
                  <a:cubicBezTo>
                    <a:pt x="32349" y="19181"/>
                    <a:pt x="32385" y="19205"/>
                    <a:pt x="32397" y="19241"/>
                  </a:cubicBezTo>
                  <a:cubicBezTo>
                    <a:pt x="32385" y="19253"/>
                    <a:pt x="32373" y="19253"/>
                    <a:pt x="32349" y="19253"/>
                  </a:cubicBezTo>
                  <a:cubicBezTo>
                    <a:pt x="32337" y="19253"/>
                    <a:pt x="32326" y="19277"/>
                    <a:pt x="32314" y="19277"/>
                  </a:cubicBezTo>
                  <a:cubicBezTo>
                    <a:pt x="32290" y="19241"/>
                    <a:pt x="32290" y="19193"/>
                    <a:pt x="32278" y="19158"/>
                  </a:cubicBezTo>
                  <a:close/>
                  <a:moveTo>
                    <a:pt x="32218" y="19158"/>
                  </a:moveTo>
                  <a:cubicBezTo>
                    <a:pt x="32230" y="19193"/>
                    <a:pt x="32266" y="19241"/>
                    <a:pt x="32278" y="19277"/>
                  </a:cubicBezTo>
                  <a:cubicBezTo>
                    <a:pt x="32266" y="19277"/>
                    <a:pt x="32254" y="19289"/>
                    <a:pt x="32218" y="19289"/>
                  </a:cubicBezTo>
                  <a:lnTo>
                    <a:pt x="32206" y="19277"/>
                  </a:lnTo>
                  <a:cubicBezTo>
                    <a:pt x="32171" y="19241"/>
                    <a:pt x="32159" y="19193"/>
                    <a:pt x="32135" y="19158"/>
                  </a:cubicBezTo>
                  <a:lnTo>
                    <a:pt x="32135" y="19158"/>
                  </a:lnTo>
                  <a:cubicBezTo>
                    <a:pt x="32147" y="19162"/>
                    <a:pt x="32158" y="19163"/>
                    <a:pt x="32167" y="19163"/>
                  </a:cubicBezTo>
                  <a:cubicBezTo>
                    <a:pt x="32187" y="19163"/>
                    <a:pt x="32203" y="19158"/>
                    <a:pt x="32218" y="19158"/>
                  </a:cubicBezTo>
                  <a:close/>
                  <a:moveTo>
                    <a:pt x="28885" y="19229"/>
                  </a:moveTo>
                  <a:cubicBezTo>
                    <a:pt x="28897" y="19229"/>
                    <a:pt x="28897" y="19241"/>
                    <a:pt x="28920" y="19241"/>
                  </a:cubicBezTo>
                  <a:cubicBezTo>
                    <a:pt x="28897" y="19241"/>
                    <a:pt x="28885" y="19241"/>
                    <a:pt x="28861" y="19253"/>
                  </a:cubicBezTo>
                  <a:lnTo>
                    <a:pt x="28682" y="19300"/>
                  </a:lnTo>
                  <a:lnTo>
                    <a:pt x="28647" y="19300"/>
                  </a:lnTo>
                  <a:cubicBezTo>
                    <a:pt x="28635" y="19277"/>
                    <a:pt x="28599" y="19253"/>
                    <a:pt x="28587" y="19229"/>
                  </a:cubicBezTo>
                  <a:close/>
                  <a:moveTo>
                    <a:pt x="27396" y="19074"/>
                  </a:moveTo>
                  <a:cubicBezTo>
                    <a:pt x="27432" y="19098"/>
                    <a:pt x="27456" y="19098"/>
                    <a:pt x="27504" y="19110"/>
                  </a:cubicBezTo>
                  <a:cubicBezTo>
                    <a:pt x="27480" y="19122"/>
                    <a:pt x="27480" y="19134"/>
                    <a:pt x="27468" y="19134"/>
                  </a:cubicBezTo>
                  <a:cubicBezTo>
                    <a:pt x="27444" y="19181"/>
                    <a:pt x="27396" y="19241"/>
                    <a:pt x="27373" y="19300"/>
                  </a:cubicBezTo>
                  <a:cubicBezTo>
                    <a:pt x="27265" y="19312"/>
                    <a:pt x="27170" y="19348"/>
                    <a:pt x="27099" y="19348"/>
                  </a:cubicBezTo>
                  <a:cubicBezTo>
                    <a:pt x="27146" y="19289"/>
                    <a:pt x="27194" y="19229"/>
                    <a:pt x="27230" y="19181"/>
                  </a:cubicBezTo>
                  <a:cubicBezTo>
                    <a:pt x="27277" y="19158"/>
                    <a:pt x="27337" y="19110"/>
                    <a:pt x="27396" y="19074"/>
                  </a:cubicBezTo>
                  <a:close/>
                  <a:moveTo>
                    <a:pt x="32076" y="19170"/>
                  </a:moveTo>
                  <a:cubicBezTo>
                    <a:pt x="32111" y="19217"/>
                    <a:pt x="32147" y="19253"/>
                    <a:pt x="32171" y="19300"/>
                  </a:cubicBezTo>
                  <a:lnTo>
                    <a:pt x="32040" y="19348"/>
                  </a:lnTo>
                  <a:lnTo>
                    <a:pt x="32040" y="19324"/>
                  </a:lnTo>
                  <a:cubicBezTo>
                    <a:pt x="32028" y="19300"/>
                    <a:pt x="32028" y="19277"/>
                    <a:pt x="32016" y="19241"/>
                  </a:cubicBezTo>
                  <a:cubicBezTo>
                    <a:pt x="32016" y="19229"/>
                    <a:pt x="31992" y="19193"/>
                    <a:pt x="31980" y="19181"/>
                  </a:cubicBezTo>
                  <a:cubicBezTo>
                    <a:pt x="32016" y="19181"/>
                    <a:pt x="32040" y="19170"/>
                    <a:pt x="32076" y="19170"/>
                  </a:cubicBezTo>
                  <a:close/>
                  <a:moveTo>
                    <a:pt x="29659" y="19360"/>
                  </a:moveTo>
                  <a:cubicBezTo>
                    <a:pt x="29647" y="19372"/>
                    <a:pt x="29635" y="19372"/>
                    <a:pt x="29599" y="19384"/>
                  </a:cubicBezTo>
                  <a:lnTo>
                    <a:pt x="29526" y="19384"/>
                  </a:lnTo>
                  <a:cubicBezTo>
                    <a:pt x="29542" y="19378"/>
                    <a:pt x="29557" y="19372"/>
                    <a:pt x="29575" y="19372"/>
                  </a:cubicBezTo>
                  <a:cubicBezTo>
                    <a:pt x="29599" y="19372"/>
                    <a:pt x="29635" y="19360"/>
                    <a:pt x="29659" y="19360"/>
                  </a:cubicBezTo>
                  <a:close/>
                  <a:moveTo>
                    <a:pt x="31956" y="19193"/>
                  </a:moveTo>
                  <a:cubicBezTo>
                    <a:pt x="31968" y="19229"/>
                    <a:pt x="31980" y="19241"/>
                    <a:pt x="31980" y="19277"/>
                  </a:cubicBezTo>
                  <a:cubicBezTo>
                    <a:pt x="31992" y="19300"/>
                    <a:pt x="32016" y="19324"/>
                    <a:pt x="32016" y="19360"/>
                  </a:cubicBezTo>
                  <a:lnTo>
                    <a:pt x="32016" y="19372"/>
                  </a:lnTo>
                  <a:cubicBezTo>
                    <a:pt x="31992" y="19372"/>
                    <a:pt x="31980" y="19396"/>
                    <a:pt x="31968" y="19396"/>
                  </a:cubicBezTo>
                  <a:lnTo>
                    <a:pt x="31968" y="19360"/>
                  </a:lnTo>
                  <a:cubicBezTo>
                    <a:pt x="31945" y="19312"/>
                    <a:pt x="31933" y="19277"/>
                    <a:pt x="31921" y="19241"/>
                  </a:cubicBezTo>
                  <a:cubicBezTo>
                    <a:pt x="31921" y="19229"/>
                    <a:pt x="31921" y="19229"/>
                    <a:pt x="31909" y="19217"/>
                  </a:cubicBezTo>
                  <a:cubicBezTo>
                    <a:pt x="31921" y="19193"/>
                    <a:pt x="31933" y="19193"/>
                    <a:pt x="31956" y="19193"/>
                  </a:cubicBezTo>
                  <a:close/>
                  <a:moveTo>
                    <a:pt x="41196" y="19289"/>
                  </a:moveTo>
                  <a:lnTo>
                    <a:pt x="41196" y="19289"/>
                  </a:lnTo>
                  <a:cubicBezTo>
                    <a:pt x="41220" y="19324"/>
                    <a:pt x="41243" y="19372"/>
                    <a:pt x="41255" y="19420"/>
                  </a:cubicBezTo>
                  <a:cubicBezTo>
                    <a:pt x="41243" y="19372"/>
                    <a:pt x="41208" y="19324"/>
                    <a:pt x="41196" y="19289"/>
                  </a:cubicBezTo>
                  <a:close/>
                  <a:moveTo>
                    <a:pt x="27754" y="19300"/>
                  </a:moveTo>
                  <a:cubicBezTo>
                    <a:pt x="27765" y="19324"/>
                    <a:pt x="27777" y="19348"/>
                    <a:pt x="27813" y="19372"/>
                  </a:cubicBezTo>
                  <a:cubicBezTo>
                    <a:pt x="27801" y="19408"/>
                    <a:pt x="27789" y="19420"/>
                    <a:pt x="27765" y="19431"/>
                  </a:cubicBezTo>
                  <a:lnTo>
                    <a:pt x="27754" y="19431"/>
                  </a:lnTo>
                  <a:cubicBezTo>
                    <a:pt x="27742" y="19431"/>
                    <a:pt x="27706" y="19420"/>
                    <a:pt x="27694" y="19420"/>
                  </a:cubicBezTo>
                  <a:cubicBezTo>
                    <a:pt x="27682" y="19420"/>
                    <a:pt x="27670" y="19420"/>
                    <a:pt x="27646" y="19408"/>
                  </a:cubicBezTo>
                  <a:lnTo>
                    <a:pt x="27730" y="19324"/>
                  </a:lnTo>
                  <a:lnTo>
                    <a:pt x="27754" y="19300"/>
                  </a:lnTo>
                  <a:close/>
                  <a:moveTo>
                    <a:pt x="31849" y="19229"/>
                  </a:moveTo>
                  <a:cubicBezTo>
                    <a:pt x="31849" y="19241"/>
                    <a:pt x="31861" y="19253"/>
                    <a:pt x="31861" y="19253"/>
                  </a:cubicBezTo>
                  <a:cubicBezTo>
                    <a:pt x="31873" y="19300"/>
                    <a:pt x="31897" y="19324"/>
                    <a:pt x="31909" y="19372"/>
                  </a:cubicBezTo>
                  <a:cubicBezTo>
                    <a:pt x="31909" y="19372"/>
                    <a:pt x="31909" y="19396"/>
                    <a:pt x="31921" y="19396"/>
                  </a:cubicBezTo>
                  <a:lnTo>
                    <a:pt x="31909" y="19396"/>
                  </a:lnTo>
                  <a:cubicBezTo>
                    <a:pt x="31861" y="19408"/>
                    <a:pt x="31802" y="19420"/>
                    <a:pt x="31754" y="19431"/>
                  </a:cubicBezTo>
                  <a:cubicBezTo>
                    <a:pt x="31754" y="19408"/>
                    <a:pt x="31742" y="19360"/>
                    <a:pt x="31742" y="19336"/>
                  </a:cubicBezTo>
                  <a:cubicBezTo>
                    <a:pt x="31742" y="19312"/>
                    <a:pt x="31742" y="19300"/>
                    <a:pt x="31730" y="19289"/>
                  </a:cubicBezTo>
                  <a:cubicBezTo>
                    <a:pt x="31736" y="19270"/>
                    <a:pt x="31745" y="19255"/>
                    <a:pt x="31756" y="19240"/>
                  </a:cubicBezTo>
                  <a:lnTo>
                    <a:pt x="31756" y="19240"/>
                  </a:lnTo>
                  <a:cubicBezTo>
                    <a:pt x="31764" y="19238"/>
                    <a:pt x="31798" y="19229"/>
                    <a:pt x="31849" y="19229"/>
                  </a:cubicBezTo>
                  <a:close/>
                  <a:moveTo>
                    <a:pt x="31325" y="19467"/>
                  </a:moveTo>
                  <a:lnTo>
                    <a:pt x="31337" y="19479"/>
                  </a:lnTo>
                  <a:cubicBezTo>
                    <a:pt x="31337" y="19479"/>
                    <a:pt x="31337" y="19467"/>
                    <a:pt x="31325" y="19467"/>
                  </a:cubicBezTo>
                  <a:close/>
                  <a:moveTo>
                    <a:pt x="31470" y="18873"/>
                  </a:moveTo>
                  <a:lnTo>
                    <a:pt x="31470" y="18873"/>
                  </a:lnTo>
                  <a:cubicBezTo>
                    <a:pt x="31475" y="18875"/>
                    <a:pt x="31480" y="18878"/>
                    <a:pt x="31480" y="18884"/>
                  </a:cubicBezTo>
                  <a:cubicBezTo>
                    <a:pt x="31480" y="18896"/>
                    <a:pt x="31492" y="18908"/>
                    <a:pt x="31492" y="18931"/>
                  </a:cubicBezTo>
                  <a:lnTo>
                    <a:pt x="31540" y="19015"/>
                  </a:lnTo>
                  <a:cubicBezTo>
                    <a:pt x="31552" y="19050"/>
                    <a:pt x="31564" y="19098"/>
                    <a:pt x="31575" y="19122"/>
                  </a:cubicBezTo>
                  <a:cubicBezTo>
                    <a:pt x="31599" y="19158"/>
                    <a:pt x="31611" y="19193"/>
                    <a:pt x="31623" y="19241"/>
                  </a:cubicBezTo>
                  <a:cubicBezTo>
                    <a:pt x="31635" y="19277"/>
                    <a:pt x="31635" y="19312"/>
                    <a:pt x="31659" y="19348"/>
                  </a:cubicBezTo>
                  <a:cubicBezTo>
                    <a:pt x="31637" y="19370"/>
                    <a:pt x="31625" y="19391"/>
                    <a:pt x="31614" y="19413"/>
                  </a:cubicBezTo>
                  <a:lnTo>
                    <a:pt x="31614" y="19413"/>
                  </a:lnTo>
                  <a:cubicBezTo>
                    <a:pt x="31624" y="19401"/>
                    <a:pt x="31637" y="19387"/>
                    <a:pt x="31659" y="19372"/>
                  </a:cubicBezTo>
                  <a:cubicBezTo>
                    <a:pt x="31670" y="19405"/>
                    <a:pt x="31671" y="19449"/>
                    <a:pt x="31680" y="19474"/>
                  </a:cubicBezTo>
                  <a:lnTo>
                    <a:pt x="31680" y="19474"/>
                  </a:lnTo>
                  <a:cubicBezTo>
                    <a:pt x="31678" y="19471"/>
                    <a:pt x="31673" y="19470"/>
                    <a:pt x="31666" y="19470"/>
                  </a:cubicBezTo>
                  <a:cubicBezTo>
                    <a:pt x="31656" y="19470"/>
                    <a:pt x="31641" y="19473"/>
                    <a:pt x="31623" y="19479"/>
                  </a:cubicBezTo>
                  <a:lnTo>
                    <a:pt x="31623" y="19467"/>
                  </a:lnTo>
                  <a:lnTo>
                    <a:pt x="31608" y="19421"/>
                  </a:lnTo>
                  <a:lnTo>
                    <a:pt x="31608" y="19421"/>
                  </a:lnTo>
                  <a:cubicBezTo>
                    <a:pt x="31609" y="19420"/>
                    <a:pt x="31610" y="19419"/>
                    <a:pt x="31611" y="19418"/>
                  </a:cubicBezTo>
                  <a:lnTo>
                    <a:pt x="31611" y="19418"/>
                  </a:lnTo>
                  <a:lnTo>
                    <a:pt x="31611" y="19420"/>
                  </a:lnTo>
                  <a:cubicBezTo>
                    <a:pt x="31612" y="19417"/>
                    <a:pt x="31613" y="19415"/>
                    <a:pt x="31614" y="19413"/>
                  </a:cubicBezTo>
                  <a:lnTo>
                    <a:pt x="31614" y="19413"/>
                  </a:lnTo>
                  <a:cubicBezTo>
                    <a:pt x="31613" y="19415"/>
                    <a:pt x="31612" y="19416"/>
                    <a:pt x="31611" y="19418"/>
                  </a:cubicBezTo>
                  <a:lnTo>
                    <a:pt x="31611" y="19418"/>
                  </a:lnTo>
                  <a:lnTo>
                    <a:pt x="31587" y="19360"/>
                  </a:lnTo>
                  <a:lnTo>
                    <a:pt x="31575" y="19324"/>
                  </a:lnTo>
                  <a:cubicBezTo>
                    <a:pt x="31575" y="19300"/>
                    <a:pt x="31575" y="19289"/>
                    <a:pt x="31564" y="19253"/>
                  </a:cubicBezTo>
                  <a:cubicBezTo>
                    <a:pt x="31553" y="19143"/>
                    <a:pt x="31521" y="19013"/>
                    <a:pt x="31470" y="18873"/>
                  </a:cubicBezTo>
                  <a:close/>
                  <a:moveTo>
                    <a:pt x="30849" y="19348"/>
                  </a:moveTo>
                  <a:lnTo>
                    <a:pt x="30849" y="19420"/>
                  </a:lnTo>
                  <a:lnTo>
                    <a:pt x="30849" y="19527"/>
                  </a:lnTo>
                  <a:lnTo>
                    <a:pt x="30837" y="19539"/>
                  </a:lnTo>
                  <a:lnTo>
                    <a:pt x="30837" y="19527"/>
                  </a:lnTo>
                  <a:lnTo>
                    <a:pt x="30837" y="19467"/>
                  </a:lnTo>
                  <a:cubicBezTo>
                    <a:pt x="30837" y="19420"/>
                    <a:pt x="30837" y="19396"/>
                    <a:pt x="30849" y="19348"/>
                  </a:cubicBezTo>
                  <a:close/>
                  <a:moveTo>
                    <a:pt x="31325" y="18943"/>
                  </a:moveTo>
                  <a:cubicBezTo>
                    <a:pt x="31337" y="18967"/>
                    <a:pt x="31337" y="19003"/>
                    <a:pt x="31361" y="19027"/>
                  </a:cubicBezTo>
                  <a:cubicBezTo>
                    <a:pt x="31385" y="19086"/>
                    <a:pt x="31421" y="19170"/>
                    <a:pt x="31444" y="19253"/>
                  </a:cubicBezTo>
                  <a:cubicBezTo>
                    <a:pt x="31480" y="19324"/>
                    <a:pt x="31516" y="19420"/>
                    <a:pt x="31552" y="19491"/>
                  </a:cubicBezTo>
                  <a:lnTo>
                    <a:pt x="31552" y="19515"/>
                  </a:lnTo>
                  <a:lnTo>
                    <a:pt x="31421" y="19551"/>
                  </a:lnTo>
                  <a:cubicBezTo>
                    <a:pt x="31397" y="19479"/>
                    <a:pt x="31385" y="19372"/>
                    <a:pt x="31361" y="19289"/>
                  </a:cubicBezTo>
                  <a:cubicBezTo>
                    <a:pt x="31337" y="19170"/>
                    <a:pt x="31325" y="19050"/>
                    <a:pt x="31314" y="18955"/>
                  </a:cubicBezTo>
                  <a:cubicBezTo>
                    <a:pt x="31314" y="18955"/>
                    <a:pt x="31314" y="18943"/>
                    <a:pt x="31325" y="18943"/>
                  </a:cubicBezTo>
                  <a:close/>
                  <a:moveTo>
                    <a:pt x="30980" y="19086"/>
                  </a:moveTo>
                  <a:cubicBezTo>
                    <a:pt x="30980" y="19122"/>
                    <a:pt x="31004" y="19146"/>
                    <a:pt x="31004" y="19193"/>
                  </a:cubicBezTo>
                  <a:cubicBezTo>
                    <a:pt x="31004" y="19205"/>
                    <a:pt x="31016" y="19241"/>
                    <a:pt x="31016" y="19253"/>
                  </a:cubicBezTo>
                  <a:cubicBezTo>
                    <a:pt x="31016" y="19265"/>
                    <a:pt x="31028" y="19300"/>
                    <a:pt x="31028" y="19312"/>
                  </a:cubicBezTo>
                  <a:cubicBezTo>
                    <a:pt x="31040" y="19360"/>
                    <a:pt x="31063" y="19408"/>
                    <a:pt x="31075" y="19431"/>
                  </a:cubicBezTo>
                  <a:cubicBezTo>
                    <a:pt x="31087" y="19479"/>
                    <a:pt x="31123" y="19539"/>
                    <a:pt x="31135" y="19586"/>
                  </a:cubicBezTo>
                  <a:lnTo>
                    <a:pt x="31004" y="19586"/>
                  </a:lnTo>
                  <a:lnTo>
                    <a:pt x="30980" y="19574"/>
                  </a:lnTo>
                  <a:cubicBezTo>
                    <a:pt x="30968" y="19539"/>
                    <a:pt x="30968" y="19515"/>
                    <a:pt x="30956" y="19467"/>
                  </a:cubicBezTo>
                  <a:cubicBezTo>
                    <a:pt x="30944" y="19408"/>
                    <a:pt x="30944" y="19348"/>
                    <a:pt x="30921" y="19289"/>
                  </a:cubicBezTo>
                  <a:lnTo>
                    <a:pt x="30921" y="19277"/>
                  </a:lnTo>
                  <a:cubicBezTo>
                    <a:pt x="30921" y="19253"/>
                    <a:pt x="30921" y="19241"/>
                    <a:pt x="30944" y="19229"/>
                  </a:cubicBezTo>
                  <a:cubicBezTo>
                    <a:pt x="30956" y="19193"/>
                    <a:pt x="30956" y="19170"/>
                    <a:pt x="30968" y="19134"/>
                  </a:cubicBezTo>
                  <a:cubicBezTo>
                    <a:pt x="30968" y="19122"/>
                    <a:pt x="30980" y="19110"/>
                    <a:pt x="30980" y="19086"/>
                  </a:cubicBezTo>
                  <a:close/>
                  <a:moveTo>
                    <a:pt x="31302" y="19286"/>
                  </a:moveTo>
                  <a:cubicBezTo>
                    <a:pt x="31302" y="19294"/>
                    <a:pt x="31305" y="19300"/>
                    <a:pt x="31314" y="19300"/>
                  </a:cubicBezTo>
                  <a:cubicBezTo>
                    <a:pt x="31337" y="19396"/>
                    <a:pt x="31373" y="19479"/>
                    <a:pt x="31385" y="19551"/>
                  </a:cubicBezTo>
                  <a:cubicBezTo>
                    <a:pt x="31373" y="19551"/>
                    <a:pt x="31361" y="19574"/>
                    <a:pt x="31337" y="19574"/>
                  </a:cubicBezTo>
                  <a:cubicBezTo>
                    <a:pt x="31325" y="19574"/>
                    <a:pt x="31325" y="19586"/>
                    <a:pt x="31314" y="19586"/>
                  </a:cubicBezTo>
                  <a:lnTo>
                    <a:pt x="31314" y="19551"/>
                  </a:lnTo>
                  <a:lnTo>
                    <a:pt x="31314" y="19455"/>
                  </a:lnTo>
                  <a:lnTo>
                    <a:pt x="31325" y="19467"/>
                  </a:lnTo>
                  <a:cubicBezTo>
                    <a:pt x="31325" y="19467"/>
                    <a:pt x="31314" y="19455"/>
                    <a:pt x="31314" y="19431"/>
                  </a:cubicBezTo>
                  <a:cubicBezTo>
                    <a:pt x="31314" y="19377"/>
                    <a:pt x="31303" y="19322"/>
                    <a:pt x="31302" y="19286"/>
                  </a:cubicBezTo>
                  <a:close/>
                  <a:moveTo>
                    <a:pt x="30766" y="19384"/>
                  </a:moveTo>
                  <a:lnTo>
                    <a:pt x="30766" y="19467"/>
                  </a:lnTo>
                  <a:lnTo>
                    <a:pt x="30766" y="19527"/>
                  </a:lnTo>
                  <a:lnTo>
                    <a:pt x="30766" y="19562"/>
                  </a:lnTo>
                  <a:lnTo>
                    <a:pt x="30742" y="19598"/>
                  </a:lnTo>
                  <a:lnTo>
                    <a:pt x="30742" y="19503"/>
                  </a:lnTo>
                  <a:cubicBezTo>
                    <a:pt x="30742" y="19467"/>
                    <a:pt x="30766" y="19431"/>
                    <a:pt x="30766" y="19384"/>
                  </a:cubicBezTo>
                  <a:close/>
                  <a:moveTo>
                    <a:pt x="41102" y="19460"/>
                  </a:moveTo>
                  <a:cubicBezTo>
                    <a:pt x="41104" y="19512"/>
                    <a:pt x="41108" y="19563"/>
                    <a:pt x="41113" y="19612"/>
                  </a:cubicBezTo>
                  <a:lnTo>
                    <a:pt x="41113" y="19612"/>
                  </a:lnTo>
                  <a:cubicBezTo>
                    <a:pt x="41124" y="19560"/>
                    <a:pt x="41124" y="19516"/>
                    <a:pt x="41124" y="19479"/>
                  </a:cubicBezTo>
                  <a:cubicBezTo>
                    <a:pt x="41112" y="19473"/>
                    <a:pt x="41106" y="19467"/>
                    <a:pt x="41102" y="19460"/>
                  </a:cubicBezTo>
                  <a:close/>
                  <a:moveTo>
                    <a:pt x="27468" y="19610"/>
                  </a:moveTo>
                  <a:cubicBezTo>
                    <a:pt x="27492" y="19622"/>
                    <a:pt x="27504" y="19622"/>
                    <a:pt x="27527" y="19622"/>
                  </a:cubicBezTo>
                  <a:lnTo>
                    <a:pt x="27468" y="19622"/>
                  </a:lnTo>
                  <a:lnTo>
                    <a:pt x="27468" y="19610"/>
                  </a:lnTo>
                  <a:close/>
                  <a:moveTo>
                    <a:pt x="27623" y="19431"/>
                  </a:moveTo>
                  <a:cubicBezTo>
                    <a:pt x="27634" y="19431"/>
                    <a:pt x="27670" y="19455"/>
                    <a:pt x="27682" y="19455"/>
                  </a:cubicBezTo>
                  <a:cubicBezTo>
                    <a:pt x="27646" y="19455"/>
                    <a:pt x="27634" y="19467"/>
                    <a:pt x="27623" y="19467"/>
                  </a:cubicBezTo>
                  <a:cubicBezTo>
                    <a:pt x="27599" y="19467"/>
                    <a:pt x="27587" y="19479"/>
                    <a:pt x="27587" y="19479"/>
                  </a:cubicBezTo>
                  <a:lnTo>
                    <a:pt x="27623" y="19479"/>
                  </a:lnTo>
                  <a:cubicBezTo>
                    <a:pt x="27634" y="19479"/>
                    <a:pt x="27670" y="19467"/>
                    <a:pt x="27694" y="19467"/>
                  </a:cubicBezTo>
                  <a:cubicBezTo>
                    <a:pt x="27706" y="19467"/>
                    <a:pt x="27730" y="19479"/>
                    <a:pt x="27754" y="19479"/>
                  </a:cubicBezTo>
                  <a:cubicBezTo>
                    <a:pt x="27730" y="19539"/>
                    <a:pt x="27706" y="19586"/>
                    <a:pt x="27694" y="19646"/>
                  </a:cubicBezTo>
                  <a:lnTo>
                    <a:pt x="27682" y="19646"/>
                  </a:lnTo>
                  <a:cubicBezTo>
                    <a:pt x="27623" y="19634"/>
                    <a:pt x="27575" y="19610"/>
                    <a:pt x="27527" y="19610"/>
                  </a:cubicBezTo>
                  <a:lnTo>
                    <a:pt x="27480" y="19610"/>
                  </a:lnTo>
                  <a:cubicBezTo>
                    <a:pt x="27527" y="19539"/>
                    <a:pt x="27575" y="19491"/>
                    <a:pt x="27623" y="19431"/>
                  </a:cubicBezTo>
                  <a:close/>
                  <a:moveTo>
                    <a:pt x="27980" y="19598"/>
                  </a:moveTo>
                  <a:cubicBezTo>
                    <a:pt x="27992" y="19610"/>
                    <a:pt x="27992" y="19622"/>
                    <a:pt x="28004" y="19646"/>
                  </a:cubicBezTo>
                  <a:lnTo>
                    <a:pt x="27944" y="19646"/>
                  </a:lnTo>
                  <a:cubicBezTo>
                    <a:pt x="27968" y="19622"/>
                    <a:pt x="27968" y="19610"/>
                    <a:pt x="27980" y="19598"/>
                  </a:cubicBezTo>
                  <a:close/>
                  <a:moveTo>
                    <a:pt x="31147" y="19610"/>
                  </a:moveTo>
                  <a:cubicBezTo>
                    <a:pt x="31147" y="19634"/>
                    <a:pt x="31159" y="19646"/>
                    <a:pt x="31159" y="19646"/>
                  </a:cubicBezTo>
                  <a:lnTo>
                    <a:pt x="31159" y="19658"/>
                  </a:lnTo>
                  <a:lnTo>
                    <a:pt x="31147" y="19658"/>
                  </a:lnTo>
                  <a:lnTo>
                    <a:pt x="31147" y="19610"/>
                  </a:lnTo>
                  <a:close/>
                  <a:moveTo>
                    <a:pt x="31063" y="18991"/>
                  </a:moveTo>
                  <a:cubicBezTo>
                    <a:pt x="31075" y="19050"/>
                    <a:pt x="31099" y="19110"/>
                    <a:pt x="31135" y="19181"/>
                  </a:cubicBezTo>
                  <a:lnTo>
                    <a:pt x="31183" y="19312"/>
                  </a:lnTo>
                  <a:lnTo>
                    <a:pt x="31183" y="19336"/>
                  </a:lnTo>
                  <a:cubicBezTo>
                    <a:pt x="31242" y="19396"/>
                    <a:pt x="31242" y="19479"/>
                    <a:pt x="31254" y="19574"/>
                  </a:cubicBezTo>
                  <a:cubicBezTo>
                    <a:pt x="31254" y="19598"/>
                    <a:pt x="31266" y="19622"/>
                    <a:pt x="31266" y="19658"/>
                  </a:cubicBezTo>
                  <a:cubicBezTo>
                    <a:pt x="31254" y="19658"/>
                    <a:pt x="31254" y="19658"/>
                    <a:pt x="31242" y="19670"/>
                  </a:cubicBezTo>
                  <a:lnTo>
                    <a:pt x="31206" y="19670"/>
                  </a:lnTo>
                  <a:cubicBezTo>
                    <a:pt x="31206" y="19658"/>
                    <a:pt x="31206" y="19658"/>
                    <a:pt x="31194" y="19646"/>
                  </a:cubicBezTo>
                  <a:cubicBezTo>
                    <a:pt x="31159" y="19574"/>
                    <a:pt x="31147" y="19491"/>
                    <a:pt x="31123" y="19431"/>
                  </a:cubicBezTo>
                  <a:cubicBezTo>
                    <a:pt x="31099" y="19408"/>
                    <a:pt x="31099" y="19360"/>
                    <a:pt x="31087" y="19336"/>
                  </a:cubicBezTo>
                  <a:cubicBezTo>
                    <a:pt x="31087" y="19312"/>
                    <a:pt x="31087" y="19300"/>
                    <a:pt x="31075" y="19277"/>
                  </a:cubicBezTo>
                  <a:cubicBezTo>
                    <a:pt x="31075" y="19253"/>
                    <a:pt x="31075" y="19241"/>
                    <a:pt x="31063" y="19217"/>
                  </a:cubicBezTo>
                  <a:cubicBezTo>
                    <a:pt x="31040" y="19134"/>
                    <a:pt x="31040" y="19074"/>
                    <a:pt x="31063" y="19015"/>
                  </a:cubicBezTo>
                  <a:lnTo>
                    <a:pt x="31063" y="18991"/>
                  </a:lnTo>
                  <a:close/>
                  <a:moveTo>
                    <a:pt x="27444" y="19670"/>
                  </a:moveTo>
                  <a:cubicBezTo>
                    <a:pt x="27456" y="19693"/>
                    <a:pt x="27492" y="19693"/>
                    <a:pt x="27515" y="19705"/>
                  </a:cubicBezTo>
                  <a:lnTo>
                    <a:pt x="27432" y="19705"/>
                  </a:lnTo>
                  <a:cubicBezTo>
                    <a:pt x="27432" y="19681"/>
                    <a:pt x="27444" y="19681"/>
                    <a:pt x="27444" y="19670"/>
                  </a:cubicBezTo>
                  <a:close/>
                  <a:moveTo>
                    <a:pt x="41386" y="19610"/>
                  </a:moveTo>
                  <a:cubicBezTo>
                    <a:pt x="41422" y="19658"/>
                    <a:pt x="41434" y="19693"/>
                    <a:pt x="41446" y="19729"/>
                  </a:cubicBezTo>
                  <a:lnTo>
                    <a:pt x="41434" y="19753"/>
                  </a:lnTo>
                  <a:cubicBezTo>
                    <a:pt x="41410" y="19717"/>
                    <a:pt x="41398" y="19693"/>
                    <a:pt x="41374" y="19646"/>
                  </a:cubicBezTo>
                  <a:cubicBezTo>
                    <a:pt x="41374" y="19622"/>
                    <a:pt x="41374" y="19622"/>
                    <a:pt x="41386" y="19610"/>
                  </a:cubicBezTo>
                  <a:close/>
                  <a:moveTo>
                    <a:pt x="41790" y="19691"/>
                  </a:moveTo>
                  <a:lnTo>
                    <a:pt x="41790" y="19691"/>
                  </a:lnTo>
                  <a:cubicBezTo>
                    <a:pt x="41810" y="19730"/>
                    <a:pt x="41827" y="19762"/>
                    <a:pt x="41841" y="19787"/>
                  </a:cubicBezTo>
                  <a:lnTo>
                    <a:pt x="41841" y="19787"/>
                  </a:lnTo>
                  <a:cubicBezTo>
                    <a:pt x="41828" y="19768"/>
                    <a:pt x="41816" y="19749"/>
                    <a:pt x="41803" y="19729"/>
                  </a:cubicBezTo>
                  <a:cubicBezTo>
                    <a:pt x="41799" y="19715"/>
                    <a:pt x="41795" y="19703"/>
                    <a:pt x="41790" y="19691"/>
                  </a:cubicBezTo>
                  <a:close/>
                  <a:moveTo>
                    <a:pt x="27174" y="18938"/>
                  </a:moveTo>
                  <a:cubicBezTo>
                    <a:pt x="27159" y="18959"/>
                    <a:pt x="27146" y="18980"/>
                    <a:pt x="27134" y="19003"/>
                  </a:cubicBezTo>
                  <a:cubicBezTo>
                    <a:pt x="27111" y="19027"/>
                    <a:pt x="27099" y="19050"/>
                    <a:pt x="27087" y="19074"/>
                  </a:cubicBezTo>
                  <a:cubicBezTo>
                    <a:pt x="26992" y="19229"/>
                    <a:pt x="26968" y="19408"/>
                    <a:pt x="26956" y="19527"/>
                  </a:cubicBezTo>
                  <a:lnTo>
                    <a:pt x="26956" y="19670"/>
                  </a:lnTo>
                  <a:lnTo>
                    <a:pt x="26956" y="19729"/>
                  </a:lnTo>
                  <a:cubicBezTo>
                    <a:pt x="26956" y="19729"/>
                    <a:pt x="26968" y="19658"/>
                    <a:pt x="26992" y="19539"/>
                  </a:cubicBezTo>
                  <a:cubicBezTo>
                    <a:pt x="27015" y="19479"/>
                    <a:pt x="27039" y="19420"/>
                    <a:pt x="27087" y="19360"/>
                  </a:cubicBezTo>
                  <a:cubicBezTo>
                    <a:pt x="27146" y="19348"/>
                    <a:pt x="27230" y="19348"/>
                    <a:pt x="27337" y="19324"/>
                  </a:cubicBezTo>
                  <a:lnTo>
                    <a:pt x="27337" y="19324"/>
                  </a:lnTo>
                  <a:cubicBezTo>
                    <a:pt x="27289" y="19420"/>
                    <a:pt x="27230" y="19503"/>
                    <a:pt x="27194" y="19610"/>
                  </a:cubicBezTo>
                  <a:lnTo>
                    <a:pt x="27134" y="19610"/>
                  </a:lnTo>
                  <a:cubicBezTo>
                    <a:pt x="27134" y="19610"/>
                    <a:pt x="27146" y="19610"/>
                    <a:pt x="27194" y="19622"/>
                  </a:cubicBezTo>
                  <a:lnTo>
                    <a:pt x="27146" y="19717"/>
                  </a:lnTo>
                  <a:cubicBezTo>
                    <a:pt x="26992" y="19729"/>
                    <a:pt x="26837" y="19753"/>
                    <a:pt x="26670" y="19765"/>
                  </a:cubicBezTo>
                  <a:cubicBezTo>
                    <a:pt x="26599" y="19777"/>
                    <a:pt x="26503" y="19777"/>
                    <a:pt x="26432" y="19789"/>
                  </a:cubicBezTo>
                  <a:lnTo>
                    <a:pt x="26480" y="19705"/>
                  </a:lnTo>
                  <a:cubicBezTo>
                    <a:pt x="26551" y="19574"/>
                    <a:pt x="26682" y="19420"/>
                    <a:pt x="26813" y="19289"/>
                  </a:cubicBezTo>
                  <a:cubicBezTo>
                    <a:pt x="26920" y="19193"/>
                    <a:pt x="27027" y="19098"/>
                    <a:pt x="27099" y="19003"/>
                  </a:cubicBezTo>
                  <a:lnTo>
                    <a:pt x="27111" y="19003"/>
                  </a:lnTo>
                  <a:cubicBezTo>
                    <a:pt x="27133" y="18981"/>
                    <a:pt x="27155" y="18959"/>
                    <a:pt x="27174" y="18938"/>
                  </a:cubicBezTo>
                  <a:close/>
                  <a:moveTo>
                    <a:pt x="41339" y="19777"/>
                  </a:moveTo>
                  <a:cubicBezTo>
                    <a:pt x="41339" y="19777"/>
                    <a:pt x="41339" y="19789"/>
                    <a:pt x="41362" y="19789"/>
                  </a:cubicBezTo>
                  <a:lnTo>
                    <a:pt x="41327" y="19789"/>
                  </a:lnTo>
                  <a:cubicBezTo>
                    <a:pt x="41327" y="19789"/>
                    <a:pt x="41327" y="19777"/>
                    <a:pt x="41339" y="19777"/>
                  </a:cubicBezTo>
                  <a:close/>
                  <a:moveTo>
                    <a:pt x="26872" y="18812"/>
                  </a:moveTo>
                  <a:lnTo>
                    <a:pt x="26872" y="18812"/>
                  </a:lnTo>
                  <a:cubicBezTo>
                    <a:pt x="26813" y="18919"/>
                    <a:pt x="26742" y="19039"/>
                    <a:pt x="26670" y="19158"/>
                  </a:cubicBezTo>
                  <a:cubicBezTo>
                    <a:pt x="26563" y="19336"/>
                    <a:pt x="26456" y="19515"/>
                    <a:pt x="26420" y="19658"/>
                  </a:cubicBezTo>
                  <a:cubicBezTo>
                    <a:pt x="26396" y="19705"/>
                    <a:pt x="26384" y="19729"/>
                    <a:pt x="26384" y="19765"/>
                  </a:cubicBezTo>
                  <a:cubicBezTo>
                    <a:pt x="26325" y="19765"/>
                    <a:pt x="26277" y="19777"/>
                    <a:pt x="26241" y="19777"/>
                  </a:cubicBezTo>
                  <a:cubicBezTo>
                    <a:pt x="26134" y="19789"/>
                    <a:pt x="26039" y="19812"/>
                    <a:pt x="25956" y="19812"/>
                  </a:cubicBezTo>
                  <a:cubicBezTo>
                    <a:pt x="25968" y="19765"/>
                    <a:pt x="25980" y="19693"/>
                    <a:pt x="26015" y="19634"/>
                  </a:cubicBezTo>
                  <a:cubicBezTo>
                    <a:pt x="26075" y="19455"/>
                    <a:pt x="26182" y="19241"/>
                    <a:pt x="26301" y="19039"/>
                  </a:cubicBezTo>
                  <a:cubicBezTo>
                    <a:pt x="26313" y="19003"/>
                    <a:pt x="26337" y="18979"/>
                    <a:pt x="26360" y="18943"/>
                  </a:cubicBezTo>
                  <a:lnTo>
                    <a:pt x="26360" y="18943"/>
                  </a:lnTo>
                  <a:cubicBezTo>
                    <a:pt x="26337" y="18979"/>
                    <a:pt x="26337" y="19003"/>
                    <a:pt x="26325" y="19015"/>
                  </a:cubicBezTo>
                  <a:cubicBezTo>
                    <a:pt x="26301" y="19110"/>
                    <a:pt x="26277" y="19193"/>
                    <a:pt x="26265" y="19277"/>
                  </a:cubicBezTo>
                  <a:cubicBezTo>
                    <a:pt x="26241" y="19420"/>
                    <a:pt x="26241" y="19527"/>
                    <a:pt x="26241" y="19527"/>
                  </a:cubicBezTo>
                  <a:cubicBezTo>
                    <a:pt x="26241" y="19527"/>
                    <a:pt x="26277" y="19467"/>
                    <a:pt x="26337" y="19312"/>
                  </a:cubicBezTo>
                  <a:cubicBezTo>
                    <a:pt x="26372" y="19241"/>
                    <a:pt x="26420" y="19170"/>
                    <a:pt x="26456" y="19098"/>
                  </a:cubicBezTo>
                  <a:cubicBezTo>
                    <a:pt x="26491" y="19050"/>
                    <a:pt x="26503" y="19015"/>
                    <a:pt x="26539" y="18979"/>
                  </a:cubicBezTo>
                  <a:cubicBezTo>
                    <a:pt x="26563" y="18931"/>
                    <a:pt x="26599" y="18896"/>
                    <a:pt x="26622" y="18872"/>
                  </a:cubicBezTo>
                  <a:cubicBezTo>
                    <a:pt x="26670" y="18860"/>
                    <a:pt x="26694" y="18860"/>
                    <a:pt x="26742" y="18836"/>
                  </a:cubicBezTo>
                  <a:cubicBezTo>
                    <a:pt x="26789" y="18824"/>
                    <a:pt x="26837" y="18824"/>
                    <a:pt x="26872" y="18812"/>
                  </a:cubicBezTo>
                  <a:close/>
                  <a:moveTo>
                    <a:pt x="33242" y="19693"/>
                  </a:moveTo>
                  <a:lnTo>
                    <a:pt x="33242" y="19872"/>
                  </a:lnTo>
                  <a:cubicBezTo>
                    <a:pt x="33159" y="19836"/>
                    <a:pt x="33052" y="19824"/>
                    <a:pt x="32968" y="19812"/>
                  </a:cubicBezTo>
                  <a:lnTo>
                    <a:pt x="32980" y="19777"/>
                  </a:lnTo>
                  <a:cubicBezTo>
                    <a:pt x="32992" y="19777"/>
                    <a:pt x="33028" y="19765"/>
                    <a:pt x="33040" y="19765"/>
                  </a:cubicBezTo>
                  <a:cubicBezTo>
                    <a:pt x="33111" y="19717"/>
                    <a:pt x="33171" y="19705"/>
                    <a:pt x="33242" y="19693"/>
                  </a:cubicBezTo>
                  <a:close/>
                  <a:moveTo>
                    <a:pt x="25420" y="19896"/>
                  </a:moveTo>
                  <a:cubicBezTo>
                    <a:pt x="25420" y="19896"/>
                    <a:pt x="25432" y="19908"/>
                    <a:pt x="25444" y="19908"/>
                  </a:cubicBezTo>
                  <a:cubicBezTo>
                    <a:pt x="25432" y="19896"/>
                    <a:pt x="25420" y="19896"/>
                    <a:pt x="25420" y="19896"/>
                  </a:cubicBezTo>
                  <a:close/>
                  <a:moveTo>
                    <a:pt x="33564" y="19598"/>
                  </a:moveTo>
                  <a:lnTo>
                    <a:pt x="33564" y="19622"/>
                  </a:lnTo>
                  <a:cubicBezTo>
                    <a:pt x="33576" y="19717"/>
                    <a:pt x="33576" y="19824"/>
                    <a:pt x="33588" y="19943"/>
                  </a:cubicBezTo>
                  <a:lnTo>
                    <a:pt x="33409" y="19896"/>
                  </a:lnTo>
                  <a:cubicBezTo>
                    <a:pt x="33445" y="19801"/>
                    <a:pt x="33469" y="19705"/>
                    <a:pt x="33480" y="19610"/>
                  </a:cubicBezTo>
                  <a:cubicBezTo>
                    <a:pt x="33516" y="19610"/>
                    <a:pt x="33528" y="19598"/>
                    <a:pt x="33564" y="19598"/>
                  </a:cubicBezTo>
                  <a:close/>
                  <a:moveTo>
                    <a:pt x="33873" y="19503"/>
                  </a:moveTo>
                  <a:cubicBezTo>
                    <a:pt x="33921" y="19586"/>
                    <a:pt x="33945" y="19670"/>
                    <a:pt x="33957" y="19765"/>
                  </a:cubicBezTo>
                  <a:cubicBezTo>
                    <a:pt x="33981" y="19884"/>
                    <a:pt x="33981" y="19967"/>
                    <a:pt x="33957" y="20062"/>
                  </a:cubicBezTo>
                  <a:cubicBezTo>
                    <a:pt x="33897" y="20051"/>
                    <a:pt x="33838" y="20015"/>
                    <a:pt x="33778" y="20003"/>
                  </a:cubicBezTo>
                  <a:cubicBezTo>
                    <a:pt x="33814" y="19872"/>
                    <a:pt x="33826" y="19729"/>
                    <a:pt x="33826" y="19610"/>
                  </a:cubicBezTo>
                  <a:lnTo>
                    <a:pt x="33826" y="19527"/>
                  </a:lnTo>
                  <a:cubicBezTo>
                    <a:pt x="33838" y="19527"/>
                    <a:pt x="33861" y="19527"/>
                    <a:pt x="33873" y="19503"/>
                  </a:cubicBezTo>
                  <a:close/>
                  <a:moveTo>
                    <a:pt x="34135" y="19479"/>
                  </a:moveTo>
                  <a:lnTo>
                    <a:pt x="34135" y="19551"/>
                  </a:lnTo>
                  <a:cubicBezTo>
                    <a:pt x="34135" y="19681"/>
                    <a:pt x="34171" y="19872"/>
                    <a:pt x="34195" y="20051"/>
                  </a:cubicBezTo>
                  <a:lnTo>
                    <a:pt x="34195" y="20110"/>
                  </a:lnTo>
                  <a:cubicBezTo>
                    <a:pt x="34171" y="20110"/>
                    <a:pt x="34135" y="20086"/>
                    <a:pt x="34111" y="20086"/>
                  </a:cubicBezTo>
                  <a:cubicBezTo>
                    <a:pt x="34076" y="20086"/>
                    <a:pt x="34064" y="20074"/>
                    <a:pt x="34040" y="20074"/>
                  </a:cubicBezTo>
                  <a:cubicBezTo>
                    <a:pt x="34076" y="19979"/>
                    <a:pt x="34111" y="19884"/>
                    <a:pt x="34123" y="19777"/>
                  </a:cubicBezTo>
                  <a:cubicBezTo>
                    <a:pt x="34135" y="19670"/>
                    <a:pt x="34135" y="19574"/>
                    <a:pt x="34123" y="19479"/>
                  </a:cubicBezTo>
                  <a:close/>
                  <a:moveTo>
                    <a:pt x="34433" y="19539"/>
                  </a:moveTo>
                  <a:cubicBezTo>
                    <a:pt x="34469" y="19562"/>
                    <a:pt x="34481" y="19610"/>
                    <a:pt x="34492" y="19658"/>
                  </a:cubicBezTo>
                  <a:cubicBezTo>
                    <a:pt x="34528" y="19717"/>
                    <a:pt x="34540" y="19801"/>
                    <a:pt x="34552" y="19884"/>
                  </a:cubicBezTo>
                  <a:cubicBezTo>
                    <a:pt x="34552" y="19920"/>
                    <a:pt x="34552" y="19955"/>
                    <a:pt x="34576" y="20003"/>
                  </a:cubicBezTo>
                  <a:lnTo>
                    <a:pt x="34576" y="20122"/>
                  </a:lnTo>
                  <a:lnTo>
                    <a:pt x="34576" y="20170"/>
                  </a:lnTo>
                  <a:cubicBezTo>
                    <a:pt x="34516" y="20170"/>
                    <a:pt x="34445" y="20146"/>
                    <a:pt x="34373" y="20134"/>
                  </a:cubicBezTo>
                  <a:cubicBezTo>
                    <a:pt x="34350" y="20110"/>
                    <a:pt x="34362" y="20074"/>
                    <a:pt x="34362" y="20051"/>
                  </a:cubicBezTo>
                  <a:cubicBezTo>
                    <a:pt x="34373" y="19872"/>
                    <a:pt x="34397" y="19705"/>
                    <a:pt x="34421" y="19586"/>
                  </a:cubicBezTo>
                  <a:cubicBezTo>
                    <a:pt x="34421" y="19562"/>
                    <a:pt x="34433" y="19551"/>
                    <a:pt x="34433" y="19539"/>
                  </a:cubicBezTo>
                  <a:close/>
                  <a:moveTo>
                    <a:pt x="32623" y="20170"/>
                  </a:moveTo>
                  <a:cubicBezTo>
                    <a:pt x="32623" y="20170"/>
                    <a:pt x="32623" y="20182"/>
                    <a:pt x="32611" y="20182"/>
                  </a:cubicBezTo>
                  <a:lnTo>
                    <a:pt x="32623" y="20170"/>
                  </a:lnTo>
                  <a:close/>
                  <a:moveTo>
                    <a:pt x="34540" y="20193"/>
                  </a:moveTo>
                  <a:lnTo>
                    <a:pt x="34540" y="20217"/>
                  </a:lnTo>
                  <a:cubicBezTo>
                    <a:pt x="34492" y="20205"/>
                    <a:pt x="34469" y="20193"/>
                    <a:pt x="34433" y="20193"/>
                  </a:cubicBezTo>
                  <a:close/>
                  <a:moveTo>
                    <a:pt x="34659" y="20062"/>
                  </a:moveTo>
                  <a:lnTo>
                    <a:pt x="34659" y="20146"/>
                  </a:lnTo>
                  <a:lnTo>
                    <a:pt x="34659" y="20182"/>
                  </a:lnTo>
                  <a:cubicBezTo>
                    <a:pt x="34659" y="20205"/>
                    <a:pt x="34659" y="20229"/>
                    <a:pt x="34647" y="20241"/>
                  </a:cubicBezTo>
                  <a:cubicBezTo>
                    <a:pt x="34623" y="20241"/>
                    <a:pt x="34612" y="20217"/>
                    <a:pt x="34600" y="20217"/>
                  </a:cubicBezTo>
                  <a:cubicBezTo>
                    <a:pt x="34612" y="20217"/>
                    <a:pt x="34635" y="20205"/>
                    <a:pt x="34635" y="20182"/>
                  </a:cubicBezTo>
                  <a:cubicBezTo>
                    <a:pt x="34647" y="20170"/>
                    <a:pt x="34647" y="20146"/>
                    <a:pt x="34647" y="20134"/>
                  </a:cubicBezTo>
                  <a:cubicBezTo>
                    <a:pt x="34647" y="20122"/>
                    <a:pt x="34659" y="20086"/>
                    <a:pt x="34659" y="20062"/>
                  </a:cubicBezTo>
                  <a:close/>
                  <a:moveTo>
                    <a:pt x="34897" y="19812"/>
                  </a:moveTo>
                  <a:cubicBezTo>
                    <a:pt x="34909" y="19896"/>
                    <a:pt x="34933" y="19991"/>
                    <a:pt x="34945" y="20086"/>
                  </a:cubicBezTo>
                  <a:lnTo>
                    <a:pt x="34945" y="20324"/>
                  </a:lnTo>
                  <a:cubicBezTo>
                    <a:pt x="34897" y="20313"/>
                    <a:pt x="34838" y="20301"/>
                    <a:pt x="34790" y="20289"/>
                  </a:cubicBezTo>
                  <a:cubicBezTo>
                    <a:pt x="34814" y="20253"/>
                    <a:pt x="34814" y="20217"/>
                    <a:pt x="34826" y="20182"/>
                  </a:cubicBezTo>
                  <a:cubicBezTo>
                    <a:pt x="34850" y="20051"/>
                    <a:pt x="34885" y="19932"/>
                    <a:pt x="34897" y="19812"/>
                  </a:cubicBezTo>
                  <a:close/>
                  <a:moveTo>
                    <a:pt x="30147" y="20301"/>
                  </a:moveTo>
                  <a:cubicBezTo>
                    <a:pt x="30171" y="20313"/>
                    <a:pt x="30171" y="20324"/>
                    <a:pt x="30182" y="20348"/>
                  </a:cubicBezTo>
                  <a:lnTo>
                    <a:pt x="30159" y="20360"/>
                  </a:lnTo>
                  <a:cubicBezTo>
                    <a:pt x="30135" y="20324"/>
                    <a:pt x="30123" y="20313"/>
                    <a:pt x="30087" y="20313"/>
                  </a:cubicBezTo>
                  <a:cubicBezTo>
                    <a:pt x="30111" y="20301"/>
                    <a:pt x="30135" y="20301"/>
                    <a:pt x="30147" y="20301"/>
                  </a:cubicBezTo>
                  <a:close/>
                  <a:moveTo>
                    <a:pt x="35124" y="19955"/>
                  </a:moveTo>
                  <a:cubicBezTo>
                    <a:pt x="35135" y="19991"/>
                    <a:pt x="35135" y="20015"/>
                    <a:pt x="35147" y="20062"/>
                  </a:cubicBezTo>
                  <a:cubicBezTo>
                    <a:pt x="35183" y="20182"/>
                    <a:pt x="35183" y="20301"/>
                    <a:pt x="35183" y="20408"/>
                  </a:cubicBezTo>
                  <a:lnTo>
                    <a:pt x="35052" y="20360"/>
                  </a:lnTo>
                  <a:cubicBezTo>
                    <a:pt x="35064" y="20289"/>
                    <a:pt x="35088" y="20193"/>
                    <a:pt x="35112" y="20110"/>
                  </a:cubicBezTo>
                  <a:cubicBezTo>
                    <a:pt x="35124" y="20062"/>
                    <a:pt x="35124" y="20015"/>
                    <a:pt x="35124" y="19955"/>
                  </a:cubicBezTo>
                  <a:close/>
                  <a:moveTo>
                    <a:pt x="32206" y="20313"/>
                  </a:moveTo>
                  <a:cubicBezTo>
                    <a:pt x="32230" y="20313"/>
                    <a:pt x="32254" y="20324"/>
                    <a:pt x="32278" y="20360"/>
                  </a:cubicBezTo>
                  <a:cubicBezTo>
                    <a:pt x="32266" y="20384"/>
                    <a:pt x="32254" y="20420"/>
                    <a:pt x="32230" y="20432"/>
                  </a:cubicBezTo>
                  <a:lnTo>
                    <a:pt x="32230" y="20443"/>
                  </a:lnTo>
                  <a:lnTo>
                    <a:pt x="32218" y="20432"/>
                  </a:lnTo>
                  <a:cubicBezTo>
                    <a:pt x="32195" y="20408"/>
                    <a:pt x="32171" y="20372"/>
                    <a:pt x="32147" y="20360"/>
                  </a:cubicBezTo>
                  <a:cubicBezTo>
                    <a:pt x="32159" y="20348"/>
                    <a:pt x="32171" y="20348"/>
                    <a:pt x="32171" y="20324"/>
                  </a:cubicBezTo>
                  <a:cubicBezTo>
                    <a:pt x="32195" y="20324"/>
                    <a:pt x="32195" y="20313"/>
                    <a:pt x="32206" y="20313"/>
                  </a:cubicBezTo>
                  <a:close/>
                  <a:moveTo>
                    <a:pt x="30111" y="20432"/>
                  </a:moveTo>
                  <a:lnTo>
                    <a:pt x="30111" y="20432"/>
                  </a:lnTo>
                  <a:cubicBezTo>
                    <a:pt x="30147" y="20443"/>
                    <a:pt x="30182" y="20467"/>
                    <a:pt x="30230" y="20467"/>
                  </a:cubicBezTo>
                  <a:cubicBezTo>
                    <a:pt x="30206" y="20467"/>
                    <a:pt x="30194" y="20479"/>
                    <a:pt x="30171" y="20479"/>
                  </a:cubicBezTo>
                  <a:lnTo>
                    <a:pt x="30123" y="20479"/>
                  </a:lnTo>
                  <a:cubicBezTo>
                    <a:pt x="30123" y="20467"/>
                    <a:pt x="30123" y="20443"/>
                    <a:pt x="30111" y="20432"/>
                  </a:cubicBezTo>
                  <a:close/>
                  <a:moveTo>
                    <a:pt x="33004" y="20265"/>
                  </a:moveTo>
                  <a:lnTo>
                    <a:pt x="33004" y="20265"/>
                  </a:lnTo>
                  <a:cubicBezTo>
                    <a:pt x="32968" y="20324"/>
                    <a:pt x="32933" y="20408"/>
                    <a:pt x="32909" y="20491"/>
                  </a:cubicBezTo>
                  <a:cubicBezTo>
                    <a:pt x="32885" y="20479"/>
                    <a:pt x="32885" y="20467"/>
                    <a:pt x="32873" y="20443"/>
                  </a:cubicBezTo>
                  <a:cubicBezTo>
                    <a:pt x="32909" y="20396"/>
                    <a:pt x="32933" y="20360"/>
                    <a:pt x="32968" y="20324"/>
                  </a:cubicBezTo>
                  <a:cubicBezTo>
                    <a:pt x="32980" y="20313"/>
                    <a:pt x="32992" y="20277"/>
                    <a:pt x="33004" y="20265"/>
                  </a:cubicBezTo>
                  <a:close/>
                  <a:moveTo>
                    <a:pt x="35481" y="20110"/>
                  </a:moveTo>
                  <a:cubicBezTo>
                    <a:pt x="35481" y="20170"/>
                    <a:pt x="35493" y="20241"/>
                    <a:pt x="35493" y="20301"/>
                  </a:cubicBezTo>
                  <a:cubicBezTo>
                    <a:pt x="35493" y="20360"/>
                    <a:pt x="35493" y="20432"/>
                    <a:pt x="35481" y="20491"/>
                  </a:cubicBezTo>
                  <a:cubicBezTo>
                    <a:pt x="35445" y="20479"/>
                    <a:pt x="35409" y="20479"/>
                    <a:pt x="35374" y="20467"/>
                  </a:cubicBezTo>
                  <a:cubicBezTo>
                    <a:pt x="35409" y="20408"/>
                    <a:pt x="35433" y="20313"/>
                    <a:pt x="35445" y="20241"/>
                  </a:cubicBezTo>
                  <a:cubicBezTo>
                    <a:pt x="35469" y="20193"/>
                    <a:pt x="35481" y="20146"/>
                    <a:pt x="35481" y="20110"/>
                  </a:cubicBezTo>
                  <a:close/>
                  <a:moveTo>
                    <a:pt x="31802" y="20479"/>
                  </a:moveTo>
                  <a:cubicBezTo>
                    <a:pt x="31802" y="20479"/>
                    <a:pt x="31813" y="20491"/>
                    <a:pt x="31814" y="20503"/>
                  </a:cubicBezTo>
                  <a:lnTo>
                    <a:pt x="31814" y="20503"/>
                  </a:lnTo>
                  <a:cubicBezTo>
                    <a:pt x="31813" y="20491"/>
                    <a:pt x="31802" y="20491"/>
                    <a:pt x="31802" y="20479"/>
                  </a:cubicBezTo>
                  <a:close/>
                  <a:moveTo>
                    <a:pt x="35016" y="20443"/>
                  </a:moveTo>
                  <a:cubicBezTo>
                    <a:pt x="35076" y="20467"/>
                    <a:pt x="35124" y="20467"/>
                    <a:pt x="35183" y="20479"/>
                  </a:cubicBezTo>
                  <a:cubicBezTo>
                    <a:pt x="35183" y="20503"/>
                    <a:pt x="35183" y="20515"/>
                    <a:pt x="35171" y="20551"/>
                  </a:cubicBezTo>
                  <a:cubicBezTo>
                    <a:pt x="35112" y="20515"/>
                    <a:pt x="35064" y="20491"/>
                    <a:pt x="35004" y="20479"/>
                  </a:cubicBezTo>
                  <a:cubicBezTo>
                    <a:pt x="35004" y="20467"/>
                    <a:pt x="35016" y="20467"/>
                    <a:pt x="35016" y="20443"/>
                  </a:cubicBezTo>
                  <a:close/>
                  <a:moveTo>
                    <a:pt x="29587" y="20479"/>
                  </a:moveTo>
                  <a:cubicBezTo>
                    <a:pt x="29611" y="20479"/>
                    <a:pt x="29635" y="20491"/>
                    <a:pt x="29647" y="20491"/>
                  </a:cubicBezTo>
                  <a:cubicBezTo>
                    <a:pt x="29659" y="20527"/>
                    <a:pt x="29659" y="20539"/>
                    <a:pt x="29670" y="20563"/>
                  </a:cubicBezTo>
                  <a:cubicBezTo>
                    <a:pt x="29659" y="20551"/>
                    <a:pt x="29647" y="20551"/>
                    <a:pt x="29635" y="20539"/>
                  </a:cubicBezTo>
                  <a:cubicBezTo>
                    <a:pt x="29599" y="20503"/>
                    <a:pt x="29599" y="20491"/>
                    <a:pt x="29587" y="20479"/>
                  </a:cubicBezTo>
                  <a:close/>
                  <a:moveTo>
                    <a:pt x="32040" y="20467"/>
                  </a:moveTo>
                  <a:cubicBezTo>
                    <a:pt x="32064" y="20479"/>
                    <a:pt x="32087" y="20503"/>
                    <a:pt x="32111" y="20515"/>
                  </a:cubicBezTo>
                  <a:cubicBezTo>
                    <a:pt x="32135" y="20551"/>
                    <a:pt x="32147" y="20563"/>
                    <a:pt x="32159" y="20586"/>
                  </a:cubicBezTo>
                  <a:cubicBezTo>
                    <a:pt x="32135" y="20586"/>
                    <a:pt x="32099" y="20586"/>
                    <a:pt x="32064" y="20563"/>
                  </a:cubicBezTo>
                  <a:cubicBezTo>
                    <a:pt x="32052" y="20551"/>
                    <a:pt x="32040" y="20515"/>
                    <a:pt x="32028" y="20491"/>
                  </a:cubicBezTo>
                  <a:cubicBezTo>
                    <a:pt x="32028" y="20479"/>
                    <a:pt x="32040" y="20479"/>
                    <a:pt x="32040" y="20467"/>
                  </a:cubicBezTo>
                  <a:close/>
                  <a:moveTo>
                    <a:pt x="35254" y="20491"/>
                  </a:moveTo>
                  <a:cubicBezTo>
                    <a:pt x="35254" y="20515"/>
                    <a:pt x="35254" y="20551"/>
                    <a:pt x="35243" y="20586"/>
                  </a:cubicBezTo>
                  <a:cubicBezTo>
                    <a:pt x="35243" y="20586"/>
                    <a:pt x="35219" y="20586"/>
                    <a:pt x="35219" y="20563"/>
                  </a:cubicBezTo>
                  <a:cubicBezTo>
                    <a:pt x="35243" y="20551"/>
                    <a:pt x="35243" y="20515"/>
                    <a:pt x="35254" y="20491"/>
                  </a:cubicBezTo>
                  <a:close/>
                  <a:moveTo>
                    <a:pt x="33742" y="20515"/>
                  </a:moveTo>
                  <a:cubicBezTo>
                    <a:pt x="33742" y="20539"/>
                    <a:pt x="33742" y="20563"/>
                    <a:pt x="33719" y="20598"/>
                  </a:cubicBezTo>
                  <a:cubicBezTo>
                    <a:pt x="33719" y="20563"/>
                    <a:pt x="33742" y="20539"/>
                    <a:pt x="33742" y="20515"/>
                  </a:cubicBezTo>
                  <a:close/>
                  <a:moveTo>
                    <a:pt x="32397" y="20420"/>
                  </a:moveTo>
                  <a:cubicBezTo>
                    <a:pt x="32445" y="20420"/>
                    <a:pt x="32468" y="20432"/>
                    <a:pt x="32504" y="20467"/>
                  </a:cubicBezTo>
                  <a:cubicBezTo>
                    <a:pt x="32468" y="20515"/>
                    <a:pt x="32457" y="20586"/>
                    <a:pt x="32445" y="20622"/>
                  </a:cubicBezTo>
                  <a:lnTo>
                    <a:pt x="32397" y="20622"/>
                  </a:lnTo>
                  <a:cubicBezTo>
                    <a:pt x="32385" y="20610"/>
                    <a:pt x="32373" y="20610"/>
                    <a:pt x="32373" y="20598"/>
                  </a:cubicBezTo>
                  <a:cubicBezTo>
                    <a:pt x="32349" y="20586"/>
                    <a:pt x="32337" y="20563"/>
                    <a:pt x="32314" y="20551"/>
                  </a:cubicBezTo>
                  <a:cubicBezTo>
                    <a:pt x="32326" y="20539"/>
                    <a:pt x="32326" y="20527"/>
                    <a:pt x="32337" y="20503"/>
                  </a:cubicBezTo>
                  <a:cubicBezTo>
                    <a:pt x="32349" y="20479"/>
                    <a:pt x="32373" y="20467"/>
                    <a:pt x="32385" y="20432"/>
                  </a:cubicBezTo>
                  <a:lnTo>
                    <a:pt x="32397" y="20420"/>
                  </a:lnTo>
                  <a:close/>
                  <a:moveTo>
                    <a:pt x="32766" y="20598"/>
                  </a:moveTo>
                  <a:cubicBezTo>
                    <a:pt x="32802" y="20610"/>
                    <a:pt x="32814" y="20622"/>
                    <a:pt x="32849" y="20646"/>
                  </a:cubicBezTo>
                  <a:cubicBezTo>
                    <a:pt x="32849" y="20658"/>
                    <a:pt x="32826" y="20670"/>
                    <a:pt x="32826" y="20670"/>
                  </a:cubicBezTo>
                  <a:cubicBezTo>
                    <a:pt x="32814" y="20670"/>
                    <a:pt x="32790" y="20670"/>
                    <a:pt x="32766" y="20658"/>
                  </a:cubicBezTo>
                  <a:lnTo>
                    <a:pt x="32730" y="20658"/>
                  </a:lnTo>
                  <a:cubicBezTo>
                    <a:pt x="32742" y="20634"/>
                    <a:pt x="32754" y="20610"/>
                    <a:pt x="32766" y="20598"/>
                  </a:cubicBezTo>
                  <a:close/>
                  <a:moveTo>
                    <a:pt x="35362" y="20515"/>
                  </a:moveTo>
                  <a:cubicBezTo>
                    <a:pt x="35409" y="20539"/>
                    <a:pt x="35445" y="20539"/>
                    <a:pt x="35481" y="20551"/>
                  </a:cubicBezTo>
                  <a:cubicBezTo>
                    <a:pt x="35481" y="20610"/>
                    <a:pt x="35469" y="20658"/>
                    <a:pt x="35445" y="20694"/>
                  </a:cubicBezTo>
                  <a:cubicBezTo>
                    <a:pt x="35409" y="20670"/>
                    <a:pt x="35362" y="20658"/>
                    <a:pt x="35314" y="20622"/>
                  </a:cubicBezTo>
                  <a:cubicBezTo>
                    <a:pt x="35326" y="20586"/>
                    <a:pt x="35350" y="20551"/>
                    <a:pt x="35362" y="20515"/>
                  </a:cubicBezTo>
                  <a:close/>
                  <a:moveTo>
                    <a:pt x="33159" y="20360"/>
                  </a:moveTo>
                  <a:cubicBezTo>
                    <a:pt x="33159" y="20360"/>
                    <a:pt x="33171" y="20360"/>
                    <a:pt x="33171" y="20372"/>
                  </a:cubicBezTo>
                  <a:cubicBezTo>
                    <a:pt x="33183" y="20384"/>
                    <a:pt x="33207" y="20384"/>
                    <a:pt x="33219" y="20408"/>
                  </a:cubicBezTo>
                  <a:cubicBezTo>
                    <a:pt x="33219" y="20420"/>
                    <a:pt x="33219" y="20443"/>
                    <a:pt x="33207" y="20467"/>
                  </a:cubicBezTo>
                  <a:cubicBezTo>
                    <a:pt x="33207" y="20479"/>
                    <a:pt x="33183" y="20503"/>
                    <a:pt x="33183" y="20539"/>
                  </a:cubicBezTo>
                  <a:cubicBezTo>
                    <a:pt x="33171" y="20586"/>
                    <a:pt x="33159" y="20646"/>
                    <a:pt x="33135" y="20682"/>
                  </a:cubicBezTo>
                  <a:cubicBezTo>
                    <a:pt x="33135" y="20705"/>
                    <a:pt x="33135" y="20717"/>
                    <a:pt x="33123" y="20717"/>
                  </a:cubicBezTo>
                  <a:cubicBezTo>
                    <a:pt x="33099" y="20682"/>
                    <a:pt x="33052" y="20658"/>
                    <a:pt x="33016" y="20610"/>
                  </a:cubicBezTo>
                  <a:cubicBezTo>
                    <a:pt x="33040" y="20598"/>
                    <a:pt x="33040" y="20563"/>
                    <a:pt x="33052" y="20551"/>
                  </a:cubicBezTo>
                  <a:cubicBezTo>
                    <a:pt x="33099" y="20479"/>
                    <a:pt x="33123" y="20408"/>
                    <a:pt x="33159" y="20360"/>
                  </a:cubicBezTo>
                  <a:close/>
                  <a:moveTo>
                    <a:pt x="33897" y="20610"/>
                  </a:moveTo>
                  <a:lnTo>
                    <a:pt x="33897" y="20717"/>
                  </a:lnTo>
                  <a:lnTo>
                    <a:pt x="33897" y="20741"/>
                  </a:lnTo>
                  <a:cubicBezTo>
                    <a:pt x="33885" y="20741"/>
                    <a:pt x="33885" y="20729"/>
                    <a:pt x="33873" y="20729"/>
                  </a:cubicBezTo>
                  <a:cubicBezTo>
                    <a:pt x="33885" y="20682"/>
                    <a:pt x="33897" y="20634"/>
                    <a:pt x="33897" y="20610"/>
                  </a:cubicBezTo>
                  <a:close/>
                  <a:moveTo>
                    <a:pt x="26801" y="20694"/>
                  </a:moveTo>
                  <a:cubicBezTo>
                    <a:pt x="26801" y="20717"/>
                    <a:pt x="26801" y="20741"/>
                    <a:pt x="26789" y="20753"/>
                  </a:cubicBezTo>
                  <a:cubicBezTo>
                    <a:pt x="26768" y="20767"/>
                    <a:pt x="26755" y="20773"/>
                    <a:pt x="26746" y="20773"/>
                  </a:cubicBezTo>
                  <a:cubicBezTo>
                    <a:pt x="26739" y="20773"/>
                    <a:pt x="26735" y="20770"/>
                    <a:pt x="26730" y="20765"/>
                  </a:cubicBezTo>
                  <a:cubicBezTo>
                    <a:pt x="26730" y="20741"/>
                    <a:pt x="26730" y="20729"/>
                    <a:pt x="26742" y="20717"/>
                  </a:cubicBezTo>
                  <a:cubicBezTo>
                    <a:pt x="26753" y="20717"/>
                    <a:pt x="26777" y="20717"/>
                    <a:pt x="26789" y="20694"/>
                  </a:cubicBezTo>
                  <a:close/>
                  <a:moveTo>
                    <a:pt x="35683" y="20015"/>
                  </a:moveTo>
                  <a:cubicBezTo>
                    <a:pt x="35719" y="20074"/>
                    <a:pt x="35731" y="20134"/>
                    <a:pt x="35743" y="20205"/>
                  </a:cubicBezTo>
                  <a:cubicBezTo>
                    <a:pt x="35790" y="20408"/>
                    <a:pt x="35790" y="20610"/>
                    <a:pt x="35778" y="20777"/>
                  </a:cubicBezTo>
                  <a:cubicBezTo>
                    <a:pt x="35719" y="20765"/>
                    <a:pt x="35635" y="20741"/>
                    <a:pt x="35576" y="20741"/>
                  </a:cubicBezTo>
                  <a:cubicBezTo>
                    <a:pt x="35564" y="20741"/>
                    <a:pt x="35540" y="20729"/>
                    <a:pt x="35516" y="20729"/>
                  </a:cubicBezTo>
                  <a:lnTo>
                    <a:pt x="35505" y="20729"/>
                  </a:lnTo>
                  <a:cubicBezTo>
                    <a:pt x="35540" y="20670"/>
                    <a:pt x="35564" y="20610"/>
                    <a:pt x="35588" y="20551"/>
                  </a:cubicBezTo>
                  <a:lnTo>
                    <a:pt x="35707" y="20551"/>
                  </a:lnTo>
                  <a:cubicBezTo>
                    <a:pt x="35731" y="20551"/>
                    <a:pt x="35743" y="20551"/>
                    <a:pt x="35743" y="20539"/>
                  </a:cubicBezTo>
                  <a:lnTo>
                    <a:pt x="35707" y="20539"/>
                  </a:lnTo>
                  <a:cubicBezTo>
                    <a:pt x="35671" y="20539"/>
                    <a:pt x="35624" y="20539"/>
                    <a:pt x="35588" y="20515"/>
                  </a:cubicBezTo>
                  <a:cubicBezTo>
                    <a:pt x="35612" y="20467"/>
                    <a:pt x="35624" y="20384"/>
                    <a:pt x="35635" y="20313"/>
                  </a:cubicBezTo>
                  <a:cubicBezTo>
                    <a:pt x="35671" y="20205"/>
                    <a:pt x="35671" y="20110"/>
                    <a:pt x="35683" y="20015"/>
                  </a:cubicBezTo>
                  <a:close/>
                  <a:moveTo>
                    <a:pt x="32552" y="20765"/>
                  </a:moveTo>
                  <a:cubicBezTo>
                    <a:pt x="32528" y="20777"/>
                    <a:pt x="32528" y="20789"/>
                    <a:pt x="32516" y="20813"/>
                  </a:cubicBezTo>
                  <a:cubicBezTo>
                    <a:pt x="32504" y="20813"/>
                    <a:pt x="32504" y="20801"/>
                    <a:pt x="32504" y="20801"/>
                  </a:cubicBezTo>
                  <a:cubicBezTo>
                    <a:pt x="32516" y="20789"/>
                    <a:pt x="32516" y="20777"/>
                    <a:pt x="32528" y="20765"/>
                  </a:cubicBezTo>
                  <a:close/>
                  <a:moveTo>
                    <a:pt x="35897" y="20086"/>
                  </a:moveTo>
                  <a:cubicBezTo>
                    <a:pt x="35909" y="20122"/>
                    <a:pt x="35921" y="20134"/>
                    <a:pt x="35945" y="20170"/>
                  </a:cubicBezTo>
                  <a:cubicBezTo>
                    <a:pt x="35957" y="20217"/>
                    <a:pt x="35981" y="20289"/>
                    <a:pt x="36005" y="20348"/>
                  </a:cubicBezTo>
                  <a:lnTo>
                    <a:pt x="36005" y="20372"/>
                  </a:lnTo>
                  <a:cubicBezTo>
                    <a:pt x="36005" y="20479"/>
                    <a:pt x="35981" y="20622"/>
                    <a:pt x="35957" y="20777"/>
                  </a:cubicBezTo>
                  <a:cubicBezTo>
                    <a:pt x="35957" y="20789"/>
                    <a:pt x="35933" y="20801"/>
                    <a:pt x="35933" y="20813"/>
                  </a:cubicBezTo>
                  <a:cubicBezTo>
                    <a:pt x="35909" y="20813"/>
                    <a:pt x="35886" y="20801"/>
                    <a:pt x="35838" y="20801"/>
                  </a:cubicBezTo>
                  <a:lnTo>
                    <a:pt x="35814" y="20801"/>
                  </a:lnTo>
                  <a:cubicBezTo>
                    <a:pt x="35862" y="20717"/>
                    <a:pt x="35886" y="20646"/>
                    <a:pt x="35897" y="20539"/>
                  </a:cubicBezTo>
                  <a:cubicBezTo>
                    <a:pt x="35909" y="20479"/>
                    <a:pt x="35909" y="20432"/>
                    <a:pt x="35909" y="20372"/>
                  </a:cubicBezTo>
                  <a:lnTo>
                    <a:pt x="35909" y="20193"/>
                  </a:lnTo>
                  <a:cubicBezTo>
                    <a:pt x="35909" y="20170"/>
                    <a:pt x="35909" y="20122"/>
                    <a:pt x="35897" y="20086"/>
                  </a:cubicBezTo>
                  <a:close/>
                  <a:moveTo>
                    <a:pt x="36076" y="20694"/>
                  </a:moveTo>
                  <a:lnTo>
                    <a:pt x="36076" y="20813"/>
                  </a:lnTo>
                  <a:lnTo>
                    <a:pt x="36028" y="20813"/>
                  </a:lnTo>
                  <a:cubicBezTo>
                    <a:pt x="36028" y="20801"/>
                    <a:pt x="36040" y="20801"/>
                    <a:pt x="36040" y="20789"/>
                  </a:cubicBezTo>
                  <a:cubicBezTo>
                    <a:pt x="36064" y="20765"/>
                    <a:pt x="36064" y="20729"/>
                    <a:pt x="36076" y="20694"/>
                  </a:cubicBezTo>
                  <a:close/>
                  <a:moveTo>
                    <a:pt x="32278" y="20682"/>
                  </a:moveTo>
                  <a:cubicBezTo>
                    <a:pt x="32314" y="20717"/>
                    <a:pt x="32337" y="20741"/>
                    <a:pt x="32373" y="20789"/>
                  </a:cubicBezTo>
                  <a:cubicBezTo>
                    <a:pt x="32349" y="20801"/>
                    <a:pt x="32337" y="20836"/>
                    <a:pt x="32326" y="20848"/>
                  </a:cubicBezTo>
                  <a:cubicBezTo>
                    <a:pt x="32290" y="20813"/>
                    <a:pt x="32254" y="20801"/>
                    <a:pt x="32218" y="20789"/>
                  </a:cubicBezTo>
                  <a:cubicBezTo>
                    <a:pt x="32218" y="20777"/>
                    <a:pt x="32206" y="20777"/>
                    <a:pt x="32206" y="20765"/>
                  </a:cubicBezTo>
                  <a:cubicBezTo>
                    <a:pt x="32206" y="20741"/>
                    <a:pt x="32218" y="20741"/>
                    <a:pt x="32218" y="20729"/>
                  </a:cubicBezTo>
                  <a:cubicBezTo>
                    <a:pt x="32230" y="20717"/>
                    <a:pt x="32230" y="20705"/>
                    <a:pt x="32254" y="20682"/>
                  </a:cubicBezTo>
                  <a:close/>
                  <a:moveTo>
                    <a:pt x="26703" y="20866"/>
                  </a:moveTo>
                  <a:cubicBezTo>
                    <a:pt x="26706" y="20866"/>
                    <a:pt x="26706" y="20872"/>
                    <a:pt x="26694" y="20884"/>
                  </a:cubicBezTo>
                  <a:cubicBezTo>
                    <a:pt x="26694" y="20872"/>
                    <a:pt x="26700" y="20866"/>
                    <a:pt x="26703" y="20866"/>
                  </a:cubicBezTo>
                  <a:close/>
                  <a:moveTo>
                    <a:pt x="35921" y="20848"/>
                  </a:moveTo>
                  <a:cubicBezTo>
                    <a:pt x="35921" y="20860"/>
                    <a:pt x="35909" y="20896"/>
                    <a:pt x="35897" y="20908"/>
                  </a:cubicBezTo>
                  <a:lnTo>
                    <a:pt x="35886" y="20908"/>
                  </a:lnTo>
                  <a:cubicBezTo>
                    <a:pt x="35850" y="20896"/>
                    <a:pt x="35838" y="20884"/>
                    <a:pt x="35802" y="20860"/>
                  </a:cubicBezTo>
                  <a:lnTo>
                    <a:pt x="35802" y="20860"/>
                  </a:lnTo>
                  <a:cubicBezTo>
                    <a:pt x="35813" y="20868"/>
                    <a:pt x="35820" y="20870"/>
                    <a:pt x="35823" y="20870"/>
                  </a:cubicBezTo>
                  <a:cubicBezTo>
                    <a:pt x="35832" y="20870"/>
                    <a:pt x="35826" y="20857"/>
                    <a:pt x="35826" y="20848"/>
                  </a:cubicBezTo>
                  <a:close/>
                  <a:moveTo>
                    <a:pt x="26456" y="20860"/>
                  </a:moveTo>
                  <a:cubicBezTo>
                    <a:pt x="26456" y="20884"/>
                    <a:pt x="26456" y="20896"/>
                    <a:pt x="26444" y="20920"/>
                  </a:cubicBezTo>
                  <a:cubicBezTo>
                    <a:pt x="26444" y="20908"/>
                    <a:pt x="26456" y="20884"/>
                    <a:pt x="26456" y="20860"/>
                  </a:cubicBezTo>
                  <a:close/>
                  <a:moveTo>
                    <a:pt x="34135" y="20860"/>
                  </a:moveTo>
                  <a:cubicBezTo>
                    <a:pt x="34135" y="20884"/>
                    <a:pt x="34135" y="20908"/>
                    <a:pt x="34123" y="20920"/>
                  </a:cubicBezTo>
                  <a:cubicBezTo>
                    <a:pt x="34123" y="20908"/>
                    <a:pt x="34123" y="20884"/>
                    <a:pt x="34135" y="20860"/>
                  </a:cubicBezTo>
                  <a:close/>
                  <a:moveTo>
                    <a:pt x="31956" y="20717"/>
                  </a:moveTo>
                  <a:lnTo>
                    <a:pt x="31956" y="20717"/>
                  </a:lnTo>
                  <a:cubicBezTo>
                    <a:pt x="31968" y="20741"/>
                    <a:pt x="31992" y="20741"/>
                    <a:pt x="32028" y="20765"/>
                  </a:cubicBezTo>
                  <a:cubicBezTo>
                    <a:pt x="32052" y="20777"/>
                    <a:pt x="32076" y="20777"/>
                    <a:pt x="32087" y="20789"/>
                  </a:cubicBezTo>
                  <a:cubicBezTo>
                    <a:pt x="32064" y="20848"/>
                    <a:pt x="32052" y="20896"/>
                    <a:pt x="32040" y="20944"/>
                  </a:cubicBezTo>
                  <a:cubicBezTo>
                    <a:pt x="32028" y="20896"/>
                    <a:pt x="31992" y="20848"/>
                    <a:pt x="31980" y="20789"/>
                  </a:cubicBezTo>
                  <a:cubicBezTo>
                    <a:pt x="31968" y="20765"/>
                    <a:pt x="31956" y="20741"/>
                    <a:pt x="31956" y="20717"/>
                  </a:cubicBezTo>
                  <a:close/>
                  <a:moveTo>
                    <a:pt x="32445" y="20884"/>
                  </a:moveTo>
                  <a:cubicBezTo>
                    <a:pt x="32457" y="20896"/>
                    <a:pt x="32457" y="20908"/>
                    <a:pt x="32468" y="20908"/>
                  </a:cubicBezTo>
                  <a:cubicBezTo>
                    <a:pt x="32468" y="20920"/>
                    <a:pt x="32468" y="20920"/>
                    <a:pt x="32457" y="20944"/>
                  </a:cubicBezTo>
                  <a:cubicBezTo>
                    <a:pt x="32445" y="20920"/>
                    <a:pt x="32433" y="20920"/>
                    <a:pt x="32409" y="20908"/>
                  </a:cubicBezTo>
                  <a:cubicBezTo>
                    <a:pt x="32433" y="20896"/>
                    <a:pt x="32433" y="20884"/>
                    <a:pt x="32445" y="20884"/>
                  </a:cubicBezTo>
                  <a:close/>
                  <a:moveTo>
                    <a:pt x="33385" y="20491"/>
                  </a:moveTo>
                  <a:cubicBezTo>
                    <a:pt x="33397" y="20503"/>
                    <a:pt x="33409" y="20503"/>
                    <a:pt x="33421" y="20515"/>
                  </a:cubicBezTo>
                  <a:lnTo>
                    <a:pt x="33421" y="20563"/>
                  </a:lnTo>
                  <a:cubicBezTo>
                    <a:pt x="33421" y="20610"/>
                    <a:pt x="33409" y="20670"/>
                    <a:pt x="33397" y="20729"/>
                  </a:cubicBezTo>
                  <a:cubicBezTo>
                    <a:pt x="33385" y="20789"/>
                    <a:pt x="33385" y="20848"/>
                    <a:pt x="33361" y="20908"/>
                  </a:cubicBezTo>
                  <a:lnTo>
                    <a:pt x="33361" y="20944"/>
                  </a:lnTo>
                  <a:lnTo>
                    <a:pt x="33278" y="20848"/>
                  </a:lnTo>
                  <a:lnTo>
                    <a:pt x="33254" y="20836"/>
                  </a:lnTo>
                  <a:cubicBezTo>
                    <a:pt x="33278" y="20801"/>
                    <a:pt x="33290" y="20777"/>
                    <a:pt x="33302" y="20729"/>
                  </a:cubicBezTo>
                  <a:cubicBezTo>
                    <a:pt x="33302" y="20670"/>
                    <a:pt x="33338" y="20622"/>
                    <a:pt x="33349" y="20563"/>
                  </a:cubicBezTo>
                  <a:cubicBezTo>
                    <a:pt x="33361" y="20539"/>
                    <a:pt x="33361" y="20515"/>
                    <a:pt x="33385" y="20491"/>
                  </a:cubicBezTo>
                  <a:close/>
                  <a:moveTo>
                    <a:pt x="32397" y="20944"/>
                  </a:moveTo>
                  <a:cubicBezTo>
                    <a:pt x="32409" y="20955"/>
                    <a:pt x="32409" y="20955"/>
                    <a:pt x="32433" y="20955"/>
                  </a:cubicBezTo>
                  <a:lnTo>
                    <a:pt x="32397" y="20955"/>
                  </a:lnTo>
                  <a:lnTo>
                    <a:pt x="32397" y="20944"/>
                  </a:lnTo>
                  <a:close/>
                  <a:moveTo>
                    <a:pt x="32814" y="20705"/>
                  </a:moveTo>
                  <a:cubicBezTo>
                    <a:pt x="32802" y="20741"/>
                    <a:pt x="32790" y="20789"/>
                    <a:pt x="32766" y="20848"/>
                  </a:cubicBezTo>
                  <a:cubicBezTo>
                    <a:pt x="32766" y="20860"/>
                    <a:pt x="32754" y="20896"/>
                    <a:pt x="32754" y="20908"/>
                  </a:cubicBezTo>
                  <a:cubicBezTo>
                    <a:pt x="32754" y="20920"/>
                    <a:pt x="32742" y="20944"/>
                    <a:pt x="32742" y="20955"/>
                  </a:cubicBezTo>
                  <a:lnTo>
                    <a:pt x="32587" y="20955"/>
                  </a:lnTo>
                  <a:cubicBezTo>
                    <a:pt x="32576" y="20944"/>
                    <a:pt x="32576" y="20920"/>
                    <a:pt x="32564" y="20908"/>
                  </a:cubicBezTo>
                  <a:cubicBezTo>
                    <a:pt x="32587" y="20884"/>
                    <a:pt x="32611" y="20848"/>
                    <a:pt x="32623" y="20813"/>
                  </a:cubicBezTo>
                  <a:cubicBezTo>
                    <a:pt x="32683" y="20860"/>
                    <a:pt x="32730" y="20896"/>
                    <a:pt x="32754" y="20908"/>
                  </a:cubicBezTo>
                  <a:cubicBezTo>
                    <a:pt x="32718" y="20884"/>
                    <a:pt x="32683" y="20848"/>
                    <a:pt x="32635" y="20801"/>
                  </a:cubicBezTo>
                  <a:cubicBezTo>
                    <a:pt x="32647" y="20777"/>
                    <a:pt x="32683" y="20729"/>
                    <a:pt x="32695" y="20705"/>
                  </a:cubicBezTo>
                  <a:close/>
                  <a:moveTo>
                    <a:pt x="32159" y="20848"/>
                  </a:moveTo>
                  <a:cubicBezTo>
                    <a:pt x="32195" y="20896"/>
                    <a:pt x="32218" y="20920"/>
                    <a:pt x="32254" y="20955"/>
                  </a:cubicBezTo>
                  <a:cubicBezTo>
                    <a:pt x="32206" y="20967"/>
                    <a:pt x="32159" y="20967"/>
                    <a:pt x="32111" y="20967"/>
                  </a:cubicBezTo>
                  <a:cubicBezTo>
                    <a:pt x="32135" y="20920"/>
                    <a:pt x="32147" y="20896"/>
                    <a:pt x="32159" y="20848"/>
                  </a:cubicBezTo>
                  <a:close/>
                  <a:moveTo>
                    <a:pt x="36076" y="20848"/>
                  </a:moveTo>
                  <a:lnTo>
                    <a:pt x="36076" y="20920"/>
                  </a:lnTo>
                  <a:lnTo>
                    <a:pt x="36076" y="21003"/>
                  </a:lnTo>
                  <a:lnTo>
                    <a:pt x="35981" y="20955"/>
                  </a:lnTo>
                  <a:cubicBezTo>
                    <a:pt x="35969" y="20955"/>
                    <a:pt x="35969" y="20944"/>
                    <a:pt x="35957" y="20944"/>
                  </a:cubicBezTo>
                  <a:lnTo>
                    <a:pt x="36005" y="20848"/>
                  </a:lnTo>
                  <a:close/>
                  <a:moveTo>
                    <a:pt x="32945" y="20741"/>
                  </a:moveTo>
                  <a:cubicBezTo>
                    <a:pt x="33004" y="20777"/>
                    <a:pt x="33052" y="20801"/>
                    <a:pt x="33099" y="20836"/>
                  </a:cubicBezTo>
                  <a:cubicBezTo>
                    <a:pt x="33099" y="20848"/>
                    <a:pt x="33099" y="20848"/>
                    <a:pt x="33088" y="20860"/>
                  </a:cubicBezTo>
                  <a:cubicBezTo>
                    <a:pt x="33064" y="20908"/>
                    <a:pt x="33040" y="20967"/>
                    <a:pt x="33028" y="21015"/>
                  </a:cubicBezTo>
                  <a:cubicBezTo>
                    <a:pt x="32992" y="20991"/>
                    <a:pt x="32945" y="20991"/>
                    <a:pt x="32909" y="20979"/>
                  </a:cubicBezTo>
                  <a:lnTo>
                    <a:pt x="32861" y="20979"/>
                  </a:lnTo>
                  <a:cubicBezTo>
                    <a:pt x="32873" y="20955"/>
                    <a:pt x="32873" y="20944"/>
                    <a:pt x="32885" y="20908"/>
                  </a:cubicBezTo>
                  <a:cubicBezTo>
                    <a:pt x="32921" y="20848"/>
                    <a:pt x="32933" y="20801"/>
                    <a:pt x="32945" y="20741"/>
                  </a:cubicBezTo>
                  <a:close/>
                  <a:moveTo>
                    <a:pt x="25860" y="20955"/>
                  </a:moveTo>
                  <a:lnTo>
                    <a:pt x="25860" y="21051"/>
                  </a:lnTo>
                  <a:cubicBezTo>
                    <a:pt x="25849" y="21051"/>
                    <a:pt x="25849" y="21051"/>
                    <a:pt x="25837" y="21039"/>
                  </a:cubicBezTo>
                  <a:lnTo>
                    <a:pt x="25801" y="21039"/>
                  </a:lnTo>
                  <a:lnTo>
                    <a:pt x="25849" y="20955"/>
                  </a:lnTo>
                  <a:close/>
                  <a:moveTo>
                    <a:pt x="33513" y="20911"/>
                  </a:moveTo>
                  <a:cubicBezTo>
                    <a:pt x="33503" y="20963"/>
                    <a:pt x="33490" y="21016"/>
                    <a:pt x="33469" y="21075"/>
                  </a:cubicBezTo>
                  <a:cubicBezTo>
                    <a:pt x="33457" y="21075"/>
                    <a:pt x="33457" y="21075"/>
                    <a:pt x="33457" y="21063"/>
                  </a:cubicBezTo>
                  <a:cubicBezTo>
                    <a:pt x="33469" y="21015"/>
                    <a:pt x="33480" y="20979"/>
                    <a:pt x="33504" y="20944"/>
                  </a:cubicBezTo>
                  <a:cubicBezTo>
                    <a:pt x="33507" y="20932"/>
                    <a:pt x="33510" y="20921"/>
                    <a:pt x="33513" y="20911"/>
                  </a:cubicBezTo>
                  <a:close/>
                  <a:moveTo>
                    <a:pt x="26396" y="21075"/>
                  </a:moveTo>
                  <a:lnTo>
                    <a:pt x="26444" y="21110"/>
                  </a:lnTo>
                  <a:lnTo>
                    <a:pt x="26384" y="21110"/>
                  </a:lnTo>
                  <a:cubicBezTo>
                    <a:pt x="26384" y="21098"/>
                    <a:pt x="26384" y="21086"/>
                    <a:pt x="26396" y="21075"/>
                  </a:cubicBezTo>
                  <a:close/>
                  <a:moveTo>
                    <a:pt x="32730" y="21015"/>
                  </a:moveTo>
                  <a:cubicBezTo>
                    <a:pt x="32707" y="21039"/>
                    <a:pt x="32695" y="21086"/>
                    <a:pt x="32695" y="21110"/>
                  </a:cubicBezTo>
                  <a:cubicBezTo>
                    <a:pt x="32695" y="21098"/>
                    <a:pt x="32683" y="21086"/>
                    <a:pt x="32683" y="21075"/>
                  </a:cubicBezTo>
                  <a:cubicBezTo>
                    <a:pt x="32659" y="21051"/>
                    <a:pt x="32647" y="21027"/>
                    <a:pt x="32647" y="21015"/>
                  </a:cubicBezTo>
                  <a:close/>
                  <a:moveTo>
                    <a:pt x="34314" y="20765"/>
                  </a:moveTo>
                  <a:cubicBezTo>
                    <a:pt x="34338" y="20777"/>
                    <a:pt x="34362" y="20777"/>
                    <a:pt x="34373" y="20789"/>
                  </a:cubicBezTo>
                  <a:lnTo>
                    <a:pt x="34373" y="20944"/>
                  </a:lnTo>
                  <a:cubicBezTo>
                    <a:pt x="34373" y="20979"/>
                    <a:pt x="34373" y="21039"/>
                    <a:pt x="34362" y="21098"/>
                  </a:cubicBezTo>
                  <a:lnTo>
                    <a:pt x="34362" y="21122"/>
                  </a:lnTo>
                  <a:cubicBezTo>
                    <a:pt x="34338" y="21098"/>
                    <a:pt x="34302" y="21075"/>
                    <a:pt x="34278" y="21039"/>
                  </a:cubicBezTo>
                  <a:cubicBezTo>
                    <a:pt x="34290" y="20979"/>
                    <a:pt x="34302" y="20920"/>
                    <a:pt x="34302" y="20884"/>
                  </a:cubicBezTo>
                  <a:cubicBezTo>
                    <a:pt x="34302" y="20836"/>
                    <a:pt x="34314" y="20801"/>
                    <a:pt x="34314" y="20765"/>
                  </a:cubicBezTo>
                  <a:close/>
                  <a:moveTo>
                    <a:pt x="32171" y="21075"/>
                  </a:moveTo>
                  <a:cubicBezTo>
                    <a:pt x="32159" y="21086"/>
                    <a:pt x="32147" y="21122"/>
                    <a:pt x="32135" y="21134"/>
                  </a:cubicBezTo>
                  <a:cubicBezTo>
                    <a:pt x="32135" y="21134"/>
                    <a:pt x="32111" y="21134"/>
                    <a:pt x="32111" y="21110"/>
                  </a:cubicBezTo>
                  <a:cubicBezTo>
                    <a:pt x="32111" y="21098"/>
                    <a:pt x="32099" y="21086"/>
                    <a:pt x="32099" y="21075"/>
                  </a:cubicBezTo>
                  <a:close/>
                  <a:moveTo>
                    <a:pt x="28837" y="20955"/>
                  </a:moveTo>
                  <a:cubicBezTo>
                    <a:pt x="28873" y="21003"/>
                    <a:pt x="28885" y="21039"/>
                    <a:pt x="28897" y="21075"/>
                  </a:cubicBezTo>
                  <a:cubicBezTo>
                    <a:pt x="28920" y="21098"/>
                    <a:pt x="28932" y="21134"/>
                    <a:pt x="28944" y="21182"/>
                  </a:cubicBezTo>
                  <a:cubicBezTo>
                    <a:pt x="28932" y="21146"/>
                    <a:pt x="28897" y="21134"/>
                    <a:pt x="28885" y="21098"/>
                  </a:cubicBezTo>
                  <a:cubicBezTo>
                    <a:pt x="28873" y="21086"/>
                    <a:pt x="28861" y="21075"/>
                    <a:pt x="28837" y="21039"/>
                  </a:cubicBezTo>
                  <a:lnTo>
                    <a:pt x="28837" y="21015"/>
                  </a:lnTo>
                  <a:lnTo>
                    <a:pt x="28837" y="20955"/>
                  </a:lnTo>
                  <a:close/>
                  <a:moveTo>
                    <a:pt x="28385" y="21146"/>
                  </a:moveTo>
                  <a:cubicBezTo>
                    <a:pt x="28396" y="21158"/>
                    <a:pt x="28408" y="21158"/>
                    <a:pt x="28420" y="21182"/>
                  </a:cubicBezTo>
                  <a:cubicBezTo>
                    <a:pt x="28420" y="21194"/>
                    <a:pt x="28408" y="21194"/>
                    <a:pt x="28408" y="21205"/>
                  </a:cubicBezTo>
                  <a:lnTo>
                    <a:pt x="28385" y="21182"/>
                  </a:lnTo>
                  <a:lnTo>
                    <a:pt x="28385" y="21146"/>
                  </a:lnTo>
                  <a:close/>
                  <a:moveTo>
                    <a:pt x="32337" y="21039"/>
                  </a:moveTo>
                  <a:lnTo>
                    <a:pt x="32397" y="21098"/>
                  </a:lnTo>
                  <a:cubicBezTo>
                    <a:pt x="32385" y="21146"/>
                    <a:pt x="32349" y="21194"/>
                    <a:pt x="32337" y="21229"/>
                  </a:cubicBezTo>
                  <a:cubicBezTo>
                    <a:pt x="32333" y="21232"/>
                    <a:pt x="32328" y="21233"/>
                    <a:pt x="32324" y="21233"/>
                  </a:cubicBezTo>
                  <a:cubicBezTo>
                    <a:pt x="32305" y="21233"/>
                    <a:pt x="32288" y="21215"/>
                    <a:pt x="32278" y="21205"/>
                  </a:cubicBezTo>
                  <a:cubicBezTo>
                    <a:pt x="32266" y="21194"/>
                    <a:pt x="32230" y="21182"/>
                    <a:pt x="32218" y="21182"/>
                  </a:cubicBezTo>
                  <a:cubicBezTo>
                    <a:pt x="32254" y="21146"/>
                    <a:pt x="32266" y="21122"/>
                    <a:pt x="32290" y="21086"/>
                  </a:cubicBezTo>
                  <a:cubicBezTo>
                    <a:pt x="32314" y="21075"/>
                    <a:pt x="32314" y="21063"/>
                    <a:pt x="32326" y="21039"/>
                  </a:cubicBezTo>
                  <a:close/>
                  <a:moveTo>
                    <a:pt x="25372" y="21086"/>
                  </a:moveTo>
                  <a:lnTo>
                    <a:pt x="25372" y="21098"/>
                  </a:lnTo>
                  <a:cubicBezTo>
                    <a:pt x="25372" y="21146"/>
                    <a:pt x="25360" y="21194"/>
                    <a:pt x="25360" y="21241"/>
                  </a:cubicBezTo>
                  <a:cubicBezTo>
                    <a:pt x="25348" y="21253"/>
                    <a:pt x="25325" y="21253"/>
                    <a:pt x="25325" y="21253"/>
                  </a:cubicBezTo>
                  <a:lnTo>
                    <a:pt x="25289" y="21253"/>
                  </a:lnTo>
                  <a:cubicBezTo>
                    <a:pt x="25301" y="21205"/>
                    <a:pt x="25301" y="21146"/>
                    <a:pt x="25313" y="21098"/>
                  </a:cubicBezTo>
                  <a:cubicBezTo>
                    <a:pt x="25325" y="21098"/>
                    <a:pt x="25348" y="21086"/>
                    <a:pt x="25372" y="21086"/>
                  </a:cubicBezTo>
                  <a:close/>
                  <a:moveTo>
                    <a:pt x="28111" y="21205"/>
                  </a:moveTo>
                  <a:lnTo>
                    <a:pt x="28111" y="21205"/>
                  </a:lnTo>
                  <a:cubicBezTo>
                    <a:pt x="28102" y="21232"/>
                    <a:pt x="28100" y="21246"/>
                    <a:pt x="28094" y="21261"/>
                  </a:cubicBezTo>
                  <a:lnTo>
                    <a:pt x="28094" y="21261"/>
                  </a:lnTo>
                  <a:cubicBezTo>
                    <a:pt x="28093" y="21259"/>
                    <a:pt x="28090" y="21256"/>
                    <a:pt x="28087" y="21253"/>
                  </a:cubicBezTo>
                  <a:cubicBezTo>
                    <a:pt x="28099" y="21241"/>
                    <a:pt x="28099" y="21217"/>
                    <a:pt x="28111" y="21205"/>
                  </a:cubicBezTo>
                  <a:close/>
                  <a:moveTo>
                    <a:pt x="25849" y="21158"/>
                  </a:moveTo>
                  <a:lnTo>
                    <a:pt x="25849" y="21265"/>
                  </a:lnTo>
                  <a:lnTo>
                    <a:pt x="25706" y="21265"/>
                  </a:lnTo>
                  <a:cubicBezTo>
                    <a:pt x="25718" y="21241"/>
                    <a:pt x="25729" y="21217"/>
                    <a:pt x="25729" y="21194"/>
                  </a:cubicBezTo>
                  <a:cubicBezTo>
                    <a:pt x="25777" y="21182"/>
                    <a:pt x="25801" y="21158"/>
                    <a:pt x="25849" y="21158"/>
                  </a:cubicBezTo>
                  <a:close/>
                  <a:moveTo>
                    <a:pt x="34635" y="20967"/>
                  </a:moveTo>
                  <a:lnTo>
                    <a:pt x="34635" y="20979"/>
                  </a:lnTo>
                  <a:cubicBezTo>
                    <a:pt x="34635" y="21063"/>
                    <a:pt x="34635" y="21158"/>
                    <a:pt x="34612" y="21265"/>
                  </a:cubicBezTo>
                  <a:lnTo>
                    <a:pt x="34612" y="21182"/>
                  </a:lnTo>
                  <a:cubicBezTo>
                    <a:pt x="34612" y="21098"/>
                    <a:pt x="34612" y="21027"/>
                    <a:pt x="34635" y="20967"/>
                  </a:cubicBezTo>
                  <a:close/>
                  <a:moveTo>
                    <a:pt x="25087" y="21170"/>
                  </a:moveTo>
                  <a:lnTo>
                    <a:pt x="25087" y="21170"/>
                  </a:lnTo>
                  <a:cubicBezTo>
                    <a:pt x="25075" y="21205"/>
                    <a:pt x="25063" y="21253"/>
                    <a:pt x="25063" y="21277"/>
                  </a:cubicBezTo>
                  <a:lnTo>
                    <a:pt x="25027" y="21277"/>
                  </a:lnTo>
                  <a:cubicBezTo>
                    <a:pt x="25027" y="21277"/>
                    <a:pt x="25015" y="21277"/>
                    <a:pt x="25015" y="21265"/>
                  </a:cubicBezTo>
                  <a:cubicBezTo>
                    <a:pt x="25003" y="21265"/>
                    <a:pt x="24991" y="21253"/>
                    <a:pt x="24967" y="21253"/>
                  </a:cubicBezTo>
                  <a:cubicBezTo>
                    <a:pt x="24967" y="21229"/>
                    <a:pt x="24967" y="21217"/>
                    <a:pt x="24991" y="21205"/>
                  </a:cubicBezTo>
                  <a:cubicBezTo>
                    <a:pt x="25015" y="21194"/>
                    <a:pt x="25063" y="21194"/>
                    <a:pt x="25087" y="21170"/>
                  </a:cubicBezTo>
                  <a:close/>
                  <a:moveTo>
                    <a:pt x="33707" y="20694"/>
                  </a:moveTo>
                  <a:cubicBezTo>
                    <a:pt x="33707" y="20694"/>
                    <a:pt x="33719" y="20694"/>
                    <a:pt x="33719" y="20717"/>
                  </a:cubicBezTo>
                  <a:cubicBezTo>
                    <a:pt x="33683" y="20860"/>
                    <a:pt x="33647" y="21075"/>
                    <a:pt x="33600" y="21277"/>
                  </a:cubicBezTo>
                  <a:cubicBezTo>
                    <a:pt x="33588" y="21253"/>
                    <a:pt x="33564" y="21217"/>
                    <a:pt x="33540" y="21182"/>
                  </a:cubicBezTo>
                  <a:cubicBezTo>
                    <a:pt x="33540" y="21182"/>
                    <a:pt x="33540" y="21158"/>
                    <a:pt x="33564" y="21158"/>
                  </a:cubicBezTo>
                  <a:cubicBezTo>
                    <a:pt x="33600" y="21063"/>
                    <a:pt x="33635" y="20955"/>
                    <a:pt x="33659" y="20860"/>
                  </a:cubicBezTo>
                  <a:cubicBezTo>
                    <a:pt x="33683" y="20813"/>
                    <a:pt x="33695" y="20765"/>
                    <a:pt x="33707" y="20717"/>
                  </a:cubicBezTo>
                  <a:lnTo>
                    <a:pt x="33707" y="20694"/>
                  </a:lnTo>
                  <a:close/>
                  <a:moveTo>
                    <a:pt x="24944" y="21277"/>
                  </a:moveTo>
                  <a:cubicBezTo>
                    <a:pt x="24951" y="21277"/>
                    <a:pt x="24954" y="21286"/>
                    <a:pt x="24958" y="21293"/>
                  </a:cubicBezTo>
                  <a:lnTo>
                    <a:pt x="24958" y="21293"/>
                  </a:lnTo>
                  <a:cubicBezTo>
                    <a:pt x="24954" y="21296"/>
                    <a:pt x="24949" y="21301"/>
                    <a:pt x="24944" y="21301"/>
                  </a:cubicBezTo>
                  <a:lnTo>
                    <a:pt x="24944" y="21277"/>
                  </a:lnTo>
                  <a:close/>
                  <a:moveTo>
                    <a:pt x="26134" y="21265"/>
                  </a:moveTo>
                  <a:cubicBezTo>
                    <a:pt x="26134" y="21277"/>
                    <a:pt x="26122" y="21301"/>
                    <a:pt x="26122" y="21301"/>
                  </a:cubicBezTo>
                  <a:cubicBezTo>
                    <a:pt x="26122" y="21277"/>
                    <a:pt x="26122" y="21277"/>
                    <a:pt x="26134" y="21265"/>
                  </a:cubicBezTo>
                  <a:close/>
                  <a:moveTo>
                    <a:pt x="31919" y="21256"/>
                  </a:moveTo>
                  <a:cubicBezTo>
                    <a:pt x="31927" y="21256"/>
                    <a:pt x="31939" y="21259"/>
                    <a:pt x="31956" y="21265"/>
                  </a:cubicBezTo>
                  <a:cubicBezTo>
                    <a:pt x="31956" y="21277"/>
                    <a:pt x="31933" y="21313"/>
                    <a:pt x="31933" y="21325"/>
                  </a:cubicBezTo>
                  <a:cubicBezTo>
                    <a:pt x="31921" y="21313"/>
                    <a:pt x="31921" y="21277"/>
                    <a:pt x="31909" y="21265"/>
                  </a:cubicBezTo>
                  <a:cubicBezTo>
                    <a:pt x="31909" y="21259"/>
                    <a:pt x="31912" y="21256"/>
                    <a:pt x="31919" y="21256"/>
                  </a:cubicBezTo>
                  <a:close/>
                  <a:moveTo>
                    <a:pt x="31980" y="21265"/>
                  </a:moveTo>
                  <a:lnTo>
                    <a:pt x="32016" y="21289"/>
                  </a:lnTo>
                  <a:cubicBezTo>
                    <a:pt x="31992" y="21313"/>
                    <a:pt x="31992" y="21325"/>
                    <a:pt x="31980" y="21325"/>
                  </a:cubicBezTo>
                  <a:cubicBezTo>
                    <a:pt x="31968" y="21325"/>
                    <a:pt x="31956" y="21313"/>
                    <a:pt x="31956" y="21313"/>
                  </a:cubicBezTo>
                  <a:cubicBezTo>
                    <a:pt x="31968" y="21313"/>
                    <a:pt x="31980" y="21277"/>
                    <a:pt x="31980" y="21265"/>
                  </a:cubicBezTo>
                  <a:close/>
                  <a:moveTo>
                    <a:pt x="32552" y="21027"/>
                  </a:moveTo>
                  <a:cubicBezTo>
                    <a:pt x="32611" y="21075"/>
                    <a:pt x="32647" y="21122"/>
                    <a:pt x="32683" y="21158"/>
                  </a:cubicBezTo>
                  <a:cubicBezTo>
                    <a:pt x="32659" y="21194"/>
                    <a:pt x="32659" y="21217"/>
                    <a:pt x="32647" y="21253"/>
                  </a:cubicBezTo>
                  <a:cubicBezTo>
                    <a:pt x="32635" y="21277"/>
                    <a:pt x="32635" y="21301"/>
                    <a:pt x="32623" y="21325"/>
                  </a:cubicBezTo>
                  <a:cubicBezTo>
                    <a:pt x="32576" y="21265"/>
                    <a:pt x="32528" y="21194"/>
                    <a:pt x="32457" y="21098"/>
                  </a:cubicBezTo>
                  <a:cubicBezTo>
                    <a:pt x="32468" y="21075"/>
                    <a:pt x="32492" y="21063"/>
                    <a:pt x="32504" y="21027"/>
                  </a:cubicBezTo>
                  <a:close/>
                  <a:moveTo>
                    <a:pt x="25348" y="21325"/>
                  </a:moveTo>
                  <a:cubicBezTo>
                    <a:pt x="25348" y="21360"/>
                    <a:pt x="25348" y="21372"/>
                    <a:pt x="25325" y="21372"/>
                  </a:cubicBezTo>
                  <a:cubicBezTo>
                    <a:pt x="25313" y="21372"/>
                    <a:pt x="25289" y="21360"/>
                    <a:pt x="25265" y="21360"/>
                  </a:cubicBezTo>
                  <a:lnTo>
                    <a:pt x="25265" y="21325"/>
                  </a:lnTo>
                  <a:close/>
                  <a:moveTo>
                    <a:pt x="32433" y="21146"/>
                  </a:moveTo>
                  <a:cubicBezTo>
                    <a:pt x="32504" y="21217"/>
                    <a:pt x="32564" y="21277"/>
                    <a:pt x="32611" y="21336"/>
                  </a:cubicBezTo>
                  <a:cubicBezTo>
                    <a:pt x="32611" y="21360"/>
                    <a:pt x="32587" y="21372"/>
                    <a:pt x="32587" y="21372"/>
                  </a:cubicBezTo>
                  <a:cubicBezTo>
                    <a:pt x="32576" y="21372"/>
                    <a:pt x="32576" y="21372"/>
                    <a:pt x="32564" y="21360"/>
                  </a:cubicBezTo>
                  <a:cubicBezTo>
                    <a:pt x="32528" y="21336"/>
                    <a:pt x="32492" y="21325"/>
                    <a:pt x="32457" y="21313"/>
                  </a:cubicBezTo>
                  <a:cubicBezTo>
                    <a:pt x="32445" y="21289"/>
                    <a:pt x="32409" y="21277"/>
                    <a:pt x="32385" y="21265"/>
                  </a:cubicBezTo>
                  <a:lnTo>
                    <a:pt x="32361" y="21253"/>
                  </a:lnTo>
                  <a:cubicBezTo>
                    <a:pt x="32385" y="21241"/>
                    <a:pt x="32409" y="21194"/>
                    <a:pt x="32433" y="21146"/>
                  </a:cubicBezTo>
                  <a:close/>
                  <a:moveTo>
                    <a:pt x="32766" y="21301"/>
                  </a:moveTo>
                  <a:lnTo>
                    <a:pt x="32814" y="21384"/>
                  </a:lnTo>
                  <a:cubicBezTo>
                    <a:pt x="32814" y="21384"/>
                    <a:pt x="32802" y="21336"/>
                    <a:pt x="32766" y="21301"/>
                  </a:cubicBezTo>
                  <a:close/>
                  <a:moveTo>
                    <a:pt x="32206" y="21289"/>
                  </a:moveTo>
                  <a:cubicBezTo>
                    <a:pt x="32230" y="21289"/>
                    <a:pt x="32266" y="21313"/>
                    <a:pt x="32314" y="21313"/>
                  </a:cubicBezTo>
                  <a:cubicBezTo>
                    <a:pt x="32290" y="21360"/>
                    <a:pt x="32278" y="21384"/>
                    <a:pt x="32266" y="21396"/>
                  </a:cubicBezTo>
                  <a:cubicBezTo>
                    <a:pt x="32230" y="21372"/>
                    <a:pt x="32218" y="21336"/>
                    <a:pt x="32206" y="21313"/>
                  </a:cubicBezTo>
                  <a:lnTo>
                    <a:pt x="32206" y="21289"/>
                  </a:lnTo>
                  <a:close/>
                  <a:moveTo>
                    <a:pt x="32576" y="21384"/>
                  </a:moveTo>
                  <a:lnTo>
                    <a:pt x="32576" y="21396"/>
                  </a:lnTo>
                  <a:cubicBezTo>
                    <a:pt x="32564" y="21396"/>
                    <a:pt x="32564" y="21396"/>
                    <a:pt x="32552" y="21384"/>
                  </a:cubicBezTo>
                  <a:close/>
                  <a:moveTo>
                    <a:pt x="32671" y="21408"/>
                  </a:moveTo>
                  <a:cubicBezTo>
                    <a:pt x="32668" y="21408"/>
                    <a:pt x="32666" y="21408"/>
                    <a:pt x="32664" y="21409"/>
                  </a:cubicBezTo>
                  <a:lnTo>
                    <a:pt x="32664" y="21409"/>
                  </a:lnTo>
                  <a:cubicBezTo>
                    <a:pt x="32668" y="21416"/>
                    <a:pt x="32674" y="21423"/>
                    <a:pt x="32678" y="21427"/>
                  </a:cubicBezTo>
                  <a:lnTo>
                    <a:pt x="32678" y="21427"/>
                  </a:lnTo>
                  <a:cubicBezTo>
                    <a:pt x="32684" y="21424"/>
                    <a:pt x="32690" y="21418"/>
                    <a:pt x="32695" y="21408"/>
                  </a:cubicBezTo>
                  <a:close/>
                  <a:moveTo>
                    <a:pt x="25063" y="21325"/>
                  </a:moveTo>
                  <a:lnTo>
                    <a:pt x="25063" y="21372"/>
                  </a:lnTo>
                  <a:lnTo>
                    <a:pt x="25051" y="21372"/>
                  </a:lnTo>
                  <a:cubicBezTo>
                    <a:pt x="25003" y="21384"/>
                    <a:pt x="24956" y="21420"/>
                    <a:pt x="24908" y="21432"/>
                  </a:cubicBezTo>
                  <a:cubicBezTo>
                    <a:pt x="24932" y="21396"/>
                    <a:pt x="24932" y="21360"/>
                    <a:pt x="24944" y="21325"/>
                  </a:cubicBezTo>
                  <a:close/>
                  <a:moveTo>
                    <a:pt x="32909" y="21015"/>
                  </a:moveTo>
                  <a:cubicBezTo>
                    <a:pt x="32945" y="21015"/>
                    <a:pt x="32980" y="21027"/>
                    <a:pt x="33028" y="21027"/>
                  </a:cubicBezTo>
                  <a:lnTo>
                    <a:pt x="32933" y="21205"/>
                  </a:lnTo>
                  <a:cubicBezTo>
                    <a:pt x="32909" y="21265"/>
                    <a:pt x="32873" y="21325"/>
                    <a:pt x="32826" y="21384"/>
                  </a:cubicBezTo>
                  <a:cubicBezTo>
                    <a:pt x="32814" y="21396"/>
                    <a:pt x="32814" y="21408"/>
                    <a:pt x="32802" y="21432"/>
                  </a:cubicBezTo>
                  <a:lnTo>
                    <a:pt x="32683" y="21432"/>
                  </a:lnTo>
                  <a:cubicBezTo>
                    <a:pt x="32683" y="21432"/>
                    <a:pt x="32681" y="21430"/>
                    <a:pt x="32678" y="21427"/>
                  </a:cubicBezTo>
                  <a:lnTo>
                    <a:pt x="32678" y="21427"/>
                  </a:lnTo>
                  <a:cubicBezTo>
                    <a:pt x="32670" y="21432"/>
                    <a:pt x="32661" y="21432"/>
                    <a:pt x="32647" y="21432"/>
                  </a:cubicBezTo>
                  <a:cubicBezTo>
                    <a:pt x="32647" y="21432"/>
                    <a:pt x="32647" y="21413"/>
                    <a:pt x="32664" y="21409"/>
                  </a:cubicBezTo>
                  <a:lnTo>
                    <a:pt x="32664" y="21409"/>
                  </a:lnTo>
                  <a:cubicBezTo>
                    <a:pt x="32661" y="21404"/>
                    <a:pt x="32659" y="21399"/>
                    <a:pt x="32659" y="21396"/>
                  </a:cubicBezTo>
                  <a:cubicBezTo>
                    <a:pt x="32683" y="21360"/>
                    <a:pt x="32707" y="21325"/>
                    <a:pt x="32718" y="21277"/>
                  </a:cubicBezTo>
                  <a:cubicBezTo>
                    <a:pt x="32718" y="21265"/>
                    <a:pt x="32718" y="21265"/>
                    <a:pt x="32742" y="21253"/>
                  </a:cubicBezTo>
                  <a:cubicBezTo>
                    <a:pt x="32754" y="21265"/>
                    <a:pt x="32754" y="21277"/>
                    <a:pt x="32766" y="21301"/>
                  </a:cubicBezTo>
                  <a:cubicBezTo>
                    <a:pt x="32754" y="21277"/>
                    <a:pt x="32754" y="21253"/>
                    <a:pt x="32742" y="21241"/>
                  </a:cubicBezTo>
                  <a:cubicBezTo>
                    <a:pt x="32766" y="21158"/>
                    <a:pt x="32814" y="21086"/>
                    <a:pt x="32838" y="21015"/>
                  </a:cubicBezTo>
                  <a:close/>
                  <a:moveTo>
                    <a:pt x="33242" y="20908"/>
                  </a:moveTo>
                  <a:cubicBezTo>
                    <a:pt x="33242" y="20955"/>
                    <a:pt x="33290" y="20979"/>
                    <a:pt x="33338" y="21027"/>
                  </a:cubicBezTo>
                  <a:cubicBezTo>
                    <a:pt x="33338" y="21063"/>
                    <a:pt x="33326" y="21086"/>
                    <a:pt x="33326" y="21098"/>
                  </a:cubicBezTo>
                  <a:cubicBezTo>
                    <a:pt x="33302" y="21158"/>
                    <a:pt x="33290" y="21241"/>
                    <a:pt x="33266" y="21301"/>
                  </a:cubicBezTo>
                  <a:cubicBezTo>
                    <a:pt x="33242" y="21325"/>
                    <a:pt x="33230" y="21372"/>
                    <a:pt x="33230" y="21396"/>
                  </a:cubicBezTo>
                  <a:lnTo>
                    <a:pt x="33207" y="21396"/>
                  </a:lnTo>
                  <a:cubicBezTo>
                    <a:pt x="33159" y="21396"/>
                    <a:pt x="33099" y="21420"/>
                    <a:pt x="33040" y="21432"/>
                  </a:cubicBezTo>
                  <a:lnTo>
                    <a:pt x="32921" y="21432"/>
                  </a:lnTo>
                  <a:cubicBezTo>
                    <a:pt x="32968" y="21372"/>
                    <a:pt x="32992" y="21325"/>
                    <a:pt x="33040" y="21265"/>
                  </a:cubicBezTo>
                  <a:cubicBezTo>
                    <a:pt x="33064" y="21205"/>
                    <a:pt x="33111" y="21146"/>
                    <a:pt x="33147" y="21086"/>
                  </a:cubicBezTo>
                  <a:cubicBezTo>
                    <a:pt x="33147" y="21075"/>
                    <a:pt x="33159" y="21075"/>
                    <a:pt x="33159" y="21063"/>
                  </a:cubicBezTo>
                  <a:cubicBezTo>
                    <a:pt x="33171" y="21063"/>
                    <a:pt x="33183" y="21075"/>
                    <a:pt x="33183" y="21075"/>
                  </a:cubicBezTo>
                  <a:cubicBezTo>
                    <a:pt x="33219" y="21086"/>
                    <a:pt x="33242" y="21098"/>
                    <a:pt x="33266" y="21098"/>
                  </a:cubicBezTo>
                  <a:cubicBezTo>
                    <a:pt x="33278" y="21122"/>
                    <a:pt x="33290" y="21122"/>
                    <a:pt x="33290" y="21122"/>
                  </a:cubicBezTo>
                  <a:cubicBezTo>
                    <a:pt x="33290" y="21122"/>
                    <a:pt x="33278" y="21122"/>
                    <a:pt x="33278" y="21098"/>
                  </a:cubicBezTo>
                  <a:cubicBezTo>
                    <a:pt x="33254" y="21086"/>
                    <a:pt x="33242" y="21075"/>
                    <a:pt x="33219" y="21063"/>
                  </a:cubicBezTo>
                  <a:cubicBezTo>
                    <a:pt x="33207" y="21063"/>
                    <a:pt x="33207" y="21039"/>
                    <a:pt x="33183" y="21039"/>
                  </a:cubicBezTo>
                  <a:cubicBezTo>
                    <a:pt x="33219" y="20991"/>
                    <a:pt x="33230" y="20955"/>
                    <a:pt x="33242" y="20908"/>
                  </a:cubicBezTo>
                  <a:close/>
                  <a:moveTo>
                    <a:pt x="38231" y="21444"/>
                  </a:moveTo>
                  <a:lnTo>
                    <a:pt x="38225" y="21447"/>
                  </a:lnTo>
                  <a:lnTo>
                    <a:pt x="38225" y="21447"/>
                  </a:lnTo>
                  <a:cubicBezTo>
                    <a:pt x="38229" y="21445"/>
                    <a:pt x="38231" y="21444"/>
                    <a:pt x="38231" y="21444"/>
                  </a:cubicBezTo>
                  <a:close/>
                  <a:moveTo>
                    <a:pt x="25658" y="21360"/>
                  </a:moveTo>
                  <a:cubicBezTo>
                    <a:pt x="25682" y="21360"/>
                    <a:pt x="25718" y="21360"/>
                    <a:pt x="25741" y="21372"/>
                  </a:cubicBezTo>
                  <a:cubicBezTo>
                    <a:pt x="25777" y="21372"/>
                    <a:pt x="25801" y="21384"/>
                    <a:pt x="25837" y="21384"/>
                  </a:cubicBezTo>
                  <a:lnTo>
                    <a:pt x="25837" y="21456"/>
                  </a:lnTo>
                  <a:cubicBezTo>
                    <a:pt x="25789" y="21456"/>
                    <a:pt x="25741" y="21444"/>
                    <a:pt x="25706" y="21444"/>
                  </a:cubicBezTo>
                  <a:cubicBezTo>
                    <a:pt x="25670" y="21444"/>
                    <a:pt x="25658" y="21444"/>
                    <a:pt x="25622" y="21432"/>
                  </a:cubicBezTo>
                  <a:cubicBezTo>
                    <a:pt x="25646" y="21396"/>
                    <a:pt x="25658" y="21384"/>
                    <a:pt x="25658" y="21360"/>
                  </a:cubicBezTo>
                  <a:close/>
                  <a:moveTo>
                    <a:pt x="32326" y="21325"/>
                  </a:moveTo>
                  <a:cubicBezTo>
                    <a:pt x="32373" y="21336"/>
                    <a:pt x="32397" y="21336"/>
                    <a:pt x="32445" y="21348"/>
                  </a:cubicBezTo>
                  <a:cubicBezTo>
                    <a:pt x="32457" y="21348"/>
                    <a:pt x="32457" y="21372"/>
                    <a:pt x="32468" y="21372"/>
                  </a:cubicBezTo>
                  <a:cubicBezTo>
                    <a:pt x="32504" y="21384"/>
                    <a:pt x="32528" y="21396"/>
                    <a:pt x="32564" y="21432"/>
                  </a:cubicBezTo>
                  <a:lnTo>
                    <a:pt x="32564" y="21444"/>
                  </a:lnTo>
                  <a:lnTo>
                    <a:pt x="32552" y="21444"/>
                  </a:lnTo>
                  <a:cubicBezTo>
                    <a:pt x="32468" y="21444"/>
                    <a:pt x="32409" y="21456"/>
                    <a:pt x="32349" y="21456"/>
                  </a:cubicBezTo>
                  <a:cubicBezTo>
                    <a:pt x="32326" y="21456"/>
                    <a:pt x="32326" y="21456"/>
                    <a:pt x="32314" y="21444"/>
                  </a:cubicBezTo>
                  <a:lnTo>
                    <a:pt x="32278" y="21408"/>
                  </a:lnTo>
                  <a:lnTo>
                    <a:pt x="32326" y="21325"/>
                  </a:lnTo>
                  <a:close/>
                  <a:moveTo>
                    <a:pt x="33421" y="21110"/>
                  </a:moveTo>
                  <a:lnTo>
                    <a:pt x="33457" y="21146"/>
                  </a:lnTo>
                  <a:cubicBezTo>
                    <a:pt x="33433" y="21217"/>
                    <a:pt x="33409" y="21313"/>
                    <a:pt x="33397" y="21384"/>
                  </a:cubicBezTo>
                  <a:cubicBezTo>
                    <a:pt x="33397" y="21396"/>
                    <a:pt x="33385" y="21408"/>
                    <a:pt x="33385" y="21444"/>
                  </a:cubicBezTo>
                  <a:lnTo>
                    <a:pt x="33385" y="21456"/>
                  </a:lnTo>
                  <a:cubicBezTo>
                    <a:pt x="33338" y="21456"/>
                    <a:pt x="33326" y="21444"/>
                    <a:pt x="33302" y="21444"/>
                  </a:cubicBezTo>
                  <a:cubicBezTo>
                    <a:pt x="33302" y="21432"/>
                    <a:pt x="33326" y="21420"/>
                    <a:pt x="33326" y="21396"/>
                  </a:cubicBezTo>
                  <a:cubicBezTo>
                    <a:pt x="33349" y="21384"/>
                    <a:pt x="33385" y="21384"/>
                    <a:pt x="33397" y="21384"/>
                  </a:cubicBezTo>
                  <a:lnTo>
                    <a:pt x="33326" y="21384"/>
                  </a:lnTo>
                  <a:cubicBezTo>
                    <a:pt x="33338" y="21372"/>
                    <a:pt x="33338" y="21336"/>
                    <a:pt x="33349" y="21325"/>
                  </a:cubicBezTo>
                  <a:cubicBezTo>
                    <a:pt x="33385" y="21265"/>
                    <a:pt x="33397" y="21194"/>
                    <a:pt x="33421" y="21134"/>
                  </a:cubicBezTo>
                  <a:lnTo>
                    <a:pt x="33421" y="21110"/>
                  </a:lnTo>
                  <a:close/>
                  <a:moveTo>
                    <a:pt x="25253" y="21408"/>
                  </a:moveTo>
                  <a:cubicBezTo>
                    <a:pt x="25265" y="21408"/>
                    <a:pt x="25289" y="21432"/>
                    <a:pt x="25301" y="21432"/>
                  </a:cubicBezTo>
                  <a:cubicBezTo>
                    <a:pt x="25313" y="21432"/>
                    <a:pt x="25313" y="21432"/>
                    <a:pt x="25325" y="21444"/>
                  </a:cubicBezTo>
                  <a:lnTo>
                    <a:pt x="25325" y="21491"/>
                  </a:lnTo>
                  <a:lnTo>
                    <a:pt x="25241" y="21491"/>
                  </a:lnTo>
                  <a:cubicBezTo>
                    <a:pt x="25241" y="21456"/>
                    <a:pt x="25241" y="21444"/>
                    <a:pt x="25253" y="21408"/>
                  </a:cubicBezTo>
                  <a:close/>
                  <a:moveTo>
                    <a:pt x="28182" y="21265"/>
                  </a:moveTo>
                  <a:lnTo>
                    <a:pt x="28206" y="21277"/>
                  </a:lnTo>
                  <a:cubicBezTo>
                    <a:pt x="28206" y="21336"/>
                    <a:pt x="28218" y="21420"/>
                    <a:pt x="28218" y="21491"/>
                  </a:cubicBezTo>
                  <a:cubicBezTo>
                    <a:pt x="28206" y="21456"/>
                    <a:pt x="28182" y="21444"/>
                    <a:pt x="28170" y="21420"/>
                  </a:cubicBezTo>
                  <a:cubicBezTo>
                    <a:pt x="28170" y="21396"/>
                    <a:pt x="28158" y="21384"/>
                    <a:pt x="28146" y="21372"/>
                  </a:cubicBezTo>
                  <a:cubicBezTo>
                    <a:pt x="28158" y="21360"/>
                    <a:pt x="28158" y="21325"/>
                    <a:pt x="28170" y="21313"/>
                  </a:cubicBezTo>
                  <a:cubicBezTo>
                    <a:pt x="28170" y="21301"/>
                    <a:pt x="28182" y="21277"/>
                    <a:pt x="28182" y="21265"/>
                  </a:cubicBezTo>
                  <a:close/>
                  <a:moveTo>
                    <a:pt x="29456" y="21479"/>
                  </a:moveTo>
                  <a:lnTo>
                    <a:pt x="29456" y="21479"/>
                  </a:lnTo>
                  <a:cubicBezTo>
                    <a:pt x="29468" y="21491"/>
                    <a:pt x="29480" y="21491"/>
                    <a:pt x="29480" y="21503"/>
                  </a:cubicBezTo>
                  <a:cubicBezTo>
                    <a:pt x="29468" y="21491"/>
                    <a:pt x="29456" y="21491"/>
                    <a:pt x="29456" y="21479"/>
                  </a:cubicBezTo>
                  <a:close/>
                  <a:moveTo>
                    <a:pt x="32052" y="21479"/>
                  </a:moveTo>
                  <a:cubicBezTo>
                    <a:pt x="32087" y="21479"/>
                    <a:pt x="32135" y="21491"/>
                    <a:pt x="32159" y="21491"/>
                  </a:cubicBezTo>
                  <a:cubicBezTo>
                    <a:pt x="32135" y="21491"/>
                    <a:pt x="32111" y="21491"/>
                    <a:pt x="32087" y="21503"/>
                  </a:cubicBezTo>
                  <a:lnTo>
                    <a:pt x="32052" y="21479"/>
                  </a:lnTo>
                  <a:close/>
                  <a:moveTo>
                    <a:pt x="25051" y="21396"/>
                  </a:moveTo>
                  <a:lnTo>
                    <a:pt x="25051" y="21491"/>
                  </a:lnTo>
                  <a:lnTo>
                    <a:pt x="25051" y="21515"/>
                  </a:lnTo>
                  <a:lnTo>
                    <a:pt x="24884" y="21515"/>
                  </a:lnTo>
                  <a:cubicBezTo>
                    <a:pt x="24884" y="21503"/>
                    <a:pt x="24896" y="21467"/>
                    <a:pt x="24896" y="21456"/>
                  </a:cubicBezTo>
                  <a:cubicBezTo>
                    <a:pt x="24944" y="21444"/>
                    <a:pt x="24991" y="21432"/>
                    <a:pt x="25051" y="21396"/>
                  </a:cubicBezTo>
                  <a:close/>
                  <a:moveTo>
                    <a:pt x="41172" y="21432"/>
                  </a:moveTo>
                  <a:lnTo>
                    <a:pt x="41100" y="21515"/>
                  </a:lnTo>
                  <a:lnTo>
                    <a:pt x="41100" y="21527"/>
                  </a:lnTo>
                  <a:lnTo>
                    <a:pt x="41172" y="21432"/>
                  </a:lnTo>
                  <a:close/>
                  <a:moveTo>
                    <a:pt x="28861" y="21503"/>
                  </a:moveTo>
                  <a:cubicBezTo>
                    <a:pt x="28861" y="21515"/>
                    <a:pt x="28861" y="21515"/>
                    <a:pt x="28873" y="21515"/>
                  </a:cubicBezTo>
                  <a:lnTo>
                    <a:pt x="28861" y="21539"/>
                  </a:lnTo>
                  <a:lnTo>
                    <a:pt x="28861" y="21503"/>
                  </a:lnTo>
                  <a:close/>
                  <a:moveTo>
                    <a:pt x="25268" y="21528"/>
                  </a:moveTo>
                  <a:cubicBezTo>
                    <a:pt x="25288" y="21528"/>
                    <a:pt x="25309" y="21539"/>
                    <a:pt x="25325" y="21539"/>
                  </a:cubicBezTo>
                  <a:lnTo>
                    <a:pt x="25325" y="21551"/>
                  </a:lnTo>
                  <a:cubicBezTo>
                    <a:pt x="25313" y="21551"/>
                    <a:pt x="25289" y="21539"/>
                    <a:pt x="25265" y="21539"/>
                  </a:cubicBezTo>
                  <a:lnTo>
                    <a:pt x="25241" y="21539"/>
                  </a:lnTo>
                  <a:cubicBezTo>
                    <a:pt x="25249" y="21531"/>
                    <a:pt x="25259" y="21528"/>
                    <a:pt x="25268" y="21528"/>
                  </a:cubicBezTo>
                  <a:close/>
                  <a:moveTo>
                    <a:pt x="29706" y="21396"/>
                  </a:moveTo>
                  <a:cubicBezTo>
                    <a:pt x="29754" y="21396"/>
                    <a:pt x="29790" y="21408"/>
                    <a:pt x="29825" y="21408"/>
                  </a:cubicBezTo>
                  <a:lnTo>
                    <a:pt x="29873" y="21408"/>
                  </a:lnTo>
                  <a:cubicBezTo>
                    <a:pt x="29885" y="21444"/>
                    <a:pt x="29909" y="21456"/>
                    <a:pt x="29932" y="21491"/>
                  </a:cubicBezTo>
                  <a:lnTo>
                    <a:pt x="29885" y="21539"/>
                  </a:lnTo>
                  <a:lnTo>
                    <a:pt x="29885" y="21551"/>
                  </a:lnTo>
                  <a:cubicBezTo>
                    <a:pt x="29861" y="21539"/>
                    <a:pt x="29837" y="21515"/>
                    <a:pt x="29825" y="21503"/>
                  </a:cubicBezTo>
                  <a:cubicBezTo>
                    <a:pt x="29813" y="21491"/>
                    <a:pt x="29778" y="21479"/>
                    <a:pt x="29766" y="21456"/>
                  </a:cubicBezTo>
                  <a:cubicBezTo>
                    <a:pt x="29730" y="21444"/>
                    <a:pt x="29718" y="21432"/>
                    <a:pt x="29694" y="21408"/>
                  </a:cubicBezTo>
                  <a:lnTo>
                    <a:pt x="29694" y="21396"/>
                  </a:lnTo>
                  <a:close/>
                  <a:moveTo>
                    <a:pt x="35183" y="21444"/>
                  </a:moveTo>
                  <a:lnTo>
                    <a:pt x="35183" y="21444"/>
                  </a:lnTo>
                  <a:cubicBezTo>
                    <a:pt x="35175" y="21489"/>
                    <a:pt x="35178" y="21529"/>
                    <a:pt x="35183" y="21568"/>
                  </a:cubicBezTo>
                  <a:lnTo>
                    <a:pt x="35183" y="21568"/>
                  </a:lnTo>
                  <a:lnTo>
                    <a:pt x="35183" y="21444"/>
                  </a:lnTo>
                  <a:close/>
                  <a:moveTo>
                    <a:pt x="29992" y="21467"/>
                  </a:moveTo>
                  <a:cubicBezTo>
                    <a:pt x="30004" y="21467"/>
                    <a:pt x="30004" y="21491"/>
                    <a:pt x="30016" y="21491"/>
                  </a:cubicBezTo>
                  <a:cubicBezTo>
                    <a:pt x="30016" y="21503"/>
                    <a:pt x="30016" y="21503"/>
                    <a:pt x="30028" y="21515"/>
                  </a:cubicBezTo>
                  <a:lnTo>
                    <a:pt x="30028" y="21575"/>
                  </a:lnTo>
                  <a:cubicBezTo>
                    <a:pt x="30016" y="21551"/>
                    <a:pt x="30004" y="21515"/>
                    <a:pt x="29968" y="21491"/>
                  </a:cubicBezTo>
                  <a:lnTo>
                    <a:pt x="29992" y="21467"/>
                  </a:lnTo>
                  <a:close/>
                  <a:moveTo>
                    <a:pt x="25662" y="21550"/>
                  </a:moveTo>
                  <a:cubicBezTo>
                    <a:pt x="25665" y="21551"/>
                    <a:pt x="25668" y="21551"/>
                    <a:pt x="25670" y="21551"/>
                  </a:cubicBezTo>
                  <a:cubicBezTo>
                    <a:pt x="25718" y="21563"/>
                    <a:pt x="25765" y="21575"/>
                    <a:pt x="25801" y="21575"/>
                  </a:cubicBezTo>
                  <a:lnTo>
                    <a:pt x="25801" y="21598"/>
                  </a:lnTo>
                  <a:cubicBezTo>
                    <a:pt x="25777" y="21575"/>
                    <a:pt x="25765" y="21575"/>
                    <a:pt x="25729" y="21575"/>
                  </a:cubicBezTo>
                  <a:cubicBezTo>
                    <a:pt x="25709" y="21564"/>
                    <a:pt x="25686" y="21556"/>
                    <a:pt x="25662" y="21550"/>
                  </a:cubicBezTo>
                  <a:close/>
                  <a:moveTo>
                    <a:pt x="28635" y="21336"/>
                  </a:moveTo>
                  <a:lnTo>
                    <a:pt x="28658" y="21372"/>
                  </a:lnTo>
                  <a:cubicBezTo>
                    <a:pt x="28682" y="21408"/>
                    <a:pt x="28694" y="21444"/>
                    <a:pt x="28694" y="21491"/>
                  </a:cubicBezTo>
                  <a:cubicBezTo>
                    <a:pt x="28694" y="21539"/>
                    <a:pt x="28706" y="21563"/>
                    <a:pt x="28706" y="21610"/>
                  </a:cubicBezTo>
                  <a:cubicBezTo>
                    <a:pt x="28682" y="21563"/>
                    <a:pt x="28647" y="21539"/>
                    <a:pt x="28623" y="21491"/>
                  </a:cubicBezTo>
                  <a:lnTo>
                    <a:pt x="28623" y="21408"/>
                  </a:lnTo>
                  <a:cubicBezTo>
                    <a:pt x="28623" y="21384"/>
                    <a:pt x="28635" y="21372"/>
                    <a:pt x="28635" y="21336"/>
                  </a:cubicBezTo>
                  <a:close/>
                  <a:moveTo>
                    <a:pt x="25206" y="17455"/>
                  </a:moveTo>
                  <a:cubicBezTo>
                    <a:pt x="25253" y="17467"/>
                    <a:pt x="25301" y="17503"/>
                    <a:pt x="25337" y="17515"/>
                  </a:cubicBezTo>
                  <a:lnTo>
                    <a:pt x="25515" y="17598"/>
                  </a:lnTo>
                  <a:lnTo>
                    <a:pt x="25610" y="17646"/>
                  </a:lnTo>
                  <a:lnTo>
                    <a:pt x="25253" y="17646"/>
                  </a:lnTo>
                  <a:cubicBezTo>
                    <a:pt x="25253" y="17646"/>
                    <a:pt x="25265" y="17646"/>
                    <a:pt x="25301" y="17657"/>
                  </a:cubicBezTo>
                  <a:cubicBezTo>
                    <a:pt x="25325" y="17657"/>
                    <a:pt x="25360" y="17681"/>
                    <a:pt x="25420" y="17681"/>
                  </a:cubicBezTo>
                  <a:cubicBezTo>
                    <a:pt x="25456" y="17693"/>
                    <a:pt x="25539" y="17693"/>
                    <a:pt x="25599" y="17705"/>
                  </a:cubicBezTo>
                  <a:cubicBezTo>
                    <a:pt x="25551" y="17717"/>
                    <a:pt x="25503" y="17717"/>
                    <a:pt x="25444" y="17741"/>
                  </a:cubicBezTo>
                  <a:cubicBezTo>
                    <a:pt x="25384" y="17753"/>
                    <a:pt x="25313" y="17776"/>
                    <a:pt x="25253" y="17800"/>
                  </a:cubicBezTo>
                  <a:lnTo>
                    <a:pt x="25206" y="17812"/>
                  </a:lnTo>
                  <a:cubicBezTo>
                    <a:pt x="25194" y="17812"/>
                    <a:pt x="25194" y="17800"/>
                    <a:pt x="25182" y="17800"/>
                  </a:cubicBezTo>
                  <a:cubicBezTo>
                    <a:pt x="25158" y="17776"/>
                    <a:pt x="25158" y="17776"/>
                    <a:pt x="25146" y="17776"/>
                  </a:cubicBezTo>
                  <a:cubicBezTo>
                    <a:pt x="25146" y="17776"/>
                    <a:pt x="25158" y="17800"/>
                    <a:pt x="25158" y="17812"/>
                  </a:cubicBezTo>
                  <a:lnTo>
                    <a:pt x="25182" y="17824"/>
                  </a:lnTo>
                  <a:lnTo>
                    <a:pt x="25134" y="17836"/>
                  </a:lnTo>
                  <a:lnTo>
                    <a:pt x="25039" y="17884"/>
                  </a:lnTo>
                  <a:cubicBezTo>
                    <a:pt x="24979" y="17919"/>
                    <a:pt x="24944" y="17943"/>
                    <a:pt x="24884" y="17979"/>
                  </a:cubicBezTo>
                  <a:cubicBezTo>
                    <a:pt x="24789" y="18050"/>
                    <a:pt x="24682" y="18122"/>
                    <a:pt x="24610" y="18217"/>
                  </a:cubicBezTo>
                  <a:cubicBezTo>
                    <a:pt x="24563" y="18253"/>
                    <a:pt x="24539" y="18300"/>
                    <a:pt x="24491" y="18336"/>
                  </a:cubicBezTo>
                  <a:lnTo>
                    <a:pt x="24408" y="18467"/>
                  </a:lnTo>
                  <a:cubicBezTo>
                    <a:pt x="24348" y="18550"/>
                    <a:pt x="24289" y="18646"/>
                    <a:pt x="24241" y="18717"/>
                  </a:cubicBezTo>
                  <a:cubicBezTo>
                    <a:pt x="24194" y="18812"/>
                    <a:pt x="24146" y="18884"/>
                    <a:pt x="24122" y="18967"/>
                  </a:cubicBezTo>
                  <a:cubicBezTo>
                    <a:pt x="24086" y="19050"/>
                    <a:pt x="24063" y="19134"/>
                    <a:pt x="24027" y="19205"/>
                  </a:cubicBezTo>
                  <a:cubicBezTo>
                    <a:pt x="23967" y="19360"/>
                    <a:pt x="23944" y="19491"/>
                    <a:pt x="23908" y="19598"/>
                  </a:cubicBezTo>
                  <a:cubicBezTo>
                    <a:pt x="23848" y="19824"/>
                    <a:pt x="23836" y="19943"/>
                    <a:pt x="23836" y="19943"/>
                  </a:cubicBezTo>
                  <a:cubicBezTo>
                    <a:pt x="23836" y="19943"/>
                    <a:pt x="23872" y="19824"/>
                    <a:pt x="23955" y="19610"/>
                  </a:cubicBezTo>
                  <a:cubicBezTo>
                    <a:pt x="24003" y="19503"/>
                    <a:pt x="24051" y="19384"/>
                    <a:pt x="24122" y="19253"/>
                  </a:cubicBezTo>
                  <a:cubicBezTo>
                    <a:pt x="24146" y="19181"/>
                    <a:pt x="24194" y="19122"/>
                    <a:pt x="24241" y="19050"/>
                  </a:cubicBezTo>
                  <a:cubicBezTo>
                    <a:pt x="24289" y="18967"/>
                    <a:pt x="24325" y="18896"/>
                    <a:pt x="24384" y="18824"/>
                  </a:cubicBezTo>
                  <a:cubicBezTo>
                    <a:pt x="24432" y="18765"/>
                    <a:pt x="24491" y="18693"/>
                    <a:pt x="24551" y="18634"/>
                  </a:cubicBezTo>
                  <a:lnTo>
                    <a:pt x="24551" y="18634"/>
                  </a:lnTo>
                  <a:cubicBezTo>
                    <a:pt x="24539" y="18658"/>
                    <a:pt x="24539" y="18705"/>
                    <a:pt x="24527" y="18729"/>
                  </a:cubicBezTo>
                  <a:cubicBezTo>
                    <a:pt x="24479" y="18908"/>
                    <a:pt x="24467" y="19086"/>
                    <a:pt x="24467" y="19229"/>
                  </a:cubicBezTo>
                  <a:cubicBezTo>
                    <a:pt x="24467" y="19360"/>
                    <a:pt x="24479" y="19443"/>
                    <a:pt x="24479" y="19443"/>
                  </a:cubicBezTo>
                  <a:cubicBezTo>
                    <a:pt x="24479" y="19443"/>
                    <a:pt x="24479" y="19360"/>
                    <a:pt x="24491" y="19229"/>
                  </a:cubicBezTo>
                  <a:cubicBezTo>
                    <a:pt x="24503" y="19086"/>
                    <a:pt x="24551" y="18931"/>
                    <a:pt x="24610" y="18765"/>
                  </a:cubicBezTo>
                  <a:cubicBezTo>
                    <a:pt x="24670" y="18598"/>
                    <a:pt x="24777" y="18455"/>
                    <a:pt x="24848" y="18360"/>
                  </a:cubicBezTo>
                  <a:cubicBezTo>
                    <a:pt x="24848" y="18348"/>
                    <a:pt x="24860" y="18348"/>
                    <a:pt x="24860" y="18348"/>
                  </a:cubicBezTo>
                  <a:cubicBezTo>
                    <a:pt x="24920" y="18300"/>
                    <a:pt x="24979" y="18277"/>
                    <a:pt x="25039" y="18229"/>
                  </a:cubicBezTo>
                  <a:lnTo>
                    <a:pt x="25134" y="18181"/>
                  </a:lnTo>
                  <a:lnTo>
                    <a:pt x="25039" y="18277"/>
                  </a:lnTo>
                  <a:cubicBezTo>
                    <a:pt x="25003" y="18336"/>
                    <a:pt x="24967" y="18372"/>
                    <a:pt x="24920" y="18431"/>
                  </a:cubicBezTo>
                  <a:cubicBezTo>
                    <a:pt x="24896" y="18491"/>
                    <a:pt x="24848" y="18550"/>
                    <a:pt x="24825" y="18610"/>
                  </a:cubicBezTo>
                  <a:cubicBezTo>
                    <a:pt x="24765" y="18729"/>
                    <a:pt x="24717" y="18836"/>
                    <a:pt x="24670" y="18931"/>
                  </a:cubicBezTo>
                  <a:cubicBezTo>
                    <a:pt x="24598" y="19122"/>
                    <a:pt x="24551" y="19241"/>
                    <a:pt x="24551" y="19241"/>
                  </a:cubicBezTo>
                  <a:cubicBezTo>
                    <a:pt x="24551" y="19241"/>
                    <a:pt x="24610" y="19122"/>
                    <a:pt x="24729" y="18955"/>
                  </a:cubicBezTo>
                  <a:cubicBezTo>
                    <a:pt x="24837" y="18789"/>
                    <a:pt x="24979" y="18574"/>
                    <a:pt x="25182" y="18408"/>
                  </a:cubicBezTo>
                  <a:cubicBezTo>
                    <a:pt x="25241" y="18348"/>
                    <a:pt x="25301" y="18312"/>
                    <a:pt x="25360" y="18277"/>
                  </a:cubicBezTo>
                  <a:lnTo>
                    <a:pt x="25360" y="18277"/>
                  </a:lnTo>
                  <a:cubicBezTo>
                    <a:pt x="25325" y="18336"/>
                    <a:pt x="25301" y="18372"/>
                    <a:pt x="25253" y="18431"/>
                  </a:cubicBezTo>
                  <a:cubicBezTo>
                    <a:pt x="25218" y="18479"/>
                    <a:pt x="25206" y="18527"/>
                    <a:pt x="25182" y="18574"/>
                  </a:cubicBezTo>
                  <a:cubicBezTo>
                    <a:pt x="25087" y="18777"/>
                    <a:pt x="25027" y="18991"/>
                    <a:pt x="25015" y="19146"/>
                  </a:cubicBezTo>
                  <a:cubicBezTo>
                    <a:pt x="24979" y="19312"/>
                    <a:pt x="24979" y="19420"/>
                    <a:pt x="24979" y="19420"/>
                  </a:cubicBezTo>
                  <a:cubicBezTo>
                    <a:pt x="24979" y="19420"/>
                    <a:pt x="25015" y="19312"/>
                    <a:pt x="25063" y="19170"/>
                  </a:cubicBezTo>
                  <a:cubicBezTo>
                    <a:pt x="25122" y="19015"/>
                    <a:pt x="25206" y="18824"/>
                    <a:pt x="25325" y="18658"/>
                  </a:cubicBezTo>
                  <a:cubicBezTo>
                    <a:pt x="25372" y="18598"/>
                    <a:pt x="25432" y="18538"/>
                    <a:pt x="25479" y="18479"/>
                  </a:cubicBezTo>
                  <a:lnTo>
                    <a:pt x="25479" y="18479"/>
                  </a:lnTo>
                  <a:cubicBezTo>
                    <a:pt x="25444" y="18527"/>
                    <a:pt x="25432" y="18586"/>
                    <a:pt x="25420" y="18634"/>
                  </a:cubicBezTo>
                  <a:cubicBezTo>
                    <a:pt x="25337" y="18824"/>
                    <a:pt x="25277" y="19027"/>
                    <a:pt x="25265" y="19193"/>
                  </a:cubicBezTo>
                  <a:cubicBezTo>
                    <a:pt x="25241" y="19348"/>
                    <a:pt x="25241" y="19443"/>
                    <a:pt x="25241" y="19443"/>
                  </a:cubicBezTo>
                  <a:cubicBezTo>
                    <a:pt x="25241" y="19443"/>
                    <a:pt x="25265" y="19348"/>
                    <a:pt x="25325" y="19205"/>
                  </a:cubicBezTo>
                  <a:cubicBezTo>
                    <a:pt x="25360" y="19122"/>
                    <a:pt x="25420" y="19015"/>
                    <a:pt x="25479" y="18908"/>
                  </a:cubicBezTo>
                  <a:lnTo>
                    <a:pt x="25479" y="18908"/>
                  </a:lnTo>
                  <a:cubicBezTo>
                    <a:pt x="25432" y="19003"/>
                    <a:pt x="25396" y="19074"/>
                    <a:pt x="25384" y="19146"/>
                  </a:cubicBezTo>
                  <a:cubicBezTo>
                    <a:pt x="25360" y="19241"/>
                    <a:pt x="25337" y="19312"/>
                    <a:pt x="25337" y="19372"/>
                  </a:cubicBezTo>
                  <a:cubicBezTo>
                    <a:pt x="25325" y="19431"/>
                    <a:pt x="25325" y="19467"/>
                    <a:pt x="25325" y="19467"/>
                  </a:cubicBezTo>
                  <a:cubicBezTo>
                    <a:pt x="25325" y="19467"/>
                    <a:pt x="25337" y="19431"/>
                    <a:pt x="25360" y="19384"/>
                  </a:cubicBezTo>
                  <a:cubicBezTo>
                    <a:pt x="25372" y="19348"/>
                    <a:pt x="25396" y="19265"/>
                    <a:pt x="25444" y="19193"/>
                  </a:cubicBezTo>
                  <a:cubicBezTo>
                    <a:pt x="25515" y="19027"/>
                    <a:pt x="25670" y="18836"/>
                    <a:pt x="25849" y="18693"/>
                  </a:cubicBezTo>
                  <a:cubicBezTo>
                    <a:pt x="25872" y="18658"/>
                    <a:pt x="25908" y="18646"/>
                    <a:pt x="25956" y="18610"/>
                  </a:cubicBezTo>
                  <a:lnTo>
                    <a:pt x="25956" y="18610"/>
                  </a:lnTo>
                  <a:cubicBezTo>
                    <a:pt x="25920" y="18658"/>
                    <a:pt x="25896" y="18717"/>
                    <a:pt x="25860" y="18765"/>
                  </a:cubicBezTo>
                  <a:cubicBezTo>
                    <a:pt x="25753" y="18955"/>
                    <a:pt x="25682" y="19170"/>
                    <a:pt x="25658" y="19324"/>
                  </a:cubicBezTo>
                  <a:cubicBezTo>
                    <a:pt x="25610" y="19491"/>
                    <a:pt x="25610" y="19598"/>
                    <a:pt x="25610" y="19598"/>
                  </a:cubicBezTo>
                  <a:cubicBezTo>
                    <a:pt x="25610" y="19598"/>
                    <a:pt x="25634" y="19491"/>
                    <a:pt x="25718" y="19360"/>
                  </a:cubicBezTo>
                  <a:cubicBezTo>
                    <a:pt x="25789" y="19205"/>
                    <a:pt x="25896" y="19027"/>
                    <a:pt x="26027" y="18884"/>
                  </a:cubicBezTo>
                  <a:cubicBezTo>
                    <a:pt x="26099" y="18789"/>
                    <a:pt x="26170" y="18717"/>
                    <a:pt x="26265" y="18646"/>
                  </a:cubicBezTo>
                  <a:lnTo>
                    <a:pt x="26265" y="18646"/>
                  </a:lnTo>
                  <a:cubicBezTo>
                    <a:pt x="26194" y="18765"/>
                    <a:pt x="26134" y="18908"/>
                    <a:pt x="26075" y="19050"/>
                  </a:cubicBezTo>
                  <a:cubicBezTo>
                    <a:pt x="25980" y="19289"/>
                    <a:pt x="25920" y="19527"/>
                    <a:pt x="25896" y="19717"/>
                  </a:cubicBezTo>
                  <a:cubicBezTo>
                    <a:pt x="25872" y="19789"/>
                    <a:pt x="25872" y="19860"/>
                    <a:pt x="25860" y="19920"/>
                  </a:cubicBezTo>
                  <a:cubicBezTo>
                    <a:pt x="25837" y="19920"/>
                    <a:pt x="25813" y="19920"/>
                    <a:pt x="25789" y="19943"/>
                  </a:cubicBezTo>
                  <a:cubicBezTo>
                    <a:pt x="25760" y="19947"/>
                    <a:pt x="25732" y="19948"/>
                    <a:pt x="25704" y="19948"/>
                  </a:cubicBezTo>
                  <a:cubicBezTo>
                    <a:pt x="25628" y="19948"/>
                    <a:pt x="25559" y="19937"/>
                    <a:pt x="25515" y="19920"/>
                  </a:cubicBezTo>
                  <a:cubicBezTo>
                    <a:pt x="25491" y="19920"/>
                    <a:pt x="25456" y="19908"/>
                    <a:pt x="25444" y="19908"/>
                  </a:cubicBezTo>
                  <a:lnTo>
                    <a:pt x="25444" y="19908"/>
                  </a:lnTo>
                  <a:cubicBezTo>
                    <a:pt x="25456" y="19908"/>
                    <a:pt x="25491" y="19920"/>
                    <a:pt x="25515" y="19943"/>
                  </a:cubicBezTo>
                  <a:cubicBezTo>
                    <a:pt x="25575" y="19955"/>
                    <a:pt x="25670" y="19979"/>
                    <a:pt x="25789" y="19979"/>
                  </a:cubicBezTo>
                  <a:lnTo>
                    <a:pt x="25860" y="19979"/>
                  </a:lnTo>
                  <a:lnTo>
                    <a:pt x="25860" y="20027"/>
                  </a:lnTo>
                  <a:cubicBezTo>
                    <a:pt x="25860" y="20027"/>
                    <a:pt x="25860" y="20015"/>
                    <a:pt x="25872" y="19979"/>
                  </a:cubicBezTo>
                  <a:lnTo>
                    <a:pt x="26313" y="19979"/>
                  </a:lnTo>
                  <a:lnTo>
                    <a:pt x="26313" y="20015"/>
                  </a:lnTo>
                  <a:cubicBezTo>
                    <a:pt x="26313" y="20015"/>
                    <a:pt x="26313" y="20003"/>
                    <a:pt x="26325" y="19979"/>
                  </a:cubicBezTo>
                  <a:lnTo>
                    <a:pt x="26682" y="19979"/>
                  </a:lnTo>
                  <a:cubicBezTo>
                    <a:pt x="26384" y="20062"/>
                    <a:pt x="26075" y="20134"/>
                    <a:pt x="25741" y="20241"/>
                  </a:cubicBezTo>
                  <a:lnTo>
                    <a:pt x="25265" y="20241"/>
                  </a:lnTo>
                  <a:cubicBezTo>
                    <a:pt x="25146" y="20241"/>
                    <a:pt x="25027" y="20217"/>
                    <a:pt x="24944" y="20205"/>
                  </a:cubicBezTo>
                  <a:cubicBezTo>
                    <a:pt x="24837" y="20193"/>
                    <a:pt x="24765" y="20193"/>
                    <a:pt x="24706" y="20182"/>
                  </a:cubicBezTo>
                  <a:cubicBezTo>
                    <a:pt x="24646" y="20158"/>
                    <a:pt x="24610" y="20158"/>
                    <a:pt x="24610" y="20158"/>
                  </a:cubicBezTo>
                  <a:lnTo>
                    <a:pt x="24610" y="20158"/>
                  </a:lnTo>
                  <a:cubicBezTo>
                    <a:pt x="24610" y="20158"/>
                    <a:pt x="24646" y="20182"/>
                    <a:pt x="24706" y="20193"/>
                  </a:cubicBezTo>
                  <a:cubicBezTo>
                    <a:pt x="24765" y="20205"/>
                    <a:pt x="24837" y="20217"/>
                    <a:pt x="24920" y="20253"/>
                  </a:cubicBezTo>
                  <a:cubicBezTo>
                    <a:pt x="25015" y="20277"/>
                    <a:pt x="25134" y="20301"/>
                    <a:pt x="25253" y="20324"/>
                  </a:cubicBezTo>
                  <a:cubicBezTo>
                    <a:pt x="25265" y="20324"/>
                    <a:pt x="25301" y="20324"/>
                    <a:pt x="25313" y="20336"/>
                  </a:cubicBezTo>
                  <a:cubicBezTo>
                    <a:pt x="25301" y="20336"/>
                    <a:pt x="25277" y="20360"/>
                    <a:pt x="25253" y="20360"/>
                  </a:cubicBezTo>
                  <a:cubicBezTo>
                    <a:pt x="25218" y="20372"/>
                    <a:pt x="25182" y="20384"/>
                    <a:pt x="25146" y="20384"/>
                  </a:cubicBezTo>
                  <a:lnTo>
                    <a:pt x="25015" y="20432"/>
                  </a:lnTo>
                  <a:cubicBezTo>
                    <a:pt x="25040" y="20381"/>
                    <a:pt x="25024" y="20366"/>
                    <a:pt x="24991" y="20366"/>
                  </a:cubicBezTo>
                  <a:cubicBezTo>
                    <a:pt x="24977" y="20366"/>
                    <a:pt x="24961" y="20369"/>
                    <a:pt x="24944" y="20372"/>
                  </a:cubicBezTo>
                  <a:cubicBezTo>
                    <a:pt x="24837" y="20384"/>
                    <a:pt x="24717" y="20420"/>
                    <a:pt x="24598" y="20420"/>
                  </a:cubicBezTo>
                  <a:cubicBezTo>
                    <a:pt x="24479" y="20432"/>
                    <a:pt x="24360" y="20432"/>
                    <a:pt x="24253" y="20432"/>
                  </a:cubicBezTo>
                  <a:lnTo>
                    <a:pt x="24086" y="20432"/>
                  </a:lnTo>
                  <a:cubicBezTo>
                    <a:pt x="24051" y="20432"/>
                    <a:pt x="23991" y="20432"/>
                    <a:pt x="23944" y="20420"/>
                  </a:cubicBezTo>
                  <a:cubicBezTo>
                    <a:pt x="23896" y="20420"/>
                    <a:pt x="23848" y="20396"/>
                    <a:pt x="23824" y="20396"/>
                  </a:cubicBezTo>
                  <a:cubicBezTo>
                    <a:pt x="23789" y="20396"/>
                    <a:pt x="23765" y="20384"/>
                    <a:pt x="23729" y="20384"/>
                  </a:cubicBezTo>
                  <a:cubicBezTo>
                    <a:pt x="23694" y="20372"/>
                    <a:pt x="23658" y="20372"/>
                    <a:pt x="23658" y="20372"/>
                  </a:cubicBezTo>
                  <a:lnTo>
                    <a:pt x="23658" y="20372"/>
                  </a:lnTo>
                  <a:cubicBezTo>
                    <a:pt x="23658" y="20372"/>
                    <a:pt x="23694" y="20384"/>
                    <a:pt x="23729" y="20396"/>
                  </a:cubicBezTo>
                  <a:cubicBezTo>
                    <a:pt x="23765" y="20420"/>
                    <a:pt x="23789" y="20420"/>
                    <a:pt x="23824" y="20432"/>
                  </a:cubicBezTo>
                  <a:cubicBezTo>
                    <a:pt x="23848" y="20443"/>
                    <a:pt x="23896" y="20443"/>
                    <a:pt x="23944" y="20455"/>
                  </a:cubicBezTo>
                  <a:cubicBezTo>
                    <a:pt x="23991" y="20479"/>
                    <a:pt x="24027" y="20491"/>
                    <a:pt x="24075" y="20491"/>
                  </a:cubicBezTo>
                  <a:cubicBezTo>
                    <a:pt x="24122" y="20503"/>
                    <a:pt x="24182" y="20503"/>
                    <a:pt x="24241" y="20515"/>
                  </a:cubicBezTo>
                  <a:cubicBezTo>
                    <a:pt x="24348" y="20539"/>
                    <a:pt x="24444" y="20551"/>
                    <a:pt x="24551" y="20551"/>
                  </a:cubicBezTo>
                  <a:cubicBezTo>
                    <a:pt x="24360" y="20622"/>
                    <a:pt x="24182" y="20694"/>
                    <a:pt x="23991" y="20777"/>
                  </a:cubicBezTo>
                  <a:cubicBezTo>
                    <a:pt x="23955" y="20789"/>
                    <a:pt x="23932" y="20789"/>
                    <a:pt x="23896" y="20801"/>
                  </a:cubicBezTo>
                  <a:cubicBezTo>
                    <a:pt x="23836" y="20813"/>
                    <a:pt x="23777" y="20836"/>
                    <a:pt x="23717" y="20836"/>
                  </a:cubicBezTo>
                  <a:cubicBezTo>
                    <a:pt x="23658" y="20848"/>
                    <a:pt x="23598" y="20848"/>
                    <a:pt x="23539" y="20848"/>
                  </a:cubicBezTo>
                  <a:cubicBezTo>
                    <a:pt x="23420" y="20848"/>
                    <a:pt x="23313" y="20836"/>
                    <a:pt x="23229" y="20813"/>
                  </a:cubicBezTo>
                  <a:cubicBezTo>
                    <a:pt x="23217" y="20813"/>
                    <a:pt x="23182" y="20801"/>
                    <a:pt x="23170" y="20801"/>
                  </a:cubicBezTo>
                  <a:cubicBezTo>
                    <a:pt x="23158" y="20801"/>
                    <a:pt x="23122" y="20789"/>
                    <a:pt x="23110" y="20789"/>
                  </a:cubicBezTo>
                  <a:lnTo>
                    <a:pt x="23015" y="20741"/>
                  </a:lnTo>
                  <a:cubicBezTo>
                    <a:pt x="22991" y="20729"/>
                    <a:pt x="22979" y="20717"/>
                    <a:pt x="22967" y="20717"/>
                  </a:cubicBezTo>
                  <a:lnTo>
                    <a:pt x="23003" y="20753"/>
                  </a:lnTo>
                  <a:cubicBezTo>
                    <a:pt x="23027" y="20777"/>
                    <a:pt x="23051" y="20789"/>
                    <a:pt x="23086" y="20813"/>
                  </a:cubicBezTo>
                  <a:cubicBezTo>
                    <a:pt x="23098" y="20836"/>
                    <a:pt x="23110" y="20836"/>
                    <a:pt x="23134" y="20848"/>
                  </a:cubicBezTo>
                  <a:cubicBezTo>
                    <a:pt x="23158" y="20860"/>
                    <a:pt x="23182" y="20860"/>
                    <a:pt x="23193" y="20872"/>
                  </a:cubicBezTo>
                  <a:cubicBezTo>
                    <a:pt x="23289" y="20908"/>
                    <a:pt x="23396" y="20932"/>
                    <a:pt x="23515" y="20955"/>
                  </a:cubicBezTo>
                  <a:lnTo>
                    <a:pt x="23563" y="20955"/>
                  </a:lnTo>
                  <a:cubicBezTo>
                    <a:pt x="23539" y="20955"/>
                    <a:pt x="23527" y="20967"/>
                    <a:pt x="23515" y="20967"/>
                  </a:cubicBezTo>
                  <a:lnTo>
                    <a:pt x="23491" y="20967"/>
                  </a:lnTo>
                  <a:cubicBezTo>
                    <a:pt x="23408" y="20979"/>
                    <a:pt x="23301" y="20991"/>
                    <a:pt x="23182" y="21015"/>
                  </a:cubicBezTo>
                  <a:lnTo>
                    <a:pt x="23003" y="21015"/>
                  </a:lnTo>
                  <a:cubicBezTo>
                    <a:pt x="22943" y="21015"/>
                    <a:pt x="22884" y="20991"/>
                    <a:pt x="22824" y="20979"/>
                  </a:cubicBezTo>
                  <a:lnTo>
                    <a:pt x="22646" y="20932"/>
                  </a:lnTo>
                  <a:cubicBezTo>
                    <a:pt x="22586" y="20920"/>
                    <a:pt x="22527" y="20908"/>
                    <a:pt x="22467" y="20872"/>
                  </a:cubicBezTo>
                  <a:cubicBezTo>
                    <a:pt x="22348" y="20836"/>
                    <a:pt x="22265" y="20789"/>
                    <a:pt x="22170" y="20741"/>
                  </a:cubicBezTo>
                  <a:cubicBezTo>
                    <a:pt x="22086" y="20694"/>
                    <a:pt x="22027" y="20658"/>
                    <a:pt x="21967" y="20622"/>
                  </a:cubicBezTo>
                  <a:cubicBezTo>
                    <a:pt x="21920" y="20598"/>
                    <a:pt x="21896" y="20575"/>
                    <a:pt x="21896" y="20574"/>
                  </a:cubicBezTo>
                  <a:lnTo>
                    <a:pt x="21896" y="20574"/>
                  </a:lnTo>
                  <a:cubicBezTo>
                    <a:pt x="21896" y="20575"/>
                    <a:pt x="21920" y="20599"/>
                    <a:pt x="21967" y="20634"/>
                  </a:cubicBezTo>
                  <a:cubicBezTo>
                    <a:pt x="22015" y="20670"/>
                    <a:pt x="22074" y="20729"/>
                    <a:pt x="22158" y="20789"/>
                  </a:cubicBezTo>
                  <a:cubicBezTo>
                    <a:pt x="22229" y="20848"/>
                    <a:pt x="22336" y="20908"/>
                    <a:pt x="22443" y="20967"/>
                  </a:cubicBezTo>
                  <a:lnTo>
                    <a:pt x="22622" y="21051"/>
                  </a:lnTo>
                  <a:cubicBezTo>
                    <a:pt x="22681" y="21086"/>
                    <a:pt x="22741" y="21098"/>
                    <a:pt x="22801" y="21134"/>
                  </a:cubicBezTo>
                  <a:cubicBezTo>
                    <a:pt x="22860" y="21146"/>
                    <a:pt x="22932" y="21170"/>
                    <a:pt x="22991" y="21194"/>
                  </a:cubicBezTo>
                  <a:cubicBezTo>
                    <a:pt x="23003" y="21194"/>
                    <a:pt x="23015" y="21194"/>
                    <a:pt x="23039" y="21205"/>
                  </a:cubicBezTo>
                  <a:cubicBezTo>
                    <a:pt x="23015" y="21217"/>
                    <a:pt x="23003" y="21217"/>
                    <a:pt x="22991" y="21229"/>
                  </a:cubicBezTo>
                  <a:cubicBezTo>
                    <a:pt x="22872" y="21253"/>
                    <a:pt x="22741" y="21265"/>
                    <a:pt x="22598" y="21277"/>
                  </a:cubicBezTo>
                  <a:cubicBezTo>
                    <a:pt x="22467" y="21289"/>
                    <a:pt x="22336" y="21289"/>
                    <a:pt x="22217" y="21289"/>
                  </a:cubicBezTo>
                  <a:lnTo>
                    <a:pt x="22039" y="21289"/>
                  </a:lnTo>
                  <a:cubicBezTo>
                    <a:pt x="21979" y="21289"/>
                    <a:pt x="21919" y="21289"/>
                    <a:pt x="21872" y="21277"/>
                  </a:cubicBezTo>
                  <a:cubicBezTo>
                    <a:pt x="21765" y="21277"/>
                    <a:pt x="21693" y="21265"/>
                    <a:pt x="21634" y="21253"/>
                  </a:cubicBezTo>
                  <a:cubicBezTo>
                    <a:pt x="21574" y="21229"/>
                    <a:pt x="21550" y="21229"/>
                    <a:pt x="21550" y="21229"/>
                  </a:cubicBezTo>
                  <a:lnTo>
                    <a:pt x="21550" y="21229"/>
                  </a:lnTo>
                  <a:cubicBezTo>
                    <a:pt x="21550" y="21229"/>
                    <a:pt x="21574" y="21253"/>
                    <a:pt x="21634" y="21265"/>
                  </a:cubicBezTo>
                  <a:cubicBezTo>
                    <a:pt x="21693" y="21277"/>
                    <a:pt x="21765" y="21289"/>
                    <a:pt x="21872" y="21325"/>
                  </a:cubicBezTo>
                  <a:cubicBezTo>
                    <a:pt x="21919" y="21336"/>
                    <a:pt x="21979" y="21336"/>
                    <a:pt x="22039" y="21348"/>
                  </a:cubicBezTo>
                  <a:cubicBezTo>
                    <a:pt x="22098" y="21372"/>
                    <a:pt x="22158" y="21372"/>
                    <a:pt x="22217" y="21384"/>
                  </a:cubicBezTo>
                  <a:cubicBezTo>
                    <a:pt x="22336" y="21396"/>
                    <a:pt x="22479" y="21408"/>
                    <a:pt x="22622" y="21432"/>
                  </a:cubicBezTo>
                  <a:lnTo>
                    <a:pt x="22527" y="21467"/>
                  </a:lnTo>
                  <a:cubicBezTo>
                    <a:pt x="22479" y="21491"/>
                    <a:pt x="22420" y="21503"/>
                    <a:pt x="22360" y="21515"/>
                  </a:cubicBezTo>
                  <a:cubicBezTo>
                    <a:pt x="22300" y="21527"/>
                    <a:pt x="22229" y="21551"/>
                    <a:pt x="22158" y="21563"/>
                  </a:cubicBezTo>
                  <a:lnTo>
                    <a:pt x="21931" y="21610"/>
                  </a:lnTo>
                  <a:cubicBezTo>
                    <a:pt x="21860" y="21622"/>
                    <a:pt x="21789" y="21634"/>
                    <a:pt x="21693" y="21634"/>
                  </a:cubicBezTo>
                  <a:cubicBezTo>
                    <a:pt x="21622" y="21646"/>
                    <a:pt x="21527" y="21646"/>
                    <a:pt x="21455" y="21646"/>
                  </a:cubicBezTo>
                  <a:lnTo>
                    <a:pt x="21027" y="21646"/>
                  </a:lnTo>
                  <a:cubicBezTo>
                    <a:pt x="20955" y="21646"/>
                    <a:pt x="20896" y="21634"/>
                    <a:pt x="20836" y="21634"/>
                  </a:cubicBezTo>
                  <a:cubicBezTo>
                    <a:pt x="20788" y="21634"/>
                    <a:pt x="20741" y="21622"/>
                    <a:pt x="20717" y="21622"/>
                  </a:cubicBezTo>
                  <a:cubicBezTo>
                    <a:pt x="21705" y="20634"/>
                    <a:pt x="22705" y="19705"/>
                    <a:pt x="23670" y="18824"/>
                  </a:cubicBezTo>
                  <a:cubicBezTo>
                    <a:pt x="23872" y="18646"/>
                    <a:pt x="24075" y="18491"/>
                    <a:pt x="24289" y="18372"/>
                  </a:cubicBezTo>
                  <a:lnTo>
                    <a:pt x="24313" y="18348"/>
                  </a:lnTo>
                  <a:cubicBezTo>
                    <a:pt x="24467" y="18157"/>
                    <a:pt x="24622" y="17979"/>
                    <a:pt x="24801" y="17812"/>
                  </a:cubicBezTo>
                  <a:lnTo>
                    <a:pt x="25206" y="17455"/>
                  </a:lnTo>
                  <a:close/>
                  <a:moveTo>
                    <a:pt x="29956" y="21503"/>
                  </a:moveTo>
                  <a:cubicBezTo>
                    <a:pt x="29992" y="21539"/>
                    <a:pt x="30016" y="21563"/>
                    <a:pt x="30028" y="21598"/>
                  </a:cubicBezTo>
                  <a:lnTo>
                    <a:pt x="30028" y="21622"/>
                  </a:lnTo>
                  <a:cubicBezTo>
                    <a:pt x="30016" y="21622"/>
                    <a:pt x="30016" y="21622"/>
                    <a:pt x="30004" y="21634"/>
                  </a:cubicBezTo>
                  <a:lnTo>
                    <a:pt x="30028" y="21634"/>
                  </a:lnTo>
                  <a:cubicBezTo>
                    <a:pt x="30028" y="21658"/>
                    <a:pt x="30028" y="21658"/>
                    <a:pt x="30016" y="21658"/>
                  </a:cubicBezTo>
                  <a:cubicBezTo>
                    <a:pt x="30016" y="21658"/>
                    <a:pt x="30004" y="21658"/>
                    <a:pt x="30004" y="21634"/>
                  </a:cubicBezTo>
                  <a:cubicBezTo>
                    <a:pt x="29968" y="21610"/>
                    <a:pt x="29944" y="21575"/>
                    <a:pt x="29897" y="21563"/>
                  </a:cubicBezTo>
                  <a:lnTo>
                    <a:pt x="29897" y="21551"/>
                  </a:lnTo>
                  <a:cubicBezTo>
                    <a:pt x="29932" y="21539"/>
                    <a:pt x="29944" y="21515"/>
                    <a:pt x="29956" y="21503"/>
                  </a:cubicBezTo>
                  <a:close/>
                  <a:moveTo>
                    <a:pt x="32672" y="21618"/>
                  </a:moveTo>
                  <a:cubicBezTo>
                    <a:pt x="32655" y="21634"/>
                    <a:pt x="32645" y="21660"/>
                    <a:pt x="32635" y="21670"/>
                  </a:cubicBezTo>
                  <a:lnTo>
                    <a:pt x="32611" y="21634"/>
                  </a:lnTo>
                  <a:cubicBezTo>
                    <a:pt x="32630" y="21634"/>
                    <a:pt x="32656" y="21627"/>
                    <a:pt x="32672" y="21618"/>
                  </a:cubicBezTo>
                  <a:close/>
                  <a:moveTo>
                    <a:pt x="24872" y="21539"/>
                  </a:moveTo>
                  <a:cubicBezTo>
                    <a:pt x="24896" y="21539"/>
                    <a:pt x="24920" y="21539"/>
                    <a:pt x="24956" y="21551"/>
                  </a:cubicBezTo>
                  <a:cubicBezTo>
                    <a:pt x="24991" y="21551"/>
                    <a:pt x="25015" y="21563"/>
                    <a:pt x="25027" y="21563"/>
                  </a:cubicBezTo>
                  <a:lnTo>
                    <a:pt x="25027" y="21682"/>
                  </a:lnTo>
                  <a:lnTo>
                    <a:pt x="24825" y="21682"/>
                  </a:lnTo>
                  <a:cubicBezTo>
                    <a:pt x="24837" y="21634"/>
                    <a:pt x="24848" y="21575"/>
                    <a:pt x="24872" y="21539"/>
                  </a:cubicBezTo>
                  <a:close/>
                  <a:moveTo>
                    <a:pt x="33349" y="21479"/>
                  </a:moveTo>
                  <a:cubicBezTo>
                    <a:pt x="33338" y="21503"/>
                    <a:pt x="33338" y="21551"/>
                    <a:pt x="33326" y="21575"/>
                  </a:cubicBezTo>
                  <a:cubicBezTo>
                    <a:pt x="33302" y="21610"/>
                    <a:pt x="33290" y="21658"/>
                    <a:pt x="33290" y="21682"/>
                  </a:cubicBezTo>
                  <a:lnTo>
                    <a:pt x="33207" y="21682"/>
                  </a:lnTo>
                  <a:cubicBezTo>
                    <a:pt x="33219" y="21622"/>
                    <a:pt x="33242" y="21575"/>
                    <a:pt x="33266" y="21515"/>
                  </a:cubicBezTo>
                  <a:cubicBezTo>
                    <a:pt x="33266" y="21503"/>
                    <a:pt x="33278" y="21491"/>
                    <a:pt x="33278" y="21479"/>
                  </a:cubicBezTo>
                  <a:close/>
                  <a:moveTo>
                    <a:pt x="25243" y="21613"/>
                  </a:moveTo>
                  <a:cubicBezTo>
                    <a:pt x="25244" y="21613"/>
                    <a:pt x="25247" y="21616"/>
                    <a:pt x="25253" y="21622"/>
                  </a:cubicBezTo>
                  <a:cubicBezTo>
                    <a:pt x="25289" y="21634"/>
                    <a:pt x="25301" y="21634"/>
                    <a:pt x="25325" y="21658"/>
                  </a:cubicBezTo>
                  <a:lnTo>
                    <a:pt x="25325" y="21682"/>
                  </a:lnTo>
                  <a:lnTo>
                    <a:pt x="25325" y="21694"/>
                  </a:lnTo>
                  <a:lnTo>
                    <a:pt x="25229" y="21694"/>
                  </a:lnTo>
                  <a:cubicBezTo>
                    <a:pt x="25229" y="21670"/>
                    <a:pt x="25229" y="21658"/>
                    <a:pt x="25241" y="21622"/>
                  </a:cubicBezTo>
                  <a:cubicBezTo>
                    <a:pt x="25241" y="21616"/>
                    <a:pt x="25241" y="21613"/>
                    <a:pt x="25243" y="21613"/>
                  </a:cubicBezTo>
                  <a:close/>
                  <a:moveTo>
                    <a:pt x="29718" y="21551"/>
                  </a:moveTo>
                  <a:cubicBezTo>
                    <a:pt x="29730" y="21563"/>
                    <a:pt x="29766" y="21563"/>
                    <a:pt x="29778" y="21575"/>
                  </a:cubicBezTo>
                  <a:cubicBezTo>
                    <a:pt x="29790" y="21598"/>
                    <a:pt x="29825" y="21598"/>
                    <a:pt x="29837" y="21610"/>
                  </a:cubicBezTo>
                  <a:cubicBezTo>
                    <a:pt x="29825" y="21634"/>
                    <a:pt x="29825" y="21658"/>
                    <a:pt x="29813" y="21658"/>
                  </a:cubicBezTo>
                  <a:cubicBezTo>
                    <a:pt x="29790" y="21682"/>
                    <a:pt x="29778" y="21694"/>
                    <a:pt x="29766" y="21729"/>
                  </a:cubicBezTo>
                  <a:lnTo>
                    <a:pt x="29730" y="21694"/>
                  </a:lnTo>
                  <a:lnTo>
                    <a:pt x="29730" y="21682"/>
                  </a:lnTo>
                  <a:cubicBezTo>
                    <a:pt x="29718" y="21634"/>
                    <a:pt x="29718" y="21586"/>
                    <a:pt x="29718" y="21551"/>
                  </a:cubicBezTo>
                  <a:close/>
                  <a:moveTo>
                    <a:pt x="29849" y="21622"/>
                  </a:moveTo>
                  <a:cubicBezTo>
                    <a:pt x="29885" y="21658"/>
                    <a:pt x="29897" y="21670"/>
                    <a:pt x="29932" y="21682"/>
                  </a:cubicBezTo>
                  <a:lnTo>
                    <a:pt x="29909" y="21682"/>
                  </a:lnTo>
                  <a:cubicBezTo>
                    <a:pt x="29861" y="21694"/>
                    <a:pt x="29825" y="21706"/>
                    <a:pt x="29790" y="21729"/>
                  </a:cubicBezTo>
                  <a:lnTo>
                    <a:pt x="29778" y="21729"/>
                  </a:lnTo>
                  <a:cubicBezTo>
                    <a:pt x="29790" y="21706"/>
                    <a:pt x="29801" y="21682"/>
                    <a:pt x="29825" y="21658"/>
                  </a:cubicBezTo>
                  <a:cubicBezTo>
                    <a:pt x="29825" y="21634"/>
                    <a:pt x="29837" y="21634"/>
                    <a:pt x="29849" y="21622"/>
                  </a:cubicBezTo>
                  <a:close/>
                  <a:moveTo>
                    <a:pt x="33516" y="21217"/>
                  </a:moveTo>
                  <a:cubicBezTo>
                    <a:pt x="33540" y="21253"/>
                    <a:pt x="33576" y="21277"/>
                    <a:pt x="33588" y="21313"/>
                  </a:cubicBezTo>
                  <a:lnTo>
                    <a:pt x="33588" y="21325"/>
                  </a:lnTo>
                  <a:cubicBezTo>
                    <a:pt x="33576" y="21456"/>
                    <a:pt x="33576" y="21575"/>
                    <a:pt x="33564" y="21682"/>
                  </a:cubicBezTo>
                  <a:lnTo>
                    <a:pt x="33564" y="21729"/>
                  </a:lnTo>
                  <a:cubicBezTo>
                    <a:pt x="33540" y="21729"/>
                    <a:pt x="33528" y="21706"/>
                    <a:pt x="33516" y="21706"/>
                  </a:cubicBezTo>
                  <a:cubicBezTo>
                    <a:pt x="33480" y="21694"/>
                    <a:pt x="33457" y="21694"/>
                    <a:pt x="33409" y="21694"/>
                  </a:cubicBezTo>
                  <a:cubicBezTo>
                    <a:pt x="33385" y="21694"/>
                    <a:pt x="33349" y="21682"/>
                    <a:pt x="33326" y="21682"/>
                  </a:cubicBezTo>
                  <a:lnTo>
                    <a:pt x="33361" y="21586"/>
                  </a:lnTo>
                  <a:cubicBezTo>
                    <a:pt x="33385" y="21551"/>
                    <a:pt x="33397" y="21515"/>
                    <a:pt x="33421" y="21467"/>
                  </a:cubicBezTo>
                  <a:lnTo>
                    <a:pt x="33540" y="21467"/>
                  </a:lnTo>
                  <a:cubicBezTo>
                    <a:pt x="33540" y="21467"/>
                    <a:pt x="33516" y="21467"/>
                    <a:pt x="33457" y="21456"/>
                  </a:cubicBezTo>
                  <a:lnTo>
                    <a:pt x="33421" y="21456"/>
                  </a:lnTo>
                  <a:cubicBezTo>
                    <a:pt x="33457" y="21384"/>
                    <a:pt x="33480" y="21313"/>
                    <a:pt x="33516" y="21217"/>
                  </a:cubicBezTo>
                  <a:close/>
                  <a:moveTo>
                    <a:pt x="33207" y="21467"/>
                  </a:moveTo>
                  <a:lnTo>
                    <a:pt x="33207" y="21491"/>
                  </a:lnTo>
                  <a:cubicBezTo>
                    <a:pt x="33183" y="21551"/>
                    <a:pt x="33159" y="21610"/>
                    <a:pt x="33123" y="21670"/>
                  </a:cubicBezTo>
                  <a:cubicBezTo>
                    <a:pt x="33040" y="21670"/>
                    <a:pt x="32957" y="21682"/>
                    <a:pt x="32873" y="21694"/>
                  </a:cubicBezTo>
                  <a:cubicBezTo>
                    <a:pt x="32814" y="21706"/>
                    <a:pt x="32754" y="21729"/>
                    <a:pt x="32707" y="21729"/>
                  </a:cubicBezTo>
                  <a:cubicBezTo>
                    <a:pt x="32703" y="21733"/>
                    <a:pt x="32700" y="21734"/>
                    <a:pt x="32697" y="21734"/>
                  </a:cubicBezTo>
                  <a:cubicBezTo>
                    <a:pt x="32689" y="21734"/>
                    <a:pt x="32683" y="21723"/>
                    <a:pt x="32683" y="21706"/>
                  </a:cubicBezTo>
                  <a:cubicBezTo>
                    <a:pt x="32707" y="21670"/>
                    <a:pt x="32742" y="21622"/>
                    <a:pt x="32790" y="21575"/>
                  </a:cubicBezTo>
                  <a:lnTo>
                    <a:pt x="32802" y="21563"/>
                  </a:lnTo>
                  <a:cubicBezTo>
                    <a:pt x="32885" y="21539"/>
                    <a:pt x="32980" y="21503"/>
                    <a:pt x="33052" y="21467"/>
                  </a:cubicBezTo>
                  <a:close/>
                  <a:moveTo>
                    <a:pt x="32587" y="21658"/>
                  </a:moveTo>
                  <a:cubicBezTo>
                    <a:pt x="32611" y="21670"/>
                    <a:pt x="32623" y="21670"/>
                    <a:pt x="32635" y="21682"/>
                  </a:cubicBezTo>
                  <a:lnTo>
                    <a:pt x="32623" y="21694"/>
                  </a:lnTo>
                  <a:cubicBezTo>
                    <a:pt x="32611" y="21706"/>
                    <a:pt x="32587" y="21729"/>
                    <a:pt x="32576" y="21753"/>
                  </a:cubicBezTo>
                  <a:cubicBezTo>
                    <a:pt x="32564" y="21729"/>
                    <a:pt x="32528" y="21706"/>
                    <a:pt x="32516" y="21682"/>
                  </a:cubicBezTo>
                  <a:cubicBezTo>
                    <a:pt x="32552" y="21670"/>
                    <a:pt x="32576" y="21670"/>
                    <a:pt x="32587" y="21658"/>
                  </a:cubicBezTo>
                  <a:close/>
                  <a:moveTo>
                    <a:pt x="24241" y="21741"/>
                  </a:moveTo>
                  <a:lnTo>
                    <a:pt x="24241" y="21777"/>
                  </a:lnTo>
                  <a:cubicBezTo>
                    <a:pt x="24229" y="21753"/>
                    <a:pt x="24241" y="21753"/>
                    <a:pt x="24241" y="21741"/>
                  </a:cubicBezTo>
                  <a:close/>
                  <a:moveTo>
                    <a:pt x="32664" y="21719"/>
                  </a:moveTo>
                  <a:cubicBezTo>
                    <a:pt x="32671" y="21719"/>
                    <a:pt x="32671" y="21729"/>
                    <a:pt x="32671" y="21729"/>
                  </a:cubicBezTo>
                  <a:lnTo>
                    <a:pt x="32695" y="21753"/>
                  </a:lnTo>
                  <a:cubicBezTo>
                    <a:pt x="32671" y="21753"/>
                    <a:pt x="32635" y="21777"/>
                    <a:pt x="32623" y="21777"/>
                  </a:cubicBezTo>
                  <a:cubicBezTo>
                    <a:pt x="32635" y="21753"/>
                    <a:pt x="32635" y="21741"/>
                    <a:pt x="32647" y="21729"/>
                  </a:cubicBezTo>
                  <a:cubicBezTo>
                    <a:pt x="32655" y="21721"/>
                    <a:pt x="32660" y="21719"/>
                    <a:pt x="32664" y="21719"/>
                  </a:cubicBezTo>
                  <a:close/>
                  <a:moveTo>
                    <a:pt x="32409" y="21729"/>
                  </a:moveTo>
                  <a:lnTo>
                    <a:pt x="32409" y="21729"/>
                  </a:lnTo>
                  <a:cubicBezTo>
                    <a:pt x="32397" y="21741"/>
                    <a:pt x="32385" y="21777"/>
                    <a:pt x="32385" y="21789"/>
                  </a:cubicBezTo>
                  <a:cubicBezTo>
                    <a:pt x="32373" y="21777"/>
                    <a:pt x="32349" y="21753"/>
                    <a:pt x="32337" y="21753"/>
                  </a:cubicBezTo>
                  <a:cubicBezTo>
                    <a:pt x="32349" y="21741"/>
                    <a:pt x="32385" y="21741"/>
                    <a:pt x="32409" y="21729"/>
                  </a:cubicBezTo>
                  <a:close/>
                  <a:moveTo>
                    <a:pt x="27611" y="21634"/>
                  </a:moveTo>
                  <a:cubicBezTo>
                    <a:pt x="27623" y="21658"/>
                    <a:pt x="27623" y="21670"/>
                    <a:pt x="27634" y="21682"/>
                  </a:cubicBezTo>
                  <a:cubicBezTo>
                    <a:pt x="27646" y="21706"/>
                    <a:pt x="27670" y="21741"/>
                    <a:pt x="27694" y="21777"/>
                  </a:cubicBezTo>
                  <a:lnTo>
                    <a:pt x="27694" y="21801"/>
                  </a:lnTo>
                  <a:cubicBezTo>
                    <a:pt x="27646" y="21729"/>
                    <a:pt x="27623" y="21670"/>
                    <a:pt x="27611" y="21634"/>
                  </a:cubicBezTo>
                  <a:close/>
                  <a:moveTo>
                    <a:pt x="32457" y="21753"/>
                  </a:moveTo>
                  <a:lnTo>
                    <a:pt x="32504" y="21801"/>
                  </a:lnTo>
                  <a:cubicBezTo>
                    <a:pt x="32468" y="21801"/>
                    <a:pt x="32445" y="21801"/>
                    <a:pt x="32409" y="21813"/>
                  </a:cubicBezTo>
                  <a:cubicBezTo>
                    <a:pt x="32433" y="21801"/>
                    <a:pt x="32445" y="21777"/>
                    <a:pt x="32457" y="21753"/>
                  </a:cubicBezTo>
                  <a:close/>
                  <a:moveTo>
                    <a:pt x="24884" y="21789"/>
                  </a:moveTo>
                  <a:cubicBezTo>
                    <a:pt x="24920" y="21789"/>
                    <a:pt x="24956" y="21789"/>
                    <a:pt x="25003" y="21801"/>
                  </a:cubicBezTo>
                  <a:lnTo>
                    <a:pt x="25015" y="21801"/>
                  </a:lnTo>
                  <a:cubicBezTo>
                    <a:pt x="25027" y="21813"/>
                    <a:pt x="25015" y="21837"/>
                    <a:pt x="25015" y="21837"/>
                  </a:cubicBezTo>
                  <a:cubicBezTo>
                    <a:pt x="25003" y="21837"/>
                    <a:pt x="24991" y="21837"/>
                    <a:pt x="24991" y="21813"/>
                  </a:cubicBezTo>
                  <a:cubicBezTo>
                    <a:pt x="24944" y="21801"/>
                    <a:pt x="24896" y="21801"/>
                    <a:pt x="24872" y="21789"/>
                  </a:cubicBezTo>
                  <a:close/>
                  <a:moveTo>
                    <a:pt x="28563" y="21741"/>
                  </a:moveTo>
                  <a:lnTo>
                    <a:pt x="28563" y="21753"/>
                  </a:lnTo>
                  <a:cubicBezTo>
                    <a:pt x="28563" y="21777"/>
                    <a:pt x="28575" y="21789"/>
                    <a:pt x="28575" y="21801"/>
                  </a:cubicBezTo>
                  <a:cubicBezTo>
                    <a:pt x="28575" y="21837"/>
                    <a:pt x="28563" y="21848"/>
                    <a:pt x="28539" y="21848"/>
                  </a:cubicBezTo>
                  <a:cubicBezTo>
                    <a:pt x="28539" y="21813"/>
                    <a:pt x="28563" y="21777"/>
                    <a:pt x="28563" y="21741"/>
                  </a:cubicBezTo>
                  <a:close/>
                  <a:moveTo>
                    <a:pt x="25468" y="21837"/>
                  </a:moveTo>
                  <a:cubicBezTo>
                    <a:pt x="25503" y="21837"/>
                    <a:pt x="25539" y="21848"/>
                    <a:pt x="25563" y="21848"/>
                  </a:cubicBezTo>
                  <a:lnTo>
                    <a:pt x="25587" y="21848"/>
                  </a:lnTo>
                  <a:cubicBezTo>
                    <a:pt x="25587" y="21848"/>
                    <a:pt x="25587" y="21860"/>
                    <a:pt x="25563" y="21860"/>
                  </a:cubicBezTo>
                  <a:cubicBezTo>
                    <a:pt x="25551" y="21860"/>
                    <a:pt x="25503" y="21848"/>
                    <a:pt x="25468" y="21837"/>
                  </a:cubicBezTo>
                  <a:close/>
                  <a:moveTo>
                    <a:pt x="28075" y="21563"/>
                  </a:moveTo>
                  <a:cubicBezTo>
                    <a:pt x="28099" y="21610"/>
                    <a:pt x="28111" y="21634"/>
                    <a:pt x="28146" y="21670"/>
                  </a:cubicBezTo>
                  <a:cubicBezTo>
                    <a:pt x="28158" y="21682"/>
                    <a:pt x="28170" y="21717"/>
                    <a:pt x="28194" y="21729"/>
                  </a:cubicBezTo>
                  <a:cubicBezTo>
                    <a:pt x="28194" y="21741"/>
                    <a:pt x="28182" y="21753"/>
                    <a:pt x="28182" y="21777"/>
                  </a:cubicBezTo>
                  <a:cubicBezTo>
                    <a:pt x="28170" y="21813"/>
                    <a:pt x="28158" y="21848"/>
                    <a:pt x="28135" y="21872"/>
                  </a:cubicBezTo>
                  <a:lnTo>
                    <a:pt x="28135" y="21860"/>
                  </a:lnTo>
                  <a:cubicBezTo>
                    <a:pt x="28111" y="21813"/>
                    <a:pt x="28099" y="21765"/>
                    <a:pt x="28063" y="21729"/>
                  </a:cubicBezTo>
                  <a:lnTo>
                    <a:pt x="28063" y="21622"/>
                  </a:lnTo>
                  <a:cubicBezTo>
                    <a:pt x="28063" y="21610"/>
                    <a:pt x="28075" y="21575"/>
                    <a:pt x="28075" y="21563"/>
                  </a:cubicBezTo>
                  <a:close/>
                  <a:moveTo>
                    <a:pt x="28385" y="21456"/>
                  </a:moveTo>
                  <a:cubicBezTo>
                    <a:pt x="28420" y="21503"/>
                    <a:pt x="28468" y="21563"/>
                    <a:pt x="28527" y="21622"/>
                  </a:cubicBezTo>
                  <a:lnTo>
                    <a:pt x="28527" y="21682"/>
                  </a:lnTo>
                  <a:cubicBezTo>
                    <a:pt x="28527" y="21753"/>
                    <a:pt x="28516" y="21813"/>
                    <a:pt x="28516" y="21872"/>
                  </a:cubicBezTo>
                  <a:cubicBezTo>
                    <a:pt x="28468" y="21837"/>
                    <a:pt x="28420" y="21777"/>
                    <a:pt x="28396" y="21729"/>
                  </a:cubicBezTo>
                  <a:cubicBezTo>
                    <a:pt x="28373" y="21706"/>
                    <a:pt x="28361" y="21694"/>
                    <a:pt x="28361" y="21682"/>
                  </a:cubicBezTo>
                  <a:cubicBezTo>
                    <a:pt x="28361" y="21634"/>
                    <a:pt x="28361" y="21586"/>
                    <a:pt x="28385" y="21551"/>
                  </a:cubicBezTo>
                  <a:lnTo>
                    <a:pt x="28385" y="21491"/>
                  </a:lnTo>
                  <a:cubicBezTo>
                    <a:pt x="28361" y="21479"/>
                    <a:pt x="28385" y="21456"/>
                    <a:pt x="28385" y="21456"/>
                  </a:cubicBezTo>
                  <a:close/>
                  <a:moveTo>
                    <a:pt x="29111" y="21801"/>
                  </a:moveTo>
                  <a:lnTo>
                    <a:pt x="29123" y="21813"/>
                  </a:lnTo>
                  <a:lnTo>
                    <a:pt x="29123" y="21872"/>
                  </a:lnTo>
                  <a:cubicBezTo>
                    <a:pt x="29111" y="21860"/>
                    <a:pt x="29111" y="21848"/>
                    <a:pt x="29099" y="21837"/>
                  </a:cubicBezTo>
                  <a:cubicBezTo>
                    <a:pt x="29099" y="21813"/>
                    <a:pt x="29111" y="21813"/>
                    <a:pt x="29111" y="21801"/>
                  </a:cubicBezTo>
                  <a:close/>
                  <a:moveTo>
                    <a:pt x="29409" y="21777"/>
                  </a:moveTo>
                  <a:cubicBezTo>
                    <a:pt x="29456" y="21801"/>
                    <a:pt x="29492" y="21813"/>
                    <a:pt x="29539" y="21848"/>
                  </a:cubicBezTo>
                  <a:cubicBezTo>
                    <a:pt x="29516" y="21860"/>
                    <a:pt x="29492" y="21872"/>
                    <a:pt x="29468" y="21872"/>
                  </a:cubicBezTo>
                  <a:lnTo>
                    <a:pt x="29432" y="21848"/>
                  </a:lnTo>
                  <a:cubicBezTo>
                    <a:pt x="29432" y="21837"/>
                    <a:pt x="29432" y="21837"/>
                    <a:pt x="29420" y="21813"/>
                  </a:cubicBezTo>
                  <a:cubicBezTo>
                    <a:pt x="29420" y="21801"/>
                    <a:pt x="29409" y="21789"/>
                    <a:pt x="29409" y="21777"/>
                  </a:cubicBezTo>
                  <a:close/>
                  <a:moveTo>
                    <a:pt x="24158" y="21467"/>
                  </a:moveTo>
                  <a:lnTo>
                    <a:pt x="24158" y="21467"/>
                  </a:lnTo>
                  <a:cubicBezTo>
                    <a:pt x="24122" y="21539"/>
                    <a:pt x="24110" y="21575"/>
                    <a:pt x="24075" y="21634"/>
                  </a:cubicBezTo>
                  <a:cubicBezTo>
                    <a:pt x="24051" y="21694"/>
                    <a:pt x="24015" y="21765"/>
                    <a:pt x="23991" y="21848"/>
                  </a:cubicBezTo>
                  <a:cubicBezTo>
                    <a:pt x="23979" y="21848"/>
                    <a:pt x="23955" y="21860"/>
                    <a:pt x="23944" y="21860"/>
                  </a:cubicBezTo>
                  <a:cubicBezTo>
                    <a:pt x="23896" y="21872"/>
                    <a:pt x="23872" y="21884"/>
                    <a:pt x="23836" y="21884"/>
                  </a:cubicBezTo>
                  <a:cubicBezTo>
                    <a:pt x="23884" y="21813"/>
                    <a:pt x="23920" y="21741"/>
                    <a:pt x="23944" y="21682"/>
                  </a:cubicBezTo>
                  <a:cubicBezTo>
                    <a:pt x="23979" y="21622"/>
                    <a:pt x="24003" y="21563"/>
                    <a:pt x="24039" y="21515"/>
                  </a:cubicBezTo>
                  <a:cubicBezTo>
                    <a:pt x="24075" y="21503"/>
                    <a:pt x="24110" y="21491"/>
                    <a:pt x="24158" y="21467"/>
                  </a:cubicBezTo>
                  <a:close/>
                  <a:moveTo>
                    <a:pt x="29158" y="21848"/>
                  </a:moveTo>
                  <a:cubicBezTo>
                    <a:pt x="29170" y="21848"/>
                    <a:pt x="29170" y="21860"/>
                    <a:pt x="29182" y="21860"/>
                  </a:cubicBezTo>
                  <a:lnTo>
                    <a:pt x="29158" y="21896"/>
                  </a:lnTo>
                  <a:lnTo>
                    <a:pt x="29158" y="21848"/>
                  </a:lnTo>
                  <a:close/>
                  <a:moveTo>
                    <a:pt x="25182" y="21860"/>
                  </a:moveTo>
                  <a:cubicBezTo>
                    <a:pt x="25206" y="21860"/>
                    <a:pt x="25241" y="21860"/>
                    <a:pt x="25253" y="21872"/>
                  </a:cubicBezTo>
                  <a:cubicBezTo>
                    <a:pt x="25253" y="21896"/>
                    <a:pt x="25253" y="21896"/>
                    <a:pt x="25241" y="21908"/>
                  </a:cubicBezTo>
                  <a:cubicBezTo>
                    <a:pt x="25218" y="21908"/>
                    <a:pt x="25206" y="21884"/>
                    <a:pt x="25182" y="21884"/>
                  </a:cubicBezTo>
                  <a:lnTo>
                    <a:pt x="25182" y="21860"/>
                  </a:lnTo>
                  <a:close/>
                  <a:moveTo>
                    <a:pt x="31123" y="21860"/>
                  </a:moveTo>
                  <a:cubicBezTo>
                    <a:pt x="31123" y="21872"/>
                    <a:pt x="31123" y="21896"/>
                    <a:pt x="31135" y="21908"/>
                  </a:cubicBezTo>
                  <a:cubicBezTo>
                    <a:pt x="31135" y="21920"/>
                    <a:pt x="31135" y="21920"/>
                    <a:pt x="31123" y="21932"/>
                  </a:cubicBezTo>
                  <a:cubicBezTo>
                    <a:pt x="31123" y="21920"/>
                    <a:pt x="31099" y="21908"/>
                    <a:pt x="31099" y="21896"/>
                  </a:cubicBezTo>
                  <a:cubicBezTo>
                    <a:pt x="31123" y="21872"/>
                    <a:pt x="31123" y="21872"/>
                    <a:pt x="31123" y="21860"/>
                  </a:cubicBezTo>
                  <a:close/>
                  <a:moveTo>
                    <a:pt x="24777" y="21848"/>
                  </a:moveTo>
                  <a:cubicBezTo>
                    <a:pt x="24813" y="21848"/>
                    <a:pt x="24825" y="21860"/>
                    <a:pt x="24848" y="21860"/>
                  </a:cubicBezTo>
                  <a:cubicBezTo>
                    <a:pt x="24896" y="21872"/>
                    <a:pt x="24932" y="21896"/>
                    <a:pt x="24967" y="21908"/>
                  </a:cubicBezTo>
                  <a:cubicBezTo>
                    <a:pt x="24991" y="21908"/>
                    <a:pt x="25003" y="21920"/>
                    <a:pt x="25027" y="21920"/>
                  </a:cubicBezTo>
                  <a:lnTo>
                    <a:pt x="25027" y="21956"/>
                  </a:lnTo>
                  <a:lnTo>
                    <a:pt x="24848" y="21956"/>
                  </a:lnTo>
                  <a:cubicBezTo>
                    <a:pt x="24837" y="21948"/>
                    <a:pt x="24823" y="21945"/>
                    <a:pt x="24810" y="21945"/>
                  </a:cubicBezTo>
                  <a:cubicBezTo>
                    <a:pt x="24782" y="21945"/>
                    <a:pt x="24753" y="21956"/>
                    <a:pt x="24729" y="21956"/>
                  </a:cubicBezTo>
                  <a:cubicBezTo>
                    <a:pt x="24753" y="21920"/>
                    <a:pt x="24765" y="21872"/>
                    <a:pt x="24777" y="21848"/>
                  </a:cubicBezTo>
                  <a:close/>
                  <a:moveTo>
                    <a:pt x="33189" y="21956"/>
                  </a:moveTo>
                  <a:lnTo>
                    <a:pt x="33183" y="21967"/>
                  </a:lnTo>
                  <a:cubicBezTo>
                    <a:pt x="33183" y="21967"/>
                    <a:pt x="33185" y="21964"/>
                    <a:pt x="33189" y="21956"/>
                  </a:cubicBezTo>
                  <a:close/>
                  <a:moveTo>
                    <a:pt x="29301" y="21920"/>
                  </a:moveTo>
                  <a:cubicBezTo>
                    <a:pt x="29313" y="21932"/>
                    <a:pt x="29337" y="21932"/>
                    <a:pt x="29337" y="21956"/>
                  </a:cubicBezTo>
                  <a:cubicBezTo>
                    <a:pt x="29313" y="21967"/>
                    <a:pt x="29289" y="21979"/>
                    <a:pt x="29278" y="21979"/>
                  </a:cubicBezTo>
                  <a:cubicBezTo>
                    <a:pt x="29289" y="21967"/>
                    <a:pt x="29301" y="21932"/>
                    <a:pt x="29301" y="21920"/>
                  </a:cubicBezTo>
                  <a:close/>
                  <a:moveTo>
                    <a:pt x="33088" y="21753"/>
                  </a:moveTo>
                  <a:lnTo>
                    <a:pt x="33088" y="21753"/>
                  </a:lnTo>
                  <a:cubicBezTo>
                    <a:pt x="33064" y="21789"/>
                    <a:pt x="33052" y="21813"/>
                    <a:pt x="33052" y="21848"/>
                  </a:cubicBezTo>
                  <a:cubicBezTo>
                    <a:pt x="33040" y="21896"/>
                    <a:pt x="33004" y="21932"/>
                    <a:pt x="32992" y="21979"/>
                  </a:cubicBezTo>
                  <a:lnTo>
                    <a:pt x="32933" y="21979"/>
                  </a:lnTo>
                  <a:cubicBezTo>
                    <a:pt x="32861" y="21967"/>
                    <a:pt x="32790" y="21956"/>
                    <a:pt x="32730" y="21920"/>
                  </a:cubicBezTo>
                  <a:lnTo>
                    <a:pt x="32695" y="21896"/>
                  </a:lnTo>
                  <a:cubicBezTo>
                    <a:pt x="32754" y="21860"/>
                    <a:pt x="32826" y="21848"/>
                    <a:pt x="32885" y="21813"/>
                  </a:cubicBezTo>
                  <a:cubicBezTo>
                    <a:pt x="32945" y="21801"/>
                    <a:pt x="33028" y="21777"/>
                    <a:pt x="33088" y="21753"/>
                  </a:cubicBezTo>
                  <a:close/>
                  <a:moveTo>
                    <a:pt x="33861" y="20801"/>
                  </a:moveTo>
                  <a:cubicBezTo>
                    <a:pt x="33873" y="20824"/>
                    <a:pt x="33885" y="20824"/>
                    <a:pt x="33897" y="20836"/>
                  </a:cubicBezTo>
                  <a:cubicBezTo>
                    <a:pt x="33885" y="21015"/>
                    <a:pt x="33861" y="21217"/>
                    <a:pt x="33814" y="21408"/>
                  </a:cubicBezTo>
                  <a:cubicBezTo>
                    <a:pt x="33778" y="21539"/>
                    <a:pt x="33754" y="21670"/>
                    <a:pt x="33707" y="21765"/>
                  </a:cubicBezTo>
                  <a:cubicBezTo>
                    <a:pt x="33683" y="21860"/>
                    <a:pt x="33635" y="21932"/>
                    <a:pt x="33600" y="21991"/>
                  </a:cubicBezTo>
                  <a:lnTo>
                    <a:pt x="33600" y="21979"/>
                  </a:lnTo>
                  <a:cubicBezTo>
                    <a:pt x="33600" y="21908"/>
                    <a:pt x="33623" y="21825"/>
                    <a:pt x="33623" y="21741"/>
                  </a:cubicBezTo>
                  <a:lnTo>
                    <a:pt x="33647" y="21741"/>
                  </a:lnTo>
                  <a:cubicBezTo>
                    <a:pt x="33647" y="21741"/>
                    <a:pt x="33635" y="21741"/>
                    <a:pt x="33623" y="21729"/>
                  </a:cubicBezTo>
                  <a:lnTo>
                    <a:pt x="33623" y="21670"/>
                  </a:lnTo>
                  <a:cubicBezTo>
                    <a:pt x="33635" y="21575"/>
                    <a:pt x="33647" y="21491"/>
                    <a:pt x="33683" y="21396"/>
                  </a:cubicBezTo>
                  <a:cubicBezTo>
                    <a:pt x="33695" y="21432"/>
                    <a:pt x="33707" y="21444"/>
                    <a:pt x="33707" y="21444"/>
                  </a:cubicBezTo>
                  <a:lnTo>
                    <a:pt x="33683" y="21384"/>
                  </a:lnTo>
                  <a:cubicBezTo>
                    <a:pt x="33683" y="21372"/>
                    <a:pt x="33695" y="21336"/>
                    <a:pt x="33695" y="21325"/>
                  </a:cubicBezTo>
                  <a:cubicBezTo>
                    <a:pt x="33754" y="21158"/>
                    <a:pt x="33814" y="20967"/>
                    <a:pt x="33861" y="20801"/>
                  </a:cubicBezTo>
                  <a:close/>
                  <a:moveTo>
                    <a:pt x="33981" y="21979"/>
                  </a:moveTo>
                  <a:cubicBezTo>
                    <a:pt x="33980" y="21979"/>
                    <a:pt x="33957" y="21979"/>
                    <a:pt x="33945" y="21991"/>
                  </a:cubicBezTo>
                  <a:lnTo>
                    <a:pt x="33981" y="21979"/>
                  </a:lnTo>
                  <a:close/>
                  <a:moveTo>
                    <a:pt x="25444" y="21956"/>
                  </a:moveTo>
                  <a:cubicBezTo>
                    <a:pt x="25468" y="21967"/>
                    <a:pt x="25479" y="21967"/>
                    <a:pt x="25503" y="21979"/>
                  </a:cubicBezTo>
                  <a:cubicBezTo>
                    <a:pt x="25491" y="21991"/>
                    <a:pt x="25491" y="22003"/>
                    <a:pt x="25479" y="22003"/>
                  </a:cubicBezTo>
                  <a:cubicBezTo>
                    <a:pt x="25479" y="21991"/>
                    <a:pt x="25468" y="21991"/>
                    <a:pt x="25444" y="21991"/>
                  </a:cubicBezTo>
                  <a:lnTo>
                    <a:pt x="25444" y="21956"/>
                  </a:lnTo>
                  <a:close/>
                  <a:moveTo>
                    <a:pt x="29968" y="21991"/>
                  </a:moveTo>
                  <a:lnTo>
                    <a:pt x="29956" y="22015"/>
                  </a:lnTo>
                  <a:cubicBezTo>
                    <a:pt x="29956" y="22003"/>
                    <a:pt x="29944" y="22003"/>
                    <a:pt x="29944" y="21991"/>
                  </a:cubicBezTo>
                  <a:close/>
                  <a:moveTo>
                    <a:pt x="29004" y="21956"/>
                  </a:moveTo>
                  <a:lnTo>
                    <a:pt x="29039" y="21979"/>
                  </a:lnTo>
                  <a:lnTo>
                    <a:pt x="29063" y="22003"/>
                  </a:lnTo>
                  <a:cubicBezTo>
                    <a:pt x="29051" y="22003"/>
                    <a:pt x="29039" y="22003"/>
                    <a:pt x="29039" y="22027"/>
                  </a:cubicBezTo>
                  <a:lnTo>
                    <a:pt x="29004" y="21991"/>
                  </a:lnTo>
                  <a:cubicBezTo>
                    <a:pt x="29004" y="21979"/>
                    <a:pt x="28992" y="21979"/>
                    <a:pt x="28992" y="21967"/>
                  </a:cubicBezTo>
                  <a:cubicBezTo>
                    <a:pt x="28992" y="21967"/>
                    <a:pt x="28992" y="21956"/>
                    <a:pt x="29004" y="21956"/>
                  </a:cubicBezTo>
                  <a:close/>
                  <a:moveTo>
                    <a:pt x="33838" y="22027"/>
                  </a:moveTo>
                  <a:lnTo>
                    <a:pt x="33838" y="22027"/>
                  </a:lnTo>
                  <a:cubicBezTo>
                    <a:pt x="33836" y="22029"/>
                    <a:pt x="33835" y="22030"/>
                    <a:pt x="33833" y="22031"/>
                  </a:cubicBezTo>
                  <a:lnTo>
                    <a:pt x="33833" y="22031"/>
                  </a:lnTo>
                  <a:cubicBezTo>
                    <a:pt x="33835" y="22031"/>
                    <a:pt x="33836" y="22032"/>
                    <a:pt x="33838" y="22032"/>
                  </a:cubicBezTo>
                  <a:lnTo>
                    <a:pt x="33838" y="22032"/>
                  </a:lnTo>
                  <a:cubicBezTo>
                    <a:pt x="33838" y="22031"/>
                    <a:pt x="33838" y="22029"/>
                    <a:pt x="33838" y="22027"/>
                  </a:cubicBezTo>
                  <a:close/>
                  <a:moveTo>
                    <a:pt x="33832" y="22031"/>
                  </a:moveTo>
                  <a:cubicBezTo>
                    <a:pt x="33828" y="22031"/>
                    <a:pt x="33826" y="22033"/>
                    <a:pt x="33826" y="22037"/>
                  </a:cubicBezTo>
                  <a:lnTo>
                    <a:pt x="33826" y="22037"/>
                  </a:lnTo>
                  <a:cubicBezTo>
                    <a:pt x="33828" y="22036"/>
                    <a:pt x="33830" y="22034"/>
                    <a:pt x="33833" y="22031"/>
                  </a:cubicBezTo>
                  <a:lnTo>
                    <a:pt x="33833" y="22031"/>
                  </a:lnTo>
                  <a:cubicBezTo>
                    <a:pt x="33833" y="22031"/>
                    <a:pt x="33832" y="22031"/>
                    <a:pt x="33832" y="22031"/>
                  </a:cubicBezTo>
                  <a:close/>
                  <a:moveTo>
                    <a:pt x="27563" y="21920"/>
                  </a:moveTo>
                  <a:cubicBezTo>
                    <a:pt x="27575" y="21932"/>
                    <a:pt x="27587" y="21956"/>
                    <a:pt x="27587" y="21979"/>
                  </a:cubicBezTo>
                  <a:cubicBezTo>
                    <a:pt x="27575" y="22003"/>
                    <a:pt x="27563" y="22027"/>
                    <a:pt x="27563" y="22039"/>
                  </a:cubicBezTo>
                  <a:cubicBezTo>
                    <a:pt x="27563" y="22027"/>
                    <a:pt x="27551" y="22015"/>
                    <a:pt x="27551" y="21991"/>
                  </a:cubicBezTo>
                  <a:cubicBezTo>
                    <a:pt x="27551" y="21967"/>
                    <a:pt x="27563" y="21932"/>
                    <a:pt x="27563" y="21920"/>
                  </a:cubicBezTo>
                  <a:close/>
                  <a:moveTo>
                    <a:pt x="28230" y="21777"/>
                  </a:moveTo>
                  <a:lnTo>
                    <a:pt x="28230" y="22039"/>
                  </a:lnTo>
                  <a:cubicBezTo>
                    <a:pt x="28206" y="22015"/>
                    <a:pt x="28182" y="21967"/>
                    <a:pt x="28170" y="21932"/>
                  </a:cubicBezTo>
                  <a:lnTo>
                    <a:pt x="28218" y="21801"/>
                  </a:lnTo>
                  <a:cubicBezTo>
                    <a:pt x="28218" y="21801"/>
                    <a:pt x="28218" y="21789"/>
                    <a:pt x="28230" y="21777"/>
                  </a:cubicBezTo>
                  <a:close/>
                  <a:moveTo>
                    <a:pt x="32409" y="22003"/>
                  </a:moveTo>
                  <a:lnTo>
                    <a:pt x="32409" y="22039"/>
                  </a:lnTo>
                  <a:cubicBezTo>
                    <a:pt x="32397" y="22027"/>
                    <a:pt x="32385" y="22027"/>
                    <a:pt x="32397" y="22003"/>
                  </a:cubicBezTo>
                  <a:close/>
                  <a:moveTo>
                    <a:pt x="33826" y="22037"/>
                  </a:moveTo>
                  <a:cubicBezTo>
                    <a:pt x="33823" y="22039"/>
                    <a:pt x="33820" y="22039"/>
                    <a:pt x="33814" y="22039"/>
                  </a:cubicBezTo>
                  <a:cubicBezTo>
                    <a:pt x="33811" y="22042"/>
                    <a:pt x="33806" y="22045"/>
                    <a:pt x="33799" y="22048"/>
                  </a:cubicBezTo>
                  <a:lnTo>
                    <a:pt x="33799" y="22048"/>
                  </a:lnTo>
                  <a:cubicBezTo>
                    <a:pt x="33809" y="22045"/>
                    <a:pt x="33818" y="22043"/>
                    <a:pt x="33826" y="22039"/>
                  </a:cubicBezTo>
                  <a:cubicBezTo>
                    <a:pt x="33826" y="22038"/>
                    <a:pt x="33826" y="22038"/>
                    <a:pt x="33826" y="22037"/>
                  </a:cubicBezTo>
                  <a:close/>
                  <a:moveTo>
                    <a:pt x="28325" y="21872"/>
                  </a:moveTo>
                  <a:lnTo>
                    <a:pt x="28420" y="21979"/>
                  </a:lnTo>
                  <a:cubicBezTo>
                    <a:pt x="28408" y="21991"/>
                    <a:pt x="28385" y="22003"/>
                    <a:pt x="28361" y="22027"/>
                  </a:cubicBezTo>
                  <a:cubicBezTo>
                    <a:pt x="28349" y="22039"/>
                    <a:pt x="28325" y="22051"/>
                    <a:pt x="28301" y="22075"/>
                  </a:cubicBezTo>
                  <a:lnTo>
                    <a:pt x="28301" y="22039"/>
                  </a:lnTo>
                  <a:cubicBezTo>
                    <a:pt x="28325" y="21979"/>
                    <a:pt x="28325" y="21932"/>
                    <a:pt x="28325" y="21872"/>
                  </a:cubicBezTo>
                  <a:close/>
                  <a:moveTo>
                    <a:pt x="32611" y="22039"/>
                  </a:moveTo>
                  <a:lnTo>
                    <a:pt x="32611" y="22039"/>
                  </a:lnTo>
                  <a:cubicBezTo>
                    <a:pt x="32659" y="22051"/>
                    <a:pt x="32730" y="22051"/>
                    <a:pt x="32802" y="22063"/>
                  </a:cubicBezTo>
                  <a:cubicBezTo>
                    <a:pt x="32814" y="22063"/>
                    <a:pt x="32814" y="22087"/>
                    <a:pt x="32826" y="22087"/>
                  </a:cubicBezTo>
                  <a:cubicBezTo>
                    <a:pt x="32814" y="22087"/>
                    <a:pt x="32790" y="22087"/>
                    <a:pt x="32766" y="22063"/>
                  </a:cubicBezTo>
                  <a:cubicBezTo>
                    <a:pt x="32759" y="22065"/>
                    <a:pt x="32751" y="22066"/>
                    <a:pt x="32743" y="22066"/>
                  </a:cubicBezTo>
                  <a:cubicBezTo>
                    <a:pt x="32712" y="22066"/>
                    <a:pt x="32676" y="22051"/>
                    <a:pt x="32647" y="22051"/>
                  </a:cubicBezTo>
                  <a:lnTo>
                    <a:pt x="32623" y="22051"/>
                  </a:lnTo>
                  <a:lnTo>
                    <a:pt x="32611" y="22039"/>
                  </a:lnTo>
                  <a:close/>
                  <a:moveTo>
                    <a:pt x="34278" y="21075"/>
                  </a:moveTo>
                  <a:cubicBezTo>
                    <a:pt x="34314" y="21098"/>
                    <a:pt x="34350" y="21122"/>
                    <a:pt x="34362" y="21134"/>
                  </a:cubicBezTo>
                  <a:cubicBezTo>
                    <a:pt x="34362" y="21182"/>
                    <a:pt x="34350" y="21217"/>
                    <a:pt x="34350" y="21277"/>
                  </a:cubicBezTo>
                  <a:lnTo>
                    <a:pt x="34302" y="21456"/>
                  </a:lnTo>
                  <a:lnTo>
                    <a:pt x="34219" y="21813"/>
                  </a:lnTo>
                  <a:cubicBezTo>
                    <a:pt x="34183" y="21920"/>
                    <a:pt x="34159" y="22003"/>
                    <a:pt x="34123" y="22087"/>
                  </a:cubicBezTo>
                  <a:cubicBezTo>
                    <a:pt x="34135" y="21920"/>
                    <a:pt x="34171" y="21741"/>
                    <a:pt x="34195" y="21563"/>
                  </a:cubicBezTo>
                  <a:cubicBezTo>
                    <a:pt x="34231" y="21384"/>
                    <a:pt x="34254" y="21217"/>
                    <a:pt x="34278" y="21075"/>
                  </a:cubicBezTo>
                  <a:close/>
                  <a:moveTo>
                    <a:pt x="29837" y="22003"/>
                  </a:moveTo>
                  <a:cubicBezTo>
                    <a:pt x="29873" y="22027"/>
                    <a:pt x="29885" y="22039"/>
                    <a:pt x="29909" y="22051"/>
                  </a:cubicBezTo>
                  <a:lnTo>
                    <a:pt x="29885" y="22087"/>
                  </a:lnTo>
                  <a:cubicBezTo>
                    <a:pt x="29873" y="22087"/>
                    <a:pt x="29849" y="22098"/>
                    <a:pt x="29837" y="22098"/>
                  </a:cubicBezTo>
                  <a:cubicBezTo>
                    <a:pt x="29825" y="22075"/>
                    <a:pt x="29825" y="22039"/>
                    <a:pt x="29813" y="22003"/>
                  </a:cubicBezTo>
                  <a:close/>
                  <a:moveTo>
                    <a:pt x="32933" y="22087"/>
                  </a:moveTo>
                  <a:cubicBezTo>
                    <a:pt x="32921" y="22098"/>
                    <a:pt x="32909" y="22098"/>
                    <a:pt x="32885" y="22098"/>
                  </a:cubicBezTo>
                  <a:lnTo>
                    <a:pt x="32873" y="22087"/>
                  </a:lnTo>
                  <a:close/>
                  <a:moveTo>
                    <a:pt x="33278" y="21741"/>
                  </a:moveTo>
                  <a:cubicBezTo>
                    <a:pt x="33242" y="21801"/>
                    <a:pt x="33230" y="21848"/>
                    <a:pt x="33219" y="21884"/>
                  </a:cubicBezTo>
                  <a:cubicBezTo>
                    <a:pt x="33211" y="21916"/>
                    <a:pt x="33197" y="21942"/>
                    <a:pt x="33189" y="21956"/>
                  </a:cubicBezTo>
                  <a:lnTo>
                    <a:pt x="33189" y="21956"/>
                  </a:lnTo>
                  <a:lnTo>
                    <a:pt x="33219" y="21908"/>
                  </a:lnTo>
                  <a:cubicBezTo>
                    <a:pt x="33230" y="21860"/>
                    <a:pt x="33266" y="21813"/>
                    <a:pt x="33302" y="21753"/>
                  </a:cubicBezTo>
                  <a:lnTo>
                    <a:pt x="33576" y="21753"/>
                  </a:lnTo>
                  <a:lnTo>
                    <a:pt x="33576" y="22003"/>
                  </a:lnTo>
                  <a:lnTo>
                    <a:pt x="33576" y="22063"/>
                  </a:lnTo>
                  <a:lnTo>
                    <a:pt x="33564" y="22087"/>
                  </a:lnTo>
                  <a:cubicBezTo>
                    <a:pt x="33564" y="22087"/>
                    <a:pt x="33564" y="22098"/>
                    <a:pt x="33540" y="22098"/>
                  </a:cubicBezTo>
                  <a:cubicBezTo>
                    <a:pt x="33536" y="22094"/>
                    <a:pt x="33532" y="22093"/>
                    <a:pt x="33528" y="22093"/>
                  </a:cubicBezTo>
                  <a:cubicBezTo>
                    <a:pt x="33520" y="22093"/>
                    <a:pt x="33512" y="22098"/>
                    <a:pt x="33504" y="22098"/>
                  </a:cubicBezTo>
                  <a:cubicBezTo>
                    <a:pt x="33457" y="22087"/>
                    <a:pt x="33409" y="22087"/>
                    <a:pt x="33361" y="22075"/>
                  </a:cubicBezTo>
                  <a:cubicBezTo>
                    <a:pt x="33266" y="22039"/>
                    <a:pt x="33147" y="22027"/>
                    <a:pt x="33028" y="21991"/>
                  </a:cubicBezTo>
                  <a:cubicBezTo>
                    <a:pt x="33052" y="21956"/>
                    <a:pt x="33064" y="21920"/>
                    <a:pt x="33099" y="21872"/>
                  </a:cubicBezTo>
                  <a:cubicBezTo>
                    <a:pt x="33111" y="21837"/>
                    <a:pt x="33147" y="21801"/>
                    <a:pt x="33159" y="21753"/>
                  </a:cubicBezTo>
                  <a:lnTo>
                    <a:pt x="33171" y="21753"/>
                  </a:lnTo>
                  <a:cubicBezTo>
                    <a:pt x="33207" y="21753"/>
                    <a:pt x="33242" y="21741"/>
                    <a:pt x="33278" y="21741"/>
                  </a:cubicBezTo>
                  <a:close/>
                  <a:moveTo>
                    <a:pt x="29694" y="22027"/>
                  </a:moveTo>
                  <a:cubicBezTo>
                    <a:pt x="29706" y="22051"/>
                    <a:pt x="29718" y="22087"/>
                    <a:pt x="29718" y="22110"/>
                  </a:cubicBezTo>
                  <a:lnTo>
                    <a:pt x="29635" y="22027"/>
                  </a:lnTo>
                  <a:lnTo>
                    <a:pt x="29635" y="22027"/>
                  </a:lnTo>
                  <a:cubicBezTo>
                    <a:pt x="29647" y="22033"/>
                    <a:pt x="29656" y="22036"/>
                    <a:pt x="29664" y="22036"/>
                  </a:cubicBezTo>
                  <a:cubicBezTo>
                    <a:pt x="29673" y="22036"/>
                    <a:pt x="29682" y="22033"/>
                    <a:pt x="29694" y="22027"/>
                  </a:cubicBezTo>
                  <a:close/>
                  <a:moveTo>
                    <a:pt x="32968" y="22087"/>
                  </a:moveTo>
                  <a:lnTo>
                    <a:pt x="32968" y="22087"/>
                  </a:lnTo>
                  <a:cubicBezTo>
                    <a:pt x="33040" y="22098"/>
                    <a:pt x="33111" y="22098"/>
                    <a:pt x="33183" y="22110"/>
                  </a:cubicBezTo>
                  <a:lnTo>
                    <a:pt x="33028" y="22110"/>
                  </a:lnTo>
                  <a:cubicBezTo>
                    <a:pt x="33004" y="22110"/>
                    <a:pt x="32980" y="22098"/>
                    <a:pt x="32968" y="22087"/>
                  </a:cubicBezTo>
                  <a:close/>
                  <a:moveTo>
                    <a:pt x="25182" y="22075"/>
                  </a:moveTo>
                  <a:cubicBezTo>
                    <a:pt x="25170" y="22098"/>
                    <a:pt x="25170" y="22134"/>
                    <a:pt x="25146" y="22158"/>
                  </a:cubicBezTo>
                  <a:cubicBezTo>
                    <a:pt x="25146" y="22134"/>
                    <a:pt x="25170" y="22098"/>
                    <a:pt x="25170" y="22075"/>
                  </a:cubicBezTo>
                  <a:close/>
                  <a:moveTo>
                    <a:pt x="27611" y="22003"/>
                  </a:moveTo>
                  <a:cubicBezTo>
                    <a:pt x="27611" y="22027"/>
                    <a:pt x="27623" y="22027"/>
                    <a:pt x="27623" y="22039"/>
                  </a:cubicBezTo>
                  <a:cubicBezTo>
                    <a:pt x="27611" y="22087"/>
                    <a:pt x="27611" y="22110"/>
                    <a:pt x="27611" y="22158"/>
                  </a:cubicBezTo>
                  <a:cubicBezTo>
                    <a:pt x="27587" y="22134"/>
                    <a:pt x="27575" y="22098"/>
                    <a:pt x="27575" y="22087"/>
                  </a:cubicBezTo>
                  <a:cubicBezTo>
                    <a:pt x="27575" y="22051"/>
                    <a:pt x="27587" y="22039"/>
                    <a:pt x="27611" y="22003"/>
                  </a:cubicBezTo>
                  <a:close/>
                  <a:moveTo>
                    <a:pt x="29539" y="22087"/>
                  </a:moveTo>
                  <a:lnTo>
                    <a:pt x="29551" y="22098"/>
                  </a:lnTo>
                  <a:cubicBezTo>
                    <a:pt x="29587" y="22110"/>
                    <a:pt x="29599" y="22146"/>
                    <a:pt x="29635" y="22158"/>
                  </a:cubicBezTo>
                  <a:cubicBezTo>
                    <a:pt x="29599" y="22170"/>
                    <a:pt x="29587" y="22170"/>
                    <a:pt x="29575" y="22170"/>
                  </a:cubicBezTo>
                  <a:cubicBezTo>
                    <a:pt x="29575" y="22158"/>
                    <a:pt x="29551" y="22158"/>
                    <a:pt x="29551" y="22146"/>
                  </a:cubicBezTo>
                  <a:lnTo>
                    <a:pt x="29551" y="22146"/>
                  </a:lnTo>
                  <a:cubicBezTo>
                    <a:pt x="29575" y="22158"/>
                    <a:pt x="29575" y="22158"/>
                    <a:pt x="29575" y="22170"/>
                  </a:cubicBezTo>
                  <a:lnTo>
                    <a:pt x="29575" y="22170"/>
                  </a:lnTo>
                  <a:cubicBezTo>
                    <a:pt x="29575" y="22158"/>
                    <a:pt x="29575" y="22146"/>
                    <a:pt x="29551" y="22134"/>
                  </a:cubicBezTo>
                  <a:cubicBezTo>
                    <a:pt x="29551" y="22110"/>
                    <a:pt x="29539" y="22098"/>
                    <a:pt x="29539" y="22087"/>
                  </a:cubicBezTo>
                  <a:close/>
                  <a:moveTo>
                    <a:pt x="33945" y="21372"/>
                  </a:moveTo>
                  <a:lnTo>
                    <a:pt x="33945" y="21372"/>
                  </a:lnTo>
                  <a:cubicBezTo>
                    <a:pt x="33933" y="21467"/>
                    <a:pt x="33933" y="21575"/>
                    <a:pt x="33921" y="21682"/>
                  </a:cubicBezTo>
                  <a:cubicBezTo>
                    <a:pt x="33897" y="21813"/>
                    <a:pt x="33885" y="21932"/>
                    <a:pt x="33861" y="22051"/>
                  </a:cubicBezTo>
                  <a:cubicBezTo>
                    <a:pt x="33851" y="22041"/>
                    <a:pt x="33843" y="22035"/>
                    <a:pt x="33838" y="22032"/>
                  </a:cubicBezTo>
                  <a:lnTo>
                    <a:pt x="33838" y="22032"/>
                  </a:lnTo>
                  <a:cubicBezTo>
                    <a:pt x="33837" y="22043"/>
                    <a:pt x="33836" y="22053"/>
                    <a:pt x="33826" y="22063"/>
                  </a:cubicBezTo>
                  <a:cubicBezTo>
                    <a:pt x="33826" y="22098"/>
                    <a:pt x="33814" y="22146"/>
                    <a:pt x="33814" y="22170"/>
                  </a:cubicBezTo>
                  <a:cubicBezTo>
                    <a:pt x="33810" y="22177"/>
                    <a:pt x="33804" y="22180"/>
                    <a:pt x="33796" y="22180"/>
                  </a:cubicBezTo>
                  <a:cubicBezTo>
                    <a:pt x="33779" y="22180"/>
                    <a:pt x="33751" y="22166"/>
                    <a:pt x="33719" y="22158"/>
                  </a:cubicBezTo>
                  <a:cubicBezTo>
                    <a:pt x="33695" y="22146"/>
                    <a:pt x="33647" y="22134"/>
                    <a:pt x="33623" y="22134"/>
                  </a:cubicBezTo>
                  <a:cubicBezTo>
                    <a:pt x="33659" y="22110"/>
                    <a:pt x="33695" y="22098"/>
                    <a:pt x="33719" y="22087"/>
                  </a:cubicBezTo>
                  <a:cubicBezTo>
                    <a:pt x="33746" y="22069"/>
                    <a:pt x="33779" y="22057"/>
                    <a:pt x="33799" y="22048"/>
                  </a:cubicBezTo>
                  <a:lnTo>
                    <a:pt x="33799" y="22048"/>
                  </a:lnTo>
                  <a:cubicBezTo>
                    <a:pt x="33778" y="22053"/>
                    <a:pt x="33751" y="22058"/>
                    <a:pt x="33719" y="22075"/>
                  </a:cubicBezTo>
                  <a:cubicBezTo>
                    <a:pt x="33695" y="22087"/>
                    <a:pt x="33647" y="22087"/>
                    <a:pt x="33600" y="22098"/>
                  </a:cubicBezTo>
                  <a:lnTo>
                    <a:pt x="33600" y="22087"/>
                  </a:lnTo>
                  <a:cubicBezTo>
                    <a:pt x="33659" y="22003"/>
                    <a:pt x="33707" y="21920"/>
                    <a:pt x="33766" y="21813"/>
                  </a:cubicBezTo>
                  <a:cubicBezTo>
                    <a:pt x="33826" y="21706"/>
                    <a:pt x="33873" y="21575"/>
                    <a:pt x="33921" y="21456"/>
                  </a:cubicBezTo>
                  <a:cubicBezTo>
                    <a:pt x="33933" y="21432"/>
                    <a:pt x="33933" y="21396"/>
                    <a:pt x="33945" y="21372"/>
                  </a:cubicBezTo>
                  <a:close/>
                  <a:moveTo>
                    <a:pt x="27849" y="21991"/>
                  </a:moveTo>
                  <a:cubicBezTo>
                    <a:pt x="27861" y="22027"/>
                    <a:pt x="27885" y="22051"/>
                    <a:pt x="27920" y="22087"/>
                  </a:cubicBezTo>
                  <a:cubicBezTo>
                    <a:pt x="27920" y="22098"/>
                    <a:pt x="27920" y="22134"/>
                    <a:pt x="27896" y="22146"/>
                  </a:cubicBezTo>
                  <a:lnTo>
                    <a:pt x="27896" y="22182"/>
                  </a:lnTo>
                  <a:cubicBezTo>
                    <a:pt x="27885" y="22146"/>
                    <a:pt x="27861" y="22110"/>
                    <a:pt x="27849" y="22063"/>
                  </a:cubicBezTo>
                  <a:lnTo>
                    <a:pt x="27849" y="21991"/>
                  </a:lnTo>
                  <a:close/>
                  <a:moveTo>
                    <a:pt x="25313" y="22098"/>
                  </a:moveTo>
                  <a:cubicBezTo>
                    <a:pt x="25325" y="22098"/>
                    <a:pt x="25325" y="22098"/>
                    <a:pt x="25348" y="22110"/>
                  </a:cubicBezTo>
                  <a:lnTo>
                    <a:pt x="25348" y="22194"/>
                  </a:lnTo>
                  <a:lnTo>
                    <a:pt x="25265" y="22194"/>
                  </a:lnTo>
                  <a:lnTo>
                    <a:pt x="25313" y="22098"/>
                  </a:lnTo>
                  <a:close/>
                  <a:moveTo>
                    <a:pt x="29420" y="22075"/>
                  </a:moveTo>
                  <a:cubicBezTo>
                    <a:pt x="29432" y="22087"/>
                    <a:pt x="29432" y="22110"/>
                    <a:pt x="29456" y="22134"/>
                  </a:cubicBezTo>
                  <a:cubicBezTo>
                    <a:pt x="29468" y="22158"/>
                    <a:pt x="29480" y="22170"/>
                    <a:pt x="29492" y="22206"/>
                  </a:cubicBezTo>
                  <a:lnTo>
                    <a:pt x="29480" y="22206"/>
                  </a:lnTo>
                  <a:cubicBezTo>
                    <a:pt x="29456" y="22182"/>
                    <a:pt x="29432" y="22158"/>
                    <a:pt x="29409" y="22146"/>
                  </a:cubicBezTo>
                  <a:cubicBezTo>
                    <a:pt x="29373" y="22134"/>
                    <a:pt x="29361" y="22098"/>
                    <a:pt x="29337" y="22087"/>
                  </a:cubicBezTo>
                  <a:cubicBezTo>
                    <a:pt x="29361" y="22087"/>
                    <a:pt x="29397" y="22075"/>
                    <a:pt x="29420" y="22075"/>
                  </a:cubicBezTo>
                  <a:close/>
                  <a:moveTo>
                    <a:pt x="33588" y="22158"/>
                  </a:moveTo>
                  <a:cubicBezTo>
                    <a:pt x="33635" y="22170"/>
                    <a:pt x="33683" y="22170"/>
                    <a:pt x="33707" y="22182"/>
                  </a:cubicBezTo>
                  <a:cubicBezTo>
                    <a:pt x="33729" y="22193"/>
                    <a:pt x="33746" y="22201"/>
                    <a:pt x="33761" y="22207"/>
                  </a:cubicBezTo>
                  <a:lnTo>
                    <a:pt x="33761" y="22207"/>
                  </a:lnTo>
                  <a:cubicBezTo>
                    <a:pt x="33714" y="22198"/>
                    <a:pt x="33660" y="22187"/>
                    <a:pt x="33600" y="22170"/>
                  </a:cubicBezTo>
                  <a:lnTo>
                    <a:pt x="33588" y="22170"/>
                  </a:lnTo>
                  <a:lnTo>
                    <a:pt x="33588" y="22194"/>
                  </a:lnTo>
                  <a:cubicBezTo>
                    <a:pt x="33564" y="22170"/>
                    <a:pt x="33540" y="22170"/>
                    <a:pt x="33528" y="22158"/>
                  </a:cubicBezTo>
                  <a:cubicBezTo>
                    <a:pt x="33540" y="22158"/>
                    <a:pt x="33576" y="22158"/>
                    <a:pt x="33588" y="22170"/>
                  </a:cubicBezTo>
                  <a:lnTo>
                    <a:pt x="33588" y="22158"/>
                  </a:lnTo>
                  <a:close/>
                  <a:moveTo>
                    <a:pt x="27087" y="22134"/>
                  </a:moveTo>
                  <a:cubicBezTo>
                    <a:pt x="27087" y="22146"/>
                    <a:pt x="27099" y="22158"/>
                    <a:pt x="27099" y="22170"/>
                  </a:cubicBezTo>
                  <a:cubicBezTo>
                    <a:pt x="27099" y="22194"/>
                    <a:pt x="27087" y="22206"/>
                    <a:pt x="27087" y="22218"/>
                  </a:cubicBezTo>
                  <a:cubicBezTo>
                    <a:pt x="27087" y="22194"/>
                    <a:pt x="27087" y="22170"/>
                    <a:pt x="27075" y="22146"/>
                  </a:cubicBezTo>
                  <a:lnTo>
                    <a:pt x="27087" y="22134"/>
                  </a:lnTo>
                  <a:close/>
                  <a:moveTo>
                    <a:pt x="28099" y="22087"/>
                  </a:moveTo>
                  <a:cubicBezTo>
                    <a:pt x="28111" y="22098"/>
                    <a:pt x="28123" y="22110"/>
                    <a:pt x="28146" y="22146"/>
                  </a:cubicBezTo>
                  <a:cubicBezTo>
                    <a:pt x="28158" y="22158"/>
                    <a:pt x="28170" y="22170"/>
                    <a:pt x="28170" y="22182"/>
                  </a:cubicBezTo>
                  <a:lnTo>
                    <a:pt x="28146" y="22218"/>
                  </a:lnTo>
                  <a:cubicBezTo>
                    <a:pt x="28123" y="22206"/>
                    <a:pt x="28111" y="22170"/>
                    <a:pt x="28099" y="22158"/>
                  </a:cubicBezTo>
                  <a:cubicBezTo>
                    <a:pt x="28111" y="22146"/>
                    <a:pt x="28099" y="22146"/>
                    <a:pt x="28099" y="22134"/>
                  </a:cubicBezTo>
                  <a:lnTo>
                    <a:pt x="28099" y="22098"/>
                  </a:lnTo>
                  <a:lnTo>
                    <a:pt x="28099" y="22087"/>
                  </a:lnTo>
                  <a:close/>
                  <a:moveTo>
                    <a:pt x="24717" y="21991"/>
                  </a:moveTo>
                  <a:cubicBezTo>
                    <a:pt x="24753" y="21991"/>
                    <a:pt x="24789" y="21991"/>
                    <a:pt x="24837" y="22003"/>
                  </a:cubicBezTo>
                  <a:cubicBezTo>
                    <a:pt x="24884" y="22003"/>
                    <a:pt x="24908" y="22027"/>
                    <a:pt x="24956" y="22027"/>
                  </a:cubicBezTo>
                  <a:cubicBezTo>
                    <a:pt x="24967" y="22027"/>
                    <a:pt x="25003" y="22039"/>
                    <a:pt x="25015" y="22039"/>
                  </a:cubicBezTo>
                  <a:lnTo>
                    <a:pt x="25015" y="22206"/>
                  </a:lnTo>
                  <a:lnTo>
                    <a:pt x="24920" y="22206"/>
                  </a:lnTo>
                  <a:cubicBezTo>
                    <a:pt x="24872" y="22206"/>
                    <a:pt x="24801" y="22218"/>
                    <a:pt x="24753" y="22218"/>
                  </a:cubicBezTo>
                  <a:cubicBezTo>
                    <a:pt x="24706" y="22218"/>
                    <a:pt x="24658" y="22229"/>
                    <a:pt x="24610" y="22229"/>
                  </a:cubicBezTo>
                  <a:cubicBezTo>
                    <a:pt x="24646" y="22170"/>
                    <a:pt x="24670" y="22110"/>
                    <a:pt x="24694" y="22075"/>
                  </a:cubicBezTo>
                  <a:cubicBezTo>
                    <a:pt x="24706" y="22039"/>
                    <a:pt x="24706" y="22027"/>
                    <a:pt x="24717" y="21991"/>
                  </a:cubicBezTo>
                  <a:close/>
                  <a:moveTo>
                    <a:pt x="28182" y="22229"/>
                  </a:moveTo>
                  <a:lnTo>
                    <a:pt x="28170" y="22253"/>
                  </a:lnTo>
                  <a:cubicBezTo>
                    <a:pt x="28170" y="22229"/>
                    <a:pt x="28170" y="22229"/>
                    <a:pt x="28182" y="22229"/>
                  </a:cubicBezTo>
                  <a:close/>
                  <a:moveTo>
                    <a:pt x="32671" y="22229"/>
                  </a:moveTo>
                  <a:lnTo>
                    <a:pt x="32683" y="22253"/>
                  </a:lnTo>
                  <a:lnTo>
                    <a:pt x="32671" y="22265"/>
                  </a:lnTo>
                  <a:lnTo>
                    <a:pt x="32611" y="22265"/>
                  </a:lnTo>
                  <a:lnTo>
                    <a:pt x="32587" y="22253"/>
                  </a:lnTo>
                  <a:lnTo>
                    <a:pt x="32576" y="22229"/>
                  </a:lnTo>
                  <a:close/>
                  <a:moveTo>
                    <a:pt x="29182" y="22134"/>
                  </a:moveTo>
                  <a:cubicBezTo>
                    <a:pt x="29194" y="22134"/>
                    <a:pt x="29194" y="22146"/>
                    <a:pt x="29218" y="22146"/>
                  </a:cubicBezTo>
                  <a:cubicBezTo>
                    <a:pt x="29242" y="22170"/>
                    <a:pt x="29289" y="22206"/>
                    <a:pt x="29337" y="22229"/>
                  </a:cubicBezTo>
                  <a:lnTo>
                    <a:pt x="29349" y="22253"/>
                  </a:lnTo>
                  <a:cubicBezTo>
                    <a:pt x="29337" y="22265"/>
                    <a:pt x="29301" y="22265"/>
                    <a:pt x="29289" y="22277"/>
                  </a:cubicBezTo>
                  <a:lnTo>
                    <a:pt x="29170" y="22158"/>
                  </a:lnTo>
                  <a:cubicBezTo>
                    <a:pt x="29170" y="22146"/>
                    <a:pt x="29182" y="22134"/>
                    <a:pt x="29182" y="22134"/>
                  </a:cubicBezTo>
                  <a:close/>
                  <a:moveTo>
                    <a:pt x="26003" y="22170"/>
                  </a:moveTo>
                  <a:lnTo>
                    <a:pt x="26003" y="22218"/>
                  </a:lnTo>
                  <a:cubicBezTo>
                    <a:pt x="26003" y="22229"/>
                    <a:pt x="26003" y="22229"/>
                    <a:pt x="25980" y="22253"/>
                  </a:cubicBezTo>
                  <a:lnTo>
                    <a:pt x="25944" y="22289"/>
                  </a:lnTo>
                  <a:cubicBezTo>
                    <a:pt x="25956" y="22253"/>
                    <a:pt x="25968" y="22218"/>
                    <a:pt x="26003" y="22170"/>
                  </a:cubicBezTo>
                  <a:close/>
                  <a:moveTo>
                    <a:pt x="29968" y="22265"/>
                  </a:moveTo>
                  <a:lnTo>
                    <a:pt x="29968" y="22289"/>
                  </a:lnTo>
                  <a:lnTo>
                    <a:pt x="29956" y="22277"/>
                  </a:lnTo>
                  <a:cubicBezTo>
                    <a:pt x="29956" y="22265"/>
                    <a:pt x="29956" y="22265"/>
                    <a:pt x="29968" y="22265"/>
                  </a:cubicBezTo>
                  <a:close/>
                  <a:moveTo>
                    <a:pt x="23098" y="22277"/>
                  </a:moveTo>
                  <a:cubicBezTo>
                    <a:pt x="23098" y="22286"/>
                    <a:pt x="23098" y="22288"/>
                    <a:pt x="23089" y="22293"/>
                  </a:cubicBezTo>
                  <a:lnTo>
                    <a:pt x="23089" y="22293"/>
                  </a:lnTo>
                  <a:cubicBezTo>
                    <a:pt x="23092" y="22288"/>
                    <a:pt x="23095" y="22283"/>
                    <a:pt x="23098" y="22277"/>
                  </a:cubicBezTo>
                  <a:close/>
                  <a:moveTo>
                    <a:pt x="34135" y="20979"/>
                  </a:moveTo>
                  <a:cubicBezTo>
                    <a:pt x="34123" y="21146"/>
                    <a:pt x="34123" y="21360"/>
                    <a:pt x="34111" y="21551"/>
                  </a:cubicBezTo>
                  <a:cubicBezTo>
                    <a:pt x="34100" y="21789"/>
                    <a:pt x="34100" y="22027"/>
                    <a:pt x="34100" y="22206"/>
                  </a:cubicBezTo>
                  <a:cubicBezTo>
                    <a:pt x="34076" y="22253"/>
                    <a:pt x="34064" y="22277"/>
                    <a:pt x="34052" y="22301"/>
                  </a:cubicBezTo>
                  <a:cubicBezTo>
                    <a:pt x="34028" y="22289"/>
                    <a:pt x="34016" y="22289"/>
                    <a:pt x="33992" y="22277"/>
                  </a:cubicBezTo>
                  <a:cubicBezTo>
                    <a:pt x="33957" y="22265"/>
                    <a:pt x="33933" y="22253"/>
                    <a:pt x="33885" y="22218"/>
                  </a:cubicBezTo>
                  <a:cubicBezTo>
                    <a:pt x="33897" y="22170"/>
                    <a:pt x="33897" y="22146"/>
                    <a:pt x="33921" y="22098"/>
                  </a:cubicBezTo>
                  <a:cubicBezTo>
                    <a:pt x="33933" y="22075"/>
                    <a:pt x="33933" y="22039"/>
                    <a:pt x="33945" y="21991"/>
                  </a:cubicBezTo>
                  <a:cubicBezTo>
                    <a:pt x="33981" y="21896"/>
                    <a:pt x="33992" y="21777"/>
                    <a:pt x="34016" y="21658"/>
                  </a:cubicBezTo>
                  <a:cubicBezTo>
                    <a:pt x="34052" y="21408"/>
                    <a:pt x="34100" y="21182"/>
                    <a:pt x="34135" y="20979"/>
                  </a:cubicBezTo>
                  <a:close/>
                  <a:moveTo>
                    <a:pt x="28036" y="22258"/>
                  </a:moveTo>
                  <a:lnTo>
                    <a:pt x="28036" y="22258"/>
                  </a:lnTo>
                  <a:cubicBezTo>
                    <a:pt x="28051" y="22269"/>
                    <a:pt x="28051" y="22279"/>
                    <a:pt x="28051" y="22289"/>
                  </a:cubicBezTo>
                  <a:cubicBezTo>
                    <a:pt x="28042" y="22307"/>
                    <a:pt x="28033" y="22311"/>
                    <a:pt x="28018" y="22318"/>
                  </a:cubicBezTo>
                  <a:lnTo>
                    <a:pt x="28018" y="22318"/>
                  </a:lnTo>
                  <a:cubicBezTo>
                    <a:pt x="28023" y="22309"/>
                    <a:pt x="28027" y="22299"/>
                    <a:pt x="28027" y="22289"/>
                  </a:cubicBezTo>
                  <a:cubicBezTo>
                    <a:pt x="28027" y="22281"/>
                    <a:pt x="28033" y="22273"/>
                    <a:pt x="28036" y="22258"/>
                  </a:cubicBezTo>
                  <a:close/>
                  <a:moveTo>
                    <a:pt x="29670" y="22289"/>
                  </a:moveTo>
                  <a:lnTo>
                    <a:pt x="29670" y="22289"/>
                  </a:lnTo>
                  <a:cubicBezTo>
                    <a:pt x="29659" y="22301"/>
                    <a:pt x="29647" y="22325"/>
                    <a:pt x="29635" y="22325"/>
                  </a:cubicBezTo>
                  <a:lnTo>
                    <a:pt x="29635" y="22301"/>
                  </a:lnTo>
                  <a:cubicBezTo>
                    <a:pt x="29647" y="22301"/>
                    <a:pt x="29659" y="22301"/>
                    <a:pt x="29670" y="22289"/>
                  </a:cubicBezTo>
                  <a:close/>
                  <a:moveTo>
                    <a:pt x="33433" y="22277"/>
                  </a:moveTo>
                  <a:lnTo>
                    <a:pt x="33397" y="22325"/>
                  </a:lnTo>
                  <a:cubicBezTo>
                    <a:pt x="33409" y="22325"/>
                    <a:pt x="33421" y="22301"/>
                    <a:pt x="33433" y="22277"/>
                  </a:cubicBezTo>
                  <a:close/>
                  <a:moveTo>
                    <a:pt x="33873" y="22229"/>
                  </a:moveTo>
                  <a:cubicBezTo>
                    <a:pt x="33921" y="22253"/>
                    <a:pt x="33945" y="22265"/>
                    <a:pt x="33981" y="22277"/>
                  </a:cubicBezTo>
                  <a:cubicBezTo>
                    <a:pt x="34004" y="22289"/>
                    <a:pt x="34016" y="22301"/>
                    <a:pt x="34028" y="22301"/>
                  </a:cubicBezTo>
                  <a:cubicBezTo>
                    <a:pt x="34016" y="22325"/>
                    <a:pt x="34016" y="22337"/>
                    <a:pt x="34016" y="22337"/>
                  </a:cubicBezTo>
                  <a:cubicBezTo>
                    <a:pt x="34004" y="22325"/>
                    <a:pt x="33992" y="22301"/>
                    <a:pt x="33957" y="22289"/>
                  </a:cubicBezTo>
                  <a:cubicBezTo>
                    <a:pt x="33933" y="22277"/>
                    <a:pt x="33897" y="22265"/>
                    <a:pt x="33873" y="22229"/>
                  </a:cubicBezTo>
                  <a:close/>
                  <a:moveTo>
                    <a:pt x="34040" y="22325"/>
                  </a:moveTo>
                  <a:lnTo>
                    <a:pt x="34052" y="22337"/>
                  </a:lnTo>
                  <a:cubicBezTo>
                    <a:pt x="34052" y="22337"/>
                    <a:pt x="34052" y="22325"/>
                    <a:pt x="34040" y="22325"/>
                  </a:cubicBezTo>
                  <a:close/>
                  <a:moveTo>
                    <a:pt x="24241" y="21813"/>
                  </a:moveTo>
                  <a:cubicBezTo>
                    <a:pt x="24229" y="21896"/>
                    <a:pt x="24229" y="21967"/>
                    <a:pt x="24217" y="22051"/>
                  </a:cubicBezTo>
                  <a:lnTo>
                    <a:pt x="24170" y="22325"/>
                  </a:lnTo>
                  <a:cubicBezTo>
                    <a:pt x="24134" y="22337"/>
                    <a:pt x="24098" y="22337"/>
                    <a:pt x="24063" y="22348"/>
                  </a:cubicBezTo>
                  <a:cubicBezTo>
                    <a:pt x="24015" y="22372"/>
                    <a:pt x="23979" y="22384"/>
                    <a:pt x="23932" y="22384"/>
                  </a:cubicBezTo>
                  <a:cubicBezTo>
                    <a:pt x="23944" y="22337"/>
                    <a:pt x="23955" y="22313"/>
                    <a:pt x="23991" y="22265"/>
                  </a:cubicBezTo>
                  <a:cubicBezTo>
                    <a:pt x="24039" y="22170"/>
                    <a:pt x="24075" y="22075"/>
                    <a:pt x="24122" y="21979"/>
                  </a:cubicBezTo>
                  <a:cubicBezTo>
                    <a:pt x="24158" y="21920"/>
                    <a:pt x="24182" y="21860"/>
                    <a:pt x="24217" y="21813"/>
                  </a:cubicBezTo>
                  <a:close/>
                  <a:moveTo>
                    <a:pt x="27646" y="22087"/>
                  </a:moveTo>
                  <a:cubicBezTo>
                    <a:pt x="27670" y="22110"/>
                    <a:pt x="27682" y="22134"/>
                    <a:pt x="27694" y="22158"/>
                  </a:cubicBezTo>
                  <a:lnTo>
                    <a:pt x="27694" y="22384"/>
                  </a:lnTo>
                  <a:cubicBezTo>
                    <a:pt x="27670" y="22325"/>
                    <a:pt x="27634" y="22265"/>
                    <a:pt x="27611" y="22218"/>
                  </a:cubicBezTo>
                  <a:cubicBezTo>
                    <a:pt x="27634" y="22158"/>
                    <a:pt x="27646" y="22134"/>
                    <a:pt x="27646" y="22087"/>
                  </a:cubicBezTo>
                  <a:close/>
                  <a:moveTo>
                    <a:pt x="27384" y="22289"/>
                  </a:moveTo>
                  <a:lnTo>
                    <a:pt x="27384" y="22289"/>
                  </a:lnTo>
                  <a:cubicBezTo>
                    <a:pt x="27384" y="22313"/>
                    <a:pt x="27396" y="22325"/>
                    <a:pt x="27408" y="22337"/>
                  </a:cubicBezTo>
                  <a:lnTo>
                    <a:pt x="27408" y="22396"/>
                  </a:lnTo>
                  <a:cubicBezTo>
                    <a:pt x="27408" y="22384"/>
                    <a:pt x="27408" y="22384"/>
                    <a:pt x="27396" y="22372"/>
                  </a:cubicBezTo>
                  <a:cubicBezTo>
                    <a:pt x="27384" y="22348"/>
                    <a:pt x="27384" y="22325"/>
                    <a:pt x="27384" y="22289"/>
                  </a:cubicBezTo>
                  <a:close/>
                  <a:moveTo>
                    <a:pt x="27932" y="22098"/>
                  </a:moveTo>
                  <a:cubicBezTo>
                    <a:pt x="27968" y="22146"/>
                    <a:pt x="27992" y="22170"/>
                    <a:pt x="28027" y="22218"/>
                  </a:cubicBezTo>
                  <a:cubicBezTo>
                    <a:pt x="28027" y="22218"/>
                    <a:pt x="28027" y="22229"/>
                    <a:pt x="28039" y="22229"/>
                  </a:cubicBezTo>
                  <a:cubicBezTo>
                    <a:pt x="28039" y="22241"/>
                    <a:pt x="28038" y="22251"/>
                    <a:pt x="28036" y="22258"/>
                  </a:cubicBezTo>
                  <a:lnTo>
                    <a:pt x="28036" y="22258"/>
                  </a:lnTo>
                  <a:cubicBezTo>
                    <a:pt x="28034" y="22257"/>
                    <a:pt x="28031" y="22255"/>
                    <a:pt x="28027" y="22253"/>
                  </a:cubicBezTo>
                  <a:cubicBezTo>
                    <a:pt x="28027" y="22277"/>
                    <a:pt x="28004" y="22289"/>
                    <a:pt x="28004" y="22301"/>
                  </a:cubicBezTo>
                  <a:lnTo>
                    <a:pt x="28004" y="22325"/>
                  </a:lnTo>
                  <a:cubicBezTo>
                    <a:pt x="28009" y="22322"/>
                    <a:pt x="28014" y="22320"/>
                    <a:pt x="28018" y="22318"/>
                  </a:cubicBezTo>
                  <a:lnTo>
                    <a:pt x="28018" y="22318"/>
                  </a:lnTo>
                  <a:cubicBezTo>
                    <a:pt x="28018" y="22319"/>
                    <a:pt x="28017" y="22321"/>
                    <a:pt x="28016" y="22322"/>
                  </a:cubicBezTo>
                  <a:lnTo>
                    <a:pt x="28016" y="22322"/>
                  </a:lnTo>
                  <a:cubicBezTo>
                    <a:pt x="28032" y="22316"/>
                    <a:pt x="28042" y="22301"/>
                    <a:pt x="28051" y="22301"/>
                  </a:cubicBezTo>
                  <a:cubicBezTo>
                    <a:pt x="28051" y="22325"/>
                    <a:pt x="28063" y="22337"/>
                    <a:pt x="28063" y="22348"/>
                  </a:cubicBezTo>
                  <a:lnTo>
                    <a:pt x="28004" y="22408"/>
                  </a:lnTo>
                  <a:cubicBezTo>
                    <a:pt x="28004" y="22396"/>
                    <a:pt x="27992" y="22384"/>
                    <a:pt x="27992" y="22384"/>
                  </a:cubicBezTo>
                  <a:cubicBezTo>
                    <a:pt x="27997" y="22367"/>
                    <a:pt x="28000" y="22355"/>
                    <a:pt x="28002" y="22346"/>
                  </a:cubicBezTo>
                  <a:lnTo>
                    <a:pt x="28002" y="22346"/>
                  </a:lnTo>
                  <a:cubicBezTo>
                    <a:pt x="28002" y="22347"/>
                    <a:pt x="28003" y="22348"/>
                    <a:pt x="28004" y="22348"/>
                  </a:cubicBezTo>
                  <a:cubicBezTo>
                    <a:pt x="28004" y="22342"/>
                    <a:pt x="28010" y="22333"/>
                    <a:pt x="28016" y="22322"/>
                  </a:cubicBezTo>
                  <a:lnTo>
                    <a:pt x="28016" y="22322"/>
                  </a:lnTo>
                  <a:cubicBezTo>
                    <a:pt x="28012" y="22324"/>
                    <a:pt x="28008" y="22325"/>
                    <a:pt x="28004" y="22325"/>
                  </a:cubicBezTo>
                  <a:cubicBezTo>
                    <a:pt x="28004" y="22331"/>
                    <a:pt x="28004" y="22337"/>
                    <a:pt x="28002" y="22346"/>
                  </a:cubicBezTo>
                  <a:lnTo>
                    <a:pt x="28002" y="22346"/>
                  </a:lnTo>
                  <a:cubicBezTo>
                    <a:pt x="27967" y="22299"/>
                    <a:pt x="27932" y="22253"/>
                    <a:pt x="27908" y="22206"/>
                  </a:cubicBezTo>
                  <a:cubicBezTo>
                    <a:pt x="27908" y="22182"/>
                    <a:pt x="27908" y="22170"/>
                    <a:pt x="27920" y="22146"/>
                  </a:cubicBezTo>
                  <a:cubicBezTo>
                    <a:pt x="27920" y="22134"/>
                    <a:pt x="27920" y="22110"/>
                    <a:pt x="27932" y="22098"/>
                  </a:cubicBezTo>
                  <a:close/>
                  <a:moveTo>
                    <a:pt x="25003" y="22301"/>
                  </a:moveTo>
                  <a:lnTo>
                    <a:pt x="25003" y="22325"/>
                  </a:lnTo>
                  <a:cubicBezTo>
                    <a:pt x="24908" y="22325"/>
                    <a:pt x="24825" y="22337"/>
                    <a:pt x="24753" y="22337"/>
                  </a:cubicBezTo>
                  <a:cubicBezTo>
                    <a:pt x="24670" y="22337"/>
                    <a:pt x="24634" y="22348"/>
                    <a:pt x="24634" y="22348"/>
                  </a:cubicBezTo>
                  <a:cubicBezTo>
                    <a:pt x="24634" y="22348"/>
                    <a:pt x="24670" y="22348"/>
                    <a:pt x="24753" y="22372"/>
                  </a:cubicBezTo>
                  <a:cubicBezTo>
                    <a:pt x="24825" y="22384"/>
                    <a:pt x="24896" y="22384"/>
                    <a:pt x="24991" y="22396"/>
                  </a:cubicBezTo>
                  <a:lnTo>
                    <a:pt x="24991" y="22408"/>
                  </a:lnTo>
                  <a:cubicBezTo>
                    <a:pt x="24932" y="22408"/>
                    <a:pt x="24848" y="22432"/>
                    <a:pt x="24777" y="22432"/>
                  </a:cubicBezTo>
                  <a:lnTo>
                    <a:pt x="24598" y="22432"/>
                  </a:lnTo>
                  <a:cubicBezTo>
                    <a:pt x="24551" y="22432"/>
                    <a:pt x="24515" y="22444"/>
                    <a:pt x="24467" y="22444"/>
                  </a:cubicBezTo>
                  <a:cubicBezTo>
                    <a:pt x="24491" y="22396"/>
                    <a:pt x="24515" y="22348"/>
                    <a:pt x="24539" y="22313"/>
                  </a:cubicBezTo>
                  <a:lnTo>
                    <a:pt x="24551" y="22313"/>
                  </a:lnTo>
                  <a:cubicBezTo>
                    <a:pt x="24567" y="22315"/>
                    <a:pt x="24583" y="22316"/>
                    <a:pt x="24598" y="22316"/>
                  </a:cubicBezTo>
                  <a:cubicBezTo>
                    <a:pt x="24658" y="22316"/>
                    <a:pt x="24706" y="22301"/>
                    <a:pt x="24753" y="22301"/>
                  </a:cubicBezTo>
                  <a:close/>
                  <a:moveTo>
                    <a:pt x="25789" y="22432"/>
                  </a:moveTo>
                  <a:cubicBezTo>
                    <a:pt x="25789" y="22444"/>
                    <a:pt x="25789" y="22444"/>
                    <a:pt x="25777" y="22444"/>
                  </a:cubicBezTo>
                  <a:cubicBezTo>
                    <a:pt x="25789" y="22444"/>
                    <a:pt x="25789" y="22432"/>
                    <a:pt x="25789" y="22432"/>
                  </a:cubicBezTo>
                  <a:close/>
                  <a:moveTo>
                    <a:pt x="29480" y="22337"/>
                  </a:moveTo>
                  <a:cubicBezTo>
                    <a:pt x="29516" y="22348"/>
                    <a:pt x="29551" y="22384"/>
                    <a:pt x="29587" y="22396"/>
                  </a:cubicBezTo>
                  <a:cubicBezTo>
                    <a:pt x="29551" y="22408"/>
                    <a:pt x="29528" y="22444"/>
                    <a:pt x="29492" y="22468"/>
                  </a:cubicBezTo>
                  <a:cubicBezTo>
                    <a:pt x="29456" y="22432"/>
                    <a:pt x="29409" y="22384"/>
                    <a:pt x="29361" y="22348"/>
                  </a:cubicBezTo>
                  <a:cubicBezTo>
                    <a:pt x="29397" y="22348"/>
                    <a:pt x="29409" y="22337"/>
                    <a:pt x="29432" y="22337"/>
                  </a:cubicBezTo>
                  <a:close/>
                  <a:moveTo>
                    <a:pt x="29397" y="22456"/>
                  </a:moveTo>
                  <a:cubicBezTo>
                    <a:pt x="29414" y="22464"/>
                    <a:pt x="29425" y="22485"/>
                    <a:pt x="29443" y="22500"/>
                  </a:cubicBezTo>
                  <a:lnTo>
                    <a:pt x="29443" y="22500"/>
                  </a:lnTo>
                  <a:cubicBezTo>
                    <a:pt x="29415" y="22482"/>
                    <a:pt x="29406" y="22465"/>
                    <a:pt x="29397" y="22456"/>
                  </a:cubicBezTo>
                  <a:close/>
                  <a:moveTo>
                    <a:pt x="27111" y="22229"/>
                  </a:moveTo>
                  <a:cubicBezTo>
                    <a:pt x="27146" y="22277"/>
                    <a:pt x="27158" y="22325"/>
                    <a:pt x="27194" y="22384"/>
                  </a:cubicBezTo>
                  <a:cubicBezTo>
                    <a:pt x="27206" y="22384"/>
                    <a:pt x="27206" y="22396"/>
                    <a:pt x="27194" y="22408"/>
                  </a:cubicBezTo>
                  <a:cubicBezTo>
                    <a:pt x="27170" y="22444"/>
                    <a:pt x="27158" y="22491"/>
                    <a:pt x="27158" y="22515"/>
                  </a:cubicBezTo>
                  <a:cubicBezTo>
                    <a:pt x="27146" y="22456"/>
                    <a:pt x="27134" y="22408"/>
                    <a:pt x="27111" y="22337"/>
                  </a:cubicBezTo>
                  <a:cubicBezTo>
                    <a:pt x="27111" y="22325"/>
                    <a:pt x="27099" y="22289"/>
                    <a:pt x="27099" y="22277"/>
                  </a:cubicBezTo>
                  <a:cubicBezTo>
                    <a:pt x="27099" y="22265"/>
                    <a:pt x="27111" y="22253"/>
                    <a:pt x="27111" y="22253"/>
                  </a:cubicBezTo>
                  <a:lnTo>
                    <a:pt x="27111" y="22229"/>
                  </a:lnTo>
                  <a:close/>
                  <a:moveTo>
                    <a:pt x="26803" y="22401"/>
                  </a:moveTo>
                  <a:cubicBezTo>
                    <a:pt x="26816" y="22435"/>
                    <a:pt x="26849" y="22470"/>
                    <a:pt x="26849" y="22527"/>
                  </a:cubicBezTo>
                  <a:lnTo>
                    <a:pt x="26803" y="22401"/>
                  </a:lnTo>
                  <a:close/>
                  <a:moveTo>
                    <a:pt x="29194" y="22396"/>
                  </a:moveTo>
                  <a:lnTo>
                    <a:pt x="29289" y="22491"/>
                  </a:lnTo>
                  <a:cubicBezTo>
                    <a:pt x="29313" y="22515"/>
                    <a:pt x="29349" y="22527"/>
                    <a:pt x="29373" y="22563"/>
                  </a:cubicBezTo>
                  <a:cubicBezTo>
                    <a:pt x="29361" y="22563"/>
                    <a:pt x="29361" y="22551"/>
                    <a:pt x="29349" y="22551"/>
                  </a:cubicBezTo>
                  <a:cubicBezTo>
                    <a:pt x="29313" y="22527"/>
                    <a:pt x="29289" y="22515"/>
                    <a:pt x="29254" y="22491"/>
                  </a:cubicBezTo>
                  <a:cubicBezTo>
                    <a:pt x="29230" y="22456"/>
                    <a:pt x="29194" y="22432"/>
                    <a:pt x="29182" y="22396"/>
                  </a:cubicBezTo>
                  <a:close/>
                  <a:moveTo>
                    <a:pt x="25539" y="22527"/>
                  </a:moveTo>
                  <a:cubicBezTo>
                    <a:pt x="25539" y="22551"/>
                    <a:pt x="25539" y="22563"/>
                    <a:pt x="25516" y="22574"/>
                  </a:cubicBezTo>
                  <a:lnTo>
                    <a:pt x="25516" y="22574"/>
                  </a:lnTo>
                  <a:cubicBezTo>
                    <a:pt x="25525" y="22558"/>
                    <a:pt x="25534" y="22542"/>
                    <a:pt x="25539" y="22527"/>
                  </a:cubicBezTo>
                  <a:close/>
                  <a:moveTo>
                    <a:pt x="27825" y="22325"/>
                  </a:moveTo>
                  <a:cubicBezTo>
                    <a:pt x="27861" y="22384"/>
                    <a:pt x="27908" y="22432"/>
                    <a:pt x="27932" y="22491"/>
                  </a:cubicBezTo>
                  <a:lnTo>
                    <a:pt x="27932" y="22503"/>
                  </a:lnTo>
                  <a:cubicBezTo>
                    <a:pt x="27908" y="22527"/>
                    <a:pt x="27885" y="22563"/>
                    <a:pt x="27861" y="22575"/>
                  </a:cubicBezTo>
                  <a:lnTo>
                    <a:pt x="27825" y="22575"/>
                  </a:lnTo>
                  <a:cubicBezTo>
                    <a:pt x="27825" y="22563"/>
                    <a:pt x="27813" y="22563"/>
                    <a:pt x="27813" y="22551"/>
                  </a:cubicBezTo>
                  <a:cubicBezTo>
                    <a:pt x="27813" y="22468"/>
                    <a:pt x="27813" y="22396"/>
                    <a:pt x="27825" y="22325"/>
                  </a:cubicBezTo>
                  <a:close/>
                  <a:moveTo>
                    <a:pt x="29670" y="22491"/>
                  </a:moveTo>
                  <a:lnTo>
                    <a:pt x="29670" y="22491"/>
                  </a:lnTo>
                  <a:cubicBezTo>
                    <a:pt x="29659" y="22527"/>
                    <a:pt x="29611" y="22551"/>
                    <a:pt x="29587" y="22575"/>
                  </a:cubicBezTo>
                  <a:lnTo>
                    <a:pt x="29563" y="22563"/>
                  </a:lnTo>
                  <a:cubicBezTo>
                    <a:pt x="29599" y="22527"/>
                    <a:pt x="29647" y="22503"/>
                    <a:pt x="29670" y="22491"/>
                  </a:cubicBezTo>
                  <a:close/>
                  <a:moveTo>
                    <a:pt x="30599" y="22444"/>
                  </a:moveTo>
                  <a:cubicBezTo>
                    <a:pt x="30599" y="22456"/>
                    <a:pt x="30611" y="22468"/>
                    <a:pt x="30611" y="22479"/>
                  </a:cubicBezTo>
                  <a:cubicBezTo>
                    <a:pt x="30599" y="22527"/>
                    <a:pt x="30563" y="22563"/>
                    <a:pt x="30552" y="22575"/>
                  </a:cubicBezTo>
                  <a:cubicBezTo>
                    <a:pt x="30563" y="22551"/>
                    <a:pt x="30563" y="22515"/>
                    <a:pt x="30587" y="22479"/>
                  </a:cubicBezTo>
                  <a:cubicBezTo>
                    <a:pt x="30587" y="22468"/>
                    <a:pt x="30599" y="22456"/>
                    <a:pt x="30599" y="22444"/>
                  </a:cubicBezTo>
                  <a:close/>
                  <a:moveTo>
                    <a:pt x="26634" y="22468"/>
                  </a:moveTo>
                  <a:cubicBezTo>
                    <a:pt x="26634" y="22491"/>
                    <a:pt x="26658" y="22503"/>
                    <a:pt x="26658" y="22515"/>
                  </a:cubicBezTo>
                  <a:cubicBezTo>
                    <a:pt x="26634" y="22527"/>
                    <a:pt x="26634" y="22563"/>
                    <a:pt x="26634" y="22587"/>
                  </a:cubicBezTo>
                  <a:cubicBezTo>
                    <a:pt x="26622" y="22563"/>
                    <a:pt x="26622" y="22527"/>
                    <a:pt x="26611" y="22503"/>
                  </a:cubicBezTo>
                  <a:lnTo>
                    <a:pt x="26634" y="22468"/>
                  </a:lnTo>
                  <a:close/>
                  <a:moveTo>
                    <a:pt x="29337" y="22575"/>
                  </a:moveTo>
                  <a:cubicBezTo>
                    <a:pt x="29349" y="22575"/>
                    <a:pt x="29361" y="22587"/>
                    <a:pt x="29361" y="22587"/>
                  </a:cubicBezTo>
                  <a:cubicBezTo>
                    <a:pt x="29349" y="22587"/>
                    <a:pt x="29349" y="22587"/>
                    <a:pt x="29337" y="22575"/>
                  </a:cubicBezTo>
                  <a:close/>
                  <a:moveTo>
                    <a:pt x="19759" y="22592"/>
                  </a:moveTo>
                  <a:lnTo>
                    <a:pt x="19759" y="22592"/>
                  </a:lnTo>
                  <a:cubicBezTo>
                    <a:pt x="19749" y="22602"/>
                    <a:pt x="19739" y="22612"/>
                    <a:pt x="19729" y="22622"/>
                  </a:cubicBezTo>
                  <a:cubicBezTo>
                    <a:pt x="19793" y="22622"/>
                    <a:pt x="19861" y="22614"/>
                    <a:pt x="19929" y="22604"/>
                  </a:cubicBezTo>
                  <a:lnTo>
                    <a:pt x="19929" y="22604"/>
                  </a:lnTo>
                  <a:cubicBezTo>
                    <a:pt x="19925" y="22604"/>
                    <a:pt x="19920" y="22604"/>
                    <a:pt x="19916" y="22604"/>
                  </a:cubicBezTo>
                  <a:cubicBezTo>
                    <a:pt x="19862" y="22604"/>
                    <a:pt x="19809" y="22600"/>
                    <a:pt x="19759" y="22592"/>
                  </a:cubicBezTo>
                  <a:close/>
                  <a:moveTo>
                    <a:pt x="29897" y="22551"/>
                  </a:moveTo>
                  <a:cubicBezTo>
                    <a:pt x="29897" y="22563"/>
                    <a:pt x="29897" y="22563"/>
                    <a:pt x="29909" y="22575"/>
                  </a:cubicBezTo>
                  <a:cubicBezTo>
                    <a:pt x="29897" y="22575"/>
                    <a:pt x="29885" y="22587"/>
                    <a:pt x="29849" y="22599"/>
                  </a:cubicBezTo>
                  <a:cubicBezTo>
                    <a:pt x="29837" y="22599"/>
                    <a:pt x="29825" y="22622"/>
                    <a:pt x="29813" y="22622"/>
                  </a:cubicBezTo>
                  <a:cubicBezTo>
                    <a:pt x="29825" y="22587"/>
                    <a:pt x="29849" y="22575"/>
                    <a:pt x="29885" y="22563"/>
                  </a:cubicBezTo>
                  <a:lnTo>
                    <a:pt x="29897" y="22551"/>
                  </a:lnTo>
                  <a:close/>
                  <a:moveTo>
                    <a:pt x="33752" y="22529"/>
                  </a:moveTo>
                  <a:lnTo>
                    <a:pt x="33719" y="22622"/>
                  </a:lnTo>
                  <a:cubicBezTo>
                    <a:pt x="33734" y="22592"/>
                    <a:pt x="33744" y="22562"/>
                    <a:pt x="33752" y="22529"/>
                  </a:cubicBezTo>
                  <a:close/>
                  <a:moveTo>
                    <a:pt x="25515" y="22575"/>
                  </a:moveTo>
                  <a:cubicBezTo>
                    <a:pt x="25515" y="22587"/>
                    <a:pt x="25515" y="22610"/>
                    <a:pt x="25503" y="22610"/>
                  </a:cubicBezTo>
                  <a:cubicBezTo>
                    <a:pt x="25497" y="22617"/>
                    <a:pt x="25490" y="22620"/>
                    <a:pt x="25485" y="22623"/>
                  </a:cubicBezTo>
                  <a:lnTo>
                    <a:pt x="25485" y="22623"/>
                  </a:lnTo>
                  <a:cubicBezTo>
                    <a:pt x="25493" y="22610"/>
                    <a:pt x="25505" y="22593"/>
                    <a:pt x="25515" y="22575"/>
                  </a:cubicBezTo>
                  <a:close/>
                  <a:moveTo>
                    <a:pt x="34457" y="21336"/>
                  </a:moveTo>
                  <a:cubicBezTo>
                    <a:pt x="34469" y="21432"/>
                    <a:pt x="34469" y="21515"/>
                    <a:pt x="34481" y="21610"/>
                  </a:cubicBezTo>
                  <a:cubicBezTo>
                    <a:pt x="34481" y="21658"/>
                    <a:pt x="34492" y="21682"/>
                    <a:pt x="34492" y="21729"/>
                  </a:cubicBezTo>
                  <a:cubicBezTo>
                    <a:pt x="34492" y="21741"/>
                    <a:pt x="34481" y="21753"/>
                    <a:pt x="34481" y="21777"/>
                  </a:cubicBezTo>
                  <a:cubicBezTo>
                    <a:pt x="34457" y="21837"/>
                    <a:pt x="34433" y="21872"/>
                    <a:pt x="34409" y="21920"/>
                  </a:cubicBezTo>
                  <a:cubicBezTo>
                    <a:pt x="34373" y="21967"/>
                    <a:pt x="34362" y="22027"/>
                    <a:pt x="34338" y="22075"/>
                  </a:cubicBezTo>
                  <a:cubicBezTo>
                    <a:pt x="34314" y="22110"/>
                    <a:pt x="34290" y="22158"/>
                    <a:pt x="34278" y="22206"/>
                  </a:cubicBezTo>
                  <a:cubicBezTo>
                    <a:pt x="34254" y="22253"/>
                    <a:pt x="34242" y="22277"/>
                    <a:pt x="34231" y="22325"/>
                  </a:cubicBezTo>
                  <a:cubicBezTo>
                    <a:pt x="34242" y="22289"/>
                    <a:pt x="34254" y="22253"/>
                    <a:pt x="34278" y="22218"/>
                  </a:cubicBezTo>
                  <a:cubicBezTo>
                    <a:pt x="34290" y="22170"/>
                    <a:pt x="34314" y="22146"/>
                    <a:pt x="34350" y="22098"/>
                  </a:cubicBezTo>
                  <a:lnTo>
                    <a:pt x="34433" y="21967"/>
                  </a:lnTo>
                  <a:cubicBezTo>
                    <a:pt x="34457" y="21932"/>
                    <a:pt x="34469" y="21908"/>
                    <a:pt x="34492" y="21872"/>
                  </a:cubicBezTo>
                  <a:cubicBezTo>
                    <a:pt x="34516" y="21956"/>
                    <a:pt x="34516" y="22015"/>
                    <a:pt x="34516" y="22087"/>
                  </a:cubicBezTo>
                  <a:cubicBezTo>
                    <a:pt x="34528" y="22253"/>
                    <a:pt x="34540" y="22396"/>
                    <a:pt x="34528" y="22551"/>
                  </a:cubicBezTo>
                  <a:cubicBezTo>
                    <a:pt x="34552" y="22551"/>
                    <a:pt x="34552" y="22575"/>
                    <a:pt x="34552" y="22622"/>
                  </a:cubicBezTo>
                  <a:lnTo>
                    <a:pt x="34195" y="22622"/>
                  </a:lnTo>
                  <a:cubicBezTo>
                    <a:pt x="34219" y="22622"/>
                    <a:pt x="34231" y="22599"/>
                    <a:pt x="34242" y="22599"/>
                  </a:cubicBezTo>
                  <a:cubicBezTo>
                    <a:pt x="34254" y="22587"/>
                    <a:pt x="34278" y="22587"/>
                    <a:pt x="34290" y="22575"/>
                  </a:cubicBezTo>
                  <a:lnTo>
                    <a:pt x="34373" y="22527"/>
                  </a:lnTo>
                  <a:cubicBezTo>
                    <a:pt x="34421" y="22503"/>
                    <a:pt x="34456" y="22480"/>
                    <a:pt x="34457" y="22479"/>
                  </a:cubicBezTo>
                  <a:lnTo>
                    <a:pt x="34457" y="22479"/>
                  </a:lnTo>
                  <a:cubicBezTo>
                    <a:pt x="34456" y="22480"/>
                    <a:pt x="34421" y="22503"/>
                    <a:pt x="34373" y="22515"/>
                  </a:cubicBezTo>
                  <a:cubicBezTo>
                    <a:pt x="34350" y="22527"/>
                    <a:pt x="34314" y="22527"/>
                    <a:pt x="34290" y="22539"/>
                  </a:cubicBezTo>
                  <a:cubicBezTo>
                    <a:pt x="34278" y="22539"/>
                    <a:pt x="34254" y="22563"/>
                    <a:pt x="34231" y="22563"/>
                  </a:cubicBezTo>
                  <a:cubicBezTo>
                    <a:pt x="34219" y="22563"/>
                    <a:pt x="34183" y="22575"/>
                    <a:pt x="34171" y="22575"/>
                  </a:cubicBezTo>
                  <a:cubicBezTo>
                    <a:pt x="34135" y="22587"/>
                    <a:pt x="34111" y="22587"/>
                    <a:pt x="34064" y="22599"/>
                  </a:cubicBezTo>
                  <a:cubicBezTo>
                    <a:pt x="33957" y="22599"/>
                    <a:pt x="33838" y="22599"/>
                    <a:pt x="33719" y="22622"/>
                  </a:cubicBezTo>
                  <a:lnTo>
                    <a:pt x="33707" y="22622"/>
                  </a:lnTo>
                  <a:cubicBezTo>
                    <a:pt x="33659" y="22622"/>
                    <a:pt x="33600" y="22622"/>
                    <a:pt x="33552" y="22634"/>
                  </a:cubicBezTo>
                  <a:cubicBezTo>
                    <a:pt x="33540" y="22634"/>
                    <a:pt x="33528" y="22622"/>
                    <a:pt x="33504" y="22622"/>
                  </a:cubicBezTo>
                  <a:cubicBezTo>
                    <a:pt x="33445" y="22587"/>
                    <a:pt x="33385" y="22575"/>
                    <a:pt x="33326" y="22539"/>
                  </a:cubicBezTo>
                  <a:cubicBezTo>
                    <a:pt x="33266" y="22527"/>
                    <a:pt x="33207" y="22503"/>
                    <a:pt x="33147" y="22479"/>
                  </a:cubicBezTo>
                  <a:cubicBezTo>
                    <a:pt x="33088" y="22468"/>
                    <a:pt x="33040" y="22456"/>
                    <a:pt x="32980" y="22444"/>
                  </a:cubicBezTo>
                  <a:cubicBezTo>
                    <a:pt x="32933" y="22432"/>
                    <a:pt x="32885" y="22432"/>
                    <a:pt x="32861" y="22408"/>
                  </a:cubicBezTo>
                  <a:cubicBezTo>
                    <a:pt x="32933" y="22384"/>
                    <a:pt x="33028" y="22372"/>
                    <a:pt x="33111" y="22337"/>
                  </a:cubicBezTo>
                  <a:cubicBezTo>
                    <a:pt x="33207" y="22408"/>
                    <a:pt x="33254" y="22456"/>
                    <a:pt x="33254" y="22456"/>
                  </a:cubicBezTo>
                  <a:lnTo>
                    <a:pt x="33135" y="22337"/>
                  </a:lnTo>
                  <a:cubicBezTo>
                    <a:pt x="33195" y="22325"/>
                    <a:pt x="33278" y="22313"/>
                    <a:pt x="33338" y="22289"/>
                  </a:cubicBezTo>
                  <a:cubicBezTo>
                    <a:pt x="33361" y="22289"/>
                    <a:pt x="33409" y="22277"/>
                    <a:pt x="33433" y="22277"/>
                  </a:cubicBezTo>
                  <a:lnTo>
                    <a:pt x="33457" y="22265"/>
                  </a:lnTo>
                  <a:cubicBezTo>
                    <a:pt x="33516" y="22265"/>
                    <a:pt x="33552" y="22241"/>
                    <a:pt x="33623" y="22241"/>
                  </a:cubicBezTo>
                  <a:cubicBezTo>
                    <a:pt x="33695" y="22241"/>
                    <a:pt x="33754" y="22265"/>
                    <a:pt x="33814" y="22265"/>
                  </a:cubicBezTo>
                  <a:lnTo>
                    <a:pt x="33814" y="22289"/>
                  </a:lnTo>
                  <a:lnTo>
                    <a:pt x="33766" y="22468"/>
                  </a:lnTo>
                  <a:cubicBezTo>
                    <a:pt x="33762" y="22490"/>
                    <a:pt x="33757" y="22510"/>
                    <a:pt x="33752" y="22529"/>
                  </a:cubicBezTo>
                  <a:lnTo>
                    <a:pt x="33752" y="22529"/>
                  </a:lnTo>
                  <a:lnTo>
                    <a:pt x="33766" y="22491"/>
                  </a:lnTo>
                  <a:cubicBezTo>
                    <a:pt x="33778" y="22432"/>
                    <a:pt x="33814" y="22372"/>
                    <a:pt x="33826" y="22313"/>
                  </a:cubicBezTo>
                  <a:lnTo>
                    <a:pt x="33826" y="22277"/>
                  </a:lnTo>
                  <a:cubicBezTo>
                    <a:pt x="33861" y="22289"/>
                    <a:pt x="33885" y="22289"/>
                    <a:pt x="33921" y="22313"/>
                  </a:cubicBezTo>
                  <a:cubicBezTo>
                    <a:pt x="33945" y="22325"/>
                    <a:pt x="33957" y="22337"/>
                    <a:pt x="33981" y="22348"/>
                  </a:cubicBezTo>
                  <a:lnTo>
                    <a:pt x="34004" y="22384"/>
                  </a:lnTo>
                  <a:cubicBezTo>
                    <a:pt x="34004" y="22396"/>
                    <a:pt x="34016" y="22396"/>
                    <a:pt x="34016" y="22396"/>
                  </a:cubicBezTo>
                  <a:lnTo>
                    <a:pt x="34016" y="22384"/>
                  </a:lnTo>
                  <a:cubicBezTo>
                    <a:pt x="34016" y="22372"/>
                    <a:pt x="34004" y="22372"/>
                    <a:pt x="34004" y="22348"/>
                  </a:cubicBezTo>
                  <a:lnTo>
                    <a:pt x="34040" y="22325"/>
                  </a:lnTo>
                  <a:cubicBezTo>
                    <a:pt x="34052" y="22313"/>
                    <a:pt x="34064" y="22277"/>
                    <a:pt x="34076" y="22265"/>
                  </a:cubicBezTo>
                  <a:lnTo>
                    <a:pt x="34076" y="22563"/>
                  </a:lnTo>
                  <a:cubicBezTo>
                    <a:pt x="34076" y="22563"/>
                    <a:pt x="34100" y="22408"/>
                    <a:pt x="34123" y="22206"/>
                  </a:cubicBezTo>
                  <a:cubicBezTo>
                    <a:pt x="34135" y="22194"/>
                    <a:pt x="34135" y="22158"/>
                    <a:pt x="34159" y="22146"/>
                  </a:cubicBezTo>
                  <a:cubicBezTo>
                    <a:pt x="34195" y="22051"/>
                    <a:pt x="34231" y="21956"/>
                    <a:pt x="34278" y="21848"/>
                  </a:cubicBezTo>
                  <a:cubicBezTo>
                    <a:pt x="34314" y="21741"/>
                    <a:pt x="34362" y="21622"/>
                    <a:pt x="34409" y="21503"/>
                  </a:cubicBezTo>
                  <a:cubicBezTo>
                    <a:pt x="34421" y="21444"/>
                    <a:pt x="34433" y="21396"/>
                    <a:pt x="34457" y="21336"/>
                  </a:cubicBezTo>
                  <a:close/>
                  <a:moveTo>
                    <a:pt x="28480" y="22587"/>
                  </a:moveTo>
                  <a:lnTo>
                    <a:pt x="28504" y="22610"/>
                  </a:lnTo>
                  <a:lnTo>
                    <a:pt x="28465" y="22639"/>
                  </a:lnTo>
                  <a:lnTo>
                    <a:pt x="28465" y="22639"/>
                  </a:lnTo>
                  <a:cubicBezTo>
                    <a:pt x="28464" y="22637"/>
                    <a:pt x="28461" y="22634"/>
                    <a:pt x="28456" y="22634"/>
                  </a:cubicBezTo>
                  <a:cubicBezTo>
                    <a:pt x="28468" y="22622"/>
                    <a:pt x="28480" y="22610"/>
                    <a:pt x="28480" y="22587"/>
                  </a:cubicBezTo>
                  <a:close/>
                  <a:moveTo>
                    <a:pt x="24515" y="22456"/>
                  </a:moveTo>
                  <a:cubicBezTo>
                    <a:pt x="24527" y="22491"/>
                    <a:pt x="24575" y="22491"/>
                    <a:pt x="24634" y="22491"/>
                  </a:cubicBezTo>
                  <a:lnTo>
                    <a:pt x="24717" y="22491"/>
                  </a:lnTo>
                  <a:cubicBezTo>
                    <a:pt x="24753" y="22491"/>
                    <a:pt x="24777" y="22491"/>
                    <a:pt x="24813" y="22503"/>
                  </a:cubicBezTo>
                  <a:cubicBezTo>
                    <a:pt x="24884" y="22503"/>
                    <a:pt x="24944" y="22515"/>
                    <a:pt x="25015" y="22515"/>
                  </a:cubicBezTo>
                  <a:lnTo>
                    <a:pt x="25015" y="22551"/>
                  </a:lnTo>
                  <a:lnTo>
                    <a:pt x="24991" y="22551"/>
                  </a:lnTo>
                  <a:cubicBezTo>
                    <a:pt x="24956" y="22551"/>
                    <a:pt x="24908" y="22551"/>
                    <a:pt x="24872" y="22563"/>
                  </a:cubicBezTo>
                  <a:cubicBezTo>
                    <a:pt x="24825" y="22563"/>
                    <a:pt x="24777" y="22575"/>
                    <a:pt x="24753" y="22575"/>
                  </a:cubicBezTo>
                  <a:cubicBezTo>
                    <a:pt x="24706" y="22587"/>
                    <a:pt x="24658" y="22587"/>
                    <a:pt x="24610" y="22610"/>
                  </a:cubicBezTo>
                  <a:cubicBezTo>
                    <a:pt x="24575" y="22622"/>
                    <a:pt x="24527" y="22634"/>
                    <a:pt x="24479" y="22634"/>
                  </a:cubicBezTo>
                  <a:cubicBezTo>
                    <a:pt x="24467" y="22634"/>
                    <a:pt x="24432" y="22646"/>
                    <a:pt x="24420" y="22646"/>
                  </a:cubicBezTo>
                  <a:cubicBezTo>
                    <a:pt x="24420" y="22634"/>
                    <a:pt x="24432" y="22622"/>
                    <a:pt x="24432" y="22587"/>
                  </a:cubicBezTo>
                  <a:cubicBezTo>
                    <a:pt x="24456" y="22563"/>
                    <a:pt x="24456" y="22551"/>
                    <a:pt x="24467" y="22515"/>
                  </a:cubicBezTo>
                  <a:cubicBezTo>
                    <a:pt x="24479" y="22503"/>
                    <a:pt x="24491" y="22468"/>
                    <a:pt x="24515" y="22456"/>
                  </a:cubicBezTo>
                  <a:close/>
                  <a:moveTo>
                    <a:pt x="27670" y="22551"/>
                  </a:moveTo>
                  <a:cubicBezTo>
                    <a:pt x="27694" y="22575"/>
                    <a:pt x="27706" y="22587"/>
                    <a:pt x="27730" y="22622"/>
                  </a:cubicBezTo>
                  <a:lnTo>
                    <a:pt x="27730" y="22670"/>
                  </a:lnTo>
                  <a:cubicBezTo>
                    <a:pt x="27706" y="22622"/>
                    <a:pt x="27682" y="22575"/>
                    <a:pt x="27670" y="22551"/>
                  </a:cubicBezTo>
                  <a:close/>
                  <a:moveTo>
                    <a:pt x="27944" y="22587"/>
                  </a:moveTo>
                  <a:cubicBezTo>
                    <a:pt x="27932" y="22622"/>
                    <a:pt x="27920" y="22634"/>
                    <a:pt x="27896" y="22670"/>
                  </a:cubicBezTo>
                  <a:lnTo>
                    <a:pt x="27885" y="22646"/>
                  </a:lnTo>
                  <a:cubicBezTo>
                    <a:pt x="27885" y="22634"/>
                    <a:pt x="27908" y="22634"/>
                    <a:pt x="27920" y="22622"/>
                  </a:cubicBezTo>
                  <a:lnTo>
                    <a:pt x="27944" y="22587"/>
                  </a:lnTo>
                  <a:close/>
                  <a:moveTo>
                    <a:pt x="29468" y="22634"/>
                  </a:moveTo>
                  <a:cubicBezTo>
                    <a:pt x="29468" y="22646"/>
                    <a:pt x="29468" y="22646"/>
                    <a:pt x="29456" y="22670"/>
                  </a:cubicBezTo>
                  <a:lnTo>
                    <a:pt x="29432" y="22682"/>
                  </a:lnTo>
                  <a:lnTo>
                    <a:pt x="29420" y="22670"/>
                  </a:lnTo>
                  <a:cubicBezTo>
                    <a:pt x="29432" y="22646"/>
                    <a:pt x="29456" y="22634"/>
                    <a:pt x="29468" y="22634"/>
                  </a:cubicBezTo>
                  <a:close/>
                  <a:moveTo>
                    <a:pt x="30623" y="22527"/>
                  </a:moveTo>
                  <a:cubicBezTo>
                    <a:pt x="30623" y="22551"/>
                    <a:pt x="30647" y="22563"/>
                    <a:pt x="30647" y="22575"/>
                  </a:cubicBezTo>
                  <a:cubicBezTo>
                    <a:pt x="30647" y="22622"/>
                    <a:pt x="30623" y="22634"/>
                    <a:pt x="30623" y="22670"/>
                  </a:cubicBezTo>
                  <a:cubicBezTo>
                    <a:pt x="30623" y="22682"/>
                    <a:pt x="30611" y="22682"/>
                    <a:pt x="30611" y="22694"/>
                  </a:cubicBezTo>
                  <a:lnTo>
                    <a:pt x="30563" y="22599"/>
                  </a:lnTo>
                  <a:cubicBezTo>
                    <a:pt x="30587" y="22575"/>
                    <a:pt x="30611" y="22563"/>
                    <a:pt x="30623" y="22527"/>
                  </a:cubicBezTo>
                  <a:close/>
                  <a:moveTo>
                    <a:pt x="35981" y="22682"/>
                  </a:moveTo>
                  <a:cubicBezTo>
                    <a:pt x="35981" y="22694"/>
                    <a:pt x="35993" y="22694"/>
                    <a:pt x="35993" y="22694"/>
                  </a:cubicBezTo>
                  <a:cubicBezTo>
                    <a:pt x="35993" y="22688"/>
                    <a:pt x="35993" y="22688"/>
                    <a:pt x="35991" y="22688"/>
                  </a:cubicBezTo>
                  <a:cubicBezTo>
                    <a:pt x="35990" y="22688"/>
                    <a:pt x="35987" y="22688"/>
                    <a:pt x="35981" y="22682"/>
                  </a:cubicBezTo>
                  <a:close/>
                  <a:moveTo>
                    <a:pt x="26742" y="22694"/>
                  </a:moveTo>
                  <a:lnTo>
                    <a:pt x="26730" y="22706"/>
                  </a:lnTo>
                  <a:cubicBezTo>
                    <a:pt x="26730" y="22706"/>
                    <a:pt x="26742" y="22706"/>
                    <a:pt x="26742" y="22694"/>
                  </a:cubicBezTo>
                  <a:close/>
                  <a:moveTo>
                    <a:pt x="29076" y="22450"/>
                  </a:moveTo>
                  <a:cubicBezTo>
                    <a:pt x="29078" y="22450"/>
                    <a:pt x="29083" y="22456"/>
                    <a:pt x="29099" y="22456"/>
                  </a:cubicBezTo>
                  <a:cubicBezTo>
                    <a:pt x="29135" y="22479"/>
                    <a:pt x="29170" y="22515"/>
                    <a:pt x="29218" y="22563"/>
                  </a:cubicBezTo>
                  <a:cubicBezTo>
                    <a:pt x="29242" y="22587"/>
                    <a:pt x="29289" y="22622"/>
                    <a:pt x="29313" y="22646"/>
                  </a:cubicBezTo>
                  <a:cubicBezTo>
                    <a:pt x="29289" y="22670"/>
                    <a:pt x="29278" y="22694"/>
                    <a:pt x="29242" y="22706"/>
                  </a:cubicBezTo>
                  <a:cubicBezTo>
                    <a:pt x="29170" y="22622"/>
                    <a:pt x="29111" y="22539"/>
                    <a:pt x="29051" y="22468"/>
                  </a:cubicBezTo>
                  <a:cubicBezTo>
                    <a:pt x="29063" y="22468"/>
                    <a:pt x="29063" y="22456"/>
                    <a:pt x="29075" y="22456"/>
                  </a:cubicBezTo>
                  <a:cubicBezTo>
                    <a:pt x="29075" y="22452"/>
                    <a:pt x="29075" y="22450"/>
                    <a:pt x="29076" y="22450"/>
                  </a:cubicBezTo>
                  <a:close/>
                  <a:moveTo>
                    <a:pt x="28932" y="22515"/>
                  </a:moveTo>
                  <a:lnTo>
                    <a:pt x="28944" y="22527"/>
                  </a:lnTo>
                  <a:cubicBezTo>
                    <a:pt x="28980" y="22575"/>
                    <a:pt x="28992" y="22622"/>
                    <a:pt x="29004" y="22670"/>
                  </a:cubicBezTo>
                  <a:cubicBezTo>
                    <a:pt x="29004" y="22682"/>
                    <a:pt x="29016" y="22706"/>
                    <a:pt x="29016" y="22729"/>
                  </a:cubicBezTo>
                  <a:cubicBezTo>
                    <a:pt x="28980" y="22682"/>
                    <a:pt x="28944" y="22622"/>
                    <a:pt x="28897" y="22575"/>
                  </a:cubicBezTo>
                  <a:cubicBezTo>
                    <a:pt x="28920" y="22563"/>
                    <a:pt x="28932" y="22527"/>
                    <a:pt x="28932" y="22515"/>
                  </a:cubicBezTo>
                  <a:close/>
                  <a:moveTo>
                    <a:pt x="24336" y="22337"/>
                  </a:moveTo>
                  <a:lnTo>
                    <a:pt x="24336" y="22337"/>
                  </a:lnTo>
                  <a:cubicBezTo>
                    <a:pt x="24313" y="22432"/>
                    <a:pt x="24301" y="22503"/>
                    <a:pt x="24289" y="22575"/>
                  </a:cubicBezTo>
                  <a:cubicBezTo>
                    <a:pt x="24277" y="22622"/>
                    <a:pt x="24253" y="22682"/>
                    <a:pt x="24253" y="22729"/>
                  </a:cubicBezTo>
                  <a:cubicBezTo>
                    <a:pt x="24241" y="22729"/>
                    <a:pt x="24229" y="22741"/>
                    <a:pt x="24217" y="22741"/>
                  </a:cubicBezTo>
                  <a:lnTo>
                    <a:pt x="24253" y="22610"/>
                  </a:lnTo>
                  <a:cubicBezTo>
                    <a:pt x="24289" y="22515"/>
                    <a:pt x="24313" y="22432"/>
                    <a:pt x="24336" y="22337"/>
                  </a:cubicBezTo>
                  <a:close/>
                  <a:moveTo>
                    <a:pt x="29373" y="22694"/>
                  </a:moveTo>
                  <a:lnTo>
                    <a:pt x="29337" y="22741"/>
                  </a:lnTo>
                  <a:lnTo>
                    <a:pt x="29313" y="22741"/>
                  </a:lnTo>
                  <a:cubicBezTo>
                    <a:pt x="29337" y="22729"/>
                    <a:pt x="29361" y="22706"/>
                    <a:pt x="29373" y="22694"/>
                  </a:cubicBezTo>
                  <a:close/>
                  <a:moveTo>
                    <a:pt x="26861" y="22551"/>
                  </a:moveTo>
                  <a:lnTo>
                    <a:pt x="26861" y="22551"/>
                  </a:lnTo>
                  <a:cubicBezTo>
                    <a:pt x="26872" y="22563"/>
                    <a:pt x="26872" y="22587"/>
                    <a:pt x="26896" y="22599"/>
                  </a:cubicBezTo>
                  <a:cubicBezTo>
                    <a:pt x="26908" y="22644"/>
                    <a:pt x="26919" y="22689"/>
                    <a:pt x="26930" y="22744"/>
                  </a:cubicBezTo>
                  <a:lnTo>
                    <a:pt x="26930" y="22744"/>
                  </a:lnTo>
                  <a:cubicBezTo>
                    <a:pt x="26927" y="22735"/>
                    <a:pt x="26920" y="22724"/>
                    <a:pt x="26920" y="22706"/>
                  </a:cubicBezTo>
                  <a:cubicBezTo>
                    <a:pt x="26896" y="22646"/>
                    <a:pt x="26872" y="22599"/>
                    <a:pt x="26861" y="22551"/>
                  </a:cubicBezTo>
                  <a:close/>
                  <a:moveTo>
                    <a:pt x="25313" y="22658"/>
                  </a:moveTo>
                  <a:lnTo>
                    <a:pt x="25313" y="22658"/>
                  </a:lnTo>
                  <a:cubicBezTo>
                    <a:pt x="25301" y="22694"/>
                    <a:pt x="25289" y="22706"/>
                    <a:pt x="25265" y="22741"/>
                  </a:cubicBezTo>
                  <a:cubicBezTo>
                    <a:pt x="25253" y="22741"/>
                    <a:pt x="25229" y="22753"/>
                    <a:pt x="25206" y="22753"/>
                  </a:cubicBezTo>
                  <a:cubicBezTo>
                    <a:pt x="25241" y="22729"/>
                    <a:pt x="25289" y="22694"/>
                    <a:pt x="25313" y="22658"/>
                  </a:cubicBezTo>
                  <a:close/>
                  <a:moveTo>
                    <a:pt x="25206" y="22753"/>
                  </a:moveTo>
                  <a:cubicBezTo>
                    <a:pt x="25206" y="22765"/>
                    <a:pt x="25206" y="22765"/>
                    <a:pt x="25194" y="22765"/>
                  </a:cubicBezTo>
                  <a:lnTo>
                    <a:pt x="25206" y="22753"/>
                  </a:lnTo>
                  <a:close/>
                  <a:moveTo>
                    <a:pt x="24920" y="22694"/>
                  </a:moveTo>
                  <a:lnTo>
                    <a:pt x="24908" y="22706"/>
                  </a:lnTo>
                  <a:lnTo>
                    <a:pt x="24825" y="22706"/>
                  </a:lnTo>
                  <a:cubicBezTo>
                    <a:pt x="24765" y="22706"/>
                    <a:pt x="24706" y="22729"/>
                    <a:pt x="24646" y="22741"/>
                  </a:cubicBezTo>
                  <a:cubicBezTo>
                    <a:pt x="24586" y="22753"/>
                    <a:pt x="24503" y="22765"/>
                    <a:pt x="24432" y="22765"/>
                  </a:cubicBezTo>
                  <a:cubicBezTo>
                    <a:pt x="24420" y="22765"/>
                    <a:pt x="24384" y="22777"/>
                    <a:pt x="24372" y="22777"/>
                  </a:cubicBezTo>
                  <a:cubicBezTo>
                    <a:pt x="24372" y="22765"/>
                    <a:pt x="24372" y="22765"/>
                    <a:pt x="24396" y="22753"/>
                  </a:cubicBezTo>
                  <a:cubicBezTo>
                    <a:pt x="24408" y="22741"/>
                    <a:pt x="24456" y="22741"/>
                    <a:pt x="24479" y="22729"/>
                  </a:cubicBezTo>
                  <a:cubicBezTo>
                    <a:pt x="24527" y="22706"/>
                    <a:pt x="24575" y="22706"/>
                    <a:pt x="24610" y="22706"/>
                  </a:cubicBezTo>
                  <a:cubicBezTo>
                    <a:pt x="24658" y="22706"/>
                    <a:pt x="24706" y="22694"/>
                    <a:pt x="24753" y="22694"/>
                  </a:cubicBezTo>
                  <a:close/>
                  <a:moveTo>
                    <a:pt x="27801" y="22729"/>
                  </a:moveTo>
                  <a:cubicBezTo>
                    <a:pt x="27813" y="22741"/>
                    <a:pt x="27825" y="22741"/>
                    <a:pt x="27825" y="22753"/>
                  </a:cubicBezTo>
                  <a:cubicBezTo>
                    <a:pt x="27813" y="22765"/>
                    <a:pt x="27813" y="22777"/>
                    <a:pt x="27801" y="22777"/>
                  </a:cubicBezTo>
                  <a:lnTo>
                    <a:pt x="27801" y="22729"/>
                  </a:lnTo>
                  <a:close/>
                  <a:moveTo>
                    <a:pt x="25479" y="22706"/>
                  </a:moveTo>
                  <a:cubicBezTo>
                    <a:pt x="25479" y="22729"/>
                    <a:pt x="25468" y="22741"/>
                    <a:pt x="25468" y="22765"/>
                  </a:cubicBezTo>
                  <a:lnTo>
                    <a:pt x="25432" y="22801"/>
                  </a:lnTo>
                  <a:lnTo>
                    <a:pt x="25432" y="22753"/>
                  </a:lnTo>
                  <a:lnTo>
                    <a:pt x="25432" y="22741"/>
                  </a:lnTo>
                  <a:cubicBezTo>
                    <a:pt x="25444" y="22729"/>
                    <a:pt x="25468" y="22706"/>
                    <a:pt x="25479" y="22706"/>
                  </a:cubicBezTo>
                  <a:close/>
                  <a:moveTo>
                    <a:pt x="30671" y="22658"/>
                  </a:moveTo>
                  <a:lnTo>
                    <a:pt x="30671" y="22801"/>
                  </a:lnTo>
                  <a:cubicBezTo>
                    <a:pt x="30647" y="22765"/>
                    <a:pt x="30647" y="22741"/>
                    <a:pt x="30623" y="22729"/>
                  </a:cubicBezTo>
                  <a:cubicBezTo>
                    <a:pt x="30647" y="22706"/>
                    <a:pt x="30647" y="22694"/>
                    <a:pt x="30659" y="22682"/>
                  </a:cubicBezTo>
                  <a:cubicBezTo>
                    <a:pt x="30659" y="22682"/>
                    <a:pt x="30659" y="22658"/>
                    <a:pt x="30671" y="22658"/>
                  </a:cubicBezTo>
                  <a:close/>
                  <a:moveTo>
                    <a:pt x="24241" y="22789"/>
                  </a:moveTo>
                  <a:cubicBezTo>
                    <a:pt x="24241" y="22789"/>
                    <a:pt x="24241" y="22801"/>
                    <a:pt x="24229" y="22801"/>
                  </a:cubicBezTo>
                  <a:cubicBezTo>
                    <a:pt x="24194" y="22813"/>
                    <a:pt x="24182" y="22813"/>
                    <a:pt x="24170" y="22813"/>
                  </a:cubicBezTo>
                  <a:cubicBezTo>
                    <a:pt x="24182" y="22801"/>
                    <a:pt x="24194" y="22801"/>
                    <a:pt x="24229" y="22789"/>
                  </a:cubicBezTo>
                  <a:close/>
                  <a:moveTo>
                    <a:pt x="29039" y="22622"/>
                  </a:moveTo>
                  <a:lnTo>
                    <a:pt x="29039" y="22622"/>
                  </a:lnTo>
                  <a:cubicBezTo>
                    <a:pt x="29075" y="22670"/>
                    <a:pt x="29123" y="22706"/>
                    <a:pt x="29182" y="22753"/>
                  </a:cubicBezTo>
                  <a:cubicBezTo>
                    <a:pt x="29170" y="22753"/>
                    <a:pt x="29158" y="22765"/>
                    <a:pt x="29158" y="22789"/>
                  </a:cubicBezTo>
                  <a:lnTo>
                    <a:pt x="29111" y="22825"/>
                  </a:lnTo>
                  <a:lnTo>
                    <a:pt x="29075" y="22801"/>
                  </a:lnTo>
                  <a:cubicBezTo>
                    <a:pt x="29063" y="22753"/>
                    <a:pt x="29051" y="22706"/>
                    <a:pt x="29051" y="22670"/>
                  </a:cubicBezTo>
                  <a:cubicBezTo>
                    <a:pt x="29051" y="22646"/>
                    <a:pt x="29039" y="22634"/>
                    <a:pt x="29039" y="22622"/>
                  </a:cubicBezTo>
                  <a:close/>
                  <a:moveTo>
                    <a:pt x="33695" y="22765"/>
                  </a:moveTo>
                  <a:lnTo>
                    <a:pt x="33659" y="22825"/>
                  </a:lnTo>
                  <a:cubicBezTo>
                    <a:pt x="33659" y="22825"/>
                    <a:pt x="33683" y="22813"/>
                    <a:pt x="33695" y="22765"/>
                  </a:cubicBezTo>
                  <a:close/>
                  <a:moveTo>
                    <a:pt x="30897" y="22754"/>
                  </a:moveTo>
                  <a:cubicBezTo>
                    <a:pt x="30897" y="22766"/>
                    <a:pt x="30909" y="22789"/>
                    <a:pt x="30921" y="22813"/>
                  </a:cubicBezTo>
                  <a:lnTo>
                    <a:pt x="30921" y="22825"/>
                  </a:lnTo>
                  <a:lnTo>
                    <a:pt x="30921" y="22849"/>
                  </a:lnTo>
                  <a:cubicBezTo>
                    <a:pt x="30921" y="22825"/>
                    <a:pt x="30909" y="22813"/>
                    <a:pt x="30909" y="22801"/>
                  </a:cubicBezTo>
                  <a:cubicBezTo>
                    <a:pt x="30909" y="22789"/>
                    <a:pt x="30897" y="22766"/>
                    <a:pt x="30897" y="22754"/>
                  </a:cubicBezTo>
                  <a:close/>
                  <a:moveTo>
                    <a:pt x="27253" y="22432"/>
                  </a:moveTo>
                  <a:cubicBezTo>
                    <a:pt x="27289" y="22515"/>
                    <a:pt x="27337" y="22610"/>
                    <a:pt x="27396" y="22706"/>
                  </a:cubicBezTo>
                  <a:cubicBezTo>
                    <a:pt x="27373" y="22765"/>
                    <a:pt x="27373" y="22825"/>
                    <a:pt x="27373" y="22872"/>
                  </a:cubicBezTo>
                  <a:cubicBezTo>
                    <a:pt x="27349" y="22849"/>
                    <a:pt x="27337" y="22813"/>
                    <a:pt x="27325" y="22801"/>
                  </a:cubicBezTo>
                  <a:cubicBezTo>
                    <a:pt x="27289" y="22741"/>
                    <a:pt x="27253" y="22682"/>
                    <a:pt x="27218" y="22622"/>
                  </a:cubicBezTo>
                  <a:cubicBezTo>
                    <a:pt x="27206" y="22599"/>
                    <a:pt x="27194" y="22575"/>
                    <a:pt x="27194" y="22563"/>
                  </a:cubicBezTo>
                  <a:cubicBezTo>
                    <a:pt x="27206" y="22515"/>
                    <a:pt x="27218" y="22468"/>
                    <a:pt x="27253" y="22432"/>
                  </a:cubicBezTo>
                  <a:close/>
                  <a:moveTo>
                    <a:pt x="27456" y="22456"/>
                  </a:moveTo>
                  <a:cubicBezTo>
                    <a:pt x="27515" y="22563"/>
                    <a:pt x="27575" y="22682"/>
                    <a:pt x="27646" y="22801"/>
                  </a:cubicBezTo>
                  <a:cubicBezTo>
                    <a:pt x="27623" y="22825"/>
                    <a:pt x="27611" y="22860"/>
                    <a:pt x="27575" y="22872"/>
                  </a:cubicBezTo>
                  <a:cubicBezTo>
                    <a:pt x="27575" y="22860"/>
                    <a:pt x="27563" y="22849"/>
                    <a:pt x="27563" y="22825"/>
                  </a:cubicBezTo>
                  <a:cubicBezTo>
                    <a:pt x="27515" y="22729"/>
                    <a:pt x="27492" y="22634"/>
                    <a:pt x="27444" y="22527"/>
                  </a:cubicBezTo>
                  <a:cubicBezTo>
                    <a:pt x="27444" y="22503"/>
                    <a:pt x="27456" y="22468"/>
                    <a:pt x="27456" y="22456"/>
                  </a:cubicBezTo>
                  <a:close/>
                  <a:moveTo>
                    <a:pt x="29004" y="22849"/>
                  </a:moveTo>
                  <a:cubicBezTo>
                    <a:pt x="29016" y="22849"/>
                    <a:pt x="29039" y="22860"/>
                    <a:pt x="29051" y="22872"/>
                  </a:cubicBezTo>
                  <a:cubicBezTo>
                    <a:pt x="29039" y="22860"/>
                    <a:pt x="29016" y="22860"/>
                    <a:pt x="29004" y="22849"/>
                  </a:cubicBezTo>
                  <a:close/>
                  <a:moveTo>
                    <a:pt x="29754" y="22825"/>
                  </a:moveTo>
                  <a:lnTo>
                    <a:pt x="29694" y="22884"/>
                  </a:lnTo>
                  <a:cubicBezTo>
                    <a:pt x="29670" y="22872"/>
                    <a:pt x="29659" y="22860"/>
                    <a:pt x="29647" y="22860"/>
                  </a:cubicBezTo>
                  <a:cubicBezTo>
                    <a:pt x="29694" y="22849"/>
                    <a:pt x="29718" y="22849"/>
                    <a:pt x="29754" y="22825"/>
                  </a:cubicBezTo>
                  <a:close/>
                  <a:moveTo>
                    <a:pt x="24610" y="22849"/>
                  </a:moveTo>
                  <a:cubicBezTo>
                    <a:pt x="24586" y="22849"/>
                    <a:pt x="24551" y="22860"/>
                    <a:pt x="24527" y="22860"/>
                  </a:cubicBezTo>
                  <a:cubicBezTo>
                    <a:pt x="24491" y="22860"/>
                    <a:pt x="24467" y="22872"/>
                    <a:pt x="24420" y="22884"/>
                  </a:cubicBezTo>
                  <a:cubicBezTo>
                    <a:pt x="24396" y="22908"/>
                    <a:pt x="24360" y="22908"/>
                    <a:pt x="24313" y="22920"/>
                  </a:cubicBezTo>
                  <a:cubicBezTo>
                    <a:pt x="24313" y="22896"/>
                    <a:pt x="24336" y="22872"/>
                    <a:pt x="24336" y="22860"/>
                  </a:cubicBezTo>
                  <a:cubicBezTo>
                    <a:pt x="24372" y="22849"/>
                    <a:pt x="24408" y="22849"/>
                    <a:pt x="24432" y="22849"/>
                  </a:cubicBezTo>
                  <a:close/>
                  <a:moveTo>
                    <a:pt x="28813" y="22741"/>
                  </a:moveTo>
                  <a:cubicBezTo>
                    <a:pt x="28837" y="22801"/>
                    <a:pt x="28885" y="22860"/>
                    <a:pt x="28944" y="22920"/>
                  </a:cubicBezTo>
                  <a:cubicBezTo>
                    <a:pt x="28932" y="22920"/>
                    <a:pt x="28932" y="22920"/>
                    <a:pt x="28920" y="22896"/>
                  </a:cubicBezTo>
                  <a:cubicBezTo>
                    <a:pt x="28873" y="22860"/>
                    <a:pt x="28837" y="22813"/>
                    <a:pt x="28801" y="22765"/>
                  </a:cubicBezTo>
                  <a:cubicBezTo>
                    <a:pt x="28801" y="22765"/>
                    <a:pt x="28813" y="22753"/>
                    <a:pt x="28813" y="22741"/>
                  </a:cubicBezTo>
                  <a:close/>
                  <a:moveTo>
                    <a:pt x="29099" y="22932"/>
                  </a:moveTo>
                  <a:lnTo>
                    <a:pt x="29075" y="22944"/>
                  </a:lnTo>
                  <a:cubicBezTo>
                    <a:pt x="29075" y="22932"/>
                    <a:pt x="29099" y="22932"/>
                    <a:pt x="29099" y="22932"/>
                  </a:cubicBezTo>
                  <a:close/>
                  <a:moveTo>
                    <a:pt x="35183" y="21568"/>
                  </a:moveTo>
                  <a:lnTo>
                    <a:pt x="35183" y="21586"/>
                  </a:lnTo>
                  <a:cubicBezTo>
                    <a:pt x="35171" y="21670"/>
                    <a:pt x="35171" y="21741"/>
                    <a:pt x="35171" y="21813"/>
                  </a:cubicBezTo>
                  <a:cubicBezTo>
                    <a:pt x="35171" y="21884"/>
                    <a:pt x="35147" y="21979"/>
                    <a:pt x="35147" y="22051"/>
                  </a:cubicBezTo>
                  <a:cubicBezTo>
                    <a:pt x="35147" y="22146"/>
                    <a:pt x="35147" y="22218"/>
                    <a:pt x="35135" y="22289"/>
                  </a:cubicBezTo>
                  <a:cubicBezTo>
                    <a:pt x="35124" y="22360"/>
                    <a:pt x="35124" y="22444"/>
                    <a:pt x="35112" y="22515"/>
                  </a:cubicBezTo>
                  <a:cubicBezTo>
                    <a:pt x="35088" y="22587"/>
                    <a:pt x="35088" y="22646"/>
                    <a:pt x="35076" y="22718"/>
                  </a:cubicBezTo>
                  <a:cubicBezTo>
                    <a:pt x="35066" y="22784"/>
                    <a:pt x="35064" y="22835"/>
                    <a:pt x="35058" y="22883"/>
                  </a:cubicBezTo>
                  <a:lnTo>
                    <a:pt x="35058" y="22883"/>
                  </a:lnTo>
                  <a:cubicBezTo>
                    <a:pt x="35046" y="22879"/>
                    <a:pt x="35014" y="22872"/>
                    <a:pt x="34969" y="22872"/>
                  </a:cubicBezTo>
                  <a:cubicBezTo>
                    <a:pt x="35014" y="22881"/>
                    <a:pt x="35045" y="22884"/>
                    <a:pt x="35058" y="22884"/>
                  </a:cubicBezTo>
                  <a:lnTo>
                    <a:pt x="35058" y="22884"/>
                  </a:lnTo>
                  <a:cubicBezTo>
                    <a:pt x="35058" y="22884"/>
                    <a:pt x="35058" y="22883"/>
                    <a:pt x="35058" y="22883"/>
                  </a:cubicBezTo>
                  <a:lnTo>
                    <a:pt x="35058" y="22883"/>
                  </a:lnTo>
                  <a:cubicBezTo>
                    <a:pt x="35062" y="22884"/>
                    <a:pt x="35064" y="22884"/>
                    <a:pt x="35064" y="22884"/>
                  </a:cubicBezTo>
                  <a:cubicBezTo>
                    <a:pt x="35064" y="22884"/>
                    <a:pt x="35062" y="22884"/>
                    <a:pt x="35058" y="22884"/>
                  </a:cubicBezTo>
                  <a:lnTo>
                    <a:pt x="35058" y="22884"/>
                  </a:lnTo>
                  <a:cubicBezTo>
                    <a:pt x="35056" y="22896"/>
                    <a:pt x="35054" y="22908"/>
                    <a:pt x="35052" y="22920"/>
                  </a:cubicBezTo>
                  <a:cubicBezTo>
                    <a:pt x="35028" y="22932"/>
                    <a:pt x="35028" y="22944"/>
                    <a:pt x="35028" y="22956"/>
                  </a:cubicBezTo>
                  <a:lnTo>
                    <a:pt x="35064" y="22932"/>
                  </a:lnTo>
                  <a:cubicBezTo>
                    <a:pt x="35076" y="22920"/>
                    <a:pt x="35088" y="22884"/>
                    <a:pt x="35112" y="22837"/>
                  </a:cubicBezTo>
                  <a:cubicBezTo>
                    <a:pt x="35124" y="22801"/>
                    <a:pt x="35135" y="22753"/>
                    <a:pt x="35135" y="22706"/>
                  </a:cubicBezTo>
                  <a:cubicBezTo>
                    <a:pt x="35135" y="22658"/>
                    <a:pt x="35147" y="22599"/>
                    <a:pt x="35147" y="22539"/>
                  </a:cubicBezTo>
                  <a:cubicBezTo>
                    <a:pt x="35147" y="22479"/>
                    <a:pt x="35171" y="22408"/>
                    <a:pt x="35171" y="22348"/>
                  </a:cubicBezTo>
                  <a:cubicBezTo>
                    <a:pt x="35183" y="22229"/>
                    <a:pt x="35183" y="22087"/>
                    <a:pt x="35195" y="21944"/>
                  </a:cubicBezTo>
                  <a:cubicBezTo>
                    <a:pt x="35195" y="21860"/>
                    <a:pt x="35207" y="21789"/>
                    <a:pt x="35207" y="21694"/>
                  </a:cubicBezTo>
                  <a:cubicBezTo>
                    <a:pt x="35195" y="21682"/>
                    <a:pt x="35195" y="21658"/>
                    <a:pt x="35195" y="21634"/>
                  </a:cubicBezTo>
                  <a:cubicBezTo>
                    <a:pt x="35191" y="21612"/>
                    <a:pt x="35186" y="21591"/>
                    <a:pt x="35183" y="21568"/>
                  </a:cubicBezTo>
                  <a:close/>
                  <a:moveTo>
                    <a:pt x="23872" y="22932"/>
                  </a:moveTo>
                  <a:lnTo>
                    <a:pt x="23872" y="22932"/>
                  </a:lnTo>
                  <a:cubicBezTo>
                    <a:pt x="23824" y="22944"/>
                    <a:pt x="23813" y="22968"/>
                    <a:pt x="23813" y="22968"/>
                  </a:cubicBezTo>
                  <a:cubicBezTo>
                    <a:pt x="23813" y="22968"/>
                    <a:pt x="23836" y="22968"/>
                    <a:pt x="23872" y="22932"/>
                  </a:cubicBezTo>
                  <a:close/>
                  <a:moveTo>
                    <a:pt x="32397" y="22944"/>
                  </a:moveTo>
                  <a:cubicBezTo>
                    <a:pt x="32397" y="22944"/>
                    <a:pt x="32409" y="22944"/>
                    <a:pt x="32409" y="22968"/>
                  </a:cubicBezTo>
                  <a:lnTo>
                    <a:pt x="32397" y="22944"/>
                  </a:lnTo>
                  <a:close/>
                  <a:moveTo>
                    <a:pt x="24197" y="22922"/>
                  </a:moveTo>
                  <a:cubicBezTo>
                    <a:pt x="24194" y="22931"/>
                    <a:pt x="24194" y="22944"/>
                    <a:pt x="24194" y="22968"/>
                  </a:cubicBezTo>
                  <a:cubicBezTo>
                    <a:pt x="24182" y="22968"/>
                    <a:pt x="24170" y="22980"/>
                    <a:pt x="24158" y="22980"/>
                  </a:cubicBezTo>
                  <a:cubicBezTo>
                    <a:pt x="24167" y="22951"/>
                    <a:pt x="24184" y="22938"/>
                    <a:pt x="24197" y="22922"/>
                  </a:cubicBezTo>
                  <a:close/>
                  <a:moveTo>
                    <a:pt x="25241" y="22789"/>
                  </a:moveTo>
                  <a:cubicBezTo>
                    <a:pt x="25206" y="22825"/>
                    <a:pt x="25194" y="22860"/>
                    <a:pt x="25170" y="22884"/>
                  </a:cubicBezTo>
                  <a:cubicBezTo>
                    <a:pt x="25146" y="22920"/>
                    <a:pt x="25122" y="22932"/>
                    <a:pt x="25110" y="22968"/>
                  </a:cubicBezTo>
                  <a:lnTo>
                    <a:pt x="25087" y="22980"/>
                  </a:lnTo>
                  <a:cubicBezTo>
                    <a:pt x="25110" y="22944"/>
                    <a:pt x="25122" y="22908"/>
                    <a:pt x="25146" y="22872"/>
                  </a:cubicBezTo>
                  <a:cubicBezTo>
                    <a:pt x="25170" y="22849"/>
                    <a:pt x="25182" y="22825"/>
                    <a:pt x="25182" y="22801"/>
                  </a:cubicBezTo>
                  <a:cubicBezTo>
                    <a:pt x="25194" y="22801"/>
                    <a:pt x="25206" y="22789"/>
                    <a:pt x="25218" y="22789"/>
                  </a:cubicBezTo>
                  <a:close/>
                  <a:moveTo>
                    <a:pt x="27408" y="22753"/>
                  </a:moveTo>
                  <a:cubicBezTo>
                    <a:pt x="27432" y="22777"/>
                    <a:pt x="27444" y="22825"/>
                    <a:pt x="27468" y="22860"/>
                  </a:cubicBezTo>
                  <a:cubicBezTo>
                    <a:pt x="27492" y="22884"/>
                    <a:pt x="27504" y="22920"/>
                    <a:pt x="27515" y="22932"/>
                  </a:cubicBezTo>
                  <a:cubicBezTo>
                    <a:pt x="27492" y="22944"/>
                    <a:pt x="27468" y="22956"/>
                    <a:pt x="27456" y="22980"/>
                  </a:cubicBezTo>
                  <a:cubicBezTo>
                    <a:pt x="27444" y="22944"/>
                    <a:pt x="27408" y="22920"/>
                    <a:pt x="27396" y="22884"/>
                  </a:cubicBezTo>
                  <a:cubicBezTo>
                    <a:pt x="27384" y="22860"/>
                    <a:pt x="27396" y="22813"/>
                    <a:pt x="27408" y="22753"/>
                  </a:cubicBezTo>
                  <a:close/>
                  <a:moveTo>
                    <a:pt x="28718" y="22872"/>
                  </a:moveTo>
                  <a:cubicBezTo>
                    <a:pt x="28754" y="22896"/>
                    <a:pt x="28766" y="22932"/>
                    <a:pt x="28801" y="22968"/>
                  </a:cubicBezTo>
                  <a:cubicBezTo>
                    <a:pt x="28777" y="22968"/>
                    <a:pt x="28754" y="22980"/>
                    <a:pt x="28742" y="22980"/>
                  </a:cubicBezTo>
                  <a:lnTo>
                    <a:pt x="28706" y="22980"/>
                  </a:lnTo>
                  <a:lnTo>
                    <a:pt x="28682" y="22944"/>
                  </a:lnTo>
                  <a:cubicBezTo>
                    <a:pt x="28694" y="22920"/>
                    <a:pt x="28706" y="22908"/>
                    <a:pt x="28718" y="22872"/>
                  </a:cubicBezTo>
                  <a:close/>
                  <a:moveTo>
                    <a:pt x="28932" y="22968"/>
                  </a:moveTo>
                  <a:lnTo>
                    <a:pt x="28944" y="22980"/>
                  </a:lnTo>
                  <a:lnTo>
                    <a:pt x="28932" y="22991"/>
                  </a:lnTo>
                  <a:cubicBezTo>
                    <a:pt x="28932" y="22980"/>
                    <a:pt x="28920" y="22980"/>
                    <a:pt x="28920" y="22968"/>
                  </a:cubicBezTo>
                  <a:close/>
                  <a:moveTo>
                    <a:pt x="28996" y="22982"/>
                  </a:moveTo>
                  <a:cubicBezTo>
                    <a:pt x="28998" y="22982"/>
                    <a:pt x="28998" y="22985"/>
                    <a:pt x="28992" y="22991"/>
                  </a:cubicBezTo>
                  <a:cubicBezTo>
                    <a:pt x="28992" y="22985"/>
                    <a:pt x="28995" y="22982"/>
                    <a:pt x="28996" y="22982"/>
                  </a:cubicBezTo>
                  <a:close/>
                  <a:moveTo>
                    <a:pt x="36386" y="22039"/>
                  </a:moveTo>
                  <a:lnTo>
                    <a:pt x="36433" y="22218"/>
                  </a:lnTo>
                  <a:cubicBezTo>
                    <a:pt x="36445" y="22289"/>
                    <a:pt x="36481" y="22348"/>
                    <a:pt x="36493" y="22432"/>
                  </a:cubicBezTo>
                  <a:cubicBezTo>
                    <a:pt x="36505" y="22456"/>
                    <a:pt x="36505" y="22503"/>
                    <a:pt x="36517" y="22527"/>
                  </a:cubicBezTo>
                  <a:cubicBezTo>
                    <a:pt x="36540" y="22563"/>
                    <a:pt x="36540" y="22599"/>
                    <a:pt x="36552" y="22634"/>
                  </a:cubicBezTo>
                  <a:cubicBezTo>
                    <a:pt x="36564" y="22706"/>
                    <a:pt x="36576" y="22765"/>
                    <a:pt x="36600" y="22837"/>
                  </a:cubicBezTo>
                  <a:cubicBezTo>
                    <a:pt x="36609" y="22882"/>
                    <a:pt x="36618" y="22940"/>
                    <a:pt x="36622" y="22992"/>
                  </a:cubicBezTo>
                  <a:lnTo>
                    <a:pt x="36622" y="22992"/>
                  </a:lnTo>
                  <a:cubicBezTo>
                    <a:pt x="36568" y="22920"/>
                    <a:pt x="36510" y="22844"/>
                    <a:pt x="36469" y="22741"/>
                  </a:cubicBezTo>
                  <a:cubicBezTo>
                    <a:pt x="36433" y="22634"/>
                    <a:pt x="36397" y="22503"/>
                    <a:pt x="36386" y="22372"/>
                  </a:cubicBezTo>
                  <a:cubicBezTo>
                    <a:pt x="36386" y="22304"/>
                    <a:pt x="36379" y="22248"/>
                    <a:pt x="36376" y="22186"/>
                  </a:cubicBezTo>
                  <a:lnTo>
                    <a:pt x="36376" y="22186"/>
                  </a:lnTo>
                  <a:cubicBezTo>
                    <a:pt x="36375" y="22207"/>
                    <a:pt x="36374" y="22230"/>
                    <a:pt x="36374" y="22253"/>
                  </a:cubicBezTo>
                  <a:lnTo>
                    <a:pt x="36374" y="22337"/>
                  </a:lnTo>
                  <a:lnTo>
                    <a:pt x="36374" y="22491"/>
                  </a:lnTo>
                  <a:cubicBezTo>
                    <a:pt x="36386" y="22563"/>
                    <a:pt x="36409" y="22622"/>
                    <a:pt x="36433" y="22670"/>
                  </a:cubicBezTo>
                  <a:cubicBezTo>
                    <a:pt x="36445" y="22706"/>
                    <a:pt x="36457" y="22741"/>
                    <a:pt x="36457" y="22741"/>
                  </a:cubicBezTo>
                  <a:cubicBezTo>
                    <a:pt x="36457" y="22741"/>
                    <a:pt x="36445" y="22729"/>
                    <a:pt x="36433" y="22682"/>
                  </a:cubicBezTo>
                  <a:cubicBezTo>
                    <a:pt x="36409" y="22646"/>
                    <a:pt x="36397" y="22622"/>
                    <a:pt x="36386" y="22575"/>
                  </a:cubicBezTo>
                  <a:lnTo>
                    <a:pt x="36386" y="22575"/>
                  </a:lnTo>
                  <a:cubicBezTo>
                    <a:pt x="36392" y="22665"/>
                    <a:pt x="36395" y="22751"/>
                    <a:pt x="36398" y="22832"/>
                  </a:cubicBezTo>
                  <a:lnTo>
                    <a:pt x="36398" y="22832"/>
                  </a:lnTo>
                  <a:cubicBezTo>
                    <a:pt x="36387" y="22766"/>
                    <a:pt x="36380" y="22700"/>
                    <a:pt x="36374" y="22634"/>
                  </a:cubicBezTo>
                  <a:cubicBezTo>
                    <a:pt x="36362" y="22491"/>
                    <a:pt x="36362" y="22372"/>
                    <a:pt x="36374" y="22253"/>
                  </a:cubicBezTo>
                  <a:lnTo>
                    <a:pt x="36374" y="22110"/>
                  </a:lnTo>
                  <a:cubicBezTo>
                    <a:pt x="36374" y="22137"/>
                    <a:pt x="36375" y="22162"/>
                    <a:pt x="36376" y="22186"/>
                  </a:cubicBezTo>
                  <a:lnTo>
                    <a:pt x="36376" y="22186"/>
                  </a:lnTo>
                  <a:cubicBezTo>
                    <a:pt x="36379" y="22131"/>
                    <a:pt x="36386" y="22082"/>
                    <a:pt x="36386" y="22039"/>
                  </a:cubicBezTo>
                  <a:close/>
                  <a:moveTo>
                    <a:pt x="24194" y="22872"/>
                  </a:moveTo>
                  <a:cubicBezTo>
                    <a:pt x="24170" y="22896"/>
                    <a:pt x="24134" y="22944"/>
                    <a:pt x="24122" y="22991"/>
                  </a:cubicBezTo>
                  <a:lnTo>
                    <a:pt x="24110" y="22991"/>
                  </a:lnTo>
                  <a:cubicBezTo>
                    <a:pt x="24086" y="22991"/>
                    <a:pt x="24086" y="23003"/>
                    <a:pt x="24075" y="23003"/>
                  </a:cubicBezTo>
                  <a:cubicBezTo>
                    <a:pt x="24110" y="22968"/>
                    <a:pt x="24122" y="22920"/>
                    <a:pt x="24158" y="22872"/>
                  </a:cubicBezTo>
                  <a:close/>
                  <a:moveTo>
                    <a:pt x="25384" y="22765"/>
                  </a:moveTo>
                  <a:cubicBezTo>
                    <a:pt x="25384" y="22777"/>
                    <a:pt x="25384" y="22813"/>
                    <a:pt x="25408" y="22825"/>
                  </a:cubicBezTo>
                  <a:lnTo>
                    <a:pt x="25360" y="22872"/>
                  </a:lnTo>
                  <a:cubicBezTo>
                    <a:pt x="25325" y="22896"/>
                    <a:pt x="25301" y="22920"/>
                    <a:pt x="25265" y="22944"/>
                  </a:cubicBezTo>
                  <a:cubicBezTo>
                    <a:pt x="25253" y="22968"/>
                    <a:pt x="25229" y="22980"/>
                    <a:pt x="25206" y="23003"/>
                  </a:cubicBezTo>
                  <a:lnTo>
                    <a:pt x="25253" y="22956"/>
                  </a:lnTo>
                  <a:cubicBezTo>
                    <a:pt x="25313" y="22896"/>
                    <a:pt x="25360" y="22837"/>
                    <a:pt x="25384" y="22765"/>
                  </a:cubicBezTo>
                  <a:close/>
                  <a:moveTo>
                    <a:pt x="28980" y="22991"/>
                  </a:moveTo>
                  <a:cubicBezTo>
                    <a:pt x="28980" y="23003"/>
                    <a:pt x="28956" y="23027"/>
                    <a:pt x="28944" y="23027"/>
                  </a:cubicBezTo>
                  <a:lnTo>
                    <a:pt x="28980" y="22991"/>
                  </a:lnTo>
                  <a:close/>
                  <a:moveTo>
                    <a:pt x="29123" y="23003"/>
                  </a:moveTo>
                  <a:cubicBezTo>
                    <a:pt x="29135" y="23003"/>
                    <a:pt x="29135" y="23027"/>
                    <a:pt x="29135" y="23027"/>
                  </a:cubicBezTo>
                  <a:lnTo>
                    <a:pt x="29123" y="23003"/>
                  </a:lnTo>
                  <a:close/>
                  <a:moveTo>
                    <a:pt x="27670" y="22825"/>
                  </a:moveTo>
                  <a:lnTo>
                    <a:pt x="27706" y="22920"/>
                  </a:lnTo>
                  <a:cubicBezTo>
                    <a:pt x="27682" y="22968"/>
                    <a:pt x="27646" y="22991"/>
                    <a:pt x="27634" y="23039"/>
                  </a:cubicBezTo>
                  <a:cubicBezTo>
                    <a:pt x="27623" y="22991"/>
                    <a:pt x="27611" y="22944"/>
                    <a:pt x="27575" y="22908"/>
                  </a:cubicBezTo>
                  <a:cubicBezTo>
                    <a:pt x="27623" y="22884"/>
                    <a:pt x="27646" y="22860"/>
                    <a:pt x="27670" y="22825"/>
                  </a:cubicBezTo>
                  <a:close/>
                  <a:moveTo>
                    <a:pt x="34585" y="22646"/>
                  </a:moveTo>
                  <a:cubicBezTo>
                    <a:pt x="34552" y="22649"/>
                    <a:pt x="34552" y="22695"/>
                    <a:pt x="34552" y="22729"/>
                  </a:cubicBezTo>
                  <a:cubicBezTo>
                    <a:pt x="34552" y="22801"/>
                    <a:pt x="34540" y="22860"/>
                    <a:pt x="34528" y="22920"/>
                  </a:cubicBezTo>
                  <a:cubicBezTo>
                    <a:pt x="34528" y="22944"/>
                    <a:pt x="34516" y="22980"/>
                    <a:pt x="34516" y="23003"/>
                  </a:cubicBezTo>
                  <a:lnTo>
                    <a:pt x="34516" y="23039"/>
                  </a:lnTo>
                  <a:cubicBezTo>
                    <a:pt x="34481" y="23039"/>
                    <a:pt x="34457" y="23027"/>
                    <a:pt x="34421" y="23027"/>
                  </a:cubicBezTo>
                  <a:cubicBezTo>
                    <a:pt x="34362" y="23003"/>
                    <a:pt x="34314" y="23003"/>
                    <a:pt x="34254" y="22991"/>
                  </a:cubicBezTo>
                  <a:lnTo>
                    <a:pt x="34207" y="22991"/>
                  </a:lnTo>
                  <a:cubicBezTo>
                    <a:pt x="34195" y="22980"/>
                    <a:pt x="34171" y="22968"/>
                    <a:pt x="34147" y="22944"/>
                  </a:cubicBezTo>
                  <a:cubicBezTo>
                    <a:pt x="34146" y="22943"/>
                    <a:pt x="34145" y="22942"/>
                    <a:pt x="34144" y="22942"/>
                  </a:cubicBezTo>
                  <a:lnTo>
                    <a:pt x="34144" y="22942"/>
                  </a:lnTo>
                  <a:cubicBezTo>
                    <a:pt x="34149" y="22942"/>
                    <a:pt x="34154" y="22943"/>
                    <a:pt x="34159" y="22944"/>
                  </a:cubicBezTo>
                  <a:cubicBezTo>
                    <a:pt x="34151" y="22942"/>
                    <a:pt x="34143" y="22939"/>
                    <a:pt x="34135" y="22936"/>
                  </a:cubicBezTo>
                  <a:lnTo>
                    <a:pt x="34135" y="22936"/>
                  </a:lnTo>
                  <a:cubicBezTo>
                    <a:pt x="34138" y="22938"/>
                    <a:pt x="34141" y="22940"/>
                    <a:pt x="34144" y="22942"/>
                  </a:cubicBezTo>
                  <a:lnTo>
                    <a:pt x="34144" y="22942"/>
                  </a:lnTo>
                  <a:cubicBezTo>
                    <a:pt x="34067" y="22932"/>
                    <a:pt x="33999" y="22931"/>
                    <a:pt x="33921" y="22920"/>
                  </a:cubicBezTo>
                  <a:cubicBezTo>
                    <a:pt x="33802" y="22896"/>
                    <a:pt x="33659" y="22884"/>
                    <a:pt x="33540" y="22884"/>
                  </a:cubicBezTo>
                  <a:cubicBezTo>
                    <a:pt x="33457" y="22884"/>
                    <a:pt x="33397" y="22872"/>
                    <a:pt x="33349" y="22872"/>
                  </a:cubicBezTo>
                  <a:lnTo>
                    <a:pt x="33242" y="22872"/>
                  </a:lnTo>
                  <a:lnTo>
                    <a:pt x="33219" y="22849"/>
                  </a:lnTo>
                  <a:cubicBezTo>
                    <a:pt x="33302" y="22813"/>
                    <a:pt x="33421" y="22801"/>
                    <a:pt x="33540" y="22765"/>
                  </a:cubicBezTo>
                  <a:lnTo>
                    <a:pt x="33564" y="22765"/>
                  </a:lnTo>
                  <a:cubicBezTo>
                    <a:pt x="33588" y="22765"/>
                    <a:pt x="33623" y="22765"/>
                    <a:pt x="33647" y="22753"/>
                  </a:cubicBezTo>
                  <a:cubicBezTo>
                    <a:pt x="33659" y="22753"/>
                    <a:pt x="33659" y="22753"/>
                    <a:pt x="33683" y="22765"/>
                  </a:cubicBezTo>
                  <a:lnTo>
                    <a:pt x="33695" y="22765"/>
                  </a:lnTo>
                  <a:cubicBezTo>
                    <a:pt x="33754" y="22789"/>
                    <a:pt x="33802" y="22801"/>
                    <a:pt x="33861" y="22825"/>
                  </a:cubicBezTo>
                  <a:cubicBezTo>
                    <a:pt x="33921" y="22849"/>
                    <a:pt x="33957" y="22872"/>
                    <a:pt x="34016" y="22884"/>
                  </a:cubicBezTo>
                  <a:cubicBezTo>
                    <a:pt x="34056" y="22894"/>
                    <a:pt x="34095" y="22921"/>
                    <a:pt x="34135" y="22936"/>
                  </a:cubicBezTo>
                  <a:lnTo>
                    <a:pt x="34135" y="22936"/>
                  </a:lnTo>
                  <a:cubicBezTo>
                    <a:pt x="34101" y="22915"/>
                    <a:pt x="34059" y="22894"/>
                    <a:pt x="34016" y="22872"/>
                  </a:cubicBezTo>
                  <a:cubicBezTo>
                    <a:pt x="33981" y="22849"/>
                    <a:pt x="33921" y="22813"/>
                    <a:pt x="33873" y="22801"/>
                  </a:cubicBezTo>
                  <a:cubicBezTo>
                    <a:pt x="33850" y="22777"/>
                    <a:pt x="33826" y="22777"/>
                    <a:pt x="33814" y="22765"/>
                  </a:cubicBezTo>
                  <a:cubicBezTo>
                    <a:pt x="33838" y="22765"/>
                    <a:pt x="33885" y="22753"/>
                    <a:pt x="33921" y="22753"/>
                  </a:cubicBezTo>
                  <a:cubicBezTo>
                    <a:pt x="33945" y="22741"/>
                    <a:pt x="33981" y="22741"/>
                    <a:pt x="34004" y="22729"/>
                  </a:cubicBezTo>
                  <a:cubicBezTo>
                    <a:pt x="34123" y="22706"/>
                    <a:pt x="34231" y="22694"/>
                    <a:pt x="34314" y="22682"/>
                  </a:cubicBezTo>
                  <a:cubicBezTo>
                    <a:pt x="34460" y="22659"/>
                    <a:pt x="34563" y="22648"/>
                    <a:pt x="34585" y="22646"/>
                  </a:cubicBezTo>
                  <a:close/>
                  <a:moveTo>
                    <a:pt x="24598" y="22956"/>
                  </a:moveTo>
                  <a:cubicBezTo>
                    <a:pt x="24586" y="22956"/>
                    <a:pt x="24586" y="22980"/>
                    <a:pt x="24575" y="22980"/>
                  </a:cubicBezTo>
                  <a:cubicBezTo>
                    <a:pt x="24551" y="22980"/>
                    <a:pt x="24551" y="22980"/>
                    <a:pt x="24539" y="22991"/>
                  </a:cubicBezTo>
                  <a:cubicBezTo>
                    <a:pt x="24515" y="23003"/>
                    <a:pt x="24467" y="23003"/>
                    <a:pt x="24420" y="23027"/>
                  </a:cubicBezTo>
                  <a:cubicBezTo>
                    <a:pt x="24372" y="23051"/>
                    <a:pt x="24336" y="23051"/>
                    <a:pt x="24253" y="23063"/>
                  </a:cubicBezTo>
                  <a:cubicBezTo>
                    <a:pt x="24253" y="23051"/>
                    <a:pt x="24277" y="23027"/>
                    <a:pt x="24277" y="23003"/>
                  </a:cubicBezTo>
                  <a:cubicBezTo>
                    <a:pt x="24289" y="23003"/>
                    <a:pt x="24301" y="22991"/>
                    <a:pt x="24313" y="22991"/>
                  </a:cubicBezTo>
                  <a:cubicBezTo>
                    <a:pt x="24348" y="22991"/>
                    <a:pt x="24396" y="22980"/>
                    <a:pt x="24420" y="22980"/>
                  </a:cubicBezTo>
                  <a:cubicBezTo>
                    <a:pt x="24456" y="22980"/>
                    <a:pt x="24479" y="22956"/>
                    <a:pt x="24527" y="22956"/>
                  </a:cubicBezTo>
                  <a:close/>
                  <a:moveTo>
                    <a:pt x="30587" y="23027"/>
                  </a:moveTo>
                  <a:lnTo>
                    <a:pt x="30587" y="23027"/>
                  </a:lnTo>
                  <a:cubicBezTo>
                    <a:pt x="30599" y="23039"/>
                    <a:pt x="30611" y="23051"/>
                    <a:pt x="30611" y="23063"/>
                  </a:cubicBezTo>
                  <a:lnTo>
                    <a:pt x="30587" y="23027"/>
                  </a:lnTo>
                  <a:close/>
                  <a:moveTo>
                    <a:pt x="26491" y="22741"/>
                  </a:moveTo>
                  <a:lnTo>
                    <a:pt x="26491" y="22741"/>
                  </a:lnTo>
                  <a:cubicBezTo>
                    <a:pt x="26515" y="22789"/>
                    <a:pt x="26551" y="22860"/>
                    <a:pt x="26599" y="22932"/>
                  </a:cubicBezTo>
                  <a:cubicBezTo>
                    <a:pt x="26599" y="22980"/>
                    <a:pt x="26575" y="23027"/>
                    <a:pt x="26575" y="23087"/>
                  </a:cubicBezTo>
                  <a:cubicBezTo>
                    <a:pt x="26551" y="22980"/>
                    <a:pt x="26515" y="22872"/>
                    <a:pt x="26503" y="22789"/>
                  </a:cubicBezTo>
                  <a:cubicBezTo>
                    <a:pt x="26491" y="22765"/>
                    <a:pt x="26491" y="22753"/>
                    <a:pt x="26491" y="22741"/>
                  </a:cubicBezTo>
                  <a:close/>
                  <a:moveTo>
                    <a:pt x="29611" y="22860"/>
                  </a:moveTo>
                  <a:cubicBezTo>
                    <a:pt x="29647" y="22872"/>
                    <a:pt x="29659" y="22884"/>
                    <a:pt x="29670" y="22908"/>
                  </a:cubicBezTo>
                  <a:lnTo>
                    <a:pt x="29659" y="22920"/>
                  </a:lnTo>
                  <a:cubicBezTo>
                    <a:pt x="29611" y="22968"/>
                    <a:pt x="29563" y="22991"/>
                    <a:pt x="29539" y="23039"/>
                  </a:cubicBezTo>
                  <a:lnTo>
                    <a:pt x="29492" y="23087"/>
                  </a:lnTo>
                  <a:cubicBezTo>
                    <a:pt x="29468" y="23039"/>
                    <a:pt x="29432" y="22980"/>
                    <a:pt x="29409" y="22920"/>
                  </a:cubicBezTo>
                  <a:cubicBezTo>
                    <a:pt x="29480" y="22884"/>
                    <a:pt x="29551" y="22872"/>
                    <a:pt x="29611" y="22860"/>
                  </a:cubicBezTo>
                  <a:close/>
                  <a:moveTo>
                    <a:pt x="30802" y="23039"/>
                  </a:moveTo>
                  <a:cubicBezTo>
                    <a:pt x="30802" y="23063"/>
                    <a:pt x="30790" y="23087"/>
                    <a:pt x="30790" y="23087"/>
                  </a:cubicBezTo>
                  <a:cubicBezTo>
                    <a:pt x="30790" y="23063"/>
                    <a:pt x="30802" y="23051"/>
                    <a:pt x="30802" y="23039"/>
                  </a:cubicBezTo>
                  <a:close/>
                  <a:moveTo>
                    <a:pt x="27349" y="23027"/>
                  </a:moveTo>
                  <a:cubicBezTo>
                    <a:pt x="27337" y="23087"/>
                    <a:pt x="27337" y="23110"/>
                    <a:pt x="27337" y="23110"/>
                  </a:cubicBezTo>
                  <a:cubicBezTo>
                    <a:pt x="27337" y="23110"/>
                    <a:pt x="27349" y="23075"/>
                    <a:pt x="27349" y="23027"/>
                  </a:cubicBezTo>
                  <a:close/>
                  <a:moveTo>
                    <a:pt x="28813" y="22980"/>
                  </a:moveTo>
                  <a:cubicBezTo>
                    <a:pt x="28825" y="23003"/>
                    <a:pt x="28837" y="23027"/>
                    <a:pt x="28873" y="23051"/>
                  </a:cubicBezTo>
                  <a:cubicBezTo>
                    <a:pt x="28861" y="23063"/>
                    <a:pt x="28837" y="23099"/>
                    <a:pt x="28825" y="23110"/>
                  </a:cubicBezTo>
                  <a:lnTo>
                    <a:pt x="28777" y="23063"/>
                  </a:lnTo>
                  <a:cubicBezTo>
                    <a:pt x="28766" y="23039"/>
                    <a:pt x="28742" y="23027"/>
                    <a:pt x="28718" y="22991"/>
                  </a:cubicBezTo>
                  <a:lnTo>
                    <a:pt x="28742" y="22991"/>
                  </a:lnTo>
                  <a:cubicBezTo>
                    <a:pt x="28766" y="22991"/>
                    <a:pt x="28777" y="22991"/>
                    <a:pt x="28813" y="22980"/>
                  </a:cubicBezTo>
                  <a:close/>
                  <a:moveTo>
                    <a:pt x="29349" y="22920"/>
                  </a:moveTo>
                  <a:cubicBezTo>
                    <a:pt x="29349" y="22932"/>
                    <a:pt x="29361" y="22932"/>
                    <a:pt x="29373" y="22944"/>
                  </a:cubicBezTo>
                  <a:cubicBezTo>
                    <a:pt x="29420" y="23003"/>
                    <a:pt x="29444" y="23051"/>
                    <a:pt x="29480" y="23099"/>
                  </a:cubicBezTo>
                  <a:lnTo>
                    <a:pt x="29468" y="23110"/>
                  </a:lnTo>
                  <a:cubicBezTo>
                    <a:pt x="29420" y="23099"/>
                    <a:pt x="29397" y="23063"/>
                    <a:pt x="29349" y="23039"/>
                  </a:cubicBezTo>
                  <a:lnTo>
                    <a:pt x="29254" y="22944"/>
                  </a:lnTo>
                  <a:cubicBezTo>
                    <a:pt x="29278" y="22944"/>
                    <a:pt x="29289" y="22932"/>
                    <a:pt x="29289" y="22932"/>
                  </a:cubicBezTo>
                  <a:cubicBezTo>
                    <a:pt x="29301" y="22932"/>
                    <a:pt x="29337" y="22920"/>
                    <a:pt x="29349" y="22920"/>
                  </a:cubicBezTo>
                  <a:close/>
                  <a:moveTo>
                    <a:pt x="39957" y="23087"/>
                  </a:moveTo>
                  <a:cubicBezTo>
                    <a:pt x="39946" y="23087"/>
                    <a:pt x="39910" y="23099"/>
                    <a:pt x="39886" y="23110"/>
                  </a:cubicBezTo>
                  <a:cubicBezTo>
                    <a:pt x="39910" y="23099"/>
                    <a:pt x="39946" y="23099"/>
                    <a:pt x="39957" y="23087"/>
                  </a:cubicBezTo>
                  <a:close/>
                  <a:moveTo>
                    <a:pt x="24134" y="23051"/>
                  </a:moveTo>
                  <a:cubicBezTo>
                    <a:pt x="24134" y="23063"/>
                    <a:pt x="24122" y="23075"/>
                    <a:pt x="24122" y="23110"/>
                  </a:cubicBezTo>
                  <a:cubicBezTo>
                    <a:pt x="24098" y="23110"/>
                    <a:pt x="24063" y="23122"/>
                    <a:pt x="24039" y="23122"/>
                  </a:cubicBezTo>
                  <a:cubicBezTo>
                    <a:pt x="24045" y="23116"/>
                    <a:pt x="24045" y="23113"/>
                    <a:pt x="24039" y="23113"/>
                  </a:cubicBezTo>
                  <a:cubicBezTo>
                    <a:pt x="24033" y="23113"/>
                    <a:pt x="24021" y="23116"/>
                    <a:pt x="24003" y="23122"/>
                  </a:cubicBezTo>
                  <a:cubicBezTo>
                    <a:pt x="24015" y="23110"/>
                    <a:pt x="24015" y="23099"/>
                    <a:pt x="24015" y="23099"/>
                  </a:cubicBezTo>
                  <a:cubicBezTo>
                    <a:pt x="24039" y="23099"/>
                    <a:pt x="24051" y="23075"/>
                    <a:pt x="24051" y="23075"/>
                  </a:cubicBezTo>
                  <a:lnTo>
                    <a:pt x="24051" y="23075"/>
                  </a:lnTo>
                  <a:cubicBezTo>
                    <a:pt x="24051" y="23075"/>
                    <a:pt x="24051" y="23075"/>
                    <a:pt x="24051" y="23075"/>
                  </a:cubicBezTo>
                  <a:cubicBezTo>
                    <a:pt x="24063" y="23075"/>
                    <a:pt x="24075" y="23063"/>
                    <a:pt x="24098" y="23063"/>
                  </a:cubicBezTo>
                  <a:cubicBezTo>
                    <a:pt x="24110" y="23063"/>
                    <a:pt x="24122" y="23051"/>
                    <a:pt x="24134" y="23051"/>
                  </a:cubicBezTo>
                  <a:close/>
                  <a:moveTo>
                    <a:pt x="31206" y="23063"/>
                  </a:moveTo>
                  <a:cubicBezTo>
                    <a:pt x="31218" y="23063"/>
                    <a:pt x="31242" y="23087"/>
                    <a:pt x="31242" y="23099"/>
                  </a:cubicBezTo>
                  <a:cubicBezTo>
                    <a:pt x="31242" y="23110"/>
                    <a:pt x="31242" y="23110"/>
                    <a:pt x="31218" y="23122"/>
                  </a:cubicBezTo>
                  <a:cubicBezTo>
                    <a:pt x="31218" y="23099"/>
                    <a:pt x="31206" y="23087"/>
                    <a:pt x="31206" y="23063"/>
                  </a:cubicBezTo>
                  <a:close/>
                  <a:moveTo>
                    <a:pt x="27504" y="22980"/>
                  </a:moveTo>
                  <a:cubicBezTo>
                    <a:pt x="27527" y="23027"/>
                    <a:pt x="27551" y="23063"/>
                    <a:pt x="27575" y="23110"/>
                  </a:cubicBezTo>
                  <a:cubicBezTo>
                    <a:pt x="27563" y="23122"/>
                    <a:pt x="27551" y="23146"/>
                    <a:pt x="27527" y="23146"/>
                  </a:cubicBezTo>
                  <a:lnTo>
                    <a:pt x="27444" y="23003"/>
                  </a:lnTo>
                  <a:cubicBezTo>
                    <a:pt x="27456" y="22991"/>
                    <a:pt x="27492" y="22991"/>
                    <a:pt x="27504" y="22980"/>
                  </a:cubicBezTo>
                  <a:close/>
                  <a:moveTo>
                    <a:pt x="30647" y="23099"/>
                  </a:moveTo>
                  <a:lnTo>
                    <a:pt x="30647" y="23110"/>
                  </a:lnTo>
                  <a:lnTo>
                    <a:pt x="30647" y="23146"/>
                  </a:lnTo>
                  <a:lnTo>
                    <a:pt x="30623" y="23110"/>
                  </a:lnTo>
                  <a:cubicBezTo>
                    <a:pt x="30623" y="23110"/>
                    <a:pt x="30623" y="23099"/>
                    <a:pt x="30647" y="23099"/>
                  </a:cubicBezTo>
                  <a:close/>
                  <a:moveTo>
                    <a:pt x="31075" y="23087"/>
                  </a:moveTo>
                  <a:cubicBezTo>
                    <a:pt x="31075" y="23099"/>
                    <a:pt x="31087" y="23099"/>
                    <a:pt x="31087" y="23110"/>
                  </a:cubicBezTo>
                  <a:cubicBezTo>
                    <a:pt x="31087" y="23122"/>
                    <a:pt x="31087" y="23122"/>
                    <a:pt x="31075" y="23146"/>
                  </a:cubicBezTo>
                  <a:lnTo>
                    <a:pt x="31075" y="23087"/>
                  </a:lnTo>
                  <a:close/>
                  <a:moveTo>
                    <a:pt x="39886" y="23110"/>
                  </a:moveTo>
                  <a:cubicBezTo>
                    <a:pt x="39850" y="23110"/>
                    <a:pt x="39803" y="23122"/>
                    <a:pt x="39767" y="23146"/>
                  </a:cubicBezTo>
                  <a:cubicBezTo>
                    <a:pt x="39803" y="23122"/>
                    <a:pt x="39850" y="23122"/>
                    <a:pt x="39886" y="23110"/>
                  </a:cubicBezTo>
                  <a:close/>
                  <a:moveTo>
                    <a:pt x="30421" y="23063"/>
                  </a:moveTo>
                  <a:lnTo>
                    <a:pt x="30468" y="23158"/>
                  </a:lnTo>
                  <a:cubicBezTo>
                    <a:pt x="30444" y="23146"/>
                    <a:pt x="30432" y="23110"/>
                    <a:pt x="30421" y="23099"/>
                  </a:cubicBezTo>
                  <a:lnTo>
                    <a:pt x="30421" y="23063"/>
                  </a:lnTo>
                  <a:close/>
                  <a:moveTo>
                    <a:pt x="24182" y="22348"/>
                  </a:moveTo>
                  <a:cubicBezTo>
                    <a:pt x="24170" y="22432"/>
                    <a:pt x="24158" y="22491"/>
                    <a:pt x="24134" y="22563"/>
                  </a:cubicBezTo>
                  <a:cubicBezTo>
                    <a:pt x="24122" y="22646"/>
                    <a:pt x="24098" y="22729"/>
                    <a:pt x="24063" y="22813"/>
                  </a:cubicBezTo>
                  <a:cubicBezTo>
                    <a:pt x="24051" y="22825"/>
                    <a:pt x="24039" y="22825"/>
                    <a:pt x="24015" y="22849"/>
                  </a:cubicBezTo>
                  <a:cubicBezTo>
                    <a:pt x="24003" y="22849"/>
                    <a:pt x="24003" y="22860"/>
                    <a:pt x="23991" y="22860"/>
                  </a:cubicBezTo>
                  <a:cubicBezTo>
                    <a:pt x="23932" y="22872"/>
                    <a:pt x="23896" y="22884"/>
                    <a:pt x="23896" y="22884"/>
                  </a:cubicBezTo>
                  <a:cubicBezTo>
                    <a:pt x="23896" y="22884"/>
                    <a:pt x="23923" y="22884"/>
                    <a:pt x="23945" y="22877"/>
                  </a:cubicBezTo>
                  <a:lnTo>
                    <a:pt x="23945" y="22877"/>
                  </a:lnTo>
                  <a:cubicBezTo>
                    <a:pt x="23942" y="22880"/>
                    <a:pt x="23939" y="22884"/>
                    <a:pt x="23932" y="22884"/>
                  </a:cubicBezTo>
                  <a:cubicBezTo>
                    <a:pt x="23896" y="22908"/>
                    <a:pt x="23884" y="22920"/>
                    <a:pt x="23872" y="22932"/>
                  </a:cubicBezTo>
                  <a:cubicBezTo>
                    <a:pt x="23884" y="22920"/>
                    <a:pt x="23920" y="22920"/>
                    <a:pt x="23932" y="22908"/>
                  </a:cubicBezTo>
                  <a:cubicBezTo>
                    <a:pt x="23944" y="22884"/>
                    <a:pt x="23979" y="22872"/>
                    <a:pt x="24003" y="22872"/>
                  </a:cubicBezTo>
                  <a:lnTo>
                    <a:pt x="24039" y="22872"/>
                  </a:lnTo>
                  <a:cubicBezTo>
                    <a:pt x="24003" y="22944"/>
                    <a:pt x="23979" y="23003"/>
                    <a:pt x="23944" y="23063"/>
                  </a:cubicBezTo>
                  <a:lnTo>
                    <a:pt x="23932" y="23063"/>
                  </a:lnTo>
                  <a:cubicBezTo>
                    <a:pt x="23884" y="23110"/>
                    <a:pt x="23860" y="23122"/>
                    <a:pt x="23836" y="23146"/>
                  </a:cubicBezTo>
                  <a:cubicBezTo>
                    <a:pt x="23824" y="23146"/>
                    <a:pt x="23824" y="23158"/>
                    <a:pt x="23813" y="23158"/>
                  </a:cubicBezTo>
                  <a:cubicBezTo>
                    <a:pt x="23781" y="23158"/>
                    <a:pt x="23749" y="23163"/>
                    <a:pt x="23724" y="23163"/>
                  </a:cubicBezTo>
                  <a:cubicBezTo>
                    <a:pt x="23712" y="23163"/>
                    <a:pt x="23701" y="23162"/>
                    <a:pt x="23694" y="23158"/>
                  </a:cubicBezTo>
                  <a:cubicBezTo>
                    <a:pt x="23658" y="23158"/>
                    <a:pt x="23646" y="23158"/>
                    <a:pt x="23634" y="23146"/>
                  </a:cubicBezTo>
                  <a:cubicBezTo>
                    <a:pt x="23634" y="23122"/>
                    <a:pt x="23646" y="23110"/>
                    <a:pt x="23646" y="23087"/>
                  </a:cubicBezTo>
                  <a:cubicBezTo>
                    <a:pt x="23682" y="22991"/>
                    <a:pt x="23705" y="22908"/>
                    <a:pt x="23753" y="22813"/>
                  </a:cubicBezTo>
                  <a:cubicBezTo>
                    <a:pt x="23777" y="22729"/>
                    <a:pt x="23824" y="22634"/>
                    <a:pt x="23872" y="22527"/>
                  </a:cubicBezTo>
                  <a:cubicBezTo>
                    <a:pt x="23884" y="22491"/>
                    <a:pt x="23920" y="22444"/>
                    <a:pt x="23932" y="22396"/>
                  </a:cubicBezTo>
                  <a:lnTo>
                    <a:pt x="23944" y="22396"/>
                  </a:lnTo>
                  <a:cubicBezTo>
                    <a:pt x="23991" y="22384"/>
                    <a:pt x="24039" y="22384"/>
                    <a:pt x="24098" y="22372"/>
                  </a:cubicBezTo>
                  <a:cubicBezTo>
                    <a:pt x="24122" y="22372"/>
                    <a:pt x="24158" y="22348"/>
                    <a:pt x="24182" y="22348"/>
                  </a:cubicBezTo>
                  <a:close/>
                  <a:moveTo>
                    <a:pt x="36767" y="23122"/>
                  </a:moveTo>
                  <a:lnTo>
                    <a:pt x="36767" y="23146"/>
                  </a:lnTo>
                  <a:cubicBezTo>
                    <a:pt x="36790" y="23158"/>
                    <a:pt x="36802" y="23170"/>
                    <a:pt x="36826" y="23170"/>
                  </a:cubicBezTo>
                  <a:cubicBezTo>
                    <a:pt x="36814" y="23158"/>
                    <a:pt x="36802" y="23146"/>
                    <a:pt x="36767" y="23122"/>
                  </a:cubicBezTo>
                  <a:close/>
                  <a:moveTo>
                    <a:pt x="24015" y="23182"/>
                  </a:moveTo>
                  <a:cubicBezTo>
                    <a:pt x="23991" y="23182"/>
                    <a:pt x="23979" y="23194"/>
                    <a:pt x="23944" y="23194"/>
                  </a:cubicBezTo>
                  <a:cubicBezTo>
                    <a:pt x="23979" y="23182"/>
                    <a:pt x="23991" y="23182"/>
                    <a:pt x="24015" y="23182"/>
                  </a:cubicBezTo>
                  <a:close/>
                  <a:moveTo>
                    <a:pt x="30837" y="23099"/>
                  </a:moveTo>
                  <a:cubicBezTo>
                    <a:pt x="30837" y="23110"/>
                    <a:pt x="30849" y="23122"/>
                    <a:pt x="30849" y="23158"/>
                  </a:cubicBezTo>
                  <a:lnTo>
                    <a:pt x="30837" y="23182"/>
                  </a:lnTo>
                  <a:lnTo>
                    <a:pt x="30825" y="23194"/>
                  </a:lnTo>
                  <a:cubicBezTo>
                    <a:pt x="30825" y="23182"/>
                    <a:pt x="30802" y="23170"/>
                    <a:pt x="30802" y="23170"/>
                  </a:cubicBezTo>
                  <a:cubicBezTo>
                    <a:pt x="30825" y="23146"/>
                    <a:pt x="30837" y="23110"/>
                    <a:pt x="30837" y="23099"/>
                  </a:cubicBezTo>
                  <a:close/>
                  <a:moveTo>
                    <a:pt x="23729" y="23205"/>
                  </a:moveTo>
                  <a:cubicBezTo>
                    <a:pt x="23719" y="23213"/>
                    <a:pt x="23712" y="23218"/>
                    <a:pt x="23705" y="23218"/>
                  </a:cubicBezTo>
                  <a:cubicBezTo>
                    <a:pt x="23717" y="23218"/>
                    <a:pt x="23717" y="23218"/>
                    <a:pt x="23729" y="23206"/>
                  </a:cubicBezTo>
                  <a:cubicBezTo>
                    <a:pt x="23729" y="23206"/>
                    <a:pt x="23729" y="23205"/>
                    <a:pt x="23729" y="23205"/>
                  </a:cubicBezTo>
                  <a:close/>
                  <a:moveTo>
                    <a:pt x="30849" y="23194"/>
                  </a:moveTo>
                  <a:lnTo>
                    <a:pt x="30837" y="23218"/>
                  </a:lnTo>
                  <a:lnTo>
                    <a:pt x="30837" y="23194"/>
                  </a:lnTo>
                  <a:close/>
                  <a:moveTo>
                    <a:pt x="36905" y="23210"/>
                  </a:moveTo>
                  <a:cubicBezTo>
                    <a:pt x="36904" y="23212"/>
                    <a:pt x="36904" y="23213"/>
                    <a:pt x="36904" y="23215"/>
                  </a:cubicBezTo>
                  <a:lnTo>
                    <a:pt x="36904" y="23215"/>
                  </a:lnTo>
                  <a:lnTo>
                    <a:pt x="36909" y="23218"/>
                  </a:lnTo>
                  <a:cubicBezTo>
                    <a:pt x="36909" y="23218"/>
                    <a:pt x="36909" y="23214"/>
                    <a:pt x="36905" y="23210"/>
                  </a:cubicBezTo>
                  <a:close/>
                  <a:moveTo>
                    <a:pt x="32218" y="23099"/>
                  </a:moveTo>
                  <a:cubicBezTo>
                    <a:pt x="32218" y="23099"/>
                    <a:pt x="32230" y="23099"/>
                    <a:pt x="32230" y="23110"/>
                  </a:cubicBezTo>
                  <a:lnTo>
                    <a:pt x="32254" y="23230"/>
                  </a:lnTo>
                  <a:lnTo>
                    <a:pt x="32218" y="23194"/>
                  </a:lnTo>
                  <a:lnTo>
                    <a:pt x="32218" y="23099"/>
                  </a:lnTo>
                  <a:close/>
                  <a:moveTo>
                    <a:pt x="26146" y="23170"/>
                  </a:moveTo>
                  <a:lnTo>
                    <a:pt x="26146" y="23170"/>
                  </a:lnTo>
                  <a:cubicBezTo>
                    <a:pt x="26158" y="23194"/>
                    <a:pt x="26158" y="23230"/>
                    <a:pt x="26182" y="23241"/>
                  </a:cubicBezTo>
                  <a:cubicBezTo>
                    <a:pt x="26182" y="23230"/>
                    <a:pt x="26158" y="23194"/>
                    <a:pt x="26146" y="23170"/>
                  </a:cubicBezTo>
                  <a:close/>
                  <a:moveTo>
                    <a:pt x="28599" y="23051"/>
                  </a:moveTo>
                  <a:lnTo>
                    <a:pt x="28599" y="23051"/>
                  </a:lnTo>
                  <a:cubicBezTo>
                    <a:pt x="28658" y="23063"/>
                    <a:pt x="28694" y="23099"/>
                    <a:pt x="28718" y="23122"/>
                  </a:cubicBezTo>
                  <a:lnTo>
                    <a:pt x="28766" y="23170"/>
                  </a:lnTo>
                  <a:cubicBezTo>
                    <a:pt x="28754" y="23194"/>
                    <a:pt x="28718" y="23230"/>
                    <a:pt x="28706" y="23241"/>
                  </a:cubicBezTo>
                  <a:cubicBezTo>
                    <a:pt x="28706" y="23241"/>
                    <a:pt x="28706" y="23230"/>
                    <a:pt x="28694" y="23230"/>
                  </a:cubicBezTo>
                  <a:cubicBezTo>
                    <a:pt x="28658" y="23170"/>
                    <a:pt x="28635" y="23099"/>
                    <a:pt x="28599" y="23051"/>
                  </a:cubicBezTo>
                  <a:close/>
                  <a:moveTo>
                    <a:pt x="26182" y="23241"/>
                  </a:moveTo>
                  <a:lnTo>
                    <a:pt x="26182" y="23241"/>
                  </a:lnTo>
                  <a:cubicBezTo>
                    <a:pt x="26194" y="23265"/>
                    <a:pt x="26194" y="23277"/>
                    <a:pt x="26194" y="23277"/>
                  </a:cubicBezTo>
                  <a:cubicBezTo>
                    <a:pt x="26194" y="23277"/>
                    <a:pt x="26194" y="23253"/>
                    <a:pt x="26182" y="23241"/>
                  </a:cubicBezTo>
                  <a:close/>
                  <a:moveTo>
                    <a:pt x="29182" y="22991"/>
                  </a:moveTo>
                  <a:cubicBezTo>
                    <a:pt x="29230" y="23027"/>
                    <a:pt x="29278" y="23063"/>
                    <a:pt x="29313" y="23087"/>
                  </a:cubicBezTo>
                  <a:cubicBezTo>
                    <a:pt x="29361" y="23110"/>
                    <a:pt x="29385" y="23122"/>
                    <a:pt x="29432" y="23158"/>
                  </a:cubicBezTo>
                  <a:lnTo>
                    <a:pt x="29409" y="23182"/>
                  </a:lnTo>
                  <a:cubicBezTo>
                    <a:pt x="29373" y="23218"/>
                    <a:pt x="29361" y="23241"/>
                    <a:pt x="29337" y="23277"/>
                  </a:cubicBezTo>
                  <a:cubicBezTo>
                    <a:pt x="29278" y="23206"/>
                    <a:pt x="29218" y="23122"/>
                    <a:pt x="29170" y="23051"/>
                  </a:cubicBezTo>
                  <a:cubicBezTo>
                    <a:pt x="29170" y="23039"/>
                    <a:pt x="29147" y="23027"/>
                    <a:pt x="29147" y="22991"/>
                  </a:cubicBezTo>
                  <a:close/>
                  <a:moveTo>
                    <a:pt x="33897" y="23003"/>
                  </a:moveTo>
                  <a:cubicBezTo>
                    <a:pt x="34016" y="23003"/>
                    <a:pt x="34147" y="23003"/>
                    <a:pt x="34254" y="23027"/>
                  </a:cubicBezTo>
                  <a:lnTo>
                    <a:pt x="34326" y="23027"/>
                  </a:lnTo>
                  <a:cubicBezTo>
                    <a:pt x="34350" y="23027"/>
                    <a:pt x="34350" y="23039"/>
                    <a:pt x="34362" y="23039"/>
                  </a:cubicBezTo>
                  <a:lnTo>
                    <a:pt x="34433" y="23039"/>
                  </a:lnTo>
                  <a:cubicBezTo>
                    <a:pt x="34433" y="23051"/>
                    <a:pt x="34469" y="23051"/>
                    <a:pt x="34492" y="23063"/>
                  </a:cubicBezTo>
                  <a:cubicBezTo>
                    <a:pt x="34481" y="23110"/>
                    <a:pt x="34469" y="23158"/>
                    <a:pt x="34469" y="23182"/>
                  </a:cubicBezTo>
                  <a:cubicBezTo>
                    <a:pt x="34457" y="23218"/>
                    <a:pt x="34457" y="23241"/>
                    <a:pt x="34433" y="23265"/>
                  </a:cubicBezTo>
                  <a:lnTo>
                    <a:pt x="34433" y="23277"/>
                  </a:lnTo>
                  <a:cubicBezTo>
                    <a:pt x="34397" y="23277"/>
                    <a:pt x="34338" y="23265"/>
                    <a:pt x="34290" y="23265"/>
                  </a:cubicBezTo>
                  <a:lnTo>
                    <a:pt x="33945" y="23265"/>
                  </a:lnTo>
                  <a:cubicBezTo>
                    <a:pt x="33885" y="23218"/>
                    <a:pt x="33814" y="23182"/>
                    <a:pt x="33754" y="23158"/>
                  </a:cubicBezTo>
                  <a:cubicBezTo>
                    <a:pt x="33659" y="23110"/>
                    <a:pt x="33588" y="23063"/>
                    <a:pt x="33516" y="23027"/>
                  </a:cubicBezTo>
                  <a:lnTo>
                    <a:pt x="33540" y="23027"/>
                  </a:lnTo>
                  <a:cubicBezTo>
                    <a:pt x="33659" y="23027"/>
                    <a:pt x="33778" y="23003"/>
                    <a:pt x="33897" y="23003"/>
                  </a:cubicBezTo>
                  <a:close/>
                  <a:moveTo>
                    <a:pt x="23301" y="23003"/>
                  </a:moveTo>
                  <a:lnTo>
                    <a:pt x="23301" y="23003"/>
                  </a:lnTo>
                  <a:cubicBezTo>
                    <a:pt x="23289" y="23110"/>
                    <a:pt x="23277" y="23206"/>
                    <a:pt x="23277" y="23289"/>
                  </a:cubicBezTo>
                  <a:cubicBezTo>
                    <a:pt x="23265" y="23289"/>
                    <a:pt x="23229" y="23277"/>
                    <a:pt x="23217" y="23277"/>
                  </a:cubicBezTo>
                  <a:cubicBezTo>
                    <a:pt x="23205" y="23277"/>
                    <a:pt x="23205" y="23253"/>
                    <a:pt x="23182" y="23253"/>
                  </a:cubicBezTo>
                  <a:cubicBezTo>
                    <a:pt x="23229" y="23170"/>
                    <a:pt x="23265" y="23087"/>
                    <a:pt x="23301" y="23003"/>
                  </a:cubicBezTo>
                  <a:close/>
                  <a:moveTo>
                    <a:pt x="24003" y="21860"/>
                  </a:moveTo>
                  <a:cubicBezTo>
                    <a:pt x="23991" y="21872"/>
                    <a:pt x="23991" y="21908"/>
                    <a:pt x="23979" y="21920"/>
                  </a:cubicBezTo>
                  <a:cubicBezTo>
                    <a:pt x="23932" y="22027"/>
                    <a:pt x="23896" y="22110"/>
                    <a:pt x="23860" y="22218"/>
                  </a:cubicBezTo>
                  <a:cubicBezTo>
                    <a:pt x="23836" y="22265"/>
                    <a:pt x="23824" y="22325"/>
                    <a:pt x="23801" y="22360"/>
                  </a:cubicBezTo>
                  <a:cubicBezTo>
                    <a:pt x="23777" y="22396"/>
                    <a:pt x="23777" y="22408"/>
                    <a:pt x="23765" y="22444"/>
                  </a:cubicBezTo>
                  <a:cubicBezTo>
                    <a:pt x="23741" y="22444"/>
                    <a:pt x="23717" y="22456"/>
                    <a:pt x="23705" y="22456"/>
                  </a:cubicBezTo>
                  <a:cubicBezTo>
                    <a:pt x="23658" y="22468"/>
                    <a:pt x="23634" y="22479"/>
                    <a:pt x="23634" y="22479"/>
                  </a:cubicBezTo>
                  <a:cubicBezTo>
                    <a:pt x="23634" y="22479"/>
                    <a:pt x="23658" y="22468"/>
                    <a:pt x="23705" y="22468"/>
                  </a:cubicBezTo>
                  <a:cubicBezTo>
                    <a:pt x="23717" y="22468"/>
                    <a:pt x="23741" y="22456"/>
                    <a:pt x="23765" y="22456"/>
                  </a:cubicBezTo>
                  <a:cubicBezTo>
                    <a:pt x="23765" y="22468"/>
                    <a:pt x="23753" y="22503"/>
                    <a:pt x="23753" y="22515"/>
                  </a:cubicBezTo>
                  <a:cubicBezTo>
                    <a:pt x="23717" y="22622"/>
                    <a:pt x="23694" y="22706"/>
                    <a:pt x="23658" y="22801"/>
                  </a:cubicBezTo>
                  <a:cubicBezTo>
                    <a:pt x="23634" y="22884"/>
                    <a:pt x="23598" y="22991"/>
                    <a:pt x="23586" y="23063"/>
                  </a:cubicBezTo>
                  <a:cubicBezTo>
                    <a:pt x="23586" y="23075"/>
                    <a:pt x="23574" y="23099"/>
                    <a:pt x="23574" y="23110"/>
                  </a:cubicBezTo>
                  <a:cubicBezTo>
                    <a:pt x="23563" y="23110"/>
                    <a:pt x="23563" y="23099"/>
                    <a:pt x="23539" y="23099"/>
                  </a:cubicBezTo>
                  <a:lnTo>
                    <a:pt x="23574" y="23122"/>
                  </a:lnTo>
                  <a:cubicBezTo>
                    <a:pt x="23563" y="23182"/>
                    <a:pt x="23539" y="23230"/>
                    <a:pt x="23527" y="23289"/>
                  </a:cubicBezTo>
                  <a:lnTo>
                    <a:pt x="23467" y="23289"/>
                  </a:lnTo>
                  <a:cubicBezTo>
                    <a:pt x="23420" y="23289"/>
                    <a:pt x="23384" y="23289"/>
                    <a:pt x="23336" y="23277"/>
                  </a:cubicBezTo>
                  <a:cubicBezTo>
                    <a:pt x="23348" y="23170"/>
                    <a:pt x="23384" y="23039"/>
                    <a:pt x="23408" y="22896"/>
                  </a:cubicBezTo>
                  <a:cubicBezTo>
                    <a:pt x="23420" y="22813"/>
                    <a:pt x="23455" y="22741"/>
                    <a:pt x="23479" y="22646"/>
                  </a:cubicBezTo>
                  <a:cubicBezTo>
                    <a:pt x="23479" y="22634"/>
                    <a:pt x="23479" y="22622"/>
                    <a:pt x="23503" y="22622"/>
                  </a:cubicBezTo>
                  <a:cubicBezTo>
                    <a:pt x="23515" y="22599"/>
                    <a:pt x="23515" y="22587"/>
                    <a:pt x="23527" y="22575"/>
                  </a:cubicBezTo>
                  <a:cubicBezTo>
                    <a:pt x="23646" y="22337"/>
                    <a:pt x="23753" y="22098"/>
                    <a:pt x="23860" y="21908"/>
                  </a:cubicBezTo>
                  <a:lnTo>
                    <a:pt x="23872" y="21908"/>
                  </a:lnTo>
                  <a:cubicBezTo>
                    <a:pt x="23896" y="21884"/>
                    <a:pt x="23932" y="21884"/>
                    <a:pt x="23979" y="21872"/>
                  </a:cubicBezTo>
                  <a:cubicBezTo>
                    <a:pt x="23991" y="21872"/>
                    <a:pt x="23991" y="21872"/>
                    <a:pt x="24003" y="21860"/>
                  </a:cubicBezTo>
                  <a:close/>
                  <a:moveTo>
                    <a:pt x="23610" y="23170"/>
                  </a:moveTo>
                  <a:cubicBezTo>
                    <a:pt x="23634" y="23182"/>
                    <a:pt x="23658" y="23182"/>
                    <a:pt x="23670" y="23182"/>
                  </a:cubicBezTo>
                  <a:cubicBezTo>
                    <a:pt x="23693" y="23182"/>
                    <a:pt x="23717" y="23182"/>
                    <a:pt x="23729" y="23205"/>
                  </a:cubicBezTo>
                  <a:lnTo>
                    <a:pt x="23729" y="23205"/>
                  </a:lnTo>
                  <a:cubicBezTo>
                    <a:pt x="23736" y="23199"/>
                    <a:pt x="23743" y="23192"/>
                    <a:pt x="23753" y="23182"/>
                  </a:cubicBezTo>
                  <a:lnTo>
                    <a:pt x="23836" y="23182"/>
                  </a:lnTo>
                  <a:cubicBezTo>
                    <a:pt x="23860" y="23194"/>
                    <a:pt x="23836" y="23218"/>
                    <a:pt x="23824" y="23230"/>
                  </a:cubicBezTo>
                  <a:cubicBezTo>
                    <a:pt x="23765" y="23241"/>
                    <a:pt x="23717" y="23265"/>
                    <a:pt x="23658" y="23277"/>
                  </a:cubicBezTo>
                  <a:cubicBezTo>
                    <a:pt x="23634" y="23277"/>
                    <a:pt x="23598" y="23289"/>
                    <a:pt x="23574" y="23289"/>
                  </a:cubicBezTo>
                  <a:cubicBezTo>
                    <a:pt x="23586" y="23241"/>
                    <a:pt x="23598" y="23206"/>
                    <a:pt x="23610" y="23170"/>
                  </a:cubicBezTo>
                  <a:close/>
                  <a:moveTo>
                    <a:pt x="27111" y="22706"/>
                  </a:moveTo>
                  <a:lnTo>
                    <a:pt x="27111" y="22706"/>
                  </a:lnTo>
                  <a:cubicBezTo>
                    <a:pt x="27146" y="22741"/>
                    <a:pt x="27158" y="22765"/>
                    <a:pt x="27194" y="22813"/>
                  </a:cubicBezTo>
                  <a:lnTo>
                    <a:pt x="27194" y="22849"/>
                  </a:lnTo>
                  <a:cubicBezTo>
                    <a:pt x="27194" y="22872"/>
                    <a:pt x="27194" y="22896"/>
                    <a:pt x="27206" y="22932"/>
                  </a:cubicBezTo>
                  <a:lnTo>
                    <a:pt x="27206" y="22849"/>
                  </a:lnTo>
                  <a:lnTo>
                    <a:pt x="27206" y="22825"/>
                  </a:lnTo>
                  <a:cubicBezTo>
                    <a:pt x="27206" y="22849"/>
                    <a:pt x="27218" y="22849"/>
                    <a:pt x="27218" y="22860"/>
                  </a:cubicBezTo>
                  <a:cubicBezTo>
                    <a:pt x="27265" y="22920"/>
                    <a:pt x="27313" y="22956"/>
                    <a:pt x="27349" y="23027"/>
                  </a:cubicBezTo>
                  <a:cubicBezTo>
                    <a:pt x="27396" y="23087"/>
                    <a:pt x="27444" y="23122"/>
                    <a:pt x="27468" y="23182"/>
                  </a:cubicBezTo>
                  <a:lnTo>
                    <a:pt x="27432" y="23230"/>
                  </a:lnTo>
                  <a:cubicBezTo>
                    <a:pt x="27396" y="23265"/>
                    <a:pt x="27373" y="23277"/>
                    <a:pt x="27349" y="23289"/>
                  </a:cubicBezTo>
                  <a:lnTo>
                    <a:pt x="27230" y="23170"/>
                  </a:lnTo>
                  <a:cubicBezTo>
                    <a:pt x="27218" y="23158"/>
                    <a:pt x="27206" y="23146"/>
                    <a:pt x="27206" y="23122"/>
                  </a:cubicBezTo>
                  <a:cubicBezTo>
                    <a:pt x="27182" y="23075"/>
                    <a:pt x="27182" y="23039"/>
                    <a:pt x="27170" y="22991"/>
                  </a:cubicBezTo>
                  <a:cubicBezTo>
                    <a:pt x="27158" y="22884"/>
                    <a:pt x="27134" y="22801"/>
                    <a:pt x="27111" y="22706"/>
                  </a:cubicBezTo>
                  <a:close/>
                  <a:moveTo>
                    <a:pt x="28801" y="23182"/>
                  </a:moveTo>
                  <a:lnTo>
                    <a:pt x="28754" y="23277"/>
                  </a:lnTo>
                  <a:cubicBezTo>
                    <a:pt x="28754" y="23277"/>
                    <a:pt x="28754" y="23289"/>
                    <a:pt x="28742" y="23289"/>
                  </a:cubicBezTo>
                  <a:cubicBezTo>
                    <a:pt x="28742" y="23289"/>
                    <a:pt x="28742" y="23277"/>
                    <a:pt x="28718" y="23277"/>
                  </a:cubicBezTo>
                  <a:cubicBezTo>
                    <a:pt x="28754" y="23230"/>
                    <a:pt x="28766" y="23218"/>
                    <a:pt x="28801" y="23182"/>
                  </a:cubicBezTo>
                  <a:close/>
                  <a:moveTo>
                    <a:pt x="31302" y="23230"/>
                  </a:moveTo>
                  <a:lnTo>
                    <a:pt x="31302" y="23230"/>
                  </a:lnTo>
                  <a:cubicBezTo>
                    <a:pt x="31314" y="23241"/>
                    <a:pt x="31325" y="23277"/>
                    <a:pt x="31325" y="23289"/>
                  </a:cubicBezTo>
                  <a:cubicBezTo>
                    <a:pt x="31314" y="23277"/>
                    <a:pt x="31314" y="23265"/>
                    <a:pt x="31302" y="23230"/>
                  </a:cubicBezTo>
                  <a:close/>
                  <a:moveTo>
                    <a:pt x="33576" y="23289"/>
                  </a:moveTo>
                  <a:lnTo>
                    <a:pt x="33576" y="23289"/>
                  </a:lnTo>
                  <a:cubicBezTo>
                    <a:pt x="33588" y="23301"/>
                    <a:pt x="33600" y="23301"/>
                    <a:pt x="33635" y="23325"/>
                  </a:cubicBezTo>
                  <a:lnTo>
                    <a:pt x="33600" y="23325"/>
                  </a:lnTo>
                  <a:lnTo>
                    <a:pt x="33576" y="23289"/>
                  </a:lnTo>
                  <a:close/>
                  <a:moveTo>
                    <a:pt x="36886" y="23206"/>
                  </a:moveTo>
                  <a:lnTo>
                    <a:pt x="36886" y="23337"/>
                  </a:lnTo>
                  <a:cubicBezTo>
                    <a:pt x="36886" y="23337"/>
                    <a:pt x="36894" y="23293"/>
                    <a:pt x="36904" y="23215"/>
                  </a:cubicBezTo>
                  <a:lnTo>
                    <a:pt x="36904" y="23215"/>
                  </a:lnTo>
                  <a:lnTo>
                    <a:pt x="36886" y="23206"/>
                  </a:lnTo>
                  <a:close/>
                  <a:moveTo>
                    <a:pt x="24003" y="23325"/>
                  </a:moveTo>
                  <a:lnTo>
                    <a:pt x="24003" y="23325"/>
                  </a:lnTo>
                  <a:cubicBezTo>
                    <a:pt x="23979" y="23337"/>
                    <a:pt x="23944" y="23349"/>
                    <a:pt x="23932" y="23349"/>
                  </a:cubicBezTo>
                  <a:cubicBezTo>
                    <a:pt x="23944" y="23337"/>
                    <a:pt x="23979" y="23337"/>
                    <a:pt x="24003" y="23325"/>
                  </a:cubicBezTo>
                  <a:close/>
                  <a:moveTo>
                    <a:pt x="27230" y="23289"/>
                  </a:moveTo>
                  <a:lnTo>
                    <a:pt x="27230" y="23289"/>
                  </a:lnTo>
                  <a:cubicBezTo>
                    <a:pt x="27253" y="23301"/>
                    <a:pt x="27277" y="23325"/>
                    <a:pt x="27289" y="23337"/>
                  </a:cubicBezTo>
                  <a:lnTo>
                    <a:pt x="27277" y="23337"/>
                  </a:lnTo>
                  <a:cubicBezTo>
                    <a:pt x="27265" y="23349"/>
                    <a:pt x="27253" y="23349"/>
                    <a:pt x="27253" y="23361"/>
                  </a:cubicBezTo>
                  <a:cubicBezTo>
                    <a:pt x="27253" y="23337"/>
                    <a:pt x="27230" y="23301"/>
                    <a:pt x="27230" y="23289"/>
                  </a:cubicBezTo>
                  <a:close/>
                  <a:moveTo>
                    <a:pt x="31516" y="23241"/>
                  </a:moveTo>
                  <a:cubicBezTo>
                    <a:pt x="31516" y="23265"/>
                    <a:pt x="31540" y="23277"/>
                    <a:pt x="31540" y="23301"/>
                  </a:cubicBezTo>
                  <a:cubicBezTo>
                    <a:pt x="31540" y="23325"/>
                    <a:pt x="31552" y="23349"/>
                    <a:pt x="31552" y="23361"/>
                  </a:cubicBezTo>
                  <a:cubicBezTo>
                    <a:pt x="31540" y="23337"/>
                    <a:pt x="31516" y="23301"/>
                    <a:pt x="31492" y="23289"/>
                  </a:cubicBezTo>
                  <a:cubicBezTo>
                    <a:pt x="31504" y="23277"/>
                    <a:pt x="31516" y="23265"/>
                    <a:pt x="31516" y="23241"/>
                  </a:cubicBezTo>
                  <a:close/>
                  <a:moveTo>
                    <a:pt x="27504" y="23253"/>
                  </a:moveTo>
                  <a:cubicBezTo>
                    <a:pt x="27504" y="23277"/>
                    <a:pt x="27492" y="23277"/>
                    <a:pt x="27492" y="23289"/>
                  </a:cubicBezTo>
                  <a:cubicBezTo>
                    <a:pt x="27468" y="23301"/>
                    <a:pt x="27468" y="23313"/>
                    <a:pt x="27456" y="23349"/>
                  </a:cubicBezTo>
                  <a:cubicBezTo>
                    <a:pt x="27456" y="23361"/>
                    <a:pt x="27444" y="23361"/>
                    <a:pt x="27444" y="23372"/>
                  </a:cubicBezTo>
                  <a:lnTo>
                    <a:pt x="27384" y="23325"/>
                  </a:lnTo>
                  <a:lnTo>
                    <a:pt x="27468" y="23277"/>
                  </a:lnTo>
                  <a:cubicBezTo>
                    <a:pt x="27492" y="23277"/>
                    <a:pt x="27492" y="23253"/>
                    <a:pt x="27504" y="23253"/>
                  </a:cubicBezTo>
                  <a:close/>
                  <a:moveTo>
                    <a:pt x="31147" y="23182"/>
                  </a:moveTo>
                  <a:cubicBezTo>
                    <a:pt x="31147" y="23194"/>
                    <a:pt x="31159" y="23218"/>
                    <a:pt x="31159" y="23218"/>
                  </a:cubicBezTo>
                  <a:cubicBezTo>
                    <a:pt x="31159" y="23218"/>
                    <a:pt x="31159" y="23230"/>
                    <a:pt x="31183" y="23230"/>
                  </a:cubicBezTo>
                  <a:cubicBezTo>
                    <a:pt x="31147" y="23289"/>
                    <a:pt x="31135" y="23337"/>
                    <a:pt x="31099" y="23384"/>
                  </a:cubicBezTo>
                  <a:lnTo>
                    <a:pt x="31099" y="23361"/>
                  </a:lnTo>
                  <a:lnTo>
                    <a:pt x="31099" y="23349"/>
                  </a:lnTo>
                  <a:lnTo>
                    <a:pt x="31099" y="23277"/>
                  </a:lnTo>
                  <a:cubicBezTo>
                    <a:pt x="31123" y="23241"/>
                    <a:pt x="31135" y="23230"/>
                    <a:pt x="31147" y="23194"/>
                  </a:cubicBezTo>
                  <a:lnTo>
                    <a:pt x="31147" y="23182"/>
                  </a:lnTo>
                  <a:close/>
                  <a:moveTo>
                    <a:pt x="29039" y="23051"/>
                  </a:moveTo>
                  <a:cubicBezTo>
                    <a:pt x="29063" y="23063"/>
                    <a:pt x="29075" y="23063"/>
                    <a:pt x="29087" y="23075"/>
                  </a:cubicBezTo>
                  <a:cubicBezTo>
                    <a:pt x="29170" y="23158"/>
                    <a:pt x="29230" y="23230"/>
                    <a:pt x="29301" y="23301"/>
                  </a:cubicBezTo>
                  <a:lnTo>
                    <a:pt x="29289" y="23325"/>
                  </a:lnTo>
                  <a:cubicBezTo>
                    <a:pt x="29266" y="23337"/>
                    <a:pt x="29254" y="23349"/>
                    <a:pt x="29254" y="23361"/>
                  </a:cubicBezTo>
                  <a:cubicBezTo>
                    <a:pt x="29242" y="23384"/>
                    <a:pt x="29206" y="23384"/>
                    <a:pt x="29194" y="23396"/>
                  </a:cubicBezTo>
                  <a:cubicBezTo>
                    <a:pt x="29135" y="23289"/>
                    <a:pt x="29063" y="23182"/>
                    <a:pt x="29004" y="23075"/>
                  </a:cubicBezTo>
                  <a:lnTo>
                    <a:pt x="29039" y="23051"/>
                  </a:lnTo>
                  <a:close/>
                  <a:moveTo>
                    <a:pt x="25849" y="23337"/>
                  </a:moveTo>
                  <a:lnTo>
                    <a:pt x="25849" y="23337"/>
                  </a:lnTo>
                  <a:cubicBezTo>
                    <a:pt x="25856" y="23351"/>
                    <a:pt x="25868" y="23375"/>
                    <a:pt x="25878" y="23402"/>
                  </a:cubicBezTo>
                  <a:lnTo>
                    <a:pt x="25878" y="23402"/>
                  </a:lnTo>
                  <a:cubicBezTo>
                    <a:pt x="25860" y="23380"/>
                    <a:pt x="25859" y="23358"/>
                    <a:pt x="25849" y="23337"/>
                  </a:cubicBezTo>
                  <a:close/>
                  <a:moveTo>
                    <a:pt x="23801" y="23396"/>
                  </a:moveTo>
                  <a:cubicBezTo>
                    <a:pt x="23777" y="23396"/>
                    <a:pt x="23753" y="23408"/>
                    <a:pt x="23741" y="23408"/>
                  </a:cubicBezTo>
                  <a:lnTo>
                    <a:pt x="23753" y="23396"/>
                  </a:lnTo>
                  <a:close/>
                  <a:moveTo>
                    <a:pt x="24991" y="22932"/>
                  </a:moveTo>
                  <a:lnTo>
                    <a:pt x="24896" y="23158"/>
                  </a:lnTo>
                  <a:cubicBezTo>
                    <a:pt x="24884" y="23158"/>
                    <a:pt x="24884" y="23170"/>
                    <a:pt x="24872" y="23170"/>
                  </a:cubicBezTo>
                  <a:cubicBezTo>
                    <a:pt x="24813" y="23218"/>
                    <a:pt x="24765" y="23265"/>
                    <a:pt x="24706" y="23301"/>
                  </a:cubicBezTo>
                  <a:cubicBezTo>
                    <a:pt x="24670" y="23325"/>
                    <a:pt x="24646" y="23349"/>
                    <a:pt x="24610" y="23384"/>
                  </a:cubicBezTo>
                  <a:cubicBezTo>
                    <a:pt x="24598" y="23384"/>
                    <a:pt x="24575" y="23396"/>
                    <a:pt x="24539" y="23396"/>
                  </a:cubicBezTo>
                  <a:cubicBezTo>
                    <a:pt x="24527" y="23396"/>
                    <a:pt x="24527" y="23408"/>
                    <a:pt x="24515" y="23408"/>
                  </a:cubicBezTo>
                  <a:cubicBezTo>
                    <a:pt x="24539" y="23384"/>
                    <a:pt x="24586" y="23349"/>
                    <a:pt x="24610" y="23337"/>
                  </a:cubicBezTo>
                  <a:lnTo>
                    <a:pt x="24670" y="23289"/>
                  </a:lnTo>
                  <a:lnTo>
                    <a:pt x="24729" y="23241"/>
                  </a:lnTo>
                  <a:cubicBezTo>
                    <a:pt x="24765" y="23218"/>
                    <a:pt x="24801" y="23182"/>
                    <a:pt x="24837" y="23146"/>
                  </a:cubicBezTo>
                  <a:cubicBezTo>
                    <a:pt x="24848" y="23122"/>
                    <a:pt x="24860" y="23110"/>
                    <a:pt x="24884" y="23087"/>
                  </a:cubicBezTo>
                  <a:cubicBezTo>
                    <a:pt x="24896" y="23063"/>
                    <a:pt x="24908" y="23039"/>
                    <a:pt x="24920" y="23027"/>
                  </a:cubicBezTo>
                  <a:cubicBezTo>
                    <a:pt x="24944" y="23003"/>
                    <a:pt x="24956" y="22980"/>
                    <a:pt x="24967" y="22968"/>
                  </a:cubicBezTo>
                  <a:lnTo>
                    <a:pt x="24991" y="22932"/>
                  </a:lnTo>
                  <a:close/>
                  <a:moveTo>
                    <a:pt x="24432" y="23301"/>
                  </a:moveTo>
                  <a:cubicBezTo>
                    <a:pt x="24432" y="23313"/>
                    <a:pt x="24420" y="23337"/>
                    <a:pt x="24420" y="23349"/>
                  </a:cubicBezTo>
                  <a:cubicBezTo>
                    <a:pt x="24396" y="23361"/>
                    <a:pt x="24360" y="23396"/>
                    <a:pt x="24313" y="23420"/>
                  </a:cubicBezTo>
                  <a:cubicBezTo>
                    <a:pt x="24313" y="23408"/>
                    <a:pt x="24336" y="23408"/>
                    <a:pt x="24336" y="23396"/>
                  </a:cubicBezTo>
                  <a:cubicBezTo>
                    <a:pt x="24336" y="23372"/>
                    <a:pt x="24348" y="23372"/>
                    <a:pt x="24348" y="23361"/>
                  </a:cubicBezTo>
                  <a:cubicBezTo>
                    <a:pt x="24348" y="23349"/>
                    <a:pt x="24360" y="23349"/>
                    <a:pt x="24360" y="23349"/>
                  </a:cubicBezTo>
                  <a:cubicBezTo>
                    <a:pt x="24360" y="23349"/>
                    <a:pt x="24360" y="23337"/>
                    <a:pt x="24372" y="23337"/>
                  </a:cubicBezTo>
                  <a:lnTo>
                    <a:pt x="24372" y="23313"/>
                  </a:lnTo>
                  <a:lnTo>
                    <a:pt x="24396" y="23313"/>
                  </a:lnTo>
                  <a:cubicBezTo>
                    <a:pt x="24408" y="23301"/>
                    <a:pt x="24420" y="23301"/>
                    <a:pt x="24432" y="23301"/>
                  </a:cubicBezTo>
                  <a:close/>
                  <a:moveTo>
                    <a:pt x="28932" y="23122"/>
                  </a:moveTo>
                  <a:cubicBezTo>
                    <a:pt x="29004" y="23230"/>
                    <a:pt x="29099" y="23337"/>
                    <a:pt x="29158" y="23420"/>
                  </a:cubicBezTo>
                  <a:cubicBezTo>
                    <a:pt x="29111" y="23372"/>
                    <a:pt x="29051" y="23337"/>
                    <a:pt x="29004" y="23277"/>
                  </a:cubicBezTo>
                  <a:cubicBezTo>
                    <a:pt x="28956" y="23241"/>
                    <a:pt x="28932" y="23194"/>
                    <a:pt x="28885" y="23158"/>
                  </a:cubicBezTo>
                  <a:cubicBezTo>
                    <a:pt x="28885" y="23158"/>
                    <a:pt x="28897" y="23146"/>
                    <a:pt x="28932" y="23122"/>
                  </a:cubicBezTo>
                  <a:close/>
                  <a:moveTo>
                    <a:pt x="23753" y="23349"/>
                  </a:moveTo>
                  <a:cubicBezTo>
                    <a:pt x="23717" y="23361"/>
                    <a:pt x="23694" y="23396"/>
                    <a:pt x="23658" y="23420"/>
                  </a:cubicBezTo>
                  <a:cubicBezTo>
                    <a:pt x="23651" y="23424"/>
                    <a:pt x="23645" y="23428"/>
                    <a:pt x="23639" y="23432"/>
                  </a:cubicBezTo>
                  <a:lnTo>
                    <a:pt x="23634" y="23432"/>
                  </a:lnTo>
                  <a:cubicBezTo>
                    <a:pt x="23586" y="23456"/>
                    <a:pt x="23539" y="23456"/>
                    <a:pt x="23515" y="23468"/>
                  </a:cubicBezTo>
                  <a:cubicBezTo>
                    <a:pt x="23527" y="23420"/>
                    <a:pt x="23539" y="23396"/>
                    <a:pt x="23563" y="23349"/>
                  </a:cubicBezTo>
                  <a:close/>
                  <a:moveTo>
                    <a:pt x="23979" y="23420"/>
                  </a:moveTo>
                  <a:cubicBezTo>
                    <a:pt x="23979" y="23420"/>
                    <a:pt x="23979" y="23444"/>
                    <a:pt x="23955" y="23444"/>
                  </a:cubicBezTo>
                  <a:lnTo>
                    <a:pt x="23925" y="23469"/>
                  </a:lnTo>
                  <a:lnTo>
                    <a:pt x="23925" y="23469"/>
                  </a:lnTo>
                  <a:cubicBezTo>
                    <a:pt x="23940" y="23454"/>
                    <a:pt x="23948" y="23444"/>
                    <a:pt x="23955" y="23444"/>
                  </a:cubicBezTo>
                  <a:cubicBezTo>
                    <a:pt x="23955" y="23420"/>
                    <a:pt x="23955" y="23420"/>
                    <a:pt x="23979" y="23420"/>
                  </a:cubicBezTo>
                  <a:close/>
                  <a:moveTo>
                    <a:pt x="28825" y="23194"/>
                  </a:moveTo>
                  <a:cubicBezTo>
                    <a:pt x="28873" y="23230"/>
                    <a:pt x="28920" y="23277"/>
                    <a:pt x="28956" y="23301"/>
                  </a:cubicBezTo>
                  <a:cubicBezTo>
                    <a:pt x="29016" y="23349"/>
                    <a:pt x="29063" y="23396"/>
                    <a:pt x="29123" y="23420"/>
                  </a:cubicBezTo>
                  <a:cubicBezTo>
                    <a:pt x="29075" y="23444"/>
                    <a:pt x="29051" y="23456"/>
                    <a:pt x="29016" y="23480"/>
                  </a:cubicBezTo>
                  <a:cubicBezTo>
                    <a:pt x="28992" y="23456"/>
                    <a:pt x="28944" y="23432"/>
                    <a:pt x="28920" y="23408"/>
                  </a:cubicBezTo>
                  <a:cubicBezTo>
                    <a:pt x="28873" y="23372"/>
                    <a:pt x="28837" y="23361"/>
                    <a:pt x="28801" y="23337"/>
                  </a:cubicBezTo>
                  <a:cubicBezTo>
                    <a:pt x="28777" y="23337"/>
                    <a:pt x="28777" y="23313"/>
                    <a:pt x="28766" y="23313"/>
                  </a:cubicBezTo>
                  <a:cubicBezTo>
                    <a:pt x="28766" y="23313"/>
                    <a:pt x="28766" y="23301"/>
                    <a:pt x="28754" y="23301"/>
                  </a:cubicBezTo>
                  <a:cubicBezTo>
                    <a:pt x="28754" y="23289"/>
                    <a:pt x="28754" y="23289"/>
                    <a:pt x="28766" y="23277"/>
                  </a:cubicBezTo>
                  <a:cubicBezTo>
                    <a:pt x="28777" y="23253"/>
                    <a:pt x="28813" y="23230"/>
                    <a:pt x="28825" y="23194"/>
                  </a:cubicBezTo>
                  <a:close/>
                  <a:moveTo>
                    <a:pt x="30885" y="23170"/>
                  </a:moveTo>
                  <a:cubicBezTo>
                    <a:pt x="30897" y="23241"/>
                    <a:pt x="30944" y="23325"/>
                    <a:pt x="30968" y="23396"/>
                  </a:cubicBezTo>
                  <a:cubicBezTo>
                    <a:pt x="30956" y="23420"/>
                    <a:pt x="30944" y="23444"/>
                    <a:pt x="30944" y="23468"/>
                  </a:cubicBezTo>
                  <a:lnTo>
                    <a:pt x="30944" y="23480"/>
                  </a:lnTo>
                  <a:cubicBezTo>
                    <a:pt x="30921" y="23420"/>
                    <a:pt x="30909" y="23361"/>
                    <a:pt x="30885" y="23301"/>
                  </a:cubicBezTo>
                  <a:cubicBezTo>
                    <a:pt x="30861" y="23277"/>
                    <a:pt x="30861" y="23265"/>
                    <a:pt x="30849" y="23230"/>
                  </a:cubicBezTo>
                  <a:lnTo>
                    <a:pt x="30885" y="23170"/>
                  </a:lnTo>
                  <a:close/>
                  <a:moveTo>
                    <a:pt x="29659" y="23372"/>
                  </a:moveTo>
                  <a:cubicBezTo>
                    <a:pt x="29659" y="23396"/>
                    <a:pt x="29647" y="23408"/>
                    <a:pt x="29647" y="23420"/>
                  </a:cubicBezTo>
                  <a:cubicBezTo>
                    <a:pt x="29611" y="23444"/>
                    <a:pt x="29587" y="23456"/>
                    <a:pt x="29551" y="23480"/>
                  </a:cubicBezTo>
                  <a:cubicBezTo>
                    <a:pt x="29539" y="23480"/>
                    <a:pt x="29539" y="23491"/>
                    <a:pt x="29528" y="23491"/>
                  </a:cubicBezTo>
                  <a:lnTo>
                    <a:pt x="29480" y="23456"/>
                  </a:lnTo>
                  <a:cubicBezTo>
                    <a:pt x="29480" y="23456"/>
                    <a:pt x="29480" y="23432"/>
                    <a:pt x="29468" y="23432"/>
                  </a:cubicBezTo>
                  <a:cubicBezTo>
                    <a:pt x="29528" y="23420"/>
                    <a:pt x="29599" y="23396"/>
                    <a:pt x="29659" y="23372"/>
                  </a:cubicBezTo>
                  <a:close/>
                  <a:moveTo>
                    <a:pt x="23324" y="23325"/>
                  </a:moveTo>
                  <a:cubicBezTo>
                    <a:pt x="23360" y="23337"/>
                    <a:pt x="23408" y="23349"/>
                    <a:pt x="23467" y="23349"/>
                  </a:cubicBezTo>
                  <a:lnTo>
                    <a:pt x="23527" y="23349"/>
                  </a:lnTo>
                  <a:cubicBezTo>
                    <a:pt x="23515" y="23396"/>
                    <a:pt x="23515" y="23444"/>
                    <a:pt x="23503" y="23480"/>
                  </a:cubicBezTo>
                  <a:lnTo>
                    <a:pt x="23467" y="23480"/>
                  </a:lnTo>
                  <a:cubicBezTo>
                    <a:pt x="23396" y="23503"/>
                    <a:pt x="23336" y="23515"/>
                    <a:pt x="23277" y="23515"/>
                  </a:cubicBezTo>
                  <a:cubicBezTo>
                    <a:pt x="23289" y="23468"/>
                    <a:pt x="23289" y="23408"/>
                    <a:pt x="23301" y="23361"/>
                  </a:cubicBezTo>
                  <a:cubicBezTo>
                    <a:pt x="23301" y="23349"/>
                    <a:pt x="23301" y="23337"/>
                    <a:pt x="23324" y="23325"/>
                  </a:cubicBezTo>
                  <a:close/>
                  <a:moveTo>
                    <a:pt x="34975" y="23478"/>
                  </a:moveTo>
                  <a:lnTo>
                    <a:pt x="34975" y="23478"/>
                  </a:lnTo>
                  <a:cubicBezTo>
                    <a:pt x="34973" y="23478"/>
                    <a:pt x="34971" y="23479"/>
                    <a:pt x="34969" y="23480"/>
                  </a:cubicBezTo>
                  <a:cubicBezTo>
                    <a:pt x="34945" y="23503"/>
                    <a:pt x="34921" y="23503"/>
                    <a:pt x="34897" y="23515"/>
                  </a:cubicBezTo>
                  <a:cubicBezTo>
                    <a:pt x="34906" y="23515"/>
                    <a:pt x="34915" y="23517"/>
                    <a:pt x="34925" y="23519"/>
                  </a:cubicBezTo>
                  <a:lnTo>
                    <a:pt x="34925" y="23519"/>
                  </a:lnTo>
                  <a:cubicBezTo>
                    <a:pt x="34944" y="23504"/>
                    <a:pt x="34960" y="23490"/>
                    <a:pt x="34975" y="23478"/>
                  </a:cubicBezTo>
                  <a:close/>
                  <a:moveTo>
                    <a:pt x="32218" y="23361"/>
                  </a:moveTo>
                  <a:cubicBezTo>
                    <a:pt x="32230" y="23384"/>
                    <a:pt x="32254" y="23396"/>
                    <a:pt x="32266" y="23396"/>
                  </a:cubicBezTo>
                  <a:lnTo>
                    <a:pt x="32278" y="23408"/>
                  </a:lnTo>
                  <a:lnTo>
                    <a:pt x="32290" y="23527"/>
                  </a:lnTo>
                  <a:lnTo>
                    <a:pt x="32290" y="23527"/>
                  </a:lnTo>
                  <a:lnTo>
                    <a:pt x="32230" y="23468"/>
                  </a:lnTo>
                  <a:cubicBezTo>
                    <a:pt x="32230" y="23444"/>
                    <a:pt x="32230" y="23396"/>
                    <a:pt x="32218" y="23361"/>
                  </a:cubicBezTo>
                  <a:close/>
                  <a:moveTo>
                    <a:pt x="24194" y="23384"/>
                  </a:moveTo>
                  <a:cubicBezTo>
                    <a:pt x="24194" y="23384"/>
                    <a:pt x="24194" y="23396"/>
                    <a:pt x="24182" y="23396"/>
                  </a:cubicBezTo>
                  <a:cubicBezTo>
                    <a:pt x="24170" y="23408"/>
                    <a:pt x="24158" y="23420"/>
                    <a:pt x="24158" y="23456"/>
                  </a:cubicBezTo>
                  <a:cubicBezTo>
                    <a:pt x="24134" y="23468"/>
                    <a:pt x="24122" y="23480"/>
                    <a:pt x="24110" y="23515"/>
                  </a:cubicBezTo>
                  <a:lnTo>
                    <a:pt x="24086" y="23527"/>
                  </a:lnTo>
                  <a:cubicBezTo>
                    <a:pt x="24086" y="23515"/>
                    <a:pt x="24110" y="23503"/>
                    <a:pt x="24110" y="23480"/>
                  </a:cubicBezTo>
                  <a:cubicBezTo>
                    <a:pt x="24122" y="23456"/>
                    <a:pt x="24134" y="23444"/>
                    <a:pt x="24158" y="23420"/>
                  </a:cubicBezTo>
                  <a:cubicBezTo>
                    <a:pt x="24158" y="23420"/>
                    <a:pt x="24158" y="23408"/>
                    <a:pt x="24170" y="23408"/>
                  </a:cubicBezTo>
                  <a:cubicBezTo>
                    <a:pt x="24182" y="23384"/>
                    <a:pt x="24182" y="23384"/>
                    <a:pt x="24194" y="23384"/>
                  </a:cubicBezTo>
                  <a:close/>
                  <a:moveTo>
                    <a:pt x="27313" y="23349"/>
                  </a:moveTo>
                  <a:cubicBezTo>
                    <a:pt x="27337" y="23361"/>
                    <a:pt x="27349" y="23396"/>
                    <a:pt x="27384" y="23408"/>
                  </a:cubicBezTo>
                  <a:cubicBezTo>
                    <a:pt x="27373" y="23420"/>
                    <a:pt x="27349" y="23432"/>
                    <a:pt x="27337" y="23468"/>
                  </a:cubicBezTo>
                  <a:cubicBezTo>
                    <a:pt x="27325" y="23491"/>
                    <a:pt x="27289" y="23515"/>
                    <a:pt x="27277" y="23539"/>
                  </a:cubicBezTo>
                  <a:cubicBezTo>
                    <a:pt x="27277" y="23527"/>
                    <a:pt x="27277" y="23515"/>
                    <a:pt x="27265" y="23491"/>
                  </a:cubicBezTo>
                  <a:cubicBezTo>
                    <a:pt x="27253" y="23456"/>
                    <a:pt x="27253" y="23420"/>
                    <a:pt x="27230" y="23372"/>
                  </a:cubicBezTo>
                  <a:lnTo>
                    <a:pt x="27230" y="23372"/>
                  </a:lnTo>
                  <a:cubicBezTo>
                    <a:pt x="27237" y="23375"/>
                    <a:pt x="27243" y="23376"/>
                    <a:pt x="27248" y="23376"/>
                  </a:cubicBezTo>
                  <a:cubicBezTo>
                    <a:pt x="27270" y="23376"/>
                    <a:pt x="27280" y="23361"/>
                    <a:pt x="27289" y="23361"/>
                  </a:cubicBezTo>
                  <a:cubicBezTo>
                    <a:pt x="27289" y="23361"/>
                    <a:pt x="27313" y="23361"/>
                    <a:pt x="27313" y="23349"/>
                  </a:cubicBezTo>
                  <a:close/>
                  <a:moveTo>
                    <a:pt x="25801" y="23289"/>
                  </a:moveTo>
                  <a:cubicBezTo>
                    <a:pt x="25837" y="23337"/>
                    <a:pt x="25849" y="23384"/>
                    <a:pt x="25860" y="23408"/>
                  </a:cubicBezTo>
                  <a:cubicBezTo>
                    <a:pt x="25884" y="23444"/>
                    <a:pt x="25896" y="23456"/>
                    <a:pt x="25896" y="23468"/>
                  </a:cubicBezTo>
                  <a:cubicBezTo>
                    <a:pt x="25896" y="23460"/>
                    <a:pt x="25895" y="23452"/>
                    <a:pt x="25893" y="23444"/>
                  </a:cubicBezTo>
                  <a:lnTo>
                    <a:pt x="25893" y="23444"/>
                  </a:lnTo>
                  <a:cubicBezTo>
                    <a:pt x="25894" y="23448"/>
                    <a:pt x="25895" y="23452"/>
                    <a:pt x="25896" y="23456"/>
                  </a:cubicBezTo>
                  <a:lnTo>
                    <a:pt x="25896" y="23468"/>
                  </a:lnTo>
                  <a:lnTo>
                    <a:pt x="25896" y="23575"/>
                  </a:lnTo>
                  <a:cubicBezTo>
                    <a:pt x="25860" y="23480"/>
                    <a:pt x="25825" y="23372"/>
                    <a:pt x="25789" y="23301"/>
                  </a:cubicBezTo>
                  <a:lnTo>
                    <a:pt x="25801" y="23289"/>
                  </a:lnTo>
                  <a:close/>
                  <a:moveTo>
                    <a:pt x="28801" y="23420"/>
                  </a:moveTo>
                  <a:lnTo>
                    <a:pt x="28801" y="23420"/>
                  </a:lnTo>
                  <a:cubicBezTo>
                    <a:pt x="28825" y="23444"/>
                    <a:pt x="28837" y="23456"/>
                    <a:pt x="28873" y="23468"/>
                  </a:cubicBezTo>
                  <a:lnTo>
                    <a:pt x="28956" y="23515"/>
                  </a:lnTo>
                  <a:cubicBezTo>
                    <a:pt x="28932" y="23527"/>
                    <a:pt x="28885" y="23539"/>
                    <a:pt x="28861" y="23575"/>
                  </a:cubicBezTo>
                  <a:cubicBezTo>
                    <a:pt x="28837" y="23527"/>
                    <a:pt x="28813" y="23480"/>
                    <a:pt x="28801" y="23420"/>
                  </a:cubicBezTo>
                  <a:close/>
                  <a:moveTo>
                    <a:pt x="29373" y="23575"/>
                  </a:moveTo>
                  <a:cubicBezTo>
                    <a:pt x="29373" y="23579"/>
                    <a:pt x="29376" y="23582"/>
                    <a:pt x="29380" y="23583"/>
                  </a:cubicBezTo>
                  <a:lnTo>
                    <a:pt x="29380" y="23583"/>
                  </a:lnTo>
                  <a:cubicBezTo>
                    <a:pt x="29385" y="23580"/>
                    <a:pt x="29391" y="23578"/>
                    <a:pt x="29397" y="23575"/>
                  </a:cubicBezTo>
                  <a:close/>
                  <a:moveTo>
                    <a:pt x="24551" y="23420"/>
                  </a:moveTo>
                  <a:lnTo>
                    <a:pt x="24539" y="23444"/>
                  </a:lnTo>
                  <a:cubicBezTo>
                    <a:pt x="24479" y="23491"/>
                    <a:pt x="24420" y="23539"/>
                    <a:pt x="24360" y="23587"/>
                  </a:cubicBezTo>
                  <a:cubicBezTo>
                    <a:pt x="24408" y="23539"/>
                    <a:pt x="24420" y="23527"/>
                    <a:pt x="24432" y="23491"/>
                  </a:cubicBezTo>
                  <a:cubicBezTo>
                    <a:pt x="24456" y="23480"/>
                    <a:pt x="24467" y="23456"/>
                    <a:pt x="24479" y="23444"/>
                  </a:cubicBezTo>
                  <a:cubicBezTo>
                    <a:pt x="24491" y="23444"/>
                    <a:pt x="24527" y="23420"/>
                    <a:pt x="24539" y="23420"/>
                  </a:cubicBezTo>
                  <a:close/>
                  <a:moveTo>
                    <a:pt x="24695" y="23562"/>
                  </a:moveTo>
                  <a:lnTo>
                    <a:pt x="24670" y="23587"/>
                  </a:lnTo>
                  <a:cubicBezTo>
                    <a:pt x="24670" y="23587"/>
                    <a:pt x="24683" y="23580"/>
                    <a:pt x="24695" y="23562"/>
                  </a:cubicBezTo>
                  <a:close/>
                  <a:moveTo>
                    <a:pt x="31456" y="23337"/>
                  </a:moveTo>
                  <a:cubicBezTo>
                    <a:pt x="31492" y="23361"/>
                    <a:pt x="31516" y="23384"/>
                    <a:pt x="31552" y="23408"/>
                  </a:cubicBezTo>
                  <a:cubicBezTo>
                    <a:pt x="31540" y="23468"/>
                    <a:pt x="31516" y="23515"/>
                    <a:pt x="31492" y="23587"/>
                  </a:cubicBezTo>
                  <a:cubicBezTo>
                    <a:pt x="31480" y="23527"/>
                    <a:pt x="31456" y="23456"/>
                    <a:pt x="31433" y="23384"/>
                  </a:cubicBezTo>
                  <a:cubicBezTo>
                    <a:pt x="31444" y="23349"/>
                    <a:pt x="31456" y="23337"/>
                    <a:pt x="31456" y="23337"/>
                  </a:cubicBezTo>
                  <a:close/>
                  <a:moveTo>
                    <a:pt x="32135" y="23575"/>
                  </a:moveTo>
                  <a:lnTo>
                    <a:pt x="32147" y="23587"/>
                  </a:lnTo>
                  <a:cubicBezTo>
                    <a:pt x="32159" y="23587"/>
                    <a:pt x="32159" y="23587"/>
                    <a:pt x="32159" y="23599"/>
                  </a:cubicBezTo>
                  <a:cubicBezTo>
                    <a:pt x="32147" y="23587"/>
                    <a:pt x="32135" y="23587"/>
                    <a:pt x="32135" y="23587"/>
                  </a:cubicBezTo>
                  <a:lnTo>
                    <a:pt x="32135" y="23575"/>
                  </a:lnTo>
                  <a:close/>
                  <a:moveTo>
                    <a:pt x="32552" y="23456"/>
                  </a:moveTo>
                  <a:cubicBezTo>
                    <a:pt x="32552" y="23456"/>
                    <a:pt x="32552" y="23468"/>
                    <a:pt x="32564" y="23468"/>
                  </a:cubicBezTo>
                  <a:lnTo>
                    <a:pt x="32611" y="23563"/>
                  </a:lnTo>
                  <a:lnTo>
                    <a:pt x="32611" y="23599"/>
                  </a:lnTo>
                  <a:lnTo>
                    <a:pt x="32564" y="23563"/>
                  </a:lnTo>
                  <a:cubicBezTo>
                    <a:pt x="32564" y="23539"/>
                    <a:pt x="32564" y="23539"/>
                    <a:pt x="32552" y="23527"/>
                  </a:cubicBezTo>
                  <a:lnTo>
                    <a:pt x="32552" y="23456"/>
                  </a:lnTo>
                  <a:close/>
                  <a:moveTo>
                    <a:pt x="29456" y="23444"/>
                  </a:moveTo>
                  <a:lnTo>
                    <a:pt x="29480" y="23468"/>
                  </a:lnTo>
                  <a:lnTo>
                    <a:pt x="29528" y="23515"/>
                  </a:lnTo>
                  <a:cubicBezTo>
                    <a:pt x="29492" y="23527"/>
                    <a:pt x="29468" y="23563"/>
                    <a:pt x="29432" y="23575"/>
                  </a:cubicBezTo>
                  <a:lnTo>
                    <a:pt x="29420" y="23587"/>
                  </a:lnTo>
                  <a:cubicBezTo>
                    <a:pt x="29405" y="23587"/>
                    <a:pt x="29389" y="23587"/>
                    <a:pt x="29380" y="23583"/>
                  </a:cubicBezTo>
                  <a:lnTo>
                    <a:pt x="29380" y="23583"/>
                  </a:lnTo>
                  <a:cubicBezTo>
                    <a:pt x="29362" y="23593"/>
                    <a:pt x="29346" y="23604"/>
                    <a:pt x="29337" y="23622"/>
                  </a:cubicBezTo>
                  <a:cubicBezTo>
                    <a:pt x="29301" y="23599"/>
                    <a:pt x="29289" y="23575"/>
                    <a:pt x="29278" y="23527"/>
                  </a:cubicBezTo>
                  <a:lnTo>
                    <a:pt x="29278" y="23527"/>
                  </a:lnTo>
                  <a:cubicBezTo>
                    <a:pt x="29289" y="23539"/>
                    <a:pt x="29313" y="23539"/>
                    <a:pt x="29337" y="23563"/>
                  </a:cubicBezTo>
                  <a:cubicBezTo>
                    <a:pt x="29349" y="23575"/>
                    <a:pt x="29361" y="23575"/>
                    <a:pt x="29373" y="23575"/>
                  </a:cubicBezTo>
                  <a:cubicBezTo>
                    <a:pt x="29361" y="23575"/>
                    <a:pt x="29349" y="23551"/>
                    <a:pt x="29337" y="23539"/>
                  </a:cubicBezTo>
                  <a:cubicBezTo>
                    <a:pt x="29313" y="23527"/>
                    <a:pt x="29289" y="23515"/>
                    <a:pt x="29278" y="23491"/>
                  </a:cubicBezTo>
                  <a:cubicBezTo>
                    <a:pt x="29301" y="23480"/>
                    <a:pt x="29313" y="23480"/>
                    <a:pt x="29349" y="23468"/>
                  </a:cubicBezTo>
                  <a:lnTo>
                    <a:pt x="29361" y="23468"/>
                  </a:lnTo>
                  <a:cubicBezTo>
                    <a:pt x="29397" y="23456"/>
                    <a:pt x="29420" y="23456"/>
                    <a:pt x="29456" y="23444"/>
                  </a:cubicBezTo>
                  <a:close/>
                  <a:moveTo>
                    <a:pt x="33897" y="23432"/>
                  </a:moveTo>
                  <a:cubicBezTo>
                    <a:pt x="33921" y="23432"/>
                    <a:pt x="33921" y="23456"/>
                    <a:pt x="33933" y="23456"/>
                  </a:cubicBezTo>
                  <a:cubicBezTo>
                    <a:pt x="34016" y="23491"/>
                    <a:pt x="34123" y="23551"/>
                    <a:pt x="34219" y="23599"/>
                  </a:cubicBezTo>
                  <a:cubicBezTo>
                    <a:pt x="34231" y="23599"/>
                    <a:pt x="34242" y="23622"/>
                    <a:pt x="34242" y="23622"/>
                  </a:cubicBezTo>
                  <a:cubicBezTo>
                    <a:pt x="34195" y="23622"/>
                    <a:pt x="34171" y="23599"/>
                    <a:pt x="34123" y="23599"/>
                  </a:cubicBezTo>
                  <a:cubicBezTo>
                    <a:pt x="34076" y="23587"/>
                    <a:pt x="34028" y="23587"/>
                    <a:pt x="34004" y="23575"/>
                  </a:cubicBezTo>
                  <a:cubicBezTo>
                    <a:pt x="33921" y="23563"/>
                    <a:pt x="33826" y="23527"/>
                    <a:pt x="33754" y="23491"/>
                  </a:cubicBezTo>
                  <a:cubicBezTo>
                    <a:pt x="33742" y="23491"/>
                    <a:pt x="33742" y="23480"/>
                    <a:pt x="33742" y="23480"/>
                  </a:cubicBezTo>
                  <a:cubicBezTo>
                    <a:pt x="33766" y="23468"/>
                    <a:pt x="33802" y="23468"/>
                    <a:pt x="33826" y="23456"/>
                  </a:cubicBezTo>
                  <a:cubicBezTo>
                    <a:pt x="33861" y="23456"/>
                    <a:pt x="33873" y="23432"/>
                    <a:pt x="33897" y="23432"/>
                  </a:cubicBezTo>
                  <a:close/>
                  <a:moveTo>
                    <a:pt x="28516" y="23218"/>
                  </a:moveTo>
                  <a:lnTo>
                    <a:pt x="28563" y="23253"/>
                  </a:lnTo>
                  <a:lnTo>
                    <a:pt x="28587" y="23277"/>
                  </a:lnTo>
                  <a:lnTo>
                    <a:pt x="28623" y="23289"/>
                  </a:lnTo>
                  <a:cubicBezTo>
                    <a:pt x="28635" y="23325"/>
                    <a:pt x="28635" y="23337"/>
                    <a:pt x="28647" y="23337"/>
                  </a:cubicBezTo>
                  <a:cubicBezTo>
                    <a:pt x="28694" y="23420"/>
                    <a:pt x="28742" y="23515"/>
                    <a:pt x="28801" y="23599"/>
                  </a:cubicBezTo>
                  <a:cubicBezTo>
                    <a:pt x="28766" y="23622"/>
                    <a:pt x="28718" y="23622"/>
                    <a:pt x="28694" y="23634"/>
                  </a:cubicBezTo>
                  <a:lnTo>
                    <a:pt x="28682" y="23634"/>
                  </a:lnTo>
                  <a:cubicBezTo>
                    <a:pt x="28635" y="23587"/>
                    <a:pt x="28599" y="23527"/>
                    <a:pt x="28563" y="23468"/>
                  </a:cubicBezTo>
                  <a:cubicBezTo>
                    <a:pt x="28527" y="23420"/>
                    <a:pt x="28504" y="23361"/>
                    <a:pt x="28456" y="23325"/>
                  </a:cubicBezTo>
                  <a:lnTo>
                    <a:pt x="28456" y="23301"/>
                  </a:lnTo>
                  <a:cubicBezTo>
                    <a:pt x="28480" y="23325"/>
                    <a:pt x="28504" y="23337"/>
                    <a:pt x="28516" y="23337"/>
                  </a:cubicBezTo>
                  <a:cubicBezTo>
                    <a:pt x="28539" y="23349"/>
                    <a:pt x="28563" y="23361"/>
                    <a:pt x="28575" y="23361"/>
                  </a:cubicBezTo>
                  <a:cubicBezTo>
                    <a:pt x="28587" y="23372"/>
                    <a:pt x="28599" y="23372"/>
                    <a:pt x="28599" y="23372"/>
                  </a:cubicBezTo>
                  <a:cubicBezTo>
                    <a:pt x="28599" y="23372"/>
                    <a:pt x="28587" y="23372"/>
                    <a:pt x="28587" y="23361"/>
                  </a:cubicBezTo>
                  <a:cubicBezTo>
                    <a:pt x="28575" y="23349"/>
                    <a:pt x="28551" y="23349"/>
                    <a:pt x="28527" y="23313"/>
                  </a:cubicBezTo>
                  <a:cubicBezTo>
                    <a:pt x="28516" y="23301"/>
                    <a:pt x="28480" y="23289"/>
                    <a:pt x="28468" y="23277"/>
                  </a:cubicBezTo>
                  <a:cubicBezTo>
                    <a:pt x="28480" y="23253"/>
                    <a:pt x="28492" y="23230"/>
                    <a:pt x="28516" y="23218"/>
                  </a:cubicBezTo>
                  <a:close/>
                  <a:moveTo>
                    <a:pt x="31004" y="23432"/>
                  </a:moveTo>
                  <a:cubicBezTo>
                    <a:pt x="31004" y="23468"/>
                    <a:pt x="31016" y="23491"/>
                    <a:pt x="31028" y="23527"/>
                  </a:cubicBezTo>
                  <a:cubicBezTo>
                    <a:pt x="31016" y="23563"/>
                    <a:pt x="31004" y="23599"/>
                    <a:pt x="30968" y="23634"/>
                  </a:cubicBezTo>
                  <a:lnTo>
                    <a:pt x="30968" y="23622"/>
                  </a:lnTo>
                  <a:cubicBezTo>
                    <a:pt x="30956" y="23587"/>
                    <a:pt x="30956" y="23563"/>
                    <a:pt x="30944" y="23527"/>
                  </a:cubicBezTo>
                  <a:cubicBezTo>
                    <a:pt x="30956" y="23515"/>
                    <a:pt x="30956" y="23491"/>
                    <a:pt x="30968" y="23480"/>
                  </a:cubicBezTo>
                  <a:cubicBezTo>
                    <a:pt x="30968" y="23468"/>
                    <a:pt x="30980" y="23456"/>
                    <a:pt x="31004" y="23432"/>
                  </a:cubicBezTo>
                  <a:close/>
                  <a:moveTo>
                    <a:pt x="23467" y="23515"/>
                  </a:moveTo>
                  <a:lnTo>
                    <a:pt x="23467" y="23527"/>
                  </a:lnTo>
                  <a:cubicBezTo>
                    <a:pt x="23396" y="23575"/>
                    <a:pt x="23324" y="23599"/>
                    <a:pt x="23241" y="23646"/>
                  </a:cubicBezTo>
                  <a:cubicBezTo>
                    <a:pt x="23241" y="23622"/>
                    <a:pt x="23265" y="23575"/>
                    <a:pt x="23277" y="23527"/>
                  </a:cubicBezTo>
                  <a:cubicBezTo>
                    <a:pt x="23324" y="23527"/>
                    <a:pt x="23396" y="23527"/>
                    <a:pt x="23467" y="23515"/>
                  </a:cubicBezTo>
                  <a:close/>
                  <a:moveTo>
                    <a:pt x="31218" y="23325"/>
                  </a:moveTo>
                  <a:cubicBezTo>
                    <a:pt x="31254" y="23349"/>
                    <a:pt x="31266" y="23396"/>
                    <a:pt x="31302" y="23420"/>
                  </a:cubicBezTo>
                  <a:cubicBezTo>
                    <a:pt x="31278" y="23456"/>
                    <a:pt x="31278" y="23491"/>
                    <a:pt x="31266" y="23527"/>
                  </a:cubicBezTo>
                  <a:cubicBezTo>
                    <a:pt x="31254" y="23575"/>
                    <a:pt x="31242" y="23622"/>
                    <a:pt x="31206" y="23646"/>
                  </a:cubicBezTo>
                  <a:cubicBezTo>
                    <a:pt x="31183" y="23575"/>
                    <a:pt x="31159" y="23515"/>
                    <a:pt x="31135" y="23444"/>
                  </a:cubicBezTo>
                  <a:lnTo>
                    <a:pt x="31183" y="23349"/>
                  </a:lnTo>
                  <a:lnTo>
                    <a:pt x="31194" y="23337"/>
                  </a:lnTo>
                  <a:cubicBezTo>
                    <a:pt x="31198" y="23340"/>
                    <a:pt x="31200" y="23342"/>
                    <a:pt x="31202" y="23342"/>
                  </a:cubicBezTo>
                  <a:cubicBezTo>
                    <a:pt x="31207" y="23342"/>
                    <a:pt x="31210" y="23333"/>
                    <a:pt x="31218" y="23325"/>
                  </a:cubicBezTo>
                  <a:close/>
                  <a:moveTo>
                    <a:pt x="26420" y="23099"/>
                  </a:moveTo>
                  <a:lnTo>
                    <a:pt x="26420" y="23099"/>
                  </a:lnTo>
                  <a:cubicBezTo>
                    <a:pt x="26432" y="23158"/>
                    <a:pt x="26444" y="23194"/>
                    <a:pt x="26480" y="23265"/>
                  </a:cubicBezTo>
                  <a:cubicBezTo>
                    <a:pt x="26503" y="23337"/>
                    <a:pt x="26539" y="23420"/>
                    <a:pt x="26563" y="23503"/>
                  </a:cubicBezTo>
                  <a:lnTo>
                    <a:pt x="26563" y="23515"/>
                  </a:lnTo>
                  <a:cubicBezTo>
                    <a:pt x="26563" y="23563"/>
                    <a:pt x="26563" y="23599"/>
                    <a:pt x="26575" y="23634"/>
                  </a:cubicBezTo>
                  <a:lnTo>
                    <a:pt x="26575" y="23682"/>
                  </a:lnTo>
                  <a:cubicBezTo>
                    <a:pt x="26575" y="23658"/>
                    <a:pt x="26563" y="23646"/>
                    <a:pt x="26563" y="23634"/>
                  </a:cubicBezTo>
                  <a:cubicBezTo>
                    <a:pt x="26539" y="23539"/>
                    <a:pt x="26491" y="23456"/>
                    <a:pt x="26456" y="23361"/>
                  </a:cubicBezTo>
                  <a:cubicBezTo>
                    <a:pt x="26456" y="23337"/>
                    <a:pt x="26444" y="23325"/>
                    <a:pt x="26444" y="23289"/>
                  </a:cubicBezTo>
                  <a:cubicBezTo>
                    <a:pt x="26432" y="23218"/>
                    <a:pt x="26432" y="23158"/>
                    <a:pt x="26420" y="23099"/>
                  </a:cubicBezTo>
                  <a:close/>
                  <a:moveTo>
                    <a:pt x="29230" y="23527"/>
                  </a:moveTo>
                  <a:cubicBezTo>
                    <a:pt x="29254" y="23575"/>
                    <a:pt x="29289" y="23599"/>
                    <a:pt x="29301" y="23634"/>
                  </a:cubicBezTo>
                  <a:cubicBezTo>
                    <a:pt x="29289" y="23646"/>
                    <a:pt x="29254" y="23682"/>
                    <a:pt x="29230" y="23682"/>
                  </a:cubicBezTo>
                  <a:lnTo>
                    <a:pt x="29170" y="23622"/>
                  </a:lnTo>
                  <a:lnTo>
                    <a:pt x="29158" y="23599"/>
                  </a:lnTo>
                  <a:cubicBezTo>
                    <a:pt x="29182" y="23575"/>
                    <a:pt x="29194" y="23539"/>
                    <a:pt x="29230" y="23527"/>
                  </a:cubicBezTo>
                  <a:close/>
                  <a:moveTo>
                    <a:pt x="32254" y="23646"/>
                  </a:moveTo>
                  <a:cubicBezTo>
                    <a:pt x="32266" y="23658"/>
                    <a:pt x="32278" y="23658"/>
                    <a:pt x="32290" y="23670"/>
                  </a:cubicBezTo>
                  <a:cubicBezTo>
                    <a:pt x="32314" y="23670"/>
                    <a:pt x="32314" y="23694"/>
                    <a:pt x="32326" y="23694"/>
                  </a:cubicBezTo>
                  <a:cubicBezTo>
                    <a:pt x="32290" y="23694"/>
                    <a:pt x="32278" y="23682"/>
                    <a:pt x="32254" y="23646"/>
                  </a:cubicBezTo>
                  <a:close/>
                  <a:moveTo>
                    <a:pt x="30483" y="23533"/>
                  </a:moveTo>
                  <a:lnTo>
                    <a:pt x="30483" y="23533"/>
                  </a:lnTo>
                  <a:cubicBezTo>
                    <a:pt x="30510" y="23568"/>
                    <a:pt x="30536" y="23610"/>
                    <a:pt x="30563" y="23646"/>
                  </a:cubicBezTo>
                  <a:cubicBezTo>
                    <a:pt x="30563" y="23670"/>
                    <a:pt x="30552" y="23706"/>
                    <a:pt x="30552" y="23742"/>
                  </a:cubicBezTo>
                  <a:cubicBezTo>
                    <a:pt x="30529" y="23661"/>
                    <a:pt x="30506" y="23592"/>
                    <a:pt x="30483" y="23533"/>
                  </a:cubicBezTo>
                  <a:close/>
                  <a:moveTo>
                    <a:pt x="26730" y="22682"/>
                  </a:moveTo>
                  <a:cubicBezTo>
                    <a:pt x="26730" y="22682"/>
                    <a:pt x="26730" y="22694"/>
                    <a:pt x="26742" y="22694"/>
                  </a:cubicBezTo>
                  <a:cubicBezTo>
                    <a:pt x="26753" y="22729"/>
                    <a:pt x="26777" y="22741"/>
                    <a:pt x="26789" y="22765"/>
                  </a:cubicBezTo>
                  <a:cubicBezTo>
                    <a:pt x="26813" y="22825"/>
                    <a:pt x="26861" y="22884"/>
                    <a:pt x="26896" y="22932"/>
                  </a:cubicBezTo>
                  <a:cubicBezTo>
                    <a:pt x="26908" y="22968"/>
                    <a:pt x="26932" y="22991"/>
                    <a:pt x="26956" y="23003"/>
                  </a:cubicBezTo>
                  <a:lnTo>
                    <a:pt x="26980" y="23051"/>
                  </a:lnTo>
                  <a:lnTo>
                    <a:pt x="27003" y="23099"/>
                  </a:lnTo>
                  <a:lnTo>
                    <a:pt x="27039" y="23122"/>
                  </a:lnTo>
                  <a:lnTo>
                    <a:pt x="27134" y="23444"/>
                  </a:lnTo>
                  <a:cubicBezTo>
                    <a:pt x="27146" y="23468"/>
                    <a:pt x="27146" y="23503"/>
                    <a:pt x="27158" y="23539"/>
                  </a:cubicBezTo>
                  <a:cubicBezTo>
                    <a:pt x="27170" y="23575"/>
                    <a:pt x="27182" y="23599"/>
                    <a:pt x="27182" y="23646"/>
                  </a:cubicBezTo>
                  <a:lnTo>
                    <a:pt x="27087" y="23753"/>
                  </a:lnTo>
                  <a:cubicBezTo>
                    <a:pt x="27003" y="23622"/>
                    <a:pt x="26956" y="23456"/>
                    <a:pt x="26872" y="23301"/>
                  </a:cubicBezTo>
                  <a:cubicBezTo>
                    <a:pt x="26801" y="23146"/>
                    <a:pt x="26742" y="22968"/>
                    <a:pt x="26682" y="22813"/>
                  </a:cubicBezTo>
                  <a:cubicBezTo>
                    <a:pt x="26718" y="22753"/>
                    <a:pt x="26730" y="22706"/>
                    <a:pt x="26730" y="22682"/>
                  </a:cubicBezTo>
                  <a:close/>
                  <a:moveTo>
                    <a:pt x="28408" y="23420"/>
                  </a:moveTo>
                  <a:cubicBezTo>
                    <a:pt x="28444" y="23456"/>
                    <a:pt x="28468" y="23491"/>
                    <a:pt x="28504" y="23527"/>
                  </a:cubicBezTo>
                  <a:cubicBezTo>
                    <a:pt x="28527" y="23575"/>
                    <a:pt x="28575" y="23622"/>
                    <a:pt x="28599" y="23646"/>
                  </a:cubicBezTo>
                  <a:lnTo>
                    <a:pt x="28575" y="23646"/>
                  </a:lnTo>
                  <a:cubicBezTo>
                    <a:pt x="28539" y="23646"/>
                    <a:pt x="28516" y="23658"/>
                    <a:pt x="28480" y="23658"/>
                  </a:cubicBezTo>
                  <a:lnTo>
                    <a:pt x="28635" y="23658"/>
                  </a:lnTo>
                  <a:lnTo>
                    <a:pt x="28647" y="23682"/>
                  </a:lnTo>
                  <a:cubicBezTo>
                    <a:pt x="28635" y="23694"/>
                    <a:pt x="28623" y="23706"/>
                    <a:pt x="28599" y="23706"/>
                  </a:cubicBezTo>
                  <a:lnTo>
                    <a:pt x="28516" y="23753"/>
                  </a:lnTo>
                  <a:lnTo>
                    <a:pt x="28468" y="23658"/>
                  </a:lnTo>
                  <a:cubicBezTo>
                    <a:pt x="28456" y="23646"/>
                    <a:pt x="28456" y="23634"/>
                    <a:pt x="28444" y="23622"/>
                  </a:cubicBezTo>
                  <a:cubicBezTo>
                    <a:pt x="28408" y="23575"/>
                    <a:pt x="28396" y="23527"/>
                    <a:pt x="28361" y="23491"/>
                  </a:cubicBezTo>
                  <a:cubicBezTo>
                    <a:pt x="28385" y="23468"/>
                    <a:pt x="28396" y="23444"/>
                    <a:pt x="28408" y="23420"/>
                  </a:cubicBezTo>
                  <a:close/>
                  <a:moveTo>
                    <a:pt x="29099" y="23575"/>
                  </a:moveTo>
                  <a:cubicBezTo>
                    <a:pt x="29075" y="23587"/>
                    <a:pt x="29063" y="23599"/>
                    <a:pt x="29063" y="23622"/>
                  </a:cubicBezTo>
                  <a:cubicBezTo>
                    <a:pt x="29039" y="23658"/>
                    <a:pt x="29004" y="23706"/>
                    <a:pt x="28980" y="23765"/>
                  </a:cubicBezTo>
                  <a:cubicBezTo>
                    <a:pt x="28944" y="23718"/>
                    <a:pt x="28920" y="23682"/>
                    <a:pt x="28897" y="23634"/>
                  </a:cubicBezTo>
                  <a:cubicBezTo>
                    <a:pt x="28944" y="23622"/>
                    <a:pt x="28980" y="23622"/>
                    <a:pt x="29004" y="23599"/>
                  </a:cubicBezTo>
                  <a:cubicBezTo>
                    <a:pt x="29039" y="23587"/>
                    <a:pt x="29063" y="23587"/>
                    <a:pt x="29099" y="23575"/>
                  </a:cubicBezTo>
                  <a:close/>
                  <a:moveTo>
                    <a:pt x="30718" y="23230"/>
                  </a:moveTo>
                  <a:cubicBezTo>
                    <a:pt x="30730" y="23277"/>
                    <a:pt x="30742" y="23301"/>
                    <a:pt x="30766" y="23337"/>
                  </a:cubicBezTo>
                  <a:lnTo>
                    <a:pt x="30766" y="23361"/>
                  </a:lnTo>
                  <a:cubicBezTo>
                    <a:pt x="30825" y="23456"/>
                    <a:pt x="30849" y="23539"/>
                    <a:pt x="30885" y="23622"/>
                  </a:cubicBezTo>
                  <a:cubicBezTo>
                    <a:pt x="30885" y="23646"/>
                    <a:pt x="30861" y="23670"/>
                    <a:pt x="30861" y="23706"/>
                  </a:cubicBezTo>
                  <a:lnTo>
                    <a:pt x="30861" y="23765"/>
                  </a:lnTo>
                  <a:lnTo>
                    <a:pt x="30861" y="23777"/>
                  </a:lnTo>
                  <a:lnTo>
                    <a:pt x="30742" y="23468"/>
                  </a:lnTo>
                  <a:lnTo>
                    <a:pt x="30742" y="23456"/>
                  </a:lnTo>
                  <a:cubicBezTo>
                    <a:pt x="30742" y="23439"/>
                    <a:pt x="30747" y="23425"/>
                    <a:pt x="30753" y="23410"/>
                  </a:cubicBezTo>
                  <a:lnTo>
                    <a:pt x="30753" y="23410"/>
                  </a:lnTo>
                  <a:lnTo>
                    <a:pt x="30766" y="23444"/>
                  </a:lnTo>
                  <a:lnTo>
                    <a:pt x="30766" y="23361"/>
                  </a:lnTo>
                  <a:cubicBezTo>
                    <a:pt x="30766" y="23379"/>
                    <a:pt x="30759" y="23395"/>
                    <a:pt x="30753" y="23410"/>
                  </a:cubicBezTo>
                  <a:lnTo>
                    <a:pt x="30753" y="23410"/>
                  </a:lnTo>
                  <a:lnTo>
                    <a:pt x="30706" y="23289"/>
                  </a:lnTo>
                  <a:cubicBezTo>
                    <a:pt x="30706" y="23277"/>
                    <a:pt x="30718" y="23241"/>
                    <a:pt x="30718" y="23230"/>
                  </a:cubicBezTo>
                  <a:close/>
                  <a:moveTo>
                    <a:pt x="30909" y="23646"/>
                  </a:moveTo>
                  <a:lnTo>
                    <a:pt x="30909" y="23658"/>
                  </a:lnTo>
                  <a:cubicBezTo>
                    <a:pt x="30921" y="23682"/>
                    <a:pt x="30921" y="23706"/>
                    <a:pt x="30944" y="23718"/>
                  </a:cubicBezTo>
                  <a:cubicBezTo>
                    <a:pt x="30909" y="23742"/>
                    <a:pt x="30909" y="23753"/>
                    <a:pt x="30897" y="23777"/>
                  </a:cubicBezTo>
                  <a:lnTo>
                    <a:pt x="30897" y="23765"/>
                  </a:lnTo>
                  <a:lnTo>
                    <a:pt x="30897" y="23706"/>
                  </a:lnTo>
                  <a:cubicBezTo>
                    <a:pt x="30897" y="23694"/>
                    <a:pt x="30897" y="23658"/>
                    <a:pt x="30909" y="23646"/>
                  </a:cubicBezTo>
                  <a:close/>
                  <a:moveTo>
                    <a:pt x="31635" y="23777"/>
                  </a:moveTo>
                  <a:cubicBezTo>
                    <a:pt x="31635" y="23789"/>
                    <a:pt x="31623" y="23789"/>
                    <a:pt x="31623" y="23789"/>
                  </a:cubicBezTo>
                  <a:lnTo>
                    <a:pt x="31635" y="23777"/>
                  </a:lnTo>
                  <a:close/>
                  <a:moveTo>
                    <a:pt x="23019" y="23618"/>
                  </a:moveTo>
                  <a:lnTo>
                    <a:pt x="23019" y="23618"/>
                  </a:lnTo>
                  <a:cubicBezTo>
                    <a:pt x="22982" y="23698"/>
                    <a:pt x="22953" y="23764"/>
                    <a:pt x="22932" y="23813"/>
                  </a:cubicBezTo>
                  <a:cubicBezTo>
                    <a:pt x="22937" y="23808"/>
                    <a:pt x="22943" y="23803"/>
                    <a:pt x="22950" y="23799"/>
                  </a:cubicBezTo>
                  <a:lnTo>
                    <a:pt x="22950" y="23799"/>
                  </a:lnTo>
                  <a:cubicBezTo>
                    <a:pt x="22969" y="23753"/>
                    <a:pt x="22992" y="23692"/>
                    <a:pt x="23019" y="23618"/>
                  </a:cubicBezTo>
                  <a:close/>
                  <a:moveTo>
                    <a:pt x="28444" y="23813"/>
                  </a:moveTo>
                  <a:lnTo>
                    <a:pt x="28444" y="23813"/>
                  </a:lnTo>
                  <a:cubicBezTo>
                    <a:pt x="28420" y="23813"/>
                    <a:pt x="28408" y="23825"/>
                    <a:pt x="28408" y="23825"/>
                  </a:cubicBezTo>
                  <a:cubicBezTo>
                    <a:pt x="28420" y="23825"/>
                    <a:pt x="28420" y="23813"/>
                    <a:pt x="28444" y="23813"/>
                  </a:cubicBezTo>
                  <a:close/>
                  <a:moveTo>
                    <a:pt x="32314" y="23813"/>
                  </a:moveTo>
                  <a:cubicBezTo>
                    <a:pt x="32326" y="23813"/>
                    <a:pt x="32326" y="23813"/>
                    <a:pt x="32337" y="23825"/>
                  </a:cubicBezTo>
                  <a:cubicBezTo>
                    <a:pt x="32326" y="23825"/>
                    <a:pt x="32326" y="23813"/>
                    <a:pt x="32314" y="23813"/>
                  </a:cubicBezTo>
                  <a:close/>
                  <a:moveTo>
                    <a:pt x="32528" y="23646"/>
                  </a:moveTo>
                  <a:cubicBezTo>
                    <a:pt x="32576" y="23682"/>
                    <a:pt x="32611" y="23706"/>
                    <a:pt x="32635" y="23742"/>
                  </a:cubicBezTo>
                  <a:cubicBezTo>
                    <a:pt x="32647" y="23765"/>
                    <a:pt x="32647" y="23789"/>
                    <a:pt x="32647" y="23825"/>
                  </a:cubicBezTo>
                  <a:cubicBezTo>
                    <a:pt x="32623" y="23801"/>
                    <a:pt x="32587" y="23777"/>
                    <a:pt x="32552" y="23753"/>
                  </a:cubicBezTo>
                  <a:lnTo>
                    <a:pt x="32528" y="23742"/>
                  </a:lnTo>
                  <a:lnTo>
                    <a:pt x="32528" y="23706"/>
                  </a:lnTo>
                  <a:lnTo>
                    <a:pt x="32528" y="23646"/>
                  </a:lnTo>
                  <a:close/>
                  <a:moveTo>
                    <a:pt x="31040" y="23622"/>
                  </a:moveTo>
                  <a:lnTo>
                    <a:pt x="31040" y="23658"/>
                  </a:lnTo>
                  <a:cubicBezTo>
                    <a:pt x="31040" y="23718"/>
                    <a:pt x="31063" y="23777"/>
                    <a:pt x="31063" y="23837"/>
                  </a:cubicBezTo>
                  <a:cubicBezTo>
                    <a:pt x="31028" y="23789"/>
                    <a:pt x="31016" y="23753"/>
                    <a:pt x="30980" y="23694"/>
                  </a:cubicBezTo>
                  <a:cubicBezTo>
                    <a:pt x="30980" y="23670"/>
                    <a:pt x="31004" y="23670"/>
                    <a:pt x="31004" y="23658"/>
                  </a:cubicBezTo>
                  <a:lnTo>
                    <a:pt x="31040" y="23622"/>
                  </a:lnTo>
                  <a:close/>
                  <a:moveTo>
                    <a:pt x="33028" y="23634"/>
                  </a:moveTo>
                  <a:cubicBezTo>
                    <a:pt x="33052" y="23670"/>
                    <a:pt x="33088" y="23706"/>
                    <a:pt x="33123" y="23753"/>
                  </a:cubicBezTo>
                  <a:cubicBezTo>
                    <a:pt x="33111" y="23765"/>
                    <a:pt x="33111" y="23777"/>
                    <a:pt x="33111" y="23789"/>
                  </a:cubicBezTo>
                  <a:cubicBezTo>
                    <a:pt x="33111" y="23813"/>
                    <a:pt x="33099" y="23837"/>
                    <a:pt x="33099" y="23849"/>
                  </a:cubicBezTo>
                  <a:lnTo>
                    <a:pt x="33052" y="23718"/>
                  </a:lnTo>
                  <a:cubicBezTo>
                    <a:pt x="33040" y="23694"/>
                    <a:pt x="33040" y="23658"/>
                    <a:pt x="33028" y="23634"/>
                  </a:cubicBezTo>
                  <a:close/>
                  <a:moveTo>
                    <a:pt x="23442" y="23830"/>
                  </a:moveTo>
                  <a:lnTo>
                    <a:pt x="23432" y="23861"/>
                  </a:lnTo>
                  <a:cubicBezTo>
                    <a:pt x="23432" y="23861"/>
                    <a:pt x="23436" y="23850"/>
                    <a:pt x="23442" y="23830"/>
                  </a:cubicBezTo>
                  <a:close/>
                  <a:moveTo>
                    <a:pt x="29158" y="23634"/>
                  </a:moveTo>
                  <a:cubicBezTo>
                    <a:pt x="29158" y="23634"/>
                    <a:pt x="29170" y="23634"/>
                    <a:pt x="29170" y="23646"/>
                  </a:cubicBezTo>
                  <a:cubicBezTo>
                    <a:pt x="29194" y="23658"/>
                    <a:pt x="29218" y="23682"/>
                    <a:pt x="29230" y="23694"/>
                  </a:cubicBezTo>
                  <a:lnTo>
                    <a:pt x="29242" y="23694"/>
                  </a:lnTo>
                  <a:lnTo>
                    <a:pt x="29111" y="23777"/>
                  </a:lnTo>
                  <a:cubicBezTo>
                    <a:pt x="29075" y="23813"/>
                    <a:pt x="29039" y="23825"/>
                    <a:pt x="29004" y="23861"/>
                  </a:cubicBezTo>
                  <a:cubicBezTo>
                    <a:pt x="29004" y="23837"/>
                    <a:pt x="28992" y="23837"/>
                    <a:pt x="28992" y="23825"/>
                  </a:cubicBezTo>
                  <a:lnTo>
                    <a:pt x="29004" y="23813"/>
                  </a:lnTo>
                  <a:cubicBezTo>
                    <a:pt x="29039" y="23765"/>
                    <a:pt x="29075" y="23718"/>
                    <a:pt x="29111" y="23682"/>
                  </a:cubicBezTo>
                  <a:lnTo>
                    <a:pt x="29158" y="23634"/>
                  </a:lnTo>
                  <a:close/>
                  <a:moveTo>
                    <a:pt x="27230" y="23706"/>
                  </a:moveTo>
                  <a:cubicBezTo>
                    <a:pt x="27230" y="23718"/>
                    <a:pt x="27230" y="23718"/>
                    <a:pt x="27253" y="23742"/>
                  </a:cubicBezTo>
                  <a:cubicBezTo>
                    <a:pt x="27218" y="23777"/>
                    <a:pt x="27206" y="23825"/>
                    <a:pt x="27170" y="23872"/>
                  </a:cubicBezTo>
                  <a:lnTo>
                    <a:pt x="27134" y="23777"/>
                  </a:lnTo>
                  <a:cubicBezTo>
                    <a:pt x="27158" y="23753"/>
                    <a:pt x="27206" y="23742"/>
                    <a:pt x="27230" y="23706"/>
                  </a:cubicBezTo>
                  <a:close/>
                  <a:moveTo>
                    <a:pt x="31123" y="23742"/>
                  </a:moveTo>
                  <a:cubicBezTo>
                    <a:pt x="31123" y="23753"/>
                    <a:pt x="31135" y="23765"/>
                    <a:pt x="31135" y="23777"/>
                  </a:cubicBezTo>
                  <a:cubicBezTo>
                    <a:pt x="31135" y="23801"/>
                    <a:pt x="31147" y="23813"/>
                    <a:pt x="31147" y="23813"/>
                  </a:cubicBezTo>
                  <a:cubicBezTo>
                    <a:pt x="31135" y="23837"/>
                    <a:pt x="31135" y="23872"/>
                    <a:pt x="31123" y="23896"/>
                  </a:cubicBezTo>
                  <a:lnTo>
                    <a:pt x="31123" y="23742"/>
                  </a:lnTo>
                  <a:close/>
                  <a:moveTo>
                    <a:pt x="31429" y="23626"/>
                  </a:moveTo>
                  <a:cubicBezTo>
                    <a:pt x="31432" y="23634"/>
                    <a:pt x="31438" y="23640"/>
                    <a:pt x="31444" y="23646"/>
                  </a:cubicBezTo>
                  <a:cubicBezTo>
                    <a:pt x="31444" y="23658"/>
                    <a:pt x="31456" y="23670"/>
                    <a:pt x="31456" y="23694"/>
                  </a:cubicBezTo>
                  <a:cubicBezTo>
                    <a:pt x="31444" y="23718"/>
                    <a:pt x="31444" y="23765"/>
                    <a:pt x="31433" y="23789"/>
                  </a:cubicBezTo>
                  <a:cubicBezTo>
                    <a:pt x="31433" y="23813"/>
                    <a:pt x="31421" y="23825"/>
                    <a:pt x="31421" y="23849"/>
                  </a:cubicBezTo>
                  <a:cubicBezTo>
                    <a:pt x="31397" y="23872"/>
                    <a:pt x="31385" y="23884"/>
                    <a:pt x="31385" y="23908"/>
                  </a:cubicBezTo>
                  <a:cubicBezTo>
                    <a:pt x="31385" y="23884"/>
                    <a:pt x="31385" y="23872"/>
                    <a:pt x="31397" y="23837"/>
                  </a:cubicBezTo>
                  <a:cubicBezTo>
                    <a:pt x="31418" y="23772"/>
                    <a:pt x="31420" y="23708"/>
                    <a:pt x="31429" y="23626"/>
                  </a:cubicBezTo>
                  <a:close/>
                  <a:moveTo>
                    <a:pt x="28825" y="23658"/>
                  </a:moveTo>
                  <a:cubicBezTo>
                    <a:pt x="28861" y="23718"/>
                    <a:pt x="28897" y="23777"/>
                    <a:pt x="28932" y="23837"/>
                  </a:cubicBezTo>
                  <a:cubicBezTo>
                    <a:pt x="28920" y="23872"/>
                    <a:pt x="28897" y="23884"/>
                    <a:pt x="28885" y="23920"/>
                  </a:cubicBezTo>
                  <a:lnTo>
                    <a:pt x="28873" y="23896"/>
                  </a:lnTo>
                  <a:cubicBezTo>
                    <a:pt x="28825" y="23837"/>
                    <a:pt x="28777" y="23777"/>
                    <a:pt x="28718" y="23706"/>
                  </a:cubicBezTo>
                  <a:cubicBezTo>
                    <a:pt x="28754" y="23694"/>
                    <a:pt x="28777" y="23682"/>
                    <a:pt x="28825" y="23658"/>
                  </a:cubicBezTo>
                  <a:close/>
                  <a:moveTo>
                    <a:pt x="28956" y="23884"/>
                  </a:moveTo>
                  <a:cubicBezTo>
                    <a:pt x="28944" y="23896"/>
                    <a:pt x="28932" y="23920"/>
                    <a:pt x="28920" y="23920"/>
                  </a:cubicBezTo>
                  <a:cubicBezTo>
                    <a:pt x="28932" y="23896"/>
                    <a:pt x="28944" y="23884"/>
                    <a:pt x="28956" y="23884"/>
                  </a:cubicBezTo>
                  <a:close/>
                  <a:moveTo>
                    <a:pt x="31575" y="23861"/>
                  </a:moveTo>
                  <a:cubicBezTo>
                    <a:pt x="31575" y="23861"/>
                    <a:pt x="31575" y="23872"/>
                    <a:pt x="31599" y="23872"/>
                  </a:cubicBezTo>
                  <a:cubicBezTo>
                    <a:pt x="31599" y="23884"/>
                    <a:pt x="31575" y="23896"/>
                    <a:pt x="31575" y="23920"/>
                  </a:cubicBezTo>
                  <a:cubicBezTo>
                    <a:pt x="31575" y="23896"/>
                    <a:pt x="31575" y="23884"/>
                    <a:pt x="31564" y="23884"/>
                  </a:cubicBezTo>
                  <a:cubicBezTo>
                    <a:pt x="31564" y="23872"/>
                    <a:pt x="31575" y="23872"/>
                    <a:pt x="31575" y="23861"/>
                  </a:cubicBezTo>
                  <a:close/>
                  <a:moveTo>
                    <a:pt x="39612" y="23884"/>
                  </a:moveTo>
                  <a:lnTo>
                    <a:pt x="39612" y="23884"/>
                  </a:lnTo>
                  <a:cubicBezTo>
                    <a:pt x="39624" y="23920"/>
                    <a:pt x="39648" y="23932"/>
                    <a:pt x="39648" y="23932"/>
                  </a:cubicBezTo>
                  <a:cubicBezTo>
                    <a:pt x="39648" y="23932"/>
                    <a:pt x="39648" y="23920"/>
                    <a:pt x="39612" y="23884"/>
                  </a:cubicBezTo>
                  <a:close/>
                  <a:moveTo>
                    <a:pt x="32135" y="23944"/>
                  </a:moveTo>
                  <a:cubicBezTo>
                    <a:pt x="32127" y="23948"/>
                    <a:pt x="32122" y="23949"/>
                    <a:pt x="32119" y="23949"/>
                  </a:cubicBezTo>
                  <a:cubicBezTo>
                    <a:pt x="32114" y="23949"/>
                    <a:pt x="32119" y="23944"/>
                    <a:pt x="32135" y="23944"/>
                  </a:cubicBezTo>
                  <a:close/>
                  <a:moveTo>
                    <a:pt x="31337" y="23527"/>
                  </a:moveTo>
                  <a:lnTo>
                    <a:pt x="31337" y="23575"/>
                  </a:lnTo>
                  <a:lnTo>
                    <a:pt x="31337" y="23825"/>
                  </a:lnTo>
                  <a:cubicBezTo>
                    <a:pt x="31337" y="23872"/>
                    <a:pt x="31337" y="23932"/>
                    <a:pt x="31325" y="23968"/>
                  </a:cubicBezTo>
                  <a:cubicBezTo>
                    <a:pt x="31302" y="23896"/>
                    <a:pt x="31266" y="23825"/>
                    <a:pt x="31242" y="23765"/>
                  </a:cubicBezTo>
                  <a:cubicBezTo>
                    <a:pt x="31266" y="23706"/>
                    <a:pt x="31278" y="23658"/>
                    <a:pt x="31302" y="23622"/>
                  </a:cubicBezTo>
                  <a:cubicBezTo>
                    <a:pt x="31314" y="23587"/>
                    <a:pt x="31314" y="23563"/>
                    <a:pt x="31325" y="23539"/>
                  </a:cubicBezTo>
                  <a:cubicBezTo>
                    <a:pt x="31325" y="23539"/>
                    <a:pt x="31325" y="23527"/>
                    <a:pt x="31337" y="23527"/>
                  </a:cubicBezTo>
                  <a:close/>
                  <a:moveTo>
                    <a:pt x="32278" y="23920"/>
                  </a:moveTo>
                  <a:cubicBezTo>
                    <a:pt x="32290" y="23920"/>
                    <a:pt x="32314" y="23932"/>
                    <a:pt x="32326" y="23932"/>
                  </a:cubicBezTo>
                  <a:cubicBezTo>
                    <a:pt x="32337" y="23932"/>
                    <a:pt x="32337" y="23944"/>
                    <a:pt x="32349" y="23944"/>
                  </a:cubicBezTo>
                  <a:lnTo>
                    <a:pt x="32349" y="23992"/>
                  </a:lnTo>
                  <a:lnTo>
                    <a:pt x="32326" y="23956"/>
                  </a:lnTo>
                  <a:lnTo>
                    <a:pt x="32278" y="23920"/>
                  </a:lnTo>
                  <a:close/>
                  <a:moveTo>
                    <a:pt x="23301" y="23992"/>
                  </a:moveTo>
                  <a:cubicBezTo>
                    <a:pt x="23290" y="23992"/>
                    <a:pt x="23289" y="24000"/>
                    <a:pt x="23281" y="24003"/>
                  </a:cubicBezTo>
                  <a:lnTo>
                    <a:pt x="23281" y="24003"/>
                  </a:lnTo>
                  <a:cubicBezTo>
                    <a:pt x="23286" y="24002"/>
                    <a:pt x="23293" y="23999"/>
                    <a:pt x="23301" y="23992"/>
                  </a:cubicBezTo>
                  <a:close/>
                  <a:moveTo>
                    <a:pt x="23281" y="24003"/>
                  </a:moveTo>
                  <a:cubicBezTo>
                    <a:pt x="23278" y="24003"/>
                    <a:pt x="23277" y="24003"/>
                    <a:pt x="23277" y="24003"/>
                  </a:cubicBezTo>
                  <a:cubicBezTo>
                    <a:pt x="23278" y="24003"/>
                    <a:pt x="23280" y="24003"/>
                    <a:pt x="23281" y="24003"/>
                  </a:cubicBezTo>
                  <a:close/>
                  <a:moveTo>
                    <a:pt x="23952" y="23903"/>
                  </a:moveTo>
                  <a:lnTo>
                    <a:pt x="23952" y="23903"/>
                  </a:lnTo>
                  <a:cubicBezTo>
                    <a:pt x="23929" y="23965"/>
                    <a:pt x="23920" y="24003"/>
                    <a:pt x="23920" y="24003"/>
                  </a:cubicBezTo>
                  <a:cubicBezTo>
                    <a:pt x="23920" y="24003"/>
                    <a:pt x="23932" y="23967"/>
                    <a:pt x="23952" y="23903"/>
                  </a:cubicBezTo>
                  <a:close/>
                  <a:moveTo>
                    <a:pt x="32135" y="23944"/>
                  </a:moveTo>
                  <a:cubicBezTo>
                    <a:pt x="32159" y="23956"/>
                    <a:pt x="32171" y="23992"/>
                    <a:pt x="32206" y="24003"/>
                  </a:cubicBezTo>
                  <a:cubicBezTo>
                    <a:pt x="32171" y="23992"/>
                    <a:pt x="32147" y="23980"/>
                    <a:pt x="32135" y="23944"/>
                  </a:cubicBezTo>
                  <a:close/>
                  <a:moveTo>
                    <a:pt x="29539" y="23956"/>
                  </a:moveTo>
                  <a:lnTo>
                    <a:pt x="29539" y="24003"/>
                  </a:lnTo>
                  <a:cubicBezTo>
                    <a:pt x="29528" y="24003"/>
                    <a:pt x="29528" y="24003"/>
                    <a:pt x="29516" y="24015"/>
                  </a:cubicBezTo>
                  <a:cubicBezTo>
                    <a:pt x="29528" y="23992"/>
                    <a:pt x="29539" y="23980"/>
                    <a:pt x="29539" y="23956"/>
                  </a:cubicBezTo>
                  <a:close/>
                  <a:moveTo>
                    <a:pt x="31194" y="23896"/>
                  </a:moveTo>
                  <a:cubicBezTo>
                    <a:pt x="31206" y="23944"/>
                    <a:pt x="31218" y="23980"/>
                    <a:pt x="31254" y="24015"/>
                  </a:cubicBezTo>
                  <a:cubicBezTo>
                    <a:pt x="31218" y="24003"/>
                    <a:pt x="31194" y="23992"/>
                    <a:pt x="31159" y="23956"/>
                  </a:cubicBezTo>
                  <a:cubicBezTo>
                    <a:pt x="31183" y="23944"/>
                    <a:pt x="31183" y="23920"/>
                    <a:pt x="31194" y="23896"/>
                  </a:cubicBezTo>
                  <a:close/>
                  <a:moveTo>
                    <a:pt x="31361" y="24003"/>
                  </a:moveTo>
                  <a:cubicBezTo>
                    <a:pt x="31373" y="24003"/>
                    <a:pt x="31373" y="24015"/>
                    <a:pt x="31361" y="24039"/>
                  </a:cubicBezTo>
                  <a:lnTo>
                    <a:pt x="31361" y="24003"/>
                  </a:lnTo>
                  <a:close/>
                  <a:moveTo>
                    <a:pt x="32945" y="23944"/>
                  </a:moveTo>
                  <a:lnTo>
                    <a:pt x="32945" y="23944"/>
                  </a:lnTo>
                  <a:cubicBezTo>
                    <a:pt x="32968" y="23968"/>
                    <a:pt x="32968" y="24003"/>
                    <a:pt x="32980" y="24039"/>
                  </a:cubicBezTo>
                  <a:cubicBezTo>
                    <a:pt x="32980" y="24039"/>
                    <a:pt x="32957" y="24039"/>
                    <a:pt x="32957" y="24015"/>
                  </a:cubicBezTo>
                  <a:cubicBezTo>
                    <a:pt x="32945" y="23992"/>
                    <a:pt x="32945" y="23956"/>
                    <a:pt x="32945" y="23944"/>
                  </a:cubicBezTo>
                  <a:close/>
                  <a:moveTo>
                    <a:pt x="22638" y="24030"/>
                  </a:moveTo>
                  <a:lnTo>
                    <a:pt x="22638" y="24030"/>
                  </a:lnTo>
                  <a:cubicBezTo>
                    <a:pt x="22627" y="24040"/>
                    <a:pt x="22622" y="24051"/>
                    <a:pt x="22622" y="24051"/>
                  </a:cubicBezTo>
                  <a:lnTo>
                    <a:pt x="22638" y="24030"/>
                  </a:lnTo>
                  <a:close/>
                  <a:moveTo>
                    <a:pt x="31542" y="23951"/>
                  </a:moveTo>
                  <a:cubicBezTo>
                    <a:pt x="31545" y="23951"/>
                    <a:pt x="31552" y="23962"/>
                    <a:pt x="31552" y="23980"/>
                  </a:cubicBezTo>
                  <a:cubicBezTo>
                    <a:pt x="31552" y="23992"/>
                    <a:pt x="31552" y="23992"/>
                    <a:pt x="31540" y="24003"/>
                  </a:cubicBezTo>
                  <a:cubicBezTo>
                    <a:pt x="31540" y="24015"/>
                    <a:pt x="31516" y="24039"/>
                    <a:pt x="31516" y="24051"/>
                  </a:cubicBezTo>
                  <a:lnTo>
                    <a:pt x="31516" y="23980"/>
                  </a:lnTo>
                  <a:lnTo>
                    <a:pt x="31540" y="23956"/>
                  </a:lnTo>
                  <a:cubicBezTo>
                    <a:pt x="31540" y="23953"/>
                    <a:pt x="31541" y="23951"/>
                    <a:pt x="31542" y="23951"/>
                  </a:cubicBezTo>
                  <a:close/>
                  <a:moveTo>
                    <a:pt x="32504" y="23825"/>
                  </a:moveTo>
                  <a:cubicBezTo>
                    <a:pt x="32552" y="23837"/>
                    <a:pt x="32576" y="23872"/>
                    <a:pt x="32611" y="23884"/>
                  </a:cubicBezTo>
                  <a:cubicBezTo>
                    <a:pt x="32623" y="23896"/>
                    <a:pt x="32635" y="23896"/>
                    <a:pt x="32659" y="23920"/>
                  </a:cubicBezTo>
                  <a:cubicBezTo>
                    <a:pt x="32659" y="23944"/>
                    <a:pt x="32683" y="23992"/>
                    <a:pt x="32683" y="24015"/>
                  </a:cubicBezTo>
                  <a:lnTo>
                    <a:pt x="32683" y="24051"/>
                  </a:lnTo>
                  <a:lnTo>
                    <a:pt x="32659" y="24027"/>
                  </a:lnTo>
                  <a:cubicBezTo>
                    <a:pt x="32647" y="24015"/>
                    <a:pt x="32635" y="23992"/>
                    <a:pt x="32611" y="23968"/>
                  </a:cubicBezTo>
                  <a:cubicBezTo>
                    <a:pt x="32587" y="23956"/>
                    <a:pt x="32564" y="23932"/>
                    <a:pt x="32552" y="23896"/>
                  </a:cubicBezTo>
                  <a:lnTo>
                    <a:pt x="32504" y="23849"/>
                  </a:lnTo>
                  <a:lnTo>
                    <a:pt x="32504" y="23825"/>
                  </a:lnTo>
                  <a:close/>
                  <a:moveTo>
                    <a:pt x="30956" y="23753"/>
                  </a:moveTo>
                  <a:cubicBezTo>
                    <a:pt x="30980" y="23813"/>
                    <a:pt x="31028" y="23872"/>
                    <a:pt x="31063" y="23896"/>
                  </a:cubicBezTo>
                  <a:lnTo>
                    <a:pt x="31063" y="23932"/>
                  </a:lnTo>
                  <a:lnTo>
                    <a:pt x="31063" y="24015"/>
                  </a:lnTo>
                  <a:cubicBezTo>
                    <a:pt x="31040" y="24039"/>
                    <a:pt x="31040" y="24051"/>
                    <a:pt x="31028" y="24075"/>
                  </a:cubicBezTo>
                  <a:lnTo>
                    <a:pt x="30944" y="23944"/>
                  </a:lnTo>
                  <a:lnTo>
                    <a:pt x="30897" y="23813"/>
                  </a:lnTo>
                  <a:cubicBezTo>
                    <a:pt x="30921" y="23813"/>
                    <a:pt x="30944" y="23777"/>
                    <a:pt x="30956" y="23753"/>
                  </a:cubicBezTo>
                  <a:close/>
                  <a:moveTo>
                    <a:pt x="34100" y="23753"/>
                  </a:moveTo>
                  <a:cubicBezTo>
                    <a:pt x="34195" y="23753"/>
                    <a:pt x="34302" y="23753"/>
                    <a:pt x="34421" y="23765"/>
                  </a:cubicBezTo>
                  <a:lnTo>
                    <a:pt x="34481" y="23765"/>
                  </a:lnTo>
                  <a:cubicBezTo>
                    <a:pt x="34600" y="23825"/>
                    <a:pt x="34695" y="23884"/>
                    <a:pt x="34778" y="23944"/>
                  </a:cubicBezTo>
                  <a:cubicBezTo>
                    <a:pt x="34850" y="23992"/>
                    <a:pt x="34909" y="24039"/>
                    <a:pt x="34969" y="24075"/>
                  </a:cubicBezTo>
                  <a:lnTo>
                    <a:pt x="34838" y="24027"/>
                  </a:lnTo>
                  <a:cubicBezTo>
                    <a:pt x="34766" y="24003"/>
                    <a:pt x="34671" y="23992"/>
                    <a:pt x="34600" y="23968"/>
                  </a:cubicBezTo>
                  <a:lnTo>
                    <a:pt x="34373" y="23932"/>
                  </a:lnTo>
                  <a:cubicBezTo>
                    <a:pt x="34302" y="23908"/>
                    <a:pt x="34242" y="23896"/>
                    <a:pt x="34171" y="23884"/>
                  </a:cubicBezTo>
                  <a:cubicBezTo>
                    <a:pt x="34111" y="23872"/>
                    <a:pt x="34064" y="23872"/>
                    <a:pt x="34004" y="23849"/>
                  </a:cubicBezTo>
                  <a:cubicBezTo>
                    <a:pt x="33992" y="23825"/>
                    <a:pt x="33957" y="23789"/>
                    <a:pt x="33933" y="23753"/>
                  </a:cubicBezTo>
                  <a:close/>
                  <a:moveTo>
                    <a:pt x="25956" y="23527"/>
                  </a:moveTo>
                  <a:cubicBezTo>
                    <a:pt x="25968" y="23575"/>
                    <a:pt x="26003" y="23634"/>
                    <a:pt x="26027" y="23694"/>
                  </a:cubicBezTo>
                  <a:cubicBezTo>
                    <a:pt x="26039" y="23742"/>
                    <a:pt x="26039" y="23789"/>
                    <a:pt x="26063" y="23861"/>
                  </a:cubicBezTo>
                  <a:cubicBezTo>
                    <a:pt x="26075" y="23932"/>
                    <a:pt x="26087" y="24003"/>
                    <a:pt x="26099" y="24099"/>
                  </a:cubicBezTo>
                  <a:cubicBezTo>
                    <a:pt x="26075" y="24039"/>
                    <a:pt x="26039" y="23980"/>
                    <a:pt x="26027" y="23920"/>
                  </a:cubicBezTo>
                  <a:cubicBezTo>
                    <a:pt x="26003" y="23837"/>
                    <a:pt x="25968" y="23753"/>
                    <a:pt x="25944" y="23682"/>
                  </a:cubicBezTo>
                  <a:lnTo>
                    <a:pt x="25944" y="23658"/>
                  </a:lnTo>
                  <a:lnTo>
                    <a:pt x="25944" y="23646"/>
                  </a:lnTo>
                  <a:cubicBezTo>
                    <a:pt x="25944" y="23599"/>
                    <a:pt x="25956" y="23575"/>
                    <a:pt x="25956" y="23527"/>
                  </a:cubicBezTo>
                  <a:close/>
                  <a:moveTo>
                    <a:pt x="28694" y="23718"/>
                  </a:moveTo>
                  <a:cubicBezTo>
                    <a:pt x="28742" y="23777"/>
                    <a:pt x="28801" y="23861"/>
                    <a:pt x="28861" y="23896"/>
                  </a:cubicBezTo>
                  <a:lnTo>
                    <a:pt x="28885" y="23932"/>
                  </a:lnTo>
                  <a:cubicBezTo>
                    <a:pt x="28873" y="23944"/>
                    <a:pt x="28873" y="23980"/>
                    <a:pt x="28861" y="23992"/>
                  </a:cubicBezTo>
                  <a:lnTo>
                    <a:pt x="28825" y="24015"/>
                  </a:lnTo>
                  <a:cubicBezTo>
                    <a:pt x="28801" y="24051"/>
                    <a:pt x="28754" y="24075"/>
                    <a:pt x="28718" y="24111"/>
                  </a:cubicBezTo>
                  <a:lnTo>
                    <a:pt x="28635" y="23980"/>
                  </a:lnTo>
                  <a:cubicBezTo>
                    <a:pt x="28599" y="23920"/>
                    <a:pt x="28575" y="23872"/>
                    <a:pt x="28539" y="23813"/>
                  </a:cubicBezTo>
                  <a:lnTo>
                    <a:pt x="28539" y="23789"/>
                  </a:lnTo>
                  <a:lnTo>
                    <a:pt x="28635" y="23753"/>
                  </a:lnTo>
                  <a:cubicBezTo>
                    <a:pt x="28647" y="23753"/>
                    <a:pt x="28682" y="23730"/>
                    <a:pt x="28694" y="23718"/>
                  </a:cubicBezTo>
                  <a:close/>
                  <a:moveTo>
                    <a:pt x="30599" y="23706"/>
                  </a:moveTo>
                  <a:cubicBezTo>
                    <a:pt x="30623" y="23742"/>
                    <a:pt x="30647" y="23777"/>
                    <a:pt x="30671" y="23813"/>
                  </a:cubicBezTo>
                  <a:cubicBezTo>
                    <a:pt x="30682" y="23825"/>
                    <a:pt x="30706" y="23837"/>
                    <a:pt x="30706" y="23861"/>
                  </a:cubicBezTo>
                  <a:lnTo>
                    <a:pt x="30742" y="23896"/>
                  </a:lnTo>
                  <a:cubicBezTo>
                    <a:pt x="30766" y="23920"/>
                    <a:pt x="30778" y="23932"/>
                    <a:pt x="30778" y="23944"/>
                  </a:cubicBezTo>
                  <a:cubicBezTo>
                    <a:pt x="30766" y="23956"/>
                    <a:pt x="30766" y="23980"/>
                    <a:pt x="30742" y="23992"/>
                  </a:cubicBezTo>
                  <a:cubicBezTo>
                    <a:pt x="30718" y="24039"/>
                    <a:pt x="30706" y="24063"/>
                    <a:pt x="30671" y="24111"/>
                  </a:cubicBezTo>
                  <a:cubicBezTo>
                    <a:pt x="30647" y="24003"/>
                    <a:pt x="30599" y="23896"/>
                    <a:pt x="30563" y="23813"/>
                  </a:cubicBezTo>
                  <a:lnTo>
                    <a:pt x="30563" y="23801"/>
                  </a:lnTo>
                  <a:cubicBezTo>
                    <a:pt x="30587" y="23765"/>
                    <a:pt x="30587" y="23742"/>
                    <a:pt x="30599" y="23706"/>
                  </a:cubicBezTo>
                  <a:close/>
                  <a:moveTo>
                    <a:pt x="29516" y="23694"/>
                  </a:moveTo>
                  <a:cubicBezTo>
                    <a:pt x="29468" y="23765"/>
                    <a:pt x="29420" y="23837"/>
                    <a:pt x="29361" y="23920"/>
                  </a:cubicBezTo>
                  <a:cubicBezTo>
                    <a:pt x="29313" y="23968"/>
                    <a:pt x="29289" y="24039"/>
                    <a:pt x="29242" y="24087"/>
                  </a:cubicBezTo>
                  <a:cubicBezTo>
                    <a:pt x="29242" y="24087"/>
                    <a:pt x="29230" y="24087"/>
                    <a:pt x="29230" y="24111"/>
                  </a:cubicBezTo>
                  <a:cubicBezTo>
                    <a:pt x="29218" y="24111"/>
                    <a:pt x="29218" y="24123"/>
                    <a:pt x="29194" y="24123"/>
                  </a:cubicBezTo>
                  <a:cubicBezTo>
                    <a:pt x="29182" y="24099"/>
                    <a:pt x="29158" y="24063"/>
                    <a:pt x="29135" y="24039"/>
                  </a:cubicBezTo>
                  <a:cubicBezTo>
                    <a:pt x="29111" y="24003"/>
                    <a:pt x="29099" y="23956"/>
                    <a:pt x="29063" y="23920"/>
                  </a:cubicBezTo>
                  <a:cubicBezTo>
                    <a:pt x="29099" y="23896"/>
                    <a:pt x="29135" y="23872"/>
                    <a:pt x="29170" y="23861"/>
                  </a:cubicBezTo>
                  <a:cubicBezTo>
                    <a:pt x="29278" y="23801"/>
                    <a:pt x="29397" y="23742"/>
                    <a:pt x="29480" y="23694"/>
                  </a:cubicBezTo>
                  <a:cubicBezTo>
                    <a:pt x="29484" y="23698"/>
                    <a:pt x="29487" y="23699"/>
                    <a:pt x="29489" y="23699"/>
                  </a:cubicBezTo>
                  <a:cubicBezTo>
                    <a:pt x="29494" y="23699"/>
                    <a:pt x="29500" y="23694"/>
                    <a:pt x="29516" y="23694"/>
                  </a:cubicBezTo>
                  <a:close/>
                  <a:moveTo>
                    <a:pt x="32504" y="23932"/>
                  </a:moveTo>
                  <a:lnTo>
                    <a:pt x="32516" y="23944"/>
                  </a:lnTo>
                  <a:cubicBezTo>
                    <a:pt x="32552" y="23956"/>
                    <a:pt x="32564" y="23992"/>
                    <a:pt x="32587" y="24003"/>
                  </a:cubicBezTo>
                  <a:cubicBezTo>
                    <a:pt x="32623" y="24015"/>
                    <a:pt x="32635" y="24039"/>
                    <a:pt x="32647" y="24063"/>
                  </a:cubicBezTo>
                  <a:lnTo>
                    <a:pt x="32683" y="24087"/>
                  </a:lnTo>
                  <a:lnTo>
                    <a:pt x="32683" y="24123"/>
                  </a:lnTo>
                  <a:lnTo>
                    <a:pt x="32623" y="24063"/>
                  </a:lnTo>
                  <a:cubicBezTo>
                    <a:pt x="32587" y="24039"/>
                    <a:pt x="32564" y="24015"/>
                    <a:pt x="32552" y="23992"/>
                  </a:cubicBezTo>
                  <a:cubicBezTo>
                    <a:pt x="32528" y="23956"/>
                    <a:pt x="32516" y="23944"/>
                    <a:pt x="32504" y="23932"/>
                  </a:cubicBezTo>
                  <a:close/>
                  <a:moveTo>
                    <a:pt x="31087" y="24075"/>
                  </a:moveTo>
                  <a:lnTo>
                    <a:pt x="31087" y="24134"/>
                  </a:lnTo>
                  <a:cubicBezTo>
                    <a:pt x="31087" y="24123"/>
                    <a:pt x="31075" y="24123"/>
                    <a:pt x="31075" y="24111"/>
                  </a:cubicBezTo>
                  <a:lnTo>
                    <a:pt x="31075" y="24087"/>
                  </a:lnTo>
                  <a:cubicBezTo>
                    <a:pt x="31075" y="24087"/>
                    <a:pt x="31075" y="24075"/>
                    <a:pt x="31087" y="24075"/>
                  </a:cubicBezTo>
                  <a:close/>
                  <a:moveTo>
                    <a:pt x="28063" y="24039"/>
                  </a:moveTo>
                  <a:cubicBezTo>
                    <a:pt x="28087" y="24075"/>
                    <a:pt x="28099" y="24111"/>
                    <a:pt x="28111" y="24158"/>
                  </a:cubicBezTo>
                  <a:cubicBezTo>
                    <a:pt x="28099" y="24123"/>
                    <a:pt x="28063" y="24099"/>
                    <a:pt x="28051" y="24063"/>
                  </a:cubicBezTo>
                  <a:cubicBezTo>
                    <a:pt x="28051" y="24051"/>
                    <a:pt x="28051" y="24051"/>
                    <a:pt x="28063" y="24039"/>
                  </a:cubicBezTo>
                  <a:close/>
                  <a:moveTo>
                    <a:pt x="28301" y="23599"/>
                  </a:moveTo>
                  <a:cubicBezTo>
                    <a:pt x="28325" y="23622"/>
                    <a:pt x="28337" y="23646"/>
                    <a:pt x="28349" y="23682"/>
                  </a:cubicBezTo>
                  <a:lnTo>
                    <a:pt x="28444" y="23813"/>
                  </a:lnTo>
                  <a:cubicBezTo>
                    <a:pt x="28456" y="23813"/>
                    <a:pt x="28456" y="23825"/>
                    <a:pt x="28456" y="23825"/>
                  </a:cubicBezTo>
                  <a:cubicBezTo>
                    <a:pt x="28480" y="23884"/>
                    <a:pt x="28527" y="23932"/>
                    <a:pt x="28563" y="23992"/>
                  </a:cubicBezTo>
                  <a:cubicBezTo>
                    <a:pt x="28587" y="24039"/>
                    <a:pt x="28623" y="24075"/>
                    <a:pt x="28658" y="24123"/>
                  </a:cubicBezTo>
                  <a:lnTo>
                    <a:pt x="28635" y="24158"/>
                  </a:lnTo>
                  <a:cubicBezTo>
                    <a:pt x="28599" y="24123"/>
                    <a:pt x="28587" y="24075"/>
                    <a:pt x="28563" y="24051"/>
                  </a:cubicBezTo>
                  <a:cubicBezTo>
                    <a:pt x="28516" y="23980"/>
                    <a:pt x="28456" y="23896"/>
                    <a:pt x="28408" y="23825"/>
                  </a:cubicBezTo>
                  <a:cubicBezTo>
                    <a:pt x="28396" y="23813"/>
                    <a:pt x="28385" y="23801"/>
                    <a:pt x="28385" y="23777"/>
                  </a:cubicBezTo>
                  <a:lnTo>
                    <a:pt x="28289" y="23646"/>
                  </a:lnTo>
                  <a:cubicBezTo>
                    <a:pt x="28289" y="23634"/>
                    <a:pt x="28301" y="23622"/>
                    <a:pt x="28301" y="23599"/>
                  </a:cubicBezTo>
                  <a:close/>
                  <a:moveTo>
                    <a:pt x="32135" y="24111"/>
                  </a:moveTo>
                  <a:cubicBezTo>
                    <a:pt x="32147" y="24111"/>
                    <a:pt x="32147" y="24123"/>
                    <a:pt x="32159" y="24123"/>
                  </a:cubicBezTo>
                  <a:cubicBezTo>
                    <a:pt x="32159" y="24134"/>
                    <a:pt x="32147" y="24134"/>
                    <a:pt x="32147" y="24158"/>
                  </a:cubicBezTo>
                  <a:cubicBezTo>
                    <a:pt x="32147" y="24134"/>
                    <a:pt x="32135" y="24123"/>
                    <a:pt x="32135" y="24111"/>
                  </a:cubicBezTo>
                  <a:close/>
                  <a:moveTo>
                    <a:pt x="32968" y="24039"/>
                  </a:moveTo>
                  <a:cubicBezTo>
                    <a:pt x="32980" y="24039"/>
                    <a:pt x="32980" y="24039"/>
                    <a:pt x="32992" y="24051"/>
                  </a:cubicBezTo>
                  <a:cubicBezTo>
                    <a:pt x="32992" y="24063"/>
                    <a:pt x="32992" y="24063"/>
                    <a:pt x="33004" y="24075"/>
                  </a:cubicBezTo>
                  <a:cubicBezTo>
                    <a:pt x="33028" y="24111"/>
                    <a:pt x="33028" y="24134"/>
                    <a:pt x="33040" y="24170"/>
                  </a:cubicBezTo>
                  <a:cubicBezTo>
                    <a:pt x="33028" y="24158"/>
                    <a:pt x="33004" y="24123"/>
                    <a:pt x="32992" y="24111"/>
                  </a:cubicBezTo>
                  <a:cubicBezTo>
                    <a:pt x="32992" y="24099"/>
                    <a:pt x="32980" y="24099"/>
                    <a:pt x="32980" y="24075"/>
                  </a:cubicBezTo>
                  <a:cubicBezTo>
                    <a:pt x="32968" y="24063"/>
                    <a:pt x="32968" y="24051"/>
                    <a:pt x="32968" y="24039"/>
                  </a:cubicBezTo>
                  <a:close/>
                  <a:moveTo>
                    <a:pt x="26670" y="23051"/>
                  </a:moveTo>
                  <a:cubicBezTo>
                    <a:pt x="26694" y="23158"/>
                    <a:pt x="26742" y="23241"/>
                    <a:pt x="26801" y="23337"/>
                  </a:cubicBezTo>
                  <a:cubicBezTo>
                    <a:pt x="26896" y="23480"/>
                    <a:pt x="26980" y="23646"/>
                    <a:pt x="27075" y="23777"/>
                  </a:cubicBezTo>
                  <a:cubicBezTo>
                    <a:pt x="27051" y="23801"/>
                    <a:pt x="27039" y="23813"/>
                    <a:pt x="27027" y="23813"/>
                  </a:cubicBezTo>
                  <a:cubicBezTo>
                    <a:pt x="26992" y="23825"/>
                    <a:pt x="26980" y="23837"/>
                    <a:pt x="26968" y="23861"/>
                  </a:cubicBezTo>
                  <a:cubicBezTo>
                    <a:pt x="26956" y="23872"/>
                    <a:pt x="26920" y="23884"/>
                    <a:pt x="26908" y="23896"/>
                  </a:cubicBezTo>
                  <a:cubicBezTo>
                    <a:pt x="26896" y="23920"/>
                    <a:pt x="26872" y="23920"/>
                    <a:pt x="26861" y="23932"/>
                  </a:cubicBezTo>
                  <a:cubicBezTo>
                    <a:pt x="26872" y="23932"/>
                    <a:pt x="26896" y="23908"/>
                    <a:pt x="26908" y="23908"/>
                  </a:cubicBezTo>
                  <a:cubicBezTo>
                    <a:pt x="26920" y="23896"/>
                    <a:pt x="26956" y="23896"/>
                    <a:pt x="26968" y="23884"/>
                  </a:cubicBezTo>
                  <a:cubicBezTo>
                    <a:pt x="26992" y="23872"/>
                    <a:pt x="27015" y="23849"/>
                    <a:pt x="27039" y="23837"/>
                  </a:cubicBezTo>
                  <a:cubicBezTo>
                    <a:pt x="27051" y="23825"/>
                    <a:pt x="27075" y="23825"/>
                    <a:pt x="27087" y="23813"/>
                  </a:cubicBezTo>
                  <a:cubicBezTo>
                    <a:pt x="27111" y="23837"/>
                    <a:pt x="27134" y="23884"/>
                    <a:pt x="27146" y="23908"/>
                  </a:cubicBezTo>
                  <a:lnTo>
                    <a:pt x="27099" y="24003"/>
                  </a:lnTo>
                  <a:cubicBezTo>
                    <a:pt x="27087" y="24015"/>
                    <a:pt x="27087" y="24027"/>
                    <a:pt x="27075" y="24051"/>
                  </a:cubicBezTo>
                  <a:cubicBezTo>
                    <a:pt x="27051" y="24075"/>
                    <a:pt x="27027" y="24111"/>
                    <a:pt x="27015" y="24123"/>
                  </a:cubicBezTo>
                  <a:cubicBezTo>
                    <a:pt x="26992" y="24134"/>
                    <a:pt x="26980" y="24170"/>
                    <a:pt x="26956" y="24182"/>
                  </a:cubicBezTo>
                  <a:cubicBezTo>
                    <a:pt x="26908" y="24111"/>
                    <a:pt x="26872" y="24015"/>
                    <a:pt x="26849" y="23944"/>
                  </a:cubicBezTo>
                  <a:lnTo>
                    <a:pt x="26849" y="23932"/>
                  </a:lnTo>
                  <a:cubicBezTo>
                    <a:pt x="26813" y="23861"/>
                    <a:pt x="26789" y="23777"/>
                    <a:pt x="26777" y="23706"/>
                  </a:cubicBezTo>
                  <a:cubicBezTo>
                    <a:pt x="26742" y="23622"/>
                    <a:pt x="26718" y="23539"/>
                    <a:pt x="26694" y="23456"/>
                  </a:cubicBezTo>
                  <a:cubicBezTo>
                    <a:pt x="26682" y="23396"/>
                    <a:pt x="26658" y="23325"/>
                    <a:pt x="26634" y="23265"/>
                  </a:cubicBezTo>
                  <a:lnTo>
                    <a:pt x="26634" y="23230"/>
                  </a:lnTo>
                  <a:cubicBezTo>
                    <a:pt x="26634" y="23170"/>
                    <a:pt x="26658" y="23110"/>
                    <a:pt x="26670" y="23051"/>
                  </a:cubicBezTo>
                  <a:close/>
                  <a:moveTo>
                    <a:pt x="31695" y="24075"/>
                  </a:moveTo>
                  <a:lnTo>
                    <a:pt x="31695" y="24134"/>
                  </a:lnTo>
                  <a:cubicBezTo>
                    <a:pt x="31683" y="24158"/>
                    <a:pt x="31683" y="24170"/>
                    <a:pt x="31671" y="24182"/>
                  </a:cubicBezTo>
                  <a:lnTo>
                    <a:pt x="31671" y="24170"/>
                  </a:lnTo>
                  <a:cubicBezTo>
                    <a:pt x="31683" y="24134"/>
                    <a:pt x="31695" y="24111"/>
                    <a:pt x="31695" y="24075"/>
                  </a:cubicBezTo>
                  <a:close/>
                  <a:moveTo>
                    <a:pt x="31492" y="23992"/>
                  </a:moveTo>
                  <a:cubicBezTo>
                    <a:pt x="31504" y="24003"/>
                    <a:pt x="31504" y="24039"/>
                    <a:pt x="31504" y="24051"/>
                  </a:cubicBezTo>
                  <a:cubicBezTo>
                    <a:pt x="31492" y="24099"/>
                    <a:pt x="31456" y="24123"/>
                    <a:pt x="31444" y="24170"/>
                  </a:cubicBezTo>
                  <a:cubicBezTo>
                    <a:pt x="31433" y="24182"/>
                    <a:pt x="31433" y="24194"/>
                    <a:pt x="31421" y="24218"/>
                  </a:cubicBezTo>
                  <a:cubicBezTo>
                    <a:pt x="31421" y="24194"/>
                    <a:pt x="31397" y="24182"/>
                    <a:pt x="31397" y="24170"/>
                  </a:cubicBezTo>
                  <a:lnTo>
                    <a:pt x="31492" y="23992"/>
                  </a:lnTo>
                  <a:close/>
                  <a:moveTo>
                    <a:pt x="30206" y="23992"/>
                  </a:moveTo>
                  <a:cubicBezTo>
                    <a:pt x="30206" y="24015"/>
                    <a:pt x="30230" y="24051"/>
                    <a:pt x="30230" y="24075"/>
                  </a:cubicBezTo>
                  <a:cubicBezTo>
                    <a:pt x="30242" y="24123"/>
                    <a:pt x="30242" y="24170"/>
                    <a:pt x="30254" y="24230"/>
                  </a:cubicBezTo>
                  <a:lnTo>
                    <a:pt x="30206" y="24182"/>
                  </a:lnTo>
                  <a:cubicBezTo>
                    <a:pt x="30206" y="24158"/>
                    <a:pt x="30194" y="24158"/>
                    <a:pt x="30182" y="24134"/>
                  </a:cubicBezTo>
                  <a:cubicBezTo>
                    <a:pt x="30194" y="24087"/>
                    <a:pt x="30194" y="24039"/>
                    <a:pt x="30206" y="23992"/>
                  </a:cubicBezTo>
                  <a:close/>
                  <a:moveTo>
                    <a:pt x="28385" y="23896"/>
                  </a:moveTo>
                  <a:lnTo>
                    <a:pt x="28385" y="23896"/>
                  </a:lnTo>
                  <a:cubicBezTo>
                    <a:pt x="28420" y="23980"/>
                    <a:pt x="28480" y="24015"/>
                    <a:pt x="28516" y="24075"/>
                  </a:cubicBezTo>
                  <a:cubicBezTo>
                    <a:pt x="28539" y="24111"/>
                    <a:pt x="28575" y="24158"/>
                    <a:pt x="28599" y="24182"/>
                  </a:cubicBezTo>
                  <a:cubicBezTo>
                    <a:pt x="28587" y="24194"/>
                    <a:pt x="28575" y="24218"/>
                    <a:pt x="28563" y="24218"/>
                  </a:cubicBezTo>
                  <a:cubicBezTo>
                    <a:pt x="28539" y="24230"/>
                    <a:pt x="28527" y="24230"/>
                    <a:pt x="28527" y="24242"/>
                  </a:cubicBezTo>
                  <a:cubicBezTo>
                    <a:pt x="28527" y="24230"/>
                    <a:pt x="28516" y="24218"/>
                    <a:pt x="28516" y="24194"/>
                  </a:cubicBezTo>
                  <a:cubicBezTo>
                    <a:pt x="28468" y="24111"/>
                    <a:pt x="28420" y="24003"/>
                    <a:pt x="28385" y="23896"/>
                  </a:cubicBezTo>
                  <a:close/>
                  <a:moveTo>
                    <a:pt x="30552" y="24111"/>
                  </a:moveTo>
                  <a:lnTo>
                    <a:pt x="30552" y="24111"/>
                  </a:lnTo>
                  <a:cubicBezTo>
                    <a:pt x="30563" y="24134"/>
                    <a:pt x="30575" y="24170"/>
                    <a:pt x="30599" y="24182"/>
                  </a:cubicBezTo>
                  <a:cubicBezTo>
                    <a:pt x="30599" y="24194"/>
                    <a:pt x="30611" y="24194"/>
                    <a:pt x="30611" y="24206"/>
                  </a:cubicBezTo>
                  <a:lnTo>
                    <a:pt x="30599" y="24242"/>
                  </a:lnTo>
                  <a:cubicBezTo>
                    <a:pt x="30575" y="24218"/>
                    <a:pt x="30575" y="24182"/>
                    <a:pt x="30563" y="24146"/>
                  </a:cubicBezTo>
                  <a:cubicBezTo>
                    <a:pt x="30563" y="24134"/>
                    <a:pt x="30552" y="24123"/>
                    <a:pt x="30552" y="24111"/>
                  </a:cubicBezTo>
                  <a:close/>
                  <a:moveTo>
                    <a:pt x="32171" y="24123"/>
                  </a:moveTo>
                  <a:cubicBezTo>
                    <a:pt x="32218" y="24158"/>
                    <a:pt x="32278" y="24182"/>
                    <a:pt x="32337" y="24218"/>
                  </a:cubicBezTo>
                  <a:lnTo>
                    <a:pt x="32337" y="24242"/>
                  </a:lnTo>
                  <a:cubicBezTo>
                    <a:pt x="32278" y="24218"/>
                    <a:pt x="32218" y="24170"/>
                    <a:pt x="32159" y="24158"/>
                  </a:cubicBezTo>
                  <a:cubicBezTo>
                    <a:pt x="32159" y="24158"/>
                    <a:pt x="32159" y="24134"/>
                    <a:pt x="32171" y="24123"/>
                  </a:cubicBezTo>
                  <a:close/>
                  <a:moveTo>
                    <a:pt x="25027" y="23241"/>
                  </a:moveTo>
                  <a:lnTo>
                    <a:pt x="25027" y="23289"/>
                  </a:lnTo>
                  <a:cubicBezTo>
                    <a:pt x="24944" y="23408"/>
                    <a:pt x="24872" y="23491"/>
                    <a:pt x="24789" y="23599"/>
                  </a:cubicBezTo>
                  <a:lnTo>
                    <a:pt x="24753" y="23646"/>
                  </a:lnTo>
                  <a:cubicBezTo>
                    <a:pt x="24717" y="23682"/>
                    <a:pt x="24670" y="23706"/>
                    <a:pt x="24646" y="23742"/>
                  </a:cubicBezTo>
                  <a:cubicBezTo>
                    <a:pt x="24610" y="23765"/>
                    <a:pt x="24575" y="23801"/>
                    <a:pt x="24539" y="23813"/>
                  </a:cubicBezTo>
                  <a:cubicBezTo>
                    <a:pt x="24467" y="23861"/>
                    <a:pt x="24396" y="23884"/>
                    <a:pt x="24313" y="23920"/>
                  </a:cubicBezTo>
                  <a:cubicBezTo>
                    <a:pt x="24301" y="23920"/>
                    <a:pt x="24289" y="23932"/>
                    <a:pt x="24277" y="23932"/>
                  </a:cubicBezTo>
                  <a:lnTo>
                    <a:pt x="24110" y="23932"/>
                  </a:lnTo>
                  <a:cubicBezTo>
                    <a:pt x="24122" y="23932"/>
                    <a:pt x="24134" y="23932"/>
                    <a:pt x="24158" y="23944"/>
                  </a:cubicBezTo>
                  <a:lnTo>
                    <a:pt x="24325" y="23944"/>
                  </a:lnTo>
                  <a:cubicBezTo>
                    <a:pt x="24408" y="23932"/>
                    <a:pt x="24491" y="23920"/>
                    <a:pt x="24575" y="23872"/>
                  </a:cubicBezTo>
                  <a:cubicBezTo>
                    <a:pt x="24586" y="23872"/>
                    <a:pt x="24598" y="23861"/>
                    <a:pt x="24598" y="23861"/>
                  </a:cubicBezTo>
                  <a:lnTo>
                    <a:pt x="24598" y="23861"/>
                  </a:lnTo>
                  <a:cubicBezTo>
                    <a:pt x="24598" y="23872"/>
                    <a:pt x="24586" y="23872"/>
                    <a:pt x="24586" y="23884"/>
                  </a:cubicBezTo>
                  <a:cubicBezTo>
                    <a:pt x="24539" y="23932"/>
                    <a:pt x="24467" y="23992"/>
                    <a:pt x="24384" y="24039"/>
                  </a:cubicBezTo>
                  <a:cubicBezTo>
                    <a:pt x="24348" y="24063"/>
                    <a:pt x="24313" y="24075"/>
                    <a:pt x="24265" y="24099"/>
                  </a:cubicBezTo>
                  <a:cubicBezTo>
                    <a:pt x="24229" y="24111"/>
                    <a:pt x="24182" y="24134"/>
                    <a:pt x="24134" y="24158"/>
                  </a:cubicBezTo>
                  <a:lnTo>
                    <a:pt x="24003" y="24194"/>
                  </a:lnTo>
                  <a:cubicBezTo>
                    <a:pt x="23955" y="24218"/>
                    <a:pt x="23908" y="24218"/>
                    <a:pt x="23872" y="24230"/>
                  </a:cubicBezTo>
                  <a:cubicBezTo>
                    <a:pt x="23777" y="24242"/>
                    <a:pt x="23694" y="24253"/>
                    <a:pt x="23622" y="24253"/>
                  </a:cubicBezTo>
                  <a:lnTo>
                    <a:pt x="23503" y="24253"/>
                  </a:lnTo>
                  <a:lnTo>
                    <a:pt x="23539" y="24218"/>
                  </a:lnTo>
                  <a:cubicBezTo>
                    <a:pt x="23622" y="24158"/>
                    <a:pt x="23682" y="24075"/>
                    <a:pt x="23753" y="24015"/>
                  </a:cubicBezTo>
                  <a:cubicBezTo>
                    <a:pt x="23824" y="23956"/>
                    <a:pt x="23884" y="23884"/>
                    <a:pt x="23955" y="23825"/>
                  </a:cubicBezTo>
                  <a:lnTo>
                    <a:pt x="23979" y="23813"/>
                  </a:lnTo>
                  <a:lnTo>
                    <a:pt x="23979" y="23813"/>
                  </a:lnTo>
                  <a:cubicBezTo>
                    <a:pt x="23969" y="23847"/>
                    <a:pt x="23960" y="23877"/>
                    <a:pt x="23952" y="23903"/>
                  </a:cubicBezTo>
                  <a:lnTo>
                    <a:pt x="23952" y="23903"/>
                  </a:lnTo>
                  <a:cubicBezTo>
                    <a:pt x="23965" y="23867"/>
                    <a:pt x="23982" y="23825"/>
                    <a:pt x="24003" y="23777"/>
                  </a:cubicBezTo>
                  <a:lnTo>
                    <a:pt x="24051" y="23730"/>
                  </a:lnTo>
                  <a:cubicBezTo>
                    <a:pt x="24075" y="23706"/>
                    <a:pt x="24122" y="23670"/>
                    <a:pt x="24158" y="23646"/>
                  </a:cubicBezTo>
                  <a:lnTo>
                    <a:pt x="24336" y="23515"/>
                  </a:lnTo>
                  <a:lnTo>
                    <a:pt x="24336" y="23515"/>
                  </a:lnTo>
                  <a:cubicBezTo>
                    <a:pt x="24301" y="23575"/>
                    <a:pt x="24289" y="23611"/>
                    <a:pt x="24277" y="23658"/>
                  </a:cubicBezTo>
                  <a:cubicBezTo>
                    <a:pt x="24194" y="23718"/>
                    <a:pt x="24158" y="23777"/>
                    <a:pt x="24110" y="23825"/>
                  </a:cubicBezTo>
                  <a:cubicBezTo>
                    <a:pt x="24063" y="23872"/>
                    <a:pt x="24051" y="23896"/>
                    <a:pt x="24051" y="23896"/>
                  </a:cubicBezTo>
                  <a:lnTo>
                    <a:pt x="24051" y="23896"/>
                  </a:lnTo>
                  <a:cubicBezTo>
                    <a:pt x="24051" y="23896"/>
                    <a:pt x="24075" y="23872"/>
                    <a:pt x="24122" y="23837"/>
                  </a:cubicBezTo>
                  <a:cubicBezTo>
                    <a:pt x="24158" y="23813"/>
                    <a:pt x="24194" y="23765"/>
                    <a:pt x="24253" y="23718"/>
                  </a:cubicBezTo>
                  <a:lnTo>
                    <a:pt x="24253" y="23718"/>
                  </a:lnTo>
                  <a:cubicBezTo>
                    <a:pt x="24253" y="23742"/>
                    <a:pt x="24241" y="23753"/>
                    <a:pt x="24241" y="23753"/>
                  </a:cubicBezTo>
                  <a:cubicBezTo>
                    <a:pt x="24241" y="23765"/>
                    <a:pt x="24229" y="23765"/>
                    <a:pt x="24229" y="23765"/>
                  </a:cubicBezTo>
                  <a:lnTo>
                    <a:pt x="24241" y="23765"/>
                  </a:lnTo>
                  <a:cubicBezTo>
                    <a:pt x="24241" y="23765"/>
                    <a:pt x="24253" y="23765"/>
                    <a:pt x="24253" y="23753"/>
                  </a:cubicBezTo>
                  <a:cubicBezTo>
                    <a:pt x="24277" y="23730"/>
                    <a:pt x="24289" y="23706"/>
                    <a:pt x="24313" y="23694"/>
                  </a:cubicBezTo>
                  <a:lnTo>
                    <a:pt x="24336" y="23670"/>
                  </a:lnTo>
                  <a:cubicBezTo>
                    <a:pt x="24408" y="23599"/>
                    <a:pt x="24515" y="23527"/>
                    <a:pt x="24610" y="23456"/>
                  </a:cubicBezTo>
                  <a:cubicBezTo>
                    <a:pt x="24658" y="23420"/>
                    <a:pt x="24706" y="23396"/>
                    <a:pt x="24729" y="23361"/>
                  </a:cubicBezTo>
                  <a:cubicBezTo>
                    <a:pt x="24753" y="23361"/>
                    <a:pt x="24765" y="23361"/>
                    <a:pt x="24765" y="23349"/>
                  </a:cubicBezTo>
                  <a:cubicBezTo>
                    <a:pt x="24775" y="23349"/>
                    <a:pt x="24801" y="23340"/>
                    <a:pt x="24817" y="23324"/>
                  </a:cubicBezTo>
                  <a:lnTo>
                    <a:pt x="24817" y="23324"/>
                  </a:lnTo>
                  <a:cubicBezTo>
                    <a:pt x="24787" y="23368"/>
                    <a:pt x="24776" y="23410"/>
                    <a:pt x="24765" y="23432"/>
                  </a:cubicBezTo>
                  <a:cubicBezTo>
                    <a:pt x="24729" y="23480"/>
                    <a:pt x="24717" y="23515"/>
                    <a:pt x="24706" y="23539"/>
                  </a:cubicBezTo>
                  <a:cubicBezTo>
                    <a:pt x="24703" y="23548"/>
                    <a:pt x="24699" y="23555"/>
                    <a:pt x="24695" y="23562"/>
                  </a:cubicBezTo>
                  <a:lnTo>
                    <a:pt x="24695" y="23562"/>
                  </a:lnTo>
                  <a:lnTo>
                    <a:pt x="24706" y="23551"/>
                  </a:lnTo>
                  <a:cubicBezTo>
                    <a:pt x="24717" y="23539"/>
                    <a:pt x="24753" y="23515"/>
                    <a:pt x="24777" y="23468"/>
                  </a:cubicBezTo>
                  <a:cubicBezTo>
                    <a:pt x="24813" y="23420"/>
                    <a:pt x="24848" y="23361"/>
                    <a:pt x="24896" y="23301"/>
                  </a:cubicBezTo>
                  <a:cubicBezTo>
                    <a:pt x="24944" y="23289"/>
                    <a:pt x="24991" y="23277"/>
                    <a:pt x="25027" y="23241"/>
                  </a:cubicBezTo>
                  <a:close/>
                  <a:moveTo>
                    <a:pt x="27015" y="24218"/>
                  </a:moveTo>
                  <a:cubicBezTo>
                    <a:pt x="27015" y="24218"/>
                    <a:pt x="27015" y="24230"/>
                    <a:pt x="26992" y="24230"/>
                  </a:cubicBezTo>
                  <a:cubicBezTo>
                    <a:pt x="26992" y="24242"/>
                    <a:pt x="26980" y="24242"/>
                    <a:pt x="26980" y="24253"/>
                  </a:cubicBezTo>
                  <a:cubicBezTo>
                    <a:pt x="26980" y="24242"/>
                    <a:pt x="26980" y="24242"/>
                    <a:pt x="26968" y="24230"/>
                  </a:cubicBezTo>
                  <a:cubicBezTo>
                    <a:pt x="26980" y="24230"/>
                    <a:pt x="26980" y="24218"/>
                    <a:pt x="26992" y="24218"/>
                  </a:cubicBezTo>
                  <a:cubicBezTo>
                    <a:pt x="26992" y="24222"/>
                    <a:pt x="26992" y="24223"/>
                    <a:pt x="26992" y="24223"/>
                  </a:cubicBezTo>
                  <a:cubicBezTo>
                    <a:pt x="26994" y="24223"/>
                    <a:pt x="26999" y="24218"/>
                    <a:pt x="27015" y="24218"/>
                  </a:cubicBezTo>
                  <a:close/>
                  <a:moveTo>
                    <a:pt x="31659" y="24218"/>
                  </a:moveTo>
                  <a:cubicBezTo>
                    <a:pt x="31659" y="24242"/>
                    <a:pt x="31635" y="24253"/>
                    <a:pt x="31623" y="24265"/>
                  </a:cubicBezTo>
                  <a:cubicBezTo>
                    <a:pt x="31623" y="24253"/>
                    <a:pt x="31635" y="24242"/>
                    <a:pt x="31659" y="24218"/>
                  </a:cubicBezTo>
                  <a:close/>
                  <a:moveTo>
                    <a:pt x="26622" y="23599"/>
                  </a:moveTo>
                  <a:cubicBezTo>
                    <a:pt x="26634" y="23646"/>
                    <a:pt x="26658" y="23694"/>
                    <a:pt x="26682" y="23730"/>
                  </a:cubicBezTo>
                  <a:cubicBezTo>
                    <a:pt x="26706" y="23813"/>
                    <a:pt x="26753" y="23896"/>
                    <a:pt x="26789" y="23968"/>
                  </a:cubicBezTo>
                  <a:cubicBezTo>
                    <a:pt x="26813" y="24051"/>
                    <a:pt x="26861" y="24134"/>
                    <a:pt x="26884" y="24218"/>
                  </a:cubicBezTo>
                  <a:cubicBezTo>
                    <a:pt x="26884" y="24230"/>
                    <a:pt x="26908" y="24230"/>
                    <a:pt x="26908" y="24242"/>
                  </a:cubicBezTo>
                  <a:cubicBezTo>
                    <a:pt x="26884" y="24253"/>
                    <a:pt x="26872" y="24265"/>
                    <a:pt x="26849" y="24265"/>
                  </a:cubicBezTo>
                  <a:cubicBezTo>
                    <a:pt x="26846" y="24268"/>
                    <a:pt x="26845" y="24269"/>
                    <a:pt x="26843" y="24269"/>
                  </a:cubicBezTo>
                  <a:cubicBezTo>
                    <a:pt x="26837" y="24269"/>
                    <a:pt x="26837" y="24251"/>
                    <a:pt x="26837" y="24242"/>
                  </a:cubicBezTo>
                  <a:cubicBezTo>
                    <a:pt x="26801" y="24182"/>
                    <a:pt x="26777" y="24123"/>
                    <a:pt x="26742" y="24051"/>
                  </a:cubicBezTo>
                  <a:cubicBezTo>
                    <a:pt x="26694" y="23956"/>
                    <a:pt x="26658" y="23849"/>
                    <a:pt x="26622" y="23753"/>
                  </a:cubicBezTo>
                  <a:lnTo>
                    <a:pt x="26622" y="23718"/>
                  </a:lnTo>
                  <a:lnTo>
                    <a:pt x="26622" y="23622"/>
                  </a:lnTo>
                  <a:lnTo>
                    <a:pt x="26622" y="23599"/>
                  </a:lnTo>
                  <a:close/>
                  <a:moveTo>
                    <a:pt x="28218" y="23753"/>
                  </a:moveTo>
                  <a:cubicBezTo>
                    <a:pt x="28242" y="23813"/>
                    <a:pt x="28266" y="23861"/>
                    <a:pt x="28289" y="23920"/>
                  </a:cubicBezTo>
                  <a:lnTo>
                    <a:pt x="28468" y="24230"/>
                  </a:lnTo>
                  <a:cubicBezTo>
                    <a:pt x="28480" y="24242"/>
                    <a:pt x="28480" y="24253"/>
                    <a:pt x="28492" y="24277"/>
                  </a:cubicBezTo>
                  <a:cubicBezTo>
                    <a:pt x="28480" y="24289"/>
                    <a:pt x="28468" y="24301"/>
                    <a:pt x="28456" y="24301"/>
                  </a:cubicBezTo>
                  <a:lnTo>
                    <a:pt x="28432" y="24289"/>
                  </a:lnTo>
                  <a:cubicBezTo>
                    <a:pt x="28408" y="24253"/>
                    <a:pt x="28396" y="24230"/>
                    <a:pt x="28361" y="24194"/>
                  </a:cubicBezTo>
                  <a:lnTo>
                    <a:pt x="28277" y="24111"/>
                  </a:lnTo>
                  <a:cubicBezTo>
                    <a:pt x="28218" y="24051"/>
                    <a:pt x="28170" y="23980"/>
                    <a:pt x="28123" y="23896"/>
                  </a:cubicBezTo>
                  <a:cubicBezTo>
                    <a:pt x="28158" y="23861"/>
                    <a:pt x="28182" y="23813"/>
                    <a:pt x="28218" y="23753"/>
                  </a:cubicBezTo>
                  <a:close/>
                  <a:moveTo>
                    <a:pt x="32790" y="24015"/>
                  </a:moveTo>
                  <a:cubicBezTo>
                    <a:pt x="32790" y="24039"/>
                    <a:pt x="32802" y="24051"/>
                    <a:pt x="32802" y="24063"/>
                  </a:cubicBezTo>
                  <a:cubicBezTo>
                    <a:pt x="32802" y="24075"/>
                    <a:pt x="32814" y="24099"/>
                    <a:pt x="32814" y="24099"/>
                  </a:cubicBezTo>
                  <a:cubicBezTo>
                    <a:pt x="32826" y="24170"/>
                    <a:pt x="32849" y="24230"/>
                    <a:pt x="32861" y="24301"/>
                  </a:cubicBezTo>
                  <a:lnTo>
                    <a:pt x="32826" y="24277"/>
                  </a:lnTo>
                  <a:cubicBezTo>
                    <a:pt x="32814" y="24242"/>
                    <a:pt x="32802" y="24230"/>
                    <a:pt x="32790" y="24194"/>
                  </a:cubicBezTo>
                  <a:lnTo>
                    <a:pt x="32790" y="24015"/>
                  </a:lnTo>
                  <a:close/>
                  <a:moveTo>
                    <a:pt x="29016" y="23980"/>
                  </a:moveTo>
                  <a:cubicBezTo>
                    <a:pt x="29051" y="24015"/>
                    <a:pt x="29075" y="24051"/>
                    <a:pt x="29111" y="24099"/>
                  </a:cubicBezTo>
                  <a:cubicBezTo>
                    <a:pt x="29123" y="24123"/>
                    <a:pt x="29158" y="24134"/>
                    <a:pt x="29170" y="24170"/>
                  </a:cubicBezTo>
                  <a:cubicBezTo>
                    <a:pt x="29135" y="24170"/>
                    <a:pt x="29111" y="24182"/>
                    <a:pt x="29075" y="24194"/>
                  </a:cubicBezTo>
                  <a:cubicBezTo>
                    <a:pt x="29039" y="24230"/>
                    <a:pt x="28992" y="24253"/>
                    <a:pt x="28932" y="24277"/>
                  </a:cubicBezTo>
                  <a:cubicBezTo>
                    <a:pt x="28897" y="24289"/>
                    <a:pt x="28885" y="24301"/>
                    <a:pt x="28861" y="24313"/>
                  </a:cubicBezTo>
                  <a:cubicBezTo>
                    <a:pt x="28837" y="24289"/>
                    <a:pt x="28825" y="24277"/>
                    <a:pt x="28813" y="24242"/>
                  </a:cubicBezTo>
                  <a:cubicBezTo>
                    <a:pt x="28789" y="24218"/>
                    <a:pt x="28766" y="24182"/>
                    <a:pt x="28754" y="24158"/>
                  </a:cubicBezTo>
                  <a:lnTo>
                    <a:pt x="28742" y="24134"/>
                  </a:lnTo>
                  <a:cubicBezTo>
                    <a:pt x="28747" y="24129"/>
                    <a:pt x="28753" y="24126"/>
                    <a:pt x="28757" y="24123"/>
                  </a:cubicBezTo>
                  <a:lnTo>
                    <a:pt x="28757" y="24123"/>
                  </a:lnTo>
                  <a:cubicBezTo>
                    <a:pt x="28754" y="24132"/>
                    <a:pt x="28754" y="24142"/>
                    <a:pt x="28754" y="24158"/>
                  </a:cubicBezTo>
                  <a:cubicBezTo>
                    <a:pt x="28754" y="24134"/>
                    <a:pt x="28766" y="24134"/>
                    <a:pt x="28777" y="24123"/>
                  </a:cubicBezTo>
                  <a:lnTo>
                    <a:pt x="28801" y="24111"/>
                  </a:lnTo>
                  <a:cubicBezTo>
                    <a:pt x="28813" y="24087"/>
                    <a:pt x="28837" y="24075"/>
                    <a:pt x="28861" y="24063"/>
                  </a:cubicBezTo>
                  <a:cubicBezTo>
                    <a:pt x="28885" y="24051"/>
                    <a:pt x="28920" y="24015"/>
                    <a:pt x="28956" y="24003"/>
                  </a:cubicBezTo>
                  <a:cubicBezTo>
                    <a:pt x="28980" y="23992"/>
                    <a:pt x="28992" y="23992"/>
                    <a:pt x="29016" y="23980"/>
                  </a:cubicBezTo>
                  <a:close/>
                  <a:moveTo>
                    <a:pt x="34159" y="24063"/>
                  </a:moveTo>
                  <a:cubicBezTo>
                    <a:pt x="34219" y="24063"/>
                    <a:pt x="34290" y="24075"/>
                    <a:pt x="34350" y="24075"/>
                  </a:cubicBezTo>
                  <a:cubicBezTo>
                    <a:pt x="34421" y="24099"/>
                    <a:pt x="34492" y="24099"/>
                    <a:pt x="34576" y="24111"/>
                  </a:cubicBezTo>
                  <a:cubicBezTo>
                    <a:pt x="34647" y="24123"/>
                    <a:pt x="34731" y="24134"/>
                    <a:pt x="34814" y="24158"/>
                  </a:cubicBezTo>
                  <a:cubicBezTo>
                    <a:pt x="34885" y="24170"/>
                    <a:pt x="34969" y="24182"/>
                    <a:pt x="35052" y="24218"/>
                  </a:cubicBezTo>
                  <a:cubicBezTo>
                    <a:pt x="35135" y="24230"/>
                    <a:pt x="35195" y="24253"/>
                    <a:pt x="35266" y="24277"/>
                  </a:cubicBezTo>
                  <a:cubicBezTo>
                    <a:pt x="35290" y="24289"/>
                    <a:pt x="35302" y="24289"/>
                    <a:pt x="35302" y="24301"/>
                  </a:cubicBezTo>
                  <a:cubicBezTo>
                    <a:pt x="35314" y="24301"/>
                    <a:pt x="35314" y="24313"/>
                    <a:pt x="35326" y="24313"/>
                  </a:cubicBezTo>
                  <a:lnTo>
                    <a:pt x="35314" y="24313"/>
                  </a:lnTo>
                  <a:cubicBezTo>
                    <a:pt x="35254" y="24313"/>
                    <a:pt x="35195" y="24313"/>
                    <a:pt x="35135" y="24301"/>
                  </a:cubicBezTo>
                  <a:cubicBezTo>
                    <a:pt x="35076" y="24301"/>
                    <a:pt x="35016" y="24289"/>
                    <a:pt x="34957" y="24289"/>
                  </a:cubicBezTo>
                  <a:cubicBezTo>
                    <a:pt x="34838" y="24265"/>
                    <a:pt x="34719" y="24253"/>
                    <a:pt x="34612" y="24242"/>
                  </a:cubicBezTo>
                  <a:cubicBezTo>
                    <a:pt x="34516" y="24230"/>
                    <a:pt x="34409" y="24194"/>
                    <a:pt x="34314" y="24182"/>
                  </a:cubicBezTo>
                  <a:cubicBezTo>
                    <a:pt x="34278" y="24170"/>
                    <a:pt x="34242" y="24170"/>
                    <a:pt x="34219" y="24158"/>
                  </a:cubicBezTo>
                  <a:cubicBezTo>
                    <a:pt x="34195" y="24123"/>
                    <a:pt x="34171" y="24099"/>
                    <a:pt x="34159" y="24063"/>
                  </a:cubicBezTo>
                  <a:close/>
                  <a:moveTo>
                    <a:pt x="33219" y="24070"/>
                  </a:moveTo>
                  <a:cubicBezTo>
                    <a:pt x="33219" y="24077"/>
                    <a:pt x="33219" y="24083"/>
                    <a:pt x="33219" y="24087"/>
                  </a:cubicBezTo>
                  <a:lnTo>
                    <a:pt x="33219" y="24301"/>
                  </a:lnTo>
                  <a:lnTo>
                    <a:pt x="33219" y="24325"/>
                  </a:lnTo>
                  <a:cubicBezTo>
                    <a:pt x="33207" y="24289"/>
                    <a:pt x="33183" y="24230"/>
                    <a:pt x="33183" y="24182"/>
                  </a:cubicBezTo>
                  <a:cubicBezTo>
                    <a:pt x="33207" y="24146"/>
                    <a:pt x="33207" y="24123"/>
                    <a:pt x="33219" y="24075"/>
                  </a:cubicBezTo>
                  <a:cubicBezTo>
                    <a:pt x="33219" y="24073"/>
                    <a:pt x="33219" y="24072"/>
                    <a:pt x="33219" y="24070"/>
                  </a:cubicBezTo>
                  <a:close/>
                  <a:moveTo>
                    <a:pt x="39648" y="24313"/>
                  </a:moveTo>
                  <a:cubicBezTo>
                    <a:pt x="39672" y="24337"/>
                    <a:pt x="39684" y="24337"/>
                    <a:pt x="39707" y="24337"/>
                  </a:cubicBezTo>
                  <a:cubicBezTo>
                    <a:pt x="39684" y="24337"/>
                    <a:pt x="39672" y="24313"/>
                    <a:pt x="39648" y="24313"/>
                  </a:cubicBezTo>
                  <a:close/>
                  <a:moveTo>
                    <a:pt x="28706" y="24158"/>
                  </a:moveTo>
                  <a:cubicBezTo>
                    <a:pt x="28742" y="24194"/>
                    <a:pt x="28766" y="24230"/>
                    <a:pt x="28801" y="24253"/>
                  </a:cubicBezTo>
                  <a:cubicBezTo>
                    <a:pt x="28813" y="24289"/>
                    <a:pt x="28825" y="24301"/>
                    <a:pt x="28861" y="24337"/>
                  </a:cubicBezTo>
                  <a:cubicBezTo>
                    <a:pt x="28837" y="24337"/>
                    <a:pt x="28837" y="24349"/>
                    <a:pt x="28825" y="24349"/>
                  </a:cubicBezTo>
                  <a:cubicBezTo>
                    <a:pt x="28777" y="24337"/>
                    <a:pt x="28754" y="24313"/>
                    <a:pt x="28718" y="24277"/>
                  </a:cubicBezTo>
                  <a:cubicBezTo>
                    <a:pt x="28706" y="24242"/>
                    <a:pt x="28682" y="24218"/>
                    <a:pt x="28658" y="24182"/>
                  </a:cubicBezTo>
                  <a:cubicBezTo>
                    <a:pt x="28682" y="24170"/>
                    <a:pt x="28694" y="24170"/>
                    <a:pt x="28706" y="24158"/>
                  </a:cubicBezTo>
                  <a:close/>
                  <a:moveTo>
                    <a:pt x="29313" y="24289"/>
                  </a:moveTo>
                  <a:cubicBezTo>
                    <a:pt x="29349" y="24301"/>
                    <a:pt x="29361" y="24337"/>
                    <a:pt x="29397" y="24349"/>
                  </a:cubicBezTo>
                  <a:cubicBezTo>
                    <a:pt x="29373" y="24337"/>
                    <a:pt x="29349" y="24301"/>
                    <a:pt x="29313" y="24289"/>
                  </a:cubicBezTo>
                  <a:close/>
                  <a:moveTo>
                    <a:pt x="30790" y="23980"/>
                  </a:moveTo>
                  <a:lnTo>
                    <a:pt x="30825" y="24003"/>
                  </a:lnTo>
                  <a:cubicBezTo>
                    <a:pt x="30849" y="24051"/>
                    <a:pt x="30873" y="24075"/>
                    <a:pt x="30909" y="24123"/>
                  </a:cubicBezTo>
                  <a:lnTo>
                    <a:pt x="30956" y="24194"/>
                  </a:lnTo>
                  <a:cubicBezTo>
                    <a:pt x="30897" y="24277"/>
                    <a:pt x="30837" y="24313"/>
                    <a:pt x="30778" y="24349"/>
                  </a:cubicBezTo>
                  <a:cubicBezTo>
                    <a:pt x="30766" y="24337"/>
                    <a:pt x="30766" y="24313"/>
                    <a:pt x="30742" y="24301"/>
                  </a:cubicBezTo>
                  <a:cubicBezTo>
                    <a:pt x="30730" y="24253"/>
                    <a:pt x="30718" y="24218"/>
                    <a:pt x="30682" y="24158"/>
                  </a:cubicBezTo>
                  <a:cubicBezTo>
                    <a:pt x="30706" y="24111"/>
                    <a:pt x="30730" y="24063"/>
                    <a:pt x="30766" y="24015"/>
                  </a:cubicBezTo>
                  <a:cubicBezTo>
                    <a:pt x="30778" y="24003"/>
                    <a:pt x="30778" y="23992"/>
                    <a:pt x="30790" y="23980"/>
                  </a:cubicBezTo>
                  <a:close/>
                  <a:moveTo>
                    <a:pt x="31564" y="24099"/>
                  </a:moveTo>
                  <a:cubicBezTo>
                    <a:pt x="31540" y="24170"/>
                    <a:pt x="31504" y="24253"/>
                    <a:pt x="31480" y="24349"/>
                  </a:cubicBezTo>
                  <a:cubicBezTo>
                    <a:pt x="31456" y="24313"/>
                    <a:pt x="31456" y="24289"/>
                    <a:pt x="31444" y="24253"/>
                  </a:cubicBezTo>
                  <a:cubicBezTo>
                    <a:pt x="31456" y="24242"/>
                    <a:pt x="31480" y="24218"/>
                    <a:pt x="31492" y="24194"/>
                  </a:cubicBezTo>
                  <a:cubicBezTo>
                    <a:pt x="31516" y="24170"/>
                    <a:pt x="31540" y="24123"/>
                    <a:pt x="31564" y="24099"/>
                  </a:cubicBezTo>
                  <a:close/>
                  <a:moveTo>
                    <a:pt x="32492" y="24015"/>
                  </a:moveTo>
                  <a:cubicBezTo>
                    <a:pt x="32504" y="24015"/>
                    <a:pt x="32504" y="24039"/>
                    <a:pt x="32516" y="24039"/>
                  </a:cubicBezTo>
                  <a:cubicBezTo>
                    <a:pt x="32552" y="24051"/>
                    <a:pt x="32576" y="24075"/>
                    <a:pt x="32611" y="24099"/>
                  </a:cubicBezTo>
                  <a:cubicBezTo>
                    <a:pt x="32635" y="24111"/>
                    <a:pt x="32671" y="24134"/>
                    <a:pt x="32695" y="24158"/>
                  </a:cubicBezTo>
                  <a:lnTo>
                    <a:pt x="32707" y="24170"/>
                  </a:lnTo>
                  <a:lnTo>
                    <a:pt x="32707" y="24182"/>
                  </a:lnTo>
                  <a:cubicBezTo>
                    <a:pt x="32695" y="24242"/>
                    <a:pt x="32695" y="24301"/>
                    <a:pt x="32683" y="24349"/>
                  </a:cubicBezTo>
                  <a:cubicBezTo>
                    <a:pt x="32647" y="24313"/>
                    <a:pt x="32623" y="24277"/>
                    <a:pt x="32611" y="24242"/>
                  </a:cubicBezTo>
                  <a:cubicBezTo>
                    <a:pt x="32564" y="24182"/>
                    <a:pt x="32516" y="24134"/>
                    <a:pt x="32468" y="24099"/>
                  </a:cubicBezTo>
                  <a:cubicBezTo>
                    <a:pt x="32468" y="24063"/>
                    <a:pt x="32492" y="24051"/>
                    <a:pt x="32492" y="24015"/>
                  </a:cubicBezTo>
                  <a:close/>
                  <a:moveTo>
                    <a:pt x="26908" y="24277"/>
                  </a:moveTo>
                  <a:cubicBezTo>
                    <a:pt x="26908" y="24289"/>
                    <a:pt x="26920" y="24301"/>
                    <a:pt x="26920" y="24313"/>
                  </a:cubicBezTo>
                  <a:lnTo>
                    <a:pt x="26872" y="24361"/>
                  </a:lnTo>
                  <a:cubicBezTo>
                    <a:pt x="26861" y="24349"/>
                    <a:pt x="26861" y="24337"/>
                    <a:pt x="26849" y="24301"/>
                  </a:cubicBezTo>
                  <a:cubicBezTo>
                    <a:pt x="26861" y="24289"/>
                    <a:pt x="26896" y="24289"/>
                    <a:pt x="26908" y="24277"/>
                  </a:cubicBezTo>
                  <a:close/>
                  <a:moveTo>
                    <a:pt x="32492" y="24337"/>
                  </a:moveTo>
                  <a:lnTo>
                    <a:pt x="32528" y="24373"/>
                  </a:lnTo>
                  <a:lnTo>
                    <a:pt x="32560" y="24405"/>
                  </a:lnTo>
                  <a:lnTo>
                    <a:pt x="32560" y="24405"/>
                  </a:lnTo>
                  <a:cubicBezTo>
                    <a:pt x="32549" y="24398"/>
                    <a:pt x="32538" y="24391"/>
                    <a:pt x="32528" y="24384"/>
                  </a:cubicBezTo>
                  <a:cubicBezTo>
                    <a:pt x="32516" y="24373"/>
                    <a:pt x="32504" y="24373"/>
                    <a:pt x="32492" y="24361"/>
                  </a:cubicBezTo>
                  <a:lnTo>
                    <a:pt x="32492" y="24337"/>
                  </a:lnTo>
                  <a:close/>
                  <a:moveTo>
                    <a:pt x="30611" y="24242"/>
                  </a:moveTo>
                  <a:cubicBezTo>
                    <a:pt x="30647" y="24289"/>
                    <a:pt x="30659" y="24337"/>
                    <a:pt x="30682" y="24361"/>
                  </a:cubicBezTo>
                  <a:lnTo>
                    <a:pt x="30718" y="24384"/>
                  </a:lnTo>
                  <a:cubicBezTo>
                    <a:pt x="30706" y="24384"/>
                    <a:pt x="30682" y="24408"/>
                    <a:pt x="30682" y="24408"/>
                  </a:cubicBezTo>
                  <a:lnTo>
                    <a:pt x="30659" y="24408"/>
                  </a:lnTo>
                  <a:cubicBezTo>
                    <a:pt x="30647" y="24361"/>
                    <a:pt x="30623" y="24301"/>
                    <a:pt x="30611" y="24253"/>
                  </a:cubicBezTo>
                  <a:cubicBezTo>
                    <a:pt x="30599" y="24253"/>
                    <a:pt x="30611" y="24242"/>
                    <a:pt x="30611" y="24242"/>
                  </a:cubicBezTo>
                  <a:close/>
                  <a:moveTo>
                    <a:pt x="31159" y="23980"/>
                  </a:moveTo>
                  <a:cubicBezTo>
                    <a:pt x="31183" y="24003"/>
                    <a:pt x="31206" y="24015"/>
                    <a:pt x="31242" y="24015"/>
                  </a:cubicBezTo>
                  <a:cubicBezTo>
                    <a:pt x="31254" y="24039"/>
                    <a:pt x="31254" y="24051"/>
                    <a:pt x="31266" y="24063"/>
                  </a:cubicBezTo>
                  <a:lnTo>
                    <a:pt x="31266" y="24075"/>
                  </a:lnTo>
                  <a:cubicBezTo>
                    <a:pt x="31242" y="24123"/>
                    <a:pt x="31206" y="24134"/>
                    <a:pt x="31171" y="24158"/>
                  </a:cubicBezTo>
                  <a:cubicBezTo>
                    <a:pt x="31159" y="24158"/>
                    <a:pt x="31147" y="24170"/>
                    <a:pt x="31147" y="24170"/>
                  </a:cubicBezTo>
                  <a:lnTo>
                    <a:pt x="31171" y="24170"/>
                  </a:lnTo>
                  <a:cubicBezTo>
                    <a:pt x="31206" y="24158"/>
                    <a:pt x="31254" y="24134"/>
                    <a:pt x="31278" y="24099"/>
                  </a:cubicBezTo>
                  <a:cubicBezTo>
                    <a:pt x="31302" y="24123"/>
                    <a:pt x="31314" y="24134"/>
                    <a:pt x="31314" y="24170"/>
                  </a:cubicBezTo>
                  <a:lnTo>
                    <a:pt x="31314" y="24194"/>
                  </a:lnTo>
                  <a:cubicBezTo>
                    <a:pt x="31290" y="24230"/>
                    <a:pt x="31290" y="24253"/>
                    <a:pt x="31278" y="24289"/>
                  </a:cubicBezTo>
                  <a:cubicBezTo>
                    <a:pt x="31266" y="24337"/>
                    <a:pt x="31254" y="24361"/>
                    <a:pt x="31254" y="24408"/>
                  </a:cubicBezTo>
                  <a:cubicBezTo>
                    <a:pt x="31206" y="24337"/>
                    <a:pt x="31171" y="24277"/>
                    <a:pt x="31135" y="24194"/>
                  </a:cubicBezTo>
                  <a:lnTo>
                    <a:pt x="31135" y="24015"/>
                  </a:lnTo>
                  <a:cubicBezTo>
                    <a:pt x="31147" y="24003"/>
                    <a:pt x="31147" y="23992"/>
                    <a:pt x="31159" y="23980"/>
                  </a:cubicBezTo>
                  <a:close/>
                  <a:moveTo>
                    <a:pt x="32028" y="24277"/>
                  </a:moveTo>
                  <a:cubicBezTo>
                    <a:pt x="32028" y="24277"/>
                    <a:pt x="32040" y="24277"/>
                    <a:pt x="32040" y="24289"/>
                  </a:cubicBezTo>
                  <a:lnTo>
                    <a:pt x="32052" y="24289"/>
                  </a:lnTo>
                  <a:cubicBezTo>
                    <a:pt x="32052" y="24337"/>
                    <a:pt x="32076" y="24361"/>
                    <a:pt x="32076" y="24408"/>
                  </a:cubicBezTo>
                  <a:cubicBezTo>
                    <a:pt x="32052" y="24373"/>
                    <a:pt x="32028" y="24361"/>
                    <a:pt x="32016" y="24337"/>
                  </a:cubicBezTo>
                  <a:cubicBezTo>
                    <a:pt x="32016" y="24313"/>
                    <a:pt x="32028" y="24289"/>
                    <a:pt x="32028" y="24277"/>
                  </a:cubicBezTo>
                  <a:close/>
                  <a:moveTo>
                    <a:pt x="28162" y="24030"/>
                  </a:moveTo>
                  <a:cubicBezTo>
                    <a:pt x="28178" y="24083"/>
                    <a:pt x="28220" y="24125"/>
                    <a:pt x="28242" y="24158"/>
                  </a:cubicBezTo>
                  <a:lnTo>
                    <a:pt x="28337" y="24242"/>
                  </a:lnTo>
                  <a:cubicBezTo>
                    <a:pt x="28361" y="24277"/>
                    <a:pt x="28396" y="24301"/>
                    <a:pt x="28420" y="24313"/>
                  </a:cubicBezTo>
                  <a:lnTo>
                    <a:pt x="28444" y="24337"/>
                  </a:lnTo>
                  <a:cubicBezTo>
                    <a:pt x="28420" y="24349"/>
                    <a:pt x="28408" y="24361"/>
                    <a:pt x="28396" y="24361"/>
                  </a:cubicBezTo>
                  <a:lnTo>
                    <a:pt x="28342" y="24415"/>
                  </a:lnTo>
                  <a:lnTo>
                    <a:pt x="28342" y="24415"/>
                  </a:lnTo>
                  <a:cubicBezTo>
                    <a:pt x="28316" y="24384"/>
                    <a:pt x="28288" y="24351"/>
                    <a:pt x="28266" y="24313"/>
                  </a:cubicBezTo>
                  <a:cubicBezTo>
                    <a:pt x="28242" y="24301"/>
                    <a:pt x="28242" y="24289"/>
                    <a:pt x="28230" y="24277"/>
                  </a:cubicBezTo>
                  <a:cubicBezTo>
                    <a:pt x="28207" y="24198"/>
                    <a:pt x="28185" y="24119"/>
                    <a:pt x="28162" y="24030"/>
                  </a:cubicBezTo>
                  <a:close/>
                  <a:moveTo>
                    <a:pt x="28583" y="24435"/>
                  </a:moveTo>
                  <a:lnTo>
                    <a:pt x="28599" y="24456"/>
                  </a:lnTo>
                  <a:cubicBezTo>
                    <a:pt x="28599" y="24456"/>
                    <a:pt x="28594" y="24445"/>
                    <a:pt x="28583" y="24435"/>
                  </a:cubicBezTo>
                  <a:close/>
                  <a:moveTo>
                    <a:pt x="32433" y="24408"/>
                  </a:moveTo>
                  <a:lnTo>
                    <a:pt x="32433" y="24456"/>
                  </a:lnTo>
                  <a:lnTo>
                    <a:pt x="32409" y="24432"/>
                  </a:lnTo>
                  <a:lnTo>
                    <a:pt x="32409" y="24408"/>
                  </a:lnTo>
                  <a:close/>
                  <a:moveTo>
                    <a:pt x="32980" y="24158"/>
                  </a:moveTo>
                  <a:cubicBezTo>
                    <a:pt x="32992" y="24182"/>
                    <a:pt x="33016" y="24218"/>
                    <a:pt x="33040" y="24230"/>
                  </a:cubicBezTo>
                  <a:cubicBezTo>
                    <a:pt x="33028" y="24253"/>
                    <a:pt x="33028" y="24289"/>
                    <a:pt x="33028" y="24313"/>
                  </a:cubicBezTo>
                  <a:cubicBezTo>
                    <a:pt x="33028" y="24361"/>
                    <a:pt x="33004" y="24420"/>
                    <a:pt x="33004" y="24468"/>
                  </a:cubicBezTo>
                  <a:cubicBezTo>
                    <a:pt x="33004" y="24408"/>
                    <a:pt x="32992" y="24349"/>
                    <a:pt x="32992" y="24289"/>
                  </a:cubicBezTo>
                  <a:cubicBezTo>
                    <a:pt x="32992" y="24242"/>
                    <a:pt x="32980" y="24194"/>
                    <a:pt x="32980" y="24158"/>
                  </a:cubicBezTo>
                  <a:close/>
                  <a:moveTo>
                    <a:pt x="28953" y="24447"/>
                  </a:moveTo>
                  <a:cubicBezTo>
                    <a:pt x="28958" y="24460"/>
                    <a:pt x="28964" y="24468"/>
                    <a:pt x="28981" y="24475"/>
                  </a:cubicBezTo>
                  <a:lnTo>
                    <a:pt x="28981" y="24475"/>
                  </a:lnTo>
                  <a:cubicBezTo>
                    <a:pt x="28973" y="24466"/>
                    <a:pt x="28962" y="24456"/>
                    <a:pt x="28953" y="24447"/>
                  </a:cubicBezTo>
                  <a:close/>
                  <a:moveTo>
                    <a:pt x="35409" y="24373"/>
                  </a:moveTo>
                  <a:cubicBezTo>
                    <a:pt x="35445" y="24408"/>
                    <a:pt x="35481" y="24432"/>
                    <a:pt x="35505" y="24468"/>
                  </a:cubicBezTo>
                  <a:cubicBezTo>
                    <a:pt x="35505" y="24468"/>
                    <a:pt x="35505" y="24468"/>
                    <a:pt x="35505" y="24468"/>
                  </a:cubicBezTo>
                  <a:lnTo>
                    <a:pt x="35505" y="24468"/>
                  </a:lnTo>
                  <a:cubicBezTo>
                    <a:pt x="35500" y="24468"/>
                    <a:pt x="35496" y="24468"/>
                    <a:pt x="35493" y="24468"/>
                  </a:cubicBezTo>
                  <a:lnTo>
                    <a:pt x="35195" y="24468"/>
                  </a:lnTo>
                  <a:cubicBezTo>
                    <a:pt x="35150" y="24468"/>
                    <a:pt x="35112" y="24475"/>
                    <a:pt x="35075" y="24478"/>
                  </a:cubicBezTo>
                  <a:lnTo>
                    <a:pt x="35075" y="24478"/>
                  </a:lnTo>
                  <a:cubicBezTo>
                    <a:pt x="34994" y="24467"/>
                    <a:pt x="34893" y="24455"/>
                    <a:pt x="34802" y="24432"/>
                  </a:cubicBezTo>
                  <a:cubicBezTo>
                    <a:pt x="34707" y="24420"/>
                    <a:pt x="34612" y="24420"/>
                    <a:pt x="34504" y="24420"/>
                  </a:cubicBezTo>
                  <a:lnTo>
                    <a:pt x="34350" y="24420"/>
                  </a:lnTo>
                  <a:lnTo>
                    <a:pt x="34326" y="24408"/>
                  </a:lnTo>
                  <a:cubicBezTo>
                    <a:pt x="34409" y="24408"/>
                    <a:pt x="34504" y="24420"/>
                    <a:pt x="34600" y="24420"/>
                  </a:cubicBezTo>
                  <a:cubicBezTo>
                    <a:pt x="34719" y="24420"/>
                    <a:pt x="34838" y="24432"/>
                    <a:pt x="34957" y="24432"/>
                  </a:cubicBezTo>
                  <a:lnTo>
                    <a:pt x="35135" y="24432"/>
                  </a:lnTo>
                  <a:cubicBezTo>
                    <a:pt x="35195" y="24432"/>
                    <a:pt x="35254" y="24420"/>
                    <a:pt x="35314" y="24420"/>
                  </a:cubicBezTo>
                  <a:cubicBezTo>
                    <a:pt x="35350" y="24384"/>
                    <a:pt x="35374" y="24373"/>
                    <a:pt x="35409" y="24373"/>
                  </a:cubicBezTo>
                  <a:close/>
                  <a:moveTo>
                    <a:pt x="32766" y="24242"/>
                  </a:moveTo>
                  <a:cubicBezTo>
                    <a:pt x="32790" y="24253"/>
                    <a:pt x="32802" y="24277"/>
                    <a:pt x="32814" y="24277"/>
                  </a:cubicBezTo>
                  <a:lnTo>
                    <a:pt x="32861" y="24313"/>
                  </a:lnTo>
                  <a:cubicBezTo>
                    <a:pt x="32866" y="24359"/>
                    <a:pt x="32872" y="24406"/>
                    <a:pt x="32878" y="24453"/>
                  </a:cubicBezTo>
                  <a:lnTo>
                    <a:pt x="32878" y="24453"/>
                  </a:lnTo>
                  <a:cubicBezTo>
                    <a:pt x="32871" y="24447"/>
                    <a:pt x="32866" y="24440"/>
                    <a:pt x="32861" y="24432"/>
                  </a:cubicBezTo>
                  <a:cubicBezTo>
                    <a:pt x="32861" y="24432"/>
                    <a:pt x="32838" y="24420"/>
                    <a:pt x="32826" y="24420"/>
                  </a:cubicBezTo>
                  <a:cubicBezTo>
                    <a:pt x="32812" y="24448"/>
                    <a:pt x="32798" y="24468"/>
                    <a:pt x="32786" y="24487"/>
                  </a:cubicBezTo>
                  <a:lnTo>
                    <a:pt x="32786" y="24487"/>
                  </a:lnTo>
                  <a:cubicBezTo>
                    <a:pt x="32767" y="24462"/>
                    <a:pt x="32747" y="24436"/>
                    <a:pt x="32730" y="24408"/>
                  </a:cubicBezTo>
                  <a:cubicBezTo>
                    <a:pt x="32730" y="24384"/>
                    <a:pt x="32742" y="24373"/>
                    <a:pt x="32742" y="24373"/>
                  </a:cubicBezTo>
                  <a:cubicBezTo>
                    <a:pt x="32754" y="24337"/>
                    <a:pt x="32766" y="24289"/>
                    <a:pt x="32766" y="24242"/>
                  </a:cubicBezTo>
                  <a:close/>
                  <a:moveTo>
                    <a:pt x="28635" y="24218"/>
                  </a:moveTo>
                  <a:cubicBezTo>
                    <a:pt x="28658" y="24242"/>
                    <a:pt x="28682" y="24277"/>
                    <a:pt x="28706" y="24301"/>
                  </a:cubicBezTo>
                  <a:cubicBezTo>
                    <a:pt x="28742" y="24337"/>
                    <a:pt x="28766" y="24361"/>
                    <a:pt x="28801" y="24373"/>
                  </a:cubicBezTo>
                  <a:cubicBezTo>
                    <a:pt x="28754" y="24408"/>
                    <a:pt x="28718" y="24432"/>
                    <a:pt x="28682" y="24468"/>
                  </a:cubicBezTo>
                  <a:lnTo>
                    <a:pt x="28647" y="24492"/>
                  </a:lnTo>
                  <a:cubicBezTo>
                    <a:pt x="28623" y="24420"/>
                    <a:pt x="28587" y="24349"/>
                    <a:pt x="28539" y="24277"/>
                  </a:cubicBezTo>
                  <a:cubicBezTo>
                    <a:pt x="28563" y="24253"/>
                    <a:pt x="28575" y="24253"/>
                    <a:pt x="28587" y="24242"/>
                  </a:cubicBezTo>
                  <a:cubicBezTo>
                    <a:pt x="28599" y="24230"/>
                    <a:pt x="28623" y="24230"/>
                    <a:pt x="28635" y="24218"/>
                  </a:cubicBezTo>
                  <a:close/>
                  <a:moveTo>
                    <a:pt x="28981" y="24475"/>
                  </a:moveTo>
                  <a:cubicBezTo>
                    <a:pt x="28985" y="24481"/>
                    <a:pt x="28989" y="24486"/>
                    <a:pt x="28992" y="24492"/>
                  </a:cubicBezTo>
                  <a:lnTo>
                    <a:pt x="29004" y="24504"/>
                  </a:lnTo>
                  <a:cubicBezTo>
                    <a:pt x="29001" y="24495"/>
                    <a:pt x="28998" y="24486"/>
                    <a:pt x="28992" y="24480"/>
                  </a:cubicBezTo>
                  <a:cubicBezTo>
                    <a:pt x="28988" y="24478"/>
                    <a:pt x="28984" y="24477"/>
                    <a:pt x="28981" y="24475"/>
                  </a:cubicBezTo>
                  <a:close/>
                  <a:moveTo>
                    <a:pt x="26571" y="23861"/>
                  </a:moveTo>
                  <a:lnTo>
                    <a:pt x="26571" y="23861"/>
                  </a:lnTo>
                  <a:cubicBezTo>
                    <a:pt x="26587" y="23917"/>
                    <a:pt x="26615" y="23966"/>
                    <a:pt x="26634" y="24015"/>
                  </a:cubicBezTo>
                  <a:lnTo>
                    <a:pt x="26634" y="24039"/>
                  </a:lnTo>
                  <a:cubicBezTo>
                    <a:pt x="26634" y="24063"/>
                    <a:pt x="26658" y="24075"/>
                    <a:pt x="26658" y="24075"/>
                  </a:cubicBezTo>
                  <a:lnTo>
                    <a:pt x="26658" y="24049"/>
                  </a:lnTo>
                  <a:lnTo>
                    <a:pt x="26658" y="24049"/>
                  </a:lnTo>
                  <a:cubicBezTo>
                    <a:pt x="26668" y="24063"/>
                    <a:pt x="26675" y="24073"/>
                    <a:pt x="26682" y="24087"/>
                  </a:cubicBezTo>
                  <a:cubicBezTo>
                    <a:pt x="26718" y="24146"/>
                    <a:pt x="26753" y="24218"/>
                    <a:pt x="26789" y="24265"/>
                  </a:cubicBezTo>
                  <a:cubicBezTo>
                    <a:pt x="26789" y="24289"/>
                    <a:pt x="26801" y="24289"/>
                    <a:pt x="26801" y="24301"/>
                  </a:cubicBezTo>
                  <a:lnTo>
                    <a:pt x="26789" y="24301"/>
                  </a:lnTo>
                  <a:cubicBezTo>
                    <a:pt x="26777" y="24301"/>
                    <a:pt x="26777" y="24313"/>
                    <a:pt x="26753" y="24313"/>
                  </a:cubicBezTo>
                  <a:cubicBezTo>
                    <a:pt x="26742" y="24313"/>
                    <a:pt x="26718" y="24337"/>
                    <a:pt x="26694" y="24337"/>
                  </a:cubicBezTo>
                  <a:lnTo>
                    <a:pt x="26801" y="24337"/>
                  </a:lnTo>
                  <a:cubicBezTo>
                    <a:pt x="26813" y="24361"/>
                    <a:pt x="26837" y="24384"/>
                    <a:pt x="26849" y="24408"/>
                  </a:cubicBezTo>
                  <a:lnTo>
                    <a:pt x="26801" y="24456"/>
                  </a:lnTo>
                  <a:cubicBezTo>
                    <a:pt x="26777" y="24468"/>
                    <a:pt x="26742" y="24492"/>
                    <a:pt x="26706" y="24515"/>
                  </a:cubicBezTo>
                  <a:cubicBezTo>
                    <a:pt x="26706" y="24515"/>
                    <a:pt x="26694" y="24515"/>
                    <a:pt x="26694" y="24527"/>
                  </a:cubicBezTo>
                  <a:cubicBezTo>
                    <a:pt x="26682" y="24456"/>
                    <a:pt x="26670" y="24384"/>
                    <a:pt x="26658" y="24337"/>
                  </a:cubicBezTo>
                  <a:lnTo>
                    <a:pt x="26670" y="24337"/>
                  </a:lnTo>
                  <a:cubicBezTo>
                    <a:pt x="26670" y="24301"/>
                    <a:pt x="26658" y="24289"/>
                    <a:pt x="26658" y="24253"/>
                  </a:cubicBezTo>
                  <a:cubicBezTo>
                    <a:pt x="26625" y="24133"/>
                    <a:pt x="26602" y="24002"/>
                    <a:pt x="26571" y="23861"/>
                  </a:cubicBezTo>
                  <a:close/>
                  <a:moveTo>
                    <a:pt x="36397" y="24468"/>
                  </a:moveTo>
                  <a:cubicBezTo>
                    <a:pt x="36469" y="24515"/>
                    <a:pt x="36505" y="24527"/>
                    <a:pt x="36505" y="24527"/>
                  </a:cubicBezTo>
                  <a:cubicBezTo>
                    <a:pt x="36505" y="24527"/>
                    <a:pt x="36457" y="24492"/>
                    <a:pt x="36397" y="24468"/>
                  </a:cubicBezTo>
                  <a:close/>
                  <a:moveTo>
                    <a:pt x="26099" y="22991"/>
                  </a:moveTo>
                  <a:lnTo>
                    <a:pt x="26099" y="22991"/>
                  </a:lnTo>
                  <a:cubicBezTo>
                    <a:pt x="26122" y="23063"/>
                    <a:pt x="26134" y="23122"/>
                    <a:pt x="26146" y="23170"/>
                  </a:cubicBezTo>
                  <a:cubicBezTo>
                    <a:pt x="26134" y="23122"/>
                    <a:pt x="26134" y="23075"/>
                    <a:pt x="26134" y="23027"/>
                  </a:cubicBezTo>
                  <a:lnTo>
                    <a:pt x="26134" y="23027"/>
                  </a:lnTo>
                  <a:cubicBezTo>
                    <a:pt x="26194" y="23122"/>
                    <a:pt x="26253" y="23265"/>
                    <a:pt x="26313" y="23372"/>
                  </a:cubicBezTo>
                  <a:cubicBezTo>
                    <a:pt x="26337" y="23515"/>
                    <a:pt x="26384" y="23658"/>
                    <a:pt x="26432" y="23789"/>
                  </a:cubicBezTo>
                  <a:cubicBezTo>
                    <a:pt x="26480" y="23956"/>
                    <a:pt x="26515" y="24123"/>
                    <a:pt x="26575" y="24265"/>
                  </a:cubicBezTo>
                  <a:cubicBezTo>
                    <a:pt x="26611" y="24361"/>
                    <a:pt x="26634" y="24432"/>
                    <a:pt x="26670" y="24527"/>
                  </a:cubicBezTo>
                  <a:cubicBezTo>
                    <a:pt x="26658" y="24527"/>
                    <a:pt x="26658" y="24539"/>
                    <a:pt x="26634" y="24539"/>
                  </a:cubicBezTo>
                  <a:cubicBezTo>
                    <a:pt x="26622" y="24527"/>
                    <a:pt x="26611" y="24492"/>
                    <a:pt x="26599" y="24480"/>
                  </a:cubicBezTo>
                  <a:cubicBezTo>
                    <a:pt x="26575" y="24456"/>
                    <a:pt x="26551" y="24408"/>
                    <a:pt x="26515" y="24373"/>
                  </a:cubicBezTo>
                  <a:cubicBezTo>
                    <a:pt x="26491" y="24337"/>
                    <a:pt x="26456" y="24289"/>
                    <a:pt x="26444" y="24242"/>
                  </a:cubicBezTo>
                  <a:cubicBezTo>
                    <a:pt x="26420" y="24194"/>
                    <a:pt x="26384" y="24134"/>
                    <a:pt x="26361" y="24099"/>
                  </a:cubicBezTo>
                  <a:cubicBezTo>
                    <a:pt x="26301" y="23992"/>
                    <a:pt x="26241" y="23872"/>
                    <a:pt x="26194" y="23753"/>
                  </a:cubicBezTo>
                  <a:cubicBezTo>
                    <a:pt x="26170" y="23718"/>
                    <a:pt x="26170" y="23706"/>
                    <a:pt x="26158" y="23682"/>
                  </a:cubicBezTo>
                  <a:cubicBezTo>
                    <a:pt x="26134" y="23408"/>
                    <a:pt x="26122" y="23170"/>
                    <a:pt x="26099" y="22991"/>
                  </a:cubicBezTo>
                  <a:close/>
                  <a:moveTo>
                    <a:pt x="29516" y="24218"/>
                  </a:moveTo>
                  <a:lnTo>
                    <a:pt x="29516" y="24230"/>
                  </a:lnTo>
                  <a:lnTo>
                    <a:pt x="29516" y="24242"/>
                  </a:lnTo>
                  <a:cubicBezTo>
                    <a:pt x="29468" y="24253"/>
                    <a:pt x="29420" y="24301"/>
                    <a:pt x="29397" y="24349"/>
                  </a:cubicBezTo>
                  <a:lnTo>
                    <a:pt x="29337" y="24408"/>
                  </a:lnTo>
                  <a:lnTo>
                    <a:pt x="29242" y="24492"/>
                  </a:lnTo>
                  <a:cubicBezTo>
                    <a:pt x="29218" y="24527"/>
                    <a:pt x="29182" y="24539"/>
                    <a:pt x="29158" y="24563"/>
                  </a:cubicBezTo>
                  <a:cubicBezTo>
                    <a:pt x="29158" y="24551"/>
                    <a:pt x="29170" y="24539"/>
                    <a:pt x="29170" y="24539"/>
                  </a:cubicBezTo>
                  <a:cubicBezTo>
                    <a:pt x="29218" y="24456"/>
                    <a:pt x="29254" y="24373"/>
                    <a:pt x="29313" y="24289"/>
                  </a:cubicBezTo>
                  <a:cubicBezTo>
                    <a:pt x="29313" y="24289"/>
                    <a:pt x="29313" y="24277"/>
                    <a:pt x="29337" y="24277"/>
                  </a:cubicBezTo>
                  <a:cubicBezTo>
                    <a:pt x="29337" y="24253"/>
                    <a:pt x="29349" y="24253"/>
                    <a:pt x="29349" y="24242"/>
                  </a:cubicBezTo>
                  <a:cubicBezTo>
                    <a:pt x="29373" y="24242"/>
                    <a:pt x="29397" y="24230"/>
                    <a:pt x="29420" y="24230"/>
                  </a:cubicBezTo>
                  <a:cubicBezTo>
                    <a:pt x="29456" y="24218"/>
                    <a:pt x="29480" y="24218"/>
                    <a:pt x="29516" y="24218"/>
                  </a:cubicBezTo>
                  <a:close/>
                  <a:moveTo>
                    <a:pt x="32754" y="24568"/>
                  </a:moveTo>
                  <a:lnTo>
                    <a:pt x="32759" y="24576"/>
                  </a:lnTo>
                  <a:lnTo>
                    <a:pt x="32759" y="24576"/>
                  </a:lnTo>
                  <a:cubicBezTo>
                    <a:pt x="32756" y="24575"/>
                    <a:pt x="32754" y="24575"/>
                    <a:pt x="32754" y="24575"/>
                  </a:cubicBezTo>
                  <a:cubicBezTo>
                    <a:pt x="32754" y="24575"/>
                    <a:pt x="32754" y="24572"/>
                    <a:pt x="32754" y="24568"/>
                  </a:cubicBezTo>
                  <a:close/>
                  <a:moveTo>
                    <a:pt x="31123" y="24373"/>
                  </a:moveTo>
                  <a:lnTo>
                    <a:pt x="31206" y="24515"/>
                  </a:lnTo>
                  <a:cubicBezTo>
                    <a:pt x="31194" y="24539"/>
                    <a:pt x="31194" y="24551"/>
                    <a:pt x="31183" y="24587"/>
                  </a:cubicBezTo>
                  <a:lnTo>
                    <a:pt x="31123" y="24408"/>
                  </a:lnTo>
                  <a:lnTo>
                    <a:pt x="31123" y="24373"/>
                  </a:lnTo>
                  <a:close/>
                  <a:moveTo>
                    <a:pt x="31635" y="24420"/>
                  </a:moveTo>
                  <a:lnTo>
                    <a:pt x="31635" y="24420"/>
                  </a:lnTo>
                  <a:cubicBezTo>
                    <a:pt x="31623" y="24468"/>
                    <a:pt x="31611" y="24492"/>
                    <a:pt x="31599" y="24551"/>
                  </a:cubicBezTo>
                  <a:cubicBezTo>
                    <a:pt x="31599" y="24563"/>
                    <a:pt x="31599" y="24563"/>
                    <a:pt x="31575" y="24587"/>
                  </a:cubicBezTo>
                  <a:cubicBezTo>
                    <a:pt x="31575" y="24575"/>
                    <a:pt x="31564" y="24551"/>
                    <a:pt x="31564" y="24539"/>
                  </a:cubicBezTo>
                  <a:cubicBezTo>
                    <a:pt x="31575" y="24515"/>
                    <a:pt x="31599" y="24492"/>
                    <a:pt x="31611" y="24468"/>
                  </a:cubicBezTo>
                  <a:cubicBezTo>
                    <a:pt x="31623" y="24444"/>
                    <a:pt x="31623" y="24432"/>
                    <a:pt x="31635" y="24420"/>
                  </a:cubicBezTo>
                  <a:close/>
                  <a:moveTo>
                    <a:pt x="21753" y="24444"/>
                  </a:moveTo>
                  <a:lnTo>
                    <a:pt x="21753" y="24444"/>
                  </a:lnTo>
                  <a:cubicBezTo>
                    <a:pt x="21741" y="24539"/>
                    <a:pt x="21729" y="24599"/>
                    <a:pt x="21729" y="24599"/>
                  </a:cubicBezTo>
                  <a:cubicBezTo>
                    <a:pt x="21729" y="24599"/>
                    <a:pt x="21741" y="24551"/>
                    <a:pt x="21753" y="24444"/>
                  </a:cubicBezTo>
                  <a:close/>
                  <a:moveTo>
                    <a:pt x="36063" y="24550"/>
                  </a:moveTo>
                  <a:lnTo>
                    <a:pt x="36100" y="24587"/>
                  </a:lnTo>
                  <a:cubicBezTo>
                    <a:pt x="36100" y="24587"/>
                    <a:pt x="36100" y="24587"/>
                    <a:pt x="36100" y="24587"/>
                  </a:cubicBezTo>
                  <a:lnTo>
                    <a:pt x="36100" y="24587"/>
                  </a:lnTo>
                  <a:cubicBezTo>
                    <a:pt x="36107" y="24594"/>
                    <a:pt x="36120" y="24597"/>
                    <a:pt x="36128" y="24598"/>
                  </a:cubicBezTo>
                  <a:lnTo>
                    <a:pt x="36128" y="24598"/>
                  </a:lnTo>
                  <a:cubicBezTo>
                    <a:pt x="36133" y="24601"/>
                    <a:pt x="36137" y="24603"/>
                    <a:pt x="36140" y="24605"/>
                  </a:cubicBezTo>
                  <a:lnTo>
                    <a:pt x="36140" y="24605"/>
                  </a:lnTo>
                  <a:lnTo>
                    <a:pt x="36131" y="24599"/>
                  </a:lnTo>
                  <a:lnTo>
                    <a:pt x="36131" y="24599"/>
                  </a:lnTo>
                  <a:cubicBezTo>
                    <a:pt x="36134" y="24599"/>
                    <a:pt x="36136" y="24599"/>
                    <a:pt x="36136" y="24599"/>
                  </a:cubicBezTo>
                  <a:cubicBezTo>
                    <a:pt x="36136" y="24599"/>
                    <a:pt x="36131" y="24597"/>
                    <a:pt x="36125" y="24594"/>
                  </a:cubicBezTo>
                  <a:lnTo>
                    <a:pt x="36125" y="24594"/>
                  </a:lnTo>
                  <a:lnTo>
                    <a:pt x="36100" y="24575"/>
                  </a:lnTo>
                  <a:cubicBezTo>
                    <a:pt x="36100" y="24551"/>
                    <a:pt x="36088" y="24551"/>
                    <a:pt x="36076" y="24551"/>
                  </a:cubicBezTo>
                  <a:cubicBezTo>
                    <a:pt x="36072" y="24551"/>
                    <a:pt x="36067" y="24551"/>
                    <a:pt x="36063" y="24550"/>
                  </a:cubicBezTo>
                  <a:close/>
                  <a:moveTo>
                    <a:pt x="28504" y="24289"/>
                  </a:moveTo>
                  <a:cubicBezTo>
                    <a:pt x="28539" y="24349"/>
                    <a:pt x="28575" y="24408"/>
                    <a:pt x="28599" y="24456"/>
                  </a:cubicBezTo>
                  <a:cubicBezTo>
                    <a:pt x="28623" y="24468"/>
                    <a:pt x="28623" y="24480"/>
                    <a:pt x="28635" y="24480"/>
                  </a:cubicBezTo>
                  <a:cubicBezTo>
                    <a:pt x="28599" y="24492"/>
                    <a:pt x="28587" y="24515"/>
                    <a:pt x="28575" y="24539"/>
                  </a:cubicBezTo>
                  <a:cubicBezTo>
                    <a:pt x="28539" y="24575"/>
                    <a:pt x="28516" y="24599"/>
                    <a:pt x="28480" y="24611"/>
                  </a:cubicBezTo>
                  <a:lnTo>
                    <a:pt x="28480" y="24599"/>
                  </a:lnTo>
                  <a:cubicBezTo>
                    <a:pt x="28456" y="24551"/>
                    <a:pt x="28408" y="24515"/>
                    <a:pt x="28385" y="24468"/>
                  </a:cubicBezTo>
                  <a:cubicBezTo>
                    <a:pt x="28372" y="24451"/>
                    <a:pt x="28358" y="24434"/>
                    <a:pt x="28343" y="24417"/>
                  </a:cubicBezTo>
                  <a:lnTo>
                    <a:pt x="28343" y="24417"/>
                  </a:lnTo>
                  <a:cubicBezTo>
                    <a:pt x="28353" y="24410"/>
                    <a:pt x="28375" y="24394"/>
                    <a:pt x="28408" y="24361"/>
                  </a:cubicBezTo>
                  <a:cubicBezTo>
                    <a:pt x="28420" y="24349"/>
                    <a:pt x="28444" y="24349"/>
                    <a:pt x="28456" y="24337"/>
                  </a:cubicBezTo>
                  <a:lnTo>
                    <a:pt x="28504" y="24373"/>
                  </a:lnTo>
                  <a:cubicBezTo>
                    <a:pt x="28516" y="24396"/>
                    <a:pt x="28539" y="24408"/>
                    <a:pt x="28563" y="24420"/>
                  </a:cubicBezTo>
                  <a:cubicBezTo>
                    <a:pt x="28571" y="24424"/>
                    <a:pt x="28578" y="24429"/>
                    <a:pt x="28583" y="24435"/>
                  </a:cubicBezTo>
                  <a:lnTo>
                    <a:pt x="28583" y="24435"/>
                  </a:lnTo>
                  <a:lnTo>
                    <a:pt x="28563" y="24408"/>
                  </a:lnTo>
                  <a:cubicBezTo>
                    <a:pt x="28539" y="24384"/>
                    <a:pt x="28527" y="24373"/>
                    <a:pt x="28504" y="24361"/>
                  </a:cubicBezTo>
                  <a:lnTo>
                    <a:pt x="28456" y="24313"/>
                  </a:lnTo>
                  <a:cubicBezTo>
                    <a:pt x="28468" y="24301"/>
                    <a:pt x="28480" y="24301"/>
                    <a:pt x="28504" y="24289"/>
                  </a:cubicBezTo>
                  <a:close/>
                  <a:moveTo>
                    <a:pt x="36140" y="24605"/>
                  </a:moveTo>
                  <a:lnTo>
                    <a:pt x="36147" y="24611"/>
                  </a:lnTo>
                  <a:cubicBezTo>
                    <a:pt x="36147" y="24611"/>
                    <a:pt x="36145" y="24608"/>
                    <a:pt x="36140" y="24605"/>
                  </a:cubicBezTo>
                  <a:close/>
                  <a:moveTo>
                    <a:pt x="35075" y="24478"/>
                  </a:moveTo>
                  <a:cubicBezTo>
                    <a:pt x="35079" y="24479"/>
                    <a:pt x="35084" y="24479"/>
                    <a:pt x="35088" y="24480"/>
                  </a:cubicBezTo>
                  <a:cubicBezTo>
                    <a:pt x="35135" y="24492"/>
                    <a:pt x="35183" y="24492"/>
                    <a:pt x="35219" y="24515"/>
                  </a:cubicBezTo>
                  <a:cubicBezTo>
                    <a:pt x="35266" y="24527"/>
                    <a:pt x="35314" y="24527"/>
                    <a:pt x="35338" y="24539"/>
                  </a:cubicBezTo>
                  <a:cubicBezTo>
                    <a:pt x="35397" y="24575"/>
                    <a:pt x="35457" y="24587"/>
                    <a:pt x="35505" y="24599"/>
                  </a:cubicBezTo>
                  <a:lnTo>
                    <a:pt x="35540" y="24620"/>
                  </a:lnTo>
                  <a:lnTo>
                    <a:pt x="35540" y="24620"/>
                  </a:lnTo>
                  <a:cubicBezTo>
                    <a:pt x="35466" y="24592"/>
                    <a:pt x="35386" y="24572"/>
                    <a:pt x="35314" y="24551"/>
                  </a:cubicBezTo>
                  <a:cubicBezTo>
                    <a:pt x="35219" y="24539"/>
                    <a:pt x="35135" y="24515"/>
                    <a:pt x="35064" y="24492"/>
                  </a:cubicBezTo>
                  <a:cubicBezTo>
                    <a:pt x="35028" y="24492"/>
                    <a:pt x="35004" y="24480"/>
                    <a:pt x="34981" y="24480"/>
                  </a:cubicBezTo>
                  <a:lnTo>
                    <a:pt x="35040" y="24480"/>
                  </a:lnTo>
                  <a:cubicBezTo>
                    <a:pt x="35052" y="24480"/>
                    <a:pt x="35063" y="24479"/>
                    <a:pt x="35075" y="24478"/>
                  </a:cubicBezTo>
                  <a:close/>
                  <a:moveTo>
                    <a:pt x="32492" y="24456"/>
                  </a:moveTo>
                  <a:cubicBezTo>
                    <a:pt x="32516" y="24468"/>
                    <a:pt x="32564" y="24492"/>
                    <a:pt x="32587" y="24515"/>
                  </a:cubicBezTo>
                  <a:cubicBezTo>
                    <a:pt x="32611" y="24515"/>
                    <a:pt x="32611" y="24527"/>
                    <a:pt x="32623" y="24527"/>
                  </a:cubicBezTo>
                  <a:cubicBezTo>
                    <a:pt x="32611" y="24575"/>
                    <a:pt x="32587" y="24599"/>
                    <a:pt x="32576" y="24634"/>
                  </a:cubicBezTo>
                  <a:cubicBezTo>
                    <a:pt x="32564" y="24611"/>
                    <a:pt x="32552" y="24587"/>
                    <a:pt x="32528" y="24575"/>
                  </a:cubicBezTo>
                  <a:lnTo>
                    <a:pt x="32492" y="24527"/>
                  </a:lnTo>
                  <a:lnTo>
                    <a:pt x="32492" y="24456"/>
                  </a:lnTo>
                  <a:close/>
                  <a:moveTo>
                    <a:pt x="26182" y="23944"/>
                  </a:moveTo>
                  <a:lnTo>
                    <a:pt x="26182" y="23944"/>
                  </a:lnTo>
                  <a:cubicBezTo>
                    <a:pt x="26218" y="24003"/>
                    <a:pt x="26253" y="24063"/>
                    <a:pt x="26301" y="24123"/>
                  </a:cubicBezTo>
                  <a:cubicBezTo>
                    <a:pt x="26325" y="24170"/>
                    <a:pt x="26372" y="24230"/>
                    <a:pt x="26396" y="24277"/>
                  </a:cubicBezTo>
                  <a:cubicBezTo>
                    <a:pt x="26432" y="24313"/>
                    <a:pt x="26456" y="24361"/>
                    <a:pt x="26491" y="24396"/>
                  </a:cubicBezTo>
                  <a:cubicBezTo>
                    <a:pt x="26515" y="24432"/>
                    <a:pt x="26551" y="24468"/>
                    <a:pt x="26575" y="24492"/>
                  </a:cubicBezTo>
                  <a:cubicBezTo>
                    <a:pt x="26599" y="24527"/>
                    <a:pt x="26611" y="24539"/>
                    <a:pt x="26622" y="24551"/>
                  </a:cubicBezTo>
                  <a:lnTo>
                    <a:pt x="26539" y="24599"/>
                  </a:lnTo>
                  <a:cubicBezTo>
                    <a:pt x="26480" y="24611"/>
                    <a:pt x="26420" y="24646"/>
                    <a:pt x="26372" y="24646"/>
                  </a:cubicBezTo>
                  <a:cubicBezTo>
                    <a:pt x="26372" y="24634"/>
                    <a:pt x="26361" y="24611"/>
                    <a:pt x="26361" y="24599"/>
                  </a:cubicBezTo>
                  <a:cubicBezTo>
                    <a:pt x="26313" y="24527"/>
                    <a:pt x="26265" y="24456"/>
                    <a:pt x="26241" y="24373"/>
                  </a:cubicBezTo>
                  <a:cubicBezTo>
                    <a:pt x="26218" y="24361"/>
                    <a:pt x="26218" y="24337"/>
                    <a:pt x="26206" y="24313"/>
                  </a:cubicBezTo>
                  <a:cubicBezTo>
                    <a:pt x="26194" y="24194"/>
                    <a:pt x="26194" y="24075"/>
                    <a:pt x="26182" y="23944"/>
                  </a:cubicBezTo>
                  <a:close/>
                  <a:moveTo>
                    <a:pt x="32053" y="24588"/>
                  </a:moveTo>
                  <a:lnTo>
                    <a:pt x="32099" y="24634"/>
                  </a:lnTo>
                  <a:lnTo>
                    <a:pt x="32099" y="24646"/>
                  </a:lnTo>
                  <a:cubicBezTo>
                    <a:pt x="32083" y="24626"/>
                    <a:pt x="32068" y="24606"/>
                    <a:pt x="32053" y="24588"/>
                  </a:cubicBezTo>
                  <a:close/>
                  <a:moveTo>
                    <a:pt x="26241" y="24646"/>
                  </a:moveTo>
                  <a:cubicBezTo>
                    <a:pt x="26243" y="24654"/>
                    <a:pt x="26245" y="24662"/>
                    <a:pt x="26247" y="24670"/>
                  </a:cubicBezTo>
                  <a:lnTo>
                    <a:pt x="26247" y="24670"/>
                  </a:lnTo>
                  <a:cubicBezTo>
                    <a:pt x="26257" y="24667"/>
                    <a:pt x="26270" y="24658"/>
                    <a:pt x="26301" y="24658"/>
                  </a:cubicBezTo>
                  <a:cubicBezTo>
                    <a:pt x="26301" y="24646"/>
                    <a:pt x="26277" y="24646"/>
                    <a:pt x="26277" y="24646"/>
                  </a:cubicBezTo>
                  <a:close/>
                  <a:moveTo>
                    <a:pt x="26872" y="24504"/>
                  </a:moveTo>
                  <a:cubicBezTo>
                    <a:pt x="26872" y="24527"/>
                    <a:pt x="26861" y="24527"/>
                    <a:pt x="26861" y="24539"/>
                  </a:cubicBezTo>
                  <a:cubicBezTo>
                    <a:pt x="26837" y="24587"/>
                    <a:pt x="26789" y="24634"/>
                    <a:pt x="26742" y="24670"/>
                  </a:cubicBezTo>
                  <a:cubicBezTo>
                    <a:pt x="26730" y="24646"/>
                    <a:pt x="26730" y="24611"/>
                    <a:pt x="26718" y="24587"/>
                  </a:cubicBezTo>
                  <a:cubicBezTo>
                    <a:pt x="26730" y="24587"/>
                    <a:pt x="26742" y="24563"/>
                    <a:pt x="26742" y="24563"/>
                  </a:cubicBezTo>
                  <a:cubicBezTo>
                    <a:pt x="26777" y="24551"/>
                    <a:pt x="26813" y="24539"/>
                    <a:pt x="26849" y="24527"/>
                  </a:cubicBezTo>
                  <a:cubicBezTo>
                    <a:pt x="26861" y="24527"/>
                    <a:pt x="26861" y="24504"/>
                    <a:pt x="26872" y="24504"/>
                  </a:cubicBezTo>
                  <a:close/>
                  <a:moveTo>
                    <a:pt x="30242" y="24420"/>
                  </a:moveTo>
                  <a:lnTo>
                    <a:pt x="30242" y="24420"/>
                  </a:lnTo>
                  <a:cubicBezTo>
                    <a:pt x="30254" y="24432"/>
                    <a:pt x="30266" y="24456"/>
                    <a:pt x="30290" y="24456"/>
                  </a:cubicBezTo>
                  <a:lnTo>
                    <a:pt x="30361" y="24527"/>
                  </a:lnTo>
                  <a:cubicBezTo>
                    <a:pt x="30373" y="24575"/>
                    <a:pt x="30385" y="24634"/>
                    <a:pt x="30409" y="24670"/>
                  </a:cubicBezTo>
                  <a:cubicBezTo>
                    <a:pt x="30373" y="24670"/>
                    <a:pt x="30373" y="24658"/>
                    <a:pt x="30373" y="24658"/>
                  </a:cubicBezTo>
                  <a:cubicBezTo>
                    <a:pt x="30349" y="24599"/>
                    <a:pt x="30301" y="24539"/>
                    <a:pt x="30266" y="24480"/>
                  </a:cubicBezTo>
                  <a:cubicBezTo>
                    <a:pt x="30254" y="24468"/>
                    <a:pt x="30242" y="24432"/>
                    <a:pt x="30242" y="24420"/>
                  </a:cubicBezTo>
                  <a:close/>
                  <a:moveTo>
                    <a:pt x="30968" y="24230"/>
                  </a:moveTo>
                  <a:lnTo>
                    <a:pt x="31099" y="24492"/>
                  </a:lnTo>
                  <a:lnTo>
                    <a:pt x="31099" y="24587"/>
                  </a:lnTo>
                  <a:lnTo>
                    <a:pt x="31099" y="24658"/>
                  </a:lnTo>
                  <a:cubicBezTo>
                    <a:pt x="31123" y="24646"/>
                    <a:pt x="31123" y="24611"/>
                    <a:pt x="31123" y="24587"/>
                  </a:cubicBezTo>
                  <a:lnTo>
                    <a:pt x="31123" y="24527"/>
                  </a:lnTo>
                  <a:lnTo>
                    <a:pt x="31159" y="24634"/>
                  </a:lnTo>
                  <a:cubicBezTo>
                    <a:pt x="31147" y="24646"/>
                    <a:pt x="31147" y="24670"/>
                    <a:pt x="31135" y="24682"/>
                  </a:cubicBezTo>
                  <a:lnTo>
                    <a:pt x="31099" y="24658"/>
                  </a:lnTo>
                  <a:cubicBezTo>
                    <a:pt x="31087" y="24658"/>
                    <a:pt x="31087" y="24646"/>
                    <a:pt x="31075" y="24646"/>
                  </a:cubicBezTo>
                  <a:cubicBezTo>
                    <a:pt x="31004" y="24587"/>
                    <a:pt x="30921" y="24527"/>
                    <a:pt x="30849" y="24432"/>
                  </a:cubicBezTo>
                  <a:cubicBezTo>
                    <a:pt x="30825" y="24408"/>
                    <a:pt x="30802" y="24373"/>
                    <a:pt x="30790" y="24349"/>
                  </a:cubicBezTo>
                  <a:cubicBezTo>
                    <a:pt x="30849" y="24337"/>
                    <a:pt x="30909" y="24289"/>
                    <a:pt x="30968" y="24230"/>
                  </a:cubicBezTo>
                  <a:close/>
                  <a:moveTo>
                    <a:pt x="30421" y="24218"/>
                  </a:moveTo>
                  <a:lnTo>
                    <a:pt x="30421" y="24218"/>
                  </a:lnTo>
                  <a:cubicBezTo>
                    <a:pt x="30468" y="24313"/>
                    <a:pt x="30504" y="24420"/>
                    <a:pt x="30552" y="24539"/>
                  </a:cubicBezTo>
                  <a:cubicBezTo>
                    <a:pt x="30575" y="24599"/>
                    <a:pt x="30599" y="24658"/>
                    <a:pt x="30623" y="24706"/>
                  </a:cubicBezTo>
                  <a:cubicBezTo>
                    <a:pt x="30599" y="24658"/>
                    <a:pt x="30563" y="24634"/>
                    <a:pt x="30552" y="24587"/>
                  </a:cubicBezTo>
                  <a:cubicBezTo>
                    <a:pt x="30528" y="24551"/>
                    <a:pt x="30504" y="24527"/>
                    <a:pt x="30480" y="24492"/>
                  </a:cubicBezTo>
                  <a:cubicBezTo>
                    <a:pt x="30468" y="24456"/>
                    <a:pt x="30468" y="24408"/>
                    <a:pt x="30444" y="24361"/>
                  </a:cubicBezTo>
                  <a:cubicBezTo>
                    <a:pt x="30432" y="24313"/>
                    <a:pt x="30432" y="24253"/>
                    <a:pt x="30421" y="24218"/>
                  </a:cubicBezTo>
                  <a:close/>
                  <a:moveTo>
                    <a:pt x="31397" y="24301"/>
                  </a:moveTo>
                  <a:lnTo>
                    <a:pt x="31444" y="24396"/>
                  </a:lnTo>
                  <a:cubicBezTo>
                    <a:pt x="31444" y="24408"/>
                    <a:pt x="31456" y="24420"/>
                    <a:pt x="31456" y="24432"/>
                  </a:cubicBezTo>
                  <a:cubicBezTo>
                    <a:pt x="31433" y="24527"/>
                    <a:pt x="31397" y="24611"/>
                    <a:pt x="31385" y="24706"/>
                  </a:cubicBezTo>
                  <a:cubicBezTo>
                    <a:pt x="31361" y="24670"/>
                    <a:pt x="31337" y="24634"/>
                    <a:pt x="31337" y="24599"/>
                  </a:cubicBezTo>
                  <a:cubicBezTo>
                    <a:pt x="31325" y="24551"/>
                    <a:pt x="31314" y="24527"/>
                    <a:pt x="31302" y="24480"/>
                  </a:cubicBezTo>
                  <a:cubicBezTo>
                    <a:pt x="31314" y="24432"/>
                    <a:pt x="31325" y="24384"/>
                    <a:pt x="31349" y="24349"/>
                  </a:cubicBezTo>
                  <a:lnTo>
                    <a:pt x="31385" y="24313"/>
                  </a:lnTo>
                  <a:lnTo>
                    <a:pt x="31397" y="24301"/>
                  </a:lnTo>
                  <a:close/>
                  <a:moveTo>
                    <a:pt x="31194" y="24706"/>
                  </a:moveTo>
                  <a:lnTo>
                    <a:pt x="31218" y="24777"/>
                  </a:lnTo>
                  <a:lnTo>
                    <a:pt x="31171" y="24730"/>
                  </a:lnTo>
                  <a:cubicBezTo>
                    <a:pt x="31194" y="24718"/>
                    <a:pt x="31194" y="24706"/>
                    <a:pt x="31194" y="24706"/>
                  </a:cubicBezTo>
                  <a:close/>
                  <a:moveTo>
                    <a:pt x="28454" y="24680"/>
                  </a:moveTo>
                  <a:lnTo>
                    <a:pt x="28454" y="24680"/>
                  </a:lnTo>
                  <a:cubicBezTo>
                    <a:pt x="28434" y="24695"/>
                    <a:pt x="28413" y="24720"/>
                    <a:pt x="28385" y="24730"/>
                  </a:cubicBezTo>
                  <a:cubicBezTo>
                    <a:pt x="28369" y="24740"/>
                    <a:pt x="28357" y="24749"/>
                    <a:pt x="28349" y="24756"/>
                  </a:cubicBezTo>
                  <a:lnTo>
                    <a:pt x="28349" y="24756"/>
                  </a:lnTo>
                  <a:cubicBezTo>
                    <a:pt x="28349" y="24755"/>
                    <a:pt x="28349" y="24754"/>
                    <a:pt x="28349" y="24754"/>
                  </a:cubicBezTo>
                  <a:lnTo>
                    <a:pt x="28349" y="24754"/>
                  </a:lnTo>
                  <a:lnTo>
                    <a:pt x="28337" y="24765"/>
                  </a:lnTo>
                  <a:cubicBezTo>
                    <a:pt x="28337" y="24765"/>
                    <a:pt x="28337" y="24765"/>
                    <a:pt x="28337" y="24765"/>
                  </a:cubicBezTo>
                  <a:lnTo>
                    <a:pt x="28337" y="24765"/>
                  </a:lnTo>
                  <a:cubicBezTo>
                    <a:pt x="28333" y="24770"/>
                    <a:pt x="28329" y="24774"/>
                    <a:pt x="28325" y="24777"/>
                  </a:cubicBezTo>
                  <a:cubicBezTo>
                    <a:pt x="28337" y="24777"/>
                    <a:pt x="28349" y="24789"/>
                    <a:pt x="28385" y="24789"/>
                  </a:cubicBezTo>
                  <a:cubicBezTo>
                    <a:pt x="28390" y="24789"/>
                    <a:pt x="28398" y="24790"/>
                    <a:pt x="28406" y="24792"/>
                  </a:cubicBezTo>
                  <a:lnTo>
                    <a:pt x="28406" y="24792"/>
                  </a:lnTo>
                  <a:lnTo>
                    <a:pt x="28432" y="24765"/>
                  </a:lnTo>
                  <a:lnTo>
                    <a:pt x="28492" y="24706"/>
                  </a:lnTo>
                  <a:lnTo>
                    <a:pt x="28480" y="24706"/>
                  </a:lnTo>
                  <a:lnTo>
                    <a:pt x="28454" y="24680"/>
                  </a:lnTo>
                  <a:close/>
                  <a:moveTo>
                    <a:pt x="31671" y="24670"/>
                  </a:moveTo>
                  <a:lnTo>
                    <a:pt x="31671" y="24813"/>
                  </a:lnTo>
                  <a:cubicBezTo>
                    <a:pt x="31671" y="24789"/>
                    <a:pt x="31671" y="24777"/>
                    <a:pt x="31659" y="24754"/>
                  </a:cubicBezTo>
                  <a:lnTo>
                    <a:pt x="31659" y="24730"/>
                  </a:lnTo>
                  <a:cubicBezTo>
                    <a:pt x="31659" y="24718"/>
                    <a:pt x="31671" y="24682"/>
                    <a:pt x="31671" y="24670"/>
                  </a:cubicBezTo>
                  <a:close/>
                  <a:moveTo>
                    <a:pt x="32028" y="24706"/>
                  </a:moveTo>
                  <a:lnTo>
                    <a:pt x="32028" y="24706"/>
                  </a:lnTo>
                  <a:cubicBezTo>
                    <a:pt x="32052" y="24718"/>
                    <a:pt x="32076" y="24718"/>
                    <a:pt x="32076" y="24730"/>
                  </a:cubicBezTo>
                  <a:cubicBezTo>
                    <a:pt x="32087" y="24754"/>
                    <a:pt x="32099" y="24754"/>
                    <a:pt x="32099" y="24765"/>
                  </a:cubicBezTo>
                  <a:lnTo>
                    <a:pt x="32099" y="24813"/>
                  </a:lnTo>
                  <a:cubicBezTo>
                    <a:pt x="32076" y="24777"/>
                    <a:pt x="32052" y="24730"/>
                    <a:pt x="32028" y="24706"/>
                  </a:cubicBezTo>
                  <a:close/>
                  <a:moveTo>
                    <a:pt x="29135" y="24301"/>
                  </a:moveTo>
                  <a:cubicBezTo>
                    <a:pt x="29111" y="24349"/>
                    <a:pt x="29075" y="24408"/>
                    <a:pt x="29051" y="24468"/>
                  </a:cubicBezTo>
                  <a:cubicBezTo>
                    <a:pt x="29030" y="24479"/>
                    <a:pt x="29028" y="24489"/>
                    <a:pt x="29019" y="24518"/>
                  </a:cubicBezTo>
                  <a:lnTo>
                    <a:pt x="29019" y="24518"/>
                  </a:lnTo>
                  <a:lnTo>
                    <a:pt x="29004" y="24504"/>
                  </a:lnTo>
                  <a:lnTo>
                    <a:pt x="29004" y="24504"/>
                  </a:lnTo>
                  <a:cubicBezTo>
                    <a:pt x="29007" y="24512"/>
                    <a:pt x="29010" y="24521"/>
                    <a:pt x="29016" y="24527"/>
                  </a:cubicBezTo>
                  <a:cubicBezTo>
                    <a:pt x="29017" y="24524"/>
                    <a:pt x="29018" y="24521"/>
                    <a:pt x="29019" y="24518"/>
                  </a:cubicBezTo>
                  <a:lnTo>
                    <a:pt x="29019" y="24518"/>
                  </a:lnTo>
                  <a:lnTo>
                    <a:pt x="29039" y="24539"/>
                  </a:lnTo>
                  <a:cubicBezTo>
                    <a:pt x="29004" y="24599"/>
                    <a:pt x="28956" y="24670"/>
                    <a:pt x="28932" y="24730"/>
                  </a:cubicBezTo>
                  <a:cubicBezTo>
                    <a:pt x="28897" y="24754"/>
                    <a:pt x="28885" y="24765"/>
                    <a:pt x="28861" y="24777"/>
                  </a:cubicBezTo>
                  <a:cubicBezTo>
                    <a:pt x="28801" y="24789"/>
                    <a:pt x="28754" y="24813"/>
                    <a:pt x="28706" y="24825"/>
                  </a:cubicBezTo>
                  <a:lnTo>
                    <a:pt x="28647" y="24825"/>
                  </a:lnTo>
                  <a:cubicBezTo>
                    <a:pt x="28623" y="24789"/>
                    <a:pt x="28599" y="24765"/>
                    <a:pt x="28575" y="24730"/>
                  </a:cubicBezTo>
                  <a:cubicBezTo>
                    <a:pt x="28563" y="24706"/>
                    <a:pt x="28527" y="24670"/>
                    <a:pt x="28504" y="24658"/>
                  </a:cubicBezTo>
                  <a:cubicBezTo>
                    <a:pt x="28527" y="24646"/>
                    <a:pt x="28563" y="24611"/>
                    <a:pt x="28599" y="24599"/>
                  </a:cubicBezTo>
                  <a:cubicBezTo>
                    <a:pt x="28623" y="24587"/>
                    <a:pt x="28647" y="24575"/>
                    <a:pt x="28682" y="24551"/>
                  </a:cubicBezTo>
                  <a:cubicBezTo>
                    <a:pt x="28706" y="24611"/>
                    <a:pt x="28742" y="24658"/>
                    <a:pt x="28766" y="24682"/>
                  </a:cubicBezTo>
                  <a:lnTo>
                    <a:pt x="28694" y="24539"/>
                  </a:lnTo>
                  <a:cubicBezTo>
                    <a:pt x="28706" y="24527"/>
                    <a:pt x="28718" y="24527"/>
                    <a:pt x="28742" y="24515"/>
                  </a:cubicBezTo>
                  <a:cubicBezTo>
                    <a:pt x="28777" y="24480"/>
                    <a:pt x="28825" y="24468"/>
                    <a:pt x="28873" y="24432"/>
                  </a:cubicBezTo>
                  <a:cubicBezTo>
                    <a:pt x="28885" y="24432"/>
                    <a:pt x="28897" y="24420"/>
                    <a:pt x="28920" y="24420"/>
                  </a:cubicBezTo>
                  <a:lnTo>
                    <a:pt x="28932" y="24420"/>
                  </a:lnTo>
                  <a:cubicBezTo>
                    <a:pt x="28937" y="24429"/>
                    <a:pt x="28944" y="24438"/>
                    <a:pt x="28953" y="24447"/>
                  </a:cubicBezTo>
                  <a:lnTo>
                    <a:pt x="28953" y="24447"/>
                  </a:lnTo>
                  <a:cubicBezTo>
                    <a:pt x="28950" y="24440"/>
                    <a:pt x="28948" y="24431"/>
                    <a:pt x="28944" y="24420"/>
                  </a:cubicBezTo>
                  <a:cubicBezTo>
                    <a:pt x="28944" y="24420"/>
                    <a:pt x="28932" y="24408"/>
                    <a:pt x="28932" y="24396"/>
                  </a:cubicBezTo>
                  <a:cubicBezTo>
                    <a:pt x="28956" y="24373"/>
                    <a:pt x="28980" y="24361"/>
                    <a:pt x="29004" y="24361"/>
                  </a:cubicBezTo>
                  <a:cubicBezTo>
                    <a:pt x="29051" y="24349"/>
                    <a:pt x="29099" y="24313"/>
                    <a:pt x="29135" y="24301"/>
                  </a:cubicBezTo>
                  <a:close/>
                  <a:moveTo>
                    <a:pt x="32504" y="24634"/>
                  </a:moveTo>
                  <a:lnTo>
                    <a:pt x="32564" y="24682"/>
                  </a:lnTo>
                  <a:cubicBezTo>
                    <a:pt x="32552" y="24730"/>
                    <a:pt x="32516" y="24777"/>
                    <a:pt x="32516" y="24825"/>
                  </a:cubicBezTo>
                  <a:lnTo>
                    <a:pt x="32504" y="24634"/>
                  </a:lnTo>
                  <a:close/>
                  <a:moveTo>
                    <a:pt x="32949" y="24827"/>
                  </a:moveTo>
                  <a:cubicBezTo>
                    <a:pt x="32951" y="24831"/>
                    <a:pt x="32953" y="24834"/>
                    <a:pt x="32957" y="24837"/>
                  </a:cubicBezTo>
                  <a:lnTo>
                    <a:pt x="32949" y="24827"/>
                  </a:lnTo>
                  <a:close/>
                  <a:moveTo>
                    <a:pt x="32409" y="24527"/>
                  </a:moveTo>
                  <a:lnTo>
                    <a:pt x="32457" y="24575"/>
                  </a:lnTo>
                  <a:lnTo>
                    <a:pt x="32502" y="24870"/>
                  </a:lnTo>
                  <a:lnTo>
                    <a:pt x="32502" y="24870"/>
                  </a:lnTo>
                  <a:cubicBezTo>
                    <a:pt x="32484" y="24849"/>
                    <a:pt x="32468" y="24830"/>
                    <a:pt x="32457" y="24813"/>
                  </a:cubicBezTo>
                  <a:cubicBezTo>
                    <a:pt x="32442" y="24793"/>
                    <a:pt x="32427" y="24774"/>
                    <a:pt x="32412" y="24754"/>
                  </a:cubicBezTo>
                  <a:lnTo>
                    <a:pt x="32412" y="24754"/>
                  </a:lnTo>
                  <a:cubicBezTo>
                    <a:pt x="32414" y="24766"/>
                    <a:pt x="32416" y="24778"/>
                    <a:pt x="32418" y="24790"/>
                  </a:cubicBezTo>
                  <a:lnTo>
                    <a:pt x="32418" y="24790"/>
                  </a:lnTo>
                  <a:cubicBezTo>
                    <a:pt x="32388" y="24750"/>
                    <a:pt x="32353" y="24704"/>
                    <a:pt x="32326" y="24658"/>
                  </a:cubicBezTo>
                  <a:lnTo>
                    <a:pt x="32326" y="24646"/>
                  </a:lnTo>
                  <a:cubicBezTo>
                    <a:pt x="32337" y="24658"/>
                    <a:pt x="32337" y="24670"/>
                    <a:pt x="32349" y="24670"/>
                  </a:cubicBezTo>
                  <a:cubicBezTo>
                    <a:pt x="32370" y="24698"/>
                    <a:pt x="32391" y="24726"/>
                    <a:pt x="32412" y="24754"/>
                  </a:cubicBezTo>
                  <a:lnTo>
                    <a:pt x="32412" y="24754"/>
                  </a:lnTo>
                  <a:cubicBezTo>
                    <a:pt x="32410" y="24738"/>
                    <a:pt x="32409" y="24722"/>
                    <a:pt x="32409" y="24706"/>
                  </a:cubicBezTo>
                  <a:lnTo>
                    <a:pt x="32409" y="24527"/>
                  </a:lnTo>
                  <a:close/>
                  <a:moveTo>
                    <a:pt x="34600" y="24849"/>
                  </a:moveTo>
                  <a:cubicBezTo>
                    <a:pt x="34671" y="24849"/>
                    <a:pt x="34731" y="24849"/>
                    <a:pt x="34790" y="24873"/>
                  </a:cubicBezTo>
                  <a:lnTo>
                    <a:pt x="34588" y="24873"/>
                  </a:lnTo>
                  <a:cubicBezTo>
                    <a:pt x="34588" y="24873"/>
                    <a:pt x="34588" y="24849"/>
                    <a:pt x="34576" y="24849"/>
                  </a:cubicBezTo>
                  <a:close/>
                  <a:moveTo>
                    <a:pt x="26682" y="24599"/>
                  </a:moveTo>
                  <a:lnTo>
                    <a:pt x="26682" y="24634"/>
                  </a:lnTo>
                  <a:cubicBezTo>
                    <a:pt x="26682" y="24646"/>
                    <a:pt x="26694" y="24670"/>
                    <a:pt x="26694" y="24682"/>
                  </a:cubicBezTo>
                  <a:lnTo>
                    <a:pt x="26694" y="24706"/>
                  </a:lnTo>
                  <a:cubicBezTo>
                    <a:pt x="26634" y="24765"/>
                    <a:pt x="26599" y="24813"/>
                    <a:pt x="26539" y="24849"/>
                  </a:cubicBezTo>
                  <a:cubicBezTo>
                    <a:pt x="26515" y="24873"/>
                    <a:pt x="26503" y="24885"/>
                    <a:pt x="26480" y="24896"/>
                  </a:cubicBezTo>
                  <a:lnTo>
                    <a:pt x="26432" y="24813"/>
                  </a:lnTo>
                  <a:cubicBezTo>
                    <a:pt x="26396" y="24765"/>
                    <a:pt x="26384" y="24718"/>
                    <a:pt x="26361" y="24658"/>
                  </a:cubicBezTo>
                  <a:cubicBezTo>
                    <a:pt x="26432" y="24658"/>
                    <a:pt x="26491" y="24646"/>
                    <a:pt x="26539" y="24634"/>
                  </a:cubicBezTo>
                  <a:cubicBezTo>
                    <a:pt x="26563" y="24611"/>
                    <a:pt x="26611" y="24611"/>
                    <a:pt x="26634" y="24599"/>
                  </a:cubicBezTo>
                  <a:lnTo>
                    <a:pt x="26658" y="24599"/>
                  </a:lnTo>
                  <a:cubicBezTo>
                    <a:pt x="26670" y="24611"/>
                    <a:pt x="26670" y="24634"/>
                    <a:pt x="26682" y="24634"/>
                  </a:cubicBezTo>
                  <a:cubicBezTo>
                    <a:pt x="26682" y="24634"/>
                    <a:pt x="26670" y="24611"/>
                    <a:pt x="26670" y="24599"/>
                  </a:cubicBezTo>
                  <a:close/>
                  <a:moveTo>
                    <a:pt x="28768" y="24861"/>
                  </a:moveTo>
                  <a:lnTo>
                    <a:pt x="28742" y="24896"/>
                  </a:lnTo>
                  <a:cubicBezTo>
                    <a:pt x="28718" y="24885"/>
                    <a:pt x="28706" y="24885"/>
                    <a:pt x="28694" y="24873"/>
                  </a:cubicBezTo>
                  <a:lnTo>
                    <a:pt x="28706" y="24873"/>
                  </a:lnTo>
                  <a:cubicBezTo>
                    <a:pt x="28734" y="24873"/>
                    <a:pt x="28755" y="24873"/>
                    <a:pt x="28768" y="24861"/>
                  </a:cubicBezTo>
                  <a:close/>
                  <a:moveTo>
                    <a:pt x="31254" y="24587"/>
                  </a:moveTo>
                  <a:cubicBezTo>
                    <a:pt x="31254" y="24599"/>
                    <a:pt x="31266" y="24611"/>
                    <a:pt x="31266" y="24623"/>
                  </a:cubicBezTo>
                  <a:cubicBezTo>
                    <a:pt x="31302" y="24706"/>
                    <a:pt x="31314" y="24765"/>
                    <a:pt x="31325" y="24837"/>
                  </a:cubicBezTo>
                  <a:cubicBezTo>
                    <a:pt x="31325" y="24861"/>
                    <a:pt x="31314" y="24885"/>
                    <a:pt x="31314" y="24908"/>
                  </a:cubicBezTo>
                  <a:lnTo>
                    <a:pt x="31302" y="24837"/>
                  </a:lnTo>
                  <a:lnTo>
                    <a:pt x="31278" y="24825"/>
                  </a:lnTo>
                  <a:lnTo>
                    <a:pt x="31218" y="24658"/>
                  </a:lnTo>
                  <a:cubicBezTo>
                    <a:pt x="31242" y="24623"/>
                    <a:pt x="31242" y="24611"/>
                    <a:pt x="31254" y="24587"/>
                  </a:cubicBezTo>
                  <a:close/>
                  <a:moveTo>
                    <a:pt x="32432" y="24846"/>
                  </a:moveTo>
                  <a:cubicBezTo>
                    <a:pt x="32439" y="24873"/>
                    <a:pt x="32448" y="24902"/>
                    <a:pt x="32457" y="24932"/>
                  </a:cubicBezTo>
                  <a:cubicBezTo>
                    <a:pt x="32468" y="24944"/>
                    <a:pt x="32468" y="24956"/>
                    <a:pt x="32492" y="24968"/>
                  </a:cubicBezTo>
                  <a:cubicBezTo>
                    <a:pt x="32492" y="24980"/>
                    <a:pt x="32504" y="25004"/>
                    <a:pt x="32516" y="25015"/>
                  </a:cubicBezTo>
                  <a:lnTo>
                    <a:pt x="32507" y="24920"/>
                  </a:lnTo>
                  <a:lnTo>
                    <a:pt x="32507" y="24920"/>
                  </a:lnTo>
                  <a:cubicBezTo>
                    <a:pt x="32513" y="24928"/>
                    <a:pt x="32516" y="24932"/>
                    <a:pt x="32516" y="24932"/>
                  </a:cubicBezTo>
                  <a:cubicBezTo>
                    <a:pt x="32516" y="24932"/>
                    <a:pt x="32512" y="24927"/>
                    <a:pt x="32506" y="24919"/>
                  </a:cubicBezTo>
                  <a:lnTo>
                    <a:pt x="32506" y="24919"/>
                  </a:lnTo>
                  <a:lnTo>
                    <a:pt x="32507" y="24920"/>
                  </a:lnTo>
                  <a:lnTo>
                    <a:pt x="32507" y="24920"/>
                  </a:lnTo>
                  <a:cubicBezTo>
                    <a:pt x="32493" y="24905"/>
                    <a:pt x="32468" y="24876"/>
                    <a:pt x="32432" y="24846"/>
                  </a:cubicBezTo>
                  <a:close/>
                  <a:moveTo>
                    <a:pt x="26562" y="24979"/>
                  </a:moveTo>
                  <a:lnTo>
                    <a:pt x="26562" y="24979"/>
                  </a:lnTo>
                  <a:cubicBezTo>
                    <a:pt x="26567" y="24987"/>
                    <a:pt x="26571" y="24995"/>
                    <a:pt x="26575" y="25004"/>
                  </a:cubicBezTo>
                  <a:cubicBezTo>
                    <a:pt x="26584" y="25008"/>
                    <a:pt x="26590" y="25013"/>
                    <a:pt x="26594" y="25018"/>
                  </a:cubicBezTo>
                  <a:lnTo>
                    <a:pt x="26594" y="25018"/>
                  </a:lnTo>
                  <a:lnTo>
                    <a:pt x="26599" y="25015"/>
                  </a:lnTo>
                  <a:lnTo>
                    <a:pt x="26562" y="24979"/>
                  </a:lnTo>
                  <a:close/>
                  <a:moveTo>
                    <a:pt x="31635" y="24825"/>
                  </a:moveTo>
                  <a:cubicBezTo>
                    <a:pt x="31635" y="24837"/>
                    <a:pt x="31659" y="24849"/>
                    <a:pt x="31659" y="24873"/>
                  </a:cubicBezTo>
                  <a:cubicBezTo>
                    <a:pt x="31635" y="24896"/>
                    <a:pt x="31635" y="24908"/>
                    <a:pt x="31623" y="24944"/>
                  </a:cubicBezTo>
                  <a:cubicBezTo>
                    <a:pt x="31611" y="24968"/>
                    <a:pt x="31599" y="25015"/>
                    <a:pt x="31575" y="25051"/>
                  </a:cubicBezTo>
                  <a:lnTo>
                    <a:pt x="31575" y="25027"/>
                  </a:lnTo>
                  <a:cubicBezTo>
                    <a:pt x="31575" y="25015"/>
                    <a:pt x="31575" y="24980"/>
                    <a:pt x="31599" y="24968"/>
                  </a:cubicBezTo>
                  <a:cubicBezTo>
                    <a:pt x="31599" y="24956"/>
                    <a:pt x="31611" y="24908"/>
                    <a:pt x="31623" y="24873"/>
                  </a:cubicBezTo>
                  <a:cubicBezTo>
                    <a:pt x="31623" y="24849"/>
                    <a:pt x="31635" y="24837"/>
                    <a:pt x="31635" y="24825"/>
                  </a:cubicBezTo>
                  <a:close/>
                  <a:moveTo>
                    <a:pt x="35048" y="25011"/>
                  </a:moveTo>
                  <a:cubicBezTo>
                    <a:pt x="35107" y="25011"/>
                    <a:pt x="35168" y="25012"/>
                    <a:pt x="35231" y="25015"/>
                  </a:cubicBezTo>
                  <a:cubicBezTo>
                    <a:pt x="35290" y="25015"/>
                    <a:pt x="35350" y="25027"/>
                    <a:pt x="35409" y="25027"/>
                  </a:cubicBezTo>
                  <a:cubicBezTo>
                    <a:pt x="35469" y="25051"/>
                    <a:pt x="35528" y="25051"/>
                    <a:pt x="35564" y="25063"/>
                  </a:cubicBezTo>
                  <a:cubicBezTo>
                    <a:pt x="35588" y="25063"/>
                    <a:pt x="35600" y="25075"/>
                    <a:pt x="35612" y="25075"/>
                  </a:cubicBezTo>
                  <a:lnTo>
                    <a:pt x="35600" y="25075"/>
                  </a:lnTo>
                  <a:cubicBezTo>
                    <a:pt x="35540" y="25075"/>
                    <a:pt x="35481" y="25063"/>
                    <a:pt x="35421" y="25063"/>
                  </a:cubicBezTo>
                  <a:cubicBezTo>
                    <a:pt x="35318" y="25058"/>
                    <a:pt x="35216" y="25055"/>
                    <a:pt x="35118" y="25055"/>
                  </a:cubicBezTo>
                  <a:cubicBezTo>
                    <a:pt x="34980" y="25055"/>
                    <a:pt x="34849" y="25061"/>
                    <a:pt x="34731" y="25075"/>
                  </a:cubicBezTo>
                  <a:cubicBezTo>
                    <a:pt x="34719" y="25075"/>
                    <a:pt x="34695" y="25075"/>
                    <a:pt x="34671" y="25087"/>
                  </a:cubicBezTo>
                  <a:cubicBezTo>
                    <a:pt x="34671" y="25075"/>
                    <a:pt x="34659" y="25051"/>
                    <a:pt x="34659" y="25027"/>
                  </a:cubicBezTo>
                  <a:cubicBezTo>
                    <a:pt x="34777" y="25019"/>
                    <a:pt x="34907" y="25011"/>
                    <a:pt x="35048" y="25011"/>
                  </a:cubicBezTo>
                  <a:close/>
                  <a:moveTo>
                    <a:pt x="31921" y="24777"/>
                  </a:moveTo>
                  <a:cubicBezTo>
                    <a:pt x="31980" y="24837"/>
                    <a:pt x="32052" y="24896"/>
                    <a:pt x="32111" y="24968"/>
                  </a:cubicBezTo>
                  <a:cubicBezTo>
                    <a:pt x="32111" y="25017"/>
                    <a:pt x="32128" y="25058"/>
                    <a:pt x="32133" y="25105"/>
                  </a:cubicBezTo>
                  <a:lnTo>
                    <a:pt x="32133" y="25105"/>
                  </a:lnTo>
                  <a:cubicBezTo>
                    <a:pt x="32131" y="25093"/>
                    <a:pt x="32125" y="25082"/>
                    <a:pt x="32111" y="25075"/>
                  </a:cubicBezTo>
                  <a:cubicBezTo>
                    <a:pt x="32087" y="25027"/>
                    <a:pt x="32076" y="25004"/>
                    <a:pt x="32040" y="24968"/>
                  </a:cubicBezTo>
                  <a:cubicBezTo>
                    <a:pt x="32016" y="24944"/>
                    <a:pt x="31992" y="24908"/>
                    <a:pt x="31980" y="24885"/>
                  </a:cubicBezTo>
                  <a:cubicBezTo>
                    <a:pt x="31968" y="24849"/>
                    <a:pt x="31933" y="24837"/>
                    <a:pt x="31921" y="24813"/>
                  </a:cubicBezTo>
                  <a:lnTo>
                    <a:pt x="31921" y="24777"/>
                  </a:lnTo>
                  <a:close/>
                  <a:moveTo>
                    <a:pt x="28870" y="25033"/>
                  </a:moveTo>
                  <a:lnTo>
                    <a:pt x="28870" y="25033"/>
                  </a:lnTo>
                  <a:cubicBezTo>
                    <a:pt x="28854" y="25062"/>
                    <a:pt x="28839" y="25091"/>
                    <a:pt x="28825" y="25123"/>
                  </a:cubicBezTo>
                  <a:cubicBezTo>
                    <a:pt x="28841" y="25091"/>
                    <a:pt x="28852" y="25069"/>
                    <a:pt x="28870" y="25033"/>
                  </a:cubicBezTo>
                  <a:close/>
                  <a:moveTo>
                    <a:pt x="35802" y="25111"/>
                  </a:moveTo>
                  <a:lnTo>
                    <a:pt x="35802" y="25111"/>
                  </a:lnTo>
                  <a:cubicBezTo>
                    <a:pt x="35826" y="25111"/>
                    <a:pt x="35838" y="25123"/>
                    <a:pt x="35862" y="25123"/>
                  </a:cubicBezTo>
                  <a:lnTo>
                    <a:pt x="35838" y="25123"/>
                  </a:lnTo>
                  <a:cubicBezTo>
                    <a:pt x="35826" y="25123"/>
                    <a:pt x="35826" y="25111"/>
                    <a:pt x="35802" y="25111"/>
                  </a:cubicBezTo>
                  <a:close/>
                  <a:moveTo>
                    <a:pt x="30718" y="24408"/>
                  </a:moveTo>
                  <a:cubicBezTo>
                    <a:pt x="30742" y="24432"/>
                    <a:pt x="30778" y="24480"/>
                    <a:pt x="30802" y="24515"/>
                  </a:cubicBezTo>
                  <a:cubicBezTo>
                    <a:pt x="30897" y="24587"/>
                    <a:pt x="30980" y="24646"/>
                    <a:pt x="31063" y="24682"/>
                  </a:cubicBezTo>
                  <a:cubicBezTo>
                    <a:pt x="31075" y="24706"/>
                    <a:pt x="31087" y="24706"/>
                    <a:pt x="31099" y="24718"/>
                  </a:cubicBezTo>
                  <a:lnTo>
                    <a:pt x="31123" y="24730"/>
                  </a:lnTo>
                  <a:cubicBezTo>
                    <a:pt x="31123" y="24754"/>
                    <a:pt x="31099" y="24765"/>
                    <a:pt x="31099" y="24789"/>
                  </a:cubicBezTo>
                  <a:cubicBezTo>
                    <a:pt x="31075" y="24861"/>
                    <a:pt x="31040" y="24944"/>
                    <a:pt x="31004" y="25004"/>
                  </a:cubicBezTo>
                  <a:cubicBezTo>
                    <a:pt x="30968" y="25063"/>
                    <a:pt x="30944" y="25099"/>
                    <a:pt x="30909" y="25158"/>
                  </a:cubicBezTo>
                  <a:cubicBezTo>
                    <a:pt x="30885" y="25027"/>
                    <a:pt x="30837" y="24932"/>
                    <a:pt x="30790" y="24825"/>
                  </a:cubicBezTo>
                  <a:cubicBezTo>
                    <a:pt x="30742" y="24718"/>
                    <a:pt x="30706" y="24599"/>
                    <a:pt x="30671" y="24492"/>
                  </a:cubicBezTo>
                  <a:cubicBezTo>
                    <a:pt x="30659" y="24468"/>
                    <a:pt x="30659" y="24432"/>
                    <a:pt x="30647" y="24420"/>
                  </a:cubicBezTo>
                  <a:lnTo>
                    <a:pt x="30671" y="24420"/>
                  </a:lnTo>
                  <a:cubicBezTo>
                    <a:pt x="30682" y="24420"/>
                    <a:pt x="30706" y="24420"/>
                    <a:pt x="30718" y="24408"/>
                  </a:cubicBezTo>
                  <a:close/>
                  <a:moveTo>
                    <a:pt x="33373" y="25164"/>
                  </a:moveTo>
                  <a:cubicBezTo>
                    <a:pt x="33385" y="25194"/>
                    <a:pt x="33397" y="25206"/>
                    <a:pt x="33397" y="25206"/>
                  </a:cubicBezTo>
                  <a:lnTo>
                    <a:pt x="33373" y="25164"/>
                  </a:lnTo>
                  <a:close/>
                  <a:moveTo>
                    <a:pt x="27742" y="24587"/>
                  </a:moveTo>
                  <a:cubicBezTo>
                    <a:pt x="27765" y="24634"/>
                    <a:pt x="27789" y="24670"/>
                    <a:pt x="27813" y="24706"/>
                  </a:cubicBezTo>
                  <a:cubicBezTo>
                    <a:pt x="27861" y="24789"/>
                    <a:pt x="27908" y="24885"/>
                    <a:pt x="27920" y="24980"/>
                  </a:cubicBezTo>
                  <a:cubicBezTo>
                    <a:pt x="27932" y="25075"/>
                    <a:pt x="27944" y="25158"/>
                    <a:pt x="27932" y="25242"/>
                  </a:cubicBezTo>
                  <a:cubicBezTo>
                    <a:pt x="27932" y="25277"/>
                    <a:pt x="27920" y="25313"/>
                    <a:pt x="27908" y="25337"/>
                  </a:cubicBezTo>
                  <a:lnTo>
                    <a:pt x="27908" y="25325"/>
                  </a:lnTo>
                  <a:cubicBezTo>
                    <a:pt x="27885" y="25301"/>
                    <a:pt x="27873" y="25254"/>
                    <a:pt x="27861" y="25218"/>
                  </a:cubicBezTo>
                  <a:cubicBezTo>
                    <a:pt x="27849" y="25182"/>
                    <a:pt x="27825" y="25135"/>
                    <a:pt x="27801" y="25087"/>
                  </a:cubicBezTo>
                  <a:cubicBezTo>
                    <a:pt x="27789" y="25039"/>
                    <a:pt x="27754" y="25004"/>
                    <a:pt x="27742" y="24944"/>
                  </a:cubicBezTo>
                  <a:cubicBezTo>
                    <a:pt x="27730" y="24896"/>
                    <a:pt x="27694" y="24837"/>
                    <a:pt x="27682" y="24777"/>
                  </a:cubicBezTo>
                  <a:cubicBezTo>
                    <a:pt x="27670" y="24742"/>
                    <a:pt x="27670" y="24718"/>
                    <a:pt x="27646" y="24706"/>
                  </a:cubicBezTo>
                  <a:cubicBezTo>
                    <a:pt x="27694" y="24682"/>
                    <a:pt x="27706" y="24658"/>
                    <a:pt x="27730" y="24646"/>
                  </a:cubicBezTo>
                  <a:cubicBezTo>
                    <a:pt x="27742" y="24658"/>
                    <a:pt x="27754" y="24694"/>
                    <a:pt x="27765" y="24706"/>
                  </a:cubicBezTo>
                  <a:lnTo>
                    <a:pt x="27825" y="24765"/>
                  </a:lnTo>
                  <a:cubicBezTo>
                    <a:pt x="27813" y="24742"/>
                    <a:pt x="27801" y="24718"/>
                    <a:pt x="27765" y="24682"/>
                  </a:cubicBezTo>
                  <a:cubicBezTo>
                    <a:pt x="27754" y="24670"/>
                    <a:pt x="27742" y="24646"/>
                    <a:pt x="27730" y="24611"/>
                  </a:cubicBezTo>
                  <a:cubicBezTo>
                    <a:pt x="27730" y="24599"/>
                    <a:pt x="27742" y="24587"/>
                    <a:pt x="27742" y="24587"/>
                  </a:cubicBezTo>
                  <a:close/>
                  <a:moveTo>
                    <a:pt x="34183" y="25182"/>
                  </a:moveTo>
                  <a:lnTo>
                    <a:pt x="34183" y="25182"/>
                  </a:lnTo>
                  <a:cubicBezTo>
                    <a:pt x="34195" y="25206"/>
                    <a:pt x="34231" y="25254"/>
                    <a:pt x="34242" y="25277"/>
                  </a:cubicBezTo>
                  <a:lnTo>
                    <a:pt x="34242" y="25301"/>
                  </a:lnTo>
                  <a:lnTo>
                    <a:pt x="34242" y="25383"/>
                  </a:lnTo>
                  <a:lnTo>
                    <a:pt x="34242" y="25383"/>
                  </a:lnTo>
                  <a:cubicBezTo>
                    <a:pt x="34230" y="25330"/>
                    <a:pt x="34218" y="25279"/>
                    <a:pt x="34207" y="25230"/>
                  </a:cubicBezTo>
                  <a:cubicBezTo>
                    <a:pt x="34204" y="25245"/>
                    <a:pt x="34201" y="25261"/>
                    <a:pt x="34200" y="25276"/>
                  </a:cubicBezTo>
                  <a:lnTo>
                    <a:pt x="34200" y="25276"/>
                  </a:lnTo>
                  <a:cubicBezTo>
                    <a:pt x="34198" y="25269"/>
                    <a:pt x="34196" y="25261"/>
                    <a:pt x="34195" y="25254"/>
                  </a:cubicBezTo>
                  <a:cubicBezTo>
                    <a:pt x="34195" y="25230"/>
                    <a:pt x="34195" y="25206"/>
                    <a:pt x="34183" y="25182"/>
                  </a:cubicBezTo>
                  <a:close/>
                  <a:moveTo>
                    <a:pt x="31909" y="24980"/>
                  </a:moveTo>
                  <a:lnTo>
                    <a:pt x="31956" y="25027"/>
                  </a:lnTo>
                  <a:cubicBezTo>
                    <a:pt x="31980" y="25063"/>
                    <a:pt x="31992" y="25087"/>
                    <a:pt x="32028" y="25123"/>
                  </a:cubicBezTo>
                  <a:cubicBezTo>
                    <a:pt x="32052" y="25146"/>
                    <a:pt x="32076" y="25194"/>
                    <a:pt x="32099" y="25230"/>
                  </a:cubicBezTo>
                  <a:cubicBezTo>
                    <a:pt x="32135" y="25266"/>
                    <a:pt x="32147" y="25301"/>
                    <a:pt x="32159" y="25325"/>
                  </a:cubicBezTo>
                  <a:lnTo>
                    <a:pt x="32159" y="25385"/>
                  </a:lnTo>
                  <a:cubicBezTo>
                    <a:pt x="32135" y="25325"/>
                    <a:pt x="32099" y="25277"/>
                    <a:pt x="32064" y="25242"/>
                  </a:cubicBezTo>
                  <a:cubicBezTo>
                    <a:pt x="32040" y="25182"/>
                    <a:pt x="32016" y="25135"/>
                    <a:pt x="31968" y="25087"/>
                  </a:cubicBezTo>
                  <a:cubicBezTo>
                    <a:pt x="31945" y="25063"/>
                    <a:pt x="31921" y="25027"/>
                    <a:pt x="31909" y="25015"/>
                  </a:cubicBezTo>
                  <a:lnTo>
                    <a:pt x="31909" y="24980"/>
                  </a:lnTo>
                  <a:close/>
                  <a:moveTo>
                    <a:pt x="26234" y="25418"/>
                  </a:moveTo>
                  <a:cubicBezTo>
                    <a:pt x="26225" y="25424"/>
                    <a:pt x="26215" y="25429"/>
                    <a:pt x="26206" y="25432"/>
                  </a:cubicBezTo>
                  <a:cubicBezTo>
                    <a:pt x="26204" y="25435"/>
                    <a:pt x="26201" y="25439"/>
                    <a:pt x="26199" y="25441"/>
                  </a:cubicBezTo>
                  <a:lnTo>
                    <a:pt x="26199" y="25441"/>
                  </a:lnTo>
                  <a:cubicBezTo>
                    <a:pt x="26209" y="25436"/>
                    <a:pt x="26222" y="25428"/>
                    <a:pt x="26234" y="25418"/>
                  </a:cubicBezTo>
                  <a:close/>
                  <a:moveTo>
                    <a:pt x="26199" y="25441"/>
                  </a:moveTo>
                  <a:cubicBezTo>
                    <a:pt x="26197" y="25442"/>
                    <a:pt x="26195" y="25443"/>
                    <a:pt x="26194" y="25444"/>
                  </a:cubicBezTo>
                  <a:cubicBezTo>
                    <a:pt x="26182" y="25456"/>
                    <a:pt x="26172" y="25465"/>
                    <a:pt x="26162" y="25472"/>
                  </a:cubicBezTo>
                  <a:lnTo>
                    <a:pt x="26162" y="25472"/>
                  </a:lnTo>
                  <a:cubicBezTo>
                    <a:pt x="26175" y="25464"/>
                    <a:pt x="26188" y="25455"/>
                    <a:pt x="26199" y="25441"/>
                  </a:cubicBezTo>
                  <a:close/>
                  <a:moveTo>
                    <a:pt x="31159" y="24765"/>
                  </a:moveTo>
                  <a:cubicBezTo>
                    <a:pt x="31194" y="24777"/>
                    <a:pt x="31206" y="24789"/>
                    <a:pt x="31218" y="24813"/>
                  </a:cubicBezTo>
                  <a:lnTo>
                    <a:pt x="31278" y="24944"/>
                  </a:lnTo>
                  <a:cubicBezTo>
                    <a:pt x="31266" y="25015"/>
                    <a:pt x="31254" y="25075"/>
                    <a:pt x="31218" y="25146"/>
                  </a:cubicBezTo>
                  <a:cubicBezTo>
                    <a:pt x="31194" y="25277"/>
                    <a:pt x="31159" y="25408"/>
                    <a:pt x="31159" y="25504"/>
                  </a:cubicBezTo>
                  <a:lnTo>
                    <a:pt x="31159" y="25524"/>
                  </a:lnTo>
                  <a:lnTo>
                    <a:pt x="31159" y="25524"/>
                  </a:lnTo>
                  <a:cubicBezTo>
                    <a:pt x="31151" y="25509"/>
                    <a:pt x="31143" y="25495"/>
                    <a:pt x="31135" y="25480"/>
                  </a:cubicBezTo>
                  <a:cubicBezTo>
                    <a:pt x="31087" y="25408"/>
                    <a:pt x="31040" y="25313"/>
                    <a:pt x="30992" y="25242"/>
                  </a:cubicBezTo>
                  <a:lnTo>
                    <a:pt x="30992" y="25254"/>
                  </a:lnTo>
                  <a:cubicBezTo>
                    <a:pt x="30990" y="25261"/>
                    <a:pt x="30987" y="25268"/>
                    <a:pt x="30985" y="25274"/>
                  </a:cubicBezTo>
                  <a:lnTo>
                    <a:pt x="30985" y="25274"/>
                  </a:lnTo>
                  <a:cubicBezTo>
                    <a:pt x="30970" y="25242"/>
                    <a:pt x="30957" y="25211"/>
                    <a:pt x="30944" y="25182"/>
                  </a:cubicBezTo>
                  <a:cubicBezTo>
                    <a:pt x="30968" y="25135"/>
                    <a:pt x="31016" y="25075"/>
                    <a:pt x="31040" y="25015"/>
                  </a:cubicBezTo>
                  <a:cubicBezTo>
                    <a:pt x="31087" y="24956"/>
                    <a:pt x="31123" y="24885"/>
                    <a:pt x="31147" y="24813"/>
                  </a:cubicBezTo>
                  <a:cubicBezTo>
                    <a:pt x="31147" y="24789"/>
                    <a:pt x="31159" y="24777"/>
                    <a:pt x="31159" y="24765"/>
                  </a:cubicBezTo>
                  <a:close/>
                  <a:moveTo>
                    <a:pt x="27873" y="25527"/>
                  </a:moveTo>
                  <a:lnTo>
                    <a:pt x="27861" y="25539"/>
                  </a:lnTo>
                  <a:cubicBezTo>
                    <a:pt x="27861" y="25539"/>
                    <a:pt x="27873" y="25539"/>
                    <a:pt x="27873" y="25527"/>
                  </a:cubicBezTo>
                  <a:close/>
                  <a:moveTo>
                    <a:pt x="26162" y="25472"/>
                  </a:moveTo>
                  <a:cubicBezTo>
                    <a:pt x="26148" y="25480"/>
                    <a:pt x="26134" y="25486"/>
                    <a:pt x="26122" y="25492"/>
                  </a:cubicBezTo>
                  <a:cubicBezTo>
                    <a:pt x="26087" y="25504"/>
                    <a:pt x="26075" y="25527"/>
                    <a:pt x="26039" y="25539"/>
                  </a:cubicBezTo>
                  <a:cubicBezTo>
                    <a:pt x="26027" y="25551"/>
                    <a:pt x="26003" y="25551"/>
                    <a:pt x="25980" y="25563"/>
                  </a:cubicBezTo>
                  <a:cubicBezTo>
                    <a:pt x="25980" y="25587"/>
                    <a:pt x="25968" y="25587"/>
                    <a:pt x="25968" y="25587"/>
                  </a:cubicBezTo>
                  <a:cubicBezTo>
                    <a:pt x="25968" y="25590"/>
                    <a:pt x="25968" y="25594"/>
                    <a:pt x="25969" y="25597"/>
                  </a:cubicBezTo>
                  <a:lnTo>
                    <a:pt x="25969" y="25597"/>
                  </a:lnTo>
                  <a:cubicBezTo>
                    <a:pt x="25980" y="25574"/>
                    <a:pt x="25992" y="25563"/>
                    <a:pt x="26027" y="25551"/>
                  </a:cubicBezTo>
                  <a:cubicBezTo>
                    <a:pt x="26039" y="25551"/>
                    <a:pt x="26075" y="25527"/>
                    <a:pt x="26099" y="25504"/>
                  </a:cubicBezTo>
                  <a:cubicBezTo>
                    <a:pt x="26123" y="25496"/>
                    <a:pt x="26142" y="25487"/>
                    <a:pt x="26162" y="25472"/>
                  </a:cubicBezTo>
                  <a:close/>
                  <a:moveTo>
                    <a:pt x="25955" y="25596"/>
                  </a:moveTo>
                  <a:cubicBezTo>
                    <a:pt x="25955" y="25597"/>
                    <a:pt x="25955" y="25598"/>
                    <a:pt x="25955" y="25599"/>
                  </a:cubicBezTo>
                  <a:lnTo>
                    <a:pt x="25955" y="25599"/>
                  </a:lnTo>
                  <a:cubicBezTo>
                    <a:pt x="25955" y="25599"/>
                    <a:pt x="25956" y="25599"/>
                    <a:pt x="25956" y="25599"/>
                  </a:cubicBezTo>
                  <a:cubicBezTo>
                    <a:pt x="25955" y="25598"/>
                    <a:pt x="25955" y="25597"/>
                    <a:pt x="25955" y="25596"/>
                  </a:cubicBezTo>
                  <a:close/>
                  <a:moveTo>
                    <a:pt x="25955" y="25599"/>
                  </a:moveTo>
                  <a:cubicBezTo>
                    <a:pt x="25944" y="25599"/>
                    <a:pt x="25944" y="25611"/>
                    <a:pt x="25944" y="25611"/>
                  </a:cubicBezTo>
                  <a:lnTo>
                    <a:pt x="25955" y="25599"/>
                  </a:lnTo>
                  <a:lnTo>
                    <a:pt x="25955" y="25599"/>
                  </a:lnTo>
                  <a:cubicBezTo>
                    <a:pt x="25955" y="25599"/>
                    <a:pt x="25955" y="25599"/>
                    <a:pt x="25955" y="25599"/>
                  </a:cubicBezTo>
                  <a:close/>
                  <a:moveTo>
                    <a:pt x="25956" y="25599"/>
                  </a:moveTo>
                  <a:lnTo>
                    <a:pt x="25955" y="25599"/>
                  </a:lnTo>
                  <a:lnTo>
                    <a:pt x="25955" y="25599"/>
                  </a:lnTo>
                  <a:cubicBezTo>
                    <a:pt x="25956" y="25603"/>
                    <a:pt x="25956" y="25607"/>
                    <a:pt x="25956" y="25611"/>
                  </a:cubicBezTo>
                  <a:lnTo>
                    <a:pt x="25958" y="25608"/>
                  </a:lnTo>
                  <a:lnTo>
                    <a:pt x="25956" y="25599"/>
                  </a:lnTo>
                  <a:close/>
                  <a:moveTo>
                    <a:pt x="29102" y="25600"/>
                  </a:moveTo>
                  <a:lnTo>
                    <a:pt x="29102" y="25600"/>
                  </a:lnTo>
                  <a:cubicBezTo>
                    <a:pt x="29080" y="25614"/>
                    <a:pt x="29056" y="25626"/>
                    <a:pt x="29041" y="25634"/>
                  </a:cubicBezTo>
                  <a:lnTo>
                    <a:pt x="29041" y="25634"/>
                  </a:lnTo>
                  <a:cubicBezTo>
                    <a:pt x="29052" y="25626"/>
                    <a:pt x="29064" y="25618"/>
                    <a:pt x="29075" y="25611"/>
                  </a:cubicBezTo>
                  <a:cubicBezTo>
                    <a:pt x="29084" y="25606"/>
                    <a:pt x="29093" y="25603"/>
                    <a:pt x="29102" y="25600"/>
                  </a:cubicBezTo>
                  <a:close/>
                  <a:moveTo>
                    <a:pt x="25348" y="24134"/>
                  </a:moveTo>
                  <a:lnTo>
                    <a:pt x="25432" y="24361"/>
                  </a:lnTo>
                  <a:cubicBezTo>
                    <a:pt x="25479" y="24480"/>
                    <a:pt x="25539" y="24611"/>
                    <a:pt x="25587" y="24742"/>
                  </a:cubicBezTo>
                  <a:cubicBezTo>
                    <a:pt x="25599" y="24896"/>
                    <a:pt x="25622" y="25027"/>
                    <a:pt x="25622" y="25170"/>
                  </a:cubicBezTo>
                  <a:cubicBezTo>
                    <a:pt x="25622" y="25301"/>
                    <a:pt x="25610" y="25420"/>
                    <a:pt x="25587" y="25527"/>
                  </a:cubicBezTo>
                  <a:cubicBezTo>
                    <a:pt x="25563" y="25575"/>
                    <a:pt x="25539" y="25623"/>
                    <a:pt x="25527" y="25658"/>
                  </a:cubicBezTo>
                  <a:lnTo>
                    <a:pt x="25527" y="25635"/>
                  </a:lnTo>
                  <a:cubicBezTo>
                    <a:pt x="25503" y="25599"/>
                    <a:pt x="25503" y="25539"/>
                    <a:pt x="25491" y="25480"/>
                  </a:cubicBezTo>
                  <a:cubicBezTo>
                    <a:pt x="25479" y="25420"/>
                    <a:pt x="25468" y="25361"/>
                    <a:pt x="25468" y="25277"/>
                  </a:cubicBezTo>
                  <a:cubicBezTo>
                    <a:pt x="25444" y="25206"/>
                    <a:pt x="25432" y="25146"/>
                    <a:pt x="25432" y="25063"/>
                  </a:cubicBezTo>
                  <a:cubicBezTo>
                    <a:pt x="25420" y="24980"/>
                    <a:pt x="25420" y="24908"/>
                    <a:pt x="25408" y="24825"/>
                  </a:cubicBezTo>
                  <a:cubicBezTo>
                    <a:pt x="25408" y="24777"/>
                    <a:pt x="25384" y="24742"/>
                    <a:pt x="25384" y="24706"/>
                  </a:cubicBezTo>
                  <a:cubicBezTo>
                    <a:pt x="25384" y="24658"/>
                    <a:pt x="25384" y="24623"/>
                    <a:pt x="25372" y="24587"/>
                  </a:cubicBezTo>
                  <a:cubicBezTo>
                    <a:pt x="25360" y="24504"/>
                    <a:pt x="25360" y="24420"/>
                    <a:pt x="25360" y="24349"/>
                  </a:cubicBezTo>
                  <a:cubicBezTo>
                    <a:pt x="25360" y="24265"/>
                    <a:pt x="25360" y="24194"/>
                    <a:pt x="25348" y="24134"/>
                  </a:cubicBezTo>
                  <a:close/>
                  <a:moveTo>
                    <a:pt x="27539" y="25587"/>
                  </a:moveTo>
                  <a:cubicBezTo>
                    <a:pt x="27563" y="25611"/>
                    <a:pt x="27563" y="25647"/>
                    <a:pt x="27575" y="25658"/>
                  </a:cubicBezTo>
                  <a:cubicBezTo>
                    <a:pt x="27575" y="25623"/>
                    <a:pt x="27563" y="25611"/>
                    <a:pt x="27539" y="25587"/>
                  </a:cubicBezTo>
                  <a:close/>
                  <a:moveTo>
                    <a:pt x="33020" y="25619"/>
                  </a:moveTo>
                  <a:lnTo>
                    <a:pt x="33020" y="25619"/>
                  </a:lnTo>
                  <a:cubicBezTo>
                    <a:pt x="33024" y="25631"/>
                    <a:pt x="33030" y="25644"/>
                    <a:pt x="33040" y="25658"/>
                  </a:cubicBezTo>
                  <a:lnTo>
                    <a:pt x="33020" y="25619"/>
                  </a:lnTo>
                  <a:close/>
                  <a:moveTo>
                    <a:pt x="29037" y="25637"/>
                  </a:moveTo>
                  <a:lnTo>
                    <a:pt x="29037" y="25637"/>
                  </a:lnTo>
                  <a:cubicBezTo>
                    <a:pt x="29020" y="25649"/>
                    <a:pt x="29004" y="25660"/>
                    <a:pt x="28987" y="25669"/>
                  </a:cubicBezTo>
                  <a:lnTo>
                    <a:pt x="28987" y="25669"/>
                  </a:lnTo>
                  <a:cubicBezTo>
                    <a:pt x="29004" y="25659"/>
                    <a:pt x="29021" y="25647"/>
                    <a:pt x="29037" y="25637"/>
                  </a:cubicBezTo>
                  <a:close/>
                  <a:moveTo>
                    <a:pt x="28639" y="25547"/>
                  </a:moveTo>
                  <a:lnTo>
                    <a:pt x="28563" y="25623"/>
                  </a:lnTo>
                  <a:cubicBezTo>
                    <a:pt x="28563" y="25647"/>
                    <a:pt x="28539" y="25658"/>
                    <a:pt x="28539" y="25670"/>
                  </a:cubicBezTo>
                  <a:cubicBezTo>
                    <a:pt x="28575" y="25635"/>
                    <a:pt x="28599" y="25599"/>
                    <a:pt x="28635" y="25563"/>
                  </a:cubicBezTo>
                  <a:cubicBezTo>
                    <a:pt x="28636" y="25557"/>
                    <a:pt x="28637" y="25552"/>
                    <a:pt x="28639" y="25547"/>
                  </a:cubicBezTo>
                  <a:close/>
                  <a:moveTo>
                    <a:pt x="32011" y="25347"/>
                  </a:moveTo>
                  <a:lnTo>
                    <a:pt x="32011" y="25347"/>
                  </a:lnTo>
                  <a:cubicBezTo>
                    <a:pt x="32044" y="25387"/>
                    <a:pt x="32072" y="25431"/>
                    <a:pt x="32099" y="25468"/>
                  </a:cubicBezTo>
                  <a:lnTo>
                    <a:pt x="32171" y="25539"/>
                  </a:lnTo>
                  <a:lnTo>
                    <a:pt x="32171" y="25611"/>
                  </a:lnTo>
                  <a:lnTo>
                    <a:pt x="32171" y="25706"/>
                  </a:lnTo>
                  <a:cubicBezTo>
                    <a:pt x="32159" y="25670"/>
                    <a:pt x="32147" y="25623"/>
                    <a:pt x="32135" y="25599"/>
                  </a:cubicBezTo>
                  <a:cubicBezTo>
                    <a:pt x="32111" y="25563"/>
                    <a:pt x="32099" y="25527"/>
                    <a:pt x="32087" y="25492"/>
                  </a:cubicBezTo>
                  <a:lnTo>
                    <a:pt x="32040" y="25408"/>
                  </a:lnTo>
                  <a:cubicBezTo>
                    <a:pt x="32031" y="25383"/>
                    <a:pt x="32023" y="25364"/>
                    <a:pt x="32011" y="25347"/>
                  </a:cubicBezTo>
                  <a:close/>
                  <a:moveTo>
                    <a:pt x="31159" y="25659"/>
                  </a:moveTo>
                  <a:lnTo>
                    <a:pt x="31159" y="25659"/>
                  </a:lnTo>
                  <a:cubicBezTo>
                    <a:pt x="31159" y="25672"/>
                    <a:pt x="31167" y="25690"/>
                    <a:pt x="31173" y="25706"/>
                  </a:cubicBezTo>
                  <a:lnTo>
                    <a:pt x="31173" y="25706"/>
                  </a:lnTo>
                  <a:cubicBezTo>
                    <a:pt x="31169" y="25691"/>
                    <a:pt x="31164" y="25675"/>
                    <a:pt x="31159" y="25659"/>
                  </a:cubicBezTo>
                  <a:close/>
                  <a:moveTo>
                    <a:pt x="27575" y="25658"/>
                  </a:moveTo>
                  <a:lnTo>
                    <a:pt x="27575" y="25658"/>
                  </a:lnTo>
                  <a:cubicBezTo>
                    <a:pt x="27587" y="25706"/>
                    <a:pt x="27599" y="25718"/>
                    <a:pt x="27599" y="25718"/>
                  </a:cubicBezTo>
                  <a:lnTo>
                    <a:pt x="27575" y="25658"/>
                  </a:lnTo>
                  <a:close/>
                  <a:moveTo>
                    <a:pt x="25969" y="25597"/>
                  </a:moveTo>
                  <a:lnTo>
                    <a:pt x="25969" y="25597"/>
                  </a:lnTo>
                  <a:cubicBezTo>
                    <a:pt x="25968" y="25598"/>
                    <a:pt x="25968" y="25598"/>
                    <a:pt x="25968" y="25599"/>
                  </a:cubicBezTo>
                  <a:lnTo>
                    <a:pt x="25958" y="25608"/>
                  </a:lnTo>
                  <a:lnTo>
                    <a:pt x="25991" y="25729"/>
                  </a:lnTo>
                  <a:lnTo>
                    <a:pt x="25991" y="25729"/>
                  </a:lnTo>
                  <a:cubicBezTo>
                    <a:pt x="25983" y="25698"/>
                    <a:pt x="25975" y="25653"/>
                    <a:pt x="25969" y="25597"/>
                  </a:cubicBezTo>
                  <a:close/>
                  <a:moveTo>
                    <a:pt x="32195" y="25385"/>
                  </a:moveTo>
                  <a:cubicBezTo>
                    <a:pt x="32206" y="25408"/>
                    <a:pt x="32218" y="25444"/>
                    <a:pt x="32230" y="25480"/>
                  </a:cubicBezTo>
                  <a:cubicBezTo>
                    <a:pt x="32254" y="25527"/>
                    <a:pt x="32278" y="25551"/>
                    <a:pt x="32290" y="25599"/>
                  </a:cubicBezTo>
                  <a:cubicBezTo>
                    <a:pt x="32314" y="25647"/>
                    <a:pt x="32326" y="25670"/>
                    <a:pt x="32337" y="25718"/>
                  </a:cubicBezTo>
                  <a:lnTo>
                    <a:pt x="32337" y="25730"/>
                  </a:lnTo>
                  <a:cubicBezTo>
                    <a:pt x="32290" y="25647"/>
                    <a:pt x="32242" y="25551"/>
                    <a:pt x="32195" y="25444"/>
                  </a:cubicBezTo>
                  <a:lnTo>
                    <a:pt x="32195" y="25385"/>
                  </a:lnTo>
                  <a:close/>
                  <a:moveTo>
                    <a:pt x="33040" y="25658"/>
                  </a:moveTo>
                  <a:cubicBezTo>
                    <a:pt x="33052" y="25706"/>
                    <a:pt x="33064" y="25730"/>
                    <a:pt x="33064" y="25730"/>
                  </a:cubicBezTo>
                  <a:cubicBezTo>
                    <a:pt x="33064" y="25730"/>
                    <a:pt x="33064" y="25706"/>
                    <a:pt x="33040" y="25658"/>
                  </a:cubicBezTo>
                  <a:close/>
                  <a:moveTo>
                    <a:pt x="28464" y="25736"/>
                  </a:moveTo>
                  <a:cubicBezTo>
                    <a:pt x="28463" y="25736"/>
                    <a:pt x="28460" y="25738"/>
                    <a:pt x="28456" y="25742"/>
                  </a:cubicBezTo>
                  <a:cubicBezTo>
                    <a:pt x="28464" y="25742"/>
                    <a:pt x="28467" y="25736"/>
                    <a:pt x="28464" y="25736"/>
                  </a:cubicBezTo>
                  <a:close/>
                  <a:moveTo>
                    <a:pt x="31173" y="25706"/>
                  </a:moveTo>
                  <a:lnTo>
                    <a:pt x="31173" y="25706"/>
                  </a:lnTo>
                  <a:cubicBezTo>
                    <a:pt x="31176" y="25718"/>
                    <a:pt x="31180" y="25730"/>
                    <a:pt x="31183" y="25742"/>
                  </a:cubicBezTo>
                  <a:cubicBezTo>
                    <a:pt x="31183" y="25732"/>
                    <a:pt x="31178" y="25719"/>
                    <a:pt x="31173" y="25706"/>
                  </a:cubicBezTo>
                  <a:close/>
                  <a:moveTo>
                    <a:pt x="33600" y="25686"/>
                  </a:moveTo>
                  <a:lnTo>
                    <a:pt x="33600" y="25686"/>
                  </a:lnTo>
                  <a:cubicBezTo>
                    <a:pt x="33603" y="25725"/>
                    <a:pt x="33611" y="25742"/>
                    <a:pt x="33611" y="25742"/>
                  </a:cubicBezTo>
                  <a:cubicBezTo>
                    <a:pt x="33611" y="25742"/>
                    <a:pt x="33611" y="25730"/>
                    <a:pt x="33600" y="25686"/>
                  </a:cubicBezTo>
                  <a:close/>
                  <a:moveTo>
                    <a:pt x="28848" y="25749"/>
                  </a:moveTo>
                  <a:lnTo>
                    <a:pt x="28834" y="25758"/>
                  </a:lnTo>
                  <a:lnTo>
                    <a:pt x="28834" y="25758"/>
                  </a:lnTo>
                  <a:cubicBezTo>
                    <a:pt x="28835" y="25756"/>
                    <a:pt x="28836" y="25755"/>
                    <a:pt x="28837" y="25754"/>
                  </a:cubicBezTo>
                  <a:cubicBezTo>
                    <a:pt x="28841" y="25752"/>
                    <a:pt x="28844" y="25750"/>
                    <a:pt x="28848" y="25749"/>
                  </a:cubicBezTo>
                  <a:close/>
                  <a:moveTo>
                    <a:pt x="25991" y="25729"/>
                  </a:moveTo>
                  <a:cubicBezTo>
                    <a:pt x="25998" y="25761"/>
                    <a:pt x="26003" y="25777"/>
                    <a:pt x="26003" y="25777"/>
                  </a:cubicBezTo>
                  <a:lnTo>
                    <a:pt x="25991" y="25729"/>
                  </a:lnTo>
                  <a:close/>
                  <a:moveTo>
                    <a:pt x="28445" y="25785"/>
                  </a:moveTo>
                  <a:cubicBezTo>
                    <a:pt x="28441" y="25787"/>
                    <a:pt x="28437" y="25788"/>
                    <a:pt x="28432" y="25789"/>
                  </a:cubicBezTo>
                  <a:cubicBezTo>
                    <a:pt x="28416" y="25806"/>
                    <a:pt x="28405" y="25834"/>
                    <a:pt x="28392" y="25865"/>
                  </a:cubicBezTo>
                  <a:lnTo>
                    <a:pt x="28392" y="25865"/>
                  </a:lnTo>
                  <a:lnTo>
                    <a:pt x="28396" y="25861"/>
                  </a:lnTo>
                  <a:cubicBezTo>
                    <a:pt x="28411" y="25837"/>
                    <a:pt x="28427" y="25811"/>
                    <a:pt x="28445" y="25785"/>
                  </a:cubicBezTo>
                  <a:close/>
                  <a:moveTo>
                    <a:pt x="25551" y="25777"/>
                  </a:moveTo>
                  <a:cubicBezTo>
                    <a:pt x="25563" y="25837"/>
                    <a:pt x="25587" y="25873"/>
                    <a:pt x="25587" y="25873"/>
                  </a:cubicBezTo>
                  <a:cubicBezTo>
                    <a:pt x="25587" y="25873"/>
                    <a:pt x="25587" y="25849"/>
                    <a:pt x="25551" y="25777"/>
                  </a:cubicBezTo>
                  <a:close/>
                  <a:moveTo>
                    <a:pt x="25487" y="25746"/>
                  </a:moveTo>
                  <a:lnTo>
                    <a:pt x="25487" y="25746"/>
                  </a:lnTo>
                  <a:cubicBezTo>
                    <a:pt x="25484" y="25749"/>
                    <a:pt x="25482" y="25751"/>
                    <a:pt x="25479" y="25754"/>
                  </a:cubicBezTo>
                  <a:cubicBezTo>
                    <a:pt x="25444" y="25777"/>
                    <a:pt x="25432" y="25789"/>
                    <a:pt x="25420" y="25801"/>
                  </a:cubicBezTo>
                  <a:lnTo>
                    <a:pt x="25408" y="25825"/>
                  </a:lnTo>
                  <a:lnTo>
                    <a:pt x="25396" y="25897"/>
                  </a:lnTo>
                  <a:cubicBezTo>
                    <a:pt x="25420" y="25885"/>
                    <a:pt x="25432" y="25861"/>
                    <a:pt x="25444" y="25837"/>
                  </a:cubicBezTo>
                  <a:cubicBezTo>
                    <a:pt x="25456" y="25801"/>
                    <a:pt x="25479" y="25789"/>
                    <a:pt x="25491" y="25766"/>
                  </a:cubicBezTo>
                  <a:cubicBezTo>
                    <a:pt x="25491" y="25756"/>
                    <a:pt x="25489" y="25750"/>
                    <a:pt x="25487" y="25746"/>
                  </a:cubicBezTo>
                  <a:close/>
                  <a:moveTo>
                    <a:pt x="31778" y="25742"/>
                  </a:moveTo>
                  <a:cubicBezTo>
                    <a:pt x="31778" y="25766"/>
                    <a:pt x="31778" y="25777"/>
                    <a:pt x="31790" y="25789"/>
                  </a:cubicBezTo>
                  <a:cubicBezTo>
                    <a:pt x="31778" y="25801"/>
                    <a:pt x="31778" y="25801"/>
                    <a:pt x="31778" y="25825"/>
                  </a:cubicBezTo>
                  <a:lnTo>
                    <a:pt x="31778" y="25837"/>
                  </a:lnTo>
                  <a:lnTo>
                    <a:pt x="31778" y="25861"/>
                  </a:lnTo>
                  <a:cubicBezTo>
                    <a:pt x="31778" y="25885"/>
                    <a:pt x="31778" y="25885"/>
                    <a:pt x="31754" y="25897"/>
                  </a:cubicBezTo>
                  <a:lnTo>
                    <a:pt x="31754" y="25789"/>
                  </a:lnTo>
                  <a:cubicBezTo>
                    <a:pt x="31754" y="25777"/>
                    <a:pt x="31778" y="25766"/>
                    <a:pt x="31778" y="25742"/>
                  </a:cubicBezTo>
                  <a:close/>
                  <a:moveTo>
                    <a:pt x="28659" y="25893"/>
                  </a:moveTo>
                  <a:cubicBezTo>
                    <a:pt x="28655" y="25898"/>
                    <a:pt x="28651" y="25903"/>
                    <a:pt x="28647" y="25908"/>
                  </a:cubicBezTo>
                  <a:cubicBezTo>
                    <a:pt x="28650" y="25903"/>
                    <a:pt x="28654" y="25898"/>
                    <a:pt x="28659" y="25893"/>
                  </a:cubicBezTo>
                  <a:close/>
                  <a:moveTo>
                    <a:pt x="29432" y="25801"/>
                  </a:moveTo>
                  <a:lnTo>
                    <a:pt x="29432" y="25825"/>
                  </a:lnTo>
                  <a:cubicBezTo>
                    <a:pt x="29373" y="25849"/>
                    <a:pt x="29313" y="25873"/>
                    <a:pt x="29254" y="25920"/>
                  </a:cubicBezTo>
                  <a:cubicBezTo>
                    <a:pt x="29313" y="25873"/>
                    <a:pt x="29361" y="25849"/>
                    <a:pt x="29409" y="25825"/>
                  </a:cubicBezTo>
                  <a:cubicBezTo>
                    <a:pt x="29420" y="25825"/>
                    <a:pt x="29420" y="25801"/>
                    <a:pt x="29432" y="25801"/>
                  </a:cubicBezTo>
                  <a:close/>
                  <a:moveTo>
                    <a:pt x="27482" y="25920"/>
                  </a:moveTo>
                  <a:lnTo>
                    <a:pt x="27482" y="25920"/>
                  </a:lnTo>
                  <a:cubicBezTo>
                    <a:pt x="27488" y="25948"/>
                    <a:pt x="27504" y="25956"/>
                    <a:pt x="27504" y="25956"/>
                  </a:cubicBezTo>
                  <a:lnTo>
                    <a:pt x="27482" y="25920"/>
                  </a:lnTo>
                  <a:close/>
                  <a:moveTo>
                    <a:pt x="28510" y="26032"/>
                  </a:moveTo>
                  <a:cubicBezTo>
                    <a:pt x="28498" y="26041"/>
                    <a:pt x="28489" y="26049"/>
                    <a:pt x="28483" y="26055"/>
                  </a:cubicBezTo>
                  <a:lnTo>
                    <a:pt x="28483" y="26055"/>
                  </a:lnTo>
                  <a:cubicBezTo>
                    <a:pt x="28493" y="26047"/>
                    <a:pt x="28502" y="26039"/>
                    <a:pt x="28510" y="26032"/>
                  </a:cubicBezTo>
                  <a:close/>
                  <a:moveTo>
                    <a:pt x="31921" y="25420"/>
                  </a:moveTo>
                  <a:cubicBezTo>
                    <a:pt x="31933" y="25432"/>
                    <a:pt x="31945" y="25444"/>
                    <a:pt x="31968" y="25480"/>
                  </a:cubicBezTo>
                  <a:cubicBezTo>
                    <a:pt x="31980" y="25504"/>
                    <a:pt x="31992" y="25539"/>
                    <a:pt x="32028" y="25551"/>
                  </a:cubicBezTo>
                  <a:cubicBezTo>
                    <a:pt x="32040" y="25587"/>
                    <a:pt x="32064" y="25611"/>
                    <a:pt x="32087" y="25647"/>
                  </a:cubicBezTo>
                  <a:cubicBezTo>
                    <a:pt x="32099" y="25670"/>
                    <a:pt x="32111" y="25706"/>
                    <a:pt x="32147" y="25730"/>
                  </a:cubicBezTo>
                  <a:cubicBezTo>
                    <a:pt x="32159" y="25766"/>
                    <a:pt x="32171" y="25789"/>
                    <a:pt x="32183" y="25837"/>
                  </a:cubicBezTo>
                  <a:cubicBezTo>
                    <a:pt x="32171" y="25861"/>
                    <a:pt x="32195" y="25897"/>
                    <a:pt x="32206" y="25944"/>
                  </a:cubicBezTo>
                  <a:cubicBezTo>
                    <a:pt x="32218" y="25968"/>
                    <a:pt x="32230" y="26004"/>
                    <a:pt x="32230" y="26027"/>
                  </a:cubicBezTo>
                  <a:cubicBezTo>
                    <a:pt x="32230" y="26039"/>
                    <a:pt x="32254" y="26063"/>
                    <a:pt x="32254" y="26075"/>
                  </a:cubicBezTo>
                  <a:cubicBezTo>
                    <a:pt x="32218" y="26027"/>
                    <a:pt x="32195" y="25968"/>
                    <a:pt x="32159" y="25908"/>
                  </a:cubicBezTo>
                  <a:cubicBezTo>
                    <a:pt x="32087" y="25789"/>
                    <a:pt x="32028" y="25670"/>
                    <a:pt x="31980" y="25587"/>
                  </a:cubicBezTo>
                  <a:cubicBezTo>
                    <a:pt x="31956" y="25539"/>
                    <a:pt x="31933" y="25492"/>
                    <a:pt x="31933" y="25480"/>
                  </a:cubicBezTo>
                  <a:cubicBezTo>
                    <a:pt x="31933" y="25468"/>
                    <a:pt x="31921" y="25444"/>
                    <a:pt x="31921" y="25444"/>
                  </a:cubicBezTo>
                  <a:lnTo>
                    <a:pt x="31921" y="25420"/>
                  </a:lnTo>
                  <a:close/>
                  <a:moveTo>
                    <a:pt x="30873" y="26135"/>
                  </a:moveTo>
                  <a:cubicBezTo>
                    <a:pt x="30897" y="26147"/>
                    <a:pt x="30909" y="26147"/>
                    <a:pt x="30921" y="26147"/>
                  </a:cubicBezTo>
                  <a:cubicBezTo>
                    <a:pt x="30909" y="26147"/>
                    <a:pt x="30897" y="26135"/>
                    <a:pt x="30873" y="26135"/>
                  </a:cubicBezTo>
                  <a:close/>
                  <a:moveTo>
                    <a:pt x="32028" y="26099"/>
                  </a:moveTo>
                  <a:cubicBezTo>
                    <a:pt x="32040" y="26135"/>
                    <a:pt x="32052" y="26158"/>
                    <a:pt x="32052" y="26170"/>
                  </a:cubicBezTo>
                  <a:cubicBezTo>
                    <a:pt x="32040" y="26147"/>
                    <a:pt x="32040" y="26135"/>
                    <a:pt x="32028" y="26099"/>
                  </a:cubicBezTo>
                  <a:close/>
                  <a:moveTo>
                    <a:pt x="30128" y="25632"/>
                  </a:moveTo>
                  <a:cubicBezTo>
                    <a:pt x="30186" y="25723"/>
                    <a:pt x="30243" y="25805"/>
                    <a:pt x="30290" y="25908"/>
                  </a:cubicBezTo>
                  <a:cubicBezTo>
                    <a:pt x="30324" y="26001"/>
                    <a:pt x="30370" y="26081"/>
                    <a:pt x="30405" y="26173"/>
                  </a:cubicBezTo>
                  <a:lnTo>
                    <a:pt x="30405" y="26173"/>
                  </a:lnTo>
                  <a:cubicBezTo>
                    <a:pt x="30399" y="26165"/>
                    <a:pt x="30392" y="26156"/>
                    <a:pt x="30385" y="26147"/>
                  </a:cubicBezTo>
                  <a:cubicBezTo>
                    <a:pt x="30361" y="26099"/>
                    <a:pt x="30325" y="26063"/>
                    <a:pt x="30301" y="26004"/>
                  </a:cubicBezTo>
                  <a:lnTo>
                    <a:pt x="30301" y="26004"/>
                  </a:lnTo>
                  <a:cubicBezTo>
                    <a:pt x="30321" y="26064"/>
                    <a:pt x="30340" y="26128"/>
                    <a:pt x="30360" y="26195"/>
                  </a:cubicBezTo>
                  <a:lnTo>
                    <a:pt x="30360" y="26195"/>
                  </a:lnTo>
                  <a:cubicBezTo>
                    <a:pt x="30356" y="26183"/>
                    <a:pt x="30352" y="26171"/>
                    <a:pt x="30349" y="26158"/>
                  </a:cubicBezTo>
                  <a:cubicBezTo>
                    <a:pt x="30301" y="26087"/>
                    <a:pt x="30266" y="26004"/>
                    <a:pt x="30242" y="25908"/>
                  </a:cubicBezTo>
                  <a:cubicBezTo>
                    <a:pt x="30198" y="25809"/>
                    <a:pt x="30154" y="25720"/>
                    <a:pt x="30128" y="25632"/>
                  </a:cubicBezTo>
                  <a:close/>
                  <a:moveTo>
                    <a:pt x="27051" y="26135"/>
                  </a:moveTo>
                  <a:cubicBezTo>
                    <a:pt x="27051" y="26159"/>
                    <a:pt x="27075" y="26194"/>
                    <a:pt x="27075" y="26206"/>
                  </a:cubicBezTo>
                  <a:cubicBezTo>
                    <a:pt x="27075" y="26182"/>
                    <a:pt x="27051" y="26159"/>
                    <a:pt x="27051" y="26135"/>
                  </a:cubicBezTo>
                  <a:close/>
                  <a:moveTo>
                    <a:pt x="27075" y="26206"/>
                  </a:moveTo>
                  <a:cubicBezTo>
                    <a:pt x="27087" y="26254"/>
                    <a:pt x="27087" y="26266"/>
                    <a:pt x="27087" y="26266"/>
                  </a:cubicBezTo>
                  <a:cubicBezTo>
                    <a:pt x="27087" y="26266"/>
                    <a:pt x="27087" y="26242"/>
                    <a:pt x="27075" y="26206"/>
                  </a:cubicBezTo>
                  <a:close/>
                  <a:moveTo>
                    <a:pt x="29944" y="25908"/>
                  </a:moveTo>
                  <a:cubicBezTo>
                    <a:pt x="29956" y="25920"/>
                    <a:pt x="29956" y="25956"/>
                    <a:pt x="29968" y="25968"/>
                  </a:cubicBezTo>
                  <a:cubicBezTo>
                    <a:pt x="30009" y="26060"/>
                    <a:pt x="30050" y="26161"/>
                    <a:pt x="30091" y="26271"/>
                  </a:cubicBezTo>
                  <a:lnTo>
                    <a:pt x="30091" y="26271"/>
                  </a:lnTo>
                  <a:cubicBezTo>
                    <a:pt x="30059" y="26209"/>
                    <a:pt x="30023" y="26160"/>
                    <a:pt x="30004" y="26111"/>
                  </a:cubicBezTo>
                  <a:cubicBezTo>
                    <a:pt x="29992" y="26087"/>
                    <a:pt x="29968" y="26075"/>
                    <a:pt x="29956" y="26039"/>
                  </a:cubicBezTo>
                  <a:lnTo>
                    <a:pt x="29944" y="26027"/>
                  </a:lnTo>
                  <a:lnTo>
                    <a:pt x="29944" y="25908"/>
                  </a:lnTo>
                  <a:close/>
                  <a:moveTo>
                    <a:pt x="31968" y="26170"/>
                  </a:moveTo>
                  <a:cubicBezTo>
                    <a:pt x="31968" y="26194"/>
                    <a:pt x="31980" y="26194"/>
                    <a:pt x="31980" y="26206"/>
                  </a:cubicBezTo>
                  <a:cubicBezTo>
                    <a:pt x="31980" y="26218"/>
                    <a:pt x="31968" y="26254"/>
                    <a:pt x="31968" y="26301"/>
                  </a:cubicBezTo>
                  <a:lnTo>
                    <a:pt x="31968" y="26206"/>
                  </a:lnTo>
                  <a:lnTo>
                    <a:pt x="31968" y="26170"/>
                  </a:lnTo>
                  <a:close/>
                  <a:moveTo>
                    <a:pt x="32099" y="26301"/>
                  </a:moveTo>
                  <a:cubicBezTo>
                    <a:pt x="32111" y="26313"/>
                    <a:pt x="32135" y="26337"/>
                    <a:pt x="32135" y="26361"/>
                  </a:cubicBezTo>
                  <a:cubicBezTo>
                    <a:pt x="32111" y="26337"/>
                    <a:pt x="32099" y="26325"/>
                    <a:pt x="32099" y="26313"/>
                  </a:cubicBezTo>
                  <a:lnTo>
                    <a:pt x="32099" y="26301"/>
                  </a:lnTo>
                  <a:close/>
                  <a:moveTo>
                    <a:pt x="24837" y="26266"/>
                  </a:moveTo>
                  <a:lnTo>
                    <a:pt x="24837" y="26266"/>
                  </a:lnTo>
                  <a:cubicBezTo>
                    <a:pt x="24848" y="26313"/>
                    <a:pt x="24860" y="26361"/>
                    <a:pt x="24884" y="26385"/>
                  </a:cubicBezTo>
                  <a:cubicBezTo>
                    <a:pt x="24860" y="26337"/>
                    <a:pt x="24848" y="26313"/>
                    <a:pt x="24837" y="26266"/>
                  </a:cubicBezTo>
                  <a:close/>
                  <a:moveTo>
                    <a:pt x="33135" y="26242"/>
                  </a:moveTo>
                  <a:lnTo>
                    <a:pt x="33135" y="26242"/>
                  </a:lnTo>
                  <a:cubicBezTo>
                    <a:pt x="33123" y="26337"/>
                    <a:pt x="33123" y="26397"/>
                    <a:pt x="33123" y="26397"/>
                  </a:cubicBezTo>
                  <a:cubicBezTo>
                    <a:pt x="33123" y="26397"/>
                    <a:pt x="33135" y="26337"/>
                    <a:pt x="33135" y="26242"/>
                  </a:cubicBezTo>
                  <a:close/>
                  <a:moveTo>
                    <a:pt x="27515" y="26397"/>
                  </a:moveTo>
                  <a:lnTo>
                    <a:pt x="27527" y="26420"/>
                  </a:lnTo>
                  <a:cubicBezTo>
                    <a:pt x="27524" y="26412"/>
                    <a:pt x="27520" y="26404"/>
                    <a:pt x="27515" y="26397"/>
                  </a:cubicBezTo>
                  <a:close/>
                  <a:moveTo>
                    <a:pt x="32329" y="26406"/>
                  </a:moveTo>
                  <a:cubicBezTo>
                    <a:pt x="32331" y="26413"/>
                    <a:pt x="32333" y="26419"/>
                    <a:pt x="32335" y="26423"/>
                  </a:cubicBezTo>
                  <a:lnTo>
                    <a:pt x="32335" y="26423"/>
                  </a:lnTo>
                  <a:cubicBezTo>
                    <a:pt x="32335" y="26424"/>
                    <a:pt x="32335" y="26424"/>
                    <a:pt x="32335" y="26424"/>
                  </a:cubicBezTo>
                  <a:lnTo>
                    <a:pt x="32335" y="26424"/>
                  </a:lnTo>
                  <a:cubicBezTo>
                    <a:pt x="32334" y="26420"/>
                    <a:pt x="32332" y="26414"/>
                    <a:pt x="32329" y="26406"/>
                  </a:cubicBezTo>
                  <a:close/>
                  <a:moveTo>
                    <a:pt x="29468" y="26016"/>
                  </a:moveTo>
                  <a:cubicBezTo>
                    <a:pt x="29468" y="26027"/>
                    <a:pt x="29480" y="26063"/>
                    <a:pt x="29480" y="26075"/>
                  </a:cubicBezTo>
                  <a:cubicBezTo>
                    <a:pt x="29468" y="26075"/>
                    <a:pt x="29432" y="26087"/>
                    <a:pt x="29420" y="26087"/>
                  </a:cubicBezTo>
                  <a:cubicBezTo>
                    <a:pt x="29242" y="26147"/>
                    <a:pt x="29016" y="26266"/>
                    <a:pt x="28813" y="26397"/>
                  </a:cubicBezTo>
                  <a:cubicBezTo>
                    <a:pt x="28774" y="26426"/>
                    <a:pt x="28726" y="26464"/>
                    <a:pt x="28684" y="26489"/>
                  </a:cubicBezTo>
                  <a:lnTo>
                    <a:pt x="28684" y="26489"/>
                  </a:lnTo>
                  <a:cubicBezTo>
                    <a:pt x="28720" y="26443"/>
                    <a:pt x="28766" y="26420"/>
                    <a:pt x="28813" y="26373"/>
                  </a:cubicBezTo>
                  <a:cubicBezTo>
                    <a:pt x="28861" y="26337"/>
                    <a:pt x="28897" y="26301"/>
                    <a:pt x="28956" y="26266"/>
                  </a:cubicBezTo>
                  <a:cubicBezTo>
                    <a:pt x="29123" y="26158"/>
                    <a:pt x="29313" y="26075"/>
                    <a:pt x="29468" y="26016"/>
                  </a:cubicBezTo>
                  <a:close/>
                  <a:moveTo>
                    <a:pt x="28298" y="26473"/>
                  </a:moveTo>
                  <a:lnTo>
                    <a:pt x="28277" y="26504"/>
                  </a:lnTo>
                  <a:cubicBezTo>
                    <a:pt x="28277" y="26507"/>
                    <a:pt x="28277" y="26509"/>
                    <a:pt x="28277" y="26512"/>
                  </a:cubicBezTo>
                  <a:lnTo>
                    <a:pt x="28277" y="26512"/>
                  </a:lnTo>
                  <a:lnTo>
                    <a:pt x="28289" y="26504"/>
                  </a:lnTo>
                  <a:cubicBezTo>
                    <a:pt x="28293" y="26493"/>
                    <a:pt x="28296" y="26483"/>
                    <a:pt x="28298" y="26473"/>
                  </a:cubicBezTo>
                  <a:close/>
                  <a:moveTo>
                    <a:pt x="28277" y="26516"/>
                  </a:moveTo>
                  <a:lnTo>
                    <a:pt x="28277" y="26516"/>
                  </a:lnTo>
                  <a:lnTo>
                    <a:pt x="28277" y="26516"/>
                  </a:lnTo>
                  <a:cubicBezTo>
                    <a:pt x="28277" y="26516"/>
                    <a:pt x="28277" y="26516"/>
                    <a:pt x="28277" y="26517"/>
                  </a:cubicBezTo>
                  <a:lnTo>
                    <a:pt x="28277" y="26517"/>
                  </a:lnTo>
                  <a:cubicBezTo>
                    <a:pt x="28277" y="26516"/>
                    <a:pt x="28277" y="26516"/>
                    <a:pt x="28277" y="26516"/>
                  </a:cubicBezTo>
                  <a:close/>
                  <a:moveTo>
                    <a:pt x="28277" y="26512"/>
                  </a:moveTo>
                  <a:lnTo>
                    <a:pt x="28254" y="26528"/>
                  </a:lnTo>
                  <a:lnTo>
                    <a:pt x="28277" y="26516"/>
                  </a:lnTo>
                  <a:lnTo>
                    <a:pt x="28277" y="26516"/>
                  </a:lnTo>
                  <a:cubicBezTo>
                    <a:pt x="28277" y="26515"/>
                    <a:pt x="28277" y="26513"/>
                    <a:pt x="28277" y="26512"/>
                  </a:cubicBezTo>
                  <a:close/>
                  <a:moveTo>
                    <a:pt x="28277" y="26517"/>
                  </a:moveTo>
                  <a:lnTo>
                    <a:pt x="28277" y="26517"/>
                  </a:lnTo>
                  <a:cubicBezTo>
                    <a:pt x="28254" y="26552"/>
                    <a:pt x="28254" y="26563"/>
                    <a:pt x="28254" y="26563"/>
                  </a:cubicBezTo>
                  <a:cubicBezTo>
                    <a:pt x="28254" y="26563"/>
                    <a:pt x="28273" y="26554"/>
                    <a:pt x="28277" y="26517"/>
                  </a:cubicBezTo>
                  <a:close/>
                  <a:moveTo>
                    <a:pt x="31564" y="26551"/>
                  </a:moveTo>
                  <a:cubicBezTo>
                    <a:pt x="31587" y="26563"/>
                    <a:pt x="31611" y="26563"/>
                    <a:pt x="31611" y="26563"/>
                  </a:cubicBezTo>
                  <a:cubicBezTo>
                    <a:pt x="31611" y="26563"/>
                    <a:pt x="31587" y="26551"/>
                    <a:pt x="31564" y="26551"/>
                  </a:cubicBezTo>
                  <a:close/>
                  <a:moveTo>
                    <a:pt x="34623" y="26075"/>
                  </a:moveTo>
                  <a:lnTo>
                    <a:pt x="34623" y="26075"/>
                  </a:lnTo>
                  <a:cubicBezTo>
                    <a:pt x="34647" y="26194"/>
                    <a:pt x="34671" y="26313"/>
                    <a:pt x="34719" y="26444"/>
                  </a:cubicBezTo>
                  <a:cubicBezTo>
                    <a:pt x="34731" y="26468"/>
                    <a:pt x="34743" y="26516"/>
                    <a:pt x="34766" y="26563"/>
                  </a:cubicBezTo>
                  <a:cubicBezTo>
                    <a:pt x="34773" y="26563"/>
                    <a:pt x="34776" y="26567"/>
                    <a:pt x="34777" y="26571"/>
                  </a:cubicBezTo>
                  <a:lnTo>
                    <a:pt x="34777" y="26571"/>
                  </a:lnTo>
                  <a:cubicBezTo>
                    <a:pt x="34766" y="26513"/>
                    <a:pt x="34754" y="26455"/>
                    <a:pt x="34754" y="26420"/>
                  </a:cubicBezTo>
                  <a:cubicBezTo>
                    <a:pt x="34731" y="26337"/>
                    <a:pt x="34731" y="26278"/>
                    <a:pt x="34731" y="26266"/>
                  </a:cubicBezTo>
                  <a:lnTo>
                    <a:pt x="34731" y="26242"/>
                  </a:lnTo>
                  <a:cubicBezTo>
                    <a:pt x="34707" y="26170"/>
                    <a:pt x="34659" y="26135"/>
                    <a:pt x="34623" y="26075"/>
                  </a:cubicBezTo>
                  <a:close/>
                  <a:moveTo>
                    <a:pt x="34777" y="26571"/>
                  </a:moveTo>
                  <a:lnTo>
                    <a:pt x="34777" y="26571"/>
                  </a:lnTo>
                  <a:cubicBezTo>
                    <a:pt x="34778" y="26572"/>
                    <a:pt x="34778" y="26574"/>
                    <a:pt x="34778" y="26575"/>
                  </a:cubicBezTo>
                  <a:cubicBezTo>
                    <a:pt x="34778" y="26575"/>
                    <a:pt x="34778" y="26573"/>
                    <a:pt x="34777" y="26571"/>
                  </a:cubicBezTo>
                  <a:close/>
                  <a:moveTo>
                    <a:pt x="28504" y="26623"/>
                  </a:moveTo>
                  <a:lnTo>
                    <a:pt x="28492" y="26635"/>
                  </a:lnTo>
                  <a:cubicBezTo>
                    <a:pt x="28498" y="26632"/>
                    <a:pt x="28504" y="26629"/>
                    <a:pt x="28504" y="26623"/>
                  </a:cubicBezTo>
                  <a:close/>
                  <a:moveTo>
                    <a:pt x="28492" y="26635"/>
                  </a:moveTo>
                  <a:cubicBezTo>
                    <a:pt x="28486" y="26638"/>
                    <a:pt x="28480" y="26641"/>
                    <a:pt x="28480" y="26647"/>
                  </a:cubicBezTo>
                  <a:lnTo>
                    <a:pt x="28492" y="26635"/>
                  </a:lnTo>
                  <a:close/>
                  <a:moveTo>
                    <a:pt x="28480" y="26647"/>
                  </a:moveTo>
                  <a:cubicBezTo>
                    <a:pt x="28474" y="26647"/>
                    <a:pt x="28471" y="26653"/>
                    <a:pt x="28468" y="26659"/>
                  </a:cubicBezTo>
                  <a:lnTo>
                    <a:pt x="28468" y="26659"/>
                  </a:lnTo>
                  <a:lnTo>
                    <a:pt x="28480" y="26647"/>
                  </a:lnTo>
                  <a:close/>
                  <a:moveTo>
                    <a:pt x="32766" y="26635"/>
                  </a:moveTo>
                  <a:cubicBezTo>
                    <a:pt x="32778" y="26659"/>
                    <a:pt x="32778" y="26659"/>
                    <a:pt x="32802" y="26659"/>
                  </a:cubicBezTo>
                  <a:cubicBezTo>
                    <a:pt x="32802" y="26659"/>
                    <a:pt x="32778" y="26635"/>
                    <a:pt x="32766" y="26635"/>
                  </a:cubicBezTo>
                  <a:close/>
                  <a:moveTo>
                    <a:pt x="28468" y="26659"/>
                  </a:moveTo>
                  <a:lnTo>
                    <a:pt x="28456" y="26670"/>
                  </a:lnTo>
                  <a:cubicBezTo>
                    <a:pt x="28462" y="26670"/>
                    <a:pt x="28465" y="26664"/>
                    <a:pt x="28468" y="26659"/>
                  </a:cubicBezTo>
                  <a:close/>
                  <a:moveTo>
                    <a:pt x="35112" y="26266"/>
                  </a:moveTo>
                  <a:cubicBezTo>
                    <a:pt x="35171" y="26266"/>
                    <a:pt x="35195" y="26278"/>
                    <a:pt x="35231" y="26278"/>
                  </a:cubicBezTo>
                  <a:cubicBezTo>
                    <a:pt x="35290" y="26301"/>
                    <a:pt x="35326" y="26325"/>
                    <a:pt x="35385" y="26337"/>
                  </a:cubicBezTo>
                  <a:cubicBezTo>
                    <a:pt x="35445" y="26373"/>
                    <a:pt x="35505" y="26385"/>
                    <a:pt x="35552" y="26420"/>
                  </a:cubicBezTo>
                  <a:cubicBezTo>
                    <a:pt x="35612" y="26444"/>
                    <a:pt x="35671" y="26468"/>
                    <a:pt x="35719" y="26504"/>
                  </a:cubicBezTo>
                  <a:cubicBezTo>
                    <a:pt x="35778" y="26539"/>
                    <a:pt x="35838" y="26563"/>
                    <a:pt x="35886" y="26599"/>
                  </a:cubicBezTo>
                  <a:cubicBezTo>
                    <a:pt x="35945" y="26623"/>
                    <a:pt x="35981" y="26670"/>
                    <a:pt x="36028" y="26694"/>
                  </a:cubicBezTo>
                  <a:cubicBezTo>
                    <a:pt x="36072" y="26727"/>
                    <a:pt x="36127" y="26770"/>
                    <a:pt x="36153" y="26796"/>
                  </a:cubicBezTo>
                  <a:lnTo>
                    <a:pt x="36153" y="26796"/>
                  </a:lnTo>
                  <a:cubicBezTo>
                    <a:pt x="36039" y="26728"/>
                    <a:pt x="35898" y="26652"/>
                    <a:pt x="35766" y="26575"/>
                  </a:cubicBezTo>
                  <a:lnTo>
                    <a:pt x="35493" y="26444"/>
                  </a:lnTo>
                  <a:cubicBezTo>
                    <a:pt x="35409" y="26397"/>
                    <a:pt x="35326" y="26373"/>
                    <a:pt x="35254" y="26337"/>
                  </a:cubicBezTo>
                  <a:lnTo>
                    <a:pt x="35124" y="26301"/>
                  </a:lnTo>
                  <a:cubicBezTo>
                    <a:pt x="35124" y="26278"/>
                    <a:pt x="35112" y="26278"/>
                    <a:pt x="35112" y="26266"/>
                  </a:cubicBezTo>
                  <a:close/>
                  <a:moveTo>
                    <a:pt x="36164" y="26802"/>
                  </a:moveTo>
                  <a:cubicBezTo>
                    <a:pt x="36170" y="26802"/>
                    <a:pt x="36183" y="26805"/>
                    <a:pt x="36183" y="26813"/>
                  </a:cubicBezTo>
                  <a:cubicBezTo>
                    <a:pt x="36177" y="26809"/>
                    <a:pt x="36170" y="26806"/>
                    <a:pt x="36164" y="26802"/>
                  </a:cubicBezTo>
                  <a:close/>
                  <a:moveTo>
                    <a:pt x="34969" y="26653"/>
                  </a:moveTo>
                  <a:cubicBezTo>
                    <a:pt x="34987" y="26675"/>
                    <a:pt x="35007" y="26697"/>
                    <a:pt x="35028" y="26718"/>
                  </a:cubicBezTo>
                  <a:cubicBezTo>
                    <a:pt x="35055" y="26806"/>
                    <a:pt x="35086" y="26898"/>
                    <a:pt x="35116" y="26982"/>
                  </a:cubicBezTo>
                  <a:lnTo>
                    <a:pt x="35116" y="26982"/>
                  </a:lnTo>
                  <a:cubicBezTo>
                    <a:pt x="35103" y="26958"/>
                    <a:pt x="35091" y="26933"/>
                    <a:pt x="35076" y="26909"/>
                  </a:cubicBezTo>
                  <a:lnTo>
                    <a:pt x="35028" y="26813"/>
                  </a:lnTo>
                  <a:cubicBezTo>
                    <a:pt x="35016" y="26789"/>
                    <a:pt x="35004" y="26742"/>
                    <a:pt x="34993" y="26718"/>
                  </a:cubicBezTo>
                  <a:cubicBezTo>
                    <a:pt x="34979" y="26698"/>
                    <a:pt x="34973" y="26674"/>
                    <a:pt x="34969" y="26653"/>
                  </a:cubicBezTo>
                  <a:close/>
                  <a:moveTo>
                    <a:pt x="32147" y="27040"/>
                  </a:moveTo>
                  <a:cubicBezTo>
                    <a:pt x="32147" y="27049"/>
                    <a:pt x="32155" y="27051"/>
                    <a:pt x="32158" y="27065"/>
                  </a:cubicBezTo>
                  <a:lnTo>
                    <a:pt x="32158" y="27065"/>
                  </a:lnTo>
                  <a:cubicBezTo>
                    <a:pt x="32157" y="27057"/>
                    <a:pt x="32154" y="27046"/>
                    <a:pt x="32147" y="27040"/>
                  </a:cubicBezTo>
                  <a:close/>
                  <a:moveTo>
                    <a:pt x="32158" y="27065"/>
                  </a:moveTo>
                  <a:cubicBezTo>
                    <a:pt x="32159" y="27071"/>
                    <a:pt x="32159" y="27075"/>
                    <a:pt x="32159" y="27075"/>
                  </a:cubicBezTo>
                  <a:lnTo>
                    <a:pt x="32159" y="27075"/>
                  </a:lnTo>
                  <a:cubicBezTo>
                    <a:pt x="32159" y="27071"/>
                    <a:pt x="32158" y="27068"/>
                    <a:pt x="32158" y="27065"/>
                  </a:cubicBezTo>
                  <a:close/>
                  <a:moveTo>
                    <a:pt x="28194" y="27206"/>
                  </a:moveTo>
                  <a:lnTo>
                    <a:pt x="28182" y="27218"/>
                  </a:lnTo>
                  <a:cubicBezTo>
                    <a:pt x="28182" y="27218"/>
                    <a:pt x="28194" y="27218"/>
                    <a:pt x="28194" y="27206"/>
                  </a:cubicBezTo>
                  <a:close/>
                  <a:moveTo>
                    <a:pt x="35445" y="26789"/>
                  </a:moveTo>
                  <a:cubicBezTo>
                    <a:pt x="35481" y="26789"/>
                    <a:pt x="35505" y="26801"/>
                    <a:pt x="35540" y="26813"/>
                  </a:cubicBezTo>
                  <a:cubicBezTo>
                    <a:pt x="35588" y="26837"/>
                    <a:pt x="35624" y="26849"/>
                    <a:pt x="35671" y="26873"/>
                  </a:cubicBezTo>
                  <a:cubicBezTo>
                    <a:pt x="35719" y="26897"/>
                    <a:pt x="35766" y="26920"/>
                    <a:pt x="35802" y="26932"/>
                  </a:cubicBezTo>
                  <a:cubicBezTo>
                    <a:pt x="35850" y="26968"/>
                    <a:pt x="35897" y="26980"/>
                    <a:pt x="35933" y="27004"/>
                  </a:cubicBezTo>
                  <a:lnTo>
                    <a:pt x="36076" y="27099"/>
                  </a:lnTo>
                  <a:cubicBezTo>
                    <a:pt x="36112" y="27123"/>
                    <a:pt x="36159" y="27159"/>
                    <a:pt x="36195" y="27194"/>
                  </a:cubicBezTo>
                  <a:cubicBezTo>
                    <a:pt x="36231" y="27218"/>
                    <a:pt x="36267" y="27242"/>
                    <a:pt x="36314" y="27278"/>
                  </a:cubicBezTo>
                  <a:cubicBezTo>
                    <a:pt x="36322" y="27285"/>
                    <a:pt x="36329" y="27297"/>
                    <a:pt x="36342" y="27308"/>
                  </a:cubicBezTo>
                  <a:lnTo>
                    <a:pt x="36342" y="27308"/>
                  </a:lnTo>
                  <a:cubicBezTo>
                    <a:pt x="36272" y="27271"/>
                    <a:pt x="36208" y="27248"/>
                    <a:pt x="36136" y="27206"/>
                  </a:cubicBezTo>
                  <a:cubicBezTo>
                    <a:pt x="35957" y="27111"/>
                    <a:pt x="35790" y="27028"/>
                    <a:pt x="35671" y="26932"/>
                  </a:cubicBezTo>
                  <a:cubicBezTo>
                    <a:pt x="35612" y="26897"/>
                    <a:pt x="35564" y="26861"/>
                    <a:pt x="35516" y="26849"/>
                  </a:cubicBezTo>
                  <a:cubicBezTo>
                    <a:pt x="35505" y="26825"/>
                    <a:pt x="35493" y="26825"/>
                    <a:pt x="35481" y="26813"/>
                  </a:cubicBezTo>
                  <a:lnTo>
                    <a:pt x="35445" y="26789"/>
                  </a:lnTo>
                  <a:close/>
                  <a:moveTo>
                    <a:pt x="36707" y="27313"/>
                  </a:moveTo>
                  <a:lnTo>
                    <a:pt x="36707" y="27313"/>
                  </a:lnTo>
                  <a:cubicBezTo>
                    <a:pt x="36743" y="27349"/>
                    <a:pt x="36755" y="27373"/>
                    <a:pt x="36755" y="27373"/>
                  </a:cubicBezTo>
                  <a:cubicBezTo>
                    <a:pt x="36755" y="27373"/>
                    <a:pt x="36743" y="27337"/>
                    <a:pt x="36707" y="27313"/>
                  </a:cubicBezTo>
                  <a:close/>
                  <a:moveTo>
                    <a:pt x="29992" y="26873"/>
                  </a:moveTo>
                  <a:cubicBezTo>
                    <a:pt x="30028" y="26980"/>
                    <a:pt x="30063" y="27111"/>
                    <a:pt x="30075" y="27242"/>
                  </a:cubicBezTo>
                  <a:cubicBezTo>
                    <a:pt x="30075" y="27290"/>
                    <a:pt x="30087" y="27337"/>
                    <a:pt x="30087" y="27385"/>
                  </a:cubicBezTo>
                  <a:lnTo>
                    <a:pt x="30087" y="27397"/>
                  </a:lnTo>
                  <a:cubicBezTo>
                    <a:pt x="30087" y="27349"/>
                    <a:pt x="30075" y="27313"/>
                    <a:pt x="30051" y="27266"/>
                  </a:cubicBezTo>
                  <a:cubicBezTo>
                    <a:pt x="30016" y="27206"/>
                    <a:pt x="30004" y="27147"/>
                    <a:pt x="29992" y="27099"/>
                  </a:cubicBezTo>
                  <a:cubicBezTo>
                    <a:pt x="29992" y="27087"/>
                    <a:pt x="29968" y="27087"/>
                    <a:pt x="29968" y="27063"/>
                  </a:cubicBezTo>
                  <a:cubicBezTo>
                    <a:pt x="29968" y="27016"/>
                    <a:pt x="29992" y="26944"/>
                    <a:pt x="29992" y="26873"/>
                  </a:cubicBezTo>
                  <a:close/>
                  <a:moveTo>
                    <a:pt x="35100" y="27516"/>
                  </a:moveTo>
                  <a:cubicBezTo>
                    <a:pt x="35124" y="27528"/>
                    <a:pt x="35124" y="27551"/>
                    <a:pt x="35135" y="27551"/>
                  </a:cubicBezTo>
                  <a:cubicBezTo>
                    <a:pt x="35135" y="27528"/>
                    <a:pt x="35124" y="27528"/>
                    <a:pt x="35100" y="27516"/>
                  </a:cubicBezTo>
                  <a:close/>
                  <a:moveTo>
                    <a:pt x="37481" y="27563"/>
                  </a:moveTo>
                  <a:cubicBezTo>
                    <a:pt x="37469" y="27563"/>
                    <a:pt x="37457" y="27563"/>
                    <a:pt x="37445" y="27575"/>
                  </a:cubicBezTo>
                  <a:cubicBezTo>
                    <a:pt x="37457" y="27575"/>
                    <a:pt x="37481" y="27563"/>
                    <a:pt x="37481" y="27563"/>
                  </a:cubicBezTo>
                  <a:close/>
                  <a:moveTo>
                    <a:pt x="36173" y="27556"/>
                  </a:moveTo>
                  <a:cubicBezTo>
                    <a:pt x="36189" y="27566"/>
                    <a:pt x="36207" y="27575"/>
                    <a:pt x="36219" y="27587"/>
                  </a:cubicBezTo>
                  <a:cubicBezTo>
                    <a:pt x="36201" y="27581"/>
                    <a:pt x="36186" y="27569"/>
                    <a:pt x="36173" y="27556"/>
                  </a:cubicBezTo>
                  <a:close/>
                  <a:moveTo>
                    <a:pt x="35202" y="27113"/>
                  </a:moveTo>
                  <a:lnTo>
                    <a:pt x="35202" y="27113"/>
                  </a:lnTo>
                  <a:cubicBezTo>
                    <a:pt x="35203" y="27125"/>
                    <a:pt x="35205" y="27136"/>
                    <a:pt x="35207" y="27147"/>
                  </a:cubicBezTo>
                  <a:cubicBezTo>
                    <a:pt x="35213" y="27181"/>
                    <a:pt x="35221" y="27210"/>
                    <a:pt x="35230" y="27236"/>
                  </a:cubicBezTo>
                  <a:lnTo>
                    <a:pt x="35230" y="27236"/>
                  </a:lnTo>
                  <a:cubicBezTo>
                    <a:pt x="35218" y="27219"/>
                    <a:pt x="35205" y="27201"/>
                    <a:pt x="35192" y="27184"/>
                  </a:cubicBezTo>
                  <a:lnTo>
                    <a:pt x="35192" y="27184"/>
                  </a:lnTo>
                  <a:cubicBezTo>
                    <a:pt x="35210" y="27234"/>
                    <a:pt x="35222" y="27283"/>
                    <a:pt x="35243" y="27313"/>
                  </a:cubicBezTo>
                  <a:lnTo>
                    <a:pt x="35266" y="27373"/>
                  </a:lnTo>
                  <a:cubicBezTo>
                    <a:pt x="35266" y="27373"/>
                    <a:pt x="35266" y="27349"/>
                    <a:pt x="35254" y="27313"/>
                  </a:cubicBezTo>
                  <a:cubicBezTo>
                    <a:pt x="35248" y="27289"/>
                    <a:pt x="35239" y="27264"/>
                    <a:pt x="35230" y="27236"/>
                  </a:cubicBezTo>
                  <a:lnTo>
                    <a:pt x="35230" y="27236"/>
                  </a:lnTo>
                  <a:cubicBezTo>
                    <a:pt x="35272" y="27297"/>
                    <a:pt x="35312" y="27356"/>
                    <a:pt x="35338" y="27409"/>
                  </a:cubicBezTo>
                  <a:cubicBezTo>
                    <a:pt x="35421" y="27516"/>
                    <a:pt x="35481" y="27611"/>
                    <a:pt x="35516" y="27694"/>
                  </a:cubicBezTo>
                  <a:lnTo>
                    <a:pt x="35481" y="27563"/>
                  </a:lnTo>
                  <a:cubicBezTo>
                    <a:pt x="35457" y="27516"/>
                    <a:pt x="35445" y="27492"/>
                    <a:pt x="35433" y="27444"/>
                  </a:cubicBezTo>
                  <a:lnTo>
                    <a:pt x="35302" y="27266"/>
                  </a:lnTo>
                  <a:lnTo>
                    <a:pt x="35243" y="27170"/>
                  </a:lnTo>
                  <a:lnTo>
                    <a:pt x="35202" y="27113"/>
                  </a:lnTo>
                  <a:close/>
                  <a:moveTo>
                    <a:pt x="36362" y="27694"/>
                  </a:moveTo>
                  <a:cubicBezTo>
                    <a:pt x="36386" y="27694"/>
                    <a:pt x="36397" y="27730"/>
                    <a:pt x="36433" y="27742"/>
                  </a:cubicBezTo>
                  <a:cubicBezTo>
                    <a:pt x="36397" y="27742"/>
                    <a:pt x="36374" y="27718"/>
                    <a:pt x="36362" y="27706"/>
                  </a:cubicBezTo>
                  <a:lnTo>
                    <a:pt x="36362" y="27694"/>
                  </a:lnTo>
                  <a:close/>
                  <a:moveTo>
                    <a:pt x="27860" y="27678"/>
                  </a:moveTo>
                  <a:cubicBezTo>
                    <a:pt x="27845" y="27702"/>
                    <a:pt x="27831" y="27728"/>
                    <a:pt x="27825" y="27754"/>
                  </a:cubicBezTo>
                  <a:cubicBezTo>
                    <a:pt x="27833" y="27731"/>
                    <a:pt x="27845" y="27708"/>
                    <a:pt x="27860" y="27678"/>
                  </a:cubicBezTo>
                  <a:close/>
                  <a:moveTo>
                    <a:pt x="36100" y="27647"/>
                  </a:moveTo>
                  <a:cubicBezTo>
                    <a:pt x="36124" y="27647"/>
                    <a:pt x="36136" y="27671"/>
                    <a:pt x="36136" y="27671"/>
                  </a:cubicBezTo>
                  <a:cubicBezTo>
                    <a:pt x="36147" y="27694"/>
                    <a:pt x="36159" y="27742"/>
                    <a:pt x="36183" y="27802"/>
                  </a:cubicBezTo>
                  <a:cubicBezTo>
                    <a:pt x="36147" y="27754"/>
                    <a:pt x="36136" y="27730"/>
                    <a:pt x="36124" y="27682"/>
                  </a:cubicBezTo>
                  <a:cubicBezTo>
                    <a:pt x="36124" y="27659"/>
                    <a:pt x="36100" y="27659"/>
                    <a:pt x="36100" y="27647"/>
                  </a:cubicBezTo>
                  <a:close/>
                  <a:moveTo>
                    <a:pt x="22943" y="27813"/>
                  </a:moveTo>
                  <a:lnTo>
                    <a:pt x="22943" y="27813"/>
                  </a:lnTo>
                  <a:cubicBezTo>
                    <a:pt x="22920" y="27825"/>
                    <a:pt x="22896" y="27849"/>
                    <a:pt x="22884" y="27861"/>
                  </a:cubicBezTo>
                  <a:cubicBezTo>
                    <a:pt x="22896" y="27849"/>
                    <a:pt x="22932" y="27849"/>
                    <a:pt x="22943" y="27813"/>
                  </a:cubicBezTo>
                  <a:close/>
                  <a:moveTo>
                    <a:pt x="28398" y="28025"/>
                  </a:moveTo>
                  <a:lnTo>
                    <a:pt x="28396" y="28028"/>
                  </a:lnTo>
                  <a:cubicBezTo>
                    <a:pt x="28397" y="28029"/>
                    <a:pt x="28398" y="28030"/>
                    <a:pt x="28399" y="28031"/>
                  </a:cubicBezTo>
                  <a:lnTo>
                    <a:pt x="28399" y="28031"/>
                  </a:lnTo>
                  <a:cubicBezTo>
                    <a:pt x="28399" y="28029"/>
                    <a:pt x="28398" y="28027"/>
                    <a:pt x="28398" y="28025"/>
                  </a:cubicBezTo>
                  <a:close/>
                  <a:moveTo>
                    <a:pt x="29647" y="27301"/>
                  </a:moveTo>
                  <a:lnTo>
                    <a:pt x="29647" y="27337"/>
                  </a:lnTo>
                  <a:cubicBezTo>
                    <a:pt x="29611" y="27361"/>
                    <a:pt x="29587" y="27397"/>
                    <a:pt x="29551" y="27444"/>
                  </a:cubicBezTo>
                  <a:cubicBezTo>
                    <a:pt x="29492" y="27504"/>
                    <a:pt x="29456" y="27575"/>
                    <a:pt x="29397" y="27647"/>
                  </a:cubicBezTo>
                  <a:cubicBezTo>
                    <a:pt x="29337" y="27730"/>
                    <a:pt x="29289" y="27813"/>
                    <a:pt x="29230" y="27909"/>
                  </a:cubicBezTo>
                  <a:cubicBezTo>
                    <a:pt x="29135" y="28052"/>
                    <a:pt x="29051" y="28183"/>
                    <a:pt x="28980" y="28325"/>
                  </a:cubicBezTo>
                  <a:lnTo>
                    <a:pt x="28980" y="28302"/>
                  </a:lnTo>
                  <a:cubicBezTo>
                    <a:pt x="28992" y="28254"/>
                    <a:pt x="29016" y="28206"/>
                    <a:pt x="29051" y="28135"/>
                  </a:cubicBezTo>
                  <a:cubicBezTo>
                    <a:pt x="29075" y="28087"/>
                    <a:pt x="29111" y="28040"/>
                    <a:pt x="29135" y="27980"/>
                  </a:cubicBezTo>
                  <a:cubicBezTo>
                    <a:pt x="29170" y="27921"/>
                    <a:pt x="29194" y="27873"/>
                    <a:pt x="29242" y="27813"/>
                  </a:cubicBezTo>
                  <a:cubicBezTo>
                    <a:pt x="29278" y="27754"/>
                    <a:pt x="29313" y="27706"/>
                    <a:pt x="29349" y="27647"/>
                  </a:cubicBezTo>
                  <a:cubicBezTo>
                    <a:pt x="29373" y="27599"/>
                    <a:pt x="29420" y="27540"/>
                    <a:pt x="29468" y="27504"/>
                  </a:cubicBezTo>
                  <a:cubicBezTo>
                    <a:pt x="29516" y="27456"/>
                    <a:pt x="29539" y="27409"/>
                    <a:pt x="29587" y="27361"/>
                  </a:cubicBezTo>
                  <a:cubicBezTo>
                    <a:pt x="29599" y="27337"/>
                    <a:pt x="29635" y="27325"/>
                    <a:pt x="29647" y="27301"/>
                  </a:cubicBezTo>
                  <a:close/>
                  <a:moveTo>
                    <a:pt x="29611" y="27921"/>
                  </a:moveTo>
                  <a:lnTo>
                    <a:pt x="29611" y="27968"/>
                  </a:lnTo>
                  <a:cubicBezTo>
                    <a:pt x="29611" y="27980"/>
                    <a:pt x="29599" y="27992"/>
                    <a:pt x="29599" y="28004"/>
                  </a:cubicBezTo>
                  <a:lnTo>
                    <a:pt x="29528" y="28159"/>
                  </a:lnTo>
                  <a:cubicBezTo>
                    <a:pt x="29468" y="28242"/>
                    <a:pt x="29409" y="28349"/>
                    <a:pt x="29337" y="28456"/>
                  </a:cubicBezTo>
                  <a:cubicBezTo>
                    <a:pt x="29313" y="28433"/>
                    <a:pt x="29301" y="28409"/>
                    <a:pt x="29289" y="28397"/>
                  </a:cubicBezTo>
                  <a:lnTo>
                    <a:pt x="29289" y="28385"/>
                  </a:lnTo>
                  <a:cubicBezTo>
                    <a:pt x="29289" y="28361"/>
                    <a:pt x="29301" y="28349"/>
                    <a:pt x="29301" y="28349"/>
                  </a:cubicBezTo>
                  <a:cubicBezTo>
                    <a:pt x="29337" y="28302"/>
                    <a:pt x="29361" y="28254"/>
                    <a:pt x="29373" y="28218"/>
                  </a:cubicBezTo>
                  <a:cubicBezTo>
                    <a:pt x="29409" y="28171"/>
                    <a:pt x="29432" y="28123"/>
                    <a:pt x="29468" y="28099"/>
                  </a:cubicBezTo>
                  <a:cubicBezTo>
                    <a:pt x="29492" y="28052"/>
                    <a:pt x="29528" y="28028"/>
                    <a:pt x="29551" y="27992"/>
                  </a:cubicBezTo>
                  <a:cubicBezTo>
                    <a:pt x="29575" y="27968"/>
                    <a:pt x="29599" y="27944"/>
                    <a:pt x="29611" y="27921"/>
                  </a:cubicBezTo>
                  <a:close/>
                  <a:moveTo>
                    <a:pt x="36993" y="28516"/>
                  </a:moveTo>
                  <a:cubicBezTo>
                    <a:pt x="37005" y="28528"/>
                    <a:pt x="37005" y="28540"/>
                    <a:pt x="37029" y="28540"/>
                  </a:cubicBezTo>
                  <a:cubicBezTo>
                    <a:pt x="37029" y="28528"/>
                    <a:pt x="37005" y="28528"/>
                    <a:pt x="36993" y="28516"/>
                  </a:cubicBezTo>
                  <a:close/>
                  <a:moveTo>
                    <a:pt x="37029" y="28540"/>
                  </a:moveTo>
                  <a:lnTo>
                    <a:pt x="37040" y="28564"/>
                  </a:lnTo>
                  <a:cubicBezTo>
                    <a:pt x="37040" y="28564"/>
                    <a:pt x="37040" y="28540"/>
                    <a:pt x="37029" y="28540"/>
                  </a:cubicBezTo>
                  <a:close/>
                  <a:moveTo>
                    <a:pt x="29480" y="27766"/>
                  </a:moveTo>
                  <a:cubicBezTo>
                    <a:pt x="29456" y="27802"/>
                    <a:pt x="29432" y="27849"/>
                    <a:pt x="29409" y="27885"/>
                  </a:cubicBezTo>
                  <a:cubicBezTo>
                    <a:pt x="29373" y="27932"/>
                    <a:pt x="29361" y="27980"/>
                    <a:pt x="29337" y="28028"/>
                  </a:cubicBezTo>
                  <a:cubicBezTo>
                    <a:pt x="29301" y="28063"/>
                    <a:pt x="29289" y="28111"/>
                    <a:pt x="29254" y="28159"/>
                  </a:cubicBezTo>
                  <a:cubicBezTo>
                    <a:pt x="29254" y="28206"/>
                    <a:pt x="29242" y="28230"/>
                    <a:pt x="29230" y="28278"/>
                  </a:cubicBezTo>
                  <a:cubicBezTo>
                    <a:pt x="29218" y="28254"/>
                    <a:pt x="29218" y="28242"/>
                    <a:pt x="29194" y="28230"/>
                  </a:cubicBezTo>
                  <a:cubicBezTo>
                    <a:pt x="29182" y="28206"/>
                    <a:pt x="29170" y="28183"/>
                    <a:pt x="29170" y="28171"/>
                  </a:cubicBezTo>
                  <a:cubicBezTo>
                    <a:pt x="29170" y="28171"/>
                    <a:pt x="29170" y="28159"/>
                    <a:pt x="29158" y="28159"/>
                  </a:cubicBezTo>
                  <a:lnTo>
                    <a:pt x="29158" y="28171"/>
                  </a:lnTo>
                  <a:cubicBezTo>
                    <a:pt x="29158" y="28183"/>
                    <a:pt x="29170" y="28218"/>
                    <a:pt x="29182" y="28230"/>
                  </a:cubicBezTo>
                  <a:cubicBezTo>
                    <a:pt x="29182" y="28242"/>
                    <a:pt x="29194" y="28278"/>
                    <a:pt x="29218" y="28290"/>
                  </a:cubicBezTo>
                  <a:cubicBezTo>
                    <a:pt x="29194" y="28337"/>
                    <a:pt x="29170" y="28397"/>
                    <a:pt x="29158" y="28433"/>
                  </a:cubicBezTo>
                  <a:cubicBezTo>
                    <a:pt x="29135" y="28480"/>
                    <a:pt x="29123" y="28540"/>
                    <a:pt x="29111" y="28587"/>
                  </a:cubicBezTo>
                  <a:cubicBezTo>
                    <a:pt x="29111" y="28599"/>
                    <a:pt x="29111" y="28599"/>
                    <a:pt x="29087" y="28611"/>
                  </a:cubicBezTo>
                  <a:lnTo>
                    <a:pt x="29075" y="28611"/>
                  </a:lnTo>
                  <a:lnTo>
                    <a:pt x="29075" y="28599"/>
                  </a:lnTo>
                  <a:lnTo>
                    <a:pt x="29051" y="28599"/>
                  </a:lnTo>
                  <a:cubicBezTo>
                    <a:pt x="29028" y="28587"/>
                    <a:pt x="29004" y="28587"/>
                    <a:pt x="28992" y="28575"/>
                  </a:cubicBezTo>
                  <a:cubicBezTo>
                    <a:pt x="28968" y="28575"/>
                    <a:pt x="28968" y="28552"/>
                    <a:pt x="28956" y="28552"/>
                  </a:cubicBezTo>
                  <a:cubicBezTo>
                    <a:pt x="28944" y="28540"/>
                    <a:pt x="28920" y="28528"/>
                    <a:pt x="28897" y="28516"/>
                  </a:cubicBezTo>
                  <a:cubicBezTo>
                    <a:pt x="28920" y="28516"/>
                    <a:pt x="28920" y="28480"/>
                    <a:pt x="28932" y="28456"/>
                  </a:cubicBezTo>
                  <a:cubicBezTo>
                    <a:pt x="28944" y="28433"/>
                    <a:pt x="28956" y="28409"/>
                    <a:pt x="28980" y="28397"/>
                  </a:cubicBezTo>
                  <a:cubicBezTo>
                    <a:pt x="29016" y="28325"/>
                    <a:pt x="29099" y="28242"/>
                    <a:pt x="29158" y="28159"/>
                  </a:cubicBezTo>
                  <a:cubicBezTo>
                    <a:pt x="29194" y="28099"/>
                    <a:pt x="29254" y="28028"/>
                    <a:pt x="29313" y="27956"/>
                  </a:cubicBezTo>
                  <a:cubicBezTo>
                    <a:pt x="29369" y="27890"/>
                    <a:pt x="29424" y="27823"/>
                    <a:pt x="29480" y="27766"/>
                  </a:cubicBezTo>
                  <a:close/>
                  <a:moveTo>
                    <a:pt x="29813" y="28397"/>
                  </a:moveTo>
                  <a:cubicBezTo>
                    <a:pt x="29825" y="28409"/>
                    <a:pt x="29825" y="28444"/>
                    <a:pt x="29837" y="28456"/>
                  </a:cubicBezTo>
                  <a:cubicBezTo>
                    <a:pt x="29825" y="28528"/>
                    <a:pt x="29825" y="28587"/>
                    <a:pt x="29813" y="28647"/>
                  </a:cubicBezTo>
                  <a:lnTo>
                    <a:pt x="29813" y="28599"/>
                  </a:lnTo>
                  <a:cubicBezTo>
                    <a:pt x="29813" y="28587"/>
                    <a:pt x="29813" y="28575"/>
                    <a:pt x="29790" y="28552"/>
                  </a:cubicBezTo>
                  <a:cubicBezTo>
                    <a:pt x="29790" y="28540"/>
                    <a:pt x="29790" y="28528"/>
                    <a:pt x="29778" y="28528"/>
                  </a:cubicBezTo>
                  <a:lnTo>
                    <a:pt x="29778" y="28504"/>
                  </a:lnTo>
                  <a:lnTo>
                    <a:pt x="29778" y="28480"/>
                  </a:lnTo>
                  <a:cubicBezTo>
                    <a:pt x="29778" y="28468"/>
                    <a:pt x="29778" y="28468"/>
                    <a:pt x="29790" y="28456"/>
                  </a:cubicBezTo>
                  <a:cubicBezTo>
                    <a:pt x="29813" y="28421"/>
                    <a:pt x="29813" y="28409"/>
                    <a:pt x="29813" y="28397"/>
                  </a:cubicBezTo>
                  <a:close/>
                  <a:moveTo>
                    <a:pt x="29968" y="27468"/>
                  </a:moveTo>
                  <a:lnTo>
                    <a:pt x="29968" y="27468"/>
                  </a:lnTo>
                  <a:cubicBezTo>
                    <a:pt x="30016" y="27563"/>
                    <a:pt x="30063" y="27671"/>
                    <a:pt x="30099" y="27766"/>
                  </a:cubicBezTo>
                  <a:lnTo>
                    <a:pt x="30099" y="27813"/>
                  </a:lnTo>
                  <a:cubicBezTo>
                    <a:pt x="30075" y="27921"/>
                    <a:pt x="30075" y="28028"/>
                    <a:pt x="30063" y="28111"/>
                  </a:cubicBezTo>
                  <a:cubicBezTo>
                    <a:pt x="30051" y="28218"/>
                    <a:pt x="30051" y="28302"/>
                    <a:pt x="30028" y="28397"/>
                  </a:cubicBezTo>
                  <a:cubicBezTo>
                    <a:pt x="30028" y="28456"/>
                    <a:pt x="30028" y="28492"/>
                    <a:pt x="30016" y="28552"/>
                  </a:cubicBezTo>
                  <a:lnTo>
                    <a:pt x="30016" y="28623"/>
                  </a:lnTo>
                  <a:lnTo>
                    <a:pt x="30016" y="28659"/>
                  </a:lnTo>
                  <a:cubicBezTo>
                    <a:pt x="30016" y="28635"/>
                    <a:pt x="30004" y="28599"/>
                    <a:pt x="30004" y="28587"/>
                  </a:cubicBezTo>
                  <a:cubicBezTo>
                    <a:pt x="30004" y="28540"/>
                    <a:pt x="29980" y="28504"/>
                    <a:pt x="29980" y="28468"/>
                  </a:cubicBezTo>
                  <a:cubicBezTo>
                    <a:pt x="30004" y="28397"/>
                    <a:pt x="30004" y="28325"/>
                    <a:pt x="30016" y="28242"/>
                  </a:cubicBezTo>
                  <a:lnTo>
                    <a:pt x="30028" y="28147"/>
                  </a:lnTo>
                  <a:lnTo>
                    <a:pt x="30028" y="28040"/>
                  </a:lnTo>
                  <a:lnTo>
                    <a:pt x="30028" y="27825"/>
                  </a:lnTo>
                  <a:cubicBezTo>
                    <a:pt x="30028" y="27802"/>
                    <a:pt x="30028" y="27754"/>
                    <a:pt x="30016" y="27730"/>
                  </a:cubicBezTo>
                  <a:cubicBezTo>
                    <a:pt x="30016" y="27694"/>
                    <a:pt x="30016" y="27647"/>
                    <a:pt x="30004" y="27623"/>
                  </a:cubicBezTo>
                  <a:cubicBezTo>
                    <a:pt x="30004" y="27587"/>
                    <a:pt x="29980" y="27551"/>
                    <a:pt x="29980" y="27516"/>
                  </a:cubicBezTo>
                  <a:lnTo>
                    <a:pt x="29968" y="27468"/>
                  </a:lnTo>
                  <a:close/>
                  <a:moveTo>
                    <a:pt x="29278" y="28444"/>
                  </a:moveTo>
                  <a:cubicBezTo>
                    <a:pt x="29289" y="28468"/>
                    <a:pt x="29301" y="28480"/>
                    <a:pt x="29313" y="28516"/>
                  </a:cubicBezTo>
                  <a:cubicBezTo>
                    <a:pt x="29289" y="28528"/>
                    <a:pt x="29254" y="28575"/>
                    <a:pt x="29242" y="28599"/>
                  </a:cubicBezTo>
                  <a:cubicBezTo>
                    <a:pt x="29230" y="28635"/>
                    <a:pt x="29218" y="28647"/>
                    <a:pt x="29194" y="28683"/>
                  </a:cubicBezTo>
                  <a:cubicBezTo>
                    <a:pt x="29182" y="28683"/>
                    <a:pt x="29170" y="28659"/>
                    <a:pt x="29170" y="28659"/>
                  </a:cubicBezTo>
                  <a:cubicBezTo>
                    <a:pt x="29170" y="28647"/>
                    <a:pt x="29182" y="28647"/>
                    <a:pt x="29182" y="28635"/>
                  </a:cubicBezTo>
                  <a:cubicBezTo>
                    <a:pt x="29194" y="28587"/>
                    <a:pt x="29230" y="28540"/>
                    <a:pt x="29242" y="28504"/>
                  </a:cubicBezTo>
                  <a:cubicBezTo>
                    <a:pt x="29254" y="28480"/>
                    <a:pt x="29278" y="28456"/>
                    <a:pt x="29278" y="28444"/>
                  </a:cubicBezTo>
                  <a:close/>
                  <a:moveTo>
                    <a:pt x="30087" y="26551"/>
                  </a:moveTo>
                  <a:lnTo>
                    <a:pt x="30087" y="26551"/>
                  </a:lnTo>
                  <a:cubicBezTo>
                    <a:pt x="30111" y="26563"/>
                    <a:pt x="30123" y="26599"/>
                    <a:pt x="30123" y="26611"/>
                  </a:cubicBezTo>
                  <a:cubicBezTo>
                    <a:pt x="30194" y="26730"/>
                    <a:pt x="30266" y="26873"/>
                    <a:pt x="30325" y="26992"/>
                  </a:cubicBezTo>
                  <a:lnTo>
                    <a:pt x="30325" y="27016"/>
                  </a:lnTo>
                  <a:lnTo>
                    <a:pt x="30373" y="27147"/>
                  </a:lnTo>
                  <a:cubicBezTo>
                    <a:pt x="30373" y="27170"/>
                    <a:pt x="30361" y="27194"/>
                    <a:pt x="30361" y="27194"/>
                  </a:cubicBezTo>
                  <a:cubicBezTo>
                    <a:pt x="30361" y="27194"/>
                    <a:pt x="30373" y="27170"/>
                    <a:pt x="30373" y="27159"/>
                  </a:cubicBezTo>
                  <a:cubicBezTo>
                    <a:pt x="30421" y="27313"/>
                    <a:pt x="30468" y="27444"/>
                    <a:pt x="30492" y="27575"/>
                  </a:cubicBezTo>
                  <a:cubicBezTo>
                    <a:pt x="30540" y="27754"/>
                    <a:pt x="30587" y="27932"/>
                    <a:pt x="30599" y="28087"/>
                  </a:cubicBezTo>
                  <a:lnTo>
                    <a:pt x="30599" y="28290"/>
                  </a:lnTo>
                  <a:cubicBezTo>
                    <a:pt x="30599" y="28349"/>
                    <a:pt x="30587" y="28409"/>
                    <a:pt x="30563" y="28433"/>
                  </a:cubicBezTo>
                  <a:cubicBezTo>
                    <a:pt x="30563" y="28456"/>
                    <a:pt x="30552" y="28480"/>
                    <a:pt x="30552" y="28492"/>
                  </a:cubicBezTo>
                  <a:cubicBezTo>
                    <a:pt x="30552" y="28516"/>
                    <a:pt x="30540" y="28528"/>
                    <a:pt x="30540" y="28540"/>
                  </a:cubicBezTo>
                  <a:lnTo>
                    <a:pt x="30504" y="28540"/>
                  </a:lnTo>
                  <a:lnTo>
                    <a:pt x="30444" y="28552"/>
                  </a:lnTo>
                  <a:lnTo>
                    <a:pt x="30385" y="28575"/>
                  </a:lnTo>
                  <a:cubicBezTo>
                    <a:pt x="30361" y="28587"/>
                    <a:pt x="30313" y="28599"/>
                    <a:pt x="30290" y="28599"/>
                  </a:cubicBezTo>
                  <a:cubicBezTo>
                    <a:pt x="30230" y="28635"/>
                    <a:pt x="30147" y="28659"/>
                    <a:pt x="30087" y="28706"/>
                  </a:cubicBezTo>
                  <a:cubicBezTo>
                    <a:pt x="30111" y="28611"/>
                    <a:pt x="30111" y="28516"/>
                    <a:pt x="30123" y="28409"/>
                  </a:cubicBezTo>
                  <a:cubicBezTo>
                    <a:pt x="30135" y="28313"/>
                    <a:pt x="30147" y="28218"/>
                    <a:pt x="30171" y="28123"/>
                  </a:cubicBezTo>
                  <a:cubicBezTo>
                    <a:pt x="30182" y="28087"/>
                    <a:pt x="30182" y="28028"/>
                    <a:pt x="30194" y="27980"/>
                  </a:cubicBezTo>
                  <a:cubicBezTo>
                    <a:pt x="30230" y="28063"/>
                    <a:pt x="30254" y="28171"/>
                    <a:pt x="30290" y="28242"/>
                  </a:cubicBezTo>
                  <a:cubicBezTo>
                    <a:pt x="30301" y="28302"/>
                    <a:pt x="30313" y="28361"/>
                    <a:pt x="30325" y="28409"/>
                  </a:cubicBezTo>
                  <a:cubicBezTo>
                    <a:pt x="30349" y="28456"/>
                    <a:pt x="30349" y="28468"/>
                    <a:pt x="30349" y="28468"/>
                  </a:cubicBezTo>
                  <a:lnTo>
                    <a:pt x="30349" y="28409"/>
                  </a:lnTo>
                  <a:cubicBezTo>
                    <a:pt x="30349" y="28361"/>
                    <a:pt x="30325" y="28325"/>
                    <a:pt x="30325" y="28242"/>
                  </a:cubicBezTo>
                  <a:cubicBezTo>
                    <a:pt x="30313" y="28111"/>
                    <a:pt x="30290" y="27944"/>
                    <a:pt x="30242" y="27790"/>
                  </a:cubicBezTo>
                  <a:cubicBezTo>
                    <a:pt x="30254" y="27706"/>
                    <a:pt x="30266" y="27623"/>
                    <a:pt x="30266" y="27540"/>
                  </a:cubicBezTo>
                  <a:lnTo>
                    <a:pt x="30266" y="27397"/>
                  </a:lnTo>
                  <a:cubicBezTo>
                    <a:pt x="30266" y="27349"/>
                    <a:pt x="30266" y="27290"/>
                    <a:pt x="30254" y="27242"/>
                  </a:cubicBezTo>
                  <a:cubicBezTo>
                    <a:pt x="30242" y="27051"/>
                    <a:pt x="30194" y="26873"/>
                    <a:pt x="30147" y="26730"/>
                  </a:cubicBezTo>
                  <a:cubicBezTo>
                    <a:pt x="30135" y="26647"/>
                    <a:pt x="30111" y="26599"/>
                    <a:pt x="30087" y="26551"/>
                  </a:cubicBezTo>
                  <a:close/>
                  <a:moveTo>
                    <a:pt x="27837" y="28706"/>
                  </a:moveTo>
                  <a:cubicBezTo>
                    <a:pt x="27813" y="28706"/>
                    <a:pt x="27777" y="28718"/>
                    <a:pt x="27765" y="28718"/>
                  </a:cubicBezTo>
                  <a:cubicBezTo>
                    <a:pt x="27777" y="28718"/>
                    <a:pt x="27813" y="28718"/>
                    <a:pt x="27837" y="28706"/>
                  </a:cubicBezTo>
                  <a:close/>
                  <a:moveTo>
                    <a:pt x="27765" y="28718"/>
                  </a:moveTo>
                  <a:lnTo>
                    <a:pt x="27765" y="28718"/>
                  </a:lnTo>
                  <a:cubicBezTo>
                    <a:pt x="27718" y="28742"/>
                    <a:pt x="27706" y="28742"/>
                    <a:pt x="27706" y="28742"/>
                  </a:cubicBezTo>
                  <a:cubicBezTo>
                    <a:pt x="27706" y="28742"/>
                    <a:pt x="27742" y="28742"/>
                    <a:pt x="27765" y="28718"/>
                  </a:cubicBezTo>
                  <a:close/>
                  <a:moveTo>
                    <a:pt x="29944" y="28754"/>
                  </a:moveTo>
                  <a:cubicBezTo>
                    <a:pt x="29944" y="28766"/>
                    <a:pt x="29956" y="28778"/>
                    <a:pt x="29956" y="28802"/>
                  </a:cubicBezTo>
                  <a:lnTo>
                    <a:pt x="29932" y="28825"/>
                  </a:lnTo>
                  <a:cubicBezTo>
                    <a:pt x="29932" y="28802"/>
                    <a:pt x="29932" y="28766"/>
                    <a:pt x="29944" y="28754"/>
                  </a:cubicBezTo>
                  <a:close/>
                  <a:moveTo>
                    <a:pt x="29647" y="28730"/>
                  </a:moveTo>
                  <a:cubicBezTo>
                    <a:pt x="29647" y="28754"/>
                    <a:pt x="29647" y="28754"/>
                    <a:pt x="29659" y="28766"/>
                  </a:cubicBezTo>
                  <a:cubicBezTo>
                    <a:pt x="29659" y="28790"/>
                    <a:pt x="29670" y="28814"/>
                    <a:pt x="29670" y="28837"/>
                  </a:cubicBezTo>
                  <a:cubicBezTo>
                    <a:pt x="29659" y="28837"/>
                    <a:pt x="29659" y="28825"/>
                    <a:pt x="29647" y="28825"/>
                  </a:cubicBezTo>
                  <a:cubicBezTo>
                    <a:pt x="29647" y="28814"/>
                    <a:pt x="29647" y="28802"/>
                    <a:pt x="29635" y="28778"/>
                  </a:cubicBezTo>
                  <a:lnTo>
                    <a:pt x="29635" y="28754"/>
                  </a:lnTo>
                  <a:lnTo>
                    <a:pt x="29647" y="28730"/>
                  </a:lnTo>
                  <a:close/>
                  <a:moveTo>
                    <a:pt x="36683" y="28873"/>
                  </a:moveTo>
                  <a:cubicBezTo>
                    <a:pt x="36701" y="28895"/>
                    <a:pt x="36717" y="28916"/>
                    <a:pt x="36733" y="28934"/>
                  </a:cubicBezTo>
                  <a:lnTo>
                    <a:pt x="36733" y="28934"/>
                  </a:lnTo>
                  <a:cubicBezTo>
                    <a:pt x="36718" y="28914"/>
                    <a:pt x="36703" y="28892"/>
                    <a:pt x="36683" y="28873"/>
                  </a:cubicBezTo>
                  <a:close/>
                  <a:moveTo>
                    <a:pt x="29968" y="28921"/>
                  </a:moveTo>
                  <a:lnTo>
                    <a:pt x="29968" y="28921"/>
                  </a:lnTo>
                  <a:cubicBezTo>
                    <a:pt x="29956" y="28933"/>
                    <a:pt x="29956" y="28945"/>
                    <a:pt x="29944" y="28956"/>
                  </a:cubicBezTo>
                  <a:lnTo>
                    <a:pt x="29932" y="28945"/>
                  </a:lnTo>
                  <a:cubicBezTo>
                    <a:pt x="29956" y="28945"/>
                    <a:pt x="29956" y="28933"/>
                    <a:pt x="29968" y="28921"/>
                  </a:cubicBezTo>
                  <a:close/>
                  <a:moveTo>
                    <a:pt x="30385" y="28706"/>
                  </a:moveTo>
                  <a:lnTo>
                    <a:pt x="30385" y="28706"/>
                  </a:lnTo>
                  <a:cubicBezTo>
                    <a:pt x="30361" y="28754"/>
                    <a:pt x="30349" y="28754"/>
                    <a:pt x="30313" y="28766"/>
                  </a:cubicBezTo>
                  <a:lnTo>
                    <a:pt x="30230" y="28861"/>
                  </a:lnTo>
                  <a:cubicBezTo>
                    <a:pt x="30194" y="28885"/>
                    <a:pt x="30171" y="28921"/>
                    <a:pt x="30147" y="28945"/>
                  </a:cubicBezTo>
                  <a:lnTo>
                    <a:pt x="30135" y="28956"/>
                  </a:lnTo>
                  <a:cubicBezTo>
                    <a:pt x="30123" y="28933"/>
                    <a:pt x="30123" y="28921"/>
                    <a:pt x="30111" y="28885"/>
                  </a:cubicBezTo>
                  <a:lnTo>
                    <a:pt x="30111" y="28873"/>
                  </a:lnTo>
                  <a:lnTo>
                    <a:pt x="30194" y="28778"/>
                  </a:lnTo>
                  <a:cubicBezTo>
                    <a:pt x="30194" y="28778"/>
                    <a:pt x="30206" y="28778"/>
                    <a:pt x="30206" y="28766"/>
                  </a:cubicBezTo>
                  <a:cubicBezTo>
                    <a:pt x="30254" y="28754"/>
                    <a:pt x="30301" y="28742"/>
                    <a:pt x="30325" y="28718"/>
                  </a:cubicBezTo>
                  <a:cubicBezTo>
                    <a:pt x="30349" y="28718"/>
                    <a:pt x="30373" y="28718"/>
                    <a:pt x="30385" y="28706"/>
                  </a:cubicBezTo>
                  <a:close/>
                  <a:moveTo>
                    <a:pt x="27992" y="28956"/>
                  </a:moveTo>
                  <a:cubicBezTo>
                    <a:pt x="28039" y="28956"/>
                    <a:pt x="28099" y="28968"/>
                    <a:pt x="28146" y="28992"/>
                  </a:cubicBezTo>
                  <a:cubicBezTo>
                    <a:pt x="28156" y="28993"/>
                    <a:pt x="28166" y="28995"/>
                    <a:pt x="28176" y="28997"/>
                  </a:cubicBezTo>
                  <a:lnTo>
                    <a:pt x="28176" y="28997"/>
                  </a:lnTo>
                  <a:cubicBezTo>
                    <a:pt x="28286" y="28991"/>
                    <a:pt x="28402" y="28986"/>
                    <a:pt x="28512" y="28980"/>
                  </a:cubicBezTo>
                  <a:lnTo>
                    <a:pt x="28512" y="28980"/>
                  </a:lnTo>
                  <a:cubicBezTo>
                    <a:pt x="28501" y="28980"/>
                    <a:pt x="28491" y="28980"/>
                    <a:pt x="28480" y="28980"/>
                  </a:cubicBezTo>
                  <a:cubicBezTo>
                    <a:pt x="28301" y="28956"/>
                    <a:pt x="28146" y="28956"/>
                    <a:pt x="27992" y="28956"/>
                  </a:cubicBezTo>
                  <a:close/>
                  <a:moveTo>
                    <a:pt x="36826" y="28933"/>
                  </a:moveTo>
                  <a:lnTo>
                    <a:pt x="36804" y="29008"/>
                  </a:lnTo>
                  <a:lnTo>
                    <a:pt x="36804" y="29008"/>
                  </a:lnTo>
                  <a:cubicBezTo>
                    <a:pt x="36779" y="28987"/>
                    <a:pt x="36756" y="28963"/>
                    <a:pt x="36733" y="28934"/>
                  </a:cubicBezTo>
                  <a:lnTo>
                    <a:pt x="36733" y="28934"/>
                  </a:lnTo>
                  <a:cubicBezTo>
                    <a:pt x="36754" y="28965"/>
                    <a:pt x="36774" y="28995"/>
                    <a:pt x="36802" y="29016"/>
                  </a:cubicBezTo>
                  <a:lnTo>
                    <a:pt x="36804" y="29008"/>
                  </a:lnTo>
                  <a:lnTo>
                    <a:pt x="36804" y="29008"/>
                  </a:lnTo>
                  <a:cubicBezTo>
                    <a:pt x="36808" y="29011"/>
                    <a:pt x="36811" y="29013"/>
                    <a:pt x="36814" y="29016"/>
                  </a:cubicBezTo>
                  <a:lnTo>
                    <a:pt x="36826" y="28933"/>
                  </a:lnTo>
                  <a:close/>
                  <a:moveTo>
                    <a:pt x="30016" y="28980"/>
                  </a:moveTo>
                  <a:lnTo>
                    <a:pt x="30016" y="29064"/>
                  </a:lnTo>
                  <a:cubicBezTo>
                    <a:pt x="30016" y="29040"/>
                    <a:pt x="30004" y="29016"/>
                    <a:pt x="29992" y="29016"/>
                  </a:cubicBezTo>
                  <a:cubicBezTo>
                    <a:pt x="30004" y="29004"/>
                    <a:pt x="30016" y="28992"/>
                    <a:pt x="30016" y="28980"/>
                  </a:cubicBezTo>
                  <a:close/>
                  <a:moveTo>
                    <a:pt x="30051" y="29016"/>
                  </a:moveTo>
                  <a:cubicBezTo>
                    <a:pt x="30063" y="29040"/>
                    <a:pt x="30063" y="29052"/>
                    <a:pt x="30051" y="29064"/>
                  </a:cubicBezTo>
                  <a:lnTo>
                    <a:pt x="30051" y="29016"/>
                  </a:lnTo>
                  <a:close/>
                  <a:moveTo>
                    <a:pt x="30059" y="29058"/>
                  </a:moveTo>
                  <a:cubicBezTo>
                    <a:pt x="30062" y="29058"/>
                    <a:pt x="30059" y="29064"/>
                    <a:pt x="30051" y="29064"/>
                  </a:cubicBezTo>
                  <a:cubicBezTo>
                    <a:pt x="30055" y="29060"/>
                    <a:pt x="30058" y="29058"/>
                    <a:pt x="30059" y="29058"/>
                  </a:cubicBezTo>
                  <a:close/>
                  <a:moveTo>
                    <a:pt x="28039" y="24194"/>
                  </a:moveTo>
                  <a:cubicBezTo>
                    <a:pt x="28063" y="24230"/>
                    <a:pt x="28075" y="24253"/>
                    <a:pt x="28111" y="24289"/>
                  </a:cubicBezTo>
                  <a:cubicBezTo>
                    <a:pt x="28158" y="24337"/>
                    <a:pt x="28194" y="24384"/>
                    <a:pt x="28230" y="24432"/>
                  </a:cubicBezTo>
                  <a:lnTo>
                    <a:pt x="28242" y="24456"/>
                  </a:lnTo>
                  <a:cubicBezTo>
                    <a:pt x="28254" y="24480"/>
                    <a:pt x="28277" y="24515"/>
                    <a:pt x="28277" y="24539"/>
                  </a:cubicBezTo>
                  <a:cubicBezTo>
                    <a:pt x="28301" y="24611"/>
                    <a:pt x="28313" y="24658"/>
                    <a:pt x="28337" y="24706"/>
                  </a:cubicBezTo>
                  <a:cubicBezTo>
                    <a:pt x="28349" y="24718"/>
                    <a:pt x="28349" y="24730"/>
                    <a:pt x="28349" y="24754"/>
                  </a:cubicBezTo>
                  <a:lnTo>
                    <a:pt x="28349" y="24706"/>
                  </a:lnTo>
                  <a:cubicBezTo>
                    <a:pt x="28337" y="24658"/>
                    <a:pt x="28313" y="24599"/>
                    <a:pt x="28301" y="24539"/>
                  </a:cubicBezTo>
                  <a:lnTo>
                    <a:pt x="28301" y="24527"/>
                  </a:lnTo>
                  <a:lnTo>
                    <a:pt x="28361" y="24587"/>
                  </a:lnTo>
                  <a:lnTo>
                    <a:pt x="28454" y="24680"/>
                  </a:lnTo>
                  <a:lnTo>
                    <a:pt x="28454" y="24680"/>
                  </a:lnTo>
                  <a:cubicBezTo>
                    <a:pt x="28458" y="24676"/>
                    <a:pt x="28463" y="24673"/>
                    <a:pt x="28468" y="24670"/>
                  </a:cubicBezTo>
                  <a:lnTo>
                    <a:pt x="28539" y="24754"/>
                  </a:lnTo>
                  <a:cubicBezTo>
                    <a:pt x="28575" y="24777"/>
                    <a:pt x="28599" y="24789"/>
                    <a:pt x="28623" y="24825"/>
                  </a:cubicBezTo>
                  <a:lnTo>
                    <a:pt x="28575" y="24825"/>
                  </a:lnTo>
                  <a:cubicBezTo>
                    <a:pt x="28515" y="24825"/>
                    <a:pt x="28447" y="24800"/>
                    <a:pt x="28406" y="24792"/>
                  </a:cubicBezTo>
                  <a:lnTo>
                    <a:pt x="28406" y="24792"/>
                  </a:lnTo>
                  <a:lnTo>
                    <a:pt x="28373" y="24825"/>
                  </a:lnTo>
                  <a:cubicBezTo>
                    <a:pt x="28349" y="24849"/>
                    <a:pt x="28337" y="24885"/>
                    <a:pt x="28337" y="24885"/>
                  </a:cubicBezTo>
                  <a:cubicBezTo>
                    <a:pt x="28337" y="24885"/>
                    <a:pt x="28349" y="24861"/>
                    <a:pt x="28396" y="24837"/>
                  </a:cubicBezTo>
                  <a:lnTo>
                    <a:pt x="28408" y="24837"/>
                  </a:lnTo>
                  <a:cubicBezTo>
                    <a:pt x="28420" y="24837"/>
                    <a:pt x="28432" y="24849"/>
                    <a:pt x="28468" y="24861"/>
                  </a:cubicBezTo>
                  <a:cubicBezTo>
                    <a:pt x="28516" y="24885"/>
                    <a:pt x="28575" y="24908"/>
                    <a:pt x="28647" y="24920"/>
                  </a:cubicBezTo>
                  <a:cubicBezTo>
                    <a:pt x="28670" y="24920"/>
                    <a:pt x="28706" y="24944"/>
                    <a:pt x="28754" y="24944"/>
                  </a:cubicBezTo>
                  <a:lnTo>
                    <a:pt x="28766" y="24956"/>
                  </a:lnTo>
                  <a:cubicBezTo>
                    <a:pt x="28801" y="24956"/>
                    <a:pt x="28801" y="24944"/>
                    <a:pt x="28801" y="24944"/>
                  </a:cubicBezTo>
                  <a:lnTo>
                    <a:pt x="28801" y="24944"/>
                  </a:lnTo>
                  <a:cubicBezTo>
                    <a:pt x="28801" y="24944"/>
                    <a:pt x="28801" y="24956"/>
                    <a:pt x="28777" y="24956"/>
                  </a:cubicBezTo>
                  <a:lnTo>
                    <a:pt x="28766" y="24956"/>
                  </a:lnTo>
                  <a:lnTo>
                    <a:pt x="28789" y="24980"/>
                  </a:lnTo>
                  <a:cubicBezTo>
                    <a:pt x="28718" y="25063"/>
                    <a:pt x="28647" y="25135"/>
                    <a:pt x="28599" y="25194"/>
                  </a:cubicBezTo>
                  <a:cubicBezTo>
                    <a:pt x="28575" y="25218"/>
                    <a:pt x="28551" y="25254"/>
                    <a:pt x="28527" y="25277"/>
                  </a:cubicBezTo>
                  <a:cubicBezTo>
                    <a:pt x="28516" y="25313"/>
                    <a:pt x="28480" y="25325"/>
                    <a:pt x="28480" y="25361"/>
                  </a:cubicBezTo>
                  <a:cubicBezTo>
                    <a:pt x="28492" y="25337"/>
                    <a:pt x="28516" y="25313"/>
                    <a:pt x="28539" y="25301"/>
                  </a:cubicBezTo>
                  <a:lnTo>
                    <a:pt x="28611" y="25218"/>
                  </a:lnTo>
                  <a:cubicBezTo>
                    <a:pt x="28670" y="25158"/>
                    <a:pt x="28754" y="25099"/>
                    <a:pt x="28837" y="25039"/>
                  </a:cubicBezTo>
                  <a:lnTo>
                    <a:pt x="28849" y="25027"/>
                  </a:lnTo>
                  <a:lnTo>
                    <a:pt x="28873" y="25027"/>
                  </a:lnTo>
                  <a:cubicBezTo>
                    <a:pt x="28872" y="25029"/>
                    <a:pt x="28871" y="25031"/>
                    <a:pt x="28870" y="25033"/>
                  </a:cubicBezTo>
                  <a:lnTo>
                    <a:pt x="28870" y="25033"/>
                  </a:lnTo>
                  <a:cubicBezTo>
                    <a:pt x="28908" y="24965"/>
                    <a:pt x="28950" y="24901"/>
                    <a:pt x="28992" y="24825"/>
                  </a:cubicBezTo>
                  <a:cubicBezTo>
                    <a:pt x="29004" y="24813"/>
                    <a:pt x="29016" y="24813"/>
                    <a:pt x="29051" y="24789"/>
                  </a:cubicBezTo>
                  <a:cubicBezTo>
                    <a:pt x="29135" y="24730"/>
                    <a:pt x="29242" y="24670"/>
                    <a:pt x="29337" y="24634"/>
                  </a:cubicBezTo>
                  <a:cubicBezTo>
                    <a:pt x="29373" y="24599"/>
                    <a:pt x="29432" y="24575"/>
                    <a:pt x="29480" y="24551"/>
                  </a:cubicBezTo>
                  <a:lnTo>
                    <a:pt x="29480" y="24551"/>
                  </a:lnTo>
                  <a:cubicBezTo>
                    <a:pt x="29480" y="24599"/>
                    <a:pt x="29468" y="24634"/>
                    <a:pt x="29468" y="24670"/>
                  </a:cubicBezTo>
                  <a:cubicBezTo>
                    <a:pt x="29420" y="24706"/>
                    <a:pt x="29373" y="24730"/>
                    <a:pt x="29337" y="24777"/>
                  </a:cubicBezTo>
                  <a:cubicBezTo>
                    <a:pt x="29289" y="24825"/>
                    <a:pt x="29230" y="24873"/>
                    <a:pt x="29170" y="24908"/>
                  </a:cubicBezTo>
                  <a:cubicBezTo>
                    <a:pt x="29111" y="24956"/>
                    <a:pt x="29051" y="25015"/>
                    <a:pt x="28992" y="25063"/>
                  </a:cubicBezTo>
                  <a:lnTo>
                    <a:pt x="28813" y="25242"/>
                  </a:lnTo>
                  <a:cubicBezTo>
                    <a:pt x="28780" y="25264"/>
                    <a:pt x="28756" y="25297"/>
                    <a:pt x="28724" y="25331"/>
                  </a:cubicBezTo>
                  <a:lnTo>
                    <a:pt x="28724" y="25331"/>
                  </a:lnTo>
                  <a:cubicBezTo>
                    <a:pt x="28754" y="25271"/>
                    <a:pt x="28783" y="25213"/>
                    <a:pt x="28813" y="25146"/>
                  </a:cubicBezTo>
                  <a:cubicBezTo>
                    <a:pt x="28818" y="25138"/>
                    <a:pt x="28821" y="25130"/>
                    <a:pt x="28825" y="25123"/>
                  </a:cubicBezTo>
                  <a:lnTo>
                    <a:pt x="28825" y="25123"/>
                  </a:lnTo>
                  <a:cubicBezTo>
                    <a:pt x="28777" y="25182"/>
                    <a:pt x="28754" y="25254"/>
                    <a:pt x="28718" y="25337"/>
                  </a:cubicBezTo>
                  <a:cubicBezTo>
                    <a:pt x="28720" y="25335"/>
                    <a:pt x="28722" y="25333"/>
                    <a:pt x="28724" y="25331"/>
                  </a:cubicBezTo>
                  <a:lnTo>
                    <a:pt x="28724" y="25331"/>
                  </a:lnTo>
                  <a:cubicBezTo>
                    <a:pt x="28706" y="25367"/>
                    <a:pt x="28688" y="25404"/>
                    <a:pt x="28670" y="25444"/>
                  </a:cubicBezTo>
                  <a:cubicBezTo>
                    <a:pt x="28660" y="25486"/>
                    <a:pt x="28649" y="25509"/>
                    <a:pt x="28639" y="25547"/>
                  </a:cubicBezTo>
                  <a:lnTo>
                    <a:pt x="28639" y="25547"/>
                  </a:lnTo>
                  <a:lnTo>
                    <a:pt x="28706" y="25480"/>
                  </a:lnTo>
                  <a:cubicBezTo>
                    <a:pt x="28766" y="25432"/>
                    <a:pt x="28837" y="25373"/>
                    <a:pt x="28897" y="25313"/>
                  </a:cubicBezTo>
                  <a:cubicBezTo>
                    <a:pt x="28956" y="25254"/>
                    <a:pt x="29016" y="25206"/>
                    <a:pt x="29099" y="25170"/>
                  </a:cubicBezTo>
                  <a:lnTo>
                    <a:pt x="29278" y="25027"/>
                  </a:lnTo>
                  <a:cubicBezTo>
                    <a:pt x="29337" y="24992"/>
                    <a:pt x="29397" y="24956"/>
                    <a:pt x="29432" y="24908"/>
                  </a:cubicBezTo>
                  <a:lnTo>
                    <a:pt x="29432" y="25027"/>
                  </a:lnTo>
                  <a:cubicBezTo>
                    <a:pt x="29409" y="25051"/>
                    <a:pt x="29373" y="25075"/>
                    <a:pt x="29361" y="25111"/>
                  </a:cubicBezTo>
                  <a:cubicBezTo>
                    <a:pt x="29289" y="25170"/>
                    <a:pt x="29218" y="25242"/>
                    <a:pt x="29123" y="25301"/>
                  </a:cubicBezTo>
                  <a:cubicBezTo>
                    <a:pt x="29039" y="25373"/>
                    <a:pt x="28944" y="25444"/>
                    <a:pt x="28837" y="25504"/>
                  </a:cubicBezTo>
                  <a:cubicBezTo>
                    <a:pt x="28801" y="25539"/>
                    <a:pt x="28742" y="25587"/>
                    <a:pt x="28694" y="25611"/>
                  </a:cubicBezTo>
                  <a:cubicBezTo>
                    <a:pt x="28647" y="25647"/>
                    <a:pt x="28587" y="25670"/>
                    <a:pt x="28539" y="25706"/>
                  </a:cubicBezTo>
                  <a:lnTo>
                    <a:pt x="28527" y="25706"/>
                  </a:lnTo>
                  <a:cubicBezTo>
                    <a:pt x="28527" y="25682"/>
                    <a:pt x="28539" y="25682"/>
                    <a:pt x="28539" y="25670"/>
                  </a:cubicBezTo>
                  <a:lnTo>
                    <a:pt x="28539" y="25670"/>
                  </a:lnTo>
                  <a:cubicBezTo>
                    <a:pt x="28504" y="25706"/>
                    <a:pt x="28472" y="25746"/>
                    <a:pt x="28445" y="25785"/>
                  </a:cubicBezTo>
                  <a:lnTo>
                    <a:pt x="28445" y="25785"/>
                  </a:lnTo>
                  <a:cubicBezTo>
                    <a:pt x="28474" y="25777"/>
                    <a:pt x="28495" y="25775"/>
                    <a:pt x="28516" y="25754"/>
                  </a:cubicBezTo>
                  <a:cubicBezTo>
                    <a:pt x="28575" y="25730"/>
                    <a:pt x="28611" y="25718"/>
                    <a:pt x="28670" y="25682"/>
                  </a:cubicBezTo>
                  <a:cubicBezTo>
                    <a:pt x="28730" y="25658"/>
                    <a:pt x="28777" y="25623"/>
                    <a:pt x="28837" y="25599"/>
                  </a:cubicBezTo>
                  <a:lnTo>
                    <a:pt x="29158" y="25420"/>
                  </a:lnTo>
                  <a:cubicBezTo>
                    <a:pt x="29242" y="25361"/>
                    <a:pt x="29313" y="25313"/>
                    <a:pt x="29373" y="25266"/>
                  </a:cubicBezTo>
                  <a:lnTo>
                    <a:pt x="29373" y="25301"/>
                  </a:lnTo>
                  <a:cubicBezTo>
                    <a:pt x="29361" y="25301"/>
                    <a:pt x="29361" y="25313"/>
                    <a:pt x="29349" y="25313"/>
                  </a:cubicBezTo>
                  <a:cubicBezTo>
                    <a:pt x="29301" y="25325"/>
                    <a:pt x="29278" y="25361"/>
                    <a:pt x="29230" y="25385"/>
                  </a:cubicBezTo>
                  <a:cubicBezTo>
                    <a:pt x="29158" y="25432"/>
                    <a:pt x="29063" y="25492"/>
                    <a:pt x="28980" y="25551"/>
                  </a:cubicBezTo>
                  <a:cubicBezTo>
                    <a:pt x="28897" y="25611"/>
                    <a:pt x="28813" y="25670"/>
                    <a:pt x="28754" y="25730"/>
                  </a:cubicBezTo>
                  <a:cubicBezTo>
                    <a:pt x="28718" y="25754"/>
                    <a:pt x="28682" y="25789"/>
                    <a:pt x="28647" y="25825"/>
                  </a:cubicBezTo>
                  <a:lnTo>
                    <a:pt x="28563" y="25908"/>
                  </a:lnTo>
                  <a:cubicBezTo>
                    <a:pt x="28575" y="25955"/>
                    <a:pt x="28529" y="26002"/>
                    <a:pt x="28516" y="26026"/>
                  </a:cubicBezTo>
                  <a:lnTo>
                    <a:pt x="28516" y="26026"/>
                  </a:lnTo>
                  <a:cubicBezTo>
                    <a:pt x="28514" y="26028"/>
                    <a:pt x="28512" y="26030"/>
                    <a:pt x="28510" y="26032"/>
                  </a:cubicBezTo>
                  <a:lnTo>
                    <a:pt x="28510" y="26032"/>
                  </a:lnTo>
                  <a:cubicBezTo>
                    <a:pt x="28512" y="26030"/>
                    <a:pt x="28514" y="26029"/>
                    <a:pt x="28516" y="26027"/>
                  </a:cubicBezTo>
                  <a:lnTo>
                    <a:pt x="28516" y="26027"/>
                  </a:lnTo>
                  <a:lnTo>
                    <a:pt x="28468" y="26075"/>
                  </a:lnTo>
                  <a:cubicBezTo>
                    <a:pt x="28468" y="26075"/>
                    <a:pt x="28468" y="26070"/>
                    <a:pt x="28483" y="26055"/>
                  </a:cubicBezTo>
                  <a:lnTo>
                    <a:pt x="28483" y="26055"/>
                  </a:lnTo>
                  <a:cubicBezTo>
                    <a:pt x="28462" y="26072"/>
                    <a:pt x="28439" y="26092"/>
                    <a:pt x="28420" y="26111"/>
                  </a:cubicBezTo>
                  <a:lnTo>
                    <a:pt x="28419" y="26113"/>
                  </a:lnTo>
                  <a:lnTo>
                    <a:pt x="28419" y="26113"/>
                  </a:lnTo>
                  <a:cubicBezTo>
                    <a:pt x="28430" y="26084"/>
                    <a:pt x="28442" y="26056"/>
                    <a:pt x="28456" y="26027"/>
                  </a:cubicBezTo>
                  <a:cubicBezTo>
                    <a:pt x="28456" y="25992"/>
                    <a:pt x="28468" y="25968"/>
                    <a:pt x="28480" y="25932"/>
                  </a:cubicBezTo>
                  <a:lnTo>
                    <a:pt x="28468" y="25932"/>
                  </a:lnTo>
                  <a:cubicBezTo>
                    <a:pt x="28456" y="25932"/>
                    <a:pt x="28432" y="25956"/>
                    <a:pt x="28420" y="25956"/>
                  </a:cubicBezTo>
                  <a:cubicBezTo>
                    <a:pt x="28377" y="25982"/>
                    <a:pt x="28341" y="26020"/>
                    <a:pt x="28310" y="26061"/>
                  </a:cubicBezTo>
                  <a:lnTo>
                    <a:pt x="28310" y="26061"/>
                  </a:lnTo>
                  <a:cubicBezTo>
                    <a:pt x="28331" y="26013"/>
                    <a:pt x="28355" y="25961"/>
                    <a:pt x="28373" y="25908"/>
                  </a:cubicBezTo>
                  <a:cubicBezTo>
                    <a:pt x="28380" y="25894"/>
                    <a:pt x="28386" y="25879"/>
                    <a:pt x="28392" y="25865"/>
                  </a:cubicBezTo>
                  <a:lnTo>
                    <a:pt x="28392" y="25865"/>
                  </a:lnTo>
                  <a:lnTo>
                    <a:pt x="28361" y="25897"/>
                  </a:lnTo>
                  <a:cubicBezTo>
                    <a:pt x="28349" y="25897"/>
                    <a:pt x="28349" y="25908"/>
                    <a:pt x="28337" y="25908"/>
                  </a:cubicBezTo>
                  <a:cubicBezTo>
                    <a:pt x="28289" y="25920"/>
                    <a:pt x="28254" y="25932"/>
                    <a:pt x="28218" y="25956"/>
                  </a:cubicBezTo>
                  <a:cubicBezTo>
                    <a:pt x="28182" y="25968"/>
                    <a:pt x="28158" y="25980"/>
                    <a:pt x="28123" y="25980"/>
                  </a:cubicBezTo>
                  <a:cubicBezTo>
                    <a:pt x="28075" y="26004"/>
                    <a:pt x="28051" y="26016"/>
                    <a:pt x="28051" y="26016"/>
                  </a:cubicBezTo>
                  <a:cubicBezTo>
                    <a:pt x="28051" y="26016"/>
                    <a:pt x="28075" y="26016"/>
                    <a:pt x="28123" y="25992"/>
                  </a:cubicBezTo>
                  <a:cubicBezTo>
                    <a:pt x="28158" y="25992"/>
                    <a:pt x="28182" y="25980"/>
                    <a:pt x="28218" y="25980"/>
                  </a:cubicBezTo>
                  <a:cubicBezTo>
                    <a:pt x="28242" y="25980"/>
                    <a:pt x="28277" y="25968"/>
                    <a:pt x="28313" y="25956"/>
                  </a:cubicBezTo>
                  <a:lnTo>
                    <a:pt x="28313" y="25956"/>
                  </a:lnTo>
                  <a:cubicBezTo>
                    <a:pt x="28289" y="25980"/>
                    <a:pt x="28277" y="26027"/>
                    <a:pt x="28242" y="26051"/>
                  </a:cubicBezTo>
                  <a:cubicBezTo>
                    <a:pt x="28194" y="26111"/>
                    <a:pt x="28170" y="26170"/>
                    <a:pt x="28123" y="26230"/>
                  </a:cubicBezTo>
                  <a:cubicBezTo>
                    <a:pt x="28099" y="26289"/>
                    <a:pt x="28063" y="26337"/>
                    <a:pt x="28039" y="26385"/>
                  </a:cubicBezTo>
                  <a:cubicBezTo>
                    <a:pt x="28004" y="26432"/>
                    <a:pt x="27992" y="26468"/>
                    <a:pt x="27956" y="26504"/>
                  </a:cubicBezTo>
                  <a:cubicBezTo>
                    <a:pt x="27932" y="26563"/>
                    <a:pt x="27896" y="26611"/>
                    <a:pt x="27896" y="26611"/>
                  </a:cubicBezTo>
                  <a:cubicBezTo>
                    <a:pt x="27896" y="26611"/>
                    <a:pt x="27932" y="26575"/>
                    <a:pt x="27956" y="26516"/>
                  </a:cubicBezTo>
                  <a:cubicBezTo>
                    <a:pt x="27980" y="26492"/>
                    <a:pt x="28004" y="26444"/>
                    <a:pt x="28039" y="26408"/>
                  </a:cubicBezTo>
                  <a:cubicBezTo>
                    <a:pt x="28063" y="26373"/>
                    <a:pt x="28099" y="26325"/>
                    <a:pt x="28135" y="26278"/>
                  </a:cubicBezTo>
                  <a:cubicBezTo>
                    <a:pt x="28182" y="26230"/>
                    <a:pt x="28218" y="26170"/>
                    <a:pt x="28277" y="26111"/>
                  </a:cubicBezTo>
                  <a:cubicBezTo>
                    <a:pt x="28287" y="26094"/>
                    <a:pt x="28298" y="26077"/>
                    <a:pt x="28310" y="26061"/>
                  </a:cubicBezTo>
                  <a:lnTo>
                    <a:pt x="28310" y="26061"/>
                  </a:lnTo>
                  <a:cubicBezTo>
                    <a:pt x="28303" y="26078"/>
                    <a:pt x="28296" y="26095"/>
                    <a:pt x="28289" y="26111"/>
                  </a:cubicBezTo>
                  <a:cubicBezTo>
                    <a:pt x="28277" y="26170"/>
                    <a:pt x="28242" y="26230"/>
                    <a:pt x="28230" y="26278"/>
                  </a:cubicBezTo>
                  <a:cubicBezTo>
                    <a:pt x="28218" y="26313"/>
                    <a:pt x="28218" y="26337"/>
                    <a:pt x="28194" y="26349"/>
                  </a:cubicBezTo>
                  <a:cubicBezTo>
                    <a:pt x="28218" y="26349"/>
                    <a:pt x="28218" y="26337"/>
                    <a:pt x="28218" y="26337"/>
                  </a:cubicBezTo>
                  <a:cubicBezTo>
                    <a:pt x="28230" y="26325"/>
                    <a:pt x="28242" y="26313"/>
                    <a:pt x="28266" y="26278"/>
                  </a:cubicBezTo>
                  <a:cubicBezTo>
                    <a:pt x="28289" y="26266"/>
                    <a:pt x="28301" y="26230"/>
                    <a:pt x="28337" y="26206"/>
                  </a:cubicBezTo>
                  <a:lnTo>
                    <a:pt x="28419" y="26113"/>
                  </a:lnTo>
                  <a:lnTo>
                    <a:pt x="28419" y="26113"/>
                  </a:lnTo>
                  <a:cubicBezTo>
                    <a:pt x="28401" y="26157"/>
                    <a:pt x="28387" y="26203"/>
                    <a:pt x="28373" y="26254"/>
                  </a:cubicBezTo>
                  <a:cubicBezTo>
                    <a:pt x="28361" y="26313"/>
                    <a:pt x="28337" y="26373"/>
                    <a:pt x="28313" y="26408"/>
                  </a:cubicBezTo>
                  <a:cubicBezTo>
                    <a:pt x="28305" y="26433"/>
                    <a:pt x="28302" y="26452"/>
                    <a:pt x="28298" y="26473"/>
                  </a:cubicBezTo>
                  <a:lnTo>
                    <a:pt x="28298" y="26473"/>
                  </a:lnTo>
                  <a:lnTo>
                    <a:pt x="28301" y="26468"/>
                  </a:lnTo>
                  <a:lnTo>
                    <a:pt x="28361" y="26408"/>
                  </a:lnTo>
                  <a:cubicBezTo>
                    <a:pt x="28396" y="26397"/>
                    <a:pt x="28408" y="26373"/>
                    <a:pt x="28432" y="26337"/>
                  </a:cubicBezTo>
                  <a:cubicBezTo>
                    <a:pt x="28468" y="26313"/>
                    <a:pt x="28492" y="26289"/>
                    <a:pt x="28527" y="26266"/>
                  </a:cubicBezTo>
                  <a:cubicBezTo>
                    <a:pt x="28551" y="26230"/>
                    <a:pt x="28599" y="26206"/>
                    <a:pt x="28635" y="26194"/>
                  </a:cubicBezTo>
                  <a:cubicBezTo>
                    <a:pt x="28670" y="26158"/>
                    <a:pt x="28706" y="26135"/>
                    <a:pt x="28754" y="26111"/>
                  </a:cubicBezTo>
                  <a:cubicBezTo>
                    <a:pt x="28789" y="26087"/>
                    <a:pt x="28837" y="26075"/>
                    <a:pt x="28885" y="26039"/>
                  </a:cubicBezTo>
                  <a:cubicBezTo>
                    <a:pt x="28932" y="26016"/>
                    <a:pt x="28968" y="25992"/>
                    <a:pt x="29016" y="25968"/>
                  </a:cubicBezTo>
                  <a:cubicBezTo>
                    <a:pt x="29063" y="25932"/>
                    <a:pt x="29111" y="25920"/>
                    <a:pt x="29147" y="25908"/>
                  </a:cubicBezTo>
                  <a:cubicBezTo>
                    <a:pt x="29170" y="25897"/>
                    <a:pt x="29194" y="25897"/>
                    <a:pt x="29206" y="25873"/>
                  </a:cubicBezTo>
                  <a:lnTo>
                    <a:pt x="29206" y="25873"/>
                  </a:lnTo>
                  <a:cubicBezTo>
                    <a:pt x="29194" y="25897"/>
                    <a:pt x="29170" y="25908"/>
                    <a:pt x="29147" y="25932"/>
                  </a:cubicBezTo>
                  <a:cubicBezTo>
                    <a:pt x="29087" y="25992"/>
                    <a:pt x="29016" y="26051"/>
                    <a:pt x="28956" y="26111"/>
                  </a:cubicBezTo>
                  <a:cubicBezTo>
                    <a:pt x="28897" y="26170"/>
                    <a:pt x="28825" y="26254"/>
                    <a:pt x="28766" y="26325"/>
                  </a:cubicBezTo>
                  <a:cubicBezTo>
                    <a:pt x="28694" y="26397"/>
                    <a:pt x="28635" y="26468"/>
                    <a:pt x="28575" y="26551"/>
                  </a:cubicBezTo>
                  <a:lnTo>
                    <a:pt x="28396" y="26766"/>
                  </a:lnTo>
                  <a:cubicBezTo>
                    <a:pt x="28337" y="26849"/>
                    <a:pt x="28289" y="26920"/>
                    <a:pt x="28230" y="27004"/>
                  </a:cubicBezTo>
                  <a:cubicBezTo>
                    <a:pt x="28182" y="27087"/>
                    <a:pt x="28123" y="27159"/>
                    <a:pt x="28099" y="27230"/>
                  </a:cubicBezTo>
                  <a:cubicBezTo>
                    <a:pt x="28051" y="27301"/>
                    <a:pt x="28004" y="27361"/>
                    <a:pt x="27980" y="27444"/>
                  </a:cubicBezTo>
                  <a:lnTo>
                    <a:pt x="27932" y="27528"/>
                  </a:lnTo>
                  <a:lnTo>
                    <a:pt x="27885" y="27623"/>
                  </a:lnTo>
                  <a:cubicBezTo>
                    <a:pt x="27876" y="27644"/>
                    <a:pt x="27868" y="27662"/>
                    <a:pt x="27860" y="27678"/>
                  </a:cubicBezTo>
                  <a:lnTo>
                    <a:pt x="27860" y="27678"/>
                  </a:lnTo>
                  <a:cubicBezTo>
                    <a:pt x="27872" y="27658"/>
                    <a:pt x="27886" y="27639"/>
                    <a:pt x="27896" y="27623"/>
                  </a:cubicBezTo>
                  <a:cubicBezTo>
                    <a:pt x="27920" y="27587"/>
                    <a:pt x="27932" y="27563"/>
                    <a:pt x="27944" y="27540"/>
                  </a:cubicBezTo>
                  <a:cubicBezTo>
                    <a:pt x="27956" y="27516"/>
                    <a:pt x="27980" y="27492"/>
                    <a:pt x="28004" y="27456"/>
                  </a:cubicBezTo>
                  <a:cubicBezTo>
                    <a:pt x="28051" y="27397"/>
                    <a:pt x="28099" y="27325"/>
                    <a:pt x="28135" y="27266"/>
                  </a:cubicBezTo>
                  <a:cubicBezTo>
                    <a:pt x="28170" y="27230"/>
                    <a:pt x="28182" y="27182"/>
                    <a:pt x="28218" y="27159"/>
                  </a:cubicBezTo>
                  <a:lnTo>
                    <a:pt x="28218" y="27159"/>
                  </a:lnTo>
                  <a:cubicBezTo>
                    <a:pt x="28218" y="27170"/>
                    <a:pt x="28194" y="27182"/>
                    <a:pt x="28194" y="27206"/>
                  </a:cubicBezTo>
                  <a:lnTo>
                    <a:pt x="28194" y="27206"/>
                  </a:lnTo>
                  <a:cubicBezTo>
                    <a:pt x="28194" y="27182"/>
                    <a:pt x="28218" y="27170"/>
                    <a:pt x="28230" y="27147"/>
                  </a:cubicBezTo>
                  <a:cubicBezTo>
                    <a:pt x="28242" y="27123"/>
                    <a:pt x="28254" y="27099"/>
                    <a:pt x="28289" y="27063"/>
                  </a:cubicBezTo>
                  <a:cubicBezTo>
                    <a:pt x="28313" y="27040"/>
                    <a:pt x="28337" y="27016"/>
                    <a:pt x="28373" y="26980"/>
                  </a:cubicBezTo>
                  <a:cubicBezTo>
                    <a:pt x="28408" y="26944"/>
                    <a:pt x="28432" y="26920"/>
                    <a:pt x="28468" y="26909"/>
                  </a:cubicBezTo>
                  <a:lnTo>
                    <a:pt x="28468" y="26909"/>
                  </a:lnTo>
                  <a:cubicBezTo>
                    <a:pt x="28468" y="26920"/>
                    <a:pt x="28456" y="26932"/>
                    <a:pt x="28456" y="26932"/>
                  </a:cubicBezTo>
                  <a:cubicBezTo>
                    <a:pt x="28432" y="26968"/>
                    <a:pt x="28420" y="26992"/>
                    <a:pt x="28420" y="27028"/>
                  </a:cubicBezTo>
                  <a:cubicBezTo>
                    <a:pt x="28408" y="27051"/>
                    <a:pt x="28408" y="27063"/>
                    <a:pt x="28408" y="27087"/>
                  </a:cubicBezTo>
                  <a:lnTo>
                    <a:pt x="28408" y="27099"/>
                  </a:lnTo>
                  <a:lnTo>
                    <a:pt x="28420" y="27087"/>
                  </a:lnTo>
                  <a:cubicBezTo>
                    <a:pt x="28420" y="27063"/>
                    <a:pt x="28432" y="27051"/>
                    <a:pt x="28456" y="27028"/>
                  </a:cubicBezTo>
                  <a:lnTo>
                    <a:pt x="28492" y="26932"/>
                  </a:lnTo>
                  <a:cubicBezTo>
                    <a:pt x="28516" y="26909"/>
                    <a:pt x="28527" y="26873"/>
                    <a:pt x="28551" y="26849"/>
                  </a:cubicBezTo>
                  <a:cubicBezTo>
                    <a:pt x="28587" y="26825"/>
                    <a:pt x="28611" y="26801"/>
                    <a:pt x="28647" y="26789"/>
                  </a:cubicBezTo>
                  <a:cubicBezTo>
                    <a:pt x="28694" y="26754"/>
                    <a:pt x="28754" y="26730"/>
                    <a:pt x="28789" y="26694"/>
                  </a:cubicBezTo>
                  <a:cubicBezTo>
                    <a:pt x="28837" y="26670"/>
                    <a:pt x="28897" y="26635"/>
                    <a:pt x="28956" y="26611"/>
                  </a:cubicBezTo>
                  <a:lnTo>
                    <a:pt x="29135" y="26516"/>
                  </a:lnTo>
                  <a:lnTo>
                    <a:pt x="29135" y="26516"/>
                  </a:lnTo>
                  <a:lnTo>
                    <a:pt x="29123" y="26528"/>
                  </a:lnTo>
                  <a:cubicBezTo>
                    <a:pt x="29075" y="26575"/>
                    <a:pt x="29028" y="26611"/>
                    <a:pt x="28992" y="26647"/>
                  </a:cubicBezTo>
                  <a:lnTo>
                    <a:pt x="28873" y="26766"/>
                  </a:lnTo>
                  <a:cubicBezTo>
                    <a:pt x="28825" y="26813"/>
                    <a:pt x="28789" y="26861"/>
                    <a:pt x="28754" y="26885"/>
                  </a:cubicBezTo>
                  <a:cubicBezTo>
                    <a:pt x="28718" y="26932"/>
                    <a:pt x="28670" y="26980"/>
                    <a:pt x="28647" y="27004"/>
                  </a:cubicBezTo>
                  <a:cubicBezTo>
                    <a:pt x="28611" y="27051"/>
                    <a:pt x="28587" y="27087"/>
                    <a:pt x="28551" y="27123"/>
                  </a:cubicBezTo>
                  <a:cubicBezTo>
                    <a:pt x="28527" y="27159"/>
                    <a:pt x="28516" y="27206"/>
                    <a:pt x="28480" y="27230"/>
                  </a:cubicBezTo>
                  <a:cubicBezTo>
                    <a:pt x="28468" y="27266"/>
                    <a:pt x="28456" y="27290"/>
                    <a:pt x="28432" y="27301"/>
                  </a:cubicBezTo>
                  <a:cubicBezTo>
                    <a:pt x="28408" y="27349"/>
                    <a:pt x="28396" y="27385"/>
                    <a:pt x="28396" y="27385"/>
                  </a:cubicBezTo>
                  <a:cubicBezTo>
                    <a:pt x="28396" y="27385"/>
                    <a:pt x="28408" y="27349"/>
                    <a:pt x="28432" y="27325"/>
                  </a:cubicBezTo>
                  <a:cubicBezTo>
                    <a:pt x="28456" y="27301"/>
                    <a:pt x="28468" y="27278"/>
                    <a:pt x="28492" y="27242"/>
                  </a:cubicBezTo>
                  <a:cubicBezTo>
                    <a:pt x="28527" y="27218"/>
                    <a:pt x="28539" y="27194"/>
                    <a:pt x="28575" y="27159"/>
                  </a:cubicBezTo>
                  <a:cubicBezTo>
                    <a:pt x="28599" y="27123"/>
                    <a:pt x="28635" y="27099"/>
                    <a:pt x="28658" y="27051"/>
                  </a:cubicBezTo>
                  <a:lnTo>
                    <a:pt x="28766" y="26944"/>
                  </a:lnTo>
                  <a:cubicBezTo>
                    <a:pt x="28813" y="26920"/>
                    <a:pt x="28837" y="26873"/>
                    <a:pt x="28885" y="26849"/>
                  </a:cubicBezTo>
                  <a:cubicBezTo>
                    <a:pt x="28932" y="26813"/>
                    <a:pt x="28968" y="26766"/>
                    <a:pt x="29016" y="26742"/>
                  </a:cubicBezTo>
                  <a:cubicBezTo>
                    <a:pt x="29063" y="26718"/>
                    <a:pt x="29111" y="26670"/>
                    <a:pt x="29147" y="26635"/>
                  </a:cubicBezTo>
                  <a:lnTo>
                    <a:pt x="29289" y="26551"/>
                  </a:lnTo>
                  <a:cubicBezTo>
                    <a:pt x="29325" y="26516"/>
                    <a:pt x="29373" y="26492"/>
                    <a:pt x="29420" y="26468"/>
                  </a:cubicBezTo>
                  <a:cubicBezTo>
                    <a:pt x="29468" y="26444"/>
                    <a:pt x="29492" y="26432"/>
                    <a:pt x="29539" y="26420"/>
                  </a:cubicBezTo>
                  <a:cubicBezTo>
                    <a:pt x="29551" y="26420"/>
                    <a:pt x="29551" y="26397"/>
                    <a:pt x="29563" y="26397"/>
                  </a:cubicBezTo>
                  <a:cubicBezTo>
                    <a:pt x="29563" y="26432"/>
                    <a:pt x="29587" y="26456"/>
                    <a:pt x="29587" y="26492"/>
                  </a:cubicBezTo>
                  <a:cubicBezTo>
                    <a:pt x="29539" y="26539"/>
                    <a:pt x="29504" y="26563"/>
                    <a:pt x="29468" y="26623"/>
                  </a:cubicBezTo>
                  <a:cubicBezTo>
                    <a:pt x="29420" y="26670"/>
                    <a:pt x="29373" y="26730"/>
                    <a:pt x="29325" y="26766"/>
                  </a:cubicBezTo>
                  <a:cubicBezTo>
                    <a:pt x="29289" y="26825"/>
                    <a:pt x="29230" y="26897"/>
                    <a:pt x="29182" y="26944"/>
                  </a:cubicBezTo>
                  <a:cubicBezTo>
                    <a:pt x="29135" y="27004"/>
                    <a:pt x="29075" y="27087"/>
                    <a:pt x="29028" y="27147"/>
                  </a:cubicBezTo>
                  <a:cubicBezTo>
                    <a:pt x="28992" y="27206"/>
                    <a:pt x="28932" y="27278"/>
                    <a:pt x="28885" y="27349"/>
                  </a:cubicBezTo>
                  <a:cubicBezTo>
                    <a:pt x="28874" y="27365"/>
                    <a:pt x="28862" y="27382"/>
                    <a:pt x="28850" y="27400"/>
                  </a:cubicBezTo>
                  <a:lnTo>
                    <a:pt x="28850" y="27400"/>
                  </a:lnTo>
                  <a:cubicBezTo>
                    <a:pt x="28875" y="27370"/>
                    <a:pt x="28899" y="27340"/>
                    <a:pt x="28920" y="27313"/>
                  </a:cubicBezTo>
                  <a:cubicBezTo>
                    <a:pt x="28980" y="27254"/>
                    <a:pt x="29016" y="27170"/>
                    <a:pt x="29075" y="27111"/>
                  </a:cubicBezTo>
                  <a:cubicBezTo>
                    <a:pt x="29135" y="27051"/>
                    <a:pt x="29182" y="26992"/>
                    <a:pt x="29242" y="26932"/>
                  </a:cubicBezTo>
                  <a:lnTo>
                    <a:pt x="29409" y="26766"/>
                  </a:lnTo>
                  <a:cubicBezTo>
                    <a:pt x="29456" y="26730"/>
                    <a:pt x="29516" y="26670"/>
                    <a:pt x="29551" y="26635"/>
                  </a:cubicBezTo>
                  <a:cubicBezTo>
                    <a:pt x="29575" y="26623"/>
                    <a:pt x="29587" y="26611"/>
                    <a:pt x="29599" y="26611"/>
                  </a:cubicBezTo>
                  <a:cubicBezTo>
                    <a:pt x="29528" y="26682"/>
                    <a:pt x="29432" y="26778"/>
                    <a:pt x="29361" y="26861"/>
                  </a:cubicBezTo>
                  <a:cubicBezTo>
                    <a:pt x="29278" y="26968"/>
                    <a:pt x="29182" y="27063"/>
                    <a:pt x="29123" y="27147"/>
                  </a:cubicBezTo>
                  <a:cubicBezTo>
                    <a:pt x="29063" y="27218"/>
                    <a:pt x="29016" y="27278"/>
                    <a:pt x="29016" y="27278"/>
                  </a:cubicBezTo>
                  <a:cubicBezTo>
                    <a:pt x="29016" y="27278"/>
                    <a:pt x="29063" y="27230"/>
                    <a:pt x="29158" y="27170"/>
                  </a:cubicBezTo>
                  <a:cubicBezTo>
                    <a:pt x="29230" y="27111"/>
                    <a:pt x="29337" y="27028"/>
                    <a:pt x="29456" y="26944"/>
                  </a:cubicBezTo>
                  <a:cubicBezTo>
                    <a:pt x="29468" y="26932"/>
                    <a:pt x="29480" y="26920"/>
                    <a:pt x="29492" y="26920"/>
                  </a:cubicBezTo>
                  <a:cubicBezTo>
                    <a:pt x="29420" y="27016"/>
                    <a:pt x="29349" y="27099"/>
                    <a:pt x="29254" y="27206"/>
                  </a:cubicBezTo>
                  <a:cubicBezTo>
                    <a:pt x="29230" y="27230"/>
                    <a:pt x="29194" y="27266"/>
                    <a:pt x="29182" y="27290"/>
                  </a:cubicBezTo>
                  <a:lnTo>
                    <a:pt x="29135" y="27337"/>
                  </a:lnTo>
                  <a:lnTo>
                    <a:pt x="29099" y="27385"/>
                  </a:lnTo>
                  <a:cubicBezTo>
                    <a:pt x="29051" y="27444"/>
                    <a:pt x="29004" y="27504"/>
                    <a:pt x="28980" y="27563"/>
                  </a:cubicBezTo>
                  <a:cubicBezTo>
                    <a:pt x="28944" y="27623"/>
                    <a:pt x="28920" y="27659"/>
                    <a:pt x="28920" y="27694"/>
                  </a:cubicBezTo>
                  <a:cubicBezTo>
                    <a:pt x="28897" y="27718"/>
                    <a:pt x="28897" y="27754"/>
                    <a:pt x="28897" y="27754"/>
                  </a:cubicBezTo>
                  <a:cubicBezTo>
                    <a:pt x="28897" y="27754"/>
                    <a:pt x="28920" y="27742"/>
                    <a:pt x="28932" y="27706"/>
                  </a:cubicBezTo>
                  <a:cubicBezTo>
                    <a:pt x="28944" y="27682"/>
                    <a:pt x="28980" y="27635"/>
                    <a:pt x="29016" y="27587"/>
                  </a:cubicBezTo>
                  <a:cubicBezTo>
                    <a:pt x="29063" y="27540"/>
                    <a:pt x="29111" y="27480"/>
                    <a:pt x="29170" y="27444"/>
                  </a:cubicBezTo>
                  <a:lnTo>
                    <a:pt x="29218" y="27397"/>
                  </a:lnTo>
                  <a:lnTo>
                    <a:pt x="29254" y="27349"/>
                  </a:lnTo>
                  <a:cubicBezTo>
                    <a:pt x="29289" y="27325"/>
                    <a:pt x="29313" y="27290"/>
                    <a:pt x="29349" y="27278"/>
                  </a:cubicBezTo>
                  <a:cubicBezTo>
                    <a:pt x="29456" y="27182"/>
                    <a:pt x="29575" y="27087"/>
                    <a:pt x="29659" y="27004"/>
                  </a:cubicBezTo>
                  <a:lnTo>
                    <a:pt x="29659" y="27051"/>
                  </a:lnTo>
                  <a:cubicBezTo>
                    <a:pt x="29635" y="27087"/>
                    <a:pt x="29599" y="27111"/>
                    <a:pt x="29575" y="27159"/>
                  </a:cubicBezTo>
                  <a:cubicBezTo>
                    <a:pt x="29539" y="27206"/>
                    <a:pt x="29516" y="27242"/>
                    <a:pt x="29468" y="27290"/>
                  </a:cubicBezTo>
                  <a:cubicBezTo>
                    <a:pt x="29432" y="27337"/>
                    <a:pt x="29397" y="27397"/>
                    <a:pt x="29361" y="27444"/>
                  </a:cubicBezTo>
                  <a:cubicBezTo>
                    <a:pt x="29337" y="27504"/>
                    <a:pt x="29289" y="27540"/>
                    <a:pt x="29254" y="27599"/>
                  </a:cubicBezTo>
                  <a:lnTo>
                    <a:pt x="29170" y="27778"/>
                  </a:lnTo>
                  <a:lnTo>
                    <a:pt x="29075" y="27956"/>
                  </a:lnTo>
                  <a:cubicBezTo>
                    <a:pt x="29051" y="28016"/>
                    <a:pt x="29039" y="28075"/>
                    <a:pt x="29004" y="28135"/>
                  </a:cubicBezTo>
                  <a:cubicBezTo>
                    <a:pt x="28992" y="28194"/>
                    <a:pt x="28956" y="28254"/>
                    <a:pt x="28944" y="28302"/>
                  </a:cubicBezTo>
                  <a:cubicBezTo>
                    <a:pt x="28932" y="28361"/>
                    <a:pt x="28920" y="28409"/>
                    <a:pt x="28897" y="28456"/>
                  </a:cubicBezTo>
                  <a:cubicBezTo>
                    <a:pt x="28897" y="28468"/>
                    <a:pt x="28885" y="28480"/>
                    <a:pt x="28885" y="28492"/>
                  </a:cubicBezTo>
                  <a:cubicBezTo>
                    <a:pt x="28885" y="28516"/>
                    <a:pt x="28873" y="28516"/>
                    <a:pt x="28873" y="28528"/>
                  </a:cubicBezTo>
                  <a:cubicBezTo>
                    <a:pt x="28861" y="28516"/>
                    <a:pt x="28837" y="28516"/>
                    <a:pt x="28825" y="28492"/>
                  </a:cubicBezTo>
                  <a:cubicBezTo>
                    <a:pt x="28777" y="28444"/>
                    <a:pt x="28742" y="28409"/>
                    <a:pt x="28694" y="28361"/>
                  </a:cubicBezTo>
                  <a:cubicBezTo>
                    <a:pt x="28647" y="28337"/>
                    <a:pt x="28599" y="28290"/>
                    <a:pt x="28575" y="28242"/>
                  </a:cubicBezTo>
                  <a:cubicBezTo>
                    <a:pt x="28517" y="28184"/>
                    <a:pt x="28467" y="28126"/>
                    <a:pt x="28424" y="28068"/>
                  </a:cubicBezTo>
                  <a:lnTo>
                    <a:pt x="28424" y="28068"/>
                  </a:lnTo>
                  <a:cubicBezTo>
                    <a:pt x="28423" y="28070"/>
                    <a:pt x="28421" y="28073"/>
                    <a:pt x="28420" y="28075"/>
                  </a:cubicBezTo>
                  <a:cubicBezTo>
                    <a:pt x="28415" y="28064"/>
                    <a:pt x="28412" y="28056"/>
                    <a:pt x="28409" y="28046"/>
                  </a:cubicBezTo>
                  <a:lnTo>
                    <a:pt x="28409" y="28046"/>
                  </a:lnTo>
                  <a:cubicBezTo>
                    <a:pt x="28414" y="28053"/>
                    <a:pt x="28419" y="28060"/>
                    <a:pt x="28424" y="28068"/>
                  </a:cubicBezTo>
                  <a:lnTo>
                    <a:pt x="28424" y="28068"/>
                  </a:lnTo>
                  <a:cubicBezTo>
                    <a:pt x="28437" y="28042"/>
                    <a:pt x="28458" y="27999"/>
                    <a:pt x="28480" y="27956"/>
                  </a:cubicBezTo>
                  <a:cubicBezTo>
                    <a:pt x="28527" y="27897"/>
                    <a:pt x="28551" y="27837"/>
                    <a:pt x="28599" y="27766"/>
                  </a:cubicBezTo>
                  <a:cubicBezTo>
                    <a:pt x="28647" y="27706"/>
                    <a:pt x="28694" y="27635"/>
                    <a:pt x="28730" y="27563"/>
                  </a:cubicBezTo>
                  <a:cubicBezTo>
                    <a:pt x="28767" y="27518"/>
                    <a:pt x="28810" y="27457"/>
                    <a:pt x="28850" y="27400"/>
                  </a:cubicBezTo>
                  <a:lnTo>
                    <a:pt x="28850" y="27400"/>
                  </a:lnTo>
                  <a:cubicBezTo>
                    <a:pt x="28821" y="27435"/>
                    <a:pt x="28792" y="27471"/>
                    <a:pt x="28766" y="27504"/>
                  </a:cubicBezTo>
                  <a:cubicBezTo>
                    <a:pt x="28706" y="27563"/>
                    <a:pt x="28658" y="27635"/>
                    <a:pt x="28623" y="27694"/>
                  </a:cubicBezTo>
                  <a:cubicBezTo>
                    <a:pt x="28575" y="27766"/>
                    <a:pt x="28527" y="27825"/>
                    <a:pt x="28480" y="27885"/>
                  </a:cubicBezTo>
                  <a:lnTo>
                    <a:pt x="28401" y="28019"/>
                  </a:lnTo>
                  <a:lnTo>
                    <a:pt x="28401" y="28019"/>
                  </a:lnTo>
                  <a:cubicBezTo>
                    <a:pt x="28400" y="28015"/>
                    <a:pt x="28398" y="28010"/>
                    <a:pt x="28396" y="28004"/>
                  </a:cubicBezTo>
                  <a:lnTo>
                    <a:pt x="28396" y="28004"/>
                  </a:lnTo>
                  <a:cubicBezTo>
                    <a:pt x="28396" y="28011"/>
                    <a:pt x="28397" y="28018"/>
                    <a:pt x="28398" y="28025"/>
                  </a:cubicBezTo>
                  <a:lnTo>
                    <a:pt x="28398" y="28025"/>
                  </a:lnTo>
                  <a:lnTo>
                    <a:pt x="28401" y="28019"/>
                  </a:lnTo>
                  <a:lnTo>
                    <a:pt x="28401" y="28019"/>
                  </a:lnTo>
                  <a:cubicBezTo>
                    <a:pt x="28405" y="28030"/>
                    <a:pt x="28407" y="28038"/>
                    <a:pt x="28409" y="28046"/>
                  </a:cubicBezTo>
                  <a:lnTo>
                    <a:pt x="28409" y="28046"/>
                  </a:lnTo>
                  <a:cubicBezTo>
                    <a:pt x="28406" y="28041"/>
                    <a:pt x="28402" y="28036"/>
                    <a:pt x="28399" y="28031"/>
                  </a:cubicBezTo>
                  <a:lnTo>
                    <a:pt x="28399" y="28031"/>
                  </a:lnTo>
                  <a:cubicBezTo>
                    <a:pt x="28403" y="28054"/>
                    <a:pt x="28412" y="28073"/>
                    <a:pt x="28420" y="28099"/>
                  </a:cubicBezTo>
                  <a:cubicBezTo>
                    <a:pt x="28420" y="28104"/>
                    <a:pt x="28419" y="28108"/>
                    <a:pt x="28416" y="28112"/>
                  </a:cubicBezTo>
                  <a:lnTo>
                    <a:pt x="28416" y="28112"/>
                  </a:lnTo>
                  <a:cubicBezTo>
                    <a:pt x="28403" y="28087"/>
                    <a:pt x="28392" y="28062"/>
                    <a:pt x="28385" y="28040"/>
                  </a:cubicBezTo>
                  <a:lnTo>
                    <a:pt x="28385" y="28052"/>
                  </a:lnTo>
                  <a:cubicBezTo>
                    <a:pt x="28349" y="28111"/>
                    <a:pt x="28325" y="28159"/>
                    <a:pt x="28289" y="28206"/>
                  </a:cubicBezTo>
                  <a:cubicBezTo>
                    <a:pt x="28277" y="28242"/>
                    <a:pt x="28266" y="28266"/>
                    <a:pt x="28242" y="28290"/>
                  </a:cubicBezTo>
                  <a:cubicBezTo>
                    <a:pt x="28269" y="28299"/>
                    <a:pt x="28296" y="28309"/>
                    <a:pt x="28322" y="28319"/>
                  </a:cubicBezTo>
                  <a:lnTo>
                    <a:pt x="28322" y="28319"/>
                  </a:lnTo>
                  <a:lnTo>
                    <a:pt x="28337" y="28290"/>
                  </a:lnTo>
                  <a:cubicBezTo>
                    <a:pt x="28349" y="28230"/>
                    <a:pt x="28373" y="28183"/>
                    <a:pt x="28408" y="28123"/>
                  </a:cubicBezTo>
                  <a:cubicBezTo>
                    <a:pt x="28408" y="28123"/>
                    <a:pt x="28413" y="28119"/>
                    <a:pt x="28416" y="28112"/>
                  </a:cubicBezTo>
                  <a:lnTo>
                    <a:pt x="28416" y="28112"/>
                  </a:lnTo>
                  <a:cubicBezTo>
                    <a:pt x="28446" y="28168"/>
                    <a:pt x="28487" y="28229"/>
                    <a:pt x="28527" y="28278"/>
                  </a:cubicBezTo>
                  <a:cubicBezTo>
                    <a:pt x="28563" y="28325"/>
                    <a:pt x="28599" y="28361"/>
                    <a:pt x="28647" y="28397"/>
                  </a:cubicBezTo>
                  <a:cubicBezTo>
                    <a:pt x="28682" y="28444"/>
                    <a:pt x="28694" y="28456"/>
                    <a:pt x="28706" y="28468"/>
                  </a:cubicBezTo>
                  <a:cubicBezTo>
                    <a:pt x="28586" y="28418"/>
                    <a:pt x="28459" y="28369"/>
                    <a:pt x="28322" y="28319"/>
                  </a:cubicBezTo>
                  <a:lnTo>
                    <a:pt x="28322" y="28319"/>
                  </a:lnTo>
                  <a:lnTo>
                    <a:pt x="28289" y="28385"/>
                  </a:lnTo>
                  <a:cubicBezTo>
                    <a:pt x="28170" y="28337"/>
                    <a:pt x="28039" y="28290"/>
                    <a:pt x="27896" y="28242"/>
                  </a:cubicBezTo>
                  <a:lnTo>
                    <a:pt x="27896" y="28242"/>
                  </a:lnTo>
                  <a:cubicBezTo>
                    <a:pt x="27896" y="28242"/>
                    <a:pt x="28016" y="28302"/>
                    <a:pt x="28230" y="28421"/>
                  </a:cubicBezTo>
                  <a:cubicBezTo>
                    <a:pt x="28158" y="28409"/>
                    <a:pt x="28075" y="28385"/>
                    <a:pt x="28015" y="28385"/>
                  </a:cubicBezTo>
                  <a:cubicBezTo>
                    <a:pt x="27980" y="28361"/>
                    <a:pt x="27932" y="28361"/>
                    <a:pt x="27920" y="28361"/>
                  </a:cubicBezTo>
                  <a:lnTo>
                    <a:pt x="27873" y="28361"/>
                  </a:lnTo>
                  <a:cubicBezTo>
                    <a:pt x="27873" y="28361"/>
                    <a:pt x="27885" y="28361"/>
                    <a:pt x="27920" y="28385"/>
                  </a:cubicBezTo>
                  <a:cubicBezTo>
                    <a:pt x="27944" y="28397"/>
                    <a:pt x="27980" y="28397"/>
                    <a:pt x="28015" y="28409"/>
                  </a:cubicBezTo>
                  <a:cubicBezTo>
                    <a:pt x="28075" y="28421"/>
                    <a:pt x="28158" y="28468"/>
                    <a:pt x="28230" y="28504"/>
                  </a:cubicBezTo>
                  <a:lnTo>
                    <a:pt x="28313" y="28540"/>
                  </a:lnTo>
                  <a:cubicBezTo>
                    <a:pt x="28408" y="28587"/>
                    <a:pt x="28492" y="28635"/>
                    <a:pt x="28575" y="28683"/>
                  </a:cubicBezTo>
                  <a:cubicBezTo>
                    <a:pt x="28527" y="28683"/>
                    <a:pt x="28492" y="28683"/>
                    <a:pt x="28456" y="28659"/>
                  </a:cubicBezTo>
                  <a:lnTo>
                    <a:pt x="28170" y="28659"/>
                  </a:lnTo>
                  <a:cubicBezTo>
                    <a:pt x="28123" y="28659"/>
                    <a:pt x="28075" y="28659"/>
                    <a:pt x="28039" y="28683"/>
                  </a:cubicBezTo>
                  <a:lnTo>
                    <a:pt x="28004" y="28683"/>
                  </a:lnTo>
                  <a:cubicBezTo>
                    <a:pt x="27956" y="28683"/>
                    <a:pt x="27920" y="28659"/>
                    <a:pt x="27873" y="28647"/>
                  </a:cubicBezTo>
                  <a:cubicBezTo>
                    <a:pt x="27825" y="28635"/>
                    <a:pt x="27801" y="28623"/>
                    <a:pt x="27754" y="28599"/>
                  </a:cubicBezTo>
                  <a:cubicBezTo>
                    <a:pt x="27683" y="28576"/>
                    <a:pt x="27635" y="28528"/>
                    <a:pt x="27599" y="28504"/>
                  </a:cubicBezTo>
                  <a:lnTo>
                    <a:pt x="27599" y="28504"/>
                  </a:lnTo>
                  <a:cubicBezTo>
                    <a:pt x="27635" y="28528"/>
                    <a:pt x="27683" y="28576"/>
                    <a:pt x="27754" y="28623"/>
                  </a:cubicBezTo>
                  <a:cubicBezTo>
                    <a:pt x="27777" y="28635"/>
                    <a:pt x="27825" y="28659"/>
                    <a:pt x="27873" y="28683"/>
                  </a:cubicBezTo>
                  <a:cubicBezTo>
                    <a:pt x="27885" y="28683"/>
                    <a:pt x="27896" y="28694"/>
                    <a:pt x="27896" y="28694"/>
                  </a:cubicBezTo>
                  <a:lnTo>
                    <a:pt x="27885" y="28694"/>
                  </a:lnTo>
                  <a:cubicBezTo>
                    <a:pt x="27873" y="28694"/>
                    <a:pt x="27861" y="28694"/>
                    <a:pt x="27837" y="28706"/>
                  </a:cubicBezTo>
                  <a:lnTo>
                    <a:pt x="27944" y="28706"/>
                  </a:lnTo>
                  <a:cubicBezTo>
                    <a:pt x="27956" y="28706"/>
                    <a:pt x="27980" y="28718"/>
                    <a:pt x="27992" y="28718"/>
                  </a:cubicBezTo>
                  <a:cubicBezTo>
                    <a:pt x="28075" y="28754"/>
                    <a:pt x="28194" y="28754"/>
                    <a:pt x="28289" y="28766"/>
                  </a:cubicBezTo>
                  <a:cubicBezTo>
                    <a:pt x="28396" y="28766"/>
                    <a:pt x="28492" y="28778"/>
                    <a:pt x="28587" y="28802"/>
                  </a:cubicBezTo>
                  <a:cubicBezTo>
                    <a:pt x="28611" y="28802"/>
                    <a:pt x="28635" y="28802"/>
                    <a:pt x="28658" y="28814"/>
                  </a:cubicBezTo>
                  <a:cubicBezTo>
                    <a:pt x="28670" y="28814"/>
                    <a:pt x="28694" y="28814"/>
                    <a:pt x="28706" y="28825"/>
                  </a:cubicBezTo>
                  <a:cubicBezTo>
                    <a:pt x="28754" y="28837"/>
                    <a:pt x="28813" y="28837"/>
                    <a:pt x="28849" y="28861"/>
                  </a:cubicBezTo>
                  <a:lnTo>
                    <a:pt x="28873" y="28861"/>
                  </a:lnTo>
                  <a:cubicBezTo>
                    <a:pt x="28897" y="28873"/>
                    <a:pt x="28932" y="28873"/>
                    <a:pt x="28956" y="28885"/>
                  </a:cubicBezTo>
                  <a:cubicBezTo>
                    <a:pt x="28992" y="28897"/>
                    <a:pt x="29028" y="28933"/>
                    <a:pt x="29063" y="28945"/>
                  </a:cubicBezTo>
                  <a:lnTo>
                    <a:pt x="29063" y="28980"/>
                  </a:lnTo>
                  <a:lnTo>
                    <a:pt x="28516" y="28980"/>
                  </a:lnTo>
                  <a:cubicBezTo>
                    <a:pt x="28514" y="28980"/>
                    <a:pt x="28513" y="28980"/>
                    <a:pt x="28512" y="28980"/>
                  </a:cubicBezTo>
                  <a:lnTo>
                    <a:pt x="28512" y="28980"/>
                  </a:lnTo>
                  <a:cubicBezTo>
                    <a:pt x="28622" y="28982"/>
                    <a:pt x="28727" y="28988"/>
                    <a:pt x="28836" y="28997"/>
                  </a:cubicBezTo>
                  <a:lnTo>
                    <a:pt x="28836" y="28997"/>
                  </a:lnTo>
                  <a:cubicBezTo>
                    <a:pt x="28823" y="28998"/>
                    <a:pt x="28812" y="29001"/>
                    <a:pt x="28801" y="29004"/>
                  </a:cubicBezTo>
                  <a:cubicBezTo>
                    <a:pt x="28647" y="29040"/>
                    <a:pt x="28504" y="29052"/>
                    <a:pt x="28396" y="29075"/>
                  </a:cubicBezTo>
                  <a:cubicBezTo>
                    <a:pt x="28333" y="29054"/>
                    <a:pt x="28259" y="29014"/>
                    <a:pt x="28176" y="28997"/>
                  </a:cubicBezTo>
                  <a:lnTo>
                    <a:pt x="28176" y="28997"/>
                  </a:lnTo>
                  <a:cubicBezTo>
                    <a:pt x="28050" y="29003"/>
                    <a:pt x="27932" y="29010"/>
                    <a:pt x="27837" y="29016"/>
                  </a:cubicBezTo>
                  <a:cubicBezTo>
                    <a:pt x="27777" y="28992"/>
                    <a:pt x="27706" y="28980"/>
                    <a:pt x="27646" y="28945"/>
                  </a:cubicBezTo>
                  <a:cubicBezTo>
                    <a:pt x="27718" y="28945"/>
                    <a:pt x="27765" y="28980"/>
                    <a:pt x="27765" y="28980"/>
                  </a:cubicBezTo>
                  <a:cubicBezTo>
                    <a:pt x="27765" y="28980"/>
                    <a:pt x="27742" y="28933"/>
                    <a:pt x="27658" y="28885"/>
                  </a:cubicBezTo>
                  <a:cubicBezTo>
                    <a:pt x="27599" y="28837"/>
                    <a:pt x="27504" y="28778"/>
                    <a:pt x="27384" y="28766"/>
                  </a:cubicBezTo>
                  <a:cubicBezTo>
                    <a:pt x="27339" y="28757"/>
                    <a:pt x="27293" y="28753"/>
                    <a:pt x="27249" y="28753"/>
                  </a:cubicBezTo>
                  <a:cubicBezTo>
                    <a:pt x="27176" y="28753"/>
                    <a:pt x="27105" y="28763"/>
                    <a:pt x="27039" y="28778"/>
                  </a:cubicBezTo>
                  <a:cubicBezTo>
                    <a:pt x="27027" y="28778"/>
                    <a:pt x="26992" y="28766"/>
                    <a:pt x="26980" y="28766"/>
                  </a:cubicBezTo>
                  <a:cubicBezTo>
                    <a:pt x="26884" y="28754"/>
                    <a:pt x="26813" y="28754"/>
                    <a:pt x="26730" y="28742"/>
                  </a:cubicBezTo>
                  <a:lnTo>
                    <a:pt x="26611" y="28718"/>
                  </a:lnTo>
                  <a:lnTo>
                    <a:pt x="26456" y="28718"/>
                  </a:lnTo>
                  <a:lnTo>
                    <a:pt x="26230" y="28754"/>
                  </a:lnTo>
                  <a:lnTo>
                    <a:pt x="26110" y="28766"/>
                  </a:lnTo>
                  <a:lnTo>
                    <a:pt x="25980" y="28802"/>
                  </a:lnTo>
                  <a:cubicBezTo>
                    <a:pt x="25896" y="28825"/>
                    <a:pt x="25813" y="28837"/>
                    <a:pt x="25729" y="28873"/>
                  </a:cubicBezTo>
                  <a:cubicBezTo>
                    <a:pt x="25670" y="28897"/>
                    <a:pt x="25622" y="28933"/>
                    <a:pt x="25575" y="28945"/>
                  </a:cubicBezTo>
                  <a:cubicBezTo>
                    <a:pt x="25563" y="28825"/>
                    <a:pt x="25563" y="28802"/>
                    <a:pt x="25587" y="28778"/>
                  </a:cubicBezTo>
                  <a:cubicBezTo>
                    <a:pt x="25646" y="28647"/>
                    <a:pt x="25741" y="28540"/>
                    <a:pt x="25860" y="28456"/>
                  </a:cubicBezTo>
                  <a:lnTo>
                    <a:pt x="25860" y="28397"/>
                  </a:lnTo>
                  <a:cubicBezTo>
                    <a:pt x="25860" y="28266"/>
                    <a:pt x="25896" y="28147"/>
                    <a:pt x="25956" y="28028"/>
                  </a:cubicBezTo>
                  <a:lnTo>
                    <a:pt x="26503" y="26920"/>
                  </a:lnTo>
                  <a:lnTo>
                    <a:pt x="26503" y="26968"/>
                  </a:lnTo>
                  <a:cubicBezTo>
                    <a:pt x="26491" y="27016"/>
                    <a:pt x="26491" y="27051"/>
                    <a:pt x="26480" y="27087"/>
                  </a:cubicBezTo>
                  <a:cubicBezTo>
                    <a:pt x="26444" y="27159"/>
                    <a:pt x="26420" y="27218"/>
                    <a:pt x="26384" y="27254"/>
                  </a:cubicBezTo>
                  <a:cubicBezTo>
                    <a:pt x="26372" y="27266"/>
                    <a:pt x="26361" y="27278"/>
                    <a:pt x="26361" y="27290"/>
                  </a:cubicBezTo>
                  <a:cubicBezTo>
                    <a:pt x="26372" y="27278"/>
                    <a:pt x="26384" y="27278"/>
                    <a:pt x="26396" y="27254"/>
                  </a:cubicBezTo>
                  <a:cubicBezTo>
                    <a:pt x="26432" y="27218"/>
                    <a:pt x="26480" y="27159"/>
                    <a:pt x="26503" y="27087"/>
                  </a:cubicBezTo>
                  <a:cubicBezTo>
                    <a:pt x="26515" y="27040"/>
                    <a:pt x="26539" y="27016"/>
                    <a:pt x="26551" y="26968"/>
                  </a:cubicBezTo>
                  <a:cubicBezTo>
                    <a:pt x="26551" y="26956"/>
                    <a:pt x="26551" y="26932"/>
                    <a:pt x="26563" y="26920"/>
                  </a:cubicBezTo>
                  <a:lnTo>
                    <a:pt x="26563" y="26932"/>
                  </a:lnTo>
                  <a:cubicBezTo>
                    <a:pt x="26563" y="26956"/>
                    <a:pt x="26575" y="26968"/>
                    <a:pt x="26575" y="26980"/>
                  </a:cubicBezTo>
                  <a:cubicBezTo>
                    <a:pt x="26599" y="27016"/>
                    <a:pt x="26599" y="27040"/>
                    <a:pt x="26611" y="27051"/>
                  </a:cubicBezTo>
                  <a:cubicBezTo>
                    <a:pt x="26622" y="27099"/>
                    <a:pt x="26634" y="27111"/>
                    <a:pt x="26634" y="27111"/>
                  </a:cubicBezTo>
                  <a:cubicBezTo>
                    <a:pt x="26634" y="27111"/>
                    <a:pt x="26634" y="27087"/>
                    <a:pt x="26622" y="27051"/>
                  </a:cubicBezTo>
                  <a:cubicBezTo>
                    <a:pt x="26622" y="27040"/>
                    <a:pt x="26611" y="27016"/>
                    <a:pt x="26611" y="26980"/>
                  </a:cubicBezTo>
                  <a:cubicBezTo>
                    <a:pt x="26611" y="26968"/>
                    <a:pt x="26611" y="26956"/>
                    <a:pt x="26587" y="26932"/>
                  </a:cubicBezTo>
                  <a:cubicBezTo>
                    <a:pt x="26587" y="26920"/>
                    <a:pt x="26587" y="26909"/>
                    <a:pt x="26575" y="26873"/>
                  </a:cubicBezTo>
                  <a:lnTo>
                    <a:pt x="26575" y="26861"/>
                  </a:lnTo>
                  <a:cubicBezTo>
                    <a:pt x="26575" y="26849"/>
                    <a:pt x="26575" y="26837"/>
                    <a:pt x="26587" y="26813"/>
                  </a:cubicBezTo>
                  <a:lnTo>
                    <a:pt x="26587" y="26789"/>
                  </a:lnTo>
                  <a:cubicBezTo>
                    <a:pt x="26670" y="26635"/>
                    <a:pt x="26742" y="26504"/>
                    <a:pt x="26813" y="26361"/>
                  </a:cubicBezTo>
                  <a:cubicBezTo>
                    <a:pt x="26849" y="26563"/>
                    <a:pt x="26884" y="26778"/>
                    <a:pt x="26920" y="26920"/>
                  </a:cubicBezTo>
                  <a:cubicBezTo>
                    <a:pt x="26932" y="27016"/>
                    <a:pt x="26944" y="27099"/>
                    <a:pt x="26968" y="27147"/>
                  </a:cubicBezTo>
                  <a:cubicBezTo>
                    <a:pt x="26944" y="27087"/>
                    <a:pt x="26944" y="27016"/>
                    <a:pt x="26932" y="26920"/>
                  </a:cubicBezTo>
                  <a:cubicBezTo>
                    <a:pt x="26908" y="26742"/>
                    <a:pt x="26884" y="26492"/>
                    <a:pt x="26872" y="26242"/>
                  </a:cubicBezTo>
                  <a:cubicBezTo>
                    <a:pt x="26908" y="26194"/>
                    <a:pt x="26920" y="26147"/>
                    <a:pt x="26956" y="26087"/>
                  </a:cubicBezTo>
                  <a:cubicBezTo>
                    <a:pt x="27003" y="26278"/>
                    <a:pt x="27051" y="26444"/>
                    <a:pt x="27051" y="26444"/>
                  </a:cubicBezTo>
                  <a:cubicBezTo>
                    <a:pt x="27051" y="26444"/>
                    <a:pt x="27027" y="26254"/>
                    <a:pt x="26992" y="26016"/>
                  </a:cubicBezTo>
                  <a:cubicBezTo>
                    <a:pt x="26992" y="26016"/>
                    <a:pt x="26992" y="26004"/>
                    <a:pt x="27015" y="26004"/>
                  </a:cubicBezTo>
                  <a:cubicBezTo>
                    <a:pt x="27015" y="26016"/>
                    <a:pt x="27015" y="26027"/>
                    <a:pt x="27027" y="26039"/>
                  </a:cubicBezTo>
                  <a:cubicBezTo>
                    <a:pt x="27039" y="26075"/>
                    <a:pt x="27039" y="26099"/>
                    <a:pt x="27051" y="26135"/>
                  </a:cubicBezTo>
                  <a:cubicBezTo>
                    <a:pt x="27051" y="26099"/>
                    <a:pt x="27039" y="26075"/>
                    <a:pt x="27039" y="26039"/>
                  </a:cubicBezTo>
                  <a:lnTo>
                    <a:pt x="27039" y="26027"/>
                  </a:lnTo>
                  <a:cubicBezTo>
                    <a:pt x="27051" y="26039"/>
                    <a:pt x="27051" y="26063"/>
                    <a:pt x="27075" y="26075"/>
                  </a:cubicBezTo>
                  <a:cubicBezTo>
                    <a:pt x="27087" y="26087"/>
                    <a:pt x="27087" y="26099"/>
                    <a:pt x="27099" y="26123"/>
                  </a:cubicBezTo>
                  <a:cubicBezTo>
                    <a:pt x="27111" y="26147"/>
                    <a:pt x="27146" y="26182"/>
                    <a:pt x="27158" y="26206"/>
                  </a:cubicBezTo>
                  <a:cubicBezTo>
                    <a:pt x="27182" y="26266"/>
                    <a:pt x="27218" y="26313"/>
                    <a:pt x="27218" y="26337"/>
                  </a:cubicBezTo>
                  <a:cubicBezTo>
                    <a:pt x="27218" y="26361"/>
                    <a:pt x="27230" y="26373"/>
                    <a:pt x="27230" y="26385"/>
                  </a:cubicBezTo>
                  <a:lnTo>
                    <a:pt x="27230" y="26337"/>
                  </a:lnTo>
                  <a:cubicBezTo>
                    <a:pt x="27230" y="26313"/>
                    <a:pt x="27206" y="26254"/>
                    <a:pt x="27182" y="26194"/>
                  </a:cubicBezTo>
                  <a:lnTo>
                    <a:pt x="27146" y="26099"/>
                  </a:lnTo>
                  <a:cubicBezTo>
                    <a:pt x="27123" y="26087"/>
                    <a:pt x="27123" y="26075"/>
                    <a:pt x="27111" y="26063"/>
                  </a:cubicBezTo>
                  <a:cubicBezTo>
                    <a:pt x="27099" y="26039"/>
                    <a:pt x="27099" y="26027"/>
                    <a:pt x="27087" y="26004"/>
                  </a:cubicBezTo>
                  <a:cubicBezTo>
                    <a:pt x="27063" y="25980"/>
                    <a:pt x="27063" y="25968"/>
                    <a:pt x="27063" y="25944"/>
                  </a:cubicBezTo>
                  <a:cubicBezTo>
                    <a:pt x="27063" y="25920"/>
                    <a:pt x="27063" y="25908"/>
                    <a:pt x="27051" y="25908"/>
                  </a:cubicBezTo>
                  <a:cubicBezTo>
                    <a:pt x="27087" y="25861"/>
                    <a:pt x="27099" y="25825"/>
                    <a:pt x="27123" y="25777"/>
                  </a:cubicBezTo>
                  <a:cubicBezTo>
                    <a:pt x="27123" y="25801"/>
                    <a:pt x="27146" y="25825"/>
                    <a:pt x="27146" y="25849"/>
                  </a:cubicBezTo>
                  <a:cubicBezTo>
                    <a:pt x="27218" y="26063"/>
                    <a:pt x="27289" y="26266"/>
                    <a:pt x="27349" y="26420"/>
                  </a:cubicBezTo>
                  <a:cubicBezTo>
                    <a:pt x="27384" y="26492"/>
                    <a:pt x="27408" y="26551"/>
                    <a:pt x="27420" y="26599"/>
                  </a:cubicBezTo>
                  <a:cubicBezTo>
                    <a:pt x="27408" y="26551"/>
                    <a:pt x="27396" y="26492"/>
                    <a:pt x="27361" y="26397"/>
                  </a:cubicBezTo>
                  <a:cubicBezTo>
                    <a:pt x="27325" y="26242"/>
                    <a:pt x="27265" y="26027"/>
                    <a:pt x="27218" y="25825"/>
                  </a:cubicBezTo>
                  <a:lnTo>
                    <a:pt x="27218" y="25801"/>
                  </a:lnTo>
                  <a:cubicBezTo>
                    <a:pt x="27230" y="25849"/>
                    <a:pt x="27242" y="25885"/>
                    <a:pt x="27265" y="25920"/>
                  </a:cubicBezTo>
                  <a:cubicBezTo>
                    <a:pt x="27289" y="25980"/>
                    <a:pt x="27301" y="26027"/>
                    <a:pt x="27337" y="26075"/>
                  </a:cubicBezTo>
                  <a:cubicBezTo>
                    <a:pt x="27361" y="26123"/>
                    <a:pt x="27384" y="26158"/>
                    <a:pt x="27408" y="26206"/>
                  </a:cubicBezTo>
                  <a:cubicBezTo>
                    <a:pt x="27444" y="26254"/>
                    <a:pt x="27456" y="26278"/>
                    <a:pt x="27468" y="26325"/>
                  </a:cubicBezTo>
                  <a:cubicBezTo>
                    <a:pt x="27477" y="26352"/>
                    <a:pt x="27500" y="26373"/>
                    <a:pt x="27515" y="26397"/>
                  </a:cubicBezTo>
                  <a:lnTo>
                    <a:pt x="27515" y="26397"/>
                  </a:lnTo>
                  <a:lnTo>
                    <a:pt x="27480" y="26325"/>
                  </a:lnTo>
                  <a:cubicBezTo>
                    <a:pt x="27468" y="26301"/>
                    <a:pt x="27456" y="26254"/>
                    <a:pt x="27420" y="26206"/>
                  </a:cubicBezTo>
                  <a:cubicBezTo>
                    <a:pt x="27408" y="26158"/>
                    <a:pt x="27384" y="26123"/>
                    <a:pt x="27361" y="26075"/>
                  </a:cubicBezTo>
                  <a:cubicBezTo>
                    <a:pt x="27349" y="26027"/>
                    <a:pt x="27325" y="25968"/>
                    <a:pt x="27301" y="25908"/>
                  </a:cubicBezTo>
                  <a:cubicBezTo>
                    <a:pt x="27289" y="25849"/>
                    <a:pt x="27265" y="25789"/>
                    <a:pt x="27253" y="25730"/>
                  </a:cubicBezTo>
                  <a:lnTo>
                    <a:pt x="27206" y="25599"/>
                  </a:lnTo>
                  <a:cubicBezTo>
                    <a:pt x="27230" y="25551"/>
                    <a:pt x="27253" y="25504"/>
                    <a:pt x="27277" y="25468"/>
                  </a:cubicBezTo>
                  <a:cubicBezTo>
                    <a:pt x="27289" y="25492"/>
                    <a:pt x="27301" y="25527"/>
                    <a:pt x="27301" y="25539"/>
                  </a:cubicBezTo>
                  <a:cubicBezTo>
                    <a:pt x="27325" y="25587"/>
                    <a:pt x="27337" y="25611"/>
                    <a:pt x="27349" y="25647"/>
                  </a:cubicBezTo>
                  <a:cubicBezTo>
                    <a:pt x="27373" y="25670"/>
                    <a:pt x="27384" y="25718"/>
                    <a:pt x="27396" y="25742"/>
                  </a:cubicBezTo>
                  <a:cubicBezTo>
                    <a:pt x="27432" y="25801"/>
                    <a:pt x="27456" y="25849"/>
                    <a:pt x="27468" y="25897"/>
                  </a:cubicBezTo>
                  <a:lnTo>
                    <a:pt x="27482" y="25920"/>
                  </a:lnTo>
                  <a:lnTo>
                    <a:pt x="27482" y="25920"/>
                  </a:lnTo>
                  <a:cubicBezTo>
                    <a:pt x="27481" y="25914"/>
                    <a:pt x="27480" y="25906"/>
                    <a:pt x="27480" y="25897"/>
                  </a:cubicBezTo>
                  <a:cubicBezTo>
                    <a:pt x="27468" y="25861"/>
                    <a:pt x="27456" y="25801"/>
                    <a:pt x="27432" y="25742"/>
                  </a:cubicBezTo>
                  <a:cubicBezTo>
                    <a:pt x="27408" y="25718"/>
                    <a:pt x="27396" y="25682"/>
                    <a:pt x="27396" y="25647"/>
                  </a:cubicBezTo>
                  <a:cubicBezTo>
                    <a:pt x="27387" y="25618"/>
                    <a:pt x="27385" y="25605"/>
                    <a:pt x="27379" y="25583"/>
                  </a:cubicBezTo>
                  <a:lnTo>
                    <a:pt x="27379" y="25583"/>
                  </a:lnTo>
                  <a:cubicBezTo>
                    <a:pt x="27404" y="25658"/>
                    <a:pt x="27446" y="25723"/>
                    <a:pt x="27468" y="25777"/>
                  </a:cubicBezTo>
                  <a:cubicBezTo>
                    <a:pt x="27492" y="25801"/>
                    <a:pt x="27515" y="25849"/>
                    <a:pt x="27527" y="25885"/>
                  </a:cubicBezTo>
                  <a:cubicBezTo>
                    <a:pt x="27515" y="25849"/>
                    <a:pt x="27504" y="25825"/>
                    <a:pt x="27480" y="25777"/>
                  </a:cubicBezTo>
                  <a:cubicBezTo>
                    <a:pt x="27456" y="25706"/>
                    <a:pt x="27408" y="25611"/>
                    <a:pt x="27384" y="25504"/>
                  </a:cubicBezTo>
                  <a:cubicBezTo>
                    <a:pt x="27361" y="25444"/>
                    <a:pt x="27349" y="25408"/>
                    <a:pt x="27337" y="25349"/>
                  </a:cubicBezTo>
                  <a:lnTo>
                    <a:pt x="27384" y="25254"/>
                  </a:lnTo>
                  <a:lnTo>
                    <a:pt x="27384" y="25266"/>
                  </a:lnTo>
                  <a:cubicBezTo>
                    <a:pt x="27396" y="25313"/>
                    <a:pt x="27432" y="25349"/>
                    <a:pt x="27444" y="25385"/>
                  </a:cubicBezTo>
                  <a:cubicBezTo>
                    <a:pt x="27456" y="25432"/>
                    <a:pt x="27468" y="25468"/>
                    <a:pt x="27504" y="25492"/>
                  </a:cubicBezTo>
                  <a:lnTo>
                    <a:pt x="27539" y="25587"/>
                  </a:lnTo>
                  <a:cubicBezTo>
                    <a:pt x="27527" y="25551"/>
                    <a:pt x="27515" y="25527"/>
                    <a:pt x="27515" y="25492"/>
                  </a:cubicBezTo>
                  <a:cubicBezTo>
                    <a:pt x="27504" y="25468"/>
                    <a:pt x="27480" y="25420"/>
                    <a:pt x="27468" y="25385"/>
                  </a:cubicBezTo>
                  <a:cubicBezTo>
                    <a:pt x="27456" y="25349"/>
                    <a:pt x="27444" y="25313"/>
                    <a:pt x="27420" y="25266"/>
                  </a:cubicBezTo>
                  <a:cubicBezTo>
                    <a:pt x="27420" y="25254"/>
                    <a:pt x="27408" y="25230"/>
                    <a:pt x="27408" y="25206"/>
                  </a:cubicBezTo>
                  <a:cubicBezTo>
                    <a:pt x="27444" y="25146"/>
                    <a:pt x="27468" y="25087"/>
                    <a:pt x="27504" y="25051"/>
                  </a:cubicBezTo>
                  <a:cubicBezTo>
                    <a:pt x="27634" y="25408"/>
                    <a:pt x="27777" y="25742"/>
                    <a:pt x="27777" y="25742"/>
                  </a:cubicBezTo>
                  <a:cubicBezTo>
                    <a:pt x="27777" y="25742"/>
                    <a:pt x="27706" y="25504"/>
                    <a:pt x="27623" y="25230"/>
                  </a:cubicBezTo>
                  <a:lnTo>
                    <a:pt x="27623" y="25230"/>
                  </a:lnTo>
                  <a:cubicBezTo>
                    <a:pt x="27658" y="25289"/>
                    <a:pt x="27694" y="25349"/>
                    <a:pt x="27742" y="25385"/>
                  </a:cubicBezTo>
                  <a:cubicBezTo>
                    <a:pt x="27825" y="25504"/>
                    <a:pt x="27885" y="25599"/>
                    <a:pt x="27885" y="25599"/>
                  </a:cubicBezTo>
                  <a:cubicBezTo>
                    <a:pt x="27885" y="25599"/>
                    <a:pt x="27825" y="25504"/>
                    <a:pt x="27754" y="25373"/>
                  </a:cubicBezTo>
                  <a:cubicBezTo>
                    <a:pt x="27706" y="25313"/>
                    <a:pt x="27658" y="25230"/>
                    <a:pt x="27634" y="25146"/>
                  </a:cubicBezTo>
                  <a:cubicBezTo>
                    <a:pt x="27623" y="25111"/>
                    <a:pt x="27587" y="25063"/>
                    <a:pt x="27575" y="25015"/>
                  </a:cubicBezTo>
                  <a:cubicBezTo>
                    <a:pt x="27575" y="25015"/>
                    <a:pt x="27575" y="25004"/>
                    <a:pt x="27563" y="25004"/>
                  </a:cubicBezTo>
                  <a:cubicBezTo>
                    <a:pt x="27563" y="24992"/>
                    <a:pt x="27563" y="24992"/>
                    <a:pt x="27539" y="24968"/>
                  </a:cubicBezTo>
                  <a:lnTo>
                    <a:pt x="27539" y="24956"/>
                  </a:lnTo>
                  <a:cubicBezTo>
                    <a:pt x="27575" y="24908"/>
                    <a:pt x="27587" y="24873"/>
                    <a:pt x="27623" y="24825"/>
                  </a:cubicBezTo>
                  <a:cubicBezTo>
                    <a:pt x="27623" y="24837"/>
                    <a:pt x="27623" y="24837"/>
                    <a:pt x="27634" y="24849"/>
                  </a:cubicBezTo>
                  <a:cubicBezTo>
                    <a:pt x="27646" y="24908"/>
                    <a:pt x="27682" y="24956"/>
                    <a:pt x="27706" y="25015"/>
                  </a:cubicBezTo>
                  <a:cubicBezTo>
                    <a:pt x="27742" y="25063"/>
                    <a:pt x="27754" y="25123"/>
                    <a:pt x="27777" y="25170"/>
                  </a:cubicBezTo>
                  <a:cubicBezTo>
                    <a:pt x="27813" y="25206"/>
                    <a:pt x="27825" y="25254"/>
                    <a:pt x="27837" y="25301"/>
                  </a:cubicBezTo>
                  <a:cubicBezTo>
                    <a:pt x="27861" y="25349"/>
                    <a:pt x="27885" y="25373"/>
                    <a:pt x="27896" y="25408"/>
                  </a:cubicBezTo>
                  <a:cubicBezTo>
                    <a:pt x="27896" y="25420"/>
                    <a:pt x="27920" y="25420"/>
                    <a:pt x="27920" y="25420"/>
                  </a:cubicBezTo>
                  <a:cubicBezTo>
                    <a:pt x="27920" y="25432"/>
                    <a:pt x="27897" y="25468"/>
                    <a:pt x="27896" y="25480"/>
                  </a:cubicBezTo>
                  <a:lnTo>
                    <a:pt x="27896" y="25480"/>
                  </a:lnTo>
                  <a:cubicBezTo>
                    <a:pt x="27897" y="25468"/>
                    <a:pt x="27920" y="25444"/>
                    <a:pt x="27932" y="25432"/>
                  </a:cubicBezTo>
                  <a:cubicBezTo>
                    <a:pt x="27944" y="25444"/>
                    <a:pt x="27944" y="25468"/>
                    <a:pt x="27956" y="25480"/>
                  </a:cubicBezTo>
                  <a:cubicBezTo>
                    <a:pt x="27992" y="25527"/>
                    <a:pt x="28004" y="25551"/>
                    <a:pt x="28004" y="25551"/>
                  </a:cubicBezTo>
                  <a:cubicBezTo>
                    <a:pt x="28004" y="25551"/>
                    <a:pt x="27992" y="25527"/>
                    <a:pt x="27980" y="25480"/>
                  </a:cubicBezTo>
                  <a:cubicBezTo>
                    <a:pt x="27956" y="25468"/>
                    <a:pt x="27956" y="25444"/>
                    <a:pt x="27944" y="25420"/>
                  </a:cubicBezTo>
                  <a:cubicBezTo>
                    <a:pt x="27956" y="25385"/>
                    <a:pt x="27980" y="25349"/>
                    <a:pt x="27992" y="25301"/>
                  </a:cubicBezTo>
                  <a:cubicBezTo>
                    <a:pt x="28004" y="25230"/>
                    <a:pt x="28015" y="25123"/>
                    <a:pt x="28004" y="25027"/>
                  </a:cubicBezTo>
                  <a:cubicBezTo>
                    <a:pt x="27992" y="24932"/>
                    <a:pt x="27956" y="24825"/>
                    <a:pt x="27920" y="24730"/>
                  </a:cubicBezTo>
                  <a:cubicBezTo>
                    <a:pt x="27885" y="24670"/>
                    <a:pt x="27861" y="24599"/>
                    <a:pt x="27825" y="24539"/>
                  </a:cubicBezTo>
                  <a:lnTo>
                    <a:pt x="27825" y="24539"/>
                  </a:lnTo>
                  <a:cubicBezTo>
                    <a:pt x="27861" y="24587"/>
                    <a:pt x="27885" y="24646"/>
                    <a:pt x="27920" y="24706"/>
                  </a:cubicBezTo>
                  <a:cubicBezTo>
                    <a:pt x="27932" y="24730"/>
                    <a:pt x="27944" y="24777"/>
                    <a:pt x="27980" y="24813"/>
                  </a:cubicBezTo>
                  <a:cubicBezTo>
                    <a:pt x="27992" y="24873"/>
                    <a:pt x="28004" y="24932"/>
                    <a:pt x="28004" y="24956"/>
                  </a:cubicBezTo>
                  <a:cubicBezTo>
                    <a:pt x="28004" y="24992"/>
                    <a:pt x="28015" y="25015"/>
                    <a:pt x="28015" y="25015"/>
                  </a:cubicBezTo>
                  <a:lnTo>
                    <a:pt x="28015" y="24956"/>
                  </a:lnTo>
                  <a:lnTo>
                    <a:pt x="28015" y="24873"/>
                  </a:lnTo>
                  <a:cubicBezTo>
                    <a:pt x="28099" y="25004"/>
                    <a:pt x="28158" y="25123"/>
                    <a:pt x="28194" y="25230"/>
                  </a:cubicBezTo>
                  <a:cubicBezTo>
                    <a:pt x="28277" y="25361"/>
                    <a:pt x="28301" y="25468"/>
                    <a:pt x="28301" y="25468"/>
                  </a:cubicBezTo>
                  <a:cubicBezTo>
                    <a:pt x="28301" y="25468"/>
                    <a:pt x="28277" y="25361"/>
                    <a:pt x="28218" y="25206"/>
                  </a:cubicBezTo>
                  <a:cubicBezTo>
                    <a:pt x="28158" y="25063"/>
                    <a:pt x="28075" y="24873"/>
                    <a:pt x="28004" y="24670"/>
                  </a:cubicBezTo>
                  <a:cubicBezTo>
                    <a:pt x="28004" y="24658"/>
                    <a:pt x="27992" y="24646"/>
                    <a:pt x="27992" y="24634"/>
                  </a:cubicBezTo>
                  <a:cubicBezTo>
                    <a:pt x="27992" y="24611"/>
                    <a:pt x="27992" y="24599"/>
                    <a:pt x="27980" y="24587"/>
                  </a:cubicBezTo>
                  <a:cubicBezTo>
                    <a:pt x="27956" y="24527"/>
                    <a:pt x="27944" y="24456"/>
                    <a:pt x="27932" y="24384"/>
                  </a:cubicBezTo>
                  <a:cubicBezTo>
                    <a:pt x="27956" y="24337"/>
                    <a:pt x="28004" y="24253"/>
                    <a:pt x="28039" y="24194"/>
                  </a:cubicBezTo>
                  <a:close/>
                  <a:moveTo>
                    <a:pt x="28755" y="29080"/>
                  </a:moveTo>
                  <a:cubicBezTo>
                    <a:pt x="28703" y="29099"/>
                    <a:pt x="28680" y="29099"/>
                    <a:pt x="28647" y="29099"/>
                  </a:cubicBezTo>
                  <a:cubicBezTo>
                    <a:pt x="28623" y="29099"/>
                    <a:pt x="28587" y="29111"/>
                    <a:pt x="28563" y="29111"/>
                  </a:cubicBezTo>
                  <a:cubicBezTo>
                    <a:pt x="28527" y="29111"/>
                    <a:pt x="28516" y="29123"/>
                    <a:pt x="28504" y="29123"/>
                  </a:cubicBezTo>
                  <a:cubicBezTo>
                    <a:pt x="28480" y="29111"/>
                    <a:pt x="28456" y="29099"/>
                    <a:pt x="28444" y="29099"/>
                  </a:cubicBezTo>
                  <a:cubicBezTo>
                    <a:pt x="28522" y="29099"/>
                    <a:pt x="28642" y="29099"/>
                    <a:pt x="28755" y="29080"/>
                  </a:cubicBezTo>
                  <a:close/>
                  <a:moveTo>
                    <a:pt x="30111" y="29075"/>
                  </a:moveTo>
                  <a:cubicBezTo>
                    <a:pt x="30111" y="29099"/>
                    <a:pt x="30123" y="29099"/>
                    <a:pt x="30123" y="29111"/>
                  </a:cubicBezTo>
                  <a:cubicBezTo>
                    <a:pt x="30123" y="29123"/>
                    <a:pt x="30135" y="29123"/>
                    <a:pt x="30135" y="29135"/>
                  </a:cubicBezTo>
                  <a:cubicBezTo>
                    <a:pt x="30123" y="29135"/>
                    <a:pt x="30123" y="29123"/>
                    <a:pt x="30111" y="29123"/>
                  </a:cubicBezTo>
                  <a:lnTo>
                    <a:pt x="30087" y="29111"/>
                  </a:lnTo>
                  <a:cubicBezTo>
                    <a:pt x="30075" y="29099"/>
                    <a:pt x="30087" y="29099"/>
                    <a:pt x="30111" y="29075"/>
                  </a:cubicBezTo>
                  <a:close/>
                  <a:moveTo>
                    <a:pt x="28658" y="29123"/>
                  </a:moveTo>
                  <a:cubicBezTo>
                    <a:pt x="28647" y="29123"/>
                    <a:pt x="28635" y="29135"/>
                    <a:pt x="28623" y="29135"/>
                  </a:cubicBezTo>
                  <a:cubicBezTo>
                    <a:pt x="28599" y="29159"/>
                    <a:pt x="28587" y="29159"/>
                    <a:pt x="28575" y="29171"/>
                  </a:cubicBezTo>
                  <a:cubicBezTo>
                    <a:pt x="28551" y="29159"/>
                    <a:pt x="28539" y="29159"/>
                    <a:pt x="28516" y="29135"/>
                  </a:cubicBezTo>
                  <a:lnTo>
                    <a:pt x="28563" y="29135"/>
                  </a:lnTo>
                  <a:cubicBezTo>
                    <a:pt x="28587" y="29123"/>
                    <a:pt x="28623" y="29123"/>
                    <a:pt x="28658" y="29123"/>
                  </a:cubicBezTo>
                  <a:close/>
                  <a:moveTo>
                    <a:pt x="29218" y="29135"/>
                  </a:moveTo>
                  <a:lnTo>
                    <a:pt x="29218" y="29171"/>
                  </a:lnTo>
                  <a:cubicBezTo>
                    <a:pt x="29194" y="29171"/>
                    <a:pt x="29170" y="29171"/>
                    <a:pt x="29158" y="29183"/>
                  </a:cubicBezTo>
                  <a:cubicBezTo>
                    <a:pt x="29170" y="29171"/>
                    <a:pt x="29170" y="29159"/>
                    <a:pt x="29182" y="29135"/>
                  </a:cubicBezTo>
                  <a:close/>
                  <a:moveTo>
                    <a:pt x="30492" y="28825"/>
                  </a:moveTo>
                  <a:cubicBezTo>
                    <a:pt x="30444" y="28873"/>
                    <a:pt x="30385" y="28933"/>
                    <a:pt x="30361" y="28992"/>
                  </a:cubicBezTo>
                  <a:cubicBezTo>
                    <a:pt x="30349" y="29004"/>
                    <a:pt x="30325" y="29040"/>
                    <a:pt x="30313" y="29052"/>
                  </a:cubicBezTo>
                  <a:lnTo>
                    <a:pt x="30313" y="29040"/>
                  </a:lnTo>
                  <a:cubicBezTo>
                    <a:pt x="30313" y="29016"/>
                    <a:pt x="30313" y="29004"/>
                    <a:pt x="30301" y="28992"/>
                  </a:cubicBezTo>
                  <a:lnTo>
                    <a:pt x="30301" y="29052"/>
                  </a:lnTo>
                  <a:lnTo>
                    <a:pt x="30301" y="29075"/>
                  </a:lnTo>
                  <a:lnTo>
                    <a:pt x="30301" y="29087"/>
                  </a:lnTo>
                  <a:lnTo>
                    <a:pt x="30254" y="29183"/>
                  </a:lnTo>
                  <a:lnTo>
                    <a:pt x="30242" y="29171"/>
                  </a:lnTo>
                  <a:cubicBezTo>
                    <a:pt x="30218" y="29135"/>
                    <a:pt x="30206" y="29123"/>
                    <a:pt x="30182" y="29087"/>
                  </a:cubicBezTo>
                  <a:cubicBezTo>
                    <a:pt x="30159" y="29075"/>
                    <a:pt x="30159" y="29064"/>
                    <a:pt x="30147" y="29052"/>
                  </a:cubicBezTo>
                  <a:cubicBezTo>
                    <a:pt x="30206" y="28992"/>
                    <a:pt x="30278" y="28933"/>
                    <a:pt x="30373" y="28885"/>
                  </a:cubicBezTo>
                  <a:cubicBezTo>
                    <a:pt x="30421" y="28849"/>
                    <a:pt x="30468" y="28837"/>
                    <a:pt x="30492" y="28825"/>
                  </a:cubicBezTo>
                  <a:close/>
                  <a:moveTo>
                    <a:pt x="28515" y="29200"/>
                  </a:moveTo>
                  <a:cubicBezTo>
                    <a:pt x="28508" y="29202"/>
                    <a:pt x="28500" y="29204"/>
                    <a:pt x="28492" y="29206"/>
                  </a:cubicBezTo>
                  <a:cubicBezTo>
                    <a:pt x="28490" y="29210"/>
                    <a:pt x="28488" y="29213"/>
                    <a:pt x="28487" y="29216"/>
                  </a:cubicBezTo>
                  <a:lnTo>
                    <a:pt x="28487" y="29216"/>
                  </a:lnTo>
                  <a:cubicBezTo>
                    <a:pt x="28498" y="29212"/>
                    <a:pt x="28507" y="29206"/>
                    <a:pt x="28515" y="29200"/>
                  </a:cubicBezTo>
                  <a:close/>
                  <a:moveTo>
                    <a:pt x="30563" y="28956"/>
                  </a:moveTo>
                  <a:lnTo>
                    <a:pt x="30563" y="28956"/>
                  </a:lnTo>
                  <a:cubicBezTo>
                    <a:pt x="30552" y="28992"/>
                    <a:pt x="30528" y="29004"/>
                    <a:pt x="30504" y="29040"/>
                  </a:cubicBezTo>
                  <a:cubicBezTo>
                    <a:pt x="30468" y="29099"/>
                    <a:pt x="30432" y="29159"/>
                    <a:pt x="30409" y="29218"/>
                  </a:cubicBezTo>
                  <a:cubicBezTo>
                    <a:pt x="30385" y="29183"/>
                    <a:pt x="30373" y="29159"/>
                    <a:pt x="30361" y="29135"/>
                  </a:cubicBezTo>
                  <a:cubicBezTo>
                    <a:pt x="30385" y="29111"/>
                    <a:pt x="30421" y="29064"/>
                    <a:pt x="30468" y="29040"/>
                  </a:cubicBezTo>
                  <a:cubicBezTo>
                    <a:pt x="30492" y="29016"/>
                    <a:pt x="30528" y="28992"/>
                    <a:pt x="30563" y="28956"/>
                  </a:cubicBezTo>
                  <a:close/>
                  <a:moveTo>
                    <a:pt x="30825" y="29099"/>
                  </a:moveTo>
                  <a:lnTo>
                    <a:pt x="30742" y="29171"/>
                  </a:lnTo>
                  <a:cubicBezTo>
                    <a:pt x="30730" y="29183"/>
                    <a:pt x="30718" y="29218"/>
                    <a:pt x="30706" y="29230"/>
                  </a:cubicBezTo>
                  <a:cubicBezTo>
                    <a:pt x="30682" y="29206"/>
                    <a:pt x="30682" y="29195"/>
                    <a:pt x="30671" y="29183"/>
                  </a:cubicBezTo>
                  <a:cubicBezTo>
                    <a:pt x="30682" y="29159"/>
                    <a:pt x="30718" y="29135"/>
                    <a:pt x="30742" y="29123"/>
                  </a:cubicBezTo>
                  <a:cubicBezTo>
                    <a:pt x="30766" y="29111"/>
                    <a:pt x="30790" y="29111"/>
                    <a:pt x="30825" y="29099"/>
                  </a:cubicBezTo>
                  <a:close/>
                  <a:moveTo>
                    <a:pt x="28920" y="29111"/>
                  </a:moveTo>
                  <a:cubicBezTo>
                    <a:pt x="28932" y="29123"/>
                    <a:pt x="28956" y="29123"/>
                    <a:pt x="29004" y="29123"/>
                  </a:cubicBezTo>
                  <a:lnTo>
                    <a:pt x="29051" y="29123"/>
                  </a:lnTo>
                  <a:cubicBezTo>
                    <a:pt x="29039" y="29135"/>
                    <a:pt x="29039" y="29159"/>
                    <a:pt x="29016" y="29171"/>
                  </a:cubicBezTo>
                  <a:cubicBezTo>
                    <a:pt x="29016" y="29183"/>
                    <a:pt x="29004" y="29183"/>
                    <a:pt x="29004" y="29195"/>
                  </a:cubicBezTo>
                  <a:cubicBezTo>
                    <a:pt x="28944" y="29218"/>
                    <a:pt x="28885" y="29230"/>
                    <a:pt x="28837" y="29230"/>
                  </a:cubicBezTo>
                  <a:cubicBezTo>
                    <a:pt x="28777" y="29242"/>
                    <a:pt x="28718" y="29254"/>
                    <a:pt x="28670" y="29278"/>
                  </a:cubicBezTo>
                  <a:lnTo>
                    <a:pt x="28539" y="29278"/>
                  </a:lnTo>
                  <a:cubicBezTo>
                    <a:pt x="28516" y="29254"/>
                    <a:pt x="28492" y="29242"/>
                    <a:pt x="28468" y="29230"/>
                  </a:cubicBezTo>
                  <a:cubicBezTo>
                    <a:pt x="28478" y="29230"/>
                    <a:pt x="28480" y="29230"/>
                    <a:pt x="28487" y="29216"/>
                  </a:cubicBezTo>
                  <a:lnTo>
                    <a:pt x="28487" y="29216"/>
                  </a:lnTo>
                  <a:cubicBezTo>
                    <a:pt x="28481" y="29217"/>
                    <a:pt x="28475" y="29218"/>
                    <a:pt x="28468" y="29218"/>
                  </a:cubicBezTo>
                  <a:cubicBezTo>
                    <a:pt x="28456" y="29230"/>
                    <a:pt x="28444" y="29230"/>
                    <a:pt x="28420" y="29230"/>
                  </a:cubicBezTo>
                  <a:cubicBezTo>
                    <a:pt x="28396" y="29218"/>
                    <a:pt x="28361" y="29183"/>
                    <a:pt x="28337" y="29171"/>
                  </a:cubicBezTo>
                  <a:cubicBezTo>
                    <a:pt x="28420" y="29171"/>
                    <a:pt x="28504" y="29171"/>
                    <a:pt x="28539" y="29183"/>
                  </a:cubicBezTo>
                  <a:cubicBezTo>
                    <a:pt x="28530" y="29187"/>
                    <a:pt x="28523" y="29194"/>
                    <a:pt x="28515" y="29200"/>
                  </a:cubicBezTo>
                  <a:lnTo>
                    <a:pt x="28515" y="29200"/>
                  </a:lnTo>
                  <a:cubicBezTo>
                    <a:pt x="28539" y="29194"/>
                    <a:pt x="28560" y="29192"/>
                    <a:pt x="28587" y="29183"/>
                  </a:cubicBezTo>
                  <a:cubicBezTo>
                    <a:pt x="28599" y="29183"/>
                    <a:pt x="28623" y="29171"/>
                    <a:pt x="28635" y="29171"/>
                  </a:cubicBezTo>
                  <a:cubicBezTo>
                    <a:pt x="28647" y="29171"/>
                    <a:pt x="28658" y="29147"/>
                    <a:pt x="28682" y="29147"/>
                  </a:cubicBezTo>
                  <a:cubicBezTo>
                    <a:pt x="28694" y="29147"/>
                    <a:pt x="28706" y="29135"/>
                    <a:pt x="28742" y="29135"/>
                  </a:cubicBezTo>
                  <a:cubicBezTo>
                    <a:pt x="28754" y="29135"/>
                    <a:pt x="28766" y="29123"/>
                    <a:pt x="28789" y="29123"/>
                  </a:cubicBezTo>
                  <a:cubicBezTo>
                    <a:pt x="28837" y="29111"/>
                    <a:pt x="28873" y="29111"/>
                    <a:pt x="28920" y="29111"/>
                  </a:cubicBezTo>
                  <a:close/>
                  <a:moveTo>
                    <a:pt x="30325" y="29183"/>
                  </a:moveTo>
                  <a:lnTo>
                    <a:pt x="30373" y="29278"/>
                  </a:lnTo>
                  <a:lnTo>
                    <a:pt x="30373" y="29290"/>
                  </a:lnTo>
                  <a:lnTo>
                    <a:pt x="30361" y="29278"/>
                  </a:lnTo>
                  <a:lnTo>
                    <a:pt x="30301" y="29218"/>
                  </a:lnTo>
                  <a:cubicBezTo>
                    <a:pt x="30313" y="29195"/>
                    <a:pt x="30313" y="29183"/>
                    <a:pt x="30325" y="29183"/>
                  </a:cubicBezTo>
                  <a:close/>
                  <a:moveTo>
                    <a:pt x="39791" y="29290"/>
                  </a:moveTo>
                  <a:cubicBezTo>
                    <a:pt x="39791" y="29290"/>
                    <a:pt x="39767" y="29302"/>
                    <a:pt x="39731" y="29337"/>
                  </a:cubicBezTo>
                  <a:cubicBezTo>
                    <a:pt x="39779" y="29302"/>
                    <a:pt x="39791" y="29290"/>
                    <a:pt x="39791" y="29290"/>
                  </a:cubicBezTo>
                  <a:close/>
                  <a:moveTo>
                    <a:pt x="37410" y="29337"/>
                  </a:moveTo>
                  <a:lnTo>
                    <a:pt x="37410" y="29337"/>
                  </a:lnTo>
                  <a:cubicBezTo>
                    <a:pt x="37409" y="29337"/>
                    <a:pt x="37398" y="29337"/>
                    <a:pt x="37362" y="29361"/>
                  </a:cubicBezTo>
                  <a:cubicBezTo>
                    <a:pt x="37398" y="29349"/>
                    <a:pt x="37410" y="29337"/>
                    <a:pt x="37410" y="29337"/>
                  </a:cubicBezTo>
                  <a:close/>
                  <a:moveTo>
                    <a:pt x="39731" y="29337"/>
                  </a:moveTo>
                  <a:lnTo>
                    <a:pt x="39731" y="29337"/>
                  </a:lnTo>
                  <a:cubicBezTo>
                    <a:pt x="39707" y="29349"/>
                    <a:pt x="39684" y="29361"/>
                    <a:pt x="39660" y="29373"/>
                  </a:cubicBezTo>
                  <a:cubicBezTo>
                    <a:pt x="39684" y="29361"/>
                    <a:pt x="39719" y="29349"/>
                    <a:pt x="39731" y="29337"/>
                  </a:cubicBezTo>
                  <a:close/>
                  <a:moveTo>
                    <a:pt x="31004" y="29135"/>
                  </a:moveTo>
                  <a:lnTo>
                    <a:pt x="31004" y="29135"/>
                  </a:lnTo>
                  <a:cubicBezTo>
                    <a:pt x="30944" y="29195"/>
                    <a:pt x="30885" y="29278"/>
                    <a:pt x="30837" y="29349"/>
                  </a:cubicBezTo>
                  <a:cubicBezTo>
                    <a:pt x="30825" y="29361"/>
                    <a:pt x="30825" y="29373"/>
                    <a:pt x="30802" y="29397"/>
                  </a:cubicBezTo>
                  <a:lnTo>
                    <a:pt x="30790" y="29373"/>
                  </a:lnTo>
                  <a:lnTo>
                    <a:pt x="30790" y="29373"/>
                  </a:lnTo>
                  <a:cubicBezTo>
                    <a:pt x="30790" y="29373"/>
                    <a:pt x="30790" y="29374"/>
                    <a:pt x="30790" y="29376"/>
                  </a:cubicBezTo>
                  <a:lnTo>
                    <a:pt x="30790" y="29376"/>
                  </a:lnTo>
                  <a:cubicBezTo>
                    <a:pt x="30783" y="29364"/>
                    <a:pt x="30778" y="29353"/>
                    <a:pt x="30778" y="29337"/>
                  </a:cubicBezTo>
                  <a:cubicBezTo>
                    <a:pt x="30778" y="29314"/>
                    <a:pt x="30766" y="29314"/>
                    <a:pt x="30766" y="29302"/>
                  </a:cubicBezTo>
                  <a:cubicBezTo>
                    <a:pt x="30790" y="29290"/>
                    <a:pt x="30802" y="29254"/>
                    <a:pt x="30837" y="29242"/>
                  </a:cubicBezTo>
                  <a:cubicBezTo>
                    <a:pt x="30885" y="29218"/>
                    <a:pt x="30944" y="29171"/>
                    <a:pt x="31004" y="29135"/>
                  </a:cubicBezTo>
                  <a:close/>
                  <a:moveTo>
                    <a:pt x="30659" y="29171"/>
                  </a:moveTo>
                  <a:cubicBezTo>
                    <a:pt x="30659" y="29183"/>
                    <a:pt x="30671" y="29195"/>
                    <a:pt x="30671" y="29230"/>
                  </a:cubicBezTo>
                  <a:lnTo>
                    <a:pt x="30671" y="29242"/>
                  </a:lnTo>
                  <a:cubicBezTo>
                    <a:pt x="30623" y="29302"/>
                    <a:pt x="30599" y="29361"/>
                    <a:pt x="30563" y="29409"/>
                  </a:cubicBezTo>
                  <a:cubicBezTo>
                    <a:pt x="30552" y="29397"/>
                    <a:pt x="30540" y="29397"/>
                    <a:pt x="30540" y="29373"/>
                  </a:cubicBezTo>
                  <a:cubicBezTo>
                    <a:pt x="30528" y="29361"/>
                    <a:pt x="30492" y="29349"/>
                    <a:pt x="30480" y="29314"/>
                  </a:cubicBezTo>
                  <a:cubicBezTo>
                    <a:pt x="30540" y="29278"/>
                    <a:pt x="30599" y="29218"/>
                    <a:pt x="30659" y="29171"/>
                  </a:cubicBezTo>
                  <a:close/>
                  <a:moveTo>
                    <a:pt x="38993" y="29397"/>
                  </a:moveTo>
                  <a:cubicBezTo>
                    <a:pt x="38993" y="29397"/>
                    <a:pt x="38974" y="29397"/>
                    <a:pt x="38953" y="29414"/>
                  </a:cubicBezTo>
                  <a:lnTo>
                    <a:pt x="38953" y="29414"/>
                  </a:lnTo>
                  <a:cubicBezTo>
                    <a:pt x="38978" y="29405"/>
                    <a:pt x="38993" y="29397"/>
                    <a:pt x="38993" y="29397"/>
                  </a:cubicBezTo>
                  <a:close/>
                  <a:moveTo>
                    <a:pt x="36695" y="29409"/>
                  </a:moveTo>
                  <a:lnTo>
                    <a:pt x="36695" y="29409"/>
                  </a:lnTo>
                  <a:cubicBezTo>
                    <a:pt x="36695" y="29409"/>
                    <a:pt x="36685" y="29409"/>
                    <a:pt x="36657" y="29427"/>
                  </a:cubicBezTo>
                  <a:lnTo>
                    <a:pt x="36657" y="29427"/>
                  </a:lnTo>
                  <a:cubicBezTo>
                    <a:pt x="36687" y="29417"/>
                    <a:pt x="36695" y="29409"/>
                    <a:pt x="36695" y="29409"/>
                  </a:cubicBezTo>
                  <a:close/>
                  <a:moveTo>
                    <a:pt x="33873" y="29409"/>
                  </a:moveTo>
                  <a:cubicBezTo>
                    <a:pt x="33880" y="29415"/>
                    <a:pt x="33886" y="29422"/>
                    <a:pt x="33891" y="29430"/>
                  </a:cubicBezTo>
                  <a:lnTo>
                    <a:pt x="33891" y="29430"/>
                  </a:lnTo>
                  <a:cubicBezTo>
                    <a:pt x="33885" y="29423"/>
                    <a:pt x="33879" y="29416"/>
                    <a:pt x="33873" y="29409"/>
                  </a:cubicBezTo>
                  <a:close/>
                  <a:moveTo>
                    <a:pt x="29194" y="29314"/>
                  </a:moveTo>
                  <a:lnTo>
                    <a:pt x="29194" y="29337"/>
                  </a:lnTo>
                  <a:lnTo>
                    <a:pt x="29158" y="29421"/>
                  </a:lnTo>
                  <a:cubicBezTo>
                    <a:pt x="29135" y="29421"/>
                    <a:pt x="29111" y="29433"/>
                    <a:pt x="29099" y="29433"/>
                  </a:cubicBezTo>
                  <a:lnTo>
                    <a:pt x="29075" y="29433"/>
                  </a:lnTo>
                  <a:cubicBezTo>
                    <a:pt x="29051" y="29421"/>
                    <a:pt x="29016" y="29397"/>
                    <a:pt x="28992" y="29373"/>
                  </a:cubicBezTo>
                  <a:cubicBezTo>
                    <a:pt x="29004" y="29361"/>
                    <a:pt x="29016" y="29349"/>
                    <a:pt x="29016" y="29337"/>
                  </a:cubicBezTo>
                  <a:lnTo>
                    <a:pt x="29099" y="29337"/>
                  </a:lnTo>
                  <a:cubicBezTo>
                    <a:pt x="29123" y="29337"/>
                    <a:pt x="29158" y="29337"/>
                    <a:pt x="29170" y="29314"/>
                  </a:cubicBezTo>
                  <a:lnTo>
                    <a:pt x="29170" y="29314"/>
                  </a:lnTo>
                  <a:cubicBezTo>
                    <a:pt x="29158" y="29373"/>
                    <a:pt x="29135" y="29421"/>
                    <a:pt x="29135" y="29421"/>
                  </a:cubicBezTo>
                  <a:cubicBezTo>
                    <a:pt x="29135" y="29421"/>
                    <a:pt x="29158" y="29373"/>
                    <a:pt x="29182" y="29314"/>
                  </a:cubicBezTo>
                  <a:close/>
                  <a:moveTo>
                    <a:pt x="29610" y="29469"/>
                  </a:moveTo>
                  <a:cubicBezTo>
                    <a:pt x="29598" y="29480"/>
                    <a:pt x="29587" y="29480"/>
                    <a:pt x="29587" y="29480"/>
                  </a:cubicBezTo>
                  <a:cubicBezTo>
                    <a:pt x="29594" y="29473"/>
                    <a:pt x="29601" y="29471"/>
                    <a:pt x="29610" y="29469"/>
                  </a:cubicBezTo>
                  <a:close/>
                  <a:moveTo>
                    <a:pt x="30718" y="29337"/>
                  </a:moveTo>
                  <a:cubicBezTo>
                    <a:pt x="30718" y="29349"/>
                    <a:pt x="30718" y="29349"/>
                    <a:pt x="30730" y="29361"/>
                  </a:cubicBezTo>
                  <a:cubicBezTo>
                    <a:pt x="30742" y="29373"/>
                    <a:pt x="30766" y="29409"/>
                    <a:pt x="30766" y="29456"/>
                  </a:cubicBezTo>
                  <a:cubicBezTo>
                    <a:pt x="30742" y="29433"/>
                    <a:pt x="30718" y="29421"/>
                    <a:pt x="30706" y="29409"/>
                  </a:cubicBezTo>
                  <a:lnTo>
                    <a:pt x="30706" y="29409"/>
                  </a:lnTo>
                  <a:lnTo>
                    <a:pt x="30766" y="29468"/>
                  </a:lnTo>
                  <a:cubicBezTo>
                    <a:pt x="30742" y="29480"/>
                    <a:pt x="30742" y="29492"/>
                    <a:pt x="30730" y="29516"/>
                  </a:cubicBezTo>
                  <a:cubicBezTo>
                    <a:pt x="30682" y="29480"/>
                    <a:pt x="30659" y="29468"/>
                    <a:pt x="30611" y="29433"/>
                  </a:cubicBezTo>
                  <a:cubicBezTo>
                    <a:pt x="30623" y="29421"/>
                    <a:pt x="30647" y="29409"/>
                    <a:pt x="30659" y="29373"/>
                  </a:cubicBezTo>
                  <a:cubicBezTo>
                    <a:pt x="30682" y="29397"/>
                    <a:pt x="30682" y="29409"/>
                    <a:pt x="30706" y="29409"/>
                  </a:cubicBezTo>
                  <a:cubicBezTo>
                    <a:pt x="30682" y="29385"/>
                    <a:pt x="30671" y="29385"/>
                    <a:pt x="30671" y="29373"/>
                  </a:cubicBezTo>
                  <a:lnTo>
                    <a:pt x="30718" y="29337"/>
                  </a:lnTo>
                  <a:close/>
                  <a:moveTo>
                    <a:pt x="30968" y="29373"/>
                  </a:moveTo>
                  <a:lnTo>
                    <a:pt x="30968" y="29373"/>
                  </a:lnTo>
                  <a:cubicBezTo>
                    <a:pt x="30956" y="29397"/>
                    <a:pt x="30956" y="29409"/>
                    <a:pt x="30944" y="29421"/>
                  </a:cubicBezTo>
                  <a:cubicBezTo>
                    <a:pt x="30909" y="29456"/>
                    <a:pt x="30897" y="29480"/>
                    <a:pt x="30897" y="29516"/>
                  </a:cubicBezTo>
                  <a:cubicBezTo>
                    <a:pt x="30897" y="29492"/>
                    <a:pt x="30873" y="29492"/>
                    <a:pt x="30873" y="29480"/>
                  </a:cubicBezTo>
                  <a:cubicBezTo>
                    <a:pt x="30897" y="29468"/>
                    <a:pt x="30909" y="29456"/>
                    <a:pt x="30921" y="29421"/>
                  </a:cubicBezTo>
                  <a:lnTo>
                    <a:pt x="30968" y="29373"/>
                  </a:lnTo>
                  <a:close/>
                  <a:moveTo>
                    <a:pt x="31516" y="29409"/>
                  </a:moveTo>
                  <a:lnTo>
                    <a:pt x="31516" y="29421"/>
                  </a:lnTo>
                  <a:cubicBezTo>
                    <a:pt x="31480" y="29456"/>
                    <a:pt x="31444" y="29480"/>
                    <a:pt x="31397" y="29516"/>
                  </a:cubicBezTo>
                  <a:lnTo>
                    <a:pt x="31385" y="29516"/>
                  </a:lnTo>
                  <a:cubicBezTo>
                    <a:pt x="31433" y="29468"/>
                    <a:pt x="31444" y="29456"/>
                    <a:pt x="31480" y="29433"/>
                  </a:cubicBezTo>
                  <a:cubicBezTo>
                    <a:pt x="31492" y="29421"/>
                    <a:pt x="31504" y="29409"/>
                    <a:pt x="31516" y="29409"/>
                  </a:cubicBezTo>
                  <a:close/>
                  <a:moveTo>
                    <a:pt x="35743" y="29314"/>
                  </a:moveTo>
                  <a:lnTo>
                    <a:pt x="35743" y="29314"/>
                  </a:lnTo>
                  <a:cubicBezTo>
                    <a:pt x="35802" y="29361"/>
                    <a:pt x="35838" y="29409"/>
                    <a:pt x="35862" y="29456"/>
                  </a:cubicBezTo>
                  <a:cubicBezTo>
                    <a:pt x="35886" y="29468"/>
                    <a:pt x="35897" y="29492"/>
                    <a:pt x="35897" y="29504"/>
                  </a:cubicBezTo>
                  <a:cubicBezTo>
                    <a:pt x="35862" y="29528"/>
                    <a:pt x="35838" y="29540"/>
                    <a:pt x="35790" y="29552"/>
                  </a:cubicBezTo>
                  <a:cubicBezTo>
                    <a:pt x="35790" y="29492"/>
                    <a:pt x="35778" y="29433"/>
                    <a:pt x="35766" y="29385"/>
                  </a:cubicBezTo>
                  <a:cubicBezTo>
                    <a:pt x="35766" y="29361"/>
                    <a:pt x="35743" y="29349"/>
                    <a:pt x="35743" y="29314"/>
                  </a:cubicBezTo>
                  <a:close/>
                  <a:moveTo>
                    <a:pt x="29397" y="29492"/>
                  </a:moveTo>
                  <a:lnTo>
                    <a:pt x="29397" y="29540"/>
                  </a:lnTo>
                  <a:cubicBezTo>
                    <a:pt x="29373" y="29540"/>
                    <a:pt x="29361" y="29552"/>
                    <a:pt x="29349" y="29552"/>
                  </a:cubicBezTo>
                  <a:cubicBezTo>
                    <a:pt x="29337" y="29552"/>
                    <a:pt x="29337" y="29552"/>
                    <a:pt x="29313" y="29576"/>
                  </a:cubicBezTo>
                  <a:cubicBezTo>
                    <a:pt x="29337" y="29540"/>
                    <a:pt x="29349" y="29528"/>
                    <a:pt x="29349" y="29492"/>
                  </a:cubicBezTo>
                  <a:close/>
                  <a:moveTo>
                    <a:pt x="30063" y="29504"/>
                  </a:moveTo>
                  <a:cubicBezTo>
                    <a:pt x="30075" y="29516"/>
                    <a:pt x="30075" y="29516"/>
                    <a:pt x="30087" y="29528"/>
                  </a:cubicBezTo>
                  <a:cubicBezTo>
                    <a:pt x="30063" y="29528"/>
                    <a:pt x="30016" y="29540"/>
                    <a:pt x="29992" y="29552"/>
                  </a:cubicBezTo>
                  <a:cubicBezTo>
                    <a:pt x="29956" y="29576"/>
                    <a:pt x="29932" y="29576"/>
                    <a:pt x="29897" y="29587"/>
                  </a:cubicBezTo>
                  <a:cubicBezTo>
                    <a:pt x="29887" y="29578"/>
                    <a:pt x="29878" y="29576"/>
                    <a:pt x="29874" y="29576"/>
                  </a:cubicBezTo>
                  <a:lnTo>
                    <a:pt x="29874" y="29576"/>
                  </a:lnTo>
                  <a:cubicBezTo>
                    <a:pt x="29878" y="29587"/>
                    <a:pt x="29887" y="29587"/>
                    <a:pt x="29897" y="29587"/>
                  </a:cubicBezTo>
                  <a:lnTo>
                    <a:pt x="29873" y="29587"/>
                  </a:lnTo>
                  <a:lnTo>
                    <a:pt x="29873" y="29576"/>
                  </a:lnTo>
                  <a:cubicBezTo>
                    <a:pt x="29873" y="29576"/>
                    <a:pt x="29873" y="29576"/>
                    <a:pt x="29874" y="29576"/>
                  </a:cubicBezTo>
                  <a:lnTo>
                    <a:pt x="29874" y="29576"/>
                  </a:lnTo>
                  <a:cubicBezTo>
                    <a:pt x="29873" y="29573"/>
                    <a:pt x="29873" y="29569"/>
                    <a:pt x="29873" y="29564"/>
                  </a:cubicBezTo>
                  <a:lnTo>
                    <a:pt x="29873" y="29528"/>
                  </a:lnTo>
                  <a:lnTo>
                    <a:pt x="29897" y="29528"/>
                  </a:lnTo>
                  <a:cubicBezTo>
                    <a:pt x="29956" y="29528"/>
                    <a:pt x="30016" y="29504"/>
                    <a:pt x="30063" y="29504"/>
                  </a:cubicBezTo>
                  <a:close/>
                  <a:moveTo>
                    <a:pt x="30825" y="29540"/>
                  </a:moveTo>
                  <a:cubicBezTo>
                    <a:pt x="30837" y="29552"/>
                    <a:pt x="30837" y="29576"/>
                    <a:pt x="30849" y="29587"/>
                  </a:cubicBezTo>
                  <a:cubicBezTo>
                    <a:pt x="30837" y="29576"/>
                    <a:pt x="30825" y="29576"/>
                    <a:pt x="30802" y="29552"/>
                  </a:cubicBezTo>
                  <a:lnTo>
                    <a:pt x="30825" y="29540"/>
                  </a:lnTo>
                  <a:close/>
                  <a:moveTo>
                    <a:pt x="35385" y="28992"/>
                  </a:moveTo>
                  <a:cubicBezTo>
                    <a:pt x="35385" y="28992"/>
                    <a:pt x="35409" y="28992"/>
                    <a:pt x="35421" y="29004"/>
                  </a:cubicBezTo>
                  <a:lnTo>
                    <a:pt x="35552" y="29099"/>
                  </a:lnTo>
                  <a:cubicBezTo>
                    <a:pt x="35552" y="29099"/>
                    <a:pt x="35552" y="29111"/>
                    <a:pt x="35564" y="29111"/>
                  </a:cubicBezTo>
                  <a:cubicBezTo>
                    <a:pt x="35624" y="29183"/>
                    <a:pt x="35683" y="29290"/>
                    <a:pt x="35731" y="29409"/>
                  </a:cubicBezTo>
                  <a:cubicBezTo>
                    <a:pt x="35743" y="29468"/>
                    <a:pt x="35766" y="29516"/>
                    <a:pt x="35778" y="29576"/>
                  </a:cubicBezTo>
                  <a:cubicBezTo>
                    <a:pt x="35743" y="29576"/>
                    <a:pt x="35731" y="29587"/>
                    <a:pt x="35707" y="29587"/>
                  </a:cubicBezTo>
                  <a:cubicBezTo>
                    <a:pt x="35683" y="29552"/>
                    <a:pt x="35683" y="29540"/>
                    <a:pt x="35671" y="29516"/>
                  </a:cubicBezTo>
                  <a:cubicBezTo>
                    <a:pt x="35647" y="29456"/>
                    <a:pt x="35612" y="29361"/>
                    <a:pt x="35588" y="29290"/>
                  </a:cubicBezTo>
                  <a:cubicBezTo>
                    <a:pt x="35564" y="29242"/>
                    <a:pt x="35540" y="29195"/>
                    <a:pt x="35528" y="29171"/>
                  </a:cubicBezTo>
                  <a:cubicBezTo>
                    <a:pt x="35493" y="29123"/>
                    <a:pt x="35481" y="29099"/>
                    <a:pt x="35445" y="29052"/>
                  </a:cubicBezTo>
                  <a:cubicBezTo>
                    <a:pt x="35433" y="29016"/>
                    <a:pt x="35421" y="29004"/>
                    <a:pt x="35385" y="28992"/>
                  </a:cubicBezTo>
                  <a:close/>
                  <a:moveTo>
                    <a:pt x="29397" y="29587"/>
                  </a:moveTo>
                  <a:lnTo>
                    <a:pt x="29397" y="29587"/>
                  </a:lnTo>
                  <a:cubicBezTo>
                    <a:pt x="29373" y="29599"/>
                    <a:pt x="29373" y="29611"/>
                    <a:pt x="29373" y="29611"/>
                  </a:cubicBezTo>
                  <a:cubicBezTo>
                    <a:pt x="29373" y="29611"/>
                    <a:pt x="29397" y="29599"/>
                    <a:pt x="29397" y="29587"/>
                  </a:cubicBezTo>
                  <a:close/>
                  <a:moveTo>
                    <a:pt x="29051" y="29587"/>
                  </a:moveTo>
                  <a:lnTo>
                    <a:pt x="29051" y="29599"/>
                  </a:lnTo>
                  <a:cubicBezTo>
                    <a:pt x="29051" y="29611"/>
                    <a:pt x="29039" y="29611"/>
                    <a:pt x="29039" y="29635"/>
                  </a:cubicBezTo>
                  <a:cubicBezTo>
                    <a:pt x="29004" y="29599"/>
                    <a:pt x="28992" y="29599"/>
                    <a:pt x="28980" y="29587"/>
                  </a:cubicBezTo>
                  <a:close/>
                  <a:moveTo>
                    <a:pt x="29539" y="29611"/>
                  </a:moveTo>
                  <a:cubicBezTo>
                    <a:pt x="29539" y="29621"/>
                    <a:pt x="29542" y="29629"/>
                    <a:pt x="29544" y="29635"/>
                  </a:cubicBezTo>
                  <a:lnTo>
                    <a:pt x="29544" y="29635"/>
                  </a:lnTo>
                  <a:cubicBezTo>
                    <a:pt x="29543" y="29635"/>
                    <a:pt x="29541" y="29635"/>
                    <a:pt x="29539" y="29635"/>
                  </a:cubicBezTo>
                  <a:lnTo>
                    <a:pt x="29539" y="29611"/>
                  </a:lnTo>
                  <a:close/>
                  <a:moveTo>
                    <a:pt x="29099" y="29576"/>
                  </a:moveTo>
                  <a:cubicBezTo>
                    <a:pt x="29111" y="29611"/>
                    <a:pt x="29099" y="29635"/>
                    <a:pt x="29099" y="29647"/>
                  </a:cubicBezTo>
                  <a:lnTo>
                    <a:pt x="29075" y="29647"/>
                  </a:lnTo>
                  <a:cubicBezTo>
                    <a:pt x="29063" y="29647"/>
                    <a:pt x="29063" y="29635"/>
                    <a:pt x="29051" y="29635"/>
                  </a:cubicBezTo>
                  <a:cubicBezTo>
                    <a:pt x="29051" y="29611"/>
                    <a:pt x="29063" y="29611"/>
                    <a:pt x="29063" y="29599"/>
                  </a:cubicBezTo>
                  <a:cubicBezTo>
                    <a:pt x="29063" y="29587"/>
                    <a:pt x="29075" y="29587"/>
                    <a:pt x="29075" y="29576"/>
                  </a:cubicBezTo>
                  <a:close/>
                  <a:moveTo>
                    <a:pt x="31611" y="29552"/>
                  </a:moveTo>
                  <a:cubicBezTo>
                    <a:pt x="31611" y="29576"/>
                    <a:pt x="31623" y="29576"/>
                    <a:pt x="31623" y="29587"/>
                  </a:cubicBezTo>
                  <a:lnTo>
                    <a:pt x="31575" y="29635"/>
                  </a:lnTo>
                  <a:lnTo>
                    <a:pt x="31564" y="29647"/>
                  </a:lnTo>
                  <a:lnTo>
                    <a:pt x="31504" y="29587"/>
                  </a:lnTo>
                  <a:cubicBezTo>
                    <a:pt x="31552" y="29576"/>
                    <a:pt x="31575" y="29576"/>
                    <a:pt x="31611" y="29552"/>
                  </a:cubicBezTo>
                  <a:close/>
                  <a:moveTo>
                    <a:pt x="35195" y="29016"/>
                  </a:moveTo>
                  <a:lnTo>
                    <a:pt x="35195" y="29016"/>
                  </a:lnTo>
                  <a:cubicBezTo>
                    <a:pt x="35243" y="29064"/>
                    <a:pt x="35266" y="29099"/>
                    <a:pt x="35314" y="29123"/>
                  </a:cubicBezTo>
                  <a:cubicBezTo>
                    <a:pt x="35445" y="29242"/>
                    <a:pt x="35552" y="29409"/>
                    <a:pt x="35624" y="29528"/>
                  </a:cubicBezTo>
                  <a:cubicBezTo>
                    <a:pt x="35647" y="29540"/>
                    <a:pt x="35659" y="29576"/>
                    <a:pt x="35659" y="29587"/>
                  </a:cubicBezTo>
                  <a:cubicBezTo>
                    <a:pt x="35612" y="29599"/>
                    <a:pt x="35588" y="29599"/>
                    <a:pt x="35540" y="29611"/>
                  </a:cubicBezTo>
                  <a:cubicBezTo>
                    <a:pt x="35493" y="29635"/>
                    <a:pt x="35445" y="29635"/>
                    <a:pt x="35409" y="29647"/>
                  </a:cubicBezTo>
                  <a:cubicBezTo>
                    <a:pt x="35385" y="29528"/>
                    <a:pt x="35362" y="29373"/>
                    <a:pt x="35302" y="29242"/>
                  </a:cubicBezTo>
                  <a:cubicBezTo>
                    <a:pt x="35266" y="29171"/>
                    <a:pt x="35231" y="29087"/>
                    <a:pt x="35195" y="29016"/>
                  </a:cubicBezTo>
                  <a:close/>
                  <a:moveTo>
                    <a:pt x="29397" y="29587"/>
                  </a:moveTo>
                  <a:lnTo>
                    <a:pt x="29397" y="29647"/>
                  </a:lnTo>
                  <a:lnTo>
                    <a:pt x="29397" y="29659"/>
                  </a:lnTo>
                  <a:lnTo>
                    <a:pt x="29278" y="29659"/>
                  </a:lnTo>
                  <a:cubicBezTo>
                    <a:pt x="29278" y="29647"/>
                    <a:pt x="29289" y="29635"/>
                    <a:pt x="29289" y="29599"/>
                  </a:cubicBezTo>
                  <a:cubicBezTo>
                    <a:pt x="29313" y="29599"/>
                    <a:pt x="29337" y="29587"/>
                    <a:pt x="29361" y="29587"/>
                  </a:cubicBezTo>
                  <a:close/>
                  <a:moveTo>
                    <a:pt x="31361" y="29278"/>
                  </a:moveTo>
                  <a:cubicBezTo>
                    <a:pt x="31361" y="29290"/>
                    <a:pt x="31337" y="29290"/>
                    <a:pt x="31337" y="29302"/>
                  </a:cubicBezTo>
                  <a:cubicBezTo>
                    <a:pt x="31325" y="29337"/>
                    <a:pt x="31302" y="29361"/>
                    <a:pt x="31254" y="29397"/>
                  </a:cubicBezTo>
                  <a:cubicBezTo>
                    <a:pt x="31206" y="29373"/>
                    <a:pt x="31171" y="29349"/>
                    <a:pt x="31147" y="29349"/>
                  </a:cubicBezTo>
                  <a:cubicBezTo>
                    <a:pt x="31183" y="29361"/>
                    <a:pt x="31206" y="29373"/>
                    <a:pt x="31254" y="29409"/>
                  </a:cubicBezTo>
                  <a:lnTo>
                    <a:pt x="31135" y="29528"/>
                  </a:lnTo>
                  <a:cubicBezTo>
                    <a:pt x="31123" y="29492"/>
                    <a:pt x="31099" y="29480"/>
                    <a:pt x="31099" y="29480"/>
                  </a:cubicBezTo>
                  <a:lnTo>
                    <a:pt x="31099" y="29480"/>
                  </a:lnTo>
                  <a:cubicBezTo>
                    <a:pt x="31099" y="29480"/>
                    <a:pt x="31099" y="29492"/>
                    <a:pt x="31123" y="29528"/>
                  </a:cubicBezTo>
                  <a:lnTo>
                    <a:pt x="31123" y="29540"/>
                  </a:lnTo>
                  <a:cubicBezTo>
                    <a:pt x="31087" y="29576"/>
                    <a:pt x="31040" y="29611"/>
                    <a:pt x="31016" y="29659"/>
                  </a:cubicBezTo>
                  <a:cubicBezTo>
                    <a:pt x="30980" y="29635"/>
                    <a:pt x="30956" y="29599"/>
                    <a:pt x="30944" y="29576"/>
                  </a:cubicBezTo>
                  <a:lnTo>
                    <a:pt x="30921" y="29552"/>
                  </a:lnTo>
                  <a:cubicBezTo>
                    <a:pt x="30944" y="29528"/>
                    <a:pt x="30968" y="29492"/>
                    <a:pt x="31004" y="29480"/>
                  </a:cubicBezTo>
                  <a:cubicBezTo>
                    <a:pt x="31016" y="29456"/>
                    <a:pt x="31028" y="29421"/>
                    <a:pt x="31063" y="29409"/>
                  </a:cubicBezTo>
                  <a:cubicBezTo>
                    <a:pt x="31087" y="29397"/>
                    <a:pt x="31099" y="29373"/>
                    <a:pt x="31135" y="29361"/>
                  </a:cubicBezTo>
                  <a:cubicBezTo>
                    <a:pt x="31135" y="29361"/>
                    <a:pt x="31147" y="29361"/>
                    <a:pt x="31147" y="29349"/>
                  </a:cubicBezTo>
                  <a:cubicBezTo>
                    <a:pt x="31194" y="29314"/>
                    <a:pt x="31218" y="29302"/>
                    <a:pt x="31266" y="29290"/>
                  </a:cubicBezTo>
                  <a:cubicBezTo>
                    <a:pt x="31302" y="29278"/>
                    <a:pt x="31325" y="29278"/>
                    <a:pt x="31361" y="29278"/>
                  </a:cubicBezTo>
                  <a:close/>
                  <a:moveTo>
                    <a:pt x="29766" y="29504"/>
                  </a:moveTo>
                  <a:lnTo>
                    <a:pt x="29766" y="29599"/>
                  </a:lnTo>
                  <a:cubicBezTo>
                    <a:pt x="29766" y="29635"/>
                    <a:pt x="29730" y="29635"/>
                    <a:pt x="29706" y="29647"/>
                  </a:cubicBezTo>
                  <a:cubicBezTo>
                    <a:pt x="29682" y="29659"/>
                    <a:pt x="29659" y="29659"/>
                    <a:pt x="29647" y="29671"/>
                  </a:cubicBezTo>
                  <a:lnTo>
                    <a:pt x="29611" y="29671"/>
                  </a:lnTo>
                  <a:cubicBezTo>
                    <a:pt x="29611" y="29659"/>
                    <a:pt x="29599" y="29659"/>
                    <a:pt x="29599" y="29647"/>
                  </a:cubicBezTo>
                  <a:cubicBezTo>
                    <a:pt x="29587" y="29635"/>
                    <a:pt x="29587" y="29611"/>
                    <a:pt x="29563" y="29599"/>
                  </a:cubicBezTo>
                  <a:cubicBezTo>
                    <a:pt x="29563" y="29587"/>
                    <a:pt x="29551" y="29587"/>
                    <a:pt x="29551" y="29576"/>
                  </a:cubicBezTo>
                  <a:lnTo>
                    <a:pt x="29551" y="29552"/>
                  </a:lnTo>
                  <a:cubicBezTo>
                    <a:pt x="29563" y="29552"/>
                    <a:pt x="29599" y="29540"/>
                    <a:pt x="29611" y="29540"/>
                  </a:cubicBezTo>
                  <a:cubicBezTo>
                    <a:pt x="29623" y="29540"/>
                    <a:pt x="29659" y="29540"/>
                    <a:pt x="29670" y="29528"/>
                  </a:cubicBezTo>
                  <a:lnTo>
                    <a:pt x="29670" y="29528"/>
                  </a:lnTo>
                  <a:cubicBezTo>
                    <a:pt x="29670" y="29587"/>
                    <a:pt x="29659" y="29611"/>
                    <a:pt x="29659" y="29611"/>
                  </a:cubicBezTo>
                  <a:cubicBezTo>
                    <a:pt x="29659" y="29611"/>
                    <a:pt x="29670" y="29587"/>
                    <a:pt x="29682" y="29528"/>
                  </a:cubicBezTo>
                  <a:cubicBezTo>
                    <a:pt x="29706" y="29528"/>
                    <a:pt x="29718" y="29528"/>
                    <a:pt x="29742" y="29504"/>
                  </a:cubicBezTo>
                  <a:close/>
                  <a:moveTo>
                    <a:pt x="29528" y="29659"/>
                  </a:moveTo>
                  <a:lnTo>
                    <a:pt x="29551" y="29695"/>
                  </a:lnTo>
                  <a:lnTo>
                    <a:pt x="29528" y="29695"/>
                  </a:lnTo>
                  <a:lnTo>
                    <a:pt x="29528" y="29671"/>
                  </a:lnTo>
                  <a:lnTo>
                    <a:pt x="29528" y="29659"/>
                  </a:lnTo>
                  <a:close/>
                  <a:moveTo>
                    <a:pt x="35076" y="29480"/>
                  </a:moveTo>
                  <a:cubicBezTo>
                    <a:pt x="35124" y="29552"/>
                    <a:pt x="35147" y="29635"/>
                    <a:pt x="35171" y="29695"/>
                  </a:cubicBezTo>
                  <a:lnTo>
                    <a:pt x="35171" y="29707"/>
                  </a:lnTo>
                  <a:lnTo>
                    <a:pt x="35135" y="29707"/>
                  </a:lnTo>
                  <a:cubicBezTo>
                    <a:pt x="35147" y="29707"/>
                    <a:pt x="35147" y="29695"/>
                    <a:pt x="35135" y="29659"/>
                  </a:cubicBezTo>
                  <a:cubicBezTo>
                    <a:pt x="35124" y="29599"/>
                    <a:pt x="35112" y="29540"/>
                    <a:pt x="35076" y="29480"/>
                  </a:cubicBezTo>
                  <a:close/>
                  <a:moveTo>
                    <a:pt x="27634" y="29647"/>
                  </a:moveTo>
                  <a:lnTo>
                    <a:pt x="27634" y="29647"/>
                  </a:lnTo>
                  <a:cubicBezTo>
                    <a:pt x="27623" y="29671"/>
                    <a:pt x="27623" y="29695"/>
                    <a:pt x="27623" y="29718"/>
                  </a:cubicBezTo>
                  <a:cubicBezTo>
                    <a:pt x="27599" y="29707"/>
                    <a:pt x="27599" y="29695"/>
                    <a:pt x="27587" y="29671"/>
                  </a:cubicBezTo>
                  <a:cubicBezTo>
                    <a:pt x="27611" y="29659"/>
                    <a:pt x="27623" y="29659"/>
                    <a:pt x="27634" y="29647"/>
                  </a:cubicBezTo>
                  <a:close/>
                  <a:moveTo>
                    <a:pt x="30194" y="29671"/>
                  </a:moveTo>
                  <a:cubicBezTo>
                    <a:pt x="30206" y="29695"/>
                    <a:pt x="30206" y="29707"/>
                    <a:pt x="30230" y="29718"/>
                  </a:cubicBezTo>
                  <a:cubicBezTo>
                    <a:pt x="30182" y="29695"/>
                    <a:pt x="30171" y="29671"/>
                    <a:pt x="30135" y="29671"/>
                  </a:cubicBezTo>
                  <a:close/>
                  <a:moveTo>
                    <a:pt x="30266" y="29659"/>
                  </a:moveTo>
                  <a:cubicBezTo>
                    <a:pt x="30290" y="29671"/>
                    <a:pt x="30301" y="29695"/>
                    <a:pt x="30325" y="29707"/>
                  </a:cubicBezTo>
                  <a:cubicBezTo>
                    <a:pt x="30313" y="29707"/>
                    <a:pt x="30278" y="29718"/>
                    <a:pt x="30266" y="29718"/>
                  </a:cubicBezTo>
                  <a:lnTo>
                    <a:pt x="30266" y="29707"/>
                  </a:lnTo>
                  <a:cubicBezTo>
                    <a:pt x="30242" y="29671"/>
                    <a:pt x="30242" y="29659"/>
                    <a:pt x="30230" y="29659"/>
                  </a:cubicBezTo>
                  <a:close/>
                  <a:moveTo>
                    <a:pt x="35076" y="29195"/>
                  </a:moveTo>
                  <a:lnTo>
                    <a:pt x="35076" y="29195"/>
                  </a:lnTo>
                  <a:cubicBezTo>
                    <a:pt x="35124" y="29230"/>
                    <a:pt x="35147" y="29278"/>
                    <a:pt x="35183" y="29314"/>
                  </a:cubicBezTo>
                  <a:cubicBezTo>
                    <a:pt x="35254" y="29433"/>
                    <a:pt x="35326" y="29576"/>
                    <a:pt x="35362" y="29671"/>
                  </a:cubicBezTo>
                  <a:cubicBezTo>
                    <a:pt x="35314" y="29695"/>
                    <a:pt x="35290" y="29695"/>
                    <a:pt x="35243" y="29707"/>
                  </a:cubicBezTo>
                  <a:cubicBezTo>
                    <a:pt x="35219" y="29707"/>
                    <a:pt x="35219" y="29707"/>
                    <a:pt x="35207" y="29718"/>
                  </a:cubicBezTo>
                  <a:lnTo>
                    <a:pt x="35207" y="29707"/>
                  </a:lnTo>
                  <a:cubicBezTo>
                    <a:pt x="35195" y="29599"/>
                    <a:pt x="35171" y="29456"/>
                    <a:pt x="35124" y="29302"/>
                  </a:cubicBezTo>
                  <a:cubicBezTo>
                    <a:pt x="35100" y="29278"/>
                    <a:pt x="35088" y="29230"/>
                    <a:pt x="35076" y="29195"/>
                  </a:cubicBezTo>
                  <a:close/>
                  <a:moveTo>
                    <a:pt x="31373" y="29528"/>
                  </a:moveTo>
                  <a:lnTo>
                    <a:pt x="31361" y="29540"/>
                  </a:lnTo>
                  <a:cubicBezTo>
                    <a:pt x="31302" y="29599"/>
                    <a:pt x="31266" y="29671"/>
                    <a:pt x="31242" y="29730"/>
                  </a:cubicBezTo>
                  <a:cubicBezTo>
                    <a:pt x="31206" y="29707"/>
                    <a:pt x="31194" y="29659"/>
                    <a:pt x="31183" y="29635"/>
                  </a:cubicBezTo>
                  <a:lnTo>
                    <a:pt x="31194" y="29635"/>
                  </a:lnTo>
                  <a:cubicBezTo>
                    <a:pt x="31254" y="29587"/>
                    <a:pt x="31314" y="29552"/>
                    <a:pt x="31373" y="29528"/>
                  </a:cubicBezTo>
                  <a:close/>
                  <a:moveTo>
                    <a:pt x="35909" y="29528"/>
                  </a:moveTo>
                  <a:cubicBezTo>
                    <a:pt x="35945" y="29552"/>
                    <a:pt x="35957" y="29587"/>
                    <a:pt x="35969" y="29611"/>
                  </a:cubicBezTo>
                  <a:cubicBezTo>
                    <a:pt x="35981" y="29647"/>
                    <a:pt x="36005" y="29659"/>
                    <a:pt x="36005" y="29695"/>
                  </a:cubicBezTo>
                  <a:cubicBezTo>
                    <a:pt x="35981" y="29695"/>
                    <a:pt x="35969" y="29707"/>
                    <a:pt x="35945" y="29707"/>
                  </a:cubicBezTo>
                  <a:cubicBezTo>
                    <a:pt x="35921" y="29707"/>
                    <a:pt x="35897" y="29718"/>
                    <a:pt x="35886" y="29718"/>
                  </a:cubicBezTo>
                  <a:cubicBezTo>
                    <a:pt x="35850" y="29718"/>
                    <a:pt x="35826" y="29718"/>
                    <a:pt x="35802" y="29730"/>
                  </a:cubicBezTo>
                  <a:lnTo>
                    <a:pt x="35802" y="29587"/>
                  </a:lnTo>
                  <a:cubicBezTo>
                    <a:pt x="35850" y="29576"/>
                    <a:pt x="35886" y="29540"/>
                    <a:pt x="35909" y="29528"/>
                  </a:cubicBezTo>
                  <a:close/>
                  <a:moveTo>
                    <a:pt x="27575" y="29683"/>
                  </a:moveTo>
                  <a:cubicBezTo>
                    <a:pt x="27587" y="29695"/>
                    <a:pt x="27587" y="29707"/>
                    <a:pt x="27611" y="29718"/>
                  </a:cubicBezTo>
                  <a:cubicBezTo>
                    <a:pt x="27611" y="29754"/>
                    <a:pt x="27611" y="29766"/>
                    <a:pt x="27587" y="29778"/>
                  </a:cubicBezTo>
                  <a:cubicBezTo>
                    <a:pt x="27575" y="29778"/>
                    <a:pt x="27563" y="29766"/>
                    <a:pt x="27551" y="29766"/>
                  </a:cubicBezTo>
                  <a:cubicBezTo>
                    <a:pt x="27527" y="29766"/>
                    <a:pt x="27504" y="29742"/>
                    <a:pt x="27492" y="29742"/>
                  </a:cubicBezTo>
                  <a:cubicBezTo>
                    <a:pt x="27515" y="29718"/>
                    <a:pt x="27551" y="29707"/>
                    <a:pt x="27575" y="29683"/>
                  </a:cubicBezTo>
                  <a:close/>
                  <a:moveTo>
                    <a:pt x="29790" y="29718"/>
                  </a:moveTo>
                  <a:lnTo>
                    <a:pt x="29790" y="29778"/>
                  </a:lnTo>
                  <a:cubicBezTo>
                    <a:pt x="29778" y="29766"/>
                    <a:pt x="29766" y="29766"/>
                    <a:pt x="29730" y="29754"/>
                  </a:cubicBezTo>
                  <a:cubicBezTo>
                    <a:pt x="29718" y="29754"/>
                    <a:pt x="29718" y="29754"/>
                    <a:pt x="29706" y="29730"/>
                  </a:cubicBezTo>
                  <a:cubicBezTo>
                    <a:pt x="29730" y="29730"/>
                    <a:pt x="29766" y="29718"/>
                    <a:pt x="29790" y="29718"/>
                  </a:cubicBezTo>
                  <a:close/>
                  <a:moveTo>
                    <a:pt x="30016" y="29671"/>
                  </a:moveTo>
                  <a:cubicBezTo>
                    <a:pt x="30051" y="29707"/>
                    <a:pt x="30063" y="29718"/>
                    <a:pt x="30087" y="29730"/>
                  </a:cubicBezTo>
                  <a:lnTo>
                    <a:pt x="30075" y="29730"/>
                  </a:lnTo>
                  <a:cubicBezTo>
                    <a:pt x="30016" y="29754"/>
                    <a:pt x="29968" y="29766"/>
                    <a:pt x="29909" y="29778"/>
                  </a:cubicBezTo>
                  <a:cubicBezTo>
                    <a:pt x="29897" y="29778"/>
                    <a:pt x="29885" y="29790"/>
                    <a:pt x="29861" y="29790"/>
                  </a:cubicBezTo>
                  <a:lnTo>
                    <a:pt x="29861" y="29707"/>
                  </a:lnTo>
                  <a:cubicBezTo>
                    <a:pt x="29920" y="29695"/>
                    <a:pt x="29968" y="29695"/>
                    <a:pt x="30016" y="29671"/>
                  </a:cubicBezTo>
                  <a:close/>
                  <a:moveTo>
                    <a:pt x="34778" y="29278"/>
                  </a:moveTo>
                  <a:cubicBezTo>
                    <a:pt x="34790" y="29278"/>
                    <a:pt x="34814" y="29290"/>
                    <a:pt x="34838" y="29314"/>
                  </a:cubicBezTo>
                  <a:cubicBezTo>
                    <a:pt x="34957" y="29421"/>
                    <a:pt x="35064" y="29576"/>
                    <a:pt x="35112" y="29695"/>
                  </a:cubicBezTo>
                  <a:cubicBezTo>
                    <a:pt x="35124" y="29707"/>
                    <a:pt x="35124" y="29730"/>
                    <a:pt x="35135" y="29754"/>
                  </a:cubicBezTo>
                  <a:cubicBezTo>
                    <a:pt x="35076" y="29766"/>
                    <a:pt x="35016" y="29778"/>
                    <a:pt x="34969" y="29790"/>
                  </a:cubicBezTo>
                  <a:lnTo>
                    <a:pt x="34969" y="29778"/>
                  </a:lnTo>
                  <a:cubicBezTo>
                    <a:pt x="34957" y="29659"/>
                    <a:pt x="34897" y="29504"/>
                    <a:pt x="34838" y="29373"/>
                  </a:cubicBezTo>
                  <a:cubicBezTo>
                    <a:pt x="34826" y="29349"/>
                    <a:pt x="34814" y="29302"/>
                    <a:pt x="34778" y="29278"/>
                  </a:cubicBezTo>
                  <a:close/>
                  <a:moveTo>
                    <a:pt x="35778" y="29599"/>
                  </a:moveTo>
                  <a:cubicBezTo>
                    <a:pt x="35790" y="29647"/>
                    <a:pt x="35790" y="29695"/>
                    <a:pt x="35790" y="29730"/>
                  </a:cubicBezTo>
                  <a:lnTo>
                    <a:pt x="35790" y="29754"/>
                  </a:lnTo>
                  <a:cubicBezTo>
                    <a:pt x="35659" y="29766"/>
                    <a:pt x="35540" y="29778"/>
                    <a:pt x="35421" y="29790"/>
                  </a:cubicBezTo>
                  <a:lnTo>
                    <a:pt x="35421" y="29754"/>
                  </a:lnTo>
                  <a:cubicBezTo>
                    <a:pt x="35469" y="29730"/>
                    <a:pt x="35505" y="29707"/>
                    <a:pt x="35552" y="29695"/>
                  </a:cubicBezTo>
                  <a:lnTo>
                    <a:pt x="35683" y="29647"/>
                  </a:lnTo>
                  <a:cubicBezTo>
                    <a:pt x="35719" y="29707"/>
                    <a:pt x="35743" y="29754"/>
                    <a:pt x="35743" y="29754"/>
                  </a:cubicBezTo>
                  <a:cubicBezTo>
                    <a:pt x="35743" y="29754"/>
                    <a:pt x="35731" y="29695"/>
                    <a:pt x="35707" y="29635"/>
                  </a:cubicBezTo>
                  <a:cubicBezTo>
                    <a:pt x="35731" y="29611"/>
                    <a:pt x="35743" y="29611"/>
                    <a:pt x="35778" y="29599"/>
                  </a:cubicBezTo>
                  <a:close/>
                  <a:moveTo>
                    <a:pt x="35385" y="29754"/>
                  </a:moveTo>
                  <a:cubicBezTo>
                    <a:pt x="35385" y="29766"/>
                    <a:pt x="35409" y="29778"/>
                    <a:pt x="35409" y="29790"/>
                  </a:cubicBezTo>
                  <a:cubicBezTo>
                    <a:pt x="35350" y="29790"/>
                    <a:pt x="35302" y="29814"/>
                    <a:pt x="35243" y="29814"/>
                  </a:cubicBezTo>
                  <a:cubicBezTo>
                    <a:pt x="35254" y="29814"/>
                    <a:pt x="35266" y="29790"/>
                    <a:pt x="35290" y="29790"/>
                  </a:cubicBezTo>
                  <a:cubicBezTo>
                    <a:pt x="35314" y="29778"/>
                    <a:pt x="35362" y="29766"/>
                    <a:pt x="35385" y="29754"/>
                  </a:cubicBezTo>
                  <a:close/>
                  <a:moveTo>
                    <a:pt x="31147" y="29647"/>
                  </a:moveTo>
                  <a:cubicBezTo>
                    <a:pt x="31159" y="29695"/>
                    <a:pt x="31194" y="29730"/>
                    <a:pt x="31206" y="29790"/>
                  </a:cubicBezTo>
                  <a:cubicBezTo>
                    <a:pt x="31218" y="29814"/>
                    <a:pt x="31218" y="29814"/>
                    <a:pt x="31206" y="29826"/>
                  </a:cubicBezTo>
                  <a:cubicBezTo>
                    <a:pt x="31194" y="29802"/>
                    <a:pt x="31183" y="29802"/>
                    <a:pt x="31159" y="29790"/>
                  </a:cubicBezTo>
                  <a:cubicBezTo>
                    <a:pt x="31147" y="29778"/>
                    <a:pt x="31123" y="29766"/>
                    <a:pt x="31099" y="29754"/>
                  </a:cubicBezTo>
                  <a:lnTo>
                    <a:pt x="31063" y="29707"/>
                  </a:lnTo>
                  <a:cubicBezTo>
                    <a:pt x="31087" y="29683"/>
                    <a:pt x="31123" y="29659"/>
                    <a:pt x="31147" y="29647"/>
                  </a:cubicBezTo>
                  <a:close/>
                  <a:moveTo>
                    <a:pt x="31718" y="29766"/>
                  </a:moveTo>
                  <a:cubicBezTo>
                    <a:pt x="31730" y="29778"/>
                    <a:pt x="31730" y="29790"/>
                    <a:pt x="31742" y="29814"/>
                  </a:cubicBezTo>
                  <a:lnTo>
                    <a:pt x="31730" y="29826"/>
                  </a:lnTo>
                  <a:cubicBezTo>
                    <a:pt x="31718" y="29814"/>
                    <a:pt x="31718" y="29790"/>
                    <a:pt x="31695" y="29778"/>
                  </a:cubicBezTo>
                  <a:cubicBezTo>
                    <a:pt x="31718" y="29778"/>
                    <a:pt x="31718" y="29766"/>
                    <a:pt x="31718" y="29766"/>
                  </a:cubicBezTo>
                  <a:close/>
                  <a:moveTo>
                    <a:pt x="34552" y="29254"/>
                  </a:moveTo>
                  <a:lnTo>
                    <a:pt x="34552" y="29254"/>
                  </a:lnTo>
                  <a:cubicBezTo>
                    <a:pt x="34600" y="29314"/>
                    <a:pt x="34659" y="29361"/>
                    <a:pt x="34707" y="29433"/>
                  </a:cubicBezTo>
                  <a:cubicBezTo>
                    <a:pt x="34778" y="29540"/>
                    <a:pt x="34850" y="29647"/>
                    <a:pt x="34897" y="29730"/>
                  </a:cubicBezTo>
                  <a:cubicBezTo>
                    <a:pt x="34897" y="29754"/>
                    <a:pt x="34909" y="29766"/>
                    <a:pt x="34909" y="29778"/>
                  </a:cubicBezTo>
                  <a:lnTo>
                    <a:pt x="34909" y="29790"/>
                  </a:lnTo>
                  <a:cubicBezTo>
                    <a:pt x="34873" y="29826"/>
                    <a:pt x="34814" y="29837"/>
                    <a:pt x="34754" y="29849"/>
                  </a:cubicBezTo>
                  <a:cubicBezTo>
                    <a:pt x="34814" y="29790"/>
                    <a:pt x="34873" y="29766"/>
                    <a:pt x="34897" y="29730"/>
                  </a:cubicBezTo>
                  <a:lnTo>
                    <a:pt x="34897" y="29730"/>
                  </a:lnTo>
                  <a:lnTo>
                    <a:pt x="34754" y="29814"/>
                  </a:lnTo>
                  <a:cubicBezTo>
                    <a:pt x="34731" y="29718"/>
                    <a:pt x="34707" y="29647"/>
                    <a:pt x="34671" y="29552"/>
                  </a:cubicBezTo>
                  <a:cubicBezTo>
                    <a:pt x="34647" y="29456"/>
                    <a:pt x="34600" y="29349"/>
                    <a:pt x="34552" y="29254"/>
                  </a:cubicBezTo>
                  <a:close/>
                  <a:moveTo>
                    <a:pt x="26480" y="29707"/>
                  </a:moveTo>
                  <a:lnTo>
                    <a:pt x="26480" y="29707"/>
                  </a:lnTo>
                  <a:cubicBezTo>
                    <a:pt x="26444" y="29766"/>
                    <a:pt x="26432" y="29814"/>
                    <a:pt x="26420" y="29873"/>
                  </a:cubicBezTo>
                  <a:lnTo>
                    <a:pt x="26384" y="29873"/>
                  </a:lnTo>
                  <a:cubicBezTo>
                    <a:pt x="26372" y="29849"/>
                    <a:pt x="26361" y="29849"/>
                    <a:pt x="26337" y="29849"/>
                  </a:cubicBezTo>
                  <a:cubicBezTo>
                    <a:pt x="26361" y="29837"/>
                    <a:pt x="26361" y="29826"/>
                    <a:pt x="26372" y="29814"/>
                  </a:cubicBezTo>
                  <a:cubicBezTo>
                    <a:pt x="26396" y="29766"/>
                    <a:pt x="26444" y="29730"/>
                    <a:pt x="26480" y="29707"/>
                  </a:cubicBezTo>
                  <a:close/>
                  <a:moveTo>
                    <a:pt x="28027" y="29790"/>
                  </a:moveTo>
                  <a:lnTo>
                    <a:pt x="28027" y="29790"/>
                  </a:lnTo>
                  <a:cubicBezTo>
                    <a:pt x="28013" y="29820"/>
                    <a:pt x="27998" y="29849"/>
                    <a:pt x="27980" y="29879"/>
                  </a:cubicBezTo>
                  <a:lnTo>
                    <a:pt x="27980" y="29879"/>
                  </a:lnTo>
                  <a:cubicBezTo>
                    <a:pt x="27983" y="29847"/>
                    <a:pt x="28005" y="29823"/>
                    <a:pt x="28027" y="29790"/>
                  </a:cubicBezTo>
                  <a:close/>
                  <a:moveTo>
                    <a:pt x="34504" y="29552"/>
                  </a:moveTo>
                  <a:lnTo>
                    <a:pt x="34552" y="29599"/>
                  </a:lnTo>
                  <a:cubicBezTo>
                    <a:pt x="34600" y="29671"/>
                    <a:pt x="34647" y="29766"/>
                    <a:pt x="34671" y="29837"/>
                  </a:cubicBezTo>
                  <a:lnTo>
                    <a:pt x="34588" y="29885"/>
                  </a:lnTo>
                  <a:cubicBezTo>
                    <a:pt x="34588" y="29849"/>
                    <a:pt x="34588" y="29826"/>
                    <a:pt x="34576" y="29790"/>
                  </a:cubicBezTo>
                  <a:cubicBezTo>
                    <a:pt x="34552" y="29730"/>
                    <a:pt x="34552" y="29671"/>
                    <a:pt x="34528" y="29611"/>
                  </a:cubicBezTo>
                  <a:cubicBezTo>
                    <a:pt x="34528" y="29599"/>
                    <a:pt x="34504" y="29576"/>
                    <a:pt x="34504" y="29552"/>
                  </a:cubicBezTo>
                  <a:close/>
                  <a:moveTo>
                    <a:pt x="30171" y="29814"/>
                  </a:moveTo>
                  <a:lnTo>
                    <a:pt x="30182" y="29826"/>
                  </a:lnTo>
                  <a:lnTo>
                    <a:pt x="30087" y="29873"/>
                  </a:lnTo>
                  <a:cubicBezTo>
                    <a:pt x="30063" y="29885"/>
                    <a:pt x="30051" y="29897"/>
                    <a:pt x="30016" y="29897"/>
                  </a:cubicBezTo>
                  <a:cubicBezTo>
                    <a:pt x="29992" y="29897"/>
                    <a:pt x="29956" y="29885"/>
                    <a:pt x="29932" y="29849"/>
                  </a:cubicBezTo>
                  <a:cubicBezTo>
                    <a:pt x="29980" y="29837"/>
                    <a:pt x="30028" y="29837"/>
                    <a:pt x="30087" y="29826"/>
                  </a:cubicBezTo>
                  <a:cubicBezTo>
                    <a:pt x="30123" y="29826"/>
                    <a:pt x="30147" y="29814"/>
                    <a:pt x="30171" y="29814"/>
                  </a:cubicBezTo>
                  <a:close/>
                  <a:moveTo>
                    <a:pt x="31456" y="29635"/>
                  </a:moveTo>
                  <a:cubicBezTo>
                    <a:pt x="31480" y="29659"/>
                    <a:pt x="31504" y="29671"/>
                    <a:pt x="31516" y="29707"/>
                  </a:cubicBezTo>
                  <a:cubicBezTo>
                    <a:pt x="31456" y="29754"/>
                    <a:pt x="31397" y="29814"/>
                    <a:pt x="31337" y="29897"/>
                  </a:cubicBezTo>
                  <a:cubicBezTo>
                    <a:pt x="31314" y="29873"/>
                    <a:pt x="31302" y="29826"/>
                    <a:pt x="31266" y="29790"/>
                  </a:cubicBezTo>
                  <a:cubicBezTo>
                    <a:pt x="31314" y="29730"/>
                    <a:pt x="31373" y="29671"/>
                    <a:pt x="31433" y="29647"/>
                  </a:cubicBezTo>
                  <a:cubicBezTo>
                    <a:pt x="31444" y="29647"/>
                    <a:pt x="31444" y="29635"/>
                    <a:pt x="31456" y="29635"/>
                  </a:cubicBezTo>
                  <a:close/>
                  <a:moveTo>
                    <a:pt x="31541" y="29907"/>
                  </a:moveTo>
                  <a:cubicBezTo>
                    <a:pt x="31541" y="29908"/>
                    <a:pt x="31540" y="29908"/>
                    <a:pt x="31540" y="29909"/>
                  </a:cubicBezTo>
                  <a:cubicBezTo>
                    <a:pt x="31541" y="29909"/>
                    <a:pt x="31541" y="29909"/>
                    <a:pt x="31542" y="29909"/>
                  </a:cubicBezTo>
                  <a:lnTo>
                    <a:pt x="31542" y="29909"/>
                  </a:lnTo>
                  <a:cubicBezTo>
                    <a:pt x="31542" y="29909"/>
                    <a:pt x="31542" y="29908"/>
                    <a:pt x="31541" y="29907"/>
                  </a:cubicBezTo>
                  <a:close/>
                  <a:moveTo>
                    <a:pt x="27326" y="29916"/>
                  </a:moveTo>
                  <a:cubicBezTo>
                    <a:pt x="27321" y="29922"/>
                    <a:pt x="27317" y="29927"/>
                    <a:pt x="27313" y="29933"/>
                  </a:cubicBezTo>
                  <a:lnTo>
                    <a:pt x="27456" y="29933"/>
                  </a:lnTo>
                  <a:cubicBezTo>
                    <a:pt x="27403" y="29933"/>
                    <a:pt x="27360" y="29933"/>
                    <a:pt x="27326" y="29916"/>
                  </a:cubicBezTo>
                  <a:close/>
                  <a:moveTo>
                    <a:pt x="32221" y="29769"/>
                  </a:moveTo>
                  <a:cubicBezTo>
                    <a:pt x="32233" y="29769"/>
                    <a:pt x="32248" y="29772"/>
                    <a:pt x="32266" y="29778"/>
                  </a:cubicBezTo>
                  <a:cubicBezTo>
                    <a:pt x="32326" y="29814"/>
                    <a:pt x="32385" y="29837"/>
                    <a:pt x="32433" y="29885"/>
                  </a:cubicBezTo>
                  <a:lnTo>
                    <a:pt x="32457" y="29909"/>
                  </a:lnTo>
                  <a:lnTo>
                    <a:pt x="32433" y="29945"/>
                  </a:lnTo>
                  <a:lnTo>
                    <a:pt x="32409" y="29945"/>
                  </a:lnTo>
                  <a:cubicBezTo>
                    <a:pt x="32373" y="29909"/>
                    <a:pt x="32326" y="29897"/>
                    <a:pt x="32290" y="29897"/>
                  </a:cubicBezTo>
                  <a:cubicBezTo>
                    <a:pt x="32278" y="29885"/>
                    <a:pt x="32266" y="29873"/>
                    <a:pt x="32230" y="29849"/>
                  </a:cubicBezTo>
                  <a:cubicBezTo>
                    <a:pt x="32218" y="29826"/>
                    <a:pt x="32206" y="29802"/>
                    <a:pt x="32195" y="29778"/>
                  </a:cubicBezTo>
                  <a:cubicBezTo>
                    <a:pt x="32201" y="29772"/>
                    <a:pt x="32209" y="29769"/>
                    <a:pt x="32221" y="29769"/>
                  </a:cubicBezTo>
                  <a:close/>
                  <a:moveTo>
                    <a:pt x="34076" y="29290"/>
                  </a:moveTo>
                  <a:lnTo>
                    <a:pt x="34076" y="29290"/>
                  </a:lnTo>
                  <a:cubicBezTo>
                    <a:pt x="34123" y="29302"/>
                    <a:pt x="34159" y="29314"/>
                    <a:pt x="34183" y="29349"/>
                  </a:cubicBezTo>
                  <a:cubicBezTo>
                    <a:pt x="34231" y="29373"/>
                    <a:pt x="34290" y="29421"/>
                    <a:pt x="34338" y="29468"/>
                  </a:cubicBezTo>
                  <a:cubicBezTo>
                    <a:pt x="34362" y="29492"/>
                    <a:pt x="34373" y="29516"/>
                    <a:pt x="34397" y="29540"/>
                  </a:cubicBezTo>
                  <a:cubicBezTo>
                    <a:pt x="34409" y="29576"/>
                    <a:pt x="34421" y="29599"/>
                    <a:pt x="34445" y="29635"/>
                  </a:cubicBezTo>
                  <a:cubicBezTo>
                    <a:pt x="34481" y="29695"/>
                    <a:pt x="34504" y="29754"/>
                    <a:pt x="34528" y="29790"/>
                  </a:cubicBezTo>
                  <a:cubicBezTo>
                    <a:pt x="34540" y="29826"/>
                    <a:pt x="34552" y="29849"/>
                    <a:pt x="34552" y="29885"/>
                  </a:cubicBezTo>
                  <a:cubicBezTo>
                    <a:pt x="34504" y="29897"/>
                    <a:pt x="34469" y="29933"/>
                    <a:pt x="34409" y="29945"/>
                  </a:cubicBezTo>
                  <a:cubicBezTo>
                    <a:pt x="34373" y="29849"/>
                    <a:pt x="34326" y="29766"/>
                    <a:pt x="34278" y="29671"/>
                  </a:cubicBezTo>
                  <a:cubicBezTo>
                    <a:pt x="34195" y="29552"/>
                    <a:pt x="34123" y="29421"/>
                    <a:pt x="34100" y="29337"/>
                  </a:cubicBezTo>
                  <a:cubicBezTo>
                    <a:pt x="34100" y="29314"/>
                    <a:pt x="34076" y="29302"/>
                    <a:pt x="34076" y="29290"/>
                  </a:cubicBezTo>
                  <a:close/>
                  <a:moveTo>
                    <a:pt x="26849" y="29659"/>
                  </a:moveTo>
                  <a:cubicBezTo>
                    <a:pt x="26813" y="29766"/>
                    <a:pt x="26789" y="29849"/>
                    <a:pt x="26753" y="29957"/>
                  </a:cubicBezTo>
                  <a:cubicBezTo>
                    <a:pt x="26730" y="29945"/>
                    <a:pt x="26694" y="29945"/>
                    <a:pt x="26658" y="29933"/>
                  </a:cubicBezTo>
                  <a:cubicBezTo>
                    <a:pt x="26718" y="29837"/>
                    <a:pt x="26789" y="29754"/>
                    <a:pt x="26849" y="29659"/>
                  </a:cubicBezTo>
                  <a:close/>
                  <a:moveTo>
                    <a:pt x="30706" y="29945"/>
                  </a:moveTo>
                  <a:cubicBezTo>
                    <a:pt x="30718" y="29957"/>
                    <a:pt x="30730" y="29968"/>
                    <a:pt x="30742" y="29968"/>
                  </a:cubicBezTo>
                  <a:cubicBezTo>
                    <a:pt x="30730" y="29980"/>
                    <a:pt x="30718" y="29980"/>
                    <a:pt x="30706" y="30004"/>
                  </a:cubicBezTo>
                  <a:cubicBezTo>
                    <a:pt x="30671" y="30004"/>
                    <a:pt x="30659" y="29992"/>
                    <a:pt x="30647" y="29968"/>
                  </a:cubicBezTo>
                  <a:cubicBezTo>
                    <a:pt x="30659" y="29968"/>
                    <a:pt x="30659" y="29968"/>
                    <a:pt x="30671" y="29957"/>
                  </a:cubicBezTo>
                  <a:cubicBezTo>
                    <a:pt x="30682" y="29957"/>
                    <a:pt x="30682" y="29957"/>
                    <a:pt x="30706" y="29945"/>
                  </a:cubicBezTo>
                  <a:close/>
                  <a:moveTo>
                    <a:pt x="27908" y="29992"/>
                  </a:moveTo>
                  <a:cubicBezTo>
                    <a:pt x="27908" y="30004"/>
                    <a:pt x="27885" y="30016"/>
                    <a:pt x="27885" y="30016"/>
                  </a:cubicBezTo>
                  <a:lnTo>
                    <a:pt x="27885" y="29992"/>
                  </a:lnTo>
                  <a:close/>
                  <a:moveTo>
                    <a:pt x="27465" y="29785"/>
                  </a:moveTo>
                  <a:cubicBezTo>
                    <a:pt x="27486" y="29785"/>
                    <a:pt x="27510" y="29796"/>
                    <a:pt x="27527" y="29814"/>
                  </a:cubicBezTo>
                  <a:cubicBezTo>
                    <a:pt x="27551" y="29814"/>
                    <a:pt x="27563" y="29826"/>
                    <a:pt x="27575" y="29837"/>
                  </a:cubicBezTo>
                  <a:cubicBezTo>
                    <a:pt x="27563" y="29873"/>
                    <a:pt x="27551" y="29897"/>
                    <a:pt x="27551" y="29933"/>
                  </a:cubicBezTo>
                  <a:lnTo>
                    <a:pt x="27456" y="29933"/>
                  </a:lnTo>
                  <a:cubicBezTo>
                    <a:pt x="27492" y="29933"/>
                    <a:pt x="27504" y="29933"/>
                    <a:pt x="27527" y="29945"/>
                  </a:cubicBezTo>
                  <a:lnTo>
                    <a:pt x="27492" y="30028"/>
                  </a:lnTo>
                  <a:lnTo>
                    <a:pt x="27396" y="29992"/>
                  </a:lnTo>
                  <a:cubicBezTo>
                    <a:pt x="27373" y="29968"/>
                    <a:pt x="27337" y="29957"/>
                    <a:pt x="27325" y="29945"/>
                  </a:cubicBezTo>
                  <a:cubicBezTo>
                    <a:pt x="27301" y="29945"/>
                    <a:pt x="27301" y="29945"/>
                    <a:pt x="27289" y="29933"/>
                  </a:cubicBezTo>
                  <a:lnTo>
                    <a:pt x="27313" y="29909"/>
                  </a:lnTo>
                  <a:cubicBezTo>
                    <a:pt x="27317" y="29912"/>
                    <a:pt x="27321" y="29914"/>
                    <a:pt x="27326" y="29916"/>
                  </a:cubicBezTo>
                  <a:lnTo>
                    <a:pt x="27326" y="29916"/>
                  </a:lnTo>
                  <a:cubicBezTo>
                    <a:pt x="27360" y="29872"/>
                    <a:pt x="27402" y="29822"/>
                    <a:pt x="27444" y="29790"/>
                  </a:cubicBezTo>
                  <a:cubicBezTo>
                    <a:pt x="27450" y="29787"/>
                    <a:pt x="27458" y="29785"/>
                    <a:pt x="27465" y="29785"/>
                  </a:cubicBezTo>
                  <a:close/>
                  <a:moveTo>
                    <a:pt x="30004" y="30028"/>
                  </a:moveTo>
                  <a:cubicBezTo>
                    <a:pt x="29992" y="30052"/>
                    <a:pt x="29968" y="30052"/>
                    <a:pt x="29956" y="30052"/>
                  </a:cubicBezTo>
                  <a:cubicBezTo>
                    <a:pt x="29956" y="30028"/>
                    <a:pt x="29992" y="30028"/>
                    <a:pt x="30004" y="30028"/>
                  </a:cubicBezTo>
                  <a:close/>
                  <a:moveTo>
                    <a:pt x="33961" y="29524"/>
                  </a:moveTo>
                  <a:cubicBezTo>
                    <a:pt x="34024" y="29594"/>
                    <a:pt x="34091" y="29674"/>
                    <a:pt x="34171" y="29754"/>
                  </a:cubicBezTo>
                  <a:cubicBezTo>
                    <a:pt x="34242" y="29826"/>
                    <a:pt x="34302" y="29897"/>
                    <a:pt x="34350" y="29968"/>
                  </a:cubicBezTo>
                  <a:cubicBezTo>
                    <a:pt x="34326" y="29968"/>
                    <a:pt x="34314" y="29992"/>
                    <a:pt x="34302" y="29992"/>
                  </a:cubicBezTo>
                  <a:cubicBezTo>
                    <a:pt x="34231" y="30004"/>
                    <a:pt x="34147" y="30028"/>
                    <a:pt x="34076" y="30052"/>
                  </a:cubicBezTo>
                  <a:lnTo>
                    <a:pt x="34076" y="30028"/>
                  </a:lnTo>
                  <a:lnTo>
                    <a:pt x="34076" y="29933"/>
                  </a:lnTo>
                  <a:cubicBezTo>
                    <a:pt x="34076" y="29837"/>
                    <a:pt x="34052" y="29718"/>
                    <a:pt x="33992" y="29611"/>
                  </a:cubicBezTo>
                  <a:cubicBezTo>
                    <a:pt x="33988" y="29579"/>
                    <a:pt x="33976" y="29550"/>
                    <a:pt x="33961" y="29524"/>
                  </a:cubicBezTo>
                  <a:close/>
                  <a:moveTo>
                    <a:pt x="29599" y="29992"/>
                  </a:moveTo>
                  <a:cubicBezTo>
                    <a:pt x="29611" y="30004"/>
                    <a:pt x="29635" y="30004"/>
                    <a:pt x="29659" y="30016"/>
                  </a:cubicBezTo>
                  <a:lnTo>
                    <a:pt x="29754" y="30064"/>
                  </a:lnTo>
                  <a:cubicBezTo>
                    <a:pt x="29706" y="30064"/>
                    <a:pt x="29670" y="30064"/>
                    <a:pt x="29635" y="30076"/>
                  </a:cubicBezTo>
                  <a:cubicBezTo>
                    <a:pt x="29611" y="30064"/>
                    <a:pt x="29587" y="30052"/>
                    <a:pt x="29575" y="30028"/>
                  </a:cubicBezTo>
                  <a:cubicBezTo>
                    <a:pt x="29551" y="30016"/>
                    <a:pt x="29539" y="30016"/>
                    <a:pt x="29528" y="30004"/>
                  </a:cubicBezTo>
                  <a:cubicBezTo>
                    <a:pt x="29551" y="30004"/>
                    <a:pt x="29575" y="29992"/>
                    <a:pt x="29599" y="29992"/>
                  </a:cubicBezTo>
                  <a:close/>
                  <a:moveTo>
                    <a:pt x="30540" y="30016"/>
                  </a:moveTo>
                  <a:lnTo>
                    <a:pt x="30540" y="30016"/>
                  </a:lnTo>
                  <a:cubicBezTo>
                    <a:pt x="30563" y="30028"/>
                    <a:pt x="30599" y="30052"/>
                    <a:pt x="30611" y="30076"/>
                  </a:cubicBezTo>
                  <a:lnTo>
                    <a:pt x="30599" y="30076"/>
                  </a:lnTo>
                  <a:cubicBezTo>
                    <a:pt x="30575" y="30064"/>
                    <a:pt x="30575" y="30064"/>
                    <a:pt x="30563" y="30064"/>
                  </a:cubicBezTo>
                  <a:cubicBezTo>
                    <a:pt x="30563" y="30052"/>
                    <a:pt x="30552" y="30028"/>
                    <a:pt x="30540" y="30016"/>
                  </a:cubicBezTo>
                  <a:close/>
                  <a:moveTo>
                    <a:pt x="32683" y="29957"/>
                  </a:moveTo>
                  <a:lnTo>
                    <a:pt x="32683" y="29957"/>
                  </a:lnTo>
                  <a:cubicBezTo>
                    <a:pt x="32647" y="30004"/>
                    <a:pt x="32611" y="30028"/>
                    <a:pt x="32576" y="30076"/>
                  </a:cubicBezTo>
                  <a:cubicBezTo>
                    <a:pt x="32564" y="30052"/>
                    <a:pt x="32552" y="30028"/>
                    <a:pt x="32528" y="30016"/>
                  </a:cubicBezTo>
                  <a:cubicBezTo>
                    <a:pt x="32528" y="30016"/>
                    <a:pt x="32552" y="30016"/>
                    <a:pt x="32564" y="30004"/>
                  </a:cubicBezTo>
                  <a:cubicBezTo>
                    <a:pt x="32587" y="29992"/>
                    <a:pt x="32611" y="29992"/>
                    <a:pt x="32635" y="29968"/>
                  </a:cubicBezTo>
                  <a:cubicBezTo>
                    <a:pt x="32647" y="29968"/>
                    <a:pt x="32671" y="29968"/>
                    <a:pt x="32683" y="29957"/>
                  </a:cubicBezTo>
                  <a:close/>
                  <a:moveTo>
                    <a:pt x="33719" y="29552"/>
                  </a:moveTo>
                  <a:cubicBezTo>
                    <a:pt x="33778" y="29587"/>
                    <a:pt x="33838" y="29635"/>
                    <a:pt x="33897" y="29695"/>
                  </a:cubicBezTo>
                  <a:cubicBezTo>
                    <a:pt x="33981" y="29766"/>
                    <a:pt x="34016" y="29873"/>
                    <a:pt x="34052" y="29945"/>
                  </a:cubicBezTo>
                  <a:cubicBezTo>
                    <a:pt x="34064" y="30004"/>
                    <a:pt x="34076" y="30028"/>
                    <a:pt x="34076" y="30064"/>
                  </a:cubicBezTo>
                  <a:cubicBezTo>
                    <a:pt x="34028" y="30076"/>
                    <a:pt x="33992" y="30088"/>
                    <a:pt x="33957" y="30088"/>
                  </a:cubicBezTo>
                  <a:cubicBezTo>
                    <a:pt x="33897" y="29933"/>
                    <a:pt x="33814" y="29766"/>
                    <a:pt x="33730" y="29647"/>
                  </a:cubicBezTo>
                  <a:cubicBezTo>
                    <a:pt x="33719" y="29635"/>
                    <a:pt x="33707" y="29599"/>
                    <a:pt x="33695" y="29587"/>
                  </a:cubicBezTo>
                  <a:cubicBezTo>
                    <a:pt x="33707" y="29576"/>
                    <a:pt x="33707" y="29552"/>
                    <a:pt x="33719" y="29552"/>
                  </a:cubicBezTo>
                  <a:close/>
                  <a:moveTo>
                    <a:pt x="28266" y="30052"/>
                  </a:moveTo>
                  <a:cubicBezTo>
                    <a:pt x="28277" y="30064"/>
                    <a:pt x="28325" y="30076"/>
                    <a:pt x="28349" y="30076"/>
                  </a:cubicBezTo>
                  <a:cubicBezTo>
                    <a:pt x="28349" y="30088"/>
                    <a:pt x="28337" y="30111"/>
                    <a:pt x="28337" y="30111"/>
                  </a:cubicBezTo>
                  <a:cubicBezTo>
                    <a:pt x="28337" y="30111"/>
                    <a:pt x="28325" y="30111"/>
                    <a:pt x="28325" y="30088"/>
                  </a:cubicBezTo>
                  <a:cubicBezTo>
                    <a:pt x="28289" y="30076"/>
                    <a:pt x="28277" y="30064"/>
                    <a:pt x="28242" y="30052"/>
                  </a:cubicBezTo>
                  <a:close/>
                  <a:moveTo>
                    <a:pt x="30837" y="30076"/>
                  </a:moveTo>
                  <a:cubicBezTo>
                    <a:pt x="30849" y="30076"/>
                    <a:pt x="30861" y="30088"/>
                    <a:pt x="30861" y="30088"/>
                  </a:cubicBezTo>
                  <a:cubicBezTo>
                    <a:pt x="30849" y="30111"/>
                    <a:pt x="30849" y="30111"/>
                    <a:pt x="30837" y="30111"/>
                  </a:cubicBezTo>
                  <a:cubicBezTo>
                    <a:pt x="30825" y="30111"/>
                    <a:pt x="30825" y="30088"/>
                    <a:pt x="30802" y="30088"/>
                  </a:cubicBezTo>
                  <a:cubicBezTo>
                    <a:pt x="30825" y="30088"/>
                    <a:pt x="30825" y="30076"/>
                    <a:pt x="30837" y="30076"/>
                  </a:cubicBezTo>
                  <a:close/>
                  <a:moveTo>
                    <a:pt x="31623" y="29837"/>
                  </a:moveTo>
                  <a:cubicBezTo>
                    <a:pt x="31659" y="29849"/>
                    <a:pt x="31671" y="29873"/>
                    <a:pt x="31683" y="29897"/>
                  </a:cubicBezTo>
                  <a:cubicBezTo>
                    <a:pt x="31671" y="29933"/>
                    <a:pt x="31635" y="29957"/>
                    <a:pt x="31623" y="29992"/>
                  </a:cubicBezTo>
                  <a:lnTo>
                    <a:pt x="31623" y="30004"/>
                  </a:lnTo>
                  <a:lnTo>
                    <a:pt x="31564" y="29945"/>
                  </a:lnTo>
                  <a:cubicBezTo>
                    <a:pt x="31552" y="29934"/>
                    <a:pt x="31552" y="29912"/>
                    <a:pt x="31542" y="29909"/>
                  </a:cubicBezTo>
                  <a:lnTo>
                    <a:pt x="31542" y="29909"/>
                  </a:lnTo>
                  <a:cubicBezTo>
                    <a:pt x="31546" y="29921"/>
                    <a:pt x="31552" y="29933"/>
                    <a:pt x="31552" y="29933"/>
                  </a:cubicBezTo>
                  <a:cubicBezTo>
                    <a:pt x="31564" y="29957"/>
                    <a:pt x="31575" y="29980"/>
                    <a:pt x="31611" y="30004"/>
                  </a:cubicBezTo>
                  <a:cubicBezTo>
                    <a:pt x="31599" y="30052"/>
                    <a:pt x="31575" y="30076"/>
                    <a:pt x="31564" y="30111"/>
                  </a:cubicBezTo>
                  <a:cubicBezTo>
                    <a:pt x="31516" y="30064"/>
                    <a:pt x="31468" y="30028"/>
                    <a:pt x="31433" y="29992"/>
                  </a:cubicBezTo>
                  <a:cubicBezTo>
                    <a:pt x="31456" y="29957"/>
                    <a:pt x="31504" y="29933"/>
                    <a:pt x="31540" y="29897"/>
                  </a:cubicBezTo>
                  <a:cubicBezTo>
                    <a:pt x="31540" y="29900"/>
                    <a:pt x="31540" y="29903"/>
                    <a:pt x="31541" y="29907"/>
                  </a:cubicBezTo>
                  <a:lnTo>
                    <a:pt x="31541" y="29907"/>
                  </a:lnTo>
                  <a:cubicBezTo>
                    <a:pt x="31565" y="29885"/>
                    <a:pt x="31600" y="29872"/>
                    <a:pt x="31623" y="29837"/>
                  </a:cubicBezTo>
                  <a:close/>
                  <a:moveTo>
                    <a:pt x="29825" y="30088"/>
                  </a:moveTo>
                  <a:lnTo>
                    <a:pt x="29825" y="30111"/>
                  </a:lnTo>
                  <a:cubicBezTo>
                    <a:pt x="29801" y="30111"/>
                    <a:pt x="29790" y="30123"/>
                    <a:pt x="29778" y="30123"/>
                  </a:cubicBezTo>
                  <a:cubicBezTo>
                    <a:pt x="29754" y="30135"/>
                    <a:pt x="29730" y="30135"/>
                    <a:pt x="29706" y="30135"/>
                  </a:cubicBezTo>
                  <a:lnTo>
                    <a:pt x="29682" y="30123"/>
                  </a:lnTo>
                  <a:cubicBezTo>
                    <a:pt x="29730" y="30123"/>
                    <a:pt x="29778" y="30099"/>
                    <a:pt x="29825" y="30088"/>
                  </a:cubicBezTo>
                  <a:close/>
                  <a:moveTo>
                    <a:pt x="27861" y="30076"/>
                  </a:moveTo>
                  <a:lnTo>
                    <a:pt x="27873" y="30088"/>
                  </a:lnTo>
                  <a:cubicBezTo>
                    <a:pt x="27849" y="30111"/>
                    <a:pt x="27825" y="30135"/>
                    <a:pt x="27825" y="30171"/>
                  </a:cubicBezTo>
                  <a:lnTo>
                    <a:pt x="27813" y="30171"/>
                  </a:lnTo>
                  <a:lnTo>
                    <a:pt x="27801" y="30147"/>
                  </a:lnTo>
                  <a:cubicBezTo>
                    <a:pt x="27813" y="30123"/>
                    <a:pt x="27849" y="30088"/>
                    <a:pt x="27861" y="30076"/>
                  </a:cubicBezTo>
                  <a:close/>
                  <a:moveTo>
                    <a:pt x="30718" y="30147"/>
                  </a:moveTo>
                  <a:cubicBezTo>
                    <a:pt x="30718" y="30147"/>
                    <a:pt x="30730" y="30147"/>
                    <a:pt x="30742" y="30171"/>
                  </a:cubicBezTo>
                  <a:cubicBezTo>
                    <a:pt x="30718" y="30171"/>
                    <a:pt x="30718" y="30147"/>
                    <a:pt x="30706" y="30147"/>
                  </a:cubicBezTo>
                  <a:close/>
                  <a:moveTo>
                    <a:pt x="33528" y="29754"/>
                  </a:moveTo>
                  <a:lnTo>
                    <a:pt x="33540" y="29766"/>
                  </a:lnTo>
                  <a:cubicBezTo>
                    <a:pt x="33635" y="29849"/>
                    <a:pt x="33719" y="29968"/>
                    <a:pt x="33814" y="30123"/>
                  </a:cubicBezTo>
                  <a:cubicBezTo>
                    <a:pt x="33742" y="30135"/>
                    <a:pt x="33683" y="30171"/>
                    <a:pt x="33600" y="30183"/>
                  </a:cubicBezTo>
                  <a:cubicBezTo>
                    <a:pt x="33588" y="30123"/>
                    <a:pt x="33588" y="30076"/>
                    <a:pt x="33576" y="30016"/>
                  </a:cubicBezTo>
                  <a:cubicBezTo>
                    <a:pt x="33540" y="29945"/>
                    <a:pt x="33528" y="29849"/>
                    <a:pt x="33480" y="29790"/>
                  </a:cubicBezTo>
                  <a:cubicBezTo>
                    <a:pt x="33516" y="29778"/>
                    <a:pt x="33516" y="29766"/>
                    <a:pt x="33528" y="29754"/>
                  </a:cubicBezTo>
                  <a:close/>
                  <a:moveTo>
                    <a:pt x="27277" y="29933"/>
                  </a:moveTo>
                  <a:cubicBezTo>
                    <a:pt x="27289" y="29945"/>
                    <a:pt x="27289" y="29957"/>
                    <a:pt x="27313" y="29957"/>
                  </a:cubicBezTo>
                  <a:cubicBezTo>
                    <a:pt x="27337" y="29968"/>
                    <a:pt x="27349" y="29992"/>
                    <a:pt x="27384" y="30004"/>
                  </a:cubicBezTo>
                  <a:cubicBezTo>
                    <a:pt x="27408" y="30016"/>
                    <a:pt x="27444" y="30052"/>
                    <a:pt x="27468" y="30064"/>
                  </a:cubicBezTo>
                  <a:cubicBezTo>
                    <a:pt x="27456" y="30111"/>
                    <a:pt x="27432" y="30171"/>
                    <a:pt x="27408" y="30207"/>
                  </a:cubicBezTo>
                  <a:cubicBezTo>
                    <a:pt x="27373" y="30183"/>
                    <a:pt x="27313" y="30171"/>
                    <a:pt x="27265" y="30135"/>
                  </a:cubicBezTo>
                  <a:lnTo>
                    <a:pt x="27170" y="30088"/>
                  </a:lnTo>
                  <a:cubicBezTo>
                    <a:pt x="27206" y="30052"/>
                    <a:pt x="27218" y="30016"/>
                    <a:pt x="27253" y="29968"/>
                  </a:cubicBezTo>
                  <a:cubicBezTo>
                    <a:pt x="27265" y="29957"/>
                    <a:pt x="27265" y="29945"/>
                    <a:pt x="27277" y="29933"/>
                  </a:cubicBezTo>
                  <a:close/>
                  <a:moveTo>
                    <a:pt x="26622" y="29968"/>
                  </a:moveTo>
                  <a:cubicBezTo>
                    <a:pt x="26634" y="29968"/>
                    <a:pt x="26658" y="29968"/>
                    <a:pt x="26670" y="29992"/>
                  </a:cubicBezTo>
                  <a:lnTo>
                    <a:pt x="26622" y="29992"/>
                  </a:lnTo>
                  <a:cubicBezTo>
                    <a:pt x="26634" y="29992"/>
                    <a:pt x="26646" y="29992"/>
                    <a:pt x="26670" y="30004"/>
                  </a:cubicBezTo>
                  <a:cubicBezTo>
                    <a:pt x="26682" y="30004"/>
                    <a:pt x="26694" y="30016"/>
                    <a:pt x="26706" y="30016"/>
                  </a:cubicBezTo>
                  <a:cubicBezTo>
                    <a:pt x="26694" y="30076"/>
                    <a:pt x="26682" y="30135"/>
                    <a:pt x="26670" y="30183"/>
                  </a:cubicBezTo>
                  <a:cubicBezTo>
                    <a:pt x="26670" y="30195"/>
                    <a:pt x="26670" y="30207"/>
                    <a:pt x="26646" y="30230"/>
                  </a:cubicBezTo>
                  <a:cubicBezTo>
                    <a:pt x="26634" y="30230"/>
                    <a:pt x="26634" y="30230"/>
                    <a:pt x="26622" y="30207"/>
                  </a:cubicBezTo>
                  <a:cubicBezTo>
                    <a:pt x="26587" y="30195"/>
                    <a:pt x="26563" y="30195"/>
                    <a:pt x="26551" y="30183"/>
                  </a:cubicBezTo>
                  <a:cubicBezTo>
                    <a:pt x="26515" y="30174"/>
                    <a:pt x="26500" y="30172"/>
                    <a:pt x="26494" y="30171"/>
                  </a:cubicBezTo>
                  <a:lnTo>
                    <a:pt x="26494" y="30171"/>
                  </a:lnTo>
                  <a:cubicBezTo>
                    <a:pt x="26524" y="30115"/>
                    <a:pt x="26555" y="30059"/>
                    <a:pt x="26587" y="30004"/>
                  </a:cubicBezTo>
                  <a:cubicBezTo>
                    <a:pt x="26587" y="30004"/>
                    <a:pt x="26587" y="29992"/>
                    <a:pt x="26611" y="29992"/>
                  </a:cubicBezTo>
                  <a:lnTo>
                    <a:pt x="26622" y="29992"/>
                  </a:lnTo>
                  <a:lnTo>
                    <a:pt x="26622" y="29968"/>
                  </a:lnTo>
                  <a:close/>
                  <a:moveTo>
                    <a:pt x="27765" y="30183"/>
                  </a:moveTo>
                  <a:lnTo>
                    <a:pt x="27789" y="30195"/>
                  </a:lnTo>
                  <a:lnTo>
                    <a:pt x="27813" y="30230"/>
                  </a:lnTo>
                  <a:lnTo>
                    <a:pt x="27813" y="30242"/>
                  </a:lnTo>
                  <a:cubicBezTo>
                    <a:pt x="27801" y="30230"/>
                    <a:pt x="27789" y="30207"/>
                    <a:pt x="27754" y="30195"/>
                  </a:cubicBezTo>
                  <a:lnTo>
                    <a:pt x="27765" y="30183"/>
                  </a:lnTo>
                  <a:close/>
                  <a:moveTo>
                    <a:pt x="30349" y="30040"/>
                  </a:moveTo>
                  <a:cubicBezTo>
                    <a:pt x="30373" y="30111"/>
                    <a:pt x="30409" y="30147"/>
                    <a:pt x="30421" y="30195"/>
                  </a:cubicBezTo>
                  <a:cubicBezTo>
                    <a:pt x="30385" y="30207"/>
                    <a:pt x="30373" y="30230"/>
                    <a:pt x="30349" y="30242"/>
                  </a:cubicBezTo>
                  <a:cubicBezTo>
                    <a:pt x="30325" y="30230"/>
                    <a:pt x="30301" y="30230"/>
                    <a:pt x="30290" y="30207"/>
                  </a:cubicBezTo>
                  <a:cubicBezTo>
                    <a:pt x="30242" y="30183"/>
                    <a:pt x="30194" y="30171"/>
                    <a:pt x="30135" y="30135"/>
                  </a:cubicBezTo>
                  <a:cubicBezTo>
                    <a:pt x="30135" y="30135"/>
                    <a:pt x="30123" y="30135"/>
                    <a:pt x="30123" y="30123"/>
                  </a:cubicBezTo>
                  <a:cubicBezTo>
                    <a:pt x="30135" y="30123"/>
                    <a:pt x="30147" y="30123"/>
                    <a:pt x="30171" y="30099"/>
                  </a:cubicBezTo>
                  <a:cubicBezTo>
                    <a:pt x="30194" y="30123"/>
                    <a:pt x="30206" y="30135"/>
                    <a:pt x="30206" y="30135"/>
                  </a:cubicBezTo>
                  <a:cubicBezTo>
                    <a:pt x="30206" y="30135"/>
                    <a:pt x="30194" y="30123"/>
                    <a:pt x="30182" y="30088"/>
                  </a:cubicBezTo>
                  <a:cubicBezTo>
                    <a:pt x="30194" y="30088"/>
                    <a:pt x="30206" y="30088"/>
                    <a:pt x="30230" y="30076"/>
                  </a:cubicBezTo>
                  <a:cubicBezTo>
                    <a:pt x="30266" y="30064"/>
                    <a:pt x="30313" y="30064"/>
                    <a:pt x="30349" y="30040"/>
                  </a:cubicBezTo>
                  <a:close/>
                  <a:moveTo>
                    <a:pt x="31754" y="30016"/>
                  </a:moveTo>
                  <a:cubicBezTo>
                    <a:pt x="31802" y="30064"/>
                    <a:pt x="31849" y="30123"/>
                    <a:pt x="31873" y="30183"/>
                  </a:cubicBezTo>
                  <a:lnTo>
                    <a:pt x="31849" y="30242"/>
                  </a:lnTo>
                  <a:cubicBezTo>
                    <a:pt x="31802" y="30183"/>
                    <a:pt x="31742" y="30123"/>
                    <a:pt x="31695" y="30076"/>
                  </a:cubicBezTo>
                  <a:lnTo>
                    <a:pt x="31718" y="30064"/>
                  </a:lnTo>
                  <a:lnTo>
                    <a:pt x="31754" y="30016"/>
                  </a:lnTo>
                  <a:close/>
                  <a:moveTo>
                    <a:pt x="28158" y="30135"/>
                  </a:moveTo>
                  <a:cubicBezTo>
                    <a:pt x="28182" y="30171"/>
                    <a:pt x="28218" y="30183"/>
                    <a:pt x="28266" y="30195"/>
                  </a:cubicBezTo>
                  <a:cubicBezTo>
                    <a:pt x="28277" y="30195"/>
                    <a:pt x="28277" y="30207"/>
                    <a:pt x="28289" y="30207"/>
                  </a:cubicBezTo>
                  <a:lnTo>
                    <a:pt x="28242" y="30302"/>
                  </a:lnTo>
                  <a:cubicBezTo>
                    <a:pt x="28194" y="30266"/>
                    <a:pt x="28146" y="30230"/>
                    <a:pt x="28099" y="30195"/>
                  </a:cubicBezTo>
                  <a:lnTo>
                    <a:pt x="28158" y="30135"/>
                  </a:lnTo>
                  <a:close/>
                  <a:moveTo>
                    <a:pt x="30468" y="30266"/>
                  </a:moveTo>
                  <a:cubicBezTo>
                    <a:pt x="30480" y="30266"/>
                    <a:pt x="30480" y="30290"/>
                    <a:pt x="30480" y="30302"/>
                  </a:cubicBezTo>
                  <a:cubicBezTo>
                    <a:pt x="30468" y="30302"/>
                    <a:pt x="30444" y="30302"/>
                    <a:pt x="30444" y="30314"/>
                  </a:cubicBezTo>
                  <a:cubicBezTo>
                    <a:pt x="30432" y="30314"/>
                    <a:pt x="30432" y="30302"/>
                    <a:pt x="30421" y="30302"/>
                  </a:cubicBezTo>
                  <a:cubicBezTo>
                    <a:pt x="30432" y="30290"/>
                    <a:pt x="30444" y="30266"/>
                    <a:pt x="30468" y="30266"/>
                  </a:cubicBezTo>
                  <a:close/>
                  <a:moveTo>
                    <a:pt x="30919" y="30297"/>
                  </a:moveTo>
                  <a:cubicBezTo>
                    <a:pt x="30931" y="30303"/>
                    <a:pt x="30944" y="30305"/>
                    <a:pt x="30944" y="30314"/>
                  </a:cubicBezTo>
                  <a:lnTo>
                    <a:pt x="30919" y="30297"/>
                  </a:lnTo>
                  <a:close/>
                  <a:moveTo>
                    <a:pt x="33361" y="29957"/>
                  </a:moveTo>
                  <a:cubicBezTo>
                    <a:pt x="33397" y="29992"/>
                    <a:pt x="33421" y="30028"/>
                    <a:pt x="33457" y="30076"/>
                  </a:cubicBezTo>
                  <a:cubicBezTo>
                    <a:pt x="33480" y="30123"/>
                    <a:pt x="33516" y="30171"/>
                    <a:pt x="33528" y="30207"/>
                  </a:cubicBezTo>
                  <a:cubicBezTo>
                    <a:pt x="33421" y="30242"/>
                    <a:pt x="33338" y="30290"/>
                    <a:pt x="33242" y="30314"/>
                  </a:cubicBezTo>
                  <a:lnTo>
                    <a:pt x="33230" y="30123"/>
                  </a:lnTo>
                  <a:cubicBezTo>
                    <a:pt x="33242" y="30123"/>
                    <a:pt x="33242" y="30111"/>
                    <a:pt x="33266" y="30088"/>
                  </a:cubicBezTo>
                  <a:cubicBezTo>
                    <a:pt x="33290" y="30052"/>
                    <a:pt x="33338" y="30004"/>
                    <a:pt x="33361" y="29957"/>
                  </a:cubicBezTo>
                  <a:close/>
                  <a:moveTo>
                    <a:pt x="26968" y="30147"/>
                  </a:moveTo>
                  <a:cubicBezTo>
                    <a:pt x="26968" y="30183"/>
                    <a:pt x="26956" y="30207"/>
                    <a:pt x="26956" y="30230"/>
                  </a:cubicBezTo>
                  <a:cubicBezTo>
                    <a:pt x="26956" y="30254"/>
                    <a:pt x="26932" y="30290"/>
                    <a:pt x="26932" y="30314"/>
                  </a:cubicBezTo>
                  <a:cubicBezTo>
                    <a:pt x="26928" y="30318"/>
                    <a:pt x="26924" y="30319"/>
                    <a:pt x="26920" y="30319"/>
                  </a:cubicBezTo>
                  <a:cubicBezTo>
                    <a:pt x="26912" y="30319"/>
                    <a:pt x="26904" y="30314"/>
                    <a:pt x="26896" y="30314"/>
                  </a:cubicBezTo>
                  <a:cubicBezTo>
                    <a:pt x="26908" y="30302"/>
                    <a:pt x="26908" y="30266"/>
                    <a:pt x="26920" y="30254"/>
                  </a:cubicBezTo>
                  <a:cubicBezTo>
                    <a:pt x="26932" y="30230"/>
                    <a:pt x="26956" y="30195"/>
                    <a:pt x="26968" y="30147"/>
                  </a:cubicBezTo>
                  <a:close/>
                  <a:moveTo>
                    <a:pt x="31671" y="30111"/>
                  </a:moveTo>
                  <a:cubicBezTo>
                    <a:pt x="31718" y="30171"/>
                    <a:pt x="31754" y="30230"/>
                    <a:pt x="31802" y="30302"/>
                  </a:cubicBezTo>
                  <a:cubicBezTo>
                    <a:pt x="31802" y="30314"/>
                    <a:pt x="31814" y="30314"/>
                    <a:pt x="31814" y="30326"/>
                  </a:cubicBezTo>
                  <a:cubicBezTo>
                    <a:pt x="31754" y="30266"/>
                    <a:pt x="31683" y="30207"/>
                    <a:pt x="31623" y="30147"/>
                  </a:cubicBezTo>
                  <a:lnTo>
                    <a:pt x="31671" y="30111"/>
                  </a:lnTo>
                  <a:close/>
                  <a:moveTo>
                    <a:pt x="25920" y="29647"/>
                  </a:moveTo>
                  <a:lnTo>
                    <a:pt x="25884" y="29826"/>
                  </a:lnTo>
                  <a:cubicBezTo>
                    <a:pt x="25837" y="30016"/>
                    <a:pt x="25801" y="30195"/>
                    <a:pt x="25789" y="30361"/>
                  </a:cubicBezTo>
                  <a:cubicBezTo>
                    <a:pt x="25777" y="30361"/>
                    <a:pt x="25741" y="30361"/>
                    <a:pt x="25729" y="30349"/>
                  </a:cubicBezTo>
                  <a:cubicBezTo>
                    <a:pt x="25682" y="30326"/>
                    <a:pt x="25658" y="30326"/>
                    <a:pt x="25610" y="30326"/>
                  </a:cubicBezTo>
                  <a:lnTo>
                    <a:pt x="25587" y="30326"/>
                  </a:lnTo>
                  <a:cubicBezTo>
                    <a:pt x="25622" y="30183"/>
                    <a:pt x="25682" y="30028"/>
                    <a:pt x="25777" y="29885"/>
                  </a:cubicBezTo>
                  <a:cubicBezTo>
                    <a:pt x="25825" y="29790"/>
                    <a:pt x="25884" y="29718"/>
                    <a:pt x="25920" y="29647"/>
                  </a:cubicBezTo>
                  <a:close/>
                  <a:moveTo>
                    <a:pt x="27206" y="30254"/>
                  </a:moveTo>
                  <a:cubicBezTo>
                    <a:pt x="27218" y="30254"/>
                    <a:pt x="27230" y="30266"/>
                    <a:pt x="27230" y="30266"/>
                  </a:cubicBezTo>
                  <a:cubicBezTo>
                    <a:pt x="27277" y="30314"/>
                    <a:pt x="27313" y="30326"/>
                    <a:pt x="27349" y="30361"/>
                  </a:cubicBezTo>
                  <a:cubicBezTo>
                    <a:pt x="27349" y="30361"/>
                    <a:pt x="27349" y="30373"/>
                    <a:pt x="27337" y="30373"/>
                  </a:cubicBezTo>
                  <a:cubicBezTo>
                    <a:pt x="27289" y="30349"/>
                    <a:pt x="27265" y="30302"/>
                    <a:pt x="27218" y="30266"/>
                  </a:cubicBezTo>
                  <a:lnTo>
                    <a:pt x="27206" y="30254"/>
                  </a:lnTo>
                  <a:close/>
                  <a:moveTo>
                    <a:pt x="23086" y="30373"/>
                  </a:moveTo>
                  <a:cubicBezTo>
                    <a:pt x="23086" y="30373"/>
                    <a:pt x="23090" y="30375"/>
                    <a:pt x="23098" y="30378"/>
                  </a:cubicBezTo>
                  <a:lnTo>
                    <a:pt x="23098" y="30378"/>
                  </a:lnTo>
                  <a:cubicBezTo>
                    <a:pt x="23090" y="30375"/>
                    <a:pt x="23086" y="30373"/>
                    <a:pt x="23086" y="30373"/>
                  </a:cubicBezTo>
                  <a:close/>
                  <a:moveTo>
                    <a:pt x="25968" y="30171"/>
                  </a:moveTo>
                  <a:cubicBezTo>
                    <a:pt x="25944" y="30242"/>
                    <a:pt x="25920" y="30326"/>
                    <a:pt x="25908" y="30409"/>
                  </a:cubicBezTo>
                  <a:cubicBezTo>
                    <a:pt x="25908" y="30385"/>
                    <a:pt x="25908" y="30385"/>
                    <a:pt x="25896" y="30385"/>
                  </a:cubicBezTo>
                  <a:cubicBezTo>
                    <a:pt x="25920" y="30314"/>
                    <a:pt x="25944" y="30242"/>
                    <a:pt x="25968" y="30171"/>
                  </a:cubicBezTo>
                  <a:close/>
                  <a:moveTo>
                    <a:pt x="27694" y="30254"/>
                  </a:moveTo>
                  <a:lnTo>
                    <a:pt x="27742" y="30302"/>
                  </a:lnTo>
                  <a:lnTo>
                    <a:pt x="27765" y="30326"/>
                  </a:lnTo>
                  <a:cubicBezTo>
                    <a:pt x="27765" y="30361"/>
                    <a:pt x="27754" y="30385"/>
                    <a:pt x="27754" y="30409"/>
                  </a:cubicBezTo>
                  <a:cubicBezTo>
                    <a:pt x="27742" y="30385"/>
                    <a:pt x="27706" y="30373"/>
                    <a:pt x="27694" y="30361"/>
                  </a:cubicBezTo>
                  <a:cubicBezTo>
                    <a:pt x="27682" y="30349"/>
                    <a:pt x="27646" y="30349"/>
                    <a:pt x="27634" y="30326"/>
                  </a:cubicBezTo>
                  <a:cubicBezTo>
                    <a:pt x="27646" y="30302"/>
                    <a:pt x="27682" y="30266"/>
                    <a:pt x="27694" y="30254"/>
                  </a:cubicBezTo>
                  <a:close/>
                  <a:moveTo>
                    <a:pt x="30682" y="30326"/>
                  </a:moveTo>
                  <a:cubicBezTo>
                    <a:pt x="30706" y="30349"/>
                    <a:pt x="30730" y="30361"/>
                    <a:pt x="30742" y="30373"/>
                  </a:cubicBezTo>
                  <a:cubicBezTo>
                    <a:pt x="30766" y="30385"/>
                    <a:pt x="30766" y="30385"/>
                    <a:pt x="30766" y="30409"/>
                  </a:cubicBezTo>
                  <a:lnTo>
                    <a:pt x="30730" y="30409"/>
                  </a:lnTo>
                  <a:cubicBezTo>
                    <a:pt x="30718" y="30385"/>
                    <a:pt x="30718" y="30385"/>
                    <a:pt x="30706" y="30361"/>
                  </a:cubicBezTo>
                  <a:cubicBezTo>
                    <a:pt x="30706" y="30349"/>
                    <a:pt x="30682" y="30326"/>
                    <a:pt x="30671" y="30326"/>
                  </a:cubicBezTo>
                  <a:close/>
                  <a:moveTo>
                    <a:pt x="31968" y="30326"/>
                  </a:moveTo>
                  <a:cubicBezTo>
                    <a:pt x="31980" y="30361"/>
                    <a:pt x="31980" y="30373"/>
                    <a:pt x="31992" y="30409"/>
                  </a:cubicBezTo>
                  <a:lnTo>
                    <a:pt x="31956" y="30361"/>
                  </a:lnTo>
                  <a:lnTo>
                    <a:pt x="31968" y="30326"/>
                  </a:lnTo>
                  <a:close/>
                  <a:moveTo>
                    <a:pt x="28039" y="30266"/>
                  </a:moveTo>
                  <a:cubicBezTo>
                    <a:pt x="28087" y="30326"/>
                    <a:pt x="28146" y="30373"/>
                    <a:pt x="28182" y="30421"/>
                  </a:cubicBezTo>
                  <a:cubicBezTo>
                    <a:pt x="28158" y="30397"/>
                    <a:pt x="28123" y="30373"/>
                    <a:pt x="28111" y="30361"/>
                  </a:cubicBezTo>
                  <a:cubicBezTo>
                    <a:pt x="28087" y="30326"/>
                    <a:pt x="28051" y="30314"/>
                    <a:pt x="28027" y="30290"/>
                  </a:cubicBezTo>
                  <a:lnTo>
                    <a:pt x="28039" y="30266"/>
                  </a:lnTo>
                  <a:close/>
                  <a:moveTo>
                    <a:pt x="33088" y="30326"/>
                  </a:moveTo>
                  <a:lnTo>
                    <a:pt x="33111" y="30373"/>
                  </a:lnTo>
                  <a:lnTo>
                    <a:pt x="33028" y="30421"/>
                  </a:lnTo>
                  <a:cubicBezTo>
                    <a:pt x="33052" y="30385"/>
                    <a:pt x="33064" y="30361"/>
                    <a:pt x="33088" y="30326"/>
                  </a:cubicBezTo>
                  <a:close/>
                  <a:moveTo>
                    <a:pt x="26325" y="29861"/>
                  </a:moveTo>
                  <a:cubicBezTo>
                    <a:pt x="26337" y="29861"/>
                    <a:pt x="26361" y="29885"/>
                    <a:pt x="26384" y="29885"/>
                  </a:cubicBezTo>
                  <a:cubicBezTo>
                    <a:pt x="26396" y="29885"/>
                    <a:pt x="26396" y="29885"/>
                    <a:pt x="26408" y="29897"/>
                  </a:cubicBezTo>
                  <a:cubicBezTo>
                    <a:pt x="26325" y="30088"/>
                    <a:pt x="26277" y="30302"/>
                    <a:pt x="26253" y="30469"/>
                  </a:cubicBezTo>
                  <a:cubicBezTo>
                    <a:pt x="26194" y="30445"/>
                    <a:pt x="26122" y="30433"/>
                    <a:pt x="26063" y="30421"/>
                  </a:cubicBezTo>
                  <a:cubicBezTo>
                    <a:pt x="26039" y="30421"/>
                    <a:pt x="26027" y="30421"/>
                    <a:pt x="26015" y="30397"/>
                  </a:cubicBezTo>
                  <a:cubicBezTo>
                    <a:pt x="26087" y="30242"/>
                    <a:pt x="26194" y="30052"/>
                    <a:pt x="26325" y="29861"/>
                  </a:cubicBezTo>
                  <a:close/>
                  <a:moveTo>
                    <a:pt x="27968" y="30361"/>
                  </a:moveTo>
                  <a:lnTo>
                    <a:pt x="27968" y="30361"/>
                  </a:lnTo>
                  <a:cubicBezTo>
                    <a:pt x="27992" y="30373"/>
                    <a:pt x="28027" y="30409"/>
                    <a:pt x="28039" y="30433"/>
                  </a:cubicBezTo>
                  <a:lnTo>
                    <a:pt x="28087" y="30480"/>
                  </a:lnTo>
                  <a:lnTo>
                    <a:pt x="28087" y="30480"/>
                  </a:lnTo>
                  <a:lnTo>
                    <a:pt x="28004" y="30409"/>
                  </a:lnTo>
                  <a:lnTo>
                    <a:pt x="27968" y="30361"/>
                  </a:lnTo>
                  <a:close/>
                  <a:moveTo>
                    <a:pt x="35291" y="30429"/>
                  </a:moveTo>
                  <a:lnTo>
                    <a:pt x="35291" y="30429"/>
                  </a:lnTo>
                  <a:cubicBezTo>
                    <a:pt x="35305" y="30439"/>
                    <a:pt x="35318" y="30457"/>
                    <a:pt x="35326" y="30480"/>
                  </a:cubicBezTo>
                  <a:lnTo>
                    <a:pt x="35326" y="30480"/>
                  </a:lnTo>
                  <a:cubicBezTo>
                    <a:pt x="35312" y="30459"/>
                    <a:pt x="35302" y="30442"/>
                    <a:pt x="35291" y="30429"/>
                  </a:cubicBezTo>
                  <a:close/>
                  <a:moveTo>
                    <a:pt x="35004" y="30373"/>
                  </a:moveTo>
                  <a:cubicBezTo>
                    <a:pt x="35016" y="30397"/>
                    <a:pt x="35028" y="30433"/>
                    <a:pt x="35064" y="30469"/>
                  </a:cubicBezTo>
                  <a:cubicBezTo>
                    <a:pt x="35016" y="30480"/>
                    <a:pt x="34993" y="30480"/>
                    <a:pt x="34969" y="30480"/>
                  </a:cubicBezTo>
                  <a:lnTo>
                    <a:pt x="34933" y="30385"/>
                  </a:lnTo>
                  <a:cubicBezTo>
                    <a:pt x="34957" y="30385"/>
                    <a:pt x="34969" y="30385"/>
                    <a:pt x="35004" y="30373"/>
                  </a:cubicBezTo>
                  <a:close/>
                  <a:moveTo>
                    <a:pt x="28527" y="30504"/>
                  </a:moveTo>
                  <a:cubicBezTo>
                    <a:pt x="28533" y="30516"/>
                    <a:pt x="28533" y="30522"/>
                    <a:pt x="28532" y="30522"/>
                  </a:cubicBezTo>
                  <a:cubicBezTo>
                    <a:pt x="28530" y="30522"/>
                    <a:pt x="28527" y="30516"/>
                    <a:pt x="28527" y="30504"/>
                  </a:cubicBezTo>
                  <a:close/>
                  <a:moveTo>
                    <a:pt x="27099" y="30254"/>
                  </a:moveTo>
                  <a:cubicBezTo>
                    <a:pt x="27111" y="30290"/>
                    <a:pt x="27146" y="30314"/>
                    <a:pt x="27170" y="30326"/>
                  </a:cubicBezTo>
                  <a:cubicBezTo>
                    <a:pt x="27206" y="30361"/>
                    <a:pt x="27253" y="30409"/>
                    <a:pt x="27277" y="30445"/>
                  </a:cubicBezTo>
                  <a:lnTo>
                    <a:pt x="27301" y="30480"/>
                  </a:lnTo>
                  <a:cubicBezTo>
                    <a:pt x="27301" y="30492"/>
                    <a:pt x="27289" y="30504"/>
                    <a:pt x="27289" y="30528"/>
                  </a:cubicBezTo>
                  <a:cubicBezTo>
                    <a:pt x="27277" y="30504"/>
                    <a:pt x="27265" y="30504"/>
                    <a:pt x="27242" y="30492"/>
                  </a:cubicBezTo>
                  <a:cubicBezTo>
                    <a:pt x="27206" y="30469"/>
                    <a:pt x="27158" y="30445"/>
                    <a:pt x="27111" y="30421"/>
                  </a:cubicBezTo>
                  <a:cubicBezTo>
                    <a:pt x="27087" y="30409"/>
                    <a:pt x="27063" y="30385"/>
                    <a:pt x="27039" y="30385"/>
                  </a:cubicBezTo>
                  <a:cubicBezTo>
                    <a:pt x="27051" y="30361"/>
                    <a:pt x="27063" y="30326"/>
                    <a:pt x="27087" y="30290"/>
                  </a:cubicBezTo>
                  <a:cubicBezTo>
                    <a:pt x="27087" y="30266"/>
                    <a:pt x="27099" y="30266"/>
                    <a:pt x="27099" y="30254"/>
                  </a:cubicBezTo>
                  <a:close/>
                  <a:moveTo>
                    <a:pt x="36445" y="30207"/>
                  </a:moveTo>
                  <a:cubicBezTo>
                    <a:pt x="36493" y="30302"/>
                    <a:pt x="36552" y="30385"/>
                    <a:pt x="36612" y="30492"/>
                  </a:cubicBezTo>
                  <a:cubicBezTo>
                    <a:pt x="36612" y="30492"/>
                    <a:pt x="36624" y="30504"/>
                    <a:pt x="36624" y="30528"/>
                  </a:cubicBezTo>
                  <a:lnTo>
                    <a:pt x="36552" y="30528"/>
                  </a:lnTo>
                  <a:cubicBezTo>
                    <a:pt x="36540" y="30480"/>
                    <a:pt x="36505" y="30421"/>
                    <a:pt x="36493" y="30373"/>
                  </a:cubicBezTo>
                  <a:cubicBezTo>
                    <a:pt x="36457" y="30326"/>
                    <a:pt x="36445" y="30278"/>
                    <a:pt x="36421" y="30242"/>
                  </a:cubicBezTo>
                  <a:lnTo>
                    <a:pt x="36421" y="30230"/>
                  </a:lnTo>
                  <a:cubicBezTo>
                    <a:pt x="36421" y="30207"/>
                    <a:pt x="36433" y="30207"/>
                    <a:pt x="36445" y="30207"/>
                  </a:cubicBezTo>
                  <a:close/>
                  <a:moveTo>
                    <a:pt x="27908" y="30480"/>
                  </a:moveTo>
                  <a:lnTo>
                    <a:pt x="27920" y="30492"/>
                  </a:lnTo>
                  <a:cubicBezTo>
                    <a:pt x="27932" y="30504"/>
                    <a:pt x="27932" y="30528"/>
                    <a:pt x="27944" y="30540"/>
                  </a:cubicBezTo>
                  <a:cubicBezTo>
                    <a:pt x="27932" y="30528"/>
                    <a:pt x="27908" y="30504"/>
                    <a:pt x="27885" y="30492"/>
                  </a:cubicBezTo>
                  <a:cubicBezTo>
                    <a:pt x="27885" y="30492"/>
                    <a:pt x="27885" y="30480"/>
                    <a:pt x="27908" y="30480"/>
                  </a:cubicBezTo>
                  <a:close/>
                  <a:moveTo>
                    <a:pt x="35659" y="30349"/>
                  </a:moveTo>
                  <a:lnTo>
                    <a:pt x="35659" y="30349"/>
                  </a:lnTo>
                  <a:cubicBezTo>
                    <a:pt x="35671" y="30361"/>
                    <a:pt x="35683" y="30385"/>
                    <a:pt x="35707" y="30409"/>
                  </a:cubicBezTo>
                  <a:cubicBezTo>
                    <a:pt x="35731" y="30445"/>
                    <a:pt x="35778" y="30492"/>
                    <a:pt x="35790" y="30540"/>
                  </a:cubicBezTo>
                  <a:cubicBezTo>
                    <a:pt x="35778" y="30540"/>
                    <a:pt x="35766" y="30552"/>
                    <a:pt x="35766" y="30552"/>
                  </a:cubicBezTo>
                  <a:cubicBezTo>
                    <a:pt x="35731" y="30480"/>
                    <a:pt x="35683" y="30409"/>
                    <a:pt x="35659" y="30349"/>
                  </a:cubicBezTo>
                  <a:close/>
                  <a:moveTo>
                    <a:pt x="34314" y="30504"/>
                  </a:moveTo>
                  <a:lnTo>
                    <a:pt x="34314" y="30504"/>
                  </a:lnTo>
                  <a:cubicBezTo>
                    <a:pt x="34328" y="30519"/>
                    <a:pt x="34338" y="30538"/>
                    <a:pt x="34347" y="30561"/>
                  </a:cubicBezTo>
                  <a:lnTo>
                    <a:pt x="34347" y="30561"/>
                  </a:lnTo>
                  <a:cubicBezTo>
                    <a:pt x="34326" y="30539"/>
                    <a:pt x="34325" y="30527"/>
                    <a:pt x="34314" y="30504"/>
                  </a:cubicBezTo>
                  <a:close/>
                  <a:moveTo>
                    <a:pt x="28575" y="30433"/>
                  </a:moveTo>
                  <a:cubicBezTo>
                    <a:pt x="28623" y="30469"/>
                    <a:pt x="28647" y="30492"/>
                    <a:pt x="28694" y="30540"/>
                  </a:cubicBezTo>
                  <a:lnTo>
                    <a:pt x="28694" y="30552"/>
                  </a:lnTo>
                  <a:cubicBezTo>
                    <a:pt x="28658" y="30552"/>
                    <a:pt x="28635" y="30564"/>
                    <a:pt x="28623" y="30564"/>
                  </a:cubicBezTo>
                  <a:cubicBezTo>
                    <a:pt x="28587" y="30552"/>
                    <a:pt x="28575" y="30540"/>
                    <a:pt x="28527" y="30504"/>
                  </a:cubicBezTo>
                  <a:cubicBezTo>
                    <a:pt x="28539" y="30480"/>
                    <a:pt x="28563" y="30469"/>
                    <a:pt x="28575" y="30433"/>
                  </a:cubicBezTo>
                  <a:close/>
                  <a:moveTo>
                    <a:pt x="35445" y="30314"/>
                  </a:moveTo>
                  <a:cubicBezTo>
                    <a:pt x="35469" y="30349"/>
                    <a:pt x="35493" y="30373"/>
                    <a:pt x="35528" y="30421"/>
                  </a:cubicBezTo>
                  <a:cubicBezTo>
                    <a:pt x="35552" y="30469"/>
                    <a:pt x="35588" y="30504"/>
                    <a:pt x="35612" y="30564"/>
                  </a:cubicBezTo>
                  <a:lnTo>
                    <a:pt x="35528" y="30528"/>
                  </a:lnTo>
                  <a:cubicBezTo>
                    <a:pt x="35493" y="30445"/>
                    <a:pt x="35445" y="30373"/>
                    <a:pt x="35421" y="30314"/>
                  </a:cubicBezTo>
                  <a:close/>
                  <a:moveTo>
                    <a:pt x="26494" y="30172"/>
                  </a:moveTo>
                  <a:lnTo>
                    <a:pt x="26551" y="30195"/>
                  </a:lnTo>
                  <a:cubicBezTo>
                    <a:pt x="26563" y="30207"/>
                    <a:pt x="26587" y="30207"/>
                    <a:pt x="26622" y="30230"/>
                  </a:cubicBezTo>
                  <a:cubicBezTo>
                    <a:pt x="26634" y="30230"/>
                    <a:pt x="26634" y="30242"/>
                    <a:pt x="26646" y="30242"/>
                  </a:cubicBezTo>
                  <a:cubicBezTo>
                    <a:pt x="26658" y="30361"/>
                    <a:pt x="26634" y="30480"/>
                    <a:pt x="26622" y="30588"/>
                  </a:cubicBezTo>
                  <a:lnTo>
                    <a:pt x="26611" y="30588"/>
                  </a:lnTo>
                  <a:cubicBezTo>
                    <a:pt x="26587" y="30552"/>
                    <a:pt x="26587" y="30528"/>
                    <a:pt x="26587" y="30528"/>
                  </a:cubicBezTo>
                  <a:lnTo>
                    <a:pt x="26587" y="30588"/>
                  </a:lnTo>
                  <a:cubicBezTo>
                    <a:pt x="26551" y="30564"/>
                    <a:pt x="26503" y="30552"/>
                    <a:pt x="26444" y="30540"/>
                  </a:cubicBezTo>
                  <a:lnTo>
                    <a:pt x="26432" y="30528"/>
                  </a:lnTo>
                  <a:lnTo>
                    <a:pt x="26432" y="30540"/>
                  </a:lnTo>
                  <a:cubicBezTo>
                    <a:pt x="26396" y="30528"/>
                    <a:pt x="26372" y="30528"/>
                    <a:pt x="26337" y="30504"/>
                  </a:cubicBezTo>
                  <a:cubicBezTo>
                    <a:pt x="26377" y="30401"/>
                    <a:pt x="26433" y="30286"/>
                    <a:pt x="26494" y="30172"/>
                  </a:cubicBezTo>
                  <a:close/>
                  <a:moveTo>
                    <a:pt x="34350" y="30570"/>
                  </a:moveTo>
                  <a:cubicBezTo>
                    <a:pt x="34353" y="30579"/>
                    <a:pt x="34356" y="30588"/>
                    <a:pt x="34358" y="30598"/>
                  </a:cubicBezTo>
                  <a:lnTo>
                    <a:pt x="34358" y="30598"/>
                  </a:lnTo>
                  <a:cubicBezTo>
                    <a:pt x="34355" y="30591"/>
                    <a:pt x="34351" y="30582"/>
                    <a:pt x="34350" y="30570"/>
                  </a:cubicBezTo>
                  <a:close/>
                  <a:moveTo>
                    <a:pt x="34493" y="30480"/>
                  </a:moveTo>
                  <a:lnTo>
                    <a:pt x="34493" y="30480"/>
                  </a:lnTo>
                  <a:cubicBezTo>
                    <a:pt x="34516" y="30504"/>
                    <a:pt x="34528" y="30540"/>
                    <a:pt x="34552" y="30564"/>
                  </a:cubicBezTo>
                  <a:cubicBezTo>
                    <a:pt x="34552" y="30564"/>
                    <a:pt x="34576" y="30588"/>
                    <a:pt x="34576" y="30599"/>
                  </a:cubicBezTo>
                  <a:lnTo>
                    <a:pt x="34540" y="30599"/>
                  </a:lnTo>
                  <a:cubicBezTo>
                    <a:pt x="34528" y="30552"/>
                    <a:pt x="34516" y="30504"/>
                    <a:pt x="34493" y="30480"/>
                  </a:cubicBezTo>
                  <a:close/>
                  <a:moveTo>
                    <a:pt x="25599" y="30588"/>
                  </a:moveTo>
                  <a:lnTo>
                    <a:pt x="25646" y="30623"/>
                  </a:lnTo>
                  <a:lnTo>
                    <a:pt x="25646" y="30604"/>
                  </a:lnTo>
                  <a:lnTo>
                    <a:pt x="25646" y="30604"/>
                  </a:lnTo>
                  <a:cubicBezTo>
                    <a:pt x="25648" y="30605"/>
                    <a:pt x="25650" y="30606"/>
                    <a:pt x="25652" y="30608"/>
                  </a:cubicBezTo>
                  <a:lnTo>
                    <a:pt x="25652" y="30608"/>
                  </a:lnTo>
                  <a:lnTo>
                    <a:pt x="25646" y="30599"/>
                  </a:lnTo>
                  <a:lnTo>
                    <a:pt x="25646" y="30604"/>
                  </a:lnTo>
                  <a:lnTo>
                    <a:pt x="25646" y="30604"/>
                  </a:lnTo>
                  <a:cubicBezTo>
                    <a:pt x="25617" y="30588"/>
                    <a:pt x="25599" y="30588"/>
                    <a:pt x="25599" y="30588"/>
                  </a:cubicBezTo>
                  <a:close/>
                  <a:moveTo>
                    <a:pt x="34826" y="30564"/>
                  </a:moveTo>
                  <a:lnTo>
                    <a:pt x="34826" y="30564"/>
                  </a:lnTo>
                  <a:cubicBezTo>
                    <a:pt x="34838" y="30588"/>
                    <a:pt x="34850" y="30611"/>
                    <a:pt x="34873" y="30623"/>
                  </a:cubicBezTo>
                  <a:lnTo>
                    <a:pt x="34850" y="30623"/>
                  </a:lnTo>
                  <a:cubicBezTo>
                    <a:pt x="34850" y="30611"/>
                    <a:pt x="34838" y="30599"/>
                    <a:pt x="34826" y="30564"/>
                  </a:cubicBezTo>
                  <a:close/>
                  <a:moveTo>
                    <a:pt x="36076" y="30254"/>
                  </a:moveTo>
                  <a:lnTo>
                    <a:pt x="36076" y="30254"/>
                  </a:lnTo>
                  <a:cubicBezTo>
                    <a:pt x="36183" y="30349"/>
                    <a:pt x="36314" y="30480"/>
                    <a:pt x="36457" y="30623"/>
                  </a:cubicBezTo>
                  <a:lnTo>
                    <a:pt x="36386" y="30623"/>
                  </a:lnTo>
                  <a:cubicBezTo>
                    <a:pt x="36386" y="30623"/>
                    <a:pt x="36374" y="30623"/>
                    <a:pt x="36362" y="30611"/>
                  </a:cubicBezTo>
                  <a:cubicBezTo>
                    <a:pt x="36338" y="30611"/>
                    <a:pt x="36314" y="30588"/>
                    <a:pt x="36267" y="30564"/>
                  </a:cubicBezTo>
                  <a:cubicBezTo>
                    <a:pt x="36243" y="30552"/>
                    <a:pt x="36207" y="30540"/>
                    <a:pt x="36183" y="30540"/>
                  </a:cubicBezTo>
                  <a:cubicBezTo>
                    <a:pt x="36147" y="30433"/>
                    <a:pt x="36100" y="30326"/>
                    <a:pt x="36076" y="30254"/>
                  </a:cubicBezTo>
                  <a:close/>
                  <a:moveTo>
                    <a:pt x="36683" y="30195"/>
                  </a:moveTo>
                  <a:cubicBezTo>
                    <a:pt x="36683" y="30207"/>
                    <a:pt x="36695" y="30207"/>
                    <a:pt x="36695" y="30230"/>
                  </a:cubicBezTo>
                  <a:cubicBezTo>
                    <a:pt x="36790" y="30349"/>
                    <a:pt x="36909" y="30492"/>
                    <a:pt x="37040" y="30623"/>
                  </a:cubicBezTo>
                  <a:cubicBezTo>
                    <a:pt x="36969" y="30599"/>
                    <a:pt x="36874" y="30552"/>
                    <a:pt x="36790" y="30540"/>
                  </a:cubicBezTo>
                  <a:lnTo>
                    <a:pt x="36778" y="30540"/>
                  </a:lnTo>
                  <a:cubicBezTo>
                    <a:pt x="36755" y="30504"/>
                    <a:pt x="36743" y="30457"/>
                    <a:pt x="36731" y="30433"/>
                  </a:cubicBezTo>
                  <a:cubicBezTo>
                    <a:pt x="36683" y="30361"/>
                    <a:pt x="36659" y="30266"/>
                    <a:pt x="36612" y="30195"/>
                  </a:cubicBezTo>
                  <a:close/>
                  <a:moveTo>
                    <a:pt x="27182" y="30599"/>
                  </a:moveTo>
                  <a:cubicBezTo>
                    <a:pt x="27182" y="30600"/>
                    <a:pt x="27182" y="30623"/>
                    <a:pt x="27206" y="30659"/>
                  </a:cubicBezTo>
                  <a:cubicBezTo>
                    <a:pt x="27182" y="30612"/>
                    <a:pt x="27182" y="30600"/>
                    <a:pt x="27182" y="30599"/>
                  </a:cubicBezTo>
                  <a:close/>
                  <a:moveTo>
                    <a:pt x="35802" y="30599"/>
                  </a:moveTo>
                  <a:cubicBezTo>
                    <a:pt x="35838" y="30599"/>
                    <a:pt x="35850" y="30611"/>
                    <a:pt x="35886" y="30623"/>
                  </a:cubicBezTo>
                  <a:cubicBezTo>
                    <a:pt x="35886" y="30647"/>
                    <a:pt x="35897" y="30647"/>
                    <a:pt x="35897" y="30659"/>
                  </a:cubicBezTo>
                  <a:cubicBezTo>
                    <a:pt x="35862" y="30659"/>
                    <a:pt x="35838" y="30659"/>
                    <a:pt x="35826" y="30671"/>
                  </a:cubicBezTo>
                  <a:cubicBezTo>
                    <a:pt x="35802" y="30647"/>
                    <a:pt x="35802" y="30623"/>
                    <a:pt x="35790" y="30599"/>
                  </a:cubicBezTo>
                  <a:close/>
                  <a:moveTo>
                    <a:pt x="37267" y="30349"/>
                  </a:moveTo>
                  <a:lnTo>
                    <a:pt x="37267" y="30349"/>
                  </a:lnTo>
                  <a:cubicBezTo>
                    <a:pt x="37314" y="30385"/>
                    <a:pt x="37350" y="30421"/>
                    <a:pt x="37398" y="30469"/>
                  </a:cubicBezTo>
                  <a:cubicBezTo>
                    <a:pt x="37445" y="30504"/>
                    <a:pt x="37505" y="30552"/>
                    <a:pt x="37552" y="30611"/>
                  </a:cubicBezTo>
                  <a:lnTo>
                    <a:pt x="37600" y="30671"/>
                  </a:lnTo>
                  <a:cubicBezTo>
                    <a:pt x="37588" y="30659"/>
                    <a:pt x="37564" y="30647"/>
                    <a:pt x="37517" y="30623"/>
                  </a:cubicBezTo>
                  <a:cubicBezTo>
                    <a:pt x="37493" y="30611"/>
                    <a:pt x="37445" y="30611"/>
                    <a:pt x="37410" y="30599"/>
                  </a:cubicBezTo>
                  <a:cubicBezTo>
                    <a:pt x="37398" y="30564"/>
                    <a:pt x="37386" y="30552"/>
                    <a:pt x="37374" y="30528"/>
                  </a:cubicBezTo>
                  <a:cubicBezTo>
                    <a:pt x="37338" y="30469"/>
                    <a:pt x="37290" y="30409"/>
                    <a:pt x="37267" y="30349"/>
                  </a:cubicBezTo>
                  <a:close/>
                  <a:moveTo>
                    <a:pt x="26872" y="30373"/>
                  </a:moveTo>
                  <a:cubicBezTo>
                    <a:pt x="26896" y="30373"/>
                    <a:pt x="26908" y="30373"/>
                    <a:pt x="26920" y="30385"/>
                  </a:cubicBezTo>
                  <a:cubicBezTo>
                    <a:pt x="26920" y="30445"/>
                    <a:pt x="26908" y="30504"/>
                    <a:pt x="26908" y="30564"/>
                  </a:cubicBezTo>
                  <a:lnTo>
                    <a:pt x="26908" y="30683"/>
                  </a:lnTo>
                  <a:cubicBezTo>
                    <a:pt x="26884" y="30683"/>
                    <a:pt x="26872" y="30671"/>
                    <a:pt x="26861" y="30671"/>
                  </a:cubicBezTo>
                  <a:cubicBezTo>
                    <a:pt x="26837" y="30659"/>
                    <a:pt x="26801" y="30647"/>
                    <a:pt x="26765" y="30647"/>
                  </a:cubicBezTo>
                  <a:cubicBezTo>
                    <a:pt x="26801" y="30552"/>
                    <a:pt x="26825" y="30469"/>
                    <a:pt x="26872" y="30373"/>
                  </a:cubicBezTo>
                  <a:close/>
                  <a:moveTo>
                    <a:pt x="24765" y="30552"/>
                  </a:moveTo>
                  <a:cubicBezTo>
                    <a:pt x="24765" y="30599"/>
                    <a:pt x="24777" y="30659"/>
                    <a:pt x="24777" y="30707"/>
                  </a:cubicBezTo>
                  <a:cubicBezTo>
                    <a:pt x="24765" y="30707"/>
                    <a:pt x="24765" y="30683"/>
                    <a:pt x="24753" y="30683"/>
                  </a:cubicBezTo>
                  <a:lnTo>
                    <a:pt x="24729" y="30671"/>
                  </a:lnTo>
                  <a:cubicBezTo>
                    <a:pt x="24729" y="30659"/>
                    <a:pt x="24717" y="30659"/>
                    <a:pt x="24717" y="30647"/>
                  </a:cubicBezTo>
                  <a:cubicBezTo>
                    <a:pt x="24729" y="30599"/>
                    <a:pt x="24753" y="30588"/>
                    <a:pt x="24765" y="30552"/>
                  </a:cubicBezTo>
                  <a:close/>
                  <a:moveTo>
                    <a:pt x="27825" y="30647"/>
                  </a:moveTo>
                  <a:cubicBezTo>
                    <a:pt x="27861" y="30659"/>
                    <a:pt x="27873" y="30671"/>
                    <a:pt x="27885" y="30683"/>
                  </a:cubicBezTo>
                  <a:lnTo>
                    <a:pt x="27885" y="30707"/>
                  </a:lnTo>
                  <a:lnTo>
                    <a:pt x="27825" y="30647"/>
                  </a:lnTo>
                  <a:close/>
                  <a:moveTo>
                    <a:pt x="26551" y="30647"/>
                  </a:moveTo>
                  <a:cubicBezTo>
                    <a:pt x="26563" y="30659"/>
                    <a:pt x="26599" y="30659"/>
                    <a:pt x="26611" y="30671"/>
                  </a:cubicBezTo>
                  <a:lnTo>
                    <a:pt x="26611" y="30719"/>
                  </a:lnTo>
                  <a:lnTo>
                    <a:pt x="26575" y="30683"/>
                  </a:lnTo>
                  <a:cubicBezTo>
                    <a:pt x="26563" y="30671"/>
                    <a:pt x="26563" y="30659"/>
                    <a:pt x="26551" y="30647"/>
                  </a:cubicBezTo>
                  <a:close/>
                  <a:moveTo>
                    <a:pt x="27206" y="30659"/>
                  </a:moveTo>
                  <a:cubicBezTo>
                    <a:pt x="27206" y="30671"/>
                    <a:pt x="27206" y="30707"/>
                    <a:pt x="27218" y="30719"/>
                  </a:cubicBezTo>
                  <a:cubicBezTo>
                    <a:pt x="27218" y="30707"/>
                    <a:pt x="27206" y="30671"/>
                    <a:pt x="27206" y="30659"/>
                  </a:cubicBezTo>
                  <a:close/>
                  <a:moveTo>
                    <a:pt x="34004" y="30552"/>
                  </a:moveTo>
                  <a:cubicBezTo>
                    <a:pt x="34004" y="30564"/>
                    <a:pt x="34016" y="30564"/>
                    <a:pt x="34016" y="30576"/>
                  </a:cubicBezTo>
                  <a:cubicBezTo>
                    <a:pt x="34028" y="30611"/>
                    <a:pt x="34052" y="30659"/>
                    <a:pt x="34076" y="30695"/>
                  </a:cubicBezTo>
                  <a:cubicBezTo>
                    <a:pt x="34052" y="30707"/>
                    <a:pt x="34040" y="30719"/>
                    <a:pt x="34016" y="30719"/>
                  </a:cubicBezTo>
                  <a:cubicBezTo>
                    <a:pt x="34016" y="30695"/>
                    <a:pt x="34004" y="30683"/>
                    <a:pt x="34004" y="30671"/>
                  </a:cubicBezTo>
                  <a:cubicBezTo>
                    <a:pt x="34004" y="30647"/>
                    <a:pt x="33992" y="30623"/>
                    <a:pt x="33992" y="30611"/>
                  </a:cubicBezTo>
                  <a:cubicBezTo>
                    <a:pt x="33992" y="30599"/>
                    <a:pt x="33969" y="30588"/>
                    <a:pt x="33969" y="30564"/>
                  </a:cubicBezTo>
                  <a:cubicBezTo>
                    <a:pt x="33992" y="30564"/>
                    <a:pt x="34004" y="30564"/>
                    <a:pt x="34004" y="30552"/>
                  </a:cubicBezTo>
                  <a:close/>
                  <a:moveTo>
                    <a:pt x="25146" y="30719"/>
                  </a:moveTo>
                  <a:cubicBezTo>
                    <a:pt x="25146" y="30719"/>
                    <a:pt x="25158" y="30730"/>
                    <a:pt x="25206" y="30742"/>
                  </a:cubicBezTo>
                  <a:cubicBezTo>
                    <a:pt x="25170" y="30730"/>
                    <a:pt x="25146" y="30719"/>
                    <a:pt x="25146" y="30719"/>
                  </a:cubicBezTo>
                  <a:close/>
                  <a:moveTo>
                    <a:pt x="27896" y="30683"/>
                  </a:moveTo>
                  <a:lnTo>
                    <a:pt x="27896" y="30683"/>
                  </a:lnTo>
                  <a:cubicBezTo>
                    <a:pt x="27920" y="30707"/>
                    <a:pt x="27944" y="30719"/>
                    <a:pt x="27956" y="30730"/>
                  </a:cubicBezTo>
                  <a:cubicBezTo>
                    <a:pt x="27968" y="30742"/>
                    <a:pt x="27980" y="30742"/>
                    <a:pt x="27980" y="30766"/>
                  </a:cubicBezTo>
                  <a:lnTo>
                    <a:pt x="27968" y="30766"/>
                  </a:lnTo>
                  <a:lnTo>
                    <a:pt x="27920" y="30719"/>
                  </a:lnTo>
                  <a:cubicBezTo>
                    <a:pt x="27920" y="30695"/>
                    <a:pt x="27896" y="30695"/>
                    <a:pt x="27896" y="30683"/>
                  </a:cubicBezTo>
                  <a:close/>
                  <a:moveTo>
                    <a:pt x="26279" y="30742"/>
                  </a:moveTo>
                  <a:lnTo>
                    <a:pt x="26279" y="30742"/>
                  </a:lnTo>
                  <a:cubicBezTo>
                    <a:pt x="26278" y="30750"/>
                    <a:pt x="26277" y="30758"/>
                    <a:pt x="26277" y="30766"/>
                  </a:cubicBezTo>
                  <a:lnTo>
                    <a:pt x="26313" y="30766"/>
                  </a:lnTo>
                  <a:cubicBezTo>
                    <a:pt x="26327" y="30766"/>
                    <a:pt x="26349" y="30766"/>
                    <a:pt x="26376" y="30769"/>
                  </a:cubicBezTo>
                  <a:lnTo>
                    <a:pt x="26376" y="30769"/>
                  </a:lnTo>
                  <a:cubicBezTo>
                    <a:pt x="26345" y="30754"/>
                    <a:pt x="26317" y="30742"/>
                    <a:pt x="26301" y="30742"/>
                  </a:cubicBezTo>
                  <a:close/>
                  <a:moveTo>
                    <a:pt x="35004" y="30588"/>
                  </a:moveTo>
                  <a:lnTo>
                    <a:pt x="35004" y="30588"/>
                  </a:lnTo>
                  <a:cubicBezTo>
                    <a:pt x="35040" y="30599"/>
                    <a:pt x="35088" y="30599"/>
                    <a:pt x="35124" y="30611"/>
                  </a:cubicBezTo>
                  <a:cubicBezTo>
                    <a:pt x="35135" y="30623"/>
                    <a:pt x="35135" y="30623"/>
                    <a:pt x="35135" y="30647"/>
                  </a:cubicBezTo>
                  <a:cubicBezTo>
                    <a:pt x="35147" y="30683"/>
                    <a:pt x="35171" y="30719"/>
                    <a:pt x="35195" y="30766"/>
                  </a:cubicBezTo>
                  <a:cubicBezTo>
                    <a:pt x="35171" y="30766"/>
                    <a:pt x="35124" y="30778"/>
                    <a:pt x="35088" y="30778"/>
                  </a:cubicBezTo>
                  <a:cubicBezTo>
                    <a:pt x="35064" y="30707"/>
                    <a:pt x="35028" y="30647"/>
                    <a:pt x="35004" y="30588"/>
                  </a:cubicBezTo>
                  <a:close/>
                  <a:moveTo>
                    <a:pt x="24694" y="30707"/>
                  </a:moveTo>
                  <a:cubicBezTo>
                    <a:pt x="24706" y="30719"/>
                    <a:pt x="24729" y="30730"/>
                    <a:pt x="24753" y="30742"/>
                  </a:cubicBezTo>
                  <a:cubicBezTo>
                    <a:pt x="24753" y="30766"/>
                    <a:pt x="24765" y="30778"/>
                    <a:pt x="24765" y="30790"/>
                  </a:cubicBezTo>
                  <a:cubicBezTo>
                    <a:pt x="24765" y="30790"/>
                    <a:pt x="24765" y="30802"/>
                    <a:pt x="24777" y="30802"/>
                  </a:cubicBezTo>
                  <a:cubicBezTo>
                    <a:pt x="24753" y="30802"/>
                    <a:pt x="24717" y="30790"/>
                    <a:pt x="24694" y="30790"/>
                  </a:cubicBezTo>
                  <a:cubicBezTo>
                    <a:pt x="24670" y="30790"/>
                    <a:pt x="24658" y="30790"/>
                    <a:pt x="24646" y="30778"/>
                  </a:cubicBezTo>
                  <a:cubicBezTo>
                    <a:pt x="24670" y="30742"/>
                    <a:pt x="24670" y="30730"/>
                    <a:pt x="24694" y="30707"/>
                  </a:cubicBezTo>
                  <a:close/>
                  <a:moveTo>
                    <a:pt x="27015" y="30445"/>
                  </a:moveTo>
                  <a:cubicBezTo>
                    <a:pt x="27027" y="30469"/>
                    <a:pt x="27051" y="30480"/>
                    <a:pt x="27075" y="30492"/>
                  </a:cubicBezTo>
                  <a:cubicBezTo>
                    <a:pt x="27111" y="30528"/>
                    <a:pt x="27146" y="30552"/>
                    <a:pt x="27194" y="30588"/>
                  </a:cubicBezTo>
                  <a:cubicBezTo>
                    <a:pt x="27206" y="30599"/>
                    <a:pt x="27218" y="30611"/>
                    <a:pt x="27253" y="30623"/>
                  </a:cubicBezTo>
                  <a:cubicBezTo>
                    <a:pt x="27230" y="30659"/>
                    <a:pt x="27230" y="30683"/>
                    <a:pt x="27218" y="30719"/>
                  </a:cubicBezTo>
                  <a:lnTo>
                    <a:pt x="27218" y="30730"/>
                  </a:lnTo>
                  <a:cubicBezTo>
                    <a:pt x="27206" y="30766"/>
                    <a:pt x="27206" y="30778"/>
                    <a:pt x="27194" y="30802"/>
                  </a:cubicBezTo>
                  <a:cubicBezTo>
                    <a:pt x="27146" y="30790"/>
                    <a:pt x="27099" y="30766"/>
                    <a:pt x="27051" y="30742"/>
                  </a:cubicBezTo>
                  <a:cubicBezTo>
                    <a:pt x="27015" y="30730"/>
                    <a:pt x="26980" y="30719"/>
                    <a:pt x="26932" y="30707"/>
                  </a:cubicBezTo>
                  <a:cubicBezTo>
                    <a:pt x="26956" y="30659"/>
                    <a:pt x="26956" y="30623"/>
                    <a:pt x="26968" y="30564"/>
                  </a:cubicBezTo>
                  <a:cubicBezTo>
                    <a:pt x="26980" y="30528"/>
                    <a:pt x="26992" y="30492"/>
                    <a:pt x="27015" y="30445"/>
                  </a:cubicBezTo>
                  <a:close/>
                  <a:moveTo>
                    <a:pt x="24840" y="30815"/>
                  </a:moveTo>
                  <a:cubicBezTo>
                    <a:pt x="24842" y="30815"/>
                    <a:pt x="24844" y="30818"/>
                    <a:pt x="24848" y="30826"/>
                  </a:cubicBezTo>
                  <a:cubicBezTo>
                    <a:pt x="24840" y="30826"/>
                    <a:pt x="24838" y="30815"/>
                    <a:pt x="24840" y="30815"/>
                  </a:cubicBezTo>
                  <a:close/>
                  <a:moveTo>
                    <a:pt x="27515" y="30504"/>
                  </a:moveTo>
                  <a:cubicBezTo>
                    <a:pt x="27611" y="30588"/>
                    <a:pt x="27682" y="30659"/>
                    <a:pt x="27742" y="30742"/>
                  </a:cubicBezTo>
                  <a:cubicBezTo>
                    <a:pt x="27742" y="30778"/>
                    <a:pt x="27742" y="30802"/>
                    <a:pt x="27754" y="30838"/>
                  </a:cubicBezTo>
                  <a:lnTo>
                    <a:pt x="27742" y="30826"/>
                  </a:lnTo>
                  <a:cubicBezTo>
                    <a:pt x="27682" y="30730"/>
                    <a:pt x="27587" y="30647"/>
                    <a:pt x="27504" y="30540"/>
                  </a:cubicBezTo>
                  <a:cubicBezTo>
                    <a:pt x="27504" y="30528"/>
                    <a:pt x="27515" y="30528"/>
                    <a:pt x="27515" y="30504"/>
                  </a:cubicBezTo>
                  <a:close/>
                  <a:moveTo>
                    <a:pt x="33778" y="30599"/>
                  </a:moveTo>
                  <a:cubicBezTo>
                    <a:pt x="33802" y="30611"/>
                    <a:pt x="33802" y="30647"/>
                    <a:pt x="33814" y="30659"/>
                  </a:cubicBezTo>
                  <a:cubicBezTo>
                    <a:pt x="33814" y="30671"/>
                    <a:pt x="33826" y="30683"/>
                    <a:pt x="33838" y="30719"/>
                  </a:cubicBezTo>
                  <a:cubicBezTo>
                    <a:pt x="33861" y="30742"/>
                    <a:pt x="33861" y="30778"/>
                    <a:pt x="33861" y="30790"/>
                  </a:cubicBezTo>
                  <a:lnTo>
                    <a:pt x="33766" y="30838"/>
                  </a:lnTo>
                  <a:cubicBezTo>
                    <a:pt x="33754" y="30766"/>
                    <a:pt x="33754" y="30683"/>
                    <a:pt x="33754" y="30647"/>
                  </a:cubicBezTo>
                  <a:lnTo>
                    <a:pt x="33754" y="30611"/>
                  </a:lnTo>
                  <a:cubicBezTo>
                    <a:pt x="33766" y="30611"/>
                    <a:pt x="33778" y="30611"/>
                    <a:pt x="33778" y="30599"/>
                  </a:cubicBezTo>
                  <a:close/>
                  <a:moveTo>
                    <a:pt x="27801" y="30826"/>
                  </a:moveTo>
                  <a:cubicBezTo>
                    <a:pt x="27801" y="30837"/>
                    <a:pt x="27813" y="30838"/>
                    <a:pt x="27813" y="30849"/>
                  </a:cubicBezTo>
                  <a:lnTo>
                    <a:pt x="27813" y="30849"/>
                  </a:lnTo>
                  <a:cubicBezTo>
                    <a:pt x="27813" y="30843"/>
                    <a:pt x="27810" y="30841"/>
                    <a:pt x="27807" y="30841"/>
                  </a:cubicBezTo>
                  <a:cubicBezTo>
                    <a:pt x="27804" y="30841"/>
                    <a:pt x="27801" y="30844"/>
                    <a:pt x="27801" y="30850"/>
                  </a:cubicBezTo>
                  <a:lnTo>
                    <a:pt x="27801" y="30826"/>
                  </a:lnTo>
                  <a:close/>
                  <a:moveTo>
                    <a:pt x="26241" y="30861"/>
                  </a:moveTo>
                  <a:lnTo>
                    <a:pt x="26241" y="30885"/>
                  </a:lnTo>
                  <a:lnTo>
                    <a:pt x="26253" y="30885"/>
                  </a:lnTo>
                  <a:cubicBezTo>
                    <a:pt x="26253" y="30885"/>
                    <a:pt x="26253" y="30861"/>
                    <a:pt x="26241" y="30861"/>
                  </a:cubicBezTo>
                  <a:close/>
                  <a:moveTo>
                    <a:pt x="34457" y="30826"/>
                  </a:moveTo>
                  <a:cubicBezTo>
                    <a:pt x="34469" y="30850"/>
                    <a:pt x="34469" y="30885"/>
                    <a:pt x="34481" y="30897"/>
                  </a:cubicBezTo>
                  <a:cubicBezTo>
                    <a:pt x="34481" y="30909"/>
                    <a:pt x="34469" y="30921"/>
                    <a:pt x="34457" y="30921"/>
                  </a:cubicBezTo>
                  <a:cubicBezTo>
                    <a:pt x="34433" y="30897"/>
                    <a:pt x="34433" y="30861"/>
                    <a:pt x="34421" y="30826"/>
                  </a:cubicBezTo>
                  <a:close/>
                  <a:moveTo>
                    <a:pt x="37219" y="30147"/>
                  </a:moveTo>
                  <a:lnTo>
                    <a:pt x="37219" y="30147"/>
                  </a:lnTo>
                  <a:cubicBezTo>
                    <a:pt x="37290" y="30171"/>
                    <a:pt x="37326" y="30171"/>
                    <a:pt x="37350" y="30171"/>
                  </a:cubicBezTo>
                  <a:cubicBezTo>
                    <a:pt x="37386" y="30195"/>
                    <a:pt x="37410" y="30207"/>
                    <a:pt x="37445" y="30242"/>
                  </a:cubicBezTo>
                  <a:cubicBezTo>
                    <a:pt x="37576" y="30361"/>
                    <a:pt x="37755" y="30528"/>
                    <a:pt x="37933" y="30683"/>
                  </a:cubicBezTo>
                  <a:lnTo>
                    <a:pt x="37969" y="30719"/>
                  </a:lnTo>
                  <a:lnTo>
                    <a:pt x="37981" y="30730"/>
                  </a:lnTo>
                  <a:cubicBezTo>
                    <a:pt x="38005" y="30778"/>
                    <a:pt x="38052" y="30826"/>
                    <a:pt x="38088" y="30885"/>
                  </a:cubicBezTo>
                  <a:cubicBezTo>
                    <a:pt x="38100" y="30897"/>
                    <a:pt x="38100" y="30909"/>
                    <a:pt x="38112" y="30921"/>
                  </a:cubicBezTo>
                  <a:lnTo>
                    <a:pt x="38029" y="30885"/>
                  </a:lnTo>
                  <a:cubicBezTo>
                    <a:pt x="37969" y="30850"/>
                    <a:pt x="37910" y="30826"/>
                    <a:pt x="37826" y="30790"/>
                  </a:cubicBezTo>
                  <a:cubicBezTo>
                    <a:pt x="37802" y="30766"/>
                    <a:pt x="37791" y="30730"/>
                    <a:pt x="37755" y="30695"/>
                  </a:cubicBezTo>
                  <a:cubicBezTo>
                    <a:pt x="37731" y="30671"/>
                    <a:pt x="37707" y="30647"/>
                    <a:pt x="37683" y="30623"/>
                  </a:cubicBezTo>
                  <a:cubicBezTo>
                    <a:pt x="37648" y="30599"/>
                    <a:pt x="37636" y="30564"/>
                    <a:pt x="37612" y="30552"/>
                  </a:cubicBezTo>
                  <a:cubicBezTo>
                    <a:pt x="37564" y="30492"/>
                    <a:pt x="37517" y="30445"/>
                    <a:pt x="37457" y="30385"/>
                  </a:cubicBezTo>
                  <a:cubicBezTo>
                    <a:pt x="37410" y="30338"/>
                    <a:pt x="37374" y="30278"/>
                    <a:pt x="37314" y="30242"/>
                  </a:cubicBezTo>
                  <a:lnTo>
                    <a:pt x="37219" y="30147"/>
                  </a:lnTo>
                  <a:close/>
                  <a:moveTo>
                    <a:pt x="26742" y="30730"/>
                  </a:moveTo>
                  <a:cubicBezTo>
                    <a:pt x="26777" y="30742"/>
                    <a:pt x="26801" y="30766"/>
                    <a:pt x="26813" y="30778"/>
                  </a:cubicBezTo>
                  <a:lnTo>
                    <a:pt x="26908" y="30826"/>
                  </a:lnTo>
                  <a:lnTo>
                    <a:pt x="26908" y="30802"/>
                  </a:lnTo>
                  <a:lnTo>
                    <a:pt x="26992" y="30850"/>
                  </a:lnTo>
                  <a:cubicBezTo>
                    <a:pt x="27051" y="30885"/>
                    <a:pt x="27099" y="30909"/>
                    <a:pt x="27146" y="30945"/>
                  </a:cubicBezTo>
                  <a:lnTo>
                    <a:pt x="27146" y="30957"/>
                  </a:lnTo>
                  <a:cubicBezTo>
                    <a:pt x="27134" y="30957"/>
                    <a:pt x="27111" y="30945"/>
                    <a:pt x="27099" y="30921"/>
                  </a:cubicBezTo>
                  <a:cubicBezTo>
                    <a:pt x="27039" y="30897"/>
                    <a:pt x="26968" y="30861"/>
                    <a:pt x="26908" y="30838"/>
                  </a:cubicBezTo>
                  <a:lnTo>
                    <a:pt x="26813" y="30790"/>
                  </a:lnTo>
                  <a:cubicBezTo>
                    <a:pt x="26789" y="30778"/>
                    <a:pt x="26753" y="30766"/>
                    <a:pt x="26730" y="30766"/>
                  </a:cubicBezTo>
                  <a:cubicBezTo>
                    <a:pt x="26730" y="30742"/>
                    <a:pt x="26730" y="30742"/>
                    <a:pt x="26742" y="30730"/>
                  </a:cubicBezTo>
                  <a:close/>
                  <a:moveTo>
                    <a:pt x="34302" y="30861"/>
                  </a:moveTo>
                  <a:cubicBezTo>
                    <a:pt x="34314" y="30897"/>
                    <a:pt x="34314" y="30921"/>
                    <a:pt x="34338" y="30957"/>
                  </a:cubicBezTo>
                  <a:cubicBezTo>
                    <a:pt x="34314" y="30921"/>
                    <a:pt x="34302" y="30897"/>
                    <a:pt x="34302" y="30861"/>
                  </a:cubicBezTo>
                  <a:close/>
                  <a:moveTo>
                    <a:pt x="25980" y="30469"/>
                  </a:moveTo>
                  <a:cubicBezTo>
                    <a:pt x="26003" y="30469"/>
                    <a:pt x="26015" y="30480"/>
                    <a:pt x="26027" y="30480"/>
                  </a:cubicBezTo>
                  <a:cubicBezTo>
                    <a:pt x="26087" y="30492"/>
                    <a:pt x="26146" y="30528"/>
                    <a:pt x="26206" y="30540"/>
                  </a:cubicBezTo>
                  <a:cubicBezTo>
                    <a:pt x="26218" y="30540"/>
                    <a:pt x="26218" y="30540"/>
                    <a:pt x="26241" y="30552"/>
                  </a:cubicBezTo>
                  <a:cubicBezTo>
                    <a:pt x="26253" y="30552"/>
                    <a:pt x="26241" y="30588"/>
                    <a:pt x="26241" y="30611"/>
                  </a:cubicBezTo>
                  <a:cubicBezTo>
                    <a:pt x="26241" y="30683"/>
                    <a:pt x="26218" y="30742"/>
                    <a:pt x="26218" y="30790"/>
                  </a:cubicBezTo>
                  <a:cubicBezTo>
                    <a:pt x="26194" y="30778"/>
                    <a:pt x="26182" y="30742"/>
                    <a:pt x="26146" y="30730"/>
                  </a:cubicBezTo>
                  <a:cubicBezTo>
                    <a:pt x="26129" y="30717"/>
                    <a:pt x="26112" y="30704"/>
                    <a:pt x="26096" y="30693"/>
                  </a:cubicBezTo>
                  <a:lnTo>
                    <a:pt x="26096" y="30693"/>
                  </a:lnTo>
                  <a:lnTo>
                    <a:pt x="26134" y="30730"/>
                  </a:lnTo>
                  <a:lnTo>
                    <a:pt x="26218" y="30826"/>
                  </a:lnTo>
                  <a:lnTo>
                    <a:pt x="26218" y="30850"/>
                  </a:lnTo>
                  <a:lnTo>
                    <a:pt x="26218" y="30909"/>
                  </a:lnTo>
                  <a:cubicBezTo>
                    <a:pt x="26218" y="30909"/>
                    <a:pt x="26218" y="30897"/>
                    <a:pt x="26241" y="30850"/>
                  </a:cubicBezTo>
                  <a:cubicBezTo>
                    <a:pt x="26241" y="30850"/>
                    <a:pt x="26253" y="30850"/>
                    <a:pt x="26253" y="30861"/>
                  </a:cubicBezTo>
                  <a:cubicBezTo>
                    <a:pt x="26253" y="30861"/>
                    <a:pt x="26265" y="30861"/>
                    <a:pt x="26265" y="30885"/>
                  </a:cubicBezTo>
                  <a:lnTo>
                    <a:pt x="26313" y="30921"/>
                  </a:lnTo>
                  <a:lnTo>
                    <a:pt x="26337" y="30957"/>
                  </a:lnTo>
                  <a:cubicBezTo>
                    <a:pt x="26325" y="30969"/>
                    <a:pt x="26313" y="30969"/>
                    <a:pt x="26313" y="30969"/>
                  </a:cubicBezTo>
                  <a:cubicBezTo>
                    <a:pt x="26253" y="30957"/>
                    <a:pt x="26206" y="30957"/>
                    <a:pt x="26146" y="30945"/>
                  </a:cubicBezTo>
                  <a:cubicBezTo>
                    <a:pt x="26122" y="30945"/>
                    <a:pt x="26087" y="30921"/>
                    <a:pt x="26063" y="30921"/>
                  </a:cubicBezTo>
                  <a:lnTo>
                    <a:pt x="25968" y="30838"/>
                  </a:lnTo>
                  <a:cubicBezTo>
                    <a:pt x="25944" y="30826"/>
                    <a:pt x="25920" y="30790"/>
                    <a:pt x="25896" y="30778"/>
                  </a:cubicBezTo>
                  <a:cubicBezTo>
                    <a:pt x="25896" y="30766"/>
                    <a:pt x="25896" y="30742"/>
                    <a:pt x="25908" y="30730"/>
                  </a:cubicBezTo>
                  <a:cubicBezTo>
                    <a:pt x="25919" y="30686"/>
                    <a:pt x="25940" y="30632"/>
                    <a:pt x="25953" y="30568"/>
                  </a:cubicBezTo>
                  <a:lnTo>
                    <a:pt x="25953" y="30568"/>
                  </a:lnTo>
                  <a:cubicBezTo>
                    <a:pt x="25963" y="30575"/>
                    <a:pt x="25976" y="30593"/>
                    <a:pt x="26003" y="30611"/>
                  </a:cubicBezTo>
                  <a:cubicBezTo>
                    <a:pt x="26020" y="30637"/>
                    <a:pt x="26056" y="30663"/>
                    <a:pt x="26096" y="30693"/>
                  </a:cubicBezTo>
                  <a:lnTo>
                    <a:pt x="26096" y="30693"/>
                  </a:lnTo>
                  <a:lnTo>
                    <a:pt x="26003" y="30599"/>
                  </a:lnTo>
                  <a:lnTo>
                    <a:pt x="25956" y="30552"/>
                  </a:lnTo>
                  <a:cubicBezTo>
                    <a:pt x="25955" y="30557"/>
                    <a:pt x="25954" y="30562"/>
                    <a:pt x="25953" y="30568"/>
                  </a:cubicBezTo>
                  <a:lnTo>
                    <a:pt x="25953" y="30568"/>
                  </a:lnTo>
                  <a:cubicBezTo>
                    <a:pt x="25950" y="30565"/>
                    <a:pt x="25947" y="30564"/>
                    <a:pt x="25944" y="30564"/>
                  </a:cubicBezTo>
                  <a:cubicBezTo>
                    <a:pt x="25956" y="30540"/>
                    <a:pt x="25956" y="30528"/>
                    <a:pt x="25968" y="30492"/>
                  </a:cubicBezTo>
                  <a:cubicBezTo>
                    <a:pt x="25968" y="30480"/>
                    <a:pt x="25980" y="30469"/>
                    <a:pt x="25980" y="30469"/>
                  </a:cubicBezTo>
                  <a:close/>
                  <a:moveTo>
                    <a:pt x="27384" y="30719"/>
                  </a:moveTo>
                  <a:lnTo>
                    <a:pt x="27432" y="30766"/>
                  </a:lnTo>
                  <a:lnTo>
                    <a:pt x="27515" y="30850"/>
                  </a:lnTo>
                  <a:cubicBezTo>
                    <a:pt x="27551" y="30885"/>
                    <a:pt x="27575" y="30909"/>
                    <a:pt x="27587" y="30945"/>
                  </a:cubicBezTo>
                  <a:lnTo>
                    <a:pt x="27611" y="30957"/>
                  </a:lnTo>
                  <a:cubicBezTo>
                    <a:pt x="27575" y="30969"/>
                    <a:pt x="27563" y="30980"/>
                    <a:pt x="27527" y="31004"/>
                  </a:cubicBezTo>
                  <a:cubicBezTo>
                    <a:pt x="27492" y="30957"/>
                    <a:pt x="27444" y="30945"/>
                    <a:pt x="27396" y="30909"/>
                  </a:cubicBezTo>
                  <a:cubicBezTo>
                    <a:pt x="27373" y="30897"/>
                    <a:pt x="27325" y="30885"/>
                    <a:pt x="27289" y="30850"/>
                  </a:cubicBezTo>
                  <a:lnTo>
                    <a:pt x="27384" y="30719"/>
                  </a:lnTo>
                  <a:close/>
                  <a:moveTo>
                    <a:pt x="25801" y="30957"/>
                  </a:moveTo>
                  <a:cubicBezTo>
                    <a:pt x="25860" y="30957"/>
                    <a:pt x="25908" y="30969"/>
                    <a:pt x="25968" y="30980"/>
                  </a:cubicBezTo>
                  <a:lnTo>
                    <a:pt x="26003" y="30980"/>
                  </a:lnTo>
                  <a:cubicBezTo>
                    <a:pt x="26003" y="31004"/>
                    <a:pt x="26015" y="31004"/>
                    <a:pt x="26015" y="31016"/>
                  </a:cubicBezTo>
                  <a:cubicBezTo>
                    <a:pt x="25944" y="31004"/>
                    <a:pt x="25860" y="30980"/>
                    <a:pt x="25801" y="30957"/>
                  </a:cubicBezTo>
                  <a:close/>
                  <a:moveTo>
                    <a:pt x="26444" y="30980"/>
                  </a:moveTo>
                  <a:cubicBezTo>
                    <a:pt x="26456" y="31004"/>
                    <a:pt x="26480" y="31004"/>
                    <a:pt x="26491" y="31016"/>
                  </a:cubicBezTo>
                  <a:lnTo>
                    <a:pt x="26456" y="31016"/>
                  </a:lnTo>
                  <a:cubicBezTo>
                    <a:pt x="26456" y="31004"/>
                    <a:pt x="26444" y="30981"/>
                    <a:pt x="26444" y="30980"/>
                  </a:cubicBezTo>
                  <a:close/>
                  <a:moveTo>
                    <a:pt x="26337" y="30564"/>
                  </a:moveTo>
                  <a:cubicBezTo>
                    <a:pt x="26372" y="30588"/>
                    <a:pt x="26396" y="30588"/>
                    <a:pt x="26432" y="30599"/>
                  </a:cubicBezTo>
                  <a:lnTo>
                    <a:pt x="26515" y="30647"/>
                  </a:lnTo>
                  <a:cubicBezTo>
                    <a:pt x="26539" y="30659"/>
                    <a:pt x="26551" y="30683"/>
                    <a:pt x="26563" y="30719"/>
                  </a:cubicBezTo>
                  <a:cubicBezTo>
                    <a:pt x="26575" y="30730"/>
                    <a:pt x="26599" y="30766"/>
                    <a:pt x="26611" y="30790"/>
                  </a:cubicBezTo>
                  <a:lnTo>
                    <a:pt x="26611" y="30838"/>
                  </a:lnTo>
                  <a:cubicBezTo>
                    <a:pt x="26551" y="30802"/>
                    <a:pt x="26491" y="30790"/>
                    <a:pt x="26444" y="30778"/>
                  </a:cubicBezTo>
                  <a:cubicBezTo>
                    <a:pt x="26419" y="30773"/>
                    <a:pt x="26396" y="30770"/>
                    <a:pt x="26376" y="30769"/>
                  </a:cubicBezTo>
                  <a:lnTo>
                    <a:pt x="26376" y="30769"/>
                  </a:lnTo>
                  <a:cubicBezTo>
                    <a:pt x="26390" y="30775"/>
                    <a:pt x="26405" y="30783"/>
                    <a:pt x="26420" y="30790"/>
                  </a:cubicBezTo>
                  <a:cubicBezTo>
                    <a:pt x="26456" y="30802"/>
                    <a:pt x="26515" y="30838"/>
                    <a:pt x="26575" y="30885"/>
                  </a:cubicBezTo>
                  <a:cubicBezTo>
                    <a:pt x="26575" y="30885"/>
                    <a:pt x="26599" y="30885"/>
                    <a:pt x="26599" y="30897"/>
                  </a:cubicBezTo>
                  <a:lnTo>
                    <a:pt x="26599" y="31016"/>
                  </a:lnTo>
                  <a:cubicBezTo>
                    <a:pt x="26599" y="31016"/>
                    <a:pt x="26575" y="31016"/>
                    <a:pt x="26575" y="31004"/>
                  </a:cubicBezTo>
                  <a:cubicBezTo>
                    <a:pt x="26515" y="30980"/>
                    <a:pt x="26491" y="30969"/>
                    <a:pt x="26444" y="30957"/>
                  </a:cubicBezTo>
                  <a:cubicBezTo>
                    <a:pt x="26432" y="30945"/>
                    <a:pt x="26396" y="30945"/>
                    <a:pt x="26384" y="30921"/>
                  </a:cubicBezTo>
                  <a:lnTo>
                    <a:pt x="26361" y="30897"/>
                  </a:lnTo>
                  <a:cubicBezTo>
                    <a:pt x="26325" y="30861"/>
                    <a:pt x="26277" y="30838"/>
                    <a:pt x="26253" y="30802"/>
                  </a:cubicBezTo>
                  <a:cubicBezTo>
                    <a:pt x="26253" y="30790"/>
                    <a:pt x="26265" y="30766"/>
                    <a:pt x="26265" y="30742"/>
                  </a:cubicBezTo>
                  <a:lnTo>
                    <a:pt x="26279" y="30742"/>
                  </a:lnTo>
                  <a:cubicBezTo>
                    <a:pt x="26285" y="30703"/>
                    <a:pt x="26303" y="30663"/>
                    <a:pt x="26313" y="30623"/>
                  </a:cubicBezTo>
                  <a:cubicBezTo>
                    <a:pt x="26313" y="30611"/>
                    <a:pt x="26325" y="30588"/>
                    <a:pt x="26337" y="30564"/>
                  </a:cubicBezTo>
                  <a:close/>
                  <a:moveTo>
                    <a:pt x="34111" y="30826"/>
                  </a:moveTo>
                  <a:cubicBezTo>
                    <a:pt x="34123" y="30838"/>
                    <a:pt x="34135" y="30838"/>
                    <a:pt x="34135" y="30850"/>
                  </a:cubicBezTo>
                  <a:cubicBezTo>
                    <a:pt x="34159" y="30897"/>
                    <a:pt x="34171" y="30945"/>
                    <a:pt x="34195" y="30980"/>
                  </a:cubicBezTo>
                  <a:cubicBezTo>
                    <a:pt x="34147" y="31004"/>
                    <a:pt x="34123" y="31004"/>
                    <a:pt x="34076" y="31016"/>
                  </a:cubicBezTo>
                  <a:cubicBezTo>
                    <a:pt x="34076" y="30969"/>
                    <a:pt x="34064" y="30945"/>
                    <a:pt x="34064" y="30897"/>
                  </a:cubicBezTo>
                  <a:cubicBezTo>
                    <a:pt x="34064" y="30861"/>
                    <a:pt x="34052" y="30838"/>
                    <a:pt x="34052" y="30826"/>
                  </a:cubicBezTo>
                  <a:close/>
                  <a:moveTo>
                    <a:pt x="24599" y="30897"/>
                  </a:moveTo>
                  <a:lnTo>
                    <a:pt x="24706" y="31004"/>
                  </a:lnTo>
                  <a:lnTo>
                    <a:pt x="24729" y="31028"/>
                  </a:lnTo>
                  <a:cubicBezTo>
                    <a:pt x="24717" y="31016"/>
                    <a:pt x="24694" y="31004"/>
                    <a:pt x="24670" y="30980"/>
                  </a:cubicBezTo>
                  <a:cubicBezTo>
                    <a:pt x="24646" y="30969"/>
                    <a:pt x="24634" y="30945"/>
                    <a:pt x="24610" y="30921"/>
                  </a:cubicBezTo>
                  <a:cubicBezTo>
                    <a:pt x="24598" y="30921"/>
                    <a:pt x="24598" y="30921"/>
                    <a:pt x="24598" y="30909"/>
                  </a:cubicBezTo>
                  <a:lnTo>
                    <a:pt x="24598" y="30909"/>
                  </a:lnTo>
                  <a:cubicBezTo>
                    <a:pt x="24598" y="30909"/>
                    <a:pt x="24598" y="30921"/>
                    <a:pt x="24610" y="30921"/>
                  </a:cubicBezTo>
                  <a:cubicBezTo>
                    <a:pt x="24610" y="30909"/>
                    <a:pt x="24610" y="30909"/>
                    <a:pt x="24599" y="30897"/>
                  </a:cubicBezTo>
                  <a:close/>
                  <a:moveTo>
                    <a:pt x="26718" y="30766"/>
                  </a:moveTo>
                  <a:cubicBezTo>
                    <a:pt x="26730" y="30778"/>
                    <a:pt x="26753" y="30790"/>
                    <a:pt x="26789" y="30802"/>
                  </a:cubicBezTo>
                  <a:cubicBezTo>
                    <a:pt x="26861" y="30850"/>
                    <a:pt x="26956" y="30921"/>
                    <a:pt x="27039" y="31004"/>
                  </a:cubicBezTo>
                  <a:cubicBezTo>
                    <a:pt x="27051" y="31016"/>
                    <a:pt x="27075" y="31016"/>
                    <a:pt x="27087" y="31028"/>
                  </a:cubicBezTo>
                  <a:cubicBezTo>
                    <a:pt x="26992" y="31004"/>
                    <a:pt x="26908" y="30957"/>
                    <a:pt x="26801" y="30909"/>
                  </a:cubicBezTo>
                  <a:cubicBezTo>
                    <a:pt x="26777" y="30897"/>
                    <a:pt x="26753" y="30897"/>
                    <a:pt x="26730" y="30885"/>
                  </a:cubicBezTo>
                  <a:cubicBezTo>
                    <a:pt x="26706" y="30861"/>
                    <a:pt x="26706" y="30850"/>
                    <a:pt x="26694" y="30838"/>
                  </a:cubicBezTo>
                  <a:cubicBezTo>
                    <a:pt x="26694" y="30802"/>
                    <a:pt x="26718" y="30790"/>
                    <a:pt x="26718" y="30766"/>
                  </a:cubicBezTo>
                  <a:close/>
                  <a:moveTo>
                    <a:pt x="30944" y="30945"/>
                  </a:moveTo>
                  <a:cubicBezTo>
                    <a:pt x="30956" y="30945"/>
                    <a:pt x="30956" y="30957"/>
                    <a:pt x="30968" y="30957"/>
                  </a:cubicBezTo>
                  <a:cubicBezTo>
                    <a:pt x="30909" y="30980"/>
                    <a:pt x="30849" y="31004"/>
                    <a:pt x="30790" y="31028"/>
                  </a:cubicBezTo>
                  <a:lnTo>
                    <a:pt x="30802" y="31016"/>
                  </a:lnTo>
                  <a:cubicBezTo>
                    <a:pt x="30837" y="30980"/>
                    <a:pt x="30861" y="30969"/>
                    <a:pt x="30897" y="30945"/>
                  </a:cubicBezTo>
                  <a:close/>
                  <a:moveTo>
                    <a:pt x="38172" y="30909"/>
                  </a:moveTo>
                  <a:lnTo>
                    <a:pt x="38291" y="31028"/>
                  </a:lnTo>
                  <a:lnTo>
                    <a:pt x="38231" y="30980"/>
                  </a:lnTo>
                  <a:lnTo>
                    <a:pt x="38219" y="30969"/>
                  </a:lnTo>
                  <a:lnTo>
                    <a:pt x="38207" y="30957"/>
                  </a:lnTo>
                  <a:cubicBezTo>
                    <a:pt x="38183" y="30933"/>
                    <a:pt x="38183" y="30921"/>
                    <a:pt x="38172" y="30909"/>
                  </a:cubicBezTo>
                  <a:close/>
                  <a:moveTo>
                    <a:pt x="31540" y="30969"/>
                  </a:moveTo>
                  <a:lnTo>
                    <a:pt x="31540" y="30969"/>
                  </a:lnTo>
                  <a:cubicBezTo>
                    <a:pt x="31540" y="30980"/>
                    <a:pt x="31516" y="31004"/>
                    <a:pt x="31516" y="31004"/>
                  </a:cubicBezTo>
                  <a:cubicBezTo>
                    <a:pt x="31504" y="31028"/>
                    <a:pt x="31492" y="31028"/>
                    <a:pt x="31480" y="31040"/>
                  </a:cubicBezTo>
                  <a:cubicBezTo>
                    <a:pt x="31504" y="31016"/>
                    <a:pt x="31516" y="31004"/>
                    <a:pt x="31540" y="30969"/>
                  </a:cubicBezTo>
                  <a:close/>
                  <a:moveTo>
                    <a:pt x="26670" y="30957"/>
                  </a:moveTo>
                  <a:lnTo>
                    <a:pt x="26682" y="30969"/>
                  </a:lnTo>
                  <a:cubicBezTo>
                    <a:pt x="26682" y="30980"/>
                    <a:pt x="26694" y="31004"/>
                    <a:pt x="26694" y="31028"/>
                  </a:cubicBezTo>
                  <a:cubicBezTo>
                    <a:pt x="26709" y="31051"/>
                    <a:pt x="26719" y="31068"/>
                    <a:pt x="26728" y="31081"/>
                  </a:cubicBezTo>
                  <a:lnTo>
                    <a:pt x="26728" y="31081"/>
                  </a:lnTo>
                  <a:cubicBezTo>
                    <a:pt x="26720" y="31078"/>
                    <a:pt x="26709" y="31076"/>
                    <a:pt x="26694" y="31076"/>
                  </a:cubicBezTo>
                  <a:cubicBezTo>
                    <a:pt x="26682" y="31064"/>
                    <a:pt x="26670" y="31064"/>
                    <a:pt x="26658" y="31040"/>
                  </a:cubicBezTo>
                  <a:lnTo>
                    <a:pt x="26658" y="31028"/>
                  </a:lnTo>
                  <a:cubicBezTo>
                    <a:pt x="26658" y="31004"/>
                    <a:pt x="26670" y="30980"/>
                    <a:pt x="26670" y="30957"/>
                  </a:cubicBezTo>
                  <a:close/>
                  <a:moveTo>
                    <a:pt x="33873" y="30850"/>
                  </a:moveTo>
                  <a:cubicBezTo>
                    <a:pt x="33885" y="30885"/>
                    <a:pt x="33885" y="30909"/>
                    <a:pt x="33897" y="30945"/>
                  </a:cubicBezTo>
                  <a:cubicBezTo>
                    <a:pt x="33921" y="30980"/>
                    <a:pt x="33933" y="31016"/>
                    <a:pt x="33933" y="31064"/>
                  </a:cubicBezTo>
                  <a:cubicBezTo>
                    <a:pt x="33921" y="31076"/>
                    <a:pt x="33885" y="31088"/>
                    <a:pt x="33838" y="31088"/>
                  </a:cubicBezTo>
                  <a:cubicBezTo>
                    <a:pt x="33826" y="31088"/>
                    <a:pt x="33814" y="31100"/>
                    <a:pt x="33802" y="31100"/>
                  </a:cubicBezTo>
                  <a:cubicBezTo>
                    <a:pt x="33778" y="31028"/>
                    <a:pt x="33766" y="30957"/>
                    <a:pt x="33766" y="30897"/>
                  </a:cubicBezTo>
                  <a:lnTo>
                    <a:pt x="33766" y="30885"/>
                  </a:lnTo>
                  <a:cubicBezTo>
                    <a:pt x="33802" y="30885"/>
                    <a:pt x="33838" y="30861"/>
                    <a:pt x="33873" y="30850"/>
                  </a:cubicBezTo>
                  <a:close/>
                  <a:moveTo>
                    <a:pt x="29135" y="31064"/>
                  </a:moveTo>
                  <a:lnTo>
                    <a:pt x="29075" y="31123"/>
                  </a:lnTo>
                  <a:lnTo>
                    <a:pt x="29063" y="31100"/>
                  </a:lnTo>
                  <a:cubicBezTo>
                    <a:pt x="29087" y="31088"/>
                    <a:pt x="29111" y="31076"/>
                    <a:pt x="29135" y="31064"/>
                  </a:cubicBezTo>
                  <a:close/>
                  <a:moveTo>
                    <a:pt x="25420" y="29337"/>
                  </a:moveTo>
                  <a:lnTo>
                    <a:pt x="25420" y="29337"/>
                  </a:lnTo>
                  <a:cubicBezTo>
                    <a:pt x="25384" y="29373"/>
                    <a:pt x="25360" y="29409"/>
                    <a:pt x="25325" y="29456"/>
                  </a:cubicBezTo>
                  <a:cubicBezTo>
                    <a:pt x="25289" y="29528"/>
                    <a:pt x="25253" y="29599"/>
                    <a:pt x="25206" y="29671"/>
                  </a:cubicBezTo>
                  <a:lnTo>
                    <a:pt x="25122" y="29897"/>
                  </a:lnTo>
                  <a:cubicBezTo>
                    <a:pt x="25063" y="30052"/>
                    <a:pt x="25027" y="30183"/>
                    <a:pt x="25003" y="30302"/>
                  </a:cubicBezTo>
                  <a:cubicBezTo>
                    <a:pt x="24944" y="30540"/>
                    <a:pt x="24908" y="30707"/>
                    <a:pt x="24908" y="30707"/>
                  </a:cubicBezTo>
                  <a:cubicBezTo>
                    <a:pt x="24908" y="30707"/>
                    <a:pt x="24967" y="30552"/>
                    <a:pt x="25075" y="30326"/>
                  </a:cubicBezTo>
                  <a:cubicBezTo>
                    <a:pt x="25182" y="30111"/>
                    <a:pt x="25325" y="29826"/>
                    <a:pt x="25515" y="29587"/>
                  </a:cubicBezTo>
                  <a:cubicBezTo>
                    <a:pt x="25575" y="29516"/>
                    <a:pt x="25658" y="29456"/>
                    <a:pt x="25718" y="29397"/>
                  </a:cubicBezTo>
                  <a:lnTo>
                    <a:pt x="25718" y="29397"/>
                  </a:lnTo>
                  <a:cubicBezTo>
                    <a:pt x="25658" y="29516"/>
                    <a:pt x="25610" y="29659"/>
                    <a:pt x="25563" y="29790"/>
                  </a:cubicBezTo>
                  <a:cubicBezTo>
                    <a:pt x="25491" y="30064"/>
                    <a:pt x="25468" y="30326"/>
                    <a:pt x="25468" y="30528"/>
                  </a:cubicBezTo>
                  <a:cubicBezTo>
                    <a:pt x="25468" y="30719"/>
                    <a:pt x="25479" y="30850"/>
                    <a:pt x="25479" y="30850"/>
                  </a:cubicBezTo>
                  <a:cubicBezTo>
                    <a:pt x="25479" y="30850"/>
                    <a:pt x="25491" y="30719"/>
                    <a:pt x="25539" y="30540"/>
                  </a:cubicBezTo>
                  <a:cubicBezTo>
                    <a:pt x="25551" y="30480"/>
                    <a:pt x="25563" y="30421"/>
                    <a:pt x="25599" y="30338"/>
                  </a:cubicBezTo>
                  <a:cubicBezTo>
                    <a:pt x="25610" y="30338"/>
                    <a:pt x="25610" y="30338"/>
                    <a:pt x="25622" y="30361"/>
                  </a:cubicBezTo>
                  <a:cubicBezTo>
                    <a:pt x="25658" y="30361"/>
                    <a:pt x="25694" y="30373"/>
                    <a:pt x="25729" y="30385"/>
                  </a:cubicBezTo>
                  <a:cubicBezTo>
                    <a:pt x="25741" y="30385"/>
                    <a:pt x="25777" y="30397"/>
                    <a:pt x="25789" y="30397"/>
                  </a:cubicBezTo>
                  <a:lnTo>
                    <a:pt x="25789" y="30552"/>
                  </a:lnTo>
                  <a:lnTo>
                    <a:pt x="25789" y="30719"/>
                  </a:lnTo>
                  <a:cubicBezTo>
                    <a:pt x="25801" y="30671"/>
                    <a:pt x="25801" y="30611"/>
                    <a:pt x="25837" y="30540"/>
                  </a:cubicBezTo>
                  <a:cubicBezTo>
                    <a:pt x="25849" y="30492"/>
                    <a:pt x="25849" y="30445"/>
                    <a:pt x="25860" y="30409"/>
                  </a:cubicBezTo>
                  <a:cubicBezTo>
                    <a:pt x="25896" y="30421"/>
                    <a:pt x="25908" y="30421"/>
                    <a:pt x="25908" y="30421"/>
                  </a:cubicBezTo>
                  <a:cubicBezTo>
                    <a:pt x="25908" y="30433"/>
                    <a:pt x="25908" y="30445"/>
                    <a:pt x="25896" y="30469"/>
                  </a:cubicBezTo>
                  <a:cubicBezTo>
                    <a:pt x="25872" y="30564"/>
                    <a:pt x="25860" y="30671"/>
                    <a:pt x="25860" y="30730"/>
                  </a:cubicBezTo>
                  <a:lnTo>
                    <a:pt x="25860" y="30778"/>
                  </a:lnTo>
                  <a:lnTo>
                    <a:pt x="25849" y="30766"/>
                  </a:lnTo>
                  <a:cubicBezTo>
                    <a:pt x="25837" y="30742"/>
                    <a:pt x="25813" y="30730"/>
                    <a:pt x="25789" y="30719"/>
                  </a:cubicBezTo>
                  <a:cubicBezTo>
                    <a:pt x="25753" y="30695"/>
                    <a:pt x="25729" y="30671"/>
                    <a:pt x="25718" y="30659"/>
                  </a:cubicBezTo>
                  <a:cubicBezTo>
                    <a:pt x="25694" y="30647"/>
                    <a:pt x="25670" y="30623"/>
                    <a:pt x="25658" y="30611"/>
                  </a:cubicBezTo>
                  <a:cubicBezTo>
                    <a:pt x="25656" y="30610"/>
                    <a:pt x="25654" y="30609"/>
                    <a:pt x="25652" y="30608"/>
                  </a:cubicBezTo>
                  <a:lnTo>
                    <a:pt x="25652" y="30608"/>
                  </a:lnTo>
                  <a:lnTo>
                    <a:pt x="25682" y="30647"/>
                  </a:lnTo>
                  <a:lnTo>
                    <a:pt x="25741" y="30695"/>
                  </a:lnTo>
                  <a:lnTo>
                    <a:pt x="25777" y="30730"/>
                  </a:lnTo>
                  <a:cubicBezTo>
                    <a:pt x="25789" y="30802"/>
                    <a:pt x="25789" y="30850"/>
                    <a:pt x="25789" y="30850"/>
                  </a:cubicBezTo>
                  <a:cubicBezTo>
                    <a:pt x="25789" y="30850"/>
                    <a:pt x="25789" y="30826"/>
                    <a:pt x="25801" y="30766"/>
                  </a:cubicBezTo>
                  <a:lnTo>
                    <a:pt x="25837" y="30790"/>
                  </a:lnTo>
                  <a:cubicBezTo>
                    <a:pt x="25860" y="30826"/>
                    <a:pt x="25884" y="30850"/>
                    <a:pt x="25908" y="30885"/>
                  </a:cubicBezTo>
                  <a:cubicBezTo>
                    <a:pt x="25920" y="30897"/>
                    <a:pt x="25920" y="30909"/>
                    <a:pt x="25944" y="30921"/>
                  </a:cubicBezTo>
                  <a:lnTo>
                    <a:pt x="25658" y="30921"/>
                  </a:lnTo>
                  <a:lnTo>
                    <a:pt x="25658" y="30909"/>
                  </a:lnTo>
                  <a:cubicBezTo>
                    <a:pt x="25646" y="30885"/>
                    <a:pt x="25646" y="30838"/>
                    <a:pt x="25646" y="30802"/>
                  </a:cubicBezTo>
                  <a:lnTo>
                    <a:pt x="25646" y="30647"/>
                  </a:lnTo>
                  <a:lnTo>
                    <a:pt x="25646" y="30623"/>
                  </a:lnTo>
                  <a:cubicBezTo>
                    <a:pt x="25646" y="30647"/>
                    <a:pt x="25646" y="30659"/>
                    <a:pt x="25622" y="30671"/>
                  </a:cubicBezTo>
                  <a:cubicBezTo>
                    <a:pt x="25610" y="30719"/>
                    <a:pt x="25599" y="30766"/>
                    <a:pt x="25599" y="30838"/>
                  </a:cubicBezTo>
                  <a:lnTo>
                    <a:pt x="25599" y="30945"/>
                  </a:lnTo>
                  <a:lnTo>
                    <a:pt x="25610" y="30945"/>
                  </a:lnTo>
                  <a:cubicBezTo>
                    <a:pt x="25610" y="30957"/>
                    <a:pt x="25610" y="30969"/>
                    <a:pt x="25622" y="30969"/>
                  </a:cubicBezTo>
                  <a:cubicBezTo>
                    <a:pt x="25610" y="30969"/>
                    <a:pt x="25599" y="30957"/>
                    <a:pt x="25587" y="30945"/>
                  </a:cubicBezTo>
                  <a:lnTo>
                    <a:pt x="25599" y="30945"/>
                  </a:lnTo>
                  <a:cubicBezTo>
                    <a:pt x="25551" y="30921"/>
                    <a:pt x="25515" y="30921"/>
                    <a:pt x="25515" y="30921"/>
                  </a:cubicBezTo>
                  <a:lnTo>
                    <a:pt x="25515" y="30921"/>
                  </a:lnTo>
                  <a:cubicBezTo>
                    <a:pt x="25515" y="30921"/>
                    <a:pt x="25551" y="30945"/>
                    <a:pt x="25599" y="30957"/>
                  </a:cubicBezTo>
                  <a:lnTo>
                    <a:pt x="25551" y="30957"/>
                  </a:lnTo>
                  <a:cubicBezTo>
                    <a:pt x="25491" y="30897"/>
                    <a:pt x="25420" y="30850"/>
                    <a:pt x="25360" y="30826"/>
                  </a:cubicBezTo>
                  <a:lnTo>
                    <a:pt x="25265" y="30778"/>
                  </a:lnTo>
                  <a:cubicBezTo>
                    <a:pt x="25241" y="30766"/>
                    <a:pt x="25218" y="30742"/>
                    <a:pt x="25206" y="30742"/>
                  </a:cubicBezTo>
                  <a:cubicBezTo>
                    <a:pt x="25218" y="30766"/>
                    <a:pt x="25253" y="30778"/>
                    <a:pt x="25265" y="30790"/>
                  </a:cubicBezTo>
                  <a:cubicBezTo>
                    <a:pt x="25301" y="30802"/>
                    <a:pt x="25313" y="30826"/>
                    <a:pt x="25337" y="30850"/>
                  </a:cubicBezTo>
                  <a:cubicBezTo>
                    <a:pt x="25384" y="30885"/>
                    <a:pt x="25432" y="30921"/>
                    <a:pt x="25479" y="30969"/>
                  </a:cubicBezTo>
                  <a:cubicBezTo>
                    <a:pt x="25432" y="30969"/>
                    <a:pt x="25396" y="30980"/>
                    <a:pt x="25396" y="30980"/>
                  </a:cubicBezTo>
                  <a:lnTo>
                    <a:pt x="25491" y="30980"/>
                  </a:lnTo>
                  <a:lnTo>
                    <a:pt x="25539" y="31028"/>
                  </a:lnTo>
                  <a:lnTo>
                    <a:pt x="25563" y="31064"/>
                  </a:lnTo>
                  <a:cubicBezTo>
                    <a:pt x="25515" y="31040"/>
                    <a:pt x="25491" y="31028"/>
                    <a:pt x="25444" y="31028"/>
                  </a:cubicBezTo>
                  <a:cubicBezTo>
                    <a:pt x="25406" y="31017"/>
                    <a:pt x="25366" y="31007"/>
                    <a:pt x="25325" y="30996"/>
                  </a:cubicBezTo>
                  <a:lnTo>
                    <a:pt x="25325" y="30996"/>
                  </a:lnTo>
                  <a:cubicBezTo>
                    <a:pt x="25359" y="31008"/>
                    <a:pt x="25393" y="31022"/>
                    <a:pt x="25432" y="31028"/>
                  </a:cubicBezTo>
                  <a:cubicBezTo>
                    <a:pt x="25491" y="31076"/>
                    <a:pt x="25563" y="31100"/>
                    <a:pt x="25646" y="31135"/>
                  </a:cubicBezTo>
                  <a:lnTo>
                    <a:pt x="25432" y="31135"/>
                  </a:lnTo>
                  <a:cubicBezTo>
                    <a:pt x="25408" y="31100"/>
                    <a:pt x="25360" y="31076"/>
                    <a:pt x="25325" y="31040"/>
                  </a:cubicBezTo>
                  <a:cubicBezTo>
                    <a:pt x="25303" y="31018"/>
                    <a:pt x="25272" y="30997"/>
                    <a:pt x="25248" y="30975"/>
                  </a:cubicBezTo>
                  <a:lnTo>
                    <a:pt x="25248" y="30975"/>
                  </a:lnTo>
                  <a:cubicBezTo>
                    <a:pt x="25273" y="30982"/>
                    <a:pt x="25299" y="30989"/>
                    <a:pt x="25325" y="30996"/>
                  </a:cubicBezTo>
                  <a:lnTo>
                    <a:pt x="25325" y="30996"/>
                  </a:lnTo>
                  <a:cubicBezTo>
                    <a:pt x="25296" y="30985"/>
                    <a:pt x="25269" y="30974"/>
                    <a:pt x="25241" y="30969"/>
                  </a:cubicBezTo>
                  <a:lnTo>
                    <a:pt x="25241" y="30969"/>
                  </a:lnTo>
                  <a:cubicBezTo>
                    <a:pt x="25243" y="30971"/>
                    <a:pt x="25246" y="30973"/>
                    <a:pt x="25248" y="30975"/>
                  </a:cubicBezTo>
                  <a:lnTo>
                    <a:pt x="25248" y="30975"/>
                  </a:lnTo>
                  <a:cubicBezTo>
                    <a:pt x="25225" y="30969"/>
                    <a:pt x="25203" y="30963"/>
                    <a:pt x="25182" y="30957"/>
                  </a:cubicBezTo>
                  <a:cubicBezTo>
                    <a:pt x="25146" y="30945"/>
                    <a:pt x="25098" y="30945"/>
                    <a:pt x="25075" y="30921"/>
                  </a:cubicBezTo>
                  <a:cubicBezTo>
                    <a:pt x="25039" y="30897"/>
                    <a:pt x="25003" y="30885"/>
                    <a:pt x="24967" y="30861"/>
                  </a:cubicBezTo>
                  <a:cubicBezTo>
                    <a:pt x="24920" y="30838"/>
                    <a:pt x="24860" y="30802"/>
                    <a:pt x="24825" y="30778"/>
                  </a:cubicBezTo>
                  <a:lnTo>
                    <a:pt x="24825" y="30766"/>
                  </a:lnTo>
                  <a:cubicBezTo>
                    <a:pt x="24813" y="30611"/>
                    <a:pt x="24813" y="30504"/>
                    <a:pt x="24825" y="30409"/>
                  </a:cubicBezTo>
                  <a:cubicBezTo>
                    <a:pt x="24967" y="30064"/>
                    <a:pt x="25122" y="29730"/>
                    <a:pt x="25289" y="29421"/>
                  </a:cubicBezTo>
                  <a:cubicBezTo>
                    <a:pt x="25301" y="29409"/>
                    <a:pt x="25313" y="29409"/>
                    <a:pt x="25313" y="29397"/>
                  </a:cubicBezTo>
                  <a:cubicBezTo>
                    <a:pt x="25348" y="29373"/>
                    <a:pt x="25372" y="29349"/>
                    <a:pt x="25420" y="29337"/>
                  </a:cubicBezTo>
                  <a:close/>
                  <a:moveTo>
                    <a:pt x="38782" y="31108"/>
                  </a:moveTo>
                  <a:cubicBezTo>
                    <a:pt x="38790" y="31124"/>
                    <a:pt x="38800" y="31140"/>
                    <a:pt x="38814" y="31147"/>
                  </a:cubicBezTo>
                  <a:cubicBezTo>
                    <a:pt x="38801" y="31134"/>
                    <a:pt x="38792" y="31121"/>
                    <a:pt x="38782" y="31108"/>
                  </a:cubicBezTo>
                  <a:close/>
                  <a:moveTo>
                    <a:pt x="24646" y="30802"/>
                  </a:moveTo>
                  <a:cubicBezTo>
                    <a:pt x="24658" y="30802"/>
                    <a:pt x="24670" y="30802"/>
                    <a:pt x="24694" y="30826"/>
                  </a:cubicBezTo>
                  <a:cubicBezTo>
                    <a:pt x="24717" y="30838"/>
                    <a:pt x="24765" y="30838"/>
                    <a:pt x="24813" y="30850"/>
                  </a:cubicBezTo>
                  <a:cubicBezTo>
                    <a:pt x="24825" y="30921"/>
                    <a:pt x="24837" y="30969"/>
                    <a:pt x="24837" y="30969"/>
                  </a:cubicBezTo>
                  <a:cubicBezTo>
                    <a:pt x="24837" y="30969"/>
                    <a:pt x="24837" y="30946"/>
                    <a:pt x="24826" y="30891"/>
                  </a:cubicBezTo>
                  <a:lnTo>
                    <a:pt x="24826" y="30891"/>
                  </a:lnTo>
                  <a:cubicBezTo>
                    <a:pt x="24829" y="30898"/>
                    <a:pt x="24837" y="30899"/>
                    <a:pt x="24837" y="30909"/>
                  </a:cubicBezTo>
                  <a:lnTo>
                    <a:pt x="24932" y="31040"/>
                  </a:lnTo>
                  <a:cubicBezTo>
                    <a:pt x="24956" y="31088"/>
                    <a:pt x="24991" y="31123"/>
                    <a:pt x="25015" y="31159"/>
                  </a:cubicBezTo>
                  <a:cubicBezTo>
                    <a:pt x="24991" y="31147"/>
                    <a:pt x="24956" y="31135"/>
                    <a:pt x="24932" y="31135"/>
                  </a:cubicBezTo>
                  <a:lnTo>
                    <a:pt x="24908" y="31123"/>
                  </a:lnTo>
                  <a:cubicBezTo>
                    <a:pt x="24884" y="31088"/>
                    <a:pt x="24848" y="31076"/>
                    <a:pt x="24825" y="31040"/>
                  </a:cubicBezTo>
                  <a:cubicBezTo>
                    <a:pt x="24789" y="31016"/>
                    <a:pt x="24765" y="30992"/>
                    <a:pt x="24753" y="30980"/>
                  </a:cubicBezTo>
                  <a:cubicBezTo>
                    <a:pt x="24706" y="30945"/>
                    <a:pt x="24658" y="30921"/>
                    <a:pt x="24622" y="30897"/>
                  </a:cubicBezTo>
                  <a:cubicBezTo>
                    <a:pt x="24610" y="30850"/>
                    <a:pt x="24634" y="30838"/>
                    <a:pt x="24646" y="30802"/>
                  </a:cubicBezTo>
                  <a:close/>
                  <a:moveTo>
                    <a:pt x="24884" y="30861"/>
                  </a:moveTo>
                  <a:cubicBezTo>
                    <a:pt x="24896" y="30861"/>
                    <a:pt x="24896" y="30861"/>
                    <a:pt x="24908" y="30885"/>
                  </a:cubicBezTo>
                  <a:cubicBezTo>
                    <a:pt x="24932" y="30885"/>
                    <a:pt x="24944" y="30885"/>
                    <a:pt x="24944" y="30897"/>
                  </a:cubicBezTo>
                  <a:cubicBezTo>
                    <a:pt x="24991" y="30921"/>
                    <a:pt x="25027" y="30969"/>
                    <a:pt x="25087" y="31004"/>
                  </a:cubicBezTo>
                  <a:cubicBezTo>
                    <a:pt x="25110" y="31028"/>
                    <a:pt x="25134" y="31076"/>
                    <a:pt x="25182" y="31100"/>
                  </a:cubicBezTo>
                  <a:cubicBezTo>
                    <a:pt x="25194" y="31123"/>
                    <a:pt x="25229" y="31135"/>
                    <a:pt x="25241" y="31147"/>
                  </a:cubicBezTo>
                  <a:lnTo>
                    <a:pt x="25194" y="31147"/>
                  </a:lnTo>
                  <a:cubicBezTo>
                    <a:pt x="25170" y="31147"/>
                    <a:pt x="25146" y="31147"/>
                    <a:pt x="25134" y="31159"/>
                  </a:cubicBezTo>
                  <a:cubicBezTo>
                    <a:pt x="25122" y="31147"/>
                    <a:pt x="25087" y="31135"/>
                    <a:pt x="25075" y="31100"/>
                  </a:cubicBezTo>
                  <a:cubicBezTo>
                    <a:pt x="25051" y="31064"/>
                    <a:pt x="25003" y="31028"/>
                    <a:pt x="24967" y="30980"/>
                  </a:cubicBezTo>
                  <a:cubicBezTo>
                    <a:pt x="24944" y="30945"/>
                    <a:pt x="24908" y="30909"/>
                    <a:pt x="24884" y="30861"/>
                  </a:cubicBezTo>
                  <a:close/>
                  <a:moveTo>
                    <a:pt x="26122" y="31016"/>
                  </a:moveTo>
                  <a:lnTo>
                    <a:pt x="26122" y="31016"/>
                  </a:lnTo>
                  <a:cubicBezTo>
                    <a:pt x="26182" y="31028"/>
                    <a:pt x="26218" y="31040"/>
                    <a:pt x="26277" y="31064"/>
                  </a:cubicBezTo>
                  <a:cubicBezTo>
                    <a:pt x="26337" y="31076"/>
                    <a:pt x="26384" y="31088"/>
                    <a:pt x="26432" y="31123"/>
                  </a:cubicBezTo>
                  <a:lnTo>
                    <a:pt x="26456" y="31123"/>
                  </a:lnTo>
                  <a:lnTo>
                    <a:pt x="26503" y="31159"/>
                  </a:lnTo>
                  <a:cubicBezTo>
                    <a:pt x="26491" y="31159"/>
                    <a:pt x="26480" y="31147"/>
                    <a:pt x="26444" y="31147"/>
                  </a:cubicBezTo>
                  <a:cubicBezTo>
                    <a:pt x="26372" y="31123"/>
                    <a:pt x="26277" y="31088"/>
                    <a:pt x="26206" y="31076"/>
                  </a:cubicBezTo>
                  <a:cubicBezTo>
                    <a:pt x="26194" y="31076"/>
                    <a:pt x="26182" y="31064"/>
                    <a:pt x="26158" y="31064"/>
                  </a:cubicBezTo>
                  <a:lnTo>
                    <a:pt x="26146" y="31040"/>
                  </a:lnTo>
                  <a:lnTo>
                    <a:pt x="26122" y="31016"/>
                  </a:lnTo>
                  <a:close/>
                  <a:moveTo>
                    <a:pt x="33576" y="30683"/>
                  </a:moveTo>
                  <a:cubicBezTo>
                    <a:pt x="33588" y="30742"/>
                    <a:pt x="33588" y="30826"/>
                    <a:pt x="33623" y="30909"/>
                  </a:cubicBezTo>
                  <a:cubicBezTo>
                    <a:pt x="33635" y="30980"/>
                    <a:pt x="33647" y="31064"/>
                    <a:pt x="33683" y="31135"/>
                  </a:cubicBezTo>
                  <a:cubicBezTo>
                    <a:pt x="33635" y="31147"/>
                    <a:pt x="33600" y="31159"/>
                    <a:pt x="33576" y="31159"/>
                  </a:cubicBezTo>
                  <a:lnTo>
                    <a:pt x="33576" y="31028"/>
                  </a:lnTo>
                  <a:lnTo>
                    <a:pt x="33599" y="31004"/>
                  </a:lnTo>
                  <a:lnTo>
                    <a:pt x="33599" y="31004"/>
                  </a:lnTo>
                  <a:cubicBezTo>
                    <a:pt x="33594" y="31010"/>
                    <a:pt x="33588" y="31013"/>
                    <a:pt x="33582" y="31013"/>
                  </a:cubicBezTo>
                  <a:cubicBezTo>
                    <a:pt x="33576" y="31013"/>
                    <a:pt x="33570" y="31010"/>
                    <a:pt x="33564" y="31004"/>
                  </a:cubicBezTo>
                  <a:cubicBezTo>
                    <a:pt x="33564" y="30909"/>
                    <a:pt x="33564" y="30838"/>
                    <a:pt x="33576" y="30766"/>
                  </a:cubicBezTo>
                  <a:lnTo>
                    <a:pt x="33576" y="30683"/>
                  </a:lnTo>
                  <a:close/>
                  <a:moveTo>
                    <a:pt x="39791" y="31183"/>
                  </a:moveTo>
                  <a:lnTo>
                    <a:pt x="39803" y="31195"/>
                  </a:lnTo>
                  <a:cubicBezTo>
                    <a:pt x="39803" y="31195"/>
                    <a:pt x="39803" y="31183"/>
                    <a:pt x="39791" y="31183"/>
                  </a:cubicBezTo>
                  <a:close/>
                  <a:moveTo>
                    <a:pt x="25670" y="30957"/>
                  </a:moveTo>
                  <a:lnTo>
                    <a:pt x="25670" y="30957"/>
                  </a:lnTo>
                  <a:cubicBezTo>
                    <a:pt x="25682" y="30969"/>
                    <a:pt x="25718" y="30969"/>
                    <a:pt x="25729" y="30980"/>
                  </a:cubicBezTo>
                  <a:cubicBezTo>
                    <a:pt x="25825" y="31028"/>
                    <a:pt x="25956" y="31076"/>
                    <a:pt x="26075" y="31135"/>
                  </a:cubicBezTo>
                  <a:cubicBezTo>
                    <a:pt x="26087" y="31159"/>
                    <a:pt x="26099" y="31183"/>
                    <a:pt x="26122" y="31207"/>
                  </a:cubicBezTo>
                  <a:cubicBezTo>
                    <a:pt x="26099" y="31195"/>
                    <a:pt x="26075" y="31183"/>
                    <a:pt x="26039" y="31183"/>
                  </a:cubicBezTo>
                  <a:cubicBezTo>
                    <a:pt x="26027" y="31183"/>
                    <a:pt x="26015" y="31159"/>
                    <a:pt x="25980" y="31159"/>
                  </a:cubicBezTo>
                  <a:cubicBezTo>
                    <a:pt x="25908" y="31135"/>
                    <a:pt x="25825" y="31100"/>
                    <a:pt x="25741" y="31076"/>
                  </a:cubicBezTo>
                  <a:cubicBezTo>
                    <a:pt x="25729" y="31052"/>
                    <a:pt x="25718" y="31028"/>
                    <a:pt x="25706" y="31016"/>
                  </a:cubicBezTo>
                  <a:cubicBezTo>
                    <a:pt x="25682" y="30992"/>
                    <a:pt x="25670" y="30969"/>
                    <a:pt x="25670" y="30957"/>
                  </a:cubicBezTo>
                  <a:close/>
                  <a:moveTo>
                    <a:pt x="26861" y="31064"/>
                  </a:moveTo>
                  <a:lnTo>
                    <a:pt x="26861" y="31064"/>
                  </a:lnTo>
                  <a:cubicBezTo>
                    <a:pt x="26920" y="31123"/>
                    <a:pt x="26992" y="31147"/>
                    <a:pt x="27039" y="31195"/>
                  </a:cubicBezTo>
                  <a:cubicBezTo>
                    <a:pt x="27027" y="31195"/>
                    <a:pt x="27015" y="31207"/>
                    <a:pt x="27015" y="31207"/>
                  </a:cubicBezTo>
                  <a:lnTo>
                    <a:pt x="26920" y="31159"/>
                  </a:lnTo>
                  <a:cubicBezTo>
                    <a:pt x="26908" y="31135"/>
                    <a:pt x="26896" y="31123"/>
                    <a:pt x="26872" y="31088"/>
                  </a:cubicBezTo>
                  <a:cubicBezTo>
                    <a:pt x="26872" y="31076"/>
                    <a:pt x="26861" y="31076"/>
                    <a:pt x="26861" y="31064"/>
                  </a:cubicBezTo>
                  <a:close/>
                  <a:moveTo>
                    <a:pt x="38814" y="31147"/>
                  </a:moveTo>
                  <a:cubicBezTo>
                    <a:pt x="38838" y="31195"/>
                    <a:pt x="38850" y="31207"/>
                    <a:pt x="38850" y="31207"/>
                  </a:cubicBezTo>
                  <a:cubicBezTo>
                    <a:pt x="38850" y="31207"/>
                    <a:pt x="38838" y="31183"/>
                    <a:pt x="38814" y="31147"/>
                  </a:cubicBezTo>
                  <a:close/>
                  <a:moveTo>
                    <a:pt x="29242" y="31147"/>
                  </a:moveTo>
                  <a:lnTo>
                    <a:pt x="29242" y="31183"/>
                  </a:lnTo>
                  <a:cubicBezTo>
                    <a:pt x="29242" y="31195"/>
                    <a:pt x="29230" y="31195"/>
                    <a:pt x="29230" y="31207"/>
                  </a:cubicBezTo>
                  <a:cubicBezTo>
                    <a:pt x="29218" y="31219"/>
                    <a:pt x="29194" y="31219"/>
                    <a:pt x="29182" y="31242"/>
                  </a:cubicBezTo>
                  <a:lnTo>
                    <a:pt x="29170" y="31219"/>
                  </a:lnTo>
                  <a:lnTo>
                    <a:pt x="29242" y="31147"/>
                  </a:lnTo>
                  <a:close/>
                  <a:moveTo>
                    <a:pt x="39136" y="31183"/>
                  </a:moveTo>
                  <a:lnTo>
                    <a:pt x="39136" y="31183"/>
                  </a:lnTo>
                  <a:cubicBezTo>
                    <a:pt x="39172" y="31219"/>
                    <a:pt x="39184" y="31242"/>
                    <a:pt x="39184" y="31242"/>
                  </a:cubicBezTo>
                  <a:cubicBezTo>
                    <a:pt x="39184" y="31242"/>
                    <a:pt x="39172" y="31207"/>
                    <a:pt x="39136" y="31183"/>
                  </a:cubicBezTo>
                  <a:close/>
                  <a:moveTo>
                    <a:pt x="26277" y="31195"/>
                  </a:moveTo>
                  <a:lnTo>
                    <a:pt x="26277" y="31195"/>
                  </a:lnTo>
                  <a:cubicBezTo>
                    <a:pt x="26325" y="31207"/>
                    <a:pt x="26361" y="31242"/>
                    <a:pt x="26396" y="31254"/>
                  </a:cubicBezTo>
                  <a:cubicBezTo>
                    <a:pt x="26384" y="31260"/>
                    <a:pt x="26378" y="31263"/>
                    <a:pt x="26375" y="31263"/>
                  </a:cubicBezTo>
                  <a:cubicBezTo>
                    <a:pt x="26372" y="31263"/>
                    <a:pt x="26372" y="31260"/>
                    <a:pt x="26372" y="31254"/>
                  </a:cubicBezTo>
                  <a:cubicBezTo>
                    <a:pt x="26337" y="31242"/>
                    <a:pt x="26325" y="31242"/>
                    <a:pt x="26301" y="31219"/>
                  </a:cubicBezTo>
                  <a:cubicBezTo>
                    <a:pt x="26301" y="31207"/>
                    <a:pt x="26277" y="31207"/>
                    <a:pt x="26277" y="31195"/>
                  </a:cubicBezTo>
                  <a:close/>
                  <a:moveTo>
                    <a:pt x="25265" y="31159"/>
                  </a:moveTo>
                  <a:cubicBezTo>
                    <a:pt x="25289" y="31183"/>
                    <a:pt x="25301" y="31183"/>
                    <a:pt x="25313" y="31195"/>
                  </a:cubicBezTo>
                  <a:cubicBezTo>
                    <a:pt x="25348" y="31219"/>
                    <a:pt x="25372" y="31242"/>
                    <a:pt x="25384" y="31266"/>
                  </a:cubicBezTo>
                  <a:cubicBezTo>
                    <a:pt x="25372" y="31266"/>
                    <a:pt x="25360" y="31254"/>
                    <a:pt x="25348" y="31254"/>
                  </a:cubicBezTo>
                  <a:cubicBezTo>
                    <a:pt x="25301" y="31231"/>
                    <a:pt x="25241" y="31219"/>
                    <a:pt x="25194" y="31207"/>
                  </a:cubicBezTo>
                  <a:lnTo>
                    <a:pt x="25146" y="31159"/>
                  </a:lnTo>
                  <a:close/>
                  <a:moveTo>
                    <a:pt x="26670" y="31207"/>
                  </a:moveTo>
                  <a:cubicBezTo>
                    <a:pt x="26682" y="31219"/>
                    <a:pt x="26718" y="31219"/>
                    <a:pt x="26730" y="31242"/>
                  </a:cubicBezTo>
                  <a:cubicBezTo>
                    <a:pt x="26753" y="31254"/>
                    <a:pt x="26777" y="31266"/>
                    <a:pt x="26801" y="31266"/>
                  </a:cubicBezTo>
                  <a:cubicBezTo>
                    <a:pt x="26789" y="31266"/>
                    <a:pt x="26789" y="31266"/>
                    <a:pt x="26777" y="31278"/>
                  </a:cubicBezTo>
                  <a:cubicBezTo>
                    <a:pt x="26742" y="31266"/>
                    <a:pt x="26718" y="31254"/>
                    <a:pt x="26694" y="31254"/>
                  </a:cubicBezTo>
                  <a:cubicBezTo>
                    <a:pt x="26682" y="31242"/>
                    <a:pt x="26670" y="31219"/>
                    <a:pt x="26670" y="31207"/>
                  </a:cubicBezTo>
                  <a:close/>
                  <a:moveTo>
                    <a:pt x="24837" y="31135"/>
                  </a:moveTo>
                  <a:cubicBezTo>
                    <a:pt x="24848" y="31135"/>
                    <a:pt x="24872" y="31147"/>
                    <a:pt x="24872" y="31147"/>
                  </a:cubicBezTo>
                  <a:cubicBezTo>
                    <a:pt x="24915" y="31199"/>
                    <a:pt x="24946" y="31245"/>
                    <a:pt x="24978" y="31289"/>
                  </a:cubicBezTo>
                  <a:lnTo>
                    <a:pt x="24978" y="31289"/>
                  </a:lnTo>
                  <a:cubicBezTo>
                    <a:pt x="24949" y="31260"/>
                    <a:pt x="24927" y="31236"/>
                    <a:pt x="24896" y="31195"/>
                  </a:cubicBezTo>
                  <a:lnTo>
                    <a:pt x="24837" y="31135"/>
                  </a:lnTo>
                  <a:close/>
                  <a:moveTo>
                    <a:pt x="25503" y="31183"/>
                  </a:moveTo>
                  <a:cubicBezTo>
                    <a:pt x="25539" y="31183"/>
                    <a:pt x="25563" y="31195"/>
                    <a:pt x="25610" y="31195"/>
                  </a:cubicBezTo>
                  <a:cubicBezTo>
                    <a:pt x="25658" y="31195"/>
                    <a:pt x="25706" y="31207"/>
                    <a:pt x="25741" y="31219"/>
                  </a:cubicBezTo>
                  <a:lnTo>
                    <a:pt x="25777" y="31219"/>
                  </a:lnTo>
                  <a:cubicBezTo>
                    <a:pt x="25765" y="31242"/>
                    <a:pt x="25789" y="31266"/>
                    <a:pt x="25801" y="31302"/>
                  </a:cubicBezTo>
                  <a:cubicBezTo>
                    <a:pt x="25741" y="31278"/>
                    <a:pt x="25682" y="31266"/>
                    <a:pt x="25622" y="31242"/>
                  </a:cubicBezTo>
                  <a:cubicBezTo>
                    <a:pt x="25599" y="31219"/>
                    <a:pt x="25563" y="31219"/>
                    <a:pt x="25539" y="31207"/>
                  </a:cubicBezTo>
                  <a:cubicBezTo>
                    <a:pt x="25515" y="31195"/>
                    <a:pt x="25503" y="31195"/>
                    <a:pt x="25503" y="31183"/>
                  </a:cubicBezTo>
                  <a:close/>
                  <a:moveTo>
                    <a:pt x="39104" y="31263"/>
                  </a:moveTo>
                  <a:lnTo>
                    <a:pt x="39124" y="31302"/>
                  </a:lnTo>
                  <a:cubicBezTo>
                    <a:pt x="39119" y="31287"/>
                    <a:pt x="39112" y="31275"/>
                    <a:pt x="39104" y="31263"/>
                  </a:cubicBezTo>
                  <a:close/>
                  <a:moveTo>
                    <a:pt x="21538" y="31266"/>
                  </a:moveTo>
                  <a:cubicBezTo>
                    <a:pt x="21538" y="31278"/>
                    <a:pt x="21538" y="31290"/>
                    <a:pt x="21550" y="31314"/>
                  </a:cubicBezTo>
                  <a:cubicBezTo>
                    <a:pt x="21550" y="31290"/>
                    <a:pt x="21538" y="31278"/>
                    <a:pt x="21538" y="31266"/>
                  </a:cubicBezTo>
                  <a:close/>
                  <a:moveTo>
                    <a:pt x="24575" y="30969"/>
                  </a:moveTo>
                  <a:cubicBezTo>
                    <a:pt x="24598" y="31016"/>
                    <a:pt x="24622" y="31040"/>
                    <a:pt x="24658" y="31076"/>
                  </a:cubicBezTo>
                  <a:cubicBezTo>
                    <a:pt x="24694" y="31100"/>
                    <a:pt x="24717" y="31135"/>
                    <a:pt x="24729" y="31183"/>
                  </a:cubicBezTo>
                  <a:cubicBezTo>
                    <a:pt x="24765" y="31207"/>
                    <a:pt x="24777" y="31254"/>
                    <a:pt x="24813" y="31278"/>
                  </a:cubicBezTo>
                  <a:cubicBezTo>
                    <a:pt x="24825" y="31302"/>
                    <a:pt x="24825" y="31314"/>
                    <a:pt x="24837" y="31326"/>
                  </a:cubicBezTo>
                  <a:cubicBezTo>
                    <a:pt x="24813" y="31314"/>
                    <a:pt x="24777" y="31314"/>
                    <a:pt x="24765" y="31302"/>
                  </a:cubicBezTo>
                  <a:cubicBezTo>
                    <a:pt x="24729" y="31278"/>
                    <a:pt x="24706" y="31254"/>
                    <a:pt x="24694" y="31242"/>
                  </a:cubicBezTo>
                  <a:lnTo>
                    <a:pt x="24515" y="31100"/>
                  </a:lnTo>
                  <a:cubicBezTo>
                    <a:pt x="24527" y="31064"/>
                    <a:pt x="24551" y="31016"/>
                    <a:pt x="24575" y="30969"/>
                  </a:cubicBezTo>
                  <a:close/>
                  <a:moveTo>
                    <a:pt x="24432" y="31278"/>
                  </a:moveTo>
                  <a:lnTo>
                    <a:pt x="24456" y="31302"/>
                  </a:lnTo>
                  <a:lnTo>
                    <a:pt x="24491" y="31338"/>
                  </a:lnTo>
                  <a:lnTo>
                    <a:pt x="24456" y="31338"/>
                  </a:lnTo>
                  <a:cubicBezTo>
                    <a:pt x="24432" y="31326"/>
                    <a:pt x="24432" y="31314"/>
                    <a:pt x="24420" y="31314"/>
                  </a:cubicBezTo>
                  <a:cubicBezTo>
                    <a:pt x="24432" y="31302"/>
                    <a:pt x="24432" y="31302"/>
                    <a:pt x="24432" y="31278"/>
                  </a:cubicBezTo>
                  <a:close/>
                  <a:moveTo>
                    <a:pt x="24992" y="31308"/>
                  </a:moveTo>
                  <a:cubicBezTo>
                    <a:pt x="25000" y="31318"/>
                    <a:pt x="25007" y="31328"/>
                    <a:pt x="25015" y="31338"/>
                  </a:cubicBezTo>
                  <a:cubicBezTo>
                    <a:pt x="25005" y="31328"/>
                    <a:pt x="24995" y="31318"/>
                    <a:pt x="24992" y="31308"/>
                  </a:cubicBezTo>
                  <a:close/>
                  <a:moveTo>
                    <a:pt x="25087" y="31278"/>
                  </a:moveTo>
                  <a:cubicBezTo>
                    <a:pt x="25110" y="31278"/>
                    <a:pt x="25110" y="31278"/>
                    <a:pt x="25122" y="31302"/>
                  </a:cubicBezTo>
                  <a:cubicBezTo>
                    <a:pt x="25134" y="31314"/>
                    <a:pt x="25146" y="31326"/>
                    <a:pt x="25146" y="31338"/>
                  </a:cubicBezTo>
                  <a:lnTo>
                    <a:pt x="25087" y="31278"/>
                  </a:lnTo>
                  <a:close/>
                  <a:moveTo>
                    <a:pt x="27873" y="31278"/>
                  </a:moveTo>
                  <a:cubicBezTo>
                    <a:pt x="27873" y="31302"/>
                    <a:pt x="27873" y="31302"/>
                    <a:pt x="27885" y="31314"/>
                  </a:cubicBezTo>
                  <a:cubicBezTo>
                    <a:pt x="27849" y="31326"/>
                    <a:pt x="27825" y="31338"/>
                    <a:pt x="27813" y="31361"/>
                  </a:cubicBezTo>
                  <a:cubicBezTo>
                    <a:pt x="27813" y="31326"/>
                    <a:pt x="27849" y="31314"/>
                    <a:pt x="27861" y="31302"/>
                  </a:cubicBezTo>
                  <a:lnTo>
                    <a:pt x="27873" y="31278"/>
                  </a:lnTo>
                  <a:close/>
                  <a:moveTo>
                    <a:pt x="21550" y="31314"/>
                  </a:moveTo>
                  <a:cubicBezTo>
                    <a:pt x="21550" y="31326"/>
                    <a:pt x="21562" y="31362"/>
                    <a:pt x="21574" y="31373"/>
                  </a:cubicBezTo>
                  <a:cubicBezTo>
                    <a:pt x="21562" y="31350"/>
                    <a:pt x="21550" y="31326"/>
                    <a:pt x="21550" y="31314"/>
                  </a:cubicBezTo>
                  <a:close/>
                  <a:moveTo>
                    <a:pt x="29004" y="31111"/>
                  </a:moveTo>
                  <a:cubicBezTo>
                    <a:pt x="29016" y="31135"/>
                    <a:pt x="29016" y="31147"/>
                    <a:pt x="29039" y="31159"/>
                  </a:cubicBezTo>
                  <a:cubicBezTo>
                    <a:pt x="29004" y="31219"/>
                    <a:pt x="28956" y="31266"/>
                    <a:pt x="28920" y="31314"/>
                  </a:cubicBezTo>
                  <a:lnTo>
                    <a:pt x="28861" y="31373"/>
                  </a:lnTo>
                  <a:cubicBezTo>
                    <a:pt x="28861" y="31350"/>
                    <a:pt x="28837" y="31350"/>
                    <a:pt x="28837" y="31338"/>
                  </a:cubicBezTo>
                  <a:cubicBezTo>
                    <a:pt x="28825" y="31314"/>
                    <a:pt x="28801" y="31278"/>
                    <a:pt x="28777" y="31254"/>
                  </a:cubicBezTo>
                  <a:cubicBezTo>
                    <a:pt x="28777" y="31254"/>
                    <a:pt x="28801" y="31254"/>
                    <a:pt x="28801" y="31231"/>
                  </a:cubicBezTo>
                  <a:cubicBezTo>
                    <a:pt x="28873" y="31195"/>
                    <a:pt x="28932" y="31159"/>
                    <a:pt x="28992" y="31111"/>
                  </a:cubicBezTo>
                  <a:close/>
                  <a:moveTo>
                    <a:pt x="31671" y="31326"/>
                  </a:moveTo>
                  <a:lnTo>
                    <a:pt x="31671" y="31326"/>
                  </a:lnTo>
                  <a:cubicBezTo>
                    <a:pt x="31659" y="31338"/>
                    <a:pt x="31659" y="31361"/>
                    <a:pt x="31635" y="31373"/>
                  </a:cubicBezTo>
                  <a:lnTo>
                    <a:pt x="31611" y="31373"/>
                  </a:lnTo>
                  <a:cubicBezTo>
                    <a:pt x="31635" y="31361"/>
                    <a:pt x="31659" y="31338"/>
                    <a:pt x="31671" y="31326"/>
                  </a:cubicBezTo>
                  <a:close/>
                  <a:moveTo>
                    <a:pt x="36552" y="31207"/>
                  </a:moveTo>
                  <a:lnTo>
                    <a:pt x="36552" y="31302"/>
                  </a:lnTo>
                  <a:lnTo>
                    <a:pt x="36552" y="31373"/>
                  </a:lnTo>
                  <a:cubicBezTo>
                    <a:pt x="36552" y="31314"/>
                    <a:pt x="36552" y="31254"/>
                    <a:pt x="36528" y="31207"/>
                  </a:cubicBezTo>
                  <a:close/>
                  <a:moveTo>
                    <a:pt x="39148" y="31361"/>
                  </a:moveTo>
                  <a:lnTo>
                    <a:pt x="39172" y="31373"/>
                  </a:lnTo>
                  <a:cubicBezTo>
                    <a:pt x="39172" y="31373"/>
                    <a:pt x="39172" y="31361"/>
                    <a:pt x="39148" y="31361"/>
                  </a:cubicBezTo>
                  <a:close/>
                  <a:moveTo>
                    <a:pt x="25944" y="31266"/>
                  </a:moveTo>
                  <a:cubicBezTo>
                    <a:pt x="25956" y="31266"/>
                    <a:pt x="25968" y="31266"/>
                    <a:pt x="25980" y="31278"/>
                  </a:cubicBezTo>
                  <a:cubicBezTo>
                    <a:pt x="26003" y="31278"/>
                    <a:pt x="26015" y="31302"/>
                    <a:pt x="26027" y="31302"/>
                  </a:cubicBezTo>
                  <a:lnTo>
                    <a:pt x="26206" y="31385"/>
                  </a:lnTo>
                  <a:cubicBezTo>
                    <a:pt x="26218" y="31385"/>
                    <a:pt x="26218" y="31397"/>
                    <a:pt x="26241" y="31397"/>
                  </a:cubicBezTo>
                  <a:lnTo>
                    <a:pt x="26241" y="31421"/>
                  </a:lnTo>
                  <a:lnTo>
                    <a:pt x="26218" y="31421"/>
                  </a:lnTo>
                  <a:cubicBezTo>
                    <a:pt x="26182" y="31385"/>
                    <a:pt x="26122" y="31373"/>
                    <a:pt x="26063" y="31361"/>
                  </a:cubicBezTo>
                  <a:lnTo>
                    <a:pt x="26027" y="31361"/>
                  </a:lnTo>
                  <a:lnTo>
                    <a:pt x="25980" y="31314"/>
                  </a:lnTo>
                  <a:lnTo>
                    <a:pt x="25944" y="31266"/>
                  </a:lnTo>
                  <a:close/>
                  <a:moveTo>
                    <a:pt x="29599" y="31314"/>
                  </a:moveTo>
                  <a:lnTo>
                    <a:pt x="29575" y="31338"/>
                  </a:lnTo>
                  <a:lnTo>
                    <a:pt x="29480" y="31433"/>
                  </a:lnTo>
                  <a:lnTo>
                    <a:pt x="29456" y="31433"/>
                  </a:lnTo>
                  <a:lnTo>
                    <a:pt x="29468" y="31397"/>
                  </a:lnTo>
                  <a:lnTo>
                    <a:pt x="29599" y="31314"/>
                  </a:lnTo>
                  <a:close/>
                  <a:moveTo>
                    <a:pt x="22039" y="31397"/>
                  </a:moveTo>
                  <a:cubicBezTo>
                    <a:pt x="22039" y="31421"/>
                    <a:pt x="22039" y="31433"/>
                    <a:pt x="22050" y="31445"/>
                  </a:cubicBezTo>
                  <a:cubicBezTo>
                    <a:pt x="22050" y="31433"/>
                    <a:pt x="22039" y="31421"/>
                    <a:pt x="22039" y="31397"/>
                  </a:cubicBezTo>
                  <a:close/>
                  <a:moveTo>
                    <a:pt x="29230" y="31433"/>
                  </a:moveTo>
                  <a:lnTo>
                    <a:pt x="29218" y="31445"/>
                  </a:lnTo>
                  <a:lnTo>
                    <a:pt x="29194" y="31445"/>
                  </a:lnTo>
                  <a:cubicBezTo>
                    <a:pt x="29194" y="31433"/>
                    <a:pt x="29218" y="31433"/>
                    <a:pt x="29230" y="31433"/>
                  </a:cubicBezTo>
                  <a:close/>
                  <a:moveTo>
                    <a:pt x="28111" y="31397"/>
                  </a:moveTo>
                  <a:cubicBezTo>
                    <a:pt x="28111" y="31421"/>
                    <a:pt x="28111" y="31421"/>
                    <a:pt x="28123" y="31433"/>
                  </a:cubicBezTo>
                  <a:cubicBezTo>
                    <a:pt x="28123" y="31445"/>
                    <a:pt x="28111" y="31457"/>
                    <a:pt x="28087" y="31481"/>
                  </a:cubicBezTo>
                  <a:cubicBezTo>
                    <a:pt x="28063" y="31481"/>
                    <a:pt x="28051" y="31481"/>
                    <a:pt x="28051" y="31457"/>
                  </a:cubicBezTo>
                  <a:lnTo>
                    <a:pt x="28051" y="31445"/>
                  </a:lnTo>
                  <a:cubicBezTo>
                    <a:pt x="28063" y="31433"/>
                    <a:pt x="28099" y="31421"/>
                    <a:pt x="28111" y="31397"/>
                  </a:cubicBezTo>
                  <a:close/>
                  <a:moveTo>
                    <a:pt x="29670" y="31397"/>
                  </a:moveTo>
                  <a:cubicBezTo>
                    <a:pt x="29694" y="31433"/>
                    <a:pt x="29718" y="31445"/>
                    <a:pt x="29730" y="31481"/>
                  </a:cubicBezTo>
                  <a:lnTo>
                    <a:pt x="29670" y="31481"/>
                  </a:lnTo>
                  <a:cubicBezTo>
                    <a:pt x="29647" y="31457"/>
                    <a:pt x="29611" y="31457"/>
                    <a:pt x="29587" y="31445"/>
                  </a:cubicBezTo>
                  <a:lnTo>
                    <a:pt x="29635" y="31397"/>
                  </a:lnTo>
                  <a:close/>
                  <a:moveTo>
                    <a:pt x="22050" y="31445"/>
                  </a:moveTo>
                  <a:cubicBezTo>
                    <a:pt x="22058" y="31459"/>
                    <a:pt x="22065" y="31471"/>
                    <a:pt x="22073" y="31483"/>
                  </a:cubicBezTo>
                  <a:lnTo>
                    <a:pt x="22073" y="31483"/>
                  </a:lnTo>
                  <a:cubicBezTo>
                    <a:pt x="22065" y="31467"/>
                    <a:pt x="22059" y="31453"/>
                    <a:pt x="22050" y="31445"/>
                  </a:cubicBezTo>
                  <a:close/>
                  <a:moveTo>
                    <a:pt x="29163" y="31484"/>
                  </a:moveTo>
                  <a:cubicBezTo>
                    <a:pt x="29164" y="31484"/>
                    <a:pt x="29164" y="31487"/>
                    <a:pt x="29158" y="31492"/>
                  </a:cubicBezTo>
                  <a:cubicBezTo>
                    <a:pt x="29158" y="31487"/>
                    <a:pt x="29161" y="31484"/>
                    <a:pt x="29163" y="31484"/>
                  </a:cubicBezTo>
                  <a:close/>
                  <a:moveTo>
                    <a:pt x="35433" y="31457"/>
                  </a:moveTo>
                  <a:cubicBezTo>
                    <a:pt x="35440" y="31478"/>
                    <a:pt x="35443" y="31495"/>
                    <a:pt x="35449" y="31513"/>
                  </a:cubicBezTo>
                  <a:lnTo>
                    <a:pt x="35449" y="31513"/>
                  </a:lnTo>
                  <a:lnTo>
                    <a:pt x="35421" y="31457"/>
                  </a:lnTo>
                  <a:close/>
                  <a:moveTo>
                    <a:pt x="25313" y="31516"/>
                  </a:moveTo>
                  <a:cubicBezTo>
                    <a:pt x="25313" y="31516"/>
                    <a:pt x="25313" y="31540"/>
                    <a:pt x="25325" y="31540"/>
                  </a:cubicBezTo>
                  <a:cubicBezTo>
                    <a:pt x="25313" y="31540"/>
                    <a:pt x="25313" y="31540"/>
                    <a:pt x="25301" y="31516"/>
                  </a:cubicBezTo>
                  <a:close/>
                  <a:moveTo>
                    <a:pt x="27849" y="31516"/>
                  </a:moveTo>
                  <a:cubicBezTo>
                    <a:pt x="27825" y="31516"/>
                    <a:pt x="27849" y="31540"/>
                    <a:pt x="27861" y="31540"/>
                  </a:cubicBezTo>
                  <a:cubicBezTo>
                    <a:pt x="27849" y="31540"/>
                    <a:pt x="27825" y="31516"/>
                    <a:pt x="27825" y="31516"/>
                  </a:cubicBezTo>
                  <a:close/>
                  <a:moveTo>
                    <a:pt x="35362" y="31481"/>
                  </a:moveTo>
                  <a:cubicBezTo>
                    <a:pt x="35374" y="31492"/>
                    <a:pt x="35385" y="31516"/>
                    <a:pt x="35385" y="31540"/>
                  </a:cubicBezTo>
                  <a:cubicBezTo>
                    <a:pt x="35326" y="31540"/>
                    <a:pt x="35266" y="31516"/>
                    <a:pt x="35219" y="31516"/>
                  </a:cubicBezTo>
                  <a:lnTo>
                    <a:pt x="35362" y="31481"/>
                  </a:lnTo>
                  <a:close/>
                  <a:moveTo>
                    <a:pt x="27444" y="31504"/>
                  </a:moveTo>
                  <a:cubicBezTo>
                    <a:pt x="27444" y="31516"/>
                    <a:pt x="27444" y="31516"/>
                    <a:pt x="27456" y="31540"/>
                  </a:cubicBezTo>
                  <a:lnTo>
                    <a:pt x="27444" y="31552"/>
                  </a:lnTo>
                  <a:cubicBezTo>
                    <a:pt x="27432" y="31540"/>
                    <a:pt x="27432" y="31516"/>
                    <a:pt x="27408" y="31516"/>
                  </a:cubicBezTo>
                  <a:cubicBezTo>
                    <a:pt x="27432" y="31516"/>
                    <a:pt x="27432" y="31504"/>
                    <a:pt x="27444" y="31504"/>
                  </a:cubicBezTo>
                  <a:close/>
                  <a:moveTo>
                    <a:pt x="29111" y="31421"/>
                  </a:moveTo>
                  <a:cubicBezTo>
                    <a:pt x="29111" y="31433"/>
                    <a:pt x="29087" y="31433"/>
                    <a:pt x="29087" y="31445"/>
                  </a:cubicBezTo>
                  <a:lnTo>
                    <a:pt x="29099" y="31445"/>
                  </a:lnTo>
                  <a:cubicBezTo>
                    <a:pt x="29075" y="31481"/>
                    <a:pt x="29063" y="31504"/>
                    <a:pt x="29039" y="31516"/>
                  </a:cubicBezTo>
                  <a:cubicBezTo>
                    <a:pt x="29016" y="31540"/>
                    <a:pt x="29016" y="31552"/>
                    <a:pt x="29004" y="31564"/>
                  </a:cubicBezTo>
                  <a:lnTo>
                    <a:pt x="28980" y="31564"/>
                  </a:lnTo>
                  <a:cubicBezTo>
                    <a:pt x="28956" y="31552"/>
                    <a:pt x="28956" y="31540"/>
                    <a:pt x="28944" y="31504"/>
                  </a:cubicBezTo>
                  <a:cubicBezTo>
                    <a:pt x="28992" y="31492"/>
                    <a:pt x="29016" y="31457"/>
                    <a:pt x="29063" y="31445"/>
                  </a:cubicBezTo>
                  <a:cubicBezTo>
                    <a:pt x="29075" y="31433"/>
                    <a:pt x="29099" y="31421"/>
                    <a:pt x="29111" y="31421"/>
                  </a:cubicBezTo>
                  <a:close/>
                  <a:moveTo>
                    <a:pt x="22765" y="31564"/>
                  </a:moveTo>
                  <a:cubicBezTo>
                    <a:pt x="22761" y="31568"/>
                    <a:pt x="22757" y="31569"/>
                    <a:pt x="22753" y="31569"/>
                  </a:cubicBezTo>
                  <a:cubicBezTo>
                    <a:pt x="22746" y="31569"/>
                    <a:pt x="22741" y="31564"/>
                    <a:pt x="22741" y="31564"/>
                  </a:cubicBezTo>
                  <a:close/>
                  <a:moveTo>
                    <a:pt x="28861" y="31552"/>
                  </a:moveTo>
                  <a:lnTo>
                    <a:pt x="28861" y="31552"/>
                  </a:lnTo>
                  <a:cubicBezTo>
                    <a:pt x="28837" y="31564"/>
                    <a:pt x="28861" y="31576"/>
                    <a:pt x="28861" y="31576"/>
                  </a:cubicBezTo>
                  <a:lnTo>
                    <a:pt x="28813" y="31576"/>
                  </a:lnTo>
                  <a:cubicBezTo>
                    <a:pt x="28825" y="31564"/>
                    <a:pt x="28837" y="31564"/>
                    <a:pt x="28861" y="31552"/>
                  </a:cubicBezTo>
                  <a:close/>
                  <a:moveTo>
                    <a:pt x="35778" y="31564"/>
                  </a:moveTo>
                  <a:cubicBezTo>
                    <a:pt x="35778" y="31564"/>
                    <a:pt x="35743" y="31564"/>
                    <a:pt x="35719" y="31576"/>
                  </a:cubicBezTo>
                  <a:cubicBezTo>
                    <a:pt x="35743" y="31576"/>
                    <a:pt x="35778" y="31564"/>
                    <a:pt x="35778" y="31564"/>
                  </a:cubicBezTo>
                  <a:close/>
                  <a:moveTo>
                    <a:pt x="35802" y="31338"/>
                  </a:moveTo>
                  <a:cubicBezTo>
                    <a:pt x="35826" y="31373"/>
                    <a:pt x="35850" y="31397"/>
                    <a:pt x="35862" y="31433"/>
                  </a:cubicBezTo>
                  <a:cubicBezTo>
                    <a:pt x="35862" y="31492"/>
                    <a:pt x="35886" y="31540"/>
                    <a:pt x="35886" y="31600"/>
                  </a:cubicBezTo>
                  <a:cubicBezTo>
                    <a:pt x="35870" y="31603"/>
                    <a:pt x="35854" y="31604"/>
                    <a:pt x="35838" y="31604"/>
                  </a:cubicBezTo>
                  <a:cubicBezTo>
                    <a:pt x="35795" y="31604"/>
                    <a:pt x="35754" y="31593"/>
                    <a:pt x="35719" y="31576"/>
                  </a:cubicBezTo>
                  <a:cubicBezTo>
                    <a:pt x="35719" y="31504"/>
                    <a:pt x="35743" y="31433"/>
                    <a:pt x="35766" y="31361"/>
                  </a:cubicBezTo>
                  <a:cubicBezTo>
                    <a:pt x="35778" y="31361"/>
                    <a:pt x="35790" y="31361"/>
                    <a:pt x="35802" y="31338"/>
                  </a:cubicBezTo>
                  <a:close/>
                  <a:moveTo>
                    <a:pt x="21312" y="31552"/>
                  </a:moveTo>
                  <a:cubicBezTo>
                    <a:pt x="21312" y="31552"/>
                    <a:pt x="21336" y="31576"/>
                    <a:pt x="21396" y="31612"/>
                  </a:cubicBezTo>
                  <a:cubicBezTo>
                    <a:pt x="21336" y="31564"/>
                    <a:pt x="21312" y="31552"/>
                    <a:pt x="21312" y="31552"/>
                  </a:cubicBezTo>
                  <a:close/>
                  <a:moveTo>
                    <a:pt x="28718" y="31314"/>
                  </a:moveTo>
                  <a:lnTo>
                    <a:pt x="28766" y="31397"/>
                  </a:lnTo>
                  <a:cubicBezTo>
                    <a:pt x="28777" y="31421"/>
                    <a:pt x="28777" y="31433"/>
                    <a:pt x="28801" y="31445"/>
                  </a:cubicBezTo>
                  <a:lnTo>
                    <a:pt x="28682" y="31564"/>
                  </a:lnTo>
                  <a:cubicBezTo>
                    <a:pt x="28658" y="31576"/>
                    <a:pt x="28647" y="31576"/>
                    <a:pt x="28635" y="31600"/>
                  </a:cubicBezTo>
                  <a:cubicBezTo>
                    <a:pt x="28587" y="31600"/>
                    <a:pt x="28539" y="31612"/>
                    <a:pt x="28504" y="31612"/>
                  </a:cubicBezTo>
                  <a:cubicBezTo>
                    <a:pt x="28480" y="31600"/>
                    <a:pt x="28480" y="31564"/>
                    <a:pt x="28468" y="31552"/>
                  </a:cubicBezTo>
                  <a:cubicBezTo>
                    <a:pt x="28456" y="31516"/>
                    <a:pt x="28444" y="31504"/>
                    <a:pt x="28420" y="31481"/>
                  </a:cubicBezTo>
                  <a:cubicBezTo>
                    <a:pt x="28504" y="31445"/>
                    <a:pt x="28563" y="31397"/>
                    <a:pt x="28623" y="31373"/>
                  </a:cubicBezTo>
                  <a:cubicBezTo>
                    <a:pt x="28623" y="31481"/>
                    <a:pt x="28635" y="31540"/>
                    <a:pt x="28635" y="31540"/>
                  </a:cubicBezTo>
                  <a:cubicBezTo>
                    <a:pt x="28635" y="31540"/>
                    <a:pt x="28647" y="31457"/>
                    <a:pt x="28682" y="31338"/>
                  </a:cubicBezTo>
                  <a:cubicBezTo>
                    <a:pt x="28694" y="31326"/>
                    <a:pt x="28706" y="31326"/>
                    <a:pt x="28718" y="31314"/>
                  </a:cubicBezTo>
                  <a:close/>
                  <a:moveTo>
                    <a:pt x="24539" y="31481"/>
                  </a:moveTo>
                  <a:cubicBezTo>
                    <a:pt x="24551" y="31481"/>
                    <a:pt x="24575" y="31481"/>
                    <a:pt x="24598" y="31492"/>
                  </a:cubicBezTo>
                  <a:cubicBezTo>
                    <a:pt x="24646" y="31552"/>
                    <a:pt x="24670" y="31600"/>
                    <a:pt x="24706" y="31659"/>
                  </a:cubicBezTo>
                  <a:cubicBezTo>
                    <a:pt x="24682" y="31659"/>
                    <a:pt x="24670" y="31671"/>
                    <a:pt x="24658" y="31671"/>
                  </a:cubicBezTo>
                  <a:cubicBezTo>
                    <a:pt x="24634" y="31600"/>
                    <a:pt x="24586" y="31540"/>
                    <a:pt x="24539" y="31481"/>
                  </a:cubicBezTo>
                  <a:close/>
                  <a:moveTo>
                    <a:pt x="27682" y="31612"/>
                  </a:moveTo>
                  <a:cubicBezTo>
                    <a:pt x="27694" y="31623"/>
                    <a:pt x="27694" y="31635"/>
                    <a:pt x="27706" y="31635"/>
                  </a:cubicBezTo>
                  <a:cubicBezTo>
                    <a:pt x="27706" y="31635"/>
                    <a:pt x="27730" y="31659"/>
                    <a:pt x="27730" y="31671"/>
                  </a:cubicBezTo>
                  <a:lnTo>
                    <a:pt x="27694" y="31671"/>
                  </a:lnTo>
                  <a:cubicBezTo>
                    <a:pt x="27694" y="31659"/>
                    <a:pt x="27682" y="31635"/>
                    <a:pt x="27670" y="31623"/>
                  </a:cubicBezTo>
                  <a:cubicBezTo>
                    <a:pt x="27670" y="31623"/>
                    <a:pt x="27682" y="31623"/>
                    <a:pt x="27682" y="31612"/>
                  </a:cubicBezTo>
                  <a:close/>
                  <a:moveTo>
                    <a:pt x="36147" y="31635"/>
                  </a:moveTo>
                  <a:cubicBezTo>
                    <a:pt x="36159" y="31659"/>
                    <a:pt x="36159" y="31659"/>
                    <a:pt x="36159" y="31671"/>
                  </a:cubicBezTo>
                  <a:lnTo>
                    <a:pt x="36147" y="31671"/>
                  </a:lnTo>
                  <a:lnTo>
                    <a:pt x="36147" y="31635"/>
                  </a:lnTo>
                  <a:close/>
                  <a:moveTo>
                    <a:pt x="24336" y="31552"/>
                  </a:moveTo>
                  <a:cubicBezTo>
                    <a:pt x="24360" y="31576"/>
                    <a:pt x="24396" y="31623"/>
                    <a:pt x="24420" y="31659"/>
                  </a:cubicBezTo>
                  <a:lnTo>
                    <a:pt x="24456" y="31683"/>
                  </a:lnTo>
                  <a:lnTo>
                    <a:pt x="24297" y="31683"/>
                  </a:lnTo>
                  <a:cubicBezTo>
                    <a:pt x="24303" y="31677"/>
                    <a:pt x="24306" y="31666"/>
                    <a:pt x="24313" y="31659"/>
                  </a:cubicBezTo>
                  <a:lnTo>
                    <a:pt x="24313" y="31623"/>
                  </a:lnTo>
                  <a:cubicBezTo>
                    <a:pt x="24313" y="31600"/>
                    <a:pt x="24336" y="31576"/>
                    <a:pt x="24336" y="31552"/>
                  </a:cubicBezTo>
                  <a:close/>
                  <a:moveTo>
                    <a:pt x="36231" y="31254"/>
                  </a:moveTo>
                  <a:cubicBezTo>
                    <a:pt x="36278" y="31338"/>
                    <a:pt x="36326" y="31445"/>
                    <a:pt x="36338" y="31564"/>
                  </a:cubicBezTo>
                  <a:cubicBezTo>
                    <a:pt x="36338" y="31612"/>
                    <a:pt x="36362" y="31659"/>
                    <a:pt x="36362" y="31695"/>
                  </a:cubicBezTo>
                  <a:cubicBezTo>
                    <a:pt x="36302" y="31695"/>
                    <a:pt x="36243" y="31683"/>
                    <a:pt x="36183" y="31671"/>
                  </a:cubicBezTo>
                  <a:cubicBezTo>
                    <a:pt x="36183" y="31659"/>
                    <a:pt x="36159" y="31623"/>
                    <a:pt x="36159" y="31600"/>
                  </a:cubicBezTo>
                  <a:cubicBezTo>
                    <a:pt x="36183" y="31516"/>
                    <a:pt x="36183" y="31433"/>
                    <a:pt x="36183" y="31373"/>
                  </a:cubicBezTo>
                  <a:lnTo>
                    <a:pt x="36183" y="31266"/>
                  </a:lnTo>
                  <a:cubicBezTo>
                    <a:pt x="36195" y="31266"/>
                    <a:pt x="36207" y="31254"/>
                    <a:pt x="36231" y="31254"/>
                  </a:cubicBezTo>
                  <a:close/>
                  <a:moveTo>
                    <a:pt x="36552" y="31469"/>
                  </a:moveTo>
                  <a:cubicBezTo>
                    <a:pt x="36564" y="31492"/>
                    <a:pt x="36564" y="31504"/>
                    <a:pt x="36564" y="31516"/>
                  </a:cubicBezTo>
                  <a:cubicBezTo>
                    <a:pt x="36564" y="31576"/>
                    <a:pt x="36576" y="31659"/>
                    <a:pt x="36600" y="31719"/>
                  </a:cubicBezTo>
                  <a:lnTo>
                    <a:pt x="36552" y="31623"/>
                  </a:lnTo>
                  <a:cubicBezTo>
                    <a:pt x="36552" y="31612"/>
                    <a:pt x="36528" y="31600"/>
                    <a:pt x="36528" y="31576"/>
                  </a:cubicBezTo>
                  <a:lnTo>
                    <a:pt x="36528" y="31564"/>
                  </a:lnTo>
                  <a:cubicBezTo>
                    <a:pt x="36528" y="31540"/>
                    <a:pt x="36552" y="31504"/>
                    <a:pt x="36552" y="31469"/>
                  </a:cubicBezTo>
                  <a:close/>
                  <a:moveTo>
                    <a:pt x="24313" y="31731"/>
                  </a:moveTo>
                  <a:cubicBezTo>
                    <a:pt x="24348" y="31731"/>
                    <a:pt x="24360" y="31731"/>
                    <a:pt x="24396" y="31742"/>
                  </a:cubicBezTo>
                  <a:cubicBezTo>
                    <a:pt x="24372" y="31742"/>
                    <a:pt x="24360" y="31754"/>
                    <a:pt x="24348" y="31754"/>
                  </a:cubicBezTo>
                  <a:lnTo>
                    <a:pt x="24313" y="31731"/>
                  </a:lnTo>
                  <a:close/>
                  <a:moveTo>
                    <a:pt x="36517" y="31671"/>
                  </a:moveTo>
                  <a:cubicBezTo>
                    <a:pt x="36552" y="31695"/>
                    <a:pt x="36564" y="31731"/>
                    <a:pt x="36576" y="31778"/>
                  </a:cubicBezTo>
                  <a:cubicBezTo>
                    <a:pt x="36552" y="31778"/>
                    <a:pt x="36517" y="31754"/>
                    <a:pt x="36493" y="31754"/>
                  </a:cubicBezTo>
                  <a:cubicBezTo>
                    <a:pt x="36505" y="31731"/>
                    <a:pt x="36505" y="31695"/>
                    <a:pt x="36517" y="31671"/>
                  </a:cubicBezTo>
                  <a:close/>
                  <a:moveTo>
                    <a:pt x="24515" y="31754"/>
                  </a:moveTo>
                  <a:lnTo>
                    <a:pt x="24527" y="31778"/>
                  </a:lnTo>
                  <a:cubicBezTo>
                    <a:pt x="24491" y="31790"/>
                    <a:pt x="24479" y="31790"/>
                    <a:pt x="24456" y="31802"/>
                  </a:cubicBezTo>
                  <a:cubicBezTo>
                    <a:pt x="24432" y="31790"/>
                    <a:pt x="24420" y="31790"/>
                    <a:pt x="24408" y="31778"/>
                  </a:cubicBezTo>
                  <a:cubicBezTo>
                    <a:pt x="24432" y="31778"/>
                    <a:pt x="24467" y="31778"/>
                    <a:pt x="24515" y="31754"/>
                  </a:cubicBezTo>
                  <a:close/>
                  <a:moveTo>
                    <a:pt x="22312" y="31719"/>
                  </a:moveTo>
                  <a:cubicBezTo>
                    <a:pt x="22324" y="31719"/>
                    <a:pt x="22348" y="31731"/>
                    <a:pt x="22372" y="31731"/>
                  </a:cubicBezTo>
                  <a:cubicBezTo>
                    <a:pt x="22408" y="31742"/>
                    <a:pt x="22443" y="31742"/>
                    <a:pt x="22491" y="31754"/>
                  </a:cubicBezTo>
                  <a:cubicBezTo>
                    <a:pt x="22527" y="31778"/>
                    <a:pt x="22574" y="31790"/>
                    <a:pt x="22610" y="31802"/>
                  </a:cubicBezTo>
                  <a:cubicBezTo>
                    <a:pt x="22622" y="31802"/>
                    <a:pt x="22622" y="31814"/>
                    <a:pt x="22634" y="31814"/>
                  </a:cubicBezTo>
                  <a:cubicBezTo>
                    <a:pt x="22622" y="31838"/>
                    <a:pt x="22622" y="31850"/>
                    <a:pt x="22610" y="31862"/>
                  </a:cubicBezTo>
                  <a:lnTo>
                    <a:pt x="22515" y="31814"/>
                  </a:lnTo>
                  <a:cubicBezTo>
                    <a:pt x="22443" y="31790"/>
                    <a:pt x="22384" y="31754"/>
                    <a:pt x="22312" y="31719"/>
                  </a:cubicBezTo>
                  <a:close/>
                  <a:moveTo>
                    <a:pt x="24217" y="31850"/>
                  </a:moveTo>
                  <a:lnTo>
                    <a:pt x="24217" y="31850"/>
                  </a:lnTo>
                  <a:cubicBezTo>
                    <a:pt x="24231" y="31856"/>
                    <a:pt x="24237" y="31863"/>
                    <a:pt x="24241" y="31872"/>
                  </a:cubicBezTo>
                  <a:lnTo>
                    <a:pt x="24241" y="31872"/>
                  </a:lnTo>
                  <a:cubicBezTo>
                    <a:pt x="24233" y="31860"/>
                    <a:pt x="24225" y="31858"/>
                    <a:pt x="24217" y="31850"/>
                  </a:cubicBezTo>
                  <a:close/>
                  <a:moveTo>
                    <a:pt x="36898" y="31278"/>
                  </a:moveTo>
                  <a:cubicBezTo>
                    <a:pt x="36921" y="31326"/>
                    <a:pt x="36957" y="31373"/>
                    <a:pt x="36969" y="31433"/>
                  </a:cubicBezTo>
                  <a:cubicBezTo>
                    <a:pt x="36993" y="31504"/>
                    <a:pt x="37029" y="31612"/>
                    <a:pt x="37040" y="31695"/>
                  </a:cubicBezTo>
                  <a:cubicBezTo>
                    <a:pt x="37052" y="31731"/>
                    <a:pt x="37052" y="31778"/>
                    <a:pt x="37052" y="31838"/>
                  </a:cubicBezTo>
                  <a:lnTo>
                    <a:pt x="37052" y="31885"/>
                  </a:lnTo>
                  <a:cubicBezTo>
                    <a:pt x="37040" y="31873"/>
                    <a:pt x="37040" y="31850"/>
                    <a:pt x="37017" y="31814"/>
                  </a:cubicBezTo>
                  <a:cubicBezTo>
                    <a:pt x="36981" y="31754"/>
                    <a:pt x="36933" y="31683"/>
                    <a:pt x="36874" y="31588"/>
                  </a:cubicBezTo>
                  <a:cubicBezTo>
                    <a:pt x="36862" y="31576"/>
                    <a:pt x="36862" y="31564"/>
                    <a:pt x="36850" y="31552"/>
                  </a:cubicBezTo>
                  <a:cubicBezTo>
                    <a:pt x="36862" y="31469"/>
                    <a:pt x="36862" y="31397"/>
                    <a:pt x="36874" y="31338"/>
                  </a:cubicBezTo>
                  <a:cubicBezTo>
                    <a:pt x="36874" y="31314"/>
                    <a:pt x="36898" y="31290"/>
                    <a:pt x="36898" y="31278"/>
                  </a:cubicBezTo>
                  <a:close/>
                  <a:moveTo>
                    <a:pt x="21979" y="31885"/>
                  </a:moveTo>
                  <a:cubicBezTo>
                    <a:pt x="22015" y="31897"/>
                    <a:pt x="22039" y="31909"/>
                    <a:pt x="22050" y="31921"/>
                  </a:cubicBezTo>
                  <a:cubicBezTo>
                    <a:pt x="22027" y="31921"/>
                    <a:pt x="22015" y="31909"/>
                    <a:pt x="21979" y="31909"/>
                  </a:cubicBezTo>
                  <a:lnTo>
                    <a:pt x="21979" y="31885"/>
                  </a:lnTo>
                  <a:close/>
                  <a:moveTo>
                    <a:pt x="36850" y="31588"/>
                  </a:moveTo>
                  <a:cubicBezTo>
                    <a:pt x="36850" y="31588"/>
                    <a:pt x="36850" y="31612"/>
                    <a:pt x="36862" y="31612"/>
                  </a:cubicBezTo>
                  <a:cubicBezTo>
                    <a:pt x="36921" y="31695"/>
                    <a:pt x="36981" y="31778"/>
                    <a:pt x="37017" y="31838"/>
                  </a:cubicBezTo>
                  <a:cubicBezTo>
                    <a:pt x="37029" y="31862"/>
                    <a:pt x="37040" y="31885"/>
                    <a:pt x="37052" y="31909"/>
                  </a:cubicBezTo>
                  <a:lnTo>
                    <a:pt x="37052" y="31921"/>
                  </a:lnTo>
                  <a:cubicBezTo>
                    <a:pt x="36981" y="31873"/>
                    <a:pt x="36909" y="31850"/>
                    <a:pt x="36814" y="31838"/>
                  </a:cubicBezTo>
                  <a:cubicBezTo>
                    <a:pt x="36814" y="31742"/>
                    <a:pt x="36838" y="31671"/>
                    <a:pt x="36850" y="31588"/>
                  </a:cubicBezTo>
                  <a:close/>
                  <a:moveTo>
                    <a:pt x="21970" y="31963"/>
                  </a:moveTo>
                  <a:cubicBezTo>
                    <a:pt x="21972" y="31963"/>
                    <a:pt x="21975" y="31969"/>
                    <a:pt x="21967" y="31969"/>
                  </a:cubicBezTo>
                  <a:cubicBezTo>
                    <a:pt x="21967" y="31965"/>
                    <a:pt x="21968" y="31963"/>
                    <a:pt x="21970" y="31963"/>
                  </a:cubicBezTo>
                  <a:close/>
                  <a:moveTo>
                    <a:pt x="37493" y="31612"/>
                  </a:moveTo>
                  <a:cubicBezTo>
                    <a:pt x="37505" y="31719"/>
                    <a:pt x="37529" y="31838"/>
                    <a:pt x="37529" y="31957"/>
                  </a:cubicBezTo>
                  <a:lnTo>
                    <a:pt x="37529" y="32040"/>
                  </a:lnTo>
                  <a:cubicBezTo>
                    <a:pt x="37517" y="32028"/>
                    <a:pt x="37505" y="32028"/>
                    <a:pt x="37493" y="32028"/>
                  </a:cubicBezTo>
                  <a:cubicBezTo>
                    <a:pt x="37457" y="32028"/>
                    <a:pt x="37433" y="32016"/>
                    <a:pt x="37398" y="32016"/>
                  </a:cubicBezTo>
                  <a:lnTo>
                    <a:pt x="37493" y="31612"/>
                  </a:lnTo>
                  <a:close/>
                  <a:moveTo>
                    <a:pt x="37743" y="31778"/>
                  </a:moveTo>
                  <a:cubicBezTo>
                    <a:pt x="37755" y="31814"/>
                    <a:pt x="37767" y="31850"/>
                    <a:pt x="37767" y="31897"/>
                  </a:cubicBezTo>
                  <a:cubicBezTo>
                    <a:pt x="37791" y="31957"/>
                    <a:pt x="37791" y="32016"/>
                    <a:pt x="37802" y="32052"/>
                  </a:cubicBezTo>
                  <a:cubicBezTo>
                    <a:pt x="37785" y="32064"/>
                    <a:pt x="37770" y="32070"/>
                    <a:pt x="37753" y="32070"/>
                  </a:cubicBezTo>
                  <a:cubicBezTo>
                    <a:pt x="37737" y="32070"/>
                    <a:pt x="37719" y="32064"/>
                    <a:pt x="37695" y="32052"/>
                  </a:cubicBezTo>
                  <a:cubicBezTo>
                    <a:pt x="37695" y="32028"/>
                    <a:pt x="37707" y="31993"/>
                    <a:pt x="37707" y="31957"/>
                  </a:cubicBezTo>
                  <a:cubicBezTo>
                    <a:pt x="37731" y="31897"/>
                    <a:pt x="37731" y="31838"/>
                    <a:pt x="37743" y="31778"/>
                  </a:cubicBezTo>
                  <a:close/>
                  <a:moveTo>
                    <a:pt x="22193" y="32040"/>
                  </a:moveTo>
                  <a:cubicBezTo>
                    <a:pt x="22205" y="32040"/>
                    <a:pt x="22205" y="32052"/>
                    <a:pt x="22217" y="32052"/>
                  </a:cubicBezTo>
                  <a:cubicBezTo>
                    <a:pt x="22205" y="32076"/>
                    <a:pt x="22193" y="32076"/>
                    <a:pt x="22193" y="32076"/>
                  </a:cubicBezTo>
                  <a:cubicBezTo>
                    <a:pt x="22158" y="32088"/>
                    <a:pt x="22110" y="32088"/>
                    <a:pt x="22086" y="32088"/>
                  </a:cubicBezTo>
                  <a:cubicBezTo>
                    <a:pt x="22134" y="32076"/>
                    <a:pt x="22158" y="32052"/>
                    <a:pt x="22193" y="32040"/>
                  </a:cubicBezTo>
                  <a:close/>
                  <a:moveTo>
                    <a:pt x="35683" y="32100"/>
                  </a:moveTo>
                  <a:cubicBezTo>
                    <a:pt x="35683" y="32112"/>
                    <a:pt x="35683" y="32135"/>
                    <a:pt x="35671" y="32135"/>
                  </a:cubicBezTo>
                  <a:cubicBezTo>
                    <a:pt x="35671" y="32112"/>
                    <a:pt x="35671" y="32112"/>
                    <a:pt x="35683" y="32100"/>
                  </a:cubicBezTo>
                  <a:close/>
                  <a:moveTo>
                    <a:pt x="26444" y="32112"/>
                  </a:moveTo>
                  <a:cubicBezTo>
                    <a:pt x="26420" y="32135"/>
                    <a:pt x="26384" y="32147"/>
                    <a:pt x="26337" y="32159"/>
                  </a:cubicBezTo>
                  <a:lnTo>
                    <a:pt x="26384" y="32112"/>
                  </a:lnTo>
                  <a:close/>
                  <a:moveTo>
                    <a:pt x="38183" y="31969"/>
                  </a:moveTo>
                  <a:cubicBezTo>
                    <a:pt x="38183" y="32028"/>
                    <a:pt x="38207" y="32076"/>
                    <a:pt x="38207" y="32135"/>
                  </a:cubicBezTo>
                  <a:lnTo>
                    <a:pt x="38183" y="32135"/>
                  </a:lnTo>
                  <a:lnTo>
                    <a:pt x="38183" y="32207"/>
                  </a:lnTo>
                  <a:lnTo>
                    <a:pt x="38183" y="32219"/>
                  </a:lnTo>
                  <a:cubicBezTo>
                    <a:pt x="38160" y="32219"/>
                    <a:pt x="38148" y="32207"/>
                    <a:pt x="38112" y="32207"/>
                  </a:cubicBezTo>
                  <a:cubicBezTo>
                    <a:pt x="38124" y="32171"/>
                    <a:pt x="38148" y="32159"/>
                    <a:pt x="38148" y="32135"/>
                  </a:cubicBezTo>
                  <a:lnTo>
                    <a:pt x="38160" y="32135"/>
                  </a:lnTo>
                  <a:cubicBezTo>
                    <a:pt x="38160" y="32076"/>
                    <a:pt x="38172" y="32016"/>
                    <a:pt x="38183" y="31969"/>
                  </a:cubicBezTo>
                  <a:close/>
                  <a:moveTo>
                    <a:pt x="24063" y="32254"/>
                  </a:moveTo>
                  <a:cubicBezTo>
                    <a:pt x="24051" y="32266"/>
                    <a:pt x="24015" y="32266"/>
                    <a:pt x="24003" y="32278"/>
                  </a:cubicBezTo>
                  <a:cubicBezTo>
                    <a:pt x="24003" y="32266"/>
                    <a:pt x="24003" y="32266"/>
                    <a:pt x="24015" y="32254"/>
                  </a:cubicBezTo>
                  <a:close/>
                  <a:moveTo>
                    <a:pt x="24884" y="32100"/>
                  </a:moveTo>
                  <a:cubicBezTo>
                    <a:pt x="24872" y="32112"/>
                    <a:pt x="24848" y="32112"/>
                    <a:pt x="24837" y="32123"/>
                  </a:cubicBezTo>
                  <a:cubicBezTo>
                    <a:pt x="24753" y="32171"/>
                    <a:pt x="24658" y="32219"/>
                    <a:pt x="24551" y="32278"/>
                  </a:cubicBezTo>
                  <a:cubicBezTo>
                    <a:pt x="24610" y="32231"/>
                    <a:pt x="24658" y="32207"/>
                    <a:pt x="24706" y="32171"/>
                  </a:cubicBezTo>
                  <a:cubicBezTo>
                    <a:pt x="24717" y="32159"/>
                    <a:pt x="24753" y="32147"/>
                    <a:pt x="24765" y="32135"/>
                  </a:cubicBezTo>
                  <a:lnTo>
                    <a:pt x="24777" y="32112"/>
                  </a:lnTo>
                  <a:cubicBezTo>
                    <a:pt x="24813" y="32112"/>
                    <a:pt x="24848" y="32100"/>
                    <a:pt x="24884" y="32100"/>
                  </a:cubicBezTo>
                  <a:close/>
                  <a:moveTo>
                    <a:pt x="26158" y="32147"/>
                  </a:moveTo>
                  <a:lnTo>
                    <a:pt x="26158" y="32147"/>
                  </a:lnTo>
                  <a:cubicBezTo>
                    <a:pt x="26146" y="32159"/>
                    <a:pt x="26146" y="32171"/>
                    <a:pt x="26134" y="32183"/>
                  </a:cubicBezTo>
                  <a:cubicBezTo>
                    <a:pt x="26122" y="32219"/>
                    <a:pt x="26099" y="32231"/>
                    <a:pt x="26087" y="32266"/>
                  </a:cubicBezTo>
                  <a:cubicBezTo>
                    <a:pt x="26075" y="32278"/>
                    <a:pt x="26039" y="32278"/>
                    <a:pt x="26027" y="32290"/>
                  </a:cubicBezTo>
                  <a:cubicBezTo>
                    <a:pt x="26015" y="32314"/>
                    <a:pt x="26003" y="32314"/>
                    <a:pt x="25968" y="32326"/>
                  </a:cubicBezTo>
                  <a:lnTo>
                    <a:pt x="25980" y="32314"/>
                  </a:lnTo>
                  <a:lnTo>
                    <a:pt x="26003" y="32290"/>
                  </a:lnTo>
                  <a:lnTo>
                    <a:pt x="26027" y="32290"/>
                  </a:lnTo>
                  <a:cubicBezTo>
                    <a:pt x="26027" y="32278"/>
                    <a:pt x="26027" y="32278"/>
                    <a:pt x="26015" y="32278"/>
                  </a:cubicBezTo>
                  <a:cubicBezTo>
                    <a:pt x="26039" y="32254"/>
                    <a:pt x="26087" y="32219"/>
                    <a:pt x="26122" y="32183"/>
                  </a:cubicBezTo>
                  <a:lnTo>
                    <a:pt x="26158" y="32147"/>
                  </a:lnTo>
                  <a:close/>
                  <a:moveTo>
                    <a:pt x="32635" y="32254"/>
                  </a:moveTo>
                  <a:cubicBezTo>
                    <a:pt x="32647" y="32254"/>
                    <a:pt x="32671" y="32254"/>
                    <a:pt x="32683" y="32266"/>
                  </a:cubicBezTo>
                  <a:cubicBezTo>
                    <a:pt x="32695" y="32278"/>
                    <a:pt x="32707" y="32290"/>
                    <a:pt x="32707" y="32314"/>
                  </a:cubicBezTo>
                  <a:lnTo>
                    <a:pt x="32695" y="32326"/>
                  </a:lnTo>
                  <a:lnTo>
                    <a:pt x="32611" y="32278"/>
                  </a:lnTo>
                  <a:lnTo>
                    <a:pt x="32623" y="32266"/>
                  </a:lnTo>
                  <a:lnTo>
                    <a:pt x="32635" y="32254"/>
                  </a:lnTo>
                  <a:close/>
                  <a:moveTo>
                    <a:pt x="36135" y="32255"/>
                  </a:moveTo>
                  <a:cubicBezTo>
                    <a:pt x="36123" y="32278"/>
                    <a:pt x="36100" y="32290"/>
                    <a:pt x="36100" y="32326"/>
                  </a:cubicBezTo>
                  <a:cubicBezTo>
                    <a:pt x="36095" y="32326"/>
                    <a:pt x="36091" y="32326"/>
                    <a:pt x="36087" y="32326"/>
                  </a:cubicBezTo>
                  <a:lnTo>
                    <a:pt x="36087" y="32326"/>
                  </a:lnTo>
                  <a:lnTo>
                    <a:pt x="36088" y="32326"/>
                  </a:lnTo>
                  <a:cubicBezTo>
                    <a:pt x="36100" y="32290"/>
                    <a:pt x="36123" y="32278"/>
                    <a:pt x="36135" y="32255"/>
                  </a:cubicBezTo>
                  <a:close/>
                  <a:moveTo>
                    <a:pt x="38457" y="31873"/>
                  </a:moveTo>
                  <a:cubicBezTo>
                    <a:pt x="38481" y="31957"/>
                    <a:pt x="38517" y="32028"/>
                    <a:pt x="38529" y="32100"/>
                  </a:cubicBezTo>
                  <a:cubicBezTo>
                    <a:pt x="38541" y="32171"/>
                    <a:pt x="38564" y="32254"/>
                    <a:pt x="38564" y="32338"/>
                  </a:cubicBezTo>
                  <a:cubicBezTo>
                    <a:pt x="38505" y="32326"/>
                    <a:pt x="38445" y="32314"/>
                    <a:pt x="38398" y="32290"/>
                  </a:cubicBezTo>
                  <a:cubicBezTo>
                    <a:pt x="38386" y="32266"/>
                    <a:pt x="38398" y="32254"/>
                    <a:pt x="38398" y="32231"/>
                  </a:cubicBezTo>
                  <a:cubicBezTo>
                    <a:pt x="38422" y="32112"/>
                    <a:pt x="38445" y="31981"/>
                    <a:pt x="38457" y="31873"/>
                  </a:cubicBezTo>
                  <a:close/>
                  <a:moveTo>
                    <a:pt x="26372" y="32278"/>
                  </a:moveTo>
                  <a:cubicBezTo>
                    <a:pt x="26325" y="32326"/>
                    <a:pt x="26265" y="32350"/>
                    <a:pt x="26206" y="32385"/>
                  </a:cubicBezTo>
                  <a:cubicBezTo>
                    <a:pt x="26182" y="32385"/>
                    <a:pt x="26146" y="32397"/>
                    <a:pt x="26110" y="32397"/>
                  </a:cubicBezTo>
                  <a:cubicBezTo>
                    <a:pt x="26134" y="32385"/>
                    <a:pt x="26146" y="32385"/>
                    <a:pt x="26146" y="32374"/>
                  </a:cubicBezTo>
                  <a:cubicBezTo>
                    <a:pt x="26170" y="32350"/>
                    <a:pt x="26218" y="32338"/>
                    <a:pt x="26253" y="32326"/>
                  </a:cubicBezTo>
                  <a:cubicBezTo>
                    <a:pt x="26289" y="32314"/>
                    <a:pt x="26325" y="32290"/>
                    <a:pt x="26372" y="32278"/>
                  </a:cubicBezTo>
                  <a:close/>
                  <a:moveTo>
                    <a:pt x="38695" y="31933"/>
                  </a:moveTo>
                  <a:lnTo>
                    <a:pt x="38743" y="32028"/>
                  </a:lnTo>
                  <a:cubicBezTo>
                    <a:pt x="38767" y="32100"/>
                    <a:pt x="38791" y="32171"/>
                    <a:pt x="38814" y="32231"/>
                  </a:cubicBezTo>
                  <a:lnTo>
                    <a:pt x="38814" y="32266"/>
                  </a:lnTo>
                  <a:lnTo>
                    <a:pt x="38814" y="32397"/>
                  </a:lnTo>
                  <a:lnTo>
                    <a:pt x="38683" y="32350"/>
                  </a:lnTo>
                  <a:cubicBezTo>
                    <a:pt x="38683" y="32326"/>
                    <a:pt x="38695" y="32290"/>
                    <a:pt x="38695" y="32266"/>
                  </a:cubicBezTo>
                  <a:cubicBezTo>
                    <a:pt x="38707" y="32219"/>
                    <a:pt x="38719" y="32147"/>
                    <a:pt x="38707" y="32076"/>
                  </a:cubicBezTo>
                  <a:cubicBezTo>
                    <a:pt x="38707" y="32028"/>
                    <a:pt x="38707" y="31981"/>
                    <a:pt x="38695" y="31933"/>
                  </a:cubicBezTo>
                  <a:close/>
                  <a:moveTo>
                    <a:pt x="25236" y="32442"/>
                  </a:moveTo>
                  <a:lnTo>
                    <a:pt x="25236" y="32442"/>
                  </a:lnTo>
                  <a:cubicBezTo>
                    <a:pt x="25234" y="32443"/>
                    <a:pt x="25232" y="32444"/>
                    <a:pt x="25229" y="32445"/>
                  </a:cubicBezTo>
                  <a:lnTo>
                    <a:pt x="25251" y="32445"/>
                  </a:lnTo>
                  <a:cubicBezTo>
                    <a:pt x="25246" y="32444"/>
                    <a:pt x="25241" y="32443"/>
                    <a:pt x="25236" y="32442"/>
                  </a:cubicBezTo>
                  <a:close/>
                  <a:moveTo>
                    <a:pt x="32635" y="32433"/>
                  </a:moveTo>
                  <a:cubicBezTo>
                    <a:pt x="32647" y="32445"/>
                    <a:pt x="32647" y="32445"/>
                    <a:pt x="32635" y="32445"/>
                  </a:cubicBezTo>
                  <a:lnTo>
                    <a:pt x="32635" y="32433"/>
                  </a:lnTo>
                  <a:close/>
                  <a:moveTo>
                    <a:pt x="35183" y="32266"/>
                  </a:moveTo>
                  <a:cubicBezTo>
                    <a:pt x="35207" y="32290"/>
                    <a:pt x="35243" y="32314"/>
                    <a:pt x="35266" y="32326"/>
                  </a:cubicBezTo>
                  <a:cubicBezTo>
                    <a:pt x="35266" y="32326"/>
                    <a:pt x="35266" y="32326"/>
                    <a:pt x="35266" y="32326"/>
                  </a:cubicBezTo>
                  <a:lnTo>
                    <a:pt x="35266" y="32326"/>
                  </a:lnTo>
                  <a:cubicBezTo>
                    <a:pt x="35260" y="32332"/>
                    <a:pt x="35260" y="32335"/>
                    <a:pt x="35262" y="32335"/>
                  </a:cubicBezTo>
                  <a:lnTo>
                    <a:pt x="35262" y="32335"/>
                  </a:lnTo>
                  <a:cubicBezTo>
                    <a:pt x="35263" y="32332"/>
                    <a:pt x="35265" y="32329"/>
                    <a:pt x="35266" y="32326"/>
                  </a:cubicBezTo>
                  <a:lnTo>
                    <a:pt x="35266" y="32326"/>
                  </a:lnTo>
                  <a:cubicBezTo>
                    <a:pt x="35266" y="32332"/>
                    <a:pt x="35263" y="32335"/>
                    <a:pt x="35262" y="32335"/>
                  </a:cubicBezTo>
                  <a:cubicBezTo>
                    <a:pt x="35262" y="32335"/>
                    <a:pt x="35262" y="32335"/>
                    <a:pt x="35262" y="32335"/>
                  </a:cubicBezTo>
                  <a:lnTo>
                    <a:pt x="35262" y="32335"/>
                  </a:lnTo>
                  <a:cubicBezTo>
                    <a:pt x="35241" y="32377"/>
                    <a:pt x="35229" y="32400"/>
                    <a:pt x="35207" y="32433"/>
                  </a:cubicBezTo>
                  <a:cubicBezTo>
                    <a:pt x="35207" y="32433"/>
                    <a:pt x="35207" y="32445"/>
                    <a:pt x="35195" y="32445"/>
                  </a:cubicBezTo>
                  <a:cubicBezTo>
                    <a:pt x="35195" y="32445"/>
                    <a:pt x="35195" y="32433"/>
                    <a:pt x="35183" y="32433"/>
                  </a:cubicBezTo>
                  <a:cubicBezTo>
                    <a:pt x="35147" y="32397"/>
                    <a:pt x="35124" y="32374"/>
                    <a:pt x="35088" y="32326"/>
                  </a:cubicBezTo>
                  <a:cubicBezTo>
                    <a:pt x="35112" y="32314"/>
                    <a:pt x="35124" y="32314"/>
                    <a:pt x="35135" y="32290"/>
                  </a:cubicBezTo>
                  <a:cubicBezTo>
                    <a:pt x="35147" y="32278"/>
                    <a:pt x="35171" y="32278"/>
                    <a:pt x="35183" y="32266"/>
                  </a:cubicBezTo>
                  <a:close/>
                  <a:moveTo>
                    <a:pt x="38481" y="32433"/>
                  </a:moveTo>
                  <a:cubicBezTo>
                    <a:pt x="38505" y="32433"/>
                    <a:pt x="38517" y="32433"/>
                    <a:pt x="38529" y="32445"/>
                  </a:cubicBezTo>
                  <a:lnTo>
                    <a:pt x="38564" y="32445"/>
                  </a:lnTo>
                  <a:lnTo>
                    <a:pt x="38564" y="32469"/>
                  </a:lnTo>
                  <a:cubicBezTo>
                    <a:pt x="38529" y="32457"/>
                    <a:pt x="38505" y="32445"/>
                    <a:pt x="38481" y="32433"/>
                  </a:cubicBezTo>
                  <a:close/>
                  <a:moveTo>
                    <a:pt x="36064" y="32397"/>
                  </a:moveTo>
                  <a:lnTo>
                    <a:pt x="36064" y="32397"/>
                  </a:lnTo>
                  <a:cubicBezTo>
                    <a:pt x="36040" y="32433"/>
                    <a:pt x="36028" y="32469"/>
                    <a:pt x="36016" y="32516"/>
                  </a:cubicBezTo>
                  <a:lnTo>
                    <a:pt x="35969" y="32469"/>
                  </a:lnTo>
                  <a:lnTo>
                    <a:pt x="35981" y="32457"/>
                  </a:lnTo>
                  <a:cubicBezTo>
                    <a:pt x="36016" y="32433"/>
                    <a:pt x="36040" y="32409"/>
                    <a:pt x="36064" y="32397"/>
                  </a:cubicBezTo>
                  <a:close/>
                  <a:moveTo>
                    <a:pt x="34993" y="32504"/>
                  </a:moveTo>
                  <a:cubicBezTo>
                    <a:pt x="35004" y="32516"/>
                    <a:pt x="35028" y="32528"/>
                    <a:pt x="35040" y="32552"/>
                  </a:cubicBezTo>
                  <a:cubicBezTo>
                    <a:pt x="35028" y="32564"/>
                    <a:pt x="35016" y="32564"/>
                    <a:pt x="35004" y="32576"/>
                  </a:cubicBezTo>
                  <a:cubicBezTo>
                    <a:pt x="35004" y="32576"/>
                    <a:pt x="34981" y="32576"/>
                    <a:pt x="34981" y="32564"/>
                  </a:cubicBezTo>
                  <a:cubicBezTo>
                    <a:pt x="34969" y="32552"/>
                    <a:pt x="34957" y="32552"/>
                    <a:pt x="34957" y="32528"/>
                  </a:cubicBezTo>
                  <a:cubicBezTo>
                    <a:pt x="34969" y="32516"/>
                    <a:pt x="34969" y="32504"/>
                    <a:pt x="34993" y="32504"/>
                  </a:cubicBezTo>
                  <a:close/>
                  <a:moveTo>
                    <a:pt x="36612" y="32516"/>
                  </a:moveTo>
                  <a:cubicBezTo>
                    <a:pt x="36624" y="32516"/>
                    <a:pt x="36624" y="32528"/>
                    <a:pt x="36636" y="32528"/>
                  </a:cubicBezTo>
                  <a:lnTo>
                    <a:pt x="36636" y="32564"/>
                  </a:lnTo>
                  <a:cubicBezTo>
                    <a:pt x="36612" y="32576"/>
                    <a:pt x="36600" y="32576"/>
                    <a:pt x="36564" y="32576"/>
                  </a:cubicBezTo>
                  <a:cubicBezTo>
                    <a:pt x="36564" y="32564"/>
                    <a:pt x="36564" y="32564"/>
                    <a:pt x="36576" y="32552"/>
                  </a:cubicBezTo>
                  <a:lnTo>
                    <a:pt x="36612" y="32516"/>
                  </a:lnTo>
                  <a:close/>
                  <a:moveTo>
                    <a:pt x="24372" y="32266"/>
                  </a:moveTo>
                  <a:lnTo>
                    <a:pt x="24336" y="32314"/>
                  </a:lnTo>
                  <a:cubicBezTo>
                    <a:pt x="24229" y="32397"/>
                    <a:pt x="24110" y="32493"/>
                    <a:pt x="24015" y="32552"/>
                  </a:cubicBezTo>
                  <a:lnTo>
                    <a:pt x="24003" y="32552"/>
                  </a:lnTo>
                  <a:cubicBezTo>
                    <a:pt x="23979" y="32564"/>
                    <a:pt x="23932" y="32576"/>
                    <a:pt x="23896" y="32588"/>
                  </a:cubicBezTo>
                  <a:lnTo>
                    <a:pt x="23872" y="32588"/>
                  </a:lnTo>
                  <a:cubicBezTo>
                    <a:pt x="23884" y="32564"/>
                    <a:pt x="23896" y="32516"/>
                    <a:pt x="23932" y="32457"/>
                  </a:cubicBezTo>
                  <a:cubicBezTo>
                    <a:pt x="24039" y="32433"/>
                    <a:pt x="24134" y="32385"/>
                    <a:pt x="24229" y="32338"/>
                  </a:cubicBezTo>
                  <a:cubicBezTo>
                    <a:pt x="24289" y="32314"/>
                    <a:pt x="24336" y="32290"/>
                    <a:pt x="24372" y="32266"/>
                  </a:cubicBezTo>
                  <a:close/>
                  <a:moveTo>
                    <a:pt x="25088" y="32257"/>
                  </a:moveTo>
                  <a:cubicBezTo>
                    <a:pt x="25032" y="32303"/>
                    <a:pt x="24974" y="32348"/>
                    <a:pt x="24908" y="32385"/>
                  </a:cubicBezTo>
                  <a:lnTo>
                    <a:pt x="24848" y="32385"/>
                  </a:lnTo>
                  <a:cubicBezTo>
                    <a:pt x="24872" y="32385"/>
                    <a:pt x="24884" y="32397"/>
                    <a:pt x="24896" y="32397"/>
                  </a:cubicBezTo>
                  <a:cubicBezTo>
                    <a:pt x="24837" y="32445"/>
                    <a:pt x="24777" y="32493"/>
                    <a:pt x="24706" y="32516"/>
                  </a:cubicBezTo>
                  <a:cubicBezTo>
                    <a:pt x="24646" y="32552"/>
                    <a:pt x="24598" y="32564"/>
                    <a:pt x="24539" y="32588"/>
                  </a:cubicBezTo>
                  <a:lnTo>
                    <a:pt x="24598" y="32528"/>
                  </a:lnTo>
                  <a:cubicBezTo>
                    <a:pt x="24622" y="32516"/>
                    <a:pt x="24658" y="32493"/>
                    <a:pt x="24694" y="32469"/>
                  </a:cubicBezTo>
                  <a:cubicBezTo>
                    <a:pt x="24753" y="32445"/>
                    <a:pt x="24789" y="32409"/>
                    <a:pt x="24848" y="32385"/>
                  </a:cubicBezTo>
                  <a:cubicBezTo>
                    <a:pt x="24872" y="32374"/>
                    <a:pt x="24884" y="32374"/>
                    <a:pt x="24908" y="32350"/>
                  </a:cubicBezTo>
                  <a:cubicBezTo>
                    <a:pt x="24978" y="32324"/>
                    <a:pt x="25035" y="32291"/>
                    <a:pt x="25088" y="32257"/>
                  </a:cubicBezTo>
                  <a:close/>
                  <a:moveTo>
                    <a:pt x="31980" y="32493"/>
                  </a:moveTo>
                  <a:lnTo>
                    <a:pt x="31980" y="32493"/>
                  </a:lnTo>
                  <a:cubicBezTo>
                    <a:pt x="32016" y="32504"/>
                    <a:pt x="32040" y="32504"/>
                    <a:pt x="32052" y="32516"/>
                  </a:cubicBezTo>
                  <a:cubicBezTo>
                    <a:pt x="32076" y="32552"/>
                    <a:pt x="32087" y="32564"/>
                    <a:pt x="32087" y="32588"/>
                  </a:cubicBezTo>
                  <a:cubicBezTo>
                    <a:pt x="32064" y="32576"/>
                    <a:pt x="32052" y="32576"/>
                    <a:pt x="32040" y="32564"/>
                  </a:cubicBezTo>
                  <a:cubicBezTo>
                    <a:pt x="32028" y="32552"/>
                    <a:pt x="32016" y="32552"/>
                    <a:pt x="31992" y="32528"/>
                  </a:cubicBezTo>
                  <a:cubicBezTo>
                    <a:pt x="31992" y="32516"/>
                    <a:pt x="31992" y="32504"/>
                    <a:pt x="31980" y="32493"/>
                  </a:cubicBezTo>
                  <a:close/>
                  <a:moveTo>
                    <a:pt x="38683" y="32481"/>
                  </a:moveTo>
                  <a:cubicBezTo>
                    <a:pt x="38719" y="32504"/>
                    <a:pt x="38767" y="32504"/>
                    <a:pt x="38814" y="32516"/>
                  </a:cubicBezTo>
                  <a:cubicBezTo>
                    <a:pt x="38814" y="32540"/>
                    <a:pt x="38791" y="32576"/>
                    <a:pt x="38791" y="32612"/>
                  </a:cubicBezTo>
                  <a:cubicBezTo>
                    <a:pt x="38755" y="32588"/>
                    <a:pt x="38707" y="32564"/>
                    <a:pt x="38660" y="32552"/>
                  </a:cubicBezTo>
                  <a:cubicBezTo>
                    <a:pt x="38683" y="32516"/>
                    <a:pt x="38683" y="32504"/>
                    <a:pt x="38683" y="32504"/>
                  </a:cubicBezTo>
                  <a:lnTo>
                    <a:pt x="38683" y="32481"/>
                  </a:lnTo>
                  <a:close/>
                  <a:moveTo>
                    <a:pt x="23884" y="32612"/>
                  </a:moveTo>
                  <a:cubicBezTo>
                    <a:pt x="23872" y="32612"/>
                    <a:pt x="23872" y="32612"/>
                    <a:pt x="23860" y="32624"/>
                  </a:cubicBezTo>
                  <a:cubicBezTo>
                    <a:pt x="23860" y="32624"/>
                    <a:pt x="23860" y="32612"/>
                    <a:pt x="23872" y="32612"/>
                  </a:cubicBezTo>
                  <a:close/>
                  <a:moveTo>
                    <a:pt x="36338" y="32374"/>
                  </a:moveTo>
                  <a:cubicBezTo>
                    <a:pt x="36362" y="32374"/>
                    <a:pt x="36362" y="32385"/>
                    <a:pt x="36374" y="32385"/>
                  </a:cubicBezTo>
                  <a:cubicBezTo>
                    <a:pt x="36374" y="32385"/>
                    <a:pt x="36386" y="32385"/>
                    <a:pt x="36397" y="32397"/>
                  </a:cubicBezTo>
                  <a:cubicBezTo>
                    <a:pt x="36397" y="32433"/>
                    <a:pt x="36386" y="32445"/>
                    <a:pt x="36386" y="32469"/>
                  </a:cubicBezTo>
                  <a:cubicBezTo>
                    <a:pt x="36386" y="32504"/>
                    <a:pt x="36374" y="32528"/>
                    <a:pt x="36374" y="32564"/>
                  </a:cubicBezTo>
                  <a:cubicBezTo>
                    <a:pt x="36374" y="32576"/>
                    <a:pt x="36374" y="32588"/>
                    <a:pt x="36350" y="32612"/>
                  </a:cubicBezTo>
                  <a:lnTo>
                    <a:pt x="36314" y="32612"/>
                  </a:lnTo>
                  <a:cubicBezTo>
                    <a:pt x="36267" y="32612"/>
                    <a:pt x="36231" y="32624"/>
                    <a:pt x="36195" y="32624"/>
                  </a:cubicBezTo>
                  <a:cubicBezTo>
                    <a:pt x="36195" y="32624"/>
                    <a:pt x="36195" y="32612"/>
                    <a:pt x="36207" y="32612"/>
                  </a:cubicBezTo>
                  <a:cubicBezTo>
                    <a:pt x="36255" y="32516"/>
                    <a:pt x="36290" y="32445"/>
                    <a:pt x="36326" y="32385"/>
                  </a:cubicBezTo>
                  <a:cubicBezTo>
                    <a:pt x="36326" y="32385"/>
                    <a:pt x="36326" y="32374"/>
                    <a:pt x="36338" y="32374"/>
                  </a:cubicBezTo>
                  <a:close/>
                  <a:moveTo>
                    <a:pt x="36624" y="32612"/>
                  </a:moveTo>
                  <a:cubicBezTo>
                    <a:pt x="36600" y="32624"/>
                    <a:pt x="36576" y="32624"/>
                    <a:pt x="36552" y="32624"/>
                  </a:cubicBezTo>
                  <a:lnTo>
                    <a:pt x="36552" y="32612"/>
                  </a:lnTo>
                  <a:close/>
                  <a:moveTo>
                    <a:pt x="35505" y="32528"/>
                  </a:moveTo>
                  <a:lnTo>
                    <a:pt x="35505" y="32528"/>
                  </a:lnTo>
                  <a:cubicBezTo>
                    <a:pt x="35493" y="32576"/>
                    <a:pt x="35481" y="32624"/>
                    <a:pt x="35445" y="32671"/>
                  </a:cubicBezTo>
                  <a:lnTo>
                    <a:pt x="35409" y="32671"/>
                  </a:lnTo>
                  <a:cubicBezTo>
                    <a:pt x="35385" y="32671"/>
                    <a:pt x="35385" y="32647"/>
                    <a:pt x="35374" y="32647"/>
                  </a:cubicBezTo>
                  <a:cubicBezTo>
                    <a:pt x="35433" y="32612"/>
                    <a:pt x="35469" y="32576"/>
                    <a:pt x="35505" y="32528"/>
                  </a:cubicBezTo>
                  <a:close/>
                  <a:moveTo>
                    <a:pt x="35897" y="32755"/>
                  </a:moveTo>
                  <a:cubicBezTo>
                    <a:pt x="35862" y="32766"/>
                    <a:pt x="35850" y="32766"/>
                    <a:pt x="35838" y="32766"/>
                  </a:cubicBezTo>
                  <a:cubicBezTo>
                    <a:pt x="35850" y="32755"/>
                    <a:pt x="35850" y="32755"/>
                    <a:pt x="35862" y="32755"/>
                  </a:cubicBezTo>
                  <a:close/>
                  <a:moveTo>
                    <a:pt x="37255" y="32635"/>
                  </a:moveTo>
                  <a:lnTo>
                    <a:pt x="37255" y="32695"/>
                  </a:lnTo>
                  <a:lnTo>
                    <a:pt x="37231" y="32707"/>
                  </a:lnTo>
                  <a:lnTo>
                    <a:pt x="37231" y="32766"/>
                  </a:lnTo>
                  <a:lnTo>
                    <a:pt x="37195" y="32766"/>
                  </a:lnTo>
                  <a:cubicBezTo>
                    <a:pt x="37219" y="32766"/>
                    <a:pt x="37219" y="32755"/>
                    <a:pt x="37219" y="32731"/>
                  </a:cubicBezTo>
                  <a:lnTo>
                    <a:pt x="37231" y="32707"/>
                  </a:lnTo>
                  <a:cubicBezTo>
                    <a:pt x="37231" y="32683"/>
                    <a:pt x="37255" y="32671"/>
                    <a:pt x="37255" y="32635"/>
                  </a:cubicBezTo>
                  <a:close/>
                  <a:moveTo>
                    <a:pt x="32076" y="32766"/>
                  </a:moveTo>
                  <a:cubicBezTo>
                    <a:pt x="32087" y="32790"/>
                    <a:pt x="32111" y="32802"/>
                    <a:pt x="32147" y="32814"/>
                  </a:cubicBezTo>
                  <a:cubicBezTo>
                    <a:pt x="32135" y="32814"/>
                    <a:pt x="32135" y="32826"/>
                    <a:pt x="32111" y="32826"/>
                  </a:cubicBezTo>
                  <a:cubicBezTo>
                    <a:pt x="32099" y="32814"/>
                    <a:pt x="32076" y="32802"/>
                    <a:pt x="32052" y="32790"/>
                  </a:cubicBezTo>
                  <a:cubicBezTo>
                    <a:pt x="32052" y="32790"/>
                    <a:pt x="32076" y="32790"/>
                    <a:pt x="32076" y="32766"/>
                  </a:cubicBezTo>
                  <a:close/>
                  <a:moveTo>
                    <a:pt x="31683" y="32790"/>
                  </a:moveTo>
                  <a:cubicBezTo>
                    <a:pt x="31695" y="32790"/>
                    <a:pt x="31695" y="32790"/>
                    <a:pt x="31706" y="32802"/>
                  </a:cubicBezTo>
                  <a:cubicBezTo>
                    <a:pt x="31730" y="32814"/>
                    <a:pt x="31742" y="32826"/>
                    <a:pt x="31754" y="32826"/>
                  </a:cubicBezTo>
                  <a:cubicBezTo>
                    <a:pt x="31754" y="32826"/>
                    <a:pt x="31754" y="32850"/>
                    <a:pt x="31742" y="32850"/>
                  </a:cubicBezTo>
                  <a:cubicBezTo>
                    <a:pt x="31742" y="32850"/>
                    <a:pt x="31730" y="32850"/>
                    <a:pt x="31730" y="32826"/>
                  </a:cubicBezTo>
                  <a:lnTo>
                    <a:pt x="31683" y="32790"/>
                  </a:lnTo>
                  <a:close/>
                  <a:moveTo>
                    <a:pt x="36993" y="32766"/>
                  </a:moveTo>
                  <a:lnTo>
                    <a:pt x="37017" y="32790"/>
                  </a:lnTo>
                  <a:cubicBezTo>
                    <a:pt x="36993" y="32802"/>
                    <a:pt x="36993" y="32826"/>
                    <a:pt x="36993" y="32862"/>
                  </a:cubicBezTo>
                  <a:cubicBezTo>
                    <a:pt x="36981" y="32862"/>
                    <a:pt x="36969" y="32874"/>
                    <a:pt x="36969" y="32874"/>
                  </a:cubicBezTo>
                  <a:cubicBezTo>
                    <a:pt x="36981" y="32850"/>
                    <a:pt x="36981" y="32814"/>
                    <a:pt x="36993" y="32790"/>
                  </a:cubicBezTo>
                  <a:lnTo>
                    <a:pt x="36993" y="32766"/>
                  </a:lnTo>
                  <a:close/>
                  <a:moveTo>
                    <a:pt x="25646" y="32564"/>
                  </a:moveTo>
                  <a:cubicBezTo>
                    <a:pt x="25706" y="32564"/>
                    <a:pt x="25765" y="32576"/>
                    <a:pt x="25825" y="32576"/>
                  </a:cubicBezTo>
                  <a:lnTo>
                    <a:pt x="25777" y="32624"/>
                  </a:lnTo>
                  <a:lnTo>
                    <a:pt x="25765" y="32635"/>
                  </a:lnTo>
                  <a:cubicBezTo>
                    <a:pt x="25587" y="32707"/>
                    <a:pt x="25384" y="32790"/>
                    <a:pt x="25206" y="32862"/>
                  </a:cubicBezTo>
                  <a:cubicBezTo>
                    <a:pt x="25182" y="32874"/>
                    <a:pt x="25134" y="32874"/>
                    <a:pt x="25110" y="32885"/>
                  </a:cubicBezTo>
                  <a:cubicBezTo>
                    <a:pt x="25027" y="32909"/>
                    <a:pt x="24956" y="32921"/>
                    <a:pt x="24896" y="32933"/>
                  </a:cubicBezTo>
                  <a:lnTo>
                    <a:pt x="24872" y="32933"/>
                  </a:lnTo>
                  <a:cubicBezTo>
                    <a:pt x="24884" y="32921"/>
                    <a:pt x="24908" y="32909"/>
                    <a:pt x="24932" y="32885"/>
                  </a:cubicBezTo>
                  <a:cubicBezTo>
                    <a:pt x="24932" y="32885"/>
                    <a:pt x="24944" y="32885"/>
                    <a:pt x="24944" y="32874"/>
                  </a:cubicBezTo>
                  <a:cubicBezTo>
                    <a:pt x="24967" y="32862"/>
                    <a:pt x="25015" y="32850"/>
                    <a:pt x="25051" y="32826"/>
                  </a:cubicBezTo>
                  <a:cubicBezTo>
                    <a:pt x="25087" y="32814"/>
                    <a:pt x="25134" y="32790"/>
                    <a:pt x="25194" y="32766"/>
                  </a:cubicBezTo>
                  <a:cubicBezTo>
                    <a:pt x="25241" y="32755"/>
                    <a:pt x="25301" y="32731"/>
                    <a:pt x="25360" y="32695"/>
                  </a:cubicBezTo>
                  <a:cubicBezTo>
                    <a:pt x="25408" y="32671"/>
                    <a:pt x="25444" y="32647"/>
                    <a:pt x="25503" y="32624"/>
                  </a:cubicBezTo>
                  <a:cubicBezTo>
                    <a:pt x="25551" y="32612"/>
                    <a:pt x="25599" y="32588"/>
                    <a:pt x="25646" y="32564"/>
                  </a:cubicBezTo>
                  <a:close/>
                  <a:moveTo>
                    <a:pt x="26015" y="32088"/>
                  </a:moveTo>
                  <a:lnTo>
                    <a:pt x="25896" y="32207"/>
                  </a:lnTo>
                  <a:cubicBezTo>
                    <a:pt x="25849" y="32254"/>
                    <a:pt x="25801" y="32278"/>
                    <a:pt x="25765" y="32326"/>
                  </a:cubicBezTo>
                  <a:cubicBezTo>
                    <a:pt x="25718" y="32374"/>
                    <a:pt x="25670" y="32397"/>
                    <a:pt x="25610" y="32445"/>
                  </a:cubicBezTo>
                  <a:lnTo>
                    <a:pt x="25251" y="32445"/>
                  </a:lnTo>
                  <a:cubicBezTo>
                    <a:pt x="25288" y="32453"/>
                    <a:pt x="25325" y="32461"/>
                    <a:pt x="25372" y="32469"/>
                  </a:cubicBezTo>
                  <a:cubicBezTo>
                    <a:pt x="25420" y="32493"/>
                    <a:pt x="25479" y="32493"/>
                    <a:pt x="25539" y="32504"/>
                  </a:cubicBezTo>
                  <a:lnTo>
                    <a:pt x="25444" y="32552"/>
                  </a:lnTo>
                  <a:lnTo>
                    <a:pt x="25182" y="32683"/>
                  </a:lnTo>
                  <a:cubicBezTo>
                    <a:pt x="25063" y="32743"/>
                    <a:pt x="24956" y="32814"/>
                    <a:pt x="24872" y="32885"/>
                  </a:cubicBezTo>
                  <a:cubicBezTo>
                    <a:pt x="24837" y="32909"/>
                    <a:pt x="24825" y="32909"/>
                    <a:pt x="24813" y="32921"/>
                  </a:cubicBezTo>
                  <a:cubicBezTo>
                    <a:pt x="24729" y="32945"/>
                    <a:pt x="24706" y="32945"/>
                    <a:pt x="24694" y="32945"/>
                  </a:cubicBezTo>
                  <a:cubicBezTo>
                    <a:pt x="24551" y="32945"/>
                    <a:pt x="24420" y="32933"/>
                    <a:pt x="24313" y="32909"/>
                  </a:cubicBezTo>
                  <a:cubicBezTo>
                    <a:pt x="24289" y="32909"/>
                    <a:pt x="24277" y="32885"/>
                    <a:pt x="24241" y="32874"/>
                  </a:cubicBezTo>
                  <a:cubicBezTo>
                    <a:pt x="24217" y="32862"/>
                    <a:pt x="24194" y="32862"/>
                    <a:pt x="24182" y="32850"/>
                  </a:cubicBezTo>
                  <a:cubicBezTo>
                    <a:pt x="24277" y="32802"/>
                    <a:pt x="24360" y="32755"/>
                    <a:pt x="24456" y="32731"/>
                  </a:cubicBezTo>
                  <a:lnTo>
                    <a:pt x="24456" y="32743"/>
                  </a:lnTo>
                  <a:cubicBezTo>
                    <a:pt x="24456" y="32743"/>
                    <a:pt x="24456" y="32731"/>
                    <a:pt x="24467" y="32707"/>
                  </a:cubicBezTo>
                  <a:cubicBezTo>
                    <a:pt x="24515" y="32695"/>
                    <a:pt x="24551" y="32671"/>
                    <a:pt x="24598" y="32647"/>
                  </a:cubicBezTo>
                  <a:lnTo>
                    <a:pt x="24956" y="32516"/>
                  </a:lnTo>
                  <a:lnTo>
                    <a:pt x="24956" y="32516"/>
                  </a:lnTo>
                  <a:cubicBezTo>
                    <a:pt x="24908" y="32564"/>
                    <a:pt x="24884" y="32612"/>
                    <a:pt x="24848" y="32635"/>
                  </a:cubicBezTo>
                  <a:cubicBezTo>
                    <a:pt x="24813" y="32683"/>
                    <a:pt x="24789" y="32743"/>
                    <a:pt x="24777" y="32766"/>
                  </a:cubicBezTo>
                  <a:lnTo>
                    <a:pt x="24777" y="32814"/>
                  </a:lnTo>
                  <a:cubicBezTo>
                    <a:pt x="24777" y="32802"/>
                    <a:pt x="24777" y="32790"/>
                    <a:pt x="24789" y="32766"/>
                  </a:cubicBezTo>
                  <a:cubicBezTo>
                    <a:pt x="24813" y="32743"/>
                    <a:pt x="24837" y="32695"/>
                    <a:pt x="24884" y="32647"/>
                  </a:cubicBezTo>
                  <a:cubicBezTo>
                    <a:pt x="24932" y="32612"/>
                    <a:pt x="24991" y="32564"/>
                    <a:pt x="25051" y="32516"/>
                  </a:cubicBezTo>
                  <a:cubicBezTo>
                    <a:pt x="25075" y="32493"/>
                    <a:pt x="25110" y="32469"/>
                    <a:pt x="25134" y="32445"/>
                  </a:cubicBezTo>
                  <a:cubicBezTo>
                    <a:pt x="25146" y="32445"/>
                    <a:pt x="25170" y="32433"/>
                    <a:pt x="25182" y="32433"/>
                  </a:cubicBezTo>
                  <a:lnTo>
                    <a:pt x="25194" y="32433"/>
                  </a:lnTo>
                  <a:cubicBezTo>
                    <a:pt x="25208" y="32436"/>
                    <a:pt x="25222" y="32439"/>
                    <a:pt x="25236" y="32442"/>
                  </a:cubicBezTo>
                  <a:lnTo>
                    <a:pt x="25236" y="32442"/>
                  </a:lnTo>
                  <a:cubicBezTo>
                    <a:pt x="25389" y="32372"/>
                    <a:pt x="25541" y="32313"/>
                    <a:pt x="25670" y="32254"/>
                  </a:cubicBezTo>
                  <a:cubicBezTo>
                    <a:pt x="25741" y="32219"/>
                    <a:pt x="25801" y="32195"/>
                    <a:pt x="25860" y="32159"/>
                  </a:cubicBezTo>
                  <a:cubicBezTo>
                    <a:pt x="25920" y="32135"/>
                    <a:pt x="25968" y="32100"/>
                    <a:pt x="26015" y="32088"/>
                  </a:cubicBezTo>
                  <a:close/>
                  <a:moveTo>
                    <a:pt x="24813" y="32933"/>
                  </a:moveTo>
                  <a:lnTo>
                    <a:pt x="24789" y="32945"/>
                  </a:lnTo>
                  <a:lnTo>
                    <a:pt x="24765" y="32945"/>
                  </a:lnTo>
                  <a:cubicBezTo>
                    <a:pt x="24777" y="32945"/>
                    <a:pt x="24789" y="32933"/>
                    <a:pt x="24813" y="32933"/>
                  </a:cubicBezTo>
                  <a:close/>
                  <a:moveTo>
                    <a:pt x="36778" y="32921"/>
                  </a:moveTo>
                  <a:cubicBezTo>
                    <a:pt x="36778" y="32933"/>
                    <a:pt x="36778" y="32933"/>
                    <a:pt x="36755" y="32945"/>
                  </a:cubicBezTo>
                  <a:cubicBezTo>
                    <a:pt x="36755" y="32933"/>
                    <a:pt x="36755" y="32933"/>
                    <a:pt x="36778" y="32921"/>
                  </a:cubicBezTo>
                  <a:close/>
                  <a:moveTo>
                    <a:pt x="35862" y="32921"/>
                  </a:moveTo>
                  <a:cubicBezTo>
                    <a:pt x="35838" y="32933"/>
                    <a:pt x="35826" y="32933"/>
                    <a:pt x="35802" y="32945"/>
                  </a:cubicBezTo>
                  <a:cubicBezTo>
                    <a:pt x="35790" y="32945"/>
                    <a:pt x="35790" y="32969"/>
                    <a:pt x="35778" y="32969"/>
                  </a:cubicBezTo>
                  <a:lnTo>
                    <a:pt x="35766" y="32945"/>
                  </a:lnTo>
                  <a:cubicBezTo>
                    <a:pt x="35790" y="32933"/>
                    <a:pt x="35838" y="32933"/>
                    <a:pt x="35862" y="32921"/>
                  </a:cubicBezTo>
                  <a:close/>
                  <a:moveTo>
                    <a:pt x="36207" y="32874"/>
                  </a:moveTo>
                  <a:cubicBezTo>
                    <a:pt x="36219" y="32885"/>
                    <a:pt x="36255" y="32909"/>
                    <a:pt x="36267" y="32921"/>
                  </a:cubicBezTo>
                  <a:cubicBezTo>
                    <a:pt x="36267" y="32933"/>
                    <a:pt x="36267" y="32933"/>
                    <a:pt x="36255" y="32945"/>
                  </a:cubicBezTo>
                  <a:cubicBezTo>
                    <a:pt x="36255" y="32969"/>
                    <a:pt x="36231" y="32981"/>
                    <a:pt x="36231" y="32993"/>
                  </a:cubicBezTo>
                  <a:lnTo>
                    <a:pt x="36100" y="32993"/>
                  </a:lnTo>
                  <a:cubicBezTo>
                    <a:pt x="36076" y="32993"/>
                    <a:pt x="36040" y="32993"/>
                    <a:pt x="36016" y="33005"/>
                  </a:cubicBezTo>
                  <a:lnTo>
                    <a:pt x="36016" y="32993"/>
                  </a:lnTo>
                  <a:cubicBezTo>
                    <a:pt x="36076" y="32969"/>
                    <a:pt x="36136" y="32921"/>
                    <a:pt x="36207" y="32874"/>
                  </a:cubicBezTo>
                  <a:close/>
                  <a:moveTo>
                    <a:pt x="36636" y="32659"/>
                  </a:moveTo>
                  <a:cubicBezTo>
                    <a:pt x="36636" y="32707"/>
                    <a:pt x="36624" y="32755"/>
                    <a:pt x="36624" y="32802"/>
                  </a:cubicBezTo>
                  <a:cubicBezTo>
                    <a:pt x="36612" y="32862"/>
                    <a:pt x="36600" y="32933"/>
                    <a:pt x="36576" y="33005"/>
                  </a:cubicBezTo>
                  <a:lnTo>
                    <a:pt x="36517" y="33005"/>
                  </a:lnTo>
                  <a:cubicBezTo>
                    <a:pt x="36505" y="32993"/>
                    <a:pt x="36493" y="32957"/>
                    <a:pt x="36457" y="32945"/>
                  </a:cubicBezTo>
                  <a:lnTo>
                    <a:pt x="36445" y="32933"/>
                  </a:lnTo>
                  <a:cubicBezTo>
                    <a:pt x="36457" y="32885"/>
                    <a:pt x="36481" y="32862"/>
                    <a:pt x="36493" y="32814"/>
                  </a:cubicBezTo>
                  <a:cubicBezTo>
                    <a:pt x="36505" y="32766"/>
                    <a:pt x="36517" y="32731"/>
                    <a:pt x="36540" y="32695"/>
                  </a:cubicBezTo>
                  <a:cubicBezTo>
                    <a:pt x="36552" y="32695"/>
                    <a:pt x="36552" y="32683"/>
                    <a:pt x="36564" y="32683"/>
                  </a:cubicBezTo>
                  <a:cubicBezTo>
                    <a:pt x="36576" y="32683"/>
                    <a:pt x="36600" y="32659"/>
                    <a:pt x="36612" y="32659"/>
                  </a:cubicBezTo>
                  <a:cubicBezTo>
                    <a:pt x="36600" y="32695"/>
                    <a:pt x="36600" y="32707"/>
                    <a:pt x="36600" y="32707"/>
                  </a:cubicBezTo>
                  <a:cubicBezTo>
                    <a:pt x="36600" y="32707"/>
                    <a:pt x="36612" y="32695"/>
                    <a:pt x="36624" y="32659"/>
                  </a:cubicBezTo>
                  <a:close/>
                  <a:moveTo>
                    <a:pt x="36981" y="32945"/>
                  </a:moveTo>
                  <a:cubicBezTo>
                    <a:pt x="36977" y="32962"/>
                    <a:pt x="36973" y="32974"/>
                    <a:pt x="36969" y="32983"/>
                  </a:cubicBezTo>
                  <a:lnTo>
                    <a:pt x="36969" y="32983"/>
                  </a:lnTo>
                  <a:cubicBezTo>
                    <a:pt x="36969" y="32982"/>
                    <a:pt x="36969" y="32981"/>
                    <a:pt x="36969" y="32981"/>
                  </a:cubicBezTo>
                  <a:lnTo>
                    <a:pt x="36969" y="32981"/>
                  </a:lnTo>
                  <a:cubicBezTo>
                    <a:pt x="36957" y="32993"/>
                    <a:pt x="36957" y="33005"/>
                    <a:pt x="36957" y="33005"/>
                  </a:cubicBezTo>
                  <a:cubicBezTo>
                    <a:pt x="36957" y="33005"/>
                    <a:pt x="36962" y="32999"/>
                    <a:pt x="36969" y="32983"/>
                  </a:cubicBezTo>
                  <a:lnTo>
                    <a:pt x="36969" y="32983"/>
                  </a:lnTo>
                  <a:cubicBezTo>
                    <a:pt x="36969" y="32996"/>
                    <a:pt x="36968" y="33029"/>
                    <a:pt x="36957" y="33040"/>
                  </a:cubicBezTo>
                  <a:lnTo>
                    <a:pt x="36909" y="33040"/>
                  </a:lnTo>
                  <a:cubicBezTo>
                    <a:pt x="36909" y="33016"/>
                    <a:pt x="36921" y="32993"/>
                    <a:pt x="36921" y="32981"/>
                  </a:cubicBezTo>
                  <a:cubicBezTo>
                    <a:pt x="36957" y="32969"/>
                    <a:pt x="36969" y="32945"/>
                    <a:pt x="36981" y="32945"/>
                  </a:cubicBezTo>
                  <a:close/>
                  <a:moveTo>
                    <a:pt x="37529" y="32969"/>
                  </a:moveTo>
                  <a:cubicBezTo>
                    <a:pt x="37529" y="32993"/>
                    <a:pt x="37529" y="33005"/>
                    <a:pt x="37517" y="33040"/>
                  </a:cubicBezTo>
                  <a:cubicBezTo>
                    <a:pt x="37517" y="33005"/>
                    <a:pt x="37529" y="32993"/>
                    <a:pt x="37529" y="32969"/>
                  </a:cubicBezTo>
                  <a:close/>
                  <a:moveTo>
                    <a:pt x="37755" y="33028"/>
                  </a:moveTo>
                  <a:cubicBezTo>
                    <a:pt x="37743" y="33040"/>
                    <a:pt x="37731" y="33040"/>
                    <a:pt x="37731" y="33040"/>
                  </a:cubicBezTo>
                  <a:lnTo>
                    <a:pt x="37755" y="33040"/>
                  </a:lnTo>
                  <a:cubicBezTo>
                    <a:pt x="37802" y="33028"/>
                    <a:pt x="37826" y="33028"/>
                    <a:pt x="37826" y="33028"/>
                  </a:cubicBezTo>
                  <a:close/>
                  <a:moveTo>
                    <a:pt x="24777" y="32326"/>
                  </a:moveTo>
                  <a:cubicBezTo>
                    <a:pt x="24729" y="32350"/>
                    <a:pt x="24706" y="32385"/>
                    <a:pt x="24658" y="32421"/>
                  </a:cubicBezTo>
                  <a:lnTo>
                    <a:pt x="24586" y="32504"/>
                  </a:lnTo>
                  <a:cubicBezTo>
                    <a:pt x="24551" y="32528"/>
                    <a:pt x="24539" y="32564"/>
                    <a:pt x="24527" y="32576"/>
                  </a:cubicBezTo>
                  <a:cubicBezTo>
                    <a:pt x="24515" y="32588"/>
                    <a:pt x="24515" y="32600"/>
                    <a:pt x="24491" y="32624"/>
                  </a:cubicBezTo>
                  <a:cubicBezTo>
                    <a:pt x="24360" y="32695"/>
                    <a:pt x="24229" y="32755"/>
                    <a:pt x="24098" y="32826"/>
                  </a:cubicBezTo>
                  <a:cubicBezTo>
                    <a:pt x="24075" y="32826"/>
                    <a:pt x="24075" y="32814"/>
                    <a:pt x="24063" y="32814"/>
                  </a:cubicBezTo>
                  <a:lnTo>
                    <a:pt x="24075" y="32826"/>
                  </a:lnTo>
                  <a:lnTo>
                    <a:pt x="23991" y="32874"/>
                  </a:lnTo>
                  <a:cubicBezTo>
                    <a:pt x="23896" y="32933"/>
                    <a:pt x="23824" y="32981"/>
                    <a:pt x="23753" y="33040"/>
                  </a:cubicBezTo>
                  <a:cubicBezTo>
                    <a:pt x="23741" y="33052"/>
                    <a:pt x="23717" y="33052"/>
                    <a:pt x="23717" y="33064"/>
                  </a:cubicBezTo>
                  <a:cubicBezTo>
                    <a:pt x="23705" y="33064"/>
                    <a:pt x="23694" y="33064"/>
                    <a:pt x="23694" y="33052"/>
                  </a:cubicBezTo>
                  <a:cubicBezTo>
                    <a:pt x="23717" y="32945"/>
                    <a:pt x="23765" y="32850"/>
                    <a:pt x="23813" y="32731"/>
                  </a:cubicBezTo>
                  <a:lnTo>
                    <a:pt x="24039" y="32635"/>
                  </a:lnTo>
                  <a:cubicBezTo>
                    <a:pt x="24301" y="32528"/>
                    <a:pt x="24575" y="32409"/>
                    <a:pt x="24777" y="32326"/>
                  </a:cubicBezTo>
                  <a:close/>
                  <a:moveTo>
                    <a:pt x="24729" y="33064"/>
                  </a:moveTo>
                  <a:cubicBezTo>
                    <a:pt x="24717" y="33088"/>
                    <a:pt x="24706" y="33088"/>
                    <a:pt x="24694" y="33088"/>
                  </a:cubicBezTo>
                  <a:lnTo>
                    <a:pt x="24706" y="33064"/>
                  </a:lnTo>
                  <a:close/>
                  <a:moveTo>
                    <a:pt x="37171" y="32885"/>
                  </a:moveTo>
                  <a:cubicBezTo>
                    <a:pt x="37195" y="32909"/>
                    <a:pt x="37207" y="32909"/>
                    <a:pt x="37219" y="32921"/>
                  </a:cubicBezTo>
                  <a:cubicBezTo>
                    <a:pt x="37219" y="32981"/>
                    <a:pt x="37207" y="33028"/>
                    <a:pt x="37207" y="33088"/>
                  </a:cubicBezTo>
                  <a:lnTo>
                    <a:pt x="37171" y="33088"/>
                  </a:lnTo>
                  <a:cubicBezTo>
                    <a:pt x="37159" y="33088"/>
                    <a:pt x="37136" y="33088"/>
                    <a:pt x="37112" y="33064"/>
                  </a:cubicBezTo>
                  <a:cubicBezTo>
                    <a:pt x="37148" y="33005"/>
                    <a:pt x="37159" y="32945"/>
                    <a:pt x="37171" y="32885"/>
                  </a:cubicBezTo>
                  <a:close/>
                  <a:moveTo>
                    <a:pt x="37171" y="33100"/>
                  </a:moveTo>
                  <a:cubicBezTo>
                    <a:pt x="37159" y="33100"/>
                    <a:pt x="37124" y="33112"/>
                    <a:pt x="37112" y="33112"/>
                  </a:cubicBezTo>
                  <a:lnTo>
                    <a:pt x="37112" y="33100"/>
                  </a:lnTo>
                  <a:close/>
                  <a:moveTo>
                    <a:pt x="31671" y="33028"/>
                  </a:moveTo>
                  <a:lnTo>
                    <a:pt x="31671" y="33028"/>
                  </a:lnTo>
                  <a:cubicBezTo>
                    <a:pt x="31635" y="33076"/>
                    <a:pt x="31623" y="33124"/>
                    <a:pt x="31623" y="33124"/>
                  </a:cubicBezTo>
                  <a:cubicBezTo>
                    <a:pt x="31623" y="33124"/>
                    <a:pt x="31635" y="33100"/>
                    <a:pt x="31671" y="33028"/>
                  </a:cubicBezTo>
                  <a:close/>
                  <a:moveTo>
                    <a:pt x="24122" y="32885"/>
                  </a:moveTo>
                  <a:lnTo>
                    <a:pt x="24134" y="32909"/>
                  </a:lnTo>
                  <a:cubicBezTo>
                    <a:pt x="24158" y="32921"/>
                    <a:pt x="24182" y="32933"/>
                    <a:pt x="24194" y="32933"/>
                  </a:cubicBezTo>
                  <a:cubicBezTo>
                    <a:pt x="24229" y="32945"/>
                    <a:pt x="24241" y="32969"/>
                    <a:pt x="24277" y="32969"/>
                  </a:cubicBezTo>
                  <a:cubicBezTo>
                    <a:pt x="24372" y="33005"/>
                    <a:pt x="24515" y="33040"/>
                    <a:pt x="24658" y="33052"/>
                  </a:cubicBezTo>
                  <a:cubicBezTo>
                    <a:pt x="24670" y="33088"/>
                    <a:pt x="24658" y="33088"/>
                    <a:pt x="24646" y="33100"/>
                  </a:cubicBezTo>
                  <a:cubicBezTo>
                    <a:pt x="24539" y="33112"/>
                    <a:pt x="24420" y="33147"/>
                    <a:pt x="24289" y="33147"/>
                  </a:cubicBezTo>
                  <a:lnTo>
                    <a:pt x="24063" y="33147"/>
                  </a:lnTo>
                  <a:cubicBezTo>
                    <a:pt x="23991" y="33147"/>
                    <a:pt x="23920" y="33124"/>
                    <a:pt x="23836" y="33112"/>
                  </a:cubicBezTo>
                  <a:cubicBezTo>
                    <a:pt x="23813" y="33112"/>
                    <a:pt x="23777" y="33100"/>
                    <a:pt x="23753" y="33100"/>
                  </a:cubicBezTo>
                  <a:cubicBezTo>
                    <a:pt x="23824" y="33052"/>
                    <a:pt x="23920" y="33005"/>
                    <a:pt x="24003" y="32945"/>
                  </a:cubicBezTo>
                  <a:cubicBezTo>
                    <a:pt x="24051" y="32933"/>
                    <a:pt x="24075" y="32909"/>
                    <a:pt x="24122" y="32885"/>
                  </a:cubicBezTo>
                  <a:close/>
                  <a:moveTo>
                    <a:pt x="36922" y="33095"/>
                  </a:moveTo>
                  <a:cubicBezTo>
                    <a:pt x="36931" y="33095"/>
                    <a:pt x="36941" y="33100"/>
                    <a:pt x="36957" y="33100"/>
                  </a:cubicBezTo>
                  <a:cubicBezTo>
                    <a:pt x="36957" y="33112"/>
                    <a:pt x="36933" y="33147"/>
                    <a:pt x="36933" y="33159"/>
                  </a:cubicBezTo>
                  <a:cubicBezTo>
                    <a:pt x="36909" y="33159"/>
                    <a:pt x="36898" y="33171"/>
                    <a:pt x="36862" y="33171"/>
                  </a:cubicBezTo>
                  <a:cubicBezTo>
                    <a:pt x="36874" y="33147"/>
                    <a:pt x="36874" y="33112"/>
                    <a:pt x="36898" y="33100"/>
                  </a:cubicBezTo>
                  <a:lnTo>
                    <a:pt x="36909" y="33100"/>
                  </a:lnTo>
                  <a:cubicBezTo>
                    <a:pt x="36913" y="33096"/>
                    <a:pt x="36917" y="33095"/>
                    <a:pt x="36922" y="33095"/>
                  </a:cubicBezTo>
                  <a:close/>
                  <a:moveTo>
                    <a:pt x="27456" y="33064"/>
                  </a:moveTo>
                  <a:lnTo>
                    <a:pt x="27456" y="33124"/>
                  </a:lnTo>
                  <a:cubicBezTo>
                    <a:pt x="27444" y="33147"/>
                    <a:pt x="27432" y="33159"/>
                    <a:pt x="27408" y="33159"/>
                  </a:cubicBezTo>
                  <a:lnTo>
                    <a:pt x="27384" y="33183"/>
                  </a:lnTo>
                  <a:lnTo>
                    <a:pt x="27384" y="33183"/>
                  </a:lnTo>
                  <a:lnTo>
                    <a:pt x="27444" y="33064"/>
                  </a:lnTo>
                  <a:close/>
                  <a:moveTo>
                    <a:pt x="36731" y="33100"/>
                  </a:moveTo>
                  <a:cubicBezTo>
                    <a:pt x="36719" y="33146"/>
                    <a:pt x="36719" y="33170"/>
                    <a:pt x="36697" y="33215"/>
                  </a:cubicBezTo>
                  <a:lnTo>
                    <a:pt x="36697" y="33215"/>
                  </a:lnTo>
                  <a:cubicBezTo>
                    <a:pt x="36692" y="33214"/>
                    <a:pt x="36687" y="33211"/>
                    <a:pt x="36683" y="33207"/>
                  </a:cubicBezTo>
                  <a:cubicBezTo>
                    <a:pt x="36695" y="33171"/>
                    <a:pt x="36719" y="33124"/>
                    <a:pt x="36719" y="33100"/>
                  </a:cubicBezTo>
                  <a:close/>
                  <a:moveTo>
                    <a:pt x="31611" y="32993"/>
                  </a:moveTo>
                  <a:cubicBezTo>
                    <a:pt x="31623" y="33005"/>
                    <a:pt x="31635" y="33028"/>
                    <a:pt x="31671" y="33028"/>
                  </a:cubicBezTo>
                  <a:cubicBezTo>
                    <a:pt x="31695" y="33052"/>
                    <a:pt x="31730" y="33064"/>
                    <a:pt x="31754" y="33076"/>
                  </a:cubicBezTo>
                  <a:cubicBezTo>
                    <a:pt x="31730" y="33112"/>
                    <a:pt x="31695" y="33124"/>
                    <a:pt x="31659" y="33159"/>
                  </a:cubicBezTo>
                  <a:cubicBezTo>
                    <a:pt x="31623" y="33171"/>
                    <a:pt x="31611" y="33183"/>
                    <a:pt x="31575" y="33219"/>
                  </a:cubicBezTo>
                  <a:lnTo>
                    <a:pt x="31564" y="33195"/>
                  </a:lnTo>
                  <a:cubicBezTo>
                    <a:pt x="31575" y="33136"/>
                    <a:pt x="31599" y="33064"/>
                    <a:pt x="31599" y="33005"/>
                  </a:cubicBezTo>
                  <a:lnTo>
                    <a:pt x="31599" y="32993"/>
                  </a:lnTo>
                  <a:close/>
                  <a:moveTo>
                    <a:pt x="37767" y="32850"/>
                  </a:moveTo>
                  <a:cubicBezTo>
                    <a:pt x="37791" y="32862"/>
                    <a:pt x="37802" y="32862"/>
                    <a:pt x="37826" y="32874"/>
                  </a:cubicBezTo>
                  <a:cubicBezTo>
                    <a:pt x="37814" y="32921"/>
                    <a:pt x="37802" y="32945"/>
                    <a:pt x="37802" y="32945"/>
                  </a:cubicBezTo>
                  <a:cubicBezTo>
                    <a:pt x="37802" y="32945"/>
                    <a:pt x="37814" y="32933"/>
                    <a:pt x="37850" y="32885"/>
                  </a:cubicBezTo>
                  <a:lnTo>
                    <a:pt x="37862" y="32885"/>
                  </a:lnTo>
                  <a:lnTo>
                    <a:pt x="37862" y="33064"/>
                  </a:lnTo>
                  <a:cubicBezTo>
                    <a:pt x="37862" y="33124"/>
                    <a:pt x="37850" y="33183"/>
                    <a:pt x="37850" y="33243"/>
                  </a:cubicBezTo>
                  <a:lnTo>
                    <a:pt x="37802" y="33243"/>
                  </a:lnTo>
                  <a:cubicBezTo>
                    <a:pt x="37791" y="33231"/>
                    <a:pt x="37755" y="33219"/>
                    <a:pt x="37731" y="33183"/>
                  </a:cubicBezTo>
                  <a:cubicBezTo>
                    <a:pt x="37707" y="33124"/>
                    <a:pt x="37707" y="33088"/>
                    <a:pt x="37731" y="33040"/>
                  </a:cubicBezTo>
                  <a:cubicBezTo>
                    <a:pt x="37731" y="33005"/>
                    <a:pt x="37743" y="32993"/>
                    <a:pt x="37743" y="32981"/>
                  </a:cubicBezTo>
                  <a:cubicBezTo>
                    <a:pt x="37755" y="32933"/>
                    <a:pt x="37755" y="32874"/>
                    <a:pt x="37767" y="32850"/>
                  </a:cubicBezTo>
                  <a:close/>
                  <a:moveTo>
                    <a:pt x="37683" y="33219"/>
                  </a:moveTo>
                  <a:cubicBezTo>
                    <a:pt x="37707" y="33219"/>
                    <a:pt x="37731" y="33231"/>
                    <a:pt x="37743" y="33243"/>
                  </a:cubicBezTo>
                  <a:cubicBezTo>
                    <a:pt x="37719" y="33243"/>
                    <a:pt x="37707" y="33243"/>
                    <a:pt x="37683" y="33266"/>
                  </a:cubicBezTo>
                  <a:lnTo>
                    <a:pt x="37683" y="33219"/>
                  </a:lnTo>
                  <a:close/>
                  <a:moveTo>
                    <a:pt x="36540" y="33183"/>
                  </a:moveTo>
                  <a:cubicBezTo>
                    <a:pt x="36540" y="33207"/>
                    <a:pt x="36517" y="33231"/>
                    <a:pt x="36517" y="33243"/>
                  </a:cubicBezTo>
                  <a:lnTo>
                    <a:pt x="36517" y="33266"/>
                  </a:lnTo>
                  <a:cubicBezTo>
                    <a:pt x="36493" y="33278"/>
                    <a:pt x="36481" y="33278"/>
                    <a:pt x="36445" y="33290"/>
                  </a:cubicBezTo>
                  <a:cubicBezTo>
                    <a:pt x="36433" y="33290"/>
                    <a:pt x="36421" y="33278"/>
                    <a:pt x="36421" y="33278"/>
                  </a:cubicBezTo>
                  <a:cubicBezTo>
                    <a:pt x="36421" y="33266"/>
                    <a:pt x="36433" y="33266"/>
                    <a:pt x="36445" y="33243"/>
                  </a:cubicBezTo>
                  <a:cubicBezTo>
                    <a:pt x="36481" y="33231"/>
                    <a:pt x="36505" y="33207"/>
                    <a:pt x="36540" y="33183"/>
                  </a:cubicBezTo>
                  <a:close/>
                  <a:moveTo>
                    <a:pt x="31814" y="33159"/>
                  </a:moveTo>
                  <a:lnTo>
                    <a:pt x="31814" y="33159"/>
                  </a:lnTo>
                  <a:cubicBezTo>
                    <a:pt x="31778" y="33207"/>
                    <a:pt x="31718" y="33243"/>
                    <a:pt x="31635" y="33302"/>
                  </a:cubicBezTo>
                  <a:cubicBezTo>
                    <a:pt x="31635" y="33290"/>
                    <a:pt x="31623" y="33290"/>
                    <a:pt x="31623" y="33278"/>
                  </a:cubicBezTo>
                  <a:cubicBezTo>
                    <a:pt x="31647" y="33266"/>
                    <a:pt x="31671" y="33243"/>
                    <a:pt x="31695" y="33231"/>
                  </a:cubicBezTo>
                  <a:cubicBezTo>
                    <a:pt x="31742" y="33207"/>
                    <a:pt x="31766" y="33183"/>
                    <a:pt x="31814" y="33159"/>
                  </a:cubicBezTo>
                  <a:close/>
                  <a:moveTo>
                    <a:pt x="37517" y="33100"/>
                  </a:moveTo>
                  <a:cubicBezTo>
                    <a:pt x="37517" y="33159"/>
                    <a:pt x="37517" y="33219"/>
                    <a:pt x="37505" y="33290"/>
                  </a:cubicBezTo>
                  <a:cubicBezTo>
                    <a:pt x="37481" y="33290"/>
                    <a:pt x="37469" y="33290"/>
                    <a:pt x="37457" y="33302"/>
                  </a:cubicBezTo>
                  <a:cubicBezTo>
                    <a:pt x="37493" y="33231"/>
                    <a:pt x="37505" y="33159"/>
                    <a:pt x="37517" y="33100"/>
                  </a:cubicBezTo>
                  <a:close/>
                  <a:moveTo>
                    <a:pt x="31063" y="33028"/>
                  </a:moveTo>
                  <a:cubicBezTo>
                    <a:pt x="31099" y="33052"/>
                    <a:pt x="31135" y="33064"/>
                    <a:pt x="31159" y="33088"/>
                  </a:cubicBezTo>
                  <a:cubicBezTo>
                    <a:pt x="31183" y="33159"/>
                    <a:pt x="31194" y="33219"/>
                    <a:pt x="31194" y="33278"/>
                  </a:cubicBezTo>
                  <a:lnTo>
                    <a:pt x="31194" y="33338"/>
                  </a:lnTo>
                  <a:cubicBezTo>
                    <a:pt x="31159" y="33302"/>
                    <a:pt x="31147" y="33278"/>
                    <a:pt x="31123" y="33243"/>
                  </a:cubicBezTo>
                  <a:lnTo>
                    <a:pt x="31063" y="33183"/>
                  </a:lnTo>
                  <a:lnTo>
                    <a:pt x="31063" y="33147"/>
                  </a:lnTo>
                  <a:lnTo>
                    <a:pt x="31063" y="33028"/>
                  </a:lnTo>
                  <a:close/>
                  <a:moveTo>
                    <a:pt x="30504" y="33302"/>
                  </a:moveTo>
                  <a:cubicBezTo>
                    <a:pt x="30540" y="33302"/>
                    <a:pt x="30552" y="33326"/>
                    <a:pt x="30563" y="33338"/>
                  </a:cubicBezTo>
                  <a:cubicBezTo>
                    <a:pt x="30563" y="33350"/>
                    <a:pt x="30552" y="33362"/>
                    <a:pt x="30552" y="33386"/>
                  </a:cubicBezTo>
                  <a:lnTo>
                    <a:pt x="30504" y="33338"/>
                  </a:lnTo>
                  <a:lnTo>
                    <a:pt x="30504" y="33302"/>
                  </a:lnTo>
                  <a:close/>
                  <a:moveTo>
                    <a:pt x="36921" y="33266"/>
                  </a:moveTo>
                  <a:cubicBezTo>
                    <a:pt x="36921" y="33302"/>
                    <a:pt x="36909" y="33338"/>
                    <a:pt x="36909" y="33386"/>
                  </a:cubicBezTo>
                  <a:cubicBezTo>
                    <a:pt x="36874" y="33386"/>
                    <a:pt x="36850" y="33362"/>
                    <a:pt x="36826" y="33362"/>
                  </a:cubicBezTo>
                  <a:lnTo>
                    <a:pt x="36814" y="33350"/>
                  </a:lnTo>
                  <a:cubicBezTo>
                    <a:pt x="36814" y="33338"/>
                    <a:pt x="36814" y="33338"/>
                    <a:pt x="36826" y="33326"/>
                  </a:cubicBezTo>
                  <a:cubicBezTo>
                    <a:pt x="36826" y="33302"/>
                    <a:pt x="36826" y="33302"/>
                    <a:pt x="36850" y="33290"/>
                  </a:cubicBezTo>
                  <a:cubicBezTo>
                    <a:pt x="36850" y="33290"/>
                    <a:pt x="36874" y="33278"/>
                    <a:pt x="36921" y="33266"/>
                  </a:cubicBezTo>
                  <a:close/>
                  <a:moveTo>
                    <a:pt x="37207" y="33171"/>
                  </a:moveTo>
                  <a:cubicBezTo>
                    <a:pt x="37195" y="33243"/>
                    <a:pt x="37195" y="33326"/>
                    <a:pt x="37171" y="33397"/>
                  </a:cubicBezTo>
                  <a:cubicBezTo>
                    <a:pt x="37159" y="33397"/>
                    <a:pt x="37148" y="33409"/>
                    <a:pt x="37136" y="33409"/>
                  </a:cubicBezTo>
                  <a:lnTo>
                    <a:pt x="37112" y="33409"/>
                  </a:lnTo>
                  <a:cubicBezTo>
                    <a:pt x="37088" y="33409"/>
                    <a:pt x="37076" y="33397"/>
                    <a:pt x="37040" y="33397"/>
                  </a:cubicBezTo>
                  <a:cubicBezTo>
                    <a:pt x="37052" y="33326"/>
                    <a:pt x="37088" y="33266"/>
                    <a:pt x="37100" y="33183"/>
                  </a:cubicBezTo>
                  <a:cubicBezTo>
                    <a:pt x="37111" y="33191"/>
                    <a:pt x="37121" y="33193"/>
                    <a:pt x="37131" y="33193"/>
                  </a:cubicBezTo>
                  <a:cubicBezTo>
                    <a:pt x="37153" y="33193"/>
                    <a:pt x="37174" y="33179"/>
                    <a:pt x="37207" y="33171"/>
                  </a:cubicBezTo>
                  <a:close/>
                  <a:moveTo>
                    <a:pt x="26503" y="33338"/>
                  </a:moveTo>
                  <a:cubicBezTo>
                    <a:pt x="26444" y="33386"/>
                    <a:pt x="26420" y="33409"/>
                    <a:pt x="26372" y="33421"/>
                  </a:cubicBezTo>
                  <a:cubicBezTo>
                    <a:pt x="26372" y="33409"/>
                    <a:pt x="26384" y="33397"/>
                    <a:pt x="26384" y="33386"/>
                  </a:cubicBezTo>
                  <a:cubicBezTo>
                    <a:pt x="26432" y="33362"/>
                    <a:pt x="26456" y="33350"/>
                    <a:pt x="26503" y="33338"/>
                  </a:cubicBezTo>
                  <a:close/>
                  <a:moveTo>
                    <a:pt x="31325" y="33266"/>
                  </a:moveTo>
                  <a:cubicBezTo>
                    <a:pt x="31337" y="33302"/>
                    <a:pt x="31337" y="33338"/>
                    <a:pt x="31361" y="33386"/>
                  </a:cubicBezTo>
                  <a:cubicBezTo>
                    <a:pt x="31337" y="33397"/>
                    <a:pt x="31314" y="33409"/>
                    <a:pt x="31302" y="33421"/>
                  </a:cubicBezTo>
                  <a:lnTo>
                    <a:pt x="31302" y="33362"/>
                  </a:lnTo>
                  <a:cubicBezTo>
                    <a:pt x="31314" y="33338"/>
                    <a:pt x="31314" y="33290"/>
                    <a:pt x="31325" y="33266"/>
                  </a:cubicBezTo>
                  <a:close/>
                  <a:moveTo>
                    <a:pt x="35266" y="33338"/>
                  </a:moveTo>
                  <a:cubicBezTo>
                    <a:pt x="35290" y="33338"/>
                    <a:pt x="35290" y="33350"/>
                    <a:pt x="35302" y="33350"/>
                  </a:cubicBezTo>
                  <a:cubicBezTo>
                    <a:pt x="35314" y="33350"/>
                    <a:pt x="35326" y="33362"/>
                    <a:pt x="35350" y="33362"/>
                  </a:cubicBezTo>
                  <a:cubicBezTo>
                    <a:pt x="35350" y="33397"/>
                    <a:pt x="35350" y="33409"/>
                    <a:pt x="35326" y="33421"/>
                  </a:cubicBezTo>
                  <a:cubicBezTo>
                    <a:pt x="35302" y="33397"/>
                    <a:pt x="35290" y="33362"/>
                    <a:pt x="35266" y="33338"/>
                  </a:cubicBezTo>
                  <a:close/>
                  <a:moveTo>
                    <a:pt x="23622" y="33207"/>
                  </a:moveTo>
                  <a:cubicBezTo>
                    <a:pt x="23682" y="33231"/>
                    <a:pt x="23753" y="33255"/>
                    <a:pt x="23813" y="33278"/>
                  </a:cubicBezTo>
                  <a:cubicBezTo>
                    <a:pt x="23884" y="33302"/>
                    <a:pt x="23979" y="33326"/>
                    <a:pt x="24051" y="33338"/>
                  </a:cubicBezTo>
                  <a:cubicBezTo>
                    <a:pt x="24063" y="33338"/>
                    <a:pt x="24098" y="33350"/>
                    <a:pt x="24110" y="33350"/>
                  </a:cubicBezTo>
                  <a:cubicBezTo>
                    <a:pt x="24098" y="33362"/>
                    <a:pt x="24075" y="33362"/>
                    <a:pt x="24051" y="33386"/>
                  </a:cubicBezTo>
                  <a:cubicBezTo>
                    <a:pt x="23896" y="33409"/>
                    <a:pt x="23729" y="33421"/>
                    <a:pt x="23574" y="33445"/>
                  </a:cubicBezTo>
                  <a:lnTo>
                    <a:pt x="23515" y="33445"/>
                  </a:lnTo>
                  <a:cubicBezTo>
                    <a:pt x="23539" y="33362"/>
                    <a:pt x="23574" y="33278"/>
                    <a:pt x="23622" y="33207"/>
                  </a:cubicBezTo>
                  <a:close/>
                  <a:moveTo>
                    <a:pt x="26849" y="33278"/>
                  </a:moveTo>
                  <a:cubicBezTo>
                    <a:pt x="26849" y="33326"/>
                    <a:pt x="26837" y="33386"/>
                    <a:pt x="26837" y="33445"/>
                  </a:cubicBezTo>
                  <a:cubicBezTo>
                    <a:pt x="26837" y="33437"/>
                    <a:pt x="26834" y="33434"/>
                    <a:pt x="26831" y="33434"/>
                  </a:cubicBezTo>
                  <a:cubicBezTo>
                    <a:pt x="26824" y="33434"/>
                    <a:pt x="26813" y="33445"/>
                    <a:pt x="26813" y="33445"/>
                  </a:cubicBezTo>
                  <a:lnTo>
                    <a:pt x="26753" y="33445"/>
                  </a:lnTo>
                  <a:cubicBezTo>
                    <a:pt x="26753" y="33409"/>
                    <a:pt x="26777" y="33362"/>
                    <a:pt x="26777" y="33338"/>
                  </a:cubicBezTo>
                  <a:cubicBezTo>
                    <a:pt x="26801" y="33326"/>
                    <a:pt x="26813" y="33290"/>
                    <a:pt x="26849" y="33278"/>
                  </a:cubicBezTo>
                  <a:close/>
                  <a:moveTo>
                    <a:pt x="38112" y="33088"/>
                  </a:moveTo>
                  <a:cubicBezTo>
                    <a:pt x="38124" y="33183"/>
                    <a:pt x="38124" y="33326"/>
                    <a:pt x="38112" y="33445"/>
                  </a:cubicBezTo>
                  <a:lnTo>
                    <a:pt x="38112" y="33326"/>
                  </a:lnTo>
                  <a:lnTo>
                    <a:pt x="38112" y="33207"/>
                  </a:lnTo>
                  <a:lnTo>
                    <a:pt x="38112" y="33088"/>
                  </a:lnTo>
                  <a:close/>
                  <a:moveTo>
                    <a:pt x="27444" y="33326"/>
                  </a:moveTo>
                  <a:cubicBezTo>
                    <a:pt x="27444" y="33362"/>
                    <a:pt x="27444" y="33409"/>
                    <a:pt x="27432" y="33457"/>
                  </a:cubicBezTo>
                  <a:cubicBezTo>
                    <a:pt x="27396" y="33457"/>
                    <a:pt x="27373" y="33457"/>
                    <a:pt x="27325" y="33433"/>
                  </a:cubicBezTo>
                  <a:lnTo>
                    <a:pt x="27253" y="33433"/>
                  </a:lnTo>
                  <a:lnTo>
                    <a:pt x="27289" y="33350"/>
                  </a:lnTo>
                  <a:cubicBezTo>
                    <a:pt x="27349" y="33338"/>
                    <a:pt x="27396" y="33326"/>
                    <a:pt x="27444" y="33326"/>
                  </a:cubicBezTo>
                  <a:close/>
                  <a:moveTo>
                    <a:pt x="34923" y="33461"/>
                  </a:moveTo>
                  <a:cubicBezTo>
                    <a:pt x="34924" y="33461"/>
                    <a:pt x="34927" y="33463"/>
                    <a:pt x="34930" y="33467"/>
                  </a:cubicBezTo>
                  <a:lnTo>
                    <a:pt x="34930" y="33467"/>
                  </a:lnTo>
                  <a:cubicBezTo>
                    <a:pt x="34923" y="33463"/>
                    <a:pt x="34922" y="33461"/>
                    <a:pt x="34923" y="33461"/>
                  </a:cubicBezTo>
                  <a:close/>
                  <a:moveTo>
                    <a:pt x="26361" y="33457"/>
                  </a:moveTo>
                  <a:cubicBezTo>
                    <a:pt x="26372" y="33457"/>
                    <a:pt x="26384" y="33469"/>
                    <a:pt x="26384" y="33469"/>
                  </a:cubicBezTo>
                  <a:lnTo>
                    <a:pt x="26337" y="33469"/>
                  </a:lnTo>
                  <a:cubicBezTo>
                    <a:pt x="26361" y="33469"/>
                    <a:pt x="26361" y="33469"/>
                    <a:pt x="26361" y="33457"/>
                  </a:cubicBezTo>
                  <a:close/>
                  <a:moveTo>
                    <a:pt x="26491" y="33362"/>
                  </a:moveTo>
                  <a:cubicBezTo>
                    <a:pt x="26503" y="33397"/>
                    <a:pt x="26491" y="33421"/>
                    <a:pt x="26491" y="33469"/>
                  </a:cubicBezTo>
                  <a:lnTo>
                    <a:pt x="26444" y="33469"/>
                  </a:lnTo>
                  <a:cubicBezTo>
                    <a:pt x="26432" y="33469"/>
                    <a:pt x="26432" y="33469"/>
                    <a:pt x="26420" y="33457"/>
                  </a:cubicBezTo>
                  <a:cubicBezTo>
                    <a:pt x="26396" y="33457"/>
                    <a:pt x="26384" y="33433"/>
                    <a:pt x="26372" y="33433"/>
                  </a:cubicBezTo>
                  <a:cubicBezTo>
                    <a:pt x="26396" y="33421"/>
                    <a:pt x="26444" y="33397"/>
                    <a:pt x="26491" y="33362"/>
                  </a:cubicBezTo>
                  <a:close/>
                  <a:moveTo>
                    <a:pt x="30206" y="33386"/>
                  </a:moveTo>
                  <a:lnTo>
                    <a:pt x="30206" y="33386"/>
                  </a:lnTo>
                  <a:cubicBezTo>
                    <a:pt x="30194" y="33409"/>
                    <a:pt x="30194" y="33445"/>
                    <a:pt x="30182" y="33469"/>
                  </a:cubicBezTo>
                  <a:cubicBezTo>
                    <a:pt x="30182" y="33457"/>
                    <a:pt x="30182" y="33445"/>
                    <a:pt x="30171" y="33445"/>
                  </a:cubicBezTo>
                  <a:cubicBezTo>
                    <a:pt x="30182" y="33421"/>
                    <a:pt x="30194" y="33397"/>
                    <a:pt x="30206" y="33386"/>
                  </a:cubicBezTo>
                  <a:close/>
                  <a:moveTo>
                    <a:pt x="35385" y="33409"/>
                  </a:moveTo>
                  <a:cubicBezTo>
                    <a:pt x="35409" y="33445"/>
                    <a:pt x="35409" y="33457"/>
                    <a:pt x="35421" y="33481"/>
                  </a:cubicBezTo>
                  <a:cubicBezTo>
                    <a:pt x="35409" y="33481"/>
                    <a:pt x="35409" y="33469"/>
                    <a:pt x="35385" y="33469"/>
                  </a:cubicBezTo>
                  <a:cubicBezTo>
                    <a:pt x="35374" y="33469"/>
                    <a:pt x="35374" y="33457"/>
                    <a:pt x="35362" y="33457"/>
                  </a:cubicBezTo>
                  <a:cubicBezTo>
                    <a:pt x="35374" y="33445"/>
                    <a:pt x="35385" y="33421"/>
                    <a:pt x="35385" y="33409"/>
                  </a:cubicBezTo>
                  <a:close/>
                  <a:moveTo>
                    <a:pt x="32397" y="33505"/>
                  </a:moveTo>
                  <a:cubicBezTo>
                    <a:pt x="32409" y="33505"/>
                    <a:pt x="32409" y="33505"/>
                    <a:pt x="32433" y="33517"/>
                  </a:cubicBezTo>
                  <a:cubicBezTo>
                    <a:pt x="32409" y="33517"/>
                    <a:pt x="32409" y="33505"/>
                    <a:pt x="32397" y="33505"/>
                  </a:cubicBezTo>
                  <a:close/>
                  <a:moveTo>
                    <a:pt x="37505" y="33386"/>
                  </a:moveTo>
                  <a:lnTo>
                    <a:pt x="37505" y="33517"/>
                  </a:lnTo>
                  <a:cubicBezTo>
                    <a:pt x="37493" y="33517"/>
                    <a:pt x="37469" y="33505"/>
                    <a:pt x="37457" y="33505"/>
                  </a:cubicBezTo>
                  <a:cubicBezTo>
                    <a:pt x="37445" y="33457"/>
                    <a:pt x="37457" y="33421"/>
                    <a:pt x="37457" y="33397"/>
                  </a:cubicBezTo>
                  <a:cubicBezTo>
                    <a:pt x="37469" y="33397"/>
                    <a:pt x="37493" y="33386"/>
                    <a:pt x="37505" y="33386"/>
                  </a:cubicBezTo>
                  <a:close/>
                  <a:moveTo>
                    <a:pt x="32457" y="33517"/>
                  </a:moveTo>
                  <a:cubicBezTo>
                    <a:pt x="32457" y="33522"/>
                    <a:pt x="32454" y="33525"/>
                    <a:pt x="32452" y="33525"/>
                  </a:cubicBezTo>
                  <a:cubicBezTo>
                    <a:pt x="32451" y="33525"/>
                    <a:pt x="32451" y="33522"/>
                    <a:pt x="32457" y="33517"/>
                  </a:cubicBezTo>
                  <a:close/>
                  <a:moveTo>
                    <a:pt x="31373" y="33445"/>
                  </a:moveTo>
                  <a:cubicBezTo>
                    <a:pt x="31373" y="33469"/>
                    <a:pt x="31385" y="33481"/>
                    <a:pt x="31385" y="33517"/>
                  </a:cubicBezTo>
                  <a:lnTo>
                    <a:pt x="31361" y="33540"/>
                  </a:lnTo>
                  <a:lnTo>
                    <a:pt x="31325" y="33517"/>
                  </a:lnTo>
                  <a:cubicBezTo>
                    <a:pt x="31325" y="33505"/>
                    <a:pt x="31314" y="33505"/>
                    <a:pt x="31314" y="33481"/>
                  </a:cubicBezTo>
                  <a:cubicBezTo>
                    <a:pt x="31325" y="33457"/>
                    <a:pt x="31361" y="33445"/>
                    <a:pt x="31373" y="33445"/>
                  </a:cubicBezTo>
                  <a:close/>
                  <a:moveTo>
                    <a:pt x="36862" y="33528"/>
                  </a:moveTo>
                  <a:lnTo>
                    <a:pt x="36862" y="33540"/>
                  </a:lnTo>
                  <a:cubicBezTo>
                    <a:pt x="36850" y="33540"/>
                    <a:pt x="36850" y="33528"/>
                    <a:pt x="36838" y="33528"/>
                  </a:cubicBezTo>
                  <a:close/>
                  <a:moveTo>
                    <a:pt x="37921" y="33517"/>
                  </a:moveTo>
                  <a:cubicBezTo>
                    <a:pt x="37921" y="33528"/>
                    <a:pt x="37921" y="33528"/>
                    <a:pt x="37910" y="33540"/>
                  </a:cubicBezTo>
                  <a:cubicBezTo>
                    <a:pt x="37910" y="33528"/>
                    <a:pt x="37921" y="33517"/>
                    <a:pt x="37921" y="33517"/>
                  </a:cubicBezTo>
                  <a:close/>
                  <a:moveTo>
                    <a:pt x="38338" y="33076"/>
                  </a:moveTo>
                  <a:cubicBezTo>
                    <a:pt x="38338" y="33100"/>
                    <a:pt x="38350" y="33112"/>
                    <a:pt x="38362" y="33112"/>
                  </a:cubicBezTo>
                  <a:lnTo>
                    <a:pt x="38362" y="33266"/>
                  </a:lnTo>
                  <a:lnTo>
                    <a:pt x="38362" y="33540"/>
                  </a:lnTo>
                  <a:lnTo>
                    <a:pt x="38350" y="33540"/>
                  </a:lnTo>
                  <a:cubicBezTo>
                    <a:pt x="38338" y="33540"/>
                    <a:pt x="38302" y="33540"/>
                    <a:pt x="38279" y="33528"/>
                  </a:cubicBezTo>
                  <a:cubicBezTo>
                    <a:pt x="38279" y="33505"/>
                    <a:pt x="38291" y="33481"/>
                    <a:pt x="38291" y="33457"/>
                  </a:cubicBezTo>
                  <a:cubicBezTo>
                    <a:pt x="38326" y="33326"/>
                    <a:pt x="38338" y="33183"/>
                    <a:pt x="38338" y="33076"/>
                  </a:cubicBezTo>
                  <a:close/>
                  <a:moveTo>
                    <a:pt x="37814" y="33278"/>
                  </a:moveTo>
                  <a:cubicBezTo>
                    <a:pt x="37814" y="33338"/>
                    <a:pt x="37802" y="33397"/>
                    <a:pt x="37791" y="33457"/>
                  </a:cubicBezTo>
                  <a:cubicBezTo>
                    <a:pt x="37791" y="33481"/>
                    <a:pt x="37767" y="33505"/>
                    <a:pt x="37767" y="33528"/>
                  </a:cubicBezTo>
                  <a:cubicBezTo>
                    <a:pt x="37755" y="33540"/>
                    <a:pt x="37719" y="33540"/>
                    <a:pt x="37707" y="33564"/>
                  </a:cubicBezTo>
                  <a:cubicBezTo>
                    <a:pt x="37695" y="33564"/>
                    <a:pt x="37683" y="33540"/>
                    <a:pt x="37648" y="33540"/>
                  </a:cubicBezTo>
                  <a:cubicBezTo>
                    <a:pt x="37671" y="33469"/>
                    <a:pt x="37683" y="33374"/>
                    <a:pt x="37683" y="33302"/>
                  </a:cubicBezTo>
                  <a:cubicBezTo>
                    <a:pt x="37707" y="33302"/>
                    <a:pt x="37755" y="33290"/>
                    <a:pt x="37791" y="33278"/>
                  </a:cubicBezTo>
                  <a:close/>
                  <a:moveTo>
                    <a:pt x="26837" y="33528"/>
                  </a:moveTo>
                  <a:lnTo>
                    <a:pt x="26837" y="33540"/>
                  </a:lnTo>
                  <a:cubicBezTo>
                    <a:pt x="26837" y="33540"/>
                    <a:pt x="26837" y="33576"/>
                    <a:pt x="26813" y="33588"/>
                  </a:cubicBezTo>
                  <a:cubicBezTo>
                    <a:pt x="26789" y="33588"/>
                    <a:pt x="26777" y="33576"/>
                    <a:pt x="26742" y="33576"/>
                  </a:cubicBezTo>
                  <a:lnTo>
                    <a:pt x="26742" y="33528"/>
                  </a:lnTo>
                  <a:close/>
                  <a:moveTo>
                    <a:pt x="37921" y="33600"/>
                  </a:moveTo>
                  <a:lnTo>
                    <a:pt x="37921" y="33624"/>
                  </a:lnTo>
                  <a:cubicBezTo>
                    <a:pt x="37915" y="33624"/>
                    <a:pt x="37904" y="33616"/>
                    <a:pt x="37894" y="33609"/>
                  </a:cubicBezTo>
                  <a:lnTo>
                    <a:pt x="37894" y="33609"/>
                  </a:lnTo>
                  <a:cubicBezTo>
                    <a:pt x="37897" y="33610"/>
                    <a:pt x="37900" y="33610"/>
                    <a:pt x="37902" y="33610"/>
                  </a:cubicBezTo>
                  <a:cubicBezTo>
                    <a:pt x="37916" y="33610"/>
                    <a:pt x="37921" y="33600"/>
                    <a:pt x="37921" y="33600"/>
                  </a:cubicBezTo>
                  <a:close/>
                  <a:moveTo>
                    <a:pt x="37410" y="33600"/>
                  </a:moveTo>
                  <a:cubicBezTo>
                    <a:pt x="37445" y="33600"/>
                    <a:pt x="37445" y="33600"/>
                    <a:pt x="37457" y="33624"/>
                  </a:cubicBezTo>
                  <a:cubicBezTo>
                    <a:pt x="37445" y="33624"/>
                    <a:pt x="37433" y="33624"/>
                    <a:pt x="37410" y="33636"/>
                  </a:cubicBezTo>
                  <a:lnTo>
                    <a:pt x="37410" y="33600"/>
                  </a:lnTo>
                  <a:close/>
                  <a:moveTo>
                    <a:pt x="35778" y="33576"/>
                  </a:moveTo>
                  <a:lnTo>
                    <a:pt x="35790" y="33588"/>
                  </a:lnTo>
                  <a:cubicBezTo>
                    <a:pt x="35790" y="33600"/>
                    <a:pt x="35802" y="33636"/>
                    <a:pt x="35802" y="33647"/>
                  </a:cubicBezTo>
                  <a:lnTo>
                    <a:pt x="35778" y="33576"/>
                  </a:lnTo>
                  <a:close/>
                  <a:moveTo>
                    <a:pt x="37124" y="33576"/>
                  </a:moveTo>
                  <a:lnTo>
                    <a:pt x="37136" y="33636"/>
                  </a:lnTo>
                  <a:lnTo>
                    <a:pt x="37136" y="33647"/>
                  </a:lnTo>
                  <a:lnTo>
                    <a:pt x="37005" y="33647"/>
                  </a:lnTo>
                  <a:cubicBezTo>
                    <a:pt x="37029" y="33636"/>
                    <a:pt x="37052" y="33624"/>
                    <a:pt x="37064" y="33600"/>
                  </a:cubicBezTo>
                  <a:cubicBezTo>
                    <a:pt x="37088" y="33588"/>
                    <a:pt x="37100" y="33576"/>
                    <a:pt x="37124" y="33576"/>
                  </a:cubicBezTo>
                  <a:close/>
                  <a:moveTo>
                    <a:pt x="37267" y="33588"/>
                  </a:moveTo>
                  <a:lnTo>
                    <a:pt x="37267" y="33647"/>
                  </a:lnTo>
                  <a:lnTo>
                    <a:pt x="37231" y="33647"/>
                  </a:lnTo>
                  <a:cubicBezTo>
                    <a:pt x="37255" y="33624"/>
                    <a:pt x="37267" y="33600"/>
                    <a:pt x="37267" y="33588"/>
                  </a:cubicBezTo>
                  <a:close/>
                  <a:moveTo>
                    <a:pt x="26491" y="33528"/>
                  </a:moveTo>
                  <a:lnTo>
                    <a:pt x="26491" y="33576"/>
                  </a:lnTo>
                  <a:cubicBezTo>
                    <a:pt x="26491" y="33576"/>
                    <a:pt x="26480" y="33576"/>
                    <a:pt x="26480" y="33588"/>
                  </a:cubicBezTo>
                  <a:cubicBezTo>
                    <a:pt x="26420" y="33624"/>
                    <a:pt x="26361" y="33636"/>
                    <a:pt x="26313" y="33659"/>
                  </a:cubicBezTo>
                  <a:cubicBezTo>
                    <a:pt x="26325" y="33624"/>
                    <a:pt x="26337" y="33576"/>
                    <a:pt x="26337" y="33540"/>
                  </a:cubicBezTo>
                  <a:cubicBezTo>
                    <a:pt x="26384" y="33540"/>
                    <a:pt x="26432" y="33540"/>
                    <a:pt x="26491" y="33528"/>
                  </a:cubicBezTo>
                  <a:close/>
                  <a:moveTo>
                    <a:pt x="27218" y="33564"/>
                  </a:moveTo>
                  <a:cubicBezTo>
                    <a:pt x="27253" y="33564"/>
                    <a:pt x="27265" y="33564"/>
                    <a:pt x="27289" y="33576"/>
                  </a:cubicBezTo>
                  <a:cubicBezTo>
                    <a:pt x="27253" y="33600"/>
                    <a:pt x="27218" y="33636"/>
                    <a:pt x="27170" y="33659"/>
                  </a:cubicBezTo>
                  <a:cubicBezTo>
                    <a:pt x="27194" y="33624"/>
                    <a:pt x="27206" y="33588"/>
                    <a:pt x="27218" y="33564"/>
                  </a:cubicBezTo>
                  <a:close/>
                  <a:moveTo>
                    <a:pt x="35385" y="33528"/>
                  </a:moveTo>
                  <a:cubicBezTo>
                    <a:pt x="35421" y="33564"/>
                    <a:pt x="35433" y="33564"/>
                    <a:pt x="35445" y="33564"/>
                  </a:cubicBezTo>
                  <a:cubicBezTo>
                    <a:pt x="35469" y="33588"/>
                    <a:pt x="35481" y="33636"/>
                    <a:pt x="35493" y="33659"/>
                  </a:cubicBezTo>
                  <a:lnTo>
                    <a:pt x="35445" y="33659"/>
                  </a:lnTo>
                  <a:lnTo>
                    <a:pt x="35445" y="33647"/>
                  </a:lnTo>
                  <a:cubicBezTo>
                    <a:pt x="35433" y="33600"/>
                    <a:pt x="35409" y="33576"/>
                    <a:pt x="35385" y="33528"/>
                  </a:cubicBezTo>
                  <a:close/>
                  <a:moveTo>
                    <a:pt x="26432" y="33659"/>
                  </a:moveTo>
                  <a:cubicBezTo>
                    <a:pt x="26428" y="33668"/>
                    <a:pt x="26425" y="33675"/>
                    <a:pt x="26422" y="33681"/>
                  </a:cubicBezTo>
                  <a:lnTo>
                    <a:pt x="26422" y="33681"/>
                  </a:lnTo>
                  <a:cubicBezTo>
                    <a:pt x="26426" y="33675"/>
                    <a:pt x="26429" y="33668"/>
                    <a:pt x="26432" y="33659"/>
                  </a:cubicBezTo>
                  <a:close/>
                  <a:moveTo>
                    <a:pt x="23455" y="33600"/>
                  </a:moveTo>
                  <a:cubicBezTo>
                    <a:pt x="23503" y="33600"/>
                    <a:pt x="23539" y="33600"/>
                    <a:pt x="23574" y="33624"/>
                  </a:cubicBezTo>
                  <a:cubicBezTo>
                    <a:pt x="23539" y="33636"/>
                    <a:pt x="23503" y="33647"/>
                    <a:pt x="23467" y="33659"/>
                  </a:cubicBezTo>
                  <a:cubicBezTo>
                    <a:pt x="23455" y="33659"/>
                    <a:pt x="23443" y="33683"/>
                    <a:pt x="23420" y="33683"/>
                  </a:cubicBezTo>
                  <a:cubicBezTo>
                    <a:pt x="23443" y="33647"/>
                    <a:pt x="23443" y="33624"/>
                    <a:pt x="23455" y="33600"/>
                  </a:cubicBezTo>
                  <a:close/>
                  <a:moveTo>
                    <a:pt x="27337" y="33576"/>
                  </a:moveTo>
                  <a:cubicBezTo>
                    <a:pt x="27373" y="33576"/>
                    <a:pt x="27396" y="33588"/>
                    <a:pt x="27432" y="33588"/>
                  </a:cubicBezTo>
                  <a:lnTo>
                    <a:pt x="27432" y="33683"/>
                  </a:lnTo>
                  <a:cubicBezTo>
                    <a:pt x="27373" y="33683"/>
                    <a:pt x="27325" y="33659"/>
                    <a:pt x="27265" y="33659"/>
                  </a:cubicBezTo>
                  <a:lnTo>
                    <a:pt x="27218" y="33659"/>
                  </a:lnTo>
                  <a:cubicBezTo>
                    <a:pt x="27253" y="33636"/>
                    <a:pt x="27289" y="33600"/>
                    <a:pt x="27337" y="33576"/>
                  </a:cubicBezTo>
                  <a:close/>
                  <a:moveTo>
                    <a:pt x="32433" y="33659"/>
                  </a:moveTo>
                  <a:cubicBezTo>
                    <a:pt x="32433" y="33659"/>
                    <a:pt x="32445" y="33659"/>
                    <a:pt x="32445" y="33683"/>
                  </a:cubicBezTo>
                  <a:lnTo>
                    <a:pt x="32445" y="33695"/>
                  </a:lnTo>
                  <a:cubicBezTo>
                    <a:pt x="32445" y="33683"/>
                    <a:pt x="32445" y="33683"/>
                    <a:pt x="32433" y="33659"/>
                  </a:cubicBezTo>
                  <a:close/>
                  <a:moveTo>
                    <a:pt x="26422" y="33681"/>
                  </a:moveTo>
                  <a:lnTo>
                    <a:pt x="26422" y="33681"/>
                  </a:lnTo>
                  <a:cubicBezTo>
                    <a:pt x="26418" y="33688"/>
                    <a:pt x="26413" y="33694"/>
                    <a:pt x="26409" y="33699"/>
                  </a:cubicBezTo>
                  <a:lnTo>
                    <a:pt x="26409" y="33699"/>
                  </a:lnTo>
                  <a:cubicBezTo>
                    <a:pt x="26415" y="33694"/>
                    <a:pt x="26419" y="33688"/>
                    <a:pt x="26422" y="33681"/>
                  </a:cubicBezTo>
                  <a:close/>
                  <a:moveTo>
                    <a:pt x="26409" y="33699"/>
                  </a:moveTo>
                  <a:lnTo>
                    <a:pt x="26409" y="33699"/>
                  </a:lnTo>
                  <a:cubicBezTo>
                    <a:pt x="26405" y="33702"/>
                    <a:pt x="26401" y="33704"/>
                    <a:pt x="26396" y="33707"/>
                  </a:cubicBezTo>
                  <a:lnTo>
                    <a:pt x="26402" y="33707"/>
                  </a:lnTo>
                  <a:cubicBezTo>
                    <a:pt x="26404" y="33705"/>
                    <a:pt x="26406" y="33702"/>
                    <a:pt x="26409" y="33699"/>
                  </a:cubicBezTo>
                  <a:close/>
                  <a:moveTo>
                    <a:pt x="30290" y="33457"/>
                  </a:moveTo>
                  <a:lnTo>
                    <a:pt x="30301" y="33469"/>
                  </a:lnTo>
                  <a:cubicBezTo>
                    <a:pt x="30301" y="33540"/>
                    <a:pt x="30313" y="33636"/>
                    <a:pt x="30313" y="33707"/>
                  </a:cubicBezTo>
                  <a:lnTo>
                    <a:pt x="30266" y="33624"/>
                  </a:lnTo>
                  <a:cubicBezTo>
                    <a:pt x="30266" y="33624"/>
                    <a:pt x="30254" y="33588"/>
                    <a:pt x="30242" y="33576"/>
                  </a:cubicBezTo>
                  <a:cubicBezTo>
                    <a:pt x="30254" y="33540"/>
                    <a:pt x="30254" y="33528"/>
                    <a:pt x="30266" y="33505"/>
                  </a:cubicBezTo>
                  <a:cubicBezTo>
                    <a:pt x="30266" y="33481"/>
                    <a:pt x="30290" y="33469"/>
                    <a:pt x="30290" y="33457"/>
                  </a:cubicBezTo>
                  <a:close/>
                  <a:moveTo>
                    <a:pt x="26730" y="33636"/>
                  </a:moveTo>
                  <a:cubicBezTo>
                    <a:pt x="26742" y="33647"/>
                    <a:pt x="26777" y="33647"/>
                    <a:pt x="26789" y="33659"/>
                  </a:cubicBezTo>
                  <a:cubicBezTo>
                    <a:pt x="26801" y="33659"/>
                    <a:pt x="26801" y="33659"/>
                    <a:pt x="26813" y="33683"/>
                  </a:cubicBezTo>
                  <a:lnTo>
                    <a:pt x="26813" y="33743"/>
                  </a:lnTo>
                  <a:cubicBezTo>
                    <a:pt x="26789" y="33719"/>
                    <a:pt x="26753" y="33719"/>
                    <a:pt x="26718" y="33719"/>
                  </a:cubicBezTo>
                  <a:cubicBezTo>
                    <a:pt x="26718" y="33695"/>
                    <a:pt x="26730" y="33659"/>
                    <a:pt x="26730" y="33636"/>
                  </a:cubicBezTo>
                  <a:close/>
                  <a:moveTo>
                    <a:pt x="26480" y="33600"/>
                  </a:moveTo>
                  <a:lnTo>
                    <a:pt x="26480" y="33600"/>
                  </a:lnTo>
                  <a:cubicBezTo>
                    <a:pt x="26456" y="33624"/>
                    <a:pt x="26444" y="33647"/>
                    <a:pt x="26432" y="33659"/>
                  </a:cubicBezTo>
                  <a:lnTo>
                    <a:pt x="26480" y="33624"/>
                  </a:lnTo>
                  <a:lnTo>
                    <a:pt x="26480" y="33707"/>
                  </a:lnTo>
                  <a:lnTo>
                    <a:pt x="26402" y="33707"/>
                  </a:lnTo>
                  <a:cubicBezTo>
                    <a:pt x="26399" y="33711"/>
                    <a:pt x="26396" y="33715"/>
                    <a:pt x="26396" y="33719"/>
                  </a:cubicBezTo>
                  <a:cubicBezTo>
                    <a:pt x="26384" y="33743"/>
                    <a:pt x="26384" y="33755"/>
                    <a:pt x="26372" y="33755"/>
                  </a:cubicBezTo>
                  <a:lnTo>
                    <a:pt x="26277" y="33755"/>
                  </a:lnTo>
                  <a:cubicBezTo>
                    <a:pt x="26277" y="33719"/>
                    <a:pt x="26301" y="33707"/>
                    <a:pt x="26301" y="33683"/>
                  </a:cubicBezTo>
                  <a:cubicBezTo>
                    <a:pt x="26361" y="33659"/>
                    <a:pt x="26420" y="33636"/>
                    <a:pt x="26480" y="33600"/>
                  </a:cubicBezTo>
                  <a:close/>
                  <a:moveTo>
                    <a:pt x="26480" y="33719"/>
                  </a:moveTo>
                  <a:lnTo>
                    <a:pt x="26480" y="33755"/>
                  </a:lnTo>
                  <a:lnTo>
                    <a:pt x="26384" y="33755"/>
                  </a:lnTo>
                  <a:cubicBezTo>
                    <a:pt x="26384" y="33743"/>
                    <a:pt x="26396" y="33743"/>
                    <a:pt x="26408" y="33719"/>
                  </a:cubicBezTo>
                  <a:close/>
                  <a:moveTo>
                    <a:pt x="38350" y="33564"/>
                  </a:moveTo>
                  <a:cubicBezTo>
                    <a:pt x="38350" y="33624"/>
                    <a:pt x="38350" y="33695"/>
                    <a:pt x="38338" y="33767"/>
                  </a:cubicBezTo>
                  <a:cubicBezTo>
                    <a:pt x="38302" y="33755"/>
                    <a:pt x="38291" y="33755"/>
                    <a:pt x="38267" y="33743"/>
                  </a:cubicBezTo>
                  <a:cubicBezTo>
                    <a:pt x="38243" y="33719"/>
                    <a:pt x="38231" y="33719"/>
                    <a:pt x="38207" y="33707"/>
                  </a:cubicBezTo>
                  <a:cubicBezTo>
                    <a:pt x="38207" y="33695"/>
                    <a:pt x="38219" y="33683"/>
                    <a:pt x="38219" y="33683"/>
                  </a:cubicBezTo>
                  <a:cubicBezTo>
                    <a:pt x="38231" y="33636"/>
                    <a:pt x="38243" y="33600"/>
                    <a:pt x="38243" y="33564"/>
                  </a:cubicBezTo>
                  <a:close/>
                  <a:moveTo>
                    <a:pt x="41565" y="33755"/>
                  </a:moveTo>
                  <a:lnTo>
                    <a:pt x="41553" y="33767"/>
                  </a:lnTo>
                  <a:cubicBezTo>
                    <a:pt x="41565" y="33767"/>
                    <a:pt x="41565" y="33755"/>
                    <a:pt x="41565" y="33755"/>
                  </a:cubicBezTo>
                  <a:close/>
                  <a:moveTo>
                    <a:pt x="31099" y="33755"/>
                  </a:moveTo>
                  <a:cubicBezTo>
                    <a:pt x="31099" y="33755"/>
                    <a:pt x="31123" y="33755"/>
                    <a:pt x="31123" y="33767"/>
                  </a:cubicBezTo>
                  <a:lnTo>
                    <a:pt x="31099" y="33778"/>
                  </a:lnTo>
                  <a:lnTo>
                    <a:pt x="31099" y="33755"/>
                  </a:lnTo>
                  <a:close/>
                  <a:moveTo>
                    <a:pt x="32326" y="33624"/>
                  </a:moveTo>
                  <a:cubicBezTo>
                    <a:pt x="32349" y="33647"/>
                    <a:pt x="32385" y="33671"/>
                    <a:pt x="32397" y="33707"/>
                  </a:cubicBezTo>
                  <a:cubicBezTo>
                    <a:pt x="32385" y="33719"/>
                    <a:pt x="32373" y="33755"/>
                    <a:pt x="32349" y="33767"/>
                  </a:cubicBezTo>
                  <a:lnTo>
                    <a:pt x="32349" y="33778"/>
                  </a:lnTo>
                  <a:cubicBezTo>
                    <a:pt x="32326" y="33767"/>
                    <a:pt x="32314" y="33755"/>
                    <a:pt x="32278" y="33743"/>
                  </a:cubicBezTo>
                  <a:cubicBezTo>
                    <a:pt x="32254" y="33719"/>
                    <a:pt x="32230" y="33707"/>
                    <a:pt x="32206" y="33695"/>
                  </a:cubicBezTo>
                  <a:lnTo>
                    <a:pt x="32111" y="33647"/>
                  </a:lnTo>
                  <a:lnTo>
                    <a:pt x="32111" y="33624"/>
                  </a:lnTo>
                  <a:close/>
                  <a:moveTo>
                    <a:pt x="37862" y="33671"/>
                  </a:moveTo>
                  <a:cubicBezTo>
                    <a:pt x="37886" y="33707"/>
                    <a:pt x="37910" y="33707"/>
                    <a:pt x="37933" y="33707"/>
                  </a:cubicBezTo>
                  <a:cubicBezTo>
                    <a:pt x="37933" y="33743"/>
                    <a:pt x="37933" y="33755"/>
                    <a:pt x="37945" y="33778"/>
                  </a:cubicBezTo>
                  <a:lnTo>
                    <a:pt x="37826" y="33778"/>
                  </a:lnTo>
                  <a:cubicBezTo>
                    <a:pt x="37850" y="33755"/>
                    <a:pt x="37850" y="33719"/>
                    <a:pt x="37862" y="33695"/>
                  </a:cubicBezTo>
                  <a:lnTo>
                    <a:pt x="37862" y="33671"/>
                  </a:lnTo>
                  <a:close/>
                  <a:moveTo>
                    <a:pt x="38564" y="33302"/>
                  </a:moveTo>
                  <a:cubicBezTo>
                    <a:pt x="38564" y="33326"/>
                    <a:pt x="38576" y="33350"/>
                    <a:pt x="38576" y="33386"/>
                  </a:cubicBezTo>
                  <a:cubicBezTo>
                    <a:pt x="38588" y="33505"/>
                    <a:pt x="38588" y="33636"/>
                    <a:pt x="38600" y="33778"/>
                  </a:cubicBezTo>
                  <a:lnTo>
                    <a:pt x="38517" y="33778"/>
                  </a:lnTo>
                  <a:cubicBezTo>
                    <a:pt x="38529" y="33600"/>
                    <a:pt x="38541" y="33445"/>
                    <a:pt x="38564" y="33302"/>
                  </a:cubicBezTo>
                  <a:close/>
                  <a:moveTo>
                    <a:pt x="38767" y="33683"/>
                  </a:moveTo>
                  <a:cubicBezTo>
                    <a:pt x="38767" y="33707"/>
                    <a:pt x="38779" y="33743"/>
                    <a:pt x="38779" y="33767"/>
                  </a:cubicBezTo>
                  <a:cubicBezTo>
                    <a:pt x="38779" y="33778"/>
                    <a:pt x="38779" y="33778"/>
                    <a:pt x="38767" y="33778"/>
                  </a:cubicBezTo>
                  <a:lnTo>
                    <a:pt x="38767" y="33683"/>
                  </a:lnTo>
                  <a:close/>
                  <a:moveTo>
                    <a:pt x="27111" y="33767"/>
                  </a:moveTo>
                  <a:cubicBezTo>
                    <a:pt x="27149" y="33767"/>
                    <a:pt x="27187" y="33774"/>
                    <a:pt x="27212" y="33789"/>
                  </a:cubicBezTo>
                  <a:lnTo>
                    <a:pt x="27212" y="33789"/>
                  </a:lnTo>
                  <a:cubicBezTo>
                    <a:pt x="27182" y="33780"/>
                    <a:pt x="27149" y="33772"/>
                    <a:pt x="27111" y="33767"/>
                  </a:cubicBezTo>
                  <a:close/>
                  <a:moveTo>
                    <a:pt x="26694" y="33767"/>
                  </a:moveTo>
                  <a:cubicBezTo>
                    <a:pt x="26730" y="33767"/>
                    <a:pt x="26753" y="33778"/>
                    <a:pt x="26801" y="33778"/>
                  </a:cubicBezTo>
                  <a:lnTo>
                    <a:pt x="26801" y="33802"/>
                  </a:lnTo>
                  <a:cubicBezTo>
                    <a:pt x="26789" y="33802"/>
                    <a:pt x="26777" y="33778"/>
                    <a:pt x="26742" y="33778"/>
                  </a:cubicBezTo>
                  <a:lnTo>
                    <a:pt x="26694" y="33778"/>
                  </a:lnTo>
                  <a:lnTo>
                    <a:pt x="26694" y="33767"/>
                  </a:lnTo>
                  <a:close/>
                  <a:moveTo>
                    <a:pt x="20943" y="33778"/>
                  </a:moveTo>
                  <a:lnTo>
                    <a:pt x="20943" y="33778"/>
                  </a:lnTo>
                  <a:cubicBezTo>
                    <a:pt x="20943" y="33778"/>
                    <a:pt x="20962" y="33791"/>
                    <a:pt x="21010" y="33803"/>
                  </a:cubicBezTo>
                  <a:lnTo>
                    <a:pt x="21010" y="33803"/>
                  </a:lnTo>
                  <a:lnTo>
                    <a:pt x="20943" y="33778"/>
                  </a:lnTo>
                  <a:close/>
                  <a:moveTo>
                    <a:pt x="32492" y="33695"/>
                  </a:moveTo>
                  <a:cubicBezTo>
                    <a:pt x="32504" y="33695"/>
                    <a:pt x="32516" y="33707"/>
                    <a:pt x="32516" y="33707"/>
                  </a:cubicBezTo>
                  <a:cubicBezTo>
                    <a:pt x="32516" y="33719"/>
                    <a:pt x="32516" y="33719"/>
                    <a:pt x="32528" y="33743"/>
                  </a:cubicBezTo>
                  <a:lnTo>
                    <a:pt x="32528" y="33814"/>
                  </a:lnTo>
                  <a:cubicBezTo>
                    <a:pt x="32516" y="33778"/>
                    <a:pt x="32492" y="33755"/>
                    <a:pt x="32468" y="33707"/>
                  </a:cubicBezTo>
                  <a:cubicBezTo>
                    <a:pt x="32468" y="33707"/>
                    <a:pt x="32468" y="33695"/>
                    <a:pt x="32492" y="33695"/>
                  </a:cubicBezTo>
                  <a:close/>
                  <a:moveTo>
                    <a:pt x="37731" y="33659"/>
                  </a:moveTo>
                  <a:lnTo>
                    <a:pt x="37731" y="33683"/>
                  </a:lnTo>
                  <a:cubicBezTo>
                    <a:pt x="37707" y="33719"/>
                    <a:pt x="37707" y="33767"/>
                    <a:pt x="37695" y="33814"/>
                  </a:cubicBezTo>
                  <a:lnTo>
                    <a:pt x="37612" y="33814"/>
                  </a:lnTo>
                  <a:lnTo>
                    <a:pt x="37612" y="33802"/>
                  </a:lnTo>
                  <a:cubicBezTo>
                    <a:pt x="37612" y="33755"/>
                    <a:pt x="37624" y="33719"/>
                    <a:pt x="37624" y="33671"/>
                  </a:cubicBezTo>
                  <a:lnTo>
                    <a:pt x="37648" y="33683"/>
                  </a:lnTo>
                  <a:cubicBezTo>
                    <a:pt x="37671" y="33683"/>
                    <a:pt x="37683" y="33659"/>
                    <a:pt x="37695" y="33659"/>
                  </a:cubicBezTo>
                  <a:close/>
                  <a:moveTo>
                    <a:pt x="39053" y="33457"/>
                  </a:moveTo>
                  <a:cubicBezTo>
                    <a:pt x="39100" y="33576"/>
                    <a:pt x="39124" y="33707"/>
                    <a:pt x="39160" y="33838"/>
                  </a:cubicBezTo>
                  <a:cubicBezTo>
                    <a:pt x="39124" y="33838"/>
                    <a:pt x="39112" y="33826"/>
                    <a:pt x="39076" y="33826"/>
                  </a:cubicBezTo>
                  <a:cubicBezTo>
                    <a:pt x="39053" y="33826"/>
                    <a:pt x="39017" y="33814"/>
                    <a:pt x="38993" y="33814"/>
                  </a:cubicBezTo>
                  <a:cubicBezTo>
                    <a:pt x="39005" y="33695"/>
                    <a:pt x="39041" y="33564"/>
                    <a:pt x="39053" y="33457"/>
                  </a:cubicBezTo>
                  <a:close/>
                  <a:moveTo>
                    <a:pt x="27277" y="33812"/>
                  </a:moveTo>
                  <a:lnTo>
                    <a:pt x="27277" y="33812"/>
                  </a:lnTo>
                  <a:cubicBezTo>
                    <a:pt x="27320" y="33820"/>
                    <a:pt x="27361" y="33829"/>
                    <a:pt x="27396" y="33838"/>
                  </a:cubicBezTo>
                  <a:lnTo>
                    <a:pt x="27396" y="33862"/>
                  </a:lnTo>
                  <a:cubicBezTo>
                    <a:pt x="27373" y="33838"/>
                    <a:pt x="27337" y="33838"/>
                    <a:pt x="27313" y="33826"/>
                  </a:cubicBezTo>
                  <a:cubicBezTo>
                    <a:pt x="27301" y="33821"/>
                    <a:pt x="27289" y="33816"/>
                    <a:pt x="27277" y="33812"/>
                  </a:cubicBezTo>
                  <a:close/>
                  <a:moveTo>
                    <a:pt x="30849" y="33540"/>
                  </a:moveTo>
                  <a:cubicBezTo>
                    <a:pt x="30861" y="33564"/>
                    <a:pt x="30885" y="33564"/>
                    <a:pt x="30897" y="33576"/>
                  </a:cubicBezTo>
                  <a:cubicBezTo>
                    <a:pt x="30897" y="33624"/>
                    <a:pt x="30897" y="33659"/>
                    <a:pt x="30909" y="33719"/>
                  </a:cubicBezTo>
                  <a:cubicBezTo>
                    <a:pt x="30921" y="33767"/>
                    <a:pt x="30921" y="33814"/>
                    <a:pt x="30944" y="33862"/>
                  </a:cubicBezTo>
                  <a:cubicBezTo>
                    <a:pt x="30909" y="33814"/>
                    <a:pt x="30861" y="33767"/>
                    <a:pt x="30837" y="33719"/>
                  </a:cubicBezTo>
                  <a:lnTo>
                    <a:pt x="30837" y="33636"/>
                  </a:lnTo>
                  <a:cubicBezTo>
                    <a:pt x="30837" y="33600"/>
                    <a:pt x="30849" y="33576"/>
                    <a:pt x="30849" y="33540"/>
                  </a:cubicBezTo>
                  <a:close/>
                  <a:moveTo>
                    <a:pt x="37505" y="33743"/>
                  </a:moveTo>
                  <a:lnTo>
                    <a:pt x="37505" y="33802"/>
                  </a:lnTo>
                  <a:lnTo>
                    <a:pt x="37505" y="33838"/>
                  </a:lnTo>
                  <a:cubicBezTo>
                    <a:pt x="37457" y="33838"/>
                    <a:pt x="37433" y="33862"/>
                    <a:pt x="37398" y="33862"/>
                  </a:cubicBezTo>
                  <a:cubicBezTo>
                    <a:pt x="37386" y="33826"/>
                    <a:pt x="37386" y="33802"/>
                    <a:pt x="37398" y="33767"/>
                  </a:cubicBezTo>
                  <a:cubicBezTo>
                    <a:pt x="37433" y="33755"/>
                    <a:pt x="37457" y="33755"/>
                    <a:pt x="37505" y="33743"/>
                  </a:cubicBezTo>
                  <a:close/>
                  <a:moveTo>
                    <a:pt x="42458" y="33862"/>
                  </a:moveTo>
                  <a:lnTo>
                    <a:pt x="42458" y="33862"/>
                  </a:lnTo>
                  <a:cubicBezTo>
                    <a:pt x="42458" y="33862"/>
                    <a:pt x="42451" y="33862"/>
                    <a:pt x="42428" y="33872"/>
                  </a:cubicBezTo>
                  <a:lnTo>
                    <a:pt x="42428" y="33872"/>
                  </a:lnTo>
                  <a:cubicBezTo>
                    <a:pt x="42445" y="33866"/>
                    <a:pt x="42458" y="33862"/>
                    <a:pt x="42458" y="33862"/>
                  </a:cubicBezTo>
                  <a:close/>
                  <a:moveTo>
                    <a:pt x="27075" y="33862"/>
                  </a:moveTo>
                  <a:cubicBezTo>
                    <a:pt x="27087" y="33862"/>
                    <a:pt x="27087" y="33862"/>
                    <a:pt x="27099" y="33874"/>
                  </a:cubicBezTo>
                  <a:cubicBezTo>
                    <a:pt x="27087" y="33874"/>
                    <a:pt x="27087" y="33874"/>
                    <a:pt x="27075" y="33862"/>
                  </a:cubicBezTo>
                  <a:close/>
                  <a:moveTo>
                    <a:pt x="38505" y="33862"/>
                  </a:moveTo>
                  <a:cubicBezTo>
                    <a:pt x="38517" y="33862"/>
                    <a:pt x="38517" y="33862"/>
                    <a:pt x="38529" y="33874"/>
                  </a:cubicBezTo>
                  <a:cubicBezTo>
                    <a:pt x="38517" y="33886"/>
                    <a:pt x="38505" y="33886"/>
                    <a:pt x="38481" y="33886"/>
                  </a:cubicBezTo>
                  <a:lnTo>
                    <a:pt x="38481" y="33862"/>
                  </a:lnTo>
                  <a:close/>
                  <a:moveTo>
                    <a:pt x="35766" y="33874"/>
                  </a:moveTo>
                  <a:cubicBezTo>
                    <a:pt x="35766" y="33886"/>
                    <a:pt x="35743" y="33886"/>
                    <a:pt x="35731" y="33898"/>
                  </a:cubicBezTo>
                  <a:cubicBezTo>
                    <a:pt x="35731" y="33898"/>
                    <a:pt x="35731" y="33886"/>
                    <a:pt x="35719" y="33886"/>
                  </a:cubicBezTo>
                  <a:cubicBezTo>
                    <a:pt x="35731" y="33886"/>
                    <a:pt x="35743" y="33874"/>
                    <a:pt x="35766" y="33874"/>
                  </a:cubicBezTo>
                  <a:close/>
                  <a:moveTo>
                    <a:pt x="38779" y="33862"/>
                  </a:moveTo>
                  <a:cubicBezTo>
                    <a:pt x="38779" y="33874"/>
                    <a:pt x="38767" y="33886"/>
                    <a:pt x="38767" y="33898"/>
                  </a:cubicBezTo>
                  <a:lnTo>
                    <a:pt x="38767" y="33862"/>
                  </a:lnTo>
                  <a:close/>
                  <a:moveTo>
                    <a:pt x="32445" y="33755"/>
                  </a:moveTo>
                  <a:cubicBezTo>
                    <a:pt x="32468" y="33802"/>
                    <a:pt x="32504" y="33826"/>
                    <a:pt x="32528" y="33862"/>
                  </a:cubicBezTo>
                  <a:lnTo>
                    <a:pt x="32528" y="33886"/>
                  </a:lnTo>
                  <a:cubicBezTo>
                    <a:pt x="32516" y="33886"/>
                    <a:pt x="32516" y="33898"/>
                    <a:pt x="32504" y="33898"/>
                  </a:cubicBezTo>
                  <a:lnTo>
                    <a:pt x="32528" y="33898"/>
                  </a:lnTo>
                  <a:lnTo>
                    <a:pt x="32528" y="33921"/>
                  </a:lnTo>
                  <a:lnTo>
                    <a:pt x="32516" y="33921"/>
                  </a:lnTo>
                  <a:lnTo>
                    <a:pt x="32504" y="33898"/>
                  </a:lnTo>
                  <a:cubicBezTo>
                    <a:pt x="32468" y="33874"/>
                    <a:pt x="32433" y="33838"/>
                    <a:pt x="32385" y="33814"/>
                  </a:cubicBezTo>
                  <a:lnTo>
                    <a:pt x="32445" y="33755"/>
                  </a:lnTo>
                  <a:close/>
                  <a:moveTo>
                    <a:pt x="38814" y="33898"/>
                  </a:moveTo>
                  <a:lnTo>
                    <a:pt x="38814" y="33933"/>
                  </a:lnTo>
                  <a:cubicBezTo>
                    <a:pt x="38814" y="33937"/>
                    <a:pt x="38813" y="33939"/>
                    <a:pt x="38811" y="33939"/>
                  </a:cubicBezTo>
                  <a:cubicBezTo>
                    <a:pt x="38808" y="33939"/>
                    <a:pt x="38803" y="33933"/>
                    <a:pt x="38803" y="33933"/>
                  </a:cubicBezTo>
                  <a:cubicBezTo>
                    <a:pt x="38803" y="33921"/>
                    <a:pt x="38803" y="33921"/>
                    <a:pt x="38814" y="33898"/>
                  </a:cubicBezTo>
                  <a:close/>
                  <a:moveTo>
                    <a:pt x="29575" y="33898"/>
                  </a:moveTo>
                  <a:lnTo>
                    <a:pt x="29575" y="33898"/>
                  </a:lnTo>
                  <a:cubicBezTo>
                    <a:pt x="29586" y="33919"/>
                    <a:pt x="29597" y="33931"/>
                    <a:pt x="29599" y="33942"/>
                  </a:cubicBezTo>
                  <a:lnTo>
                    <a:pt x="29599" y="33942"/>
                  </a:lnTo>
                  <a:cubicBezTo>
                    <a:pt x="29590" y="33926"/>
                    <a:pt x="29582" y="33911"/>
                    <a:pt x="29575" y="33898"/>
                  </a:cubicBezTo>
                  <a:close/>
                  <a:moveTo>
                    <a:pt x="26813" y="33933"/>
                  </a:moveTo>
                  <a:lnTo>
                    <a:pt x="26789" y="33945"/>
                  </a:lnTo>
                  <a:cubicBezTo>
                    <a:pt x="26789" y="33945"/>
                    <a:pt x="26801" y="33945"/>
                    <a:pt x="26813" y="33933"/>
                  </a:cubicBezTo>
                  <a:close/>
                  <a:moveTo>
                    <a:pt x="26718" y="33874"/>
                  </a:moveTo>
                  <a:cubicBezTo>
                    <a:pt x="26730" y="33874"/>
                    <a:pt x="26730" y="33874"/>
                    <a:pt x="26742" y="33886"/>
                  </a:cubicBezTo>
                  <a:cubicBezTo>
                    <a:pt x="26777" y="33898"/>
                    <a:pt x="26801" y="33898"/>
                    <a:pt x="26837" y="33921"/>
                  </a:cubicBezTo>
                  <a:cubicBezTo>
                    <a:pt x="26813" y="33921"/>
                    <a:pt x="26813" y="33921"/>
                    <a:pt x="26813" y="33933"/>
                  </a:cubicBezTo>
                  <a:lnTo>
                    <a:pt x="26813" y="33957"/>
                  </a:lnTo>
                  <a:lnTo>
                    <a:pt x="26694" y="33957"/>
                  </a:lnTo>
                  <a:cubicBezTo>
                    <a:pt x="26694" y="33933"/>
                    <a:pt x="26718" y="33898"/>
                    <a:pt x="26718" y="33874"/>
                  </a:cubicBezTo>
                  <a:close/>
                  <a:moveTo>
                    <a:pt x="26265" y="33802"/>
                  </a:moveTo>
                  <a:cubicBezTo>
                    <a:pt x="26289" y="33802"/>
                    <a:pt x="26325" y="33814"/>
                    <a:pt x="26372" y="33814"/>
                  </a:cubicBezTo>
                  <a:cubicBezTo>
                    <a:pt x="26396" y="33814"/>
                    <a:pt x="26432" y="33826"/>
                    <a:pt x="26468" y="33826"/>
                  </a:cubicBezTo>
                  <a:cubicBezTo>
                    <a:pt x="26456" y="33862"/>
                    <a:pt x="26456" y="33898"/>
                    <a:pt x="26456" y="33957"/>
                  </a:cubicBezTo>
                  <a:cubicBezTo>
                    <a:pt x="26384" y="33957"/>
                    <a:pt x="26301" y="33957"/>
                    <a:pt x="26218" y="33981"/>
                  </a:cubicBezTo>
                  <a:lnTo>
                    <a:pt x="26206" y="33981"/>
                  </a:lnTo>
                  <a:cubicBezTo>
                    <a:pt x="26218" y="33921"/>
                    <a:pt x="26253" y="33862"/>
                    <a:pt x="26265" y="33802"/>
                  </a:cubicBezTo>
                  <a:close/>
                  <a:moveTo>
                    <a:pt x="36028" y="33838"/>
                  </a:moveTo>
                  <a:cubicBezTo>
                    <a:pt x="36028" y="33862"/>
                    <a:pt x="36040" y="33862"/>
                    <a:pt x="36040" y="33874"/>
                  </a:cubicBezTo>
                  <a:cubicBezTo>
                    <a:pt x="36064" y="33898"/>
                    <a:pt x="36076" y="33933"/>
                    <a:pt x="36100" y="33981"/>
                  </a:cubicBezTo>
                  <a:lnTo>
                    <a:pt x="36064" y="33981"/>
                  </a:lnTo>
                  <a:cubicBezTo>
                    <a:pt x="36040" y="33933"/>
                    <a:pt x="36028" y="33886"/>
                    <a:pt x="36028" y="33838"/>
                  </a:cubicBezTo>
                  <a:close/>
                  <a:moveTo>
                    <a:pt x="38350" y="33874"/>
                  </a:moveTo>
                  <a:lnTo>
                    <a:pt x="38350" y="33945"/>
                  </a:lnTo>
                  <a:cubicBezTo>
                    <a:pt x="38326" y="33957"/>
                    <a:pt x="38279" y="33957"/>
                    <a:pt x="38243" y="33981"/>
                  </a:cubicBezTo>
                  <a:cubicBezTo>
                    <a:pt x="38207" y="33993"/>
                    <a:pt x="38172" y="33993"/>
                    <a:pt x="38124" y="34005"/>
                  </a:cubicBezTo>
                  <a:lnTo>
                    <a:pt x="38124" y="33945"/>
                  </a:lnTo>
                  <a:cubicBezTo>
                    <a:pt x="38124" y="33933"/>
                    <a:pt x="38148" y="33921"/>
                    <a:pt x="38148" y="33921"/>
                  </a:cubicBezTo>
                  <a:cubicBezTo>
                    <a:pt x="38183" y="33874"/>
                    <a:pt x="38231" y="33874"/>
                    <a:pt x="38291" y="33874"/>
                  </a:cubicBezTo>
                  <a:close/>
                  <a:moveTo>
                    <a:pt x="32287" y="33896"/>
                  </a:moveTo>
                  <a:lnTo>
                    <a:pt x="32287" y="33896"/>
                  </a:lnTo>
                  <a:cubicBezTo>
                    <a:pt x="32285" y="33901"/>
                    <a:pt x="32282" y="33905"/>
                    <a:pt x="32278" y="33909"/>
                  </a:cubicBezTo>
                  <a:cubicBezTo>
                    <a:pt x="32266" y="33945"/>
                    <a:pt x="32230" y="33969"/>
                    <a:pt x="32218" y="34005"/>
                  </a:cubicBezTo>
                  <a:lnTo>
                    <a:pt x="32223" y="34010"/>
                  </a:lnTo>
                  <a:lnTo>
                    <a:pt x="32223" y="34010"/>
                  </a:lnTo>
                  <a:cubicBezTo>
                    <a:pt x="32238" y="33989"/>
                    <a:pt x="32258" y="33970"/>
                    <a:pt x="32266" y="33945"/>
                  </a:cubicBezTo>
                  <a:cubicBezTo>
                    <a:pt x="32278" y="33933"/>
                    <a:pt x="32278" y="33921"/>
                    <a:pt x="32290" y="33898"/>
                  </a:cubicBezTo>
                  <a:cubicBezTo>
                    <a:pt x="32289" y="33897"/>
                    <a:pt x="32288" y="33897"/>
                    <a:pt x="32287" y="33896"/>
                  </a:cubicBezTo>
                  <a:close/>
                  <a:moveTo>
                    <a:pt x="35421" y="34005"/>
                  </a:moveTo>
                  <a:cubicBezTo>
                    <a:pt x="35421" y="34017"/>
                    <a:pt x="35409" y="34017"/>
                    <a:pt x="35409" y="34017"/>
                  </a:cubicBezTo>
                  <a:lnTo>
                    <a:pt x="35409" y="34005"/>
                  </a:lnTo>
                  <a:close/>
                  <a:moveTo>
                    <a:pt x="32147" y="33814"/>
                  </a:moveTo>
                  <a:lnTo>
                    <a:pt x="32147" y="33814"/>
                  </a:lnTo>
                  <a:cubicBezTo>
                    <a:pt x="32171" y="33826"/>
                    <a:pt x="32206" y="33838"/>
                    <a:pt x="32218" y="33862"/>
                  </a:cubicBezTo>
                  <a:cubicBezTo>
                    <a:pt x="32230" y="33873"/>
                    <a:pt x="32264" y="33885"/>
                    <a:pt x="32287" y="33896"/>
                  </a:cubicBezTo>
                  <a:lnTo>
                    <a:pt x="32287" y="33896"/>
                  </a:lnTo>
                  <a:cubicBezTo>
                    <a:pt x="32291" y="33889"/>
                    <a:pt x="32294" y="33881"/>
                    <a:pt x="32302" y="33874"/>
                  </a:cubicBezTo>
                  <a:cubicBezTo>
                    <a:pt x="32337" y="33886"/>
                    <a:pt x="32361" y="33909"/>
                    <a:pt x="32409" y="33933"/>
                  </a:cubicBezTo>
                  <a:cubicBezTo>
                    <a:pt x="32397" y="33957"/>
                    <a:pt x="32397" y="33957"/>
                    <a:pt x="32385" y="33957"/>
                  </a:cubicBezTo>
                  <a:cubicBezTo>
                    <a:pt x="32337" y="33981"/>
                    <a:pt x="32278" y="34005"/>
                    <a:pt x="32230" y="34017"/>
                  </a:cubicBezTo>
                  <a:lnTo>
                    <a:pt x="32223" y="34010"/>
                  </a:lnTo>
                  <a:lnTo>
                    <a:pt x="32223" y="34010"/>
                  </a:lnTo>
                  <a:cubicBezTo>
                    <a:pt x="32216" y="34019"/>
                    <a:pt x="32210" y="34029"/>
                    <a:pt x="32206" y="34040"/>
                  </a:cubicBezTo>
                  <a:cubicBezTo>
                    <a:pt x="32195" y="34017"/>
                    <a:pt x="32171" y="34017"/>
                    <a:pt x="32171" y="34005"/>
                  </a:cubicBezTo>
                  <a:lnTo>
                    <a:pt x="32171" y="33993"/>
                  </a:lnTo>
                  <a:cubicBezTo>
                    <a:pt x="32159" y="33921"/>
                    <a:pt x="32159" y="33862"/>
                    <a:pt x="32147" y="33814"/>
                  </a:cubicBezTo>
                  <a:close/>
                  <a:moveTo>
                    <a:pt x="35624" y="33933"/>
                  </a:moveTo>
                  <a:cubicBezTo>
                    <a:pt x="35647" y="33957"/>
                    <a:pt x="35659" y="33969"/>
                    <a:pt x="35659" y="34005"/>
                  </a:cubicBezTo>
                  <a:lnTo>
                    <a:pt x="35624" y="34040"/>
                  </a:lnTo>
                  <a:lnTo>
                    <a:pt x="35588" y="33945"/>
                  </a:lnTo>
                  <a:cubicBezTo>
                    <a:pt x="35600" y="33945"/>
                    <a:pt x="35612" y="33933"/>
                    <a:pt x="35624" y="33933"/>
                  </a:cubicBezTo>
                  <a:close/>
                  <a:moveTo>
                    <a:pt x="35790" y="33945"/>
                  </a:moveTo>
                  <a:lnTo>
                    <a:pt x="35838" y="34017"/>
                  </a:lnTo>
                  <a:cubicBezTo>
                    <a:pt x="35826" y="34017"/>
                    <a:pt x="35802" y="34017"/>
                    <a:pt x="35790" y="34040"/>
                  </a:cubicBezTo>
                  <a:cubicBezTo>
                    <a:pt x="35778" y="34005"/>
                    <a:pt x="35766" y="33993"/>
                    <a:pt x="35766" y="33981"/>
                  </a:cubicBezTo>
                  <a:lnTo>
                    <a:pt x="35790" y="33945"/>
                  </a:lnTo>
                  <a:close/>
                  <a:moveTo>
                    <a:pt x="37969" y="33898"/>
                  </a:moveTo>
                  <a:cubicBezTo>
                    <a:pt x="37969" y="33933"/>
                    <a:pt x="37969" y="33945"/>
                    <a:pt x="37981" y="33969"/>
                  </a:cubicBezTo>
                  <a:cubicBezTo>
                    <a:pt x="37969" y="33993"/>
                    <a:pt x="37969" y="34005"/>
                    <a:pt x="37945" y="34005"/>
                  </a:cubicBezTo>
                  <a:lnTo>
                    <a:pt x="37933" y="34005"/>
                  </a:lnTo>
                  <a:cubicBezTo>
                    <a:pt x="37862" y="34017"/>
                    <a:pt x="37791" y="34017"/>
                    <a:pt x="37731" y="34040"/>
                  </a:cubicBezTo>
                  <a:cubicBezTo>
                    <a:pt x="37743" y="34005"/>
                    <a:pt x="37755" y="33981"/>
                    <a:pt x="37767" y="33933"/>
                  </a:cubicBezTo>
                  <a:cubicBezTo>
                    <a:pt x="37802" y="33933"/>
                    <a:pt x="37826" y="33921"/>
                    <a:pt x="37874" y="33921"/>
                  </a:cubicBezTo>
                  <a:cubicBezTo>
                    <a:pt x="37910" y="33921"/>
                    <a:pt x="37933" y="33898"/>
                    <a:pt x="37969" y="33898"/>
                  </a:cubicBezTo>
                  <a:close/>
                  <a:moveTo>
                    <a:pt x="38600" y="33886"/>
                  </a:moveTo>
                  <a:lnTo>
                    <a:pt x="38600" y="34040"/>
                  </a:lnTo>
                  <a:lnTo>
                    <a:pt x="38457" y="34040"/>
                  </a:lnTo>
                  <a:cubicBezTo>
                    <a:pt x="38457" y="34005"/>
                    <a:pt x="38469" y="33981"/>
                    <a:pt x="38469" y="33945"/>
                  </a:cubicBezTo>
                  <a:cubicBezTo>
                    <a:pt x="38505" y="33933"/>
                    <a:pt x="38529" y="33921"/>
                    <a:pt x="38541" y="33921"/>
                  </a:cubicBezTo>
                  <a:cubicBezTo>
                    <a:pt x="38564" y="33898"/>
                    <a:pt x="38576" y="33898"/>
                    <a:pt x="38600" y="33886"/>
                  </a:cubicBezTo>
                  <a:close/>
                  <a:moveTo>
                    <a:pt x="35683" y="34040"/>
                  </a:moveTo>
                  <a:lnTo>
                    <a:pt x="35683" y="34052"/>
                  </a:lnTo>
                  <a:lnTo>
                    <a:pt x="35671" y="34052"/>
                  </a:lnTo>
                  <a:lnTo>
                    <a:pt x="35683" y="34040"/>
                  </a:lnTo>
                  <a:close/>
                  <a:moveTo>
                    <a:pt x="37671" y="33957"/>
                  </a:moveTo>
                  <a:cubicBezTo>
                    <a:pt x="37648" y="33993"/>
                    <a:pt x="37648" y="34017"/>
                    <a:pt x="37636" y="34052"/>
                  </a:cubicBezTo>
                  <a:lnTo>
                    <a:pt x="37576" y="34052"/>
                  </a:lnTo>
                  <a:cubicBezTo>
                    <a:pt x="37576" y="34017"/>
                    <a:pt x="37576" y="34005"/>
                    <a:pt x="37588" y="33981"/>
                  </a:cubicBezTo>
                  <a:cubicBezTo>
                    <a:pt x="37624" y="33981"/>
                    <a:pt x="37648" y="33957"/>
                    <a:pt x="37671" y="33957"/>
                  </a:cubicBezTo>
                  <a:close/>
                  <a:moveTo>
                    <a:pt x="38779" y="33945"/>
                  </a:moveTo>
                  <a:cubicBezTo>
                    <a:pt x="38803" y="33945"/>
                    <a:pt x="38803" y="33945"/>
                    <a:pt x="38814" y="33957"/>
                  </a:cubicBezTo>
                  <a:lnTo>
                    <a:pt x="38814" y="34064"/>
                  </a:lnTo>
                  <a:lnTo>
                    <a:pt x="38755" y="34064"/>
                  </a:lnTo>
                  <a:lnTo>
                    <a:pt x="38755" y="34040"/>
                  </a:lnTo>
                  <a:cubicBezTo>
                    <a:pt x="38767" y="34005"/>
                    <a:pt x="38767" y="33981"/>
                    <a:pt x="38779" y="33945"/>
                  </a:cubicBezTo>
                  <a:close/>
                  <a:moveTo>
                    <a:pt x="25491" y="34040"/>
                  </a:moveTo>
                  <a:lnTo>
                    <a:pt x="25491" y="34076"/>
                  </a:lnTo>
                  <a:lnTo>
                    <a:pt x="25479" y="34076"/>
                  </a:lnTo>
                  <a:cubicBezTo>
                    <a:pt x="25479" y="34064"/>
                    <a:pt x="25491" y="34040"/>
                    <a:pt x="25491" y="34040"/>
                  </a:cubicBezTo>
                  <a:close/>
                  <a:moveTo>
                    <a:pt x="29628" y="33996"/>
                  </a:moveTo>
                  <a:cubicBezTo>
                    <a:pt x="29642" y="34015"/>
                    <a:pt x="29658" y="34034"/>
                    <a:pt x="29670" y="34052"/>
                  </a:cubicBezTo>
                  <a:lnTo>
                    <a:pt x="29670" y="34076"/>
                  </a:lnTo>
                  <a:cubicBezTo>
                    <a:pt x="29656" y="34048"/>
                    <a:pt x="29642" y="34021"/>
                    <a:pt x="29628" y="33996"/>
                  </a:cubicBezTo>
                  <a:close/>
                  <a:moveTo>
                    <a:pt x="38338" y="34017"/>
                  </a:moveTo>
                  <a:lnTo>
                    <a:pt x="38338" y="34040"/>
                  </a:lnTo>
                  <a:lnTo>
                    <a:pt x="38338" y="34064"/>
                  </a:lnTo>
                  <a:cubicBezTo>
                    <a:pt x="38279" y="34076"/>
                    <a:pt x="38207" y="34076"/>
                    <a:pt x="38148" y="34100"/>
                  </a:cubicBezTo>
                  <a:lnTo>
                    <a:pt x="38124" y="34100"/>
                  </a:lnTo>
                  <a:lnTo>
                    <a:pt x="38124" y="34076"/>
                  </a:lnTo>
                  <a:lnTo>
                    <a:pt x="38255" y="34040"/>
                  </a:lnTo>
                  <a:cubicBezTo>
                    <a:pt x="38291" y="34040"/>
                    <a:pt x="38302" y="34040"/>
                    <a:pt x="38338" y="34017"/>
                  </a:cubicBezTo>
                  <a:close/>
                  <a:moveTo>
                    <a:pt x="35469" y="34040"/>
                  </a:moveTo>
                  <a:lnTo>
                    <a:pt x="35505" y="34076"/>
                  </a:lnTo>
                  <a:cubicBezTo>
                    <a:pt x="35493" y="34100"/>
                    <a:pt x="35469" y="34112"/>
                    <a:pt x="35433" y="34112"/>
                  </a:cubicBezTo>
                  <a:cubicBezTo>
                    <a:pt x="35445" y="34076"/>
                    <a:pt x="35469" y="34064"/>
                    <a:pt x="35469" y="34040"/>
                  </a:cubicBezTo>
                  <a:close/>
                  <a:moveTo>
                    <a:pt x="38600" y="34064"/>
                  </a:moveTo>
                  <a:lnTo>
                    <a:pt x="38600" y="34100"/>
                  </a:lnTo>
                  <a:lnTo>
                    <a:pt x="38588" y="34100"/>
                  </a:lnTo>
                  <a:cubicBezTo>
                    <a:pt x="38541" y="34100"/>
                    <a:pt x="38493" y="34112"/>
                    <a:pt x="38457" y="34112"/>
                  </a:cubicBezTo>
                  <a:lnTo>
                    <a:pt x="38445" y="34112"/>
                  </a:lnTo>
                  <a:lnTo>
                    <a:pt x="38445" y="34100"/>
                  </a:lnTo>
                  <a:cubicBezTo>
                    <a:pt x="38457" y="34100"/>
                    <a:pt x="38481" y="34076"/>
                    <a:pt x="38493" y="34076"/>
                  </a:cubicBezTo>
                  <a:cubicBezTo>
                    <a:pt x="38529" y="34064"/>
                    <a:pt x="38576" y="34064"/>
                    <a:pt x="38600" y="34064"/>
                  </a:cubicBezTo>
                  <a:close/>
                  <a:moveTo>
                    <a:pt x="36552" y="34005"/>
                  </a:moveTo>
                  <a:cubicBezTo>
                    <a:pt x="36564" y="34005"/>
                    <a:pt x="36576" y="34017"/>
                    <a:pt x="36576" y="34017"/>
                  </a:cubicBezTo>
                  <a:lnTo>
                    <a:pt x="36576" y="34064"/>
                  </a:lnTo>
                  <a:lnTo>
                    <a:pt x="36576" y="34124"/>
                  </a:lnTo>
                  <a:cubicBezTo>
                    <a:pt x="36552" y="34100"/>
                    <a:pt x="36540" y="34052"/>
                    <a:pt x="36505" y="34017"/>
                  </a:cubicBezTo>
                  <a:cubicBezTo>
                    <a:pt x="36517" y="34017"/>
                    <a:pt x="36517" y="34017"/>
                    <a:pt x="36505" y="34005"/>
                  </a:cubicBezTo>
                  <a:close/>
                  <a:moveTo>
                    <a:pt x="26277" y="34100"/>
                  </a:moveTo>
                  <a:cubicBezTo>
                    <a:pt x="26325" y="34100"/>
                    <a:pt x="26384" y="34112"/>
                    <a:pt x="26432" y="34112"/>
                  </a:cubicBezTo>
                  <a:lnTo>
                    <a:pt x="26456" y="34112"/>
                  </a:lnTo>
                  <a:cubicBezTo>
                    <a:pt x="26444" y="34124"/>
                    <a:pt x="26444" y="34136"/>
                    <a:pt x="26444" y="34136"/>
                  </a:cubicBezTo>
                  <a:cubicBezTo>
                    <a:pt x="26432" y="34136"/>
                    <a:pt x="26420" y="34124"/>
                    <a:pt x="26396" y="34124"/>
                  </a:cubicBezTo>
                  <a:cubicBezTo>
                    <a:pt x="26361" y="34112"/>
                    <a:pt x="26301" y="34100"/>
                    <a:pt x="26253" y="34100"/>
                  </a:cubicBezTo>
                  <a:close/>
                  <a:moveTo>
                    <a:pt x="30742" y="34017"/>
                  </a:moveTo>
                  <a:lnTo>
                    <a:pt x="30742" y="34052"/>
                  </a:lnTo>
                  <a:cubicBezTo>
                    <a:pt x="30742" y="34064"/>
                    <a:pt x="30766" y="34100"/>
                    <a:pt x="30766" y="34112"/>
                  </a:cubicBezTo>
                  <a:cubicBezTo>
                    <a:pt x="30766" y="34136"/>
                    <a:pt x="30742" y="34159"/>
                    <a:pt x="30730" y="34159"/>
                  </a:cubicBezTo>
                  <a:cubicBezTo>
                    <a:pt x="30730" y="34112"/>
                    <a:pt x="30742" y="34064"/>
                    <a:pt x="30742" y="34017"/>
                  </a:cubicBezTo>
                  <a:close/>
                  <a:moveTo>
                    <a:pt x="26980" y="34136"/>
                  </a:moveTo>
                  <a:cubicBezTo>
                    <a:pt x="27027" y="34136"/>
                    <a:pt x="27075" y="34159"/>
                    <a:pt x="27111" y="34171"/>
                  </a:cubicBezTo>
                  <a:lnTo>
                    <a:pt x="27146" y="34171"/>
                  </a:lnTo>
                  <a:lnTo>
                    <a:pt x="27134" y="34183"/>
                  </a:lnTo>
                  <a:cubicBezTo>
                    <a:pt x="27087" y="34171"/>
                    <a:pt x="27027" y="34159"/>
                    <a:pt x="26980" y="34136"/>
                  </a:cubicBezTo>
                  <a:close/>
                  <a:moveTo>
                    <a:pt x="30528" y="33683"/>
                  </a:moveTo>
                  <a:cubicBezTo>
                    <a:pt x="30575" y="33743"/>
                    <a:pt x="30647" y="33802"/>
                    <a:pt x="30706" y="33874"/>
                  </a:cubicBezTo>
                  <a:lnTo>
                    <a:pt x="30706" y="33945"/>
                  </a:lnTo>
                  <a:cubicBezTo>
                    <a:pt x="30706" y="34040"/>
                    <a:pt x="30682" y="34112"/>
                    <a:pt x="30682" y="34183"/>
                  </a:cubicBezTo>
                  <a:cubicBezTo>
                    <a:pt x="30623" y="34124"/>
                    <a:pt x="30575" y="34064"/>
                    <a:pt x="30540" y="34005"/>
                  </a:cubicBezTo>
                  <a:cubicBezTo>
                    <a:pt x="30516" y="33993"/>
                    <a:pt x="30504" y="33957"/>
                    <a:pt x="30492" y="33945"/>
                  </a:cubicBezTo>
                  <a:cubicBezTo>
                    <a:pt x="30492" y="33886"/>
                    <a:pt x="30504" y="33838"/>
                    <a:pt x="30504" y="33778"/>
                  </a:cubicBezTo>
                  <a:lnTo>
                    <a:pt x="30504" y="33707"/>
                  </a:lnTo>
                  <a:cubicBezTo>
                    <a:pt x="30504" y="33707"/>
                    <a:pt x="30528" y="33695"/>
                    <a:pt x="30528" y="33683"/>
                  </a:cubicBezTo>
                  <a:close/>
                  <a:moveTo>
                    <a:pt x="31421" y="34112"/>
                  </a:moveTo>
                  <a:cubicBezTo>
                    <a:pt x="31433" y="34112"/>
                    <a:pt x="31433" y="34124"/>
                    <a:pt x="31444" y="34124"/>
                  </a:cubicBezTo>
                  <a:lnTo>
                    <a:pt x="31444" y="34183"/>
                  </a:lnTo>
                  <a:cubicBezTo>
                    <a:pt x="31433" y="34171"/>
                    <a:pt x="31421" y="34136"/>
                    <a:pt x="31397" y="34124"/>
                  </a:cubicBezTo>
                  <a:cubicBezTo>
                    <a:pt x="31397" y="34124"/>
                    <a:pt x="31397" y="34112"/>
                    <a:pt x="31421" y="34112"/>
                  </a:cubicBezTo>
                  <a:close/>
                  <a:moveTo>
                    <a:pt x="29968" y="34171"/>
                  </a:moveTo>
                  <a:cubicBezTo>
                    <a:pt x="29992" y="34171"/>
                    <a:pt x="29992" y="34183"/>
                    <a:pt x="30004" y="34195"/>
                  </a:cubicBezTo>
                  <a:cubicBezTo>
                    <a:pt x="29980" y="34195"/>
                    <a:pt x="29980" y="34183"/>
                    <a:pt x="29968" y="34171"/>
                  </a:cubicBezTo>
                  <a:close/>
                  <a:moveTo>
                    <a:pt x="30147" y="33826"/>
                  </a:moveTo>
                  <a:cubicBezTo>
                    <a:pt x="30182" y="33862"/>
                    <a:pt x="30206" y="33898"/>
                    <a:pt x="30242" y="33933"/>
                  </a:cubicBezTo>
                  <a:cubicBezTo>
                    <a:pt x="30254" y="33957"/>
                    <a:pt x="30290" y="33993"/>
                    <a:pt x="30313" y="34005"/>
                  </a:cubicBezTo>
                  <a:cubicBezTo>
                    <a:pt x="30313" y="34017"/>
                    <a:pt x="30301" y="34052"/>
                    <a:pt x="30290" y="34064"/>
                  </a:cubicBezTo>
                  <a:lnTo>
                    <a:pt x="30242" y="34195"/>
                  </a:lnTo>
                  <a:lnTo>
                    <a:pt x="30242" y="34183"/>
                  </a:lnTo>
                  <a:cubicBezTo>
                    <a:pt x="30194" y="34136"/>
                    <a:pt x="30171" y="34100"/>
                    <a:pt x="30135" y="34040"/>
                  </a:cubicBezTo>
                  <a:cubicBezTo>
                    <a:pt x="30135" y="33993"/>
                    <a:pt x="30135" y="33945"/>
                    <a:pt x="30123" y="33898"/>
                  </a:cubicBezTo>
                  <a:cubicBezTo>
                    <a:pt x="30135" y="33874"/>
                    <a:pt x="30135" y="33862"/>
                    <a:pt x="30147" y="33826"/>
                  </a:cubicBezTo>
                  <a:close/>
                  <a:moveTo>
                    <a:pt x="31766" y="34076"/>
                  </a:moveTo>
                  <a:cubicBezTo>
                    <a:pt x="31814" y="34100"/>
                    <a:pt x="31873" y="34124"/>
                    <a:pt x="31933" y="34159"/>
                  </a:cubicBezTo>
                  <a:lnTo>
                    <a:pt x="31849" y="34195"/>
                  </a:lnTo>
                  <a:cubicBezTo>
                    <a:pt x="31825" y="34183"/>
                    <a:pt x="31814" y="34171"/>
                    <a:pt x="31802" y="34171"/>
                  </a:cubicBezTo>
                  <a:cubicBezTo>
                    <a:pt x="31802" y="34159"/>
                    <a:pt x="31790" y="34159"/>
                    <a:pt x="31790" y="34136"/>
                  </a:cubicBezTo>
                  <a:cubicBezTo>
                    <a:pt x="31790" y="34124"/>
                    <a:pt x="31766" y="34100"/>
                    <a:pt x="31766" y="34076"/>
                  </a:cubicBezTo>
                  <a:close/>
                  <a:moveTo>
                    <a:pt x="38326" y="34159"/>
                  </a:moveTo>
                  <a:cubicBezTo>
                    <a:pt x="38279" y="34171"/>
                    <a:pt x="38243" y="34171"/>
                    <a:pt x="38207" y="34183"/>
                  </a:cubicBezTo>
                  <a:cubicBezTo>
                    <a:pt x="38181" y="34192"/>
                    <a:pt x="38168" y="34194"/>
                    <a:pt x="38148" y="34204"/>
                  </a:cubicBezTo>
                  <a:lnTo>
                    <a:pt x="38148" y="34204"/>
                  </a:lnTo>
                  <a:cubicBezTo>
                    <a:pt x="38152" y="34199"/>
                    <a:pt x="38155" y="34195"/>
                    <a:pt x="38160" y="34195"/>
                  </a:cubicBezTo>
                  <a:cubicBezTo>
                    <a:pt x="38219" y="34171"/>
                    <a:pt x="38279" y="34159"/>
                    <a:pt x="38326" y="34159"/>
                  </a:cubicBezTo>
                  <a:close/>
                  <a:moveTo>
                    <a:pt x="37874" y="34171"/>
                  </a:moveTo>
                  <a:cubicBezTo>
                    <a:pt x="37850" y="34183"/>
                    <a:pt x="37802" y="34183"/>
                    <a:pt x="37767" y="34195"/>
                  </a:cubicBezTo>
                  <a:cubicBezTo>
                    <a:pt x="37755" y="34195"/>
                    <a:pt x="37755" y="34195"/>
                    <a:pt x="37755" y="34219"/>
                  </a:cubicBezTo>
                  <a:lnTo>
                    <a:pt x="37743" y="34195"/>
                  </a:lnTo>
                  <a:cubicBezTo>
                    <a:pt x="37791" y="34183"/>
                    <a:pt x="37826" y="34171"/>
                    <a:pt x="37874" y="34171"/>
                  </a:cubicBezTo>
                  <a:close/>
                  <a:moveTo>
                    <a:pt x="26658" y="34171"/>
                  </a:moveTo>
                  <a:cubicBezTo>
                    <a:pt x="26682" y="34171"/>
                    <a:pt x="26694" y="34183"/>
                    <a:pt x="26730" y="34195"/>
                  </a:cubicBezTo>
                  <a:cubicBezTo>
                    <a:pt x="26730" y="34219"/>
                    <a:pt x="26706" y="34231"/>
                    <a:pt x="26706" y="34231"/>
                  </a:cubicBezTo>
                  <a:cubicBezTo>
                    <a:pt x="26694" y="34219"/>
                    <a:pt x="26670" y="34219"/>
                    <a:pt x="26658" y="34219"/>
                  </a:cubicBezTo>
                  <a:lnTo>
                    <a:pt x="26658" y="34171"/>
                  </a:lnTo>
                  <a:close/>
                  <a:moveTo>
                    <a:pt x="35790" y="34195"/>
                  </a:moveTo>
                  <a:cubicBezTo>
                    <a:pt x="35802" y="34219"/>
                    <a:pt x="35802" y="34231"/>
                    <a:pt x="35826" y="34243"/>
                  </a:cubicBezTo>
                  <a:lnTo>
                    <a:pt x="35802" y="34243"/>
                  </a:lnTo>
                  <a:cubicBezTo>
                    <a:pt x="35790" y="34231"/>
                    <a:pt x="35778" y="34219"/>
                    <a:pt x="35778" y="34195"/>
                  </a:cubicBezTo>
                  <a:close/>
                  <a:moveTo>
                    <a:pt x="33873" y="34171"/>
                  </a:moveTo>
                  <a:cubicBezTo>
                    <a:pt x="33873" y="34183"/>
                    <a:pt x="33873" y="34219"/>
                    <a:pt x="33885" y="34231"/>
                  </a:cubicBezTo>
                  <a:cubicBezTo>
                    <a:pt x="33885" y="34243"/>
                    <a:pt x="33873" y="34255"/>
                    <a:pt x="33873" y="34255"/>
                  </a:cubicBezTo>
                  <a:cubicBezTo>
                    <a:pt x="33838" y="34243"/>
                    <a:pt x="33838" y="34231"/>
                    <a:pt x="33838" y="34219"/>
                  </a:cubicBezTo>
                  <a:cubicBezTo>
                    <a:pt x="33861" y="34195"/>
                    <a:pt x="33861" y="34183"/>
                    <a:pt x="33873" y="34171"/>
                  </a:cubicBezTo>
                  <a:close/>
                  <a:moveTo>
                    <a:pt x="35909" y="34148"/>
                  </a:moveTo>
                  <a:lnTo>
                    <a:pt x="35969" y="34267"/>
                  </a:lnTo>
                  <a:cubicBezTo>
                    <a:pt x="35959" y="34272"/>
                    <a:pt x="35947" y="34274"/>
                    <a:pt x="35936" y="34274"/>
                  </a:cubicBezTo>
                  <a:cubicBezTo>
                    <a:pt x="35920" y="34274"/>
                    <a:pt x="35904" y="34269"/>
                    <a:pt x="35897" y="34255"/>
                  </a:cubicBezTo>
                  <a:cubicBezTo>
                    <a:pt x="35897" y="34243"/>
                    <a:pt x="35886" y="34231"/>
                    <a:pt x="35886" y="34219"/>
                  </a:cubicBezTo>
                  <a:cubicBezTo>
                    <a:pt x="35886" y="34195"/>
                    <a:pt x="35862" y="34183"/>
                    <a:pt x="35862" y="34171"/>
                  </a:cubicBezTo>
                  <a:cubicBezTo>
                    <a:pt x="35886" y="34171"/>
                    <a:pt x="35897" y="34148"/>
                    <a:pt x="35909" y="34148"/>
                  </a:cubicBezTo>
                  <a:close/>
                  <a:moveTo>
                    <a:pt x="26146" y="34136"/>
                  </a:moveTo>
                  <a:cubicBezTo>
                    <a:pt x="26182" y="34159"/>
                    <a:pt x="26206" y="34159"/>
                    <a:pt x="26241" y="34171"/>
                  </a:cubicBezTo>
                  <a:cubicBezTo>
                    <a:pt x="26277" y="34183"/>
                    <a:pt x="26337" y="34195"/>
                    <a:pt x="26384" y="34219"/>
                  </a:cubicBezTo>
                  <a:cubicBezTo>
                    <a:pt x="26420" y="34231"/>
                    <a:pt x="26432" y="34231"/>
                    <a:pt x="26444" y="34243"/>
                  </a:cubicBezTo>
                  <a:lnTo>
                    <a:pt x="26444" y="34279"/>
                  </a:lnTo>
                  <a:lnTo>
                    <a:pt x="26099" y="34279"/>
                  </a:lnTo>
                  <a:lnTo>
                    <a:pt x="26146" y="34136"/>
                  </a:lnTo>
                  <a:close/>
                  <a:moveTo>
                    <a:pt x="38814" y="34124"/>
                  </a:moveTo>
                  <a:cubicBezTo>
                    <a:pt x="38814" y="34183"/>
                    <a:pt x="38814" y="34231"/>
                    <a:pt x="38803" y="34290"/>
                  </a:cubicBezTo>
                  <a:lnTo>
                    <a:pt x="38743" y="34290"/>
                  </a:lnTo>
                  <a:cubicBezTo>
                    <a:pt x="38743" y="34243"/>
                    <a:pt x="38743" y="34195"/>
                    <a:pt x="38755" y="34136"/>
                  </a:cubicBezTo>
                  <a:cubicBezTo>
                    <a:pt x="38767" y="34124"/>
                    <a:pt x="38803" y="34124"/>
                    <a:pt x="38814" y="34124"/>
                  </a:cubicBezTo>
                  <a:close/>
                  <a:moveTo>
                    <a:pt x="39160" y="33862"/>
                  </a:moveTo>
                  <a:cubicBezTo>
                    <a:pt x="39184" y="33945"/>
                    <a:pt x="39195" y="34052"/>
                    <a:pt x="39231" y="34159"/>
                  </a:cubicBezTo>
                  <a:lnTo>
                    <a:pt x="39231" y="34243"/>
                  </a:lnTo>
                  <a:lnTo>
                    <a:pt x="39231" y="34290"/>
                  </a:lnTo>
                  <a:cubicBezTo>
                    <a:pt x="39160" y="34290"/>
                    <a:pt x="39076" y="34279"/>
                    <a:pt x="39005" y="34279"/>
                  </a:cubicBezTo>
                  <a:cubicBezTo>
                    <a:pt x="39005" y="34219"/>
                    <a:pt x="39005" y="34159"/>
                    <a:pt x="38993" y="34076"/>
                  </a:cubicBezTo>
                  <a:lnTo>
                    <a:pt x="38969" y="34076"/>
                  </a:lnTo>
                  <a:lnTo>
                    <a:pt x="38981" y="34017"/>
                  </a:lnTo>
                  <a:cubicBezTo>
                    <a:pt x="39005" y="34040"/>
                    <a:pt x="39017" y="34040"/>
                    <a:pt x="39053" y="34052"/>
                  </a:cubicBezTo>
                  <a:cubicBezTo>
                    <a:pt x="39076" y="34064"/>
                    <a:pt x="39100" y="34064"/>
                    <a:pt x="39112" y="34076"/>
                  </a:cubicBezTo>
                  <a:lnTo>
                    <a:pt x="39136" y="34076"/>
                  </a:lnTo>
                  <a:cubicBezTo>
                    <a:pt x="39124" y="34064"/>
                    <a:pt x="39100" y="34064"/>
                    <a:pt x="39064" y="34052"/>
                  </a:cubicBezTo>
                  <a:cubicBezTo>
                    <a:pt x="39053" y="34040"/>
                    <a:pt x="39017" y="34040"/>
                    <a:pt x="38993" y="34017"/>
                  </a:cubicBezTo>
                  <a:lnTo>
                    <a:pt x="38993" y="33945"/>
                  </a:lnTo>
                  <a:cubicBezTo>
                    <a:pt x="38981" y="33921"/>
                    <a:pt x="38981" y="33886"/>
                    <a:pt x="38993" y="33862"/>
                  </a:cubicBezTo>
                  <a:close/>
                  <a:moveTo>
                    <a:pt x="38588" y="34159"/>
                  </a:moveTo>
                  <a:cubicBezTo>
                    <a:pt x="38600" y="34219"/>
                    <a:pt x="38600" y="34243"/>
                    <a:pt x="38624" y="34290"/>
                  </a:cubicBezTo>
                  <a:lnTo>
                    <a:pt x="38505" y="34290"/>
                  </a:lnTo>
                  <a:cubicBezTo>
                    <a:pt x="38469" y="34290"/>
                    <a:pt x="38445" y="34290"/>
                    <a:pt x="38398" y="34302"/>
                  </a:cubicBezTo>
                  <a:cubicBezTo>
                    <a:pt x="38398" y="34279"/>
                    <a:pt x="38410" y="34255"/>
                    <a:pt x="38410" y="34231"/>
                  </a:cubicBezTo>
                  <a:cubicBezTo>
                    <a:pt x="38422" y="34219"/>
                    <a:pt x="38457" y="34219"/>
                    <a:pt x="38469" y="34195"/>
                  </a:cubicBezTo>
                  <a:cubicBezTo>
                    <a:pt x="38517" y="34183"/>
                    <a:pt x="38541" y="34171"/>
                    <a:pt x="38588" y="34159"/>
                  </a:cubicBezTo>
                  <a:close/>
                  <a:moveTo>
                    <a:pt x="39422" y="33647"/>
                  </a:moveTo>
                  <a:cubicBezTo>
                    <a:pt x="39434" y="33659"/>
                    <a:pt x="39457" y="33659"/>
                    <a:pt x="39469" y="33671"/>
                  </a:cubicBezTo>
                  <a:cubicBezTo>
                    <a:pt x="39469" y="33802"/>
                    <a:pt x="39469" y="33933"/>
                    <a:pt x="39457" y="34076"/>
                  </a:cubicBezTo>
                  <a:cubicBezTo>
                    <a:pt x="39457" y="34148"/>
                    <a:pt x="39434" y="34243"/>
                    <a:pt x="39434" y="34314"/>
                  </a:cubicBezTo>
                  <a:lnTo>
                    <a:pt x="39374" y="34314"/>
                  </a:lnTo>
                  <a:cubicBezTo>
                    <a:pt x="39362" y="34255"/>
                    <a:pt x="39362" y="34195"/>
                    <a:pt x="39350" y="34148"/>
                  </a:cubicBezTo>
                  <a:cubicBezTo>
                    <a:pt x="39374" y="34064"/>
                    <a:pt x="39398" y="33981"/>
                    <a:pt x="39410" y="33898"/>
                  </a:cubicBezTo>
                  <a:lnTo>
                    <a:pt x="39410" y="33862"/>
                  </a:lnTo>
                  <a:cubicBezTo>
                    <a:pt x="39410" y="33802"/>
                    <a:pt x="39422" y="33719"/>
                    <a:pt x="39422" y="33659"/>
                  </a:cubicBezTo>
                  <a:lnTo>
                    <a:pt x="39422" y="33647"/>
                  </a:lnTo>
                  <a:close/>
                  <a:moveTo>
                    <a:pt x="36147" y="34076"/>
                  </a:moveTo>
                  <a:cubicBezTo>
                    <a:pt x="36147" y="34100"/>
                    <a:pt x="36159" y="34100"/>
                    <a:pt x="36159" y="34112"/>
                  </a:cubicBezTo>
                  <a:cubicBezTo>
                    <a:pt x="36183" y="34124"/>
                    <a:pt x="36195" y="34159"/>
                    <a:pt x="36207" y="34183"/>
                  </a:cubicBezTo>
                  <a:cubicBezTo>
                    <a:pt x="36183" y="34243"/>
                    <a:pt x="36159" y="34290"/>
                    <a:pt x="36136" y="34338"/>
                  </a:cubicBezTo>
                  <a:cubicBezTo>
                    <a:pt x="36136" y="34314"/>
                    <a:pt x="36136" y="34302"/>
                    <a:pt x="36124" y="34279"/>
                  </a:cubicBezTo>
                  <a:cubicBezTo>
                    <a:pt x="36124" y="34255"/>
                    <a:pt x="36124" y="34243"/>
                    <a:pt x="36100" y="34219"/>
                  </a:cubicBezTo>
                  <a:cubicBezTo>
                    <a:pt x="36100" y="34195"/>
                    <a:pt x="36100" y="34183"/>
                    <a:pt x="36088" y="34159"/>
                  </a:cubicBezTo>
                  <a:cubicBezTo>
                    <a:pt x="36088" y="34136"/>
                    <a:pt x="36076" y="34112"/>
                    <a:pt x="36076" y="34100"/>
                  </a:cubicBezTo>
                  <a:cubicBezTo>
                    <a:pt x="36100" y="34100"/>
                    <a:pt x="36136" y="34076"/>
                    <a:pt x="36147" y="34076"/>
                  </a:cubicBezTo>
                  <a:close/>
                  <a:moveTo>
                    <a:pt x="38302" y="34279"/>
                  </a:moveTo>
                  <a:lnTo>
                    <a:pt x="38302" y="34314"/>
                  </a:lnTo>
                  <a:lnTo>
                    <a:pt x="38279" y="34314"/>
                  </a:lnTo>
                  <a:cubicBezTo>
                    <a:pt x="38243" y="34314"/>
                    <a:pt x="38231" y="34314"/>
                    <a:pt x="38207" y="34338"/>
                  </a:cubicBezTo>
                  <a:cubicBezTo>
                    <a:pt x="38219" y="34314"/>
                    <a:pt x="38231" y="34314"/>
                    <a:pt x="38243" y="34302"/>
                  </a:cubicBezTo>
                  <a:cubicBezTo>
                    <a:pt x="38267" y="34290"/>
                    <a:pt x="38291" y="34290"/>
                    <a:pt x="38302" y="34279"/>
                  </a:cubicBezTo>
                  <a:close/>
                  <a:moveTo>
                    <a:pt x="26968" y="34279"/>
                  </a:moveTo>
                  <a:cubicBezTo>
                    <a:pt x="26980" y="34290"/>
                    <a:pt x="27015" y="34290"/>
                    <a:pt x="27027" y="34302"/>
                  </a:cubicBezTo>
                  <a:cubicBezTo>
                    <a:pt x="27003" y="34314"/>
                    <a:pt x="27003" y="34338"/>
                    <a:pt x="26992" y="34350"/>
                  </a:cubicBezTo>
                  <a:cubicBezTo>
                    <a:pt x="26980" y="34350"/>
                    <a:pt x="26968" y="34338"/>
                    <a:pt x="26956" y="34338"/>
                  </a:cubicBezTo>
                  <a:cubicBezTo>
                    <a:pt x="26968" y="34314"/>
                    <a:pt x="26968" y="34302"/>
                    <a:pt x="26968" y="34279"/>
                  </a:cubicBezTo>
                  <a:close/>
                  <a:moveTo>
                    <a:pt x="31468" y="34171"/>
                  </a:moveTo>
                  <a:cubicBezTo>
                    <a:pt x="31516" y="34195"/>
                    <a:pt x="31575" y="34231"/>
                    <a:pt x="31647" y="34290"/>
                  </a:cubicBezTo>
                  <a:cubicBezTo>
                    <a:pt x="31671" y="34290"/>
                    <a:pt x="31683" y="34302"/>
                    <a:pt x="31683" y="34314"/>
                  </a:cubicBezTo>
                  <a:cubicBezTo>
                    <a:pt x="31677" y="34311"/>
                    <a:pt x="31669" y="34310"/>
                    <a:pt x="31661" y="34310"/>
                  </a:cubicBezTo>
                  <a:cubicBezTo>
                    <a:pt x="31635" y="34310"/>
                    <a:pt x="31599" y="34323"/>
                    <a:pt x="31564" y="34350"/>
                  </a:cubicBezTo>
                  <a:lnTo>
                    <a:pt x="31516" y="34302"/>
                  </a:lnTo>
                  <a:lnTo>
                    <a:pt x="31468" y="34255"/>
                  </a:lnTo>
                  <a:lnTo>
                    <a:pt x="31468" y="34231"/>
                  </a:lnTo>
                  <a:lnTo>
                    <a:pt x="31468" y="34171"/>
                  </a:lnTo>
                  <a:close/>
                  <a:moveTo>
                    <a:pt x="32457" y="34350"/>
                  </a:moveTo>
                  <a:lnTo>
                    <a:pt x="32445" y="34362"/>
                  </a:lnTo>
                  <a:lnTo>
                    <a:pt x="32421" y="34350"/>
                  </a:lnTo>
                  <a:close/>
                  <a:moveTo>
                    <a:pt x="36243" y="34231"/>
                  </a:moveTo>
                  <a:cubicBezTo>
                    <a:pt x="36267" y="34279"/>
                    <a:pt x="36278" y="34314"/>
                    <a:pt x="36314" y="34362"/>
                  </a:cubicBezTo>
                  <a:cubicBezTo>
                    <a:pt x="36267" y="34350"/>
                    <a:pt x="36219" y="34350"/>
                    <a:pt x="36183" y="34338"/>
                  </a:cubicBezTo>
                  <a:cubicBezTo>
                    <a:pt x="36195" y="34302"/>
                    <a:pt x="36207" y="34255"/>
                    <a:pt x="36243" y="34231"/>
                  </a:cubicBezTo>
                  <a:close/>
                  <a:moveTo>
                    <a:pt x="30361" y="34064"/>
                  </a:moveTo>
                  <a:lnTo>
                    <a:pt x="30361" y="34374"/>
                  </a:lnTo>
                  <a:cubicBezTo>
                    <a:pt x="30313" y="34350"/>
                    <a:pt x="30290" y="34302"/>
                    <a:pt x="30266" y="34255"/>
                  </a:cubicBezTo>
                  <a:cubicBezTo>
                    <a:pt x="30301" y="34195"/>
                    <a:pt x="30313" y="34159"/>
                    <a:pt x="30349" y="34100"/>
                  </a:cubicBezTo>
                  <a:cubicBezTo>
                    <a:pt x="30349" y="34076"/>
                    <a:pt x="30361" y="34076"/>
                    <a:pt x="30361" y="34064"/>
                  </a:cubicBezTo>
                  <a:close/>
                  <a:moveTo>
                    <a:pt x="29516" y="34255"/>
                  </a:moveTo>
                  <a:cubicBezTo>
                    <a:pt x="29528" y="34279"/>
                    <a:pt x="29539" y="34302"/>
                    <a:pt x="29551" y="34314"/>
                  </a:cubicBezTo>
                  <a:cubicBezTo>
                    <a:pt x="29539" y="34350"/>
                    <a:pt x="29528" y="34374"/>
                    <a:pt x="29516" y="34398"/>
                  </a:cubicBezTo>
                  <a:cubicBezTo>
                    <a:pt x="29516" y="34374"/>
                    <a:pt x="29492" y="34362"/>
                    <a:pt x="29492" y="34350"/>
                  </a:cubicBezTo>
                  <a:cubicBezTo>
                    <a:pt x="29516" y="34314"/>
                    <a:pt x="29516" y="34290"/>
                    <a:pt x="29516" y="34255"/>
                  </a:cubicBezTo>
                  <a:close/>
                  <a:moveTo>
                    <a:pt x="36382" y="34293"/>
                  </a:moveTo>
                  <a:cubicBezTo>
                    <a:pt x="36384" y="34295"/>
                    <a:pt x="36386" y="34298"/>
                    <a:pt x="36386" y="34302"/>
                  </a:cubicBezTo>
                  <a:cubicBezTo>
                    <a:pt x="36397" y="34338"/>
                    <a:pt x="36433" y="34362"/>
                    <a:pt x="36445" y="34398"/>
                  </a:cubicBezTo>
                  <a:lnTo>
                    <a:pt x="36421" y="34398"/>
                  </a:lnTo>
                  <a:cubicBezTo>
                    <a:pt x="36421" y="34374"/>
                    <a:pt x="36397" y="34362"/>
                    <a:pt x="36397" y="34338"/>
                  </a:cubicBezTo>
                  <a:cubicBezTo>
                    <a:pt x="36389" y="34322"/>
                    <a:pt x="36387" y="34306"/>
                    <a:pt x="36382" y="34293"/>
                  </a:cubicBezTo>
                  <a:close/>
                  <a:moveTo>
                    <a:pt x="39660" y="33778"/>
                  </a:moveTo>
                  <a:cubicBezTo>
                    <a:pt x="39696" y="33802"/>
                    <a:pt x="39719" y="33814"/>
                    <a:pt x="39731" y="33826"/>
                  </a:cubicBezTo>
                  <a:lnTo>
                    <a:pt x="39731" y="33874"/>
                  </a:lnTo>
                  <a:cubicBezTo>
                    <a:pt x="39755" y="34017"/>
                    <a:pt x="39767" y="34195"/>
                    <a:pt x="39791" y="34398"/>
                  </a:cubicBezTo>
                  <a:cubicBezTo>
                    <a:pt x="39767" y="34398"/>
                    <a:pt x="39731" y="34374"/>
                    <a:pt x="39707" y="34374"/>
                  </a:cubicBezTo>
                  <a:cubicBezTo>
                    <a:pt x="39660" y="34362"/>
                    <a:pt x="39636" y="34362"/>
                    <a:pt x="39588" y="34362"/>
                  </a:cubicBezTo>
                  <a:cubicBezTo>
                    <a:pt x="39600" y="34255"/>
                    <a:pt x="39612" y="34171"/>
                    <a:pt x="39636" y="34100"/>
                  </a:cubicBezTo>
                  <a:cubicBezTo>
                    <a:pt x="39648" y="33981"/>
                    <a:pt x="39660" y="33874"/>
                    <a:pt x="39660" y="33778"/>
                  </a:cubicBezTo>
                  <a:close/>
                  <a:moveTo>
                    <a:pt x="35670" y="34387"/>
                  </a:moveTo>
                  <a:cubicBezTo>
                    <a:pt x="35677" y="34387"/>
                    <a:pt x="35683" y="34401"/>
                    <a:pt x="35683" y="34409"/>
                  </a:cubicBezTo>
                  <a:lnTo>
                    <a:pt x="35671" y="34409"/>
                  </a:lnTo>
                  <a:cubicBezTo>
                    <a:pt x="35671" y="34409"/>
                    <a:pt x="35671" y="34398"/>
                    <a:pt x="35659" y="34398"/>
                  </a:cubicBezTo>
                  <a:cubicBezTo>
                    <a:pt x="35663" y="34390"/>
                    <a:pt x="35667" y="34387"/>
                    <a:pt x="35670" y="34387"/>
                  </a:cubicBezTo>
                  <a:close/>
                  <a:moveTo>
                    <a:pt x="31266" y="34279"/>
                  </a:moveTo>
                  <a:lnTo>
                    <a:pt x="31302" y="34302"/>
                  </a:lnTo>
                  <a:lnTo>
                    <a:pt x="31337" y="34350"/>
                  </a:lnTo>
                  <a:cubicBezTo>
                    <a:pt x="31361" y="34362"/>
                    <a:pt x="31373" y="34374"/>
                    <a:pt x="31397" y="34398"/>
                  </a:cubicBezTo>
                  <a:lnTo>
                    <a:pt x="31421" y="34409"/>
                  </a:lnTo>
                  <a:cubicBezTo>
                    <a:pt x="31397" y="34409"/>
                    <a:pt x="31385" y="34421"/>
                    <a:pt x="31373" y="34421"/>
                  </a:cubicBezTo>
                  <a:cubicBezTo>
                    <a:pt x="31337" y="34398"/>
                    <a:pt x="31302" y="34350"/>
                    <a:pt x="31266" y="34302"/>
                  </a:cubicBezTo>
                  <a:lnTo>
                    <a:pt x="31242" y="34279"/>
                  </a:lnTo>
                  <a:lnTo>
                    <a:pt x="31242" y="34279"/>
                  </a:lnTo>
                  <a:cubicBezTo>
                    <a:pt x="31254" y="34284"/>
                    <a:pt x="31260" y="34287"/>
                    <a:pt x="31263" y="34287"/>
                  </a:cubicBezTo>
                  <a:cubicBezTo>
                    <a:pt x="31266" y="34287"/>
                    <a:pt x="31266" y="34284"/>
                    <a:pt x="31266" y="34279"/>
                  </a:cubicBezTo>
                  <a:close/>
                  <a:moveTo>
                    <a:pt x="36933" y="34302"/>
                  </a:moveTo>
                  <a:cubicBezTo>
                    <a:pt x="36957" y="34338"/>
                    <a:pt x="36969" y="34362"/>
                    <a:pt x="36993" y="34398"/>
                  </a:cubicBezTo>
                  <a:cubicBezTo>
                    <a:pt x="36981" y="34421"/>
                    <a:pt x="36969" y="34421"/>
                    <a:pt x="36933" y="34421"/>
                  </a:cubicBezTo>
                  <a:cubicBezTo>
                    <a:pt x="36921" y="34374"/>
                    <a:pt x="36921" y="34362"/>
                    <a:pt x="36921" y="34338"/>
                  </a:cubicBezTo>
                  <a:cubicBezTo>
                    <a:pt x="36921" y="34314"/>
                    <a:pt x="36933" y="34314"/>
                    <a:pt x="36933" y="34302"/>
                  </a:cubicBezTo>
                  <a:close/>
                  <a:moveTo>
                    <a:pt x="39601" y="34410"/>
                  </a:moveTo>
                  <a:cubicBezTo>
                    <a:pt x="39612" y="34421"/>
                    <a:pt x="39612" y="34421"/>
                    <a:pt x="39636" y="34421"/>
                  </a:cubicBezTo>
                  <a:cubicBezTo>
                    <a:pt x="39620" y="34413"/>
                    <a:pt x="39610" y="34411"/>
                    <a:pt x="39601" y="34410"/>
                  </a:cubicBezTo>
                  <a:close/>
                  <a:moveTo>
                    <a:pt x="30468" y="34219"/>
                  </a:moveTo>
                  <a:cubicBezTo>
                    <a:pt x="30504" y="34243"/>
                    <a:pt x="30552" y="34290"/>
                    <a:pt x="30587" y="34314"/>
                  </a:cubicBezTo>
                  <a:cubicBezTo>
                    <a:pt x="30552" y="34338"/>
                    <a:pt x="30540" y="34362"/>
                    <a:pt x="30504" y="34374"/>
                  </a:cubicBezTo>
                  <a:cubicBezTo>
                    <a:pt x="30480" y="34398"/>
                    <a:pt x="30468" y="34421"/>
                    <a:pt x="30432" y="34433"/>
                  </a:cubicBezTo>
                  <a:lnTo>
                    <a:pt x="30432" y="34409"/>
                  </a:lnTo>
                  <a:cubicBezTo>
                    <a:pt x="30444" y="34350"/>
                    <a:pt x="30444" y="34279"/>
                    <a:pt x="30468" y="34219"/>
                  </a:cubicBezTo>
                  <a:close/>
                  <a:moveTo>
                    <a:pt x="35802" y="34409"/>
                  </a:moveTo>
                  <a:cubicBezTo>
                    <a:pt x="35838" y="34409"/>
                    <a:pt x="35862" y="34421"/>
                    <a:pt x="35897" y="34421"/>
                  </a:cubicBezTo>
                  <a:lnTo>
                    <a:pt x="35909" y="34433"/>
                  </a:lnTo>
                  <a:cubicBezTo>
                    <a:pt x="35897" y="34433"/>
                    <a:pt x="35886" y="34433"/>
                    <a:pt x="35850" y="34421"/>
                  </a:cubicBezTo>
                  <a:lnTo>
                    <a:pt x="35826" y="34421"/>
                  </a:lnTo>
                  <a:cubicBezTo>
                    <a:pt x="35826" y="34421"/>
                    <a:pt x="35826" y="34409"/>
                    <a:pt x="35802" y="34409"/>
                  </a:cubicBezTo>
                  <a:close/>
                  <a:moveTo>
                    <a:pt x="36505" y="34231"/>
                  </a:moveTo>
                  <a:lnTo>
                    <a:pt x="36505" y="34231"/>
                  </a:lnTo>
                  <a:cubicBezTo>
                    <a:pt x="36528" y="34255"/>
                    <a:pt x="36552" y="34290"/>
                    <a:pt x="36576" y="34338"/>
                  </a:cubicBezTo>
                  <a:cubicBezTo>
                    <a:pt x="36612" y="34362"/>
                    <a:pt x="36624" y="34398"/>
                    <a:pt x="36659" y="34421"/>
                  </a:cubicBezTo>
                  <a:lnTo>
                    <a:pt x="36659" y="34433"/>
                  </a:lnTo>
                  <a:cubicBezTo>
                    <a:pt x="36624" y="34433"/>
                    <a:pt x="36612" y="34421"/>
                    <a:pt x="36600" y="34421"/>
                  </a:cubicBezTo>
                  <a:cubicBezTo>
                    <a:pt x="36564" y="34362"/>
                    <a:pt x="36540" y="34290"/>
                    <a:pt x="36505" y="34231"/>
                  </a:cubicBezTo>
                  <a:close/>
                  <a:moveTo>
                    <a:pt x="36755" y="34231"/>
                  </a:moveTo>
                  <a:cubicBezTo>
                    <a:pt x="36755" y="34243"/>
                    <a:pt x="36778" y="34255"/>
                    <a:pt x="36778" y="34290"/>
                  </a:cubicBezTo>
                  <a:cubicBezTo>
                    <a:pt x="36778" y="34338"/>
                    <a:pt x="36790" y="34398"/>
                    <a:pt x="36814" y="34433"/>
                  </a:cubicBezTo>
                  <a:cubicBezTo>
                    <a:pt x="36790" y="34421"/>
                    <a:pt x="36778" y="34398"/>
                    <a:pt x="36755" y="34362"/>
                  </a:cubicBezTo>
                  <a:lnTo>
                    <a:pt x="36755" y="34267"/>
                  </a:lnTo>
                  <a:lnTo>
                    <a:pt x="36755" y="34231"/>
                  </a:lnTo>
                  <a:close/>
                  <a:moveTo>
                    <a:pt x="35981" y="34421"/>
                  </a:moveTo>
                  <a:lnTo>
                    <a:pt x="35981" y="34421"/>
                  </a:lnTo>
                  <a:cubicBezTo>
                    <a:pt x="36016" y="34433"/>
                    <a:pt x="36028" y="34433"/>
                    <a:pt x="36040" y="34433"/>
                  </a:cubicBezTo>
                  <a:lnTo>
                    <a:pt x="36040" y="34457"/>
                  </a:lnTo>
                  <a:lnTo>
                    <a:pt x="36016" y="34457"/>
                  </a:lnTo>
                  <a:lnTo>
                    <a:pt x="35981" y="34421"/>
                  </a:lnTo>
                  <a:close/>
                  <a:moveTo>
                    <a:pt x="32290" y="34362"/>
                  </a:moveTo>
                  <a:cubicBezTo>
                    <a:pt x="32326" y="34374"/>
                    <a:pt x="32349" y="34409"/>
                    <a:pt x="32385" y="34421"/>
                  </a:cubicBezTo>
                  <a:lnTo>
                    <a:pt x="32349" y="34457"/>
                  </a:lnTo>
                  <a:cubicBezTo>
                    <a:pt x="32337" y="34457"/>
                    <a:pt x="32314" y="34469"/>
                    <a:pt x="32290" y="34469"/>
                  </a:cubicBezTo>
                  <a:cubicBezTo>
                    <a:pt x="32278" y="34433"/>
                    <a:pt x="32278" y="34398"/>
                    <a:pt x="32266" y="34362"/>
                  </a:cubicBezTo>
                  <a:close/>
                  <a:moveTo>
                    <a:pt x="39434" y="34398"/>
                  </a:moveTo>
                  <a:lnTo>
                    <a:pt x="39434" y="34469"/>
                  </a:lnTo>
                  <a:cubicBezTo>
                    <a:pt x="39434" y="34469"/>
                    <a:pt x="39422" y="34469"/>
                    <a:pt x="39410" y="34457"/>
                  </a:cubicBezTo>
                  <a:cubicBezTo>
                    <a:pt x="39410" y="34433"/>
                    <a:pt x="39410" y="34409"/>
                    <a:pt x="39398" y="34398"/>
                  </a:cubicBezTo>
                  <a:close/>
                  <a:moveTo>
                    <a:pt x="36147" y="34469"/>
                  </a:moveTo>
                  <a:cubicBezTo>
                    <a:pt x="36219" y="34469"/>
                    <a:pt x="36302" y="34469"/>
                    <a:pt x="36362" y="34481"/>
                  </a:cubicBezTo>
                  <a:lnTo>
                    <a:pt x="36147" y="34481"/>
                  </a:lnTo>
                  <a:lnTo>
                    <a:pt x="36147" y="34469"/>
                  </a:lnTo>
                  <a:close/>
                  <a:moveTo>
                    <a:pt x="38779" y="34433"/>
                  </a:moveTo>
                  <a:lnTo>
                    <a:pt x="38779" y="34469"/>
                  </a:lnTo>
                  <a:cubicBezTo>
                    <a:pt x="38767" y="34469"/>
                    <a:pt x="38743" y="34481"/>
                    <a:pt x="38719" y="34481"/>
                  </a:cubicBezTo>
                  <a:lnTo>
                    <a:pt x="38719" y="34457"/>
                  </a:lnTo>
                  <a:cubicBezTo>
                    <a:pt x="38755" y="34457"/>
                    <a:pt x="38767" y="34433"/>
                    <a:pt x="38779" y="34433"/>
                  </a:cubicBezTo>
                  <a:close/>
                  <a:moveTo>
                    <a:pt x="32135" y="34374"/>
                  </a:moveTo>
                  <a:cubicBezTo>
                    <a:pt x="32147" y="34421"/>
                    <a:pt x="32159" y="34457"/>
                    <a:pt x="32171" y="34493"/>
                  </a:cubicBezTo>
                  <a:cubicBezTo>
                    <a:pt x="32135" y="34469"/>
                    <a:pt x="32099" y="34421"/>
                    <a:pt x="32052" y="34398"/>
                  </a:cubicBezTo>
                  <a:cubicBezTo>
                    <a:pt x="32087" y="34398"/>
                    <a:pt x="32099" y="34398"/>
                    <a:pt x="32135" y="34374"/>
                  </a:cubicBezTo>
                  <a:close/>
                  <a:moveTo>
                    <a:pt x="40255" y="34374"/>
                  </a:moveTo>
                  <a:lnTo>
                    <a:pt x="40303" y="34517"/>
                  </a:lnTo>
                  <a:cubicBezTo>
                    <a:pt x="40291" y="34517"/>
                    <a:pt x="40267" y="34493"/>
                    <a:pt x="40255" y="34493"/>
                  </a:cubicBezTo>
                  <a:lnTo>
                    <a:pt x="40255" y="34374"/>
                  </a:lnTo>
                  <a:close/>
                  <a:moveTo>
                    <a:pt x="26634" y="34421"/>
                  </a:moveTo>
                  <a:cubicBezTo>
                    <a:pt x="26622" y="34457"/>
                    <a:pt x="26611" y="34493"/>
                    <a:pt x="26611" y="34529"/>
                  </a:cubicBezTo>
                  <a:cubicBezTo>
                    <a:pt x="26611" y="34493"/>
                    <a:pt x="26611" y="34457"/>
                    <a:pt x="26622" y="34421"/>
                  </a:cubicBezTo>
                  <a:close/>
                  <a:moveTo>
                    <a:pt x="29587" y="34362"/>
                  </a:moveTo>
                  <a:cubicBezTo>
                    <a:pt x="29587" y="34374"/>
                    <a:pt x="29599" y="34374"/>
                    <a:pt x="29599" y="34398"/>
                  </a:cubicBezTo>
                  <a:cubicBezTo>
                    <a:pt x="29587" y="34433"/>
                    <a:pt x="29587" y="34493"/>
                    <a:pt x="29575" y="34540"/>
                  </a:cubicBezTo>
                  <a:lnTo>
                    <a:pt x="29528" y="34445"/>
                  </a:lnTo>
                  <a:cubicBezTo>
                    <a:pt x="29551" y="34409"/>
                    <a:pt x="29575" y="34398"/>
                    <a:pt x="29587" y="34362"/>
                  </a:cubicBezTo>
                  <a:close/>
                  <a:moveTo>
                    <a:pt x="31933" y="34433"/>
                  </a:moveTo>
                  <a:cubicBezTo>
                    <a:pt x="31956" y="34433"/>
                    <a:pt x="31956" y="34457"/>
                    <a:pt x="31968" y="34457"/>
                  </a:cubicBezTo>
                  <a:cubicBezTo>
                    <a:pt x="31968" y="34493"/>
                    <a:pt x="32016" y="34517"/>
                    <a:pt x="32040" y="34540"/>
                  </a:cubicBezTo>
                  <a:cubicBezTo>
                    <a:pt x="32028" y="34540"/>
                    <a:pt x="31992" y="34552"/>
                    <a:pt x="31980" y="34552"/>
                  </a:cubicBezTo>
                  <a:cubicBezTo>
                    <a:pt x="31980" y="34540"/>
                    <a:pt x="31968" y="34529"/>
                    <a:pt x="31968" y="34517"/>
                  </a:cubicBezTo>
                  <a:lnTo>
                    <a:pt x="31968" y="34517"/>
                  </a:lnTo>
                  <a:lnTo>
                    <a:pt x="31992" y="34540"/>
                  </a:lnTo>
                  <a:cubicBezTo>
                    <a:pt x="31992" y="34540"/>
                    <a:pt x="31980" y="34529"/>
                    <a:pt x="31968" y="34493"/>
                  </a:cubicBezTo>
                  <a:cubicBezTo>
                    <a:pt x="31956" y="34481"/>
                    <a:pt x="31956" y="34469"/>
                    <a:pt x="31933" y="34433"/>
                  </a:cubicBezTo>
                  <a:close/>
                  <a:moveTo>
                    <a:pt x="26789" y="34469"/>
                  </a:moveTo>
                  <a:cubicBezTo>
                    <a:pt x="26801" y="34469"/>
                    <a:pt x="26801" y="34469"/>
                    <a:pt x="26813" y="34481"/>
                  </a:cubicBezTo>
                  <a:lnTo>
                    <a:pt x="26813" y="34576"/>
                  </a:lnTo>
                  <a:lnTo>
                    <a:pt x="26742" y="34576"/>
                  </a:lnTo>
                  <a:cubicBezTo>
                    <a:pt x="26753" y="34540"/>
                    <a:pt x="26777" y="34493"/>
                    <a:pt x="26789" y="34469"/>
                  </a:cubicBezTo>
                  <a:close/>
                  <a:moveTo>
                    <a:pt x="29873" y="34338"/>
                  </a:moveTo>
                  <a:cubicBezTo>
                    <a:pt x="29897" y="34374"/>
                    <a:pt x="29932" y="34409"/>
                    <a:pt x="29956" y="34457"/>
                  </a:cubicBezTo>
                  <a:cubicBezTo>
                    <a:pt x="29956" y="34481"/>
                    <a:pt x="29956" y="34493"/>
                    <a:pt x="29944" y="34529"/>
                  </a:cubicBezTo>
                  <a:lnTo>
                    <a:pt x="29944" y="34576"/>
                  </a:lnTo>
                  <a:cubicBezTo>
                    <a:pt x="29909" y="34529"/>
                    <a:pt x="29885" y="34469"/>
                    <a:pt x="29873" y="34421"/>
                  </a:cubicBezTo>
                  <a:lnTo>
                    <a:pt x="29873" y="34338"/>
                  </a:lnTo>
                  <a:close/>
                  <a:moveTo>
                    <a:pt x="37029" y="34457"/>
                  </a:moveTo>
                  <a:cubicBezTo>
                    <a:pt x="37040" y="34481"/>
                    <a:pt x="37076" y="34529"/>
                    <a:pt x="37100" y="34576"/>
                  </a:cubicBezTo>
                  <a:cubicBezTo>
                    <a:pt x="37076" y="34552"/>
                    <a:pt x="37052" y="34552"/>
                    <a:pt x="37029" y="34540"/>
                  </a:cubicBezTo>
                  <a:cubicBezTo>
                    <a:pt x="37017" y="34540"/>
                    <a:pt x="36981" y="34529"/>
                    <a:pt x="36969" y="34529"/>
                  </a:cubicBezTo>
                  <a:cubicBezTo>
                    <a:pt x="36969" y="34517"/>
                    <a:pt x="36957" y="34493"/>
                    <a:pt x="36957" y="34481"/>
                  </a:cubicBezTo>
                  <a:cubicBezTo>
                    <a:pt x="36981" y="34469"/>
                    <a:pt x="36993" y="34469"/>
                    <a:pt x="37029" y="34457"/>
                  </a:cubicBezTo>
                  <a:close/>
                  <a:moveTo>
                    <a:pt x="39410" y="34469"/>
                  </a:moveTo>
                  <a:cubicBezTo>
                    <a:pt x="39422" y="34469"/>
                    <a:pt x="39422" y="34469"/>
                    <a:pt x="39434" y="34481"/>
                  </a:cubicBezTo>
                  <a:cubicBezTo>
                    <a:pt x="39434" y="34493"/>
                    <a:pt x="39434" y="34540"/>
                    <a:pt x="39422" y="34576"/>
                  </a:cubicBezTo>
                  <a:cubicBezTo>
                    <a:pt x="39422" y="34540"/>
                    <a:pt x="39410" y="34493"/>
                    <a:pt x="39410" y="34469"/>
                  </a:cubicBezTo>
                  <a:close/>
                  <a:moveTo>
                    <a:pt x="28956" y="34481"/>
                  </a:moveTo>
                  <a:cubicBezTo>
                    <a:pt x="28956" y="34517"/>
                    <a:pt x="28956" y="34529"/>
                    <a:pt x="28980" y="34540"/>
                  </a:cubicBezTo>
                  <a:cubicBezTo>
                    <a:pt x="28980" y="34552"/>
                    <a:pt x="28956" y="34576"/>
                    <a:pt x="28956" y="34588"/>
                  </a:cubicBezTo>
                  <a:cubicBezTo>
                    <a:pt x="28956" y="34552"/>
                    <a:pt x="28944" y="34540"/>
                    <a:pt x="28944" y="34517"/>
                  </a:cubicBezTo>
                  <a:lnTo>
                    <a:pt x="28956" y="34481"/>
                  </a:lnTo>
                  <a:close/>
                  <a:moveTo>
                    <a:pt x="39219" y="34421"/>
                  </a:moveTo>
                  <a:cubicBezTo>
                    <a:pt x="39219" y="34481"/>
                    <a:pt x="39195" y="34540"/>
                    <a:pt x="39184" y="34588"/>
                  </a:cubicBezTo>
                  <a:lnTo>
                    <a:pt x="39005" y="34588"/>
                  </a:lnTo>
                  <a:lnTo>
                    <a:pt x="39005" y="34481"/>
                  </a:lnTo>
                  <a:cubicBezTo>
                    <a:pt x="39053" y="34469"/>
                    <a:pt x="39100" y="34457"/>
                    <a:pt x="39124" y="34433"/>
                  </a:cubicBezTo>
                  <a:cubicBezTo>
                    <a:pt x="39160" y="34433"/>
                    <a:pt x="39184" y="34421"/>
                    <a:pt x="39219" y="34421"/>
                  </a:cubicBezTo>
                  <a:close/>
                  <a:moveTo>
                    <a:pt x="37017" y="34588"/>
                  </a:moveTo>
                  <a:cubicBezTo>
                    <a:pt x="37020" y="34589"/>
                    <a:pt x="37023" y="34590"/>
                    <a:pt x="37025" y="34591"/>
                  </a:cubicBezTo>
                  <a:lnTo>
                    <a:pt x="37025" y="34591"/>
                  </a:lnTo>
                  <a:cubicBezTo>
                    <a:pt x="37012" y="34589"/>
                    <a:pt x="36997" y="34588"/>
                    <a:pt x="36981" y="34588"/>
                  </a:cubicBezTo>
                  <a:close/>
                  <a:moveTo>
                    <a:pt x="30182" y="34457"/>
                  </a:moveTo>
                  <a:cubicBezTo>
                    <a:pt x="30194" y="34469"/>
                    <a:pt x="30206" y="34493"/>
                    <a:pt x="30230" y="34517"/>
                  </a:cubicBezTo>
                  <a:cubicBezTo>
                    <a:pt x="30242" y="34529"/>
                    <a:pt x="30254" y="34540"/>
                    <a:pt x="30266" y="34564"/>
                  </a:cubicBezTo>
                  <a:cubicBezTo>
                    <a:pt x="30254" y="34588"/>
                    <a:pt x="30242" y="34588"/>
                    <a:pt x="30230" y="34600"/>
                  </a:cubicBezTo>
                  <a:cubicBezTo>
                    <a:pt x="30206" y="34564"/>
                    <a:pt x="30194" y="34552"/>
                    <a:pt x="30182" y="34529"/>
                  </a:cubicBezTo>
                  <a:lnTo>
                    <a:pt x="30182" y="34493"/>
                  </a:lnTo>
                  <a:lnTo>
                    <a:pt x="30182" y="34457"/>
                  </a:lnTo>
                  <a:close/>
                  <a:moveTo>
                    <a:pt x="31766" y="34433"/>
                  </a:moveTo>
                  <a:cubicBezTo>
                    <a:pt x="31790" y="34469"/>
                    <a:pt x="31802" y="34481"/>
                    <a:pt x="31802" y="34517"/>
                  </a:cubicBezTo>
                  <a:lnTo>
                    <a:pt x="31849" y="34600"/>
                  </a:lnTo>
                  <a:cubicBezTo>
                    <a:pt x="31814" y="34576"/>
                    <a:pt x="31790" y="34552"/>
                    <a:pt x="31754" y="34529"/>
                  </a:cubicBezTo>
                  <a:cubicBezTo>
                    <a:pt x="31730" y="34493"/>
                    <a:pt x="31695" y="34481"/>
                    <a:pt x="31671" y="34457"/>
                  </a:cubicBezTo>
                  <a:cubicBezTo>
                    <a:pt x="31695" y="34457"/>
                    <a:pt x="31742" y="34433"/>
                    <a:pt x="31766" y="34433"/>
                  </a:cubicBezTo>
                  <a:close/>
                  <a:moveTo>
                    <a:pt x="38779" y="34576"/>
                  </a:moveTo>
                  <a:lnTo>
                    <a:pt x="38779" y="34600"/>
                  </a:lnTo>
                  <a:lnTo>
                    <a:pt x="38719" y="34600"/>
                  </a:lnTo>
                  <a:lnTo>
                    <a:pt x="38719" y="34588"/>
                  </a:lnTo>
                  <a:cubicBezTo>
                    <a:pt x="38743" y="34588"/>
                    <a:pt x="38755" y="34588"/>
                    <a:pt x="38779" y="34576"/>
                  </a:cubicBezTo>
                  <a:close/>
                  <a:moveTo>
                    <a:pt x="38898" y="34529"/>
                  </a:moveTo>
                  <a:cubicBezTo>
                    <a:pt x="38898" y="34552"/>
                    <a:pt x="38898" y="34576"/>
                    <a:pt x="38922" y="34600"/>
                  </a:cubicBezTo>
                  <a:lnTo>
                    <a:pt x="38886" y="34600"/>
                  </a:lnTo>
                  <a:cubicBezTo>
                    <a:pt x="38874" y="34576"/>
                    <a:pt x="38874" y="34552"/>
                    <a:pt x="38886" y="34529"/>
                  </a:cubicBezTo>
                  <a:close/>
                  <a:moveTo>
                    <a:pt x="39303" y="34469"/>
                  </a:moveTo>
                  <a:cubicBezTo>
                    <a:pt x="39315" y="34517"/>
                    <a:pt x="39338" y="34552"/>
                    <a:pt x="39338" y="34600"/>
                  </a:cubicBezTo>
                  <a:lnTo>
                    <a:pt x="39255" y="34600"/>
                  </a:lnTo>
                  <a:cubicBezTo>
                    <a:pt x="39291" y="34552"/>
                    <a:pt x="39291" y="34517"/>
                    <a:pt x="39303" y="34469"/>
                  </a:cubicBezTo>
                  <a:close/>
                  <a:moveTo>
                    <a:pt x="26075" y="34314"/>
                  </a:moveTo>
                  <a:cubicBezTo>
                    <a:pt x="26122" y="34314"/>
                    <a:pt x="26158" y="34314"/>
                    <a:pt x="26206" y="34338"/>
                  </a:cubicBezTo>
                  <a:cubicBezTo>
                    <a:pt x="26253" y="34338"/>
                    <a:pt x="26301" y="34350"/>
                    <a:pt x="26361" y="34350"/>
                  </a:cubicBezTo>
                  <a:cubicBezTo>
                    <a:pt x="26384" y="34350"/>
                    <a:pt x="26396" y="34362"/>
                    <a:pt x="26432" y="34362"/>
                  </a:cubicBezTo>
                  <a:cubicBezTo>
                    <a:pt x="26432" y="34421"/>
                    <a:pt x="26432" y="34493"/>
                    <a:pt x="26408" y="34552"/>
                  </a:cubicBezTo>
                  <a:cubicBezTo>
                    <a:pt x="26384" y="34588"/>
                    <a:pt x="26361" y="34588"/>
                    <a:pt x="26325" y="34588"/>
                  </a:cubicBezTo>
                  <a:cubicBezTo>
                    <a:pt x="26253" y="34588"/>
                    <a:pt x="26194" y="34600"/>
                    <a:pt x="26122" y="34600"/>
                  </a:cubicBezTo>
                  <a:cubicBezTo>
                    <a:pt x="26063" y="34600"/>
                    <a:pt x="26015" y="34612"/>
                    <a:pt x="25956" y="34612"/>
                  </a:cubicBezTo>
                  <a:cubicBezTo>
                    <a:pt x="25980" y="34540"/>
                    <a:pt x="26015" y="34481"/>
                    <a:pt x="26039" y="34409"/>
                  </a:cubicBezTo>
                  <a:cubicBezTo>
                    <a:pt x="26063" y="34374"/>
                    <a:pt x="26075" y="34350"/>
                    <a:pt x="26075" y="34314"/>
                  </a:cubicBezTo>
                  <a:close/>
                  <a:moveTo>
                    <a:pt x="37059" y="34598"/>
                  </a:moveTo>
                  <a:cubicBezTo>
                    <a:pt x="37079" y="34602"/>
                    <a:pt x="37098" y="34605"/>
                    <a:pt x="37112" y="34612"/>
                  </a:cubicBezTo>
                  <a:lnTo>
                    <a:pt x="37112" y="34636"/>
                  </a:lnTo>
                  <a:cubicBezTo>
                    <a:pt x="37100" y="34618"/>
                    <a:pt x="37082" y="34606"/>
                    <a:pt x="37059" y="34598"/>
                  </a:cubicBezTo>
                  <a:close/>
                  <a:moveTo>
                    <a:pt x="38624" y="34469"/>
                  </a:moveTo>
                  <a:lnTo>
                    <a:pt x="38624" y="34517"/>
                  </a:lnTo>
                  <a:cubicBezTo>
                    <a:pt x="38517" y="34540"/>
                    <a:pt x="38410" y="34588"/>
                    <a:pt x="38338" y="34636"/>
                  </a:cubicBezTo>
                  <a:cubicBezTo>
                    <a:pt x="38338" y="34612"/>
                    <a:pt x="38350" y="34600"/>
                    <a:pt x="38350" y="34576"/>
                  </a:cubicBezTo>
                  <a:cubicBezTo>
                    <a:pt x="38445" y="34540"/>
                    <a:pt x="38529" y="34493"/>
                    <a:pt x="38624" y="34469"/>
                  </a:cubicBezTo>
                  <a:close/>
                  <a:moveTo>
                    <a:pt x="30266" y="34635"/>
                  </a:moveTo>
                  <a:lnTo>
                    <a:pt x="30254" y="34648"/>
                  </a:lnTo>
                  <a:lnTo>
                    <a:pt x="30254" y="34636"/>
                  </a:lnTo>
                  <a:cubicBezTo>
                    <a:pt x="30257" y="34636"/>
                    <a:pt x="30262" y="34636"/>
                    <a:pt x="30266" y="34635"/>
                  </a:cubicBezTo>
                  <a:close/>
                  <a:moveTo>
                    <a:pt x="35624" y="34611"/>
                  </a:moveTo>
                  <a:lnTo>
                    <a:pt x="35624" y="34611"/>
                  </a:lnTo>
                  <a:cubicBezTo>
                    <a:pt x="35650" y="34636"/>
                    <a:pt x="35661" y="34636"/>
                    <a:pt x="35671" y="34636"/>
                  </a:cubicBezTo>
                  <a:lnTo>
                    <a:pt x="35731" y="34636"/>
                  </a:lnTo>
                  <a:lnTo>
                    <a:pt x="35743" y="34648"/>
                  </a:lnTo>
                  <a:lnTo>
                    <a:pt x="35647" y="34648"/>
                  </a:lnTo>
                  <a:cubicBezTo>
                    <a:pt x="35647" y="34636"/>
                    <a:pt x="35624" y="34636"/>
                    <a:pt x="35624" y="34612"/>
                  </a:cubicBezTo>
                  <a:cubicBezTo>
                    <a:pt x="35624" y="34612"/>
                    <a:pt x="35624" y="34612"/>
                    <a:pt x="35624" y="34611"/>
                  </a:cubicBezTo>
                  <a:close/>
                  <a:moveTo>
                    <a:pt x="31444" y="34481"/>
                  </a:moveTo>
                  <a:cubicBezTo>
                    <a:pt x="31456" y="34493"/>
                    <a:pt x="31456" y="34493"/>
                    <a:pt x="31456" y="34517"/>
                  </a:cubicBezTo>
                  <a:lnTo>
                    <a:pt x="31456" y="34493"/>
                  </a:lnTo>
                  <a:lnTo>
                    <a:pt x="31492" y="34493"/>
                  </a:lnTo>
                  <a:cubicBezTo>
                    <a:pt x="31504" y="34517"/>
                    <a:pt x="31516" y="34529"/>
                    <a:pt x="31540" y="34529"/>
                  </a:cubicBezTo>
                  <a:cubicBezTo>
                    <a:pt x="31575" y="34576"/>
                    <a:pt x="31623" y="34600"/>
                    <a:pt x="31683" y="34648"/>
                  </a:cubicBezTo>
                  <a:cubicBezTo>
                    <a:pt x="31695" y="34648"/>
                    <a:pt x="31695" y="34660"/>
                    <a:pt x="31718" y="34660"/>
                  </a:cubicBezTo>
                  <a:cubicBezTo>
                    <a:pt x="31683" y="34660"/>
                    <a:pt x="31659" y="34660"/>
                    <a:pt x="31623" y="34671"/>
                  </a:cubicBezTo>
                  <a:cubicBezTo>
                    <a:pt x="31575" y="34636"/>
                    <a:pt x="31516" y="34588"/>
                    <a:pt x="31480" y="34540"/>
                  </a:cubicBezTo>
                  <a:lnTo>
                    <a:pt x="31456" y="34529"/>
                  </a:lnTo>
                  <a:lnTo>
                    <a:pt x="31456" y="34517"/>
                  </a:lnTo>
                  <a:cubicBezTo>
                    <a:pt x="31456" y="34517"/>
                    <a:pt x="31444" y="34493"/>
                    <a:pt x="31444" y="34481"/>
                  </a:cubicBezTo>
                  <a:close/>
                  <a:moveTo>
                    <a:pt x="27623" y="34552"/>
                  </a:moveTo>
                  <a:cubicBezTo>
                    <a:pt x="27623" y="34576"/>
                    <a:pt x="27623" y="34600"/>
                    <a:pt x="27599" y="34612"/>
                  </a:cubicBezTo>
                  <a:cubicBezTo>
                    <a:pt x="27599" y="34636"/>
                    <a:pt x="27599" y="34636"/>
                    <a:pt x="27587" y="34648"/>
                  </a:cubicBezTo>
                  <a:lnTo>
                    <a:pt x="27539" y="34695"/>
                  </a:lnTo>
                  <a:cubicBezTo>
                    <a:pt x="27575" y="34648"/>
                    <a:pt x="27611" y="34600"/>
                    <a:pt x="27623" y="34552"/>
                  </a:cubicBezTo>
                  <a:close/>
                  <a:moveTo>
                    <a:pt x="32468" y="34660"/>
                  </a:moveTo>
                  <a:lnTo>
                    <a:pt x="32468" y="34695"/>
                  </a:lnTo>
                  <a:lnTo>
                    <a:pt x="32445" y="34660"/>
                  </a:lnTo>
                  <a:close/>
                  <a:moveTo>
                    <a:pt x="38279" y="34600"/>
                  </a:moveTo>
                  <a:lnTo>
                    <a:pt x="38279" y="34600"/>
                  </a:lnTo>
                  <a:cubicBezTo>
                    <a:pt x="38267" y="34636"/>
                    <a:pt x="38267" y="34648"/>
                    <a:pt x="38267" y="34660"/>
                  </a:cubicBezTo>
                  <a:cubicBezTo>
                    <a:pt x="38243" y="34671"/>
                    <a:pt x="38231" y="34671"/>
                    <a:pt x="38219" y="34695"/>
                  </a:cubicBezTo>
                  <a:cubicBezTo>
                    <a:pt x="38195" y="34671"/>
                    <a:pt x="38195" y="34660"/>
                    <a:pt x="38183" y="34648"/>
                  </a:cubicBezTo>
                  <a:lnTo>
                    <a:pt x="38279" y="34600"/>
                  </a:lnTo>
                  <a:close/>
                  <a:moveTo>
                    <a:pt x="30075" y="34707"/>
                  </a:moveTo>
                  <a:cubicBezTo>
                    <a:pt x="30075" y="34707"/>
                    <a:pt x="30075" y="34707"/>
                    <a:pt x="30075" y="34707"/>
                  </a:cubicBezTo>
                  <a:lnTo>
                    <a:pt x="30075" y="34707"/>
                  </a:lnTo>
                  <a:close/>
                  <a:moveTo>
                    <a:pt x="32111" y="34707"/>
                  </a:moveTo>
                  <a:lnTo>
                    <a:pt x="32076" y="34755"/>
                  </a:lnTo>
                  <a:lnTo>
                    <a:pt x="32076" y="34731"/>
                  </a:lnTo>
                  <a:cubicBezTo>
                    <a:pt x="32076" y="34719"/>
                    <a:pt x="32052" y="34719"/>
                    <a:pt x="32052" y="34707"/>
                  </a:cubicBezTo>
                  <a:close/>
                  <a:moveTo>
                    <a:pt x="29992" y="34481"/>
                  </a:moveTo>
                  <a:cubicBezTo>
                    <a:pt x="30016" y="34529"/>
                    <a:pt x="30063" y="34576"/>
                    <a:pt x="30087" y="34612"/>
                  </a:cubicBezTo>
                  <a:lnTo>
                    <a:pt x="30111" y="34636"/>
                  </a:lnTo>
                  <a:cubicBezTo>
                    <a:pt x="30087" y="34660"/>
                    <a:pt x="30087" y="34695"/>
                    <a:pt x="30075" y="34707"/>
                  </a:cubicBezTo>
                  <a:cubicBezTo>
                    <a:pt x="30087" y="34695"/>
                    <a:pt x="30111" y="34671"/>
                    <a:pt x="30111" y="34648"/>
                  </a:cubicBezTo>
                  <a:cubicBezTo>
                    <a:pt x="30123" y="34660"/>
                    <a:pt x="30123" y="34671"/>
                    <a:pt x="30123" y="34695"/>
                  </a:cubicBezTo>
                  <a:cubicBezTo>
                    <a:pt x="30111" y="34707"/>
                    <a:pt x="30087" y="34719"/>
                    <a:pt x="30075" y="34719"/>
                  </a:cubicBezTo>
                  <a:lnTo>
                    <a:pt x="30075" y="34707"/>
                  </a:lnTo>
                  <a:cubicBezTo>
                    <a:pt x="30075" y="34731"/>
                    <a:pt x="30063" y="34755"/>
                    <a:pt x="30063" y="34779"/>
                  </a:cubicBezTo>
                  <a:cubicBezTo>
                    <a:pt x="30016" y="34707"/>
                    <a:pt x="29992" y="34648"/>
                    <a:pt x="29956" y="34588"/>
                  </a:cubicBezTo>
                  <a:cubicBezTo>
                    <a:pt x="29956" y="34564"/>
                    <a:pt x="29968" y="34540"/>
                    <a:pt x="29968" y="34529"/>
                  </a:cubicBezTo>
                  <a:cubicBezTo>
                    <a:pt x="29968" y="34517"/>
                    <a:pt x="29968" y="34493"/>
                    <a:pt x="29992" y="34481"/>
                  </a:cubicBezTo>
                  <a:close/>
                  <a:moveTo>
                    <a:pt x="25479" y="34112"/>
                  </a:moveTo>
                  <a:cubicBezTo>
                    <a:pt x="25468" y="34195"/>
                    <a:pt x="25444" y="34302"/>
                    <a:pt x="25432" y="34398"/>
                  </a:cubicBezTo>
                  <a:cubicBezTo>
                    <a:pt x="25420" y="34493"/>
                    <a:pt x="25408" y="34612"/>
                    <a:pt x="25384" y="34719"/>
                  </a:cubicBezTo>
                  <a:cubicBezTo>
                    <a:pt x="25348" y="34731"/>
                    <a:pt x="25301" y="34731"/>
                    <a:pt x="25265" y="34755"/>
                  </a:cubicBezTo>
                  <a:cubicBezTo>
                    <a:pt x="25206" y="34767"/>
                    <a:pt x="25170" y="34779"/>
                    <a:pt x="25098" y="34790"/>
                  </a:cubicBezTo>
                  <a:cubicBezTo>
                    <a:pt x="25122" y="34755"/>
                    <a:pt x="25146" y="34707"/>
                    <a:pt x="25158" y="34648"/>
                  </a:cubicBezTo>
                  <a:cubicBezTo>
                    <a:pt x="25241" y="34552"/>
                    <a:pt x="25301" y="34433"/>
                    <a:pt x="25348" y="34314"/>
                  </a:cubicBezTo>
                  <a:cubicBezTo>
                    <a:pt x="25372" y="34243"/>
                    <a:pt x="25420" y="34183"/>
                    <a:pt x="25444" y="34112"/>
                  </a:cubicBezTo>
                  <a:close/>
                  <a:moveTo>
                    <a:pt x="29647" y="34433"/>
                  </a:moveTo>
                  <a:cubicBezTo>
                    <a:pt x="29659" y="34469"/>
                    <a:pt x="29694" y="34493"/>
                    <a:pt x="29706" y="34529"/>
                  </a:cubicBezTo>
                  <a:lnTo>
                    <a:pt x="29706" y="34790"/>
                  </a:lnTo>
                  <a:cubicBezTo>
                    <a:pt x="29670" y="34719"/>
                    <a:pt x="29635" y="34660"/>
                    <a:pt x="29599" y="34588"/>
                  </a:cubicBezTo>
                  <a:cubicBezTo>
                    <a:pt x="29611" y="34540"/>
                    <a:pt x="29635" y="34493"/>
                    <a:pt x="29647" y="34433"/>
                  </a:cubicBezTo>
                  <a:close/>
                  <a:moveTo>
                    <a:pt x="19181" y="34790"/>
                  </a:moveTo>
                  <a:cubicBezTo>
                    <a:pt x="19181" y="34790"/>
                    <a:pt x="19188" y="34804"/>
                    <a:pt x="19206" y="34816"/>
                  </a:cubicBezTo>
                  <a:lnTo>
                    <a:pt x="19206" y="34816"/>
                  </a:lnTo>
                  <a:lnTo>
                    <a:pt x="19181" y="34790"/>
                  </a:lnTo>
                  <a:close/>
                  <a:moveTo>
                    <a:pt x="29313" y="34707"/>
                  </a:moveTo>
                  <a:cubicBezTo>
                    <a:pt x="29337" y="34719"/>
                    <a:pt x="29337" y="34731"/>
                    <a:pt x="29349" y="34755"/>
                  </a:cubicBezTo>
                  <a:lnTo>
                    <a:pt x="29349" y="34826"/>
                  </a:lnTo>
                  <a:cubicBezTo>
                    <a:pt x="29349" y="34814"/>
                    <a:pt x="29337" y="34814"/>
                    <a:pt x="29337" y="34790"/>
                  </a:cubicBezTo>
                  <a:cubicBezTo>
                    <a:pt x="29313" y="34767"/>
                    <a:pt x="29313" y="34731"/>
                    <a:pt x="29313" y="34707"/>
                  </a:cubicBezTo>
                  <a:close/>
                  <a:moveTo>
                    <a:pt x="30135" y="34707"/>
                  </a:moveTo>
                  <a:cubicBezTo>
                    <a:pt x="30135" y="34719"/>
                    <a:pt x="30147" y="34731"/>
                    <a:pt x="30147" y="34767"/>
                  </a:cubicBezTo>
                  <a:lnTo>
                    <a:pt x="30075" y="34838"/>
                  </a:lnTo>
                  <a:cubicBezTo>
                    <a:pt x="30075" y="34826"/>
                    <a:pt x="30063" y="34814"/>
                    <a:pt x="30063" y="34790"/>
                  </a:cubicBezTo>
                  <a:cubicBezTo>
                    <a:pt x="30063" y="34767"/>
                    <a:pt x="30075" y="34755"/>
                    <a:pt x="30075" y="34731"/>
                  </a:cubicBezTo>
                  <a:cubicBezTo>
                    <a:pt x="30087" y="34731"/>
                    <a:pt x="30111" y="34719"/>
                    <a:pt x="30135" y="34707"/>
                  </a:cubicBezTo>
                  <a:close/>
                  <a:moveTo>
                    <a:pt x="32278" y="34779"/>
                  </a:moveTo>
                  <a:cubicBezTo>
                    <a:pt x="32266" y="34790"/>
                    <a:pt x="32254" y="34826"/>
                    <a:pt x="32206" y="34838"/>
                  </a:cubicBezTo>
                  <a:cubicBezTo>
                    <a:pt x="32230" y="34826"/>
                    <a:pt x="32254" y="34790"/>
                    <a:pt x="32278" y="34779"/>
                  </a:cubicBezTo>
                  <a:close/>
                  <a:moveTo>
                    <a:pt x="36397" y="34707"/>
                  </a:moveTo>
                  <a:lnTo>
                    <a:pt x="36397" y="34838"/>
                  </a:lnTo>
                  <a:lnTo>
                    <a:pt x="36302" y="34731"/>
                  </a:lnTo>
                  <a:cubicBezTo>
                    <a:pt x="36326" y="34719"/>
                    <a:pt x="36374" y="34719"/>
                    <a:pt x="36397" y="34707"/>
                  </a:cubicBezTo>
                  <a:close/>
                  <a:moveTo>
                    <a:pt x="37017" y="34648"/>
                  </a:moveTo>
                  <a:cubicBezTo>
                    <a:pt x="37052" y="34648"/>
                    <a:pt x="37088" y="34660"/>
                    <a:pt x="37136" y="34660"/>
                  </a:cubicBezTo>
                  <a:lnTo>
                    <a:pt x="37136" y="34695"/>
                  </a:lnTo>
                  <a:cubicBezTo>
                    <a:pt x="37100" y="34767"/>
                    <a:pt x="37088" y="34814"/>
                    <a:pt x="37076" y="34874"/>
                  </a:cubicBezTo>
                  <a:cubicBezTo>
                    <a:pt x="37052" y="34838"/>
                    <a:pt x="37040" y="34814"/>
                    <a:pt x="37040" y="34767"/>
                  </a:cubicBezTo>
                  <a:cubicBezTo>
                    <a:pt x="37029" y="34719"/>
                    <a:pt x="37017" y="34695"/>
                    <a:pt x="37017" y="34648"/>
                  </a:cubicBezTo>
                  <a:close/>
                  <a:moveTo>
                    <a:pt x="26432" y="34707"/>
                  </a:moveTo>
                  <a:lnTo>
                    <a:pt x="26432" y="34719"/>
                  </a:lnTo>
                  <a:cubicBezTo>
                    <a:pt x="26325" y="34719"/>
                    <a:pt x="26206" y="34731"/>
                    <a:pt x="26134" y="34731"/>
                  </a:cubicBezTo>
                  <a:cubicBezTo>
                    <a:pt x="26039" y="34755"/>
                    <a:pt x="25980" y="34755"/>
                    <a:pt x="25980" y="34755"/>
                  </a:cubicBezTo>
                  <a:cubicBezTo>
                    <a:pt x="25980" y="34755"/>
                    <a:pt x="26027" y="34767"/>
                    <a:pt x="26122" y="34779"/>
                  </a:cubicBezTo>
                  <a:cubicBezTo>
                    <a:pt x="26194" y="34790"/>
                    <a:pt x="26313" y="34814"/>
                    <a:pt x="26420" y="34826"/>
                  </a:cubicBezTo>
                  <a:lnTo>
                    <a:pt x="26420" y="34838"/>
                  </a:lnTo>
                  <a:cubicBezTo>
                    <a:pt x="26337" y="34838"/>
                    <a:pt x="26253" y="34850"/>
                    <a:pt x="26158" y="34850"/>
                  </a:cubicBezTo>
                  <a:lnTo>
                    <a:pt x="25968" y="34850"/>
                  </a:lnTo>
                  <a:cubicBezTo>
                    <a:pt x="25908" y="34850"/>
                    <a:pt x="25860" y="34874"/>
                    <a:pt x="25825" y="34886"/>
                  </a:cubicBezTo>
                  <a:cubicBezTo>
                    <a:pt x="25849" y="34826"/>
                    <a:pt x="25884" y="34779"/>
                    <a:pt x="25908" y="34719"/>
                  </a:cubicBezTo>
                  <a:lnTo>
                    <a:pt x="25920" y="34719"/>
                  </a:lnTo>
                  <a:cubicBezTo>
                    <a:pt x="26003" y="34719"/>
                    <a:pt x="26075" y="34707"/>
                    <a:pt x="26134" y="34707"/>
                  </a:cubicBezTo>
                  <a:close/>
                  <a:moveTo>
                    <a:pt x="27384" y="34874"/>
                  </a:moveTo>
                  <a:cubicBezTo>
                    <a:pt x="27384" y="34886"/>
                    <a:pt x="27373" y="34886"/>
                    <a:pt x="27373" y="34886"/>
                  </a:cubicBezTo>
                  <a:lnTo>
                    <a:pt x="27384" y="34874"/>
                  </a:lnTo>
                  <a:close/>
                  <a:moveTo>
                    <a:pt x="36136" y="34779"/>
                  </a:moveTo>
                  <a:cubicBezTo>
                    <a:pt x="36147" y="34814"/>
                    <a:pt x="36147" y="34838"/>
                    <a:pt x="36159" y="34886"/>
                  </a:cubicBezTo>
                  <a:cubicBezTo>
                    <a:pt x="36147" y="34886"/>
                    <a:pt x="36136" y="34874"/>
                    <a:pt x="36112" y="34874"/>
                  </a:cubicBezTo>
                  <a:cubicBezTo>
                    <a:pt x="36076" y="34850"/>
                    <a:pt x="36028" y="34850"/>
                    <a:pt x="36005" y="34838"/>
                  </a:cubicBezTo>
                  <a:cubicBezTo>
                    <a:pt x="36040" y="34814"/>
                    <a:pt x="36088" y="34790"/>
                    <a:pt x="36136" y="34779"/>
                  </a:cubicBezTo>
                  <a:close/>
                  <a:moveTo>
                    <a:pt x="36433" y="34874"/>
                  </a:moveTo>
                  <a:lnTo>
                    <a:pt x="36445" y="34886"/>
                  </a:lnTo>
                  <a:cubicBezTo>
                    <a:pt x="36445" y="34886"/>
                    <a:pt x="36445" y="34874"/>
                    <a:pt x="36433" y="34874"/>
                  </a:cubicBezTo>
                  <a:close/>
                  <a:moveTo>
                    <a:pt x="38767" y="34707"/>
                  </a:moveTo>
                  <a:lnTo>
                    <a:pt x="38767" y="34779"/>
                  </a:lnTo>
                  <a:cubicBezTo>
                    <a:pt x="38767" y="34826"/>
                    <a:pt x="38767" y="34874"/>
                    <a:pt x="38755" y="34898"/>
                  </a:cubicBezTo>
                  <a:lnTo>
                    <a:pt x="38695" y="34898"/>
                  </a:lnTo>
                  <a:cubicBezTo>
                    <a:pt x="38695" y="34838"/>
                    <a:pt x="38707" y="34779"/>
                    <a:pt x="38707" y="34719"/>
                  </a:cubicBezTo>
                  <a:lnTo>
                    <a:pt x="38719" y="34719"/>
                  </a:lnTo>
                  <a:cubicBezTo>
                    <a:pt x="38743" y="34719"/>
                    <a:pt x="38755" y="34719"/>
                    <a:pt x="38767" y="34707"/>
                  </a:cubicBezTo>
                  <a:close/>
                  <a:moveTo>
                    <a:pt x="31849" y="34731"/>
                  </a:moveTo>
                  <a:cubicBezTo>
                    <a:pt x="31897" y="34767"/>
                    <a:pt x="31933" y="34779"/>
                    <a:pt x="31980" y="34814"/>
                  </a:cubicBezTo>
                  <a:cubicBezTo>
                    <a:pt x="31956" y="34850"/>
                    <a:pt x="31921" y="34886"/>
                    <a:pt x="31873" y="34910"/>
                  </a:cubicBezTo>
                  <a:cubicBezTo>
                    <a:pt x="31837" y="34874"/>
                    <a:pt x="31778" y="34814"/>
                    <a:pt x="31718" y="34767"/>
                  </a:cubicBezTo>
                  <a:cubicBezTo>
                    <a:pt x="31742" y="34767"/>
                    <a:pt x="31766" y="34755"/>
                    <a:pt x="31802" y="34755"/>
                  </a:cubicBezTo>
                  <a:cubicBezTo>
                    <a:pt x="31814" y="34755"/>
                    <a:pt x="31837" y="34755"/>
                    <a:pt x="31849" y="34731"/>
                  </a:cubicBezTo>
                  <a:close/>
                  <a:moveTo>
                    <a:pt x="38612" y="34731"/>
                  </a:moveTo>
                  <a:lnTo>
                    <a:pt x="38612" y="34886"/>
                  </a:lnTo>
                  <a:lnTo>
                    <a:pt x="38541" y="34886"/>
                  </a:lnTo>
                  <a:cubicBezTo>
                    <a:pt x="38469" y="34898"/>
                    <a:pt x="38422" y="34898"/>
                    <a:pt x="38386" y="34910"/>
                  </a:cubicBezTo>
                  <a:cubicBezTo>
                    <a:pt x="38362" y="34898"/>
                    <a:pt x="38350" y="34874"/>
                    <a:pt x="38338" y="34838"/>
                  </a:cubicBezTo>
                  <a:cubicBezTo>
                    <a:pt x="38350" y="34838"/>
                    <a:pt x="38350" y="34838"/>
                    <a:pt x="38362" y="34826"/>
                  </a:cubicBezTo>
                  <a:cubicBezTo>
                    <a:pt x="38398" y="34814"/>
                    <a:pt x="38445" y="34790"/>
                    <a:pt x="38469" y="34779"/>
                  </a:cubicBezTo>
                  <a:cubicBezTo>
                    <a:pt x="38517" y="34767"/>
                    <a:pt x="38541" y="34755"/>
                    <a:pt x="38588" y="34731"/>
                  </a:cubicBezTo>
                  <a:close/>
                  <a:moveTo>
                    <a:pt x="38922" y="34695"/>
                  </a:moveTo>
                  <a:cubicBezTo>
                    <a:pt x="38934" y="34767"/>
                    <a:pt x="38934" y="34838"/>
                    <a:pt x="38945" y="34910"/>
                  </a:cubicBezTo>
                  <a:lnTo>
                    <a:pt x="38826" y="34910"/>
                  </a:lnTo>
                  <a:cubicBezTo>
                    <a:pt x="38826" y="34874"/>
                    <a:pt x="38826" y="34826"/>
                    <a:pt x="38838" y="34790"/>
                  </a:cubicBezTo>
                  <a:cubicBezTo>
                    <a:pt x="38838" y="34767"/>
                    <a:pt x="38862" y="34731"/>
                    <a:pt x="38862" y="34707"/>
                  </a:cubicBezTo>
                  <a:lnTo>
                    <a:pt x="38874" y="34707"/>
                  </a:lnTo>
                  <a:cubicBezTo>
                    <a:pt x="38886" y="34707"/>
                    <a:pt x="38898" y="34707"/>
                    <a:pt x="38922" y="34695"/>
                  </a:cubicBezTo>
                  <a:close/>
                  <a:moveTo>
                    <a:pt x="36207" y="34767"/>
                  </a:moveTo>
                  <a:lnTo>
                    <a:pt x="36302" y="34933"/>
                  </a:lnTo>
                  <a:cubicBezTo>
                    <a:pt x="36278" y="34910"/>
                    <a:pt x="36255" y="34910"/>
                    <a:pt x="36243" y="34910"/>
                  </a:cubicBezTo>
                  <a:cubicBezTo>
                    <a:pt x="36219" y="34874"/>
                    <a:pt x="36207" y="34826"/>
                    <a:pt x="36195" y="34767"/>
                  </a:cubicBezTo>
                  <a:close/>
                  <a:moveTo>
                    <a:pt x="39184" y="34648"/>
                  </a:moveTo>
                  <a:lnTo>
                    <a:pt x="39184" y="34660"/>
                  </a:lnTo>
                  <a:cubicBezTo>
                    <a:pt x="39172" y="34719"/>
                    <a:pt x="39172" y="34790"/>
                    <a:pt x="39160" y="34838"/>
                  </a:cubicBezTo>
                  <a:cubicBezTo>
                    <a:pt x="39136" y="34874"/>
                    <a:pt x="39124" y="34898"/>
                    <a:pt x="39124" y="34933"/>
                  </a:cubicBezTo>
                  <a:cubicBezTo>
                    <a:pt x="39076" y="34933"/>
                    <a:pt x="39053" y="34933"/>
                    <a:pt x="39017" y="34910"/>
                  </a:cubicBezTo>
                  <a:lnTo>
                    <a:pt x="39017" y="34660"/>
                  </a:lnTo>
                  <a:cubicBezTo>
                    <a:pt x="39064" y="34660"/>
                    <a:pt x="39112" y="34648"/>
                    <a:pt x="39160" y="34648"/>
                  </a:cubicBezTo>
                  <a:close/>
                  <a:moveTo>
                    <a:pt x="37850" y="34886"/>
                  </a:moveTo>
                  <a:lnTo>
                    <a:pt x="37850" y="34886"/>
                  </a:lnTo>
                  <a:cubicBezTo>
                    <a:pt x="37862" y="34898"/>
                    <a:pt x="37874" y="34910"/>
                    <a:pt x="37910" y="34933"/>
                  </a:cubicBezTo>
                  <a:cubicBezTo>
                    <a:pt x="37910" y="34933"/>
                    <a:pt x="37886" y="34933"/>
                    <a:pt x="37874" y="34945"/>
                  </a:cubicBezTo>
                  <a:cubicBezTo>
                    <a:pt x="37862" y="34933"/>
                    <a:pt x="37862" y="34910"/>
                    <a:pt x="37850" y="34886"/>
                  </a:cubicBezTo>
                  <a:close/>
                  <a:moveTo>
                    <a:pt x="29016" y="34612"/>
                  </a:moveTo>
                  <a:lnTo>
                    <a:pt x="29111" y="34790"/>
                  </a:lnTo>
                  <a:cubicBezTo>
                    <a:pt x="29111" y="34814"/>
                    <a:pt x="29099" y="34826"/>
                    <a:pt x="29099" y="34838"/>
                  </a:cubicBezTo>
                  <a:cubicBezTo>
                    <a:pt x="29075" y="34886"/>
                    <a:pt x="29063" y="34933"/>
                    <a:pt x="29051" y="34957"/>
                  </a:cubicBezTo>
                  <a:cubicBezTo>
                    <a:pt x="29039" y="34898"/>
                    <a:pt x="29016" y="34826"/>
                    <a:pt x="29004" y="34755"/>
                  </a:cubicBezTo>
                  <a:cubicBezTo>
                    <a:pt x="29004" y="34719"/>
                    <a:pt x="28992" y="34707"/>
                    <a:pt x="28992" y="34671"/>
                  </a:cubicBezTo>
                  <a:cubicBezTo>
                    <a:pt x="28992" y="34660"/>
                    <a:pt x="28992" y="34648"/>
                    <a:pt x="29004" y="34636"/>
                  </a:cubicBezTo>
                  <a:cubicBezTo>
                    <a:pt x="29004" y="34636"/>
                    <a:pt x="29004" y="34612"/>
                    <a:pt x="29016" y="34612"/>
                  </a:cubicBezTo>
                  <a:close/>
                  <a:moveTo>
                    <a:pt x="31754" y="34898"/>
                  </a:moveTo>
                  <a:lnTo>
                    <a:pt x="31754" y="34898"/>
                  </a:lnTo>
                  <a:cubicBezTo>
                    <a:pt x="31790" y="34910"/>
                    <a:pt x="31802" y="34945"/>
                    <a:pt x="31837" y="34957"/>
                  </a:cubicBezTo>
                  <a:lnTo>
                    <a:pt x="31814" y="34957"/>
                  </a:lnTo>
                  <a:cubicBezTo>
                    <a:pt x="31802" y="34945"/>
                    <a:pt x="31778" y="34933"/>
                    <a:pt x="31754" y="34898"/>
                  </a:cubicBezTo>
                  <a:close/>
                  <a:moveTo>
                    <a:pt x="36267" y="34755"/>
                  </a:moveTo>
                  <a:lnTo>
                    <a:pt x="36267" y="34755"/>
                  </a:lnTo>
                  <a:cubicBezTo>
                    <a:pt x="36338" y="34790"/>
                    <a:pt x="36374" y="34826"/>
                    <a:pt x="36397" y="34850"/>
                  </a:cubicBezTo>
                  <a:lnTo>
                    <a:pt x="36397" y="34910"/>
                  </a:lnTo>
                  <a:lnTo>
                    <a:pt x="36397" y="34957"/>
                  </a:lnTo>
                  <a:cubicBezTo>
                    <a:pt x="36386" y="34957"/>
                    <a:pt x="36374" y="34945"/>
                    <a:pt x="36338" y="34945"/>
                  </a:cubicBezTo>
                  <a:lnTo>
                    <a:pt x="36267" y="34755"/>
                  </a:lnTo>
                  <a:close/>
                  <a:moveTo>
                    <a:pt x="39350" y="34648"/>
                  </a:moveTo>
                  <a:cubicBezTo>
                    <a:pt x="39362" y="34719"/>
                    <a:pt x="39374" y="34790"/>
                    <a:pt x="39410" y="34850"/>
                  </a:cubicBezTo>
                  <a:lnTo>
                    <a:pt x="39410" y="34933"/>
                  </a:lnTo>
                  <a:lnTo>
                    <a:pt x="39410" y="34957"/>
                  </a:lnTo>
                  <a:cubicBezTo>
                    <a:pt x="39398" y="34957"/>
                    <a:pt x="39374" y="34957"/>
                    <a:pt x="39350" y="34945"/>
                  </a:cubicBezTo>
                  <a:cubicBezTo>
                    <a:pt x="39291" y="34945"/>
                    <a:pt x="39243" y="34921"/>
                    <a:pt x="39184" y="34921"/>
                  </a:cubicBezTo>
                  <a:cubicBezTo>
                    <a:pt x="39184" y="34910"/>
                    <a:pt x="39195" y="34886"/>
                    <a:pt x="39195" y="34862"/>
                  </a:cubicBezTo>
                  <a:cubicBezTo>
                    <a:pt x="39219" y="34814"/>
                    <a:pt x="39231" y="34743"/>
                    <a:pt x="39255" y="34695"/>
                  </a:cubicBezTo>
                  <a:lnTo>
                    <a:pt x="39255" y="34648"/>
                  </a:lnTo>
                  <a:close/>
                  <a:moveTo>
                    <a:pt x="30968" y="34731"/>
                  </a:moveTo>
                  <a:lnTo>
                    <a:pt x="31028" y="34790"/>
                  </a:lnTo>
                  <a:lnTo>
                    <a:pt x="31159" y="34933"/>
                  </a:lnTo>
                  <a:lnTo>
                    <a:pt x="31123" y="34969"/>
                  </a:lnTo>
                  <a:cubicBezTo>
                    <a:pt x="31075" y="34910"/>
                    <a:pt x="31028" y="34850"/>
                    <a:pt x="31004" y="34790"/>
                  </a:cubicBezTo>
                  <a:cubicBezTo>
                    <a:pt x="30980" y="34779"/>
                    <a:pt x="30980" y="34767"/>
                    <a:pt x="30968" y="34755"/>
                  </a:cubicBezTo>
                  <a:lnTo>
                    <a:pt x="30968" y="34731"/>
                  </a:lnTo>
                  <a:close/>
                  <a:moveTo>
                    <a:pt x="28623" y="34826"/>
                  </a:moveTo>
                  <a:cubicBezTo>
                    <a:pt x="28635" y="34874"/>
                    <a:pt x="28647" y="34910"/>
                    <a:pt x="28658" y="34993"/>
                  </a:cubicBezTo>
                  <a:cubicBezTo>
                    <a:pt x="28647" y="34933"/>
                    <a:pt x="28635" y="34874"/>
                    <a:pt x="28623" y="34826"/>
                  </a:cubicBezTo>
                  <a:close/>
                  <a:moveTo>
                    <a:pt x="31504" y="34838"/>
                  </a:moveTo>
                  <a:cubicBezTo>
                    <a:pt x="31540" y="34874"/>
                    <a:pt x="31575" y="34910"/>
                    <a:pt x="31623" y="34945"/>
                  </a:cubicBezTo>
                  <a:cubicBezTo>
                    <a:pt x="31635" y="34957"/>
                    <a:pt x="31671" y="34969"/>
                    <a:pt x="31683" y="34993"/>
                  </a:cubicBezTo>
                  <a:lnTo>
                    <a:pt x="31671" y="35005"/>
                  </a:lnTo>
                  <a:cubicBezTo>
                    <a:pt x="31635" y="34969"/>
                    <a:pt x="31611" y="34957"/>
                    <a:pt x="31575" y="34945"/>
                  </a:cubicBezTo>
                  <a:cubicBezTo>
                    <a:pt x="31552" y="34910"/>
                    <a:pt x="31516" y="34874"/>
                    <a:pt x="31492" y="34838"/>
                  </a:cubicBezTo>
                  <a:close/>
                  <a:moveTo>
                    <a:pt x="31690" y="34996"/>
                  </a:moveTo>
                  <a:cubicBezTo>
                    <a:pt x="31692" y="34996"/>
                    <a:pt x="31695" y="34999"/>
                    <a:pt x="31695" y="35005"/>
                  </a:cubicBezTo>
                  <a:cubicBezTo>
                    <a:pt x="31689" y="34999"/>
                    <a:pt x="31689" y="34996"/>
                    <a:pt x="31690" y="34996"/>
                  </a:cubicBezTo>
                  <a:close/>
                  <a:moveTo>
                    <a:pt x="32087" y="34933"/>
                  </a:moveTo>
                  <a:lnTo>
                    <a:pt x="32099" y="34945"/>
                  </a:lnTo>
                  <a:cubicBezTo>
                    <a:pt x="32076" y="34969"/>
                    <a:pt x="32028" y="35005"/>
                    <a:pt x="31980" y="35029"/>
                  </a:cubicBezTo>
                  <a:lnTo>
                    <a:pt x="31968" y="35017"/>
                  </a:lnTo>
                  <a:cubicBezTo>
                    <a:pt x="32016" y="34993"/>
                    <a:pt x="32052" y="34957"/>
                    <a:pt x="32087" y="34933"/>
                  </a:cubicBezTo>
                  <a:close/>
                  <a:moveTo>
                    <a:pt x="37576" y="34826"/>
                  </a:moveTo>
                  <a:cubicBezTo>
                    <a:pt x="37588" y="34898"/>
                    <a:pt x="37624" y="34957"/>
                    <a:pt x="37671" y="35029"/>
                  </a:cubicBezTo>
                  <a:lnTo>
                    <a:pt x="37636" y="35029"/>
                  </a:lnTo>
                  <a:cubicBezTo>
                    <a:pt x="37600" y="34969"/>
                    <a:pt x="37588" y="34910"/>
                    <a:pt x="37576" y="34838"/>
                  </a:cubicBezTo>
                  <a:lnTo>
                    <a:pt x="37576" y="34826"/>
                  </a:lnTo>
                  <a:close/>
                  <a:moveTo>
                    <a:pt x="33219" y="34886"/>
                  </a:moveTo>
                  <a:cubicBezTo>
                    <a:pt x="33219" y="34898"/>
                    <a:pt x="33230" y="34933"/>
                    <a:pt x="33242" y="34945"/>
                  </a:cubicBezTo>
                  <a:cubicBezTo>
                    <a:pt x="33219" y="34969"/>
                    <a:pt x="33207" y="35017"/>
                    <a:pt x="33171" y="35041"/>
                  </a:cubicBezTo>
                  <a:cubicBezTo>
                    <a:pt x="33183" y="35005"/>
                    <a:pt x="33183" y="34969"/>
                    <a:pt x="33207" y="34933"/>
                  </a:cubicBezTo>
                  <a:cubicBezTo>
                    <a:pt x="33207" y="34910"/>
                    <a:pt x="33219" y="34898"/>
                    <a:pt x="33219" y="34886"/>
                  </a:cubicBezTo>
                  <a:close/>
                  <a:moveTo>
                    <a:pt x="28408" y="34898"/>
                  </a:moveTo>
                  <a:cubicBezTo>
                    <a:pt x="28408" y="34910"/>
                    <a:pt x="28420" y="34933"/>
                    <a:pt x="28420" y="34945"/>
                  </a:cubicBezTo>
                  <a:cubicBezTo>
                    <a:pt x="28420" y="34969"/>
                    <a:pt x="28408" y="35017"/>
                    <a:pt x="28408" y="35052"/>
                  </a:cubicBezTo>
                  <a:cubicBezTo>
                    <a:pt x="28396" y="35005"/>
                    <a:pt x="28385" y="34969"/>
                    <a:pt x="28361" y="34933"/>
                  </a:cubicBezTo>
                  <a:cubicBezTo>
                    <a:pt x="28385" y="34933"/>
                    <a:pt x="28396" y="34910"/>
                    <a:pt x="28408" y="34898"/>
                  </a:cubicBezTo>
                  <a:close/>
                  <a:moveTo>
                    <a:pt x="29837" y="34719"/>
                  </a:moveTo>
                  <a:cubicBezTo>
                    <a:pt x="29885" y="34779"/>
                    <a:pt x="29932" y="34850"/>
                    <a:pt x="29968" y="34910"/>
                  </a:cubicBezTo>
                  <a:lnTo>
                    <a:pt x="29968" y="34933"/>
                  </a:lnTo>
                  <a:lnTo>
                    <a:pt x="29885" y="35017"/>
                  </a:lnTo>
                  <a:cubicBezTo>
                    <a:pt x="29885" y="35029"/>
                    <a:pt x="29873" y="35052"/>
                    <a:pt x="29849" y="35052"/>
                  </a:cubicBezTo>
                  <a:cubicBezTo>
                    <a:pt x="29837" y="35029"/>
                    <a:pt x="29837" y="35017"/>
                    <a:pt x="29825" y="35005"/>
                  </a:cubicBezTo>
                  <a:cubicBezTo>
                    <a:pt x="29825" y="34910"/>
                    <a:pt x="29825" y="34814"/>
                    <a:pt x="29837" y="34719"/>
                  </a:cubicBezTo>
                  <a:close/>
                  <a:moveTo>
                    <a:pt x="31930" y="35055"/>
                  </a:moveTo>
                  <a:cubicBezTo>
                    <a:pt x="31936" y="35055"/>
                    <a:pt x="31945" y="35058"/>
                    <a:pt x="31956" y="35064"/>
                  </a:cubicBezTo>
                  <a:lnTo>
                    <a:pt x="31921" y="35064"/>
                  </a:lnTo>
                  <a:cubicBezTo>
                    <a:pt x="31921" y="35058"/>
                    <a:pt x="31924" y="35055"/>
                    <a:pt x="31930" y="35055"/>
                  </a:cubicBezTo>
                  <a:close/>
                  <a:moveTo>
                    <a:pt x="38743" y="35052"/>
                  </a:moveTo>
                  <a:lnTo>
                    <a:pt x="38743" y="35064"/>
                  </a:lnTo>
                  <a:cubicBezTo>
                    <a:pt x="38707" y="35064"/>
                    <a:pt x="38695" y="35064"/>
                    <a:pt x="38660" y="35052"/>
                  </a:cubicBezTo>
                  <a:close/>
                  <a:moveTo>
                    <a:pt x="38945" y="35052"/>
                  </a:moveTo>
                  <a:lnTo>
                    <a:pt x="38945" y="35064"/>
                  </a:lnTo>
                  <a:lnTo>
                    <a:pt x="38779" y="35064"/>
                  </a:lnTo>
                  <a:lnTo>
                    <a:pt x="38779" y="35052"/>
                  </a:lnTo>
                  <a:close/>
                  <a:moveTo>
                    <a:pt x="38600" y="35064"/>
                  </a:moveTo>
                  <a:cubicBezTo>
                    <a:pt x="38589" y="35064"/>
                    <a:pt x="38572" y="35067"/>
                    <a:pt x="38555" y="35070"/>
                  </a:cubicBezTo>
                  <a:lnTo>
                    <a:pt x="38555" y="35070"/>
                  </a:lnTo>
                  <a:cubicBezTo>
                    <a:pt x="38570" y="35064"/>
                    <a:pt x="38582" y="35064"/>
                    <a:pt x="38600" y="35064"/>
                  </a:cubicBezTo>
                  <a:close/>
                  <a:moveTo>
                    <a:pt x="31683" y="35052"/>
                  </a:moveTo>
                  <a:cubicBezTo>
                    <a:pt x="31695" y="35052"/>
                    <a:pt x="31695" y="35064"/>
                    <a:pt x="31718" y="35064"/>
                  </a:cubicBezTo>
                  <a:lnTo>
                    <a:pt x="31695" y="35076"/>
                  </a:lnTo>
                  <a:cubicBezTo>
                    <a:pt x="31695" y="35064"/>
                    <a:pt x="31695" y="35052"/>
                    <a:pt x="31683" y="35052"/>
                  </a:cubicBezTo>
                  <a:close/>
                  <a:moveTo>
                    <a:pt x="37195" y="34671"/>
                  </a:moveTo>
                  <a:cubicBezTo>
                    <a:pt x="37255" y="34814"/>
                    <a:pt x="37338" y="34933"/>
                    <a:pt x="37433" y="35052"/>
                  </a:cubicBezTo>
                  <a:cubicBezTo>
                    <a:pt x="37445" y="35064"/>
                    <a:pt x="37445" y="35076"/>
                    <a:pt x="37457" y="35076"/>
                  </a:cubicBezTo>
                  <a:lnTo>
                    <a:pt x="37207" y="35076"/>
                  </a:lnTo>
                  <a:cubicBezTo>
                    <a:pt x="37195" y="35052"/>
                    <a:pt x="37171" y="35029"/>
                    <a:pt x="37159" y="35005"/>
                  </a:cubicBezTo>
                  <a:lnTo>
                    <a:pt x="37112" y="34910"/>
                  </a:lnTo>
                  <a:cubicBezTo>
                    <a:pt x="37148" y="34850"/>
                    <a:pt x="37159" y="34779"/>
                    <a:pt x="37195" y="34707"/>
                  </a:cubicBezTo>
                  <a:lnTo>
                    <a:pt x="37195" y="34671"/>
                  </a:lnTo>
                  <a:close/>
                  <a:moveTo>
                    <a:pt x="37683" y="35041"/>
                  </a:moveTo>
                  <a:cubicBezTo>
                    <a:pt x="37683" y="35064"/>
                    <a:pt x="37695" y="35064"/>
                    <a:pt x="37695" y="35076"/>
                  </a:cubicBezTo>
                  <a:lnTo>
                    <a:pt x="37648" y="35076"/>
                  </a:lnTo>
                  <a:lnTo>
                    <a:pt x="37648" y="35064"/>
                  </a:lnTo>
                  <a:lnTo>
                    <a:pt x="37671" y="35064"/>
                  </a:lnTo>
                  <a:cubicBezTo>
                    <a:pt x="37671" y="35064"/>
                    <a:pt x="37683" y="35064"/>
                    <a:pt x="37683" y="35041"/>
                  </a:cubicBezTo>
                  <a:close/>
                  <a:moveTo>
                    <a:pt x="39600" y="34409"/>
                  </a:moveTo>
                  <a:cubicBezTo>
                    <a:pt x="39648" y="34409"/>
                    <a:pt x="39672" y="34409"/>
                    <a:pt x="39707" y="34421"/>
                  </a:cubicBezTo>
                  <a:cubicBezTo>
                    <a:pt x="39731" y="34421"/>
                    <a:pt x="39779" y="34433"/>
                    <a:pt x="39815" y="34433"/>
                  </a:cubicBezTo>
                  <a:cubicBezTo>
                    <a:pt x="39826" y="34481"/>
                    <a:pt x="39826" y="34540"/>
                    <a:pt x="39838" y="34588"/>
                  </a:cubicBezTo>
                  <a:cubicBezTo>
                    <a:pt x="39874" y="34719"/>
                    <a:pt x="39898" y="34838"/>
                    <a:pt x="39946" y="34957"/>
                  </a:cubicBezTo>
                  <a:cubicBezTo>
                    <a:pt x="39957" y="34993"/>
                    <a:pt x="39957" y="35005"/>
                    <a:pt x="39969" y="35029"/>
                  </a:cubicBezTo>
                  <a:lnTo>
                    <a:pt x="39969" y="35076"/>
                  </a:lnTo>
                  <a:cubicBezTo>
                    <a:pt x="39910" y="35064"/>
                    <a:pt x="39850" y="35052"/>
                    <a:pt x="39779" y="35029"/>
                  </a:cubicBezTo>
                  <a:cubicBezTo>
                    <a:pt x="39707" y="35017"/>
                    <a:pt x="39648" y="35005"/>
                    <a:pt x="39576" y="35005"/>
                  </a:cubicBezTo>
                  <a:cubicBezTo>
                    <a:pt x="39541" y="35005"/>
                    <a:pt x="39529" y="35005"/>
                    <a:pt x="39493" y="34993"/>
                  </a:cubicBezTo>
                  <a:cubicBezTo>
                    <a:pt x="39481" y="34957"/>
                    <a:pt x="39493" y="34945"/>
                    <a:pt x="39493" y="34945"/>
                  </a:cubicBezTo>
                  <a:cubicBezTo>
                    <a:pt x="39517" y="34850"/>
                    <a:pt x="39529" y="34755"/>
                    <a:pt x="39541" y="34660"/>
                  </a:cubicBezTo>
                  <a:lnTo>
                    <a:pt x="39541" y="34648"/>
                  </a:lnTo>
                  <a:lnTo>
                    <a:pt x="39648" y="34648"/>
                  </a:lnTo>
                  <a:cubicBezTo>
                    <a:pt x="39648" y="34648"/>
                    <a:pt x="39612" y="34648"/>
                    <a:pt x="39588" y="34636"/>
                  </a:cubicBezTo>
                  <a:lnTo>
                    <a:pt x="39553" y="34636"/>
                  </a:lnTo>
                  <a:cubicBezTo>
                    <a:pt x="39576" y="34552"/>
                    <a:pt x="39588" y="34481"/>
                    <a:pt x="39588" y="34409"/>
                  </a:cubicBezTo>
                  <a:cubicBezTo>
                    <a:pt x="39592" y="34409"/>
                    <a:pt x="39596" y="34409"/>
                    <a:pt x="39601" y="34410"/>
                  </a:cubicBezTo>
                  <a:lnTo>
                    <a:pt x="39601" y="34410"/>
                  </a:lnTo>
                  <a:cubicBezTo>
                    <a:pt x="39601" y="34410"/>
                    <a:pt x="39600" y="34410"/>
                    <a:pt x="39600" y="34409"/>
                  </a:cubicBezTo>
                  <a:close/>
                  <a:moveTo>
                    <a:pt x="32385" y="35017"/>
                  </a:moveTo>
                  <a:lnTo>
                    <a:pt x="32385" y="35052"/>
                  </a:lnTo>
                  <a:cubicBezTo>
                    <a:pt x="32361" y="35064"/>
                    <a:pt x="32349" y="35064"/>
                    <a:pt x="32314" y="35076"/>
                  </a:cubicBezTo>
                  <a:cubicBezTo>
                    <a:pt x="32290" y="35076"/>
                    <a:pt x="32278" y="35088"/>
                    <a:pt x="32266" y="35088"/>
                  </a:cubicBezTo>
                  <a:cubicBezTo>
                    <a:pt x="32290" y="35076"/>
                    <a:pt x="32326" y="35052"/>
                    <a:pt x="32349" y="35029"/>
                  </a:cubicBezTo>
                  <a:cubicBezTo>
                    <a:pt x="32373" y="35029"/>
                    <a:pt x="32373" y="35017"/>
                    <a:pt x="32385" y="35017"/>
                  </a:cubicBezTo>
                  <a:close/>
                  <a:moveTo>
                    <a:pt x="37076" y="35029"/>
                  </a:moveTo>
                  <a:cubicBezTo>
                    <a:pt x="37076" y="35052"/>
                    <a:pt x="37088" y="35076"/>
                    <a:pt x="37100" y="35088"/>
                  </a:cubicBezTo>
                  <a:lnTo>
                    <a:pt x="37040" y="35088"/>
                  </a:lnTo>
                  <a:cubicBezTo>
                    <a:pt x="37052" y="35076"/>
                    <a:pt x="37052" y="35052"/>
                    <a:pt x="37076" y="35029"/>
                  </a:cubicBezTo>
                  <a:close/>
                  <a:moveTo>
                    <a:pt x="40088" y="34961"/>
                  </a:moveTo>
                  <a:cubicBezTo>
                    <a:pt x="40093" y="35003"/>
                    <a:pt x="40102" y="35045"/>
                    <a:pt x="40112" y="35088"/>
                  </a:cubicBezTo>
                  <a:lnTo>
                    <a:pt x="40088" y="35088"/>
                  </a:lnTo>
                  <a:lnTo>
                    <a:pt x="40088" y="35076"/>
                  </a:lnTo>
                  <a:lnTo>
                    <a:pt x="40088" y="34961"/>
                  </a:lnTo>
                  <a:close/>
                  <a:moveTo>
                    <a:pt x="27051" y="34993"/>
                  </a:moveTo>
                  <a:cubicBezTo>
                    <a:pt x="27051" y="35005"/>
                    <a:pt x="27039" y="35017"/>
                    <a:pt x="27039" y="35041"/>
                  </a:cubicBezTo>
                  <a:cubicBezTo>
                    <a:pt x="27039" y="35064"/>
                    <a:pt x="27027" y="35076"/>
                    <a:pt x="27027" y="35088"/>
                  </a:cubicBezTo>
                  <a:cubicBezTo>
                    <a:pt x="27015" y="35088"/>
                    <a:pt x="27015" y="35112"/>
                    <a:pt x="26992" y="35112"/>
                  </a:cubicBezTo>
                  <a:cubicBezTo>
                    <a:pt x="27027" y="35064"/>
                    <a:pt x="27039" y="35017"/>
                    <a:pt x="27051" y="34993"/>
                  </a:cubicBezTo>
                  <a:close/>
                  <a:moveTo>
                    <a:pt x="36600" y="34660"/>
                  </a:moveTo>
                  <a:cubicBezTo>
                    <a:pt x="36612" y="34671"/>
                    <a:pt x="36612" y="34695"/>
                    <a:pt x="36624" y="34707"/>
                  </a:cubicBezTo>
                  <a:lnTo>
                    <a:pt x="36671" y="34790"/>
                  </a:lnTo>
                  <a:cubicBezTo>
                    <a:pt x="36719" y="34910"/>
                    <a:pt x="36755" y="35005"/>
                    <a:pt x="36802" y="35088"/>
                  </a:cubicBezTo>
                  <a:lnTo>
                    <a:pt x="36802" y="35112"/>
                  </a:lnTo>
                  <a:cubicBezTo>
                    <a:pt x="36790" y="35112"/>
                    <a:pt x="36778" y="35088"/>
                    <a:pt x="36755" y="35088"/>
                  </a:cubicBezTo>
                  <a:lnTo>
                    <a:pt x="36540" y="35005"/>
                  </a:lnTo>
                  <a:cubicBezTo>
                    <a:pt x="36493" y="34993"/>
                    <a:pt x="36457" y="34969"/>
                    <a:pt x="36421" y="34957"/>
                  </a:cubicBezTo>
                  <a:cubicBezTo>
                    <a:pt x="36421" y="34945"/>
                    <a:pt x="36421" y="34933"/>
                    <a:pt x="36433" y="34898"/>
                  </a:cubicBezTo>
                  <a:lnTo>
                    <a:pt x="36433" y="34874"/>
                  </a:lnTo>
                  <a:cubicBezTo>
                    <a:pt x="36445" y="34814"/>
                    <a:pt x="36445" y="34755"/>
                    <a:pt x="36457" y="34695"/>
                  </a:cubicBezTo>
                  <a:cubicBezTo>
                    <a:pt x="36493" y="34695"/>
                    <a:pt x="36517" y="34671"/>
                    <a:pt x="36540" y="34671"/>
                  </a:cubicBezTo>
                  <a:cubicBezTo>
                    <a:pt x="36552" y="34671"/>
                    <a:pt x="36576" y="34671"/>
                    <a:pt x="36600" y="34660"/>
                  </a:cubicBezTo>
                  <a:close/>
                  <a:moveTo>
                    <a:pt x="36814" y="34660"/>
                  </a:moveTo>
                  <a:cubicBezTo>
                    <a:pt x="36850" y="34707"/>
                    <a:pt x="36874" y="34755"/>
                    <a:pt x="36921" y="34814"/>
                  </a:cubicBezTo>
                  <a:cubicBezTo>
                    <a:pt x="36969" y="34862"/>
                    <a:pt x="37017" y="34933"/>
                    <a:pt x="37040" y="35005"/>
                  </a:cubicBezTo>
                  <a:cubicBezTo>
                    <a:pt x="37029" y="35029"/>
                    <a:pt x="37029" y="35076"/>
                    <a:pt x="37017" y="35112"/>
                  </a:cubicBezTo>
                  <a:lnTo>
                    <a:pt x="36898" y="35112"/>
                  </a:lnTo>
                  <a:cubicBezTo>
                    <a:pt x="36898" y="35088"/>
                    <a:pt x="36874" y="35076"/>
                    <a:pt x="36874" y="35064"/>
                  </a:cubicBezTo>
                  <a:cubicBezTo>
                    <a:pt x="36862" y="35029"/>
                    <a:pt x="36850" y="34993"/>
                    <a:pt x="36826" y="34957"/>
                  </a:cubicBezTo>
                  <a:lnTo>
                    <a:pt x="36826" y="34945"/>
                  </a:lnTo>
                  <a:cubicBezTo>
                    <a:pt x="36826" y="34910"/>
                    <a:pt x="36814" y="34886"/>
                    <a:pt x="36814" y="34850"/>
                  </a:cubicBezTo>
                  <a:cubicBezTo>
                    <a:pt x="36814" y="34826"/>
                    <a:pt x="36802" y="34779"/>
                    <a:pt x="36802" y="34743"/>
                  </a:cubicBezTo>
                  <a:cubicBezTo>
                    <a:pt x="36802" y="34719"/>
                    <a:pt x="36790" y="34695"/>
                    <a:pt x="36790" y="34660"/>
                  </a:cubicBezTo>
                  <a:close/>
                  <a:moveTo>
                    <a:pt x="37910" y="34945"/>
                  </a:moveTo>
                  <a:lnTo>
                    <a:pt x="37933" y="34969"/>
                  </a:lnTo>
                  <a:lnTo>
                    <a:pt x="37933" y="34993"/>
                  </a:lnTo>
                  <a:cubicBezTo>
                    <a:pt x="37933" y="35017"/>
                    <a:pt x="37945" y="35029"/>
                    <a:pt x="37969" y="35064"/>
                  </a:cubicBezTo>
                  <a:cubicBezTo>
                    <a:pt x="37969" y="35076"/>
                    <a:pt x="37981" y="35088"/>
                    <a:pt x="37981" y="35112"/>
                  </a:cubicBezTo>
                  <a:cubicBezTo>
                    <a:pt x="37969" y="35088"/>
                    <a:pt x="37969" y="35088"/>
                    <a:pt x="37945" y="35088"/>
                  </a:cubicBezTo>
                  <a:cubicBezTo>
                    <a:pt x="37921" y="35052"/>
                    <a:pt x="37910" y="35005"/>
                    <a:pt x="37874" y="34957"/>
                  </a:cubicBezTo>
                  <a:cubicBezTo>
                    <a:pt x="37886" y="34957"/>
                    <a:pt x="37886" y="34945"/>
                    <a:pt x="37910" y="34945"/>
                  </a:cubicBezTo>
                  <a:close/>
                  <a:moveTo>
                    <a:pt x="31349" y="34886"/>
                  </a:moveTo>
                  <a:cubicBezTo>
                    <a:pt x="31373" y="34886"/>
                    <a:pt x="31373" y="34886"/>
                    <a:pt x="31385" y="34898"/>
                  </a:cubicBezTo>
                  <a:cubicBezTo>
                    <a:pt x="31433" y="34945"/>
                    <a:pt x="31480" y="34969"/>
                    <a:pt x="31516" y="35017"/>
                  </a:cubicBezTo>
                  <a:cubicBezTo>
                    <a:pt x="31540" y="35029"/>
                    <a:pt x="31564" y="35052"/>
                    <a:pt x="31575" y="35064"/>
                  </a:cubicBezTo>
                  <a:lnTo>
                    <a:pt x="31516" y="35124"/>
                  </a:lnTo>
                  <a:cubicBezTo>
                    <a:pt x="31456" y="35052"/>
                    <a:pt x="31385" y="34969"/>
                    <a:pt x="31325" y="34898"/>
                  </a:cubicBezTo>
                  <a:cubicBezTo>
                    <a:pt x="31337" y="34898"/>
                    <a:pt x="31349" y="34886"/>
                    <a:pt x="31349" y="34886"/>
                  </a:cubicBezTo>
                  <a:close/>
                  <a:moveTo>
                    <a:pt x="29659" y="35005"/>
                  </a:moveTo>
                  <a:lnTo>
                    <a:pt x="29659" y="35005"/>
                  </a:lnTo>
                  <a:cubicBezTo>
                    <a:pt x="29694" y="35029"/>
                    <a:pt x="29706" y="35064"/>
                    <a:pt x="29730" y="35088"/>
                  </a:cubicBezTo>
                  <a:lnTo>
                    <a:pt x="29730" y="35148"/>
                  </a:lnTo>
                  <a:cubicBezTo>
                    <a:pt x="29706" y="35112"/>
                    <a:pt x="29694" y="35052"/>
                    <a:pt x="29659" y="35005"/>
                  </a:cubicBezTo>
                  <a:close/>
                  <a:moveTo>
                    <a:pt x="29992" y="35064"/>
                  </a:moveTo>
                  <a:lnTo>
                    <a:pt x="29992" y="35064"/>
                  </a:lnTo>
                  <a:cubicBezTo>
                    <a:pt x="29968" y="35088"/>
                    <a:pt x="29944" y="35124"/>
                    <a:pt x="29932" y="35148"/>
                  </a:cubicBezTo>
                  <a:cubicBezTo>
                    <a:pt x="29932" y="35136"/>
                    <a:pt x="29909" y="35136"/>
                    <a:pt x="29909" y="35124"/>
                  </a:cubicBezTo>
                  <a:cubicBezTo>
                    <a:pt x="29932" y="35124"/>
                    <a:pt x="29944" y="35112"/>
                    <a:pt x="29956" y="35088"/>
                  </a:cubicBezTo>
                  <a:lnTo>
                    <a:pt x="29992" y="35064"/>
                  </a:lnTo>
                  <a:close/>
                  <a:moveTo>
                    <a:pt x="31849" y="35112"/>
                  </a:moveTo>
                  <a:cubicBezTo>
                    <a:pt x="31849" y="35124"/>
                    <a:pt x="31849" y="35136"/>
                    <a:pt x="31837" y="35136"/>
                  </a:cubicBezTo>
                  <a:cubicBezTo>
                    <a:pt x="31814" y="35136"/>
                    <a:pt x="31814" y="35148"/>
                    <a:pt x="31802" y="35148"/>
                  </a:cubicBezTo>
                  <a:lnTo>
                    <a:pt x="31790" y="35136"/>
                  </a:lnTo>
                  <a:cubicBezTo>
                    <a:pt x="31814" y="35136"/>
                    <a:pt x="31837" y="35124"/>
                    <a:pt x="31849" y="35112"/>
                  </a:cubicBezTo>
                  <a:close/>
                  <a:moveTo>
                    <a:pt x="26039" y="34945"/>
                  </a:moveTo>
                  <a:cubicBezTo>
                    <a:pt x="26075" y="34945"/>
                    <a:pt x="26122" y="34945"/>
                    <a:pt x="26146" y="34957"/>
                  </a:cubicBezTo>
                  <a:cubicBezTo>
                    <a:pt x="26241" y="34969"/>
                    <a:pt x="26313" y="34969"/>
                    <a:pt x="26396" y="34993"/>
                  </a:cubicBezTo>
                  <a:lnTo>
                    <a:pt x="26396" y="35029"/>
                  </a:lnTo>
                  <a:cubicBezTo>
                    <a:pt x="26396" y="35017"/>
                    <a:pt x="26384" y="35017"/>
                    <a:pt x="26372" y="35017"/>
                  </a:cubicBezTo>
                  <a:cubicBezTo>
                    <a:pt x="26325" y="35017"/>
                    <a:pt x="26277" y="35029"/>
                    <a:pt x="26241" y="35029"/>
                  </a:cubicBezTo>
                  <a:cubicBezTo>
                    <a:pt x="26194" y="35029"/>
                    <a:pt x="26134" y="35052"/>
                    <a:pt x="26087" y="35064"/>
                  </a:cubicBezTo>
                  <a:cubicBezTo>
                    <a:pt x="26027" y="35076"/>
                    <a:pt x="25980" y="35076"/>
                    <a:pt x="25920" y="35088"/>
                  </a:cubicBezTo>
                  <a:cubicBezTo>
                    <a:pt x="25860" y="35112"/>
                    <a:pt x="25825" y="35124"/>
                    <a:pt x="25765" y="35136"/>
                  </a:cubicBezTo>
                  <a:cubicBezTo>
                    <a:pt x="25729" y="35148"/>
                    <a:pt x="25718" y="35148"/>
                    <a:pt x="25682" y="35171"/>
                  </a:cubicBezTo>
                  <a:cubicBezTo>
                    <a:pt x="25682" y="35148"/>
                    <a:pt x="25706" y="35124"/>
                    <a:pt x="25706" y="35112"/>
                  </a:cubicBezTo>
                  <a:cubicBezTo>
                    <a:pt x="25718" y="35076"/>
                    <a:pt x="25718" y="35052"/>
                    <a:pt x="25729" y="35017"/>
                  </a:cubicBezTo>
                  <a:cubicBezTo>
                    <a:pt x="25741" y="34993"/>
                    <a:pt x="25765" y="34957"/>
                    <a:pt x="25777" y="34945"/>
                  </a:cubicBezTo>
                  <a:close/>
                  <a:moveTo>
                    <a:pt x="38945" y="35124"/>
                  </a:moveTo>
                  <a:cubicBezTo>
                    <a:pt x="38957" y="35136"/>
                    <a:pt x="38957" y="35148"/>
                    <a:pt x="38957" y="35171"/>
                  </a:cubicBezTo>
                  <a:cubicBezTo>
                    <a:pt x="38898" y="35171"/>
                    <a:pt x="38826" y="35171"/>
                    <a:pt x="38767" y="35148"/>
                  </a:cubicBezTo>
                  <a:lnTo>
                    <a:pt x="38803" y="35148"/>
                  </a:lnTo>
                  <a:cubicBezTo>
                    <a:pt x="38862" y="35136"/>
                    <a:pt x="38898" y="35136"/>
                    <a:pt x="38945" y="35124"/>
                  </a:cubicBezTo>
                  <a:close/>
                  <a:moveTo>
                    <a:pt x="39076" y="35088"/>
                  </a:moveTo>
                  <a:cubicBezTo>
                    <a:pt x="39076" y="35112"/>
                    <a:pt x="39064" y="35136"/>
                    <a:pt x="39064" y="35148"/>
                  </a:cubicBezTo>
                  <a:lnTo>
                    <a:pt x="39064" y="35171"/>
                  </a:lnTo>
                  <a:lnTo>
                    <a:pt x="39017" y="35171"/>
                  </a:lnTo>
                  <a:lnTo>
                    <a:pt x="39017" y="35112"/>
                  </a:lnTo>
                  <a:cubicBezTo>
                    <a:pt x="39041" y="35112"/>
                    <a:pt x="39064" y="35112"/>
                    <a:pt x="39076" y="35088"/>
                  </a:cubicBezTo>
                  <a:close/>
                  <a:moveTo>
                    <a:pt x="31611" y="35088"/>
                  </a:moveTo>
                  <a:lnTo>
                    <a:pt x="31635" y="35124"/>
                  </a:lnTo>
                  <a:cubicBezTo>
                    <a:pt x="31623" y="35136"/>
                    <a:pt x="31599" y="35171"/>
                    <a:pt x="31564" y="35183"/>
                  </a:cubicBezTo>
                  <a:cubicBezTo>
                    <a:pt x="31575" y="35136"/>
                    <a:pt x="31599" y="35112"/>
                    <a:pt x="31611" y="35088"/>
                  </a:cubicBezTo>
                  <a:close/>
                  <a:moveTo>
                    <a:pt x="33266" y="35005"/>
                  </a:moveTo>
                  <a:cubicBezTo>
                    <a:pt x="33266" y="35017"/>
                    <a:pt x="33278" y="35052"/>
                    <a:pt x="33278" y="35064"/>
                  </a:cubicBezTo>
                  <a:lnTo>
                    <a:pt x="33278" y="35076"/>
                  </a:lnTo>
                  <a:cubicBezTo>
                    <a:pt x="33278" y="35088"/>
                    <a:pt x="33266" y="35124"/>
                    <a:pt x="33266" y="35148"/>
                  </a:cubicBezTo>
                  <a:cubicBezTo>
                    <a:pt x="33266" y="35171"/>
                    <a:pt x="33242" y="35183"/>
                    <a:pt x="33242" y="35195"/>
                  </a:cubicBezTo>
                  <a:cubicBezTo>
                    <a:pt x="33230" y="35171"/>
                    <a:pt x="33219" y="35124"/>
                    <a:pt x="33183" y="35088"/>
                  </a:cubicBezTo>
                  <a:cubicBezTo>
                    <a:pt x="33219" y="35064"/>
                    <a:pt x="33230" y="35029"/>
                    <a:pt x="33266" y="35005"/>
                  </a:cubicBezTo>
                  <a:close/>
                  <a:moveTo>
                    <a:pt x="39362" y="35029"/>
                  </a:moveTo>
                  <a:cubicBezTo>
                    <a:pt x="39374" y="35088"/>
                    <a:pt x="39362" y="35136"/>
                    <a:pt x="39362" y="35195"/>
                  </a:cubicBezTo>
                  <a:cubicBezTo>
                    <a:pt x="39338" y="35195"/>
                    <a:pt x="39303" y="35195"/>
                    <a:pt x="39279" y="35183"/>
                  </a:cubicBezTo>
                  <a:lnTo>
                    <a:pt x="39076" y="35183"/>
                  </a:lnTo>
                  <a:lnTo>
                    <a:pt x="39076" y="35160"/>
                  </a:lnTo>
                  <a:cubicBezTo>
                    <a:pt x="39100" y="35148"/>
                    <a:pt x="39100" y="35124"/>
                    <a:pt x="39112" y="35088"/>
                  </a:cubicBezTo>
                  <a:cubicBezTo>
                    <a:pt x="39195" y="35076"/>
                    <a:pt x="39243" y="35076"/>
                    <a:pt x="39243" y="35076"/>
                  </a:cubicBezTo>
                  <a:cubicBezTo>
                    <a:pt x="39243" y="35076"/>
                    <a:pt x="39195" y="35076"/>
                    <a:pt x="39112" y="35064"/>
                  </a:cubicBezTo>
                  <a:lnTo>
                    <a:pt x="39017" y="35064"/>
                  </a:lnTo>
                  <a:lnTo>
                    <a:pt x="39017" y="35029"/>
                  </a:lnTo>
                  <a:lnTo>
                    <a:pt x="39112" y="35029"/>
                  </a:lnTo>
                  <a:lnTo>
                    <a:pt x="39112" y="35064"/>
                  </a:lnTo>
                  <a:cubicBezTo>
                    <a:pt x="39112" y="35041"/>
                    <a:pt x="39112" y="35041"/>
                    <a:pt x="39124" y="35029"/>
                  </a:cubicBezTo>
                  <a:close/>
                  <a:moveTo>
                    <a:pt x="39469" y="35088"/>
                  </a:moveTo>
                  <a:lnTo>
                    <a:pt x="39469" y="35124"/>
                  </a:lnTo>
                  <a:cubicBezTo>
                    <a:pt x="39481" y="35148"/>
                    <a:pt x="39481" y="35183"/>
                    <a:pt x="39493" y="35207"/>
                  </a:cubicBezTo>
                  <a:cubicBezTo>
                    <a:pt x="39481" y="35207"/>
                    <a:pt x="39481" y="35207"/>
                    <a:pt x="39469" y="35195"/>
                  </a:cubicBezTo>
                  <a:lnTo>
                    <a:pt x="39434" y="35195"/>
                  </a:lnTo>
                  <a:cubicBezTo>
                    <a:pt x="39434" y="35171"/>
                    <a:pt x="39457" y="35124"/>
                    <a:pt x="39469" y="35088"/>
                  </a:cubicBezTo>
                  <a:close/>
                  <a:moveTo>
                    <a:pt x="28527" y="35195"/>
                  </a:moveTo>
                  <a:cubicBezTo>
                    <a:pt x="28516" y="35207"/>
                    <a:pt x="28516" y="35231"/>
                    <a:pt x="28516" y="35231"/>
                  </a:cubicBezTo>
                  <a:cubicBezTo>
                    <a:pt x="28516" y="35231"/>
                    <a:pt x="28527" y="35207"/>
                    <a:pt x="28527" y="35195"/>
                  </a:cubicBezTo>
                  <a:close/>
                  <a:moveTo>
                    <a:pt x="31206" y="34957"/>
                  </a:moveTo>
                  <a:lnTo>
                    <a:pt x="31230" y="34993"/>
                  </a:lnTo>
                  <a:cubicBezTo>
                    <a:pt x="31254" y="35052"/>
                    <a:pt x="31266" y="35112"/>
                    <a:pt x="31278" y="35148"/>
                  </a:cubicBezTo>
                  <a:cubicBezTo>
                    <a:pt x="31302" y="35183"/>
                    <a:pt x="31302" y="35195"/>
                    <a:pt x="31314" y="35231"/>
                  </a:cubicBezTo>
                  <a:cubicBezTo>
                    <a:pt x="31254" y="35148"/>
                    <a:pt x="31194" y="35076"/>
                    <a:pt x="31147" y="35005"/>
                  </a:cubicBezTo>
                  <a:cubicBezTo>
                    <a:pt x="31159" y="34993"/>
                    <a:pt x="31194" y="34969"/>
                    <a:pt x="31206" y="34957"/>
                  </a:cubicBezTo>
                  <a:close/>
                  <a:moveTo>
                    <a:pt x="37969" y="35112"/>
                  </a:moveTo>
                  <a:cubicBezTo>
                    <a:pt x="37993" y="35136"/>
                    <a:pt x="38005" y="35183"/>
                    <a:pt x="38029" y="35243"/>
                  </a:cubicBezTo>
                  <a:cubicBezTo>
                    <a:pt x="37993" y="35195"/>
                    <a:pt x="37981" y="35148"/>
                    <a:pt x="37945" y="35112"/>
                  </a:cubicBezTo>
                  <a:close/>
                  <a:moveTo>
                    <a:pt x="39550" y="35231"/>
                  </a:moveTo>
                  <a:cubicBezTo>
                    <a:pt x="39561" y="35239"/>
                    <a:pt x="39575" y="35243"/>
                    <a:pt x="39588" y="35243"/>
                  </a:cubicBezTo>
                  <a:cubicBezTo>
                    <a:pt x="39580" y="35235"/>
                    <a:pt x="39566" y="35232"/>
                    <a:pt x="39550" y="35231"/>
                  </a:cubicBezTo>
                  <a:close/>
                  <a:moveTo>
                    <a:pt x="25610" y="34767"/>
                  </a:moveTo>
                  <a:cubicBezTo>
                    <a:pt x="25599" y="34850"/>
                    <a:pt x="25563" y="34957"/>
                    <a:pt x="25551" y="35041"/>
                  </a:cubicBezTo>
                  <a:lnTo>
                    <a:pt x="25503" y="35219"/>
                  </a:lnTo>
                  <a:cubicBezTo>
                    <a:pt x="25479" y="35243"/>
                    <a:pt x="25468" y="35243"/>
                    <a:pt x="25444" y="35255"/>
                  </a:cubicBezTo>
                  <a:cubicBezTo>
                    <a:pt x="25468" y="35207"/>
                    <a:pt x="25479" y="35148"/>
                    <a:pt x="25503" y="35088"/>
                  </a:cubicBezTo>
                  <a:cubicBezTo>
                    <a:pt x="25551" y="34993"/>
                    <a:pt x="25587" y="34862"/>
                    <a:pt x="25610" y="34767"/>
                  </a:cubicBezTo>
                  <a:close/>
                  <a:moveTo>
                    <a:pt x="26789" y="35148"/>
                  </a:moveTo>
                  <a:lnTo>
                    <a:pt x="26742" y="35243"/>
                  </a:lnTo>
                  <a:cubicBezTo>
                    <a:pt x="26730" y="35243"/>
                    <a:pt x="26694" y="35255"/>
                    <a:pt x="26670" y="35255"/>
                  </a:cubicBezTo>
                  <a:cubicBezTo>
                    <a:pt x="26718" y="35231"/>
                    <a:pt x="26753" y="35183"/>
                    <a:pt x="26789" y="35148"/>
                  </a:cubicBezTo>
                  <a:close/>
                  <a:moveTo>
                    <a:pt x="28694" y="35005"/>
                  </a:moveTo>
                  <a:cubicBezTo>
                    <a:pt x="28706" y="35029"/>
                    <a:pt x="28706" y="35052"/>
                    <a:pt x="28718" y="35076"/>
                  </a:cubicBezTo>
                  <a:cubicBezTo>
                    <a:pt x="28742" y="35136"/>
                    <a:pt x="28766" y="35195"/>
                    <a:pt x="28777" y="35255"/>
                  </a:cubicBezTo>
                  <a:cubicBezTo>
                    <a:pt x="28766" y="35243"/>
                    <a:pt x="28766" y="35231"/>
                    <a:pt x="28754" y="35207"/>
                  </a:cubicBezTo>
                  <a:cubicBezTo>
                    <a:pt x="28718" y="35136"/>
                    <a:pt x="28694" y="35076"/>
                    <a:pt x="28694" y="35005"/>
                  </a:cubicBezTo>
                  <a:close/>
                  <a:moveTo>
                    <a:pt x="31314" y="35076"/>
                  </a:moveTo>
                  <a:cubicBezTo>
                    <a:pt x="31361" y="35124"/>
                    <a:pt x="31397" y="35148"/>
                    <a:pt x="31433" y="35195"/>
                  </a:cubicBezTo>
                  <a:cubicBezTo>
                    <a:pt x="31397" y="35207"/>
                    <a:pt x="31385" y="35243"/>
                    <a:pt x="31361" y="35255"/>
                  </a:cubicBezTo>
                  <a:cubicBezTo>
                    <a:pt x="31337" y="35207"/>
                    <a:pt x="31337" y="35183"/>
                    <a:pt x="31325" y="35136"/>
                  </a:cubicBezTo>
                  <a:cubicBezTo>
                    <a:pt x="31325" y="35124"/>
                    <a:pt x="31314" y="35112"/>
                    <a:pt x="31314" y="35076"/>
                  </a:cubicBezTo>
                  <a:close/>
                  <a:moveTo>
                    <a:pt x="26670" y="35255"/>
                  </a:moveTo>
                  <a:cubicBezTo>
                    <a:pt x="26670" y="35267"/>
                    <a:pt x="26670" y="35267"/>
                    <a:pt x="26658" y="35267"/>
                  </a:cubicBezTo>
                  <a:cubicBezTo>
                    <a:pt x="26670" y="35267"/>
                    <a:pt x="26670" y="35255"/>
                    <a:pt x="26670" y="35255"/>
                  </a:cubicBezTo>
                  <a:close/>
                  <a:moveTo>
                    <a:pt x="26325" y="35183"/>
                  </a:moveTo>
                  <a:lnTo>
                    <a:pt x="26313" y="35195"/>
                  </a:lnTo>
                  <a:lnTo>
                    <a:pt x="26194" y="35195"/>
                  </a:lnTo>
                  <a:cubicBezTo>
                    <a:pt x="26122" y="35207"/>
                    <a:pt x="26039" y="35231"/>
                    <a:pt x="25968" y="35231"/>
                  </a:cubicBezTo>
                  <a:cubicBezTo>
                    <a:pt x="25896" y="35243"/>
                    <a:pt x="25801" y="35255"/>
                    <a:pt x="25718" y="35267"/>
                  </a:cubicBezTo>
                  <a:cubicBezTo>
                    <a:pt x="25682" y="35267"/>
                    <a:pt x="25670" y="35291"/>
                    <a:pt x="25646" y="35291"/>
                  </a:cubicBezTo>
                  <a:cubicBezTo>
                    <a:pt x="25646" y="35267"/>
                    <a:pt x="25658" y="35267"/>
                    <a:pt x="25658" y="35255"/>
                  </a:cubicBezTo>
                  <a:cubicBezTo>
                    <a:pt x="25706" y="35243"/>
                    <a:pt x="25741" y="35243"/>
                    <a:pt x="25777" y="35231"/>
                  </a:cubicBezTo>
                  <a:cubicBezTo>
                    <a:pt x="25837" y="35207"/>
                    <a:pt x="25884" y="35207"/>
                    <a:pt x="25944" y="35195"/>
                  </a:cubicBezTo>
                  <a:cubicBezTo>
                    <a:pt x="26003" y="35183"/>
                    <a:pt x="26039" y="35183"/>
                    <a:pt x="26099" y="35183"/>
                  </a:cubicBezTo>
                  <a:close/>
                  <a:moveTo>
                    <a:pt x="37159" y="35231"/>
                  </a:moveTo>
                  <a:cubicBezTo>
                    <a:pt x="37171" y="35243"/>
                    <a:pt x="37195" y="35267"/>
                    <a:pt x="37195" y="35291"/>
                  </a:cubicBezTo>
                  <a:cubicBezTo>
                    <a:pt x="37195" y="35291"/>
                    <a:pt x="37171" y="35291"/>
                    <a:pt x="37171" y="35267"/>
                  </a:cubicBezTo>
                  <a:cubicBezTo>
                    <a:pt x="37159" y="35255"/>
                    <a:pt x="37136" y="35255"/>
                    <a:pt x="37100" y="35243"/>
                  </a:cubicBezTo>
                  <a:cubicBezTo>
                    <a:pt x="37112" y="35243"/>
                    <a:pt x="37148" y="35231"/>
                    <a:pt x="37159" y="35231"/>
                  </a:cubicBezTo>
                  <a:close/>
                  <a:moveTo>
                    <a:pt x="29825" y="35231"/>
                  </a:moveTo>
                  <a:lnTo>
                    <a:pt x="29849" y="35255"/>
                  </a:lnTo>
                  <a:cubicBezTo>
                    <a:pt x="29837" y="35267"/>
                    <a:pt x="29837" y="35291"/>
                    <a:pt x="29825" y="35302"/>
                  </a:cubicBezTo>
                  <a:lnTo>
                    <a:pt x="29825" y="35231"/>
                  </a:lnTo>
                  <a:close/>
                  <a:moveTo>
                    <a:pt x="33302" y="35124"/>
                  </a:moveTo>
                  <a:lnTo>
                    <a:pt x="33302" y="35302"/>
                  </a:lnTo>
                  <a:cubicBezTo>
                    <a:pt x="33278" y="35267"/>
                    <a:pt x="33266" y="35243"/>
                    <a:pt x="33266" y="35207"/>
                  </a:cubicBezTo>
                  <a:cubicBezTo>
                    <a:pt x="33278" y="35195"/>
                    <a:pt x="33278" y="35183"/>
                    <a:pt x="33290" y="35148"/>
                  </a:cubicBezTo>
                  <a:cubicBezTo>
                    <a:pt x="33290" y="35136"/>
                    <a:pt x="33302" y="35136"/>
                    <a:pt x="33302" y="35124"/>
                  </a:cubicBezTo>
                  <a:close/>
                  <a:moveTo>
                    <a:pt x="26992" y="35207"/>
                  </a:moveTo>
                  <a:cubicBezTo>
                    <a:pt x="26992" y="35231"/>
                    <a:pt x="26980" y="35255"/>
                    <a:pt x="26980" y="35267"/>
                  </a:cubicBezTo>
                  <a:cubicBezTo>
                    <a:pt x="26968" y="35291"/>
                    <a:pt x="26968" y="35302"/>
                    <a:pt x="26956" y="35314"/>
                  </a:cubicBezTo>
                  <a:lnTo>
                    <a:pt x="26956" y="35255"/>
                  </a:lnTo>
                  <a:lnTo>
                    <a:pt x="26956" y="35231"/>
                  </a:lnTo>
                  <a:cubicBezTo>
                    <a:pt x="26956" y="35207"/>
                    <a:pt x="26980" y="35207"/>
                    <a:pt x="26992" y="35207"/>
                  </a:cubicBezTo>
                  <a:close/>
                  <a:moveTo>
                    <a:pt x="25479" y="35314"/>
                  </a:moveTo>
                  <a:cubicBezTo>
                    <a:pt x="25479" y="35326"/>
                    <a:pt x="25468" y="35326"/>
                    <a:pt x="25468" y="35350"/>
                  </a:cubicBezTo>
                  <a:cubicBezTo>
                    <a:pt x="25456" y="35338"/>
                    <a:pt x="25444" y="35332"/>
                    <a:pt x="25433" y="35332"/>
                  </a:cubicBezTo>
                  <a:cubicBezTo>
                    <a:pt x="25430" y="35332"/>
                    <a:pt x="25428" y="35333"/>
                    <a:pt x="25425" y="35334"/>
                  </a:cubicBezTo>
                  <a:lnTo>
                    <a:pt x="25425" y="35334"/>
                  </a:lnTo>
                  <a:cubicBezTo>
                    <a:pt x="25439" y="35321"/>
                    <a:pt x="25450" y="35314"/>
                    <a:pt x="25468" y="35314"/>
                  </a:cubicBezTo>
                  <a:close/>
                  <a:moveTo>
                    <a:pt x="33576" y="35243"/>
                  </a:moveTo>
                  <a:lnTo>
                    <a:pt x="33576" y="35243"/>
                  </a:lnTo>
                  <a:cubicBezTo>
                    <a:pt x="33588" y="35267"/>
                    <a:pt x="33600" y="35291"/>
                    <a:pt x="33600" y="35314"/>
                  </a:cubicBezTo>
                  <a:cubicBezTo>
                    <a:pt x="33623" y="35326"/>
                    <a:pt x="33623" y="35350"/>
                    <a:pt x="33623" y="35350"/>
                  </a:cubicBezTo>
                  <a:cubicBezTo>
                    <a:pt x="33600" y="35350"/>
                    <a:pt x="33600" y="35314"/>
                    <a:pt x="33588" y="35302"/>
                  </a:cubicBezTo>
                  <a:cubicBezTo>
                    <a:pt x="33588" y="35291"/>
                    <a:pt x="33576" y="35255"/>
                    <a:pt x="33576" y="35243"/>
                  </a:cubicBezTo>
                  <a:close/>
                  <a:moveTo>
                    <a:pt x="38957" y="35267"/>
                  </a:moveTo>
                  <a:cubicBezTo>
                    <a:pt x="38957" y="35302"/>
                    <a:pt x="38981" y="35326"/>
                    <a:pt x="38981" y="35350"/>
                  </a:cubicBezTo>
                  <a:cubicBezTo>
                    <a:pt x="38945" y="35350"/>
                    <a:pt x="38898" y="35350"/>
                    <a:pt x="38874" y="35326"/>
                  </a:cubicBezTo>
                  <a:lnTo>
                    <a:pt x="38755" y="35326"/>
                  </a:lnTo>
                  <a:lnTo>
                    <a:pt x="38719" y="35302"/>
                  </a:lnTo>
                  <a:cubicBezTo>
                    <a:pt x="38803" y="35291"/>
                    <a:pt x="38874" y="35291"/>
                    <a:pt x="38957" y="35267"/>
                  </a:cubicBezTo>
                  <a:close/>
                  <a:moveTo>
                    <a:pt x="39019" y="35317"/>
                  </a:moveTo>
                  <a:cubicBezTo>
                    <a:pt x="39018" y="35318"/>
                    <a:pt x="39018" y="35320"/>
                    <a:pt x="39017" y="35321"/>
                  </a:cubicBezTo>
                  <a:lnTo>
                    <a:pt x="39017" y="35321"/>
                  </a:lnTo>
                  <a:lnTo>
                    <a:pt x="39017" y="35350"/>
                  </a:lnTo>
                  <a:cubicBezTo>
                    <a:pt x="39017" y="35339"/>
                    <a:pt x="39017" y="35329"/>
                    <a:pt x="39019" y="35317"/>
                  </a:cubicBezTo>
                  <a:close/>
                  <a:moveTo>
                    <a:pt x="30779" y="35363"/>
                  </a:moveTo>
                  <a:lnTo>
                    <a:pt x="30790" y="35374"/>
                  </a:lnTo>
                  <a:lnTo>
                    <a:pt x="30790" y="35374"/>
                  </a:lnTo>
                  <a:lnTo>
                    <a:pt x="30779" y="35363"/>
                  </a:lnTo>
                  <a:close/>
                  <a:moveTo>
                    <a:pt x="29420" y="34886"/>
                  </a:moveTo>
                  <a:cubicBezTo>
                    <a:pt x="29492" y="35017"/>
                    <a:pt x="29575" y="35171"/>
                    <a:pt x="29647" y="35302"/>
                  </a:cubicBezTo>
                  <a:cubicBezTo>
                    <a:pt x="29611" y="35350"/>
                    <a:pt x="29587" y="35374"/>
                    <a:pt x="29551" y="35410"/>
                  </a:cubicBezTo>
                  <a:cubicBezTo>
                    <a:pt x="29551" y="35386"/>
                    <a:pt x="29539" y="35362"/>
                    <a:pt x="29539" y="35350"/>
                  </a:cubicBezTo>
                  <a:lnTo>
                    <a:pt x="29409" y="34993"/>
                  </a:lnTo>
                  <a:cubicBezTo>
                    <a:pt x="29409" y="34957"/>
                    <a:pt x="29420" y="34933"/>
                    <a:pt x="29420" y="34886"/>
                  </a:cubicBezTo>
                  <a:close/>
                  <a:moveTo>
                    <a:pt x="36493" y="35350"/>
                  </a:moveTo>
                  <a:cubicBezTo>
                    <a:pt x="36540" y="35362"/>
                    <a:pt x="36552" y="35386"/>
                    <a:pt x="36564" y="35410"/>
                  </a:cubicBezTo>
                  <a:lnTo>
                    <a:pt x="36433" y="35410"/>
                  </a:lnTo>
                  <a:cubicBezTo>
                    <a:pt x="36421" y="35386"/>
                    <a:pt x="36397" y="35374"/>
                    <a:pt x="36386" y="35374"/>
                  </a:cubicBezTo>
                  <a:cubicBezTo>
                    <a:pt x="36421" y="35362"/>
                    <a:pt x="36457" y="35362"/>
                    <a:pt x="36493" y="35350"/>
                  </a:cubicBezTo>
                  <a:close/>
                  <a:moveTo>
                    <a:pt x="39541" y="35362"/>
                  </a:moveTo>
                  <a:lnTo>
                    <a:pt x="39541" y="35362"/>
                  </a:lnTo>
                  <a:cubicBezTo>
                    <a:pt x="39541" y="35376"/>
                    <a:pt x="39545" y="35395"/>
                    <a:pt x="39554" y="35410"/>
                  </a:cubicBezTo>
                  <a:lnTo>
                    <a:pt x="39554" y="35410"/>
                  </a:lnTo>
                  <a:cubicBezTo>
                    <a:pt x="39550" y="35400"/>
                    <a:pt x="39547" y="35385"/>
                    <a:pt x="39541" y="35362"/>
                  </a:cubicBezTo>
                  <a:close/>
                  <a:moveTo>
                    <a:pt x="29123" y="34850"/>
                  </a:moveTo>
                  <a:cubicBezTo>
                    <a:pt x="29182" y="34957"/>
                    <a:pt x="29242" y="35076"/>
                    <a:pt x="29301" y="35195"/>
                  </a:cubicBezTo>
                  <a:cubicBezTo>
                    <a:pt x="29301" y="35267"/>
                    <a:pt x="29289" y="35350"/>
                    <a:pt x="29289" y="35422"/>
                  </a:cubicBezTo>
                  <a:cubicBezTo>
                    <a:pt x="29266" y="35386"/>
                    <a:pt x="29242" y="35362"/>
                    <a:pt x="29230" y="35326"/>
                  </a:cubicBezTo>
                  <a:cubicBezTo>
                    <a:pt x="29182" y="35255"/>
                    <a:pt x="29135" y="35183"/>
                    <a:pt x="29111" y="35124"/>
                  </a:cubicBezTo>
                  <a:cubicBezTo>
                    <a:pt x="29087" y="35088"/>
                    <a:pt x="29075" y="35064"/>
                    <a:pt x="29063" y="35052"/>
                  </a:cubicBezTo>
                  <a:cubicBezTo>
                    <a:pt x="29075" y="34957"/>
                    <a:pt x="29111" y="34910"/>
                    <a:pt x="29123" y="34850"/>
                  </a:cubicBezTo>
                  <a:close/>
                  <a:moveTo>
                    <a:pt x="32195" y="35350"/>
                  </a:moveTo>
                  <a:lnTo>
                    <a:pt x="32195" y="35350"/>
                  </a:lnTo>
                  <a:cubicBezTo>
                    <a:pt x="32171" y="35374"/>
                    <a:pt x="32147" y="35410"/>
                    <a:pt x="32111" y="35422"/>
                  </a:cubicBezTo>
                  <a:cubicBezTo>
                    <a:pt x="32099" y="35410"/>
                    <a:pt x="32087" y="35386"/>
                    <a:pt x="32052" y="35374"/>
                  </a:cubicBezTo>
                  <a:cubicBezTo>
                    <a:pt x="32099" y="35362"/>
                    <a:pt x="32147" y="35362"/>
                    <a:pt x="32195" y="35350"/>
                  </a:cubicBezTo>
                  <a:close/>
                  <a:moveTo>
                    <a:pt x="36874" y="35255"/>
                  </a:moveTo>
                  <a:lnTo>
                    <a:pt x="36921" y="35350"/>
                  </a:lnTo>
                  <a:cubicBezTo>
                    <a:pt x="36933" y="35374"/>
                    <a:pt x="36933" y="35386"/>
                    <a:pt x="36957" y="35422"/>
                  </a:cubicBezTo>
                  <a:cubicBezTo>
                    <a:pt x="36898" y="35422"/>
                    <a:pt x="36838" y="35410"/>
                    <a:pt x="36778" y="35410"/>
                  </a:cubicBezTo>
                  <a:cubicBezTo>
                    <a:pt x="36749" y="35416"/>
                    <a:pt x="36719" y="35419"/>
                    <a:pt x="36691" y="35419"/>
                  </a:cubicBezTo>
                  <a:cubicBezTo>
                    <a:pt x="36662" y="35419"/>
                    <a:pt x="36636" y="35416"/>
                    <a:pt x="36612" y="35410"/>
                  </a:cubicBezTo>
                  <a:cubicBezTo>
                    <a:pt x="36600" y="35374"/>
                    <a:pt x="36564" y="35362"/>
                    <a:pt x="36540" y="35326"/>
                  </a:cubicBezTo>
                  <a:cubicBezTo>
                    <a:pt x="36612" y="35314"/>
                    <a:pt x="36695" y="35302"/>
                    <a:pt x="36790" y="35267"/>
                  </a:cubicBezTo>
                  <a:lnTo>
                    <a:pt x="36802" y="35267"/>
                  </a:lnTo>
                  <a:cubicBezTo>
                    <a:pt x="36838" y="35267"/>
                    <a:pt x="36862" y="35267"/>
                    <a:pt x="36874" y="35255"/>
                  </a:cubicBezTo>
                  <a:close/>
                  <a:moveTo>
                    <a:pt x="25646" y="35362"/>
                  </a:moveTo>
                  <a:cubicBezTo>
                    <a:pt x="25658" y="35374"/>
                    <a:pt x="25682" y="35374"/>
                    <a:pt x="25729" y="35374"/>
                  </a:cubicBezTo>
                  <a:cubicBezTo>
                    <a:pt x="25776" y="35374"/>
                    <a:pt x="25832" y="35374"/>
                    <a:pt x="25885" y="35371"/>
                  </a:cubicBezTo>
                  <a:lnTo>
                    <a:pt x="25885" y="35371"/>
                  </a:lnTo>
                  <a:cubicBezTo>
                    <a:pt x="25873" y="35372"/>
                    <a:pt x="25861" y="35374"/>
                    <a:pt x="25849" y="35374"/>
                  </a:cubicBezTo>
                  <a:cubicBezTo>
                    <a:pt x="25801" y="35386"/>
                    <a:pt x="25777" y="35386"/>
                    <a:pt x="25729" y="35410"/>
                  </a:cubicBezTo>
                  <a:cubicBezTo>
                    <a:pt x="25682" y="35422"/>
                    <a:pt x="25658" y="35433"/>
                    <a:pt x="25610" y="35433"/>
                  </a:cubicBezTo>
                  <a:cubicBezTo>
                    <a:pt x="25622" y="35410"/>
                    <a:pt x="25622" y="35386"/>
                    <a:pt x="25646" y="35362"/>
                  </a:cubicBezTo>
                  <a:close/>
                  <a:moveTo>
                    <a:pt x="30873" y="35064"/>
                  </a:moveTo>
                  <a:cubicBezTo>
                    <a:pt x="30968" y="35171"/>
                    <a:pt x="31075" y="35291"/>
                    <a:pt x="31194" y="35433"/>
                  </a:cubicBezTo>
                  <a:cubicBezTo>
                    <a:pt x="31135" y="35386"/>
                    <a:pt x="31087" y="35350"/>
                    <a:pt x="31028" y="35291"/>
                  </a:cubicBezTo>
                  <a:cubicBezTo>
                    <a:pt x="30968" y="35195"/>
                    <a:pt x="30921" y="35124"/>
                    <a:pt x="30873" y="35064"/>
                  </a:cubicBezTo>
                  <a:close/>
                  <a:moveTo>
                    <a:pt x="39338" y="35267"/>
                  </a:moveTo>
                  <a:cubicBezTo>
                    <a:pt x="39315" y="35326"/>
                    <a:pt x="39315" y="35374"/>
                    <a:pt x="39303" y="35433"/>
                  </a:cubicBezTo>
                  <a:cubicBezTo>
                    <a:pt x="39255" y="35386"/>
                    <a:pt x="39219" y="35374"/>
                    <a:pt x="39160" y="35374"/>
                  </a:cubicBezTo>
                  <a:cubicBezTo>
                    <a:pt x="39112" y="35374"/>
                    <a:pt x="39053" y="35362"/>
                    <a:pt x="39005" y="35362"/>
                  </a:cubicBezTo>
                  <a:cubicBezTo>
                    <a:pt x="39005" y="35348"/>
                    <a:pt x="39009" y="35334"/>
                    <a:pt x="39017" y="35321"/>
                  </a:cubicBezTo>
                  <a:lnTo>
                    <a:pt x="39017" y="35321"/>
                  </a:lnTo>
                  <a:lnTo>
                    <a:pt x="39017" y="35267"/>
                  </a:lnTo>
                  <a:lnTo>
                    <a:pt x="39041" y="35267"/>
                  </a:lnTo>
                  <a:cubicBezTo>
                    <a:pt x="39027" y="35287"/>
                    <a:pt x="39022" y="35303"/>
                    <a:pt x="39019" y="35317"/>
                  </a:cubicBezTo>
                  <a:lnTo>
                    <a:pt x="39019" y="35317"/>
                  </a:lnTo>
                  <a:cubicBezTo>
                    <a:pt x="39025" y="35308"/>
                    <a:pt x="39032" y="35299"/>
                    <a:pt x="39041" y="35291"/>
                  </a:cubicBezTo>
                  <a:lnTo>
                    <a:pt x="39064" y="35291"/>
                  </a:lnTo>
                  <a:cubicBezTo>
                    <a:pt x="39088" y="35291"/>
                    <a:pt x="39136" y="35267"/>
                    <a:pt x="39172" y="35267"/>
                  </a:cubicBezTo>
                  <a:close/>
                  <a:moveTo>
                    <a:pt x="39554" y="35410"/>
                  </a:moveTo>
                  <a:cubicBezTo>
                    <a:pt x="39558" y="35421"/>
                    <a:pt x="39564" y="35427"/>
                    <a:pt x="39576" y="35433"/>
                  </a:cubicBezTo>
                  <a:cubicBezTo>
                    <a:pt x="39567" y="35429"/>
                    <a:pt x="39560" y="35420"/>
                    <a:pt x="39554" y="35410"/>
                  </a:cubicBezTo>
                  <a:close/>
                  <a:moveTo>
                    <a:pt x="36957" y="35291"/>
                  </a:moveTo>
                  <a:cubicBezTo>
                    <a:pt x="37017" y="35302"/>
                    <a:pt x="37088" y="35326"/>
                    <a:pt x="37148" y="35350"/>
                  </a:cubicBezTo>
                  <a:lnTo>
                    <a:pt x="37279" y="35386"/>
                  </a:lnTo>
                  <a:cubicBezTo>
                    <a:pt x="37279" y="35410"/>
                    <a:pt x="37290" y="35410"/>
                    <a:pt x="37290" y="35422"/>
                  </a:cubicBezTo>
                  <a:cubicBezTo>
                    <a:pt x="37314" y="35433"/>
                    <a:pt x="37314" y="35445"/>
                    <a:pt x="37326" y="35469"/>
                  </a:cubicBezTo>
                  <a:cubicBezTo>
                    <a:pt x="37290" y="35469"/>
                    <a:pt x="37255" y="35445"/>
                    <a:pt x="37219" y="35445"/>
                  </a:cubicBezTo>
                  <a:cubicBezTo>
                    <a:pt x="37148" y="35433"/>
                    <a:pt x="37088" y="35433"/>
                    <a:pt x="37017" y="35433"/>
                  </a:cubicBezTo>
                  <a:cubicBezTo>
                    <a:pt x="36993" y="35410"/>
                    <a:pt x="36981" y="35374"/>
                    <a:pt x="36981" y="35326"/>
                  </a:cubicBezTo>
                  <a:cubicBezTo>
                    <a:pt x="36969" y="35314"/>
                    <a:pt x="36969" y="35302"/>
                    <a:pt x="36957" y="35291"/>
                  </a:cubicBezTo>
                  <a:close/>
                  <a:moveTo>
                    <a:pt x="31397" y="35469"/>
                  </a:moveTo>
                  <a:lnTo>
                    <a:pt x="31385" y="35481"/>
                  </a:lnTo>
                  <a:cubicBezTo>
                    <a:pt x="31373" y="35481"/>
                    <a:pt x="31385" y="35469"/>
                    <a:pt x="31397" y="35469"/>
                  </a:cubicBezTo>
                  <a:close/>
                  <a:moveTo>
                    <a:pt x="37493" y="35160"/>
                  </a:moveTo>
                  <a:cubicBezTo>
                    <a:pt x="37493" y="35183"/>
                    <a:pt x="37505" y="35207"/>
                    <a:pt x="37505" y="35219"/>
                  </a:cubicBezTo>
                  <a:cubicBezTo>
                    <a:pt x="37517" y="35291"/>
                    <a:pt x="37552" y="35362"/>
                    <a:pt x="37564" y="35422"/>
                  </a:cubicBezTo>
                  <a:cubicBezTo>
                    <a:pt x="37564" y="35445"/>
                    <a:pt x="37576" y="35469"/>
                    <a:pt x="37576" y="35481"/>
                  </a:cubicBezTo>
                  <a:cubicBezTo>
                    <a:pt x="37564" y="35481"/>
                    <a:pt x="37564" y="35457"/>
                    <a:pt x="37552" y="35457"/>
                  </a:cubicBezTo>
                  <a:cubicBezTo>
                    <a:pt x="37505" y="35433"/>
                    <a:pt x="37445" y="35410"/>
                    <a:pt x="37386" y="35374"/>
                  </a:cubicBezTo>
                  <a:cubicBezTo>
                    <a:pt x="37374" y="35374"/>
                    <a:pt x="37350" y="35362"/>
                    <a:pt x="37350" y="35362"/>
                  </a:cubicBezTo>
                  <a:cubicBezTo>
                    <a:pt x="37338" y="35326"/>
                    <a:pt x="37326" y="35302"/>
                    <a:pt x="37314" y="35279"/>
                  </a:cubicBezTo>
                  <a:cubicBezTo>
                    <a:pt x="37290" y="35255"/>
                    <a:pt x="37279" y="35243"/>
                    <a:pt x="37267" y="35207"/>
                  </a:cubicBezTo>
                  <a:cubicBezTo>
                    <a:pt x="37290" y="35195"/>
                    <a:pt x="37326" y="35195"/>
                    <a:pt x="37350" y="35183"/>
                  </a:cubicBezTo>
                  <a:cubicBezTo>
                    <a:pt x="37398" y="35183"/>
                    <a:pt x="37445" y="35160"/>
                    <a:pt x="37493" y="35160"/>
                  </a:cubicBezTo>
                  <a:close/>
                  <a:moveTo>
                    <a:pt x="37386" y="35433"/>
                  </a:moveTo>
                  <a:lnTo>
                    <a:pt x="37386" y="35433"/>
                  </a:lnTo>
                  <a:cubicBezTo>
                    <a:pt x="37433" y="35469"/>
                    <a:pt x="37457" y="35481"/>
                    <a:pt x="37505" y="35493"/>
                  </a:cubicBezTo>
                  <a:cubicBezTo>
                    <a:pt x="37469" y="35493"/>
                    <a:pt x="37433" y="35481"/>
                    <a:pt x="37398" y="35481"/>
                  </a:cubicBezTo>
                  <a:cubicBezTo>
                    <a:pt x="37398" y="35457"/>
                    <a:pt x="37386" y="35445"/>
                    <a:pt x="37386" y="35433"/>
                  </a:cubicBezTo>
                  <a:close/>
                  <a:moveTo>
                    <a:pt x="37695" y="35136"/>
                  </a:moveTo>
                  <a:cubicBezTo>
                    <a:pt x="37743" y="35183"/>
                    <a:pt x="37767" y="35243"/>
                    <a:pt x="37791" y="35302"/>
                  </a:cubicBezTo>
                  <a:cubicBezTo>
                    <a:pt x="37802" y="35326"/>
                    <a:pt x="37814" y="35374"/>
                    <a:pt x="37814" y="35410"/>
                  </a:cubicBezTo>
                  <a:cubicBezTo>
                    <a:pt x="37826" y="35433"/>
                    <a:pt x="37826" y="35457"/>
                    <a:pt x="37826" y="35493"/>
                  </a:cubicBezTo>
                  <a:cubicBezTo>
                    <a:pt x="37802" y="35445"/>
                    <a:pt x="37767" y="35386"/>
                    <a:pt x="37743" y="35350"/>
                  </a:cubicBezTo>
                  <a:cubicBezTo>
                    <a:pt x="37707" y="35267"/>
                    <a:pt x="37683" y="35207"/>
                    <a:pt x="37648" y="35136"/>
                  </a:cubicBezTo>
                  <a:close/>
                  <a:moveTo>
                    <a:pt x="38981" y="35493"/>
                  </a:moveTo>
                  <a:lnTo>
                    <a:pt x="38981" y="35505"/>
                  </a:lnTo>
                  <a:lnTo>
                    <a:pt x="38934" y="35505"/>
                  </a:lnTo>
                  <a:lnTo>
                    <a:pt x="38922" y="35493"/>
                  </a:lnTo>
                  <a:close/>
                  <a:moveTo>
                    <a:pt x="25444" y="35433"/>
                  </a:moveTo>
                  <a:cubicBezTo>
                    <a:pt x="25444" y="35445"/>
                    <a:pt x="25444" y="35481"/>
                    <a:pt x="25432" y="35505"/>
                  </a:cubicBezTo>
                  <a:cubicBezTo>
                    <a:pt x="25420" y="35505"/>
                    <a:pt x="25408" y="35529"/>
                    <a:pt x="25372" y="35529"/>
                  </a:cubicBezTo>
                  <a:cubicBezTo>
                    <a:pt x="25384" y="35493"/>
                    <a:pt x="25420" y="35469"/>
                    <a:pt x="25444" y="35433"/>
                  </a:cubicBezTo>
                  <a:close/>
                  <a:moveTo>
                    <a:pt x="26694" y="35302"/>
                  </a:moveTo>
                  <a:cubicBezTo>
                    <a:pt x="26682" y="35350"/>
                    <a:pt x="26658" y="35386"/>
                    <a:pt x="26622" y="35422"/>
                  </a:cubicBezTo>
                  <a:cubicBezTo>
                    <a:pt x="26599" y="35445"/>
                    <a:pt x="26575" y="35481"/>
                    <a:pt x="26551" y="35505"/>
                  </a:cubicBezTo>
                  <a:lnTo>
                    <a:pt x="26539" y="35529"/>
                  </a:lnTo>
                  <a:cubicBezTo>
                    <a:pt x="26563" y="35481"/>
                    <a:pt x="26575" y="35433"/>
                    <a:pt x="26587" y="35410"/>
                  </a:cubicBezTo>
                  <a:lnTo>
                    <a:pt x="26634" y="35314"/>
                  </a:lnTo>
                  <a:cubicBezTo>
                    <a:pt x="26658" y="35314"/>
                    <a:pt x="26670" y="35302"/>
                    <a:pt x="26682" y="35302"/>
                  </a:cubicBezTo>
                  <a:close/>
                  <a:moveTo>
                    <a:pt x="35409" y="35481"/>
                  </a:moveTo>
                  <a:cubicBezTo>
                    <a:pt x="35421" y="35493"/>
                    <a:pt x="35421" y="35493"/>
                    <a:pt x="35421" y="35505"/>
                  </a:cubicBezTo>
                  <a:lnTo>
                    <a:pt x="35421" y="35529"/>
                  </a:lnTo>
                  <a:cubicBezTo>
                    <a:pt x="35421" y="35505"/>
                    <a:pt x="35409" y="35493"/>
                    <a:pt x="35409" y="35481"/>
                  </a:cubicBezTo>
                  <a:close/>
                  <a:moveTo>
                    <a:pt x="30659" y="35064"/>
                  </a:moveTo>
                  <a:cubicBezTo>
                    <a:pt x="30671" y="35088"/>
                    <a:pt x="30706" y="35124"/>
                    <a:pt x="30730" y="35148"/>
                  </a:cubicBezTo>
                  <a:cubicBezTo>
                    <a:pt x="30825" y="35243"/>
                    <a:pt x="30921" y="35374"/>
                    <a:pt x="31028" y="35505"/>
                  </a:cubicBezTo>
                  <a:cubicBezTo>
                    <a:pt x="31004" y="35529"/>
                    <a:pt x="30980" y="35529"/>
                    <a:pt x="30956" y="35529"/>
                  </a:cubicBezTo>
                  <a:cubicBezTo>
                    <a:pt x="30944" y="35529"/>
                    <a:pt x="30944" y="35529"/>
                    <a:pt x="30921" y="35541"/>
                  </a:cubicBezTo>
                  <a:lnTo>
                    <a:pt x="30897" y="35505"/>
                  </a:lnTo>
                  <a:cubicBezTo>
                    <a:pt x="30849" y="35469"/>
                    <a:pt x="30825" y="35422"/>
                    <a:pt x="30790" y="35374"/>
                  </a:cubicBezTo>
                  <a:lnTo>
                    <a:pt x="30790" y="35374"/>
                  </a:lnTo>
                  <a:lnTo>
                    <a:pt x="30825" y="35410"/>
                  </a:lnTo>
                  <a:cubicBezTo>
                    <a:pt x="30861" y="35445"/>
                    <a:pt x="30897" y="35469"/>
                    <a:pt x="30897" y="35469"/>
                  </a:cubicBezTo>
                  <a:lnTo>
                    <a:pt x="30825" y="35386"/>
                  </a:lnTo>
                  <a:cubicBezTo>
                    <a:pt x="30778" y="35350"/>
                    <a:pt x="30730" y="35291"/>
                    <a:pt x="30659" y="35207"/>
                  </a:cubicBezTo>
                  <a:lnTo>
                    <a:pt x="30611" y="35124"/>
                  </a:lnTo>
                  <a:cubicBezTo>
                    <a:pt x="30623" y="35112"/>
                    <a:pt x="30647" y="35076"/>
                    <a:pt x="30659" y="35064"/>
                  </a:cubicBezTo>
                  <a:close/>
                  <a:moveTo>
                    <a:pt x="37564" y="35243"/>
                  </a:moveTo>
                  <a:cubicBezTo>
                    <a:pt x="37636" y="35350"/>
                    <a:pt x="37695" y="35445"/>
                    <a:pt x="37767" y="35541"/>
                  </a:cubicBezTo>
                  <a:cubicBezTo>
                    <a:pt x="37743" y="35541"/>
                    <a:pt x="37695" y="35529"/>
                    <a:pt x="37671" y="35529"/>
                  </a:cubicBezTo>
                  <a:cubicBezTo>
                    <a:pt x="37648" y="35529"/>
                    <a:pt x="37636" y="35529"/>
                    <a:pt x="37624" y="35505"/>
                  </a:cubicBezTo>
                  <a:cubicBezTo>
                    <a:pt x="37612" y="35505"/>
                    <a:pt x="37612" y="35493"/>
                    <a:pt x="37588" y="35493"/>
                  </a:cubicBezTo>
                  <a:lnTo>
                    <a:pt x="37588" y="35398"/>
                  </a:lnTo>
                  <a:cubicBezTo>
                    <a:pt x="37588" y="35362"/>
                    <a:pt x="37576" y="35302"/>
                    <a:pt x="37564" y="35243"/>
                  </a:cubicBezTo>
                  <a:close/>
                  <a:moveTo>
                    <a:pt x="39148" y="35493"/>
                  </a:moveTo>
                  <a:cubicBezTo>
                    <a:pt x="39195" y="35493"/>
                    <a:pt x="39243" y="35505"/>
                    <a:pt x="39303" y="35505"/>
                  </a:cubicBezTo>
                  <a:lnTo>
                    <a:pt x="39303" y="35541"/>
                  </a:lnTo>
                  <a:lnTo>
                    <a:pt x="39291" y="35541"/>
                  </a:lnTo>
                  <a:cubicBezTo>
                    <a:pt x="39207" y="35529"/>
                    <a:pt x="39136" y="35529"/>
                    <a:pt x="39064" y="35505"/>
                  </a:cubicBezTo>
                  <a:lnTo>
                    <a:pt x="39017" y="35505"/>
                  </a:lnTo>
                  <a:lnTo>
                    <a:pt x="39017" y="35493"/>
                  </a:lnTo>
                  <a:close/>
                  <a:moveTo>
                    <a:pt x="26896" y="35267"/>
                  </a:moveTo>
                  <a:cubicBezTo>
                    <a:pt x="26896" y="35302"/>
                    <a:pt x="26896" y="35314"/>
                    <a:pt x="26908" y="35350"/>
                  </a:cubicBezTo>
                  <a:lnTo>
                    <a:pt x="26861" y="35386"/>
                  </a:lnTo>
                  <a:cubicBezTo>
                    <a:pt x="26813" y="35433"/>
                    <a:pt x="26789" y="35469"/>
                    <a:pt x="26742" y="35493"/>
                  </a:cubicBezTo>
                  <a:cubicBezTo>
                    <a:pt x="26718" y="35505"/>
                    <a:pt x="26682" y="35541"/>
                    <a:pt x="26670" y="35552"/>
                  </a:cubicBezTo>
                  <a:lnTo>
                    <a:pt x="26730" y="35493"/>
                  </a:lnTo>
                  <a:cubicBezTo>
                    <a:pt x="26789" y="35422"/>
                    <a:pt x="26849" y="35350"/>
                    <a:pt x="26896" y="35267"/>
                  </a:cubicBezTo>
                  <a:close/>
                  <a:moveTo>
                    <a:pt x="25444" y="35410"/>
                  </a:moveTo>
                  <a:cubicBezTo>
                    <a:pt x="25408" y="35445"/>
                    <a:pt x="25372" y="35493"/>
                    <a:pt x="25348" y="35541"/>
                  </a:cubicBezTo>
                  <a:cubicBezTo>
                    <a:pt x="25348" y="35541"/>
                    <a:pt x="25325" y="35541"/>
                    <a:pt x="25325" y="35552"/>
                  </a:cubicBezTo>
                  <a:cubicBezTo>
                    <a:pt x="25313" y="35552"/>
                    <a:pt x="25313" y="35564"/>
                    <a:pt x="25301" y="35564"/>
                  </a:cubicBezTo>
                  <a:cubicBezTo>
                    <a:pt x="25325" y="35505"/>
                    <a:pt x="25360" y="35445"/>
                    <a:pt x="25384" y="35410"/>
                  </a:cubicBezTo>
                  <a:close/>
                  <a:moveTo>
                    <a:pt x="29337" y="35267"/>
                  </a:moveTo>
                  <a:cubicBezTo>
                    <a:pt x="29349" y="35314"/>
                    <a:pt x="29373" y="35362"/>
                    <a:pt x="29385" y="35410"/>
                  </a:cubicBezTo>
                  <a:cubicBezTo>
                    <a:pt x="29409" y="35433"/>
                    <a:pt x="29420" y="35457"/>
                    <a:pt x="29432" y="35505"/>
                  </a:cubicBezTo>
                  <a:cubicBezTo>
                    <a:pt x="29409" y="35541"/>
                    <a:pt x="29373" y="35552"/>
                    <a:pt x="29361" y="35564"/>
                  </a:cubicBezTo>
                  <a:cubicBezTo>
                    <a:pt x="29361" y="35529"/>
                    <a:pt x="29337" y="35481"/>
                    <a:pt x="29301" y="35445"/>
                  </a:cubicBezTo>
                  <a:cubicBezTo>
                    <a:pt x="29313" y="35386"/>
                    <a:pt x="29313" y="35326"/>
                    <a:pt x="29337" y="35267"/>
                  </a:cubicBezTo>
                  <a:close/>
                  <a:moveTo>
                    <a:pt x="31444" y="35564"/>
                  </a:moveTo>
                  <a:lnTo>
                    <a:pt x="31444" y="35564"/>
                  </a:lnTo>
                  <a:cubicBezTo>
                    <a:pt x="31444" y="35565"/>
                    <a:pt x="31444" y="35569"/>
                    <a:pt x="31445" y="35575"/>
                  </a:cubicBezTo>
                  <a:lnTo>
                    <a:pt x="31445" y="35575"/>
                  </a:lnTo>
                  <a:cubicBezTo>
                    <a:pt x="31445" y="35572"/>
                    <a:pt x="31444" y="35569"/>
                    <a:pt x="31444" y="35564"/>
                  </a:cubicBezTo>
                  <a:close/>
                  <a:moveTo>
                    <a:pt x="37779" y="35136"/>
                  </a:moveTo>
                  <a:lnTo>
                    <a:pt x="37779" y="35136"/>
                  </a:lnTo>
                  <a:cubicBezTo>
                    <a:pt x="37838" y="35231"/>
                    <a:pt x="37898" y="35326"/>
                    <a:pt x="37981" y="35445"/>
                  </a:cubicBezTo>
                  <a:lnTo>
                    <a:pt x="37981" y="35469"/>
                  </a:lnTo>
                  <a:cubicBezTo>
                    <a:pt x="37981" y="35493"/>
                    <a:pt x="37957" y="35541"/>
                    <a:pt x="37957" y="35564"/>
                  </a:cubicBezTo>
                  <a:lnTo>
                    <a:pt x="37957" y="35600"/>
                  </a:lnTo>
                  <a:cubicBezTo>
                    <a:pt x="37945" y="35588"/>
                    <a:pt x="37921" y="35564"/>
                    <a:pt x="37886" y="35564"/>
                  </a:cubicBezTo>
                  <a:cubicBezTo>
                    <a:pt x="37886" y="35564"/>
                    <a:pt x="37886" y="35552"/>
                    <a:pt x="37874" y="35552"/>
                  </a:cubicBezTo>
                  <a:lnTo>
                    <a:pt x="37874" y="35505"/>
                  </a:lnTo>
                  <a:cubicBezTo>
                    <a:pt x="37874" y="35481"/>
                    <a:pt x="37874" y="35445"/>
                    <a:pt x="37862" y="35410"/>
                  </a:cubicBezTo>
                  <a:cubicBezTo>
                    <a:pt x="37862" y="35374"/>
                    <a:pt x="37838" y="35326"/>
                    <a:pt x="37826" y="35291"/>
                  </a:cubicBezTo>
                  <a:cubicBezTo>
                    <a:pt x="37814" y="35243"/>
                    <a:pt x="37802" y="35183"/>
                    <a:pt x="37779" y="35136"/>
                  </a:cubicBezTo>
                  <a:close/>
                  <a:moveTo>
                    <a:pt x="33219" y="35588"/>
                  </a:moveTo>
                  <a:cubicBezTo>
                    <a:pt x="33224" y="35594"/>
                    <a:pt x="33227" y="35600"/>
                    <a:pt x="33230" y="35606"/>
                  </a:cubicBezTo>
                  <a:lnTo>
                    <a:pt x="33230" y="35606"/>
                  </a:lnTo>
                  <a:lnTo>
                    <a:pt x="33219" y="35588"/>
                  </a:lnTo>
                  <a:close/>
                  <a:moveTo>
                    <a:pt x="29670" y="35362"/>
                  </a:moveTo>
                  <a:cubicBezTo>
                    <a:pt x="29694" y="35386"/>
                    <a:pt x="29718" y="35422"/>
                    <a:pt x="29730" y="35457"/>
                  </a:cubicBezTo>
                  <a:lnTo>
                    <a:pt x="29730" y="35481"/>
                  </a:lnTo>
                  <a:cubicBezTo>
                    <a:pt x="29694" y="35505"/>
                    <a:pt x="29659" y="35552"/>
                    <a:pt x="29635" y="35612"/>
                  </a:cubicBezTo>
                  <a:cubicBezTo>
                    <a:pt x="29611" y="35552"/>
                    <a:pt x="29587" y="35493"/>
                    <a:pt x="29575" y="35445"/>
                  </a:cubicBezTo>
                  <a:cubicBezTo>
                    <a:pt x="29599" y="35422"/>
                    <a:pt x="29635" y="35386"/>
                    <a:pt x="29670" y="35362"/>
                  </a:cubicBezTo>
                  <a:close/>
                  <a:moveTo>
                    <a:pt x="31040" y="35541"/>
                  </a:moveTo>
                  <a:lnTo>
                    <a:pt x="31040" y="35552"/>
                  </a:lnTo>
                  <a:cubicBezTo>
                    <a:pt x="31040" y="35564"/>
                    <a:pt x="31016" y="35600"/>
                    <a:pt x="31004" y="35612"/>
                  </a:cubicBezTo>
                  <a:cubicBezTo>
                    <a:pt x="30980" y="35600"/>
                    <a:pt x="30968" y="35564"/>
                    <a:pt x="30944" y="35552"/>
                  </a:cubicBezTo>
                  <a:lnTo>
                    <a:pt x="30956" y="35552"/>
                  </a:lnTo>
                  <a:cubicBezTo>
                    <a:pt x="30980" y="35552"/>
                    <a:pt x="31016" y="35552"/>
                    <a:pt x="31040" y="35541"/>
                  </a:cubicBezTo>
                  <a:close/>
                  <a:moveTo>
                    <a:pt x="38029" y="35493"/>
                  </a:moveTo>
                  <a:cubicBezTo>
                    <a:pt x="38052" y="35541"/>
                    <a:pt x="38088" y="35588"/>
                    <a:pt x="38112" y="35612"/>
                  </a:cubicBezTo>
                  <a:cubicBezTo>
                    <a:pt x="38100" y="35612"/>
                    <a:pt x="38064" y="35600"/>
                    <a:pt x="38041" y="35600"/>
                  </a:cubicBezTo>
                  <a:cubicBezTo>
                    <a:pt x="38029" y="35600"/>
                    <a:pt x="38005" y="35600"/>
                    <a:pt x="37993" y="35588"/>
                  </a:cubicBezTo>
                  <a:cubicBezTo>
                    <a:pt x="38005" y="35588"/>
                    <a:pt x="38005" y="35564"/>
                    <a:pt x="38005" y="35564"/>
                  </a:cubicBezTo>
                  <a:cubicBezTo>
                    <a:pt x="38005" y="35541"/>
                    <a:pt x="38029" y="35529"/>
                    <a:pt x="38029" y="35493"/>
                  </a:cubicBezTo>
                  <a:close/>
                  <a:moveTo>
                    <a:pt x="38314" y="35267"/>
                  </a:moveTo>
                  <a:lnTo>
                    <a:pt x="38314" y="35267"/>
                  </a:lnTo>
                  <a:cubicBezTo>
                    <a:pt x="38350" y="35314"/>
                    <a:pt x="38362" y="35362"/>
                    <a:pt x="38410" y="35422"/>
                  </a:cubicBezTo>
                  <a:cubicBezTo>
                    <a:pt x="38424" y="35443"/>
                    <a:pt x="38437" y="35464"/>
                    <a:pt x="38450" y="35485"/>
                  </a:cubicBezTo>
                  <a:lnTo>
                    <a:pt x="38450" y="35485"/>
                  </a:lnTo>
                  <a:cubicBezTo>
                    <a:pt x="38448" y="35484"/>
                    <a:pt x="38447" y="35482"/>
                    <a:pt x="38445" y="35481"/>
                  </a:cubicBezTo>
                  <a:lnTo>
                    <a:pt x="38445" y="35481"/>
                  </a:lnTo>
                  <a:cubicBezTo>
                    <a:pt x="38464" y="35529"/>
                    <a:pt x="38491" y="35568"/>
                    <a:pt x="38519" y="35613"/>
                  </a:cubicBezTo>
                  <a:lnTo>
                    <a:pt x="38519" y="35613"/>
                  </a:lnTo>
                  <a:cubicBezTo>
                    <a:pt x="38504" y="35609"/>
                    <a:pt x="38484" y="35605"/>
                    <a:pt x="38457" y="35600"/>
                  </a:cubicBezTo>
                  <a:lnTo>
                    <a:pt x="38422" y="35600"/>
                  </a:lnTo>
                  <a:lnTo>
                    <a:pt x="38338" y="35326"/>
                  </a:lnTo>
                  <a:cubicBezTo>
                    <a:pt x="38338" y="35314"/>
                    <a:pt x="38314" y="35302"/>
                    <a:pt x="38314" y="35267"/>
                  </a:cubicBezTo>
                  <a:close/>
                  <a:moveTo>
                    <a:pt x="39362" y="35529"/>
                  </a:moveTo>
                  <a:cubicBezTo>
                    <a:pt x="39398" y="35529"/>
                    <a:pt x="39434" y="35541"/>
                    <a:pt x="39469" y="35541"/>
                  </a:cubicBezTo>
                  <a:cubicBezTo>
                    <a:pt x="39529" y="35552"/>
                    <a:pt x="39576" y="35552"/>
                    <a:pt x="39636" y="35564"/>
                  </a:cubicBezTo>
                  <a:cubicBezTo>
                    <a:pt x="39696" y="35588"/>
                    <a:pt x="39731" y="35600"/>
                    <a:pt x="39779" y="35612"/>
                  </a:cubicBezTo>
                  <a:cubicBezTo>
                    <a:pt x="39802" y="35618"/>
                    <a:pt x="39828" y="35626"/>
                    <a:pt x="39854" y="35635"/>
                  </a:cubicBezTo>
                  <a:lnTo>
                    <a:pt x="39854" y="35635"/>
                  </a:lnTo>
                  <a:cubicBezTo>
                    <a:pt x="39760" y="35613"/>
                    <a:pt x="39657" y="35597"/>
                    <a:pt x="39541" y="35588"/>
                  </a:cubicBezTo>
                  <a:cubicBezTo>
                    <a:pt x="39481" y="35564"/>
                    <a:pt x="39422" y="35564"/>
                    <a:pt x="39362" y="35552"/>
                  </a:cubicBezTo>
                  <a:cubicBezTo>
                    <a:pt x="39350" y="35541"/>
                    <a:pt x="39350" y="35529"/>
                    <a:pt x="39362" y="35529"/>
                  </a:cubicBezTo>
                  <a:close/>
                  <a:moveTo>
                    <a:pt x="25956" y="35517"/>
                  </a:moveTo>
                  <a:cubicBezTo>
                    <a:pt x="25944" y="35517"/>
                    <a:pt x="25944" y="35541"/>
                    <a:pt x="25920" y="35541"/>
                  </a:cubicBezTo>
                  <a:cubicBezTo>
                    <a:pt x="25908" y="35541"/>
                    <a:pt x="25896" y="35541"/>
                    <a:pt x="25884" y="35552"/>
                  </a:cubicBezTo>
                  <a:cubicBezTo>
                    <a:pt x="25849" y="35564"/>
                    <a:pt x="25789" y="35588"/>
                    <a:pt x="25729" y="35600"/>
                  </a:cubicBezTo>
                  <a:cubicBezTo>
                    <a:pt x="25670" y="35612"/>
                    <a:pt x="25599" y="35624"/>
                    <a:pt x="25527" y="35648"/>
                  </a:cubicBezTo>
                  <a:cubicBezTo>
                    <a:pt x="25527" y="35624"/>
                    <a:pt x="25539" y="35600"/>
                    <a:pt x="25551" y="35564"/>
                  </a:cubicBezTo>
                  <a:cubicBezTo>
                    <a:pt x="25563" y="35564"/>
                    <a:pt x="25599" y="35552"/>
                    <a:pt x="25610" y="35552"/>
                  </a:cubicBezTo>
                  <a:cubicBezTo>
                    <a:pt x="25658" y="35541"/>
                    <a:pt x="25706" y="35541"/>
                    <a:pt x="25741" y="35541"/>
                  </a:cubicBezTo>
                  <a:cubicBezTo>
                    <a:pt x="25789" y="35541"/>
                    <a:pt x="25813" y="35517"/>
                    <a:pt x="25860" y="35517"/>
                  </a:cubicBezTo>
                  <a:close/>
                  <a:moveTo>
                    <a:pt x="28230" y="35231"/>
                  </a:moveTo>
                  <a:cubicBezTo>
                    <a:pt x="28266" y="35302"/>
                    <a:pt x="28301" y="35386"/>
                    <a:pt x="28349" y="35469"/>
                  </a:cubicBezTo>
                  <a:cubicBezTo>
                    <a:pt x="28349" y="35529"/>
                    <a:pt x="28337" y="35588"/>
                    <a:pt x="28337" y="35648"/>
                  </a:cubicBezTo>
                  <a:cubicBezTo>
                    <a:pt x="28301" y="35505"/>
                    <a:pt x="28266" y="35386"/>
                    <a:pt x="28242" y="35291"/>
                  </a:cubicBezTo>
                  <a:cubicBezTo>
                    <a:pt x="28242" y="35267"/>
                    <a:pt x="28230" y="35255"/>
                    <a:pt x="28230" y="35243"/>
                  </a:cubicBezTo>
                  <a:lnTo>
                    <a:pt x="28230" y="35231"/>
                  </a:lnTo>
                  <a:close/>
                  <a:moveTo>
                    <a:pt x="32028" y="35374"/>
                  </a:moveTo>
                  <a:cubicBezTo>
                    <a:pt x="32052" y="35386"/>
                    <a:pt x="32087" y="35410"/>
                    <a:pt x="32099" y="35422"/>
                  </a:cubicBezTo>
                  <a:cubicBezTo>
                    <a:pt x="32099" y="35433"/>
                    <a:pt x="32099" y="35445"/>
                    <a:pt x="32087" y="35445"/>
                  </a:cubicBezTo>
                  <a:lnTo>
                    <a:pt x="31933" y="35600"/>
                  </a:lnTo>
                  <a:lnTo>
                    <a:pt x="31897" y="35648"/>
                  </a:lnTo>
                  <a:cubicBezTo>
                    <a:pt x="31861" y="35588"/>
                    <a:pt x="31814" y="35529"/>
                    <a:pt x="31766" y="35445"/>
                  </a:cubicBezTo>
                  <a:lnTo>
                    <a:pt x="31754" y="35433"/>
                  </a:lnTo>
                  <a:cubicBezTo>
                    <a:pt x="31849" y="35410"/>
                    <a:pt x="31933" y="35386"/>
                    <a:pt x="32028" y="35374"/>
                  </a:cubicBezTo>
                  <a:close/>
                  <a:moveTo>
                    <a:pt x="33480" y="35612"/>
                  </a:moveTo>
                  <a:lnTo>
                    <a:pt x="33480" y="35612"/>
                  </a:lnTo>
                  <a:cubicBezTo>
                    <a:pt x="33469" y="35624"/>
                    <a:pt x="33469" y="35660"/>
                    <a:pt x="33457" y="35660"/>
                  </a:cubicBezTo>
                  <a:cubicBezTo>
                    <a:pt x="33469" y="35648"/>
                    <a:pt x="33469" y="35624"/>
                    <a:pt x="33480" y="35612"/>
                  </a:cubicBezTo>
                  <a:close/>
                  <a:moveTo>
                    <a:pt x="39541" y="35052"/>
                  </a:moveTo>
                  <a:cubicBezTo>
                    <a:pt x="39612" y="35052"/>
                    <a:pt x="39672" y="35064"/>
                    <a:pt x="39743" y="35064"/>
                  </a:cubicBezTo>
                  <a:cubicBezTo>
                    <a:pt x="39826" y="35076"/>
                    <a:pt x="39886" y="35076"/>
                    <a:pt x="39946" y="35088"/>
                  </a:cubicBezTo>
                  <a:lnTo>
                    <a:pt x="39957" y="35088"/>
                  </a:lnTo>
                  <a:cubicBezTo>
                    <a:pt x="39993" y="35302"/>
                    <a:pt x="40017" y="35493"/>
                    <a:pt x="40053" y="35660"/>
                  </a:cubicBezTo>
                  <a:cubicBezTo>
                    <a:pt x="40017" y="35648"/>
                    <a:pt x="39969" y="35624"/>
                    <a:pt x="39946" y="35600"/>
                  </a:cubicBezTo>
                  <a:cubicBezTo>
                    <a:pt x="39898" y="35588"/>
                    <a:pt x="39850" y="35552"/>
                    <a:pt x="39815" y="35541"/>
                  </a:cubicBezTo>
                  <a:cubicBezTo>
                    <a:pt x="39767" y="35529"/>
                    <a:pt x="39707" y="35493"/>
                    <a:pt x="39660" y="35481"/>
                  </a:cubicBezTo>
                  <a:cubicBezTo>
                    <a:pt x="39600" y="35469"/>
                    <a:pt x="39553" y="35445"/>
                    <a:pt x="39493" y="35433"/>
                  </a:cubicBezTo>
                  <a:cubicBezTo>
                    <a:pt x="39469" y="35422"/>
                    <a:pt x="39434" y="35422"/>
                    <a:pt x="39398" y="35410"/>
                  </a:cubicBezTo>
                  <a:lnTo>
                    <a:pt x="39434" y="35231"/>
                  </a:lnTo>
                  <a:lnTo>
                    <a:pt x="39517" y="35231"/>
                  </a:lnTo>
                  <a:cubicBezTo>
                    <a:pt x="39529" y="35291"/>
                    <a:pt x="39541" y="35326"/>
                    <a:pt x="39541" y="35362"/>
                  </a:cubicBezTo>
                  <a:cubicBezTo>
                    <a:pt x="39541" y="35326"/>
                    <a:pt x="39529" y="35291"/>
                    <a:pt x="39529" y="35231"/>
                  </a:cubicBezTo>
                  <a:cubicBezTo>
                    <a:pt x="39536" y="35231"/>
                    <a:pt x="39543" y="35231"/>
                    <a:pt x="39550" y="35231"/>
                  </a:cubicBezTo>
                  <a:lnTo>
                    <a:pt x="39550" y="35231"/>
                  </a:lnTo>
                  <a:cubicBezTo>
                    <a:pt x="39541" y="35225"/>
                    <a:pt x="39534" y="35217"/>
                    <a:pt x="39529" y="35207"/>
                  </a:cubicBezTo>
                  <a:cubicBezTo>
                    <a:pt x="39529" y="35183"/>
                    <a:pt x="39505" y="35136"/>
                    <a:pt x="39505" y="35112"/>
                  </a:cubicBezTo>
                  <a:cubicBezTo>
                    <a:pt x="39505" y="35088"/>
                    <a:pt x="39505" y="35064"/>
                    <a:pt x="39493" y="35052"/>
                  </a:cubicBezTo>
                  <a:close/>
                  <a:moveTo>
                    <a:pt x="30504" y="35374"/>
                  </a:moveTo>
                  <a:cubicBezTo>
                    <a:pt x="30540" y="35422"/>
                    <a:pt x="30587" y="35481"/>
                    <a:pt x="30611" y="35552"/>
                  </a:cubicBezTo>
                  <a:cubicBezTo>
                    <a:pt x="30623" y="35588"/>
                    <a:pt x="30659" y="35624"/>
                    <a:pt x="30671" y="35672"/>
                  </a:cubicBezTo>
                  <a:lnTo>
                    <a:pt x="30647" y="35648"/>
                  </a:lnTo>
                  <a:cubicBezTo>
                    <a:pt x="30599" y="35541"/>
                    <a:pt x="30552" y="35445"/>
                    <a:pt x="30504" y="35374"/>
                  </a:cubicBezTo>
                  <a:close/>
                  <a:moveTo>
                    <a:pt x="37933" y="35624"/>
                  </a:moveTo>
                  <a:cubicBezTo>
                    <a:pt x="37933" y="35624"/>
                    <a:pt x="37945" y="35624"/>
                    <a:pt x="37969" y="35648"/>
                  </a:cubicBezTo>
                  <a:lnTo>
                    <a:pt x="37969" y="35672"/>
                  </a:lnTo>
                  <a:cubicBezTo>
                    <a:pt x="37945" y="35660"/>
                    <a:pt x="37945" y="35648"/>
                    <a:pt x="37933" y="35624"/>
                  </a:cubicBezTo>
                  <a:close/>
                  <a:moveTo>
                    <a:pt x="29289" y="35588"/>
                  </a:moveTo>
                  <a:lnTo>
                    <a:pt x="29289" y="35588"/>
                  </a:lnTo>
                  <a:cubicBezTo>
                    <a:pt x="29278" y="35660"/>
                    <a:pt x="29278" y="35683"/>
                    <a:pt x="29278" y="35683"/>
                  </a:cubicBezTo>
                  <a:cubicBezTo>
                    <a:pt x="29278" y="35683"/>
                    <a:pt x="29289" y="35660"/>
                    <a:pt x="29289" y="35588"/>
                  </a:cubicBezTo>
                  <a:close/>
                  <a:moveTo>
                    <a:pt x="33981" y="35612"/>
                  </a:moveTo>
                  <a:cubicBezTo>
                    <a:pt x="33981" y="35624"/>
                    <a:pt x="33992" y="35648"/>
                    <a:pt x="34004" y="35660"/>
                  </a:cubicBezTo>
                  <a:cubicBezTo>
                    <a:pt x="34004" y="35672"/>
                    <a:pt x="33992" y="35672"/>
                    <a:pt x="33992" y="35683"/>
                  </a:cubicBezTo>
                  <a:cubicBezTo>
                    <a:pt x="33981" y="35672"/>
                    <a:pt x="33981" y="35648"/>
                    <a:pt x="33957" y="35624"/>
                  </a:cubicBezTo>
                  <a:cubicBezTo>
                    <a:pt x="33957" y="35624"/>
                    <a:pt x="33957" y="35612"/>
                    <a:pt x="33981" y="35612"/>
                  </a:cubicBezTo>
                  <a:close/>
                  <a:moveTo>
                    <a:pt x="37469" y="35656"/>
                  </a:moveTo>
                  <a:lnTo>
                    <a:pt x="37469" y="35656"/>
                  </a:lnTo>
                  <a:cubicBezTo>
                    <a:pt x="37483" y="35673"/>
                    <a:pt x="37493" y="35683"/>
                    <a:pt x="37493" y="35683"/>
                  </a:cubicBezTo>
                  <a:cubicBezTo>
                    <a:pt x="37493" y="35683"/>
                    <a:pt x="37493" y="35674"/>
                    <a:pt x="37469" y="35656"/>
                  </a:cubicBezTo>
                  <a:close/>
                  <a:moveTo>
                    <a:pt x="25420" y="35612"/>
                  </a:moveTo>
                  <a:cubicBezTo>
                    <a:pt x="25420" y="35624"/>
                    <a:pt x="25396" y="35660"/>
                    <a:pt x="25396" y="35672"/>
                  </a:cubicBezTo>
                  <a:cubicBezTo>
                    <a:pt x="25360" y="35672"/>
                    <a:pt x="25325" y="35683"/>
                    <a:pt x="25277" y="35683"/>
                  </a:cubicBezTo>
                  <a:cubicBezTo>
                    <a:pt x="25253" y="35707"/>
                    <a:pt x="25241" y="35707"/>
                    <a:pt x="25206" y="35707"/>
                  </a:cubicBezTo>
                  <a:cubicBezTo>
                    <a:pt x="25229" y="35683"/>
                    <a:pt x="25229" y="35672"/>
                    <a:pt x="25241" y="35660"/>
                  </a:cubicBezTo>
                  <a:cubicBezTo>
                    <a:pt x="25253" y="35660"/>
                    <a:pt x="25265" y="35636"/>
                    <a:pt x="25289" y="35636"/>
                  </a:cubicBezTo>
                  <a:cubicBezTo>
                    <a:pt x="25265" y="35672"/>
                    <a:pt x="25253" y="35683"/>
                    <a:pt x="25253" y="35683"/>
                  </a:cubicBezTo>
                  <a:lnTo>
                    <a:pt x="25301" y="35636"/>
                  </a:lnTo>
                  <a:cubicBezTo>
                    <a:pt x="25313" y="35636"/>
                    <a:pt x="25348" y="35624"/>
                    <a:pt x="25360" y="35624"/>
                  </a:cubicBezTo>
                  <a:cubicBezTo>
                    <a:pt x="25372" y="35624"/>
                    <a:pt x="25408" y="35612"/>
                    <a:pt x="25420" y="35612"/>
                  </a:cubicBezTo>
                  <a:close/>
                  <a:moveTo>
                    <a:pt x="31695" y="35481"/>
                  </a:moveTo>
                  <a:lnTo>
                    <a:pt x="31730" y="35505"/>
                  </a:lnTo>
                  <a:cubicBezTo>
                    <a:pt x="31790" y="35564"/>
                    <a:pt x="31814" y="35624"/>
                    <a:pt x="31861" y="35683"/>
                  </a:cubicBezTo>
                  <a:lnTo>
                    <a:pt x="31849" y="35707"/>
                  </a:lnTo>
                  <a:cubicBezTo>
                    <a:pt x="31790" y="35672"/>
                    <a:pt x="31742" y="35648"/>
                    <a:pt x="31695" y="35612"/>
                  </a:cubicBezTo>
                  <a:cubicBezTo>
                    <a:pt x="31659" y="35588"/>
                    <a:pt x="31623" y="35552"/>
                    <a:pt x="31575" y="35505"/>
                  </a:cubicBezTo>
                  <a:cubicBezTo>
                    <a:pt x="31599" y="35505"/>
                    <a:pt x="31611" y="35493"/>
                    <a:pt x="31623" y="35493"/>
                  </a:cubicBezTo>
                  <a:cubicBezTo>
                    <a:pt x="31659" y="35481"/>
                    <a:pt x="31671" y="35481"/>
                    <a:pt x="31695" y="35481"/>
                  </a:cubicBezTo>
                  <a:close/>
                  <a:moveTo>
                    <a:pt x="30825" y="35588"/>
                  </a:moveTo>
                  <a:cubicBezTo>
                    <a:pt x="30849" y="35612"/>
                    <a:pt x="30885" y="35648"/>
                    <a:pt x="30921" y="35672"/>
                  </a:cubicBezTo>
                  <a:cubicBezTo>
                    <a:pt x="30909" y="35707"/>
                    <a:pt x="30897" y="35719"/>
                    <a:pt x="30885" y="35719"/>
                  </a:cubicBezTo>
                  <a:cubicBezTo>
                    <a:pt x="30861" y="35672"/>
                    <a:pt x="30837" y="35624"/>
                    <a:pt x="30825" y="35588"/>
                  </a:cubicBezTo>
                  <a:close/>
                  <a:moveTo>
                    <a:pt x="25067" y="35726"/>
                  </a:moveTo>
                  <a:cubicBezTo>
                    <a:pt x="25068" y="35726"/>
                    <a:pt x="25071" y="35727"/>
                    <a:pt x="25075" y="35731"/>
                  </a:cubicBezTo>
                  <a:cubicBezTo>
                    <a:pt x="25067" y="35731"/>
                    <a:pt x="25064" y="35726"/>
                    <a:pt x="25067" y="35726"/>
                  </a:cubicBezTo>
                  <a:close/>
                  <a:moveTo>
                    <a:pt x="29456" y="35529"/>
                  </a:moveTo>
                  <a:lnTo>
                    <a:pt x="29539" y="35707"/>
                  </a:lnTo>
                  <a:cubicBezTo>
                    <a:pt x="29539" y="35707"/>
                    <a:pt x="29516" y="35719"/>
                    <a:pt x="29492" y="35731"/>
                  </a:cubicBezTo>
                  <a:cubicBezTo>
                    <a:pt x="29456" y="35672"/>
                    <a:pt x="29420" y="35612"/>
                    <a:pt x="29373" y="35564"/>
                  </a:cubicBezTo>
                  <a:cubicBezTo>
                    <a:pt x="29409" y="35552"/>
                    <a:pt x="29420" y="35541"/>
                    <a:pt x="29456" y="35529"/>
                  </a:cubicBezTo>
                  <a:close/>
                  <a:moveTo>
                    <a:pt x="33814" y="35660"/>
                  </a:moveTo>
                  <a:cubicBezTo>
                    <a:pt x="33814" y="35672"/>
                    <a:pt x="33826" y="35683"/>
                    <a:pt x="33826" y="35683"/>
                  </a:cubicBezTo>
                  <a:cubicBezTo>
                    <a:pt x="33814" y="35707"/>
                    <a:pt x="33814" y="35719"/>
                    <a:pt x="33814" y="35731"/>
                  </a:cubicBezTo>
                  <a:lnTo>
                    <a:pt x="33814" y="35660"/>
                  </a:lnTo>
                  <a:close/>
                  <a:moveTo>
                    <a:pt x="25408" y="34779"/>
                  </a:moveTo>
                  <a:cubicBezTo>
                    <a:pt x="25384" y="34874"/>
                    <a:pt x="25372" y="34945"/>
                    <a:pt x="25360" y="35029"/>
                  </a:cubicBezTo>
                  <a:lnTo>
                    <a:pt x="25265" y="35350"/>
                  </a:lnTo>
                  <a:cubicBezTo>
                    <a:pt x="25253" y="35362"/>
                    <a:pt x="25218" y="35362"/>
                    <a:pt x="25206" y="35374"/>
                  </a:cubicBezTo>
                  <a:cubicBezTo>
                    <a:pt x="25194" y="35374"/>
                    <a:pt x="25182" y="35386"/>
                    <a:pt x="25170" y="35386"/>
                  </a:cubicBezTo>
                  <a:cubicBezTo>
                    <a:pt x="25110" y="35410"/>
                    <a:pt x="25063" y="35422"/>
                    <a:pt x="25063" y="35422"/>
                  </a:cubicBezTo>
                  <a:cubicBezTo>
                    <a:pt x="25063" y="35422"/>
                    <a:pt x="25084" y="35422"/>
                    <a:pt x="25127" y="35411"/>
                  </a:cubicBezTo>
                  <a:lnTo>
                    <a:pt x="25127" y="35411"/>
                  </a:lnTo>
                  <a:cubicBezTo>
                    <a:pt x="25122" y="35414"/>
                    <a:pt x="25119" y="35422"/>
                    <a:pt x="25110" y="35422"/>
                  </a:cubicBezTo>
                  <a:cubicBezTo>
                    <a:pt x="25075" y="35433"/>
                    <a:pt x="25051" y="35445"/>
                    <a:pt x="25027" y="35469"/>
                  </a:cubicBezTo>
                  <a:cubicBezTo>
                    <a:pt x="24991" y="35493"/>
                    <a:pt x="24967" y="35505"/>
                    <a:pt x="24967" y="35505"/>
                  </a:cubicBezTo>
                  <a:cubicBezTo>
                    <a:pt x="24967" y="35505"/>
                    <a:pt x="25003" y="35493"/>
                    <a:pt x="25051" y="35481"/>
                  </a:cubicBezTo>
                  <a:cubicBezTo>
                    <a:pt x="25063" y="35469"/>
                    <a:pt x="25087" y="35445"/>
                    <a:pt x="25122" y="35433"/>
                  </a:cubicBezTo>
                  <a:lnTo>
                    <a:pt x="25206" y="35386"/>
                  </a:lnTo>
                  <a:lnTo>
                    <a:pt x="25241" y="35386"/>
                  </a:lnTo>
                  <a:cubicBezTo>
                    <a:pt x="25206" y="35481"/>
                    <a:pt x="25182" y="35552"/>
                    <a:pt x="25134" y="35624"/>
                  </a:cubicBezTo>
                  <a:lnTo>
                    <a:pt x="25134" y="35648"/>
                  </a:lnTo>
                  <a:cubicBezTo>
                    <a:pt x="25134" y="35648"/>
                    <a:pt x="25122" y="35648"/>
                    <a:pt x="25122" y="35660"/>
                  </a:cubicBezTo>
                  <a:lnTo>
                    <a:pt x="25003" y="35719"/>
                  </a:lnTo>
                  <a:cubicBezTo>
                    <a:pt x="24991" y="35719"/>
                    <a:pt x="24991" y="35731"/>
                    <a:pt x="24967" y="35731"/>
                  </a:cubicBezTo>
                  <a:cubicBezTo>
                    <a:pt x="24944" y="35731"/>
                    <a:pt x="24909" y="35736"/>
                    <a:pt x="24875" y="35736"/>
                  </a:cubicBezTo>
                  <a:cubicBezTo>
                    <a:pt x="24858" y="35736"/>
                    <a:pt x="24840" y="35735"/>
                    <a:pt x="24825" y="35731"/>
                  </a:cubicBezTo>
                  <a:cubicBezTo>
                    <a:pt x="24789" y="35731"/>
                    <a:pt x="24765" y="35731"/>
                    <a:pt x="24753" y="35719"/>
                  </a:cubicBezTo>
                  <a:cubicBezTo>
                    <a:pt x="24765" y="35707"/>
                    <a:pt x="24765" y="35672"/>
                    <a:pt x="24777" y="35660"/>
                  </a:cubicBezTo>
                  <a:cubicBezTo>
                    <a:pt x="24813" y="35552"/>
                    <a:pt x="24848" y="35445"/>
                    <a:pt x="24896" y="35326"/>
                  </a:cubicBezTo>
                  <a:cubicBezTo>
                    <a:pt x="24944" y="35231"/>
                    <a:pt x="24991" y="35112"/>
                    <a:pt x="25027" y="34993"/>
                  </a:cubicBezTo>
                  <a:cubicBezTo>
                    <a:pt x="25063" y="34933"/>
                    <a:pt x="25075" y="34886"/>
                    <a:pt x="25110" y="34826"/>
                  </a:cubicBezTo>
                  <a:lnTo>
                    <a:pt x="25122" y="34826"/>
                  </a:lnTo>
                  <a:cubicBezTo>
                    <a:pt x="25182" y="34814"/>
                    <a:pt x="25229" y="34790"/>
                    <a:pt x="25301" y="34790"/>
                  </a:cubicBezTo>
                  <a:cubicBezTo>
                    <a:pt x="25325" y="34790"/>
                    <a:pt x="25372" y="34779"/>
                    <a:pt x="25408" y="34779"/>
                  </a:cubicBezTo>
                  <a:close/>
                  <a:moveTo>
                    <a:pt x="33278" y="35683"/>
                  </a:moveTo>
                  <a:lnTo>
                    <a:pt x="33278" y="35707"/>
                  </a:lnTo>
                  <a:lnTo>
                    <a:pt x="33278" y="35743"/>
                  </a:lnTo>
                  <a:lnTo>
                    <a:pt x="33254" y="35707"/>
                  </a:lnTo>
                  <a:cubicBezTo>
                    <a:pt x="33254" y="35707"/>
                    <a:pt x="33254" y="35683"/>
                    <a:pt x="33278" y="35683"/>
                  </a:cubicBezTo>
                  <a:close/>
                  <a:moveTo>
                    <a:pt x="33004" y="35648"/>
                  </a:moveTo>
                  <a:lnTo>
                    <a:pt x="33064" y="35767"/>
                  </a:lnTo>
                  <a:cubicBezTo>
                    <a:pt x="33040" y="35731"/>
                    <a:pt x="33028" y="35707"/>
                    <a:pt x="33004" y="35672"/>
                  </a:cubicBezTo>
                  <a:cubicBezTo>
                    <a:pt x="32992" y="35660"/>
                    <a:pt x="33004" y="35660"/>
                    <a:pt x="33004" y="35648"/>
                  </a:cubicBezTo>
                  <a:close/>
                  <a:moveTo>
                    <a:pt x="38593" y="35689"/>
                  </a:moveTo>
                  <a:lnTo>
                    <a:pt x="38593" y="35689"/>
                  </a:lnTo>
                  <a:cubicBezTo>
                    <a:pt x="38606" y="35708"/>
                    <a:pt x="38621" y="35728"/>
                    <a:pt x="38636" y="35743"/>
                  </a:cubicBezTo>
                  <a:cubicBezTo>
                    <a:pt x="38647" y="35759"/>
                    <a:pt x="38658" y="35773"/>
                    <a:pt x="38670" y="35788"/>
                  </a:cubicBezTo>
                  <a:lnTo>
                    <a:pt x="38670" y="35788"/>
                  </a:lnTo>
                  <a:cubicBezTo>
                    <a:pt x="38671" y="35785"/>
                    <a:pt x="38671" y="35782"/>
                    <a:pt x="38672" y="35779"/>
                  </a:cubicBezTo>
                  <a:cubicBezTo>
                    <a:pt x="38648" y="35748"/>
                    <a:pt x="38620" y="35717"/>
                    <a:pt x="38593" y="35689"/>
                  </a:cubicBezTo>
                  <a:close/>
                  <a:moveTo>
                    <a:pt x="37017" y="35600"/>
                  </a:moveTo>
                  <a:lnTo>
                    <a:pt x="37017" y="35612"/>
                  </a:lnTo>
                  <a:cubicBezTo>
                    <a:pt x="37040" y="35672"/>
                    <a:pt x="37052" y="35731"/>
                    <a:pt x="37076" y="35791"/>
                  </a:cubicBezTo>
                  <a:cubicBezTo>
                    <a:pt x="37052" y="35779"/>
                    <a:pt x="37040" y="35779"/>
                    <a:pt x="37029" y="35767"/>
                  </a:cubicBezTo>
                  <a:cubicBezTo>
                    <a:pt x="36933" y="35707"/>
                    <a:pt x="36838" y="35660"/>
                    <a:pt x="36743" y="35612"/>
                  </a:cubicBezTo>
                  <a:lnTo>
                    <a:pt x="36778" y="35612"/>
                  </a:lnTo>
                  <a:cubicBezTo>
                    <a:pt x="36850" y="35612"/>
                    <a:pt x="36933" y="35612"/>
                    <a:pt x="37017" y="35600"/>
                  </a:cubicBezTo>
                  <a:close/>
                  <a:moveTo>
                    <a:pt x="25229" y="35791"/>
                  </a:moveTo>
                  <a:cubicBezTo>
                    <a:pt x="25194" y="35791"/>
                    <a:pt x="25170" y="35791"/>
                    <a:pt x="25134" y="35803"/>
                  </a:cubicBezTo>
                  <a:lnTo>
                    <a:pt x="25146" y="35791"/>
                  </a:lnTo>
                  <a:close/>
                  <a:moveTo>
                    <a:pt x="44565" y="35838"/>
                  </a:moveTo>
                  <a:lnTo>
                    <a:pt x="44551" y="35846"/>
                  </a:lnTo>
                  <a:lnTo>
                    <a:pt x="44551" y="35846"/>
                  </a:lnTo>
                  <a:cubicBezTo>
                    <a:pt x="44557" y="35844"/>
                    <a:pt x="44562" y="35842"/>
                    <a:pt x="44565" y="35838"/>
                  </a:cubicBezTo>
                  <a:close/>
                  <a:moveTo>
                    <a:pt x="35195" y="35683"/>
                  </a:moveTo>
                  <a:lnTo>
                    <a:pt x="35207" y="35707"/>
                  </a:lnTo>
                  <a:lnTo>
                    <a:pt x="35230" y="35847"/>
                  </a:lnTo>
                  <a:lnTo>
                    <a:pt x="35230" y="35847"/>
                  </a:lnTo>
                  <a:cubicBezTo>
                    <a:pt x="35227" y="35836"/>
                    <a:pt x="35207" y="35826"/>
                    <a:pt x="35207" y="35826"/>
                  </a:cubicBezTo>
                  <a:cubicBezTo>
                    <a:pt x="35195" y="35767"/>
                    <a:pt x="35195" y="35731"/>
                    <a:pt x="35195" y="35683"/>
                  </a:cubicBezTo>
                  <a:close/>
                  <a:moveTo>
                    <a:pt x="24863" y="35832"/>
                  </a:moveTo>
                  <a:cubicBezTo>
                    <a:pt x="24833" y="35842"/>
                    <a:pt x="24825" y="35850"/>
                    <a:pt x="24825" y="35850"/>
                  </a:cubicBezTo>
                  <a:cubicBezTo>
                    <a:pt x="24825" y="35850"/>
                    <a:pt x="24834" y="35850"/>
                    <a:pt x="24863" y="35832"/>
                  </a:cubicBezTo>
                  <a:close/>
                  <a:moveTo>
                    <a:pt x="23039" y="34850"/>
                  </a:moveTo>
                  <a:lnTo>
                    <a:pt x="23039" y="34850"/>
                  </a:lnTo>
                  <a:cubicBezTo>
                    <a:pt x="22908" y="35171"/>
                    <a:pt x="22741" y="35529"/>
                    <a:pt x="22574" y="35886"/>
                  </a:cubicBezTo>
                  <a:cubicBezTo>
                    <a:pt x="22574" y="35862"/>
                    <a:pt x="22574" y="35838"/>
                    <a:pt x="22586" y="35826"/>
                  </a:cubicBezTo>
                  <a:cubicBezTo>
                    <a:pt x="22681" y="35564"/>
                    <a:pt x="22789" y="35302"/>
                    <a:pt x="22872" y="35052"/>
                  </a:cubicBezTo>
                  <a:cubicBezTo>
                    <a:pt x="22932" y="34993"/>
                    <a:pt x="22991" y="34910"/>
                    <a:pt x="23039" y="34850"/>
                  </a:cubicBezTo>
                  <a:close/>
                  <a:moveTo>
                    <a:pt x="31516" y="35541"/>
                  </a:moveTo>
                  <a:cubicBezTo>
                    <a:pt x="31552" y="35588"/>
                    <a:pt x="31611" y="35624"/>
                    <a:pt x="31671" y="35660"/>
                  </a:cubicBezTo>
                  <a:cubicBezTo>
                    <a:pt x="31718" y="35683"/>
                    <a:pt x="31778" y="35719"/>
                    <a:pt x="31814" y="35743"/>
                  </a:cubicBezTo>
                  <a:lnTo>
                    <a:pt x="31790" y="35779"/>
                  </a:lnTo>
                  <a:cubicBezTo>
                    <a:pt x="31754" y="35803"/>
                    <a:pt x="31730" y="35850"/>
                    <a:pt x="31695" y="35886"/>
                  </a:cubicBezTo>
                  <a:cubicBezTo>
                    <a:pt x="31623" y="35791"/>
                    <a:pt x="31564" y="35707"/>
                    <a:pt x="31492" y="35612"/>
                  </a:cubicBezTo>
                  <a:cubicBezTo>
                    <a:pt x="31492" y="35600"/>
                    <a:pt x="31480" y="35564"/>
                    <a:pt x="31480" y="35552"/>
                  </a:cubicBezTo>
                  <a:cubicBezTo>
                    <a:pt x="31492" y="35552"/>
                    <a:pt x="31504" y="35541"/>
                    <a:pt x="31516" y="35541"/>
                  </a:cubicBezTo>
                  <a:close/>
                  <a:moveTo>
                    <a:pt x="24360" y="35552"/>
                  </a:moveTo>
                  <a:cubicBezTo>
                    <a:pt x="24348" y="35672"/>
                    <a:pt x="24336" y="35791"/>
                    <a:pt x="24313" y="35898"/>
                  </a:cubicBezTo>
                  <a:cubicBezTo>
                    <a:pt x="24289" y="35898"/>
                    <a:pt x="24277" y="35886"/>
                    <a:pt x="24241" y="35886"/>
                  </a:cubicBezTo>
                  <a:cubicBezTo>
                    <a:pt x="24229" y="35886"/>
                    <a:pt x="24217" y="35862"/>
                    <a:pt x="24217" y="35862"/>
                  </a:cubicBezTo>
                  <a:cubicBezTo>
                    <a:pt x="24253" y="35767"/>
                    <a:pt x="24301" y="35672"/>
                    <a:pt x="24360" y="35552"/>
                  </a:cubicBezTo>
                  <a:close/>
                  <a:moveTo>
                    <a:pt x="28992" y="35207"/>
                  </a:moveTo>
                  <a:cubicBezTo>
                    <a:pt x="29016" y="35255"/>
                    <a:pt x="29051" y="35291"/>
                    <a:pt x="29075" y="35326"/>
                  </a:cubicBezTo>
                  <a:lnTo>
                    <a:pt x="29075" y="35374"/>
                  </a:lnTo>
                  <a:cubicBezTo>
                    <a:pt x="29075" y="35422"/>
                    <a:pt x="29075" y="35445"/>
                    <a:pt x="29099" y="35481"/>
                  </a:cubicBezTo>
                  <a:lnTo>
                    <a:pt x="29099" y="35374"/>
                  </a:lnTo>
                  <a:lnTo>
                    <a:pt x="29099" y="35362"/>
                  </a:lnTo>
                  <a:lnTo>
                    <a:pt x="29123" y="35386"/>
                  </a:lnTo>
                  <a:cubicBezTo>
                    <a:pt x="29170" y="35457"/>
                    <a:pt x="29230" y="35517"/>
                    <a:pt x="29289" y="35588"/>
                  </a:cubicBezTo>
                  <a:cubicBezTo>
                    <a:pt x="29337" y="35636"/>
                    <a:pt x="29397" y="35707"/>
                    <a:pt x="29432" y="35755"/>
                  </a:cubicBezTo>
                  <a:lnTo>
                    <a:pt x="29456" y="35779"/>
                  </a:lnTo>
                  <a:cubicBezTo>
                    <a:pt x="29432" y="35791"/>
                    <a:pt x="29409" y="35803"/>
                    <a:pt x="29397" y="35826"/>
                  </a:cubicBezTo>
                  <a:cubicBezTo>
                    <a:pt x="29361" y="35850"/>
                    <a:pt x="29313" y="35886"/>
                    <a:pt x="29289" y="35898"/>
                  </a:cubicBezTo>
                  <a:lnTo>
                    <a:pt x="29135" y="35743"/>
                  </a:lnTo>
                  <a:cubicBezTo>
                    <a:pt x="29123" y="35743"/>
                    <a:pt x="29111" y="35731"/>
                    <a:pt x="29099" y="35719"/>
                  </a:cubicBezTo>
                  <a:cubicBezTo>
                    <a:pt x="29075" y="35660"/>
                    <a:pt x="29063" y="35612"/>
                    <a:pt x="29063" y="35552"/>
                  </a:cubicBezTo>
                  <a:cubicBezTo>
                    <a:pt x="29039" y="35433"/>
                    <a:pt x="29016" y="35314"/>
                    <a:pt x="28992" y="35207"/>
                  </a:cubicBezTo>
                  <a:close/>
                  <a:moveTo>
                    <a:pt x="37386" y="35600"/>
                  </a:moveTo>
                  <a:cubicBezTo>
                    <a:pt x="37410" y="35660"/>
                    <a:pt x="37433" y="35719"/>
                    <a:pt x="37445" y="35767"/>
                  </a:cubicBezTo>
                  <a:cubicBezTo>
                    <a:pt x="37457" y="35803"/>
                    <a:pt x="37457" y="35838"/>
                    <a:pt x="37457" y="35886"/>
                  </a:cubicBezTo>
                  <a:cubicBezTo>
                    <a:pt x="37398" y="35886"/>
                    <a:pt x="37338" y="35886"/>
                    <a:pt x="37279" y="35898"/>
                  </a:cubicBezTo>
                  <a:lnTo>
                    <a:pt x="37255" y="35898"/>
                  </a:lnTo>
                  <a:cubicBezTo>
                    <a:pt x="37207" y="35862"/>
                    <a:pt x="37159" y="35838"/>
                    <a:pt x="37112" y="35826"/>
                  </a:cubicBezTo>
                  <a:cubicBezTo>
                    <a:pt x="37100" y="35743"/>
                    <a:pt x="37076" y="35683"/>
                    <a:pt x="37052" y="35600"/>
                  </a:cubicBezTo>
                  <a:close/>
                  <a:moveTo>
                    <a:pt x="38670" y="35788"/>
                  </a:moveTo>
                  <a:cubicBezTo>
                    <a:pt x="38660" y="35854"/>
                    <a:pt x="38660" y="35898"/>
                    <a:pt x="38660" y="35898"/>
                  </a:cubicBezTo>
                  <a:cubicBezTo>
                    <a:pt x="38660" y="35898"/>
                    <a:pt x="38669" y="35860"/>
                    <a:pt x="38688" y="35810"/>
                  </a:cubicBezTo>
                  <a:lnTo>
                    <a:pt x="38688" y="35810"/>
                  </a:lnTo>
                  <a:cubicBezTo>
                    <a:pt x="38697" y="35822"/>
                    <a:pt x="38708" y="35835"/>
                    <a:pt x="38719" y="35850"/>
                  </a:cubicBezTo>
                  <a:cubicBezTo>
                    <a:pt x="38709" y="35831"/>
                    <a:pt x="38702" y="35813"/>
                    <a:pt x="38693" y="35796"/>
                  </a:cubicBezTo>
                  <a:lnTo>
                    <a:pt x="38693" y="35796"/>
                  </a:lnTo>
                  <a:cubicBezTo>
                    <a:pt x="38691" y="35801"/>
                    <a:pt x="38690" y="35805"/>
                    <a:pt x="38688" y="35810"/>
                  </a:cubicBezTo>
                  <a:lnTo>
                    <a:pt x="38688" y="35810"/>
                  </a:lnTo>
                  <a:cubicBezTo>
                    <a:pt x="38682" y="35802"/>
                    <a:pt x="38676" y="35795"/>
                    <a:pt x="38670" y="35788"/>
                  </a:cubicBezTo>
                  <a:close/>
                  <a:moveTo>
                    <a:pt x="37755" y="35600"/>
                  </a:moveTo>
                  <a:cubicBezTo>
                    <a:pt x="37767" y="35600"/>
                    <a:pt x="37767" y="35612"/>
                    <a:pt x="37791" y="35612"/>
                  </a:cubicBezTo>
                  <a:lnTo>
                    <a:pt x="37826" y="35612"/>
                  </a:lnTo>
                  <a:cubicBezTo>
                    <a:pt x="37826" y="35627"/>
                    <a:pt x="37831" y="35638"/>
                    <a:pt x="37837" y="35647"/>
                  </a:cubicBezTo>
                  <a:lnTo>
                    <a:pt x="37837" y="35647"/>
                  </a:lnTo>
                  <a:cubicBezTo>
                    <a:pt x="37823" y="35639"/>
                    <a:pt x="37807" y="35628"/>
                    <a:pt x="37791" y="35612"/>
                  </a:cubicBezTo>
                  <a:lnTo>
                    <a:pt x="37791" y="35612"/>
                  </a:lnTo>
                  <a:cubicBezTo>
                    <a:pt x="37814" y="35648"/>
                    <a:pt x="37850" y="35660"/>
                    <a:pt x="37862" y="35672"/>
                  </a:cubicBezTo>
                  <a:cubicBezTo>
                    <a:pt x="37855" y="35665"/>
                    <a:pt x="37845" y="35658"/>
                    <a:pt x="37837" y="35647"/>
                  </a:cubicBezTo>
                  <a:lnTo>
                    <a:pt x="37837" y="35647"/>
                  </a:lnTo>
                  <a:cubicBezTo>
                    <a:pt x="37854" y="35656"/>
                    <a:pt x="37867" y="35660"/>
                    <a:pt x="37874" y="35660"/>
                  </a:cubicBezTo>
                  <a:lnTo>
                    <a:pt x="37874" y="35672"/>
                  </a:lnTo>
                  <a:lnTo>
                    <a:pt x="37874" y="35683"/>
                  </a:lnTo>
                  <a:cubicBezTo>
                    <a:pt x="37886" y="35719"/>
                    <a:pt x="37910" y="35743"/>
                    <a:pt x="37933" y="35779"/>
                  </a:cubicBezTo>
                  <a:cubicBezTo>
                    <a:pt x="37969" y="35826"/>
                    <a:pt x="37981" y="35862"/>
                    <a:pt x="38005" y="35898"/>
                  </a:cubicBezTo>
                  <a:cubicBezTo>
                    <a:pt x="37993" y="35902"/>
                    <a:pt x="37980" y="35903"/>
                    <a:pt x="37966" y="35903"/>
                  </a:cubicBezTo>
                  <a:cubicBezTo>
                    <a:pt x="37939" y="35903"/>
                    <a:pt x="37910" y="35898"/>
                    <a:pt x="37886" y="35898"/>
                  </a:cubicBezTo>
                  <a:cubicBezTo>
                    <a:pt x="37886" y="35898"/>
                    <a:pt x="37886" y="35897"/>
                    <a:pt x="37886" y="35897"/>
                  </a:cubicBezTo>
                  <a:lnTo>
                    <a:pt x="37886" y="35897"/>
                  </a:lnTo>
                  <a:cubicBezTo>
                    <a:pt x="37894" y="35898"/>
                    <a:pt x="37902" y="35898"/>
                    <a:pt x="37910" y="35898"/>
                  </a:cubicBezTo>
                  <a:lnTo>
                    <a:pt x="37910" y="35886"/>
                  </a:lnTo>
                  <a:cubicBezTo>
                    <a:pt x="37910" y="35862"/>
                    <a:pt x="37921" y="35839"/>
                    <a:pt x="37933" y="35792"/>
                  </a:cubicBezTo>
                  <a:lnTo>
                    <a:pt x="37933" y="35792"/>
                  </a:lnTo>
                  <a:cubicBezTo>
                    <a:pt x="37921" y="35838"/>
                    <a:pt x="37910" y="35862"/>
                    <a:pt x="37886" y="35897"/>
                  </a:cubicBezTo>
                  <a:lnTo>
                    <a:pt x="37886" y="35897"/>
                  </a:lnTo>
                  <a:cubicBezTo>
                    <a:pt x="37834" y="35895"/>
                    <a:pt x="37780" y="35886"/>
                    <a:pt x="37707" y="35886"/>
                  </a:cubicBezTo>
                  <a:lnTo>
                    <a:pt x="37517" y="35886"/>
                  </a:lnTo>
                  <a:cubicBezTo>
                    <a:pt x="37517" y="35838"/>
                    <a:pt x="37517" y="35803"/>
                    <a:pt x="37505" y="35767"/>
                  </a:cubicBezTo>
                  <a:cubicBezTo>
                    <a:pt x="37469" y="35719"/>
                    <a:pt x="37457" y="35683"/>
                    <a:pt x="37457" y="35648"/>
                  </a:cubicBezTo>
                  <a:lnTo>
                    <a:pt x="37457" y="35648"/>
                  </a:lnTo>
                  <a:cubicBezTo>
                    <a:pt x="37462" y="35651"/>
                    <a:pt x="37465" y="35653"/>
                    <a:pt x="37469" y="35656"/>
                  </a:cubicBezTo>
                  <a:lnTo>
                    <a:pt x="37469" y="35656"/>
                  </a:lnTo>
                  <a:cubicBezTo>
                    <a:pt x="37462" y="35647"/>
                    <a:pt x="37453" y="35636"/>
                    <a:pt x="37445" y="35624"/>
                  </a:cubicBezTo>
                  <a:cubicBezTo>
                    <a:pt x="37445" y="35612"/>
                    <a:pt x="37445" y="35612"/>
                    <a:pt x="37421" y="35600"/>
                  </a:cubicBezTo>
                  <a:lnTo>
                    <a:pt x="37552" y="35600"/>
                  </a:lnTo>
                  <a:lnTo>
                    <a:pt x="37552" y="35612"/>
                  </a:lnTo>
                  <a:lnTo>
                    <a:pt x="37564" y="35600"/>
                  </a:lnTo>
                  <a:close/>
                  <a:moveTo>
                    <a:pt x="25384" y="33707"/>
                  </a:moveTo>
                  <a:cubicBezTo>
                    <a:pt x="25360" y="33767"/>
                    <a:pt x="25325" y="33838"/>
                    <a:pt x="25301" y="33898"/>
                  </a:cubicBezTo>
                  <a:cubicBezTo>
                    <a:pt x="25265" y="33981"/>
                    <a:pt x="25218" y="34064"/>
                    <a:pt x="25194" y="34159"/>
                  </a:cubicBezTo>
                  <a:cubicBezTo>
                    <a:pt x="25182" y="34159"/>
                    <a:pt x="25170" y="34171"/>
                    <a:pt x="25134" y="34171"/>
                  </a:cubicBezTo>
                  <a:cubicBezTo>
                    <a:pt x="25087" y="34183"/>
                    <a:pt x="25051" y="34195"/>
                    <a:pt x="25015" y="34219"/>
                  </a:cubicBezTo>
                  <a:lnTo>
                    <a:pt x="25027" y="34219"/>
                  </a:lnTo>
                  <a:cubicBezTo>
                    <a:pt x="25063" y="34195"/>
                    <a:pt x="25110" y="34195"/>
                    <a:pt x="25170" y="34183"/>
                  </a:cubicBezTo>
                  <a:cubicBezTo>
                    <a:pt x="25182" y="34183"/>
                    <a:pt x="25194" y="34183"/>
                    <a:pt x="25206" y="34171"/>
                  </a:cubicBezTo>
                  <a:lnTo>
                    <a:pt x="25206" y="34171"/>
                  </a:lnTo>
                  <a:cubicBezTo>
                    <a:pt x="25194" y="34195"/>
                    <a:pt x="25194" y="34219"/>
                    <a:pt x="25182" y="34243"/>
                  </a:cubicBezTo>
                  <a:lnTo>
                    <a:pt x="25051" y="34600"/>
                  </a:lnTo>
                  <a:cubicBezTo>
                    <a:pt x="25027" y="34660"/>
                    <a:pt x="25003" y="34719"/>
                    <a:pt x="24991" y="34779"/>
                  </a:cubicBezTo>
                  <a:cubicBezTo>
                    <a:pt x="24967" y="34802"/>
                    <a:pt x="24967" y="34838"/>
                    <a:pt x="24956" y="34862"/>
                  </a:cubicBezTo>
                  <a:cubicBezTo>
                    <a:pt x="24932" y="34886"/>
                    <a:pt x="24896" y="34886"/>
                    <a:pt x="24884" y="34898"/>
                  </a:cubicBezTo>
                  <a:cubicBezTo>
                    <a:pt x="24825" y="34910"/>
                    <a:pt x="24789" y="34921"/>
                    <a:pt x="24789" y="34921"/>
                  </a:cubicBezTo>
                  <a:cubicBezTo>
                    <a:pt x="24789" y="34921"/>
                    <a:pt x="24825" y="34910"/>
                    <a:pt x="24896" y="34898"/>
                  </a:cubicBezTo>
                  <a:cubicBezTo>
                    <a:pt x="24908" y="34898"/>
                    <a:pt x="24944" y="34886"/>
                    <a:pt x="24967" y="34886"/>
                  </a:cubicBezTo>
                  <a:cubicBezTo>
                    <a:pt x="24956" y="34910"/>
                    <a:pt x="24956" y="34921"/>
                    <a:pt x="24944" y="34957"/>
                  </a:cubicBezTo>
                  <a:cubicBezTo>
                    <a:pt x="24896" y="35076"/>
                    <a:pt x="24872" y="35195"/>
                    <a:pt x="24837" y="35314"/>
                  </a:cubicBezTo>
                  <a:cubicBezTo>
                    <a:pt x="24813" y="35433"/>
                    <a:pt x="24777" y="35541"/>
                    <a:pt x="24753" y="35636"/>
                  </a:cubicBezTo>
                  <a:cubicBezTo>
                    <a:pt x="24753" y="35660"/>
                    <a:pt x="24729" y="35683"/>
                    <a:pt x="24729" y="35695"/>
                  </a:cubicBezTo>
                  <a:cubicBezTo>
                    <a:pt x="24717" y="35683"/>
                    <a:pt x="24706" y="35683"/>
                    <a:pt x="24706" y="35683"/>
                  </a:cubicBezTo>
                  <a:lnTo>
                    <a:pt x="24706" y="35683"/>
                  </a:lnTo>
                  <a:lnTo>
                    <a:pt x="24729" y="35719"/>
                  </a:lnTo>
                  <a:cubicBezTo>
                    <a:pt x="24721" y="35768"/>
                    <a:pt x="24713" y="35811"/>
                    <a:pt x="24705" y="35852"/>
                  </a:cubicBezTo>
                  <a:lnTo>
                    <a:pt x="24705" y="35852"/>
                  </a:lnTo>
                  <a:cubicBezTo>
                    <a:pt x="24715" y="35815"/>
                    <a:pt x="24728" y="35776"/>
                    <a:pt x="24753" y="35743"/>
                  </a:cubicBezTo>
                  <a:cubicBezTo>
                    <a:pt x="24777" y="35767"/>
                    <a:pt x="24789" y="35767"/>
                    <a:pt x="24825" y="35779"/>
                  </a:cubicBezTo>
                  <a:cubicBezTo>
                    <a:pt x="24848" y="35779"/>
                    <a:pt x="24872" y="35791"/>
                    <a:pt x="24896" y="35791"/>
                  </a:cubicBezTo>
                  <a:cubicBezTo>
                    <a:pt x="24884" y="35803"/>
                    <a:pt x="24872" y="35803"/>
                    <a:pt x="24872" y="35826"/>
                  </a:cubicBezTo>
                  <a:cubicBezTo>
                    <a:pt x="24869" y="35828"/>
                    <a:pt x="24866" y="35830"/>
                    <a:pt x="24863" y="35832"/>
                  </a:cubicBezTo>
                  <a:lnTo>
                    <a:pt x="24863" y="35832"/>
                  </a:lnTo>
                  <a:cubicBezTo>
                    <a:pt x="24869" y="35830"/>
                    <a:pt x="24876" y="35828"/>
                    <a:pt x="24884" y="35826"/>
                  </a:cubicBezTo>
                  <a:cubicBezTo>
                    <a:pt x="24896" y="35803"/>
                    <a:pt x="24908" y="35803"/>
                    <a:pt x="24944" y="35791"/>
                  </a:cubicBezTo>
                  <a:lnTo>
                    <a:pt x="25051" y="35791"/>
                  </a:lnTo>
                  <a:cubicBezTo>
                    <a:pt x="25015" y="35803"/>
                    <a:pt x="25003" y="35826"/>
                    <a:pt x="25003" y="35838"/>
                  </a:cubicBezTo>
                  <a:cubicBezTo>
                    <a:pt x="24944" y="35850"/>
                    <a:pt x="24872" y="35862"/>
                    <a:pt x="24789" y="35886"/>
                  </a:cubicBezTo>
                  <a:cubicBezTo>
                    <a:pt x="24766" y="35886"/>
                    <a:pt x="24721" y="35897"/>
                    <a:pt x="24696" y="35898"/>
                  </a:cubicBezTo>
                  <a:lnTo>
                    <a:pt x="24696" y="35898"/>
                  </a:lnTo>
                  <a:cubicBezTo>
                    <a:pt x="24699" y="35883"/>
                    <a:pt x="24702" y="35867"/>
                    <a:pt x="24705" y="35852"/>
                  </a:cubicBezTo>
                  <a:lnTo>
                    <a:pt x="24705" y="35852"/>
                  </a:lnTo>
                  <a:cubicBezTo>
                    <a:pt x="24701" y="35868"/>
                    <a:pt x="24697" y="35883"/>
                    <a:pt x="24694" y="35898"/>
                  </a:cubicBezTo>
                  <a:cubicBezTo>
                    <a:pt x="24694" y="35898"/>
                    <a:pt x="24695" y="35898"/>
                    <a:pt x="24696" y="35898"/>
                  </a:cubicBezTo>
                  <a:lnTo>
                    <a:pt x="24696" y="35898"/>
                  </a:lnTo>
                  <a:cubicBezTo>
                    <a:pt x="24695" y="35902"/>
                    <a:pt x="24694" y="35906"/>
                    <a:pt x="24694" y="35910"/>
                  </a:cubicBezTo>
                  <a:lnTo>
                    <a:pt x="24610" y="35910"/>
                  </a:lnTo>
                  <a:cubicBezTo>
                    <a:pt x="24551" y="35910"/>
                    <a:pt x="24491" y="35910"/>
                    <a:pt x="24456" y="35898"/>
                  </a:cubicBezTo>
                  <a:cubicBezTo>
                    <a:pt x="24408" y="35767"/>
                    <a:pt x="24432" y="35612"/>
                    <a:pt x="24479" y="35445"/>
                  </a:cubicBezTo>
                  <a:lnTo>
                    <a:pt x="24575" y="35136"/>
                  </a:lnTo>
                  <a:cubicBezTo>
                    <a:pt x="24575" y="35124"/>
                    <a:pt x="24586" y="35112"/>
                    <a:pt x="24586" y="35088"/>
                  </a:cubicBezTo>
                  <a:cubicBezTo>
                    <a:pt x="24598" y="35076"/>
                    <a:pt x="24598" y="35041"/>
                    <a:pt x="24610" y="35029"/>
                  </a:cubicBezTo>
                  <a:cubicBezTo>
                    <a:pt x="24753" y="34755"/>
                    <a:pt x="24896" y="34469"/>
                    <a:pt x="25015" y="34219"/>
                  </a:cubicBezTo>
                  <a:cubicBezTo>
                    <a:pt x="25063" y="34112"/>
                    <a:pt x="25110" y="34017"/>
                    <a:pt x="25146" y="33945"/>
                  </a:cubicBezTo>
                  <a:cubicBezTo>
                    <a:pt x="25182" y="33874"/>
                    <a:pt x="25229" y="33814"/>
                    <a:pt x="25253" y="33755"/>
                  </a:cubicBezTo>
                  <a:lnTo>
                    <a:pt x="25384" y="33707"/>
                  </a:lnTo>
                  <a:close/>
                  <a:moveTo>
                    <a:pt x="39529" y="35672"/>
                  </a:moveTo>
                  <a:cubicBezTo>
                    <a:pt x="39696" y="35672"/>
                    <a:pt x="39874" y="35683"/>
                    <a:pt x="39993" y="35707"/>
                  </a:cubicBezTo>
                  <a:lnTo>
                    <a:pt x="40053" y="35707"/>
                  </a:lnTo>
                  <a:cubicBezTo>
                    <a:pt x="40065" y="35779"/>
                    <a:pt x="40077" y="35850"/>
                    <a:pt x="40088" y="35910"/>
                  </a:cubicBezTo>
                  <a:cubicBezTo>
                    <a:pt x="40077" y="35910"/>
                    <a:pt x="40065" y="35898"/>
                    <a:pt x="40065" y="35898"/>
                  </a:cubicBezTo>
                  <a:cubicBezTo>
                    <a:pt x="40017" y="35886"/>
                    <a:pt x="39993" y="35862"/>
                    <a:pt x="39946" y="35838"/>
                  </a:cubicBezTo>
                  <a:lnTo>
                    <a:pt x="39815" y="35791"/>
                  </a:lnTo>
                  <a:lnTo>
                    <a:pt x="39672" y="35743"/>
                  </a:lnTo>
                  <a:cubicBezTo>
                    <a:pt x="39636" y="35731"/>
                    <a:pt x="39588" y="35719"/>
                    <a:pt x="39541" y="35719"/>
                  </a:cubicBezTo>
                  <a:cubicBezTo>
                    <a:pt x="39493" y="35707"/>
                    <a:pt x="39457" y="35707"/>
                    <a:pt x="39422" y="35683"/>
                  </a:cubicBezTo>
                  <a:cubicBezTo>
                    <a:pt x="39398" y="35683"/>
                    <a:pt x="39350" y="35672"/>
                    <a:pt x="39315" y="35672"/>
                  </a:cubicBezTo>
                  <a:close/>
                  <a:moveTo>
                    <a:pt x="30373" y="35445"/>
                  </a:moveTo>
                  <a:cubicBezTo>
                    <a:pt x="30421" y="35541"/>
                    <a:pt x="30480" y="35624"/>
                    <a:pt x="30552" y="35707"/>
                  </a:cubicBezTo>
                  <a:cubicBezTo>
                    <a:pt x="30599" y="35743"/>
                    <a:pt x="30623" y="35791"/>
                    <a:pt x="30671" y="35826"/>
                  </a:cubicBezTo>
                  <a:lnTo>
                    <a:pt x="30718" y="35862"/>
                  </a:lnTo>
                  <a:lnTo>
                    <a:pt x="30659" y="35922"/>
                  </a:lnTo>
                  <a:cubicBezTo>
                    <a:pt x="30647" y="35910"/>
                    <a:pt x="30611" y="35898"/>
                    <a:pt x="30599" y="35886"/>
                  </a:cubicBezTo>
                  <a:lnTo>
                    <a:pt x="30563" y="35850"/>
                  </a:lnTo>
                  <a:cubicBezTo>
                    <a:pt x="30504" y="35755"/>
                    <a:pt x="30444" y="35660"/>
                    <a:pt x="30409" y="35588"/>
                  </a:cubicBezTo>
                  <a:cubicBezTo>
                    <a:pt x="30409" y="35564"/>
                    <a:pt x="30385" y="35552"/>
                    <a:pt x="30385" y="35552"/>
                  </a:cubicBezTo>
                  <a:cubicBezTo>
                    <a:pt x="30373" y="35529"/>
                    <a:pt x="30373" y="35493"/>
                    <a:pt x="30361" y="35457"/>
                  </a:cubicBezTo>
                  <a:cubicBezTo>
                    <a:pt x="30361" y="35457"/>
                    <a:pt x="30361" y="35445"/>
                    <a:pt x="30373" y="35445"/>
                  </a:cubicBezTo>
                  <a:close/>
                  <a:moveTo>
                    <a:pt x="34076" y="35838"/>
                  </a:moveTo>
                  <a:cubicBezTo>
                    <a:pt x="34100" y="35862"/>
                    <a:pt x="34100" y="35898"/>
                    <a:pt x="34111" y="35922"/>
                  </a:cubicBezTo>
                  <a:cubicBezTo>
                    <a:pt x="34100" y="35898"/>
                    <a:pt x="34076" y="35886"/>
                    <a:pt x="34064" y="35850"/>
                  </a:cubicBezTo>
                  <a:lnTo>
                    <a:pt x="34076" y="35838"/>
                  </a:lnTo>
                  <a:close/>
                  <a:moveTo>
                    <a:pt x="36850" y="35898"/>
                  </a:moveTo>
                  <a:lnTo>
                    <a:pt x="36850" y="35898"/>
                  </a:lnTo>
                  <a:cubicBezTo>
                    <a:pt x="36874" y="35910"/>
                    <a:pt x="36898" y="35910"/>
                    <a:pt x="36921" y="35922"/>
                  </a:cubicBezTo>
                  <a:cubicBezTo>
                    <a:pt x="36909" y="35945"/>
                    <a:pt x="36898" y="35945"/>
                    <a:pt x="36874" y="35945"/>
                  </a:cubicBezTo>
                  <a:cubicBezTo>
                    <a:pt x="36862" y="35922"/>
                    <a:pt x="36862" y="35910"/>
                    <a:pt x="36850" y="35898"/>
                  </a:cubicBezTo>
                  <a:close/>
                  <a:moveTo>
                    <a:pt x="30611" y="35922"/>
                  </a:moveTo>
                  <a:lnTo>
                    <a:pt x="30611" y="35922"/>
                  </a:lnTo>
                  <a:cubicBezTo>
                    <a:pt x="30623" y="35945"/>
                    <a:pt x="30647" y="35945"/>
                    <a:pt x="30659" y="35957"/>
                  </a:cubicBezTo>
                  <a:lnTo>
                    <a:pt x="30647" y="35969"/>
                  </a:lnTo>
                  <a:cubicBezTo>
                    <a:pt x="30623" y="35957"/>
                    <a:pt x="30623" y="35945"/>
                    <a:pt x="30611" y="35922"/>
                  </a:cubicBezTo>
                  <a:close/>
                  <a:moveTo>
                    <a:pt x="40624" y="35957"/>
                  </a:moveTo>
                  <a:lnTo>
                    <a:pt x="40624" y="35957"/>
                  </a:lnTo>
                  <a:cubicBezTo>
                    <a:pt x="40624" y="35957"/>
                    <a:pt x="40612" y="35957"/>
                    <a:pt x="40612" y="35969"/>
                  </a:cubicBezTo>
                  <a:lnTo>
                    <a:pt x="40624" y="35957"/>
                  </a:lnTo>
                  <a:close/>
                  <a:moveTo>
                    <a:pt x="25194" y="35957"/>
                  </a:moveTo>
                  <a:cubicBezTo>
                    <a:pt x="25170" y="35969"/>
                    <a:pt x="25134" y="35981"/>
                    <a:pt x="25110" y="35981"/>
                  </a:cubicBezTo>
                  <a:cubicBezTo>
                    <a:pt x="25134" y="35969"/>
                    <a:pt x="25170" y="35957"/>
                    <a:pt x="25194" y="35957"/>
                  </a:cubicBezTo>
                  <a:close/>
                  <a:moveTo>
                    <a:pt x="38041" y="35624"/>
                  </a:moveTo>
                  <a:cubicBezTo>
                    <a:pt x="38064" y="35624"/>
                    <a:pt x="38112" y="35648"/>
                    <a:pt x="38148" y="35648"/>
                  </a:cubicBezTo>
                  <a:cubicBezTo>
                    <a:pt x="38172" y="35707"/>
                    <a:pt x="38219" y="35767"/>
                    <a:pt x="38243" y="35826"/>
                  </a:cubicBezTo>
                  <a:cubicBezTo>
                    <a:pt x="38291" y="35886"/>
                    <a:pt x="38326" y="35922"/>
                    <a:pt x="38362" y="35981"/>
                  </a:cubicBezTo>
                  <a:cubicBezTo>
                    <a:pt x="38338" y="35969"/>
                    <a:pt x="38291" y="35969"/>
                    <a:pt x="38243" y="35957"/>
                  </a:cubicBezTo>
                  <a:cubicBezTo>
                    <a:pt x="38207" y="35945"/>
                    <a:pt x="38148" y="35945"/>
                    <a:pt x="38088" y="35922"/>
                  </a:cubicBezTo>
                  <a:cubicBezTo>
                    <a:pt x="38041" y="35850"/>
                    <a:pt x="38005" y="35779"/>
                    <a:pt x="37969" y="35683"/>
                  </a:cubicBezTo>
                  <a:cubicBezTo>
                    <a:pt x="37969" y="35672"/>
                    <a:pt x="37981" y="35660"/>
                    <a:pt x="37981" y="35648"/>
                  </a:cubicBezTo>
                  <a:lnTo>
                    <a:pt x="37981" y="35624"/>
                  </a:lnTo>
                  <a:close/>
                  <a:moveTo>
                    <a:pt x="29123" y="35910"/>
                  </a:moveTo>
                  <a:lnTo>
                    <a:pt x="29123" y="35910"/>
                  </a:lnTo>
                  <a:cubicBezTo>
                    <a:pt x="29158" y="35922"/>
                    <a:pt x="29170" y="35957"/>
                    <a:pt x="29194" y="35969"/>
                  </a:cubicBezTo>
                  <a:lnTo>
                    <a:pt x="29182" y="35969"/>
                  </a:lnTo>
                  <a:cubicBezTo>
                    <a:pt x="29170" y="35981"/>
                    <a:pt x="29158" y="35981"/>
                    <a:pt x="29135" y="36005"/>
                  </a:cubicBezTo>
                  <a:cubicBezTo>
                    <a:pt x="29135" y="35969"/>
                    <a:pt x="29135" y="35945"/>
                    <a:pt x="29123" y="35910"/>
                  </a:cubicBezTo>
                  <a:close/>
                  <a:moveTo>
                    <a:pt x="34362" y="35850"/>
                  </a:moveTo>
                  <a:cubicBezTo>
                    <a:pt x="34362" y="35862"/>
                    <a:pt x="34373" y="35898"/>
                    <a:pt x="34373" y="35910"/>
                  </a:cubicBezTo>
                  <a:cubicBezTo>
                    <a:pt x="34373" y="35945"/>
                    <a:pt x="34373" y="35969"/>
                    <a:pt x="34397" y="36005"/>
                  </a:cubicBezTo>
                  <a:cubicBezTo>
                    <a:pt x="34362" y="35969"/>
                    <a:pt x="34338" y="35945"/>
                    <a:pt x="34314" y="35910"/>
                  </a:cubicBezTo>
                  <a:cubicBezTo>
                    <a:pt x="34338" y="35898"/>
                    <a:pt x="34350" y="35862"/>
                    <a:pt x="34362" y="35850"/>
                  </a:cubicBezTo>
                  <a:close/>
                  <a:moveTo>
                    <a:pt x="40255" y="34517"/>
                  </a:moveTo>
                  <a:cubicBezTo>
                    <a:pt x="40267" y="34517"/>
                    <a:pt x="40291" y="34529"/>
                    <a:pt x="40303" y="34529"/>
                  </a:cubicBezTo>
                  <a:cubicBezTo>
                    <a:pt x="40315" y="34552"/>
                    <a:pt x="40315" y="34588"/>
                    <a:pt x="40327" y="34612"/>
                  </a:cubicBezTo>
                  <a:cubicBezTo>
                    <a:pt x="40350" y="34707"/>
                    <a:pt x="40374" y="34779"/>
                    <a:pt x="40386" y="34874"/>
                  </a:cubicBezTo>
                  <a:cubicBezTo>
                    <a:pt x="40410" y="34910"/>
                    <a:pt x="40410" y="34957"/>
                    <a:pt x="40422" y="35005"/>
                  </a:cubicBezTo>
                  <a:cubicBezTo>
                    <a:pt x="40434" y="35052"/>
                    <a:pt x="40434" y="35088"/>
                    <a:pt x="40446" y="35136"/>
                  </a:cubicBezTo>
                  <a:cubicBezTo>
                    <a:pt x="40446" y="35171"/>
                    <a:pt x="40469" y="35195"/>
                    <a:pt x="40469" y="35207"/>
                  </a:cubicBezTo>
                  <a:cubicBezTo>
                    <a:pt x="40481" y="35267"/>
                    <a:pt x="40493" y="35326"/>
                    <a:pt x="40493" y="35374"/>
                  </a:cubicBezTo>
                  <a:cubicBezTo>
                    <a:pt x="40505" y="35445"/>
                    <a:pt x="40529" y="35541"/>
                    <a:pt x="40541" y="35612"/>
                  </a:cubicBezTo>
                  <a:cubicBezTo>
                    <a:pt x="40553" y="35683"/>
                    <a:pt x="40553" y="35767"/>
                    <a:pt x="40565" y="35826"/>
                  </a:cubicBezTo>
                  <a:cubicBezTo>
                    <a:pt x="40565" y="35886"/>
                    <a:pt x="40588" y="35945"/>
                    <a:pt x="40588" y="36005"/>
                  </a:cubicBezTo>
                  <a:cubicBezTo>
                    <a:pt x="40565" y="35981"/>
                    <a:pt x="40565" y="35981"/>
                    <a:pt x="40553" y="35981"/>
                  </a:cubicBezTo>
                  <a:cubicBezTo>
                    <a:pt x="40529" y="35957"/>
                    <a:pt x="40493" y="35922"/>
                    <a:pt x="40469" y="35886"/>
                  </a:cubicBezTo>
                  <a:cubicBezTo>
                    <a:pt x="40386" y="35791"/>
                    <a:pt x="40327" y="35672"/>
                    <a:pt x="40291" y="35541"/>
                  </a:cubicBezTo>
                  <a:cubicBezTo>
                    <a:pt x="40255" y="35422"/>
                    <a:pt x="40231" y="35291"/>
                    <a:pt x="40231" y="35148"/>
                  </a:cubicBezTo>
                  <a:cubicBezTo>
                    <a:pt x="40243" y="35148"/>
                    <a:pt x="40255" y="35148"/>
                    <a:pt x="40267" y="35171"/>
                  </a:cubicBezTo>
                  <a:cubicBezTo>
                    <a:pt x="40315" y="35183"/>
                    <a:pt x="40350" y="35183"/>
                    <a:pt x="40386" y="35195"/>
                  </a:cubicBezTo>
                  <a:cubicBezTo>
                    <a:pt x="40422" y="35207"/>
                    <a:pt x="40446" y="35207"/>
                    <a:pt x="40469" y="35207"/>
                  </a:cubicBezTo>
                  <a:cubicBezTo>
                    <a:pt x="40446" y="35207"/>
                    <a:pt x="40422" y="35195"/>
                    <a:pt x="40386" y="35183"/>
                  </a:cubicBezTo>
                  <a:cubicBezTo>
                    <a:pt x="40362" y="35171"/>
                    <a:pt x="40315" y="35171"/>
                    <a:pt x="40291" y="35148"/>
                  </a:cubicBezTo>
                  <a:cubicBezTo>
                    <a:pt x="40267" y="35148"/>
                    <a:pt x="40255" y="35136"/>
                    <a:pt x="40243" y="35136"/>
                  </a:cubicBezTo>
                  <a:lnTo>
                    <a:pt x="40243" y="35112"/>
                  </a:lnTo>
                  <a:cubicBezTo>
                    <a:pt x="40231" y="34945"/>
                    <a:pt x="40231" y="34790"/>
                    <a:pt x="40243" y="34648"/>
                  </a:cubicBezTo>
                  <a:cubicBezTo>
                    <a:pt x="40243" y="34600"/>
                    <a:pt x="40243" y="34552"/>
                    <a:pt x="40255" y="34517"/>
                  </a:cubicBezTo>
                  <a:close/>
                  <a:moveTo>
                    <a:pt x="29456" y="35862"/>
                  </a:moveTo>
                  <a:cubicBezTo>
                    <a:pt x="29456" y="35862"/>
                    <a:pt x="29432" y="35886"/>
                    <a:pt x="29432" y="35898"/>
                  </a:cubicBezTo>
                  <a:cubicBezTo>
                    <a:pt x="29420" y="35910"/>
                    <a:pt x="29409" y="35945"/>
                    <a:pt x="29397" y="35969"/>
                  </a:cubicBezTo>
                  <a:cubicBezTo>
                    <a:pt x="29397" y="35981"/>
                    <a:pt x="29373" y="36005"/>
                    <a:pt x="29361" y="36017"/>
                  </a:cubicBezTo>
                  <a:cubicBezTo>
                    <a:pt x="29349" y="36005"/>
                    <a:pt x="29337" y="35969"/>
                    <a:pt x="29301" y="35957"/>
                  </a:cubicBezTo>
                  <a:cubicBezTo>
                    <a:pt x="29337" y="35945"/>
                    <a:pt x="29373" y="35910"/>
                    <a:pt x="29409" y="35898"/>
                  </a:cubicBezTo>
                  <a:cubicBezTo>
                    <a:pt x="29420" y="35886"/>
                    <a:pt x="29432" y="35886"/>
                    <a:pt x="29456" y="35862"/>
                  </a:cubicBezTo>
                  <a:close/>
                  <a:moveTo>
                    <a:pt x="33885" y="35779"/>
                  </a:moveTo>
                  <a:cubicBezTo>
                    <a:pt x="33897" y="35791"/>
                    <a:pt x="33897" y="35803"/>
                    <a:pt x="33921" y="35814"/>
                  </a:cubicBezTo>
                  <a:cubicBezTo>
                    <a:pt x="33921" y="35814"/>
                    <a:pt x="33921" y="35838"/>
                    <a:pt x="33933" y="35838"/>
                  </a:cubicBezTo>
                  <a:cubicBezTo>
                    <a:pt x="33885" y="35898"/>
                    <a:pt x="33861" y="35957"/>
                    <a:pt x="33838" y="36017"/>
                  </a:cubicBezTo>
                  <a:cubicBezTo>
                    <a:pt x="33838" y="36005"/>
                    <a:pt x="33838" y="36005"/>
                    <a:pt x="33826" y="35981"/>
                  </a:cubicBezTo>
                  <a:lnTo>
                    <a:pt x="33826" y="35969"/>
                  </a:lnTo>
                  <a:lnTo>
                    <a:pt x="33826" y="35886"/>
                  </a:lnTo>
                  <a:lnTo>
                    <a:pt x="33873" y="35791"/>
                  </a:lnTo>
                  <a:cubicBezTo>
                    <a:pt x="33873" y="35791"/>
                    <a:pt x="33873" y="35779"/>
                    <a:pt x="33885" y="35779"/>
                  </a:cubicBezTo>
                  <a:close/>
                  <a:moveTo>
                    <a:pt x="40136" y="35981"/>
                  </a:moveTo>
                  <a:cubicBezTo>
                    <a:pt x="40172" y="36005"/>
                    <a:pt x="40184" y="36005"/>
                    <a:pt x="40207" y="36017"/>
                  </a:cubicBezTo>
                  <a:cubicBezTo>
                    <a:pt x="40196" y="36017"/>
                    <a:pt x="40172" y="36017"/>
                    <a:pt x="40136" y="36005"/>
                  </a:cubicBezTo>
                  <a:lnTo>
                    <a:pt x="40136" y="35981"/>
                  </a:lnTo>
                  <a:close/>
                  <a:moveTo>
                    <a:pt x="39398" y="35850"/>
                  </a:moveTo>
                  <a:cubicBezTo>
                    <a:pt x="39434" y="35850"/>
                    <a:pt x="39469" y="35850"/>
                    <a:pt x="39517" y="35862"/>
                  </a:cubicBezTo>
                  <a:cubicBezTo>
                    <a:pt x="39553" y="35862"/>
                    <a:pt x="39600" y="35886"/>
                    <a:pt x="39648" y="35886"/>
                  </a:cubicBezTo>
                  <a:cubicBezTo>
                    <a:pt x="39696" y="35886"/>
                    <a:pt x="39731" y="35898"/>
                    <a:pt x="39779" y="35910"/>
                  </a:cubicBezTo>
                  <a:cubicBezTo>
                    <a:pt x="39826" y="35922"/>
                    <a:pt x="39874" y="35922"/>
                    <a:pt x="39910" y="35945"/>
                  </a:cubicBezTo>
                  <a:cubicBezTo>
                    <a:pt x="39957" y="35957"/>
                    <a:pt x="40005" y="35969"/>
                    <a:pt x="40029" y="35969"/>
                  </a:cubicBezTo>
                  <a:cubicBezTo>
                    <a:pt x="40065" y="35981"/>
                    <a:pt x="40077" y="35981"/>
                    <a:pt x="40100" y="36005"/>
                  </a:cubicBezTo>
                  <a:lnTo>
                    <a:pt x="40100" y="36029"/>
                  </a:lnTo>
                  <a:cubicBezTo>
                    <a:pt x="40065" y="36005"/>
                    <a:pt x="40017" y="35981"/>
                    <a:pt x="39969" y="35981"/>
                  </a:cubicBezTo>
                  <a:cubicBezTo>
                    <a:pt x="39803" y="35957"/>
                    <a:pt x="39648" y="35922"/>
                    <a:pt x="39529" y="35910"/>
                  </a:cubicBezTo>
                  <a:cubicBezTo>
                    <a:pt x="39469" y="35898"/>
                    <a:pt x="39422" y="35886"/>
                    <a:pt x="39374" y="35886"/>
                  </a:cubicBezTo>
                  <a:cubicBezTo>
                    <a:pt x="39362" y="35886"/>
                    <a:pt x="39350" y="35862"/>
                    <a:pt x="39338" y="35862"/>
                  </a:cubicBezTo>
                  <a:cubicBezTo>
                    <a:pt x="39315" y="35862"/>
                    <a:pt x="39315" y="35850"/>
                    <a:pt x="39303" y="35850"/>
                  </a:cubicBezTo>
                  <a:close/>
                  <a:moveTo>
                    <a:pt x="40136" y="35112"/>
                  </a:moveTo>
                  <a:cubicBezTo>
                    <a:pt x="40136" y="35267"/>
                    <a:pt x="40172" y="35433"/>
                    <a:pt x="40231" y="35564"/>
                  </a:cubicBezTo>
                  <a:cubicBezTo>
                    <a:pt x="40291" y="35707"/>
                    <a:pt x="40362" y="35826"/>
                    <a:pt x="40446" y="35910"/>
                  </a:cubicBezTo>
                  <a:lnTo>
                    <a:pt x="40541" y="36005"/>
                  </a:lnTo>
                  <a:cubicBezTo>
                    <a:pt x="40505" y="36017"/>
                    <a:pt x="40481" y="36017"/>
                    <a:pt x="40434" y="36029"/>
                  </a:cubicBezTo>
                  <a:lnTo>
                    <a:pt x="40291" y="36029"/>
                  </a:lnTo>
                  <a:cubicBezTo>
                    <a:pt x="40267" y="36029"/>
                    <a:pt x="40267" y="36017"/>
                    <a:pt x="40255" y="36017"/>
                  </a:cubicBezTo>
                  <a:cubicBezTo>
                    <a:pt x="40231" y="36005"/>
                    <a:pt x="40196" y="35981"/>
                    <a:pt x="40148" y="35957"/>
                  </a:cubicBezTo>
                  <a:cubicBezTo>
                    <a:pt x="40136" y="35957"/>
                    <a:pt x="40124" y="35945"/>
                    <a:pt x="40124" y="35945"/>
                  </a:cubicBezTo>
                  <a:cubicBezTo>
                    <a:pt x="40124" y="35886"/>
                    <a:pt x="40112" y="35803"/>
                    <a:pt x="40112" y="35731"/>
                  </a:cubicBezTo>
                  <a:cubicBezTo>
                    <a:pt x="40124" y="35731"/>
                    <a:pt x="40136" y="35743"/>
                    <a:pt x="40148" y="35743"/>
                  </a:cubicBezTo>
                  <a:cubicBezTo>
                    <a:pt x="40184" y="35767"/>
                    <a:pt x="40207" y="35779"/>
                    <a:pt x="40231" y="35791"/>
                  </a:cubicBezTo>
                  <a:cubicBezTo>
                    <a:pt x="40267" y="35803"/>
                    <a:pt x="40303" y="35826"/>
                    <a:pt x="40303" y="35826"/>
                  </a:cubicBezTo>
                  <a:cubicBezTo>
                    <a:pt x="40303" y="35826"/>
                    <a:pt x="40267" y="35803"/>
                    <a:pt x="40243" y="35779"/>
                  </a:cubicBezTo>
                  <a:cubicBezTo>
                    <a:pt x="40231" y="35767"/>
                    <a:pt x="40196" y="35743"/>
                    <a:pt x="40172" y="35731"/>
                  </a:cubicBezTo>
                  <a:cubicBezTo>
                    <a:pt x="40148" y="35731"/>
                    <a:pt x="40148" y="35719"/>
                    <a:pt x="40136" y="35719"/>
                  </a:cubicBezTo>
                  <a:cubicBezTo>
                    <a:pt x="40184" y="35719"/>
                    <a:pt x="40207" y="35731"/>
                    <a:pt x="40207" y="35731"/>
                  </a:cubicBezTo>
                  <a:cubicBezTo>
                    <a:pt x="40207" y="35731"/>
                    <a:pt x="40184" y="35719"/>
                    <a:pt x="40124" y="35707"/>
                  </a:cubicBezTo>
                  <a:cubicBezTo>
                    <a:pt x="40124" y="35600"/>
                    <a:pt x="40112" y="35481"/>
                    <a:pt x="40112" y="35350"/>
                  </a:cubicBezTo>
                  <a:lnTo>
                    <a:pt x="40112" y="35350"/>
                  </a:lnTo>
                  <a:cubicBezTo>
                    <a:pt x="40136" y="35386"/>
                    <a:pt x="40148" y="35433"/>
                    <a:pt x="40172" y="35469"/>
                  </a:cubicBezTo>
                  <a:cubicBezTo>
                    <a:pt x="40196" y="35505"/>
                    <a:pt x="40207" y="35541"/>
                    <a:pt x="40207" y="35541"/>
                  </a:cubicBezTo>
                  <a:cubicBezTo>
                    <a:pt x="40207" y="35541"/>
                    <a:pt x="40196" y="35505"/>
                    <a:pt x="40184" y="35445"/>
                  </a:cubicBezTo>
                  <a:cubicBezTo>
                    <a:pt x="40172" y="35386"/>
                    <a:pt x="40136" y="35314"/>
                    <a:pt x="40112" y="35231"/>
                  </a:cubicBezTo>
                  <a:lnTo>
                    <a:pt x="40112" y="35112"/>
                  </a:lnTo>
                  <a:close/>
                  <a:moveTo>
                    <a:pt x="25432" y="36029"/>
                  </a:moveTo>
                  <a:cubicBezTo>
                    <a:pt x="25432" y="36032"/>
                    <a:pt x="25431" y="36035"/>
                    <a:pt x="25429" y="36038"/>
                  </a:cubicBezTo>
                  <a:lnTo>
                    <a:pt x="25429" y="36038"/>
                  </a:lnTo>
                  <a:cubicBezTo>
                    <a:pt x="25422" y="36029"/>
                    <a:pt x="25432" y="36029"/>
                    <a:pt x="25432" y="36029"/>
                  </a:cubicBezTo>
                  <a:close/>
                  <a:moveTo>
                    <a:pt x="31325" y="35624"/>
                  </a:moveTo>
                  <a:cubicBezTo>
                    <a:pt x="31361" y="35648"/>
                    <a:pt x="31373" y="35660"/>
                    <a:pt x="31385" y="35672"/>
                  </a:cubicBezTo>
                  <a:cubicBezTo>
                    <a:pt x="31480" y="35767"/>
                    <a:pt x="31552" y="35850"/>
                    <a:pt x="31635" y="35945"/>
                  </a:cubicBezTo>
                  <a:lnTo>
                    <a:pt x="31623" y="35957"/>
                  </a:lnTo>
                  <a:cubicBezTo>
                    <a:pt x="31611" y="35969"/>
                    <a:pt x="31599" y="35981"/>
                    <a:pt x="31575" y="36017"/>
                  </a:cubicBezTo>
                  <a:cubicBezTo>
                    <a:pt x="31552" y="36029"/>
                    <a:pt x="31528" y="36041"/>
                    <a:pt x="31504" y="36041"/>
                  </a:cubicBezTo>
                  <a:cubicBezTo>
                    <a:pt x="31433" y="35922"/>
                    <a:pt x="31349" y="35791"/>
                    <a:pt x="31266" y="35660"/>
                  </a:cubicBezTo>
                  <a:cubicBezTo>
                    <a:pt x="31278" y="35648"/>
                    <a:pt x="31302" y="35648"/>
                    <a:pt x="31325" y="35624"/>
                  </a:cubicBezTo>
                  <a:close/>
                  <a:moveTo>
                    <a:pt x="24943" y="36035"/>
                  </a:moveTo>
                  <a:cubicBezTo>
                    <a:pt x="24948" y="36035"/>
                    <a:pt x="24952" y="36037"/>
                    <a:pt x="24956" y="36041"/>
                  </a:cubicBezTo>
                  <a:cubicBezTo>
                    <a:pt x="24932" y="36064"/>
                    <a:pt x="24908" y="36064"/>
                    <a:pt x="24884" y="36064"/>
                  </a:cubicBezTo>
                  <a:cubicBezTo>
                    <a:pt x="24896" y="36064"/>
                    <a:pt x="24896" y="36041"/>
                    <a:pt x="24908" y="36041"/>
                  </a:cubicBezTo>
                  <a:cubicBezTo>
                    <a:pt x="24924" y="36041"/>
                    <a:pt x="24934" y="36035"/>
                    <a:pt x="24943" y="36035"/>
                  </a:cubicBezTo>
                  <a:close/>
                  <a:moveTo>
                    <a:pt x="26408" y="35469"/>
                  </a:moveTo>
                  <a:lnTo>
                    <a:pt x="26408" y="35469"/>
                  </a:lnTo>
                  <a:cubicBezTo>
                    <a:pt x="26384" y="35552"/>
                    <a:pt x="26349" y="35648"/>
                    <a:pt x="26313" y="35731"/>
                  </a:cubicBezTo>
                  <a:lnTo>
                    <a:pt x="26277" y="35767"/>
                  </a:lnTo>
                  <a:cubicBezTo>
                    <a:pt x="26206" y="35803"/>
                    <a:pt x="26146" y="35862"/>
                    <a:pt x="26075" y="35910"/>
                  </a:cubicBezTo>
                  <a:cubicBezTo>
                    <a:pt x="26039" y="35945"/>
                    <a:pt x="25991" y="35969"/>
                    <a:pt x="25968" y="35981"/>
                  </a:cubicBezTo>
                  <a:cubicBezTo>
                    <a:pt x="25920" y="36017"/>
                    <a:pt x="25896" y="36029"/>
                    <a:pt x="25849" y="36041"/>
                  </a:cubicBezTo>
                  <a:cubicBezTo>
                    <a:pt x="25837" y="36041"/>
                    <a:pt x="25825" y="36064"/>
                    <a:pt x="25801" y="36064"/>
                  </a:cubicBezTo>
                  <a:cubicBezTo>
                    <a:pt x="25849" y="36029"/>
                    <a:pt x="25896" y="36005"/>
                    <a:pt x="25944" y="35957"/>
                  </a:cubicBezTo>
                  <a:lnTo>
                    <a:pt x="26015" y="35898"/>
                  </a:lnTo>
                  <a:lnTo>
                    <a:pt x="26087" y="35838"/>
                  </a:lnTo>
                  <a:cubicBezTo>
                    <a:pt x="26134" y="35791"/>
                    <a:pt x="26182" y="35767"/>
                    <a:pt x="26218" y="35719"/>
                  </a:cubicBezTo>
                  <a:cubicBezTo>
                    <a:pt x="26241" y="35707"/>
                    <a:pt x="26265" y="35672"/>
                    <a:pt x="26277" y="35648"/>
                  </a:cubicBezTo>
                  <a:cubicBezTo>
                    <a:pt x="26289" y="35612"/>
                    <a:pt x="26325" y="35600"/>
                    <a:pt x="26337" y="35564"/>
                  </a:cubicBezTo>
                  <a:cubicBezTo>
                    <a:pt x="26349" y="35541"/>
                    <a:pt x="26384" y="35505"/>
                    <a:pt x="26396" y="35493"/>
                  </a:cubicBezTo>
                  <a:lnTo>
                    <a:pt x="26408" y="35469"/>
                  </a:lnTo>
                  <a:close/>
                  <a:moveTo>
                    <a:pt x="25729" y="35910"/>
                  </a:moveTo>
                  <a:cubicBezTo>
                    <a:pt x="25729" y="35922"/>
                    <a:pt x="25718" y="35933"/>
                    <a:pt x="25718" y="35957"/>
                  </a:cubicBezTo>
                  <a:lnTo>
                    <a:pt x="25599" y="36076"/>
                  </a:lnTo>
                  <a:cubicBezTo>
                    <a:pt x="25610" y="36053"/>
                    <a:pt x="25610" y="36053"/>
                    <a:pt x="25610" y="36041"/>
                  </a:cubicBezTo>
                  <a:cubicBezTo>
                    <a:pt x="25610" y="36029"/>
                    <a:pt x="25622" y="36029"/>
                    <a:pt x="25622" y="36017"/>
                  </a:cubicBezTo>
                  <a:cubicBezTo>
                    <a:pt x="25622" y="36005"/>
                    <a:pt x="25646" y="36005"/>
                    <a:pt x="25646" y="35981"/>
                  </a:cubicBezTo>
                  <a:cubicBezTo>
                    <a:pt x="25646" y="35969"/>
                    <a:pt x="25658" y="35969"/>
                    <a:pt x="25658" y="35969"/>
                  </a:cubicBezTo>
                  <a:cubicBezTo>
                    <a:pt x="25658" y="35969"/>
                    <a:pt x="25658" y="35957"/>
                    <a:pt x="25670" y="35957"/>
                  </a:cubicBezTo>
                  <a:cubicBezTo>
                    <a:pt x="25670" y="35957"/>
                    <a:pt x="25682" y="35957"/>
                    <a:pt x="25682" y="35933"/>
                  </a:cubicBezTo>
                  <a:cubicBezTo>
                    <a:pt x="25706" y="35922"/>
                    <a:pt x="25729" y="35922"/>
                    <a:pt x="25729" y="35910"/>
                  </a:cubicBezTo>
                  <a:close/>
                  <a:moveTo>
                    <a:pt x="31194" y="35719"/>
                  </a:moveTo>
                  <a:cubicBezTo>
                    <a:pt x="31278" y="35838"/>
                    <a:pt x="31385" y="35957"/>
                    <a:pt x="31456" y="36076"/>
                  </a:cubicBezTo>
                  <a:cubicBezTo>
                    <a:pt x="31397" y="36029"/>
                    <a:pt x="31337" y="35957"/>
                    <a:pt x="31266" y="35898"/>
                  </a:cubicBezTo>
                  <a:lnTo>
                    <a:pt x="31147" y="35779"/>
                  </a:lnTo>
                  <a:cubicBezTo>
                    <a:pt x="31159" y="35755"/>
                    <a:pt x="31171" y="35731"/>
                    <a:pt x="31194" y="35719"/>
                  </a:cubicBezTo>
                  <a:close/>
                  <a:moveTo>
                    <a:pt x="27456" y="35945"/>
                  </a:moveTo>
                  <a:lnTo>
                    <a:pt x="27456" y="35945"/>
                  </a:lnTo>
                  <a:cubicBezTo>
                    <a:pt x="27468" y="35981"/>
                    <a:pt x="27504" y="36029"/>
                    <a:pt x="27515" y="36076"/>
                  </a:cubicBezTo>
                  <a:lnTo>
                    <a:pt x="27515" y="36088"/>
                  </a:lnTo>
                  <a:cubicBezTo>
                    <a:pt x="27504" y="36088"/>
                    <a:pt x="27492" y="36076"/>
                    <a:pt x="27492" y="36041"/>
                  </a:cubicBezTo>
                  <a:cubicBezTo>
                    <a:pt x="27468" y="36017"/>
                    <a:pt x="27468" y="35981"/>
                    <a:pt x="27456" y="35945"/>
                  </a:cubicBezTo>
                  <a:close/>
                  <a:moveTo>
                    <a:pt x="38529" y="36041"/>
                  </a:moveTo>
                  <a:cubicBezTo>
                    <a:pt x="38564" y="36041"/>
                    <a:pt x="38588" y="36064"/>
                    <a:pt x="38624" y="36064"/>
                  </a:cubicBezTo>
                  <a:lnTo>
                    <a:pt x="38576" y="36100"/>
                  </a:lnTo>
                  <a:lnTo>
                    <a:pt x="38564" y="36124"/>
                  </a:lnTo>
                  <a:cubicBezTo>
                    <a:pt x="38541" y="36088"/>
                    <a:pt x="38529" y="36064"/>
                    <a:pt x="38505" y="36041"/>
                  </a:cubicBezTo>
                  <a:close/>
                  <a:moveTo>
                    <a:pt x="41208" y="36100"/>
                  </a:moveTo>
                  <a:lnTo>
                    <a:pt x="41196" y="36124"/>
                  </a:lnTo>
                  <a:cubicBezTo>
                    <a:pt x="41208" y="36124"/>
                    <a:pt x="41208" y="36100"/>
                    <a:pt x="41208" y="36100"/>
                  </a:cubicBezTo>
                  <a:close/>
                  <a:moveTo>
                    <a:pt x="24896" y="35969"/>
                  </a:moveTo>
                  <a:lnTo>
                    <a:pt x="24896" y="35969"/>
                  </a:lnTo>
                  <a:cubicBezTo>
                    <a:pt x="24848" y="36005"/>
                    <a:pt x="24825" y="36029"/>
                    <a:pt x="24789" y="36064"/>
                  </a:cubicBezTo>
                  <a:cubicBezTo>
                    <a:pt x="24753" y="36088"/>
                    <a:pt x="24717" y="36100"/>
                    <a:pt x="24717" y="36100"/>
                  </a:cubicBezTo>
                  <a:cubicBezTo>
                    <a:pt x="24717" y="36100"/>
                    <a:pt x="24729" y="36100"/>
                    <a:pt x="24777" y="36088"/>
                  </a:cubicBezTo>
                  <a:lnTo>
                    <a:pt x="24777" y="36088"/>
                  </a:lnTo>
                  <a:lnTo>
                    <a:pt x="24765" y="36100"/>
                  </a:lnTo>
                  <a:cubicBezTo>
                    <a:pt x="24706" y="36124"/>
                    <a:pt x="24658" y="36136"/>
                    <a:pt x="24610" y="36136"/>
                  </a:cubicBezTo>
                  <a:cubicBezTo>
                    <a:pt x="24622" y="36088"/>
                    <a:pt x="24646" y="36029"/>
                    <a:pt x="24658" y="35981"/>
                  </a:cubicBezTo>
                  <a:lnTo>
                    <a:pt x="24801" y="35981"/>
                  </a:lnTo>
                  <a:cubicBezTo>
                    <a:pt x="24837" y="35981"/>
                    <a:pt x="24860" y="35981"/>
                    <a:pt x="24896" y="35969"/>
                  </a:cubicBezTo>
                  <a:close/>
                  <a:moveTo>
                    <a:pt x="30299" y="35753"/>
                  </a:moveTo>
                  <a:cubicBezTo>
                    <a:pt x="30343" y="35810"/>
                    <a:pt x="30397" y="35870"/>
                    <a:pt x="30444" y="35945"/>
                  </a:cubicBezTo>
                  <a:cubicBezTo>
                    <a:pt x="30444" y="35957"/>
                    <a:pt x="30444" y="35969"/>
                    <a:pt x="30468" y="35981"/>
                  </a:cubicBezTo>
                  <a:lnTo>
                    <a:pt x="30468" y="35969"/>
                  </a:lnTo>
                  <a:cubicBezTo>
                    <a:pt x="30492" y="36005"/>
                    <a:pt x="30504" y="36029"/>
                    <a:pt x="30540" y="36064"/>
                  </a:cubicBezTo>
                  <a:cubicBezTo>
                    <a:pt x="30528" y="36088"/>
                    <a:pt x="30492" y="36100"/>
                    <a:pt x="30480" y="36136"/>
                  </a:cubicBezTo>
                  <a:cubicBezTo>
                    <a:pt x="30421" y="36005"/>
                    <a:pt x="30349" y="35886"/>
                    <a:pt x="30301" y="35779"/>
                  </a:cubicBezTo>
                  <a:cubicBezTo>
                    <a:pt x="30301" y="35769"/>
                    <a:pt x="30301" y="35761"/>
                    <a:pt x="30299" y="35753"/>
                  </a:cubicBezTo>
                  <a:close/>
                  <a:moveTo>
                    <a:pt x="33528" y="35660"/>
                  </a:moveTo>
                  <a:cubicBezTo>
                    <a:pt x="33540" y="35672"/>
                    <a:pt x="33540" y="35707"/>
                    <a:pt x="33552" y="35719"/>
                  </a:cubicBezTo>
                  <a:lnTo>
                    <a:pt x="33531" y="35771"/>
                  </a:lnTo>
                  <a:lnTo>
                    <a:pt x="33531" y="35771"/>
                  </a:lnTo>
                  <a:cubicBezTo>
                    <a:pt x="33530" y="35770"/>
                    <a:pt x="33529" y="35768"/>
                    <a:pt x="33528" y="35767"/>
                  </a:cubicBezTo>
                  <a:lnTo>
                    <a:pt x="33516" y="35803"/>
                  </a:lnTo>
                  <a:lnTo>
                    <a:pt x="33528" y="35779"/>
                  </a:lnTo>
                  <a:lnTo>
                    <a:pt x="33531" y="35771"/>
                  </a:lnTo>
                  <a:lnTo>
                    <a:pt x="33531" y="35771"/>
                  </a:lnTo>
                  <a:cubicBezTo>
                    <a:pt x="33589" y="35853"/>
                    <a:pt x="33636" y="35947"/>
                    <a:pt x="33659" y="36041"/>
                  </a:cubicBezTo>
                  <a:lnTo>
                    <a:pt x="33623" y="36136"/>
                  </a:lnTo>
                  <a:cubicBezTo>
                    <a:pt x="33623" y="36136"/>
                    <a:pt x="33623" y="36148"/>
                    <a:pt x="33600" y="36148"/>
                  </a:cubicBezTo>
                  <a:cubicBezTo>
                    <a:pt x="33588" y="36076"/>
                    <a:pt x="33552" y="36005"/>
                    <a:pt x="33528" y="35922"/>
                  </a:cubicBezTo>
                  <a:cubicBezTo>
                    <a:pt x="33516" y="35898"/>
                    <a:pt x="33516" y="35862"/>
                    <a:pt x="33504" y="35838"/>
                  </a:cubicBezTo>
                  <a:lnTo>
                    <a:pt x="33516" y="35803"/>
                  </a:lnTo>
                  <a:lnTo>
                    <a:pt x="33516" y="35791"/>
                  </a:lnTo>
                  <a:cubicBezTo>
                    <a:pt x="33516" y="35779"/>
                    <a:pt x="33504" y="35767"/>
                    <a:pt x="33504" y="35743"/>
                  </a:cubicBezTo>
                  <a:cubicBezTo>
                    <a:pt x="33516" y="35719"/>
                    <a:pt x="33516" y="35683"/>
                    <a:pt x="33528" y="35660"/>
                  </a:cubicBezTo>
                  <a:close/>
                  <a:moveTo>
                    <a:pt x="25182" y="36076"/>
                  </a:moveTo>
                  <a:cubicBezTo>
                    <a:pt x="25170" y="36076"/>
                    <a:pt x="25170" y="36088"/>
                    <a:pt x="25170" y="36088"/>
                  </a:cubicBezTo>
                  <a:cubicBezTo>
                    <a:pt x="25146" y="36124"/>
                    <a:pt x="25122" y="36136"/>
                    <a:pt x="25087" y="36160"/>
                  </a:cubicBezTo>
                  <a:cubicBezTo>
                    <a:pt x="25122" y="36124"/>
                    <a:pt x="25134" y="36088"/>
                    <a:pt x="25146" y="36076"/>
                  </a:cubicBezTo>
                  <a:close/>
                  <a:moveTo>
                    <a:pt x="31099" y="35850"/>
                  </a:moveTo>
                  <a:cubicBezTo>
                    <a:pt x="31147" y="35862"/>
                    <a:pt x="31194" y="35910"/>
                    <a:pt x="31218" y="35945"/>
                  </a:cubicBezTo>
                  <a:cubicBezTo>
                    <a:pt x="31302" y="36005"/>
                    <a:pt x="31361" y="36041"/>
                    <a:pt x="31421" y="36088"/>
                  </a:cubicBezTo>
                  <a:cubicBezTo>
                    <a:pt x="31373" y="36100"/>
                    <a:pt x="31325" y="36136"/>
                    <a:pt x="31278" y="36160"/>
                  </a:cubicBezTo>
                  <a:lnTo>
                    <a:pt x="31147" y="36076"/>
                  </a:lnTo>
                  <a:lnTo>
                    <a:pt x="31016" y="35981"/>
                  </a:lnTo>
                  <a:lnTo>
                    <a:pt x="31099" y="35850"/>
                  </a:lnTo>
                  <a:close/>
                  <a:moveTo>
                    <a:pt x="32076" y="36029"/>
                  </a:moveTo>
                  <a:cubicBezTo>
                    <a:pt x="32087" y="36041"/>
                    <a:pt x="32076" y="36064"/>
                    <a:pt x="32076" y="36076"/>
                  </a:cubicBezTo>
                  <a:cubicBezTo>
                    <a:pt x="32040" y="36088"/>
                    <a:pt x="31992" y="36124"/>
                    <a:pt x="31956" y="36148"/>
                  </a:cubicBezTo>
                  <a:cubicBezTo>
                    <a:pt x="31933" y="36148"/>
                    <a:pt x="31933" y="36160"/>
                    <a:pt x="31921" y="36160"/>
                  </a:cubicBezTo>
                  <a:cubicBezTo>
                    <a:pt x="31909" y="36148"/>
                    <a:pt x="31897" y="36124"/>
                    <a:pt x="31861" y="36100"/>
                  </a:cubicBezTo>
                  <a:lnTo>
                    <a:pt x="31849" y="36088"/>
                  </a:lnTo>
                  <a:cubicBezTo>
                    <a:pt x="31921" y="36064"/>
                    <a:pt x="32016" y="36041"/>
                    <a:pt x="32076" y="36029"/>
                  </a:cubicBezTo>
                  <a:close/>
                  <a:moveTo>
                    <a:pt x="40743" y="36148"/>
                  </a:moveTo>
                  <a:cubicBezTo>
                    <a:pt x="40767" y="36160"/>
                    <a:pt x="40779" y="36160"/>
                    <a:pt x="40779" y="36160"/>
                  </a:cubicBezTo>
                  <a:cubicBezTo>
                    <a:pt x="40779" y="36160"/>
                    <a:pt x="40767" y="36148"/>
                    <a:pt x="40743" y="36148"/>
                  </a:cubicBezTo>
                  <a:close/>
                  <a:moveTo>
                    <a:pt x="38944" y="36010"/>
                  </a:moveTo>
                  <a:lnTo>
                    <a:pt x="38944" y="36010"/>
                  </a:lnTo>
                  <a:cubicBezTo>
                    <a:pt x="38949" y="36020"/>
                    <a:pt x="38953" y="36031"/>
                    <a:pt x="38957" y="36041"/>
                  </a:cubicBezTo>
                  <a:lnTo>
                    <a:pt x="38993" y="36076"/>
                  </a:lnTo>
                  <a:cubicBezTo>
                    <a:pt x="39042" y="36109"/>
                    <a:pt x="39085" y="36147"/>
                    <a:pt x="39130" y="36179"/>
                  </a:cubicBezTo>
                  <a:lnTo>
                    <a:pt x="39130" y="36179"/>
                  </a:lnTo>
                  <a:cubicBezTo>
                    <a:pt x="39108" y="36149"/>
                    <a:pt x="39086" y="36119"/>
                    <a:pt x="39064" y="36088"/>
                  </a:cubicBezTo>
                  <a:cubicBezTo>
                    <a:pt x="39024" y="36056"/>
                    <a:pt x="38984" y="36035"/>
                    <a:pt x="38944" y="36010"/>
                  </a:cubicBezTo>
                  <a:close/>
                  <a:moveTo>
                    <a:pt x="24372" y="35922"/>
                  </a:moveTo>
                  <a:cubicBezTo>
                    <a:pt x="24432" y="35945"/>
                    <a:pt x="24479" y="35957"/>
                    <a:pt x="24551" y="35957"/>
                  </a:cubicBezTo>
                  <a:lnTo>
                    <a:pt x="24610" y="35957"/>
                  </a:lnTo>
                  <a:cubicBezTo>
                    <a:pt x="24598" y="36017"/>
                    <a:pt x="24586" y="36076"/>
                    <a:pt x="24575" y="36124"/>
                  </a:cubicBezTo>
                  <a:cubicBezTo>
                    <a:pt x="24575" y="36148"/>
                    <a:pt x="24551" y="36148"/>
                    <a:pt x="24551" y="36148"/>
                  </a:cubicBezTo>
                  <a:cubicBezTo>
                    <a:pt x="24467" y="36160"/>
                    <a:pt x="24396" y="36184"/>
                    <a:pt x="24313" y="36184"/>
                  </a:cubicBezTo>
                  <a:cubicBezTo>
                    <a:pt x="24336" y="36124"/>
                    <a:pt x="24348" y="36053"/>
                    <a:pt x="24360" y="35981"/>
                  </a:cubicBezTo>
                  <a:cubicBezTo>
                    <a:pt x="24360" y="35969"/>
                    <a:pt x="24360" y="35957"/>
                    <a:pt x="24372" y="35922"/>
                  </a:cubicBezTo>
                  <a:close/>
                  <a:moveTo>
                    <a:pt x="33064" y="36184"/>
                  </a:moveTo>
                  <a:cubicBezTo>
                    <a:pt x="33067" y="36187"/>
                    <a:pt x="33071" y="36191"/>
                    <a:pt x="33075" y="36195"/>
                  </a:cubicBezTo>
                  <a:lnTo>
                    <a:pt x="33075" y="36195"/>
                  </a:lnTo>
                  <a:cubicBezTo>
                    <a:pt x="33069" y="36192"/>
                    <a:pt x="33064" y="36189"/>
                    <a:pt x="33064" y="36184"/>
                  </a:cubicBezTo>
                  <a:close/>
                  <a:moveTo>
                    <a:pt x="24646" y="36184"/>
                  </a:moveTo>
                  <a:cubicBezTo>
                    <a:pt x="24634" y="36184"/>
                    <a:pt x="24610" y="36184"/>
                    <a:pt x="24598" y="36195"/>
                  </a:cubicBezTo>
                  <a:lnTo>
                    <a:pt x="24598" y="36184"/>
                  </a:lnTo>
                  <a:close/>
                  <a:moveTo>
                    <a:pt x="40541" y="36029"/>
                  </a:moveTo>
                  <a:lnTo>
                    <a:pt x="40565" y="36053"/>
                  </a:lnTo>
                  <a:lnTo>
                    <a:pt x="40565" y="36148"/>
                  </a:lnTo>
                  <a:lnTo>
                    <a:pt x="40565" y="36195"/>
                  </a:lnTo>
                  <a:cubicBezTo>
                    <a:pt x="40553" y="36184"/>
                    <a:pt x="40505" y="36160"/>
                    <a:pt x="40469" y="36160"/>
                  </a:cubicBezTo>
                  <a:cubicBezTo>
                    <a:pt x="40374" y="36148"/>
                    <a:pt x="40303" y="36136"/>
                    <a:pt x="40207" y="36124"/>
                  </a:cubicBezTo>
                  <a:cubicBezTo>
                    <a:pt x="40184" y="36124"/>
                    <a:pt x="40148" y="36100"/>
                    <a:pt x="40124" y="36100"/>
                  </a:cubicBezTo>
                  <a:lnTo>
                    <a:pt x="40124" y="36088"/>
                  </a:lnTo>
                  <a:cubicBezTo>
                    <a:pt x="40088" y="36088"/>
                    <a:pt x="40065" y="36076"/>
                    <a:pt x="40053" y="36076"/>
                  </a:cubicBezTo>
                  <a:lnTo>
                    <a:pt x="40124" y="36076"/>
                  </a:lnTo>
                  <a:lnTo>
                    <a:pt x="40124" y="36088"/>
                  </a:lnTo>
                  <a:lnTo>
                    <a:pt x="40315" y="36088"/>
                  </a:lnTo>
                  <a:cubicBezTo>
                    <a:pt x="40350" y="36100"/>
                    <a:pt x="40362" y="36100"/>
                    <a:pt x="40374" y="36112"/>
                  </a:cubicBezTo>
                  <a:lnTo>
                    <a:pt x="40434" y="36148"/>
                  </a:lnTo>
                  <a:cubicBezTo>
                    <a:pt x="40434" y="36148"/>
                    <a:pt x="40422" y="36136"/>
                    <a:pt x="40386" y="36112"/>
                  </a:cubicBezTo>
                  <a:cubicBezTo>
                    <a:pt x="40374" y="36112"/>
                    <a:pt x="40362" y="36100"/>
                    <a:pt x="40362" y="36088"/>
                  </a:cubicBezTo>
                  <a:cubicBezTo>
                    <a:pt x="40386" y="36088"/>
                    <a:pt x="40422" y="36088"/>
                    <a:pt x="40434" y="36076"/>
                  </a:cubicBezTo>
                  <a:cubicBezTo>
                    <a:pt x="40481" y="36053"/>
                    <a:pt x="40505" y="36041"/>
                    <a:pt x="40541" y="36029"/>
                  </a:cubicBezTo>
                  <a:close/>
                  <a:moveTo>
                    <a:pt x="40386" y="34183"/>
                  </a:moveTo>
                  <a:lnTo>
                    <a:pt x="40386" y="34183"/>
                  </a:lnTo>
                  <a:cubicBezTo>
                    <a:pt x="40410" y="34195"/>
                    <a:pt x="40434" y="34219"/>
                    <a:pt x="40469" y="34231"/>
                  </a:cubicBezTo>
                  <a:cubicBezTo>
                    <a:pt x="40481" y="34279"/>
                    <a:pt x="40493" y="34314"/>
                    <a:pt x="40505" y="34374"/>
                  </a:cubicBezTo>
                  <a:cubicBezTo>
                    <a:pt x="40565" y="34600"/>
                    <a:pt x="40660" y="34898"/>
                    <a:pt x="40731" y="35195"/>
                  </a:cubicBezTo>
                  <a:cubicBezTo>
                    <a:pt x="40731" y="35207"/>
                    <a:pt x="40743" y="35231"/>
                    <a:pt x="40743" y="35243"/>
                  </a:cubicBezTo>
                  <a:lnTo>
                    <a:pt x="40743" y="35267"/>
                  </a:lnTo>
                  <a:cubicBezTo>
                    <a:pt x="40743" y="35350"/>
                    <a:pt x="40767" y="35422"/>
                    <a:pt x="40767" y="35493"/>
                  </a:cubicBezTo>
                  <a:cubicBezTo>
                    <a:pt x="40767" y="35648"/>
                    <a:pt x="40779" y="35779"/>
                    <a:pt x="40779" y="35886"/>
                  </a:cubicBezTo>
                  <a:lnTo>
                    <a:pt x="40779" y="36195"/>
                  </a:lnTo>
                  <a:lnTo>
                    <a:pt x="40612" y="36195"/>
                  </a:lnTo>
                  <a:lnTo>
                    <a:pt x="40612" y="36148"/>
                  </a:lnTo>
                  <a:lnTo>
                    <a:pt x="40612" y="36076"/>
                  </a:lnTo>
                  <a:cubicBezTo>
                    <a:pt x="40648" y="36088"/>
                    <a:pt x="40660" y="36100"/>
                    <a:pt x="40672" y="36124"/>
                  </a:cubicBezTo>
                  <a:cubicBezTo>
                    <a:pt x="40708" y="36136"/>
                    <a:pt x="40731" y="36148"/>
                    <a:pt x="40743" y="36148"/>
                  </a:cubicBezTo>
                  <a:cubicBezTo>
                    <a:pt x="40731" y="36136"/>
                    <a:pt x="40708" y="36124"/>
                    <a:pt x="40672" y="36100"/>
                  </a:cubicBezTo>
                  <a:cubicBezTo>
                    <a:pt x="40660" y="36088"/>
                    <a:pt x="40624" y="36076"/>
                    <a:pt x="40600" y="36041"/>
                  </a:cubicBezTo>
                  <a:lnTo>
                    <a:pt x="40600" y="36005"/>
                  </a:lnTo>
                  <a:lnTo>
                    <a:pt x="40600" y="35981"/>
                  </a:lnTo>
                  <a:lnTo>
                    <a:pt x="40600" y="35826"/>
                  </a:lnTo>
                  <a:cubicBezTo>
                    <a:pt x="40600" y="35767"/>
                    <a:pt x="40600" y="35683"/>
                    <a:pt x="40588" y="35612"/>
                  </a:cubicBezTo>
                  <a:cubicBezTo>
                    <a:pt x="40588" y="35541"/>
                    <a:pt x="40565" y="35445"/>
                    <a:pt x="40565" y="35374"/>
                  </a:cubicBezTo>
                  <a:cubicBezTo>
                    <a:pt x="40553" y="35291"/>
                    <a:pt x="40553" y="35207"/>
                    <a:pt x="40541" y="35124"/>
                  </a:cubicBezTo>
                  <a:cubicBezTo>
                    <a:pt x="40541" y="35076"/>
                    <a:pt x="40529" y="35029"/>
                    <a:pt x="40529" y="34993"/>
                  </a:cubicBezTo>
                  <a:cubicBezTo>
                    <a:pt x="40529" y="34945"/>
                    <a:pt x="40505" y="34898"/>
                    <a:pt x="40505" y="34850"/>
                  </a:cubicBezTo>
                  <a:lnTo>
                    <a:pt x="40458" y="34588"/>
                  </a:lnTo>
                  <a:cubicBezTo>
                    <a:pt x="40446" y="34493"/>
                    <a:pt x="40434" y="34421"/>
                    <a:pt x="40422" y="34338"/>
                  </a:cubicBezTo>
                  <a:cubicBezTo>
                    <a:pt x="40398" y="34290"/>
                    <a:pt x="40398" y="34243"/>
                    <a:pt x="40386" y="34183"/>
                  </a:cubicBezTo>
                  <a:close/>
                  <a:moveTo>
                    <a:pt x="40839" y="35588"/>
                  </a:moveTo>
                  <a:cubicBezTo>
                    <a:pt x="40898" y="35803"/>
                    <a:pt x="40946" y="36017"/>
                    <a:pt x="40969" y="36160"/>
                  </a:cubicBezTo>
                  <a:cubicBezTo>
                    <a:pt x="40958" y="36160"/>
                    <a:pt x="40958" y="36160"/>
                    <a:pt x="40946" y="36184"/>
                  </a:cubicBezTo>
                  <a:cubicBezTo>
                    <a:pt x="40898" y="36195"/>
                    <a:pt x="40839" y="36195"/>
                    <a:pt x="40779" y="36195"/>
                  </a:cubicBezTo>
                  <a:cubicBezTo>
                    <a:pt x="40779" y="36124"/>
                    <a:pt x="40791" y="36017"/>
                    <a:pt x="40803" y="35886"/>
                  </a:cubicBezTo>
                  <a:cubicBezTo>
                    <a:pt x="40827" y="35791"/>
                    <a:pt x="40827" y="35683"/>
                    <a:pt x="40839" y="35588"/>
                  </a:cubicBezTo>
                  <a:close/>
                  <a:moveTo>
                    <a:pt x="25391" y="36091"/>
                  </a:moveTo>
                  <a:lnTo>
                    <a:pt x="25391" y="36091"/>
                  </a:lnTo>
                  <a:cubicBezTo>
                    <a:pt x="25384" y="36101"/>
                    <a:pt x="25378" y="36112"/>
                    <a:pt x="25372" y="36124"/>
                  </a:cubicBezTo>
                  <a:cubicBezTo>
                    <a:pt x="25360" y="36136"/>
                    <a:pt x="25348" y="36160"/>
                    <a:pt x="25325" y="36195"/>
                  </a:cubicBezTo>
                  <a:lnTo>
                    <a:pt x="25313" y="36207"/>
                  </a:lnTo>
                  <a:cubicBezTo>
                    <a:pt x="25325" y="36195"/>
                    <a:pt x="25325" y="36160"/>
                    <a:pt x="25337" y="36148"/>
                  </a:cubicBezTo>
                  <a:lnTo>
                    <a:pt x="25360" y="36136"/>
                  </a:lnTo>
                  <a:cubicBezTo>
                    <a:pt x="25367" y="36115"/>
                    <a:pt x="25378" y="36102"/>
                    <a:pt x="25391" y="36091"/>
                  </a:cubicBezTo>
                  <a:close/>
                  <a:moveTo>
                    <a:pt x="35195" y="36005"/>
                  </a:moveTo>
                  <a:cubicBezTo>
                    <a:pt x="35207" y="36029"/>
                    <a:pt x="35231" y="36029"/>
                    <a:pt x="35243" y="36041"/>
                  </a:cubicBezTo>
                  <a:cubicBezTo>
                    <a:pt x="35254" y="36041"/>
                    <a:pt x="35254" y="36064"/>
                    <a:pt x="35266" y="36064"/>
                  </a:cubicBezTo>
                  <a:lnTo>
                    <a:pt x="35290" y="36207"/>
                  </a:lnTo>
                  <a:lnTo>
                    <a:pt x="35207" y="36136"/>
                  </a:lnTo>
                  <a:cubicBezTo>
                    <a:pt x="35207" y="36088"/>
                    <a:pt x="35207" y="36041"/>
                    <a:pt x="35195" y="36005"/>
                  </a:cubicBezTo>
                  <a:close/>
                  <a:moveTo>
                    <a:pt x="37195" y="36100"/>
                  </a:moveTo>
                  <a:cubicBezTo>
                    <a:pt x="37207" y="36136"/>
                    <a:pt x="37207" y="36160"/>
                    <a:pt x="37219" y="36195"/>
                  </a:cubicBezTo>
                  <a:lnTo>
                    <a:pt x="37219" y="36207"/>
                  </a:lnTo>
                  <a:cubicBezTo>
                    <a:pt x="37159" y="36195"/>
                    <a:pt x="37112" y="36184"/>
                    <a:pt x="37052" y="36160"/>
                  </a:cubicBezTo>
                  <a:lnTo>
                    <a:pt x="37040" y="36148"/>
                  </a:lnTo>
                  <a:cubicBezTo>
                    <a:pt x="37076" y="36136"/>
                    <a:pt x="37112" y="36136"/>
                    <a:pt x="37148" y="36124"/>
                  </a:cubicBezTo>
                  <a:cubicBezTo>
                    <a:pt x="37159" y="36124"/>
                    <a:pt x="37171" y="36124"/>
                    <a:pt x="37195" y="36100"/>
                  </a:cubicBezTo>
                  <a:close/>
                  <a:moveTo>
                    <a:pt x="29230" y="35981"/>
                  </a:moveTo>
                  <a:cubicBezTo>
                    <a:pt x="29254" y="36017"/>
                    <a:pt x="29289" y="36029"/>
                    <a:pt x="29313" y="36064"/>
                  </a:cubicBezTo>
                  <a:cubicBezTo>
                    <a:pt x="29313" y="36088"/>
                    <a:pt x="29289" y="36100"/>
                    <a:pt x="29278" y="36136"/>
                  </a:cubicBezTo>
                  <a:cubicBezTo>
                    <a:pt x="29242" y="36160"/>
                    <a:pt x="29230" y="36195"/>
                    <a:pt x="29194" y="36219"/>
                  </a:cubicBezTo>
                  <a:cubicBezTo>
                    <a:pt x="29194" y="36207"/>
                    <a:pt x="29182" y="36195"/>
                    <a:pt x="29182" y="36184"/>
                  </a:cubicBezTo>
                  <a:cubicBezTo>
                    <a:pt x="29170" y="36136"/>
                    <a:pt x="29170" y="36076"/>
                    <a:pt x="29158" y="36029"/>
                  </a:cubicBezTo>
                  <a:cubicBezTo>
                    <a:pt x="29170" y="36017"/>
                    <a:pt x="29182" y="36017"/>
                    <a:pt x="29218" y="36005"/>
                  </a:cubicBezTo>
                  <a:lnTo>
                    <a:pt x="29230" y="35981"/>
                  </a:lnTo>
                  <a:close/>
                  <a:moveTo>
                    <a:pt x="37433" y="36195"/>
                  </a:moveTo>
                  <a:cubicBezTo>
                    <a:pt x="37433" y="36207"/>
                    <a:pt x="37410" y="36219"/>
                    <a:pt x="37410" y="36219"/>
                  </a:cubicBezTo>
                  <a:cubicBezTo>
                    <a:pt x="37433" y="36207"/>
                    <a:pt x="37433" y="36207"/>
                    <a:pt x="37433" y="36195"/>
                  </a:cubicBezTo>
                  <a:close/>
                  <a:moveTo>
                    <a:pt x="31028" y="36076"/>
                  </a:moveTo>
                  <a:lnTo>
                    <a:pt x="31123" y="36124"/>
                  </a:lnTo>
                  <a:cubicBezTo>
                    <a:pt x="31159" y="36136"/>
                    <a:pt x="31194" y="36160"/>
                    <a:pt x="31242" y="36184"/>
                  </a:cubicBezTo>
                  <a:cubicBezTo>
                    <a:pt x="31194" y="36195"/>
                    <a:pt x="31147" y="36219"/>
                    <a:pt x="31123" y="36231"/>
                  </a:cubicBezTo>
                  <a:cubicBezTo>
                    <a:pt x="31087" y="36195"/>
                    <a:pt x="31063" y="36136"/>
                    <a:pt x="31028" y="36076"/>
                  </a:cubicBezTo>
                  <a:close/>
                  <a:moveTo>
                    <a:pt x="30301" y="36064"/>
                  </a:moveTo>
                  <a:cubicBezTo>
                    <a:pt x="30325" y="36100"/>
                    <a:pt x="30349" y="36136"/>
                    <a:pt x="30373" y="36184"/>
                  </a:cubicBezTo>
                  <a:cubicBezTo>
                    <a:pt x="30385" y="36195"/>
                    <a:pt x="30385" y="36207"/>
                    <a:pt x="30409" y="36207"/>
                  </a:cubicBezTo>
                  <a:lnTo>
                    <a:pt x="30373" y="36243"/>
                  </a:lnTo>
                  <a:cubicBezTo>
                    <a:pt x="30373" y="36219"/>
                    <a:pt x="30373" y="36219"/>
                    <a:pt x="30361" y="36207"/>
                  </a:cubicBezTo>
                  <a:cubicBezTo>
                    <a:pt x="30325" y="36160"/>
                    <a:pt x="30313" y="36124"/>
                    <a:pt x="30301" y="36064"/>
                  </a:cubicBezTo>
                  <a:close/>
                  <a:moveTo>
                    <a:pt x="34278" y="35957"/>
                  </a:moveTo>
                  <a:cubicBezTo>
                    <a:pt x="34302" y="35981"/>
                    <a:pt x="34350" y="36017"/>
                    <a:pt x="34373" y="36041"/>
                  </a:cubicBezTo>
                  <a:cubicBezTo>
                    <a:pt x="34362" y="36100"/>
                    <a:pt x="34338" y="36184"/>
                    <a:pt x="34314" y="36255"/>
                  </a:cubicBezTo>
                  <a:cubicBezTo>
                    <a:pt x="34302" y="36184"/>
                    <a:pt x="34278" y="36088"/>
                    <a:pt x="34254" y="36005"/>
                  </a:cubicBezTo>
                  <a:cubicBezTo>
                    <a:pt x="34254" y="35981"/>
                    <a:pt x="34254" y="35969"/>
                    <a:pt x="34278" y="35957"/>
                  </a:cubicBezTo>
                  <a:close/>
                  <a:moveTo>
                    <a:pt x="27432" y="35910"/>
                  </a:moveTo>
                  <a:cubicBezTo>
                    <a:pt x="27432" y="35969"/>
                    <a:pt x="27444" y="36017"/>
                    <a:pt x="27468" y="36064"/>
                  </a:cubicBezTo>
                  <a:cubicBezTo>
                    <a:pt x="27492" y="36088"/>
                    <a:pt x="27504" y="36100"/>
                    <a:pt x="27515" y="36136"/>
                  </a:cubicBezTo>
                  <a:lnTo>
                    <a:pt x="27515" y="36267"/>
                  </a:lnTo>
                  <a:cubicBezTo>
                    <a:pt x="27468" y="36148"/>
                    <a:pt x="27432" y="36041"/>
                    <a:pt x="27396" y="35945"/>
                  </a:cubicBezTo>
                  <a:lnTo>
                    <a:pt x="27432" y="35910"/>
                  </a:lnTo>
                  <a:close/>
                  <a:moveTo>
                    <a:pt x="40065" y="36243"/>
                  </a:moveTo>
                  <a:cubicBezTo>
                    <a:pt x="40088" y="36255"/>
                    <a:pt x="40124" y="36255"/>
                    <a:pt x="40148" y="36267"/>
                  </a:cubicBezTo>
                  <a:cubicBezTo>
                    <a:pt x="40124" y="36267"/>
                    <a:pt x="40088" y="36255"/>
                    <a:pt x="40065" y="36243"/>
                  </a:cubicBezTo>
                  <a:close/>
                  <a:moveTo>
                    <a:pt x="31665" y="36239"/>
                  </a:moveTo>
                  <a:cubicBezTo>
                    <a:pt x="31667" y="36240"/>
                    <a:pt x="31669" y="36242"/>
                    <a:pt x="31671" y="36243"/>
                  </a:cubicBezTo>
                  <a:cubicBezTo>
                    <a:pt x="31695" y="36255"/>
                    <a:pt x="31718" y="36267"/>
                    <a:pt x="31730" y="36267"/>
                  </a:cubicBezTo>
                  <a:cubicBezTo>
                    <a:pt x="31737" y="36267"/>
                    <a:pt x="31744" y="36267"/>
                    <a:pt x="31749" y="36269"/>
                  </a:cubicBezTo>
                  <a:lnTo>
                    <a:pt x="31749" y="36269"/>
                  </a:lnTo>
                  <a:cubicBezTo>
                    <a:pt x="31751" y="36269"/>
                    <a:pt x="31752" y="36268"/>
                    <a:pt x="31754" y="36267"/>
                  </a:cubicBezTo>
                  <a:lnTo>
                    <a:pt x="31742" y="36267"/>
                  </a:lnTo>
                  <a:cubicBezTo>
                    <a:pt x="31730" y="36255"/>
                    <a:pt x="31718" y="36255"/>
                    <a:pt x="31683" y="36243"/>
                  </a:cubicBezTo>
                  <a:cubicBezTo>
                    <a:pt x="31677" y="36243"/>
                    <a:pt x="31671" y="36242"/>
                    <a:pt x="31665" y="36239"/>
                  </a:cubicBezTo>
                  <a:close/>
                  <a:moveTo>
                    <a:pt x="25884" y="36076"/>
                  </a:moveTo>
                  <a:cubicBezTo>
                    <a:pt x="25884" y="36076"/>
                    <a:pt x="25860" y="36076"/>
                    <a:pt x="25860" y="36088"/>
                  </a:cubicBezTo>
                  <a:cubicBezTo>
                    <a:pt x="25789" y="36148"/>
                    <a:pt x="25718" y="36207"/>
                    <a:pt x="25658" y="36279"/>
                  </a:cubicBezTo>
                  <a:cubicBezTo>
                    <a:pt x="25682" y="36219"/>
                    <a:pt x="25718" y="36195"/>
                    <a:pt x="25729" y="36160"/>
                  </a:cubicBezTo>
                  <a:cubicBezTo>
                    <a:pt x="25741" y="36136"/>
                    <a:pt x="25777" y="36100"/>
                    <a:pt x="25789" y="36088"/>
                  </a:cubicBezTo>
                  <a:cubicBezTo>
                    <a:pt x="25801" y="36088"/>
                    <a:pt x="25837" y="36076"/>
                    <a:pt x="25860" y="36076"/>
                  </a:cubicBezTo>
                  <a:close/>
                  <a:moveTo>
                    <a:pt x="35600" y="36100"/>
                  </a:moveTo>
                  <a:cubicBezTo>
                    <a:pt x="35600" y="36124"/>
                    <a:pt x="35612" y="36136"/>
                    <a:pt x="35612" y="36136"/>
                  </a:cubicBezTo>
                  <a:cubicBezTo>
                    <a:pt x="35624" y="36160"/>
                    <a:pt x="35647" y="36207"/>
                    <a:pt x="35659" y="36243"/>
                  </a:cubicBezTo>
                  <a:cubicBezTo>
                    <a:pt x="35659" y="36255"/>
                    <a:pt x="35659" y="36267"/>
                    <a:pt x="35671" y="36279"/>
                  </a:cubicBezTo>
                  <a:cubicBezTo>
                    <a:pt x="35659" y="36267"/>
                    <a:pt x="35647" y="36255"/>
                    <a:pt x="35624" y="36219"/>
                  </a:cubicBezTo>
                  <a:lnTo>
                    <a:pt x="35600" y="36195"/>
                  </a:lnTo>
                  <a:lnTo>
                    <a:pt x="35600" y="36100"/>
                  </a:lnTo>
                  <a:close/>
                  <a:moveTo>
                    <a:pt x="35088" y="36255"/>
                  </a:moveTo>
                  <a:cubicBezTo>
                    <a:pt x="35112" y="36255"/>
                    <a:pt x="35112" y="36267"/>
                    <a:pt x="35124" y="36267"/>
                  </a:cubicBezTo>
                  <a:lnTo>
                    <a:pt x="35124" y="36279"/>
                  </a:lnTo>
                  <a:lnTo>
                    <a:pt x="35124" y="36303"/>
                  </a:lnTo>
                  <a:cubicBezTo>
                    <a:pt x="35124" y="36303"/>
                    <a:pt x="35112" y="36303"/>
                    <a:pt x="35112" y="36279"/>
                  </a:cubicBezTo>
                  <a:cubicBezTo>
                    <a:pt x="35112" y="36267"/>
                    <a:pt x="35088" y="36267"/>
                    <a:pt x="35088" y="36267"/>
                  </a:cubicBezTo>
                  <a:lnTo>
                    <a:pt x="35088" y="36255"/>
                  </a:lnTo>
                  <a:close/>
                  <a:moveTo>
                    <a:pt x="38243" y="36017"/>
                  </a:moveTo>
                  <a:cubicBezTo>
                    <a:pt x="38291" y="36017"/>
                    <a:pt x="38350" y="36029"/>
                    <a:pt x="38398" y="36029"/>
                  </a:cubicBezTo>
                  <a:cubicBezTo>
                    <a:pt x="38445" y="36076"/>
                    <a:pt x="38469" y="36124"/>
                    <a:pt x="38505" y="36160"/>
                  </a:cubicBezTo>
                  <a:cubicBezTo>
                    <a:pt x="38469" y="36195"/>
                    <a:pt x="38422" y="36219"/>
                    <a:pt x="38386" y="36255"/>
                  </a:cubicBezTo>
                  <a:cubicBezTo>
                    <a:pt x="38338" y="36279"/>
                    <a:pt x="38302" y="36303"/>
                    <a:pt x="38267" y="36314"/>
                  </a:cubicBezTo>
                  <a:cubicBezTo>
                    <a:pt x="38231" y="36219"/>
                    <a:pt x="38183" y="36148"/>
                    <a:pt x="38160" y="36064"/>
                  </a:cubicBezTo>
                  <a:cubicBezTo>
                    <a:pt x="38148" y="36041"/>
                    <a:pt x="38148" y="36029"/>
                    <a:pt x="38124" y="36017"/>
                  </a:cubicBezTo>
                  <a:close/>
                  <a:moveTo>
                    <a:pt x="24551" y="36184"/>
                  </a:moveTo>
                  <a:lnTo>
                    <a:pt x="24551" y="36195"/>
                  </a:lnTo>
                  <a:lnTo>
                    <a:pt x="24289" y="36326"/>
                  </a:lnTo>
                  <a:cubicBezTo>
                    <a:pt x="24301" y="36279"/>
                    <a:pt x="24301" y="36231"/>
                    <a:pt x="24313" y="36195"/>
                  </a:cubicBezTo>
                  <a:cubicBezTo>
                    <a:pt x="24372" y="36195"/>
                    <a:pt x="24467" y="36195"/>
                    <a:pt x="24551" y="36184"/>
                  </a:cubicBezTo>
                  <a:close/>
                  <a:moveTo>
                    <a:pt x="30921" y="36100"/>
                  </a:moveTo>
                  <a:cubicBezTo>
                    <a:pt x="30956" y="36160"/>
                    <a:pt x="30980" y="36219"/>
                    <a:pt x="31028" y="36303"/>
                  </a:cubicBezTo>
                  <a:cubicBezTo>
                    <a:pt x="30980" y="36314"/>
                    <a:pt x="30944" y="36326"/>
                    <a:pt x="30909" y="36326"/>
                  </a:cubicBezTo>
                  <a:lnTo>
                    <a:pt x="30897" y="36326"/>
                  </a:lnTo>
                  <a:cubicBezTo>
                    <a:pt x="30873" y="36303"/>
                    <a:pt x="30849" y="36267"/>
                    <a:pt x="30837" y="36255"/>
                  </a:cubicBezTo>
                  <a:cubicBezTo>
                    <a:pt x="30861" y="36207"/>
                    <a:pt x="30897" y="36148"/>
                    <a:pt x="30921" y="36100"/>
                  </a:cubicBezTo>
                  <a:close/>
                  <a:moveTo>
                    <a:pt x="31802" y="36124"/>
                  </a:moveTo>
                  <a:lnTo>
                    <a:pt x="31837" y="36148"/>
                  </a:lnTo>
                  <a:cubicBezTo>
                    <a:pt x="31849" y="36160"/>
                    <a:pt x="31861" y="36184"/>
                    <a:pt x="31897" y="36195"/>
                  </a:cubicBezTo>
                  <a:cubicBezTo>
                    <a:pt x="31861" y="36219"/>
                    <a:pt x="31814" y="36243"/>
                    <a:pt x="31790" y="36267"/>
                  </a:cubicBezTo>
                  <a:cubicBezTo>
                    <a:pt x="31778" y="36267"/>
                    <a:pt x="31778" y="36279"/>
                    <a:pt x="31754" y="36279"/>
                  </a:cubicBezTo>
                  <a:cubicBezTo>
                    <a:pt x="31754" y="36274"/>
                    <a:pt x="31752" y="36271"/>
                    <a:pt x="31749" y="36269"/>
                  </a:cubicBezTo>
                  <a:lnTo>
                    <a:pt x="31749" y="36269"/>
                  </a:lnTo>
                  <a:cubicBezTo>
                    <a:pt x="31726" y="36282"/>
                    <a:pt x="31694" y="36304"/>
                    <a:pt x="31683" y="36326"/>
                  </a:cubicBezTo>
                  <a:cubicBezTo>
                    <a:pt x="31659" y="36279"/>
                    <a:pt x="31623" y="36255"/>
                    <a:pt x="31611" y="36207"/>
                  </a:cubicBezTo>
                  <a:lnTo>
                    <a:pt x="31611" y="36207"/>
                  </a:lnTo>
                  <a:cubicBezTo>
                    <a:pt x="31629" y="36216"/>
                    <a:pt x="31647" y="36232"/>
                    <a:pt x="31665" y="36239"/>
                  </a:cubicBezTo>
                  <a:lnTo>
                    <a:pt x="31665" y="36239"/>
                  </a:lnTo>
                  <a:cubicBezTo>
                    <a:pt x="31634" y="36218"/>
                    <a:pt x="31622" y="36207"/>
                    <a:pt x="31599" y="36195"/>
                  </a:cubicBezTo>
                  <a:cubicBezTo>
                    <a:pt x="31623" y="36184"/>
                    <a:pt x="31659" y="36160"/>
                    <a:pt x="31683" y="36160"/>
                  </a:cubicBezTo>
                  <a:cubicBezTo>
                    <a:pt x="31683" y="36160"/>
                    <a:pt x="31695" y="36160"/>
                    <a:pt x="31695" y="36148"/>
                  </a:cubicBezTo>
                  <a:cubicBezTo>
                    <a:pt x="31730" y="36136"/>
                    <a:pt x="31778" y="36136"/>
                    <a:pt x="31802" y="36124"/>
                  </a:cubicBezTo>
                  <a:close/>
                  <a:moveTo>
                    <a:pt x="33707" y="36088"/>
                  </a:moveTo>
                  <a:cubicBezTo>
                    <a:pt x="33707" y="36136"/>
                    <a:pt x="33719" y="36160"/>
                    <a:pt x="33742" y="36207"/>
                  </a:cubicBezTo>
                  <a:cubicBezTo>
                    <a:pt x="33719" y="36255"/>
                    <a:pt x="33695" y="36303"/>
                    <a:pt x="33683" y="36326"/>
                  </a:cubicBezTo>
                  <a:lnTo>
                    <a:pt x="33683" y="36314"/>
                  </a:lnTo>
                  <a:cubicBezTo>
                    <a:pt x="33659" y="36279"/>
                    <a:pt x="33647" y="36243"/>
                    <a:pt x="33647" y="36195"/>
                  </a:cubicBezTo>
                  <a:cubicBezTo>
                    <a:pt x="33659" y="36184"/>
                    <a:pt x="33659" y="36160"/>
                    <a:pt x="33683" y="36136"/>
                  </a:cubicBezTo>
                  <a:cubicBezTo>
                    <a:pt x="33695" y="36124"/>
                    <a:pt x="33695" y="36100"/>
                    <a:pt x="33707" y="36088"/>
                  </a:cubicBezTo>
                  <a:close/>
                  <a:moveTo>
                    <a:pt x="37231" y="36088"/>
                  </a:moveTo>
                  <a:cubicBezTo>
                    <a:pt x="37255" y="36088"/>
                    <a:pt x="37267" y="36100"/>
                    <a:pt x="37267" y="36100"/>
                  </a:cubicBezTo>
                  <a:cubicBezTo>
                    <a:pt x="37314" y="36136"/>
                    <a:pt x="37374" y="36160"/>
                    <a:pt x="37433" y="36195"/>
                  </a:cubicBezTo>
                  <a:cubicBezTo>
                    <a:pt x="37493" y="36219"/>
                    <a:pt x="37552" y="36255"/>
                    <a:pt x="37612" y="36303"/>
                  </a:cubicBezTo>
                  <a:cubicBezTo>
                    <a:pt x="37624" y="36314"/>
                    <a:pt x="37636" y="36314"/>
                    <a:pt x="37648" y="36326"/>
                  </a:cubicBezTo>
                  <a:cubicBezTo>
                    <a:pt x="37612" y="36326"/>
                    <a:pt x="37564" y="36314"/>
                    <a:pt x="37517" y="36314"/>
                  </a:cubicBezTo>
                  <a:cubicBezTo>
                    <a:pt x="37457" y="36303"/>
                    <a:pt x="37410" y="36279"/>
                    <a:pt x="37374" y="36279"/>
                  </a:cubicBezTo>
                  <a:lnTo>
                    <a:pt x="37231" y="36243"/>
                  </a:lnTo>
                  <a:lnTo>
                    <a:pt x="37231" y="36207"/>
                  </a:lnTo>
                  <a:cubicBezTo>
                    <a:pt x="37219" y="36160"/>
                    <a:pt x="37207" y="36136"/>
                    <a:pt x="37207" y="36100"/>
                  </a:cubicBezTo>
                  <a:cubicBezTo>
                    <a:pt x="37219" y="36100"/>
                    <a:pt x="37231" y="36100"/>
                    <a:pt x="37231" y="36088"/>
                  </a:cubicBezTo>
                  <a:close/>
                  <a:moveTo>
                    <a:pt x="40303" y="36303"/>
                  </a:moveTo>
                  <a:cubicBezTo>
                    <a:pt x="40327" y="36314"/>
                    <a:pt x="40362" y="36326"/>
                    <a:pt x="40374" y="36326"/>
                  </a:cubicBezTo>
                  <a:cubicBezTo>
                    <a:pt x="40350" y="36326"/>
                    <a:pt x="40327" y="36326"/>
                    <a:pt x="40303" y="36314"/>
                  </a:cubicBezTo>
                  <a:lnTo>
                    <a:pt x="40303" y="36303"/>
                  </a:lnTo>
                  <a:close/>
                  <a:moveTo>
                    <a:pt x="33992" y="35945"/>
                  </a:moveTo>
                  <a:lnTo>
                    <a:pt x="34076" y="36076"/>
                  </a:lnTo>
                  <a:lnTo>
                    <a:pt x="34040" y="36207"/>
                  </a:lnTo>
                  <a:cubicBezTo>
                    <a:pt x="34004" y="36255"/>
                    <a:pt x="33992" y="36314"/>
                    <a:pt x="33981" y="36350"/>
                  </a:cubicBezTo>
                  <a:cubicBezTo>
                    <a:pt x="33945" y="36267"/>
                    <a:pt x="33921" y="36195"/>
                    <a:pt x="33885" y="36112"/>
                  </a:cubicBezTo>
                  <a:cubicBezTo>
                    <a:pt x="33897" y="36088"/>
                    <a:pt x="33933" y="36053"/>
                    <a:pt x="33945" y="36017"/>
                  </a:cubicBezTo>
                  <a:cubicBezTo>
                    <a:pt x="33945" y="36017"/>
                    <a:pt x="33945" y="35993"/>
                    <a:pt x="33957" y="35993"/>
                  </a:cubicBezTo>
                  <a:cubicBezTo>
                    <a:pt x="33957" y="35981"/>
                    <a:pt x="33981" y="35969"/>
                    <a:pt x="33992" y="35945"/>
                  </a:cubicBezTo>
                  <a:close/>
                  <a:moveTo>
                    <a:pt x="39529" y="36243"/>
                  </a:moveTo>
                  <a:cubicBezTo>
                    <a:pt x="39541" y="36243"/>
                    <a:pt x="39553" y="36255"/>
                    <a:pt x="39576" y="36255"/>
                  </a:cubicBezTo>
                  <a:cubicBezTo>
                    <a:pt x="39576" y="36255"/>
                    <a:pt x="39588" y="36255"/>
                    <a:pt x="39588" y="36267"/>
                  </a:cubicBezTo>
                  <a:cubicBezTo>
                    <a:pt x="39588" y="36267"/>
                    <a:pt x="39588" y="36279"/>
                    <a:pt x="39600" y="36279"/>
                  </a:cubicBezTo>
                  <a:cubicBezTo>
                    <a:pt x="39600" y="36279"/>
                    <a:pt x="39600" y="36303"/>
                    <a:pt x="39612" y="36303"/>
                  </a:cubicBezTo>
                  <a:cubicBezTo>
                    <a:pt x="39612" y="36314"/>
                    <a:pt x="39636" y="36314"/>
                    <a:pt x="39636" y="36326"/>
                  </a:cubicBezTo>
                  <a:cubicBezTo>
                    <a:pt x="39636" y="36338"/>
                    <a:pt x="39647" y="36338"/>
                    <a:pt x="39648" y="36359"/>
                  </a:cubicBezTo>
                  <a:lnTo>
                    <a:pt x="39648" y="36359"/>
                  </a:lnTo>
                  <a:cubicBezTo>
                    <a:pt x="39616" y="36328"/>
                    <a:pt x="39581" y="36307"/>
                    <a:pt x="39553" y="36279"/>
                  </a:cubicBezTo>
                  <a:cubicBezTo>
                    <a:pt x="39541" y="36267"/>
                    <a:pt x="39541" y="36255"/>
                    <a:pt x="39529" y="36243"/>
                  </a:cubicBezTo>
                  <a:close/>
                  <a:moveTo>
                    <a:pt x="30790" y="36326"/>
                  </a:moveTo>
                  <a:lnTo>
                    <a:pt x="30825" y="36362"/>
                  </a:lnTo>
                  <a:cubicBezTo>
                    <a:pt x="30813" y="36354"/>
                    <a:pt x="30804" y="36352"/>
                    <a:pt x="30797" y="36352"/>
                  </a:cubicBezTo>
                  <a:cubicBezTo>
                    <a:pt x="30782" y="36352"/>
                    <a:pt x="30774" y="36362"/>
                    <a:pt x="30766" y="36362"/>
                  </a:cubicBezTo>
                  <a:cubicBezTo>
                    <a:pt x="30778" y="36338"/>
                    <a:pt x="30778" y="36326"/>
                    <a:pt x="30790" y="36326"/>
                  </a:cubicBezTo>
                  <a:close/>
                  <a:moveTo>
                    <a:pt x="38064" y="36017"/>
                  </a:moveTo>
                  <a:cubicBezTo>
                    <a:pt x="38088" y="36041"/>
                    <a:pt x="38100" y="36076"/>
                    <a:pt x="38112" y="36088"/>
                  </a:cubicBezTo>
                  <a:cubicBezTo>
                    <a:pt x="38160" y="36184"/>
                    <a:pt x="38207" y="36255"/>
                    <a:pt x="38231" y="36326"/>
                  </a:cubicBezTo>
                  <a:cubicBezTo>
                    <a:pt x="38183" y="36338"/>
                    <a:pt x="38148" y="36338"/>
                    <a:pt x="38100" y="36362"/>
                  </a:cubicBezTo>
                  <a:lnTo>
                    <a:pt x="37993" y="36362"/>
                  </a:lnTo>
                  <a:cubicBezTo>
                    <a:pt x="37886" y="36303"/>
                    <a:pt x="37802" y="36219"/>
                    <a:pt x="37695" y="36160"/>
                  </a:cubicBezTo>
                  <a:cubicBezTo>
                    <a:pt x="37636" y="36124"/>
                    <a:pt x="37576" y="36088"/>
                    <a:pt x="37517" y="36041"/>
                  </a:cubicBezTo>
                  <a:cubicBezTo>
                    <a:pt x="37576" y="36029"/>
                    <a:pt x="37636" y="36029"/>
                    <a:pt x="37695" y="36029"/>
                  </a:cubicBezTo>
                  <a:cubicBezTo>
                    <a:pt x="37755" y="36029"/>
                    <a:pt x="37826" y="36017"/>
                    <a:pt x="37886" y="36017"/>
                  </a:cubicBezTo>
                  <a:close/>
                  <a:moveTo>
                    <a:pt x="28146" y="35660"/>
                  </a:moveTo>
                  <a:cubicBezTo>
                    <a:pt x="28158" y="35743"/>
                    <a:pt x="28182" y="35803"/>
                    <a:pt x="28206" y="35862"/>
                  </a:cubicBezTo>
                  <a:cubicBezTo>
                    <a:pt x="28230" y="35957"/>
                    <a:pt x="28277" y="36064"/>
                    <a:pt x="28325" y="36148"/>
                  </a:cubicBezTo>
                  <a:lnTo>
                    <a:pt x="28325" y="36160"/>
                  </a:lnTo>
                  <a:cubicBezTo>
                    <a:pt x="28325" y="36219"/>
                    <a:pt x="28325" y="36267"/>
                    <a:pt x="28337" y="36314"/>
                  </a:cubicBezTo>
                  <a:lnTo>
                    <a:pt x="28337" y="36374"/>
                  </a:lnTo>
                  <a:cubicBezTo>
                    <a:pt x="28337" y="36350"/>
                    <a:pt x="28325" y="36338"/>
                    <a:pt x="28325" y="36314"/>
                  </a:cubicBezTo>
                  <a:cubicBezTo>
                    <a:pt x="28277" y="36207"/>
                    <a:pt x="28230" y="36100"/>
                    <a:pt x="28182" y="35981"/>
                  </a:cubicBezTo>
                  <a:cubicBezTo>
                    <a:pt x="28182" y="35957"/>
                    <a:pt x="28170" y="35922"/>
                    <a:pt x="28170" y="35898"/>
                  </a:cubicBezTo>
                  <a:cubicBezTo>
                    <a:pt x="28158" y="35803"/>
                    <a:pt x="28146" y="35731"/>
                    <a:pt x="28146" y="35660"/>
                  </a:cubicBezTo>
                  <a:close/>
                  <a:moveTo>
                    <a:pt x="31575" y="36219"/>
                  </a:moveTo>
                  <a:cubicBezTo>
                    <a:pt x="31611" y="36267"/>
                    <a:pt x="31635" y="36314"/>
                    <a:pt x="31671" y="36338"/>
                  </a:cubicBezTo>
                  <a:cubicBezTo>
                    <a:pt x="31623" y="36362"/>
                    <a:pt x="31599" y="36374"/>
                    <a:pt x="31564" y="36386"/>
                  </a:cubicBezTo>
                  <a:lnTo>
                    <a:pt x="31504" y="36326"/>
                  </a:lnTo>
                  <a:cubicBezTo>
                    <a:pt x="31504" y="36326"/>
                    <a:pt x="31492" y="36326"/>
                    <a:pt x="31492" y="36314"/>
                  </a:cubicBezTo>
                  <a:lnTo>
                    <a:pt x="31575" y="36219"/>
                  </a:lnTo>
                  <a:close/>
                  <a:moveTo>
                    <a:pt x="35267" y="36374"/>
                  </a:moveTo>
                  <a:cubicBezTo>
                    <a:pt x="35290" y="36386"/>
                    <a:pt x="35302" y="36386"/>
                    <a:pt x="35302" y="36398"/>
                  </a:cubicBezTo>
                  <a:cubicBezTo>
                    <a:pt x="35296" y="36391"/>
                    <a:pt x="35282" y="36385"/>
                    <a:pt x="35267" y="36374"/>
                  </a:cubicBezTo>
                  <a:close/>
                  <a:moveTo>
                    <a:pt x="38243" y="36386"/>
                  </a:moveTo>
                  <a:cubicBezTo>
                    <a:pt x="38243" y="36398"/>
                    <a:pt x="38267" y="36422"/>
                    <a:pt x="38267" y="36422"/>
                  </a:cubicBezTo>
                  <a:cubicBezTo>
                    <a:pt x="38231" y="36422"/>
                    <a:pt x="38219" y="36398"/>
                    <a:pt x="38183" y="36398"/>
                  </a:cubicBezTo>
                  <a:cubicBezTo>
                    <a:pt x="38219" y="36398"/>
                    <a:pt x="38231" y="36398"/>
                    <a:pt x="38243" y="36386"/>
                  </a:cubicBezTo>
                  <a:close/>
                  <a:moveTo>
                    <a:pt x="40124" y="36338"/>
                  </a:moveTo>
                  <a:cubicBezTo>
                    <a:pt x="40136" y="36362"/>
                    <a:pt x="40172" y="36398"/>
                    <a:pt x="40184" y="36434"/>
                  </a:cubicBezTo>
                  <a:cubicBezTo>
                    <a:pt x="40172" y="36434"/>
                    <a:pt x="40136" y="36398"/>
                    <a:pt x="40112" y="36374"/>
                  </a:cubicBezTo>
                  <a:cubicBezTo>
                    <a:pt x="40088" y="36350"/>
                    <a:pt x="40088" y="36350"/>
                    <a:pt x="40088" y="36338"/>
                  </a:cubicBezTo>
                  <a:close/>
                  <a:moveTo>
                    <a:pt x="33361" y="35850"/>
                  </a:moveTo>
                  <a:cubicBezTo>
                    <a:pt x="33385" y="35898"/>
                    <a:pt x="33409" y="35922"/>
                    <a:pt x="33421" y="35969"/>
                  </a:cubicBezTo>
                  <a:lnTo>
                    <a:pt x="33421" y="36100"/>
                  </a:lnTo>
                  <a:cubicBezTo>
                    <a:pt x="33421" y="36076"/>
                    <a:pt x="33445" y="36029"/>
                    <a:pt x="33445" y="36005"/>
                  </a:cubicBezTo>
                  <a:cubicBezTo>
                    <a:pt x="33480" y="36124"/>
                    <a:pt x="33528" y="36207"/>
                    <a:pt x="33576" y="36303"/>
                  </a:cubicBezTo>
                  <a:cubicBezTo>
                    <a:pt x="33552" y="36338"/>
                    <a:pt x="33552" y="36374"/>
                    <a:pt x="33552" y="36398"/>
                  </a:cubicBezTo>
                  <a:cubicBezTo>
                    <a:pt x="33552" y="36415"/>
                    <a:pt x="33552" y="36430"/>
                    <a:pt x="33555" y="36443"/>
                  </a:cubicBezTo>
                  <a:lnTo>
                    <a:pt x="33555" y="36443"/>
                  </a:lnTo>
                  <a:lnTo>
                    <a:pt x="33421" y="36124"/>
                  </a:lnTo>
                  <a:lnTo>
                    <a:pt x="33421" y="36100"/>
                  </a:lnTo>
                  <a:lnTo>
                    <a:pt x="33349" y="35922"/>
                  </a:lnTo>
                  <a:cubicBezTo>
                    <a:pt x="33349" y="35898"/>
                    <a:pt x="33361" y="35886"/>
                    <a:pt x="33361" y="35850"/>
                  </a:cubicBezTo>
                  <a:close/>
                  <a:moveTo>
                    <a:pt x="33089" y="36210"/>
                  </a:moveTo>
                  <a:cubicBezTo>
                    <a:pt x="33120" y="36246"/>
                    <a:pt x="33155" y="36297"/>
                    <a:pt x="33183" y="36362"/>
                  </a:cubicBezTo>
                  <a:cubicBezTo>
                    <a:pt x="33183" y="36386"/>
                    <a:pt x="33171" y="36434"/>
                    <a:pt x="33171" y="36457"/>
                  </a:cubicBezTo>
                  <a:cubicBezTo>
                    <a:pt x="33147" y="36375"/>
                    <a:pt x="33112" y="36281"/>
                    <a:pt x="33089" y="36210"/>
                  </a:cubicBezTo>
                  <a:close/>
                  <a:moveTo>
                    <a:pt x="28516" y="35183"/>
                  </a:moveTo>
                  <a:cubicBezTo>
                    <a:pt x="28516" y="35183"/>
                    <a:pt x="28516" y="35195"/>
                    <a:pt x="28527" y="35195"/>
                  </a:cubicBezTo>
                  <a:lnTo>
                    <a:pt x="28575" y="35291"/>
                  </a:lnTo>
                  <a:cubicBezTo>
                    <a:pt x="28623" y="35362"/>
                    <a:pt x="28658" y="35422"/>
                    <a:pt x="28706" y="35493"/>
                  </a:cubicBezTo>
                  <a:cubicBezTo>
                    <a:pt x="28742" y="35529"/>
                    <a:pt x="28754" y="35552"/>
                    <a:pt x="28777" y="35600"/>
                  </a:cubicBezTo>
                  <a:lnTo>
                    <a:pt x="28825" y="35648"/>
                  </a:lnTo>
                  <a:lnTo>
                    <a:pt x="28873" y="35683"/>
                  </a:lnTo>
                  <a:lnTo>
                    <a:pt x="28897" y="35719"/>
                  </a:lnTo>
                  <a:cubicBezTo>
                    <a:pt x="28932" y="35838"/>
                    <a:pt x="28980" y="35969"/>
                    <a:pt x="29016" y="36100"/>
                  </a:cubicBezTo>
                  <a:cubicBezTo>
                    <a:pt x="29004" y="36100"/>
                    <a:pt x="29004" y="36124"/>
                    <a:pt x="29004" y="36124"/>
                  </a:cubicBezTo>
                  <a:lnTo>
                    <a:pt x="29016" y="36124"/>
                  </a:lnTo>
                  <a:cubicBezTo>
                    <a:pt x="29039" y="36160"/>
                    <a:pt x="29051" y="36195"/>
                    <a:pt x="29051" y="36243"/>
                  </a:cubicBezTo>
                  <a:cubicBezTo>
                    <a:pt x="29063" y="36279"/>
                    <a:pt x="29075" y="36314"/>
                    <a:pt x="29099" y="36362"/>
                  </a:cubicBezTo>
                  <a:lnTo>
                    <a:pt x="28980" y="36481"/>
                  </a:lnTo>
                  <a:cubicBezTo>
                    <a:pt x="28897" y="36279"/>
                    <a:pt x="28813" y="36100"/>
                    <a:pt x="28718" y="35910"/>
                  </a:cubicBezTo>
                  <a:cubicBezTo>
                    <a:pt x="28635" y="35707"/>
                    <a:pt x="28563" y="35493"/>
                    <a:pt x="28480" y="35314"/>
                  </a:cubicBezTo>
                  <a:cubicBezTo>
                    <a:pt x="28504" y="35267"/>
                    <a:pt x="28504" y="35231"/>
                    <a:pt x="28516" y="35183"/>
                  </a:cubicBezTo>
                  <a:close/>
                  <a:moveTo>
                    <a:pt x="30825" y="36374"/>
                  </a:moveTo>
                  <a:lnTo>
                    <a:pt x="30837" y="36386"/>
                  </a:lnTo>
                  <a:cubicBezTo>
                    <a:pt x="30825" y="36398"/>
                    <a:pt x="30802" y="36398"/>
                    <a:pt x="30778" y="36422"/>
                  </a:cubicBezTo>
                  <a:cubicBezTo>
                    <a:pt x="30730" y="36445"/>
                    <a:pt x="30706" y="36457"/>
                    <a:pt x="30671" y="36481"/>
                  </a:cubicBezTo>
                  <a:lnTo>
                    <a:pt x="30671" y="36457"/>
                  </a:lnTo>
                  <a:cubicBezTo>
                    <a:pt x="30682" y="36434"/>
                    <a:pt x="30718" y="36398"/>
                    <a:pt x="30730" y="36374"/>
                  </a:cubicBezTo>
                  <a:close/>
                  <a:moveTo>
                    <a:pt x="30004" y="36005"/>
                  </a:moveTo>
                  <a:cubicBezTo>
                    <a:pt x="30075" y="36088"/>
                    <a:pt x="30147" y="36195"/>
                    <a:pt x="30242" y="36314"/>
                  </a:cubicBezTo>
                  <a:cubicBezTo>
                    <a:pt x="30242" y="36326"/>
                    <a:pt x="30254" y="36326"/>
                    <a:pt x="30254" y="36338"/>
                  </a:cubicBezTo>
                  <a:cubicBezTo>
                    <a:pt x="30230" y="36398"/>
                    <a:pt x="30182" y="36445"/>
                    <a:pt x="30135" y="36493"/>
                  </a:cubicBezTo>
                  <a:cubicBezTo>
                    <a:pt x="30075" y="36314"/>
                    <a:pt x="30028" y="36148"/>
                    <a:pt x="30004" y="36017"/>
                  </a:cubicBezTo>
                  <a:lnTo>
                    <a:pt x="30004" y="36005"/>
                  </a:lnTo>
                  <a:close/>
                  <a:moveTo>
                    <a:pt x="31385" y="36267"/>
                  </a:moveTo>
                  <a:lnTo>
                    <a:pt x="31385" y="36267"/>
                  </a:lnTo>
                  <a:cubicBezTo>
                    <a:pt x="31373" y="36279"/>
                    <a:pt x="31361" y="36314"/>
                    <a:pt x="31337" y="36326"/>
                  </a:cubicBezTo>
                  <a:cubicBezTo>
                    <a:pt x="31302" y="36386"/>
                    <a:pt x="31266" y="36445"/>
                    <a:pt x="31218" y="36505"/>
                  </a:cubicBezTo>
                  <a:cubicBezTo>
                    <a:pt x="31206" y="36445"/>
                    <a:pt x="31183" y="36386"/>
                    <a:pt x="31147" y="36326"/>
                  </a:cubicBezTo>
                  <a:cubicBezTo>
                    <a:pt x="31194" y="36314"/>
                    <a:pt x="31242" y="36303"/>
                    <a:pt x="31278" y="36303"/>
                  </a:cubicBezTo>
                  <a:cubicBezTo>
                    <a:pt x="31314" y="36279"/>
                    <a:pt x="31361" y="36279"/>
                    <a:pt x="31385" y="36267"/>
                  </a:cubicBezTo>
                  <a:close/>
                  <a:moveTo>
                    <a:pt x="33588" y="36338"/>
                  </a:moveTo>
                  <a:lnTo>
                    <a:pt x="33588" y="36362"/>
                  </a:lnTo>
                  <a:cubicBezTo>
                    <a:pt x="33600" y="36386"/>
                    <a:pt x="33600" y="36398"/>
                    <a:pt x="33623" y="36434"/>
                  </a:cubicBezTo>
                  <a:cubicBezTo>
                    <a:pt x="33600" y="36445"/>
                    <a:pt x="33588" y="36481"/>
                    <a:pt x="33576" y="36505"/>
                  </a:cubicBezTo>
                  <a:lnTo>
                    <a:pt x="33576" y="36493"/>
                  </a:lnTo>
                  <a:lnTo>
                    <a:pt x="33566" y="36469"/>
                  </a:lnTo>
                  <a:lnTo>
                    <a:pt x="33566" y="36469"/>
                  </a:lnTo>
                  <a:cubicBezTo>
                    <a:pt x="33568" y="36473"/>
                    <a:pt x="33572" y="36477"/>
                    <a:pt x="33576" y="36481"/>
                  </a:cubicBezTo>
                  <a:lnTo>
                    <a:pt x="33576" y="36422"/>
                  </a:lnTo>
                  <a:cubicBezTo>
                    <a:pt x="33576" y="36398"/>
                    <a:pt x="33576" y="36374"/>
                    <a:pt x="33588" y="36338"/>
                  </a:cubicBezTo>
                  <a:close/>
                  <a:moveTo>
                    <a:pt x="24182" y="35862"/>
                  </a:moveTo>
                  <a:cubicBezTo>
                    <a:pt x="24194" y="35862"/>
                    <a:pt x="24194" y="35886"/>
                    <a:pt x="24217" y="35886"/>
                  </a:cubicBezTo>
                  <a:cubicBezTo>
                    <a:pt x="24229" y="35898"/>
                    <a:pt x="24253" y="35898"/>
                    <a:pt x="24289" y="35910"/>
                  </a:cubicBezTo>
                  <a:lnTo>
                    <a:pt x="24289" y="35969"/>
                  </a:lnTo>
                  <a:cubicBezTo>
                    <a:pt x="24289" y="36041"/>
                    <a:pt x="24277" y="36100"/>
                    <a:pt x="24277" y="36184"/>
                  </a:cubicBezTo>
                  <a:cubicBezTo>
                    <a:pt x="24277" y="36195"/>
                    <a:pt x="24277" y="36195"/>
                    <a:pt x="24253" y="36195"/>
                  </a:cubicBezTo>
                  <a:lnTo>
                    <a:pt x="24277" y="36195"/>
                  </a:lnTo>
                  <a:cubicBezTo>
                    <a:pt x="24277" y="36255"/>
                    <a:pt x="24253" y="36303"/>
                    <a:pt x="24253" y="36338"/>
                  </a:cubicBezTo>
                  <a:cubicBezTo>
                    <a:pt x="24229" y="36362"/>
                    <a:pt x="24182" y="36374"/>
                    <a:pt x="24158" y="36386"/>
                  </a:cubicBezTo>
                  <a:lnTo>
                    <a:pt x="23884" y="36517"/>
                  </a:lnTo>
                  <a:cubicBezTo>
                    <a:pt x="23944" y="36398"/>
                    <a:pt x="24051" y="36148"/>
                    <a:pt x="24182" y="35862"/>
                  </a:cubicBezTo>
                  <a:close/>
                  <a:moveTo>
                    <a:pt x="35302" y="36541"/>
                  </a:moveTo>
                  <a:cubicBezTo>
                    <a:pt x="35314" y="36541"/>
                    <a:pt x="35326" y="36553"/>
                    <a:pt x="35326" y="36553"/>
                  </a:cubicBezTo>
                  <a:cubicBezTo>
                    <a:pt x="35314" y="36553"/>
                    <a:pt x="35314" y="36541"/>
                    <a:pt x="35302" y="36541"/>
                  </a:cubicBezTo>
                  <a:close/>
                  <a:moveTo>
                    <a:pt x="39386" y="36505"/>
                  </a:moveTo>
                  <a:lnTo>
                    <a:pt x="39386" y="36505"/>
                  </a:lnTo>
                  <a:cubicBezTo>
                    <a:pt x="39410" y="36541"/>
                    <a:pt x="39422" y="36553"/>
                    <a:pt x="39422" y="36553"/>
                  </a:cubicBezTo>
                  <a:cubicBezTo>
                    <a:pt x="39422" y="36553"/>
                    <a:pt x="39422" y="36541"/>
                    <a:pt x="39386" y="36505"/>
                  </a:cubicBezTo>
                  <a:close/>
                  <a:moveTo>
                    <a:pt x="33754" y="36303"/>
                  </a:moveTo>
                  <a:cubicBezTo>
                    <a:pt x="33754" y="36326"/>
                    <a:pt x="33766" y="36338"/>
                    <a:pt x="33766" y="36362"/>
                  </a:cubicBezTo>
                  <a:cubicBezTo>
                    <a:pt x="33778" y="36434"/>
                    <a:pt x="33778" y="36505"/>
                    <a:pt x="33778" y="36576"/>
                  </a:cubicBezTo>
                  <a:lnTo>
                    <a:pt x="33695" y="36398"/>
                  </a:lnTo>
                  <a:cubicBezTo>
                    <a:pt x="33707" y="36386"/>
                    <a:pt x="33707" y="36374"/>
                    <a:pt x="33719" y="36362"/>
                  </a:cubicBezTo>
                  <a:cubicBezTo>
                    <a:pt x="33742" y="36338"/>
                    <a:pt x="33742" y="36326"/>
                    <a:pt x="33754" y="36303"/>
                  </a:cubicBezTo>
                  <a:close/>
                  <a:moveTo>
                    <a:pt x="35564" y="36374"/>
                  </a:moveTo>
                  <a:cubicBezTo>
                    <a:pt x="35612" y="36386"/>
                    <a:pt x="35659" y="36422"/>
                    <a:pt x="35683" y="36457"/>
                  </a:cubicBezTo>
                  <a:cubicBezTo>
                    <a:pt x="35707" y="36505"/>
                    <a:pt x="35707" y="36541"/>
                    <a:pt x="35719" y="36576"/>
                  </a:cubicBezTo>
                  <a:lnTo>
                    <a:pt x="35707" y="36576"/>
                  </a:lnTo>
                  <a:cubicBezTo>
                    <a:pt x="35659" y="36553"/>
                    <a:pt x="35624" y="36517"/>
                    <a:pt x="35588" y="36493"/>
                  </a:cubicBezTo>
                  <a:lnTo>
                    <a:pt x="35564" y="36481"/>
                  </a:lnTo>
                  <a:lnTo>
                    <a:pt x="35564" y="36434"/>
                  </a:lnTo>
                  <a:lnTo>
                    <a:pt x="35564" y="36374"/>
                  </a:lnTo>
                  <a:close/>
                  <a:moveTo>
                    <a:pt x="31456" y="36326"/>
                  </a:moveTo>
                  <a:cubicBezTo>
                    <a:pt x="31456" y="36326"/>
                    <a:pt x="31480" y="36326"/>
                    <a:pt x="31480" y="36338"/>
                  </a:cubicBezTo>
                  <a:cubicBezTo>
                    <a:pt x="31504" y="36362"/>
                    <a:pt x="31540" y="36386"/>
                    <a:pt x="31552" y="36398"/>
                  </a:cubicBezTo>
                  <a:lnTo>
                    <a:pt x="31564" y="36422"/>
                  </a:lnTo>
                  <a:cubicBezTo>
                    <a:pt x="31516" y="36445"/>
                    <a:pt x="31456" y="36493"/>
                    <a:pt x="31421" y="36517"/>
                  </a:cubicBezTo>
                  <a:cubicBezTo>
                    <a:pt x="31373" y="36541"/>
                    <a:pt x="31325" y="36565"/>
                    <a:pt x="31278" y="36600"/>
                  </a:cubicBezTo>
                  <a:cubicBezTo>
                    <a:pt x="31278" y="36576"/>
                    <a:pt x="31266" y="36565"/>
                    <a:pt x="31266" y="36565"/>
                  </a:cubicBezTo>
                  <a:lnTo>
                    <a:pt x="31278" y="36553"/>
                  </a:lnTo>
                  <a:cubicBezTo>
                    <a:pt x="31325" y="36493"/>
                    <a:pt x="31373" y="36445"/>
                    <a:pt x="31421" y="36386"/>
                  </a:cubicBezTo>
                  <a:cubicBezTo>
                    <a:pt x="31433" y="36374"/>
                    <a:pt x="31444" y="36338"/>
                    <a:pt x="31456" y="36326"/>
                  </a:cubicBezTo>
                  <a:close/>
                  <a:moveTo>
                    <a:pt x="38302" y="36517"/>
                  </a:moveTo>
                  <a:cubicBezTo>
                    <a:pt x="38302" y="36541"/>
                    <a:pt x="38326" y="36565"/>
                    <a:pt x="38326" y="36576"/>
                  </a:cubicBezTo>
                  <a:lnTo>
                    <a:pt x="38326" y="36600"/>
                  </a:lnTo>
                  <a:cubicBezTo>
                    <a:pt x="38291" y="36565"/>
                    <a:pt x="38267" y="36553"/>
                    <a:pt x="38219" y="36517"/>
                  </a:cubicBezTo>
                  <a:close/>
                  <a:moveTo>
                    <a:pt x="34421" y="36600"/>
                  </a:moveTo>
                  <a:cubicBezTo>
                    <a:pt x="34429" y="36600"/>
                    <a:pt x="34432" y="36606"/>
                    <a:pt x="34429" y="36606"/>
                  </a:cubicBezTo>
                  <a:cubicBezTo>
                    <a:pt x="34428" y="36606"/>
                    <a:pt x="34425" y="36604"/>
                    <a:pt x="34421" y="36600"/>
                  </a:cubicBezTo>
                  <a:close/>
                  <a:moveTo>
                    <a:pt x="36183" y="36326"/>
                  </a:moveTo>
                  <a:lnTo>
                    <a:pt x="36183" y="36326"/>
                  </a:lnTo>
                  <a:cubicBezTo>
                    <a:pt x="36219" y="36374"/>
                    <a:pt x="36255" y="36422"/>
                    <a:pt x="36302" y="36457"/>
                  </a:cubicBezTo>
                  <a:cubicBezTo>
                    <a:pt x="36278" y="36493"/>
                    <a:pt x="36278" y="36505"/>
                    <a:pt x="36267" y="36541"/>
                  </a:cubicBezTo>
                  <a:cubicBezTo>
                    <a:pt x="36267" y="36565"/>
                    <a:pt x="36255" y="36576"/>
                    <a:pt x="36255" y="36612"/>
                  </a:cubicBezTo>
                  <a:lnTo>
                    <a:pt x="36207" y="36434"/>
                  </a:lnTo>
                  <a:cubicBezTo>
                    <a:pt x="36195" y="36386"/>
                    <a:pt x="36183" y="36362"/>
                    <a:pt x="36183" y="36326"/>
                  </a:cubicBezTo>
                  <a:close/>
                  <a:moveTo>
                    <a:pt x="29135" y="36434"/>
                  </a:moveTo>
                  <a:cubicBezTo>
                    <a:pt x="29135" y="36445"/>
                    <a:pt x="29135" y="36445"/>
                    <a:pt x="29158" y="36457"/>
                  </a:cubicBezTo>
                  <a:cubicBezTo>
                    <a:pt x="29111" y="36505"/>
                    <a:pt x="29099" y="36565"/>
                    <a:pt x="29063" y="36624"/>
                  </a:cubicBezTo>
                  <a:cubicBezTo>
                    <a:pt x="29051" y="36600"/>
                    <a:pt x="29039" y="36553"/>
                    <a:pt x="29004" y="36517"/>
                  </a:cubicBezTo>
                  <a:lnTo>
                    <a:pt x="29135" y="36434"/>
                  </a:lnTo>
                  <a:close/>
                  <a:moveTo>
                    <a:pt x="34219" y="36279"/>
                  </a:moveTo>
                  <a:cubicBezTo>
                    <a:pt x="34219" y="36303"/>
                    <a:pt x="34231" y="36326"/>
                    <a:pt x="34242" y="36338"/>
                  </a:cubicBezTo>
                  <a:cubicBezTo>
                    <a:pt x="34242" y="36362"/>
                    <a:pt x="34254" y="36386"/>
                    <a:pt x="34254" y="36398"/>
                  </a:cubicBezTo>
                  <a:cubicBezTo>
                    <a:pt x="34242" y="36445"/>
                    <a:pt x="34231" y="36493"/>
                    <a:pt x="34231" y="36529"/>
                  </a:cubicBezTo>
                  <a:cubicBezTo>
                    <a:pt x="34231" y="36553"/>
                    <a:pt x="34219" y="36576"/>
                    <a:pt x="34219" y="36588"/>
                  </a:cubicBezTo>
                  <a:cubicBezTo>
                    <a:pt x="34195" y="36612"/>
                    <a:pt x="34183" y="36636"/>
                    <a:pt x="34171" y="36648"/>
                  </a:cubicBezTo>
                  <a:cubicBezTo>
                    <a:pt x="34171" y="36624"/>
                    <a:pt x="34171" y="36588"/>
                    <a:pt x="34183" y="36565"/>
                  </a:cubicBezTo>
                  <a:cubicBezTo>
                    <a:pt x="34195" y="36469"/>
                    <a:pt x="34195" y="36374"/>
                    <a:pt x="34219" y="36279"/>
                  </a:cubicBezTo>
                  <a:close/>
                  <a:moveTo>
                    <a:pt x="34421" y="36600"/>
                  </a:moveTo>
                  <a:cubicBezTo>
                    <a:pt x="34421" y="36624"/>
                    <a:pt x="34421" y="36636"/>
                    <a:pt x="34409" y="36648"/>
                  </a:cubicBezTo>
                  <a:cubicBezTo>
                    <a:pt x="34409" y="36636"/>
                    <a:pt x="34409" y="36636"/>
                    <a:pt x="34397" y="36624"/>
                  </a:cubicBezTo>
                  <a:cubicBezTo>
                    <a:pt x="34409" y="36612"/>
                    <a:pt x="34421" y="36612"/>
                    <a:pt x="34421" y="36600"/>
                  </a:cubicBezTo>
                  <a:close/>
                  <a:moveTo>
                    <a:pt x="39082" y="36645"/>
                  </a:moveTo>
                  <a:lnTo>
                    <a:pt x="39088" y="36648"/>
                  </a:lnTo>
                  <a:cubicBezTo>
                    <a:pt x="39088" y="36648"/>
                    <a:pt x="39086" y="36647"/>
                    <a:pt x="39082" y="36645"/>
                  </a:cubicBezTo>
                  <a:close/>
                  <a:moveTo>
                    <a:pt x="29813" y="36314"/>
                  </a:moveTo>
                  <a:lnTo>
                    <a:pt x="29813" y="36326"/>
                  </a:lnTo>
                  <a:cubicBezTo>
                    <a:pt x="29837" y="36374"/>
                    <a:pt x="29873" y="36398"/>
                    <a:pt x="29897" y="36445"/>
                  </a:cubicBezTo>
                  <a:cubicBezTo>
                    <a:pt x="29956" y="36565"/>
                    <a:pt x="29992" y="36636"/>
                    <a:pt x="29992" y="36636"/>
                  </a:cubicBezTo>
                  <a:lnTo>
                    <a:pt x="29944" y="36505"/>
                  </a:lnTo>
                  <a:lnTo>
                    <a:pt x="29944" y="36505"/>
                  </a:lnTo>
                  <a:cubicBezTo>
                    <a:pt x="29968" y="36553"/>
                    <a:pt x="30004" y="36576"/>
                    <a:pt x="30028" y="36624"/>
                  </a:cubicBezTo>
                  <a:cubicBezTo>
                    <a:pt x="30016" y="36624"/>
                    <a:pt x="30004" y="36636"/>
                    <a:pt x="29992" y="36660"/>
                  </a:cubicBezTo>
                  <a:cubicBezTo>
                    <a:pt x="29992" y="36636"/>
                    <a:pt x="29968" y="36636"/>
                    <a:pt x="29968" y="36624"/>
                  </a:cubicBezTo>
                  <a:cubicBezTo>
                    <a:pt x="29909" y="36517"/>
                    <a:pt x="29849" y="36434"/>
                    <a:pt x="29790" y="36338"/>
                  </a:cubicBezTo>
                  <a:cubicBezTo>
                    <a:pt x="29790" y="36326"/>
                    <a:pt x="29813" y="36326"/>
                    <a:pt x="29813" y="36314"/>
                  </a:cubicBezTo>
                  <a:close/>
                  <a:moveTo>
                    <a:pt x="31063" y="36374"/>
                  </a:moveTo>
                  <a:cubicBezTo>
                    <a:pt x="31099" y="36445"/>
                    <a:pt x="31147" y="36517"/>
                    <a:pt x="31194" y="36576"/>
                  </a:cubicBezTo>
                  <a:lnTo>
                    <a:pt x="31147" y="36672"/>
                  </a:lnTo>
                  <a:cubicBezTo>
                    <a:pt x="31135" y="36660"/>
                    <a:pt x="31135" y="36636"/>
                    <a:pt x="31123" y="36636"/>
                  </a:cubicBezTo>
                  <a:cubicBezTo>
                    <a:pt x="31063" y="36576"/>
                    <a:pt x="31004" y="36493"/>
                    <a:pt x="30944" y="36422"/>
                  </a:cubicBezTo>
                  <a:cubicBezTo>
                    <a:pt x="30980" y="36398"/>
                    <a:pt x="31016" y="36386"/>
                    <a:pt x="31063" y="36374"/>
                  </a:cubicBezTo>
                  <a:close/>
                  <a:moveTo>
                    <a:pt x="33861" y="36457"/>
                  </a:moveTo>
                  <a:cubicBezTo>
                    <a:pt x="33861" y="36481"/>
                    <a:pt x="33873" y="36493"/>
                    <a:pt x="33873" y="36505"/>
                  </a:cubicBezTo>
                  <a:cubicBezTo>
                    <a:pt x="33873" y="36517"/>
                    <a:pt x="33885" y="36541"/>
                    <a:pt x="33885" y="36553"/>
                  </a:cubicBezTo>
                  <a:cubicBezTo>
                    <a:pt x="33885" y="36600"/>
                    <a:pt x="33873" y="36624"/>
                    <a:pt x="33861" y="36672"/>
                  </a:cubicBezTo>
                  <a:lnTo>
                    <a:pt x="33861" y="36457"/>
                  </a:lnTo>
                  <a:close/>
                  <a:moveTo>
                    <a:pt x="31218" y="36624"/>
                  </a:moveTo>
                  <a:cubicBezTo>
                    <a:pt x="31218" y="36624"/>
                    <a:pt x="31218" y="36636"/>
                    <a:pt x="31242" y="36636"/>
                  </a:cubicBezTo>
                  <a:cubicBezTo>
                    <a:pt x="31218" y="36660"/>
                    <a:pt x="31206" y="36672"/>
                    <a:pt x="31183" y="36684"/>
                  </a:cubicBezTo>
                  <a:cubicBezTo>
                    <a:pt x="31194" y="36660"/>
                    <a:pt x="31206" y="36636"/>
                    <a:pt x="31218" y="36624"/>
                  </a:cubicBezTo>
                  <a:close/>
                  <a:moveTo>
                    <a:pt x="28408" y="35648"/>
                  </a:moveTo>
                  <a:cubicBezTo>
                    <a:pt x="28468" y="35743"/>
                    <a:pt x="28527" y="35862"/>
                    <a:pt x="28587" y="35969"/>
                  </a:cubicBezTo>
                  <a:cubicBezTo>
                    <a:pt x="28694" y="36160"/>
                    <a:pt x="28813" y="36338"/>
                    <a:pt x="28897" y="36505"/>
                  </a:cubicBezTo>
                  <a:lnTo>
                    <a:pt x="28861" y="36553"/>
                  </a:lnTo>
                  <a:cubicBezTo>
                    <a:pt x="28825" y="36565"/>
                    <a:pt x="28801" y="36600"/>
                    <a:pt x="28777" y="36612"/>
                  </a:cubicBezTo>
                  <a:cubicBezTo>
                    <a:pt x="28754" y="36624"/>
                    <a:pt x="28742" y="36636"/>
                    <a:pt x="28706" y="36660"/>
                  </a:cubicBezTo>
                  <a:cubicBezTo>
                    <a:pt x="28694" y="36672"/>
                    <a:pt x="28658" y="36684"/>
                    <a:pt x="28647" y="36684"/>
                  </a:cubicBezTo>
                  <a:cubicBezTo>
                    <a:pt x="28647" y="36684"/>
                    <a:pt x="28635" y="36684"/>
                    <a:pt x="28635" y="36695"/>
                  </a:cubicBezTo>
                  <a:cubicBezTo>
                    <a:pt x="28635" y="36600"/>
                    <a:pt x="28587" y="36505"/>
                    <a:pt x="28563" y="36422"/>
                  </a:cubicBezTo>
                  <a:cubicBezTo>
                    <a:pt x="28527" y="36314"/>
                    <a:pt x="28504" y="36207"/>
                    <a:pt x="28456" y="36124"/>
                  </a:cubicBezTo>
                  <a:cubicBezTo>
                    <a:pt x="28420" y="36041"/>
                    <a:pt x="28408" y="35969"/>
                    <a:pt x="28385" y="35886"/>
                  </a:cubicBezTo>
                  <a:lnTo>
                    <a:pt x="28385" y="35850"/>
                  </a:lnTo>
                  <a:cubicBezTo>
                    <a:pt x="28385" y="35779"/>
                    <a:pt x="28396" y="35719"/>
                    <a:pt x="28408" y="35648"/>
                  </a:cubicBezTo>
                  <a:close/>
                  <a:moveTo>
                    <a:pt x="24430" y="36686"/>
                  </a:moveTo>
                  <a:cubicBezTo>
                    <a:pt x="24408" y="36698"/>
                    <a:pt x="24388" y="36710"/>
                    <a:pt x="24371" y="36719"/>
                  </a:cubicBezTo>
                  <a:lnTo>
                    <a:pt x="24371" y="36719"/>
                  </a:lnTo>
                  <a:cubicBezTo>
                    <a:pt x="24389" y="36714"/>
                    <a:pt x="24409" y="36705"/>
                    <a:pt x="24430" y="36686"/>
                  </a:cubicBezTo>
                  <a:close/>
                  <a:moveTo>
                    <a:pt x="24371" y="36719"/>
                  </a:moveTo>
                  <a:cubicBezTo>
                    <a:pt x="24358" y="36723"/>
                    <a:pt x="24346" y="36726"/>
                    <a:pt x="24336" y="36731"/>
                  </a:cubicBezTo>
                  <a:cubicBezTo>
                    <a:pt x="24345" y="36731"/>
                    <a:pt x="24357" y="36726"/>
                    <a:pt x="24371" y="36719"/>
                  </a:cubicBezTo>
                  <a:close/>
                  <a:moveTo>
                    <a:pt x="24336" y="36731"/>
                  </a:moveTo>
                  <a:cubicBezTo>
                    <a:pt x="24313" y="36731"/>
                    <a:pt x="24301" y="36743"/>
                    <a:pt x="24301" y="36743"/>
                  </a:cubicBezTo>
                  <a:lnTo>
                    <a:pt x="24301" y="36743"/>
                  </a:lnTo>
                  <a:cubicBezTo>
                    <a:pt x="24313" y="36743"/>
                    <a:pt x="24313" y="36743"/>
                    <a:pt x="24336" y="36731"/>
                  </a:cubicBezTo>
                  <a:close/>
                  <a:moveTo>
                    <a:pt x="34123" y="36195"/>
                  </a:moveTo>
                  <a:lnTo>
                    <a:pt x="34123" y="36255"/>
                  </a:lnTo>
                  <a:cubicBezTo>
                    <a:pt x="34123" y="36350"/>
                    <a:pt x="34123" y="36457"/>
                    <a:pt x="34111" y="36565"/>
                  </a:cubicBezTo>
                  <a:cubicBezTo>
                    <a:pt x="34111" y="36624"/>
                    <a:pt x="34111" y="36684"/>
                    <a:pt x="34100" y="36743"/>
                  </a:cubicBezTo>
                  <a:cubicBezTo>
                    <a:pt x="34064" y="36648"/>
                    <a:pt x="34016" y="36565"/>
                    <a:pt x="33992" y="36493"/>
                  </a:cubicBezTo>
                  <a:cubicBezTo>
                    <a:pt x="34040" y="36422"/>
                    <a:pt x="34052" y="36362"/>
                    <a:pt x="34076" y="36303"/>
                  </a:cubicBezTo>
                  <a:cubicBezTo>
                    <a:pt x="34100" y="36267"/>
                    <a:pt x="34111" y="36243"/>
                    <a:pt x="34111" y="36207"/>
                  </a:cubicBezTo>
                  <a:cubicBezTo>
                    <a:pt x="34111" y="36207"/>
                    <a:pt x="34111" y="36195"/>
                    <a:pt x="34123" y="36195"/>
                  </a:cubicBezTo>
                  <a:close/>
                  <a:moveTo>
                    <a:pt x="35290" y="36684"/>
                  </a:moveTo>
                  <a:lnTo>
                    <a:pt x="35290" y="36684"/>
                  </a:lnTo>
                  <a:cubicBezTo>
                    <a:pt x="35302" y="36695"/>
                    <a:pt x="35314" y="36695"/>
                    <a:pt x="35326" y="36719"/>
                  </a:cubicBezTo>
                  <a:cubicBezTo>
                    <a:pt x="35350" y="36719"/>
                    <a:pt x="35350" y="36731"/>
                    <a:pt x="35362" y="36731"/>
                  </a:cubicBezTo>
                  <a:lnTo>
                    <a:pt x="35362" y="36755"/>
                  </a:lnTo>
                  <a:lnTo>
                    <a:pt x="35326" y="36731"/>
                  </a:lnTo>
                  <a:lnTo>
                    <a:pt x="35290" y="36684"/>
                  </a:lnTo>
                  <a:close/>
                  <a:moveTo>
                    <a:pt x="23158" y="36660"/>
                  </a:moveTo>
                  <a:cubicBezTo>
                    <a:pt x="23158" y="36696"/>
                    <a:pt x="23146" y="36743"/>
                    <a:pt x="23146" y="36779"/>
                  </a:cubicBezTo>
                  <a:cubicBezTo>
                    <a:pt x="23158" y="36743"/>
                    <a:pt x="23158" y="36719"/>
                    <a:pt x="23158" y="36660"/>
                  </a:cubicBezTo>
                  <a:close/>
                  <a:moveTo>
                    <a:pt x="31934" y="36752"/>
                  </a:moveTo>
                  <a:cubicBezTo>
                    <a:pt x="31933" y="36760"/>
                    <a:pt x="31933" y="36769"/>
                    <a:pt x="31933" y="36779"/>
                  </a:cubicBezTo>
                  <a:cubicBezTo>
                    <a:pt x="31921" y="36779"/>
                    <a:pt x="31909" y="36791"/>
                    <a:pt x="31909" y="36791"/>
                  </a:cubicBezTo>
                  <a:cubicBezTo>
                    <a:pt x="31916" y="36783"/>
                    <a:pt x="31924" y="36766"/>
                    <a:pt x="31934" y="36752"/>
                  </a:cubicBezTo>
                  <a:close/>
                  <a:moveTo>
                    <a:pt x="35088" y="36719"/>
                  </a:moveTo>
                  <a:lnTo>
                    <a:pt x="35171" y="36791"/>
                  </a:lnTo>
                  <a:cubicBezTo>
                    <a:pt x="35135" y="36779"/>
                    <a:pt x="35112" y="36743"/>
                    <a:pt x="35076" y="36731"/>
                  </a:cubicBezTo>
                  <a:lnTo>
                    <a:pt x="35076" y="36719"/>
                  </a:lnTo>
                  <a:close/>
                  <a:moveTo>
                    <a:pt x="34171" y="36755"/>
                  </a:moveTo>
                  <a:lnTo>
                    <a:pt x="34171" y="36755"/>
                  </a:lnTo>
                  <a:cubicBezTo>
                    <a:pt x="34159" y="36779"/>
                    <a:pt x="34159" y="36791"/>
                    <a:pt x="34159" y="36803"/>
                  </a:cubicBezTo>
                  <a:lnTo>
                    <a:pt x="34159" y="36779"/>
                  </a:lnTo>
                  <a:lnTo>
                    <a:pt x="34171" y="36755"/>
                  </a:lnTo>
                  <a:close/>
                  <a:moveTo>
                    <a:pt x="36076" y="36696"/>
                  </a:moveTo>
                  <a:lnTo>
                    <a:pt x="36076" y="36696"/>
                  </a:lnTo>
                  <a:cubicBezTo>
                    <a:pt x="36088" y="36731"/>
                    <a:pt x="36100" y="36779"/>
                    <a:pt x="36100" y="36803"/>
                  </a:cubicBezTo>
                  <a:cubicBezTo>
                    <a:pt x="36088" y="36803"/>
                    <a:pt x="36088" y="36803"/>
                    <a:pt x="36076" y="36791"/>
                  </a:cubicBezTo>
                  <a:cubicBezTo>
                    <a:pt x="36088" y="36755"/>
                    <a:pt x="36088" y="36731"/>
                    <a:pt x="36076" y="36696"/>
                  </a:cubicBezTo>
                  <a:close/>
                  <a:moveTo>
                    <a:pt x="34373" y="36695"/>
                  </a:moveTo>
                  <a:cubicBezTo>
                    <a:pt x="34373" y="36719"/>
                    <a:pt x="34397" y="36731"/>
                    <a:pt x="34397" y="36743"/>
                  </a:cubicBezTo>
                  <a:cubicBezTo>
                    <a:pt x="34397" y="36755"/>
                    <a:pt x="34373" y="36755"/>
                    <a:pt x="34373" y="36779"/>
                  </a:cubicBezTo>
                  <a:cubicBezTo>
                    <a:pt x="34362" y="36779"/>
                    <a:pt x="34350" y="36791"/>
                    <a:pt x="34350" y="36815"/>
                  </a:cubicBezTo>
                  <a:cubicBezTo>
                    <a:pt x="34350" y="36791"/>
                    <a:pt x="34350" y="36755"/>
                    <a:pt x="34362" y="36731"/>
                  </a:cubicBezTo>
                  <a:cubicBezTo>
                    <a:pt x="34362" y="36707"/>
                    <a:pt x="34373" y="36707"/>
                    <a:pt x="34373" y="36695"/>
                  </a:cubicBezTo>
                  <a:close/>
                  <a:moveTo>
                    <a:pt x="35528" y="36576"/>
                  </a:moveTo>
                  <a:cubicBezTo>
                    <a:pt x="35600" y="36576"/>
                    <a:pt x="35624" y="36612"/>
                    <a:pt x="35671" y="36624"/>
                  </a:cubicBezTo>
                  <a:cubicBezTo>
                    <a:pt x="35683" y="36636"/>
                    <a:pt x="35719" y="36660"/>
                    <a:pt x="35731" y="36660"/>
                  </a:cubicBezTo>
                  <a:cubicBezTo>
                    <a:pt x="35731" y="36695"/>
                    <a:pt x="35743" y="36743"/>
                    <a:pt x="35743" y="36791"/>
                  </a:cubicBezTo>
                  <a:lnTo>
                    <a:pt x="35743" y="36815"/>
                  </a:lnTo>
                  <a:lnTo>
                    <a:pt x="35731" y="36803"/>
                  </a:lnTo>
                  <a:cubicBezTo>
                    <a:pt x="35719" y="36779"/>
                    <a:pt x="35683" y="36755"/>
                    <a:pt x="35659" y="36731"/>
                  </a:cubicBezTo>
                  <a:lnTo>
                    <a:pt x="35588" y="36648"/>
                  </a:lnTo>
                  <a:cubicBezTo>
                    <a:pt x="35564" y="36636"/>
                    <a:pt x="35552" y="36624"/>
                    <a:pt x="35528" y="36612"/>
                  </a:cubicBezTo>
                  <a:lnTo>
                    <a:pt x="35528" y="36576"/>
                  </a:lnTo>
                  <a:close/>
                  <a:moveTo>
                    <a:pt x="27563" y="36160"/>
                  </a:moveTo>
                  <a:cubicBezTo>
                    <a:pt x="27587" y="36243"/>
                    <a:pt x="27634" y="36314"/>
                    <a:pt x="27670" y="36374"/>
                  </a:cubicBezTo>
                  <a:cubicBezTo>
                    <a:pt x="27682" y="36434"/>
                    <a:pt x="27694" y="36505"/>
                    <a:pt x="27694" y="36565"/>
                  </a:cubicBezTo>
                  <a:cubicBezTo>
                    <a:pt x="27706" y="36660"/>
                    <a:pt x="27730" y="36755"/>
                    <a:pt x="27754" y="36850"/>
                  </a:cubicBezTo>
                  <a:lnTo>
                    <a:pt x="27658" y="36624"/>
                  </a:lnTo>
                  <a:cubicBezTo>
                    <a:pt x="27623" y="36517"/>
                    <a:pt x="27587" y="36434"/>
                    <a:pt x="27539" y="36338"/>
                  </a:cubicBezTo>
                  <a:lnTo>
                    <a:pt x="27539" y="36326"/>
                  </a:lnTo>
                  <a:cubicBezTo>
                    <a:pt x="27527" y="36326"/>
                    <a:pt x="27527" y="36326"/>
                    <a:pt x="27551" y="36314"/>
                  </a:cubicBezTo>
                  <a:cubicBezTo>
                    <a:pt x="27551" y="36267"/>
                    <a:pt x="27563" y="36219"/>
                    <a:pt x="27563" y="36160"/>
                  </a:cubicBezTo>
                  <a:close/>
                  <a:moveTo>
                    <a:pt x="29718" y="36493"/>
                  </a:moveTo>
                  <a:cubicBezTo>
                    <a:pt x="29766" y="36553"/>
                    <a:pt x="29825" y="36624"/>
                    <a:pt x="29873" y="36695"/>
                  </a:cubicBezTo>
                  <a:lnTo>
                    <a:pt x="29909" y="36743"/>
                  </a:lnTo>
                  <a:cubicBezTo>
                    <a:pt x="29885" y="36779"/>
                    <a:pt x="29849" y="36815"/>
                    <a:pt x="29825" y="36850"/>
                  </a:cubicBezTo>
                  <a:cubicBezTo>
                    <a:pt x="29766" y="36755"/>
                    <a:pt x="29718" y="36660"/>
                    <a:pt x="29694" y="36576"/>
                  </a:cubicBezTo>
                  <a:cubicBezTo>
                    <a:pt x="29694" y="36565"/>
                    <a:pt x="29670" y="36565"/>
                    <a:pt x="29670" y="36553"/>
                  </a:cubicBezTo>
                  <a:cubicBezTo>
                    <a:pt x="29694" y="36541"/>
                    <a:pt x="29706" y="36505"/>
                    <a:pt x="29718" y="36493"/>
                  </a:cubicBezTo>
                  <a:close/>
                  <a:moveTo>
                    <a:pt x="37469" y="36493"/>
                  </a:moveTo>
                  <a:cubicBezTo>
                    <a:pt x="37612" y="36493"/>
                    <a:pt x="37743" y="36493"/>
                    <a:pt x="37874" y="36505"/>
                  </a:cubicBezTo>
                  <a:lnTo>
                    <a:pt x="37945" y="36505"/>
                  </a:lnTo>
                  <a:cubicBezTo>
                    <a:pt x="38064" y="36576"/>
                    <a:pt x="38183" y="36636"/>
                    <a:pt x="38291" y="36719"/>
                  </a:cubicBezTo>
                  <a:cubicBezTo>
                    <a:pt x="38338" y="36731"/>
                    <a:pt x="38362" y="36743"/>
                    <a:pt x="38386" y="36755"/>
                  </a:cubicBezTo>
                  <a:cubicBezTo>
                    <a:pt x="38386" y="36779"/>
                    <a:pt x="38386" y="36779"/>
                    <a:pt x="38398" y="36791"/>
                  </a:cubicBezTo>
                  <a:cubicBezTo>
                    <a:pt x="38398" y="36803"/>
                    <a:pt x="38398" y="36815"/>
                    <a:pt x="38410" y="36815"/>
                  </a:cubicBezTo>
                  <a:cubicBezTo>
                    <a:pt x="38410" y="36803"/>
                    <a:pt x="38410" y="36791"/>
                    <a:pt x="38398" y="36779"/>
                  </a:cubicBezTo>
                  <a:lnTo>
                    <a:pt x="38398" y="36755"/>
                  </a:lnTo>
                  <a:cubicBezTo>
                    <a:pt x="38457" y="36803"/>
                    <a:pt x="38505" y="36838"/>
                    <a:pt x="38541" y="36862"/>
                  </a:cubicBezTo>
                  <a:lnTo>
                    <a:pt x="38410" y="36815"/>
                  </a:lnTo>
                  <a:lnTo>
                    <a:pt x="38398" y="36815"/>
                  </a:lnTo>
                  <a:cubicBezTo>
                    <a:pt x="38291" y="36791"/>
                    <a:pt x="38207" y="36755"/>
                    <a:pt x="38100" y="36743"/>
                  </a:cubicBezTo>
                  <a:cubicBezTo>
                    <a:pt x="38005" y="36731"/>
                    <a:pt x="37910" y="36695"/>
                    <a:pt x="37814" y="36684"/>
                  </a:cubicBezTo>
                  <a:cubicBezTo>
                    <a:pt x="37731" y="36672"/>
                    <a:pt x="37636" y="36660"/>
                    <a:pt x="37564" y="36636"/>
                  </a:cubicBezTo>
                  <a:cubicBezTo>
                    <a:pt x="37493" y="36624"/>
                    <a:pt x="37433" y="36624"/>
                    <a:pt x="37374" y="36612"/>
                  </a:cubicBezTo>
                  <a:cubicBezTo>
                    <a:pt x="37338" y="36565"/>
                    <a:pt x="37314" y="36541"/>
                    <a:pt x="37279" y="36493"/>
                  </a:cubicBezTo>
                  <a:close/>
                  <a:moveTo>
                    <a:pt x="30897" y="36434"/>
                  </a:moveTo>
                  <a:cubicBezTo>
                    <a:pt x="30968" y="36517"/>
                    <a:pt x="31040" y="36600"/>
                    <a:pt x="31123" y="36648"/>
                  </a:cubicBezTo>
                  <a:lnTo>
                    <a:pt x="31147" y="36684"/>
                  </a:lnTo>
                  <a:cubicBezTo>
                    <a:pt x="31135" y="36707"/>
                    <a:pt x="31123" y="36731"/>
                    <a:pt x="31099" y="36743"/>
                  </a:cubicBezTo>
                  <a:cubicBezTo>
                    <a:pt x="31087" y="36755"/>
                    <a:pt x="31075" y="36755"/>
                    <a:pt x="31075" y="36767"/>
                  </a:cubicBezTo>
                  <a:cubicBezTo>
                    <a:pt x="31016" y="36815"/>
                    <a:pt x="30968" y="36850"/>
                    <a:pt x="30921" y="36874"/>
                  </a:cubicBezTo>
                  <a:cubicBezTo>
                    <a:pt x="30897" y="36815"/>
                    <a:pt x="30849" y="36779"/>
                    <a:pt x="30825" y="36719"/>
                  </a:cubicBezTo>
                  <a:cubicBezTo>
                    <a:pt x="30778" y="36660"/>
                    <a:pt x="30742" y="36576"/>
                    <a:pt x="30706" y="36517"/>
                  </a:cubicBezTo>
                  <a:lnTo>
                    <a:pt x="30706" y="36505"/>
                  </a:lnTo>
                  <a:cubicBezTo>
                    <a:pt x="30730" y="36493"/>
                    <a:pt x="30778" y="36481"/>
                    <a:pt x="30825" y="36457"/>
                  </a:cubicBezTo>
                  <a:cubicBezTo>
                    <a:pt x="30849" y="36445"/>
                    <a:pt x="30861" y="36445"/>
                    <a:pt x="30897" y="36434"/>
                  </a:cubicBezTo>
                  <a:close/>
                  <a:moveTo>
                    <a:pt x="33647" y="36457"/>
                  </a:moveTo>
                  <a:cubicBezTo>
                    <a:pt x="33695" y="36529"/>
                    <a:pt x="33742" y="36588"/>
                    <a:pt x="33778" y="36636"/>
                  </a:cubicBezTo>
                  <a:lnTo>
                    <a:pt x="33778" y="36684"/>
                  </a:lnTo>
                  <a:cubicBezTo>
                    <a:pt x="33802" y="36743"/>
                    <a:pt x="33802" y="36779"/>
                    <a:pt x="33802" y="36815"/>
                  </a:cubicBezTo>
                  <a:cubicBezTo>
                    <a:pt x="33778" y="36850"/>
                    <a:pt x="33766" y="36862"/>
                    <a:pt x="33766" y="36874"/>
                  </a:cubicBezTo>
                  <a:cubicBezTo>
                    <a:pt x="33719" y="36815"/>
                    <a:pt x="33695" y="36779"/>
                    <a:pt x="33647" y="36707"/>
                  </a:cubicBezTo>
                  <a:lnTo>
                    <a:pt x="33588" y="36553"/>
                  </a:lnTo>
                  <a:cubicBezTo>
                    <a:pt x="33600" y="36517"/>
                    <a:pt x="33635" y="36493"/>
                    <a:pt x="33647" y="36457"/>
                  </a:cubicBezTo>
                  <a:close/>
                  <a:moveTo>
                    <a:pt x="42446" y="36862"/>
                  </a:moveTo>
                  <a:cubicBezTo>
                    <a:pt x="42446" y="36874"/>
                    <a:pt x="42458" y="36874"/>
                    <a:pt x="42458" y="36874"/>
                  </a:cubicBezTo>
                  <a:cubicBezTo>
                    <a:pt x="42458" y="36874"/>
                    <a:pt x="42458" y="36862"/>
                    <a:pt x="42446" y="36862"/>
                  </a:cubicBezTo>
                  <a:close/>
                  <a:moveTo>
                    <a:pt x="35540" y="36684"/>
                  </a:moveTo>
                  <a:cubicBezTo>
                    <a:pt x="35552" y="36684"/>
                    <a:pt x="35552" y="36695"/>
                    <a:pt x="35564" y="36695"/>
                  </a:cubicBezTo>
                  <a:cubicBezTo>
                    <a:pt x="35600" y="36731"/>
                    <a:pt x="35624" y="36743"/>
                    <a:pt x="35659" y="36779"/>
                  </a:cubicBezTo>
                  <a:cubicBezTo>
                    <a:pt x="35683" y="36803"/>
                    <a:pt x="35719" y="36815"/>
                    <a:pt x="35731" y="36838"/>
                  </a:cubicBezTo>
                  <a:cubicBezTo>
                    <a:pt x="35743" y="36850"/>
                    <a:pt x="35766" y="36850"/>
                    <a:pt x="35766" y="36862"/>
                  </a:cubicBezTo>
                  <a:lnTo>
                    <a:pt x="35766" y="36910"/>
                  </a:lnTo>
                  <a:cubicBezTo>
                    <a:pt x="35743" y="36898"/>
                    <a:pt x="35719" y="36862"/>
                    <a:pt x="35683" y="36850"/>
                  </a:cubicBezTo>
                  <a:cubicBezTo>
                    <a:pt x="35659" y="36815"/>
                    <a:pt x="35624" y="36791"/>
                    <a:pt x="35588" y="36755"/>
                  </a:cubicBezTo>
                  <a:cubicBezTo>
                    <a:pt x="35588" y="36731"/>
                    <a:pt x="35552" y="36719"/>
                    <a:pt x="35540" y="36684"/>
                  </a:cubicBezTo>
                  <a:close/>
                  <a:moveTo>
                    <a:pt x="33219" y="36422"/>
                  </a:moveTo>
                  <a:lnTo>
                    <a:pt x="33302" y="36553"/>
                  </a:lnTo>
                  <a:cubicBezTo>
                    <a:pt x="33326" y="36565"/>
                    <a:pt x="33338" y="36600"/>
                    <a:pt x="33349" y="36612"/>
                  </a:cubicBezTo>
                  <a:cubicBezTo>
                    <a:pt x="33361" y="36624"/>
                    <a:pt x="33385" y="36648"/>
                    <a:pt x="33397" y="36672"/>
                  </a:cubicBezTo>
                  <a:cubicBezTo>
                    <a:pt x="33409" y="36684"/>
                    <a:pt x="33421" y="36695"/>
                    <a:pt x="33445" y="36731"/>
                  </a:cubicBezTo>
                  <a:cubicBezTo>
                    <a:pt x="33421" y="36743"/>
                    <a:pt x="33409" y="36767"/>
                    <a:pt x="33397" y="36791"/>
                  </a:cubicBezTo>
                  <a:lnTo>
                    <a:pt x="33302" y="36922"/>
                  </a:lnTo>
                  <a:cubicBezTo>
                    <a:pt x="33266" y="36803"/>
                    <a:pt x="33219" y="36672"/>
                    <a:pt x="33171" y="36553"/>
                  </a:cubicBezTo>
                  <a:cubicBezTo>
                    <a:pt x="33183" y="36553"/>
                    <a:pt x="33183" y="36541"/>
                    <a:pt x="33183" y="36517"/>
                  </a:cubicBezTo>
                  <a:cubicBezTo>
                    <a:pt x="33207" y="36493"/>
                    <a:pt x="33207" y="36445"/>
                    <a:pt x="33219" y="36422"/>
                  </a:cubicBezTo>
                  <a:close/>
                  <a:moveTo>
                    <a:pt x="31897" y="36398"/>
                  </a:moveTo>
                  <a:cubicBezTo>
                    <a:pt x="31837" y="36493"/>
                    <a:pt x="31778" y="36576"/>
                    <a:pt x="31718" y="36684"/>
                  </a:cubicBezTo>
                  <a:lnTo>
                    <a:pt x="31575" y="36910"/>
                  </a:lnTo>
                  <a:cubicBezTo>
                    <a:pt x="31564" y="36910"/>
                    <a:pt x="31564" y="36910"/>
                    <a:pt x="31552" y="36922"/>
                  </a:cubicBezTo>
                  <a:cubicBezTo>
                    <a:pt x="31540" y="36922"/>
                    <a:pt x="31516" y="36934"/>
                    <a:pt x="31504" y="36934"/>
                  </a:cubicBezTo>
                  <a:cubicBezTo>
                    <a:pt x="31480" y="36910"/>
                    <a:pt x="31456" y="36874"/>
                    <a:pt x="31433" y="36838"/>
                  </a:cubicBezTo>
                  <a:cubicBezTo>
                    <a:pt x="31397" y="36791"/>
                    <a:pt x="31373" y="36743"/>
                    <a:pt x="31337" y="36684"/>
                  </a:cubicBezTo>
                  <a:cubicBezTo>
                    <a:pt x="31385" y="36660"/>
                    <a:pt x="31433" y="36624"/>
                    <a:pt x="31480" y="36612"/>
                  </a:cubicBezTo>
                  <a:cubicBezTo>
                    <a:pt x="31611" y="36541"/>
                    <a:pt x="31742" y="36457"/>
                    <a:pt x="31861" y="36398"/>
                  </a:cubicBezTo>
                  <a:close/>
                  <a:moveTo>
                    <a:pt x="30611" y="36565"/>
                  </a:moveTo>
                  <a:cubicBezTo>
                    <a:pt x="30659" y="36636"/>
                    <a:pt x="30706" y="36695"/>
                    <a:pt x="30742" y="36755"/>
                  </a:cubicBezTo>
                  <a:cubicBezTo>
                    <a:pt x="30790" y="36815"/>
                    <a:pt x="30825" y="36874"/>
                    <a:pt x="30861" y="36922"/>
                  </a:cubicBezTo>
                  <a:cubicBezTo>
                    <a:pt x="30849" y="36934"/>
                    <a:pt x="30837" y="36957"/>
                    <a:pt x="30825" y="36957"/>
                  </a:cubicBezTo>
                  <a:lnTo>
                    <a:pt x="30730" y="36815"/>
                  </a:lnTo>
                  <a:cubicBezTo>
                    <a:pt x="30682" y="36743"/>
                    <a:pt x="30623" y="36672"/>
                    <a:pt x="30575" y="36600"/>
                  </a:cubicBezTo>
                  <a:cubicBezTo>
                    <a:pt x="30599" y="36600"/>
                    <a:pt x="30611" y="36576"/>
                    <a:pt x="30611" y="36565"/>
                  </a:cubicBezTo>
                  <a:close/>
                  <a:moveTo>
                    <a:pt x="31004" y="36910"/>
                  </a:moveTo>
                  <a:lnTo>
                    <a:pt x="31004" y="36910"/>
                  </a:lnTo>
                  <a:cubicBezTo>
                    <a:pt x="30980" y="36922"/>
                    <a:pt x="30980" y="36934"/>
                    <a:pt x="30968" y="36957"/>
                  </a:cubicBezTo>
                  <a:cubicBezTo>
                    <a:pt x="30968" y="36934"/>
                    <a:pt x="30956" y="36934"/>
                    <a:pt x="30956" y="36922"/>
                  </a:cubicBezTo>
                  <a:lnTo>
                    <a:pt x="30956" y="36922"/>
                  </a:lnTo>
                  <a:cubicBezTo>
                    <a:pt x="30960" y="36925"/>
                    <a:pt x="30963" y="36927"/>
                    <a:pt x="30967" y="36927"/>
                  </a:cubicBezTo>
                  <a:cubicBezTo>
                    <a:pt x="30976" y="36927"/>
                    <a:pt x="30987" y="36918"/>
                    <a:pt x="31004" y="36910"/>
                  </a:cubicBezTo>
                  <a:close/>
                  <a:moveTo>
                    <a:pt x="33814" y="36898"/>
                  </a:moveTo>
                  <a:lnTo>
                    <a:pt x="33814" y="36957"/>
                  </a:lnTo>
                  <a:cubicBezTo>
                    <a:pt x="33814" y="36934"/>
                    <a:pt x="33802" y="36934"/>
                    <a:pt x="33802" y="36922"/>
                  </a:cubicBezTo>
                  <a:lnTo>
                    <a:pt x="33802" y="36910"/>
                  </a:lnTo>
                  <a:lnTo>
                    <a:pt x="33814" y="36898"/>
                  </a:lnTo>
                  <a:close/>
                  <a:moveTo>
                    <a:pt x="35076" y="36910"/>
                  </a:moveTo>
                  <a:cubicBezTo>
                    <a:pt x="35088" y="36910"/>
                    <a:pt x="35088" y="36922"/>
                    <a:pt x="35112" y="36922"/>
                  </a:cubicBezTo>
                  <a:cubicBezTo>
                    <a:pt x="35112" y="36934"/>
                    <a:pt x="35112" y="36957"/>
                    <a:pt x="35088" y="36969"/>
                  </a:cubicBezTo>
                  <a:cubicBezTo>
                    <a:pt x="35076" y="36946"/>
                    <a:pt x="35076" y="36922"/>
                    <a:pt x="35076" y="36910"/>
                  </a:cubicBezTo>
                  <a:close/>
                  <a:moveTo>
                    <a:pt x="36088" y="36815"/>
                  </a:moveTo>
                  <a:cubicBezTo>
                    <a:pt x="36100" y="36815"/>
                    <a:pt x="36100" y="36815"/>
                    <a:pt x="36124" y="36838"/>
                  </a:cubicBezTo>
                  <a:cubicBezTo>
                    <a:pt x="36124" y="36850"/>
                    <a:pt x="36136" y="36862"/>
                    <a:pt x="36136" y="36862"/>
                  </a:cubicBezTo>
                  <a:cubicBezTo>
                    <a:pt x="36147" y="36910"/>
                    <a:pt x="36159" y="36934"/>
                    <a:pt x="36159" y="36981"/>
                  </a:cubicBezTo>
                  <a:cubicBezTo>
                    <a:pt x="36147" y="36957"/>
                    <a:pt x="36136" y="36934"/>
                    <a:pt x="36124" y="36910"/>
                  </a:cubicBezTo>
                  <a:cubicBezTo>
                    <a:pt x="36100" y="36898"/>
                    <a:pt x="36100" y="36874"/>
                    <a:pt x="36088" y="36862"/>
                  </a:cubicBezTo>
                  <a:cubicBezTo>
                    <a:pt x="36100" y="36850"/>
                    <a:pt x="36100" y="36838"/>
                    <a:pt x="36088" y="36815"/>
                  </a:cubicBezTo>
                  <a:close/>
                  <a:moveTo>
                    <a:pt x="41089" y="36981"/>
                  </a:moveTo>
                  <a:cubicBezTo>
                    <a:pt x="41100" y="36981"/>
                    <a:pt x="41100" y="36993"/>
                    <a:pt x="41112" y="36993"/>
                  </a:cubicBezTo>
                  <a:cubicBezTo>
                    <a:pt x="41112" y="36981"/>
                    <a:pt x="41100" y="36981"/>
                    <a:pt x="41089" y="36981"/>
                  </a:cubicBezTo>
                  <a:close/>
                  <a:moveTo>
                    <a:pt x="34552" y="36934"/>
                  </a:moveTo>
                  <a:cubicBezTo>
                    <a:pt x="34552" y="36941"/>
                    <a:pt x="34552" y="36948"/>
                    <a:pt x="34552" y="36957"/>
                  </a:cubicBezTo>
                  <a:cubicBezTo>
                    <a:pt x="34540" y="36969"/>
                    <a:pt x="34528" y="36993"/>
                    <a:pt x="34528" y="37017"/>
                  </a:cubicBezTo>
                  <a:lnTo>
                    <a:pt x="34528" y="36993"/>
                  </a:lnTo>
                  <a:cubicBezTo>
                    <a:pt x="34535" y="36979"/>
                    <a:pt x="34543" y="36956"/>
                    <a:pt x="34552" y="36934"/>
                  </a:cubicBezTo>
                  <a:close/>
                  <a:moveTo>
                    <a:pt x="28956" y="36576"/>
                  </a:moveTo>
                  <a:cubicBezTo>
                    <a:pt x="28992" y="36624"/>
                    <a:pt x="29016" y="36672"/>
                    <a:pt x="29039" y="36695"/>
                  </a:cubicBezTo>
                  <a:cubicBezTo>
                    <a:pt x="29016" y="36695"/>
                    <a:pt x="29004" y="36731"/>
                    <a:pt x="28980" y="36779"/>
                  </a:cubicBezTo>
                  <a:cubicBezTo>
                    <a:pt x="28956" y="36791"/>
                    <a:pt x="28956" y="36803"/>
                    <a:pt x="28944" y="36815"/>
                  </a:cubicBezTo>
                  <a:cubicBezTo>
                    <a:pt x="28920" y="36850"/>
                    <a:pt x="28897" y="36874"/>
                    <a:pt x="28873" y="36922"/>
                  </a:cubicBezTo>
                  <a:lnTo>
                    <a:pt x="28777" y="37017"/>
                  </a:lnTo>
                  <a:cubicBezTo>
                    <a:pt x="28777" y="37017"/>
                    <a:pt x="28766" y="37017"/>
                    <a:pt x="28766" y="37029"/>
                  </a:cubicBezTo>
                  <a:lnTo>
                    <a:pt x="28766" y="37017"/>
                  </a:lnTo>
                  <a:cubicBezTo>
                    <a:pt x="28742" y="36922"/>
                    <a:pt x="28694" y="36815"/>
                    <a:pt x="28658" y="36731"/>
                  </a:cubicBezTo>
                  <a:lnTo>
                    <a:pt x="28658" y="36719"/>
                  </a:lnTo>
                  <a:lnTo>
                    <a:pt x="28682" y="36719"/>
                  </a:lnTo>
                  <a:cubicBezTo>
                    <a:pt x="28694" y="36719"/>
                    <a:pt x="28706" y="36695"/>
                    <a:pt x="28742" y="36684"/>
                  </a:cubicBezTo>
                  <a:cubicBezTo>
                    <a:pt x="28766" y="36672"/>
                    <a:pt x="28777" y="36672"/>
                    <a:pt x="28813" y="36660"/>
                  </a:cubicBezTo>
                  <a:lnTo>
                    <a:pt x="28897" y="36612"/>
                  </a:lnTo>
                  <a:cubicBezTo>
                    <a:pt x="28920" y="36600"/>
                    <a:pt x="28932" y="36600"/>
                    <a:pt x="28956" y="36576"/>
                  </a:cubicBezTo>
                  <a:close/>
                  <a:moveTo>
                    <a:pt x="34338" y="36755"/>
                  </a:moveTo>
                  <a:lnTo>
                    <a:pt x="34338" y="36838"/>
                  </a:lnTo>
                  <a:cubicBezTo>
                    <a:pt x="34302" y="36874"/>
                    <a:pt x="34290" y="36934"/>
                    <a:pt x="34254" y="36981"/>
                  </a:cubicBezTo>
                  <a:cubicBezTo>
                    <a:pt x="34242" y="36993"/>
                    <a:pt x="34231" y="37029"/>
                    <a:pt x="34231" y="37041"/>
                  </a:cubicBezTo>
                  <a:cubicBezTo>
                    <a:pt x="34219" y="37029"/>
                    <a:pt x="34219" y="37017"/>
                    <a:pt x="34219" y="36981"/>
                  </a:cubicBezTo>
                  <a:cubicBezTo>
                    <a:pt x="34254" y="36898"/>
                    <a:pt x="34290" y="36815"/>
                    <a:pt x="34338" y="36755"/>
                  </a:cubicBezTo>
                  <a:close/>
                  <a:moveTo>
                    <a:pt x="32754" y="36755"/>
                  </a:moveTo>
                  <a:cubicBezTo>
                    <a:pt x="32754" y="36803"/>
                    <a:pt x="32766" y="36838"/>
                    <a:pt x="32790" y="36874"/>
                  </a:cubicBezTo>
                  <a:lnTo>
                    <a:pt x="32826" y="37053"/>
                  </a:lnTo>
                  <a:cubicBezTo>
                    <a:pt x="32814" y="37041"/>
                    <a:pt x="32802" y="37017"/>
                    <a:pt x="32766" y="36993"/>
                  </a:cubicBezTo>
                  <a:lnTo>
                    <a:pt x="32730" y="36957"/>
                  </a:lnTo>
                  <a:cubicBezTo>
                    <a:pt x="32730" y="36874"/>
                    <a:pt x="32742" y="36815"/>
                    <a:pt x="32754" y="36755"/>
                  </a:cubicBezTo>
                  <a:close/>
                  <a:moveTo>
                    <a:pt x="38410" y="36993"/>
                  </a:moveTo>
                  <a:cubicBezTo>
                    <a:pt x="38410" y="37029"/>
                    <a:pt x="38422" y="37041"/>
                    <a:pt x="38422" y="37053"/>
                  </a:cubicBezTo>
                  <a:cubicBezTo>
                    <a:pt x="38422" y="37041"/>
                    <a:pt x="38422" y="37029"/>
                    <a:pt x="38410" y="36993"/>
                  </a:cubicBezTo>
                  <a:close/>
                  <a:moveTo>
                    <a:pt x="30540" y="36684"/>
                  </a:moveTo>
                  <a:lnTo>
                    <a:pt x="30540" y="36684"/>
                  </a:lnTo>
                  <a:cubicBezTo>
                    <a:pt x="30599" y="36743"/>
                    <a:pt x="30647" y="36803"/>
                    <a:pt x="30706" y="36862"/>
                  </a:cubicBezTo>
                  <a:cubicBezTo>
                    <a:pt x="30730" y="36910"/>
                    <a:pt x="30778" y="36957"/>
                    <a:pt x="30802" y="36981"/>
                  </a:cubicBezTo>
                  <a:lnTo>
                    <a:pt x="30766" y="37029"/>
                  </a:lnTo>
                  <a:lnTo>
                    <a:pt x="30718" y="37076"/>
                  </a:lnTo>
                  <a:cubicBezTo>
                    <a:pt x="30706" y="37053"/>
                    <a:pt x="30706" y="37041"/>
                    <a:pt x="30682" y="37029"/>
                  </a:cubicBezTo>
                  <a:cubicBezTo>
                    <a:pt x="30647" y="36922"/>
                    <a:pt x="30587" y="36803"/>
                    <a:pt x="30540" y="36684"/>
                  </a:cubicBezTo>
                  <a:close/>
                  <a:moveTo>
                    <a:pt x="33171" y="36922"/>
                  </a:moveTo>
                  <a:lnTo>
                    <a:pt x="33219" y="37017"/>
                  </a:lnTo>
                  <a:cubicBezTo>
                    <a:pt x="33219" y="37029"/>
                    <a:pt x="33230" y="37041"/>
                    <a:pt x="33230" y="37053"/>
                  </a:cubicBezTo>
                  <a:cubicBezTo>
                    <a:pt x="33230" y="37076"/>
                    <a:pt x="33219" y="37076"/>
                    <a:pt x="33219" y="37088"/>
                  </a:cubicBezTo>
                  <a:cubicBezTo>
                    <a:pt x="33207" y="37053"/>
                    <a:pt x="33207" y="37017"/>
                    <a:pt x="33183" y="36981"/>
                  </a:cubicBezTo>
                  <a:cubicBezTo>
                    <a:pt x="33183" y="36969"/>
                    <a:pt x="33171" y="36934"/>
                    <a:pt x="33171" y="36922"/>
                  </a:cubicBezTo>
                  <a:close/>
                  <a:moveTo>
                    <a:pt x="35135" y="36934"/>
                  </a:moveTo>
                  <a:cubicBezTo>
                    <a:pt x="35195" y="36969"/>
                    <a:pt x="35266" y="37017"/>
                    <a:pt x="35326" y="37041"/>
                  </a:cubicBezTo>
                  <a:lnTo>
                    <a:pt x="35326" y="37088"/>
                  </a:lnTo>
                  <a:cubicBezTo>
                    <a:pt x="35254" y="37041"/>
                    <a:pt x="35183" y="36993"/>
                    <a:pt x="35112" y="36969"/>
                  </a:cubicBezTo>
                  <a:cubicBezTo>
                    <a:pt x="35124" y="36957"/>
                    <a:pt x="35124" y="36934"/>
                    <a:pt x="35135" y="36934"/>
                  </a:cubicBezTo>
                  <a:close/>
                  <a:moveTo>
                    <a:pt x="34492" y="37041"/>
                  </a:moveTo>
                  <a:cubicBezTo>
                    <a:pt x="34492" y="37068"/>
                    <a:pt x="34485" y="37082"/>
                    <a:pt x="34477" y="37097"/>
                  </a:cubicBezTo>
                  <a:lnTo>
                    <a:pt x="34477" y="37097"/>
                  </a:lnTo>
                  <a:cubicBezTo>
                    <a:pt x="34482" y="37069"/>
                    <a:pt x="34484" y="37049"/>
                    <a:pt x="34492" y="37041"/>
                  </a:cubicBezTo>
                  <a:close/>
                  <a:moveTo>
                    <a:pt x="24554" y="37090"/>
                  </a:moveTo>
                  <a:cubicBezTo>
                    <a:pt x="24548" y="37093"/>
                    <a:pt x="24542" y="37097"/>
                    <a:pt x="24539" y="37100"/>
                  </a:cubicBezTo>
                  <a:lnTo>
                    <a:pt x="24670" y="37100"/>
                  </a:lnTo>
                  <a:cubicBezTo>
                    <a:pt x="24674" y="37100"/>
                    <a:pt x="24679" y="37100"/>
                    <a:pt x="24684" y="37100"/>
                  </a:cubicBezTo>
                  <a:lnTo>
                    <a:pt x="24684" y="37100"/>
                  </a:lnTo>
                  <a:cubicBezTo>
                    <a:pt x="24631" y="37099"/>
                    <a:pt x="24591" y="37092"/>
                    <a:pt x="24554" y="37090"/>
                  </a:cubicBezTo>
                  <a:close/>
                  <a:moveTo>
                    <a:pt x="28385" y="36303"/>
                  </a:moveTo>
                  <a:cubicBezTo>
                    <a:pt x="28396" y="36338"/>
                    <a:pt x="28420" y="36398"/>
                    <a:pt x="28444" y="36445"/>
                  </a:cubicBezTo>
                  <a:cubicBezTo>
                    <a:pt x="28480" y="36553"/>
                    <a:pt x="28527" y="36636"/>
                    <a:pt x="28575" y="36743"/>
                  </a:cubicBezTo>
                  <a:cubicBezTo>
                    <a:pt x="28623" y="36838"/>
                    <a:pt x="28658" y="36934"/>
                    <a:pt x="28706" y="37029"/>
                  </a:cubicBezTo>
                  <a:cubicBezTo>
                    <a:pt x="28706" y="37041"/>
                    <a:pt x="28718" y="37041"/>
                    <a:pt x="28718" y="37053"/>
                  </a:cubicBezTo>
                  <a:cubicBezTo>
                    <a:pt x="28706" y="37076"/>
                    <a:pt x="28670" y="37088"/>
                    <a:pt x="28658" y="37100"/>
                  </a:cubicBezTo>
                  <a:cubicBezTo>
                    <a:pt x="28647" y="37100"/>
                    <a:pt x="28635" y="37088"/>
                    <a:pt x="28635" y="37076"/>
                  </a:cubicBezTo>
                  <a:cubicBezTo>
                    <a:pt x="28599" y="36993"/>
                    <a:pt x="28575" y="36922"/>
                    <a:pt x="28527" y="36838"/>
                  </a:cubicBezTo>
                  <a:cubicBezTo>
                    <a:pt x="28480" y="36719"/>
                    <a:pt x="28420" y="36600"/>
                    <a:pt x="28385" y="36481"/>
                  </a:cubicBezTo>
                  <a:lnTo>
                    <a:pt x="28385" y="36445"/>
                  </a:lnTo>
                  <a:lnTo>
                    <a:pt x="28385" y="36314"/>
                  </a:lnTo>
                  <a:lnTo>
                    <a:pt x="28385" y="36303"/>
                  </a:lnTo>
                  <a:close/>
                  <a:moveTo>
                    <a:pt x="28861" y="37029"/>
                  </a:moveTo>
                  <a:cubicBezTo>
                    <a:pt x="28861" y="37041"/>
                    <a:pt x="28837" y="37053"/>
                    <a:pt x="28837" y="37053"/>
                  </a:cubicBezTo>
                  <a:cubicBezTo>
                    <a:pt x="28825" y="37076"/>
                    <a:pt x="28825" y="37088"/>
                    <a:pt x="28813" y="37100"/>
                  </a:cubicBezTo>
                  <a:cubicBezTo>
                    <a:pt x="28813" y="37088"/>
                    <a:pt x="28801" y="37088"/>
                    <a:pt x="28801" y="37076"/>
                  </a:cubicBezTo>
                  <a:cubicBezTo>
                    <a:pt x="28813" y="37053"/>
                    <a:pt x="28825" y="37053"/>
                    <a:pt x="28837" y="37053"/>
                  </a:cubicBezTo>
                  <a:cubicBezTo>
                    <a:pt x="28837" y="37041"/>
                    <a:pt x="28837" y="37041"/>
                    <a:pt x="28861" y="37029"/>
                  </a:cubicBezTo>
                  <a:close/>
                  <a:moveTo>
                    <a:pt x="34171" y="37136"/>
                  </a:moveTo>
                  <a:lnTo>
                    <a:pt x="34147" y="37148"/>
                  </a:lnTo>
                  <a:cubicBezTo>
                    <a:pt x="34159" y="37136"/>
                    <a:pt x="34159" y="37136"/>
                    <a:pt x="34171" y="37136"/>
                  </a:cubicBezTo>
                  <a:close/>
                  <a:moveTo>
                    <a:pt x="35888" y="36805"/>
                  </a:moveTo>
                  <a:cubicBezTo>
                    <a:pt x="35891" y="36821"/>
                    <a:pt x="35897" y="36842"/>
                    <a:pt x="35897" y="36850"/>
                  </a:cubicBezTo>
                  <a:cubicBezTo>
                    <a:pt x="35897" y="36862"/>
                    <a:pt x="35909" y="36874"/>
                    <a:pt x="35909" y="36898"/>
                  </a:cubicBezTo>
                  <a:cubicBezTo>
                    <a:pt x="35921" y="36969"/>
                    <a:pt x="35945" y="37053"/>
                    <a:pt x="35957" y="37148"/>
                  </a:cubicBezTo>
                  <a:cubicBezTo>
                    <a:pt x="35945" y="37124"/>
                    <a:pt x="35945" y="37112"/>
                    <a:pt x="35921" y="37100"/>
                  </a:cubicBezTo>
                  <a:cubicBezTo>
                    <a:pt x="35921" y="37076"/>
                    <a:pt x="35909" y="37041"/>
                    <a:pt x="35886" y="37017"/>
                  </a:cubicBezTo>
                  <a:cubicBezTo>
                    <a:pt x="35897" y="36939"/>
                    <a:pt x="35897" y="36872"/>
                    <a:pt x="35888" y="36805"/>
                  </a:cubicBezTo>
                  <a:close/>
                  <a:moveTo>
                    <a:pt x="30492" y="36779"/>
                  </a:moveTo>
                  <a:cubicBezTo>
                    <a:pt x="30540" y="36862"/>
                    <a:pt x="30587" y="36969"/>
                    <a:pt x="30647" y="37053"/>
                  </a:cubicBezTo>
                  <a:cubicBezTo>
                    <a:pt x="30659" y="37076"/>
                    <a:pt x="30671" y="37100"/>
                    <a:pt x="30671" y="37112"/>
                  </a:cubicBezTo>
                  <a:lnTo>
                    <a:pt x="30623" y="37160"/>
                  </a:lnTo>
                  <a:lnTo>
                    <a:pt x="30611" y="37148"/>
                  </a:lnTo>
                  <a:cubicBezTo>
                    <a:pt x="30575" y="37112"/>
                    <a:pt x="30552" y="37088"/>
                    <a:pt x="30516" y="37041"/>
                  </a:cubicBezTo>
                  <a:cubicBezTo>
                    <a:pt x="30492" y="37017"/>
                    <a:pt x="30456" y="36969"/>
                    <a:pt x="30421" y="36922"/>
                  </a:cubicBezTo>
                  <a:cubicBezTo>
                    <a:pt x="30421" y="36922"/>
                    <a:pt x="30421" y="36910"/>
                    <a:pt x="30397" y="36910"/>
                  </a:cubicBezTo>
                  <a:lnTo>
                    <a:pt x="30492" y="36779"/>
                  </a:lnTo>
                  <a:close/>
                  <a:moveTo>
                    <a:pt x="37529" y="36850"/>
                  </a:moveTo>
                  <a:cubicBezTo>
                    <a:pt x="37612" y="36850"/>
                    <a:pt x="37695" y="36862"/>
                    <a:pt x="37767" y="36874"/>
                  </a:cubicBezTo>
                  <a:lnTo>
                    <a:pt x="38041" y="36922"/>
                  </a:lnTo>
                  <a:cubicBezTo>
                    <a:pt x="38124" y="36934"/>
                    <a:pt x="38231" y="36946"/>
                    <a:pt x="38326" y="36981"/>
                  </a:cubicBezTo>
                  <a:cubicBezTo>
                    <a:pt x="38350" y="36981"/>
                    <a:pt x="38386" y="36993"/>
                    <a:pt x="38410" y="36993"/>
                  </a:cubicBezTo>
                  <a:cubicBezTo>
                    <a:pt x="38410" y="36993"/>
                    <a:pt x="38410" y="36993"/>
                    <a:pt x="38410" y="36993"/>
                  </a:cubicBezTo>
                  <a:lnTo>
                    <a:pt x="38410" y="36993"/>
                  </a:lnTo>
                  <a:cubicBezTo>
                    <a:pt x="38469" y="37017"/>
                    <a:pt x="38541" y="37029"/>
                    <a:pt x="38600" y="37041"/>
                  </a:cubicBezTo>
                  <a:cubicBezTo>
                    <a:pt x="38743" y="37053"/>
                    <a:pt x="38814" y="37088"/>
                    <a:pt x="38898" y="37100"/>
                  </a:cubicBezTo>
                  <a:cubicBezTo>
                    <a:pt x="38922" y="37112"/>
                    <a:pt x="38934" y="37112"/>
                    <a:pt x="38945" y="37136"/>
                  </a:cubicBezTo>
                  <a:lnTo>
                    <a:pt x="38981" y="37160"/>
                  </a:lnTo>
                  <a:lnTo>
                    <a:pt x="38957" y="37160"/>
                  </a:lnTo>
                  <a:cubicBezTo>
                    <a:pt x="38886" y="37160"/>
                    <a:pt x="38826" y="37160"/>
                    <a:pt x="38755" y="37148"/>
                  </a:cubicBezTo>
                  <a:cubicBezTo>
                    <a:pt x="38683" y="37148"/>
                    <a:pt x="38600" y="37124"/>
                    <a:pt x="38529" y="37124"/>
                  </a:cubicBezTo>
                  <a:cubicBezTo>
                    <a:pt x="38386" y="37112"/>
                    <a:pt x="38243" y="37088"/>
                    <a:pt x="38112" y="37076"/>
                  </a:cubicBezTo>
                  <a:cubicBezTo>
                    <a:pt x="37981" y="37041"/>
                    <a:pt x="37862" y="37029"/>
                    <a:pt x="37743" y="36993"/>
                  </a:cubicBezTo>
                  <a:cubicBezTo>
                    <a:pt x="37695" y="36981"/>
                    <a:pt x="37648" y="36981"/>
                    <a:pt x="37612" y="36969"/>
                  </a:cubicBezTo>
                  <a:cubicBezTo>
                    <a:pt x="37576" y="36922"/>
                    <a:pt x="37564" y="36898"/>
                    <a:pt x="37529" y="36850"/>
                  </a:cubicBezTo>
                  <a:close/>
                  <a:moveTo>
                    <a:pt x="31314" y="36731"/>
                  </a:moveTo>
                  <a:cubicBezTo>
                    <a:pt x="31337" y="36767"/>
                    <a:pt x="31385" y="36826"/>
                    <a:pt x="31409" y="36874"/>
                  </a:cubicBezTo>
                  <a:cubicBezTo>
                    <a:pt x="31444" y="36910"/>
                    <a:pt x="31456" y="36934"/>
                    <a:pt x="31492" y="36969"/>
                  </a:cubicBezTo>
                  <a:cubicBezTo>
                    <a:pt x="31444" y="36969"/>
                    <a:pt x="31421" y="36981"/>
                    <a:pt x="31385" y="37017"/>
                  </a:cubicBezTo>
                  <a:cubicBezTo>
                    <a:pt x="31325" y="37041"/>
                    <a:pt x="31266" y="37076"/>
                    <a:pt x="31206" y="37112"/>
                  </a:cubicBezTo>
                  <a:cubicBezTo>
                    <a:pt x="31183" y="37136"/>
                    <a:pt x="31147" y="37160"/>
                    <a:pt x="31123" y="37172"/>
                  </a:cubicBezTo>
                  <a:cubicBezTo>
                    <a:pt x="31099" y="37148"/>
                    <a:pt x="31075" y="37112"/>
                    <a:pt x="31063" y="37088"/>
                  </a:cubicBezTo>
                  <a:cubicBezTo>
                    <a:pt x="31028" y="37053"/>
                    <a:pt x="31016" y="37005"/>
                    <a:pt x="30980" y="36969"/>
                  </a:cubicBezTo>
                  <a:cubicBezTo>
                    <a:pt x="31004" y="36946"/>
                    <a:pt x="31004" y="36934"/>
                    <a:pt x="31016" y="36922"/>
                  </a:cubicBezTo>
                  <a:cubicBezTo>
                    <a:pt x="31016" y="36910"/>
                    <a:pt x="31028" y="36910"/>
                    <a:pt x="31028" y="36886"/>
                  </a:cubicBezTo>
                  <a:cubicBezTo>
                    <a:pt x="31063" y="36874"/>
                    <a:pt x="31075" y="36862"/>
                    <a:pt x="31099" y="36850"/>
                  </a:cubicBezTo>
                  <a:cubicBezTo>
                    <a:pt x="31147" y="36815"/>
                    <a:pt x="31183" y="36803"/>
                    <a:pt x="31218" y="36767"/>
                  </a:cubicBezTo>
                  <a:lnTo>
                    <a:pt x="31254" y="36803"/>
                  </a:lnTo>
                  <a:lnTo>
                    <a:pt x="31314" y="36862"/>
                  </a:lnTo>
                  <a:cubicBezTo>
                    <a:pt x="31314" y="36862"/>
                    <a:pt x="31302" y="36850"/>
                    <a:pt x="31266" y="36803"/>
                  </a:cubicBezTo>
                  <a:cubicBezTo>
                    <a:pt x="31266" y="36803"/>
                    <a:pt x="31254" y="36791"/>
                    <a:pt x="31254" y="36767"/>
                  </a:cubicBezTo>
                  <a:cubicBezTo>
                    <a:pt x="31266" y="36755"/>
                    <a:pt x="31302" y="36743"/>
                    <a:pt x="31314" y="36731"/>
                  </a:cubicBezTo>
                  <a:close/>
                  <a:moveTo>
                    <a:pt x="36386" y="36815"/>
                  </a:moveTo>
                  <a:cubicBezTo>
                    <a:pt x="36421" y="36838"/>
                    <a:pt x="36421" y="36862"/>
                    <a:pt x="36397" y="36898"/>
                  </a:cubicBezTo>
                  <a:cubicBezTo>
                    <a:pt x="36397" y="36969"/>
                    <a:pt x="36397" y="37053"/>
                    <a:pt x="36386" y="37148"/>
                  </a:cubicBezTo>
                  <a:lnTo>
                    <a:pt x="36386" y="37172"/>
                  </a:lnTo>
                  <a:lnTo>
                    <a:pt x="36338" y="36993"/>
                  </a:lnTo>
                  <a:cubicBezTo>
                    <a:pt x="36362" y="36946"/>
                    <a:pt x="36374" y="36922"/>
                    <a:pt x="36374" y="36874"/>
                  </a:cubicBezTo>
                  <a:cubicBezTo>
                    <a:pt x="36374" y="36862"/>
                    <a:pt x="36386" y="36826"/>
                    <a:pt x="36386" y="36815"/>
                  </a:cubicBezTo>
                  <a:close/>
                  <a:moveTo>
                    <a:pt x="31897" y="37029"/>
                  </a:moveTo>
                  <a:cubicBezTo>
                    <a:pt x="31849" y="37088"/>
                    <a:pt x="31802" y="37136"/>
                    <a:pt x="31742" y="37196"/>
                  </a:cubicBezTo>
                  <a:cubicBezTo>
                    <a:pt x="31718" y="37172"/>
                    <a:pt x="31695" y="37148"/>
                    <a:pt x="31659" y="37112"/>
                  </a:cubicBezTo>
                  <a:cubicBezTo>
                    <a:pt x="31659" y="37112"/>
                    <a:pt x="31659" y="37100"/>
                    <a:pt x="31671" y="37100"/>
                  </a:cubicBezTo>
                  <a:cubicBezTo>
                    <a:pt x="31671" y="37088"/>
                    <a:pt x="31683" y="37088"/>
                    <a:pt x="31683" y="37076"/>
                  </a:cubicBezTo>
                  <a:cubicBezTo>
                    <a:pt x="31718" y="37053"/>
                    <a:pt x="31742" y="37053"/>
                    <a:pt x="31778" y="37041"/>
                  </a:cubicBezTo>
                  <a:cubicBezTo>
                    <a:pt x="31837" y="37029"/>
                    <a:pt x="31861" y="37029"/>
                    <a:pt x="31897" y="37029"/>
                  </a:cubicBezTo>
                  <a:close/>
                  <a:moveTo>
                    <a:pt x="34397" y="36874"/>
                  </a:moveTo>
                  <a:cubicBezTo>
                    <a:pt x="34362" y="36969"/>
                    <a:pt x="34314" y="37088"/>
                    <a:pt x="34290" y="37196"/>
                  </a:cubicBezTo>
                  <a:cubicBezTo>
                    <a:pt x="34278" y="37160"/>
                    <a:pt x="34254" y="37136"/>
                    <a:pt x="34242" y="37088"/>
                  </a:cubicBezTo>
                  <a:cubicBezTo>
                    <a:pt x="34254" y="37053"/>
                    <a:pt x="34290" y="37041"/>
                    <a:pt x="34302" y="37017"/>
                  </a:cubicBezTo>
                  <a:lnTo>
                    <a:pt x="34397" y="36874"/>
                  </a:lnTo>
                  <a:close/>
                  <a:moveTo>
                    <a:pt x="35493" y="36803"/>
                  </a:moveTo>
                  <a:cubicBezTo>
                    <a:pt x="35505" y="36803"/>
                    <a:pt x="35528" y="36815"/>
                    <a:pt x="35528" y="36815"/>
                  </a:cubicBezTo>
                  <a:cubicBezTo>
                    <a:pt x="35552" y="36850"/>
                    <a:pt x="35600" y="36862"/>
                    <a:pt x="35624" y="36898"/>
                  </a:cubicBezTo>
                  <a:cubicBezTo>
                    <a:pt x="35659" y="36922"/>
                    <a:pt x="35707" y="36934"/>
                    <a:pt x="35731" y="36969"/>
                  </a:cubicBezTo>
                  <a:lnTo>
                    <a:pt x="35743" y="36981"/>
                  </a:lnTo>
                  <a:lnTo>
                    <a:pt x="35743" y="36993"/>
                  </a:lnTo>
                  <a:cubicBezTo>
                    <a:pt x="35778" y="37076"/>
                    <a:pt x="35766" y="37136"/>
                    <a:pt x="35743" y="37196"/>
                  </a:cubicBezTo>
                  <a:cubicBezTo>
                    <a:pt x="35719" y="37148"/>
                    <a:pt x="35683" y="37100"/>
                    <a:pt x="35647" y="37076"/>
                  </a:cubicBezTo>
                  <a:cubicBezTo>
                    <a:pt x="35588" y="37017"/>
                    <a:pt x="35540" y="36946"/>
                    <a:pt x="35481" y="36898"/>
                  </a:cubicBezTo>
                  <a:cubicBezTo>
                    <a:pt x="35481" y="36862"/>
                    <a:pt x="35493" y="36838"/>
                    <a:pt x="35493" y="36803"/>
                  </a:cubicBezTo>
                  <a:close/>
                  <a:moveTo>
                    <a:pt x="33469" y="36743"/>
                  </a:moveTo>
                  <a:cubicBezTo>
                    <a:pt x="33480" y="36755"/>
                    <a:pt x="33480" y="36779"/>
                    <a:pt x="33504" y="36791"/>
                  </a:cubicBezTo>
                  <a:cubicBezTo>
                    <a:pt x="33540" y="36838"/>
                    <a:pt x="33576" y="36874"/>
                    <a:pt x="33623" y="36922"/>
                  </a:cubicBezTo>
                  <a:lnTo>
                    <a:pt x="33659" y="37029"/>
                  </a:lnTo>
                  <a:cubicBezTo>
                    <a:pt x="33588" y="37112"/>
                    <a:pt x="33516" y="37172"/>
                    <a:pt x="33457" y="37207"/>
                  </a:cubicBezTo>
                  <a:cubicBezTo>
                    <a:pt x="33445" y="37184"/>
                    <a:pt x="33421" y="37172"/>
                    <a:pt x="33421" y="37148"/>
                  </a:cubicBezTo>
                  <a:cubicBezTo>
                    <a:pt x="33397" y="37088"/>
                    <a:pt x="33361" y="37029"/>
                    <a:pt x="33338" y="36957"/>
                  </a:cubicBezTo>
                  <a:lnTo>
                    <a:pt x="33338" y="36934"/>
                  </a:lnTo>
                  <a:cubicBezTo>
                    <a:pt x="33361" y="36898"/>
                    <a:pt x="33409" y="36850"/>
                    <a:pt x="33445" y="36791"/>
                  </a:cubicBezTo>
                  <a:cubicBezTo>
                    <a:pt x="33457" y="36779"/>
                    <a:pt x="33469" y="36755"/>
                    <a:pt x="33469" y="36743"/>
                  </a:cubicBezTo>
                  <a:close/>
                  <a:moveTo>
                    <a:pt x="24348" y="37148"/>
                  </a:moveTo>
                  <a:lnTo>
                    <a:pt x="24325" y="37219"/>
                  </a:lnTo>
                  <a:cubicBezTo>
                    <a:pt x="24332" y="37214"/>
                    <a:pt x="24340" y="37208"/>
                    <a:pt x="24348" y="37203"/>
                  </a:cubicBezTo>
                  <a:lnTo>
                    <a:pt x="24348" y="37203"/>
                  </a:lnTo>
                  <a:lnTo>
                    <a:pt x="24348" y="37148"/>
                  </a:lnTo>
                  <a:close/>
                  <a:moveTo>
                    <a:pt x="24383" y="37182"/>
                  </a:moveTo>
                  <a:cubicBezTo>
                    <a:pt x="24371" y="37189"/>
                    <a:pt x="24360" y="37196"/>
                    <a:pt x="24348" y="37203"/>
                  </a:cubicBezTo>
                  <a:lnTo>
                    <a:pt x="24348" y="37203"/>
                  </a:lnTo>
                  <a:lnTo>
                    <a:pt x="24348" y="37219"/>
                  </a:lnTo>
                  <a:cubicBezTo>
                    <a:pt x="24359" y="37205"/>
                    <a:pt x="24371" y="37193"/>
                    <a:pt x="24383" y="37182"/>
                  </a:cubicBezTo>
                  <a:close/>
                  <a:moveTo>
                    <a:pt x="28742" y="37100"/>
                  </a:moveTo>
                  <a:cubicBezTo>
                    <a:pt x="28754" y="37112"/>
                    <a:pt x="28754" y="37136"/>
                    <a:pt x="28766" y="37160"/>
                  </a:cubicBezTo>
                  <a:cubicBezTo>
                    <a:pt x="28742" y="37172"/>
                    <a:pt x="28718" y="37207"/>
                    <a:pt x="28706" y="37219"/>
                  </a:cubicBezTo>
                  <a:lnTo>
                    <a:pt x="28658" y="37136"/>
                  </a:lnTo>
                  <a:cubicBezTo>
                    <a:pt x="28694" y="37112"/>
                    <a:pt x="28706" y="37112"/>
                    <a:pt x="28742" y="37100"/>
                  </a:cubicBezTo>
                  <a:close/>
                  <a:moveTo>
                    <a:pt x="30921" y="36981"/>
                  </a:moveTo>
                  <a:cubicBezTo>
                    <a:pt x="30956" y="37029"/>
                    <a:pt x="31004" y="37076"/>
                    <a:pt x="31028" y="37112"/>
                  </a:cubicBezTo>
                  <a:cubicBezTo>
                    <a:pt x="31063" y="37148"/>
                    <a:pt x="31075" y="37172"/>
                    <a:pt x="31087" y="37196"/>
                  </a:cubicBezTo>
                  <a:cubicBezTo>
                    <a:pt x="31075" y="37207"/>
                    <a:pt x="31063" y="37207"/>
                    <a:pt x="31040" y="37219"/>
                  </a:cubicBezTo>
                  <a:cubicBezTo>
                    <a:pt x="31016" y="37196"/>
                    <a:pt x="30980" y="37148"/>
                    <a:pt x="30956" y="37112"/>
                  </a:cubicBezTo>
                  <a:cubicBezTo>
                    <a:pt x="30921" y="37088"/>
                    <a:pt x="30897" y="37041"/>
                    <a:pt x="30885" y="37017"/>
                  </a:cubicBezTo>
                  <a:cubicBezTo>
                    <a:pt x="30897" y="36993"/>
                    <a:pt x="30909" y="36993"/>
                    <a:pt x="30921" y="36981"/>
                  </a:cubicBezTo>
                  <a:close/>
                  <a:moveTo>
                    <a:pt x="33933" y="36660"/>
                  </a:moveTo>
                  <a:cubicBezTo>
                    <a:pt x="33945" y="36695"/>
                    <a:pt x="33981" y="36743"/>
                    <a:pt x="33992" y="36791"/>
                  </a:cubicBezTo>
                  <a:cubicBezTo>
                    <a:pt x="33981" y="36779"/>
                    <a:pt x="33933" y="36755"/>
                    <a:pt x="33897" y="36731"/>
                  </a:cubicBezTo>
                  <a:lnTo>
                    <a:pt x="33897" y="36731"/>
                  </a:lnTo>
                  <a:cubicBezTo>
                    <a:pt x="33933" y="36779"/>
                    <a:pt x="33981" y="36791"/>
                    <a:pt x="34004" y="36803"/>
                  </a:cubicBezTo>
                  <a:cubicBezTo>
                    <a:pt x="34016" y="36815"/>
                    <a:pt x="34040" y="36838"/>
                    <a:pt x="34040" y="36862"/>
                  </a:cubicBezTo>
                  <a:cubicBezTo>
                    <a:pt x="34040" y="36862"/>
                    <a:pt x="34040" y="36874"/>
                    <a:pt x="34016" y="36874"/>
                  </a:cubicBezTo>
                  <a:cubicBezTo>
                    <a:pt x="33992" y="36922"/>
                    <a:pt x="33945" y="36957"/>
                    <a:pt x="33921" y="36969"/>
                  </a:cubicBezTo>
                  <a:cubicBezTo>
                    <a:pt x="33945" y="36957"/>
                    <a:pt x="34004" y="36922"/>
                    <a:pt x="34052" y="36874"/>
                  </a:cubicBezTo>
                  <a:lnTo>
                    <a:pt x="34100" y="36969"/>
                  </a:lnTo>
                  <a:lnTo>
                    <a:pt x="34100" y="37017"/>
                  </a:lnTo>
                  <a:cubicBezTo>
                    <a:pt x="34076" y="37041"/>
                    <a:pt x="34076" y="37088"/>
                    <a:pt x="34064" y="37112"/>
                  </a:cubicBezTo>
                  <a:lnTo>
                    <a:pt x="34016" y="37255"/>
                  </a:lnTo>
                  <a:cubicBezTo>
                    <a:pt x="33981" y="37160"/>
                    <a:pt x="33921" y="37088"/>
                    <a:pt x="33873" y="36993"/>
                  </a:cubicBezTo>
                  <a:lnTo>
                    <a:pt x="33873" y="36791"/>
                  </a:lnTo>
                  <a:cubicBezTo>
                    <a:pt x="33885" y="36779"/>
                    <a:pt x="33885" y="36743"/>
                    <a:pt x="33897" y="36731"/>
                  </a:cubicBezTo>
                  <a:cubicBezTo>
                    <a:pt x="33921" y="36695"/>
                    <a:pt x="33933" y="36684"/>
                    <a:pt x="33933" y="36660"/>
                  </a:cubicBezTo>
                  <a:close/>
                  <a:moveTo>
                    <a:pt x="33361" y="37255"/>
                  </a:moveTo>
                  <a:cubicBezTo>
                    <a:pt x="33349" y="37255"/>
                    <a:pt x="33338" y="37267"/>
                    <a:pt x="33326" y="37267"/>
                  </a:cubicBezTo>
                  <a:cubicBezTo>
                    <a:pt x="33338" y="37267"/>
                    <a:pt x="33349" y="37267"/>
                    <a:pt x="33361" y="37255"/>
                  </a:cubicBezTo>
                  <a:close/>
                  <a:moveTo>
                    <a:pt x="33290" y="37267"/>
                  </a:moveTo>
                  <a:cubicBezTo>
                    <a:pt x="33290" y="37271"/>
                    <a:pt x="33290" y="37275"/>
                    <a:pt x="33290" y="37279"/>
                  </a:cubicBezTo>
                  <a:lnTo>
                    <a:pt x="33290" y="37279"/>
                  </a:lnTo>
                  <a:cubicBezTo>
                    <a:pt x="33292" y="37277"/>
                    <a:pt x="33304" y="37267"/>
                    <a:pt x="33326" y="37267"/>
                  </a:cubicBezTo>
                  <a:close/>
                  <a:moveTo>
                    <a:pt x="34957" y="37100"/>
                  </a:moveTo>
                  <a:lnTo>
                    <a:pt x="34969" y="37112"/>
                  </a:lnTo>
                  <a:cubicBezTo>
                    <a:pt x="34969" y="37112"/>
                    <a:pt x="34993" y="37112"/>
                    <a:pt x="34993" y="37136"/>
                  </a:cubicBezTo>
                  <a:cubicBezTo>
                    <a:pt x="34993" y="37172"/>
                    <a:pt x="35004" y="37231"/>
                    <a:pt x="35004" y="37279"/>
                  </a:cubicBezTo>
                  <a:cubicBezTo>
                    <a:pt x="34969" y="37255"/>
                    <a:pt x="34957" y="37219"/>
                    <a:pt x="34933" y="37196"/>
                  </a:cubicBezTo>
                  <a:cubicBezTo>
                    <a:pt x="34945" y="37160"/>
                    <a:pt x="34957" y="37136"/>
                    <a:pt x="34957" y="37100"/>
                  </a:cubicBezTo>
                  <a:close/>
                  <a:moveTo>
                    <a:pt x="35433" y="37267"/>
                  </a:moveTo>
                  <a:lnTo>
                    <a:pt x="35445" y="37327"/>
                  </a:lnTo>
                  <a:lnTo>
                    <a:pt x="35421" y="37291"/>
                  </a:lnTo>
                  <a:lnTo>
                    <a:pt x="35421" y="37267"/>
                  </a:lnTo>
                  <a:close/>
                  <a:moveTo>
                    <a:pt x="29361" y="37053"/>
                  </a:moveTo>
                  <a:cubicBezTo>
                    <a:pt x="29373" y="37088"/>
                    <a:pt x="29397" y="37124"/>
                    <a:pt x="29397" y="37172"/>
                  </a:cubicBezTo>
                  <a:cubicBezTo>
                    <a:pt x="29409" y="37207"/>
                    <a:pt x="29420" y="37243"/>
                    <a:pt x="29420" y="37279"/>
                  </a:cubicBezTo>
                  <a:cubicBezTo>
                    <a:pt x="29420" y="37291"/>
                    <a:pt x="29409" y="37327"/>
                    <a:pt x="29373" y="37338"/>
                  </a:cubicBezTo>
                  <a:cubicBezTo>
                    <a:pt x="29361" y="37315"/>
                    <a:pt x="29361" y="37279"/>
                    <a:pt x="29349" y="37243"/>
                  </a:cubicBezTo>
                  <a:cubicBezTo>
                    <a:pt x="29337" y="37207"/>
                    <a:pt x="29337" y="37160"/>
                    <a:pt x="29313" y="37124"/>
                  </a:cubicBezTo>
                  <a:cubicBezTo>
                    <a:pt x="29337" y="37100"/>
                    <a:pt x="29349" y="37088"/>
                    <a:pt x="29361" y="37053"/>
                  </a:cubicBezTo>
                  <a:close/>
                  <a:moveTo>
                    <a:pt x="35505" y="37172"/>
                  </a:moveTo>
                  <a:cubicBezTo>
                    <a:pt x="35528" y="37196"/>
                    <a:pt x="35552" y="37207"/>
                    <a:pt x="35564" y="37219"/>
                  </a:cubicBezTo>
                  <a:cubicBezTo>
                    <a:pt x="35612" y="37243"/>
                    <a:pt x="35647" y="37279"/>
                    <a:pt x="35671" y="37327"/>
                  </a:cubicBezTo>
                  <a:cubicBezTo>
                    <a:pt x="35683" y="37327"/>
                    <a:pt x="35683" y="37327"/>
                    <a:pt x="35683" y="37338"/>
                  </a:cubicBezTo>
                  <a:cubicBezTo>
                    <a:pt x="35647" y="37315"/>
                    <a:pt x="35600" y="37279"/>
                    <a:pt x="35564" y="37243"/>
                  </a:cubicBezTo>
                  <a:cubicBezTo>
                    <a:pt x="35552" y="37231"/>
                    <a:pt x="35540" y="37219"/>
                    <a:pt x="35505" y="37207"/>
                  </a:cubicBezTo>
                  <a:lnTo>
                    <a:pt x="35505" y="37172"/>
                  </a:lnTo>
                  <a:close/>
                  <a:moveTo>
                    <a:pt x="36100" y="36946"/>
                  </a:moveTo>
                  <a:lnTo>
                    <a:pt x="36100" y="36946"/>
                  </a:lnTo>
                  <a:cubicBezTo>
                    <a:pt x="36136" y="36981"/>
                    <a:pt x="36147" y="37005"/>
                    <a:pt x="36183" y="37041"/>
                  </a:cubicBezTo>
                  <a:cubicBezTo>
                    <a:pt x="36183" y="37088"/>
                    <a:pt x="36183" y="37136"/>
                    <a:pt x="36159" y="37160"/>
                  </a:cubicBezTo>
                  <a:cubicBezTo>
                    <a:pt x="36159" y="37219"/>
                    <a:pt x="36147" y="37279"/>
                    <a:pt x="36147" y="37338"/>
                  </a:cubicBezTo>
                  <a:cubicBezTo>
                    <a:pt x="36147" y="37267"/>
                    <a:pt x="36136" y="37196"/>
                    <a:pt x="36124" y="37112"/>
                  </a:cubicBezTo>
                  <a:cubicBezTo>
                    <a:pt x="36124" y="37053"/>
                    <a:pt x="36100" y="37017"/>
                    <a:pt x="36100" y="36946"/>
                  </a:cubicBezTo>
                  <a:close/>
                  <a:moveTo>
                    <a:pt x="30837" y="37029"/>
                  </a:moveTo>
                  <a:cubicBezTo>
                    <a:pt x="30861" y="37053"/>
                    <a:pt x="30897" y="37100"/>
                    <a:pt x="30921" y="37136"/>
                  </a:cubicBezTo>
                  <a:cubicBezTo>
                    <a:pt x="30956" y="37160"/>
                    <a:pt x="31004" y="37207"/>
                    <a:pt x="31028" y="37219"/>
                  </a:cubicBezTo>
                  <a:cubicBezTo>
                    <a:pt x="30980" y="37255"/>
                    <a:pt x="30944" y="37291"/>
                    <a:pt x="30885" y="37327"/>
                  </a:cubicBezTo>
                  <a:cubicBezTo>
                    <a:pt x="30861" y="37338"/>
                    <a:pt x="30849" y="37338"/>
                    <a:pt x="30849" y="37350"/>
                  </a:cubicBezTo>
                  <a:cubicBezTo>
                    <a:pt x="30825" y="37279"/>
                    <a:pt x="30778" y="37196"/>
                    <a:pt x="30730" y="37100"/>
                  </a:cubicBezTo>
                  <a:cubicBezTo>
                    <a:pt x="30742" y="37088"/>
                    <a:pt x="30766" y="37076"/>
                    <a:pt x="30790" y="37053"/>
                  </a:cubicBezTo>
                  <a:cubicBezTo>
                    <a:pt x="30802" y="37041"/>
                    <a:pt x="30825" y="37029"/>
                    <a:pt x="30837" y="37029"/>
                  </a:cubicBezTo>
                  <a:close/>
                  <a:moveTo>
                    <a:pt x="40958" y="37374"/>
                  </a:moveTo>
                  <a:cubicBezTo>
                    <a:pt x="40960" y="37376"/>
                    <a:pt x="40963" y="37378"/>
                    <a:pt x="40966" y="37380"/>
                  </a:cubicBezTo>
                  <a:lnTo>
                    <a:pt x="40966" y="37380"/>
                  </a:lnTo>
                  <a:lnTo>
                    <a:pt x="40958" y="37374"/>
                  </a:lnTo>
                  <a:close/>
                  <a:moveTo>
                    <a:pt x="28277" y="36565"/>
                  </a:moveTo>
                  <a:cubicBezTo>
                    <a:pt x="28325" y="36636"/>
                    <a:pt x="28361" y="36719"/>
                    <a:pt x="28396" y="36791"/>
                  </a:cubicBezTo>
                  <a:cubicBezTo>
                    <a:pt x="28408" y="36803"/>
                    <a:pt x="28408" y="36815"/>
                    <a:pt x="28420" y="36815"/>
                  </a:cubicBezTo>
                  <a:cubicBezTo>
                    <a:pt x="28444" y="36838"/>
                    <a:pt x="28456" y="36862"/>
                    <a:pt x="28456" y="36874"/>
                  </a:cubicBezTo>
                  <a:cubicBezTo>
                    <a:pt x="28504" y="36946"/>
                    <a:pt x="28539" y="37029"/>
                    <a:pt x="28575" y="37100"/>
                  </a:cubicBezTo>
                  <a:cubicBezTo>
                    <a:pt x="28575" y="37112"/>
                    <a:pt x="28587" y="37112"/>
                    <a:pt x="28587" y="37124"/>
                  </a:cubicBezTo>
                  <a:cubicBezTo>
                    <a:pt x="28587" y="37124"/>
                    <a:pt x="28575" y="37124"/>
                    <a:pt x="28575" y="37148"/>
                  </a:cubicBezTo>
                  <a:cubicBezTo>
                    <a:pt x="28563" y="37148"/>
                    <a:pt x="28539" y="37160"/>
                    <a:pt x="28527" y="37160"/>
                  </a:cubicBezTo>
                  <a:cubicBezTo>
                    <a:pt x="28504" y="37160"/>
                    <a:pt x="28480" y="37172"/>
                    <a:pt x="28468" y="37172"/>
                  </a:cubicBezTo>
                  <a:lnTo>
                    <a:pt x="28563" y="37172"/>
                  </a:lnTo>
                  <a:cubicBezTo>
                    <a:pt x="28575" y="37172"/>
                    <a:pt x="28587" y="37172"/>
                    <a:pt x="28599" y="37160"/>
                  </a:cubicBezTo>
                  <a:lnTo>
                    <a:pt x="28635" y="37160"/>
                  </a:lnTo>
                  <a:cubicBezTo>
                    <a:pt x="28647" y="37196"/>
                    <a:pt x="28658" y="37219"/>
                    <a:pt x="28694" y="37255"/>
                  </a:cubicBezTo>
                  <a:cubicBezTo>
                    <a:pt x="28670" y="37267"/>
                    <a:pt x="28647" y="37279"/>
                    <a:pt x="28635" y="37291"/>
                  </a:cubicBezTo>
                  <a:cubicBezTo>
                    <a:pt x="28575" y="37327"/>
                    <a:pt x="28527" y="37350"/>
                    <a:pt x="28504" y="37374"/>
                  </a:cubicBezTo>
                  <a:lnTo>
                    <a:pt x="28480" y="37386"/>
                  </a:lnTo>
                  <a:cubicBezTo>
                    <a:pt x="28468" y="37327"/>
                    <a:pt x="28456" y="37255"/>
                    <a:pt x="28444" y="37172"/>
                  </a:cubicBezTo>
                  <a:lnTo>
                    <a:pt x="28420" y="37172"/>
                  </a:lnTo>
                  <a:cubicBezTo>
                    <a:pt x="28420" y="37148"/>
                    <a:pt x="28408" y="37112"/>
                    <a:pt x="28396" y="37088"/>
                  </a:cubicBezTo>
                  <a:cubicBezTo>
                    <a:pt x="28349" y="36922"/>
                    <a:pt x="28325" y="36743"/>
                    <a:pt x="28277" y="36565"/>
                  </a:cubicBezTo>
                  <a:close/>
                  <a:moveTo>
                    <a:pt x="31444" y="37148"/>
                  </a:moveTo>
                  <a:cubicBezTo>
                    <a:pt x="31421" y="37207"/>
                    <a:pt x="31373" y="37267"/>
                    <a:pt x="31337" y="37338"/>
                  </a:cubicBezTo>
                  <a:cubicBezTo>
                    <a:pt x="31325" y="37350"/>
                    <a:pt x="31314" y="37386"/>
                    <a:pt x="31314" y="37398"/>
                  </a:cubicBezTo>
                  <a:cubicBezTo>
                    <a:pt x="31302" y="37386"/>
                    <a:pt x="31278" y="37374"/>
                    <a:pt x="31266" y="37338"/>
                  </a:cubicBezTo>
                  <a:cubicBezTo>
                    <a:pt x="31242" y="37338"/>
                    <a:pt x="31218" y="37327"/>
                    <a:pt x="31206" y="37291"/>
                  </a:cubicBezTo>
                  <a:cubicBezTo>
                    <a:pt x="31206" y="37279"/>
                    <a:pt x="31194" y="37279"/>
                    <a:pt x="31194" y="37267"/>
                  </a:cubicBezTo>
                  <a:lnTo>
                    <a:pt x="31278" y="37219"/>
                  </a:lnTo>
                  <a:cubicBezTo>
                    <a:pt x="31337" y="37196"/>
                    <a:pt x="31385" y="37172"/>
                    <a:pt x="31444" y="37148"/>
                  </a:cubicBezTo>
                  <a:close/>
                  <a:moveTo>
                    <a:pt x="28299" y="37317"/>
                  </a:moveTo>
                  <a:lnTo>
                    <a:pt x="28337" y="37374"/>
                  </a:lnTo>
                  <a:cubicBezTo>
                    <a:pt x="28358" y="37395"/>
                    <a:pt x="28379" y="37407"/>
                    <a:pt x="28392" y="37435"/>
                  </a:cubicBezTo>
                  <a:lnTo>
                    <a:pt x="28392" y="37435"/>
                  </a:lnTo>
                  <a:cubicBezTo>
                    <a:pt x="28394" y="37434"/>
                    <a:pt x="28395" y="37434"/>
                    <a:pt x="28396" y="37434"/>
                  </a:cubicBezTo>
                  <a:cubicBezTo>
                    <a:pt x="28385" y="37398"/>
                    <a:pt x="28361" y="37386"/>
                    <a:pt x="28337" y="37350"/>
                  </a:cubicBezTo>
                  <a:cubicBezTo>
                    <a:pt x="28324" y="37342"/>
                    <a:pt x="28312" y="37330"/>
                    <a:pt x="28299" y="37317"/>
                  </a:cubicBezTo>
                  <a:close/>
                  <a:moveTo>
                    <a:pt x="40966" y="37380"/>
                  </a:moveTo>
                  <a:lnTo>
                    <a:pt x="41089" y="37457"/>
                  </a:lnTo>
                  <a:lnTo>
                    <a:pt x="41089" y="37449"/>
                  </a:lnTo>
                  <a:lnTo>
                    <a:pt x="41089" y="37449"/>
                  </a:lnTo>
                  <a:cubicBezTo>
                    <a:pt x="41093" y="37452"/>
                    <a:pt x="41097" y="37455"/>
                    <a:pt x="41100" y="37457"/>
                  </a:cubicBezTo>
                  <a:lnTo>
                    <a:pt x="41089" y="37386"/>
                  </a:lnTo>
                  <a:lnTo>
                    <a:pt x="41089" y="37449"/>
                  </a:lnTo>
                  <a:lnTo>
                    <a:pt x="41089" y="37449"/>
                  </a:lnTo>
                  <a:cubicBezTo>
                    <a:pt x="41047" y="37420"/>
                    <a:pt x="40999" y="37400"/>
                    <a:pt x="40966" y="37380"/>
                  </a:cubicBezTo>
                  <a:close/>
                  <a:moveTo>
                    <a:pt x="31659" y="37136"/>
                  </a:moveTo>
                  <a:cubicBezTo>
                    <a:pt x="31683" y="37160"/>
                    <a:pt x="31718" y="37172"/>
                    <a:pt x="31742" y="37207"/>
                  </a:cubicBezTo>
                  <a:cubicBezTo>
                    <a:pt x="31718" y="37231"/>
                    <a:pt x="31695" y="37267"/>
                    <a:pt x="31671" y="37279"/>
                  </a:cubicBezTo>
                  <a:cubicBezTo>
                    <a:pt x="31635" y="37315"/>
                    <a:pt x="31599" y="37350"/>
                    <a:pt x="31552" y="37386"/>
                  </a:cubicBezTo>
                  <a:cubicBezTo>
                    <a:pt x="31516" y="37410"/>
                    <a:pt x="31480" y="37446"/>
                    <a:pt x="31433" y="37469"/>
                  </a:cubicBezTo>
                  <a:cubicBezTo>
                    <a:pt x="31444" y="37457"/>
                    <a:pt x="31444" y="37446"/>
                    <a:pt x="31456" y="37434"/>
                  </a:cubicBezTo>
                  <a:cubicBezTo>
                    <a:pt x="31540" y="37327"/>
                    <a:pt x="31599" y="37219"/>
                    <a:pt x="31659" y="37136"/>
                  </a:cubicBezTo>
                  <a:close/>
                  <a:moveTo>
                    <a:pt x="33861" y="37219"/>
                  </a:moveTo>
                  <a:cubicBezTo>
                    <a:pt x="33897" y="37279"/>
                    <a:pt x="33933" y="37327"/>
                    <a:pt x="33957" y="37386"/>
                  </a:cubicBezTo>
                  <a:cubicBezTo>
                    <a:pt x="33945" y="37410"/>
                    <a:pt x="33945" y="37446"/>
                    <a:pt x="33933" y="37469"/>
                  </a:cubicBezTo>
                  <a:lnTo>
                    <a:pt x="33861" y="37267"/>
                  </a:lnTo>
                  <a:lnTo>
                    <a:pt x="33861" y="37219"/>
                  </a:lnTo>
                  <a:close/>
                  <a:moveTo>
                    <a:pt x="34481" y="37291"/>
                  </a:moveTo>
                  <a:cubicBezTo>
                    <a:pt x="34469" y="37338"/>
                    <a:pt x="34433" y="37398"/>
                    <a:pt x="34421" y="37446"/>
                  </a:cubicBezTo>
                  <a:cubicBezTo>
                    <a:pt x="34421" y="37457"/>
                    <a:pt x="34421" y="37457"/>
                    <a:pt x="34409" y="37469"/>
                  </a:cubicBezTo>
                  <a:cubicBezTo>
                    <a:pt x="34409" y="37469"/>
                    <a:pt x="34409" y="37446"/>
                    <a:pt x="34397" y="37434"/>
                  </a:cubicBezTo>
                  <a:cubicBezTo>
                    <a:pt x="34409" y="37398"/>
                    <a:pt x="34433" y="37374"/>
                    <a:pt x="34445" y="37338"/>
                  </a:cubicBezTo>
                  <a:cubicBezTo>
                    <a:pt x="34469" y="37327"/>
                    <a:pt x="34469" y="37315"/>
                    <a:pt x="34481" y="37291"/>
                  </a:cubicBezTo>
                  <a:close/>
                  <a:moveTo>
                    <a:pt x="27764" y="35544"/>
                  </a:moveTo>
                  <a:cubicBezTo>
                    <a:pt x="27765" y="35544"/>
                    <a:pt x="27765" y="35547"/>
                    <a:pt x="27765" y="35552"/>
                  </a:cubicBezTo>
                  <a:cubicBezTo>
                    <a:pt x="27765" y="35648"/>
                    <a:pt x="27789" y="35719"/>
                    <a:pt x="27801" y="35779"/>
                  </a:cubicBezTo>
                  <a:cubicBezTo>
                    <a:pt x="27813" y="35826"/>
                    <a:pt x="27825" y="35850"/>
                    <a:pt x="27849" y="35862"/>
                  </a:cubicBezTo>
                  <a:cubicBezTo>
                    <a:pt x="27825" y="35850"/>
                    <a:pt x="27813" y="35803"/>
                    <a:pt x="27813" y="35779"/>
                  </a:cubicBezTo>
                  <a:cubicBezTo>
                    <a:pt x="27801" y="35731"/>
                    <a:pt x="27801" y="35672"/>
                    <a:pt x="27789" y="35600"/>
                  </a:cubicBezTo>
                  <a:lnTo>
                    <a:pt x="27789" y="35600"/>
                  </a:lnTo>
                  <a:cubicBezTo>
                    <a:pt x="27849" y="35731"/>
                    <a:pt x="27920" y="35886"/>
                    <a:pt x="28004" y="36041"/>
                  </a:cubicBezTo>
                  <a:cubicBezTo>
                    <a:pt x="28051" y="36207"/>
                    <a:pt x="28099" y="36386"/>
                    <a:pt x="28146" y="36565"/>
                  </a:cubicBezTo>
                  <a:cubicBezTo>
                    <a:pt x="28206" y="36755"/>
                    <a:pt x="28266" y="36957"/>
                    <a:pt x="28325" y="37136"/>
                  </a:cubicBezTo>
                  <a:cubicBezTo>
                    <a:pt x="28349" y="37231"/>
                    <a:pt x="28396" y="37338"/>
                    <a:pt x="28420" y="37434"/>
                  </a:cubicBezTo>
                  <a:cubicBezTo>
                    <a:pt x="28408" y="37434"/>
                    <a:pt x="28408" y="37446"/>
                    <a:pt x="28396" y="37446"/>
                  </a:cubicBezTo>
                  <a:cubicBezTo>
                    <a:pt x="28395" y="37442"/>
                    <a:pt x="28394" y="37438"/>
                    <a:pt x="28392" y="37435"/>
                  </a:cubicBezTo>
                  <a:lnTo>
                    <a:pt x="28392" y="37435"/>
                  </a:lnTo>
                  <a:cubicBezTo>
                    <a:pt x="28347" y="37446"/>
                    <a:pt x="28324" y="37458"/>
                    <a:pt x="28277" y="37469"/>
                  </a:cubicBezTo>
                  <a:cubicBezTo>
                    <a:pt x="28194" y="37505"/>
                    <a:pt x="28146" y="37517"/>
                    <a:pt x="28075" y="37529"/>
                  </a:cubicBezTo>
                  <a:cubicBezTo>
                    <a:pt x="28063" y="37517"/>
                    <a:pt x="28063" y="37505"/>
                    <a:pt x="28051" y="37493"/>
                  </a:cubicBezTo>
                  <a:cubicBezTo>
                    <a:pt x="28004" y="37410"/>
                    <a:pt x="27968" y="37327"/>
                    <a:pt x="27920" y="37219"/>
                  </a:cubicBezTo>
                  <a:cubicBezTo>
                    <a:pt x="27896" y="37196"/>
                    <a:pt x="27896" y="37172"/>
                    <a:pt x="27885" y="37148"/>
                  </a:cubicBezTo>
                  <a:cubicBezTo>
                    <a:pt x="27873" y="37017"/>
                    <a:pt x="27861" y="36850"/>
                    <a:pt x="27861" y="36695"/>
                  </a:cubicBezTo>
                  <a:lnTo>
                    <a:pt x="27861" y="36695"/>
                  </a:lnTo>
                  <a:cubicBezTo>
                    <a:pt x="27908" y="36779"/>
                    <a:pt x="27944" y="36850"/>
                    <a:pt x="27992" y="36910"/>
                  </a:cubicBezTo>
                  <a:cubicBezTo>
                    <a:pt x="28039" y="36969"/>
                    <a:pt x="28087" y="37029"/>
                    <a:pt x="28111" y="37088"/>
                  </a:cubicBezTo>
                  <a:cubicBezTo>
                    <a:pt x="28158" y="37148"/>
                    <a:pt x="28182" y="37196"/>
                    <a:pt x="28230" y="37231"/>
                  </a:cubicBezTo>
                  <a:cubicBezTo>
                    <a:pt x="28253" y="37262"/>
                    <a:pt x="28276" y="37293"/>
                    <a:pt x="28299" y="37317"/>
                  </a:cubicBezTo>
                  <a:lnTo>
                    <a:pt x="28299" y="37317"/>
                  </a:lnTo>
                  <a:lnTo>
                    <a:pt x="28242" y="37231"/>
                  </a:lnTo>
                  <a:cubicBezTo>
                    <a:pt x="28218" y="37196"/>
                    <a:pt x="28182" y="37136"/>
                    <a:pt x="28146" y="37076"/>
                  </a:cubicBezTo>
                  <a:cubicBezTo>
                    <a:pt x="28111" y="37017"/>
                    <a:pt x="28063" y="36957"/>
                    <a:pt x="28039" y="36898"/>
                  </a:cubicBezTo>
                  <a:cubicBezTo>
                    <a:pt x="27968" y="36755"/>
                    <a:pt x="27908" y="36624"/>
                    <a:pt x="27849" y="36481"/>
                  </a:cubicBezTo>
                  <a:lnTo>
                    <a:pt x="27801" y="36386"/>
                  </a:lnTo>
                  <a:cubicBezTo>
                    <a:pt x="27789" y="36064"/>
                    <a:pt x="27765" y="35767"/>
                    <a:pt x="27754" y="35552"/>
                  </a:cubicBezTo>
                  <a:cubicBezTo>
                    <a:pt x="27759" y="35547"/>
                    <a:pt x="27762" y="35544"/>
                    <a:pt x="27764" y="35544"/>
                  </a:cubicBezTo>
                  <a:close/>
                  <a:moveTo>
                    <a:pt x="30361" y="36957"/>
                  </a:moveTo>
                  <a:cubicBezTo>
                    <a:pt x="30409" y="36981"/>
                    <a:pt x="30432" y="37029"/>
                    <a:pt x="30480" y="37053"/>
                  </a:cubicBezTo>
                  <a:cubicBezTo>
                    <a:pt x="30504" y="37088"/>
                    <a:pt x="30552" y="37112"/>
                    <a:pt x="30587" y="37148"/>
                  </a:cubicBezTo>
                  <a:cubicBezTo>
                    <a:pt x="30599" y="37148"/>
                    <a:pt x="30599" y="37160"/>
                    <a:pt x="30599" y="37160"/>
                  </a:cubicBezTo>
                  <a:lnTo>
                    <a:pt x="30552" y="37207"/>
                  </a:lnTo>
                  <a:lnTo>
                    <a:pt x="30480" y="37279"/>
                  </a:lnTo>
                  <a:cubicBezTo>
                    <a:pt x="30480" y="37279"/>
                    <a:pt x="30504" y="37255"/>
                    <a:pt x="30563" y="37219"/>
                  </a:cubicBezTo>
                  <a:cubicBezTo>
                    <a:pt x="30587" y="37207"/>
                    <a:pt x="30599" y="37196"/>
                    <a:pt x="30623" y="37172"/>
                  </a:cubicBezTo>
                  <a:cubicBezTo>
                    <a:pt x="30647" y="37196"/>
                    <a:pt x="30671" y="37207"/>
                    <a:pt x="30682" y="37219"/>
                  </a:cubicBezTo>
                  <a:lnTo>
                    <a:pt x="30647" y="37172"/>
                  </a:lnTo>
                  <a:lnTo>
                    <a:pt x="30682" y="37136"/>
                  </a:lnTo>
                  <a:cubicBezTo>
                    <a:pt x="30727" y="37203"/>
                    <a:pt x="30761" y="37260"/>
                    <a:pt x="30795" y="37316"/>
                  </a:cubicBezTo>
                  <a:lnTo>
                    <a:pt x="30795" y="37316"/>
                  </a:lnTo>
                  <a:cubicBezTo>
                    <a:pt x="30786" y="37308"/>
                    <a:pt x="30777" y="37296"/>
                    <a:pt x="30766" y="37279"/>
                  </a:cubicBezTo>
                  <a:cubicBezTo>
                    <a:pt x="30730" y="37267"/>
                    <a:pt x="30718" y="37231"/>
                    <a:pt x="30682" y="37219"/>
                  </a:cubicBezTo>
                  <a:lnTo>
                    <a:pt x="30682" y="37219"/>
                  </a:lnTo>
                  <a:lnTo>
                    <a:pt x="30742" y="37279"/>
                  </a:lnTo>
                  <a:cubicBezTo>
                    <a:pt x="30778" y="37291"/>
                    <a:pt x="30790" y="37315"/>
                    <a:pt x="30802" y="37327"/>
                  </a:cubicBezTo>
                  <a:cubicBezTo>
                    <a:pt x="30799" y="37323"/>
                    <a:pt x="30797" y="37319"/>
                    <a:pt x="30795" y="37316"/>
                  </a:cubicBezTo>
                  <a:lnTo>
                    <a:pt x="30795" y="37316"/>
                  </a:lnTo>
                  <a:cubicBezTo>
                    <a:pt x="30804" y="37323"/>
                    <a:pt x="30813" y="37327"/>
                    <a:pt x="30825" y="37327"/>
                  </a:cubicBezTo>
                  <a:cubicBezTo>
                    <a:pt x="30837" y="37338"/>
                    <a:pt x="30837" y="37350"/>
                    <a:pt x="30849" y="37374"/>
                  </a:cubicBezTo>
                  <a:cubicBezTo>
                    <a:pt x="30825" y="37386"/>
                    <a:pt x="30790" y="37410"/>
                    <a:pt x="30778" y="37434"/>
                  </a:cubicBezTo>
                  <a:cubicBezTo>
                    <a:pt x="30730" y="37457"/>
                    <a:pt x="30706" y="37493"/>
                    <a:pt x="30671" y="37529"/>
                  </a:cubicBezTo>
                  <a:lnTo>
                    <a:pt x="30659" y="37517"/>
                  </a:lnTo>
                  <a:cubicBezTo>
                    <a:pt x="30587" y="37469"/>
                    <a:pt x="30540" y="37434"/>
                    <a:pt x="30492" y="37374"/>
                  </a:cubicBezTo>
                  <a:lnTo>
                    <a:pt x="30361" y="37196"/>
                  </a:lnTo>
                  <a:cubicBezTo>
                    <a:pt x="30349" y="37172"/>
                    <a:pt x="30325" y="37160"/>
                    <a:pt x="30325" y="37148"/>
                  </a:cubicBezTo>
                  <a:cubicBezTo>
                    <a:pt x="30313" y="37112"/>
                    <a:pt x="30313" y="37088"/>
                    <a:pt x="30301" y="37053"/>
                  </a:cubicBezTo>
                  <a:cubicBezTo>
                    <a:pt x="30313" y="37029"/>
                    <a:pt x="30349" y="36993"/>
                    <a:pt x="30361" y="36957"/>
                  </a:cubicBezTo>
                  <a:close/>
                  <a:moveTo>
                    <a:pt x="35505" y="37315"/>
                  </a:moveTo>
                  <a:cubicBezTo>
                    <a:pt x="35552" y="37338"/>
                    <a:pt x="35600" y="37350"/>
                    <a:pt x="35647" y="37386"/>
                  </a:cubicBezTo>
                  <a:cubicBezTo>
                    <a:pt x="35659" y="37386"/>
                    <a:pt x="35671" y="37398"/>
                    <a:pt x="35671" y="37398"/>
                  </a:cubicBezTo>
                  <a:cubicBezTo>
                    <a:pt x="35671" y="37457"/>
                    <a:pt x="35647" y="37505"/>
                    <a:pt x="35624" y="37529"/>
                  </a:cubicBezTo>
                  <a:cubicBezTo>
                    <a:pt x="35612" y="37505"/>
                    <a:pt x="35600" y="37493"/>
                    <a:pt x="35564" y="37457"/>
                  </a:cubicBezTo>
                  <a:cubicBezTo>
                    <a:pt x="35552" y="37446"/>
                    <a:pt x="35540" y="37410"/>
                    <a:pt x="35505" y="37398"/>
                  </a:cubicBezTo>
                  <a:lnTo>
                    <a:pt x="35505" y="37315"/>
                  </a:lnTo>
                  <a:close/>
                  <a:moveTo>
                    <a:pt x="34885" y="37374"/>
                  </a:moveTo>
                  <a:lnTo>
                    <a:pt x="34909" y="37398"/>
                  </a:lnTo>
                  <a:lnTo>
                    <a:pt x="35052" y="37529"/>
                  </a:lnTo>
                  <a:lnTo>
                    <a:pt x="35052" y="37553"/>
                  </a:lnTo>
                  <a:cubicBezTo>
                    <a:pt x="34993" y="37493"/>
                    <a:pt x="34945" y="37434"/>
                    <a:pt x="34885" y="37374"/>
                  </a:cubicBezTo>
                  <a:close/>
                  <a:moveTo>
                    <a:pt x="29194" y="37374"/>
                  </a:moveTo>
                  <a:lnTo>
                    <a:pt x="29242" y="37505"/>
                  </a:lnTo>
                  <a:cubicBezTo>
                    <a:pt x="29230" y="37529"/>
                    <a:pt x="29218" y="37553"/>
                    <a:pt x="29194" y="37565"/>
                  </a:cubicBezTo>
                  <a:cubicBezTo>
                    <a:pt x="29182" y="37517"/>
                    <a:pt x="29182" y="37457"/>
                    <a:pt x="29170" y="37410"/>
                  </a:cubicBezTo>
                  <a:cubicBezTo>
                    <a:pt x="29182" y="37398"/>
                    <a:pt x="29182" y="37386"/>
                    <a:pt x="29194" y="37374"/>
                  </a:cubicBezTo>
                  <a:close/>
                  <a:moveTo>
                    <a:pt x="28694" y="37386"/>
                  </a:moveTo>
                  <a:cubicBezTo>
                    <a:pt x="28694" y="37398"/>
                    <a:pt x="28694" y="37410"/>
                    <a:pt x="28682" y="37410"/>
                  </a:cubicBezTo>
                  <a:cubicBezTo>
                    <a:pt x="28635" y="37469"/>
                    <a:pt x="28575" y="37529"/>
                    <a:pt x="28527" y="37577"/>
                  </a:cubicBezTo>
                  <a:cubicBezTo>
                    <a:pt x="28516" y="37553"/>
                    <a:pt x="28516" y="37505"/>
                    <a:pt x="28504" y="37469"/>
                  </a:cubicBezTo>
                  <a:cubicBezTo>
                    <a:pt x="28516" y="37469"/>
                    <a:pt x="28527" y="37457"/>
                    <a:pt x="28539" y="37457"/>
                  </a:cubicBezTo>
                  <a:cubicBezTo>
                    <a:pt x="28587" y="37446"/>
                    <a:pt x="28635" y="37410"/>
                    <a:pt x="28658" y="37398"/>
                  </a:cubicBezTo>
                  <a:cubicBezTo>
                    <a:pt x="28682" y="37398"/>
                    <a:pt x="28682" y="37386"/>
                    <a:pt x="28694" y="37386"/>
                  </a:cubicBezTo>
                  <a:close/>
                  <a:moveTo>
                    <a:pt x="33683" y="37053"/>
                  </a:moveTo>
                  <a:lnTo>
                    <a:pt x="33838" y="37386"/>
                  </a:lnTo>
                  <a:lnTo>
                    <a:pt x="33838" y="37493"/>
                  </a:lnTo>
                  <a:lnTo>
                    <a:pt x="33838" y="37577"/>
                  </a:lnTo>
                  <a:cubicBezTo>
                    <a:pt x="33826" y="37565"/>
                    <a:pt x="33826" y="37565"/>
                    <a:pt x="33814" y="37565"/>
                  </a:cubicBezTo>
                  <a:cubicBezTo>
                    <a:pt x="33719" y="37493"/>
                    <a:pt x="33623" y="37410"/>
                    <a:pt x="33528" y="37327"/>
                  </a:cubicBezTo>
                  <a:cubicBezTo>
                    <a:pt x="33504" y="37291"/>
                    <a:pt x="33469" y="37267"/>
                    <a:pt x="33457" y="37219"/>
                  </a:cubicBezTo>
                  <a:cubicBezTo>
                    <a:pt x="33528" y="37172"/>
                    <a:pt x="33600" y="37136"/>
                    <a:pt x="33683" y="37053"/>
                  </a:cubicBezTo>
                  <a:close/>
                  <a:moveTo>
                    <a:pt x="27920" y="37565"/>
                  </a:moveTo>
                  <a:cubicBezTo>
                    <a:pt x="27920" y="37573"/>
                    <a:pt x="27920" y="37581"/>
                    <a:pt x="27920" y="37588"/>
                  </a:cubicBezTo>
                  <a:cubicBezTo>
                    <a:pt x="27931" y="37588"/>
                    <a:pt x="27962" y="37578"/>
                    <a:pt x="27986" y="37577"/>
                  </a:cubicBezTo>
                  <a:lnTo>
                    <a:pt x="27986" y="37577"/>
                  </a:lnTo>
                  <a:cubicBezTo>
                    <a:pt x="27984" y="37573"/>
                    <a:pt x="27982" y="37569"/>
                    <a:pt x="27980" y="37565"/>
                  </a:cubicBezTo>
                  <a:close/>
                  <a:moveTo>
                    <a:pt x="32754" y="37291"/>
                  </a:moveTo>
                  <a:lnTo>
                    <a:pt x="32802" y="37338"/>
                  </a:lnTo>
                  <a:cubicBezTo>
                    <a:pt x="32849" y="37374"/>
                    <a:pt x="32873" y="37398"/>
                    <a:pt x="32909" y="37434"/>
                  </a:cubicBezTo>
                  <a:lnTo>
                    <a:pt x="32941" y="37594"/>
                  </a:lnTo>
                  <a:lnTo>
                    <a:pt x="32941" y="37594"/>
                  </a:lnTo>
                  <a:cubicBezTo>
                    <a:pt x="32937" y="37587"/>
                    <a:pt x="32933" y="37584"/>
                    <a:pt x="32933" y="37577"/>
                  </a:cubicBezTo>
                  <a:cubicBezTo>
                    <a:pt x="32885" y="37505"/>
                    <a:pt x="32838" y="37434"/>
                    <a:pt x="32802" y="37374"/>
                  </a:cubicBezTo>
                  <a:cubicBezTo>
                    <a:pt x="32790" y="37338"/>
                    <a:pt x="32766" y="37327"/>
                    <a:pt x="32754" y="37291"/>
                  </a:cubicBezTo>
                  <a:close/>
                  <a:moveTo>
                    <a:pt x="33861" y="37410"/>
                  </a:moveTo>
                  <a:lnTo>
                    <a:pt x="33921" y="37529"/>
                  </a:lnTo>
                  <a:cubicBezTo>
                    <a:pt x="33897" y="37565"/>
                    <a:pt x="33897" y="37577"/>
                    <a:pt x="33885" y="37612"/>
                  </a:cubicBezTo>
                  <a:cubicBezTo>
                    <a:pt x="33873" y="37588"/>
                    <a:pt x="33861" y="37588"/>
                    <a:pt x="33861" y="37577"/>
                  </a:cubicBezTo>
                  <a:lnTo>
                    <a:pt x="33861" y="37493"/>
                  </a:lnTo>
                  <a:lnTo>
                    <a:pt x="33861" y="37410"/>
                  </a:lnTo>
                  <a:close/>
                  <a:moveTo>
                    <a:pt x="33010" y="37044"/>
                  </a:moveTo>
                  <a:cubicBezTo>
                    <a:pt x="33056" y="37169"/>
                    <a:pt x="33114" y="37284"/>
                    <a:pt x="33171" y="37410"/>
                  </a:cubicBezTo>
                  <a:cubicBezTo>
                    <a:pt x="33207" y="37493"/>
                    <a:pt x="33230" y="37553"/>
                    <a:pt x="33266" y="37624"/>
                  </a:cubicBezTo>
                  <a:cubicBezTo>
                    <a:pt x="33230" y="37577"/>
                    <a:pt x="33207" y="37517"/>
                    <a:pt x="33159" y="37469"/>
                  </a:cubicBezTo>
                  <a:cubicBezTo>
                    <a:pt x="33123" y="37434"/>
                    <a:pt x="33099" y="37398"/>
                    <a:pt x="33064" y="37350"/>
                  </a:cubicBezTo>
                  <a:cubicBezTo>
                    <a:pt x="33064" y="37315"/>
                    <a:pt x="33052" y="37267"/>
                    <a:pt x="33040" y="37207"/>
                  </a:cubicBezTo>
                  <a:cubicBezTo>
                    <a:pt x="33029" y="37153"/>
                    <a:pt x="33028" y="37098"/>
                    <a:pt x="33010" y="37044"/>
                  </a:cubicBezTo>
                  <a:close/>
                  <a:moveTo>
                    <a:pt x="36015" y="37580"/>
                  </a:moveTo>
                  <a:cubicBezTo>
                    <a:pt x="36021" y="37594"/>
                    <a:pt x="36025" y="37609"/>
                    <a:pt x="36028" y="37624"/>
                  </a:cubicBezTo>
                  <a:lnTo>
                    <a:pt x="36028" y="37588"/>
                  </a:lnTo>
                  <a:cubicBezTo>
                    <a:pt x="36025" y="37585"/>
                    <a:pt x="36020" y="37582"/>
                    <a:pt x="36015" y="37580"/>
                  </a:cubicBezTo>
                  <a:close/>
                  <a:moveTo>
                    <a:pt x="34171" y="37160"/>
                  </a:moveTo>
                  <a:cubicBezTo>
                    <a:pt x="34183" y="37196"/>
                    <a:pt x="34195" y="37231"/>
                    <a:pt x="34219" y="37267"/>
                  </a:cubicBezTo>
                  <a:cubicBezTo>
                    <a:pt x="34231" y="37279"/>
                    <a:pt x="34231" y="37291"/>
                    <a:pt x="34242" y="37315"/>
                  </a:cubicBezTo>
                  <a:cubicBezTo>
                    <a:pt x="34219" y="37410"/>
                    <a:pt x="34183" y="37517"/>
                    <a:pt x="34135" y="37636"/>
                  </a:cubicBezTo>
                  <a:cubicBezTo>
                    <a:pt x="34135" y="37588"/>
                    <a:pt x="34135" y="37553"/>
                    <a:pt x="34123" y="37505"/>
                  </a:cubicBezTo>
                  <a:cubicBezTo>
                    <a:pt x="34111" y="37457"/>
                    <a:pt x="34100" y="37410"/>
                    <a:pt x="34064" y="37374"/>
                  </a:cubicBezTo>
                  <a:cubicBezTo>
                    <a:pt x="34076" y="37315"/>
                    <a:pt x="34111" y="37267"/>
                    <a:pt x="34123" y="37207"/>
                  </a:cubicBezTo>
                  <a:cubicBezTo>
                    <a:pt x="34135" y="37196"/>
                    <a:pt x="34159" y="37196"/>
                    <a:pt x="34159" y="37172"/>
                  </a:cubicBezTo>
                  <a:lnTo>
                    <a:pt x="34171" y="37160"/>
                  </a:lnTo>
                  <a:close/>
                  <a:moveTo>
                    <a:pt x="39553" y="37660"/>
                  </a:moveTo>
                  <a:cubicBezTo>
                    <a:pt x="39574" y="37671"/>
                    <a:pt x="39596" y="37677"/>
                    <a:pt x="39615" y="37681"/>
                  </a:cubicBezTo>
                  <a:lnTo>
                    <a:pt x="39615" y="37681"/>
                  </a:lnTo>
                  <a:cubicBezTo>
                    <a:pt x="39595" y="37670"/>
                    <a:pt x="39576" y="37660"/>
                    <a:pt x="39553" y="37660"/>
                  </a:cubicBezTo>
                  <a:close/>
                  <a:moveTo>
                    <a:pt x="43332" y="37590"/>
                  </a:moveTo>
                  <a:lnTo>
                    <a:pt x="43332" y="37590"/>
                  </a:lnTo>
                  <a:cubicBezTo>
                    <a:pt x="43344" y="37626"/>
                    <a:pt x="43354" y="37658"/>
                    <a:pt x="43363" y="37684"/>
                  </a:cubicBezTo>
                  <a:cubicBezTo>
                    <a:pt x="43355" y="37653"/>
                    <a:pt x="43345" y="37622"/>
                    <a:pt x="43332" y="37590"/>
                  </a:cubicBezTo>
                  <a:close/>
                  <a:moveTo>
                    <a:pt x="39620" y="37684"/>
                  </a:moveTo>
                  <a:lnTo>
                    <a:pt x="39620" y="37684"/>
                  </a:lnTo>
                  <a:cubicBezTo>
                    <a:pt x="39630" y="37692"/>
                    <a:pt x="39640" y="37697"/>
                    <a:pt x="39650" y="37702"/>
                  </a:cubicBezTo>
                  <a:lnTo>
                    <a:pt x="39650" y="37702"/>
                  </a:lnTo>
                  <a:cubicBezTo>
                    <a:pt x="39649" y="37701"/>
                    <a:pt x="39648" y="37699"/>
                    <a:pt x="39648" y="37696"/>
                  </a:cubicBezTo>
                  <a:cubicBezTo>
                    <a:pt x="39638" y="37692"/>
                    <a:pt x="39629" y="37688"/>
                    <a:pt x="39620" y="37684"/>
                  </a:cubicBezTo>
                  <a:close/>
                  <a:moveTo>
                    <a:pt x="33945" y="37624"/>
                  </a:moveTo>
                  <a:lnTo>
                    <a:pt x="33992" y="37708"/>
                  </a:lnTo>
                  <a:cubicBezTo>
                    <a:pt x="33981" y="37696"/>
                    <a:pt x="33957" y="37684"/>
                    <a:pt x="33933" y="37672"/>
                  </a:cubicBezTo>
                  <a:cubicBezTo>
                    <a:pt x="33945" y="37648"/>
                    <a:pt x="33945" y="37636"/>
                    <a:pt x="33945" y="37624"/>
                  </a:cubicBezTo>
                  <a:close/>
                  <a:moveTo>
                    <a:pt x="35112" y="37172"/>
                  </a:moveTo>
                  <a:cubicBezTo>
                    <a:pt x="35135" y="37196"/>
                    <a:pt x="35171" y="37207"/>
                    <a:pt x="35183" y="37231"/>
                  </a:cubicBezTo>
                  <a:cubicBezTo>
                    <a:pt x="35207" y="37267"/>
                    <a:pt x="35254" y="37291"/>
                    <a:pt x="35302" y="37327"/>
                  </a:cubicBezTo>
                  <a:lnTo>
                    <a:pt x="35314" y="37338"/>
                  </a:lnTo>
                  <a:cubicBezTo>
                    <a:pt x="35314" y="37446"/>
                    <a:pt x="35314" y="37553"/>
                    <a:pt x="35350" y="37648"/>
                  </a:cubicBezTo>
                  <a:cubicBezTo>
                    <a:pt x="35350" y="37672"/>
                    <a:pt x="35362" y="37696"/>
                    <a:pt x="35362" y="37708"/>
                  </a:cubicBezTo>
                  <a:cubicBezTo>
                    <a:pt x="35326" y="37672"/>
                    <a:pt x="35302" y="37636"/>
                    <a:pt x="35266" y="37588"/>
                  </a:cubicBezTo>
                  <a:cubicBezTo>
                    <a:pt x="35231" y="37529"/>
                    <a:pt x="35195" y="37493"/>
                    <a:pt x="35147" y="37434"/>
                  </a:cubicBezTo>
                  <a:cubicBezTo>
                    <a:pt x="35135" y="37410"/>
                    <a:pt x="35135" y="37398"/>
                    <a:pt x="35124" y="37386"/>
                  </a:cubicBezTo>
                  <a:cubicBezTo>
                    <a:pt x="35124" y="37315"/>
                    <a:pt x="35112" y="37255"/>
                    <a:pt x="35112" y="37172"/>
                  </a:cubicBezTo>
                  <a:close/>
                  <a:moveTo>
                    <a:pt x="39650" y="37702"/>
                  </a:moveTo>
                  <a:lnTo>
                    <a:pt x="39650" y="37702"/>
                  </a:lnTo>
                  <a:cubicBezTo>
                    <a:pt x="39653" y="37708"/>
                    <a:pt x="39660" y="37708"/>
                    <a:pt x="39660" y="37708"/>
                  </a:cubicBezTo>
                  <a:cubicBezTo>
                    <a:pt x="39656" y="37706"/>
                    <a:pt x="39653" y="37704"/>
                    <a:pt x="39650" y="37702"/>
                  </a:cubicBezTo>
                  <a:close/>
                  <a:moveTo>
                    <a:pt x="30526" y="37685"/>
                  </a:moveTo>
                  <a:cubicBezTo>
                    <a:pt x="30512" y="37695"/>
                    <a:pt x="30498" y="37701"/>
                    <a:pt x="30492" y="37708"/>
                  </a:cubicBezTo>
                  <a:cubicBezTo>
                    <a:pt x="30504" y="37708"/>
                    <a:pt x="30528" y="37708"/>
                    <a:pt x="30552" y="37731"/>
                  </a:cubicBezTo>
                  <a:cubicBezTo>
                    <a:pt x="30561" y="37734"/>
                    <a:pt x="30572" y="37736"/>
                    <a:pt x="30583" y="37739"/>
                  </a:cubicBezTo>
                  <a:lnTo>
                    <a:pt x="30583" y="37739"/>
                  </a:lnTo>
                  <a:lnTo>
                    <a:pt x="30563" y="37719"/>
                  </a:lnTo>
                  <a:cubicBezTo>
                    <a:pt x="30553" y="37709"/>
                    <a:pt x="30540" y="37697"/>
                    <a:pt x="30526" y="37685"/>
                  </a:cubicBezTo>
                  <a:close/>
                  <a:moveTo>
                    <a:pt x="34969" y="37624"/>
                  </a:moveTo>
                  <a:cubicBezTo>
                    <a:pt x="34993" y="37636"/>
                    <a:pt x="35004" y="37636"/>
                    <a:pt x="35016" y="37648"/>
                  </a:cubicBezTo>
                  <a:cubicBezTo>
                    <a:pt x="35028" y="37684"/>
                    <a:pt x="35052" y="37684"/>
                    <a:pt x="35064" y="37696"/>
                  </a:cubicBezTo>
                  <a:lnTo>
                    <a:pt x="35064" y="37743"/>
                  </a:lnTo>
                  <a:cubicBezTo>
                    <a:pt x="35028" y="37696"/>
                    <a:pt x="35004" y="37648"/>
                    <a:pt x="34969" y="37624"/>
                  </a:cubicBezTo>
                  <a:close/>
                  <a:moveTo>
                    <a:pt x="34540" y="37612"/>
                  </a:moveTo>
                  <a:lnTo>
                    <a:pt x="34540" y="37767"/>
                  </a:lnTo>
                  <a:cubicBezTo>
                    <a:pt x="34528" y="37743"/>
                    <a:pt x="34516" y="37708"/>
                    <a:pt x="34516" y="37696"/>
                  </a:cubicBezTo>
                  <a:lnTo>
                    <a:pt x="34516" y="37684"/>
                  </a:lnTo>
                  <a:cubicBezTo>
                    <a:pt x="34528" y="37648"/>
                    <a:pt x="34528" y="37636"/>
                    <a:pt x="34540" y="37612"/>
                  </a:cubicBezTo>
                  <a:close/>
                  <a:moveTo>
                    <a:pt x="35540" y="37529"/>
                  </a:moveTo>
                  <a:lnTo>
                    <a:pt x="35612" y="37612"/>
                  </a:lnTo>
                  <a:cubicBezTo>
                    <a:pt x="35588" y="37672"/>
                    <a:pt x="35564" y="37731"/>
                    <a:pt x="35552" y="37767"/>
                  </a:cubicBezTo>
                  <a:lnTo>
                    <a:pt x="35540" y="37529"/>
                  </a:lnTo>
                  <a:close/>
                  <a:moveTo>
                    <a:pt x="39826" y="37743"/>
                  </a:moveTo>
                  <a:lnTo>
                    <a:pt x="39836" y="37753"/>
                  </a:lnTo>
                  <a:lnTo>
                    <a:pt x="39836" y="37753"/>
                  </a:lnTo>
                  <a:cubicBezTo>
                    <a:pt x="39829" y="37751"/>
                    <a:pt x="39818" y="37748"/>
                    <a:pt x="39803" y="37743"/>
                  </a:cubicBezTo>
                  <a:lnTo>
                    <a:pt x="39803" y="37743"/>
                  </a:lnTo>
                  <a:cubicBezTo>
                    <a:pt x="39838" y="37767"/>
                    <a:pt x="39862" y="37779"/>
                    <a:pt x="39862" y="37779"/>
                  </a:cubicBezTo>
                  <a:lnTo>
                    <a:pt x="39836" y="37753"/>
                  </a:lnTo>
                  <a:lnTo>
                    <a:pt x="39836" y="37753"/>
                  </a:lnTo>
                  <a:cubicBezTo>
                    <a:pt x="39846" y="37755"/>
                    <a:pt x="39850" y="37755"/>
                    <a:pt x="39850" y="37755"/>
                  </a:cubicBezTo>
                  <a:cubicBezTo>
                    <a:pt x="39850" y="37755"/>
                    <a:pt x="39838" y="37743"/>
                    <a:pt x="39826" y="37743"/>
                  </a:cubicBezTo>
                  <a:close/>
                  <a:moveTo>
                    <a:pt x="27885" y="37803"/>
                  </a:moveTo>
                  <a:lnTo>
                    <a:pt x="27873" y="37815"/>
                  </a:lnTo>
                  <a:cubicBezTo>
                    <a:pt x="27873" y="37815"/>
                    <a:pt x="27885" y="37815"/>
                    <a:pt x="27885" y="37803"/>
                  </a:cubicBezTo>
                  <a:close/>
                  <a:moveTo>
                    <a:pt x="38112" y="37803"/>
                  </a:moveTo>
                  <a:cubicBezTo>
                    <a:pt x="38172" y="37815"/>
                    <a:pt x="38243" y="37815"/>
                    <a:pt x="38326" y="37827"/>
                  </a:cubicBezTo>
                  <a:lnTo>
                    <a:pt x="38088" y="37827"/>
                  </a:lnTo>
                  <a:cubicBezTo>
                    <a:pt x="38088" y="37815"/>
                    <a:pt x="38088" y="37815"/>
                    <a:pt x="38064" y="37803"/>
                  </a:cubicBezTo>
                  <a:close/>
                  <a:moveTo>
                    <a:pt x="36171" y="37803"/>
                  </a:moveTo>
                  <a:lnTo>
                    <a:pt x="36171" y="37803"/>
                  </a:lnTo>
                  <a:cubicBezTo>
                    <a:pt x="36195" y="37815"/>
                    <a:pt x="36195" y="37838"/>
                    <a:pt x="36195" y="37838"/>
                  </a:cubicBezTo>
                  <a:cubicBezTo>
                    <a:pt x="36195" y="37827"/>
                    <a:pt x="36195" y="37815"/>
                    <a:pt x="36171" y="37803"/>
                  </a:cubicBezTo>
                  <a:close/>
                  <a:moveTo>
                    <a:pt x="28456" y="37505"/>
                  </a:moveTo>
                  <a:lnTo>
                    <a:pt x="28480" y="37529"/>
                  </a:lnTo>
                  <a:cubicBezTo>
                    <a:pt x="28492" y="37565"/>
                    <a:pt x="28492" y="37577"/>
                    <a:pt x="28516" y="37612"/>
                  </a:cubicBezTo>
                  <a:lnTo>
                    <a:pt x="28516" y="37624"/>
                  </a:lnTo>
                  <a:cubicBezTo>
                    <a:pt x="28456" y="37684"/>
                    <a:pt x="28373" y="37743"/>
                    <a:pt x="28313" y="37803"/>
                  </a:cubicBezTo>
                  <a:cubicBezTo>
                    <a:pt x="28289" y="37815"/>
                    <a:pt x="28277" y="37827"/>
                    <a:pt x="28254" y="37862"/>
                  </a:cubicBezTo>
                  <a:cubicBezTo>
                    <a:pt x="28242" y="37827"/>
                    <a:pt x="28218" y="37803"/>
                    <a:pt x="28194" y="37755"/>
                  </a:cubicBezTo>
                  <a:lnTo>
                    <a:pt x="28111" y="37577"/>
                  </a:lnTo>
                  <a:cubicBezTo>
                    <a:pt x="28158" y="37577"/>
                    <a:pt x="28218" y="37565"/>
                    <a:pt x="28289" y="37553"/>
                  </a:cubicBezTo>
                  <a:cubicBezTo>
                    <a:pt x="28337" y="37529"/>
                    <a:pt x="28385" y="37529"/>
                    <a:pt x="28420" y="37517"/>
                  </a:cubicBezTo>
                  <a:cubicBezTo>
                    <a:pt x="28420" y="37517"/>
                    <a:pt x="28444" y="37517"/>
                    <a:pt x="28456" y="37505"/>
                  </a:cubicBezTo>
                  <a:close/>
                  <a:moveTo>
                    <a:pt x="34040" y="37469"/>
                  </a:moveTo>
                  <a:cubicBezTo>
                    <a:pt x="34052" y="37493"/>
                    <a:pt x="34052" y="37505"/>
                    <a:pt x="34064" y="37517"/>
                  </a:cubicBezTo>
                  <a:cubicBezTo>
                    <a:pt x="34100" y="37612"/>
                    <a:pt x="34123" y="37684"/>
                    <a:pt x="34135" y="37767"/>
                  </a:cubicBezTo>
                  <a:cubicBezTo>
                    <a:pt x="34123" y="37803"/>
                    <a:pt x="34123" y="37827"/>
                    <a:pt x="34111" y="37862"/>
                  </a:cubicBezTo>
                  <a:lnTo>
                    <a:pt x="34089" y="37802"/>
                  </a:lnTo>
                  <a:lnTo>
                    <a:pt x="34089" y="37802"/>
                  </a:lnTo>
                  <a:cubicBezTo>
                    <a:pt x="34094" y="37803"/>
                    <a:pt x="34100" y="37803"/>
                    <a:pt x="34100" y="37803"/>
                  </a:cubicBezTo>
                  <a:lnTo>
                    <a:pt x="34087" y="37796"/>
                  </a:lnTo>
                  <a:lnTo>
                    <a:pt x="34087" y="37796"/>
                  </a:lnTo>
                  <a:lnTo>
                    <a:pt x="34089" y="37802"/>
                  </a:lnTo>
                  <a:lnTo>
                    <a:pt x="34089" y="37802"/>
                  </a:lnTo>
                  <a:cubicBezTo>
                    <a:pt x="34082" y="37800"/>
                    <a:pt x="34076" y="37797"/>
                    <a:pt x="34076" y="37791"/>
                  </a:cubicBezTo>
                  <a:lnTo>
                    <a:pt x="34076" y="37791"/>
                  </a:lnTo>
                  <a:lnTo>
                    <a:pt x="34087" y="37796"/>
                  </a:lnTo>
                  <a:lnTo>
                    <a:pt x="34087" y="37796"/>
                  </a:lnTo>
                  <a:lnTo>
                    <a:pt x="34076" y="37767"/>
                  </a:lnTo>
                  <a:cubicBezTo>
                    <a:pt x="34073" y="37772"/>
                    <a:pt x="34072" y="37775"/>
                    <a:pt x="34070" y="37778"/>
                  </a:cubicBezTo>
                  <a:lnTo>
                    <a:pt x="34070" y="37778"/>
                  </a:lnTo>
                  <a:cubicBezTo>
                    <a:pt x="34067" y="37771"/>
                    <a:pt x="34064" y="37761"/>
                    <a:pt x="34064" y="37755"/>
                  </a:cubicBezTo>
                  <a:lnTo>
                    <a:pt x="33992" y="37565"/>
                  </a:lnTo>
                  <a:lnTo>
                    <a:pt x="34040" y="37469"/>
                  </a:lnTo>
                  <a:close/>
                  <a:moveTo>
                    <a:pt x="31016" y="37815"/>
                  </a:moveTo>
                  <a:lnTo>
                    <a:pt x="30956" y="37874"/>
                  </a:lnTo>
                  <a:lnTo>
                    <a:pt x="30909" y="37827"/>
                  </a:lnTo>
                  <a:lnTo>
                    <a:pt x="30921" y="37827"/>
                  </a:lnTo>
                  <a:cubicBezTo>
                    <a:pt x="30956" y="37827"/>
                    <a:pt x="30980" y="37827"/>
                    <a:pt x="31016" y="37815"/>
                  </a:cubicBezTo>
                  <a:close/>
                  <a:moveTo>
                    <a:pt x="35421" y="37434"/>
                  </a:moveTo>
                  <a:cubicBezTo>
                    <a:pt x="35433" y="37446"/>
                    <a:pt x="35445" y="37457"/>
                    <a:pt x="35481" y="37469"/>
                  </a:cubicBezTo>
                  <a:lnTo>
                    <a:pt x="35540" y="37850"/>
                  </a:lnTo>
                  <a:lnTo>
                    <a:pt x="35540" y="37874"/>
                  </a:lnTo>
                  <a:lnTo>
                    <a:pt x="35540" y="37904"/>
                  </a:lnTo>
                  <a:lnTo>
                    <a:pt x="35540" y="37904"/>
                  </a:lnTo>
                  <a:cubicBezTo>
                    <a:pt x="35512" y="37866"/>
                    <a:pt x="35481" y="37831"/>
                    <a:pt x="35449" y="37806"/>
                  </a:cubicBezTo>
                  <a:lnTo>
                    <a:pt x="35449" y="37806"/>
                  </a:lnTo>
                  <a:cubicBezTo>
                    <a:pt x="35455" y="37829"/>
                    <a:pt x="35461" y="37852"/>
                    <a:pt x="35469" y="37875"/>
                  </a:cubicBezTo>
                  <a:lnTo>
                    <a:pt x="35469" y="37875"/>
                  </a:lnTo>
                  <a:cubicBezTo>
                    <a:pt x="35446" y="37846"/>
                    <a:pt x="35423" y="37815"/>
                    <a:pt x="35397" y="37779"/>
                  </a:cubicBezTo>
                  <a:lnTo>
                    <a:pt x="35397" y="37755"/>
                  </a:lnTo>
                  <a:lnTo>
                    <a:pt x="35445" y="37803"/>
                  </a:lnTo>
                  <a:cubicBezTo>
                    <a:pt x="35446" y="37804"/>
                    <a:pt x="35448" y="37805"/>
                    <a:pt x="35449" y="37806"/>
                  </a:cubicBezTo>
                  <a:lnTo>
                    <a:pt x="35449" y="37806"/>
                  </a:lnTo>
                  <a:cubicBezTo>
                    <a:pt x="35436" y="37750"/>
                    <a:pt x="35429" y="37695"/>
                    <a:pt x="35421" y="37636"/>
                  </a:cubicBezTo>
                  <a:cubicBezTo>
                    <a:pt x="35409" y="37565"/>
                    <a:pt x="35409" y="37505"/>
                    <a:pt x="35421" y="37434"/>
                  </a:cubicBezTo>
                  <a:close/>
                  <a:moveTo>
                    <a:pt x="35552" y="37862"/>
                  </a:moveTo>
                  <a:lnTo>
                    <a:pt x="35558" y="37929"/>
                  </a:lnTo>
                  <a:lnTo>
                    <a:pt x="35558" y="37929"/>
                  </a:lnTo>
                  <a:cubicBezTo>
                    <a:pt x="35552" y="37920"/>
                    <a:pt x="35546" y="37912"/>
                    <a:pt x="35541" y="37904"/>
                  </a:cubicBezTo>
                  <a:lnTo>
                    <a:pt x="35541" y="37904"/>
                  </a:lnTo>
                  <a:cubicBezTo>
                    <a:pt x="35540" y="37908"/>
                    <a:pt x="35540" y="37910"/>
                    <a:pt x="35540" y="37910"/>
                  </a:cubicBezTo>
                  <a:lnTo>
                    <a:pt x="35540" y="37904"/>
                  </a:lnTo>
                  <a:lnTo>
                    <a:pt x="35540" y="37904"/>
                  </a:lnTo>
                  <a:cubicBezTo>
                    <a:pt x="35540" y="37904"/>
                    <a:pt x="35540" y="37904"/>
                    <a:pt x="35541" y="37904"/>
                  </a:cubicBezTo>
                  <a:lnTo>
                    <a:pt x="35541" y="37904"/>
                  </a:lnTo>
                  <a:cubicBezTo>
                    <a:pt x="35541" y="37896"/>
                    <a:pt x="35544" y="37882"/>
                    <a:pt x="35552" y="37874"/>
                  </a:cubicBezTo>
                  <a:lnTo>
                    <a:pt x="35552" y="37862"/>
                  </a:lnTo>
                  <a:close/>
                  <a:moveTo>
                    <a:pt x="31028" y="37922"/>
                  </a:moveTo>
                  <a:cubicBezTo>
                    <a:pt x="31028" y="37922"/>
                    <a:pt x="31028" y="37934"/>
                    <a:pt x="31016" y="37934"/>
                  </a:cubicBezTo>
                  <a:lnTo>
                    <a:pt x="31028" y="37922"/>
                  </a:lnTo>
                  <a:close/>
                  <a:moveTo>
                    <a:pt x="28539" y="37708"/>
                  </a:moveTo>
                  <a:lnTo>
                    <a:pt x="28539" y="37755"/>
                  </a:lnTo>
                  <a:cubicBezTo>
                    <a:pt x="28527" y="37791"/>
                    <a:pt x="28504" y="37815"/>
                    <a:pt x="28480" y="37850"/>
                  </a:cubicBezTo>
                  <a:cubicBezTo>
                    <a:pt x="28456" y="37886"/>
                    <a:pt x="28420" y="37922"/>
                    <a:pt x="28396" y="37969"/>
                  </a:cubicBezTo>
                  <a:cubicBezTo>
                    <a:pt x="28385" y="37981"/>
                    <a:pt x="28361" y="38005"/>
                    <a:pt x="28349" y="38029"/>
                  </a:cubicBezTo>
                  <a:cubicBezTo>
                    <a:pt x="28337" y="38005"/>
                    <a:pt x="28325" y="37993"/>
                    <a:pt x="28325" y="37969"/>
                  </a:cubicBezTo>
                  <a:cubicBezTo>
                    <a:pt x="28301" y="37934"/>
                    <a:pt x="28289" y="37910"/>
                    <a:pt x="28277" y="37886"/>
                  </a:cubicBezTo>
                  <a:cubicBezTo>
                    <a:pt x="28301" y="37874"/>
                    <a:pt x="28325" y="37862"/>
                    <a:pt x="28349" y="37850"/>
                  </a:cubicBezTo>
                  <a:cubicBezTo>
                    <a:pt x="28408" y="37803"/>
                    <a:pt x="28480" y="37755"/>
                    <a:pt x="28539" y="37708"/>
                  </a:cubicBezTo>
                  <a:close/>
                  <a:moveTo>
                    <a:pt x="34492" y="37767"/>
                  </a:moveTo>
                  <a:cubicBezTo>
                    <a:pt x="34492" y="37791"/>
                    <a:pt x="34492" y="37803"/>
                    <a:pt x="34516" y="37815"/>
                  </a:cubicBezTo>
                  <a:lnTo>
                    <a:pt x="34469" y="37910"/>
                  </a:lnTo>
                  <a:cubicBezTo>
                    <a:pt x="34445" y="37946"/>
                    <a:pt x="34433" y="37981"/>
                    <a:pt x="34421" y="38041"/>
                  </a:cubicBezTo>
                  <a:lnTo>
                    <a:pt x="34421" y="38029"/>
                  </a:lnTo>
                  <a:cubicBezTo>
                    <a:pt x="34421" y="37993"/>
                    <a:pt x="34433" y="37969"/>
                    <a:pt x="34433" y="37946"/>
                  </a:cubicBezTo>
                  <a:cubicBezTo>
                    <a:pt x="34457" y="37922"/>
                    <a:pt x="34457" y="37886"/>
                    <a:pt x="34481" y="37827"/>
                  </a:cubicBezTo>
                  <a:cubicBezTo>
                    <a:pt x="34481" y="37815"/>
                    <a:pt x="34492" y="37803"/>
                    <a:pt x="34492" y="37767"/>
                  </a:cubicBezTo>
                  <a:close/>
                  <a:moveTo>
                    <a:pt x="27956" y="38017"/>
                  </a:moveTo>
                  <a:lnTo>
                    <a:pt x="27956" y="38017"/>
                  </a:lnTo>
                  <a:cubicBezTo>
                    <a:pt x="27920" y="38041"/>
                    <a:pt x="27896" y="38053"/>
                    <a:pt x="27896" y="38053"/>
                  </a:cubicBezTo>
                  <a:cubicBezTo>
                    <a:pt x="27896" y="38053"/>
                    <a:pt x="27932" y="38053"/>
                    <a:pt x="27956" y="38017"/>
                  </a:cubicBezTo>
                  <a:close/>
                  <a:moveTo>
                    <a:pt x="34838" y="37696"/>
                  </a:moveTo>
                  <a:cubicBezTo>
                    <a:pt x="34909" y="37755"/>
                    <a:pt x="34993" y="37838"/>
                    <a:pt x="35076" y="37922"/>
                  </a:cubicBezTo>
                  <a:cubicBezTo>
                    <a:pt x="35076" y="37993"/>
                    <a:pt x="35088" y="38053"/>
                    <a:pt x="35088" y="38112"/>
                  </a:cubicBezTo>
                  <a:cubicBezTo>
                    <a:pt x="35088" y="38112"/>
                    <a:pt x="35076" y="38100"/>
                    <a:pt x="35076" y="38089"/>
                  </a:cubicBezTo>
                  <a:lnTo>
                    <a:pt x="34993" y="37946"/>
                  </a:lnTo>
                  <a:cubicBezTo>
                    <a:pt x="34957" y="37910"/>
                    <a:pt x="34933" y="37874"/>
                    <a:pt x="34909" y="37827"/>
                  </a:cubicBezTo>
                  <a:cubicBezTo>
                    <a:pt x="34885" y="37803"/>
                    <a:pt x="34873" y="37767"/>
                    <a:pt x="34838" y="37743"/>
                  </a:cubicBezTo>
                  <a:lnTo>
                    <a:pt x="34838" y="37696"/>
                  </a:lnTo>
                  <a:close/>
                  <a:moveTo>
                    <a:pt x="36181" y="38071"/>
                  </a:moveTo>
                  <a:cubicBezTo>
                    <a:pt x="36198" y="38104"/>
                    <a:pt x="36207" y="38112"/>
                    <a:pt x="36207" y="38112"/>
                  </a:cubicBezTo>
                  <a:cubicBezTo>
                    <a:pt x="36207" y="38112"/>
                    <a:pt x="36200" y="38091"/>
                    <a:pt x="36181" y="38071"/>
                  </a:cubicBezTo>
                  <a:close/>
                  <a:moveTo>
                    <a:pt x="38755" y="38003"/>
                  </a:moveTo>
                  <a:cubicBezTo>
                    <a:pt x="38791" y="38003"/>
                    <a:pt x="38826" y="38004"/>
                    <a:pt x="38862" y="38005"/>
                  </a:cubicBezTo>
                  <a:cubicBezTo>
                    <a:pt x="38934" y="38005"/>
                    <a:pt x="39005" y="38029"/>
                    <a:pt x="39064" y="38041"/>
                  </a:cubicBezTo>
                  <a:cubicBezTo>
                    <a:pt x="39136" y="38053"/>
                    <a:pt x="39195" y="38065"/>
                    <a:pt x="39267" y="38089"/>
                  </a:cubicBezTo>
                  <a:cubicBezTo>
                    <a:pt x="39291" y="38089"/>
                    <a:pt x="39303" y="38100"/>
                    <a:pt x="39326" y="38100"/>
                  </a:cubicBezTo>
                  <a:lnTo>
                    <a:pt x="39315" y="38100"/>
                  </a:lnTo>
                  <a:cubicBezTo>
                    <a:pt x="39243" y="38089"/>
                    <a:pt x="39172" y="38089"/>
                    <a:pt x="39088" y="38089"/>
                  </a:cubicBezTo>
                  <a:cubicBezTo>
                    <a:pt x="38965" y="38079"/>
                    <a:pt x="38840" y="38073"/>
                    <a:pt x="38719" y="38073"/>
                  </a:cubicBezTo>
                  <a:cubicBezTo>
                    <a:pt x="38548" y="38073"/>
                    <a:pt x="38387" y="38084"/>
                    <a:pt x="38255" y="38112"/>
                  </a:cubicBezTo>
                  <a:cubicBezTo>
                    <a:pt x="38231" y="38112"/>
                    <a:pt x="38195" y="38124"/>
                    <a:pt x="38183" y="38124"/>
                  </a:cubicBezTo>
                  <a:cubicBezTo>
                    <a:pt x="38183" y="38100"/>
                    <a:pt x="38172" y="38089"/>
                    <a:pt x="38172" y="38053"/>
                  </a:cubicBezTo>
                  <a:cubicBezTo>
                    <a:pt x="38326" y="38032"/>
                    <a:pt x="38533" y="38003"/>
                    <a:pt x="38755" y="38003"/>
                  </a:cubicBezTo>
                  <a:close/>
                  <a:moveTo>
                    <a:pt x="39553" y="38112"/>
                  </a:moveTo>
                  <a:lnTo>
                    <a:pt x="39553" y="38112"/>
                  </a:lnTo>
                  <a:cubicBezTo>
                    <a:pt x="39576" y="38112"/>
                    <a:pt x="39600" y="38124"/>
                    <a:pt x="39612" y="38124"/>
                  </a:cubicBezTo>
                  <a:lnTo>
                    <a:pt x="39588" y="38124"/>
                  </a:lnTo>
                  <a:cubicBezTo>
                    <a:pt x="39576" y="38124"/>
                    <a:pt x="39576" y="38112"/>
                    <a:pt x="39553" y="38112"/>
                  </a:cubicBezTo>
                  <a:close/>
                  <a:moveTo>
                    <a:pt x="33242" y="37076"/>
                  </a:moveTo>
                  <a:cubicBezTo>
                    <a:pt x="33278" y="37112"/>
                    <a:pt x="33302" y="37172"/>
                    <a:pt x="33338" y="37219"/>
                  </a:cubicBezTo>
                  <a:lnTo>
                    <a:pt x="33361" y="37255"/>
                  </a:lnTo>
                  <a:cubicBezTo>
                    <a:pt x="33397" y="37291"/>
                    <a:pt x="33445" y="37338"/>
                    <a:pt x="33480" y="37374"/>
                  </a:cubicBezTo>
                  <a:cubicBezTo>
                    <a:pt x="33588" y="37457"/>
                    <a:pt x="33707" y="37529"/>
                    <a:pt x="33802" y="37588"/>
                  </a:cubicBezTo>
                  <a:cubicBezTo>
                    <a:pt x="33814" y="37612"/>
                    <a:pt x="33826" y="37624"/>
                    <a:pt x="33861" y="37624"/>
                  </a:cubicBezTo>
                  <a:cubicBezTo>
                    <a:pt x="33873" y="37624"/>
                    <a:pt x="33873" y="37636"/>
                    <a:pt x="33885" y="37636"/>
                  </a:cubicBezTo>
                  <a:cubicBezTo>
                    <a:pt x="33873" y="37648"/>
                    <a:pt x="33873" y="37684"/>
                    <a:pt x="33861" y="37696"/>
                  </a:cubicBezTo>
                  <a:cubicBezTo>
                    <a:pt x="33814" y="37791"/>
                    <a:pt x="33778" y="37874"/>
                    <a:pt x="33742" y="37946"/>
                  </a:cubicBezTo>
                  <a:cubicBezTo>
                    <a:pt x="33707" y="38029"/>
                    <a:pt x="33659" y="38089"/>
                    <a:pt x="33635" y="38148"/>
                  </a:cubicBezTo>
                  <a:cubicBezTo>
                    <a:pt x="33576" y="38041"/>
                    <a:pt x="33516" y="37910"/>
                    <a:pt x="33469" y="37767"/>
                  </a:cubicBezTo>
                  <a:cubicBezTo>
                    <a:pt x="33421" y="37636"/>
                    <a:pt x="33361" y="37505"/>
                    <a:pt x="33326" y="37374"/>
                  </a:cubicBezTo>
                  <a:cubicBezTo>
                    <a:pt x="33304" y="37341"/>
                    <a:pt x="33292" y="37319"/>
                    <a:pt x="33290" y="37279"/>
                  </a:cubicBezTo>
                  <a:lnTo>
                    <a:pt x="33290" y="37279"/>
                  </a:lnTo>
                  <a:cubicBezTo>
                    <a:pt x="33290" y="37279"/>
                    <a:pt x="33290" y="37279"/>
                    <a:pt x="33290" y="37279"/>
                  </a:cubicBezTo>
                  <a:cubicBezTo>
                    <a:pt x="33278" y="37219"/>
                    <a:pt x="33242" y="37160"/>
                    <a:pt x="33230" y="37100"/>
                  </a:cubicBezTo>
                  <a:cubicBezTo>
                    <a:pt x="33230" y="37088"/>
                    <a:pt x="33242" y="37088"/>
                    <a:pt x="33242" y="37076"/>
                  </a:cubicBezTo>
                  <a:close/>
                  <a:moveTo>
                    <a:pt x="31837" y="37434"/>
                  </a:moveTo>
                  <a:cubicBezTo>
                    <a:pt x="31837" y="37469"/>
                    <a:pt x="31814" y="37517"/>
                    <a:pt x="31814" y="37577"/>
                  </a:cubicBezTo>
                  <a:cubicBezTo>
                    <a:pt x="31766" y="37612"/>
                    <a:pt x="31718" y="37648"/>
                    <a:pt x="31671" y="37696"/>
                  </a:cubicBezTo>
                  <a:cubicBezTo>
                    <a:pt x="31611" y="37743"/>
                    <a:pt x="31540" y="37803"/>
                    <a:pt x="31468" y="37862"/>
                  </a:cubicBezTo>
                  <a:cubicBezTo>
                    <a:pt x="31397" y="37922"/>
                    <a:pt x="31337" y="37981"/>
                    <a:pt x="31266" y="38053"/>
                  </a:cubicBezTo>
                  <a:cubicBezTo>
                    <a:pt x="31194" y="38124"/>
                    <a:pt x="31123" y="38184"/>
                    <a:pt x="31063" y="38267"/>
                  </a:cubicBezTo>
                  <a:lnTo>
                    <a:pt x="30944" y="38386"/>
                  </a:lnTo>
                  <a:cubicBezTo>
                    <a:pt x="30968" y="38291"/>
                    <a:pt x="31016" y="38219"/>
                    <a:pt x="31063" y="38124"/>
                  </a:cubicBezTo>
                  <a:cubicBezTo>
                    <a:pt x="31123" y="38005"/>
                    <a:pt x="31194" y="37886"/>
                    <a:pt x="31254" y="37767"/>
                  </a:cubicBezTo>
                  <a:cubicBezTo>
                    <a:pt x="31266" y="37755"/>
                    <a:pt x="31302" y="37743"/>
                    <a:pt x="31314" y="37731"/>
                  </a:cubicBezTo>
                  <a:cubicBezTo>
                    <a:pt x="31433" y="37648"/>
                    <a:pt x="31552" y="37588"/>
                    <a:pt x="31659" y="37517"/>
                  </a:cubicBezTo>
                  <a:cubicBezTo>
                    <a:pt x="31718" y="37493"/>
                    <a:pt x="31778" y="37446"/>
                    <a:pt x="31837" y="37434"/>
                  </a:cubicBezTo>
                  <a:close/>
                  <a:moveTo>
                    <a:pt x="34826" y="37969"/>
                  </a:moveTo>
                  <a:cubicBezTo>
                    <a:pt x="34838" y="37981"/>
                    <a:pt x="34850" y="38005"/>
                    <a:pt x="34873" y="38017"/>
                  </a:cubicBezTo>
                  <a:cubicBezTo>
                    <a:pt x="34897" y="38053"/>
                    <a:pt x="34933" y="38100"/>
                    <a:pt x="34957" y="38136"/>
                  </a:cubicBezTo>
                  <a:lnTo>
                    <a:pt x="35052" y="38279"/>
                  </a:lnTo>
                  <a:cubicBezTo>
                    <a:pt x="35076" y="38327"/>
                    <a:pt x="35088" y="38350"/>
                    <a:pt x="35124" y="38398"/>
                  </a:cubicBezTo>
                  <a:lnTo>
                    <a:pt x="35124" y="38470"/>
                  </a:lnTo>
                  <a:cubicBezTo>
                    <a:pt x="35088" y="38410"/>
                    <a:pt x="35052" y="38339"/>
                    <a:pt x="35016" y="38279"/>
                  </a:cubicBezTo>
                  <a:cubicBezTo>
                    <a:pt x="34969" y="38208"/>
                    <a:pt x="34945" y="38148"/>
                    <a:pt x="34897" y="38089"/>
                  </a:cubicBezTo>
                  <a:cubicBezTo>
                    <a:pt x="34873" y="38053"/>
                    <a:pt x="34850" y="38029"/>
                    <a:pt x="34826" y="37993"/>
                  </a:cubicBezTo>
                  <a:lnTo>
                    <a:pt x="34826" y="37969"/>
                  </a:lnTo>
                  <a:close/>
                  <a:moveTo>
                    <a:pt x="23753" y="38481"/>
                  </a:moveTo>
                  <a:lnTo>
                    <a:pt x="23753" y="38481"/>
                  </a:lnTo>
                  <a:cubicBezTo>
                    <a:pt x="23682" y="38493"/>
                    <a:pt x="23646" y="38517"/>
                    <a:pt x="23646" y="38517"/>
                  </a:cubicBezTo>
                  <a:cubicBezTo>
                    <a:pt x="23646" y="38517"/>
                    <a:pt x="23694" y="38493"/>
                    <a:pt x="23753" y="38481"/>
                  </a:cubicBezTo>
                  <a:close/>
                  <a:moveTo>
                    <a:pt x="34195" y="38422"/>
                  </a:moveTo>
                  <a:cubicBezTo>
                    <a:pt x="34207" y="38470"/>
                    <a:pt x="34207" y="38505"/>
                    <a:pt x="34231" y="38529"/>
                  </a:cubicBezTo>
                  <a:cubicBezTo>
                    <a:pt x="34231" y="38505"/>
                    <a:pt x="34219" y="38470"/>
                    <a:pt x="34195" y="38422"/>
                  </a:cubicBezTo>
                  <a:close/>
                  <a:moveTo>
                    <a:pt x="34231" y="38529"/>
                  </a:moveTo>
                  <a:lnTo>
                    <a:pt x="34242" y="38565"/>
                  </a:lnTo>
                  <a:cubicBezTo>
                    <a:pt x="34242" y="38565"/>
                    <a:pt x="34242" y="38541"/>
                    <a:pt x="34231" y="38529"/>
                  </a:cubicBezTo>
                  <a:close/>
                  <a:moveTo>
                    <a:pt x="29940" y="38659"/>
                  </a:moveTo>
                  <a:lnTo>
                    <a:pt x="29940" y="38659"/>
                  </a:lnTo>
                  <a:cubicBezTo>
                    <a:pt x="29945" y="38679"/>
                    <a:pt x="29948" y="38699"/>
                    <a:pt x="29956" y="38708"/>
                  </a:cubicBezTo>
                  <a:cubicBezTo>
                    <a:pt x="29956" y="38698"/>
                    <a:pt x="29949" y="38675"/>
                    <a:pt x="29940" y="38659"/>
                  </a:cubicBezTo>
                  <a:close/>
                  <a:moveTo>
                    <a:pt x="27206" y="36076"/>
                  </a:moveTo>
                  <a:cubicBezTo>
                    <a:pt x="27242" y="36184"/>
                    <a:pt x="27301" y="36279"/>
                    <a:pt x="27349" y="36398"/>
                  </a:cubicBezTo>
                  <a:cubicBezTo>
                    <a:pt x="27396" y="36493"/>
                    <a:pt x="27444" y="36576"/>
                    <a:pt x="27480" y="36684"/>
                  </a:cubicBezTo>
                  <a:cubicBezTo>
                    <a:pt x="27527" y="36779"/>
                    <a:pt x="27587" y="36874"/>
                    <a:pt x="27634" y="36969"/>
                  </a:cubicBezTo>
                  <a:cubicBezTo>
                    <a:pt x="27682" y="37053"/>
                    <a:pt x="27742" y="37160"/>
                    <a:pt x="27777" y="37243"/>
                  </a:cubicBezTo>
                  <a:cubicBezTo>
                    <a:pt x="27777" y="37267"/>
                    <a:pt x="27801" y="37267"/>
                    <a:pt x="27801" y="37279"/>
                  </a:cubicBezTo>
                  <a:cubicBezTo>
                    <a:pt x="27813" y="37338"/>
                    <a:pt x="27813" y="37386"/>
                    <a:pt x="27825" y="37422"/>
                  </a:cubicBezTo>
                  <a:cubicBezTo>
                    <a:pt x="27837" y="37469"/>
                    <a:pt x="27837" y="37517"/>
                    <a:pt x="27861" y="37565"/>
                  </a:cubicBezTo>
                  <a:cubicBezTo>
                    <a:pt x="27825" y="37565"/>
                    <a:pt x="27813" y="37577"/>
                    <a:pt x="27813" y="37577"/>
                  </a:cubicBezTo>
                  <a:lnTo>
                    <a:pt x="27861" y="37577"/>
                  </a:lnTo>
                  <a:cubicBezTo>
                    <a:pt x="27873" y="37636"/>
                    <a:pt x="27873" y="37684"/>
                    <a:pt x="27885" y="37719"/>
                  </a:cubicBezTo>
                  <a:cubicBezTo>
                    <a:pt x="27896" y="37755"/>
                    <a:pt x="27896" y="37779"/>
                    <a:pt x="27885" y="37802"/>
                  </a:cubicBezTo>
                  <a:lnTo>
                    <a:pt x="27885" y="37802"/>
                  </a:lnTo>
                  <a:cubicBezTo>
                    <a:pt x="27896" y="37779"/>
                    <a:pt x="27896" y="37755"/>
                    <a:pt x="27896" y="37708"/>
                  </a:cubicBezTo>
                  <a:cubicBezTo>
                    <a:pt x="27896" y="37660"/>
                    <a:pt x="27885" y="37624"/>
                    <a:pt x="27885" y="37565"/>
                  </a:cubicBezTo>
                  <a:lnTo>
                    <a:pt x="27920" y="37565"/>
                  </a:lnTo>
                  <a:cubicBezTo>
                    <a:pt x="27919" y="37533"/>
                    <a:pt x="27915" y="37495"/>
                    <a:pt x="27896" y="37457"/>
                  </a:cubicBezTo>
                  <a:lnTo>
                    <a:pt x="27896" y="37434"/>
                  </a:lnTo>
                  <a:cubicBezTo>
                    <a:pt x="27932" y="37469"/>
                    <a:pt x="27944" y="37517"/>
                    <a:pt x="27980" y="37553"/>
                  </a:cubicBezTo>
                  <a:cubicBezTo>
                    <a:pt x="27980" y="37553"/>
                    <a:pt x="27992" y="37565"/>
                    <a:pt x="27992" y="37577"/>
                  </a:cubicBezTo>
                  <a:cubicBezTo>
                    <a:pt x="27990" y="37577"/>
                    <a:pt x="27988" y="37577"/>
                    <a:pt x="27986" y="37577"/>
                  </a:cubicBezTo>
                  <a:lnTo>
                    <a:pt x="27986" y="37577"/>
                  </a:lnTo>
                  <a:cubicBezTo>
                    <a:pt x="28021" y="37643"/>
                    <a:pt x="28065" y="37699"/>
                    <a:pt x="28099" y="37755"/>
                  </a:cubicBezTo>
                  <a:cubicBezTo>
                    <a:pt x="28123" y="37779"/>
                    <a:pt x="28135" y="37827"/>
                    <a:pt x="28170" y="37862"/>
                  </a:cubicBezTo>
                  <a:cubicBezTo>
                    <a:pt x="28135" y="37874"/>
                    <a:pt x="28111" y="37898"/>
                    <a:pt x="28099" y="37922"/>
                  </a:cubicBezTo>
                  <a:cubicBezTo>
                    <a:pt x="28039" y="37958"/>
                    <a:pt x="27992" y="37993"/>
                    <a:pt x="27956" y="38017"/>
                  </a:cubicBezTo>
                  <a:lnTo>
                    <a:pt x="28111" y="37946"/>
                  </a:lnTo>
                  <a:lnTo>
                    <a:pt x="28194" y="37898"/>
                  </a:lnTo>
                  <a:cubicBezTo>
                    <a:pt x="28218" y="37934"/>
                    <a:pt x="28230" y="37958"/>
                    <a:pt x="28254" y="37981"/>
                  </a:cubicBezTo>
                  <a:cubicBezTo>
                    <a:pt x="28277" y="37993"/>
                    <a:pt x="28289" y="38017"/>
                    <a:pt x="28301" y="38041"/>
                  </a:cubicBezTo>
                  <a:cubicBezTo>
                    <a:pt x="28325" y="38089"/>
                    <a:pt x="28301" y="38089"/>
                    <a:pt x="28301" y="38100"/>
                  </a:cubicBezTo>
                  <a:cubicBezTo>
                    <a:pt x="28277" y="38148"/>
                    <a:pt x="28230" y="38172"/>
                    <a:pt x="28206" y="38219"/>
                  </a:cubicBezTo>
                  <a:cubicBezTo>
                    <a:pt x="28170" y="38267"/>
                    <a:pt x="28123" y="38291"/>
                    <a:pt x="28087" y="38339"/>
                  </a:cubicBezTo>
                  <a:cubicBezTo>
                    <a:pt x="28039" y="38362"/>
                    <a:pt x="28004" y="38410"/>
                    <a:pt x="27968" y="38446"/>
                  </a:cubicBezTo>
                  <a:cubicBezTo>
                    <a:pt x="27920" y="38470"/>
                    <a:pt x="27885" y="38505"/>
                    <a:pt x="27849" y="38529"/>
                  </a:cubicBezTo>
                  <a:cubicBezTo>
                    <a:pt x="27813" y="38565"/>
                    <a:pt x="27765" y="38589"/>
                    <a:pt x="27742" y="38600"/>
                  </a:cubicBezTo>
                  <a:cubicBezTo>
                    <a:pt x="27706" y="38636"/>
                    <a:pt x="27682" y="38648"/>
                    <a:pt x="27646" y="38660"/>
                  </a:cubicBezTo>
                  <a:cubicBezTo>
                    <a:pt x="27623" y="38684"/>
                    <a:pt x="27599" y="38696"/>
                    <a:pt x="27575" y="38708"/>
                  </a:cubicBezTo>
                  <a:cubicBezTo>
                    <a:pt x="27563" y="38708"/>
                    <a:pt x="27563" y="38720"/>
                    <a:pt x="27551" y="38720"/>
                  </a:cubicBezTo>
                  <a:cubicBezTo>
                    <a:pt x="27527" y="38660"/>
                    <a:pt x="27527" y="38600"/>
                    <a:pt x="27515" y="38529"/>
                  </a:cubicBezTo>
                  <a:cubicBezTo>
                    <a:pt x="27468" y="38279"/>
                    <a:pt x="27408" y="37922"/>
                    <a:pt x="27349" y="37577"/>
                  </a:cubicBezTo>
                  <a:cubicBezTo>
                    <a:pt x="27349" y="37553"/>
                    <a:pt x="27337" y="37529"/>
                    <a:pt x="27337" y="37505"/>
                  </a:cubicBezTo>
                  <a:lnTo>
                    <a:pt x="27337" y="37410"/>
                  </a:lnTo>
                  <a:cubicBezTo>
                    <a:pt x="27337" y="37279"/>
                    <a:pt x="27325" y="37136"/>
                    <a:pt x="27301" y="36981"/>
                  </a:cubicBezTo>
                  <a:cubicBezTo>
                    <a:pt x="27277" y="36684"/>
                    <a:pt x="27206" y="36398"/>
                    <a:pt x="27146" y="36195"/>
                  </a:cubicBezTo>
                  <a:cubicBezTo>
                    <a:pt x="27146" y="36184"/>
                    <a:pt x="27123" y="36160"/>
                    <a:pt x="27123" y="36148"/>
                  </a:cubicBezTo>
                  <a:lnTo>
                    <a:pt x="27206" y="36076"/>
                  </a:lnTo>
                  <a:close/>
                  <a:moveTo>
                    <a:pt x="29897" y="38708"/>
                  </a:moveTo>
                  <a:lnTo>
                    <a:pt x="29897" y="38708"/>
                  </a:lnTo>
                  <a:cubicBezTo>
                    <a:pt x="29885" y="38731"/>
                    <a:pt x="29873" y="38755"/>
                    <a:pt x="29873" y="38767"/>
                  </a:cubicBezTo>
                  <a:cubicBezTo>
                    <a:pt x="29885" y="38755"/>
                    <a:pt x="29885" y="38731"/>
                    <a:pt x="29897" y="38708"/>
                  </a:cubicBezTo>
                  <a:close/>
                  <a:moveTo>
                    <a:pt x="37576" y="38208"/>
                  </a:moveTo>
                  <a:lnTo>
                    <a:pt x="37576" y="38208"/>
                  </a:lnTo>
                  <a:cubicBezTo>
                    <a:pt x="37600" y="38243"/>
                    <a:pt x="37624" y="38291"/>
                    <a:pt x="37648" y="38339"/>
                  </a:cubicBezTo>
                  <a:lnTo>
                    <a:pt x="37648" y="38362"/>
                  </a:lnTo>
                  <a:lnTo>
                    <a:pt x="37648" y="38481"/>
                  </a:lnTo>
                  <a:cubicBezTo>
                    <a:pt x="37648" y="38565"/>
                    <a:pt x="37648" y="38648"/>
                    <a:pt x="37671" y="38755"/>
                  </a:cubicBezTo>
                  <a:lnTo>
                    <a:pt x="37671" y="38767"/>
                  </a:lnTo>
                  <a:cubicBezTo>
                    <a:pt x="37636" y="38589"/>
                    <a:pt x="37612" y="38422"/>
                    <a:pt x="37588" y="38291"/>
                  </a:cubicBezTo>
                  <a:cubicBezTo>
                    <a:pt x="37588" y="38267"/>
                    <a:pt x="37576" y="38231"/>
                    <a:pt x="37576" y="38208"/>
                  </a:cubicBezTo>
                  <a:close/>
                  <a:moveTo>
                    <a:pt x="26813" y="36934"/>
                  </a:moveTo>
                  <a:lnTo>
                    <a:pt x="26813" y="36934"/>
                  </a:lnTo>
                  <a:cubicBezTo>
                    <a:pt x="26849" y="37029"/>
                    <a:pt x="26884" y="37112"/>
                    <a:pt x="26920" y="37207"/>
                  </a:cubicBezTo>
                  <a:cubicBezTo>
                    <a:pt x="26980" y="37350"/>
                    <a:pt x="27039" y="37517"/>
                    <a:pt x="27099" y="37684"/>
                  </a:cubicBezTo>
                  <a:cubicBezTo>
                    <a:pt x="27146" y="37862"/>
                    <a:pt x="27170" y="38041"/>
                    <a:pt x="27170" y="38184"/>
                  </a:cubicBezTo>
                  <a:cubicBezTo>
                    <a:pt x="27170" y="38350"/>
                    <a:pt x="27158" y="38505"/>
                    <a:pt x="27111" y="38624"/>
                  </a:cubicBezTo>
                  <a:cubicBezTo>
                    <a:pt x="27099" y="38684"/>
                    <a:pt x="27075" y="38743"/>
                    <a:pt x="27039" y="38779"/>
                  </a:cubicBezTo>
                  <a:lnTo>
                    <a:pt x="27039" y="38767"/>
                  </a:lnTo>
                  <a:cubicBezTo>
                    <a:pt x="27027" y="38708"/>
                    <a:pt x="27015" y="38648"/>
                    <a:pt x="26992" y="38577"/>
                  </a:cubicBezTo>
                  <a:cubicBezTo>
                    <a:pt x="26980" y="38505"/>
                    <a:pt x="26968" y="38422"/>
                    <a:pt x="26956" y="38339"/>
                  </a:cubicBezTo>
                  <a:lnTo>
                    <a:pt x="26908" y="38065"/>
                  </a:lnTo>
                  <a:cubicBezTo>
                    <a:pt x="26884" y="37981"/>
                    <a:pt x="26872" y="37886"/>
                    <a:pt x="26872" y="37791"/>
                  </a:cubicBezTo>
                  <a:cubicBezTo>
                    <a:pt x="26872" y="37743"/>
                    <a:pt x="26861" y="37696"/>
                    <a:pt x="26861" y="37636"/>
                  </a:cubicBezTo>
                  <a:cubicBezTo>
                    <a:pt x="26861" y="37588"/>
                    <a:pt x="26849" y="37529"/>
                    <a:pt x="26849" y="37493"/>
                  </a:cubicBezTo>
                  <a:cubicBezTo>
                    <a:pt x="26825" y="37386"/>
                    <a:pt x="26825" y="37291"/>
                    <a:pt x="26825" y="37196"/>
                  </a:cubicBezTo>
                  <a:cubicBezTo>
                    <a:pt x="26825" y="37100"/>
                    <a:pt x="26813" y="37017"/>
                    <a:pt x="26813" y="36934"/>
                  </a:cubicBezTo>
                  <a:close/>
                  <a:moveTo>
                    <a:pt x="30785" y="38712"/>
                  </a:moveTo>
                  <a:lnTo>
                    <a:pt x="30730" y="38767"/>
                  </a:lnTo>
                  <a:cubicBezTo>
                    <a:pt x="30730" y="38775"/>
                    <a:pt x="30725" y="38787"/>
                    <a:pt x="30722" y="38798"/>
                  </a:cubicBezTo>
                  <a:lnTo>
                    <a:pt x="30722" y="38798"/>
                  </a:lnTo>
                  <a:cubicBezTo>
                    <a:pt x="30739" y="38776"/>
                    <a:pt x="30756" y="38754"/>
                    <a:pt x="30778" y="38731"/>
                  </a:cubicBezTo>
                  <a:cubicBezTo>
                    <a:pt x="30780" y="38726"/>
                    <a:pt x="30782" y="38719"/>
                    <a:pt x="30785" y="38712"/>
                  </a:cubicBezTo>
                  <a:close/>
                  <a:moveTo>
                    <a:pt x="30700" y="38827"/>
                  </a:moveTo>
                  <a:lnTo>
                    <a:pt x="30700" y="38827"/>
                  </a:lnTo>
                  <a:cubicBezTo>
                    <a:pt x="30696" y="38827"/>
                    <a:pt x="30690" y="38827"/>
                    <a:pt x="30682" y="38827"/>
                  </a:cubicBezTo>
                  <a:lnTo>
                    <a:pt x="30700" y="38827"/>
                  </a:lnTo>
                  <a:cubicBezTo>
                    <a:pt x="30700" y="38827"/>
                    <a:pt x="30700" y="38827"/>
                    <a:pt x="30700" y="38827"/>
                  </a:cubicBezTo>
                  <a:close/>
                  <a:moveTo>
                    <a:pt x="37219" y="38005"/>
                  </a:moveTo>
                  <a:cubicBezTo>
                    <a:pt x="37231" y="38124"/>
                    <a:pt x="37255" y="38267"/>
                    <a:pt x="37267" y="38398"/>
                  </a:cubicBezTo>
                  <a:cubicBezTo>
                    <a:pt x="37279" y="38517"/>
                    <a:pt x="37290" y="38636"/>
                    <a:pt x="37290" y="38743"/>
                  </a:cubicBezTo>
                  <a:lnTo>
                    <a:pt x="37290" y="38832"/>
                  </a:lnTo>
                  <a:lnTo>
                    <a:pt x="37290" y="38832"/>
                  </a:lnTo>
                  <a:cubicBezTo>
                    <a:pt x="37274" y="38778"/>
                    <a:pt x="37258" y="38724"/>
                    <a:pt x="37243" y="38672"/>
                  </a:cubicBezTo>
                  <a:cubicBezTo>
                    <a:pt x="37242" y="38678"/>
                    <a:pt x="37241" y="38683"/>
                    <a:pt x="37241" y="38689"/>
                  </a:cubicBezTo>
                  <a:lnTo>
                    <a:pt x="37241" y="38689"/>
                  </a:lnTo>
                  <a:cubicBezTo>
                    <a:pt x="37230" y="38600"/>
                    <a:pt x="37228" y="38511"/>
                    <a:pt x="37219" y="38422"/>
                  </a:cubicBezTo>
                  <a:lnTo>
                    <a:pt x="37219" y="38029"/>
                  </a:lnTo>
                  <a:lnTo>
                    <a:pt x="37219" y="38005"/>
                  </a:lnTo>
                  <a:close/>
                  <a:moveTo>
                    <a:pt x="34917" y="38374"/>
                  </a:moveTo>
                  <a:cubicBezTo>
                    <a:pt x="34960" y="38426"/>
                    <a:pt x="35011" y="38479"/>
                    <a:pt x="35052" y="38541"/>
                  </a:cubicBezTo>
                  <a:cubicBezTo>
                    <a:pt x="35088" y="38589"/>
                    <a:pt x="35112" y="38624"/>
                    <a:pt x="35135" y="38648"/>
                  </a:cubicBezTo>
                  <a:lnTo>
                    <a:pt x="35135" y="38743"/>
                  </a:lnTo>
                  <a:lnTo>
                    <a:pt x="35135" y="38839"/>
                  </a:lnTo>
                  <a:lnTo>
                    <a:pt x="35088" y="38708"/>
                  </a:lnTo>
                  <a:cubicBezTo>
                    <a:pt x="35076" y="38660"/>
                    <a:pt x="35064" y="38624"/>
                    <a:pt x="35028" y="38589"/>
                  </a:cubicBezTo>
                  <a:cubicBezTo>
                    <a:pt x="35016" y="38541"/>
                    <a:pt x="34993" y="38517"/>
                    <a:pt x="34969" y="38470"/>
                  </a:cubicBezTo>
                  <a:cubicBezTo>
                    <a:pt x="34958" y="38448"/>
                    <a:pt x="34938" y="38408"/>
                    <a:pt x="34917" y="38374"/>
                  </a:cubicBezTo>
                  <a:close/>
                  <a:moveTo>
                    <a:pt x="35147" y="38446"/>
                  </a:moveTo>
                  <a:cubicBezTo>
                    <a:pt x="35171" y="38481"/>
                    <a:pt x="35195" y="38529"/>
                    <a:pt x="35207" y="38565"/>
                  </a:cubicBezTo>
                  <a:cubicBezTo>
                    <a:pt x="35243" y="38600"/>
                    <a:pt x="35254" y="38660"/>
                    <a:pt x="35266" y="38708"/>
                  </a:cubicBezTo>
                  <a:cubicBezTo>
                    <a:pt x="35290" y="38755"/>
                    <a:pt x="35314" y="38803"/>
                    <a:pt x="35326" y="38839"/>
                  </a:cubicBezTo>
                  <a:lnTo>
                    <a:pt x="35326" y="38862"/>
                  </a:lnTo>
                  <a:cubicBezTo>
                    <a:pt x="35278" y="38755"/>
                    <a:pt x="35207" y="38636"/>
                    <a:pt x="35147" y="38517"/>
                  </a:cubicBezTo>
                  <a:lnTo>
                    <a:pt x="35147" y="38446"/>
                  </a:lnTo>
                  <a:close/>
                  <a:moveTo>
                    <a:pt x="34193" y="38902"/>
                  </a:moveTo>
                  <a:lnTo>
                    <a:pt x="34193" y="38902"/>
                  </a:lnTo>
                  <a:cubicBezTo>
                    <a:pt x="34183" y="38935"/>
                    <a:pt x="34183" y="38946"/>
                    <a:pt x="34183" y="38946"/>
                  </a:cubicBezTo>
                  <a:cubicBezTo>
                    <a:pt x="34183" y="38946"/>
                    <a:pt x="34190" y="38923"/>
                    <a:pt x="34193" y="38902"/>
                  </a:cubicBezTo>
                  <a:close/>
                  <a:moveTo>
                    <a:pt x="26575" y="36862"/>
                  </a:moveTo>
                  <a:cubicBezTo>
                    <a:pt x="26575" y="36922"/>
                    <a:pt x="26599" y="36969"/>
                    <a:pt x="26599" y="37029"/>
                  </a:cubicBezTo>
                  <a:cubicBezTo>
                    <a:pt x="26611" y="37112"/>
                    <a:pt x="26622" y="37219"/>
                    <a:pt x="26634" y="37303"/>
                  </a:cubicBezTo>
                  <a:cubicBezTo>
                    <a:pt x="26658" y="37410"/>
                    <a:pt x="26670" y="37505"/>
                    <a:pt x="26682" y="37600"/>
                  </a:cubicBezTo>
                  <a:cubicBezTo>
                    <a:pt x="26694" y="37648"/>
                    <a:pt x="26694" y="37708"/>
                    <a:pt x="26718" y="37755"/>
                  </a:cubicBezTo>
                  <a:cubicBezTo>
                    <a:pt x="26730" y="37803"/>
                    <a:pt x="26730" y="37862"/>
                    <a:pt x="26742" y="37898"/>
                  </a:cubicBezTo>
                  <a:cubicBezTo>
                    <a:pt x="26753" y="37993"/>
                    <a:pt x="26789" y="38100"/>
                    <a:pt x="26801" y="38184"/>
                  </a:cubicBezTo>
                  <a:cubicBezTo>
                    <a:pt x="26813" y="38279"/>
                    <a:pt x="26849" y="38362"/>
                    <a:pt x="26861" y="38458"/>
                  </a:cubicBezTo>
                  <a:cubicBezTo>
                    <a:pt x="26872" y="38541"/>
                    <a:pt x="26908" y="38612"/>
                    <a:pt x="26920" y="38696"/>
                  </a:cubicBezTo>
                  <a:cubicBezTo>
                    <a:pt x="26932" y="38767"/>
                    <a:pt x="26968" y="38827"/>
                    <a:pt x="26980" y="38886"/>
                  </a:cubicBezTo>
                  <a:cubicBezTo>
                    <a:pt x="26980" y="38898"/>
                    <a:pt x="26992" y="38910"/>
                    <a:pt x="26992" y="38934"/>
                  </a:cubicBezTo>
                  <a:cubicBezTo>
                    <a:pt x="26980" y="38958"/>
                    <a:pt x="26968" y="38993"/>
                    <a:pt x="26932" y="39017"/>
                  </a:cubicBezTo>
                  <a:cubicBezTo>
                    <a:pt x="26913" y="39046"/>
                    <a:pt x="26894" y="39067"/>
                    <a:pt x="26881" y="39080"/>
                  </a:cubicBezTo>
                  <a:lnTo>
                    <a:pt x="26881" y="39080"/>
                  </a:lnTo>
                  <a:cubicBezTo>
                    <a:pt x="26857" y="39009"/>
                    <a:pt x="26824" y="38909"/>
                    <a:pt x="26789" y="38791"/>
                  </a:cubicBezTo>
                  <a:cubicBezTo>
                    <a:pt x="26742" y="38672"/>
                    <a:pt x="26694" y="38529"/>
                    <a:pt x="26658" y="38374"/>
                  </a:cubicBezTo>
                  <a:cubicBezTo>
                    <a:pt x="26634" y="38303"/>
                    <a:pt x="26611" y="38219"/>
                    <a:pt x="26599" y="38136"/>
                  </a:cubicBezTo>
                  <a:cubicBezTo>
                    <a:pt x="26599" y="38124"/>
                    <a:pt x="26599" y="38112"/>
                    <a:pt x="26575" y="38112"/>
                  </a:cubicBezTo>
                  <a:lnTo>
                    <a:pt x="26575" y="38053"/>
                  </a:lnTo>
                  <a:cubicBezTo>
                    <a:pt x="26551" y="37708"/>
                    <a:pt x="26539" y="37362"/>
                    <a:pt x="26515" y="37112"/>
                  </a:cubicBezTo>
                  <a:cubicBezTo>
                    <a:pt x="26515" y="37053"/>
                    <a:pt x="26515" y="36993"/>
                    <a:pt x="26503" y="36946"/>
                  </a:cubicBezTo>
                  <a:cubicBezTo>
                    <a:pt x="26539" y="36922"/>
                    <a:pt x="26551" y="36886"/>
                    <a:pt x="26575" y="36862"/>
                  </a:cubicBezTo>
                  <a:close/>
                  <a:moveTo>
                    <a:pt x="34612" y="38886"/>
                  </a:moveTo>
                  <a:cubicBezTo>
                    <a:pt x="34612" y="38898"/>
                    <a:pt x="34635" y="38910"/>
                    <a:pt x="34635" y="38946"/>
                  </a:cubicBezTo>
                  <a:lnTo>
                    <a:pt x="34635" y="38958"/>
                  </a:lnTo>
                  <a:cubicBezTo>
                    <a:pt x="34659" y="38993"/>
                    <a:pt x="34647" y="38993"/>
                    <a:pt x="34647" y="38993"/>
                  </a:cubicBezTo>
                  <a:lnTo>
                    <a:pt x="34647" y="39005"/>
                  </a:lnTo>
                  <a:cubicBezTo>
                    <a:pt x="34647" y="39017"/>
                    <a:pt x="34647" y="39017"/>
                    <a:pt x="34635" y="39041"/>
                  </a:cubicBezTo>
                  <a:cubicBezTo>
                    <a:pt x="34635" y="39053"/>
                    <a:pt x="34635" y="39053"/>
                    <a:pt x="34612" y="39065"/>
                  </a:cubicBezTo>
                  <a:cubicBezTo>
                    <a:pt x="34612" y="39077"/>
                    <a:pt x="34612" y="39101"/>
                    <a:pt x="34600" y="39101"/>
                  </a:cubicBezTo>
                  <a:lnTo>
                    <a:pt x="34600" y="38934"/>
                  </a:lnTo>
                  <a:cubicBezTo>
                    <a:pt x="34612" y="38910"/>
                    <a:pt x="34612" y="38898"/>
                    <a:pt x="34612" y="38886"/>
                  </a:cubicBezTo>
                  <a:close/>
                  <a:moveTo>
                    <a:pt x="31814" y="38981"/>
                  </a:moveTo>
                  <a:lnTo>
                    <a:pt x="31814" y="38993"/>
                  </a:lnTo>
                  <a:cubicBezTo>
                    <a:pt x="31754" y="39017"/>
                    <a:pt x="31683" y="39065"/>
                    <a:pt x="31611" y="39112"/>
                  </a:cubicBezTo>
                  <a:cubicBezTo>
                    <a:pt x="31671" y="39065"/>
                    <a:pt x="31730" y="39017"/>
                    <a:pt x="31790" y="38993"/>
                  </a:cubicBezTo>
                  <a:cubicBezTo>
                    <a:pt x="31802" y="38981"/>
                    <a:pt x="31802" y="38981"/>
                    <a:pt x="31814" y="38981"/>
                  </a:cubicBezTo>
                  <a:close/>
                  <a:moveTo>
                    <a:pt x="34504" y="38100"/>
                  </a:moveTo>
                  <a:lnTo>
                    <a:pt x="34528" y="38148"/>
                  </a:lnTo>
                  <a:cubicBezTo>
                    <a:pt x="34516" y="38172"/>
                    <a:pt x="34516" y="38208"/>
                    <a:pt x="34492" y="38231"/>
                  </a:cubicBezTo>
                  <a:cubicBezTo>
                    <a:pt x="34481" y="38267"/>
                    <a:pt x="34481" y="38291"/>
                    <a:pt x="34481" y="38327"/>
                  </a:cubicBezTo>
                  <a:cubicBezTo>
                    <a:pt x="34481" y="38350"/>
                    <a:pt x="34469" y="38386"/>
                    <a:pt x="34469" y="38410"/>
                  </a:cubicBezTo>
                  <a:cubicBezTo>
                    <a:pt x="34469" y="38470"/>
                    <a:pt x="34445" y="38529"/>
                    <a:pt x="34445" y="38589"/>
                  </a:cubicBezTo>
                  <a:lnTo>
                    <a:pt x="34445" y="38684"/>
                  </a:lnTo>
                  <a:lnTo>
                    <a:pt x="34445" y="38767"/>
                  </a:lnTo>
                  <a:cubicBezTo>
                    <a:pt x="34445" y="38827"/>
                    <a:pt x="34469" y="38898"/>
                    <a:pt x="34469" y="38958"/>
                  </a:cubicBezTo>
                  <a:cubicBezTo>
                    <a:pt x="34445" y="38993"/>
                    <a:pt x="34445" y="39041"/>
                    <a:pt x="34433" y="39065"/>
                  </a:cubicBezTo>
                  <a:cubicBezTo>
                    <a:pt x="34421" y="39112"/>
                    <a:pt x="34421" y="39136"/>
                    <a:pt x="34409" y="39184"/>
                  </a:cubicBezTo>
                  <a:lnTo>
                    <a:pt x="34409" y="38898"/>
                  </a:lnTo>
                  <a:cubicBezTo>
                    <a:pt x="34409" y="38827"/>
                    <a:pt x="34409" y="38743"/>
                    <a:pt x="34397" y="38648"/>
                  </a:cubicBezTo>
                  <a:cubicBezTo>
                    <a:pt x="34397" y="38565"/>
                    <a:pt x="34373" y="38481"/>
                    <a:pt x="34373" y="38398"/>
                  </a:cubicBezTo>
                  <a:lnTo>
                    <a:pt x="34373" y="38350"/>
                  </a:lnTo>
                  <a:cubicBezTo>
                    <a:pt x="34421" y="38267"/>
                    <a:pt x="34469" y="38172"/>
                    <a:pt x="34504" y="38100"/>
                  </a:cubicBezTo>
                  <a:close/>
                  <a:moveTo>
                    <a:pt x="27065" y="39150"/>
                  </a:moveTo>
                  <a:cubicBezTo>
                    <a:pt x="27076" y="39191"/>
                    <a:pt x="27087" y="39208"/>
                    <a:pt x="27087" y="39208"/>
                  </a:cubicBezTo>
                  <a:cubicBezTo>
                    <a:pt x="27087" y="39208"/>
                    <a:pt x="27077" y="39184"/>
                    <a:pt x="27065" y="39150"/>
                  </a:cubicBezTo>
                  <a:close/>
                  <a:moveTo>
                    <a:pt x="34814" y="38505"/>
                  </a:moveTo>
                  <a:cubicBezTo>
                    <a:pt x="34826" y="38517"/>
                    <a:pt x="34838" y="38541"/>
                    <a:pt x="34850" y="38565"/>
                  </a:cubicBezTo>
                  <a:cubicBezTo>
                    <a:pt x="34885" y="38589"/>
                    <a:pt x="34897" y="38612"/>
                    <a:pt x="34933" y="38660"/>
                  </a:cubicBezTo>
                  <a:cubicBezTo>
                    <a:pt x="34945" y="38696"/>
                    <a:pt x="34969" y="38731"/>
                    <a:pt x="35004" y="38767"/>
                  </a:cubicBezTo>
                  <a:cubicBezTo>
                    <a:pt x="35028" y="38815"/>
                    <a:pt x="35052" y="38839"/>
                    <a:pt x="35064" y="38886"/>
                  </a:cubicBezTo>
                  <a:cubicBezTo>
                    <a:pt x="35076" y="38934"/>
                    <a:pt x="35112" y="38958"/>
                    <a:pt x="35124" y="39005"/>
                  </a:cubicBezTo>
                  <a:cubicBezTo>
                    <a:pt x="35135" y="39053"/>
                    <a:pt x="35147" y="39077"/>
                    <a:pt x="35171" y="39124"/>
                  </a:cubicBezTo>
                  <a:cubicBezTo>
                    <a:pt x="35183" y="39172"/>
                    <a:pt x="35195" y="39196"/>
                    <a:pt x="35207" y="39243"/>
                  </a:cubicBezTo>
                  <a:cubicBezTo>
                    <a:pt x="35207" y="39255"/>
                    <a:pt x="35231" y="39291"/>
                    <a:pt x="35231" y="39303"/>
                  </a:cubicBezTo>
                  <a:cubicBezTo>
                    <a:pt x="35183" y="39243"/>
                    <a:pt x="35147" y="39184"/>
                    <a:pt x="35112" y="39112"/>
                  </a:cubicBezTo>
                  <a:cubicBezTo>
                    <a:pt x="35016" y="38958"/>
                    <a:pt x="34945" y="38827"/>
                    <a:pt x="34885" y="38708"/>
                  </a:cubicBezTo>
                  <a:cubicBezTo>
                    <a:pt x="34850" y="38648"/>
                    <a:pt x="34838" y="38600"/>
                    <a:pt x="34826" y="38577"/>
                  </a:cubicBezTo>
                  <a:cubicBezTo>
                    <a:pt x="34826" y="38565"/>
                    <a:pt x="34814" y="38541"/>
                    <a:pt x="34814" y="38529"/>
                  </a:cubicBezTo>
                  <a:lnTo>
                    <a:pt x="34814" y="38505"/>
                  </a:lnTo>
                  <a:close/>
                  <a:moveTo>
                    <a:pt x="29468" y="39267"/>
                  </a:moveTo>
                  <a:cubicBezTo>
                    <a:pt x="29492" y="39303"/>
                    <a:pt x="29504" y="39327"/>
                    <a:pt x="29528" y="39362"/>
                  </a:cubicBezTo>
                  <a:cubicBezTo>
                    <a:pt x="29516" y="39327"/>
                    <a:pt x="29492" y="39303"/>
                    <a:pt x="29468" y="39267"/>
                  </a:cubicBezTo>
                  <a:close/>
                  <a:moveTo>
                    <a:pt x="29528" y="39362"/>
                  </a:moveTo>
                  <a:lnTo>
                    <a:pt x="29528" y="39362"/>
                  </a:lnTo>
                  <a:cubicBezTo>
                    <a:pt x="29539" y="39386"/>
                    <a:pt x="29551" y="39410"/>
                    <a:pt x="29563" y="39422"/>
                  </a:cubicBezTo>
                  <a:cubicBezTo>
                    <a:pt x="29551" y="39410"/>
                    <a:pt x="29551" y="39386"/>
                    <a:pt x="29528" y="39362"/>
                  </a:cubicBezTo>
                  <a:close/>
                  <a:moveTo>
                    <a:pt x="34397" y="39422"/>
                  </a:moveTo>
                  <a:lnTo>
                    <a:pt x="34397" y="39474"/>
                  </a:lnTo>
                  <a:lnTo>
                    <a:pt x="34397" y="39474"/>
                  </a:lnTo>
                  <a:cubicBezTo>
                    <a:pt x="34392" y="39466"/>
                    <a:pt x="34387" y="39458"/>
                    <a:pt x="34382" y="39451"/>
                  </a:cubicBezTo>
                  <a:lnTo>
                    <a:pt x="34382" y="39451"/>
                  </a:lnTo>
                  <a:cubicBezTo>
                    <a:pt x="34378" y="39457"/>
                    <a:pt x="34374" y="39464"/>
                    <a:pt x="34373" y="39469"/>
                  </a:cubicBezTo>
                  <a:lnTo>
                    <a:pt x="34373" y="39469"/>
                  </a:lnTo>
                  <a:cubicBezTo>
                    <a:pt x="34374" y="39459"/>
                    <a:pt x="34374" y="39450"/>
                    <a:pt x="34375" y="39440"/>
                  </a:cubicBezTo>
                  <a:lnTo>
                    <a:pt x="34375" y="39440"/>
                  </a:lnTo>
                  <a:cubicBezTo>
                    <a:pt x="34378" y="39444"/>
                    <a:pt x="34380" y="39447"/>
                    <a:pt x="34382" y="39451"/>
                  </a:cubicBezTo>
                  <a:lnTo>
                    <a:pt x="34382" y="39451"/>
                  </a:lnTo>
                  <a:cubicBezTo>
                    <a:pt x="34389" y="39440"/>
                    <a:pt x="34397" y="39429"/>
                    <a:pt x="34397" y="39422"/>
                  </a:cubicBezTo>
                  <a:close/>
                  <a:moveTo>
                    <a:pt x="34885" y="39422"/>
                  </a:moveTo>
                  <a:cubicBezTo>
                    <a:pt x="34885" y="39434"/>
                    <a:pt x="34897" y="39434"/>
                    <a:pt x="34897" y="39458"/>
                  </a:cubicBezTo>
                  <a:cubicBezTo>
                    <a:pt x="34897" y="39482"/>
                    <a:pt x="34897" y="39517"/>
                    <a:pt x="34885" y="39553"/>
                  </a:cubicBezTo>
                  <a:lnTo>
                    <a:pt x="34885" y="39458"/>
                  </a:lnTo>
                  <a:lnTo>
                    <a:pt x="34885" y="39422"/>
                  </a:lnTo>
                  <a:close/>
                  <a:moveTo>
                    <a:pt x="31790" y="38339"/>
                  </a:moveTo>
                  <a:lnTo>
                    <a:pt x="31790" y="38362"/>
                  </a:lnTo>
                  <a:cubicBezTo>
                    <a:pt x="31766" y="38362"/>
                    <a:pt x="31766" y="38386"/>
                    <a:pt x="31754" y="38386"/>
                  </a:cubicBezTo>
                  <a:cubicBezTo>
                    <a:pt x="31718" y="38410"/>
                    <a:pt x="31671" y="38434"/>
                    <a:pt x="31611" y="38470"/>
                  </a:cubicBezTo>
                  <a:cubicBezTo>
                    <a:pt x="31504" y="38529"/>
                    <a:pt x="31421" y="38600"/>
                    <a:pt x="31314" y="38660"/>
                  </a:cubicBezTo>
                  <a:cubicBezTo>
                    <a:pt x="31206" y="38743"/>
                    <a:pt x="31123" y="38815"/>
                    <a:pt x="31028" y="38886"/>
                  </a:cubicBezTo>
                  <a:cubicBezTo>
                    <a:pt x="30980" y="38934"/>
                    <a:pt x="30944" y="38958"/>
                    <a:pt x="30909" y="38993"/>
                  </a:cubicBezTo>
                  <a:cubicBezTo>
                    <a:pt x="30861" y="39017"/>
                    <a:pt x="30837" y="39065"/>
                    <a:pt x="30802" y="39101"/>
                  </a:cubicBezTo>
                  <a:cubicBezTo>
                    <a:pt x="30766" y="39136"/>
                    <a:pt x="30706" y="39196"/>
                    <a:pt x="30682" y="39243"/>
                  </a:cubicBezTo>
                  <a:cubicBezTo>
                    <a:pt x="30730" y="39220"/>
                    <a:pt x="30778" y="39160"/>
                    <a:pt x="30849" y="39112"/>
                  </a:cubicBezTo>
                  <a:cubicBezTo>
                    <a:pt x="30885" y="39077"/>
                    <a:pt x="30921" y="39053"/>
                    <a:pt x="30968" y="39017"/>
                  </a:cubicBezTo>
                  <a:lnTo>
                    <a:pt x="31099" y="38934"/>
                  </a:lnTo>
                  <a:cubicBezTo>
                    <a:pt x="31194" y="38874"/>
                    <a:pt x="31302" y="38815"/>
                    <a:pt x="31397" y="38755"/>
                  </a:cubicBezTo>
                  <a:cubicBezTo>
                    <a:pt x="31433" y="38731"/>
                    <a:pt x="31444" y="38720"/>
                    <a:pt x="31480" y="38720"/>
                  </a:cubicBezTo>
                  <a:cubicBezTo>
                    <a:pt x="31433" y="38743"/>
                    <a:pt x="31385" y="38767"/>
                    <a:pt x="31361" y="38803"/>
                  </a:cubicBezTo>
                  <a:cubicBezTo>
                    <a:pt x="31314" y="38827"/>
                    <a:pt x="31254" y="38862"/>
                    <a:pt x="31206" y="38898"/>
                  </a:cubicBezTo>
                  <a:cubicBezTo>
                    <a:pt x="31147" y="38934"/>
                    <a:pt x="31099" y="38981"/>
                    <a:pt x="31063" y="39005"/>
                  </a:cubicBezTo>
                  <a:cubicBezTo>
                    <a:pt x="31016" y="39053"/>
                    <a:pt x="30956" y="39077"/>
                    <a:pt x="30909" y="39124"/>
                  </a:cubicBezTo>
                  <a:cubicBezTo>
                    <a:pt x="30861" y="39172"/>
                    <a:pt x="30825" y="39196"/>
                    <a:pt x="30778" y="39243"/>
                  </a:cubicBezTo>
                  <a:cubicBezTo>
                    <a:pt x="30730" y="39291"/>
                    <a:pt x="30682" y="39315"/>
                    <a:pt x="30659" y="39362"/>
                  </a:cubicBezTo>
                  <a:lnTo>
                    <a:pt x="30552" y="39470"/>
                  </a:lnTo>
                  <a:cubicBezTo>
                    <a:pt x="30532" y="39489"/>
                    <a:pt x="30506" y="39523"/>
                    <a:pt x="30484" y="39554"/>
                  </a:cubicBezTo>
                  <a:lnTo>
                    <a:pt x="30484" y="39554"/>
                  </a:lnTo>
                  <a:cubicBezTo>
                    <a:pt x="30486" y="39546"/>
                    <a:pt x="30489" y="39538"/>
                    <a:pt x="30492" y="39529"/>
                  </a:cubicBezTo>
                  <a:lnTo>
                    <a:pt x="30587" y="39255"/>
                  </a:lnTo>
                  <a:cubicBezTo>
                    <a:pt x="30599" y="39208"/>
                    <a:pt x="30611" y="39184"/>
                    <a:pt x="30623" y="39136"/>
                  </a:cubicBezTo>
                  <a:lnTo>
                    <a:pt x="30623" y="39136"/>
                  </a:lnTo>
                  <a:cubicBezTo>
                    <a:pt x="30611" y="39148"/>
                    <a:pt x="30611" y="39148"/>
                    <a:pt x="30599" y="39148"/>
                  </a:cubicBezTo>
                  <a:cubicBezTo>
                    <a:pt x="30596" y="39148"/>
                    <a:pt x="30590" y="39150"/>
                    <a:pt x="30584" y="39153"/>
                  </a:cubicBezTo>
                  <a:lnTo>
                    <a:pt x="30584" y="39153"/>
                  </a:lnTo>
                  <a:cubicBezTo>
                    <a:pt x="30589" y="39143"/>
                    <a:pt x="30594" y="39134"/>
                    <a:pt x="30599" y="39124"/>
                  </a:cubicBezTo>
                  <a:cubicBezTo>
                    <a:pt x="30611" y="39077"/>
                    <a:pt x="30647" y="39017"/>
                    <a:pt x="30659" y="38981"/>
                  </a:cubicBezTo>
                  <a:cubicBezTo>
                    <a:pt x="30682" y="38958"/>
                    <a:pt x="30718" y="38946"/>
                    <a:pt x="30754" y="38934"/>
                  </a:cubicBezTo>
                  <a:cubicBezTo>
                    <a:pt x="30813" y="38898"/>
                    <a:pt x="30897" y="38874"/>
                    <a:pt x="30956" y="38839"/>
                  </a:cubicBezTo>
                  <a:cubicBezTo>
                    <a:pt x="31016" y="38815"/>
                    <a:pt x="31087" y="38767"/>
                    <a:pt x="31147" y="38731"/>
                  </a:cubicBezTo>
                  <a:cubicBezTo>
                    <a:pt x="31278" y="38660"/>
                    <a:pt x="31397" y="38589"/>
                    <a:pt x="31516" y="38517"/>
                  </a:cubicBezTo>
                  <a:cubicBezTo>
                    <a:pt x="31623" y="38458"/>
                    <a:pt x="31718" y="38398"/>
                    <a:pt x="31790" y="38339"/>
                  </a:cubicBezTo>
                  <a:close/>
                  <a:moveTo>
                    <a:pt x="32639" y="38752"/>
                  </a:moveTo>
                  <a:cubicBezTo>
                    <a:pt x="32640" y="38754"/>
                    <a:pt x="32643" y="38755"/>
                    <a:pt x="32647" y="38755"/>
                  </a:cubicBezTo>
                  <a:cubicBezTo>
                    <a:pt x="32707" y="38862"/>
                    <a:pt x="32790" y="38981"/>
                    <a:pt x="32849" y="39101"/>
                  </a:cubicBezTo>
                  <a:cubicBezTo>
                    <a:pt x="32909" y="39196"/>
                    <a:pt x="32945" y="39315"/>
                    <a:pt x="32992" y="39422"/>
                  </a:cubicBezTo>
                  <a:cubicBezTo>
                    <a:pt x="33015" y="39467"/>
                    <a:pt x="33028" y="39521"/>
                    <a:pt x="33040" y="39573"/>
                  </a:cubicBezTo>
                  <a:lnTo>
                    <a:pt x="33040" y="39573"/>
                  </a:lnTo>
                  <a:cubicBezTo>
                    <a:pt x="33000" y="39515"/>
                    <a:pt x="32976" y="39441"/>
                    <a:pt x="32933" y="39386"/>
                  </a:cubicBezTo>
                  <a:lnTo>
                    <a:pt x="32933" y="39386"/>
                  </a:lnTo>
                  <a:cubicBezTo>
                    <a:pt x="32942" y="39425"/>
                    <a:pt x="32953" y="39464"/>
                    <a:pt x="32963" y="39504"/>
                  </a:cubicBezTo>
                  <a:lnTo>
                    <a:pt x="32963" y="39504"/>
                  </a:lnTo>
                  <a:cubicBezTo>
                    <a:pt x="32949" y="39478"/>
                    <a:pt x="32935" y="39450"/>
                    <a:pt x="32921" y="39422"/>
                  </a:cubicBezTo>
                  <a:lnTo>
                    <a:pt x="32790" y="39112"/>
                  </a:lnTo>
                  <a:cubicBezTo>
                    <a:pt x="32743" y="38996"/>
                    <a:pt x="32686" y="38869"/>
                    <a:pt x="32639" y="38752"/>
                  </a:cubicBezTo>
                  <a:close/>
                  <a:moveTo>
                    <a:pt x="32433" y="39077"/>
                  </a:moveTo>
                  <a:cubicBezTo>
                    <a:pt x="32445" y="39112"/>
                    <a:pt x="32445" y="39124"/>
                    <a:pt x="32457" y="39160"/>
                  </a:cubicBezTo>
                  <a:cubicBezTo>
                    <a:pt x="32516" y="39291"/>
                    <a:pt x="32564" y="39434"/>
                    <a:pt x="32623" y="39589"/>
                  </a:cubicBezTo>
                  <a:cubicBezTo>
                    <a:pt x="32576" y="39493"/>
                    <a:pt x="32528" y="39422"/>
                    <a:pt x="32504" y="39351"/>
                  </a:cubicBezTo>
                  <a:cubicBezTo>
                    <a:pt x="32492" y="39315"/>
                    <a:pt x="32468" y="39291"/>
                    <a:pt x="32445" y="39243"/>
                  </a:cubicBezTo>
                  <a:cubicBezTo>
                    <a:pt x="32445" y="39232"/>
                    <a:pt x="32433" y="39232"/>
                    <a:pt x="32433" y="39232"/>
                  </a:cubicBezTo>
                  <a:lnTo>
                    <a:pt x="32433" y="39077"/>
                  </a:lnTo>
                  <a:close/>
                  <a:moveTo>
                    <a:pt x="35052" y="39553"/>
                  </a:moveTo>
                  <a:cubicBezTo>
                    <a:pt x="35064" y="39589"/>
                    <a:pt x="35076" y="39613"/>
                    <a:pt x="35088" y="39636"/>
                  </a:cubicBezTo>
                  <a:cubicBezTo>
                    <a:pt x="35076" y="39613"/>
                    <a:pt x="35064" y="39589"/>
                    <a:pt x="35052" y="39577"/>
                  </a:cubicBezTo>
                  <a:lnTo>
                    <a:pt x="35052" y="39553"/>
                  </a:lnTo>
                  <a:close/>
                  <a:moveTo>
                    <a:pt x="35012" y="39655"/>
                  </a:moveTo>
                  <a:cubicBezTo>
                    <a:pt x="35015" y="39655"/>
                    <a:pt x="35012" y="39660"/>
                    <a:pt x="35004" y="39660"/>
                  </a:cubicBezTo>
                  <a:cubicBezTo>
                    <a:pt x="35008" y="39656"/>
                    <a:pt x="35011" y="39655"/>
                    <a:pt x="35012" y="39655"/>
                  </a:cubicBezTo>
                  <a:close/>
                  <a:moveTo>
                    <a:pt x="26295" y="39770"/>
                  </a:moveTo>
                  <a:cubicBezTo>
                    <a:pt x="26299" y="39779"/>
                    <a:pt x="26304" y="39787"/>
                    <a:pt x="26313" y="39791"/>
                  </a:cubicBezTo>
                  <a:cubicBezTo>
                    <a:pt x="26306" y="39784"/>
                    <a:pt x="26300" y="39777"/>
                    <a:pt x="26295" y="39770"/>
                  </a:cubicBezTo>
                  <a:close/>
                  <a:moveTo>
                    <a:pt x="31861" y="39232"/>
                  </a:moveTo>
                  <a:cubicBezTo>
                    <a:pt x="31861" y="39255"/>
                    <a:pt x="31873" y="39279"/>
                    <a:pt x="31873" y="39303"/>
                  </a:cubicBezTo>
                  <a:cubicBezTo>
                    <a:pt x="31866" y="39299"/>
                    <a:pt x="31858" y="39298"/>
                    <a:pt x="31850" y="39298"/>
                  </a:cubicBezTo>
                  <a:cubicBezTo>
                    <a:pt x="31829" y="39298"/>
                    <a:pt x="31807" y="39306"/>
                    <a:pt x="31790" y="39315"/>
                  </a:cubicBezTo>
                  <a:cubicBezTo>
                    <a:pt x="31564" y="39398"/>
                    <a:pt x="31302" y="39541"/>
                    <a:pt x="31040" y="39708"/>
                  </a:cubicBezTo>
                  <a:cubicBezTo>
                    <a:pt x="30980" y="39755"/>
                    <a:pt x="30921" y="39791"/>
                    <a:pt x="30861" y="39827"/>
                  </a:cubicBezTo>
                  <a:lnTo>
                    <a:pt x="30897" y="39791"/>
                  </a:lnTo>
                  <a:cubicBezTo>
                    <a:pt x="30944" y="39755"/>
                    <a:pt x="31004" y="39708"/>
                    <a:pt x="31063" y="39660"/>
                  </a:cubicBezTo>
                  <a:cubicBezTo>
                    <a:pt x="31123" y="39613"/>
                    <a:pt x="31183" y="39577"/>
                    <a:pt x="31242" y="39541"/>
                  </a:cubicBezTo>
                  <a:cubicBezTo>
                    <a:pt x="31444" y="39410"/>
                    <a:pt x="31671" y="39303"/>
                    <a:pt x="31861" y="39232"/>
                  </a:cubicBezTo>
                  <a:close/>
                  <a:moveTo>
                    <a:pt x="30087" y="39732"/>
                  </a:moveTo>
                  <a:lnTo>
                    <a:pt x="30004" y="39863"/>
                  </a:lnTo>
                  <a:cubicBezTo>
                    <a:pt x="30028" y="39839"/>
                    <a:pt x="30063" y="39791"/>
                    <a:pt x="30087" y="39732"/>
                  </a:cubicBezTo>
                  <a:close/>
                  <a:moveTo>
                    <a:pt x="38302" y="39895"/>
                  </a:moveTo>
                  <a:lnTo>
                    <a:pt x="38302" y="39895"/>
                  </a:lnTo>
                  <a:cubicBezTo>
                    <a:pt x="38302" y="39896"/>
                    <a:pt x="38302" y="39897"/>
                    <a:pt x="38302" y="39898"/>
                  </a:cubicBezTo>
                  <a:cubicBezTo>
                    <a:pt x="38302" y="39898"/>
                    <a:pt x="38302" y="39897"/>
                    <a:pt x="38302" y="39895"/>
                  </a:cubicBezTo>
                  <a:close/>
                  <a:moveTo>
                    <a:pt x="34600" y="39743"/>
                  </a:moveTo>
                  <a:lnTo>
                    <a:pt x="34600" y="39767"/>
                  </a:lnTo>
                  <a:cubicBezTo>
                    <a:pt x="34671" y="39863"/>
                    <a:pt x="34719" y="39922"/>
                    <a:pt x="34719" y="39922"/>
                  </a:cubicBezTo>
                  <a:cubicBezTo>
                    <a:pt x="34719" y="39922"/>
                    <a:pt x="34671" y="39863"/>
                    <a:pt x="34612" y="39767"/>
                  </a:cubicBezTo>
                  <a:lnTo>
                    <a:pt x="34600" y="39743"/>
                  </a:lnTo>
                  <a:close/>
                  <a:moveTo>
                    <a:pt x="30659" y="39958"/>
                  </a:moveTo>
                  <a:cubicBezTo>
                    <a:pt x="30647" y="39994"/>
                    <a:pt x="30623" y="40005"/>
                    <a:pt x="30611" y="40017"/>
                  </a:cubicBezTo>
                  <a:lnTo>
                    <a:pt x="30647" y="39994"/>
                  </a:lnTo>
                  <a:cubicBezTo>
                    <a:pt x="30659" y="39970"/>
                    <a:pt x="30659" y="39970"/>
                    <a:pt x="30659" y="39958"/>
                  </a:cubicBezTo>
                  <a:close/>
                  <a:moveTo>
                    <a:pt x="29373" y="40124"/>
                  </a:moveTo>
                  <a:lnTo>
                    <a:pt x="29373" y="40124"/>
                  </a:lnTo>
                  <a:cubicBezTo>
                    <a:pt x="29385" y="40184"/>
                    <a:pt x="29409" y="40208"/>
                    <a:pt x="29409" y="40208"/>
                  </a:cubicBezTo>
                  <a:cubicBezTo>
                    <a:pt x="29409" y="40208"/>
                    <a:pt x="29409" y="40184"/>
                    <a:pt x="29373" y="40124"/>
                  </a:cubicBezTo>
                  <a:close/>
                  <a:moveTo>
                    <a:pt x="38755" y="39529"/>
                  </a:moveTo>
                  <a:cubicBezTo>
                    <a:pt x="38767" y="39529"/>
                    <a:pt x="38814" y="39541"/>
                    <a:pt x="38838" y="39553"/>
                  </a:cubicBezTo>
                  <a:cubicBezTo>
                    <a:pt x="38898" y="39577"/>
                    <a:pt x="38981" y="39601"/>
                    <a:pt x="39041" y="39636"/>
                  </a:cubicBezTo>
                  <a:cubicBezTo>
                    <a:pt x="39100" y="39660"/>
                    <a:pt x="39172" y="39696"/>
                    <a:pt x="39243" y="39720"/>
                  </a:cubicBezTo>
                  <a:cubicBezTo>
                    <a:pt x="39315" y="39755"/>
                    <a:pt x="39374" y="39791"/>
                    <a:pt x="39457" y="39827"/>
                  </a:cubicBezTo>
                  <a:cubicBezTo>
                    <a:pt x="39529" y="39874"/>
                    <a:pt x="39588" y="39898"/>
                    <a:pt x="39660" y="39946"/>
                  </a:cubicBezTo>
                  <a:cubicBezTo>
                    <a:pt x="39719" y="39994"/>
                    <a:pt x="39791" y="40029"/>
                    <a:pt x="39850" y="40065"/>
                  </a:cubicBezTo>
                  <a:cubicBezTo>
                    <a:pt x="39910" y="40113"/>
                    <a:pt x="39969" y="40148"/>
                    <a:pt x="40017" y="40196"/>
                  </a:cubicBezTo>
                  <a:lnTo>
                    <a:pt x="40029" y="40208"/>
                  </a:lnTo>
                  <a:cubicBezTo>
                    <a:pt x="39886" y="40124"/>
                    <a:pt x="39707" y="40017"/>
                    <a:pt x="39529" y="39934"/>
                  </a:cubicBezTo>
                  <a:cubicBezTo>
                    <a:pt x="39422" y="39874"/>
                    <a:pt x="39303" y="39815"/>
                    <a:pt x="39219" y="39767"/>
                  </a:cubicBezTo>
                  <a:cubicBezTo>
                    <a:pt x="39112" y="39720"/>
                    <a:pt x="39017" y="39660"/>
                    <a:pt x="38934" y="39636"/>
                  </a:cubicBezTo>
                  <a:cubicBezTo>
                    <a:pt x="38874" y="39601"/>
                    <a:pt x="38826" y="39589"/>
                    <a:pt x="38767" y="39577"/>
                  </a:cubicBezTo>
                  <a:cubicBezTo>
                    <a:pt x="38767" y="39553"/>
                    <a:pt x="38755" y="39541"/>
                    <a:pt x="38755" y="39529"/>
                  </a:cubicBezTo>
                  <a:close/>
                  <a:moveTo>
                    <a:pt x="38540" y="40294"/>
                  </a:moveTo>
                  <a:cubicBezTo>
                    <a:pt x="38540" y="40297"/>
                    <a:pt x="38540" y="40300"/>
                    <a:pt x="38541" y="40303"/>
                  </a:cubicBezTo>
                  <a:cubicBezTo>
                    <a:pt x="38545" y="40305"/>
                    <a:pt x="38549" y="40308"/>
                    <a:pt x="38552" y="40310"/>
                  </a:cubicBezTo>
                  <a:lnTo>
                    <a:pt x="38552" y="40310"/>
                  </a:lnTo>
                  <a:cubicBezTo>
                    <a:pt x="38548" y="40305"/>
                    <a:pt x="38544" y="40300"/>
                    <a:pt x="38540" y="40294"/>
                  </a:cubicBezTo>
                  <a:close/>
                  <a:moveTo>
                    <a:pt x="38552" y="40310"/>
                  </a:moveTo>
                  <a:lnTo>
                    <a:pt x="38552" y="40310"/>
                  </a:lnTo>
                  <a:cubicBezTo>
                    <a:pt x="38557" y="40316"/>
                    <a:pt x="38561" y="40322"/>
                    <a:pt x="38566" y="40329"/>
                  </a:cubicBezTo>
                  <a:lnTo>
                    <a:pt x="38566" y="40329"/>
                  </a:lnTo>
                  <a:cubicBezTo>
                    <a:pt x="38563" y="40321"/>
                    <a:pt x="38559" y="40315"/>
                    <a:pt x="38552" y="40310"/>
                  </a:cubicBezTo>
                  <a:close/>
                  <a:moveTo>
                    <a:pt x="38566" y="40329"/>
                  </a:moveTo>
                  <a:cubicBezTo>
                    <a:pt x="38569" y="40335"/>
                    <a:pt x="38572" y="40342"/>
                    <a:pt x="38576" y="40351"/>
                  </a:cubicBezTo>
                  <a:cubicBezTo>
                    <a:pt x="38599" y="40381"/>
                    <a:pt x="38621" y="40411"/>
                    <a:pt x="38642" y="40442"/>
                  </a:cubicBezTo>
                  <a:lnTo>
                    <a:pt x="38642" y="40442"/>
                  </a:lnTo>
                  <a:cubicBezTo>
                    <a:pt x="38640" y="40435"/>
                    <a:pt x="38638" y="40429"/>
                    <a:pt x="38636" y="40422"/>
                  </a:cubicBezTo>
                  <a:cubicBezTo>
                    <a:pt x="38613" y="40390"/>
                    <a:pt x="38589" y="40359"/>
                    <a:pt x="38566" y="40329"/>
                  </a:cubicBezTo>
                  <a:close/>
                  <a:moveTo>
                    <a:pt x="30623" y="40434"/>
                  </a:moveTo>
                  <a:lnTo>
                    <a:pt x="30623" y="40434"/>
                  </a:lnTo>
                  <a:cubicBezTo>
                    <a:pt x="30611" y="40458"/>
                    <a:pt x="30599" y="40494"/>
                    <a:pt x="30599" y="40505"/>
                  </a:cubicBezTo>
                  <a:cubicBezTo>
                    <a:pt x="30611" y="40494"/>
                    <a:pt x="30611" y="40458"/>
                    <a:pt x="30623" y="40434"/>
                  </a:cubicBezTo>
                  <a:close/>
                  <a:moveTo>
                    <a:pt x="30599" y="40505"/>
                  </a:moveTo>
                  <a:lnTo>
                    <a:pt x="30599" y="40505"/>
                  </a:lnTo>
                  <a:cubicBezTo>
                    <a:pt x="30587" y="40517"/>
                    <a:pt x="30587" y="40541"/>
                    <a:pt x="30587" y="40541"/>
                  </a:cubicBezTo>
                  <a:cubicBezTo>
                    <a:pt x="30587" y="40541"/>
                    <a:pt x="30599" y="40517"/>
                    <a:pt x="30599" y="40505"/>
                  </a:cubicBezTo>
                  <a:close/>
                  <a:moveTo>
                    <a:pt x="35159" y="40601"/>
                  </a:moveTo>
                  <a:cubicBezTo>
                    <a:pt x="35159" y="40613"/>
                    <a:pt x="35183" y="40625"/>
                    <a:pt x="35183" y="40625"/>
                  </a:cubicBezTo>
                  <a:cubicBezTo>
                    <a:pt x="35183" y="40613"/>
                    <a:pt x="35183" y="40613"/>
                    <a:pt x="35159" y="40601"/>
                  </a:cubicBezTo>
                  <a:close/>
                  <a:moveTo>
                    <a:pt x="40623" y="40605"/>
                  </a:moveTo>
                  <a:cubicBezTo>
                    <a:pt x="40646" y="40627"/>
                    <a:pt x="40660" y="40636"/>
                    <a:pt x="40660" y="40636"/>
                  </a:cubicBezTo>
                  <a:lnTo>
                    <a:pt x="40623" y="40605"/>
                  </a:lnTo>
                  <a:close/>
                  <a:moveTo>
                    <a:pt x="30349" y="40636"/>
                  </a:moveTo>
                  <a:lnTo>
                    <a:pt x="30349" y="40636"/>
                  </a:lnTo>
                  <a:cubicBezTo>
                    <a:pt x="30325" y="40660"/>
                    <a:pt x="30325" y="40672"/>
                    <a:pt x="30325" y="40672"/>
                  </a:cubicBezTo>
                  <a:cubicBezTo>
                    <a:pt x="30325" y="40672"/>
                    <a:pt x="30349" y="40660"/>
                    <a:pt x="30349" y="40636"/>
                  </a:cubicBezTo>
                  <a:close/>
                  <a:moveTo>
                    <a:pt x="39112" y="40148"/>
                  </a:moveTo>
                  <a:cubicBezTo>
                    <a:pt x="39160" y="40172"/>
                    <a:pt x="39184" y="40184"/>
                    <a:pt x="39231" y="40196"/>
                  </a:cubicBezTo>
                  <a:cubicBezTo>
                    <a:pt x="39279" y="40208"/>
                    <a:pt x="39338" y="40244"/>
                    <a:pt x="39374" y="40267"/>
                  </a:cubicBezTo>
                  <a:cubicBezTo>
                    <a:pt x="39434" y="40303"/>
                    <a:pt x="39481" y="40315"/>
                    <a:pt x="39541" y="40351"/>
                  </a:cubicBezTo>
                  <a:cubicBezTo>
                    <a:pt x="39600" y="40375"/>
                    <a:pt x="39648" y="40410"/>
                    <a:pt x="39707" y="40434"/>
                  </a:cubicBezTo>
                  <a:cubicBezTo>
                    <a:pt x="39767" y="40470"/>
                    <a:pt x="39815" y="40494"/>
                    <a:pt x="39874" y="40541"/>
                  </a:cubicBezTo>
                  <a:cubicBezTo>
                    <a:pt x="39934" y="40565"/>
                    <a:pt x="39969" y="40613"/>
                    <a:pt x="40017" y="40648"/>
                  </a:cubicBezTo>
                  <a:cubicBezTo>
                    <a:pt x="40065" y="40672"/>
                    <a:pt x="40112" y="40720"/>
                    <a:pt x="40148" y="40744"/>
                  </a:cubicBezTo>
                  <a:cubicBezTo>
                    <a:pt x="40184" y="40767"/>
                    <a:pt x="40196" y="40791"/>
                    <a:pt x="40207" y="40803"/>
                  </a:cubicBezTo>
                  <a:cubicBezTo>
                    <a:pt x="40124" y="40767"/>
                    <a:pt x="40017" y="40720"/>
                    <a:pt x="39934" y="40660"/>
                  </a:cubicBezTo>
                  <a:cubicBezTo>
                    <a:pt x="39719" y="40553"/>
                    <a:pt x="39517" y="40434"/>
                    <a:pt x="39362" y="40351"/>
                  </a:cubicBezTo>
                  <a:cubicBezTo>
                    <a:pt x="39291" y="40303"/>
                    <a:pt x="39231" y="40255"/>
                    <a:pt x="39184" y="40220"/>
                  </a:cubicBezTo>
                  <a:cubicBezTo>
                    <a:pt x="39172" y="40208"/>
                    <a:pt x="39136" y="40196"/>
                    <a:pt x="39136" y="40196"/>
                  </a:cubicBezTo>
                  <a:cubicBezTo>
                    <a:pt x="39124" y="40184"/>
                    <a:pt x="39124" y="40172"/>
                    <a:pt x="39112" y="40148"/>
                  </a:cubicBezTo>
                  <a:close/>
                  <a:moveTo>
                    <a:pt x="30634" y="40831"/>
                  </a:moveTo>
                  <a:cubicBezTo>
                    <a:pt x="30616" y="40852"/>
                    <a:pt x="30611" y="40863"/>
                    <a:pt x="30611" y="40863"/>
                  </a:cubicBezTo>
                  <a:cubicBezTo>
                    <a:pt x="30611" y="40863"/>
                    <a:pt x="30617" y="40857"/>
                    <a:pt x="30634" y="40831"/>
                  </a:cubicBezTo>
                  <a:close/>
                  <a:moveTo>
                    <a:pt x="32492" y="40303"/>
                  </a:moveTo>
                  <a:cubicBezTo>
                    <a:pt x="32528" y="40422"/>
                    <a:pt x="32576" y="40565"/>
                    <a:pt x="32611" y="40732"/>
                  </a:cubicBezTo>
                  <a:cubicBezTo>
                    <a:pt x="32623" y="40791"/>
                    <a:pt x="32623" y="40839"/>
                    <a:pt x="32623" y="40898"/>
                  </a:cubicBezTo>
                  <a:lnTo>
                    <a:pt x="32623" y="40922"/>
                  </a:lnTo>
                  <a:cubicBezTo>
                    <a:pt x="32611" y="40851"/>
                    <a:pt x="32576" y="40791"/>
                    <a:pt x="32564" y="40744"/>
                  </a:cubicBezTo>
                  <a:cubicBezTo>
                    <a:pt x="32528" y="40672"/>
                    <a:pt x="32504" y="40601"/>
                    <a:pt x="32492" y="40553"/>
                  </a:cubicBezTo>
                  <a:cubicBezTo>
                    <a:pt x="32492" y="40541"/>
                    <a:pt x="32468" y="40529"/>
                    <a:pt x="32468" y="40529"/>
                  </a:cubicBezTo>
                  <a:cubicBezTo>
                    <a:pt x="32468" y="40446"/>
                    <a:pt x="32492" y="40375"/>
                    <a:pt x="32492" y="40303"/>
                  </a:cubicBezTo>
                  <a:close/>
                  <a:moveTo>
                    <a:pt x="41029" y="40958"/>
                  </a:moveTo>
                  <a:lnTo>
                    <a:pt x="41017" y="40970"/>
                  </a:lnTo>
                  <a:cubicBezTo>
                    <a:pt x="41029" y="40970"/>
                    <a:pt x="41029" y="40958"/>
                    <a:pt x="41029" y="40958"/>
                  </a:cubicBezTo>
                  <a:close/>
                  <a:moveTo>
                    <a:pt x="39207" y="40779"/>
                  </a:moveTo>
                  <a:cubicBezTo>
                    <a:pt x="39231" y="40791"/>
                    <a:pt x="39243" y="40803"/>
                    <a:pt x="39267" y="40827"/>
                  </a:cubicBezTo>
                  <a:cubicBezTo>
                    <a:pt x="39267" y="40827"/>
                    <a:pt x="39291" y="40839"/>
                    <a:pt x="39303" y="40839"/>
                  </a:cubicBezTo>
                  <a:lnTo>
                    <a:pt x="39303" y="40863"/>
                  </a:lnTo>
                  <a:cubicBezTo>
                    <a:pt x="39303" y="40886"/>
                    <a:pt x="39303" y="40886"/>
                    <a:pt x="39315" y="40898"/>
                  </a:cubicBezTo>
                  <a:cubicBezTo>
                    <a:pt x="39315" y="40910"/>
                    <a:pt x="39338" y="40922"/>
                    <a:pt x="39338" y="40946"/>
                  </a:cubicBezTo>
                  <a:cubicBezTo>
                    <a:pt x="39338" y="40958"/>
                    <a:pt x="39350" y="40970"/>
                    <a:pt x="39350" y="40982"/>
                  </a:cubicBezTo>
                  <a:cubicBezTo>
                    <a:pt x="39350" y="41006"/>
                    <a:pt x="39362" y="41017"/>
                    <a:pt x="39362" y="41029"/>
                  </a:cubicBezTo>
                  <a:cubicBezTo>
                    <a:pt x="39315" y="40982"/>
                    <a:pt x="39279" y="40922"/>
                    <a:pt x="39231" y="40851"/>
                  </a:cubicBezTo>
                  <a:cubicBezTo>
                    <a:pt x="39231" y="40827"/>
                    <a:pt x="39231" y="40803"/>
                    <a:pt x="39207" y="40779"/>
                  </a:cubicBezTo>
                  <a:close/>
                  <a:moveTo>
                    <a:pt x="39934" y="41065"/>
                  </a:moveTo>
                  <a:cubicBezTo>
                    <a:pt x="39969" y="41077"/>
                    <a:pt x="40017" y="41101"/>
                    <a:pt x="40053" y="41136"/>
                  </a:cubicBezTo>
                  <a:cubicBezTo>
                    <a:pt x="40005" y="41101"/>
                    <a:pt x="39969" y="41077"/>
                    <a:pt x="39934" y="41065"/>
                  </a:cubicBezTo>
                  <a:close/>
                  <a:moveTo>
                    <a:pt x="32064" y="40793"/>
                  </a:moveTo>
                  <a:lnTo>
                    <a:pt x="32064" y="40839"/>
                  </a:lnTo>
                  <a:cubicBezTo>
                    <a:pt x="32028" y="40863"/>
                    <a:pt x="31980" y="40910"/>
                    <a:pt x="31956" y="40958"/>
                  </a:cubicBezTo>
                  <a:cubicBezTo>
                    <a:pt x="31905" y="41020"/>
                    <a:pt x="31853" y="41100"/>
                    <a:pt x="31801" y="41174"/>
                  </a:cubicBezTo>
                  <a:lnTo>
                    <a:pt x="31801" y="41174"/>
                  </a:lnTo>
                  <a:cubicBezTo>
                    <a:pt x="31830" y="41130"/>
                    <a:pt x="31860" y="41083"/>
                    <a:pt x="31885" y="41041"/>
                  </a:cubicBezTo>
                  <a:cubicBezTo>
                    <a:pt x="31921" y="40982"/>
                    <a:pt x="31968" y="40922"/>
                    <a:pt x="32004" y="40863"/>
                  </a:cubicBezTo>
                  <a:cubicBezTo>
                    <a:pt x="32026" y="40841"/>
                    <a:pt x="32046" y="40816"/>
                    <a:pt x="32064" y="40793"/>
                  </a:cubicBezTo>
                  <a:close/>
                  <a:moveTo>
                    <a:pt x="38642" y="40442"/>
                  </a:moveTo>
                  <a:cubicBezTo>
                    <a:pt x="38699" y="40637"/>
                    <a:pt x="38757" y="40820"/>
                    <a:pt x="38814" y="40958"/>
                  </a:cubicBezTo>
                  <a:cubicBezTo>
                    <a:pt x="38838" y="41029"/>
                    <a:pt x="38874" y="41101"/>
                    <a:pt x="38886" y="41148"/>
                  </a:cubicBezTo>
                  <a:cubicBezTo>
                    <a:pt x="38898" y="41196"/>
                    <a:pt x="38910" y="41220"/>
                    <a:pt x="38910" y="41220"/>
                  </a:cubicBezTo>
                  <a:cubicBezTo>
                    <a:pt x="38910" y="41220"/>
                    <a:pt x="38910" y="41196"/>
                    <a:pt x="38898" y="41148"/>
                  </a:cubicBezTo>
                  <a:cubicBezTo>
                    <a:pt x="38886" y="41101"/>
                    <a:pt x="38874" y="41029"/>
                    <a:pt x="38850" y="40958"/>
                  </a:cubicBezTo>
                  <a:cubicBezTo>
                    <a:pt x="38841" y="40881"/>
                    <a:pt x="38823" y="40789"/>
                    <a:pt x="38805" y="40688"/>
                  </a:cubicBezTo>
                  <a:lnTo>
                    <a:pt x="38805" y="40688"/>
                  </a:lnTo>
                  <a:cubicBezTo>
                    <a:pt x="38861" y="40773"/>
                    <a:pt x="38930" y="40864"/>
                    <a:pt x="38981" y="40946"/>
                  </a:cubicBezTo>
                  <a:cubicBezTo>
                    <a:pt x="39053" y="41065"/>
                    <a:pt x="39124" y="41184"/>
                    <a:pt x="39184" y="41279"/>
                  </a:cubicBezTo>
                  <a:cubicBezTo>
                    <a:pt x="39160" y="41220"/>
                    <a:pt x="39136" y="41172"/>
                    <a:pt x="39124" y="41113"/>
                  </a:cubicBezTo>
                  <a:cubicBezTo>
                    <a:pt x="39112" y="41065"/>
                    <a:pt x="39100" y="41017"/>
                    <a:pt x="39076" y="40970"/>
                  </a:cubicBezTo>
                  <a:cubicBezTo>
                    <a:pt x="39037" y="40923"/>
                    <a:pt x="38998" y="40871"/>
                    <a:pt x="38966" y="40820"/>
                  </a:cubicBezTo>
                  <a:lnTo>
                    <a:pt x="38966" y="40820"/>
                  </a:lnTo>
                  <a:cubicBezTo>
                    <a:pt x="38948" y="40799"/>
                    <a:pt x="38929" y="40778"/>
                    <a:pt x="38910" y="40755"/>
                  </a:cubicBezTo>
                  <a:cubicBezTo>
                    <a:pt x="38874" y="40720"/>
                    <a:pt x="38838" y="40660"/>
                    <a:pt x="38791" y="40613"/>
                  </a:cubicBezTo>
                  <a:lnTo>
                    <a:pt x="38791" y="40613"/>
                  </a:lnTo>
                  <a:cubicBezTo>
                    <a:pt x="38795" y="40638"/>
                    <a:pt x="38800" y="40664"/>
                    <a:pt x="38805" y="40688"/>
                  </a:cubicBezTo>
                  <a:lnTo>
                    <a:pt x="38805" y="40688"/>
                  </a:lnTo>
                  <a:cubicBezTo>
                    <a:pt x="38796" y="40675"/>
                    <a:pt x="38787" y="40661"/>
                    <a:pt x="38779" y="40648"/>
                  </a:cubicBezTo>
                  <a:cubicBezTo>
                    <a:pt x="38730" y="40575"/>
                    <a:pt x="38687" y="40508"/>
                    <a:pt x="38642" y="40442"/>
                  </a:cubicBezTo>
                  <a:close/>
                  <a:moveTo>
                    <a:pt x="40231" y="41244"/>
                  </a:moveTo>
                  <a:cubicBezTo>
                    <a:pt x="40255" y="41267"/>
                    <a:pt x="40291" y="41303"/>
                    <a:pt x="40315" y="41315"/>
                  </a:cubicBezTo>
                  <a:cubicBezTo>
                    <a:pt x="40267" y="41315"/>
                    <a:pt x="40255" y="41279"/>
                    <a:pt x="40231" y="41267"/>
                  </a:cubicBezTo>
                  <a:lnTo>
                    <a:pt x="40231" y="41244"/>
                  </a:lnTo>
                  <a:close/>
                  <a:moveTo>
                    <a:pt x="39910" y="41208"/>
                  </a:moveTo>
                  <a:cubicBezTo>
                    <a:pt x="39934" y="41208"/>
                    <a:pt x="39946" y="41220"/>
                    <a:pt x="39957" y="41220"/>
                  </a:cubicBezTo>
                  <a:cubicBezTo>
                    <a:pt x="39969" y="41256"/>
                    <a:pt x="39993" y="41315"/>
                    <a:pt x="40005" y="41375"/>
                  </a:cubicBezTo>
                  <a:cubicBezTo>
                    <a:pt x="39969" y="41339"/>
                    <a:pt x="39957" y="41303"/>
                    <a:pt x="39934" y="41256"/>
                  </a:cubicBezTo>
                  <a:cubicBezTo>
                    <a:pt x="39934" y="41244"/>
                    <a:pt x="39910" y="41220"/>
                    <a:pt x="39910" y="41208"/>
                  </a:cubicBezTo>
                  <a:close/>
                  <a:moveTo>
                    <a:pt x="41624" y="41398"/>
                  </a:moveTo>
                  <a:cubicBezTo>
                    <a:pt x="41612" y="41398"/>
                    <a:pt x="41589" y="41398"/>
                    <a:pt x="41565" y="41410"/>
                  </a:cubicBezTo>
                  <a:cubicBezTo>
                    <a:pt x="41589" y="41410"/>
                    <a:pt x="41612" y="41398"/>
                    <a:pt x="41624" y="41398"/>
                  </a:cubicBezTo>
                  <a:close/>
                  <a:moveTo>
                    <a:pt x="37636" y="41517"/>
                  </a:moveTo>
                  <a:cubicBezTo>
                    <a:pt x="37624" y="41565"/>
                    <a:pt x="37624" y="41577"/>
                    <a:pt x="37624" y="41577"/>
                  </a:cubicBezTo>
                  <a:cubicBezTo>
                    <a:pt x="37624" y="41577"/>
                    <a:pt x="37636" y="41553"/>
                    <a:pt x="37636" y="41517"/>
                  </a:cubicBezTo>
                  <a:close/>
                  <a:moveTo>
                    <a:pt x="41456" y="41886"/>
                  </a:moveTo>
                  <a:cubicBezTo>
                    <a:pt x="41457" y="41886"/>
                    <a:pt x="41458" y="41887"/>
                    <a:pt x="41458" y="41887"/>
                  </a:cubicBezTo>
                  <a:lnTo>
                    <a:pt x="41456" y="41886"/>
                  </a:lnTo>
                  <a:close/>
                  <a:moveTo>
                    <a:pt x="34373" y="41910"/>
                  </a:moveTo>
                  <a:cubicBezTo>
                    <a:pt x="34385" y="41934"/>
                    <a:pt x="34409" y="41946"/>
                    <a:pt x="34409" y="41946"/>
                  </a:cubicBezTo>
                  <a:cubicBezTo>
                    <a:pt x="34409" y="41946"/>
                    <a:pt x="34409" y="41934"/>
                    <a:pt x="34373" y="41910"/>
                  </a:cubicBezTo>
                  <a:close/>
                  <a:moveTo>
                    <a:pt x="32242" y="42137"/>
                  </a:moveTo>
                  <a:cubicBezTo>
                    <a:pt x="32266" y="42160"/>
                    <a:pt x="32266" y="42172"/>
                    <a:pt x="32278" y="42208"/>
                  </a:cubicBezTo>
                  <a:cubicBezTo>
                    <a:pt x="32278" y="42279"/>
                    <a:pt x="32278" y="42351"/>
                    <a:pt x="32266" y="42434"/>
                  </a:cubicBezTo>
                  <a:cubicBezTo>
                    <a:pt x="32266" y="42399"/>
                    <a:pt x="32266" y="42387"/>
                    <a:pt x="32254" y="42375"/>
                  </a:cubicBezTo>
                  <a:cubicBezTo>
                    <a:pt x="32254" y="42351"/>
                    <a:pt x="32230" y="42339"/>
                    <a:pt x="32230" y="42327"/>
                  </a:cubicBezTo>
                  <a:cubicBezTo>
                    <a:pt x="32230" y="42315"/>
                    <a:pt x="32230" y="42291"/>
                    <a:pt x="32218" y="42279"/>
                  </a:cubicBezTo>
                  <a:cubicBezTo>
                    <a:pt x="32218" y="42268"/>
                    <a:pt x="32218" y="42268"/>
                    <a:pt x="32206" y="42256"/>
                  </a:cubicBezTo>
                  <a:lnTo>
                    <a:pt x="32206" y="42232"/>
                  </a:lnTo>
                  <a:cubicBezTo>
                    <a:pt x="32206" y="42220"/>
                    <a:pt x="32206" y="42220"/>
                    <a:pt x="32218" y="42208"/>
                  </a:cubicBezTo>
                  <a:cubicBezTo>
                    <a:pt x="32230" y="42172"/>
                    <a:pt x="32230" y="42149"/>
                    <a:pt x="32242" y="42137"/>
                  </a:cubicBezTo>
                  <a:close/>
                  <a:moveTo>
                    <a:pt x="32421" y="41006"/>
                  </a:moveTo>
                  <a:lnTo>
                    <a:pt x="32421" y="41006"/>
                  </a:lnTo>
                  <a:cubicBezTo>
                    <a:pt x="32480" y="41125"/>
                    <a:pt x="32540" y="41244"/>
                    <a:pt x="32599" y="41375"/>
                  </a:cubicBezTo>
                  <a:lnTo>
                    <a:pt x="32611" y="41422"/>
                  </a:lnTo>
                  <a:lnTo>
                    <a:pt x="32564" y="41779"/>
                  </a:lnTo>
                  <a:cubicBezTo>
                    <a:pt x="32540" y="41898"/>
                    <a:pt x="32540" y="42018"/>
                    <a:pt x="32528" y="42137"/>
                  </a:cubicBezTo>
                  <a:cubicBezTo>
                    <a:pt x="32516" y="42268"/>
                    <a:pt x="32516" y="42410"/>
                    <a:pt x="32516" y="42530"/>
                  </a:cubicBezTo>
                  <a:cubicBezTo>
                    <a:pt x="32504" y="42470"/>
                    <a:pt x="32504" y="42434"/>
                    <a:pt x="32492" y="42363"/>
                  </a:cubicBezTo>
                  <a:cubicBezTo>
                    <a:pt x="32468" y="42327"/>
                    <a:pt x="32468" y="42268"/>
                    <a:pt x="32457" y="42220"/>
                  </a:cubicBezTo>
                  <a:cubicBezTo>
                    <a:pt x="32468" y="42125"/>
                    <a:pt x="32492" y="42041"/>
                    <a:pt x="32492" y="41946"/>
                  </a:cubicBezTo>
                  <a:lnTo>
                    <a:pt x="32504" y="41827"/>
                  </a:lnTo>
                  <a:lnTo>
                    <a:pt x="32504" y="41708"/>
                  </a:lnTo>
                  <a:lnTo>
                    <a:pt x="32504" y="41458"/>
                  </a:lnTo>
                  <a:cubicBezTo>
                    <a:pt x="32504" y="41410"/>
                    <a:pt x="32504" y="41375"/>
                    <a:pt x="32492" y="41327"/>
                  </a:cubicBezTo>
                  <a:cubicBezTo>
                    <a:pt x="32492" y="41279"/>
                    <a:pt x="32468" y="41232"/>
                    <a:pt x="32468" y="41196"/>
                  </a:cubicBezTo>
                  <a:cubicBezTo>
                    <a:pt x="32457" y="41148"/>
                    <a:pt x="32457" y="41101"/>
                    <a:pt x="32445" y="41065"/>
                  </a:cubicBezTo>
                  <a:lnTo>
                    <a:pt x="32421" y="41006"/>
                  </a:lnTo>
                  <a:close/>
                  <a:moveTo>
                    <a:pt x="41077" y="42589"/>
                  </a:moveTo>
                  <a:lnTo>
                    <a:pt x="41089" y="42601"/>
                  </a:lnTo>
                  <a:cubicBezTo>
                    <a:pt x="41089" y="42601"/>
                    <a:pt x="41089" y="42589"/>
                    <a:pt x="41077" y="42589"/>
                  </a:cubicBezTo>
                  <a:close/>
                  <a:moveTo>
                    <a:pt x="31861" y="42827"/>
                  </a:moveTo>
                  <a:lnTo>
                    <a:pt x="31861" y="42875"/>
                  </a:lnTo>
                  <a:lnTo>
                    <a:pt x="31861" y="43041"/>
                  </a:lnTo>
                  <a:cubicBezTo>
                    <a:pt x="31849" y="42982"/>
                    <a:pt x="31837" y="42922"/>
                    <a:pt x="31837" y="42875"/>
                  </a:cubicBezTo>
                  <a:cubicBezTo>
                    <a:pt x="31849" y="42863"/>
                    <a:pt x="31849" y="42851"/>
                    <a:pt x="31861" y="42827"/>
                  </a:cubicBezTo>
                  <a:close/>
                  <a:moveTo>
                    <a:pt x="31611" y="43041"/>
                  </a:moveTo>
                  <a:cubicBezTo>
                    <a:pt x="31611" y="43041"/>
                    <a:pt x="31611" y="43053"/>
                    <a:pt x="31623" y="43053"/>
                  </a:cubicBezTo>
                  <a:lnTo>
                    <a:pt x="31575" y="43149"/>
                  </a:lnTo>
                  <a:lnTo>
                    <a:pt x="31564" y="43149"/>
                  </a:lnTo>
                  <a:cubicBezTo>
                    <a:pt x="31575" y="43113"/>
                    <a:pt x="31599" y="43065"/>
                    <a:pt x="31611" y="43041"/>
                  </a:cubicBezTo>
                  <a:close/>
                  <a:moveTo>
                    <a:pt x="31663" y="43164"/>
                  </a:moveTo>
                  <a:cubicBezTo>
                    <a:pt x="31662" y="43164"/>
                    <a:pt x="31659" y="43167"/>
                    <a:pt x="31659" y="43172"/>
                  </a:cubicBezTo>
                  <a:cubicBezTo>
                    <a:pt x="31665" y="43167"/>
                    <a:pt x="31665" y="43164"/>
                    <a:pt x="31663" y="43164"/>
                  </a:cubicBezTo>
                  <a:close/>
                  <a:moveTo>
                    <a:pt x="32849" y="0"/>
                  </a:moveTo>
                  <a:cubicBezTo>
                    <a:pt x="32754" y="0"/>
                    <a:pt x="32671" y="0"/>
                    <a:pt x="32576" y="12"/>
                  </a:cubicBezTo>
                  <a:lnTo>
                    <a:pt x="32445" y="12"/>
                  </a:lnTo>
                  <a:lnTo>
                    <a:pt x="32314" y="48"/>
                  </a:lnTo>
                  <a:cubicBezTo>
                    <a:pt x="32218" y="60"/>
                    <a:pt x="32147" y="72"/>
                    <a:pt x="32052" y="108"/>
                  </a:cubicBezTo>
                  <a:cubicBezTo>
                    <a:pt x="31909" y="167"/>
                    <a:pt x="31742" y="203"/>
                    <a:pt x="31611" y="298"/>
                  </a:cubicBezTo>
                  <a:cubicBezTo>
                    <a:pt x="31540" y="346"/>
                    <a:pt x="31480" y="370"/>
                    <a:pt x="31421" y="417"/>
                  </a:cubicBezTo>
                  <a:lnTo>
                    <a:pt x="31242" y="548"/>
                  </a:lnTo>
                  <a:cubicBezTo>
                    <a:pt x="31123" y="620"/>
                    <a:pt x="31016" y="727"/>
                    <a:pt x="30921" y="822"/>
                  </a:cubicBezTo>
                  <a:cubicBezTo>
                    <a:pt x="30825" y="905"/>
                    <a:pt x="30742" y="1001"/>
                    <a:pt x="30659" y="1084"/>
                  </a:cubicBezTo>
                  <a:cubicBezTo>
                    <a:pt x="30647" y="1072"/>
                    <a:pt x="30623" y="1060"/>
                    <a:pt x="30623" y="1036"/>
                  </a:cubicBezTo>
                  <a:cubicBezTo>
                    <a:pt x="30599" y="1013"/>
                    <a:pt x="30563" y="965"/>
                    <a:pt x="30540" y="953"/>
                  </a:cubicBezTo>
                  <a:lnTo>
                    <a:pt x="30468" y="882"/>
                  </a:lnTo>
                  <a:lnTo>
                    <a:pt x="30468" y="882"/>
                  </a:lnTo>
                  <a:cubicBezTo>
                    <a:pt x="30469" y="882"/>
                    <a:pt x="30492" y="906"/>
                    <a:pt x="30540" y="965"/>
                  </a:cubicBezTo>
                  <a:cubicBezTo>
                    <a:pt x="30563" y="1001"/>
                    <a:pt x="30587" y="1024"/>
                    <a:pt x="30611" y="1072"/>
                  </a:cubicBezTo>
                  <a:cubicBezTo>
                    <a:pt x="30623" y="1084"/>
                    <a:pt x="30623" y="1096"/>
                    <a:pt x="30647" y="1120"/>
                  </a:cubicBezTo>
                  <a:cubicBezTo>
                    <a:pt x="30599" y="1179"/>
                    <a:pt x="30540" y="1239"/>
                    <a:pt x="30492" y="1298"/>
                  </a:cubicBezTo>
                  <a:lnTo>
                    <a:pt x="30480" y="1274"/>
                  </a:lnTo>
                  <a:lnTo>
                    <a:pt x="30480" y="1274"/>
                  </a:lnTo>
                  <a:cubicBezTo>
                    <a:pt x="30480" y="1275"/>
                    <a:pt x="30492" y="1298"/>
                    <a:pt x="30492" y="1310"/>
                  </a:cubicBezTo>
                  <a:lnTo>
                    <a:pt x="30444" y="1358"/>
                  </a:lnTo>
                  <a:cubicBezTo>
                    <a:pt x="30409" y="1394"/>
                    <a:pt x="30373" y="1441"/>
                    <a:pt x="30349" y="1501"/>
                  </a:cubicBezTo>
                  <a:cubicBezTo>
                    <a:pt x="30301" y="1429"/>
                    <a:pt x="30254" y="1370"/>
                    <a:pt x="30206" y="1298"/>
                  </a:cubicBezTo>
                  <a:cubicBezTo>
                    <a:pt x="30147" y="1215"/>
                    <a:pt x="30111" y="1143"/>
                    <a:pt x="30051" y="1084"/>
                  </a:cubicBezTo>
                  <a:cubicBezTo>
                    <a:pt x="29992" y="1013"/>
                    <a:pt x="29944" y="953"/>
                    <a:pt x="29885" y="893"/>
                  </a:cubicBezTo>
                  <a:cubicBezTo>
                    <a:pt x="29825" y="834"/>
                    <a:pt x="29778" y="774"/>
                    <a:pt x="29730" y="727"/>
                  </a:cubicBezTo>
                  <a:lnTo>
                    <a:pt x="29659" y="655"/>
                  </a:lnTo>
                  <a:lnTo>
                    <a:pt x="29659" y="655"/>
                  </a:lnTo>
                  <a:cubicBezTo>
                    <a:pt x="29670" y="679"/>
                    <a:pt x="29706" y="703"/>
                    <a:pt x="29718" y="727"/>
                  </a:cubicBezTo>
                  <a:cubicBezTo>
                    <a:pt x="29766" y="786"/>
                    <a:pt x="29813" y="834"/>
                    <a:pt x="29849" y="905"/>
                  </a:cubicBezTo>
                  <a:cubicBezTo>
                    <a:pt x="29885" y="941"/>
                    <a:pt x="29897" y="965"/>
                    <a:pt x="29932" y="1013"/>
                  </a:cubicBezTo>
                  <a:lnTo>
                    <a:pt x="29944" y="1024"/>
                  </a:lnTo>
                  <a:cubicBezTo>
                    <a:pt x="29956" y="1036"/>
                    <a:pt x="29968" y="1072"/>
                    <a:pt x="30004" y="1096"/>
                  </a:cubicBezTo>
                  <a:cubicBezTo>
                    <a:pt x="30016" y="1132"/>
                    <a:pt x="30051" y="1155"/>
                    <a:pt x="30063" y="1203"/>
                  </a:cubicBezTo>
                  <a:cubicBezTo>
                    <a:pt x="30075" y="1239"/>
                    <a:pt x="30087" y="1274"/>
                    <a:pt x="30111" y="1310"/>
                  </a:cubicBezTo>
                  <a:lnTo>
                    <a:pt x="30075" y="1274"/>
                  </a:lnTo>
                  <a:cubicBezTo>
                    <a:pt x="30051" y="1251"/>
                    <a:pt x="30028" y="1239"/>
                    <a:pt x="30004" y="1215"/>
                  </a:cubicBezTo>
                  <a:cubicBezTo>
                    <a:pt x="29980" y="1203"/>
                    <a:pt x="29956" y="1191"/>
                    <a:pt x="29956" y="1191"/>
                  </a:cubicBezTo>
                  <a:lnTo>
                    <a:pt x="29956" y="1191"/>
                  </a:lnTo>
                  <a:cubicBezTo>
                    <a:pt x="29968" y="1203"/>
                    <a:pt x="29980" y="1203"/>
                    <a:pt x="30004" y="1239"/>
                  </a:cubicBezTo>
                  <a:lnTo>
                    <a:pt x="30063" y="1298"/>
                  </a:lnTo>
                  <a:cubicBezTo>
                    <a:pt x="30075" y="1310"/>
                    <a:pt x="30111" y="1334"/>
                    <a:pt x="30123" y="1370"/>
                  </a:cubicBezTo>
                  <a:cubicBezTo>
                    <a:pt x="30135" y="1394"/>
                    <a:pt x="30135" y="1429"/>
                    <a:pt x="30147" y="1477"/>
                  </a:cubicBezTo>
                  <a:cubicBezTo>
                    <a:pt x="30159" y="1536"/>
                    <a:pt x="30182" y="1572"/>
                    <a:pt x="30182" y="1632"/>
                  </a:cubicBezTo>
                  <a:cubicBezTo>
                    <a:pt x="30182" y="1667"/>
                    <a:pt x="30194" y="1691"/>
                    <a:pt x="30194" y="1727"/>
                  </a:cubicBezTo>
                  <a:cubicBezTo>
                    <a:pt x="30182" y="1751"/>
                    <a:pt x="30159" y="1775"/>
                    <a:pt x="30147" y="1798"/>
                  </a:cubicBezTo>
                  <a:lnTo>
                    <a:pt x="30147" y="1810"/>
                  </a:lnTo>
                  <a:cubicBezTo>
                    <a:pt x="30135" y="1775"/>
                    <a:pt x="30099" y="1739"/>
                    <a:pt x="30087" y="1691"/>
                  </a:cubicBezTo>
                  <a:lnTo>
                    <a:pt x="30004" y="1560"/>
                  </a:lnTo>
                  <a:cubicBezTo>
                    <a:pt x="29968" y="1513"/>
                    <a:pt x="29944" y="1477"/>
                    <a:pt x="29909" y="1441"/>
                  </a:cubicBezTo>
                  <a:cubicBezTo>
                    <a:pt x="29885" y="1394"/>
                    <a:pt x="29849" y="1370"/>
                    <a:pt x="29837" y="1334"/>
                  </a:cubicBezTo>
                  <a:cubicBezTo>
                    <a:pt x="29801" y="1310"/>
                    <a:pt x="29790" y="1274"/>
                    <a:pt x="29766" y="1251"/>
                  </a:cubicBezTo>
                  <a:cubicBezTo>
                    <a:pt x="29749" y="1226"/>
                    <a:pt x="29733" y="1213"/>
                    <a:pt x="29720" y="1199"/>
                  </a:cubicBezTo>
                  <a:lnTo>
                    <a:pt x="29720" y="1199"/>
                  </a:lnTo>
                  <a:cubicBezTo>
                    <a:pt x="29728" y="1212"/>
                    <a:pt x="29735" y="1229"/>
                    <a:pt x="29742" y="1251"/>
                  </a:cubicBezTo>
                  <a:cubicBezTo>
                    <a:pt x="29766" y="1274"/>
                    <a:pt x="29790" y="1310"/>
                    <a:pt x="29801" y="1334"/>
                  </a:cubicBezTo>
                  <a:cubicBezTo>
                    <a:pt x="29825" y="1370"/>
                    <a:pt x="29849" y="1417"/>
                    <a:pt x="29861" y="1453"/>
                  </a:cubicBezTo>
                  <a:cubicBezTo>
                    <a:pt x="29897" y="1501"/>
                    <a:pt x="29909" y="1548"/>
                    <a:pt x="29920" y="1596"/>
                  </a:cubicBezTo>
                  <a:cubicBezTo>
                    <a:pt x="29944" y="1632"/>
                    <a:pt x="29968" y="1679"/>
                    <a:pt x="29980" y="1739"/>
                  </a:cubicBezTo>
                  <a:cubicBezTo>
                    <a:pt x="30004" y="1786"/>
                    <a:pt x="30016" y="1810"/>
                    <a:pt x="30028" y="1858"/>
                  </a:cubicBezTo>
                  <a:cubicBezTo>
                    <a:pt x="29980" y="1846"/>
                    <a:pt x="29956" y="1810"/>
                    <a:pt x="29909" y="1798"/>
                  </a:cubicBezTo>
                  <a:cubicBezTo>
                    <a:pt x="29825" y="1751"/>
                    <a:pt x="29718" y="1727"/>
                    <a:pt x="29647" y="1691"/>
                  </a:cubicBezTo>
                  <a:cubicBezTo>
                    <a:pt x="29623" y="1691"/>
                    <a:pt x="29623" y="1691"/>
                    <a:pt x="29611" y="1679"/>
                  </a:cubicBezTo>
                  <a:cubicBezTo>
                    <a:pt x="29587" y="1632"/>
                    <a:pt x="29551" y="1608"/>
                    <a:pt x="29528" y="1560"/>
                  </a:cubicBezTo>
                  <a:cubicBezTo>
                    <a:pt x="29480" y="1501"/>
                    <a:pt x="29420" y="1429"/>
                    <a:pt x="29373" y="1370"/>
                  </a:cubicBezTo>
                  <a:cubicBezTo>
                    <a:pt x="29325" y="1310"/>
                    <a:pt x="29266" y="1251"/>
                    <a:pt x="29230" y="1191"/>
                  </a:cubicBezTo>
                  <a:cubicBezTo>
                    <a:pt x="29182" y="1132"/>
                    <a:pt x="29123" y="1084"/>
                    <a:pt x="29075" y="1024"/>
                  </a:cubicBezTo>
                  <a:cubicBezTo>
                    <a:pt x="29028" y="977"/>
                    <a:pt x="28992" y="917"/>
                    <a:pt x="28944" y="893"/>
                  </a:cubicBezTo>
                  <a:cubicBezTo>
                    <a:pt x="28897" y="846"/>
                    <a:pt x="28849" y="822"/>
                    <a:pt x="28825" y="774"/>
                  </a:cubicBezTo>
                  <a:cubicBezTo>
                    <a:pt x="28789" y="739"/>
                    <a:pt x="28754" y="715"/>
                    <a:pt x="28730" y="679"/>
                  </a:cubicBezTo>
                  <a:cubicBezTo>
                    <a:pt x="28715" y="670"/>
                    <a:pt x="28702" y="661"/>
                    <a:pt x="28692" y="653"/>
                  </a:cubicBezTo>
                  <a:lnTo>
                    <a:pt x="28692" y="653"/>
                  </a:lnTo>
                  <a:lnTo>
                    <a:pt x="28718" y="679"/>
                  </a:lnTo>
                  <a:lnTo>
                    <a:pt x="28813" y="774"/>
                  </a:lnTo>
                  <a:cubicBezTo>
                    <a:pt x="28837" y="798"/>
                    <a:pt x="28885" y="846"/>
                    <a:pt x="28908" y="893"/>
                  </a:cubicBezTo>
                  <a:cubicBezTo>
                    <a:pt x="28956" y="941"/>
                    <a:pt x="29004" y="977"/>
                    <a:pt x="29028" y="1036"/>
                  </a:cubicBezTo>
                  <a:lnTo>
                    <a:pt x="29170" y="1215"/>
                  </a:lnTo>
                  <a:cubicBezTo>
                    <a:pt x="29206" y="1274"/>
                    <a:pt x="29254" y="1334"/>
                    <a:pt x="29301" y="1417"/>
                  </a:cubicBezTo>
                  <a:cubicBezTo>
                    <a:pt x="29349" y="1477"/>
                    <a:pt x="29385" y="1548"/>
                    <a:pt x="29432" y="1608"/>
                  </a:cubicBezTo>
                  <a:lnTo>
                    <a:pt x="29432" y="1620"/>
                  </a:lnTo>
                  <a:lnTo>
                    <a:pt x="29444" y="1620"/>
                  </a:lnTo>
                  <a:cubicBezTo>
                    <a:pt x="29492" y="1679"/>
                    <a:pt x="29528" y="1739"/>
                    <a:pt x="29563" y="1798"/>
                  </a:cubicBezTo>
                  <a:cubicBezTo>
                    <a:pt x="29611" y="1870"/>
                    <a:pt x="29647" y="1929"/>
                    <a:pt x="29682" y="2013"/>
                  </a:cubicBezTo>
                  <a:cubicBezTo>
                    <a:pt x="29715" y="2067"/>
                    <a:pt x="29757" y="2131"/>
                    <a:pt x="29782" y="2187"/>
                  </a:cubicBezTo>
                  <a:lnTo>
                    <a:pt x="29782" y="2187"/>
                  </a:lnTo>
                  <a:cubicBezTo>
                    <a:pt x="29770" y="2168"/>
                    <a:pt x="29757" y="2150"/>
                    <a:pt x="29742" y="2132"/>
                  </a:cubicBezTo>
                  <a:cubicBezTo>
                    <a:pt x="29682" y="2013"/>
                    <a:pt x="29611" y="1905"/>
                    <a:pt x="29551" y="1834"/>
                  </a:cubicBezTo>
                  <a:cubicBezTo>
                    <a:pt x="29492" y="1751"/>
                    <a:pt x="29468" y="1692"/>
                    <a:pt x="29468" y="1691"/>
                  </a:cubicBezTo>
                  <a:lnTo>
                    <a:pt x="29468" y="1691"/>
                  </a:lnTo>
                  <a:cubicBezTo>
                    <a:pt x="29468" y="1692"/>
                    <a:pt x="29492" y="1751"/>
                    <a:pt x="29528" y="1846"/>
                  </a:cubicBezTo>
                  <a:cubicBezTo>
                    <a:pt x="29563" y="1929"/>
                    <a:pt x="29611" y="2048"/>
                    <a:pt x="29647" y="2167"/>
                  </a:cubicBezTo>
                  <a:cubicBezTo>
                    <a:pt x="29647" y="2191"/>
                    <a:pt x="29659" y="2203"/>
                    <a:pt x="29659" y="2227"/>
                  </a:cubicBezTo>
                  <a:cubicBezTo>
                    <a:pt x="29599" y="2144"/>
                    <a:pt x="29539" y="2036"/>
                    <a:pt x="29468" y="1929"/>
                  </a:cubicBezTo>
                  <a:cubicBezTo>
                    <a:pt x="29444" y="1905"/>
                    <a:pt x="29420" y="1870"/>
                    <a:pt x="29409" y="1834"/>
                  </a:cubicBezTo>
                  <a:cubicBezTo>
                    <a:pt x="29385" y="1810"/>
                    <a:pt x="29385" y="1798"/>
                    <a:pt x="29373" y="1786"/>
                  </a:cubicBezTo>
                  <a:cubicBezTo>
                    <a:pt x="29361" y="1775"/>
                    <a:pt x="29361" y="1751"/>
                    <a:pt x="29349" y="1739"/>
                  </a:cubicBezTo>
                  <a:cubicBezTo>
                    <a:pt x="29301" y="1679"/>
                    <a:pt x="29254" y="1620"/>
                    <a:pt x="29206" y="1572"/>
                  </a:cubicBezTo>
                  <a:lnTo>
                    <a:pt x="29111" y="1477"/>
                  </a:lnTo>
                  <a:cubicBezTo>
                    <a:pt x="29075" y="1453"/>
                    <a:pt x="29063" y="1441"/>
                    <a:pt x="29063" y="1441"/>
                  </a:cubicBezTo>
                  <a:lnTo>
                    <a:pt x="29063" y="1441"/>
                  </a:lnTo>
                  <a:lnTo>
                    <a:pt x="29111" y="1489"/>
                  </a:lnTo>
                  <a:cubicBezTo>
                    <a:pt x="29135" y="1513"/>
                    <a:pt x="29170" y="1548"/>
                    <a:pt x="29194" y="1608"/>
                  </a:cubicBezTo>
                  <a:cubicBezTo>
                    <a:pt x="29230" y="1655"/>
                    <a:pt x="29254" y="1715"/>
                    <a:pt x="29289" y="1786"/>
                  </a:cubicBezTo>
                  <a:cubicBezTo>
                    <a:pt x="29301" y="1798"/>
                    <a:pt x="29301" y="1810"/>
                    <a:pt x="29313" y="1834"/>
                  </a:cubicBezTo>
                  <a:cubicBezTo>
                    <a:pt x="29325" y="1846"/>
                    <a:pt x="29325" y="1858"/>
                    <a:pt x="29349" y="1894"/>
                  </a:cubicBezTo>
                  <a:cubicBezTo>
                    <a:pt x="29361" y="1917"/>
                    <a:pt x="29373" y="1965"/>
                    <a:pt x="29385" y="1989"/>
                  </a:cubicBezTo>
                  <a:cubicBezTo>
                    <a:pt x="29444" y="2132"/>
                    <a:pt x="29492" y="2251"/>
                    <a:pt x="29539" y="2346"/>
                  </a:cubicBezTo>
                  <a:cubicBezTo>
                    <a:pt x="29528" y="2346"/>
                    <a:pt x="29504" y="2346"/>
                    <a:pt x="29492" y="2334"/>
                  </a:cubicBezTo>
                  <a:cubicBezTo>
                    <a:pt x="29480" y="2310"/>
                    <a:pt x="29444" y="2263"/>
                    <a:pt x="29420" y="2227"/>
                  </a:cubicBezTo>
                  <a:lnTo>
                    <a:pt x="29325" y="2096"/>
                  </a:lnTo>
                  <a:cubicBezTo>
                    <a:pt x="29301" y="2048"/>
                    <a:pt x="29254" y="2013"/>
                    <a:pt x="29230" y="1965"/>
                  </a:cubicBezTo>
                  <a:cubicBezTo>
                    <a:pt x="29182" y="1917"/>
                    <a:pt x="29147" y="1870"/>
                    <a:pt x="29111" y="1834"/>
                  </a:cubicBezTo>
                  <a:lnTo>
                    <a:pt x="28968" y="1691"/>
                  </a:lnTo>
                  <a:cubicBezTo>
                    <a:pt x="28932" y="1655"/>
                    <a:pt x="28885" y="1608"/>
                    <a:pt x="28837" y="1572"/>
                  </a:cubicBezTo>
                  <a:cubicBezTo>
                    <a:pt x="28789" y="1536"/>
                    <a:pt x="28754" y="1501"/>
                    <a:pt x="28694" y="1453"/>
                  </a:cubicBezTo>
                  <a:cubicBezTo>
                    <a:pt x="28647" y="1429"/>
                    <a:pt x="28599" y="1382"/>
                    <a:pt x="28551" y="1358"/>
                  </a:cubicBezTo>
                  <a:cubicBezTo>
                    <a:pt x="28516" y="1322"/>
                    <a:pt x="28468" y="1298"/>
                    <a:pt x="28420" y="1274"/>
                  </a:cubicBezTo>
                  <a:cubicBezTo>
                    <a:pt x="28408" y="1263"/>
                    <a:pt x="28396" y="1263"/>
                    <a:pt x="28373" y="1251"/>
                  </a:cubicBezTo>
                  <a:lnTo>
                    <a:pt x="28289" y="1155"/>
                  </a:lnTo>
                  <a:lnTo>
                    <a:pt x="28289" y="1155"/>
                  </a:lnTo>
                  <a:cubicBezTo>
                    <a:pt x="28289" y="1155"/>
                    <a:pt x="28301" y="1191"/>
                    <a:pt x="28337" y="1215"/>
                  </a:cubicBezTo>
                  <a:cubicBezTo>
                    <a:pt x="28313" y="1215"/>
                    <a:pt x="28301" y="1203"/>
                    <a:pt x="28301" y="1203"/>
                  </a:cubicBezTo>
                  <a:lnTo>
                    <a:pt x="28218" y="1155"/>
                  </a:lnTo>
                  <a:lnTo>
                    <a:pt x="28218" y="1155"/>
                  </a:lnTo>
                  <a:cubicBezTo>
                    <a:pt x="28242" y="1179"/>
                    <a:pt x="28254" y="1191"/>
                    <a:pt x="28289" y="1215"/>
                  </a:cubicBezTo>
                  <a:cubicBezTo>
                    <a:pt x="28313" y="1239"/>
                    <a:pt x="28349" y="1263"/>
                    <a:pt x="28373" y="1274"/>
                  </a:cubicBezTo>
                  <a:cubicBezTo>
                    <a:pt x="28396" y="1298"/>
                    <a:pt x="28408" y="1322"/>
                    <a:pt x="28420" y="1334"/>
                  </a:cubicBezTo>
                  <a:cubicBezTo>
                    <a:pt x="28475" y="1403"/>
                    <a:pt x="28530" y="1483"/>
                    <a:pt x="28585" y="1571"/>
                  </a:cubicBezTo>
                  <a:lnTo>
                    <a:pt x="28585" y="1571"/>
                  </a:lnTo>
                  <a:cubicBezTo>
                    <a:pt x="28539" y="1547"/>
                    <a:pt x="28515" y="1500"/>
                    <a:pt x="28468" y="1465"/>
                  </a:cubicBezTo>
                  <a:cubicBezTo>
                    <a:pt x="28468" y="1453"/>
                    <a:pt x="28456" y="1453"/>
                    <a:pt x="28456" y="1453"/>
                  </a:cubicBezTo>
                  <a:lnTo>
                    <a:pt x="28456" y="1453"/>
                  </a:lnTo>
                  <a:cubicBezTo>
                    <a:pt x="28513" y="1519"/>
                    <a:pt x="28582" y="1601"/>
                    <a:pt x="28654" y="1685"/>
                  </a:cubicBezTo>
                  <a:lnTo>
                    <a:pt x="28654" y="1685"/>
                  </a:lnTo>
                  <a:cubicBezTo>
                    <a:pt x="28631" y="1646"/>
                    <a:pt x="28608" y="1608"/>
                    <a:pt x="28585" y="1571"/>
                  </a:cubicBezTo>
                  <a:lnTo>
                    <a:pt x="28585" y="1571"/>
                  </a:lnTo>
                  <a:cubicBezTo>
                    <a:pt x="28586" y="1572"/>
                    <a:pt x="28586" y="1572"/>
                    <a:pt x="28587" y="1572"/>
                  </a:cubicBezTo>
                  <a:cubicBezTo>
                    <a:pt x="28635" y="1620"/>
                    <a:pt x="28682" y="1644"/>
                    <a:pt x="28706" y="1691"/>
                  </a:cubicBezTo>
                  <a:cubicBezTo>
                    <a:pt x="28754" y="1739"/>
                    <a:pt x="28777" y="1786"/>
                    <a:pt x="28825" y="1822"/>
                  </a:cubicBezTo>
                  <a:cubicBezTo>
                    <a:pt x="28873" y="1870"/>
                    <a:pt x="28897" y="1917"/>
                    <a:pt x="28944" y="1977"/>
                  </a:cubicBezTo>
                  <a:cubicBezTo>
                    <a:pt x="28980" y="2025"/>
                    <a:pt x="29016" y="2084"/>
                    <a:pt x="29051" y="2120"/>
                  </a:cubicBezTo>
                  <a:lnTo>
                    <a:pt x="29135" y="2263"/>
                  </a:lnTo>
                  <a:cubicBezTo>
                    <a:pt x="29158" y="2286"/>
                    <a:pt x="29170" y="2310"/>
                    <a:pt x="29182" y="2334"/>
                  </a:cubicBezTo>
                  <a:cubicBezTo>
                    <a:pt x="29170" y="2334"/>
                    <a:pt x="29170" y="2334"/>
                    <a:pt x="29158" y="2322"/>
                  </a:cubicBezTo>
                  <a:cubicBezTo>
                    <a:pt x="29135" y="2286"/>
                    <a:pt x="29111" y="2251"/>
                    <a:pt x="29099" y="2203"/>
                  </a:cubicBezTo>
                  <a:cubicBezTo>
                    <a:pt x="29051" y="2144"/>
                    <a:pt x="29004" y="2060"/>
                    <a:pt x="28944" y="2001"/>
                  </a:cubicBezTo>
                  <a:cubicBezTo>
                    <a:pt x="28873" y="1953"/>
                    <a:pt x="28813" y="1870"/>
                    <a:pt x="28754" y="1798"/>
                  </a:cubicBezTo>
                  <a:cubicBezTo>
                    <a:pt x="28720" y="1761"/>
                    <a:pt x="28687" y="1723"/>
                    <a:pt x="28654" y="1685"/>
                  </a:cubicBezTo>
                  <a:lnTo>
                    <a:pt x="28654" y="1685"/>
                  </a:lnTo>
                  <a:cubicBezTo>
                    <a:pt x="28671" y="1714"/>
                    <a:pt x="28689" y="1744"/>
                    <a:pt x="28706" y="1775"/>
                  </a:cubicBezTo>
                  <a:lnTo>
                    <a:pt x="28837" y="1989"/>
                  </a:lnTo>
                  <a:lnTo>
                    <a:pt x="28825" y="1977"/>
                  </a:lnTo>
                  <a:cubicBezTo>
                    <a:pt x="28789" y="1953"/>
                    <a:pt x="28777" y="1917"/>
                    <a:pt x="28754" y="1870"/>
                  </a:cubicBezTo>
                  <a:cubicBezTo>
                    <a:pt x="28718" y="1846"/>
                    <a:pt x="28694" y="1798"/>
                    <a:pt x="28658" y="1775"/>
                  </a:cubicBezTo>
                  <a:lnTo>
                    <a:pt x="28551" y="1667"/>
                  </a:lnTo>
                  <a:cubicBezTo>
                    <a:pt x="28527" y="1632"/>
                    <a:pt x="28480" y="1596"/>
                    <a:pt x="28432" y="1560"/>
                  </a:cubicBezTo>
                  <a:cubicBezTo>
                    <a:pt x="28396" y="1536"/>
                    <a:pt x="28361" y="1501"/>
                    <a:pt x="28313" y="1477"/>
                  </a:cubicBezTo>
                  <a:cubicBezTo>
                    <a:pt x="28277" y="1441"/>
                    <a:pt x="28242" y="1417"/>
                    <a:pt x="28194" y="1382"/>
                  </a:cubicBezTo>
                  <a:cubicBezTo>
                    <a:pt x="28158" y="1358"/>
                    <a:pt x="28123" y="1322"/>
                    <a:pt x="28075" y="1310"/>
                  </a:cubicBezTo>
                  <a:cubicBezTo>
                    <a:pt x="28039" y="1274"/>
                    <a:pt x="28004" y="1263"/>
                    <a:pt x="27980" y="1251"/>
                  </a:cubicBezTo>
                  <a:cubicBezTo>
                    <a:pt x="27956" y="1251"/>
                    <a:pt x="27944" y="1239"/>
                    <a:pt x="27944" y="1239"/>
                  </a:cubicBezTo>
                  <a:lnTo>
                    <a:pt x="27861" y="1096"/>
                  </a:lnTo>
                  <a:cubicBezTo>
                    <a:pt x="27825" y="1036"/>
                    <a:pt x="27813" y="977"/>
                    <a:pt x="27813" y="941"/>
                  </a:cubicBezTo>
                  <a:lnTo>
                    <a:pt x="27813" y="893"/>
                  </a:lnTo>
                  <a:cubicBezTo>
                    <a:pt x="27813" y="905"/>
                    <a:pt x="27801" y="917"/>
                    <a:pt x="27801" y="941"/>
                  </a:cubicBezTo>
                  <a:cubicBezTo>
                    <a:pt x="27801" y="977"/>
                    <a:pt x="27801" y="1036"/>
                    <a:pt x="27813" y="1120"/>
                  </a:cubicBezTo>
                  <a:cubicBezTo>
                    <a:pt x="27825" y="1143"/>
                    <a:pt x="27825" y="1179"/>
                    <a:pt x="27837" y="1191"/>
                  </a:cubicBezTo>
                  <a:cubicBezTo>
                    <a:pt x="27825" y="1179"/>
                    <a:pt x="27813" y="1179"/>
                    <a:pt x="27801" y="1179"/>
                  </a:cubicBezTo>
                  <a:cubicBezTo>
                    <a:pt x="27754" y="1156"/>
                    <a:pt x="27742" y="1144"/>
                    <a:pt x="27742" y="1143"/>
                  </a:cubicBezTo>
                  <a:lnTo>
                    <a:pt x="27742" y="1143"/>
                  </a:lnTo>
                  <a:cubicBezTo>
                    <a:pt x="27742" y="1144"/>
                    <a:pt x="27754" y="1156"/>
                    <a:pt x="27801" y="1191"/>
                  </a:cubicBezTo>
                  <a:cubicBezTo>
                    <a:pt x="27813" y="1203"/>
                    <a:pt x="27837" y="1215"/>
                    <a:pt x="27861" y="1239"/>
                  </a:cubicBezTo>
                  <a:cubicBezTo>
                    <a:pt x="27873" y="1263"/>
                    <a:pt x="27896" y="1310"/>
                    <a:pt x="27920" y="1358"/>
                  </a:cubicBezTo>
                  <a:cubicBezTo>
                    <a:pt x="27944" y="1417"/>
                    <a:pt x="27992" y="1477"/>
                    <a:pt x="28015" y="1536"/>
                  </a:cubicBezTo>
                  <a:cubicBezTo>
                    <a:pt x="27980" y="1489"/>
                    <a:pt x="27932" y="1429"/>
                    <a:pt x="27873" y="1370"/>
                  </a:cubicBezTo>
                  <a:cubicBezTo>
                    <a:pt x="27813" y="1310"/>
                    <a:pt x="27742" y="1239"/>
                    <a:pt x="27682" y="1155"/>
                  </a:cubicBezTo>
                  <a:cubicBezTo>
                    <a:pt x="27623" y="1084"/>
                    <a:pt x="27563" y="1013"/>
                    <a:pt x="27515" y="941"/>
                  </a:cubicBezTo>
                  <a:cubicBezTo>
                    <a:pt x="27468" y="858"/>
                    <a:pt x="27444" y="786"/>
                    <a:pt x="27408" y="715"/>
                  </a:cubicBezTo>
                  <a:cubicBezTo>
                    <a:pt x="27396" y="679"/>
                    <a:pt x="27396" y="655"/>
                    <a:pt x="27384" y="620"/>
                  </a:cubicBezTo>
                  <a:cubicBezTo>
                    <a:pt x="27384" y="596"/>
                    <a:pt x="27361" y="560"/>
                    <a:pt x="27361" y="548"/>
                  </a:cubicBezTo>
                  <a:lnTo>
                    <a:pt x="27361" y="620"/>
                  </a:lnTo>
                  <a:cubicBezTo>
                    <a:pt x="27361" y="655"/>
                    <a:pt x="27361" y="679"/>
                    <a:pt x="27384" y="727"/>
                  </a:cubicBezTo>
                  <a:cubicBezTo>
                    <a:pt x="27396" y="798"/>
                    <a:pt x="27420" y="882"/>
                    <a:pt x="27456" y="965"/>
                  </a:cubicBezTo>
                  <a:cubicBezTo>
                    <a:pt x="27480" y="1060"/>
                    <a:pt x="27539" y="1143"/>
                    <a:pt x="27587" y="1215"/>
                  </a:cubicBezTo>
                  <a:cubicBezTo>
                    <a:pt x="27634" y="1274"/>
                    <a:pt x="27682" y="1334"/>
                    <a:pt x="27706" y="1394"/>
                  </a:cubicBezTo>
                  <a:cubicBezTo>
                    <a:pt x="27551" y="1283"/>
                    <a:pt x="27427" y="1213"/>
                    <a:pt x="27410" y="1204"/>
                  </a:cubicBezTo>
                  <a:lnTo>
                    <a:pt x="27410" y="1204"/>
                  </a:lnTo>
                  <a:cubicBezTo>
                    <a:pt x="27364" y="1156"/>
                    <a:pt x="27321" y="1108"/>
                    <a:pt x="27289" y="1060"/>
                  </a:cubicBezTo>
                  <a:cubicBezTo>
                    <a:pt x="27206" y="953"/>
                    <a:pt x="27146" y="858"/>
                    <a:pt x="27099" y="798"/>
                  </a:cubicBezTo>
                  <a:cubicBezTo>
                    <a:pt x="27051" y="739"/>
                    <a:pt x="27039" y="715"/>
                    <a:pt x="27039" y="715"/>
                  </a:cubicBezTo>
                  <a:lnTo>
                    <a:pt x="27039" y="715"/>
                  </a:lnTo>
                  <a:cubicBezTo>
                    <a:pt x="27039" y="715"/>
                    <a:pt x="27051" y="739"/>
                    <a:pt x="27099" y="822"/>
                  </a:cubicBezTo>
                  <a:cubicBezTo>
                    <a:pt x="27146" y="882"/>
                    <a:pt x="27182" y="977"/>
                    <a:pt x="27277" y="1096"/>
                  </a:cubicBezTo>
                  <a:cubicBezTo>
                    <a:pt x="27289" y="1132"/>
                    <a:pt x="27301" y="1143"/>
                    <a:pt x="27337" y="1179"/>
                  </a:cubicBezTo>
                  <a:cubicBezTo>
                    <a:pt x="27206" y="1084"/>
                    <a:pt x="27039" y="965"/>
                    <a:pt x="26861" y="834"/>
                  </a:cubicBezTo>
                  <a:cubicBezTo>
                    <a:pt x="26765" y="774"/>
                    <a:pt x="26682" y="715"/>
                    <a:pt x="26575" y="655"/>
                  </a:cubicBezTo>
                  <a:cubicBezTo>
                    <a:pt x="26491" y="596"/>
                    <a:pt x="26396" y="548"/>
                    <a:pt x="26325" y="524"/>
                  </a:cubicBezTo>
                  <a:cubicBezTo>
                    <a:pt x="26253" y="489"/>
                    <a:pt x="26170" y="465"/>
                    <a:pt x="26134" y="441"/>
                  </a:cubicBezTo>
                  <a:lnTo>
                    <a:pt x="26134" y="441"/>
                  </a:lnTo>
                  <a:cubicBezTo>
                    <a:pt x="26170" y="465"/>
                    <a:pt x="26230" y="501"/>
                    <a:pt x="26313" y="536"/>
                  </a:cubicBezTo>
                  <a:cubicBezTo>
                    <a:pt x="26456" y="620"/>
                    <a:pt x="26622" y="762"/>
                    <a:pt x="26789" y="905"/>
                  </a:cubicBezTo>
                  <a:cubicBezTo>
                    <a:pt x="27003" y="1120"/>
                    <a:pt x="27230" y="1310"/>
                    <a:pt x="27349" y="1417"/>
                  </a:cubicBezTo>
                  <a:cubicBezTo>
                    <a:pt x="27325" y="1417"/>
                    <a:pt x="27289" y="1417"/>
                    <a:pt x="27242" y="1394"/>
                  </a:cubicBezTo>
                  <a:cubicBezTo>
                    <a:pt x="27218" y="1394"/>
                    <a:pt x="27170" y="1382"/>
                    <a:pt x="27123" y="1370"/>
                  </a:cubicBezTo>
                  <a:cubicBezTo>
                    <a:pt x="27051" y="1334"/>
                    <a:pt x="26980" y="1322"/>
                    <a:pt x="26908" y="1298"/>
                  </a:cubicBezTo>
                  <a:cubicBezTo>
                    <a:pt x="26825" y="1263"/>
                    <a:pt x="26765" y="1251"/>
                    <a:pt x="26706" y="1215"/>
                  </a:cubicBezTo>
                  <a:cubicBezTo>
                    <a:pt x="26646" y="1191"/>
                    <a:pt x="26622" y="1155"/>
                    <a:pt x="26587" y="1143"/>
                  </a:cubicBezTo>
                  <a:lnTo>
                    <a:pt x="26587" y="1143"/>
                  </a:lnTo>
                  <a:cubicBezTo>
                    <a:pt x="26611" y="1155"/>
                    <a:pt x="26646" y="1191"/>
                    <a:pt x="26682" y="1215"/>
                  </a:cubicBezTo>
                  <a:cubicBezTo>
                    <a:pt x="26622" y="1203"/>
                    <a:pt x="26575" y="1191"/>
                    <a:pt x="26527" y="1179"/>
                  </a:cubicBezTo>
                  <a:cubicBezTo>
                    <a:pt x="26372" y="1132"/>
                    <a:pt x="26265" y="1120"/>
                    <a:pt x="26265" y="1120"/>
                  </a:cubicBezTo>
                  <a:lnTo>
                    <a:pt x="26265" y="1120"/>
                  </a:lnTo>
                  <a:cubicBezTo>
                    <a:pt x="26265" y="1120"/>
                    <a:pt x="26372" y="1155"/>
                    <a:pt x="26527" y="1203"/>
                  </a:cubicBezTo>
                  <a:cubicBezTo>
                    <a:pt x="26611" y="1239"/>
                    <a:pt x="26694" y="1263"/>
                    <a:pt x="26801" y="1310"/>
                  </a:cubicBezTo>
                  <a:cubicBezTo>
                    <a:pt x="26884" y="1358"/>
                    <a:pt x="26992" y="1394"/>
                    <a:pt x="27099" y="1453"/>
                  </a:cubicBezTo>
                  <a:cubicBezTo>
                    <a:pt x="27146" y="1489"/>
                    <a:pt x="27182" y="1513"/>
                    <a:pt x="27242" y="1548"/>
                  </a:cubicBezTo>
                  <a:lnTo>
                    <a:pt x="27384" y="1632"/>
                  </a:lnTo>
                  <a:cubicBezTo>
                    <a:pt x="27468" y="1691"/>
                    <a:pt x="27563" y="1739"/>
                    <a:pt x="27646" y="1775"/>
                  </a:cubicBezTo>
                  <a:cubicBezTo>
                    <a:pt x="27694" y="1786"/>
                    <a:pt x="27742" y="1798"/>
                    <a:pt x="27765" y="1798"/>
                  </a:cubicBezTo>
                  <a:cubicBezTo>
                    <a:pt x="27813" y="1798"/>
                    <a:pt x="27837" y="1810"/>
                    <a:pt x="27873" y="1810"/>
                  </a:cubicBezTo>
                  <a:lnTo>
                    <a:pt x="27896" y="1810"/>
                  </a:lnTo>
                  <a:lnTo>
                    <a:pt x="27920" y="1834"/>
                  </a:lnTo>
                  <a:lnTo>
                    <a:pt x="27801" y="1834"/>
                  </a:lnTo>
                  <a:cubicBezTo>
                    <a:pt x="27765" y="1834"/>
                    <a:pt x="27742" y="1810"/>
                    <a:pt x="27706" y="1810"/>
                  </a:cubicBezTo>
                  <a:cubicBezTo>
                    <a:pt x="27682" y="1810"/>
                    <a:pt x="27646" y="1798"/>
                    <a:pt x="27599" y="1798"/>
                  </a:cubicBezTo>
                  <a:cubicBezTo>
                    <a:pt x="27468" y="1775"/>
                    <a:pt x="27349" y="1727"/>
                    <a:pt x="27242" y="1679"/>
                  </a:cubicBezTo>
                  <a:cubicBezTo>
                    <a:pt x="27158" y="1632"/>
                    <a:pt x="27087" y="1620"/>
                    <a:pt x="27087" y="1620"/>
                  </a:cubicBezTo>
                  <a:lnTo>
                    <a:pt x="27087" y="1620"/>
                  </a:lnTo>
                  <a:cubicBezTo>
                    <a:pt x="27087" y="1620"/>
                    <a:pt x="27146" y="1667"/>
                    <a:pt x="27230" y="1715"/>
                  </a:cubicBezTo>
                  <a:cubicBezTo>
                    <a:pt x="27277" y="1739"/>
                    <a:pt x="27325" y="1775"/>
                    <a:pt x="27384" y="1798"/>
                  </a:cubicBezTo>
                  <a:cubicBezTo>
                    <a:pt x="27361" y="1798"/>
                    <a:pt x="27337" y="1786"/>
                    <a:pt x="27325" y="1786"/>
                  </a:cubicBezTo>
                  <a:cubicBezTo>
                    <a:pt x="27289" y="1775"/>
                    <a:pt x="27265" y="1775"/>
                    <a:pt x="27230" y="1751"/>
                  </a:cubicBezTo>
                  <a:cubicBezTo>
                    <a:pt x="27111" y="1727"/>
                    <a:pt x="26980" y="1691"/>
                    <a:pt x="26861" y="1667"/>
                  </a:cubicBezTo>
                  <a:cubicBezTo>
                    <a:pt x="26742" y="1632"/>
                    <a:pt x="26611" y="1608"/>
                    <a:pt x="26491" y="1572"/>
                  </a:cubicBezTo>
                  <a:cubicBezTo>
                    <a:pt x="26432" y="1560"/>
                    <a:pt x="26372" y="1536"/>
                    <a:pt x="26313" y="1513"/>
                  </a:cubicBezTo>
                  <a:cubicBezTo>
                    <a:pt x="26286" y="1502"/>
                    <a:pt x="26259" y="1494"/>
                    <a:pt x="26234" y="1484"/>
                  </a:cubicBezTo>
                  <a:lnTo>
                    <a:pt x="26234" y="1484"/>
                  </a:lnTo>
                  <a:cubicBezTo>
                    <a:pt x="26251" y="1495"/>
                    <a:pt x="26268" y="1504"/>
                    <a:pt x="26289" y="1513"/>
                  </a:cubicBezTo>
                  <a:cubicBezTo>
                    <a:pt x="26349" y="1548"/>
                    <a:pt x="26408" y="1572"/>
                    <a:pt x="26468" y="1596"/>
                  </a:cubicBezTo>
                  <a:cubicBezTo>
                    <a:pt x="26587" y="1632"/>
                    <a:pt x="26706" y="1679"/>
                    <a:pt x="26849" y="1715"/>
                  </a:cubicBezTo>
                  <a:cubicBezTo>
                    <a:pt x="26968" y="1739"/>
                    <a:pt x="27099" y="1786"/>
                    <a:pt x="27218" y="1834"/>
                  </a:cubicBezTo>
                  <a:cubicBezTo>
                    <a:pt x="27242" y="1846"/>
                    <a:pt x="27277" y="1846"/>
                    <a:pt x="27301" y="1858"/>
                  </a:cubicBezTo>
                  <a:cubicBezTo>
                    <a:pt x="27337" y="1870"/>
                    <a:pt x="27361" y="1894"/>
                    <a:pt x="27396" y="1894"/>
                  </a:cubicBezTo>
                  <a:cubicBezTo>
                    <a:pt x="27456" y="1917"/>
                    <a:pt x="27515" y="1929"/>
                    <a:pt x="27575" y="1965"/>
                  </a:cubicBezTo>
                  <a:lnTo>
                    <a:pt x="27837" y="2096"/>
                  </a:lnTo>
                  <a:cubicBezTo>
                    <a:pt x="27765" y="2096"/>
                    <a:pt x="27694" y="2108"/>
                    <a:pt x="27623" y="2108"/>
                  </a:cubicBezTo>
                  <a:cubicBezTo>
                    <a:pt x="27504" y="2084"/>
                    <a:pt x="27396" y="2048"/>
                    <a:pt x="27325" y="2025"/>
                  </a:cubicBezTo>
                  <a:cubicBezTo>
                    <a:pt x="27242" y="2013"/>
                    <a:pt x="27182" y="1989"/>
                    <a:pt x="27182" y="1989"/>
                  </a:cubicBezTo>
                  <a:lnTo>
                    <a:pt x="27182" y="1989"/>
                  </a:lnTo>
                  <a:cubicBezTo>
                    <a:pt x="27182" y="1989"/>
                    <a:pt x="27230" y="2013"/>
                    <a:pt x="27301" y="2036"/>
                  </a:cubicBezTo>
                  <a:cubicBezTo>
                    <a:pt x="27361" y="2048"/>
                    <a:pt x="27444" y="2084"/>
                    <a:pt x="27539" y="2108"/>
                  </a:cubicBezTo>
                  <a:lnTo>
                    <a:pt x="27480" y="2108"/>
                  </a:lnTo>
                  <a:cubicBezTo>
                    <a:pt x="27468" y="2108"/>
                    <a:pt x="27456" y="2108"/>
                    <a:pt x="27456" y="2096"/>
                  </a:cubicBezTo>
                  <a:lnTo>
                    <a:pt x="27444" y="2096"/>
                  </a:lnTo>
                  <a:lnTo>
                    <a:pt x="27456" y="2108"/>
                  </a:lnTo>
                  <a:cubicBezTo>
                    <a:pt x="27456" y="2108"/>
                    <a:pt x="27468" y="2132"/>
                    <a:pt x="27480" y="2132"/>
                  </a:cubicBezTo>
                  <a:cubicBezTo>
                    <a:pt x="27515" y="2144"/>
                    <a:pt x="27563" y="2144"/>
                    <a:pt x="27599" y="2156"/>
                  </a:cubicBezTo>
                  <a:lnTo>
                    <a:pt x="27634" y="2156"/>
                  </a:lnTo>
                  <a:cubicBezTo>
                    <a:pt x="27751" y="2198"/>
                    <a:pt x="27886" y="2259"/>
                    <a:pt x="28023" y="2322"/>
                  </a:cubicBezTo>
                  <a:lnTo>
                    <a:pt x="28023" y="2322"/>
                  </a:lnTo>
                  <a:cubicBezTo>
                    <a:pt x="27978" y="2322"/>
                    <a:pt x="27943" y="2310"/>
                    <a:pt x="27908" y="2310"/>
                  </a:cubicBezTo>
                  <a:cubicBezTo>
                    <a:pt x="27861" y="2310"/>
                    <a:pt x="27813" y="2286"/>
                    <a:pt x="27765" y="2286"/>
                  </a:cubicBezTo>
                  <a:cubicBezTo>
                    <a:pt x="27861" y="2322"/>
                    <a:pt x="27968" y="2346"/>
                    <a:pt x="28063" y="2394"/>
                  </a:cubicBezTo>
                  <a:cubicBezTo>
                    <a:pt x="28146" y="2429"/>
                    <a:pt x="28230" y="2453"/>
                    <a:pt x="28325" y="2501"/>
                  </a:cubicBezTo>
                  <a:cubicBezTo>
                    <a:pt x="28366" y="2512"/>
                    <a:pt x="28409" y="2530"/>
                    <a:pt x="28453" y="2548"/>
                  </a:cubicBezTo>
                  <a:lnTo>
                    <a:pt x="28456" y="2548"/>
                  </a:lnTo>
                  <a:cubicBezTo>
                    <a:pt x="28408" y="2513"/>
                    <a:pt x="28361" y="2501"/>
                    <a:pt x="28313" y="2465"/>
                  </a:cubicBezTo>
                  <a:cubicBezTo>
                    <a:pt x="28242" y="2429"/>
                    <a:pt x="28158" y="2394"/>
                    <a:pt x="28075" y="2346"/>
                  </a:cubicBezTo>
                  <a:cubicBezTo>
                    <a:pt x="28058" y="2338"/>
                    <a:pt x="28041" y="2330"/>
                    <a:pt x="28023" y="2322"/>
                  </a:cubicBezTo>
                  <a:lnTo>
                    <a:pt x="28023" y="2322"/>
                  </a:lnTo>
                  <a:cubicBezTo>
                    <a:pt x="28025" y="2322"/>
                    <a:pt x="28026" y="2322"/>
                    <a:pt x="28027" y="2322"/>
                  </a:cubicBezTo>
                  <a:cubicBezTo>
                    <a:pt x="28087" y="2346"/>
                    <a:pt x="28158" y="2382"/>
                    <a:pt x="28218" y="2406"/>
                  </a:cubicBezTo>
                  <a:lnTo>
                    <a:pt x="28301" y="2441"/>
                  </a:lnTo>
                  <a:lnTo>
                    <a:pt x="28396" y="2465"/>
                  </a:lnTo>
                  <a:cubicBezTo>
                    <a:pt x="28456" y="2477"/>
                    <a:pt x="28516" y="2513"/>
                    <a:pt x="28587" y="2525"/>
                  </a:cubicBezTo>
                  <a:cubicBezTo>
                    <a:pt x="28623" y="2548"/>
                    <a:pt x="28647" y="2548"/>
                    <a:pt x="28694" y="2548"/>
                  </a:cubicBezTo>
                  <a:cubicBezTo>
                    <a:pt x="28718" y="2548"/>
                    <a:pt x="28754" y="2560"/>
                    <a:pt x="28801" y="2560"/>
                  </a:cubicBezTo>
                  <a:cubicBezTo>
                    <a:pt x="28825" y="2560"/>
                    <a:pt x="28873" y="2572"/>
                    <a:pt x="28897" y="2572"/>
                  </a:cubicBezTo>
                  <a:lnTo>
                    <a:pt x="28944" y="2572"/>
                  </a:lnTo>
                  <a:lnTo>
                    <a:pt x="28635" y="2620"/>
                  </a:lnTo>
                  <a:cubicBezTo>
                    <a:pt x="28623" y="2620"/>
                    <a:pt x="28599" y="2608"/>
                    <a:pt x="28587" y="2608"/>
                  </a:cubicBezTo>
                  <a:cubicBezTo>
                    <a:pt x="28544" y="2590"/>
                    <a:pt x="28498" y="2568"/>
                    <a:pt x="28453" y="2548"/>
                  </a:cubicBezTo>
                  <a:lnTo>
                    <a:pt x="28039" y="2548"/>
                  </a:lnTo>
                  <a:cubicBezTo>
                    <a:pt x="28039" y="2548"/>
                    <a:pt x="28039" y="2525"/>
                    <a:pt x="28015" y="2525"/>
                  </a:cubicBezTo>
                  <a:cubicBezTo>
                    <a:pt x="27980" y="2466"/>
                    <a:pt x="27956" y="2430"/>
                    <a:pt x="27956" y="2429"/>
                  </a:cubicBezTo>
                  <a:lnTo>
                    <a:pt x="27956" y="2429"/>
                  </a:lnTo>
                  <a:cubicBezTo>
                    <a:pt x="27956" y="2430"/>
                    <a:pt x="27980" y="2466"/>
                    <a:pt x="28004" y="2525"/>
                  </a:cubicBezTo>
                  <a:lnTo>
                    <a:pt x="27956" y="2525"/>
                  </a:lnTo>
                  <a:cubicBezTo>
                    <a:pt x="27956" y="2525"/>
                    <a:pt x="27980" y="2525"/>
                    <a:pt x="28015" y="2548"/>
                  </a:cubicBezTo>
                  <a:cubicBezTo>
                    <a:pt x="28032" y="2582"/>
                    <a:pt x="28052" y="2619"/>
                    <a:pt x="28075" y="2660"/>
                  </a:cubicBezTo>
                  <a:lnTo>
                    <a:pt x="28075" y="2660"/>
                  </a:lnTo>
                  <a:cubicBezTo>
                    <a:pt x="28047" y="2651"/>
                    <a:pt x="28024" y="2644"/>
                    <a:pt x="28004" y="2644"/>
                  </a:cubicBezTo>
                  <a:cubicBezTo>
                    <a:pt x="28047" y="2698"/>
                    <a:pt x="28090" y="2781"/>
                    <a:pt x="28151" y="2859"/>
                  </a:cubicBezTo>
                  <a:lnTo>
                    <a:pt x="28151" y="2859"/>
                  </a:lnTo>
                  <a:lnTo>
                    <a:pt x="28182" y="2870"/>
                  </a:lnTo>
                  <a:cubicBezTo>
                    <a:pt x="28182" y="2858"/>
                    <a:pt x="28170" y="2822"/>
                    <a:pt x="28158" y="2810"/>
                  </a:cubicBezTo>
                  <a:cubicBezTo>
                    <a:pt x="28127" y="2754"/>
                    <a:pt x="28099" y="2705"/>
                    <a:pt x="28075" y="2660"/>
                  </a:cubicBezTo>
                  <a:lnTo>
                    <a:pt x="28075" y="2660"/>
                  </a:lnTo>
                  <a:cubicBezTo>
                    <a:pt x="28096" y="2667"/>
                    <a:pt x="28120" y="2674"/>
                    <a:pt x="28146" y="2679"/>
                  </a:cubicBezTo>
                  <a:cubicBezTo>
                    <a:pt x="28266" y="2691"/>
                    <a:pt x="28420" y="2727"/>
                    <a:pt x="28587" y="2727"/>
                  </a:cubicBezTo>
                  <a:cubicBezTo>
                    <a:pt x="28658" y="2751"/>
                    <a:pt x="28718" y="2798"/>
                    <a:pt x="28789" y="2810"/>
                  </a:cubicBezTo>
                  <a:lnTo>
                    <a:pt x="28932" y="2858"/>
                  </a:lnTo>
                  <a:cubicBezTo>
                    <a:pt x="28968" y="2870"/>
                    <a:pt x="29016" y="2882"/>
                    <a:pt x="29063" y="2882"/>
                  </a:cubicBezTo>
                  <a:cubicBezTo>
                    <a:pt x="29242" y="2929"/>
                    <a:pt x="29420" y="2929"/>
                    <a:pt x="29563" y="2929"/>
                  </a:cubicBezTo>
                  <a:lnTo>
                    <a:pt x="29742" y="2929"/>
                  </a:lnTo>
                  <a:cubicBezTo>
                    <a:pt x="29730" y="2929"/>
                    <a:pt x="29706" y="2941"/>
                    <a:pt x="29682" y="2941"/>
                  </a:cubicBezTo>
                  <a:cubicBezTo>
                    <a:pt x="29539" y="2989"/>
                    <a:pt x="29373" y="3025"/>
                    <a:pt x="29254" y="3037"/>
                  </a:cubicBezTo>
                  <a:lnTo>
                    <a:pt x="29111" y="3037"/>
                  </a:lnTo>
                  <a:cubicBezTo>
                    <a:pt x="29075" y="3025"/>
                    <a:pt x="29075" y="3001"/>
                    <a:pt x="29075" y="3001"/>
                  </a:cubicBezTo>
                  <a:lnTo>
                    <a:pt x="29075" y="3001"/>
                  </a:lnTo>
                  <a:cubicBezTo>
                    <a:pt x="29075" y="3001"/>
                    <a:pt x="29075" y="3025"/>
                    <a:pt x="29087" y="3037"/>
                  </a:cubicBezTo>
                  <a:cubicBezTo>
                    <a:pt x="28944" y="3037"/>
                    <a:pt x="28813" y="3037"/>
                    <a:pt x="28670" y="3025"/>
                  </a:cubicBezTo>
                  <a:cubicBezTo>
                    <a:pt x="28527" y="3025"/>
                    <a:pt x="28373" y="3001"/>
                    <a:pt x="28254" y="2977"/>
                  </a:cubicBezTo>
                  <a:cubicBezTo>
                    <a:pt x="28251" y="2976"/>
                    <a:pt x="28248" y="2974"/>
                    <a:pt x="28245" y="2971"/>
                  </a:cubicBezTo>
                  <a:lnTo>
                    <a:pt x="28245" y="2971"/>
                  </a:lnTo>
                  <a:cubicBezTo>
                    <a:pt x="28295" y="3050"/>
                    <a:pt x="28348" y="3124"/>
                    <a:pt x="28408" y="3215"/>
                  </a:cubicBezTo>
                  <a:cubicBezTo>
                    <a:pt x="28456" y="3275"/>
                    <a:pt x="28492" y="3334"/>
                    <a:pt x="28551" y="3394"/>
                  </a:cubicBezTo>
                  <a:cubicBezTo>
                    <a:pt x="28539" y="3394"/>
                    <a:pt x="28527" y="3394"/>
                    <a:pt x="28516" y="3406"/>
                  </a:cubicBezTo>
                  <a:cubicBezTo>
                    <a:pt x="28468" y="3418"/>
                    <a:pt x="28420" y="3418"/>
                    <a:pt x="28396" y="3441"/>
                  </a:cubicBezTo>
                  <a:cubicBezTo>
                    <a:pt x="28349" y="3453"/>
                    <a:pt x="28313" y="3465"/>
                    <a:pt x="28289" y="3465"/>
                  </a:cubicBezTo>
                  <a:cubicBezTo>
                    <a:pt x="28230" y="3477"/>
                    <a:pt x="28182" y="3501"/>
                    <a:pt x="28135" y="3525"/>
                  </a:cubicBezTo>
                  <a:cubicBezTo>
                    <a:pt x="28075" y="3501"/>
                    <a:pt x="28015" y="3465"/>
                    <a:pt x="27956" y="3453"/>
                  </a:cubicBezTo>
                  <a:cubicBezTo>
                    <a:pt x="27885" y="3406"/>
                    <a:pt x="27813" y="3382"/>
                    <a:pt x="27742" y="3346"/>
                  </a:cubicBezTo>
                  <a:cubicBezTo>
                    <a:pt x="27658" y="3322"/>
                    <a:pt x="27599" y="3275"/>
                    <a:pt x="27539" y="3239"/>
                  </a:cubicBezTo>
                  <a:cubicBezTo>
                    <a:pt x="27420" y="3168"/>
                    <a:pt x="27337" y="3108"/>
                    <a:pt x="27265" y="3060"/>
                  </a:cubicBezTo>
                  <a:cubicBezTo>
                    <a:pt x="27206" y="3025"/>
                    <a:pt x="27158" y="2989"/>
                    <a:pt x="27158" y="2989"/>
                  </a:cubicBezTo>
                  <a:lnTo>
                    <a:pt x="27158" y="2989"/>
                  </a:lnTo>
                  <a:cubicBezTo>
                    <a:pt x="27158" y="2989"/>
                    <a:pt x="27182" y="3025"/>
                    <a:pt x="27242" y="3060"/>
                  </a:cubicBezTo>
                  <a:cubicBezTo>
                    <a:pt x="27301" y="3108"/>
                    <a:pt x="27396" y="3179"/>
                    <a:pt x="27504" y="3275"/>
                  </a:cubicBezTo>
                  <a:lnTo>
                    <a:pt x="27682" y="3406"/>
                  </a:lnTo>
                  <a:cubicBezTo>
                    <a:pt x="27742" y="3453"/>
                    <a:pt x="27813" y="3501"/>
                    <a:pt x="27885" y="3537"/>
                  </a:cubicBezTo>
                  <a:cubicBezTo>
                    <a:pt x="27896" y="3560"/>
                    <a:pt x="27932" y="3572"/>
                    <a:pt x="27944" y="3584"/>
                  </a:cubicBezTo>
                  <a:cubicBezTo>
                    <a:pt x="28063" y="3656"/>
                    <a:pt x="28194" y="3751"/>
                    <a:pt x="28349" y="3822"/>
                  </a:cubicBezTo>
                  <a:lnTo>
                    <a:pt x="28218" y="3822"/>
                  </a:lnTo>
                  <a:cubicBezTo>
                    <a:pt x="28135" y="3810"/>
                    <a:pt x="28063" y="3810"/>
                    <a:pt x="27992" y="3799"/>
                  </a:cubicBezTo>
                  <a:cubicBezTo>
                    <a:pt x="27896" y="3775"/>
                    <a:pt x="27813" y="3763"/>
                    <a:pt x="27706" y="3739"/>
                  </a:cubicBezTo>
                  <a:cubicBezTo>
                    <a:pt x="27599" y="3715"/>
                    <a:pt x="27515" y="3691"/>
                    <a:pt x="27408" y="3656"/>
                  </a:cubicBezTo>
                  <a:cubicBezTo>
                    <a:pt x="27301" y="3632"/>
                    <a:pt x="27206" y="3596"/>
                    <a:pt x="27111" y="3560"/>
                  </a:cubicBezTo>
                  <a:cubicBezTo>
                    <a:pt x="27003" y="3525"/>
                    <a:pt x="26920" y="3477"/>
                    <a:pt x="26813" y="3441"/>
                  </a:cubicBezTo>
                  <a:cubicBezTo>
                    <a:pt x="26730" y="3394"/>
                    <a:pt x="26622" y="3346"/>
                    <a:pt x="26527" y="3299"/>
                  </a:cubicBezTo>
                  <a:cubicBezTo>
                    <a:pt x="26444" y="3263"/>
                    <a:pt x="26349" y="3215"/>
                    <a:pt x="26277" y="3168"/>
                  </a:cubicBezTo>
                  <a:cubicBezTo>
                    <a:pt x="26206" y="3120"/>
                    <a:pt x="26110" y="3084"/>
                    <a:pt x="26051" y="3037"/>
                  </a:cubicBezTo>
                  <a:cubicBezTo>
                    <a:pt x="25980" y="2989"/>
                    <a:pt x="25920" y="2965"/>
                    <a:pt x="25872" y="2918"/>
                  </a:cubicBezTo>
                  <a:cubicBezTo>
                    <a:pt x="25813" y="2882"/>
                    <a:pt x="25777" y="2846"/>
                    <a:pt x="25741" y="2822"/>
                  </a:cubicBezTo>
                  <a:cubicBezTo>
                    <a:pt x="25670" y="2763"/>
                    <a:pt x="25623" y="2739"/>
                    <a:pt x="25622" y="2739"/>
                  </a:cubicBezTo>
                  <a:lnTo>
                    <a:pt x="25622" y="2739"/>
                  </a:lnTo>
                  <a:cubicBezTo>
                    <a:pt x="25623" y="2739"/>
                    <a:pt x="25670" y="2763"/>
                    <a:pt x="25729" y="2846"/>
                  </a:cubicBezTo>
                  <a:cubicBezTo>
                    <a:pt x="25753" y="2870"/>
                    <a:pt x="25801" y="2918"/>
                    <a:pt x="25860" y="2965"/>
                  </a:cubicBezTo>
                  <a:cubicBezTo>
                    <a:pt x="25908" y="3001"/>
                    <a:pt x="25968" y="3048"/>
                    <a:pt x="26039" y="3096"/>
                  </a:cubicBezTo>
                  <a:cubicBezTo>
                    <a:pt x="26099" y="3144"/>
                    <a:pt x="26170" y="3203"/>
                    <a:pt x="26253" y="3263"/>
                  </a:cubicBezTo>
                  <a:cubicBezTo>
                    <a:pt x="26325" y="3322"/>
                    <a:pt x="26408" y="3358"/>
                    <a:pt x="26491" y="3418"/>
                  </a:cubicBezTo>
                  <a:cubicBezTo>
                    <a:pt x="26575" y="3477"/>
                    <a:pt x="26670" y="3525"/>
                    <a:pt x="26753" y="3584"/>
                  </a:cubicBezTo>
                  <a:cubicBezTo>
                    <a:pt x="26849" y="3632"/>
                    <a:pt x="26944" y="3691"/>
                    <a:pt x="27051" y="3739"/>
                  </a:cubicBezTo>
                  <a:cubicBezTo>
                    <a:pt x="27146" y="3775"/>
                    <a:pt x="27230" y="3822"/>
                    <a:pt x="27325" y="3858"/>
                  </a:cubicBezTo>
                  <a:cubicBezTo>
                    <a:pt x="27301" y="3858"/>
                    <a:pt x="27289" y="3858"/>
                    <a:pt x="27277" y="3870"/>
                  </a:cubicBezTo>
                  <a:cubicBezTo>
                    <a:pt x="26884" y="3882"/>
                    <a:pt x="26503" y="3918"/>
                    <a:pt x="26099" y="3953"/>
                  </a:cubicBezTo>
                  <a:lnTo>
                    <a:pt x="26087" y="3930"/>
                  </a:lnTo>
                  <a:cubicBezTo>
                    <a:pt x="26087" y="3930"/>
                    <a:pt x="26051" y="3941"/>
                    <a:pt x="26015" y="3953"/>
                  </a:cubicBezTo>
                  <a:cubicBezTo>
                    <a:pt x="25956" y="3953"/>
                    <a:pt x="25896" y="3977"/>
                    <a:pt x="25837" y="3977"/>
                  </a:cubicBezTo>
                  <a:lnTo>
                    <a:pt x="25753" y="3977"/>
                  </a:lnTo>
                  <a:cubicBezTo>
                    <a:pt x="25622" y="3953"/>
                    <a:pt x="25479" y="3941"/>
                    <a:pt x="25325" y="3930"/>
                  </a:cubicBezTo>
                  <a:cubicBezTo>
                    <a:pt x="25182" y="3918"/>
                    <a:pt x="25039" y="3882"/>
                    <a:pt x="24908" y="3858"/>
                  </a:cubicBezTo>
                  <a:cubicBezTo>
                    <a:pt x="24777" y="3822"/>
                    <a:pt x="24646" y="3799"/>
                    <a:pt x="24503" y="3751"/>
                  </a:cubicBezTo>
                  <a:cubicBezTo>
                    <a:pt x="24253" y="3680"/>
                    <a:pt x="24015" y="3572"/>
                    <a:pt x="23836" y="3453"/>
                  </a:cubicBezTo>
                  <a:cubicBezTo>
                    <a:pt x="23753" y="3394"/>
                    <a:pt x="23670" y="3334"/>
                    <a:pt x="23610" y="3275"/>
                  </a:cubicBezTo>
                  <a:cubicBezTo>
                    <a:pt x="23551" y="3215"/>
                    <a:pt x="23515" y="3156"/>
                    <a:pt x="23467" y="3096"/>
                  </a:cubicBezTo>
                  <a:cubicBezTo>
                    <a:pt x="23432" y="3037"/>
                    <a:pt x="23408" y="3001"/>
                    <a:pt x="23396" y="2965"/>
                  </a:cubicBezTo>
                  <a:cubicBezTo>
                    <a:pt x="23372" y="2929"/>
                    <a:pt x="23360" y="2918"/>
                    <a:pt x="23360" y="2918"/>
                  </a:cubicBezTo>
                  <a:lnTo>
                    <a:pt x="23360" y="2918"/>
                  </a:lnTo>
                  <a:cubicBezTo>
                    <a:pt x="23360" y="2918"/>
                    <a:pt x="23360" y="2929"/>
                    <a:pt x="23372" y="2965"/>
                  </a:cubicBezTo>
                  <a:cubicBezTo>
                    <a:pt x="23396" y="2989"/>
                    <a:pt x="23408" y="3037"/>
                    <a:pt x="23432" y="3096"/>
                  </a:cubicBezTo>
                  <a:cubicBezTo>
                    <a:pt x="23467" y="3156"/>
                    <a:pt x="23515" y="3215"/>
                    <a:pt x="23574" y="3287"/>
                  </a:cubicBezTo>
                  <a:cubicBezTo>
                    <a:pt x="23634" y="3358"/>
                    <a:pt x="23705" y="3418"/>
                    <a:pt x="23789" y="3501"/>
                  </a:cubicBezTo>
                  <a:cubicBezTo>
                    <a:pt x="23967" y="3632"/>
                    <a:pt x="24194" y="3763"/>
                    <a:pt x="24467" y="3870"/>
                  </a:cubicBezTo>
                  <a:lnTo>
                    <a:pt x="24860" y="4001"/>
                  </a:lnTo>
                  <a:cubicBezTo>
                    <a:pt x="24920" y="4013"/>
                    <a:pt x="25003" y="4049"/>
                    <a:pt x="25063" y="4061"/>
                  </a:cubicBezTo>
                  <a:cubicBezTo>
                    <a:pt x="24325" y="4156"/>
                    <a:pt x="23574" y="4275"/>
                    <a:pt x="22777" y="4418"/>
                  </a:cubicBezTo>
                  <a:cubicBezTo>
                    <a:pt x="22777" y="4418"/>
                    <a:pt x="23122" y="4406"/>
                    <a:pt x="23729" y="4406"/>
                  </a:cubicBezTo>
                  <a:cubicBezTo>
                    <a:pt x="23539" y="4453"/>
                    <a:pt x="23360" y="4489"/>
                    <a:pt x="23217" y="4549"/>
                  </a:cubicBezTo>
                  <a:cubicBezTo>
                    <a:pt x="23110" y="4584"/>
                    <a:pt x="23003" y="4632"/>
                    <a:pt x="22943" y="4644"/>
                  </a:cubicBezTo>
                  <a:cubicBezTo>
                    <a:pt x="22884" y="4668"/>
                    <a:pt x="22836" y="4692"/>
                    <a:pt x="22836" y="4692"/>
                  </a:cubicBezTo>
                  <a:cubicBezTo>
                    <a:pt x="22836" y="4692"/>
                    <a:pt x="22884" y="4668"/>
                    <a:pt x="22943" y="4668"/>
                  </a:cubicBezTo>
                  <a:cubicBezTo>
                    <a:pt x="23003" y="4656"/>
                    <a:pt x="23110" y="4644"/>
                    <a:pt x="23217" y="4632"/>
                  </a:cubicBezTo>
                  <a:cubicBezTo>
                    <a:pt x="23432" y="4584"/>
                    <a:pt x="23753" y="4549"/>
                    <a:pt x="24051" y="4549"/>
                  </a:cubicBezTo>
                  <a:cubicBezTo>
                    <a:pt x="24176" y="4543"/>
                    <a:pt x="24304" y="4540"/>
                    <a:pt x="24427" y="4540"/>
                  </a:cubicBezTo>
                  <a:cubicBezTo>
                    <a:pt x="24551" y="4540"/>
                    <a:pt x="24670" y="4543"/>
                    <a:pt x="24777" y="4549"/>
                  </a:cubicBezTo>
                  <a:cubicBezTo>
                    <a:pt x="24682" y="4596"/>
                    <a:pt x="24598" y="4632"/>
                    <a:pt x="24503" y="4668"/>
                  </a:cubicBezTo>
                  <a:cubicBezTo>
                    <a:pt x="24408" y="4727"/>
                    <a:pt x="24289" y="4775"/>
                    <a:pt x="24182" y="4834"/>
                  </a:cubicBezTo>
                  <a:lnTo>
                    <a:pt x="23872" y="5013"/>
                  </a:lnTo>
                  <a:cubicBezTo>
                    <a:pt x="23765" y="5073"/>
                    <a:pt x="23670" y="5132"/>
                    <a:pt x="23586" y="5192"/>
                  </a:cubicBezTo>
                  <a:cubicBezTo>
                    <a:pt x="23551" y="5204"/>
                    <a:pt x="23539" y="5227"/>
                    <a:pt x="23515" y="5239"/>
                  </a:cubicBezTo>
                  <a:lnTo>
                    <a:pt x="23491" y="5239"/>
                  </a:lnTo>
                  <a:cubicBezTo>
                    <a:pt x="23372" y="5287"/>
                    <a:pt x="23277" y="5311"/>
                    <a:pt x="23170" y="5346"/>
                  </a:cubicBezTo>
                  <a:cubicBezTo>
                    <a:pt x="23062" y="5370"/>
                    <a:pt x="22955" y="5370"/>
                    <a:pt x="22860" y="5382"/>
                  </a:cubicBezTo>
                  <a:cubicBezTo>
                    <a:pt x="22813" y="5388"/>
                    <a:pt x="22769" y="5390"/>
                    <a:pt x="22727" y="5390"/>
                  </a:cubicBezTo>
                  <a:cubicBezTo>
                    <a:pt x="22588" y="5390"/>
                    <a:pt x="22478" y="5365"/>
                    <a:pt x="22396" y="5346"/>
                  </a:cubicBezTo>
                  <a:cubicBezTo>
                    <a:pt x="22377" y="5339"/>
                    <a:pt x="22359" y="5333"/>
                    <a:pt x="22344" y="5327"/>
                  </a:cubicBezTo>
                  <a:lnTo>
                    <a:pt x="22344" y="5327"/>
                  </a:lnTo>
                  <a:cubicBezTo>
                    <a:pt x="22360" y="5335"/>
                    <a:pt x="22378" y="5345"/>
                    <a:pt x="22396" y="5358"/>
                  </a:cubicBezTo>
                  <a:cubicBezTo>
                    <a:pt x="22503" y="5406"/>
                    <a:pt x="22658" y="5442"/>
                    <a:pt x="22860" y="5442"/>
                  </a:cubicBezTo>
                  <a:cubicBezTo>
                    <a:pt x="22955" y="5442"/>
                    <a:pt x="23062" y="5442"/>
                    <a:pt x="23182" y="5430"/>
                  </a:cubicBezTo>
                  <a:cubicBezTo>
                    <a:pt x="23217" y="5430"/>
                    <a:pt x="23241" y="5418"/>
                    <a:pt x="23277" y="5418"/>
                  </a:cubicBezTo>
                  <a:lnTo>
                    <a:pt x="23241" y="5442"/>
                  </a:lnTo>
                  <a:cubicBezTo>
                    <a:pt x="23217" y="5477"/>
                    <a:pt x="23182" y="5501"/>
                    <a:pt x="23158" y="5525"/>
                  </a:cubicBezTo>
                  <a:cubicBezTo>
                    <a:pt x="23098" y="5561"/>
                    <a:pt x="23051" y="5608"/>
                    <a:pt x="23003" y="5656"/>
                  </a:cubicBezTo>
                  <a:lnTo>
                    <a:pt x="22884" y="5775"/>
                  </a:lnTo>
                  <a:cubicBezTo>
                    <a:pt x="22884" y="5775"/>
                    <a:pt x="22932" y="5727"/>
                    <a:pt x="23015" y="5668"/>
                  </a:cubicBezTo>
                  <a:cubicBezTo>
                    <a:pt x="23062" y="5644"/>
                    <a:pt x="23110" y="5596"/>
                    <a:pt x="23170" y="5549"/>
                  </a:cubicBezTo>
                  <a:cubicBezTo>
                    <a:pt x="23193" y="5537"/>
                    <a:pt x="23229" y="5501"/>
                    <a:pt x="23253" y="5477"/>
                  </a:cubicBezTo>
                  <a:cubicBezTo>
                    <a:pt x="23289" y="5465"/>
                    <a:pt x="23336" y="5430"/>
                    <a:pt x="23360" y="5406"/>
                  </a:cubicBezTo>
                  <a:cubicBezTo>
                    <a:pt x="23372" y="5406"/>
                    <a:pt x="23396" y="5382"/>
                    <a:pt x="23396" y="5382"/>
                  </a:cubicBezTo>
                  <a:cubicBezTo>
                    <a:pt x="23432" y="5370"/>
                    <a:pt x="23467" y="5370"/>
                    <a:pt x="23515" y="5358"/>
                  </a:cubicBezTo>
                  <a:cubicBezTo>
                    <a:pt x="23753" y="5299"/>
                    <a:pt x="24003" y="5192"/>
                    <a:pt x="24241" y="5073"/>
                  </a:cubicBezTo>
                  <a:cubicBezTo>
                    <a:pt x="24479" y="4965"/>
                    <a:pt x="24717" y="4846"/>
                    <a:pt x="24944" y="4763"/>
                  </a:cubicBezTo>
                  <a:cubicBezTo>
                    <a:pt x="25003" y="4727"/>
                    <a:pt x="25063" y="4715"/>
                    <a:pt x="25122" y="4692"/>
                  </a:cubicBezTo>
                  <a:cubicBezTo>
                    <a:pt x="25158" y="4668"/>
                    <a:pt x="25194" y="4656"/>
                    <a:pt x="25241" y="4644"/>
                  </a:cubicBezTo>
                  <a:cubicBezTo>
                    <a:pt x="25360" y="4608"/>
                    <a:pt x="25479" y="4572"/>
                    <a:pt x="25610" y="4537"/>
                  </a:cubicBezTo>
                  <a:cubicBezTo>
                    <a:pt x="25718" y="4513"/>
                    <a:pt x="25801" y="4489"/>
                    <a:pt x="25908" y="4465"/>
                  </a:cubicBezTo>
                  <a:cubicBezTo>
                    <a:pt x="26051" y="4465"/>
                    <a:pt x="26218" y="4477"/>
                    <a:pt x="26372" y="4477"/>
                  </a:cubicBezTo>
                  <a:cubicBezTo>
                    <a:pt x="25980" y="4692"/>
                    <a:pt x="25491" y="4953"/>
                    <a:pt x="25027" y="5239"/>
                  </a:cubicBezTo>
                  <a:cubicBezTo>
                    <a:pt x="24491" y="5549"/>
                    <a:pt x="23991" y="5894"/>
                    <a:pt x="23598" y="6156"/>
                  </a:cubicBezTo>
                  <a:cubicBezTo>
                    <a:pt x="23408" y="6299"/>
                    <a:pt x="23253" y="6394"/>
                    <a:pt x="23134" y="6489"/>
                  </a:cubicBezTo>
                  <a:cubicBezTo>
                    <a:pt x="23112" y="6506"/>
                    <a:pt x="23091" y="6521"/>
                    <a:pt x="23071" y="6534"/>
                  </a:cubicBezTo>
                  <a:lnTo>
                    <a:pt x="23071" y="6534"/>
                  </a:lnTo>
                  <a:cubicBezTo>
                    <a:pt x="23090" y="6524"/>
                    <a:pt x="23111" y="6513"/>
                    <a:pt x="23134" y="6501"/>
                  </a:cubicBezTo>
                  <a:cubicBezTo>
                    <a:pt x="23253" y="6430"/>
                    <a:pt x="23420" y="6335"/>
                    <a:pt x="23610" y="6216"/>
                  </a:cubicBezTo>
                  <a:cubicBezTo>
                    <a:pt x="24015" y="5977"/>
                    <a:pt x="24551" y="5704"/>
                    <a:pt x="25098" y="5418"/>
                  </a:cubicBezTo>
                  <a:cubicBezTo>
                    <a:pt x="25444" y="5239"/>
                    <a:pt x="25801" y="5084"/>
                    <a:pt x="26110" y="4942"/>
                  </a:cubicBezTo>
                  <a:lnTo>
                    <a:pt x="26110" y="4942"/>
                  </a:lnTo>
                  <a:cubicBezTo>
                    <a:pt x="26027" y="5013"/>
                    <a:pt x="25932" y="5073"/>
                    <a:pt x="25849" y="5144"/>
                  </a:cubicBezTo>
                  <a:lnTo>
                    <a:pt x="24777" y="6013"/>
                  </a:lnTo>
                  <a:cubicBezTo>
                    <a:pt x="24777" y="6013"/>
                    <a:pt x="25325" y="5680"/>
                    <a:pt x="25908" y="5346"/>
                  </a:cubicBezTo>
                  <a:lnTo>
                    <a:pt x="25908" y="5346"/>
                  </a:lnTo>
                  <a:lnTo>
                    <a:pt x="25896" y="5358"/>
                  </a:lnTo>
                  <a:lnTo>
                    <a:pt x="25872" y="5370"/>
                  </a:lnTo>
                  <a:cubicBezTo>
                    <a:pt x="25860" y="5382"/>
                    <a:pt x="25849" y="5382"/>
                    <a:pt x="25849" y="5406"/>
                  </a:cubicBezTo>
                  <a:cubicBezTo>
                    <a:pt x="25777" y="5465"/>
                    <a:pt x="25694" y="5501"/>
                    <a:pt x="25634" y="5561"/>
                  </a:cubicBezTo>
                  <a:cubicBezTo>
                    <a:pt x="25575" y="5608"/>
                    <a:pt x="25515" y="5668"/>
                    <a:pt x="25456" y="5704"/>
                  </a:cubicBezTo>
                  <a:cubicBezTo>
                    <a:pt x="25420" y="5739"/>
                    <a:pt x="25372" y="5775"/>
                    <a:pt x="25325" y="5799"/>
                  </a:cubicBezTo>
                  <a:cubicBezTo>
                    <a:pt x="25253" y="5858"/>
                    <a:pt x="25218" y="5906"/>
                    <a:pt x="25218" y="5906"/>
                  </a:cubicBezTo>
                  <a:cubicBezTo>
                    <a:pt x="25218" y="5906"/>
                    <a:pt x="25265" y="5882"/>
                    <a:pt x="25337" y="5823"/>
                  </a:cubicBezTo>
                  <a:lnTo>
                    <a:pt x="25479" y="5727"/>
                  </a:lnTo>
                  <a:cubicBezTo>
                    <a:pt x="25535" y="5705"/>
                    <a:pt x="25590" y="5663"/>
                    <a:pt x="25645" y="5619"/>
                  </a:cubicBezTo>
                  <a:lnTo>
                    <a:pt x="25645" y="5619"/>
                  </a:lnTo>
                  <a:cubicBezTo>
                    <a:pt x="25623" y="5644"/>
                    <a:pt x="25607" y="5677"/>
                    <a:pt x="25599" y="5704"/>
                  </a:cubicBezTo>
                  <a:cubicBezTo>
                    <a:pt x="25563" y="5739"/>
                    <a:pt x="25551" y="5775"/>
                    <a:pt x="25515" y="5823"/>
                  </a:cubicBezTo>
                  <a:cubicBezTo>
                    <a:pt x="25479" y="5894"/>
                    <a:pt x="25432" y="5966"/>
                    <a:pt x="25384" y="6025"/>
                  </a:cubicBezTo>
                  <a:cubicBezTo>
                    <a:pt x="25301" y="6144"/>
                    <a:pt x="25206" y="6251"/>
                    <a:pt x="25146" y="6299"/>
                  </a:cubicBezTo>
                  <a:cubicBezTo>
                    <a:pt x="25218" y="6251"/>
                    <a:pt x="25325" y="6156"/>
                    <a:pt x="25432" y="6037"/>
                  </a:cubicBezTo>
                  <a:cubicBezTo>
                    <a:pt x="25479" y="5977"/>
                    <a:pt x="25539" y="5918"/>
                    <a:pt x="25599" y="5846"/>
                  </a:cubicBezTo>
                  <a:cubicBezTo>
                    <a:pt x="25622" y="5823"/>
                    <a:pt x="25658" y="5787"/>
                    <a:pt x="25682" y="5739"/>
                  </a:cubicBezTo>
                  <a:cubicBezTo>
                    <a:pt x="25718" y="5715"/>
                    <a:pt x="25741" y="5668"/>
                    <a:pt x="25777" y="5644"/>
                  </a:cubicBezTo>
                  <a:lnTo>
                    <a:pt x="25872" y="5537"/>
                  </a:lnTo>
                  <a:cubicBezTo>
                    <a:pt x="25908" y="5501"/>
                    <a:pt x="25956" y="5477"/>
                    <a:pt x="25980" y="5442"/>
                  </a:cubicBezTo>
                  <a:cubicBezTo>
                    <a:pt x="26051" y="5382"/>
                    <a:pt x="26134" y="5323"/>
                    <a:pt x="26218" y="5263"/>
                  </a:cubicBezTo>
                  <a:lnTo>
                    <a:pt x="26230" y="5263"/>
                  </a:lnTo>
                  <a:cubicBezTo>
                    <a:pt x="26289" y="5239"/>
                    <a:pt x="26349" y="5204"/>
                    <a:pt x="26396" y="5180"/>
                  </a:cubicBezTo>
                  <a:cubicBezTo>
                    <a:pt x="26491" y="5132"/>
                    <a:pt x="26587" y="5084"/>
                    <a:pt x="26682" y="5049"/>
                  </a:cubicBezTo>
                  <a:cubicBezTo>
                    <a:pt x="26849" y="4965"/>
                    <a:pt x="26992" y="4906"/>
                    <a:pt x="27146" y="4834"/>
                  </a:cubicBezTo>
                  <a:lnTo>
                    <a:pt x="27146" y="4834"/>
                  </a:lnTo>
                  <a:cubicBezTo>
                    <a:pt x="26861" y="5061"/>
                    <a:pt x="26515" y="5346"/>
                    <a:pt x="26170" y="5644"/>
                  </a:cubicBezTo>
                  <a:cubicBezTo>
                    <a:pt x="25777" y="5977"/>
                    <a:pt x="25396" y="6335"/>
                    <a:pt x="25122" y="6620"/>
                  </a:cubicBezTo>
                  <a:lnTo>
                    <a:pt x="24777" y="6966"/>
                  </a:lnTo>
                  <a:cubicBezTo>
                    <a:pt x="24706" y="7049"/>
                    <a:pt x="24658" y="7097"/>
                    <a:pt x="24658" y="7097"/>
                  </a:cubicBezTo>
                  <a:cubicBezTo>
                    <a:pt x="24658" y="7097"/>
                    <a:pt x="24706" y="7049"/>
                    <a:pt x="24789" y="6978"/>
                  </a:cubicBezTo>
                  <a:cubicBezTo>
                    <a:pt x="24884" y="6906"/>
                    <a:pt x="25003" y="6799"/>
                    <a:pt x="25146" y="6680"/>
                  </a:cubicBezTo>
                  <a:cubicBezTo>
                    <a:pt x="25444" y="6430"/>
                    <a:pt x="25860" y="6120"/>
                    <a:pt x="26289" y="5799"/>
                  </a:cubicBezTo>
                  <a:lnTo>
                    <a:pt x="26313" y="5787"/>
                  </a:lnTo>
                  <a:lnTo>
                    <a:pt x="26313" y="5787"/>
                  </a:lnTo>
                  <a:cubicBezTo>
                    <a:pt x="26230" y="5858"/>
                    <a:pt x="26170" y="5942"/>
                    <a:pt x="26099" y="6013"/>
                  </a:cubicBezTo>
                  <a:cubicBezTo>
                    <a:pt x="26015" y="6120"/>
                    <a:pt x="25908" y="6216"/>
                    <a:pt x="25837" y="6323"/>
                  </a:cubicBezTo>
                  <a:cubicBezTo>
                    <a:pt x="25741" y="6430"/>
                    <a:pt x="25670" y="6513"/>
                    <a:pt x="25610" y="6608"/>
                  </a:cubicBezTo>
                  <a:cubicBezTo>
                    <a:pt x="25539" y="6692"/>
                    <a:pt x="25479" y="6787"/>
                    <a:pt x="25432" y="6858"/>
                  </a:cubicBezTo>
                  <a:cubicBezTo>
                    <a:pt x="25372" y="6930"/>
                    <a:pt x="25325" y="6989"/>
                    <a:pt x="25301" y="7049"/>
                  </a:cubicBezTo>
                  <a:cubicBezTo>
                    <a:pt x="25218" y="7156"/>
                    <a:pt x="25182" y="7228"/>
                    <a:pt x="25182" y="7228"/>
                  </a:cubicBezTo>
                  <a:cubicBezTo>
                    <a:pt x="25182" y="7228"/>
                    <a:pt x="25218" y="7168"/>
                    <a:pt x="25313" y="7073"/>
                  </a:cubicBezTo>
                  <a:cubicBezTo>
                    <a:pt x="25360" y="7013"/>
                    <a:pt x="25396" y="6954"/>
                    <a:pt x="25456" y="6894"/>
                  </a:cubicBezTo>
                  <a:cubicBezTo>
                    <a:pt x="25515" y="6811"/>
                    <a:pt x="25599" y="6739"/>
                    <a:pt x="25670" y="6656"/>
                  </a:cubicBezTo>
                  <a:cubicBezTo>
                    <a:pt x="25741" y="6561"/>
                    <a:pt x="25837" y="6477"/>
                    <a:pt x="25920" y="6382"/>
                  </a:cubicBezTo>
                  <a:lnTo>
                    <a:pt x="26206" y="6096"/>
                  </a:lnTo>
                  <a:cubicBezTo>
                    <a:pt x="26313" y="6013"/>
                    <a:pt x="26408" y="5906"/>
                    <a:pt x="26527" y="5799"/>
                  </a:cubicBezTo>
                  <a:cubicBezTo>
                    <a:pt x="26634" y="5704"/>
                    <a:pt x="26753" y="5608"/>
                    <a:pt x="26872" y="5525"/>
                  </a:cubicBezTo>
                  <a:lnTo>
                    <a:pt x="27230" y="5251"/>
                  </a:lnTo>
                  <a:cubicBezTo>
                    <a:pt x="27349" y="5168"/>
                    <a:pt x="27468" y="5084"/>
                    <a:pt x="27587" y="5013"/>
                  </a:cubicBezTo>
                  <a:cubicBezTo>
                    <a:pt x="27706" y="4942"/>
                    <a:pt x="27825" y="4870"/>
                    <a:pt x="27932" y="4811"/>
                  </a:cubicBezTo>
                  <a:cubicBezTo>
                    <a:pt x="27980" y="4775"/>
                    <a:pt x="28015" y="4763"/>
                    <a:pt x="28051" y="4727"/>
                  </a:cubicBezTo>
                  <a:lnTo>
                    <a:pt x="28051" y="4727"/>
                  </a:lnTo>
                  <a:cubicBezTo>
                    <a:pt x="28004" y="4775"/>
                    <a:pt x="27944" y="4823"/>
                    <a:pt x="27885" y="4882"/>
                  </a:cubicBezTo>
                  <a:cubicBezTo>
                    <a:pt x="27742" y="5013"/>
                    <a:pt x="27575" y="5168"/>
                    <a:pt x="27420" y="5323"/>
                  </a:cubicBezTo>
                  <a:cubicBezTo>
                    <a:pt x="27349" y="5406"/>
                    <a:pt x="27277" y="5477"/>
                    <a:pt x="27206" y="5561"/>
                  </a:cubicBezTo>
                  <a:cubicBezTo>
                    <a:pt x="27123" y="5644"/>
                    <a:pt x="27051" y="5715"/>
                    <a:pt x="26992" y="5787"/>
                  </a:cubicBezTo>
                  <a:cubicBezTo>
                    <a:pt x="26920" y="5858"/>
                    <a:pt x="26861" y="5942"/>
                    <a:pt x="26801" y="6013"/>
                  </a:cubicBezTo>
                  <a:cubicBezTo>
                    <a:pt x="26742" y="6085"/>
                    <a:pt x="26682" y="6144"/>
                    <a:pt x="26622" y="6204"/>
                  </a:cubicBezTo>
                  <a:cubicBezTo>
                    <a:pt x="26515" y="6323"/>
                    <a:pt x="26432" y="6430"/>
                    <a:pt x="26372" y="6501"/>
                  </a:cubicBezTo>
                  <a:cubicBezTo>
                    <a:pt x="26313" y="6573"/>
                    <a:pt x="26277" y="6620"/>
                    <a:pt x="26277" y="6620"/>
                  </a:cubicBezTo>
                  <a:cubicBezTo>
                    <a:pt x="26277" y="6620"/>
                    <a:pt x="26325" y="6597"/>
                    <a:pt x="26384" y="6513"/>
                  </a:cubicBezTo>
                  <a:cubicBezTo>
                    <a:pt x="26456" y="6454"/>
                    <a:pt x="26551" y="6358"/>
                    <a:pt x="26670" y="6251"/>
                  </a:cubicBezTo>
                  <a:cubicBezTo>
                    <a:pt x="26730" y="6192"/>
                    <a:pt x="26789" y="6132"/>
                    <a:pt x="26861" y="6073"/>
                  </a:cubicBezTo>
                  <a:cubicBezTo>
                    <a:pt x="26908" y="6025"/>
                    <a:pt x="26968" y="5977"/>
                    <a:pt x="27003" y="5942"/>
                  </a:cubicBezTo>
                  <a:lnTo>
                    <a:pt x="27003" y="5942"/>
                  </a:lnTo>
                  <a:cubicBezTo>
                    <a:pt x="26872" y="6085"/>
                    <a:pt x="26742" y="6239"/>
                    <a:pt x="26646" y="6370"/>
                  </a:cubicBezTo>
                  <a:cubicBezTo>
                    <a:pt x="26587" y="6454"/>
                    <a:pt x="26527" y="6537"/>
                    <a:pt x="26491" y="6597"/>
                  </a:cubicBezTo>
                  <a:cubicBezTo>
                    <a:pt x="26444" y="6668"/>
                    <a:pt x="26396" y="6728"/>
                    <a:pt x="26384" y="6775"/>
                  </a:cubicBezTo>
                  <a:cubicBezTo>
                    <a:pt x="26349" y="6811"/>
                    <a:pt x="26337" y="6858"/>
                    <a:pt x="26325" y="6894"/>
                  </a:cubicBezTo>
                  <a:cubicBezTo>
                    <a:pt x="26337" y="6858"/>
                    <a:pt x="26372" y="6835"/>
                    <a:pt x="26396" y="6775"/>
                  </a:cubicBezTo>
                  <a:cubicBezTo>
                    <a:pt x="26432" y="6728"/>
                    <a:pt x="26468" y="6668"/>
                    <a:pt x="26527" y="6608"/>
                  </a:cubicBezTo>
                  <a:cubicBezTo>
                    <a:pt x="26575" y="6549"/>
                    <a:pt x="26634" y="6477"/>
                    <a:pt x="26706" y="6394"/>
                  </a:cubicBezTo>
                  <a:cubicBezTo>
                    <a:pt x="26849" y="6251"/>
                    <a:pt x="27003" y="6085"/>
                    <a:pt x="27206" y="5918"/>
                  </a:cubicBezTo>
                  <a:cubicBezTo>
                    <a:pt x="27396" y="5763"/>
                    <a:pt x="27599" y="5596"/>
                    <a:pt x="27825" y="5465"/>
                  </a:cubicBezTo>
                  <a:cubicBezTo>
                    <a:pt x="27956" y="5370"/>
                    <a:pt x="28111" y="5287"/>
                    <a:pt x="28254" y="5204"/>
                  </a:cubicBezTo>
                  <a:lnTo>
                    <a:pt x="28254" y="5204"/>
                  </a:lnTo>
                  <a:lnTo>
                    <a:pt x="28230" y="5239"/>
                  </a:lnTo>
                  <a:lnTo>
                    <a:pt x="27980" y="5489"/>
                  </a:lnTo>
                  <a:cubicBezTo>
                    <a:pt x="27896" y="5585"/>
                    <a:pt x="27813" y="5656"/>
                    <a:pt x="27742" y="5727"/>
                  </a:cubicBezTo>
                  <a:cubicBezTo>
                    <a:pt x="27658" y="5799"/>
                    <a:pt x="27587" y="5894"/>
                    <a:pt x="27527" y="5966"/>
                  </a:cubicBezTo>
                  <a:cubicBezTo>
                    <a:pt x="27456" y="6037"/>
                    <a:pt x="27396" y="6120"/>
                    <a:pt x="27349" y="6180"/>
                  </a:cubicBezTo>
                  <a:cubicBezTo>
                    <a:pt x="27289" y="6251"/>
                    <a:pt x="27242" y="6311"/>
                    <a:pt x="27206" y="6358"/>
                  </a:cubicBezTo>
                  <a:cubicBezTo>
                    <a:pt x="27158" y="6418"/>
                    <a:pt x="27111" y="6454"/>
                    <a:pt x="27087" y="6501"/>
                  </a:cubicBezTo>
                  <a:cubicBezTo>
                    <a:pt x="27027" y="6573"/>
                    <a:pt x="26980" y="6620"/>
                    <a:pt x="26980" y="6620"/>
                  </a:cubicBezTo>
                  <a:lnTo>
                    <a:pt x="27099" y="6501"/>
                  </a:lnTo>
                  <a:lnTo>
                    <a:pt x="27230" y="6370"/>
                  </a:lnTo>
                  <a:lnTo>
                    <a:pt x="27396" y="6204"/>
                  </a:lnTo>
                  <a:cubicBezTo>
                    <a:pt x="27456" y="6144"/>
                    <a:pt x="27527" y="6073"/>
                    <a:pt x="27599" y="6013"/>
                  </a:cubicBezTo>
                  <a:cubicBezTo>
                    <a:pt x="27682" y="5954"/>
                    <a:pt x="27754" y="5882"/>
                    <a:pt x="27837" y="5799"/>
                  </a:cubicBezTo>
                  <a:cubicBezTo>
                    <a:pt x="27932" y="5727"/>
                    <a:pt x="28004" y="5656"/>
                    <a:pt x="28099" y="5585"/>
                  </a:cubicBezTo>
                  <a:lnTo>
                    <a:pt x="28361" y="5358"/>
                  </a:lnTo>
                  <a:cubicBezTo>
                    <a:pt x="28456" y="5287"/>
                    <a:pt x="28539" y="5204"/>
                    <a:pt x="28647" y="5144"/>
                  </a:cubicBezTo>
                  <a:cubicBezTo>
                    <a:pt x="28730" y="5084"/>
                    <a:pt x="28825" y="5013"/>
                    <a:pt x="28908" y="4953"/>
                  </a:cubicBezTo>
                  <a:cubicBezTo>
                    <a:pt x="29028" y="4870"/>
                    <a:pt x="29147" y="4787"/>
                    <a:pt x="29266" y="4715"/>
                  </a:cubicBezTo>
                  <a:cubicBezTo>
                    <a:pt x="29301" y="4715"/>
                    <a:pt x="29349" y="4727"/>
                    <a:pt x="29373" y="4727"/>
                  </a:cubicBezTo>
                  <a:cubicBezTo>
                    <a:pt x="29301" y="4787"/>
                    <a:pt x="29242" y="4846"/>
                    <a:pt x="29170" y="4930"/>
                  </a:cubicBezTo>
                  <a:cubicBezTo>
                    <a:pt x="28992" y="5084"/>
                    <a:pt x="28825" y="5263"/>
                    <a:pt x="28658" y="5477"/>
                  </a:cubicBezTo>
                  <a:cubicBezTo>
                    <a:pt x="28635" y="5525"/>
                    <a:pt x="28599" y="5561"/>
                    <a:pt x="28551" y="5596"/>
                  </a:cubicBezTo>
                  <a:lnTo>
                    <a:pt x="28516" y="5644"/>
                  </a:lnTo>
                  <a:lnTo>
                    <a:pt x="27777" y="6370"/>
                  </a:lnTo>
                  <a:lnTo>
                    <a:pt x="27182" y="6966"/>
                  </a:lnTo>
                  <a:cubicBezTo>
                    <a:pt x="27087" y="6978"/>
                    <a:pt x="26992" y="6978"/>
                    <a:pt x="26920" y="6989"/>
                  </a:cubicBezTo>
                  <a:cubicBezTo>
                    <a:pt x="26825" y="7013"/>
                    <a:pt x="26765" y="7025"/>
                    <a:pt x="26730" y="7037"/>
                  </a:cubicBezTo>
                  <a:cubicBezTo>
                    <a:pt x="26682" y="7049"/>
                    <a:pt x="26646" y="7073"/>
                    <a:pt x="26646" y="7073"/>
                  </a:cubicBezTo>
                  <a:cubicBezTo>
                    <a:pt x="26646" y="7073"/>
                    <a:pt x="26682" y="7073"/>
                    <a:pt x="26730" y="7049"/>
                  </a:cubicBezTo>
                  <a:cubicBezTo>
                    <a:pt x="26765" y="7037"/>
                    <a:pt x="26849" y="7037"/>
                    <a:pt x="26920" y="7025"/>
                  </a:cubicBezTo>
                  <a:lnTo>
                    <a:pt x="27123" y="7025"/>
                  </a:lnTo>
                  <a:cubicBezTo>
                    <a:pt x="27242" y="7025"/>
                    <a:pt x="27396" y="7037"/>
                    <a:pt x="27527" y="7049"/>
                  </a:cubicBezTo>
                  <a:lnTo>
                    <a:pt x="27587" y="7049"/>
                  </a:lnTo>
                  <a:cubicBezTo>
                    <a:pt x="27694" y="7073"/>
                    <a:pt x="27801" y="7085"/>
                    <a:pt x="27885" y="7085"/>
                  </a:cubicBezTo>
                  <a:lnTo>
                    <a:pt x="27873" y="7097"/>
                  </a:lnTo>
                  <a:cubicBezTo>
                    <a:pt x="27801" y="7204"/>
                    <a:pt x="27754" y="7263"/>
                    <a:pt x="27754" y="7263"/>
                  </a:cubicBezTo>
                  <a:cubicBezTo>
                    <a:pt x="27754" y="7263"/>
                    <a:pt x="27801" y="7204"/>
                    <a:pt x="27885" y="7109"/>
                  </a:cubicBezTo>
                  <a:lnTo>
                    <a:pt x="27920" y="7085"/>
                  </a:lnTo>
                  <a:cubicBezTo>
                    <a:pt x="28063" y="7097"/>
                    <a:pt x="28194" y="7109"/>
                    <a:pt x="28277" y="7132"/>
                  </a:cubicBezTo>
                  <a:lnTo>
                    <a:pt x="28182" y="7168"/>
                  </a:lnTo>
                  <a:cubicBezTo>
                    <a:pt x="28158" y="7192"/>
                    <a:pt x="28111" y="7204"/>
                    <a:pt x="28075" y="7216"/>
                  </a:cubicBezTo>
                  <a:cubicBezTo>
                    <a:pt x="28004" y="7251"/>
                    <a:pt x="27932" y="7263"/>
                    <a:pt x="27861" y="7287"/>
                  </a:cubicBezTo>
                  <a:cubicBezTo>
                    <a:pt x="27777" y="7311"/>
                    <a:pt x="27718" y="7335"/>
                    <a:pt x="27658" y="7335"/>
                  </a:cubicBezTo>
                  <a:cubicBezTo>
                    <a:pt x="27599" y="7347"/>
                    <a:pt x="27563" y="7347"/>
                    <a:pt x="27515" y="7347"/>
                  </a:cubicBezTo>
                  <a:lnTo>
                    <a:pt x="27468" y="7347"/>
                  </a:lnTo>
                  <a:cubicBezTo>
                    <a:pt x="27480" y="7347"/>
                    <a:pt x="27504" y="7347"/>
                    <a:pt x="27515" y="7370"/>
                  </a:cubicBezTo>
                  <a:cubicBezTo>
                    <a:pt x="27539" y="7370"/>
                    <a:pt x="27587" y="7382"/>
                    <a:pt x="27634" y="7382"/>
                  </a:cubicBezTo>
                  <a:cubicBezTo>
                    <a:pt x="27575" y="7394"/>
                    <a:pt x="27527" y="7430"/>
                    <a:pt x="27480" y="7442"/>
                  </a:cubicBezTo>
                  <a:cubicBezTo>
                    <a:pt x="27325" y="7501"/>
                    <a:pt x="27218" y="7549"/>
                    <a:pt x="27218" y="7549"/>
                  </a:cubicBezTo>
                  <a:cubicBezTo>
                    <a:pt x="27218" y="7549"/>
                    <a:pt x="27325" y="7513"/>
                    <a:pt x="27480" y="7466"/>
                  </a:cubicBezTo>
                  <a:cubicBezTo>
                    <a:pt x="27563" y="7454"/>
                    <a:pt x="27658" y="7430"/>
                    <a:pt x="27765" y="7406"/>
                  </a:cubicBezTo>
                  <a:cubicBezTo>
                    <a:pt x="27873" y="7394"/>
                    <a:pt x="27980" y="7370"/>
                    <a:pt x="28099" y="7370"/>
                  </a:cubicBezTo>
                  <a:cubicBezTo>
                    <a:pt x="28158" y="7370"/>
                    <a:pt x="28194" y="7347"/>
                    <a:pt x="28254" y="7347"/>
                  </a:cubicBezTo>
                  <a:cubicBezTo>
                    <a:pt x="28313" y="7347"/>
                    <a:pt x="28361" y="7347"/>
                    <a:pt x="28420" y="7335"/>
                  </a:cubicBezTo>
                  <a:cubicBezTo>
                    <a:pt x="28516" y="7335"/>
                    <a:pt x="28599" y="7323"/>
                    <a:pt x="28694" y="7287"/>
                  </a:cubicBezTo>
                  <a:lnTo>
                    <a:pt x="28694" y="7287"/>
                  </a:lnTo>
                  <a:lnTo>
                    <a:pt x="28670" y="7311"/>
                  </a:lnTo>
                  <a:cubicBezTo>
                    <a:pt x="28658" y="7323"/>
                    <a:pt x="28658" y="7335"/>
                    <a:pt x="28647" y="7347"/>
                  </a:cubicBezTo>
                  <a:cubicBezTo>
                    <a:pt x="28539" y="7382"/>
                    <a:pt x="28432" y="7406"/>
                    <a:pt x="28349" y="7442"/>
                  </a:cubicBezTo>
                  <a:cubicBezTo>
                    <a:pt x="28242" y="7466"/>
                    <a:pt x="28182" y="7490"/>
                    <a:pt x="28182" y="7490"/>
                  </a:cubicBezTo>
                  <a:lnTo>
                    <a:pt x="28361" y="7490"/>
                  </a:lnTo>
                  <a:cubicBezTo>
                    <a:pt x="28405" y="7490"/>
                    <a:pt x="28460" y="7490"/>
                    <a:pt x="28525" y="7470"/>
                  </a:cubicBezTo>
                  <a:lnTo>
                    <a:pt x="28525" y="7470"/>
                  </a:lnTo>
                  <a:cubicBezTo>
                    <a:pt x="28509" y="7477"/>
                    <a:pt x="28488" y="7490"/>
                    <a:pt x="28480" y="7490"/>
                  </a:cubicBezTo>
                  <a:cubicBezTo>
                    <a:pt x="28456" y="7501"/>
                    <a:pt x="28420" y="7501"/>
                    <a:pt x="28396" y="7513"/>
                  </a:cubicBezTo>
                  <a:cubicBezTo>
                    <a:pt x="28277" y="7561"/>
                    <a:pt x="28158" y="7609"/>
                    <a:pt x="28039" y="7668"/>
                  </a:cubicBezTo>
                  <a:cubicBezTo>
                    <a:pt x="27920" y="7704"/>
                    <a:pt x="27801" y="7763"/>
                    <a:pt x="27682" y="7799"/>
                  </a:cubicBezTo>
                  <a:cubicBezTo>
                    <a:pt x="27646" y="7811"/>
                    <a:pt x="27599" y="7811"/>
                    <a:pt x="27575" y="7823"/>
                  </a:cubicBezTo>
                  <a:cubicBezTo>
                    <a:pt x="27563" y="7811"/>
                    <a:pt x="27539" y="7811"/>
                    <a:pt x="27527" y="7799"/>
                  </a:cubicBezTo>
                  <a:lnTo>
                    <a:pt x="27447" y="7753"/>
                  </a:lnTo>
                  <a:lnTo>
                    <a:pt x="27447" y="7753"/>
                  </a:lnTo>
                  <a:cubicBezTo>
                    <a:pt x="27455" y="7758"/>
                    <a:pt x="27478" y="7774"/>
                    <a:pt x="27515" y="7811"/>
                  </a:cubicBezTo>
                  <a:cubicBezTo>
                    <a:pt x="27527" y="7811"/>
                    <a:pt x="27527" y="7823"/>
                    <a:pt x="27539" y="7823"/>
                  </a:cubicBezTo>
                  <a:cubicBezTo>
                    <a:pt x="27527" y="7823"/>
                    <a:pt x="27515" y="7847"/>
                    <a:pt x="27504" y="7847"/>
                  </a:cubicBezTo>
                  <a:cubicBezTo>
                    <a:pt x="27444" y="7859"/>
                    <a:pt x="27384" y="7871"/>
                    <a:pt x="27325" y="7871"/>
                  </a:cubicBezTo>
                  <a:cubicBezTo>
                    <a:pt x="27384" y="7871"/>
                    <a:pt x="27456" y="7859"/>
                    <a:pt x="27515" y="7859"/>
                  </a:cubicBezTo>
                  <a:cubicBezTo>
                    <a:pt x="27539" y="7859"/>
                    <a:pt x="27563" y="7847"/>
                    <a:pt x="27587" y="7847"/>
                  </a:cubicBezTo>
                  <a:cubicBezTo>
                    <a:pt x="27607" y="7857"/>
                    <a:pt x="27627" y="7869"/>
                    <a:pt x="27647" y="7882"/>
                  </a:cubicBezTo>
                  <a:lnTo>
                    <a:pt x="27647" y="7882"/>
                  </a:lnTo>
                  <a:cubicBezTo>
                    <a:pt x="27676" y="7880"/>
                    <a:pt x="27696" y="7871"/>
                    <a:pt x="27706" y="7871"/>
                  </a:cubicBezTo>
                  <a:cubicBezTo>
                    <a:pt x="27825" y="7847"/>
                    <a:pt x="27968" y="7799"/>
                    <a:pt x="28087" y="7751"/>
                  </a:cubicBezTo>
                  <a:cubicBezTo>
                    <a:pt x="28206" y="7704"/>
                    <a:pt x="28325" y="7668"/>
                    <a:pt x="28444" y="7632"/>
                  </a:cubicBezTo>
                  <a:cubicBezTo>
                    <a:pt x="28456" y="7632"/>
                    <a:pt x="28468" y="7632"/>
                    <a:pt x="28480" y="7620"/>
                  </a:cubicBezTo>
                  <a:lnTo>
                    <a:pt x="28480" y="7620"/>
                  </a:lnTo>
                  <a:cubicBezTo>
                    <a:pt x="28361" y="7751"/>
                    <a:pt x="28301" y="7823"/>
                    <a:pt x="28301" y="7823"/>
                  </a:cubicBezTo>
                  <a:cubicBezTo>
                    <a:pt x="28301" y="7823"/>
                    <a:pt x="28396" y="7740"/>
                    <a:pt x="28539" y="7609"/>
                  </a:cubicBezTo>
                  <a:cubicBezTo>
                    <a:pt x="28575" y="7585"/>
                    <a:pt x="28599" y="7585"/>
                    <a:pt x="28635" y="7585"/>
                  </a:cubicBezTo>
                  <a:lnTo>
                    <a:pt x="28813" y="7549"/>
                  </a:lnTo>
                  <a:cubicBezTo>
                    <a:pt x="28920" y="7525"/>
                    <a:pt x="29004" y="7513"/>
                    <a:pt x="29111" y="7501"/>
                  </a:cubicBezTo>
                  <a:lnTo>
                    <a:pt x="29111" y="7501"/>
                  </a:lnTo>
                  <a:cubicBezTo>
                    <a:pt x="29051" y="7549"/>
                    <a:pt x="28992" y="7597"/>
                    <a:pt x="28944" y="7632"/>
                  </a:cubicBezTo>
                  <a:cubicBezTo>
                    <a:pt x="28825" y="7680"/>
                    <a:pt x="28718" y="7704"/>
                    <a:pt x="28647" y="7740"/>
                  </a:cubicBezTo>
                  <a:cubicBezTo>
                    <a:pt x="28706" y="7716"/>
                    <a:pt x="28777" y="7692"/>
                    <a:pt x="28885" y="7656"/>
                  </a:cubicBezTo>
                  <a:lnTo>
                    <a:pt x="28885" y="7656"/>
                  </a:lnTo>
                  <a:cubicBezTo>
                    <a:pt x="28873" y="7680"/>
                    <a:pt x="28861" y="7692"/>
                    <a:pt x="28837" y="7692"/>
                  </a:cubicBezTo>
                  <a:cubicBezTo>
                    <a:pt x="28825" y="7692"/>
                    <a:pt x="28813" y="7704"/>
                    <a:pt x="28813" y="7704"/>
                  </a:cubicBezTo>
                  <a:lnTo>
                    <a:pt x="28837" y="7704"/>
                  </a:lnTo>
                  <a:cubicBezTo>
                    <a:pt x="28873" y="7704"/>
                    <a:pt x="28897" y="7680"/>
                    <a:pt x="28944" y="7656"/>
                  </a:cubicBezTo>
                  <a:cubicBezTo>
                    <a:pt x="28956" y="7656"/>
                    <a:pt x="28956" y="7644"/>
                    <a:pt x="28980" y="7644"/>
                  </a:cubicBezTo>
                  <a:cubicBezTo>
                    <a:pt x="29111" y="7620"/>
                    <a:pt x="29278" y="7573"/>
                    <a:pt x="29456" y="7537"/>
                  </a:cubicBezTo>
                  <a:cubicBezTo>
                    <a:pt x="29516" y="7525"/>
                    <a:pt x="29587" y="7513"/>
                    <a:pt x="29659" y="7513"/>
                  </a:cubicBezTo>
                  <a:cubicBezTo>
                    <a:pt x="29670" y="7513"/>
                    <a:pt x="29682" y="7513"/>
                    <a:pt x="29706" y="7525"/>
                  </a:cubicBezTo>
                  <a:cubicBezTo>
                    <a:pt x="29730" y="7525"/>
                    <a:pt x="29766" y="7537"/>
                    <a:pt x="29790" y="7537"/>
                  </a:cubicBezTo>
                  <a:cubicBezTo>
                    <a:pt x="29730" y="7585"/>
                    <a:pt x="29694" y="7620"/>
                    <a:pt x="29647" y="7644"/>
                  </a:cubicBezTo>
                  <a:cubicBezTo>
                    <a:pt x="29587" y="7680"/>
                    <a:pt x="29539" y="7704"/>
                    <a:pt x="29516" y="7740"/>
                  </a:cubicBezTo>
                  <a:cubicBezTo>
                    <a:pt x="29480" y="7751"/>
                    <a:pt x="29468" y="7763"/>
                    <a:pt x="29468" y="7763"/>
                  </a:cubicBezTo>
                  <a:cubicBezTo>
                    <a:pt x="29468" y="7763"/>
                    <a:pt x="29480" y="7751"/>
                    <a:pt x="29528" y="7740"/>
                  </a:cubicBezTo>
                  <a:cubicBezTo>
                    <a:pt x="29551" y="7716"/>
                    <a:pt x="29611" y="7692"/>
                    <a:pt x="29670" y="7680"/>
                  </a:cubicBezTo>
                  <a:cubicBezTo>
                    <a:pt x="29754" y="7644"/>
                    <a:pt x="29825" y="7597"/>
                    <a:pt x="29909" y="7537"/>
                  </a:cubicBezTo>
                  <a:cubicBezTo>
                    <a:pt x="29968" y="7537"/>
                    <a:pt x="30028" y="7537"/>
                    <a:pt x="30111" y="7561"/>
                  </a:cubicBezTo>
                  <a:cubicBezTo>
                    <a:pt x="30111" y="7585"/>
                    <a:pt x="30087" y="7620"/>
                    <a:pt x="30087" y="7632"/>
                  </a:cubicBezTo>
                  <a:lnTo>
                    <a:pt x="29647" y="7859"/>
                  </a:lnTo>
                  <a:cubicBezTo>
                    <a:pt x="29611" y="7871"/>
                    <a:pt x="29587" y="7871"/>
                    <a:pt x="29551" y="7882"/>
                  </a:cubicBezTo>
                  <a:lnTo>
                    <a:pt x="29373" y="7930"/>
                  </a:lnTo>
                  <a:cubicBezTo>
                    <a:pt x="29313" y="7942"/>
                    <a:pt x="29254" y="7966"/>
                    <a:pt x="29194" y="7966"/>
                  </a:cubicBezTo>
                  <a:cubicBezTo>
                    <a:pt x="29151" y="7970"/>
                    <a:pt x="29110" y="7973"/>
                    <a:pt x="29071" y="7973"/>
                  </a:cubicBezTo>
                  <a:cubicBezTo>
                    <a:pt x="29004" y="7973"/>
                    <a:pt x="28941" y="7965"/>
                    <a:pt x="28873" y="7942"/>
                  </a:cubicBezTo>
                  <a:cubicBezTo>
                    <a:pt x="28837" y="7942"/>
                    <a:pt x="28825" y="7930"/>
                    <a:pt x="28801" y="7930"/>
                  </a:cubicBezTo>
                  <a:cubicBezTo>
                    <a:pt x="28777" y="7930"/>
                    <a:pt x="28754" y="7918"/>
                    <a:pt x="28742" y="7918"/>
                  </a:cubicBezTo>
                  <a:cubicBezTo>
                    <a:pt x="28706" y="7906"/>
                    <a:pt x="28658" y="7882"/>
                    <a:pt x="28647" y="7871"/>
                  </a:cubicBezTo>
                  <a:cubicBezTo>
                    <a:pt x="28623" y="7859"/>
                    <a:pt x="28599" y="7847"/>
                    <a:pt x="28587" y="7847"/>
                  </a:cubicBezTo>
                  <a:cubicBezTo>
                    <a:pt x="28599" y="7859"/>
                    <a:pt x="28623" y="7871"/>
                    <a:pt x="28647" y="7882"/>
                  </a:cubicBezTo>
                  <a:cubicBezTo>
                    <a:pt x="28682" y="7906"/>
                    <a:pt x="28706" y="7918"/>
                    <a:pt x="28742" y="7942"/>
                  </a:cubicBezTo>
                  <a:cubicBezTo>
                    <a:pt x="28754" y="7966"/>
                    <a:pt x="28777" y="7966"/>
                    <a:pt x="28801" y="7978"/>
                  </a:cubicBezTo>
                  <a:cubicBezTo>
                    <a:pt x="28813" y="7990"/>
                    <a:pt x="28837" y="7990"/>
                    <a:pt x="28873" y="8001"/>
                  </a:cubicBezTo>
                  <a:cubicBezTo>
                    <a:pt x="28956" y="8037"/>
                    <a:pt x="29075" y="8061"/>
                    <a:pt x="29218" y="8061"/>
                  </a:cubicBezTo>
                  <a:lnTo>
                    <a:pt x="29254" y="8061"/>
                  </a:lnTo>
                  <a:cubicBezTo>
                    <a:pt x="29242" y="8061"/>
                    <a:pt x="29230" y="8085"/>
                    <a:pt x="29218" y="8085"/>
                  </a:cubicBezTo>
                  <a:lnTo>
                    <a:pt x="29194" y="8085"/>
                  </a:lnTo>
                  <a:cubicBezTo>
                    <a:pt x="29111" y="8109"/>
                    <a:pt x="29004" y="8144"/>
                    <a:pt x="28873" y="8144"/>
                  </a:cubicBezTo>
                  <a:cubicBezTo>
                    <a:pt x="28813" y="8144"/>
                    <a:pt x="28754" y="8156"/>
                    <a:pt x="28682" y="8156"/>
                  </a:cubicBezTo>
                  <a:cubicBezTo>
                    <a:pt x="28623" y="8156"/>
                    <a:pt x="28539" y="8156"/>
                    <a:pt x="28480" y="8144"/>
                  </a:cubicBezTo>
                  <a:cubicBezTo>
                    <a:pt x="28408" y="8121"/>
                    <a:pt x="28349" y="8121"/>
                    <a:pt x="28289" y="8109"/>
                  </a:cubicBezTo>
                  <a:cubicBezTo>
                    <a:pt x="28230" y="8097"/>
                    <a:pt x="28158" y="8085"/>
                    <a:pt x="28099" y="8061"/>
                  </a:cubicBezTo>
                  <a:cubicBezTo>
                    <a:pt x="27980" y="8037"/>
                    <a:pt x="27861" y="7990"/>
                    <a:pt x="27765" y="7942"/>
                  </a:cubicBezTo>
                  <a:cubicBezTo>
                    <a:pt x="27749" y="7939"/>
                    <a:pt x="27735" y="7935"/>
                    <a:pt x="27722" y="7930"/>
                  </a:cubicBezTo>
                  <a:lnTo>
                    <a:pt x="27722" y="7930"/>
                  </a:lnTo>
                  <a:cubicBezTo>
                    <a:pt x="27728" y="7934"/>
                    <a:pt x="27735" y="7938"/>
                    <a:pt x="27742" y="7942"/>
                  </a:cubicBezTo>
                  <a:cubicBezTo>
                    <a:pt x="27825" y="8001"/>
                    <a:pt x="27932" y="8049"/>
                    <a:pt x="28051" y="8109"/>
                  </a:cubicBezTo>
                  <a:cubicBezTo>
                    <a:pt x="28111" y="8144"/>
                    <a:pt x="28170" y="8156"/>
                    <a:pt x="28242" y="8180"/>
                  </a:cubicBezTo>
                  <a:cubicBezTo>
                    <a:pt x="28301" y="8204"/>
                    <a:pt x="28373" y="8228"/>
                    <a:pt x="28432" y="8240"/>
                  </a:cubicBezTo>
                  <a:cubicBezTo>
                    <a:pt x="28516" y="8263"/>
                    <a:pt x="28575" y="8275"/>
                    <a:pt x="28647" y="8287"/>
                  </a:cubicBezTo>
                  <a:lnTo>
                    <a:pt x="28706" y="8287"/>
                  </a:lnTo>
                  <a:cubicBezTo>
                    <a:pt x="28694" y="8299"/>
                    <a:pt x="28670" y="8299"/>
                    <a:pt x="28658" y="8323"/>
                  </a:cubicBezTo>
                  <a:cubicBezTo>
                    <a:pt x="28527" y="8347"/>
                    <a:pt x="28396" y="8382"/>
                    <a:pt x="28254" y="8394"/>
                  </a:cubicBezTo>
                  <a:cubicBezTo>
                    <a:pt x="28123" y="8406"/>
                    <a:pt x="27980" y="8418"/>
                    <a:pt x="27837" y="8442"/>
                  </a:cubicBezTo>
                  <a:cubicBezTo>
                    <a:pt x="27777" y="8442"/>
                    <a:pt x="27706" y="8454"/>
                    <a:pt x="27646" y="8454"/>
                  </a:cubicBezTo>
                  <a:lnTo>
                    <a:pt x="27123" y="8454"/>
                  </a:lnTo>
                  <a:cubicBezTo>
                    <a:pt x="27123" y="8454"/>
                    <a:pt x="27158" y="8454"/>
                    <a:pt x="27218" y="8466"/>
                  </a:cubicBezTo>
                  <a:cubicBezTo>
                    <a:pt x="27277" y="8478"/>
                    <a:pt x="27361" y="8502"/>
                    <a:pt x="27468" y="8513"/>
                  </a:cubicBezTo>
                  <a:cubicBezTo>
                    <a:pt x="27527" y="8525"/>
                    <a:pt x="27575" y="8525"/>
                    <a:pt x="27646" y="8525"/>
                  </a:cubicBezTo>
                  <a:cubicBezTo>
                    <a:pt x="27706" y="8525"/>
                    <a:pt x="27765" y="8537"/>
                    <a:pt x="27837" y="8537"/>
                  </a:cubicBezTo>
                  <a:cubicBezTo>
                    <a:pt x="27980" y="8561"/>
                    <a:pt x="28123" y="8561"/>
                    <a:pt x="28254" y="8561"/>
                  </a:cubicBezTo>
                  <a:cubicBezTo>
                    <a:pt x="28230" y="8573"/>
                    <a:pt x="28194" y="8597"/>
                    <a:pt x="28170" y="8621"/>
                  </a:cubicBezTo>
                  <a:cubicBezTo>
                    <a:pt x="28123" y="8633"/>
                    <a:pt x="28063" y="8656"/>
                    <a:pt x="28004" y="8680"/>
                  </a:cubicBezTo>
                  <a:cubicBezTo>
                    <a:pt x="27944" y="8704"/>
                    <a:pt x="27873" y="8716"/>
                    <a:pt x="27801" y="8752"/>
                  </a:cubicBezTo>
                  <a:cubicBezTo>
                    <a:pt x="27718" y="8775"/>
                    <a:pt x="27646" y="8799"/>
                    <a:pt x="27575" y="8811"/>
                  </a:cubicBezTo>
                  <a:cubicBezTo>
                    <a:pt x="27504" y="8823"/>
                    <a:pt x="27408" y="8835"/>
                    <a:pt x="27337" y="8859"/>
                  </a:cubicBezTo>
                  <a:cubicBezTo>
                    <a:pt x="27265" y="8871"/>
                    <a:pt x="27170" y="8883"/>
                    <a:pt x="27099" y="8894"/>
                  </a:cubicBezTo>
                  <a:cubicBezTo>
                    <a:pt x="27027" y="8918"/>
                    <a:pt x="26932" y="8918"/>
                    <a:pt x="26861" y="8930"/>
                  </a:cubicBezTo>
                  <a:cubicBezTo>
                    <a:pt x="26789" y="8930"/>
                    <a:pt x="26706" y="8942"/>
                    <a:pt x="26634" y="8942"/>
                  </a:cubicBezTo>
                  <a:lnTo>
                    <a:pt x="26432" y="8942"/>
                  </a:lnTo>
                  <a:cubicBezTo>
                    <a:pt x="26372" y="8942"/>
                    <a:pt x="26313" y="8942"/>
                    <a:pt x="26265" y="8930"/>
                  </a:cubicBezTo>
                  <a:cubicBezTo>
                    <a:pt x="26218" y="8930"/>
                    <a:pt x="26170" y="8930"/>
                    <a:pt x="26134" y="8918"/>
                  </a:cubicBezTo>
                  <a:cubicBezTo>
                    <a:pt x="26051" y="8894"/>
                    <a:pt x="26015" y="8894"/>
                    <a:pt x="26015" y="8894"/>
                  </a:cubicBezTo>
                  <a:lnTo>
                    <a:pt x="26015" y="8894"/>
                  </a:lnTo>
                  <a:cubicBezTo>
                    <a:pt x="26015" y="8894"/>
                    <a:pt x="26051" y="8918"/>
                    <a:pt x="26134" y="8930"/>
                  </a:cubicBezTo>
                  <a:cubicBezTo>
                    <a:pt x="26158" y="8942"/>
                    <a:pt x="26206" y="8942"/>
                    <a:pt x="26265" y="8954"/>
                  </a:cubicBezTo>
                  <a:cubicBezTo>
                    <a:pt x="26313" y="8978"/>
                    <a:pt x="26372" y="8978"/>
                    <a:pt x="26432" y="8990"/>
                  </a:cubicBezTo>
                  <a:cubicBezTo>
                    <a:pt x="26491" y="9002"/>
                    <a:pt x="26563" y="9002"/>
                    <a:pt x="26634" y="9014"/>
                  </a:cubicBezTo>
                  <a:cubicBezTo>
                    <a:pt x="26706" y="9014"/>
                    <a:pt x="26789" y="9037"/>
                    <a:pt x="26861" y="9037"/>
                  </a:cubicBezTo>
                  <a:lnTo>
                    <a:pt x="27111" y="9037"/>
                  </a:lnTo>
                  <a:cubicBezTo>
                    <a:pt x="27206" y="9037"/>
                    <a:pt x="27277" y="9037"/>
                    <a:pt x="27361" y="9014"/>
                  </a:cubicBezTo>
                  <a:cubicBezTo>
                    <a:pt x="27444" y="9014"/>
                    <a:pt x="27515" y="9002"/>
                    <a:pt x="27587" y="9002"/>
                  </a:cubicBezTo>
                  <a:cubicBezTo>
                    <a:pt x="27587" y="9002"/>
                    <a:pt x="27575" y="9014"/>
                    <a:pt x="27563" y="9014"/>
                  </a:cubicBezTo>
                  <a:cubicBezTo>
                    <a:pt x="27301" y="9180"/>
                    <a:pt x="27051" y="9347"/>
                    <a:pt x="26801" y="9525"/>
                  </a:cubicBezTo>
                  <a:lnTo>
                    <a:pt x="26789" y="9514"/>
                  </a:lnTo>
                  <a:cubicBezTo>
                    <a:pt x="26789" y="9514"/>
                    <a:pt x="26765" y="9525"/>
                    <a:pt x="26753" y="9549"/>
                  </a:cubicBezTo>
                  <a:cubicBezTo>
                    <a:pt x="26706" y="9585"/>
                    <a:pt x="26682" y="9609"/>
                    <a:pt x="26634" y="9633"/>
                  </a:cubicBezTo>
                  <a:cubicBezTo>
                    <a:pt x="26622" y="9645"/>
                    <a:pt x="26611" y="9645"/>
                    <a:pt x="26575" y="9656"/>
                  </a:cubicBezTo>
                  <a:cubicBezTo>
                    <a:pt x="26468" y="9704"/>
                    <a:pt x="26384" y="9752"/>
                    <a:pt x="26277" y="9787"/>
                  </a:cubicBezTo>
                  <a:cubicBezTo>
                    <a:pt x="26170" y="9835"/>
                    <a:pt x="26075" y="9871"/>
                    <a:pt x="25968" y="9906"/>
                  </a:cubicBezTo>
                  <a:lnTo>
                    <a:pt x="25658" y="10002"/>
                  </a:lnTo>
                  <a:cubicBezTo>
                    <a:pt x="25480" y="10041"/>
                    <a:pt x="25319" y="10064"/>
                    <a:pt x="25174" y="10064"/>
                  </a:cubicBezTo>
                  <a:cubicBezTo>
                    <a:pt x="25144" y="10064"/>
                    <a:pt x="25115" y="10063"/>
                    <a:pt x="25087" y="10061"/>
                  </a:cubicBezTo>
                  <a:cubicBezTo>
                    <a:pt x="25003" y="10061"/>
                    <a:pt x="24920" y="10049"/>
                    <a:pt x="24860" y="10026"/>
                  </a:cubicBezTo>
                  <a:cubicBezTo>
                    <a:pt x="24801" y="10014"/>
                    <a:pt x="24741" y="9990"/>
                    <a:pt x="24706" y="9966"/>
                  </a:cubicBezTo>
                  <a:cubicBezTo>
                    <a:pt x="24658" y="9954"/>
                    <a:pt x="24622" y="9930"/>
                    <a:pt x="24598" y="9906"/>
                  </a:cubicBezTo>
                  <a:cubicBezTo>
                    <a:pt x="24586" y="9895"/>
                    <a:pt x="24563" y="9895"/>
                    <a:pt x="24563" y="9895"/>
                  </a:cubicBezTo>
                  <a:lnTo>
                    <a:pt x="24563" y="9895"/>
                  </a:lnTo>
                  <a:lnTo>
                    <a:pt x="24598" y="9930"/>
                  </a:lnTo>
                  <a:cubicBezTo>
                    <a:pt x="24610" y="9942"/>
                    <a:pt x="24658" y="9966"/>
                    <a:pt x="24682" y="9990"/>
                  </a:cubicBezTo>
                  <a:cubicBezTo>
                    <a:pt x="24729" y="10014"/>
                    <a:pt x="24789" y="10049"/>
                    <a:pt x="24848" y="10061"/>
                  </a:cubicBezTo>
                  <a:cubicBezTo>
                    <a:pt x="24908" y="10085"/>
                    <a:pt x="25003" y="10109"/>
                    <a:pt x="25075" y="10121"/>
                  </a:cubicBezTo>
                  <a:cubicBezTo>
                    <a:pt x="25143" y="10130"/>
                    <a:pt x="25213" y="10134"/>
                    <a:pt x="25286" y="10134"/>
                  </a:cubicBezTo>
                  <a:cubicBezTo>
                    <a:pt x="25404" y="10134"/>
                    <a:pt x="25530" y="10124"/>
                    <a:pt x="25670" y="10109"/>
                  </a:cubicBezTo>
                  <a:cubicBezTo>
                    <a:pt x="25777" y="10085"/>
                    <a:pt x="25872" y="10061"/>
                    <a:pt x="25991" y="10049"/>
                  </a:cubicBezTo>
                  <a:cubicBezTo>
                    <a:pt x="26039" y="10026"/>
                    <a:pt x="26099" y="10014"/>
                    <a:pt x="26146" y="10002"/>
                  </a:cubicBezTo>
                  <a:lnTo>
                    <a:pt x="26146" y="10002"/>
                  </a:lnTo>
                  <a:cubicBezTo>
                    <a:pt x="25682" y="10347"/>
                    <a:pt x="25218" y="10716"/>
                    <a:pt x="24741" y="11121"/>
                  </a:cubicBezTo>
                  <a:cubicBezTo>
                    <a:pt x="24741" y="11121"/>
                    <a:pt x="24967" y="10966"/>
                    <a:pt x="25384" y="10740"/>
                  </a:cubicBezTo>
                  <a:lnTo>
                    <a:pt x="25384" y="10740"/>
                  </a:lnTo>
                  <a:cubicBezTo>
                    <a:pt x="25265" y="10847"/>
                    <a:pt x="25182" y="10954"/>
                    <a:pt x="25087" y="11038"/>
                  </a:cubicBezTo>
                  <a:cubicBezTo>
                    <a:pt x="25027" y="11097"/>
                    <a:pt x="24979" y="11157"/>
                    <a:pt x="24944" y="11204"/>
                  </a:cubicBezTo>
                  <a:cubicBezTo>
                    <a:pt x="24979" y="11180"/>
                    <a:pt x="25027" y="11121"/>
                    <a:pt x="25098" y="11073"/>
                  </a:cubicBezTo>
                  <a:cubicBezTo>
                    <a:pt x="25241" y="10954"/>
                    <a:pt x="25432" y="10823"/>
                    <a:pt x="25634" y="10704"/>
                  </a:cubicBezTo>
                  <a:cubicBezTo>
                    <a:pt x="25801" y="10597"/>
                    <a:pt x="25980" y="10490"/>
                    <a:pt x="26134" y="10418"/>
                  </a:cubicBezTo>
                  <a:lnTo>
                    <a:pt x="26134" y="10418"/>
                  </a:lnTo>
                  <a:lnTo>
                    <a:pt x="25991" y="10597"/>
                  </a:lnTo>
                  <a:cubicBezTo>
                    <a:pt x="25932" y="10668"/>
                    <a:pt x="25896" y="10764"/>
                    <a:pt x="25837" y="10835"/>
                  </a:cubicBezTo>
                  <a:cubicBezTo>
                    <a:pt x="25789" y="10907"/>
                    <a:pt x="25741" y="11002"/>
                    <a:pt x="25694" y="11073"/>
                  </a:cubicBezTo>
                  <a:cubicBezTo>
                    <a:pt x="25658" y="11145"/>
                    <a:pt x="25610" y="11216"/>
                    <a:pt x="25575" y="11299"/>
                  </a:cubicBezTo>
                  <a:cubicBezTo>
                    <a:pt x="25563" y="11311"/>
                    <a:pt x="25563" y="11335"/>
                    <a:pt x="25551" y="11359"/>
                  </a:cubicBezTo>
                  <a:lnTo>
                    <a:pt x="25551" y="11371"/>
                  </a:lnTo>
                  <a:cubicBezTo>
                    <a:pt x="25491" y="11442"/>
                    <a:pt x="25432" y="11502"/>
                    <a:pt x="25372" y="11561"/>
                  </a:cubicBezTo>
                  <a:cubicBezTo>
                    <a:pt x="25313" y="11621"/>
                    <a:pt x="25241" y="11669"/>
                    <a:pt x="25182" y="11716"/>
                  </a:cubicBezTo>
                  <a:cubicBezTo>
                    <a:pt x="25063" y="11788"/>
                    <a:pt x="24944" y="11835"/>
                    <a:pt x="24848" y="11859"/>
                  </a:cubicBezTo>
                  <a:cubicBezTo>
                    <a:pt x="24944" y="11847"/>
                    <a:pt x="25063" y="11811"/>
                    <a:pt x="25206" y="11740"/>
                  </a:cubicBezTo>
                  <a:cubicBezTo>
                    <a:pt x="25277" y="11716"/>
                    <a:pt x="25337" y="11669"/>
                    <a:pt x="25420" y="11609"/>
                  </a:cubicBezTo>
                  <a:cubicBezTo>
                    <a:pt x="25432" y="11597"/>
                    <a:pt x="25456" y="11573"/>
                    <a:pt x="25479" y="11561"/>
                  </a:cubicBezTo>
                  <a:lnTo>
                    <a:pt x="25479" y="11561"/>
                  </a:lnTo>
                  <a:cubicBezTo>
                    <a:pt x="25479" y="11573"/>
                    <a:pt x="25456" y="11573"/>
                    <a:pt x="25456" y="11597"/>
                  </a:cubicBezTo>
                  <a:cubicBezTo>
                    <a:pt x="25444" y="11621"/>
                    <a:pt x="25444" y="11657"/>
                    <a:pt x="25432" y="11680"/>
                  </a:cubicBezTo>
                  <a:cubicBezTo>
                    <a:pt x="25420" y="11740"/>
                    <a:pt x="25396" y="11788"/>
                    <a:pt x="25384" y="11835"/>
                  </a:cubicBezTo>
                  <a:cubicBezTo>
                    <a:pt x="25360" y="11907"/>
                    <a:pt x="25360" y="11954"/>
                    <a:pt x="25360" y="11954"/>
                  </a:cubicBezTo>
                  <a:cubicBezTo>
                    <a:pt x="25360" y="11954"/>
                    <a:pt x="25372" y="11907"/>
                    <a:pt x="25396" y="11835"/>
                  </a:cubicBezTo>
                  <a:cubicBezTo>
                    <a:pt x="25420" y="11788"/>
                    <a:pt x="25432" y="11740"/>
                    <a:pt x="25456" y="11692"/>
                  </a:cubicBezTo>
                  <a:lnTo>
                    <a:pt x="25503" y="11609"/>
                  </a:lnTo>
                  <a:lnTo>
                    <a:pt x="25551" y="11514"/>
                  </a:lnTo>
                  <a:cubicBezTo>
                    <a:pt x="25551" y="11502"/>
                    <a:pt x="25563" y="11502"/>
                    <a:pt x="25563" y="11490"/>
                  </a:cubicBezTo>
                  <a:cubicBezTo>
                    <a:pt x="25599" y="11478"/>
                    <a:pt x="25610" y="11442"/>
                    <a:pt x="25634" y="11430"/>
                  </a:cubicBezTo>
                  <a:cubicBezTo>
                    <a:pt x="25777" y="11299"/>
                    <a:pt x="25908" y="11133"/>
                    <a:pt x="26027" y="10954"/>
                  </a:cubicBezTo>
                  <a:cubicBezTo>
                    <a:pt x="26146" y="10788"/>
                    <a:pt x="26265" y="10621"/>
                    <a:pt x="26384" y="10478"/>
                  </a:cubicBezTo>
                  <a:cubicBezTo>
                    <a:pt x="26408" y="10430"/>
                    <a:pt x="26444" y="10407"/>
                    <a:pt x="26468" y="10359"/>
                  </a:cubicBezTo>
                  <a:cubicBezTo>
                    <a:pt x="26491" y="10323"/>
                    <a:pt x="26515" y="10311"/>
                    <a:pt x="26527" y="10287"/>
                  </a:cubicBezTo>
                  <a:cubicBezTo>
                    <a:pt x="26611" y="10204"/>
                    <a:pt x="26670" y="10133"/>
                    <a:pt x="26742" y="10073"/>
                  </a:cubicBezTo>
                  <a:cubicBezTo>
                    <a:pt x="26801" y="10014"/>
                    <a:pt x="26861" y="9966"/>
                    <a:pt x="26908" y="9906"/>
                  </a:cubicBezTo>
                  <a:cubicBezTo>
                    <a:pt x="27003" y="9847"/>
                    <a:pt x="27111" y="9811"/>
                    <a:pt x="27230" y="9752"/>
                  </a:cubicBezTo>
                  <a:lnTo>
                    <a:pt x="27230" y="9752"/>
                  </a:lnTo>
                  <a:cubicBezTo>
                    <a:pt x="27051" y="10026"/>
                    <a:pt x="26825" y="10407"/>
                    <a:pt x="26622" y="10776"/>
                  </a:cubicBezTo>
                  <a:cubicBezTo>
                    <a:pt x="26384" y="11192"/>
                    <a:pt x="26170" y="11621"/>
                    <a:pt x="26015" y="11954"/>
                  </a:cubicBezTo>
                  <a:cubicBezTo>
                    <a:pt x="25932" y="12109"/>
                    <a:pt x="25872" y="12252"/>
                    <a:pt x="25837" y="12335"/>
                  </a:cubicBezTo>
                  <a:cubicBezTo>
                    <a:pt x="25872" y="12252"/>
                    <a:pt x="25956" y="12109"/>
                    <a:pt x="26039" y="11966"/>
                  </a:cubicBezTo>
                  <a:cubicBezTo>
                    <a:pt x="26218" y="11657"/>
                    <a:pt x="26468" y="11252"/>
                    <a:pt x="26742" y="10847"/>
                  </a:cubicBezTo>
                  <a:cubicBezTo>
                    <a:pt x="26908" y="10597"/>
                    <a:pt x="27087" y="10359"/>
                    <a:pt x="27230" y="10133"/>
                  </a:cubicBezTo>
                  <a:lnTo>
                    <a:pt x="27230" y="10133"/>
                  </a:lnTo>
                  <a:cubicBezTo>
                    <a:pt x="27206" y="10204"/>
                    <a:pt x="27170" y="10299"/>
                    <a:pt x="27146" y="10371"/>
                  </a:cubicBezTo>
                  <a:cubicBezTo>
                    <a:pt x="26944" y="10883"/>
                    <a:pt x="26753" y="11371"/>
                    <a:pt x="26753" y="11371"/>
                  </a:cubicBezTo>
                  <a:cubicBezTo>
                    <a:pt x="26753" y="11371"/>
                    <a:pt x="27003" y="10942"/>
                    <a:pt x="27265" y="10478"/>
                  </a:cubicBezTo>
                  <a:lnTo>
                    <a:pt x="27265" y="10490"/>
                  </a:lnTo>
                  <a:lnTo>
                    <a:pt x="27265" y="10502"/>
                  </a:lnTo>
                  <a:cubicBezTo>
                    <a:pt x="27265" y="10526"/>
                    <a:pt x="27242" y="10526"/>
                    <a:pt x="27242" y="10537"/>
                  </a:cubicBezTo>
                  <a:cubicBezTo>
                    <a:pt x="27218" y="10597"/>
                    <a:pt x="27182" y="10668"/>
                    <a:pt x="27170" y="10716"/>
                  </a:cubicBezTo>
                  <a:cubicBezTo>
                    <a:pt x="27146" y="10776"/>
                    <a:pt x="27123" y="10835"/>
                    <a:pt x="27111" y="10883"/>
                  </a:cubicBezTo>
                  <a:cubicBezTo>
                    <a:pt x="27099" y="10918"/>
                    <a:pt x="27087" y="10966"/>
                    <a:pt x="27063" y="11002"/>
                  </a:cubicBezTo>
                  <a:cubicBezTo>
                    <a:pt x="27039" y="11073"/>
                    <a:pt x="27039" y="11097"/>
                    <a:pt x="27039" y="11097"/>
                  </a:cubicBezTo>
                  <a:cubicBezTo>
                    <a:pt x="27039" y="11097"/>
                    <a:pt x="27051" y="11061"/>
                    <a:pt x="27087" y="11002"/>
                  </a:cubicBezTo>
                  <a:cubicBezTo>
                    <a:pt x="27099" y="10966"/>
                    <a:pt x="27111" y="10918"/>
                    <a:pt x="27146" y="10883"/>
                  </a:cubicBezTo>
                  <a:cubicBezTo>
                    <a:pt x="27170" y="10835"/>
                    <a:pt x="27182" y="10788"/>
                    <a:pt x="27218" y="10728"/>
                  </a:cubicBezTo>
                  <a:cubicBezTo>
                    <a:pt x="27218" y="10728"/>
                    <a:pt x="27218" y="10716"/>
                    <a:pt x="27230" y="10716"/>
                  </a:cubicBezTo>
                  <a:cubicBezTo>
                    <a:pt x="27230" y="10740"/>
                    <a:pt x="27218" y="10788"/>
                    <a:pt x="27218" y="10823"/>
                  </a:cubicBezTo>
                  <a:cubicBezTo>
                    <a:pt x="27218" y="10847"/>
                    <a:pt x="27218" y="10895"/>
                    <a:pt x="27206" y="10918"/>
                  </a:cubicBezTo>
                  <a:cubicBezTo>
                    <a:pt x="27206" y="11002"/>
                    <a:pt x="27182" y="11061"/>
                    <a:pt x="27182" y="11121"/>
                  </a:cubicBezTo>
                  <a:cubicBezTo>
                    <a:pt x="27170" y="11240"/>
                    <a:pt x="27158" y="11323"/>
                    <a:pt x="27123" y="11395"/>
                  </a:cubicBezTo>
                  <a:cubicBezTo>
                    <a:pt x="27111" y="11430"/>
                    <a:pt x="27099" y="11454"/>
                    <a:pt x="27099" y="11478"/>
                  </a:cubicBezTo>
                  <a:cubicBezTo>
                    <a:pt x="27111" y="11454"/>
                    <a:pt x="27123" y="11430"/>
                    <a:pt x="27146" y="11395"/>
                  </a:cubicBezTo>
                  <a:cubicBezTo>
                    <a:pt x="27170" y="11335"/>
                    <a:pt x="27206" y="11240"/>
                    <a:pt x="27230" y="11133"/>
                  </a:cubicBezTo>
                  <a:cubicBezTo>
                    <a:pt x="27242" y="11073"/>
                    <a:pt x="27265" y="11014"/>
                    <a:pt x="27265" y="10942"/>
                  </a:cubicBezTo>
                  <a:cubicBezTo>
                    <a:pt x="27265" y="10907"/>
                    <a:pt x="27277" y="10883"/>
                    <a:pt x="27277" y="10835"/>
                  </a:cubicBezTo>
                  <a:cubicBezTo>
                    <a:pt x="27277" y="10799"/>
                    <a:pt x="27289" y="10764"/>
                    <a:pt x="27301" y="10728"/>
                  </a:cubicBezTo>
                  <a:cubicBezTo>
                    <a:pt x="27325" y="10704"/>
                    <a:pt x="27325" y="10657"/>
                    <a:pt x="27337" y="10621"/>
                  </a:cubicBezTo>
                  <a:cubicBezTo>
                    <a:pt x="27349" y="10597"/>
                    <a:pt x="27361" y="10549"/>
                    <a:pt x="27384" y="10526"/>
                  </a:cubicBezTo>
                  <a:cubicBezTo>
                    <a:pt x="27408" y="10442"/>
                    <a:pt x="27444" y="10371"/>
                    <a:pt x="27468" y="10311"/>
                  </a:cubicBezTo>
                  <a:lnTo>
                    <a:pt x="27468" y="10299"/>
                  </a:lnTo>
                  <a:cubicBezTo>
                    <a:pt x="27504" y="10252"/>
                    <a:pt x="27527" y="10204"/>
                    <a:pt x="27539" y="10180"/>
                  </a:cubicBezTo>
                  <a:cubicBezTo>
                    <a:pt x="27587" y="10109"/>
                    <a:pt x="27634" y="10049"/>
                    <a:pt x="27682" y="9966"/>
                  </a:cubicBezTo>
                  <a:cubicBezTo>
                    <a:pt x="27754" y="9871"/>
                    <a:pt x="27837" y="9764"/>
                    <a:pt x="27920" y="9656"/>
                  </a:cubicBezTo>
                  <a:lnTo>
                    <a:pt x="27920" y="9656"/>
                  </a:lnTo>
                  <a:cubicBezTo>
                    <a:pt x="27813" y="9930"/>
                    <a:pt x="27694" y="10240"/>
                    <a:pt x="27575" y="10561"/>
                  </a:cubicBezTo>
                  <a:cubicBezTo>
                    <a:pt x="27444" y="10954"/>
                    <a:pt x="27325" y="11335"/>
                    <a:pt x="27242" y="11633"/>
                  </a:cubicBezTo>
                  <a:cubicBezTo>
                    <a:pt x="27206" y="11788"/>
                    <a:pt x="27170" y="11907"/>
                    <a:pt x="27158" y="11990"/>
                  </a:cubicBezTo>
                  <a:cubicBezTo>
                    <a:pt x="27154" y="12022"/>
                    <a:pt x="27149" y="12048"/>
                    <a:pt x="27144" y="12069"/>
                  </a:cubicBezTo>
                  <a:lnTo>
                    <a:pt x="27144" y="12069"/>
                  </a:lnTo>
                  <a:lnTo>
                    <a:pt x="27170" y="11990"/>
                  </a:lnTo>
                  <a:cubicBezTo>
                    <a:pt x="27206" y="11907"/>
                    <a:pt x="27242" y="11788"/>
                    <a:pt x="27301" y="11657"/>
                  </a:cubicBezTo>
                  <a:cubicBezTo>
                    <a:pt x="27408" y="11371"/>
                    <a:pt x="27575" y="10978"/>
                    <a:pt x="27742" y="10621"/>
                  </a:cubicBezTo>
                  <a:cubicBezTo>
                    <a:pt x="27742" y="10621"/>
                    <a:pt x="27742" y="10609"/>
                    <a:pt x="27754" y="10609"/>
                  </a:cubicBezTo>
                  <a:cubicBezTo>
                    <a:pt x="27742" y="10680"/>
                    <a:pt x="27718" y="10764"/>
                    <a:pt x="27694" y="10835"/>
                  </a:cubicBezTo>
                  <a:cubicBezTo>
                    <a:pt x="27682" y="10942"/>
                    <a:pt x="27646" y="11038"/>
                    <a:pt x="27634" y="11145"/>
                  </a:cubicBezTo>
                  <a:cubicBezTo>
                    <a:pt x="27623" y="11252"/>
                    <a:pt x="27599" y="11335"/>
                    <a:pt x="27587" y="11430"/>
                  </a:cubicBezTo>
                  <a:cubicBezTo>
                    <a:pt x="27575" y="11514"/>
                    <a:pt x="27575" y="11597"/>
                    <a:pt x="27563" y="11669"/>
                  </a:cubicBezTo>
                  <a:cubicBezTo>
                    <a:pt x="27539" y="11740"/>
                    <a:pt x="27539" y="11800"/>
                    <a:pt x="27539" y="11847"/>
                  </a:cubicBezTo>
                  <a:cubicBezTo>
                    <a:pt x="27539" y="11954"/>
                    <a:pt x="27527" y="12014"/>
                    <a:pt x="27527" y="12014"/>
                  </a:cubicBezTo>
                  <a:cubicBezTo>
                    <a:pt x="27527" y="12014"/>
                    <a:pt x="27539" y="11954"/>
                    <a:pt x="27563" y="11847"/>
                  </a:cubicBezTo>
                  <a:cubicBezTo>
                    <a:pt x="27563" y="11800"/>
                    <a:pt x="27575" y="11728"/>
                    <a:pt x="27587" y="11669"/>
                  </a:cubicBezTo>
                  <a:cubicBezTo>
                    <a:pt x="27599" y="11597"/>
                    <a:pt x="27623" y="11514"/>
                    <a:pt x="27634" y="11430"/>
                  </a:cubicBezTo>
                  <a:cubicBezTo>
                    <a:pt x="27646" y="11335"/>
                    <a:pt x="27682" y="11252"/>
                    <a:pt x="27694" y="11145"/>
                  </a:cubicBezTo>
                  <a:cubicBezTo>
                    <a:pt x="27718" y="11038"/>
                    <a:pt x="27754" y="10954"/>
                    <a:pt x="27777" y="10835"/>
                  </a:cubicBezTo>
                  <a:cubicBezTo>
                    <a:pt x="27813" y="10728"/>
                    <a:pt x="27837" y="10621"/>
                    <a:pt x="27885" y="10502"/>
                  </a:cubicBezTo>
                  <a:cubicBezTo>
                    <a:pt x="27920" y="10407"/>
                    <a:pt x="27956" y="10287"/>
                    <a:pt x="28004" y="10180"/>
                  </a:cubicBezTo>
                  <a:cubicBezTo>
                    <a:pt x="28051" y="10073"/>
                    <a:pt x="28099" y="9954"/>
                    <a:pt x="28135" y="9871"/>
                  </a:cubicBezTo>
                  <a:cubicBezTo>
                    <a:pt x="28182" y="9764"/>
                    <a:pt x="28242" y="9656"/>
                    <a:pt x="28289" y="9573"/>
                  </a:cubicBezTo>
                  <a:cubicBezTo>
                    <a:pt x="28337" y="9478"/>
                    <a:pt x="28396" y="9371"/>
                    <a:pt x="28432" y="9287"/>
                  </a:cubicBezTo>
                  <a:cubicBezTo>
                    <a:pt x="28456" y="9252"/>
                    <a:pt x="28480" y="9228"/>
                    <a:pt x="28492" y="9180"/>
                  </a:cubicBezTo>
                  <a:lnTo>
                    <a:pt x="28492" y="9180"/>
                  </a:lnTo>
                  <a:cubicBezTo>
                    <a:pt x="28480" y="9228"/>
                    <a:pt x="28468" y="9287"/>
                    <a:pt x="28456" y="9347"/>
                  </a:cubicBezTo>
                  <a:cubicBezTo>
                    <a:pt x="28408" y="9490"/>
                    <a:pt x="28361" y="9656"/>
                    <a:pt x="28313" y="9823"/>
                  </a:cubicBezTo>
                  <a:cubicBezTo>
                    <a:pt x="28301" y="9895"/>
                    <a:pt x="28277" y="9990"/>
                    <a:pt x="28254" y="10061"/>
                  </a:cubicBezTo>
                  <a:cubicBezTo>
                    <a:pt x="28242" y="10133"/>
                    <a:pt x="28218" y="10228"/>
                    <a:pt x="28194" y="10299"/>
                  </a:cubicBezTo>
                  <a:lnTo>
                    <a:pt x="28158" y="10526"/>
                  </a:lnTo>
                  <a:cubicBezTo>
                    <a:pt x="28135" y="10597"/>
                    <a:pt x="28123" y="10657"/>
                    <a:pt x="28111" y="10716"/>
                  </a:cubicBezTo>
                  <a:cubicBezTo>
                    <a:pt x="28075" y="10835"/>
                    <a:pt x="28063" y="10942"/>
                    <a:pt x="28051" y="11014"/>
                  </a:cubicBezTo>
                  <a:cubicBezTo>
                    <a:pt x="28039" y="11085"/>
                    <a:pt x="28039" y="11133"/>
                    <a:pt x="28039" y="11133"/>
                  </a:cubicBezTo>
                  <a:cubicBezTo>
                    <a:pt x="28039" y="11133"/>
                    <a:pt x="28051" y="11085"/>
                    <a:pt x="28063" y="11026"/>
                  </a:cubicBezTo>
                  <a:cubicBezTo>
                    <a:pt x="28075" y="10954"/>
                    <a:pt x="28111" y="10859"/>
                    <a:pt x="28158" y="10740"/>
                  </a:cubicBezTo>
                  <a:cubicBezTo>
                    <a:pt x="28170" y="10680"/>
                    <a:pt x="28194" y="10621"/>
                    <a:pt x="28218" y="10549"/>
                  </a:cubicBezTo>
                  <a:cubicBezTo>
                    <a:pt x="28230" y="10502"/>
                    <a:pt x="28242" y="10466"/>
                    <a:pt x="28254" y="10407"/>
                  </a:cubicBezTo>
                  <a:lnTo>
                    <a:pt x="28254" y="10407"/>
                  </a:lnTo>
                  <a:cubicBezTo>
                    <a:pt x="28230" y="10549"/>
                    <a:pt x="28194" y="10704"/>
                    <a:pt x="28182" y="10835"/>
                  </a:cubicBezTo>
                  <a:cubicBezTo>
                    <a:pt x="28170" y="10907"/>
                    <a:pt x="28170" y="10978"/>
                    <a:pt x="28170" y="11038"/>
                  </a:cubicBezTo>
                  <a:lnTo>
                    <a:pt x="28170" y="11204"/>
                  </a:lnTo>
                  <a:lnTo>
                    <a:pt x="28170" y="11311"/>
                  </a:lnTo>
                  <a:cubicBezTo>
                    <a:pt x="28170" y="11276"/>
                    <a:pt x="28170" y="11252"/>
                    <a:pt x="28182" y="11204"/>
                  </a:cubicBezTo>
                  <a:cubicBezTo>
                    <a:pt x="28182" y="11157"/>
                    <a:pt x="28194" y="11097"/>
                    <a:pt x="28194" y="11038"/>
                  </a:cubicBezTo>
                  <a:cubicBezTo>
                    <a:pt x="28218" y="10978"/>
                    <a:pt x="28218" y="10907"/>
                    <a:pt x="28242" y="10835"/>
                  </a:cubicBezTo>
                  <a:cubicBezTo>
                    <a:pt x="28277" y="10680"/>
                    <a:pt x="28313" y="10502"/>
                    <a:pt x="28396" y="10323"/>
                  </a:cubicBezTo>
                  <a:cubicBezTo>
                    <a:pt x="28456" y="10145"/>
                    <a:pt x="28539" y="9954"/>
                    <a:pt x="28635" y="9776"/>
                  </a:cubicBezTo>
                  <a:cubicBezTo>
                    <a:pt x="28694" y="9656"/>
                    <a:pt x="28754" y="9549"/>
                    <a:pt x="28825" y="9430"/>
                  </a:cubicBezTo>
                  <a:lnTo>
                    <a:pt x="28825" y="9430"/>
                  </a:lnTo>
                  <a:cubicBezTo>
                    <a:pt x="28825" y="9454"/>
                    <a:pt x="28825" y="9454"/>
                    <a:pt x="28813" y="9466"/>
                  </a:cubicBezTo>
                  <a:cubicBezTo>
                    <a:pt x="28777" y="9549"/>
                    <a:pt x="28766" y="9645"/>
                    <a:pt x="28730" y="9728"/>
                  </a:cubicBezTo>
                  <a:cubicBezTo>
                    <a:pt x="28718" y="9823"/>
                    <a:pt x="28694" y="9906"/>
                    <a:pt x="28670" y="9990"/>
                  </a:cubicBezTo>
                  <a:cubicBezTo>
                    <a:pt x="28658" y="10073"/>
                    <a:pt x="28647" y="10145"/>
                    <a:pt x="28611" y="10228"/>
                  </a:cubicBezTo>
                  <a:lnTo>
                    <a:pt x="28575" y="10442"/>
                  </a:lnTo>
                  <a:cubicBezTo>
                    <a:pt x="28551" y="10526"/>
                    <a:pt x="28539" y="10585"/>
                    <a:pt x="28539" y="10621"/>
                  </a:cubicBezTo>
                  <a:cubicBezTo>
                    <a:pt x="28527" y="10680"/>
                    <a:pt x="28527" y="10728"/>
                    <a:pt x="28527" y="10776"/>
                  </a:cubicBezTo>
                  <a:cubicBezTo>
                    <a:pt x="28516" y="10847"/>
                    <a:pt x="28516" y="10895"/>
                    <a:pt x="28516" y="10895"/>
                  </a:cubicBezTo>
                  <a:cubicBezTo>
                    <a:pt x="28516" y="10895"/>
                    <a:pt x="28527" y="10847"/>
                    <a:pt x="28539" y="10776"/>
                  </a:cubicBezTo>
                  <a:cubicBezTo>
                    <a:pt x="28551" y="10728"/>
                    <a:pt x="28551" y="10680"/>
                    <a:pt x="28575" y="10645"/>
                  </a:cubicBezTo>
                  <a:lnTo>
                    <a:pt x="28611" y="10466"/>
                  </a:lnTo>
                  <a:cubicBezTo>
                    <a:pt x="28635" y="10407"/>
                    <a:pt x="28658" y="10323"/>
                    <a:pt x="28670" y="10252"/>
                  </a:cubicBezTo>
                  <a:cubicBezTo>
                    <a:pt x="28706" y="10180"/>
                    <a:pt x="28718" y="10109"/>
                    <a:pt x="28754" y="10014"/>
                  </a:cubicBezTo>
                  <a:cubicBezTo>
                    <a:pt x="28777" y="9942"/>
                    <a:pt x="28813" y="9847"/>
                    <a:pt x="28837" y="9776"/>
                  </a:cubicBezTo>
                  <a:cubicBezTo>
                    <a:pt x="28873" y="9692"/>
                    <a:pt x="28897" y="9609"/>
                    <a:pt x="28944" y="9525"/>
                  </a:cubicBezTo>
                  <a:cubicBezTo>
                    <a:pt x="28968" y="9430"/>
                    <a:pt x="29016" y="9359"/>
                    <a:pt x="29051" y="9275"/>
                  </a:cubicBezTo>
                  <a:cubicBezTo>
                    <a:pt x="29075" y="9192"/>
                    <a:pt x="29123" y="9109"/>
                    <a:pt x="29147" y="9037"/>
                  </a:cubicBezTo>
                  <a:cubicBezTo>
                    <a:pt x="29194" y="8930"/>
                    <a:pt x="29254" y="8823"/>
                    <a:pt x="29301" y="8740"/>
                  </a:cubicBezTo>
                  <a:cubicBezTo>
                    <a:pt x="29325" y="8716"/>
                    <a:pt x="29349" y="8716"/>
                    <a:pt x="29373" y="8704"/>
                  </a:cubicBezTo>
                  <a:lnTo>
                    <a:pt x="29373" y="8704"/>
                  </a:lnTo>
                  <a:cubicBezTo>
                    <a:pt x="29349" y="8763"/>
                    <a:pt x="29325" y="8835"/>
                    <a:pt x="29301" y="8918"/>
                  </a:cubicBezTo>
                  <a:cubicBezTo>
                    <a:pt x="29242" y="9097"/>
                    <a:pt x="29206" y="9287"/>
                    <a:pt x="29182" y="9478"/>
                  </a:cubicBezTo>
                  <a:cubicBezTo>
                    <a:pt x="29182" y="9525"/>
                    <a:pt x="29170" y="9549"/>
                    <a:pt x="29170" y="9597"/>
                  </a:cubicBezTo>
                  <a:cubicBezTo>
                    <a:pt x="29170" y="9609"/>
                    <a:pt x="29147" y="9633"/>
                    <a:pt x="29147" y="9645"/>
                  </a:cubicBezTo>
                  <a:cubicBezTo>
                    <a:pt x="28944" y="10371"/>
                    <a:pt x="28754" y="11121"/>
                    <a:pt x="28754" y="11121"/>
                  </a:cubicBezTo>
                  <a:cubicBezTo>
                    <a:pt x="28754" y="11121"/>
                    <a:pt x="28897" y="10680"/>
                    <a:pt x="29111" y="10168"/>
                  </a:cubicBezTo>
                  <a:lnTo>
                    <a:pt x="29111" y="10168"/>
                  </a:lnTo>
                  <a:cubicBezTo>
                    <a:pt x="29087" y="10299"/>
                    <a:pt x="29087" y="10430"/>
                    <a:pt x="29087" y="10537"/>
                  </a:cubicBezTo>
                  <a:cubicBezTo>
                    <a:pt x="29087" y="10823"/>
                    <a:pt x="29075" y="11014"/>
                    <a:pt x="29075" y="11014"/>
                  </a:cubicBezTo>
                  <a:cubicBezTo>
                    <a:pt x="29075" y="11014"/>
                    <a:pt x="29087" y="10823"/>
                    <a:pt x="29135" y="10537"/>
                  </a:cubicBezTo>
                  <a:cubicBezTo>
                    <a:pt x="29147" y="10383"/>
                    <a:pt x="29182" y="10228"/>
                    <a:pt x="29206" y="10049"/>
                  </a:cubicBezTo>
                  <a:lnTo>
                    <a:pt x="29254" y="9776"/>
                  </a:lnTo>
                  <a:cubicBezTo>
                    <a:pt x="29254" y="9764"/>
                    <a:pt x="29254" y="9752"/>
                    <a:pt x="29266" y="9728"/>
                  </a:cubicBezTo>
                  <a:cubicBezTo>
                    <a:pt x="29266" y="9716"/>
                    <a:pt x="29289" y="9704"/>
                    <a:pt x="29289" y="9668"/>
                  </a:cubicBezTo>
                  <a:cubicBezTo>
                    <a:pt x="29420" y="9311"/>
                    <a:pt x="29563" y="8954"/>
                    <a:pt x="29670" y="8704"/>
                  </a:cubicBezTo>
                  <a:cubicBezTo>
                    <a:pt x="29706" y="8644"/>
                    <a:pt x="29718" y="8585"/>
                    <a:pt x="29742" y="8525"/>
                  </a:cubicBezTo>
                  <a:cubicBezTo>
                    <a:pt x="29790" y="8513"/>
                    <a:pt x="29825" y="8502"/>
                    <a:pt x="29861" y="8478"/>
                  </a:cubicBezTo>
                  <a:lnTo>
                    <a:pt x="29861" y="8478"/>
                  </a:lnTo>
                  <a:cubicBezTo>
                    <a:pt x="29849" y="8537"/>
                    <a:pt x="29825" y="8597"/>
                    <a:pt x="29801" y="8656"/>
                  </a:cubicBezTo>
                  <a:cubicBezTo>
                    <a:pt x="29778" y="8763"/>
                    <a:pt x="29730" y="8871"/>
                    <a:pt x="29706" y="8978"/>
                  </a:cubicBezTo>
                  <a:lnTo>
                    <a:pt x="29611" y="9287"/>
                  </a:lnTo>
                  <a:cubicBezTo>
                    <a:pt x="29599" y="9347"/>
                    <a:pt x="29587" y="9395"/>
                    <a:pt x="29563" y="9454"/>
                  </a:cubicBezTo>
                  <a:cubicBezTo>
                    <a:pt x="29551" y="9514"/>
                    <a:pt x="29539" y="9549"/>
                    <a:pt x="29528" y="9609"/>
                  </a:cubicBezTo>
                  <a:cubicBezTo>
                    <a:pt x="29492" y="9716"/>
                    <a:pt x="29480" y="9823"/>
                    <a:pt x="29444" y="9930"/>
                  </a:cubicBezTo>
                  <a:cubicBezTo>
                    <a:pt x="29420" y="10026"/>
                    <a:pt x="29409" y="10121"/>
                    <a:pt x="29385" y="10228"/>
                  </a:cubicBezTo>
                  <a:lnTo>
                    <a:pt x="29349" y="10490"/>
                  </a:lnTo>
                  <a:cubicBezTo>
                    <a:pt x="29325" y="10585"/>
                    <a:pt x="29313" y="10657"/>
                    <a:pt x="29313" y="10716"/>
                  </a:cubicBezTo>
                  <a:lnTo>
                    <a:pt x="29313" y="10764"/>
                  </a:lnTo>
                  <a:cubicBezTo>
                    <a:pt x="29289" y="10788"/>
                    <a:pt x="29254" y="10799"/>
                    <a:pt x="29230" y="10823"/>
                  </a:cubicBezTo>
                  <a:cubicBezTo>
                    <a:pt x="29182" y="10835"/>
                    <a:pt x="29147" y="10847"/>
                    <a:pt x="29135" y="10859"/>
                  </a:cubicBezTo>
                  <a:cubicBezTo>
                    <a:pt x="29170" y="10859"/>
                    <a:pt x="29194" y="10847"/>
                    <a:pt x="29230" y="10835"/>
                  </a:cubicBezTo>
                  <a:lnTo>
                    <a:pt x="29313" y="10788"/>
                  </a:lnTo>
                  <a:lnTo>
                    <a:pt x="29313" y="10788"/>
                  </a:lnTo>
                  <a:lnTo>
                    <a:pt x="29313" y="10788"/>
                  </a:lnTo>
                  <a:cubicBezTo>
                    <a:pt x="29337" y="10728"/>
                    <a:pt x="29349" y="10657"/>
                    <a:pt x="29373" y="10561"/>
                  </a:cubicBezTo>
                  <a:cubicBezTo>
                    <a:pt x="29397" y="10490"/>
                    <a:pt x="29420" y="10407"/>
                    <a:pt x="29456" y="10311"/>
                  </a:cubicBezTo>
                  <a:cubicBezTo>
                    <a:pt x="29480" y="10228"/>
                    <a:pt x="29492" y="10121"/>
                    <a:pt x="29539" y="10026"/>
                  </a:cubicBezTo>
                  <a:cubicBezTo>
                    <a:pt x="29575" y="9930"/>
                    <a:pt x="29599" y="9835"/>
                    <a:pt x="29647" y="9728"/>
                  </a:cubicBezTo>
                  <a:cubicBezTo>
                    <a:pt x="29659" y="9692"/>
                    <a:pt x="29670" y="9633"/>
                    <a:pt x="29706" y="9585"/>
                  </a:cubicBezTo>
                  <a:cubicBezTo>
                    <a:pt x="29718" y="9537"/>
                    <a:pt x="29754" y="9478"/>
                    <a:pt x="29766" y="9430"/>
                  </a:cubicBezTo>
                  <a:cubicBezTo>
                    <a:pt x="29813" y="9335"/>
                    <a:pt x="29837" y="9228"/>
                    <a:pt x="29885" y="9133"/>
                  </a:cubicBezTo>
                  <a:cubicBezTo>
                    <a:pt x="29906" y="9058"/>
                    <a:pt x="29947" y="8973"/>
                    <a:pt x="29989" y="8896"/>
                  </a:cubicBezTo>
                  <a:lnTo>
                    <a:pt x="29989" y="8896"/>
                  </a:lnTo>
                  <a:cubicBezTo>
                    <a:pt x="29956" y="8967"/>
                    <a:pt x="29955" y="9063"/>
                    <a:pt x="29944" y="9168"/>
                  </a:cubicBezTo>
                  <a:cubicBezTo>
                    <a:pt x="29932" y="9347"/>
                    <a:pt x="29909" y="9537"/>
                    <a:pt x="29885" y="9728"/>
                  </a:cubicBezTo>
                  <a:cubicBezTo>
                    <a:pt x="29849" y="9930"/>
                    <a:pt x="29813" y="10109"/>
                    <a:pt x="29730" y="10264"/>
                  </a:cubicBezTo>
                  <a:cubicBezTo>
                    <a:pt x="29659" y="10430"/>
                    <a:pt x="29575" y="10561"/>
                    <a:pt x="29468" y="10668"/>
                  </a:cubicBezTo>
                  <a:cubicBezTo>
                    <a:pt x="29428" y="10708"/>
                    <a:pt x="29394" y="10743"/>
                    <a:pt x="29361" y="10768"/>
                  </a:cubicBezTo>
                  <a:lnTo>
                    <a:pt x="29361" y="10768"/>
                  </a:lnTo>
                  <a:cubicBezTo>
                    <a:pt x="29416" y="10735"/>
                    <a:pt x="29473" y="10700"/>
                    <a:pt x="29539" y="10645"/>
                  </a:cubicBezTo>
                  <a:cubicBezTo>
                    <a:pt x="29659" y="10537"/>
                    <a:pt x="29766" y="10407"/>
                    <a:pt x="29861" y="10240"/>
                  </a:cubicBezTo>
                  <a:cubicBezTo>
                    <a:pt x="29956" y="10073"/>
                    <a:pt x="30028" y="9883"/>
                    <a:pt x="30075" y="9692"/>
                  </a:cubicBezTo>
                  <a:cubicBezTo>
                    <a:pt x="30098" y="9580"/>
                    <a:pt x="30130" y="9447"/>
                    <a:pt x="30144" y="9333"/>
                  </a:cubicBezTo>
                  <a:lnTo>
                    <a:pt x="30144" y="9333"/>
                  </a:lnTo>
                  <a:cubicBezTo>
                    <a:pt x="30133" y="9434"/>
                    <a:pt x="30121" y="9545"/>
                    <a:pt x="30099" y="9656"/>
                  </a:cubicBezTo>
                  <a:cubicBezTo>
                    <a:pt x="30087" y="9728"/>
                    <a:pt x="30087" y="9811"/>
                    <a:pt x="30075" y="9871"/>
                  </a:cubicBezTo>
                  <a:cubicBezTo>
                    <a:pt x="30028" y="9966"/>
                    <a:pt x="29980" y="10061"/>
                    <a:pt x="29956" y="10133"/>
                  </a:cubicBezTo>
                  <a:cubicBezTo>
                    <a:pt x="29920" y="10192"/>
                    <a:pt x="29909" y="10240"/>
                    <a:pt x="29909" y="10240"/>
                  </a:cubicBezTo>
                  <a:cubicBezTo>
                    <a:pt x="29909" y="10240"/>
                    <a:pt x="29944" y="10204"/>
                    <a:pt x="29968" y="10145"/>
                  </a:cubicBezTo>
                  <a:cubicBezTo>
                    <a:pt x="30004" y="10109"/>
                    <a:pt x="30028" y="10061"/>
                    <a:pt x="30063" y="10002"/>
                  </a:cubicBezTo>
                  <a:lnTo>
                    <a:pt x="30063" y="10002"/>
                  </a:lnTo>
                  <a:cubicBezTo>
                    <a:pt x="30016" y="10264"/>
                    <a:pt x="29968" y="10526"/>
                    <a:pt x="29920" y="10716"/>
                  </a:cubicBezTo>
                  <a:cubicBezTo>
                    <a:pt x="29910" y="10790"/>
                    <a:pt x="29899" y="10864"/>
                    <a:pt x="29889" y="10921"/>
                  </a:cubicBezTo>
                  <a:lnTo>
                    <a:pt x="29889" y="10921"/>
                  </a:lnTo>
                  <a:cubicBezTo>
                    <a:pt x="29902" y="10877"/>
                    <a:pt x="29913" y="10830"/>
                    <a:pt x="29920" y="10788"/>
                  </a:cubicBezTo>
                  <a:cubicBezTo>
                    <a:pt x="30016" y="10502"/>
                    <a:pt x="30123" y="10133"/>
                    <a:pt x="30206" y="9752"/>
                  </a:cubicBezTo>
                  <a:cubicBezTo>
                    <a:pt x="30206" y="9716"/>
                    <a:pt x="30218" y="9704"/>
                    <a:pt x="30218" y="9668"/>
                  </a:cubicBezTo>
                  <a:lnTo>
                    <a:pt x="30266" y="9585"/>
                  </a:lnTo>
                  <a:cubicBezTo>
                    <a:pt x="30325" y="9454"/>
                    <a:pt x="30397" y="9299"/>
                    <a:pt x="30444" y="9133"/>
                  </a:cubicBezTo>
                  <a:cubicBezTo>
                    <a:pt x="30552" y="8823"/>
                    <a:pt x="30623" y="8513"/>
                    <a:pt x="30671" y="8275"/>
                  </a:cubicBezTo>
                  <a:cubicBezTo>
                    <a:pt x="30671" y="8263"/>
                    <a:pt x="30671" y="8240"/>
                    <a:pt x="30682" y="8216"/>
                  </a:cubicBezTo>
                  <a:cubicBezTo>
                    <a:pt x="30718" y="8204"/>
                    <a:pt x="30754" y="8180"/>
                    <a:pt x="30790" y="8168"/>
                  </a:cubicBezTo>
                  <a:lnTo>
                    <a:pt x="30790" y="8573"/>
                  </a:lnTo>
                  <a:lnTo>
                    <a:pt x="30790" y="8906"/>
                  </a:lnTo>
                  <a:cubicBezTo>
                    <a:pt x="30790" y="9037"/>
                    <a:pt x="30802" y="9144"/>
                    <a:pt x="30802" y="9275"/>
                  </a:cubicBezTo>
                  <a:cubicBezTo>
                    <a:pt x="30802" y="9395"/>
                    <a:pt x="30813" y="9502"/>
                    <a:pt x="30813" y="9633"/>
                  </a:cubicBezTo>
                  <a:lnTo>
                    <a:pt x="30813" y="9668"/>
                  </a:lnTo>
                  <a:cubicBezTo>
                    <a:pt x="30802" y="9728"/>
                    <a:pt x="30790" y="9787"/>
                    <a:pt x="30778" y="9835"/>
                  </a:cubicBezTo>
                  <a:cubicBezTo>
                    <a:pt x="30754" y="9895"/>
                    <a:pt x="30742" y="9942"/>
                    <a:pt x="30730" y="9990"/>
                  </a:cubicBezTo>
                  <a:cubicBezTo>
                    <a:pt x="30694" y="9966"/>
                    <a:pt x="30671" y="9966"/>
                    <a:pt x="30671" y="9966"/>
                  </a:cubicBezTo>
                  <a:lnTo>
                    <a:pt x="30671" y="9966"/>
                  </a:lnTo>
                  <a:cubicBezTo>
                    <a:pt x="30671" y="9966"/>
                    <a:pt x="30682" y="9990"/>
                    <a:pt x="30718" y="10002"/>
                  </a:cubicBezTo>
                  <a:cubicBezTo>
                    <a:pt x="30694" y="10061"/>
                    <a:pt x="30682" y="10121"/>
                    <a:pt x="30671" y="10168"/>
                  </a:cubicBezTo>
                  <a:cubicBezTo>
                    <a:pt x="30682" y="10121"/>
                    <a:pt x="30694" y="10073"/>
                    <a:pt x="30730" y="10002"/>
                  </a:cubicBezTo>
                  <a:cubicBezTo>
                    <a:pt x="30754" y="10014"/>
                    <a:pt x="30790" y="10026"/>
                    <a:pt x="30813" y="10026"/>
                  </a:cubicBezTo>
                  <a:cubicBezTo>
                    <a:pt x="30837" y="10121"/>
                    <a:pt x="30837" y="10204"/>
                    <a:pt x="30849" y="10276"/>
                  </a:cubicBezTo>
                  <a:cubicBezTo>
                    <a:pt x="30849" y="10323"/>
                    <a:pt x="30861" y="10371"/>
                    <a:pt x="30861" y="10418"/>
                  </a:cubicBezTo>
                  <a:cubicBezTo>
                    <a:pt x="30837" y="10430"/>
                    <a:pt x="30790" y="10430"/>
                    <a:pt x="30754" y="10442"/>
                  </a:cubicBezTo>
                  <a:cubicBezTo>
                    <a:pt x="30682" y="10454"/>
                    <a:pt x="30623" y="10478"/>
                    <a:pt x="30575" y="10478"/>
                  </a:cubicBezTo>
                  <a:cubicBezTo>
                    <a:pt x="30540" y="10478"/>
                    <a:pt x="30504" y="10490"/>
                    <a:pt x="30504" y="10490"/>
                  </a:cubicBezTo>
                  <a:lnTo>
                    <a:pt x="30575" y="10490"/>
                  </a:lnTo>
                  <a:cubicBezTo>
                    <a:pt x="30623" y="10490"/>
                    <a:pt x="30682" y="10490"/>
                    <a:pt x="30778" y="10478"/>
                  </a:cubicBezTo>
                  <a:cubicBezTo>
                    <a:pt x="30802" y="10478"/>
                    <a:pt x="30849" y="10478"/>
                    <a:pt x="30873" y="10454"/>
                  </a:cubicBezTo>
                  <a:cubicBezTo>
                    <a:pt x="30873" y="10490"/>
                    <a:pt x="30897" y="10537"/>
                    <a:pt x="30897" y="10561"/>
                  </a:cubicBezTo>
                  <a:cubicBezTo>
                    <a:pt x="30897" y="10597"/>
                    <a:pt x="30909" y="10621"/>
                    <a:pt x="30909" y="10657"/>
                  </a:cubicBezTo>
                  <a:cubicBezTo>
                    <a:pt x="30944" y="10704"/>
                    <a:pt x="30921" y="10704"/>
                    <a:pt x="30909" y="10716"/>
                  </a:cubicBezTo>
                  <a:cubicBezTo>
                    <a:pt x="30849" y="10740"/>
                    <a:pt x="30802" y="10764"/>
                    <a:pt x="30742" y="10788"/>
                  </a:cubicBezTo>
                  <a:cubicBezTo>
                    <a:pt x="30682" y="10823"/>
                    <a:pt x="30623" y="10835"/>
                    <a:pt x="30575" y="10847"/>
                  </a:cubicBezTo>
                  <a:cubicBezTo>
                    <a:pt x="30528" y="10859"/>
                    <a:pt x="30456" y="10883"/>
                    <a:pt x="30421" y="10895"/>
                  </a:cubicBezTo>
                  <a:cubicBezTo>
                    <a:pt x="30389" y="10901"/>
                    <a:pt x="30362" y="10907"/>
                    <a:pt x="30334" y="10915"/>
                  </a:cubicBezTo>
                  <a:lnTo>
                    <a:pt x="30334" y="10915"/>
                  </a:lnTo>
                  <a:cubicBezTo>
                    <a:pt x="30370" y="10911"/>
                    <a:pt x="30404" y="10903"/>
                    <a:pt x="30444" y="10895"/>
                  </a:cubicBezTo>
                  <a:cubicBezTo>
                    <a:pt x="30504" y="10883"/>
                    <a:pt x="30563" y="10883"/>
                    <a:pt x="30623" y="10859"/>
                  </a:cubicBezTo>
                  <a:lnTo>
                    <a:pt x="30802" y="10823"/>
                  </a:lnTo>
                  <a:cubicBezTo>
                    <a:pt x="30861" y="10799"/>
                    <a:pt x="30909" y="10788"/>
                    <a:pt x="30968" y="10776"/>
                  </a:cubicBezTo>
                  <a:lnTo>
                    <a:pt x="30968" y="10776"/>
                  </a:lnTo>
                  <a:lnTo>
                    <a:pt x="30956" y="10788"/>
                  </a:lnTo>
                  <a:cubicBezTo>
                    <a:pt x="30837" y="10895"/>
                    <a:pt x="30730" y="11014"/>
                    <a:pt x="30611" y="11133"/>
                  </a:cubicBezTo>
                  <a:cubicBezTo>
                    <a:pt x="30194" y="11383"/>
                    <a:pt x="29766" y="11633"/>
                    <a:pt x="29349" y="11895"/>
                  </a:cubicBezTo>
                  <a:cubicBezTo>
                    <a:pt x="29289" y="11907"/>
                    <a:pt x="29230" y="11907"/>
                    <a:pt x="29182" y="11907"/>
                  </a:cubicBezTo>
                  <a:cubicBezTo>
                    <a:pt x="29135" y="11907"/>
                    <a:pt x="29087" y="11895"/>
                    <a:pt x="29051" y="11895"/>
                  </a:cubicBezTo>
                  <a:cubicBezTo>
                    <a:pt x="29075" y="11907"/>
                    <a:pt x="29123" y="11919"/>
                    <a:pt x="29182" y="11919"/>
                  </a:cubicBezTo>
                  <a:lnTo>
                    <a:pt x="29301" y="11919"/>
                  </a:lnTo>
                  <a:cubicBezTo>
                    <a:pt x="28849" y="12204"/>
                    <a:pt x="28408" y="12490"/>
                    <a:pt x="27980" y="12764"/>
                  </a:cubicBezTo>
                  <a:lnTo>
                    <a:pt x="27885" y="12788"/>
                  </a:lnTo>
                  <a:lnTo>
                    <a:pt x="27813" y="12871"/>
                  </a:lnTo>
                  <a:cubicBezTo>
                    <a:pt x="26825" y="13514"/>
                    <a:pt x="25860" y="14193"/>
                    <a:pt x="24920" y="14883"/>
                  </a:cubicBezTo>
                  <a:cubicBezTo>
                    <a:pt x="24658" y="15074"/>
                    <a:pt x="24384" y="15240"/>
                    <a:pt x="24086" y="15383"/>
                  </a:cubicBezTo>
                  <a:lnTo>
                    <a:pt x="23991" y="15502"/>
                  </a:lnTo>
                  <a:cubicBezTo>
                    <a:pt x="23789" y="15705"/>
                    <a:pt x="23586" y="15895"/>
                    <a:pt x="23372" y="16062"/>
                  </a:cubicBezTo>
                  <a:cubicBezTo>
                    <a:pt x="22217" y="16955"/>
                    <a:pt x="21074" y="17884"/>
                    <a:pt x="19955" y="18836"/>
                  </a:cubicBezTo>
                  <a:cubicBezTo>
                    <a:pt x="19788" y="18991"/>
                    <a:pt x="19586" y="19074"/>
                    <a:pt x="19372" y="19122"/>
                  </a:cubicBezTo>
                  <a:lnTo>
                    <a:pt x="19229" y="19372"/>
                  </a:lnTo>
                  <a:cubicBezTo>
                    <a:pt x="19145" y="19491"/>
                    <a:pt x="19062" y="19610"/>
                    <a:pt x="18955" y="19705"/>
                  </a:cubicBezTo>
                  <a:cubicBezTo>
                    <a:pt x="17705" y="20789"/>
                    <a:pt x="16502" y="21908"/>
                    <a:pt x="15359" y="23027"/>
                  </a:cubicBezTo>
                  <a:cubicBezTo>
                    <a:pt x="15192" y="23182"/>
                    <a:pt x="15002" y="23301"/>
                    <a:pt x="14776" y="23396"/>
                  </a:cubicBezTo>
                  <a:lnTo>
                    <a:pt x="14597" y="23694"/>
                  </a:lnTo>
                  <a:cubicBezTo>
                    <a:pt x="14526" y="23813"/>
                    <a:pt x="14430" y="23920"/>
                    <a:pt x="14347" y="24015"/>
                  </a:cubicBezTo>
                  <a:cubicBezTo>
                    <a:pt x="12918" y="25432"/>
                    <a:pt x="11561" y="26837"/>
                    <a:pt x="10311" y="28183"/>
                  </a:cubicBezTo>
                  <a:cubicBezTo>
                    <a:pt x="10120" y="28397"/>
                    <a:pt x="9894" y="28587"/>
                    <a:pt x="9656" y="28742"/>
                  </a:cubicBezTo>
                  <a:lnTo>
                    <a:pt x="9608" y="28814"/>
                  </a:lnTo>
                  <a:cubicBezTo>
                    <a:pt x="9477" y="29040"/>
                    <a:pt x="9323" y="29242"/>
                    <a:pt x="9144" y="29433"/>
                  </a:cubicBezTo>
                  <a:cubicBezTo>
                    <a:pt x="7501" y="31266"/>
                    <a:pt x="6025" y="32993"/>
                    <a:pt x="4763" y="34529"/>
                  </a:cubicBezTo>
                  <a:cubicBezTo>
                    <a:pt x="4644" y="34671"/>
                    <a:pt x="4489" y="34814"/>
                    <a:pt x="4346" y="34933"/>
                  </a:cubicBezTo>
                  <a:lnTo>
                    <a:pt x="4227" y="35017"/>
                  </a:lnTo>
                  <a:cubicBezTo>
                    <a:pt x="4132" y="35243"/>
                    <a:pt x="4001" y="35445"/>
                    <a:pt x="3846" y="35624"/>
                  </a:cubicBezTo>
                  <a:cubicBezTo>
                    <a:pt x="1393" y="38684"/>
                    <a:pt x="0" y="40684"/>
                    <a:pt x="0" y="40684"/>
                  </a:cubicBezTo>
                  <a:lnTo>
                    <a:pt x="4441" y="42970"/>
                  </a:lnTo>
                  <a:lnTo>
                    <a:pt x="4441" y="43030"/>
                  </a:lnTo>
                  <a:lnTo>
                    <a:pt x="4644" y="43006"/>
                  </a:lnTo>
                  <a:lnTo>
                    <a:pt x="4620" y="42851"/>
                  </a:lnTo>
                  <a:cubicBezTo>
                    <a:pt x="6108" y="39946"/>
                    <a:pt x="7811" y="37196"/>
                    <a:pt x="9620" y="34600"/>
                  </a:cubicBezTo>
                  <a:cubicBezTo>
                    <a:pt x="9775" y="34374"/>
                    <a:pt x="9978" y="34195"/>
                    <a:pt x="10204" y="34052"/>
                  </a:cubicBezTo>
                  <a:lnTo>
                    <a:pt x="10251" y="33921"/>
                  </a:lnTo>
                  <a:cubicBezTo>
                    <a:pt x="10311" y="33695"/>
                    <a:pt x="10418" y="33505"/>
                    <a:pt x="10549" y="33302"/>
                  </a:cubicBezTo>
                  <a:cubicBezTo>
                    <a:pt x="11871" y="31481"/>
                    <a:pt x="13252" y="29730"/>
                    <a:pt x="14669" y="28087"/>
                  </a:cubicBezTo>
                  <a:cubicBezTo>
                    <a:pt x="14764" y="27980"/>
                    <a:pt x="14859" y="27873"/>
                    <a:pt x="14966" y="27790"/>
                  </a:cubicBezTo>
                  <a:lnTo>
                    <a:pt x="15061" y="27647"/>
                  </a:lnTo>
                  <a:cubicBezTo>
                    <a:pt x="15121" y="27563"/>
                    <a:pt x="15181" y="27492"/>
                    <a:pt x="15240" y="27409"/>
                  </a:cubicBezTo>
                  <a:cubicBezTo>
                    <a:pt x="16288" y="26194"/>
                    <a:pt x="17359" y="25027"/>
                    <a:pt x="18431" y="23920"/>
                  </a:cubicBezTo>
                  <a:cubicBezTo>
                    <a:pt x="18550" y="23777"/>
                    <a:pt x="18717" y="23694"/>
                    <a:pt x="18883" y="23646"/>
                  </a:cubicBezTo>
                  <a:lnTo>
                    <a:pt x="19086" y="23587"/>
                  </a:lnTo>
                  <a:cubicBezTo>
                    <a:pt x="19110" y="23349"/>
                    <a:pt x="19193" y="23122"/>
                    <a:pt x="19372" y="22944"/>
                  </a:cubicBezTo>
                  <a:lnTo>
                    <a:pt x="19729" y="22587"/>
                  </a:lnTo>
                  <a:cubicBezTo>
                    <a:pt x="19739" y="22589"/>
                    <a:pt x="19749" y="22590"/>
                    <a:pt x="19759" y="22592"/>
                  </a:cubicBezTo>
                  <a:lnTo>
                    <a:pt x="19759" y="22592"/>
                  </a:lnTo>
                  <a:cubicBezTo>
                    <a:pt x="20082" y="22269"/>
                    <a:pt x="20394" y="21958"/>
                    <a:pt x="20717" y="21646"/>
                  </a:cubicBezTo>
                  <a:cubicBezTo>
                    <a:pt x="20765" y="21670"/>
                    <a:pt x="20800" y="21682"/>
                    <a:pt x="20860" y="21682"/>
                  </a:cubicBezTo>
                  <a:cubicBezTo>
                    <a:pt x="20919" y="21694"/>
                    <a:pt x="20979" y="21706"/>
                    <a:pt x="21062" y="21706"/>
                  </a:cubicBezTo>
                  <a:cubicBezTo>
                    <a:pt x="21134" y="21729"/>
                    <a:pt x="21193" y="21741"/>
                    <a:pt x="21265" y="21741"/>
                  </a:cubicBezTo>
                  <a:cubicBezTo>
                    <a:pt x="21336" y="21753"/>
                    <a:pt x="21419" y="21753"/>
                    <a:pt x="21503" y="21753"/>
                  </a:cubicBezTo>
                  <a:cubicBezTo>
                    <a:pt x="21574" y="21753"/>
                    <a:pt x="21669" y="21765"/>
                    <a:pt x="21741" y="21765"/>
                  </a:cubicBezTo>
                  <a:lnTo>
                    <a:pt x="21955" y="21765"/>
                  </a:lnTo>
                  <a:cubicBezTo>
                    <a:pt x="21958" y="21763"/>
                    <a:pt x="21959" y="21762"/>
                    <a:pt x="21961" y="21762"/>
                  </a:cubicBezTo>
                  <a:cubicBezTo>
                    <a:pt x="21967" y="21762"/>
                    <a:pt x="21965" y="21777"/>
                    <a:pt x="21955" y="21777"/>
                  </a:cubicBezTo>
                  <a:cubicBezTo>
                    <a:pt x="21693" y="21908"/>
                    <a:pt x="21443" y="22051"/>
                    <a:pt x="21193" y="22206"/>
                  </a:cubicBezTo>
                  <a:lnTo>
                    <a:pt x="21181" y="22182"/>
                  </a:lnTo>
                  <a:lnTo>
                    <a:pt x="21134" y="22229"/>
                  </a:lnTo>
                  <a:cubicBezTo>
                    <a:pt x="21098" y="22253"/>
                    <a:pt x="21050" y="22277"/>
                    <a:pt x="21015" y="22301"/>
                  </a:cubicBezTo>
                  <a:cubicBezTo>
                    <a:pt x="20991" y="22325"/>
                    <a:pt x="20979" y="22325"/>
                    <a:pt x="20955" y="22337"/>
                  </a:cubicBezTo>
                  <a:cubicBezTo>
                    <a:pt x="20860" y="22384"/>
                    <a:pt x="20753" y="22408"/>
                    <a:pt x="20657" y="22444"/>
                  </a:cubicBezTo>
                  <a:cubicBezTo>
                    <a:pt x="20550" y="22468"/>
                    <a:pt x="20443" y="22503"/>
                    <a:pt x="20360" y="22527"/>
                  </a:cubicBezTo>
                  <a:cubicBezTo>
                    <a:pt x="20253" y="22563"/>
                    <a:pt x="20145" y="22575"/>
                    <a:pt x="20062" y="22587"/>
                  </a:cubicBezTo>
                  <a:cubicBezTo>
                    <a:pt x="20019" y="22591"/>
                    <a:pt x="19974" y="22598"/>
                    <a:pt x="19929" y="22604"/>
                  </a:cubicBezTo>
                  <a:lnTo>
                    <a:pt x="19929" y="22604"/>
                  </a:lnTo>
                  <a:cubicBezTo>
                    <a:pt x="19990" y="22604"/>
                    <a:pt x="20055" y="22598"/>
                    <a:pt x="20122" y="22587"/>
                  </a:cubicBezTo>
                  <a:cubicBezTo>
                    <a:pt x="20217" y="22575"/>
                    <a:pt x="20324" y="22575"/>
                    <a:pt x="20431" y="22563"/>
                  </a:cubicBezTo>
                  <a:cubicBezTo>
                    <a:pt x="20479" y="22563"/>
                    <a:pt x="20515" y="22551"/>
                    <a:pt x="20574" y="22527"/>
                  </a:cubicBezTo>
                  <a:lnTo>
                    <a:pt x="20574" y="22527"/>
                  </a:lnTo>
                  <a:cubicBezTo>
                    <a:pt x="20122" y="22825"/>
                    <a:pt x="19657" y="23146"/>
                    <a:pt x="19181" y="23480"/>
                  </a:cubicBezTo>
                  <a:cubicBezTo>
                    <a:pt x="19181" y="23480"/>
                    <a:pt x="19407" y="23361"/>
                    <a:pt x="19800" y="23170"/>
                  </a:cubicBezTo>
                  <a:lnTo>
                    <a:pt x="19800" y="23170"/>
                  </a:lnTo>
                  <a:cubicBezTo>
                    <a:pt x="19681" y="23265"/>
                    <a:pt x="19586" y="23349"/>
                    <a:pt x="19503" y="23444"/>
                  </a:cubicBezTo>
                  <a:cubicBezTo>
                    <a:pt x="19443" y="23503"/>
                    <a:pt x="19383" y="23539"/>
                    <a:pt x="19360" y="23587"/>
                  </a:cubicBezTo>
                  <a:lnTo>
                    <a:pt x="19300" y="23646"/>
                  </a:lnTo>
                  <a:cubicBezTo>
                    <a:pt x="19300" y="23646"/>
                    <a:pt x="19324" y="23634"/>
                    <a:pt x="19360" y="23599"/>
                  </a:cubicBezTo>
                  <a:cubicBezTo>
                    <a:pt x="19407" y="23575"/>
                    <a:pt x="19443" y="23527"/>
                    <a:pt x="19526" y="23480"/>
                  </a:cubicBezTo>
                  <a:cubicBezTo>
                    <a:pt x="19657" y="23384"/>
                    <a:pt x="19848" y="23277"/>
                    <a:pt x="20062" y="23170"/>
                  </a:cubicBezTo>
                  <a:cubicBezTo>
                    <a:pt x="20217" y="23075"/>
                    <a:pt x="20395" y="23003"/>
                    <a:pt x="20550" y="22932"/>
                  </a:cubicBezTo>
                  <a:lnTo>
                    <a:pt x="20550" y="22932"/>
                  </a:lnTo>
                  <a:cubicBezTo>
                    <a:pt x="20503" y="22991"/>
                    <a:pt x="20455" y="23039"/>
                    <a:pt x="20419" y="23099"/>
                  </a:cubicBezTo>
                  <a:cubicBezTo>
                    <a:pt x="20360" y="23170"/>
                    <a:pt x="20300" y="23230"/>
                    <a:pt x="20253" y="23301"/>
                  </a:cubicBezTo>
                  <a:cubicBezTo>
                    <a:pt x="20193" y="23372"/>
                    <a:pt x="20145" y="23456"/>
                    <a:pt x="20098" y="23515"/>
                  </a:cubicBezTo>
                  <a:cubicBezTo>
                    <a:pt x="20062" y="23587"/>
                    <a:pt x="20014" y="23646"/>
                    <a:pt x="19967" y="23718"/>
                  </a:cubicBezTo>
                  <a:cubicBezTo>
                    <a:pt x="19955" y="23730"/>
                    <a:pt x="19955" y="23765"/>
                    <a:pt x="19943" y="23777"/>
                  </a:cubicBezTo>
                  <a:lnTo>
                    <a:pt x="19943" y="23789"/>
                  </a:lnTo>
                  <a:cubicBezTo>
                    <a:pt x="19884" y="23849"/>
                    <a:pt x="19824" y="23908"/>
                    <a:pt x="19741" y="23968"/>
                  </a:cubicBezTo>
                  <a:cubicBezTo>
                    <a:pt x="19681" y="24015"/>
                    <a:pt x="19610" y="24063"/>
                    <a:pt x="19550" y="24087"/>
                  </a:cubicBezTo>
                  <a:cubicBezTo>
                    <a:pt x="19431" y="24170"/>
                    <a:pt x="19312" y="24194"/>
                    <a:pt x="19229" y="24206"/>
                  </a:cubicBezTo>
                  <a:cubicBezTo>
                    <a:pt x="19181" y="24206"/>
                    <a:pt x="19145" y="24230"/>
                    <a:pt x="19122" y="24230"/>
                  </a:cubicBezTo>
                  <a:lnTo>
                    <a:pt x="19229" y="24230"/>
                  </a:lnTo>
                  <a:cubicBezTo>
                    <a:pt x="19312" y="24230"/>
                    <a:pt x="19431" y="24194"/>
                    <a:pt x="19562" y="24134"/>
                  </a:cubicBezTo>
                  <a:cubicBezTo>
                    <a:pt x="19645" y="24111"/>
                    <a:pt x="19705" y="24075"/>
                    <a:pt x="19776" y="24015"/>
                  </a:cubicBezTo>
                  <a:cubicBezTo>
                    <a:pt x="19788" y="24003"/>
                    <a:pt x="19824" y="23992"/>
                    <a:pt x="19836" y="23968"/>
                  </a:cubicBezTo>
                  <a:lnTo>
                    <a:pt x="19836" y="23968"/>
                  </a:lnTo>
                  <a:cubicBezTo>
                    <a:pt x="19836" y="23992"/>
                    <a:pt x="19824" y="23992"/>
                    <a:pt x="19824" y="24003"/>
                  </a:cubicBezTo>
                  <a:cubicBezTo>
                    <a:pt x="19800" y="24027"/>
                    <a:pt x="19788" y="24063"/>
                    <a:pt x="19788" y="24075"/>
                  </a:cubicBezTo>
                  <a:cubicBezTo>
                    <a:pt x="19776" y="24123"/>
                    <a:pt x="19741" y="24170"/>
                    <a:pt x="19729" y="24206"/>
                  </a:cubicBezTo>
                  <a:cubicBezTo>
                    <a:pt x="19705" y="24289"/>
                    <a:pt x="19681" y="24325"/>
                    <a:pt x="19681" y="24325"/>
                  </a:cubicBezTo>
                  <a:cubicBezTo>
                    <a:pt x="19681" y="24325"/>
                    <a:pt x="19705" y="24289"/>
                    <a:pt x="19741" y="24230"/>
                  </a:cubicBezTo>
                  <a:cubicBezTo>
                    <a:pt x="19764" y="24194"/>
                    <a:pt x="19788" y="24146"/>
                    <a:pt x="19800" y="24111"/>
                  </a:cubicBezTo>
                  <a:cubicBezTo>
                    <a:pt x="19824" y="24075"/>
                    <a:pt x="19836" y="24063"/>
                    <a:pt x="19848" y="24027"/>
                  </a:cubicBezTo>
                  <a:cubicBezTo>
                    <a:pt x="19860" y="24003"/>
                    <a:pt x="19884" y="23968"/>
                    <a:pt x="19895" y="23956"/>
                  </a:cubicBezTo>
                  <a:cubicBezTo>
                    <a:pt x="19895" y="23944"/>
                    <a:pt x="19907" y="23944"/>
                    <a:pt x="19907" y="23932"/>
                  </a:cubicBezTo>
                  <a:cubicBezTo>
                    <a:pt x="19943" y="23908"/>
                    <a:pt x="19955" y="23884"/>
                    <a:pt x="19979" y="23872"/>
                  </a:cubicBezTo>
                  <a:cubicBezTo>
                    <a:pt x="20122" y="23753"/>
                    <a:pt x="20253" y="23599"/>
                    <a:pt x="20384" y="23456"/>
                  </a:cubicBezTo>
                  <a:cubicBezTo>
                    <a:pt x="20503" y="23301"/>
                    <a:pt x="20634" y="23158"/>
                    <a:pt x="20753" y="23015"/>
                  </a:cubicBezTo>
                  <a:cubicBezTo>
                    <a:pt x="20788" y="22991"/>
                    <a:pt x="20812" y="22944"/>
                    <a:pt x="20848" y="22920"/>
                  </a:cubicBezTo>
                  <a:lnTo>
                    <a:pt x="20907" y="22860"/>
                  </a:lnTo>
                  <a:cubicBezTo>
                    <a:pt x="20979" y="22801"/>
                    <a:pt x="21038" y="22729"/>
                    <a:pt x="21110" y="22658"/>
                  </a:cubicBezTo>
                  <a:cubicBezTo>
                    <a:pt x="21169" y="22622"/>
                    <a:pt x="21229" y="22575"/>
                    <a:pt x="21277" y="22515"/>
                  </a:cubicBezTo>
                  <a:lnTo>
                    <a:pt x="21586" y="22384"/>
                  </a:lnTo>
                  <a:lnTo>
                    <a:pt x="21586" y="22384"/>
                  </a:lnTo>
                  <a:cubicBezTo>
                    <a:pt x="21396" y="22646"/>
                    <a:pt x="21157" y="22980"/>
                    <a:pt x="20931" y="23325"/>
                  </a:cubicBezTo>
                  <a:cubicBezTo>
                    <a:pt x="20681" y="23706"/>
                    <a:pt x="20443" y="24087"/>
                    <a:pt x="20276" y="24384"/>
                  </a:cubicBezTo>
                  <a:cubicBezTo>
                    <a:pt x="20193" y="24539"/>
                    <a:pt x="20134" y="24658"/>
                    <a:pt x="20074" y="24742"/>
                  </a:cubicBezTo>
                  <a:cubicBezTo>
                    <a:pt x="20026" y="24837"/>
                    <a:pt x="20003" y="24885"/>
                    <a:pt x="20003" y="24885"/>
                  </a:cubicBezTo>
                  <a:lnTo>
                    <a:pt x="20086" y="24742"/>
                  </a:lnTo>
                  <a:cubicBezTo>
                    <a:pt x="20145" y="24658"/>
                    <a:pt x="20217" y="24539"/>
                    <a:pt x="20312" y="24408"/>
                  </a:cubicBezTo>
                  <a:cubicBezTo>
                    <a:pt x="20503" y="24123"/>
                    <a:pt x="20776" y="23753"/>
                    <a:pt x="21050" y="23396"/>
                  </a:cubicBezTo>
                  <a:cubicBezTo>
                    <a:pt x="21229" y="23170"/>
                    <a:pt x="21408" y="22944"/>
                    <a:pt x="21574" y="22753"/>
                  </a:cubicBezTo>
                  <a:lnTo>
                    <a:pt x="21574" y="22753"/>
                  </a:lnTo>
                  <a:cubicBezTo>
                    <a:pt x="21550" y="22825"/>
                    <a:pt x="21503" y="22896"/>
                    <a:pt x="21467" y="22980"/>
                  </a:cubicBezTo>
                  <a:lnTo>
                    <a:pt x="21027" y="23896"/>
                  </a:lnTo>
                  <a:lnTo>
                    <a:pt x="21562" y="23099"/>
                  </a:lnTo>
                  <a:lnTo>
                    <a:pt x="21562" y="23110"/>
                  </a:lnTo>
                  <a:lnTo>
                    <a:pt x="21562" y="23122"/>
                  </a:lnTo>
                  <a:cubicBezTo>
                    <a:pt x="21562" y="23146"/>
                    <a:pt x="21550" y="23146"/>
                    <a:pt x="21550" y="23158"/>
                  </a:cubicBezTo>
                  <a:cubicBezTo>
                    <a:pt x="21515" y="23218"/>
                    <a:pt x="21491" y="23277"/>
                    <a:pt x="21455" y="23325"/>
                  </a:cubicBezTo>
                  <a:cubicBezTo>
                    <a:pt x="21431" y="23372"/>
                    <a:pt x="21408" y="23420"/>
                    <a:pt x="21384" y="23468"/>
                  </a:cubicBezTo>
                  <a:cubicBezTo>
                    <a:pt x="21372" y="23515"/>
                    <a:pt x="21348" y="23563"/>
                    <a:pt x="21336" y="23587"/>
                  </a:cubicBezTo>
                  <a:cubicBezTo>
                    <a:pt x="21312" y="23646"/>
                    <a:pt x="21288" y="23694"/>
                    <a:pt x="21288" y="23694"/>
                  </a:cubicBezTo>
                  <a:cubicBezTo>
                    <a:pt x="21288" y="23694"/>
                    <a:pt x="21312" y="23658"/>
                    <a:pt x="21348" y="23599"/>
                  </a:cubicBezTo>
                  <a:cubicBezTo>
                    <a:pt x="21372" y="23575"/>
                    <a:pt x="21384" y="23527"/>
                    <a:pt x="21408" y="23491"/>
                  </a:cubicBezTo>
                  <a:lnTo>
                    <a:pt x="21503" y="23361"/>
                  </a:lnTo>
                  <a:cubicBezTo>
                    <a:pt x="21503" y="23361"/>
                    <a:pt x="21503" y="23349"/>
                    <a:pt x="21515" y="23349"/>
                  </a:cubicBezTo>
                  <a:cubicBezTo>
                    <a:pt x="21503" y="23372"/>
                    <a:pt x="21503" y="23408"/>
                    <a:pt x="21503" y="23456"/>
                  </a:cubicBezTo>
                  <a:cubicBezTo>
                    <a:pt x="21503" y="23480"/>
                    <a:pt x="21491" y="23527"/>
                    <a:pt x="21491" y="23551"/>
                  </a:cubicBezTo>
                  <a:cubicBezTo>
                    <a:pt x="21467" y="23611"/>
                    <a:pt x="21467" y="23670"/>
                    <a:pt x="21455" y="23730"/>
                  </a:cubicBezTo>
                  <a:cubicBezTo>
                    <a:pt x="21443" y="23837"/>
                    <a:pt x="21408" y="23932"/>
                    <a:pt x="21384" y="23992"/>
                  </a:cubicBezTo>
                  <a:cubicBezTo>
                    <a:pt x="21372" y="24015"/>
                    <a:pt x="21348" y="24051"/>
                    <a:pt x="21348" y="24063"/>
                  </a:cubicBezTo>
                  <a:cubicBezTo>
                    <a:pt x="21336" y="24075"/>
                    <a:pt x="21336" y="24087"/>
                    <a:pt x="21336" y="24087"/>
                  </a:cubicBezTo>
                  <a:lnTo>
                    <a:pt x="21348" y="24075"/>
                  </a:lnTo>
                  <a:cubicBezTo>
                    <a:pt x="21372" y="24063"/>
                    <a:pt x="21384" y="24051"/>
                    <a:pt x="21396" y="24015"/>
                  </a:cubicBezTo>
                  <a:cubicBezTo>
                    <a:pt x="21431" y="23956"/>
                    <a:pt x="21467" y="23872"/>
                    <a:pt x="21503" y="23765"/>
                  </a:cubicBezTo>
                  <a:lnTo>
                    <a:pt x="21550" y="23587"/>
                  </a:lnTo>
                  <a:cubicBezTo>
                    <a:pt x="21562" y="23551"/>
                    <a:pt x="21562" y="23527"/>
                    <a:pt x="21574" y="23491"/>
                  </a:cubicBezTo>
                  <a:cubicBezTo>
                    <a:pt x="21586" y="23468"/>
                    <a:pt x="21586" y="23432"/>
                    <a:pt x="21610" y="23396"/>
                  </a:cubicBezTo>
                  <a:cubicBezTo>
                    <a:pt x="21622" y="23361"/>
                    <a:pt x="21634" y="23337"/>
                    <a:pt x="21634" y="23289"/>
                  </a:cubicBezTo>
                  <a:cubicBezTo>
                    <a:pt x="21646" y="23253"/>
                    <a:pt x="21669" y="23230"/>
                    <a:pt x="21681" y="23182"/>
                  </a:cubicBezTo>
                  <a:cubicBezTo>
                    <a:pt x="21705" y="23122"/>
                    <a:pt x="21741" y="23051"/>
                    <a:pt x="21789" y="22991"/>
                  </a:cubicBezTo>
                  <a:lnTo>
                    <a:pt x="21789" y="22980"/>
                  </a:lnTo>
                  <a:cubicBezTo>
                    <a:pt x="21812" y="22944"/>
                    <a:pt x="21848" y="22896"/>
                    <a:pt x="21872" y="22860"/>
                  </a:cubicBezTo>
                  <a:cubicBezTo>
                    <a:pt x="21919" y="22801"/>
                    <a:pt x="21979" y="22741"/>
                    <a:pt x="22027" y="22682"/>
                  </a:cubicBezTo>
                  <a:cubicBezTo>
                    <a:pt x="22098" y="22575"/>
                    <a:pt x="22181" y="22479"/>
                    <a:pt x="22265" y="22396"/>
                  </a:cubicBezTo>
                  <a:lnTo>
                    <a:pt x="22265" y="22396"/>
                  </a:lnTo>
                  <a:cubicBezTo>
                    <a:pt x="22146" y="22634"/>
                    <a:pt x="22003" y="22932"/>
                    <a:pt x="21872" y="23230"/>
                  </a:cubicBezTo>
                  <a:cubicBezTo>
                    <a:pt x="21729" y="23587"/>
                    <a:pt x="21574" y="23944"/>
                    <a:pt x="21491" y="24230"/>
                  </a:cubicBezTo>
                  <a:cubicBezTo>
                    <a:pt x="21443" y="24361"/>
                    <a:pt x="21396" y="24480"/>
                    <a:pt x="21372" y="24551"/>
                  </a:cubicBezTo>
                  <a:cubicBezTo>
                    <a:pt x="21336" y="24623"/>
                    <a:pt x="21324" y="24670"/>
                    <a:pt x="21324" y="24670"/>
                  </a:cubicBezTo>
                  <a:cubicBezTo>
                    <a:pt x="21324" y="24670"/>
                    <a:pt x="21336" y="24623"/>
                    <a:pt x="21384" y="24551"/>
                  </a:cubicBezTo>
                  <a:cubicBezTo>
                    <a:pt x="21408" y="24480"/>
                    <a:pt x="21467" y="24361"/>
                    <a:pt x="21527" y="24242"/>
                  </a:cubicBezTo>
                  <a:cubicBezTo>
                    <a:pt x="21646" y="23968"/>
                    <a:pt x="21824" y="23634"/>
                    <a:pt x="22003" y="23289"/>
                  </a:cubicBezTo>
                  <a:cubicBezTo>
                    <a:pt x="22003" y="23289"/>
                    <a:pt x="22003" y="23277"/>
                    <a:pt x="22027" y="23277"/>
                  </a:cubicBezTo>
                  <a:cubicBezTo>
                    <a:pt x="21991" y="23349"/>
                    <a:pt x="21979" y="23420"/>
                    <a:pt x="21967" y="23480"/>
                  </a:cubicBezTo>
                  <a:cubicBezTo>
                    <a:pt x="21931" y="23587"/>
                    <a:pt x="21908" y="23670"/>
                    <a:pt x="21884" y="23777"/>
                  </a:cubicBezTo>
                  <a:cubicBezTo>
                    <a:pt x="21860" y="23872"/>
                    <a:pt x="21848" y="23956"/>
                    <a:pt x="21824" y="24051"/>
                  </a:cubicBezTo>
                  <a:cubicBezTo>
                    <a:pt x="21812" y="24134"/>
                    <a:pt x="21800" y="24206"/>
                    <a:pt x="21789" y="24265"/>
                  </a:cubicBezTo>
                  <a:cubicBezTo>
                    <a:pt x="21765" y="24349"/>
                    <a:pt x="21753" y="24384"/>
                    <a:pt x="21753" y="24444"/>
                  </a:cubicBezTo>
                  <a:cubicBezTo>
                    <a:pt x="21765" y="24408"/>
                    <a:pt x="21789" y="24349"/>
                    <a:pt x="21800" y="24289"/>
                  </a:cubicBezTo>
                  <a:cubicBezTo>
                    <a:pt x="21812" y="24230"/>
                    <a:pt x="21824" y="24146"/>
                    <a:pt x="21860" y="24063"/>
                  </a:cubicBezTo>
                  <a:cubicBezTo>
                    <a:pt x="21884" y="23992"/>
                    <a:pt x="21908" y="23896"/>
                    <a:pt x="21931" y="23813"/>
                  </a:cubicBezTo>
                  <a:cubicBezTo>
                    <a:pt x="21967" y="23718"/>
                    <a:pt x="21991" y="23634"/>
                    <a:pt x="22039" y="23527"/>
                  </a:cubicBezTo>
                  <a:cubicBezTo>
                    <a:pt x="22086" y="23420"/>
                    <a:pt x="22110" y="23337"/>
                    <a:pt x="22158" y="23230"/>
                  </a:cubicBezTo>
                  <a:cubicBezTo>
                    <a:pt x="22205" y="23122"/>
                    <a:pt x="22241" y="23039"/>
                    <a:pt x="22289" y="22932"/>
                  </a:cubicBezTo>
                  <a:cubicBezTo>
                    <a:pt x="22336" y="22825"/>
                    <a:pt x="22396" y="22741"/>
                    <a:pt x="22443" y="22634"/>
                  </a:cubicBezTo>
                  <a:cubicBezTo>
                    <a:pt x="22479" y="22539"/>
                    <a:pt x="22539" y="22444"/>
                    <a:pt x="22598" y="22348"/>
                  </a:cubicBezTo>
                  <a:cubicBezTo>
                    <a:pt x="22658" y="22265"/>
                    <a:pt x="22705" y="22170"/>
                    <a:pt x="22765" y="22098"/>
                  </a:cubicBezTo>
                  <a:cubicBezTo>
                    <a:pt x="22777" y="22063"/>
                    <a:pt x="22812" y="22039"/>
                    <a:pt x="22824" y="22003"/>
                  </a:cubicBezTo>
                  <a:lnTo>
                    <a:pt x="22824" y="22003"/>
                  </a:lnTo>
                  <a:cubicBezTo>
                    <a:pt x="22812" y="22051"/>
                    <a:pt x="22777" y="22098"/>
                    <a:pt x="22765" y="22158"/>
                  </a:cubicBezTo>
                  <a:cubicBezTo>
                    <a:pt x="22705" y="22289"/>
                    <a:pt x="22658" y="22444"/>
                    <a:pt x="22598" y="22599"/>
                  </a:cubicBezTo>
                  <a:cubicBezTo>
                    <a:pt x="22574" y="22682"/>
                    <a:pt x="22562" y="22753"/>
                    <a:pt x="22527" y="22825"/>
                  </a:cubicBezTo>
                  <a:cubicBezTo>
                    <a:pt x="22503" y="22896"/>
                    <a:pt x="22479" y="22980"/>
                    <a:pt x="22455" y="23051"/>
                  </a:cubicBezTo>
                  <a:cubicBezTo>
                    <a:pt x="22443" y="23122"/>
                    <a:pt x="22408" y="23182"/>
                    <a:pt x="22396" y="23253"/>
                  </a:cubicBezTo>
                  <a:cubicBezTo>
                    <a:pt x="22384" y="23313"/>
                    <a:pt x="22360" y="23396"/>
                    <a:pt x="22336" y="23432"/>
                  </a:cubicBezTo>
                  <a:cubicBezTo>
                    <a:pt x="22300" y="23551"/>
                    <a:pt x="22277" y="23646"/>
                    <a:pt x="22265" y="23718"/>
                  </a:cubicBezTo>
                  <a:cubicBezTo>
                    <a:pt x="22241" y="23789"/>
                    <a:pt x="22229" y="23825"/>
                    <a:pt x="22229" y="23825"/>
                  </a:cubicBezTo>
                  <a:cubicBezTo>
                    <a:pt x="22229" y="23825"/>
                    <a:pt x="22241" y="23789"/>
                    <a:pt x="22277" y="23718"/>
                  </a:cubicBezTo>
                  <a:cubicBezTo>
                    <a:pt x="22300" y="23658"/>
                    <a:pt x="22336" y="23551"/>
                    <a:pt x="22384" y="23456"/>
                  </a:cubicBezTo>
                  <a:cubicBezTo>
                    <a:pt x="22408" y="23396"/>
                    <a:pt x="22420" y="23337"/>
                    <a:pt x="22455" y="23277"/>
                  </a:cubicBezTo>
                  <a:cubicBezTo>
                    <a:pt x="22466" y="23235"/>
                    <a:pt x="22495" y="23193"/>
                    <a:pt x="22510" y="23151"/>
                  </a:cubicBezTo>
                  <a:lnTo>
                    <a:pt x="22510" y="23151"/>
                  </a:lnTo>
                  <a:cubicBezTo>
                    <a:pt x="22465" y="23299"/>
                    <a:pt x="22442" y="23424"/>
                    <a:pt x="22408" y="23539"/>
                  </a:cubicBezTo>
                  <a:cubicBezTo>
                    <a:pt x="22396" y="23611"/>
                    <a:pt x="22384" y="23694"/>
                    <a:pt x="22384" y="23753"/>
                  </a:cubicBezTo>
                  <a:cubicBezTo>
                    <a:pt x="22384" y="23813"/>
                    <a:pt x="22360" y="23872"/>
                    <a:pt x="22360" y="23908"/>
                  </a:cubicBezTo>
                  <a:lnTo>
                    <a:pt x="22360" y="24015"/>
                  </a:lnTo>
                  <a:cubicBezTo>
                    <a:pt x="22360" y="23992"/>
                    <a:pt x="22360" y="23956"/>
                    <a:pt x="22384" y="23908"/>
                  </a:cubicBezTo>
                  <a:cubicBezTo>
                    <a:pt x="22384" y="23872"/>
                    <a:pt x="22396" y="23825"/>
                    <a:pt x="22408" y="23765"/>
                  </a:cubicBezTo>
                  <a:cubicBezTo>
                    <a:pt x="22420" y="23706"/>
                    <a:pt x="22443" y="23646"/>
                    <a:pt x="22455" y="23575"/>
                  </a:cubicBezTo>
                  <a:cubicBezTo>
                    <a:pt x="22503" y="23420"/>
                    <a:pt x="22562" y="23253"/>
                    <a:pt x="22634" y="23099"/>
                  </a:cubicBezTo>
                  <a:cubicBezTo>
                    <a:pt x="22705" y="22932"/>
                    <a:pt x="22801" y="22753"/>
                    <a:pt x="22896" y="22587"/>
                  </a:cubicBezTo>
                  <a:cubicBezTo>
                    <a:pt x="22945" y="22498"/>
                    <a:pt x="23010" y="22418"/>
                    <a:pt x="23065" y="22333"/>
                  </a:cubicBezTo>
                  <a:lnTo>
                    <a:pt x="23065" y="22333"/>
                  </a:lnTo>
                  <a:cubicBezTo>
                    <a:pt x="23042" y="22405"/>
                    <a:pt x="23012" y="22477"/>
                    <a:pt x="22991" y="22539"/>
                  </a:cubicBezTo>
                  <a:cubicBezTo>
                    <a:pt x="22955" y="22622"/>
                    <a:pt x="22932" y="22706"/>
                    <a:pt x="22920" y="22777"/>
                  </a:cubicBezTo>
                  <a:cubicBezTo>
                    <a:pt x="22884" y="22860"/>
                    <a:pt x="22872" y="22932"/>
                    <a:pt x="22860" y="23003"/>
                  </a:cubicBezTo>
                  <a:cubicBezTo>
                    <a:pt x="22836" y="23075"/>
                    <a:pt x="22812" y="23134"/>
                    <a:pt x="22801" y="23218"/>
                  </a:cubicBezTo>
                  <a:cubicBezTo>
                    <a:pt x="22777" y="23277"/>
                    <a:pt x="22765" y="23337"/>
                    <a:pt x="22753" y="23372"/>
                  </a:cubicBezTo>
                  <a:cubicBezTo>
                    <a:pt x="22741" y="23420"/>
                    <a:pt x="22741" y="23468"/>
                    <a:pt x="22717" y="23515"/>
                  </a:cubicBezTo>
                  <a:cubicBezTo>
                    <a:pt x="22705" y="23587"/>
                    <a:pt x="22693" y="23634"/>
                    <a:pt x="22693" y="23634"/>
                  </a:cubicBezTo>
                  <a:cubicBezTo>
                    <a:pt x="22693" y="23634"/>
                    <a:pt x="22705" y="23587"/>
                    <a:pt x="22741" y="23515"/>
                  </a:cubicBezTo>
                  <a:cubicBezTo>
                    <a:pt x="22753" y="23480"/>
                    <a:pt x="22765" y="23432"/>
                    <a:pt x="22777" y="23372"/>
                  </a:cubicBezTo>
                  <a:cubicBezTo>
                    <a:pt x="22801" y="23337"/>
                    <a:pt x="22824" y="23277"/>
                    <a:pt x="22836" y="23218"/>
                  </a:cubicBezTo>
                  <a:cubicBezTo>
                    <a:pt x="22872" y="23158"/>
                    <a:pt x="22884" y="23099"/>
                    <a:pt x="22920" y="23015"/>
                  </a:cubicBezTo>
                  <a:cubicBezTo>
                    <a:pt x="22943" y="22944"/>
                    <a:pt x="22979" y="22884"/>
                    <a:pt x="23003" y="22813"/>
                  </a:cubicBezTo>
                  <a:cubicBezTo>
                    <a:pt x="23039" y="22741"/>
                    <a:pt x="23062" y="22658"/>
                    <a:pt x="23110" y="22587"/>
                  </a:cubicBezTo>
                  <a:cubicBezTo>
                    <a:pt x="23134" y="22515"/>
                    <a:pt x="23182" y="22444"/>
                    <a:pt x="23217" y="22360"/>
                  </a:cubicBezTo>
                  <a:cubicBezTo>
                    <a:pt x="23253" y="22289"/>
                    <a:pt x="23289" y="22218"/>
                    <a:pt x="23336" y="22146"/>
                  </a:cubicBezTo>
                  <a:cubicBezTo>
                    <a:pt x="23372" y="22063"/>
                    <a:pt x="23408" y="21991"/>
                    <a:pt x="23455" y="21932"/>
                  </a:cubicBezTo>
                  <a:cubicBezTo>
                    <a:pt x="23515" y="21848"/>
                    <a:pt x="23551" y="21741"/>
                    <a:pt x="23610" y="21670"/>
                  </a:cubicBezTo>
                  <a:cubicBezTo>
                    <a:pt x="23646" y="21646"/>
                    <a:pt x="23658" y="21646"/>
                    <a:pt x="23694" y="21634"/>
                  </a:cubicBezTo>
                  <a:lnTo>
                    <a:pt x="23694" y="21634"/>
                  </a:lnTo>
                  <a:cubicBezTo>
                    <a:pt x="23658" y="21694"/>
                    <a:pt x="23634" y="21753"/>
                    <a:pt x="23610" y="21825"/>
                  </a:cubicBezTo>
                  <a:cubicBezTo>
                    <a:pt x="23551" y="21991"/>
                    <a:pt x="23491" y="22170"/>
                    <a:pt x="23455" y="22348"/>
                  </a:cubicBezTo>
                  <a:cubicBezTo>
                    <a:pt x="23432" y="22396"/>
                    <a:pt x="23432" y="22420"/>
                    <a:pt x="23420" y="22468"/>
                  </a:cubicBezTo>
                  <a:cubicBezTo>
                    <a:pt x="23420" y="22479"/>
                    <a:pt x="23408" y="22503"/>
                    <a:pt x="23408" y="22515"/>
                  </a:cubicBezTo>
                  <a:cubicBezTo>
                    <a:pt x="23313" y="22765"/>
                    <a:pt x="23229" y="23003"/>
                    <a:pt x="23158" y="23230"/>
                  </a:cubicBezTo>
                  <a:cubicBezTo>
                    <a:pt x="23104" y="23378"/>
                    <a:pt x="23057" y="23511"/>
                    <a:pt x="23019" y="23618"/>
                  </a:cubicBezTo>
                  <a:lnTo>
                    <a:pt x="23019" y="23618"/>
                  </a:lnTo>
                  <a:cubicBezTo>
                    <a:pt x="23062" y="23523"/>
                    <a:pt x="23117" y="23407"/>
                    <a:pt x="23182" y="23277"/>
                  </a:cubicBezTo>
                  <a:cubicBezTo>
                    <a:pt x="23205" y="23277"/>
                    <a:pt x="23205" y="23289"/>
                    <a:pt x="23217" y="23289"/>
                  </a:cubicBezTo>
                  <a:cubicBezTo>
                    <a:pt x="23229" y="23301"/>
                    <a:pt x="23265" y="23301"/>
                    <a:pt x="23277" y="23325"/>
                  </a:cubicBezTo>
                  <a:lnTo>
                    <a:pt x="23277" y="23361"/>
                  </a:lnTo>
                  <a:cubicBezTo>
                    <a:pt x="23277" y="23420"/>
                    <a:pt x="23253" y="23480"/>
                    <a:pt x="23253" y="23527"/>
                  </a:cubicBezTo>
                  <a:cubicBezTo>
                    <a:pt x="23247" y="23521"/>
                    <a:pt x="23241" y="23518"/>
                    <a:pt x="23237" y="23518"/>
                  </a:cubicBezTo>
                  <a:cubicBezTo>
                    <a:pt x="23232" y="23518"/>
                    <a:pt x="23229" y="23521"/>
                    <a:pt x="23229" y="23527"/>
                  </a:cubicBezTo>
                  <a:lnTo>
                    <a:pt x="23241" y="23527"/>
                  </a:lnTo>
                  <a:cubicBezTo>
                    <a:pt x="23241" y="23575"/>
                    <a:pt x="23229" y="23622"/>
                    <a:pt x="23229" y="23646"/>
                  </a:cubicBezTo>
                  <a:lnTo>
                    <a:pt x="23134" y="23694"/>
                  </a:lnTo>
                  <a:cubicBezTo>
                    <a:pt x="23070" y="23715"/>
                    <a:pt x="23005" y="23756"/>
                    <a:pt x="22950" y="23799"/>
                  </a:cubicBezTo>
                  <a:lnTo>
                    <a:pt x="22950" y="23799"/>
                  </a:lnTo>
                  <a:cubicBezTo>
                    <a:pt x="22947" y="23804"/>
                    <a:pt x="22945" y="23808"/>
                    <a:pt x="22943" y="23813"/>
                  </a:cubicBezTo>
                  <a:cubicBezTo>
                    <a:pt x="22884" y="23837"/>
                    <a:pt x="22824" y="23884"/>
                    <a:pt x="22777" y="23908"/>
                  </a:cubicBezTo>
                  <a:cubicBezTo>
                    <a:pt x="22741" y="23944"/>
                    <a:pt x="22693" y="23992"/>
                    <a:pt x="22658" y="24003"/>
                  </a:cubicBezTo>
                  <a:lnTo>
                    <a:pt x="22638" y="24030"/>
                  </a:lnTo>
                  <a:lnTo>
                    <a:pt x="22638" y="24030"/>
                  </a:lnTo>
                  <a:cubicBezTo>
                    <a:pt x="22643" y="24025"/>
                    <a:pt x="22650" y="24019"/>
                    <a:pt x="22658" y="24015"/>
                  </a:cubicBezTo>
                  <a:cubicBezTo>
                    <a:pt x="22693" y="24003"/>
                    <a:pt x="22741" y="23968"/>
                    <a:pt x="22777" y="23944"/>
                  </a:cubicBezTo>
                  <a:cubicBezTo>
                    <a:pt x="22824" y="23932"/>
                    <a:pt x="22872" y="23896"/>
                    <a:pt x="22920" y="23884"/>
                  </a:cubicBezTo>
                  <a:cubicBezTo>
                    <a:pt x="23003" y="23837"/>
                    <a:pt x="23098" y="23813"/>
                    <a:pt x="23193" y="23777"/>
                  </a:cubicBezTo>
                  <a:cubicBezTo>
                    <a:pt x="23217" y="23777"/>
                    <a:pt x="23229" y="23765"/>
                    <a:pt x="23241" y="23765"/>
                  </a:cubicBezTo>
                  <a:lnTo>
                    <a:pt x="23241" y="23825"/>
                  </a:lnTo>
                  <a:cubicBezTo>
                    <a:pt x="23241" y="23825"/>
                    <a:pt x="23241" y="23789"/>
                    <a:pt x="23253" y="23765"/>
                  </a:cubicBezTo>
                  <a:cubicBezTo>
                    <a:pt x="23336" y="23742"/>
                    <a:pt x="23408" y="23718"/>
                    <a:pt x="23467" y="23694"/>
                  </a:cubicBezTo>
                  <a:lnTo>
                    <a:pt x="23467" y="23706"/>
                  </a:lnTo>
                  <a:cubicBezTo>
                    <a:pt x="23460" y="23760"/>
                    <a:pt x="23450" y="23803"/>
                    <a:pt x="23442" y="23830"/>
                  </a:cubicBezTo>
                  <a:lnTo>
                    <a:pt x="23442" y="23830"/>
                  </a:lnTo>
                  <a:lnTo>
                    <a:pt x="23479" y="23718"/>
                  </a:lnTo>
                  <a:cubicBezTo>
                    <a:pt x="23479" y="23706"/>
                    <a:pt x="23479" y="23706"/>
                    <a:pt x="23491" y="23694"/>
                  </a:cubicBezTo>
                  <a:cubicBezTo>
                    <a:pt x="23598" y="23658"/>
                    <a:pt x="23694" y="23634"/>
                    <a:pt x="23753" y="23599"/>
                  </a:cubicBezTo>
                  <a:lnTo>
                    <a:pt x="23753" y="23599"/>
                  </a:lnTo>
                  <a:cubicBezTo>
                    <a:pt x="23729" y="23622"/>
                    <a:pt x="23717" y="23646"/>
                    <a:pt x="23705" y="23658"/>
                  </a:cubicBezTo>
                  <a:lnTo>
                    <a:pt x="23646" y="23718"/>
                  </a:lnTo>
                  <a:cubicBezTo>
                    <a:pt x="23598" y="23765"/>
                    <a:pt x="23551" y="23789"/>
                    <a:pt x="23515" y="23837"/>
                  </a:cubicBezTo>
                  <a:cubicBezTo>
                    <a:pt x="23467" y="23872"/>
                    <a:pt x="23432" y="23920"/>
                    <a:pt x="23396" y="23932"/>
                  </a:cubicBezTo>
                  <a:cubicBezTo>
                    <a:pt x="23360" y="23956"/>
                    <a:pt x="23313" y="23980"/>
                    <a:pt x="23301" y="23992"/>
                  </a:cubicBezTo>
                  <a:cubicBezTo>
                    <a:pt x="23313" y="23992"/>
                    <a:pt x="23348" y="23968"/>
                    <a:pt x="23396" y="23956"/>
                  </a:cubicBezTo>
                  <a:lnTo>
                    <a:pt x="23396" y="23956"/>
                  </a:lnTo>
                  <a:cubicBezTo>
                    <a:pt x="23360" y="23992"/>
                    <a:pt x="23336" y="24015"/>
                    <a:pt x="23313" y="24051"/>
                  </a:cubicBezTo>
                  <a:cubicBezTo>
                    <a:pt x="23229" y="24134"/>
                    <a:pt x="23182" y="24194"/>
                    <a:pt x="23182" y="24194"/>
                  </a:cubicBezTo>
                  <a:cubicBezTo>
                    <a:pt x="23182" y="24194"/>
                    <a:pt x="23241" y="24134"/>
                    <a:pt x="23348" y="24063"/>
                  </a:cubicBezTo>
                  <a:cubicBezTo>
                    <a:pt x="23396" y="24015"/>
                    <a:pt x="23455" y="23980"/>
                    <a:pt x="23515" y="23932"/>
                  </a:cubicBezTo>
                  <a:cubicBezTo>
                    <a:pt x="23574" y="23884"/>
                    <a:pt x="23646" y="23837"/>
                    <a:pt x="23705" y="23801"/>
                  </a:cubicBezTo>
                  <a:cubicBezTo>
                    <a:pt x="23729" y="23777"/>
                    <a:pt x="23777" y="23753"/>
                    <a:pt x="23813" y="23742"/>
                  </a:cubicBezTo>
                  <a:cubicBezTo>
                    <a:pt x="23836" y="23718"/>
                    <a:pt x="23884" y="23694"/>
                    <a:pt x="23908" y="23682"/>
                  </a:cubicBezTo>
                  <a:cubicBezTo>
                    <a:pt x="23967" y="23646"/>
                    <a:pt x="24027" y="23599"/>
                    <a:pt x="24075" y="23563"/>
                  </a:cubicBezTo>
                  <a:lnTo>
                    <a:pt x="24075" y="23575"/>
                  </a:lnTo>
                  <a:cubicBezTo>
                    <a:pt x="24075" y="23587"/>
                    <a:pt x="24075" y="23599"/>
                    <a:pt x="24063" y="23599"/>
                  </a:cubicBezTo>
                  <a:cubicBezTo>
                    <a:pt x="24003" y="23658"/>
                    <a:pt x="23944" y="23706"/>
                    <a:pt x="23896" y="23753"/>
                  </a:cubicBezTo>
                  <a:cubicBezTo>
                    <a:pt x="23836" y="23801"/>
                    <a:pt x="23789" y="23825"/>
                    <a:pt x="23789" y="23825"/>
                  </a:cubicBezTo>
                  <a:cubicBezTo>
                    <a:pt x="23789" y="23825"/>
                    <a:pt x="23836" y="23801"/>
                    <a:pt x="23908" y="23765"/>
                  </a:cubicBezTo>
                  <a:cubicBezTo>
                    <a:pt x="23944" y="23753"/>
                    <a:pt x="23991" y="23718"/>
                    <a:pt x="24015" y="23706"/>
                  </a:cubicBezTo>
                  <a:lnTo>
                    <a:pt x="24015" y="23706"/>
                  </a:lnTo>
                  <a:cubicBezTo>
                    <a:pt x="24003" y="23718"/>
                    <a:pt x="23991" y="23718"/>
                    <a:pt x="23991" y="23742"/>
                  </a:cubicBezTo>
                  <a:lnTo>
                    <a:pt x="23944" y="23777"/>
                  </a:lnTo>
                  <a:cubicBezTo>
                    <a:pt x="23884" y="23861"/>
                    <a:pt x="23813" y="23920"/>
                    <a:pt x="23753" y="23992"/>
                  </a:cubicBezTo>
                  <a:cubicBezTo>
                    <a:pt x="23694" y="24063"/>
                    <a:pt x="23634" y="24123"/>
                    <a:pt x="23551" y="24194"/>
                  </a:cubicBezTo>
                  <a:lnTo>
                    <a:pt x="23491" y="24253"/>
                  </a:lnTo>
                  <a:lnTo>
                    <a:pt x="23372" y="24253"/>
                  </a:lnTo>
                  <a:cubicBezTo>
                    <a:pt x="23372" y="24253"/>
                    <a:pt x="23408" y="24253"/>
                    <a:pt x="23455" y="24277"/>
                  </a:cubicBezTo>
                  <a:lnTo>
                    <a:pt x="23479" y="24277"/>
                  </a:lnTo>
                  <a:lnTo>
                    <a:pt x="23455" y="24301"/>
                  </a:lnTo>
                  <a:cubicBezTo>
                    <a:pt x="23420" y="24337"/>
                    <a:pt x="23372" y="24361"/>
                    <a:pt x="23348" y="24373"/>
                  </a:cubicBezTo>
                  <a:cubicBezTo>
                    <a:pt x="23396" y="24349"/>
                    <a:pt x="23420" y="24337"/>
                    <a:pt x="23467" y="24301"/>
                  </a:cubicBezTo>
                  <a:cubicBezTo>
                    <a:pt x="23479" y="24289"/>
                    <a:pt x="23491" y="24289"/>
                    <a:pt x="23515" y="24277"/>
                  </a:cubicBezTo>
                  <a:cubicBezTo>
                    <a:pt x="23551" y="24277"/>
                    <a:pt x="23598" y="24289"/>
                    <a:pt x="23646" y="24289"/>
                  </a:cubicBezTo>
                  <a:cubicBezTo>
                    <a:pt x="23694" y="24289"/>
                    <a:pt x="23752" y="24294"/>
                    <a:pt x="23813" y="24294"/>
                  </a:cubicBezTo>
                  <a:cubicBezTo>
                    <a:pt x="23844" y="24294"/>
                    <a:pt x="23876" y="24293"/>
                    <a:pt x="23908" y="24289"/>
                  </a:cubicBezTo>
                  <a:cubicBezTo>
                    <a:pt x="23955" y="24289"/>
                    <a:pt x="24015" y="24289"/>
                    <a:pt x="24063" y="24277"/>
                  </a:cubicBezTo>
                  <a:cubicBezTo>
                    <a:pt x="24110" y="24277"/>
                    <a:pt x="24170" y="24253"/>
                    <a:pt x="24205" y="24242"/>
                  </a:cubicBezTo>
                  <a:cubicBezTo>
                    <a:pt x="24265" y="24230"/>
                    <a:pt x="24313" y="24218"/>
                    <a:pt x="24360" y="24194"/>
                  </a:cubicBezTo>
                  <a:cubicBezTo>
                    <a:pt x="24372" y="24194"/>
                    <a:pt x="24384" y="24182"/>
                    <a:pt x="24408" y="24182"/>
                  </a:cubicBezTo>
                  <a:cubicBezTo>
                    <a:pt x="24384" y="24194"/>
                    <a:pt x="24384" y="24218"/>
                    <a:pt x="24372" y="24218"/>
                  </a:cubicBezTo>
                  <a:cubicBezTo>
                    <a:pt x="24301" y="24277"/>
                    <a:pt x="24205" y="24337"/>
                    <a:pt x="24134" y="24396"/>
                  </a:cubicBezTo>
                  <a:cubicBezTo>
                    <a:pt x="24051" y="24456"/>
                    <a:pt x="23955" y="24515"/>
                    <a:pt x="23884" y="24551"/>
                  </a:cubicBezTo>
                  <a:cubicBezTo>
                    <a:pt x="23836" y="24587"/>
                    <a:pt x="23789" y="24599"/>
                    <a:pt x="23765" y="24611"/>
                  </a:cubicBezTo>
                  <a:cubicBezTo>
                    <a:pt x="23717" y="24634"/>
                    <a:pt x="23694" y="24658"/>
                    <a:pt x="23646" y="24670"/>
                  </a:cubicBezTo>
                  <a:cubicBezTo>
                    <a:pt x="23574" y="24706"/>
                    <a:pt x="23515" y="24730"/>
                    <a:pt x="23467" y="24754"/>
                  </a:cubicBezTo>
                  <a:cubicBezTo>
                    <a:pt x="23420" y="24765"/>
                    <a:pt x="23408" y="24777"/>
                    <a:pt x="23408" y="24777"/>
                  </a:cubicBezTo>
                  <a:cubicBezTo>
                    <a:pt x="23408" y="24777"/>
                    <a:pt x="23432" y="24777"/>
                    <a:pt x="23479" y="24765"/>
                  </a:cubicBezTo>
                  <a:cubicBezTo>
                    <a:pt x="23527" y="24754"/>
                    <a:pt x="23586" y="24730"/>
                    <a:pt x="23658" y="24706"/>
                  </a:cubicBezTo>
                  <a:cubicBezTo>
                    <a:pt x="23705" y="24694"/>
                    <a:pt x="23729" y="24670"/>
                    <a:pt x="23777" y="24658"/>
                  </a:cubicBezTo>
                  <a:lnTo>
                    <a:pt x="23908" y="24611"/>
                  </a:lnTo>
                  <a:cubicBezTo>
                    <a:pt x="24003" y="24575"/>
                    <a:pt x="24110" y="24539"/>
                    <a:pt x="24194" y="24480"/>
                  </a:cubicBezTo>
                  <a:lnTo>
                    <a:pt x="24194" y="24480"/>
                  </a:lnTo>
                  <a:cubicBezTo>
                    <a:pt x="24182" y="24492"/>
                    <a:pt x="24170" y="24527"/>
                    <a:pt x="24146" y="24551"/>
                  </a:cubicBezTo>
                  <a:lnTo>
                    <a:pt x="24063" y="24646"/>
                  </a:lnTo>
                  <a:lnTo>
                    <a:pt x="23944" y="24765"/>
                  </a:lnTo>
                  <a:cubicBezTo>
                    <a:pt x="23896" y="24813"/>
                    <a:pt x="23848" y="24837"/>
                    <a:pt x="23813" y="24885"/>
                  </a:cubicBezTo>
                  <a:cubicBezTo>
                    <a:pt x="23765" y="24908"/>
                    <a:pt x="23717" y="24956"/>
                    <a:pt x="23658" y="24992"/>
                  </a:cubicBezTo>
                  <a:cubicBezTo>
                    <a:pt x="23610" y="25015"/>
                    <a:pt x="23551" y="25063"/>
                    <a:pt x="23515" y="25087"/>
                  </a:cubicBezTo>
                  <a:cubicBezTo>
                    <a:pt x="23467" y="25123"/>
                    <a:pt x="23408" y="25146"/>
                    <a:pt x="23360" y="25182"/>
                  </a:cubicBezTo>
                  <a:cubicBezTo>
                    <a:pt x="23313" y="25206"/>
                    <a:pt x="23253" y="25242"/>
                    <a:pt x="23217" y="25254"/>
                  </a:cubicBezTo>
                  <a:cubicBezTo>
                    <a:pt x="23170" y="25289"/>
                    <a:pt x="23122" y="25301"/>
                    <a:pt x="23074" y="25313"/>
                  </a:cubicBezTo>
                  <a:cubicBezTo>
                    <a:pt x="23039" y="25325"/>
                    <a:pt x="23003" y="25349"/>
                    <a:pt x="22955" y="25361"/>
                  </a:cubicBezTo>
                  <a:cubicBezTo>
                    <a:pt x="22932" y="25373"/>
                    <a:pt x="22896" y="25385"/>
                    <a:pt x="22872" y="25385"/>
                  </a:cubicBezTo>
                  <a:cubicBezTo>
                    <a:pt x="22824" y="25408"/>
                    <a:pt x="22801" y="25420"/>
                    <a:pt x="22801" y="25420"/>
                  </a:cubicBezTo>
                  <a:cubicBezTo>
                    <a:pt x="22801" y="25420"/>
                    <a:pt x="22824" y="25420"/>
                    <a:pt x="22884" y="25408"/>
                  </a:cubicBezTo>
                  <a:cubicBezTo>
                    <a:pt x="22920" y="25408"/>
                    <a:pt x="22943" y="25385"/>
                    <a:pt x="22979" y="25373"/>
                  </a:cubicBezTo>
                  <a:cubicBezTo>
                    <a:pt x="23003" y="25361"/>
                    <a:pt x="23051" y="25361"/>
                    <a:pt x="23098" y="25349"/>
                  </a:cubicBezTo>
                  <a:cubicBezTo>
                    <a:pt x="23134" y="25325"/>
                    <a:pt x="23182" y="25313"/>
                    <a:pt x="23241" y="25301"/>
                  </a:cubicBezTo>
                  <a:cubicBezTo>
                    <a:pt x="23289" y="25289"/>
                    <a:pt x="23348" y="25254"/>
                    <a:pt x="23408" y="25242"/>
                  </a:cubicBezTo>
                  <a:cubicBezTo>
                    <a:pt x="23467" y="25206"/>
                    <a:pt x="23515" y="25194"/>
                    <a:pt x="23574" y="25170"/>
                  </a:cubicBezTo>
                  <a:cubicBezTo>
                    <a:pt x="23634" y="25135"/>
                    <a:pt x="23670" y="25111"/>
                    <a:pt x="23729" y="25075"/>
                  </a:cubicBezTo>
                  <a:cubicBezTo>
                    <a:pt x="23777" y="25051"/>
                    <a:pt x="23824" y="25015"/>
                    <a:pt x="23884" y="24992"/>
                  </a:cubicBezTo>
                  <a:lnTo>
                    <a:pt x="23884" y="24992"/>
                  </a:lnTo>
                  <a:cubicBezTo>
                    <a:pt x="23884" y="24992"/>
                    <a:pt x="23884" y="25004"/>
                    <a:pt x="23872" y="25004"/>
                  </a:cubicBezTo>
                  <a:cubicBezTo>
                    <a:pt x="23753" y="25194"/>
                    <a:pt x="23646" y="25385"/>
                    <a:pt x="23527" y="25587"/>
                  </a:cubicBezTo>
                  <a:lnTo>
                    <a:pt x="23515" y="25587"/>
                  </a:lnTo>
                  <a:cubicBezTo>
                    <a:pt x="23515" y="25587"/>
                    <a:pt x="23515" y="25599"/>
                    <a:pt x="23491" y="25623"/>
                  </a:cubicBezTo>
                  <a:lnTo>
                    <a:pt x="23455" y="25718"/>
                  </a:lnTo>
                  <a:cubicBezTo>
                    <a:pt x="23432" y="25730"/>
                    <a:pt x="23432" y="25742"/>
                    <a:pt x="23420" y="25742"/>
                  </a:cubicBezTo>
                  <a:cubicBezTo>
                    <a:pt x="23372" y="25801"/>
                    <a:pt x="23313" y="25861"/>
                    <a:pt x="23253" y="25944"/>
                  </a:cubicBezTo>
                  <a:lnTo>
                    <a:pt x="23074" y="26123"/>
                  </a:lnTo>
                  <a:cubicBezTo>
                    <a:pt x="23015" y="26182"/>
                    <a:pt x="22955" y="26218"/>
                    <a:pt x="22896" y="26278"/>
                  </a:cubicBezTo>
                  <a:cubicBezTo>
                    <a:pt x="22777" y="26373"/>
                    <a:pt x="22658" y="26456"/>
                    <a:pt x="22539" y="26504"/>
                  </a:cubicBezTo>
                  <a:cubicBezTo>
                    <a:pt x="22479" y="26539"/>
                    <a:pt x="22420" y="26551"/>
                    <a:pt x="22384" y="26551"/>
                  </a:cubicBezTo>
                  <a:cubicBezTo>
                    <a:pt x="22336" y="26563"/>
                    <a:pt x="22289" y="26563"/>
                    <a:pt x="22241" y="26563"/>
                  </a:cubicBezTo>
                  <a:lnTo>
                    <a:pt x="22158" y="26563"/>
                  </a:lnTo>
                  <a:cubicBezTo>
                    <a:pt x="22170" y="26563"/>
                    <a:pt x="22205" y="26575"/>
                    <a:pt x="22241" y="26575"/>
                  </a:cubicBezTo>
                  <a:lnTo>
                    <a:pt x="22384" y="26575"/>
                  </a:lnTo>
                  <a:cubicBezTo>
                    <a:pt x="22420" y="26575"/>
                    <a:pt x="22479" y="26563"/>
                    <a:pt x="22539" y="26551"/>
                  </a:cubicBezTo>
                  <a:cubicBezTo>
                    <a:pt x="22658" y="26504"/>
                    <a:pt x="22801" y="26444"/>
                    <a:pt x="22932" y="26361"/>
                  </a:cubicBezTo>
                  <a:cubicBezTo>
                    <a:pt x="22991" y="26313"/>
                    <a:pt x="23062" y="26266"/>
                    <a:pt x="23122" y="26206"/>
                  </a:cubicBezTo>
                  <a:cubicBezTo>
                    <a:pt x="23158" y="26182"/>
                    <a:pt x="23182" y="26158"/>
                    <a:pt x="23217" y="26135"/>
                  </a:cubicBezTo>
                  <a:lnTo>
                    <a:pt x="23217" y="26135"/>
                  </a:lnTo>
                  <a:cubicBezTo>
                    <a:pt x="23015" y="26504"/>
                    <a:pt x="22824" y="26909"/>
                    <a:pt x="22634" y="27325"/>
                  </a:cubicBezTo>
                  <a:cubicBezTo>
                    <a:pt x="22634" y="27325"/>
                    <a:pt x="22741" y="27159"/>
                    <a:pt x="22932" y="26873"/>
                  </a:cubicBezTo>
                  <a:lnTo>
                    <a:pt x="22932" y="26873"/>
                  </a:lnTo>
                  <a:cubicBezTo>
                    <a:pt x="22884" y="26980"/>
                    <a:pt x="22860" y="27087"/>
                    <a:pt x="22824" y="27170"/>
                  </a:cubicBezTo>
                  <a:cubicBezTo>
                    <a:pt x="22812" y="27230"/>
                    <a:pt x="22801" y="27290"/>
                    <a:pt x="22777" y="27325"/>
                  </a:cubicBezTo>
                  <a:cubicBezTo>
                    <a:pt x="22765" y="27373"/>
                    <a:pt x="22765" y="27385"/>
                    <a:pt x="22765" y="27385"/>
                  </a:cubicBezTo>
                  <a:cubicBezTo>
                    <a:pt x="22765" y="27385"/>
                    <a:pt x="22777" y="27373"/>
                    <a:pt x="22801" y="27325"/>
                  </a:cubicBezTo>
                  <a:cubicBezTo>
                    <a:pt x="22812" y="27290"/>
                    <a:pt x="22824" y="27230"/>
                    <a:pt x="22860" y="27170"/>
                  </a:cubicBezTo>
                  <a:cubicBezTo>
                    <a:pt x="22920" y="27051"/>
                    <a:pt x="22991" y="26909"/>
                    <a:pt x="23098" y="26754"/>
                  </a:cubicBezTo>
                  <a:cubicBezTo>
                    <a:pt x="23170" y="26635"/>
                    <a:pt x="23253" y="26504"/>
                    <a:pt x="23336" y="26420"/>
                  </a:cubicBezTo>
                  <a:lnTo>
                    <a:pt x="23336" y="26420"/>
                  </a:lnTo>
                  <a:cubicBezTo>
                    <a:pt x="23313" y="26480"/>
                    <a:pt x="23313" y="26516"/>
                    <a:pt x="23301" y="26575"/>
                  </a:cubicBezTo>
                  <a:cubicBezTo>
                    <a:pt x="23289" y="26659"/>
                    <a:pt x="23289" y="26718"/>
                    <a:pt x="23277" y="26789"/>
                  </a:cubicBezTo>
                  <a:cubicBezTo>
                    <a:pt x="23253" y="26861"/>
                    <a:pt x="23253" y="26920"/>
                    <a:pt x="23253" y="26992"/>
                  </a:cubicBezTo>
                  <a:lnTo>
                    <a:pt x="23253" y="27194"/>
                  </a:lnTo>
                  <a:lnTo>
                    <a:pt x="23253" y="27230"/>
                  </a:lnTo>
                  <a:lnTo>
                    <a:pt x="23253" y="27254"/>
                  </a:lnTo>
                  <a:cubicBezTo>
                    <a:pt x="23241" y="27325"/>
                    <a:pt x="23229" y="27385"/>
                    <a:pt x="23193" y="27444"/>
                  </a:cubicBezTo>
                  <a:cubicBezTo>
                    <a:pt x="23170" y="27504"/>
                    <a:pt x="23158" y="27563"/>
                    <a:pt x="23122" y="27611"/>
                  </a:cubicBezTo>
                  <a:cubicBezTo>
                    <a:pt x="23062" y="27694"/>
                    <a:pt x="23003" y="27766"/>
                    <a:pt x="22943" y="27813"/>
                  </a:cubicBezTo>
                  <a:cubicBezTo>
                    <a:pt x="23003" y="27766"/>
                    <a:pt x="23074" y="27706"/>
                    <a:pt x="23134" y="27623"/>
                  </a:cubicBezTo>
                  <a:cubicBezTo>
                    <a:pt x="23170" y="27575"/>
                    <a:pt x="23217" y="27516"/>
                    <a:pt x="23241" y="27456"/>
                  </a:cubicBezTo>
                  <a:cubicBezTo>
                    <a:pt x="23253" y="27444"/>
                    <a:pt x="23253" y="27432"/>
                    <a:pt x="23277" y="27409"/>
                  </a:cubicBezTo>
                  <a:lnTo>
                    <a:pt x="23277" y="27444"/>
                  </a:lnTo>
                  <a:lnTo>
                    <a:pt x="23277" y="27516"/>
                  </a:lnTo>
                  <a:cubicBezTo>
                    <a:pt x="23277" y="27563"/>
                    <a:pt x="23289" y="27587"/>
                    <a:pt x="23289" y="27623"/>
                  </a:cubicBezTo>
                  <a:cubicBezTo>
                    <a:pt x="23301" y="27682"/>
                    <a:pt x="23301" y="27706"/>
                    <a:pt x="23301" y="27706"/>
                  </a:cubicBezTo>
                  <a:lnTo>
                    <a:pt x="23301" y="27623"/>
                  </a:lnTo>
                  <a:lnTo>
                    <a:pt x="23301" y="27516"/>
                  </a:lnTo>
                  <a:lnTo>
                    <a:pt x="23301" y="27444"/>
                  </a:lnTo>
                  <a:lnTo>
                    <a:pt x="23301" y="27373"/>
                  </a:lnTo>
                  <a:lnTo>
                    <a:pt x="23301" y="27337"/>
                  </a:lnTo>
                  <a:cubicBezTo>
                    <a:pt x="23313" y="27325"/>
                    <a:pt x="23313" y="27290"/>
                    <a:pt x="23336" y="27278"/>
                  </a:cubicBezTo>
                  <a:cubicBezTo>
                    <a:pt x="23372" y="27147"/>
                    <a:pt x="23408" y="26992"/>
                    <a:pt x="23432" y="26849"/>
                  </a:cubicBezTo>
                  <a:cubicBezTo>
                    <a:pt x="23467" y="26694"/>
                    <a:pt x="23479" y="26551"/>
                    <a:pt x="23515" y="26420"/>
                  </a:cubicBezTo>
                  <a:cubicBezTo>
                    <a:pt x="23515" y="26385"/>
                    <a:pt x="23527" y="26337"/>
                    <a:pt x="23539" y="26313"/>
                  </a:cubicBezTo>
                  <a:cubicBezTo>
                    <a:pt x="23539" y="26278"/>
                    <a:pt x="23551" y="26266"/>
                    <a:pt x="23551" y="26242"/>
                  </a:cubicBezTo>
                  <a:cubicBezTo>
                    <a:pt x="23586" y="26158"/>
                    <a:pt x="23598" y="26099"/>
                    <a:pt x="23634" y="26027"/>
                  </a:cubicBezTo>
                  <a:cubicBezTo>
                    <a:pt x="23646" y="25968"/>
                    <a:pt x="23670" y="25920"/>
                    <a:pt x="23694" y="25861"/>
                  </a:cubicBezTo>
                  <a:cubicBezTo>
                    <a:pt x="23753" y="25789"/>
                    <a:pt x="23789" y="25730"/>
                    <a:pt x="23848" y="25658"/>
                  </a:cubicBezTo>
                  <a:lnTo>
                    <a:pt x="23848" y="25658"/>
                  </a:lnTo>
                  <a:cubicBezTo>
                    <a:pt x="23824" y="25908"/>
                    <a:pt x="23789" y="26218"/>
                    <a:pt x="23777" y="26539"/>
                  </a:cubicBezTo>
                  <a:cubicBezTo>
                    <a:pt x="23753" y="26897"/>
                    <a:pt x="23753" y="27254"/>
                    <a:pt x="23753" y="27504"/>
                  </a:cubicBezTo>
                  <a:lnTo>
                    <a:pt x="23753" y="27825"/>
                  </a:lnTo>
                  <a:cubicBezTo>
                    <a:pt x="23753" y="27754"/>
                    <a:pt x="23765" y="27635"/>
                    <a:pt x="23777" y="27516"/>
                  </a:cubicBezTo>
                  <a:cubicBezTo>
                    <a:pt x="23789" y="27254"/>
                    <a:pt x="23836" y="26909"/>
                    <a:pt x="23884" y="26551"/>
                  </a:cubicBezTo>
                  <a:cubicBezTo>
                    <a:pt x="23908" y="26325"/>
                    <a:pt x="23955" y="26123"/>
                    <a:pt x="23991" y="25920"/>
                  </a:cubicBezTo>
                  <a:cubicBezTo>
                    <a:pt x="23991" y="25980"/>
                    <a:pt x="24003" y="26063"/>
                    <a:pt x="24003" y="26123"/>
                  </a:cubicBezTo>
                  <a:cubicBezTo>
                    <a:pt x="24027" y="26516"/>
                    <a:pt x="24063" y="26909"/>
                    <a:pt x="24063" y="26909"/>
                  </a:cubicBezTo>
                  <a:cubicBezTo>
                    <a:pt x="24063" y="26909"/>
                    <a:pt x="24086" y="26539"/>
                    <a:pt x="24110" y="26158"/>
                  </a:cubicBezTo>
                  <a:lnTo>
                    <a:pt x="24110" y="26182"/>
                  </a:lnTo>
                  <a:lnTo>
                    <a:pt x="24110" y="26206"/>
                  </a:lnTo>
                  <a:lnTo>
                    <a:pt x="24110" y="26361"/>
                  </a:lnTo>
                  <a:cubicBezTo>
                    <a:pt x="24110" y="26397"/>
                    <a:pt x="24110" y="26444"/>
                    <a:pt x="24122" y="26480"/>
                  </a:cubicBezTo>
                  <a:cubicBezTo>
                    <a:pt x="24122" y="26516"/>
                    <a:pt x="24134" y="26551"/>
                    <a:pt x="24134" y="26563"/>
                  </a:cubicBezTo>
                  <a:cubicBezTo>
                    <a:pt x="24134" y="26623"/>
                    <a:pt x="24146" y="26659"/>
                    <a:pt x="24146" y="26659"/>
                  </a:cubicBezTo>
                  <a:lnTo>
                    <a:pt x="24146" y="26563"/>
                  </a:lnTo>
                  <a:lnTo>
                    <a:pt x="24146" y="26480"/>
                  </a:lnTo>
                  <a:lnTo>
                    <a:pt x="24146" y="26361"/>
                  </a:lnTo>
                  <a:lnTo>
                    <a:pt x="24146" y="26337"/>
                  </a:lnTo>
                  <a:cubicBezTo>
                    <a:pt x="24170" y="26373"/>
                    <a:pt x="24170" y="26385"/>
                    <a:pt x="24182" y="26420"/>
                  </a:cubicBezTo>
                  <a:cubicBezTo>
                    <a:pt x="24194" y="26444"/>
                    <a:pt x="24194" y="26456"/>
                    <a:pt x="24205" y="26492"/>
                  </a:cubicBezTo>
                  <a:lnTo>
                    <a:pt x="24253" y="26623"/>
                  </a:lnTo>
                  <a:cubicBezTo>
                    <a:pt x="24289" y="26694"/>
                    <a:pt x="24301" y="26778"/>
                    <a:pt x="24301" y="26837"/>
                  </a:cubicBezTo>
                  <a:cubicBezTo>
                    <a:pt x="24301" y="26789"/>
                    <a:pt x="24301" y="26718"/>
                    <a:pt x="24265" y="26623"/>
                  </a:cubicBezTo>
                  <a:cubicBezTo>
                    <a:pt x="24253" y="26575"/>
                    <a:pt x="24241" y="26539"/>
                    <a:pt x="24241" y="26492"/>
                  </a:cubicBezTo>
                  <a:cubicBezTo>
                    <a:pt x="24241" y="26456"/>
                    <a:pt x="24229" y="26444"/>
                    <a:pt x="24229" y="26420"/>
                  </a:cubicBezTo>
                  <a:cubicBezTo>
                    <a:pt x="24229" y="26385"/>
                    <a:pt x="24205" y="26373"/>
                    <a:pt x="24205" y="26337"/>
                  </a:cubicBezTo>
                  <a:cubicBezTo>
                    <a:pt x="24205" y="26313"/>
                    <a:pt x="24194" y="26278"/>
                    <a:pt x="24194" y="26266"/>
                  </a:cubicBezTo>
                  <a:cubicBezTo>
                    <a:pt x="24194" y="26242"/>
                    <a:pt x="24194" y="26206"/>
                    <a:pt x="24182" y="26182"/>
                  </a:cubicBezTo>
                  <a:cubicBezTo>
                    <a:pt x="24182" y="26123"/>
                    <a:pt x="24170" y="26063"/>
                    <a:pt x="24170" y="26016"/>
                  </a:cubicBezTo>
                  <a:cubicBezTo>
                    <a:pt x="24170" y="25980"/>
                    <a:pt x="24182" y="25944"/>
                    <a:pt x="24182" y="25908"/>
                  </a:cubicBezTo>
                  <a:cubicBezTo>
                    <a:pt x="24194" y="25849"/>
                    <a:pt x="24194" y="25789"/>
                    <a:pt x="24205" y="25730"/>
                  </a:cubicBezTo>
                  <a:cubicBezTo>
                    <a:pt x="24229" y="25623"/>
                    <a:pt x="24241" y="25539"/>
                    <a:pt x="24265" y="25444"/>
                  </a:cubicBezTo>
                  <a:cubicBezTo>
                    <a:pt x="24289" y="25658"/>
                    <a:pt x="24301" y="25908"/>
                    <a:pt x="24325" y="26158"/>
                  </a:cubicBezTo>
                  <a:cubicBezTo>
                    <a:pt x="24360" y="26456"/>
                    <a:pt x="24408" y="26754"/>
                    <a:pt x="24444" y="26980"/>
                  </a:cubicBezTo>
                  <a:cubicBezTo>
                    <a:pt x="24467" y="27087"/>
                    <a:pt x="24491" y="27194"/>
                    <a:pt x="24491" y="27254"/>
                  </a:cubicBezTo>
                  <a:cubicBezTo>
                    <a:pt x="24491" y="27194"/>
                    <a:pt x="24479" y="27087"/>
                    <a:pt x="24467" y="26980"/>
                  </a:cubicBezTo>
                  <a:cubicBezTo>
                    <a:pt x="24444" y="26754"/>
                    <a:pt x="24432" y="26456"/>
                    <a:pt x="24420" y="26158"/>
                  </a:cubicBezTo>
                  <a:lnTo>
                    <a:pt x="24420" y="26147"/>
                  </a:lnTo>
                  <a:cubicBezTo>
                    <a:pt x="24432" y="26206"/>
                    <a:pt x="24444" y="26266"/>
                    <a:pt x="24444" y="26313"/>
                  </a:cubicBezTo>
                  <a:cubicBezTo>
                    <a:pt x="24467" y="26385"/>
                    <a:pt x="24491" y="26480"/>
                    <a:pt x="24503" y="26539"/>
                  </a:cubicBezTo>
                  <a:cubicBezTo>
                    <a:pt x="24527" y="26611"/>
                    <a:pt x="24551" y="26670"/>
                    <a:pt x="24563" y="26742"/>
                  </a:cubicBezTo>
                  <a:cubicBezTo>
                    <a:pt x="24586" y="26801"/>
                    <a:pt x="24610" y="26861"/>
                    <a:pt x="24622" y="26909"/>
                  </a:cubicBezTo>
                  <a:lnTo>
                    <a:pt x="24670" y="27040"/>
                  </a:lnTo>
                  <a:cubicBezTo>
                    <a:pt x="24706" y="27111"/>
                    <a:pt x="24717" y="27147"/>
                    <a:pt x="24717" y="27147"/>
                  </a:cubicBezTo>
                  <a:cubicBezTo>
                    <a:pt x="24717" y="27147"/>
                    <a:pt x="24706" y="27099"/>
                    <a:pt x="24682" y="27028"/>
                  </a:cubicBezTo>
                  <a:cubicBezTo>
                    <a:pt x="24670" y="26992"/>
                    <a:pt x="24658" y="26956"/>
                    <a:pt x="24646" y="26897"/>
                  </a:cubicBezTo>
                  <a:cubicBezTo>
                    <a:pt x="24622" y="26849"/>
                    <a:pt x="24610" y="26789"/>
                    <a:pt x="24598" y="26718"/>
                  </a:cubicBezTo>
                  <a:cubicBezTo>
                    <a:pt x="24586" y="26659"/>
                    <a:pt x="24563" y="26575"/>
                    <a:pt x="24551" y="26504"/>
                  </a:cubicBezTo>
                  <a:lnTo>
                    <a:pt x="24503" y="26278"/>
                  </a:lnTo>
                  <a:cubicBezTo>
                    <a:pt x="24491" y="26206"/>
                    <a:pt x="24479" y="26123"/>
                    <a:pt x="24479" y="26027"/>
                  </a:cubicBezTo>
                  <a:cubicBezTo>
                    <a:pt x="24467" y="25944"/>
                    <a:pt x="24467" y="25861"/>
                    <a:pt x="24444" y="25777"/>
                  </a:cubicBezTo>
                  <a:cubicBezTo>
                    <a:pt x="24444" y="25682"/>
                    <a:pt x="24432" y="25599"/>
                    <a:pt x="24432" y="25527"/>
                  </a:cubicBezTo>
                  <a:lnTo>
                    <a:pt x="24432" y="25266"/>
                  </a:lnTo>
                  <a:cubicBezTo>
                    <a:pt x="24432" y="25194"/>
                    <a:pt x="24432" y="25111"/>
                    <a:pt x="24444" y="25027"/>
                  </a:cubicBezTo>
                  <a:lnTo>
                    <a:pt x="24444" y="24944"/>
                  </a:lnTo>
                  <a:cubicBezTo>
                    <a:pt x="24444" y="24992"/>
                    <a:pt x="24467" y="25015"/>
                    <a:pt x="24467" y="25063"/>
                  </a:cubicBezTo>
                  <a:cubicBezTo>
                    <a:pt x="24479" y="25182"/>
                    <a:pt x="24503" y="25301"/>
                    <a:pt x="24527" y="25420"/>
                  </a:cubicBezTo>
                  <a:cubicBezTo>
                    <a:pt x="24539" y="25480"/>
                    <a:pt x="24551" y="25539"/>
                    <a:pt x="24551" y="25599"/>
                  </a:cubicBezTo>
                  <a:lnTo>
                    <a:pt x="24598" y="25777"/>
                  </a:lnTo>
                  <a:cubicBezTo>
                    <a:pt x="24610" y="25837"/>
                    <a:pt x="24622" y="25885"/>
                    <a:pt x="24646" y="25944"/>
                  </a:cubicBezTo>
                  <a:cubicBezTo>
                    <a:pt x="24658" y="25980"/>
                    <a:pt x="24670" y="26039"/>
                    <a:pt x="24670" y="26087"/>
                  </a:cubicBezTo>
                  <a:cubicBezTo>
                    <a:pt x="24682" y="26182"/>
                    <a:pt x="24717" y="26254"/>
                    <a:pt x="24729" y="26313"/>
                  </a:cubicBezTo>
                  <a:cubicBezTo>
                    <a:pt x="24741" y="26361"/>
                    <a:pt x="24765" y="26385"/>
                    <a:pt x="24765" y="26385"/>
                  </a:cubicBezTo>
                  <a:cubicBezTo>
                    <a:pt x="24765" y="26385"/>
                    <a:pt x="24765" y="26361"/>
                    <a:pt x="24741" y="26301"/>
                  </a:cubicBezTo>
                  <a:cubicBezTo>
                    <a:pt x="24729" y="26242"/>
                    <a:pt x="24729" y="26158"/>
                    <a:pt x="24717" y="26075"/>
                  </a:cubicBezTo>
                  <a:cubicBezTo>
                    <a:pt x="24717" y="26027"/>
                    <a:pt x="24706" y="25980"/>
                    <a:pt x="24706" y="25920"/>
                  </a:cubicBezTo>
                  <a:cubicBezTo>
                    <a:pt x="24706" y="25897"/>
                    <a:pt x="24682" y="25849"/>
                    <a:pt x="24682" y="25801"/>
                  </a:cubicBezTo>
                  <a:lnTo>
                    <a:pt x="24682" y="25801"/>
                  </a:lnTo>
                  <a:cubicBezTo>
                    <a:pt x="24717" y="25920"/>
                    <a:pt x="24741" y="26027"/>
                    <a:pt x="24777" y="26123"/>
                  </a:cubicBezTo>
                  <a:cubicBezTo>
                    <a:pt x="24789" y="26182"/>
                    <a:pt x="24825" y="26218"/>
                    <a:pt x="24837" y="26266"/>
                  </a:cubicBezTo>
                  <a:cubicBezTo>
                    <a:pt x="24825" y="26218"/>
                    <a:pt x="24801" y="26182"/>
                    <a:pt x="24789" y="26123"/>
                  </a:cubicBezTo>
                  <a:cubicBezTo>
                    <a:pt x="24765" y="26004"/>
                    <a:pt x="24741" y="25885"/>
                    <a:pt x="24729" y="25730"/>
                  </a:cubicBezTo>
                  <a:cubicBezTo>
                    <a:pt x="24717" y="25587"/>
                    <a:pt x="24717" y="25432"/>
                    <a:pt x="24717" y="25289"/>
                  </a:cubicBezTo>
                  <a:cubicBezTo>
                    <a:pt x="24717" y="25194"/>
                    <a:pt x="24729" y="25087"/>
                    <a:pt x="24729" y="25004"/>
                  </a:cubicBezTo>
                  <a:lnTo>
                    <a:pt x="24729" y="25027"/>
                  </a:lnTo>
                  <a:cubicBezTo>
                    <a:pt x="24741" y="25087"/>
                    <a:pt x="24765" y="25170"/>
                    <a:pt x="24765" y="25230"/>
                  </a:cubicBezTo>
                  <a:cubicBezTo>
                    <a:pt x="24777" y="25289"/>
                    <a:pt x="24789" y="25361"/>
                    <a:pt x="24801" y="25420"/>
                  </a:cubicBezTo>
                  <a:lnTo>
                    <a:pt x="24848" y="25599"/>
                  </a:lnTo>
                  <a:cubicBezTo>
                    <a:pt x="24860" y="25658"/>
                    <a:pt x="24884" y="25706"/>
                    <a:pt x="24896" y="25766"/>
                  </a:cubicBezTo>
                  <a:cubicBezTo>
                    <a:pt x="24908" y="25801"/>
                    <a:pt x="24920" y="25849"/>
                    <a:pt x="24920" y="25897"/>
                  </a:cubicBezTo>
                  <a:cubicBezTo>
                    <a:pt x="24944" y="25944"/>
                    <a:pt x="24956" y="25968"/>
                    <a:pt x="24956" y="26004"/>
                  </a:cubicBezTo>
                  <a:cubicBezTo>
                    <a:pt x="24967" y="26063"/>
                    <a:pt x="24979" y="26087"/>
                    <a:pt x="24979" y="26087"/>
                  </a:cubicBezTo>
                  <a:cubicBezTo>
                    <a:pt x="24979" y="26087"/>
                    <a:pt x="24979" y="26063"/>
                    <a:pt x="24967" y="26004"/>
                  </a:cubicBezTo>
                  <a:cubicBezTo>
                    <a:pt x="24967" y="25968"/>
                    <a:pt x="24956" y="25944"/>
                    <a:pt x="24956" y="25897"/>
                  </a:cubicBezTo>
                  <a:cubicBezTo>
                    <a:pt x="24944" y="25849"/>
                    <a:pt x="24944" y="25801"/>
                    <a:pt x="24920" y="25766"/>
                  </a:cubicBezTo>
                  <a:cubicBezTo>
                    <a:pt x="24908" y="25718"/>
                    <a:pt x="24908" y="25658"/>
                    <a:pt x="24896" y="25599"/>
                  </a:cubicBezTo>
                  <a:cubicBezTo>
                    <a:pt x="24896" y="25539"/>
                    <a:pt x="24884" y="25480"/>
                    <a:pt x="24860" y="25420"/>
                  </a:cubicBezTo>
                  <a:cubicBezTo>
                    <a:pt x="24860" y="25361"/>
                    <a:pt x="24848" y="25301"/>
                    <a:pt x="24848" y="25230"/>
                  </a:cubicBezTo>
                  <a:cubicBezTo>
                    <a:pt x="24848" y="25170"/>
                    <a:pt x="24837" y="25087"/>
                    <a:pt x="24837" y="25027"/>
                  </a:cubicBezTo>
                  <a:cubicBezTo>
                    <a:pt x="24837" y="24968"/>
                    <a:pt x="24837" y="24896"/>
                    <a:pt x="24825" y="24837"/>
                  </a:cubicBezTo>
                  <a:lnTo>
                    <a:pt x="24825" y="24646"/>
                  </a:lnTo>
                  <a:lnTo>
                    <a:pt x="24825" y="24408"/>
                  </a:lnTo>
                  <a:lnTo>
                    <a:pt x="24860" y="24361"/>
                  </a:lnTo>
                  <a:cubicBezTo>
                    <a:pt x="24860" y="24408"/>
                    <a:pt x="24884" y="24468"/>
                    <a:pt x="24884" y="24527"/>
                  </a:cubicBezTo>
                  <a:cubicBezTo>
                    <a:pt x="24896" y="24658"/>
                    <a:pt x="24944" y="24789"/>
                    <a:pt x="24967" y="24944"/>
                  </a:cubicBezTo>
                  <a:cubicBezTo>
                    <a:pt x="24979" y="24968"/>
                    <a:pt x="24979" y="25004"/>
                    <a:pt x="25003" y="25027"/>
                  </a:cubicBezTo>
                  <a:lnTo>
                    <a:pt x="25003" y="25063"/>
                  </a:lnTo>
                  <a:cubicBezTo>
                    <a:pt x="25087" y="25611"/>
                    <a:pt x="25206" y="26158"/>
                    <a:pt x="25206" y="26158"/>
                  </a:cubicBezTo>
                  <a:cubicBezTo>
                    <a:pt x="25206" y="26158"/>
                    <a:pt x="25182" y="25825"/>
                    <a:pt x="25134" y="25420"/>
                  </a:cubicBezTo>
                  <a:lnTo>
                    <a:pt x="25134" y="25420"/>
                  </a:lnTo>
                  <a:cubicBezTo>
                    <a:pt x="25182" y="25504"/>
                    <a:pt x="25206" y="25599"/>
                    <a:pt x="25241" y="25670"/>
                  </a:cubicBezTo>
                  <a:cubicBezTo>
                    <a:pt x="25325" y="25861"/>
                    <a:pt x="25384" y="26004"/>
                    <a:pt x="25384" y="26004"/>
                  </a:cubicBezTo>
                  <a:cubicBezTo>
                    <a:pt x="25384" y="26004"/>
                    <a:pt x="25337" y="25861"/>
                    <a:pt x="25265" y="25670"/>
                  </a:cubicBezTo>
                  <a:cubicBezTo>
                    <a:pt x="25241" y="25563"/>
                    <a:pt x="25194" y="25444"/>
                    <a:pt x="25158" y="25325"/>
                  </a:cubicBezTo>
                  <a:cubicBezTo>
                    <a:pt x="25146" y="25266"/>
                    <a:pt x="25134" y="25194"/>
                    <a:pt x="25122" y="25135"/>
                  </a:cubicBezTo>
                  <a:lnTo>
                    <a:pt x="25122" y="25111"/>
                  </a:lnTo>
                  <a:lnTo>
                    <a:pt x="25122" y="25063"/>
                  </a:lnTo>
                  <a:cubicBezTo>
                    <a:pt x="25098" y="24777"/>
                    <a:pt x="25087" y="24492"/>
                    <a:pt x="25075" y="24289"/>
                  </a:cubicBezTo>
                  <a:lnTo>
                    <a:pt x="25075" y="24158"/>
                  </a:lnTo>
                  <a:cubicBezTo>
                    <a:pt x="25087" y="24123"/>
                    <a:pt x="25122" y="24111"/>
                    <a:pt x="25134" y="24075"/>
                  </a:cubicBezTo>
                  <a:cubicBezTo>
                    <a:pt x="25134" y="24123"/>
                    <a:pt x="25146" y="24170"/>
                    <a:pt x="25146" y="24218"/>
                  </a:cubicBezTo>
                  <a:cubicBezTo>
                    <a:pt x="25158" y="24289"/>
                    <a:pt x="25158" y="24361"/>
                    <a:pt x="25182" y="24456"/>
                  </a:cubicBezTo>
                  <a:cubicBezTo>
                    <a:pt x="25194" y="24527"/>
                    <a:pt x="25206" y="24611"/>
                    <a:pt x="25218" y="24694"/>
                  </a:cubicBezTo>
                  <a:cubicBezTo>
                    <a:pt x="25218" y="24730"/>
                    <a:pt x="25241" y="24765"/>
                    <a:pt x="25241" y="24813"/>
                  </a:cubicBezTo>
                  <a:cubicBezTo>
                    <a:pt x="25253" y="24849"/>
                    <a:pt x="25253" y="24885"/>
                    <a:pt x="25265" y="24932"/>
                  </a:cubicBezTo>
                  <a:cubicBezTo>
                    <a:pt x="25277" y="25004"/>
                    <a:pt x="25301" y="25087"/>
                    <a:pt x="25313" y="25170"/>
                  </a:cubicBezTo>
                  <a:cubicBezTo>
                    <a:pt x="25325" y="25242"/>
                    <a:pt x="25337" y="25313"/>
                    <a:pt x="25372" y="25373"/>
                  </a:cubicBezTo>
                  <a:cubicBezTo>
                    <a:pt x="25384" y="25444"/>
                    <a:pt x="25396" y="25504"/>
                    <a:pt x="25432" y="25563"/>
                  </a:cubicBezTo>
                  <a:cubicBezTo>
                    <a:pt x="25444" y="25623"/>
                    <a:pt x="25456" y="25682"/>
                    <a:pt x="25479" y="25730"/>
                  </a:cubicBezTo>
                  <a:cubicBezTo>
                    <a:pt x="25479" y="25737"/>
                    <a:pt x="25484" y="25740"/>
                    <a:pt x="25487" y="25746"/>
                  </a:cubicBezTo>
                  <a:lnTo>
                    <a:pt x="25487" y="25746"/>
                  </a:lnTo>
                  <a:cubicBezTo>
                    <a:pt x="25497" y="25736"/>
                    <a:pt x="25508" y="25725"/>
                    <a:pt x="25527" y="25706"/>
                  </a:cubicBezTo>
                  <a:cubicBezTo>
                    <a:pt x="25539" y="25730"/>
                    <a:pt x="25539" y="25742"/>
                    <a:pt x="25551" y="25777"/>
                  </a:cubicBezTo>
                  <a:cubicBezTo>
                    <a:pt x="25551" y="25742"/>
                    <a:pt x="25539" y="25730"/>
                    <a:pt x="25539" y="25682"/>
                  </a:cubicBezTo>
                  <a:cubicBezTo>
                    <a:pt x="25563" y="25635"/>
                    <a:pt x="25599" y="25599"/>
                    <a:pt x="25622" y="25539"/>
                  </a:cubicBezTo>
                  <a:cubicBezTo>
                    <a:pt x="25670" y="25432"/>
                    <a:pt x="25706" y="25313"/>
                    <a:pt x="25718" y="25158"/>
                  </a:cubicBezTo>
                  <a:cubicBezTo>
                    <a:pt x="25729" y="25027"/>
                    <a:pt x="25718" y="24885"/>
                    <a:pt x="25682" y="24730"/>
                  </a:cubicBezTo>
                  <a:cubicBezTo>
                    <a:pt x="25670" y="24646"/>
                    <a:pt x="25646" y="24539"/>
                    <a:pt x="25610" y="24456"/>
                  </a:cubicBezTo>
                  <a:lnTo>
                    <a:pt x="25610" y="24456"/>
                  </a:lnTo>
                  <a:cubicBezTo>
                    <a:pt x="25646" y="24527"/>
                    <a:pt x="25658" y="24611"/>
                    <a:pt x="25682" y="24694"/>
                  </a:cubicBezTo>
                  <a:cubicBezTo>
                    <a:pt x="25706" y="24730"/>
                    <a:pt x="25718" y="24789"/>
                    <a:pt x="25729" y="24837"/>
                  </a:cubicBezTo>
                  <a:lnTo>
                    <a:pt x="25729" y="25051"/>
                  </a:lnTo>
                  <a:lnTo>
                    <a:pt x="25729" y="25123"/>
                  </a:lnTo>
                  <a:cubicBezTo>
                    <a:pt x="25729" y="25123"/>
                    <a:pt x="25729" y="25087"/>
                    <a:pt x="25741" y="25051"/>
                  </a:cubicBezTo>
                  <a:cubicBezTo>
                    <a:pt x="25741" y="25015"/>
                    <a:pt x="25765" y="24968"/>
                    <a:pt x="25765" y="24908"/>
                  </a:cubicBezTo>
                  <a:cubicBezTo>
                    <a:pt x="25825" y="25111"/>
                    <a:pt x="25860" y="25289"/>
                    <a:pt x="25908" y="25432"/>
                  </a:cubicBezTo>
                  <a:cubicBezTo>
                    <a:pt x="25920" y="25491"/>
                    <a:pt x="25943" y="25549"/>
                    <a:pt x="25955" y="25596"/>
                  </a:cubicBezTo>
                  <a:lnTo>
                    <a:pt x="25955" y="25596"/>
                  </a:lnTo>
                  <a:cubicBezTo>
                    <a:pt x="25951" y="25551"/>
                    <a:pt x="25931" y="25498"/>
                    <a:pt x="25920" y="25444"/>
                  </a:cubicBezTo>
                  <a:cubicBezTo>
                    <a:pt x="25896" y="25242"/>
                    <a:pt x="25849" y="24956"/>
                    <a:pt x="25789" y="24658"/>
                  </a:cubicBezTo>
                  <a:cubicBezTo>
                    <a:pt x="25789" y="24646"/>
                    <a:pt x="25777" y="24611"/>
                    <a:pt x="25777" y="24599"/>
                  </a:cubicBezTo>
                  <a:lnTo>
                    <a:pt x="25777" y="24527"/>
                  </a:lnTo>
                  <a:cubicBezTo>
                    <a:pt x="25777" y="24408"/>
                    <a:pt x="25753" y="24289"/>
                    <a:pt x="25741" y="24170"/>
                  </a:cubicBezTo>
                  <a:cubicBezTo>
                    <a:pt x="25718" y="23932"/>
                    <a:pt x="25658" y="23694"/>
                    <a:pt x="25610" y="23527"/>
                  </a:cubicBezTo>
                  <a:cubicBezTo>
                    <a:pt x="25610" y="23515"/>
                    <a:pt x="25610" y="23503"/>
                    <a:pt x="25599" y="23480"/>
                  </a:cubicBezTo>
                  <a:lnTo>
                    <a:pt x="25658" y="23420"/>
                  </a:lnTo>
                  <a:cubicBezTo>
                    <a:pt x="25694" y="23515"/>
                    <a:pt x="25729" y="23599"/>
                    <a:pt x="25777" y="23694"/>
                  </a:cubicBezTo>
                  <a:cubicBezTo>
                    <a:pt x="25801" y="23765"/>
                    <a:pt x="25849" y="23837"/>
                    <a:pt x="25896" y="23920"/>
                  </a:cubicBezTo>
                  <a:cubicBezTo>
                    <a:pt x="25944" y="23992"/>
                    <a:pt x="25968" y="24075"/>
                    <a:pt x="26015" y="24158"/>
                  </a:cubicBezTo>
                  <a:cubicBezTo>
                    <a:pt x="26063" y="24230"/>
                    <a:pt x="26099" y="24301"/>
                    <a:pt x="26146" y="24396"/>
                  </a:cubicBezTo>
                  <a:cubicBezTo>
                    <a:pt x="26146" y="24408"/>
                    <a:pt x="26158" y="24408"/>
                    <a:pt x="26158" y="24420"/>
                  </a:cubicBezTo>
                  <a:cubicBezTo>
                    <a:pt x="26182" y="24468"/>
                    <a:pt x="26182" y="24515"/>
                    <a:pt x="26194" y="24551"/>
                  </a:cubicBezTo>
                  <a:cubicBezTo>
                    <a:pt x="26194" y="24599"/>
                    <a:pt x="26206" y="24634"/>
                    <a:pt x="26206" y="24658"/>
                  </a:cubicBezTo>
                  <a:cubicBezTo>
                    <a:pt x="26218" y="24706"/>
                    <a:pt x="26218" y="24754"/>
                    <a:pt x="26241" y="24777"/>
                  </a:cubicBezTo>
                  <a:lnTo>
                    <a:pt x="26241" y="24837"/>
                  </a:lnTo>
                  <a:cubicBezTo>
                    <a:pt x="26253" y="24825"/>
                    <a:pt x="26253" y="24789"/>
                    <a:pt x="26253" y="24765"/>
                  </a:cubicBezTo>
                  <a:cubicBezTo>
                    <a:pt x="26253" y="24736"/>
                    <a:pt x="26253" y="24706"/>
                    <a:pt x="26247" y="24670"/>
                  </a:cubicBezTo>
                  <a:lnTo>
                    <a:pt x="26247" y="24670"/>
                  </a:lnTo>
                  <a:cubicBezTo>
                    <a:pt x="26245" y="24670"/>
                    <a:pt x="26243" y="24670"/>
                    <a:pt x="26241" y="24670"/>
                  </a:cubicBezTo>
                  <a:cubicBezTo>
                    <a:pt x="26241" y="24646"/>
                    <a:pt x="26241" y="24599"/>
                    <a:pt x="26218" y="24575"/>
                  </a:cubicBezTo>
                  <a:lnTo>
                    <a:pt x="26218" y="24539"/>
                  </a:lnTo>
                  <a:cubicBezTo>
                    <a:pt x="26241" y="24575"/>
                    <a:pt x="26265" y="24611"/>
                    <a:pt x="26277" y="24646"/>
                  </a:cubicBezTo>
                  <a:lnTo>
                    <a:pt x="26313" y="24646"/>
                  </a:lnTo>
                  <a:cubicBezTo>
                    <a:pt x="26337" y="24706"/>
                    <a:pt x="26384" y="24754"/>
                    <a:pt x="26408" y="24813"/>
                  </a:cubicBezTo>
                  <a:cubicBezTo>
                    <a:pt x="26432" y="24837"/>
                    <a:pt x="26456" y="24873"/>
                    <a:pt x="26468" y="24896"/>
                  </a:cubicBezTo>
                  <a:cubicBezTo>
                    <a:pt x="26456" y="24908"/>
                    <a:pt x="26432" y="24932"/>
                    <a:pt x="26408" y="24944"/>
                  </a:cubicBezTo>
                  <a:cubicBezTo>
                    <a:pt x="26372" y="24968"/>
                    <a:pt x="26325" y="25004"/>
                    <a:pt x="26313" y="25015"/>
                  </a:cubicBezTo>
                  <a:cubicBezTo>
                    <a:pt x="26337" y="25004"/>
                    <a:pt x="26384" y="24992"/>
                    <a:pt x="26432" y="24956"/>
                  </a:cubicBezTo>
                  <a:cubicBezTo>
                    <a:pt x="26444" y="24944"/>
                    <a:pt x="26480" y="24932"/>
                    <a:pt x="26503" y="24908"/>
                  </a:cubicBezTo>
                  <a:cubicBezTo>
                    <a:pt x="26515" y="24932"/>
                    <a:pt x="26539" y="24956"/>
                    <a:pt x="26551" y="24968"/>
                  </a:cubicBezTo>
                  <a:lnTo>
                    <a:pt x="26562" y="24979"/>
                  </a:lnTo>
                  <a:lnTo>
                    <a:pt x="26562" y="24979"/>
                  </a:lnTo>
                  <a:cubicBezTo>
                    <a:pt x="26555" y="24965"/>
                    <a:pt x="26547" y="24952"/>
                    <a:pt x="26539" y="24944"/>
                  </a:cubicBezTo>
                  <a:cubicBezTo>
                    <a:pt x="26551" y="24908"/>
                    <a:pt x="26563" y="24896"/>
                    <a:pt x="26599" y="24885"/>
                  </a:cubicBezTo>
                  <a:cubicBezTo>
                    <a:pt x="26634" y="24849"/>
                    <a:pt x="26694" y="24813"/>
                    <a:pt x="26753" y="24765"/>
                  </a:cubicBezTo>
                  <a:cubicBezTo>
                    <a:pt x="26753" y="24777"/>
                    <a:pt x="26753" y="24777"/>
                    <a:pt x="26777" y="24789"/>
                  </a:cubicBezTo>
                  <a:lnTo>
                    <a:pt x="26777" y="24813"/>
                  </a:lnTo>
                  <a:cubicBezTo>
                    <a:pt x="26753" y="24837"/>
                    <a:pt x="26742" y="24849"/>
                    <a:pt x="26730" y="24885"/>
                  </a:cubicBezTo>
                  <a:cubicBezTo>
                    <a:pt x="26718" y="24908"/>
                    <a:pt x="26682" y="24944"/>
                    <a:pt x="26658" y="24980"/>
                  </a:cubicBezTo>
                  <a:cubicBezTo>
                    <a:pt x="26634" y="25004"/>
                    <a:pt x="26622" y="25015"/>
                    <a:pt x="26611" y="25039"/>
                  </a:cubicBezTo>
                  <a:cubicBezTo>
                    <a:pt x="26603" y="25032"/>
                    <a:pt x="26600" y="25025"/>
                    <a:pt x="26594" y="25018"/>
                  </a:cubicBezTo>
                  <a:lnTo>
                    <a:pt x="26594" y="25018"/>
                  </a:lnTo>
                  <a:lnTo>
                    <a:pt x="26575" y="25027"/>
                  </a:lnTo>
                  <a:cubicBezTo>
                    <a:pt x="26551" y="25063"/>
                    <a:pt x="26515" y="25087"/>
                    <a:pt x="26491" y="25135"/>
                  </a:cubicBezTo>
                  <a:cubicBezTo>
                    <a:pt x="26432" y="25230"/>
                    <a:pt x="26396" y="25254"/>
                    <a:pt x="26372" y="25277"/>
                  </a:cubicBezTo>
                  <a:lnTo>
                    <a:pt x="26277" y="25373"/>
                  </a:lnTo>
                  <a:cubicBezTo>
                    <a:pt x="26265" y="25391"/>
                    <a:pt x="26250" y="25406"/>
                    <a:pt x="26234" y="25418"/>
                  </a:cubicBezTo>
                  <a:lnTo>
                    <a:pt x="26234" y="25418"/>
                  </a:lnTo>
                  <a:cubicBezTo>
                    <a:pt x="26260" y="25402"/>
                    <a:pt x="26287" y="25378"/>
                    <a:pt x="26313" y="25361"/>
                  </a:cubicBezTo>
                  <a:cubicBezTo>
                    <a:pt x="26337" y="25349"/>
                    <a:pt x="26361" y="25325"/>
                    <a:pt x="26384" y="25313"/>
                  </a:cubicBezTo>
                  <a:lnTo>
                    <a:pt x="26384" y="25313"/>
                  </a:lnTo>
                  <a:cubicBezTo>
                    <a:pt x="25944" y="25956"/>
                    <a:pt x="25503" y="26623"/>
                    <a:pt x="25087" y="27290"/>
                  </a:cubicBezTo>
                  <a:lnTo>
                    <a:pt x="25051" y="27325"/>
                  </a:lnTo>
                  <a:lnTo>
                    <a:pt x="25027" y="27397"/>
                  </a:lnTo>
                  <a:cubicBezTo>
                    <a:pt x="24634" y="28052"/>
                    <a:pt x="24253" y="28706"/>
                    <a:pt x="23884" y="29397"/>
                  </a:cubicBezTo>
                  <a:cubicBezTo>
                    <a:pt x="23777" y="29587"/>
                    <a:pt x="23658" y="29754"/>
                    <a:pt x="23539" y="29909"/>
                  </a:cubicBezTo>
                  <a:lnTo>
                    <a:pt x="23515" y="30016"/>
                  </a:lnTo>
                  <a:cubicBezTo>
                    <a:pt x="23455" y="30171"/>
                    <a:pt x="23396" y="30314"/>
                    <a:pt x="23324" y="30445"/>
                  </a:cubicBezTo>
                  <a:lnTo>
                    <a:pt x="23301" y="30445"/>
                  </a:lnTo>
                  <a:cubicBezTo>
                    <a:pt x="23265" y="30433"/>
                    <a:pt x="23217" y="30421"/>
                    <a:pt x="23182" y="30397"/>
                  </a:cubicBezTo>
                  <a:cubicBezTo>
                    <a:pt x="23138" y="30390"/>
                    <a:pt x="23112" y="30382"/>
                    <a:pt x="23098" y="30378"/>
                  </a:cubicBezTo>
                  <a:lnTo>
                    <a:pt x="23098" y="30378"/>
                  </a:lnTo>
                  <a:cubicBezTo>
                    <a:pt x="23113" y="30384"/>
                    <a:pt x="23142" y="30397"/>
                    <a:pt x="23182" y="30421"/>
                  </a:cubicBezTo>
                  <a:cubicBezTo>
                    <a:pt x="23217" y="30433"/>
                    <a:pt x="23265" y="30445"/>
                    <a:pt x="23301" y="30469"/>
                  </a:cubicBezTo>
                  <a:lnTo>
                    <a:pt x="23324" y="30469"/>
                  </a:lnTo>
                  <a:cubicBezTo>
                    <a:pt x="23324" y="30480"/>
                    <a:pt x="23301" y="30492"/>
                    <a:pt x="23301" y="30504"/>
                  </a:cubicBezTo>
                  <a:cubicBezTo>
                    <a:pt x="23217" y="30671"/>
                    <a:pt x="23146" y="30838"/>
                    <a:pt x="23051" y="31004"/>
                  </a:cubicBezTo>
                  <a:cubicBezTo>
                    <a:pt x="23003" y="30980"/>
                    <a:pt x="22943" y="30969"/>
                    <a:pt x="22908" y="30957"/>
                  </a:cubicBezTo>
                  <a:cubicBezTo>
                    <a:pt x="22860" y="30945"/>
                    <a:pt x="22801" y="30921"/>
                    <a:pt x="22753" y="30909"/>
                  </a:cubicBezTo>
                  <a:cubicBezTo>
                    <a:pt x="22705" y="30897"/>
                    <a:pt x="22681" y="30885"/>
                    <a:pt x="22646" y="30885"/>
                  </a:cubicBezTo>
                  <a:cubicBezTo>
                    <a:pt x="22681" y="30897"/>
                    <a:pt x="22705" y="30909"/>
                    <a:pt x="22753" y="30921"/>
                  </a:cubicBezTo>
                  <a:cubicBezTo>
                    <a:pt x="22801" y="30945"/>
                    <a:pt x="22848" y="30957"/>
                    <a:pt x="22884" y="30980"/>
                  </a:cubicBezTo>
                  <a:cubicBezTo>
                    <a:pt x="22932" y="31004"/>
                    <a:pt x="22979" y="31028"/>
                    <a:pt x="23027" y="31040"/>
                  </a:cubicBezTo>
                  <a:lnTo>
                    <a:pt x="22801" y="31492"/>
                  </a:lnTo>
                  <a:lnTo>
                    <a:pt x="22765" y="31492"/>
                  </a:lnTo>
                  <a:cubicBezTo>
                    <a:pt x="22729" y="31492"/>
                    <a:pt x="22681" y="31469"/>
                    <a:pt x="22634" y="31469"/>
                  </a:cubicBezTo>
                  <a:lnTo>
                    <a:pt x="22586" y="31469"/>
                  </a:lnTo>
                  <a:cubicBezTo>
                    <a:pt x="22527" y="31445"/>
                    <a:pt x="22491" y="31445"/>
                    <a:pt x="22491" y="31445"/>
                  </a:cubicBezTo>
                  <a:lnTo>
                    <a:pt x="22491" y="31445"/>
                  </a:lnTo>
                  <a:lnTo>
                    <a:pt x="22551" y="31469"/>
                  </a:lnTo>
                  <a:lnTo>
                    <a:pt x="22348" y="31469"/>
                  </a:lnTo>
                  <a:cubicBezTo>
                    <a:pt x="22348" y="31469"/>
                    <a:pt x="22384" y="31469"/>
                    <a:pt x="22431" y="31492"/>
                  </a:cubicBezTo>
                  <a:cubicBezTo>
                    <a:pt x="22455" y="31492"/>
                    <a:pt x="22491" y="31492"/>
                    <a:pt x="22515" y="31504"/>
                  </a:cubicBezTo>
                  <a:cubicBezTo>
                    <a:pt x="22551" y="31504"/>
                    <a:pt x="22574" y="31516"/>
                    <a:pt x="22622" y="31516"/>
                  </a:cubicBezTo>
                  <a:cubicBezTo>
                    <a:pt x="22634" y="31540"/>
                    <a:pt x="22670" y="31540"/>
                    <a:pt x="22681" y="31552"/>
                  </a:cubicBezTo>
                  <a:cubicBezTo>
                    <a:pt x="22705" y="31564"/>
                    <a:pt x="22729" y="31576"/>
                    <a:pt x="22753" y="31600"/>
                  </a:cubicBezTo>
                  <a:cubicBezTo>
                    <a:pt x="22741" y="31635"/>
                    <a:pt x="22705" y="31683"/>
                    <a:pt x="22693" y="31719"/>
                  </a:cubicBezTo>
                  <a:cubicBezTo>
                    <a:pt x="22681" y="31719"/>
                    <a:pt x="22670" y="31695"/>
                    <a:pt x="22646" y="31695"/>
                  </a:cubicBezTo>
                  <a:cubicBezTo>
                    <a:pt x="22610" y="31683"/>
                    <a:pt x="22562" y="31683"/>
                    <a:pt x="22515" y="31671"/>
                  </a:cubicBezTo>
                  <a:cubicBezTo>
                    <a:pt x="22467" y="31671"/>
                    <a:pt x="22431" y="31659"/>
                    <a:pt x="22396" y="31659"/>
                  </a:cubicBezTo>
                  <a:cubicBezTo>
                    <a:pt x="22348" y="31659"/>
                    <a:pt x="22324" y="31635"/>
                    <a:pt x="22289" y="31635"/>
                  </a:cubicBezTo>
                  <a:lnTo>
                    <a:pt x="22265" y="31635"/>
                  </a:lnTo>
                  <a:cubicBezTo>
                    <a:pt x="22217" y="31612"/>
                    <a:pt x="22170" y="31588"/>
                    <a:pt x="22146" y="31564"/>
                  </a:cubicBezTo>
                  <a:cubicBezTo>
                    <a:pt x="22112" y="31531"/>
                    <a:pt x="22091" y="31509"/>
                    <a:pt x="22073" y="31483"/>
                  </a:cubicBezTo>
                  <a:lnTo>
                    <a:pt x="22073" y="31483"/>
                  </a:lnTo>
                  <a:cubicBezTo>
                    <a:pt x="22087" y="31513"/>
                    <a:pt x="22102" y="31552"/>
                    <a:pt x="22134" y="31576"/>
                  </a:cubicBezTo>
                  <a:lnTo>
                    <a:pt x="22193" y="31635"/>
                  </a:lnTo>
                  <a:lnTo>
                    <a:pt x="22086" y="31635"/>
                  </a:lnTo>
                  <a:cubicBezTo>
                    <a:pt x="22086" y="31635"/>
                    <a:pt x="22110" y="31635"/>
                    <a:pt x="22146" y="31647"/>
                  </a:cubicBezTo>
                  <a:cubicBezTo>
                    <a:pt x="22158" y="31647"/>
                    <a:pt x="22193" y="31647"/>
                    <a:pt x="22205" y="31671"/>
                  </a:cubicBezTo>
                  <a:cubicBezTo>
                    <a:pt x="22229" y="31695"/>
                    <a:pt x="22265" y="31719"/>
                    <a:pt x="22289" y="31742"/>
                  </a:cubicBezTo>
                  <a:cubicBezTo>
                    <a:pt x="22336" y="31766"/>
                    <a:pt x="22396" y="31814"/>
                    <a:pt x="22443" y="31850"/>
                  </a:cubicBezTo>
                  <a:cubicBezTo>
                    <a:pt x="22384" y="31814"/>
                    <a:pt x="22324" y="31802"/>
                    <a:pt x="22265" y="31766"/>
                  </a:cubicBezTo>
                  <a:cubicBezTo>
                    <a:pt x="22193" y="31742"/>
                    <a:pt x="22110" y="31719"/>
                    <a:pt x="22027" y="31683"/>
                  </a:cubicBezTo>
                  <a:cubicBezTo>
                    <a:pt x="21955" y="31647"/>
                    <a:pt x="21872" y="31612"/>
                    <a:pt x="21800" y="31564"/>
                  </a:cubicBezTo>
                  <a:cubicBezTo>
                    <a:pt x="21741" y="31516"/>
                    <a:pt x="21681" y="31469"/>
                    <a:pt x="21634" y="31433"/>
                  </a:cubicBezTo>
                  <a:cubicBezTo>
                    <a:pt x="21622" y="31397"/>
                    <a:pt x="21598" y="31385"/>
                    <a:pt x="21574" y="31373"/>
                  </a:cubicBezTo>
                  <a:lnTo>
                    <a:pt x="21574" y="31373"/>
                  </a:lnTo>
                  <a:cubicBezTo>
                    <a:pt x="21598" y="31397"/>
                    <a:pt x="21610" y="31421"/>
                    <a:pt x="21622" y="31445"/>
                  </a:cubicBezTo>
                  <a:cubicBezTo>
                    <a:pt x="21669" y="31504"/>
                    <a:pt x="21717" y="31552"/>
                    <a:pt x="21777" y="31612"/>
                  </a:cubicBezTo>
                  <a:cubicBezTo>
                    <a:pt x="21836" y="31671"/>
                    <a:pt x="21908" y="31719"/>
                    <a:pt x="21979" y="31754"/>
                  </a:cubicBezTo>
                  <a:cubicBezTo>
                    <a:pt x="22039" y="31790"/>
                    <a:pt x="22098" y="31838"/>
                    <a:pt x="22146" y="31862"/>
                  </a:cubicBezTo>
                  <a:cubicBezTo>
                    <a:pt x="21967" y="31838"/>
                    <a:pt x="21836" y="31814"/>
                    <a:pt x="21836" y="31814"/>
                  </a:cubicBezTo>
                  <a:lnTo>
                    <a:pt x="21836" y="31814"/>
                  </a:lnTo>
                  <a:cubicBezTo>
                    <a:pt x="21836" y="31814"/>
                    <a:pt x="21896" y="31838"/>
                    <a:pt x="21979" y="31862"/>
                  </a:cubicBezTo>
                  <a:cubicBezTo>
                    <a:pt x="21967" y="31862"/>
                    <a:pt x="21931" y="31862"/>
                    <a:pt x="21908" y="31850"/>
                  </a:cubicBezTo>
                  <a:cubicBezTo>
                    <a:pt x="21812" y="31814"/>
                    <a:pt x="21729" y="31790"/>
                    <a:pt x="21669" y="31742"/>
                  </a:cubicBezTo>
                  <a:lnTo>
                    <a:pt x="21396" y="31612"/>
                  </a:lnTo>
                  <a:lnTo>
                    <a:pt x="21396" y="31612"/>
                  </a:lnTo>
                  <a:cubicBezTo>
                    <a:pt x="21455" y="31659"/>
                    <a:pt x="21527" y="31695"/>
                    <a:pt x="21646" y="31754"/>
                  </a:cubicBezTo>
                  <a:cubicBezTo>
                    <a:pt x="21681" y="31778"/>
                    <a:pt x="21693" y="31790"/>
                    <a:pt x="21729" y="31802"/>
                  </a:cubicBezTo>
                  <a:cubicBezTo>
                    <a:pt x="21574" y="31778"/>
                    <a:pt x="21396" y="31742"/>
                    <a:pt x="21205" y="31719"/>
                  </a:cubicBezTo>
                  <a:cubicBezTo>
                    <a:pt x="21098" y="31695"/>
                    <a:pt x="21015" y="31683"/>
                    <a:pt x="20907" y="31671"/>
                  </a:cubicBezTo>
                  <a:cubicBezTo>
                    <a:pt x="20812" y="31647"/>
                    <a:pt x="20729" y="31647"/>
                    <a:pt x="20657" y="31647"/>
                  </a:cubicBezTo>
                  <a:cubicBezTo>
                    <a:pt x="20586" y="31647"/>
                    <a:pt x="20526" y="31647"/>
                    <a:pt x="20479" y="31671"/>
                  </a:cubicBezTo>
                  <a:cubicBezTo>
                    <a:pt x="20431" y="31671"/>
                    <a:pt x="20407" y="31683"/>
                    <a:pt x="20407" y="31683"/>
                  </a:cubicBezTo>
                  <a:lnTo>
                    <a:pt x="20479" y="31683"/>
                  </a:lnTo>
                  <a:cubicBezTo>
                    <a:pt x="20526" y="31683"/>
                    <a:pt x="20586" y="31683"/>
                    <a:pt x="20657" y="31695"/>
                  </a:cubicBezTo>
                  <a:cubicBezTo>
                    <a:pt x="20800" y="31719"/>
                    <a:pt x="21003" y="31754"/>
                    <a:pt x="21193" y="31814"/>
                  </a:cubicBezTo>
                  <a:cubicBezTo>
                    <a:pt x="21443" y="31897"/>
                    <a:pt x="21717" y="31969"/>
                    <a:pt x="21848" y="32016"/>
                  </a:cubicBezTo>
                  <a:cubicBezTo>
                    <a:pt x="21812" y="32028"/>
                    <a:pt x="21789" y="32028"/>
                    <a:pt x="21753" y="32040"/>
                  </a:cubicBezTo>
                  <a:cubicBezTo>
                    <a:pt x="21729" y="32052"/>
                    <a:pt x="21693" y="32052"/>
                    <a:pt x="21646" y="32052"/>
                  </a:cubicBezTo>
                  <a:cubicBezTo>
                    <a:pt x="21574" y="32076"/>
                    <a:pt x="21503" y="32076"/>
                    <a:pt x="21443" y="32088"/>
                  </a:cubicBezTo>
                  <a:cubicBezTo>
                    <a:pt x="21372" y="32100"/>
                    <a:pt x="21312" y="32100"/>
                    <a:pt x="21265" y="32100"/>
                  </a:cubicBezTo>
                  <a:cubicBezTo>
                    <a:pt x="21205" y="32100"/>
                    <a:pt x="21157" y="32100"/>
                    <a:pt x="21134" y="32088"/>
                  </a:cubicBezTo>
                  <a:lnTo>
                    <a:pt x="21098" y="32088"/>
                  </a:lnTo>
                  <a:cubicBezTo>
                    <a:pt x="21122" y="32088"/>
                    <a:pt x="21122" y="32100"/>
                    <a:pt x="21134" y="32100"/>
                  </a:cubicBezTo>
                  <a:cubicBezTo>
                    <a:pt x="21157" y="32112"/>
                    <a:pt x="21193" y="32112"/>
                    <a:pt x="21241" y="32135"/>
                  </a:cubicBezTo>
                  <a:cubicBezTo>
                    <a:pt x="21193" y="32147"/>
                    <a:pt x="21134" y="32147"/>
                    <a:pt x="21098" y="32159"/>
                  </a:cubicBezTo>
                  <a:cubicBezTo>
                    <a:pt x="20955" y="32195"/>
                    <a:pt x="20848" y="32219"/>
                    <a:pt x="20848" y="32219"/>
                  </a:cubicBezTo>
                  <a:cubicBezTo>
                    <a:pt x="20848" y="32219"/>
                    <a:pt x="20955" y="32207"/>
                    <a:pt x="21098" y="32195"/>
                  </a:cubicBezTo>
                  <a:cubicBezTo>
                    <a:pt x="21181" y="32195"/>
                    <a:pt x="21265" y="32171"/>
                    <a:pt x="21360" y="32171"/>
                  </a:cubicBezTo>
                  <a:lnTo>
                    <a:pt x="21658" y="32171"/>
                  </a:lnTo>
                  <a:cubicBezTo>
                    <a:pt x="21693" y="32171"/>
                    <a:pt x="21753" y="32195"/>
                    <a:pt x="21800" y="32195"/>
                  </a:cubicBezTo>
                  <a:cubicBezTo>
                    <a:pt x="21848" y="32195"/>
                    <a:pt x="21908" y="32207"/>
                    <a:pt x="21955" y="32207"/>
                  </a:cubicBezTo>
                  <a:cubicBezTo>
                    <a:pt x="21997" y="32213"/>
                    <a:pt x="22044" y="32216"/>
                    <a:pt x="22091" y="32216"/>
                  </a:cubicBezTo>
                  <a:cubicBezTo>
                    <a:pt x="22137" y="32216"/>
                    <a:pt x="22181" y="32213"/>
                    <a:pt x="22217" y="32207"/>
                  </a:cubicBezTo>
                  <a:cubicBezTo>
                    <a:pt x="22265" y="32207"/>
                    <a:pt x="22289" y="32195"/>
                    <a:pt x="22336" y="32195"/>
                  </a:cubicBezTo>
                  <a:cubicBezTo>
                    <a:pt x="22372" y="32171"/>
                    <a:pt x="22396" y="32171"/>
                    <a:pt x="22431" y="32159"/>
                  </a:cubicBezTo>
                  <a:cubicBezTo>
                    <a:pt x="22431" y="32159"/>
                    <a:pt x="22443" y="32159"/>
                    <a:pt x="22443" y="32147"/>
                  </a:cubicBezTo>
                  <a:cubicBezTo>
                    <a:pt x="22443" y="32147"/>
                    <a:pt x="22455" y="32147"/>
                    <a:pt x="22455" y="32159"/>
                  </a:cubicBezTo>
                  <a:cubicBezTo>
                    <a:pt x="22443" y="32159"/>
                    <a:pt x="22443" y="32171"/>
                    <a:pt x="22431" y="32171"/>
                  </a:cubicBezTo>
                  <a:cubicBezTo>
                    <a:pt x="22396" y="32195"/>
                    <a:pt x="22384" y="32195"/>
                    <a:pt x="22348" y="32207"/>
                  </a:cubicBezTo>
                  <a:cubicBezTo>
                    <a:pt x="22324" y="32219"/>
                    <a:pt x="22289" y="32219"/>
                    <a:pt x="22277" y="32231"/>
                  </a:cubicBezTo>
                  <a:cubicBezTo>
                    <a:pt x="22253" y="32254"/>
                    <a:pt x="22217" y="32254"/>
                    <a:pt x="22193" y="32254"/>
                  </a:cubicBezTo>
                  <a:cubicBezTo>
                    <a:pt x="22074" y="32278"/>
                    <a:pt x="21955" y="32278"/>
                    <a:pt x="21860" y="32290"/>
                  </a:cubicBezTo>
                  <a:cubicBezTo>
                    <a:pt x="21777" y="32290"/>
                    <a:pt x="21717" y="32314"/>
                    <a:pt x="21717" y="32314"/>
                  </a:cubicBezTo>
                  <a:cubicBezTo>
                    <a:pt x="21717" y="32314"/>
                    <a:pt x="21777" y="32326"/>
                    <a:pt x="21860" y="32326"/>
                  </a:cubicBezTo>
                  <a:cubicBezTo>
                    <a:pt x="21908" y="32326"/>
                    <a:pt x="21967" y="32338"/>
                    <a:pt x="22015" y="32338"/>
                  </a:cubicBezTo>
                  <a:cubicBezTo>
                    <a:pt x="21991" y="32338"/>
                    <a:pt x="21967" y="32338"/>
                    <a:pt x="21955" y="32350"/>
                  </a:cubicBezTo>
                  <a:cubicBezTo>
                    <a:pt x="21919" y="32350"/>
                    <a:pt x="21896" y="32374"/>
                    <a:pt x="21860" y="32374"/>
                  </a:cubicBezTo>
                  <a:cubicBezTo>
                    <a:pt x="21741" y="32385"/>
                    <a:pt x="21634" y="32409"/>
                    <a:pt x="21515" y="32445"/>
                  </a:cubicBezTo>
                  <a:cubicBezTo>
                    <a:pt x="21396" y="32469"/>
                    <a:pt x="21300" y="32493"/>
                    <a:pt x="21181" y="32504"/>
                  </a:cubicBezTo>
                  <a:cubicBezTo>
                    <a:pt x="21122" y="32516"/>
                    <a:pt x="21062" y="32516"/>
                    <a:pt x="21015" y="32516"/>
                  </a:cubicBezTo>
                  <a:lnTo>
                    <a:pt x="20848" y="32516"/>
                  </a:lnTo>
                  <a:lnTo>
                    <a:pt x="20896" y="32457"/>
                  </a:lnTo>
                  <a:lnTo>
                    <a:pt x="20836" y="32516"/>
                  </a:lnTo>
                  <a:cubicBezTo>
                    <a:pt x="20896" y="32516"/>
                    <a:pt x="20955" y="32528"/>
                    <a:pt x="21015" y="32528"/>
                  </a:cubicBezTo>
                  <a:lnTo>
                    <a:pt x="21193" y="32528"/>
                  </a:lnTo>
                  <a:cubicBezTo>
                    <a:pt x="21312" y="32516"/>
                    <a:pt x="21419" y="32504"/>
                    <a:pt x="21538" y="32493"/>
                  </a:cubicBezTo>
                  <a:cubicBezTo>
                    <a:pt x="21658" y="32469"/>
                    <a:pt x="21753" y="32457"/>
                    <a:pt x="21872" y="32445"/>
                  </a:cubicBezTo>
                  <a:cubicBezTo>
                    <a:pt x="21908" y="32445"/>
                    <a:pt x="21931" y="32445"/>
                    <a:pt x="21967" y="32433"/>
                  </a:cubicBezTo>
                  <a:lnTo>
                    <a:pt x="22348" y="32433"/>
                  </a:lnTo>
                  <a:cubicBezTo>
                    <a:pt x="22336" y="32457"/>
                    <a:pt x="22324" y="32504"/>
                    <a:pt x="22312" y="32528"/>
                  </a:cubicBezTo>
                  <a:cubicBezTo>
                    <a:pt x="22205" y="32552"/>
                    <a:pt x="22110" y="32564"/>
                    <a:pt x="22050" y="32576"/>
                  </a:cubicBezTo>
                  <a:cubicBezTo>
                    <a:pt x="21979" y="32588"/>
                    <a:pt x="21931" y="32612"/>
                    <a:pt x="21931" y="32612"/>
                  </a:cubicBezTo>
                  <a:cubicBezTo>
                    <a:pt x="21931" y="32612"/>
                    <a:pt x="21979" y="32612"/>
                    <a:pt x="22050" y="32588"/>
                  </a:cubicBezTo>
                  <a:cubicBezTo>
                    <a:pt x="22110" y="32576"/>
                    <a:pt x="22193" y="32576"/>
                    <a:pt x="22277" y="32564"/>
                  </a:cubicBezTo>
                  <a:lnTo>
                    <a:pt x="22277" y="32564"/>
                  </a:lnTo>
                  <a:cubicBezTo>
                    <a:pt x="22265" y="32576"/>
                    <a:pt x="22253" y="32576"/>
                    <a:pt x="22229" y="32576"/>
                  </a:cubicBezTo>
                  <a:cubicBezTo>
                    <a:pt x="22253" y="32576"/>
                    <a:pt x="22277" y="32576"/>
                    <a:pt x="22289" y="32564"/>
                  </a:cubicBezTo>
                  <a:lnTo>
                    <a:pt x="22289" y="32564"/>
                  </a:lnTo>
                  <a:lnTo>
                    <a:pt x="22027" y="33147"/>
                  </a:lnTo>
                  <a:cubicBezTo>
                    <a:pt x="21967" y="33278"/>
                    <a:pt x="21872" y="33386"/>
                    <a:pt x="21753" y="33469"/>
                  </a:cubicBezTo>
                  <a:lnTo>
                    <a:pt x="21729" y="33659"/>
                  </a:lnTo>
                  <a:cubicBezTo>
                    <a:pt x="21717" y="33743"/>
                    <a:pt x="21693" y="33814"/>
                    <a:pt x="21669" y="33886"/>
                  </a:cubicBezTo>
                  <a:lnTo>
                    <a:pt x="21658" y="33886"/>
                  </a:lnTo>
                  <a:cubicBezTo>
                    <a:pt x="21562" y="33886"/>
                    <a:pt x="21491" y="33874"/>
                    <a:pt x="21419" y="33874"/>
                  </a:cubicBezTo>
                  <a:cubicBezTo>
                    <a:pt x="21336" y="33874"/>
                    <a:pt x="21277" y="33862"/>
                    <a:pt x="21217" y="33838"/>
                  </a:cubicBezTo>
                  <a:cubicBezTo>
                    <a:pt x="21157" y="33826"/>
                    <a:pt x="21122" y="33826"/>
                    <a:pt x="21074" y="33814"/>
                  </a:cubicBezTo>
                  <a:cubicBezTo>
                    <a:pt x="21049" y="33811"/>
                    <a:pt x="21027" y="33807"/>
                    <a:pt x="21010" y="33803"/>
                  </a:cubicBezTo>
                  <a:lnTo>
                    <a:pt x="21010" y="33803"/>
                  </a:lnTo>
                  <a:lnTo>
                    <a:pt x="21074" y="33826"/>
                  </a:lnTo>
                  <a:cubicBezTo>
                    <a:pt x="21122" y="33838"/>
                    <a:pt x="21157" y="33862"/>
                    <a:pt x="21217" y="33874"/>
                  </a:cubicBezTo>
                  <a:cubicBezTo>
                    <a:pt x="21277" y="33886"/>
                    <a:pt x="21336" y="33898"/>
                    <a:pt x="21419" y="33921"/>
                  </a:cubicBezTo>
                  <a:cubicBezTo>
                    <a:pt x="21491" y="33933"/>
                    <a:pt x="21550" y="33945"/>
                    <a:pt x="21634" y="33957"/>
                  </a:cubicBezTo>
                  <a:cubicBezTo>
                    <a:pt x="21503" y="34243"/>
                    <a:pt x="21384" y="34540"/>
                    <a:pt x="21253" y="34826"/>
                  </a:cubicBezTo>
                  <a:cubicBezTo>
                    <a:pt x="21217" y="34838"/>
                    <a:pt x="21205" y="34838"/>
                    <a:pt x="21181" y="34850"/>
                  </a:cubicBezTo>
                  <a:cubicBezTo>
                    <a:pt x="21062" y="34898"/>
                    <a:pt x="20919" y="34933"/>
                    <a:pt x="20800" y="34957"/>
                  </a:cubicBezTo>
                  <a:cubicBezTo>
                    <a:pt x="20681" y="34993"/>
                    <a:pt x="20550" y="35017"/>
                    <a:pt x="20431" y="35029"/>
                  </a:cubicBezTo>
                  <a:cubicBezTo>
                    <a:pt x="20292" y="35057"/>
                    <a:pt x="20156" y="35068"/>
                    <a:pt x="20030" y="35068"/>
                  </a:cubicBezTo>
                  <a:cubicBezTo>
                    <a:pt x="19940" y="35068"/>
                    <a:pt x="19855" y="35062"/>
                    <a:pt x="19776" y="35052"/>
                  </a:cubicBezTo>
                  <a:cubicBezTo>
                    <a:pt x="19693" y="35029"/>
                    <a:pt x="19598" y="35017"/>
                    <a:pt x="19526" y="34993"/>
                  </a:cubicBezTo>
                  <a:cubicBezTo>
                    <a:pt x="19455" y="34957"/>
                    <a:pt x="19395" y="34933"/>
                    <a:pt x="19336" y="34898"/>
                  </a:cubicBezTo>
                  <a:cubicBezTo>
                    <a:pt x="19288" y="34874"/>
                    <a:pt x="19241" y="34838"/>
                    <a:pt x="19229" y="34826"/>
                  </a:cubicBezTo>
                  <a:cubicBezTo>
                    <a:pt x="19220" y="34823"/>
                    <a:pt x="19212" y="34820"/>
                    <a:pt x="19206" y="34816"/>
                  </a:cubicBezTo>
                  <a:lnTo>
                    <a:pt x="19206" y="34816"/>
                  </a:lnTo>
                  <a:lnTo>
                    <a:pt x="19217" y="34826"/>
                  </a:lnTo>
                  <a:cubicBezTo>
                    <a:pt x="19229" y="34838"/>
                    <a:pt x="19276" y="34874"/>
                    <a:pt x="19312" y="34910"/>
                  </a:cubicBezTo>
                  <a:cubicBezTo>
                    <a:pt x="19360" y="34945"/>
                    <a:pt x="19419" y="34993"/>
                    <a:pt x="19491" y="35017"/>
                  </a:cubicBezTo>
                  <a:cubicBezTo>
                    <a:pt x="19574" y="35052"/>
                    <a:pt x="19657" y="35076"/>
                    <a:pt x="19753" y="35112"/>
                  </a:cubicBezTo>
                  <a:cubicBezTo>
                    <a:pt x="19890" y="35138"/>
                    <a:pt x="20052" y="35157"/>
                    <a:pt x="20225" y="35157"/>
                  </a:cubicBezTo>
                  <a:cubicBezTo>
                    <a:pt x="20292" y="35157"/>
                    <a:pt x="20361" y="35154"/>
                    <a:pt x="20431" y="35148"/>
                  </a:cubicBezTo>
                  <a:cubicBezTo>
                    <a:pt x="20550" y="35136"/>
                    <a:pt x="20681" y="35124"/>
                    <a:pt x="20824" y="35112"/>
                  </a:cubicBezTo>
                  <a:cubicBezTo>
                    <a:pt x="20884" y="35088"/>
                    <a:pt x="20943" y="35088"/>
                    <a:pt x="21003" y="35076"/>
                  </a:cubicBezTo>
                  <a:lnTo>
                    <a:pt x="21003" y="35076"/>
                  </a:lnTo>
                  <a:cubicBezTo>
                    <a:pt x="20443" y="35433"/>
                    <a:pt x="19872" y="35826"/>
                    <a:pt x="19288" y="36243"/>
                  </a:cubicBezTo>
                  <a:cubicBezTo>
                    <a:pt x="19288" y="36243"/>
                    <a:pt x="19550" y="36088"/>
                    <a:pt x="20050" y="35862"/>
                  </a:cubicBezTo>
                  <a:lnTo>
                    <a:pt x="20050" y="35862"/>
                  </a:lnTo>
                  <a:cubicBezTo>
                    <a:pt x="19907" y="35981"/>
                    <a:pt x="19776" y="36088"/>
                    <a:pt x="19693" y="36184"/>
                  </a:cubicBezTo>
                  <a:lnTo>
                    <a:pt x="19514" y="36362"/>
                  </a:lnTo>
                  <a:cubicBezTo>
                    <a:pt x="19467" y="36398"/>
                    <a:pt x="19455" y="36434"/>
                    <a:pt x="19455" y="36434"/>
                  </a:cubicBezTo>
                  <a:cubicBezTo>
                    <a:pt x="19455" y="36434"/>
                    <a:pt x="19479" y="36422"/>
                    <a:pt x="19526" y="36374"/>
                  </a:cubicBezTo>
                  <a:cubicBezTo>
                    <a:pt x="19574" y="36338"/>
                    <a:pt x="19645" y="36279"/>
                    <a:pt x="19729" y="36219"/>
                  </a:cubicBezTo>
                  <a:cubicBezTo>
                    <a:pt x="19895" y="36100"/>
                    <a:pt x="20134" y="35957"/>
                    <a:pt x="20372" y="35838"/>
                  </a:cubicBezTo>
                  <a:cubicBezTo>
                    <a:pt x="20562" y="35731"/>
                    <a:pt x="20776" y="35648"/>
                    <a:pt x="20943" y="35564"/>
                  </a:cubicBezTo>
                  <a:lnTo>
                    <a:pt x="20943" y="35564"/>
                  </a:lnTo>
                  <a:cubicBezTo>
                    <a:pt x="20943" y="35588"/>
                    <a:pt x="20919" y="35588"/>
                    <a:pt x="20919" y="35600"/>
                  </a:cubicBezTo>
                  <a:cubicBezTo>
                    <a:pt x="20884" y="35648"/>
                    <a:pt x="20836" y="35707"/>
                    <a:pt x="20788" y="35743"/>
                  </a:cubicBezTo>
                  <a:cubicBezTo>
                    <a:pt x="20717" y="35838"/>
                    <a:pt x="20657" y="35922"/>
                    <a:pt x="20598" y="36005"/>
                  </a:cubicBezTo>
                  <a:cubicBezTo>
                    <a:pt x="20538" y="36088"/>
                    <a:pt x="20479" y="36184"/>
                    <a:pt x="20419" y="36255"/>
                  </a:cubicBezTo>
                  <a:cubicBezTo>
                    <a:pt x="20360" y="36338"/>
                    <a:pt x="20312" y="36422"/>
                    <a:pt x="20265" y="36505"/>
                  </a:cubicBezTo>
                  <a:cubicBezTo>
                    <a:pt x="20253" y="36541"/>
                    <a:pt x="20241" y="36553"/>
                    <a:pt x="20229" y="36576"/>
                  </a:cubicBezTo>
                  <a:lnTo>
                    <a:pt x="20205" y="36600"/>
                  </a:lnTo>
                  <a:cubicBezTo>
                    <a:pt x="20134" y="36672"/>
                    <a:pt x="20062" y="36743"/>
                    <a:pt x="19991" y="36803"/>
                  </a:cubicBezTo>
                  <a:cubicBezTo>
                    <a:pt x="19907" y="36862"/>
                    <a:pt x="19824" y="36922"/>
                    <a:pt x="19753" y="36957"/>
                  </a:cubicBezTo>
                  <a:cubicBezTo>
                    <a:pt x="19598" y="37041"/>
                    <a:pt x="19455" y="37076"/>
                    <a:pt x="19360" y="37088"/>
                  </a:cubicBezTo>
                  <a:cubicBezTo>
                    <a:pt x="19312" y="37100"/>
                    <a:pt x="19276" y="37100"/>
                    <a:pt x="19241" y="37100"/>
                  </a:cubicBezTo>
                  <a:lnTo>
                    <a:pt x="19360" y="37100"/>
                  </a:lnTo>
                  <a:cubicBezTo>
                    <a:pt x="19467" y="37088"/>
                    <a:pt x="19610" y="37076"/>
                    <a:pt x="19776" y="36993"/>
                  </a:cubicBezTo>
                  <a:cubicBezTo>
                    <a:pt x="19872" y="36969"/>
                    <a:pt x="19943" y="36922"/>
                    <a:pt x="20026" y="36862"/>
                  </a:cubicBezTo>
                  <a:cubicBezTo>
                    <a:pt x="20062" y="36850"/>
                    <a:pt x="20074" y="36838"/>
                    <a:pt x="20110" y="36815"/>
                  </a:cubicBezTo>
                  <a:lnTo>
                    <a:pt x="20110" y="36815"/>
                  </a:lnTo>
                  <a:cubicBezTo>
                    <a:pt x="20110" y="36838"/>
                    <a:pt x="20086" y="36850"/>
                    <a:pt x="20086" y="36850"/>
                  </a:cubicBezTo>
                  <a:cubicBezTo>
                    <a:pt x="20074" y="36874"/>
                    <a:pt x="20062" y="36910"/>
                    <a:pt x="20050" y="36957"/>
                  </a:cubicBezTo>
                  <a:cubicBezTo>
                    <a:pt x="20014" y="37017"/>
                    <a:pt x="20003" y="37076"/>
                    <a:pt x="19991" y="37112"/>
                  </a:cubicBezTo>
                  <a:lnTo>
                    <a:pt x="19943" y="37255"/>
                  </a:lnTo>
                  <a:cubicBezTo>
                    <a:pt x="19943" y="37255"/>
                    <a:pt x="19967" y="37207"/>
                    <a:pt x="20003" y="37112"/>
                  </a:cubicBezTo>
                  <a:cubicBezTo>
                    <a:pt x="20014" y="37076"/>
                    <a:pt x="20050" y="37029"/>
                    <a:pt x="20074" y="36969"/>
                  </a:cubicBezTo>
                  <a:lnTo>
                    <a:pt x="20122" y="36874"/>
                  </a:lnTo>
                  <a:cubicBezTo>
                    <a:pt x="20134" y="36850"/>
                    <a:pt x="20169" y="36815"/>
                    <a:pt x="20181" y="36779"/>
                  </a:cubicBezTo>
                  <a:cubicBezTo>
                    <a:pt x="20181" y="36755"/>
                    <a:pt x="20193" y="36755"/>
                    <a:pt x="20193" y="36743"/>
                  </a:cubicBezTo>
                  <a:cubicBezTo>
                    <a:pt x="20229" y="36719"/>
                    <a:pt x="20253" y="36695"/>
                    <a:pt x="20288" y="36672"/>
                  </a:cubicBezTo>
                  <a:cubicBezTo>
                    <a:pt x="20407" y="36565"/>
                    <a:pt x="20503" y="36445"/>
                    <a:pt x="20610" y="36326"/>
                  </a:cubicBezTo>
                  <a:lnTo>
                    <a:pt x="20610" y="36326"/>
                  </a:lnTo>
                  <a:cubicBezTo>
                    <a:pt x="20538" y="36517"/>
                    <a:pt x="20467" y="36695"/>
                    <a:pt x="20384" y="36898"/>
                  </a:cubicBezTo>
                  <a:cubicBezTo>
                    <a:pt x="20324" y="37029"/>
                    <a:pt x="20253" y="37160"/>
                    <a:pt x="20145" y="37267"/>
                  </a:cubicBezTo>
                  <a:lnTo>
                    <a:pt x="20122" y="37505"/>
                  </a:lnTo>
                  <a:cubicBezTo>
                    <a:pt x="20110" y="37588"/>
                    <a:pt x="20074" y="37684"/>
                    <a:pt x="20050" y="37767"/>
                  </a:cubicBezTo>
                  <a:cubicBezTo>
                    <a:pt x="19574" y="39005"/>
                    <a:pt x="19133" y="40208"/>
                    <a:pt x="18741" y="41375"/>
                  </a:cubicBezTo>
                  <a:cubicBezTo>
                    <a:pt x="18681" y="41553"/>
                    <a:pt x="18598" y="41732"/>
                    <a:pt x="18502" y="41875"/>
                  </a:cubicBezTo>
                  <a:lnTo>
                    <a:pt x="18479" y="41934"/>
                  </a:lnTo>
                  <a:cubicBezTo>
                    <a:pt x="18455" y="42101"/>
                    <a:pt x="18419" y="42279"/>
                    <a:pt x="18360" y="42446"/>
                  </a:cubicBezTo>
                  <a:cubicBezTo>
                    <a:pt x="17859" y="44006"/>
                    <a:pt x="17419" y="45447"/>
                    <a:pt x="17062" y="46721"/>
                  </a:cubicBezTo>
                  <a:cubicBezTo>
                    <a:pt x="17038" y="46840"/>
                    <a:pt x="16990" y="46959"/>
                    <a:pt x="16931" y="47078"/>
                  </a:cubicBezTo>
                  <a:lnTo>
                    <a:pt x="16883" y="47161"/>
                  </a:lnTo>
                  <a:cubicBezTo>
                    <a:pt x="16883" y="47328"/>
                    <a:pt x="16859" y="47471"/>
                    <a:pt x="16812" y="47637"/>
                  </a:cubicBezTo>
                  <a:cubicBezTo>
                    <a:pt x="16133" y="50150"/>
                    <a:pt x="15800" y="51745"/>
                    <a:pt x="15800" y="51745"/>
                  </a:cubicBezTo>
                  <a:lnTo>
                    <a:pt x="18729" y="51983"/>
                  </a:lnTo>
                  <a:lnTo>
                    <a:pt x="18752" y="52019"/>
                  </a:lnTo>
                  <a:lnTo>
                    <a:pt x="18848" y="51959"/>
                  </a:lnTo>
                  <a:lnTo>
                    <a:pt x="18812" y="51852"/>
                  </a:lnTo>
                  <a:cubicBezTo>
                    <a:pt x="19002" y="49673"/>
                    <a:pt x="19324" y="47554"/>
                    <a:pt x="19741" y="45482"/>
                  </a:cubicBezTo>
                  <a:cubicBezTo>
                    <a:pt x="19776" y="45304"/>
                    <a:pt x="19848" y="45137"/>
                    <a:pt x="19955" y="44994"/>
                  </a:cubicBezTo>
                  <a:lnTo>
                    <a:pt x="19943" y="44899"/>
                  </a:lnTo>
                  <a:cubicBezTo>
                    <a:pt x="19919" y="44756"/>
                    <a:pt x="19943" y="44601"/>
                    <a:pt x="19967" y="44458"/>
                  </a:cubicBezTo>
                  <a:cubicBezTo>
                    <a:pt x="20300" y="42982"/>
                    <a:pt x="20681" y="41553"/>
                    <a:pt x="21098" y="40172"/>
                  </a:cubicBezTo>
                  <a:cubicBezTo>
                    <a:pt x="21134" y="40077"/>
                    <a:pt x="21157" y="39994"/>
                    <a:pt x="21205" y="39898"/>
                  </a:cubicBezTo>
                  <a:lnTo>
                    <a:pt x="21217" y="39791"/>
                  </a:lnTo>
                  <a:cubicBezTo>
                    <a:pt x="21229" y="39732"/>
                    <a:pt x="21253" y="39660"/>
                    <a:pt x="21265" y="39601"/>
                  </a:cubicBezTo>
                  <a:cubicBezTo>
                    <a:pt x="21515" y="38803"/>
                    <a:pt x="21765" y="38029"/>
                    <a:pt x="22039" y="37255"/>
                  </a:cubicBezTo>
                  <a:cubicBezTo>
                    <a:pt x="22062" y="37196"/>
                    <a:pt x="22086" y="37148"/>
                    <a:pt x="22110" y="37076"/>
                  </a:cubicBezTo>
                  <a:cubicBezTo>
                    <a:pt x="22217" y="36850"/>
                    <a:pt x="22348" y="36565"/>
                    <a:pt x="22503" y="36279"/>
                  </a:cubicBezTo>
                  <a:lnTo>
                    <a:pt x="22527" y="36255"/>
                  </a:lnTo>
                  <a:lnTo>
                    <a:pt x="22527" y="36219"/>
                  </a:lnTo>
                  <a:cubicBezTo>
                    <a:pt x="22574" y="36124"/>
                    <a:pt x="22634" y="36029"/>
                    <a:pt x="22693" y="35922"/>
                  </a:cubicBezTo>
                  <a:cubicBezTo>
                    <a:pt x="22693" y="35922"/>
                    <a:pt x="22693" y="35910"/>
                    <a:pt x="22705" y="35910"/>
                  </a:cubicBezTo>
                  <a:cubicBezTo>
                    <a:pt x="22681" y="36005"/>
                    <a:pt x="22646" y="36088"/>
                    <a:pt x="22634" y="36160"/>
                  </a:cubicBezTo>
                  <a:cubicBezTo>
                    <a:pt x="22610" y="36279"/>
                    <a:pt x="22562" y="36398"/>
                    <a:pt x="22527" y="36517"/>
                  </a:cubicBezTo>
                  <a:cubicBezTo>
                    <a:pt x="22503" y="36636"/>
                    <a:pt x="22467" y="36743"/>
                    <a:pt x="22455" y="36850"/>
                  </a:cubicBezTo>
                  <a:cubicBezTo>
                    <a:pt x="22431" y="36957"/>
                    <a:pt x="22408" y="37041"/>
                    <a:pt x="22396" y="37112"/>
                  </a:cubicBezTo>
                  <a:cubicBezTo>
                    <a:pt x="22384" y="37196"/>
                    <a:pt x="22372" y="37267"/>
                    <a:pt x="22372" y="37327"/>
                  </a:cubicBezTo>
                  <a:cubicBezTo>
                    <a:pt x="22348" y="37446"/>
                    <a:pt x="22336" y="37505"/>
                    <a:pt x="22336" y="37505"/>
                  </a:cubicBezTo>
                  <a:lnTo>
                    <a:pt x="22384" y="37327"/>
                  </a:lnTo>
                  <a:cubicBezTo>
                    <a:pt x="22396" y="37267"/>
                    <a:pt x="22408" y="37196"/>
                    <a:pt x="22431" y="37112"/>
                  </a:cubicBezTo>
                  <a:cubicBezTo>
                    <a:pt x="22443" y="37041"/>
                    <a:pt x="22467" y="36957"/>
                    <a:pt x="22503" y="36850"/>
                  </a:cubicBezTo>
                  <a:cubicBezTo>
                    <a:pt x="22527" y="36743"/>
                    <a:pt x="22562" y="36636"/>
                    <a:pt x="22610" y="36541"/>
                  </a:cubicBezTo>
                  <a:cubicBezTo>
                    <a:pt x="22634" y="36434"/>
                    <a:pt x="22681" y="36314"/>
                    <a:pt x="22729" y="36195"/>
                  </a:cubicBezTo>
                  <a:cubicBezTo>
                    <a:pt x="22765" y="36076"/>
                    <a:pt x="22812" y="35957"/>
                    <a:pt x="22872" y="35838"/>
                  </a:cubicBezTo>
                  <a:cubicBezTo>
                    <a:pt x="22920" y="35719"/>
                    <a:pt x="22979" y="35600"/>
                    <a:pt x="23039" y="35469"/>
                  </a:cubicBezTo>
                  <a:cubicBezTo>
                    <a:pt x="23098" y="35350"/>
                    <a:pt x="23158" y="35231"/>
                    <a:pt x="23229" y="35112"/>
                  </a:cubicBezTo>
                  <a:cubicBezTo>
                    <a:pt x="23289" y="34993"/>
                    <a:pt x="23360" y="34886"/>
                    <a:pt x="23420" y="34767"/>
                  </a:cubicBezTo>
                  <a:cubicBezTo>
                    <a:pt x="23503" y="34660"/>
                    <a:pt x="23563" y="34552"/>
                    <a:pt x="23622" y="34457"/>
                  </a:cubicBezTo>
                  <a:cubicBezTo>
                    <a:pt x="23646" y="34421"/>
                    <a:pt x="23658" y="34374"/>
                    <a:pt x="23694" y="34350"/>
                  </a:cubicBezTo>
                  <a:lnTo>
                    <a:pt x="23694" y="34350"/>
                  </a:lnTo>
                  <a:cubicBezTo>
                    <a:pt x="23658" y="34409"/>
                    <a:pt x="23646" y="34469"/>
                    <a:pt x="23622" y="34529"/>
                  </a:cubicBezTo>
                  <a:cubicBezTo>
                    <a:pt x="23539" y="34695"/>
                    <a:pt x="23479" y="34886"/>
                    <a:pt x="23420" y="35064"/>
                  </a:cubicBezTo>
                  <a:lnTo>
                    <a:pt x="23336" y="35326"/>
                  </a:lnTo>
                  <a:lnTo>
                    <a:pt x="23241" y="35600"/>
                  </a:lnTo>
                  <a:cubicBezTo>
                    <a:pt x="23217" y="35683"/>
                    <a:pt x="23205" y="35767"/>
                    <a:pt x="23170" y="35850"/>
                  </a:cubicBezTo>
                  <a:cubicBezTo>
                    <a:pt x="23146" y="35922"/>
                    <a:pt x="23122" y="36005"/>
                    <a:pt x="23110" y="36076"/>
                  </a:cubicBezTo>
                  <a:cubicBezTo>
                    <a:pt x="23062" y="36207"/>
                    <a:pt x="23039" y="36326"/>
                    <a:pt x="23027" y="36422"/>
                  </a:cubicBezTo>
                  <a:cubicBezTo>
                    <a:pt x="23003" y="36505"/>
                    <a:pt x="22991" y="36553"/>
                    <a:pt x="22991" y="36553"/>
                  </a:cubicBezTo>
                  <a:cubicBezTo>
                    <a:pt x="22991" y="36553"/>
                    <a:pt x="23003" y="36505"/>
                    <a:pt x="23039" y="36434"/>
                  </a:cubicBezTo>
                  <a:cubicBezTo>
                    <a:pt x="23062" y="36362"/>
                    <a:pt x="23110" y="36243"/>
                    <a:pt x="23170" y="36100"/>
                  </a:cubicBezTo>
                  <a:cubicBezTo>
                    <a:pt x="23205" y="36041"/>
                    <a:pt x="23229" y="35969"/>
                    <a:pt x="23265" y="35886"/>
                  </a:cubicBezTo>
                  <a:cubicBezTo>
                    <a:pt x="23277" y="35838"/>
                    <a:pt x="23301" y="35779"/>
                    <a:pt x="23336" y="35719"/>
                  </a:cubicBezTo>
                  <a:lnTo>
                    <a:pt x="23336" y="35719"/>
                  </a:lnTo>
                  <a:cubicBezTo>
                    <a:pt x="23277" y="35898"/>
                    <a:pt x="23229" y="36064"/>
                    <a:pt x="23217" y="36207"/>
                  </a:cubicBezTo>
                  <a:cubicBezTo>
                    <a:pt x="23205" y="36303"/>
                    <a:pt x="23182" y="36386"/>
                    <a:pt x="23170" y="36457"/>
                  </a:cubicBezTo>
                  <a:cubicBezTo>
                    <a:pt x="23158" y="36541"/>
                    <a:pt x="23158" y="36600"/>
                    <a:pt x="23158" y="36660"/>
                  </a:cubicBezTo>
                  <a:cubicBezTo>
                    <a:pt x="23170" y="36600"/>
                    <a:pt x="23170" y="36541"/>
                    <a:pt x="23182" y="36457"/>
                  </a:cubicBezTo>
                  <a:cubicBezTo>
                    <a:pt x="23205" y="36386"/>
                    <a:pt x="23217" y="36314"/>
                    <a:pt x="23241" y="36219"/>
                  </a:cubicBezTo>
                  <a:cubicBezTo>
                    <a:pt x="23289" y="36041"/>
                    <a:pt x="23360" y="35850"/>
                    <a:pt x="23455" y="35648"/>
                  </a:cubicBezTo>
                  <a:cubicBezTo>
                    <a:pt x="23539" y="35433"/>
                    <a:pt x="23658" y="35231"/>
                    <a:pt x="23777" y="35017"/>
                  </a:cubicBezTo>
                  <a:cubicBezTo>
                    <a:pt x="23860" y="34886"/>
                    <a:pt x="23944" y="34767"/>
                    <a:pt x="24015" y="34648"/>
                  </a:cubicBezTo>
                  <a:lnTo>
                    <a:pt x="24015" y="34648"/>
                  </a:lnTo>
                  <a:cubicBezTo>
                    <a:pt x="24015" y="34660"/>
                    <a:pt x="24003" y="34671"/>
                    <a:pt x="24003" y="34671"/>
                  </a:cubicBezTo>
                  <a:cubicBezTo>
                    <a:pt x="23979" y="34779"/>
                    <a:pt x="23932" y="34874"/>
                    <a:pt x="23896" y="34969"/>
                  </a:cubicBezTo>
                  <a:cubicBezTo>
                    <a:pt x="23872" y="35076"/>
                    <a:pt x="23836" y="35171"/>
                    <a:pt x="23813" y="35255"/>
                  </a:cubicBezTo>
                  <a:cubicBezTo>
                    <a:pt x="23777" y="35350"/>
                    <a:pt x="23753" y="35433"/>
                    <a:pt x="23729" y="35529"/>
                  </a:cubicBezTo>
                  <a:cubicBezTo>
                    <a:pt x="23705" y="35612"/>
                    <a:pt x="23694" y="35683"/>
                    <a:pt x="23682" y="35767"/>
                  </a:cubicBezTo>
                  <a:cubicBezTo>
                    <a:pt x="23658" y="35838"/>
                    <a:pt x="23634" y="35910"/>
                    <a:pt x="23622" y="35969"/>
                  </a:cubicBezTo>
                  <a:cubicBezTo>
                    <a:pt x="23598" y="36029"/>
                    <a:pt x="23586" y="36088"/>
                    <a:pt x="23586" y="36136"/>
                  </a:cubicBezTo>
                  <a:cubicBezTo>
                    <a:pt x="23574" y="36219"/>
                    <a:pt x="23563" y="36267"/>
                    <a:pt x="23563" y="36267"/>
                  </a:cubicBezTo>
                  <a:lnTo>
                    <a:pt x="23598" y="36136"/>
                  </a:lnTo>
                  <a:cubicBezTo>
                    <a:pt x="23622" y="36088"/>
                    <a:pt x="23634" y="36041"/>
                    <a:pt x="23658" y="35981"/>
                  </a:cubicBezTo>
                  <a:cubicBezTo>
                    <a:pt x="23682" y="35922"/>
                    <a:pt x="23705" y="35850"/>
                    <a:pt x="23741" y="35791"/>
                  </a:cubicBezTo>
                  <a:cubicBezTo>
                    <a:pt x="23765" y="35719"/>
                    <a:pt x="23801" y="35648"/>
                    <a:pt x="23824" y="35552"/>
                  </a:cubicBezTo>
                  <a:cubicBezTo>
                    <a:pt x="23860" y="35469"/>
                    <a:pt x="23896" y="35386"/>
                    <a:pt x="23932" y="35302"/>
                  </a:cubicBezTo>
                  <a:cubicBezTo>
                    <a:pt x="23979" y="35207"/>
                    <a:pt x="24003" y="35124"/>
                    <a:pt x="24051" y="35029"/>
                  </a:cubicBezTo>
                  <a:cubicBezTo>
                    <a:pt x="24098" y="34945"/>
                    <a:pt x="24134" y="34850"/>
                    <a:pt x="24182" y="34755"/>
                  </a:cubicBezTo>
                  <a:cubicBezTo>
                    <a:pt x="24229" y="34660"/>
                    <a:pt x="24277" y="34576"/>
                    <a:pt x="24336" y="34481"/>
                  </a:cubicBezTo>
                  <a:cubicBezTo>
                    <a:pt x="24372" y="34398"/>
                    <a:pt x="24420" y="34302"/>
                    <a:pt x="24479" y="34219"/>
                  </a:cubicBezTo>
                  <a:cubicBezTo>
                    <a:pt x="24551" y="34100"/>
                    <a:pt x="24610" y="33993"/>
                    <a:pt x="24670" y="33886"/>
                  </a:cubicBezTo>
                  <a:cubicBezTo>
                    <a:pt x="24706" y="33874"/>
                    <a:pt x="24729" y="33874"/>
                    <a:pt x="24765" y="33862"/>
                  </a:cubicBezTo>
                  <a:lnTo>
                    <a:pt x="24765" y="33862"/>
                  </a:lnTo>
                  <a:cubicBezTo>
                    <a:pt x="24729" y="33933"/>
                    <a:pt x="24706" y="34005"/>
                    <a:pt x="24670" y="34100"/>
                  </a:cubicBezTo>
                  <a:cubicBezTo>
                    <a:pt x="24598" y="34290"/>
                    <a:pt x="24539" y="34517"/>
                    <a:pt x="24479" y="34731"/>
                  </a:cubicBezTo>
                  <a:cubicBezTo>
                    <a:pt x="24467" y="34779"/>
                    <a:pt x="24467" y="34826"/>
                    <a:pt x="24456" y="34874"/>
                  </a:cubicBezTo>
                  <a:cubicBezTo>
                    <a:pt x="24456" y="34886"/>
                    <a:pt x="24432" y="34898"/>
                    <a:pt x="24432" y="34910"/>
                  </a:cubicBezTo>
                  <a:cubicBezTo>
                    <a:pt x="24336" y="35207"/>
                    <a:pt x="24217" y="35529"/>
                    <a:pt x="24122" y="35779"/>
                  </a:cubicBezTo>
                  <a:cubicBezTo>
                    <a:pt x="24003" y="36100"/>
                    <a:pt x="23920" y="36362"/>
                    <a:pt x="23884" y="36493"/>
                  </a:cubicBezTo>
                  <a:cubicBezTo>
                    <a:pt x="23813" y="36541"/>
                    <a:pt x="23729" y="36576"/>
                    <a:pt x="23682" y="36624"/>
                  </a:cubicBezTo>
                  <a:cubicBezTo>
                    <a:pt x="23622" y="36672"/>
                    <a:pt x="23574" y="36719"/>
                    <a:pt x="23539" y="36743"/>
                  </a:cubicBezTo>
                  <a:lnTo>
                    <a:pt x="23503" y="36791"/>
                  </a:lnTo>
                  <a:cubicBezTo>
                    <a:pt x="23503" y="36791"/>
                    <a:pt x="23515" y="36779"/>
                    <a:pt x="23563" y="36743"/>
                  </a:cubicBezTo>
                  <a:cubicBezTo>
                    <a:pt x="23586" y="36719"/>
                    <a:pt x="23646" y="36684"/>
                    <a:pt x="23705" y="36660"/>
                  </a:cubicBezTo>
                  <a:cubicBezTo>
                    <a:pt x="23753" y="36624"/>
                    <a:pt x="23813" y="36600"/>
                    <a:pt x="23872" y="36576"/>
                  </a:cubicBezTo>
                  <a:cubicBezTo>
                    <a:pt x="23979" y="36541"/>
                    <a:pt x="24098" y="36493"/>
                    <a:pt x="24217" y="36445"/>
                  </a:cubicBezTo>
                  <a:cubicBezTo>
                    <a:pt x="24229" y="36445"/>
                    <a:pt x="24241" y="36434"/>
                    <a:pt x="24277" y="36434"/>
                  </a:cubicBezTo>
                  <a:lnTo>
                    <a:pt x="24277" y="36505"/>
                  </a:lnTo>
                  <a:cubicBezTo>
                    <a:pt x="24277" y="36505"/>
                    <a:pt x="24277" y="36481"/>
                    <a:pt x="24289" y="36434"/>
                  </a:cubicBezTo>
                  <a:cubicBezTo>
                    <a:pt x="24372" y="36398"/>
                    <a:pt x="24467" y="36374"/>
                    <a:pt x="24539" y="36338"/>
                  </a:cubicBezTo>
                  <a:lnTo>
                    <a:pt x="24539" y="36374"/>
                  </a:lnTo>
                  <a:cubicBezTo>
                    <a:pt x="24527" y="36481"/>
                    <a:pt x="24515" y="36553"/>
                    <a:pt x="24515" y="36553"/>
                  </a:cubicBezTo>
                  <a:cubicBezTo>
                    <a:pt x="24515" y="36553"/>
                    <a:pt x="24527" y="36493"/>
                    <a:pt x="24551" y="36386"/>
                  </a:cubicBezTo>
                  <a:cubicBezTo>
                    <a:pt x="24551" y="36374"/>
                    <a:pt x="24551" y="36362"/>
                    <a:pt x="24575" y="36362"/>
                  </a:cubicBezTo>
                  <a:cubicBezTo>
                    <a:pt x="24694" y="36314"/>
                    <a:pt x="24813" y="36279"/>
                    <a:pt x="24884" y="36255"/>
                  </a:cubicBezTo>
                  <a:lnTo>
                    <a:pt x="24884" y="36255"/>
                  </a:lnTo>
                  <a:cubicBezTo>
                    <a:pt x="24872" y="36279"/>
                    <a:pt x="24848" y="36303"/>
                    <a:pt x="24825" y="36326"/>
                  </a:cubicBezTo>
                  <a:cubicBezTo>
                    <a:pt x="24813" y="36362"/>
                    <a:pt x="24777" y="36374"/>
                    <a:pt x="24753" y="36398"/>
                  </a:cubicBezTo>
                  <a:lnTo>
                    <a:pt x="24598" y="36553"/>
                  </a:lnTo>
                  <a:cubicBezTo>
                    <a:pt x="24551" y="36600"/>
                    <a:pt x="24491" y="36636"/>
                    <a:pt x="24456" y="36672"/>
                  </a:cubicBezTo>
                  <a:cubicBezTo>
                    <a:pt x="24447" y="36676"/>
                    <a:pt x="24439" y="36681"/>
                    <a:pt x="24430" y="36685"/>
                  </a:cubicBezTo>
                  <a:lnTo>
                    <a:pt x="24430" y="36685"/>
                  </a:lnTo>
                  <a:lnTo>
                    <a:pt x="24432" y="36684"/>
                  </a:lnTo>
                  <a:lnTo>
                    <a:pt x="24432" y="36684"/>
                  </a:lnTo>
                  <a:cubicBezTo>
                    <a:pt x="24431" y="36684"/>
                    <a:pt x="24430" y="36685"/>
                    <a:pt x="24430" y="36686"/>
                  </a:cubicBezTo>
                  <a:lnTo>
                    <a:pt x="24430" y="36686"/>
                  </a:lnTo>
                  <a:cubicBezTo>
                    <a:pt x="24430" y="36685"/>
                    <a:pt x="24430" y="36685"/>
                    <a:pt x="24430" y="36685"/>
                  </a:cubicBezTo>
                  <a:lnTo>
                    <a:pt x="24430" y="36685"/>
                  </a:lnTo>
                  <a:lnTo>
                    <a:pt x="24336" y="36791"/>
                  </a:lnTo>
                  <a:cubicBezTo>
                    <a:pt x="24229" y="36898"/>
                    <a:pt x="24170" y="36969"/>
                    <a:pt x="24170" y="36969"/>
                  </a:cubicBezTo>
                  <a:cubicBezTo>
                    <a:pt x="24170" y="36969"/>
                    <a:pt x="24241" y="36910"/>
                    <a:pt x="24360" y="36803"/>
                  </a:cubicBezTo>
                  <a:cubicBezTo>
                    <a:pt x="24420" y="36755"/>
                    <a:pt x="24479" y="36695"/>
                    <a:pt x="24551" y="36636"/>
                  </a:cubicBezTo>
                  <a:cubicBezTo>
                    <a:pt x="24634" y="36576"/>
                    <a:pt x="24717" y="36517"/>
                    <a:pt x="24789" y="36469"/>
                  </a:cubicBezTo>
                  <a:cubicBezTo>
                    <a:pt x="24837" y="36445"/>
                    <a:pt x="24884" y="36434"/>
                    <a:pt x="24932" y="36398"/>
                  </a:cubicBezTo>
                  <a:cubicBezTo>
                    <a:pt x="24967" y="36374"/>
                    <a:pt x="25015" y="36350"/>
                    <a:pt x="25063" y="36326"/>
                  </a:cubicBezTo>
                  <a:cubicBezTo>
                    <a:pt x="25134" y="36279"/>
                    <a:pt x="25206" y="36231"/>
                    <a:pt x="25253" y="36195"/>
                  </a:cubicBezTo>
                  <a:lnTo>
                    <a:pt x="25253" y="36219"/>
                  </a:lnTo>
                  <a:cubicBezTo>
                    <a:pt x="25253" y="36231"/>
                    <a:pt x="25241" y="36255"/>
                    <a:pt x="25241" y="36267"/>
                  </a:cubicBezTo>
                  <a:cubicBezTo>
                    <a:pt x="25170" y="36338"/>
                    <a:pt x="25087" y="36398"/>
                    <a:pt x="25027" y="36445"/>
                  </a:cubicBezTo>
                  <a:cubicBezTo>
                    <a:pt x="24956" y="36505"/>
                    <a:pt x="24908" y="36529"/>
                    <a:pt x="24908" y="36529"/>
                  </a:cubicBezTo>
                  <a:cubicBezTo>
                    <a:pt x="24908" y="36529"/>
                    <a:pt x="24967" y="36505"/>
                    <a:pt x="25051" y="36457"/>
                  </a:cubicBezTo>
                  <a:cubicBezTo>
                    <a:pt x="25087" y="36445"/>
                    <a:pt x="25134" y="36410"/>
                    <a:pt x="25182" y="36386"/>
                  </a:cubicBezTo>
                  <a:lnTo>
                    <a:pt x="25182" y="36386"/>
                  </a:lnTo>
                  <a:lnTo>
                    <a:pt x="25134" y="36434"/>
                  </a:lnTo>
                  <a:lnTo>
                    <a:pt x="25075" y="36493"/>
                  </a:lnTo>
                  <a:cubicBezTo>
                    <a:pt x="25003" y="36576"/>
                    <a:pt x="24908" y="36648"/>
                    <a:pt x="24837" y="36743"/>
                  </a:cubicBezTo>
                  <a:cubicBezTo>
                    <a:pt x="24765" y="36826"/>
                    <a:pt x="24694" y="36910"/>
                    <a:pt x="24598" y="36993"/>
                  </a:cubicBezTo>
                  <a:lnTo>
                    <a:pt x="24527" y="37065"/>
                  </a:lnTo>
                  <a:lnTo>
                    <a:pt x="24384" y="37065"/>
                  </a:lnTo>
                  <a:cubicBezTo>
                    <a:pt x="24384" y="37065"/>
                    <a:pt x="24420" y="37065"/>
                    <a:pt x="24479" y="37088"/>
                  </a:cubicBezTo>
                  <a:lnTo>
                    <a:pt x="24503" y="37088"/>
                  </a:lnTo>
                  <a:lnTo>
                    <a:pt x="24479" y="37112"/>
                  </a:lnTo>
                  <a:cubicBezTo>
                    <a:pt x="24446" y="37137"/>
                    <a:pt x="24412" y="37157"/>
                    <a:pt x="24383" y="37182"/>
                  </a:cubicBezTo>
                  <a:lnTo>
                    <a:pt x="24383" y="37182"/>
                  </a:lnTo>
                  <a:cubicBezTo>
                    <a:pt x="24416" y="37164"/>
                    <a:pt x="24450" y="37146"/>
                    <a:pt x="24479" y="37124"/>
                  </a:cubicBezTo>
                  <a:lnTo>
                    <a:pt x="24527" y="37088"/>
                  </a:lnTo>
                  <a:cubicBezTo>
                    <a:pt x="24536" y="37088"/>
                    <a:pt x="24545" y="37089"/>
                    <a:pt x="24554" y="37090"/>
                  </a:cubicBezTo>
                  <a:lnTo>
                    <a:pt x="24554" y="37090"/>
                  </a:lnTo>
                  <a:cubicBezTo>
                    <a:pt x="24570" y="37080"/>
                    <a:pt x="24590" y="37069"/>
                    <a:pt x="24598" y="37053"/>
                  </a:cubicBezTo>
                  <a:cubicBezTo>
                    <a:pt x="24694" y="36981"/>
                    <a:pt x="24777" y="36910"/>
                    <a:pt x="24848" y="36815"/>
                  </a:cubicBezTo>
                  <a:cubicBezTo>
                    <a:pt x="24944" y="36743"/>
                    <a:pt x="25015" y="36648"/>
                    <a:pt x="25098" y="36576"/>
                  </a:cubicBezTo>
                  <a:lnTo>
                    <a:pt x="25134" y="36553"/>
                  </a:lnTo>
                  <a:lnTo>
                    <a:pt x="25134" y="36553"/>
                  </a:lnTo>
                  <a:cubicBezTo>
                    <a:pt x="25087" y="36695"/>
                    <a:pt x="25063" y="36791"/>
                    <a:pt x="25063" y="36791"/>
                  </a:cubicBezTo>
                  <a:cubicBezTo>
                    <a:pt x="25063" y="36791"/>
                    <a:pt x="25098" y="36684"/>
                    <a:pt x="25158" y="36517"/>
                  </a:cubicBezTo>
                  <a:cubicBezTo>
                    <a:pt x="25182" y="36505"/>
                    <a:pt x="25206" y="36493"/>
                    <a:pt x="25218" y="36481"/>
                  </a:cubicBezTo>
                  <a:cubicBezTo>
                    <a:pt x="25265" y="36445"/>
                    <a:pt x="25313" y="36398"/>
                    <a:pt x="25360" y="36374"/>
                  </a:cubicBezTo>
                  <a:cubicBezTo>
                    <a:pt x="25432" y="36314"/>
                    <a:pt x="25503" y="36267"/>
                    <a:pt x="25575" y="36219"/>
                  </a:cubicBezTo>
                  <a:lnTo>
                    <a:pt x="25575" y="36219"/>
                  </a:lnTo>
                  <a:cubicBezTo>
                    <a:pt x="25551" y="36279"/>
                    <a:pt x="25515" y="36338"/>
                    <a:pt x="25503" y="36398"/>
                  </a:cubicBezTo>
                  <a:cubicBezTo>
                    <a:pt x="25420" y="36481"/>
                    <a:pt x="25360" y="36553"/>
                    <a:pt x="25313" y="36612"/>
                  </a:cubicBezTo>
                  <a:cubicBezTo>
                    <a:pt x="25265" y="36672"/>
                    <a:pt x="25241" y="36695"/>
                    <a:pt x="25241" y="36695"/>
                  </a:cubicBezTo>
                  <a:cubicBezTo>
                    <a:pt x="25241" y="36695"/>
                    <a:pt x="25265" y="36672"/>
                    <a:pt x="25325" y="36624"/>
                  </a:cubicBezTo>
                  <a:cubicBezTo>
                    <a:pt x="25372" y="36576"/>
                    <a:pt x="25420" y="36529"/>
                    <a:pt x="25491" y="36481"/>
                  </a:cubicBezTo>
                  <a:lnTo>
                    <a:pt x="25491" y="36481"/>
                  </a:lnTo>
                  <a:cubicBezTo>
                    <a:pt x="25479" y="36493"/>
                    <a:pt x="25479" y="36505"/>
                    <a:pt x="25456" y="36517"/>
                  </a:cubicBezTo>
                  <a:lnTo>
                    <a:pt x="25444" y="36541"/>
                  </a:lnTo>
                  <a:cubicBezTo>
                    <a:pt x="25444" y="36541"/>
                    <a:pt x="25456" y="36541"/>
                    <a:pt x="25479" y="36517"/>
                  </a:cubicBezTo>
                  <a:lnTo>
                    <a:pt x="25551" y="36445"/>
                  </a:lnTo>
                  <a:cubicBezTo>
                    <a:pt x="25551" y="36434"/>
                    <a:pt x="25563" y="36434"/>
                    <a:pt x="25563" y="36422"/>
                  </a:cubicBezTo>
                  <a:cubicBezTo>
                    <a:pt x="25670" y="36326"/>
                    <a:pt x="25777" y="36243"/>
                    <a:pt x="25908" y="36148"/>
                  </a:cubicBezTo>
                  <a:cubicBezTo>
                    <a:pt x="25956" y="36124"/>
                    <a:pt x="26015" y="36076"/>
                    <a:pt x="26051" y="36041"/>
                  </a:cubicBezTo>
                  <a:cubicBezTo>
                    <a:pt x="26075" y="36041"/>
                    <a:pt x="26087" y="36029"/>
                    <a:pt x="26099" y="36029"/>
                  </a:cubicBezTo>
                  <a:cubicBezTo>
                    <a:pt x="26134" y="36017"/>
                    <a:pt x="26158" y="36017"/>
                    <a:pt x="26170" y="36005"/>
                  </a:cubicBezTo>
                  <a:lnTo>
                    <a:pt x="26170" y="36005"/>
                  </a:lnTo>
                  <a:cubicBezTo>
                    <a:pt x="26146" y="36053"/>
                    <a:pt x="26110" y="36100"/>
                    <a:pt x="26099" y="36148"/>
                  </a:cubicBezTo>
                  <a:cubicBezTo>
                    <a:pt x="26075" y="36195"/>
                    <a:pt x="26039" y="36243"/>
                    <a:pt x="26027" y="36267"/>
                  </a:cubicBezTo>
                  <a:cubicBezTo>
                    <a:pt x="26039" y="36243"/>
                    <a:pt x="26087" y="36207"/>
                    <a:pt x="26110" y="36160"/>
                  </a:cubicBezTo>
                  <a:cubicBezTo>
                    <a:pt x="26158" y="36100"/>
                    <a:pt x="26206" y="36041"/>
                    <a:pt x="26265" y="35969"/>
                  </a:cubicBezTo>
                  <a:cubicBezTo>
                    <a:pt x="26325" y="35957"/>
                    <a:pt x="26372" y="35922"/>
                    <a:pt x="26432" y="35898"/>
                  </a:cubicBezTo>
                  <a:lnTo>
                    <a:pt x="26432" y="35957"/>
                  </a:lnTo>
                  <a:cubicBezTo>
                    <a:pt x="26361" y="36041"/>
                    <a:pt x="26253" y="36160"/>
                    <a:pt x="26158" y="36279"/>
                  </a:cubicBezTo>
                  <a:lnTo>
                    <a:pt x="26099" y="36338"/>
                  </a:lnTo>
                  <a:cubicBezTo>
                    <a:pt x="26063" y="36386"/>
                    <a:pt x="26015" y="36422"/>
                    <a:pt x="25968" y="36445"/>
                  </a:cubicBezTo>
                  <a:lnTo>
                    <a:pt x="25837" y="36541"/>
                  </a:lnTo>
                  <a:cubicBezTo>
                    <a:pt x="25741" y="36600"/>
                    <a:pt x="25658" y="36624"/>
                    <a:pt x="25563" y="36660"/>
                  </a:cubicBezTo>
                  <a:cubicBezTo>
                    <a:pt x="25551" y="36660"/>
                    <a:pt x="25527" y="36672"/>
                    <a:pt x="25503" y="36672"/>
                  </a:cubicBezTo>
                  <a:cubicBezTo>
                    <a:pt x="25491" y="36672"/>
                    <a:pt x="25468" y="36672"/>
                    <a:pt x="25444" y="36684"/>
                  </a:cubicBezTo>
                  <a:lnTo>
                    <a:pt x="25301" y="36684"/>
                  </a:lnTo>
                  <a:cubicBezTo>
                    <a:pt x="25313" y="36684"/>
                    <a:pt x="25325" y="36695"/>
                    <a:pt x="25360" y="36695"/>
                  </a:cubicBezTo>
                  <a:cubicBezTo>
                    <a:pt x="25384" y="36695"/>
                    <a:pt x="25420" y="36695"/>
                    <a:pt x="25444" y="36719"/>
                  </a:cubicBezTo>
                  <a:lnTo>
                    <a:pt x="25563" y="36719"/>
                  </a:lnTo>
                  <a:cubicBezTo>
                    <a:pt x="25658" y="36695"/>
                    <a:pt x="25765" y="36672"/>
                    <a:pt x="25860" y="36624"/>
                  </a:cubicBezTo>
                  <a:cubicBezTo>
                    <a:pt x="25884" y="36624"/>
                    <a:pt x="25896" y="36612"/>
                    <a:pt x="25908" y="36612"/>
                  </a:cubicBezTo>
                  <a:lnTo>
                    <a:pt x="25884" y="36636"/>
                  </a:lnTo>
                  <a:lnTo>
                    <a:pt x="25860" y="36660"/>
                  </a:lnTo>
                  <a:cubicBezTo>
                    <a:pt x="25801" y="36719"/>
                    <a:pt x="25729" y="36779"/>
                    <a:pt x="25622" y="36838"/>
                  </a:cubicBezTo>
                  <a:cubicBezTo>
                    <a:pt x="25587" y="36862"/>
                    <a:pt x="25539" y="36898"/>
                    <a:pt x="25479" y="36910"/>
                  </a:cubicBezTo>
                  <a:cubicBezTo>
                    <a:pt x="25432" y="36934"/>
                    <a:pt x="25372" y="36957"/>
                    <a:pt x="25313" y="36981"/>
                  </a:cubicBezTo>
                  <a:cubicBezTo>
                    <a:pt x="25253" y="36993"/>
                    <a:pt x="25194" y="37029"/>
                    <a:pt x="25146" y="37041"/>
                  </a:cubicBezTo>
                  <a:cubicBezTo>
                    <a:pt x="25087" y="37053"/>
                    <a:pt x="25027" y="37076"/>
                    <a:pt x="24991" y="37076"/>
                  </a:cubicBezTo>
                  <a:cubicBezTo>
                    <a:pt x="24889" y="37088"/>
                    <a:pt x="24776" y="37099"/>
                    <a:pt x="24684" y="37100"/>
                  </a:cubicBezTo>
                  <a:lnTo>
                    <a:pt x="24684" y="37100"/>
                  </a:lnTo>
                  <a:cubicBezTo>
                    <a:pt x="24687" y="37100"/>
                    <a:pt x="24690" y="37100"/>
                    <a:pt x="24694" y="37100"/>
                  </a:cubicBezTo>
                  <a:cubicBezTo>
                    <a:pt x="24777" y="37112"/>
                    <a:pt x="24884" y="37112"/>
                    <a:pt x="25003" y="37112"/>
                  </a:cubicBezTo>
                  <a:cubicBezTo>
                    <a:pt x="25063" y="37112"/>
                    <a:pt x="25122" y="37112"/>
                    <a:pt x="25182" y="37100"/>
                  </a:cubicBezTo>
                  <a:cubicBezTo>
                    <a:pt x="25241" y="37100"/>
                    <a:pt x="25301" y="37088"/>
                    <a:pt x="25360" y="37065"/>
                  </a:cubicBezTo>
                  <a:lnTo>
                    <a:pt x="25539" y="37029"/>
                  </a:lnTo>
                  <a:cubicBezTo>
                    <a:pt x="25551" y="37029"/>
                    <a:pt x="25563" y="37005"/>
                    <a:pt x="25587" y="37005"/>
                  </a:cubicBezTo>
                  <a:cubicBezTo>
                    <a:pt x="25563" y="37029"/>
                    <a:pt x="25563" y="37041"/>
                    <a:pt x="25551" y="37053"/>
                  </a:cubicBezTo>
                  <a:cubicBezTo>
                    <a:pt x="25468" y="37124"/>
                    <a:pt x="25360" y="37207"/>
                    <a:pt x="25253" y="37279"/>
                  </a:cubicBezTo>
                  <a:cubicBezTo>
                    <a:pt x="25146" y="37350"/>
                    <a:pt x="25051" y="37410"/>
                    <a:pt x="24944" y="37469"/>
                  </a:cubicBezTo>
                  <a:cubicBezTo>
                    <a:pt x="24896" y="37505"/>
                    <a:pt x="24837" y="37529"/>
                    <a:pt x="24789" y="37541"/>
                  </a:cubicBezTo>
                  <a:cubicBezTo>
                    <a:pt x="24753" y="37577"/>
                    <a:pt x="24706" y="37588"/>
                    <a:pt x="24658" y="37624"/>
                  </a:cubicBezTo>
                  <a:cubicBezTo>
                    <a:pt x="24575" y="37660"/>
                    <a:pt x="24491" y="37696"/>
                    <a:pt x="24456" y="37708"/>
                  </a:cubicBezTo>
                  <a:cubicBezTo>
                    <a:pt x="24408" y="37719"/>
                    <a:pt x="24372" y="37743"/>
                    <a:pt x="24372" y="37743"/>
                  </a:cubicBezTo>
                  <a:cubicBezTo>
                    <a:pt x="24372" y="37743"/>
                    <a:pt x="24408" y="37719"/>
                    <a:pt x="24467" y="37708"/>
                  </a:cubicBezTo>
                  <a:cubicBezTo>
                    <a:pt x="24527" y="37696"/>
                    <a:pt x="24598" y="37684"/>
                    <a:pt x="24694" y="37648"/>
                  </a:cubicBezTo>
                  <a:cubicBezTo>
                    <a:pt x="24729" y="37636"/>
                    <a:pt x="24777" y="37624"/>
                    <a:pt x="24837" y="37600"/>
                  </a:cubicBezTo>
                  <a:cubicBezTo>
                    <a:pt x="24884" y="37588"/>
                    <a:pt x="24944" y="37565"/>
                    <a:pt x="25003" y="37541"/>
                  </a:cubicBezTo>
                  <a:cubicBezTo>
                    <a:pt x="25110" y="37505"/>
                    <a:pt x="25229" y="37446"/>
                    <a:pt x="25348" y="37398"/>
                  </a:cubicBezTo>
                  <a:lnTo>
                    <a:pt x="25348" y="37398"/>
                  </a:lnTo>
                  <a:cubicBezTo>
                    <a:pt x="25325" y="37422"/>
                    <a:pt x="25313" y="37457"/>
                    <a:pt x="25289" y="37469"/>
                  </a:cubicBezTo>
                  <a:cubicBezTo>
                    <a:pt x="25253" y="37505"/>
                    <a:pt x="25206" y="37541"/>
                    <a:pt x="25182" y="37588"/>
                  </a:cubicBezTo>
                  <a:cubicBezTo>
                    <a:pt x="25134" y="37636"/>
                    <a:pt x="25087" y="37684"/>
                    <a:pt x="25027" y="37719"/>
                  </a:cubicBezTo>
                  <a:cubicBezTo>
                    <a:pt x="24991" y="37767"/>
                    <a:pt x="24932" y="37815"/>
                    <a:pt x="24872" y="37862"/>
                  </a:cubicBezTo>
                  <a:lnTo>
                    <a:pt x="24694" y="37993"/>
                  </a:lnTo>
                  <a:cubicBezTo>
                    <a:pt x="24634" y="38041"/>
                    <a:pt x="24575" y="38077"/>
                    <a:pt x="24515" y="38112"/>
                  </a:cubicBezTo>
                  <a:cubicBezTo>
                    <a:pt x="24456" y="38160"/>
                    <a:pt x="24396" y="38184"/>
                    <a:pt x="24336" y="38219"/>
                  </a:cubicBezTo>
                  <a:lnTo>
                    <a:pt x="24158" y="38303"/>
                  </a:lnTo>
                  <a:cubicBezTo>
                    <a:pt x="24098" y="38339"/>
                    <a:pt x="24039" y="38362"/>
                    <a:pt x="23991" y="38374"/>
                  </a:cubicBezTo>
                  <a:cubicBezTo>
                    <a:pt x="23944" y="38410"/>
                    <a:pt x="23884" y="38422"/>
                    <a:pt x="23860" y="38434"/>
                  </a:cubicBezTo>
                  <a:cubicBezTo>
                    <a:pt x="23813" y="38458"/>
                    <a:pt x="23777" y="38470"/>
                    <a:pt x="23753" y="38481"/>
                  </a:cubicBezTo>
                  <a:cubicBezTo>
                    <a:pt x="23777" y="38481"/>
                    <a:pt x="23824" y="38470"/>
                    <a:pt x="23872" y="38458"/>
                  </a:cubicBezTo>
                  <a:cubicBezTo>
                    <a:pt x="23920" y="38434"/>
                    <a:pt x="23955" y="38422"/>
                    <a:pt x="24015" y="38410"/>
                  </a:cubicBezTo>
                  <a:cubicBezTo>
                    <a:pt x="24075" y="38398"/>
                    <a:pt x="24134" y="38362"/>
                    <a:pt x="24194" y="38350"/>
                  </a:cubicBezTo>
                  <a:cubicBezTo>
                    <a:pt x="24253" y="38315"/>
                    <a:pt x="24313" y="38303"/>
                    <a:pt x="24396" y="38279"/>
                  </a:cubicBezTo>
                  <a:cubicBezTo>
                    <a:pt x="24456" y="38243"/>
                    <a:pt x="24527" y="38219"/>
                    <a:pt x="24586" y="38184"/>
                  </a:cubicBezTo>
                  <a:cubicBezTo>
                    <a:pt x="24646" y="38160"/>
                    <a:pt x="24717" y="38112"/>
                    <a:pt x="24789" y="38077"/>
                  </a:cubicBezTo>
                  <a:cubicBezTo>
                    <a:pt x="24848" y="38053"/>
                    <a:pt x="24908" y="38005"/>
                    <a:pt x="24967" y="37981"/>
                  </a:cubicBezTo>
                  <a:lnTo>
                    <a:pt x="24967" y="37981"/>
                  </a:lnTo>
                  <a:cubicBezTo>
                    <a:pt x="24967" y="37993"/>
                    <a:pt x="24967" y="37993"/>
                    <a:pt x="24956" y="38005"/>
                  </a:cubicBezTo>
                  <a:cubicBezTo>
                    <a:pt x="24825" y="38231"/>
                    <a:pt x="24670" y="38470"/>
                    <a:pt x="24539" y="38720"/>
                  </a:cubicBezTo>
                  <a:lnTo>
                    <a:pt x="24527" y="38720"/>
                  </a:lnTo>
                  <a:cubicBezTo>
                    <a:pt x="24527" y="38720"/>
                    <a:pt x="24527" y="38731"/>
                    <a:pt x="24515" y="38779"/>
                  </a:cubicBezTo>
                  <a:cubicBezTo>
                    <a:pt x="24491" y="38815"/>
                    <a:pt x="24467" y="38851"/>
                    <a:pt x="24456" y="38886"/>
                  </a:cubicBezTo>
                  <a:cubicBezTo>
                    <a:pt x="24432" y="38898"/>
                    <a:pt x="24432" y="38910"/>
                    <a:pt x="24420" y="38934"/>
                  </a:cubicBezTo>
                  <a:cubicBezTo>
                    <a:pt x="24360" y="39005"/>
                    <a:pt x="24301" y="39077"/>
                    <a:pt x="24229" y="39148"/>
                  </a:cubicBezTo>
                  <a:cubicBezTo>
                    <a:pt x="24158" y="39232"/>
                    <a:pt x="24098" y="39303"/>
                    <a:pt x="24015" y="39362"/>
                  </a:cubicBezTo>
                  <a:cubicBezTo>
                    <a:pt x="23944" y="39434"/>
                    <a:pt x="23872" y="39493"/>
                    <a:pt x="23801" y="39553"/>
                  </a:cubicBezTo>
                  <a:cubicBezTo>
                    <a:pt x="23646" y="39672"/>
                    <a:pt x="23503" y="39767"/>
                    <a:pt x="23360" y="39827"/>
                  </a:cubicBezTo>
                  <a:cubicBezTo>
                    <a:pt x="23289" y="39851"/>
                    <a:pt x="23229" y="39863"/>
                    <a:pt x="23170" y="39886"/>
                  </a:cubicBezTo>
                  <a:cubicBezTo>
                    <a:pt x="23110" y="39898"/>
                    <a:pt x="23051" y="39898"/>
                    <a:pt x="23003" y="39898"/>
                  </a:cubicBezTo>
                  <a:lnTo>
                    <a:pt x="22872" y="39898"/>
                  </a:lnTo>
                  <a:cubicBezTo>
                    <a:pt x="22872" y="39898"/>
                    <a:pt x="22884" y="39898"/>
                    <a:pt x="22908" y="39910"/>
                  </a:cubicBezTo>
                  <a:cubicBezTo>
                    <a:pt x="22932" y="39910"/>
                    <a:pt x="22967" y="39922"/>
                    <a:pt x="23003" y="39922"/>
                  </a:cubicBezTo>
                  <a:lnTo>
                    <a:pt x="23170" y="39922"/>
                  </a:lnTo>
                  <a:cubicBezTo>
                    <a:pt x="23229" y="39922"/>
                    <a:pt x="23301" y="39910"/>
                    <a:pt x="23384" y="39886"/>
                  </a:cubicBezTo>
                  <a:cubicBezTo>
                    <a:pt x="23527" y="39839"/>
                    <a:pt x="23694" y="39755"/>
                    <a:pt x="23860" y="39648"/>
                  </a:cubicBezTo>
                  <a:cubicBezTo>
                    <a:pt x="23932" y="39589"/>
                    <a:pt x="24015" y="39529"/>
                    <a:pt x="24098" y="39470"/>
                  </a:cubicBezTo>
                  <a:cubicBezTo>
                    <a:pt x="24122" y="39434"/>
                    <a:pt x="24170" y="39410"/>
                    <a:pt x="24194" y="39374"/>
                  </a:cubicBezTo>
                  <a:lnTo>
                    <a:pt x="24194" y="39374"/>
                  </a:lnTo>
                  <a:cubicBezTo>
                    <a:pt x="23955" y="39839"/>
                    <a:pt x="23717" y="40315"/>
                    <a:pt x="23503" y="40815"/>
                  </a:cubicBezTo>
                  <a:cubicBezTo>
                    <a:pt x="23503" y="40815"/>
                    <a:pt x="23634" y="40613"/>
                    <a:pt x="23872" y="40267"/>
                  </a:cubicBezTo>
                  <a:lnTo>
                    <a:pt x="23872" y="40267"/>
                  </a:lnTo>
                  <a:cubicBezTo>
                    <a:pt x="23824" y="40398"/>
                    <a:pt x="23777" y="40517"/>
                    <a:pt x="23753" y="40625"/>
                  </a:cubicBezTo>
                  <a:cubicBezTo>
                    <a:pt x="23717" y="40696"/>
                    <a:pt x="23705" y="40779"/>
                    <a:pt x="23705" y="40815"/>
                  </a:cubicBezTo>
                  <a:cubicBezTo>
                    <a:pt x="23694" y="40863"/>
                    <a:pt x="23694" y="40898"/>
                    <a:pt x="23694" y="40898"/>
                  </a:cubicBezTo>
                  <a:cubicBezTo>
                    <a:pt x="23694" y="40898"/>
                    <a:pt x="23705" y="40863"/>
                    <a:pt x="23717" y="40815"/>
                  </a:cubicBezTo>
                  <a:cubicBezTo>
                    <a:pt x="23741" y="40779"/>
                    <a:pt x="23765" y="40720"/>
                    <a:pt x="23801" y="40636"/>
                  </a:cubicBezTo>
                  <a:cubicBezTo>
                    <a:pt x="23872" y="40494"/>
                    <a:pt x="23979" y="40315"/>
                    <a:pt x="24075" y="40136"/>
                  </a:cubicBezTo>
                  <a:cubicBezTo>
                    <a:pt x="24170" y="39982"/>
                    <a:pt x="24277" y="39839"/>
                    <a:pt x="24360" y="39720"/>
                  </a:cubicBezTo>
                  <a:lnTo>
                    <a:pt x="24360" y="39720"/>
                  </a:lnTo>
                  <a:cubicBezTo>
                    <a:pt x="24348" y="39779"/>
                    <a:pt x="24336" y="39851"/>
                    <a:pt x="24336" y="39910"/>
                  </a:cubicBezTo>
                  <a:cubicBezTo>
                    <a:pt x="24313" y="40005"/>
                    <a:pt x="24301" y="40077"/>
                    <a:pt x="24301" y="40160"/>
                  </a:cubicBezTo>
                  <a:cubicBezTo>
                    <a:pt x="24289" y="40255"/>
                    <a:pt x="24289" y="40327"/>
                    <a:pt x="24289" y="40422"/>
                  </a:cubicBezTo>
                  <a:cubicBezTo>
                    <a:pt x="24289" y="40494"/>
                    <a:pt x="24277" y="40577"/>
                    <a:pt x="24289" y="40636"/>
                  </a:cubicBezTo>
                  <a:lnTo>
                    <a:pt x="24289" y="40696"/>
                  </a:lnTo>
                  <a:lnTo>
                    <a:pt x="24289" y="40720"/>
                  </a:lnTo>
                  <a:cubicBezTo>
                    <a:pt x="24277" y="40791"/>
                    <a:pt x="24241" y="40875"/>
                    <a:pt x="24217" y="40934"/>
                  </a:cubicBezTo>
                  <a:cubicBezTo>
                    <a:pt x="24182" y="41017"/>
                    <a:pt x="24158" y="41077"/>
                    <a:pt x="24110" y="41136"/>
                  </a:cubicBezTo>
                  <a:cubicBezTo>
                    <a:pt x="24039" y="41256"/>
                    <a:pt x="23955" y="41327"/>
                    <a:pt x="23896" y="41387"/>
                  </a:cubicBezTo>
                  <a:cubicBezTo>
                    <a:pt x="23872" y="41410"/>
                    <a:pt x="23837" y="41434"/>
                    <a:pt x="23825" y="41446"/>
                  </a:cubicBezTo>
                  <a:lnTo>
                    <a:pt x="23825" y="41446"/>
                  </a:lnTo>
                  <a:cubicBezTo>
                    <a:pt x="23837" y="41434"/>
                    <a:pt x="23872" y="41410"/>
                    <a:pt x="23896" y="41398"/>
                  </a:cubicBezTo>
                  <a:cubicBezTo>
                    <a:pt x="23955" y="41351"/>
                    <a:pt x="24051" y="41279"/>
                    <a:pt x="24134" y="41160"/>
                  </a:cubicBezTo>
                  <a:cubicBezTo>
                    <a:pt x="24182" y="41101"/>
                    <a:pt x="24229" y="41041"/>
                    <a:pt x="24253" y="40970"/>
                  </a:cubicBezTo>
                  <a:cubicBezTo>
                    <a:pt x="24277" y="40958"/>
                    <a:pt x="24277" y="40922"/>
                    <a:pt x="24289" y="40910"/>
                  </a:cubicBezTo>
                  <a:lnTo>
                    <a:pt x="24289" y="40934"/>
                  </a:lnTo>
                  <a:cubicBezTo>
                    <a:pt x="24289" y="40970"/>
                    <a:pt x="24289" y="40994"/>
                    <a:pt x="24301" y="41029"/>
                  </a:cubicBezTo>
                  <a:cubicBezTo>
                    <a:pt x="24301" y="41077"/>
                    <a:pt x="24313" y="41113"/>
                    <a:pt x="24313" y="41160"/>
                  </a:cubicBezTo>
                  <a:lnTo>
                    <a:pt x="24313" y="41029"/>
                  </a:lnTo>
                  <a:lnTo>
                    <a:pt x="24313" y="40958"/>
                  </a:lnTo>
                  <a:lnTo>
                    <a:pt x="24313" y="40863"/>
                  </a:lnTo>
                  <a:lnTo>
                    <a:pt x="24313" y="40839"/>
                  </a:lnTo>
                  <a:cubicBezTo>
                    <a:pt x="24336" y="40803"/>
                    <a:pt x="24336" y="40779"/>
                    <a:pt x="24348" y="40755"/>
                  </a:cubicBezTo>
                  <a:cubicBezTo>
                    <a:pt x="24408" y="40601"/>
                    <a:pt x="24432" y="40422"/>
                    <a:pt x="24479" y="40244"/>
                  </a:cubicBezTo>
                  <a:cubicBezTo>
                    <a:pt x="24515" y="40065"/>
                    <a:pt x="24539" y="39886"/>
                    <a:pt x="24586" y="39720"/>
                  </a:cubicBezTo>
                  <a:cubicBezTo>
                    <a:pt x="24598" y="39672"/>
                    <a:pt x="24598" y="39624"/>
                    <a:pt x="24610" y="39589"/>
                  </a:cubicBezTo>
                  <a:cubicBezTo>
                    <a:pt x="24634" y="39553"/>
                    <a:pt x="24634" y="39529"/>
                    <a:pt x="24646" y="39493"/>
                  </a:cubicBezTo>
                  <a:cubicBezTo>
                    <a:pt x="24670" y="39410"/>
                    <a:pt x="24706" y="39327"/>
                    <a:pt x="24729" y="39243"/>
                  </a:cubicBezTo>
                  <a:cubicBezTo>
                    <a:pt x="24765" y="39184"/>
                    <a:pt x="24777" y="39112"/>
                    <a:pt x="24813" y="39053"/>
                  </a:cubicBezTo>
                  <a:cubicBezTo>
                    <a:pt x="24872" y="38958"/>
                    <a:pt x="24944" y="38874"/>
                    <a:pt x="25003" y="38791"/>
                  </a:cubicBezTo>
                  <a:lnTo>
                    <a:pt x="25003" y="38791"/>
                  </a:lnTo>
                  <a:cubicBezTo>
                    <a:pt x="24967" y="39112"/>
                    <a:pt x="24932" y="39482"/>
                    <a:pt x="24896" y="39863"/>
                  </a:cubicBezTo>
                  <a:cubicBezTo>
                    <a:pt x="24872" y="40303"/>
                    <a:pt x="24848" y="40732"/>
                    <a:pt x="24848" y="41041"/>
                  </a:cubicBezTo>
                  <a:lnTo>
                    <a:pt x="24848" y="41434"/>
                  </a:lnTo>
                  <a:lnTo>
                    <a:pt x="24848" y="41577"/>
                  </a:lnTo>
                  <a:cubicBezTo>
                    <a:pt x="24848" y="41577"/>
                    <a:pt x="24848" y="41517"/>
                    <a:pt x="24872" y="41434"/>
                  </a:cubicBezTo>
                  <a:cubicBezTo>
                    <a:pt x="24872" y="41339"/>
                    <a:pt x="24884" y="41208"/>
                    <a:pt x="24896" y="41041"/>
                  </a:cubicBezTo>
                  <a:cubicBezTo>
                    <a:pt x="24932" y="40720"/>
                    <a:pt x="24967" y="40303"/>
                    <a:pt x="25027" y="39863"/>
                  </a:cubicBezTo>
                  <a:cubicBezTo>
                    <a:pt x="25075" y="39601"/>
                    <a:pt x="25122" y="39327"/>
                    <a:pt x="25146" y="39089"/>
                  </a:cubicBezTo>
                  <a:cubicBezTo>
                    <a:pt x="25146" y="39172"/>
                    <a:pt x="25170" y="39255"/>
                    <a:pt x="25170" y="39327"/>
                  </a:cubicBezTo>
                  <a:cubicBezTo>
                    <a:pt x="25194" y="39803"/>
                    <a:pt x="25241" y="40303"/>
                    <a:pt x="25241" y="40303"/>
                  </a:cubicBezTo>
                  <a:cubicBezTo>
                    <a:pt x="25241" y="40303"/>
                    <a:pt x="25265" y="39851"/>
                    <a:pt x="25301" y="39386"/>
                  </a:cubicBezTo>
                  <a:lnTo>
                    <a:pt x="25301" y="39410"/>
                  </a:lnTo>
                  <a:lnTo>
                    <a:pt x="25301" y="39422"/>
                  </a:lnTo>
                  <a:lnTo>
                    <a:pt x="25301" y="39446"/>
                  </a:lnTo>
                  <a:lnTo>
                    <a:pt x="25301" y="39624"/>
                  </a:lnTo>
                  <a:cubicBezTo>
                    <a:pt x="25301" y="39684"/>
                    <a:pt x="25313" y="39732"/>
                    <a:pt x="25313" y="39779"/>
                  </a:cubicBezTo>
                  <a:cubicBezTo>
                    <a:pt x="25313" y="39827"/>
                    <a:pt x="25325" y="39863"/>
                    <a:pt x="25325" y="39898"/>
                  </a:cubicBezTo>
                  <a:cubicBezTo>
                    <a:pt x="25348" y="39958"/>
                    <a:pt x="25348" y="40005"/>
                    <a:pt x="25348" y="40005"/>
                  </a:cubicBezTo>
                  <a:lnTo>
                    <a:pt x="25348" y="39898"/>
                  </a:lnTo>
                  <a:lnTo>
                    <a:pt x="25348" y="39779"/>
                  </a:lnTo>
                  <a:lnTo>
                    <a:pt x="25348" y="39624"/>
                  </a:lnTo>
                  <a:lnTo>
                    <a:pt x="25348" y="39613"/>
                  </a:lnTo>
                  <a:cubicBezTo>
                    <a:pt x="25360" y="39648"/>
                    <a:pt x="25360" y="39672"/>
                    <a:pt x="25372" y="39708"/>
                  </a:cubicBezTo>
                  <a:cubicBezTo>
                    <a:pt x="25384" y="39732"/>
                    <a:pt x="25408" y="39767"/>
                    <a:pt x="25408" y="39791"/>
                  </a:cubicBezTo>
                  <a:cubicBezTo>
                    <a:pt x="25432" y="39851"/>
                    <a:pt x="25444" y="39898"/>
                    <a:pt x="25468" y="39958"/>
                  </a:cubicBezTo>
                  <a:cubicBezTo>
                    <a:pt x="25491" y="40065"/>
                    <a:pt x="25527" y="40136"/>
                    <a:pt x="25527" y="40208"/>
                  </a:cubicBezTo>
                  <a:cubicBezTo>
                    <a:pt x="25527" y="40148"/>
                    <a:pt x="25527" y="40065"/>
                    <a:pt x="25491" y="39958"/>
                  </a:cubicBezTo>
                  <a:cubicBezTo>
                    <a:pt x="25479" y="39898"/>
                    <a:pt x="25468" y="39851"/>
                    <a:pt x="25444" y="39791"/>
                  </a:cubicBezTo>
                  <a:cubicBezTo>
                    <a:pt x="25432" y="39767"/>
                    <a:pt x="25432" y="39732"/>
                    <a:pt x="25420" y="39708"/>
                  </a:cubicBezTo>
                  <a:cubicBezTo>
                    <a:pt x="25408" y="39672"/>
                    <a:pt x="25408" y="39648"/>
                    <a:pt x="25408" y="39613"/>
                  </a:cubicBezTo>
                  <a:cubicBezTo>
                    <a:pt x="25408" y="39589"/>
                    <a:pt x="25384" y="39553"/>
                    <a:pt x="25384" y="39505"/>
                  </a:cubicBezTo>
                  <a:cubicBezTo>
                    <a:pt x="25384" y="39482"/>
                    <a:pt x="25372" y="39446"/>
                    <a:pt x="25372" y="39410"/>
                  </a:cubicBezTo>
                  <a:cubicBezTo>
                    <a:pt x="25372" y="39327"/>
                    <a:pt x="25360" y="39267"/>
                    <a:pt x="25360" y="39196"/>
                  </a:cubicBezTo>
                  <a:lnTo>
                    <a:pt x="25360" y="39184"/>
                  </a:lnTo>
                  <a:cubicBezTo>
                    <a:pt x="25360" y="39136"/>
                    <a:pt x="25372" y="39089"/>
                    <a:pt x="25372" y="39053"/>
                  </a:cubicBezTo>
                  <a:cubicBezTo>
                    <a:pt x="25384" y="38970"/>
                    <a:pt x="25408" y="38898"/>
                    <a:pt x="25408" y="38827"/>
                  </a:cubicBezTo>
                  <a:cubicBezTo>
                    <a:pt x="25420" y="38708"/>
                    <a:pt x="25444" y="38589"/>
                    <a:pt x="25479" y="38481"/>
                  </a:cubicBezTo>
                  <a:cubicBezTo>
                    <a:pt x="25491" y="38731"/>
                    <a:pt x="25527" y="39053"/>
                    <a:pt x="25551" y="39362"/>
                  </a:cubicBezTo>
                  <a:cubicBezTo>
                    <a:pt x="25599" y="39732"/>
                    <a:pt x="25658" y="40089"/>
                    <a:pt x="25706" y="40363"/>
                  </a:cubicBezTo>
                  <a:cubicBezTo>
                    <a:pt x="25729" y="40494"/>
                    <a:pt x="25741" y="40613"/>
                    <a:pt x="25765" y="40684"/>
                  </a:cubicBezTo>
                  <a:cubicBezTo>
                    <a:pt x="25777" y="40755"/>
                    <a:pt x="25789" y="40803"/>
                    <a:pt x="25789" y="40803"/>
                  </a:cubicBezTo>
                  <a:cubicBezTo>
                    <a:pt x="25789" y="40803"/>
                    <a:pt x="25789" y="40755"/>
                    <a:pt x="25777" y="40684"/>
                  </a:cubicBezTo>
                  <a:cubicBezTo>
                    <a:pt x="25753" y="40613"/>
                    <a:pt x="25753" y="40494"/>
                    <a:pt x="25741" y="40363"/>
                  </a:cubicBezTo>
                  <a:cubicBezTo>
                    <a:pt x="25718" y="40089"/>
                    <a:pt x="25694" y="39720"/>
                    <a:pt x="25682" y="39362"/>
                  </a:cubicBezTo>
                  <a:lnTo>
                    <a:pt x="25682" y="39351"/>
                  </a:lnTo>
                  <a:cubicBezTo>
                    <a:pt x="25706" y="39422"/>
                    <a:pt x="25718" y="39482"/>
                    <a:pt x="25729" y="39553"/>
                  </a:cubicBezTo>
                  <a:cubicBezTo>
                    <a:pt x="25765" y="39660"/>
                    <a:pt x="25777" y="39743"/>
                    <a:pt x="25801" y="39839"/>
                  </a:cubicBezTo>
                  <a:cubicBezTo>
                    <a:pt x="25837" y="39922"/>
                    <a:pt x="25849" y="40005"/>
                    <a:pt x="25884" y="40089"/>
                  </a:cubicBezTo>
                  <a:cubicBezTo>
                    <a:pt x="25908" y="40160"/>
                    <a:pt x="25920" y="40244"/>
                    <a:pt x="25956" y="40303"/>
                  </a:cubicBezTo>
                  <a:cubicBezTo>
                    <a:pt x="25968" y="40363"/>
                    <a:pt x="26003" y="40422"/>
                    <a:pt x="26015" y="40458"/>
                  </a:cubicBezTo>
                  <a:cubicBezTo>
                    <a:pt x="26039" y="40553"/>
                    <a:pt x="26075" y="40601"/>
                    <a:pt x="26075" y="40601"/>
                  </a:cubicBezTo>
                  <a:lnTo>
                    <a:pt x="26027" y="40458"/>
                  </a:lnTo>
                  <a:cubicBezTo>
                    <a:pt x="26015" y="40422"/>
                    <a:pt x="25991" y="40363"/>
                    <a:pt x="25980" y="40303"/>
                  </a:cubicBezTo>
                  <a:cubicBezTo>
                    <a:pt x="25968" y="40244"/>
                    <a:pt x="25956" y="40160"/>
                    <a:pt x="25920" y="40089"/>
                  </a:cubicBezTo>
                  <a:cubicBezTo>
                    <a:pt x="25908" y="40017"/>
                    <a:pt x="25896" y="39922"/>
                    <a:pt x="25860" y="39839"/>
                  </a:cubicBezTo>
                  <a:cubicBezTo>
                    <a:pt x="25849" y="39743"/>
                    <a:pt x="25837" y="39660"/>
                    <a:pt x="25813" y="39553"/>
                  </a:cubicBezTo>
                  <a:cubicBezTo>
                    <a:pt x="25801" y="39446"/>
                    <a:pt x="25789" y="39362"/>
                    <a:pt x="25777" y="39255"/>
                  </a:cubicBezTo>
                  <a:cubicBezTo>
                    <a:pt x="25753" y="39148"/>
                    <a:pt x="25753" y="39053"/>
                    <a:pt x="25741" y="38946"/>
                  </a:cubicBezTo>
                  <a:cubicBezTo>
                    <a:pt x="25741" y="38839"/>
                    <a:pt x="25729" y="38731"/>
                    <a:pt x="25729" y="38636"/>
                  </a:cubicBezTo>
                  <a:lnTo>
                    <a:pt x="25729" y="38339"/>
                  </a:lnTo>
                  <a:cubicBezTo>
                    <a:pt x="25729" y="38231"/>
                    <a:pt x="25729" y="38136"/>
                    <a:pt x="25741" y="38053"/>
                  </a:cubicBezTo>
                  <a:cubicBezTo>
                    <a:pt x="25741" y="38017"/>
                    <a:pt x="25741" y="37981"/>
                    <a:pt x="25765" y="37946"/>
                  </a:cubicBezTo>
                  <a:cubicBezTo>
                    <a:pt x="25765" y="37993"/>
                    <a:pt x="25777" y="38053"/>
                    <a:pt x="25777" y="38100"/>
                  </a:cubicBezTo>
                  <a:cubicBezTo>
                    <a:pt x="25789" y="38231"/>
                    <a:pt x="25825" y="38374"/>
                    <a:pt x="25849" y="38529"/>
                  </a:cubicBezTo>
                  <a:lnTo>
                    <a:pt x="25896" y="38755"/>
                  </a:lnTo>
                  <a:cubicBezTo>
                    <a:pt x="25908" y="38827"/>
                    <a:pt x="25920" y="38898"/>
                    <a:pt x="25944" y="38958"/>
                  </a:cubicBezTo>
                  <a:cubicBezTo>
                    <a:pt x="25956" y="39029"/>
                    <a:pt x="25968" y="39089"/>
                    <a:pt x="25980" y="39148"/>
                  </a:cubicBezTo>
                  <a:lnTo>
                    <a:pt x="26027" y="39327"/>
                  </a:lnTo>
                  <a:cubicBezTo>
                    <a:pt x="26063" y="39434"/>
                    <a:pt x="26087" y="39529"/>
                    <a:pt x="26099" y="39601"/>
                  </a:cubicBezTo>
                  <a:cubicBezTo>
                    <a:pt x="26122" y="39660"/>
                    <a:pt x="26134" y="39708"/>
                    <a:pt x="26134" y="39708"/>
                  </a:cubicBezTo>
                  <a:cubicBezTo>
                    <a:pt x="26134" y="39708"/>
                    <a:pt x="26134" y="39672"/>
                    <a:pt x="26122" y="39601"/>
                  </a:cubicBezTo>
                  <a:cubicBezTo>
                    <a:pt x="26099" y="39541"/>
                    <a:pt x="26087" y="39434"/>
                    <a:pt x="26075" y="39327"/>
                  </a:cubicBezTo>
                  <a:cubicBezTo>
                    <a:pt x="26075" y="39267"/>
                    <a:pt x="26063" y="39208"/>
                    <a:pt x="26039" y="39148"/>
                  </a:cubicBezTo>
                  <a:cubicBezTo>
                    <a:pt x="26039" y="39112"/>
                    <a:pt x="26027" y="39065"/>
                    <a:pt x="26027" y="39017"/>
                  </a:cubicBezTo>
                  <a:lnTo>
                    <a:pt x="26027" y="39017"/>
                  </a:lnTo>
                  <a:cubicBezTo>
                    <a:pt x="26063" y="39148"/>
                    <a:pt x="26087" y="39291"/>
                    <a:pt x="26134" y="39386"/>
                  </a:cubicBezTo>
                  <a:cubicBezTo>
                    <a:pt x="26158" y="39470"/>
                    <a:pt x="26182" y="39529"/>
                    <a:pt x="26206" y="39565"/>
                  </a:cubicBezTo>
                  <a:cubicBezTo>
                    <a:pt x="26241" y="39624"/>
                    <a:pt x="26253" y="39672"/>
                    <a:pt x="26265" y="39708"/>
                  </a:cubicBezTo>
                  <a:cubicBezTo>
                    <a:pt x="26274" y="39733"/>
                    <a:pt x="26282" y="39752"/>
                    <a:pt x="26295" y="39770"/>
                  </a:cubicBezTo>
                  <a:lnTo>
                    <a:pt x="26295" y="39770"/>
                  </a:lnTo>
                  <a:cubicBezTo>
                    <a:pt x="26287" y="39753"/>
                    <a:pt x="26285" y="39730"/>
                    <a:pt x="26277" y="39708"/>
                  </a:cubicBezTo>
                  <a:lnTo>
                    <a:pt x="26241" y="39565"/>
                  </a:lnTo>
                  <a:lnTo>
                    <a:pt x="26194" y="39386"/>
                  </a:lnTo>
                  <a:cubicBezTo>
                    <a:pt x="26158" y="39255"/>
                    <a:pt x="26134" y="39089"/>
                    <a:pt x="26110" y="38910"/>
                  </a:cubicBezTo>
                  <a:cubicBezTo>
                    <a:pt x="26099" y="38731"/>
                    <a:pt x="26087" y="38553"/>
                    <a:pt x="26099" y="38362"/>
                  </a:cubicBezTo>
                  <a:cubicBezTo>
                    <a:pt x="26099" y="38243"/>
                    <a:pt x="26110" y="38124"/>
                    <a:pt x="26110" y="38017"/>
                  </a:cubicBezTo>
                  <a:lnTo>
                    <a:pt x="26110" y="38053"/>
                  </a:lnTo>
                  <a:cubicBezTo>
                    <a:pt x="26134" y="38124"/>
                    <a:pt x="26146" y="38219"/>
                    <a:pt x="26158" y="38291"/>
                  </a:cubicBezTo>
                  <a:cubicBezTo>
                    <a:pt x="26182" y="38362"/>
                    <a:pt x="26194" y="38458"/>
                    <a:pt x="26206" y="38529"/>
                  </a:cubicBezTo>
                  <a:cubicBezTo>
                    <a:pt x="26218" y="38600"/>
                    <a:pt x="26241" y="38672"/>
                    <a:pt x="26253" y="38731"/>
                  </a:cubicBezTo>
                  <a:cubicBezTo>
                    <a:pt x="26265" y="38815"/>
                    <a:pt x="26277" y="38874"/>
                    <a:pt x="26301" y="38934"/>
                  </a:cubicBezTo>
                  <a:cubicBezTo>
                    <a:pt x="26313" y="38993"/>
                    <a:pt x="26325" y="39053"/>
                    <a:pt x="26337" y="39089"/>
                  </a:cubicBezTo>
                  <a:cubicBezTo>
                    <a:pt x="26361" y="39136"/>
                    <a:pt x="26372" y="39184"/>
                    <a:pt x="26384" y="39208"/>
                  </a:cubicBezTo>
                  <a:cubicBezTo>
                    <a:pt x="26396" y="39291"/>
                    <a:pt x="26420" y="39315"/>
                    <a:pt x="26420" y="39315"/>
                  </a:cubicBezTo>
                  <a:cubicBezTo>
                    <a:pt x="26420" y="39315"/>
                    <a:pt x="26396" y="39267"/>
                    <a:pt x="26396" y="39208"/>
                  </a:cubicBezTo>
                  <a:cubicBezTo>
                    <a:pt x="26396" y="39184"/>
                    <a:pt x="26384" y="39136"/>
                    <a:pt x="26372" y="39089"/>
                  </a:cubicBezTo>
                  <a:cubicBezTo>
                    <a:pt x="26361" y="39053"/>
                    <a:pt x="26361" y="38993"/>
                    <a:pt x="26337" y="38934"/>
                  </a:cubicBezTo>
                  <a:cubicBezTo>
                    <a:pt x="26325" y="38874"/>
                    <a:pt x="26325" y="38815"/>
                    <a:pt x="26313" y="38731"/>
                  </a:cubicBezTo>
                  <a:cubicBezTo>
                    <a:pt x="26301" y="38660"/>
                    <a:pt x="26301" y="38589"/>
                    <a:pt x="26277" y="38517"/>
                  </a:cubicBezTo>
                  <a:cubicBezTo>
                    <a:pt x="26265" y="38434"/>
                    <a:pt x="26265" y="38362"/>
                    <a:pt x="26253" y="38279"/>
                  </a:cubicBezTo>
                  <a:cubicBezTo>
                    <a:pt x="26253" y="38196"/>
                    <a:pt x="26241" y="38112"/>
                    <a:pt x="26241" y="38041"/>
                  </a:cubicBezTo>
                  <a:cubicBezTo>
                    <a:pt x="26241" y="37958"/>
                    <a:pt x="26218" y="37874"/>
                    <a:pt x="26218" y="37803"/>
                  </a:cubicBezTo>
                  <a:lnTo>
                    <a:pt x="26218" y="37565"/>
                  </a:lnTo>
                  <a:lnTo>
                    <a:pt x="26218" y="37267"/>
                  </a:lnTo>
                  <a:cubicBezTo>
                    <a:pt x="26241" y="37243"/>
                    <a:pt x="26253" y="37219"/>
                    <a:pt x="26265" y="37207"/>
                  </a:cubicBezTo>
                  <a:cubicBezTo>
                    <a:pt x="26265" y="37267"/>
                    <a:pt x="26277" y="37338"/>
                    <a:pt x="26301" y="37398"/>
                  </a:cubicBezTo>
                  <a:cubicBezTo>
                    <a:pt x="26325" y="37565"/>
                    <a:pt x="26361" y="37719"/>
                    <a:pt x="26420" y="37898"/>
                  </a:cubicBezTo>
                  <a:cubicBezTo>
                    <a:pt x="26432" y="37934"/>
                    <a:pt x="26432" y="37981"/>
                    <a:pt x="26444" y="38005"/>
                  </a:cubicBezTo>
                  <a:lnTo>
                    <a:pt x="26444" y="38053"/>
                  </a:lnTo>
                  <a:cubicBezTo>
                    <a:pt x="26563" y="38720"/>
                    <a:pt x="26694" y="39410"/>
                    <a:pt x="26694" y="39410"/>
                  </a:cubicBezTo>
                  <a:cubicBezTo>
                    <a:pt x="26694" y="39410"/>
                    <a:pt x="26658" y="38993"/>
                    <a:pt x="26611" y="38493"/>
                  </a:cubicBezTo>
                  <a:lnTo>
                    <a:pt x="26611" y="38493"/>
                  </a:lnTo>
                  <a:cubicBezTo>
                    <a:pt x="26658" y="38612"/>
                    <a:pt x="26694" y="38720"/>
                    <a:pt x="26742" y="38815"/>
                  </a:cubicBezTo>
                  <a:cubicBezTo>
                    <a:pt x="26795" y="38933"/>
                    <a:pt x="26839" y="39028"/>
                    <a:pt x="26870" y="39093"/>
                  </a:cubicBezTo>
                  <a:lnTo>
                    <a:pt x="26870" y="39093"/>
                  </a:lnTo>
                  <a:cubicBezTo>
                    <a:pt x="26861" y="39114"/>
                    <a:pt x="26861" y="39124"/>
                    <a:pt x="26861" y="39124"/>
                  </a:cubicBezTo>
                  <a:cubicBezTo>
                    <a:pt x="26861" y="39124"/>
                    <a:pt x="26870" y="39124"/>
                    <a:pt x="26881" y="39116"/>
                  </a:cubicBezTo>
                  <a:lnTo>
                    <a:pt x="26881" y="39116"/>
                  </a:lnTo>
                  <a:cubicBezTo>
                    <a:pt x="26906" y="39168"/>
                    <a:pt x="26920" y="39196"/>
                    <a:pt x="26920" y="39196"/>
                  </a:cubicBezTo>
                  <a:cubicBezTo>
                    <a:pt x="26920" y="39196"/>
                    <a:pt x="26909" y="39164"/>
                    <a:pt x="26890" y="39107"/>
                  </a:cubicBezTo>
                  <a:lnTo>
                    <a:pt x="26890" y="39107"/>
                  </a:lnTo>
                  <a:lnTo>
                    <a:pt x="26944" y="39053"/>
                  </a:lnTo>
                  <a:cubicBezTo>
                    <a:pt x="26968" y="39029"/>
                    <a:pt x="26980" y="39005"/>
                    <a:pt x="27003" y="38993"/>
                  </a:cubicBezTo>
                  <a:cubicBezTo>
                    <a:pt x="27027" y="39017"/>
                    <a:pt x="27027" y="39053"/>
                    <a:pt x="27039" y="39077"/>
                  </a:cubicBezTo>
                  <a:cubicBezTo>
                    <a:pt x="27048" y="39104"/>
                    <a:pt x="27057" y="39129"/>
                    <a:pt x="27065" y="39150"/>
                  </a:cubicBezTo>
                  <a:lnTo>
                    <a:pt x="27065" y="39150"/>
                  </a:lnTo>
                  <a:cubicBezTo>
                    <a:pt x="27060" y="39131"/>
                    <a:pt x="27055" y="39107"/>
                    <a:pt x="27051" y="39077"/>
                  </a:cubicBezTo>
                  <a:cubicBezTo>
                    <a:pt x="27039" y="39053"/>
                    <a:pt x="27039" y="39017"/>
                    <a:pt x="27027" y="38970"/>
                  </a:cubicBezTo>
                  <a:cubicBezTo>
                    <a:pt x="27051" y="38934"/>
                    <a:pt x="27099" y="38874"/>
                    <a:pt x="27123" y="38791"/>
                  </a:cubicBezTo>
                  <a:cubicBezTo>
                    <a:pt x="27182" y="38672"/>
                    <a:pt x="27218" y="38517"/>
                    <a:pt x="27230" y="38350"/>
                  </a:cubicBezTo>
                  <a:cubicBezTo>
                    <a:pt x="27242" y="38184"/>
                    <a:pt x="27230" y="38005"/>
                    <a:pt x="27182" y="37827"/>
                  </a:cubicBezTo>
                  <a:cubicBezTo>
                    <a:pt x="27158" y="37708"/>
                    <a:pt x="27146" y="37600"/>
                    <a:pt x="27111" y="37481"/>
                  </a:cubicBezTo>
                  <a:lnTo>
                    <a:pt x="27111" y="37481"/>
                  </a:lnTo>
                  <a:cubicBezTo>
                    <a:pt x="27146" y="37577"/>
                    <a:pt x="27170" y="37684"/>
                    <a:pt x="27206" y="37779"/>
                  </a:cubicBezTo>
                  <a:cubicBezTo>
                    <a:pt x="27218" y="37838"/>
                    <a:pt x="27242" y="37898"/>
                    <a:pt x="27265" y="37981"/>
                  </a:cubicBezTo>
                  <a:lnTo>
                    <a:pt x="27265" y="38231"/>
                  </a:lnTo>
                  <a:lnTo>
                    <a:pt x="27265" y="38339"/>
                  </a:lnTo>
                  <a:cubicBezTo>
                    <a:pt x="27265" y="38339"/>
                    <a:pt x="27265" y="38303"/>
                    <a:pt x="27277" y="38231"/>
                  </a:cubicBezTo>
                  <a:cubicBezTo>
                    <a:pt x="27277" y="38184"/>
                    <a:pt x="27289" y="38136"/>
                    <a:pt x="27289" y="38077"/>
                  </a:cubicBezTo>
                  <a:cubicBezTo>
                    <a:pt x="27361" y="38315"/>
                    <a:pt x="27420" y="38529"/>
                    <a:pt x="27468" y="38720"/>
                  </a:cubicBezTo>
                  <a:cubicBezTo>
                    <a:pt x="27480" y="38791"/>
                    <a:pt x="27504" y="38851"/>
                    <a:pt x="27515" y="38910"/>
                  </a:cubicBezTo>
                  <a:cubicBezTo>
                    <a:pt x="27539" y="39053"/>
                    <a:pt x="27575" y="39136"/>
                    <a:pt x="27575" y="39136"/>
                  </a:cubicBezTo>
                  <a:cubicBezTo>
                    <a:pt x="27575" y="39136"/>
                    <a:pt x="27563" y="39053"/>
                    <a:pt x="27539" y="38898"/>
                  </a:cubicBezTo>
                  <a:cubicBezTo>
                    <a:pt x="27563" y="38898"/>
                    <a:pt x="27563" y="38886"/>
                    <a:pt x="27575" y="38886"/>
                  </a:cubicBezTo>
                  <a:cubicBezTo>
                    <a:pt x="27587" y="38874"/>
                    <a:pt x="27623" y="38851"/>
                    <a:pt x="27646" y="38839"/>
                  </a:cubicBezTo>
                  <a:cubicBezTo>
                    <a:pt x="27682" y="38827"/>
                    <a:pt x="27706" y="38815"/>
                    <a:pt x="27754" y="38779"/>
                  </a:cubicBezTo>
                  <a:cubicBezTo>
                    <a:pt x="27777" y="38767"/>
                    <a:pt x="27825" y="38731"/>
                    <a:pt x="27873" y="38708"/>
                  </a:cubicBezTo>
                  <a:cubicBezTo>
                    <a:pt x="27920" y="38672"/>
                    <a:pt x="27956" y="38648"/>
                    <a:pt x="27992" y="38612"/>
                  </a:cubicBezTo>
                  <a:lnTo>
                    <a:pt x="28123" y="38529"/>
                  </a:lnTo>
                  <a:cubicBezTo>
                    <a:pt x="28170" y="38493"/>
                    <a:pt x="28218" y="38458"/>
                    <a:pt x="28254" y="38422"/>
                  </a:cubicBezTo>
                  <a:cubicBezTo>
                    <a:pt x="28301" y="38398"/>
                    <a:pt x="28337" y="38362"/>
                    <a:pt x="28361" y="38315"/>
                  </a:cubicBezTo>
                  <a:lnTo>
                    <a:pt x="28361" y="38339"/>
                  </a:lnTo>
                  <a:cubicBezTo>
                    <a:pt x="28301" y="38517"/>
                    <a:pt x="28230" y="38708"/>
                    <a:pt x="28170" y="38898"/>
                  </a:cubicBezTo>
                  <a:lnTo>
                    <a:pt x="28158" y="38898"/>
                  </a:lnTo>
                  <a:lnTo>
                    <a:pt x="28158" y="38946"/>
                  </a:lnTo>
                  <a:cubicBezTo>
                    <a:pt x="28135" y="38970"/>
                    <a:pt x="28135" y="39005"/>
                    <a:pt x="28123" y="39029"/>
                  </a:cubicBezTo>
                  <a:cubicBezTo>
                    <a:pt x="27932" y="39291"/>
                    <a:pt x="27754" y="39541"/>
                    <a:pt x="27563" y="39803"/>
                  </a:cubicBezTo>
                  <a:cubicBezTo>
                    <a:pt x="27527" y="39827"/>
                    <a:pt x="27515" y="39851"/>
                    <a:pt x="27480" y="39863"/>
                  </a:cubicBezTo>
                  <a:cubicBezTo>
                    <a:pt x="27444" y="39898"/>
                    <a:pt x="27396" y="39922"/>
                    <a:pt x="27349" y="39946"/>
                  </a:cubicBezTo>
                  <a:cubicBezTo>
                    <a:pt x="27301" y="39958"/>
                    <a:pt x="27277" y="39970"/>
                    <a:pt x="27242" y="39970"/>
                  </a:cubicBezTo>
                  <a:cubicBezTo>
                    <a:pt x="27218" y="39970"/>
                    <a:pt x="27182" y="39982"/>
                    <a:pt x="27170" y="39982"/>
                  </a:cubicBezTo>
                  <a:lnTo>
                    <a:pt x="27242" y="39982"/>
                  </a:lnTo>
                  <a:cubicBezTo>
                    <a:pt x="27277" y="39982"/>
                    <a:pt x="27325" y="39970"/>
                    <a:pt x="27361" y="39958"/>
                  </a:cubicBezTo>
                  <a:cubicBezTo>
                    <a:pt x="27408" y="39946"/>
                    <a:pt x="27456" y="39922"/>
                    <a:pt x="27504" y="39898"/>
                  </a:cubicBezTo>
                  <a:lnTo>
                    <a:pt x="27504" y="39898"/>
                  </a:lnTo>
                  <a:cubicBezTo>
                    <a:pt x="27408" y="40029"/>
                    <a:pt x="27301" y="40160"/>
                    <a:pt x="27218" y="40303"/>
                  </a:cubicBezTo>
                  <a:lnTo>
                    <a:pt x="27170" y="40327"/>
                  </a:lnTo>
                  <a:lnTo>
                    <a:pt x="27158" y="40386"/>
                  </a:lnTo>
                  <a:cubicBezTo>
                    <a:pt x="26765" y="40958"/>
                    <a:pt x="26396" y="41553"/>
                    <a:pt x="26027" y="42125"/>
                  </a:cubicBezTo>
                  <a:cubicBezTo>
                    <a:pt x="25920" y="42291"/>
                    <a:pt x="25813" y="42458"/>
                    <a:pt x="25682" y="42589"/>
                  </a:cubicBezTo>
                  <a:lnTo>
                    <a:pt x="25658" y="42684"/>
                  </a:lnTo>
                  <a:cubicBezTo>
                    <a:pt x="25599" y="42827"/>
                    <a:pt x="25515" y="42982"/>
                    <a:pt x="25444" y="43125"/>
                  </a:cubicBezTo>
                  <a:cubicBezTo>
                    <a:pt x="25015" y="43887"/>
                    <a:pt x="24598" y="44649"/>
                    <a:pt x="24205" y="45399"/>
                  </a:cubicBezTo>
                  <a:cubicBezTo>
                    <a:pt x="24146" y="45518"/>
                    <a:pt x="24063" y="45613"/>
                    <a:pt x="23955" y="45685"/>
                  </a:cubicBezTo>
                  <a:lnTo>
                    <a:pt x="23944" y="45863"/>
                  </a:lnTo>
                  <a:cubicBezTo>
                    <a:pt x="23932" y="45935"/>
                    <a:pt x="23908" y="46030"/>
                    <a:pt x="23872" y="46101"/>
                  </a:cubicBezTo>
                  <a:cubicBezTo>
                    <a:pt x="23432" y="46982"/>
                    <a:pt x="23015" y="47864"/>
                    <a:pt x="22646" y="48721"/>
                  </a:cubicBezTo>
                  <a:cubicBezTo>
                    <a:pt x="22586" y="48840"/>
                    <a:pt x="22515" y="48959"/>
                    <a:pt x="22408" y="49054"/>
                  </a:cubicBezTo>
                  <a:lnTo>
                    <a:pt x="22384" y="49257"/>
                  </a:lnTo>
                  <a:cubicBezTo>
                    <a:pt x="22360" y="49328"/>
                    <a:pt x="22348" y="49423"/>
                    <a:pt x="22300" y="49495"/>
                  </a:cubicBezTo>
                  <a:cubicBezTo>
                    <a:pt x="21848" y="50578"/>
                    <a:pt x="21408" y="51650"/>
                    <a:pt x="21038" y="52662"/>
                  </a:cubicBezTo>
                  <a:cubicBezTo>
                    <a:pt x="20979" y="52828"/>
                    <a:pt x="20907" y="52983"/>
                    <a:pt x="20812" y="53114"/>
                  </a:cubicBezTo>
                  <a:lnTo>
                    <a:pt x="20800" y="53174"/>
                  </a:lnTo>
                  <a:cubicBezTo>
                    <a:pt x="20788" y="53317"/>
                    <a:pt x="20741" y="53471"/>
                    <a:pt x="20693" y="53614"/>
                  </a:cubicBezTo>
                  <a:cubicBezTo>
                    <a:pt x="20205" y="54983"/>
                    <a:pt x="19788" y="56269"/>
                    <a:pt x="19443" y="57388"/>
                  </a:cubicBezTo>
                  <a:cubicBezTo>
                    <a:pt x="19419" y="57484"/>
                    <a:pt x="19372" y="57591"/>
                    <a:pt x="19312" y="57698"/>
                  </a:cubicBezTo>
                  <a:lnTo>
                    <a:pt x="19264" y="57769"/>
                  </a:lnTo>
                  <a:cubicBezTo>
                    <a:pt x="19264" y="57900"/>
                    <a:pt x="19241" y="58055"/>
                    <a:pt x="19205" y="58186"/>
                  </a:cubicBezTo>
                  <a:cubicBezTo>
                    <a:pt x="18550" y="60401"/>
                    <a:pt x="18240" y="61818"/>
                    <a:pt x="18240" y="61818"/>
                  </a:cubicBezTo>
                  <a:lnTo>
                    <a:pt x="21169" y="62056"/>
                  </a:lnTo>
                  <a:lnTo>
                    <a:pt x="21193" y="62091"/>
                  </a:lnTo>
                  <a:lnTo>
                    <a:pt x="21288" y="62044"/>
                  </a:lnTo>
                  <a:lnTo>
                    <a:pt x="21253" y="61949"/>
                  </a:lnTo>
                  <a:cubicBezTo>
                    <a:pt x="21408" y="60032"/>
                    <a:pt x="21729" y="58162"/>
                    <a:pt x="22122" y="56329"/>
                  </a:cubicBezTo>
                  <a:cubicBezTo>
                    <a:pt x="22158" y="56174"/>
                    <a:pt x="22229" y="56031"/>
                    <a:pt x="22324" y="55900"/>
                  </a:cubicBezTo>
                  <a:lnTo>
                    <a:pt x="22300" y="55829"/>
                  </a:lnTo>
                  <a:cubicBezTo>
                    <a:pt x="22289" y="55686"/>
                    <a:pt x="22300" y="55555"/>
                    <a:pt x="22336" y="55424"/>
                  </a:cubicBezTo>
                  <a:cubicBezTo>
                    <a:pt x="22646" y="54126"/>
                    <a:pt x="23015" y="52864"/>
                    <a:pt x="23420" y="51638"/>
                  </a:cubicBezTo>
                  <a:cubicBezTo>
                    <a:pt x="23455" y="51566"/>
                    <a:pt x="23479" y="51495"/>
                    <a:pt x="23527" y="51423"/>
                  </a:cubicBezTo>
                  <a:lnTo>
                    <a:pt x="23539" y="51328"/>
                  </a:lnTo>
                  <a:cubicBezTo>
                    <a:pt x="23551" y="51269"/>
                    <a:pt x="23574" y="51209"/>
                    <a:pt x="23586" y="51162"/>
                  </a:cubicBezTo>
                  <a:cubicBezTo>
                    <a:pt x="23884" y="50257"/>
                    <a:pt x="24205" y="49376"/>
                    <a:pt x="24551" y="48530"/>
                  </a:cubicBezTo>
                  <a:cubicBezTo>
                    <a:pt x="24598" y="48423"/>
                    <a:pt x="24658" y="48352"/>
                    <a:pt x="24729" y="48292"/>
                  </a:cubicBezTo>
                  <a:lnTo>
                    <a:pt x="24837" y="48221"/>
                  </a:lnTo>
                  <a:cubicBezTo>
                    <a:pt x="24789" y="48090"/>
                    <a:pt x="24789" y="47935"/>
                    <a:pt x="24848" y="47816"/>
                  </a:cubicBezTo>
                  <a:cubicBezTo>
                    <a:pt x="25325" y="46649"/>
                    <a:pt x="25801" y="45566"/>
                    <a:pt x="26289" y="44530"/>
                  </a:cubicBezTo>
                  <a:cubicBezTo>
                    <a:pt x="26349" y="44387"/>
                    <a:pt x="26444" y="44256"/>
                    <a:pt x="26527" y="44137"/>
                  </a:cubicBezTo>
                  <a:lnTo>
                    <a:pt x="26527" y="44113"/>
                  </a:lnTo>
                  <a:cubicBezTo>
                    <a:pt x="26563" y="43970"/>
                    <a:pt x="26622" y="43839"/>
                    <a:pt x="26682" y="43708"/>
                  </a:cubicBezTo>
                  <a:cubicBezTo>
                    <a:pt x="27039" y="42958"/>
                    <a:pt x="27408" y="42268"/>
                    <a:pt x="27765" y="41589"/>
                  </a:cubicBezTo>
                  <a:cubicBezTo>
                    <a:pt x="27825" y="41470"/>
                    <a:pt x="27932" y="41387"/>
                    <a:pt x="28039" y="41315"/>
                  </a:cubicBezTo>
                  <a:lnTo>
                    <a:pt x="28039" y="41256"/>
                  </a:lnTo>
                  <a:cubicBezTo>
                    <a:pt x="28039" y="41136"/>
                    <a:pt x="28063" y="41029"/>
                    <a:pt x="28123" y="40922"/>
                  </a:cubicBezTo>
                  <a:cubicBezTo>
                    <a:pt x="28158" y="40886"/>
                    <a:pt x="28170" y="40839"/>
                    <a:pt x="28194" y="40791"/>
                  </a:cubicBezTo>
                  <a:cubicBezTo>
                    <a:pt x="28218" y="40779"/>
                    <a:pt x="28230" y="40744"/>
                    <a:pt x="28230" y="40732"/>
                  </a:cubicBezTo>
                  <a:cubicBezTo>
                    <a:pt x="28254" y="40672"/>
                    <a:pt x="28289" y="40625"/>
                    <a:pt x="28313" y="40565"/>
                  </a:cubicBezTo>
                  <a:cubicBezTo>
                    <a:pt x="28313" y="40589"/>
                    <a:pt x="28313" y="40589"/>
                    <a:pt x="28337" y="40601"/>
                  </a:cubicBezTo>
                  <a:cubicBezTo>
                    <a:pt x="28349" y="40625"/>
                    <a:pt x="28349" y="40660"/>
                    <a:pt x="28361" y="40684"/>
                  </a:cubicBezTo>
                  <a:cubicBezTo>
                    <a:pt x="28373" y="40732"/>
                    <a:pt x="28396" y="40767"/>
                    <a:pt x="28396" y="40767"/>
                  </a:cubicBezTo>
                  <a:cubicBezTo>
                    <a:pt x="28396" y="40767"/>
                    <a:pt x="28373" y="40732"/>
                    <a:pt x="28373" y="40684"/>
                  </a:cubicBezTo>
                  <a:cubicBezTo>
                    <a:pt x="28361" y="40660"/>
                    <a:pt x="28361" y="40625"/>
                    <a:pt x="28361" y="40601"/>
                  </a:cubicBezTo>
                  <a:cubicBezTo>
                    <a:pt x="28361" y="40589"/>
                    <a:pt x="28361" y="40565"/>
                    <a:pt x="28349" y="40553"/>
                  </a:cubicBezTo>
                  <a:cubicBezTo>
                    <a:pt x="28456" y="40375"/>
                    <a:pt x="28539" y="40196"/>
                    <a:pt x="28647" y="40029"/>
                  </a:cubicBezTo>
                  <a:cubicBezTo>
                    <a:pt x="28670" y="40208"/>
                    <a:pt x="28706" y="40386"/>
                    <a:pt x="28730" y="40541"/>
                  </a:cubicBezTo>
                  <a:cubicBezTo>
                    <a:pt x="28766" y="40660"/>
                    <a:pt x="28777" y="40744"/>
                    <a:pt x="28789" y="40815"/>
                  </a:cubicBezTo>
                  <a:cubicBezTo>
                    <a:pt x="28813" y="40875"/>
                    <a:pt x="28825" y="40922"/>
                    <a:pt x="28825" y="40922"/>
                  </a:cubicBezTo>
                  <a:cubicBezTo>
                    <a:pt x="28825" y="40922"/>
                    <a:pt x="28825" y="40875"/>
                    <a:pt x="28813" y="40815"/>
                  </a:cubicBezTo>
                  <a:cubicBezTo>
                    <a:pt x="28789" y="40744"/>
                    <a:pt x="28777" y="40660"/>
                    <a:pt x="28777" y="40541"/>
                  </a:cubicBezTo>
                  <a:cubicBezTo>
                    <a:pt x="28766" y="40375"/>
                    <a:pt x="28730" y="40148"/>
                    <a:pt x="28718" y="39922"/>
                  </a:cubicBezTo>
                  <a:lnTo>
                    <a:pt x="28849" y="39708"/>
                  </a:lnTo>
                  <a:cubicBezTo>
                    <a:pt x="28897" y="39851"/>
                    <a:pt x="28932" y="39958"/>
                    <a:pt x="28932" y="39958"/>
                  </a:cubicBezTo>
                  <a:cubicBezTo>
                    <a:pt x="28932" y="39958"/>
                    <a:pt x="28908" y="39839"/>
                    <a:pt x="28885" y="39660"/>
                  </a:cubicBezTo>
                  <a:cubicBezTo>
                    <a:pt x="28897" y="39648"/>
                    <a:pt x="28908" y="39613"/>
                    <a:pt x="28908" y="39601"/>
                  </a:cubicBezTo>
                  <a:cubicBezTo>
                    <a:pt x="28908" y="39613"/>
                    <a:pt x="28932" y="39648"/>
                    <a:pt x="28932" y="39660"/>
                  </a:cubicBezTo>
                  <a:cubicBezTo>
                    <a:pt x="28944" y="39708"/>
                    <a:pt x="28956" y="39732"/>
                    <a:pt x="28956" y="39732"/>
                  </a:cubicBezTo>
                  <a:cubicBezTo>
                    <a:pt x="28956" y="39732"/>
                    <a:pt x="28956" y="39708"/>
                    <a:pt x="28944" y="39660"/>
                  </a:cubicBezTo>
                  <a:cubicBezTo>
                    <a:pt x="28944" y="39648"/>
                    <a:pt x="28932" y="39613"/>
                    <a:pt x="28932" y="39589"/>
                  </a:cubicBezTo>
                  <a:cubicBezTo>
                    <a:pt x="28944" y="39565"/>
                    <a:pt x="28944" y="39553"/>
                    <a:pt x="28956" y="39541"/>
                  </a:cubicBezTo>
                  <a:cubicBezTo>
                    <a:pt x="28956" y="39553"/>
                    <a:pt x="28968" y="39553"/>
                    <a:pt x="28968" y="39565"/>
                  </a:cubicBezTo>
                  <a:cubicBezTo>
                    <a:pt x="29004" y="39601"/>
                    <a:pt x="29016" y="39648"/>
                    <a:pt x="29051" y="39672"/>
                  </a:cubicBezTo>
                  <a:cubicBezTo>
                    <a:pt x="29087" y="39732"/>
                    <a:pt x="29111" y="39791"/>
                    <a:pt x="29123" y="39839"/>
                  </a:cubicBezTo>
                  <a:cubicBezTo>
                    <a:pt x="29123" y="39851"/>
                    <a:pt x="29135" y="39886"/>
                    <a:pt x="29135" y="39886"/>
                  </a:cubicBezTo>
                  <a:lnTo>
                    <a:pt x="29135" y="39827"/>
                  </a:lnTo>
                  <a:cubicBezTo>
                    <a:pt x="29123" y="39779"/>
                    <a:pt x="29111" y="39720"/>
                    <a:pt x="29075" y="39648"/>
                  </a:cubicBezTo>
                  <a:cubicBezTo>
                    <a:pt x="29063" y="39613"/>
                    <a:pt x="29051" y="39577"/>
                    <a:pt x="29016" y="39529"/>
                  </a:cubicBezTo>
                  <a:cubicBezTo>
                    <a:pt x="29004" y="39505"/>
                    <a:pt x="29004" y="39482"/>
                    <a:pt x="28992" y="39470"/>
                  </a:cubicBezTo>
                  <a:cubicBezTo>
                    <a:pt x="29016" y="39422"/>
                    <a:pt x="29051" y="39362"/>
                    <a:pt x="29075" y="39315"/>
                  </a:cubicBezTo>
                  <a:cubicBezTo>
                    <a:pt x="29147" y="39529"/>
                    <a:pt x="29230" y="39732"/>
                    <a:pt x="29289" y="39898"/>
                  </a:cubicBezTo>
                  <a:cubicBezTo>
                    <a:pt x="29313" y="39994"/>
                    <a:pt x="29361" y="40065"/>
                    <a:pt x="29373" y="40124"/>
                  </a:cubicBezTo>
                  <a:cubicBezTo>
                    <a:pt x="29361" y="40065"/>
                    <a:pt x="29325" y="39994"/>
                    <a:pt x="29301" y="39898"/>
                  </a:cubicBezTo>
                  <a:cubicBezTo>
                    <a:pt x="29242" y="39720"/>
                    <a:pt x="29182" y="39470"/>
                    <a:pt x="29123" y="39208"/>
                  </a:cubicBezTo>
                  <a:lnTo>
                    <a:pt x="29123" y="39196"/>
                  </a:lnTo>
                  <a:cubicBezTo>
                    <a:pt x="29135" y="39232"/>
                    <a:pt x="29147" y="39267"/>
                    <a:pt x="29170" y="39303"/>
                  </a:cubicBezTo>
                  <a:cubicBezTo>
                    <a:pt x="29194" y="39362"/>
                    <a:pt x="29230" y="39434"/>
                    <a:pt x="29254" y="39493"/>
                  </a:cubicBezTo>
                  <a:cubicBezTo>
                    <a:pt x="29289" y="39553"/>
                    <a:pt x="29313" y="39613"/>
                    <a:pt x="29349" y="39660"/>
                  </a:cubicBezTo>
                  <a:cubicBezTo>
                    <a:pt x="29373" y="39708"/>
                    <a:pt x="29409" y="39755"/>
                    <a:pt x="29420" y="39791"/>
                  </a:cubicBezTo>
                  <a:cubicBezTo>
                    <a:pt x="29444" y="39839"/>
                    <a:pt x="29468" y="39863"/>
                    <a:pt x="29480" y="39898"/>
                  </a:cubicBezTo>
                  <a:cubicBezTo>
                    <a:pt x="29504" y="39958"/>
                    <a:pt x="29539" y="39982"/>
                    <a:pt x="29539" y="39982"/>
                  </a:cubicBezTo>
                  <a:lnTo>
                    <a:pt x="29492" y="39898"/>
                  </a:lnTo>
                  <a:cubicBezTo>
                    <a:pt x="29480" y="39863"/>
                    <a:pt x="29468" y="39839"/>
                    <a:pt x="29432" y="39791"/>
                  </a:cubicBezTo>
                  <a:cubicBezTo>
                    <a:pt x="29420" y="39743"/>
                    <a:pt x="29385" y="39708"/>
                    <a:pt x="29361" y="39660"/>
                  </a:cubicBezTo>
                  <a:cubicBezTo>
                    <a:pt x="29325" y="39613"/>
                    <a:pt x="29313" y="39553"/>
                    <a:pt x="29289" y="39493"/>
                  </a:cubicBezTo>
                  <a:cubicBezTo>
                    <a:pt x="29254" y="39434"/>
                    <a:pt x="29242" y="39374"/>
                    <a:pt x="29206" y="39303"/>
                  </a:cubicBezTo>
                  <a:cubicBezTo>
                    <a:pt x="29194" y="39243"/>
                    <a:pt x="29170" y="39196"/>
                    <a:pt x="29147" y="39136"/>
                  </a:cubicBezTo>
                  <a:cubicBezTo>
                    <a:pt x="29182" y="39077"/>
                    <a:pt x="29230" y="39017"/>
                    <a:pt x="29254" y="38958"/>
                  </a:cubicBezTo>
                  <a:cubicBezTo>
                    <a:pt x="29254" y="38970"/>
                    <a:pt x="29266" y="38993"/>
                    <a:pt x="29266" y="39005"/>
                  </a:cubicBezTo>
                  <a:cubicBezTo>
                    <a:pt x="29289" y="39053"/>
                    <a:pt x="29313" y="39089"/>
                    <a:pt x="29325" y="39124"/>
                  </a:cubicBezTo>
                  <a:cubicBezTo>
                    <a:pt x="29361" y="39196"/>
                    <a:pt x="29385" y="39255"/>
                    <a:pt x="29420" y="39303"/>
                  </a:cubicBezTo>
                  <a:cubicBezTo>
                    <a:pt x="29432" y="39351"/>
                    <a:pt x="29444" y="39362"/>
                    <a:pt x="29444" y="39362"/>
                  </a:cubicBezTo>
                  <a:cubicBezTo>
                    <a:pt x="29444" y="39362"/>
                    <a:pt x="29432" y="39327"/>
                    <a:pt x="29420" y="39291"/>
                  </a:cubicBezTo>
                  <a:cubicBezTo>
                    <a:pt x="29409" y="39243"/>
                    <a:pt x="29373" y="39184"/>
                    <a:pt x="29349" y="39112"/>
                  </a:cubicBezTo>
                  <a:cubicBezTo>
                    <a:pt x="29325" y="39065"/>
                    <a:pt x="29313" y="39029"/>
                    <a:pt x="29301" y="38993"/>
                  </a:cubicBezTo>
                  <a:cubicBezTo>
                    <a:pt x="29298" y="38983"/>
                    <a:pt x="29295" y="38974"/>
                    <a:pt x="29293" y="38965"/>
                  </a:cubicBezTo>
                  <a:lnTo>
                    <a:pt x="29293" y="38965"/>
                  </a:lnTo>
                  <a:cubicBezTo>
                    <a:pt x="29328" y="39034"/>
                    <a:pt x="29356" y="39091"/>
                    <a:pt x="29385" y="39148"/>
                  </a:cubicBezTo>
                  <a:cubicBezTo>
                    <a:pt x="29420" y="39196"/>
                    <a:pt x="29432" y="39243"/>
                    <a:pt x="29468" y="39267"/>
                  </a:cubicBezTo>
                  <a:cubicBezTo>
                    <a:pt x="29444" y="39243"/>
                    <a:pt x="29420" y="39196"/>
                    <a:pt x="29409" y="39148"/>
                  </a:cubicBezTo>
                  <a:cubicBezTo>
                    <a:pt x="29361" y="39065"/>
                    <a:pt x="29337" y="38970"/>
                    <a:pt x="29289" y="38874"/>
                  </a:cubicBezTo>
                  <a:cubicBezTo>
                    <a:pt x="29313" y="38827"/>
                    <a:pt x="29349" y="38779"/>
                    <a:pt x="29373" y="38720"/>
                  </a:cubicBezTo>
                  <a:lnTo>
                    <a:pt x="29420" y="38815"/>
                  </a:lnTo>
                  <a:cubicBezTo>
                    <a:pt x="29432" y="38862"/>
                    <a:pt x="29468" y="38886"/>
                    <a:pt x="29480" y="38910"/>
                  </a:cubicBezTo>
                  <a:cubicBezTo>
                    <a:pt x="29492" y="38946"/>
                    <a:pt x="29516" y="38970"/>
                    <a:pt x="29528" y="38993"/>
                  </a:cubicBezTo>
                  <a:cubicBezTo>
                    <a:pt x="29551" y="39029"/>
                    <a:pt x="29575" y="39065"/>
                    <a:pt x="29575" y="39065"/>
                  </a:cubicBezTo>
                  <a:cubicBezTo>
                    <a:pt x="29575" y="39065"/>
                    <a:pt x="29551" y="39029"/>
                    <a:pt x="29539" y="38993"/>
                  </a:cubicBezTo>
                  <a:cubicBezTo>
                    <a:pt x="29528" y="38958"/>
                    <a:pt x="29528" y="38934"/>
                    <a:pt x="29516" y="38898"/>
                  </a:cubicBezTo>
                  <a:cubicBezTo>
                    <a:pt x="29492" y="38874"/>
                    <a:pt x="29480" y="38827"/>
                    <a:pt x="29468" y="38779"/>
                  </a:cubicBezTo>
                  <a:cubicBezTo>
                    <a:pt x="29456" y="38731"/>
                    <a:pt x="29432" y="38708"/>
                    <a:pt x="29420" y="38660"/>
                  </a:cubicBezTo>
                  <a:cubicBezTo>
                    <a:pt x="29468" y="38589"/>
                    <a:pt x="29516" y="38529"/>
                    <a:pt x="29539" y="38458"/>
                  </a:cubicBezTo>
                  <a:cubicBezTo>
                    <a:pt x="29670" y="38791"/>
                    <a:pt x="29790" y="39065"/>
                    <a:pt x="29790" y="39065"/>
                  </a:cubicBezTo>
                  <a:cubicBezTo>
                    <a:pt x="29790" y="39065"/>
                    <a:pt x="29706" y="38779"/>
                    <a:pt x="29599" y="38422"/>
                  </a:cubicBezTo>
                  <a:lnTo>
                    <a:pt x="29599" y="38422"/>
                  </a:lnTo>
                  <a:cubicBezTo>
                    <a:pt x="29647" y="38493"/>
                    <a:pt x="29694" y="38553"/>
                    <a:pt x="29730" y="38612"/>
                  </a:cubicBezTo>
                  <a:cubicBezTo>
                    <a:pt x="29837" y="38767"/>
                    <a:pt x="29909" y="38874"/>
                    <a:pt x="29909" y="38874"/>
                  </a:cubicBezTo>
                  <a:cubicBezTo>
                    <a:pt x="29909" y="38874"/>
                    <a:pt x="29849" y="38767"/>
                    <a:pt x="29742" y="38600"/>
                  </a:cubicBezTo>
                  <a:cubicBezTo>
                    <a:pt x="29706" y="38529"/>
                    <a:pt x="29647" y="38422"/>
                    <a:pt x="29599" y="38315"/>
                  </a:cubicBezTo>
                  <a:cubicBezTo>
                    <a:pt x="29623" y="38279"/>
                    <a:pt x="29659" y="38219"/>
                    <a:pt x="29682" y="38172"/>
                  </a:cubicBezTo>
                  <a:cubicBezTo>
                    <a:pt x="29718" y="38231"/>
                    <a:pt x="29730" y="38279"/>
                    <a:pt x="29766" y="38339"/>
                  </a:cubicBezTo>
                  <a:cubicBezTo>
                    <a:pt x="29790" y="38398"/>
                    <a:pt x="29825" y="38434"/>
                    <a:pt x="29837" y="38481"/>
                  </a:cubicBezTo>
                  <a:cubicBezTo>
                    <a:pt x="29861" y="38529"/>
                    <a:pt x="29885" y="38577"/>
                    <a:pt x="29909" y="38612"/>
                  </a:cubicBezTo>
                  <a:cubicBezTo>
                    <a:pt x="29909" y="38636"/>
                    <a:pt x="29932" y="38636"/>
                    <a:pt x="29932" y="38648"/>
                  </a:cubicBezTo>
                  <a:cubicBezTo>
                    <a:pt x="29935" y="38651"/>
                    <a:pt x="29938" y="38655"/>
                    <a:pt x="29940" y="38659"/>
                  </a:cubicBezTo>
                  <a:lnTo>
                    <a:pt x="29940" y="38659"/>
                  </a:lnTo>
                  <a:cubicBezTo>
                    <a:pt x="29938" y="38651"/>
                    <a:pt x="29936" y="38643"/>
                    <a:pt x="29932" y="38636"/>
                  </a:cubicBezTo>
                  <a:cubicBezTo>
                    <a:pt x="29944" y="38589"/>
                    <a:pt x="29956" y="38541"/>
                    <a:pt x="29968" y="38481"/>
                  </a:cubicBezTo>
                  <a:cubicBezTo>
                    <a:pt x="29986" y="38419"/>
                    <a:pt x="29997" y="38337"/>
                    <a:pt x="29997" y="38250"/>
                  </a:cubicBezTo>
                  <a:lnTo>
                    <a:pt x="29997" y="38250"/>
                  </a:lnTo>
                  <a:cubicBezTo>
                    <a:pt x="29995" y="38264"/>
                    <a:pt x="29994" y="38278"/>
                    <a:pt x="29992" y="38291"/>
                  </a:cubicBezTo>
                  <a:cubicBezTo>
                    <a:pt x="29992" y="38339"/>
                    <a:pt x="29968" y="38386"/>
                    <a:pt x="29956" y="38422"/>
                  </a:cubicBezTo>
                  <a:lnTo>
                    <a:pt x="29956" y="38410"/>
                  </a:lnTo>
                  <a:cubicBezTo>
                    <a:pt x="29944" y="38362"/>
                    <a:pt x="29909" y="38315"/>
                    <a:pt x="29897" y="38279"/>
                  </a:cubicBezTo>
                  <a:cubicBezTo>
                    <a:pt x="29885" y="38231"/>
                    <a:pt x="29849" y="38172"/>
                    <a:pt x="29837" y="38112"/>
                  </a:cubicBezTo>
                  <a:cubicBezTo>
                    <a:pt x="29813" y="38053"/>
                    <a:pt x="29790" y="37993"/>
                    <a:pt x="29766" y="37934"/>
                  </a:cubicBezTo>
                  <a:cubicBezTo>
                    <a:pt x="29766" y="37922"/>
                    <a:pt x="29766" y="37922"/>
                    <a:pt x="29754" y="37910"/>
                  </a:cubicBezTo>
                  <a:cubicBezTo>
                    <a:pt x="29790" y="37850"/>
                    <a:pt x="29825" y="37767"/>
                    <a:pt x="29873" y="37708"/>
                  </a:cubicBezTo>
                  <a:cubicBezTo>
                    <a:pt x="29908" y="37763"/>
                    <a:pt x="29930" y="37815"/>
                    <a:pt x="29945" y="37867"/>
                  </a:cubicBezTo>
                  <a:lnTo>
                    <a:pt x="29945" y="37867"/>
                  </a:lnTo>
                  <a:lnTo>
                    <a:pt x="29909" y="37803"/>
                  </a:lnTo>
                  <a:lnTo>
                    <a:pt x="29897" y="37815"/>
                  </a:lnTo>
                  <a:cubicBezTo>
                    <a:pt x="29944" y="37922"/>
                    <a:pt x="29968" y="38041"/>
                    <a:pt x="29992" y="38160"/>
                  </a:cubicBezTo>
                  <a:cubicBezTo>
                    <a:pt x="29995" y="38190"/>
                    <a:pt x="29996" y="38220"/>
                    <a:pt x="29997" y="38250"/>
                  </a:cubicBezTo>
                  <a:lnTo>
                    <a:pt x="29997" y="38250"/>
                  </a:lnTo>
                  <a:cubicBezTo>
                    <a:pt x="30003" y="38173"/>
                    <a:pt x="29998" y="38082"/>
                    <a:pt x="29968" y="37981"/>
                  </a:cubicBezTo>
                  <a:cubicBezTo>
                    <a:pt x="29963" y="37942"/>
                    <a:pt x="29956" y="37904"/>
                    <a:pt x="29945" y="37867"/>
                  </a:cubicBezTo>
                  <a:lnTo>
                    <a:pt x="29945" y="37867"/>
                  </a:lnTo>
                  <a:lnTo>
                    <a:pt x="29956" y="37886"/>
                  </a:lnTo>
                  <a:cubicBezTo>
                    <a:pt x="29968" y="37958"/>
                    <a:pt x="29992" y="38017"/>
                    <a:pt x="30004" y="38065"/>
                  </a:cubicBezTo>
                  <a:cubicBezTo>
                    <a:pt x="30016" y="38112"/>
                    <a:pt x="30016" y="38136"/>
                    <a:pt x="30016" y="38136"/>
                  </a:cubicBezTo>
                  <a:lnTo>
                    <a:pt x="30016" y="38065"/>
                  </a:lnTo>
                  <a:cubicBezTo>
                    <a:pt x="30016" y="38041"/>
                    <a:pt x="30016" y="37993"/>
                    <a:pt x="30004" y="37946"/>
                  </a:cubicBezTo>
                  <a:lnTo>
                    <a:pt x="30004" y="37946"/>
                  </a:lnTo>
                  <a:cubicBezTo>
                    <a:pt x="30075" y="38100"/>
                    <a:pt x="30147" y="38243"/>
                    <a:pt x="30206" y="38374"/>
                  </a:cubicBezTo>
                  <a:cubicBezTo>
                    <a:pt x="30301" y="38553"/>
                    <a:pt x="30349" y="38660"/>
                    <a:pt x="30349" y="38660"/>
                  </a:cubicBezTo>
                  <a:cubicBezTo>
                    <a:pt x="30349" y="38660"/>
                    <a:pt x="30301" y="38541"/>
                    <a:pt x="30242" y="38362"/>
                  </a:cubicBezTo>
                  <a:cubicBezTo>
                    <a:pt x="30182" y="38184"/>
                    <a:pt x="30075" y="37946"/>
                    <a:pt x="29992" y="37708"/>
                  </a:cubicBezTo>
                  <a:cubicBezTo>
                    <a:pt x="29992" y="37708"/>
                    <a:pt x="29992" y="37696"/>
                    <a:pt x="29968" y="37696"/>
                  </a:cubicBezTo>
                  <a:cubicBezTo>
                    <a:pt x="30051" y="37577"/>
                    <a:pt x="30123" y="37457"/>
                    <a:pt x="30194" y="37350"/>
                  </a:cubicBezTo>
                  <a:cubicBezTo>
                    <a:pt x="30206" y="37386"/>
                    <a:pt x="30242" y="37398"/>
                    <a:pt x="30254" y="37422"/>
                  </a:cubicBezTo>
                  <a:lnTo>
                    <a:pt x="30266" y="37446"/>
                  </a:lnTo>
                  <a:cubicBezTo>
                    <a:pt x="30290" y="37469"/>
                    <a:pt x="30301" y="37517"/>
                    <a:pt x="30313" y="37541"/>
                  </a:cubicBezTo>
                  <a:cubicBezTo>
                    <a:pt x="30349" y="37636"/>
                    <a:pt x="30373" y="37696"/>
                    <a:pt x="30385" y="37743"/>
                  </a:cubicBezTo>
                  <a:cubicBezTo>
                    <a:pt x="30409" y="37767"/>
                    <a:pt x="30409" y="37779"/>
                    <a:pt x="30409" y="37803"/>
                  </a:cubicBezTo>
                  <a:lnTo>
                    <a:pt x="30409" y="37743"/>
                  </a:lnTo>
                  <a:cubicBezTo>
                    <a:pt x="30385" y="37696"/>
                    <a:pt x="30373" y="37624"/>
                    <a:pt x="30349" y="37529"/>
                  </a:cubicBezTo>
                  <a:lnTo>
                    <a:pt x="30349" y="37505"/>
                  </a:lnTo>
                  <a:lnTo>
                    <a:pt x="30421" y="37577"/>
                  </a:lnTo>
                  <a:cubicBezTo>
                    <a:pt x="30454" y="37618"/>
                    <a:pt x="30493" y="37654"/>
                    <a:pt x="30526" y="37685"/>
                  </a:cubicBezTo>
                  <a:lnTo>
                    <a:pt x="30526" y="37685"/>
                  </a:lnTo>
                  <a:cubicBezTo>
                    <a:pt x="30539" y="37676"/>
                    <a:pt x="30552" y="37664"/>
                    <a:pt x="30563" y="37648"/>
                  </a:cubicBezTo>
                  <a:cubicBezTo>
                    <a:pt x="30599" y="37636"/>
                    <a:pt x="30623" y="37612"/>
                    <a:pt x="30659" y="37588"/>
                  </a:cubicBezTo>
                  <a:cubicBezTo>
                    <a:pt x="30666" y="37600"/>
                    <a:pt x="30677" y="37610"/>
                    <a:pt x="30688" y="37621"/>
                  </a:cubicBezTo>
                  <a:lnTo>
                    <a:pt x="30688" y="37621"/>
                  </a:lnTo>
                  <a:cubicBezTo>
                    <a:pt x="30678" y="37608"/>
                    <a:pt x="30667" y="37594"/>
                    <a:pt x="30659" y="37577"/>
                  </a:cubicBezTo>
                  <a:cubicBezTo>
                    <a:pt x="30682" y="37553"/>
                    <a:pt x="30730" y="37517"/>
                    <a:pt x="30778" y="37505"/>
                  </a:cubicBezTo>
                  <a:lnTo>
                    <a:pt x="30861" y="37457"/>
                  </a:lnTo>
                  <a:cubicBezTo>
                    <a:pt x="30909" y="37517"/>
                    <a:pt x="30944" y="37577"/>
                    <a:pt x="30968" y="37624"/>
                  </a:cubicBezTo>
                  <a:cubicBezTo>
                    <a:pt x="31004" y="37684"/>
                    <a:pt x="31028" y="37708"/>
                    <a:pt x="31028" y="37708"/>
                  </a:cubicBezTo>
                  <a:lnTo>
                    <a:pt x="30980" y="37624"/>
                  </a:lnTo>
                  <a:cubicBezTo>
                    <a:pt x="30956" y="37577"/>
                    <a:pt x="30921" y="37517"/>
                    <a:pt x="30897" y="37446"/>
                  </a:cubicBezTo>
                  <a:cubicBezTo>
                    <a:pt x="30909" y="37434"/>
                    <a:pt x="30921" y="37434"/>
                    <a:pt x="30944" y="37410"/>
                  </a:cubicBezTo>
                  <a:cubicBezTo>
                    <a:pt x="31004" y="37386"/>
                    <a:pt x="31040" y="37350"/>
                    <a:pt x="31099" y="37327"/>
                  </a:cubicBezTo>
                  <a:cubicBezTo>
                    <a:pt x="31123" y="37315"/>
                    <a:pt x="31135" y="37315"/>
                    <a:pt x="31147" y="37291"/>
                  </a:cubicBezTo>
                  <a:lnTo>
                    <a:pt x="31159" y="37291"/>
                  </a:lnTo>
                  <a:cubicBezTo>
                    <a:pt x="31194" y="37327"/>
                    <a:pt x="31206" y="37350"/>
                    <a:pt x="31242" y="37386"/>
                  </a:cubicBezTo>
                  <a:cubicBezTo>
                    <a:pt x="31254" y="37398"/>
                    <a:pt x="31266" y="37410"/>
                    <a:pt x="31278" y="37446"/>
                  </a:cubicBezTo>
                  <a:cubicBezTo>
                    <a:pt x="31242" y="37517"/>
                    <a:pt x="31194" y="37612"/>
                    <a:pt x="31159" y="37684"/>
                  </a:cubicBezTo>
                  <a:lnTo>
                    <a:pt x="31075" y="37731"/>
                  </a:lnTo>
                  <a:cubicBezTo>
                    <a:pt x="31028" y="37743"/>
                    <a:pt x="30968" y="37755"/>
                    <a:pt x="30921" y="37767"/>
                  </a:cubicBezTo>
                  <a:cubicBezTo>
                    <a:pt x="30897" y="37767"/>
                    <a:pt x="30885" y="37767"/>
                    <a:pt x="30849" y="37791"/>
                  </a:cubicBezTo>
                  <a:lnTo>
                    <a:pt x="30766" y="37696"/>
                  </a:lnTo>
                  <a:cubicBezTo>
                    <a:pt x="30742" y="37663"/>
                    <a:pt x="30712" y="37642"/>
                    <a:pt x="30688" y="37621"/>
                  </a:cubicBezTo>
                  <a:lnTo>
                    <a:pt x="30688" y="37621"/>
                  </a:lnTo>
                  <a:cubicBezTo>
                    <a:pt x="30707" y="37643"/>
                    <a:pt x="30727" y="37661"/>
                    <a:pt x="30742" y="37684"/>
                  </a:cubicBezTo>
                  <a:lnTo>
                    <a:pt x="30849" y="37791"/>
                  </a:lnTo>
                  <a:cubicBezTo>
                    <a:pt x="30802" y="37767"/>
                    <a:pt x="30790" y="37767"/>
                    <a:pt x="30778" y="37767"/>
                  </a:cubicBezTo>
                  <a:cubicBezTo>
                    <a:pt x="30701" y="37767"/>
                    <a:pt x="30632" y="37752"/>
                    <a:pt x="30583" y="37739"/>
                  </a:cubicBezTo>
                  <a:lnTo>
                    <a:pt x="30583" y="37739"/>
                  </a:lnTo>
                  <a:lnTo>
                    <a:pt x="30587" y="37743"/>
                  </a:lnTo>
                  <a:cubicBezTo>
                    <a:pt x="30552" y="37767"/>
                    <a:pt x="30528" y="37779"/>
                    <a:pt x="30504" y="37815"/>
                  </a:cubicBezTo>
                  <a:cubicBezTo>
                    <a:pt x="30480" y="37838"/>
                    <a:pt x="30468" y="37862"/>
                    <a:pt x="30444" y="37886"/>
                  </a:cubicBezTo>
                  <a:lnTo>
                    <a:pt x="30385" y="37946"/>
                  </a:lnTo>
                  <a:cubicBezTo>
                    <a:pt x="30385" y="37946"/>
                    <a:pt x="30421" y="37934"/>
                    <a:pt x="30468" y="37886"/>
                  </a:cubicBezTo>
                  <a:lnTo>
                    <a:pt x="30480" y="37874"/>
                  </a:lnTo>
                  <a:cubicBezTo>
                    <a:pt x="30492" y="37874"/>
                    <a:pt x="30504" y="37886"/>
                    <a:pt x="30540" y="37898"/>
                  </a:cubicBezTo>
                  <a:cubicBezTo>
                    <a:pt x="30599" y="37922"/>
                    <a:pt x="30671" y="37958"/>
                    <a:pt x="30766" y="37981"/>
                  </a:cubicBezTo>
                  <a:cubicBezTo>
                    <a:pt x="30790" y="37993"/>
                    <a:pt x="30837" y="37993"/>
                    <a:pt x="30885" y="37993"/>
                  </a:cubicBezTo>
                  <a:cubicBezTo>
                    <a:pt x="30897" y="38005"/>
                    <a:pt x="30921" y="38017"/>
                    <a:pt x="30944" y="38041"/>
                  </a:cubicBezTo>
                  <a:cubicBezTo>
                    <a:pt x="30849" y="38124"/>
                    <a:pt x="30766" y="38219"/>
                    <a:pt x="30706" y="38291"/>
                  </a:cubicBezTo>
                  <a:cubicBezTo>
                    <a:pt x="30671" y="38339"/>
                    <a:pt x="30647" y="38362"/>
                    <a:pt x="30611" y="38398"/>
                  </a:cubicBezTo>
                  <a:cubicBezTo>
                    <a:pt x="30587" y="38422"/>
                    <a:pt x="30563" y="38458"/>
                    <a:pt x="30552" y="38481"/>
                  </a:cubicBezTo>
                  <a:cubicBezTo>
                    <a:pt x="30528" y="38529"/>
                    <a:pt x="30504" y="38553"/>
                    <a:pt x="30504" y="38553"/>
                  </a:cubicBezTo>
                  <a:cubicBezTo>
                    <a:pt x="30504" y="38553"/>
                    <a:pt x="30528" y="38529"/>
                    <a:pt x="30563" y="38481"/>
                  </a:cubicBezTo>
                  <a:lnTo>
                    <a:pt x="30647" y="38410"/>
                  </a:lnTo>
                  <a:cubicBezTo>
                    <a:pt x="30671" y="38374"/>
                    <a:pt x="30706" y="38350"/>
                    <a:pt x="30742" y="38315"/>
                  </a:cubicBezTo>
                  <a:cubicBezTo>
                    <a:pt x="30825" y="38243"/>
                    <a:pt x="30909" y="38172"/>
                    <a:pt x="31016" y="38100"/>
                  </a:cubicBezTo>
                  <a:cubicBezTo>
                    <a:pt x="31028" y="38100"/>
                    <a:pt x="31028" y="38077"/>
                    <a:pt x="31040" y="38077"/>
                  </a:cubicBezTo>
                  <a:cubicBezTo>
                    <a:pt x="31040" y="38077"/>
                    <a:pt x="31063" y="38077"/>
                    <a:pt x="31063" y="38100"/>
                  </a:cubicBezTo>
                  <a:cubicBezTo>
                    <a:pt x="31040" y="38136"/>
                    <a:pt x="31016" y="38184"/>
                    <a:pt x="31004" y="38231"/>
                  </a:cubicBezTo>
                  <a:cubicBezTo>
                    <a:pt x="30944" y="38350"/>
                    <a:pt x="30897" y="38470"/>
                    <a:pt x="30837" y="38589"/>
                  </a:cubicBezTo>
                  <a:cubicBezTo>
                    <a:pt x="30827" y="38628"/>
                    <a:pt x="30801" y="38676"/>
                    <a:pt x="30785" y="38712"/>
                  </a:cubicBezTo>
                  <a:lnTo>
                    <a:pt x="30785" y="38712"/>
                  </a:lnTo>
                  <a:lnTo>
                    <a:pt x="30909" y="38589"/>
                  </a:lnTo>
                  <a:cubicBezTo>
                    <a:pt x="30980" y="38517"/>
                    <a:pt x="31063" y="38458"/>
                    <a:pt x="31135" y="38386"/>
                  </a:cubicBezTo>
                  <a:cubicBezTo>
                    <a:pt x="31206" y="38327"/>
                    <a:pt x="31278" y="38243"/>
                    <a:pt x="31361" y="38184"/>
                  </a:cubicBezTo>
                  <a:cubicBezTo>
                    <a:pt x="31433" y="38124"/>
                    <a:pt x="31504" y="38065"/>
                    <a:pt x="31575" y="38029"/>
                  </a:cubicBezTo>
                  <a:cubicBezTo>
                    <a:pt x="31659" y="37981"/>
                    <a:pt x="31718" y="37922"/>
                    <a:pt x="31790" y="37886"/>
                  </a:cubicBezTo>
                  <a:lnTo>
                    <a:pt x="31790" y="38029"/>
                  </a:lnTo>
                  <a:cubicBezTo>
                    <a:pt x="31754" y="38053"/>
                    <a:pt x="31730" y="38089"/>
                    <a:pt x="31683" y="38112"/>
                  </a:cubicBezTo>
                  <a:cubicBezTo>
                    <a:pt x="31599" y="38184"/>
                    <a:pt x="31504" y="38267"/>
                    <a:pt x="31397" y="38350"/>
                  </a:cubicBezTo>
                  <a:cubicBezTo>
                    <a:pt x="31302" y="38446"/>
                    <a:pt x="31183" y="38529"/>
                    <a:pt x="31063" y="38600"/>
                  </a:cubicBezTo>
                  <a:cubicBezTo>
                    <a:pt x="31004" y="38648"/>
                    <a:pt x="30944" y="38696"/>
                    <a:pt x="30885" y="38720"/>
                  </a:cubicBezTo>
                  <a:cubicBezTo>
                    <a:pt x="30829" y="38764"/>
                    <a:pt x="30773" y="38798"/>
                    <a:pt x="30717" y="38822"/>
                  </a:cubicBezTo>
                  <a:lnTo>
                    <a:pt x="30717" y="38822"/>
                  </a:lnTo>
                  <a:cubicBezTo>
                    <a:pt x="30718" y="38820"/>
                    <a:pt x="30718" y="38818"/>
                    <a:pt x="30718" y="38815"/>
                  </a:cubicBezTo>
                  <a:cubicBezTo>
                    <a:pt x="30718" y="38810"/>
                    <a:pt x="30720" y="38804"/>
                    <a:pt x="30722" y="38798"/>
                  </a:cubicBezTo>
                  <a:lnTo>
                    <a:pt x="30722" y="38798"/>
                  </a:lnTo>
                  <a:cubicBezTo>
                    <a:pt x="30715" y="38808"/>
                    <a:pt x="30708" y="38817"/>
                    <a:pt x="30700" y="38827"/>
                  </a:cubicBezTo>
                  <a:lnTo>
                    <a:pt x="30700" y="38827"/>
                  </a:lnTo>
                  <a:cubicBezTo>
                    <a:pt x="30703" y="38827"/>
                    <a:pt x="30705" y="38826"/>
                    <a:pt x="30707" y="38826"/>
                  </a:cubicBezTo>
                  <a:lnTo>
                    <a:pt x="30707" y="38826"/>
                  </a:lnTo>
                  <a:cubicBezTo>
                    <a:pt x="30707" y="38826"/>
                    <a:pt x="30707" y="38827"/>
                    <a:pt x="30706" y="38827"/>
                  </a:cubicBezTo>
                  <a:lnTo>
                    <a:pt x="30700" y="38827"/>
                  </a:lnTo>
                  <a:cubicBezTo>
                    <a:pt x="30688" y="38843"/>
                    <a:pt x="30675" y="38858"/>
                    <a:pt x="30659" y="38874"/>
                  </a:cubicBezTo>
                  <a:cubicBezTo>
                    <a:pt x="30599" y="38946"/>
                    <a:pt x="30540" y="39029"/>
                    <a:pt x="30468" y="39112"/>
                  </a:cubicBezTo>
                  <a:cubicBezTo>
                    <a:pt x="30444" y="39124"/>
                    <a:pt x="30444" y="39136"/>
                    <a:pt x="30432" y="39148"/>
                  </a:cubicBezTo>
                  <a:cubicBezTo>
                    <a:pt x="30421" y="39148"/>
                    <a:pt x="30409" y="39172"/>
                    <a:pt x="30409" y="39172"/>
                  </a:cubicBezTo>
                  <a:cubicBezTo>
                    <a:pt x="30361" y="39196"/>
                    <a:pt x="30313" y="39208"/>
                    <a:pt x="30266" y="39232"/>
                  </a:cubicBezTo>
                  <a:cubicBezTo>
                    <a:pt x="30230" y="39243"/>
                    <a:pt x="30194" y="39255"/>
                    <a:pt x="30171" y="39267"/>
                  </a:cubicBezTo>
                  <a:cubicBezTo>
                    <a:pt x="30111" y="39291"/>
                    <a:pt x="30075" y="39303"/>
                    <a:pt x="30075" y="39303"/>
                  </a:cubicBezTo>
                  <a:cubicBezTo>
                    <a:pt x="30075" y="39303"/>
                    <a:pt x="30111" y="39303"/>
                    <a:pt x="30182" y="39291"/>
                  </a:cubicBezTo>
                  <a:cubicBezTo>
                    <a:pt x="30206" y="39291"/>
                    <a:pt x="30254" y="39267"/>
                    <a:pt x="30301" y="39255"/>
                  </a:cubicBezTo>
                  <a:cubicBezTo>
                    <a:pt x="30325" y="39243"/>
                    <a:pt x="30373" y="39243"/>
                    <a:pt x="30421" y="39232"/>
                  </a:cubicBezTo>
                  <a:lnTo>
                    <a:pt x="30421" y="39232"/>
                  </a:lnTo>
                  <a:cubicBezTo>
                    <a:pt x="30385" y="39267"/>
                    <a:pt x="30361" y="39315"/>
                    <a:pt x="30325" y="39351"/>
                  </a:cubicBezTo>
                  <a:cubicBezTo>
                    <a:pt x="30290" y="39422"/>
                    <a:pt x="30230" y="39493"/>
                    <a:pt x="30194" y="39553"/>
                  </a:cubicBezTo>
                  <a:cubicBezTo>
                    <a:pt x="30147" y="39613"/>
                    <a:pt x="30123" y="39672"/>
                    <a:pt x="30087" y="39732"/>
                  </a:cubicBezTo>
                  <a:cubicBezTo>
                    <a:pt x="30123" y="39684"/>
                    <a:pt x="30171" y="39624"/>
                    <a:pt x="30206" y="39565"/>
                  </a:cubicBezTo>
                  <a:cubicBezTo>
                    <a:pt x="30254" y="39505"/>
                    <a:pt x="30313" y="39434"/>
                    <a:pt x="30361" y="39374"/>
                  </a:cubicBezTo>
                  <a:cubicBezTo>
                    <a:pt x="30421" y="39303"/>
                    <a:pt x="30480" y="39243"/>
                    <a:pt x="30540" y="39172"/>
                  </a:cubicBezTo>
                  <a:cubicBezTo>
                    <a:pt x="30548" y="39172"/>
                    <a:pt x="30568" y="39160"/>
                    <a:pt x="30584" y="39153"/>
                  </a:cubicBezTo>
                  <a:lnTo>
                    <a:pt x="30584" y="39153"/>
                  </a:lnTo>
                  <a:cubicBezTo>
                    <a:pt x="30546" y="39229"/>
                    <a:pt x="30524" y="39311"/>
                    <a:pt x="30492" y="39374"/>
                  </a:cubicBezTo>
                  <a:cubicBezTo>
                    <a:pt x="30468" y="39458"/>
                    <a:pt x="30432" y="39517"/>
                    <a:pt x="30421" y="39577"/>
                  </a:cubicBezTo>
                  <a:cubicBezTo>
                    <a:pt x="30409" y="39601"/>
                    <a:pt x="30409" y="39636"/>
                    <a:pt x="30385" y="39660"/>
                  </a:cubicBezTo>
                  <a:lnTo>
                    <a:pt x="30409" y="39648"/>
                  </a:lnTo>
                  <a:cubicBezTo>
                    <a:pt x="30421" y="39624"/>
                    <a:pt x="30432" y="39601"/>
                    <a:pt x="30468" y="39577"/>
                  </a:cubicBezTo>
                  <a:cubicBezTo>
                    <a:pt x="30473" y="39570"/>
                    <a:pt x="30478" y="39562"/>
                    <a:pt x="30484" y="39554"/>
                  </a:cubicBezTo>
                  <a:lnTo>
                    <a:pt x="30484" y="39554"/>
                  </a:lnTo>
                  <a:cubicBezTo>
                    <a:pt x="30463" y="39617"/>
                    <a:pt x="30443" y="39679"/>
                    <a:pt x="30432" y="39732"/>
                  </a:cubicBezTo>
                  <a:cubicBezTo>
                    <a:pt x="30421" y="39779"/>
                    <a:pt x="30409" y="39803"/>
                    <a:pt x="30409" y="39839"/>
                  </a:cubicBezTo>
                  <a:cubicBezTo>
                    <a:pt x="30385" y="39863"/>
                    <a:pt x="30373" y="39886"/>
                    <a:pt x="30373" y="39886"/>
                  </a:cubicBezTo>
                  <a:lnTo>
                    <a:pt x="30409" y="39851"/>
                  </a:lnTo>
                  <a:lnTo>
                    <a:pt x="30409" y="39851"/>
                  </a:lnTo>
                  <a:cubicBezTo>
                    <a:pt x="30385" y="39898"/>
                    <a:pt x="30385" y="39910"/>
                    <a:pt x="30385" y="39910"/>
                  </a:cubicBezTo>
                  <a:cubicBezTo>
                    <a:pt x="30385" y="39910"/>
                    <a:pt x="30409" y="39886"/>
                    <a:pt x="30421" y="39839"/>
                  </a:cubicBezTo>
                  <a:lnTo>
                    <a:pt x="30444" y="39803"/>
                  </a:lnTo>
                  <a:lnTo>
                    <a:pt x="30528" y="39732"/>
                  </a:lnTo>
                  <a:lnTo>
                    <a:pt x="30611" y="39648"/>
                  </a:lnTo>
                  <a:cubicBezTo>
                    <a:pt x="30647" y="39613"/>
                    <a:pt x="30682" y="39589"/>
                    <a:pt x="30730" y="39553"/>
                  </a:cubicBezTo>
                  <a:cubicBezTo>
                    <a:pt x="30778" y="39529"/>
                    <a:pt x="30825" y="39493"/>
                    <a:pt x="30861" y="39446"/>
                  </a:cubicBezTo>
                  <a:cubicBezTo>
                    <a:pt x="30909" y="39422"/>
                    <a:pt x="30956" y="39386"/>
                    <a:pt x="31016" y="39351"/>
                  </a:cubicBezTo>
                  <a:cubicBezTo>
                    <a:pt x="31063" y="39315"/>
                    <a:pt x="31123" y="39291"/>
                    <a:pt x="31159" y="39255"/>
                  </a:cubicBezTo>
                  <a:cubicBezTo>
                    <a:pt x="31218" y="39232"/>
                    <a:pt x="31266" y="39196"/>
                    <a:pt x="31325" y="39172"/>
                  </a:cubicBezTo>
                  <a:cubicBezTo>
                    <a:pt x="31385" y="39136"/>
                    <a:pt x="31433" y="39124"/>
                    <a:pt x="31492" y="39089"/>
                  </a:cubicBezTo>
                  <a:cubicBezTo>
                    <a:pt x="31516" y="39077"/>
                    <a:pt x="31540" y="39077"/>
                    <a:pt x="31564" y="39065"/>
                  </a:cubicBezTo>
                  <a:lnTo>
                    <a:pt x="31564" y="39065"/>
                  </a:lnTo>
                  <a:cubicBezTo>
                    <a:pt x="31540" y="39077"/>
                    <a:pt x="31516" y="39112"/>
                    <a:pt x="31492" y="39124"/>
                  </a:cubicBezTo>
                  <a:cubicBezTo>
                    <a:pt x="31421" y="39184"/>
                    <a:pt x="31325" y="39267"/>
                    <a:pt x="31254" y="39351"/>
                  </a:cubicBezTo>
                  <a:cubicBezTo>
                    <a:pt x="31183" y="39422"/>
                    <a:pt x="31087" y="39505"/>
                    <a:pt x="31016" y="39601"/>
                  </a:cubicBezTo>
                  <a:cubicBezTo>
                    <a:pt x="30921" y="39684"/>
                    <a:pt x="30849" y="39779"/>
                    <a:pt x="30778" y="39863"/>
                  </a:cubicBezTo>
                  <a:cubicBezTo>
                    <a:pt x="30706" y="39958"/>
                    <a:pt x="30623" y="40041"/>
                    <a:pt x="30552" y="40148"/>
                  </a:cubicBezTo>
                  <a:cubicBezTo>
                    <a:pt x="30480" y="40244"/>
                    <a:pt x="30421" y="40339"/>
                    <a:pt x="30361" y="40434"/>
                  </a:cubicBezTo>
                  <a:cubicBezTo>
                    <a:pt x="30301" y="40517"/>
                    <a:pt x="30242" y="40613"/>
                    <a:pt x="30194" y="40696"/>
                  </a:cubicBezTo>
                  <a:cubicBezTo>
                    <a:pt x="30135" y="40791"/>
                    <a:pt x="30087" y="40863"/>
                    <a:pt x="30051" y="40958"/>
                  </a:cubicBezTo>
                  <a:cubicBezTo>
                    <a:pt x="30028" y="40994"/>
                    <a:pt x="30004" y="41029"/>
                    <a:pt x="29992" y="41077"/>
                  </a:cubicBezTo>
                  <a:cubicBezTo>
                    <a:pt x="29968" y="41101"/>
                    <a:pt x="29956" y="41148"/>
                    <a:pt x="29944" y="41172"/>
                  </a:cubicBezTo>
                  <a:cubicBezTo>
                    <a:pt x="29909" y="41232"/>
                    <a:pt x="29885" y="41291"/>
                    <a:pt x="29873" y="41339"/>
                  </a:cubicBezTo>
                  <a:cubicBezTo>
                    <a:pt x="29825" y="41434"/>
                    <a:pt x="29813" y="41494"/>
                    <a:pt x="29813" y="41494"/>
                  </a:cubicBezTo>
                  <a:lnTo>
                    <a:pt x="29885" y="41339"/>
                  </a:lnTo>
                  <a:cubicBezTo>
                    <a:pt x="29909" y="41291"/>
                    <a:pt x="29944" y="41232"/>
                    <a:pt x="29968" y="41172"/>
                  </a:cubicBezTo>
                  <a:cubicBezTo>
                    <a:pt x="29992" y="41148"/>
                    <a:pt x="30016" y="41113"/>
                    <a:pt x="30028" y="41077"/>
                  </a:cubicBezTo>
                  <a:cubicBezTo>
                    <a:pt x="30051" y="41041"/>
                    <a:pt x="30075" y="40994"/>
                    <a:pt x="30111" y="40970"/>
                  </a:cubicBezTo>
                  <a:cubicBezTo>
                    <a:pt x="30147" y="40898"/>
                    <a:pt x="30206" y="40815"/>
                    <a:pt x="30266" y="40732"/>
                  </a:cubicBezTo>
                  <a:lnTo>
                    <a:pt x="30353" y="40612"/>
                  </a:lnTo>
                  <a:lnTo>
                    <a:pt x="30353" y="40612"/>
                  </a:lnTo>
                  <a:cubicBezTo>
                    <a:pt x="30349" y="40620"/>
                    <a:pt x="30349" y="40628"/>
                    <a:pt x="30349" y="40636"/>
                  </a:cubicBezTo>
                  <a:cubicBezTo>
                    <a:pt x="30361" y="40625"/>
                    <a:pt x="30361" y="40601"/>
                    <a:pt x="30385" y="40577"/>
                  </a:cubicBezTo>
                  <a:cubicBezTo>
                    <a:pt x="30409" y="40553"/>
                    <a:pt x="30432" y="40517"/>
                    <a:pt x="30468" y="40494"/>
                  </a:cubicBezTo>
                  <a:cubicBezTo>
                    <a:pt x="30492" y="40458"/>
                    <a:pt x="30528" y="40422"/>
                    <a:pt x="30563" y="40386"/>
                  </a:cubicBezTo>
                  <a:cubicBezTo>
                    <a:pt x="30599" y="40363"/>
                    <a:pt x="30647" y="40327"/>
                    <a:pt x="30682" y="40279"/>
                  </a:cubicBezTo>
                  <a:lnTo>
                    <a:pt x="30682" y="40279"/>
                  </a:lnTo>
                  <a:cubicBezTo>
                    <a:pt x="30682" y="40303"/>
                    <a:pt x="30671" y="40315"/>
                    <a:pt x="30671" y="40327"/>
                  </a:cubicBezTo>
                  <a:cubicBezTo>
                    <a:pt x="30659" y="40375"/>
                    <a:pt x="30647" y="40398"/>
                    <a:pt x="30623" y="40434"/>
                  </a:cubicBezTo>
                  <a:cubicBezTo>
                    <a:pt x="30647" y="40398"/>
                    <a:pt x="30659" y="40375"/>
                    <a:pt x="30682" y="40327"/>
                  </a:cubicBezTo>
                  <a:cubicBezTo>
                    <a:pt x="30706" y="40303"/>
                    <a:pt x="30730" y="40255"/>
                    <a:pt x="30766" y="40220"/>
                  </a:cubicBezTo>
                  <a:cubicBezTo>
                    <a:pt x="30790" y="40196"/>
                    <a:pt x="30837" y="40184"/>
                    <a:pt x="30885" y="40148"/>
                  </a:cubicBezTo>
                  <a:cubicBezTo>
                    <a:pt x="30944" y="40124"/>
                    <a:pt x="31004" y="40077"/>
                    <a:pt x="31063" y="40041"/>
                  </a:cubicBezTo>
                  <a:cubicBezTo>
                    <a:pt x="31123" y="40017"/>
                    <a:pt x="31194" y="39970"/>
                    <a:pt x="31254" y="39946"/>
                  </a:cubicBezTo>
                  <a:cubicBezTo>
                    <a:pt x="31325" y="39910"/>
                    <a:pt x="31397" y="39863"/>
                    <a:pt x="31480" y="39839"/>
                  </a:cubicBezTo>
                  <a:lnTo>
                    <a:pt x="31480" y="39839"/>
                  </a:lnTo>
                  <a:lnTo>
                    <a:pt x="31456" y="39851"/>
                  </a:lnTo>
                  <a:cubicBezTo>
                    <a:pt x="31397" y="39898"/>
                    <a:pt x="31361" y="39946"/>
                    <a:pt x="31314" y="40005"/>
                  </a:cubicBezTo>
                  <a:lnTo>
                    <a:pt x="31159" y="40148"/>
                  </a:lnTo>
                  <a:cubicBezTo>
                    <a:pt x="31123" y="40196"/>
                    <a:pt x="31075" y="40255"/>
                    <a:pt x="31028" y="40303"/>
                  </a:cubicBezTo>
                  <a:cubicBezTo>
                    <a:pt x="30980" y="40339"/>
                    <a:pt x="30944" y="40398"/>
                    <a:pt x="30909" y="40446"/>
                  </a:cubicBezTo>
                  <a:cubicBezTo>
                    <a:pt x="30885" y="40494"/>
                    <a:pt x="30837" y="40541"/>
                    <a:pt x="30802" y="40577"/>
                  </a:cubicBezTo>
                  <a:cubicBezTo>
                    <a:pt x="30778" y="40625"/>
                    <a:pt x="30742" y="40672"/>
                    <a:pt x="30718" y="40696"/>
                  </a:cubicBezTo>
                  <a:cubicBezTo>
                    <a:pt x="30682" y="40732"/>
                    <a:pt x="30671" y="40755"/>
                    <a:pt x="30659" y="40791"/>
                  </a:cubicBezTo>
                  <a:cubicBezTo>
                    <a:pt x="30649" y="40808"/>
                    <a:pt x="30640" y="40821"/>
                    <a:pt x="30634" y="40831"/>
                  </a:cubicBezTo>
                  <a:lnTo>
                    <a:pt x="30634" y="40831"/>
                  </a:lnTo>
                  <a:cubicBezTo>
                    <a:pt x="30643" y="40820"/>
                    <a:pt x="30655" y="40807"/>
                    <a:pt x="30671" y="40791"/>
                  </a:cubicBezTo>
                  <a:cubicBezTo>
                    <a:pt x="30682" y="40755"/>
                    <a:pt x="30718" y="40732"/>
                    <a:pt x="30742" y="40696"/>
                  </a:cubicBezTo>
                  <a:cubicBezTo>
                    <a:pt x="30778" y="40672"/>
                    <a:pt x="30802" y="40625"/>
                    <a:pt x="30837" y="40601"/>
                  </a:cubicBezTo>
                  <a:cubicBezTo>
                    <a:pt x="30861" y="40553"/>
                    <a:pt x="30909" y="40517"/>
                    <a:pt x="30956" y="40482"/>
                  </a:cubicBezTo>
                  <a:lnTo>
                    <a:pt x="31087" y="40339"/>
                  </a:lnTo>
                  <a:cubicBezTo>
                    <a:pt x="31135" y="40303"/>
                    <a:pt x="31194" y="40255"/>
                    <a:pt x="31242" y="40208"/>
                  </a:cubicBezTo>
                  <a:cubicBezTo>
                    <a:pt x="31278" y="40160"/>
                    <a:pt x="31337" y="40124"/>
                    <a:pt x="31397" y="40077"/>
                  </a:cubicBezTo>
                  <a:cubicBezTo>
                    <a:pt x="31456" y="40029"/>
                    <a:pt x="31504" y="39982"/>
                    <a:pt x="31564" y="39958"/>
                  </a:cubicBezTo>
                  <a:cubicBezTo>
                    <a:pt x="31623" y="39910"/>
                    <a:pt x="31671" y="39886"/>
                    <a:pt x="31730" y="39851"/>
                  </a:cubicBezTo>
                  <a:cubicBezTo>
                    <a:pt x="31790" y="39827"/>
                    <a:pt x="31837" y="39779"/>
                    <a:pt x="31897" y="39767"/>
                  </a:cubicBezTo>
                  <a:cubicBezTo>
                    <a:pt x="31933" y="39732"/>
                    <a:pt x="31992" y="39708"/>
                    <a:pt x="32040" y="39684"/>
                  </a:cubicBezTo>
                  <a:cubicBezTo>
                    <a:pt x="32052" y="39684"/>
                    <a:pt x="32052" y="39672"/>
                    <a:pt x="32076" y="39672"/>
                  </a:cubicBezTo>
                  <a:cubicBezTo>
                    <a:pt x="32087" y="39720"/>
                    <a:pt x="32087" y="39743"/>
                    <a:pt x="32099" y="39791"/>
                  </a:cubicBezTo>
                  <a:cubicBezTo>
                    <a:pt x="32052" y="39839"/>
                    <a:pt x="32016" y="39898"/>
                    <a:pt x="31956" y="39946"/>
                  </a:cubicBezTo>
                  <a:cubicBezTo>
                    <a:pt x="31897" y="40005"/>
                    <a:pt x="31849" y="40065"/>
                    <a:pt x="31790" y="40136"/>
                  </a:cubicBezTo>
                  <a:cubicBezTo>
                    <a:pt x="31730" y="40208"/>
                    <a:pt x="31671" y="40267"/>
                    <a:pt x="31611" y="40363"/>
                  </a:cubicBezTo>
                  <a:cubicBezTo>
                    <a:pt x="31552" y="40434"/>
                    <a:pt x="31492" y="40505"/>
                    <a:pt x="31433" y="40601"/>
                  </a:cubicBezTo>
                  <a:cubicBezTo>
                    <a:pt x="31373" y="40672"/>
                    <a:pt x="31314" y="40755"/>
                    <a:pt x="31254" y="40851"/>
                  </a:cubicBezTo>
                  <a:cubicBezTo>
                    <a:pt x="31194" y="40934"/>
                    <a:pt x="31135" y="41029"/>
                    <a:pt x="31075" y="41101"/>
                  </a:cubicBezTo>
                  <a:cubicBezTo>
                    <a:pt x="31016" y="41196"/>
                    <a:pt x="30968" y="41279"/>
                    <a:pt x="30909" y="41351"/>
                  </a:cubicBezTo>
                  <a:cubicBezTo>
                    <a:pt x="30861" y="41446"/>
                    <a:pt x="30825" y="41517"/>
                    <a:pt x="30778" y="41589"/>
                  </a:cubicBezTo>
                  <a:cubicBezTo>
                    <a:pt x="30730" y="41672"/>
                    <a:pt x="30682" y="41744"/>
                    <a:pt x="30659" y="41815"/>
                  </a:cubicBezTo>
                  <a:cubicBezTo>
                    <a:pt x="30623" y="41887"/>
                    <a:pt x="30599" y="41946"/>
                    <a:pt x="30563" y="42006"/>
                  </a:cubicBezTo>
                  <a:cubicBezTo>
                    <a:pt x="30540" y="42065"/>
                    <a:pt x="30528" y="42113"/>
                    <a:pt x="30492" y="42160"/>
                  </a:cubicBezTo>
                  <a:cubicBezTo>
                    <a:pt x="30468" y="42244"/>
                    <a:pt x="30432" y="42291"/>
                    <a:pt x="30432" y="42291"/>
                  </a:cubicBezTo>
                  <a:cubicBezTo>
                    <a:pt x="30432" y="42291"/>
                    <a:pt x="30468" y="42244"/>
                    <a:pt x="30504" y="42172"/>
                  </a:cubicBezTo>
                  <a:cubicBezTo>
                    <a:pt x="30528" y="42125"/>
                    <a:pt x="30552" y="42089"/>
                    <a:pt x="30587" y="42029"/>
                  </a:cubicBezTo>
                  <a:cubicBezTo>
                    <a:pt x="30611" y="41970"/>
                    <a:pt x="30659" y="41910"/>
                    <a:pt x="30682" y="41851"/>
                  </a:cubicBezTo>
                  <a:cubicBezTo>
                    <a:pt x="30730" y="41791"/>
                    <a:pt x="30778" y="41708"/>
                    <a:pt x="30825" y="41637"/>
                  </a:cubicBezTo>
                  <a:cubicBezTo>
                    <a:pt x="30861" y="41565"/>
                    <a:pt x="30921" y="41494"/>
                    <a:pt x="30980" y="41410"/>
                  </a:cubicBezTo>
                  <a:cubicBezTo>
                    <a:pt x="31040" y="41339"/>
                    <a:pt x="31099" y="41256"/>
                    <a:pt x="31159" y="41172"/>
                  </a:cubicBezTo>
                  <a:cubicBezTo>
                    <a:pt x="31218" y="41101"/>
                    <a:pt x="31278" y="41017"/>
                    <a:pt x="31361" y="40934"/>
                  </a:cubicBezTo>
                  <a:cubicBezTo>
                    <a:pt x="31421" y="40863"/>
                    <a:pt x="31492" y="40779"/>
                    <a:pt x="31552" y="40696"/>
                  </a:cubicBezTo>
                  <a:cubicBezTo>
                    <a:pt x="31611" y="40625"/>
                    <a:pt x="31683" y="40553"/>
                    <a:pt x="31742" y="40482"/>
                  </a:cubicBezTo>
                  <a:lnTo>
                    <a:pt x="31933" y="40279"/>
                  </a:lnTo>
                  <a:cubicBezTo>
                    <a:pt x="31992" y="40220"/>
                    <a:pt x="32052" y="40160"/>
                    <a:pt x="32111" y="40124"/>
                  </a:cubicBezTo>
                  <a:lnTo>
                    <a:pt x="32111" y="40124"/>
                  </a:lnTo>
                  <a:lnTo>
                    <a:pt x="31861" y="40375"/>
                  </a:lnTo>
                  <a:cubicBezTo>
                    <a:pt x="31742" y="40494"/>
                    <a:pt x="31635" y="40625"/>
                    <a:pt x="31564" y="40720"/>
                  </a:cubicBezTo>
                  <a:cubicBezTo>
                    <a:pt x="31492" y="40815"/>
                    <a:pt x="31444" y="40875"/>
                    <a:pt x="31444" y="40875"/>
                  </a:cubicBezTo>
                  <a:cubicBezTo>
                    <a:pt x="31444" y="40875"/>
                    <a:pt x="31504" y="40815"/>
                    <a:pt x="31599" y="40744"/>
                  </a:cubicBezTo>
                  <a:cubicBezTo>
                    <a:pt x="31683" y="40672"/>
                    <a:pt x="31814" y="40565"/>
                    <a:pt x="31956" y="40458"/>
                  </a:cubicBezTo>
                  <a:cubicBezTo>
                    <a:pt x="31968" y="40446"/>
                    <a:pt x="31992" y="40434"/>
                    <a:pt x="32016" y="40422"/>
                  </a:cubicBezTo>
                  <a:lnTo>
                    <a:pt x="32016" y="40422"/>
                  </a:lnTo>
                  <a:cubicBezTo>
                    <a:pt x="31921" y="40517"/>
                    <a:pt x="31837" y="40636"/>
                    <a:pt x="31730" y="40755"/>
                  </a:cubicBezTo>
                  <a:cubicBezTo>
                    <a:pt x="31695" y="40803"/>
                    <a:pt x="31671" y="40839"/>
                    <a:pt x="31635" y="40875"/>
                  </a:cubicBezTo>
                  <a:cubicBezTo>
                    <a:pt x="31623" y="40898"/>
                    <a:pt x="31611" y="40922"/>
                    <a:pt x="31599" y="40934"/>
                  </a:cubicBezTo>
                  <a:cubicBezTo>
                    <a:pt x="31575" y="40958"/>
                    <a:pt x="31564" y="40982"/>
                    <a:pt x="31552" y="40994"/>
                  </a:cubicBezTo>
                  <a:cubicBezTo>
                    <a:pt x="31492" y="41077"/>
                    <a:pt x="31444" y="41148"/>
                    <a:pt x="31397" y="41220"/>
                  </a:cubicBezTo>
                  <a:cubicBezTo>
                    <a:pt x="31361" y="41291"/>
                    <a:pt x="31337" y="41339"/>
                    <a:pt x="31325" y="41387"/>
                  </a:cubicBezTo>
                  <a:cubicBezTo>
                    <a:pt x="31314" y="41434"/>
                    <a:pt x="31314" y="41446"/>
                    <a:pt x="31314" y="41446"/>
                  </a:cubicBezTo>
                  <a:lnTo>
                    <a:pt x="31337" y="41387"/>
                  </a:lnTo>
                  <a:cubicBezTo>
                    <a:pt x="31361" y="41339"/>
                    <a:pt x="31397" y="41291"/>
                    <a:pt x="31444" y="41232"/>
                  </a:cubicBezTo>
                  <a:cubicBezTo>
                    <a:pt x="31492" y="41172"/>
                    <a:pt x="31552" y="41113"/>
                    <a:pt x="31623" y="41053"/>
                  </a:cubicBezTo>
                  <a:cubicBezTo>
                    <a:pt x="31635" y="41041"/>
                    <a:pt x="31647" y="41029"/>
                    <a:pt x="31683" y="41017"/>
                  </a:cubicBezTo>
                  <a:cubicBezTo>
                    <a:pt x="31695" y="40994"/>
                    <a:pt x="31706" y="40982"/>
                    <a:pt x="31742" y="40970"/>
                  </a:cubicBezTo>
                  <a:cubicBezTo>
                    <a:pt x="31790" y="40934"/>
                    <a:pt x="31814" y="40910"/>
                    <a:pt x="31861" y="40863"/>
                  </a:cubicBezTo>
                  <a:cubicBezTo>
                    <a:pt x="31992" y="40744"/>
                    <a:pt x="32123" y="40625"/>
                    <a:pt x="32230" y="40541"/>
                  </a:cubicBezTo>
                  <a:lnTo>
                    <a:pt x="32230" y="40601"/>
                  </a:lnTo>
                  <a:cubicBezTo>
                    <a:pt x="32206" y="40625"/>
                    <a:pt x="32159" y="40672"/>
                    <a:pt x="32123" y="40720"/>
                  </a:cubicBezTo>
                  <a:cubicBezTo>
                    <a:pt x="32104" y="40739"/>
                    <a:pt x="32085" y="40765"/>
                    <a:pt x="32064" y="40793"/>
                  </a:cubicBezTo>
                  <a:lnTo>
                    <a:pt x="32064" y="40793"/>
                  </a:lnTo>
                  <a:lnTo>
                    <a:pt x="32064" y="40791"/>
                  </a:lnTo>
                  <a:cubicBezTo>
                    <a:pt x="32040" y="40803"/>
                    <a:pt x="32028" y="40839"/>
                    <a:pt x="31992" y="40863"/>
                  </a:cubicBezTo>
                  <a:cubicBezTo>
                    <a:pt x="31956" y="40922"/>
                    <a:pt x="31909" y="40970"/>
                    <a:pt x="31861" y="41029"/>
                  </a:cubicBezTo>
                  <a:lnTo>
                    <a:pt x="31730" y="41208"/>
                  </a:lnTo>
                  <a:cubicBezTo>
                    <a:pt x="31683" y="41267"/>
                    <a:pt x="31635" y="41339"/>
                    <a:pt x="31599" y="41398"/>
                  </a:cubicBezTo>
                  <a:cubicBezTo>
                    <a:pt x="31552" y="41458"/>
                    <a:pt x="31504" y="41517"/>
                    <a:pt x="31480" y="41589"/>
                  </a:cubicBezTo>
                  <a:cubicBezTo>
                    <a:pt x="31433" y="41660"/>
                    <a:pt x="31397" y="41732"/>
                    <a:pt x="31373" y="41791"/>
                  </a:cubicBezTo>
                  <a:cubicBezTo>
                    <a:pt x="31337" y="41851"/>
                    <a:pt x="31314" y="41922"/>
                    <a:pt x="31278" y="41982"/>
                  </a:cubicBezTo>
                  <a:lnTo>
                    <a:pt x="31278" y="41994"/>
                  </a:lnTo>
                  <a:cubicBezTo>
                    <a:pt x="31361" y="41863"/>
                    <a:pt x="31456" y="41684"/>
                    <a:pt x="31575" y="41506"/>
                  </a:cubicBezTo>
                  <a:cubicBezTo>
                    <a:pt x="31635" y="41398"/>
                    <a:pt x="31718" y="41303"/>
                    <a:pt x="31778" y="41208"/>
                  </a:cubicBezTo>
                  <a:cubicBezTo>
                    <a:pt x="31786" y="41197"/>
                    <a:pt x="31794" y="41186"/>
                    <a:pt x="31801" y="41174"/>
                  </a:cubicBezTo>
                  <a:lnTo>
                    <a:pt x="31801" y="41174"/>
                  </a:lnTo>
                  <a:cubicBezTo>
                    <a:pt x="31789" y="41194"/>
                    <a:pt x="31777" y="41214"/>
                    <a:pt x="31766" y="41232"/>
                  </a:cubicBezTo>
                  <a:cubicBezTo>
                    <a:pt x="31730" y="41315"/>
                    <a:pt x="31695" y="41375"/>
                    <a:pt x="31647" y="41446"/>
                  </a:cubicBezTo>
                  <a:cubicBezTo>
                    <a:pt x="31623" y="41517"/>
                    <a:pt x="31575" y="41589"/>
                    <a:pt x="31552" y="41672"/>
                  </a:cubicBezTo>
                  <a:lnTo>
                    <a:pt x="31456" y="41887"/>
                  </a:lnTo>
                  <a:cubicBezTo>
                    <a:pt x="31433" y="41970"/>
                    <a:pt x="31409" y="42029"/>
                    <a:pt x="31397" y="42101"/>
                  </a:cubicBezTo>
                  <a:cubicBezTo>
                    <a:pt x="31385" y="42160"/>
                    <a:pt x="31373" y="42232"/>
                    <a:pt x="31349" y="42291"/>
                  </a:cubicBezTo>
                  <a:cubicBezTo>
                    <a:pt x="31349" y="42303"/>
                    <a:pt x="31337" y="42339"/>
                    <a:pt x="31337" y="42351"/>
                  </a:cubicBezTo>
                  <a:cubicBezTo>
                    <a:pt x="31290" y="42446"/>
                    <a:pt x="31266" y="42482"/>
                    <a:pt x="31266" y="42482"/>
                  </a:cubicBezTo>
                  <a:cubicBezTo>
                    <a:pt x="31266" y="42482"/>
                    <a:pt x="31290" y="42458"/>
                    <a:pt x="31325" y="42399"/>
                  </a:cubicBezTo>
                  <a:lnTo>
                    <a:pt x="31325" y="42399"/>
                  </a:lnTo>
                  <a:cubicBezTo>
                    <a:pt x="31325" y="42410"/>
                    <a:pt x="31325" y="42422"/>
                    <a:pt x="31314" y="42446"/>
                  </a:cubicBezTo>
                  <a:cubicBezTo>
                    <a:pt x="31290" y="42482"/>
                    <a:pt x="31290" y="42530"/>
                    <a:pt x="31278" y="42565"/>
                  </a:cubicBezTo>
                  <a:cubicBezTo>
                    <a:pt x="31266" y="42637"/>
                    <a:pt x="31266" y="42660"/>
                    <a:pt x="31266" y="42660"/>
                  </a:cubicBezTo>
                  <a:cubicBezTo>
                    <a:pt x="31266" y="42660"/>
                    <a:pt x="31278" y="42625"/>
                    <a:pt x="31290" y="42565"/>
                  </a:cubicBezTo>
                  <a:cubicBezTo>
                    <a:pt x="31314" y="42530"/>
                    <a:pt x="31314" y="42482"/>
                    <a:pt x="31325" y="42446"/>
                  </a:cubicBezTo>
                  <a:lnTo>
                    <a:pt x="31373" y="42303"/>
                  </a:lnTo>
                  <a:cubicBezTo>
                    <a:pt x="31385" y="42279"/>
                    <a:pt x="31409" y="42268"/>
                    <a:pt x="31433" y="42232"/>
                  </a:cubicBezTo>
                  <a:cubicBezTo>
                    <a:pt x="31528" y="42089"/>
                    <a:pt x="31695" y="41887"/>
                    <a:pt x="31849" y="41708"/>
                  </a:cubicBezTo>
                  <a:cubicBezTo>
                    <a:pt x="31921" y="41625"/>
                    <a:pt x="31992" y="41529"/>
                    <a:pt x="32064" y="41458"/>
                  </a:cubicBezTo>
                  <a:lnTo>
                    <a:pt x="32064" y="41458"/>
                  </a:lnTo>
                  <a:cubicBezTo>
                    <a:pt x="32064" y="41470"/>
                    <a:pt x="32052" y="41470"/>
                    <a:pt x="32052" y="41494"/>
                  </a:cubicBezTo>
                  <a:lnTo>
                    <a:pt x="32012" y="41556"/>
                  </a:lnTo>
                  <a:lnTo>
                    <a:pt x="32012" y="41556"/>
                  </a:lnTo>
                  <a:cubicBezTo>
                    <a:pt x="32013" y="41555"/>
                    <a:pt x="32015" y="41554"/>
                    <a:pt x="32016" y="41553"/>
                  </a:cubicBezTo>
                  <a:cubicBezTo>
                    <a:pt x="32040" y="41553"/>
                    <a:pt x="32040" y="41565"/>
                    <a:pt x="32028" y="41577"/>
                  </a:cubicBezTo>
                  <a:cubicBezTo>
                    <a:pt x="32028" y="41601"/>
                    <a:pt x="32016" y="41613"/>
                    <a:pt x="31992" y="41637"/>
                  </a:cubicBezTo>
                  <a:cubicBezTo>
                    <a:pt x="31968" y="41684"/>
                    <a:pt x="31933" y="41744"/>
                    <a:pt x="31897" y="41839"/>
                  </a:cubicBezTo>
                  <a:cubicBezTo>
                    <a:pt x="31835" y="41932"/>
                    <a:pt x="31762" y="42051"/>
                    <a:pt x="31683" y="42178"/>
                  </a:cubicBezTo>
                  <a:lnTo>
                    <a:pt x="31683" y="42178"/>
                  </a:lnTo>
                  <a:cubicBezTo>
                    <a:pt x="31691" y="42156"/>
                    <a:pt x="31698" y="42135"/>
                    <a:pt x="31706" y="42113"/>
                  </a:cubicBezTo>
                  <a:cubicBezTo>
                    <a:pt x="31730" y="42053"/>
                    <a:pt x="31754" y="41994"/>
                    <a:pt x="31790" y="41934"/>
                  </a:cubicBezTo>
                  <a:cubicBezTo>
                    <a:pt x="31814" y="41875"/>
                    <a:pt x="31849" y="41827"/>
                    <a:pt x="31873" y="41768"/>
                  </a:cubicBezTo>
                  <a:cubicBezTo>
                    <a:pt x="31909" y="41732"/>
                    <a:pt x="31933" y="41672"/>
                    <a:pt x="31968" y="41625"/>
                  </a:cubicBezTo>
                  <a:lnTo>
                    <a:pt x="32012" y="41556"/>
                  </a:lnTo>
                  <a:lnTo>
                    <a:pt x="32012" y="41556"/>
                  </a:lnTo>
                  <a:cubicBezTo>
                    <a:pt x="31979" y="41580"/>
                    <a:pt x="31967" y="41614"/>
                    <a:pt x="31933" y="41637"/>
                  </a:cubicBezTo>
                  <a:cubicBezTo>
                    <a:pt x="31909" y="41684"/>
                    <a:pt x="31861" y="41732"/>
                    <a:pt x="31837" y="41768"/>
                  </a:cubicBezTo>
                  <a:cubicBezTo>
                    <a:pt x="31802" y="41815"/>
                    <a:pt x="31754" y="41863"/>
                    <a:pt x="31730" y="41922"/>
                  </a:cubicBezTo>
                  <a:cubicBezTo>
                    <a:pt x="31683" y="41982"/>
                    <a:pt x="31659" y="42029"/>
                    <a:pt x="31623" y="42089"/>
                  </a:cubicBezTo>
                  <a:cubicBezTo>
                    <a:pt x="31599" y="42149"/>
                    <a:pt x="31564" y="42184"/>
                    <a:pt x="31540" y="42244"/>
                  </a:cubicBezTo>
                  <a:cubicBezTo>
                    <a:pt x="31504" y="42303"/>
                    <a:pt x="31492" y="42351"/>
                    <a:pt x="31456" y="42410"/>
                  </a:cubicBezTo>
                  <a:cubicBezTo>
                    <a:pt x="31444" y="42470"/>
                    <a:pt x="31421" y="42530"/>
                    <a:pt x="31397" y="42577"/>
                  </a:cubicBezTo>
                  <a:cubicBezTo>
                    <a:pt x="31385" y="42589"/>
                    <a:pt x="31385" y="42625"/>
                    <a:pt x="31373" y="42649"/>
                  </a:cubicBezTo>
                  <a:lnTo>
                    <a:pt x="31552" y="42387"/>
                  </a:lnTo>
                  <a:cubicBezTo>
                    <a:pt x="31597" y="42316"/>
                    <a:pt x="31641" y="42246"/>
                    <a:pt x="31683" y="42178"/>
                  </a:cubicBezTo>
                  <a:lnTo>
                    <a:pt x="31683" y="42178"/>
                  </a:lnTo>
                  <a:cubicBezTo>
                    <a:pt x="31671" y="42216"/>
                    <a:pt x="31658" y="42254"/>
                    <a:pt x="31635" y="42291"/>
                  </a:cubicBezTo>
                  <a:cubicBezTo>
                    <a:pt x="31611" y="42351"/>
                    <a:pt x="31587" y="42410"/>
                    <a:pt x="31575" y="42470"/>
                  </a:cubicBezTo>
                  <a:cubicBezTo>
                    <a:pt x="31564" y="42530"/>
                    <a:pt x="31552" y="42589"/>
                    <a:pt x="31528" y="42637"/>
                  </a:cubicBezTo>
                  <a:cubicBezTo>
                    <a:pt x="31516" y="42696"/>
                    <a:pt x="31504" y="42744"/>
                    <a:pt x="31504" y="42780"/>
                  </a:cubicBezTo>
                  <a:cubicBezTo>
                    <a:pt x="31504" y="42803"/>
                    <a:pt x="31504" y="42815"/>
                    <a:pt x="31492" y="42827"/>
                  </a:cubicBezTo>
                  <a:cubicBezTo>
                    <a:pt x="31444" y="42887"/>
                    <a:pt x="31397" y="42946"/>
                    <a:pt x="31349" y="42982"/>
                  </a:cubicBezTo>
                  <a:cubicBezTo>
                    <a:pt x="31290" y="43041"/>
                    <a:pt x="31218" y="43065"/>
                    <a:pt x="31171" y="43077"/>
                  </a:cubicBezTo>
                  <a:cubicBezTo>
                    <a:pt x="31147" y="43077"/>
                    <a:pt x="31135" y="43101"/>
                    <a:pt x="31111" y="43101"/>
                  </a:cubicBezTo>
                  <a:lnTo>
                    <a:pt x="31171" y="43101"/>
                  </a:lnTo>
                  <a:cubicBezTo>
                    <a:pt x="31230" y="43101"/>
                    <a:pt x="31314" y="43065"/>
                    <a:pt x="31385" y="43006"/>
                  </a:cubicBezTo>
                  <a:cubicBezTo>
                    <a:pt x="31409" y="42994"/>
                    <a:pt x="31444" y="42958"/>
                    <a:pt x="31468" y="42934"/>
                  </a:cubicBezTo>
                  <a:lnTo>
                    <a:pt x="31468" y="42934"/>
                  </a:lnTo>
                  <a:cubicBezTo>
                    <a:pt x="31468" y="42958"/>
                    <a:pt x="31468" y="42982"/>
                    <a:pt x="31456" y="42994"/>
                  </a:cubicBezTo>
                  <a:cubicBezTo>
                    <a:pt x="31456" y="43053"/>
                    <a:pt x="31444" y="43077"/>
                    <a:pt x="31444" y="43077"/>
                  </a:cubicBezTo>
                  <a:cubicBezTo>
                    <a:pt x="31444" y="43077"/>
                    <a:pt x="31456" y="43053"/>
                    <a:pt x="31468" y="42994"/>
                  </a:cubicBezTo>
                  <a:cubicBezTo>
                    <a:pt x="31468" y="42958"/>
                    <a:pt x="31492" y="42934"/>
                    <a:pt x="31504" y="42899"/>
                  </a:cubicBezTo>
                  <a:cubicBezTo>
                    <a:pt x="31552" y="42875"/>
                    <a:pt x="31575" y="42827"/>
                    <a:pt x="31623" y="42780"/>
                  </a:cubicBezTo>
                  <a:cubicBezTo>
                    <a:pt x="31683" y="42720"/>
                    <a:pt x="31742" y="42649"/>
                    <a:pt x="31802" y="42589"/>
                  </a:cubicBezTo>
                  <a:lnTo>
                    <a:pt x="31802" y="42589"/>
                  </a:lnTo>
                  <a:cubicBezTo>
                    <a:pt x="31754" y="42660"/>
                    <a:pt x="31706" y="42744"/>
                    <a:pt x="31671" y="42827"/>
                  </a:cubicBezTo>
                  <a:lnTo>
                    <a:pt x="31492" y="43137"/>
                  </a:lnTo>
                  <a:cubicBezTo>
                    <a:pt x="31433" y="43244"/>
                    <a:pt x="31349" y="43339"/>
                    <a:pt x="31278" y="43422"/>
                  </a:cubicBezTo>
                  <a:cubicBezTo>
                    <a:pt x="31206" y="43518"/>
                    <a:pt x="31135" y="43577"/>
                    <a:pt x="31052" y="43637"/>
                  </a:cubicBezTo>
                  <a:cubicBezTo>
                    <a:pt x="31028" y="43661"/>
                    <a:pt x="30980" y="43673"/>
                    <a:pt x="30956" y="43696"/>
                  </a:cubicBezTo>
                  <a:lnTo>
                    <a:pt x="30861" y="43732"/>
                  </a:lnTo>
                  <a:cubicBezTo>
                    <a:pt x="30897" y="43732"/>
                    <a:pt x="30921" y="43720"/>
                    <a:pt x="30956" y="43708"/>
                  </a:cubicBezTo>
                  <a:cubicBezTo>
                    <a:pt x="30980" y="43696"/>
                    <a:pt x="31028" y="43673"/>
                    <a:pt x="31075" y="43649"/>
                  </a:cubicBezTo>
                  <a:cubicBezTo>
                    <a:pt x="31159" y="43601"/>
                    <a:pt x="31254" y="43542"/>
                    <a:pt x="31337" y="43470"/>
                  </a:cubicBezTo>
                  <a:cubicBezTo>
                    <a:pt x="31433" y="43399"/>
                    <a:pt x="31516" y="43303"/>
                    <a:pt x="31587" y="43196"/>
                  </a:cubicBezTo>
                  <a:lnTo>
                    <a:pt x="31766" y="42982"/>
                  </a:lnTo>
                  <a:lnTo>
                    <a:pt x="31766" y="42982"/>
                  </a:lnTo>
                  <a:cubicBezTo>
                    <a:pt x="31695" y="43220"/>
                    <a:pt x="31635" y="43411"/>
                    <a:pt x="31635" y="43411"/>
                  </a:cubicBezTo>
                  <a:lnTo>
                    <a:pt x="31742" y="43196"/>
                  </a:lnTo>
                  <a:lnTo>
                    <a:pt x="31742" y="43196"/>
                  </a:lnTo>
                  <a:cubicBezTo>
                    <a:pt x="31742" y="43220"/>
                    <a:pt x="31730" y="43256"/>
                    <a:pt x="31706" y="43292"/>
                  </a:cubicBezTo>
                  <a:cubicBezTo>
                    <a:pt x="31647" y="43411"/>
                    <a:pt x="31575" y="43530"/>
                    <a:pt x="31516" y="43613"/>
                  </a:cubicBezTo>
                  <a:cubicBezTo>
                    <a:pt x="31433" y="43768"/>
                    <a:pt x="31337" y="43887"/>
                    <a:pt x="31278" y="43958"/>
                  </a:cubicBezTo>
                  <a:cubicBezTo>
                    <a:pt x="31218" y="44030"/>
                    <a:pt x="31194" y="44077"/>
                    <a:pt x="31194" y="44077"/>
                  </a:cubicBezTo>
                  <a:cubicBezTo>
                    <a:pt x="31194" y="44077"/>
                    <a:pt x="31218" y="44030"/>
                    <a:pt x="31290" y="43970"/>
                  </a:cubicBezTo>
                  <a:cubicBezTo>
                    <a:pt x="31349" y="43899"/>
                    <a:pt x="31456" y="43792"/>
                    <a:pt x="31564" y="43649"/>
                  </a:cubicBezTo>
                  <a:cubicBezTo>
                    <a:pt x="31587" y="43613"/>
                    <a:pt x="31611" y="43589"/>
                    <a:pt x="31635" y="43553"/>
                  </a:cubicBezTo>
                  <a:lnTo>
                    <a:pt x="31635" y="43553"/>
                  </a:lnTo>
                  <a:cubicBezTo>
                    <a:pt x="31575" y="43756"/>
                    <a:pt x="31492" y="44006"/>
                    <a:pt x="31409" y="44268"/>
                  </a:cubicBezTo>
                  <a:cubicBezTo>
                    <a:pt x="31373" y="44411"/>
                    <a:pt x="31325" y="44542"/>
                    <a:pt x="31290" y="44673"/>
                  </a:cubicBezTo>
                  <a:cubicBezTo>
                    <a:pt x="31266" y="44804"/>
                    <a:pt x="31230" y="44923"/>
                    <a:pt x="31218" y="45030"/>
                  </a:cubicBezTo>
                  <a:cubicBezTo>
                    <a:pt x="31206" y="45137"/>
                    <a:pt x="31206" y="45220"/>
                    <a:pt x="31206" y="45280"/>
                  </a:cubicBezTo>
                  <a:lnTo>
                    <a:pt x="31206" y="45387"/>
                  </a:lnTo>
                  <a:cubicBezTo>
                    <a:pt x="31206" y="45387"/>
                    <a:pt x="31206" y="45363"/>
                    <a:pt x="31218" y="45280"/>
                  </a:cubicBezTo>
                  <a:cubicBezTo>
                    <a:pt x="31230" y="45220"/>
                    <a:pt x="31254" y="45137"/>
                    <a:pt x="31266" y="45030"/>
                  </a:cubicBezTo>
                  <a:cubicBezTo>
                    <a:pt x="31314" y="44827"/>
                    <a:pt x="31409" y="44565"/>
                    <a:pt x="31528" y="44304"/>
                  </a:cubicBezTo>
                  <a:cubicBezTo>
                    <a:pt x="31695" y="43946"/>
                    <a:pt x="31849" y="43601"/>
                    <a:pt x="31933" y="43411"/>
                  </a:cubicBezTo>
                  <a:cubicBezTo>
                    <a:pt x="31945" y="43458"/>
                    <a:pt x="31945" y="43494"/>
                    <a:pt x="31968" y="43542"/>
                  </a:cubicBezTo>
                  <a:cubicBezTo>
                    <a:pt x="31968" y="43589"/>
                    <a:pt x="31980" y="43649"/>
                    <a:pt x="31980" y="43696"/>
                  </a:cubicBezTo>
                  <a:lnTo>
                    <a:pt x="31980" y="43994"/>
                  </a:lnTo>
                  <a:cubicBezTo>
                    <a:pt x="31980" y="44077"/>
                    <a:pt x="31968" y="44173"/>
                    <a:pt x="31968" y="44244"/>
                  </a:cubicBezTo>
                  <a:cubicBezTo>
                    <a:pt x="31945" y="44315"/>
                    <a:pt x="31933" y="44375"/>
                    <a:pt x="31921" y="44423"/>
                  </a:cubicBezTo>
                  <a:cubicBezTo>
                    <a:pt x="31921" y="44435"/>
                    <a:pt x="31909" y="44470"/>
                    <a:pt x="31909" y="44470"/>
                  </a:cubicBezTo>
                  <a:lnTo>
                    <a:pt x="31909" y="44482"/>
                  </a:lnTo>
                  <a:lnTo>
                    <a:pt x="31921" y="44470"/>
                  </a:lnTo>
                  <a:cubicBezTo>
                    <a:pt x="31921" y="44446"/>
                    <a:pt x="31933" y="44435"/>
                    <a:pt x="31945" y="44423"/>
                  </a:cubicBezTo>
                  <a:cubicBezTo>
                    <a:pt x="31968" y="44387"/>
                    <a:pt x="31992" y="44327"/>
                    <a:pt x="32004" y="44268"/>
                  </a:cubicBezTo>
                  <a:cubicBezTo>
                    <a:pt x="32004" y="44351"/>
                    <a:pt x="32004" y="44411"/>
                    <a:pt x="32028" y="44482"/>
                  </a:cubicBezTo>
                  <a:cubicBezTo>
                    <a:pt x="32040" y="44685"/>
                    <a:pt x="32052" y="44839"/>
                    <a:pt x="32052" y="44839"/>
                  </a:cubicBezTo>
                  <a:cubicBezTo>
                    <a:pt x="32052" y="44839"/>
                    <a:pt x="32052" y="44685"/>
                    <a:pt x="32064" y="44482"/>
                  </a:cubicBezTo>
                  <a:cubicBezTo>
                    <a:pt x="32064" y="44375"/>
                    <a:pt x="32087" y="44244"/>
                    <a:pt x="32099" y="44125"/>
                  </a:cubicBezTo>
                  <a:cubicBezTo>
                    <a:pt x="32111" y="43994"/>
                    <a:pt x="32123" y="43851"/>
                    <a:pt x="32159" y="43720"/>
                  </a:cubicBezTo>
                  <a:cubicBezTo>
                    <a:pt x="32171" y="43649"/>
                    <a:pt x="32183" y="43589"/>
                    <a:pt x="32206" y="43518"/>
                  </a:cubicBezTo>
                  <a:cubicBezTo>
                    <a:pt x="32218" y="43434"/>
                    <a:pt x="32230" y="43375"/>
                    <a:pt x="32242" y="43303"/>
                  </a:cubicBezTo>
                  <a:cubicBezTo>
                    <a:pt x="32278" y="43172"/>
                    <a:pt x="32302" y="43041"/>
                    <a:pt x="32302" y="42922"/>
                  </a:cubicBezTo>
                  <a:lnTo>
                    <a:pt x="32302" y="42756"/>
                  </a:lnTo>
                  <a:cubicBezTo>
                    <a:pt x="32302" y="42708"/>
                    <a:pt x="32290" y="42660"/>
                    <a:pt x="32278" y="42625"/>
                  </a:cubicBezTo>
                  <a:cubicBezTo>
                    <a:pt x="32278" y="42601"/>
                    <a:pt x="32278" y="42601"/>
                    <a:pt x="32266" y="42589"/>
                  </a:cubicBezTo>
                  <a:cubicBezTo>
                    <a:pt x="32266" y="42577"/>
                    <a:pt x="32278" y="42577"/>
                    <a:pt x="32278" y="42565"/>
                  </a:cubicBezTo>
                  <a:cubicBezTo>
                    <a:pt x="32278" y="42577"/>
                    <a:pt x="32278" y="42589"/>
                    <a:pt x="32290" y="42601"/>
                  </a:cubicBezTo>
                  <a:cubicBezTo>
                    <a:pt x="32302" y="42637"/>
                    <a:pt x="32302" y="42684"/>
                    <a:pt x="32326" y="42708"/>
                  </a:cubicBezTo>
                  <a:cubicBezTo>
                    <a:pt x="32326" y="42756"/>
                    <a:pt x="32337" y="42780"/>
                    <a:pt x="32337" y="42827"/>
                  </a:cubicBezTo>
                  <a:cubicBezTo>
                    <a:pt x="32337" y="42875"/>
                    <a:pt x="32349" y="42922"/>
                    <a:pt x="32349" y="42946"/>
                  </a:cubicBezTo>
                  <a:cubicBezTo>
                    <a:pt x="32361" y="43113"/>
                    <a:pt x="32349" y="43292"/>
                    <a:pt x="32349" y="43422"/>
                  </a:cubicBezTo>
                  <a:cubicBezTo>
                    <a:pt x="32337" y="43553"/>
                    <a:pt x="32337" y="43649"/>
                    <a:pt x="32337" y="43649"/>
                  </a:cubicBezTo>
                  <a:cubicBezTo>
                    <a:pt x="32337" y="43649"/>
                    <a:pt x="32361" y="43553"/>
                    <a:pt x="32397" y="43434"/>
                  </a:cubicBezTo>
                  <a:cubicBezTo>
                    <a:pt x="32409" y="43375"/>
                    <a:pt x="32421" y="43303"/>
                    <a:pt x="32457" y="43232"/>
                  </a:cubicBezTo>
                  <a:lnTo>
                    <a:pt x="32457" y="43303"/>
                  </a:lnTo>
                  <a:lnTo>
                    <a:pt x="32457" y="43422"/>
                  </a:lnTo>
                  <a:cubicBezTo>
                    <a:pt x="32457" y="43589"/>
                    <a:pt x="32480" y="43756"/>
                    <a:pt x="32480" y="43911"/>
                  </a:cubicBezTo>
                  <a:cubicBezTo>
                    <a:pt x="32504" y="44077"/>
                    <a:pt x="32516" y="44244"/>
                    <a:pt x="32516" y="44411"/>
                  </a:cubicBezTo>
                  <a:cubicBezTo>
                    <a:pt x="32516" y="44482"/>
                    <a:pt x="32516" y="44565"/>
                    <a:pt x="32504" y="44649"/>
                  </a:cubicBezTo>
                  <a:cubicBezTo>
                    <a:pt x="32504" y="44720"/>
                    <a:pt x="32480" y="44804"/>
                    <a:pt x="32468" y="44887"/>
                  </a:cubicBezTo>
                  <a:lnTo>
                    <a:pt x="32397" y="44804"/>
                  </a:lnTo>
                  <a:lnTo>
                    <a:pt x="32468" y="44899"/>
                  </a:lnTo>
                  <a:cubicBezTo>
                    <a:pt x="32480" y="44827"/>
                    <a:pt x="32516" y="44732"/>
                    <a:pt x="32516" y="44661"/>
                  </a:cubicBezTo>
                  <a:cubicBezTo>
                    <a:pt x="32528" y="44589"/>
                    <a:pt x="32528" y="44494"/>
                    <a:pt x="32540" y="44423"/>
                  </a:cubicBezTo>
                  <a:cubicBezTo>
                    <a:pt x="32564" y="44256"/>
                    <a:pt x="32564" y="44089"/>
                    <a:pt x="32540" y="43934"/>
                  </a:cubicBezTo>
                  <a:lnTo>
                    <a:pt x="32540" y="43434"/>
                  </a:lnTo>
                  <a:lnTo>
                    <a:pt x="32540" y="43315"/>
                  </a:lnTo>
                  <a:cubicBezTo>
                    <a:pt x="32540" y="43280"/>
                    <a:pt x="32540" y="43244"/>
                    <a:pt x="32564" y="43196"/>
                  </a:cubicBezTo>
                  <a:cubicBezTo>
                    <a:pt x="32564" y="43125"/>
                    <a:pt x="32576" y="43041"/>
                    <a:pt x="32587" y="42958"/>
                  </a:cubicBezTo>
                  <a:cubicBezTo>
                    <a:pt x="32599" y="42839"/>
                    <a:pt x="32623" y="42708"/>
                    <a:pt x="32647" y="42577"/>
                  </a:cubicBezTo>
                  <a:cubicBezTo>
                    <a:pt x="32695" y="42660"/>
                    <a:pt x="32718" y="42756"/>
                    <a:pt x="32754" y="42827"/>
                  </a:cubicBezTo>
                  <a:cubicBezTo>
                    <a:pt x="32754" y="42994"/>
                    <a:pt x="32766" y="43125"/>
                    <a:pt x="32766" y="43232"/>
                  </a:cubicBezTo>
                  <a:cubicBezTo>
                    <a:pt x="32778" y="43339"/>
                    <a:pt x="32778" y="43399"/>
                    <a:pt x="32778" y="43399"/>
                  </a:cubicBezTo>
                  <a:lnTo>
                    <a:pt x="32778" y="43232"/>
                  </a:lnTo>
                  <a:lnTo>
                    <a:pt x="32778" y="42922"/>
                  </a:lnTo>
                  <a:cubicBezTo>
                    <a:pt x="32802" y="42946"/>
                    <a:pt x="32802" y="42958"/>
                    <a:pt x="32802" y="42994"/>
                  </a:cubicBezTo>
                  <a:lnTo>
                    <a:pt x="32802" y="43041"/>
                  </a:lnTo>
                  <a:cubicBezTo>
                    <a:pt x="32802" y="43018"/>
                    <a:pt x="32802" y="43006"/>
                    <a:pt x="32814" y="42994"/>
                  </a:cubicBezTo>
                  <a:cubicBezTo>
                    <a:pt x="32814" y="42958"/>
                    <a:pt x="32814" y="42899"/>
                    <a:pt x="32802" y="42839"/>
                  </a:cubicBezTo>
                  <a:lnTo>
                    <a:pt x="32802" y="42803"/>
                  </a:lnTo>
                  <a:cubicBezTo>
                    <a:pt x="32814" y="42625"/>
                    <a:pt x="32826" y="42410"/>
                    <a:pt x="32861" y="42184"/>
                  </a:cubicBezTo>
                  <a:cubicBezTo>
                    <a:pt x="32873" y="42065"/>
                    <a:pt x="32885" y="41970"/>
                    <a:pt x="32921" y="41851"/>
                  </a:cubicBezTo>
                  <a:cubicBezTo>
                    <a:pt x="32933" y="41791"/>
                    <a:pt x="32933" y="41732"/>
                    <a:pt x="32945" y="41672"/>
                  </a:cubicBezTo>
                  <a:cubicBezTo>
                    <a:pt x="32992" y="41791"/>
                    <a:pt x="33016" y="41887"/>
                    <a:pt x="33052" y="41994"/>
                  </a:cubicBezTo>
                  <a:cubicBezTo>
                    <a:pt x="33076" y="42065"/>
                    <a:pt x="33099" y="42149"/>
                    <a:pt x="33111" y="42184"/>
                  </a:cubicBezTo>
                  <a:cubicBezTo>
                    <a:pt x="33111" y="42149"/>
                    <a:pt x="33099" y="42065"/>
                    <a:pt x="33076" y="41994"/>
                  </a:cubicBezTo>
                  <a:cubicBezTo>
                    <a:pt x="33064" y="41851"/>
                    <a:pt x="33016" y="41637"/>
                    <a:pt x="32980" y="41434"/>
                  </a:cubicBezTo>
                  <a:cubicBezTo>
                    <a:pt x="32992" y="41327"/>
                    <a:pt x="33004" y="41232"/>
                    <a:pt x="33004" y="41136"/>
                  </a:cubicBezTo>
                  <a:lnTo>
                    <a:pt x="33004" y="40958"/>
                  </a:lnTo>
                  <a:cubicBezTo>
                    <a:pt x="33004" y="40898"/>
                    <a:pt x="33004" y="40839"/>
                    <a:pt x="32992" y="40779"/>
                  </a:cubicBezTo>
                  <a:cubicBezTo>
                    <a:pt x="32980" y="40541"/>
                    <a:pt x="32921" y="40327"/>
                    <a:pt x="32861" y="40148"/>
                  </a:cubicBezTo>
                  <a:cubicBezTo>
                    <a:pt x="32826" y="40077"/>
                    <a:pt x="32814" y="40005"/>
                    <a:pt x="32778" y="39922"/>
                  </a:cubicBezTo>
                  <a:lnTo>
                    <a:pt x="32778" y="39922"/>
                  </a:lnTo>
                  <a:cubicBezTo>
                    <a:pt x="32802" y="39958"/>
                    <a:pt x="32814" y="39970"/>
                    <a:pt x="32826" y="40005"/>
                  </a:cubicBezTo>
                  <a:cubicBezTo>
                    <a:pt x="32933" y="40160"/>
                    <a:pt x="33040" y="40339"/>
                    <a:pt x="33099" y="40482"/>
                  </a:cubicBezTo>
                  <a:lnTo>
                    <a:pt x="33099" y="40494"/>
                  </a:lnTo>
                  <a:lnTo>
                    <a:pt x="33099" y="40505"/>
                  </a:lnTo>
                  <a:cubicBezTo>
                    <a:pt x="33111" y="40565"/>
                    <a:pt x="33123" y="40613"/>
                    <a:pt x="33135" y="40672"/>
                  </a:cubicBezTo>
                  <a:cubicBezTo>
                    <a:pt x="33135" y="40696"/>
                    <a:pt x="33123" y="40732"/>
                    <a:pt x="33123" y="40732"/>
                  </a:cubicBezTo>
                  <a:cubicBezTo>
                    <a:pt x="33123" y="40732"/>
                    <a:pt x="33135" y="40720"/>
                    <a:pt x="33135" y="40696"/>
                  </a:cubicBezTo>
                  <a:cubicBezTo>
                    <a:pt x="33183" y="40875"/>
                    <a:pt x="33242" y="41041"/>
                    <a:pt x="33290" y="41220"/>
                  </a:cubicBezTo>
                  <a:cubicBezTo>
                    <a:pt x="33349" y="41446"/>
                    <a:pt x="33397" y="41648"/>
                    <a:pt x="33409" y="41827"/>
                  </a:cubicBezTo>
                  <a:lnTo>
                    <a:pt x="33409" y="42089"/>
                  </a:lnTo>
                  <a:cubicBezTo>
                    <a:pt x="33397" y="42160"/>
                    <a:pt x="33397" y="42220"/>
                    <a:pt x="33361" y="42279"/>
                  </a:cubicBezTo>
                  <a:cubicBezTo>
                    <a:pt x="33361" y="42303"/>
                    <a:pt x="33349" y="42327"/>
                    <a:pt x="33338" y="42339"/>
                  </a:cubicBezTo>
                  <a:cubicBezTo>
                    <a:pt x="33338" y="42351"/>
                    <a:pt x="33314" y="42363"/>
                    <a:pt x="33302" y="42387"/>
                  </a:cubicBezTo>
                  <a:cubicBezTo>
                    <a:pt x="33290" y="42410"/>
                    <a:pt x="33290" y="42422"/>
                    <a:pt x="33290" y="42422"/>
                  </a:cubicBezTo>
                  <a:cubicBezTo>
                    <a:pt x="33290" y="42422"/>
                    <a:pt x="33302" y="42410"/>
                    <a:pt x="33314" y="42387"/>
                  </a:cubicBezTo>
                  <a:cubicBezTo>
                    <a:pt x="33338" y="42363"/>
                    <a:pt x="33338" y="42351"/>
                    <a:pt x="33349" y="42339"/>
                  </a:cubicBezTo>
                  <a:cubicBezTo>
                    <a:pt x="33361" y="42327"/>
                    <a:pt x="33361" y="42291"/>
                    <a:pt x="33373" y="42279"/>
                  </a:cubicBezTo>
                  <a:cubicBezTo>
                    <a:pt x="33397" y="42232"/>
                    <a:pt x="33421" y="42160"/>
                    <a:pt x="33433" y="42089"/>
                  </a:cubicBezTo>
                  <a:cubicBezTo>
                    <a:pt x="33457" y="42006"/>
                    <a:pt x="33457" y="41922"/>
                    <a:pt x="33457" y="41827"/>
                  </a:cubicBezTo>
                  <a:cubicBezTo>
                    <a:pt x="33457" y="41637"/>
                    <a:pt x="33421" y="41434"/>
                    <a:pt x="33373" y="41208"/>
                  </a:cubicBezTo>
                  <a:cubicBezTo>
                    <a:pt x="33338" y="40982"/>
                    <a:pt x="33290" y="40744"/>
                    <a:pt x="33230" y="40505"/>
                  </a:cubicBezTo>
                  <a:cubicBezTo>
                    <a:pt x="33146" y="40148"/>
                    <a:pt x="33043" y="39808"/>
                    <a:pt x="32963" y="39504"/>
                  </a:cubicBezTo>
                  <a:lnTo>
                    <a:pt x="32963" y="39504"/>
                  </a:lnTo>
                  <a:cubicBezTo>
                    <a:pt x="32973" y="39522"/>
                    <a:pt x="32983" y="39538"/>
                    <a:pt x="32992" y="39553"/>
                  </a:cubicBezTo>
                  <a:cubicBezTo>
                    <a:pt x="33028" y="39601"/>
                    <a:pt x="33040" y="39636"/>
                    <a:pt x="33064" y="39660"/>
                  </a:cubicBezTo>
                  <a:cubicBezTo>
                    <a:pt x="33055" y="39634"/>
                    <a:pt x="33048" y="39604"/>
                    <a:pt x="33040" y="39573"/>
                  </a:cubicBezTo>
                  <a:lnTo>
                    <a:pt x="33040" y="39573"/>
                  </a:lnTo>
                  <a:cubicBezTo>
                    <a:pt x="33044" y="39579"/>
                    <a:pt x="33048" y="39584"/>
                    <a:pt x="33052" y="39589"/>
                  </a:cubicBezTo>
                  <a:cubicBezTo>
                    <a:pt x="33076" y="39624"/>
                    <a:pt x="33111" y="39672"/>
                    <a:pt x="33159" y="39720"/>
                  </a:cubicBezTo>
                  <a:cubicBezTo>
                    <a:pt x="33183" y="39767"/>
                    <a:pt x="33219" y="39791"/>
                    <a:pt x="33254" y="39827"/>
                  </a:cubicBezTo>
                  <a:lnTo>
                    <a:pt x="33302" y="39863"/>
                  </a:lnTo>
                  <a:cubicBezTo>
                    <a:pt x="33397" y="40136"/>
                    <a:pt x="33480" y="40398"/>
                    <a:pt x="33588" y="40636"/>
                  </a:cubicBezTo>
                  <a:cubicBezTo>
                    <a:pt x="33647" y="40779"/>
                    <a:pt x="33707" y="40898"/>
                    <a:pt x="33766" y="41017"/>
                  </a:cubicBezTo>
                  <a:cubicBezTo>
                    <a:pt x="33826" y="41136"/>
                    <a:pt x="33885" y="41232"/>
                    <a:pt x="33945" y="41339"/>
                  </a:cubicBezTo>
                  <a:lnTo>
                    <a:pt x="34028" y="41470"/>
                  </a:lnTo>
                  <a:cubicBezTo>
                    <a:pt x="34064" y="41517"/>
                    <a:pt x="34088" y="41565"/>
                    <a:pt x="34123" y="41589"/>
                  </a:cubicBezTo>
                  <a:cubicBezTo>
                    <a:pt x="34183" y="41672"/>
                    <a:pt x="34231" y="41732"/>
                    <a:pt x="34266" y="41791"/>
                  </a:cubicBezTo>
                  <a:cubicBezTo>
                    <a:pt x="34314" y="41851"/>
                    <a:pt x="34350" y="41875"/>
                    <a:pt x="34373" y="41910"/>
                  </a:cubicBezTo>
                  <a:cubicBezTo>
                    <a:pt x="34362" y="41875"/>
                    <a:pt x="34314" y="41827"/>
                    <a:pt x="34290" y="41791"/>
                  </a:cubicBezTo>
                  <a:cubicBezTo>
                    <a:pt x="34242" y="41732"/>
                    <a:pt x="34195" y="41672"/>
                    <a:pt x="34147" y="41589"/>
                  </a:cubicBezTo>
                  <a:cubicBezTo>
                    <a:pt x="34123" y="41553"/>
                    <a:pt x="34111" y="41517"/>
                    <a:pt x="34076" y="41470"/>
                  </a:cubicBezTo>
                  <a:cubicBezTo>
                    <a:pt x="34052" y="41434"/>
                    <a:pt x="34028" y="41387"/>
                    <a:pt x="34004" y="41339"/>
                  </a:cubicBezTo>
                  <a:cubicBezTo>
                    <a:pt x="33957" y="41232"/>
                    <a:pt x="33897" y="41136"/>
                    <a:pt x="33838" y="41017"/>
                  </a:cubicBezTo>
                  <a:cubicBezTo>
                    <a:pt x="33778" y="40898"/>
                    <a:pt x="33730" y="40779"/>
                    <a:pt x="33695" y="40636"/>
                  </a:cubicBezTo>
                  <a:cubicBezTo>
                    <a:pt x="33611" y="40446"/>
                    <a:pt x="33552" y="40220"/>
                    <a:pt x="33492" y="40017"/>
                  </a:cubicBezTo>
                  <a:cubicBezTo>
                    <a:pt x="33480" y="39946"/>
                    <a:pt x="33469" y="39886"/>
                    <a:pt x="33433" y="39803"/>
                  </a:cubicBezTo>
                  <a:cubicBezTo>
                    <a:pt x="33397" y="39624"/>
                    <a:pt x="33349" y="39470"/>
                    <a:pt x="33314" y="39291"/>
                  </a:cubicBezTo>
                  <a:lnTo>
                    <a:pt x="33314" y="39291"/>
                  </a:lnTo>
                  <a:cubicBezTo>
                    <a:pt x="33373" y="39351"/>
                    <a:pt x="33421" y="39422"/>
                    <a:pt x="33469" y="39470"/>
                  </a:cubicBezTo>
                  <a:cubicBezTo>
                    <a:pt x="33528" y="39529"/>
                    <a:pt x="33588" y="39565"/>
                    <a:pt x="33647" y="39601"/>
                  </a:cubicBezTo>
                  <a:cubicBezTo>
                    <a:pt x="33671" y="39613"/>
                    <a:pt x="33695" y="39613"/>
                    <a:pt x="33707" y="39613"/>
                  </a:cubicBezTo>
                  <a:cubicBezTo>
                    <a:pt x="33695" y="39613"/>
                    <a:pt x="33671" y="39601"/>
                    <a:pt x="33647" y="39589"/>
                  </a:cubicBezTo>
                  <a:cubicBezTo>
                    <a:pt x="33600" y="39553"/>
                    <a:pt x="33540" y="39505"/>
                    <a:pt x="33492" y="39434"/>
                  </a:cubicBezTo>
                  <a:cubicBezTo>
                    <a:pt x="33457" y="39362"/>
                    <a:pt x="33397" y="39267"/>
                    <a:pt x="33338" y="39184"/>
                  </a:cubicBezTo>
                  <a:cubicBezTo>
                    <a:pt x="33302" y="39136"/>
                    <a:pt x="33278" y="39077"/>
                    <a:pt x="33242" y="39029"/>
                  </a:cubicBezTo>
                  <a:cubicBezTo>
                    <a:pt x="33242" y="39005"/>
                    <a:pt x="33230" y="38970"/>
                    <a:pt x="33230" y="38946"/>
                  </a:cubicBezTo>
                  <a:cubicBezTo>
                    <a:pt x="33171" y="38660"/>
                    <a:pt x="33111" y="38410"/>
                    <a:pt x="33052" y="38184"/>
                  </a:cubicBezTo>
                  <a:cubicBezTo>
                    <a:pt x="33016" y="38077"/>
                    <a:pt x="32992" y="37981"/>
                    <a:pt x="32957" y="37886"/>
                  </a:cubicBezTo>
                  <a:cubicBezTo>
                    <a:pt x="32933" y="37803"/>
                    <a:pt x="32897" y="37719"/>
                    <a:pt x="32885" y="37648"/>
                  </a:cubicBezTo>
                  <a:lnTo>
                    <a:pt x="32885" y="37648"/>
                  </a:lnTo>
                  <a:lnTo>
                    <a:pt x="33016" y="37827"/>
                  </a:lnTo>
                  <a:cubicBezTo>
                    <a:pt x="33064" y="37898"/>
                    <a:pt x="33123" y="37958"/>
                    <a:pt x="33171" y="38041"/>
                  </a:cubicBezTo>
                  <a:lnTo>
                    <a:pt x="33240" y="38155"/>
                  </a:lnTo>
                  <a:lnTo>
                    <a:pt x="33207" y="38029"/>
                  </a:lnTo>
                  <a:lnTo>
                    <a:pt x="33111" y="37672"/>
                  </a:lnTo>
                  <a:lnTo>
                    <a:pt x="33111" y="37672"/>
                  </a:lnTo>
                  <a:cubicBezTo>
                    <a:pt x="33159" y="37708"/>
                    <a:pt x="33207" y="37767"/>
                    <a:pt x="33242" y="37815"/>
                  </a:cubicBezTo>
                  <a:cubicBezTo>
                    <a:pt x="33278" y="37862"/>
                    <a:pt x="33302" y="37886"/>
                    <a:pt x="33338" y="37934"/>
                  </a:cubicBezTo>
                  <a:cubicBezTo>
                    <a:pt x="33361" y="37981"/>
                    <a:pt x="33397" y="38005"/>
                    <a:pt x="33409" y="38041"/>
                  </a:cubicBezTo>
                  <a:lnTo>
                    <a:pt x="33421" y="38053"/>
                  </a:lnTo>
                  <a:cubicBezTo>
                    <a:pt x="33457" y="38100"/>
                    <a:pt x="33469" y="38160"/>
                    <a:pt x="33504" y="38208"/>
                  </a:cubicBezTo>
                  <a:cubicBezTo>
                    <a:pt x="33516" y="38219"/>
                    <a:pt x="33516" y="38243"/>
                    <a:pt x="33528" y="38267"/>
                  </a:cubicBezTo>
                  <a:cubicBezTo>
                    <a:pt x="33564" y="38279"/>
                    <a:pt x="33564" y="38291"/>
                    <a:pt x="33540" y="38291"/>
                  </a:cubicBezTo>
                  <a:cubicBezTo>
                    <a:pt x="33528" y="38327"/>
                    <a:pt x="33504" y="38350"/>
                    <a:pt x="33480" y="38386"/>
                  </a:cubicBezTo>
                  <a:cubicBezTo>
                    <a:pt x="33460" y="38420"/>
                    <a:pt x="33439" y="38447"/>
                    <a:pt x="33421" y="38470"/>
                  </a:cubicBezTo>
                  <a:lnTo>
                    <a:pt x="33421" y="38470"/>
                  </a:lnTo>
                  <a:lnTo>
                    <a:pt x="33421" y="38470"/>
                  </a:lnTo>
                  <a:cubicBezTo>
                    <a:pt x="33373" y="38398"/>
                    <a:pt x="33349" y="38339"/>
                    <a:pt x="33302" y="38255"/>
                  </a:cubicBezTo>
                  <a:lnTo>
                    <a:pt x="33240" y="38155"/>
                  </a:lnTo>
                  <a:lnTo>
                    <a:pt x="33290" y="38339"/>
                  </a:lnTo>
                  <a:cubicBezTo>
                    <a:pt x="33326" y="38410"/>
                    <a:pt x="33349" y="38470"/>
                    <a:pt x="33361" y="38529"/>
                  </a:cubicBezTo>
                  <a:lnTo>
                    <a:pt x="33385" y="38517"/>
                  </a:lnTo>
                  <a:cubicBezTo>
                    <a:pt x="33395" y="38502"/>
                    <a:pt x="33408" y="38487"/>
                    <a:pt x="33421" y="38470"/>
                  </a:cubicBezTo>
                  <a:lnTo>
                    <a:pt x="33421" y="38470"/>
                  </a:lnTo>
                  <a:lnTo>
                    <a:pt x="33469" y="38600"/>
                  </a:lnTo>
                  <a:cubicBezTo>
                    <a:pt x="33516" y="38731"/>
                    <a:pt x="33552" y="38874"/>
                    <a:pt x="33600" y="38993"/>
                  </a:cubicBezTo>
                  <a:cubicBezTo>
                    <a:pt x="33659" y="39172"/>
                    <a:pt x="33730" y="39327"/>
                    <a:pt x="33826" y="39482"/>
                  </a:cubicBezTo>
                  <a:cubicBezTo>
                    <a:pt x="33838" y="39541"/>
                    <a:pt x="33850" y="39589"/>
                    <a:pt x="33850" y="39589"/>
                  </a:cubicBezTo>
                  <a:cubicBezTo>
                    <a:pt x="33850" y="39589"/>
                    <a:pt x="33850" y="39553"/>
                    <a:pt x="33838" y="39505"/>
                  </a:cubicBezTo>
                  <a:lnTo>
                    <a:pt x="33838" y="39505"/>
                  </a:lnTo>
                  <a:cubicBezTo>
                    <a:pt x="33873" y="39553"/>
                    <a:pt x="33897" y="39613"/>
                    <a:pt x="33945" y="39660"/>
                  </a:cubicBezTo>
                  <a:cubicBezTo>
                    <a:pt x="34076" y="39827"/>
                    <a:pt x="34242" y="39922"/>
                    <a:pt x="34350" y="39982"/>
                  </a:cubicBezTo>
                  <a:cubicBezTo>
                    <a:pt x="34409" y="40017"/>
                    <a:pt x="34445" y="40029"/>
                    <a:pt x="34481" y="40029"/>
                  </a:cubicBezTo>
                  <a:cubicBezTo>
                    <a:pt x="34445" y="40017"/>
                    <a:pt x="34409" y="40005"/>
                    <a:pt x="34350" y="39970"/>
                  </a:cubicBezTo>
                  <a:cubicBezTo>
                    <a:pt x="34242" y="39910"/>
                    <a:pt x="34088" y="39803"/>
                    <a:pt x="33969" y="39624"/>
                  </a:cubicBezTo>
                  <a:cubicBezTo>
                    <a:pt x="33909" y="39541"/>
                    <a:pt x="33850" y="39434"/>
                    <a:pt x="33814" y="39327"/>
                  </a:cubicBezTo>
                  <a:cubicBezTo>
                    <a:pt x="33814" y="39327"/>
                    <a:pt x="33814" y="39315"/>
                    <a:pt x="33790" y="39303"/>
                  </a:cubicBezTo>
                  <a:cubicBezTo>
                    <a:pt x="33778" y="39255"/>
                    <a:pt x="33766" y="39196"/>
                    <a:pt x="33754" y="39136"/>
                  </a:cubicBezTo>
                  <a:cubicBezTo>
                    <a:pt x="33730" y="39077"/>
                    <a:pt x="33719" y="39005"/>
                    <a:pt x="33695" y="38934"/>
                  </a:cubicBezTo>
                  <a:cubicBezTo>
                    <a:pt x="33671" y="38851"/>
                    <a:pt x="33647" y="38779"/>
                    <a:pt x="33611" y="38696"/>
                  </a:cubicBezTo>
                  <a:cubicBezTo>
                    <a:pt x="33611" y="38672"/>
                    <a:pt x="33611" y="38672"/>
                    <a:pt x="33600" y="38660"/>
                  </a:cubicBezTo>
                  <a:lnTo>
                    <a:pt x="33611" y="38648"/>
                  </a:lnTo>
                  <a:cubicBezTo>
                    <a:pt x="33647" y="38612"/>
                    <a:pt x="33695" y="38577"/>
                    <a:pt x="33719" y="38517"/>
                  </a:cubicBezTo>
                  <a:cubicBezTo>
                    <a:pt x="33726" y="38494"/>
                    <a:pt x="33744" y="38475"/>
                    <a:pt x="33759" y="38455"/>
                  </a:cubicBezTo>
                  <a:lnTo>
                    <a:pt x="33759" y="38455"/>
                  </a:lnTo>
                  <a:cubicBezTo>
                    <a:pt x="33773" y="38483"/>
                    <a:pt x="33787" y="38511"/>
                    <a:pt x="33802" y="38541"/>
                  </a:cubicBezTo>
                  <a:cubicBezTo>
                    <a:pt x="33861" y="38660"/>
                    <a:pt x="33921" y="38767"/>
                    <a:pt x="33957" y="38874"/>
                  </a:cubicBezTo>
                  <a:cubicBezTo>
                    <a:pt x="33945" y="38827"/>
                    <a:pt x="33933" y="38803"/>
                    <a:pt x="33933" y="38755"/>
                  </a:cubicBezTo>
                  <a:lnTo>
                    <a:pt x="33933" y="38696"/>
                  </a:lnTo>
                  <a:cubicBezTo>
                    <a:pt x="33885" y="38600"/>
                    <a:pt x="33826" y="38517"/>
                    <a:pt x="33778" y="38410"/>
                  </a:cubicBezTo>
                  <a:lnTo>
                    <a:pt x="33778" y="38422"/>
                  </a:lnTo>
                  <a:cubicBezTo>
                    <a:pt x="33774" y="38434"/>
                    <a:pt x="33767" y="38445"/>
                    <a:pt x="33759" y="38455"/>
                  </a:cubicBezTo>
                  <a:lnTo>
                    <a:pt x="33759" y="38455"/>
                  </a:lnTo>
                  <a:cubicBezTo>
                    <a:pt x="33718" y="38372"/>
                    <a:pt x="33680" y="38291"/>
                    <a:pt x="33635" y="38184"/>
                  </a:cubicBezTo>
                  <a:cubicBezTo>
                    <a:pt x="33683" y="38124"/>
                    <a:pt x="33719" y="38053"/>
                    <a:pt x="33754" y="37981"/>
                  </a:cubicBezTo>
                  <a:cubicBezTo>
                    <a:pt x="33802" y="37910"/>
                    <a:pt x="33838" y="37815"/>
                    <a:pt x="33885" y="37731"/>
                  </a:cubicBezTo>
                  <a:cubicBezTo>
                    <a:pt x="33897" y="37708"/>
                    <a:pt x="33897" y="37696"/>
                    <a:pt x="33909" y="37672"/>
                  </a:cubicBezTo>
                  <a:cubicBezTo>
                    <a:pt x="33945" y="37684"/>
                    <a:pt x="33969" y="37708"/>
                    <a:pt x="33992" y="37731"/>
                  </a:cubicBezTo>
                  <a:lnTo>
                    <a:pt x="34064" y="37886"/>
                  </a:lnTo>
                  <a:cubicBezTo>
                    <a:pt x="34028" y="37981"/>
                    <a:pt x="34016" y="38053"/>
                    <a:pt x="34004" y="38148"/>
                  </a:cubicBezTo>
                  <a:cubicBezTo>
                    <a:pt x="33957" y="38303"/>
                    <a:pt x="33933" y="38458"/>
                    <a:pt x="33933" y="38577"/>
                  </a:cubicBezTo>
                  <a:lnTo>
                    <a:pt x="33933" y="38696"/>
                  </a:lnTo>
                  <a:cubicBezTo>
                    <a:pt x="33954" y="38730"/>
                    <a:pt x="33973" y="38765"/>
                    <a:pt x="33992" y="38799"/>
                  </a:cubicBezTo>
                  <a:lnTo>
                    <a:pt x="33992" y="38799"/>
                  </a:lnTo>
                  <a:cubicBezTo>
                    <a:pt x="33992" y="38789"/>
                    <a:pt x="33992" y="38778"/>
                    <a:pt x="33992" y="38767"/>
                  </a:cubicBezTo>
                  <a:lnTo>
                    <a:pt x="33992" y="38589"/>
                  </a:lnTo>
                  <a:cubicBezTo>
                    <a:pt x="34004" y="38458"/>
                    <a:pt x="34052" y="38327"/>
                    <a:pt x="34100" y="38160"/>
                  </a:cubicBezTo>
                  <a:cubicBezTo>
                    <a:pt x="34111" y="38100"/>
                    <a:pt x="34123" y="38053"/>
                    <a:pt x="34147" y="37993"/>
                  </a:cubicBezTo>
                  <a:lnTo>
                    <a:pt x="34147" y="38005"/>
                  </a:lnTo>
                  <a:lnTo>
                    <a:pt x="34147" y="38041"/>
                  </a:lnTo>
                  <a:cubicBezTo>
                    <a:pt x="34147" y="38112"/>
                    <a:pt x="34171" y="38184"/>
                    <a:pt x="34171" y="38267"/>
                  </a:cubicBezTo>
                  <a:cubicBezTo>
                    <a:pt x="34171" y="38327"/>
                    <a:pt x="34183" y="38386"/>
                    <a:pt x="34195" y="38422"/>
                  </a:cubicBezTo>
                  <a:cubicBezTo>
                    <a:pt x="34183" y="38386"/>
                    <a:pt x="34183" y="38327"/>
                    <a:pt x="34183" y="38267"/>
                  </a:cubicBezTo>
                  <a:lnTo>
                    <a:pt x="34183" y="38053"/>
                  </a:lnTo>
                  <a:lnTo>
                    <a:pt x="34183" y="37862"/>
                  </a:lnTo>
                  <a:cubicBezTo>
                    <a:pt x="34183" y="37850"/>
                    <a:pt x="34195" y="37827"/>
                    <a:pt x="34195" y="37815"/>
                  </a:cubicBezTo>
                  <a:cubicBezTo>
                    <a:pt x="34195" y="37827"/>
                    <a:pt x="34219" y="37850"/>
                    <a:pt x="34219" y="37850"/>
                  </a:cubicBezTo>
                  <a:cubicBezTo>
                    <a:pt x="34219" y="37850"/>
                    <a:pt x="34195" y="37827"/>
                    <a:pt x="34195" y="37803"/>
                  </a:cubicBezTo>
                  <a:cubicBezTo>
                    <a:pt x="34219" y="37767"/>
                    <a:pt x="34231" y="37731"/>
                    <a:pt x="34242" y="37696"/>
                  </a:cubicBezTo>
                  <a:lnTo>
                    <a:pt x="34242" y="37684"/>
                  </a:lnTo>
                  <a:cubicBezTo>
                    <a:pt x="34278" y="37636"/>
                    <a:pt x="34302" y="37577"/>
                    <a:pt x="34350" y="37505"/>
                  </a:cubicBezTo>
                  <a:cubicBezTo>
                    <a:pt x="34362" y="37529"/>
                    <a:pt x="34373" y="37553"/>
                    <a:pt x="34397" y="37577"/>
                  </a:cubicBezTo>
                  <a:cubicBezTo>
                    <a:pt x="34362" y="37672"/>
                    <a:pt x="34338" y="37767"/>
                    <a:pt x="34314" y="37886"/>
                  </a:cubicBezTo>
                  <a:cubicBezTo>
                    <a:pt x="34314" y="37934"/>
                    <a:pt x="34302" y="37981"/>
                    <a:pt x="34302" y="38029"/>
                  </a:cubicBezTo>
                  <a:lnTo>
                    <a:pt x="34302" y="38160"/>
                  </a:lnTo>
                  <a:cubicBezTo>
                    <a:pt x="34302" y="38231"/>
                    <a:pt x="34302" y="38291"/>
                    <a:pt x="34314" y="38362"/>
                  </a:cubicBezTo>
                  <a:cubicBezTo>
                    <a:pt x="34278" y="38493"/>
                    <a:pt x="34242" y="38648"/>
                    <a:pt x="34231" y="38755"/>
                  </a:cubicBezTo>
                  <a:cubicBezTo>
                    <a:pt x="34207" y="38815"/>
                    <a:pt x="34207" y="38862"/>
                    <a:pt x="34195" y="38886"/>
                  </a:cubicBezTo>
                  <a:cubicBezTo>
                    <a:pt x="34195" y="38891"/>
                    <a:pt x="34194" y="38897"/>
                    <a:pt x="34193" y="38902"/>
                  </a:cubicBezTo>
                  <a:lnTo>
                    <a:pt x="34193" y="38902"/>
                  </a:lnTo>
                  <a:cubicBezTo>
                    <a:pt x="34194" y="38901"/>
                    <a:pt x="34194" y="38900"/>
                    <a:pt x="34195" y="38898"/>
                  </a:cubicBezTo>
                  <a:cubicBezTo>
                    <a:pt x="34219" y="38874"/>
                    <a:pt x="34231" y="38827"/>
                    <a:pt x="34242" y="38767"/>
                  </a:cubicBezTo>
                  <a:cubicBezTo>
                    <a:pt x="34278" y="38708"/>
                    <a:pt x="34302" y="38612"/>
                    <a:pt x="34338" y="38541"/>
                  </a:cubicBezTo>
                  <a:cubicBezTo>
                    <a:pt x="34338" y="38589"/>
                    <a:pt x="34350" y="38636"/>
                    <a:pt x="34350" y="38672"/>
                  </a:cubicBezTo>
                  <a:cubicBezTo>
                    <a:pt x="34362" y="38767"/>
                    <a:pt x="34362" y="38839"/>
                    <a:pt x="34373" y="38910"/>
                  </a:cubicBezTo>
                  <a:cubicBezTo>
                    <a:pt x="34397" y="39077"/>
                    <a:pt x="34397" y="39232"/>
                    <a:pt x="34397" y="39351"/>
                  </a:cubicBezTo>
                  <a:lnTo>
                    <a:pt x="34397" y="39374"/>
                  </a:lnTo>
                  <a:cubicBezTo>
                    <a:pt x="34383" y="39402"/>
                    <a:pt x="34378" y="39421"/>
                    <a:pt x="34375" y="39440"/>
                  </a:cubicBezTo>
                  <a:lnTo>
                    <a:pt x="34375" y="39440"/>
                  </a:lnTo>
                  <a:cubicBezTo>
                    <a:pt x="34351" y="39404"/>
                    <a:pt x="34327" y="39366"/>
                    <a:pt x="34302" y="39327"/>
                  </a:cubicBezTo>
                  <a:cubicBezTo>
                    <a:pt x="34242" y="39243"/>
                    <a:pt x="34183" y="39136"/>
                    <a:pt x="34123" y="39029"/>
                  </a:cubicBezTo>
                  <a:cubicBezTo>
                    <a:pt x="34081" y="38962"/>
                    <a:pt x="34039" y="38882"/>
                    <a:pt x="33992" y="38799"/>
                  </a:cubicBezTo>
                  <a:lnTo>
                    <a:pt x="33992" y="38799"/>
                  </a:lnTo>
                  <a:cubicBezTo>
                    <a:pt x="33993" y="38844"/>
                    <a:pt x="33995" y="38879"/>
                    <a:pt x="34004" y="38898"/>
                  </a:cubicBezTo>
                  <a:lnTo>
                    <a:pt x="34004" y="38922"/>
                  </a:lnTo>
                  <a:cubicBezTo>
                    <a:pt x="34052" y="39017"/>
                    <a:pt x="34111" y="39112"/>
                    <a:pt x="34159" y="39196"/>
                  </a:cubicBezTo>
                  <a:cubicBezTo>
                    <a:pt x="34219" y="39291"/>
                    <a:pt x="34254" y="39374"/>
                    <a:pt x="34302" y="39458"/>
                  </a:cubicBezTo>
                  <a:cubicBezTo>
                    <a:pt x="34338" y="39517"/>
                    <a:pt x="34362" y="39577"/>
                    <a:pt x="34397" y="39613"/>
                  </a:cubicBezTo>
                  <a:lnTo>
                    <a:pt x="34397" y="39474"/>
                  </a:lnTo>
                  <a:lnTo>
                    <a:pt x="34397" y="39474"/>
                  </a:lnTo>
                  <a:cubicBezTo>
                    <a:pt x="34423" y="39513"/>
                    <a:pt x="34447" y="39551"/>
                    <a:pt x="34469" y="39589"/>
                  </a:cubicBezTo>
                  <a:cubicBezTo>
                    <a:pt x="34504" y="39648"/>
                    <a:pt x="34552" y="39708"/>
                    <a:pt x="34588" y="39743"/>
                  </a:cubicBezTo>
                  <a:lnTo>
                    <a:pt x="34588" y="39863"/>
                  </a:lnTo>
                  <a:cubicBezTo>
                    <a:pt x="34588" y="39863"/>
                    <a:pt x="34588" y="39827"/>
                    <a:pt x="34600" y="39743"/>
                  </a:cubicBezTo>
                  <a:cubicBezTo>
                    <a:pt x="34612" y="39672"/>
                    <a:pt x="34612" y="39589"/>
                    <a:pt x="34623" y="39482"/>
                  </a:cubicBezTo>
                  <a:cubicBezTo>
                    <a:pt x="34659" y="39434"/>
                    <a:pt x="34683" y="39362"/>
                    <a:pt x="34719" y="39303"/>
                  </a:cubicBezTo>
                  <a:cubicBezTo>
                    <a:pt x="34731" y="39386"/>
                    <a:pt x="34731" y="39482"/>
                    <a:pt x="34743" y="39565"/>
                  </a:cubicBezTo>
                  <a:cubicBezTo>
                    <a:pt x="34743" y="39624"/>
                    <a:pt x="34766" y="39684"/>
                    <a:pt x="34766" y="39732"/>
                  </a:cubicBezTo>
                  <a:lnTo>
                    <a:pt x="34766" y="39827"/>
                  </a:lnTo>
                  <a:lnTo>
                    <a:pt x="34766" y="39910"/>
                  </a:lnTo>
                  <a:cubicBezTo>
                    <a:pt x="34766" y="40029"/>
                    <a:pt x="34743" y="40136"/>
                    <a:pt x="34743" y="40255"/>
                  </a:cubicBezTo>
                  <a:cubicBezTo>
                    <a:pt x="34731" y="40375"/>
                    <a:pt x="34731" y="40482"/>
                    <a:pt x="34731" y="40601"/>
                  </a:cubicBezTo>
                  <a:cubicBezTo>
                    <a:pt x="34731" y="40660"/>
                    <a:pt x="34731" y="40720"/>
                    <a:pt x="34743" y="40779"/>
                  </a:cubicBezTo>
                  <a:cubicBezTo>
                    <a:pt x="34743" y="40839"/>
                    <a:pt x="34766" y="40898"/>
                    <a:pt x="34778" y="40934"/>
                  </a:cubicBezTo>
                  <a:lnTo>
                    <a:pt x="34838" y="40875"/>
                  </a:lnTo>
                  <a:lnTo>
                    <a:pt x="34838" y="40875"/>
                  </a:lnTo>
                  <a:lnTo>
                    <a:pt x="34778" y="40922"/>
                  </a:lnTo>
                  <a:cubicBezTo>
                    <a:pt x="34778" y="40863"/>
                    <a:pt x="34766" y="40815"/>
                    <a:pt x="34766" y="40755"/>
                  </a:cubicBezTo>
                  <a:lnTo>
                    <a:pt x="34766" y="40601"/>
                  </a:lnTo>
                  <a:cubicBezTo>
                    <a:pt x="34766" y="40482"/>
                    <a:pt x="34778" y="40375"/>
                    <a:pt x="34790" y="40255"/>
                  </a:cubicBezTo>
                  <a:cubicBezTo>
                    <a:pt x="34802" y="40136"/>
                    <a:pt x="34826" y="40029"/>
                    <a:pt x="34838" y="39910"/>
                  </a:cubicBezTo>
                  <a:lnTo>
                    <a:pt x="34838" y="39827"/>
                  </a:lnTo>
                  <a:lnTo>
                    <a:pt x="34838" y="39767"/>
                  </a:lnTo>
                  <a:cubicBezTo>
                    <a:pt x="34850" y="39827"/>
                    <a:pt x="34850" y="39863"/>
                    <a:pt x="34862" y="39910"/>
                  </a:cubicBezTo>
                  <a:cubicBezTo>
                    <a:pt x="34885" y="40005"/>
                    <a:pt x="34897" y="40065"/>
                    <a:pt x="34897" y="40065"/>
                  </a:cubicBezTo>
                  <a:lnTo>
                    <a:pt x="34897" y="39910"/>
                  </a:lnTo>
                  <a:cubicBezTo>
                    <a:pt x="34897" y="39827"/>
                    <a:pt x="34897" y="39708"/>
                    <a:pt x="34909" y="39589"/>
                  </a:cubicBezTo>
                  <a:cubicBezTo>
                    <a:pt x="34909" y="39553"/>
                    <a:pt x="34909" y="39529"/>
                    <a:pt x="34921" y="39493"/>
                  </a:cubicBezTo>
                  <a:cubicBezTo>
                    <a:pt x="34921" y="39470"/>
                    <a:pt x="34945" y="39434"/>
                    <a:pt x="34945" y="39410"/>
                  </a:cubicBezTo>
                  <a:cubicBezTo>
                    <a:pt x="34945" y="39374"/>
                    <a:pt x="34957" y="39362"/>
                    <a:pt x="34957" y="39327"/>
                  </a:cubicBezTo>
                  <a:cubicBezTo>
                    <a:pt x="34957" y="39315"/>
                    <a:pt x="34957" y="39315"/>
                    <a:pt x="34969" y="39303"/>
                  </a:cubicBezTo>
                  <a:cubicBezTo>
                    <a:pt x="34969" y="39303"/>
                    <a:pt x="34969" y="39315"/>
                    <a:pt x="34981" y="39315"/>
                  </a:cubicBezTo>
                  <a:lnTo>
                    <a:pt x="34981" y="39327"/>
                  </a:lnTo>
                  <a:cubicBezTo>
                    <a:pt x="34976" y="39340"/>
                    <a:pt x="34974" y="39351"/>
                    <a:pt x="34971" y="39362"/>
                  </a:cubicBezTo>
                  <a:lnTo>
                    <a:pt x="34971" y="39362"/>
                  </a:lnTo>
                  <a:cubicBezTo>
                    <a:pt x="34966" y="39350"/>
                    <a:pt x="34961" y="39339"/>
                    <a:pt x="34957" y="39327"/>
                  </a:cubicBezTo>
                  <a:lnTo>
                    <a:pt x="34957" y="39327"/>
                  </a:lnTo>
                  <a:cubicBezTo>
                    <a:pt x="34962" y="39343"/>
                    <a:pt x="34965" y="39359"/>
                    <a:pt x="34969" y="39374"/>
                  </a:cubicBezTo>
                  <a:lnTo>
                    <a:pt x="34969" y="39374"/>
                  </a:lnTo>
                  <a:cubicBezTo>
                    <a:pt x="34970" y="39370"/>
                    <a:pt x="34970" y="39366"/>
                    <a:pt x="34971" y="39362"/>
                  </a:cubicBezTo>
                  <a:lnTo>
                    <a:pt x="34971" y="39362"/>
                  </a:lnTo>
                  <a:cubicBezTo>
                    <a:pt x="34982" y="39385"/>
                    <a:pt x="34993" y="39406"/>
                    <a:pt x="34993" y="39422"/>
                  </a:cubicBezTo>
                  <a:cubicBezTo>
                    <a:pt x="34979" y="39409"/>
                    <a:pt x="34974" y="39392"/>
                    <a:pt x="34969" y="39374"/>
                  </a:cubicBezTo>
                  <a:lnTo>
                    <a:pt x="34969" y="39374"/>
                  </a:lnTo>
                  <a:cubicBezTo>
                    <a:pt x="34966" y="39389"/>
                    <a:pt x="34963" y="39404"/>
                    <a:pt x="34957" y="39422"/>
                  </a:cubicBezTo>
                  <a:cubicBezTo>
                    <a:pt x="34957" y="39446"/>
                    <a:pt x="34945" y="39493"/>
                    <a:pt x="34945" y="39541"/>
                  </a:cubicBezTo>
                  <a:cubicBezTo>
                    <a:pt x="34945" y="39624"/>
                    <a:pt x="34957" y="39720"/>
                    <a:pt x="34969" y="39803"/>
                  </a:cubicBezTo>
                  <a:cubicBezTo>
                    <a:pt x="34981" y="39851"/>
                    <a:pt x="34981" y="39898"/>
                    <a:pt x="35004" y="39958"/>
                  </a:cubicBezTo>
                  <a:cubicBezTo>
                    <a:pt x="35016" y="40005"/>
                    <a:pt x="35016" y="40041"/>
                    <a:pt x="35028" y="40101"/>
                  </a:cubicBezTo>
                  <a:cubicBezTo>
                    <a:pt x="35040" y="40196"/>
                    <a:pt x="35064" y="40303"/>
                    <a:pt x="35064" y="40386"/>
                  </a:cubicBezTo>
                  <a:cubicBezTo>
                    <a:pt x="35064" y="40482"/>
                    <a:pt x="35064" y="40565"/>
                    <a:pt x="35076" y="40636"/>
                  </a:cubicBezTo>
                  <a:lnTo>
                    <a:pt x="35076" y="40898"/>
                  </a:lnTo>
                  <a:cubicBezTo>
                    <a:pt x="35076" y="40898"/>
                    <a:pt x="35088" y="40791"/>
                    <a:pt x="35100" y="40636"/>
                  </a:cubicBezTo>
                  <a:cubicBezTo>
                    <a:pt x="35100" y="40601"/>
                    <a:pt x="35124" y="40553"/>
                    <a:pt x="35124" y="40494"/>
                  </a:cubicBezTo>
                  <a:cubicBezTo>
                    <a:pt x="35135" y="40541"/>
                    <a:pt x="35147" y="40565"/>
                    <a:pt x="35159" y="40601"/>
                  </a:cubicBezTo>
                  <a:cubicBezTo>
                    <a:pt x="35147" y="40565"/>
                    <a:pt x="35147" y="40517"/>
                    <a:pt x="35135" y="40458"/>
                  </a:cubicBezTo>
                  <a:lnTo>
                    <a:pt x="35135" y="40279"/>
                  </a:lnTo>
                  <a:cubicBezTo>
                    <a:pt x="35135" y="40208"/>
                    <a:pt x="35135" y="40148"/>
                    <a:pt x="35147" y="40077"/>
                  </a:cubicBezTo>
                  <a:cubicBezTo>
                    <a:pt x="35147" y="40041"/>
                    <a:pt x="35147" y="40005"/>
                    <a:pt x="35159" y="39970"/>
                  </a:cubicBezTo>
                  <a:cubicBezTo>
                    <a:pt x="35159" y="39946"/>
                    <a:pt x="35183" y="39910"/>
                    <a:pt x="35183" y="39886"/>
                  </a:cubicBezTo>
                  <a:cubicBezTo>
                    <a:pt x="35243" y="40017"/>
                    <a:pt x="35326" y="40267"/>
                    <a:pt x="35433" y="40517"/>
                  </a:cubicBezTo>
                  <a:cubicBezTo>
                    <a:pt x="35505" y="40696"/>
                    <a:pt x="35564" y="40898"/>
                    <a:pt x="35600" y="41041"/>
                  </a:cubicBezTo>
                  <a:cubicBezTo>
                    <a:pt x="35612" y="41113"/>
                    <a:pt x="35612" y="41172"/>
                    <a:pt x="35624" y="41220"/>
                  </a:cubicBezTo>
                  <a:lnTo>
                    <a:pt x="35624" y="41041"/>
                  </a:lnTo>
                  <a:cubicBezTo>
                    <a:pt x="35624" y="40970"/>
                    <a:pt x="35612" y="40875"/>
                    <a:pt x="35600" y="40791"/>
                  </a:cubicBezTo>
                  <a:cubicBezTo>
                    <a:pt x="35576" y="40696"/>
                    <a:pt x="35552" y="40601"/>
                    <a:pt x="35540" y="40505"/>
                  </a:cubicBezTo>
                  <a:cubicBezTo>
                    <a:pt x="35493" y="40327"/>
                    <a:pt x="35445" y="40148"/>
                    <a:pt x="35397" y="40005"/>
                  </a:cubicBezTo>
                  <a:lnTo>
                    <a:pt x="35397" y="40005"/>
                  </a:lnTo>
                  <a:cubicBezTo>
                    <a:pt x="35421" y="40029"/>
                    <a:pt x="35433" y="40041"/>
                    <a:pt x="35445" y="40077"/>
                  </a:cubicBezTo>
                  <a:cubicBezTo>
                    <a:pt x="35516" y="40184"/>
                    <a:pt x="35576" y="40255"/>
                    <a:pt x="35624" y="40315"/>
                  </a:cubicBezTo>
                  <a:lnTo>
                    <a:pt x="35695" y="40386"/>
                  </a:lnTo>
                  <a:cubicBezTo>
                    <a:pt x="35695" y="40386"/>
                    <a:pt x="35683" y="40363"/>
                    <a:pt x="35635" y="40303"/>
                  </a:cubicBezTo>
                  <a:cubicBezTo>
                    <a:pt x="35600" y="40244"/>
                    <a:pt x="35552" y="40160"/>
                    <a:pt x="35493" y="40041"/>
                  </a:cubicBezTo>
                  <a:cubicBezTo>
                    <a:pt x="35445" y="39970"/>
                    <a:pt x="35421" y="39898"/>
                    <a:pt x="35374" y="39803"/>
                  </a:cubicBezTo>
                  <a:cubicBezTo>
                    <a:pt x="35362" y="39779"/>
                    <a:pt x="35362" y="39743"/>
                    <a:pt x="35362" y="39732"/>
                  </a:cubicBezTo>
                  <a:lnTo>
                    <a:pt x="35362" y="39732"/>
                  </a:lnTo>
                  <a:cubicBezTo>
                    <a:pt x="35397" y="39827"/>
                    <a:pt x="35421" y="39886"/>
                    <a:pt x="35421" y="39886"/>
                  </a:cubicBezTo>
                  <a:cubicBezTo>
                    <a:pt x="35421" y="39886"/>
                    <a:pt x="35385" y="39743"/>
                    <a:pt x="35338" y="39565"/>
                  </a:cubicBezTo>
                  <a:lnTo>
                    <a:pt x="35338" y="39565"/>
                  </a:lnTo>
                  <a:cubicBezTo>
                    <a:pt x="35374" y="39624"/>
                    <a:pt x="35421" y="39672"/>
                    <a:pt x="35457" y="39732"/>
                  </a:cubicBezTo>
                  <a:cubicBezTo>
                    <a:pt x="35516" y="39803"/>
                    <a:pt x="35564" y="39863"/>
                    <a:pt x="35635" y="39922"/>
                  </a:cubicBezTo>
                  <a:cubicBezTo>
                    <a:pt x="35695" y="39982"/>
                    <a:pt x="35755" y="40029"/>
                    <a:pt x="35814" y="40065"/>
                  </a:cubicBezTo>
                  <a:cubicBezTo>
                    <a:pt x="35778" y="40017"/>
                    <a:pt x="35719" y="39970"/>
                    <a:pt x="35671" y="39910"/>
                  </a:cubicBezTo>
                  <a:cubicBezTo>
                    <a:pt x="35624" y="39851"/>
                    <a:pt x="35576" y="39779"/>
                    <a:pt x="35540" y="39708"/>
                  </a:cubicBezTo>
                  <a:cubicBezTo>
                    <a:pt x="35493" y="39624"/>
                    <a:pt x="35457" y="39553"/>
                    <a:pt x="35421" y="39482"/>
                  </a:cubicBezTo>
                  <a:cubicBezTo>
                    <a:pt x="35385" y="39422"/>
                    <a:pt x="35362" y="39362"/>
                    <a:pt x="35326" y="39315"/>
                  </a:cubicBezTo>
                  <a:lnTo>
                    <a:pt x="35326" y="39315"/>
                  </a:lnTo>
                  <a:cubicBezTo>
                    <a:pt x="35374" y="39362"/>
                    <a:pt x="35397" y="39410"/>
                    <a:pt x="35445" y="39470"/>
                  </a:cubicBezTo>
                  <a:cubicBezTo>
                    <a:pt x="35481" y="39493"/>
                    <a:pt x="35493" y="39529"/>
                    <a:pt x="35516" y="39553"/>
                  </a:cubicBezTo>
                  <a:cubicBezTo>
                    <a:pt x="35516" y="39589"/>
                    <a:pt x="35540" y="39601"/>
                    <a:pt x="35540" y="39613"/>
                  </a:cubicBezTo>
                  <a:cubicBezTo>
                    <a:pt x="35552" y="39660"/>
                    <a:pt x="35552" y="39672"/>
                    <a:pt x="35552" y="39672"/>
                  </a:cubicBezTo>
                  <a:lnTo>
                    <a:pt x="35552" y="39613"/>
                  </a:lnTo>
                  <a:lnTo>
                    <a:pt x="35552" y="39565"/>
                  </a:lnTo>
                  <a:cubicBezTo>
                    <a:pt x="35564" y="39589"/>
                    <a:pt x="35600" y="39601"/>
                    <a:pt x="35612" y="39624"/>
                  </a:cubicBezTo>
                  <a:cubicBezTo>
                    <a:pt x="35659" y="39672"/>
                    <a:pt x="35719" y="39684"/>
                    <a:pt x="35743" y="39708"/>
                  </a:cubicBezTo>
                  <a:lnTo>
                    <a:pt x="35790" y="39708"/>
                  </a:lnTo>
                  <a:cubicBezTo>
                    <a:pt x="35778" y="39708"/>
                    <a:pt x="35755" y="39708"/>
                    <a:pt x="35743" y="39684"/>
                  </a:cubicBezTo>
                  <a:cubicBezTo>
                    <a:pt x="35719" y="39672"/>
                    <a:pt x="35671" y="39648"/>
                    <a:pt x="35624" y="39613"/>
                  </a:cubicBezTo>
                  <a:cubicBezTo>
                    <a:pt x="35600" y="39589"/>
                    <a:pt x="35564" y="39541"/>
                    <a:pt x="35540" y="39493"/>
                  </a:cubicBezTo>
                  <a:lnTo>
                    <a:pt x="35540" y="39470"/>
                  </a:lnTo>
                  <a:cubicBezTo>
                    <a:pt x="35540" y="39434"/>
                    <a:pt x="35516" y="39386"/>
                    <a:pt x="35516" y="39362"/>
                  </a:cubicBezTo>
                  <a:cubicBezTo>
                    <a:pt x="35516" y="39315"/>
                    <a:pt x="35505" y="39291"/>
                    <a:pt x="35493" y="39243"/>
                  </a:cubicBezTo>
                  <a:cubicBezTo>
                    <a:pt x="35481" y="39196"/>
                    <a:pt x="35481" y="39148"/>
                    <a:pt x="35457" y="39112"/>
                  </a:cubicBezTo>
                  <a:cubicBezTo>
                    <a:pt x="35445" y="39077"/>
                    <a:pt x="35433" y="39029"/>
                    <a:pt x="35433" y="39005"/>
                  </a:cubicBezTo>
                  <a:lnTo>
                    <a:pt x="35433" y="38886"/>
                  </a:lnTo>
                  <a:lnTo>
                    <a:pt x="35433" y="38815"/>
                  </a:lnTo>
                  <a:cubicBezTo>
                    <a:pt x="35505" y="38898"/>
                    <a:pt x="35564" y="39005"/>
                    <a:pt x="35624" y="39077"/>
                  </a:cubicBezTo>
                  <a:cubicBezTo>
                    <a:pt x="35635" y="39089"/>
                    <a:pt x="35659" y="39124"/>
                    <a:pt x="35671" y="39136"/>
                  </a:cubicBezTo>
                  <a:cubicBezTo>
                    <a:pt x="35683" y="39172"/>
                    <a:pt x="35683" y="39196"/>
                    <a:pt x="35695" y="39232"/>
                  </a:cubicBezTo>
                  <a:lnTo>
                    <a:pt x="35695" y="39196"/>
                  </a:lnTo>
                  <a:cubicBezTo>
                    <a:pt x="35731" y="39243"/>
                    <a:pt x="35743" y="39255"/>
                    <a:pt x="35743" y="39255"/>
                  </a:cubicBezTo>
                  <a:cubicBezTo>
                    <a:pt x="35743" y="39255"/>
                    <a:pt x="35731" y="39208"/>
                    <a:pt x="35695" y="39148"/>
                  </a:cubicBezTo>
                  <a:cubicBezTo>
                    <a:pt x="35695" y="39136"/>
                    <a:pt x="35695" y="39124"/>
                    <a:pt x="35683" y="39112"/>
                  </a:cubicBezTo>
                  <a:cubicBezTo>
                    <a:pt x="35683" y="39065"/>
                    <a:pt x="35671" y="39017"/>
                    <a:pt x="35659" y="38970"/>
                  </a:cubicBezTo>
                  <a:cubicBezTo>
                    <a:pt x="35635" y="38934"/>
                    <a:pt x="35624" y="38886"/>
                    <a:pt x="35612" y="38827"/>
                  </a:cubicBezTo>
                  <a:cubicBezTo>
                    <a:pt x="35600" y="38779"/>
                    <a:pt x="35576" y="38720"/>
                    <a:pt x="35552" y="38672"/>
                  </a:cubicBezTo>
                  <a:cubicBezTo>
                    <a:pt x="35540" y="38612"/>
                    <a:pt x="35505" y="38577"/>
                    <a:pt x="35493" y="38517"/>
                  </a:cubicBezTo>
                  <a:cubicBezTo>
                    <a:pt x="35457" y="38470"/>
                    <a:pt x="35445" y="38410"/>
                    <a:pt x="35421" y="38362"/>
                  </a:cubicBezTo>
                  <a:lnTo>
                    <a:pt x="35421" y="38136"/>
                  </a:lnTo>
                  <a:lnTo>
                    <a:pt x="35445" y="38172"/>
                  </a:lnTo>
                  <a:cubicBezTo>
                    <a:pt x="35457" y="38184"/>
                    <a:pt x="35481" y="38196"/>
                    <a:pt x="35493" y="38196"/>
                  </a:cubicBezTo>
                  <a:lnTo>
                    <a:pt x="35516" y="38231"/>
                  </a:lnTo>
                  <a:cubicBezTo>
                    <a:pt x="35564" y="38279"/>
                    <a:pt x="35612" y="38315"/>
                    <a:pt x="35635" y="38362"/>
                  </a:cubicBezTo>
                  <a:cubicBezTo>
                    <a:pt x="35671" y="38410"/>
                    <a:pt x="35695" y="38434"/>
                    <a:pt x="35719" y="38470"/>
                  </a:cubicBezTo>
                  <a:cubicBezTo>
                    <a:pt x="35695" y="38434"/>
                    <a:pt x="35683" y="38398"/>
                    <a:pt x="35671" y="38350"/>
                  </a:cubicBezTo>
                  <a:cubicBezTo>
                    <a:pt x="35635" y="38303"/>
                    <a:pt x="35612" y="38243"/>
                    <a:pt x="35564" y="38184"/>
                  </a:cubicBezTo>
                  <a:cubicBezTo>
                    <a:pt x="35552" y="38172"/>
                    <a:pt x="35552" y="38160"/>
                    <a:pt x="35540" y="38136"/>
                  </a:cubicBezTo>
                  <a:cubicBezTo>
                    <a:pt x="35516" y="38124"/>
                    <a:pt x="35516" y="38112"/>
                    <a:pt x="35505" y="38100"/>
                  </a:cubicBezTo>
                  <a:cubicBezTo>
                    <a:pt x="35493" y="38065"/>
                    <a:pt x="35457" y="38041"/>
                    <a:pt x="35445" y="38005"/>
                  </a:cubicBezTo>
                  <a:cubicBezTo>
                    <a:pt x="35433" y="37993"/>
                    <a:pt x="35433" y="37981"/>
                    <a:pt x="35421" y="37981"/>
                  </a:cubicBezTo>
                  <a:lnTo>
                    <a:pt x="35421" y="37886"/>
                  </a:lnTo>
                  <a:cubicBezTo>
                    <a:pt x="35457" y="37934"/>
                    <a:pt x="35505" y="37958"/>
                    <a:pt x="35540" y="37993"/>
                  </a:cubicBezTo>
                  <a:lnTo>
                    <a:pt x="35635" y="38100"/>
                  </a:lnTo>
                  <a:cubicBezTo>
                    <a:pt x="35635" y="38100"/>
                    <a:pt x="35615" y="38059"/>
                    <a:pt x="35563" y="37995"/>
                  </a:cubicBezTo>
                  <a:lnTo>
                    <a:pt x="35563" y="37995"/>
                  </a:lnTo>
                  <a:lnTo>
                    <a:pt x="35564" y="38005"/>
                  </a:lnTo>
                  <a:cubicBezTo>
                    <a:pt x="35540" y="37993"/>
                    <a:pt x="35528" y="37981"/>
                    <a:pt x="35505" y="37946"/>
                  </a:cubicBezTo>
                  <a:cubicBezTo>
                    <a:pt x="35493" y="37934"/>
                    <a:pt x="35493" y="37922"/>
                    <a:pt x="35481" y="37910"/>
                  </a:cubicBezTo>
                  <a:cubicBezTo>
                    <a:pt x="35476" y="37898"/>
                    <a:pt x="35472" y="37887"/>
                    <a:pt x="35469" y="37875"/>
                  </a:cubicBezTo>
                  <a:lnTo>
                    <a:pt x="35469" y="37875"/>
                  </a:lnTo>
                  <a:cubicBezTo>
                    <a:pt x="35498" y="37914"/>
                    <a:pt x="35525" y="37947"/>
                    <a:pt x="35552" y="37981"/>
                  </a:cubicBezTo>
                  <a:cubicBezTo>
                    <a:pt x="35556" y="37986"/>
                    <a:pt x="35560" y="37990"/>
                    <a:pt x="35563" y="37995"/>
                  </a:cubicBezTo>
                  <a:lnTo>
                    <a:pt x="35563" y="37995"/>
                  </a:lnTo>
                  <a:lnTo>
                    <a:pt x="35558" y="37929"/>
                  </a:lnTo>
                  <a:lnTo>
                    <a:pt x="35558" y="37929"/>
                  </a:lnTo>
                  <a:cubicBezTo>
                    <a:pt x="35564" y="37938"/>
                    <a:pt x="35570" y="37948"/>
                    <a:pt x="35576" y="37958"/>
                  </a:cubicBezTo>
                  <a:cubicBezTo>
                    <a:pt x="35624" y="38017"/>
                    <a:pt x="35671" y="38077"/>
                    <a:pt x="35719" y="38124"/>
                  </a:cubicBezTo>
                  <a:cubicBezTo>
                    <a:pt x="35755" y="38184"/>
                    <a:pt x="35802" y="38243"/>
                    <a:pt x="35838" y="38291"/>
                  </a:cubicBezTo>
                  <a:cubicBezTo>
                    <a:pt x="35862" y="38350"/>
                    <a:pt x="35897" y="38410"/>
                    <a:pt x="35921" y="38458"/>
                  </a:cubicBezTo>
                  <a:cubicBezTo>
                    <a:pt x="35957" y="38517"/>
                    <a:pt x="35969" y="38553"/>
                    <a:pt x="35981" y="38600"/>
                  </a:cubicBezTo>
                  <a:cubicBezTo>
                    <a:pt x="35993" y="38648"/>
                    <a:pt x="36016" y="38672"/>
                    <a:pt x="36016" y="38708"/>
                  </a:cubicBezTo>
                  <a:cubicBezTo>
                    <a:pt x="36016" y="38672"/>
                    <a:pt x="35993" y="38648"/>
                    <a:pt x="35993" y="38600"/>
                  </a:cubicBezTo>
                  <a:cubicBezTo>
                    <a:pt x="35981" y="38577"/>
                    <a:pt x="35969" y="38529"/>
                    <a:pt x="35957" y="38481"/>
                  </a:cubicBezTo>
                  <a:lnTo>
                    <a:pt x="35957" y="38481"/>
                  </a:lnTo>
                  <a:cubicBezTo>
                    <a:pt x="35981" y="38529"/>
                    <a:pt x="36016" y="38589"/>
                    <a:pt x="36040" y="38636"/>
                  </a:cubicBezTo>
                  <a:cubicBezTo>
                    <a:pt x="36076" y="38696"/>
                    <a:pt x="36100" y="38731"/>
                    <a:pt x="36136" y="38779"/>
                  </a:cubicBezTo>
                  <a:cubicBezTo>
                    <a:pt x="36159" y="38827"/>
                    <a:pt x="36171" y="38874"/>
                    <a:pt x="36207" y="38910"/>
                  </a:cubicBezTo>
                  <a:cubicBezTo>
                    <a:pt x="36219" y="38958"/>
                    <a:pt x="36255" y="38993"/>
                    <a:pt x="36255" y="39017"/>
                  </a:cubicBezTo>
                  <a:lnTo>
                    <a:pt x="36290" y="39112"/>
                  </a:lnTo>
                  <a:cubicBezTo>
                    <a:pt x="36290" y="39112"/>
                    <a:pt x="36278" y="39077"/>
                    <a:pt x="36267" y="39017"/>
                  </a:cubicBezTo>
                  <a:cubicBezTo>
                    <a:pt x="36255" y="38993"/>
                    <a:pt x="36231" y="38958"/>
                    <a:pt x="36219" y="38910"/>
                  </a:cubicBezTo>
                  <a:cubicBezTo>
                    <a:pt x="36207" y="38874"/>
                    <a:pt x="36195" y="38827"/>
                    <a:pt x="36159" y="38779"/>
                  </a:cubicBezTo>
                  <a:cubicBezTo>
                    <a:pt x="36147" y="38731"/>
                    <a:pt x="36112" y="38672"/>
                    <a:pt x="36088" y="38612"/>
                  </a:cubicBezTo>
                  <a:lnTo>
                    <a:pt x="35993" y="38434"/>
                  </a:lnTo>
                  <a:cubicBezTo>
                    <a:pt x="35969" y="38374"/>
                    <a:pt x="35933" y="38315"/>
                    <a:pt x="35897" y="38255"/>
                  </a:cubicBezTo>
                  <a:cubicBezTo>
                    <a:pt x="35874" y="38231"/>
                    <a:pt x="35850" y="38184"/>
                    <a:pt x="35838" y="38160"/>
                  </a:cubicBezTo>
                  <a:lnTo>
                    <a:pt x="35814" y="37922"/>
                  </a:lnTo>
                  <a:cubicBezTo>
                    <a:pt x="35838" y="37874"/>
                    <a:pt x="35862" y="37815"/>
                    <a:pt x="35909" y="37743"/>
                  </a:cubicBezTo>
                  <a:cubicBezTo>
                    <a:pt x="35933" y="37767"/>
                    <a:pt x="35969" y="37803"/>
                    <a:pt x="35981" y="37827"/>
                  </a:cubicBezTo>
                  <a:cubicBezTo>
                    <a:pt x="36016" y="37862"/>
                    <a:pt x="36040" y="37886"/>
                    <a:pt x="36052" y="37922"/>
                  </a:cubicBezTo>
                  <a:cubicBezTo>
                    <a:pt x="36088" y="37946"/>
                    <a:pt x="36100" y="37981"/>
                    <a:pt x="36112" y="37993"/>
                  </a:cubicBezTo>
                  <a:cubicBezTo>
                    <a:pt x="36136" y="38017"/>
                    <a:pt x="36147" y="38041"/>
                    <a:pt x="36159" y="38053"/>
                  </a:cubicBezTo>
                  <a:cubicBezTo>
                    <a:pt x="36168" y="38058"/>
                    <a:pt x="36175" y="38064"/>
                    <a:pt x="36181" y="38071"/>
                  </a:cubicBezTo>
                  <a:lnTo>
                    <a:pt x="36181" y="38071"/>
                  </a:lnTo>
                  <a:cubicBezTo>
                    <a:pt x="36178" y="38065"/>
                    <a:pt x="36175" y="38059"/>
                    <a:pt x="36171" y="38053"/>
                  </a:cubicBezTo>
                  <a:cubicBezTo>
                    <a:pt x="36159" y="38041"/>
                    <a:pt x="36147" y="38005"/>
                    <a:pt x="36136" y="37981"/>
                  </a:cubicBezTo>
                  <a:cubicBezTo>
                    <a:pt x="36112" y="37946"/>
                    <a:pt x="36100" y="37922"/>
                    <a:pt x="36076" y="37886"/>
                  </a:cubicBezTo>
                  <a:cubicBezTo>
                    <a:pt x="36052" y="37862"/>
                    <a:pt x="36028" y="37827"/>
                    <a:pt x="35993" y="37779"/>
                  </a:cubicBezTo>
                  <a:cubicBezTo>
                    <a:pt x="35969" y="37755"/>
                    <a:pt x="35957" y="37708"/>
                    <a:pt x="35921" y="37684"/>
                  </a:cubicBezTo>
                  <a:cubicBezTo>
                    <a:pt x="35933" y="37636"/>
                    <a:pt x="35969" y="37600"/>
                    <a:pt x="35981" y="37565"/>
                  </a:cubicBezTo>
                  <a:cubicBezTo>
                    <a:pt x="35989" y="37573"/>
                    <a:pt x="36003" y="37575"/>
                    <a:pt x="36015" y="37580"/>
                  </a:cubicBezTo>
                  <a:lnTo>
                    <a:pt x="36015" y="37580"/>
                  </a:lnTo>
                  <a:cubicBezTo>
                    <a:pt x="35999" y="37540"/>
                    <a:pt x="35975" y="37505"/>
                    <a:pt x="35957" y="37469"/>
                  </a:cubicBezTo>
                  <a:cubicBezTo>
                    <a:pt x="35909" y="37398"/>
                    <a:pt x="35862" y="37338"/>
                    <a:pt x="35802" y="37279"/>
                  </a:cubicBezTo>
                  <a:cubicBezTo>
                    <a:pt x="35802" y="37267"/>
                    <a:pt x="35826" y="37255"/>
                    <a:pt x="35826" y="37231"/>
                  </a:cubicBezTo>
                  <a:cubicBezTo>
                    <a:pt x="35838" y="37196"/>
                    <a:pt x="35850" y="37136"/>
                    <a:pt x="35862" y="37088"/>
                  </a:cubicBezTo>
                  <a:lnTo>
                    <a:pt x="35909" y="37136"/>
                  </a:lnTo>
                  <a:lnTo>
                    <a:pt x="35969" y="37196"/>
                  </a:lnTo>
                  <a:cubicBezTo>
                    <a:pt x="36005" y="37327"/>
                    <a:pt x="36016" y="37457"/>
                    <a:pt x="36028" y="37577"/>
                  </a:cubicBezTo>
                  <a:lnTo>
                    <a:pt x="36028" y="37588"/>
                  </a:lnTo>
                  <a:cubicBezTo>
                    <a:pt x="36052" y="37600"/>
                    <a:pt x="36076" y="37636"/>
                    <a:pt x="36100" y="37648"/>
                  </a:cubicBezTo>
                  <a:cubicBezTo>
                    <a:pt x="36112" y="37684"/>
                    <a:pt x="36136" y="37708"/>
                    <a:pt x="36147" y="37719"/>
                  </a:cubicBezTo>
                  <a:cubicBezTo>
                    <a:pt x="36147" y="37708"/>
                    <a:pt x="36136" y="37708"/>
                    <a:pt x="36136" y="37696"/>
                  </a:cubicBezTo>
                  <a:lnTo>
                    <a:pt x="36136" y="37696"/>
                  </a:lnTo>
                  <a:cubicBezTo>
                    <a:pt x="36159" y="37719"/>
                    <a:pt x="36195" y="37743"/>
                    <a:pt x="36207" y="37767"/>
                  </a:cubicBezTo>
                  <a:cubicBezTo>
                    <a:pt x="36231" y="37803"/>
                    <a:pt x="36255" y="37827"/>
                    <a:pt x="36278" y="37838"/>
                  </a:cubicBezTo>
                  <a:cubicBezTo>
                    <a:pt x="36290" y="37862"/>
                    <a:pt x="36290" y="37862"/>
                    <a:pt x="36290" y="37874"/>
                  </a:cubicBezTo>
                  <a:cubicBezTo>
                    <a:pt x="36314" y="37946"/>
                    <a:pt x="36314" y="38041"/>
                    <a:pt x="36326" y="38112"/>
                  </a:cubicBezTo>
                  <a:cubicBezTo>
                    <a:pt x="36338" y="38243"/>
                    <a:pt x="36350" y="38398"/>
                    <a:pt x="36350" y="38529"/>
                  </a:cubicBezTo>
                  <a:cubicBezTo>
                    <a:pt x="36350" y="38660"/>
                    <a:pt x="36374" y="38791"/>
                    <a:pt x="36374" y="38910"/>
                  </a:cubicBezTo>
                  <a:lnTo>
                    <a:pt x="36374" y="39255"/>
                  </a:lnTo>
                  <a:lnTo>
                    <a:pt x="36374" y="39553"/>
                  </a:lnTo>
                  <a:cubicBezTo>
                    <a:pt x="36386" y="39470"/>
                    <a:pt x="36386" y="39362"/>
                    <a:pt x="36386" y="39255"/>
                  </a:cubicBezTo>
                  <a:cubicBezTo>
                    <a:pt x="36397" y="39148"/>
                    <a:pt x="36397" y="39029"/>
                    <a:pt x="36397" y="38898"/>
                  </a:cubicBezTo>
                  <a:lnTo>
                    <a:pt x="36397" y="38517"/>
                  </a:lnTo>
                  <a:cubicBezTo>
                    <a:pt x="36397" y="38374"/>
                    <a:pt x="36397" y="38231"/>
                    <a:pt x="36386" y="38100"/>
                  </a:cubicBezTo>
                  <a:lnTo>
                    <a:pt x="36386" y="38065"/>
                  </a:lnTo>
                  <a:cubicBezTo>
                    <a:pt x="36409" y="38112"/>
                    <a:pt x="36433" y="38136"/>
                    <a:pt x="36457" y="38184"/>
                  </a:cubicBezTo>
                  <a:cubicBezTo>
                    <a:pt x="36469" y="38219"/>
                    <a:pt x="36493" y="38243"/>
                    <a:pt x="36505" y="38255"/>
                  </a:cubicBezTo>
                  <a:cubicBezTo>
                    <a:pt x="36517" y="38291"/>
                    <a:pt x="36528" y="38303"/>
                    <a:pt x="36528" y="38339"/>
                  </a:cubicBezTo>
                  <a:cubicBezTo>
                    <a:pt x="36564" y="38374"/>
                    <a:pt x="36576" y="38422"/>
                    <a:pt x="36588" y="38458"/>
                  </a:cubicBezTo>
                  <a:cubicBezTo>
                    <a:pt x="36576" y="38422"/>
                    <a:pt x="36564" y="38374"/>
                    <a:pt x="36552" y="38339"/>
                  </a:cubicBezTo>
                  <a:cubicBezTo>
                    <a:pt x="36528" y="38303"/>
                    <a:pt x="36528" y="38291"/>
                    <a:pt x="36517" y="38255"/>
                  </a:cubicBezTo>
                  <a:cubicBezTo>
                    <a:pt x="36505" y="38231"/>
                    <a:pt x="36493" y="38196"/>
                    <a:pt x="36469" y="38184"/>
                  </a:cubicBezTo>
                  <a:lnTo>
                    <a:pt x="36386" y="38005"/>
                  </a:lnTo>
                  <a:lnTo>
                    <a:pt x="36386" y="37993"/>
                  </a:lnTo>
                  <a:lnTo>
                    <a:pt x="36386" y="37946"/>
                  </a:lnTo>
                  <a:lnTo>
                    <a:pt x="36386" y="37934"/>
                  </a:lnTo>
                  <a:cubicBezTo>
                    <a:pt x="36386" y="37886"/>
                    <a:pt x="36397" y="37838"/>
                    <a:pt x="36397" y="37803"/>
                  </a:cubicBezTo>
                  <a:cubicBezTo>
                    <a:pt x="36397" y="37755"/>
                    <a:pt x="36409" y="37696"/>
                    <a:pt x="36433" y="37648"/>
                  </a:cubicBezTo>
                  <a:cubicBezTo>
                    <a:pt x="36445" y="37588"/>
                    <a:pt x="36457" y="37517"/>
                    <a:pt x="36469" y="37457"/>
                  </a:cubicBezTo>
                  <a:cubicBezTo>
                    <a:pt x="36505" y="37577"/>
                    <a:pt x="36528" y="37696"/>
                    <a:pt x="36576" y="37815"/>
                  </a:cubicBezTo>
                  <a:lnTo>
                    <a:pt x="36671" y="38124"/>
                  </a:lnTo>
                  <a:cubicBezTo>
                    <a:pt x="36683" y="38196"/>
                    <a:pt x="36695" y="38291"/>
                    <a:pt x="36695" y="38362"/>
                  </a:cubicBezTo>
                  <a:cubicBezTo>
                    <a:pt x="36707" y="38458"/>
                    <a:pt x="36731" y="38529"/>
                    <a:pt x="36743" y="38600"/>
                  </a:cubicBezTo>
                  <a:cubicBezTo>
                    <a:pt x="36755" y="38672"/>
                    <a:pt x="36767" y="38755"/>
                    <a:pt x="36802" y="38815"/>
                  </a:cubicBezTo>
                  <a:cubicBezTo>
                    <a:pt x="36814" y="38874"/>
                    <a:pt x="36826" y="38934"/>
                    <a:pt x="36850" y="38970"/>
                  </a:cubicBezTo>
                  <a:lnTo>
                    <a:pt x="36850" y="39005"/>
                  </a:lnTo>
                  <a:cubicBezTo>
                    <a:pt x="36862" y="39124"/>
                    <a:pt x="36862" y="39243"/>
                    <a:pt x="36850" y="39351"/>
                  </a:cubicBezTo>
                  <a:cubicBezTo>
                    <a:pt x="36814" y="39553"/>
                    <a:pt x="36755" y="39720"/>
                    <a:pt x="36683" y="39827"/>
                  </a:cubicBezTo>
                  <a:cubicBezTo>
                    <a:pt x="36648" y="39886"/>
                    <a:pt x="36624" y="39910"/>
                    <a:pt x="36588" y="39946"/>
                  </a:cubicBezTo>
                  <a:lnTo>
                    <a:pt x="36564" y="39970"/>
                  </a:lnTo>
                  <a:cubicBezTo>
                    <a:pt x="36564" y="39970"/>
                    <a:pt x="36576" y="39958"/>
                    <a:pt x="36612" y="39946"/>
                  </a:cubicBezTo>
                  <a:cubicBezTo>
                    <a:pt x="36636" y="39910"/>
                    <a:pt x="36671" y="39886"/>
                    <a:pt x="36695" y="39839"/>
                  </a:cubicBezTo>
                  <a:cubicBezTo>
                    <a:pt x="36767" y="39732"/>
                    <a:pt x="36862" y="39565"/>
                    <a:pt x="36886" y="39362"/>
                  </a:cubicBezTo>
                  <a:cubicBezTo>
                    <a:pt x="36909" y="39303"/>
                    <a:pt x="36909" y="39243"/>
                    <a:pt x="36909" y="39184"/>
                  </a:cubicBezTo>
                  <a:cubicBezTo>
                    <a:pt x="36921" y="39232"/>
                    <a:pt x="36933" y="39255"/>
                    <a:pt x="36933" y="39255"/>
                  </a:cubicBezTo>
                  <a:cubicBezTo>
                    <a:pt x="36933" y="39255"/>
                    <a:pt x="36921" y="39208"/>
                    <a:pt x="36909" y="39148"/>
                  </a:cubicBezTo>
                  <a:cubicBezTo>
                    <a:pt x="36909" y="38993"/>
                    <a:pt x="36886" y="38815"/>
                    <a:pt x="36862" y="38612"/>
                  </a:cubicBezTo>
                  <a:cubicBezTo>
                    <a:pt x="36850" y="38481"/>
                    <a:pt x="36814" y="38350"/>
                    <a:pt x="36790" y="38219"/>
                  </a:cubicBezTo>
                  <a:cubicBezTo>
                    <a:pt x="36767" y="38172"/>
                    <a:pt x="36767" y="38124"/>
                    <a:pt x="36755" y="38065"/>
                  </a:cubicBezTo>
                  <a:lnTo>
                    <a:pt x="36755" y="37827"/>
                  </a:lnTo>
                  <a:cubicBezTo>
                    <a:pt x="36755" y="37743"/>
                    <a:pt x="36755" y="37648"/>
                    <a:pt x="36767" y="37565"/>
                  </a:cubicBezTo>
                  <a:cubicBezTo>
                    <a:pt x="36767" y="37469"/>
                    <a:pt x="36790" y="37386"/>
                    <a:pt x="36790" y="37303"/>
                  </a:cubicBezTo>
                  <a:cubicBezTo>
                    <a:pt x="36802" y="37231"/>
                    <a:pt x="36802" y="37160"/>
                    <a:pt x="36814" y="37088"/>
                  </a:cubicBezTo>
                  <a:cubicBezTo>
                    <a:pt x="36826" y="37160"/>
                    <a:pt x="36850" y="37231"/>
                    <a:pt x="36862" y="37327"/>
                  </a:cubicBezTo>
                  <a:cubicBezTo>
                    <a:pt x="36874" y="37410"/>
                    <a:pt x="36909" y="37517"/>
                    <a:pt x="36933" y="37624"/>
                  </a:cubicBezTo>
                  <a:cubicBezTo>
                    <a:pt x="36993" y="37838"/>
                    <a:pt x="37064" y="38100"/>
                    <a:pt x="37148" y="38362"/>
                  </a:cubicBezTo>
                  <a:cubicBezTo>
                    <a:pt x="37159" y="38398"/>
                    <a:pt x="37159" y="38422"/>
                    <a:pt x="37171" y="38458"/>
                  </a:cubicBezTo>
                  <a:lnTo>
                    <a:pt x="37171" y="38612"/>
                  </a:lnTo>
                  <a:cubicBezTo>
                    <a:pt x="37171" y="38720"/>
                    <a:pt x="37171" y="38827"/>
                    <a:pt x="37159" y="38910"/>
                  </a:cubicBezTo>
                  <a:cubicBezTo>
                    <a:pt x="37148" y="39005"/>
                    <a:pt x="37124" y="39065"/>
                    <a:pt x="37100" y="39112"/>
                  </a:cubicBezTo>
                  <a:cubicBezTo>
                    <a:pt x="37088" y="39124"/>
                    <a:pt x="37064" y="39136"/>
                    <a:pt x="37064" y="39148"/>
                  </a:cubicBezTo>
                  <a:cubicBezTo>
                    <a:pt x="37088" y="39136"/>
                    <a:pt x="37100" y="39136"/>
                    <a:pt x="37112" y="39112"/>
                  </a:cubicBezTo>
                  <a:cubicBezTo>
                    <a:pt x="37148" y="39065"/>
                    <a:pt x="37183" y="39005"/>
                    <a:pt x="37207" y="38910"/>
                  </a:cubicBezTo>
                  <a:cubicBezTo>
                    <a:pt x="37218" y="38843"/>
                    <a:pt x="37229" y="38776"/>
                    <a:pt x="37241" y="38689"/>
                  </a:cubicBezTo>
                  <a:lnTo>
                    <a:pt x="37241" y="38689"/>
                  </a:lnTo>
                  <a:cubicBezTo>
                    <a:pt x="37244" y="38719"/>
                    <a:pt x="37249" y="38749"/>
                    <a:pt x="37255" y="38779"/>
                  </a:cubicBezTo>
                  <a:cubicBezTo>
                    <a:pt x="37279" y="38862"/>
                    <a:pt x="37290" y="38946"/>
                    <a:pt x="37314" y="39017"/>
                  </a:cubicBezTo>
                  <a:cubicBezTo>
                    <a:pt x="37314" y="38981"/>
                    <a:pt x="37314" y="38946"/>
                    <a:pt x="37290" y="38886"/>
                  </a:cubicBezTo>
                  <a:lnTo>
                    <a:pt x="37290" y="38832"/>
                  </a:lnTo>
                  <a:lnTo>
                    <a:pt x="37290" y="38832"/>
                  </a:lnTo>
                  <a:cubicBezTo>
                    <a:pt x="37327" y="38951"/>
                    <a:pt x="37365" y="39073"/>
                    <a:pt x="37398" y="39196"/>
                  </a:cubicBezTo>
                  <a:cubicBezTo>
                    <a:pt x="37410" y="39267"/>
                    <a:pt x="37421" y="39327"/>
                    <a:pt x="37457" y="39410"/>
                  </a:cubicBezTo>
                  <a:cubicBezTo>
                    <a:pt x="37517" y="39624"/>
                    <a:pt x="37564" y="39839"/>
                    <a:pt x="37588" y="40065"/>
                  </a:cubicBezTo>
                  <a:cubicBezTo>
                    <a:pt x="37600" y="40196"/>
                    <a:pt x="37636" y="40327"/>
                    <a:pt x="37648" y="40458"/>
                  </a:cubicBezTo>
                  <a:cubicBezTo>
                    <a:pt x="37660" y="40601"/>
                    <a:pt x="37660" y="40720"/>
                    <a:pt x="37660" y="40815"/>
                  </a:cubicBezTo>
                  <a:lnTo>
                    <a:pt x="37660" y="40982"/>
                  </a:lnTo>
                  <a:lnTo>
                    <a:pt x="37660" y="41136"/>
                  </a:lnTo>
                  <a:cubicBezTo>
                    <a:pt x="37660" y="41220"/>
                    <a:pt x="37648" y="41315"/>
                    <a:pt x="37648" y="41375"/>
                  </a:cubicBezTo>
                  <a:cubicBezTo>
                    <a:pt x="37648" y="41434"/>
                    <a:pt x="37636" y="41494"/>
                    <a:pt x="37636" y="41517"/>
                  </a:cubicBezTo>
                  <a:cubicBezTo>
                    <a:pt x="37636" y="41494"/>
                    <a:pt x="37648" y="41434"/>
                    <a:pt x="37660" y="41375"/>
                  </a:cubicBezTo>
                  <a:cubicBezTo>
                    <a:pt x="37683" y="41315"/>
                    <a:pt x="37695" y="41220"/>
                    <a:pt x="37695" y="41136"/>
                  </a:cubicBezTo>
                  <a:cubicBezTo>
                    <a:pt x="37695" y="41089"/>
                    <a:pt x="37707" y="41041"/>
                    <a:pt x="37707" y="40982"/>
                  </a:cubicBezTo>
                  <a:cubicBezTo>
                    <a:pt x="37707" y="40934"/>
                    <a:pt x="37707" y="40875"/>
                    <a:pt x="37719" y="40815"/>
                  </a:cubicBezTo>
                  <a:lnTo>
                    <a:pt x="37719" y="40446"/>
                  </a:lnTo>
                  <a:cubicBezTo>
                    <a:pt x="37719" y="40315"/>
                    <a:pt x="37707" y="40184"/>
                    <a:pt x="37695" y="40041"/>
                  </a:cubicBezTo>
                  <a:cubicBezTo>
                    <a:pt x="37660" y="39779"/>
                    <a:pt x="37624" y="39505"/>
                    <a:pt x="37564" y="39232"/>
                  </a:cubicBezTo>
                  <a:cubicBezTo>
                    <a:pt x="37576" y="39208"/>
                    <a:pt x="37576" y="39184"/>
                    <a:pt x="37576" y="39172"/>
                  </a:cubicBezTo>
                  <a:cubicBezTo>
                    <a:pt x="37588" y="39124"/>
                    <a:pt x="37600" y="39077"/>
                    <a:pt x="37600" y="39017"/>
                  </a:cubicBezTo>
                  <a:cubicBezTo>
                    <a:pt x="37624" y="38970"/>
                    <a:pt x="37624" y="38910"/>
                    <a:pt x="37624" y="38851"/>
                  </a:cubicBezTo>
                  <a:cubicBezTo>
                    <a:pt x="37624" y="38779"/>
                    <a:pt x="37636" y="38708"/>
                    <a:pt x="37636" y="38636"/>
                  </a:cubicBezTo>
                  <a:cubicBezTo>
                    <a:pt x="37707" y="38958"/>
                    <a:pt x="37802" y="39362"/>
                    <a:pt x="37921" y="39743"/>
                  </a:cubicBezTo>
                  <a:cubicBezTo>
                    <a:pt x="37993" y="39982"/>
                    <a:pt x="38052" y="40220"/>
                    <a:pt x="38124" y="40434"/>
                  </a:cubicBezTo>
                  <a:cubicBezTo>
                    <a:pt x="38195" y="40660"/>
                    <a:pt x="38279" y="40863"/>
                    <a:pt x="38362" y="41017"/>
                  </a:cubicBezTo>
                  <a:cubicBezTo>
                    <a:pt x="38410" y="41089"/>
                    <a:pt x="38457" y="41160"/>
                    <a:pt x="38493" y="41220"/>
                  </a:cubicBezTo>
                  <a:cubicBezTo>
                    <a:pt x="38541" y="41279"/>
                    <a:pt x="38588" y="41327"/>
                    <a:pt x="38636" y="41351"/>
                  </a:cubicBezTo>
                  <a:cubicBezTo>
                    <a:pt x="38648" y="41375"/>
                    <a:pt x="38672" y="41387"/>
                    <a:pt x="38695" y="41398"/>
                  </a:cubicBezTo>
                  <a:cubicBezTo>
                    <a:pt x="38707" y="41410"/>
                    <a:pt x="38719" y="41410"/>
                    <a:pt x="38731" y="41434"/>
                  </a:cubicBezTo>
                  <a:cubicBezTo>
                    <a:pt x="38767" y="41446"/>
                    <a:pt x="38779" y="41446"/>
                    <a:pt x="38779" y="41446"/>
                  </a:cubicBezTo>
                  <a:lnTo>
                    <a:pt x="38755" y="41410"/>
                  </a:lnTo>
                  <a:cubicBezTo>
                    <a:pt x="38731" y="41398"/>
                    <a:pt x="38719" y="41398"/>
                    <a:pt x="38707" y="41387"/>
                  </a:cubicBezTo>
                  <a:cubicBezTo>
                    <a:pt x="38695" y="41375"/>
                    <a:pt x="38672" y="41351"/>
                    <a:pt x="38648" y="41339"/>
                  </a:cubicBezTo>
                  <a:cubicBezTo>
                    <a:pt x="38600" y="41315"/>
                    <a:pt x="38553" y="41256"/>
                    <a:pt x="38529" y="41196"/>
                  </a:cubicBezTo>
                  <a:cubicBezTo>
                    <a:pt x="38481" y="41136"/>
                    <a:pt x="38433" y="41053"/>
                    <a:pt x="38410" y="40982"/>
                  </a:cubicBezTo>
                  <a:cubicBezTo>
                    <a:pt x="38338" y="40815"/>
                    <a:pt x="38279" y="40613"/>
                    <a:pt x="38219" y="40386"/>
                  </a:cubicBezTo>
                  <a:cubicBezTo>
                    <a:pt x="38172" y="40220"/>
                    <a:pt x="38124" y="40041"/>
                    <a:pt x="38100" y="39863"/>
                  </a:cubicBezTo>
                  <a:lnTo>
                    <a:pt x="38100" y="39863"/>
                  </a:lnTo>
                  <a:cubicBezTo>
                    <a:pt x="38112" y="39886"/>
                    <a:pt x="38124" y="39886"/>
                    <a:pt x="38124" y="39886"/>
                  </a:cubicBezTo>
                  <a:lnTo>
                    <a:pt x="38100" y="39863"/>
                  </a:lnTo>
                  <a:lnTo>
                    <a:pt x="38100" y="39863"/>
                  </a:lnTo>
                  <a:cubicBezTo>
                    <a:pt x="38100" y="39863"/>
                    <a:pt x="38100" y="39863"/>
                    <a:pt x="38100" y="39863"/>
                  </a:cubicBezTo>
                  <a:lnTo>
                    <a:pt x="38100" y="39863"/>
                  </a:lnTo>
                  <a:lnTo>
                    <a:pt x="38076" y="39839"/>
                  </a:lnTo>
                  <a:cubicBezTo>
                    <a:pt x="38064" y="39779"/>
                    <a:pt x="38052" y="39732"/>
                    <a:pt x="38052" y="39672"/>
                  </a:cubicBezTo>
                  <a:lnTo>
                    <a:pt x="38052" y="39660"/>
                  </a:lnTo>
                  <a:lnTo>
                    <a:pt x="38052" y="39648"/>
                  </a:lnTo>
                  <a:cubicBezTo>
                    <a:pt x="38041" y="39493"/>
                    <a:pt x="38041" y="39291"/>
                    <a:pt x="38052" y="39089"/>
                  </a:cubicBezTo>
                  <a:lnTo>
                    <a:pt x="38052" y="39017"/>
                  </a:lnTo>
                  <a:lnTo>
                    <a:pt x="38100" y="39243"/>
                  </a:lnTo>
                  <a:cubicBezTo>
                    <a:pt x="38120" y="39344"/>
                    <a:pt x="38144" y="39459"/>
                    <a:pt x="38180" y="39577"/>
                  </a:cubicBezTo>
                  <a:lnTo>
                    <a:pt x="38180" y="39577"/>
                  </a:lnTo>
                  <a:cubicBezTo>
                    <a:pt x="38154" y="39478"/>
                    <a:pt x="38135" y="39377"/>
                    <a:pt x="38112" y="39291"/>
                  </a:cubicBezTo>
                  <a:lnTo>
                    <a:pt x="38112" y="39291"/>
                  </a:lnTo>
                  <a:cubicBezTo>
                    <a:pt x="38160" y="39351"/>
                    <a:pt x="38207" y="39422"/>
                    <a:pt x="38231" y="39482"/>
                  </a:cubicBezTo>
                  <a:lnTo>
                    <a:pt x="38231" y="39517"/>
                  </a:lnTo>
                  <a:cubicBezTo>
                    <a:pt x="38243" y="39553"/>
                    <a:pt x="38267" y="39636"/>
                    <a:pt x="38279" y="39708"/>
                  </a:cubicBezTo>
                  <a:cubicBezTo>
                    <a:pt x="38289" y="39759"/>
                    <a:pt x="38290" y="39810"/>
                    <a:pt x="38298" y="39869"/>
                  </a:cubicBezTo>
                  <a:lnTo>
                    <a:pt x="38298" y="39869"/>
                  </a:lnTo>
                  <a:cubicBezTo>
                    <a:pt x="38296" y="39863"/>
                    <a:pt x="38293" y="39857"/>
                    <a:pt x="38291" y="39851"/>
                  </a:cubicBezTo>
                  <a:cubicBezTo>
                    <a:pt x="38244" y="39762"/>
                    <a:pt x="38208" y="39669"/>
                    <a:pt x="38180" y="39577"/>
                  </a:cubicBezTo>
                  <a:lnTo>
                    <a:pt x="38180" y="39577"/>
                  </a:lnTo>
                  <a:cubicBezTo>
                    <a:pt x="38194" y="39630"/>
                    <a:pt x="38210" y="39682"/>
                    <a:pt x="38231" y="39732"/>
                  </a:cubicBezTo>
                  <a:cubicBezTo>
                    <a:pt x="38243" y="39779"/>
                    <a:pt x="38279" y="39839"/>
                    <a:pt x="38291" y="39886"/>
                  </a:cubicBezTo>
                  <a:cubicBezTo>
                    <a:pt x="38298" y="39886"/>
                    <a:pt x="38301" y="39891"/>
                    <a:pt x="38302" y="39895"/>
                  </a:cubicBezTo>
                  <a:lnTo>
                    <a:pt x="38302" y="39895"/>
                  </a:lnTo>
                  <a:cubicBezTo>
                    <a:pt x="38300" y="39886"/>
                    <a:pt x="38299" y="39877"/>
                    <a:pt x="38298" y="39869"/>
                  </a:cubicBezTo>
                  <a:lnTo>
                    <a:pt x="38298" y="39869"/>
                  </a:lnTo>
                  <a:cubicBezTo>
                    <a:pt x="38319" y="39920"/>
                    <a:pt x="38341" y="39964"/>
                    <a:pt x="38362" y="40017"/>
                  </a:cubicBezTo>
                  <a:cubicBezTo>
                    <a:pt x="38398" y="40065"/>
                    <a:pt x="38422" y="40124"/>
                    <a:pt x="38457" y="40184"/>
                  </a:cubicBezTo>
                  <a:cubicBezTo>
                    <a:pt x="38485" y="40223"/>
                    <a:pt x="38512" y="40259"/>
                    <a:pt x="38540" y="40294"/>
                  </a:cubicBezTo>
                  <a:lnTo>
                    <a:pt x="38540" y="40294"/>
                  </a:lnTo>
                  <a:cubicBezTo>
                    <a:pt x="38530" y="40183"/>
                    <a:pt x="38520" y="40055"/>
                    <a:pt x="38517" y="39948"/>
                  </a:cubicBezTo>
                  <a:lnTo>
                    <a:pt x="38517" y="39948"/>
                  </a:lnTo>
                  <a:lnTo>
                    <a:pt x="38564" y="40077"/>
                  </a:lnTo>
                  <a:cubicBezTo>
                    <a:pt x="38576" y="40124"/>
                    <a:pt x="38588" y="40172"/>
                    <a:pt x="38600" y="40196"/>
                  </a:cubicBezTo>
                  <a:cubicBezTo>
                    <a:pt x="38624" y="40244"/>
                    <a:pt x="38636" y="40267"/>
                    <a:pt x="38660" y="40315"/>
                  </a:cubicBezTo>
                  <a:cubicBezTo>
                    <a:pt x="38695" y="40386"/>
                    <a:pt x="38743" y="40470"/>
                    <a:pt x="38779" y="40541"/>
                  </a:cubicBezTo>
                  <a:lnTo>
                    <a:pt x="38838" y="40648"/>
                  </a:lnTo>
                  <a:lnTo>
                    <a:pt x="38922" y="40744"/>
                  </a:lnTo>
                  <a:cubicBezTo>
                    <a:pt x="38934" y="40768"/>
                    <a:pt x="38949" y="40794"/>
                    <a:pt x="38966" y="40820"/>
                  </a:cubicBezTo>
                  <a:lnTo>
                    <a:pt x="38966" y="40820"/>
                  </a:lnTo>
                  <a:cubicBezTo>
                    <a:pt x="39026" y="40891"/>
                    <a:pt x="39078" y="40959"/>
                    <a:pt x="39124" y="41041"/>
                  </a:cubicBezTo>
                  <a:cubicBezTo>
                    <a:pt x="39255" y="41220"/>
                    <a:pt x="39374" y="41398"/>
                    <a:pt x="39481" y="41553"/>
                  </a:cubicBezTo>
                  <a:cubicBezTo>
                    <a:pt x="39481" y="41565"/>
                    <a:pt x="39493" y="41577"/>
                    <a:pt x="39493" y="41589"/>
                  </a:cubicBezTo>
                  <a:cubicBezTo>
                    <a:pt x="39505" y="41648"/>
                    <a:pt x="39529" y="41696"/>
                    <a:pt x="39553" y="41732"/>
                  </a:cubicBezTo>
                  <a:cubicBezTo>
                    <a:pt x="39565" y="41744"/>
                    <a:pt x="39565" y="41756"/>
                    <a:pt x="39588" y="41756"/>
                  </a:cubicBezTo>
                  <a:cubicBezTo>
                    <a:pt x="39588" y="41756"/>
                    <a:pt x="39565" y="41744"/>
                    <a:pt x="39565" y="41732"/>
                  </a:cubicBezTo>
                  <a:cubicBezTo>
                    <a:pt x="39553" y="41708"/>
                    <a:pt x="39553" y="41684"/>
                    <a:pt x="39553" y="41648"/>
                  </a:cubicBezTo>
                  <a:lnTo>
                    <a:pt x="39553" y="41648"/>
                  </a:lnTo>
                  <a:cubicBezTo>
                    <a:pt x="39612" y="41756"/>
                    <a:pt x="39672" y="41851"/>
                    <a:pt x="39719" y="41922"/>
                  </a:cubicBezTo>
                  <a:lnTo>
                    <a:pt x="39541" y="41565"/>
                  </a:lnTo>
                  <a:cubicBezTo>
                    <a:pt x="39529" y="41494"/>
                    <a:pt x="39529" y="41387"/>
                    <a:pt x="39505" y="41291"/>
                  </a:cubicBezTo>
                  <a:lnTo>
                    <a:pt x="39505" y="41291"/>
                  </a:lnTo>
                  <a:cubicBezTo>
                    <a:pt x="39588" y="41398"/>
                    <a:pt x="39672" y="41506"/>
                    <a:pt x="39743" y="41589"/>
                  </a:cubicBezTo>
                  <a:cubicBezTo>
                    <a:pt x="39791" y="41648"/>
                    <a:pt x="39838" y="41732"/>
                    <a:pt x="39886" y="41791"/>
                  </a:cubicBezTo>
                  <a:cubicBezTo>
                    <a:pt x="39898" y="41815"/>
                    <a:pt x="39922" y="41851"/>
                    <a:pt x="39946" y="41887"/>
                  </a:cubicBezTo>
                  <a:cubicBezTo>
                    <a:pt x="39957" y="41922"/>
                    <a:pt x="39981" y="41970"/>
                    <a:pt x="40005" y="41994"/>
                  </a:cubicBezTo>
                  <a:cubicBezTo>
                    <a:pt x="40077" y="42125"/>
                    <a:pt x="40160" y="42279"/>
                    <a:pt x="40243" y="42422"/>
                  </a:cubicBezTo>
                  <a:cubicBezTo>
                    <a:pt x="40315" y="42577"/>
                    <a:pt x="40386" y="42708"/>
                    <a:pt x="40481" y="42863"/>
                  </a:cubicBezTo>
                  <a:cubicBezTo>
                    <a:pt x="40517" y="42934"/>
                    <a:pt x="40565" y="42994"/>
                    <a:pt x="40612" y="43065"/>
                  </a:cubicBezTo>
                  <a:cubicBezTo>
                    <a:pt x="40660" y="43125"/>
                    <a:pt x="40719" y="43196"/>
                    <a:pt x="40779" y="43256"/>
                  </a:cubicBezTo>
                  <a:lnTo>
                    <a:pt x="40803" y="43137"/>
                  </a:lnTo>
                  <a:lnTo>
                    <a:pt x="40779" y="43244"/>
                  </a:lnTo>
                  <a:cubicBezTo>
                    <a:pt x="40731" y="43184"/>
                    <a:pt x="40672" y="43125"/>
                    <a:pt x="40636" y="43053"/>
                  </a:cubicBezTo>
                  <a:cubicBezTo>
                    <a:pt x="40600" y="42994"/>
                    <a:pt x="40553" y="42922"/>
                    <a:pt x="40517" y="42839"/>
                  </a:cubicBezTo>
                  <a:cubicBezTo>
                    <a:pt x="40446" y="42696"/>
                    <a:pt x="40374" y="42565"/>
                    <a:pt x="40315" y="42410"/>
                  </a:cubicBezTo>
                  <a:cubicBezTo>
                    <a:pt x="40243" y="42268"/>
                    <a:pt x="40184" y="42113"/>
                    <a:pt x="40100" y="41970"/>
                  </a:cubicBezTo>
                  <a:cubicBezTo>
                    <a:pt x="40088" y="41922"/>
                    <a:pt x="40065" y="41887"/>
                    <a:pt x="40041" y="41863"/>
                  </a:cubicBezTo>
                  <a:cubicBezTo>
                    <a:pt x="40029" y="41827"/>
                    <a:pt x="40017" y="41815"/>
                    <a:pt x="40005" y="41791"/>
                  </a:cubicBezTo>
                  <a:lnTo>
                    <a:pt x="40005" y="41791"/>
                  </a:lnTo>
                  <a:cubicBezTo>
                    <a:pt x="40065" y="41851"/>
                    <a:pt x="40100" y="41910"/>
                    <a:pt x="40148" y="41946"/>
                  </a:cubicBezTo>
                  <a:lnTo>
                    <a:pt x="40303" y="42101"/>
                  </a:lnTo>
                  <a:cubicBezTo>
                    <a:pt x="40303" y="42101"/>
                    <a:pt x="40255" y="42029"/>
                    <a:pt x="40184" y="41922"/>
                  </a:cubicBezTo>
                  <a:cubicBezTo>
                    <a:pt x="40100" y="41815"/>
                    <a:pt x="40017" y="41672"/>
                    <a:pt x="39946" y="41506"/>
                  </a:cubicBezTo>
                  <a:cubicBezTo>
                    <a:pt x="39922" y="41458"/>
                    <a:pt x="39910" y="41434"/>
                    <a:pt x="39898" y="41387"/>
                  </a:cubicBezTo>
                  <a:cubicBezTo>
                    <a:pt x="39886" y="41339"/>
                    <a:pt x="39862" y="41315"/>
                    <a:pt x="39850" y="41267"/>
                  </a:cubicBezTo>
                  <a:cubicBezTo>
                    <a:pt x="39838" y="41232"/>
                    <a:pt x="39826" y="41196"/>
                    <a:pt x="39826" y="41160"/>
                  </a:cubicBezTo>
                  <a:cubicBezTo>
                    <a:pt x="39826" y="41148"/>
                    <a:pt x="39826" y="41136"/>
                    <a:pt x="39803" y="41113"/>
                  </a:cubicBezTo>
                  <a:cubicBezTo>
                    <a:pt x="39826" y="41113"/>
                    <a:pt x="39826" y="41136"/>
                    <a:pt x="39838" y="41136"/>
                  </a:cubicBezTo>
                  <a:lnTo>
                    <a:pt x="39838" y="41160"/>
                  </a:lnTo>
                  <a:cubicBezTo>
                    <a:pt x="39850" y="41208"/>
                    <a:pt x="39862" y="41232"/>
                    <a:pt x="39886" y="41291"/>
                  </a:cubicBezTo>
                  <a:cubicBezTo>
                    <a:pt x="39898" y="41339"/>
                    <a:pt x="39922" y="41387"/>
                    <a:pt x="39957" y="41446"/>
                  </a:cubicBezTo>
                  <a:cubicBezTo>
                    <a:pt x="40017" y="41553"/>
                    <a:pt x="40100" y="41648"/>
                    <a:pt x="40196" y="41756"/>
                  </a:cubicBezTo>
                  <a:cubicBezTo>
                    <a:pt x="40243" y="41803"/>
                    <a:pt x="40279" y="41863"/>
                    <a:pt x="40338" y="41910"/>
                  </a:cubicBezTo>
                  <a:cubicBezTo>
                    <a:pt x="40386" y="41946"/>
                    <a:pt x="40434" y="42006"/>
                    <a:pt x="40493" y="42053"/>
                  </a:cubicBezTo>
                  <a:cubicBezTo>
                    <a:pt x="40577" y="42160"/>
                    <a:pt x="40672" y="42279"/>
                    <a:pt x="40743" y="42387"/>
                  </a:cubicBezTo>
                  <a:cubicBezTo>
                    <a:pt x="40815" y="42482"/>
                    <a:pt x="40898" y="42589"/>
                    <a:pt x="40958" y="42684"/>
                  </a:cubicBezTo>
                  <a:cubicBezTo>
                    <a:pt x="41077" y="42863"/>
                    <a:pt x="41148" y="42982"/>
                    <a:pt x="41148" y="42982"/>
                  </a:cubicBezTo>
                  <a:cubicBezTo>
                    <a:pt x="41148" y="42982"/>
                    <a:pt x="41089" y="42839"/>
                    <a:pt x="40993" y="42649"/>
                  </a:cubicBezTo>
                  <a:lnTo>
                    <a:pt x="40910" y="42470"/>
                  </a:lnTo>
                  <a:lnTo>
                    <a:pt x="40910" y="42470"/>
                  </a:lnTo>
                  <a:cubicBezTo>
                    <a:pt x="40958" y="42518"/>
                    <a:pt x="40993" y="42541"/>
                    <a:pt x="41029" y="42565"/>
                  </a:cubicBezTo>
                  <a:cubicBezTo>
                    <a:pt x="40993" y="42530"/>
                    <a:pt x="40958" y="42482"/>
                    <a:pt x="40910" y="42422"/>
                  </a:cubicBezTo>
                  <a:cubicBezTo>
                    <a:pt x="40862" y="42363"/>
                    <a:pt x="40815" y="42291"/>
                    <a:pt x="40755" y="42208"/>
                  </a:cubicBezTo>
                  <a:cubicBezTo>
                    <a:pt x="40719" y="42113"/>
                    <a:pt x="40660" y="42029"/>
                    <a:pt x="40612" y="41934"/>
                  </a:cubicBezTo>
                  <a:cubicBezTo>
                    <a:pt x="40577" y="41887"/>
                    <a:pt x="40565" y="41851"/>
                    <a:pt x="40553" y="41803"/>
                  </a:cubicBezTo>
                  <a:cubicBezTo>
                    <a:pt x="40541" y="41756"/>
                    <a:pt x="40517" y="41708"/>
                    <a:pt x="40505" y="41684"/>
                  </a:cubicBezTo>
                  <a:lnTo>
                    <a:pt x="40505" y="41684"/>
                  </a:lnTo>
                  <a:cubicBezTo>
                    <a:pt x="40672" y="41803"/>
                    <a:pt x="40981" y="42041"/>
                    <a:pt x="41291" y="42268"/>
                  </a:cubicBezTo>
                  <a:cubicBezTo>
                    <a:pt x="41517" y="42422"/>
                    <a:pt x="41743" y="42601"/>
                    <a:pt x="41874" y="42768"/>
                  </a:cubicBezTo>
                  <a:cubicBezTo>
                    <a:pt x="41946" y="42839"/>
                    <a:pt x="42005" y="42922"/>
                    <a:pt x="42041" y="42958"/>
                  </a:cubicBezTo>
                  <a:cubicBezTo>
                    <a:pt x="42065" y="43006"/>
                    <a:pt x="42101" y="43041"/>
                    <a:pt x="42101" y="43041"/>
                  </a:cubicBezTo>
                  <a:lnTo>
                    <a:pt x="42053" y="42946"/>
                  </a:lnTo>
                  <a:cubicBezTo>
                    <a:pt x="42029" y="42887"/>
                    <a:pt x="41982" y="42815"/>
                    <a:pt x="41910" y="42744"/>
                  </a:cubicBezTo>
                  <a:cubicBezTo>
                    <a:pt x="41851" y="42649"/>
                    <a:pt x="41755" y="42565"/>
                    <a:pt x="41672" y="42458"/>
                  </a:cubicBezTo>
                  <a:cubicBezTo>
                    <a:pt x="41577" y="42351"/>
                    <a:pt x="41470" y="42268"/>
                    <a:pt x="41374" y="42160"/>
                  </a:cubicBezTo>
                  <a:cubicBezTo>
                    <a:pt x="41172" y="41982"/>
                    <a:pt x="40981" y="41791"/>
                    <a:pt x="40839" y="41648"/>
                  </a:cubicBezTo>
                  <a:lnTo>
                    <a:pt x="40839" y="41648"/>
                  </a:lnTo>
                  <a:cubicBezTo>
                    <a:pt x="40862" y="41672"/>
                    <a:pt x="40910" y="41684"/>
                    <a:pt x="40934" y="41696"/>
                  </a:cubicBezTo>
                  <a:cubicBezTo>
                    <a:pt x="41100" y="41768"/>
                    <a:pt x="41231" y="41815"/>
                    <a:pt x="41327" y="41851"/>
                  </a:cubicBezTo>
                  <a:lnTo>
                    <a:pt x="41456" y="41886"/>
                  </a:lnTo>
                  <a:lnTo>
                    <a:pt x="41456" y="41886"/>
                  </a:lnTo>
                  <a:cubicBezTo>
                    <a:pt x="41446" y="41883"/>
                    <a:pt x="41400" y="41869"/>
                    <a:pt x="41327" y="41827"/>
                  </a:cubicBezTo>
                  <a:cubicBezTo>
                    <a:pt x="41231" y="41791"/>
                    <a:pt x="41100" y="41744"/>
                    <a:pt x="40958" y="41648"/>
                  </a:cubicBezTo>
                  <a:cubicBezTo>
                    <a:pt x="40850" y="41613"/>
                    <a:pt x="40743" y="41529"/>
                    <a:pt x="40624" y="41458"/>
                  </a:cubicBezTo>
                  <a:lnTo>
                    <a:pt x="40553" y="41387"/>
                  </a:lnTo>
                  <a:lnTo>
                    <a:pt x="40553" y="41387"/>
                  </a:lnTo>
                  <a:cubicBezTo>
                    <a:pt x="40672" y="41458"/>
                    <a:pt x="40743" y="41517"/>
                    <a:pt x="40743" y="41517"/>
                  </a:cubicBezTo>
                  <a:cubicBezTo>
                    <a:pt x="40743" y="41517"/>
                    <a:pt x="40612" y="41387"/>
                    <a:pt x="40422" y="41208"/>
                  </a:cubicBezTo>
                  <a:lnTo>
                    <a:pt x="40422" y="41208"/>
                  </a:lnTo>
                  <a:cubicBezTo>
                    <a:pt x="40505" y="41232"/>
                    <a:pt x="40577" y="41279"/>
                    <a:pt x="40672" y="41315"/>
                  </a:cubicBezTo>
                  <a:cubicBezTo>
                    <a:pt x="40791" y="41351"/>
                    <a:pt x="40910" y="41398"/>
                    <a:pt x="41029" y="41410"/>
                  </a:cubicBezTo>
                  <a:cubicBezTo>
                    <a:pt x="41148" y="41446"/>
                    <a:pt x="41255" y="41446"/>
                    <a:pt x="41339" y="41446"/>
                  </a:cubicBezTo>
                  <a:cubicBezTo>
                    <a:pt x="41386" y="41446"/>
                    <a:pt x="41434" y="41446"/>
                    <a:pt x="41470" y="41434"/>
                  </a:cubicBezTo>
                  <a:cubicBezTo>
                    <a:pt x="41517" y="41434"/>
                    <a:pt x="41553" y="41410"/>
                    <a:pt x="41565" y="41410"/>
                  </a:cubicBezTo>
                  <a:lnTo>
                    <a:pt x="41350" y="41410"/>
                  </a:lnTo>
                  <a:cubicBezTo>
                    <a:pt x="41267" y="41398"/>
                    <a:pt x="41160" y="41387"/>
                    <a:pt x="41053" y="41339"/>
                  </a:cubicBezTo>
                  <a:cubicBezTo>
                    <a:pt x="40958" y="41291"/>
                    <a:pt x="40850" y="41256"/>
                    <a:pt x="40743" y="41196"/>
                  </a:cubicBezTo>
                  <a:lnTo>
                    <a:pt x="40434" y="41017"/>
                  </a:lnTo>
                  <a:cubicBezTo>
                    <a:pt x="40338" y="40970"/>
                    <a:pt x="40267" y="40910"/>
                    <a:pt x="40196" y="40875"/>
                  </a:cubicBezTo>
                  <a:lnTo>
                    <a:pt x="40196" y="40875"/>
                  </a:lnTo>
                  <a:cubicBezTo>
                    <a:pt x="40279" y="40910"/>
                    <a:pt x="40362" y="40934"/>
                    <a:pt x="40446" y="40970"/>
                  </a:cubicBezTo>
                  <a:cubicBezTo>
                    <a:pt x="40505" y="40982"/>
                    <a:pt x="40553" y="40994"/>
                    <a:pt x="40612" y="41017"/>
                  </a:cubicBezTo>
                  <a:lnTo>
                    <a:pt x="40672" y="41077"/>
                  </a:lnTo>
                  <a:lnTo>
                    <a:pt x="40731" y="41136"/>
                  </a:lnTo>
                  <a:cubicBezTo>
                    <a:pt x="40731" y="41136"/>
                    <a:pt x="40719" y="41101"/>
                    <a:pt x="40672" y="41053"/>
                  </a:cubicBezTo>
                  <a:lnTo>
                    <a:pt x="40624" y="41017"/>
                  </a:lnTo>
                  <a:lnTo>
                    <a:pt x="40624" y="41017"/>
                  </a:lnTo>
                  <a:cubicBezTo>
                    <a:pt x="40672" y="41029"/>
                    <a:pt x="40696" y="41029"/>
                    <a:pt x="40731" y="41029"/>
                  </a:cubicBezTo>
                  <a:cubicBezTo>
                    <a:pt x="40752" y="41032"/>
                    <a:pt x="40773" y="41034"/>
                    <a:pt x="40793" y="41034"/>
                  </a:cubicBezTo>
                  <a:cubicBezTo>
                    <a:pt x="40855" y="41034"/>
                    <a:pt x="40913" y="41020"/>
                    <a:pt x="40958" y="40994"/>
                  </a:cubicBezTo>
                  <a:cubicBezTo>
                    <a:pt x="40981" y="40982"/>
                    <a:pt x="40993" y="40982"/>
                    <a:pt x="41017" y="40970"/>
                  </a:cubicBezTo>
                  <a:cubicBezTo>
                    <a:pt x="40993" y="40970"/>
                    <a:pt x="40981" y="40982"/>
                    <a:pt x="40958" y="40982"/>
                  </a:cubicBezTo>
                  <a:cubicBezTo>
                    <a:pt x="40934" y="40988"/>
                    <a:pt x="40904" y="40991"/>
                    <a:pt x="40868" y="40991"/>
                  </a:cubicBezTo>
                  <a:cubicBezTo>
                    <a:pt x="40833" y="40991"/>
                    <a:pt x="40791" y="40988"/>
                    <a:pt x="40743" y="40982"/>
                  </a:cubicBezTo>
                  <a:cubicBezTo>
                    <a:pt x="40684" y="40970"/>
                    <a:pt x="40624" y="40934"/>
                    <a:pt x="40553" y="40910"/>
                  </a:cubicBezTo>
                  <a:cubicBezTo>
                    <a:pt x="40541" y="40898"/>
                    <a:pt x="40541" y="40875"/>
                    <a:pt x="40517" y="40863"/>
                  </a:cubicBezTo>
                  <a:cubicBezTo>
                    <a:pt x="40493" y="40815"/>
                    <a:pt x="40446" y="40791"/>
                    <a:pt x="40422" y="40744"/>
                  </a:cubicBezTo>
                  <a:cubicBezTo>
                    <a:pt x="40374" y="40696"/>
                    <a:pt x="40338" y="40660"/>
                    <a:pt x="40303" y="40625"/>
                  </a:cubicBezTo>
                  <a:lnTo>
                    <a:pt x="40160" y="40494"/>
                  </a:lnTo>
                  <a:cubicBezTo>
                    <a:pt x="40124" y="40446"/>
                    <a:pt x="40065" y="40398"/>
                    <a:pt x="40017" y="40375"/>
                  </a:cubicBezTo>
                  <a:cubicBezTo>
                    <a:pt x="39957" y="40327"/>
                    <a:pt x="39910" y="40303"/>
                    <a:pt x="39850" y="40255"/>
                  </a:cubicBezTo>
                  <a:cubicBezTo>
                    <a:pt x="39791" y="40208"/>
                    <a:pt x="39743" y="40184"/>
                    <a:pt x="39684" y="40148"/>
                  </a:cubicBezTo>
                  <a:cubicBezTo>
                    <a:pt x="39624" y="40124"/>
                    <a:pt x="39588" y="40089"/>
                    <a:pt x="39541" y="40065"/>
                  </a:cubicBezTo>
                  <a:cubicBezTo>
                    <a:pt x="39493" y="40029"/>
                    <a:pt x="39434" y="40005"/>
                    <a:pt x="39386" y="39982"/>
                  </a:cubicBezTo>
                  <a:cubicBezTo>
                    <a:pt x="39378" y="39982"/>
                    <a:pt x="39375" y="39976"/>
                    <a:pt x="39371" y="39973"/>
                  </a:cubicBezTo>
                  <a:lnTo>
                    <a:pt x="39371" y="39973"/>
                  </a:lnTo>
                  <a:cubicBezTo>
                    <a:pt x="39474" y="40007"/>
                    <a:pt x="39568" y="40042"/>
                    <a:pt x="39684" y="40089"/>
                  </a:cubicBezTo>
                  <a:cubicBezTo>
                    <a:pt x="39910" y="40184"/>
                    <a:pt x="40136" y="40267"/>
                    <a:pt x="40303" y="40339"/>
                  </a:cubicBezTo>
                  <a:lnTo>
                    <a:pt x="40386" y="40386"/>
                  </a:lnTo>
                  <a:cubicBezTo>
                    <a:pt x="40434" y="40422"/>
                    <a:pt x="40458" y="40446"/>
                    <a:pt x="40493" y="40482"/>
                  </a:cubicBezTo>
                  <a:lnTo>
                    <a:pt x="40577" y="40565"/>
                  </a:lnTo>
                  <a:lnTo>
                    <a:pt x="40623" y="40605"/>
                  </a:lnTo>
                  <a:lnTo>
                    <a:pt x="40623" y="40605"/>
                  </a:lnTo>
                  <a:cubicBezTo>
                    <a:pt x="40610" y="40592"/>
                    <a:pt x="40594" y="40575"/>
                    <a:pt x="40577" y="40553"/>
                  </a:cubicBezTo>
                  <a:cubicBezTo>
                    <a:pt x="40565" y="40517"/>
                    <a:pt x="40541" y="40494"/>
                    <a:pt x="40505" y="40446"/>
                  </a:cubicBezTo>
                  <a:cubicBezTo>
                    <a:pt x="40493" y="40434"/>
                    <a:pt x="40493" y="40422"/>
                    <a:pt x="40481" y="40398"/>
                  </a:cubicBezTo>
                  <a:lnTo>
                    <a:pt x="40481" y="40398"/>
                  </a:lnTo>
                  <a:lnTo>
                    <a:pt x="40565" y="40446"/>
                  </a:lnTo>
                  <a:lnTo>
                    <a:pt x="40434" y="40363"/>
                  </a:lnTo>
                  <a:lnTo>
                    <a:pt x="40386" y="40315"/>
                  </a:lnTo>
                  <a:lnTo>
                    <a:pt x="40255" y="40184"/>
                  </a:lnTo>
                  <a:cubicBezTo>
                    <a:pt x="40207" y="40136"/>
                    <a:pt x="40148" y="40089"/>
                    <a:pt x="40088" y="40029"/>
                  </a:cubicBezTo>
                  <a:cubicBezTo>
                    <a:pt x="40029" y="39982"/>
                    <a:pt x="39969" y="39922"/>
                    <a:pt x="39910" y="39886"/>
                  </a:cubicBezTo>
                  <a:cubicBezTo>
                    <a:pt x="39850" y="39839"/>
                    <a:pt x="39779" y="39791"/>
                    <a:pt x="39719" y="39732"/>
                  </a:cubicBezTo>
                  <a:cubicBezTo>
                    <a:pt x="39648" y="39684"/>
                    <a:pt x="39588" y="39648"/>
                    <a:pt x="39505" y="39601"/>
                  </a:cubicBezTo>
                  <a:cubicBezTo>
                    <a:pt x="39434" y="39553"/>
                    <a:pt x="39374" y="39529"/>
                    <a:pt x="39303" y="39482"/>
                  </a:cubicBezTo>
                  <a:cubicBezTo>
                    <a:pt x="39231" y="39446"/>
                    <a:pt x="39172" y="39410"/>
                    <a:pt x="39112" y="39386"/>
                  </a:cubicBezTo>
                  <a:cubicBezTo>
                    <a:pt x="39053" y="39362"/>
                    <a:pt x="38993" y="39327"/>
                    <a:pt x="38934" y="39315"/>
                  </a:cubicBezTo>
                  <a:cubicBezTo>
                    <a:pt x="38874" y="39303"/>
                    <a:pt x="38826" y="39267"/>
                    <a:pt x="38779" y="39255"/>
                  </a:cubicBezTo>
                  <a:cubicBezTo>
                    <a:pt x="38767" y="39243"/>
                    <a:pt x="38767" y="39232"/>
                    <a:pt x="38755" y="39208"/>
                  </a:cubicBezTo>
                  <a:lnTo>
                    <a:pt x="38755" y="39208"/>
                  </a:lnTo>
                  <a:cubicBezTo>
                    <a:pt x="38886" y="39243"/>
                    <a:pt x="39064" y="39267"/>
                    <a:pt x="39243" y="39315"/>
                  </a:cubicBezTo>
                  <a:cubicBezTo>
                    <a:pt x="39291" y="39327"/>
                    <a:pt x="39350" y="39327"/>
                    <a:pt x="39386" y="39351"/>
                  </a:cubicBezTo>
                  <a:cubicBezTo>
                    <a:pt x="39422" y="39351"/>
                    <a:pt x="39434" y="39362"/>
                    <a:pt x="39469" y="39362"/>
                  </a:cubicBezTo>
                  <a:cubicBezTo>
                    <a:pt x="39493" y="39362"/>
                    <a:pt x="39505" y="39374"/>
                    <a:pt x="39541" y="39374"/>
                  </a:cubicBezTo>
                  <a:cubicBezTo>
                    <a:pt x="39624" y="39386"/>
                    <a:pt x="39719" y="39422"/>
                    <a:pt x="39779" y="39446"/>
                  </a:cubicBezTo>
                  <a:cubicBezTo>
                    <a:pt x="39850" y="39482"/>
                    <a:pt x="39898" y="39505"/>
                    <a:pt x="39946" y="39529"/>
                  </a:cubicBezTo>
                  <a:cubicBezTo>
                    <a:pt x="39969" y="39553"/>
                    <a:pt x="40005" y="39565"/>
                    <a:pt x="40005" y="39565"/>
                  </a:cubicBezTo>
                  <a:lnTo>
                    <a:pt x="39957" y="39529"/>
                  </a:lnTo>
                  <a:cubicBezTo>
                    <a:pt x="39922" y="39493"/>
                    <a:pt x="39862" y="39446"/>
                    <a:pt x="39803" y="39422"/>
                  </a:cubicBezTo>
                  <a:cubicBezTo>
                    <a:pt x="39743" y="39374"/>
                    <a:pt x="39660" y="39351"/>
                    <a:pt x="39565" y="39303"/>
                  </a:cubicBezTo>
                  <a:cubicBezTo>
                    <a:pt x="39541" y="39291"/>
                    <a:pt x="39529" y="39291"/>
                    <a:pt x="39493" y="39267"/>
                  </a:cubicBezTo>
                  <a:cubicBezTo>
                    <a:pt x="39469" y="39255"/>
                    <a:pt x="39445" y="39255"/>
                    <a:pt x="39422" y="39243"/>
                  </a:cubicBezTo>
                  <a:cubicBezTo>
                    <a:pt x="39374" y="39232"/>
                    <a:pt x="39326" y="39208"/>
                    <a:pt x="39291" y="39184"/>
                  </a:cubicBezTo>
                  <a:cubicBezTo>
                    <a:pt x="39136" y="39124"/>
                    <a:pt x="38993" y="39065"/>
                    <a:pt x="38874" y="39017"/>
                  </a:cubicBezTo>
                  <a:cubicBezTo>
                    <a:pt x="38898" y="39017"/>
                    <a:pt x="38910" y="39017"/>
                    <a:pt x="38945" y="39029"/>
                  </a:cubicBezTo>
                  <a:cubicBezTo>
                    <a:pt x="39112" y="39053"/>
                    <a:pt x="39267" y="39077"/>
                    <a:pt x="39386" y="39112"/>
                  </a:cubicBezTo>
                  <a:cubicBezTo>
                    <a:pt x="39505" y="39136"/>
                    <a:pt x="39588" y="39148"/>
                    <a:pt x="39588" y="39148"/>
                  </a:cubicBezTo>
                  <a:cubicBezTo>
                    <a:pt x="39588" y="39148"/>
                    <a:pt x="39505" y="39124"/>
                    <a:pt x="39386" y="39065"/>
                  </a:cubicBezTo>
                  <a:cubicBezTo>
                    <a:pt x="39267" y="39017"/>
                    <a:pt x="39124" y="38958"/>
                    <a:pt x="38957" y="38898"/>
                  </a:cubicBezTo>
                  <a:cubicBezTo>
                    <a:pt x="38814" y="38851"/>
                    <a:pt x="38672" y="38815"/>
                    <a:pt x="38553" y="38779"/>
                  </a:cubicBezTo>
                  <a:cubicBezTo>
                    <a:pt x="38576" y="38779"/>
                    <a:pt x="38600" y="38791"/>
                    <a:pt x="38612" y="38791"/>
                  </a:cubicBezTo>
                  <a:cubicBezTo>
                    <a:pt x="38695" y="38815"/>
                    <a:pt x="38767" y="38839"/>
                    <a:pt x="38850" y="38851"/>
                  </a:cubicBezTo>
                  <a:cubicBezTo>
                    <a:pt x="38945" y="38874"/>
                    <a:pt x="39029" y="38898"/>
                    <a:pt x="39124" y="38934"/>
                  </a:cubicBezTo>
                  <a:cubicBezTo>
                    <a:pt x="39207" y="38958"/>
                    <a:pt x="39315" y="38993"/>
                    <a:pt x="39410" y="39017"/>
                  </a:cubicBezTo>
                  <a:cubicBezTo>
                    <a:pt x="39493" y="39053"/>
                    <a:pt x="39600" y="39089"/>
                    <a:pt x="39684" y="39124"/>
                  </a:cubicBezTo>
                  <a:cubicBezTo>
                    <a:pt x="39779" y="39172"/>
                    <a:pt x="39886" y="39196"/>
                    <a:pt x="39969" y="39243"/>
                  </a:cubicBezTo>
                  <a:cubicBezTo>
                    <a:pt x="40065" y="39291"/>
                    <a:pt x="40148" y="39327"/>
                    <a:pt x="40243" y="39362"/>
                  </a:cubicBezTo>
                  <a:cubicBezTo>
                    <a:pt x="40327" y="39410"/>
                    <a:pt x="40398" y="39446"/>
                    <a:pt x="40493" y="39482"/>
                  </a:cubicBezTo>
                  <a:cubicBezTo>
                    <a:pt x="40565" y="39529"/>
                    <a:pt x="40636" y="39553"/>
                    <a:pt x="40719" y="39601"/>
                  </a:cubicBezTo>
                  <a:cubicBezTo>
                    <a:pt x="40791" y="39648"/>
                    <a:pt x="40850" y="39672"/>
                    <a:pt x="40898" y="39708"/>
                  </a:cubicBezTo>
                  <a:cubicBezTo>
                    <a:pt x="40958" y="39732"/>
                    <a:pt x="40993" y="39767"/>
                    <a:pt x="41029" y="39791"/>
                  </a:cubicBezTo>
                  <a:cubicBezTo>
                    <a:pt x="41100" y="39839"/>
                    <a:pt x="41148" y="39863"/>
                    <a:pt x="41148" y="39863"/>
                  </a:cubicBezTo>
                  <a:cubicBezTo>
                    <a:pt x="41148" y="39863"/>
                    <a:pt x="41100" y="39839"/>
                    <a:pt x="41029" y="39779"/>
                  </a:cubicBezTo>
                  <a:cubicBezTo>
                    <a:pt x="40993" y="39743"/>
                    <a:pt x="40958" y="39720"/>
                    <a:pt x="40898" y="39684"/>
                  </a:cubicBezTo>
                  <a:cubicBezTo>
                    <a:pt x="40850" y="39660"/>
                    <a:pt x="40791" y="39613"/>
                    <a:pt x="40719" y="39565"/>
                  </a:cubicBezTo>
                  <a:cubicBezTo>
                    <a:pt x="40660" y="39529"/>
                    <a:pt x="40577" y="39482"/>
                    <a:pt x="40505" y="39434"/>
                  </a:cubicBezTo>
                  <a:cubicBezTo>
                    <a:pt x="40434" y="39386"/>
                    <a:pt x="40338" y="39351"/>
                    <a:pt x="40267" y="39291"/>
                  </a:cubicBezTo>
                  <a:cubicBezTo>
                    <a:pt x="40184" y="39243"/>
                    <a:pt x="40088" y="39184"/>
                    <a:pt x="40005" y="39136"/>
                  </a:cubicBezTo>
                  <a:cubicBezTo>
                    <a:pt x="39910" y="39089"/>
                    <a:pt x="39826" y="39053"/>
                    <a:pt x="39719" y="38993"/>
                  </a:cubicBezTo>
                  <a:cubicBezTo>
                    <a:pt x="39624" y="38946"/>
                    <a:pt x="39529" y="38898"/>
                    <a:pt x="39434" y="38851"/>
                  </a:cubicBezTo>
                  <a:cubicBezTo>
                    <a:pt x="39350" y="38815"/>
                    <a:pt x="39243" y="38779"/>
                    <a:pt x="39148" y="38731"/>
                  </a:cubicBezTo>
                  <a:cubicBezTo>
                    <a:pt x="39064" y="38708"/>
                    <a:pt x="38969" y="38660"/>
                    <a:pt x="38886" y="38636"/>
                  </a:cubicBezTo>
                  <a:cubicBezTo>
                    <a:pt x="38791" y="38600"/>
                    <a:pt x="38719" y="38577"/>
                    <a:pt x="38648" y="38541"/>
                  </a:cubicBezTo>
                  <a:cubicBezTo>
                    <a:pt x="38576" y="38517"/>
                    <a:pt x="38493" y="38493"/>
                    <a:pt x="38433" y="38481"/>
                  </a:cubicBezTo>
                  <a:cubicBezTo>
                    <a:pt x="38422" y="38434"/>
                    <a:pt x="38410" y="38410"/>
                    <a:pt x="38410" y="38362"/>
                  </a:cubicBezTo>
                  <a:lnTo>
                    <a:pt x="38779" y="38362"/>
                  </a:lnTo>
                  <a:cubicBezTo>
                    <a:pt x="38838" y="38362"/>
                    <a:pt x="38910" y="38374"/>
                    <a:pt x="38969" y="38374"/>
                  </a:cubicBezTo>
                  <a:cubicBezTo>
                    <a:pt x="39053" y="38374"/>
                    <a:pt x="39112" y="38398"/>
                    <a:pt x="39184" y="38410"/>
                  </a:cubicBezTo>
                  <a:cubicBezTo>
                    <a:pt x="39255" y="38422"/>
                    <a:pt x="39315" y="38422"/>
                    <a:pt x="39386" y="38434"/>
                  </a:cubicBezTo>
                  <a:cubicBezTo>
                    <a:pt x="39469" y="38458"/>
                    <a:pt x="39529" y="38470"/>
                    <a:pt x="39588" y="38481"/>
                  </a:cubicBezTo>
                  <a:lnTo>
                    <a:pt x="39767" y="38529"/>
                  </a:lnTo>
                  <a:cubicBezTo>
                    <a:pt x="39826" y="38541"/>
                    <a:pt x="39886" y="38553"/>
                    <a:pt x="39922" y="38577"/>
                  </a:cubicBezTo>
                  <a:lnTo>
                    <a:pt x="40065" y="38612"/>
                  </a:lnTo>
                  <a:cubicBezTo>
                    <a:pt x="40100" y="38636"/>
                    <a:pt x="40136" y="38648"/>
                    <a:pt x="40160" y="38660"/>
                  </a:cubicBezTo>
                  <a:cubicBezTo>
                    <a:pt x="40219" y="38696"/>
                    <a:pt x="40255" y="38696"/>
                    <a:pt x="40255" y="38696"/>
                  </a:cubicBezTo>
                  <a:lnTo>
                    <a:pt x="40160" y="38648"/>
                  </a:lnTo>
                  <a:cubicBezTo>
                    <a:pt x="40136" y="38636"/>
                    <a:pt x="40100" y="38612"/>
                    <a:pt x="40065" y="38600"/>
                  </a:cubicBezTo>
                  <a:cubicBezTo>
                    <a:pt x="40017" y="38589"/>
                    <a:pt x="39981" y="38553"/>
                    <a:pt x="39922" y="38541"/>
                  </a:cubicBezTo>
                  <a:cubicBezTo>
                    <a:pt x="39886" y="38517"/>
                    <a:pt x="39826" y="38493"/>
                    <a:pt x="39779" y="38470"/>
                  </a:cubicBezTo>
                  <a:cubicBezTo>
                    <a:pt x="39719" y="38434"/>
                    <a:pt x="39660" y="38422"/>
                    <a:pt x="39600" y="38398"/>
                  </a:cubicBezTo>
                  <a:cubicBezTo>
                    <a:pt x="39541" y="38362"/>
                    <a:pt x="39469" y="38350"/>
                    <a:pt x="39410" y="38315"/>
                  </a:cubicBezTo>
                  <a:cubicBezTo>
                    <a:pt x="39350" y="38291"/>
                    <a:pt x="39267" y="38279"/>
                    <a:pt x="39195" y="38255"/>
                  </a:cubicBezTo>
                  <a:cubicBezTo>
                    <a:pt x="39124" y="38243"/>
                    <a:pt x="39064" y="38231"/>
                    <a:pt x="38993" y="38219"/>
                  </a:cubicBezTo>
                  <a:lnTo>
                    <a:pt x="38969" y="38219"/>
                  </a:lnTo>
                  <a:cubicBezTo>
                    <a:pt x="39053" y="38196"/>
                    <a:pt x="39136" y="38196"/>
                    <a:pt x="39207" y="38196"/>
                  </a:cubicBezTo>
                  <a:lnTo>
                    <a:pt x="39648" y="38196"/>
                  </a:lnTo>
                  <a:cubicBezTo>
                    <a:pt x="39684" y="38196"/>
                    <a:pt x="39731" y="38196"/>
                    <a:pt x="39779" y="38219"/>
                  </a:cubicBezTo>
                  <a:cubicBezTo>
                    <a:pt x="39826" y="38231"/>
                    <a:pt x="39850" y="38255"/>
                    <a:pt x="39886" y="38279"/>
                  </a:cubicBezTo>
                  <a:cubicBezTo>
                    <a:pt x="39922" y="38303"/>
                    <a:pt x="39957" y="38315"/>
                    <a:pt x="39981" y="38339"/>
                  </a:cubicBezTo>
                  <a:cubicBezTo>
                    <a:pt x="39957" y="38315"/>
                    <a:pt x="39922" y="38291"/>
                    <a:pt x="39898" y="38255"/>
                  </a:cubicBezTo>
                  <a:cubicBezTo>
                    <a:pt x="39886" y="38243"/>
                    <a:pt x="39862" y="38243"/>
                    <a:pt x="39850" y="38231"/>
                  </a:cubicBezTo>
                  <a:lnTo>
                    <a:pt x="39850" y="38231"/>
                  </a:lnTo>
                  <a:cubicBezTo>
                    <a:pt x="39910" y="38243"/>
                    <a:pt x="39957" y="38243"/>
                    <a:pt x="40005" y="38255"/>
                  </a:cubicBezTo>
                  <a:cubicBezTo>
                    <a:pt x="40065" y="38279"/>
                    <a:pt x="40100" y="38291"/>
                    <a:pt x="40148" y="38303"/>
                  </a:cubicBezTo>
                  <a:cubicBezTo>
                    <a:pt x="40196" y="38315"/>
                    <a:pt x="40219" y="38339"/>
                    <a:pt x="40255" y="38350"/>
                  </a:cubicBezTo>
                  <a:cubicBezTo>
                    <a:pt x="40279" y="38362"/>
                    <a:pt x="40303" y="38374"/>
                    <a:pt x="40315" y="38398"/>
                  </a:cubicBezTo>
                  <a:cubicBezTo>
                    <a:pt x="40327" y="38410"/>
                    <a:pt x="40338" y="38410"/>
                    <a:pt x="40338" y="38410"/>
                  </a:cubicBezTo>
                  <a:lnTo>
                    <a:pt x="40327" y="38398"/>
                  </a:lnTo>
                  <a:cubicBezTo>
                    <a:pt x="40315" y="38374"/>
                    <a:pt x="40303" y="38374"/>
                    <a:pt x="40279" y="38362"/>
                  </a:cubicBezTo>
                  <a:lnTo>
                    <a:pt x="40279" y="38362"/>
                  </a:lnTo>
                  <a:cubicBezTo>
                    <a:pt x="40327" y="38374"/>
                    <a:pt x="40374" y="38410"/>
                    <a:pt x="40422" y="38422"/>
                  </a:cubicBezTo>
                  <a:cubicBezTo>
                    <a:pt x="40505" y="38470"/>
                    <a:pt x="40600" y="38517"/>
                    <a:pt x="40672" y="38553"/>
                  </a:cubicBezTo>
                  <a:cubicBezTo>
                    <a:pt x="40719" y="38577"/>
                    <a:pt x="40743" y="38600"/>
                    <a:pt x="40779" y="38612"/>
                  </a:cubicBezTo>
                  <a:cubicBezTo>
                    <a:pt x="40803" y="38636"/>
                    <a:pt x="40850" y="38660"/>
                    <a:pt x="40874" y="38672"/>
                  </a:cubicBezTo>
                  <a:cubicBezTo>
                    <a:pt x="40934" y="38708"/>
                    <a:pt x="40993" y="38755"/>
                    <a:pt x="41041" y="38779"/>
                  </a:cubicBezTo>
                  <a:lnTo>
                    <a:pt x="41172" y="38874"/>
                  </a:lnTo>
                  <a:cubicBezTo>
                    <a:pt x="41172" y="38874"/>
                    <a:pt x="41136" y="38839"/>
                    <a:pt x="41041" y="38767"/>
                  </a:cubicBezTo>
                  <a:cubicBezTo>
                    <a:pt x="40993" y="38731"/>
                    <a:pt x="40958" y="38696"/>
                    <a:pt x="40898" y="38660"/>
                  </a:cubicBezTo>
                  <a:cubicBezTo>
                    <a:pt x="40862" y="38648"/>
                    <a:pt x="40839" y="38612"/>
                    <a:pt x="40803" y="38600"/>
                  </a:cubicBezTo>
                  <a:cubicBezTo>
                    <a:pt x="40779" y="38589"/>
                    <a:pt x="40731" y="38553"/>
                    <a:pt x="40696" y="38529"/>
                  </a:cubicBezTo>
                  <a:cubicBezTo>
                    <a:pt x="40624" y="38481"/>
                    <a:pt x="40541" y="38422"/>
                    <a:pt x="40458" y="38374"/>
                  </a:cubicBezTo>
                  <a:cubicBezTo>
                    <a:pt x="40374" y="38315"/>
                    <a:pt x="40279" y="38279"/>
                    <a:pt x="40184" y="38231"/>
                  </a:cubicBezTo>
                  <a:cubicBezTo>
                    <a:pt x="40077" y="38184"/>
                    <a:pt x="39969" y="38124"/>
                    <a:pt x="39862" y="38077"/>
                  </a:cubicBezTo>
                  <a:cubicBezTo>
                    <a:pt x="39767" y="38041"/>
                    <a:pt x="39648" y="37993"/>
                    <a:pt x="39541" y="37946"/>
                  </a:cubicBezTo>
                  <a:cubicBezTo>
                    <a:pt x="39422" y="37898"/>
                    <a:pt x="39315" y="37862"/>
                    <a:pt x="39195" y="37827"/>
                  </a:cubicBezTo>
                  <a:cubicBezTo>
                    <a:pt x="39076" y="37779"/>
                    <a:pt x="38969" y="37755"/>
                    <a:pt x="38874" y="37719"/>
                  </a:cubicBezTo>
                  <a:cubicBezTo>
                    <a:pt x="38767" y="37696"/>
                    <a:pt x="38660" y="37660"/>
                    <a:pt x="38553" y="37648"/>
                  </a:cubicBezTo>
                  <a:cubicBezTo>
                    <a:pt x="38529" y="37648"/>
                    <a:pt x="38493" y="37636"/>
                    <a:pt x="38457" y="37636"/>
                  </a:cubicBezTo>
                  <a:cubicBezTo>
                    <a:pt x="38481" y="37636"/>
                    <a:pt x="38493" y="37636"/>
                    <a:pt x="38529" y="37624"/>
                  </a:cubicBezTo>
                  <a:cubicBezTo>
                    <a:pt x="38588" y="37624"/>
                    <a:pt x="38648" y="37600"/>
                    <a:pt x="38707" y="37600"/>
                  </a:cubicBezTo>
                  <a:lnTo>
                    <a:pt x="39064" y="37600"/>
                  </a:lnTo>
                  <a:cubicBezTo>
                    <a:pt x="39124" y="37600"/>
                    <a:pt x="39184" y="37624"/>
                    <a:pt x="39243" y="37624"/>
                  </a:cubicBezTo>
                  <a:cubicBezTo>
                    <a:pt x="39303" y="37624"/>
                    <a:pt x="39362" y="37636"/>
                    <a:pt x="39410" y="37636"/>
                  </a:cubicBezTo>
                  <a:cubicBezTo>
                    <a:pt x="39469" y="37648"/>
                    <a:pt x="39505" y="37648"/>
                    <a:pt x="39553" y="37660"/>
                  </a:cubicBezTo>
                  <a:cubicBezTo>
                    <a:pt x="39529" y="37648"/>
                    <a:pt x="39481" y="37636"/>
                    <a:pt x="39434" y="37624"/>
                  </a:cubicBezTo>
                  <a:cubicBezTo>
                    <a:pt x="39386" y="37600"/>
                    <a:pt x="39350" y="37588"/>
                    <a:pt x="39291" y="37577"/>
                  </a:cubicBezTo>
                  <a:cubicBezTo>
                    <a:pt x="39243" y="37565"/>
                    <a:pt x="39184" y="37541"/>
                    <a:pt x="39124" y="37529"/>
                  </a:cubicBezTo>
                  <a:lnTo>
                    <a:pt x="38945" y="37481"/>
                  </a:lnTo>
                  <a:cubicBezTo>
                    <a:pt x="38886" y="37469"/>
                    <a:pt x="38826" y="37469"/>
                    <a:pt x="38767" y="37457"/>
                  </a:cubicBezTo>
                  <a:cubicBezTo>
                    <a:pt x="38707" y="37457"/>
                    <a:pt x="38648" y="37446"/>
                    <a:pt x="38576" y="37446"/>
                  </a:cubicBezTo>
                  <a:cubicBezTo>
                    <a:pt x="38520" y="37446"/>
                    <a:pt x="38463" y="37424"/>
                    <a:pt x="38407" y="37422"/>
                  </a:cubicBezTo>
                  <a:lnTo>
                    <a:pt x="38407" y="37422"/>
                  </a:lnTo>
                  <a:cubicBezTo>
                    <a:pt x="38502" y="37423"/>
                    <a:pt x="38597" y="37426"/>
                    <a:pt x="38683" y="37446"/>
                  </a:cubicBezTo>
                  <a:cubicBezTo>
                    <a:pt x="38743" y="37446"/>
                    <a:pt x="38779" y="37457"/>
                    <a:pt x="38838" y="37457"/>
                  </a:cubicBezTo>
                  <a:cubicBezTo>
                    <a:pt x="38886" y="37457"/>
                    <a:pt x="38945" y="37469"/>
                    <a:pt x="38993" y="37469"/>
                  </a:cubicBezTo>
                  <a:cubicBezTo>
                    <a:pt x="39076" y="37481"/>
                    <a:pt x="39160" y="37505"/>
                    <a:pt x="39195" y="37517"/>
                  </a:cubicBezTo>
                  <a:cubicBezTo>
                    <a:pt x="39243" y="37529"/>
                    <a:pt x="39279" y="37529"/>
                    <a:pt x="39279" y="37529"/>
                  </a:cubicBezTo>
                  <a:cubicBezTo>
                    <a:pt x="39279" y="37529"/>
                    <a:pt x="39243" y="37517"/>
                    <a:pt x="39195" y="37505"/>
                  </a:cubicBezTo>
                  <a:cubicBezTo>
                    <a:pt x="39160" y="37481"/>
                    <a:pt x="39076" y="37457"/>
                    <a:pt x="38993" y="37422"/>
                  </a:cubicBezTo>
                  <a:lnTo>
                    <a:pt x="38862" y="37386"/>
                  </a:lnTo>
                  <a:cubicBezTo>
                    <a:pt x="38814" y="37362"/>
                    <a:pt x="38755" y="37350"/>
                    <a:pt x="38695" y="37338"/>
                  </a:cubicBezTo>
                  <a:cubicBezTo>
                    <a:pt x="38588" y="37303"/>
                    <a:pt x="38457" y="37291"/>
                    <a:pt x="38338" y="37279"/>
                  </a:cubicBezTo>
                  <a:cubicBezTo>
                    <a:pt x="38219" y="37267"/>
                    <a:pt x="38100" y="37243"/>
                    <a:pt x="37981" y="37243"/>
                  </a:cubicBezTo>
                  <a:lnTo>
                    <a:pt x="37791" y="37243"/>
                  </a:lnTo>
                  <a:cubicBezTo>
                    <a:pt x="37791" y="37231"/>
                    <a:pt x="37767" y="37231"/>
                    <a:pt x="37767" y="37219"/>
                  </a:cubicBezTo>
                  <a:lnTo>
                    <a:pt x="37767" y="37219"/>
                  </a:lnTo>
                  <a:cubicBezTo>
                    <a:pt x="37874" y="37231"/>
                    <a:pt x="37981" y="37231"/>
                    <a:pt x="38100" y="37243"/>
                  </a:cubicBezTo>
                  <a:cubicBezTo>
                    <a:pt x="38231" y="37267"/>
                    <a:pt x="38386" y="37267"/>
                    <a:pt x="38529" y="37267"/>
                  </a:cubicBezTo>
                  <a:lnTo>
                    <a:pt x="38755" y="37267"/>
                  </a:lnTo>
                  <a:cubicBezTo>
                    <a:pt x="38826" y="37267"/>
                    <a:pt x="38898" y="37243"/>
                    <a:pt x="38957" y="37243"/>
                  </a:cubicBezTo>
                  <a:cubicBezTo>
                    <a:pt x="39005" y="37231"/>
                    <a:pt x="39041" y="37231"/>
                    <a:pt x="39064" y="37231"/>
                  </a:cubicBezTo>
                  <a:cubicBezTo>
                    <a:pt x="39112" y="37267"/>
                    <a:pt x="39160" y="37315"/>
                    <a:pt x="39195" y="37338"/>
                  </a:cubicBezTo>
                  <a:lnTo>
                    <a:pt x="39422" y="37517"/>
                  </a:lnTo>
                  <a:cubicBezTo>
                    <a:pt x="39481" y="37565"/>
                    <a:pt x="39541" y="37624"/>
                    <a:pt x="39588" y="37648"/>
                  </a:cubicBezTo>
                  <a:cubicBezTo>
                    <a:pt x="39598" y="37663"/>
                    <a:pt x="39608" y="37673"/>
                    <a:pt x="39618" y="37681"/>
                  </a:cubicBezTo>
                  <a:lnTo>
                    <a:pt x="39618" y="37681"/>
                  </a:lnTo>
                  <a:cubicBezTo>
                    <a:pt x="39617" y="37681"/>
                    <a:pt x="39616" y="37681"/>
                    <a:pt x="39615" y="37681"/>
                  </a:cubicBezTo>
                  <a:lnTo>
                    <a:pt x="39615" y="37681"/>
                  </a:lnTo>
                  <a:cubicBezTo>
                    <a:pt x="39617" y="37682"/>
                    <a:pt x="39618" y="37683"/>
                    <a:pt x="39620" y="37684"/>
                  </a:cubicBezTo>
                  <a:lnTo>
                    <a:pt x="39620" y="37684"/>
                  </a:lnTo>
                  <a:cubicBezTo>
                    <a:pt x="39619" y="37683"/>
                    <a:pt x="39618" y="37682"/>
                    <a:pt x="39618" y="37681"/>
                  </a:cubicBezTo>
                  <a:lnTo>
                    <a:pt x="39618" y="37681"/>
                  </a:lnTo>
                  <a:cubicBezTo>
                    <a:pt x="39640" y="37686"/>
                    <a:pt x="39659" y="37689"/>
                    <a:pt x="39672" y="37696"/>
                  </a:cubicBezTo>
                  <a:cubicBezTo>
                    <a:pt x="39707" y="37708"/>
                    <a:pt x="39743" y="37708"/>
                    <a:pt x="39767" y="37719"/>
                  </a:cubicBezTo>
                  <a:cubicBezTo>
                    <a:pt x="39779" y="37719"/>
                    <a:pt x="39791" y="37743"/>
                    <a:pt x="39803" y="37743"/>
                  </a:cubicBezTo>
                  <a:lnTo>
                    <a:pt x="39731" y="37660"/>
                  </a:lnTo>
                  <a:cubicBezTo>
                    <a:pt x="39684" y="37624"/>
                    <a:pt x="39648" y="37577"/>
                    <a:pt x="39565" y="37517"/>
                  </a:cubicBezTo>
                  <a:cubicBezTo>
                    <a:pt x="39505" y="37457"/>
                    <a:pt x="39434" y="37398"/>
                    <a:pt x="39362" y="37327"/>
                  </a:cubicBezTo>
                  <a:cubicBezTo>
                    <a:pt x="39326" y="37291"/>
                    <a:pt x="39303" y="37279"/>
                    <a:pt x="39267" y="37243"/>
                  </a:cubicBezTo>
                  <a:lnTo>
                    <a:pt x="39303" y="37243"/>
                  </a:lnTo>
                  <a:cubicBezTo>
                    <a:pt x="39315" y="37243"/>
                    <a:pt x="39350" y="37243"/>
                    <a:pt x="39362" y="37231"/>
                  </a:cubicBezTo>
                  <a:cubicBezTo>
                    <a:pt x="39445" y="37267"/>
                    <a:pt x="39541" y="37291"/>
                    <a:pt x="39612" y="37327"/>
                  </a:cubicBezTo>
                  <a:cubicBezTo>
                    <a:pt x="39707" y="37350"/>
                    <a:pt x="39779" y="37386"/>
                    <a:pt x="39838" y="37410"/>
                  </a:cubicBezTo>
                  <a:cubicBezTo>
                    <a:pt x="39910" y="37446"/>
                    <a:pt x="39969" y="37469"/>
                    <a:pt x="40029" y="37505"/>
                  </a:cubicBezTo>
                  <a:cubicBezTo>
                    <a:pt x="40088" y="37529"/>
                    <a:pt x="40136" y="37541"/>
                    <a:pt x="40184" y="37577"/>
                  </a:cubicBezTo>
                  <a:cubicBezTo>
                    <a:pt x="40255" y="37624"/>
                    <a:pt x="40303" y="37636"/>
                    <a:pt x="40303" y="37636"/>
                  </a:cubicBezTo>
                  <a:cubicBezTo>
                    <a:pt x="40303" y="37636"/>
                    <a:pt x="40255" y="37600"/>
                    <a:pt x="40184" y="37565"/>
                  </a:cubicBezTo>
                  <a:cubicBezTo>
                    <a:pt x="40136" y="37529"/>
                    <a:pt x="40088" y="37517"/>
                    <a:pt x="40041" y="37469"/>
                  </a:cubicBezTo>
                  <a:cubicBezTo>
                    <a:pt x="39981" y="37446"/>
                    <a:pt x="39922" y="37410"/>
                    <a:pt x="39862" y="37362"/>
                  </a:cubicBezTo>
                  <a:cubicBezTo>
                    <a:pt x="39791" y="37327"/>
                    <a:pt x="39719" y="37291"/>
                    <a:pt x="39648" y="37243"/>
                  </a:cubicBezTo>
                  <a:cubicBezTo>
                    <a:pt x="39600" y="37219"/>
                    <a:pt x="39553" y="37207"/>
                    <a:pt x="39505" y="37184"/>
                  </a:cubicBezTo>
                  <a:cubicBezTo>
                    <a:pt x="39553" y="37172"/>
                    <a:pt x="39600" y="37172"/>
                    <a:pt x="39624" y="37160"/>
                  </a:cubicBezTo>
                  <a:cubicBezTo>
                    <a:pt x="39672" y="37148"/>
                    <a:pt x="39707" y="37148"/>
                    <a:pt x="39743" y="37124"/>
                  </a:cubicBezTo>
                  <a:cubicBezTo>
                    <a:pt x="39803" y="37112"/>
                    <a:pt x="39838" y="37100"/>
                    <a:pt x="39838" y="37100"/>
                  </a:cubicBezTo>
                  <a:lnTo>
                    <a:pt x="39838" y="37100"/>
                  </a:lnTo>
                  <a:cubicBezTo>
                    <a:pt x="39838" y="37100"/>
                    <a:pt x="39803" y="37100"/>
                    <a:pt x="39731" y="37112"/>
                  </a:cubicBezTo>
                  <a:cubicBezTo>
                    <a:pt x="39707" y="37112"/>
                    <a:pt x="39660" y="37124"/>
                    <a:pt x="39612" y="37124"/>
                  </a:cubicBezTo>
                  <a:cubicBezTo>
                    <a:pt x="39565" y="37124"/>
                    <a:pt x="39529" y="37148"/>
                    <a:pt x="39469" y="37148"/>
                  </a:cubicBezTo>
                  <a:lnTo>
                    <a:pt x="39434" y="37148"/>
                  </a:lnTo>
                  <a:cubicBezTo>
                    <a:pt x="39422" y="37148"/>
                    <a:pt x="39410" y="37124"/>
                    <a:pt x="39386" y="37124"/>
                  </a:cubicBezTo>
                  <a:cubicBezTo>
                    <a:pt x="39303" y="37088"/>
                    <a:pt x="39207" y="37053"/>
                    <a:pt x="39112" y="37005"/>
                  </a:cubicBezTo>
                  <a:cubicBezTo>
                    <a:pt x="39053" y="36993"/>
                    <a:pt x="39005" y="36969"/>
                    <a:pt x="38945" y="36946"/>
                  </a:cubicBezTo>
                  <a:cubicBezTo>
                    <a:pt x="38898" y="36922"/>
                    <a:pt x="38874" y="36898"/>
                    <a:pt x="38826" y="36850"/>
                  </a:cubicBezTo>
                  <a:cubicBezTo>
                    <a:pt x="38719" y="36779"/>
                    <a:pt x="38612" y="36684"/>
                    <a:pt x="38517" y="36612"/>
                  </a:cubicBezTo>
                  <a:cubicBezTo>
                    <a:pt x="38517" y="36588"/>
                    <a:pt x="38493" y="36576"/>
                    <a:pt x="38493" y="36565"/>
                  </a:cubicBezTo>
                  <a:cubicBezTo>
                    <a:pt x="38493" y="36553"/>
                    <a:pt x="38481" y="36529"/>
                    <a:pt x="38481" y="36517"/>
                  </a:cubicBezTo>
                  <a:lnTo>
                    <a:pt x="38481" y="36517"/>
                  </a:lnTo>
                  <a:cubicBezTo>
                    <a:pt x="38588" y="36529"/>
                    <a:pt x="38672" y="36553"/>
                    <a:pt x="38767" y="36565"/>
                  </a:cubicBezTo>
                  <a:cubicBezTo>
                    <a:pt x="38814" y="36576"/>
                    <a:pt x="38850" y="36588"/>
                    <a:pt x="38898" y="36588"/>
                  </a:cubicBezTo>
                  <a:cubicBezTo>
                    <a:pt x="38945" y="36612"/>
                    <a:pt x="38969" y="36624"/>
                    <a:pt x="39005" y="36624"/>
                  </a:cubicBezTo>
                  <a:cubicBezTo>
                    <a:pt x="39047" y="36632"/>
                    <a:pt x="39071" y="36641"/>
                    <a:pt x="39082" y="36645"/>
                  </a:cubicBezTo>
                  <a:lnTo>
                    <a:pt x="39082" y="36645"/>
                  </a:lnTo>
                  <a:lnTo>
                    <a:pt x="39005" y="36612"/>
                  </a:lnTo>
                  <a:cubicBezTo>
                    <a:pt x="38969" y="36588"/>
                    <a:pt x="38945" y="36576"/>
                    <a:pt x="38898" y="36565"/>
                  </a:cubicBezTo>
                  <a:cubicBezTo>
                    <a:pt x="38850" y="36553"/>
                    <a:pt x="38826" y="36529"/>
                    <a:pt x="38767" y="36505"/>
                  </a:cubicBezTo>
                  <a:cubicBezTo>
                    <a:pt x="38672" y="36469"/>
                    <a:pt x="38553" y="36434"/>
                    <a:pt x="38433" y="36398"/>
                  </a:cubicBezTo>
                  <a:cubicBezTo>
                    <a:pt x="38433" y="36386"/>
                    <a:pt x="38422" y="36350"/>
                    <a:pt x="38410" y="36338"/>
                  </a:cubicBezTo>
                  <a:lnTo>
                    <a:pt x="38541" y="36255"/>
                  </a:lnTo>
                  <a:cubicBezTo>
                    <a:pt x="38588" y="36219"/>
                    <a:pt x="38612" y="36172"/>
                    <a:pt x="38648" y="36148"/>
                  </a:cubicBezTo>
                  <a:cubicBezTo>
                    <a:pt x="38660" y="36160"/>
                    <a:pt x="38660" y="36172"/>
                    <a:pt x="38672" y="36195"/>
                  </a:cubicBezTo>
                  <a:cubicBezTo>
                    <a:pt x="38779" y="36326"/>
                    <a:pt x="38874" y="36445"/>
                    <a:pt x="38969" y="36529"/>
                  </a:cubicBezTo>
                  <a:cubicBezTo>
                    <a:pt x="39017" y="36576"/>
                    <a:pt x="39064" y="36612"/>
                    <a:pt x="39124" y="36636"/>
                  </a:cubicBezTo>
                  <a:cubicBezTo>
                    <a:pt x="39172" y="36672"/>
                    <a:pt x="39207" y="36684"/>
                    <a:pt x="39243" y="36695"/>
                  </a:cubicBezTo>
                  <a:cubicBezTo>
                    <a:pt x="39255" y="36695"/>
                    <a:pt x="39267" y="36707"/>
                    <a:pt x="39291" y="36707"/>
                  </a:cubicBezTo>
                  <a:cubicBezTo>
                    <a:pt x="39303" y="36707"/>
                    <a:pt x="39315" y="36707"/>
                    <a:pt x="39315" y="36731"/>
                  </a:cubicBezTo>
                  <a:lnTo>
                    <a:pt x="39350" y="36731"/>
                  </a:lnTo>
                  <a:cubicBezTo>
                    <a:pt x="39350" y="36731"/>
                    <a:pt x="39326" y="36731"/>
                    <a:pt x="39315" y="36707"/>
                  </a:cubicBezTo>
                  <a:cubicBezTo>
                    <a:pt x="39303" y="36707"/>
                    <a:pt x="39303" y="36707"/>
                    <a:pt x="39291" y="36695"/>
                  </a:cubicBezTo>
                  <a:cubicBezTo>
                    <a:pt x="39267" y="36695"/>
                    <a:pt x="39255" y="36684"/>
                    <a:pt x="39243" y="36684"/>
                  </a:cubicBezTo>
                  <a:cubicBezTo>
                    <a:pt x="39207" y="36672"/>
                    <a:pt x="39172" y="36648"/>
                    <a:pt x="39124" y="36624"/>
                  </a:cubicBezTo>
                  <a:cubicBezTo>
                    <a:pt x="39076" y="36588"/>
                    <a:pt x="39029" y="36553"/>
                    <a:pt x="38993" y="36505"/>
                  </a:cubicBezTo>
                  <a:cubicBezTo>
                    <a:pt x="38898" y="36410"/>
                    <a:pt x="38814" y="36291"/>
                    <a:pt x="38719" y="36148"/>
                  </a:cubicBezTo>
                  <a:cubicBezTo>
                    <a:pt x="38707" y="36136"/>
                    <a:pt x="38695" y="36100"/>
                    <a:pt x="38672" y="36088"/>
                  </a:cubicBezTo>
                  <a:lnTo>
                    <a:pt x="38695" y="36076"/>
                  </a:lnTo>
                  <a:cubicBezTo>
                    <a:pt x="38707" y="36041"/>
                    <a:pt x="38719" y="36029"/>
                    <a:pt x="38731" y="36017"/>
                  </a:cubicBezTo>
                  <a:lnTo>
                    <a:pt x="38755" y="36017"/>
                  </a:lnTo>
                  <a:cubicBezTo>
                    <a:pt x="38814" y="36029"/>
                    <a:pt x="38838" y="36029"/>
                    <a:pt x="38838" y="36029"/>
                  </a:cubicBezTo>
                  <a:cubicBezTo>
                    <a:pt x="38838" y="36029"/>
                    <a:pt x="38814" y="36017"/>
                    <a:pt x="38755" y="36005"/>
                  </a:cubicBezTo>
                  <a:cubicBezTo>
                    <a:pt x="38719" y="35981"/>
                    <a:pt x="38695" y="35981"/>
                    <a:pt x="38660" y="35969"/>
                  </a:cubicBezTo>
                  <a:cubicBezTo>
                    <a:pt x="38648" y="35969"/>
                    <a:pt x="38612" y="35957"/>
                    <a:pt x="38600" y="35957"/>
                  </a:cubicBezTo>
                  <a:cubicBezTo>
                    <a:pt x="38576" y="35910"/>
                    <a:pt x="38541" y="35862"/>
                    <a:pt x="38529" y="35826"/>
                  </a:cubicBezTo>
                  <a:lnTo>
                    <a:pt x="38553" y="35826"/>
                  </a:lnTo>
                  <a:cubicBezTo>
                    <a:pt x="38553" y="35826"/>
                    <a:pt x="38541" y="35826"/>
                    <a:pt x="38529" y="35803"/>
                  </a:cubicBezTo>
                  <a:cubicBezTo>
                    <a:pt x="38517" y="35779"/>
                    <a:pt x="38481" y="35743"/>
                    <a:pt x="38469" y="35707"/>
                  </a:cubicBezTo>
                  <a:lnTo>
                    <a:pt x="38469" y="35683"/>
                  </a:lnTo>
                  <a:cubicBezTo>
                    <a:pt x="38457" y="35660"/>
                    <a:pt x="38457" y="35624"/>
                    <a:pt x="38433" y="35612"/>
                  </a:cubicBezTo>
                  <a:lnTo>
                    <a:pt x="38457" y="35612"/>
                  </a:lnTo>
                  <a:cubicBezTo>
                    <a:pt x="38486" y="35618"/>
                    <a:pt x="38509" y="35621"/>
                    <a:pt x="38525" y="35622"/>
                  </a:cubicBezTo>
                  <a:lnTo>
                    <a:pt x="38525" y="35622"/>
                  </a:lnTo>
                  <a:cubicBezTo>
                    <a:pt x="38523" y="35619"/>
                    <a:pt x="38521" y="35616"/>
                    <a:pt x="38519" y="35613"/>
                  </a:cubicBezTo>
                  <a:lnTo>
                    <a:pt x="38519" y="35613"/>
                  </a:lnTo>
                  <a:cubicBezTo>
                    <a:pt x="38523" y="35614"/>
                    <a:pt x="38527" y="35615"/>
                    <a:pt x="38531" y="35616"/>
                  </a:cubicBezTo>
                  <a:lnTo>
                    <a:pt x="38531" y="35616"/>
                  </a:lnTo>
                  <a:cubicBezTo>
                    <a:pt x="38500" y="35570"/>
                    <a:pt x="38475" y="35527"/>
                    <a:pt x="38450" y="35485"/>
                  </a:cubicBezTo>
                  <a:lnTo>
                    <a:pt x="38450" y="35485"/>
                  </a:lnTo>
                  <a:cubicBezTo>
                    <a:pt x="38475" y="35509"/>
                    <a:pt x="38518" y="35542"/>
                    <a:pt x="38541" y="35564"/>
                  </a:cubicBezTo>
                  <a:cubicBezTo>
                    <a:pt x="38562" y="35597"/>
                    <a:pt x="38564" y="35610"/>
                    <a:pt x="38546" y="35639"/>
                  </a:cubicBezTo>
                  <a:lnTo>
                    <a:pt x="38546" y="35639"/>
                  </a:lnTo>
                  <a:cubicBezTo>
                    <a:pt x="38543" y="35634"/>
                    <a:pt x="38539" y="35628"/>
                    <a:pt x="38535" y="35623"/>
                  </a:cubicBezTo>
                  <a:lnTo>
                    <a:pt x="38535" y="35623"/>
                  </a:lnTo>
                  <a:cubicBezTo>
                    <a:pt x="38547" y="35624"/>
                    <a:pt x="38553" y="35624"/>
                    <a:pt x="38553" y="35624"/>
                  </a:cubicBezTo>
                  <a:cubicBezTo>
                    <a:pt x="38553" y="35624"/>
                    <a:pt x="38546" y="35621"/>
                    <a:pt x="38531" y="35616"/>
                  </a:cubicBezTo>
                  <a:lnTo>
                    <a:pt x="38531" y="35616"/>
                  </a:lnTo>
                  <a:cubicBezTo>
                    <a:pt x="38532" y="35618"/>
                    <a:pt x="38534" y="35621"/>
                    <a:pt x="38535" y="35623"/>
                  </a:cubicBezTo>
                  <a:lnTo>
                    <a:pt x="38535" y="35623"/>
                  </a:lnTo>
                  <a:cubicBezTo>
                    <a:pt x="38532" y="35623"/>
                    <a:pt x="38529" y="35623"/>
                    <a:pt x="38525" y="35622"/>
                  </a:cubicBezTo>
                  <a:lnTo>
                    <a:pt x="38525" y="35622"/>
                  </a:lnTo>
                  <a:cubicBezTo>
                    <a:pt x="38530" y="35631"/>
                    <a:pt x="38535" y="35639"/>
                    <a:pt x="38541" y="35648"/>
                  </a:cubicBezTo>
                  <a:cubicBezTo>
                    <a:pt x="38543" y="35645"/>
                    <a:pt x="38545" y="35642"/>
                    <a:pt x="38546" y="35639"/>
                  </a:cubicBezTo>
                  <a:lnTo>
                    <a:pt x="38546" y="35639"/>
                  </a:lnTo>
                  <a:cubicBezTo>
                    <a:pt x="38548" y="35642"/>
                    <a:pt x="38550" y="35645"/>
                    <a:pt x="38553" y="35648"/>
                  </a:cubicBezTo>
                  <a:cubicBezTo>
                    <a:pt x="38565" y="35660"/>
                    <a:pt x="38579" y="35674"/>
                    <a:pt x="38593" y="35689"/>
                  </a:cubicBezTo>
                  <a:lnTo>
                    <a:pt x="38593" y="35689"/>
                  </a:lnTo>
                  <a:cubicBezTo>
                    <a:pt x="38587" y="35679"/>
                    <a:pt x="38581" y="35668"/>
                    <a:pt x="38576" y="35660"/>
                  </a:cubicBezTo>
                  <a:cubicBezTo>
                    <a:pt x="38576" y="35636"/>
                    <a:pt x="38588" y="35612"/>
                    <a:pt x="38588" y="35588"/>
                  </a:cubicBezTo>
                  <a:cubicBezTo>
                    <a:pt x="38600" y="35612"/>
                    <a:pt x="38636" y="35660"/>
                    <a:pt x="38648" y="35719"/>
                  </a:cubicBezTo>
                  <a:cubicBezTo>
                    <a:pt x="38669" y="35747"/>
                    <a:pt x="38682" y="35771"/>
                    <a:pt x="38693" y="35796"/>
                  </a:cubicBezTo>
                  <a:lnTo>
                    <a:pt x="38693" y="35796"/>
                  </a:lnTo>
                  <a:cubicBezTo>
                    <a:pt x="38694" y="35794"/>
                    <a:pt x="38695" y="35792"/>
                    <a:pt x="38695" y="35791"/>
                  </a:cubicBezTo>
                  <a:lnTo>
                    <a:pt x="38779" y="35886"/>
                  </a:lnTo>
                  <a:cubicBezTo>
                    <a:pt x="38814" y="35910"/>
                    <a:pt x="38838" y="35945"/>
                    <a:pt x="38886" y="35969"/>
                  </a:cubicBezTo>
                  <a:cubicBezTo>
                    <a:pt x="38905" y="35985"/>
                    <a:pt x="38925" y="35998"/>
                    <a:pt x="38944" y="36010"/>
                  </a:cubicBezTo>
                  <a:lnTo>
                    <a:pt x="38944" y="36010"/>
                  </a:lnTo>
                  <a:cubicBezTo>
                    <a:pt x="38913" y="35934"/>
                    <a:pt x="38880" y="35852"/>
                    <a:pt x="38838" y="35779"/>
                  </a:cubicBezTo>
                  <a:lnTo>
                    <a:pt x="38838" y="35779"/>
                  </a:lnTo>
                  <a:lnTo>
                    <a:pt x="38874" y="35803"/>
                  </a:lnTo>
                  <a:cubicBezTo>
                    <a:pt x="38886" y="35838"/>
                    <a:pt x="38898" y="35850"/>
                    <a:pt x="38934" y="35886"/>
                  </a:cubicBezTo>
                  <a:cubicBezTo>
                    <a:pt x="38945" y="35910"/>
                    <a:pt x="38981" y="35922"/>
                    <a:pt x="38993" y="35957"/>
                  </a:cubicBezTo>
                  <a:cubicBezTo>
                    <a:pt x="39005" y="35981"/>
                    <a:pt x="39041" y="36005"/>
                    <a:pt x="39053" y="36017"/>
                  </a:cubicBezTo>
                  <a:cubicBezTo>
                    <a:pt x="39076" y="36041"/>
                    <a:pt x="39124" y="36076"/>
                    <a:pt x="39148" y="36112"/>
                  </a:cubicBezTo>
                  <a:lnTo>
                    <a:pt x="39184" y="36148"/>
                  </a:lnTo>
                  <a:lnTo>
                    <a:pt x="39255" y="36207"/>
                  </a:lnTo>
                  <a:lnTo>
                    <a:pt x="39295" y="36241"/>
                  </a:lnTo>
                  <a:lnTo>
                    <a:pt x="39295" y="36241"/>
                  </a:lnTo>
                  <a:cubicBezTo>
                    <a:pt x="39259" y="36216"/>
                    <a:pt x="39236" y="36204"/>
                    <a:pt x="39195" y="36184"/>
                  </a:cubicBezTo>
                  <a:lnTo>
                    <a:pt x="39195" y="36184"/>
                  </a:lnTo>
                  <a:cubicBezTo>
                    <a:pt x="39212" y="36208"/>
                    <a:pt x="39228" y="36233"/>
                    <a:pt x="39244" y="36257"/>
                  </a:cubicBezTo>
                  <a:lnTo>
                    <a:pt x="39244" y="36257"/>
                  </a:lnTo>
                  <a:cubicBezTo>
                    <a:pt x="39227" y="36244"/>
                    <a:pt x="39210" y="36231"/>
                    <a:pt x="39195" y="36219"/>
                  </a:cubicBezTo>
                  <a:cubicBezTo>
                    <a:pt x="39173" y="36208"/>
                    <a:pt x="39151" y="36194"/>
                    <a:pt x="39130" y="36179"/>
                  </a:cubicBezTo>
                  <a:lnTo>
                    <a:pt x="39130" y="36179"/>
                  </a:lnTo>
                  <a:cubicBezTo>
                    <a:pt x="39194" y="36265"/>
                    <a:pt x="39258" y="36345"/>
                    <a:pt x="39303" y="36398"/>
                  </a:cubicBezTo>
                  <a:cubicBezTo>
                    <a:pt x="39350" y="36445"/>
                    <a:pt x="39374" y="36481"/>
                    <a:pt x="39386" y="36505"/>
                  </a:cubicBezTo>
                  <a:cubicBezTo>
                    <a:pt x="39374" y="36481"/>
                    <a:pt x="39350" y="36434"/>
                    <a:pt x="39315" y="36386"/>
                  </a:cubicBezTo>
                  <a:cubicBezTo>
                    <a:pt x="39299" y="36347"/>
                    <a:pt x="39273" y="36303"/>
                    <a:pt x="39244" y="36257"/>
                  </a:cubicBezTo>
                  <a:lnTo>
                    <a:pt x="39244" y="36257"/>
                  </a:lnTo>
                  <a:cubicBezTo>
                    <a:pt x="39295" y="36296"/>
                    <a:pt x="39353" y="36338"/>
                    <a:pt x="39398" y="36374"/>
                  </a:cubicBezTo>
                  <a:cubicBezTo>
                    <a:pt x="39469" y="36445"/>
                    <a:pt x="39541" y="36505"/>
                    <a:pt x="39624" y="36553"/>
                  </a:cubicBezTo>
                  <a:cubicBezTo>
                    <a:pt x="39600" y="36517"/>
                    <a:pt x="39588" y="36493"/>
                    <a:pt x="39553" y="36457"/>
                  </a:cubicBezTo>
                  <a:cubicBezTo>
                    <a:pt x="39541" y="36434"/>
                    <a:pt x="39505" y="36398"/>
                    <a:pt x="39493" y="36374"/>
                  </a:cubicBezTo>
                  <a:cubicBezTo>
                    <a:pt x="39434" y="36338"/>
                    <a:pt x="39374" y="36314"/>
                    <a:pt x="39326" y="36267"/>
                  </a:cubicBezTo>
                  <a:lnTo>
                    <a:pt x="39295" y="36241"/>
                  </a:lnTo>
                  <a:lnTo>
                    <a:pt x="39295" y="36241"/>
                  </a:lnTo>
                  <a:cubicBezTo>
                    <a:pt x="39301" y="36245"/>
                    <a:pt x="39308" y="36250"/>
                    <a:pt x="39315" y="36255"/>
                  </a:cubicBezTo>
                  <a:cubicBezTo>
                    <a:pt x="39386" y="36303"/>
                    <a:pt x="39445" y="36338"/>
                    <a:pt x="39529" y="36386"/>
                  </a:cubicBezTo>
                  <a:cubicBezTo>
                    <a:pt x="39660" y="36481"/>
                    <a:pt x="39779" y="36565"/>
                    <a:pt x="39886" y="36636"/>
                  </a:cubicBezTo>
                  <a:cubicBezTo>
                    <a:pt x="39886" y="36660"/>
                    <a:pt x="39898" y="36660"/>
                    <a:pt x="39898" y="36672"/>
                  </a:cubicBezTo>
                  <a:cubicBezTo>
                    <a:pt x="39922" y="36695"/>
                    <a:pt x="39946" y="36731"/>
                    <a:pt x="39969" y="36743"/>
                  </a:cubicBezTo>
                  <a:cubicBezTo>
                    <a:pt x="39981" y="36755"/>
                    <a:pt x="39981" y="36755"/>
                    <a:pt x="40005" y="36755"/>
                  </a:cubicBezTo>
                  <a:lnTo>
                    <a:pt x="39981" y="36743"/>
                  </a:lnTo>
                  <a:cubicBezTo>
                    <a:pt x="39969" y="36731"/>
                    <a:pt x="39969" y="36719"/>
                    <a:pt x="39957" y="36695"/>
                  </a:cubicBezTo>
                  <a:lnTo>
                    <a:pt x="39957" y="36695"/>
                  </a:lnTo>
                  <a:cubicBezTo>
                    <a:pt x="40029" y="36755"/>
                    <a:pt x="40077" y="36803"/>
                    <a:pt x="40124" y="36850"/>
                  </a:cubicBezTo>
                  <a:cubicBezTo>
                    <a:pt x="40184" y="36898"/>
                    <a:pt x="40207" y="36922"/>
                    <a:pt x="40207" y="36922"/>
                  </a:cubicBezTo>
                  <a:cubicBezTo>
                    <a:pt x="40207" y="36922"/>
                    <a:pt x="40184" y="36898"/>
                    <a:pt x="40136" y="36838"/>
                  </a:cubicBezTo>
                  <a:cubicBezTo>
                    <a:pt x="40088" y="36791"/>
                    <a:pt x="40017" y="36719"/>
                    <a:pt x="39922" y="36636"/>
                  </a:cubicBezTo>
                  <a:cubicBezTo>
                    <a:pt x="39898" y="36600"/>
                    <a:pt x="39862" y="36541"/>
                    <a:pt x="39838" y="36457"/>
                  </a:cubicBezTo>
                  <a:lnTo>
                    <a:pt x="39838" y="36457"/>
                  </a:lnTo>
                  <a:cubicBezTo>
                    <a:pt x="39910" y="36505"/>
                    <a:pt x="39981" y="36565"/>
                    <a:pt x="40065" y="36612"/>
                  </a:cubicBezTo>
                  <a:cubicBezTo>
                    <a:pt x="40100" y="36636"/>
                    <a:pt x="40148" y="36672"/>
                    <a:pt x="40196" y="36719"/>
                  </a:cubicBezTo>
                  <a:cubicBezTo>
                    <a:pt x="40207" y="36731"/>
                    <a:pt x="40243" y="36743"/>
                    <a:pt x="40255" y="36755"/>
                  </a:cubicBezTo>
                  <a:cubicBezTo>
                    <a:pt x="40267" y="36779"/>
                    <a:pt x="40303" y="36791"/>
                    <a:pt x="40315" y="36815"/>
                  </a:cubicBezTo>
                  <a:cubicBezTo>
                    <a:pt x="40398" y="36898"/>
                    <a:pt x="40481" y="36969"/>
                    <a:pt x="40565" y="37041"/>
                  </a:cubicBezTo>
                  <a:cubicBezTo>
                    <a:pt x="40660" y="37112"/>
                    <a:pt x="40731" y="37196"/>
                    <a:pt x="40815" y="37267"/>
                  </a:cubicBezTo>
                  <a:cubicBezTo>
                    <a:pt x="40731" y="37196"/>
                    <a:pt x="40660" y="37100"/>
                    <a:pt x="40577" y="37029"/>
                  </a:cubicBezTo>
                  <a:cubicBezTo>
                    <a:pt x="40505" y="36934"/>
                    <a:pt x="40422" y="36862"/>
                    <a:pt x="40338" y="36779"/>
                  </a:cubicBezTo>
                  <a:lnTo>
                    <a:pt x="40279" y="36719"/>
                  </a:lnTo>
                  <a:lnTo>
                    <a:pt x="40243" y="36672"/>
                  </a:lnTo>
                  <a:lnTo>
                    <a:pt x="40243" y="36672"/>
                  </a:lnTo>
                  <a:cubicBezTo>
                    <a:pt x="40279" y="36695"/>
                    <a:pt x="40338" y="36731"/>
                    <a:pt x="40374" y="36743"/>
                  </a:cubicBezTo>
                  <a:cubicBezTo>
                    <a:pt x="40458" y="36791"/>
                    <a:pt x="40505" y="36815"/>
                    <a:pt x="40505" y="36815"/>
                  </a:cubicBezTo>
                  <a:cubicBezTo>
                    <a:pt x="40505" y="36815"/>
                    <a:pt x="40458" y="36791"/>
                    <a:pt x="40386" y="36731"/>
                  </a:cubicBezTo>
                  <a:cubicBezTo>
                    <a:pt x="40315" y="36672"/>
                    <a:pt x="40219" y="36600"/>
                    <a:pt x="40136" y="36505"/>
                  </a:cubicBezTo>
                  <a:lnTo>
                    <a:pt x="40077" y="36445"/>
                  </a:lnTo>
                  <a:cubicBezTo>
                    <a:pt x="40065" y="36434"/>
                    <a:pt x="40041" y="36398"/>
                    <a:pt x="40017" y="36386"/>
                  </a:cubicBezTo>
                  <a:cubicBezTo>
                    <a:pt x="40005" y="36374"/>
                    <a:pt x="39981" y="36338"/>
                    <a:pt x="39969" y="36326"/>
                  </a:cubicBezTo>
                  <a:cubicBezTo>
                    <a:pt x="39969" y="36314"/>
                    <a:pt x="39957" y="36314"/>
                    <a:pt x="39957" y="36303"/>
                  </a:cubicBezTo>
                  <a:lnTo>
                    <a:pt x="39969" y="36303"/>
                  </a:lnTo>
                  <a:cubicBezTo>
                    <a:pt x="39969" y="36303"/>
                    <a:pt x="39969" y="36314"/>
                    <a:pt x="39981" y="36314"/>
                  </a:cubicBezTo>
                  <a:cubicBezTo>
                    <a:pt x="40005" y="36338"/>
                    <a:pt x="40017" y="36362"/>
                    <a:pt x="40041" y="36386"/>
                  </a:cubicBezTo>
                  <a:cubicBezTo>
                    <a:pt x="40077" y="36422"/>
                    <a:pt x="40088" y="36445"/>
                    <a:pt x="40136" y="36457"/>
                  </a:cubicBezTo>
                  <a:cubicBezTo>
                    <a:pt x="40196" y="36517"/>
                    <a:pt x="40279" y="36565"/>
                    <a:pt x="40362" y="36612"/>
                  </a:cubicBezTo>
                  <a:cubicBezTo>
                    <a:pt x="40398" y="36624"/>
                    <a:pt x="40446" y="36660"/>
                    <a:pt x="40493" y="36684"/>
                  </a:cubicBezTo>
                  <a:cubicBezTo>
                    <a:pt x="40541" y="36719"/>
                    <a:pt x="40577" y="36731"/>
                    <a:pt x="40624" y="36755"/>
                  </a:cubicBezTo>
                  <a:cubicBezTo>
                    <a:pt x="40719" y="36803"/>
                    <a:pt x="40791" y="36862"/>
                    <a:pt x="40862" y="36922"/>
                  </a:cubicBezTo>
                  <a:cubicBezTo>
                    <a:pt x="40934" y="36981"/>
                    <a:pt x="41017" y="37029"/>
                    <a:pt x="41077" y="37076"/>
                  </a:cubicBezTo>
                  <a:cubicBezTo>
                    <a:pt x="41196" y="37160"/>
                    <a:pt x="41267" y="37231"/>
                    <a:pt x="41267" y="37231"/>
                  </a:cubicBezTo>
                  <a:lnTo>
                    <a:pt x="41089" y="37053"/>
                  </a:lnTo>
                  <a:lnTo>
                    <a:pt x="40981" y="36957"/>
                  </a:lnTo>
                  <a:lnTo>
                    <a:pt x="40981" y="36957"/>
                  </a:lnTo>
                  <a:cubicBezTo>
                    <a:pt x="41029" y="36969"/>
                    <a:pt x="41053" y="36981"/>
                    <a:pt x="41089" y="36981"/>
                  </a:cubicBezTo>
                  <a:cubicBezTo>
                    <a:pt x="41053" y="36969"/>
                    <a:pt x="41017" y="36957"/>
                    <a:pt x="40969" y="36922"/>
                  </a:cubicBezTo>
                  <a:cubicBezTo>
                    <a:pt x="40922" y="36898"/>
                    <a:pt x="40874" y="36850"/>
                    <a:pt x="40815" y="36815"/>
                  </a:cubicBezTo>
                  <a:cubicBezTo>
                    <a:pt x="40779" y="36779"/>
                    <a:pt x="40719" y="36731"/>
                    <a:pt x="40660" y="36684"/>
                  </a:cubicBezTo>
                  <a:lnTo>
                    <a:pt x="40577" y="36612"/>
                  </a:lnTo>
                  <a:cubicBezTo>
                    <a:pt x="40565" y="36576"/>
                    <a:pt x="40541" y="36565"/>
                    <a:pt x="40517" y="36541"/>
                  </a:cubicBezTo>
                  <a:lnTo>
                    <a:pt x="40517" y="36541"/>
                  </a:lnTo>
                  <a:cubicBezTo>
                    <a:pt x="40660" y="36576"/>
                    <a:pt x="40922" y="36660"/>
                    <a:pt x="41172" y="36743"/>
                  </a:cubicBezTo>
                  <a:cubicBezTo>
                    <a:pt x="41374" y="36803"/>
                    <a:pt x="41553" y="36874"/>
                    <a:pt x="41684" y="36957"/>
                  </a:cubicBezTo>
                  <a:cubicBezTo>
                    <a:pt x="41743" y="36981"/>
                    <a:pt x="41803" y="37029"/>
                    <a:pt x="41827" y="37041"/>
                  </a:cubicBezTo>
                  <a:cubicBezTo>
                    <a:pt x="41862" y="37076"/>
                    <a:pt x="41886" y="37088"/>
                    <a:pt x="41886" y="37088"/>
                  </a:cubicBezTo>
                  <a:lnTo>
                    <a:pt x="41851" y="37041"/>
                  </a:lnTo>
                  <a:cubicBezTo>
                    <a:pt x="41815" y="37017"/>
                    <a:pt x="41755" y="36969"/>
                    <a:pt x="41696" y="36934"/>
                  </a:cubicBezTo>
                  <a:cubicBezTo>
                    <a:pt x="41636" y="36898"/>
                    <a:pt x="41565" y="36850"/>
                    <a:pt x="41470" y="36803"/>
                  </a:cubicBezTo>
                  <a:lnTo>
                    <a:pt x="41208" y="36672"/>
                  </a:lnTo>
                  <a:cubicBezTo>
                    <a:pt x="41029" y="36600"/>
                    <a:pt x="40862" y="36517"/>
                    <a:pt x="40731" y="36457"/>
                  </a:cubicBezTo>
                  <a:lnTo>
                    <a:pt x="40803" y="36457"/>
                  </a:lnTo>
                  <a:cubicBezTo>
                    <a:pt x="40934" y="36481"/>
                    <a:pt x="41029" y="36481"/>
                    <a:pt x="41100" y="36481"/>
                  </a:cubicBezTo>
                  <a:cubicBezTo>
                    <a:pt x="41029" y="36481"/>
                    <a:pt x="40934" y="36457"/>
                    <a:pt x="40803" y="36445"/>
                  </a:cubicBezTo>
                  <a:cubicBezTo>
                    <a:pt x="40731" y="36434"/>
                    <a:pt x="40636" y="36422"/>
                    <a:pt x="40553" y="36386"/>
                  </a:cubicBezTo>
                  <a:cubicBezTo>
                    <a:pt x="40529" y="36378"/>
                    <a:pt x="40516" y="36370"/>
                    <a:pt x="40506" y="36366"/>
                  </a:cubicBezTo>
                  <a:lnTo>
                    <a:pt x="40506" y="36366"/>
                  </a:lnTo>
                  <a:cubicBezTo>
                    <a:pt x="40583" y="36387"/>
                    <a:pt x="40636" y="36398"/>
                    <a:pt x="40636" y="36398"/>
                  </a:cubicBezTo>
                  <a:cubicBezTo>
                    <a:pt x="40636" y="36398"/>
                    <a:pt x="40517" y="36338"/>
                    <a:pt x="40362" y="36267"/>
                  </a:cubicBezTo>
                  <a:cubicBezTo>
                    <a:pt x="40422" y="36267"/>
                    <a:pt x="40493" y="36279"/>
                    <a:pt x="40553" y="36279"/>
                  </a:cubicBezTo>
                  <a:cubicBezTo>
                    <a:pt x="40636" y="36279"/>
                    <a:pt x="40731" y="36279"/>
                    <a:pt x="40803" y="36267"/>
                  </a:cubicBezTo>
                  <a:lnTo>
                    <a:pt x="40850" y="36267"/>
                  </a:lnTo>
                  <a:cubicBezTo>
                    <a:pt x="40910" y="36255"/>
                    <a:pt x="40981" y="36243"/>
                    <a:pt x="41029" y="36219"/>
                  </a:cubicBezTo>
                  <a:cubicBezTo>
                    <a:pt x="41041" y="36219"/>
                    <a:pt x="41041" y="36207"/>
                    <a:pt x="41053" y="36207"/>
                  </a:cubicBezTo>
                  <a:cubicBezTo>
                    <a:pt x="41089" y="36326"/>
                    <a:pt x="41100" y="36398"/>
                    <a:pt x="41100" y="36398"/>
                  </a:cubicBezTo>
                  <a:cubicBezTo>
                    <a:pt x="41100" y="36398"/>
                    <a:pt x="41089" y="36326"/>
                    <a:pt x="41077" y="36195"/>
                  </a:cubicBezTo>
                  <a:cubicBezTo>
                    <a:pt x="41089" y="36195"/>
                    <a:pt x="41100" y="36184"/>
                    <a:pt x="41100" y="36184"/>
                  </a:cubicBezTo>
                  <a:cubicBezTo>
                    <a:pt x="41136" y="36160"/>
                    <a:pt x="41148" y="36148"/>
                    <a:pt x="41160" y="36148"/>
                  </a:cubicBezTo>
                  <a:cubicBezTo>
                    <a:pt x="41172" y="36136"/>
                    <a:pt x="41196" y="36136"/>
                    <a:pt x="41196" y="36124"/>
                  </a:cubicBezTo>
                  <a:cubicBezTo>
                    <a:pt x="41172" y="36124"/>
                    <a:pt x="41172" y="36136"/>
                    <a:pt x="41148" y="36136"/>
                  </a:cubicBezTo>
                  <a:cubicBezTo>
                    <a:pt x="41136" y="36148"/>
                    <a:pt x="41100" y="36148"/>
                    <a:pt x="41089" y="36160"/>
                  </a:cubicBezTo>
                  <a:cubicBezTo>
                    <a:pt x="41077" y="36160"/>
                    <a:pt x="41077" y="36160"/>
                    <a:pt x="41053" y="36184"/>
                  </a:cubicBezTo>
                  <a:cubicBezTo>
                    <a:pt x="41029" y="35945"/>
                    <a:pt x="40969" y="35564"/>
                    <a:pt x="40910" y="35195"/>
                  </a:cubicBezTo>
                  <a:lnTo>
                    <a:pt x="40910" y="35171"/>
                  </a:lnTo>
                  <a:lnTo>
                    <a:pt x="40910" y="35064"/>
                  </a:lnTo>
                  <a:cubicBezTo>
                    <a:pt x="40910" y="34898"/>
                    <a:pt x="40898" y="34755"/>
                    <a:pt x="40862" y="34600"/>
                  </a:cubicBezTo>
                  <a:cubicBezTo>
                    <a:pt x="40850" y="34540"/>
                    <a:pt x="40850" y="34481"/>
                    <a:pt x="40839" y="34421"/>
                  </a:cubicBezTo>
                  <a:lnTo>
                    <a:pt x="40839" y="34421"/>
                  </a:lnTo>
                  <a:cubicBezTo>
                    <a:pt x="40850" y="34433"/>
                    <a:pt x="40874" y="34457"/>
                    <a:pt x="40898" y="34457"/>
                  </a:cubicBezTo>
                  <a:cubicBezTo>
                    <a:pt x="40922" y="34529"/>
                    <a:pt x="40958" y="34612"/>
                    <a:pt x="40981" y="34707"/>
                  </a:cubicBezTo>
                  <a:cubicBezTo>
                    <a:pt x="41017" y="34767"/>
                    <a:pt x="41029" y="34838"/>
                    <a:pt x="41041" y="34898"/>
                  </a:cubicBezTo>
                  <a:cubicBezTo>
                    <a:pt x="41053" y="34969"/>
                    <a:pt x="41089" y="35029"/>
                    <a:pt x="41100" y="35112"/>
                  </a:cubicBezTo>
                  <a:cubicBezTo>
                    <a:pt x="41112" y="35183"/>
                    <a:pt x="41136" y="35243"/>
                    <a:pt x="41160" y="35314"/>
                  </a:cubicBezTo>
                  <a:cubicBezTo>
                    <a:pt x="41172" y="35386"/>
                    <a:pt x="41196" y="35445"/>
                    <a:pt x="41208" y="35529"/>
                  </a:cubicBezTo>
                  <a:cubicBezTo>
                    <a:pt x="41220" y="35588"/>
                    <a:pt x="41231" y="35660"/>
                    <a:pt x="41255" y="35719"/>
                  </a:cubicBezTo>
                  <a:cubicBezTo>
                    <a:pt x="41267" y="35779"/>
                    <a:pt x="41267" y="35838"/>
                    <a:pt x="41279" y="35898"/>
                  </a:cubicBezTo>
                  <a:cubicBezTo>
                    <a:pt x="41291" y="35957"/>
                    <a:pt x="41291" y="36005"/>
                    <a:pt x="41315" y="36041"/>
                  </a:cubicBezTo>
                  <a:cubicBezTo>
                    <a:pt x="41315" y="36088"/>
                    <a:pt x="41327" y="36136"/>
                    <a:pt x="41327" y="36160"/>
                  </a:cubicBezTo>
                  <a:cubicBezTo>
                    <a:pt x="41339" y="36219"/>
                    <a:pt x="41339" y="36267"/>
                    <a:pt x="41339" y="36267"/>
                  </a:cubicBezTo>
                  <a:lnTo>
                    <a:pt x="41339" y="36160"/>
                  </a:lnTo>
                  <a:lnTo>
                    <a:pt x="41339" y="36041"/>
                  </a:lnTo>
                  <a:lnTo>
                    <a:pt x="41339" y="35898"/>
                  </a:lnTo>
                  <a:cubicBezTo>
                    <a:pt x="41339" y="35838"/>
                    <a:pt x="41339" y="35779"/>
                    <a:pt x="41327" y="35719"/>
                  </a:cubicBezTo>
                  <a:cubicBezTo>
                    <a:pt x="41327" y="35660"/>
                    <a:pt x="41315" y="35588"/>
                    <a:pt x="41315" y="35529"/>
                  </a:cubicBezTo>
                  <a:cubicBezTo>
                    <a:pt x="41291" y="35445"/>
                    <a:pt x="41291" y="35386"/>
                    <a:pt x="41279" y="35314"/>
                  </a:cubicBezTo>
                  <a:cubicBezTo>
                    <a:pt x="41267" y="35243"/>
                    <a:pt x="41267" y="35171"/>
                    <a:pt x="41255" y="35088"/>
                  </a:cubicBezTo>
                  <a:lnTo>
                    <a:pt x="41255" y="35064"/>
                  </a:lnTo>
                  <a:cubicBezTo>
                    <a:pt x="41291" y="35148"/>
                    <a:pt x="41327" y="35255"/>
                    <a:pt x="41374" y="35350"/>
                  </a:cubicBezTo>
                  <a:cubicBezTo>
                    <a:pt x="41434" y="35505"/>
                    <a:pt x="41470" y="35660"/>
                    <a:pt x="41505" y="35803"/>
                  </a:cubicBezTo>
                  <a:cubicBezTo>
                    <a:pt x="41529" y="35957"/>
                    <a:pt x="41565" y="36100"/>
                    <a:pt x="41577" y="36219"/>
                  </a:cubicBezTo>
                  <a:cubicBezTo>
                    <a:pt x="41577" y="36279"/>
                    <a:pt x="41589" y="36338"/>
                    <a:pt x="41589" y="36386"/>
                  </a:cubicBezTo>
                  <a:lnTo>
                    <a:pt x="41589" y="36517"/>
                  </a:lnTo>
                  <a:lnTo>
                    <a:pt x="41589" y="36612"/>
                  </a:lnTo>
                  <a:cubicBezTo>
                    <a:pt x="41589" y="36600"/>
                    <a:pt x="41612" y="36565"/>
                    <a:pt x="41612" y="36517"/>
                  </a:cubicBezTo>
                  <a:cubicBezTo>
                    <a:pt x="41612" y="36493"/>
                    <a:pt x="41624" y="36445"/>
                    <a:pt x="41624" y="36386"/>
                  </a:cubicBezTo>
                  <a:lnTo>
                    <a:pt x="41624" y="36207"/>
                  </a:lnTo>
                  <a:cubicBezTo>
                    <a:pt x="41624" y="36100"/>
                    <a:pt x="41624" y="35981"/>
                    <a:pt x="41612" y="35862"/>
                  </a:cubicBezTo>
                  <a:lnTo>
                    <a:pt x="41612" y="35862"/>
                  </a:lnTo>
                  <a:cubicBezTo>
                    <a:pt x="41624" y="35910"/>
                    <a:pt x="41624" y="35945"/>
                    <a:pt x="41636" y="35981"/>
                  </a:cubicBezTo>
                  <a:cubicBezTo>
                    <a:pt x="41648" y="36041"/>
                    <a:pt x="41648" y="36088"/>
                    <a:pt x="41672" y="36148"/>
                  </a:cubicBezTo>
                  <a:cubicBezTo>
                    <a:pt x="41684" y="36255"/>
                    <a:pt x="41696" y="36326"/>
                    <a:pt x="41708" y="36386"/>
                  </a:cubicBezTo>
                  <a:cubicBezTo>
                    <a:pt x="41731" y="36445"/>
                    <a:pt x="41731" y="36481"/>
                    <a:pt x="41731" y="36481"/>
                  </a:cubicBezTo>
                  <a:lnTo>
                    <a:pt x="41731" y="36386"/>
                  </a:lnTo>
                  <a:cubicBezTo>
                    <a:pt x="41731" y="36326"/>
                    <a:pt x="41731" y="36243"/>
                    <a:pt x="41708" y="36148"/>
                  </a:cubicBezTo>
                  <a:cubicBezTo>
                    <a:pt x="41708" y="36100"/>
                    <a:pt x="41708" y="36041"/>
                    <a:pt x="41696" y="35981"/>
                  </a:cubicBezTo>
                  <a:cubicBezTo>
                    <a:pt x="41696" y="35922"/>
                    <a:pt x="41684" y="35862"/>
                    <a:pt x="41684" y="35803"/>
                  </a:cubicBezTo>
                  <a:cubicBezTo>
                    <a:pt x="41684" y="35743"/>
                    <a:pt x="41672" y="35672"/>
                    <a:pt x="41672" y="35612"/>
                  </a:cubicBezTo>
                  <a:cubicBezTo>
                    <a:pt x="41648" y="35552"/>
                    <a:pt x="41648" y="35481"/>
                    <a:pt x="41636" y="35422"/>
                  </a:cubicBezTo>
                  <a:cubicBezTo>
                    <a:pt x="41624" y="35291"/>
                    <a:pt x="41589" y="35148"/>
                    <a:pt x="41577" y="35029"/>
                  </a:cubicBezTo>
                  <a:cubicBezTo>
                    <a:pt x="41565" y="34993"/>
                    <a:pt x="41565" y="34945"/>
                    <a:pt x="41553" y="34898"/>
                  </a:cubicBezTo>
                  <a:lnTo>
                    <a:pt x="41553" y="34898"/>
                  </a:lnTo>
                  <a:cubicBezTo>
                    <a:pt x="41565" y="34933"/>
                    <a:pt x="41577" y="34957"/>
                    <a:pt x="41577" y="34993"/>
                  </a:cubicBezTo>
                  <a:cubicBezTo>
                    <a:pt x="41612" y="35064"/>
                    <a:pt x="41636" y="35136"/>
                    <a:pt x="41672" y="35231"/>
                  </a:cubicBezTo>
                  <a:cubicBezTo>
                    <a:pt x="41696" y="35314"/>
                    <a:pt x="41731" y="35386"/>
                    <a:pt x="41755" y="35481"/>
                  </a:cubicBezTo>
                  <a:cubicBezTo>
                    <a:pt x="41791" y="35564"/>
                    <a:pt x="41815" y="35660"/>
                    <a:pt x="41827" y="35743"/>
                  </a:cubicBezTo>
                  <a:cubicBezTo>
                    <a:pt x="41862" y="35838"/>
                    <a:pt x="41874" y="35922"/>
                    <a:pt x="41886" y="36017"/>
                  </a:cubicBezTo>
                  <a:cubicBezTo>
                    <a:pt x="41910" y="36100"/>
                    <a:pt x="41922" y="36195"/>
                    <a:pt x="41946" y="36279"/>
                  </a:cubicBezTo>
                  <a:cubicBezTo>
                    <a:pt x="41970" y="36374"/>
                    <a:pt x="41982" y="36457"/>
                    <a:pt x="41993" y="36541"/>
                  </a:cubicBezTo>
                  <a:cubicBezTo>
                    <a:pt x="42005" y="36612"/>
                    <a:pt x="42005" y="36695"/>
                    <a:pt x="42029" y="36755"/>
                  </a:cubicBezTo>
                  <a:cubicBezTo>
                    <a:pt x="42029" y="36838"/>
                    <a:pt x="42041" y="36898"/>
                    <a:pt x="42041" y="36957"/>
                  </a:cubicBezTo>
                  <a:lnTo>
                    <a:pt x="42041" y="36755"/>
                  </a:lnTo>
                  <a:lnTo>
                    <a:pt x="42041" y="36541"/>
                  </a:lnTo>
                  <a:cubicBezTo>
                    <a:pt x="42041" y="36457"/>
                    <a:pt x="42029" y="36374"/>
                    <a:pt x="42029" y="36279"/>
                  </a:cubicBezTo>
                  <a:cubicBezTo>
                    <a:pt x="42029" y="36229"/>
                    <a:pt x="42013" y="36179"/>
                    <a:pt x="42007" y="36130"/>
                  </a:cubicBezTo>
                  <a:lnTo>
                    <a:pt x="42007" y="36130"/>
                  </a:lnTo>
                  <a:cubicBezTo>
                    <a:pt x="42102" y="36437"/>
                    <a:pt x="42184" y="36745"/>
                    <a:pt x="42243" y="36981"/>
                  </a:cubicBezTo>
                  <a:cubicBezTo>
                    <a:pt x="42279" y="37100"/>
                    <a:pt x="42303" y="37207"/>
                    <a:pt x="42327" y="37267"/>
                  </a:cubicBezTo>
                  <a:cubicBezTo>
                    <a:pt x="42339" y="37338"/>
                    <a:pt x="42351" y="37374"/>
                    <a:pt x="42351" y="37374"/>
                  </a:cubicBezTo>
                  <a:cubicBezTo>
                    <a:pt x="42351" y="37374"/>
                    <a:pt x="42351" y="37327"/>
                    <a:pt x="42339" y="37267"/>
                  </a:cubicBezTo>
                  <a:cubicBezTo>
                    <a:pt x="42327" y="37196"/>
                    <a:pt x="42303" y="37088"/>
                    <a:pt x="42291" y="36969"/>
                  </a:cubicBezTo>
                  <a:cubicBezTo>
                    <a:pt x="42267" y="36731"/>
                    <a:pt x="42208" y="36398"/>
                    <a:pt x="42124" y="36076"/>
                  </a:cubicBezTo>
                  <a:cubicBezTo>
                    <a:pt x="42065" y="35803"/>
                    <a:pt x="42005" y="35541"/>
                    <a:pt x="41946" y="35314"/>
                  </a:cubicBezTo>
                  <a:lnTo>
                    <a:pt x="41946" y="35314"/>
                  </a:lnTo>
                  <a:cubicBezTo>
                    <a:pt x="42005" y="35410"/>
                    <a:pt x="42053" y="35493"/>
                    <a:pt x="42112" y="35600"/>
                  </a:cubicBezTo>
                  <a:lnTo>
                    <a:pt x="42208" y="35779"/>
                  </a:lnTo>
                  <a:cubicBezTo>
                    <a:pt x="42220" y="35803"/>
                    <a:pt x="42232" y="35850"/>
                    <a:pt x="42267" y="35886"/>
                  </a:cubicBezTo>
                  <a:lnTo>
                    <a:pt x="42267" y="35898"/>
                  </a:lnTo>
                  <a:lnTo>
                    <a:pt x="42303" y="36076"/>
                  </a:lnTo>
                  <a:cubicBezTo>
                    <a:pt x="42327" y="36100"/>
                    <a:pt x="42327" y="36136"/>
                    <a:pt x="42327" y="36160"/>
                  </a:cubicBezTo>
                  <a:cubicBezTo>
                    <a:pt x="42327" y="36195"/>
                    <a:pt x="42339" y="36219"/>
                    <a:pt x="42339" y="36255"/>
                  </a:cubicBezTo>
                  <a:cubicBezTo>
                    <a:pt x="42339" y="36279"/>
                    <a:pt x="42351" y="36314"/>
                    <a:pt x="42351" y="36338"/>
                  </a:cubicBezTo>
                  <a:lnTo>
                    <a:pt x="42351" y="36434"/>
                  </a:lnTo>
                  <a:cubicBezTo>
                    <a:pt x="42351" y="36493"/>
                    <a:pt x="42351" y="36541"/>
                    <a:pt x="42363" y="36576"/>
                  </a:cubicBezTo>
                  <a:cubicBezTo>
                    <a:pt x="42386" y="36672"/>
                    <a:pt x="42398" y="36755"/>
                    <a:pt x="42410" y="36803"/>
                  </a:cubicBezTo>
                  <a:cubicBezTo>
                    <a:pt x="42422" y="36838"/>
                    <a:pt x="42422" y="36850"/>
                    <a:pt x="42446" y="36862"/>
                  </a:cubicBezTo>
                  <a:cubicBezTo>
                    <a:pt x="42446" y="36850"/>
                    <a:pt x="42422" y="36838"/>
                    <a:pt x="42422" y="36803"/>
                  </a:cubicBezTo>
                  <a:cubicBezTo>
                    <a:pt x="42410" y="36743"/>
                    <a:pt x="42410" y="36672"/>
                    <a:pt x="42410" y="36576"/>
                  </a:cubicBezTo>
                  <a:cubicBezTo>
                    <a:pt x="42410" y="36541"/>
                    <a:pt x="42410" y="36481"/>
                    <a:pt x="42422" y="36434"/>
                  </a:cubicBezTo>
                  <a:lnTo>
                    <a:pt x="42422" y="36338"/>
                  </a:lnTo>
                  <a:lnTo>
                    <a:pt x="42422" y="36267"/>
                  </a:lnTo>
                  <a:lnTo>
                    <a:pt x="42470" y="36398"/>
                  </a:lnTo>
                  <a:cubicBezTo>
                    <a:pt x="42482" y="36445"/>
                    <a:pt x="42505" y="36481"/>
                    <a:pt x="42505" y="36505"/>
                  </a:cubicBezTo>
                  <a:cubicBezTo>
                    <a:pt x="42517" y="36565"/>
                    <a:pt x="42529" y="36600"/>
                    <a:pt x="42529" y="36600"/>
                  </a:cubicBezTo>
                  <a:cubicBezTo>
                    <a:pt x="42529" y="36600"/>
                    <a:pt x="42529" y="36565"/>
                    <a:pt x="42517" y="36505"/>
                  </a:cubicBezTo>
                  <a:cubicBezTo>
                    <a:pt x="42517" y="36481"/>
                    <a:pt x="42505" y="36445"/>
                    <a:pt x="42505" y="36398"/>
                  </a:cubicBezTo>
                  <a:cubicBezTo>
                    <a:pt x="42482" y="36362"/>
                    <a:pt x="42482" y="36314"/>
                    <a:pt x="42470" y="36267"/>
                  </a:cubicBezTo>
                  <a:cubicBezTo>
                    <a:pt x="42458" y="36219"/>
                    <a:pt x="42446" y="36160"/>
                    <a:pt x="42422" y="36124"/>
                  </a:cubicBezTo>
                  <a:cubicBezTo>
                    <a:pt x="42422" y="36100"/>
                    <a:pt x="42422" y="36100"/>
                    <a:pt x="42410" y="36088"/>
                  </a:cubicBezTo>
                  <a:lnTo>
                    <a:pt x="42410" y="36076"/>
                  </a:lnTo>
                  <a:cubicBezTo>
                    <a:pt x="42577" y="36457"/>
                    <a:pt x="42720" y="36838"/>
                    <a:pt x="42720" y="36838"/>
                  </a:cubicBezTo>
                  <a:lnTo>
                    <a:pt x="42517" y="36005"/>
                  </a:lnTo>
                  <a:cubicBezTo>
                    <a:pt x="42505" y="35922"/>
                    <a:pt x="42482" y="35862"/>
                    <a:pt x="42458" y="35791"/>
                  </a:cubicBezTo>
                  <a:lnTo>
                    <a:pt x="42458" y="35791"/>
                  </a:lnTo>
                  <a:cubicBezTo>
                    <a:pt x="42565" y="35981"/>
                    <a:pt x="42684" y="36195"/>
                    <a:pt x="42779" y="36398"/>
                  </a:cubicBezTo>
                  <a:cubicBezTo>
                    <a:pt x="42958" y="36743"/>
                    <a:pt x="43113" y="37088"/>
                    <a:pt x="43232" y="37350"/>
                  </a:cubicBezTo>
                  <a:cubicBezTo>
                    <a:pt x="43272" y="37447"/>
                    <a:pt x="43307" y="37522"/>
                    <a:pt x="43332" y="37590"/>
                  </a:cubicBezTo>
                  <a:lnTo>
                    <a:pt x="43332" y="37590"/>
                  </a:lnTo>
                  <a:cubicBezTo>
                    <a:pt x="43312" y="37524"/>
                    <a:pt x="43286" y="37442"/>
                    <a:pt x="43255" y="37350"/>
                  </a:cubicBezTo>
                  <a:cubicBezTo>
                    <a:pt x="43172" y="37088"/>
                    <a:pt x="43041" y="36719"/>
                    <a:pt x="42886" y="36362"/>
                  </a:cubicBezTo>
                  <a:cubicBezTo>
                    <a:pt x="42755" y="36041"/>
                    <a:pt x="42624" y="35731"/>
                    <a:pt x="42505" y="35481"/>
                  </a:cubicBezTo>
                  <a:lnTo>
                    <a:pt x="42505" y="35481"/>
                  </a:lnTo>
                  <a:cubicBezTo>
                    <a:pt x="42589" y="35541"/>
                    <a:pt x="42660" y="35588"/>
                    <a:pt x="42744" y="35648"/>
                  </a:cubicBezTo>
                  <a:cubicBezTo>
                    <a:pt x="42779" y="35683"/>
                    <a:pt x="42815" y="35743"/>
                    <a:pt x="42863" y="35791"/>
                  </a:cubicBezTo>
                  <a:cubicBezTo>
                    <a:pt x="42898" y="35850"/>
                    <a:pt x="42946" y="35922"/>
                    <a:pt x="43005" y="35981"/>
                  </a:cubicBezTo>
                  <a:cubicBezTo>
                    <a:pt x="43017" y="36005"/>
                    <a:pt x="43041" y="36029"/>
                    <a:pt x="43053" y="36041"/>
                  </a:cubicBezTo>
                  <a:cubicBezTo>
                    <a:pt x="43065" y="36076"/>
                    <a:pt x="43101" y="36100"/>
                    <a:pt x="43113" y="36148"/>
                  </a:cubicBezTo>
                  <a:cubicBezTo>
                    <a:pt x="43184" y="36279"/>
                    <a:pt x="43255" y="36422"/>
                    <a:pt x="43351" y="36565"/>
                  </a:cubicBezTo>
                  <a:cubicBezTo>
                    <a:pt x="43422" y="36719"/>
                    <a:pt x="43517" y="36850"/>
                    <a:pt x="43601" y="36981"/>
                  </a:cubicBezTo>
                  <a:cubicBezTo>
                    <a:pt x="43613" y="36993"/>
                    <a:pt x="43636" y="37029"/>
                    <a:pt x="43648" y="37041"/>
                  </a:cubicBezTo>
                  <a:cubicBezTo>
                    <a:pt x="43648" y="37053"/>
                    <a:pt x="43648" y="37053"/>
                    <a:pt x="43660" y="37076"/>
                  </a:cubicBezTo>
                  <a:cubicBezTo>
                    <a:pt x="43672" y="37100"/>
                    <a:pt x="43672" y="37112"/>
                    <a:pt x="43696" y="37148"/>
                  </a:cubicBezTo>
                  <a:cubicBezTo>
                    <a:pt x="43708" y="37172"/>
                    <a:pt x="43708" y="37196"/>
                    <a:pt x="43720" y="37219"/>
                  </a:cubicBezTo>
                  <a:cubicBezTo>
                    <a:pt x="43732" y="37267"/>
                    <a:pt x="43756" y="37315"/>
                    <a:pt x="43756" y="37338"/>
                  </a:cubicBezTo>
                  <a:cubicBezTo>
                    <a:pt x="43767" y="37398"/>
                    <a:pt x="43779" y="37446"/>
                    <a:pt x="43779" y="37446"/>
                  </a:cubicBezTo>
                  <a:cubicBezTo>
                    <a:pt x="43779" y="37446"/>
                    <a:pt x="43779" y="37398"/>
                    <a:pt x="43767" y="37338"/>
                  </a:cubicBezTo>
                  <a:cubicBezTo>
                    <a:pt x="43767" y="37315"/>
                    <a:pt x="43756" y="37267"/>
                    <a:pt x="43732" y="37219"/>
                  </a:cubicBezTo>
                  <a:cubicBezTo>
                    <a:pt x="43732" y="37196"/>
                    <a:pt x="43720" y="37172"/>
                    <a:pt x="43720" y="37148"/>
                  </a:cubicBezTo>
                  <a:lnTo>
                    <a:pt x="43720" y="37112"/>
                  </a:lnTo>
                  <a:lnTo>
                    <a:pt x="43767" y="37160"/>
                  </a:lnTo>
                  <a:cubicBezTo>
                    <a:pt x="43815" y="37207"/>
                    <a:pt x="43875" y="37255"/>
                    <a:pt x="43910" y="37291"/>
                  </a:cubicBezTo>
                  <a:cubicBezTo>
                    <a:pt x="44017" y="37374"/>
                    <a:pt x="44113" y="37398"/>
                    <a:pt x="44184" y="37434"/>
                  </a:cubicBezTo>
                  <a:cubicBezTo>
                    <a:pt x="44208" y="37446"/>
                    <a:pt x="44244" y="37446"/>
                    <a:pt x="44256" y="37446"/>
                  </a:cubicBezTo>
                  <a:cubicBezTo>
                    <a:pt x="44244" y="37446"/>
                    <a:pt x="44208" y="37434"/>
                    <a:pt x="44184" y="37410"/>
                  </a:cubicBezTo>
                  <a:cubicBezTo>
                    <a:pt x="44125" y="37386"/>
                    <a:pt x="44017" y="37338"/>
                    <a:pt x="43934" y="37267"/>
                  </a:cubicBezTo>
                  <a:lnTo>
                    <a:pt x="43791" y="37136"/>
                  </a:lnTo>
                  <a:cubicBezTo>
                    <a:pt x="43756" y="37088"/>
                    <a:pt x="43708" y="37029"/>
                    <a:pt x="43660" y="36957"/>
                  </a:cubicBezTo>
                  <a:lnTo>
                    <a:pt x="43660" y="36934"/>
                  </a:lnTo>
                  <a:cubicBezTo>
                    <a:pt x="43660" y="36922"/>
                    <a:pt x="43648" y="36910"/>
                    <a:pt x="43648" y="36874"/>
                  </a:cubicBezTo>
                  <a:cubicBezTo>
                    <a:pt x="43636" y="36815"/>
                    <a:pt x="43601" y="36743"/>
                    <a:pt x="43577" y="36684"/>
                  </a:cubicBezTo>
                  <a:cubicBezTo>
                    <a:pt x="43541" y="36624"/>
                    <a:pt x="43517" y="36553"/>
                    <a:pt x="43482" y="36481"/>
                  </a:cubicBezTo>
                  <a:cubicBezTo>
                    <a:pt x="43458" y="36398"/>
                    <a:pt x="43410" y="36338"/>
                    <a:pt x="43375" y="36267"/>
                  </a:cubicBezTo>
                  <a:cubicBezTo>
                    <a:pt x="43351" y="36207"/>
                    <a:pt x="43315" y="36160"/>
                    <a:pt x="43291" y="36100"/>
                  </a:cubicBezTo>
                  <a:lnTo>
                    <a:pt x="43291" y="36100"/>
                  </a:lnTo>
                  <a:cubicBezTo>
                    <a:pt x="43398" y="36184"/>
                    <a:pt x="43529" y="36279"/>
                    <a:pt x="43648" y="36374"/>
                  </a:cubicBezTo>
                  <a:cubicBezTo>
                    <a:pt x="43791" y="36493"/>
                    <a:pt x="43934" y="36624"/>
                    <a:pt x="44029" y="36731"/>
                  </a:cubicBezTo>
                  <a:cubicBezTo>
                    <a:pt x="44077" y="36779"/>
                    <a:pt x="44125" y="36815"/>
                    <a:pt x="44148" y="36862"/>
                  </a:cubicBezTo>
                  <a:lnTo>
                    <a:pt x="44196" y="36910"/>
                  </a:lnTo>
                  <a:cubicBezTo>
                    <a:pt x="44196" y="36910"/>
                    <a:pt x="44184" y="36898"/>
                    <a:pt x="44172" y="36850"/>
                  </a:cubicBezTo>
                  <a:cubicBezTo>
                    <a:pt x="44137" y="36815"/>
                    <a:pt x="44113" y="36755"/>
                    <a:pt x="44065" y="36695"/>
                  </a:cubicBezTo>
                  <a:cubicBezTo>
                    <a:pt x="44006" y="36624"/>
                    <a:pt x="43946" y="36541"/>
                    <a:pt x="43851" y="36434"/>
                  </a:cubicBezTo>
                  <a:lnTo>
                    <a:pt x="43851" y="36434"/>
                  </a:lnTo>
                  <a:lnTo>
                    <a:pt x="44327" y="36791"/>
                  </a:lnTo>
                  <a:cubicBezTo>
                    <a:pt x="43994" y="36422"/>
                    <a:pt x="43660" y="36076"/>
                    <a:pt x="43315" y="35767"/>
                  </a:cubicBezTo>
                  <a:lnTo>
                    <a:pt x="43315" y="35767"/>
                  </a:lnTo>
                  <a:cubicBezTo>
                    <a:pt x="43363" y="35779"/>
                    <a:pt x="43398" y="35791"/>
                    <a:pt x="43434" y="35803"/>
                  </a:cubicBezTo>
                  <a:cubicBezTo>
                    <a:pt x="43529" y="35838"/>
                    <a:pt x="43601" y="35862"/>
                    <a:pt x="43696" y="35886"/>
                  </a:cubicBezTo>
                  <a:cubicBezTo>
                    <a:pt x="43830" y="35917"/>
                    <a:pt x="43973" y="35948"/>
                    <a:pt x="44094" y="35948"/>
                  </a:cubicBezTo>
                  <a:cubicBezTo>
                    <a:pt x="44113" y="35948"/>
                    <a:pt x="44131" y="35947"/>
                    <a:pt x="44148" y="35945"/>
                  </a:cubicBezTo>
                  <a:cubicBezTo>
                    <a:pt x="44232" y="35945"/>
                    <a:pt x="44291" y="35922"/>
                    <a:pt x="44351" y="35922"/>
                  </a:cubicBezTo>
                  <a:cubicBezTo>
                    <a:pt x="44410" y="35910"/>
                    <a:pt x="44446" y="35898"/>
                    <a:pt x="44482" y="35886"/>
                  </a:cubicBezTo>
                  <a:lnTo>
                    <a:pt x="44551" y="35846"/>
                  </a:lnTo>
                  <a:lnTo>
                    <a:pt x="44551" y="35846"/>
                  </a:lnTo>
                  <a:cubicBezTo>
                    <a:pt x="44537" y="35851"/>
                    <a:pt x="44515" y="35854"/>
                    <a:pt x="44482" y="35862"/>
                  </a:cubicBezTo>
                  <a:cubicBezTo>
                    <a:pt x="44434" y="35886"/>
                    <a:pt x="44387" y="35898"/>
                    <a:pt x="44351" y="35898"/>
                  </a:cubicBezTo>
                  <a:cubicBezTo>
                    <a:pt x="44321" y="35904"/>
                    <a:pt x="44291" y="35907"/>
                    <a:pt x="44262" y="35907"/>
                  </a:cubicBezTo>
                  <a:cubicBezTo>
                    <a:pt x="44232" y="35907"/>
                    <a:pt x="44202" y="35904"/>
                    <a:pt x="44172" y="35898"/>
                  </a:cubicBezTo>
                  <a:cubicBezTo>
                    <a:pt x="44029" y="35886"/>
                    <a:pt x="43887" y="35850"/>
                    <a:pt x="43720" y="35791"/>
                  </a:cubicBezTo>
                  <a:cubicBezTo>
                    <a:pt x="43648" y="35767"/>
                    <a:pt x="43553" y="35731"/>
                    <a:pt x="43482" y="35683"/>
                  </a:cubicBezTo>
                  <a:cubicBezTo>
                    <a:pt x="43410" y="35660"/>
                    <a:pt x="43315" y="35612"/>
                    <a:pt x="43244" y="35564"/>
                  </a:cubicBezTo>
                  <a:lnTo>
                    <a:pt x="43017" y="35433"/>
                  </a:lnTo>
                  <a:cubicBezTo>
                    <a:pt x="43005" y="35422"/>
                    <a:pt x="42994" y="35422"/>
                    <a:pt x="42982" y="35410"/>
                  </a:cubicBezTo>
                  <a:cubicBezTo>
                    <a:pt x="42946" y="35374"/>
                    <a:pt x="42922" y="35362"/>
                    <a:pt x="42898" y="35326"/>
                  </a:cubicBezTo>
                  <a:cubicBezTo>
                    <a:pt x="42886" y="35302"/>
                    <a:pt x="42874" y="35291"/>
                    <a:pt x="42874" y="35291"/>
                  </a:cubicBezTo>
                  <a:lnTo>
                    <a:pt x="42863" y="35302"/>
                  </a:lnTo>
                  <a:cubicBezTo>
                    <a:pt x="42660" y="35136"/>
                    <a:pt x="42482" y="34969"/>
                    <a:pt x="42303" y="34826"/>
                  </a:cubicBezTo>
                  <a:lnTo>
                    <a:pt x="42291" y="34814"/>
                  </a:lnTo>
                  <a:lnTo>
                    <a:pt x="42470" y="34850"/>
                  </a:lnTo>
                  <a:cubicBezTo>
                    <a:pt x="42541" y="34874"/>
                    <a:pt x="42601" y="34886"/>
                    <a:pt x="42684" y="34886"/>
                  </a:cubicBezTo>
                  <a:cubicBezTo>
                    <a:pt x="42744" y="34898"/>
                    <a:pt x="42815" y="34898"/>
                    <a:pt x="42874" y="34898"/>
                  </a:cubicBezTo>
                  <a:cubicBezTo>
                    <a:pt x="42934" y="34898"/>
                    <a:pt x="42994" y="34910"/>
                    <a:pt x="43053" y="34910"/>
                  </a:cubicBezTo>
                  <a:lnTo>
                    <a:pt x="43458" y="34910"/>
                  </a:lnTo>
                  <a:cubicBezTo>
                    <a:pt x="43517" y="34910"/>
                    <a:pt x="43541" y="34898"/>
                    <a:pt x="43541" y="34898"/>
                  </a:cubicBezTo>
                  <a:lnTo>
                    <a:pt x="43351" y="34898"/>
                  </a:lnTo>
                  <a:cubicBezTo>
                    <a:pt x="43303" y="34898"/>
                    <a:pt x="43255" y="34898"/>
                    <a:pt x="43220" y="34886"/>
                  </a:cubicBezTo>
                  <a:cubicBezTo>
                    <a:pt x="43172" y="34886"/>
                    <a:pt x="43113" y="34874"/>
                    <a:pt x="43053" y="34874"/>
                  </a:cubicBezTo>
                  <a:cubicBezTo>
                    <a:pt x="42994" y="34850"/>
                    <a:pt x="42934" y="34850"/>
                    <a:pt x="42874" y="34838"/>
                  </a:cubicBezTo>
                  <a:cubicBezTo>
                    <a:pt x="42815" y="34826"/>
                    <a:pt x="42755" y="34814"/>
                    <a:pt x="42684" y="34790"/>
                  </a:cubicBezTo>
                  <a:cubicBezTo>
                    <a:pt x="42624" y="34779"/>
                    <a:pt x="42541" y="34767"/>
                    <a:pt x="42482" y="34731"/>
                  </a:cubicBezTo>
                  <a:cubicBezTo>
                    <a:pt x="42422" y="34719"/>
                    <a:pt x="42363" y="34695"/>
                    <a:pt x="42291" y="34671"/>
                  </a:cubicBezTo>
                  <a:cubicBezTo>
                    <a:pt x="42232" y="34648"/>
                    <a:pt x="42172" y="34636"/>
                    <a:pt x="42112" y="34600"/>
                  </a:cubicBezTo>
                  <a:cubicBezTo>
                    <a:pt x="42053" y="34576"/>
                    <a:pt x="42005" y="34552"/>
                    <a:pt x="41946" y="34529"/>
                  </a:cubicBezTo>
                  <a:cubicBezTo>
                    <a:pt x="41910" y="34493"/>
                    <a:pt x="41862" y="34481"/>
                    <a:pt x="41827" y="34469"/>
                  </a:cubicBezTo>
                  <a:cubicBezTo>
                    <a:pt x="41803" y="34457"/>
                    <a:pt x="41791" y="34433"/>
                    <a:pt x="41755" y="34409"/>
                  </a:cubicBezTo>
                  <a:lnTo>
                    <a:pt x="41755" y="34409"/>
                  </a:lnTo>
                  <a:cubicBezTo>
                    <a:pt x="41874" y="34421"/>
                    <a:pt x="41982" y="34433"/>
                    <a:pt x="42101" y="34433"/>
                  </a:cubicBezTo>
                  <a:lnTo>
                    <a:pt x="42589" y="34433"/>
                  </a:lnTo>
                  <a:cubicBezTo>
                    <a:pt x="42541" y="34433"/>
                    <a:pt x="42470" y="34421"/>
                    <a:pt x="42386" y="34421"/>
                  </a:cubicBezTo>
                  <a:cubicBezTo>
                    <a:pt x="42339" y="34421"/>
                    <a:pt x="42291" y="34409"/>
                    <a:pt x="42243" y="34409"/>
                  </a:cubicBezTo>
                  <a:cubicBezTo>
                    <a:pt x="42208" y="34409"/>
                    <a:pt x="42148" y="34398"/>
                    <a:pt x="42101" y="34374"/>
                  </a:cubicBezTo>
                  <a:cubicBezTo>
                    <a:pt x="41993" y="34362"/>
                    <a:pt x="41886" y="34338"/>
                    <a:pt x="41767" y="34302"/>
                  </a:cubicBezTo>
                  <a:cubicBezTo>
                    <a:pt x="41672" y="34279"/>
                    <a:pt x="41565" y="34243"/>
                    <a:pt x="41458" y="34195"/>
                  </a:cubicBezTo>
                  <a:cubicBezTo>
                    <a:pt x="41446" y="34183"/>
                    <a:pt x="41434" y="34183"/>
                    <a:pt x="41410" y="34171"/>
                  </a:cubicBezTo>
                  <a:lnTo>
                    <a:pt x="41458" y="34171"/>
                  </a:lnTo>
                  <a:cubicBezTo>
                    <a:pt x="41517" y="34171"/>
                    <a:pt x="41577" y="34171"/>
                    <a:pt x="41624" y="34159"/>
                  </a:cubicBezTo>
                  <a:cubicBezTo>
                    <a:pt x="41684" y="34159"/>
                    <a:pt x="41743" y="34136"/>
                    <a:pt x="41791" y="34124"/>
                  </a:cubicBezTo>
                  <a:cubicBezTo>
                    <a:pt x="41851" y="34112"/>
                    <a:pt x="41886" y="34100"/>
                    <a:pt x="41946" y="34076"/>
                  </a:cubicBezTo>
                  <a:cubicBezTo>
                    <a:pt x="42053" y="34052"/>
                    <a:pt x="42148" y="34017"/>
                    <a:pt x="42220" y="33981"/>
                  </a:cubicBezTo>
                  <a:cubicBezTo>
                    <a:pt x="42291" y="33945"/>
                    <a:pt x="42351" y="33921"/>
                    <a:pt x="42398" y="33886"/>
                  </a:cubicBezTo>
                  <a:cubicBezTo>
                    <a:pt x="42410" y="33880"/>
                    <a:pt x="42420" y="33875"/>
                    <a:pt x="42428" y="33872"/>
                  </a:cubicBezTo>
                  <a:lnTo>
                    <a:pt x="42428" y="33872"/>
                  </a:lnTo>
                  <a:cubicBezTo>
                    <a:pt x="42415" y="33876"/>
                    <a:pt x="42401" y="33881"/>
                    <a:pt x="42386" y="33886"/>
                  </a:cubicBezTo>
                  <a:cubicBezTo>
                    <a:pt x="42339" y="33898"/>
                    <a:pt x="42279" y="33933"/>
                    <a:pt x="42184" y="33945"/>
                  </a:cubicBezTo>
                  <a:cubicBezTo>
                    <a:pt x="42112" y="33957"/>
                    <a:pt x="42005" y="33993"/>
                    <a:pt x="41922" y="34005"/>
                  </a:cubicBezTo>
                  <a:cubicBezTo>
                    <a:pt x="41874" y="34017"/>
                    <a:pt x="41815" y="34017"/>
                    <a:pt x="41767" y="34017"/>
                  </a:cubicBezTo>
                  <a:lnTo>
                    <a:pt x="41612" y="34017"/>
                  </a:lnTo>
                  <a:cubicBezTo>
                    <a:pt x="41565" y="34017"/>
                    <a:pt x="41505" y="34017"/>
                    <a:pt x="41458" y="34005"/>
                  </a:cubicBezTo>
                  <a:cubicBezTo>
                    <a:pt x="41410" y="34005"/>
                    <a:pt x="41350" y="33993"/>
                    <a:pt x="41315" y="33981"/>
                  </a:cubicBezTo>
                  <a:cubicBezTo>
                    <a:pt x="41220" y="33957"/>
                    <a:pt x="41136" y="33921"/>
                    <a:pt x="41053" y="33886"/>
                  </a:cubicBezTo>
                  <a:lnTo>
                    <a:pt x="41041" y="33886"/>
                  </a:lnTo>
                  <a:cubicBezTo>
                    <a:pt x="41029" y="33886"/>
                    <a:pt x="41029" y="33874"/>
                    <a:pt x="41017" y="33874"/>
                  </a:cubicBezTo>
                  <a:lnTo>
                    <a:pt x="41053" y="33874"/>
                  </a:lnTo>
                  <a:cubicBezTo>
                    <a:pt x="41084" y="33877"/>
                    <a:pt x="41115" y="33879"/>
                    <a:pt x="41144" y="33879"/>
                  </a:cubicBezTo>
                  <a:cubicBezTo>
                    <a:pt x="41214" y="33879"/>
                    <a:pt x="41276" y="33870"/>
                    <a:pt x="41327" y="33862"/>
                  </a:cubicBezTo>
                  <a:cubicBezTo>
                    <a:pt x="41339" y="33862"/>
                    <a:pt x="41374" y="33838"/>
                    <a:pt x="41386" y="33838"/>
                  </a:cubicBezTo>
                  <a:cubicBezTo>
                    <a:pt x="41398" y="33838"/>
                    <a:pt x="41410" y="33826"/>
                    <a:pt x="41434" y="33826"/>
                  </a:cubicBezTo>
                  <a:cubicBezTo>
                    <a:pt x="41458" y="33814"/>
                    <a:pt x="41493" y="33802"/>
                    <a:pt x="41505" y="33802"/>
                  </a:cubicBezTo>
                  <a:cubicBezTo>
                    <a:pt x="41517" y="33778"/>
                    <a:pt x="41529" y="33778"/>
                    <a:pt x="41553" y="33767"/>
                  </a:cubicBezTo>
                  <a:cubicBezTo>
                    <a:pt x="41529" y="33767"/>
                    <a:pt x="41517" y="33778"/>
                    <a:pt x="41505" y="33778"/>
                  </a:cubicBezTo>
                  <a:cubicBezTo>
                    <a:pt x="41493" y="33802"/>
                    <a:pt x="41458" y="33802"/>
                    <a:pt x="41434" y="33802"/>
                  </a:cubicBezTo>
                  <a:cubicBezTo>
                    <a:pt x="41410" y="33802"/>
                    <a:pt x="41398" y="33802"/>
                    <a:pt x="41386" y="33814"/>
                  </a:cubicBezTo>
                  <a:lnTo>
                    <a:pt x="41327" y="33814"/>
                  </a:lnTo>
                  <a:cubicBezTo>
                    <a:pt x="41255" y="33814"/>
                    <a:pt x="41160" y="33814"/>
                    <a:pt x="41077" y="33778"/>
                  </a:cubicBezTo>
                  <a:lnTo>
                    <a:pt x="40934" y="33743"/>
                  </a:lnTo>
                  <a:cubicBezTo>
                    <a:pt x="40898" y="33719"/>
                    <a:pt x="40850" y="33707"/>
                    <a:pt x="40803" y="33683"/>
                  </a:cubicBezTo>
                  <a:cubicBezTo>
                    <a:pt x="40779" y="33659"/>
                    <a:pt x="40755" y="33659"/>
                    <a:pt x="40731" y="33647"/>
                  </a:cubicBezTo>
                  <a:cubicBezTo>
                    <a:pt x="40577" y="33540"/>
                    <a:pt x="40434" y="33457"/>
                    <a:pt x="40303" y="33362"/>
                  </a:cubicBezTo>
                  <a:lnTo>
                    <a:pt x="40303" y="33362"/>
                  </a:lnTo>
                  <a:cubicBezTo>
                    <a:pt x="40386" y="33386"/>
                    <a:pt x="40481" y="33386"/>
                    <a:pt x="40565" y="33397"/>
                  </a:cubicBezTo>
                  <a:lnTo>
                    <a:pt x="40815" y="33397"/>
                  </a:lnTo>
                  <a:cubicBezTo>
                    <a:pt x="40862" y="33397"/>
                    <a:pt x="40898" y="33397"/>
                    <a:pt x="40922" y="33386"/>
                  </a:cubicBezTo>
                  <a:cubicBezTo>
                    <a:pt x="40958" y="33386"/>
                    <a:pt x="40981" y="33386"/>
                    <a:pt x="40993" y="33362"/>
                  </a:cubicBezTo>
                  <a:cubicBezTo>
                    <a:pt x="41041" y="33362"/>
                    <a:pt x="41077" y="33350"/>
                    <a:pt x="41077" y="33350"/>
                  </a:cubicBezTo>
                  <a:lnTo>
                    <a:pt x="40922" y="33350"/>
                  </a:lnTo>
                  <a:cubicBezTo>
                    <a:pt x="40898" y="33350"/>
                    <a:pt x="40862" y="33350"/>
                    <a:pt x="40815" y="33338"/>
                  </a:cubicBezTo>
                  <a:cubicBezTo>
                    <a:pt x="40779" y="33338"/>
                    <a:pt x="40743" y="33326"/>
                    <a:pt x="40696" y="33326"/>
                  </a:cubicBezTo>
                  <a:cubicBezTo>
                    <a:pt x="40660" y="33326"/>
                    <a:pt x="40612" y="33302"/>
                    <a:pt x="40565" y="33302"/>
                  </a:cubicBezTo>
                  <a:cubicBezTo>
                    <a:pt x="40481" y="33290"/>
                    <a:pt x="40374" y="33266"/>
                    <a:pt x="40279" y="33231"/>
                  </a:cubicBezTo>
                  <a:cubicBezTo>
                    <a:pt x="40196" y="33207"/>
                    <a:pt x="40100" y="33171"/>
                    <a:pt x="40017" y="33124"/>
                  </a:cubicBezTo>
                  <a:cubicBezTo>
                    <a:pt x="39969" y="33112"/>
                    <a:pt x="39922" y="33100"/>
                    <a:pt x="39898" y="33064"/>
                  </a:cubicBezTo>
                  <a:cubicBezTo>
                    <a:pt x="39850" y="33052"/>
                    <a:pt x="39826" y="33040"/>
                    <a:pt x="39791" y="33005"/>
                  </a:cubicBezTo>
                  <a:lnTo>
                    <a:pt x="39707" y="32969"/>
                  </a:lnTo>
                  <a:cubicBezTo>
                    <a:pt x="39684" y="32945"/>
                    <a:pt x="39672" y="32945"/>
                    <a:pt x="39660" y="32933"/>
                  </a:cubicBezTo>
                  <a:lnTo>
                    <a:pt x="40005" y="32933"/>
                  </a:lnTo>
                  <a:cubicBezTo>
                    <a:pt x="40088" y="32933"/>
                    <a:pt x="40148" y="32933"/>
                    <a:pt x="40196" y="32921"/>
                  </a:cubicBezTo>
                  <a:cubicBezTo>
                    <a:pt x="40148" y="32921"/>
                    <a:pt x="40077" y="32909"/>
                    <a:pt x="40005" y="32909"/>
                  </a:cubicBezTo>
                  <a:cubicBezTo>
                    <a:pt x="39910" y="32885"/>
                    <a:pt x="39826" y="32885"/>
                    <a:pt x="39719" y="32874"/>
                  </a:cubicBezTo>
                  <a:cubicBezTo>
                    <a:pt x="39612" y="32862"/>
                    <a:pt x="39505" y="32850"/>
                    <a:pt x="39410" y="32814"/>
                  </a:cubicBezTo>
                  <a:cubicBezTo>
                    <a:pt x="39374" y="32814"/>
                    <a:pt x="39362" y="32802"/>
                    <a:pt x="39326" y="32802"/>
                  </a:cubicBezTo>
                  <a:cubicBezTo>
                    <a:pt x="39291" y="32766"/>
                    <a:pt x="39243" y="32755"/>
                    <a:pt x="39207" y="32743"/>
                  </a:cubicBezTo>
                  <a:lnTo>
                    <a:pt x="39207" y="32647"/>
                  </a:lnTo>
                  <a:lnTo>
                    <a:pt x="39207" y="32564"/>
                  </a:lnTo>
                  <a:cubicBezTo>
                    <a:pt x="39255" y="32576"/>
                    <a:pt x="39291" y="32576"/>
                    <a:pt x="39326" y="32576"/>
                  </a:cubicBezTo>
                  <a:cubicBezTo>
                    <a:pt x="39422" y="32588"/>
                    <a:pt x="39505" y="32588"/>
                    <a:pt x="39553" y="32588"/>
                  </a:cubicBezTo>
                  <a:cubicBezTo>
                    <a:pt x="39588" y="32588"/>
                    <a:pt x="39600" y="32588"/>
                    <a:pt x="39612" y="32576"/>
                  </a:cubicBezTo>
                  <a:lnTo>
                    <a:pt x="39553" y="32576"/>
                  </a:lnTo>
                  <a:cubicBezTo>
                    <a:pt x="39493" y="32576"/>
                    <a:pt x="39422" y="32564"/>
                    <a:pt x="39326" y="32552"/>
                  </a:cubicBezTo>
                  <a:cubicBezTo>
                    <a:pt x="39291" y="32528"/>
                    <a:pt x="39255" y="32516"/>
                    <a:pt x="39207" y="32504"/>
                  </a:cubicBezTo>
                  <a:lnTo>
                    <a:pt x="39207" y="32493"/>
                  </a:lnTo>
                  <a:cubicBezTo>
                    <a:pt x="39207" y="32433"/>
                    <a:pt x="39195" y="32374"/>
                    <a:pt x="39195" y="32314"/>
                  </a:cubicBezTo>
                  <a:cubicBezTo>
                    <a:pt x="39195" y="32195"/>
                    <a:pt x="39148" y="32076"/>
                    <a:pt x="39124" y="31933"/>
                  </a:cubicBezTo>
                  <a:cubicBezTo>
                    <a:pt x="39088" y="31873"/>
                    <a:pt x="39076" y="31814"/>
                    <a:pt x="39053" y="31754"/>
                  </a:cubicBezTo>
                  <a:lnTo>
                    <a:pt x="39005" y="31671"/>
                  </a:lnTo>
                  <a:lnTo>
                    <a:pt x="38945" y="31576"/>
                  </a:lnTo>
                  <a:cubicBezTo>
                    <a:pt x="38898" y="31516"/>
                    <a:pt x="38874" y="31457"/>
                    <a:pt x="38826" y="31397"/>
                  </a:cubicBezTo>
                  <a:cubicBezTo>
                    <a:pt x="38779" y="31338"/>
                    <a:pt x="38719" y="31302"/>
                    <a:pt x="38672" y="31242"/>
                  </a:cubicBezTo>
                  <a:lnTo>
                    <a:pt x="38600" y="31159"/>
                  </a:lnTo>
                  <a:lnTo>
                    <a:pt x="38576" y="31147"/>
                  </a:lnTo>
                  <a:cubicBezTo>
                    <a:pt x="38457" y="31016"/>
                    <a:pt x="38291" y="30826"/>
                    <a:pt x="38124" y="30623"/>
                  </a:cubicBezTo>
                  <a:lnTo>
                    <a:pt x="38112" y="30611"/>
                  </a:lnTo>
                  <a:cubicBezTo>
                    <a:pt x="38100" y="30599"/>
                    <a:pt x="38076" y="30564"/>
                    <a:pt x="38064" y="30552"/>
                  </a:cubicBezTo>
                  <a:cubicBezTo>
                    <a:pt x="37993" y="30445"/>
                    <a:pt x="37921" y="30349"/>
                    <a:pt x="37838" y="30266"/>
                  </a:cubicBezTo>
                  <a:cubicBezTo>
                    <a:pt x="37814" y="30242"/>
                    <a:pt x="37779" y="30195"/>
                    <a:pt x="37755" y="30171"/>
                  </a:cubicBezTo>
                  <a:lnTo>
                    <a:pt x="37814" y="30171"/>
                  </a:lnTo>
                  <a:cubicBezTo>
                    <a:pt x="37874" y="30207"/>
                    <a:pt x="37921" y="30242"/>
                    <a:pt x="37981" y="30302"/>
                  </a:cubicBezTo>
                  <a:cubicBezTo>
                    <a:pt x="38017" y="30326"/>
                    <a:pt x="38064" y="30373"/>
                    <a:pt x="38112" y="30409"/>
                  </a:cubicBezTo>
                  <a:cubicBezTo>
                    <a:pt x="38160" y="30433"/>
                    <a:pt x="38195" y="30480"/>
                    <a:pt x="38243" y="30528"/>
                  </a:cubicBezTo>
                  <a:cubicBezTo>
                    <a:pt x="38291" y="30564"/>
                    <a:pt x="38338" y="30599"/>
                    <a:pt x="38362" y="30647"/>
                  </a:cubicBezTo>
                  <a:lnTo>
                    <a:pt x="38481" y="30766"/>
                  </a:lnTo>
                  <a:cubicBezTo>
                    <a:pt x="38529" y="30802"/>
                    <a:pt x="38553" y="30838"/>
                    <a:pt x="38588" y="30885"/>
                  </a:cubicBezTo>
                  <a:cubicBezTo>
                    <a:pt x="38612" y="30909"/>
                    <a:pt x="38648" y="30957"/>
                    <a:pt x="38672" y="30980"/>
                  </a:cubicBezTo>
                  <a:cubicBezTo>
                    <a:pt x="38707" y="31016"/>
                    <a:pt x="38731" y="31040"/>
                    <a:pt x="38755" y="31076"/>
                  </a:cubicBezTo>
                  <a:cubicBezTo>
                    <a:pt x="38766" y="31086"/>
                    <a:pt x="38774" y="31097"/>
                    <a:pt x="38782" y="31108"/>
                  </a:cubicBezTo>
                  <a:lnTo>
                    <a:pt x="38782" y="31108"/>
                  </a:lnTo>
                  <a:cubicBezTo>
                    <a:pt x="38776" y="31097"/>
                    <a:pt x="38772" y="31085"/>
                    <a:pt x="38767" y="31076"/>
                  </a:cubicBezTo>
                  <a:cubicBezTo>
                    <a:pt x="38755" y="31040"/>
                    <a:pt x="38719" y="31016"/>
                    <a:pt x="38695" y="30969"/>
                  </a:cubicBezTo>
                  <a:cubicBezTo>
                    <a:pt x="38660" y="30945"/>
                    <a:pt x="38636" y="30897"/>
                    <a:pt x="38600" y="30850"/>
                  </a:cubicBezTo>
                  <a:cubicBezTo>
                    <a:pt x="38576" y="30802"/>
                    <a:pt x="38541" y="30778"/>
                    <a:pt x="38493" y="30730"/>
                  </a:cubicBezTo>
                  <a:cubicBezTo>
                    <a:pt x="38469" y="30683"/>
                    <a:pt x="38422" y="30647"/>
                    <a:pt x="38398" y="30599"/>
                  </a:cubicBezTo>
                  <a:cubicBezTo>
                    <a:pt x="38350" y="30552"/>
                    <a:pt x="38314" y="30504"/>
                    <a:pt x="38279" y="30469"/>
                  </a:cubicBezTo>
                  <a:lnTo>
                    <a:pt x="38255" y="30445"/>
                  </a:lnTo>
                  <a:lnTo>
                    <a:pt x="38255" y="30445"/>
                  </a:lnTo>
                  <a:cubicBezTo>
                    <a:pt x="38338" y="30492"/>
                    <a:pt x="38398" y="30540"/>
                    <a:pt x="38469" y="30599"/>
                  </a:cubicBezTo>
                  <a:cubicBezTo>
                    <a:pt x="38576" y="30671"/>
                    <a:pt x="38672" y="30766"/>
                    <a:pt x="38767" y="30850"/>
                  </a:cubicBezTo>
                  <a:cubicBezTo>
                    <a:pt x="38850" y="30945"/>
                    <a:pt x="38934" y="31028"/>
                    <a:pt x="38993" y="31100"/>
                  </a:cubicBezTo>
                  <a:cubicBezTo>
                    <a:pt x="39017" y="31147"/>
                    <a:pt x="39053" y="31183"/>
                    <a:pt x="39064" y="31207"/>
                  </a:cubicBezTo>
                  <a:cubicBezTo>
                    <a:pt x="39079" y="31228"/>
                    <a:pt x="39093" y="31245"/>
                    <a:pt x="39104" y="31263"/>
                  </a:cubicBezTo>
                  <a:lnTo>
                    <a:pt x="39104" y="31263"/>
                  </a:lnTo>
                  <a:lnTo>
                    <a:pt x="39076" y="31207"/>
                  </a:lnTo>
                  <a:cubicBezTo>
                    <a:pt x="39064" y="31183"/>
                    <a:pt x="39029" y="31135"/>
                    <a:pt x="39005" y="31088"/>
                  </a:cubicBezTo>
                  <a:cubicBezTo>
                    <a:pt x="38957" y="31016"/>
                    <a:pt x="38898" y="30945"/>
                    <a:pt x="38838" y="30861"/>
                  </a:cubicBezTo>
                  <a:lnTo>
                    <a:pt x="38838" y="30861"/>
                  </a:lnTo>
                  <a:lnTo>
                    <a:pt x="38910" y="30945"/>
                  </a:lnTo>
                  <a:lnTo>
                    <a:pt x="39005" y="31028"/>
                  </a:lnTo>
                  <a:cubicBezTo>
                    <a:pt x="39064" y="31088"/>
                    <a:pt x="39112" y="31135"/>
                    <a:pt x="39136" y="31183"/>
                  </a:cubicBezTo>
                  <a:cubicBezTo>
                    <a:pt x="39112" y="31135"/>
                    <a:pt x="39076" y="31088"/>
                    <a:pt x="39017" y="31016"/>
                  </a:cubicBezTo>
                  <a:cubicBezTo>
                    <a:pt x="38993" y="30980"/>
                    <a:pt x="38969" y="30945"/>
                    <a:pt x="38945" y="30909"/>
                  </a:cubicBezTo>
                  <a:cubicBezTo>
                    <a:pt x="38910" y="30885"/>
                    <a:pt x="38886" y="30838"/>
                    <a:pt x="38850" y="30790"/>
                  </a:cubicBezTo>
                  <a:cubicBezTo>
                    <a:pt x="38826" y="30742"/>
                    <a:pt x="38791" y="30719"/>
                    <a:pt x="38755" y="30671"/>
                  </a:cubicBezTo>
                  <a:cubicBezTo>
                    <a:pt x="38719" y="30623"/>
                    <a:pt x="38672" y="30588"/>
                    <a:pt x="38648" y="30552"/>
                  </a:cubicBezTo>
                  <a:cubicBezTo>
                    <a:pt x="38576" y="30480"/>
                    <a:pt x="38493" y="30385"/>
                    <a:pt x="38433" y="30314"/>
                  </a:cubicBezTo>
                  <a:cubicBezTo>
                    <a:pt x="38418" y="30298"/>
                    <a:pt x="38407" y="30278"/>
                    <a:pt x="38392" y="30262"/>
                  </a:cubicBezTo>
                  <a:lnTo>
                    <a:pt x="38392" y="30262"/>
                  </a:lnTo>
                  <a:cubicBezTo>
                    <a:pt x="38404" y="30269"/>
                    <a:pt x="38416" y="30278"/>
                    <a:pt x="38422" y="30290"/>
                  </a:cubicBezTo>
                  <a:cubicBezTo>
                    <a:pt x="38481" y="30314"/>
                    <a:pt x="38529" y="30361"/>
                    <a:pt x="38588" y="30409"/>
                  </a:cubicBezTo>
                  <a:cubicBezTo>
                    <a:pt x="38648" y="30445"/>
                    <a:pt x="38707" y="30492"/>
                    <a:pt x="38755" y="30540"/>
                  </a:cubicBezTo>
                  <a:cubicBezTo>
                    <a:pt x="38814" y="30588"/>
                    <a:pt x="38874" y="30647"/>
                    <a:pt x="38910" y="30683"/>
                  </a:cubicBezTo>
                  <a:cubicBezTo>
                    <a:pt x="38969" y="30730"/>
                    <a:pt x="39017" y="30790"/>
                    <a:pt x="39076" y="30838"/>
                  </a:cubicBezTo>
                  <a:cubicBezTo>
                    <a:pt x="39136" y="30885"/>
                    <a:pt x="39184" y="30945"/>
                    <a:pt x="39231" y="31004"/>
                  </a:cubicBezTo>
                  <a:cubicBezTo>
                    <a:pt x="39267" y="31064"/>
                    <a:pt x="39315" y="31100"/>
                    <a:pt x="39362" y="31147"/>
                  </a:cubicBezTo>
                  <a:cubicBezTo>
                    <a:pt x="39410" y="31195"/>
                    <a:pt x="39434" y="31254"/>
                    <a:pt x="39481" y="31302"/>
                  </a:cubicBezTo>
                  <a:cubicBezTo>
                    <a:pt x="39505" y="31338"/>
                    <a:pt x="39541" y="31385"/>
                    <a:pt x="39565" y="31421"/>
                  </a:cubicBezTo>
                  <a:cubicBezTo>
                    <a:pt x="39600" y="31445"/>
                    <a:pt x="39612" y="31492"/>
                    <a:pt x="39648" y="31516"/>
                  </a:cubicBezTo>
                  <a:cubicBezTo>
                    <a:pt x="39672" y="31576"/>
                    <a:pt x="39707" y="31612"/>
                    <a:pt x="39707" y="31612"/>
                  </a:cubicBezTo>
                  <a:lnTo>
                    <a:pt x="39660" y="31516"/>
                  </a:lnTo>
                  <a:cubicBezTo>
                    <a:pt x="39648" y="31492"/>
                    <a:pt x="39624" y="31457"/>
                    <a:pt x="39600" y="31421"/>
                  </a:cubicBezTo>
                  <a:cubicBezTo>
                    <a:pt x="39565" y="31373"/>
                    <a:pt x="39553" y="31326"/>
                    <a:pt x="39505" y="31278"/>
                  </a:cubicBezTo>
                  <a:cubicBezTo>
                    <a:pt x="39481" y="31242"/>
                    <a:pt x="39445" y="31183"/>
                    <a:pt x="39410" y="31135"/>
                  </a:cubicBezTo>
                  <a:cubicBezTo>
                    <a:pt x="39374" y="31076"/>
                    <a:pt x="39326" y="31028"/>
                    <a:pt x="39291" y="30969"/>
                  </a:cubicBezTo>
                  <a:cubicBezTo>
                    <a:pt x="39255" y="30921"/>
                    <a:pt x="39231" y="30897"/>
                    <a:pt x="39195" y="30850"/>
                  </a:cubicBezTo>
                  <a:lnTo>
                    <a:pt x="39195" y="30850"/>
                  </a:lnTo>
                  <a:lnTo>
                    <a:pt x="39207" y="30861"/>
                  </a:lnTo>
                  <a:cubicBezTo>
                    <a:pt x="39410" y="31028"/>
                    <a:pt x="39600" y="31207"/>
                    <a:pt x="39743" y="31338"/>
                  </a:cubicBezTo>
                  <a:cubicBezTo>
                    <a:pt x="39826" y="31421"/>
                    <a:pt x="39886" y="31457"/>
                    <a:pt x="39910" y="31504"/>
                  </a:cubicBezTo>
                  <a:lnTo>
                    <a:pt x="39969" y="31564"/>
                  </a:lnTo>
                  <a:cubicBezTo>
                    <a:pt x="39969" y="31564"/>
                    <a:pt x="39957" y="31540"/>
                    <a:pt x="39910" y="31492"/>
                  </a:cubicBezTo>
                  <a:cubicBezTo>
                    <a:pt x="39886" y="31445"/>
                    <a:pt x="39826" y="31385"/>
                    <a:pt x="39767" y="31314"/>
                  </a:cubicBezTo>
                  <a:cubicBezTo>
                    <a:pt x="39624" y="31159"/>
                    <a:pt x="39445" y="30969"/>
                    <a:pt x="39267" y="30778"/>
                  </a:cubicBezTo>
                  <a:cubicBezTo>
                    <a:pt x="39124" y="30611"/>
                    <a:pt x="38957" y="30469"/>
                    <a:pt x="38826" y="30349"/>
                  </a:cubicBezTo>
                  <a:lnTo>
                    <a:pt x="38826" y="30349"/>
                  </a:lnTo>
                  <a:cubicBezTo>
                    <a:pt x="38898" y="30385"/>
                    <a:pt x="38969" y="30421"/>
                    <a:pt x="39053" y="30469"/>
                  </a:cubicBezTo>
                  <a:cubicBezTo>
                    <a:pt x="39088" y="30492"/>
                    <a:pt x="39136" y="30504"/>
                    <a:pt x="39184" y="30540"/>
                  </a:cubicBezTo>
                  <a:cubicBezTo>
                    <a:pt x="39207" y="30552"/>
                    <a:pt x="39243" y="30564"/>
                    <a:pt x="39255" y="30588"/>
                  </a:cubicBezTo>
                  <a:cubicBezTo>
                    <a:pt x="39303" y="30611"/>
                    <a:pt x="39326" y="30647"/>
                    <a:pt x="39362" y="30683"/>
                  </a:cubicBezTo>
                  <a:lnTo>
                    <a:pt x="39410" y="30730"/>
                  </a:lnTo>
                  <a:cubicBezTo>
                    <a:pt x="39422" y="30742"/>
                    <a:pt x="39434" y="30766"/>
                    <a:pt x="39445" y="30790"/>
                  </a:cubicBezTo>
                  <a:cubicBezTo>
                    <a:pt x="39469" y="30802"/>
                    <a:pt x="39481" y="30826"/>
                    <a:pt x="39493" y="30850"/>
                  </a:cubicBezTo>
                  <a:cubicBezTo>
                    <a:pt x="39505" y="30861"/>
                    <a:pt x="39529" y="30885"/>
                    <a:pt x="39541" y="30909"/>
                  </a:cubicBezTo>
                  <a:cubicBezTo>
                    <a:pt x="39565" y="30945"/>
                    <a:pt x="39588" y="30980"/>
                    <a:pt x="39612" y="31016"/>
                  </a:cubicBezTo>
                  <a:cubicBezTo>
                    <a:pt x="39660" y="31076"/>
                    <a:pt x="39707" y="31123"/>
                    <a:pt x="39743" y="31147"/>
                  </a:cubicBezTo>
                  <a:cubicBezTo>
                    <a:pt x="39719" y="31123"/>
                    <a:pt x="39672" y="31076"/>
                    <a:pt x="39648" y="31004"/>
                  </a:cubicBezTo>
                  <a:cubicBezTo>
                    <a:pt x="39624" y="30969"/>
                    <a:pt x="39600" y="30921"/>
                    <a:pt x="39588" y="30897"/>
                  </a:cubicBezTo>
                  <a:cubicBezTo>
                    <a:pt x="39565" y="30885"/>
                    <a:pt x="39565" y="30850"/>
                    <a:pt x="39553" y="30838"/>
                  </a:cubicBezTo>
                  <a:cubicBezTo>
                    <a:pt x="39541" y="30826"/>
                    <a:pt x="39529" y="30790"/>
                    <a:pt x="39529" y="30778"/>
                  </a:cubicBezTo>
                  <a:lnTo>
                    <a:pt x="39541" y="30778"/>
                  </a:lnTo>
                  <a:cubicBezTo>
                    <a:pt x="39565" y="30802"/>
                    <a:pt x="39600" y="30826"/>
                    <a:pt x="39624" y="30838"/>
                  </a:cubicBezTo>
                  <a:cubicBezTo>
                    <a:pt x="39660" y="30850"/>
                    <a:pt x="39672" y="30885"/>
                    <a:pt x="39684" y="30897"/>
                  </a:cubicBezTo>
                  <a:cubicBezTo>
                    <a:pt x="39719" y="30921"/>
                    <a:pt x="39743" y="30945"/>
                    <a:pt x="39743" y="30945"/>
                  </a:cubicBezTo>
                  <a:cubicBezTo>
                    <a:pt x="39743" y="30945"/>
                    <a:pt x="39731" y="30921"/>
                    <a:pt x="39707" y="30885"/>
                  </a:cubicBezTo>
                  <a:cubicBezTo>
                    <a:pt x="39684" y="30861"/>
                    <a:pt x="39672" y="30838"/>
                    <a:pt x="39648" y="30826"/>
                  </a:cubicBezTo>
                  <a:lnTo>
                    <a:pt x="39565" y="30742"/>
                  </a:lnTo>
                  <a:cubicBezTo>
                    <a:pt x="39541" y="30719"/>
                    <a:pt x="39505" y="30683"/>
                    <a:pt x="39469" y="30659"/>
                  </a:cubicBezTo>
                  <a:lnTo>
                    <a:pt x="39445" y="30647"/>
                  </a:lnTo>
                  <a:lnTo>
                    <a:pt x="39445" y="30623"/>
                  </a:lnTo>
                  <a:cubicBezTo>
                    <a:pt x="39719" y="30826"/>
                    <a:pt x="39981" y="31004"/>
                    <a:pt x="39981" y="31004"/>
                  </a:cubicBezTo>
                  <a:lnTo>
                    <a:pt x="39481" y="30528"/>
                  </a:lnTo>
                  <a:cubicBezTo>
                    <a:pt x="39434" y="30480"/>
                    <a:pt x="39386" y="30445"/>
                    <a:pt x="39362" y="30409"/>
                  </a:cubicBezTo>
                  <a:lnTo>
                    <a:pt x="39362" y="30409"/>
                  </a:lnTo>
                  <a:cubicBezTo>
                    <a:pt x="39505" y="30492"/>
                    <a:pt x="39672" y="30588"/>
                    <a:pt x="39850" y="30671"/>
                  </a:cubicBezTo>
                  <a:cubicBezTo>
                    <a:pt x="40124" y="30838"/>
                    <a:pt x="40374" y="31004"/>
                    <a:pt x="40565" y="31123"/>
                  </a:cubicBezTo>
                  <a:cubicBezTo>
                    <a:pt x="40660" y="31183"/>
                    <a:pt x="40743" y="31242"/>
                    <a:pt x="40791" y="31278"/>
                  </a:cubicBezTo>
                  <a:cubicBezTo>
                    <a:pt x="40850" y="31326"/>
                    <a:pt x="40874" y="31338"/>
                    <a:pt x="40874" y="31338"/>
                  </a:cubicBezTo>
                  <a:lnTo>
                    <a:pt x="40803" y="31266"/>
                  </a:lnTo>
                  <a:cubicBezTo>
                    <a:pt x="40755" y="31219"/>
                    <a:pt x="40684" y="31159"/>
                    <a:pt x="40600" y="31088"/>
                  </a:cubicBezTo>
                  <a:cubicBezTo>
                    <a:pt x="40422" y="30945"/>
                    <a:pt x="40160" y="30766"/>
                    <a:pt x="39922" y="30588"/>
                  </a:cubicBezTo>
                  <a:cubicBezTo>
                    <a:pt x="39707" y="30421"/>
                    <a:pt x="39481" y="30266"/>
                    <a:pt x="39291" y="30147"/>
                  </a:cubicBezTo>
                  <a:lnTo>
                    <a:pt x="39529" y="30147"/>
                  </a:lnTo>
                  <a:cubicBezTo>
                    <a:pt x="39565" y="30171"/>
                    <a:pt x="39612" y="30183"/>
                    <a:pt x="39672" y="30195"/>
                  </a:cubicBezTo>
                  <a:cubicBezTo>
                    <a:pt x="39731" y="30207"/>
                    <a:pt x="39791" y="30242"/>
                    <a:pt x="39850" y="30254"/>
                  </a:cubicBezTo>
                  <a:cubicBezTo>
                    <a:pt x="39862" y="30266"/>
                    <a:pt x="39898" y="30266"/>
                    <a:pt x="39910" y="30290"/>
                  </a:cubicBezTo>
                  <a:lnTo>
                    <a:pt x="40005" y="30326"/>
                  </a:lnTo>
                  <a:cubicBezTo>
                    <a:pt x="40100" y="30385"/>
                    <a:pt x="40219" y="30445"/>
                    <a:pt x="40338" y="30504"/>
                  </a:cubicBezTo>
                  <a:cubicBezTo>
                    <a:pt x="40458" y="30564"/>
                    <a:pt x="40577" y="30623"/>
                    <a:pt x="40696" y="30671"/>
                  </a:cubicBezTo>
                  <a:cubicBezTo>
                    <a:pt x="40719" y="30671"/>
                    <a:pt x="40743" y="30683"/>
                    <a:pt x="40755" y="30683"/>
                  </a:cubicBezTo>
                  <a:lnTo>
                    <a:pt x="40779" y="30707"/>
                  </a:lnTo>
                  <a:lnTo>
                    <a:pt x="40815" y="30742"/>
                  </a:lnTo>
                  <a:cubicBezTo>
                    <a:pt x="40839" y="30766"/>
                    <a:pt x="40850" y="30778"/>
                    <a:pt x="40862" y="30778"/>
                  </a:cubicBezTo>
                  <a:cubicBezTo>
                    <a:pt x="40898" y="30802"/>
                    <a:pt x="40922" y="30826"/>
                    <a:pt x="40934" y="30838"/>
                  </a:cubicBezTo>
                  <a:cubicBezTo>
                    <a:pt x="40922" y="30826"/>
                    <a:pt x="40898" y="30790"/>
                    <a:pt x="40874" y="30766"/>
                  </a:cubicBezTo>
                  <a:lnTo>
                    <a:pt x="40839" y="30719"/>
                  </a:lnTo>
                  <a:lnTo>
                    <a:pt x="40815" y="30707"/>
                  </a:lnTo>
                  <a:cubicBezTo>
                    <a:pt x="40839" y="30707"/>
                    <a:pt x="40850" y="30719"/>
                    <a:pt x="40862" y="30719"/>
                  </a:cubicBezTo>
                  <a:cubicBezTo>
                    <a:pt x="40922" y="30730"/>
                    <a:pt x="40969" y="30730"/>
                    <a:pt x="41029" y="30730"/>
                  </a:cubicBezTo>
                  <a:cubicBezTo>
                    <a:pt x="41136" y="30730"/>
                    <a:pt x="41208" y="30719"/>
                    <a:pt x="41267" y="30707"/>
                  </a:cubicBezTo>
                  <a:cubicBezTo>
                    <a:pt x="41291" y="30683"/>
                    <a:pt x="41315" y="30683"/>
                    <a:pt x="41327" y="30683"/>
                  </a:cubicBezTo>
                  <a:cubicBezTo>
                    <a:pt x="41339" y="30683"/>
                    <a:pt x="41339" y="30671"/>
                    <a:pt x="41339" y="30671"/>
                  </a:cubicBezTo>
                  <a:lnTo>
                    <a:pt x="41327" y="30671"/>
                  </a:lnTo>
                  <a:cubicBezTo>
                    <a:pt x="41315" y="30671"/>
                    <a:pt x="41291" y="30683"/>
                    <a:pt x="41267" y="30683"/>
                  </a:cubicBezTo>
                  <a:cubicBezTo>
                    <a:pt x="41237" y="30695"/>
                    <a:pt x="41205" y="30701"/>
                    <a:pt x="41166" y="30701"/>
                  </a:cubicBezTo>
                  <a:cubicBezTo>
                    <a:pt x="41127" y="30701"/>
                    <a:pt x="41083" y="30695"/>
                    <a:pt x="41029" y="30683"/>
                  </a:cubicBezTo>
                  <a:cubicBezTo>
                    <a:pt x="40981" y="30683"/>
                    <a:pt x="40922" y="30671"/>
                    <a:pt x="40874" y="30659"/>
                  </a:cubicBezTo>
                  <a:cubicBezTo>
                    <a:pt x="40815" y="30647"/>
                    <a:pt x="40779" y="30623"/>
                    <a:pt x="40719" y="30599"/>
                  </a:cubicBezTo>
                  <a:cubicBezTo>
                    <a:pt x="40696" y="30588"/>
                    <a:pt x="40684" y="30588"/>
                    <a:pt x="40684" y="30564"/>
                  </a:cubicBezTo>
                  <a:cubicBezTo>
                    <a:pt x="40636" y="30540"/>
                    <a:pt x="40600" y="30504"/>
                    <a:pt x="40553" y="30469"/>
                  </a:cubicBezTo>
                  <a:cubicBezTo>
                    <a:pt x="40505" y="30433"/>
                    <a:pt x="40458" y="30409"/>
                    <a:pt x="40398" y="30361"/>
                  </a:cubicBezTo>
                  <a:cubicBezTo>
                    <a:pt x="40362" y="30326"/>
                    <a:pt x="40303" y="30302"/>
                    <a:pt x="40243" y="30266"/>
                  </a:cubicBezTo>
                  <a:cubicBezTo>
                    <a:pt x="40196" y="30242"/>
                    <a:pt x="40148" y="30230"/>
                    <a:pt x="40100" y="30195"/>
                  </a:cubicBezTo>
                  <a:cubicBezTo>
                    <a:pt x="40207" y="30195"/>
                    <a:pt x="40338" y="30207"/>
                    <a:pt x="40458" y="30230"/>
                  </a:cubicBezTo>
                  <a:cubicBezTo>
                    <a:pt x="40612" y="30242"/>
                    <a:pt x="40755" y="30266"/>
                    <a:pt x="40874" y="30302"/>
                  </a:cubicBezTo>
                  <a:cubicBezTo>
                    <a:pt x="40934" y="30314"/>
                    <a:pt x="40981" y="30326"/>
                    <a:pt x="41017" y="30326"/>
                  </a:cubicBezTo>
                  <a:cubicBezTo>
                    <a:pt x="41041" y="30349"/>
                    <a:pt x="41053" y="30349"/>
                    <a:pt x="41053" y="30349"/>
                  </a:cubicBezTo>
                  <a:cubicBezTo>
                    <a:pt x="41053" y="30349"/>
                    <a:pt x="41041" y="30326"/>
                    <a:pt x="41017" y="30314"/>
                  </a:cubicBezTo>
                  <a:cubicBezTo>
                    <a:pt x="40981" y="30302"/>
                    <a:pt x="40934" y="30290"/>
                    <a:pt x="40874" y="30254"/>
                  </a:cubicBezTo>
                  <a:cubicBezTo>
                    <a:pt x="40803" y="30230"/>
                    <a:pt x="40719" y="30195"/>
                    <a:pt x="40624" y="30171"/>
                  </a:cubicBezTo>
                  <a:lnTo>
                    <a:pt x="40624" y="30171"/>
                  </a:lnTo>
                  <a:cubicBezTo>
                    <a:pt x="40922" y="30195"/>
                    <a:pt x="41100" y="30207"/>
                    <a:pt x="41100" y="30207"/>
                  </a:cubicBezTo>
                  <a:cubicBezTo>
                    <a:pt x="40719" y="30111"/>
                    <a:pt x="40338" y="30016"/>
                    <a:pt x="39981" y="29957"/>
                  </a:cubicBezTo>
                  <a:cubicBezTo>
                    <a:pt x="40017" y="29957"/>
                    <a:pt x="40041" y="29945"/>
                    <a:pt x="40088" y="29945"/>
                  </a:cubicBezTo>
                  <a:cubicBezTo>
                    <a:pt x="40160" y="29933"/>
                    <a:pt x="40219" y="29909"/>
                    <a:pt x="40303" y="29885"/>
                  </a:cubicBezTo>
                  <a:cubicBezTo>
                    <a:pt x="40434" y="29837"/>
                    <a:pt x="40553" y="29790"/>
                    <a:pt x="40636" y="29718"/>
                  </a:cubicBezTo>
                  <a:cubicBezTo>
                    <a:pt x="40684" y="29695"/>
                    <a:pt x="40731" y="29659"/>
                    <a:pt x="40755" y="29635"/>
                  </a:cubicBezTo>
                  <a:cubicBezTo>
                    <a:pt x="40791" y="29600"/>
                    <a:pt x="40814" y="29576"/>
                    <a:pt x="40838" y="29541"/>
                  </a:cubicBezTo>
                  <a:lnTo>
                    <a:pt x="40838" y="29541"/>
                  </a:lnTo>
                  <a:cubicBezTo>
                    <a:pt x="40814" y="29576"/>
                    <a:pt x="40791" y="29599"/>
                    <a:pt x="40755" y="29611"/>
                  </a:cubicBezTo>
                  <a:cubicBezTo>
                    <a:pt x="40731" y="29647"/>
                    <a:pt x="40684" y="29671"/>
                    <a:pt x="40636" y="29707"/>
                  </a:cubicBezTo>
                  <a:cubicBezTo>
                    <a:pt x="40553" y="29766"/>
                    <a:pt x="40434" y="29790"/>
                    <a:pt x="40303" y="29826"/>
                  </a:cubicBezTo>
                  <a:cubicBezTo>
                    <a:pt x="40243" y="29837"/>
                    <a:pt x="40160" y="29849"/>
                    <a:pt x="40088" y="29849"/>
                  </a:cubicBezTo>
                  <a:cubicBezTo>
                    <a:pt x="40017" y="29873"/>
                    <a:pt x="39946" y="29873"/>
                    <a:pt x="39886" y="29873"/>
                  </a:cubicBezTo>
                  <a:lnTo>
                    <a:pt x="39624" y="29873"/>
                  </a:lnTo>
                  <a:cubicBezTo>
                    <a:pt x="39600" y="29873"/>
                    <a:pt x="39565" y="29849"/>
                    <a:pt x="39541" y="29849"/>
                  </a:cubicBezTo>
                  <a:lnTo>
                    <a:pt x="39505" y="29837"/>
                  </a:lnTo>
                  <a:lnTo>
                    <a:pt x="39505" y="29849"/>
                  </a:lnTo>
                  <a:lnTo>
                    <a:pt x="38934" y="29766"/>
                  </a:lnTo>
                  <a:lnTo>
                    <a:pt x="38910" y="29766"/>
                  </a:lnTo>
                  <a:lnTo>
                    <a:pt x="39053" y="29718"/>
                  </a:lnTo>
                  <a:cubicBezTo>
                    <a:pt x="39088" y="29707"/>
                    <a:pt x="39148" y="29671"/>
                    <a:pt x="39195" y="29659"/>
                  </a:cubicBezTo>
                  <a:cubicBezTo>
                    <a:pt x="39243" y="29635"/>
                    <a:pt x="39291" y="29611"/>
                    <a:pt x="39326" y="29587"/>
                  </a:cubicBezTo>
                  <a:cubicBezTo>
                    <a:pt x="39374" y="29552"/>
                    <a:pt x="39422" y="29540"/>
                    <a:pt x="39469" y="29516"/>
                  </a:cubicBezTo>
                  <a:cubicBezTo>
                    <a:pt x="39505" y="29480"/>
                    <a:pt x="39541" y="29468"/>
                    <a:pt x="39565" y="29433"/>
                  </a:cubicBezTo>
                  <a:cubicBezTo>
                    <a:pt x="39600" y="29421"/>
                    <a:pt x="39624" y="29397"/>
                    <a:pt x="39660" y="29373"/>
                  </a:cubicBezTo>
                  <a:lnTo>
                    <a:pt x="39660" y="29373"/>
                  </a:lnTo>
                  <a:cubicBezTo>
                    <a:pt x="39624" y="29397"/>
                    <a:pt x="39600" y="29409"/>
                    <a:pt x="39553" y="29421"/>
                  </a:cubicBezTo>
                  <a:cubicBezTo>
                    <a:pt x="39529" y="29433"/>
                    <a:pt x="39481" y="29456"/>
                    <a:pt x="39434" y="29480"/>
                  </a:cubicBezTo>
                  <a:cubicBezTo>
                    <a:pt x="39386" y="29492"/>
                    <a:pt x="39350" y="29528"/>
                    <a:pt x="39303" y="29540"/>
                  </a:cubicBezTo>
                  <a:cubicBezTo>
                    <a:pt x="39255" y="29552"/>
                    <a:pt x="39207" y="29576"/>
                    <a:pt x="39148" y="29599"/>
                  </a:cubicBezTo>
                  <a:cubicBezTo>
                    <a:pt x="39112" y="29611"/>
                    <a:pt x="39053" y="29635"/>
                    <a:pt x="39005" y="29647"/>
                  </a:cubicBezTo>
                  <a:cubicBezTo>
                    <a:pt x="38957" y="29659"/>
                    <a:pt x="38898" y="29671"/>
                    <a:pt x="38850" y="29695"/>
                  </a:cubicBezTo>
                  <a:cubicBezTo>
                    <a:pt x="38814" y="29707"/>
                    <a:pt x="38755" y="29707"/>
                    <a:pt x="38707" y="29718"/>
                  </a:cubicBezTo>
                  <a:cubicBezTo>
                    <a:pt x="38660" y="29730"/>
                    <a:pt x="38612" y="29730"/>
                    <a:pt x="38576" y="29730"/>
                  </a:cubicBezTo>
                  <a:cubicBezTo>
                    <a:pt x="38529" y="29730"/>
                    <a:pt x="38493" y="29730"/>
                    <a:pt x="38457" y="29754"/>
                  </a:cubicBezTo>
                  <a:lnTo>
                    <a:pt x="38374" y="29754"/>
                  </a:lnTo>
                  <a:cubicBezTo>
                    <a:pt x="38469" y="29707"/>
                    <a:pt x="38541" y="29671"/>
                    <a:pt x="38612" y="29635"/>
                  </a:cubicBezTo>
                  <a:cubicBezTo>
                    <a:pt x="38660" y="29611"/>
                    <a:pt x="38695" y="29587"/>
                    <a:pt x="38719" y="29576"/>
                  </a:cubicBezTo>
                  <a:cubicBezTo>
                    <a:pt x="38755" y="29552"/>
                    <a:pt x="38779" y="29528"/>
                    <a:pt x="38814" y="29516"/>
                  </a:cubicBezTo>
                  <a:cubicBezTo>
                    <a:pt x="38874" y="29468"/>
                    <a:pt x="38910" y="29433"/>
                    <a:pt x="38945" y="29421"/>
                  </a:cubicBezTo>
                  <a:cubicBezTo>
                    <a:pt x="38948" y="29418"/>
                    <a:pt x="38951" y="29416"/>
                    <a:pt x="38953" y="29414"/>
                  </a:cubicBezTo>
                  <a:lnTo>
                    <a:pt x="38953" y="29414"/>
                  </a:lnTo>
                  <a:cubicBezTo>
                    <a:pt x="38947" y="29416"/>
                    <a:pt x="38941" y="29418"/>
                    <a:pt x="38934" y="29421"/>
                  </a:cubicBezTo>
                  <a:lnTo>
                    <a:pt x="38779" y="29492"/>
                  </a:lnTo>
                  <a:cubicBezTo>
                    <a:pt x="38755" y="29516"/>
                    <a:pt x="38719" y="29528"/>
                    <a:pt x="38672" y="29540"/>
                  </a:cubicBezTo>
                  <a:cubicBezTo>
                    <a:pt x="38648" y="29552"/>
                    <a:pt x="38600" y="29576"/>
                    <a:pt x="38553" y="29587"/>
                  </a:cubicBezTo>
                  <a:cubicBezTo>
                    <a:pt x="38481" y="29611"/>
                    <a:pt x="38398" y="29647"/>
                    <a:pt x="38302" y="29671"/>
                  </a:cubicBezTo>
                  <a:cubicBezTo>
                    <a:pt x="38219" y="29707"/>
                    <a:pt x="38124" y="29718"/>
                    <a:pt x="38052" y="29730"/>
                  </a:cubicBezTo>
                  <a:lnTo>
                    <a:pt x="38005" y="29730"/>
                  </a:lnTo>
                  <a:cubicBezTo>
                    <a:pt x="38017" y="29730"/>
                    <a:pt x="38017" y="29718"/>
                    <a:pt x="38041" y="29718"/>
                  </a:cubicBezTo>
                  <a:cubicBezTo>
                    <a:pt x="38076" y="29695"/>
                    <a:pt x="38112" y="29671"/>
                    <a:pt x="38136" y="29647"/>
                  </a:cubicBezTo>
                  <a:cubicBezTo>
                    <a:pt x="38172" y="29611"/>
                    <a:pt x="38219" y="29587"/>
                    <a:pt x="38243" y="29552"/>
                  </a:cubicBezTo>
                  <a:lnTo>
                    <a:pt x="38338" y="29468"/>
                  </a:lnTo>
                  <a:cubicBezTo>
                    <a:pt x="38398" y="29409"/>
                    <a:pt x="38433" y="29349"/>
                    <a:pt x="38469" y="29290"/>
                  </a:cubicBezTo>
                  <a:cubicBezTo>
                    <a:pt x="38493" y="29230"/>
                    <a:pt x="38529" y="29183"/>
                    <a:pt x="38553" y="29159"/>
                  </a:cubicBezTo>
                  <a:lnTo>
                    <a:pt x="38588" y="29099"/>
                  </a:lnTo>
                  <a:lnTo>
                    <a:pt x="38588" y="29099"/>
                  </a:lnTo>
                  <a:cubicBezTo>
                    <a:pt x="38588" y="29099"/>
                    <a:pt x="38576" y="29111"/>
                    <a:pt x="38553" y="29135"/>
                  </a:cubicBezTo>
                  <a:cubicBezTo>
                    <a:pt x="38529" y="29171"/>
                    <a:pt x="38493" y="29218"/>
                    <a:pt x="38457" y="29254"/>
                  </a:cubicBezTo>
                  <a:cubicBezTo>
                    <a:pt x="38410" y="29302"/>
                    <a:pt x="38362" y="29361"/>
                    <a:pt x="38291" y="29421"/>
                  </a:cubicBezTo>
                  <a:cubicBezTo>
                    <a:pt x="38255" y="29456"/>
                    <a:pt x="38231" y="29480"/>
                    <a:pt x="38195" y="29492"/>
                  </a:cubicBezTo>
                  <a:cubicBezTo>
                    <a:pt x="38172" y="29528"/>
                    <a:pt x="38124" y="29540"/>
                    <a:pt x="38100" y="29576"/>
                  </a:cubicBezTo>
                  <a:cubicBezTo>
                    <a:pt x="38064" y="29587"/>
                    <a:pt x="38017" y="29611"/>
                    <a:pt x="37993" y="29635"/>
                  </a:cubicBezTo>
                  <a:cubicBezTo>
                    <a:pt x="37945" y="29647"/>
                    <a:pt x="37921" y="29659"/>
                    <a:pt x="37886" y="29671"/>
                  </a:cubicBezTo>
                  <a:cubicBezTo>
                    <a:pt x="37814" y="29707"/>
                    <a:pt x="37743" y="29718"/>
                    <a:pt x="37683" y="29718"/>
                  </a:cubicBezTo>
                  <a:lnTo>
                    <a:pt x="37636" y="29718"/>
                  </a:lnTo>
                  <a:cubicBezTo>
                    <a:pt x="37648" y="29718"/>
                    <a:pt x="37648" y="29707"/>
                    <a:pt x="37660" y="29707"/>
                  </a:cubicBezTo>
                  <a:cubicBezTo>
                    <a:pt x="37743" y="29659"/>
                    <a:pt x="37802" y="29611"/>
                    <a:pt x="37838" y="29576"/>
                  </a:cubicBezTo>
                  <a:cubicBezTo>
                    <a:pt x="37862" y="29552"/>
                    <a:pt x="37862" y="29540"/>
                    <a:pt x="37874" y="29540"/>
                  </a:cubicBezTo>
                  <a:lnTo>
                    <a:pt x="37898" y="29516"/>
                  </a:lnTo>
                  <a:cubicBezTo>
                    <a:pt x="37921" y="29492"/>
                    <a:pt x="37933" y="29468"/>
                    <a:pt x="37933" y="29456"/>
                  </a:cubicBezTo>
                  <a:cubicBezTo>
                    <a:pt x="37945" y="29433"/>
                    <a:pt x="37945" y="29421"/>
                    <a:pt x="37945" y="29409"/>
                  </a:cubicBezTo>
                  <a:lnTo>
                    <a:pt x="37945" y="29397"/>
                  </a:lnTo>
                  <a:lnTo>
                    <a:pt x="37933" y="29409"/>
                  </a:lnTo>
                  <a:cubicBezTo>
                    <a:pt x="37933" y="29421"/>
                    <a:pt x="37921" y="29421"/>
                    <a:pt x="37898" y="29433"/>
                  </a:cubicBezTo>
                  <a:lnTo>
                    <a:pt x="37862" y="29480"/>
                  </a:lnTo>
                  <a:lnTo>
                    <a:pt x="37826" y="29516"/>
                  </a:lnTo>
                  <a:cubicBezTo>
                    <a:pt x="37814" y="29528"/>
                    <a:pt x="37802" y="29528"/>
                    <a:pt x="37802" y="29540"/>
                  </a:cubicBezTo>
                  <a:cubicBezTo>
                    <a:pt x="37755" y="29576"/>
                    <a:pt x="37683" y="29611"/>
                    <a:pt x="37624" y="29635"/>
                  </a:cubicBezTo>
                  <a:cubicBezTo>
                    <a:pt x="37588" y="29647"/>
                    <a:pt x="37540" y="29659"/>
                    <a:pt x="37505" y="29659"/>
                  </a:cubicBezTo>
                  <a:cubicBezTo>
                    <a:pt x="37457" y="29671"/>
                    <a:pt x="37421" y="29671"/>
                    <a:pt x="37386" y="29671"/>
                  </a:cubicBezTo>
                  <a:lnTo>
                    <a:pt x="36909" y="29671"/>
                  </a:lnTo>
                  <a:cubicBezTo>
                    <a:pt x="36969" y="29647"/>
                    <a:pt x="37040" y="29611"/>
                    <a:pt x="37100" y="29576"/>
                  </a:cubicBezTo>
                  <a:cubicBezTo>
                    <a:pt x="37124" y="29552"/>
                    <a:pt x="37159" y="29528"/>
                    <a:pt x="37183" y="29516"/>
                  </a:cubicBezTo>
                  <a:cubicBezTo>
                    <a:pt x="37219" y="29492"/>
                    <a:pt x="37243" y="29468"/>
                    <a:pt x="37267" y="29456"/>
                  </a:cubicBezTo>
                  <a:cubicBezTo>
                    <a:pt x="37290" y="29433"/>
                    <a:pt x="37302" y="29421"/>
                    <a:pt x="37326" y="29409"/>
                  </a:cubicBezTo>
                  <a:lnTo>
                    <a:pt x="37362" y="29361"/>
                  </a:lnTo>
                  <a:lnTo>
                    <a:pt x="37362" y="29361"/>
                  </a:lnTo>
                  <a:cubicBezTo>
                    <a:pt x="37350" y="29373"/>
                    <a:pt x="37338" y="29373"/>
                    <a:pt x="37302" y="29397"/>
                  </a:cubicBezTo>
                  <a:cubicBezTo>
                    <a:pt x="37290" y="29409"/>
                    <a:pt x="37267" y="29421"/>
                    <a:pt x="37231" y="29433"/>
                  </a:cubicBezTo>
                  <a:lnTo>
                    <a:pt x="37148" y="29480"/>
                  </a:lnTo>
                  <a:cubicBezTo>
                    <a:pt x="37112" y="29492"/>
                    <a:pt x="37088" y="29516"/>
                    <a:pt x="37040" y="29528"/>
                  </a:cubicBezTo>
                  <a:cubicBezTo>
                    <a:pt x="36969" y="29552"/>
                    <a:pt x="36886" y="29587"/>
                    <a:pt x="36814" y="29599"/>
                  </a:cubicBezTo>
                  <a:cubicBezTo>
                    <a:pt x="36743" y="29611"/>
                    <a:pt x="36671" y="29647"/>
                    <a:pt x="36588" y="29647"/>
                  </a:cubicBezTo>
                  <a:cubicBezTo>
                    <a:pt x="36564" y="29647"/>
                    <a:pt x="36517" y="29659"/>
                    <a:pt x="36493" y="29659"/>
                  </a:cubicBezTo>
                  <a:cubicBezTo>
                    <a:pt x="36457" y="29659"/>
                    <a:pt x="36433" y="29659"/>
                    <a:pt x="36397" y="29671"/>
                  </a:cubicBezTo>
                  <a:lnTo>
                    <a:pt x="36278" y="29671"/>
                  </a:lnTo>
                  <a:cubicBezTo>
                    <a:pt x="36290" y="29659"/>
                    <a:pt x="36314" y="29659"/>
                    <a:pt x="36326" y="29647"/>
                  </a:cubicBezTo>
                  <a:cubicBezTo>
                    <a:pt x="36397" y="29599"/>
                    <a:pt x="36457" y="29552"/>
                    <a:pt x="36517" y="29528"/>
                  </a:cubicBezTo>
                  <a:cubicBezTo>
                    <a:pt x="36576" y="29480"/>
                    <a:pt x="36624" y="29456"/>
                    <a:pt x="36648" y="29433"/>
                  </a:cubicBezTo>
                  <a:cubicBezTo>
                    <a:pt x="36651" y="29431"/>
                    <a:pt x="36654" y="29429"/>
                    <a:pt x="36657" y="29427"/>
                  </a:cubicBezTo>
                  <a:lnTo>
                    <a:pt x="36657" y="29427"/>
                  </a:lnTo>
                  <a:cubicBezTo>
                    <a:pt x="36651" y="29429"/>
                    <a:pt x="36644" y="29431"/>
                    <a:pt x="36636" y="29433"/>
                  </a:cubicBezTo>
                  <a:lnTo>
                    <a:pt x="36493" y="29516"/>
                  </a:lnTo>
                  <a:cubicBezTo>
                    <a:pt x="36433" y="29540"/>
                    <a:pt x="36350" y="29576"/>
                    <a:pt x="36278" y="29599"/>
                  </a:cubicBezTo>
                  <a:cubicBezTo>
                    <a:pt x="36231" y="29611"/>
                    <a:pt x="36207" y="29635"/>
                    <a:pt x="36159" y="29647"/>
                  </a:cubicBezTo>
                  <a:cubicBezTo>
                    <a:pt x="36147" y="29611"/>
                    <a:pt x="36147" y="29587"/>
                    <a:pt x="36136" y="29576"/>
                  </a:cubicBezTo>
                  <a:cubicBezTo>
                    <a:pt x="36112" y="29528"/>
                    <a:pt x="36100" y="29492"/>
                    <a:pt x="36076" y="29456"/>
                  </a:cubicBezTo>
                  <a:cubicBezTo>
                    <a:pt x="36052" y="29433"/>
                    <a:pt x="36052" y="29409"/>
                    <a:pt x="36040" y="29397"/>
                  </a:cubicBezTo>
                  <a:cubicBezTo>
                    <a:pt x="36016" y="29337"/>
                    <a:pt x="35981" y="29254"/>
                    <a:pt x="35933" y="29195"/>
                  </a:cubicBezTo>
                  <a:cubicBezTo>
                    <a:pt x="35921" y="29171"/>
                    <a:pt x="35897" y="29135"/>
                    <a:pt x="35874" y="29111"/>
                  </a:cubicBezTo>
                  <a:cubicBezTo>
                    <a:pt x="35850" y="29075"/>
                    <a:pt x="35838" y="29052"/>
                    <a:pt x="35802" y="29016"/>
                  </a:cubicBezTo>
                  <a:cubicBezTo>
                    <a:pt x="35755" y="28956"/>
                    <a:pt x="35683" y="28897"/>
                    <a:pt x="35624" y="28837"/>
                  </a:cubicBezTo>
                  <a:cubicBezTo>
                    <a:pt x="35600" y="28814"/>
                    <a:pt x="35552" y="28802"/>
                    <a:pt x="35505" y="28766"/>
                  </a:cubicBezTo>
                  <a:lnTo>
                    <a:pt x="35445" y="28742"/>
                  </a:lnTo>
                  <a:lnTo>
                    <a:pt x="35385" y="28706"/>
                  </a:lnTo>
                  <a:lnTo>
                    <a:pt x="35254" y="28659"/>
                  </a:lnTo>
                  <a:cubicBezTo>
                    <a:pt x="35207" y="28647"/>
                    <a:pt x="35147" y="28647"/>
                    <a:pt x="35100" y="28635"/>
                  </a:cubicBezTo>
                  <a:lnTo>
                    <a:pt x="35028" y="28623"/>
                  </a:lnTo>
                  <a:lnTo>
                    <a:pt x="34766" y="28623"/>
                  </a:lnTo>
                  <a:lnTo>
                    <a:pt x="34683" y="28635"/>
                  </a:lnTo>
                  <a:cubicBezTo>
                    <a:pt x="34647" y="28647"/>
                    <a:pt x="34588" y="28647"/>
                    <a:pt x="34540" y="28659"/>
                  </a:cubicBezTo>
                  <a:cubicBezTo>
                    <a:pt x="34528" y="28659"/>
                    <a:pt x="34504" y="28683"/>
                    <a:pt x="34492" y="28683"/>
                  </a:cubicBezTo>
                  <a:cubicBezTo>
                    <a:pt x="34474" y="28675"/>
                    <a:pt x="34454" y="28672"/>
                    <a:pt x="34434" y="28672"/>
                  </a:cubicBezTo>
                  <a:cubicBezTo>
                    <a:pt x="34390" y="28672"/>
                    <a:pt x="34343" y="28686"/>
                    <a:pt x="34302" y="28694"/>
                  </a:cubicBezTo>
                  <a:cubicBezTo>
                    <a:pt x="34231" y="28706"/>
                    <a:pt x="34183" y="28754"/>
                    <a:pt x="34135" y="28778"/>
                  </a:cubicBezTo>
                  <a:cubicBezTo>
                    <a:pt x="34111" y="28814"/>
                    <a:pt x="34088" y="28837"/>
                    <a:pt x="34088" y="28837"/>
                  </a:cubicBezTo>
                  <a:cubicBezTo>
                    <a:pt x="34088" y="28837"/>
                    <a:pt x="34123" y="28825"/>
                    <a:pt x="34147" y="28825"/>
                  </a:cubicBezTo>
                  <a:cubicBezTo>
                    <a:pt x="34123" y="28837"/>
                    <a:pt x="34076" y="28861"/>
                    <a:pt x="34052" y="28885"/>
                  </a:cubicBezTo>
                  <a:cubicBezTo>
                    <a:pt x="33992" y="28897"/>
                    <a:pt x="33909" y="28921"/>
                    <a:pt x="33850" y="28933"/>
                  </a:cubicBezTo>
                  <a:cubicBezTo>
                    <a:pt x="33719" y="28992"/>
                    <a:pt x="33611" y="29075"/>
                    <a:pt x="33611" y="29075"/>
                  </a:cubicBezTo>
                  <a:cubicBezTo>
                    <a:pt x="33611" y="29075"/>
                    <a:pt x="33671" y="29064"/>
                    <a:pt x="33766" y="29064"/>
                  </a:cubicBezTo>
                  <a:cubicBezTo>
                    <a:pt x="33730" y="29099"/>
                    <a:pt x="33707" y="29111"/>
                    <a:pt x="33659" y="29135"/>
                  </a:cubicBezTo>
                  <a:lnTo>
                    <a:pt x="33588" y="29135"/>
                  </a:lnTo>
                  <a:cubicBezTo>
                    <a:pt x="33540" y="29159"/>
                    <a:pt x="33469" y="29171"/>
                    <a:pt x="33421" y="29195"/>
                  </a:cubicBezTo>
                  <a:cubicBezTo>
                    <a:pt x="33373" y="29230"/>
                    <a:pt x="33338" y="29278"/>
                    <a:pt x="33302" y="29302"/>
                  </a:cubicBezTo>
                  <a:cubicBezTo>
                    <a:pt x="33278" y="29337"/>
                    <a:pt x="33278" y="29361"/>
                    <a:pt x="33278" y="29361"/>
                  </a:cubicBezTo>
                  <a:lnTo>
                    <a:pt x="33338" y="29337"/>
                  </a:lnTo>
                  <a:cubicBezTo>
                    <a:pt x="33361" y="29314"/>
                    <a:pt x="33397" y="29314"/>
                    <a:pt x="33421" y="29314"/>
                  </a:cubicBezTo>
                  <a:cubicBezTo>
                    <a:pt x="33397" y="29337"/>
                    <a:pt x="33361" y="29361"/>
                    <a:pt x="33349" y="29373"/>
                  </a:cubicBezTo>
                  <a:lnTo>
                    <a:pt x="33254" y="29373"/>
                  </a:lnTo>
                  <a:cubicBezTo>
                    <a:pt x="33183" y="29373"/>
                    <a:pt x="33076" y="29409"/>
                    <a:pt x="32992" y="29456"/>
                  </a:cubicBezTo>
                  <a:cubicBezTo>
                    <a:pt x="32897" y="29492"/>
                    <a:pt x="32838" y="29552"/>
                    <a:pt x="32802" y="29611"/>
                  </a:cubicBezTo>
                  <a:cubicBezTo>
                    <a:pt x="32754" y="29671"/>
                    <a:pt x="32742" y="29707"/>
                    <a:pt x="32742" y="29707"/>
                  </a:cubicBezTo>
                  <a:cubicBezTo>
                    <a:pt x="32742" y="29707"/>
                    <a:pt x="32766" y="29671"/>
                    <a:pt x="32826" y="29647"/>
                  </a:cubicBezTo>
                  <a:cubicBezTo>
                    <a:pt x="32885" y="29611"/>
                    <a:pt x="32957" y="29587"/>
                    <a:pt x="33040" y="29576"/>
                  </a:cubicBezTo>
                  <a:lnTo>
                    <a:pt x="33123" y="29576"/>
                  </a:lnTo>
                  <a:lnTo>
                    <a:pt x="33004" y="29695"/>
                  </a:lnTo>
                  <a:lnTo>
                    <a:pt x="32957" y="29695"/>
                  </a:lnTo>
                  <a:cubicBezTo>
                    <a:pt x="32933" y="29695"/>
                    <a:pt x="32873" y="29695"/>
                    <a:pt x="32814" y="29707"/>
                  </a:cubicBezTo>
                  <a:cubicBezTo>
                    <a:pt x="32778" y="29707"/>
                    <a:pt x="32754" y="29718"/>
                    <a:pt x="32718" y="29730"/>
                  </a:cubicBezTo>
                  <a:lnTo>
                    <a:pt x="32635" y="29778"/>
                  </a:lnTo>
                  <a:cubicBezTo>
                    <a:pt x="32623" y="29790"/>
                    <a:pt x="32587" y="29814"/>
                    <a:pt x="32564" y="29837"/>
                  </a:cubicBezTo>
                  <a:lnTo>
                    <a:pt x="32540" y="29849"/>
                  </a:lnTo>
                  <a:cubicBezTo>
                    <a:pt x="32540" y="29837"/>
                    <a:pt x="32540" y="29837"/>
                    <a:pt x="32528" y="29826"/>
                  </a:cubicBezTo>
                  <a:cubicBezTo>
                    <a:pt x="32516" y="29766"/>
                    <a:pt x="32468" y="29707"/>
                    <a:pt x="32409" y="29647"/>
                  </a:cubicBezTo>
                  <a:cubicBezTo>
                    <a:pt x="32349" y="29587"/>
                    <a:pt x="32278" y="29540"/>
                    <a:pt x="32206" y="29528"/>
                  </a:cubicBezTo>
                  <a:cubicBezTo>
                    <a:pt x="32171" y="29516"/>
                    <a:pt x="32147" y="29516"/>
                    <a:pt x="32123" y="29516"/>
                  </a:cubicBezTo>
                  <a:cubicBezTo>
                    <a:pt x="32111" y="29480"/>
                    <a:pt x="32099" y="29468"/>
                    <a:pt x="32087" y="29433"/>
                  </a:cubicBezTo>
                  <a:lnTo>
                    <a:pt x="32087" y="29433"/>
                  </a:lnTo>
                  <a:cubicBezTo>
                    <a:pt x="32111" y="29456"/>
                    <a:pt x="32123" y="29456"/>
                    <a:pt x="32159" y="29468"/>
                  </a:cubicBezTo>
                  <a:cubicBezTo>
                    <a:pt x="32183" y="29480"/>
                    <a:pt x="32206" y="29492"/>
                    <a:pt x="32206" y="29492"/>
                  </a:cubicBezTo>
                  <a:cubicBezTo>
                    <a:pt x="32206" y="29492"/>
                    <a:pt x="32206" y="29468"/>
                    <a:pt x="32183" y="29433"/>
                  </a:cubicBezTo>
                  <a:cubicBezTo>
                    <a:pt x="32171" y="29409"/>
                    <a:pt x="32159" y="29361"/>
                    <a:pt x="32111" y="29314"/>
                  </a:cubicBezTo>
                  <a:cubicBezTo>
                    <a:pt x="32087" y="29278"/>
                    <a:pt x="32028" y="29242"/>
                    <a:pt x="31992" y="29230"/>
                  </a:cubicBezTo>
                  <a:cubicBezTo>
                    <a:pt x="31980" y="29218"/>
                    <a:pt x="31945" y="29218"/>
                    <a:pt x="31945" y="29218"/>
                  </a:cubicBezTo>
                  <a:lnTo>
                    <a:pt x="31933" y="29218"/>
                  </a:lnTo>
                  <a:cubicBezTo>
                    <a:pt x="31921" y="29183"/>
                    <a:pt x="31885" y="29159"/>
                    <a:pt x="31873" y="29123"/>
                  </a:cubicBezTo>
                  <a:lnTo>
                    <a:pt x="31873" y="29123"/>
                  </a:lnTo>
                  <a:cubicBezTo>
                    <a:pt x="31933" y="29135"/>
                    <a:pt x="31992" y="29171"/>
                    <a:pt x="31992" y="29171"/>
                  </a:cubicBezTo>
                  <a:cubicBezTo>
                    <a:pt x="31992" y="29171"/>
                    <a:pt x="31933" y="29064"/>
                    <a:pt x="31825" y="29004"/>
                  </a:cubicBezTo>
                  <a:cubicBezTo>
                    <a:pt x="31790" y="28980"/>
                    <a:pt x="31730" y="28945"/>
                    <a:pt x="31683" y="28921"/>
                  </a:cubicBezTo>
                  <a:lnTo>
                    <a:pt x="31611" y="28837"/>
                  </a:lnTo>
                  <a:lnTo>
                    <a:pt x="31611" y="28837"/>
                  </a:lnTo>
                  <a:cubicBezTo>
                    <a:pt x="31635" y="28861"/>
                    <a:pt x="31647" y="28873"/>
                    <a:pt x="31647" y="28873"/>
                  </a:cubicBezTo>
                  <a:cubicBezTo>
                    <a:pt x="31647" y="28873"/>
                    <a:pt x="31647" y="28837"/>
                    <a:pt x="31623" y="28814"/>
                  </a:cubicBezTo>
                  <a:cubicBezTo>
                    <a:pt x="31611" y="28778"/>
                    <a:pt x="31564" y="28742"/>
                    <a:pt x="31504" y="28706"/>
                  </a:cubicBezTo>
                  <a:cubicBezTo>
                    <a:pt x="31456" y="28683"/>
                    <a:pt x="31397" y="28659"/>
                    <a:pt x="31337" y="28647"/>
                  </a:cubicBezTo>
                  <a:cubicBezTo>
                    <a:pt x="31325" y="28647"/>
                    <a:pt x="31325" y="28635"/>
                    <a:pt x="31314" y="28635"/>
                  </a:cubicBezTo>
                  <a:cubicBezTo>
                    <a:pt x="31278" y="28623"/>
                    <a:pt x="31230" y="28599"/>
                    <a:pt x="31194" y="28575"/>
                  </a:cubicBezTo>
                  <a:lnTo>
                    <a:pt x="31135" y="28540"/>
                  </a:lnTo>
                  <a:lnTo>
                    <a:pt x="31099" y="28528"/>
                  </a:lnTo>
                  <a:lnTo>
                    <a:pt x="31075" y="28528"/>
                  </a:lnTo>
                  <a:lnTo>
                    <a:pt x="30968" y="28504"/>
                  </a:lnTo>
                  <a:lnTo>
                    <a:pt x="30909" y="28480"/>
                  </a:lnTo>
                  <a:lnTo>
                    <a:pt x="30849" y="28480"/>
                  </a:lnTo>
                  <a:cubicBezTo>
                    <a:pt x="30802" y="28480"/>
                    <a:pt x="30754" y="28480"/>
                    <a:pt x="30718" y="28468"/>
                  </a:cubicBezTo>
                  <a:cubicBezTo>
                    <a:pt x="30682" y="28468"/>
                    <a:pt x="30659" y="28468"/>
                    <a:pt x="30623" y="28480"/>
                  </a:cubicBezTo>
                  <a:cubicBezTo>
                    <a:pt x="30623" y="28468"/>
                    <a:pt x="30635" y="28456"/>
                    <a:pt x="30635" y="28444"/>
                  </a:cubicBezTo>
                  <a:cubicBezTo>
                    <a:pt x="30659" y="28421"/>
                    <a:pt x="30659" y="28409"/>
                    <a:pt x="30671" y="28385"/>
                  </a:cubicBezTo>
                  <a:cubicBezTo>
                    <a:pt x="30682" y="28337"/>
                    <a:pt x="30694" y="28290"/>
                    <a:pt x="30718" y="28230"/>
                  </a:cubicBezTo>
                  <a:cubicBezTo>
                    <a:pt x="30730" y="28171"/>
                    <a:pt x="30730" y="28099"/>
                    <a:pt x="30730" y="28028"/>
                  </a:cubicBezTo>
                  <a:cubicBezTo>
                    <a:pt x="30730" y="27873"/>
                    <a:pt x="30694" y="27694"/>
                    <a:pt x="30671" y="27504"/>
                  </a:cubicBezTo>
                  <a:cubicBezTo>
                    <a:pt x="30635" y="27313"/>
                    <a:pt x="30599" y="27111"/>
                    <a:pt x="30552" y="26920"/>
                  </a:cubicBezTo>
                  <a:cubicBezTo>
                    <a:pt x="30497" y="26673"/>
                    <a:pt x="30427" y="26418"/>
                    <a:pt x="30360" y="26195"/>
                  </a:cubicBezTo>
                  <a:lnTo>
                    <a:pt x="30360" y="26195"/>
                  </a:lnTo>
                  <a:cubicBezTo>
                    <a:pt x="30373" y="26229"/>
                    <a:pt x="30391" y="26260"/>
                    <a:pt x="30409" y="26278"/>
                  </a:cubicBezTo>
                  <a:cubicBezTo>
                    <a:pt x="30421" y="26313"/>
                    <a:pt x="30444" y="26337"/>
                    <a:pt x="30468" y="26373"/>
                  </a:cubicBezTo>
                  <a:cubicBezTo>
                    <a:pt x="30444" y="26313"/>
                    <a:pt x="30421" y="26242"/>
                    <a:pt x="30409" y="26182"/>
                  </a:cubicBezTo>
                  <a:cubicBezTo>
                    <a:pt x="30407" y="26179"/>
                    <a:pt x="30406" y="26176"/>
                    <a:pt x="30405" y="26173"/>
                  </a:cubicBezTo>
                  <a:lnTo>
                    <a:pt x="30405" y="26173"/>
                  </a:lnTo>
                  <a:cubicBezTo>
                    <a:pt x="30430" y="26204"/>
                    <a:pt x="30447" y="26225"/>
                    <a:pt x="30456" y="26254"/>
                  </a:cubicBezTo>
                  <a:cubicBezTo>
                    <a:pt x="30492" y="26278"/>
                    <a:pt x="30516" y="26313"/>
                    <a:pt x="30540" y="26337"/>
                  </a:cubicBezTo>
                  <a:cubicBezTo>
                    <a:pt x="30552" y="26361"/>
                    <a:pt x="30563" y="26373"/>
                    <a:pt x="30575" y="26373"/>
                  </a:cubicBezTo>
                  <a:cubicBezTo>
                    <a:pt x="30659" y="26599"/>
                    <a:pt x="30730" y="26801"/>
                    <a:pt x="30813" y="27016"/>
                  </a:cubicBezTo>
                  <a:cubicBezTo>
                    <a:pt x="30861" y="27111"/>
                    <a:pt x="30909" y="27218"/>
                    <a:pt x="30968" y="27325"/>
                  </a:cubicBezTo>
                  <a:cubicBezTo>
                    <a:pt x="31016" y="27409"/>
                    <a:pt x="31075" y="27504"/>
                    <a:pt x="31111" y="27587"/>
                  </a:cubicBezTo>
                  <a:cubicBezTo>
                    <a:pt x="31147" y="27635"/>
                    <a:pt x="31159" y="27671"/>
                    <a:pt x="31194" y="27706"/>
                  </a:cubicBezTo>
                  <a:cubicBezTo>
                    <a:pt x="31218" y="27742"/>
                    <a:pt x="31230" y="27790"/>
                    <a:pt x="31266" y="27813"/>
                  </a:cubicBezTo>
                  <a:cubicBezTo>
                    <a:pt x="31314" y="27873"/>
                    <a:pt x="31349" y="27932"/>
                    <a:pt x="31385" y="27980"/>
                  </a:cubicBezTo>
                  <a:cubicBezTo>
                    <a:pt x="31409" y="28028"/>
                    <a:pt x="31444" y="28052"/>
                    <a:pt x="31456" y="28063"/>
                  </a:cubicBezTo>
                  <a:cubicBezTo>
                    <a:pt x="31444" y="28040"/>
                    <a:pt x="31409" y="28004"/>
                    <a:pt x="31385" y="27968"/>
                  </a:cubicBezTo>
                  <a:cubicBezTo>
                    <a:pt x="31349" y="27921"/>
                    <a:pt x="31314" y="27861"/>
                    <a:pt x="31278" y="27802"/>
                  </a:cubicBezTo>
                  <a:cubicBezTo>
                    <a:pt x="31266" y="27766"/>
                    <a:pt x="31230" y="27742"/>
                    <a:pt x="31218" y="27694"/>
                  </a:cubicBezTo>
                  <a:cubicBezTo>
                    <a:pt x="31206" y="27671"/>
                    <a:pt x="31171" y="27623"/>
                    <a:pt x="31159" y="27575"/>
                  </a:cubicBezTo>
                  <a:lnTo>
                    <a:pt x="31028" y="27313"/>
                  </a:lnTo>
                  <a:cubicBezTo>
                    <a:pt x="30980" y="27206"/>
                    <a:pt x="30933" y="27099"/>
                    <a:pt x="30909" y="26992"/>
                  </a:cubicBezTo>
                  <a:cubicBezTo>
                    <a:pt x="30849" y="26837"/>
                    <a:pt x="30790" y="26659"/>
                    <a:pt x="30742" y="26480"/>
                  </a:cubicBezTo>
                  <a:cubicBezTo>
                    <a:pt x="30730" y="26420"/>
                    <a:pt x="30718" y="26361"/>
                    <a:pt x="30694" y="26313"/>
                  </a:cubicBezTo>
                  <a:cubicBezTo>
                    <a:pt x="30671" y="26158"/>
                    <a:pt x="30623" y="26027"/>
                    <a:pt x="30599" y="25885"/>
                  </a:cubicBezTo>
                  <a:lnTo>
                    <a:pt x="30599" y="25885"/>
                  </a:lnTo>
                  <a:cubicBezTo>
                    <a:pt x="30635" y="25944"/>
                    <a:pt x="30682" y="25980"/>
                    <a:pt x="30730" y="26027"/>
                  </a:cubicBezTo>
                  <a:cubicBezTo>
                    <a:pt x="30778" y="26087"/>
                    <a:pt x="30837" y="26123"/>
                    <a:pt x="30873" y="26135"/>
                  </a:cubicBezTo>
                  <a:cubicBezTo>
                    <a:pt x="30849" y="26123"/>
                    <a:pt x="30802" y="26075"/>
                    <a:pt x="30754" y="26016"/>
                  </a:cubicBezTo>
                  <a:cubicBezTo>
                    <a:pt x="30718" y="25956"/>
                    <a:pt x="30671" y="25885"/>
                    <a:pt x="30623" y="25801"/>
                  </a:cubicBezTo>
                  <a:cubicBezTo>
                    <a:pt x="30599" y="25766"/>
                    <a:pt x="30575" y="25730"/>
                    <a:pt x="30552" y="25682"/>
                  </a:cubicBezTo>
                  <a:cubicBezTo>
                    <a:pt x="30552" y="25658"/>
                    <a:pt x="30540" y="25647"/>
                    <a:pt x="30540" y="25611"/>
                  </a:cubicBezTo>
                  <a:cubicBezTo>
                    <a:pt x="30480" y="25385"/>
                    <a:pt x="30432" y="25170"/>
                    <a:pt x="30385" y="24992"/>
                  </a:cubicBezTo>
                  <a:cubicBezTo>
                    <a:pt x="30361" y="24896"/>
                    <a:pt x="30337" y="24813"/>
                    <a:pt x="30313" y="24730"/>
                  </a:cubicBezTo>
                  <a:cubicBezTo>
                    <a:pt x="30278" y="24658"/>
                    <a:pt x="30266" y="24599"/>
                    <a:pt x="30254" y="24539"/>
                  </a:cubicBezTo>
                  <a:lnTo>
                    <a:pt x="30254" y="24539"/>
                  </a:lnTo>
                  <a:cubicBezTo>
                    <a:pt x="30278" y="24587"/>
                    <a:pt x="30325" y="24646"/>
                    <a:pt x="30373" y="24694"/>
                  </a:cubicBezTo>
                  <a:cubicBezTo>
                    <a:pt x="30421" y="24754"/>
                    <a:pt x="30444" y="24813"/>
                    <a:pt x="30492" y="24873"/>
                  </a:cubicBezTo>
                  <a:cubicBezTo>
                    <a:pt x="30520" y="24907"/>
                    <a:pt x="30539" y="24942"/>
                    <a:pt x="30560" y="24979"/>
                  </a:cubicBezTo>
                  <a:lnTo>
                    <a:pt x="30560" y="24979"/>
                  </a:lnTo>
                  <a:cubicBezTo>
                    <a:pt x="30545" y="24900"/>
                    <a:pt x="30531" y="24827"/>
                    <a:pt x="30504" y="24754"/>
                  </a:cubicBezTo>
                  <a:lnTo>
                    <a:pt x="30504" y="24754"/>
                  </a:lnTo>
                  <a:cubicBezTo>
                    <a:pt x="30552" y="24789"/>
                    <a:pt x="30575" y="24837"/>
                    <a:pt x="30611" y="24873"/>
                  </a:cubicBezTo>
                  <a:cubicBezTo>
                    <a:pt x="30635" y="24896"/>
                    <a:pt x="30671" y="24944"/>
                    <a:pt x="30682" y="24968"/>
                  </a:cubicBezTo>
                  <a:cubicBezTo>
                    <a:pt x="30718" y="25004"/>
                    <a:pt x="30730" y="25027"/>
                    <a:pt x="30754" y="25063"/>
                  </a:cubicBezTo>
                  <a:cubicBezTo>
                    <a:pt x="30754" y="25063"/>
                    <a:pt x="30754" y="25075"/>
                    <a:pt x="30778" y="25075"/>
                  </a:cubicBezTo>
                  <a:cubicBezTo>
                    <a:pt x="30790" y="25123"/>
                    <a:pt x="30825" y="25146"/>
                    <a:pt x="30837" y="25194"/>
                  </a:cubicBezTo>
                  <a:cubicBezTo>
                    <a:pt x="30849" y="25206"/>
                    <a:pt x="30849" y="25230"/>
                    <a:pt x="30861" y="25242"/>
                  </a:cubicBezTo>
                  <a:cubicBezTo>
                    <a:pt x="30885" y="25242"/>
                    <a:pt x="30861" y="25242"/>
                    <a:pt x="30861" y="25254"/>
                  </a:cubicBezTo>
                  <a:cubicBezTo>
                    <a:pt x="30849" y="25277"/>
                    <a:pt x="30837" y="25301"/>
                    <a:pt x="30825" y="25325"/>
                  </a:cubicBezTo>
                  <a:cubicBezTo>
                    <a:pt x="30795" y="25366"/>
                    <a:pt x="30773" y="25397"/>
                    <a:pt x="30745" y="25421"/>
                  </a:cubicBezTo>
                  <a:lnTo>
                    <a:pt x="30745" y="25421"/>
                  </a:lnTo>
                  <a:cubicBezTo>
                    <a:pt x="30740" y="25400"/>
                    <a:pt x="30734" y="25380"/>
                    <a:pt x="30730" y="25361"/>
                  </a:cubicBezTo>
                  <a:cubicBezTo>
                    <a:pt x="30730" y="25313"/>
                    <a:pt x="30718" y="25289"/>
                    <a:pt x="30694" y="25242"/>
                  </a:cubicBezTo>
                  <a:lnTo>
                    <a:pt x="30611" y="25063"/>
                  </a:lnTo>
                  <a:cubicBezTo>
                    <a:pt x="30591" y="25033"/>
                    <a:pt x="30575" y="25005"/>
                    <a:pt x="30560" y="24979"/>
                  </a:cubicBezTo>
                  <a:lnTo>
                    <a:pt x="30560" y="24979"/>
                  </a:lnTo>
                  <a:cubicBezTo>
                    <a:pt x="30565" y="25002"/>
                    <a:pt x="30570" y="25027"/>
                    <a:pt x="30575" y="25051"/>
                  </a:cubicBezTo>
                  <a:cubicBezTo>
                    <a:pt x="30611" y="25123"/>
                    <a:pt x="30623" y="25206"/>
                    <a:pt x="30659" y="25301"/>
                  </a:cubicBezTo>
                  <a:cubicBezTo>
                    <a:pt x="30682" y="25349"/>
                    <a:pt x="30694" y="25408"/>
                    <a:pt x="30718" y="25444"/>
                  </a:cubicBezTo>
                  <a:cubicBezTo>
                    <a:pt x="30730" y="25444"/>
                    <a:pt x="30730" y="25432"/>
                    <a:pt x="30730" y="25432"/>
                  </a:cubicBezTo>
                  <a:cubicBezTo>
                    <a:pt x="30735" y="25429"/>
                    <a:pt x="30741" y="25425"/>
                    <a:pt x="30745" y="25421"/>
                  </a:cubicBezTo>
                  <a:lnTo>
                    <a:pt x="30745" y="25421"/>
                  </a:lnTo>
                  <a:cubicBezTo>
                    <a:pt x="30771" y="25511"/>
                    <a:pt x="30808" y="25604"/>
                    <a:pt x="30837" y="25682"/>
                  </a:cubicBezTo>
                  <a:cubicBezTo>
                    <a:pt x="30897" y="25837"/>
                    <a:pt x="30956" y="25968"/>
                    <a:pt x="31016" y="26087"/>
                  </a:cubicBezTo>
                  <a:cubicBezTo>
                    <a:pt x="31028" y="26147"/>
                    <a:pt x="31040" y="26182"/>
                    <a:pt x="31040" y="26182"/>
                  </a:cubicBezTo>
                  <a:cubicBezTo>
                    <a:pt x="31040" y="26182"/>
                    <a:pt x="31040" y="26147"/>
                    <a:pt x="31028" y="26123"/>
                  </a:cubicBezTo>
                  <a:lnTo>
                    <a:pt x="31028" y="26123"/>
                  </a:lnTo>
                  <a:cubicBezTo>
                    <a:pt x="31052" y="26158"/>
                    <a:pt x="31087" y="26194"/>
                    <a:pt x="31111" y="26242"/>
                  </a:cubicBezTo>
                  <a:cubicBezTo>
                    <a:pt x="31230" y="26373"/>
                    <a:pt x="31349" y="26456"/>
                    <a:pt x="31444" y="26504"/>
                  </a:cubicBezTo>
                  <a:cubicBezTo>
                    <a:pt x="31492" y="26516"/>
                    <a:pt x="31528" y="26539"/>
                    <a:pt x="31564" y="26551"/>
                  </a:cubicBezTo>
                  <a:cubicBezTo>
                    <a:pt x="31528" y="26539"/>
                    <a:pt x="31504" y="26516"/>
                    <a:pt x="31456" y="26504"/>
                  </a:cubicBezTo>
                  <a:cubicBezTo>
                    <a:pt x="31373" y="26456"/>
                    <a:pt x="31254" y="26373"/>
                    <a:pt x="31147" y="26218"/>
                  </a:cubicBezTo>
                  <a:cubicBezTo>
                    <a:pt x="31099" y="26147"/>
                    <a:pt x="31040" y="26075"/>
                    <a:pt x="31016" y="25980"/>
                  </a:cubicBezTo>
                  <a:cubicBezTo>
                    <a:pt x="31016" y="25980"/>
                    <a:pt x="31016" y="25968"/>
                    <a:pt x="30992" y="25968"/>
                  </a:cubicBezTo>
                  <a:cubicBezTo>
                    <a:pt x="30980" y="25920"/>
                    <a:pt x="30980" y="25885"/>
                    <a:pt x="30968" y="25837"/>
                  </a:cubicBezTo>
                  <a:lnTo>
                    <a:pt x="30921" y="25658"/>
                  </a:lnTo>
                  <a:cubicBezTo>
                    <a:pt x="30909" y="25599"/>
                    <a:pt x="30873" y="25527"/>
                    <a:pt x="30861" y="25468"/>
                  </a:cubicBezTo>
                  <a:cubicBezTo>
                    <a:pt x="30861" y="25468"/>
                    <a:pt x="30861" y="25444"/>
                    <a:pt x="30849" y="25444"/>
                  </a:cubicBezTo>
                  <a:lnTo>
                    <a:pt x="30861" y="25432"/>
                  </a:lnTo>
                  <a:cubicBezTo>
                    <a:pt x="30897" y="25408"/>
                    <a:pt x="30921" y="25373"/>
                    <a:pt x="30956" y="25325"/>
                  </a:cubicBezTo>
                  <a:cubicBezTo>
                    <a:pt x="30966" y="25316"/>
                    <a:pt x="30975" y="25299"/>
                    <a:pt x="30985" y="25274"/>
                  </a:cubicBezTo>
                  <a:lnTo>
                    <a:pt x="30985" y="25274"/>
                  </a:lnTo>
                  <a:cubicBezTo>
                    <a:pt x="31013" y="25337"/>
                    <a:pt x="31044" y="25405"/>
                    <a:pt x="31075" y="25468"/>
                  </a:cubicBezTo>
                  <a:cubicBezTo>
                    <a:pt x="31109" y="25527"/>
                    <a:pt x="31137" y="25592"/>
                    <a:pt x="31159" y="25659"/>
                  </a:cubicBezTo>
                  <a:lnTo>
                    <a:pt x="31159" y="25659"/>
                  </a:lnTo>
                  <a:cubicBezTo>
                    <a:pt x="31159" y="25659"/>
                    <a:pt x="31159" y="25659"/>
                    <a:pt x="31159" y="25658"/>
                  </a:cubicBezTo>
                  <a:lnTo>
                    <a:pt x="31159" y="25524"/>
                  </a:lnTo>
                  <a:lnTo>
                    <a:pt x="31159" y="25524"/>
                  </a:lnTo>
                  <a:cubicBezTo>
                    <a:pt x="31190" y="25582"/>
                    <a:pt x="31215" y="25634"/>
                    <a:pt x="31244" y="25687"/>
                  </a:cubicBezTo>
                  <a:lnTo>
                    <a:pt x="31244" y="25687"/>
                  </a:lnTo>
                  <a:cubicBezTo>
                    <a:pt x="31242" y="25668"/>
                    <a:pt x="31242" y="25647"/>
                    <a:pt x="31242" y="25623"/>
                  </a:cubicBezTo>
                  <a:lnTo>
                    <a:pt x="31242" y="25480"/>
                  </a:lnTo>
                  <a:cubicBezTo>
                    <a:pt x="31254" y="25373"/>
                    <a:pt x="31278" y="25254"/>
                    <a:pt x="31325" y="25135"/>
                  </a:cubicBezTo>
                  <a:lnTo>
                    <a:pt x="31373" y="25004"/>
                  </a:lnTo>
                  <a:lnTo>
                    <a:pt x="31373" y="25015"/>
                  </a:lnTo>
                  <a:lnTo>
                    <a:pt x="31373" y="25051"/>
                  </a:lnTo>
                  <a:cubicBezTo>
                    <a:pt x="31373" y="25111"/>
                    <a:pt x="31385" y="25170"/>
                    <a:pt x="31385" y="25230"/>
                  </a:cubicBezTo>
                  <a:cubicBezTo>
                    <a:pt x="31385" y="25289"/>
                    <a:pt x="31397" y="25325"/>
                    <a:pt x="31421" y="25361"/>
                  </a:cubicBezTo>
                  <a:cubicBezTo>
                    <a:pt x="31433" y="25385"/>
                    <a:pt x="31433" y="25420"/>
                    <a:pt x="31444" y="25444"/>
                  </a:cubicBezTo>
                  <a:cubicBezTo>
                    <a:pt x="31444" y="25432"/>
                    <a:pt x="31433" y="25408"/>
                    <a:pt x="31433" y="25361"/>
                  </a:cubicBezTo>
                  <a:cubicBezTo>
                    <a:pt x="31433" y="25325"/>
                    <a:pt x="31421" y="25266"/>
                    <a:pt x="31421" y="25230"/>
                  </a:cubicBezTo>
                  <a:lnTo>
                    <a:pt x="31421" y="25051"/>
                  </a:lnTo>
                  <a:lnTo>
                    <a:pt x="31421" y="24885"/>
                  </a:lnTo>
                  <a:cubicBezTo>
                    <a:pt x="31421" y="24873"/>
                    <a:pt x="31433" y="24849"/>
                    <a:pt x="31433" y="24849"/>
                  </a:cubicBezTo>
                  <a:cubicBezTo>
                    <a:pt x="31433" y="24873"/>
                    <a:pt x="31444" y="24873"/>
                    <a:pt x="31444" y="24873"/>
                  </a:cubicBezTo>
                  <a:lnTo>
                    <a:pt x="31444" y="24837"/>
                  </a:lnTo>
                  <a:cubicBezTo>
                    <a:pt x="31456" y="24813"/>
                    <a:pt x="31456" y="24777"/>
                    <a:pt x="31480" y="24754"/>
                  </a:cubicBezTo>
                  <a:cubicBezTo>
                    <a:pt x="31504" y="24706"/>
                    <a:pt x="31516" y="24658"/>
                    <a:pt x="31564" y="24611"/>
                  </a:cubicBezTo>
                  <a:cubicBezTo>
                    <a:pt x="31575" y="24634"/>
                    <a:pt x="31575" y="24658"/>
                    <a:pt x="31599" y="24670"/>
                  </a:cubicBezTo>
                  <a:cubicBezTo>
                    <a:pt x="31564" y="24754"/>
                    <a:pt x="31552" y="24837"/>
                    <a:pt x="31540" y="24932"/>
                  </a:cubicBezTo>
                  <a:cubicBezTo>
                    <a:pt x="31540" y="24956"/>
                    <a:pt x="31516" y="25004"/>
                    <a:pt x="31516" y="25027"/>
                  </a:cubicBezTo>
                  <a:lnTo>
                    <a:pt x="31516" y="25135"/>
                  </a:lnTo>
                  <a:cubicBezTo>
                    <a:pt x="31516" y="25194"/>
                    <a:pt x="31516" y="25254"/>
                    <a:pt x="31540" y="25313"/>
                  </a:cubicBezTo>
                  <a:cubicBezTo>
                    <a:pt x="31504" y="25432"/>
                    <a:pt x="31480" y="25551"/>
                    <a:pt x="31456" y="25647"/>
                  </a:cubicBezTo>
                  <a:cubicBezTo>
                    <a:pt x="31444" y="25682"/>
                    <a:pt x="31444" y="25730"/>
                    <a:pt x="31444" y="25766"/>
                  </a:cubicBezTo>
                  <a:lnTo>
                    <a:pt x="31444" y="25801"/>
                  </a:lnTo>
                  <a:cubicBezTo>
                    <a:pt x="31444" y="25801"/>
                    <a:pt x="31444" y="25789"/>
                    <a:pt x="31456" y="25766"/>
                  </a:cubicBezTo>
                  <a:cubicBezTo>
                    <a:pt x="31480" y="25730"/>
                    <a:pt x="31480" y="25706"/>
                    <a:pt x="31492" y="25658"/>
                  </a:cubicBezTo>
                  <a:cubicBezTo>
                    <a:pt x="31504" y="25599"/>
                    <a:pt x="31540" y="25539"/>
                    <a:pt x="31564" y="25480"/>
                  </a:cubicBezTo>
                  <a:cubicBezTo>
                    <a:pt x="31564" y="25504"/>
                    <a:pt x="31575" y="25551"/>
                    <a:pt x="31575" y="25587"/>
                  </a:cubicBezTo>
                  <a:cubicBezTo>
                    <a:pt x="31580" y="25602"/>
                    <a:pt x="31584" y="25616"/>
                    <a:pt x="31587" y="25630"/>
                  </a:cubicBezTo>
                  <a:lnTo>
                    <a:pt x="31587" y="25630"/>
                  </a:lnTo>
                  <a:lnTo>
                    <a:pt x="31587" y="25539"/>
                  </a:lnTo>
                  <a:cubicBezTo>
                    <a:pt x="31587" y="25468"/>
                    <a:pt x="31575" y="25408"/>
                    <a:pt x="31575" y="25325"/>
                  </a:cubicBezTo>
                  <a:lnTo>
                    <a:pt x="31575" y="25301"/>
                  </a:lnTo>
                  <a:cubicBezTo>
                    <a:pt x="31611" y="25230"/>
                    <a:pt x="31647" y="25146"/>
                    <a:pt x="31683" y="25087"/>
                  </a:cubicBezTo>
                  <a:lnTo>
                    <a:pt x="31683" y="25087"/>
                  </a:lnTo>
                  <a:lnTo>
                    <a:pt x="31671" y="25123"/>
                  </a:lnTo>
                  <a:cubicBezTo>
                    <a:pt x="31671" y="25146"/>
                    <a:pt x="31659" y="25170"/>
                    <a:pt x="31659" y="25194"/>
                  </a:cubicBezTo>
                  <a:cubicBezTo>
                    <a:pt x="31659" y="25230"/>
                    <a:pt x="31635" y="25242"/>
                    <a:pt x="31635" y="25266"/>
                  </a:cubicBezTo>
                  <a:cubicBezTo>
                    <a:pt x="31635" y="25301"/>
                    <a:pt x="31623" y="25313"/>
                    <a:pt x="31623" y="25349"/>
                  </a:cubicBezTo>
                  <a:cubicBezTo>
                    <a:pt x="31623" y="25385"/>
                    <a:pt x="31611" y="25444"/>
                    <a:pt x="31611" y="25492"/>
                  </a:cubicBezTo>
                  <a:lnTo>
                    <a:pt x="31611" y="25563"/>
                  </a:lnTo>
                  <a:lnTo>
                    <a:pt x="31611" y="25647"/>
                  </a:lnTo>
                  <a:cubicBezTo>
                    <a:pt x="31611" y="25706"/>
                    <a:pt x="31611" y="25742"/>
                    <a:pt x="31623" y="25801"/>
                  </a:cubicBezTo>
                  <a:cubicBezTo>
                    <a:pt x="31623" y="25837"/>
                    <a:pt x="31611" y="25861"/>
                    <a:pt x="31611" y="25897"/>
                  </a:cubicBezTo>
                  <a:cubicBezTo>
                    <a:pt x="31611" y="25902"/>
                    <a:pt x="31610" y="25908"/>
                    <a:pt x="31608" y="25914"/>
                  </a:cubicBezTo>
                  <a:lnTo>
                    <a:pt x="31608" y="25914"/>
                  </a:lnTo>
                  <a:cubicBezTo>
                    <a:pt x="31606" y="25870"/>
                    <a:pt x="31604" y="25825"/>
                    <a:pt x="31599" y="25777"/>
                  </a:cubicBezTo>
                  <a:cubicBezTo>
                    <a:pt x="31599" y="25730"/>
                    <a:pt x="31599" y="25683"/>
                    <a:pt x="31587" y="25630"/>
                  </a:cubicBezTo>
                  <a:lnTo>
                    <a:pt x="31587" y="25630"/>
                  </a:lnTo>
                  <a:lnTo>
                    <a:pt x="31587" y="25742"/>
                  </a:lnTo>
                  <a:lnTo>
                    <a:pt x="31587" y="25980"/>
                  </a:lnTo>
                  <a:cubicBezTo>
                    <a:pt x="31587" y="25961"/>
                    <a:pt x="31602" y="25936"/>
                    <a:pt x="31608" y="25914"/>
                  </a:cubicBezTo>
                  <a:lnTo>
                    <a:pt x="31608" y="25914"/>
                  </a:lnTo>
                  <a:cubicBezTo>
                    <a:pt x="31611" y="25993"/>
                    <a:pt x="31611" y="26066"/>
                    <a:pt x="31611" y="26135"/>
                  </a:cubicBezTo>
                  <a:lnTo>
                    <a:pt x="31611" y="26158"/>
                  </a:lnTo>
                  <a:cubicBezTo>
                    <a:pt x="31600" y="26191"/>
                    <a:pt x="31599" y="26213"/>
                    <a:pt x="31599" y="26244"/>
                  </a:cubicBezTo>
                  <a:lnTo>
                    <a:pt x="31599" y="26244"/>
                  </a:lnTo>
                  <a:cubicBezTo>
                    <a:pt x="31591" y="26232"/>
                    <a:pt x="31583" y="26219"/>
                    <a:pt x="31575" y="26206"/>
                  </a:cubicBezTo>
                  <a:cubicBezTo>
                    <a:pt x="31571" y="26201"/>
                    <a:pt x="31567" y="26196"/>
                    <a:pt x="31564" y="26191"/>
                  </a:cubicBezTo>
                  <a:lnTo>
                    <a:pt x="31564" y="26191"/>
                  </a:lnTo>
                  <a:lnTo>
                    <a:pt x="31564" y="26158"/>
                  </a:lnTo>
                  <a:cubicBezTo>
                    <a:pt x="31560" y="26167"/>
                    <a:pt x="31557" y="26173"/>
                    <a:pt x="31555" y="26179"/>
                  </a:cubicBezTo>
                  <a:lnTo>
                    <a:pt x="31555" y="26179"/>
                  </a:lnTo>
                  <a:cubicBezTo>
                    <a:pt x="31517" y="26125"/>
                    <a:pt x="31485" y="26065"/>
                    <a:pt x="31444" y="26004"/>
                  </a:cubicBezTo>
                  <a:cubicBezTo>
                    <a:pt x="31397" y="25920"/>
                    <a:pt x="31349" y="25849"/>
                    <a:pt x="31290" y="25766"/>
                  </a:cubicBezTo>
                  <a:cubicBezTo>
                    <a:pt x="31273" y="25739"/>
                    <a:pt x="31258" y="25712"/>
                    <a:pt x="31244" y="25687"/>
                  </a:cubicBezTo>
                  <a:lnTo>
                    <a:pt x="31244" y="25687"/>
                  </a:lnTo>
                  <a:cubicBezTo>
                    <a:pt x="31245" y="25704"/>
                    <a:pt x="31248" y="25718"/>
                    <a:pt x="31254" y="25730"/>
                  </a:cubicBezTo>
                  <a:lnTo>
                    <a:pt x="31254" y="25742"/>
                  </a:lnTo>
                  <a:cubicBezTo>
                    <a:pt x="31278" y="25837"/>
                    <a:pt x="31325" y="25908"/>
                    <a:pt x="31373" y="25980"/>
                  </a:cubicBezTo>
                  <a:cubicBezTo>
                    <a:pt x="31421" y="26063"/>
                    <a:pt x="31444" y="26135"/>
                    <a:pt x="31492" y="26194"/>
                  </a:cubicBezTo>
                  <a:cubicBezTo>
                    <a:pt x="31516" y="26254"/>
                    <a:pt x="31540" y="26278"/>
                    <a:pt x="31564" y="26325"/>
                  </a:cubicBezTo>
                  <a:lnTo>
                    <a:pt x="31564" y="26245"/>
                  </a:lnTo>
                  <a:lnTo>
                    <a:pt x="31599" y="26254"/>
                  </a:lnTo>
                  <a:cubicBezTo>
                    <a:pt x="31599" y="26250"/>
                    <a:pt x="31599" y="26247"/>
                    <a:pt x="31599" y="26244"/>
                  </a:cubicBezTo>
                  <a:lnTo>
                    <a:pt x="31599" y="26244"/>
                  </a:lnTo>
                  <a:cubicBezTo>
                    <a:pt x="31627" y="26286"/>
                    <a:pt x="31652" y="26319"/>
                    <a:pt x="31671" y="26337"/>
                  </a:cubicBezTo>
                  <a:lnTo>
                    <a:pt x="31671" y="26432"/>
                  </a:lnTo>
                  <a:cubicBezTo>
                    <a:pt x="31671" y="26432"/>
                    <a:pt x="31671" y="26397"/>
                    <a:pt x="31683" y="26337"/>
                  </a:cubicBezTo>
                  <a:lnTo>
                    <a:pt x="31671" y="26325"/>
                  </a:lnTo>
                  <a:cubicBezTo>
                    <a:pt x="31671" y="26266"/>
                    <a:pt x="31683" y="26194"/>
                    <a:pt x="31683" y="26099"/>
                  </a:cubicBezTo>
                  <a:cubicBezTo>
                    <a:pt x="31695" y="26063"/>
                    <a:pt x="31730" y="26016"/>
                    <a:pt x="31754" y="25956"/>
                  </a:cubicBezTo>
                  <a:cubicBezTo>
                    <a:pt x="31766" y="26027"/>
                    <a:pt x="31766" y="26099"/>
                    <a:pt x="31766" y="26182"/>
                  </a:cubicBezTo>
                  <a:cubicBezTo>
                    <a:pt x="31766" y="26218"/>
                    <a:pt x="31766" y="26266"/>
                    <a:pt x="31790" y="26313"/>
                  </a:cubicBezTo>
                  <a:lnTo>
                    <a:pt x="31790" y="26385"/>
                  </a:lnTo>
                  <a:lnTo>
                    <a:pt x="31790" y="26456"/>
                  </a:lnTo>
                  <a:cubicBezTo>
                    <a:pt x="31790" y="26551"/>
                    <a:pt x="31766" y="26659"/>
                    <a:pt x="31766" y="26742"/>
                  </a:cubicBezTo>
                  <a:cubicBezTo>
                    <a:pt x="31766" y="26837"/>
                    <a:pt x="31754" y="26932"/>
                    <a:pt x="31754" y="27028"/>
                  </a:cubicBezTo>
                  <a:cubicBezTo>
                    <a:pt x="31754" y="27075"/>
                    <a:pt x="31754" y="27111"/>
                    <a:pt x="31766" y="27170"/>
                  </a:cubicBezTo>
                  <a:lnTo>
                    <a:pt x="31766" y="27040"/>
                  </a:lnTo>
                  <a:cubicBezTo>
                    <a:pt x="31766" y="26956"/>
                    <a:pt x="31790" y="26849"/>
                    <a:pt x="31802" y="26754"/>
                  </a:cubicBezTo>
                  <a:cubicBezTo>
                    <a:pt x="31814" y="26670"/>
                    <a:pt x="31825" y="26563"/>
                    <a:pt x="31825" y="26480"/>
                  </a:cubicBezTo>
                  <a:lnTo>
                    <a:pt x="31825" y="26397"/>
                  </a:lnTo>
                  <a:lnTo>
                    <a:pt x="31825" y="26361"/>
                  </a:lnTo>
                  <a:cubicBezTo>
                    <a:pt x="31849" y="26397"/>
                    <a:pt x="31849" y="26444"/>
                    <a:pt x="31861" y="26480"/>
                  </a:cubicBezTo>
                  <a:cubicBezTo>
                    <a:pt x="31873" y="26551"/>
                    <a:pt x="31885" y="26599"/>
                    <a:pt x="31885" y="26599"/>
                  </a:cubicBezTo>
                  <a:lnTo>
                    <a:pt x="31885" y="26456"/>
                  </a:lnTo>
                  <a:cubicBezTo>
                    <a:pt x="31885" y="26385"/>
                    <a:pt x="31885" y="26278"/>
                    <a:pt x="31909" y="26194"/>
                  </a:cubicBezTo>
                  <a:cubicBezTo>
                    <a:pt x="31909" y="26158"/>
                    <a:pt x="31909" y="26147"/>
                    <a:pt x="31921" y="26123"/>
                  </a:cubicBezTo>
                  <a:cubicBezTo>
                    <a:pt x="31921" y="26087"/>
                    <a:pt x="31933" y="26075"/>
                    <a:pt x="31933" y="26039"/>
                  </a:cubicBezTo>
                  <a:cubicBezTo>
                    <a:pt x="31933" y="26027"/>
                    <a:pt x="31945" y="26004"/>
                    <a:pt x="31945" y="25980"/>
                  </a:cubicBezTo>
                  <a:cubicBezTo>
                    <a:pt x="31945" y="25980"/>
                    <a:pt x="31945" y="25968"/>
                    <a:pt x="31968" y="25968"/>
                  </a:cubicBezTo>
                  <a:cubicBezTo>
                    <a:pt x="31968" y="25968"/>
                    <a:pt x="31968" y="25980"/>
                    <a:pt x="31980" y="25980"/>
                  </a:cubicBezTo>
                  <a:lnTo>
                    <a:pt x="31980" y="26004"/>
                  </a:lnTo>
                  <a:cubicBezTo>
                    <a:pt x="31968" y="26027"/>
                    <a:pt x="31968" y="26039"/>
                    <a:pt x="31968" y="26075"/>
                  </a:cubicBezTo>
                  <a:cubicBezTo>
                    <a:pt x="31968" y="26099"/>
                    <a:pt x="31945" y="26135"/>
                    <a:pt x="31945" y="26158"/>
                  </a:cubicBezTo>
                  <a:cubicBezTo>
                    <a:pt x="31945" y="26242"/>
                    <a:pt x="31968" y="26313"/>
                    <a:pt x="31980" y="26385"/>
                  </a:cubicBezTo>
                  <a:cubicBezTo>
                    <a:pt x="31992" y="26432"/>
                    <a:pt x="31992" y="26456"/>
                    <a:pt x="32004" y="26504"/>
                  </a:cubicBezTo>
                  <a:cubicBezTo>
                    <a:pt x="32028" y="26551"/>
                    <a:pt x="32028" y="26575"/>
                    <a:pt x="32040" y="26623"/>
                  </a:cubicBezTo>
                  <a:cubicBezTo>
                    <a:pt x="32052" y="26694"/>
                    <a:pt x="32052" y="26789"/>
                    <a:pt x="32064" y="26861"/>
                  </a:cubicBezTo>
                  <a:lnTo>
                    <a:pt x="32064" y="27075"/>
                  </a:lnTo>
                  <a:lnTo>
                    <a:pt x="32064" y="27278"/>
                  </a:lnTo>
                  <a:cubicBezTo>
                    <a:pt x="32064" y="27278"/>
                    <a:pt x="32087" y="27194"/>
                    <a:pt x="32099" y="27075"/>
                  </a:cubicBezTo>
                  <a:cubicBezTo>
                    <a:pt x="32099" y="27040"/>
                    <a:pt x="32111" y="26992"/>
                    <a:pt x="32111" y="26956"/>
                  </a:cubicBezTo>
                  <a:cubicBezTo>
                    <a:pt x="32123" y="26980"/>
                    <a:pt x="32123" y="27016"/>
                    <a:pt x="32147" y="27040"/>
                  </a:cubicBezTo>
                  <a:cubicBezTo>
                    <a:pt x="32147" y="27016"/>
                    <a:pt x="32123" y="26980"/>
                    <a:pt x="32123" y="26932"/>
                  </a:cubicBezTo>
                  <a:lnTo>
                    <a:pt x="32123" y="26789"/>
                  </a:lnTo>
                  <a:cubicBezTo>
                    <a:pt x="32123" y="26730"/>
                    <a:pt x="32123" y="26670"/>
                    <a:pt x="32147" y="26611"/>
                  </a:cubicBezTo>
                  <a:cubicBezTo>
                    <a:pt x="32147" y="26575"/>
                    <a:pt x="32147" y="26551"/>
                    <a:pt x="32159" y="26516"/>
                  </a:cubicBezTo>
                  <a:cubicBezTo>
                    <a:pt x="32159" y="26492"/>
                    <a:pt x="32171" y="26480"/>
                    <a:pt x="32171" y="26444"/>
                  </a:cubicBezTo>
                  <a:cubicBezTo>
                    <a:pt x="32218" y="26551"/>
                    <a:pt x="32290" y="26754"/>
                    <a:pt x="32385" y="26968"/>
                  </a:cubicBezTo>
                  <a:cubicBezTo>
                    <a:pt x="32445" y="27111"/>
                    <a:pt x="32480" y="27278"/>
                    <a:pt x="32516" y="27397"/>
                  </a:cubicBezTo>
                  <a:cubicBezTo>
                    <a:pt x="32528" y="27456"/>
                    <a:pt x="32528" y="27504"/>
                    <a:pt x="32528" y="27551"/>
                  </a:cubicBezTo>
                  <a:lnTo>
                    <a:pt x="32528" y="27397"/>
                  </a:lnTo>
                  <a:cubicBezTo>
                    <a:pt x="32528" y="27337"/>
                    <a:pt x="32516" y="27266"/>
                    <a:pt x="32504" y="27194"/>
                  </a:cubicBezTo>
                  <a:cubicBezTo>
                    <a:pt x="32480" y="27111"/>
                    <a:pt x="32468" y="27028"/>
                    <a:pt x="32445" y="26956"/>
                  </a:cubicBezTo>
                  <a:cubicBezTo>
                    <a:pt x="32397" y="26801"/>
                    <a:pt x="32361" y="26659"/>
                    <a:pt x="32337" y="26539"/>
                  </a:cubicBezTo>
                  <a:lnTo>
                    <a:pt x="32337" y="26539"/>
                  </a:lnTo>
                  <a:cubicBezTo>
                    <a:pt x="32349" y="26551"/>
                    <a:pt x="32361" y="26575"/>
                    <a:pt x="32385" y="26599"/>
                  </a:cubicBezTo>
                  <a:cubicBezTo>
                    <a:pt x="32445" y="26682"/>
                    <a:pt x="32480" y="26742"/>
                    <a:pt x="32528" y="26789"/>
                  </a:cubicBezTo>
                  <a:cubicBezTo>
                    <a:pt x="32564" y="26837"/>
                    <a:pt x="32587" y="26849"/>
                    <a:pt x="32587" y="26849"/>
                  </a:cubicBezTo>
                  <a:cubicBezTo>
                    <a:pt x="32587" y="26849"/>
                    <a:pt x="32576" y="26813"/>
                    <a:pt x="32540" y="26778"/>
                  </a:cubicBezTo>
                  <a:cubicBezTo>
                    <a:pt x="32516" y="26730"/>
                    <a:pt x="32468" y="26659"/>
                    <a:pt x="32409" y="26563"/>
                  </a:cubicBezTo>
                  <a:cubicBezTo>
                    <a:pt x="32391" y="26519"/>
                    <a:pt x="32366" y="26474"/>
                    <a:pt x="32335" y="26424"/>
                  </a:cubicBezTo>
                  <a:lnTo>
                    <a:pt x="32335" y="26424"/>
                  </a:lnTo>
                  <a:cubicBezTo>
                    <a:pt x="32337" y="26430"/>
                    <a:pt x="32337" y="26432"/>
                    <a:pt x="32337" y="26432"/>
                  </a:cubicBezTo>
                  <a:cubicBezTo>
                    <a:pt x="32337" y="26432"/>
                    <a:pt x="32336" y="26429"/>
                    <a:pt x="32335" y="26423"/>
                  </a:cubicBezTo>
                  <a:lnTo>
                    <a:pt x="32335" y="26423"/>
                  </a:lnTo>
                  <a:cubicBezTo>
                    <a:pt x="32324" y="26407"/>
                    <a:pt x="32313" y="26390"/>
                    <a:pt x="32302" y="26373"/>
                  </a:cubicBezTo>
                  <a:cubicBezTo>
                    <a:pt x="32302" y="26337"/>
                    <a:pt x="32290" y="26325"/>
                    <a:pt x="32290" y="26313"/>
                  </a:cubicBezTo>
                  <a:lnTo>
                    <a:pt x="32290" y="26313"/>
                  </a:lnTo>
                  <a:cubicBezTo>
                    <a:pt x="32310" y="26353"/>
                    <a:pt x="32322" y="26385"/>
                    <a:pt x="32329" y="26406"/>
                  </a:cubicBezTo>
                  <a:lnTo>
                    <a:pt x="32329" y="26406"/>
                  </a:lnTo>
                  <a:cubicBezTo>
                    <a:pt x="32317" y="26366"/>
                    <a:pt x="32295" y="26283"/>
                    <a:pt x="32278" y="26182"/>
                  </a:cubicBezTo>
                  <a:lnTo>
                    <a:pt x="32278" y="26182"/>
                  </a:lnTo>
                  <a:lnTo>
                    <a:pt x="32361" y="26313"/>
                  </a:lnTo>
                  <a:cubicBezTo>
                    <a:pt x="32409" y="26373"/>
                    <a:pt x="32457" y="26432"/>
                    <a:pt x="32504" y="26480"/>
                  </a:cubicBezTo>
                  <a:cubicBezTo>
                    <a:pt x="32540" y="26516"/>
                    <a:pt x="32599" y="26563"/>
                    <a:pt x="32647" y="26599"/>
                  </a:cubicBezTo>
                  <a:cubicBezTo>
                    <a:pt x="32683" y="26611"/>
                    <a:pt x="32695" y="26623"/>
                    <a:pt x="32707" y="26623"/>
                  </a:cubicBezTo>
                  <a:cubicBezTo>
                    <a:pt x="32718" y="26635"/>
                    <a:pt x="32754" y="26635"/>
                    <a:pt x="32766" y="26635"/>
                  </a:cubicBezTo>
                  <a:cubicBezTo>
                    <a:pt x="32754" y="26635"/>
                    <a:pt x="32742" y="26623"/>
                    <a:pt x="32718" y="26611"/>
                  </a:cubicBezTo>
                  <a:cubicBezTo>
                    <a:pt x="32707" y="26599"/>
                    <a:pt x="32683" y="26575"/>
                    <a:pt x="32659" y="26563"/>
                  </a:cubicBezTo>
                  <a:cubicBezTo>
                    <a:pt x="32623" y="26539"/>
                    <a:pt x="32576" y="26492"/>
                    <a:pt x="32540" y="26444"/>
                  </a:cubicBezTo>
                  <a:cubicBezTo>
                    <a:pt x="32504" y="26397"/>
                    <a:pt x="32468" y="26337"/>
                    <a:pt x="32421" y="26278"/>
                  </a:cubicBezTo>
                  <a:lnTo>
                    <a:pt x="32337" y="26099"/>
                  </a:lnTo>
                  <a:cubicBezTo>
                    <a:pt x="32307" y="26069"/>
                    <a:pt x="32294" y="26022"/>
                    <a:pt x="32277" y="25987"/>
                  </a:cubicBezTo>
                  <a:lnTo>
                    <a:pt x="32277" y="25987"/>
                  </a:lnTo>
                  <a:cubicBezTo>
                    <a:pt x="32300" y="26023"/>
                    <a:pt x="32329" y="26046"/>
                    <a:pt x="32349" y="26087"/>
                  </a:cubicBezTo>
                  <a:cubicBezTo>
                    <a:pt x="32361" y="26123"/>
                    <a:pt x="32397" y="26135"/>
                    <a:pt x="32409" y="26158"/>
                  </a:cubicBezTo>
                  <a:cubicBezTo>
                    <a:pt x="32409" y="26182"/>
                    <a:pt x="32421" y="26206"/>
                    <a:pt x="32421" y="26218"/>
                  </a:cubicBezTo>
                  <a:cubicBezTo>
                    <a:pt x="32421" y="26254"/>
                    <a:pt x="32445" y="26266"/>
                    <a:pt x="32445" y="26266"/>
                  </a:cubicBezTo>
                  <a:lnTo>
                    <a:pt x="32445" y="26218"/>
                  </a:lnTo>
                  <a:lnTo>
                    <a:pt x="32445" y="26194"/>
                  </a:lnTo>
                  <a:lnTo>
                    <a:pt x="32480" y="26242"/>
                  </a:lnTo>
                  <a:cubicBezTo>
                    <a:pt x="32528" y="26266"/>
                    <a:pt x="32576" y="26278"/>
                    <a:pt x="32599" y="26301"/>
                  </a:cubicBezTo>
                  <a:lnTo>
                    <a:pt x="32635" y="26301"/>
                  </a:lnTo>
                  <a:cubicBezTo>
                    <a:pt x="32623" y="26301"/>
                    <a:pt x="32623" y="26301"/>
                    <a:pt x="32599" y="26278"/>
                  </a:cubicBezTo>
                  <a:cubicBezTo>
                    <a:pt x="32576" y="26266"/>
                    <a:pt x="32540" y="26254"/>
                    <a:pt x="32504" y="26206"/>
                  </a:cubicBezTo>
                  <a:cubicBezTo>
                    <a:pt x="32468" y="26182"/>
                    <a:pt x="32457" y="26147"/>
                    <a:pt x="32421" y="26123"/>
                  </a:cubicBezTo>
                  <a:lnTo>
                    <a:pt x="32421" y="26087"/>
                  </a:lnTo>
                  <a:cubicBezTo>
                    <a:pt x="32421" y="26063"/>
                    <a:pt x="32409" y="26027"/>
                    <a:pt x="32409" y="26004"/>
                  </a:cubicBezTo>
                  <a:cubicBezTo>
                    <a:pt x="32409" y="25968"/>
                    <a:pt x="32397" y="25944"/>
                    <a:pt x="32397" y="25897"/>
                  </a:cubicBezTo>
                  <a:cubicBezTo>
                    <a:pt x="32385" y="25861"/>
                    <a:pt x="32385" y="25825"/>
                    <a:pt x="32361" y="25789"/>
                  </a:cubicBezTo>
                  <a:cubicBezTo>
                    <a:pt x="32349" y="25766"/>
                    <a:pt x="32349" y="25730"/>
                    <a:pt x="32337" y="25706"/>
                  </a:cubicBezTo>
                  <a:lnTo>
                    <a:pt x="32337" y="25599"/>
                  </a:lnTo>
                  <a:lnTo>
                    <a:pt x="32337" y="25539"/>
                  </a:lnTo>
                  <a:cubicBezTo>
                    <a:pt x="32397" y="25611"/>
                    <a:pt x="32457" y="25682"/>
                    <a:pt x="32480" y="25742"/>
                  </a:cubicBezTo>
                  <a:cubicBezTo>
                    <a:pt x="32504" y="25766"/>
                    <a:pt x="32516" y="25777"/>
                    <a:pt x="32516" y="25789"/>
                  </a:cubicBezTo>
                  <a:cubicBezTo>
                    <a:pt x="32528" y="25825"/>
                    <a:pt x="32528" y="25849"/>
                    <a:pt x="32528" y="25861"/>
                  </a:cubicBezTo>
                  <a:cubicBezTo>
                    <a:pt x="32528" y="25897"/>
                    <a:pt x="32540" y="25908"/>
                    <a:pt x="32540" y="25944"/>
                  </a:cubicBezTo>
                  <a:cubicBezTo>
                    <a:pt x="32564" y="25980"/>
                    <a:pt x="32564" y="26004"/>
                    <a:pt x="32564" y="26004"/>
                  </a:cubicBezTo>
                  <a:lnTo>
                    <a:pt x="32564" y="25944"/>
                  </a:lnTo>
                  <a:cubicBezTo>
                    <a:pt x="32564" y="25920"/>
                    <a:pt x="32564" y="25897"/>
                    <a:pt x="32540" y="25861"/>
                  </a:cubicBezTo>
                  <a:lnTo>
                    <a:pt x="32540" y="25837"/>
                  </a:lnTo>
                  <a:cubicBezTo>
                    <a:pt x="32564" y="25861"/>
                    <a:pt x="32576" y="25885"/>
                    <a:pt x="32576" y="25885"/>
                  </a:cubicBezTo>
                  <a:cubicBezTo>
                    <a:pt x="32576" y="25885"/>
                    <a:pt x="32564" y="25849"/>
                    <a:pt x="32528" y="25801"/>
                  </a:cubicBezTo>
                  <a:lnTo>
                    <a:pt x="32528" y="25777"/>
                  </a:lnTo>
                  <a:cubicBezTo>
                    <a:pt x="32528" y="25742"/>
                    <a:pt x="32516" y="25706"/>
                    <a:pt x="32504" y="25670"/>
                  </a:cubicBezTo>
                  <a:cubicBezTo>
                    <a:pt x="32480" y="25623"/>
                    <a:pt x="32480" y="25599"/>
                    <a:pt x="32468" y="25551"/>
                  </a:cubicBezTo>
                  <a:lnTo>
                    <a:pt x="32421" y="25420"/>
                  </a:lnTo>
                  <a:lnTo>
                    <a:pt x="32385" y="25289"/>
                  </a:lnTo>
                  <a:cubicBezTo>
                    <a:pt x="32361" y="25242"/>
                    <a:pt x="32337" y="25194"/>
                    <a:pt x="32326" y="25170"/>
                  </a:cubicBezTo>
                  <a:lnTo>
                    <a:pt x="32326" y="24968"/>
                  </a:lnTo>
                  <a:cubicBezTo>
                    <a:pt x="32337" y="24968"/>
                    <a:pt x="32337" y="24992"/>
                    <a:pt x="32349" y="24992"/>
                  </a:cubicBezTo>
                  <a:lnTo>
                    <a:pt x="32385" y="25015"/>
                  </a:lnTo>
                  <a:lnTo>
                    <a:pt x="32409" y="25051"/>
                  </a:lnTo>
                  <a:lnTo>
                    <a:pt x="32516" y="25146"/>
                  </a:lnTo>
                  <a:cubicBezTo>
                    <a:pt x="32540" y="25182"/>
                    <a:pt x="32564" y="25206"/>
                    <a:pt x="32576" y="25242"/>
                  </a:cubicBezTo>
                  <a:lnTo>
                    <a:pt x="32587" y="25266"/>
                  </a:lnTo>
                  <a:cubicBezTo>
                    <a:pt x="32587" y="25266"/>
                    <a:pt x="32587" y="25254"/>
                    <a:pt x="32576" y="25230"/>
                  </a:cubicBezTo>
                  <a:cubicBezTo>
                    <a:pt x="32576" y="25194"/>
                    <a:pt x="32564" y="25170"/>
                    <a:pt x="32528" y="25123"/>
                  </a:cubicBezTo>
                  <a:cubicBezTo>
                    <a:pt x="32516" y="25075"/>
                    <a:pt x="32480" y="25027"/>
                    <a:pt x="32457" y="24992"/>
                  </a:cubicBezTo>
                  <a:cubicBezTo>
                    <a:pt x="32445" y="24968"/>
                    <a:pt x="32445" y="24956"/>
                    <a:pt x="32421" y="24956"/>
                  </a:cubicBezTo>
                  <a:cubicBezTo>
                    <a:pt x="32409" y="24944"/>
                    <a:pt x="32409" y="24932"/>
                    <a:pt x="32397" y="24932"/>
                  </a:cubicBezTo>
                  <a:cubicBezTo>
                    <a:pt x="32385" y="24896"/>
                    <a:pt x="32361" y="24885"/>
                    <a:pt x="32337" y="24849"/>
                  </a:cubicBezTo>
                  <a:cubicBezTo>
                    <a:pt x="32337" y="24837"/>
                    <a:pt x="32326" y="24837"/>
                    <a:pt x="32326" y="24825"/>
                  </a:cubicBezTo>
                  <a:lnTo>
                    <a:pt x="32326" y="24754"/>
                  </a:lnTo>
                  <a:cubicBezTo>
                    <a:pt x="32329" y="24757"/>
                    <a:pt x="32333" y="24761"/>
                    <a:pt x="32337" y="24764"/>
                  </a:cubicBezTo>
                  <a:lnTo>
                    <a:pt x="32337" y="24764"/>
                  </a:lnTo>
                  <a:cubicBezTo>
                    <a:pt x="32325" y="24729"/>
                    <a:pt x="32313" y="24706"/>
                    <a:pt x="32278" y="24670"/>
                  </a:cubicBezTo>
                  <a:cubicBezTo>
                    <a:pt x="32254" y="24634"/>
                    <a:pt x="32218" y="24587"/>
                    <a:pt x="32171" y="24539"/>
                  </a:cubicBezTo>
                  <a:lnTo>
                    <a:pt x="32147" y="24515"/>
                  </a:lnTo>
                  <a:cubicBezTo>
                    <a:pt x="32147" y="24456"/>
                    <a:pt x="32147" y="24396"/>
                    <a:pt x="32135" y="24349"/>
                  </a:cubicBezTo>
                  <a:lnTo>
                    <a:pt x="32135" y="24349"/>
                  </a:lnTo>
                  <a:cubicBezTo>
                    <a:pt x="32147" y="24361"/>
                    <a:pt x="32171" y="24373"/>
                    <a:pt x="32206" y="24396"/>
                  </a:cubicBezTo>
                  <a:cubicBezTo>
                    <a:pt x="32230" y="24408"/>
                    <a:pt x="32266" y="24432"/>
                    <a:pt x="32290" y="24468"/>
                  </a:cubicBezTo>
                  <a:lnTo>
                    <a:pt x="32314" y="24468"/>
                  </a:lnTo>
                  <a:cubicBezTo>
                    <a:pt x="32314" y="24551"/>
                    <a:pt x="32314" y="24634"/>
                    <a:pt x="32326" y="24718"/>
                  </a:cubicBezTo>
                  <a:cubicBezTo>
                    <a:pt x="32326" y="24729"/>
                    <a:pt x="32337" y="24753"/>
                    <a:pt x="32337" y="24765"/>
                  </a:cubicBezTo>
                  <a:lnTo>
                    <a:pt x="32337" y="24765"/>
                  </a:lnTo>
                  <a:cubicBezTo>
                    <a:pt x="32337" y="24765"/>
                    <a:pt x="32337" y="24765"/>
                    <a:pt x="32337" y="24764"/>
                  </a:cubicBezTo>
                  <a:lnTo>
                    <a:pt x="32337" y="24764"/>
                  </a:lnTo>
                  <a:cubicBezTo>
                    <a:pt x="32337" y="24765"/>
                    <a:pt x="32337" y="24765"/>
                    <a:pt x="32337" y="24765"/>
                  </a:cubicBezTo>
                  <a:cubicBezTo>
                    <a:pt x="32337" y="24765"/>
                    <a:pt x="32337" y="24765"/>
                    <a:pt x="32337" y="24765"/>
                  </a:cubicBezTo>
                  <a:lnTo>
                    <a:pt x="32337" y="24765"/>
                  </a:lnTo>
                  <a:cubicBezTo>
                    <a:pt x="32363" y="24788"/>
                    <a:pt x="32400" y="24817"/>
                    <a:pt x="32421" y="24837"/>
                  </a:cubicBezTo>
                  <a:cubicBezTo>
                    <a:pt x="32425" y="24840"/>
                    <a:pt x="32428" y="24843"/>
                    <a:pt x="32432" y="24846"/>
                  </a:cubicBezTo>
                  <a:lnTo>
                    <a:pt x="32432" y="24846"/>
                  </a:lnTo>
                  <a:cubicBezTo>
                    <a:pt x="32427" y="24827"/>
                    <a:pt x="32422" y="24809"/>
                    <a:pt x="32418" y="24790"/>
                  </a:cubicBezTo>
                  <a:lnTo>
                    <a:pt x="32418" y="24790"/>
                  </a:lnTo>
                  <a:cubicBezTo>
                    <a:pt x="32428" y="24802"/>
                    <a:pt x="32436" y="24814"/>
                    <a:pt x="32445" y="24825"/>
                  </a:cubicBezTo>
                  <a:cubicBezTo>
                    <a:pt x="32469" y="24866"/>
                    <a:pt x="32493" y="24901"/>
                    <a:pt x="32506" y="24919"/>
                  </a:cubicBezTo>
                  <a:lnTo>
                    <a:pt x="32506" y="24919"/>
                  </a:lnTo>
                  <a:lnTo>
                    <a:pt x="32504" y="24896"/>
                  </a:lnTo>
                  <a:lnTo>
                    <a:pt x="32504" y="24885"/>
                  </a:lnTo>
                  <a:lnTo>
                    <a:pt x="32502" y="24870"/>
                  </a:lnTo>
                  <a:lnTo>
                    <a:pt x="32502" y="24870"/>
                  </a:lnTo>
                  <a:cubicBezTo>
                    <a:pt x="32522" y="24893"/>
                    <a:pt x="32545" y="24919"/>
                    <a:pt x="32564" y="24944"/>
                  </a:cubicBezTo>
                  <a:cubicBezTo>
                    <a:pt x="32587" y="24992"/>
                    <a:pt x="32635" y="25027"/>
                    <a:pt x="32659" y="25075"/>
                  </a:cubicBezTo>
                  <a:cubicBezTo>
                    <a:pt x="32695" y="25123"/>
                    <a:pt x="32718" y="25170"/>
                    <a:pt x="32742" y="25206"/>
                  </a:cubicBezTo>
                  <a:cubicBezTo>
                    <a:pt x="32766" y="25254"/>
                    <a:pt x="32778" y="25301"/>
                    <a:pt x="32802" y="25325"/>
                  </a:cubicBezTo>
                  <a:cubicBezTo>
                    <a:pt x="32814" y="25361"/>
                    <a:pt x="32814" y="25385"/>
                    <a:pt x="32826" y="25420"/>
                  </a:cubicBezTo>
                  <a:cubicBezTo>
                    <a:pt x="32826" y="25408"/>
                    <a:pt x="32826" y="25373"/>
                    <a:pt x="32814" y="25325"/>
                  </a:cubicBezTo>
                  <a:cubicBezTo>
                    <a:pt x="32814" y="25301"/>
                    <a:pt x="32802" y="25266"/>
                    <a:pt x="32778" y="25230"/>
                  </a:cubicBezTo>
                  <a:lnTo>
                    <a:pt x="32778" y="25230"/>
                  </a:lnTo>
                  <a:cubicBezTo>
                    <a:pt x="32814" y="25266"/>
                    <a:pt x="32838" y="25313"/>
                    <a:pt x="32861" y="25349"/>
                  </a:cubicBezTo>
                  <a:cubicBezTo>
                    <a:pt x="32885" y="25385"/>
                    <a:pt x="32897" y="25432"/>
                    <a:pt x="32933" y="25468"/>
                  </a:cubicBezTo>
                  <a:cubicBezTo>
                    <a:pt x="32945" y="25504"/>
                    <a:pt x="32980" y="25539"/>
                    <a:pt x="32992" y="25563"/>
                  </a:cubicBezTo>
                  <a:lnTo>
                    <a:pt x="33020" y="25619"/>
                  </a:lnTo>
                  <a:lnTo>
                    <a:pt x="33020" y="25619"/>
                  </a:lnTo>
                  <a:cubicBezTo>
                    <a:pt x="33014" y="25601"/>
                    <a:pt x="33011" y="25584"/>
                    <a:pt x="33004" y="25563"/>
                  </a:cubicBezTo>
                  <a:cubicBezTo>
                    <a:pt x="32992" y="25539"/>
                    <a:pt x="32980" y="25492"/>
                    <a:pt x="32957" y="25444"/>
                  </a:cubicBezTo>
                  <a:cubicBezTo>
                    <a:pt x="32945" y="25408"/>
                    <a:pt x="32921" y="25361"/>
                    <a:pt x="32897" y="25313"/>
                  </a:cubicBezTo>
                  <a:cubicBezTo>
                    <a:pt x="32885" y="25266"/>
                    <a:pt x="32861" y="25230"/>
                    <a:pt x="32826" y="25170"/>
                  </a:cubicBezTo>
                  <a:cubicBezTo>
                    <a:pt x="32802" y="25123"/>
                    <a:pt x="32766" y="25063"/>
                    <a:pt x="32742" y="25015"/>
                  </a:cubicBezTo>
                  <a:lnTo>
                    <a:pt x="32695" y="24932"/>
                  </a:lnTo>
                  <a:lnTo>
                    <a:pt x="32683" y="24730"/>
                  </a:lnTo>
                  <a:cubicBezTo>
                    <a:pt x="32695" y="24694"/>
                    <a:pt x="32718" y="24646"/>
                    <a:pt x="32754" y="24587"/>
                  </a:cubicBezTo>
                  <a:cubicBezTo>
                    <a:pt x="32778" y="24611"/>
                    <a:pt x="32802" y="24634"/>
                    <a:pt x="32814" y="24658"/>
                  </a:cubicBezTo>
                  <a:cubicBezTo>
                    <a:pt x="32838" y="24694"/>
                    <a:pt x="32861" y="24706"/>
                    <a:pt x="32873" y="24730"/>
                  </a:cubicBezTo>
                  <a:cubicBezTo>
                    <a:pt x="32885" y="24765"/>
                    <a:pt x="32897" y="24777"/>
                    <a:pt x="32921" y="24789"/>
                  </a:cubicBezTo>
                  <a:lnTo>
                    <a:pt x="32949" y="24827"/>
                  </a:lnTo>
                  <a:lnTo>
                    <a:pt x="32949" y="24827"/>
                  </a:lnTo>
                  <a:cubicBezTo>
                    <a:pt x="32944" y="24817"/>
                    <a:pt x="32942" y="24804"/>
                    <a:pt x="32933" y="24777"/>
                  </a:cubicBezTo>
                  <a:cubicBezTo>
                    <a:pt x="32921" y="24765"/>
                    <a:pt x="32897" y="24730"/>
                    <a:pt x="32885" y="24706"/>
                  </a:cubicBezTo>
                  <a:cubicBezTo>
                    <a:pt x="32873" y="24670"/>
                    <a:pt x="32861" y="24646"/>
                    <a:pt x="32826" y="24611"/>
                  </a:cubicBezTo>
                  <a:cubicBezTo>
                    <a:pt x="32814" y="24587"/>
                    <a:pt x="32778" y="24551"/>
                    <a:pt x="32766" y="24527"/>
                  </a:cubicBezTo>
                  <a:cubicBezTo>
                    <a:pt x="32771" y="24513"/>
                    <a:pt x="32778" y="24500"/>
                    <a:pt x="32786" y="24487"/>
                  </a:cubicBezTo>
                  <a:lnTo>
                    <a:pt x="32786" y="24487"/>
                  </a:lnTo>
                  <a:cubicBezTo>
                    <a:pt x="32808" y="24515"/>
                    <a:pt x="32830" y="24543"/>
                    <a:pt x="32849" y="24575"/>
                  </a:cubicBezTo>
                  <a:cubicBezTo>
                    <a:pt x="32873" y="24611"/>
                    <a:pt x="32909" y="24646"/>
                    <a:pt x="32909" y="24670"/>
                  </a:cubicBezTo>
                  <a:lnTo>
                    <a:pt x="32909" y="24646"/>
                  </a:lnTo>
                  <a:cubicBezTo>
                    <a:pt x="32895" y="24579"/>
                    <a:pt x="32886" y="24515"/>
                    <a:pt x="32878" y="24453"/>
                  </a:cubicBezTo>
                  <a:lnTo>
                    <a:pt x="32878" y="24453"/>
                  </a:lnTo>
                  <a:cubicBezTo>
                    <a:pt x="32890" y="24464"/>
                    <a:pt x="32905" y="24472"/>
                    <a:pt x="32921" y="24480"/>
                  </a:cubicBezTo>
                  <a:cubicBezTo>
                    <a:pt x="32933" y="24515"/>
                    <a:pt x="32945" y="24527"/>
                    <a:pt x="32945" y="24539"/>
                  </a:cubicBezTo>
                  <a:cubicBezTo>
                    <a:pt x="32957" y="24575"/>
                    <a:pt x="32957" y="24587"/>
                    <a:pt x="32980" y="24599"/>
                  </a:cubicBezTo>
                  <a:cubicBezTo>
                    <a:pt x="32980" y="24587"/>
                    <a:pt x="32957" y="24551"/>
                    <a:pt x="32957" y="24539"/>
                  </a:cubicBezTo>
                  <a:cubicBezTo>
                    <a:pt x="32957" y="24527"/>
                    <a:pt x="32957" y="24527"/>
                    <a:pt x="32945" y="24515"/>
                  </a:cubicBezTo>
                  <a:lnTo>
                    <a:pt x="32945" y="24515"/>
                  </a:lnTo>
                  <a:cubicBezTo>
                    <a:pt x="32980" y="24527"/>
                    <a:pt x="32992" y="24551"/>
                    <a:pt x="33004" y="24575"/>
                  </a:cubicBezTo>
                  <a:cubicBezTo>
                    <a:pt x="33016" y="24599"/>
                    <a:pt x="33052" y="24611"/>
                    <a:pt x="33064" y="24634"/>
                  </a:cubicBezTo>
                  <a:cubicBezTo>
                    <a:pt x="33064" y="24646"/>
                    <a:pt x="33076" y="24646"/>
                    <a:pt x="33076" y="24658"/>
                  </a:cubicBezTo>
                  <a:cubicBezTo>
                    <a:pt x="33099" y="24718"/>
                    <a:pt x="33099" y="24789"/>
                    <a:pt x="33099" y="24849"/>
                  </a:cubicBezTo>
                  <a:cubicBezTo>
                    <a:pt x="33111" y="24968"/>
                    <a:pt x="33111" y="25075"/>
                    <a:pt x="33123" y="25194"/>
                  </a:cubicBezTo>
                  <a:cubicBezTo>
                    <a:pt x="33123" y="25301"/>
                    <a:pt x="33135" y="25420"/>
                    <a:pt x="33135" y="25527"/>
                  </a:cubicBezTo>
                  <a:lnTo>
                    <a:pt x="33135" y="25801"/>
                  </a:lnTo>
                  <a:lnTo>
                    <a:pt x="33135" y="26039"/>
                  </a:lnTo>
                  <a:lnTo>
                    <a:pt x="33135" y="26242"/>
                  </a:lnTo>
                  <a:cubicBezTo>
                    <a:pt x="33135" y="26194"/>
                    <a:pt x="33159" y="26123"/>
                    <a:pt x="33159" y="26039"/>
                  </a:cubicBezTo>
                  <a:cubicBezTo>
                    <a:pt x="33159" y="25968"/>
                    <a:pt x="33171" y="25897"/>
                    <a:pt x="33171" y="25801"/>
                  </a:cubicBezTo>
                  <a:cubicBezTo>
                    <a:pt x="33171" y="25718"/>
                    <a:pt x="33183" y="25623"/>
                    <a:pt x="33183" y="25527"/>
                  </a:cubicBezTo>
                  <a:lnTo>
                    <a:pt x="33183" y="25194"/>
                  </a:lnTo>
                  <a:lnTo>
                    <a:pt x="33183" y="24849"/>
                  </a:lnTo>
                  <a:lnTo>
                    <a:pt x="33183" y="24825"/>
                  </a:lnTo>
                  <a:cubicBezTo>
                    <a:pt x="33195" y="24849"/>
                    <a:pt x="33230" y="24885"/>
                    <a:pt x="33242" y="24908"/>
                  </a:cubicBezTo>
                  <a:cubicBezTo>
                    <a:pt x="33254" y="24944"/>
                    <a:pt x="33278" y="24956"/>
                    <a:pt x="33278" y="24968"/>
                  </a:cubicBezTo>
                  <a:cubicBezTo>
                    <a:pt x="33290" y="24992"/>
                    <a:pt x="33290" y="25015"/>
                    <a:pt x="33302" y="25027"/>
                  </a:cubicBezTo>
                  <a:cubicBezTo>
                    <a:pt x="33314" y="25063"/>
                    <a:pt x="33338" y="25111"/>
                    <a:pt x="33349" y="25123"/>
                  </a:cubicBezTo>
                  <a:lnTo>
                    <a:pt x="33373" y="25164"/>
                  </a:lnTo>
                  <a:lnTo>
                    <a:pt x="33373" y="25164"/>
                  </a:lnTo>
                  <a:cubicBezTo>
                    <a:pt x="33369" y="25153"/>
                    <a:pt x="33365" y="25139"/>
                    <a:pt x="33361" y="25123"/>
                  </a:cubicBezTo>
                  <a:cubicBezTo>
                    <a:pt x="33349" y="25087"/>
                    <a:pt x="33338" y="25063"/>
                    <a:pt x="33314" y="25015"/>
                  </a:cubicBezTo>
                  <a:cubicBezTo>
                    <a:pt x="33302" y="25004"/>
                    <a:pt x="33302" y="24968"/>
                    <a:pt x="33290" y="24956"/>
                  </a:cubicBezTo>
                  <a:cubicBezTo>
                    <a:pt x="33278" y="24944"/>
                    <a:pt x="33278" y="24908"/>
                    <a:pt x="33254" y="24896"/>
                  </a:cubicBezTo>
                  <a:cubicBezTo>
                    <a:pt x="33242" y="24849"/>
                    <a:pt x="33219" y="24813"/>
                    <a:pt x="33183" y="24754"/>
                  </a:cubicBezTo>
                  <a:lnTo>
                    <a:pt x="33183" y="24730"/>
                  </a:lnTo>
                  <a:lnTo>
                    <a:pt x="33183" y="24706"/>
                  </a:lnTo>
                  <a:lnTo>
                    <a:pt x="33183" y="24694"/>
                  </a:lnTo>
                  <a:cubicBezTo>
                    <a:pt x="33183" y="24658"/>
                    <a:pt x="33195" y="24611"/>
                    <a:pt x="33195" y="24575"/>
                  </a:cubicBezTo>
                  <a:cubicBezTo>
                    <a:pt x="33195" y="24527"/>
                    <a:pt x="33219" y="24492"/>
                    <a:pt x="33219" y="24456"/>
                  </a:cubicBezTo>
                  <a:cubicBezTo>
                    <a:pt x="33230" y="24396"/>
                    <a:pt x="33230" y="24349"/>
                    <a:pt x="33242" y="24289"/>
                  </a:cubicBezTo>
                  <a:cubicBezTo>
                    <a:pt x="33278" y="24373"/>
                    <a:pt x="33302" y="24480"/>
                    <a:pt x="33314" y="24587"/>
                  </a:cubicBezTo>
                  <a:cubicBezTo>
                    <a:pt x="33349" y="24670"/>
                    <a:pt x="33361" y="24765"/>
                    <a:pt x="33397" y="24837"/>
                  </a:cubicBezTo>
                  <a:cubicBezTo>
                    <a:pt x="33409" y="24896"/>
                    <a:pt x="33409" y="24968"/>
                    <a:pt x="33421" y="25027"/>
                  </a:cubicBezTo>
                  <a:cubicBezTo>
                    <a:pt x="33433" y="25111"/>
                    <a:pt x="33457" y="25170"/>
                    <a:pt x="33469" y="25230"/>
                  </a:cubicBezTo>
                  <a:lnTo>
                    <a:pt x="33516" y="25408"/>
                  </a:lnTo>
                  <a:lnTo>
                    <a:pt x="33552" y="25539"/>
                  </a:lnTo>
                  <a:lnTo>
                    <a:pt x="33552" y="25551"/>
                  </a:lnTo>
                  <a:cubicBezTo>
                    <a:pt x="33576" y="25658"/>
                    <a:pt x="33576" y="25742"/>
                    <a:pt x="33552" y="25837"/>
                  </a:cubicBezTo>
                  <a:cubicBezTo>
                    <a:pt x="33540" y="26016"/>
                    <a:pt x="33480" y="26147"/>
                    <a:pt x="33421" y="26242"/>
                  </a:cubicBezTo>
                  <a:cubicBezTo>
                    <a:pt x="33480" y="26147"/>
                    <a:pt x="33552" y="26016"/>
                    <a:pt x="33588" y="25837"/>
                  </a:cubicBezTo>
                  <a:cubicBezTo>
                    <a:pt x="33600" y="25789"/>
                    <a:pt x="33600" y="25742"/>
                    <a:pt x="33600" y="25682"/>
                  </a:cubicBezTo>
                  <a:cubicBezTo>
                    <a:pt x="33600" y="25683"/>
                    <a:pt x="33600" y="25685"/>
                    <a:pt x="33600" y="25686"/>
                  </a:cubicBezTo>
                  <a:lnTo>
                    <a:pt x="33600" y="25686"/>
                  </a:lnTo>
                  <a:cubicBezTo>
                    <a:pt x="33600" y="25678"/>
                    <a:pt x="33600" y="25669"/>
                    <a:pt x="33600" y="25658"/>
                  </a:cubicBezTo>
                  <a:cubicBezTo>
                    <a:pt x="33600" y="25527"/>
                    <a:pt x="33588" y="25373"/>
                    <a:pt x="33576" y="25206"/>
                  </a:cubicBezTo>
                  <a:cubicBezTo>
                    <a:pt x="33552" y="25111"/>
                    <a:pt x="33528" y="24992"/>
                    <a:pt x="33516" y="24873"/>
                  </a:cubicBezTo>
                  <a:cubicBezTo>
                    <a:pt x="33492" y="24825"/>
                    <a:pt x="33492" y="24789"/>
                    <a:pt x="33480" y="24754"/>
                  </a:cubicBezTo>
                  <a:lnTo>
                    <a:pt x="33480" y="24551"/>
                  </a:lnTo>
                  <a:cubicBezTo>
                    <a:pt x="33480" y="24480"/>
                    <a:pt x="33480" y="24408"/>
                    <a:pt x="33492" y="24337"/>
                  </a:cubicBezTo>
                  <a:cubicBezTo>
                    <a:pt x="33492" y="24253"/>
                    <a:pt x="33516" y="24182"/>
                    <a:pt x="33516" y="24123"/>
                  </a:cubicBezTo>
                  <a:cubicBezTo>
                    <a:pt x="33528" y="24063"/>
                    <a:pt x="33528" y="23992"/>
                    <a:pt x="33540" y="23932"/>
                  </a:cubicBezTo>
                  <a:cubicBezTo>
                    <a:pt x="33552" y="23992"/>
                    <a:pt x="33576" y="24051"/>
                    <a:pt x="33588" y="24123"/>
                  </a:cubicBezTo>
                  <a:cubicBezTo>
                    <a:pt x="33600" y="24194"/>
                    <a:pt x="33611" y="24289"/>
                    <a:pt x="33647" y="24373"/>
                  </a:cubicBezTo>
                  <a:cubicBezTo>
                    <a:pt x="33695" y="24551"/>
                    <a:pt x="33754" y="24765"/>
                    <a:pt x="33814" y="24992"/>
                  </a:cubicBezTo>
                  <a:cubicBezTo>
                    <a:pt x="33814" y="25015"/>
                    <a:pt x="33826" y="25027"/>
                    <a:pt x="33826" y="25063"/>
                  </a:cubicBezTo>
                  <a:lnTo>
                    <a:pt x="33826" y="25194"/>
                  </a:lnTo>
                  <a:cubicBezTo>
                    <a:pt x="33826" y="25289"/>
                    <a:pt x="33826" y="25373"/>
                    <a:pt x="33814" y="25444"/>
                  </a:cubicBezTo>
                  <a:cubicBezTo>
                    <a:pt x="33814" y="25527"/>
                    <a:pt x="33778" y="25587"/>
                    <a:pt x="33766" y="25611"/>
                  </a:cubicBezTo>
                  <a:cubicBezTo>
                    <a:pt x="33754" y="25623"/>
                    <a:pt x="33754" y="25647"/>
                    <a:pt x="33730" y="25658"/>
                  </a:cubicBezTo>
                  <a:cubicBezTo>
                    <a:pt x="33754" y="25658"/>
                    <a:pt x="33754" y="25647"/>
                    <a:pt x="33766" y="25623"/>
                  </a:cubicBezTo>
                  <a:cubicBezTo>
                    <a:pt x="33790" y="25599"/>
                    <a:pt x="33826" y="25539"/>
                    <a:pt x="33838" y="25468"/>
                  </a:cubicBezTo>
                  <a:cubicBezTo>
                    <a:pt x="33850" y="25408"/>
                    <a:pt x="33873" y="25349"/>
                    <a:pt x="33885" y="25266"/>
                  </a:cubicBezTo>
                  <a:cubicBezTo>
                    <a:pt x="33889" y="25278"/>
                    <a:pt x="33893" y="25290"/>
                    <a:pt x="33897" y="25303"/>
                  </a:cubicBezTo>
                  <a:lnTo>
                    <a:pt x="33897" y="25303"/>
                  </a:lnTo>
                  <a:lnTo>
                    <a:pt x="33897" y="25027"/>
                  </a:lnTo>
                  <a:lnTo>
                    <a:pt x="33897" y="25015"/>
                  </a:lnTo>
                  <a:cubicBezTo>
                    <a:pt x="33921" y="25123"/>
                    <a:pt x="33933" y="25218"/>
                    <a:pt x="33945" y="25337"/>
                  </a:cubicBezTo>
                  <a:cubicBezTo>
                    <a:pt x="33956" y="25427"/>
                    <a:pt x="33978" y="25528"/>
                    <a:pt x="33980" y="25609"/>
                  </a:cubicBezTo>
                  <a:lnTo>
                    <a:pt x="33980" y="25609"/>
                  </a:lnTo>
                  <a:cubicBezTo>
                    <a:pt x="33951" y="25511"/>
                    <a:pt x="33929" y="25407"/>
                    <a:pt x="33897" y="25303"/>
                  </a:cubicBezTo>
                  <a:lnTo>
                    <a:pt x="33897" y="25303"/>
                  </a:lnTo>
                  <a:lnTo>
                    <a:pt x="33897" y="25361"/>
                  </a:lnTo>
                  <a:cubicBezTo>
                    <a:pt x="33897" y="25456"/>
                    <a:pt x="33897" y="25563"/>
                    <a:pt x="33921" y="25658"/>
                  </a:cubicBezTo>
                  <a:cubicBezTo>
                    <a:pt x="33933" y="25718"/>
                    <a:pt x="33945" y="25777"/>
                    <a:pt x="33957" y="25849"/>
                  </a:cubicBezTo>
                  <a:cubicBezTo>
                    <a:pt x="33957" y="25825"/>
                    <a:pt x="33957" y="25777"/>
                    <a:pt x="33981" y="25754"/>
                  </a:cubicBezTo>
                  <a:lnTo>
                    <a:pt x="33981" y="25623"/>
                  </a:lnTo>
                  <a:cubicBezTo>
                    <a:pt x="33981" y="25618"/>
                    <a:pt x="33980" y="25614"/>
                    <a:pt x="33980" y="25609"/>
                  </a:cubicBezTo>
                  <a:lnTo>
                    <a:pt x="33980" y="25609"/>
                  </a:lnTo>
                  <a:cubicBezTo>
                    <a:pt x="33988" y="25634"/>
                    <a:pt x="33996" y="25658"/>
                    <a:pt x="34004" y="25682"/>
                  </a:cubicBezTo>
                  <a:cubicBezTo>
                    <a:pt x="34016" y="25742"/>
                    <a:pt x="34028" y="25801"/>
                    <a:pt x="34052" y="25849"/>
                  </a:cubicBezTo>
                  <a:cubicBezTo>
                    <a:pt x="34028" y="25861"/>
                    <a:pt x="34028" y="25884"/>
                    <a:pt x="34028" y="25885"/>
                  </a:cubicBezTo>
                  <a:lnTo>
                    <a:pt x="34028" y="25885"/>
                  </a:lnTo>
                  <a:cubicBezTo>
                    <a:pt x="34028" y="25884"/>
                    <a:pt x="34028" y="25861"/>
                    <a:pt x="34052" y="25861"/>
                  </a:cubicBezTo>
                  <a:cubicBezTo>
                    <a:pt x="34088" y="26039"/>
                    <a:pt x="34135" y="26218"/>
                    <a:pt x="34147" y="26397"/>
                  </a:cubicBezTo>
                  <a:cubicBezTo>
                    <a:pt x="34171" y="26516"/>
                    <a:pt x="34183" y="26623"/>
                    <a:pt x="34195" y="26730"/>
                  </a:cubicBezTo>
                  <a:cubicBezTo>
                    <a:pt x="34207" y="26837"/>
                    <a:pt x="34207" y="26932"/>
                    <a:pt x="34207" y="27028"/>
                  </a:cubicBezTo>
                  <a:lnTo>
                    <a:pt x="34207" y="27159"/>
                  </a:lnTo>
                  <a:lnTo>
                    <a:pt x="34207" y="27278"/>
                  </a:lnTo>
                  <a:cubicBezTo>
                    <a:pt x="34207" y="27349"/>
                    <a:pt x="34195" y="27409"/>
                    <a:pt x="34195" y="27468"/>
                  </a:cubicBezTo>
                  <a:cubicBezTo>
                    <a:pt x="34195" y="27528"/>
                    <a:pt x="34183" y="27563"/>
                    <a:pt x="34183" y="27587"/>
                  </a:cubicBezTo>
                  <a:lnTo>
                    <a:pt x="34183" y="27635"/>
                  </a:lnTo>
                  <a:cubicBezTo>
                    <a:pt x="34183" y="27635"/>
                    <a:pt x="34183" y="27623"/>
                    <a:pt x="34195" y="27587"/>
                  </a:cubicBezTo>
                  <a:cubicBezTo>
                    <a:pt x="34195" y="27563"/>
                    <a:pt x="34207" y="27516"/>
                    <a:pt x="34231" y="27468"/>
                  </a:cubicBezTo>
                  <a:cubicBezTo>
                    <a:pt x="34242" y="27409"/>
                    <a:pt x="34242" y="27349"/>
                    <a:pt x="34254" y="27278"/>
                  </a:cubicBezTo>
                  <a:cubicBezTo>
                    <a:pt x="34254" y="27230"/>
                    <a:pt x="34254" y="27206"/>
                    <a:pt x="34266" y="27159"/>
                  </a:cubicBezTo>
                  <a:lnTo>
                    <a:pt x="34266" y="27028"/>
                  </a:lnTo>
                  <a:lnTo>
                    <a:pt x="34266" y="26730"/>
                  </a:lnTo>
                  <a:cubicBezTo>
                    <a:pt x="34266" y="26623"/>
                    <a:pt x="34254" y="26504"/>
                    <a:pt x="34242" y="26385"/>
                  </a:cubicBezTo>
                  <a:cubicBezTo>
                    <a:pt x="34207" y="26182"/>
                    <a:pt x="34183" y="25944"/>
                    <a:pt x="34135" y="25718"/>
                  </a:cubicBezTo>
                  <a:cubicBezTo>
                    <a:pt x="34135" y="25706"/>
                    <a:pt x="34147" y="25682"/>
                    <a:pt x="34147" y="25658"/>
                  </a:cubicBezTo>
                  <a:cubicBezTo>
                    <a:pt x="34171" y="25623"/>
                    <a:pt x="34171" y="25587"/>
                    <a:pt x="34183" y="25539"/>
                  </a:cubicBezTo>
                  <a:cubicBezTo>
                    <a:pt x="34183" y="25492"/>
                    <a:pt x="34195" y="25444"/>
                    <a:pt x="34195" y="25408"/>
                  </a:cubicBezTo>
                  <a:cubicBezTo>
                    <a:pt x="34195" y="25364"/>
                    <a:pt x="34195" y="25320"/>
                    <a:pt x="34200" y="25276"/>
                  </a:cubicBezTo>
                  <a:lnTo>
                    <a:pt x="34200" y="25276"/>
                  </a:lnTo>
                  <a:cubicBezTo>
                    <a:pt x="34220" y="25379"/>
                    <a:pt x="34232" y="25501"/>
                    <a:pt x="34254" y="25623"/>
                  </a:cubicBezTo>
                  <a:lnTo>
                    <a:pt x="34254" y="25611"/>
                  </a:lnTo>
                  <a:cubicBezTo>
                    <a:pt x="34242" y="25527"/>
                    <a:pt x="34242" y="25444"/>
                    <a:pt x="34242" y="25385"/>
                  </a:cubicBezTo>
                  <a:lnTo>
                    <a:pt x="34242" y="25383"/>
                  </a:lnTo>
                  <a:lnTo>
                    <a:pt x="34242" y="25383"/>
                  </a:lnTo>
                  <a:cubicBezTo>
                    <a:pt x="34298" y="25616"/>
                    <a:pt x="34367" y="25885"/>
                    <a:pt x="34445" y="26147"/>
                  </a:cubicBezTo>
                  <a:cubicBezTo>
                    <a:pt x="34504" y="26337"/>
                    <a:pt x="34564" y="26539"/>
                    <a:pt x="34623" y="26718"/>
                  </a:cubicBezTo>
                  <a:cubicBezTo>
                    <a:pt x="34683" y="26897"/>
                    <a:pt x="34743" y="27051"/>
                    <a:pt x="34826" y="27194"/>
                  </a:cubicBezTo>
                  <a:cubicBezTo>
                    <a:pt x="34850" y="27266"/>
                    <a:pt x="34897" y="27313"/>
                    <a:pt x="34945" y="27373"/>
                  </a:cubicBezTo>
                  <a:cubicBezTo>
                    <a:pt x="34981" y="27409"/>
                    <a:pt x="35016" y="27456"/>
                    <a:pt x="35064" y="27492"/>
                  </a:cubicBezTo>
                  <a:cubicBezTo>
                    <a:pt x="35076" y="27504"/>
                    <a:pt x="35088" y="27516"/>
                    <a:pt x="35100" y="27516"/>
                  </a:cubicBezTo>
                  <a:lnTo>
                    <a:pt x="35064" y="27468"/>
                  </a:lnTo>
                  <a:cubicBezTo>
                    <a:pt x="35028" y="27444"/>
                    <a:pt x="34981" y="27397"/>
                    <a:pt x="34957" y="27349"/>
                  </a:cubicBezTo>
                  <a:cubicBezTo>
                    <a:pt x="34921" y="27313"/>
                    <a:pt x="34885" y="27254"/>
                    <a:pt x="34850" y="27170"/>
                  </a:cubicBezTo>
                  <a:cubicBezTo>
                    <a:pt x="34790" y="27040"/>
                    <a:pt x="34743" y="26873"/>
                    <a:pt x="34683" y="26682"/>
                  </a:cubicBezTo>
                  <a:cubicBezTo>
                    <a:pt x="34659" y="26551"/>
                    <a:pt x="34612" y="26397"/>
                    <a:pt x="34588" y="26254"/>
                  </a:cubicBezTo>
                  <a:lnTo>
                    <a:pt x="34588" y="26254"/>
                  </a:lnTo>
                  <a:cubicBezTo>
                    <a:pt x="34600" y="26266"/>
                    <a:pt x="34612" y="26266"/>
                    <a:pt x="34612" y="26266"/>
                  </a:cubicBezTo>
                  <a:lnTo>
                    <a:pt x="34588" y="26242"/>
                  </a:lnTo>
                  <a:cubicBezTo>
                    <a:pt x="34564" y="26194"/>
                    <a:pt x="34564" y="26147"/>
                    <a:pt x="34552" y="26099"/>
                  </a:cubicBezTo>
                  <a:lnTo>
                    <a:pt x="34552" y="26087"/>
                  </a:lnTo>
                  <a:lnTo>
                    <a:pt x="34552" y="26075"/>
                  </a:lnTo>
                  <a:cubicBezTo>
                    <a:pt x="34552" y="25956"/>
                    <a:pt x="34540" y="25789"/>
                    <a:pt x="34552" y="25611"/>
                  </a:cubicBezTo>
                  <a:lnTo>
                    <a:pt x="34552" y="25551"/>
                  </a:lnTo>
                  <a:cubicBezTo>
                    <a:pt x="34564" y="25611"/>
                    <a:pt x="34564" y="25670"/>
                    <a:pt x="34588" y="25742"/>
                  </a:cubicBezTo>
                  <a:cubicBezTo>
                    <a:pt x="34612" y="25897"/>
                    <a:pt x="34659" y="26075"/>
                    <a:pt x="34743" y="26254"/>
                  </a:cubicBezTo>
                  <a:cubicBezTo>
                    <a:pt x="34766" y="26301"/>
                    <a:pt x="34790" y="26337"/>
                    <a:pt x="34802" y="26385"/>
                  </a:cubicBezTo>
                  <a:cubicBezTo>
                    <a:pt x="34838" y="26432"/>
                    <a:pt x="34850" y="26480"/>
                    <a:pt x="34885" y="26516"/>
                  </a:cubicBezTo>
                  <a:cubicBezTo>
                    <a:pt x="34904" y="26559"/>
                    <a:pt x="34926" y="26596"/>
                    <a:pt x="34951" y="26630"/>
                  </a:cubicBezTo>
                  <a:lnTo>
                    <a:pt x="34951" y="26630"/>
                  </a:lnTo>
                  <a:cubicBezTo>
                    <a:pt x="34949" y="26608"/>
                    <a:pt x="34947" y="26586"/>
                    <a:pt x="34945" y="26563"/>
                  </a:cubicBezTo>
                  <a:lnTo>
                    <a:pt x="34945" y="26563"/>
                  </a:lnTo>
                  <a:lnTo>
                    <a:pt x="34957" y="26611"/>
                  </a:lnTo>
                  <a:cubicBezTo>
                    <a:pt x="34962" y="26621"/>
                    <a:pt x="34965" y="26636"/>
                    <a:pt x="34969" y="26653"/>
                  </a:cubicBezTo>
                  <a:lnTo>
                    <a:pt x="34969" y="26653"/>
                  </a:lnTo>
                  <a:cubicBezTo>
                    <a:pt x="34963" y="26645"/>
                    <a:pt x="34957" y="26638"/>
                    <a:pt x="34951" y="26630"/>
                  </a:cubicBezTo>
                  <a:lnTo>
                    <a:pt x="34951" y="26630"/>
                  </a:lnTo>
                  <a:cubicBezTo>
                    <a:pt x="34957" y="26712"/>
                    <a:pt x="34959" y="26793"/>
                    <a:pt x="34969" y="26897"/>
                  </a:cubicBezTo>
                  <a:cubicBezTo>
                    <a:pt x="34981" y="26909"/>
                    <a:pt x="34981" y="26920"/>
                    <a:pt x="35004" y="26932"/>
                  </a:cubicBezTo>
                  <a:cubicBezTo>
                    <a:pt x="35064" y="27016"/>
                    <a:pt x="35124" y="27099"/>
                    <a:pt x="35183" y="27170"/>
                  </a:cubicBezTo>
                  <a:cubicBezTo>
                    <a:pt x="35186" y="27175"/>
                    <a:pt x="35189" y="27179"/>
                    <a:pt x="35192" y="27184"/>
                  </a:cubicBezTo>
                  <a:lnTo>
                    <a:pt x="35192" y="27184"/>
                  </a:lnTo>
                  <a:cubicBezTo>
                    <a:pt x="35190" y="27175"/>
                    <a:pt x="35186" y="27167"/>
                    <a:pt x="35183" y="27159"/>
                  </a:cubicBezTo>
                  <a:cubicBezTo>
                    <a:pt x="35162" y="27107"/>
                    <a:pt x="35140" y="27047"/>
                    <a:pt x="35116" y="26982"/>
                  </a:cubicBezTo>
                  <a:lnTo>
                    <a:pt x="35116" y="26982"/>
                  </a:lnTo>
                  <a:cubicBezTo>
                    <a:pt x="35135" y="27017"/>
                    <a:pt x="35155" y="27052"/>
                    <a:pt x="35183" y="27087"/>
                  </a:cubicBezTo>
                  <a:lnTo>
                    <a:pt x="35202" y="27113"/>
                  </a:lnTo>
                  <a:lnTo>
                    <a:pt x="35202" y="27113"/>
                  </a:lnTo>
                  <a:cubicBezTo>
                    <a:pt x="35191" y="27044"/>
                    <a:pt x="35180" y="26952"/>
                    <a:pt x="35159" y="26861"/>
                  </a:cubicBezTo>
                  <a:lnTo>
                    <a:pt x="35159" y="26861"/>
                  </a:lnTo>
                  <a:cubicBezTo>
                    <a:pt x="35195" y="26909"/>
                    <a:pt x="35219" y="26932"/>
                    <a:pt x="35266" y="26980"/>
                  </a:cubicBezTo>
                  <a:lnTo>
                    <a:pt x="35445" y="27206"/>
                  </a:lnTo>
                  <a:cubicBezTo>
                    <a:pt x="35477" y="27249"/>
                    <a:pt x="35509" y="27293"/>
                    <a:pt x="35540" y="27336"/>
                  </a:cubicBezTo>
                  <a:lnTo>
                    <a:pt x="35540" y="27336"/>
                  </a:lnTo>
                  <a:cubicBezTo>
                    <a:pt x="35539" y="27323"/>
                    <a:pt x="35537" y="27306"/>
                    <a:pt x="35528" y="27290"/>
                  </a:cubicBezTo>
                  <a:lnTo>
                    <a:pt x="35528" y="27290"/>
                  </a:lnTo>
                  <a:lnTo>
                    <a:pt x="35564" y="27337"/>
                  </a:lnTo>
                  <a:lnTo>
                    <a:pt x="35588" y="27349"/>
                  </a:lnTo>
                  <a:lnTo>
                    <a:pt x="35588" y="27373"/>
                  </a:lnTo>
                  <a:lnTo>
                    <a:pt x="35588" y="27397"/>
                  </a:lnTo>
                  <a:cubicBezTo>
                    <a:pt x="35588" y="27400"/>
                    <a:pt x="35588" y="27402"/>
                    <a:pt x="35588" y="27404"/>
                  </a:cubicBezTo>
                  <a:lnTo>
                    <a:pt x="35588" y="27404"/>
                  </a:lnTo>
                  <a:cubicBezTo>
                    <a:pt x="35572" y="27382"/>
                    <a:pt x="35556" y="27359"/>
                    <a:pt x="35540" y="27336"/>
                  </a:cubicBezTo>
                  <a:lnTo>
                    <a:pt x="35540" y="27336"/>
                  </a:lnTo>
                  <a:cubicBezTo>
                    <a:pt x="35540" y="27341"/>
                    <a:pt x="35540" y="27346"/>
                    <a:pt x="35540" y="27349"/>
                  </a:cubicBezTo>
                  <a:cubicBezTo>
                    <a:pt x="35564" y="27409"/>
                    <a:pt x="35612" y="27468"/>
                    <a:pt x="35624" y="27516"/>
                  </a:cubicBezTo>
                  <a:cubicBezTo>
                    <a:pt x="35624" y="27504"/>
                    <a:pt x="35612" y="27492"/>
                    <a:pt x="35612" y="27468"/>
                  </a:cubicBezTo>
                  <a:cubicBezTo>
                    <a:pt x="35600" y="27456"/>
                    <a:pt x="35600" y="27444"/>
                    <a:pt x="35600" y="27432"/>
                  </a:cubicBezTo>
                  <a:cubicBezTo>
                    <a:pt x="35591" y="27415"/>
                    <a:pt x="35589" y="27410"/>
                    <a:pt x="35588" y="27404"/>
                  </a:cubicBezTo>
                  <a:lnTo>
                    <a:pt x="35588" y="27404"/>
                  </a:lnTo>
                  <a:cubicBezTo>
                    <a:pt x="35642" y="27483"/>
                    <a:pt x="35692" y="27558"/>
                    <a:pt x="35731" y="27623"/>
                  </a:cubicBezTo>
                  <a:cubicBezTo>
                    <a:pt x="35731" y="27635"/>
                    <a:pt x="35743" y="27635"/>
                    <a:pt x="35743" y="27647"/>
                  </a:cubicBezTo>
                  <a:cubicBezTo>
                    <a:pt x="35755" y="27694"/>
                    <a:pt x="35778" y="27742"/>
                    <a:pt x="35790" y="27766"/>
                  </a:cubicBezTo>
                  <a:lnTo>
                    <a:pt x="35814" y="27802"/>
                  </a:lnTo>
                  <a:lnTo>
                    <a:pt x="35838" y="27802"/>
                  </a:lnTo>
                  <a:lnTo>
                    <a:pt x="35814" y="27790"/>
                  </a:lnTo>
                  <a:cubicBezTo>
                    <a:pt x="35814" y="27790"/>
                    <a:pt x="35802" y="27766"/>
                    <a:pt x="35802" y="27754"/>
                  </a:cubicBezTo>
                  <a:cubicBezTo>
                    <a:pt x="35802" y="27742"/>
                    <a:pt x="35790" y="27730"/>
                    <a:pt x="35790" y="27694"/>
                  </a:cubicBezTo>
                  <a:lnTo>
                    <a:pt x="35790" y="27694"/>
                  </a:lnTo>
                  <a:cubicBezTo>
                    <a:pt x="35850" y="27790"/>
                    <a:pt x="35897" y="27861"/>
                    <a:pt x="35921" y="27921"/>
                  </a:cubicBezTo>
                  <a:cubicBezTo>
                    <a:pt x="35897" y="27849"/>
                    <a:pt x="35838" y="27742"/>
                    <a:pt x="35778" y="27623"/>
                  </a:cubicBezTo>
                  <a:cubicBezTo>
                    <a:pt x="35755" y="27563"/>
                    <a:pt x="35755" y="27468"/>
                    <a:pt x="35743" y="27397"/>
                  </a:cubicBezTo>
                  <a:lnTo>
                    <a:pt x="35743" y="27397"/>
                  </a:lnTo>
                  <a:cubicBezTo>
                    <a:pt x="35802" y="27492"/>
                    <a:pt x="35874" y="27563"/>
                    <a:pt x="35933" y="27647"/>
                  </a:cubicBezTo>
                  <a:cubicBezTo>
                    <a:pt x="35981" y="27706"/>
                    <a:pt x="36016" y="27754"/>
                    <a:pt x="36052" y="27813"/>
                  </a:cubicBezTo>
                  <a:cubicBezTo>
                    <a:pt x="36076" y="27849"/>
                    <a:pt x="36088" y="27873"/>
                    <a:pt x="36112" y="27909"/>
                  </a:cubicBezTo>
                  <a:lnTo>
                    <a:pt x="36159" y="27992"/>
                  </a:lnTo>
                  <a:cubicBezTo>
                    <a:pt x="36231" y="28111"/>
                    <a:pt x="36290" y="28230"/>
                    <a:pt x="36350" y="28349"/>
                  </a:cubicBezTo>
                  <a:cubicBezTo>
                    <a:pt x="36409" y="28468"/>
                    <a:pt x="36493" y="28587"/>
                    <a:pt x="36564" y="28706"/>
                  </a:cubicBezTo>
                  <a:cubicBezTo>
                    <a:pt x="36588" y="28766"/>
                    <a:pt x="36636" y="28825"/>
                    <a:pt x="36683" y="28873"/>
                  </a:cubicBezTo>
                  <a:cubicBezTo>
                    <a:pt x="36636" y="28814"/>
                    <a:pt x="36612" y="28754"/>
                    <a:pt x="36576" y="28706"/>
                  </a:cubicBezTo>
                  <a:lnTo>
                    <a:pt x="36397" y="28349"/>
                  </a:lnTo>
                  <a:cubicBezTo>
                    <a:pt x="36338" y="28230"/>
                    <a:pt x="36290" y="28111"/>
                    <a:pt x="36231" y="27980"/>
                  </a:cubicBezTo>
                  <a:lnTo>
                    <a:pt x="36195" y="27885"/>
                  </a:lnTo>
                  <a:cubicBezTo>
                    <a:pt x="36171" y="27873"/>
                    <a:pt x="36171" y="27849"/>
                    <a:pt x="36159" y="27825"/>
                  </a:cubicBezTo>
                  <a:lnTo>
                    <a:pt x="36159" y="27825"/>
                  </a:lnTo>
                  <a:cubicBezTo>
                    <a:pt x="36207" y="27873"/>
                    <a:pt x="36255" y="27921"/>
                    <a:pt x="36278" y="27968"/>
                  </a:cubicBezTo>
                  <a:lnTo>
                    <a:pt x="36409" y="28099"/>
                  </a:lnTo>
                  <a:cubicBezTo>
                    <a:pt x="36409" y="28099"/>
                    <a:pt x="36374" y="28040"/>
                    <a:pt x="36314" y="27944"/>
                  </a:cubicBezTo>
                  <a:cubicBezTo>
                    <a:pt x="36255" y="27861"/>
                    <a:pt x="36171" y="27742"/>
                    <a:pt x="36112" y="27611"/>
                  </a:cubicBezTo>
                  <a:lnTo>
                    <a:pt x="36076" y="27516"/>
                  </a:lnTo>
                  <a:cubicBezTo>
                    <a:pt x="36052" y="27492"/>
                    <a:pt x="36040" y="27456"/>
                    <a:pt x="36040" y="27432"/>
                  </a:cubicBezTo>
                  <a:cubicBezTo>
                    <a:pt x="36028" y="27397"/>
                    <a:pt x="36028" y="27373"/>
                    <a:pt x="36016" y="27337"/>
                  </a:cubicBezTo>
                  <a:lnTo>
                    <a:pt x="36016" y="27313"/>
                  </a:lnTo>
                  <a:cubicBezTo>
                    <a:pt x="36028" y="27313"/>
                    <a:pt x="36028" y="27325"/>
                    <a:pt x="36040" y="27325"/>
                  </a:cubicBezTo>
                  <a:lnTo>
                    <a:pt x="36040" y="27349"/>
                  </a:lnTo>
                  <a:cubicBezTo>
                    <a:pt x="36040" y="27385"/>
                    <a:pt x="36052" y="27409"/>
                    <a:pt x="36076" y="27456"/>
                  </a:cubicBezTo>
                  <a:cubicBezTo>
                    <a:pt x="36088" y="27504"/>
                    <a:pt x="36100" y="27528"/>
                    <a:pt x="36136" y="27575"/>
                  </a:cubicBezTo>
                  <a:cubicBezTo>
                    <a:pt x="36171" y="27671"/>
                    <a:pt x="36255" y="27742"/>
                    <a:pt x="36326" y="27825"/>
                  </a:cubicBezTo>
                  <a:cubicBezTo>
                    <a:pt x="36374" y="27873"/>
                    <a:pt x="36397" y="27921"/>
                    <a:pt x="36445" y="27944"/>
                  </a:cubicBezTo>
                  <a:cubicBezTo>
                    <a:pt x="36493" y="27992"/>
                    <a:pt x="36517" y="28040"/>
                    <a:pt x="36564" y="28087"/>
                  </a:cubicBezTo>
                  <a:cubicBezTo>
                    <a:pt x="36636" y="28171"/>
                    <a:pt x="36707" y="28266"/>
                    <a:pt x="36767" y="28349"/>
                  </a:cubicBezTo>
                  <a:cubicBezTo>
                    <a:pt x="36826" y="28444"/>
                    <a:pt x="36886" y="28528"/>
                    <a:pt x="36933" y="28599"/>
                  </a:cubicBezTo>
                  <a:cubicBezTo>
                    <a:pt x="37029" y="28754"/>
                    <a:pt x="37088" y="28861"/>
                    <a:pt x="37088" y="28861"/>
                  </a:cubicBezTo>
                  <a:cubicBezTo>
                    <a:pt x="37088" y="28861"/>
                    <a:pt x="37040" y="28754"/>
                    <a:pt x="36969" y="28587"/>
                  </a:cubicBezTo>
                  <a:cubicBezTo>
                    <a:pt x="36945" y="28540"/>
                    <a:pt x="36921" y="28504"/>
                    <a:pt x="36886" y="28444"/>
                  </a:cubicBezTo>
                  <a:lnTo>
                    <a:pt x="36886" y="28444"/>
                  </a:lnTo>
                  <a:cubicBezTo>
                    <a:pt x="36933" y="28468"/>
                    <a:pt x="36969" y="28504"/>
                    <a:pt x="36993" y="28516"/>
                  </a:cubicBezTo>
                  <a:cubicBezTo>
                    <a:pt x="36969" y="28480"/>
                    <a:pt x="36933" y="28456"/>
                    <a:pt x="36886" y="28397"/>
                  </a:cubicBezTo>
                  <a:cubicBezTo>
                    <a:pt x="36850" y="28349"/>
                    <a:pt x="36814" y="28290"/>
                    <a:pt x="36767" y="28218"/>
                  </a:cubicBezTo>
                  <a:cubicBezTo>
                    <a:pt x="36731" y="28147"/>
                    <a:pt x="36683" y="28063"/>
                    <a:pt x="36648" y="28004"/>
                  </a:cubicBezTo>
                  <a:cubicBezTo>
                    <a:pt x="36636" y="27980"/>
                    <a:pt x="36624" y="27932"/>
                    <a:pt x="36612" y="27909"/>
                  </a:cubicBezTo>
                  <a:cubicBezTo>
                    <a:pt x="36588" y="27873"/>
                    <a:pt x="36576" y="27825"/>
                    <a:pt x="36576" y="27802"/>
                  </a:cubicBezTo>
                  <a:lnTo>
                    <a:pt x="36576" y="27802"/>
                  </a:lnTo>
                  <a:cubicBezTo>
                    <a:pt x="36707" y="27909"/>
                    <a:pt x="36969" y="28087"/>
                    <a:pt x="37219" y="28278"/>
                  </a:cubicBezTo>
                  <a:cubicBezTo>
                    <a:pt x="37410" y="28409"/>
                    <a:pt x="37576" y="28564"/>
                    <a:pt x="37695" y="28694"/>
                  </a:cubicBezTo>
                  <a:cubicBezTo>
                    <a:pt x="37755" y="28754"/>
                    <a:pt x="37802" y="28814"/>
                    <a:pt x="37826" y="28861"/>
                  </a:cubicBezTo>
                  <a:cubicBezTo>
                    <a:pt x="37862" y="28897"/>
                    <a:pt x="37874" y="28921"/>
                    <a:pt x="37874" y="28921"/>
                  </a:cubicBezTo>
                  <a:cubicBezTo>
                    <a:pt x="37874" y="28921"/>
                    <a:pt x="37862" y="28885"/>
                    <a:pt x="37826" y="28837"/>
                  </a:cubicBezTo>
                  <a:cubicBezTo>
                    <a:pt x="37802" y="28802"/>
                    <a:pt x="37767" y="28742"/>
                    <a:pt x="37707" y="28659"/>
                  </a:cubicBezTo>
                  <a:cubicBezTo>
                    <a:pt x="37648" y="28587"/>
                    <a:pt x="37588" y="28516"/>
                    <a:pt x="37517" y="28421"/>
                  </a:cubicBezTo>
                  <a:lnTo>
                    <a:pt x="37279" y="28183"/>
                  </a:lnTo>
                  <a:cubicBezTo>
                    <a:pt x="37112" y="28040"/>
                    <a:pt x="36945" y="27885"/>
                    <a:pt x="36826" y="27766"/>
                  </a:cubicBezTo>
                  <a:lnTo>
                    <a:pt x="36826" y="27766"/>
                  </a:lnTo>
                  <a:lnTo>
                    <a:pt x="36921" y="27813"/>
                  </a:lnTo>
                  <a:cubicBezTo>
                    <a:pt x="37052" y="27873"/>
                    <a:pt x="37171" y="27921"/>
                    <a:pt x="37243" y="27932"/>
                  </a:cubicBezTo>
                  <a:cubicBezTo>
                    <a:pt x="37326" y="27968"/>
                    <a:pt x="37362" y="27968"/>
                    <a:pt x="37362" y="27968"/>
                  </a:cubicBezTo>
                  <a:cubicBezTo>
                    <a:pt x="37362" y="27968"/>
                    <a:pt x="37326" y="27944"/>
                    <a:pt x="37243" y="27921"/>
                  </a:cubicBezTo>
                  <a:cubicBezTo>
                    <a:pt x="37171" y="27885"/>
                    <a:pt x="37064" y="27849"/>
                    <a:pt x="36933" y="27766"/>
                  </a:cubicBezTo>
                  <a:cubicBezTo>
                    <a:pt x="36862" y="27730"/>
                    <a:pt x="36767" y="27682"/>
                    <a:pt x="36671" y="27611"/>
                  </a:cubicBezTo>
                  <a:lnTo>
                    <a:pt x="36612" y="27551"/>
                  </a:lnTo>
                  <a:lnTo>
                    <a:pt x="36612" y="27551"/>
                  </a:lnTo>
                  <a:cubicBezTo>
                    <a:pt x="36695" y="27611"/>
                    <a:pt x="36755" y="27647"/>
                    <a:pt x="36755" y="27647"/>
                  </a:cubicBezTo>
                  <a:cubicBezTo>
                    <a:pt x="36755" y="27647"/>
                    <a:pt x="36636" y="27551"/>
                    <a:pt x="36493" y="27397"/>
                  </a:cubicBezTo>
                  <a:lnTo>
                    <a:pt x="36493" y="27397"/>
                  </a:lnTo>
                  <a:cubicBezTo>
                    <a:pt x="36564" y="27432"/>
                    <a:pt x="36624" y="27456"/>
                    <a:pt x="36695" y="27492"/>
                  </a:cubicBezTo>
                  <a:cubicBezTo>
                    <a:pt x="36790" y="27516"/>
                    <a:pt x="36886" y="27563"/>
                    <a:pt x="36993" y="27575"/>
                  </a:cubicBezTo>
                  <a:cubicBezTo>
                    <a:pt x="37088" y="27587"/>
                    <a:pt x="37171" y="27611"/>
                    <a:pt x="37267" y="27611"/>
                  </a:cubicBezTo>
                  <a:cubicBezTo>
                    <a:pt x="37302" y="27611"/>
                    <a:pt x="37338" y="27611"/>
                    <a:pt x="37362" y="27587"/>
                  </a:cubicBezTo>
                  <a:cubicBezTo>
                    <a:pt x="37398" y="27587"/>
                    <a:pt x="37421" y="27575"/>
                    <a:pt x="37445" y="27575"/>
                  </a:cubicBezTo>
                  <a:lnTo>
                    <a:pt x="37267" y="27575"/>
                  </a:lnTo>
                  <a:cubicBezTo>
                    <a:pt x="37183" y="27563"/>
                    <a:pt x="37100" y="27551"/>
                    <a:pt x="37029" y="27516"/>
                  </a:cubicBezTo>
                  <a:cubicBezTo>
                    <a:pt x="36933" y="27492"/>
                    <a:pt x="36850" y="27444"/>
                    <a:pt x="36755" y="27397"/>
                  </a:cubicBezTo>
                  <a:cubicBezTo>
                    <a:pt x="36671" y="27349"/>
                    <a:pt x="36576" y="27290"/>
                    <a:pt x="36505" y="27254"/>
                  </a:cubicBezTo>
                  <a:cubicBezTo>
                    <a:pt x="36433" y="27206"/>
                    <a:pt x="36374" y="27170"/>
                    <a:pt x="36314" y="27135"/>
                  </a:cubicBezTo>
                  <a:lnTo>
                    <a:pt x="36314" y="27135"/>
                  </a:lnTo>
                  <a:cubicBezTo>
                    <a:pt x="36386" y="27159"/>
                    <a:pt x="36445" y="27170"/>
                    <a:pt x="36517" y="27206"/>
                  </a:cubicBezTo>
                  <a:lnTo>
                    <a:pt x="36648" y="27254"/>
                  </a:lnTo>
                  <a:lnTo>
                    <a:pt x="36707" y="27313"/>
                  </a:lnTo>
                  <a:cubicBezTo>
                    <a:pt x="36695" y="27290"/>
                    <a:pt x="36695" y="27278"/>
                    <a:pt x="36683" y="27266"/>
                  </a:cubicBezTo>
                  <a:cubicBezTo>
                    <a:pt x="36707" y="27266"/>
                    <a:pt x="36743" y="27278"/>
                    <a:pt x="36767" y="27278"/>
                  </a:cubicBezTo>
                  <a:cubicBezTo>
                    <a:pt x="36791" y="27281"/>
                    <a:pt x="36813" y="27283"/>
                    <a:pt x="36834" y="27283"/>
                  </a:cubicBezTo>
                  <a:cubicBezTo>
                    <a:pt x="36883" y="27283"/>
                    <a:pt x="36920" y="27274"/>
                    <a:pt x="36945" y="27266"/>
                  </a:cubicBezTo>
                  <a:cubicBezTo>
                    <a:pt x="36969" y="27254"/>
                    <a:pt x="36981" y="27254"/>
                    <a:pt x="36993" y="27254"/>
                  </a:cubicBezTo>
                  <a:cubicBezTo>
                    <a:pt x="37005" y="27254"/>
                    <a:pt x="37005" y="27230"/>
                    <a:pt x="37005" y="27230"/>
                  </a:cubicBezTo>
                  <a:lnTo>
                    <a:pt x="36993" y="27230"/>
                  </a:lnTo>
                  <a:cubicBezTo>
                    <a:pt x="36981" y="27230"/>
                    <a:pt x="36969" y="27254"/>
                    <a:pt x="36945" y="27254"/>
                  </a:cubicBezTo>
                  <a:cubicBezTo>
                    <a:pt x="36927" y="27260"/>
                    <a:pt x="36903" y="27263"/>
                    <a:pt x="36874" y="27263"/>
                  </a:cubicBezTo>
                  <a:cubicBezTo>
                    <a:pt x="36844" y="27263"/>
                    <a:pt x="36808" y="27260"/>
                    <a:pt x="36767" y="27254"/>
                  </a:cubicBezTo>
                  <a:cubicBezTo>
                    <a:pt x="36731" y="27230"/>
                    <a:pt x="36671" y="27218"/>
                    <a:pt x="36612" y="27194"/>
                  </a:cubicBezTo>
                  <a:lnTo>
                    <a:pt x="36576" y="27159"/>
                  </a:lnTo>
                  <a:lnTo>
                    <a:pt x="36493" y="27075"/>
                  </a:lnTo>
                  <a:cubicBezTo>
                    <a:pt x="36457" y="27040"/>
                    <a:pt x="36433" y="26992"/>
                    <a:pt x="36386" y="26968"/>
                  </a:cubicBezTo>
                  <a:cubicBezTo>
                    <a:pt x="36350" y="26932"/>
                    <a:pt x="36314" y="26897"/>
                    <a:pt x="36267" y="26861"/>
                  </a:cubicBezTo>
                  <a:cubicBezTo>
                    <a:pt x="36219" y="26837"/>
                    <a:pt x="36195" y="26789"/>
                    <a:pt x="36147" y="26754"/>
                  </a:cubicBezTo>
                  <a:lnTo>
                    <a:pt x="36016" y="26670"/>
                  </a:lnTo>
                  <a:lnTo>
                    <a:pt x="35874" y="26575"/>
                  </a:lnTo>
                  <a:cubicBezTo>
                    <a:pt x="35838" y="26551"/>
                    <a:pt x="35790" y="26516"/>
                    <a:pt x="35743" y="26504"/>
                  </a:cubicBezTo>
                  <a:cubicBezTo>
                    <a:pt x="35695" y="26480"/>
                    <a:pt x="35671" y="26456"/>
                    <a:pt x="35624" y="26444"/>
                  </a:cubicBezTo>
                  <a:cubicBezTo>
                    <a:pt x="35612" y="26444"/>
                    <a:pt x="35612" y="26444"/>
                    <a:pt x="35612" y="26432"/>
                  </a:cubicBezTo>
                  <a:lnTo>
                    <a:pt x="35612" y="26432"/>
                  </a:lnTo>
                  <a:lnTo>
                    <a:pt x="35874" y="26516"/>
                  </a:lnTo>
                  <a:cubicBezTo>
                    <a:pt x="36076" y="26599"/>
                    <a:pt x="36255" y="26670"/>
                    <a:pt x="36386" y="26730"/>
                  </a:cubicBezTo>
                  <a:cubicBezTo>
                    <a:pt x="36409" y="26742"/>
                    <a:pt x="36433" y="26754"/>
                    <a:pt x="36457" y="26754"/>
                  </a:cubicBezTo>
                  <a:cubicBezTo>
                    <a:pt x="36493" y="26789"/>
                    <a:pt x="36517" y="26813"/>
                    <a:pt x="36552" y="26837"/>
                  </a:cubicBezTo>
                  <a:cubicBezTo>
                    <a:pt x="36576" y="26861"/>
                    <a:pt x="36612" y="26873"/>
                    <a:pt x="36624" y="26909"/>
                  </a:cubicBezTo>
                  <a:lnTo>
                    <a:pt x="36683" y="26968"/>
                  </a:lnTo>
                  <a:cubicBezTo>
                    <a:pt x="36683" y="26968"/>
                    <a:pt x="36671" y="26932"/>
                    <a:pt x="36624" y="26897"/>
                  </a:cubicBezTo>
                  <a:cubicBezTo>
                    <a:pt x="36612" y="26861"/>
                    <a:pt x="36576" y="26849"/>
                    <a:pt x="36564" y="26813"/>
                  </a:cubicBezTo>
                  <a:lnTo>
                    <a:pt x="36528" y="26789"/>
                  </a:lnTo>
                  <a:lnTo>
                    <a:pt x="36528" y="26789"/>
                  </a:lnTo>
                  <a:cubicBezTo>
                    <a:pt x="36576" y="26813"/>
                    <a:pt x="36612" y="26813"/>
                    <a:pt x="36612" y="26813"/>
                  </a:cubicBezTo>
                  <a:cubicBezTo>
                    <a:pt x="36612" y="26813"/>
                    <a:pt x="36564" y="26789"/>
                    <a:pt x="36505" y="26742"/>
                  </a:cubicBezTo>
                  <a:cubicBezTo>
                    <a:pt x="36493" y="26730"/>
                    <a:pt x="36493" y="26718"/>
                    <a:pt x="36469" y="26694"/>
                  </a:cubicBezTo>
                  <a:cubicBezTo>
                    <a:pt x="36445" y="26670"/>
                    <a:pt x="36397" y="26623"/>
                    <a:pt x="36374" y="26575"/>
                  </a:cubicBezTo>
                  <a:cubicBezTo>
                    <a:pt x="36326" y="26539"/>
                    <a:pt x="36278" y="26504"/>
                    <a:pt x="36231" y="26456"/>
                  </a:cubicBezTo>
                  <a:cubicBezTo>
                    <a:pt x="36195" y="26420"/>
                    <a:pt x="36147" y="26373"/>
                    <a:pt x="36088" y="26337"/>
                  </a:cubicBezTo>
                  <a:cubicBezTo>
                    <a:pt x="36040" y="26301"/>
                    <a:pt x="35981" y="26266"/>
                    <a:pt x="35921" y="26218"/>
                  </a:cubicBezTo>
                  <a:cubicBezTo>
                    <a:pt x="35862" y="26194"/>
                    <a:pt x="35814" y="26147"/>
                    <a:pt x="35755" y="26123"/>
                  </a:cubicBezTo>
                  <a:cubicBezTo>
                    <a:pt x="35695" y="26087"/>
                    <a:pt x="35635" y="26063"/>
                    <a:pt x="35600" y="26027"/>
                  </a:cubicBezTo>
                  <a:cubicBezTo>
                    <a:pt x="35540" y="26004"/>
                    <a:pt x="35493" y="25968"/>
                    <a:pt x="35433" y="25956"/>
                  </a:cubicBezTo>
                  <a:cubicBezTo>
                    <a:pt x="35374" y="25920"/>
                    <a:pt x="35326" y="25908"/>
                    <a:pt x="35278" y="25897"/>
                  </a:cubicBezTo>
                  <a:cubicBezTo>
                    <a:pt x="35243" y="25885"/>
                    <a:pt x="35195" y="25861"/>
                    <a:pt x="35159" y="25849"/>
                  </a:cubicBezTo>
                  <a:cubicBezTo>
                    <a:pt x="35159" y="25837"/>
                    <a:pt x="35147" y="25825"/>
                    <a:pt x="35147" y="25801"/>
                  </a:cubicBezTo>
                  <a:lnTo>
                    <a:pt x="35147" y="25801"/>
                  </a:lnTo>
                  <a:cubicBezTo>
                    <a:pt x="35266" y="25837"/>
                    <a:pt x="35397" y="25861"/>
                    <a:pt x="35552" y="25897"/>
                  </a:cubicBezTo>
                  <a:cubicBezTo>
                    <a:pt x="35600" y="25908"/>
                    <a:pt x="35624" y="25908"/>
                    <a:pt x="35671" y="25920"/>
                  </a:cubicBezTo>
                  <a:cubicBezTo>
                    <a:pt x="35683" y="25920"/>
                    <a:pt x="35719" y="25944"/>
                    <a:pt x="35731" y="25944"/>
                  </a:cubicBezTo>
                  <a:cubicBezTo>
                    <a:pt x="35743" y="25944"/>
                    <a:pt x="35778" y="25956"/>
                    <a:pt x="35790" y="25956"/>
                  </a:cubicBezTo>
                  <a:cubicBezTo>
                    <a:pt x="35862" y="25968"/>
                    <a:pt x="35933" y="26004"/>
                    <a:pt x="35993" y="26016"/>
                  </a:cubicBezTo>
                  <a:cubicBezTo>
                    <a:pt x="36052" y="26039"/>
                    <a:pt x="36100" y="26063"/>
                    <a:pt x="36136" y="26075"/>
                  </a:cubicBezTo>
                  <a:cubicBezTo>
                    <a:pt x="36159" y="26087"/>
                    <a:pt x="36171" y="26099"/>
                    <a:pt x="36171" y="26099"/>
                  </a:cubicBezTo>
                  <a:lnTo>
                    <a:pt x="36136" y="26063"/>
                  </a:lnTo>
                  <a:cubicBezTo>
                    <a:pt x="36100" y="26027"/>
                    <a:pt x="36052" y="26004"/>
                    <a:pt x="36016" y="25968"/>
                  </a:cubicBezTo>
                  <a:cubicBezTo>
                    <a:pt x="35957" y="25944"/>
                    <a:pt x="35897" y="25908"/>
                    <a:pt x="35814" y="25885"/>
                  </a:cubicBezTo>
                  <a:cubicBezTo>
                    <a:pt x="35802" y="25861"/>
                    <a:pt x="35790" y="25861"/>
                    <a:pt x="35755" y="25849"/>
                  </a:cubicBezTo>
                  <a:cubicBezTo>
                    <a:pt x="35743" y="25849"/>
                    <a:pt x="35719" y="25837"/>
                    <a:pt x="35695" y="25837"/>
                  </a:cubicBezTo>
                  <a:cubicBezTo>
                    <a:pt x="35659" y="25825"/>
                    <a:pt x="35624" y="25801"/>
                    <a:pt x="35576" y="25789"/>
                  </a:cubicBezTo>
                  <a:cubicBezTo>
                    <a:pt x="35457" y="25742"/>
                    <a:pt x="35338" y="25706"/>
                    <a:pt x="35243" y="25658"/>
                  </a:cubicBezTo>
                  <a:lnTo>
                    <a:pt x="35302" y="25658"/>
                  </a:lnTo>
                  <a:cubicBezTo>
                    <a:pt x="35433" y="25670"/>
                    <a:pt x="35564" y="25706"/>
                    <a:pt x="35671" y="25718"/>
                  </a:cubicBezTo>
                  <a:cubicBezTo>
                    <a:pt x="35778" y="25730"/>
                    <a:pt x="35838" y="25742"/>
                    <a:pt x="35838" y="25742"/>
                  </a:cubicBezTo>
                  <a:lnTo>
                    <a:pt x="35683" y="25670"/>
                  </a:lnTo>
                  <a:cubicBezTo>
                    <a:pt x="35600" y="25623"/>
                    <a:pt x="35457" y="25587"/>
                    <a:pt x="35326" y="25539"/>
                  </a:cubicBezTo>
                  <a:cubicBezTo>
                    <a:pt x="35207" y="25492"/>
                    <a:pt x="35088" y="25468"/>
                    <a:pt x="35004" y="25432"/>
                  </a:cubicBezTo>
                  <a:cubicBezTo>
                    <a:pt x="35016" y="25432"/>
                    <a:pt x="35028" y="25444"/>
                    <a:pt x="35040" y="25444"/>
                  </a:cubicBezTo>
                  <a:cubicBezTo>
                    <a:pt x="35100" y="25468"/>
                    <a:pt x="35183" y="25480"/>
                    <a:pt x="35243" y="25492"/>
                  </a:cubicBezTo>
                  <a:cubicBezTo>
                    <a:pt x="35314" y="25504"/>
                    <a:pt x="35385" y="25539"/>
                    <a:pt x="35457" y="25551"/>
                  </a:cubicBezTo>
                  <a:cubicBezTo>
                    <a:pt x="35540" y="25587"/>
                    <a:pt x="35612" y="25599"/>
                    <a:pt x="35695" y="25623"/>
                  </a:cubicBezTo>
                  <a:cubicBezTo>
                    <a:pt x="35778" y="25658"/>
                    <a:pt x="35862" y="25682"/>
                    <a:pt x="35933" y="25718"/>
                  </a:cubicBezTo>
                  <a:cubicBezTo>
                    <a:pt x="36016" y="25742"/>
                    <a:pt x="36100" y="25777"/>
                    <a:pt x="36171" y="25801"/>
                  </a:cubicBezTo>
                  <a:cubicBezTo>
                    <a:pt x="36255" y="25837"/>
                    <a:pt x="36326" y="25885"/>
                    <a:pt x="36397" y="25908"/>
                  </a:cubicBezTo>
                  <a:cubicBezTo>
                    <a:pt x="36469" y="25944"/>
                    <a:pt x="36528" y="25980"/>
                    <a:pt x="36612" y="26016"/>
                  </a:cubicBezTo>
                  <a:cubicBezTo>
                    <a:pt x="36671" y="26039"/>
                    <a:pt x="36731" y="26075"/>
                    <a:pt x="36790" y="26123"/>
                  </a:cubicBezTo>
                  <a:cubicBezTo>
                    <a:pt x="36850" y="26147"/>
                    <a:pt x="36886" y="26182"/>
                    <a:pt x="36933" y="26206"/>
                  </a:cubicBezTo>
                  <a:cubicBezTo>
                    <a:pt x="36981" y="26242"/>
                    <a:pt x="37029" y="26254"/>
                    <a:pt x="37052" y="26278"/>
                  </a:cubicBezTo>
                  <a:cubicBezTo>
                    <a:pt x="37112" y="26325"/>
                    <a:pt x="37159" y="26337"/>
                    <a:pt x="37159" y="26337"/>
                  </a:cubicBezTo>
                  <a:cubicBezTo>
                    <a:pt x="37159" y="26337"/>
                    <a:pt x="37124" y="26313"/>
                    <a:pt x="37064" y="26266"/>
                  </a:cubicBezTo>
                  <a:cubicBezTo>
                    <a:pt x="37040" y="26242"/>
                    <a:pt x="37005" y="26218"/>
                    <a:pt x="36969" y="26194"/>
                  </a:cubicBezTo>
                  <a:cubicBezTo>
                    <a:pt x="36921" y="26158"/>
                    <a:pt x="36874" y="26135"/>
                    <a:pt x="36814" y="26087"/>
                  </a:cubicBezTo>
                  <a:cubicBezTo>
                    <a:pt x="36755" y="26063"/>
                    <a:pt x="36707" y="26016"/>
                    <a:pt x="36636" y="25968"/>
                  </a:cubicBezTo>
                  <a:cubicBezTo>
                    <a:pt x="36576" y="25920"/>
                    <a:pt x="36505" y="25897"/>
                    <a:pt x="36445" y="25849"/>
                  </a:cubicBezTo>
                  <a:cubicBezTo>
                    <a:pt x="36374" y="25801"/>
                    <a:pt x="36314" y="25777"/>
                    <a:pt x="36219" y="25730"/>
                  </a:cubicBezTo>
                  <a:cubicBezTo>
                    <a:pt x="36147" y="25682"/>
                    <a:pt x="36076" y="25658"/>
                    <a:pt x="35993" y="25611"/>
                  </a:cubicBezTo>
                  <a:cubicBezTo>
                    <a:pt x="35921" y="25587"/>
                    <a:pt x="35850" y="25539"/>
                    <a:pt x="35755" y="25504"/>
                  </a:cubicBezTo>
                  <a:lnTo>
                    <a:pt x="35540" y="25420"/>
                  </a:lnTo>
                  <a:lnTo>
                    <a:pt x="35314" y="25325"/>
                  </a:lnTo>
                  <a:cubicBezTo>
                    <a:pt x="35243" y="25301"/>
                    <a:pt x="35183" y="25289"/>
                    <a:pt x="35124" y="25254"/>
                  </a:cubicBezTo>
                  <a:cubicBezTo>
                    <a:pt x="35064" y="25242"/>
                    <a:pt x="35004" y="25206"/>
                    <a:pt x="34957" y="25194"/>
                  </a:cubicBezTo>
                  <a:cubicBezTo>
                    <a:pt x="34945" y="25170"/>
                    <a:pt x="34945" y="25135"/>
                    <a:pt x="34921" y="25111"/>
                  </a:cubicBezTo>
                  <a:lnTo>
                    <a:pt x="35243" y="25111"/>
                  </a:lnTo>
                  <a:cubicBezTo>
                    <a:pt x="35302" y="25111"/>
                    <a:pt x="35338" y="25111"/>
                    <a:pt x="35397" y="25123"/>
                  </a:cubicBezTo>
                  <a:cubicBezTo>
                    <a:pt x="35457" y="25123"/>
                    <a:pt x="35516" y="25135"/>
                    <a:pt x="35564" y="25135"/>
                  </a:cubicBezTo>
                  <a:cubicBezTo>
                    <a:pt x="35624" y="25146"/>
                    <a:pt x="35683" y="25146"/>
                    <a:pt x="35731" y="25170"/>
                  </a:cubicBezTo>
                  <a:cubicBezTo>
                    <a:pt x="35790" y="25182"/>
                    <a:pt x="35838" y="25194"/>
                    <a:pt x="35897" y="25194"/>
                  </a:cubicBezTo>
                  <a:cubicBezTo>
                    <a:pt x="35933" y="25206"/>
                    <a:pt x="35993" y="25230"/>
                    <a:pt x="36040" y="25242"/>
                  </a:cubicBezTo>
                  <a:lnTo>
                    <a:pt x="36171" y="25289"/>
                  </a:lnTo>
                  <a:cubicBezTo>
                    <a:pt x="36219" y="25301"/>
                    <a:pt x="36255" y="25313"/>
                    <a:pt x="36278" y="25325"/>
                  </a:cubicBezTo>
                  <a:cubicBezTo>
                    <a:pt x="36314" y="25349"/>
                    <a:pt x="36338" y="25361"/>
                    <a:pt x="36374" y="25361"/>
                  </a:cubicBezTo>
                  <a:cubicBezTo>
                    <a:pt x="36409" y="25373"/>
                    <a:pt x="36445" y="25385"/>
                    <a:pt x="36445" y="25385"/>
                  </a:cubicBezTo>
                  <a:cubicBezTo>
                    <a:pt x="36445" y="25385"/>
                    <a:pt x="36409" y="25373"/>
                    <a:pt x="36374" y="25349"/>
                  </a:cubicBezTo>
                  <a:cubicBezTo>
                    <a:pt x="36350" y="25325"/>
                    <a:pt x="36326" y="25313"/>
                    <a:pt x="36290" y="25301"/>
                  </a:cubicBezTo>
                  <a:cubicBezTo>
                    <a:pt x="36267" y="25289"/>
                    <a:pt x="36231" y="25266"/>
                    <a:pt x="36195" y="25242"/>
                  </a:cubicBezTo>
                  <a:cubicBezTo>
                    <a:pt x="36147" y="25230"/>
                    <a:pt x="36100" y="25194"/>
                    <a:pt x="36052" y="25182"/>
                  </a:cubicBezTo>
                  <a:cubicBezTo>
                    <a:pt x="36016" y="25170"/>
                    <a:pt x="35969" y="25135"/>
                    <a:pt x="35909" y="25123"/>
                  </a:cubicBezTo>
                  <a:cubicBezTo>
                    <a:pt x="35862" y="25111"/>
                    <a:pt x="35802" y="25075"/>
                    <a:pt x="35743" y="25063"/>
                  </a:cubicBezTo>
                  <a:cubicBezTo>
                    <a:pt x="35683" y="25051"/>
                    <a:pt x="35635" y="25027"/>
                    <a:pt x="35576" y="25015"/>
                  </a:cubicBezTo>
                  <a:cubicBezTo>
                    <a:pt x="35516" y="25004"/>
                    <a:pt x="35457" y="24992"/>
                    <a:pt x="35421" y="24968"/>
                  </a:cubicBezTo>
                  <a:lnTo>
                    <a:pt x="35397" y="24968"/>
                  </a:lnTo>
                  <a:cubicBezTo>
                    <a:pt x="35457" y="24968"/>
                    <a:pt x="35540" y="24956"/>
                    <a:pt x="35600" y="24956"/>
                  </a:cubicBezTo>
                  <a:lnTo>
                    <a:pt x="35957" y="24956"/>
                  </a:lnTo>
                  <a:cubicBezTo>
                    <a:pt x="35993" y="24956"/>
                    <a:pt x="36028" y="24956"/>
                    <a:pt x="36052" y="24968"/>
                  </a:cubicBezTo>
                  <a:lnTo>
                    <a:pt x="36147" y="25015"/>
                  </a:lnTo>
                  <a:cubicBezTo>
                    <a:pt x="36171" y="25027"/>
                    <a:pt x="36207" y="25051"/>
                    <a:pt x="36219" y="25075"/>
                  </a:cubicBezTo>
                  <a:cubicBezTo>
                    <a:pt x="36231" y="25087"/>
                    <a:pt x="36267" y="25111"/>
                    <a:pt x="36267" y="25111"/>
                  </a:cubicBezTo>
                  <a:lnTo>
                    <a:pt x="36219" y="25063"/>
                  </a:lnTo>
                  <a:cubicBezTo>
                    <a:pt x="36207" y="25051"/>
                    <a:pt x="36171" y="25015"/>
                    <a:pt x="36147" y="25004"/>
                  </a:cubicBezTo>
                  <a:lnTo>
                    <a:pt x="36112" y="24968"/>
                  </a:lnTo>
                  <a:cubicBezTo>
                    <a:pt x="36159" y="24968"/>
                    <a:pt x="36207" y="24992"/>
                    <a:pt x="36231" y="25004"/>
                  </a:cubicBezTo>
                  <a:cubicBezTo>
                    <a:pt x="36278" y="25015"/>
                    <a:pt x="36326" y="25027"/>
                    <a:pt x="36350" y="25051"/>
                  </a:cubicBezTo>
                  <a:lnTo>
                    <a:pt x="36445" y="25087"/>
                  </a:lnTo>
                  <a:cubicBezTo>
                    <a:pt x="36469" y="25111"/>
                    <a:pt x="36493" y="25123"/>
                    <a:pt x="36505" y="25123"/>
                  </a:cubicBezTo>
                  <a:cubicBezTo>
                    <a:pt x="36493" y="25123"/>
                    <a:pt x="36493" y="25111"/>
                    <a:pt x="36469" y="25087"/>
                  </a:cubicBezTo>
                  <a:lnTo>
                    <a:pt x="36469" y="25087"/>
                  </a:lnTo>
                  <a:cubicBezTo>
                    <a:pt x="36517" y="25111"/>
                    <a:pt x="36552" y="25123"/>
                    <a:pt x="36588" y="25146"/>
                  </a:cubicBezTo>
                  <a:cubicBezTo>
                    <a:pt x="36671" y="25182"/>
                    <a:pt x="36743" y="25230"/>
                    <a:pt x="36802" y="25254"/>
                  </a:cubicBezTo>
                  <a:lnTo>
                    <a:pt x="36886" y="25301"/>
                  </a:lnTo>
                  <a:cubicBezTo>
                    <a:pt x="36921" y="25313"/>
                    <a:pt x="36945" y="25325"/>
                    <a:pt x="36969" y="25349"/>
                  </a:cubicBezTo>
                  <a:cubicBezTo>
                    <a:pt x="37005" y="25373"/>
                    <a:pt x="37052" y="25408"/>
                    <a:pt x="37100" y="25420"/>
                  </a:cubicBezTo>
                  <a:cubicBezTo>
                    <a:pt x="37171" y="25468"/>
                    <a:pt x="37219" y="25492"/>
                    <a:pt x="37219" y="25492"/>
                  </a:cubicBezTo>
                  <a:cubicBezTo>
                    <a:pt x="37219" y="25492"/>
                    <a:pt x="37171" y="25468"/>
                    <a:pt x="37112" y="25420"/>
                  </a:cubicBezTo>
                  <a:cubicBezTo>
                    <a:pt x="37088" y="25385"/>
                    <a:pt x="37040" y="25361"/>
                    <a:pt x="36993" y="25325"/>
                  </a:cubicBezTo>
                  <a:cubicBezTo>
                    <a:pt x="36969" y="25313"/>
                    <a:pt x="36945" y="25301"/>
                    <a:pt x="36921" y="25266"/>
                  </a:cubicBezTo>
                  <a:cubicBezTo>
                    <a:pt x="36886" y="25254"/>
                    <a:pt x="36862" y="25242"/>
                    <a:pt x="36826" y="25206"/>
                  </a:cubicBezTo>
                  <a:cubicBezTo>
                    <a:pt x="36767" y="25170"/>
                    <a:pt x="36695" y="25135"/>
                    <a:pt x="36624" y="25087"/>
                  </a:cubicBezTo>
                  <a:cubicBezTo>
                    <a:pt x="36552" y="25051"/>
                    <a:pt x="36469" y="25004"/>
                    <a:pt x="36386" y="24956"/>
                  </a:cubicBezTo>
                  <a:cubicBezTo>
                    <a:pt x="36290" y="24908"/>
                    <a:pt x="36219" y="24873"/>
                    <a:pt x="36136" y="24837"/>
                  </a:cubicBezTo>
                  <a:cubicBezTo>
                    <a:pt x="36040" y="24789"/>
                    <a:pt x="35957" y="24765"/>
                    <a:pt x="35862" y="24718"/>
                  </a:cubicBezTo>
                  <a:cubicBezTo>
                    <a:pt x="35835" y="24710"/>
                    <a:pt x="35808" y="24700"/>
                    <a:pt x="35779" y="24690"/>
                  </a:cubicBezTo>
                  <a:lnTo>
                    <a:pt x="35779" y="24690"/>
                  </a:lnTo>
                  <a:cubicBezTo>
                    <a:pt x="35793" y="24704"/>
                    <a:pt x="35805" y="24717"/>
                    <a:pt x="35814" y="24730"/>
                  </a:cubicBezTo>
                  <a:cubicBezTo>
                    <a:pt x="35850" y="24754"/>
                    <a:pt x="35862" y="24765"/>
                    <a:pt x="35874" y="24777"/>
                  </a:cubicBezTo>
                  <a:lnTo>
                    <a:pt x="35862" y="24777"/>
                  </a:lnTo>
                  <a:cubicBezTo>
                    <a:pt x="35850" y="24765"/>
                    <a:pt x="35814" y="24765"/>
                    <a:pt x="35790" y="24754"/>
                  </a:cubicBezTo>
                  <a:cubicBezTo>
                    <a:pt x="35755" y="24730"/>
                    <a:pt x="35731" y="24718"/>
                    <a:pt x="35683" y="24718"/>
                  </a:cubicBezTo>
                  <a:cubicBezTo>
                    <a:pt x="35659" y="24706"/>
                    <a:pt x="35612" y="24694"/>
                    <a:pt x="35564" y="24670"/>
                  </a:cubicBezTo>
                  <a:cubicBezTo>
                    <a:pt x="35516" y="24658"/>
                    <a:pt x="35481" y="24646"/>
                    <a:pt x="35433" y="24646"/>
                  </a:cubicBezTo>
                  <a:cubicBezTo>
                    <a:pt x="35385" y="24634"/>
                    <a:pt x="35338" y="24611"/>
                    <a:pt x="35278" y="24611"/>
                  </a:cubicBezTo>
                  <a:cubicBezTo>
                    <a:pt x="35243" y="24599"/>
                    <a:pt x="35183" y="24599"/>
                    <a:pt x="35135" y="24587"/>
                  </a:cubicBezTo>
                  <a:cubicBezTo>
                    <a:pt x="35088" y="24587"/>
                    <a:pt x="35028" y="24575"/>
                    <a:pt x="34981" y="24575"/>
                  </a:cubicBezTo>
                  <a:cubicBezTo>
                    <a:pt x="34945" y="24575"/>
                    <a:pt x="34885" y="24575"/>
                    <a:pt x="34838" y="24551"/>
                  </a:cubicBezTo>
                  <a:lnTo>
                    <a:pt x="35076" y="24551"/>
                  </a:lnTo>
                  <a:cubicBezTo>
                    <a:pt x="35124" y="24551"/>
                    <a:pt x="35159" y="24551"/>
                    <a:pt x="35207" y="24575"/>
                  </a:cubicBezTo>
                  <a:cubicBezTo>
                    <a:pt x="35254" y="24575"/>
                    <a:pt x="35278" y="24587"/>
                    <a:pt x="35326" y="24587"/>
                  </a:cubicBezTo>
                  <a:cubicBezTo>
                    <a:pt x="35397" y="24599"/>
                    <a:pt x="35457" y="24611"/>
                    <a:pt x="35505" y="24611"/>
                  </a:cubicBezTo>
                  <a:cubicBezTo>
                    <a:pt x="35552" y="24634"/>
                    <a:pt x="35564" y="24634"/>
                    <a:pt x="35564" y="24634"/>
                  </a:cubicBezTo>
                  <a:lnTo>
                    <a:pt x="35540" y="24620"/>
                  </a:lnTo>
                  <a:lnTo>
                    <a:pt x="35540" y="24620"/>
                  </a:lnTo>
                  <a:cubicBezTo>
                    <a:pt x="35552" y="24625"/>
                    <a:pt x="35564" y="24629"/>
                    <a:pt x="35576" y="24634"/>
                  </a:cubicBezTo>
                  <a:cubicBezTo>
                    <a:pt x="35649" y="24643"/>
                    <a:pt x="35717" y="24667"/>
                    <a:pt x="35779" y="24690"/>
                  </a:cubicBezTo>
                  <a:lnTo>
                    <a:pt x="35779" y="24690"/>
                  </a:lnTo>
                  <a:cubicBezTo>
                    <a:pt x="35754" y="24666"/>
                    <a:pt x="35721" y="24641"/>
                    <a:pt x="35683" y="24611"/>
                  </a:cubicBezTo>
                  <a:cubicBezTo>
                    <a:pt x="35635" y="24575"/>
                    <a:pt x="35564" y="24515"/>
                    <a:pt x="35505" y="24468"/>
                  </a:cubicBezTo>
                  <a:lnTo>
                    <a:pt x="35505" y="24468"/>
                  </a:lnTo>
                  <a:cubicBezTo>
                    <a:pt x="35550" y="24468"/>
                    <a:pt x="35603" y="24469"/>
                    <a:pt x="35635" y="24480"/>
                  </a:cubicBezTo>
                  <a:cubicBezTo>
                    <a:pt x="35683" y="24480"/>
                    <a:pt x="35731" y="24492"/>
                    <a:pt x="35778" y="24492"/>
                  </a:cubicBezTo>
                  <a:cubicBezTo>
                    <a:pt x="35814" y="24492"/>
                    <a:pt x="35862" y="24515"/>
                    <a:pt x="35897" y="24515"/>
                  </a:cubicBezTo>
                  <a:cubicBezTo>
                    <a:pt x="35933" y="24515"/>
                    <a:pt x="35969" y="24527"/>
                    <a:pt x="35993" y="24539"/>
                  </a:cubicBezTo>
                  <a:cubicBezTo>
                    <a:pt x="36022" y="24539"/>
                    <a:pt x="36043" y="24547"/>
                    <a:pt x="36063" y="24550"/>
                  </a:cubicBezTo>
                  <a:lnTo>
                    <a:pt x="36063" y="24550"/>
                  </a:lnTo>
                  <a:lnTo>
                    <a:pt x="36040" y="24527"/>
                  </a:lnTo>
                  <a:cubicBezTo>
                    <a:pt x="36016" y="24492"/>
                    <a:pt x="35969" y="24456"/>
                    <a:pt x="35909" y="24408"/>
                  </a:cubicBezTo>
                  <a:cubicBezTo>
                    <a:pt x="35862" y="24361"/>
                    <a:pt x="35802" y="24301"/>
                    <a:pt x="35731" y="24253"/>
                  </a:cubicBezTo>
                  <a:cubicBezTo>
                    <a:pt x="35695" y="24242"/>
                    <a:pt x="35683" y="24218"/>
                    <a:pt x="35659" y="24194"/>
                  </a:cubicBezTo>
                  <a:lnTo>
                    <a:pt x="35671" y="24194"/>
                  </a:lnTo>
                  <a:cubicBezTo>
                    <a:pt x="35683" y="24194"/>
                    <a:pt x="35695" y="24194"/>
                    <a:pt x="35719" y="24182"/>
                  </a:cubicBezTo>
                  <a:cubicBezTo>
                    <a:pt x="35790" y="24218"/>
                    <a:pt x="35862" y="24230"/>
                    <a:pt x="35921" y="24253"/>
                  </a:cubicBezTo>
                  <a:cubicBezTo>
                    <a:pt x="35993" y="24289"/>
                    <a:pt x="36052" y="24313"/>
                    <a:pt x="36112" y="24337"/>
                  </a:cubicBezTo>
                  <a:cubicBezTo>
                    <a:pt x="36171" y="24361"/>
                    <a:pt x="36219" y="24373"/>
                    <a:pt x="36278" y="24408"/>
                  </a:cubicBezTo>
                  <a:cubicBezTo>
                    <a:pt x="36326" y="24420"/>
                    <a:pt x="36373" y="24456"/>
                    <a:pt x="36397" y="24468"/>
                  </a:cubicBezTo>
                  <a:lnTo>
                    <a:pt x="36397" y="24468"/>
                  </a:lnTo>
                  <a:cubicBezTo>
                    <a:pt x="36373" y="24456"/>
                    <a:pt x="36326" y="24420"/>
                    <a:pt x="36278" y="24396"/>
                  </a:cubicBezTo>
                  <a:cubicBezTo>
                    <a:pt x="36231" y="24361"/>
                    <a:pt x="36195" y="24337"/>
                    <a:pt x="36136" y="24301"/>
                  </a:cubicBezTo>
                  <a:lnTo>
                    <a:pt x="35957" y="24218"/>
                  </a:lnTo>
                  <a:cubicBezTo>
                    <a:pt x="35921" y="24194"/>
                    <a:pt x="35874" y="24182"/>
                    <a:pt x="35838" y="24158"/>
                  </a:cubicBezTo>
                  <a:cubicBezTo>
                    <a:pt x="35862" y="24134"/>
                    <a:pt x="35909" y="24134"/>
                    <a:pt x="35933" y="24123"/>
                  </a:cubicBezTo>
                  <a:cubicBezTo>
                    <a:pt x="35969" y="24111"/>
                    <a:pt x="35993" y="24111"/>
                    <a:pt x="36028" y="24099"/>
                  </a:cubicBezTo>
                  <a:cubicBezTo>
                    <a:pt x="36076" y="24075"/>
                    <a:pt x="36100" y="24063"/>
                    <a:pt x="36100" y="24063"/>
                  </a:cubicBezTo>
                  <a:lnTo>
                    <a:pt x="36100" y="24063"/>
                  </a:lnTo>
                  <a:cubicBezTo>
                    <a:pt x="36100" y="24063"/>
                    <a:pt x="36076" y="24063"/>
                    <a:pt x="36028" y="24075"/>
                  </a:cubicBezTo>
                  <a:cubicBezTo>
                    <a:pt x="35993" y="24075"/>
                    <a:pt x="35969" y="24099"/>
                    <a:pt x="35933" y="24099"/>
                  </a:cubicBezTo>
                  <a:cubicBezTo>
                    <a:pt x="35909" y="24099"/>
                    <a:pt x="35862" y="24111"/>
                    <a:pt x="35814" y="24111"/>
                  </a:cubicBezTo>
                  <a:lnTo>
                    <a:pt x="35790" y="24111"/>
                  </a:lnTo>
                  <a:cubicBezTo>
                    <a:pt x="35778" y="24111"/>
                    <a:pt x="35755" y="24099"/>
                    <a:pt x="35755" y="24099"/>
                  </a:cubicBezTo>
                  <a:lnTo>
                    <a:pt x="35540" y="24003"/>
                  </a:lnTo>
                  <a:lnTo>
                    <a:pt x="35397" y="23956"/>
                  </a:lnTo>
                  <a:cubicBezTo>
                    <a:pt x="35374" y="23932"/>
                    <a:pt x="35338" y="23896"/>
                    <a:pt x="35302" y="23884"/>
                  </a:cubicBezTo>
                  <a:cubicBezTo>
                    <a:pt x="35207" y="23825"/>
                    <a:pt x="35135" y="23753"/>
                    <a:pt x="35040" y="23694"/>
                  </a:cubicBezTo>
                  <a:cubicBezTo>
                    <a:pt x="35004" y="23658"/>
                    <a:pt x="34969" y="23634"/>
                    <a:pt x="34921" y="23599"/>
                  </a:cubicBezTo>
                  <a:lnTo>
                    <a:pt x="34969" y="23599"/>
                  </a:lnTo>
                  <a:cubicBezTo>
                    <a:pt x="35076" y="23622"/>
                    <a:pt x="35159" y="23634"/>
                    <a:pt x="35254" y="23646"/>
                  </a:cubicBezTo>
                  <a:cubicBezTo>
                    <a:pt x="35302" y="23658"/>
                    <a:pt x="35326" y="23658"/>
                    <a:pt x="35362" y="23682"/>
                  </a:cubicBezTo>
                  <a:cubicBezTo>
                    <a:pt x="35385" y="23694"/>
                    <a:pt x="35421" y="23694"/>
                    <a:pt x="35445" y="23706"/>
                  </a:cubicBezTo>
                  <a:cubicBezTo>
                    <a:pt x="35433" y="23694"/>
                    <a:pt x="35397" y="23682"/>
                    <a:pt x="35374" y="23658"/>
                  </a:cubicBezTo>
                  <a:cubicBezTo>
                    <a:pt x="35338" y="23646"/>
                    <a:pt x="35314" y="23634"/>
                    <a:pt x="35266" y="23622"/>
                  </a:cubicBezTo>
                  <a:cubicBezTo>
                    <a:pt x="35195" y="23587"/>
                    <a:pt x="35088" y="23563"/>
                    <a:pt x="34981" y="23527"/>
                  </a:cubicBezTo>
                  <a:cubicBezTo>
                    <a:pt x="34965" y="23527"/>
                    <a:pt x="34944" y="23522"/>
                    <a:pt x="34925" y="23519"/>
                  </a:cubicBezTo>
                  <a:lnTo>
                    <a:pt x="34925" y="23519"/>
                  </a:lnTo>
                  <a:cubicBezTo>
                    <a:pt x="34904" y="23536"/>
                    <a:pt x="34879" y="23556"/>
                    <a:pt x="34850" y="23575"/>
                  </a:cubicBezTo>
                  <a:cubicBezTo>
                    <a:pt x="34826" y="23587"/>
                    <a:pt x="34778" y="23622"/>
                    <a:pt x="34743" y="23634"/>
                  </a:cubicBezTo>
                  <a:cubicBezTo>
                    <a:pt x="34707" y="23646"/>
                    <a:pt x="34659" y="23646"/>
                    <a:pt x="34612" y="23658"/>
                  </a:cubicBezTo>
                  <a:lnTo>
                    <a:pt x="34540" y="23658"/>
                  </a:lnTo>
                  <a:cubicBezTo>
                    <a:pt x="34469" y="23599"/>
                    <a:pt x="34373" y="23563"/>
                    <a:pt x="34290" y="23503"/>
                  </a:cubicBezTo>
                  <a:cubicBezTo>
                    <a:pt x="34242" y="23468"/>
                    <a:pt x="34183" y="23444"/>
                    <a:pt x="34135" y="23408"/>
                  </a:cubicBezTo>
                  <a:cubicBezTo>
                    <a:pt x="34183" y="23408"/>
                    <a:pt x="34231" y="23396"/>
                    <a:pt x="34290" y="23396"/>
                  </a:cubicBezTo>
                  <a:cubicBezTo>
                    <a:pt x="34314" y="23384"/>
                    <a:pt x="34373" y="23361"/>
                    <a:pt x="34433" y="23361"/>
                  </a:cubicBezTo>
                  <a:lnTo>
                    <a:pt x="34731" y="23361"/>
                  </a:lnTo>
                  <a:cubicBezTo>
                    <a:pt x="34778" y="23361"/>
                    <a:pt x="34826" y="23361"/>
                    <a:pt x="34873" y="23384"/>
                  </a:cubicBezTo>
                  <a:cubicBezTo>
                    <a:pt x="34909" y="23384"/>
                    <a:pt x="34945" y="23396"/>
                    <a:pt x="34969" y="23396"/>
                  </a:cubicBezTo>
                  <a:cubicBezTo>
                    <a:pt x="35004" y="23396"/>
                    <a:pt x="35016" y="23408"/>
                    <a:pt x="35040" y="23408"/>
                  </a:cubicBezTo>
                  <a:lnTo>
                    <a:pt x="35004" y="23456"/>
                  </a:lnTo>
                  <a:cubicBezTo>
                    <a:pt x="34995" y="23462"/>
                    <a:pt x="34986" y="23469"/>
                    <a:pt x="34975" y="23478"/>
                  </a:cubicBezTo>
                  <a:lnTo>
                    <a:pt x="34975" y="23478"/>
                  </a:lnTo>
                  <a:cubicBezTo>
                    <a:pt x="35019" y="23465"/>
                    <a:pt x="35042" y="23442"/>
                    <a:pt x="35076" y="23408"/>
                  </a:cubicBezTo>
                  <a:cubicBezTo>
                    <a:pt x="35135" y="23349"/>
                    <a:pt x="35183" y="23301"/>
                    <a:pt x="35207" y="23265"/>
                  </a:cubicBezTo>
                  <a:cubicBezTo>
                    <a:pt x="35219" y="23241"/>
                    <a:pt x="35243" y="23230"/>
                    <a:pt x="35243" y="23218"/>
                  </a:cubicBezTo>
                  <a:lnTo>
                    <a:pt x="35254" y="23218"/>
                  </a:lnTo>
                  <a:cubicBezTo>
                    <a:pt x="35302" y="23230"/>
                    <a:pt x="35326" y="23230"/>
                    <a:pt x="35326" y="23230"/>
                  </a:cubicBezTo>
                  <a:cubicBezTo>
                    <a:pt x="35326" y="23230"/>
                    <a:pt x="35302" y="23218"/>
                    <a:pt x="35254" y="23206"/>
                  </a:cubicBezTo>
                  <a:cubicBezTo>
                    <a:pt x="35243" y="23206"/>
                    <a:pt x="35207" y="23182"/>
                    <a:pt x="35183" y="23170"/>
                  </a:cubicBezTo>
                  <a:cubicBezTo>
                    <a:pt x="35147" y="23158"/>
                    <a:pt x="35100" y="23158"/>
                    <a:pt x="35076" y="23146"/>
                  </a:cubicBezTo>
                  <a:cubicBezTo>
                    <a:pt x="35028" y="23122"/>
                    <a:pt x="34981" y="23122"/>
                    <a:pt x="34945" y="23110"/>
                  </a:cubicBezTo>
                  <a:cubicBezTo>
                    <a:pt x="34897" y="23099"/>
                    <a:pt x="34850" y="23099"/>
                    <a:pt x="34790" y="23087"/>
                  </a:cubicBezTo>
                  <a:cubicBezTo>
                    <a:pt x="34743" y="23087"/>
                    <a:pt x="34683" y="23063"/>
                    <a:pt x="34623" y="23063"/>
                  </a:cubicBezTo>
                  <a:lnTo>
                    <a:pt x="34623" y="23051"/>
                  </a:lnTo>
                  <a:cubicBezTo>
                    <a:pt x="34647" y="23039"/>
                    <a:pt x="34647" y="23003"/>
                    <a:pt x="34659" y="22980"/>
                  </a:cubicBezTo>
                  <a:cubicBezTo>
                    <a:pt x="34671" y="22944"/>
                    <a:pt x="34683" y="22908"/>
                    <a:pt x="34707" y="22860"/>
                  </a:cubicBezTo>
                  <a:lnTo>
                    <a:pt x="34707" y="22849"/>
                  </a:lnTo>
                  <a:lnTo>
                    <a:pt x="34743" y="22849"/>
                  </a:lnTo>
                  <a:cubicBezTo>
                    <a:pt x="34838" y="22860"/>
                    <a:pt x="34909" y="22860"/>
                    <a:pt x="34969" y="22872"/>
                  </a:cubicBezTo>
                  <a:cubicBezTo>
                    <a:pt x="34909" y="22860"/>
                    <a:pt x="34838" y="22849"/>
                    <a:pt x="34743" y="22813"/>
                  </a:cubicBezTo>
                  <a:cubicBezTo>
                    <a:pt x="34731" y="22813"/>
                    <a:pt x="34719" y="22813"/>
                    <a:pt x="34719" y="22801"/>
                  </a:cubicBezTo>
                  <a:lnTo>
                    <a:pt x="34719" y="22765"/>
                  </a:lnTo>
                  <a:cubicBezTo>
                    <a:pt x="34719" y="22741"/>
                    <a:pt x="34731" y="22706"/>
                    <a:pt x="34743" y="22682"/>
                  </a:cubicBezTo>
                  <a:cubicBezTo>
                    <a:pt x="34766" y="22622"/>
                    <a:pt x="34778" y="22563"/>
                    <a:pt x="34790" y="22491"/>
                  </a:cubicBezTo>
                  <a:cubicBezTo>
                    <a:pt x="34802" y="22408"/>
                    <a:pt x="34802" y="22348"/>
                    <a:pt x="34826" y="22277"/>
                  </a:cubicBezTo>
                  <a:cubicBezTo>
                    <a:pt x="34838" y="22134"/>
                    <a:pt x="34838" y="21967"/>
                    <a:pt x="34838" y="21801"/>
                  </a:cubicBezTo>
                  <a:cubicBezTo>
                    <a:pt x="34838" y="21670"/>
                    <a:pt x="34826" y="21539"/>
                    <a:pt x="34826" y="21420"/>
                  </a:cubicBezTo>
                  <a:cubicBezTo>
                    <a:pt x="34826" y="21396"/>
                    <a:pt x="34838" y="21396"/>
                    <a:pt x="34838" y="21384"/>
                  </a:cubicBezTo>
                  <a:lnTo>
                    <a:pt x="34850" y="21336"/>
                  </a:lnTo>
                  <a:lnTo>
                    <a:pt x="34862" y="21301"/>
                  </a:lnTo>
                  <a:cubicBezTo>
                    <a:pt x="34885" y="21265"/>
                    <a:pt x="34885" y="21241"/>
                    <a:pt x="34897" y="21205"/>
                  </a:cubicBezTo>
                  <a:lnTo>
                    <a:pt x="34945" y="21027"/>
                  </a:lnTo>
                  <a:cubicBezTo>
                    <a:pt x="34957" y="20920"/>
                    <a:pt x="34969" y="20801"/>
                    <a:pt x="34969" y="20717"/>
                  </a:cubicBezTo>
                  <a:cubicBezTo>
                    <a:pt x="34981" y="20717"/>
                    <a:pt x="35004" y="20729"/>
                    <a:pt x="35004" y="20729"/>
                  </a:cubicBezTo>
                  <a:lnTo>
                    <a:pt x="35004" y="20860"/>
                  </a:lnTo>
                  <a:cubicBezTo>
                    <a:pt x="35004" y="21039"/>
                    <a:pt x="35004" y="21265"/>
                    <a:pt x="34969" y="21491"/>
                  </a:cubicBezTo>
                  <a:cubicBezTo>
                    <a:pt x="34957" y="21717"/>
                    <a:pt x="34921" y="21956"/>
                    <a:pt x="34897" y="22110"/>
                  </a:cubicBezTo>
                  <a:cubicBezTo>
                    <a:pt x="34885" y="22206"/>
                    <a:pt x="34862" y="22277"/>
                    <a:pt x="34862" y="22325"/>
                  </a:cubicBezTo>
                  <a:cubicBezTo>
                    <a:pt x="34850" y="22372"/>
                    <a:pt x="34850" y="22396"/>
                    <a:pt x="34850" y="22396"/>
                  </a:cubicBezTo>
                  <a:cubicBezTo>
                    <a:pt x="34850" y="22396"/>
                    <a:pt x="34862" y="22372"/>
                    <a:pt x="34885" y="22325"/>
                  </a:cubicBezTo>
                  <a:cubicBezTo>
                    <a:pt x="34897" y="22277"/>
                    <a:pt x="34909" y="22206"/>
                    <a:pt x="34945" y="22110"/>
                  </a:cubicBezTo>
                  <a:cubicBezTo>
                    <a:pt x="34981" y="21956"/>
                    <a:pt x="35040" y="21729"/>
                    <a:pt x="35088" y="21491"/>
                  </a:cubicBezTo>
                  <a:cubicBezTo>
                    <a:pt x="35135" y="21265"/>
                    <a:pt x="35159" y="21027"/>
                    <a:pt x="35183" y="20848"/>
                  </a:cubicBezTo>
                  <a:lnTo>
                    <a:pt x="35183" y="20920"/>
                  </a:lnTo>
                  <a:cubicBezTo>
                    <a:pt x="35195" y="21039"/>
                    <a:pt x="35195" y="21182"/>
                    <a:pt x="35207" y="21325"/>
                  </a:cubicBezTo>
                  <a:cubicBezTo>
                    <a:pt x="35207" y="21396"/>
                    <a:pt x="35207" y="21479"/>
                    <a:pt x="35219" y="21551"/>
                  </a:cubicBezTo>
                  <a:lnTo>
                    <a:pt x="35219" y="21789"/>
                  </a:lnTo>
                  <a:lnTo>
                    <a:pt x="35219" y="22027"/>
                  </a:lnTo>
                  <a:lnTo>
                    <a:pt x="35219" y="22253"/>
                  </a:lnTo>
                  <a:cubicBezTo>
                    <a:pt x="35219" y="22325"/>
                    <a:pt x="35219" y="22396"/>
                    <a:pt x="35207" y="22456"/>
                  </a:cubicBezTo>
                  <a:cubicBezTo>
                    <a:pt x="35207" y="22527"/>
                    <a:pt x="35195" y="22587"/>
                    <a:pt x="35195" y="22646"/>
                  </a:cubicBezTo>
                  <a:cubicBezTo>
                    <a:pt x="35195" y="22682"/>
                    <a:pt x="35195" y="22694"/>
                    <a:pt x="35183" y="22729"/>
                  </a:cubicBezTo>
                  <a:cubicBezTo>
                    <a:pt x="35183" y="22753"/>
                    <a:pt x="35183" y="22789"/>
                    <a:pt x="35159" y="22813"/>
                  </a:cubicBezTo>
                  <a:cubicBezTo>
                    <a:pt x="35159" y="22860"/>
                    <a:pt x="35147" y="22908"/>
                    <a:pt x="35147" y="22932"/>
                  </a:cubicBezTo>
                  <a:cubicBezTo>
                    <a:pt x="35135" y="23003"/>
                    <a:pt x="35135" y="23039"/>
                    <a:pt x="35135" y="23039"/>
                  </a:cubicBezTo>
                  <a:cubicBezTo>
                    <a:pt x="35135" y="23039"/>
                    <a:pt x="35147" y="22991"/>
                    <a:pt x="35159" y="22932"/>
                  </a:cubicBezTo>
                  <a:cubicBezTo>
                    <a:pt x="35159" y="22908"/>
                    <a:pt x="35183" y="22860"/>
                    <a:pt x="35195" y="22813"/>
                  </a:cubicBezTo>
                  <a:cubicBezTo>
                    <a:pt x="35195" y="22789"/>
                    <a:pt x="35207" y="22741"/>
                    <a:pt x="35207" y="22706"/>
                  </a:cubicBezTo>
                  <a:lnTo>
                    <a:pt x="35243" y="22682"/>
                  </a:lnTo>
                  <a:cubicBezTo>
                    <a:pt x="35254" y="22646"/>
                    <a:pt x="35278" y="22622"/>
                    <a:pt x="35302" y="22587"/>
                  </a:cubicBezTo>
                  <a:lnTo>
                    <a:pt x="35338" y="22456"/>
                  </a:lnTo>
                  <a:cubicBezTo>
                    <a:pt x="35351" y="22430"/>
                    <a:pt x="35357" y="22400"/>
                    <a:pt x="35361" y="22370"/>
                  </a:cubicBezTo>
                  <a:lnTo>
                    <a:pt x="35361" y="22370"/>
                  </a:lnTo>
                  <a:cubicBezTo>
                    <a:pt x="35362" y="22417"/>
                    <a:pt x="35362" y="22462"/>
                    <a:pt x="35362" y="22503"/>
                  </a:cubicBezTo>
                  <a:lnTo>
                    <a:pt x="35362" y="22825"/>
                  </a:lnTo>
                  <a:cubicBezTo>
                    <a:pt x="35362" y="22813"/>
                    <a:pt x="35362" y="22777"/>
                    <a:pt x="35374" y="22753"/>
                  </a:cubicBezTo>
                  <a:cubicBezTo>
                    <a:pt x="35385" y="22718"/>
                    <a:pt x="35385" y="22694"/>
                    <a:pt x="35409" y="22658"/>
                  </a:cubicBezTo>
                  <a:cubicBezTo>
                    <a:pt x="35421" y="22622"/>
                    <a:pt x="35421" y="22587"/>
                    <a:pt x="35433" y="22539"/>
                  </a:cubicBezTo>
                  <a:cubicBezTo>
                    <a:pt x="35445" y="22503"/>
                    <a:pt x="35445" y="22456"/>
                    <a:pt x="35469" y="22408"/>
                  </a:cubicBezTo>
                  <a:cubicBezTo>
                    <a:pt x="35481" y="22360"/>
                    <a:pt x="35481" y="22325"/>
                    <a:pt x="35493" y="22265"/>
                  </a:cubicBezTo>
                  <a:cubicBezTo>
                    <a:pt x="35493" y="22263"/>
                    <a:pt x="35493" y="22262"/>
                    <a:pt x="35493" y="22260"/>
                  </a:cubicBezTo>
                  <a:lnTo>
                    <a:pt x="35493" y="22260"/>
                  </a:lnTo>
                  <a:cubicBezTo>
                    <a:pt x="35493" y="22258"/>
                    <a:pt x="35493" y="22255"/>
                    <a:pt x="35493" y="22253"/>
                  </a:cubicBezTo>
                  <a:cubicBezTo>
                    <a:pt x="35481" y="22134"/>
                    <a:pt x="35457" y="21991"/>
                    <a:pt x="35445" y="21860"/>
                  </a:cubicBezTo>
                  <a:cubicBezTo>
                    <a:pt x="35433" y="21956"/>
                    <a:pt x="35421" y="22027"/>
                    <a:pt x="35397" y="22110"/>
                  </a:cubicBezTo>
                  <a:cubicBezTo>
                    <a:pt x="35385" y="22170"/>
                    <a:pt x="35385" y="22229"/>
                    <a:pt x="35374" y="22289"/>
                  </a:cubicBezTo>
                  <a:cubicBezTo>
                    <a:pt x="35368" y="22316"/>
                    <a:pt x="35365" y="22343"/>
                    <a:pt x="35361" y="22370"/>
                  </a:cubicBezTo>
                  <a:lnTo>
                    <a:pt x="35361" y="22370"/>
                  </a:lnTo>
                  <a:cubicBezTo>
                    <a:pt x="35360" y="22268"/>
                    <a:pt x="35358" y="22157"/>
                    <a:pt x="35350" y="22051"/>
                  </a:cubicBezTo>
                  <a:cubicBezTo>
                    <a:pt x="35350" y="21920"/>
                    <a:pt x="35326" y="21789"/>
                    <a:pt x="35314" y="21670"/>
                  </a:cubicBezTo>
                  <a:cubicBezTo>
                    <a:pt x="35326" y="21515"/>
                    <a:pt x="35362" y="21384"/>
                    <a:pt x="35374" y="21265"/>
                  </a:cubicBezTo>
                  <a:lnTo>
                    <a:pt x="35385" y="21265"/>
                  </a:lnTo>
                  <a:cubicBezTo>
                    <a:pt x="35433" y="21408"/>
                    <a:pt x="35493" y="21634"/>
                    <a:pt x="35540" y="21860"/>
                  </a:cubicBezTo>
                  <a:lnTo>
                    <a:pt x="35540" y="21932"/>
                  </a:lnTo>
                  <a:cubicBezTo>
                    <a:pt x="35529" y="22049"/>
                    <a:pt x="35505" y="22154"/>
                    <a:pt x="35493" y="22260"/>
                  </a:cubicBezTo>
                  <a:lnTo>
                    <a:pt x="35493" y="22260"/>
                  </a:lnTo>
                  <a:cubicBezTo>
                    <a:pt x="35505" y="22389"/>
                    <a:pt x="35505" y="22517"/>
                    <a:pt x="35516" y="22634"/>
                  </a:cubicBezTo>
                  <a:cubicBezTo>
                    <a:pt x="35516" y="22753"/>
                    <a:pt x="35540" y="22849"/>
                    <a:pt x="35540" y="22908"/>
                  </a:cubicBezTo>
                  <a:cubicBezTo>
                    <a:pt x="35540" y="22849"/>
                    <a:pt x="35552" y="22741"/>
                    <a:pt x="35552" y="22634"/>
                  </a:cubicBezTo>
                  <a:lnTo>
                    <a:pt x="35552" y="22575"/>
                  </a:lnTo>
                  <a:cubicBezTo>
                    <a:pt x="35552" y="22563"/>
                    <a:pt x="35564" y="22551"/>
                    <a:pt x="35576" y="22503"/>
                  </a:cubicBezTo>
                  <a:cubicBezTo>
                    <a:pt x="35600" y="22468"/>
                    <a:pt x="35600" y="22456"/>
                    <a:pt x="35612" y="22408"/>
                  </a:cubicBezTo>
                  <a:cubicBezTo>
                    <a:pt x="35624" y="22384"/>
                    <a:pt x="35635" y="22337"/>
                    <a:pt x="35659" y="22313"/>
                  </a:cubicBezTo>
                  <a:lnTo>
                    <a:pt x="35694" y="22175"/>
                  </a:lnTo>
                  <a:lnTo>
                    <a:pt x="35694" y="22175"/>
                  </a:lnTo>
                  <a:cubicBezTo>
                    <a:pt x="35694" y="22177"/>
                    <a:pt x="35695" y="22179"/>
                    <a:pt x="35695" y="22182"/>
                  </a:cubicBezTo>
                  <a:cubicBezTo>
                    <a:pt x="35695" y="22178"/>
                    <a:pt x="35695" y="22174"/>
                    <a:pt x="35695" y="22169"/>
                  </a:cubicBezTo>
                  <a:lnTo>
                    <a:pt x="35695" y="22169"/>
                  </a:lnTo>
                  <a:cubicBezTo>
                    <a:pt x="35695" y="22169"/>
                    <a:pt x="35695" y="22170"/>
                    <a:pt x="35695" y="22170"/>
                  </a:cubicBezTo>
                  <a:lnTo>
                    <a:pt x="35694" y="22175"/>
                  </a:lnTo>
                  <a:lnTo>
                    <a:pt x="35694" y="22175"/>
                  </a:lnTo>
                  <a:cubicBezTo>
                    <a:pt x="35683" y="22106"/>
                    <a:pt x="35683" y="22048"/>
                    <a:pt x="35671" y="21979"/>
                  </a:cubicBezTo>
                  <a:cubicBezTo>
                    <a:pt x="35671" y="21932"/>
                    <a:pt x="35659" y="21884"/>
                    <a:pt x="35659" y="21837"/>
                  </a:cubicBezTo>
                  <a:cubicBezTo>
                    <a:pt x="35671" y="21753"/>
                    <a:pt x="35683" y="21670"/>
                    <a:pt x="35683" y="21586"/>
                  </a:cubicBezTo>
                  <a:cubicBezTo>
                    <a:pt x="35683" y="21539"/>
                    <a:pt x="35695" y="21491"/>
                    <a:pt x="35695" y="21432"/>
                  </a:cubicBezTo>
                  <a:lnTo>
                    <a:pt x="35695" y="21408"/>
                  </a:lnTo>
                  <a:cubicBezTo>
                    <a:pt x="35719" y="21408"/>
                    <a:pt x="35731" y="21432"/>
                    <a:pt x="35731" y="21432"/>
                  </a:cubicBezTo>
                  <a:lnTo>
                    <a:pt x="35731" y="21789"/>
                  </a:lnTo>
                  <a:cubicBezTo>
                    <a:pt x="35731" y="21860"/>
                    <a:pt x="35719" y="21932"/>
                    <a:pt x="35719" y="22003"/>
                  </a:cubicBezTo>
                  <a:cubicBezTo>
                    <a:pt x="35719" y="22058"/>
                    <a:pt x="35699" y="22122"/>
                    <a:pt x="35695" y="22169"/>
                  </a:cubicBezTo>
                  <a:lnTo>
                    <a:pt x="35695" y="22169"/>
                  </a:lnTo>
                  <a:cubicBezTo>
                    <a:pt x="35719" y="22133"/>
                    <a:pt x="35731" y="22074"/>
                    <a:pt x="35743" y="22027"/>
                  </a:cubicBezTo>
                  <a:lnTo>
                    <a:pt x="35790" y="21848"/>
                  </a:lnTo>
                  <a:cubicBezTo>
                    <a:pt x="35814" y="21956"/>
                    <a:pt x="35850" y="22075"/>
                    <a:pt x="35862" y="22170"/>
                  </a:cubicBezTo>
                  <a:lnTo>
                    <a:pt x="35862" y="22229"/>
                  </a:lnTo>
                  <a:cubicBezTo>
                    <a:pt x="35850" y="22313"/>
                    <a:pt x="35850" y="22384"/>
                    <a:pt x="35838" y="22456"/>
                  </a:cubicBezTo>
                  <a:cubicBezTo>
                    <a:pt x="35814" y="22527"/>
                    <a:pt x="35802" y="22610"/>
                    <a:pt x="35802" y="22670"/>
                  </a:cubicBezTo>
                  <a:cubicBezTo>
                    <a:pt x="35790" y="22729"/>
                    <a:pt x="35778" y="22801"/>
                    <a:pt x="35778" y="22860"/>
                  </a:cubicBezTo>
                  <a:cubicBezTo>
                    <a:pt x="35755" y="22920"/>
                    <a:pt x="35743" y="22968"/>
                    <a:pt x="35731" y="23027"/>
                  </a:cubicBezTo>
                  <a:cubicBezTo>
                    <a:pt x="35719" y="23063"/>
                    <a:pt x="35695" y="23110"/>
                    <a:pt x="35695" y="23146"/>
                  </a:cubicBezTo>
                  <a:cubicBezTo>
                    <a:pt x="35683" y="23206"/>
                    <a:pt x="35671" y="23241"/>
                    <a:pt x="35671" y="23241"/>
                  </a:cubicBezTo>
                  <a:cubicBezTo>
                    <a:pt x="35671" y="23241"/>
                    <a:pt x="35683" y="23218"/>
                    <a:pt x="35719" y="23146"/>
                  </a:cubicBezTo>
                  <a:cubicBezTo>
                    <a:pt x="35731" y="23110"/>
                    <a:pt x="35743" y="23063"/>
                    <a:pt x="35755" y="23027"/>
                  </a:cubicBezTo>
                  <a:cubicBezTo>
                    <a:pt x="35778" y="22980"/>
                    <a:pt x="35790" y="22920"/>
                    <a:pt x="35802" y="22872"/>
                  </a:cubicBezTo>
                  <a:lnTo>
                    <a:pt x="35850" y="22694"/>
                  </a:lnTo>
                  <a:cubicBezTo>
                    <a:pt x="35862" y="22634"/>
                    <a:pt x="35874" y="22563"/>
                    <a:pt x="35897" y="22491"/>
                  </a:cubicBezTo>
                  <a:cubicBezTo>
                    <a:pt x="35897" y="22456"/>
                    <a:pt x="35909" y="22408"/>
                    <a:pt x="35909" y="22384"/>
                  </a:cubicBezTo>
                  <a:lnTo>
                    <a:pt x="35909" y="22408"/>
                  </a:lnTo>
                  <a:cubicBezTo>
                    <a:pt x="35921" y="22503"/>
                    <a:pt x="35957" y="22575"/>
                    <a:pt x="35957" y="22622"/>
                  </a:cubicBezTo>
                  <a:cubicBezTo>
                    <a:pt x="35957" y="22646"/>
                    <a:pt x="35969" y="22670"/>
                    <a:pt x="35981" y="22682"/>
                  </a:cubicBezTo>
                  <a:cubicBezTo>
                    <a:pt x="35969" y="22670"/>
                    <a:pt x="35969" y="22646"/>
                    <a:pt x="35969" y="22622"/>
                  </a:cubicBezTo>
                  <a:cubicBezTo>
                    <a:pt x="35969" y="22575"/>
                    <a:pt x="35957" y="22503"/>
                    <a:pt x="35933" y="22408"/>
                  </a:cubicBezTo>
                  <a:cubicBezTo>
                    <a:pt x="35933" y="22384"/>
                    <a:pt x="35921" y="22337"/>
                    <a:pt x="35921" y="22289"/>
                  </a:cubicBezTo>
                  <a:lnTo>
                    <a:pt x="35921" y="22265"/>
                  </a:lnTo>
                  <a:cubicBezTo>
                    <a:pt x="35933" y="22194"/>
                    <a:pt x="35957" y="22110"/>
                    <a:pt x="35969" y="22027"/>
                  </a:cubicBezTo>
                  <a:cubicBezTo>
                    <a:pt x="35981" y="21956"/>
                    <a:pt x="35993" y="21860"/>
                    <a:pt x="35993" y="21789"/>
                  </a:cubicBezTo>
                  <a:cubicBezTo>
                    <a:pt x="36016" y="21717"/>
                    <a:pt x="36016" y="21634"/>
                    <a:pt x="36028" y="21563"/>
                  </a:cubicBezTo>
                  <a:cubicBezTo>
                    <a:pt x="36040" y="21479"/>
                    <a:pt x="36040" y="21384"/>
                    <a:pt x="36052" y="21301"/>
                  </a:cubicBezTo>
                  <a:cubicBezTo>
                    <a:pt x="36076" y="21313"/>
                    <a:pt x="36100" y="21325"/>
                    <a:pt x="36112" y="21325"/>
                  </a:cubicBezTo>
                  <a:lnTo>
                    <a:pt x="36112" y="21360"/>
                  </a:lnTo>
                  <a:lnTo>
                    <a:pt x="36112" y="21420"/>
                  </a:lnTo>
                  <a:lnTo>
                    <a:pt x="36112" y="21444"/>
                  </a:lnTo>
                  <a:cubicBezTo>
                    <a:pt x="36076" y="21622"/>
                    <a:pt x="36028" y="21729"/>
                    <a:pt x="36028" y="21729"/>
                  </a:cubicBezTo>
                  <a:cubicBezTo>
                    <a:pt x="36028" y="21729"/>
                    <a:pt x="36076" y="21658"/>
                    <a:pt x="36136" y="21503"/>
                  </a:cubicBezTo>
                  <a:cubicBezTo>
                    <a:pt x="36147" y="21634"/>
                    <a:pt x="36159" y="21789"/>
                    <a:pt x="36195" y="21956"/>
                  </a:cubicBezTo>
                  <a:cubicBezTo>
                    <a:pt x="36207" y="22051"/>
                    <a:pt x="36231" y="22158"/>
                    <a:pt x="36267" y="22265"/>
                  </a:cubicBezTo>
                  <a:cubicBezTo>
                    <a:pt x="36267" y="22277"/>
                    <a:pt x="36278" y="22313"/>
                    <a:pt x="36278" y="22325"/>
                  </a:cubicBezTo>
                  <a:lnTo>
                    <a:pt x="36278" y="22372"/>
                  </a:lnTo>
                  <a:cubicBezTo>
                    <a:pt x="36314" y="22622"/>
                    <a:pt x="36350" y="22872"/>
                    <a:pt x="36386" y="23063"/>
                  </a:cubicBezTo>
                  <a:cubicBezTo>
                    <a:pt x="36409" y="23265"/>
                    <a:pt x="36445" y="23384"/>
                    <a:pt x="36445" y="23384"/>
                  </a:cubicBezTo>
                  <a:cubicBezTo>
                    <a:pt x="36445" y="23384"/>
                    <a:pt x="36433" y="23241"/>
                    <a:pt x="36409" y="23051"/>
                  </a:cubicBezTo>
                  <a:cubicBezTo>
                    <a:pt x="36403" y="22986"/>
                    <a:pt x="36400" y="22912"/>
                    <a:pt x="36398" y="22832"/>
                  </a:cubicBezTo>
                  <a:lnTo>
                    <a:pt x="36398" y="22832"/>
                  </a:lnTo>
                  <a:cubicBezTo>
                    <a:pt x="36406" y="22885"/>
                    <a:pt x="36417" y="22938"/>
                    <a:pt x="36433" y="22991"/>
                  </a:cubicBezTo>
                  <a:cubicBezTo>
                    <a:pt x="36481" y="23099"/>
                    <a:pt x="36517" y="23194"/>
                    <a:pt x="36576" y="23277"/>
                  </a:cubicBezTo>
                  <a:cubicBezTo>
                    <a:pt x="36612" y="23325"/>
                    <a:pt x="36636" y="23349"/>
                    <a:pt x="36671" y="23372"/>
                  </a:cubicBezTo>
                  <a:lnTo>
                    <a:pt x="36671" y="23361"/>
                  </a:lnTo>
                  <a:cubicBezTo>
                    <a:pt x="36671" y="23313"/>
                    <a:pt x="36659" y="23277"/>
                    <a:pt x="36659" y="23218"/>
                  </a:cubicBezTo>
                  <a:cubicBezTo>
                    <a:pt x="36636" y="23158"/>
                    <a:pt x="36636" y="23099"/>
                    <a:pt x="36624" y="23039"/>
                  </a:cubicBezTo>
                  <a:cubicBezTo>
                    <a:pt x="36624" y="23024"/>
                    <a:pt x="36623" y="23009"/>
                    <a:pt x="36622" y="22992"/>
                  </a:cubicBezTo>
                  <a:lnTo>
                    <a:pt x="36622" y="22992"/>
                  </a:lnTo>
                  <a:cubicBezTo>
                    <a:pt x="36630" y="23004"/>
                    <a:pt x="36639" y="23015"/>
                    <a:pt x="36648" y="23027"/>
                  </a:cubicBezTo>
                  <a:cubicBezTo>
                    <a:pt x="36695" y="23063"/>
                    <a:pt x="36731" y="23099"/>
                    <a:pt x="36767" y="23122"/>
                  </a:cubicBezTo>
                  <a:lnTo>
                    <a:pt x="36767" y="23099"/>
                  </a:lnTo>
                  <a:lnTo>
                    <a:pt x="36767" y="22944"/>
                  </a:lnTo>
                  <a:cubicBezTo>
                    <a:pt x="36767" y="22884"/>
                    <a:pt x="36767" y="22825"/>
                    <a:pt x="36755" y="22765"/>
                  </a:cubicBezTo>
                  <a:cubicBezTo>
                    <a:pt x="36755" y="22706"/>
                    <a:pt x="36743" y="22634"/>
                    <a:pt x="36743" y="22575"/>
                  </a:cubicBezTo>
                  <a:cubicBezTo>
                    <a:pt x="36743" y="22503"/>
                    <a:pt x="36731" y="22444"/>
                    <a:pt x="36707" y="22372"/>
                  </a:cubicBezTo>
                  <a:cubicBezTo>
                    <a:pt x="36707" y="22337"/>
                    <a:pt x="36695" y="22289"/>
                    <a:pt x="36695" y="22265"/>
                  </a:cubicBezTo>
                  <a:cubicBezTo>
                    <a:pt x="36695" y="22229"/>
                    <a:pt x="36683" y="22194"/>
                    <a:pt x="36683" y="22158"/>
                  </a:cubicBezTo>
                  <a:cubicBezTo>
                    <a:pt x="36671" y="22087"/>
                    <a:pt x="36648" y="22015"/>
                    <a:pt x="36648" y="21932"/>
                  </a:cubicBezTo>
                  <a:cubicBezTo>
                    <a:pt x="36636" y="21860"/>
                    <a:pt x="36624" y="21801"/>
                    <a:pt x="36612" y="21729"/>
                  </a:cubicBezTo>
                  <a:cubicBezTo>
                    <a:pt x="36588" y="21682"/>
                    <a:pt x="36588" y="21658"/>
                    <a:pt x="36576" y="21610"/>
                  </a:cubicBezTo>
                  <a:lnTo>
                    <a:pt x="36576" y="21610"/>
                  </a:lnTo>
                  <a:cubicBezTo>
                    <a:pt x="36612" y="21622"/>
                    <a:pt x="36624" y="21634"/>
                    <a:pt x="36648" y="21658"/>
                  </a:cubicBezTo>
                  <a:cubicBezTo>
                    <a:pt x="36671" y="21682"/>
                    <a:pt x="36671" y="21729"/>
                    <a:pt x="36683" y="21777"/>
                  </a:cubicBezTo>
                  <a:cubicBezTo>
                    <a:pt x="36731" y="21956"/>
                    <a:pt x="36802" y="22206"/>
                    <a:pt x="36862" y="22444"/>
                  </a:cubicBezTo>
                  <a:cubicBezTo>
                    <a:pt x="36862" y="22456"/>
                    <a:pt x="36862" y="22468"/>
                    <a:pt x="36874" y="22491"/>
                  </a:cubicBezTo>
                  <a:lnTo>
                    <a:pt x="36874" y="22515"/>
                  </a:lnTo>
                  <a:cubicBezTo>
                    <a:pt x="36874" y="22575"/>
                    <a:pt x="36886" y="22634"/>
                    <a:pt x="36886" y="22694"/>
                  </a:cubicBezTo>
                  <a:lnTo>
                    <a:pt x="36886" y="23027"/>
                  </a:lnTo>
                  <a:lnTo>
                    <a:pt x="36886" y="23206"/>
                  </a:lnTo>
                  <a:cubicBezTo>
                    <a:pt x="36895" y="23206"/>
                    <a:pt x="36901" y="23208"/>
                    <a:pt x="36905" y="23210"/>
                  </a:cubicBezTo>
                  <a:lnTo>
                    <a:pt x="36905" y="23210"/>
                  </a:lnTo>
                  <a:cubicBezTo>
                    <a:pt x="36911" y="23161"/>
                    <a:pt x="36917" y="23099"/>
                    <a:pt x="36921" y="23027"/>
                  </a:cubicBezTo>
                  <a:cubicBezTo>
                    <a:pt x="36921" y="22944"/>
                    <a:pt x="36933" y="22860"/>
                    <a:pt x="36933" y="22765"/>
                  </a:cubicBezTo>
                  <a:cubicBezTo>
                    <a:pt x="37029" y="23122"/>
                    <a:pt x="37088" y="23420"/>
                    <a:pt x="37088" y="23420"/>
                  </a:cubicBezTo>
                  <a:cubicBezTo>
                    <a:pt x="37088" y="23420"/>
                    <a:pt x="37029" y="22920"/>
                    <a:pt x="36945" y="22432"/>
                  </a:cubicBezTo>
                  <a:lnTo>
                    <a:pt x="36945" y="22396"/>
                  </a:lnTo>
                  <a:lnTo>
                    <a:pt x="36945" y="22325"/>
                  </a:lnTo>
                  <a:cubicBezTo>
                    <a:pt x="36945" y="22194"/>
                    <a:pt x="36933" y="22075"/>
                    <a:pt x="36909" y="21956"/>
                  </a:cubicBezTo>
                  <a:cubicBezTo>
                    <a:pt x="36886" y="21908"/>
                    <a:pt x="36886" y="21860"/>
                    <a:pt x="36874" y="21813"/>
                  </a:cubicBezTo>
                  <a:lnTo>
                    <a:pt x="36874" y="21813"/>
                  </a:lnTo>
                  <a:cubicBezTo>
                    <a:pt x="36886" y="21837"/>
                    <a:pt x="36909" y="21837"/>
                    <a:pt x="36921" y="21848"/>
                  </a:cubicBezTo>
                  <a:cubicBezTo>
                    <a:pt x="36945" y="21908"/>
                    <a:pt x="36969" y="21979"/>
                    <a:pt x="36993" y="22051"/>
                  </a:cubicBezTo>
                  <a:cubicBezTo>
                    <a:pt x="37005" y="22110"/>
                    <a:pt x="37029" y="22158"/>
                    <a:pt x="37052" y="22218"/>
                  </a:cubicBezTo>
                  <a:cubicBezTo>
                    <a:pt x="37064" y="22277"/>
                    <a:pt x="37088" y="22337"/>
                    <a:pt x="37100" y="22384"/>
                  </a:cubicBezTo>
                  <a:lnTo>
                    <a:pt x="37148" y="22563"/>
                  </a:lnTo>
                  <a:cubicBezTo>
                    <a:pt x="37159" y="22622"/>
                    <a:pt x="37171" y="22682"/>
                    <a:pt x="37183" y="22729"/>
                  </a:cubicBezTo>
                  <a:cubicBezTo>
                    <a:pt x="37207" y="22789"/>
                    <a:pt x="37207" y="22825"/>
                    <a:pt x="37219" y="22884"/>
                  </a:cubicBezTo>
                  <a:cubicBezTo>
                    <a:pt x="37231" y="22932"/>
                    <a:pt x="37231" y="22991"/>
                    <a:pt x="37243" y="23039"/>
                  </a:cubicBezTo>
                  <a:cubicBezTo>
                    <a:pt x="37243" y="23087"/>
                    <a:pt x="37267" y="23122"/>
                    <a:pt x="37267" y="23158"/>
                  </a:cubicBezTo>
                  <a:cubicBezTo>
                    <a:pt x="37267" y="23182"/>
                    <a:pt x="37279" y="23230"/>
                    <a:pt x="37279" y="23241"/>
                  </a:cubicBezTo>
                  <a:cubicBezTo>
                    <a:pt x="37279" y="23289"/>
                    <a:pt x="37290" y="23325"/>
                    <a:pt x="37290" y="23325"/>
                  </a:cubicBezTo>
                  <a:lnTo>
                    <a:pt x="37290" y="23230"/>
                  </a:lnTo>
                  <a:lnTo>
                    <a:pt x="37290" y="23146"/>
                  </a:lnTo>
                  <a:lnTo>
                    <a:pt x="37290" y="23027"/>
                  </a:lnTo>
                  <a:cubicBezTo>
                    <a:pt x="37290" y="22980"/>
                    <a:pt x="37290" y="22932"/>
                    <a:pt x="37279" y="22872"/>
                  </a:cubicBezTo>
                  <a:cubicBezTo>
                    <a:pt x="37279" y="22825"/>
                    <a:pt x="37267" y="22765"/>
                    <a:pt x="37267" y="22706"/>
                  </a:cubicBezTo>
                  <a:cubicBezTo>
                    <a:pt x="37267" y="22646"/>
                    <a:pt x="37243" y="22587"/>
                    <a:pt x="37243" y="22527"/>
                  </a:cubicBezTo>
                  <a:cubicBezTo>
                    <a:pt x="37231" y="22468"/>
                    <a:pt x="37231" y="22408"/>
                    <a:pt x="37219" y="22348"/>
                  </a:cubicBezTo>
                  <a:lnTo>
                    <a:pt x="37219" y="22337"/>
                  </a:lnTo>
                  <a:cubicBezTo>
                    <a:pt x="37243" y="22408"/>
                    <a:pt x="37279" y="22503"/>
                    <a:pt x="37302" y="22575"/>
                  </a:cubicBezTo>
                  <a:cubicBezTo>
                    <a:pt x="37350" y="22706"/>
                    <a:pt x="37398" y="22825"/>
                    <a:pt x="37421" y="22968"/>
                  </a:cubicBezTo>
                  <a:cubicBezTo>
                    <a:pt x="37457" y="23087"/>
                    <a:pt x="37469" y="23206"/>
                    <a:pt x="37481" y="23301"/>
                  </a:cubicBezTo>
                  <a:cubicBezTo>
                    <a:pt x="37481" y="23349"/>
                    <a:pt x="37481" y="23408"/>
                    <a:pt x="37505" y="23444"/>
                  </a:cubicBezTo>
                  <a:lnTo>
                    <a:pt x="37505" y="23539"/>
                  </a:lnTo>
                  <a:lnTo>
                    <a:pt x="37505" y="23622"/>
                  </a:lnTo>
                  <a:cubicBezTo>
                    <a:pt x="37505" y="23599"/>
                    <a:pt x="37505" y="23575"/>
                    <a:pt x="37517" y="23539"/>
                  </a:cubicBezTo>
                  <a:cubicBezTo>
                    <a:pt x="37517" y="23515"/>
                    <a:pt x="37517" y="23480"/>
                    <a:pt x="37529" y="23444"/>
                  </a:cubicBezTo>
                  <a:lnTo>
                    <a:pt x="37529" y="23289"/>
                  </a:lnTo>
                  <a:cubicBezTo>
                    <a:pt x="37529" y="23215"/>
                    <a:pt x="37529" y="23132"/>
                    <a:pt x="37520" y="23040"/>
                  </a:cubicBezTo>
                  <a:lnTo>
                    <a:pt x="37520" y="23040"/>
                  </a:lnTo>
                  <a:cubicBezTo>
                    <a:pt x="37524" y="23060"/>
                    <a:pt x="37529" y="23080"/>
                    <a:pt x="37529" y="23110"/>
                  </a:cubicBezTo>
                  <a:cubicBezTo>
                    <a:pt x="37540" y="23158"/>
                    <a:pt x="37540" y="23206"/>
                    <a:pt x="37564" y="23241"/>
                  </a:cubicBezTo>
                  <a:cubicBezTo>
                    <a:pt x="37576" y="23325"/>
                    <a:pt x="37588" y="23396"/>
                    <a:pt x="37588" y="23444"/>
                  </a:cubicBezTo>
                  <a:cubicBezTo>
                    <a:pt x="37600" y="23480"/>
                    <a:pt x="37600" y="23515"/>
                    <a:pt x="37600" y="23515"/>
                  </a:cubicBezTo>
                  <a:lnTo>
                    <a:pt x="37600" y="23444"/>
                  </a:lnTo>
                  <a:cubicBezTo>
                    <a:pt x="37600" y="23396"/>
                    <a:pt x="37600" y="23325"/>
                    <a:pt x="37588" y="23241"/>
                  </a:cubicBezTo>
                  <a:cubicBezTo>
                    <a:pt x="37588" y="23206"/>
                    <a:pt x="37588" y="23158"/>
                    <a:pt x="37576" y="23110"/>
                  </a:cubicBezTo>
                  <a:cubicBezTo>
                    <a:pt x="37576" y="23063"/>
                    <a:pt x="37564" y="23003"/>
                    <a:pt x="37564" y="22968"/>
                  </a:cubicBezTo>
                  <a:cubicBezTo>
                    <a:pt x="37564" y="22920"/>
                    <a:pt x="37540" y="22860"/>
                    <a:pt x="37540" y="22801"/>
                  </a:cubicBezTo>
                  <a:cubicBezTo>
                    <a:pt x="37540" y="22741"/>
                    <a:pt x="37529" y="22694"/>
                    <a:pt x="37529" y="22634"/>
                  </a:cubicBezTo>
                  <a:cubicBezTo>
                    <a:pt x="37517" y="22527"/>
                    <a:pt x="37505" y="22408"/>
                    <a:pt x="37469" y="22313"/>
                  </a:cubicBezTo>
                  <a:cubicBezTo>
                    <a:pt x="37469" y="22265"/>
                    <a:pt x="37457" y="22229"/>
                    <a:pt x="37457" y="22206"/>
                  </a:cubicBezTo>
                  <a:lnTo>
                    <a:pt x="37457" y="22206"/>
                  </a:lnTo>
                  <a:cubicBezTo>
                    <a:pt x="37469" y="22229"/>
                    <a:pt x="37469" y="22253"/>
                    <a:pt x="37481" y="22277"/>
                  </a:cubicBezTo>
                  <a:cubicBezTo>
                    <a:pt x="37517" y="22337"/>
                    <a:pt x="37529" y="22396"/>
                    <a:pt x="37564" y="22468"/>
                  </a:cubicBezTo>
                  <a:cubicBezTo>
                    <a:pt x="37588" y="22551"/>
                    <a:pt x="37600" y="22610"/>
                    <a:pt x="37636" y="22682"/>
                  </a:cubicBezTo>
                  <a:cubicBezTo>
                    <a:pt x="37660" y="22753"/>
                    <a:pt x="37683" y="22825"/>
                    <a:pt x="37695" y="22908"/>
                  </a:cubicBezTo>
                  <a:cubicBezTo>
                    <a:pt x="37707" y="22980"/>
                    <a:pt x="37743" y="23051"/>
                    <a:pt x="37755" y="23122"/>
                  </a:cubicBezTo>
                  <a:lnTo>
                    <a:pt x="37802" y="23349"/>
                  </a:lnTo>
                  <a:cubicBezTo>
                    <a:pt x="37814" y="23420"/>
                    <a:pt x="37826" y="23480"/>
                    <a:pt x="37826" y="23563"/>
                  </a:cubicBezTo>
                  <a:cubicBezTo>
                    <a:pt x="37838" y="23622"/>
                    <a:pt x="37838" y="23694"/>
                    <a:pt x="37838" y="23753"/>
                  </a:cubicBezTo>
                  <a:cubicBezTo>
                    <a:pt x="37838" y="23813"/>
                    <a:pt x="37862" y="23861"/>
                    <a:pt x="37862" y="23920"/>
                  </a:cubicBezTo>
                  <a:lnTo>
                    <a:pt x="37862" y="23753"/>
                  </a:lnTo>
                  <a:lnTo>
                    <a:pt x="37862" y="23563"/>
                  </a:lnTo>
                  <a:cubicBezTo>
                    <a:pt x="37862" y="23480"/>
                    <a:pt x="37838" y="23420"/>
                    <a:pt x="37838" y="23349"/>
                  </a:cubicBezTo>
                  <a:cubicBezTo>
                    <a:pt x="37838" y="23307"/>
                    <a:pt x="37829" y="23255"/>
                    <a:pt x="37827" y="23219"/>
                  </a:cubicBezTo>
                  <a:lnTo>
                    <a:pt x="37827" y="23219"/>
                  </a:lnTo>
                  <a:cubicBezTo>
                    <a:pt x="37898" y="23469"/>
                    <a:pt x="37981" y="23742"/>
                    <a:pt x="38017" y="23932"/>
                  </a:cubicBezTo>
                  <a:cubicBezTo>
                    <a:pt x="38052" y="24039"/>
                    <a:pt x="38064" y="24111"/>
                    <a:pt x="38076" y="24170"/>
                  </a:cubicBezTo>
                  <a:cubicBezTo>
                    <a:pt x="38064" y="24111"/>
                    <a:pt x="38064" y="24015"/>
                    <a:pt x="38052" y="23932"/>
                  </a:cubicBezTo>
                  <a:cubicBezTo>
                    <a:pt x="38017" y="23742"/>
                    <a:pt x="37981" y="23468"/>
                    <a:pt x="37921" y="23206"/>
                  </a:cubicBezTo>
                  <a:cubicBezTo>
                    <a:pt x="37874" y="22980"/>
                    <a:pt x="37814" y="22753"/>
                    <a:pt x="37767" y="22575"/>
                  </a:cubicBezTo>
                  <a:lnTo>
                    <a:pt x="37767" y="22575"/>
                  </a:lnTo>
                  <a:lnTo>
                    <a:pt x="37898" y="22801"/>
                  </a:lnTo>
                  <a:cubicBezTo>
                    <a:pt x="37933" y="22849"/>
                    <a:pt x="37945" y="22884"/>
                    <a:pt x="37981" y="22944"/>
                  </a:cubicBezTo>
                  <a:lnTo>
                    <a:pt x="38017" y="23039"/>
                  </a:lnTo>
                  <a:cubicBezTo>
                    <a:pt x="38041" y="23087"/>
                    <a:pt x="38052" y="23146"/>
                    <a:pt x="38064" y="23182"/>
                  </a:cubicBezTo>
                  <a:cubicBezTo>
                    <a:pt x="38064" y="23218"/>
                    <a:pt x="38076" y="23230"/>
                    <a:pt x="38076" y="23265"/>
                  </a:cubicBezTo>
                  <a:cubicBezTo>
                    <a:pt x="38076" y="23289"/>
                    <a:pt x="38100" y="23301"/>
                    <a:pt x="38100" y="23337"/>
                  </a:cubicBezTo>
                  <a:cubicBezTo>
                    <a:pt x="38100" y="23361"/>
                    <a:pt x="38100" y="23384"/>
                    <a:pt x="38112" y="23408"/>
                  </a:cubicBezTo>
                  <a:lnTo>
                    <a:pt x="38112" y="23480"/>
                  </a:lnTo>
                  <a:cubicBezTo>
                    <a:pt x="38112" y="23527"/>
                    <a:pt x="38112" y="23575"/>
                    <a:pt x="38124" y="23622"/>
                  </a:cubicBezTo>
                  <a:cubicBezTo>
                    <a:pt x="38124" y="23694"/>
                    <a:pt x="38136" y="23765"/>
                    <a:pt x="38172" y="23813"/>
                  </a:cubicBezTo>
                  <a:cubicBezTo>
                    <a:pt x="38183" y="23825"/>
                    <a:pt x="38183" y="23861"/>
                    <a:pt x="38183" y="23861"/>
                  </a:cubicBezTo>
                  <a:cubicBezTo>
                    <a:pt x="38183" y="23872"/>
                    <a:pt x="38195" y="23872"/>
                    <a:pt x="38195" y="23872"/>
                  </a:cubicBezTo>
                  <a:lnTo>
                    <a:pt x="38195" y="23861"/>
                  </a:lnTo>
                  <a:cubicBezTo>
                    <a:pt x="38195" y="23837"/>
                    <a:pt x="38183" y="23825"/>
                    <a:pt x="38183" y="23813"/>
                  </a:cubicBezTo>
                  <a:cubicBezTo>
                    <a:pt x="38172" y="23765"/>
                    <a:pt x="38172" y="23706"/>
                    <a:pt x="38172" y="23634"/>
                  </a:cubicBezTo>
                  <a:lnTo>
                    <a:pt x="38172" y="23515"/>
                  </a:lnTo>
                  <a:lnTo>
                    <a:pt x="38172" y="23444"/>
                  </a:lnTo>
                  <a:lnTo>
                    <a:pt x="38172" y="23384"/>
                  </a:lnTo>
                  <a:cubicBezTo>
                    <a:pt x="38183" y="23420"/>
                    <a:pt x="38195" y="23456"/>
                    <a:pt x="38219" y="23480"/>
                  </a:cubicBezTo>
                  <a:cubicBezTo>
                    <a:pt x="38231" y="23515"/>
                    <a:pt x="38231" y="23539"/>
                    <a:pt x="38243" y="23575"/>
                  </a:cubicBezTo>
                  <a:cubicBezTo>
                    <a:pt x="38255" y="23622"/>
                    <a:pt x="38279" y="23646"/>
                    <a:pt x="38279" y="23646"/>
                  </a:cubicBezTo>
                  <a:cubicBezTo>
                    <a:pt x="38279" y="23646"/>
                    <a:pt x="38279" y="23622"/>
                    <a:pt x="38255" y="23575"/>
                  </a:cubicBezTo>
                  <a:cubicBezTo>
                    <a:pt x="38255" y="23539"/>
                    <a:pt x="38243" y="23515"/>
                    <a:pt x="38243" y="23480"/>
                  </a:cubicBezTo>
                  <a:cubicBezTo>
                    <a:pt x="38231" y="23456"/>
                    <a:pt x="38231" y="23408"/>
                    <a:pt x="38219" y="23384"/>
                  </a:cubicBezTo>
                  <a:lnTo>
                    <a:pt x="38172" y="23241"/>
                  </a:lnTo>
                  <a:lnTo>
                    <a:pt x="38172" y="23230"/>
                  </a:lnTo>
                  <a:lnTo>
                    <a:pt x="38172" y="23218"/>
                  </a:lnTo>
                  <a:cubicBezTo>
                    <a:pt x="38302" y="23527"/>
                    <a:pt x="38422" y="23837"/>
                    <a:pt x="38422" y="23837"/>
                  </a:cubicBezTo>
                  <a:lnTo>
                    <a:pt x="38243" y="23158"/>
                  </a:lnTo>
                  <a:cubicBezTo>
                    <a:pt x="38231" y="23099"/>
                    <a:pt x="38219" y="23039"/>
                    <a:pt x="38195" y="22991"/>
                  </a:cubicBezTo>
                  <a:lnTo>
                    <a:pt x="38195" y="22991"/>
                  </a:lnTo>
                  <a:cubicBezTo>
                    <a:pt x="38291" y="23146"/>
                    <a:pt x="38374" y="23325"/>
                    <a:pt x="38469" y="23503"/>
                  </a:cubicBezTo>
                  <a:cubicBezTo>
                    <a:pt x="38612" y="23777"/>
                    <a:pt x="38731" y="24063"/>
                    <a:pt x="38838" y="24289"/>
                  </a:cubicBezTo>
                  <a:cubicBezTo>
                    <a:pt x="38886" y="24396"/>
                    <a:pt x="38934" y="24480"/>
                    <a:pt x="38945" y="24551"/>
                  </a:cubicBezTo>
                  <a:cubicBezTo>
                    <a:pt x="38969" y="24611"/>
                    <a:pt x="38993" y="24658"/>
                    <a:pt x="38993" y="24658"/>
                  </a:cubicBezTo>
                  <a:cubicBezTo>
                    <a:pt x="38993" y="24658"/>
                    <a:pt x="38969" y="24611"/>
                    <a:pt x="38957" y="24551"/>
                  </a:cubicBezTo>
                  <a:cubicBezTo>
                    <a:pt x="38945" y="24492"/>
                    <a:pt x="38910" y="24396"/>
                    <a:pt x="38874" y="24289"/>
                  </a:cubicBezTo>
                  <a:cubicBezTo>
                    <a:pt x="38791" y="24063"/>
                    <a:pt x="38695" y="23765"/>
                    <a:pt x="38576" y="23468"/>
                  </a:cubicBezTo>
                  <a:cubicBezTo>
                    <a:pt x="38469" y="23206"/>
                    <a:pt x="38350" y="22944"/>
                    <a:pt x="38255" y="22741"/>
                  </a:cubicBezTo>
                  <a:lnTo>
                    <a:pt x="38255" y="22741"/>
                  </a:lnTo>
                  <a:cubicBezTo>
                    <a:pt x="38338" y="22789"/>
                    <a:pt x="38398" y="22825"/>
                    <a:pt x="38457" y="22872"/>
                  </a:cubicBezTo>
                  <a:cubicBezTo>
                    <a:pt x="38481" y="22920"/>
                    <a:pt x="38517" y="22944"/>
                    <a:pt x="38553" y="22991"/>
                  </a:cubicBezTo>
                  <a:cubicBezTo>
                    <a:pt x="38600" y="23039"/>
                    <a:pt x="38636" y="23099"/>
                    <a:pt x="38672" y="23158"/>
                  </a:cubicBezTo>
                  <a:cubicBezTo>
                    <a:pt x="38695" y="23170"/>
                    <a:pt x="38707" y="23182"/>
                    <a:pt x="38707" y="23218"/>
                  </a:cubicBezTo>
                  <a:cubicBezTo>
                    <a:pt x="38719" y="23241"/>
                    <a:pt x="38731" y="23277"/>
                    <a:pt x="38755" y="23289"/>
                  </a:cubicBezTo>
                  <a:cubicBezTo>
                    <a:pt x="38814" y="23396"/>
                    <a:pt x="38886" y="23515"/>
                    <a:pt x="38945" y="23634"/>
                  </a:cubicBezTo>
                  <a:cubicBezTo>
                    <a:pt x="39005" y="23753"/>
                    <a:pt x="39076" y="23872"/>
                    <a:pt x="39148" y="23980"/>
                  </a:cubicBezTo>
                  <a:lnTo>
                    <a:pt x="39195" y="24015"/>
                  </a:lnTo>
                  <a:cubicBezTo>
                    <a:pt x="39195" y="24015"/>
                    <a:pt x="39195" y="24039"/>
                    <a:pt x="39207" y="24039"/>
                  </a:cubicBezTo>
                  <a:cubicBezTo>
                    <a:pt x="39231" y="24051"/>
                    <a:pt x="39231" y="24075"/>
                    <a:pt x="39243" y="24099"/>
                  </a:cubicBezTo>
                  <a:cubicBezTo>
                    <a:pt x="39243" y="24111"/>
                    <a:pt x="39255" y="24134"/>
                    <a:pt x="39255" y="24158"/>
                  </a:cubicBezTo>
                  <a:cubicBezTo>
                    <a:pt x="39267" y="24182"/>
                    <a:pt x="39267" y="24230"/>
                    <a:pt x="39291" y="24242"/>
                  </a:cubicBezTo>
                  <a:cubicBezTo>
                    <a:pt x="39291" y="24218"/>
                    <a:pt x="39267" y="24182"/>
                    <a:pt x="39267" y="24158"/>
                  </a:cubicBezTo>
                  <a:cubicBezTo>
                    <a:pt x="39267" y="24134"/>
                    <a:pt x="39255" y="24111"/>
                    <a:pt x="39255" y="24099"/>
                  </a:cubicBezTo>
                  <a:lnTo>
                    <a:pt x="39255" y="24075"/>
                  </a:lnTo>
                  <a:cubicBezTo>
                    <a:pt x="39267" y="24099"/>
                    <a:pt x="39267" y="24111"/>
                    <a:pt x="39291" y="24111"/>
                  </a:cubicBezTo>
                  <a:cubicBezTo>
                    <a:pt x="39326" y="24158"/>
                    <a:pt x="39374" y="24182"/>
                    <a:pt x="39422" y="24218"/>
                  </a:cubicBezTo>
                  <a:cubicBezTo>
                    <a:pt x="39505" y="24277"/>
                    <a:pt x="39588" y="24301"/>
                    <a:pt x="39648" y="24313"/>
                  </a:cubicBezTo>
                  <a:cubicBezTo>
                    <a:pt x="39588" y="24301"/>
                    <a:pt x="39505" y="24253"/>
                    <a:pt x="39434" y="24194"/>
                  </a:cubicBezTo>
                  <a:cubicBezTo>
                    <a:pt x="39386" y="24170"/>
                    <a:pt x="39362" y="24123"/>
                    <a:pt x="39315" y="24075"/>
                  </a:cubicBezTo>
                  <a:cubicBezTo>
                    <a:pt x="39291" y="24039"/>
                    <a:pt x="39243" y="23992"/>
                    <a:pt x="39207" y="23932"/>
                  </a:cubicBezTo>
                  <a:cubicBezTo>
                    <a:pt x="39207" y="23920"/>
                    <a:pt x="39195" y="23896"/>
                    <a:pt x="39195" y="23884"/>
                  </a:cubicBezTo>
                  <a:cubicBezTo>
                    <a:pt x="39184" y="23837"/>
                    <a:pt x="39148" y="23777"/>
                    <a:pt x="39136" y="23718"/>
                  </a:cubicBezTo>
                  <a:cubicBezTo>
                    <a:pt x="39112" y="23658"/>
                    <a:pt x="39088" y="23622"/>
                    <a:pt x="39064" y="23563"/>
                  </a:cubicBezTo>
                  <a:cubicBezTo>
                    <a:pt x="39029" y="23503"/>
                    <a:pt x="39005" y="23444"/>
                    <a:pt x="38969" y="23396"/>
                  </a:cubicBezTo>
                  <a:cubicBezTo>
                    <a:pt x="38945" y="23349"/>
                    <a:pt x="38934" y="23301"/>
                    <a:pt x="38898" y="23265"/>
                  </a:cubicBezTo>
                  <a:lnTo>
                    <a:pt x="38898" y="23265"/>
                  </a:lnTo>
                  <a:cubicBezTo>
                    <a:pt x="38993" y="23325"/>
                    <a:pt x="39088" y="23408"/>
                    <a:pt x="39195" y="23480"/>
                  </a:cubicBezTo>
                  <a:cubicBezTo>
                    <a:pt x="39315" y="23587"/>
                    <a:pt x="39434" y="23694"/>
                    <a:pt x="39505" y="23777"/>
                  </a:cubicBezTo>
                  <a:lnTo>
                    <a:pt x="39612" y="23884"/>
                  </a:lnTo>
                  <a:cubicBezTo>
                    <a:pt x="39600" y="23861"/>
                    <a:pt x="39565" y="23813"/>
                    <a:pt x="39541" y="23765"/>
                  </a:cubicBezTo>
                  <a:cubicBezTo>
                    <a:pt x="39493" y="23706"/>
                    <a:pt x="39434" y="23634"/>
                    <a:pt x="39374" y="23539"/>
                  </a:cubicBezTo>
                  <a:lnTo>
                    <a:pt x="39374" y="23539"/>
                  </a:lnTo>
                  <a:cubicBezTo>
                    <a:pt x="39624" y="23742"/>
                    <a:pt x="39767" y="23837"/>
                    <a:pt x="39767" y="23837"/>
                  </a:cubicBezTo>
                  <a:cubicBezTo>
                    <a:pt x="39481" y="23539"/>
                    <a:pt x="39207" y="23265"/>
                    <a:pt x="38934" y="22991"/>
                  </a:cubicBezTo>
                  <a:lnTo>
                    <a:pt x="38934" y="22991"/>
                  </a:lnTo>
                  <a:cubicBezTo>
                    <a:pt x="38957" y="23003"/>
                    <a:pt x="38993" y="23027"/>
                    <a:pt x="39017" y="23027"/>
                  </a:cubicBezTo>
                  <a:cubicBezTo>
                    <a:pt x="39088" y="23051"/>
                    <a:pt x="39148" y="23063"/>
                    <a:pt x="39231" y="23099"/>
                  </a:cubicBezTo>
                  <a:cubicBezTo>
                    <a:pt x="39362" y="23146"/>
                    <a:pt x="39493" y="23158"/>
                    <a:pt x="39612" y="23158"/>
                  </a:cubicBezTo>
                  <a:cubicBezTo>
                    <a:pt x="39672" y="23158"/>
                    <a:pt x="39719" y="23158"/>
                    <a:pt x="39767" y="23146"/>
                  </a:cubicBezTo>
                  <a:cubicBezTo>
                    <a:pt x="39735" y="23146"/>
                    <a:pt x="39703" y="23151"/>
                    <a:pt x="39668" y="23151"/>
                  </a:cubicBezTo>
                  <a:cubicBezTo>
                    <a:pt x="39651" y="23151"/>
                    <a:pt x="39632" y="23150"/>
                    <a:pt x="39612" y="23146"/>
                  </a:cubicBezTo>
                  <a:cubicBezTo>
                    <a:pt x="39505" y="23146"/>
                    <a:pt x="39374" y="23110"/>
                    <a:pt x="39243" y="23051"/>
                  </a:cubicBezTo>
                  <a:cubicBezTo>
                    <a:pt x="39184" y="23027"/>
                    <a:pt x="39112" y="23003"/>
                    <a:pt x="39053" y="22968"/>
                  </a:cubicBezTo>
                  <a:cubicBezTo>
                    <a:pt x="38993" y="22932"/>
                    <a:pt x="38910" y="22908"/>
                    <a:pt x="38850" y="22860"/>
                  </a:cubicBezTo>
                  <a:cubicBezTo>
                    <a:pt x="38791" y="22825"/>
                    <a:pt x="38719" y="22789"/>
                    <a:pt x="38660" y="22741"/>
                  </a:cubicBezTo>
                  <a:cubicBezTo>
                    <a:pt x="38648" y="22741"/>
                    <a:pt x="38648" y="22729"/>
                    <a:pt x="38636" y="22706"/>
                  </a:cubicBezTo>
                  <a:cubicBezTo>
                    <a:pt x="38600" y="22694"/>
                    <a:pt x="38588" y="22670"/>
                    <a:pt x="38553" y="22646"/>
                  </a:cubicBezTo>
                  <a:lnTo>
                    <a:pt x="38541" y="22622"/>
                  </a:lnTo>
                  <a:lnTo>
                    <a:pt x="38529" y="22622"/>
                  </a:lnTo>
                  <a:cubicBezTo>
                    <a:pt x="38374" y="22491"/>
                    <a:pt x="38219" y="22348"/>
                    <a:pt x="38064" y="22218"/>
                  </a:cubicBezTo>
                  <a:lnTo>
                    <a:pt x="38052" y="22206"/>
                  </a:lnTo>
                  <a:lnTo>
                    <a:pt x="38052" y="22206"/>
                  </a:lnTo>
                  <a:cubicBezTo>
                    <a:pt x="38100" y="22218"/>
                    <a:pt x="38160" y="22229"/>
                    <a:pt x="38195" y="22229"/>
                  </a:cubicBezTo>
                  <a:cubicBezTo>
                    <a:pt x="38255" y="22253"/>
                    <a:pt x="38302" y="22253"/>
                    <a:pt x="38362" y="22265"/>
                  </a:cubicBezTo>
                  <a:cubicBezTo>
                    <a:pt x="38422" y="22265"/>
                    <a:pt x="38469" y="22277"/>
                    <a:pt x="38529" y="22277"/>
                  </a:cubicBezTo>
                  <a:cubicBezTo>
                    <a:pt x="38588" y="22277"/>
                    <a:pt x="38636" y="22277"/>
                    <a:pt x="38672" y="22289"/>
                  </a:cubicBezTo>
                  <a:lnTo>
                    <a:pt x="38934" y="22289"/>
                  </a:lnTo>
                  <a:cubicBezTo>
                    <a:pt x="38898" y="22289"/>
                    <a:pt x="38850" y="22289"/>
                    <a:pt x="38814" y="22277"/>
                  </a:cubicBezTo>
                  <a:cubicBezTo>
                    <a:pt x="38767" y="22277"/>
                    <a:pt x="38719" y="22265"/>
                    <a:pt x="38672" y="22265"/>
                  </a:cubicBezTo>
                  <a:cubicBezTo>
                    <a:pt x="38636" y="22265"/>
                    <a:pt x="38588" y="22253"/>
                    <a:pt x="38529" y="22229"/>
                  </a:cubicBezTo>
                  <a:cubicBezTo>
                    <a:pt x="38481" y="22218"/>
                    <a:pt x="38422" y="22218"/>
                    <a:pt x="38374" y="22206"/>
                  </a:cubicBezTo>
                  <a:cubicBezTo>
                    <a:pt x="38314" y="22194"/>
                    <a:pt x="38279" y="22170"/>
                    <a:pt x="38219" y="22158"/>
                  </a:cubicBezTo>
                  <a:cubicBezTo>
                    <a:pt x="38160" y="22146"/>
                    <a:pt x="38112" y="22134"/>
                    <a:pt x="38064" y="22098"/>
                  </a:cubicBezTo>
                  <a:cubicBezTo>
                    <a:pt x="38017" y="22087"/>
                    <a:pt x="37957" y="22051"/>
                    <a:pt x="37921" y="22039"/>
                  </a:cubicBezTo>
                  <a:cubicBezTo>
                    <a:pt x="37874" y="22027"/>
                    <a:pt x="37826" y="21991"/>
                    <a:pt x="37779" y="21979"/>
                  </a:cubicBezTo>
                  <a:cubicBezTo>
                    <a:pt x="37755" y="21967"/>
                    <a:pt x="37707" y="21956"/>
                    <a:pt x="37683" y="21920"/>
                  </a:cubicBezTo>
                  <a:cubicBezTo>
                    <a:pt x="37660" y="21908"/>
                    <a:pt x="37636" y="21896"/>
                    <a:pt x="37624" y="21872"/>
                  </a:cubicBezTo>
                  <a:lnTo>
                    <a:pt x="37624" y="21872"/>
                  </a:lnTo>
                  <a:cubicBezTo>
                    <a:pt x="37707" y="21896"/>
                    <a:pt x="37814" y="21908"/>
                    <a:pt x="37898" y="21908"/>
                  </a:cubicBezTo>
                  <a:lnTo>
                    <a:pt x="38314" y="21908"/>
                  </a:lnTo>
                  <a:cubicBezTo>
                    <a:pt x="38279" y="21908"/>
                    <a:pt x="38219" y="21896"/>
                    <a:pt x="38160" y="21896"/>
                  </a:cubicBezTo>
                  <a:cubicBezTo>
                    <a:pt x="38124" y="21896"/>
                    <a:pt x="38076" y="21872"/>
                    <a:pt x="38041" y="21872"/>
                  </a:cubicBezTo>
                  <a:cubicBezTo>
                    <a:pt x="37993" y="21872"/>
                    <a:pt x="37957" y="21860"/>
                    <a:pt x="37921" y="21860"/>
                  </a:cubicBezTo>
                  <a:cubicBezTo>
                    <a:pt x="37826" y="21848"/>
                    <a:pt x="37743" y="21813"/>
                    <a:pt x="37648" y="21801"/>
                  </a:cubicBezTo>
                  <a:cubicBezTo>
                    <a:pt x="37564" y="21777"/>
                    <a:pt x="37469" y="21741"/>
                    <a:pt x="37398" y="21717"/>
                  </a:cubicBezTo>
                  <a:lnTo>
                    <a:pt x="37362" y="21682"/>
                  </a:lnTo>
                  <a:lnTo>
                    <a:pt x="37398" y="21682"/>
                  </a:lnTo>
                  <a:cubicBezTo>
                    <a:pt x="37445" y="21682"/>
                    <a:pt x="37481" y="21682"/>
                    <a:pt x="37529" y="21670"/>
                  </a:cubicBezTo>
                  <a:cubicBezTo>
                    <a:pt x="37576" y="21670"/>
                    <a:pt x="37624" y="21658"/>
                    <a:pt x="37660" y="21658"/>
                  </a:cubicBezTo>
                  <a:cubicBezTo>
                    <a:pt x="37707" y="21634"/>
                    <a:pt x="37755" y="21634"/>
                    <a:pt x="37802" y="21622"/>
                  </a:cubicBezTo>
                  <a:cubicBezTo>
                    <a:pt x="37886" y="21598"/>
                    <a:pt x="37957" y="21563"/>
                    <a:pt x="38017" y="21551"/>
                  </a:cubicBezTo>
                  <a:lnTo>
                    <a:pt x="38172" y="21479"/>
                  </a:lnTo>
                  <a:lnTo>
                    <a:pt x="38225" y="21447"/>
                  </a:lnTo>
                  <a:lnTo>
                    <a:pt x="38225" y="21447"/>
                  </a:lnTo>
                  <a:cubicBezTo>
                    <a:pt x="38217" y="21451"/>
                    <a:pt x="38201" y="21456"/>
                    <a:pt x="38172" y="21456"/>
                  </a:cubicBezTo>
                  <a:cubicBezTo>
                    <a:pt x="38136" y="21479"/>
                    <a:pt x="38076" y="21491"/>
                    <a:pt x="38017" y="21503"/>
                  </a:cubicBezTo>
                  <a:cubicBezTo>
                    <a:pt x="37957" y="21515"/>
                    <a:pt x="37886" y="21539"/>
                    <a:pt x="37802" y="21551"/>
                  </a:cubicBezTo>
                  <a:cubicBezTo>
                    <a:pt x="37755" y="21551"/>
                    <a:pt x="37707" y="21563"/>
                    <a:pt x="37660" y="21563"/>
                  </a:cubicBezTo>
                  <a:lnTo>
                    <a:pt x="37529" y="21563"/>
                  </a:lnTo>
                  <a:cubicBezTo>
                    <a:pt x="37481" y="21563"/>
                    <a:pt x="37445" y="21563"/>
                    <a:pt x="37398" y="21551"/>
                  </a:cubicBezTo>
                  <a:cubicBezTo>
                    <a:pt x="37350" y="21551"/>
                    <a:pt x="37302" y="21539"/>
                    <a:pt x="37279" y="21539"/>
                  </a:cubicBezTo>
                  <a:cubicBezTo>
                    <a:pt x="37207" y="21515"/>
                    <a:pt x="37124" y="21491"/>
                    <a:pt x="37064" y="21456"/>
                  </a:cubicBezTo>
                  <a:lnTo>
                    <a:pt x="37052" y="21456"/>
                  </a:lnTo>
                  <a:cubicBezTo>
                    <a:pt x="37040" y="21456"/>
                    <a:pt x="37040" y="21444"/>
                    <a:pt x="37029" y="21444"/>
                  </a:cubicBezTo>
                  <a:lnTo>
                    <a:pt x="37052" y="21444"/>
                  </a:lnTo>
                  <a:cubicBezTo>
                    <a:pt x="37148" y="21444"/>
                    <a:pt x="37219" y="21444"/>
                    <a:pt x="37279" y="21432"/>
                  </a:cubicBezTo>
                  <a:cubicBezTo>
                    <a:pt x="37290" y="21432"/>
                    <a:pt x="37302" y="21420"/>
                    <a:pt x="37326" y="21420"/>
                  </a:cubicBezTo>
                  <a:cubicBezTo>
                    <a:pt x="37338" y="21420"/>
                    <a:pt x="37350" y="21396"/>
                    <a:pt x="37362" y="21396"/>
                  </a:cubicBezTo>
                  <a:cubicBezTo>
                    <a:pt x="37398" y="21384"/>
                    <a:pt x="37410" y="21384"/>
                    <a:pt x="37421" y="21372"/>
                  </a:cubicBezTo>
                  <a:cubicBezTo>
                    <a:pt x="37445" y="21360"/>
                    <a:pt x="37457" y="21360"/>
                    <a:pt x="37469" y="21360"/>
                  </a:cubicBezTo>
                  <a:cubicBezTo>
                    <a:pt x="37481" y="21360"/>
                    <a:pt x="37481" y="21336"/>
                    <a:pt x="37481" y="21336"/>
                  </a:cubicBezTo>
                  <a:lnTo>
                    <a:pt x="37469" y="21336"/>
                  </a:lnTo>
                  <a:cubicBezTo>
                    <a:pt x="37457" y="21336"/>
                    <a:pt x="37445" y="21360"/>
                    <a:pt x="37421" y="21360"/>
                  </a:cubicBezTo>
                  <a:cubicBezTo>
                    <a:pt x="37410" y="21360"/>
                    <a:pt x="37386" y="21372"/>
                    <a:pt x="37362" y="21372"/>
                  </a:cubicBezTo>
                  <a:lnTo>
                    <a:pt x="37279" y="21372"/>
                  </a:lnTo>
                  <a:cubicBezTo>
                    <a:pt x="37219" y="21372"/>
                    <a:pt x="37148" y="21372"/>
                    <a:pt x="37064" y="21360"/>
                  </a:cubicBezTo>
                  <a:cubicBezTo>
                    <a:pt x="37029" y="21336"/>
                    <a:pt x="36993" y="21336"/>
                    <a:pt x="36945" y="21325"/>
                  </a:cubicBezTo>
                  <a:cubicBezTo>
                    <a:pt x="36909" y="21313"/>
                    <a:pt x="36874" y="21301"/>
                    <a:pt x="36826" y="21277"/>
                  </a:cubicBezTo>
                  <a:cubicBezTo>
                    <a:pt x="36814" y="21265"/>
                    <a:pt x="36802" y="21265"/>
                    <a:pt x="36767" y="21253"/>
                  </a:cubicBezTo>
                  <a:cubicBezTo>
                    <a:pt x="36648" y="21182"/>
                    <a:pt x="36528" y="21086"/>
                    <a:pt x="36409" y="21015"/>
                  </a:cubicBezTo>
                  <a:lnTo>
                    <a:pt x="36409" y="21015"/>
                  </a:lnTo>
                  <a:cubicBezTo>
                    <a:pt x="36493" y="21027"/>
                    <a:pt x="36564" y="21027"/>
                    <a:pt x="36636" y="21027"/>
                  </a:cubicBezTo>
                  <a:lnTo>
                    <a:pt x="36862" y="21027"/>
                  </a:lnTo>
                  <a:cubicBezTo>
                    <a:pt x="36826" y="21027"/>
                    <a:pt x="36802" y="21027"/>
                    <a:pt x="36755" y="21015"/>
                  </a:cubicBezTo>
                  <a:cubicBezTo>
                    <a:pt x="36731" y="21015"/>
                    <a:pt x="36683" y="20991"/>
                    <a:pt x="36648" y="20991"/>
                  </a:cubicBezTo>
                  <a:cubicBezTo>
                    <a:pt x="36576" y="20979"/>
                    <a:pt x="36505" y="20967"/>
                    <a:pt x="36409" y="20944"/>
                  </a:cubicBezTo>
                  <a:cubicBezTo>
                    <a:pt x="36374" y="20920"/>
                    <a:pt x="36326" y="20908"/>
                    <a:pt x="36290" y="20896"/>
                  </a:cubicBezTo>
                  <a:cubicBezTo>
                    <a:pt x="36290" y="20860"/>
                    <a:pt x="36314" y="20813"/>
                    <a:pt x="36314" y="20789"/>
                  </a:cubicBezTo>
                  <a:cubicBezTo>
                    <a:pt x="36314" y="20765"/>
                    <a:pt x="36314" y="20729"/>
                    <a:pt x="36326" y="20694"/>
                  </a:cubicBezTo>
                  <a:cubicBezTo>
                    <a:pt x="36326" y="20646"/>
                    <a:pt x="36338" y="20598"/>
                    <a:pt x="36338" y="20539"/>
                  </a:cubicBezTo>
                  <a:lnTo>
                    <a:pt x="36338" y="20396"/>
                  </a:lnTo>
                  <a:cubicBezTo>
                    <a:pt x="36338" y="20360"/>
                    <a:pt x="36326" y="20313"/>
                    <a:pt x="36326" y="20253"/>
                  </a:cubicBezTo>
                  <a:cubicBezTo>
                    <a:pt x="36326" y="20146"/>
                    <a:pt x="36278" y="20062"/>
                    <a:pt x="36267" y="19955"/>
                  </a:cubicBezTo>
                  <a:cubicBezTo>
                    <a:pt x="36255" y="19908"/>
                    <a:pt x="36219" y="19848"/>
                    <a:pt x="36207" y="19801"/>
                  </a:cubicBezTo>
                  <a:lnTo>
                    <a:pt x="36171" y="19729"/>
                  </a:lnTo>
                  <a:lnTo>
                    <a:pt x="36136" y="19658"/>
                  </a:lnTo>
                  <a:cubicBezTo>
                    <a:pt x="36100" y="19610"/>
                    <a:pt x="36076" y="19562"/>
                    <a:pt x="36040" y="19503"/>
                  </a:cubicBezTo>
                  <a:lnTo>
                    <a:pt x="35909" y="19372"/>
                  </a:lnTo>
                  <a:lnTo>
                    <a:pt x="35850" y="19312"/>
                  </a:lnTo>
                  <a:lnTo>
                    <a:pt x="35790" y="19277"/>
                  </a:lnTo>
                  <a:lnTo>
                    <a:pt x="35659" y="19181"/>
                  </a:lnTo>
                  <a:lnTo>
                    <a:pt x="35635" y="19170"/>
                  </a:lnTo>
                  <a:lnTo>
                    <a:pt x="35624" y="19146"/>
                  </a:lnTo>
                  <a:lnTo>
                    <a:pt x="35612" y="19146"/>
                  </a:lnTo>
                  <a:lnTo>
                    <a:pt x="35564" y="19134"/>
                  </a:lnTo>
                  <a:lnTo>
                    <a:pt x="35493" y="19086"/>
                  </a:lnTo>
                  <a:cubicBezTo>
                    <a:pt x="35433" y="19062"/>
                    <a:pt x="35385" y="19027"/>
                    <a:pt x="35326" y="19015"/>
                  </a:cubicBezTo>
                  <a:cubicBezTo>
                    <a:pt x="35314" y="19015"/>
                    <a:pt x="35302" y="19003"/>
                    <a:pt x="35278" y="19003"/>
                  </a:cubicBezTo>
                  <a:cubicBezTo>
                    <a:pt x="35243" y="18955"/>
                    <a:pt x="35147" y="18896"/>
                    <a:pt x="35076" y="18884"/>
                  </a:cubicBezTo>
                  <a:cubicBezTo>
                    <a:pt x="35037" y="18864"/>
                    <a:pt x="34990" y="18855"/>
                    <a:pt x="34946" y="18855"/>
                  </a:cubicBezTo>
                  <a:cubicBezTo>
                    <a:pt x="34910" y="18855"/>
                    <a:pt x="34876" y="18861"/>
                    <a:pt x="34850" y="18872"/>
                  </a:cubicBezTo>
                  <a:cubicBezTo>
                    <a:pt x="34790" y="18884"/>
                    <a:pt x="34766" y="18896"/>
                    <a:pt x="34766" y="18896"/>
                  </a:cubicBezTo>
                  <a:cubicBezTo>
                    <a:pt x="34766" y="18896"/>
                    <a:pt x="34790" y="18896"/>
                    <a:pt x="34838" y="18931"/>
                  </a:cubicBezTo>
                  <a:cubicBezTo>
                    <a:pt x="34790" y="18931"/>
                    <a:pt x="34743" y="18908"/>
                    <a:pt x="34683" y="18908"/>
                  </a:cubicBezTo>
                  <a:cubicBezTo>
                    <a:pt x="34623" y="18884"/>
                    <a:pt x="34540" y="18848"/>
                    <a:pt x="34469" y="18836"/>
                  </a:cubicBezTo>
                  <a:cubicBezTo>
                    <a:pt x="34385" y="18824"/>
                    <a:pt x="34314" y="18812"/>
                    <a:pt x="34254" y="18812"/>
                  </a:cubicBezTo>
                  <a:lnTo>
                    <a:pt x="34194" y="18749"/>
                  </a:lnTo>
                  <a:lnTo>
                    <a:pt x="34194" y="18749"/>
                  </a:lnTo>
                  <a:cubicBezTo>
                    <a:pt x="34215" y="18755"/>
                    <a:pt x="34235" y="18761"/>
                    <a:pt x="34254" y="18765"/>
                  </a:cubicBezTo>
                  <a:cubicBezTo>
                    <a:pt x="34290" y="18777"/>
                    <a:pt x="34314" y="18777"/>
                    <a:pt x="34350" y="18777"/>
                  </a:cubicBezTo>
                  <a:cubicBezTo>
                    <a:pt x="34314" y="18765"/>
                    <a:pt x="34302" y="18753"/>
                    <a:pt x="34278" y="18717"/>
                  </a:cubicBezTo>
                  <a:cubicBezTo>
                    <a:pt x="34242" y="18693"/>
                    <a:pt x="34219" y="18681"/>
                    <a:pt x="34183" y="18646"/>
                  </a:cubicBezTo>
                  <a:cubicBezTo>
                    <a:pt x="34167" y="18640"/>
                    <a:pt x="34153" y="18630"/>
                    <a:pt x="34140" y="18618"/>
                  </a:cubicBezTo>
                  <a:lnTo>
                    <a:pt x="34140" y="18618"/>
                  </a:lnTo>
                  <a:cubicBezTo>
                    <a:pt x="34158" y="18627"/>
                    <a:pt x="34177" y="18637"/>
                    <a:pt x="34195" y="18646"/>
                  </a:cubicBezTo>
                  <a:cubicBezTo>
                    <a:pt x="34266" y="18669"/>
                    <a:pt x="34350" y="18705"/>
                    <a:pt x="34409" y="18705"/>
                  </a:cubicBezTo>
                  <a:lnTo>
                    <a:pt x="34552" y="18705"/>
                  </a:lnTo>
                  <a:cubicBezTo>
                    <a:pt x="34564" y="18705"/>
                    <a:pt x="34588" y="18693"/>
                    <a:pt x="34600" y="18693"/>
                  </a:cubicBezTo>
                  <a:lnTo>
                    <a:pt x="34504" y="18693"/>
                  </a:lnTo>
                  <a:lnTo>
                    <a:pt x="34492" y="18669"/>
                  </a:lnTo>
                  <a:cubicBezTo>
                    <a:pt x="34481" y="18658"/>
                    <a:pt x="34445" y="18634"/>
                    <a:pt x="34433" y="18598"/>
                  </a:cubicBezTo>
                  <a:lnTo>
                    <a:pt x="34362" y="18527"/>
                  </a:lnTo>
                  <a:lnTo>
                    <a:pt x="34266" y="18431"/>
                  </a:lnTo>
                  <a:cubicBezTo>
                    <a:pt x="34242" y="18408"/>
                    <a:pt x="34207" y="18372"/>
                    <a:pt x="34171" y="18348"/>
                  </a:cubicBezTo>
                  <a:lnTo>
                    <a:pt x="34123" y="18300"/>
                  </a:lnTo>
                  <a:cubicBezTo>
                    <a:pt x="34111" y="18288"/>
                    <a:pt x="34088" y="18277"/>
                    <a:pt x="34064" y="18253"/>
                  </a:cubicBezTo>
                  <a:cubicBezTo>
                    <a:pt x="34028" y="18229"/>
                    <a:pt x="33992" y="18193"/>
                    <a:pt x="33957" y="18169"/>
                  </a:cubicBezTo>
                  <a:cubicBezTo>
                    <a:pt x="33933" y="18134"/>
                    <a:pt x="33885" y="18110"/>
                    <a:pt x="33850" y="18098"/>
                  </a:cubicBezTo>
                  <a:cubicBezTo>
                    <a:pt x="33838" y="18074"/>
                    <a:pt x="33814" y="18062"/>
                    <a:pt x="33790" y="18050"/>
                  </a:cubicBezTo>
                  <a:cubicBezTo>
                    <a:pt x="33814" y="18050"/>
                    <a:pt x="33826" y="18050"/>
                    <a:pt x="33850" y="18038"/>
                  </a:cubicBezTo>
                  <a:cubicBezTo>
                    <a:pt x="33873" y="18050"/>
                    <a:pt x="33897" y="18062"/>
                    <a:pt x="33933" y="18074"/>
                  </a:cubicBezTo>
                  <a:cubicBezTo>
                    <a:pt x="34028" y="18134"/>
                    <a:pt x="34171" y="18229"/>
                    <a:pt x="34302" y="18312"/>
                  </a:cubicBezTo>
                  <a:lnTo>
                    <a:pt x="34314" y="18336"/>
                  </a:lnTo>
                  <a:lnTo>
                    <a:pt x="34326" y="18348"/>
                  </a:lnTo>
                  <a:lnTo>
                    <a:pt x="34409" y="18419"/>
                  </a:lnTo>
                  <a:cubicBezTo>
                    <a:pt x="34469" y="18479"/>
                    <a:pt x="34504" y="18527"/>
                    <a:pt x="34540" y="18574"/>
                  </a:cubicBezTo>
                  <a:cubicBezTo>
                    <a:pt x="34612" y="18658"/>
                    <a:pt x="34671" y="18717"/>
                    <a:pt x="34671" y="18717"/>
                  </a:cubicBezTo>
                  <a:cubicBezTo>
                    <a:pt x="34671" y="18717"/>
                    <a:pt x="34623" y="18658"/>
                    <a:pt x="34552" y="18550"/>
                  </a:cubicBezTo>
                  <a:cubicBezTo>
                    <a:pt x="34528" y="18515"/>
                    <a:pt x="34492" y="18479"/>
                    <a:pt x="34469" y="18431"/>
                  </a:cubicBezTo>
                  <a:lnTo>
                    <a:pt x="34469" y="18431"/>
                  </a:lnTo>
                  <a:cubicBezTo>
                    <a:pt x="34659" y="18574"/>
                    <a:pt x="34802" y="18669"/>
                    <a:pt x="34802" y="18669"/>
                  </a:cubicBezTo>
                  <a:cubicBezTo>
                    <a:pt x="34802" y="18669"/>
                    <a:pt x="34564" y="18467"/>
                    <a:pt x="34314" y="18253"/>
                  </a:cubicBezTo>
                  <a:lnTo>
                    <a:pt x="34302" y="18241"/>
                  </a:lnTo>
                  <a:cubicBezTo>
                    <a:pt x="34290" y="18229"/>
                    <a:pt x="34266" y="18217"/>
                    <a:pt x="34266" y="18193"/>
                  </a:cubicBezTo>
                  <a:cubicBezTo>
                    <a:pt x="34207" y="18134"/>
                    <a:pt x="34147" y="18074"/>
                    <a:pt x="34088" y="18038"/>
                  </a:cubicBezTo>
                  <a:cubicBezTo>
                    <a:pt x="34064" y="18015"/>
                    <a:pt x="34052" y="17991"/>
                    <a:pt x="34016" y="17979"/>
                  </a:cubicBezTo>
                  <a:lnTo>
                    <a:pt x="34052" y="17979"/>
                  </a:lnTo>
                  <a:cubicBezTo>
                    <a:pt x="34088" y="17991"/>
                    <a:pt x="34123" y="18015"/>
                    <a:pt x="34171" y="18038"/>
                  </a:cubicBezTo>
                  <a:cubicBezTo>
                    <a:pt x="34195" y="18050"/>
                    <a:pt x="34231" y="18062"/>
                    <a:pt x="34254" y="18098"/>
                  </a:cubicBezTo>
                  <a:cubicBezTo>
                    <a:pt x="34290" y="18110"/>
                    <a:pt x="34314" y="18134"/>
                    <a:pt x="34350" y="18157"/>
                  </a:cubicBezTo>
                  <a:cubicBezTo>
                    <a:pt x="34373" y="18169"/>
                    <a:pt x="34409" y="18193"/>
                    <a:pt x="34433" y="18217"/>
                  </a:cubicBezTo>
                  <a:cubicBezTo>
                    <a:pt x="34469" y="18229"/>
                    <a:pt x="34492" y="18253"/>
                    <a:pt x="34528" y="18277"/>
                  </a:cubicBezTo>
                  <a:cubicBezTo>
                    <a:pt x="34552" y="18288"/>
                    <a:pt x="34588" y="18312"/>
                    <a:pt x="34600" y="18336"/>
                  </a:cubicBezTo>
                  <a:cubicBezTo>
                    <a:pt x="34623" y="18348"/>
                    <a:pt x="34647" y="18372"/>
                    <a:pt x="34671" y="18396"/>
                  </a:cubicBezTo>
                  <a:cubicBezTo>
                    <a:pt x="34683" y="18408"/>
                    <a:pt x="34719" y="18419"/>
                    <a:pt x="34731" y="18431"/>
                  </a:cubicBezTo>
                  <a:lnTo>
                    <a:pt x="34778" y="18479"/>
                  </a:lnTo>
                  <a:cubicBezTo>
                    <a:pt x="34802" y="18491"/>
                    <a:pt x="34826" y="18515"/>
                    <a:pt x="34826" y="18515"/>
                  </a:cubicBezTo>
                  <a:cubicBezTo>
                    <a:pt x="34826" y="18515"/>
                    <a:pt x="34802" y="18491"/>
                    <a:pt x="34790" y="18467"/>
                  </a:cubicBezTo>
                  <a:lnTo>
                    <a:pt x="34743" y="18419"/>
                  </a:lnTo>
                  <a:lnTo>
                    <a:pt x="34683" y="18360"/>
                  </a:lnTo>
                  <a:lnTo>
                    <a:pt x="34623" y="18300"/>
                  </a:lnTo>
                  <a:lnTo>
                    <a:pt x="34552" y="18229"/>
                  </a:lnTo>
                  <a:cubicBezTo>
                    <a:pt x="34528" y="18193"/>
                    <a:pt x="34492" y="18181"/>
                    <a:pt x="34469" y="18157"/>
                  </a:cubicBezTo>
                  <a:cubicBezTo>
                    <a:pt x="34433" y="18122"/>
                    <a:pt x="34409" y="18110"/>
                    <a:pt x="34373" y="18074"/>
                  </a:cubicBezTo>
                  <a:lnTo>
                    <a:pt x="34362" y="18062"/>
                  </a:lnTo>
                  <a:lnTo>
                    <a:pt x="34362" y="18062"/>
                  </a:lnTo>
                  <a:cubicBezTo>
                    <a:pt x="34409" y="18098"/>
                    <a:pt x="34469" y="18110"/>
                    <a:pt x="34504" y="18134"/>
                  </a:cubicBezTo>
                  <a:lnTo>
                    <a:pt x="34731" y="18277"/>
                  </a:lnTo>
                  <a:lnTo>
                    <a:pt x="34909" y="18408"/>
                  </a:lnTo>
                  <a:lnTo>
                    <a:pt x="34969" y="18467"/>
                  </a:lnTo>
                  <a:lnTo>
                    <a:pt x="35016" y="18515"/>
                  </a:lnTo>
                  <a:cubicBezTo>
                    <a:pt x="35004" y="18491"/>
                    <a:pt x="34981" y="18479"/>
                    <a:pt x="34969" y="18455"/>
                  </a:cubicBezTo>
                  <a:cubicBezTo>
                    <a:pt x="34957" y="18431"/>
                    <a:pt x="34945" y="18408"/>
                    <a:pt x="34909" y="18372"/>
                  </a:cubicBezTo>
                  <a:cubicBezTo>
                    <a:pt x="34895" y="18351"/>
                    <a:pt x="34874" y="18327"/>
                    <a:pt x="34847" y="18301"/>
                  </a:cubicBezTo>
                  <a:lnTo>
                    <a:pt x="34847" y="18301"/>
                  </a:lnTo>
                  <a:cubicBezTo>
                    <a:pt x="34860" y="18309"/>
                    <a:pt x="34873" y="18320"/>
                    <a:pt x="34897" y="18336"/>
                  </a:cubicBezTo>
                  <a:cubicBezTo>
                    <a:pt x="34945" y="18360"/>
                    <a:pt x="34969" y="18396"/>
                    <a:pt x="35004" y="18408"/>
                  </a:cubicBezTo>
                  <a:cubicBezTo>
                    <a:pt x="35028" y="18419"/>
                    <a:pt x="35040" y="18431"/>
                    <a:pt x="35040" y="18431"/>
                  </a:cubicBezTo>
                  <a:lnTo>
                    <a:pt x="35016" y="18408"/>
                  </a:lnTo>
                  <a:lnTo>
                    <a:pt x="34921" y="18312"/>
                  </a:lnTo>
                  <a:lnTo>
                    <a:pt x="34862" y="18253"/>
                  </a:lnTo>
                  <a:cubicBezTo>
                    <a:pt x="34850" y="18241"/>
                    <a:pt x="34826" y="18217"/>
                    <a:pt x="34790" y="18193"/>
                  </a:cubicBezTo>
                  <a:cubicBezTo>
                    <a:pt x="34766" y="18181"/>
                    <a:pt x="34743" y="18157"/>
                    <a:pt x="34719" y="18122"/>
                  </a:cubicBezTo>
                  <a:cubicBezTo>
                    <a:pt x="34683" y="18098"/>
                    <a:pt x="34659" y="18074"/>
                    <a:pt x="34647" y="18050"/>
                  </a:cubicBezTo>
                  <a:cubicBezTo>
                    <a:pt x="34588" y="18003"/>
                    <a:pt x="34540" y="17955"/>
                    <a:pt x="34481" y="17919"/>
                  </a:cubicBezTo>
                  <a:cubicBezTo>
                    <a:pt x="34469" y="17896"/>
                    <a:pt x="34445" y="17884"/>
                    <a:pt x="34421" y="17872"/>
                  </a:cubicBezTo>
                  <a:cubicBezTo>
                    <a:pt x="34433" y="17872"/>
                    <a:pt x="34445" y="17884"/>
                    <a:pt x="34469" y="17884"/>
                  </a:cubicBezTo>
                  <a:cubicBezTo>
                    <a:pt x="34504" y="17896"/>
                    <a:pt x="34540" y="17931"/>
                    <a:pt x="34588" y="17943"/>
                  </a:cubicBezTo>
                  <a:cubicBezTo>
                    <a:pt x="34623" y="17955"/>
                    <a:pt x="34659" y="17991"/>
                    <a:pt x="34707" y="18015"/>
                  </a:cubicBezTo>
                  <a:cubicBezTo>
                    <a:pt x="34743" y="18050"/>
                    <a:pt x="34790" y="18062"/>
                    <a:pt x="34826" y="18098"/>
                  </a:cubicBezTo>
                  <a:cubicBezTo>
                    <a:pt x="34862" y="18122"/>
                    <a:pt x="34897" y="18157"/>
                    <a:pt x="34945" y="18181"/>
                  </a:cubicBezTo>
                  <a:cubicBezTo>
                    <a:pt x="34981" y="18217"/>
                    <a:pt x="35016" y="18241"/>
                    <a:pt x="35064" y="18277"/>
                  </a:cubicBezTo>
                  <a:cubicBezTo>
                    <a:pt x="35088" y="18300"/>
                    <a:pt x="35135" y="18336"/>
                    <a:pt x="35159" y="18360"/>
                  </a:cubicBezTo>
                  <a:cubicBezTo>
                    <a:pt x="35195" y="18396"/>
                    <a:pt x="35219" y="18419"/>
                    <a:pt x="35254" y="18431"/>
                  </a:cubicBezTo>
                  <a:lnTo>
                    <a:pt x="35326" y="18515"/>
                  </a:lnTo>
                  <a:lnTo>
                    <a:pt x="35385" y="18574"/>
                  </a:lnTo>
                  <a:lnTo>
                    <a:pt x="35433" y="18610"/>
                  </a:lnTo>
                  <a:cubicBezTo>
                    <a:pt x="35433" y="18610"/>
                    <a:pt x="35421" y="18598"/>
                    <a:pt x="35385" y="18550"/>
                  </a:cubicBezTo>
                  <a:cubicBezTo>
                    <a:pt x="35374" y="18538"/>
                    <a:pt x="35362" y="18527"/>
                    <a:pt x="35338" y="18491"/>
                  </a:cubicBezTo>
                  <a:cubicBezTo>
                    <a:pt x="35326" y="18467"/>
                    <a:pt x="35302" y="18455"/>
                    <a:pt x="35266" y="18419"/>
                  </a:cubicBezTo>
                  <a:lnTo>
                    <a:pt x="35183" y="18336"/>
                  </a:lnTo>
                  <a:lnTo>
                    <a:pt x="35088" y="18241"/>
                  </a:lnTo>
                  <a:cubicBezTo>
                    <a:pt x="35068" y="18231"/>
                    <a:pt x="35049" y="18206"/>
                    <a:pt x="35030" y="18190"/>
                  </a:cubicBezTo>
                  <a:lnTo>
                    <a:pt x="35030" y="18190"/>
                  </a:lnTo>
                  <a:cubicBezTo>
                    <a:pt x="35168" y="18282"/>
                    <a:pt x="35305" y="18362"/>
                    <a:pt x="35397" y="18431"/>
                  </a:cubicBezTo>
                  <a:cubicBezTo>
                    <a:pt x="35457" y="18467"/>
                    <a:pt x="35493" y="18491"/>
                    <a:pt x="35516" y="18527"/>
                  </a:cubicBezTo>
                  <a:cubicBezTo>
                    <a:pt x="35537" y="18533"/>
                    <a:pt x="35549" y="18540"/>
                    <a:pt x="35557" y="18545"/>
                  </a:cubicBezTo>
                  <a:lnTo>
                    <a:pt x="35557" y="18545"/>
                  </a:lnTo>
                  <a:lnTo>
                    <a:pt x="35516" y="18515"/>
                  </a:lnTo>
                  <a:cubicBezTo>
                    <a:pt x="35493" y="18479"/>
                    <a:pt x="35445" y="18455"/>
                    <a:pt x="35397" y="18408"/>
                  </a:cubicBezTo>
                  <a:cubicBezTo>
                    <a:pt x="35302" y="18312"/>
                    <a:pt x="35159" y="18217"/>
                    <a:pt x="35028" y="18122"/>
                  </a:cubicBezTo>
                  <a:cubicBezTo>
                    <a:pt x="34909" y="18038"/>
                    <a:pt x="34790" y="17955"/>
                    <a:pt x="34707" y="17884"/>
                  </a:cubicBezTo>
                  <a:lnTo>
                    <a:pt x="34707" y="17884"/>
                  </a:lnTo>
                  <a:cubicBezTo>
                    <a:pt x="34743" y="17896"/>
                    <a:pt x="34802" y="17919"/>
                    <a:pt x="34862" y="17943"/>
                  </a:cubicBezTo>
                  <a:cubicBezTo>
                    <a:pt x="34897" y="17955"/>
                    <a:pt x="34921" y="17979"/>
                    <a:pt x="34957" y="17979"/>
                  </a:cubicBezTo>
                  <a:cubicBezTo>
                    <a:pt x="34969" y="17991"/>
                    <a:pt x="35004" y="17991"/>
                    <a:pt x="35016" y="18003"/>
                  </a:cubicBezTo>
                  <a:cubicBezTo>
                    <a:pt x="35040" y="18015"/>
                    <a:pt x="35076" y="18038"/>
                    <a:pt x="35088" y="18062"/>
                  </a:cubicBezTo>
                  <a:cubicBezTo>
                    <a:pt x="35100" y="18074"/>
                    <a:pt x="35124" y="18074"/>
                    <a:pt x="35135" y="18098"/>
                  </a:cubicBezTo>
                  <a:cubicBezTo>
                    <a:pt x="35147" y="18110"/>
                    <a:pt x="35159" y="18110"/>
                    <a:pt x="35159" y="18122"/>
                  </a:cubicBezTo>
                  <a:cubicBezTo>
                    <a:pt x="35183" y="18134"/>
                    <a:pt x="35195" y="18134"/>
                    <a:pt x="35195" y="18157"/>
                  </a:cubicBezTo>
                  <a:lnTo>
                    <a:pt x="35219" y="18181"/>
                  </a:lnTo>
                  <a:lnTo>
                    <a:pt x="35278" y="18241"/>
                  </a:lnTo>
                  <a:cubicBezTo>
                    <a:pt x="35266" y="18229"/>
                    <a:pt x="35254" y="18193"/>
                    <a:pt x="35243" y="18181"/>
                  </a:cubicBezTo>
                  <a:cubicBezTo>
                    <a:pt x="35219" y="18169"/>
                    <a:pt x="35219" y="18157"/>
                    <a:pt x="35207" y="18157"/>
                  </a:cubicBezTo>
                  <a:lnTo>
                    <a:pt x="35183" y="18122"/>
                  </a:lnTo>
                  <a:lnTo>
                    <a:pt x="35195" y="18122"/>
                  </a:lnTo>
                  <a:cubicBezTo>
                    <a:pt x="35219" y="18134"/>
                    <a:pt x="35243" y="18157"/>
                    <a:pt x="35254" y="18157"/>
                  </a:cubicBezTo>
                  <a:cubicBezTo>
                    <a:pt x="35243" y="18134"/>
                    <a:pt x="35207" y="18122"/>
                    <a:pt x="35195" y="18110"/>
                  </a:cubicBezTo>
                  <a:cubicBezTo>
                    <a:pt x="35183" y="18098"/>
                    <a:pt x="35147" y="18074"/>
                    <a:pt x="35124" y="18062"/>
                  </a:cubicBezTo>
                  <a:cubicBezTo>
                    <a:pt x="35124" y="18062"/>
                    <a:pt x="35100" y="18062"/>
                    <a:pt x="35100" y="18050"/>
                  </a:cubicBezTo>
                  <a:lnTo>
                    <a:pt x="35100" y="18050"/>
                  </a:lnTo>
                  <a:lnTo>
                    <a:pt x="35493" y="18229"/>
                  </a:lnTo>
                  <a:cubicBezTo>
                    <a:pt x="35493" y="18229"/>
                    <a:pt x="35302" y="18110"/>
                    <a:pt x="35124" y="17979"/>
                  </a:cubicBezTo>
                  <a:cubicBezTo>
                    <a:pt x="35088" y="17955"/>
                    <a:pt x="35064" y="17931"/>
                    <a:pt x="35028" y="17919"/>
                  </a:cubicBezTo>
                  <a:lnTo>
                    <a:pt x="35028" y="17919"/>
                  </a:lnTo>
                  <a:cubicBezTo>
                    <a:pt x="35135" y="17943"/>
                    <a:pt x="35254" y="17991"/>
                    <a:pt x="35374" y="18038"/>
                  </a:cubicBezTo>
                  <a:cubicBezTo>
                    <a:pt x="35552" y="18110"/>
                    <a:pt x="35743" y="18181"/>
                    <a:pt x="35874" y="18253"/>
                  </a:cubicBezTo>
                  <a:cubicBezTo>
                    <a:pt x="35957" y="18288"/>
                    <a:pt x="35993" y="18312"/>
                    <a:pt x="36040" y="18336"/>
                  </a:cubicBezTo>
                  <a:cubicBezTo>
                    <a:pt x="35993" y="18300"/>
                    <a:pt x="35957" y="18277"/>
                    <a:pt x="35874" y="18241"/>
                  </a:cubicBezTo>
                  <a:cubicBezTo>
                    <a:pt x="35743" y="18169"/>
                    <a:pt x="35564" y="18074"/>
                    <a:pt x="35385" y="17991"/>
                  </a:cubicBezTo>
                  <a:cubicBezTo>
                    <a:pt x="35219" y="17919"/>
                    <a:pt x="35064" y="17836"/>
                    <a:pt x="34921" y="17776"/>
                  </a:cubicBezTo>
                  <a:cubicBezTo>
                    <a:pt x="34969" y="17776"/>
                    <a:pt x="35028" y="17765"/>
                    <a:pt x="35076" y="17765"/>
                  </a:cubicBezTo>
                  <a:cubicBezTo>
                    <a:pt x="35100" y="17765"/>
                    <a:pt x="35135" y="17776"/>
                    <a:pt x="35159" y="17776"/>
                  </a:cubicBezTo>
                  <a:cubicBezTo>
                    <a:pt x="35207" y="17776"/>
                    <a:pt x="35243" y="17800"/>
                    <a:pt x="35278" y="17812"/>
                  </a:cubicBezTo>
                  <a:cubicBezTo>
                    <a:pt x="35302" y="17812"/>
                    <a:pt x="35314" y="17812"/>
                    <a:pt x="35326" y="17824"/>
                  </a:cubicBezTo>
                  <a:cubicBezTo>
                    <a:pt x="35338" y="17824"/>
                    <a:pt x="35374" y="17836"/>
                    <a:pt x="35385" y="17836"/>
                  </a:cubicBezTo>
                  <a:cubicBezTo>
                    <a:pt x="35457" y="17872"/>
                    <a:pt x="35540" y="17896"/>
                    <a:pt x="35624" y="17919"/>
                  </a:cubicBezTo>
                  <a:cubicBezTo>
                    <a:pt x="35695" y="17943"/>
                    <a:pt x="35790" y="17979"/>
                    <a:pt x="35862" y="17991"/>
                  </a:cubicBezTo>
                  <a:lnTo>
                    <a:pt x="35921" y="17991"/>
                  </a:lnTo>
                  <a:cubicBezTo>
                    <a:pt x="35933" y="17991"/>
                    <a:pt x="35957" y="18003"/>
                    <a:pt x="35969" y="18003"/>
                  </a:cubicBezTo>
                  <a:cubicBezTo>
                    <a:pt x="35981" y="18003"/>
                    <a:pt x="35993" y="18015"/>
                    <a:pt x="35993" y="18015"/>
                  </a:cubicBezTo>
                  <a:cubicBezTo>
                    <a:pt x="36016" y="18038"/>
                    <a:pt x="36040" y="18050"/>
                    <a:pt x="36052" y="18050"/>
                  </a:cubicBezTo>
                  <a:lnTo>
                    <a:pt x="36016" y="18003"/>
                  </a:lnTo>
                  <a:cubicBezTo>
                    <a:pt x="35993" y="18003"/>
                    <a:pt x="35993" y="17991"/>
                    <a:pt x="35981" y="17979"/>
                  </a:cubicBezTo>
                  <a:lnTo>
                    <a:pt x="36100" y="17979"/>
                  </a:lnTo>
                  <a:cubicBezTo>
                    <a:pt x="36159" y="17955"/>
                    <a:pt x="36219" y="17943"/>
                    <a:pt x="36255" y="17931"/>
                  </a:cubicBezTo>
                  <a:cubicBezTo>
                    <a:pt x="36267" y="17919"/>
                    <a:pt x="36278" y="17919"/>
                    <a:pt x="36290" y="17919"/>
                  </a:cubicBezTo>
                  <a:cubicBezTo>
                    <a:pt x="36314" y="17919"/>
                    <a:pt x="36314" y="17896"/>
                    <a:pt x="36314" y="17896"/>
                  </a:cubicBezTo>
                  <a:lnTo>
                    <a:pt x="36290" y="17896"/>
                  </a:lnTo>
                  <a:cubicBezTo>
                    <a:pt x="36278" y="17896"/>
                    <a:pt x="36278" y="17919"/>
                    <a:pt x="36255" y="17919"/>
                  </a:cubicBezTo>
                  <a:cubicBezTo>
                    <a:pt x="36219" y="17931"/>
                    <a:pt x="36159" y="17943"/>
                    <a:pt x="36100" y="17943"/>
                  </a:cubicBezTo>
                  <a:lnTo>
                    <a:pt x="35993" y="17943"/>
                  </a:lnTo>
                  <a:cubicBezTo>
                    <a:pt x="35969" y="17943"/>
                    <a:pt x="35921" y="17931"/>
                    <a:pt x="35897" y="17919"/>
                  </a:cubicBezTo>
                  <a:cubicBezTo>
                    <a:pt x="35874" y="17919"/>
                    <a:pt x="35874" y="17896"/>
                    <a:pt x="35862" y="17896"/>
                  </a:cubicBezTo>
                  <a:lnTo>
                    <a:pt x="35778" y="17860"/>
                  </a:lnTo>
                  <a:cubicBezTo>
                    <a:pt x="35743" y="17836"/>
                    <a:pt x="35695" y="17824"/>
                    <a:pt x="35671" y="17812"/>
                  </a:cubicBezTo>
                  <a:cubicBezTo>
                    <a:pt x="35635" y="17800"/>
                    <a:pt x="35600" y="17776"/>
                    <a:pt x="35564" y="17765"/>
                  </a:cubicBezTo>
                  <a:cubicBezTo>
                    <a:pt x="35540" y="17753"/>
                    <a:pt x="35505" y="17753"/>
                    <a:pt x="35481" y="17741"/>
                  </a:cubicBezTo>
                  <a:cubicBezTo>
                    <a:pt x="35552" y="17717"/>
                    <a:pt x="35624" y="17717"/>
                    <a:pt x="35719" y="17717"/>
                  </a:cubicBezTo>
                  <a:lnTo>
                    <a:pt x="35981" y="17717"/>
                  </a:lnTo>
                  <a:cubicBezTo>
                    <a:pt x="36028" y="17717"/>
                    <a:pt x="36052" y="17717"/>
                    <a:pt x="36076" y="17741"/>
                  </a:cubicBezTo>
                  <a:lnTo>
                    <a:pt x="36100" y="17741"/>
                  </a:lnTo>
                  <a:cubicBezTo>
                    <a:pt x="36100" y="17741"/>
                    <a:pt x="36088" y="17741"/>
                    <a:pt x="36076" y="17717"/>
                  </a:cubicBezTo>
                  <a:cubicBezTo>
                    <a:pt x="36052" y="17717"/>
                    <a:pt x="36028" y="17705"/>
                    <a:pt x="35981" y="17693"/>
                  </a:cubicBezTo>
                  <a:cubicBezTo>
                    <a:pt x="35933" y="17681"/>
                    <a:pt x="35874" y="17657"/>
                    <a:pt x="35802" y="17657"/>
                  </a:cubicBezTo>
                  <a:cubicBezTo>
                    <a:pt x="35993" y="17646"/>
                    <a:pt x="36112" y="17646"/>
                    <a:pt x="36112" y="17646"/>
                  </a:cubicBezTo>
                  <a:cubicBezTo>
                    <a:pt x="35862" y="17622"/>
                    <a:pt x="35612" y="17598"/>
                    <a:pt x="35374" y="17598"/>
                  </a:cubicBezTo>
                  <a:cubicBezTo>
                    <a:pt x="35385" y="17598"/>
                    <a:pt x="35421" y="17586"/>
                    <a:pt x="35433" y="17574"/>
                  </a:cubicBezTo>
                  <a:cubicBezTo>
                    <a:pt x="35481" y="17562"/>
                    <a:pt x="35516" y="17538"/>
                    <a:pt x="35564" y="17515"/>
                  </a:cubicBezTo>
                  <a:cubicBezTo>
                    <a:pt x="35635" y="17467"/>
                    <a:pt x="35719" y="17419"/>
                    <a:pt x="35778" y="17384"/>
                  </a:cubicBezTo>
                  <a:cubicBezTo>
                    <a:pt x="35802" y="17348"/>
                    <a:pt x="35814" y="17336"/>
                    <a:pt x="35838" y="17300"/>
                  </a:cubicBezTo>
                  <a:lnTo>
                    <a:pt x="35838" y="17300"/>
                  </a:lnTo>
                  <a:cubicBezTo>
                    <a:pt x="35814" y="17324"/>
                    <a:pt x="35790" y="17348"/>
                    <a:pt x="35755" y="17360"/>
                  </a:cubicBezTo>
                  <a:cubicBezTo>
                    <a:pt x="35695" y="17407"/>
                    <a:pt x="35624" y="17455"/>
                    <a:pt x="35552" y="17479"/>
                  </a:cubicBezTo>
                  <a:lnTo>
                    <a:pt x="35421" y="17526"/>
                  </a:lnTo>
                  <a:cubicBezTo>
                    <a:pt x="35374" y="17538"/>
                    <a:pt x="35326" y="17562"/>
                    <a:pt x="35278" y="17562"/>
                  </a:cubicBezTo>
                  <a:cubicBezTo>
                    <a:pt x="35243" y="17574"/>
                    <a:pt x="35195" y="17574"/>
                    <a:pt x="35147" y="17586"/>
                  </a:cubicBezTo>
                  <a:lnTo>
                    <a:pt x="35064" y="17586"/>
                  </a:lnTo>
                  <a:cubicBezTo>
                    <a:pt x="35040" y="17586"/>
                    <a:pt x="35028" y="17574"/>
                    <a:pt x="35028" y="17574"/>
                  </a:cubicBezTo>
                  <a:lnTo>
                    <a:pt x="35028" y="17586"/>
                  </a:lnTo>
                  <a:lnTo>
                    <a:pt x="34623" y="17586"/>
                  </a:lnTo>
                  <a:lnTo>
                    <a:pt x="34719" y="17538"/>
                  </a:lnTo>
                  <a:cubicBezTo>
                    <a:pt x="34743" y="17526"/>
                    <a:pt x="34778" y="17503"/>
                    <a:pt x="34802" y="17479"/>
                  </a:cubicBezTo>
                  <a:cubicBezTo>
                    <a:pt x="34838" y="17467"/>
                    <a:pt x="34862" y="17443"/>
                    <a:pt x="34897" y="17419"/>
                  </a:cubicBezTo>
                  <a:cubicBezTo>
                    <a:pt x="34921" y="17407"/>
                    <a:pt x="34945" y="17384"/>
                    <a:pt x="34969" y="17360"/>
                  </a:cubicBezTo>
                  <a:cubicBezTo>
                    <a:pt x="35004" y="17348"/>
                    <a:pt x="35016" y="17324"/>
                    <a:pt x="35028" y="17300"/>
                  </a:cubicBezTo>
                  <a:cubicBezTo>
                    <a:pt x="35040" y="17288"/>
                    <a:pt x="35064" y="17276"/>
                    <a:pt x="35088" y="17265"/>
                  </a:cubicBezTo>
                  <a:lnTo>
                    <a:pt x="35135" y="17217"/>
                  </a:lnTo>
                  <a:lnTo>
                    <a:pt x="35135" y="17217"/>
                  </a:lnTo>
                  <a:cubicBezTo>
                    <a:pt x="35123" y="17229"/>
                    <a:pt x="35100" y="17229"/>
                    <a:pt x="35088" y="17241"/>
                  </a:cubicBezTo>
                  <a:cubicBezTo>
                    <a:pt x="35076" y="17265"/>
                    <a:pt x="35064" y="17276"/>
                    <a:pt x="35028" y="17288"/>
                  </a:cubicBezTo>
                  <a:cubicBezTo>
                    <a:pt x="35016" y="17300"/>
                    <a:pt x="34981" y="17324"/>
                    <a:pt x="34957" y="17336"/>
                  </a:cubicBezTo>
                  <a:cubicBezTo>
                    <a:pt x="34921" y="17348"/>
                    <a:pt x="34909" y="17360"/>
                    <a:pt x="34885" y="17384"/>
                  </a:cubicBezTo>
                  <a:lnTo>
                    <a:pt x="34790" y="17419"/>
                  </a:lnTo>
                  <a:lnTo>
                    <a:pt x="34707" y="17467"/>
                  </a:lnTo>
                  <a:lnTo>
                    <a:pt x="34612" y="17515"/>
                  </a:lnTo>
                  <a:cubicBezTo>
                    <a:pt x="34588" y="17526"/>
                    <a:pt x="34552" y="17538"/>
                    <a:pt x="34528" y="17538"/>
                  </a:cubicBezTo>
                  <a:cubicBezTo>
                    <a:pt x="34492" y="17562"/>
                    <a:pt x="34469" y="17562"/>
                    <a:pt x="34433" y="17574"/>
                  </a:cubicBezTo>
                  <a:cubicBezTo>
                    <a:pt x="34409" y="17574"/>
                    <a:pt x="34385" y="17586"/>
                    <a:pt x="34362" y="17586"/>
                  </a:cubicBezTo>
                  <a:lnTo>
                    <a:pt x="34314" y="17586"/>
                  </a:lnTo>
                  <a:cubicBezTo>
                    <a:pt x="34362" y="17562"/>
                    <a:pt x="34421" y="17515"/>
                    <a:pt x="34469" y="17479"/>
                  </a:cubicBezTo>
                  <a:cubicBezTo>
                    <a:pt x="34481" y="17467"/>
                    <a:pt x="34504" y="17455"/>
                    <a:pt x="34528" y="17443"/>
                  </a:cubicBezTo>
                  <a:cubicBezTo>
                    <a:pt x="34540" y="17419"/>
                    <a:pt x="34564" y="17407"/>
                    <a:pt x="34588" y="17395"/>
                  </a:cubicBezTo>
                  <a:lnTo>
                    <a:pt x="34659" y="17324"/>
                  </a:lnTo>
                  <a:lnTo>
                    <a:pt x="34659" y="17324"/>
                  </a:lnTo>
                  <a:cubicBezTo>
                    <a:pt x="34647" y="17336"/>
                    <a:pt x="34612" y="17360"/>
                    <a:pt x="34564" y="17384"/>
                  </a:cubicBezTo>
                  <a:cubicBezTo>
                    <a:pt x="34552" y="17395"/>
                    <a:pt x="34528" y="17407"/>
                    <a:pt x="34504" y="17419"/>
                  </a:cubicBezTo>
                  <a:cubicBezTo>
                    <a:pt x="34492" y="17443"/>
                    <a:pt x="34469" y="17455"/>
                    <a:pt x="34433" y="17467"/>
                  </a:cubicBezTo>
                  <a:cubicBezTo>
                    <a:pt x="34385" y="17503"/>
                    <a:pt x="34326" y="17526"/>
                    <a:pt x="34290" y="17538"/>
                  </a:cubicBezTo>
                  <a:cubicBezTo>
                    <a:pt x="34231" y="17574"/>
                    <a:pt x="34183" y="17586"/>
                    <a:pt x="34123" y="17622"/>
                  </a:cubicBezTo>
                  <a:lnTo>
                    <a:pt x="34088" y="17622"/>
                  </a:lnTo>
                  <a:lnTo>
                    <a:pt x="34111" y="17598"/>
                  </a:lnTo>
                  <a:lnTo>
                    <a:pt x="34171" y="17538"/>
                  </a:lnTo>
                  <a:cubicBezTo>
                    <a:pt x="34183" y="17526"/>
                    <a:pt x="34207" y="17503"/>
                    <a:pt x="34231" y="17467"/>
                  </a:cubicBezTo>
                  <a:cubicBezTo>
                    <a:pt x="34242" y="17443"/>
                    <a:pt x="34254" y="17419"/>
                    <a:pt x="34266" y="17395"/>
                  </a:cubicBezTo>
                  <a:cubicBezTo>
                    <a:pt x="34302" y="17348"/>
                    <a:pt x="34314" y="17300"/>
                    <a:pt x="34350" y="17265"/>
                  </a:cubicBezTo>
                  <a:lnTo>
                    <a:pt x="34350" y="17265"/>
                  </a:lnTo>
                  <a:cubicBezTo>
                    <a:pt x="34314" y="17288"/>
                    <a:pt x="34302" y="17336"/>
                    <a:pt x="34254" y="17384"/>
                  </a:cubicBezTo>
                  <a:cubicBezTo>
                    <a:pt x="34242" y="17395"/>
                    <a:pt x="34231" y="17419"/>
                    <a:pt x="34195" y="17443"/>
                  </a:cubicBezTo>
                  <a:lnTo>
                    <a:pt x="34135" y="17503"/>
                  </a:lnTo>
                  <a:cubicBezTo>
                    <a:pt x="34123" y="17515"/>
                    <a:pt x="34088" y="17526"/>
                    <a:pt x="34076" y="17538"/>
                  </a:cubicBezTo>
                  <a:cubicBezTo>
                    <a:pt x="34064" y="17562"/>
                    <a:pt x="34028" y="17574"/>
                    <a:pt x="34016" y="17586"/>
                  </a:cubicBezTo>
                  <a:cubicBezTo>
                    <a:pt x="33969" y="17622"/>
                    <a:pt x="33933" y="17634"/>
                    <a:pt x="33897" y="17646"/>
                  </a:cubicBezTo>
                  <a:lnTo>
                    <a:pt x="33885" y="17646"/>
                  </a:lnTo>
                  <a:lnTo>
                    <a:pt x="33897" y="17634"/>
                  </a:lnTo>
                  <a:cubicBezTo>
                    <a:pt x="33945" y="17598"/>
                    <a:pt x="33969" y="17574"/>
                    <a:pt x="34004" y="17526"/>
                  </a:cubicBezTo>
                  <a:cubicBezTo>
                    <a:pt x="34004" y="17515"/>
                    <a:pt x="34016" y="17515"/>
                    <a:pt x="34016" y="17503"/>
                  </a:cubicBezTo>
                  <a:cubicBezTo>
                    <a:pt x="34016" y="17479"/>
                    <a:pt x="34028" y="17479"/>
                    <a:pt x="34028" y="17467"/>
                  </a:cubicBezTo>
                  <a:cubicBezTo>
                    <a:pt x="34052" y="17455"/>
                    <a:pt x="34052" y="17443"/>
                    <a:pt x="34052" y="17419"/>
                  </a:cubicBezTo>
                  <a:lnTo>
                    <a:pt x="34052" y="17419"/>
                  </a:lnTo>
                  <a:cubicBezTo>
                    <a:pt x="34052" y="17443"/>
                    <a:pt x="34028" y="17455"/>
                    <a:pt x="34016" y="17455"/>
                  </a:cubicBezTo>
                  <a:lnTo>
                    <a:pt x="34004" y="17467"/>
                  </a:lnTo>
                  <a:lnTo>
                    <a:pt x="33992" y="17479"/>
                  </a:lnTo>
                  <a:cubicBezTo>
                    <a:pt x="33957" y="17515"/>
                    <a:pt x="33933" y="17538"/>
                    <a:pt x="33885" y="17562"/>
                  </a:cubicBezTo>
                  <a:cubicBezTo>
                    <a:pt x="33873" y="17574"/>
                    <a:pt x="33838" y="17586"/>
                    <a:pt x="33814" y="17586"/>
                  </a:cubicBezTo>
                  <a:cubicBezTo>
                    <a:pt x="33778" y="17598"/>
                    <a:pt x="33766" y="17598"/>
                    <a:pt x="33730" y="17622"/>
                  </a:cubicBezTo>
                  <a:cubicBezTo>
                    <a:pt x="33719" y="17622"/>
                    <a:pt x="33707" y="17622"/>
                    <a:pt x="33695" y="17634"/>
                  </a:cubicBezTo>
                  <a:lnTo>
                    <a:pt x="33421" y="17681"/>
                  </a:lnTo>
                  <a:cubicBezTo>
                    <a:pt x="33469" y="17646"/>
                    <a:pt x="33492" y="17622"/>
                    <a:pt x="33540" y="17586"/>
                  </a:cubicBezTo>
                  <a:cubicBezTo>
                    <a:pt x="33552" y="17574"/>
                    <a:pt x="33588" y="17562"/>
                    <a:pt x="33600" y="17538"/>
                  </a:cubicBezTo>
                  <a:lnTo>
                    <a:pt x="33647" y="17503"/>
                  </a:lnTo>
                  <a:lnTo>
                    <a:pt x="33695" y="17455"/>
                  </a:lnTo>
                  <a:lnTo>
                    <a:pt x="33695" y="17455"/>
                  </a:lnTo>
                  <a:cubicBezTo>
                    <a:pt x="33671" y="17467"/>
                    <a:pt x="33659" y="17467"/>
                    <a:pt x="33647" y="17479"/>
                  </a:cubicBezTo>
                  <a:cubicBezTo>
                    <a:pt x="33635" y="17503"/>
                    <a:pt x="33611" y="17515"/>
                    <a:pt x="33600" y="17515"/>
                  </a:cubicBezTo>
                  <a:cubicBezTo>
                    <a:pt x="33588" y="17526"/>
                    <a:pt x="33552" y="17538"/>
                    <a:pt x="33540" y="17562"/>
                  </a:cubicBezTo>
                  <a:cubicBezTo>
                    <a:pt x="33492" y="17586"/>
                    <a:pt x="33457" y="17598"/>
                    <a:pt x="33409" y="17634"/>
                  </a:cubicBezTo>
                  <a:cubicBezTo>
                    <a:pt x="33361" y="17646"/>
                    <a:pt x="33314" y="17681"/>
                    <a:pt x="33278" y="17693"/>
                  </a:cubicBezTo>
                  <a:cubicBezTo>
                    <a:pt x="33242" y="17693"/>
                    <a:pt x="33230" y="17705"/>
                    <a:pt x="33219" y="17705"/>
                  </a:cubicBezTo>
                  <a:cubicBezTo>
                    <a:pt x="33195" y="17705"/>
                    <a:pt x="33171" y="17717"/>
                    <a:pt x="33159" y="17717"/>
                  </a:cubicBezTo>
                  <a:cubicBezTo>
                    <a:pt x="33135" y="17717"/>
                    <a:pt x="33123" y="17741"/>
                    <a:pt x="33111" y="17741"/>
                  </a:cubicBezTo>
                  <a:lnTo>
                    <a:pt x="33099" y="17717"/>
                  </a:lnTo>
                  <a:cubicBezTo>
                    <a:pt x="33135" y="17693"/>
                    <a:pt x="33171" y="17646"/>
                    <a:pt x="33195" y="17622"/>
                  </a:cubicBezTo>
                  <a:lnTo>
                    <a:pt x="33278" y="17539"/>
                  </a:lnTo>
                  <a:lnTo>
                    <a:pt x="33278" y="17539"/>
                  </a:lnTo>
                  <a:cubicBezTo>
                    <a:pt x="33254" y="17562"/>
                    <a:pt x="33230" y="17586"/>
                    <a:pt x="33183" y="17598"/>
                  </a:cubicBezTo>
                  <a:cubicBezTo>
                    <a:pt x="33159" y="17634"/>
                    <a:pt x="33111" y="17657"/>
                    <a:pt x="33064" y="17693"/>
                  </a:cubicBezTo>
                  <a:cubicBezTo>
                    <a:pt x="33040" y="17657"/>
                    <a:pt x="32992" y="17634"/>
                    <a:pt x="32957" y="17586"/>
                  </a:cubicBezTo>
                  <a:cubicBezTo>
                    <a:pt x="32992" y="17515"/>
                    <a:pt x="33040" y="17443"/>
                    <a:pt x="33099" y="17336"/>
                  </a:cubicBezTo>
                  <a:lnTo>
                    <a:pt x="33099" y="17336"/>
                  </a:lnTo>
                  <a:cubicBezTo>
                    <a:pt x="33099" y="17360"/>
                    <a:pt x="33099" y="17395"/>
                    <a:pt x="33076" y="17407"/>
                  </a:cubicBezTo>
                  <a:cubicBezTo>
                    <a:pt x="33076" y="17419"/>
                    <a:pt x="33064" y="17443"/>
                    <a:pt x="33064" y="17455"/>
                  </a:cubicBezTo>
                  <a:cubicBezTo>
                    <a:pt x="33076" y="17455"/>
                    <a:pt x="33076" y="17443"/>
                    <a:pt x="33099" y="17419"/>
                  </a:cubicBezTo>
                  <a:cubicBezTo>
                    <a:pt x="33111" y="17395"/>
                    <a:pt x="33123" y="17336"/>
                    <a:pt x="33159" y="17276"/>
                  </a:cubicBezTo>
                  <a:cubicBezTo>
                    <a:pt x="33159" y="17265"/>
                    <a:pt x="33171" y="17241"/>
                    <a:pt x="33171" y="17229"/>
                  </a:cubicBezTo>
                  <a:cubicBezTo>
                    <a:pt x="33278" y="17050"/>
                    <a:pt x="33397" y="16848"/>
                    <a:pt x="33528" y="16633"/>
                  </a:cubicBezTo>
                  <a:cubicBezTo>
                    <a:pt x="33600" y="16526"/>
                    <a:pt x="33671" y="16431"/>
                    <a:pt x="33754" y="16312"/>
                  </a:cubicBezTo>
                  <a:cubicBezTo>
                    <a:pt x="33790" y="16252"/>
                    <a:pt x="33826" y="16193"/>
                    <a:pt x="33873" y="16145"/>
                  </a:cubicBezTo>
                  <a:lnTo>
                    <a:pt x="33873" y="16145"/>
                  </a:lnTo>
                  <a:cubicBezTo>
                    <a:pt x="33850" y="16276"/>
                    <a:pt x="33838" y="16407"/>
                    <a:pt x="33826" y="16514"/>
                  </a:cubicBezTo>
                  <a:cubicBezTo>
                    <a:pt x="33814" y="16610"/>
                    <a:pt x="33790" y="16681"/>
                    <a:pt x="33778" y="16741"/>
                  </a:cubicBezTo>
                  <a:cubicBezTo>
                    <a:pt x="33766" y="16800"/>
                    <a:pt x="33766" y="16824"/>
                    <a:pt x="33766" y="16824"/>
                  </a:cubicBezTo>
                  <a:cubicBezTo>
                    <a:pt x="33766" y="16824"/>
                    <a:pt x="33778" y="16800"/>
                    <a:pt x="33790" y="16753"/>
                  </a:cubicBezTo>
                  <a:cubicBezTo>
                    <a:pt x="33814" y="16705"/>
                    <a:pt x="33838" y="16633"/>
                    <a:pt x="33873" y="16550"/>
                  </a:cubicBezTo>
                  <a:cubicBezTo>
                    <a:pt x="33933" y="16383"/>
                    <a:pt x="33992" y="16157"/>
                    <a:pt x="34028" y="15931"/>
                  </a:cubicBezTo>
                  <a:cubicBezTo>
                    <a:pt x="34088" y="15848"/>
                    <a:pt x="34147" y="15752"/>
                    <a:pt x="34207" y="15657"/>
                  </a:cubicBezTo>
                  <a:cubicBezTo>
                    <a:pt x="34242" y="15598"/>
                    <a:pt x="34290" y="15538"/>
                    <a:pt x="34302" y="15479"/>
                  </a:cubicBezTo>
                  <a:cubicBezTo>
                    <a:pt x="34326" y="15419"/>
                    <a:pt x="34362" y="15360"/>
                    <a:pt x="34373" y="15276"/>
                  </a:cubicBezTo>
                  <a:cubicBezTo>
                    <a:pt x="34469" y="15026"/>
                    <a:pt x="34504" y="14788"/>
                    <a:pt x="34540" y="14586"/>
                  </a:cubicBezTo>
                  <a:cubicBezTo>
                    <a:pt x="34552" y="14490"/>
                    <a:pt x="34564" y="14407"/>
                    <a:pt x="34564" y="14324"/>
                  </a:cubicBezTo>
                  <a:cubicBezTo>
                    <a:pt x="34564" y="14359"/>
                    <a:pt x="34588" y="14383"/>
                    <a:pt x="34588" y="14419"/>
                  </a:cubicBezTo>
                  <a:cubicBezTo>
                    <a:pt x="34612" y="14645"/>
                    <a:pt x="34623" y="14859"/>
                    <a:pt x="34623" y="15026"/>
                  </a:cubicBezTo>
                  <a:lnTo>
                    <a:pt x="34623" y="15038"/>
                  </a:lnTo>
                  <a:lnTo>
                    <a:pt x="34623" y="15062"/>
                  </a:lnTo>
                  <a:cubicBezTo>
                    <a:pt x="34612" y="15121"/>
                    <a:pt x="34612" y="15181"/>
                    <a:pt x="34600" y="15240"/>
                  </a:cubicBezTo>
                  <a:cubicBezTo>
                    <a:pt x="34588" y="15264"/>
                    <a:pt x="34552" y="15276"/>
                    <a:pt x="34552" y="15276"/>
                  </a:cubicBezTo>
                  <a:cubicBezTo>
                    <a:pt x="34552" y="15276"/>
                    <a:pt x="34564" y="15276"/>
                    <a:pt x="34600" y="15252"/>
                  </a:cubicBezTo>
                  <a:lnTo>
                    <a:pt x="34600" y="15252"/>
                  </a:lnTo>
                  <a:cubicBezTo>
                    <a:pt x="34564" y="15443"/>
                    <a:pt x="34528" y="15657"/>
                    <a:pt x="34492" y="15836"/>
                  </a:cubicBezTo>
                  <a:cubicBezTo>
                    <a:pt x="34445" y="16086"/>
                    <a:pt x="34385" y="16312"/>
                    <a:pt x="34326" y="16503"/>
                  </a:cubicBezTo>
                  <a:cubicBezTo>
                    <a:pt x="34302" y="16586"/>
                    <a:pt x="34254" y="16681"/>
                    <a:pt x="34207" y="16753"/>
                  </a:cubicBezTo>
                  <a:cubicBezTo>
                    <a:pt x="34171" y="16824"/>
                    <a:pt x="34123" y="16884"/>
                    <a:pt x="34076" y="16919"/>
                  </a:cubicBezTo>
                  <a:lnTo>
                    <a:pt x="34016" y="16979"/>
                  </a:lnTo>
                  <a:lnTo>
                    <a:pt x="33969" y="17026"/>
                  </a:lnTo>
                  <a:cubicBezTo>
                    <a:pt x="33992" y="17003"/>
                    <a:pt x="34004" y="17003"/>
                    <a:pt x="34016" y="16991"/>
                  </a:cubicBezTo>
                  <a:cubicBezTo>
                    <a:pt x="34028" y="16979"/>
                    <a:pt x="34064" y="16967"/>
                    <a:pt x="34076" y="16943"/>
                  </a:cubicBezTo>
                  <a:cubicBezTo>
                    <a:pt x="34123" y="16907"/>
                    <a:pt x="34171" y="16860"/>
                    <a:pt x="34231" y="16788"/>
                  </a:cubicBezTo>
                  <a:cubicBezTo>
                    <a:pt x="34266" y="16705"/>
                    <a:pt x="34326" y="16633"/>
                    <a:pt x="34373" y="16550"/>
                  </a:cubicBezTo>
                  <a:cubicBezTo>
                    <a:pt x="34469" y="16348"/>
                    <a:pt x="34540" y="16133"/>
                    <a:pt x="34600" y="15871"/>
                  </a:cubicBezTo>
                  <a:cubicBezTo>
                    <a:pt x="34659" y="15621"/>
                    <a:pt x="34731" y="15360"/>
                    <a:pt x="34790" y="15086"/>
                  </a:cubicBezTo>
                  <a:cubicBezTo>
                    <a:pt x="34849" y="14844"/>
                    <a:pt x="34897" y="14600"/>
                    <a:pt x="34938" y="14367"/>
                  </a:cubicBezTo>
                  <a:lnTo>
                    <a:pt x="34938" y="14367"/>
                  </a:lnTo>
                  <a:cubicBezTo>
                    <a:pt x="34942" y="14388"/>
                    <a:pt x="34945" y="14410"/>
                    <a:pt x="34945" y="14431"/>
                  </a:cubicBezTo>
                  <a:cubicBezTo>
                    <a:pt x="34945" y="14478"/>
                    <a:pt x="34945" y="14526"/>
                    <a:pt x="34957" y="14574"/>
                  </a:cubicBezTo>
                  <a:lnTo>
                    <a:pt x="35004" y="14300"/>
                  </a:lnTo>
                  <a:lnTo>
                    <a:pt x="35004" y="13971"/>
                  </a:lnTo>
                  <a:lnTo>
                    <a:pt x="35004" y="13971"/>
                  </a:lnTo>
                  <a:cubicBezTo>
                    <a:pt x="34984" y="14097"/>
                    <a:pt x="34962" y="14230"/>
                    <a:pt x="34938" y="14367"/>
                  </a:cubicBezTo>
                  <a:lnTo>
                    <a:pt x="34938" y="14367"/>
                  </a:lnTo>
                  <a:cubicBezTo>
                    <a:pt x="34931" y="14329"/>
                    <a:pt x="34921" y="14290"/>
                    <a:pt x="34921" y="14252"/>
                  </a:cubicBezTo>
                  <a:cubicBezTo>
                    <a:pt x="34921" y="14133"/>
                    <a:pt x="34945" y="14002"/>
                    <a:pt x="34945" y="13871"/>
                  </a:cubicBezTo>
                  <a:cubicBezTo>
                    <a:pt x="34957" y="13716"/>
                    <a:pt x="34957" y="13574"/>
                    <a:pt x="34969" y="13419"/>
                  </a:cubicBezTo>
                  <a:lnTo>
                    <a:pt x="34969" y="13443"/>
                  </a:lnTo>
                  <a:cubicBezTo>
                    <a:pt x="34993" y="13574"/>
                    <a:pt x="35004" y="13716"/>
                    <a:pt x="35004" y="13883"/>
                  </a:cubicBezTo>
                  <a:lnTo>
                    <a:pt x="35004" y="13971"/>
                  </a:lnTo>
                  <a:lnTo>
                    <a:pt x="35004" y="13971"/>
                  </a:lnTo>
                  <a:cubicBezTo>
                    <a:pt x="35013" y="13921"/>
                    <a:pt x="35021" y="13871"/>
                    <a:pt x="35028" y="13824"/>
                  </a:cubicBezTo>
                  <a:cubicBezTo>
                    <a:pt x="35028" y="13907"/>
                    <a:pt x="35040" y="13990"/>
                    <a:pt x="35064" y="14062"/>
                  </a:cubicBezTo>
                  <a:cubicBezTo>
                    <a:pt x="35076" y="14121"/>
                    <a:pt x="35076" y="14181"/>
                    <a:pt x="35088" y="14240"/>
                  </a:cubicBezTo>
                  <a:cubicBezTo>
                    <a:pt x="35100" y="14300"/>
                    <a:pt x="35124" y="14347"/>
                    <a:pt x="35135" y="14383"/>
                  </a:cubicBezTo>
                  <a:cubicBezTo>
                    <a:pt x="35147" y="14419"/>
                    <a:pt x="35147" y="14431"/>
                    <a:pt x="35159" y="14467"/>
                  </a:cubicBezTo>
                  <a:cubicBezTo>
                    <a:pt x="35124" y="14776"/>
                    <a:pt x="35088" y="15086"/>
                    <a:pt x="35076" y="15371"/>
                  </a:cubicBezTo>
                  <a:cubicBezTo>
                    <a:pt x="35076" y="15538"/>
                    <a:pt x="35064" y="15681"/>
                    <a:pt x="35076" y="15836"/>
                  </a:cubicBezTo>
                  <a:cubicBezTo>
                    <a:pt x="35076" y="15979"/>
                    <a:pt x="35088" y="16110"/>
                    <a:pt x="35100" y="16229"/>
                  </a:cubicBezTo>
                  <a:cubicBezTo>
                    <a:pt x="35100" y="16288"/>
                    <a:pt x="35124" y="16348"/>
                    <a:pt x="35124" y="16407"/>
                  </a:cubicBezTo>
                  <a:cubicBezTo>
                    <a:pt x="35135" y="16467"/>
                    <a:pt x="35135" y="16514"/>
                    <a:pt x="35147" y="16574"/>
                  </a:cubicBezTo>
                  <a:cubicBezTo>
                    <a:pt x="35159" y="16681"/>
                    <a:pt x="35183" y="16764"/>
                    <a:pt x="35207" y="16848"/>
                  </a:cubicBezTo>
                  <a:cubicBezTo>
                    <a:pt x="35219" y="16919"/>
                    <a:pt x="35243" y="16979"/>
                    <a:pt x="35254" y="17003"/>
                  </a:cubicBezTo>
                  <a:cubicBezTo>
                    <a:pt x="35243" y="16967"/>
                    <a:pt x="35219" y="16919"/>
                    <a:pt x="35219" y="16848"/>
                  </a:cubicBezTo>
                  <a:cubicBezTo>
                    <a:pt x="35207" y="16764"/>
                    <a:pt x="35195" y="16681"/>
                    <a:pt x="35183" y="16574"/>
                  </a:cubicBezTo>
                  <a:cubicBezTo>
                    <a:pt x="35183" y="16526"/>
                    <a:pt x="35159" y="16467"/>
                    <a:pt x="35159" y="16407"/>
                  </a:cubicBezTo>
                  <a:cubicBezTo>
                    <a:pt x="35159" y="16348"/>
                    <a:pt x="35159" y="16288"/>
                    <a:pt x="35147" y="16229"/>
                  </a:cubicBezTo>
                  <a:lnTo>
                    <a:pt x="35147" y="15836"/>
                  </a:lnTo>
                  <a:cubicBezTo>
                    <a:pt x="35147" y="15681"/>
                    <a:pt x="35159" y="15538"/>
                    <a:pt x="35183" y="15383"/>
                  </a:cubicBezTo>
                  <a:cubicBezTo>
                    <a:pt x="35207" y="15145"/>
                    <a:pt x="35243" y="14907"/>
                    <a:pt x="35278" y="14657"/>
                  </a:cubicBezTo>
                  <a:lnTo>
                    <a:pt x="35314" y="14681"/>
                  </a:lnTo>
                  <a:cubicBezTo>
                    <a:pt x="35314" y="14681"/>
                    <a:pt x="35302" y="14669"/>
                    <a:pt x="35302" y="14657"/>
                  </a:cubicBezTo>
                  <a:cubicBezTo>
                    <a:pt x="35314" y="14586"/>
                    <a:pt x="35326" y="14502"/>
                    <a:pt x="35338" y="14419"/>
                  </a:cubicBezTo>
                  <a:cubicBezTo>
                    <a:pt x="35385" y="14228"/>
                    <a:pt x="35433" y="14026"/>
                    <a:pt x="35457" y="13836"/>
                  </a:cubicBezTo>
                  <a:cubicBezTo>
                    <a:pt x="35493" y="13931"/>
                    <a:pt x="35505" y="14014"/>
                    <a:pt x="35540" y="14086"/>
                  </a:cubicBezTo>
                  <a:cubicBezTo>
                    <a:pt x="35564" y="14181"/>
                    <a:pt x="35612" y="14264"/>
                    <a:pt x="35659" y="14300"/>
                  </a:cubicBezTo>
                  <a:cubicBezTo>
                    <a:pt x="35624" y="14252"/>
                    <a:pt x="35600" y="14181"/>
                    <a:pt x="35576" y="14074"/>
                  </a:cubicBezTo>
                  <a:cubicBezTo>
                    <a:pt x="35564" y="13990"/>
                    <a:pt x="35552" y="13871"/>
                    <a:pt x="35552" y="13752"/>
                  </a:cubicBezTo>
                  <a:cubicBezTo>
                    <a:pt x="35552" y="13693"/>
                    <a:pt x="35540" y="13633"/>
                    <a:pt x="35540" y="13550"/>
                  </a:cubicBezTo>
                  <a:cubicBezTo>
                    <a:pt x="35552" y="13526"/>
                    <a:pt x="35552" y="13478"/>
                    <a:pt x="35564" y="13455"/>
                  </a:cubicBezTo>
                  <a:cubicBezTo>
                    <a:pt x="35635" y="13133"/>
                    <a:pt x="35695" y="12859"/>
                    <a:pt x="35743" y="12597"/>
                  </a:cubicBezTo>
                  <a:cubicBezTo>
                    <a:pt x="35778" y="12478"/>
                    <a:pt x="35790" y="12359"/>
                    <a:pt x="35802" y="12264"/>
                  </a:cubicBezTo>
                  <a:cubicBezTo>
                    <a:pt x="35805" y="12238"/>
                    <a:pt x="35809" y="12213"/>
                    <a:pt x="35812" y="12188"/>
                  </a:cubicBezTo>
                  <a:lnTo>
                    <a:pt x="35812" y="12188"/>
                  </a:lnTo>
                  <a:cubicBezTo>
                    <a:pt x="35826" y="12261"/>
                    <a:pt x="35828" y="12344"/>
                    <a:pt x="35838" y="12442"/>
                  </a:cubicBezTo>
                  <a:lnTo>
                    <a:pt x="35838" y="12466"/>
                  </a:lnTo>
                  <a:cubicBezTo>
                    <a:pt x="35838" y="12395"/>
                    <a:pt x="35850" y="12335"/>
                    <a:pt x="35862" y="12264"/>
                  </a:cubicBezTo>
                  <a:lnTo>
                    <a:pt x="35819" y="12147"/>
                  </a:lnTo>
                  <a:lnTo>
                    <a:pt x="35819" y="12147"/>
                  </a:lnTo>
                  <a:cubicBezTo>
                    <a:pt x="35817" y="12160"/>
                    <a:pt x="35815" y="12174"/>
                    <a:pt x="35812" y="12188"/>
                  </a:cubicBezTo>
                  <a:lnTo>
                    <a:pt x="35812" y="12188"/>
                  </a:lnTo>
                  <a:cubicBezTo>
                    <a:pt x="35810" y="12173"/>
                    <a:pt x="35806" y="12159"/>
                    <a:pt x="35802" y="12145"/>
                  </a:cubicBezTo>
                  <a:cubicBezTo>
                    <a:pt x="35802" y="12109"/>
                    <a:pt x="35790" y="12085"/>
                    <a:pt x="35790" y="12050"/>
                  </a:cubicBezTo>
                  <a:lnTo>
                    <a:pt x="35790" y="12050"/>
                  </a:lnTo>
                  <a:cubicBezTo>
                    <a:pt x="35802" y="12085"/>
                    <a:pt x="35802" y="12097"/>
                    <a:pt x="35814" y="12133"/>
                  </a:cubicBezTo>
                  <a:lnTo>
                    <a:pt x="35819" y="12147"/>
                  </a:lnTo>
                  <a:lnTo>
                    <a:pt x="35819" y="12147"/>
                  </a:lnTo>
                  <a:cubicBezTo>
                    <a:pt x="35829" y="12087"/>
                    <a:pt x="35838" y="12034"/>
                    <a:pt x="35838" y="11990"/>
                  </a:cubicBezTo>
                  <a:cubicBezTo>
                    <a:pt x="35850" y="12061"/>
                    <a:pt x="35862" y="12157"/>
                    <a:pt x="35874" y="12240"/>
                  </a:cubicBezTo>
                  <a:cubicBezTo>
                    <a:pt x="35897" y="12335"/>
                    <a:pt x="35909" y="12442"/>
                    <a:pt x="35921" y="12526"/>
                  </a:cubicBezTo>
                  <a:cubicBezTo>
                    <a:pt x="35931" y="12615"/>
                    <a:pt x="35933" y="12687"/>
                    <a:pt x="35947" y="12770"/>
                  </a:cubicBezTo>
                  <a:lnTo>
                    <a:pt x="35947" y="12770"/>
                  </a:lnTo>
                  <a:lnTo>
                    <a:pt x="35981" y="12609"/>
                  </a:lnTo>
                  <a:cubicBezTo>
                    <a:pt x="36005" y="12681"/>
                    <a:pt x="36028" y="12752"/>
                    <a:pt x="36040" y="12823"/>
                  </a:cubicBezTo>
                  <a:cubicBezTo>
                    <a:pt x="36064" y="12883"/>
                    <a:pt x="36076" y="12943"/>
                    <a:pt x="36076" y="12990"/>
                  </a:cubicBezTo>
                  <a:cubicBezTo>
                    <a:pt x="36088" y="13050"/>
                    <a:pt x="36088" y="13097"/>
                    <a:pt x="36100" y="13145"/>
                  </a:cubicBezTo>
                  <a:lnTo>
                    <a:pt x="36100" y="13169"/>
                  </a:lnTo>
                  <a:lnTo>
                    <a:pt x="36100" y="13347"/>
                  </a:lnTo>
                  <a:lnTo>
                    <a:pt x="36100" y="13405"/>
                  </a:lnTo>
                  <a:cubicBezTo>
                    <a:pt x="36103" y="13404"/>
                    <a:pt x="36106" y="13401"/>
                    <a:pt x="36112" y="13395"/>
                  </a:cubicBezTo>
                  <a:cubicBezTo>
                    <a:pt x="36152" y="13375"/>
                    <a:pt x="36202" y="13354"/>
                    <a:pt x="36253" y="13326"/>
                  </a:cubicBezTo>
                  <a:lnTo>
                    <a:pt x="36253" y="13326"/>
                  </a:lnTo>
                  <a:cubicBezTo>
                    <a:pt x="36253" y="13337"/>
                    <a:pt x="36254" y="13348"/>
                    <a:pt x="36255" y="13359"/>
                  </a:cubicBezTo>
                  <a:cubicBezTo>
                    <a:pt x="36299" y="13324"/>
                    <a:pt x="36350" y="13295"/>
                    <a:pt x="36397" y="13258"/>
                  </a:cubicBezTo>
                  <a:lnTo>
                    <a:pt x="36397" y="13258"/>
                  </a:lnTo>
                  <a:cubicBezTo>
                    <a:pt x="36398" y="13264"/>
                    <a:pt x="36398" y="13269"/>
                    <a:pt x="36398" y="13275"/>
                  </a:cubicBezTo>
                  <a:lnTo>
                    <a:pt x="36398" y="13275"/>
                  </a:lnTo>
                  <a:cubicBezTo>
                    <a:pt x="36417" y="13260"/>
                    <a:pt x="36437" y="13245"/>
                    <a:pt x="36457" y="13228"/>
                  </a:cubicBezTo>
                  <a:cubicBezTo>
                    <a:pt x="36552" y="13169"/>
                    <a:pt x="36624" y="13109"/>
                    <a:pt x="36719" y="13038"/>
                  </a:cubicBezTo>
                  <a:lnTo>
                    <a:pt x="36755" y="12990"/>
                  </a:lnTo>
                  <a:cubicBezTo>
                    <a:pt x="36778" y="13014"/>
                    <a:pt x="36802" y="13062"/>
                    <a:pt x="36814" y="13097"/>
                  </a:cubicBezTo>
                  <a:lnTo>
                    <a:pt x="36814" y="13288"/>
                  </a:lnTo>
                  <a:lnTo>
                    <a:pt x="36636" y="13514"/>
                  </a:lnTo>
                  <a:cubicBezTo>
                    <a:pt x="36553" y="13604"/>
                    <a:pt x="36483" y="13695"/>
                    <a:pt x="36427" y="13785"/>
                  </a:cubicBezTo>
                  <a:lnTo>
                    <a:pt x="36427" y="13785"/>
                  </a:lnTo>
                  <a:cubicBezTo>
                    <a:pt x="36429" y="13806"/>
                    <a:pt x="36430" y="13828"/>
                    <a:pt x="36432" y="13849"/>
                  </a:cubicBezTo>
                  <a:lnTo>
                    <a:pt x="36432" y="13849"/>
                  </a:lnTo>
                  <a:cubicBezTo>
                    <a:pt x="36512" y="13745"/>
                    <a:pt x="36615" y="13640"/>
                    <a:pt x="36719" y="13526"/>
                  </a:cubicBezTo>
                  <a:cubicBezTo>
                    <a:pt x="36755" y="13478"/>
                    <a:pt x="36802" y="13443"/>
                    <a:pt x="36850" y="13383"/>
                  </a:cubicBezTo>
                  <a:lnTo>
                    <a:pt x="36850" y="13395"/>
                  </a:lnTo>
                  <a:cubicBezTo>
                    <a:pt x="36850" y="13407"/>
                    <a:pt x="36826" y="13419"/>
                    <a:pt x="36826" y="13419"/>
                  </a:cubicBezTo>
                  <a:cubicBezTo>
                    <a:pt x="36802" y="13514"/>
                    <a:pt x="36778" y="13585"/>
                    <a:pt x="36743" y="13645"/>
                  </a:cubicBezTo>
                  <a:cubicBezTo>
                    <a:pt x="36707" y="13716"/>
                    <a:pt x="36695" y="13776"/>
                    <a:pt x="36695" y="13824"/>
                  </a:cubicBezTo>
                  <a:cubicBezTo>
                    <a:pt x="36683" y="13871"/>
                    <a:pt x="36683" y="13907"/>
                    <a:pt x="36683" y="13943"/>
                  </a:cubicBezTo>
                  <a:cubicBezTo>
                    <a:pt x="36683" y="13919"/>
                    <a:pt x="36695" y="13871"/>
                    <a:pt x="36707" y="13824"/>
                  </a:cubicBezTo>
                  <a:cubicBezTo>
                    <a:pt x="36731" y="13776"/>
                    <a:pt x="36743" y="13716"/>
                    <a:pt x="36767" y="13645"/>
                  </a:cubicBezTo>
                  <a:cubicBezTo>
                    <a:pt x="36802" y="13585"/>
                    <a:pt x="36826" y="13514"/>
                    <a:pt x="36874" y="13419"/>
                  </a:cubicBezTo>
                  <a:cubicBezTo>
                    <a:pt x="36909" y="13359"/>
                    <a:pt x="36933" y="13300"/>
                    <a:pt x="36969" y="13228"/>
                  </a:cubicBezTo>
                  <a:lnTo>
                    <a:pt x="36993" y="13204"/>
                  </a:lnTo>
                  <a:lnTo>
                    <a:pt x="36993" y="13228"/>
                  </a:lnTo>
                  <a:cubicBezTo>
                    <a:pt x="36993" y="13228"/>
                    <a:pt x="36993" y="13216"/>
                    <a:pt x="37005" y="13181"/>
                  </a:cubicBezTo>
                  <a:lnTo>
                    <a:pt x="37100" y="13097"/>
                  </a:lnTo>
                  <a:cubicBezTo>
                    <a:pt x="37159" y="13050"/>
                    <a:pt x="37219" y="13014"/>
                    <a:pt x="37279" y="12978"/>
                  </a:cubicBezTo>
                  <a:lnTo>
                    <a:pt x="37279" y="13062"/>
                  </a:lnTo>
                  <a:cubicBezTo>
                    <a:pt x="37207" y="13133"/>
                    <a:pt x="37124" y="13240"/>
                    <a:pt x="37052" y="13347"/>
                  </a:cubicBezTo>
                  <a:cubicBezTo>
                    <a:pt x="37029" y="13395"/>
                    <a:pt x="37005" y="13419"/>
                    <a:pt x="36981" y="13466"/>
                  </a:cubicBezTo>
                  <a:cubicBezTo>
                    <a:pt x="36969" y="13514"/>
                    <a:pt x="36933" y="13550"/>
                    <a:pt x="36921" y="13597"/>
                  </a:cubicBezTo>
                  <a:lnTo>
                    <a:pt x="36826" y="13824"/>
                  </a:lnTo>
                  <a:cubicBezTo>
                    <a:pt x="36731" y="13943"/>
                    <a:pt x="36624" y="14074"/>
                    <a:pt x="36552" y="14169"/>
                  </a:cubicBezTo>
                  <a:cubicBezTo>
                    <a:pt x="36514" y="14216"/>
                    <a:pt x="36484" y="14249"/>
                    <a:pt x="36467" y="14278"/>
                  </a:cubicBezTo>
                  <a:lnTo>
                    <a:pt x="36467" y="14278"/>
                  </a:lnTo>
                  <a:cubicBezTo>
                    <a:pt x="36458" y="14207"/>
                    <a:pt x="36452" y="14135"/>
                    <a:pt x="36445" y="14062"/>
                  </a:cubicBezTo>
                  <a:cubicBezTo>
                    <a:pt x="36439" y="13995"/>
                    <a:pt x="36436" y="13923"/>
                    <a:pt x="36432" y="13849"/>
                  </a:cubicBezTo>
                  <a:lnTo>
                    <a:pt x="36432" y="13849"/>
                  </a:lnTo>
                  <a:cubicBezTo>
                    <a:pt x="36420" y="13864"/>
                    <a:pt x="36408" y="13880"/>
                    <a:pt x="36397" y="13895"/>
                  </a:cubicBezTo>
                  <a:cubicBezTo>
                    <a:pt x="36362" y="13955"/>
                    <a:pt x="36326" y="14014"/>
                    <a:pt x="36314" y="14074"/>
                  </a:cubicBezTo>
                  <a:cubicBezTo>
                    <a:pt x="36278" y="14133"/>
                    <a:pt x="36267" y="14181"/>
                    <a:pt x="36267" y="14228"/>
                  </a:cubicBezTo>
                  <a:lnTo>
                    <a:pt x="36267" y="14252"/>
                  </a:lnTo>
                  <a:cubicBezTo>
                    <a:pt x="36267" y="14371"/>
                    <a:pt x="36267" y="14514"/>
                    <a:pt x="36278" y="14609"/>
                  </a:cubicBezTo>
                  <a:cubicBezTo>
                    <a:pt x="36290" y="14728"/>
                    <a:pt x="36290" y="14836"/>
                    <a:pt x="36314" y="14943"/>
                  </a:cubicBezTo>
                  <a:cubicBezTo>
                    <a:pt x="36314" y="15014"/>
                    <a:pt x="36326" y="15086"/>
                    <a:pt x="36326" y="15145"/>
                  </a:cubicBezTo>
                  <a:cubicBezTo>
                    <a:pt x="36338" y="15086"/>
                    <a:pt x="36386" y="15026"/>
                    <a:pt x="36421" y="14955"/>
                  </a:cubicBezTo>
                  <a:lnTo>
                    <a:pt x="36421" y="14955"/>
                  </a:lnTo>
                  <a:cubicBezTo>
                    <a:pt x="36386" y="14967"/>
                    <a:pt x="36386" y="14990"/>
                    <a:pt x="36374" y="15002"/>
                  </a:cubicBezTo>
                  <a:cubicBezTo>
                    <a:pt x="36374" y="14990"/>
                    <a:pt x="36397" y="14943"/>
                    <a:pt x="36433" y="14907"/>
                  </a:cubicBezTo>
                  <a:cubicBezTo>
                    <a:pt x="36433" y="14895"/>
                    <a:pt x="36433" y="14895"/>
                    <a:pt x="36445" y="14883"/>
                  </a:cubicBezTo>
                  <a:cubicBezTo>
                    <a:pt x="36470" y="14833"/>
                    <a:pt x="36495" y="14777"/>
                    <a:pt x="36521" y="14712"/>
                  </a:cubicBezTo>
                  <a:lnTo>
                    <a:pt x="36521" y="14712"/>
                  </a:lnTo>
                  <a:cubicBezTo>
                    <a:pt x="36524" y="14733"/>
                    <a:pt x="36526" y="14755"/>
                    <a:pt x="36528" y="14776"/>
                  </a:cubicBezTo>
                  <a:cubicBezTo>
                    <a:pt x="36552" y="14859"/>
                    <a:pt x="36564" y="14943"/>
                    <a:pt x="36564" y="15002"/>
                  </a:cubicBezTo>
                  <a:cubicBezTo>
                    <a:pt x="36517" y="15074"/>
                    <a:pt x="36505" y="15121"/>
                    <a:pt x="36505" y="15121"/>
                  </a:cubicBezTo>
                  <a:cubicBezTo>
                    <a:pt x="36505" y="15121"/>
                    <a:pt x="36528" y="15074"/>
                    <a:pt x="36576" y="15014"/>
                  </a:cubicBezTo>
                  <a:lnTo>
                    <a:pt x="36576" y="15026"/>
                  </a:lnTo>
                  <a:cubicBezTo>
                    <a:pt x="36594" y="15093"/>
                    <a:pt x="36606" y="15151"/>
                    <a:pt x="36614" y="15191"/>
                  </a:cubicBezTo>
                  <a:lnTo>
                    <a:pt x="36614" y="15191"/>
                  </a:lnTo>
                  <a:cubicBezTo>
                    <a:pt x="36608" y="15154"/>
                    <a:pt x="36599" y="15099"/>
                    <a:pt x="36588" y="15026"/>
                  </a:cubicBezTo>
                  <a:lnTo>
                    <a:pt x="36588" y="15002"/>
                  </a:lnTo>
                  <a:cubicBezTo>
                    <a:pt x="36636" y="14943"/>
                    <a:pt x="36683" y="14848"/>
                    <a:pt x="36743" y="14740"/>
                  </a:cubicBezTo>
                  <a:cubicBezTo>
                    <a:pt x="36758" y="14729"/>
                    <a:pt x="36775" y="14716"/>
                    <a:pt x="36792" y="14703"/>
                  </a:cubicBezTo>
                  <a:lnTo>
                    <a:pt x="36792" y="14703"/>
                  </a:lnTo>
                  <a:cubicBezTo>
                    <a:pt x="36781" y="14726"/>
                    <a:pt x="36770" y="14750"/>
                    <a:pt x="36755" y="14776"/>
                  </a:cubicBezTo>
                  <a:lnTo>
                    <a:pt x="36790" y="14740"/>
                  </a:lnTo>
                  <a:lnTo>
                    <a:pt x="36814" y="14717"/>
                  </a:lnTo>
                  <a:cubicBezTo>
                    <a:pt x="36826" y="14705"/>
                    <a:pt x="36850" y="14705"/>
                    <a:pt x="36850" y="14693"/>
                  </a:cubicBezTo>
                  <a:lnTo>
                    <a:pt x="36862" y="14669"/>
                  </a:lnTo>
                  <a:cubicBezTo>
                    <a:pt x="36873" y="14647"/>
                    <a:pt x="36874" y="14645"/>
                    <a:pt x="36865" y="14645"/>
                  </a:cubicBezTo>
                  <a:lnTo>
                    <a:pt x="36865" y="14645"/>
                  </a:lnTo>
                  <a:cubicBezTo>
                    <a:pt x="36840" y="14665"/>
                    <a:pt x="36815" y="14685"/>
                    <a:pt x="36792" y="14703"/>
                  </a:cubicBezTo>
                  <a:lnTo>
                    <a:pt x="36792" y="14703"/>
                  </a:lnTo>
                  <a:cubicBezTo>
                    <a:pt x="36805" y="14673"/>
                    <a:pt x="36818" y="14643"/>
                    <a:pt x="36838" y="14609"/>
                  </a:cubicBezTo>
                  <a:cubicBezTo>
                    <a:pt x="36850" y="14598"/>
                    <a:pt x="36862" y="14586"/>
                    <a:pt x="36874" y="14586"/>
                  </a:cubicBezTo>
                  <a:cubicBezTo>
                    <a:pt x="36874" y="14598"/>
                    <a:pt x="36874" y="14609"/>
                    <a:pt x="36862" y="14645"/>
                  </a:cubicBezTo>
                  <a:cubicBezTo>
                    <a:pt x="36863" y="14645"/>
                    <a:pt x="36864" y="14645"/>
                    <a:pt x="36865" y="14645"/>
                  </a:cubicBezTo>
                  <a:lnTo>
                    <a:pt x="36865" y="14645"/>
                  </a:lnTo>
                  <a:cubicBezTo>
                    <a:pt x="36880" y="14633"/>
                    <a:pt x="36894" y="14621"/>
                    <a:pt x="36909" y="14609"/>
                  </a:cubicBezTo>
                  <a:lnTo>
                    <a:pt x="36909" y="14609"/>
                  </a:lnTo>
                  <a:cubicBezTo>
                    <a:pt x="36874" y="14705"/>
                    <a:pt x="36826" y="14800"/>
                    <a:pt x="36802" y="14895"/>
                  </a:cubicBezTo>
                  <a:cubicBezTo>
                    <a:pt x="36767" y="14955"/>
                    <a:pt x="36755" y="15014"/>
                    <a:pt x="36731" y="15074"/>
                  </a:cubicBezTo>
                  <a:lnTo>
                    <a:pt x="36683" y="15157"/>
                  </a:lnTo>
                  <a:lnTo>
                    <a:pt x="36636" y="15252"/>
                  </a:lnTo>
                  <a:cubicBezTo>
                    <a:pt x="36576" y="15371"/>
                    <a:pt x="36517" y="15479"/>
                    <a:pt x="36457" y="15574"/>
                  </a:cubicBezTo>
                  <a:cubicBezTo>
                    <a:pt x="36397" y="15693"/>
                    <a:pt x="36338" y="15800"/>
                    <a:pt x="36278" y="15919"/>
                  </a:cubicBezTo>
                  <a:cubicBezTo>
                    <a:pt x="36255" y="15979"/>
                    <a:pt x="36219" y="16038"/>
                    <a:pt x="36207" y="16098"/>
                  </a:cubicBezTo>
                  <a:cubicBezTo>
                    <a:pt x="36171" y="16157"/>
                    <a:pt x="36159" y="16217"/>
                    <a:pt x="36147" y="16276"/>
                  </a:cubicBezTo>
                  <a:lnTo>
                    <a:pt x="36160" y="16273"/>
                  </a:lnTo>
                  <a:lnTo>
                    <a:pt x="36160" y="16273"/>
                  </a:lnTo>
                  <a:cubicBezTo>
                    <a:pt x="36160" y="16274"/>
                    <a:pt x="36160" y="16275"/>
                    <a:pt x="36159" y="16276"/>
                  </a:cubicBezTo>
                  <a:lnTo>
                    <a:pt x="36231" y="16252"/>
                  </a:lnTo>
                  <a:lnTo>
                    <a:pt x="36160" y="16273"/>
                  </a:lnTo>
                  <a:lnTo>
                    <a:pt x="36160" y="16273"/>
                  </a:lnTo>
                  <a:cubicBezTo>
                    <a:pt x="36173" y="16214"/>
                    <a:pt x="36207" y="16156"/>
                    <a:pt x="36219" y="16098"/>
                  </a:cubicBezTo>
                  <a:cubicBezTo>
                    <a:pt x="36255" y="16038"/>
                    <a:pt x="36278" y="15979"/>
                    <a:pt x="36314" y="15931"/>
                  </a:cubicBezTo>
                  <a:cubicBezTo>
                    <a:pt x="36374" y="15836"/>
                    <a:pt x="36445" y="15717"/>
                    <a:pt x="36505" y="15610"/>
                  </a:cubicBezTo>
                  <a:cubicBezTo>
                    <a:pt x="36576" y="15502"/>
                    <a:pt x="36636" y="15395"/>
                    <a:pt x="36707" y="15276"/>
                  </a:cubicBezTo>
                  <a:lnTo>
                    <a:pt x="36755" y="15193"/>
                  </a:lnTo>
                  <a:cubicBezTo>
                    <a:pt x="36767" y="15181"/>
                    <a:pt x="36767" y="15145"/>
                    <a:pt x="36790" y="15133"/>
                  </a:cubicBezTo>
                  <a:lnTo>
                    <a:pt x="36790" y="15133"/>
                  </a:lnTo>
                  <a:cubicBezTo>
                    <a:pt x="36767" y="15193"/>
                    <a:pt x="36755" y="15252"/>
                    <a:pt x="36743" y="15300"/>
                  </a:cubicBezTo>
                  <a:cubicBezTo>
                    <a:pt x="36707" y="15395"/>
                    <a:pt x="36695" y="15455"/>
                    <a:pt x="36695" y="15455"/>
                  </a:cubicBezTo>
                  <a:cubicBezTo>
                    <a:pt x="36695" y="15455"/>
                    <a:pt x="36731" y="15395"/>
                    <a:pt x="36767" y="15300"/>
                  </a:cubicBezTo>
                  <a:cubicBezTo>
                    <a:pt x="36814" y="15205"/>
                    <a:pt x="36874" y="15074"/>
                    <a:pt x="36945" y="14967"/>
                  </a:cubicBezTo>
                  <a:cubicBezTo>
                    <a:pt x="36969" y="14943"/>
                    <a:pt x="36981" y="14907"/>
                    <a:pt x="37005" y="14883"/>
                  </a:cubicBezTo>
                  <a:cubicBezTo>
                    <a:pt x="37029" y="14848"/>
                    <a:pt x="37052" y="14836"/>
                    <a:pt x="37064" y="14800"/>
                  </a:cubicBezTo>
                  <a:cubicBezTo>
                    <a:pt x="37088" y="14776"/>
                    <a:pt x="37112" y="14764"/>
                    <a:pt x="37124" y="14740"/>
                  </a:cubicBezTo>
                  <a:cubicBezTo>
                    <a:pt x="37124" y="14728"/>
                    <a:pt x="37148" y="14728"/>
                    <a:pt x="37148" y="14728"/>
                  </a:cubicBezTo>
                  <a:lnTo>
                    <a:pt x="37148" y="14764"/>
                  </a:lnTo>
                  <a:lnTo>
                    <a:pt x="37124" y="14776"/>
                  </a:lnTo>
                  <a:lnTo>
                    <a:pt x="37052" y="14848"/>
                  </a:lnTo>
                  <a:cubicBezTo>
                    <a:pt x="37029" y="14883"/>
                    <a:pt x="37005" y="14919"/>
                    <a:pt x="36993" y="14955"/>
                  </a:cubicBezTo>
                  <a:cubicBezTo>
                    <a:pt x="36948" y="15033"/>
                    <a:pt x="36924" y="15122"/>
                    <a:pt x="36892" y="15221"/>
                  </a:cubicBezTo>
                  <a:lnTo>
                    <a:pt x="36892" y="15221"/>
                  </a:lnTo>
                  <a:cubicBezTo>
                    <a:pt x="36895" y="15217"/>
                    <a:pt x="36898" y="15212"/>
                    <a:pt x="36898" y="15205"/>
                  </a:cubicBezTo>
                  <a:lnTo>
                    <a:pt x="36898" y="15240"/>
                  </a:lnTo>
                  <a:cubicBezTo>
                    <a:pt x="36898" y="15267"/>
                    <a:pt x="36887" y="15286"/>
                    <a:pt x="36869" y="15303"/>
                  </a:cubicBezTo>
                  <a:lnTo>
                    <a:pt x="36869" y="15303"/>
                  </a:lnTo>
                  <a:cubicBezTo>
                    <a:pt x="36875" y="15279"/>
                    <a:pt x="36880" y="15257"/>
                    <a:pt x="36886" y="15240"/>
                  </a:cubicBezTo>
                  <a:cubicBezTo>
                    <a:pt x="36888" y="15234"/>
                    <a:pt x="36890" y="15228"/>
                    <a:pt x="36892" y="15221"/>
                  </a:cubicBezTo>
                  <a:lnTo>
                    <a:pt x="36892" y="15221"/>
                  </a:lnTo>
                  <a:cubicBezTo>
                    <a:pt x="36885" y="15230"/>
                    <a:pt x="36874" y="15232"/>
                    <a:pt x="36874" y="15240"/>
                  </a:cubicBezTo>
                  <a:cubicBezTo>
                    <a:pt x="36862" y="15264"/>
                    <a:pt x="36838" y="15300"/>
                    <a:pt x="36814" y="15348"/>
                  </a:cubicBezTo>
                  <a:cubicBezTo>
                    <a:pt x="36836" y="15332"/>
                    <a:pt x="36855" y="15318"/>
                    <a:pt x="36869" y="15303"/>
                  </a:cubicBezTo>
                  <a:lnTo>
                    <a:pt x="36869" y="15303"/>
                  </a:lnTo>
                  <a:cubicBezTo>
                    <a:pt x="36863" y="15332"/>
                    <a:pt x="36856" y="15363"/>
                    <a:pt x="36850" y="15395"/>
                  </a:cubicBezTo>
                  <a:cubicBezTo>
                    <a:pt x="36826" y="15455"/>
                    <a:pt x="36814" y="15502"/>
                    <a:pt x="36802" y="15562"/>
                  </a:cubicBezTo>
                  <a:cubicBezTo>
                    <a:pt x="36767" y="15669"/>
                    <a:pt x="36731" y="15776"/>
                    <a:pt x="36695" y="15871"/>
                  </a:cubicBezTo>
                  <a:cubicBezTo>
                    <a:pt x="36648" y="15967"/>
                    <a:pt x="36624" y="16050"/>
                    <a:pt x="36576" y="16145"/>
                  </a:cubicBezTo>
                  <a:cubicBezTo>
                    <a:pt x="36505" y="16288"/>
                    <a:pt x="36457" y="16395"/>
                    <a:pt x="36457" y="16395"/>
                  </a:cubicBezTo>
                  <a:cubicBezTo>
                    <a:pt x="36457" y="16395"/>
                    <a:pt x="36517" y="16312"/>
                    <a:pt x="36612" y="16157"/>
                  </a:cubicBezTo>
                  <a:lnTo>
                    <a:pt x="36695" y="16026"/>
                  </a:lnTo>
                  <a:lnTo>
                    <a:pt x="36695" y="16026"/>
                  </a:lnTo>
                  <a:cubicBezTo>
                    <a:pt x="36683" y="16074"/>
                    <a:pt x="36683" y="16110"/>
                    <a:pt x="36683" y="16145"/>
                  </a:cubicBezTo>
                  <a:cubicBezTo>
                    <a:pt x="36683" y="16110"/>
                    <a:pt x="36695" y="16050"/>
                    <a:pt x="36731" y="16014"/>
                  </a:cubicBezTo>
                  <a:cubicBezTo>
                    <a:pt x="36743" y="15955"/>
                    <a:pt x="36767" y="15895"/>
                    <a:pt x="36814" y="15812"/>
                  </a:cubicBezTo>
                  <a:cubicBezTo>
                    <a:pt x="36850" y="15752"/>
                    <a:pt x="36886" y="15681"/>
                    <a:pt x="36921" y="15610"/>
                  </a:cubicBezTo>
                  <a:cubicBezTo>
                    <a:pt x="36933" y="15574"/>
                    <a:pt x="36969" y="15538"/>
                    <a:pt x="36981" y="15502"/>
                  </a:cubicBezTo>
                  <a:cubicBezTo>
                    <a:pt x="36982" y="15500"/>
                    <a:pt x="36983" y="15498"/>
                    <a:pt x="36985" y="15496"/>
                  </a:cubicBezTo>
                  <a:lnTo>
                    <a:pt x="36985" y="15496"/>
                  </a:lnTo>
                  <a:cubicBezTo>
                    <a:pt x="36986" y="15505"/>
                    <a:pt x="36989" y="15515"/>
                    <a:pt x="36993" y="15526"/>
                  </a:cubicBezTo>
                  <a:lnTo>
                    <a:pt x="36993" y="15484"/>
                  </a:lnTo>
                  <a:lnTo>
                    <a:pt x="36993" y="15484"/>
                  </a:lnTo>
                  <a:cubicBezTo>
                    <a:pt x="36990" y="15488"/>
                    <a:pt x="36987" y="15492"/>
                    <a:pt x="36985" y="15496"/>
                  </a:cubicBezTo>
                  <a:lnTo>
                    <a:pt x="36985" y="15496"/>
                  </a:lnTo>
                  <a:cubicBezTo>
                    <a:pt x="36981" y="15475"/>
                    <a:pt x="36981" y="15459"/>
                    <a:pt x="36981" y="15443"/>
                  </a:cubicBezTo>
                  <a:lnTo>
                    <a:pt x="36993" y="15431"/>
                  </a:lnTo>
                  <a:lnTo>
                    <a:pt x="36993" y="15484"/>
                  </a:lnTo>
                  <a:lnTo>
                    <a:pt x="36993" y="15484"/>
                  </a:lnTo>
                  <a:cubicBezTo>
                    <a:pt x="37008" y="15463"/>
                    <a:pt x="37031" y="15440"/>
                    <a:pt x="37040" y="15431"/>
                  </a:cubicBezTo>
                  <a:lnTo>
                    <a:pt x="37040" y="15431"/>
                  </a:lnTo>
                  <a:cubicBezTo>
                    <a:pt x="37029" y="15598"/>
                    <a:pt x="37005" y="15895"/>
                    <a:pt x="36981" y="16193"/>
                  </a:cubicBezTo>
                  <a:cubicBezTo>
                    <a:pt x="36969" y="16407"/>
                    <a:pt x="36933" y="16622"/>
                    <a:pt x="36886" y="16788"/>
                  </a:cubicBezTo>
                  <a:cubicBezTo>
                    <a:pt x="36874" y="16860"/>
                    <a:pt x="36850" y="16931"/>
                    <a:pt x="36826" y="16979"/>
                  </a:cubicBezTo>
                  <a:cubicBezTo>
                    <a:pt x="36862" y="16931"/>
                    <a:pt x="36886" y="16872"/>
                    <a:pt x="36921" y="16800"/>
                  </a:cubicBezTo>
                  <a:cubicBezTo>
                    <a:pt x="36945" y="16729"/>
                    <a:pt x="36981" y="16622"/>
                    <a:pt x="37005" y="16526"/>
                  </a:cubicBezTo>
                  <a:cubicBezTo>
                    <a:pt x="37040" y="16431"/>
                    <a:pt x="37052" y="16324"/>
                    <a:pt x="37088" y="16205"/>
                  </a:cubicBezTo>
                  <a:cubicBezTo>
                    <a:pt x="37124" y="15991"/>
                    <a:pt x="37159" y="15788"/>
                    <a:pt x="37183" y="15633"/>
                  </a:cubicBezTo>
                  <a:cubicBezTo>
                    <a:pt x="37183" y="15669"/>
                    <a:pt x="37207" y="15693"/>
                    <a:pt x="37207" y="15729"/>
                  </a:cubicBezTo>
                  <a:cubicBezTo>
                    <a:pt x="37219" y="15860"/>
                    <a:pt x="37243" y="15979"/>
                    <a:pt x="37267" y="16050"/>
                  </a:cubicBezTo>
                  <a:cubicBezTo>
                    <a:pt x="37279" y="16133"/>
                    <a:pt x="37290" y="16169"/>
                    <a:pt x="37290" y="16169"/>
                  </a:cubicBezTo>
                  <a:cubicBezTo>
                    <a:pt x="37290" y="16169"/>
                    <a:pt x="37290" y="16133"/>
                    <a:pt x="37279" y="16050"/>
                  </a:cubicBezTo>
                  <a:cubicBezTo>
                    <a:pt x="37267" y="15979"/>
                    <a:pt x="37243" y="15871"/>
                    <a:pt x="37231" y="15729"/>
                  </a:cubicBezTo>
                  <a:cubicBezTo>
                    <a:pt x="37231" y="15660"/>
                    <a:pt x="37225" y="15598"/>
                    <a:pt x="37221" y="15524"/>
                  </a:cubicBezTo>
                  <a:lnTo>
                    <a:pt x="37221" y="15524"/>
                  </a:lnTo>
                  <a:cubicBezTo>
                    <a:pt x="37228" y="15483"/>
                    <a:pt x="37249" y="15361"/>
                    <a:pt x="37285" y="15214"/>
                  </a:cubicBezTo>
                  <a:lnTo>
                    <a:pt x="37285" y="15214"/>
                  </a:lnTo>
                  <a:cubicBezTo>
                    <a:pt x="37287" y="15227"/>
                    <a:pt x="37288" y="15240"/>
                    <a:pt x="37290" y="15252"/>
                  </a:cubicBezTo>
                  <a:cubicBezTo>
                    <a:pt x="37294" y="15248"/>
                    <a:pt x="37298" y="15244"/>
                    <a:pt x="37300" y="15240"/>
                  </a:cubicBezTo>
                  <a:lnTo>
                    <a:pt x="37300" y="15240"/>
                  </a:lnTo>
                  <a:lnTo>
                    <a:pt x="37338" y="15419"/>
                  </a:lnTo>
                  <a:cubicBezTo>
                    <a:pt x="37350" y="15502"/>
                    <a:pt x="37386" y="15610"/>
                    <a:pt x="37410" y="15693"/>
                  </a:cubicBezTo>
                  <a:cubicBezTo>
                    <a:pt x="37445" y="15788"/>
                    <a:pt x="37481" y="15860"/>
                    <a:pt x="37529" y="15919"/>
                  </a:cubicBezTo>
                  <a:cubicBezTo>
                    <a:pt x="37540" y="15955"/>
                    <a:pt x="37576" y="15979"/>
                    <a:pt x="37588" y="15991"/>
                  </a:cubicBezTo>
                  <a:lnTo>
                    <a:pt x="37648" y="16050"/>
                  </a:lnTo>
                  <a:cubicBezTo>
                    <a:pt x="37636" y="16038"/>
                    <a:pt x="37624" y="16026"/>
                    <a:pt x="37600" y="15991"/>
                  </a:cubicBezTo>
                  <a:lnTo>
                    <a:pt x="37564" y="15907"/>
                  </a:lnTo>
                  <a:cubicBezTo>
                    <a:pt x="37529" y="15848"/>
                    <a:pt x="37505" y="15752"/>
                    <a:pt x="37481" y="15681"/>
                  </a:cubicBezTo>
                  <a:lnTo>
                    <a:pt x="37445" y="15419"/>
                  </a:lnTo>
                  <a:cubicBezTo>
                    <a:pt x="37445" y="15324"/>
                    <a:pt x="37445" y="15217"/>
                    <a:pt x="37421" y="15133"/>
                  </a:cubicBezTo>
                  <a:cubicBezTo>
                    <a:pt x="37421" y="15072"/>
                    <a:pt x="37421" y="15003"/>
                    <a:pt x="37414" y="14947"/>
                  </a:cubicBezTo>
                  <a:lnTo>
                    <a:pt x="37414" y="14947"/>
                  </a:lnTo>
                  <a:cubicBezTo>
                    <a:pt x="37427" y="15016"/>
                    <a:pt x="37447" y="15069"/>
                    <a:pt x="37457" y="15121"/>
                  </a:cubicBezTo>
                  <a:cubicBezTo>
                    <a:pt x="37469" y="15157"/>
                    <a:pt x="37469" y="15205"/>
                    <a:pt x="37481" y="15240"/>
                  </a:cubicBezTo>
                  <a:cubicBezTo>
                    <a:pt x="37481" y="15264"/>
                    <a:pt x="37469" y="15276"/>
                    <a:pt x="37469" y="15312"/>
                  </a:cubicBezTo>
                  <a:cubicBezTo>
                    <a:pt x="37457" y="15360"/>
                    <a:pt x="37457" y="15383"/>
                    <a:pt x="37457" y="15383"/>
                  </a:cubicBezTo>
                  <a:lnTo>
                    <a:pt x="37481" y="15324"/>
                  </a:lnTo>
                  <a:cubicBezTo>
                    <a:pt x="37481" y="15312"/>
                    <a:pt x="37505" y="15300"/>
                    <a:pt x="37505" y="15276"/>
                  </a:cubicBezTo>
                  <a:cubicBezTo>
                    <a:pt x="37517" y="15312"/>
                    <a:pt x="37517" y="15336"/>
                    <a:pt x="37529" y="15360"/>
                  </a:cubicBezTo>
                  <a:cubicBezTo>
                    <a:pt x="37564" y="15419"/>
                    <a:pt x="37600" y="15455"/>
                    <a:pt x="37636" y="15490"/>
                  </a:cubicBezTo>
                  <a:cubicBezTo>
                    <a:pt x="37648" y="15502"/>
                    <a:pt x="37660" y="15502"/>
                    <a:pt x="37683" y="15514"/>
                  </a:cubicBezTo>
                  <a:lnTo>
                    <a:pt x="37695" y="15514"/>
                  </a:lnTo>
                  <a:lnTo>
                    <a:pt x="37683" y="15502"/>
                  </a:lnTo>
                  <a:cubicBezTo>
                    <a:pt x="37660" y="15502"/>
                    <a:pt x="37660" y="15490"/>
                    <a:pt x="37648" y="15479"/>
                  </a:cubicBezTo>
                  <a:cubicBezTo>
                    <a:pt x="37624" y="15443"/>
                    <a:pt x="37588" y="15395"/>
                    <a:pt x="37564" y="15336"/>
                  </a:cubicBezTo>
                  <a:cubicBezTo>
                    <a:pt x="37540" y="15300"/>
                    <a:pt x="37529" y="15240"/>
                    <a:pt x="37529" y="15181"/>
                  </a:cubicBezTo>
                  <a:cubicBezTo>
                    <a:pt x="37529" y="15157"/>
                    <a:pt x="37540" y="15145"/>
                    <a:pt x="37540" y="15133"/>
                  </a:cubicBezTo>
                  <a:cubicBezTo>
                    <a:pt x="37564" y="15098"/>
                    <a:pt x="37564" y="15062"/>
                    <a:pt x="37576" y="15014"/>
                  </a:cubicBezTo>
                  <a:cubicBezTo>
                    <a:pt x="37588" y="14967"/>
                    <a:pt x="37588" y="14919"/>
                    <a:pt x="37600" y="14883"/>
                  </a:cubicBezTo>
                  <a:cubicBezTo>
                    <a:pt x="37612" y="14859"/>
                    <a:pt x="37618" y="14834"/>
                    <a:pt x="37623" y="14808"/>
                  </a:cubicBezTo>
                  <a:lnTo>
                    <a:pt x="37623" y="14808"/>
                  </a:lnTo>
                  <a:cubicBezTo>
                    <a:pt x="37623" y="14825"/>
                    <a:pt x="37624" y="14843"/>
                    <a:pt x="37624" y="14859"/>
                  </a:cubicBezTo>
                  <a:lnTo>
                    <a:pt x="37624" y="14848"/>
                  </a:lnTo>
                  <a:cubicBezTo>
                    <a:pt x="37633" y="14819"/>
                    <a:pt x="37635" y="14776"/>
                    <a:pt x="37636" y="14729"/>
                  </a:cubicBezTo>
                  <a:lnTo>
                    <a:pt x="37636" y="14729"/>
                  </a:lnTo>
                  <a:cubicBezTo>
                    <a:pt x="37630" y="14758"/>
                    <a:pt x="37627" y="14784"/>
                    <a:pt x="37623" y="14808"/>
                  </a:cubicBezTo>
                  <a:lnTo>
                    <a:pt x="37623" y="14808"/>
                  </a:lnTo>
                  <a:cubicBezTo>
                    <a:pt x="37618" y="14691"/>
                    <a:pt x="37600" y="14566"/>
                    <a:pt x="37600" y="14431"/>
                  </a:cubicBezTo>
                  <a:cubicBezTo>
                    <a:pt x="37624" y="14419"/>
                    <a:pt x="37624" y="14383"/>
                    <a:pt x="37636" y="14359"/>
                  </a:cubicBezTo>
                  <a:lnTo>
                    <a:pt x="37636" y="14502"/>
                  </a:lnTo>
                  <a:lnTo>
                    <a:pt x="37636" y="14693"/>
                  </a:lnTo>
                  <a:cubicBezTo>
                    <a:pt x="37636" y="14705"/>
                    <a:pt x="37636" y="14717"/>
                    <a:pt x="37636" y="14729"/>
                  </a:cubicBezTo>
                  <a:lnTo>
                    <a:pt x="37636" y="14729"/>
                  </a:lnTo>
                  <a:cubicBezTo>
                    <a:pt x="37636" y="14729"/>
                    <a:pt x="37636" y="14729"/>
                    <a:pt x="37636" y="14728"/>
                  </a:cubicBezTo>
                  <a:cubicBezTo>
                    <a:pt x="37636" y="14681"/>
                    <a:pt x="37648" y="14645"/>
                    <a:pt x="37648" y="14598"/>
                  </a:cubicBezTo>
                  <a:cubicBezTo>
                    <a:pt x="37660" y="14562"/>
                    <a:pt x="37683" y="14526"/>
                    <a:pt x="37707" y="14478"/>
                  </a:cubicBezTo>
                  <a:cubicBezTo>
                    <a:pt x="37719" y="14467"/>
                    <a:pt x="37743" y="14431"/>
                    <a:pt x="37743" y="14407"/>
                  </a:cubicBezTo>
                  <a:cubicBezTo>
                    <a:pt x="37767" y="14538"/>
                    <a:pt x="37779" y="14657"/>
                    <a:pt x="37802" y="14764"/>
                  </a:cubicBezTo>
                  <a:cubicBezTo>
                    <a:pt x="37802" y="14788"/>
                    <a:pt x="37814" y="14824"/>
                    <a:pt x="37814" y="14836"/>
                  </a:cubicBezTo>
                  <a:cubicBezTo>
                    <a:pt x="37814" y="14883"/>
                    <a:pt x="37802" y="14907"/>
                    <a:pt x="37802" y="14943"/>
                  </a:cubicBezTo>
                  <a:cubicBezTo>
                    <a:pt x="37802" y="14967"/>
                    <a:pt x="37779" y="15014"/>
                    <a:pt x="37779" y="15026"/>
                  </a:cubicBezTo>
                  <a:cubicBezTo>
                    <a:pt x="37767" y="15086"/>
                    <a:pt x="37767" y="15121"/>
                    <a:pt x="37767" y="15121"/>
                  </a:cubicBezTo>
                  <a:cubicBezTo>
                    <a:pt x="37767" y="15121"/>
                    <a:pt x="37779" y="15086"/>
                    <a:pt x="37802" y="15038"/>
                  </a:cubicBezTo>
                  <a:cubicBezTo>
                    <a:pt x="37814" y="15014"/>
                    <a:pt x="37814" y="14979"/>
                    <a:pt x="37826" y="14955"/>
                  </a:cubicBezTo>
                  <a:cubicBezTo>
                    <a:pt x="37826" y="14943"/>
                    <a:pt x="37826" y="14919"/>
                    <a:pt x="37838" y="14919"/>
                  </a:cubicBezTo>
                  <a:cubicBezTo>
                    <a:pt x="37838" y="14967"/>
                    <a:pt x="37862" y="15002"/>
                    <a:pt x="37862" y="15002"/>
                  </a:cubicBezTo>
                  <a:lnTo>
                    <a:pt x="37862" y="14883"/>
                  </a:lnTo>
                  <a:cubicBezTo>
                    <a:pt x="37862" y="14859"/>
                    <a:pt x="37874" y="14848"/>
                    <a:pt x="37874" y="14836"/>
                  </a:cubicBezTo>
                  <a:cubicBezTo>
                    <a:pt x="37886" y="14788"/>
                    <a:pt x="37898" y="14740"/>
                    <a:pt x="37898" y="14681"/>
                  </a:cubicBezTo>
                  <a:cubicBezTo>
                    <a:pt x="37921" y="14621"/>
                    <a:pt x="37921" y="14586"/>
                    <a:pt x="37933" y="14526"/>
                  </a:cubicBezTo>
                  <a:cubicBezTo>
                    <a:pt x="37945" y="14467"/>
                    <a:pt x="37945" y="14407"/>
                    <a:pt x="37945" y="14347"/>
                  </a:cubicBezTo>
                  <a:cubicBezTo>
                    <a:pt x="37945" y="14288"/>
                    <a:pt x="37957" y="14228"/>
                    <a:pt x="37957" y="14145"/>
                  </a:cubicBezTo>
                  <a:lnTo>
                    <a:pt x="37957" y="13955"/>
                  </a:lnTo>
                  <a:cubicBezTo>
                    <a:pt x="37993" y="13883"/>
                    <a:pt x="38041" y="13812"/>
                    <a:pt x="38064" y="13716"/>
                  </a:cubicBezTo>
                  <a:cubicBezTo>
                    <a:pt x="38064" y="13728"/>
                    <a:pt x="38076" y="13752"/>
                    <a:pt x="38076" y="13764"/>
                  </a:cubicBezTo>
                  <a:cubicBezTo>
                    <a:pt x="38076" y="13776"/>
                    <a:pt x="38100" y="13788"/>
                    <a:pt x="38100" y="13824"/>
                  </a:cubicBezTo>
                  <a:cubicBezTo>
                    <a:pt x="38100" y="13836"/>
                    <a:pt x="38112" y="13847"/>
                    <a:pt x="38112" y="13883"/>
                  </a:cubicBezTo>
                  <a:cubicBezTo>
                    <a:pt x="38136" y="13955"/>
                    <a:pt x="38160" y="14014"/>
                    <a:pt x="38172" y="14074"/>
                  </a:cubicBezTo>
                  <a:cubicBezTo>
                    <a:pt x="38183" y="14133"/>
                    <a:pt x="38183" y="14181"/>
                    <a:pt x="38183" y="14205"/>
                  </a:cubicBezTo>
                  <a:lnTo>
                    <a:pt x="38183" y="14264"/>
                  </a:lnTo>
                  <a:cubicBezTo>
                    <a:pt x="38183" y="14264"/>
                    <a:pt x="38183" y="14252"/>
                    <a:pt x="38195" y="14205"/>
                  </a:cubicBezTo>
                  <a:cubicBezTo>
                    <a:pt x="38195" y="14181"/>
                    <a:pt x="38219" y="14121"/>
                    <a:pt x="38219" y="14062"/>
                  </a:cubicBezTo>
                  <a:cubicBezTo>
                    <a:pt x="38219" y="14002"/>
                    <a:pt x="38195" y="13931"/>
                    <a:pt x="38195" y="13847"/>
                  </a:cubicBezTo>
                  <a:cubicBezTo>
                    <a:pt x="38195" y="13836"/>
                    <a:pt x="38195" y="13812"/>
                    <a:pt x="38183" y="13788"/>
                  </a:cubicBezTo>
                  <a:cubicBezTo>
                    <a:pt x="38183" y="13776"/>
                    <a:pt x="38183" y="13752"/>
                    <a:pt x="38172" y="13728"/>
                  </a:cubicBezTo>
                  <a:cubicBezTo>
                    <a:pt x="38160" y="13693"/>
                    <a:pt x="38160" y="13657"/>
                    <a:pt x="38136" y="13609"/>
                  </a:cubicBezTo>
                  <a:cubicBezTo>
                    <a:pt x="38136" y="13597"/>
                    <a:pt x="38136" y="13585"/>
                    <a:pt x="38124" y="13574"/>
                  </a:cubicBezTo>
                  <a:lnTo>
                    <a:pt x="38149" y="13523"/>
                  </a:lnTo>
                  <a:lnTo>
                    <a:pt x="38112" y="13347"/>
                  </a:lnTo>
                  <a:cubicBezTo>
                    <a:pt x="38112" y="13335"/>
                    <a:pt x="38100" y="13324"/>
                    <a:pt x="38100" y="13288"/>
                  </a:cubicBezTo>
                  <a:cubicBezTo>
                    <a:pt x="38124" y="13216"/>
                    <a:pt x="38160" y="13157"/>
                    <a:pt x="38183" y="13074"/>
                  </a:cubicBezTo>
                  <a:cubicBezTo>
                    <a:pt x="38207" y="13109"/>
                    <a:pt x="38219" y="13145"/>
                    <a:pt x="38243" y="13169"/>
                  </a:cubicBezTo>
                  <a:cubicBezTo>
                    <a:pt x="38279" y="13216"/>
                    <a:pt x="38291" y="13252"/>
                    <a:pt x="38314" y="13300"/>
                  </a:cubicBezTo>
                  <a:lnTo>
                    <a:pt x="38314" y="13312"/>
                  </a:lnTo>
                  <a:cubicBezTo>
                    <a:pt x="38298" y="13361"/>
                    <a:pt x="38279" y="13413"/>
                    <a:pt x="38261" y="13466"/>
                  </a:cubicBezTo>
                  <a:lnTo>
                    <a:pt x="38261" y="13466"/>
                  </a:lnTo>
                  <a:cubicBezTo>
                    <a:pt x="38253" y="13442"/>
                    <a:pt x="38247" y="13419"/>
                    <a:pt x="38243" y="13395"/>
                  </a:cubicBezTo>
                  <a:cubicBezTo>
                    <a:pt x="38243" y="13371"/>
                    <a:pt x="38231" y="13347"/>
                    <a:pt x="38231" y="13335"/>
                  </a:cubicBezTo>
                  <a:cubicBezTo>
                    <a:pt x="38219" y="13347"/>
                    <a:pt x="38219" y="13347"/>
                    <a:pt x="38219" y="13359"/>
                  </a:cubicBezTo>
                  <a:cubicBezTo>
                    <a:pt x="38231" y="13412"/>
                    <a:pt x="38240" y="13458"/>
                    <a:pt x="38248" y="13502"/>
                  </a:cubicBezTo>
                  <a:lnTo>
                    <a:pt x="38248" y="13502"/>
                  </a:lnTo>
                  <a:cubicBezTo>
                    <a:pt x="38252" y="13490"/>
                    <a:pt x="38257" y="13478"/>
                    <a:pt x="38261" y="13466"/>
                  </a:cubicBezTo>
                  <a:lnTo>
                    <a:pt x="38261" y="13466"/>
                  </a:lnTo>
                  <a:cubicBezTo>
                    <a:pt x="38276" y="13513"/>
                    <a:pt x="38294" y="13561"/>
                    <a:pt x="38302" y="13609"/>
                  </a:cubicBezTo>
                  <a:cubicBezTo>
                    <a:pt x="38304" y="13623"/>
                    <a:pt x="38307" y="13636"/>
                    <a:pt x="38309" y="13649"/>
                  </a:cubicBezTo>
                  <a:lnTo>
                    <a:pt x="38309" y="13649"/>
                  </a:lnTo>
                  <a:cubicBezTo>
                    <a:pt x="38336" y="13584"/>
                    <a:pt x="38359" y="13527"/>
                    <a:pt x="38398" y="13478"/>
                  </a:cubicBezTo>
                  <a:cubicBezTo>
                    <a:pt x="38410" y="13514"/>
                    <a:pt x="38410" y="13526"/>
                    <a:pt x="38422" y="13550"/>
                  </a:cubicBezTo>
                  <a:lnTo>
                    <a:pt x="38340" y="13788"/>
                  </a:lnTo>
                  <a:lnTo>
                    <a:pt x="38340" y="13788"/>
                  </a:lnTo>
                  <a:cubicBezTo>
                    <a:pt x="38330" y="13741"/>
                    <a:pt x="38318" y="13696"/>
                    <a:pt x="38309" y="13649"/>
                  </a:cubicBezTo>
                  <a:lnTo>
                    <a:pt x="38309" y="13649"/>
                  </a:lnTo>
                  <a:cubicBezTo>
                    <a:pt x="38303" y="13663"/>
                    <a:pt x="38297" y="13678"/>
                    <a:pt x="38291" y="13693"/>
                  </a:cubicBezTo>
                  <a:cubicBezTo>
                    <a:pt x="38290" y="13695"/>
                    <a:pt x="38289" y="13697"/>
                    <a:pt x="38288" y="13699"/>
                  </a:cubicBezTo>
                  <a:lnTo>
                    <a:pt x="38288" y="13699"/>
                  </a:lnTo>
                  <a:cubicBezTo>
                    <a:pt x="38296" y="13755"/>
                    <a:pt x="38302" y="13788"/>
                    <a:pt x="38302" y="13788"/>
                  </a:cubicBezTo>
                  <a:cubicBezTo>
                    <a:pt x="38302" y="13788"/>
                    <a:pt x="38293" y="13763"/>
                    <a:pt x="38276" y="13724"/>
                  </a:cubicBezTo>
                  <a:lnTo>
                    <a:pt x="38276" y="13724"/>
                  </a:lnTo>
                  <a:cubicBezTo>
                    <a:pt x="38240" y="13809"/>
                    <a:pt x="38230" y="13895"/>
                    <a:pt x="38219" y="13990"/>
                  </a:cubicBezTo>
                  <a:cubicBezTo>
                    <a:pt x="38231" y="14002"/>
                    <a:pt x="38231" y="14038"/>
                    <a:pt x="38231" y="14050"/>
                  </a:cubicBezTo>
                  <a:lnTo>
                    <a:pt x="38231" y="14121"/>
                  </a:lnTo>
                  <a:lnTo>
                    <a:pt x="38279" y="13955"/>
                  </a:lnTo>
                  <a:lnTo>
                    <a:pt x="38267" y="13966"/>
                  </a:lnTo>
                  <a:lnTo>
                    <a:pt x="38243" y="13990"/>
                  </a:lnTo>
                  <a:cubicBezTo>
                    <a:pt x="38243" y="13990"/>
                    <a:pt x="38243" y="13966"/>
                    <a:pt x="38267" y="13955"/>
                  </a:cubicBezTo>
                  <a:lnTo>
                    <a:pt x="38291" y="13931"/>
                  </a:lnTo>
                  <a:lnTo>
                    <a:pt x="38340" y="13788"/>
                  </a:lnTo>
                  <a:lnTo>
                    <a:pt x="38340" y="13788"/>
                  </a:lnTo>
                  <a:cubicBezTo>
                    <a:pt x="38344" y="13807"/>
                    <a:pt x="38347" y="13827"/>
                    <a:pt x="38350" y="13847"/>
                  </a:cubicBezTo>
                  <a:lnTo>
                    <a:pt x="38353" y="13863"/>
                  </a:lnTo>
                  <a:lnTo>
                    <a:pt x="38457" y="13621"/>
                  </a:lnTo>
                  <a:cubicBezTo>
                    <a:pt x="38469" y="13645"/>
                    <a:pt x="38481" y="13693"/>
                    <a:pt x="38505" y="13716"/>
                  </a:cubicBezTo>
                  <a:lnTo>
                    <a:pt x="38354" y="13867"/>
                  </a:lnTo>
                  <a:lnTo>
                    <a:pt x="38354" y="13867"/>
                  </a:lnTo>
                  <a:lnTo>
                    <a:pt x="38398" y="14074"/>
                  </a:lnTo>
                  <a:cubicBezTo>
                    <a:pt x="38398" y="14145"/>
                    <a:pt x="38410" y="14228"/>
                    <a:pt x="38410" y="14288"/>
                  </a:cubicBezTo>
                  <a:cubicBezTo>
                    <a:pt x="38410" y="14359"/>
                    <a:pt x="38410" y="14419"/>
                    <a:pt x="38398" y="14467"/>
                  </a:cubicBezTo>
                  <a:cubicBezTo>
                    <a:pt x="38398" y="14502"/>
                    <a:pt x="38374" y="14550"/>
                    <a:pt x="38374" y="14586"/>
                  </a:cubicBezTo>
                  <a:cubicBezTo>
                    <a:pt x="38398" y="14550"/>
                    <a:pt x="38398" y="14526"/>
                    <a:pt x="38410" y="14467"/>
                  </a:cubicBezTo>
                  <a:cubicBezTo>
                    <a:pt x="38422" y="14419"/>
                    <a:pt x="38422" y="14371"/>
                    <a:pt x="38422" y="14324"/>
                  </a:cubicBezTo>
                  <a:cubicBezTo>
                    <a:pt x="38422" y="14407"/>
                    <a:pt x="38433" y="14467"/>
                    <a:pt x="38433" y="14526"/>
                  </a:cubicBezTo>
                  <a:cubicBezTo>
                    <a:pt x="38433" y="14598"/>
                    <a:pt x="38457" y="14657"/>
                    <a:pt x="38457" y="14717"/>
                  </a:cubicBezTo>
                  <a:lnTo>
                    <a:pt x="38457" y="14883"/>
                  </a:lnTo>
                  <a:lnTo>
                    <a:pt x="38457" y="15014"/>
                  </a:lnTo>
                  <a:lnTo>
                    <a:pt x="38457" y="15121"/>
                  </a:lnTo>
                  <a:cubicBezTo>
                    <a:pt x="38457" y="15121"/>
                    <a:pt x="38457" y="15074"/>
                    <a:pt x="38469" y="15014"/>
                  </a:cubicBezTo>
                  <a:cubicBezTo>
                    <a:pt x="38469" y="14979"/>
                    <a:pt x="38469" y="14943"/>
                    <a:pt x="38481" y="14883"/>
                  </a:cubicBezTo>
                  <a:lnTo>
                    <a:pt x="38481" y="14717"/>
                  </a:lnTo>
                  <a:lnTo>
                    <a:pt x="38481" y="14526"/>
                  </a:lnTo>
                  <a:lnTo>
                    <a:pt x="38481" y="14300"/>
                  </a:lnTo>
                  <a:cubicBezTo>
                    <a:pt x="38481" y="14228"/>
                    <a:pt x="38481" y="14145"/>
                    <a:pt x="38469" y="14062"/>
                  </a:cubicBezTo>
                  <a:cubicBezTo>
                    <a:pt x="38469" y="14014"/>
                    <a:pt x="38457" y="13966"/>
                    <a:pt x="38457" y="13931"/>
                  </a:cubicBezTo>
                  <a:lnTo>
                    <a:pt x="38553" y="13693"/>
                  </a:lnTo>
                  <a:cubicBezTo>
                    <a:pt x="38600" y="13645"/>
                    <a:pt x="38660" y="13597"/>
                    <a:pt x="38719" y="13550"/>
                  </a:cubicBezTo>
                  <a:cubicBezTo>
                    <a:pt x="38731" y="13597"/>
                    <a:pt x="38755" y="13645"/>
                    <a:pt x="38767" y="13669"/>
                  </a:cubicBezTo>
                  <a:cubicBezTo>
                    <a:pt x="38779" y="13716"/>
                    <a:pt x="38791" y="13764"/>
                    <a:pt x="38791" y="13812"/>
                  </a:cubicBezTo>
                  <a:cubicBezTo>
                    <a:pt x="38814" y="13847"/>
                    <a:pt x="38814" y="13883"/>
                    <a:pt x="38826" y="13907"/>
                  </a:cubicBezTo>
                  <a:cubicBezTo>
                    <a:pt x="38826" y="13943"/>
                    <a:pt x="38838" y="13966"/>
                    <a:pt x="38838" y="14002"/>
                  </a:cubicBezTo>
                  <a:cubicBezTo>
                    <a:pt x="38850" y="14050"/>
                    <a:pt x="38850" y="14074"/>
                    <a:pt x="38850" y="14074"/>
                  </a:cubicBezTo>
                  <a:lnTo>
                    <a:pt x="38850" y="14002"/>
                  </a:lnTo>
                  <a:lnTo>
                    <a:pt x="38850" y="13907"/>
                  </a:lnTo>
                  <a:cubicBezTo>
                    <a:pt x="38850" y="13883"/>
                    <a:pt x="38850" y="13836"/>
                    <a:pt x="38838" y="13788"/>
                  </a:cubicBezTo>
                  <a:cubicBezTo>
                    <a:pt x="38838" y="13752"/>
                    <a:pt x="38826" y="13705"/>
                    <a:pt x="38826" y="13657"/>
                  </a:cubicBezTo>
                  <a:cubicBezTo>
                    <a:pt x="38826" y="13609"/>
                    <a:pt x="38814" y="13574"/>
                    <a:pt x="38791" y="13514"/>
                  </a:cubicBezTo>
                  <a:lnTo>
                    <a:pt x="38791" y="13490"/>
                  </a:lnTo>
                  <a:cubicBezTo>
                    <a:pt x="38838" y="13466"/>
                    <a:pt x="38874" y="13431"/>
                    <a:pt x="38910" y="13407"/>
                  </a:cubicBezTo>
                  <a:cubicBezTo>
                    <a:pt x="38923" y="13414"/>
                    <a:pt x="38929" y="13421"/>
                    <a:pt x="38934" y="13430"/>
                  </a:cubicBezTo>
                  <a:lnTo>
                    <a:pt x="38934" y="13430"/>
                  </a:lnTo>
                  <a:cubicBezTo>
                    <a:pt x="38965" y="13399"/>
                    <a:pt x="38991" y="13370"/>
                    <a:pt x="39017" y="13335"/>
                  </a:cubicBezTo>
                  <a:cubicBezTo>
                    <a:pt x="39041" y="13359"/>
                    <a:pt x="39041" y="13383"/>
                    <a:pt x="39053" y="13395"/>
                  </a:cubicBezTo>
                  <a:cubicBezTo>
                    <a:pt x="39064" y="13419"/>
                    <a:pt x="39064" y="13455"/>
                    <a:pt x="39076" y="13478"/>
                  </a:cubicBezTo>
                  <a:cubicBezTo>
                    <a:pt x="39063" y="13533"/>
                    <a:pt x="39048" y="13585"/>
                    <a:pt x="39031" y="13637"/>
                  </a:cubicBezTo>
                  <a:lnTo>
                    <a:pt x="39031" y="13637"/>
                  </a:lnTo>
                  <a:cubicBezTo>
                    <a:pt x="39026" y="13626"/>
                    <a:pt x="39021" y="13613"/>
                    <a:pt x="39017" y="13597"/>
                  </a:cubicBezTo>
                  <a:lnTo>
                    <a:pt x="39017" y="13645"/>
                  </a:lnTo>
                  <a:cubicBezTo>
                    <a:pt x="39017" y="13665"/>
                    <a:pt x="39009" y="13693"/>
                    <a:pt x="39006" y="13716"/>
                  </a:cubicBezTo>
                  <a:lnTo>
                    <a:pt x="39006" y="13716"/>
                  </a:lnTo>
                  <a:cubicBezTo>
                    <a:pt x="39014" y="13690"/>
                    <a:pt x="39023" y="13663"/>
                    <a:pt x="39031" y="13637"/>
                  </a:cubicBezTo>
                  <a:lnTo>
                    <a:pt x="39031" y="13637"/>
                  </a:lnTo>
                  <a:cubicBezTo>
                    <a:pt x="39043" y="13662"/>
                    <a:pt x="39056" y="13680"/>
                    <a:pt x="39064" y="13705"/>
                  </a:cubicBezTo>
                  <a:cubicBezTo>
                    <a:pt x="39076" y="13752"/>
                    <a:pt x="39088" y="13776"/>
                    <a:pt x="39088" y="13824"/>
                  </a:cubicBezTo>
                  <a:lnTo>
                    <a:pt x="39088" y="13871"/>
                  </a:lnTo>
                  <a:cubicBezTo>
                    <a:pt x="39064" y="13955"/>
                    <a:pt x="39029" y="14026"/>
                    <a:pt x="39005" y="14121"/>
                  </a:cubicBezTo>
                  <a:cubicBezTo>
                    <a:pt x="38945" y="14264"/>
                    <a:pt x="38898" y="14419"/>
                    <a:pt x="38838" y="14550"/>
                  </a:cubicBezTo>
                  <a:cubicBezTo>
                    <a:pt x="38779" y="14681"/>
                    <a:pt x="38719" y="14824"/>
                    <a:pt x="38672" y="14955"/>
                  </a:cubicBezTo>
                  <a:cubicBezTo>
                    <a:pt x="38612" y="15074"/>
                    <a:pt x="38576" y="15193"/>
                    <a:pt x="38517" y="15312"/>
                  </a:cubicBezTo>
                  <a:cubicBezTo>
                    <a:pt x="38469" y="15419"/>
                    <a:pt x="38410" y="15514"/>
                    <a:pt x="38362" y="15610"/>
                  </a:cubicBezTo>
                  <a:cubicBezTo>
                    <a:pt x="38314" y="15693"/>
                    <a:pt x="38279" y="15776"/>
                    <a:pt x="38243" y="15836"/>
                  </a:cubicBezTo>
                  <a:cubicBezTo>
                    <a:pt x="38172" y="15955"/>
                    <a:pt x="38136" y="16026"/>
                    <a:pt x="38136" y="16026"/>
                  </a:cubicBezTo>
                  <a:cubicBezTo>
                    <a:pt x="38136" y="16026"/>
                    <a:pt x="38183" y="15955"/>
                    <a:pt x="38255" y="15836"/>
                  </a:cubicBezTo>
                  <a:cubicBezTo>
                    <a:pt x="38302" y="15776"/>
                    <a:pt x="38338" y="15693"/>
                    <a:pt x="38398" y="15610"/>
                  </a:cubicBezTo>
                  <a:cubicBezTo>
                    <a:pt x="38433" y="15514"/>
                    <a:pt x="38493" y="15431"/>
                    <a:pt x="38553" y="15324"/>
                  </a:cubicBezTo>
                  <a:cubicBezTo>
                    <a:pt x="38612" y="15217"/>
                    <a:pt x="38672" y="15098"/>
                    <a:pt x="38731" y="14979"/>
                  </a:cubicBezTo>
                  <a:cubicBezTo>
                    <a:pt x="38791" y="14859"/>
                    <a:pt x="38874" y="14728"/>
                    <a:pt x="38934" y="14598"/>
                  </a:cubicBezTo>
                  <a:cubicBezTo>
                    <a:pt x="38993" y="14467"/>
                    <a:pt x="39064" y="14312"/>
                    <a:pt x="39124" y="14169"/>
                  </a:cubicBezTo>
                  <a:cubicBezTo>
                    <a:pt x="39124" y="14145"/>
                    <a:pt x="39136" y="14145"/>
                    <a:pt x="39136" y="14133"/>
                  </a:cubicBezTo>
                  <a:cubicBezTo>
                    <a:pt x="39136" y="14181"/>
                    <a:pt x="39148" y="14240"/>
                    <a:pt x="39148" y="14288"/>
                  </a:cubicBezTo>
                  <a:lnTo>
                    <a:pt x="39148" y="14383"/>
                  </a:lnTo>
                  <a:lnTo>
                    <a:pt x="39148" y="14478"/>
                  </a:lnTo>
                  <a:lnTo>
                    <a:pt x="39148" y="14621"/>
                  </a:lnTo>
                  <a:lnTo>
                    <a:pt x="39148" y="14764"/>
                  </a:lnTo>
                  <a:cubicBezTo>
                    <a:pt x="39148" y="14764"/>
                    <a:pt x="39148" y="14717"/>
                    <a:pt x="39172" y="14621"/>
                  </a:cubicBezTo>
                  <a:cubicBezTo>
                    <a:pt x="39172" y="14586"/>
                    <a:pt x="39172" y="14538"/>
                    <a:pt x="39184" y="14478"/>
                  </a:cubicBezTo>
                  <a:lnTo>
                    <a:pt x="39184" y="14383"/>
                  </a:lnTo>
                  <a:lnTo>
                    <a:pt x="39184" y="14288"/>
                  </a:lnTo>
                  <a:lnTo>
                    <a:pt x="39184" y="14062"/>
                  </a:lnTo>
                  <a:lnTo>
                    <a:pt x="39184" y="14050"/>
                  </a:lnTo>
                  <a:cubicBezTo>
                    <a:pt x="39184" y="14026"/>
                    <a:pt x="39195" y="14014"/>
                    <a:pt x="39195" y="14002"/>
                  </a:cubicBezTo>
                  <a:lnTo>
                    <a:pt x="39207" y="13990"/>
                  </a:lnTo>
                  <a:lnTo>
                    <a:pt x="39303" y="13847"/>
                  </a:lnTo>
                  <a:cubicBezTo>
                    <a:pt x="39326" y="13812"/>
                    <a:pt x="39362" y="13764"/>
                    <a:pt x="39410" y="13716"/>
                  </a:cubicBezTo>
                  <a:lnTo>
                    <a:pt x="39522" y="13563"/>
                  </a:lnTo>
                  <a:lnTo>
                    <a:pt x="39522" y="13563"/>
                  </a:lnTo>
                  <a:cubicBezTo>
                    <a:pt x="39515" y="13596"/>
                    <a:pt x="39506" y="13628"/>
                    <a:pt x="39495" y="13664"/>
                  </a:cubicBezTo>
                  <a:lnTo>
                    <a:pt x="39495" y="13664"/>
                  </a:lnTo>
                  <a:cubicBezTo>
                    <a:pt x="39499" y="13658"/>
                    <a:pt x="39512" y="13656"/>
                    <a:pt x="39516" y="13649"/>
                  </a:cubicBezTo>
                  <a:lnTo>
                    <a:pt x="39516" y="13649"/>
                  </a:lnTo>
                  <a:cubicBezTo>
                    <a:pt x="39497" y="13747"/>
                    <a:pt x="39486" y="13848"/>
                    <a:pt x="39469" y="13943"/>
                  </a:cubicBezTo>
                  <a:cubicBezTo>
                    <a:pt x="39434" y="14062"/>
                    <a:pt x="39422" y="14181"/>
                    <a:pt x="39386" y="14300"/>
                  </a:cubicBezTo>
                  <a:cubicBezTo>
                    <a:pt x="39362" y="14383"/>
                    <a:pt x="39350" y="14467"/>
                    <a:pt x="39315" y="14550"/>
                  </a:cubicBezTo>
                  <a:cubicBezTo>
                    <a:pt x="39291" y="14645"/>
                    <a:pt x="39267" y="14728"/>
                    <a:pt x="39255" y="14824"/>
                  </a:cubicBezTo>
                  <a:cubicBezTo>
                    <a:pt x="39243" y="14907"/>
                    <a:pt x="39231" y="14979"/>
                    <a:pt x="39207" y="15062"/>
                  </a:cubicBezTo>
                  <a:cubicBezTo>
                    <a:pt x="39195" y="15121"/>
                    <a:pt x="39184" y="15193"/>
                    <a:pt x="39184" y="15240"/>
                  </a:cubicBezTo>
                  <a:cubicBezTo>
                    <a:pt x="39184" y="15252"/>
                    <a:pt x="39184" y="15252"/>
                    <a:pt x="39172" y="15264"/>
                  </a:cubicBezTo>
                  <a:cubicBezTo>
                    <a:pt x="39124" y="15383"/>
                    <a:pt x="39064" y="15502"/>
                    <a:pt x="39005" y="15610"/>
                  </a:cubicBezTo>
                  <a:cubicBezTo>
                    <a:pt x="38886" y="15800"/>
                    <a:pt x="38719" y="15931"/>
                    <a:pt x="38600" y="16014"/>
                  </a:cubicBezTo>
                  <a:cubicBezTo>
                    <a:pt x="38557" y="16032"/>
                    <a:pt x="38520" y="16055"/>
                    <a:pt x="38489" y="16071"/>
                  </a:cubicBezTo>
                  <a:lnTo>
                    <a:pt x="38489" y="16071"/>
                  </a:lnTo>
                  <a:cubicBezTo>
                    <a:pt x="38519" y="16059"/>
                    <a:pt x="38559" y="16043"/>
                    <a:pt x="38600" y="16026"/>
                  </a:cubicBezTo>
                  <a:cubicBezTo>
                    <a:pt x="38719" y="15967"/>
                    <a:pt x="38886" y="15836"/>
                    <a:pt x="39029" y="15633"/>
                  </a:cubicBezTo>
                  <a:cubicBezTo>
                    <a:pt x="39064" y="15598"/>
                    <a:pt x="39112" y="15538"/>
                    <a:pt x="39136" y="15479"/>
                  </a:cubicBezTo>
                  <a:lnTo>
                    <a:pt x="39136" y="15479"/>
                  </a:lnTo>
                  <a:cubicBezTo>
                    <a:pt x="39136" y="15494"/>
                    <a:pt x="39135" y="15506"/>
                    <a:pt x="39134" y="15517"/>
                  </a:cubicBezTo>
                  <a:lnTo>
                    <a:pt x="39134" y="15517"/>
                  </a:lnTo>
                  <a:cubicBezTo>
                    <a:pt x="39138" y="15497"/>
                    <a:pt x="39143" y="15472"/>
                    <a:pt x="39148" y="15443"/>
                  </a:cubicBezTo>
                  <a:cubicBezTo>
                    <a:pt x="39243" y="15276"/>
                    <a:pt x="39315" y="15086"/>
                    <a:pt x="39374" y="14883"/>
                  </a:cubicBezTo>
                  <a:cubicBezTo>
                    <a:pt x="39422" y="14728"/>
                    <a:pt x="39445" y="14586"/>
                    <a:pt x="39493" y="14431"/>
                  </a:cubicBezTo>
                  <a:cubicBezTo>
                    <a:pt x="39505" y="14371"/>
                    <a:pt x="39529" y="14324"/>
                    <a:pt x="39541" y="14264"/>
                  </a:cubicBezTo>
                  <a:cubicBezTo>
                    <a:pt x="39565" y="14193"/>
                    <a:pt x="39612" y="14109"/>
                    <a:pt x="39648" y="14026"/>
                  </a:cubicBezTo>
                  <a:lnTo>
                    <a:pt x="39779" y="13764"/>
                  </a:lnTo>
                  <a:cubicBezTo>
                    <a:pt x="39826" y="13669"/>
                    <a:pt x="39886" y="13597"/>
                    <a:pt x="39922" y="13514"/>
                  </a:cubicBezTo>
                  <a:cubicBezTo>
                    <a:pt x="39969" y="13431"/>
                    <a:pt x="40017" y="13359"/>
                    <a:pt x="40065" y="13300"/>
                  </a:cubicBezTo>
                  <a:lnTo>
                    <a:pt x="40065" y="13300"/>
                  </a:lnTo>
                  <a:cubicBezTo>
                    <a:pt x="40041" y="13371"/>
                    <a:pt x="40017" y="13466"/>
                    <a:pt x="39981" y="13574"/>
                  </a:cubicBezTo>
                  <a:cubicBezTo>
                    <a:pt x="39957" y="13669"/>
                    <a:pt x="39946" y="13776"/>
                    <a:pt x="39910" y="13907"/>
                  </a:cubicBezTo>
                  <a:cubicBezTo>
                    <a:pt x="39862" y="14169"/>
                    <a:pt x="39803" y="14443"/>
                    <a:pt x="39767" y="14764"/>
                  </a:cubicBezTo>
                  <a:cubicBezTo>
                    <a:pt x="39767" y="14788"/>
                    <a:pt x="39743" y="14836"/>
                    <a:pt x="39743" y="14859"/>
                  </a:cubicBezTo>
                  <a:cubicBezTo>
                    <a:pt x="39719" y="14919"/>
                    <a:pt x="39684" y="14979"/>
                    <a:pt x="39660" y="15026"/>
                  </a:cubicBezTo>
                  <a:cubicBezTo>
                    <a:pt x="39600" y="15133"/>
                    <a:pt x="39553" y="15240"/>
                    <a:pt x="39493" y="15324"/>
                  </a:cubicBezTo>
                  <a:cubicBezTo>
                    <a:pt x="39445" y="15419"/>
                    <a:pt x="39386" y="15479"/>
                    <a:pt x="39350" y="15490"/>
                  </a:cubicBezTo>
                  <a:cubicBezTo>
                    <a:pt x="39315" y="15502"/>
                    <a:pt x="39303" y="15514"/>
                    <a:pt x="39291" y="15514"/>
                  </a:cubicBezTo>
                  <a:cubicBezTo>
                    <a:pt x="39303" y="15514"/>
                    <a:pt x="39326" y="15502"/>
                    <a:pt x="39350" y="15502"/>
                  </a:cubicBezTo>
                  <a:cubicBezTo>
                    <a:pt x="39410" y="15479"/>
                    <a:pt x="39469" y="15431"/>
                    <a:pt x="39541" y="15360"/>
                  </a:cubicBezTo>
                  <a:cubicBezTo>
                    <a:pt x="39588" y="15300"/>
                    <a:pt x="39648" y="15217"/>
                    <a:pt x="39707" y="15145"/>
                  </a:cubicBezTo>
                  <a:lnTo>
                    <a:pt x="39707" y="15145"/>
                  </a:lnTo>
                  <a:cubicBezTo>
                    <a:pt x="39687" y="15254"/>
                    <a:pt x="39670" y="15367"/>
                    <a:pt x="39651" y="15482"/>
                  </a:cubicBezTo>
                  <a:lnTo>
                    <a:pt x="39651" y="15482"/>
                  </a:lnTo>
                  <a:cubicBezTo>
                    <a:pt x="39672" y="15427"/>
                    <a:pt x="39695" y="15373"/>
                    <a:pt x="39719" y="15324"/>
                  </a:cubicBezTo>
                  <a:cubicBezTo>
                    <a:pt x="39779" y="15193"/>
                    <a:pt x="39838" y="15062"/>
                    <a:pt x="39910" y="14931"/>
                  </a:cubicBezTo>
                  <a:cubicBezTo>
                    <a:pt x="39910" y="14931"/>
                    <a:pt x="39910" y="14907"/>
                    <a:pt x="39934" y="14907"/>
                  </a:cubicBezTo>
                  <a:cubicBezTo>
                    <a:pt x="39886" y="15050"/>
                    <a:pt x="39838" y="15193"/>
                    <a:pt x="39791" y="15324"/>
                  </a:cubicBezTo>
                  <a:cubicBezTo>
                    <a:pt x="39755" y="15443"/>
                    <a:pt x="39719" y="15586"/>
                    <a:pt x="39660" y="15681"/>
                  </a:cubicBezTo>
                  <a:cubicBezTo>
                    <a:pt x="39636" y="15741"/>
                    <a:pt x="39612" y="15788"/>
                    <a:pt x="39588" y="15848"/>
                  </a:cubicBezTo>
                  <a:cubicBezTo>
                    <a:pt x="39583" y="15855"/>
                    <a:pt x="39578" y="15863"/>
                    <a:pt x="39573" y="15870"/>
                  </a:cubicBezTo>
                  <a:lnTo>
                    <a:pt x="39573" y="15870"/>
                  </a:lnTo>
                  <a:cubicBezTo>
                    <a:pt x="39583" y="15824"/>
                    <a:pt x="39594" y="15781"/>
                    <a:pt x="39600" y="15741"/>
                  </a:cubicBezTo>
                  <a:cubicBezTo>
                    <a:pt x="39621" y="15654"/>
                    <a:pt x="39637" y="15567"/>
                    <a:pt x="39651" y="15482"/>
                  </a:cubicBezTo>
                  <a:lnTo>
                    <a:pt x="39651" y="15482"/>
                  </a:lnTo>
                  <a:cubicBezTo>
                    <a:pt x="39622" y="15558"/>
                    <a:pt x="39597" y="15635"/>
                    <a:pt x="39576" y="15705"/>
                  </a:cubicBezTo>
                  <a:cubicBezTo>
                    <a:pt x="39553" y="15788"/>
                    <a:pt x="39529" y="15883"/>
                    <a:pt x="39517" y="15967"/>
                  </a:cubicBezTo>
                  <a:cubicBezTo>
                    <a:pt x="39537" y="15947"/>
                    <a:pt x="39549" y="15910"/>
                    <a:pt x="39573" y="15870"/>
                  </a:cubicBezTo>
                  <a:lnTo>
                    <a:pt x="39573" y="15870"/>
                  </a:lnTo>
                  <a:cubicBezTo>
                    <a:pt x="39565" y="15906"/>
                    <a:pt x="39558" y="15942"/>
                    <a:pt x="39553" y="15979"/>
                  </a:cubicBezTo>
                  <a:lnTo>
                    <a:pt x="39529" y="16014"/>
                  </a:lnTo>
                  <a:cubicBezTo>
                    <a:pt x="39529" y="16014"/>
                    <a:pt x="39541" y="16014"/>
                    <a:pt x="39553" y="15991"/>
                  </a:cubicBezTo>
                  <a:lnTo>
                    <a:pt x="39553" y="15991"/>
                  </a:lnTo>
                  <a:cubicBezTo>
                    <a:pt x="39505" y="16252"/>
                    <a:pt x="39445" y="16491"/>
                    <a:pt x="39374" y="16705"/>
                  </a:cubicBezTo>
                  <a:cubicBezTo>
                    <a:pt x="39326" y="16860"/>
                    <a:pt x="39291" y="17003"/>
                    <a:pt x="39243" y="17145"/>
                  </a:cubicBezTo>
                  <a:cubicBezTo>
                    <a:pt x="39195" y="17276"/>
                    <a:pt x="39136" y="17407"/>
                    <a:pt x="39088" y="17515"/>
                  </a:cubicBezTo>
                  <a:cubicBezTo>
                    <a:pt x="39064" y="17574"/>
                    <a:pt x="39029" y="17622"/>
                    <a:pt x="39017" y="17681"/>
                  </a:cubicBezTo>
                  <a:cubicBezTo>
                    <a:pt x="38993" y="17717"/>
                    <a:pt x="38969" y="17776"/>
                    <a:pt x="38945" y="17824"/>
                  </a:cubicBezTo>
                  <a:cubicBezTo>
                    <a:pt x="38898" y="17919"/>
                    <a:pt x="38850" y="17991"/>
                    <a:pt x="38814" y="18050"/>
                  </a:cubicBezTo>
                  <a:cubicBezTo>
                    <a:pt x="38767" y="18110"/>
                    <a:pt x="38731" y="18157"/>
                    <a:pt x="38719" y="18193"/>
                  </a:cubicBezTo>
                  <a:cubicBezTo>
                    <a:pt x="38755" y="18169"/>
                    <a:pt x="38779" y="18122"/>
                    <a:pt x="38826" y="18062"/>
                  </a:cubicBezTo>
                  <a:cubicBezTo>
                    <a:pt x="38874" y="18003"/>
                    <a:pt x="38910" y="17931"/>
                    <a:pt x="38969" y="17836"/>
                  </a:cubicBezTo>
                  <a:lnTo>
                    <a:pt x="39064" y="17705"/>
                  </a:lnTo>
                  <a:cubicBezTo>
                    <a:pt x="39088" y="17657"/>
                    <a:pt x="39124" y="17598"/>
                    <a:pt x="39148" y="17538"/>
                  </a:cubicBezTo>
                  <a:cubicBezTo>
                    <a:pt x="39207" y="17419"/>
                    <a:pt x="39267" y="17300"/>
                    <a:pt x="39326" y="17169"/>
                  </a:cubicBezTo>
                  <a:cubicBezTo>
                    <a:pt x="39386" y="17038"/>
                    <a:pt x="39445" y="16884"/>
                    <a:pt x="39493" y="16741"/>
                  </a:cubicBezTo>
                  <a:cubicBezTo>
                    <a:pt x="39600" y="16455"/>
                    <a:pt x="39672" y="16157"/>
                    <a:pt x="39767" y="15860"/>
                  </a:cubicBezTo>
                  <a:lnTo>
                    <a:pt x="39826" y="15800"/>
                  </a:lnTo>
                  <a:cubicBezTo>
                    <a:pt x="39850" y="15752"/>
                    <a:pt x="39898" y="15729"/>
                    <a:pt x="39922" y="15681"/>
                  </a:cubicBezTo>
                  <a:cubicBezTo>
                    <a:pt x="39957" y="15633"/>
                    <a:pt x="39981" y="15574"/>
                    <a:pt x="40029" y="15538"/>
                  </a:cubicBezTo>
                  <a:cubicBezTo>
                    <a:pt x="40077" y="15455"/>
                    <a:pt x="40100" y="15383"/>
                    <a:pt x="40148" y="15312"/>
                  </a:cubicBezTo>
                  <a:lnTo>
                    <a:pt x="40148" y="15312"/>
                  </a:lnTo>
                  <a:cubicBezTo>
                    <a:pt x="40118" y="15445"/>
                    <a:pt x="40086" y="15588"/>
                    <a:pt x="40055" y="15738"/>
                  </a:cubicBezTo>
                  <a:lnTo>
                    <a:pt x="40055" y="15738"/>
                  </a:lnTo>
                  <a:cubicBezTo>
                    <a:pt x="40094" y="15616"/>
                    <a:pt x="40136" y="15487"/>
                    <a:pt x="40172" y="15371"/>
                  </a:cubicBezTo>
                  <a:cubicBezTo>
                    <a:pt x="40184" y="15348"/>
                    <a:pt x="40184" y="15312"/>
                    <a:pt x="40196" y="15288"/>
                  </a:cubicBezTo>
                  <a:cubicBezTo>
                    <a:pt x="40196" y="15348"/>
                    <a:pt x="40207" y="15383"/>
                    <a:pt x="40207" y="15443"/>
                  </a:cubicBezTo>
                  <a:cubicBezTo>
                    <a:pt x="40207" y="15455"/>
                    <a:pt x="40196" y="15455"/>
                    <a:pt x="40196" y="15479"/>
                  </a:cubicBezTo>
                  <a:cubicBezTo>
                    <a:pt x="40184" y="15502"/>
                    <a:pt x="40148" y="15550"/>
                    <a:pt x="40136" y="15598"/>
                  </a:cubicBezTo>
                  <a:cubicBezTo>
                    <a:pt x="40097" y="15656"/>
                    <a:pt x="40074" y="15731"/>
                    <a:pt x="40040" y="15809"/>
                  </a:cubicBezTo>
                  <a:lnTo>
                    <a:pt x="40040" y="15809"/>
                  </a:lnTo>
                  <a:cubicBezTo>
                    <a:pt x="40045" y="15785"/>
                    <a:pt x="40050" y="15762"/>
                    <a:pt x="40055" y="15738"/>
                  </a:cubicBezTo>
                  <a:lnTo>
                    <a:pt x="40055" y="15738"/>
                  </a:lnTo>
                  <a:cubicBezTo>
                    <a:pt x="40042" y="15780"/>
                    <a:pt x="40029" y="15820"/>
                    <a:pt x="40017" y="15860"/>
                  </a:cubicBezTo>
                  <a:cubicBezTo>
                    <a:pt x="40025" y="15843"/>
                    <a:pt x="40033" y="15826"/>
                    <a:pt x="40040" y="15809"/>
                  </a:cubicBezTo>
                  <a:lnTo>
                    <a:pt x="40040" y="15809"/>
                  </a:lnTo>
                  <a:cubicBezTo>
                    <a:pt x="39989" y="16056"/>
                    <a:pt x="39940" y="16317"/>
                    <a:pt x="39898" y="16574"/>
                  </a:cubicBezTo>
                  <a:cubicBezTo>
                    <a:pt x="39850" y="16848"/>
                    <a:pt x="39803" y="17110"/>
                    <a:pt x="39779" y="17384"/>
                  </a:cubicBezTo>
                  <a:cubicBezTo>
                    <a:pt x="39743" y="17634"/>
                    <a:pt x="39719" y="17872"/>
                    <a:pt x="39731" y="18074"/>
                  </a:cubicBezTo>
                  <a:cubicBezTo>
                    <a:pt x="39731" y="18181"/>
                    <a:pt x="39743" y="18277"/>
                    <a:pt x="39779" y="18360"/>
                  </a:cubicBezTo>
                  <a:cubicBezTo>
                    <a:pt x="39791" y="18431"/>
                    <a:pt x="39826" y="18515"/>
                    <a:pt x="39850" y="18574"/>
                  </a:cubicBezTo>
                  <a:cubicBezTo>
                    <a:pt x="39855" y="18583"/>
                    <a:pt x="39861" y="18591"/>
                    <a:pt x="39868" y="18598"/>
                  </a:cubicBezTo>
                  <a:lnTo>
                    <a:pt x="39868" y="18598"/>
                  </a:lnTo>
                  <a:cubicBezTo>
                    <a:pt x="39864" y="18590"/>
                    <a:pt x="39862" y="18581"/>
                    <a:pt x="39862" y="18574"/>
                  </a:cubicBezTo>
                  <a:cubicBezTo>
                    <a:pt x="39838" y="18515"/>
                    <a:pt x="39826" y="18455"/>
                    <a:pt x="39803" y="18360"/>
                  </a:cubicBezTo>
                  <a:cubicBezTo>
                    <a:pt x="39791" y="18288"/>
                    <a:pt x="39791" y="18181"/>
                    <a:pt x="39791" y="18098"/>
                  </a:cubicBezTo>
                  <a:cubicBezTo>
                    <a:pt x="39791" y="17884"/>
                    <a:pt x="39838" y="17657"/>
                    <a:pt x="39886" y="17407"/>
                  </a:cubicBezTo>
                  <a:cubicBezTo>
                    <a:pt x="39910" y="17217"/>
                    <a:pt x="39957" y="17026"/>
                    <a:pt x="40005" y="16824"/>
                  </a:cubicBezTo>
                  <a:cubicBezTo>
                    <a:pt x="40017" y="16860"/>
                    <a:pt x="40029" y="16872"/>
                    <a:pt x="40029" y="16872"/>
                  </a:cubicBezTo>
                  <a:cubicBezTo>
                    <a:pt x="40029" y="16872"/>
                    <a:pt x="40017" y="16860"/>
                    <a:pt x="40017" y="16812"/>
                  </a:cubicBezTo>
                  <a:lnTo>
                    <a:pt x="40065" y="16633"/>
                  </a:lnTo>
                  <a:lnTo>
                    <a:pt x="40065" y="16622"/>
                  </a:lnTo>
                  <a:lnTo>
                    <a:pt x="40065" y="16610"/>
                  </a:lnTo>
                  <a:cubicBezTo>
                    <a:pt x="40124" y="16455"/>
                    <a:pt x="40219" y="16252"/>
                    <a:pt x="40327" y="16050"/>
                  </a:cubicBezTo>
                  <a:cubicBezTo>
                    <a:pt x="40338" y="16026"/>
                    <a:pt x="40362" y="15991"/>
                    <a:pt x="40374" y="15979"/>
                  </a:cubicBezTo>
                  <a:lnTo>
                    <a:pt x="40374" y="15979"/>
                  </a:lnTo>
                  <a:cubicBezTo>
                    <a:pt x="40362" y="16050"/>
                    <a:pt x="40327" y="16145"/>
                    <a:pt x="40315" y="16229"/>
                  </a:cubicBezTo>
                  <a:cubicBezTo>
                    <a:pt x="40285" y="16361"/>
                    <a:pt x="40256" y="16502"/>
                    <a:pt x="40235" y="16653"/>
                  </a:cubicBezTo>
                  <a:lnTo>
                    <a:pt x="40235" y="16653"/>
                  </a:lnTo>
                  <a:cubicBezTo>
                    <a:pt x="40234" y="16643"/>
                    <a:pt x="40233" y="16632"/>
                    <a:pt x="40231" y="16622"/>
                  </a:cubicBezTo>
                  <a:cubicBezTo>
                    <a:pt x="40184" y="16776"/>
                    <a:pt x="40136" y="16955"/>
                    <a:pt x="40124" y="17134"/>
                  </a:cubicBezTo>
                  <a:cubicBezTo>
                    <a:pt x="40112" y="17193"/>
                    <a:pt x="40112" y="17253"/>
                    <a:pt x="40112" y="17312"/>
                  </a:cubicBezTo>
                  <a:lnTo>
                    <a:pt x="40112" y="17336"/>
                  </a:lnTo>
                  <a:cubicBezTo>
                    <a:pt x="40124" y="17265"/>
                    <a:pt x="40148" y="17193"/>
                    <a:pt x="40172" y="17134"/>
                  </a:cubicBezTo>
                  <a:lnTo>
                    <a:pt x="40207" y="17020"/>
                  </a:lnTo>
                  <a:lnTo>
                    <a:pt x="40207" y="16943"/>
                  </a:lnTo>
                  <a:cubicBezTo>
                    <a:pt x="40212" y="16843"/>
                    <a:pt x="40222" y="16746"/>
                    <a:pt x="40235" y="16653"/>
                  </a:cubicBezTo>
                  <a:lnTo>
                    <a:pt x="40235" y="16653"/>
                  </a:lnTo>
                  <a:cubicBezTo>
                    <a:pt x="40243" y="16733"/>
                    <a:pt x="40245" y="16798"/>
                    <a:pt x="40255" y="16872"/>
                  </a:cubicBezTo>
                  <a:cubicBezTo>
                    <a:pt x="40255" y="16895"/>
                    <a:pt x="40243" y="16895"/>
                    <a:pt x="40243" y="16907"/>
                  </a:cubicBezTo>
                  <a:lnTo>
                    <a:pt x="40207" y="17020"/>
                  </a:lnTo>
                  <a:lnTo>
                    <a:pt x="40207" y="17157"/>
                  </a:lnTo>
                  <a:cubicBezTo>
                    <a:pt x="40207" y="17217"/>
                    <a:pt x="40219" y="17288"/>
                    <a:pt x="40219" y="17360"/>
                  </a:cubicBezTo>
                  <a:cubicBezTo>
                    <a:pt x="40232" y="17418"/>
                    <a:pt x="40242" y="17479"/>
                    <a:pt x="40251" y="17540"/>
                  </a:cubicBezTo>
                  <a:lnTo>
                    <a:pt x="40251" y="17540"/>
                  </a:lnTo>
                  <a:cubicBezTo>
                    <a:pt x="40268" y="17502"/>
                    <a:pt x="40285" y="17466"/>
                    <a:pt x="40303" y="17431"/>
                  </a:cubicBezTo>
                  <a:lnTo>
                    <a:pt x="40303" y="17431"/>
                  </a:lnTo>
                  <a:lnTo>
                    <a:pt x="40279" y="17491"/>
                  </a:lnTo>
                  <a:cubicBezTo>
                    <a:pt x="40267" y="17526"/>
                    <a:pt x="40267" y="17586"/>
                    <a:pt x="40267" y="17634"/>
                  </a:cubicBezTo>
                  <a:cubicBezTo>
                    <a:pt x="40267" y="17634"/>
                    <a:pt x="40267" y="17634"/>
                    <a:pt x="40267" y="17634"/>
                  </a:cubicBezTo>
                  <a:lnTo>
                    <a:pt x="40267" y="17634"/>
                  </a:lnTo>
                  <a:cubicBezTo>
                    <a:pt x="40261" y="17603"/>
                    <a:pt x="40256" y="17572"/>
                    <a:pt x="40251" y="17540"/>
                  </a:cubicBezTo>
                  <a:lnTo>
                    <a:pt x="40251" y="17540"/>
                  </a:lnTo>
                  <a:cubicBezTo>
                    <a:pt x="40210" y="17634"/>
                    <a:pt x="40170" y="17738"/>
                    <a:pt x="40136" y="17848"/>
                  </a:cubicBezTo>
                  <a:cubicBezTo>
                    <a:pt x="40148" y="17860"/>
                    <a:pt x="40148" y="17884"/>
                    <a:pt x="40148" y="17907"/>
                  </a:cubicBezTo>
                  <a:cubicBezTo>
                    <a:pt x="40176" y="18010"/>
                    <a:pt x="40189" y="18113"/>
                    <a:pt x="40211" y="18216"/>
                  </a:cubicBezTo>
                  <a:lnTo>
                    <a:pt x="40211" y="18216"/>
                  </a:lnTo>
                  <a:cubicBezTo>
                    <a:pt x="40218" y="18109"/>
                    <a:pt x="40235" y="17980"/>
                    <a:pt x="40255" y="17847"/>
                  </a:cubicBezTo>
                  <a:lnTo>
                    <a:pt x="40255" y="17847"/>
                  </a:lnTo>
                  <a:lnTo>
                    <a:pt x="40255" y="17931"/>
                  </a:lnTo>
                  <a:cubicBezTo>
                    <a:pt x="40255" y="18027"/>
                    <a:pt x="40255" y="18122"/>
                    <a:pt x="40267" y="18217"/>
                  </a:cubicBezTo>
                  <a:lnTo>
                    <a:pt x="40270" y="18252"/>
                  </a:lnTo>
                  <a:lnTo>
                    <a:pt x="40270" y="18252"/>
                  </a:lnTo>
                  <a:cubicBezTo>
                    <a:pt x="40293" y="18162"/>
                    <a:pt x="40324" y="18049"/>
                    <a:pt x="40362" y="17943"/>
                  </a:cubicBezTo>
                  <a:cubicBezTo>
                    <a:pt x="40374" y="18015"/>
                    <a:pt x="40386" y="18074"/>
                    <a:pt x="40398" y="18157"/>
                  </a:cubicBezTo>
                  <a:cubicBezTo>
                    <a:pt x="40434" y="18288"/>
                    <a:pt x="40458" y="18408"/>
                    <a:pt x="40493" y="18538"/>
                  </a:cubicBezTo>
                  <a:cubicBezTo>
                    <a:pt x="40541" y="18789"/>
                    <a:pt x="40577" y="19015"/>
                    <a:pt x="40600" y="19229"/>
                  </a:cubicBezTo>
                  <a:lnTo>
                    <a:pt x="40600" y="19265"/>
                  </a:lnTo>
                  <a:cubicBezTo>
                    <a:pt x="40577" y="19324"/>
                    <a:pt x="40577" y="19384"/>
                    <a:pt x="40577" y="19431"/>
                  </a:cubicBezTo>
                  <a:cubicBezTo>
                    <a:pt x="40577" y="19443"/>
                    <a:pt x="40600" y="19467"/>
                    <a:pt x="40600" y="19479"/>
                  </a:cubicBezTo>
                  <a:lnTo>
                    <a:pt x="40600" y="19431"/>
                  </a:lnTo>
                  <a:cubicBezTo>
                    <a:pt x="40600" y="19420"/>
                    <a:pt x="40600" y="19384"/>
                    <a:pt x="40612" y="19360"/>
                  </a:cubicBezTo>
                  <a:cubicBezTo>
                    <a:pt x="40624" y="19491"/>
                    <a:pt x="40636" y="19610"/>
                    <a:pt x="40636" y="19705"/>
                  </a:cubicBezTo>
                  <a:cubicBezTo>
                    <a:pt x="40636" y="19824"/>
                    <a:pt x="40660" y="19884"/>
                    <a:pt x="40660" y="19884"/>
                  </a:cubicBezTo>
                  <a:lnTo>
                    <a:pt x="40660" y="19681"/>
                  </a:lnTo>
                  <a:cubicBezTo>
                    <a:pt x="40660" y="19586"/>
                    <a:pt x="40660" y="19420"/>
                    <a:pt x="40636" y="19241"/>
                  </a:cubicBezTo>
                  <a:cubicBezTo>
                    <a:pt x="40672" y="19146"/>
                    <a:pt x="40696" y="19050"/>
                    <a:pt x="40743" y="18943"/>
                  </a:cubicBezTo>
                  <a:cubicBezTo>
                    <a:pt x="40779" y="19074"/>
                    <a:pt x="40803" y="19229"/>
                    <a:pt x="40839" y="19360"/>
                  </a:cubicBezTo>
                  <a:lnTo>
                    <a:pt x="40874" y="19622"/>
                  </a:lnTo>
                  <a:cubicBezTo>
                    <a:pt x="40874" y="19670"/>
                    <a:pt x="40898" y="19717"/>
                    <a:pt x="40898" y="19765"/>
                  </a:cubicBezTo>
                  <a:cubicBezTo>
                    <a:pt x="40898" y="19801"/>
                    <a:pt x="40910" y="19848"/>
                    <a:pt x="40910" y="19896"/>
                  </a:cubicBezTo>
                  <a:cubicBezTo>
                    <a:pt x="40922" y="20074"/>
                    <a:pt x="40922" y="20253"/>
                    <a:pt x="40934" y="20432"/>
                  </a:cubicBezTo>
                  <a:cubicBezTo>
                    <a:pt x="40958" y="20610"/>
                    <a:pt x="40958" y="20789"/>
                    <a:pt x="40981" y="20979"/>
                  </a:cubicBezTo>
                  <a:lnTo>
                    <a:pt x="41029" y="21253"/>
                  </a:lnTo>
                  <a:cubicBezTo>
                    <a:pt x="41041" y="21336"/>
                    <a:pt x="41077" y="21432"/>
                    <a:pt x="41100" y="21515"/>
                  </a:cubicBezTo>
                  <a:cubicBezTo>
                    <a:pt x="41089" y="21432"/>
                    <a:pt x="41053" y="21336"/>
                    <a:pt x="41053" y="21265"/>
                  </a:cubicBezTo>
                  <a:cubicBezTo>
                    <a:pt x="41041" y="21170"/>
                    <a:pt x="41041" y="21086"/>
                    <a:pt x="41029" y="20991"/>
                  </a:cubicBezTo>
                  <a:cubicBezTo>
                    <a:pt x="41017" y="20813"/>
                    <a:pt x="41017" y="20634"/>
                    <a:pt x="41029" y="20455"/>
                  </a:cubicBezTo>
                  <a:cubicBezTo>
                    <a:pt x="41029" y="20277"/>
                    <a:pt x="41041" y="20098"/>
                    <a:pt x="41029" y="19908"/>
                  </a:cubicBezTo>
                  <a:lnTo>
                    <a:pt x="41029" y="19777"/>
                  </a:lnTo>
                  <a:lnTo>
                    <a:pt x="41029" y="19681"/>
                  </a:lnTo>
                  <a:cubicBezTo>
                    <a:pt x="41053" y="19777"/>
                    <a:pt x="41077" y="19848"/>
                    <a:pt x="41100" y="19920"/>
                  </a:cubicBezTo>
                  <a:cubicBezTo>
                    <a:pt x="41148" y="20062"/>
                    <a:pt x="41172" y="20158"/>
                    <a:pt x="41172" y="20158"/>
                  </a:cubicBezTo>
                  <a:cubicBezTo>
                    <a:pt x="41172" y="20158"/>
                    <a:pt x="41160" y="20074"/>
                    <a:pt x="41148" y="19920"/>
                  </a:cubicBezTo>
                  <a:cubicBezTo>
                    <a:pt x="41141" y="19832"/>
                    <a:pt x="41125" y="19727"/>
                    <a:pt x="41113" y="19612"/>
                  </a:cubicBezTo>
                  <a:lnTo>
                    <a:pt x="41113" y="19612"/>
                  </a:lnTo>
                  <a:cubicBezTo>
                    <a:pt x="41110" y="19626"/>
                    <a:pt x="41106" y="19642"/>
                    <a:pt x="41100" y="19658"/>
                  </a:cubicBezTo>
                  <a:cubicBezTo>
                    <a:pt x="41100" y="19598"/>
                    <a:pt x="41089" y="19539"/>
                    <a:pt x="41089" y="19479"/>
                  </a:cubicBezTo>
                  <a:lnTo>
                    <a:pt x="41089" y="19431"/>
                  </a:lnTo>
                  <a:cubicBezTo>
                    <a:pt x="41095" y="19443"/>
                    <a:pt x="41098" y="19452"/>
                    <a:pt x="41102" y="19460"/>
                  </a:cubicBezTo>
                  <a:lnTo>
                    <a:pt x="41102" y="19460"/>
                  </a:lnTo>
                  <a:cubicBezTo>
                    <a:pt x="41101" y="19435"/>
                    <a:pt x="41100" y="19409"/>
                    <a:pt x="41100" y="19384"/>
                  </a:cubicBezTo>
                  <a:lnTo>
                    <a:pt x="41100" y="19253"/>
                  </a:lnTo>
                  <a:cubicBezTo>
                    <a:pt x="41100" y="19205"/>
                    <a:pt x="41112" y="19170"/>
                    <a:pt x="41112" y="19122"/>
                  </a:cubicBezTo>
                  <a:cubicBezTo>
                    <a:pt x="41112" y="19074"/>
                    <a:pt x="41136" y="19027"/>
                    <a:pt x="41136" y="19003"/>
                  </a:cubicBezTo>
                  <a:cubicBezTo>
                    <a:pt x="41136" y="18991"/>
                    <a:pt x="41136" y="18967"/>
                    <a:pt x="41148" y="18955"/>
                  </a:cubicBezTo>
                  <a:cubicBezTo>
                    <a:pt x="41148" y="18967"/>
                    <a:pt x="41160" y="18967"/>
                    <a:pt x="41160" y="18991"/>
                  </a:cubicBezTo>
                  <a:lnTo>
                    <a:pt x="41160" y="19015"/>
                  </a:lnTo>
                  <a:cubicBezTo>
                    <a:pt x="41148" y="19062"/>
                    <a:pt x="41148" y="19110"/>
                    <a:pt x="41148" y="19170"/>
                  </a:cubicBezTo>
                  <a:lnTo>
                    <a:pt x="41148" y="19348"/>
                  </a:lnTo>
                  <a:cubicBezTo>
                    <a:pt x="41160" y="19479"/>
                    <a:pt x="41196" y="19622"/>
                    <a:pt x="41231" y="19765"/>
                  </a:cubicBezTo>
                  <a:cubicBezTo>
                    <a:pt x="41267" y="19836"/>
                    <a:pt x="41279" y="19908"/>
                    <a:pt x="41315" y="19979"/>
                  </a:cubicBezTo>
                  <a:cubicBezTo>
                    <a:pt x="41339" y="20062"/>
                    <a:pt x="41350" y="20134"/>
                    <a:pt x="41386" y="20205"/>
                  </a:cubicBezTo>
                  <a:cubicBezTo>
                    <a:pt x="41434" y="20360"/>
                    <a:pt x="41458" y="20503"/>
                    <a:pt x="41493" y="20658"/>
                  </a:cubicBezTo>
                  <a:cubicBezTo>
                    <a:pt x="41517" y="20801"/>
                    <a:pt x="41529" y="20932"/>
                    <a:pt x="41553" y="21051"/>
                  </a:cubicBezTo>
                  <a:cubicBezTo>
                    <a:pt x="41577" y="21289"/>
                    <a:pt x="41589" y="21456"/>
                    <a:pt x="41589" y="21456"/>
                  </a:cubicBezTo>
                  <a:lnTo>
                    <a:pt x="41589" y="21051"/>
                  </a:lnTo>
                  <a:lnTo>
                    <a:pt x="41589" y="20836"/>
                  </a:lnTo>
                  <a:lnTo>
                    <a:pt x="41672" y="20979"/>
                  </a:lnTo>
                  <a:cubicBezTo>
                    <a:pt x="41684" y="20991"/>
                    <a:pt x="41696" y="21027"/>
                    <a:pt x="41696" y="21027"/>
                  </a:cubicBezTo>
                  <a:cubicBezTo>
                    <a:pt x="41696" y="21015"/>
                    <a:pt x="41684" y="20991"/>
                    <a:pt x="41672" y="20967"/>
                  </a:cubicBezTo>
                  <a:cubicBezTo>
                    <a:pt x="41648" y="20920"/>
                    <a:pt x="41624" y="20848"/>
                    <a:pt x="41612" y="20777"/>
                  </a:cubicBezTo>
                  <a:cubicBezTo>
                    <a:pt x="41589" y="20682"/>
                    <a:pt x="41577" y="20598"/>
                    <a:pt x="41565" y="20491"/>
                  </a:cubicBezTo>
                  <a:cubicBezTo>
                    <a:pt x="41553" y="20384"/>
                    <a:pt x="41553" y="20265"/>
                    <a:pt x="41529" y="20158"/>
                  </a:cubicBezTo>
                  <a:lnTo>
                    <a:pt x="41529" y="20003"/>
                  </a:lnTo>
                  <a:cubicBezTo>
                    <a:pt x="41529" y="19955"/>
                    <a:pt x="41553" y="19896"/>
                    <a:pt x="41553" y="19848"/>
                  </a:cubicBezTo>
                  <a:cubicBezTo>
                    <a:pt x="41648" y="20062"/>
                    <a:pt x="41862" y="20432"/>
                    <a:pt x="42053" y="20813"/>
                  </a:cubicBezTo>
                  <a:cubicBezTo>
                    <a:pt x="42208" y="21098"/>
                    <a:pt x="42339" y="21384"/>
                    <a:pt x="42398" y="21610"/>
                  </a:cubicBezTo>
                  <a:cubicBezTo>
                    <a:pt x="42422" y="21729"/>
                    <a:pt x="42458" y="21813"/>
                    <a:pt x="42470" y="21884"/>
                  </a:cubicBezTo>
                  <a:cubicBezTo>
                    <a:pt x="42482" y="21967"/>
                    <a:pt x="42482" y="21991"/>
                    <a:pt x="42482" y="21991"/>
                  </a:cubicBezTo>
                  <a:lnTo>
                    <a:pt x="42482" y="21884"/>
                  </a:lnTo>
                  <a:cubicBezTo>
                    <a:pt x="42482" y="21813"/>
                    <a:pt x="42470" y="21729"/>
                    <a:pt x="42446" y="21610"/>
                  </a:cubicBezTo>
                  <a:cubicBezTo>
                    <a:pt x="42422" y="21491"/>
                    <a:pt x="42386" y="21348"/>
                    <a:pt x="42339" y="21205"/>
                  </a:cubicBezTo>
                  <a:cubicBezTo>
                    <a:pt x="42291" y="21051"/>
                    <a:pt x="42232" y="20908"/>
                    <a:pt x="42184" y="20753"/>
                  </a:cubicBezTo>
                  <a:cubicBezTo>
                    <a:pt x="42089" y="20479"/>
                    <a:pt x="41982" y="20205"/>
                    <a:pt x="41886" y="19979"/>
                  </a:cubicBezTo>
                  <a:lnTo>
                    <a:pt x="41886" y="19979"/>
                  </a:lnTo>
                  <a:cubicBezTo>
                    <a:pt x="41922" y="20015"/>
                    <a:pt x="41946" y="20062"/>
                    <a:pt x="41982" y="20086"/>
                  </a:cubicBezTo>
                  <a:cubicBezTo>
                    <a:pt x="42112" y="20241"/>
                    <a:pt x="42220" y="20360"/>
                    <a:pt x="42303" y="20432"/>
                  </a:cubicBezTo>
                  <a:lnTo>
                    <a:pt x="42422" y="20551"/>
                  </a:lnTo>
                  <a:cubicBezTo>
                    <a:pt x="42422" y="20551"/>
                    <a:pt x="42386" y="20503"/>
                    <a:pt x="42327" y="20432"/>
                  </a:cubicBezTo>
                  <a:cubicBezTo>
                    <a:pt x="42243" y="20360"/>
                    <a:pt x="42148" y="20217"/>
                    <a:pt x="42041" y="20074"/>
                  </a:cubicBezTo>
                  <a:cubicBezTo>
                    <a:pt x="41988" y="19994"/>
                    <a:pt x="41927" y="19914"/>
                    <a:pt x="41866" y="19824"/>
                  </a:cubicBezTo>
                  <a:lnTo>
                    <a:pt x="41866" y="19824"/>
                  </a:lnTo>
                  <a:cubicBezTo>
                    <a:pt x="41844" y="19762"/>
                    <a:pt x="41781" y="19590"/>
                    <a:pt x="41696" y="19372"/>
                  </a:cubicBezTo>
                  <a:lnTo>
                    <a:pt x="41696" y="19372"/>
                  </a:lnTo>
                  <a:cubicBezTo>
                    <a:pt x="41755" y="19443"/>
                    <a:pt x="41827" y="19527"/>
                    <a:pt x="41910" y="19610"/>
                  </a:cubicBezTo>
                  <a:cubicBezTo>
                    <a:pt x="41993" y="19717"/>
                    <a:pt x="42101" y="19801"/>
                    <a:pt x="42208" y="19896"/>
                  </a:cubicBezTo>
                  <a:cubicBezTo>
                    <a:pt x="42303" y="19967"/>
                    <a:pt x="42410" y="20039"/>
                    <a:pt x="42517" y="20074"/>
                  </a:cubicBezTo>
                  <a:cubicBezTo>
                    <a:pt x="42565" y="20086"/>
                    <a:pt x="42601" y="20122"/>
                    <a:pt x="42648" y="20122"/>
                  </a:cubicBezTo>
                  <a:cubicBezTo>
                    <a:pt x="42696" y="20134"/>
                    <a:pt x="42720" y="20134"/>
                    <a:pt x="42755" y="20146"/>
                  </a:cubicBezTo>
                  <a:cubicBezTo>
                    <a:pt x="42779" y="20146"/>
                    <a:pt x="42815" y="20158"/>
                    <a:pt x="42827" y="20158"/>
                  </a:cubicBezTo>
                  <a:cubicBezTo>
                    <a:pt x="42815" y="20158"/>
                    <a:pt x="42779" y="20146"/>
                    <a:pt x="42767" y="20146"/>
                  </a:cubicBezTo>
                  <a:cubicBezTo>
                    <a:pt x="42744" y="20134"/>
                    <a:pt x="42708" y="20122"/>
                    <a:pt x="42660" y="20098"/>
                  </a:cubicBezTo>
                  <a:cubicBezTo>
                    <a:pt x="42636" y="20086"/>
                    <a:pt x="42589" y="20062"/>
                    <a:pt x="42541" y="20039"/>
                  </a:cubicBezTo>
                  <a:cubicBezTo>
                    <a:pt x="42458" y="19979"/>
                    <a:pt x="42363" y="19920"/>
                    <a:pt x="42279" y="19836"/>
                  </a:cubicBezTo>
                  <a:cubicBezTo>
                    <a:pt x="42184" y="19741"/>
                    <a:pt x="42101" y="19646"/>
                    <a:pt x="42029" y="19539"/>
                  </a:cubicBezTo>
                  <a:cubicBezTo>
                    <a:pt x="41946" y="19431"/>
                    <a:pt x="41874" y="19312"/>
                    <a:pt x="41803" y="19205"/>
                  </a:cubicBezTo>
                  <a:cubicBezTo>
                    <a:pt x="41743" y="19122"/>
                    <a:pt x="41684" y="19027"/>
                    <a:pt x="41636" y="18955"/>
                  </a:cubicBezTo>
                  <a:lnTo>
                    <a:pt x="41636" y="18955"/>
                  </a:lnTo>
                  <a:cubicBezTo>
                    <a:pt x="41708" y="19027"/>
                    <a:pt x="41791" y="19086"/>
                    <a:pt x="41851" y="19170"/>
                  </a:cubicBezTo>
                  <a:cubicBezTo>
                    <a:pt x="41886" y="19205"/>
                    <a:pt x="41934" y="19253"/>
                    <a:pt x="41982" y="19289"/>
                  </a:cubicBezTo>
                  <a:cubicBezTo>
                    <a:pt x="41993" y="19324"/>
                    <a:pt x="42005" y="19360"/>
                    <a:pt x="42005" y="19384"/>
                  </a:cubicBezTo>
                  <a:cubicBezTo>
                    <a:pt x="42029" y="19443"/>
                    <a:pt x="42041" y="19479"/>
                    <a:pt x="42041" y="19479"/>
                  </a:cubicBezTo>
                  <a:cubicBezTo>
                    <a:pt x="42041" y="19479"/>
                    <a:pt x="42041" y="19443"/>
                    <a:pt x="42029" y="19372"/>
                  </a:cubicBezTo>
                  <a:cubicBezTo>
                    <a:pt x="42029" y="19360"/>
                    <a:pt x="42005" y="19324"/>
                    <a:pt x="42005" y="19300"/>
                  </a:cubicBezTo>
                  <a:lnTo>
                    <a:pt x="42005" y="19300"/>
                  </a:lnTo>
                  <a:cubicBezTo>
                    <a:pt x="42041" y="19324"/>
                    <a:pt x="42089" y="19348"/>
                    <a:pt x="42112" y="19372"/>
                  </a:cubicBezTo>
                  <a:cubicBezTo>
                    <a:pt x="42208" y="19431"/>
                    <a:pt x="42291" y="19443"/>
                    <a:pt x="42351" y="19443"/>
                  </a:cubicBezTo>
                  <a:lnTo>
                    <a:pt x="42422" y="19443"/>
                  </a:lnTo>
                  <a:cubicBezTo>
                    <a:pt x="42410" y="19443"/>
                    <a:pt x="42386" y="19443"/>
                    <a:pt x="42363" y="19431"/>
                  </a:cubicBezTo>
                  <a:cubicBezTo>
                    <a:pt x="42303" y="19420"/>
                    <a:pt x="42232" y="19384"/>
                    <a:pt x="42160" y="19324"/>
                  </a:cubicBezTo>
                  <a:cubicBezTo>
                    <a:pt x="42101" y="19289"/>
                    <a:pt x="42053" y="19229"/>
                    <a:pt x="41993" y="19170"/>
                  </a:cubicBezTo>
                  <a:cubicBezTo>
                    <a:pt x="41993" y="19146"/>
                    <a:pt x="41982" y="19134"/>
                    <a:pt x="41982" y="19110"/>
                  </a:cubicBezTo>
                  <a:cubicBezTo>
                    <a:pt x="41970" y="19050"/>
                    <a:pt x="41946" y="19003"/>
                    <a:pt x="41934" y="18943"/>
                  </a:cubicBezTo>
                  <a:cubicBezTo>
                    <a:pt x="41922" y="18884"/>
                    <a:pt x="41886" y="18824"/>
                    <a:pt x="41874" y="18765"/>
                  </a:cubicBezTo>
                  <a:cubicBezTo>
                    <a:pt x="41851" y="18705"/>
                    <a:pt x="41827" y="18634"/>
                    <a:pt x="41803" y="18574"/>
                  </a:cubicBezTo>
                  <a:cubicBezTo>
                    <a:pt x="41767" y="18515"/>
                    <a:pt x="41743" y="18431"/>
                    <a:pt x="41708" y="18372"/>
                  </a:cubicBezTo>
                  <a:cubicBezTo>
                    <a:pt x="41684" y="18312"/>
                    <a:pt x="41648" y="18241"/>
                    <a:pt x="41612" y="18181"/>
                  </a:cubicBezTo>
                  <a:cubicBezTo>
                    <a:pt x="41577" y="18122"/>
                    <a:pt x="41529" y="18062"/>
                    <a:pt x="41505" y="18003"/>
                  </a:cubicBezTo>
                  <a:cubicBezTo>
                    <a:pt x="41458" y="17943"/>
                    <a:pt x="41434" y="17884"/>
                    <a:pt x="41398" y="17836"/>
                  </a:cubicBezTo>
                  <a:cubicBezTo>
                    <a:pt x="41374" y="17776"/>
                    <a:pt x="41327" y="17741"/>
                    <a:pt x="41291" y="17693"/>
                  </a:cubicBezTo>
                  <a:cubicBezTo>
                    <a:pt x="41291" y="17681"/>
                    <a:pt x="41279" y="17681"/>
                    <a:pt x="41279" y="17657"/>
                  </a:cubicBezTo>
                  <a:lnTo>
                    <a:pt x="41279" y="17657"/>
                  </a:lnTo>
                  <a:lnTo>
                    <a:pt x="41553" y="17931"/>
                  </a:lnTo>
                  <a:cubicBezTo>
                    <a:pt x="41743" y="18122"/>
                    <a:pt x="41922" y="18312"/>
                    <a:pt x="42053" y="18479"/>
                  </a:cubicBezTo>
                  <a:cubicBezTo>
                    <a:pt x="42089" y="18515"/>
                    <a:pt x="42101" y="18538"/>
                    <a:pt x="42124" y="18574"/>
                  </a:cubicBezTo>
                  <a:cubicBezTo>
                    <a:pt x="42160" y="18634"/>
                    <a:pt x="42172" y="18669"/>
                    <a:pt x="42184" y="18717"/>
                  </a:cubicBezTo>
                  <a:lnTo>
                    <a:pt x="42232" y="18848"/>
                  </a:lnTo>
                  <a:cubicBezTo>
                    <a:pt x="42267" y="18931"/>
                    <a:pt x="42279" y="18967"/>
                    <a:pt x="42279" y="18967"/>
                  </a:cubicBezTo>
                  <a:cubicBezTo>
                    <a:pt x="42279" y="18967"/>
                    <a:pt x="42267" y="18931"/>
                    <a:pt x="42243" y="18848"/>
                  </a:cubicBezTo>
                  <a:cubicBezTo>
                    <a:pt x="42232" y="18812"/>
                    <a:pt x="42232" y="18765"/>
                    <a:pt x="42220" y="18717"/>
                  </a:cubicBezTo>
                  <a:cubicBezTo>
                    <a:pt x="42220" y="18705"/>
                    <a:pt x="42208" y="18693"/>
                    <a:pt x="42208" y="18658"/>
                  </a:cubicBezTo>
                  <a:lnTo>
                    <a:pt x="42208" y="18658"/>
                  </a:lnTo>
                  <a:cubicBezTo>
                    <a:pt x="42243" y="18717"/>
                    <a:pt x="42279" y="18753"/>
                    <a:pt x="42279" y="18753"/>
                  </a:cubicBezTo>
                  <a:cubicBezTo>
                    <a:pt x="42279" y="18753"/>
                    <a:pt x="42243" y="18693"/>
                    <a:pt x="42184" y="18598"/>
                  </a:cubicBezTo>
                  <a:cubicBezTo>
                    <a:pt x="42184" y="18586"/>
                    <a:pt x="42172" y="18550"/>
                    <a:pt x="42172" y="18538"/>
                  </a:cubicBezTo>
                  <a:cubicBezTo>
                    <a:pt x="42160" y="18479"/>
                    <a:pt x="42124" y="18408"/>
                    <a:pt x="42101" y="18336"/>
                  </a:cubicBezTo>
                  <a:lnTo>
                    <a:pt x="42005" y="18110"/>
                  </a:lnTo>
                  <a:cubicBezTo>
                    <a:pt x="41982" y="18038"/>
                    <a:pt x="41934" y="17955"/>
                    <a:pt x="41910" y="17872"/>
                  </a:cubicBezTo>
                  <a:cubicBezTo>
                    <a:pt x="41862" y="17800"/>
                    <a:pt x="41815" y="17705"/>
                    <a:pt x="41791" y="17634"/>
                  </a:cubicBezTo>
                  <a:cubicBezTo>
                    <a:pt x="41743" y="17562"/>
                    <a:pt x="41696" y="17479"/>
                    <a:pt x="41636" y="17407"/>
                  </a:cubicBezTo>
                  <a:cubicBezTo>
                    <a:pt x="41589" y="17336"/>
                    <a:pt x="41529" y="17265"/>
                    <a:pt x="41493" y="17205"/>
                  </a:cubicBezTo>
                  <a:cubicBezTo>
                    <a:pt x="41434" y="17145"/>
                    <a:pt x="41386" y="17062"/>
                    <a:pt x="41339" y="17003"/>
                  </a:cubicBezTo>
                  <a:cubicBezTo>
                    <a:pt x="41291" y="16943"/>
                    <a:pt x="41231" y="16884"/>
                    <a:pt x="41196" y="16848"/>
                  </a:cubicBezTo>
                  <a:cubicBezTo>
                    <a:pt x="41148" y="16800"/>
                    <a:pt x="41100" y="16753"/>
                    <a:pt x="41077" y="16705"/>
                  </a:cubicBezTo>
                  <a:lnTo>
                    <a:pt x="41077" y="16645"/>
                  </a:lnTo>
                  <a:cubicBezTo>
                    <a:pt x="41208" y="16753"/>
                    <a:pt x="41350" y="16872"/>
                    <a:pt x="41505" y="16991"/>
                  </a:cubicBezTo>
                  <a:cubicBezTo>
                    <a:pt x="41553" y="17026"/>
                    <a:pt x="41589" y="17062"/>
                    <a:pt x="41636" y="17098"/>
                  </a:cubicBezTo>
                  <a:cubicBezTo>
                    <a:pt x="41648" y="17110"/>
                    <a:pt x="41684" y="17122"/>
                    <a:pt x="41696" y="17145"/>
                  </a:cubicBezTo>
                  <a:cubicBezTo>
                    <a:pt x="41708" y="17157"/>
                    <a:pt x="41743" y="17169"/>
                    <a:pt x="41755" y="17181"/>
                  </a:cubicBezTo>
                  <a:cubicBezTo>
                    <a:pt x="41827" y="17241"/>
                    <a:pt x="41910" y="17324"/>
                    <a:pt x="41970" y="17384"/>
                  </a:cubicBezTo>
                  <a:cubicBezTo>
                    <a:pt x="42029" y="17443"/>
                    <a:pt x="42065" y="17503"/>
                    <a:pt x="42089" y="17538"/>
                  </a:cubicBezTo>
                  <a:cubicBezTo>
                    <a:pt x="42112" y="17586"/>
                    <a:pt x="42124" y="17622"/>
                    <a:pt x="42124" y="17622"/>
                  </a:cubicBezTo>
                  <a:cubicBezTo>
                    <a:pt x="42124" y="17622"/>
                    <a:pt x="42112" y="17586"/>
                    <a:pt x="42101" y="17538"/>
                  </a:cubicBezTo>
                  <a:cubicBezTo>
                    <a:pt x="42089" y="17503"/>
                    <a:pt x="42053" y="17443"/>
                    <a:pt x="41993" y="17360"/>
                  </a:cubicBezTo>
                  <a:cubicBezTo>
                    <a:pt x="41946" y="17288"/>
                    <a:pt x="41886" y="17217"/>
                    <a:pt x="41815" y="17122"/>
                  </a:cubicBezTo>
                  <a:cubicBezTo>
                    <a:pt x="41803" y="17110"/>
                    <a:pt x="41791" y="17086"/>
                    <a:pt x="41755" y="17062"/>
                  </a:cubicBezTo>
                  <a:lnTo>
                    <a:pt x="41696" y="17003"/>
                  </a:lnTo>
                  <a:lnTo>
                    <a:pt x="41577" y="16884"/>
                  </a:lnTo>
                  <a:cubicBezTo>
                    <a:pt x="41458" y="16753"/>
                    <a:pt x="41339" y="16633"/>
                    <a:pt x="41231" y="16514"/>
                  </a:cubicBezTo>
                  <a:lnTo>
                    <a:pt x="41231" y="16514"/>
                  </a:lnTo>
                  <a:cubicBezTo>
                    <a:pt x="41267" y="16526"/>
                    <a:pt x="41279" y="16550"/>
                    <a:pt x="41315" y="16562"/>
                  </a:cubicBezTo>
                  <a:cubicBezTo>
                    <a:pt x="41458" y="16669"/>
                    <a:pt x="41612" y="16764"/>
                    <a:pt x="41731" y="16848"/>
                  </a:cubicBezTo>
                  <a:cubicBezTo>
                    <a:pt x="41827" y="16919"/>
                    <a:pt x="41910" y="16979"/>
                    <a:pt x="41910" y="16979"/>
                  </a:cubicBezTo>
                  <a:cubicBezTo>
                    <a:pt x="41910" y="16979"/>
                    <a:pt x="41851" y="16907"/>
                    <a:pt x="41755" y="16800"/>
                  </a:cubicBezTo>
                  <a:cubicBezTo>
                    <a:pt x="41672" y="16693"/>
                    <a:pt x="41529" y="16562"/>
                    <a:pt x="41398" y="16431"/>
                  </a:cubicBezTo>
                  <a:cubicBezTo>
                    <a:pt x="41294" y="16327"/>
                    <a:pt x="41191" y="16233"/>
                    <a:pt x="41095" y="16147"/>
                  </a:cubicBezTo>
                  <a:lnTo>
                    <a:pt x="41095" y="16147"/>
                  </a:lnTo>
                  <a:cubicBezTo>
                    <a:pt x="41100" y="16151"/>
                    <a:pt x="41106" y="16154"/>
                    <a:pt x="41112" y="16157"/>
                  </a:cubicBezTo>
                  <a:cubicBezTo>
                    <a:pt x="41172" y="16217"/>
                    <a:pt x="41255" y="16276"/>
                    <a:pt x="41327" y="16336"/>
                  </a:cubicBezTo>
                  <a:cubicBezTo>
                    <a:pt x="41398" y="16395"/>
                    <a:pt x="41470" y="16467"/>
                    <a:pt x="41553" y="16550"/>
                  </a:cubicBezTo>
                  <a:cubicBezTo>
                    <a:pt x="41624" y="16622"/>
                    <a:pt x="41708" y="16693"/>
                    <a:pt x="41791" y="16764"/>
                  </a:cubicBezTo>
                  <a:lnTo>
                    <a:pt x="42029" y="17003"/>
                  </a:lnTo>
                  <a:cubicBezTo>
                    <a:pt x="42101" y="17098"/>
                    <a:pt x="42172" y="17169"/>
                    <a:pt x="42243" y="17265"/>
                  </a:cubicBezTo>
                  <a:cubicBezTo>
                    <a:pt x="42327" y="17348"/>
                    <a:pt x="42398" y="17419"/>
                    <a:pt x="42458" y="17515"/>
                  </a:cubicBezTo>
                  <a:cubicBezTo>
                    <a:pt x="42517" y="17598"/>
                    <a:pt x="42589" y="17681"/>
                    <a:pt x="42648" y="17753"/>
                  </a:cubicBezTo>
                  <a:cubicBezTo>
                    <a:pt x="42708" y="17824"/>
                    <a:pt x="42767" y="17896"/>
                    <a:pt x="42815" y="17979"/>
                  </a:cubicBezTo>
                  <a:cubicBezTo>
                    <a:pt x="42863" y="18050"/>
                    <a:pt x="42898" y="18110"/>
                    <a:pt x="42946" y="18169"/>
                  </a:cubicBezTo>
                  <a:cubicBezTo>
                    <a:pt x="42994" y="18229"/>
                    <a:pt x="43017" y="18277"/>
                    <a:pt x="43053" y="18312"/>
                  </a:cubicBezTo>
                  <a:lnTo>
                    <a:pt x="43136" y="18455"/>
                  </a:lnTo>
                  <a:cubicBezTo>
                    <a:pt x="43136" y="18455"/>
                    <a:pt x="43113" y="18408"/>
                    <a:pt x="43065" y="18312"/>
                  </a:cubicBezTo>
                  <a:cubicBezTo>
                    <a:pt x="43041" y="18277"/>
                    <a:pt x="43005" y="18217"/>
                    <a:pt x="42982" y="18157"/>
                  </a:cubicBezTo>
                  <a:cubicBezTo>
                    <a:pt x="42946" y="18098"/>
                    <a:pt x="42898" y="18015"/>
                    <a:pt x="42863" y="17943"/>
                  </a:cubicBezTo>
                  <a:cubicBezTo>
                    <a:pt x="42815" y="17872"/>
                    <a:pt x="42767" y="17800"/>
                    <a:pt x="42708" y="17705"/>
                  </a:cubicBezTo>
                  <a:cubicBezTo>
                    <a:pt x="42648" y="17622"/>
                    <a:pt x="42601" y="17526"/>
                    <a:pt x="42529" y="17443"/>
                  </a:cubicBezTo>
                  <a:cubicBezTo>
                    <a:pt x="42470" y="17348"/>
                    <a:pt x="42410" y="17265"/>
                    <a:pt x="42339" y="17169"/>
                  </a:cubicBezTo>
                  <a:cubicBezTo>
                    <a:pt x="42279" y="17086"/>
                    <a:pt x="42208" y="16991"/>
                    <a:pt x="42124" y="16884"/>
                  </a:cubicBezTo>
                  <a:lnTo>
                    <a:pt x="41910" y="16622"/>
                  </a:lnTo>
                  <a:cubicBezTo>
                    <a:pt x="41827" y="16526"/>
                    <a:pt x="41755" y="16455"/>
                    <a:pt x="41684" y="16372"/>
                  </a:cubicBezTo>
                  <a:cubicBezTo>
                    <a:pt x="41612" y="16288"/>
                    <a:pt x="41529" y="16205"/>
                    <a:pt x="41458" y="16145"/>
                  </a:cubicBezTo>
                  <a:cubicBezTo>
                    <a:pt x="41386" y="16074"/>
                    <a:pt x="41327" y="16014"/>
                    <a:pt x="41255" y="15955"/>
                  </a:cubicBezTo>
                  <a:cubicBezTo>
                    <a:pt x="41196" y="15895"/>
                    <a:pt x="41136" y="15836"/>
                    <a:pt x="41077" y="15788"/>
                  </a:cubicBezTo>
                  <a:cubicBezTo>
                    <a:pt x="41077" y="15741"/>
                    <a:pt x="41089" y="15693"/>
                    <a:pt x="41089" y="15657"/>
                  </a:cubicBezTo>
                  <a:cubicBezTo>
                    <a:pt x="41100" y="15657"/>
                    <a:pt x="41112" y="15669"/>
                    <a:pt x="41112" y="15669"/>
                  </a:cubicBezTo>
                  <a:cubicBezTo>
                    <a:pt x="41172" y="15693"/>
                    <a:pt x="41220" y="15717"/>
                    <a:pt x="41279" y="15741"/>
                  </a:cubicBezTo>
                  <a:lnTo>
                    <a:pt x="41458" y="15836"/>
                  </a:lnTo>
                  <a:cubicBezTo>
                    <a:pt x="41517" y="15860"/>
                    <a:pt x="41589" y="15907"/>
                    <a:pt x="41648" y="15931"/>
                  </a:cubicBezTo>
                  <a:cubicBezTo>
                    <a:pt x="41708" y="15979"/>
                    <a:pt x="41791" y="16014"/>
                    <a:pt x="41851" y="16050"/>
                  </a:cubicBezTo>
                  <a:cubicBezTo>
                    <a:pt x="41910" y="16098"/>
                    <a:pt x="41982" y="16145"/>
                    <a:pt x="42041" y="16193"/>
                  </a:cubicBezTo>
                  <a:lnTo>
                    <a:pt x="42220" y="16324"/>
                  </a:lnTo>
                  <a:cubicBezTo>
                    <a:pt x="42279" y="16372"/>
                    <a:pt x="42327" y="16407"/>
                    <a:pt x="42386" y="16455"/>
                  </a:cubicBezTo>
                  <a:lnTo>
                    <a:pt x="42517" y="16586"/>
                  </a:lnTo>
                  <a:lnTo>
                    <a:pt x="42636" y="16705"/>
                  </a:lnTo>
                  <a:lnTo>
                    <a:pt x="42720" y="16800"/>
                  </a:lnTo>
                  <a:lnTo>
                    <a:pt x="42790" y="16860"/>
                  </a:lnTo>
                  <a:lnTo>
                    <a:pt x="42790" y="16860"/>
                  </a:lnTo>
                  <a:cubicBezTo>
                    <a:pt x="42777" y="16848"/>
                    <a:pt x="42758" y="16825"/>
                    <a:pt x="42744" y="16788"/>
                  </a:cubicBezTo>
                  <a:cubicBezTo>
                    <a:pt x="42720" y="16753"/>
                    <a:pt x="42696" y="16729"/>
                    <a:pt x="42660" y="16681"/>
                  </a:cubicBezTo>
                  <a:cubicBezTo>
                    <a:pt x="42636" y="16633"/>
                    <a:pt x="42601" y="16610"/>
                    <a:pt x="42565" y="16562"/>
                  </a:cubicBezTo>
                  <a:cubicBezTo>
                    <a:pt x="42529" y="16514"/>
                    <a:pt x="42482" y="16467"/>
                    <a:pt x="42446" y="16407"/>
                  </a:cubicBezTo>
                  <a:cubicBezTo>
                    <a:pt x="42398" y="16372"/>
                    <a:pt x="42351" y="16312"/>
                    <a:pt x="42291" y="16252"/>
                  </a:cubicBezTo>
                  <a:cubicBezTo>
                    <a:pt x="42243" y="16193"/>
                    <a:pt x="42184" y="16145"/>
                    <a:pt x="42124" y="16086"/>
                  </a:cubicBezTo>
                  <a:cubicBezTo>
                    <a:pt x="42065" y="16026"/>
                    <a:pt x="42005" y="15979"/>
                    <a:pt x="41946" y="15919"/>
                  </a:cubicBezTo>
                  <a:cubicBezTo>
                    <a:pt x="41886" y="15871"/>
                    <a:pt x="41827" y="15812"/>
                    <a:pt x="41767" y="15776"/>
                  </a:cubicBezTo>
                  <a:lnTo>
                    <a:pt x="41755" y="15752"/>
                  </a:lnTo>
                  <a:lnTo>
                    <a:pt x="41755" y="15752"/>
                  </a:lnTo>
                  <a:cubicBezTo>
                    <a:pt x="41851" y="15788"/>
                    <a:pt x="41922" y="15812"/>
                    <a:pt x="42005" y="15860"/>
                  </a:cubicBezTo>
                  <a:cubicBezTo>
                    <a:pt x="42089" y="15895"/>
                    <a:pt x="42160" y="15919"/>
                    <a:pt x="42232" y="15967"/>
                  </a:cubicBezTo>
                  <a:cubicBezTo>
                    <a:pt x="42303" y="15991"/>
                    <a:pt x="42386" y="16038"/>
                    <a:pt x="42446" y="16074"/>
                  </a:cubicBezTo>
                  <a:cubicBezTo>
                    <a:pt x="42482" y="16098"/>
                    <a:pt x="42529" y="16110"/>
                    <a:pt x="42577" y="16145"/>
                  </a:cubicBezTo>
                  <a:cubicBezTo>
                    <a:pt x="42601" y="16193"/>
                    <a:pt x="42636" y="16217"/>
                    <a:pt x="42660" y="16264"/>
                  </a:cubicBezTo>
                  <a:cubicBezTo>
                    <a:pt x="42696" y="16312"/>
                    <a:pt x="42708" y="16336"/>
                    <a:pt x="42744" y="16372"/>
                  </a:cubicBezTo>
                  <a:cubicBezTo>
                    <a:pt x="42755" y="16395"/>
                    <a:pt x="42767" y="16431"/>
                    <a:pt x="42779" y="16443"/>
                  </a:cubicBezTo>
                  <a:cubicBezTo>
                    <a:pt x="42779" y="16431"/>
                    <a:pt x="42767" y="16395"/>
                    <a:pt x="42755" y="16372"/>
                  </a:cubicBezTo>
                  <a:cubicBezTo>
                    <a:pt x="42744" y="16336"/>
                    <a:pt x="42720" y="16288"/>
                    <a:pt x="42696" y="16252"/>
                  </a:cubicBezTo>
                  <a:cubicBezTo>
                    <a:pt x="42684" y="16229"/>
                    <a:pt x="42684" y="16217"/>
                    <a:pt x="42660" y="16205"/>
                  </a:cubicBezTo>
                  <a:lnTo>
                    <a:pt x="42660" y="16205"/>
                  </a:lnTo>
                  <a:cubicBezTo>
                    <a:pt x="42708" y="16229"/>
                    <a:pt x="42755" y="16276"/>
                    <a:pt x="42803" y="16312"/>
                  </a:cubicBezTo>
                  <a:cubicBezTo>
                    <a:pt x="42839" y="16348"/>
                    <a:pt x="42886" y="16383"/>
                    <a:pt x="42922" y="16431"/>
                  </a:cubicBezTo>
                  <a:cubicBezTo>
                    <a:pt x="42946" y="16455"/>
                    <a:pt x="42982" y="16503"/>
                    <a:pt x="43005" y="16526"/>
                  </a:cubicBezTo>
                  <a:cubicBezTo>
                    <a:pt x="43010" y="16541"/>
                    <a:pt x="43018" y="16554"/>
                    <a:pt x="43025" y="16566"/>
                  </a:cubicBezTo>
                  <a:lnTo>
                    <a:pt x="43025" y="16566"/>
                  </a:lnTo>
                  <a:cubicBezTo>
                    <a:pt x="43023" y="16565"/>
                    <a:pt x="43020" y="16563"/>
                    <a:pt x="43017" y="16562"/>
                  </a:cubicBezTo>
                  <a:lnTo>
                    <a:pt x="43017" y="16562"/>
                  </a:lnTo>
                  <a:cubicBezTo>
                    <a:pt x="43023" y="16567"/>
                    <a:pt x="43028" y="16572"/>
                    <a:pt x="43032" y="16577"/>
                  </a:cubicBezTo>
                  <a:lnTo>
                    <a:pt x="43032" y="16577"/>
                  </a:lnTo>
                  <a:cubicBezTo>
                    <a:pt x="43040" y="16589"/>
                    <a:pt x="43048" y="16599"/>
                    <a:pt x="43053" y="16610"/>
                  </a:cubicBezTo>
                  <a:cubicBezTo>
                    <a:pt x="43053" y="16605"/>
                    <a:pt x="43053" y="16601"/>
                    <a:pt x="43052" y="16597"/>
                  </a:cubicBezTo>
                  <a:lnTo>
                    <a:pt x="43052" y="16597"/>
                  </a:lnTo>
                  <a:cubicBezTo>
                    <a:pt x="43083" y="16629"/>
                    <a:pt x="43107" y="16658"/>
                    <a:pt x="43125" y="16693"/>
                  </a:cubicBezTo>
                  <a:cubicBezTo>
                    <a:pt x="43196" y="16788"/>
                    <a:pt x="43255" y="16872"/>
                    <a:pt x="43315" y="16943"/>
                  </a:cubicBezTo>
                  <a:cubicBezTo>
                    <a:pt x="43351" y="16991"/>
                    <a:pt x="43375" y="17026"/>
                    <a:pt x="43410" y="17062"/>
                  </a:cubicBezTo>
                  <a:cubicBezTo>
                    <a:pt x="43434" y="17110"/>
                    <a:pt x="43458" y="17145"/>
                    <a:pt x="43482" y="17169"/>
                  </a:cubicBezTo>
                  <a:cubicBezTo>
                    <a:pt x="43529" y="17229"/>
                    <a:pt x="43577" y="17288"/>
                    <a:pt x="43601" y="17348"/>
                  </a:cubicBezTo>
                  <a:cubicBezTo>
                    <a:pt x="43660" y="17455"/>
                    <a:pt x="43696" y="17503"/>
                    <a:pt x="43696" y="17503"/>
                  </a:cubicBezTo>
                  <a:cubicBezTo>
                    <a:pt x="43696" y="17503"/>
                    <a:pt x="43660" y="17443"/>
                    <a:pt x="43601" y="17336"/>
                  </a:cubicBezTo>
                  <a:cubicBezTo>
                    <a:pt x="43577" y="17288"/>
                    <a:pt x="43541" y="17217"/>
                    <a:pt x="43494" y="17157"/>
                  </a:cubicBezTo>
                  <a:cubicBezTo>
                    <a:pt x="43482" y="17122"/>
                    <a:pt x="43458" y="17086"/>
                    <a:pt x="43434" y="17050"/>
                  </a:cubicBezTo>
                  <a:cubicBezTo>
                    <a:pt x="43410" y="17003"/>
                    <a:pt x="43398" y="16979"/>
                    <a:pt x="43363" y="16931"/>
                  </a:cubicBezTo>
                  <a:cubicBezTo>
                    <a:pt x="43315" y="16848"/>
                    <a:pt x="43255" y="16753"/>
                    <a:pt x="43184" y="16669"/>
                  </a:cubicBezTo>
                  <a:cubicBezTo>
                    <a:pt x="43125" y="16574"/>
                    <a:pt x="43053" y="16467"/>
                    <a:pt x="42982" y="16372"/>
                  </a:cubicBezTo>
                  <a:cubicBezTo>
                    <a:pt x="42898" y="16264"/>
                    <a:pt x="42827" y="16169"/>
                    <a:pt x="42744" y="16074"/>
                  </a:cubicBezTo>
                  <a:cubicBezTo>
                    <a:pt x="42648" y="15967"/>
                    <a:pt x="42565" y="15871"/>
                    <a:pt x="42470" y="15776"/>
                  </a:cubicBezTo>
                  <a:cubicBezTo>
                    <a:pt x="42386" y="15681"/>
                    <a:pt x="42291" y="15574"/>
                    <a:pt x="42184" y="15490"/>
                  </a:cubicBezTo>
                  <a:cubicBezTo>
                    <a:pt x="42101" y="15395"/>
                    <a:pt x="41993" y="15312"/>
                    <a:pt x="41910" y="15240"/>
                  </a:cubicBezTo>
                  <a:lnTo>
                    <a:pt x="41910" y="15240"/>
                  </a:lnTo>
                  <a:cubicBezTo>
                    <a:pt x="41970" y="15264"/>
                    <a:pt x="42029" y="15312"/>
                    <a:pt x="42077" y="15360"/>
                  </a:cubicBezTo>
                  <a:cubicBezTo>
                    <a:pt x="42136" y="15407"/>
                    <a:pt x="42172" y="15431"/>
                    <a:pt x="42220" y="15479"/>
                  </a:cubicBezTo>
                  <a:cubicBezTo>
                    <a:pt x="42267" y="15526"/>
                    <a:pt x="42303" y="15550"/>
                    <a:pt x="42339" y="15598"/>
                  </a:cubicBezTo>
                  <a:lnTo>
                    <a:pt x="42446" y="15705"/>
                  </a:lnTo>
                  <a:cubicBezTo>
                    <a:pt x="42470" y="15729"/>
                    <a:pt x="42505" y="15741"/>
                    <a:pt x="42517" y="15776"/>
                  </a:cubicBezTo>
                  <a:lnTo>
                    <a:pt x="42529" y="15788"/>
                  </a:lnTo>
                  <a:cubicBezTo>
                    <a:pt x="42517" y="15776"/>
                    <a:pt x="42505" y="15729"/>
                    <a:pt x="42493" y="15705"/>
                  </a:cubicBezTo>
                  <a:cubicBezTo>
                    <a:pt x="42458" y="15645"/>
                    <a:pt x="42434" y="15562"/>
                    <a:pt x="42386" y="15479"/>
                  </a:cubicBezTo>
                  <a:cubicBezTo>
                    <a:pt x="42368" y="15431"/>
                    <a:pt x="42351" y="15386"/>
                    <a:pt x="42330" y="15340"/>
                  </a:cubicBezTo>
                  <a:lnTo>
                    <a:pt x="42330" y="15340"/>
                  </a:lnTo>
                  <a:cubicBezTo>
                    <a:pt x="42377" y="15371"/>
                    <a:pt x="42418" y="15401"/>
                    <a:pt x="42458" y="15431"/>
                  </a:cubicBezTo>
                  <a:cubicBezTo>
                    <a:pt x="42505" y="15455"/>
                    <a:pt x="42541" y="15490"/>
                    <a:pt x="42589" y="15538"/>
                  </a:cubicBezTo>
                  <a:cubicBezTo>
                    <a:pt x="42636" y="15562"/>
                    <a:pt x="42660" y="15598"/>
                    <a:pt x="42696" y="15621"/>
                  </a:cubicBezTo>
                  <a:cubicBezTo>
                    <a:pt x="42720" y="15657"/>
                    <a:pt x="42755" y="15669"/>
                    <a:pt x="42779" y="15693"/>
                  </a:cubicBezTo>
                  <a:cubicBezTo>
                    <a:pt x="42796" y="15710"/>
                    <a:pt x="42807" y="15715"/>
                    <a:pt x="42812" y="15721"/>
                  </a:cubicBezTo>
                  <a:lnTo>
                    <a:pt x="42812" y="15721"/>
                  </a:lnTo>
                  <a:cubicBezTo>
                    <a:pt x="42800" y="15687"/>
                    <a:pt x="42778" y="15654"/>
                    <a:pt x="42767" y="15610"/>
                  </a:cubicBezTo>
                  <a:cubicBezTo>
                    <a:pt x="42744" y="15550"/>
                    <a:pt x="42708" y="15479"/>
                    <a:pt x="42684" y="15383"/>
                  </a:cubicBezTo>
                  <a:cubicBezTo>
                    <a:pt x="42648" y="15300"/>
                    <a:pt x="42601" y="15205"/>
                    <a:pt x="42565" y="15098"/>
                  </a:cubicBezTo>
                  <a:cubicBezTo>
                    <a:pt x="42541" y="15062"/>
                    <a:pt x="42529" y="15026"/>
                    <a:pt x="42505" y="14979"/>
                  </a:cubicBezTo>
                  <a:cubicBezTo>
                    <a:pt x="42517" y="14979"/>
                    <a:pt x="42517" y="14979"/>
                    <a:pt x="42529" y="15002"/>
                  </a:cubicBezTo>
                  <a:cubicBezTo>
                    <a:pt x="42565" y="15002"/>
                    <a:pt x="42577" y="15014"/>
                    <a:pt x="42601" y="15014"/>
                  </a:cubicBezTo>
                  <a:cubicBezTo>
                    <a:pt x="42684" y="15086"/>
                    <a:pt x="42755" y="15157"/>
                    <a:pt x="42815" y="15240"/>
                  </a:cubicBezTo>
                  <a:cubicBezTo>
                    <a:pt x="42874" y="15312"/>
                    <a:pt x="42946" y="15371"/>
                    <a:pt x="42994" y="15443"/>
                  </a:cubicBezTo>
                  <a:cubicBezTo>
                    <a:pt x="43053" y="15502"/>
                    <a:pt x="43101" y="15562"/>
                    <a:pt x="43136" y="15621"/>
                  </a:cubicBezTo>
                  <a:cubicBezTo>
                    <a:pt x="43184" y="15681"/>
                    <a:pt x="43232" y="15729"/>
                    <a:pt x="43255" y="15776"/>
                  </a:cubicBezTo>
                  <a:cubicBezTo>
                    <a:pt x="43315" y="15848"/>
                    <a:pt x="43351" y="15895"/>
                    <a:pt x="43351" y="15895"/>
                  </a:cubicBezTo>
                  <a:lnTo>
                    <a:pt x="43255" y="15752"/>
                  </a:lnTo>
                  <a:cubicBezTo>
                    <a:pt x="43232" y="15717"/>
                    <a:pt x="43196" y="15669"/>
                    <a:pt x="43160" y="15610"/>
                  </a:cubicBezTo>
                  <a:cubicBezTo>
                    <a:pt x="43113" y="15550"/>
                    <a:pt x="43065" y="15490"/>
                    <a:pt x="43017" y="15419"/>
                  </a:cubicBezTo>
                  <a:cubicBezTo>
                    <a:pt x="42982" y="15336"/>
                    <a:pt x="42922" y="15264"/>
                    <a:pt x="42863" y="15193"/>
                  </a:cubicBezTo>
                  <a:cubicBezTo>
                    <a:pt x="42827" y="15145"/>
                    <a:pt x="42779" y="15098"/>
                    <a:pt x="42755" y="15062"/>
                  </a:cubicBezTo>
                  <a:lnTo>
                    <a:pt x="42755" y="15062"/>
                  </a:lnTo>
                  <a:cubicBezTo>
                    <a:pt x="42803" y="15074"/>
                    <a:pt x="42839" y="15074"/>
                    <a:pt x="42886" y="15086"/>
                  </a:cubicBezTo>
                  <a:cubicBezTo>
                    <a:pt x="42934" y="15098"/>
                    <a:pt x="42982" y="15098"/>
                    <a:pt x="43017" y="15098"/>
                  </a:cubicBezTo>
                  <a:cubicBezTo>
                    <a:pt x="43101" y="15121"/>
                    <a:pt x="43136" y="15121"/>
                    <a:pt x="43136" y="15121"/>
                  </a:cubicBezTo>
                  <a:cubicBezTo>
                    <a:pt x="43136" y="15121"/>
                    <a:pt x="43101" y="15098"/>
                    <a:pt x="43041" y="15086"/>
                  </a:cubicBezTo>
                  <a:cubicBezTo>
                    <a:pt x="43005" y="15074"/>
                    <a:pt x="42958" y="15074"/>
                    <a:pt x="42922" y="15062"/>
                  </a:cubicBezTo>
                  <a:cubicBezTo>
                    <a:pt x="42874" y="15038"/>
                    <a:pt x="42815" y="15026"/>
                    <a:pt x="42755" y="15002"/>
                  </a:cubicBezTo>
                  <a:cubicBezTo>
                    <a:pt x="42744" y="15002"/>
                    <a:pt x="42720" y="14979"/>
                    <a:pt x="42708" y="14979"/>
                  </a:cubicBezTo>
                  <a:cubicBezTo>
                    <a:pt x="42696" y="14967"/>
                    <a:pt x="42684" y="14955"/>
                    <a:pt x="42684" y="14943"/>
                  </a:cubicBezTo>
                  <a:cubicBezTo>
                    <a:pt x="42601" y="14859"/>
                    <a:pt x="42529" y="14776"/>
                    <a:pt x="42458" y="14681"/>
                  </a:cubicBezTo>
                  <a:cubicBezTo>
                    <a:pt x="42410" y="14645"/>
                    <a:pt x="42363" y="14598"/>
                    <a:pt x="42327" y="14538"/>
                  </a:cubicBezTo>
                  <a:cubicBezTo>
                    <a:pt x="42291" y="14490"/>
                    <a:pt x="42279" y="14431"/>
                    <a:pt x="42243" y="14371"/>
                  </a:cubicBezTo>
                  <a:cubicBezTo>
                    <a:pt x="42184" y="14240"/>
                    <a:pt x="42112" y="14121"/>
                    <a:pt x="42041" y="13990"/>
                  </a:cubicBezTo>
                  <a:cubicBezTo>
                    <a:pt x="42041" y="13966"/>
                    <a:pt x="42041" y="13955"/>
                    <a:pt x="42053" y="13943"/>
                  </a:cubicBezTo>
                  <a:lnTo>
                    <a:pt x="42053" y="13895"/>
                  </a:lnTo>
                  <a:cubicBezTo>
                    <a:pt x="42148" y="13955"/>
                    <a:pt x="42232" y="14026"/>
                    <a:pt x="42303" y="14086"/>
                  </a:cubicBezTo>
                  <a:cubicBezTo>
                    <a:pt x="42351" y="14121"/>
                    <a:pt x="42398" y="14169"/>
                    <a:pt x="42422" y="14193"/>
                  </a:cubicBezTo>
                  <a:cubicBezTo>
                    <a:pt x="42458" y="14228"/>
                    <a:pt x="42482" y="14252"/>
                    <a:pt x="42517" y="14264"/>
                  </a:cubicBezTo>
                  <a:lnTo>
                    <a:pt x="42589" y="14347"/>
                  </a:lnTo>
                  <a:cubicBezTo>
                    <a:pt x="42589" y="14347"/>
                    <a:pt x="42565" y="14312"/>
                    <a:pt x="42529" y="14252"/>
                  </a:cubicBezTo>
                  <a:cubicBezTo>
                    <a:pt x="42517" y="14228"/>
                    <a:pt x="42482" y="14193"/>
                    <a:pt x="42458" y="14169"/>
                  </a:cubicBezTo>
                  <a:cubicBezTo>
                    <a:pt x="42422" y="14133"/>
                    <a:pt x="42398" y="14086"/>
                    <a:pt x="42351" y="14050"/>
                  </a:cubicBezTo>
                  <a:cubicBezTo>
                    <a:pt x="42279" y="13966"/>
                    <a:pt x="42184" y="13883"/>
                    <a:pt x="42065" y="13788"/>
                  </a:cubicBezTo>
                  <a:lnTo>
                    <a:pt x="42065" y="13716"/>
                  </a:lnTo>
                  <a:cubicBezTo>
                    <a:pt x="42124" y="13716"/>
                    <a:pt x="42184" y="13705"/>
                    <a:pt x="42243" y="13693"/>
                  </a:cubicBezTo>
                  <a:cubicBezTo>
                    <a:pt x="42303" y="13669"/>
                    <a:pt x="42351" y="13657"/>
                    <a:pt x="42398" y="13633"/>
                  </a:cubicBezTo>
                  <a:cubicBezTo>
                    <a:pt x="42398" y="13645"/>
                    <a:pt x="42410" y="13669"/>
                    <a:pt x="42410" y="13693"/>
                  </a:cubicBezTo>
                  <a:cubicBezTo>
                    <a:pt x="42446" y="13871"/>
                    <a:pt x="42482" y="14026"/>
                    <a:pt x="42541" y="14169"/>
                  </a:cubicBezTo>
                  <a:cubicBezTo>
                    <a:pt x="42577" y="14240"/>
                    <a:pt x="42601" y="14300"/>
                    <a:pt x="42636" y="14347"/>
                  </a:cubicBezTo>
                  <a:cubicBezTo>
                    <a:pt x="42601" y="14300"/>
                    <a:pt x="42577" y="14240"/>
                    <a:pt x="42565" y="14169"/>
                  </a:cubicBezTo>
                  <a:cubicBezTo>
                    <a:pt x="42517" y="14026"/>
                    <a:pt x="42482" y="13871"/>
                    <a:pt x="42470" y="13693"/>
                  </a:cubicBezTo>
                  <a:cubicBezTo>
                    <a:pt x="42470" y="13657"/>
                    <a:pt x="42470" y="13633"/>
                    <a:pt x="42458" y="13609"/>
                  </a:cubicBezTo>
                  <a:cubicBezTo>
                    <a:pt x="42470" y="13609"/>
                    <a:pt x="42470" y="13597"/>
                    <a:pt x="42482" y="13597"/>
                  </a:cubicBezTo>
                  <a:cubicBezTo>
                    <a:pt x="42517" y="13585"/>
                    <a:pt x="42541" y="13574"/>
                    <a:pt x="42565" y="13574"/>
                  </a:cubicBezTo>
                  <a:cubicBezTo>
                    <a:pt x="42565" y="13574"/>
                    <a:pt x="42577" y="13574"/>
                    <a:pt x="42577" y="13585"/>
                  </a:cubicBezTo>
                  <a:cubicBezTo>
                    <a:pt x="42591" y="13600"/>
                    <a:pt x="42603" y="13611"/>
                    <a:pt x="42614" y="13620"/>
                  </a:cubicBezTo>
                  <a:lnTo>
                    <a:pt x="42614" y="13620"/>
                  </a:lnTo>
                  <a:cubicBezTo>
                    <a:pt x="42614" y="13617"/>
                    <a:pt x="42614" y="13614"/>
                    <a:pt x="42614" y="13611"/>
                  </a:cubicBezTo>
                  <a:lnTo>
                    <a:pt x="42614" y="13611"/>
                  </a:lnTo>
                  <a:lnTo>
                    <a:pt x="42643" y="13640"/>
                  </a:lnTo>
                  <a:lnTo>
                    <a:pt x="42643" y="13640"/>
                  </a:lnTo>
                  <a:cubicBezTo>
                    <a:pt x="42639" y="13626"/>
                    <a:pt x="42636" y="13613"/>
                    <a:pt x="42636" y="13597"/>
                  </a:cubicBezTo>
                  <a:cubicBezTo>
                    <a:pt x="42636" y="13574"/>
                    <a:pt x="42624" y="13526"/>
                    <a:pt x="42624" y="13502"/>
                  </a:cubicBezTo>
                  <a:lnTo>
                    <a:pt x="42624" y="13455"/>
                  </a:lnTo>
                  <a:cubicBezTo>
                    <a:pt x="42618" y="13499"/>
                    <a:pt x="42615" y="13553"/>
                    <a:pt x="42614" y="13611"/>
                  </a:cubicBezTo>
                  <a:lnTo>
                    <a:pt x="42614" y="13611"/>
                  </a:lnTo>
                  <a:lnTo>
                    <a:pt x="42577" y="13574"/>
                  </a:lnTo>
                  <a:lnTo>
                    <a:pt x="42505" y="13490"/>
                  </a:lnTo>
                  <a:lnTo>
                    <a:pt x="42469" y="13463"/>
                  </a:lnTo>
                  <a:lnTo>
                    <a:pt x="42469" y="13463"/>
                  </a:lnTo>
                  <a:cubicBezTo>
                    <a:pt x="42469" y="13457"/>
                    <a:pt x="42468" y="13455"/>
                    <a:pt x="42464" y="13455"/>
                  </a:cubicBezTo>
                  <a:lnTo>
                    <a:pt x="42464" y="13455"/>
                  </a:lnTo>
                  <a:cubicBezTo>
                    <a:pt x="42464" y="13456"/>
                    <a:pt x="42465" y="13458"/>
                    <a:pt x="42465" y="13460"/>
                  </a:cubicBezTo>
                  <a:lnTo>
                    <a:pt x="42465" y="13460"/>
                  </a:lnTo>
                  <a:lnTo>
                    <a:pt x="42458" y="13455"/>
                  </a:lnTo>
                  <a:cubicBezTo>
                    <a:pt x="42446" y="13407"/>
                    <a:pt x="42434" y="13359"/>
                    <a:pt x="42434" y="13335"/>
                  </a:cubicBezTo>
                  <a:cubicBezTo>
                    <a:pt x="42410" y="13288"/>
                    <a:pt x="42410" y="13264"/>
                    <a:pt x="42410" y="13228"/>
                  </a:cubicBezTo>
                  <a:cubicBezTo>
                    <a:pt x="42420" y="13223"/>
                    <a:pt x="42428" y="13215"/>
                    <a:pt x="42434" y="13205"/>
                  </a:cubicBezTo>
                  <a:lnTo>
                    <a:pt x="42434" y="13205"/>
                  </a:lnTo>
                  <a:cubicBezTo>
                    <a:pt x="42440" y="13229"/>
                    <a:pt x="42446" y="13252"/>
                    <a:pt x="42446" y="13276"/>
                  </a:cubicBezTo>
                  <a:lnTo>
                    <a:pt x="42458" y="13288"/>
                  </a:lnTo>
                  <a:lnTo>
                    <a:pt x="42458" y="13169"/>
                  </a:lnTo>
                  <a:cubicBezTo>
                    <a:pt x="42451" y="13176"/>
                    <a:pt x="42444" y="13191"/>
                    <a:pt x="42434" y="13205"/>
                  </a:cubicBezTo>
                  <a:lnTo>
                    <a:pt x="42434" y="13205"/>
                  </a:lnTo>
                  <a:cubicBezTo>
                    <a:pt x="42428" y="13181"/>
                    <a:pt x="42422" y="13157"/>
                    <a:pt x="42422" y="13133"/>
                  </a:cubicBezTo>
                  <a:lnTo>
                    <a:pt x="42422" y="13133"/>
                  </a:lnTo>
                  <a:cubicBezTo>
                    <a:pt x="42413" y="13145"/>
                    <a:pt x="42404" y="13157"/>
                    <a:pt x="42398" y="13169"/>
                  </a:cubicBezTo>
                  <a:cubicBezTo>
                    <a:pt x="42386" y="13097"/>
                    <a:pt x="42386" y="13038"/>
                    <a:pt x="42386" y="12966"/>
                  </a:cubicBezTo>
                  <a:lnTo>
                    <a:pt x="42386" y="12966"/>
                  </a:lnTo>
                  <a:cubicBezTo>
                    <a:pt x="42393" y="12987"/>
                    <a:pt x="42408" y="13012"/>
                    <a:pt x="42422" y="13039"/>
                  </a:cubicBezTo>
                  <a:lnTo>
                    <a:pt x="42422" y="13039"/>
                  </a:lnTo>
                  <a:lnTo>
                    <a:pt x="42422" y="13038"/>
                  </a:lnTo>
                  <a:cubicBezTo>
                    <a:pt x="42422" y="13038"/>
                    <a:pt x="42446" y="13038"/>
                    <a:pt x="42446" y="13050"/>
                  </a:cubicBezTo>
                  <a:cubicBezTo>
                    <a:pt x="42505" y="13097"/>
                    <a:pt x="42529" y="13109"/>
                    <a:pt x="42529" y="13109"/>
                  </a:cubicBezTo>
                  <a:cubicBezTo>
                    <a:pt x="42541" y="13169"/>
                    <a:pt x="42565" y="13240"/>
                    <a:pt x="42577" y="13300"/>
                  </a:cubicBezTo>
                  <a:cubicBezTo>
                    <a:pt x="42529" y="13359"/>
                    <a:pt x="42505" y="13407"/>
                    <a:pt x="42505" y="13407"/>
                  </a:cubicBezTo>
                  <a:cubicBezTo>
                    <a:pt x="42505" y="13407"/>
                    <a:pt x="42529" y="13371"/>
                    <a:pt x="42577" y="13312"/>
                  </a:cubicBezTo>
                  <a:lnTo>
                    <a:pt x="42624" y="13455"/>
                  </a:lnTo>
                  <a:cubicBezTo>
                    <a:pt x="42636" y="13490"/>
                    <a:pt x="42660" y="13538"/>
                    <a:pt x="42684" y="13585"/>
                  </a:cubicBezTo>
                  <a:cubicBezTo>
                    <a:pt x="42708" y="13657"/>
                    <a:pt x="42755" y="13716"/>
                    <a:pt x="42803" y="13788"/>
                  </a:cubicBezTo>
                  <a:cubicBezTo>
                    <a:pt x="42823" y="13929"/>
                    <a:pt x="42852" y="14062"/>
                    <a:pt x="42875" y="14172"/>
                  </a:cubicBezTo>
                  <a:lnTo>
                    <a:pt x="42875" y="14172"/>
                  </a:lnTo>
                  <a:cubicBezTo>
                    <a:pt x="42870" y="14163"/>
                    <a:pt x="42866" y="14154"/>
                    <a:pt x="42863" y="14145"/>
                  </a:cubicBezTo>
                  <a:lnTo>
                    <a:pt x="42815" y="14062"/>
                  </a:lnTo>
                  <a:lnTo>
                    <a:pt x="42767" y="13966"/>
                  </a:lnTo>
                  <a:cubicBezTo>
                    <a:pt x="42767" y="13966"/>
                    <a:pt x="42755" y="13955"/>
                    <a:pt x="42755" y="13943"/>
                  </a:cubicBezTo>
                  <a:cubicBezTo>
                    <a:pt x="42744" y="13895"/>
                    <a:pt x="42708" y="13836"/>
                    <a:pt x="42696" y="13800"/>
                  </a:cubicBezTo>
                  <a:cubicBezTo>
                    <a:pt x="42684" y="13764"/>
                    <a:pt x="42684" y="13740"/>
                    <a:pt x="42672" y="13705"/>
                  </a:cubicBezTo>
                  <a:cubicBezTo>
                    <a:pt x="42659" y="13679"/>
                    <a:pt x="42650" y="13660"/>
                    <a:pt x="42644" y="13642"/>
                  </a:cubicBezTo>
                  <a:lnTo>
                    <a:pt x="42644" y="13642"/>
                  </a:lnTo>
                  <a:cubicBezTo>
                    <a:pt x="42647" y="13644"/>
                    <a:pt x="42648" y="13645"/>
                    <a:pt x="42648" y="13645"/>
                  </a:cubicBezTo>
                  <a:lnTo>
                    <a:pt x="42643" y="13640"/>
                  </a:lnTo>
                  <a:lnTo>
                    <a:pt x="42643" y="13640"/>
                  </a:lnTo>
                  <a:cubicBezTo>
                    <a:pt x="42643" y="13641"/>
                    <a:pt x="42644" y="13642"/>
                    <a:pt x="42644" y="13642"/>
                  </a:cubicBezTo>
                  <a:lnTo>
                    <a:pt x="42644" y="13642"/>
                  </a:lnTo>
                  <a:cubicBezTo>
                    <a:pt x="42639" y="13639"/>
                    <a:pt x="42628" y="13632"/>
                    <a:pt x="42614" y="13620"/>
                  </a:cubicBezTo>
                  <a:lnTo>
                    <a:pt x="42614" y="13620"/>
                  </a:lnTo>
                  <a:cubicBezTo>
                    <a:pt x="42613" y="13667"/>
                    <a:pt x="42613" y="13717"/>
                    <a:pt x="42613" y="13764"/>
                  </a:cubicBezTo>
                  <a:cubicBezTo>
                    <a:pt x="42613" y="13776"/>
                    <a:pt x="42624" y="13800"/>
                    <a:pt x="42624" y="13812"/>
                  </a:cubicBezTo>
                  <a:cubicBezTo>
                    <a:pt x="42672" y="13895"/>
                    <a:pt x="42708" y="13978"/>
                    <a:pt x="42755" y="14062"/>
                  </a:cubicBezTo>
                  <a:cubicBezTo>
                    <a:pt x="42803" y="14157"/>
                    <a:pt x="42851" y="14240"/>
                    <a:pt x="42886" y="14312"/>
                  </a:cubicBezTo>
                  <a:cubicBezTo>
                    <a:pt x="42907" y="14349"/>
                    <a:pt x="42927" y="14385"/>
                    <a:pt x="42945" y="14420"/>
                  </a:cubicBezTo>
                  <a:lnTo>
                    <a:pt x="42945" y="14420"/>
                  </a:lnTo>
                  <a:cubicBezTo>
                    <a:pt x="42946" y="14428"/>
                    <a:pt x="42946" y="14431"/>
                    <a:pt x="42946" y="14431"/>
                  </a:cubicBezTo>
                  <a:cubicBezTo>
                    <a:pt x="42946" y="14431"/>
                    <a:pt x="42946" y="14427"/>
                    <a:pt x="42945" y="14421"/>
                  </a:cubicBezTo>
                  <a:lnTo>
                    <a:pt x="42945" y="14421"/>
                  </a:lnTo>
                  <a:cubicBezTo>
                    <a:pt x="42973" y="14476"/>
                    <a:pt x="42998" y="14526"/>
                    <a:pt x="43019" y="14573"/>
                  </a:cubicBezTo>
                  <a:lnTo>
                    <a:pt x="43019" y="14573"/>
                  </a:lnTo>
                  <a:cubicBezTo>
                    <a:pt x="43005" y="14537"/>
                    <a:pt x="43003" y="14506"/>
                    <a:pt x="42994" y="14467"/>
                  </a:cubicBezTo>
                  <a:cubicBezTo>
                    <a:pt x="42982" y="14419"/>
                    <a:pt x="42982" y="14395"/>
                    <a:pt x="42970" y="14347"/>
                  </a:cubicBezTo>
                  <a:cubicBezTo>
                    <a:pt x="42955" y="14314"/>
                    <a:pt x="42939" y="14284"/>
                    <a:pt x="42923" y="14257"/>
                  </a:cubicBezTo>
                  <a:lnTo>
                    <a:pt x="42923" y="14257"/>
                  </a:lnTo>
                  <a:cubicBezTo>
                    <a:pt x="42926" y="14300"/>
                    <a:pt x="42934" y="14332"/>
                    <a:pt x="42934" y="14371"/>
                  </a:cubicBezTo>
                  <a:cubicBezTo>
                    <a:pt x="42922" y="14347"/>
                    <a:pt x="42898" y="14288"/>
                    <a:pt x="42886" y="14228"/>
                  </a:cubicBezTo>
                  <a:cubicBezTo>
                    <a:pt x="42883" y="14210"/>
                    <a:pt x="42879" y="14192"/>
                    <a:pt x="42875" y="14172"/>
                  </a:cubicBezTo>
                  <a:lnTo>
                    <a:pt x="42875" y="14172"/>
                  </a:lnTo>
                  <a:cubicBezTo>
                    <a:pt x="42888" y="14199"/>
                    <a:pt x="42905" y="14226"/>
                    <a:pt x="42923" y="14257"/>
                  </a:cubicBezTo>
                  <a:lnTo>
                    <a:pt x="42923" y="14257"/>
                  </a:lnTo>
                  <a:cubicBezTo>
                    <a:pt x="42922" y="14248"/>
                    <a:pt x="42922" y="14238"/>
                    <a:pt x="42922" y="14228"/>
                  </a:cubicBezTo>
                  <a:cubicBezTo>
                    <a:pt x="42898" y="14145"/>
                    <a:pt x="42898" y="14062"/>
                    <a:pt x="42898" y="13955"/>
                  </a:cubicBezTo>
                  <a:lnTo>
                    <a:pt x="42898" y="13955"/>
                  </a:lnTo>
                  <a:cubicBezTo>
                    <a:pt x="42934" y="14002"/>
                    <a:pt x="42958" y="14050"/>
                    <a:pt x="42982" y="14074"/>
                  </a:cubicBezTo>
                  <a:cubicBezTo>
                    <a:pt x="43012" y="14134"/>
                    <a:pt x="43058" y="14210"/>
                    <a:pt x="43101" y="14276"/>
                  </a:cubicBezTo>
                  <a:lnTo>
                    <a:pt x="43101" y="14276"/>
                  </a:lnTo>
                  <a:lnTo>
                    <a:pt x="43101" y="14228"/>
                  </a:lnTo>
                  <a:cubicBezTo>
                    <a:pt x="43113" y="14240"/>
                    <a:pt x="43113" y="14252"/>
                    <a:pt x="43136" y="14276"/>
                  </a:cubicBezTo>
                  <a:lnTo>
                    <a:pt x="43160" y="14288"/>
                  </a:lnTo>
                  <a:lnTo>
                    <a:pt x="43160" y="14300"/>
                  </a:lnTo>
                  <a:lnTo>
                    <a:pt x="43160" y="14336"/>
                  </a:lnTo>
                  <a:lnTo>
                    <a:pt x="43160" y="14359"/>
                  </a:lnTo>
                  <a:lnTo>
                    <a:pt x="43160" y="14371"/>
                  </a:lnTo>
                  <a:lnTo>
                    <a:pt x="43160" y="14371"/>
                  </a:lnTo>
                  <a:cubicBezTo>
                    <a:pt x="43149" y="14352"/>
                    <a:pt x="43137" y="14332"/>
                    <a:pt x="43125" y="14312"/>
                  </a:cubicBezTo>
                  <a:cubicBezTo>
                    <a:pt x="43117" y="14300"/>
                    <a:pt x="43109" y="14288"/>
                    <a:pt x="43101" y="14276"/>
                  </a:cubicBezTo>
                  <a:lnTo>
                    <a:pt x="43101" y="14276"/>
                  </a:lnTo>
                  <a:lnTo>
                    <a:pt x="43101" y="14288"/>
                  </a:lnTo>
                  <a:cubicBezTo>
                    <a:pt x="43119" y="14334"/>
                    <a:pt x="43145" y="14380"/>
                    <a:pt x="43161" y="14421"/>
                  </a:cubicBezTo>
                  <a:lnTo>
                    <a:pt x="43161" y="14421"/>
                  </a:lnTo>
                  <a:cubicBezTo>
                    <a:pt x="43160" y="14416"/>
                    <a:pt x="43160" y="14411"/>
                    <a:pt x="43160" y="14407"/>
                  </a:cubicBezTo>
                  <a:lnTo>
                    <a:pt x="43160" y="14371"/>
                  </a:lnTo>
                  <a:lnTo>
                    <a:pt x="43160" y="14371"/>
                  </a:lnTo>
                  <a:cubicBezTo>
                    <a:pt x="43238" y="14503"/>
                    <a:pt x="43299" y="14626"/>
                    <a:pt x="43351" y="14740"/>
                  </a:cubicBezTo>
                  <a:lnTo>
                    <a:pt x="43351" y="14776"/>
                  </a:lnTo>
                  <a:cubicBezTo>
                    <a:pt x="43363" y="14824"/>
                    <a:pt x="43363" y="14859"/>
                    <a:pt x="43375" y="14883"/>
                  </a:cubicBezTo>
                  <a:cubicBezTo>
                    <a:pt x="43375" y="14895"/>
                    <a:pt x="43398" y="14895"/>
                    <a:pt x="43398" y="14907"/>
                  </a:cubicBezTo>
                  <a:lnTo>
                    <a:pt x="43410" y="14919"/>
                  </a:lnTo>
                  <a:lnTo>
                    <a:pt x="43410" y="14907"/>
                  </a:lnTo>
                  <a:cubicBezTo>
                    <a:pt x="43410" y="14907"/>
                    <a:pt x="43398" y="14895"/>
                    <a:pt x="43398" y="14883"/>
                  </a:cubicBezTo>
                  <a:lnTo>
                    <a:pt x="43398" y="14824"/>
                  </a:lnTo>
                  <a:cubicBezTo>
                    <a:pt x="43434" y="14907"/>
                    <a:pt x="43470" y="14979"/>
                    <a:pt x="43494" y="15038"/>
                  </a:cubicBezTo>
                  <a:cubicBezTo>
                    <a:pt x="43470" y="14967"/>
                    <a:pt x="43434" y="14859"/>
                    <a:pt x="43398" y="14740"/>
                  </a:cubicBezTo>
                  <a:lnTo>
                    <a:pt x="43398" y="14526"/>
                  </a:lnTo>
                  <a:cubicBezTo>
                    <a:pt x="43458" y="14609"/>
                    <a:pt x="43494" y="14705"/>
                    <a:pt x="43541" y="14776"/>
                  </a:cubicBezTo>
                  <a:cubicBezTo>
                    <a:pt x="43577" y="14836"/>
                    <a:pt x="43601" y="14883"/>
                    <a:pt x="43636" y="14943"/>
                  </a:cubicBezTo>
                  <a:lnTo>
                    <a:pt x="43672" y="15026"/>
                  </a:lnTo>
                  <a:lnTo>
                    <a:pt x="43720" y="15121"/>
                  </a:lnTo>
                  <a:cubicBezTo>
                    <a:pt x="43767" y="15240"/>
                    <a:pt x="43827" y="15360"/>
                    <a:pt x="43875" y="15479"/>
                  </a:cubicBezTo>
                  <a:cubicBezTo>
                    <a:pt x="43910" y="15598"/>
                    <a:pt x="43958" y="15717"/>
                    <a:pt x="44017" y="15836"/>
                  </a:cubicBezTo>
                  <a:cubicBezTo>
                    <a:pt x="44053" y="15895"/>
                    <a:pt x="44077" y="15955"/>
                    <a:pt x="44113" y="15991"/>
                  </a:cubicBezTo>
                  <a:cubicBezTo>
                    <a:pt x="44137" y="16050"/>
                    <a:pt x="44184" y="16098"/>
                    <a:pt x="44208" y="16157"/>
                  </a:cubicBezTo>
                  <a:lnTo>
                    <a:pt x="44244" y="16074"/>
                  </a:lnTo>
                  <a:lnTo>
                    <a:pt x="44244" y="16074"/>
                  </a:lnTo>
                  <a:lnTo>
                    <a:pt x="44208" y="16145"/>
                  </a:lnTo>
                  <a:cubicBezTo>
                    <a:pt x="44184" y="16086"/>
                    <a:pt x="44148" y="16038"/>
                    <a:pt x="44125" y="15979"/>
                  </a:cubicBezTo>
                  <a:cubicBezTo>
                    <a:pt x="44089" y="15919"/>
                    <a:pt x="44065" y="15860"/>
                    <a:pt x="44053" y="15800"/>
                  </a:cubicBezTo>
                  <a:lnTo>
                    <a:pt x="43910" y="15443"/>
                  </a:lnTo>
                  <a:cubicBezTo>
                    <a:pt x="43875" y="15324"/>
                    <a:pt x="43839" y="15205"/>
                    <a:pt x="43791" y="15074"/>
                  </a:cubicBezTo>
                  <a:cubicBezTo>
                    <a:pt x="43779" y="15038"/>
                    <a:pt x="43767" y="15014"/>
                    <a:pt x="43767" y="14979"/>
                  </a:cubicBezTo>
                  <a:cubicBezTo>
                    <a:pt x="43761" y="14972"/>
                    <a:pt x="43758" y="14963"/>
                    <a:pt x="43754" y="14952"/>
                  </a:cubicBezTo>
                  <a:lnTo>
                    <a:pt x="43754" y="14952"/>
                  </a:lnTo>
                  <a:cubicBezTo>
                    <a:pt x="43785" y="14997"/>
                    <a:pt x="43820" y="15033"/>
                    <a:pt x="43839" y="15062"/>
                  </a:cubicBezTo>
                  <a:cubicBezTo>
                    <a:pt x="43898" y="15145"/>
                    <a:pt x="43946" y="15193"/>
                    <a:pt x="43946" y="15193"/>
                  </a:cubicBezTo>
                  <a:lnTo>
                    <a:pt x="43875" y="15038"/>
                  </a:lnTo>
                  <a:cubicBezTo>
                    <a:pt x="43827" y="14955"/>
                    <a:pt x="43767" y="14824"/>
                    <a:pt x="43720" y="14705"/>
                  </a:cubicBezTo>
                  <a:cubicBezTo>
                    <a:pt x="43708" y="14669"/>
                    <a:pt x="43708" y="14645"/>
                    <a:pt x="43696" y="14609"/>
                  </a:cubicBezTo>
                  <a:cubicBezTo>
                    <a:pt x="43678" y="14591"/>
                    <a:pt x="43674" y="14566"/>
                    <a:pt x="43667" y="14545"/>
                  </a:cubicBezTo>
                  <a:lnTo>
                    <a:pt x="43667" y="14545"/>
                  </a:lnTo>
                  <a:lnTo>
                    <a:pt x="43672" y="14550"/>
                  </a:lnTo>
                  <a:cubicBezTo>
                    <a:pt x="43672" y="14545"/>
                    <a:pt x="43672" y="14541"/>
                    <a:pt x="43672" y="14537"/>
                  </a:cubicBezTo>
                  <a:lnTo>
                    <a:pt x="43672" y="14537"/>
                  </a:lnTo>
                  <a:cubicBezTo>
                    <a:pt x="43687" y="14549"/>
                    <a:pt x="43701" y="14566"/>
                    <a:pt x="43708" y="14586"/>
                  </a:cubicBezTo>
                  <a:lnTo>
                    <a:pt x="43672" y="14550"/>
                  </a:lnTo>
                  <a:lnTo>
                    <a:pt x="43672" y="14550"/>
                  </a:lnTo>
                  <a:cubicBezTo>
                    <a:pt x="43696" y="14598"/>
                    <a:pt x="43708" y="14621"/>
                    <a:pt x="43720" y="14669"/>
                  </a:cubicBezTo>
                  <a:cubicBezTo>
                    <a:pt x="43767" y="14764"/>
                    <a:pt x="43815" y="14848"/>
                    <a:pt x="43887" y="14919"/>
                  </a:cubicBezTo>
                  <a:cubicBezTo>
                    <a:pt x="43910" y="14967"/>
                    <a:pt x="43946" y="15014"/>
                    <a:pt x="43994" y="15062"/>
                  </a:cubicBezTo>
                  <a:cubicBezTo>
                    <a:pt x="44017" y="15098"/>
                    <a:pt x="44053" y="15145"/>
                    <a:pt x="44089" y="15193"/>
                  </a:cubicBezTo>
                  <a:cubicBezTo>
                    <a:pt x="44148" y="15276"/>
                    <a:pt x="44208" y="15371"/>
                    <a:pt x="44256" y="15479"/>
                  </a:cubicBezTo>
                  <a:cubicBezTo>
                    <a:pt x="44303" y="15562"/>
                    <a:pt x="44351" y="15657"/>
                    <a:pt x="44387" y="15729"/>
                  </a:cubicBezTo>
                  <a:cubicBezTo>
                    <a:pt x="44470" y="15871"/>
                    <a:pt x="44506" y="15979"/>
                    <a:pt x="44506" y="15979"/>
                  </a:cubicBezTo>
                  <a:cubicBezTo>
                    <a:pt x="44506" y="15979"/>
                    <a:pt x="44482" y="15871"/>
                    <a:pt x="44422" y="15717"/>
                  </a:cubicBezTo>
                  <a:cubicBezTo>
                    <a:pt x="44410" y="15669"/>
                    <a:pt x="44387" y="15621"/>
                    <a:pt x="44363" y="15562"/>
                  </a:cubicBezTo>
                  <a:lnTo>
                    <a:pt x="44363" y="15562"/>
                  </a:lnTo>
                  <a:lnTo>
                    <a:pt x="44446" y="15657"/>
                  </a:lnTo>
                  <a:cubicBezTo>
                    <a:pt x="44422" y="15621"/>
                    <a:pt x="44387" y="15598"/>
                    <a:pt x="44363" y="15538"/>
                  </a:cubicBezTo>
                  <a:cubicBezTo>
                    <a:pt x="44327" y="15490"/>
                    <a:pt x="44303" y="15419"/>
                    <a:pt x="44268" y="15360"/>
                  </a:cubicBezTo>
                  <a:lnTo>
                    <a:pt x="44184" y="15133"/>
                  </a:lnTo>
                  <a:cubicBezTo>
                    <a:pt x="44172" y="15098"/>
                    <a:pt x="44148" y="15062"/>
                    <a:pt x="44137" y="15026"/>
                  </a:cubicBezTo>
                  <a:cubicBezTo>
                    <a:pt x="44125" y="15002"/>
                    <a:pt x="44125" y="14967"/>
                    <a:pt x="44125" y="14919"/>
                  </a:cubicBezTo>
                  <a:lnTo>
                    <a:pt x="44125" y="14919"/>
                  </a:lnTo>
                  <a:cubicBezTo>
                    <a:pt x="44244" y="15026"/>
                    <a:pt x="44470" y="15240"/>
                    <a:pt x="44684" y="15443"/>
                  </a:cubicBezTo>
                  <a:cubicBezTo>
                    <a:pt x="44851" y="15598"/>
                    <a:pt x="45006" y="15752"/>
                    <a:pt x="45101" y="15895"/>
                  </a:cubicBezTo>
                  <a:cubicBezTo>
                    <a:pt x="45149" y="15955"/>
                    <a:pt x="45196" y="16014"/>
                    <a:pt x="45208" y="16050"/>
                  </a:cubicBezTo>
                  <a:cubicBezTo>
                    <a:pt x="45210" y="16053"/>
                    <a:pt x="45212" y="16056"/>
                    <a:pt x="45214" y="16059"/>
                  </a:cubicBezTo>
                  <a:lnTo>
                    <a:pt x="45214" y="16059"/>
                  </a:lnTo>
                  <a:cubicBezTo>
                    <a:pt x="45212" y="16052"/>
                    <a:pt x="45210" y="16046"/>
                    <a:pt x="45208" y="16038"/>
                  </a:cubicBezTo>
                  <a:cubicBezTo>
                    <a:pt x="45196" y="15991"/>
                    <a:pt x="45160" y="15931"/>
                    <a:pt x="45125" y="15860"/>
                  </a:cubicBezTo>
                  <a:cubicBezTo>
                    <a:pt x="45077" y="15788"/>
                    <a:pt x="45030" y="15717"/>
                    <a:pt x="44958" y="15621"/>
                  </a:cubicBezTo>
                  <a:cubicBezTo>
                    <a:pt x="44899" y="15538"/>
                    <a:pt x="44827" y="15443"/>
                    <a:pt x="44744" y="15371"/>
                  </a:cubicBezTo>
                  <a:cubicBezTo>
                    <a:pt x="44613" y="15205"/>
                    <a:pt x="44482" y="15038"/>
                    <a:pt x="44375" y="14919"/>
                  </a:cubicBezTo>
                  <a:lnTo>
                    <a:pt x="44375" y="14919"/>
                  </a:lnTo>
                  <a:cubicBezTo>
                    <a:pt x="44410" y="14943"/>
                    <a:pt x="44434" y="14955"/>
                    <a:pt x="44446" y="14967"/>
                  </a:cubicBezTo>
                  <a:cubicBezTo>
                    <a:pt x="44565" y="15038"/>
                    <a:pt x="44672" y="15086"/>
                    <a:pt x="44744" y="15121"/>
                  </a:cubicBezTo>
                  <a:cubicBezTo>
                    <a:pt x="44827" y="15145"/>
                    <a:pt x="44851" y="15157"/>
                    <a:pt x="44851" y="15157"/>
                  </a:cubicBezTo>
                  <a:cubicBezTo>
                    <a:pt x="44851" y="15157"/>
                    <a:pt x="44827" y="15145"/>
                    <a:pt x="44744" y="15098"/>
                  </a:cubicBezTo>
                  <a:cubicBezTo>
                    <a:pt x="44684" y="15062"/>
                    <a:pt x="44589" y="15014"/>
                    <a:pt x="44470" y="14919"/>
                  </a:cubicBezTo>
                  <a:cubicBezTo>
                    <a:pt x="44387" y="14883"/>
                    <a:pt x="44315" y="14824"/>
                    <a:pt x="44232" y="14740"/>
                  </a:cubicBezTo>
                  <a:cubicBezTo>
                    <a:pt x="44204" y="14722"/>
                    <a:pt x="44191" y="14711"/>
                    <a:pt x="44186" y="14696"/>
                  </a:cubicBezTo>
                  <a:lnTo>
                    <a:pt x="44186" y="14696"/>
                  </a:lnTo>
                  <a:cubicBezTo>
                    <a:pt x="44193" y="14702"/>
                    <a:pt x="44200" y="14709"/>
                    <a:pt x="44208" y="14717"/>
                  </a:cubicBezTo>
                  <a:cubicBezTo>
                    <a:pt x="44208" y="14714"/>
                    <a:pt x="44208" y="14711"/>
                    <a:pt x="44208" y="14708"/>
                  </a:cubicBezTo>
                  <a:lnTo>
                    <a:pt x="44208" y="14708"/>
                  </a:lnTo>
                  <a:cubicBezTo>
                    <a:pt x="44209" y="14709"/>
                    <a:pt x="44209" y="14709"/>
                    <a:pt x="44209" y="14709"/>
                  </a:cubicBezTo>
                  <a:lnTo>
                    <a:pt x="44209" y="14709"/>
                  </a:lnTo>
                  <a:cubicBezTo>
                    <a:pt x="44209" y="14708"/>
                    <a:pt x="44209" y="14708"/>
                    <a:pt x="44208" y="14708"/>
                  </a:cubicBezTo>
                  <a:lnTo>
                    <a:pt x="44208" y="14708"/>
                  </a:lnTo>
                  <a:cubicBezTo>
                    <a:pt x="44209" y="14701"/>
                    <a:pt x="44212" y="14692"/>
                    <a:pt x="44221" y="14681"/>
                  </a:cubicBezTo>
                  <a:lnTo>
                    <a:pt x="44221" y="14681"/>
                  </a:lnTo>
                  <a:cubicBezTo>
                    <a:pt x="44243" y="14706"/>
                    <a:pt x="44261" y="14729"/>
                    <a:pt x="44275" y="14747"/>
                  </a:cubicBezTo>
                  <a:lnTo>
                    <a:pt x="44275" y="14747"/>
                  </a:lnTo>
                  <a:cubicBezTo>
                    <a:pt x="44253" y="14734"/>
                    <a:pt x="44235" y="14718"/>
                    <a:pt x="44209" y="14709"/>
                  </a:cubicBezTo>
                  <a:lnTo>
                    <a:pt x="44209" y="14709"/>
                  </a:lnTo>
                  <a:cubicBezTo>
                    <a:pt x="44269" y="14772"/>
                    <a:pt x="44315" y="14800"/>
                    <a:pt x="44315" y="14800"/>
                  </a:cubicBezTo>
                  <a:cubicBezTo>
                    <a:pt x="44315" y="14800"/>
                    <a:pt x="44301" y="14780"/>
                    <a:pt x="44275" y="14747"/>
                  </a:cubicBezTo>
                  <a:lnTo>
                    <a:pt x="44275" y="14747"/>
                  </a:lnTo>
                  <a:cubicBezTo>
                    <a:pt x="44287" y="14754"/>
                    <a:pt x="44300" y="14760"/>
                    <a:pt x="44315" y="14764"/>
                  </a:cubicBezTo>
                  <a:cubicBezTo>
                    <a:pt x="44327" y="14764"/>
                    <a:pt x="44351" y="14776"/>
                    <a:pt x="44363" y="14776"/>
                  </a:cubicBezTo>
                  <a:cubicBezTo>
                    <a:pt x="44371" y="14752"/>
                    <a:pt x="44383" y="14724"/>
                    <a:pt x="44397" y="14693"/>
                  </a:cubicBezTo>
                  <a:lnTo>
                    <a:pt x="44397" y="14693"/>
                  </a:lnTo>
                  <a:cubicBezTo>
                    <a:pt x="44376" y="14683"/>
                    <a:pt x="44354" y="14673"/>
                    <a:pt x="44333" y="14663"/>
                  </a:cubicBezTo>
                  <a:lnTo>
                    <a:pt x="44333" y="14663"/>
                  </a:lnTo>
                  <a:cubicBezTo>
                    <a:pt x="44353" y="14687"/>
                    <a:pt x="44364" y="14718"/>
                    <a:pt x="44375" y="14728"/>
                  </a:cubicBezTo>
                  <a:cubicBezTo>
                    <a:pt x="44363" y="14717"/>
                    <a:pt x="44351" y="14681"/>
                    <a:pt x="44315" y="14657"/>
                  </a:cubicBezTo>
                  <a:cubicBezTo>
                    <a:pt x="44315" y="14656"/>
                    <a:pt x="44314" y="14656"/>
                    <a:pt x="44314" y="14655"/>
                  </a:cubicBezTo>
                  <a:lnTo>
                    <a:pt x="44314" y="14655"/>
                  </a:lnTo>
                  <a:cubicBezTo>
                    <a:pt x="44320" y="14658"/>
                    <a:pt x="44327" y="14661"/>
                    <a:pt x="44333" y="14663"/>
                  </a:cubicBezTo>
                  <a:lnTo>
                    <a:pt x="44333" y="14663"/>
                  </a:lnTo>
                  <a:cubicBezTo>
                    <a:pt x="44331" y="14661"/>
                    <a:pt x="44329" y="14659"/>
                    <a:pt x="44327" y="14657"/>
                  </a:cubicBezTo>
                  <a:lnTo>
                    <a:pt x="44291" y="14562"/>
                  </a:lnTo>
                  <a:cubicBezTo>
                    <a:pt x="44291" y="14550"/>
                    <a:pt x="44303" y="14538"/>
                    <a:pt x="44303" y="14526"/>
                  </a:cubicBezTo>
                  <a:cubicBezTo>
                    <a:pt x="44303" y="14526"/>
                    <a:pt x="44303" y="14502"/>
                    <a:pt x="44315" y="14502"/>
                  </a:cubicBezTo>
                  <a:cubicBezTo>
                    <a:pt x="44339" y="14502"/>
                    <a:pt x="44339" y="14502"/>
                    <a:pt x="44339" y="14490"/>
                  </a:cubicBezTo>
                  <a:lnTo>
                    <a:pt x="44315" y="14490"/>
                  </a:lnTo>
                  <a:cubicBezTo>
                    <a:pt x="44339" y="14443"/>
                    <a:pt x="44363" y="14395"/>
                    <a:pt x="44398" y="14336"/>
                  </a:cubicBezTo>
                  <a:lnTo>
                    <a:pt x="44482" y="14109"/>
                  </a:lnTo>
                  <a:cubicBezTo>
                    <a:pt x="44518" y="14038"/>
                    <a:pt x="44541" y="13943"/>
                    <a:pt x="44577" y="13859"/>
                  </a:cubicBezTo>
                  <a:lnTo>
                    <a:pt x="44660" y="13585"/>
                  </a:lnTo>
                  <a:lnTo>
                    <a:pt x="44708" y="13455"/>
                  </a:lnTo>
                  <a:cubicBezTo>
                    <a:pt x="44720" y="13407"/>
                    <a:pt x="44732" y="13359"/>
                    <a:pt x="44756" y="13300"/>
                  </a:cubicBezTo>
                  <a:cubicBezTo>
                    <a:pt x="44779" y="13216"/>
                    <a:pt x="44815" y="13109"/>
                    <a:pt x="44839" y="13014"/>
                  </a:cubicBezTo>
                  <a:cubicBezTo>
                    <a:pt x="44875" y="12931"/>
                    <a:pt x="44887" y="12823"/>
                    <a:pt x="44910" y="12740"/>
                  </a:cubicBezTo>
                  <a:cubicBezTo>
                    <a:pt x="44934" y="12681"/>
                    <a:pt x="44946" y="12633"/>
                    <a:pt x="44958" y="12573"/>
                  </a:cubicBezTo>
                  <a:cubicBezTo>
                    <a:pt x="44970" y="12597"/>
                    <a:pt x="45006" y="12633"/>
                    <a:pt x="45018" y="12657"/>
                  </a:cubicBezTo>
                  <a:lnTo>
                    <a:pt x="44970" y="12847"/>
                  </a:lnTo>
                  <a:cubicBezTo>
                    <a:pt x="44934" y="13097"/>
                    <a:pt x="44863" y="13419"/>
                    <a:pt x="44815" y="13764"/>
                  </a:cubicBezTo>
                  <a:cubicBezTo>
                    <a:pt x="44815" y="13776"/>
                    <a:pt x="44815" y="13800"/>
                    <a:pt x="44791" y="13812"/>
                  </a:cubicBezTo>
                  <a:cubicBezTo>
                    <a:pt x="44791" y="13824"/>
                    <a:pt x="44779" y="13836"/>
                    <a:pt x="44779" y="13836"/>
                  </a:cubicBezTo>
                  <a:lnTo>
                    <a:pt x="44684" y="14062"/>
                  </a:lnTo>
                  <a:cubicBezTo>
                    <a:pt x="44625" y="14217"/>
                    <a:pt x="44565" y="14347"/>
                    <a:pt x="44506" y="14467"/>
                  </a:cubicBezTo>
                  <a:cubicBezTo>
                    <a:pt x="44466" y="14554"/>
                    <a:pt x="44426" y="14630"/>
                    <a:pt x="44397" y="14693"/>
                  </a:cubicBezTo>
                  <a:lnTo>
                    <a:pt x="44397" y="14693"/>
                  </a:lnTo>
                  <a:cubicBezTo>
                    <a:pt x="44408" y="14698"/>
                    <a:pt x="44420" y="14704"/>
                    <a:pt x="44431" y="14709"/>
                  </a:cubicBezTo>
                  <a:lnTo>
                    <a:pt x="44431" y="14709"/>
                  </a:lnTo>
                  <a:cubicBezTo>
                    <a:pt x="44467" y="14653"/>
                    <a:pt x="44508" y="14582"/>
                    <a:pt x="44553" y="14490"/>
                  </a:cubicBezTo>
                  <a:cubicBezTo>
                    <a:pt x="44601" y="14407"/>
                    <a:pt x="44660" y="14312"/>
                    <a:pt x="44720" y="14217"/>
                  </a:cubicBezTo>
                  <a:lnTo>
                    <a:pt x="44720" y="14217"/>
                  </a:lnTo>
                  <a:cubicBezTo>
                    <a:pt x="44669" y="14430"/>
                    <a:pt x="44627" y="14627"/>
                    <a:pt x="44601" y="14776"/>
                  </a:cubicBezTo>
                  <a:lnTo>
                    <a:pt x="44601" y="14776"/>
                  </a:lnTo>
                  <a:cubicBezTo>
                    <a:pt x="44589" y="14764"/>
                    <a:pt x="44565" y="14764"/>
                    <a:pt x="44553" y="14764"/>
                  </a:cubicBezTo>
                  <a:cubicBezTo>
                    <a:pt x="44514" y="14748"/>
                    <a:pt x="44473" y="14728"/>
                    <a:pt x="44431" y="14709"/>
                  </a:cubicBezTo>
                  <a:lnTo>
                    <a:pt x="44431" y="14709"/>
                  </a:lnTo>
                  <a:cubicBezTo>
                    <a:pt x="44411" y="14740"/>
                    <a:pt x="44392" y="14766"/>
                    <a:pt x="44375" y="14788"/>
                  </a:cubicBezTo>
                  <a:cubicBezTo>
                    <a:pt x="44434" y="14824"/>
                    <a:pt x="44494" y="14836"/>
                    <a:pt x="44553" y="14848"/>
                  </a:cubicBezTo>
                  <a:lnTo>
                    <a:pt x="44589" y="14848"/>
                  </a:lnTo>
                  <a:cubicBezTo>
                    <a:pt x="44592" y="14827"/>
                    <a:pt x="44596" y="14805"/>
                    <a:pt x="44600" y="14782"/>
                  </a:cubicBezTo>
                  <a:lnTo>
                    <a:pt x="44600" y="14782"/>
                  </a:lnTo>
                  <a:cubicBezTo>
                    <a:pt x="44600" y="14780"/>
                    <a:pt x="44601" y="14778"/>
                    <a:pt x="44601" y="14776"/>
                  </a:cubicBezTo>
                  <a:cubicBezTo>
                    <a:pt x="44601" y="14776"/>
                    <a:pt x="44601" y="14776"/>
                    <a:pt x="44601" y="14776"/>
                  </a:cubicBezTo>
                  <a:lnTo>
                    <a:pt x="44601" y="14776"/>
                  </a:lnTo>
                  <a:cubicBezTo>
                    <a:pt x="44601" y="14776"/>
                    <a:pt x="44601" y="14776"/>
                    <a:pt x="44601" y="14776"/>
                  </a:cubicBezTo>
                  <a:lnTo>
                    <a:pt x="44601" y="14776"/>
                  </a:lnTo>
                  <a:cubicBezTo>
                    <a:pt x="44601" y="14776"/>
                    <a:pt x="44601" y="14776"/>
                    <a:pt x="44601" y="14776"/>
                  </a:cubicBezTo>
                  <a:cubicBezTo>
                    <a:pt x="44672" y="14788"/>
                    <a:pt x="44732" y="14800"/>
                    <a:pt x="44791" y="14824"/>
                  </a:cubicBezTo>
                  <a:lnTo>
                    <a:pt x="44827" y="14824"/>
                  </a:lnTo>
                  <a:cubicBezTo>
                    <a:pt x="44791" y="14955"/>
                    <a:pt x="44779" y="15038"/>
                    <a:pt x="44779" y="15038"/>
                  </a:cubicBezTo>
                  <a:lnTo>
                    <a:pt x="44851" y="14824"/>
                  </a:lnTo>
                  <a:lnTo>
                    <a:pt x="44970" y="14824"/>
                  </a:lnTo>
                  <a:cubicBezTo>
                    <a:pt x="44982" y="14824"/>
                    <a:pt x="45006" y="14824"/>
                    <a:pt x="45018" y="14800"/>
                  </a:cubicBezTo>
                  <a:lnTo>
                    <a:pt x="44863" y="14800"/>
                  </a:lnTo>
                  <a:cubicBezTo>
                    <a:pt x="44946" y="14550"/>
                    <a:pt x="45077" y="14145"/>
                    <a:pt x="45196" y="13752"/>
                  </a:cubicBezTo>
                  <a:cubicBezTo>
                    <a:pt x="45196" y="13728"/>
                    <a:pt x="45196" y="13716"/>
                    <a:pt x="45208" y="13716"/>
                  </a:cubicBezTo>
                  <a:cubicBezTo>
                    <a:pt x="45220" y="13693"/>
                    <a:pt x="45244" y="13645"/>
                    <a:pt x="45256" y="13609"/>
                  </a:cubicBezTo>
                  <a:cubicBezTo>
                    <a:pt x="45327" y="13455"/>
                    <a:pt x="45387" y="13288"/>
                    <a:pt x="45434" y="13133"/>
                  </a:cubicBezTo>
                  <a:cubicBezTo>
                    <a:pt x="45446" y="13074"/>
                    <a:pt x="45458" y="13002"/>
                    <a:pt x="45482" y="12943"/>
                  </a:cubicBezTo>
                  <a:cubicBezTo>
                    <a:pt x="45494" y="12954"/>
                    <a:pt x="45506" y="12990"/>
                    <a:pt x="45518" y="13002"/>
                  </a:cubicBezTo>
                  <a:cubicBezTo>
                    <a:pt x="45518" y="13097"/>
                    <a:pt x="45506" y="13193"/>
                    <a:pt x="45494" y="13300"/>
                  </a:cubicBezTo>
                  <a:cubicBezTo>
                    <a:pt x="45482" y="13371"/>
                    <a:pt x="45482" y="13455"/>
                    <a:pt x="45458" y="13526"/>
                  </a:cubicBezTo>
                  <a:cubicBezTo>
                    <a:pt x="45446" y="13597"/>
                    <a:pt x="45434" y="13693"/>
                    <a:pt x="45422" y="13764"/>
                  </a:cubicBezTo>
                  <a:cubicBezTo>
                    <a:pt x="45399" y="13836"/>
                    <a:pt x="45387" y="13931"/>
                    <a:pt x="45375" y="14002"/>
                  </a:cubicBezTo>
                  <a:lnTo>
                    <a:pt x="45327" y="14228"/>
                  </a:lnTo>
                  <a:cubicBezTo>
                    <a:pt x="45315" y="14300"/>
                    <a:pt x="45303" y="14371"/>
                    <a:pt x="45268" y="14431"/>
                  </a:cubicBezTo>
                  <a:cubicBezTo>
                    <a:pt x="45256" y="14502"/>
                    <a:pt x="45244" y="14562"/>
                    <a:pt x="45208" y="14621"/>
                  </a:cubicBezTo>
                  <a:cubicBezTo>
                    <a:pt x="45196" y="14681"/>
                    <a:pt x="45184" y="14740"/>
                    <a:pt x="45160" y="14788"/>
                  </a:cubicBezTo>
                  <a:cubicBezTo>
                    <a:pt x="45149" y="14836"/>
                    <a:pt x="45137" y="14883"/>
                    <a:pt x="45125" y="14907"/>
                  </a:cubicBezTo>
                  <a:cubicBezTo>
                    <a:pt x="45101" y="14979"/>
                    <a:pt x="45089" y="15014"/>
                    <a:pt x="45089" y="15014"/>
                  </a:cubicBezTo>
                  <a:cubicBezTo>
                    <a:pt x="45089" y="15014"/>
                    <a:pt x="45101" y="14979"/>
                    <a:pt x="45137" y="14907"/>
                  </a:cubicBezTo>
                  <a:cubicBezTo>
                    <a:pt x="45149" y="14883"/>
                    <a:pt x="45160" y="14836"/>
                    <a:pt x="45196" y="14788"/>
                  </a:cubicBezTo>
                  <a:cubicBezTo>
                    <a:pt x="45208" y="14740"/>
                    <a:pt x="45244" y="14681"/>
                    <a:pt x="45256" y="14645"/>
                  </a:cubicBezTo>
                  <a:cubicBezTo>
                    <a:pt x="45280" y="14586"/>
                    <a:pt x="45303" y="14526"/>
                    <a:pt x="45327" y="14467"/>
                  </a:cubicBezTo>
                  <a:cubicBezTo>
                    <a:pt x="45363" y="14407"/>
                    <a:pt x="45375" y="14324"/>
                    <a:pt x="45399" y="14252"/>
                  </a:cubicBezTo>
                  <a:cubicBezTo>
                    <a:pt x="45434" y="14181"/>
                    <a:pt x="45446" y="14109"/>
                    <a:pt x="45482" y="14026"/>
                  </a:cubicBezTo>
                  <a:cubicBezTo>
                    <a:pt x="45506" y="13955"/>
                    <a:pt x="45518" y="13883"/>
                    <a:pt x="45553" y="13788"/>
                  </a:cubicBezTo>
                  <a:cubicBezTo>
                    <a:pt x="45553" y="13776"/>
                    <a:pt x="45553" y="13776"/>
                    <a:pt x="45565" y="13764"/>
                  </a:cubicBezTo>
                  <a:lnTo>
                    <a:pt x="45565" y="13764"/>
                  </a:lnTo>
                  <a:cubicBezTo>
                    <a:pt x="45565" y="13883"/>
                    <a:pt x="45553" y="13990"/>
                    <a:pt x="45541" y="14109"/>
                  </a:cubicBezTo>
                  <a:cubicBezTo>
                    <a:pt x="45518" y="14288"/>
                    <a:pt x="45494" y="14478"/>
                    <a:pt x="45446" y="14645"/>
                  </a:cubicBezTo>
                  <a:cubicBezTo>
                    <a:pt x="45399" y="14800"/>
                    <a:pt x="45363" y="14967"/>
                    <a:pt x="45315" y="15098"/>
                  </a:cubicBezTo>
                  <a:cubicBezTo>
                    <a:pt x="45280" y="15157"/>
                    <a:pt x="45268" y="15217"/>
                    <a:pt x="45244" y="15276"/>
                  </a:cubicBezTo>
                  <a:cubicBezTo>
                    <a:pt x="45208" y="15324"/>
                    <a:pt x="45196" y="15371"/>
                    <a:pt x="45184" y="15419"/>
                  </a:cubicBezTo>
                  <a:lnTo>
                    <a:pt x="45137" y="15502"/>
                  </a:lnTo>
                  <a:cubicBezTo>
                    <a:pt x="45149" y="15490"/>
                    <a:pt x="45160" y="15455"/>
                    <a:pt x="45196" y="15431"/>
                  </a:cubicBezTo>
                  <a:cubicBezTo>
                    <a:pt x="45220" y="15395"/>
                    <a:pt x="45244" y="15360"/>
                    <a:pt x="45268" y="15300"/>
                  </a:cubicBezTo>
                  <a:cubicBezTo>
                    <a:pt x="45303" y="15252"/>
                    <a:pt x="45327" y="15193"/>
                    <a:pt x="45363" y="15121"/>
                  </a:cubicBezTo>
                  <a:cubicBezTo>
                    <a:pt x="45399" y="15014"/>
                    <a:pt x="45458" y="14895"/>
                    <a:pt x="45506" y="14764"/>
                  </a:cubicBezTo>
                  <a:lnTo>
                    <a:pt x="45506" y="14764"/>
                  </a:lnTo>
                  <a:cubicBezTo>
                    <a:pt x="45494" y="14800"/>
                    <a:pt x="45494" y="14848"/>
                    <a:pt x="45482" y="14895"/>
                  </a:cubicBezTo>
                  <a:lnTo>
                    <a:pt x="45434" y="15074"/>
                  </a:lnTo>
                  <a:cubicBezTo>
                    <a:pt x="45399" y="15181"/>
                    <a:pt x="45375" y="15264"/>
                    <a:pt x="45363" y="15336"/>
                  </a:cubicBezTo>
                  <a:cubicBezTo>
                    <a:pt x="45339" y="15395"/>
                    <a:pt x="45327" y="15443"/>
                    <a:pt x="45327" y="15443"/>
                  </a:cubicBezTo>
                  <a:lnTo>
                    <a:pt x="45375" y="15360"/>
                  </a:lnTo>
                  <a:cubicBezTo>
                    <a:pt x="45399" y="15300"/>
                    <a:pt x="45434" y="15205"/>
                    <a:pt x="45482" y="15098"/>
                  </a:cubicBezTo>
                  <a:cubicBezTo>
                    <a:pt x="45494" y="15038"/>
                    <a:pt x="45518" y="15002"/>
                    <a:pt x="45541" y="14943"/>
                  </a:cubicBezTo>
                  <a:cubicBezTo>
                    <a:pt x="45553" y="14883"/>
                    <a:pt x="45577" y="14824"/>
                    <a:pt x="45613" y="14740"/>
                  </a:cubicBezTo>
                  <a:cubicBezTo>
                    <a:pt x="45637" y="14681"/>
                    <a:pt x="45661" y="14609"/>
                    <a:pt x="45684" y="14538"/>
                  </a:cubicBezTo>
                  <a:cubicBezTo>
                    <a:pt x="45720" y="14467"/>
                    <a:pt x="45732" y="14383"/>
                    <a:pt x="45756" y="14324"/>
                  </a:cubicBezTo>
                  <a:cubicBezTo>
                    <a:pt x="45803" y="14181"/>
                    <a:pt x="45851" y="14050"/>
                    <a:pt x="45875" y="13895"/>
                  </a:cubicBezTo>
                  <a:cubicBezTo>
                    <a:pt x="45899" y="13847"/>
                    <a:pt x="45911" y="13788"/>
                    <a:pt x="45922" y="13752"/>
                  </a:cubicBezTo>
                  <a:lnTo>
                    <a:pt x="45922" y="13847"/>
                  </a:lnTo>
                  <a:cubicBezTo>
                    <a:pt x="45922" y="13943"/>
                    <a:pt x="45911" y="14026"/>
                    <a:pt x="45911" y="14133"/>
                  </a:cubicBezTo>
                  <a:cubicBezTo>
                    <a:pt x="45899" y="14240"/>
                    <a:pt x="45899" y="14324"/>
                    <a:pt x="45875" y="14431"/>
                  </a:cubicBezTo>
                  <a:lnTo>
                    <a:pt x="45839" y="14740"/>
                  </a:lnTo>
                  <a:cubicBezTo>
                    <a:pt x="45815" y="14848"/>
                    <a:pt x="45792" y="14955"/>
                    <a:pt x="45780" y="15062"/>
                  </a:cubicBezTo>
                  <a:cubicBezTo>
                    <a:pt x="45744" y="15157"/>
                    <a:pt x="45732" y="15252"/>
                    <a:pt x="45696" y="15360"/>
                  </a:cubicBezTo>
                  <a:lnTo>
                    <a:pt x="45613" y="15621"/>
                  </a:lnTo>
                  <a:cubicBezTo>
                    <a:pt x="45577" y="15717"/>
                    <a:pt x="45553" y="15788"/>
                    <a:pt x="45518" y="15860"/>
                  </a:cubicBezTo>
                  <a:cubicBezTo>
                    <a:pt x="45494" y="15931"/>
                    <a:pt x="45458" y="16014"/>
                    <a:pt x="45446" y="16050"/>
                  </a:cubicBezTo>
                  <a:cubicBezTo>
                    <a:pt x="45422" y="16110"/>
                    <a:pt x="45399" y="16157"/>
                    <a:pt x="45387" y="16205"/>
                  </a:cubicBezTo>
                  <a:cubicBezTo>
                    <a:pt x="45339" y="16288"/>
                    <a:pt x="45327" y="16336"/>
                    <a:pt x="45327" y="16336"/>
                  </a:cubicBezTo>
                  <a:cubicBezTo>
                    <a:pt x="45327" y="16336"/>
                    <a:pt x="45363" y="16288"/>
                    <a:pt x="45399" y="16205"/>
                  </a:cubicBezTo>
                  <a:cubicBezTo>
                    <a:pt x="45434" y="16157"/>
                    <a:pt x="45446" y="16110"/>
                    <a:pt x="45482" y="16050"/>
                  </a:cubicBezTo>
                  <a:cubicBezTo>
                    <a:pt x="45506" y="15991"/>
                    <a:pt x="45541" y="15931"/>
                    <a:pt x="45565" y="15860"/>
                  </a:cubicBezTo>
                  <a:cubicBezTo>
                    <a:pt x="45601" y="15788"/>
                    <a:pt x="45637" y="15717"/>
                    <a:pt x="45672" y="15621"/>
                  </a:cubicBezTo>
                  <a:cubicBezTo>
                    <a:pt x="45696" y="15538"/>
                    <a:pt x="45744" y="15443"/>
                    <a:pt x="45780" y="15360"/>
                  </a:cubicBezTo>
                  <a:cubicBezTo>
                    <a:pt x="45803" y="15300"/>
                    <a:pt x="45815" y="15217"/>
                    <a:pt x="45851" y="15157"/>
                  </a:cubicBezTo>
                  <a:lnTo>
                    <a:pt x="45851" y="15181"/>
                  </a:lnTo>
                  <a:cubicBezTo>
                    <a:pt x="45792" y="15538"/>
                    <a:pt x="45732" y="15895"/>
                    <a:pt x="45672" y="16157"/>
                  </a:cubicBezTo>
                  <a:cubicBezTo>
                    <a:pt x="45637" y="16288"/>
                    <a:pt x="45613" y="16395"/>
                    <a:pt x="45601" y="16491"/>
                  </a:cubicBezTo>
                  <a:cubicBezTo>
                    <a:pt x="45577" y="16562"/>
                    <a:pt x="45565" y="16610"/>
                    <a:pt x="45565" y="16610"/>
                  </a:cubicBezTo>
                  <a:cubicBezTo>
                    <a:pt x="45565" y="16610"/>
                    <a:pt x="45577" y="16562"/>
                    <a:pt x="45613" y="16491"/>
                  </a:cubicBezTo>
                  <a:cubicBezTo>
                    <a:pt x="45637" y="16407"/>
                    <a:pt x="45672" y="16312"/>
                    <a:pt x="45720" y="16169"/>
                  </a:cubicBezTo>
                  <a:cubicBezTo>
                    <a:pt x="45792" y="15907"/>
                    <a:pt x="45899" y="15562"/>
                    <a:pt x="45982" y="15205"/>
                  </a:cubicBezTo>
                  <a:cubicBezTo>
                    <a:pt x="46053" y="14907"/>
                    <a:pt x="46113" y="14609"/>
                    <a:pt x="46161" y="14359"/>
                  </a:cubicBezTo>
                  <a:cubicBezTo>
                    <a:pt x="46173" y="14478"/>
                    <a:pt x="46173" y="14598"/>
                    <a:pt x="46196" y="14717"/>
                  </a:cubicBezTo>
                  <a:cubicBezTo>
                    <a:pt x="46196" y="14788"/>
                    <a:pt x="46196" y="14859"/>
                    <a:pt x="46208" y="14943"/>
                  </a:cubicBezTo>
                  <a:lnTo>
                    <a:pt x="46208" y="15074"/>
                  </a:lnTo>
                  <a:lnTo>
                    <a:pt x="46208" y="15086"/>
                  </a:lnTo>
                  <a:cubicBezTo>
                    <a:pt x="46196" y="15157"/>
                    <a:pt x="46196" y="15217"/>
                    <a:pt x="46173" y="15300"/>
                  </a:cubicBezTo>
                  <a:cubicBezTo>
                    <a:pt x="46173" y="15324"/>
                    <a:pt x="46161" y="15360"/>
                    <a:pt x="46149" y="15395"/>
                  </a:cubicBezTo>
                  <a:cubicBezTo>
                    <a:pt x="46137" y="15431"/>
                    <a:pt x="46137" y="15455"/>
                    <a:pt x="46113" y="15490"/>
                  </a:cubicBezTo>
                  <a:cubicBezTo>
                    <a:pt x="46101" y="15514"/>
                    <a:pt x="46101" y="15550"/>
                    <a:pt x="46089" y="15574"/>
                  </a:cubicBezTo>
                  <a:cubicBezTo>
                    <a:pt x="46077" y="15610"/>
                    <a:pt x="46053" y="15633"/>
                    <a:pt x="46053" y="15669"/>
                  </a:cubicBezTo>
                  <a:cubicBezTo>
                    <a:pt x="46030" y="15729"/>
                    <a:pt x="46018" y="15776"/>
                    <a:pt x="45994" y="15836"/>
                  </a:cubicBezTo>
                  <a:cubicBezTo>
                    <a:pt x="45958" y="15931"/>
                    <a:pt x="45934" y="16026"/>
                    <a:pt x="45934" y="16086"/>
                  </a:cubicBezTo>
                  <a:lnTo>
                    <a:pt x="45934" y="16157"/>
                  </a:lnTo>
                  <a:cubicBezTo>
                    <a:pt x="45934" y="16145"/>
                    <a:pt x="45934" y="16110"/>
                    <a:pt x="45958" y="16086"/>
                  </a:cubicBezTo>
                  <a:cubicBezTo>
                    <a:pt x="45970" y="16026"/>
                    <a:pt x="45994" y="15931"/>
                    <a:pt x="46042" y="15848"/>
                  </a:cubicBezTo>
                  <a:cubicBezTo>
                    <a:pt x="46077" y="15800"/>
                    <a:pt x="46089" y="15752"/>
                    <a:pt x="46113" y="15693"/>
                  </a:cubicBezTo>
                  <a:lnTo>
                    <a:pt x="46161" y="15610"/>
                  </a:lnTo>
                  <a:lnTo>
                    <a:pt x="46208" y="15514"/>
                  </a:lnTo>
                  <a:lnTo>
                    <a:pt x="46208" y="15538"/>
                  </a:lnTo>
                  <a:cubicBezTo>
                    <a:pt x="46208" y="15598"/>
                    <a:pt x="46196" y="15633"/>
                    <a:pt x="46196" y="15681"/>
                  </a:cubicBezTo>
                  <a:cubicBezTo>
                    <a:pt x="46196" y="15729"/>
                    <a:pt x="46173" y="15776"/>
                    <a:pt x="46173" y="15800"/>
                  </a:cubicBezTo>
                  <a:cubicBezTo>
                    <a:pt x="46161" y="15860"/>
                    <a:pt x="46161" y="15907"/>
                    <a:pt x="46161" y="15907"/>
                  </a:cubicBezTo>
                  <a:cubicBezTo>
                    <a:pt x="46161" y="15907"/>
                    <a:pt x="46173" y="15871"/>
                    <a:pt x="46196" y="15800"/>
                  </a:cubicBezTo>
                  <a:cubicBezTo>
                    <a:pt x="46196" y="15776"/>
                    <a:pt x="46208" y="15729"/>
                    <a:pt x="46220" y="15681"/>
                  </a:cubicBezTo>
                  <a:cubicBezTo>
                    <a:pt x="46232" y="15633"/>
                    <a:pt x="46232" y="15598"/>
                    <a:pt x="46256" y="15538"/>
                  </a:cubicBezTo>
                  <a:cubicBezTo>
                    <a:pt x="46266" y="15485"/>
                    <a:pt x="46268" y="15432"/>
                    <a:pt x="46276" y="15379"/>
                  </a:cubicBezTo>
                  <a:lnTo>
                    <a:pt x="46276" y="15379"/>
                  </a:lnTo>
                  <a:cubicBezTo>
                    <a:pt x="46254" y="15818"/>
                    <a:pt x="46232" y="16217"/>
                    <a:pt x="46232" y="16217"/>
                  </a:cubicBezTo>
                  <a:cubicBezTo>
                    <a:pt x="46232" y="16217"/>
                    <a:pt x="46327" y="15741"/>
                    <a:pt x="46411" y="15276"/>
                  </a:cubicBezTo>
                  <a:cubicBezTo>
                    <a:pt x="46434" y="15205"/>
                    <a:pt x="46446" y="15133"/>
                    <a:pt x="46458" y="15038"/>
                  </a:cubicBezTo>
                  <a:cubicBezTo>
                    <a:pt x="46470" y="15276"/>
                    <a:pt x="46494" y="15550"/>
                    <a:pt x="46494" y="15812"/>
                  </a:cubicBezTo>
                  <a:cubicBezTo>
                    <a:pt x="46506" y="16252"/>
                    <a:pt x="46494" y="16669"/>
                    <a:pt x="46470" y="16991"/>
                  </a:cubicBezTo>
                  <a:cubicBezTo>
                    <a:pt x="46470" y="17157"/>
                    <a:pt x="46458" y="17288"/>
                    <a:pt x="46458" y="17384"/>
                  </a:cubicBezTo>
                  <a:cubicBezTo>
                    <a:pt x="46470" y="17288"/>
                    <a:pt x="46494" y="17157"/>
                    <a:pt x="46506" y="16991"/>
                  </a:cubicBezTo>
                  <a:cubicBezTo>
                    <a:pt x="46554" y="16681"/>
                    <a:pt x="46577" y="16252"/>
                    <a:pt x="46613" y="15812"/>
                  </a:cubicBezTo>
                  <a:cubicBezTo>
                    <a:pt x="46637" y="15431"/>
                    <a:pt x="46637" y="15062"/>
                    <a:pt x="46637" y="14740"/>
                  </a:cubicBezTo>
                  <a:cubicBezTo>
                    <a:pt x="46696" y="14836"/>
                    <a:pt x="46744" y="14943"/>
                    <a:pt x="46804" y="15026"/>
                  </a:cubicBezTo>
                  <a:cubicBezTo>
                    <a:pt x="46815" y="15098"/>
                    <a:pt x="46827" y="15157"/>
                    <a:pt x="46851" y="15240"/>
                  </a:cubicBezTo>
                  <a:lnTo>
                    <a:pt x="46887" y="15502"/>
                  </a:lnTo>
                  <a:cubicBezTo>
                    <a:pt x="46887" y="15538"/>
                    <a:pt x="46911" y="15562"/>
                    <a:pt x="46911" y="15598"/>
                  </a:cubicBezTo>
                  <a:cubicBezTo>
                    <a:pt x="46911" y="15633"/>
                    <a:pt x="46923" y="15681"/>
                    <a:pt x="46923" y="15729"/>
                  </a:cubicBezTo>
                  <a:cubicBezTo>
                    <a:pt x="46935" y="15895"/>
                    <a:pt x="46946" y="16074"/>
                    <a:pt x="46946" y="16264"/>
                  </a:cubicBezTo>
                  <a:cubicBezTo>
                    <a:pt x="46970" y="16443"/>
                    <a:pt x="46982" y="16633"/>
                    <a:pt x="47006" y="16800"/>
                  </a:cubicBezTo>
                  <a:cubicBezTo>
                    <a:pt x="47006" y="16824"/>
                    <a:pt x="47030" y="16860"/>
                    <a:pt x="47030" y="16884"/>
                  </a:cubicBezTo>
                  <a:lnTo>
                    <a:pt x="47030" y="16919"/>
                  </a:lnTo>
                  <a:cubicBezTo>
                    <a:pt x="47030" y="16943"/>
                    <a:pt x="47030" y="16979"/>
                    <a:pt x="47006" y="17003"/>
                  </a:cubicBezTo>
                  <a:cubicBezTo>
                    <a:pt x="47006" y="17038"/>
                    <a:pt x="47006" y="17062"/>
                    <a:pt x="46994" y="17086"/>
                  </a:cubicBezTo>
                  <a:cubicBezTo>
                    <a:pt x="46994" y="17122"/>
                    <a:pt x="46982" y="17169"/>
                    <a:pt x="46982" y="17217"/>
                  </a:cubicBezTo>
                  <a:cubicBezTo>
                    <a:pt x="46970" y="17288"/>
                    <a:pt x="46970" y="17336"/>
                    <a:pt x="46970" y="17336"/>
                  </a:cubicBezTo>
                  <a:cubicBezTo>
                    <a:pt x="46970" y="17336"/>
                    <a:pt x="46982" y="17288"/>
                    <a:pt x="46994" y="17229"/>
                  </a:cubicBezTo>
                  <a:cubicBezTo>
                    <a:pt x="47006" y="17205"/>
                    <a:pt x="47006" y="17157"/>
                    <a:pt x="47030" y="17098"/>
                  </a:cubicBezTo>
                  <a:cubicBezTo>
                    <a:pt x="47030" y="17062"/>
                    <a:pt x="47042" y="17050"/>
                    <a:pt x="47042" y="17026"/>
                  </a:cubicBezTo>
                  <a:lnTo>
                    <a:pt x="47042" y="16991"/>
                  </a:lnTo>
                  <a:cubicBezTo>
                    <a:pt x="47042" y="17003"/>
                    <a:pt x="47054" y="17038"/>
                    <a:pt x="47054" y="17050"/>
                  </a:cubicBezTo>
                  <a:cubicBezTo>
                    <a:pt x="47089" y="17122"/>
                    <a:pt x="47113" y="17205"/>
                    <a:pt x="47149" y="17265"/>
                  </a:cubicBezTo>
                  <a:cubicBezTo>
                    <a:pt x="47220" y="17384"/>
                    <a:pt x="47292" y="17467"/>
                    <a:pt x="47351" y="17515"/>
                  </a:cubicBezTo>
                  <a:cubicBezTo>
                    <a:pt x="47387" y="17538"/>
                    <a:pt x="47411" y="17562"/>
                    <a:pt x="47423" y="17574"/>
                  </a:cubicBezTo>
                  <a:cubicBezTo>
                    <a:pt x="47411" y="17562"/>
                    <a:pt x="47387" y="17538"/>
                    <a:pt x="47363" y="17515"/>
                  </a:cubicBezTo>
                  <a:cubicBezTo>
                    <a:pt x="47304" y="17455"/>
                    <a:pt x="47244" y="17360"/>
                    <a:pt x="47185" y="17241"/>
                  </a:cubicBezTo>
                  <a:cubicBezTo>
                    <a:pt x="47161" y="17181"/>
                    <a:pt x="47125" y="17110"/>
                    <a:pt x="47113" y="17038"/>
                  </a:cubicBezTo>
                  <a:cubicBezTo>
                    <a:pt x="47101" y="16967"/>
                    <a:pt x="47089" y="16884"/>
                    <a:pt x="47065" y="16800"/>
                  </a:cubicBezTo>
                  <a:lnTo>
                    <a:pt x="47065" y="16788"/>
                  </a:lnTo>
                  <a:cubicBezTo>
                    <a:pt x="47065" y="16764"/>
                    <a:pt x="47065" y="16741"/>
                    <a:pt x="47089" y="16729"/>
                  </a:cubicBezTo>
                  <a:cubicBezTo>
                    <a:pt x="47101" y="16645"/>
                    <a:pt x="47101" y="16574"/>
                    <a:pt x="47101" y="16503"/>
                  </a:cubicBezTo>
                  <a:cubicBezTo>
                    <a:pt x="47101" y="16431"/>
                    <a:pt x="47113" y="16336"/>
                    <a:pt x="47113" y="16252"/>
                  </a:cubicBezTo>
                  <a:lnTo>
                    <a:pt x="47113" y="15991"/>
                  </a:lnTo>
                  <a:cubicBezTo>
                    <a:pt x="47113" y="15919"/>
                    <a:pt x="47113" y="15860"/>
                    <a:pt x="47101" y="15788"/>
                  </a:cubicBezTo>
                  <a:lnTo>
                    <a:pt x="47101" y="15788"/>
                  </a:lnTo>
                  <a:cubicBezTo>
                    <a:pt x="47173" y="15919"/>
                    <a:pt x="47244" y="16074"/>
                    <a:pt x="47339" y="16229"/>
                  </a:cubicBezTo>
                  <a:cubicBezTo>
                    <a:pt x="47423" y="16431"/>
                    <a:pt x="47506" y="16622"/>
                    <a:pt x="47566" y="16764"/>
                  </a:cubicBezTo>
                  <a:cubicBezTo>
                    <a:pt x="47589" y="16848"/>
                    <a:pt x="47601" y="16907"/>
                    <a:pt x="47625" y="16943"/>
                  </a:cubicBezTo>
                  <a:cubicBezTo>
                    <a:pt x="47625" y="16907"/>
                    <a:pt x="47601" y="16824"/>
                    <a:pt x="47589" y="16753"/>
                  </a:cubicBezTo>
                  <a:cubicBezTo>
                    <a:pt x="47577" y="16645"/>
                    <a:pt x="47542" y="16514"/>
                    <a:pt x="47518" y="16383"/>
                  </a:cubicBezTo>
                  <a:lnTo>
                    <a:pt x="47518" y="16383"/>
                  </a:lnTo>
                  <a:cubicBezTo>
                    <a:pt x="47708" y="16753"/>
                    <a:pt x="47816" y="16979"/>
                    <a:pt x="47816" y="16979"/>
                  </a:cubicBezTo>
                  <a:cubicBezTo>
                    <a:pt x="47679" y="16541"/>
                    <a:pt x="47535" y="16119"/>
                    <a:pt x="47389" y="15719"/>
                  </a:cubicBezTo>
                  <a:lnTo>
                    <a:pt x="47389" y="15719"/>
                  </a:lnTo>
                  <a:cubicBezTo>
                    <a:pt x="47520" y="15849"/>
                    <a:pt x="47650" y="15955"/>
                    <a:pt x="47792" y="16026"/>
                  </a:cubicBezTo>
                  <a:cubicBezTo>
                    <a:pt x="47863" y="16074"/>
                    <a:pt x="47923" y="16098"/>
                    <a:pt x="47982" y="16122"/>
                  </a:cubicBezTo>
                  <a:cubicBezTo>
                    <a:pt x="48042" y="16133"/>
                    <a:pt x="48089" y="16145"/>
                    <a:pt x="48125" y="16145"/>
                  </a:cubicBezTo>
                  <a:lnTo>
                    <a:pt x="48232" y="16145"/>
                  </a:lnTo>
                  <a:cubicBezTo>
                    <a:pt x="48173" y="16133"/>
                    <a:pt x="48113" y="16098"/>
                    <a:pt x="48042" y="16074"/>
                  </a:cubicBezTo>
                  <a:cubicBezTo>
                    <a:pt x="47887" y="15991"/>
                    <a:pt x="47744" y="15907"/>
                    <a:pt x="47589" y="15776"/>
                  </a:cubicBezTo>
                  <a:cubicBezTo>
                    <a:pt x="47530" y="15693"/>
                    <a:pt x="47458" y="15633"/>
                    <a:pt x="47387" y="15562"/>
                  </a:cubicBezTo>
                  <a:cubicBezTo>
                    <a:pt x="47351" y="15538"/>
                    <a:pt x="47327" y="15490"/>
                    <a:pt x="47292" y="15455"/>
                  </a:cubicBezTo>
                  <a:lnTo>
                    <a:pt x="47292" y="15455"/>
                  </a:lnTo>
                  <a:cubicBezTo>
                    <a:pt x="47324" y="15542"/>
                    <a:pt x="47357" y="15630"/>
                    <a:pt x="47389" y="15719"/>
                  </a:cubicBezTo>
                  <a:lnTo>
                    <a:pt x="47389" y="15719"/>
                  </a:lnTo>
                  <a:cubicBezTo>
                    <a:pt x="47389" y="15718"/>
                    <a:pt x="47388" y="15718"/>
                    <a:pt x="47387" y="15717"/>
                  </a:cubicBezTo>
                  <a:cubicBezTo>
                    <a:pt x="47327" y="15645"/>
                    <a:pt x="47256" y="15586"/>
                    <a:pt x="47196" y="15490"/>
                  </a:cubicBezTo>
                  <a:cubicBezTo>
                    <a:pt x="47137" y="15419"/>
                    <a:pt x="47077" y="15348"/>
                    <a:pt x="47018" y="15252"/>
                  </a:cubicBezTo>
                  <a:cubicBezTo>
                    <a:pt x="46958" y="15181"/>
                    <a:pt x="46899" y="15086"/>
                    <a:pt x="46851" y="15002"/>
                  </a:cubicBezTo>
                  <a:cubicBezTo>
                    <a:pt x="46839" y="14990"/>
                    <a:pt x="46839" y="14967"/>
                    <a:pt x="46815" y="14955"/>
                  </a:cubicBezTo>
                  <a:cubicBezTo>
                    <a:pt x="46804" y="14907"/>
                    <a:pt x="46792" y="14883"/>
                    <a:pt x="46780" y="14836"/>
                  </a:cubicBezTo>
                  <a:lnTo>
                    <a:pt x="46780" y="14776"/>
                  </a:lnTo>
                  <a:lnTo>
                    <a:pt x="46756" y="14776"/>
                  </a:lnTo>
                  <a:cubicBezTo>
                    <a:pt x="46649" y="14526"/>
                    <a:pt x="46554" y="14276"/>
                    <a:pt x="46434" y="14014"/>
                  </a:cubicBezTo>
                  <a:lnTo>
                    <a:pt x="46434" y="13990"/>
                  </a:lnTo>
                  <a:cubicBezTo>
                    <a:pt x="46494" y="14038"/>
                    <a:pt x="46542" y="14074"/>
                    <a:pt x="46601" y="14109"/>
                  </a:cubicBezTo>
                  <a:cubicBezTo>
                    <a:pt x="46649" y="14157"/>
                    <a:pt x="46708" y="14193"/>
                    <a:pt x="46792" y="14240"/>
                  </a:cubicBezTo>
                  <a:cubicBezTo>
                    <a:pt x="46851" y="14288"/>
                    <a:pt x="46911" y="14312"/>
                    <a:pt x="46982" y="14359"/>
                  </a:cubicBezTo>
                  <a:cubicBezTo>
                    <a:pt x="47042" y="14395"/>
                    <a:pt x="47101" y="14431"/>
                    <a:pt x="47161" y="14467"/>
                  </a:cubicBezTo>
                  <a:cubicBezTo>
                    <a:pt x="47220" y="14490"/>
                    <a:pt x="47280" y="14526"/>
                    <a:pt x="47327" y="14538"/>
                  </a:cubicBezTo>
                  <a:cubicBezTo>
                    <a:pt x="47363" y="14574"/>
                    <a:pt x="47435" y="14586"/>
                    <a:pt x="47470" y="14598"/>
                  </a:cubicBezTo>
                  <a:cubicBezTo>
                    <a:pt x="47518" y="14609"/>
                    <a:pt x="47542" y="14633"/>
                    <a:pt x="47577" y="14645"/>
                  </a:cubicBezTo>
                  <a:cubicBezTo>
                    <a:pt x="47637" y="14669"/>
                    <a:pt x="47685" y="14669"/>
                    <a:pt x="47685" y="14669"/>
                  </a:cubicBezTo>
                  <a:lnTo>
                    <a:pt x="47589" y="14633"/>
                  </a:lnTo>
                  <a:cubicBezTo>
                    <a:pt x="47566" y="14609"/>
                    <a:pt x="47530" y="14598"/>
                    <a:pt x="47494" y="14574"/>
                  </a:cubicBezTo>
                  <a:cubicBezTo>
                    <a:pt x="47446" y="14550"/>
                    <a:pt x="47399" y="14526"/>
                    <a:pt x="47351" y="14490"/>
                  </a:cubicBezTo>
                  <a:cubicBezTo>
                    <a:pt x="47316" y="14467"/>
                    <a:pt x="47244" y="14431"/>
                    <a:pt x="47208" y="14407"/>
                  </a:cubicBezTo>
                  <a:cubicBezTo>
                    <a:pt x="47149" y="14371"/>
                    <a:pt x="47101" y="14336"/>
                    <a:pt x="47042" y="14288"/>
                  </a:cubicBezTo>
                  <a:cubicBezTo>
                    <a:pt x="46982" y="14240"/>
                    <a:pt x="46923" y="14193"/>
                    <a:pt x="46875" y="14157"/>
                  </a:cubicBezTo>
                  <a:cubicBezTo>
                    <a:pt x="46815" y="14109"/>
                    <a:pt x="46756" y="14062"/>
                    <a:pt x="46708" y="14002"/>
                  </a:cubicBezTo>
                  <a:cubicBezTo>
                    <a:pt x="46649" y="13955"/>
                    <a:pt x="46613" y="13895"/>
                    <a:pt x="46554" y="13859"/>
                  </a:cubicBezTo>
                  <a:cubicBezTo>
                    <a:pt x="46506" y="13800"/>
                    <a:pt x="46446" y="13752"/>
                    <a:pt x="46399" y="13693"/>
                  </a:cubicBezTo>
                  <a:cubicBezTo>
                    <a:pt x="46351" y="13645"/>
                    <a:pt x="46315" y="13585"/>
                    <a:pt x="46280" y="13538"/>
                  </a:cubicBezTo>
                  <a:cubicBezTo>
                    <a:pt x="46256" y="13502"/>
                    <a:pt x="46220" y="13455"/>
                    <a:pt x="46196" y="13419"/>
                  </a:cubicBezTo>
                  <a:lnTo>
                    <a:pt x="46149" y="13335"/>
                  </a:lnTo>
                  <a:lnTo>
                    <a:pt x="46149" y="13335"/>
                  </a:lnTo>
                  <a:cubicBezTo>
                    <a:pt x="46256" y="13407"/>
                    <a:pt x="46375" y="13466"/>
                    <a:pt x="46482" y="13526"/>
                  </a:cubicBezTo>
                  <a:cubicBezTo>
                    <a:pt x="46542" y="13562"/>
                    <a:pt x="46577" y="13585"/>
                    <a:pt x="46625" y="13597"/>
                  </a:cubicBezTo>
                  <a:cubicBezTo>
                    <a:pt x="46673" y="13633"/>
                    <a:pt x="46720" y="13645"/>
                    <a:pt x="46756" y="13681"/>
                  </a:cubicBezTo>
                  <a:cubicBezTo>
                    <a:pt x="46851" y="13716"/>
                    <a:pt x="46923" y="13752"/>
                    <a:pt x="46970" y="13764"/>
                  </a:cubicBezTo>
                  <a:cubicBezTo>
                    <a:pt x="47006" y="13776"/>
                    <a:pt x="47042" y="13800"/>
                    <a:pt x="47042" y="13800"/>
                  </a:cubicBezTo>
                  <a:cubicBezTo>
                    <a:pt x="47042" y="13800"/>
                    <a:pt x="47006" y="13776"/>
                    <a:pt x="46970" y="13752"/>
                  </a:cubicBezTo>
                  <a:cubicBezTo>
                    <a:pt x="46923" y="13716"/>
                    <a:pt x="46851" y="13681"/>
                    <a:pt x="46780" y="13633"/>
                  </a:cubicBezTo>
                  <a:lnTo>
                    <a:pt x="46637" y="13538"/>
                  </a:lnTo>
                  <a:cubicBezTo>
                    <a:pt x="46601" y="13514"/>
                    <a:pt x="46554" y="13478"/>
                    <a:pt x="46506" y="13443"/>
                  </a:cubicBezTo>
                  <a:cubicBezTo>
                    <a:pt x="46423" y="13359"/>
                    <a:pt x="46315" y="13288"/>
                    <a:pt x="46220" y="13204"/>
                  </a:cubicBezTo>
                  <a:cubicBezTo>
                    <a:pt x="46137" y="13109"/>
                    <a:pt x="46042" y="13038"/>
                    <a:pt x="45958" y="12943"/>
                  </a:cubicBezTo>
                  <a:cubicBezTo>
                    <a:pt x="45946" y="12931"/>
                    <a:pt x="45946" y="12919"/>
                    <a:pt x="45922" y="12907"/>
                  </a:cubicBezTo>
                  <a:cubicBezTo>
                    <a:pt x="45946" y="12907"/>
                    <a:pt x="45958" y="12919"/>
                    <a:pt x="45970" y="12919"/>
                  </a:cubicBezTo>
                  <a:cubicBezTo>
                    <a:pt x="46030" y="12943"/>
                    <a:pt x="46089" y="12966"/>
                    <a:pt x="46149" y="12990"/>
                  </a:cubicBezTo>
                  <a:cubicBezTo>
                    <a:pt x="46208" y="13002"/>
                    <a:pt x="46268" y="13038"/>
                    <a:pt x="46327" y="13050"/>
                  </a:cubicBezTo>
                  <a:cubicBezTo>
                    <a:pt x="46387" y="13062"/>
                    <a:pt x="46446" y="13085"/>
                    <a:pt x="46506" y="13085"/>
                  </a:cubicBezTo>
                  <a:cubicBezTo>
                    <a:pt x="46625" y="13097"/>
                    <a:pt x="46732" y="13109"/>
                    <a:pt x="46815" y="13109"/>
                  </a:cubicBezTo>
                  <a:lnTo>
                    <a:pt x="47042" y="13109"/>
                  </a:lnTo>
                  <a:cubicBezTo>
                    <a:pt x="46982" y="13109"/>
                    <a:pt x="46911" y="13097"/>
                    <a:pt x="46815" y="13085"/>
                  </a:cubicBezTo>
                  <a:cubicBezTo>
                    <a:pt x="46732" y="13062"/>
                    <a:pt x="46625" y="13038"/>
                    <a:pt x="46518" y="13002"/>
                  </a:cubicBezTo>
                  <a:cubicBezTo>
                    <a:pt x="46458" y="12990"/>
                    <a:pt x="46423" y="12978"/>
                    <a:pt x="46363" y="12943"/>
                  </a:cubicBezTo>
                  <a:cubicBezTo>
                    <a:pt x="46303" y="12931"/>
                    <a:pt x="46256" y="12907"/>
                    <a:pt x="46196" y="12871"/>
                  </a:cubicBezTo>
                  <a:cubicBezTo>
                    <a:pt x="46149" y="12847"/>
                    <a:pt x="46089" y="12812"/>
                    <a:pt x="46042" y="12788"/>
                  </a:cubicBezTo>
                  <a:cubicBezTo>
                    <a:pt x="46006" y="12752"/>
                    <a:pt x="45958" y="12728"/>
                    <a:pt x="45911" y="12681"/>
                  </a:cubicBezTo>
                  <a:cubicBezTo>
                    <a:pt x="45827" y="12609"/>
                    <a:pt x="45768" y="12550"/>
                    <a:pt x="45708" y="12466"/>
                  </a:cubicBezTo>
                  <a:lnTo>
                    <a:pt x="45708" y="12454"/>
                  </a:lnTo>
                  <a:cubicBezTo>
                    <a:pt x="45708" y="12443"/>
                    <a:pt x="45685" y="12431"/>
                    <a:pt x="45684" y="12431"/>
                  </a:cubicBezTo>
                  <a:lnTo>
                    <a:pt x="45684" y="12431"/>
                  </a:lnTo>
                  <a:cubicBezTo>
                    <a:pt x="45708" y="12442"/>
                    <a:pt x="45720" y="12442"/>
                    <a:pt x="45732" y="12454"/>
                  </a:cubicBezTo>
                  <a:cubicBezTo>
                    <a:pt x="45839" y="12514"/>
                    <a:pt x="45922" y="12562"/>
                    <a:pt x="46018" y="12573"/>
                  </a:cubicBezTo>
                  <a:cubicBezTo>
                    <a:pt x="46030" y="12573"/>
                    <a:pt x="46065" y="12585"/>
                    <a:pt x="46077" y="12585"/>
                  </a:cubicBezTo>
                  <a:cubicBezTo>
                    <a:pt x="46089" y="12585"/>
                    <a:pt x="46125" y="12585"/>
                    <a:pt x="46137" y="12609"/>
                  </a:cubicBezTo>
                  <a:lnTo>
                    <a:pt x="46220" y="12609"/>
                  </a:lnTo>
                  <a:cubicBezTo>
                    <a:pt x="46196" y="12609"/>
                    <a:pt x="46161" y="12585"/>
                    <a:pt x="46137" y="12585"/>
                  </a:cubicBezTo>
                  <a:cubicBezTo>
                    <a:pt x="46125" y="12585"/>
                    <a:pt x="46101" y="12573"/>
                    <a:pt x="46077" y="12573"/>
                  </a:cubicBezTo>
                  <a:cubicBezTo>
                    <a:pt x="46065" y="12573"/>
                    <a:pt x="46030" y="12562"/>
                    <a:pt x="46018" y="12562"/>
                  </a:cubicBezTo>
                  <a:cubicBezTo>
                    <a:pt x="45946" y="12526"/>
                    <a:pt x="45851" y="12466"/>
                    <a:pt x="45768" y="12407"/>
                  </a:cubicBezTo>
                  <a:cubicBezTo>
                    <a:pt x="45720" y="12383"/>
                    <a:pt x="45672" y="12335"/>
                    <a:pt x="45649" y="12312"/>
                  </a:cubicBezTo>
                  <a:lnTo>
                    <a:pt x="45530" y="12192"/>
                  </a:lnTo>
                  <a:cubicBezTo>
                    <a:pt x="45506" y="12169"/>
                    <a:pt x="45494" y="12145"/>
                    <a:pt x="45482" y="12133"/>
                  </a:cubicBezTo>
                  <a:cubicBezTo>
                    <a:pt x="45375" y="11966"/>
                    <a:pt x="45268" y="11800"/>
                    <a:pt x="45184" y="11633"/>
                  </a:cubicBezTo>
                  <a:lnTo>
                    <a:pt x="45184" y="11633"/>
                  </a:lnTo>
                  <a:cubicBezTo>
                    <a:pt x="45268" y="11692"/>
                    <a:pt x="45363" y="11740"/>
                    <a:pt x="45434" y="11788"/>
                  </a:cubicBezTo>
                  <a:cubicBezTo>
                    <a:pt x="45482" y="11811"/>
                    <a:pt x="45530" y="11835"/>
                    <a:pt x="45565" y="11859"/>
                  </a:cubicBezTo>
                  <a:cubicBezTo>
                    <a:pt x="45613" y="11871"/>
                    <a:pt x="45661" y="11907"/>
                    <a:pt x="45684" y="11919"/>
                  </a:cubicBezTo>
                  <a:cubicBezTo>
                    <a:pt x="45732" y="11931"/>
                    <a:pt x="45768" y="11954"/>
                    <a:pt x="45792" y="11966"/>
                  </a:cubicBezTo>
                  <a:cubicBezTo>
                    <a:pt x="45827" y="11978"/>
                    <a:pt x="45851" y="11978"/>
                    <a:pt x="45887" y="11990"/>
                  </a:cubicBezTo>
                  <a:cubicBezTo>
                    <a:pt x="45863" y="11978"/>
                    <a:pt x="45839" y="11966"/>
                    <a:pt x="45803" y="11954"/>
                  </a:cubicBezTo>
                  <a:cubicBezTo>
                    <a:pt x="45780" y="11931"/>
                    <a:pt x="45744" y="11919"/>
                    <a:pt x="45708" y="11895"/>
                  </a:cubicBezTo>
                  <a:cubicBezTo>
                    <a:pt x="45672" y="11871"/>
                    <a:pt x="45625" y="11847"/>
                    <a:pt x="45589" y="11811"/>
                  </a:cubicBezTo>
                  <a:cubicBezTo>
                    <a:pt x="45541" y="11788"/>
                    <a:pt x="45506" y="11752"/>
                    <a:pt x="45470" y="11728"/>
                  </a:cubicBezTo>
                  <a:cubicBezTo>
                    <a:pt x="45375" y="11669"/>
                    <a:pt x="45303" y="11597"/>
                    <a:pt x="45208" y="11514"/>
                  </a:cubicBezTo>
                  <a:cubicBezTo>
                    <a:pt x="45137" y="11442"/>
                    <a:pt x="45053" y="11371"/>
                    <a:pt x="44994" y="11299"/>
                  </a:cubicBezTo>
                  <a:cubicBezTo>
                    <a:pt x="44958" y="11252"/>
                    <a:pt x="44934" y="11216"/>
                    <a:pt x="44899" y="11180"/>
                  </a:cubicBezTo>
                  <a:cubicBezTo>
                    <a:pt x="44875" y="11145"/>
                    <a:pt x="44839" y="11097"/>
                    <a:pt x="44827" y="11073"/>
                  </a:cubicBezTo>
                  <a:cubicBezTo>
                    <a:pt x="44791" y="11038"/>
                    <a:pt x="44779" y="11014"/>
                    <a:pt x="44768" y="10978"/>
                  </a:cubicBezTo>
                  <a:cubicBezTo>
                    <a:pt x="44756" y="10966"/>
                    <a:pt x="44756" y="10954"/>
                    <a:pt x="44732" y="10942"/>
                  </a:cubicBezTo>
                  <a:lnTo>
                    <a:pt x="44732" y="10942"/>
                  </a:lnTo>
                  <a:cubicBezTo>
                    <a:pt x="44756" y="10954"/>
                    <a:pt x="44779" y="10954"/>
                    <a:pt x="44791" y="10966"/>
                  </a:cubicBezTo>
                  <a:cubicBezTo>
                    <a:pt x="44899" y="11014"/>
                    <a:pt x="45006" y="11073"/>
                    <a:pt x="45077" y="11097"/>
                  </a:cubicBezTo>
                  <a:cubicBezTo>
                    <a:pt x="45172" y="11145"/>
                    <a:pt x="45244" y="11157"/>
                    <a:pt x="45291" y="11192"/>
                  </a:cubicBezTo>
                  <a:cubicBezTo>
                    <a:pt x="45327" y="11204"/>
                    <a:pt x="45363" y="11216"/>
                    <a:pt x="45363" y="11216"/>
                  </a:cubicBezTo>
                  <a:cubicBezTo>
                    <a:pt x="45363" y="11216"/>
                    <a:pt x="45327" y="11204"/>
                    <a:pt x="45291" y="11169"/>
                  </a:cubicBezTo>
                  <a:cubicBezTo>
                    <a:pt x="45244" y="11145"/>
                    <a:pt x="45172" y="11109"/>
                    <a:pt x="45089" y="11049"/>
                  </a:cubicBezTo>
                  <a:cubicBezTo>
                    <a:pt x="45018" y="11014"/>
                    <a:pt x="44934" y="10954"/>
                    <a:pt x="44827" y="10895"/>
                  </a:cubicBezTo>
                  <a:cubicBezTo>
                    <a:pt x="44732" y="10835"/>
                    <a:pt x="44637" y="10752"/>
                    <a:pt x="44541" y="10680"/>
                  </a:cubicBezTo>
                  <a:cubicBezTo>
                    <a:pt x="44518" y="10668"/>
                    <a:pt x="44494" y="10657"/>
                    <a:pt x="44482" y="10621"/>
                  </a:cubicBezTo>
                  <a:cubicBezTo>
                    <a:pt x="44458" y="10573"/>
                    <a:pt x="44422" y="10537"/>
                    <a:pt x="44398" y="10502"/>
                  </a:cubicBezTo>
                  <a:cubicBezTo>
                    <a:pt x="44410" y="10478"/>
                    <a:pt x="44422" y="10442"/>
                    <a:pt x="44434" y="10430"/>
                  </a:cubicBezTo>
                  <a:lnTo>
                    <a:pt x="44482" y="10335"/>
                  </a:lnTo>
                  <a:cubicBezTo>
                    <a:pt x="44518" y="10371"/>
                    <a:pt x="44553" y="10395"/>
                    <a:pt x="44589" y="10418"/>
                  </a:cubicBezTo>
                  <a:cubicBezTo>
                    <a:pt x="44672" y="10478"/>
                    <a:pt x="44756" y="10514"/>
                    <a:pt x="44815" y="10537"/>
                  </a:cubicBezTo>
                  <a:cubicBezTo>
                    <a:pt x="44839" y="10549"/>
                    <a:pt x="44875" y="10549"/>
                    <a:pt x="44887" y="10549"/>
                  </a:cubicBezTo>
                  <a:lnTo>
                    <a:pt x="44910" y="10549"/>
                  </a:lnTo>
                  <a:cubicBezTo>
                    <a:pt x="44910" y="10549"/>
                    <a:pt x="44899" y="10549"/>
                    <a:pt x="44887" y="10537"/>
                  </a:cubicBezTo>
                  <a:cubicBezTo>
                    <a:pt x="44875" y="10537"/>
                    <a:pt x="44839" y="10514"/>
                    <a:pt x="44827" y="10502"/>
                  </a:cubicBezTo>
                  <a:cubicBezTo>
                    <a:pt x="44768" y="10478"/>
                    <a:pt x="44696" y="10430"/>
                    <a:pt x="44613" y="10359"/>
                  </a:cubicBezTo>
                  <a:cubicBezTo>
                    <a:pt x="44589" y="10323"/>
                    <a:pt x="44541" y="10299"/>
                    <a:pt x="44518" y="10264"/>
                  </a:cubicBezTo>
                  <a:cubicBezTo>
                    <a:pt x="44518" y="10252"/>
                    <a:pt x="44518" y="10252"/>
                    <a:pt x="44529" y="10252"/>
                  </a:cubicBezTo>
                  <a:cubicBezTo>
                    <a:pt x="44541" y="10192"/>
                    <a:pt x="44577" y="10133"/>
                    <a:pt x="44601" y="10073"/>
                  </a:cubicBezTo>
                  <a:cubicBezTo>
                    <a:pt x="44660" y="9954"/>
                    <a:pt x="44672" y="9799"/>
                    <a:pt x="44708" y="9668"/>
                  </a:cubicBezTo>
                  <a:cubicBezTo>
                    <a:pt x="44708" y="9597"/>
                    <a:pt x="44720" y="9525"/>
                    <a:pt x="44720" y="9454"/>
                  </a:cubicBezTo>
                  <a:lnTo>
                    <a:pt x="44720" y="9335"/>
                  </a:lnTo>
                  <a:lnTo>
                    <a:pt x="44708" y="9204"/>
                  </a:lnTo>
                  <a:cubicBezTo>
                    <a:pt x="44696" y="9133"/>
                    <a:pt x="44696" y="9061"/>
                    <a:pt x="44672" y="8978"/>
                  </a:cubicBezTo>
                  <a:cubicBezTo>
                    <a:pt x="44649" y="8894"/>
                    <a:pt x="44613" y="8823"/>
                    <a:pt x="44601" y="8740"/>
                  </a:cubicBezTo>
                  <a:lnTo>
                    <a:pt x="44553" y="8609"/>
                  </a:lnTo>
                  <a:lnTo>
                    <a:pt x="44541" y="8585"/>
                  </a:lnTo>
                  <a:cubicBezTo>
                    <a:pt x="44482" y="8394"/>
                    <a:pt x="44422" y="8121"/>
                    <a:pt x="44351" y="7859"/>
                  </a:cubicBezTo>
                  <a:cubicBezTo>
                    <a:pt x="44351" y="7847"/>
                    <a:pt x="44351" y="7847"/>
                    <a:pt x="44339" y="7823"/>
                  </a:cubicBezTo>
                  <a:cubicBezTo>
                    <a:pt x="44339" y="7799"/>
                    <a:pt x="44315" y="7763"/>
                    <a:pt x="44315" y="7740"/>
                  </a:cubicBezTo>
                  <a:lnTo>
                    <a:pt x="44232" y="7335"/>
                  </a:lnTo>
                  <a:cubicBezTo>
                    <a:pt x="44220" y="7287"/>
                    <a:pt x="44196" y="7228"/>
                    <a:pt x="44184" y="7192"/>
                  </a:cubicBezTo>
                  <a:lnTo>
                    <a:pt x="44184" y="7192"/>
                  </a:lnTo>
                  <a:cubicBezTo>
                    <a:pt x="44196" y="7204"/>
                    <a:pt x="44220" y="7204"/>
                    <a:pt x="44244" y="7216"/>
                  </a:cubicBezTo>
                  <a:cubicBezTo>
                    <a:pt x="44279" y="7275"/>
                    <a:pt x="44315" y="7347"/>
                    <a:pt x="44351" y="7430"/>
                  </a:cubicBezTo>
                  <a:cubicBezTo>
                    <a:pt x="44375" y="7490"/>
                    <a:pt x="44398" y="7525"/>
                    <a:pt x="44422" y="7585"/>
                  </a:cubicBezTo>
                  <a:cubicBezTo>
                    <a:pt x="44458" y="7644"/>
                    <a:pt x="44470" y="7704"/>
                    <a:pt x="44494" y="7763"/>
                  </a:cubicBezTo>
                  <a:cubicBezTo>
                    <a:pt x="44529" y="7823"/>
                    <a:pt x="44541" y="7882"/>
                    <a:pt x="44577" y="7942"/>
                  </a:cubicBezTo>
                  <a:cubicBezTo>
                    <a:pt x="44589" y="8001"/>
                    <a:pt x="44613" y="8061"/>
                    <a:pt x="44637" y="8121"/>
                  </a:cubicBezTo>
                  <a:cubicBezTo>
                    <a:pt x="44649" y="8180"/>
                    <a:pt x="44660" y="8240"/>
                    <a:pt x="44696" y="8287"/>
                  </a:cubicBezTo>
                  <a:cubicBezTo>
                    <a:pt x="44708" y="8347"/>
                    <a:pt x="44720" y="8394"/>
                    <a:pt x="44732" y="8430"/>
                  </a:cubicBezTo>
                  <a:cubicBezTo>
                    <a:pt x="44756" y="8478"/>
                    <a:pt x="44768" y="8525"/>
                    <a:pt x="44768" y="8573"/>
                  </a:cubicBezTo>
                  <a:cubicBezTo>
                    <a:pt x="44779" y="8609"/>
                    <a:pt x="44779" y="8644"/>
                    <a:pt x="44791" y="8668"/>
                  </a:cubicBezTo>
                  <a:cubicBezTo>
                    <a:pt x="44791" y="8644"/>
                    <a:pt x="44779" y="8609"/>
                    <a:pt x="44779" y="8573"/>
                  </a:cubicBezTo>
                  <a:cubicBezTo>
                    <a:pt x="44779" y="8525"/>
                    <a:pt x="44768" y="8478"/>
                    <a:pt x="44756" y="8430"/>
                  </a:cubicBezTo>
                  <a:cubicBezTo>
                    <a:pt x="44732" y="8394"/>
                    <a:pt x="44732" y="8335"/>
                    <a:pt x="44720" y="8287"/>
                  </a:cubicBezTo>
                  <a:cubicBezTo>
                    <a:pt x="44708" y="8228"/>
                    <a:pt x="44696" y="8168"/>
                    <a:pt x="44696" y="8109"/>
                  </a:cubicBezTo>
                  <a:lnTo>
                    <a:pt x="44649" y="7930"/>
                  </a:lnTo>
                  <a:cubicBezTo>
                    <a:pt x="44637" y="7871"/>
                    <a:pt x="44613" y="7811"/>
                    <a:pt x="44589" y="7740"/>
                  </a:cubicBezTo>
                  <a:lnTo>
                    <a:pt x="44589" y="7704"/>
                  </a:lnTo>
                  <a:cubicBezTo>
                    <a:pt x="44637" y="7787"/>
                    <a:pt x="44672" y="7871"/>
                    <a:pt x="44720" y="7942"/>
                  </a:cubicBezTo>
                  <a:cubicBezTo>
                    <a:pt x="44791" y="8085"/>
                    <a:pt x="44839" y="8216"/>
                    <a:pt x="44899" y="8347"/>
                  </a:cubicBezTo>
                  <a:cubicBezTo>
                    <a:pt x="44946" y="8478"/>
                    <a:pt x="44970" y="8597"/>
                    <a:pt x="45006" y="8716"/>
                  </a:cubicBezTo>
                  <a:cubicBezTo>
                    <a:pt x="45018" y="8775"/>
                    <a:pt x="45018" y="8823"/>
                    <a:pt x="45030" y="8871"/>
                  </a:cubicBezTo>
                  <a:cubicBezTo>
                    <a:pt x="45030" y="8906"/>
                    <a:pt x="45053" y="8954"/>
                    <a:pt x="45053" y="8990"/>
                  </a:cubicBezTo>
                  <a:lnTo>
                    <a:pt x="45053" y="8871"/>
                  </a:lnTo>
                  <a:cubicBezTo>
                    <a:pt x="45053" y="8823"/>
                    <a:pt x="45053" y="8763"/>
                    <a:pt x="45030" y="8716"/>
                  </a:cubicBezTo>
                  <a:cubicBezTo>
                    <a:pt x="45018" y="8633"/>
                    <a:pt x="45006" y="8525"/>
                    <a:pt x="44970" y="8406"/>
                  </a:cubicBezTo>
                  <a:lnTo>
                    <a:pt x="44970" y="8406"/>
                  </a:lnTo>
                  <a:cubicBezTo>
                    <a:pt x="44994" y="8430"/>
                    <a:pt x="45006" y="8478"/>
                    <a:pt x="45006" y="8513"/>
                  </a:cubicBezTo>
                  <a:lnTo>
                    <a:pt x="45053" y="8644"/>
                  </a:lnTo>
                  <a:cubicBezTo>
                    <a:pt x="45077" y="8728"/>
                    <a:pt x="45089" y="8811"/>
                    <a:pt x="45113" y="8847"/>
                  </a:cubicBezTo>
                  <a:cubicBezTo>
                    <a:pt x="45125" y="8894"/>
                    <a:pt x="45137" y="8930"/>
                    <a:pt x="45137" y="8930"/>
                  </a:cubicBezTo>
                  <a:cubicBezTo>
                    <a:pt x="45137" y="8930"/>
                    <a:pt x="45137" y="8894"/>
                    <a:pt x="45125" y="8847"/>
                  </a:cubicBezTo>
                  <a:cubicBezTo>
                    <a:pt x="45113" y="8811"/>
                    <a:pt x="45113" y="8728"/>
                    <a:pt x="45077" y="8644"/>
                  </a:cubicBezTo>
                  <a:cubicBezTo>
                    <a:pt x="45065" y="8597"/>
                    <a:pt x="45065" y="8549"/>
                    <a:pt x="45053" y="8490"/>
                  </a:cubicBezTo>
                  <a:cubicBezTo>
                    <a:pt x="45030" y="8454"/>
                    <a:pt x="45018" y="8394"/>
                    <a:pt x="45018" y="8335"/>
                  </a:cubicBezTo>
                  <a:cubicBezTo>
                    <a:pt x="45006" y="8275"/>
                    <a:pt x="44994" y="8228"/>
                    <a:pt x="44970" y="8168"/>
                  </a:cubicBezTo>
                  <a:lnTo>
                    <a:pt x="44934" y="7990"/>
                  </a:lnTo>
                  <a:cubicBezTo>
                    <a:pt x="44899" y="7871"/>
                    <a:pt x="44875" y="7751"/>
                    <a:pt x="44827" y="7644"/>
                  </a:cubicBezTo>
                  <a:cubicBezTo>
                    <a:pt x="44815" y="7597"/>
                    <a:pt x="44791" y="7573"/>
                    <a:pt x="44791" y="7525"/>
                  </a:cubicBezTo>
                  <a:lnTo>
                    <a:pt x="44791" y="7525"/>
                  </a:lnTo>
                  <a:cubicBezTo>
                    <a:pt x="44815" y="7561"/>
                    <a:pt x="44827" y="7573"/>
                    <a:pt x="44839" y="7597"/>
                  </a:cubicBezTo>
                  <a:cubicBezTo>
                    <a:pt x="44875" y="7656"/>
                    <a:pt x="44910" y="7740"/>
                    <a:pt x="44946" y="7799"/>
                  </a:cubicBezTo>
                  <a:cubicBezTo>
                    <a:pt x="44970" y="7871"/>
                    <a:pt x="45018" y="7942"/>
                    <a:pt x="45053" y="8013"/>
                  </a:cubicBezTo>
                  <a:cubicBezTo>
                    <a:pt x="45077" y="8097"/>
                    <a:pt x="45113" y="8168"/>
                    <a:pt x="45149" y="8240"/>
                  </a:cubicBezTo>
                  <a:cubicBezTo>
                    <a:pt x="45184" y="8311"/>
                    <a:pt x="45208" y="8394"/>
                    <a:pt x="45244" y="8478"/>
                  </a:cubicBezTo>
                  <a:cubicBezTo>
                    <a:pt x="45268" y="8549"/>
                    <a:pt x="45291" y="8633"/>
                    <a:pt x="45315" y="8704"/>
                  </a:cubicBezTo>
                  <a:cubicBezTo>
                    <a:pt x="45327" y="8775"/>
                    <a:pt x="45363" y="8847"/>
                    <a:pt x="45375" y="8930"/>
                  </a:cubicBezTo>
                  <a:cubicBezTo>
                    <a:pt x="45387" y="9002"/>
                    <a:pt x="45411" y="9061"/>
                    <a:pt x="45422" y="9121"/>
                  </a:cubicBezTo>
                  <a:cubicBezTo>
                    <a:pt x="45434" y="9180"/>
                    <a:pt x="45446" y="9240"/>
                    <a:pt x="45446" y="9287"/>
                  </a:cubicBezTo>
                  <a:cubicBezTo>
                    <a:pt x="45470" y="9335"/>
                    <a:pt x="45470" y="9371"/>
                    <a:pt x="45482" y="9418"/>
                  </a:cubicBezTo>
                  <a:cubicBezTo>
                    <a:pt x="45482" y="9395"/>
                    <a:pt x="45482" y="9347"/>
                    <a:pt x="45470" y="9287"/>
                  </a:cubicBezTo>
                  <a:cubicBezTo>
                    <a:pt x="45470" y="9240"/>
                    <a:pt x="45446" y="9180"/>
                    <a:pt x="45446" y="9109"/>
                  </a:cubicBezTo>
                  <a:cubicBezTo>
                    <a:pt x="45434" y="9049"/>
                    <a:pt x="45434" y="8978"/>
                    <a:pt x="45422" y="8894"/>
                  </a:cubicBezTo>
                  <a:lnTo>
                    <a:pt x="45375" y="8680"/>
                  </a:lnTo>
                  <a:cubicBezTo>
                    <a:pt x="45368" y="8642"/>
                    <a:pt x="45362" y="8614"/>
                    <a:pt x="45354" y="8587"/>
                  </a:cubicBezTo>
                  <a:lnTo>
                    <a:pt x="45354" y="8587"/>
                  </a:lnTo>
                  <a:cubicBezTo>
                    <a:pt x="45462" y="8838"/>
                    <a:pt x="45561" y="9077"/>
                    <a:pt x="45649" y="9275"/>
                  </a:cubicBezTo>
                  <a:cubicBezTo>
                    <a:pt x="45684" y="9371"/>
                    <a:pt x="45720" y="9466"/>
                    <a:pt x="45732" y="9525"/>
                  </a:cubicBezTo>
                  <a:cubicBezTo>
                    <a:pt x="45744" y="9585"/>
                    <a:pt x="45768" y="9609"/>
                    <a:pt x="45768" y="9609"/>
                  </a:cubicBezTo>
                  <a:cubicBezTo>
                    <a:pt x="45768" y="9609"/>
                    <a:pt x="45744" y="9585"/>
                    <a:pt x="45732" y="9502"/>
                  </a:cubicBezTo>
                  <a:cubicBezTo>
                    <a:pt x="45720" y="9442"/>
                    <a:pt x="45684" y="9359"/>
                    <a:pt x="45661" y="9252"/>
                  </a:cubicBezTo>
                  <a:cubicBezTo>
                    <a:pt x="45601" y="9049"/>
                    <a:pt x="45506" y="8763"/>
                    <a:pt x="45422" y="8478"/>
                  </a:cubicBezTo>
                  <a:cubicBezTo>
                    <a:pt x="45351" y="8240"/>
                    <a:pt x="45256" y="8025"/>
                    <a:pt x="45184" y="7823"/>
                  </a:cubicBezTo>
                  <a:lnTo>
                    <a:pt x="45184" y="7823"/>
                  </a:lnTo>
                  <a:cubicBezTo>
                    <a:pt x="45244" y="7906"/>
                    <a:pt x="45303" y="7978"/>
                    <a:pt x="45351" y="8049"/>
                  </a:cubicBezTo>
                  <a:cubicBezTo>
                    <a:pt x="45375" y="8097"/>
                    <a:pt x="45422" y="8156"/>
                    <a:pt x="45446" y="8204"/>
                  </a:cubicBezTo>
                  <a:cubicBezTo>
                    <a:pt x="45470" y="8228"/>
                    <a:pt x="45494" y="8263"/>
                    <a:pt x="45506" y="8287"/>
                  </a:cubicBezTo>
                  <a:cubicBezTo>
                    <a:pt x="45541" y="8335"/>
                    <a:pt x="45553" y="8394"/>
                    <a:pt x="45565" y="8442"/>
                  </a:cubicBezTo>
                  <a:cubicBezTo>
                    <a:pt x="45589" y="8466"/>
                    <a:pt x="45589" y="8478"/>
                    <a:pt x="45601" y="8513"/>
                  </a:cubicBezTo>
                  <a:cubicBezTo>
                    <a:pt x="45613" y="8537"/>
                    <a:pt x="45613" y="8561"/>
                    <a:pt x="45625" y="8585"/>
                  </a:cubicBezTo>
                  <a:cubicBezTo>
                    <a:pt x="45625" y="8609"/>
                    <a:pt x="45649" y="8633"/>
                    <a:pt x="45649" y="8656"/>
                  </a:cubicBezTo>
                  <a:cubicBezTo>
                    <a:pt x="45649" y="8692"/>
                    <a:pt x="45661" y="8704"/>
                    <a:pt x="45661" y="8740"/>
                  </a:cubicBezTo>
                  <a:cubicBezTo>
                    <a:pt x="45672" y="8775"/>
                    <a:pt x="45672" y="8823"/>
                    <a:pt x="45684" y="8871"/>
                  </a:cubicBezTo>
                  <a:cubicBezTo>
                    <a:pt x="45708" y="8954"/>
                    <a:pt x="45732" y="9014"/>
                    <a:pt x="45744" y="9061"/>
                  </a:cubicBezTo>
                  <a:cubicBezTo>
                    <a:pt x="45768" y="9073"/>
                    <a:pt x="45768" y="9109"/>
                    <a:pt x="45780" y="9109"/>
                  </a:cubicBezTo>
                  <a:cubicBezTo>
                    <a:pt x="45780" y="9097"/>
                    <a:pt x="45768" y="9073"/>
                    <a:pt x="45744" y="9049"/>
                  </a:cubicBezTo>
                  <a:cubicBezTo>
                    <a:pt x="45732" y="9002"/>
                    <a:pt x="45720" y="8930"/>
                    <a:pt x="45708" y="8859"/>
                  </a:cubicBezTo>
                  <a:cubicBezTo>
                    <a:pt x="45708" y="8811"/>
                    <a:pt x="45708" y="8763"/>
                    <a:pt x="45684" y="8716"/>
                  </a:cubicBezTo>
                  <a:lnTo>
                    <a:pt x="45684" y="8644"/>
                  </a:lnTo>
                  <a:cubicBezTo>
                    <a:pt x="45684" y="8634"/>
                    <a:pt x="45684" y="8624"/>
                    <a:pt x="45683" y="8613"/>
                  </a:cubicBezTo>
                  <a:lnTo>
                    <a:pt x="45683" y="8613"/>
                  </a:lnTo>
                  <a:cubicBezTo>
                    <a:pt x="45699" y="8644"/>
                    <a:pt x="45723" y="8664"/>
                    <a:pt x="45732" y="8692"/>
                  </a:cubicBezTo>
                  <a:lnTo>
                    <a:pt x="45780" y="8775"/>
                  </a:lnTo>
                  <a:cubicBezTo>
                    <a:pt x="45768" y="8752"/>
                    <a:pt x="45768" y="8716"/>
                    <a:pt x="45744" y="8692"/>
                  </a:cubicBezTo>
                  <a:cubicBezTo>
                    <a:pt x="45732" y="8656"/>
                    <a:pt x="45720" y="8609"/>
                    <a:pt x="45708" y="8573"/>
                  </a:cubicBezTo>
                  <a:cubicBezTo>
                    <a:pt x="45690" y="8538"/>
                    <a:pt x="45679" y="8502"/>
                    <a:pt x="45665" y="8467"/>
                  </a:cubicBezTo>
                  <a:lnTo>
                    <a:pt x="45665" y="8467"/>
                  </a:lnTo>
                  <a:cubicBezTo>
                    <a:pt x="45829" y="8762"/>
                    <a:pt x="45982" y="9037"/>
                    <a:pt x="45982" y="9037"/>
                  </a:cubicBezTo>
                  <a:cubicBezTo>
                    <a:pt x="45982" y="9037"/>
                    <a:pt x="45851" y="8680"/>
                    <a:pt x="45708" y="8311"/>
                  </a:cubicBezTo>
                  <a:cubicBezTo>
                    <a:pt x="45672" y="8252"/>
                    <a:pt x="45661" y="8192"/>
                    <a:pt x="45625" y="8144"/>
                  </a:cubicBezTo>
                  <a:lnTo>
                    <a:pt x="45625" y="8144"/>
                  </a:lnTo>
                  <a:cubicBezTo>
                    <a:pt x="45744" y="8287"/>
                    <a:pt x="45863" y="8466"/>
                    <a:pt x="45982" y="8644"/>
                  </a:cubicBezTo>
                  <a:cubicBezTo>
                    <a:pt x="46184" y="8930"/>
                    <a:pt x="46363" y="9228"/>
                    <a:pt x="46482" y="9454"/>
                  </a:cubicBezTo>
                  <a:cubicBezTo>
                    <a:pt x="46542" y="9549"/>
                    <a:pt x="46601" y="9656"/>
                    <a:pt x="46625" y="9716"/>
                  </a:cubicBezTo>
                  <a:cubicBezTo>
                    <a:pt x="46661" y="9776"/>
                    <a:pt x="46684" y="9823"/>
                    <a:pt x="46684" y="9823"/>
                  </a:cubicBezTo>
                  <a:cubicBezTo>
                    <a:pt x="46684" y="9823"/>
                    <a:pt x="46673" y="9776"/>
                    <a:pt x="46637" y="9716"/>
                  </a:cubicBezTo>
                  <a:cubicBezTo>
                    <a:pt x="46613" y="9645"/>
                    <a:pt x="46565" y="9549"/>
                    <a:pt x="46506" y="9430"/>
                  </a:cubicBezTo>
                  <a:cubicBezTo>
                    <a:pt x="46399" y="9192"/>
                    <a:pt x="46244" y="8894"/>
                    <a:pt x="46077" y="8597"/>
                  </a:cubicBezTo>
                  <a:cubicBezTo>
                    <a:pt x="45922" y="8335"/>
                    <a:pt x="45768" y="8061"/>
                    <a:pt x="45625" y="7859"/>
                  </a:cubicBezTo>
                  <a:lnTo>
                    <a:pt x="45625" y="7859"/>
                  </a:lnTo>
                  <a:cubicBezTo>
                    <a:pt x="45708" y="7906"/>
                    <a:pt x="45792" y="7930"/>
                    <a:pt x="45863" y="7978"/>
                  </a:cubicBezTo>
                  <a:lnTo>
                    <a:pt x="45982" y="8097"/>
                  </a:lnTo>
                  <a:lnTo>
                    <a:pt x="46137" y="8240"/>
                  </a:lnTo>
                  <a:lnTo>
                    <a:pt x="46184" y="8287"/>
                  </a:lnTo>
                  <a:cubicBezTo>
                    <a:pt x="46196" y="8323"/>
                    <a:pt x="46220" y="8347"/>
                    <a:pt x="46244" y="8359"/>
                  </a:cubicBezTo>
                  <a:cubicBezTo>
                    <a:pt x="46327" y="8466"/>
                    <a:pt x="46399" y="8585"/>
                    <a:pt x="46494" y="8704"/>
                  </a:cubicBezTo>
                  <a:cubicBezTo>
                    <a:pt x="46577" y="8823"/>
                    <a:pt x="46673" y="8942"/>
                    <a:pt x="46756" y="9049"/>
                  </a:cubicBezTo>
                  <a:lnTo>
                    <a:pt x="46804" y="9097"/>
                  </a:lnTo>
                  <a:lnTo>
                    <a:pt x="46815" y="9109"/>
                  </a:lnTo>
                  <a:cubicBezTo>
                    <a:pt x="46839" y="9121"/>
                    <a:pt x="46851" y="9156"/>
                    <a:pt x="46851" y="9168"/>
                  </a:cubicBezTo>
                  <a:cubicBezTo>
                    <a:pt x="46863" y="9180"/>
                    <a:pt x="46863" y="9216"/>
                    <a:pt x="46875" y="9228"/>
                  </a:cubicBezTo>
                  <a:cubicBezTo>
                    <a:pt x="46899" y="9252"/>
                    <a:pt x="46911" y="9299"/>
                    <a:pt x="46923" y="9335"/>
                  </a:cubicBezTo>
                  <a:cubicBezTo>
                    <a:pt x="46923" y="9299"/>
                    <a:pt x="46911" y="9275"/>
                    <a:pt x="46899" y="9228"/>
                  </a:cubicBezTo>
                  <a:cubicBezTo>
                    <a:pt x="46899" y="9216"/>
                    <a:pt x="46875" y="9180"/>
                    <a:pt x="46875" y="9168"/>
                  </a:cubicBezTo>
                  <a:cubicBezTo>
                    <a:pt x="46875" y="9168"/>
                    <a:pt x="46875" y="9167"/>
                    <a:pt x="46875" y="9166"/>
                  </a:cubicBezTo>
                  <a:lnTo>
                    <a:pt x="46875" y="9166"/>
                  </a:lnTo>
                  <a:cubicBezTo>
                    <a:pt x="46887" y="9174"/>
                    <a:pt x="46902" y="9180"/>
                    <a:pt x="46911" y="9180"/>
                  </a:cubicBezTo>
                  <a:cubicBezTo>
                    <a:pt x="46958" y="9228"/>
                    <a:pt x="47018" y="9252"/>
                    <a:pt x="47054" y="9275"/>
                  </a:cubicBezTo>
                  <a:cubicBezTo>
                    <a:pt x="47161" y="9311"/>
                    <a:pt x="47256" y="9347"/>
                    <a:pt x="47316" y="9359"/>
                  </a:cubicBezTo>
                  <a:cubicBezTo>
                    <a:pt x="47256" y="9347"/>
                    <a:pt x="47161" y="9311"/>
                    <a:pt x="47077" y="9252"/>
                  </a:cubicBezTo>
                  <a:cubicBezTo>
                    <a:pt x="47030" y="9228"/>
                    <a:pt x="46982" y="9192"/>
                    <a:pt x="46935" y="9156"/>
                  </a:cubicBezTo>
                  <a:lnTo>
                    <a:pt x="46804" y="9014"/>
                  </a:lnTo>
                  <a:cubicBezTo>
                    <a:pt x="46804" y="9002"/>
                    <a:pt x="46792" y="8990"/>
                    <a:pt x="46792" y="8978"/>
                  </a:cubicBezTo>
                  <a:cubicBezTo>
                    <a:pt x="46756" y="8918"/>
                    <a:pt x="46732" y="8871"/>
                    <a:pt x="46696" y="8811"/>
                  </a:cubicBezTo>
                  <a:cubicBezTo>
                    <a:pt x="46673" y="8752"/>
                    <a:pt x="46637" y="8692"/>
                    <a:pt x="46601" y="8644"/>
                  </a:cubicBezTo>
                  <a:cubicBezTo>
                    <a:pt x="46565" y="8585"/>
                    <a:pt x="46518" y="8525"/>
                    <a:pt x="46482" y="8478"/>
                  </a:cubicBezTo>
                  <a:lnTo>
                    <a:pt x="46387" y="8347"/>
                  </a:lnTo>
                  <a:lnTo>
                    <a:pt x="46387" y="8347"/>
                  </a:lnTo>
                  <a:cubicBezTo>
                    <a:pt x="46494" y="8406"/>
                    <a:pt x="46613" y="8478"/>
                    <a:pt x="46744" y="8561"/>
                  </a:cubicBezTo>
                  <a:cubicBezTo>
                    <a:pt x="46899" y="8644"/>
                    <a:pt x="47030" y="8752"/>
                    <a:pt x="47137" y="8823"/>
                  </a:cubicBezTo>
                  <a:cubicBezTo>
                    <a:pt x="47173" y="8871"/>
                    <a:pt x="47220" y="8894"/>
                    <a:pt x="47256" y="8930"/>
                  </a:cubicBezTo>
                  <a:cubicBezTo>
                    <a:pt x="47220" y="8894"/>
                    <a:pt x="47196" y="8859"/>
                    <a:pt x="47149" y="8811"/>
                  </a:cubicBezTo>
                  <a:lnTo>
                    <a:pt x="46935" y="8597"/>
                  </a:lnTo>
                  <a:lnTo>
                    <a:pt x="46935" y="8597"/>
                  </a:lnTo>
                  <a:cubicBezTo>
                    <a:pt x="47232" y="8763"/>
                    <a:pt x="47399" y="8871"/>
                    <a:pt x="47399" y="8871"/>
                  </a:cubicBezTo>
                  <a:cubicBezTo>
                    <a:pt x="47054" y="8585"/>
                    <a:pt x="46732" y="8323"/>
                    <a:pt x="46399" y="8061"/>
                  </a:cubicBezTo>
                  <a:lnTo>
                    <a:pt x="46399" y="8061"/>
                  </a:lnTo>
                  <a:cubicBezTo>
                    <a:pt x="46434" y="8085"/>
                    <a:pt x="46482" y="8085"/>
                    <a:pt x="46506" y="8097"/>
                  </a:cubicBezTo>
                  <a:cubicBezTo>
                    <a:pt x="46577" y="8109"/>
                    <a:pt x="46673" y="8121"/>
                    <a:pt x="46744" y="8144"/>
                  </a:cubicBezTo>
                  <a:cubicBezTo>
                    <a:pt x="46835" y="8158"/>
                    <a:pt x="46921" y="8164"/>
                    <a:pt x="47001" y="8164"/>
                  </a:cubicBezTo>
                  <a:cubicBezTo>
                    <a:pt x="47058" y="8164"/>
                    <a:pt x="47111" y="8161"/>
                    <a:pt x="47161" y="8156"/>
                  </a:cubicBezTo>
                  <a:cubicBezTo>
                    <a:pt x="47220" y="8144"/>
                    <a:pt x="47280" y="8144"/>
                    <a:pt x="47327" y="8109"/>
                  </a:cubicBezTo>
                  <a:cubicBezTo>
                    <a:pt x="47375" y="8097"/>
                    <a:pt x="47411" y="8085"/>
                    <a:pt x="47446" y="8049"/>
                  </a:cubicBezTo>
                  <a:lnTo>
                    <a:pt x="47446" y="8049"/>
                  </a:lnTo>
                  <a:cubicBezTo>
                    <a:pt x="47411" y="8061"/>
                    <a:pt x="47375" y="8085"/>
                    <a:pt x="47327" y="8097"/>
                  </a:cubicBezTo>
                  <a:cubicBezTo>
                    <a:pt x="47280" y="8109"/>
                    <a:pt x="47220" y="8109"/>
                    <a:pt x="47161" y="8121"/>
                  </a:cubicBezTo>
                  <a:cubicBezTo>
                    <a:pt x="47127" y="8127"/>
                    <a:pt x="47093" y="8130"/>
                    <a:pt x="47058" y="8130"/>
                  </a:cubicBezTo>
                  <a:cubicBezTo>
                    <a:pt x="46967" y="8130"/>
                    <a:pt x="46867" y="8111"/>
                    <a:pt x="46756" y="8085"/>
                  </a:cubicBezTo>
                  <a:cubicBezTo>
                    <a:pt x="46684" y="8061"/>
                    <a:pt x="46613" y="8037"/>
                    <a:pt x="46542" y="8025"/>
                  </a:cubicBezTo>
                  <a:cubicBezTo>
                    <a:pt x="46458" y="7990"/>
                    <a:pt x="46387" y="7978"/>
                    <a:pt x="46315" y="7942"/>
                  </a:cubicBezTo>
                  <a:cubicBezTo>
                    <a:pt x="46244" y="7918"/>
                    <a:pt x="46161" y="7882"/>
                    <a:pt x="46089" y="7847"/>
                  </a:cubicBezTo>
                  <a:cubicBezTo>
                    <a:pt x="46077" y="7847"/>
                    <a:pt x="46065" y="7823"/>
                    <a:pt x="46042" y="7823"/>
                  </a:cubicBezTo>
                  <a:cubicBezTo>
                    <a:pt x="46018" y="7811"/>
                    <a:pt x="45982" y="7787"/>
                    <a:pt x="45970" y="7763"/>
                  </a:cubicBezTo>
                  <a:cubicBezTo>
                    <a:pt x="45958" y="7740"/>
                    <a:pt x="45946" y="7740"/>
                    <a:pt x="45946" y="7740"/>
                  </a:cubicBezTo>
                  <a:lnTo>
                    <a:pt x="45922" y="7751"/>
                  </a:lnTo>
                  <a:cubicBezTo>
                    <a:pt x="45744" y="7620"/>
                    <a:pt x="45565" y="7501"/>
                    <a:pt x="45387" y="7382"/>
                  </a:cubicBezTo>
                  <a:lnTo>
                    <a:pt x="45375" y="7370"/>
                  </a:lnTo>
                  <a:cubicBezTo>
                    <a:pt x="45434" y="7370"/>
                    <a:pt x="45482" y="7382"/>
                    <a:pt x="45541" y="7382"/>
                  </a:cubicBezTo>
                  <a:cubicBezTo>
                    <a:pt x="45601" y="7382"/>
                    <a:pt x="45661" y="7382"/>
                    <a:pt x="45720" y="7394"/>
                  </a:cubicBezTo>
                  <a:lnTo>
                    <a:pt x="45899" y="7394"/>
                  </a:lnTo>
                  <a:cubicBezTo>
                    <a:pt x="45958" y="7394"/>
                    <a:pt x="46018" y="7394"/>
                    <a:pt x="46065" y="7382"/>
                  </a:cubicBezTo>
                  <a:cubicBezTo>
                    <a:pt x="46101" y="7382"/>
                    <a:pt x="46161" y="7370"/>
                    <a:pt x="46208" y="7370"/>
                  </a:cubicBezTo>
                  <a:cubicBezTo>
                    <a:pt x="46256" y="7370"/>
                    <a:pt x="46303" y="7347"/>
                    <a:pt x="46327" y="7347"/>
                  </a:cubicBezTo>
                  <a:cubicBezTo>
                    <a:pt x="46363" y="7347"/>
                    <a:pt x="46399" y="7335"/>
                    <a:pt x="46423" y="7335"/>
                  </a:cubicBezTo>
                  <a:cubicBezTo>
                    <a:pt x="46458" y="7323"/>
                    <a:pt x="46493" y="7323"/>
                    <a:pt x="46494" y="7323"/>
                  </a:cubicBezTo>
                  <a:lnTo>
                    <a:pt x="46494" y="7323"/>
                  </a:lnTo>
                  <a:cubicBezTo>
                    <a:pt x="46493" y="7323"/>
                    <a:pt x="46458" y="7323"/>
                    <a:pt x="46399" y="7335"/>
                  </a:cubicBezTo>
                  <a:lnTo>
                    <a:pt x="46042" y="7335"/>
                  </a:lnTo>
                  <a:cubicBezTo>
                    <a:pt x="46006" y="7335"/>
                    <a:pt x="45946" y="7335"/>
                    <a:pt x="45887" y="7323"/>
                  </a:cubicBezTo>
                  <a:cubicBezTo>
                    <a:pt x="45827" y="7323"/>
                    <a:pt x="45768" y="7311"/>
                    <a:pt x="45720" y="7311"/>
                  </a:cubicBezTo>
                  <a:cubicBezTo>
                    <a:pt x="45661" y="7287"/>
                    <a:pt x="45601" y="7287"/>
                    <a:pt x="45541" y="7275"/>
                  </a:cubicBezTo>
                  <a:cubicBezTo>
                    <a:pt x="45482" y="7263"/>
                    <a:pt x="45422" y="7251"/>
                    <a:pt x="45363" y="7251"/>
                  </a:cubicBezTo>
                  <a:cubicBezTo>
                    <a:pt x="45303" y="7228"/>
                    <a:pt x="45256" y="7216"/>
                    <a:pt x="45196" y="7204"/>
                  </a:cubicBezTo>
                  <a:cubicBezTo>
                    <a:pt x="45137" y="7192"/>
                    <a:pt x="45089" y="7168"/>
                    <a:pt x="45053" y="7156"/>
                  </a:cubicBezTo>
                  <a:cubicBezTo>
                    <a:pt x="45006" y="7144"/>
                    <a:pt x="44970" y="7132"/>
                    <a:pt x="44934" y="7109"/>
                  </a:cubicBezTo>
                  <a:cubicBezTo>
                    <a:pt x="44910" y="7097"/>
                    <a:pt x="44887" y="7085"/>
                    <a:pt x="44875" y="7073"/>
                  </a:cubicBezTo>
                  <a:lnTo>
                    <a:pt x="45172" y="7073"/>
                  </a:lnTo>
                  <a:cubicBezTo>
                    <a:pt x="45208" y="7073"/>
                    <a:pt x="45256" y="7073"/>
                    <a:pt x="45303" y="7049"/>
                  </a:cubicBezTo>
                  <a:cubicBezTo>
                    <a:pt x="45351" y="7049"/>
                    <a:pt x="45387" y="7037"/>
                    <a:pt x="45422" y="7037"/>
                  </a:cubicBezTo>
                  <a:cubicBezTo>
                    <a:pt x="45494" y="7025"/>
                    <a:pt x="45553" y="7025"/>
                    <a:pt x="45601" y="7013"/>
                  </a:cubicBezTo>
                  <a:cubicBezTo>
                    <a:pt x="45649" y="6989"/>
                    <a:pt x="45672" y="6989"/>
                    <a:pt x="45672" y="6989"/>
                  </a:cubicBezTo>
                  <a:lnTo>
                    <a:pt x="45172" y="6989"/>
                  </a:lnTo>
                  <a:cubicBezTo>
                    <a:pt x="45077" y="6989"/>
                    <a:pt x="44970" y="6978"/>
                    <a:pt x="44875" y="6966"/>
                  </a:cubicBezTo>
                  <a:cubicBezTo>
                    <a:pt x="44768" y="6954"/>
                    <a:pt x="44672" y="6930"/>
                    <a:pt x="44589" y="6906"/>
                  </a:cubicBezTo>
                  <a:cubicBezTo>
                    <a:pt x="44577" y="6906"/>
                    <a:pt x="44553" y="6894"/>
                    <a:pt x="44553" y="6894"/>
                  </a:cubicBezTo>
                  <a:lnTo>
                    <a:pt x="44601" y="6894"/>
                  </a:lnTo>
                  <a:cubicBezTo>
                    <a:pt x="44649" y="6894"/>
                    <a:pt x="44708" y="6870"/>
                    <a:pt x="44756" y="6858"/>
                  </a:cubicBezTo>
                  <a:cubicBezTo>
                    <a:pt x="44791" y="6847"/>
                    <a:pt x="44851" y="6835"/>
                    <a:pt x="44899" y="6811"/>
                  </a:cubicBezTo>
                  <a:cubicBezTo>
                    <a:pt x="44946" y="6799"/>
                    <a:pt x="44994" y="6787"/>
                    <a:pt x="45030" y="6751"/>
                  </a:cubicBezTo>
                  <a:cubicBezTo>
                    <a:pt x="45125" y="6716"/>
                    <a:pt x="45196" y="6680"/>
                    <a:pt x="45256" y="6632"/>
                  </a:cubicBezTo>
                  <a:cubicBezTo>
                    <a:pt x="45315" y="6597"/>
                    <a:pt x="45375" y="6561"/>
                    <a:pt x="45411" y="6549"/>
                  </a:cubicBezTo>
                  <a:cubicBezTo>
                    <a:pt x="45419" y="6536"/>
                    <a:pt x="45429" y="6526"/>
                    <a:pt x="45438" y="6519"/>
                  </a:cubicBezTo>
                  <a:lnTo>
                    <a:pt x="45438" y="6519"/>
                  </a:lnTo>
                  <a:cubicBezTo>
                    <a:pt x="45430" y="6524"/>
                    <a:pt x="45421" y="6530"/>
                    <a:pt x="45411" y="6537"/>
                  </a:cubicBezTo>
                  <a:cubicBezTo>
                    <a:pt x="45363" y="6549"/>
                    <a:pt x="45315" y="6573"/>
                    <a:pt x="45244" y="6608"/>
                  </a:cubicBezTo>
                  <a:cubicBezTo>
                    <a:pt x="45172" y="6632"/>
                    <a:pt x="45089" y="6668"/>
                    <a:pt x="45006" y="6680"/>
                  </a:cubicBezTo>
                  <a:cubicBezTo>
                    <a:pt x="44958" y="6692"/>
                    <a:pt x="44910" y="6716"/>
                    <a:pt x="44875" y="6716"/>
                  </a:cubicBezTo>
                  <a:cubicBezTo>
                    <a:pt x="44827" y="6728"/>
                    <a:pt x="44779" y="6728"/>
                    <a:pt x="44732" y="6728"/>
                  </a:cubicBezTo>
                  <a:lnTo>
                    <a:pt x="44470" y="6728"/>
                  </a:lnTo>
                  <a:cubicBezTo>
                    <a:pt x="44375" y="6716"/>
                    <a:pt x="44303" y="6692"/>
                    <a:pt x="44244" y="6680"/>
                  </a:cubicBezTo>
                  <a:lnTo>
                    <a:pt x="44232" y="6680"/>
                  </a:lnTo>
                  <a:cubicBezTo>
                    <a:pt x="44220" y="6680"/>
                    <a:pt x="44220" y="6668"/>
                    <a:pt x="44196" y="6668"/>
                  </a:cubicBezTo>
                  <a:lnTo>
                    <a:pt x="44232" y="6668"/>
                  </a:lnTo>
                  <a:cubicBezTo>
                    <a:pt x="44315" y="6668"/>
                    <a:pt x="44410" y="6656"/>
                    <a:pt x="44470" y="6620"/>
                  </a:cubicBezTo>
                  <a:cubicBezTo>
                    <a:pt x="44482" y="6620"/>
                    <a:pt x="44494" y="6608"/>
                    <a:pt x="44518" y="6608"/>
                  </a:cubicBezTo>
                  <a:cubicBezTo>
                    <a:pt x="44529" y="6608"/>
                    <a:pt x="44541" y="6597"/>
                    <a:pt x="44553" y="6597"/>
                  </a:cubicBezTo>
                  <a:cubicBezTo>
                    <a:pt x="44589" y="6573"/>
                    <a:pt x="44601" y="6561"/>
                    <a:pt x="44613" y="6549"/>
                  </a:cubicBezTo>
                  <a:lnTo>
                    <a:pt x="44613" y="6549"/>
                  </a:lnTo>
                  <a:cubicBezTo>
                    <a:pt x="44601" y="6561"/>
                    <a:pt x="44577" y="6561"/>
                    <a:pt x="44541" y="6573"/>
                  </a:cubicBezTo>
                  <a:cubicBezTo>
                    <a:pt x="44529" y="6573"/>
                    <a:pt x="44518" y="6597"/>
                    <a:pt x="44494" y="6597"/>
                  </a:cubicBezTo>
                  <a:cubicBezTo>
                    <a:pt x="44482" y="6597"/>
                    <a:pt x="44470" y="6597"/>
                    <a:pt x="44458" y="6608"/>
                  </a:cubicBezTo>
                  <a:cubicBezTo>
                    <a:pt x="44416" y="6614"/>
                    <a:pt x="44378" y="6617"/>
                    <a:pt x="44339" y="6617"/>
                  </a:cubicBezTo>
                  <a:cubicBezTo>
                    <a:pt x="44300" y="6617"/>
                    <a:pt x="44262" y="6614"/>
                    <a:pt x="44220" y="6608"/>
                  </a:cubicBezTo>
                  <a:cubicBezTo>
                    <a:pt x="44172" y="6608"/>
                    <a:pt x="44125" y="6597"/>
                    <a:pt x="44077" y="6597"/>
                  </a:cubicBezTo>
                  <a:cubicBezTo>
                    <a:pt x="44041" y="6573"/>
                    <a:pt x="43994" y="6573"/>
                    <a:pt x="43946" y="6561"/>
                  </a:cubicBezTo>
                  <a:cubicBezTo>
                    <a:pt x="43934" y="6561"/>
                    <a:pt x="43898" y="6549"/>
                    <a:pt x="43887" y="6549"/>
                  </a:cubicBezTo>
                  <a:cubicBezTo>
                    <a:pt x="43756" y="6477"/>
                    <a:pt x="43601" y="6418"/>
                    <a:pt x="43470" y="6335"/>
                  </a:cubicBezTo>
                  <a:cubicBezTo>
                    <a:pt x="43565" y="6335"/>
                    <a:pt x="43636" y="6335"/>
                    <a:pt x="43708" y="6323"/>
                  </a:cubicBezTo>
                  <a:cubicBezTo>
                    <a:pt x="43756" y="6323"/>
                    <a:pt x="43803" y="6311"/>
                    <a:pt x="43827" y="6311"/>
                  </a:cubicBezTo>
                  <a:cubicBezTo>
                    <a:pt x="43875" y="6311"/>
                    <a:pt x="43898" y="6299"/>
                    <a:pt x="43934" y="6299"/>
                  </a:cubicBezTo>
                  <a:cubicBezTo>
                    <a:pt x="43958" y="6299"/>
                    <a:pt x="43994" y="6275"/>
                    <a:pt x="44017" y="6275"/>
                  </a:cubicBezTo>
                  <a:cubicBezTo>
                    <a:pt x="44053" y="6275"/>
                    <a:pt x="44065" y="6263"/>
                    <a:pt x="44101" y="6263"/>
                  </a:cubicBezTo>
                  <a:cubicBezTo>
                    <a:pt x="44137" y="6251"/>
                    <a:pt x="44160" y="6251"/>
                    <a:pt x="44160" y="6251"/>
                  </a:cubicBezTo>
                  <a:lnTo>
                    <a:pt x="43708" y="6251"/>
                  </a:lnTo>
                  <a:cubicBezTo>
                    <a:pt x="43625" y="6251"/>
                    <a:pt x="43541" y="6239"/>
                    <a:pt x="43458" y="6216"/>
                  </a:cubicBezTo>
                  <a:cubicBezTo>
                    <a:pt x="43363" y="6204"/>
                    <a:pt x="43279" y="6192"/>
                    <a:pt x="43208" y="6156"/>
                  </a:cubicBezTo>
                  <a:cubicBezTo>
                    <a:pt x="43160" y="6144"/>
                    <a:pt x="43125" y="6132"/>
                    <a:pt x="43089" y="6132"/>
                  </a:cubicBezTo>
                  <a:cubicBezTo>
                    <a:pt x="43053" y="6120"/>
                    <a:pt x="43005" y="6096"/>
                    <a:pt x="42982" y="6096"/>
                  </a:cubicBezTo>
                  <a:cubicBezTo>
                    <a:pt x="42946" y="6085"/>
                    <a:pt x="42922" y="6073"/>
                    <a:pt x="42910" y="6073"/>
                  </a:cubicBezTo>
                  <a:cubicBezTo>
                    <a:pt x="42886" y="6073"/>
                    <a:pt x="42874" y="6061"/>
                    <a:pt x="42863" y="6061"/>
                  </a:cubicBezTo>
                  <a:lnTo>
                    <a:pt x="42910" y="6061"/>
                  </a:lnTo>
                  <a:cubicBezTo>
                    <a:pt x="42994" y="6037"/>
                    <a:pt x="43089" y="6037"/>
                    <a:pt x="43160" y="6025"/>
                  </a:cubicBezTo>
                  <a:cubicBezTo>
                    <a:pt x="43232" y="6013"/>
                    <a:pt x="43291" y="6001"/>
                    <a:pt x="43339" y="6001"/>
                  </a:cubicBezTo>
                  <a:cubicBezTo>
                    <a:pt x="43386" y="5977"/>
                    <a:pt x="43398" y="5977"/>
                    <a:pt x="43398" y="5977"/>
                  </a:cubicBezTo>
                  <a:lnTo>
                    <a:pt x="42755" y="5977"/>
                  </a:lnTo>
                  <a:cubicBezTo>
                    <a:pt x="42755" y="5954"/>
                    <a:pt x="42755" y="5918"/>
                    <a:pt x="42767" y="5894"/>
                  </a:cubicBezTo>
                  <a:lnTo>
                    <a:pt x="42767" y="5739"/>
                  </a:lnTo>
                  <a:lnTo>
                    <a:pt x="42767" y="5668"/>
                  </a:lnTo>
                  <a:cubicBezTo>
                    <a:pt x="42767" y="5596"/>
                    <a:pt x="42767" y="5501"/>
                    <a:pt x="42755" y="5430"/>
                  </a:cubicBezTo>
                  <a:cubicBezTo>
                    <a:pt x="42755" y="5382"/>
                    <a:pt x="42744" y="5346"/>
                    <a:pt x="42744" y="5299"/>
                  </a:cubicBezTo>
                  <a:cubicBezTo>
                    <a:pt x="42732" y="5251"/>
                    <a:pt x="42708" y="5204"/>
                    <a:pt x="42708" y="5168"/>
                  </a:cubicBezTo>
                  <a:cubicBezTo>
                    <a:pt x="42696" y="5073"/>
                    <a:pt x="42648" y="4989"/>
                    <a:pt x="42613" y="4894"/>
                  </a:cubicBezTo>
                  <a:cubicBezTo>
                    <a:pt x="42577" y="4846"/>
                    <a:pt x="42565" y="4811"/>
                    <a:pt x="42529" y="4763"/>
                  </a:cubicBezTo>
                  <a:lnTo>
                    <a:pt x="42493" y="4703"/>
                  </a:lnTo>
                  <a:lnTo>
                    <a:pt x="42434" y="4644"/>
                  </a:lnTo>
                  <a:cubicBezTo>
                    <a:pt x="42398" y="4596"/>
                    <a:pt x="42351" y="4572"/>
                    <a:pt x="42327" y="4525"/>
                  </a:cubicBezTo>
                  <a:cubicBezTo>
                    <a:pt x="42279" y="4489"/>
                    <a:pt x="42232" y="4465"/>
                    <a:pt x="42196" y="4418"/>
                  </a:cubicBezTo>
                  <a:lnTo>
                    <a:pt x="42112" y="4370"/>
                  </a:lnTo>
                  <a:lnTo>
                    <a:pt x="42053" y="4346"/>
                  </a:lnTo>
                  <a:lnTo>
                    <a:pt x="41922" y="4287"/>
                  </a:lnTo>
                  <a:lnTo>
                    <a:pt x="41910" y="4275"/>
                  </a:lnTo>
                  <a:lnTo>
                    <a:pt x="41874" y="4275"/>
                  </a:lnTo>
                  <a:lnTo>
                    <a:pt x="41839" y="4251"/>
                  </a:lnTo>
                  <a:lnTo>
                    <a:pt x="41755" y="4227"/>
                  </a:lnTo>
                  <a:cubicBezTo>
                    <a:pt x="41696" y="4215"/>
                    <a:pt x="41660" y="4191"/>
                    <a:pt x="41601" y="4180"/>
                  </a:cubicBezTo>
                  <a:lnTo>
                    <a:pt x="41553" y="4180"/>
                  </a:lnTo>
                  <a:cubicBezTo>
                    <a:pt x="41493" y="4132"/>
                    <a:pt x="41422" y="4108"/>
                    <a:pt x="41339" y="4096"/>
                  </a:cubicBezTo>
                  <a:cubicBezTo>
                    <a:pt x="41316" y="4089"/>
                    <a:pt x="41294" y="4086"/>
                    <a:pt x="41272" y="4086"/>
                  </a:cubicBezTo>
                  <a:cubicBezTo>
                    <a:pt x="41224" y="4086"/>
                    <a:pt x="41177" y="4100"/>
                    <a:pt x="41136" y="4108"/>
                  </a:cubicBezTo>
                  <a:cubicBezTo>
                    <a:pt x="41089" y="4120"/>
                    <a:pt x="41065" y="4132"/>
                    <a:pt x="41065" y="4132"/>
                  </a:cubicBezTo>
                  <a:cubicBezTo>
                    <a:pt x="41065" y="4132"/>
                    <a:pt x="41089" y="4132"/>
                    <a:pt x="41136" y="4156"/>
                  </a:cubicBezTo>
                  <a:lnTo>
                    <a:pt x="41005" y="4156"/>
                  </a:lnTo>
                  <a:cubicBezTo>
                    <a:pt x="40946" y="4132"/>
                    <a:pt x="40862" y="4120"/>
                    <a:pt x="40779" y="4108"/>
                  </a:cubicBezTo>
                  <a:cubicBezTo>
                    <a:pt x="40755" y="4106"/>
                    <a:pt x="40732" y="4106"/>
                    <a:pt x="40709" y="4106"/>
                  </a:cubicBezTo>
                  <a:cubicBezTo>
                    <a:pt x="40574" y="4106"/>
                    <a:pt x="40469" y="4132"/>
                    <a:pt x="40469" y="4132"/>
                  </a:cubicBezTo>
                  <a:cubicBezTo>
                    <a:pt x="40469" y="4132"/>
                    <a:pt x="40541" y="4156"/>
                    <a:pt x="40612" y="4180"/>
                  </a:cubicBezTo>
                  <a:cubicBezTo>
                    <a:pt x="40565" y="4191"/>
                    <a:pt x="40529" y="4191"/>
                    <a:pt x="40481" y="4215"/>
                  </a:cubicBezTo>
                  <a:lnTo>
                    <a:pt x="40469" y="4215"/>
                  </a:lnTo>
                  <a:cubicBezTo>
                    <a:pt x="40446" y="4215"/>
                    <a:pt x="40422" y="4191"/>
                    <a:pt x="40386" y="4180"/>
                  </a:cubicBezTo>
                  <a:cubicBezTo>
                    <a:pt x="40344" y="4171"/>
                    <a:pt x="40296" y="4163"/>
                    <a:pt x="40250" y="4163"/>
                  </a:cubicBezTo>
                  <a:cubicBezTo>
                    <a:pt x="40231" y="4163"/>
                    <a:pt x="40213" y="4164"/>
                    <a:pt x="40196" y="4168"/>
                  </a:cubicBezTo>
                  <a:cubicBezTo>
                    <a:pt x="40124" y="4180"/>
                    <a:pt x="40065" y="4191"/>
                    <a:pt x="40029" y="4227"/>
                  </a:cubicBezTo>
                  <a:cubicBezTo>
                    <a:pt x="39993" y="4251"/>
                    <a:pt x="39969" y="4275"/>
                    <a:pt x="39969" y="4275"/>
                  </a:cubicBezTo>
                  <a:lnTo>
                    <a:pt x="40053" y="4275"/>
                  </a:lnTo>
                  <a:cubicBezTo>
                    <a:pt x="40077" y="4275"/>
                    <a:pt x="40112" y="4287"/>
                    <a:pt x="40136" y="4299"/>
                  </a:cubicBezTo>
                  <a:cubicBezTo>
                    <a:pt x="40112" y="4311"/>
                    <a:pt x="40065" y="4311"/>
                    <a:pt x="40029" y="4334"/>
                  </a:cubicBezTo>
                  <a:cubicBezTo>
                    <a:pt x="40017" y="4311"/>
                    <a:pt x="39969" y="4299"/>
                    <a:pt x="39946" y="4287"/>
                  </a:cubicBezTo>
                  <a:cubicBezTo>
                    <a:pt x="39887" y="4257"/>
                    <a:pt x="39796" y="4236"/>
                    <a:pt x="39706" y="4236"/>
                  </a:cubicBezTo>
                  <a:cubicBezTo>
                    <a:pt x="39686" y="4236"/>
                    <a:pt x="39667" y="4237"/>
                    <a:pt x="39648" y="4239"/>
                  </a:cubicBezTo>
                  <a:cubicBezTo>
                    <a:pt x="39541" y="4239"/>
                    <a:pt x="39434" y="4275"/>
                    <a:pt x="39362" y="4311"/>
                  </a:cubicBezTo>
                  <a:cubicBezTo>
                    <a:pt x="39291" y="4346"/>
                    <a:pt x="39255" y="4394"/>
                    <a:pt x="39255" y="4394"/>
                  </a:cubicBezTo>
                  <a:cubicBezTo>
                    <a:pt x="39255" y="4394"/>
                    <a:pt x="39303" y="4370"/>
                    <a:pt x="39374" y="4358"/>
                  </a:cubicBezTo>
                  <a:cubicBezTo>
                    <a:pt x="39395" y="4355"/>
                    <a:pt x="39416" y="4354"/>
                    <a:pt x="39436" y="4354"/>
                  </a:cubicBezTo>
                  <a:cubicBezTo>
                    <a:pt x="39498" y="4354"/>
                    <a:pt x="39559" y="4367"/>
                    <a:pt x="39612" y="4394"/>
                  </a:cubicBezTo>
                  <a:lnTo>
                    <a:pt x="39707" y="4430"/>
                  </a:lnTo>
                  <a:cubicBezTo>
                    <a:pt x="39648" y="4453"/>
                    <a:pt x="39588" y="4477"/>
                    <a:pt x="39529" y="4489"/>
                  </a:cubicBezTo>
                  <a:cubicBezTo>
                    <a:pt x="39529" y="4489"/>
                    <a:pt x="39517" y="4477"/>
                    <a:pt x="39481" y="4465"/>
                  </a:cubicBezTo>
                  <a:cubicBezTo>
                    <a:pt x="39457" y="4453"/>
                    <a:pt x="39398" y="4418"/>
                    <a:pt x="39338" y="4406"/>
                  </a:cubicBezTo>
                  <a:cubicBezTo>
                    <a:pt x="39303" y="4406"/>
                    <a:pt x="39279" y="4394"/>
                    <a:pt x="39231" y="4394"/>
                  </a:cubicBezTo>
                  <a:lnTo>
                    <a:pt x="39124" y="4394"/>
                  </a:lnTo>
                  <a:cubicBezTo>
                    <a:pt x="39100" y="4394"/>
                    <a:pt x="39053" y="4406"/>
                    <a:pt x="39017" y="4406"/>
                  </a:cubicBezTo>
                  <a:cubicBezTo>
                    <a:pt x="39010" y="4406"/>
                    <a:pt x="39007" y="4406"/>
                    <a:pt x="39003" y="4409"/>
                  </a:cubicBezTo>
                  <a:lnTo>
                    <a:pt x="39003" y="4409"/>
                  </a:lnTo>
                  <a:cubicBezTo>
                    <a:pt x="39000" y="4399"/>
                    <a:pt x="38997" y="4390"/>
                    <a:pt x="38993" y="4380"/>
                  </a:cubicBezTo>
                  <a:lnTo>
                    <a:pt x="38993" y="4380"/>
                  </a:lnTo>
                  <a:cubicBezTo>
                    <a:pt x="38993" y="4385"/>
                    <a:pt x="38993" y="4389"/>
                    <a:pt x="38993" y="4394"/>
                  </a:cubicBezTo>
                  <a:lnTo>
                    <a:pt x="38993" y="4418"/>
                  </a:lnTo>
                  <a:cubicBezTo>
                    <a:pt x="38998" y="4413"/>
                    <a:pt x="39000" y="4410"/>
                    <a:pt x="39003" y="4409"/>
                  </a:cubicBezTo>
                  <a:lnTo>
                    <a:pt x="39003" y="4409"/>
                  </a:lnTo>
                  <a:cubicBezTo>
                    <a:pt x="39004" y="4412"/>
                    <a:pt x="39004" y="4415"/>
                    <a:pt x="39005" y="4418"/>
                  </a:cubicBezTo>
                  <a:cubicBezTo>
                    <a:pt x="39005" y="4430"/>
                    <a:pt x="39017" y="4442"/>
                    <a:pt x="39017" y="4442"/>
                  </a:cubicBezTo>
                  <a:cubicBezTo>
                    <a:pt x="39005" y="4442"/>
                    <a:pt x="38993" y="4465"/>
                    <a:pt x="38981" y="4465"/>
                  </a:cubicBezTo>
                  <a:lnTo>
                    <a:pt x="38981" y="4442"/>
                  </a:lnTo>
                  <a:cubicBezTo>
                    <a:pt x="38945" y="4406"/>
                    <a:pt x="38922" y="4370"/>
                    <a:pt x="38886" y="4346"/>
                  </a:cubicBezTo>
                  <a:cubicBezTo>
                    <a:pt x="38874" y="4311"/>
                    <a:pt x="38874" y="4299"/>
                    <a:pt x="38862" y="4263"/>
                  </a:cubicBezTo>
                  <a:cubicBezTo>
                    <a:pt x="38862" y="4244"/>
                    <a:pt x="38862" y="4219"/>
                    <a:pt x="38851" y="4192"/>
                  </a:cubicBezTo>
                  <a:lnTo>
                    <a:pt x="38851" y="4192"/>
                  </a:lnTo>
                  <a:cubicBezTo>
                    <a:pt x="38867" y="4220"/>
                    <a:pt x="38879" y="4230"/>
                    <a:pt x="38898" y="4239"/>
                  </a:cubicBezTo>
                  <a:cubicBezTo>
                    <a:pt x="38935" y="4286"/>
                    <a:pt x="38973" y="4333"/>
                    <a:pt x="38993" y="4380"/>
                  </a:cubicBezTo>
                  <a:lnTo>
                    <a:pt x="38993" y="4380"/>
                  </a:lnTo>
                  <a:cubicBezTo>
                    <a:pt x="38993" y="4320"/>
                    <a:pt x="38990" y="4233"/>
                    <a:pt x="38945" y="4156"/>
                  </a:cubicBezTo>
                  <a:cubicBezTo>
                    <a:pt x="38922" y="4061"/>
                    <a:pt x="38862" y="3989"/>
                    <a:pt x="38803" y="3930"/>
                  </a:cubicBezTo>
                  <a:lnTo>
                    <a:pt x="38743" y="3870"/>
                  </a:lnTo>
                  <a:cubicBezTo>
                    <a:pt x="38743" y="3834"/>
                    <a:pt x="38719" y="3810"/>
                    <a:pt x="38719" y="3775"/>
                  </a:cubicBezTo>
                  <a:lnTo>
                    <a:pt x="38719" y="3775"/>
                  </a:lnTo>
                  <a:cubicBezTo>
                    <a:pt x="38755" y="3799"/>
                    <a:pt x="38767" y="3822"/>
                    <a:pt x="38779" y="3834"/>
                  </a:cubicBezTo>
                  <a:lnTo>
                    <a:pt x="38814" y="3894"/>
                  </a:lnTo>
                  <a:cubicBezTo>
                    <a:pt x="38814" y="3894"/>
                    <a:pt x="38826" y="3870"/>
                    <a:pt x="38826" y="3834"/>
                  </a:cubicBezTo>
                  <a:cubicBezTo>
                    <a:pt x="38826" y="3799"/>
                    <a:pt x="38826" y="3751"/>
                    <a:pt x="38814" y="3691"/>
                  </a:cubicBezTo>
                  <a:cubicBezTo>
                    <a:pt x="38803" y="3632"/>
                    <a:pt x="38767" y="3584"/>
                    <a:pt x="38743" y="3537"/>
                  </a:cubicBezTo>
                  <a:lnTo>
                    <a:pt x="38695" y="3501"/>
                  </a:lnTo>
                  <a:lnTo>
                    <a:pt x="38683" y="3477"/>
                  </a:lnTo>
                  <a:cubicBezTo>
                    <a:pt x="38660" y="3441"/>
                    <a:pt x="38660" y="3406"/>
                    <a:pt x="38648" y="3358"/>
                  </a:cubicBezTo>
                  <a:lnTo>
                    <a:pt x="38648" y="3358"/>
                  </a:lnTo>
                  <a:cubicBezTo>
                    <a:pt x="38707" y="3406"/>
                    <a:pt x="38743" y="3465"/>
                    <a:pt x="38743" y="3465"/>
                  </a:cubicBezTo>
                  <a:cubicBezTo>
                    <a:pt x="38743" y="3465"/>
                    <a:pt x="38719" y="3334"/>
                    <a:pt x="38648" y="3215"/>
                  </a:cubicBezTo>
                  <a:cubicBezTo>
                    <a:pt x="38624" y="3156"/>
                    <a:pt x="38576" y="3096"/>
                    <a:pt x="38541" y="3060"/>
                  </a:cubicBezTo>
                  <a:cubicBezTo>
                    <a:pt x="38529" y="3037"/>
                    <a:pt x="38517" y="2989"/>
                    <a:pt x="38505" y="2965"/>
                  </a:cubicBezTo>
                  <a:lnTo>
                    <a:pt x="38505" y="2965"/>
                  </a:lnTo>
                  <a:cubicBezTo>
                    <a:pt x="38529" y="2989"/>
                    <a:pt x="38529" y="3025"/>
                    <a:pt x="38529" y="3025"/>
                  </a:cubicBezTo>
                  <a:lnTo>
                    <a:pt x="38529" y="2941"/>
                  </a:lnTo>
                  <a:cubicBezTo>
                    <a:pt x="38529" y="2906"/>
                    <a:pt x="38505" y="2846"/>
                    <a:pt x="38469" y="2787"/>
                  </a:cubicBezTo>
                  <a:cubicBezTo>
                    <a:pt x="38445" y="2727"/>
                    <a:pt x="38386" y="2679"/>
                    <a:pt x="38338" y="2644"/>
                  </a:cubicBezTo>
                  <a:cubicBezTo>
                    <a:pt x="38338" y="2632"/>
                    <a:pt x="38326" y="2632"/>
                    <a:pt x="38326" y="2620"/>
                  </a:cubicBezTo>
                  <a:cubicBezTo>
                    <a:pt x="38291" y="2572"/>
                    <a:pt x="38267" y="2548"/>
                    <a:pt x="38231" y="2513"/>
                  </a:cubicBezTo>
                  <a:lnTo>
                    <a:pt x="38183" y="2453"/>
                  </a:lnTo>
                  <a:lnTo>
                    <a:pt x="38160" y="2429"/>
                  </a:lnTo>
                  <a:lnTo>
                    <a:pt x="38148" y="2406"/>
                  </a:lnTo>
                  <a:lnTo>
                    <a:pt x="38124" y="2394"/>
                  </a:lnTo>
                  <a:lnTo>
                    <a:pt x="38029" y="2322"/>
                  </a:lnTo>
                  <a:lnTo>
                    <a:pt x="37981" y="2275"/>
                  </a:lnTo>
                  <a:lnTo>
                    <a:pt x="37921" y="2227"/>
                  </a:lnTo>
                  <a:cubicBezTo>
                    <a:pt x="37874" y="2203"/>
                    <a:pt x="37826" y="2191"/>
                    <a:pt x="37802" y="2156"/>
                  </a:cubicBezTo>
                  <a:lnTo>
                    <a:pt x="37671" y="2108"/>
                  </a:lnTo>
                  <a:lnTo>
                    <a:pt x="37612" y="2096"/>
                  </a:lnTo>
                  <a:lnTo>
                    <a:pt x="37552" y="2084"/>
                  </a:lnTo>
                  <a:cubicBezTo>
                    <a:pt x="37505" y="2084"/>
                    <a:pt x="37457" y="2072"/>
                    <a:pt x="37410" y="2072"/>
                  </a:cubicBezTo>
                  <a:cubicBezTo>
                    <a:pt x="37326" y="2072"/>
                    <a:pt x="37255" y="2072"/>
                    <a:pt x="37171" y="2084"/>
                  </a:cubicBezTo>
                  <a:lnTo>
                    <a:pt x="37136" y="2084"/>
                  </a:lnTo>
                  <a:cubicBezTo>
                    <a:pt x="37148" y="2048"/>
                    <a:pt x="37148" y="2013"/>
                    <a:pt x="37159" y="1977"/>
                  </a:cubicBezTo>
                  <a:cubicBezTo>
                    <a:pt x="37171" y="1917"/>
                    <a:pt x="37195" y="1870"/>
                    <a:pt x="37207" y="1846"/>
                  </a:cubicBezTo>
                  <a:cubicBezTo>
                    <a:pt x="37219" y="1810"/>
                    <a:pt x="37219" y="1798"/>
                    <a:pt x="37219" y="1798"/>
                  </a:cubicBezTo>
                  <a:lnTo>
                    <a:pt x="37219" y="1798"/>
                  </a:lnTo>
                  <a:cubicBezTo>
                    <a:pt x="37219" y="1798"/>
                    <a:pt x="37207" y="1810"/>
                    <a:pt x="37195" y="1846"/>
                  </a:cubicBezTo>
                  <a:cubicBezTo>
                    <a:pt x="37171" y="1870"/>
                    <a:pt x="37148" y="1917"/>
                    <a:pt x="37136" y="1965"/>
                  </a:cubicBezTo>
                  <a:cubicBezTo>
                    <a:pt x="37112" y="1989"/>
                    <a:pt x="37100" y="2036"/>
                    <a:pt x="37088" y="2084"/>
                  </a:cubicBezTo>
                  <a:lnTo>
                    <a:pt x="37052" y="2084"/>
                  </a:lnTo>
                  <a:cubicBezTo>
                    <a:pt x="37029" y="2096"/>
                    <a:pt x="36981" y="2096"/>
                    <a:pt x="36957" y="2108"/>
                  </a:cubicBezTo>
                  <a:cubicBezTo>
                    <a:pt x="36921" y="2108"/>
                    <a:pt x="36909" y="2132"/>
                    <a:pt x="36874" y="2144"/>
                  </a:cubicBezTo>
                  <a:cubicBezTo>
                    <a:pt x="36874" y="2108"/>
                    <a:pt x="36862" y="2084"/>
                    <a:pt x="36862" y="2048"/>
                  </a:cubicBezTo>
                  <a:cubicBezTo>
                    <a:pt x="36862" y="2025"/>
                    <a:pt x="36850" y="1977"/>
                    <a:pt x="36850" y="1953"/>
                  </a:cubicBezTo>
                  <a:cubicBezTo>
                    <a:pt x="36850" y="1917"/>
                    <a:pt x="36838" y="1894"/>
                    <a:pt x="36838" y="1858"/>
                  </a:cubicBezTo>
                  <a:cubicBezTo>
                    <a:pt x="36838" y="1798"/>
                    <a:pt x="36814" y="1751"/>
                    <a:pt x="36814" y="1715"/>
                  </a:cubicBezTo>
                  <a:cubicBezTo>
                    <a:pt x="36814" y="1739"/>
                    <a:pt x="36814" y="1798"/>
                    <a:pt x="36802" y="1858"/>
                  </a:cubicBezTo>
                  <a:lnTo>
                    <a:pt x="36802" y="1965"/>
                  </a:lnTo>
                  <a:lnTo>
                    <a:pt x="36802" y="2072"/>
                  </a:lnTo>
                  <a:lnTo>
                    <a:pt x="36802" y="2167"/>
                  </a:lnTo>
                  <a:cubicBezTo>
                    <a:pt x="36790" y="2167"/>
                    <a:pt x="36778" y="2191"/>
                    <a:pt x="36743" y="2191"/>
                  </a:cubicBezTo>
                  <a:cubicBezTo>
                    <a:pt x="36743" y="2167"/>
                    <a:pt x="36731" y="2167"/>
                    <a:pt x="36731" y="2156"/>
                  </a:cubicBezTo>
                  <a:cubicBezTo>
                    <a:pt x="36719" y="2132"/>
                    <a:pt x="36695" y="2084"/>
                    <a:pt x="36683" y="2036"/>
                  </a:cubicBezTo>
                  <a:cubicBezTo>
                    <a:pt x="36671" y="1989"/>
                    <a:pt x="36659" y="1953"/>
                    <a:pt x="36636" y="1917"/>
                  </a:cubicBezTo>
                  <a:lnTo>
                    <a:pt x="36600" y="1786"/>
                  </a:lnTo>
                  <a:cubicBezTo>
                    <a:pt x="36576" y="1739"/>
                    <a:pt x="36564" y="1691"/>
                    <a:pt x="36564" y="1655"/>
                  </a:cubicBezTo>
                  <a:cubicBezTo>
                    <a:pt x="36552" y="1608"/>
                    <a:pt x="36552" y="1560"/>
                    <a:pt x="36540" y="1513"/>
                  </a:cubicBezTo>
                  <a:cubicBezTo>
                    <a:pt x="36517" y="1477"/>
                    <a:pt x="36517" y="1429"/>
                    <a:pt x="36517" y="1394"/>
                  </a:cubicBezTo>
                  <a:cubicBezTo>
                    <a:pt x="36517" y="1358"/>
                    <a:pt x="36505" y="1322"/>
                    <a:pt x="36505" y="1274"/>
                  </a:cubicBezTo>
                  <a:lnTo>
                    <a:pt x="36505" y="1394"/>
                  </a:lnTo>
                  <a:lnTo>
                    <a:pt x="36505" y="1536"/>
                  </a:lnTo>
                  <a:cubicBezTo>
                    <a:pt x="36505" y="1572"/>
                    <a:pt x="36505" y="1620"/>
                    <a:pt x="36517" y="1667"/>
                  </a:cubicBezTo>
                  <a:cubicBezTo>
                    <a:pt x="36517" y="1715"/>
                    <a:pt x="36540" y="1751"/>
                    <a:pt x="36540" y="1810"/>
                  </a:cubicBezTo>
                  <a:cubicBezTo>
                    <a:pt x="36540" y="1858"/>
                    <a:pt x="36552" y="1905"/>
                    <a:pt x="36564" y="1929"/>
                  </a:cubicBezTo>
                  <a:lnTo>
                    <a:pt x="36552" y="1917"/>
                  </a:lnTo>
                  <a:cubicBezTo>
                    <a:pt x="36445" y="1786"/>
                    <a:pt x="36326" y="1655"/>
                    <a:pt x="36219" y="1513"/>
                  </a:cubicBezTo>
                  <a:lnTo>
                    <a:pt x="36219" y="1501"/>
                  </a:lnTo>
                  <a:cubicBezTo>
                    <a:pt x="36219" y="1501"/>
                    <a:pt x="36207" y="1501"/>
                    <a:pt x="36195" y="1489"/>
                  </a:cubicBezTo>
                  <a:cubicBezTo>
                    <a:pt x="36183" y="1477"/>
                    <a:pt x="36159" y="1441"/>
                    <a:pt x="36147" y="1429"/>
                  </a:cubicBezTo>
                  <a:cubicBezTo>
                    <a:pt x="36147" y="1417"/>
                    <a:pt x="36136" y="1417"/>
                    <a:pt x="36136" y="1394"/>
                  </a:cubicBezTo>
                  <a:cubicBezTo>
                    <a:pt x="36100" y="1334"/>
                    <a:pt x="36076" y="1298"/>
                    <a:pt x="36040" y="1239"/>
                  </a:cubicBezTo>
                  <a:cubicBezTo>
                    <a:pt x="36016" y="1179"/>
                    <a:pt x="35981" y="1120"/>
                    <a:pt x="35969" y="1072"/>
                  </a:cubicBezTo>
                  <a:cubicBezTo>
                    <a:pt x="35945" y="1013"/>
                    <a:pt x="35921" y="953"/>
                    <a:pt x="35897" y="905"/>
                  </a:cubicBezTo>
                  <a:cubicBezTo>
                    <a:pt x="35850" y="798"/>
                    <a:pt x="35838" y="679"/>
                    <a:pt x="35838" y="596"/>
                  </a:cubicBezTo>
                  <a:lnTo>
                    <a:pt x="35838" y="465"/>
                  </a:lnTo>
                  <a:cubicBezTo>
                    <a:pt x="35826" y="501"/>
                    <a:pt x="35826" y="548"/>
                    <a:pt x="35826" y="596"/>
                  </a:cubicBezTo>
                  <a:cubicBezTo>
                    <a:pt x="35826" y="703"/>
                    <a:pt x="35838" y="798"/>
                    <a:pt x="35862" y="917"/>
                  </a:cubicBezTo>
                  <a:cubicBezTo>
                    <a:pt x="35886" y="977"/>
                    <a:pt x="35897" y="1036"/>
                    <a:pt x="35921" y="1096"/>
                  </a:cubicBezTo>
                  <a:cubicBezTo>
                    <a:pt x="35945" y="1132"/>
                    <a:pt x="35945" y="1155"/>
                    <a:pt x="35957" y="1191"/>
                  </a:cubicBezTo>
                  <a:cubicBezTo>
                    <a:pt x="35731" y="953"/>
                    <a:pt x="35493" y="715"/>
                    <a:pt x="35243" y="465"/>
                  </a:cubicBezTo>
                  <a:lnTo>
                    <a:pt x="35243" y="465"/>
                  </a:lnTo>
                  <a:cubicBezTo>
                    <a:pt x="35243" y="465"/>
                    <a:pt x="35326" y="584"/>
                    <a:pt x="35493" y="798"/>
                  </a:cubicBezTo>
                  <a:cubicBezTo>
                    <a:pt x="35433" y="739"/>
                    <a:pt x="35362" y="703"/>
                    <a:pt x="35314" y="655"/>
                  </a:cubicBezTo>
                  <a:cubicBezTo>
                    <a:pt x="35266" y="620"/>
                    <a:pt x="35243" y="596"/>
                    <a:pt x="35207" y="584"/>
                  </a:cubicBezTo>
                  <a:cubicBezTo>
                    <a:pt x="35183" y="560"/>
                    <a:pt x="35171" y="548"/>
                    <a:pt x="35171" y="548"/>
                  </a:cubicBezTo>
                  <a:lnTo>
                    <a:pt x="35171" y="548"/>
                  </a:lnTo>
                  <a:lnTo>
                    <a:pt x="35195" y="584"/>
                  </a:lnTo>
                  <a:cubicBezTo>
                    <a:pt x="35207" y="596"/>
                    <a:pt x="35254" y="620"/>
                    <a:pt x="35290" y="667"/>
                  </a:cubicBezTo>
                  <a:cubicBezTo>
                    <a:pt x="35362" y="739"/>
                    <a:pt x="35445" y="846"/>
                    <a:pt x="35528" y="953"/>
                  </a:cubicBezTo>
                  <a:cubicBezTo>
                    <a:pt x="35600" y="1036"/>
                    <a:pt x="35659" y="1132"/>
                    <a:pt x="35719" y="1203"/>
                  </a:cubicBezTo>
                  <a:cubicBezTo>
                    <a:pt x="35683" y="1191"/>
                    <a:pt x="35647" y="1155"/>
                    <a:pt x="35612" y="1143"/>
                  </a:cubicBezTo>
                  <a:cubicBezTo>
                    <a:pt x="35564" y="1120"/>
                    <a:pt x="35528" y="1096"/>
                    <a:pt x="35469" y="1072"/>
                  </a:cubicBezTo>
                  <a:cubicBezTo>
                    <a:pt x="35421" y="1036"/>
                    <a:pt x="35374" y="1024"/>
                    <a:pt x="35326" y="1013"/>
                  </a:cubicBezTo>
                  <a:cubicBezTo>
                    <a:pt x="35290" y="1001"/>
                    <a:pt x="35243" y="965"/>
                    <a:pt x="35195" y="953"/>
                  </a:cubicBezTo>
                  <a:cubicBezTo>
                    <a:pt x="35183" y="953"/>
                    <a:pt x="35171" y="941"/>
                    <a:pt x="35147" y="941"/>
                  </a:cubicBezTo>
                  <a:cubicBezTo>
                    <a:pt x="35112" y="905"/>
                    <a:pt x="35064" y="882"/>
                    <a:pt x="35028" y="846"/>
                  </a:cubicBezTo>
                  <a:cubicBezTo>
                    <a:pt x="35004" y="822"/>
                    <a:pt x="34957" y="786"/>
                    <a:pt x="34945" y="739"/>
                  </a:cubicBezTo>
                  <a:cubicBezTo>
                    <a:pt x="34886" y="680"/>
                    <a:pt x="34850" y="609"/>
                    <a:pt x="34838" y="561"/>
                  </a:cubicBezTo>
                  <a:lnTo>
                    <a:pt x="34838" y="561"/>
                  </a:lnTo>
                  <a:cubicBezTo>
                    <a:pt x="34850" y="609"/>
                    <a:pt x="34886" y="680"/>
                    <a:pt x="34933" y="762"/>
                  </a:cubicBezTo>
                  <a:cubicBezTo>
                    <a:pt x="34957" y="786"/>
                    <a:pt x="34993" y="834"/>
                    <a:pt x="35016" y="858"/>
                  </a:cubicBezTo>
                  <a:lnTo>
                    <a:pt x="35052" y="893"/>
                  </a:lnTo>
                  <a:lnTo>
                    <a:pt x="35028" y="893"/>
                  </a:lnTo>
                  <a:cubicBezTo>
                    <a:pt x="35016" y="893"/>
                    <a:pt x="35004" y="882"/>
                    <a:pt x="34993" y="882"/>
                  </a:cubicBezTo>
                  <a:cubicBezTo>
                    <a:pt x="34957" y="858"/>
                    <a:pt x="34933" y="858"/>
                    <a:pt x="34897" y="858"/>
                  </a:cubicBezTo>
                  <a:cubicBezTo>
                    <a:pt x="34933" y="858"/>
                    <a:pt x="34945" y="882"/>
                    <a:pt x="34969" y="893"/>
                  </a:cubicBezTo>
                  <a:cubicBezTo>
                    <a:pt x="34993" y="893"/>
                    <a:pt x="35004" y="905"/>
                    <a:pt x="35016" y="905"/>
                  </a:cubicBezTo>
                  <a:cubicBezTo>
                    <a:pt x="35028" y="905"/>
                    <a:pt x="35052" y="917"/>
                    <a:pt x="35076" y="917"/>
                  </a:cubicBezTo>
                  <a:lnTo>
                    <a:pt x="35088" y="917"/>
                  </a:lnTo>
                  <a:cubicBezTo>
                    <a:pt x="35112" y="941"/>
                    <a:pt x="35124" y="953"/>
                    <a:pt x="35135" y="953"/>
                  </a:cubicBezTo>
                  <a:cubicBezTo>
                    <a:pt x="35231" y="1024"/>
                    <a:pt x="35326" y="1084"/>
                    <a:pt x="35421" y="1143"/>
                  </a:cubicBezTo>
                  <a:cubicBezTo>
                    <a:pt x="35528" y="1203"/>
                    <a:pt x="35612" y="1263"/>
                    <a:pt x="35719" y="1310"/>
                  </a:cubicBezTo>
                  <a:cubicBezTo>
                    <a:pt x="35743" y="1322"/>
                    <a:pt x="35766" y="1334"/>
                    <a:pt x="35790" y="1358"/>
                  </a:cubicBezTo>
                  <a:cubicBezTo>
                    <a:pt x="35802" y="1370"/>
                    <a:pt x="35826" y="1370"/>
                    <a:pt x="35838" y="1382"/>
                  </a:cubicBezTo>
                  <a:cubicBezTo>
                    <a:pt x="35886" y="1417"/>
                    <a:pt x="35921" y="1453"/>
                    <a:pt x="35969" y="1489"/>
                  </a:cubicBezTo>
                  <a:cubicBezTo>
                    <a:pt x="36005" y="1513"/>
                    <a:pt x="36040" y="1548"/>
                    <a:pt x="36076" y="1572"/>
                  </a:cubicBezTo>
                  <a:cubicBezTo>
                    <a:pt x="36100" y="1632"/>
                    <a:pt x="36147" y="1691"/>
                    <a:pt x="36195" y="1751"/>
                  </a:cubicBezTo>
                  <a:cubicBezTo>
                    <a:pt x="36016" y="1667"/>
                    <a:pt x="35802" y="1560"/>
                    <a:pt x="35588" y="1477"/>
                  </a:cubicBezTo>
                  <a:cubicBezTo>
                    <a:pt x="35326" y="1370"/>
                    <a:pt x="35076" y="1263"/>
                    <a:pt x="34885" y="1191"/>
                  </a:cubicBezTo>
                  <a:cubicBezTo>
                    <a:pt x="34838" y="1132"/>
                    <a:pt x="34778" y="1072"/>
                    <a:pt x="34719" y="1024"/>
                  </a:cubicBezTo>
                  <a:lnTo>
                    <a:pt x="34719" y="1024"/>
                  </a:lnTo>
                  <a:cubicBezTo>
                    <a:pt x="34778" y="1072"/>
                    <a:pt x="34826" y="1096"/>
                    <a:pt x="34826" y="1096"/>
                  </a:cubicBezTo>
                  <a:cubicBezTo>
                    <a:pt x="34826" y="1096"/>
                    <a:pt x="34814" y="1036"/>
                    <a:pt x="34766" y="965"/>
                  </a:cubicBezTo>
                  <a:cubicBezTo>
                    <a:pt x="34719" y="882"/>
                    <a:pt x="34647" y="786"/>
                    <a:pt x="34540" y="703"/>
                  </a:cubicBezTo>
                  <a:cubicBezTo>
                    <a:pt x="34433" y="620"/>
                    <a:pt x="34302" y="560"/>
                    <a:pt x="34195" y="548"/>
                  </a:cubicBezTo>
                  <a:cubicBezTo>
                    <a:pt x="34183" y="536"/>
                    <a:pt x="34159" y="524"/>
                    <a:pt x="34135" y="501"/>
                  </a:cubicBezTo>
                  <a:cubicBezTo>
                    <a:pt x="34064" y="441"/>
                    <a:pt x="33981" y="405"/>
                    <a:pt x="33897" y="358"/>
                  </a:cubicBezTo>
                  <a:lnTo>
                    <a:pt x="33778" y="286"/>
                  </a:lnTo>
                  <a:lnTo>
                    <a:pt x="33719" y="251"/>
                  </a:lnTo>
                  <a:lnTo>
                    <a:pt x="33707" y="239"/>
                  </a:lnTo>
                  <a:lnTo>
                    <a:pt x="33695" y="239"/>
                  </a:lnTo>
                  <a:lnTo>
                    <a:pt x="33659" y="227"/>
                  </a:lnTo>
                  <a:lnTo>
                    <a:pt x="33635" y="203"/>
                  </a:lnTo>
                  <a:lnTo>
                    <a:pt x="33397" y="120"/>
                  </a:lnTo>
                  <a:lnTo>
                    <a:pt x="33278" y="72"/>
                  </a:lnTo>
                  <a:lnTo>
                    <a:pt x="33123" y="48"/>
                  </a:lnTo>
                  <a:cubicBezTo>
                    <a:pt x="33040" y="24"/>
                    <a:pt x="32933" y="12"/>
                    <a:pt x="32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0"/>
            <p:cNvSpPr/>
            <p:nvPr/>
          </p:nvSpPr>
          <p:spPr>
            <a:xfrm>
              <a:off x="-392225" y="4235900"/>
              <a:ext cx="9626392" cy="1340163"/>
            </a:xfrm>
            <a:custGeom>
              <a:avLst/>
              <a:gdLst/>
              <a:ahLst/>
              <a:cxnLst/>
              <a:rect l="l" t="t" r="r" b="b"/>
              <a:pathLst>
                <a:path w="68486" h="11133" extrusionOk="0">
                  <a:moveTo>
                    <a:pt x="0" y="10037"/>
                  </a:moveTo>
                  <a:lnTo>
                    <a:pt x="68485" y="11132"/>
                  </a:lnTo>
                  <a:lnTo>
                    <a:pt x="68485" y="4989"/>
                  </a:lnTo>
                  <a:cubicBezTo>
                    <a:pt x="67818" y="4810"/>
                    <a:pt x="66914" y="4548"/>
                    <a:pt x="66378" y="4310"/>
                  </a:cubicBezTo>
                  <a:cubicBezTo>
                    <a:pt x="65425" y="3893"/>
                    <a:pt x="63413" y="1953"/>
                    <a:pt x="62282" y="1953"/>
                  </a:cubicBezTo>
                  <a:cubicBezTo>
                    <a:pt x="61151" y="1953"/>
                    <a:pt x="61318" y="2584"/>
                    <a:pt x="60246" y="1881"/>
                  </a:cubicBezTo>
                  <a:cubicBezTo>
                    <a:pt x="59175" y="1179"/>
                    <a:pt x="58794" y="1226"/>
                    <a:pt x="57901" y="1822"/>
                  </a:cubicBezTo>
                  <a:cubicBezTo>
                    <a:pt x="56984" y="2417"/>
                    <a:pt x="54936" y="3739"/>
                    <a:pt x="54150" y="3739"/>
                  </a:cubicBezTo>
                  <a:cubicBezTo>
                    <a:pt x="53352" y="3739"/>
                    <a:pt x="52328" y="4072"/>
                    <a:pt x="51447" y="3810"/>
                  </a:cubicBezTo>
                  <a:cubicBezTo>
                    <a:pt x="50793" y="3620"/>
                    <a:pt x="48697" y="3917"/>
                    <a:pt x="47161" y="3727"/>
                  </a:cubicBezTo>
                  <a:cubicBezTo>
                    <a:pt x="46661" y="3667"/>
                    <a:pt x="46232" y="3548"/>
                    <a:pt x="45911" y="3334"/>
                  </a:cubicBezTo>
                  <a:cubicBezTo>
                    <a:pt x="44661" y="2524"/>
                    <a:pt x="41970" y="1869"/>
                    <a:pt x="40553" y="929"/>
                  </a:cubicBezTo>
                  <a:cubicBezTo>
                    <a:pt x="39148" y="0"/>
                    <a:pt x="37446" y="0"/>
                    <a:pt x="36707" y="476"/>
                  </a:cubicBezTo>
                  <a:cubicBezTo>
                    <a:pt x="35969" y="953"/>
                    <a:pt x="33195" y="1524"/>
                    <a:pt x="31957" y="1524"/>
                  </a:cubicBezTo>
                  <a:cubicBezTo>
                    <a:pt x="30707" y="1524"/>
                    <a:pt x="30576" y="2334"/>
                    <a:pt x="29576" y="2524"/>
                  </a:cubicBezTo>
                  <a:cubicBezTo>
                    <a:pt x="29349" y="2560"/>
                    <a:pt x="29326" y="2298"/>
                    <a:pt x="28885" y="2298"/>
                  </a:cubicBezTo>
                  <a:cubicBezTo>
                    <a:pt x="27456" y="2298"/>
                    <a:pt x="25468" y="3370"/>
                    <a:pt x="23515" y="3822"/>
                  </a:cubicBezTo>
                  <a:cubicBezTo>
                    <a:pt x="20717" y="4501"/>
                    <a:pt x="19586" y="4036"/>
                    <a:pt x="18146" y="4763"/>
                  </a:cubicBezTo>
                  <a:cubicBezTo>
                    <a:pt x="16693" y="5513"/>
                    <a:pt x="12931" y="3965"/>
                    <a:pt x="12931" y="3965"/>
                  </a:cubicBezTo>
                  <a:cubicBezTo>
                    <a:pt x="12931" y="3965"/>
                    <a:pt x="7978" y="4394"/>
                    <a:pt x="6239" y="5751"/>
                  </a:cubicBezTo>
                  <a:cubicBezTo>
                    <a:pt x="5323" y="6453"/>
                    <a:pt x="2513" y="7549"/>
                    <a:pt x="0" y="8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 name="Google Shape;362;p20"/>
            <p:cNvGrpSpPr/>
            <p:nvPr/>
          </p:nvGrpSpPr>
          <p:grpSpPr>
            <a:xfrm>
              <a:off x="3065458" y="1679263"/>
              <a:ext cx="1300648" cy="624910"/>
              <a:chOff x="3065458" y="1679263"/>
              <a:chExt cx="1300648" cy="624910"/>
            </a:xfrm>
          </p:grpSpPr>
          <p:sp>
            <p:nvSpPr>
              <p:cNvPr id="363" name="Google Shape;363;p20"/>
              <p:cNvSpPr/>
              <p:nvPr/>
            </p:nvSpPr>
            <p:spPr>
              <a:xfrm flipH="1">
                <a:off x="4071767" y="1943427"/>
                <a:ext cx="294340" cy="142236"/>
              </a:xfrm>
              <a:custGeom>
                <a:avLst/>
                <a:gdLst/>
                <a:ahLst/>
                <a:cxnLst/>
                <a:rect l="l" t="t" r="r" b="b"/>
                <a:pathLst>
                  <a:path w="3311" h="1600" extrusionOk="0">
                    <a:moveTo>
                      <a:pt x="3153" y="0"/>
                    </a:moveTo>
                    <a:cubicBezTo>
                      <a:pt x="3139" y="0"/>
                      <a:pt x="3124" y="3"/>
                      <a:pt x="3108" y="9"/>
                    </a:cubicBezTo>
                    <a:cubicBezTo>
                      <a:pt x="3096" y="9"/>
                      <a:pt x="3073" y="21"/>
                      <a:pt x="3037" y="33"/>
                    </a:cubicBezTo>
                    <a:cubicBezTo>
                      <a:pt x="2549" y="200"/>
                      <a:pt x="2215" y="557"/>
                      <a:pt x="2132" y="676"/>
                    </a:cubicBezTo>
                    <a:cubicBezTo>
                      <a:pt x="2072" y="748"/>
                      <a:pt x="1989" y="807"/>
                      <a:pt x="1953" y="843"/>
                    </a:cubicBezTo>
                    <a:cubicBezTo>
                      <a:pt x="1941" y="855"/>
                      <a:pt x="1906" y="855"/>
                      <a:pt x="1882" y="855"/>
                    </a:cubicBezTo>
                    <a:cubicBezTo>
                      <a:pt x="1797" y="844"/>
                      <a:pt x="1717" y="839"/>
                      <a:pt x="1641" y="839"/>
                    </a:cubicBezTo>
                    <a:cubicBezTo>
                      <a:pt x="1214" y="839"/>
                      <a:pt x="919" y="992"/>
                      <a:pt x="727" y="1093"/>
                    </a:cubicBezTo>
                    <a:cubicBezTo>
                      <a:pt x="529" y="1192"/>
                      <a:pt x="156" y="1200"/>
                      <a:pt x="38" y="1200"/>
                    </a:cubicBezTo>
                    <a:cubicBezTo>
                      <a:pt x="14" y="1200"/>
                      <a:pt x="1" y="1200"/>
                      <a:pt x="1" y="1200"/>
                    </a:cubicBezTo>
                    <a:lnTo>
                      <a:pt x="1" y="1200"/>
                    </a:lnTo>
                    <a:cubicBezTo>
                      <a:pt x="116" y="1304"/>
                      <a:pt x="271" y="1338"/>
                      <a:pt x="431" y="1338"/>
                    </a:cubicBezTo>
                    <a:cubicBezTo>
                      <a:pt x="619" y="1338"/>
                      <a:pt x="812" y="1292"/>
                      <a:pt x="953" y="1260"/>
                    </a:cubicBezTo>
                    <a:cubicBezTo>
                      <a:pt x="1084" y="1224"/>
                      <a:pt x="1203" y="1224"/>
                      <a:pt x="1298" y="1224"/>
                    </a:cubicBezTo>
                    <a:cubicBezTo>
                      <a:pt x="1358" y="1224"/>
                      <a:pt x="1394" y="1271"/>
                      <a:pt x="1394" y="1331"/>
                    </a:cubicBezTo>
                    <a:lnTo>
                      <a:pt x="1394" y="1367"/>
                    </a:lnTo>
                    <a:cubicBezTo>
                      <a:pt x="1322" y="1379"/>
                      <a:pt x="1203" y="1498"/>
                      <a:pt x="1203" y="1498"/>
                    </a:cubicBezTo>
                    <a:cubicBezTo>
                      <a:pt x="1229" y="1488"/>
                      <a:pt x="1266" y="1484"/>
                      <a:pt x="1305" y="1484"/>
                    </a:cubicBezTo>
                    <a:cubicBezTo>
                      <a:pt x="1411" y="1484"/>
                      <a:pt x="1537" y="1510"/>
                      <a:pt x="1537" y="1510"/>
                    </a:cubicBezTo>
                    <a:cubicBezTo>
                      <a:pt x="1706" y="1574"/>
                      <a:pt x="1835" y="1599"/>
                      <a:pt x="1941" y="1599"/>
                    </a:cubicBezTo>
                    <a:cubicBezTo>
                      <a:pt x="2303" y="1599"/>
                      <a:pt x="2378" y="1302"/>
                      <a:pt x="2775" y="1283"/>
                    </a:cubicBezTo>
                    <a:lnTo>
                      <a:pt x="2799" y="1283"/>
                    </a:lnTo>
                    <a:cubicBezTo>
                      <a:pt x="2858" y="1283"/>
                      <a:pt x="2906" y="1283"/>
                      <a:pt x="2953" y="1271"/>
                    </a:cubicBezTo>
                    <a:cubicBezTo>
                      <a:pt x="3078" y="1260"/>
                      <a:pt x="3041" y="1067"/>
                      <a:pt x="2926" y="1067"/>
                    </a:cubicBezTo>
                    <a:cubicBezTo>
                      <a:pt x="2919" y="1067"/>
                      <a:pt x="2913" y="1068"/>
                      <a:pt x="2906" y="1069"/>
                    </a:cubicBezTo>
                    <a:lnTo>
                      <a:pt x="2811" y="1069"/>
                    </a:lnTo>
                    <a:cubicBezTo>
                      <a:pt x="2692" y="1033"/>
                      <a:pt x="2501" y="712"/>
                      <a:pt x="3049" y="319"/>
                    </a:cubicBezTo>
                    <a:lnTo>
                      <a:pt x="3227" y="188"/>
                    </a:lnTo>
                    <a:cubicBezTo>
                      <a:pt x="3310" y="126"/>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0"/>
              <p:cNvSpPr/>
              <p:nvPr/>
            </p:nvSpPr>
            <p:spPr>
              <a:xfrm flipH="1">
                <a:off x="3112475" y="2157759"/>
                <a:ext cx="432664" cy="146414"/>
              </a:xfrm>
              <a:custGeom>
                <a:avLst/>
                <a:gdLst/>
                <a:ahLst/>
                <a:cxnLst/>
                <a:rect l="l" t="t" r="r" b="b"/>
                <a:pathLst>
                  <a:path w="4867" h="1647" extrusionOk="0">
                    <a:moveTo>
                      <a:pt x="4159" y="0"/>
                    </a:moveTo>
                    <a:cubicBezTo>
                      <a:pt x="3478" y="0"/>
                      <a:pt x="2911" y="249"/>
                      <a:pt x="2743" y="361"/>
                    </a:cubicBezTo>
                    <a:cubicBezTo>
                      <a:pt x="2612" y="456"/>
                      <a:pt x="2481" y="480"/>
                      <a:pt x="2410" y="492"/>
                    </a:cubicBezTo>
                    <a:cubicBezTo>
                      <a:pt x="2374" y="492"/>
                      <a:pt x="2362" y="492"/>
                      <a:pt x="2327" y="480"/>
                    </a:cubicBezTo>
                    <a:cubicBezTo>
                      <a:pt x="1847" y="207"/>
                      <a:pt x="1420" y="152"/>
                      <a:pt x="1079" y="152"/>
                    </a:cubicBezTo>
                    <a:cubicBezTo>
                      <a:pt x="929" y="152"/>
                      <a:pt x="796" y="163"/>
                      <a:pt x="684" y="170"/>
                    </a:cubicBezTo>
                    <a:cubicBezTo>
                      <a:pt x="657" y="172"/>
                      <a:pt x="630" y="173"/>
                      <a:pt x="602" y="173"/>
                    </a:cubicBezTo>
                    <a:cubicBezTo>
                      <a:pt x="468" y="173"/>
                      <a:pt x="322" y="150"/>
                      <a:pt x="184" y="111"/>
                    </a:cubicBezTo>
                    <a:cubicBezTo>
                      <a:pt x="175" y="109"/>
                      <a:pt x="168" y="108"/>
                      <a:pt x="160" y="108"/>
                    </a:cubicBezTo>
                    <a:cubicBezTo>
                      <a:pt x="46" y="108"/>
                      <a:pt x="0" y="269"/>
                      <a:pt x="112" y="325"/>
                    </a:cubicBezTo>
                    <a:cubicBezTo>
                      <a:pt x="362" y="444"/>
                      <a:pt x="684" y="480"/>
                      <a:pt x="886" y="515"/>
                    </a:cubicBezTo>
                    <a:cubicBezTo>
                      <a:pt x="1112" y="539"/>
                      <a:pt x="1291" y="623"/>
                      <a:pt x="1398" y="682"/>
                    </a:cubicBezTo>
                    <a:cubicBezTo>
                      <a:pt x="1458" y="706"/>
                      <a:pt x="1469" y="765"/>
                      <a:pt x="1434" y="825"/>
                    </a:cubicBezTo>
                    <a:lnTo>
                      <a:pt x="1434" y="837"/>
                    </a:lnTo>
                    <a:cubicBezTo>
                      <a:pt x="1422" y="873"/>
                      <a:pt x="1374" y="896"/>
                      <a:pt x="1350" y="896"/>
                    </a:cubicBezTo>
                    <a:cubicBezTo>
                      <a:pt x="1231" y="920"/>
                      <a:pt x="1077" y="980"/>
                      <a:pt x="1077" y="980"/>
                    </a:cubicBezTo>
                    <a:cubicBezTo>
                      <a:pt x="1219" y="992"/>
                      <a:pt x="1458" y="1135"/>
                      <a:pt x="1493" y="1170"/>
                    </a:cubicBezTo>
                    <a:cubicBezTo>
                      <a:pt x="1493" y="1182"/>
                      <a:pt x="1517" y="1182"/>
                      <a:pt x="1517" y="1182"/>
                    </a:cubicBezTo>
                    <a:cubicBezTo>
                      <a:pt x="1853" y="1499"/>
                      <a:pt x="2092" y="1580"/>
                      <a:pt x="2301" y="1580"/>
                    </a:cubicBezTo>
                    <a:cubicBezTo>
                      <a:pt x="2520" y="1580"/>
                      <a:pt x="2706" y="1492"/>
                      <a:pt x="2936" y="1492"/>
                    </a:cubicBezTo>
                    <a:cubicBezTo>
                      <a:pt x="3033" y="1492"/>
                      <a:pt x="3138" y="1507"/>
                      <a:pt x="3255" y="1551"/>
                    </a:cubicBezTo>
                    <a:cubicBezTo>
                      <a:pt x="3267" y="1551"/>
                      <a:pt x="3279" y="1575"/>
                      <a:pt x="3303" y="1575"/>
                    </a:cubicBezTo>
                    <a:cubicBezTo>
                      <a:pt x="3452" y="1627"/>
                      <a:pt x="3590" y="1647"/>
                      <a:pt x="3713" y="1647"/>
                    </a:cubicBezTo>
                    <a:cubicBezTo>
                      <a:pt x="3818" y="1647"/>
                      <a:pt x="3912" y="1633"/>
                      <a:pt x="3994" y="1611"/>
                    </a:cubicBezTo>
                    <a:cubicBezTo>
                      <a:pt x="4113" y="1587"/>
                      <a:pt x="4101" y="1420"/>
                      <a:pt x="3982" y="1408"/>
                    </a:cubicBezTo>
                    <a:cubicBezTo>
                      <a:pt x="3755" y="1373"/>
                      <a:pt x="3505" y="1337"/>
                      <a:pt x="3434" y="1289"/>
                    </a:cubicBezTo>
                    <a:cubicBezTo>
                      <a:pt x="3303" y="1194"/>
                      <a:pt x="3208" y="646"/>
                      <a:pt x="4148" y="444"/>
                    </a:cubicBezTo>
                    <a:cubicBezTo>
                      <a:pt x="4375" y="396"/>
                      <a:pt x="4577" y="325"/>
                      <a:pt x="4756" y="230"/>
                    </a:cubicBezTo>
                    <a:cubicBezTo>
                      <a:pt x="4867" y="174"/>
                      <a:pt x="4822" y="25"/>
                      <a:pt x="4719" y="25"/>
                    </a:cubicBezTo>
                    <a:cubicBezTo>
                      <a:pt x="4711" y="25"/>
                      <a:pt x="4704" y="26"/>
                      <a:pt x="4696" y="27"/>
                    </a:cubicBezTo>
                    <a:cubicBezTo>
                      <a:pt x="4642" y="37"/>
                      <a:pt x="4588" y="43"/>
                      <a:pt x="4532" y="43"/>
                    </a:cubicBezTo>
                    <a:cubicBezTo>
                      <a:pt x="4454" y="43"/>
                      <a:pt x="4375" y="31"/>
                      <a:pt x="4291" y="3"/>
                    </a:cubicBezTo>
                    <a:cubicBezTo>
                      <a:pt x="4247" y="1"/>
                      <a:pt x="4202"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0"/>
              <p:cNvSpPr/>
              <p:nvPr/>
            </p:nvSpPr>
            <p:spPr>
              <a:xfrm flipH="1">
                <a:off x="3065458" y="1679263"/>
                <a:ext cx="180017" cy="108544"/>
              </a:xfrm>
              <a:custGeom>
                <a:avLst/>
                <a:gdLst/>
                <a:ahLst/>
                <a:cxnLst/>
                <a:rect l="l" t="t" r="r" b="b"/>
                <a:pathLst>
                  <a:path w="2025" h="1221" extrusionOk="0">
                    <a:moveTo>
                      <a:pt x="895" y="1"/>
                    </a:moveTo>
                    <a:cubicBezTo>
                      <a:pt x="591" y="1"/>
                      <a:pt x="179" y="227"/>
                      <a:pt x="179" y="227"/>
                    </a:cubicBezTo>
                    <a:cubicBezTo>
                      <a:pt x="179" y="227"/>
                      <a:pt x="226" y="218"/>
                      <a:pt x="274" y="218"/>
                    </a:cubicBezTo>
                    <a:cubicBezTo>
                      <a:pt x="322" y="218"/>
                      <a:pt x="369" y="227"/>
                      <a:pt x="369" y="262"/>
                    </a:cubicBezTo>
                    <a:cubicBezTo>
                      <a:pt x="369" y="322"/>
                      <a:pt x="0" y="620"/>
                      <a:pt x="72" y="1132"/>
                    </a:cubicBezTo>
                    <a:cubicBezTo>
                      <a:pt x="78" y="1191"/>
                      <a:pt x="122" y="1221"/>
                      <a:pt x="170" y="1221"/>
                    </a:cubicBezTo>
                    <a:cubicBezTo>
                      <a:pt x="217" y="1221"/>
                      <a:pt x="268" y="1191"/>
                      <a:pt x="286" y="1132"/>
                    </a:cubicBezTo>
                    <a:cubicBezTo>
                      <a:pt x="310" y="977"/>
                      <a:pt x="381" y="798"/>
                      <a:pt x="524" y="643"/>
                    </a:cubicBezTo>
                    <a:cubicBezTo>
                      <a:pt x="607" y="572"/>
                      <a:pt x="679" y="512"/>
                      <a:pt x="762" y="465"/>
                    </a:cubicBezTo>
                    <a:cubicBezTo>
                      <a:pt x="774" y="459"/>
                      <a:pt x="792" y="456"/>
                      <a:pt x="810" y="456"/>
                    </a:cubicBezTo>
                    <a:cubicBezTo>
                      <a:pt x="828" y="456"/>
                      <a:pt x="845" y="459"/>
                      <a:pt x="857" y="465"/>
                    </a:cubicBezTo>
                    <a:cubicBezTo>
                      <a:pt x="936" y="504"/>
                      <a:pt x="1023" y="527"/>
                      <a:pt x="1105" y="527"/>
                    </a:cubicBezTo>
                    <a:cubicBezTo>
                      <a:pt x="1122" y="527"/>
                      <a:pt x="1139" y="526"/>
                      <a:pt x="1155" y="524"/>
                    </a:cubicBezTo>
                    <a:cubicBezTo>
                      <a:pt x="1191" y="524"/>
                      <a:pt x="1215" y="524"/>
                      <a:pt x="1250" y="512"/>
                    </a:cubicBezTo>
                    <a:cubicBezTo>
                      <a:pt x="1263" y="509"/>
                      <a:pt x="1275" y="508"/>
                      <a:pt x="1286" y="508"/>
                    </a:cubicBezTo>
                    <a:cubicBezTo>
                      <a:pt x="1317" y="508"/>
                      <a:pt x="1343" y="519"/>
                      <a:pt x="1369" y="536"/>
                    </a:cubicBezTo>
                    <a:cubicBezTo>
                      <a:pt x="1477" y="643"/>
                      <a:pt x="1631" y="774"/>
                      <a:pt x="1834" y="858"/>
                    </a:cubicBezTo>
                    <a:cubicBezTo>
                      <a:pt x="1846" y="862"/>
                      <a:pt x="1858" y="864"/>
                      <a:pt x="1869" y="864"/>
                    </a:cubicBezTo>
                    <a:cubicBezTo>
                      <a:pt x="1950" y="864"/>
                      <a:pt x="2017" y="764"/>
                      <a:pt x="1965" y="691"/>
                    </a:cubicBezTo>
                    <a:cubicBezTo>
                      <a:pt x="1905" y="596"/>
                      <a:pt x="1834" y="501"/>
                      <a:pt x="1750" y="417"/>
                    </a:cubicBezTo>
                    <a:cubicBezTo>
                      <a:pt x="1691" y="358"/>
                      <a:pt x="1715" y="274"/>
                      <a:pt x="1786" y="239"/>
                    </a:cubicBezTo>
                    <a:cubicBezTo>
                      <a:pt x="1846" y="215"/>
                      <a:pt x="1929" y="155"/>
                      <a:pt x="2024" y="60"/>
                    </a:cubicBezTo>
                    <a:lnTo>
                      <a:pt x="2024" y="60"/>
                    </a:lnTo>
                    <a:cubicBezTo>
                      <a:pt x="2024" y="60"/>
                      <a:pt x="1761" y="112"/>
                      <a:pt x="1494" y="112"/>
                    </a:cubicBezTo>
                    <a:cubicBezTo>
                      <a:pt x="1337" y="112"/>
                      <a:pt x="1178" y="94"/>
                      <a:pt x="1072" y="36"/>
                    </a:cubicBezTo>
                    <a:cubicBezTo>
                      <a:pt x="1021" y="11"/>
                      <a:pt x="961"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 name="Google Shape;366;p20"/>
            <p:cNvSpPr/>
            <p:nvPr/>
          </p:nvSpPr>
          <p:spPr>
            <a:xfrm>
              <a:off x="5960160" y="1522379"/>
              <a:ext cx="243814" cy="117820"/>
            </a:xfrm>
            <a:custGeom>
              <a:avLst/>
              <a:gdLst/>
              <a:ahLst/>
              <a:cxnLst/>
              <a:rect l="l" t="t" r="r" b="b"/>
              <a:pathLst>
                <a:path w="3311" h="1600" extrusionOk="0">
                  <a:moveTo>
                    <a:pt x="3153" y="0"/>
                  </a:moveTo>
                  <a:cubicBezTo>
                    <a:pt x="3139" y="0"/>
                    <a:pt x="3124" y="3"/>
                    <a:pt x="3108" y="9"/>
                  </a:cubicBezTo>
                  <a:cubicBezTo>
                    <a:pt x="3096" y="9"/>
                    <a:pt x="3073" y="21"/>
                    <a:pt x="3037" y="33"/>
                  </a:cubicBezTo>
                  <a:cubicBezTo>
                    <a:pt x="2549" y="200"/>
                    <a:pt x="2215" y="557"/>
                    <a:pt x="2132" y="676"/>
                  </a:cubicBezTo>
                  <a:cubicBezTo>
                    <a:pt x="2072" y="748"/>
                    <a:pt x="1989" y="807"/>
                    <a:pt x="1953" y="843"/>
                  </a:cubicBezTo>
                  <a:cubicBezTo>
                    <a:pt x="1941" y="855"/>
                    <a:pt x="1906" y="855"/>
                    <a:pt x="1882" y="855"/>
                  </a:cubicBezTo>
                  <a:cubicBezTo>
                    <a:pt x="1797" y="844"/>
                    <a:pt x="1717" y="839"/>
                    <a:pt x="1641" y="839"/>
                  </a:cubicBezTo>
                  <a:cubicBezTo>
                    <a:pt x="1214" y="839"/>
                    <a:pt x="919" y="992"/>
                    <a:pt x="727" y="1093"/>
                  </a:cubicBezTo>
                  <a:cubicBezTo>
                    <a:pt x="529" y="1192"/>
                    <a:pt x="156" y="1200"/>
                    <a:pt x="38" y="1200"/>
                  </a:cubicBezTo>
                  <a:cubicBezTo>
                    <a:pt x="14" y="1200"/>
                    <a:pt x="1" y="1200"/>
                    <a:pt x="1" y="1200"/>
                  </a:cubicBezTo>
                  <a:lnTo>
                    <a:pt x="1" y="1200"/>
                  </a:lnTo>
                  <a:cubicBezTo>
                    <a:pt x="116" y="1304"/>
                    <a:pt x="271" y="1338"/>
                    <a:pt x="431" y="1338"/>
                  </a:cubicBezTo>
                  <a:cubicBezTo>
                    <a:pt x="619" y="1338"/>
                    <a:pt x="812" y="1292"/>
                    <a:pt x="953" y="1260"/>
                  </a:cubicBezTo>
                  <a:cubicBezTo>
                    <a:pt x="1084" y="1224"/>
                    <a:pt x="1203" y="1224"/>
                    <a:pt x="1298" y="1224"/>
                  </a:cubicBezTo>
                  <a:cubicBezTo>
                    <a:pt x="1358" y="1224"/>
                    <a:pt x="1394" y="1271"/>
                    <a:pt x="1394" y="1331"/>
                  </a:cubicBezTo>
                  <a:lnTo>
                    <a:pt x="1394" y="1367"/>
                  </a:lnTo>
                  <a:cubicBezTo>
                    <a:pt x="1322" y="1379"/>
                    <a:pt x="1203" y="1498"/>
                    <a:pt x="1203" y="1498"/>
                  </a:cubicBezTo>
                  <a:cubicBezTo>
                    <a:pt x="1229" y="1488"/>
                    <a:pt x="1266" y="1484"/>
                    <a:pt x="1305" y="1484"/>
                  </a:cubicBezTo>
                  <a:cubicBezTo>
                    <a:pt x="1411" y="1484"/>
                    <a:pt x="1537" y="1510"/>
                    <a:pt x="1537" y="1510"/>
                  </a:cubicBezTo>
                  <a:cubicBezTo>
                    <a:pt x="1706" y="1574"/>
                    <a:pt x="1835" y="1599"/>
                    <a:pt x="1941" y="1599"/>
                  </a:cubicBezTo>
                  <a:cubicBezTo>
                    <a:pt x="2303" y="1599"/>
                    <a:pt x="2378" y="1302"/>
                    <a:pt x="2775" y="1283"/>
                  </a:cubicBezTo>
                  <a:lnTo>
                    <a:pt x="2799" y="1283"/>
                  </a:lnTo>
                  <a:cubicBezTo>
                    <a:pt x="2858" y="1283"/>
                    <a:pt x="2906" y="1283"/>
                    <a:pt x="2953" y="1271"/>
                  </a:cubicBezTo>
                  <a:cubicBezTo>
                    <a:pt x="3078" y="1260"/>
                    <a:pt x="3041" y="1067"/>
                    <a:pt x="2926" y="1067"/>
                  </a:cubicBezTo>
                  <a:cubicBezTo>
                    <a:pt x="2919" y="1067"/>
                    <a:pt x="2913" y="1068"/>
                    <a:pt x="2906" y="1069"/>
                  </a:cubicBezTo>
                  <a:lnTo>
                    <a:pt x="2811" y="1069"/>
                  </a:lnTo>
                  <a:cubicBezTo>
                    <a:pt x="2692" y="1033"/>
                    <a:pt x="2501" y="712"/>
                    <a:pt x="3049" y="319"/>
                  </a:cubicBezTo>
                  <a:lnTo>
                    <a:pt x="3227" y="188"/>
                  </a:lnTo>
                  <a:cubicBezTo>
                    <a:pt x="3310" y="126"/>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4">
  <p:cSld name="CUSTOM_5">
    <p:spTree>
      <p:nvGrpSpPr>
        <p:cNvPr id="1" name="Shape 367"/>
        <p:cNvGrpSpPr/>
        <p:nvPr/>
      </p:nvGrpSpPr>
      <p:grpSpPr>
        <a:xfrm>
          <a:off x="0" y="0"/>
          <a:ext cx="0" cy="0"/>
          <a:chOff x="0" y="0"/>
          <a:chExt cx="0" cy="0"/>
        </a:xfrm>
      </p:grpSpPr>
      <p:grpSp>
        <p:nvGrpSpPr>
          <p:cNvPr id="368" name="Google Shape;368;p21"/>
          <p:cNvGrpSpPr/>
          <p:nvPr/>
        </p:nvGrpSpPr>
        <p:grpSpPr>
          <a:xfrm>
            <a:off x="-864669" y="323264"/>
            <a:ext cx="10515719" cy="5504778"/>
            <a:chOff x="-864669" y="323264"/>
            <a:chExt cx="10515719" cy="5504778"/>
          </a:xfrm>
        </p:grpSpPr>
        <p:sp>
          <p:nvSpPr>
            <p:cNvPr id="369" name="Google Shape;369;p21"/>
            <p:cNvSpPr/>
            <p:nvPr/>
          </p:nvSpPr>
          <p:spPr>
            <a:xfrm>
              <a:off x="6549675" y="1954921"/>
              <a:ext cx="2553966" cy="485821"/>
            </a:xfrm>
            <a:custGeom>
              <a:avLst/>
              <a:gdLst/>
              <a:ahLst/>
              <a:cxnLst/>
              <a:rect l="l" t="t" r="r" b="b"/>
              <a:pathLst>
                <a:path w="26563" h="5053" extrusionOk="0">
                  <a:moveTo>
                    <a:pt x="13993" y="0"/>
                  </a:moveTo>
                  <a:cubicBezTo>
                    <a:pt x="13438" y="0"/>
                    <a:pt x="12884" y="141"/>
                    <a:pt x="12406" y="433"/>
                  </a:cubicBezTo>
                  <a:cubicBezTo>
                    <a:pt x="11656" y="873"/>
                    <a:pt x="11156" y="1600"/>
                    <a:pt x="10573" y="2231"/>
                  </a:cubicBezTo>
                  <a:cubicBezTo>
                    <a:pt x="10001" y="2874"/>
                    <a:pt x="9251" y="3445"/>
                    <a:pt x="8394" y="3445"/>
                  </a:cubicBezTo>
                  <a:cubicBezTo>
                    <a:pt x="8373" y="3446"/>
                    <a:pt x="8353" y="3446"/>
                    <a:pt x="8332" y="3446"/>
                  </a:cubicBezTo>
                  <a:cubicBezTo>
                    <a:pt x="7693" y="3446"/>
                    <a:pt x="7091" y="3120"/>
                    <a:pt x="6454" y="3120"/>
                  </a:cubicBezTo>
                  <a:cubicBezTo>
                    <a:pt x="6414" y="3120"/>
                    <a:pt x="6374" y="3121"/>
                    <a:pt x="6334" y="3124"/>
                  </a:cubicBezTo>
                  <a:cubicBezTo>
                    <a:pt x="5679" y="3171"/>
                    <a:pt x="5132" y="3564"/>
                    <a:pt x="4560" y="3886"/>
                  </a:cubicBezTo>
                  <a:cubicBezTo>
                    <a:pt x="3191" y="4636"/>
                    <a:pt x="1560" y="5052"/>
                    <a:pt x="0" y="5052"/>
                  </a:cubicBezTo>
                  <a:lnTo>
                    <a:pt x="26563" y="5052"/>
                  </a:lnTo>
                  <a:cubicBezTo>
                    <a:pt x="25801" y="4921"/>
                    <a:pt x="22777" y="4600"/>
                    <a:pt x="22241" y="4148"/>
                  </a:cubicBezTo>
                  <a:cubicBezTo>
                    <a:pt x="21693" y="3683"/>
                    <a:pt x="21122" y="3171"/>
                    <a:pt x="20407" y="3028"/>
                  </a:cubicBezTo>
                  <a:cubicBezTo>
                    <a:pt x="20266" y="3002"/>
                    <a:pt x="20122" y="2992"/>
                    <a:pt x="19976" y="2992"/>
                  </a:cubicBezTo>
                  <a:cubicBezTo>
                    <a:pt x="19641" y="2992"/>
                    <a:pt x="19300" y="3042"/>
                    <a:pt x="18968" y="3042"/>
                  </a:cubicBezTo>
                  <a:cubicBezTo>
                    <a:pt x="18802" y="3042"/>
                    <a:pt x="18638" y="3029"/>
                    <a:pt x="18479" y="2993"/>
                  </a:cubicBezTo>
                  <a:cubicBezTo>
                    <a:pt x="17407" y="2719"/>
                    <a:pt x="16907" y="1516"/>
                    <a:pt x="16085" y="766"/>
                  </a:cubicBezTo>
                  <a:cubicBezTo>
                    <a:pt x="15514" y="264"/>
                    <a:pt x="14753" y="0"/>
                    <a:pt x="13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1"/>
            <p:cNvSpPr/>
            <p:nvPr/>
          </p:nvSpPr>
          <p:spPr>
            <a:xfrm>
              <a:off x="791300" y="855401"/>
              <a:ext cx="3131653" cy="2852388"/>
            </a:xfrm>
            <a:custGeom>
              <a:avLst/>
              <a:gdLst/>
              <a:ahLst/>
              <a:cxnLst/>
              <a:rect l="l" t="t" r="r" b="b"/>
              <a:pathLst>
                <a:path w="46661" h="42500" extrusionOk="0">
                  <a:moveTo>
                    <a:pt x="23335" y="0"/>
                  </a:moveTo>
                  <a:cubicBezTo>
                    <a:pt x="17895" y="0"/>
                    <a:pt x="12454" y="2075"/>
                    <a:pt x="8299" y="6224"/>
                  </a:cubicBezTo>
                  <a:cubicBezTo>
                    <a:pt x="0" y="14523"/>
                    <a:pt x="0" y="27977"/>
                    <a:pt x="8299" y="36275"/>
                  </a:cubicBezTo>
                  <a:cubicBezTo>
                    <a:pt x="12454" y="40425"/>
                    <a:pt x="17895" y="42499"/>
                    <a:pt x="23335" y="42499"/>
                  </a:cubicBezTo>
                  <a:cubicBezTo>
                    <a:pt x="28775" y="42499"/>
                    <a:pt x="34213" y="40425"/>
                    <a:pt x="38362" y="36275"/>
                  </a:cubicBezTo>
                  <a:cubicBezTo>
                    <a:pt x="46661" y="27977"/>
                    <a:pt x="46661" y="14523"/>
                    <a:pt x="38362" y="6224"/>
                  </a:cubicBezTo>
                  <a:cubicBezTo>
                    <a:pt x="34213" y="2075"/>
                    <a:pt x="28775" y="0"/>
                    <a:pt x="23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1"/>
            <p:cNvSpPr/>
            <p:nvPr/>
          </p:nvSpPr>
          <p:spPr>
            <a:xfrm flipH="1">
              <a:off x="0" y="2626300"/>
              <a:ext cx="9144066" cy="2294053"/>
            </a:xfrm>
            <a:custGeom>
              <a:avLst/>
              <a:gdLst/>
              <a:ahLst/>
              <a:cxnLst/>
              <a:rect l="l" t="t" r="r" b="b"/>
              <a:pathLst>
                <a:path w="133529" h="55973" extrusionOk="0">
                  <a:moveTo>
                    <a:pt x="129544" y="0"/>
                  </a:moveTo>
                  <a:cubicBezTo>
                    <a:pt x="129530" y="0"/>
                    <a:pt x="129517" y="1"/>
                    <a:pt x="129504" y="1"/>
                  </a:cubicBezTo>
                  <a:cubicBezTo>
                    <a:pt x="128385" y="61"/>
                    <a:pt x="126302" y="4288"/>
                    <a:pt x="124147" y="6157"/>
                  </a:cubicBezTo>
                  <a:cubicBezTo>
                    <a:pt x="123658" y="6583"/>
                    <a:pt x="123308" y="6708"/>
                    <a:pt x="123007" y="6708"/>
                  </a:cubicBezTo>
                  <a:cubicBezTo>
                    <a:pt x="122581" y="6708"/>
                    <a:pt x="122251" y="6456"/>
                    <a:pt x="121758" y="6456"/>
                  </a:cubicBezTo>
                  <a:cubicBezTo>
                    <a:pt x="120957" y="6456"/>
                    <a:pt x="119725" y="7119"/>
                    <a:pt x="116943" y="10598"/>
                  </a:cubicBezTo>
                  <a:cubicBezTo>
                    <a:pt x="115217" y="12765"/>
                    <a:pt x="111740" y="15206"/>
                    <a:pt x="109323" y="15849"/>
                  </a:cubicBezTo>
                  <a:cubicBezTo>
                    <a:pt x="108543" y="16057"/>
                    <a:pt x="107624" y="16150"/>
                    <a:pt x="106656" y="16150"/>
                  </a:cubicBezTo>
                  <a:cubicBezTo>
                    <a:pt x="104640" y="16150"/>
                    <a:pt x="102412" y="15746"/>
                    <a:pt x="100787" y="15134"/>
                  </a:cubicBezTo>
                  <a:cubicBezTo>
                    <a:pt x="99811" y="14769"/>
                    <a:pt x="98857" y="14640"/>
                    <a:pt x="97957" y="14640"/>
                  </a:cubicBezTo>
                  <a:cubicBezTo>
                    <a:pt x="96627" y="14640"/>
                    <a:pt x="95416" y="14921"/>
                    <a:pt x="94429" y="15134"/>
                  </a:cubicBezTo>
                  <a:cubicBezTo>
                    <a:pt x="93155" y="15420"/>
                    <a:pt x="91393" y="16872"/>
                    <a:pt x="89738" y="17527"/>
                  </a:cubicBezTo>
                  <a:cubicBezTo>
                    <a:pt x="89480" y="17458"/>
                    <a:pt x="89235" y="17427"/>
                    <a:pt x="89002" y="17427"/>
                  </a:cubicBezTo>
                  <a:cubicBezTo>
                    <a:pt x="88438" y="17427"/>
                    <a:pt x="87948" y="17608"/>
                    <a:pt x="87535" y="17861"/>
                  </a:cubicBezTo>
                  <a:cubicBezTo>
                    <a:pt x="85618" y="17861"/>
                    <a:pt x="83106" y="17908"/>
                    <a:pt x="81177" y="18777"/>
                  </a:cubicBezTo>
                  <a:cubicBezTo>
                    <a:pt x="79934" y="19345"/>
                    <a:pt x="78203" y="19468"/>
                    <a:pt x="76660" y="19468"/>
                  </a:cubicBezTo>
                  <a:cubicBezTo>
                    <a:pt x="75485" y="19468"/>
                    <a:pt x="74418" y="19397"/>
                    <a:pt x="73759" y="19397"/>
                  </a:cubicBezTo>
                  <a:cubicBezTo>
                    <a:pt x="72783" y="19397"/>
                    <a:pt x="70926" y="20290"/>
                    <a:pt x="68997" y="21278"/>
                  </a:cubicBezTo>
                  <a:cubicBezTo>
                    <a:pt x="68854" y="21218"/>
                    <a:pt x="68723" y="21159"/>
                    <a:pt x="68604" y="21099"/>
                  </a:cubicBezTo>
                  <a:cubicBezTo>
                    <a:pt x="67593" y="20594"/>
                    <a:pt x="66336" y="20448"/>
                    <a:pt x="65117" y="20448"/>
                  </a:cubicBezTo>
                  <a:cubicBezTo>
                    <a:pt x="63458" y="20448"/>
                    <a:pt x="61870" y="20718"/>
                    <a:pt x="61073" y="20718"/>
                  </a:cubicBezTo>
                  <a:cubicBezTo>
                    <a:pt x="61063" y="20718"/>
                    <a:pt x="61053" y="20718"/>
                    <a:pt x="61044" y="20718"/>
                  </a:cubicBezTo>
                  <a:cubicBezTo>
                    <a:pt x="60555" y="20718"/>
                    <a:pt x="59817" y="20849"/>
                    <a:pt x="58984" y="20980"/>
                  </a:cubicBezTo>
                  <a:lnTo>
                    <a:pt x="57960" y="21159"/>
                  </a:lnTo>
                  <a:cubicBezTo>
                    <a:pt x="57482" y="21220"/>
                    <a:pt x="56995" y="21261"/>
                    <a:pt x="56522" y="21261"/>
                  </a:cubicBezTo>
                  <a:cubicBezTo>
                    <a:pt x="55805" y="21261"/>
                    <a:pt x="55122" y="21167"/>
                    <a:pt x="54555" y="20909"/>
                  </a:cubicBezTo>
                  <a:cubicBezTo>
                    <a:pt x="52638" y="20028"/>
                    <a:pt x="51018" y="17825"/>
                    <a:pt x="49292" y="17825"/>
                  </a:cubicBezTo>
                  <a:cubicBezTo>
                    <a:pt x="47566" y="17825"/>
                    <a:pt x="45875" y="16980"/>
                    <a:pt x="44434" y="16658"/>
                  </a:cubicBezTo>
                  <a:cubicBezTo>
                    <a:pt x="44140" y="16590"/>
                    <a:pt x="43821" y="16559"/>
                    <a:pt x="43482" y="16559"/>
                  </a:cubicBezTo>
                  <a:cubicBezTo>
                    <a:pt x="42159" y="16559"/>
                    <a:pt x="40525" y="17035"/>
                    <a:pt x="38838" y="17670"/>
                  </a:cubicBezTo>
                  <a:cubicBezTo>
                    <a:pt x="38631" y="17749"/>
                    <a:pt x="38424" y="17784"/>
                    <a:pt x="38217" y="17784"/>
                  </a:cubicBezTo>
                  <a:cubicBezTo>
                    <a:pt x="36315" y="17784"/>
                    <a:pt x="34405" y="14782"/>
                    <a:pt x="32504" y="14277"/>
                  </a:cubicBezTo>
                  <a:cubicBezTo>
                    <a:pt x="32107" y="14170"/>
                    <a:pt x="31730" y="14132"/>
                    <a:pt x="31368" y="14132"/>
                  </a:cubicBezTo>
                  <a:cubicBezTo>
                    <a:pt x="30542" y="14132"/>
                    <a:pt x="29794" y="14326"/>
                    <a:pt x="29057" y="14326"/>
                  </a:cubicBezTo>
                  <a:cubicBezTo>
                    <a:pt x="28395" y="14326"/>
                    <a:pt x="27743" y="14170"/>
                    <a:pt x="27051" y="13574"/>
                  </a:cubicBezTo>
                  <a:cubicBezTo>
                    <a:pt x="25253" y="12015"/>
                    <a:pt x="21312" y="7431"/>
                    <a:pt x="19312" y="7431"/>
                  </a:cubicBezTo>
                  <a:cubicBezTo>
                    <a:pt x="17109" y="7431"/>
                    <a:pt x="15121" y="3823"/>
                    <a:pt x="13073" y="3716"/>
                  </a:cubicBezTo>
                  <a:cubicBezTo>
                    <a:pt x="13057" y="3715"/>
                    <a:pt x="13041" y="3715"/>
                    <a:pt x="13025" y="3715"/>
                  </a:cubicBezTo>
                  <a:cubicBezTo>
                    <a:pt x="11056" y="3715"/>
                    <a:pt x="11493" y="9467"/>
                    <a:pt x="8930" y="9467"/>
                  </a:cubicBezTo>
                  <a:cubicBezTo>
                    <a:pt x="6322" y="9467"/>
                    <a:pt x="5084" y="14432"/>
                    <a:pt x="3358" y="15301"/>
                  </a:cubicBezTo>
                  <a:cubicBezTo>
                    <a:pt x="2322" y="15837"/>
                    <a:pt x="1155" y="16658"/>
                    <a:pt x="0" y="17218"/>
                  </a:cubicBezTo>
                  <a:lnTo>
                    <a:pt x="0" y="55972"/>
                  </a:lnTo>
                  <a:lnTo>
                    <a:pt x="93024" y="55972"/>
                  </a:lnTo>
                  <a:lnTo>
                    <a:pt x="93024" y="55389"/>
                  </a:lnTo>
                  <a:lnTo>
                    <a:pt x="133529" y="55389"/>
                  </a:lnTo>
                  <a:lnTo>
                    <a:pt x="133529" y="3466"/>
                  </a:lnTo>
                  <a:cubicBezTo>
                    <a:pt x="131887" y="1508"/>
                    <a:pt x="130396" y="0"/>
                    <a:pt x="129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1"/>
            <p:cNvSpPr/>
            <p:nvPr/>
          </p:nvSpPr>
          <p:spPr>
            <a:xfrm flipH="1">
              <a:off x="1025" y="4048774"/>
              <a:ext cx="9143950" cy="1399427"/>
            </a:xfrm>
            <a:custGeom>
              <a:avLst/>
              <a:gdLst/>
              <a:ahLst/>
              <a:cxnLst/>
              <a:rect l="l" t="t" r="r" b="b"/>
              <a:pathLst>
                <a:path w="86000" h="32029" extrusionOk="0">
                  <a:moveTo>
                    <a:pt x="1" y="1"/>
                  </a:moveTo>
                  <a:lnTo>
                    <a:pt x="85999" y="1"/>
                  </a:lnTo>
                  <a:lnTo>
                    <a:pt x="85999" y="32029"/>
                  </a:lnTo>
                  <a:lnTo>
                    <a:pt x="1" y="3202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3" name="Google Shape;373;p21"/>
            <p:cNvGrpSpPr/>
            <p:nvPr/>
          </p:nvGrpSpPr>
          <p:grpSpPr>
            <a:xfrm>
              <a:off x="-553654" y="2339359"/>
              <a:ext cx="5028693" cy="2599932"/>
              <a:chOff x="-241375" y="2008675"/>
              <a:chExt cx="3728825" cy="1927875"/>
            </a:xfrm>
          </p:grpSpPr>
          <p:sp>
            <p:nvSpPr>
              <p:cNvPr id="374" name="Google Shape;374;p21"/>
              <p:cNvSpPr/>
              <p:nvPr/>
            </p:nvSpPr>
            <p:spPr>
              <a:xfrm>
                <a:off x="-106875" y="2008675"/>
                <a:ext cx="3594325" cy="1483325"/>
              </a:xfrm>
              <a:custGeom>
                <a:avLst/>
                <a:gdLst/>
                <a:ahLst/>
                <a:cxnLst/>
                <a:rect l="l" t="t" r="r" b="b"/>
                <a:pathLst>
                  <a:path w="143773" h="59333" extrusionOk="0">
                    <a:moveTo>
                      <a:pt x="10791" y="213"/>
                    </a:moveTo>
                    <a:cubicBezTo>
                      <a:pt x="11338" y="183"/>
                      <a:pt x="11855" y="213"/>
                      <a:pt x="12311" y="274"/>
                    </a:cubicBezTo>
                    <a:cubicBezTo>
                      <a:pt x="13861" y="426"/>
                      <a:pt x="15289" y="609"/>
                      <a:pt x="16870" y="426"/>
                    </a:cubicBezTo>
                    <a:cubicBezTo>
                      <a:pt x="17903" y="305"/>
                      <a:pt x="18937" y="1"/>
                      <a:pt x="20001" y="61"/>
                    </a:cubicBezTo>
                    <a:cubicBezTo>
                      <a:pt x="20943" y="153"/>
                      <a:pt x="21885" y="517"/>
                      <a:pt x="22797" y="700"/>
                    </a:cubicBezTo>
                    <a:cubicBezTo>
                      <a:pt x="23435" y="882"/>
                      <a:pt x="24135" y="882"/>
                      <a:pt x="24803" y="791"/>
                    </a:cubicBezTo>
                    <a:cubicBezTo>
                      <a:pt x="25989" y="700"/>
                      <a:pt x="26718" y="609"/>
                      <a:pt x="27934" y="852"/>
                    </a:cubicBezTo>
                    <a:cubicBezTo>
                      <a:pt x="30092" y="1308"/>
                      <a:pt x="32159" y="1916"/>
                      <a:pt x="34317" y="2463"/>
                    </a:cubicBezTo>
                    <a:cubicBezTo>
                      <a:pt x="35806" y="2827"/>
                      <a:pt x="37326" y="3375"/>
                      <a:pt x="38816" y="3435"/>
                    </a:cubicBezTo>
                    <a:cubicBezTo>
                      <a:pt x="39940" y="3496"/>
                      <a:pt x="40366" y="3344"/>
                      <a:pt x="41278" y="2767"/>
                    </a:cubicBezTo>
                    <a:cubicBezTo>
                      <a:pt x="42068" y="2280"/>
                      <a:pt x="43101" y="1916"/>
                      <a:pt x="43740" y="2767"/>
                    </a:cubicBezTo>
                    <a:cubicBezTo>
                      <a:pt x="44013" y="3071"/>
                      <a:pt x="44044" y="3496"/>
                      <a:pt x="44287" y="3830"/>
                    </a:cubicBezTo>
                    <a:cubicBezTo>
                      <a:pt x="44652" y="4408"/>
                      <a:pt x="45381" y="4803"/>
                      <a:pt x="45837" y="5320"/>
                    </a:cubicBezTo>
                    <a:cubicBezTo>
                      <a:pt x="47387" y="7144"/>
                      <a:pt x="49241" y="8542"/>
                      <a:pt x="51004" y="10183"/>
                    </a:cubicBezTo>
                    <a:cubicBezTo>
                      <a:pt x="54652" y="13679"/>
                      <a:pt x="58178" y="17235"/>
                      <a:pt x="62099" y="20457"/>
                    </a:cubicBezTo>
                    <a:cubicBezTo>
                      <a:pt x="62889" y="21126"/>
                      <a:pt x="63740" y="21642"/>
                      <a:pt x="64682" y="22098"/>
                    </a:cubicBezTo>
                    <a:cubicBezTo>
                      <a:pt x="65412" y="22402"/>
                      <a:pt x="66050" y="22949"/>
                      <a:pt x="66719" y="23253"/>
                    </a:cubicBezTo>
                    <a:cubicBezTo>
                      <a:pt x="68148" y="23892"/>
                      <a:pt x="69515" y="23709"/>
                      <a:pt x="71035" y="23588"/>
                    </a:cubicBezTo>
                    <a:cubicBezTo>
                      <a:pt x="72008" y="23527"/>
                      <a:pt x="73983" y="23284"/>
                      <a:pt x="74865" y="24044"/>
                    </a:cubicBezTo>
                    <a:cubicBezTo>
                      <a:pt x="75139" y="24256"/>
                      <a:pt x="75078" y="24530"/>
                      <a:pt x="75321" y="24712"/>
                    </a:cubicBezTo>
                    <a:cubicBezTo>
                      <a:pt x="75807" y="25168"/>
                      <a:pt x="75838" y="24986"/>
                      <a:pt x="76567" y="25077"/>
                    </a:cubicBezTo>
                    <a:cubicBezTo>
                      <a:pt x="77327" y="25138"/>
                      <a:pt x="77449" y="25533"/>
                      <a:pt x="78057" y="25867"/>
                    </a:cubicBezTo>
                    <a:cubicBezTo>
                      <a:pt x="78239" y="25989"/>
                      <a:pt x="78664" y="26019"/>
                      <a:pt x="78877" y="26141"/>
                    </a:cubicBezTo>
                    <a:cubicBezTo>
                      <a:pt x="79303" y="26354"/>
                      <a:pt x="79576" y="26658"/>
                      <a:pt x="79880" y="26992"/>
                    </a:cubicBezTo>
                    <a:cubicBezTo>
                      <a:pt x="81856" y="29272"/>
                      <a:pt x="82829" y="32250"/>
                      <a:pt x="84956" y="34500"/>
                    </a:cubicBezTo>
                    <a:cubicBezTo>
                      <a:pt x="86294" y="35898"/>
                      <a:pt x="87510" y="37326"/>
                      <a:pt x="89060" y="38512"/>
                    </a:cubicBezTo>
                    <a:cubicBezTo>
                      <a:pt x="89789" y="39059"/>
                      <a:pt x="90428" y="39697"/>
                      <a:pt x="91339" y="39880"/>
                    </a:cubicBezTo>
                    <a:cubicBezTo>
                      <a:pt x="92099" y="40032"/>
                      <a:pt x="92859" y="40032"/>
                      <a:pt x="93619" y="40214"/>
                    </a:cubicBezTo>
                    <a:cubicBezTo>
                      <a:pt x="95139" y="40609"/>
                      <a:pt x="96659" y="40974"/>
                      <a:pt x="98148" y="41430"/>
                    </a:cubicBezTo>
                    <a:cubicBezTo>
                      <a:pt x="99455" y="41855"/>
                      <a:pt x="100397" y="42190"/>
                      <a:pt x="101765" y="42250"/>
                    </a:cubicBezTo>
                    <a:cubicBezTo>
                      <a:pt x="103619" y="42281"/>
                      <a:pt x="105321" y="42311"/>
                      <a:pt x="107206" y="42494"/>
                    </a:cubicBezTo>
                    <a:cubicBezTo>
                      <a:pt x="108422" y="42615"/>
                      <a:pt x="109516" y="42585"/>
                      <a:pt x="110702" y="42950"/>
                    </a:cubicBezTo>
                    <a:cubicBezTo>
                      <a:pt x="111826" y="43314"/>
                      <a:pt x="112920" y="43861"/>
                      <a:pt x="114136" y="44105"/>
                    </a:cubicBezTo>
                    <a:cubicBezTo>
                      <a:pt x="115808" y="44378"/>
                      <a:pt x="117328" y="43709"/>
                      <a:pt x="118969" y="43497"/>
                    </a:cubicBezTo>
                    <a:cubicBezTo>
                      <a:pt x="120945" y="43193"/>
                      <a:pt x="122495" y="43193"/>
                      <a:pt x="124471" y="43406"/>
                    </a:cubicBezTo>
                    <a:cubicBezTo>
                      <a:pt x="125291" y="43497"/>
                      <a:pt x="126082" y="43831"/>
                      <a:pt x="126902" y="43831"/>
                    </a:cubicBezTo>
                    <a:cubicBezTo>
                      <a:pt x="128088" y="43861"/>
                      <a:pt x="129273" y="43406"/>
                      <a:pt x="130459" y="43375"/>
                    </a:cubicBezTo>
                    <a:cubicBezTo>
                      <a:pt x="132374" y="43345"/>
                      <a:pt x="133377" y="44713"/>
                      <a:pt x="134593" y="46050"/>
                    </a:cubicBezTo>
                    <a:cubicBezTo>
                      <a:pt x="136355" y="47934"/>
                      <a:pt x="138179" y="49454"/>
                      <a:pt x="140277" y="50974"/>
                    </a:cubicBezTo>
                    <a:cubicBezTo>
                      <a:pt x="141371" y="51795"/>
                      <a:pt x="143772" y="53193"/>
                      <a:pt x="142982" y="54773"/>
                    </a:cubicBezTo>
                    <a:cubicBezTo>
                      <a:pt x="142343" y="56080"/>
                      <a:pt x="140368" y="56476"/>
                      <a:pt x="139182" y="56749"/>
                    </a:cubicBezTo>
                    <a:cubicBezTo>
                      <a:pt x="135231" y="57509"/>
                      <a:pt x="130945" y="57387"/>
                      <a:pt x="126963" y="57479"/>
                    </a:cubicBezTo>
                    <a:cubicBezTo>
                      <a:pt x="113741" y="57691"/>
                      <a:pt x="100428" y="59333"/>
                      <a:pt x="87206" y="58360"/>
                    </a:cubicBezTo>
                    <a:cubicBezTo>
                      <a:pt x="72707" y="57236"/>
                      <a:pt x="58299" y="53497"/>
                      <a:pt x="44226" y="49789"/>
                    </a:cubicBezTo>
                    <a:cubicBezTo>
                      <a:pt x="38998" y="48421"/>
                      <a:pt x="33831" y="46962"/>
                      <a:pt x="28572" y="45655"/>
                    </a:cubicBezTo>
                    <a:cubicBezTo>
                      <a:pt x="25897" y="44986"/>
                      <a:pt x="23162" y="44317"/>
                      <a:pt x="20426" y="43770"/>
                    </a:cubicBezTo>
                    <a:cubicBezTo>
                      <a:pt x="17843" y="43345"/>
                      <a:pt x="15259" y="42919"/>
                      <a:pt x="12675" y="42554"/>
                    </a:cubicBezTo>
                    <a:cubicBezTo>
                      <a:pt x="9849" y="41977"/>
                      <a:pt x="7295" y="41187"/>
                      <a:pt x="5107" y="39272"/>
                    </a:cubicBezTo>
                    <a:cubicBezTo>
                      <a:pt x="2250" y="36840"/>
                      <a:pt x="1520" y="32889"/>
                      <a:pt x="821" y="29363"/>
                    </a:cubicBezTo>
                    <a:cubicBezTo>
                      <a:pt x="122" y="26141"/>
                      <a:pt x="0" y="23040"/>
                      <a:pt x="92" y="19788"/>
                    </a:cubicBezTo>
                    <a:cubicBezTo>
                      <a:pt x="152" y="16901"/>
                      <a:pt x="395" y="14195"/>
                      <a:pt x="1520" y="11551"/>
                    </a:cubicBezTo>
                    <a:cubicBezTo>
                      <a:pt x="2402" y="9514"/>
                      <a:pt x="3739" y="7752"/>
                      <a:pt x="4924" y="5928"/>
                    </a:cubicBezTo>
                    <a:cubicBezTo>
                      <a:pt x="5836" y="4530"/>
                      <a:pt x="6323" y="2128"/>
                      <a:pt x="7812" y="1156"/>
                    </a:cubicBezTo>
                    <a:cubicBezTo>
                      <a:pt x="8602" y="517"/>
                      <a:pt x="9727" y="274"/>
                      <a:pt x="10791" y="2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1"/>
              <p:cNvSpPr/>
              <p:nvPr/>
            </p:nvSpPr>
            <p:spPr>
              <a:xfrm>
                <a:off x="-241375" y="2150025"/>
                <a:ext cx="2869375" cy="1786525"/>
              </a:xfrm>
              <a:custGeom>
                <a:avLst/>
                <a:gdLst/>
                <a:ahLst/>
                <a:cxnLst/>
                <a:rect l="l" t="t" r="r" b="b"/>
                <a:pathLst>
                  <a:path w="114775" h="71461" extrusionOk="0">
                    <a:moveTo>
                      <a:pt x="114774" y="52828"/>
                    </a:moveTo>
                    <a:cubicBezTo>
                      <a:pt x="114744" y="52919"/>
                      <a:pt x="114653" y="53041"/>
                      <a:pt x="114592" y="53162"/>
                    </a:cubicBezTo>
                    <a:cubicBezTo>
                      <a:pt x="113832" y="54104"/>
                      <a:pt x="111674" y="54560"/>
                      <a:pt x="110671" y="54925"/>
                    </a:cubicBezTo>
                    <a:cubicBezTo>
                      <a:pt x="109546" y="55381"/>
                      <a:pt x="108452" y="55746"/>
                      <a:pt x="107358" y="56019"/>
                    </a:cubicBezTo>
                    <a:cubicBezTo>
                      <a:pt x="105990" y="56354"/>
                      <a:pt x="104622" y="56566"/>
                      <a:pt x="103103" y="56779"/>
                    </a:cubicBezTo>
                    <a:cubicBezTo>
                      <a:pt x="100489" y="57114"/>
                      <a:pt x="97844" y="57083"/>
                      <a:pt x="95200" y="57387"/>
                    </a:cubicBezTo>
                    <a:cubicBezTo>
                      <a:pt x="93801" y="57539"/>
                      <a:pt x="92403" y="57873"/>
                      <a:pt x="91035" y="58177"/>
                    </a:cubicBezTo>
                    <a:cubicBezTo>
                      <a:pt x="90124" y="58360"/>
                      <a:pt x="89242" y="58603"/>
                      <a:pt x="88330" y="58755"/>
                    </a:cubicBezTo>
                    <a:cubicBezTo>
                      <a:pt x="85412" y="59211"/>
                      <a:pt x="82433" y="59515"/>
                      <a:pt x="79485" y="59971"/>
                    </a:cubicBezTo>
                    <a:cubicBezTo>
                      <a:pt x="79029" y="60031"/>
                      <a:pt x="78512" y="60123"/>
                      <a:pt x="78087" y="60183"/>
                    </a:cubicBezTo>
                    <a:cubicBezTo>
                      <a:pt x="77540" y="60275"/>
                      <a:pt x="76962" y="60366"/>
                      <a:pt x="76446" y="60457"/>
                    </a:cubicBezTo>
                    <a:cubicBezTo>
                      <a:pt x="76324" y="60487"/>
                      <a:pt x="76202" y="60487"/>
                      <a:pt x="76081" y="60518"/>
                    </a:cubicBezTo>
                    <a:cubicBezTo>
                      <a:pt x="75321" y="60639"/>
                      <a:pt x="74622" y="60761"/>
                      <a:pt x="73862" y="60883"/>
                    </a:cubicBezTo>
                    <a:cubicBezTo>
                      <a:pt x="73345" y="60943"/>
                      <a:pt x="72859" y="61035"/>
                      <a:pt x="72372" y="61065"/>
                    </a:cubicBezTo>
                    <a:lnTo>
                      <a:pt x="71339" y="61187"/>
                    </a:lnTo>
                    <a:cubicBezTo>
                      <a:pt x="70974" y="61217"/>
                      <a:pt x="70549" y="61247"/>
                      <a:pt x="70154" y="61278"/>
                    </a:cubicBezTo>
                    <a:cubicBezTo>
                      <a:pt x="69819" y="61338"/>
                      <a:pt x="69515" y="61338"/>
                      <a:pt x="69181" y="61369"/>
                    </a:cubicBezTo>
                    <a:cubicBezTo>
                      <a:pt x="68877" y="61399"/>
                      <a:pt x="68573" y="61399"/>
                      <a:pt x="68269" y="61430"/>
                    </a:cubicBezTo>
                    <a:cubicBezTo>
                      <a:pt x="67813" y="61490"/>
                      <a:pt x="67357" y="61490"/>
                      <a:pt x="66932" y="61521"/>
                    </a:cubicBezTo>
                    <a:cubicBezTo>
                      <a:pt x="66354" y="61551"/>
                      <a:pt x="65807" y="61551"/>
                      <a:pt x="65229" y="61582"/>
                    </a:cubicBezTo>
                    <a:cubicBezTo>
                      <a:pt x="64743" y="61582"/>
                      <a:pt x="64287" y="61642"/>
                      <a:pt x="63801" y="61642"/>
                    </a:cubicBezTo>
                    <a:lnTo>
                      <a:pt x="62859" y="61642"/>
                    </a:lnTo>
                    <a:cubicBezTo>
                      <a:pt x="61734" y="61642"/>
                      <a:pt x="60549" y="61642"/>
                      <a:pt x="59424" y="61582"/>
                    </a:cubicBezTo>
                    <a:cubicBezTo>
                      <a:pt x="58360" y="61582"/>
                      <a:pt x="57235" y="61551"/>
                      <a:pt x="56202" y="61521"/>
                    </a:cubicBezTo>
                    <a:cubicBezTo>
                      <a:pt x="55472" y="61521"/>
                      <a:pt x="54743" y="61490"/>
                      <a:pt x="54013" y="61490"/>
                    </a:cubicBezTo>
                    <a:cubicBezTo>
                      <a:pt x="50913" y="61399"/>
                      <a:pt x="47782" y="61825"/>
                      <a:pt x="44712" y="62311"/>
                    </a:cubicBezTo>
                    <a:cubicBezTo>
                      <a:pt x="41703" y="62797"/>
                      <a:pt x="38664" y="63193"/>
                      <a:pt x="35746" y="63953"/>
                    </a:cubicBezTo>
                    <a:cubicBezTo>
                      <a:pt x="33527" y="64530"/>
                      <a:pt x="31399" y="65229"/>
                      <a:pt x="29271" y="65989"/>
                    </a:cubicBezTo>
                    <a:cubicBezTo>
                      <a:pt x="24226" y="67843"/>
                      <a:pt x="19180" y="70852"/>
                      <a:pt x="13739" y="71308"/>
                    </a:cubicBezTo>
                    <a:cubicBezTo>
                      <a:pt x="12098" y="71460"/>
                      <a:pt x="10517" y="71095"/>
                      <a:pt x="8906" y="70700"/>
                    </a:cubicBezTo>
                    <a:cubicBezTo>
                      <a:pt x="8602" y="70640"/>
                      <a:pt x="8359" y="70579"/>
                      <a:pt x="8086" y="70518"/>
                    </a:cubicBezTo>
                    <a:cubicBezTo>
                      <a:pt x="7964" y="70488"/>
                      <a:pt x="7903" y="70488"/>
                      <a:pt x="7812" y="70427"/>
                    </a:cubicBezTo>
                    <a:cubicBezTo>
                      <a:pt x="6535" y="70123"/>
                      <a:pt x="6231" y="69667"/>
                      <a:pt x="5350" y="68542"/>
                    </a:cubicBezTo>
                    <a:cubicBezTo>
                      <a:pt x="4499" y="67448"/>
                      <a:pt x="3557" y="66415"/>
                      <a:pt x="2584" y="65472"/>
                    </a:cubicBezTo>
                    <a:cubicBezTo>
                      <a:pt x="791" y="63679"/>
                      <a:pt x="395" y="61004"/>
                      <a:pt x="304" y="58573"/>
                    </a:cubicBezTo>
                    <a:cubicBezTo>
                      <a:pt x="0" y="51582"/>
                      <a:pt x="1429" y="44439"/>
                      <a:pt x="2979" y="37691"/>
                    </a:cubicBezTo>
                    <a:cubicBezTo>
                      <a:pt x="3861" y="33861"/>
                      <a:pt x="4894" y="30001"/>
                      <a:pt x="5958" y="26201"/>
                    </a:cubicBezTo>
                    <a:lnTo>
                      <a:pt x="5958" y="26201"/>
                    </a:lnTo>
                    <a:cubicBezTo>
                      <a:pt x="6323" y="24803"/>
                      <a:pt x="6748" y="23405"/>
                      <a:pt x="7174" y="22007"/>
                    </a:cubicBezTo>
                    <a:cubicBezTo>
                      <a:pt x="7204" y="21794"/>
                      <a:pt x="7295" y="21611"/>
                      <a:pt x="7326" y="21429"/>
                    </a:cubicBezTo>
                    <a:cubicBezTo>
                      <a:pt x="8602" y="16839"/>
                      <a:pt x="9484" y="12219"/>
                      <a:pt x="10244" y="7569"/>
                    </a:cubicBezTo>
                    <a:cubicBezTo>
                      <a:pt x="10578" y="5532"/>
                      <a:pt x="10426" y="2584"/>
                      <a:pt x="12189" y="1125"/>
                    </a:cubicBezTo>
                    <a:cubicBezTo>
                      <a:pt x="13526" y="0"/>
                      <a:pt x="15289" y="730"/>
                      <a:pt x="16748" y="1338"/>
                    </a:cubicBezTo>
                    <a:cubicBezTo>
                      <a:pt x="19454" y="2493"/>
                      <a:pt x="21824" y="4529"/>
                      <a:pt x="24195" y="6262"/>
                    </a:cubicBezTo>
                    <a:cubicBezTo>
                      <a:pt x="26749" y="8207"/>
                      <a:pt x="29271" y="10031"/>
                      <a:pt x="31673" y="12158"/>
                    </a:cubicBezTo>
                    <a:cubicBezTo>
                      <a:pt x="34803" y="14924"/>
                      <a:pt x="38481" y="16748"/>
                      <a:pt x="41946" y="19028"/>
                    </a:cubicBezTo>
                    <a:cubicBezTo>
                      <a:pt x="45047" y="21095"/>
                      <a:pt x="48086" y="23131"/>
                      <a:pt x="51278" y="25077"/>
                    </a:cubicBezTo>
                    <a:cubicBezTo>
                      <a:pt x="53041" y="26140"/>
                      <a:pt x="54743" y="27387"/>
                      <a:pt x="56536" y="28390"/>
                    </a:cubicBezTo>
                    <a:cubicBezTo>
                      <a:pt x="58330" y="29362"/>
                      <a:pt x="60153" y="30153"/>
                      <a:pt x="61825" y="31338"/>
                    </a:cubicBezTo>
                    <a:cubicBezTo>
                      <a:pt x="63345" y="32432"/>
                      <a:pt x="64865" y="33253"/>
                      <a:pt x="66476" y="34195"/>
                    </a:cubicBezTo>
                    <a:cubicBezTo>
                      <a:pt x="67783" y="34925"/>
                      <a:pt x="68816" y="35989"/>
                      <a:pt x="70214" y="36475"/>
                    </a:cubicBezTo>
                    <a:cubicBezTo>
                      <a:pt x="73528" y="37600"/>
                      <a:pt x="76324" y="39423"/>
                      <a:pt x="79303" y="41247"/>
                    </a:cubicBezTo>
                    <a:cubicBezTo>
                      <a:pt x="83558" y="43831"/>
                      <a:pt x="88482" y="44651"/>
                      <a:pt x="93194" y="46110"/>
                    </a:cubicBezTo>
                    <a:cubicBezTo>
                      <a:pt x="95716" y="46931"/>
                      <a:pt x="98239" y="47387"/>
                      <a:pt x="100792" y="48086"/>
                    </a:cubicBezTo>
                    <a:cubicBezTo>
                      <a:pt x="103163" y="48755"/>
                      <a:pt x="105321" y="49819"/>
                      <a:pt x="107601" y="50578"/>
                    </a:cubicBezTo>
                    <a:cubicBezTo>
                      <a:pt x="109425" y="51126"/>
                      <a:pt x="111218" y="52037"/>
                      <a:pt x="113103" y="52281"/>
                    </a:cubicBezTo>
                    <a:cubicBezTo>
                      <a:pt x="113741" y="52250"/>
                      <a:pt x="114410" y="52129"/>
                      <a:pt x="114774" y="5282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1"/>
              <p:cNvSpPr/>
              <p:nvPr/>
            </p:nvSpPr>
            <p:spPr>
              <a:xfrm>
                <a:off x="773825" y="2771600"/>
                <a:ext cx="1668750" cy="832875"/>
              </a:xfrm>
              <a:custGeom>
                <a:avLst/>
                <a:gdLst/>
                <a:ahLst/>
                <a:cxnLst/>
                <a:rect l="l" t="t" r="r" b="b"/>
                <a:pathLst>
                  <a:path w="66750" h="33315" extrusionOk="0">
                    <a:moveTo>
                      <a:pt x="66750" y="31156"/>
                    </a:moveTo>
                    <a:cubicBezTo>
                      <a:pt x="65382" y="31491"/>
                      <a:pt x="64014" y="31703"/>
                      <a:pt x="62495" y="31916"/>
                    </a:cubicBezTo>
                    <a:cubicBezTo>
                      <a:pt x="59881" y="32251"/>
                      <a:pt x="57236" y="32220"/>
                      <a:pt x="54592" y="32524"/>
                    </a:cubicBezTo>
                    <a:cubicBezTo>
                      <a:pt x="53193" y="32676"/>
                      <a:pt x="51795" y="33010"/>
                      <a:pt x="50427" y="33314"/>
                    </a:cubicBezTo>
                    <a:cubicBezTo>
                      <a:pt x="50032" y="32828"/>
                      <a:pt x="49576" y="32372"/>
                      <a:pt x="49181" y="31916"/>
                    </a:cubicBezTo>
                    <a:cubicBezTo>
                      <a:pt x="48847" y="31612"/>
                      <a:pt x="48604" y="31339"/>
                      <a:pt x="48239" y="31065"/>
                    </a:cubicBezTo>
                    <a:cubicBezTo>
                      <a:pt x="47145" y="30123"/>
                      <a:pt x="45898" y="29576"/>
                      <a:pt x="44652" y="28877"/>
                    </a:cubicBezTo>
                    <a:cubicBezTo>
                      <a:pt x="43467" y="28178"/>
                      <a:pt x="42281" y="27509"/>
                      <a:pt x="41157" y="26810"/>
                    </a:cubicBezTo>
                    <a:cubicBezTo>
                      <a:pt x="40184" y="26202"/>
                      <a:pt x="39272" y="25472"/>
                      <a:pt x="38300" y="24925"/>
                    </a:cubicBezTo>
                    <a:cubicBezTo>
                      <a:pt x="37266" y="24348"/>
                      <a:pt x="36172" y="24044"/>
                      <a:pt x="35199" y="23436"/>
                    </a:cubicBezTo>
                    <a:cubicBezTo>
                      <a:pt x="34318" y="22889"/>
                      <a:pt x="33406" y="22433"/>
                      <a:pt x="32494" y="21946"/>
                    </a:cubicBezTo>
                    <a:cubicBezTo>
                      <a:pt x="31552" y="21430"/>
                      <a:pt x="30731" y="20761"/>
                      <a:pt x="29880" y="20153"/>
                    </a:cubicBezTo>
                    <a:cubicBezTo>
                      <a:pt x="28239" y="18998"/>
                      <a:pt x="27023" y="17235"/>
                      <a:pt x="25260" y="16171"/>
                    </a:cubicBezTo>
                    <a:cubicBezTo>
                      <a:pt x="24105" y="15411"/>
                      <a:pt x="22737" y="15107"/>
                      <a:pt x="21521" y="14439"/>
                    </a:cubicBezTo>
                    <a:cubicBezTo>
                      <a:pt x="20366" y="13831"/>
                      <a:pt x="19333" y="12980"/>
                      <a:pt x="18269" y="12250"/>
                    </a:cubicBezTo>
                    <a:cubicBezTo>
                      <a:pt x="16293" y="10974"/>
                      <a:pt x="14074" y="10092"/>
                      <a:pt x="12098" y="8755"/>
                    </a:cubicBezTo>
                    <a:cubicBezTo>
                      <a:pt x="11247" y="8208"/>
                      <a:pt x="10518" y="7539"/>
                      <a:pt x="9697" y="6992"/>
                    </a:cubicBezTo>
                    <a:cubicBezTo>
                      <a:pt x="8694" y="6293"/>
                      <a:pt x="7630" y="5685"/>
                      <a:pt x="6566" y="5107"/>
                    </a:cubicBezTo>
                    <a:cubicBezTo>
                      <a:pt x="5807" y="4651"/>
                      <a:pt x="5107" y="4104"/>
                      <a:pt x="4348" y="3679"/>
                    </a:cubicBezTo>
                    <a:cubicBezTo>
                      <a:pt x="3648" y="3284"/>
                      <a:pt x="2980" y="2919"/>
                      <a:pt x="2311" y="2493"/>
                    </a:cubicBezTo>
                    <a:cubicBezTo>
                      <a:pt x="1490" y="1977"/>
                      <a:pt x="487" y="1065"/>
                      <a:pt x="1" y="153"/>
                    </a:cubicBezTo>
                    <a:cubicBezTo>
                      <a:pt x="305" y="1"/>
                      <a:pt x="791" y="305"/>
                      <a:pt x="1065" y="457"/>
                    </a:cubicBezTo>
                    <a:cubicBezTo>
                      <a:pt x="1703" y="791"/>
                      <a:pt x="2402" y="1125"/>
                      <a:pt x="3041" y="1429"/>
                    </a:cubicBezTo>
                    <a:cubicBezTo>
                      <a:pt x="5016" y="2432"/>
                      <a:pt x="6901" y="3436"/>
                      <a:pt x="8846" y="4499"/>
                    </a:cubicBezTo>
                    <a:cubicBezTo>
                      <a:pt x="10822" y="5624"/>
                      <a:pt x="12828" y="6566"/>
                      <a:pt x="14773" y="7752"/>
                    </a:cubicBezTo>
                    <a:cubicBezTo>
                      <a:pt x="16627" y="8876"/>
                      <a:pt x="18421" y="10123"/>
                      <a:pt x="20245" y="11399"/>
                    </a:cubicBezTo>
                    <a:cubicBezTo>
                      <a:pt x="21612" y="12341"/>
                      <a:pt x="23284" y="13010"/>
                      <a:pt x="24773" y="13831"/>
                    </a:cubicBezTo>
                    <a:cubicBezTo>
                      <a:pt x="26232" y="14591"/>
                      <a:pt x="27783" y="15107"/>
                      <a:pt x="29211" y="15867"/>
                    </a:cubicBezTo>
                    <a:cubicBezTo>
                      <a:pt x="32008" y="17326"/>
                      <a:pt x="34956" y="18299"/>
                      <a:pt x="37752" y="19545"/>
                    </a:cubicBezTo>
                    <a:cubicBezTo>
                      <a:pt x="41309" y="21126"/>
                      <a:pt x="44348" y="23618"/>
                      <a:pt x="47996" y="24925"/>
                    </a:cubicBezTo>
                    <a:cubicBezTo>
                      <a:pt x="49728" y="25563"/>
                      <a:pt x="51491" y="26232"/>
                      <a:pt x="53285" y="26840"/>
                    </a:cubicBezTo>
                    <a:cubicBezTo>
                      <a:pt x="53923" y="27083"/>
                      <a:pt x="54592" y="27266"/>
                      <a:pt x="55260" y="27509"/>
                    </a:cubicBezTo>
                    <a:cubicBezTo>
                      <a:pt x="56172" y="27813"/>
                      <a:pt x="56993" y="28269"/>
                      <a:pt x="57874" y="28603"/>
                    </a:cubicBezTo>
                    <a:cubicBezTo>
                      <a:pt x="59972" y="29333"/>
                      <a:pt x="62312" y="29363"/>
                      <a:pt x="64440" y="30032"/>
                    </a:cubicBezTo>
                    <a:cubicBezTo>
                      <a:pt x="64896" y="30184"/>
                      <a:pt x="65321" y="30396"/>
                      <a:pt x="65777" y="30579"/>
                    </a:cubicBezTo>
                    <a:cubicBezTo>
                      <a:pt x="66112" y="30640"/>
                      <a:pt x="66446" y="30883"/>
                      <a:pt x="66750" y="311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1"/>
              <p:cNvSpPr/>
              <p:nvPr/>
            </p:nvSpPr>
            <p:spPr>
              <a:xfrm>
                <a:off x="-96250" y="2685750"/>
                <a:ext cx="1699150" cy="998500"/>
              </a:xfrm>
              <a:custGeom>
                <a:avLst/>
                <a:gdLst/>
                <a:ahLst/>
                <a:cxnLst/>
                <a:rect l="l" t="t" r="r" b="b"/>
                <a:pathLst>
                  <a:path w="67966" h="39940" extrusionOk="0">
                    <a:moveTo>
                      <a:pt x="67966" y="39362"/>
                    </a:moveTo>
                    <a:cubicBezTo>
                      <a:pt x="67145" y="39484"/>
                      <a:pt x="66294" y="39606"/>
                      <a:pt x="65473" y="39666"/>
                    </a:cubicBezTo>
                    <a:cubicBezTo>
                      <a:pt x="64288" y="39788"/>
                      <a:pt x="63102" y="39849"/>
                      <a:pt x="61887" y="39940"/>
                    </a:cubicBezTo>
                    <a:lnTo>
                      <a:pt x="61887" y="39940"/>
                    </a:lnTo>
                    <a:cubicBezTo>
                      <a:pt x="59911" y="38876"/>
                      <a:pt x="57996" y="37782"/>
                      <a:pt x="56111" y="36596"/>
                    </a:cubicBezTo>
                    <a:cubicBezTo>
                      <a:pt x="54470" y="35533"/>
                      <a:pt x="52859" y="34469"/>
                      <a:pt x="51096" y="33587"/>
                    </a:cubicBezTo>
                    <a:cubicBezTo>
                      <a:pt x="49394" y="32706"/>
                      <a:pt x="47631" y="32007"/>
                      <a:pt x="45868" y="31308"/>
                    </a:cubicBezTo>
                    <a:cubicBezTo>
                      <a:pt x="44409" y="30730"/>
                      <a:pt x="43011" y="30122"/>
                      <a:pt x="41673" y="29301"/>
                    </a:cubicBezTo>
                    <a:cubicBezTo>
                      <a:pt x="40427" y="28511"/>
                      <a:pt x="39211" y="27630"/>
                      <a:pt x="37965" y="26870"/>
                    </a:cubicBezTo>
                    <a:cubicBezTo>
                      <a:pt x="35290" y="25228"/>
                      <a:pt x="32646" y="23800"/>
                      <a:pt x="29758" y="22523"/>
                    </a:cubicBezTo>
                    <a:cubicBezTo>
                      <a:pt x="28330" y="21915"/>
                      <a:pt x="26931" y="21247"/>
                      <a:pt x="25533" y="20639"/>
                    </a:cubicBezTo>
                    <a:cubicBezTo>
                      <a:pt x="23527" y="19788"/>
                      <a:pt x="21430" y="19180"/>
                      <a:pt x="19363" y="18511"/>
                    </a:cubicBezTo>
                    <a:cubicBezTo>
                      <a:pt x="17813" y="17964"/>
                      <a:pt x="16293" y="17478"/>
                      <a:pt x="14743" y="16991"/>
                    </a:cubicBezTo>
                    <a:cubicBezTo>
                      <a:pt x="12919" y="16414"/>
                      <a:pt x="10974" y="15897"/>
                      <a:pt x="9180" y="15076"/>
                    </a:cubicBezTo>
                    <a:cubicBezTo>
                      <a:pt x="7782" y="14468"/>
                      <a:pt x="6202" y="13496"/>
                      <a:pt x="5047" y="12493"/>
                    </a:cubicBezTo>
                    <a:cubicBezTo>
                      <a:pt x="4104" y="11672"/>
                      <a:pt x="3314" y="10669"/>
                      <a:pt x="2493" y="9696"/>
                    </a:cubicBezTo>
                    <a:cubicBezTo>
                      <a:pt x="1855" y="8845"/>
                      <a:pt x="1247" y="8085"/>
                      <a:pt x="791" y="7113"/>
                    </a:cubicBezTo>
                    <a:cubicBezTo>
                      <a:pt x="457" y="6353"/>
                      <a:pt x="214" y="5562"/>
                      <a:pt x="1" y="4803"/>
                    </a:cubicBezTo>
                    <a:lnTo>
                      <a:pt x="1" y="4803"/>
                    </a:lnTo>
                    <a:cubicBezTo>
                      <a:pt x="366" y="3374"/>
                      <a:pt x="791" y="1976"/>
                      <a:pt x="1217" y="578"/>
                    </a:cubicBezTo>
                    <a:cubicBezTo>
                      <a:pt x="1247" y="395"/>
                      <a:pt x="1338" y="182"/>
                      <a:pt x="1369" y="0"/>
                    </a:cubicBezTo>
                    <a:lnTo>
                      <a:pt x="1399" y="30"/>
                    </a:lnTo>
                    <a:cubicBezTo>
                      <a:pt x="3405" y="2280"/>
                      <a:pt x="6688" y="3374"/>
                      <a:pt x="9272" y="4863"/>
                    </a:cubicBezTo>
                    <a:cubicBezTo>
                      <a:pt x="12524" y="6718"/>
                      <a:pt x="15624" y="8845"/>
                      <a:pt x="18907" y="10639"/>
                    </a:cubicBezTo>
                    <a:cubicBezTo>
                      <a:pt x="21247" y="11885"/>
                      <a:pt x="23740" y="12918"/>
                      <a:pt x="26263" y="13860"/>
                    </a:cubicBezTo>
                    <a:cubicBezTo>
                      <a:pt x="28451" y="14712"/>
                      <a:pt x="30579" y="15654"/>
                      <a:pt x="32585" y="16809"/>
                    </a:cubicBezTo>
                    <a:cubicBezTo>
                      <a:pt x="33710" y="17417"/>
                      <a:pt x="34682" y="18116"/>
                      <a:pt x="35777" y="18693"/>
                    </a:cubicBezTo>
                    <a:cubicBezTo>
                      <a:pt x="36597" y="19149"/>
                      <a:pt x="37388" y="19423"/>
                      <a:pt x="38269" y="19727"/>
                    </a:cubicBezTo>
                    <a:cubicBezTo>
                      <a:pt x="40123" y="20365"/>
                      <a:pt x="41795" y="21551"/>
                      <a:pt x="43649" y="22280"/>
                    </a:cubicBezTo>
                    <a:cubicBezTo>
                      <a:pt x="44987" y="22766"/>
                      <a:pt x="46385" y="23283"/>
                      <a:pt x="47601" y="23891"/>
                    </a:cubicBezTo>
                    <a:cubicBezTo>
                      <a:pt x="47540" y="24286"/>
                      <a:pt x="45078" y="23374"/>
                      <a:pt x="44804" y="23283"/>
                    </a:cubicBezTo>
                    <a:cubicBezTo>
                      <a:pt x="43649" y="23040"/>
                      <a:pt x="42585" y="22766"/>
                      <a:pt x="41491" y="22280"/>
                    </a:cubicBezTo>
                    <a:cubicBezTo>
                      <a:pt x="40154" y="21672"/>
                      <a:pt x="38999" y="20851"/>
                      <a:pt x="37661" y="20244"/>
                    </a:cubicBezTo>
                    <a:cubicBezTo>
                      <a:pt x="35381" y="19180"/>
                      <a:pt x="32950" y="18815"/>
                      <a:pt x="30518" y="18177"/>
                    </a:cubicBezTo>
                    <a:cubicBezTo>
                      <a:pt x="29363" y="17873"/>
                      <a:pt x="28330" y="17295"/>
                      <a:pt x="27235" y="16870"/>
                    </a:cubicBezTo>
                    <a:cubicBezTo>
                      <a:pt x="26780" y="16718"/>
                      <a:pt x="25898" y="16262"/>
                      <a:pt x="25412" y="16383"/>
                    </a:cubicBezTo>
                    <a:cubicBezTo>
                      <a:pt x="25655" y="16596"/>
                      <a:pt x="25898" y="16718"/>
                      <a:pt x="26172" y="16900"/>
                    </a:cubicBezTo>
                    <a:cubicBezTo>
                      <a:pt x="26901" y="17356"/>
                      <a:pt x="27539" y="17933"/>
                      <a:pt x="28299" y="18389"/>
                    </a:cubicBezTo>
                    <a:cubicBezTo>
                      <a:pt x="29454" y="19058"/>
                      <a:pt x="30670" y="19575"/>
                      <a:pt x="31764" y="20335"/>
                    </a:cubicBezTo>
                    <a:cubicBezTo>
                      <a:pt x="33102" y="21216"/>
                      <a:pt x="34409" y="22158"/>
                      <a:pt x="35777" y="23040"/>
                    </a:cubicBezTo>
                    <a:cubicBezTo>
                      <a:pt x="38512" y="24742"/>
                      <a:pt x="41309" y="26292"/>
                      <a:pt x="44196" y="27782"/>
                    </a:cubicBezTo>
                    <a:cubicBezTo>
                      <a:pt x="45686" y="28542"/>
                      <a:pt x="47053" y="29484"/>
                      <a:pt x="48573" y="30183"/>
                    </a:cubicBezTo>
                    <a:cubicBezTo>
                      <a:pt x="50032" y="30821"/>
                      <a:pt x="51552" y="31338"/>
                      <a:pt x="53041" y="32037"/>
                    </a:cubicBezTo>
                    <a:cubicBezTo>
                      <a:pt x="55230" y="33070"/>
                      <a:pt x="57266" y="34378"/>
                      <a:pt x="59394" y="35593"/>
                    </a:cubicBezTo>
                    <a:cubicBezTo>
                      <a:pt x="61552" y="36870"/>
                      <a:pt x="63984" y="37660"/>
                      <a:pt x="66233" y="38724"/>
                    </a:cubicBezTo>
                    <a:cubicBezTo>
                      <a:pt x="66841" y="38876"/>
                      <a:pt x="67388" y="39150"/>
                      <a:pt x="67966" y="39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8" name="Google Shape;378;p21"/>
            <p:cNvSpPr/>
            <p:nvPr/>
          </p:nvSpPr>
          <p:spPr>
            <a:xfrm>
              <a:off x="4684250" y="3460407"/>
              <a:ext cx="4966800" cy="2367635"/>
            </a:xfrm>
            <a:custGeom>
              <a:avLst/>
              <a:gdLst/>
              <a:ahLst/>
              <a:cxnLst/>
              <a:rect l="l" t="t" r="r" b="b"/>
              <a:pathLst>
                <a:path w="161706" h="77084" extrusionOk="0">
                  <a:moveTo>
                    <a:pt x="149121" y="30"/>
                  </a:moveTo>
                  <a:cubicBezTo>
                    <a:pt x="148605" y="61"/>
                    <a:pt x="148088" y="182"/>
                    <a:pt x="147511" y="243"/>
                  </a:cubicBezTo>
                  <a:cubicBezTo>
                    <a:pt x="146325" y="395"/>
                    <a:pt x="145140" y="486"/>
                    <a:pt x="143985" y="699"/>
                  </a:cubicBezTo>
                  <a:cubicBezTo>
                    <a:pt x="140671" y="1398"/>
                    <a:pt x="137480" y="2584"/>
                    <a:pt x="134228" y="3435"/>
                  </a:cubicBezTo>
                  <a:cubicBezTo>
                    <a:pt x="129091" y="4803"/>
                    <a:pt x="124045" y="6626"/>
                    <a:pt x="119060" y="8572"/>
                  </a:cubicBezTo>
                  <a:cubicBezTo>
                    <a:pt x="116659" y="9514"/>
                    <a:pt x="114318" y="10547"/>
                    <a:pt x="111826" y="11338"/>
                  </a:cubicBezTo>
                  <a:cubicBezTo>
                    <a:pt x="108726" y="12371"/>
                    <a:pt x="105656" y="13435"/>
                    <a:pt x="102677" y="14894"/>
                  </a:cubicBezTo>
                  <a:cubicBezTo>
                    <a:pt x="98148" y="17082"/>
                    <a:pt x="93558" y="19180"/>
                    <a:pt x="88908" y="21155"/>
                  </a:cubicBezTo>
                  <a:cubicBezTo>
                    <a:pt x="83345" y="23557"/>
                    <a:pt x="77357" y="24165"/>
                    <a:pt x="71552" y="25624"/>
                  </a:cubicBezTo>
                  <a:cubicBezTo>
                    <a:pt x="65746" y="27113"/>
                    <a:pt x="60336" y="29514"/>
                    <a:pt x="54834" y="31824"/>
                  </a:cubicBezTo>
                  <a:cubicBezTo>
                    <a:pt x="48421" y="34560"/>
                    <a:pt x="42098" y="37691"/>
                    <a:pt x="35776" y="40609"/>
                  </a:cubicBezTo>
                  <a:cubicBezTo>
                    <a:pt x="32432" y="42159"/>
                    <a:pt x="29150" y="43830"/>
                    <a:pt x="25928" y="45593"/>
                  </a:cubicBezTo>
                  <a:cubicBezTo>
                    <a:pt x="21824" y="47812"/>
                    <a:pt x="18329" y="50548"/>
                    <a:pt x="14560" y="53283"/>
                  </a:cubicBezTo>
                  <a:cubicBezTo>
                    <a:pt x="11247" y="55685"/>
                    <a:pt x="7690" y="57782"/>
                    <a:pt x="4833" y="60700"/>
                  </a:cubicBezTo>
                  <a:cubicBezTo>
                    <a:pt x="2645" y="62980"/>
                    <a:pt x="0" y="66293"/>
                    <a:pt x="669" y="69667"/>
                  </a:cubicBezTo>
                  <a:cubicBezTo>
                    <a:pt x="1277" y="72980"/>
                    <a:pt x="4620" y="74712"/>
                    <a:pt x="7599" y="75563"/>
                  </a:cubicBezTo>
                  <a:cubicBezTo>
                    <a:pt x="13070" y="77083"/>
                    <a:pt x="19241" y="76354"/>
                    <a:pt x="24773" y="75928"/>
                  </a:cubicBezTo>
                  <a:cubicBezTo>
                    <a:pt x="32736" y="75320"/>
                    <a:pt x="40548" y="73952"/>
                    <a:pt x="48481" y="73132"/>
                  </a:cubicBezTo>
                  <a:cubicBezTo>
                    <a:pt x="52402" y="72706"/>
                    <a:pt x="56323" y="72433"/>
                    <a:pt x="60184" y="71977"/>
                  </a:cubicBezTo>
                  <a:cubicBezTo>
                    <a:pt x="65594" y="71338"/>
                    <a:pt x="70944" y="70396"/>
                    <a:pt x="76293" y="69515"/>
                  </a:cubicBezTo>
                  <a:cubicBezTo>
                    <a:pt x="88543" y="67509"/>
                    <a:pt x="101005" y="65442"/>
                    <a:pt x="113467" y="66019"/>
                  </a:cubicBezTo>
                  <a:cubicBezTo>
                    <a:pt x="122951" y="66475"/>
                    <a:pt x="132981" y="67691"/>
                    <a:pt x="142343" y="65107"/>
                  </a:cubicBezTo>
                  <a:cubicBezTo>
                    <a:pt x="146720" y="63892"/>
                    <a:pt x="150884" y="61034"/>
                    <a:pt x="154076" y="57934"/>
                  </a:cubicBezTo>
                  <a:cubicBezTo>
                    <a:pt x="156903" y="55168"/>
                    <a:pt x="159334" y="52341"/>
                    <a:pt x="160641" y="48542"/>
                  </a:cubicBezTo>
                  <a:cubicBezTo>
                    <a:pt x="161705" y="45624"/>
                    <a:pt x="161553" y="43010"/>
                    <a:pt x="161341" y="39909"/>
                  </a:cubicBezTo>
                  <a:cubicBezTo>
                    <a:pt x="161097" y="36687"/>
                    <a:pt x="161097" y="33435"/>
                    <a:pt x="160793" y="30183"/>
                  </a:cubicBezTo>
                  <a:cubicBezTo>
                    <a:pt x="160489" y="26900"/>
                    <a:pt x="159547" y="23648"/>
                    <a:pt x="158575" y="20517"/>
                  </a:cubicBezTo>
                  <a:cubicBezTo>
                    <a:pt x="157845" y="18177"/>
                    <a:pt x="157420" y="15806"/>
                    <a:pt x="156903" y="13435"/>
                  </a:cubicBezTo>
                  <a:cubicBezTo>
                    <a:pt x="156477" y="11611"/>
                    <a:pt x="155626" y="9970"/>
                    <a:pt x="154957" y="8237"/>
                  </a:cubicBezTo>
                  <a:cubicBezTo>
                    <a:pt x="154380" y="6778"/>
                    <a:pt x="154076" y="5319"/>
                    <a:pt x="153255" y="3982"/>
                  </a:cubicBezTo>
                  <a:cubicBezTo>
                    <a:pt x="152526" y="2796"/>
                    <a:pt x="151523" y="1854"/>
                    <a:pt x="150732" y="790"/>
                  </a:cubicBezTo>
                  <a:cubicBezTo>
                    <a:pt x="150277" y="152"/>
                    <a:pt x="149729" y="0"/>
                    <a:pt x="149121" y="3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1"/>
            <p:cNvSpPr/>
            <p:nvPr/>
          </p:nvSpPr>
          <p:spPr>
            <a:xfrm>
              <a:off x="6107090" y="4036450"/>
              <a:ext cx="764650" cy="565770"/>
            </a:xfrm>
            <a:custGeom>
              <a:avLst/>
              <a:gdLst/>
              <a:ahLst/>
              <a:cxnLst/>
              <a:rect l="l" t="t" r="r" b="b"/>
              <a:pathLst>
                <a:path w="24895" h="18420" extrusionOk="0">
                  <a:moveTo>
                    <a:pt x="19849" y="12645"/>
                  </a:moveTo>
                  <a:cubicBezTo>
                    <a:pt x="19757" y="12705"/>
                    <a:pt x="19697" y="12736"/>
                    <a:pt x="19605" y="12797"/>
                  </a:cubicBezTo>
                  <a:cubicBezTo>
                    <a:pt x="19119" y="13161"/>
                    <a:pt x="18602" y="13222"/>
                    <a:pt x="18025" y="13344"/>
                  </a:cubicBezTo>
                  <a:cubicBezTo>
                    <a:pt x="17295" y="13465"/>
                    <a:pt x="16566" y="13496"/>
                    <a:pt x="15836" y="13557"/>
                  </a:cubicBezTo>
                  <a:cubicBezTo>
                    <a:pt x="15472" y="13617"/>
                    <a:pt x="15046" y="13648"/>
                    <a:pt x="14681" y="13769"/>
                  </a:cubicBezTo>
                  <a:cubicBezTo>
                    <a:pt x="14134" y="13921"/>
                    <a:pt x="13678" y="14164"/>
                    <a:pt x="13192" y="14408"/>
                  </a:cubicBezTo>
                  <a:cubicBezTo>
                    <a:pt x="12462" y="14772"/>
                    <a:pt x="11794" y="15076"/>
                    <a:pt x="11095" y="15502"/>
                  </a:cubicBezTo>
                  <a:cubicBezTo>
                    <a:pt x="10487" y="15867"/>
                    <a:pt x="9909" y="16231"/>
                    <a:pt x="9240" y="16444"/>
                  </a:cubicBezTo>
                  <a:cubicBezTo>
                    <a:pt x="7964" y="16961"/>
                    <a:pt x="6535" y="17478"/>
                    <a:pt x="5167" y="17782"/>
                  </a:cubicBezTo>
                  <a:cubicBezTo>
                    <a:pt x="4590" y="17903"/>
                    <a:pt x="4043" y="18055"/>
                    <a:pt x="3435" y="18116"/>
                  </a:cubicBezTo>
                  <a:cubicBezTo>
                    <a:pt x="2888" y="18207"/>
                    <a:pt x="2401" y="18116"/>
                    <a:pt x="1854" y="18207"/>
                  </a:cubicBezTo>
                  <a:cubicBezTo>
                    <a:pt x="1490" y="18237"/>
                    <a:pt x="851" y="18420"/>
                    <a:pt x="456" y="18268"/>
                  </a:cubicBezTo>
                  <a:cubicBezTo>
                    <a:pt x="0" y="18055"/>
                    <a:pt x="335" y="17478"/>
                    <a:pt x="426" y="17143"/>
                  </a:cubicBezTo>
                  <a:cubicBezTo>
                    <a:pt x="699" y="16140"/>
                    <a:pt x="1155" y="15259"/>
                    <a:pt x="1520" y="14316"/>
                  </a:cubicBezTo>
                  <a:cubicBezTo>
                    <a:pt x="1702" y="13830"/>
                    <a:pt x="1824" y="13344"/>
                    <a:pt x="1946" y="12797"/>
                  </a:cubicBezTo>
                  <a:cubicBezTo>
                    <a:pt x="2006" y="12493"/>
                    <a:pt x="2128" y="12189"/>
                    <a:pt x="2158" y="11854"/>
                  </a:cubicBezTo>
                  <a:cubicBezTo>
                    <a:pt x="2310" y="10943"/>
                    <a:pt x="2371" y="10091"/>
                    <a:pt x="2827" y="9271"/>
                  </a:cubicBezTo>
                  <a:cubicBezTo>
                    <a:pt x="3070" y="8784"/>
                    <a:pt x="3465" y="8359"/>
                    <a:pt x="3830" y="7933"/>
                  </a:cubicBezTo>
                  <a:cubicBezTo>
                    <a:pt x="4499" y="7204"/>
                    <a:pt x="5107" y="6505"/>
                    <a:pt x="5775" y="5806"/>
                  </a:cubicBezTo>
                  <a:cubicBezTo>
                    <a:pt x="6505" y="5137"/>
                    <a:pt x="7265" y="4438"/>
                    <a:pt x="7964" y="3769"/>
                  </a:cubicBezTo>
                  <a:cubicBezTo>
                    <a:pt x="8754" y="3009"/>
                    <a:pt x="9484" y="2158"/>
                    <a:pt x="10274" y="1398"/>
                  </a:cubicBezTo>
                  <a:cubicBezTo>
                    <a:pt x="10548" y="1125"/>
                    <a:pt x="10760" y="821"/>
                    <a:pt x="11095" y="669"/>
                  </a:cubicBezTo>
                  <a:cubicBezTo>
                    <a:pt x="11307" y="608"/>
                    <a:pt x="11459" y="486"/>
                    <a:pt x="11642" y="426"/>
                  </a:cubicBezTo>
                  <a:cubicBezTo>
                    <a:pt x="11824" y="334"/>
                    <a:pt x="11976" y="304"/>
                    <a:pt x="12128" y="243"/>
                  </a:cubicBezTo>
                  <a:cubicBezTo>
                    <a:pt x="12280" y="152"/>
                    <a:pt x="12402" y="0"/>
                    <a:pt x="12584" y="30"/>
                  </a:cubicBezTo>
                  <a:cubicBezTo>
                    <a:pt x="12614" y="30"/>
                    <a:pt x="12706" y="91"/>
                    <a:pt x="12736" y="122"/>
                  </a:cubicBezTo>
                  <a:lnTo>
                    <a:pt x="12979" y="122"/>
                  </a:lnTo>
                  <a:cubicBezTo>
                    <a:pt x="13192" y="152"/>
                    <a:pt x="13465" y="243"/>
                    <a:pt x="13678" y="304"/>
                  </a:cubicBezTo>
                  <a:cubicBezTo>
                    <a:pt x="14286" y="486"/>
                    <a:pt x="14864" y="760"/>
                    <a:pt x="15502" y="882"/>
                  </a:cubicBezTo>
                  <a:cubicBezTo>
                    <a:pt x="16718" y="1125"/>
                    <a:pt x="17873" y="1520"/>
                    <a:pt x="18967" y="2097"/>
                  </a:cubicBezTo>
                  <a:cubicBezTo>
                    <a:pt x="20487" y="2918"/>
                    <a:pt x="22007" y="3830"/>
                    <a:pt x="23496" y="4711"/>
                  </a:cubicBezTo>
                  <a:cubicBezTo>
                    <a:pt x="23830" y="4894"/>
                    <a:pt x="24286" y="5076"/>
                    <a:pt x="24560" y="5380"/>
                  </a:cubicBezTo>
                  <a:cubicBezTo>
                    <a:pt x="24864" y="5745"/>
                    <a:pt x="24894" y="6201"/>
                    <a:pt x="24742" y="6596"/>
                  </a:cubicBezTo>
                  <a:cubicBezTo>
                    <a:pt x="24560" y="7265"/>
                    <a:pt x="24165" y="7873"/>
                    <a:pt x="23830" y="8420"/>
                  </a:cubicBezTo>
                  <a:cubicBezTo>
                    <a:pt x="23496" y="8997"/>
                    <a:pt x="23192" y="9635"/>
                    <a:pt x="22767" y="10183"/>
                  </a:cubicBezTo>
                  <a:cubicBezTo>
                    <a:pt x="22615" y="10365"/>
                    <a:pt x="22402" y="10547"/>
                    <a:pt x="22159" y="10699"/>
                  </a:cubicBezTo>
                  <a:cubicBezTo>
                    <a:pt x="21976" y="10851"/>
                    <a:pt x="21764" y="10912"/>
                    <a:pt x="21642" y="11064"/>
                  </a:cubicBezTo>
                  <a:cubicBezTo>
                    <a:pt x="21520" y="11155"/>
                    <a:pt x="21399" y="11368"/>
                    <a:pt x="21277" y="11459"/>
                  </a:cubicBezTo>
                  <a:cubicBezTo>
                    <a:pt x="21216" y="11581"/>
                    <a:pt x="21095" y="11672"/>
                    <a:pt x="21004" y="11763"/>
                  </a:cubicBezTo>
                  <a:cubicBezTo>
                    <a:pt x="20730" y="12250"/>
                    <a:pt x="20244" y="12401"/>
                    <a:pt x="19849" y="126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1"/>
            <p:cNvSpPr/>
            <p:nvPr/>
          </p:nvSpPr>
          <p:spPr>
            <a:xfrm>
              <a:off x="6483325" y="3984141"/>
              <a:ext cx="509777" cy="465916"/>
            </a:xfrm>
            <a:custGeom>
              <a:avLst/>
              <a:gdLst/>
              <a:ahLst/>
              <a:cxnLst/>
              <a:rect l="l" t="t" r="r" b="b"/>
              <a:pathLst>
                <a:path w="16597" h="15169" extrusionOk="0">
                  <a:moveTo>
                    <a:pt x="122" y="4226"/>
                  </a:moveTo>
                  <a:lnTo>
                    <a:pt x="122" y="4408"/>
                  </a:lnTo>
                  <a:cubicBezTo>
                    <a:pt x="61" y="4621"/>
                    <a:pt x="1" y="4743"/>
                    <a:pt x="1" y="4986"/>
                  </a:cubicBezTo>
                  <a:cubicBezTo>
                    <a:pt x="31" y="5624"/>
                    <a:pt x="61" y="6262"/>
                    <a:pt x="61" y="6901"/>
                  </a:cubicBezTo>
                  <a:cubicBezTo>
                    <a:pt x="122" y="8208"/>
                    <a:pt x="61" y="9484"/>
                    <a:pt x="153" y="10761"/>
                  </a:cubicBezTo>
                  <a:cubicBezTo>
                    <a:pt x="183" y="11612"/>
                    <a:pt x="274" y="12494"/>
                    <a:pt x="487" y="13375"/>
                  </a:cubicBezTo>
                  <a:cubicBezTo>
                    <a:pt x="578" y="13709"/>
                    <a:pt x="669" y="14196"/>
                    <a:pt x="882" y="14500"/>
                  </a:cubicBezTo>
                  <a:cubicBezTo>
                    <a:pt x="1338" y="15168"/>
                    <a:pt x="2402" y="15108"/>
                    <a:pt x="3071" y="15108"/>
                  </a:cubicBezTo>
                  <a:cubicBezTo>
                    <a:pt x="4286" y="15168"/>
                    <a:pt x="5533" y="15108"/>
                    <a:pt x="6749" y="14804"/>
                  </a:cubicBezTo>
                  <a:cubicBezTo>
                    <a:pt x="7600" y="14591"/>
                    <a:pt x="8390" y="14165"/>
                    <a:pt x="9180" y="13861"/>
                  </a:cubicBezTo>
                  <a:cubicBezTo>
                    <a:pt x="9758" y="13649"/>
                    <a:pt x="10305" y="13405"/>
                    <a:pt x="10852" y="13132"/>
                  </a:cubicBezTo>
                  <a:cubicBezTo>
                    <a:pt x="12037" y="12585"/>
                    <a:pt x="13344" y="12068"/>
                    <a:pt x="14256" y="11126"/>
                  </a:cubicBezTo>
                  <a:cubicBezTo>
                    <a:pt x="15259" y="10031"/>
                    <a:pt x="15715" y="8724"/>
                    <a:pt x="15989" y="7296"/>
                  </a:cubicBezTo>
                  <a:cubicBezTo>
                    <a:pt x="16262" y="5898"/>
                    <a:pt x="16597" y="4408"/>
                    <a:pt x="15958" y="3041"/>
                  </a:cubicBezTo>
                  <a:cubicBezTo>
                    <a:pt x="15411" y="1885"/>
                    <a:pt x="14256" y="1642"/>
                    <a:pt x="13101" y="1399"/>
                  </a:cubicBezTo>
                  <a:cubicBezTo>
                    <a:pt x="10305" y="882"/>
                    <a:pt x="7508" y="1"/>
                    <a:pt x="4621" y="518"/>
                  </a:cubicBezTo>
                  <a:cubicBezTo>
                    <a:pt x="3618" y="730"/>
                    <a:pt x="2615" y="974"/>
                    <a:pt x="1642" y="1247"/>
                  </a:cubicBezTo>
                  <a:cubicBezTo>
                    <a:pt x="1186" y="1369"/>
                    <a:pt x="517" y="1521"/>
                    <a:pt x="426" y="2007"/>
                  </a:cubicBezTo>
                  <a:cubicBezTo>
                    <a:pt x="365" y="2311"/>
                    <a:pt x="213" y="2615"/>
                    <a:pt x="213" y="2889"/>
                  </a:cubicBezTo>
                  <a:cubicBezTo>
                    <a:pt x="213" y="3101"/>
                    <a:pt x="153" y="3314"/>
                    <a:pt x="153" y="3527"/>
                  </a:cubicBezTo>
                  <a:cubicBezTo>
                    <a:pt x="61" y="3800"/>
                    <a:pt x="122" y="3983"/>
                    <a:pt x="122" y="42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1"/>
            <p:cNvSpPr/>
            <p:nvPr/>
          </p:nvSpPr>
          <p:spPr>
            <a:xfrm>
              <a:off x="6417041" y="4297841"/>
              <a:ext cx="304386" cy="203579"/>
            </a:xfrm>
            <a:custGeom>
              <a:avLst/>
              <a:gdLst/>
              <a:ahLst/>
              <a:cxnLst/>
              <a:rect l="l" t="t" r="r" b="b"/>
              <a:pathLst>
                <a:path w="9910" h="6628" extrusionOk="0">
                  <a:moveTo>
                    <a:pt x="5381" y="1"/>
                  </a:moveTo>
                  <a:lnTo>
                    <a:pt x="5472" y="1"/>
                  </a:lnTo>
                  <a:cubicBezTo>
                    <a:pt x="5563" y="1"/>
                    <a:pt x="5624" y="31"/>
                    <a:pt x="5685" y="122"/>
                  </a:cubicBezTo>
                  <a:cubicBezTo>
                    <a:pt x="5867" y="305"/>
                    <a:pt x="6019" y="487"/>
                    <a:pt x="6171" y="639"/>
                  </a:cubicBezTo>
                  <a:cubicBezTo>
                    <a:pt x="6414" y="913"/>
                    <a:pt x="6718" y="1156"/>
                    <a:pt x="6992" y="1369"/>
                  </a:cubicBezTo>
                  <a:cubicBezTo>
                    <a:pt x="7478" y="1855"/>
                    <a:pt x="7934" y="2402"/>
                    <a:pt x="8390" y="2919"/>
                  </a:cubicBezTo>
                  <a:cubicBezTo>
                    <a:pt x="8603" y="3162"/>
                    <a:pt x="8846" y="3436"/>
                    <a:pt x="9028" y="3679"/>
                  </a:cubicBezTo>
                  <a:cubicBezTo>
                    <a:pt x="9180" y="3922"/>
                    <a:pt x="9423" y="4135"/>
                    <a:pt x="9575" y="4408"/>
                  </a:cubicBezTo>
                  <a:cubicBezTo>
                    <a:pt x="9666" y="4651"/>
                    <a:pt x="9910" y="5016"/>
                    <a:pt x="9606" y="5168"/>
                  </a:cubicBezTo>
                  <a:cubicBezTo>
                    <a:pt x="9484" y="5199"/>
                    <a:pt x="9332" y="5229"/>
                    <a:pt x="9210" y="5229"/>
                  </a:cubicBezTo>
                  <a:cubicBezTo>
                    <a:pt x="9028" y="5290"/>
                    <a:pt x="8846" y="5320"/>
                    <a:pt x="8694" y="5381"/>
                  </a:cubicBezTo>
                  <a:cubicBezTo>
                    <a:pt x="8663" y="5442"/>
                    <a:pt x="8603" y="5442"/>
                    <a:pt x="8542" y="5442"/>
                  </a:cubicBezTo>
                  <a:lnTo>
                    <a:pt x="8086" y="5533"/>
                  </a:lnTo>
                  <a:cubicBezTo>
                    <a:pt x="7964" y="5594"/>
                    <a:pt x="7843" y="5654"/>
                    <a:pt x="7691" y="5685"/>
                  </a:cubicBezTo>
                  <a:cubicBezTo>
                    <a:pt x="7508" y="5776"/>
                    <a:pt x="7356" y="5837"/>
                    <a:pt x="7174" y="5928"/>
                  </a:cubicBezTo>
                  <a:cubicBezTo>
                    <a:pt x="6992" y="5989"/>
                    <a:pt x="6779" y="6110"/>
                    <a:pt x="6596" y="6202"/>
                  </a:cubicBezTo>
                  <a:cubicBezTo>
                    <a:pt x="6414" y="6262"/>
                    <a:pt x="6171" y="6384"/>
                    <a:pt x="5989" y="6414"/>
                  </a:cubicBezTo>
                  <a:cubicBezTo>
                    <a:pt x="5806" y="6475"/>
                    <a:pt x="5654" y="6506"/>
                    <a:pt x="5472" y="6506"/>
                  </a:cubicBezTo>
                  <a:lnTo>
                    <a:pt x="4955" y="6506"/>
                  </a:lnTo>
                  <a:cubicBezTo>
                    <a:pt x="4590" y="6506"/>
                    <a:pt x="4195" y="6506"/>
                    <a:pt x="3830" y="6536"/>
                  </a:cubicBezTo>
                  <a:cubicBezTo>
                    <a:pt x="3496" y="6566"/>
                    <a:pt x="3192" y="6597"/>
                    <a:pt x="2827" y="6566"/>
                  </a:cubicBezTo>
                  <a:cubicBezTo>
                    <a:pt x="2736" y="6566"/>
                    <a:pt x="2584" y="6536"/>
                    <a:pt x="2463" y="6536"/>
                  </a:cubicBezTo>
                  <a:lnTo>
                    <a:pt x="2128" y="6536"/>
                  </a:lnTo>
                  <a:cubicBezTo>
                    <a:pt x="1916" y="6536"/>
                    <a:pt x="1733" y="6566"/>
                    <a:pt x="1551" y="6566"/>
                  </a:cubicBezTo>
                  <a:cubicBezTo>
                    <a:pt x="1368" y="6566"/>
                    <a:pt x="1125" y="6627"/>
                    <a:pt x="973" y="6475"/>
                  </a:cubicBezTo>
                  <a:cubicBezTo>
                    <a:pt x="852" y="6354"/>
                    <a:pt x="791" y="6171"/>
                    <a:pt x="700" y="6050"/>
                  </a:cubicBezTo>
                  <a:cubicBezTo>
                    <a:pt x="639" y="5928"/>
                    <a:pt x="548" y="5776"/>
                    <a:pt x="487" y="5654"/>
                  </a:cubicBezTo>
                  <a:cubicBezTo>
                    <a:pt x="457" y="5624"/>
                    <a:pt x="457" y="5594"/>
                    <a:pt x="396" y="5502"/>
                  </a:cubicBezTo>
                  <a:cubicBezTo>
                    <a:pt x="365" y="5472"/>
                    <a:pt x="335" y="5411"/>
                    <a:pt x="305" y="5350"/>
                  </a:cubicBezTo>
                  <a:cubicBezTo>
                    <a:pt x="213" y="5259"/>
                    <a:pt x="213" y="5138"/>
                    <a:pt x="153" y="5016"/>
                  </a:cubicBezTo>
                  <a:lnTo>
                    <a:pt x="92" y="4986"/>
                  </a:lnTo>
                  <a:cubicBezTo>
                    <a:pt x="61" y="4955"/>
                    <a:pt x="31" y="4895"/>
                    <a:pt x="31" y="4834"/>
                  </a:cubicBezTo>
                  <a:lnTo>
                    <a:pt x="31" y="4682"/>
                  </a:lnTo>
                  <a:cubicBezTo>
                    <a:pt x="31" y="4651"/>
                    <a:pt x="1" y="4560"/>
                    <a:pt x="1" y="4530"/>
                  </a:cubicBezTo>
                  <a:cubicBezTo>
                    <a:pt x="1" y="4439"/>
                    <a:pt x="1" y="4347"/>
                    <a:pt x="31" y="4256"/>
                  </a:cubicBezTo>
                  <a:cubicBezTo>
                    <a:pt x="61" y="4195"/>
                    <a:pt x="92" y="4135"/>
                    <a:pt x="183" y="4104"/>
                  </a:cubicBezTo>
                  <a:cubicBezTo>
                    <a:pt x="244" y="4074"/>
                    <a:pt x="305" y="3983"/>
                    <a:pt x="365" y="3952"/>
                  </a:cubicBezTo>
                  <a:cubicBezTo>
                    <a:pt x="457" y="3891"/>
                    <a:pt x="517" y="3800"/>
                    <a:pt x="639" y="3770"/>
                  </a:cubicBezTo>
                  <a:cubicBezTo>
                    <a:pt x="973" y="3496"/>
                    <a:pt x="1368" y="3284"/>
                    <a:pt x="1733" y="3040"/>
                  </a:cubicBezTo>
                  <a:cubicBezTo>
                    <a:pt x="1855" y="2980"/>
                    <a:pt x="2007" y="2858"/>
                    <a:pt x="2128" y="2767"/>
                  </a:cubicBezTo>
                  <a:cubicBezTo>
                    <a:pt x="2584" y="2402"/>
                    <a:pt x="3040" y="2007"/>
                    <a:pt x="3496" y="1673"/>
                  </a:cubicBezTo>
                  <a:cubicBezTo>
                    <a:pt x="3739" y="1490"/>
                    <a:pt x="4043" y="1338"/>
                    <a:pt x="4286" y="1156"/>
                  </a:cubicBezTo>
                  <a:cubicBezTo>
                    <a:pt x="4469" y="943"/>
                    <a:pt x="4651" y="852"/>
                    <a:pt x="4803" y="609"/>
                  </a:cubicBezTo>
                  <a:cubicBezTo>
                    <a:pt x="4925" y="457"/>
                    <a:pt x="4955" y="244"/>
                    <a:pt x="5107" y="122"/>
                  </a:cubicBezTo>
                  <a:cubicBezTo>
                    <a:pt x="5198" y="31"/>
                    <a:pt x="5320" y="31"/>
                    <a:pt x="53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1"/>
            <p:cNvSpPr/>
            <p:nvPr/>
          </p:nvSpPr>
          <p:spPr>
            <a:xfrm>
              <a:off x="6410499" y="4287582"/>
              <a:ext cx="216633" cy="189542"/>
            </a:xfrm>
            <a:custGeom>
              <a:avLst/>
              <a:gdLst/>
              <a:ahLst/>
              <a:cxnLst/>
              <a:rect l="l" t="t" r="r" b="b"/>
              <a:pathLst>
                <a:path w="7053" h="6171" extrusionOk="0">
                  <a:moveTo>
                    <a:pt x="3770" y="183"/>
                  </a:moveTo>
                  <a:lnTo>
                    <a:pt x="3587" y="183"/>
                  </a:lnTo>
                  <a:cubicBezTo>
                    <a:pt x="3466" y="213"/>
                    <a:pt x="3344" y="274"/>
                    <a:pt x="3284" y="335"/>
                  </a:cubicBezTo>
                  <a:cubicBezTo>
                    <a:pt x="3132" y="456"/>
                    <a:pt x="3040" y="608"/>
                    <a:pt x="2888" y="730"/>
                  </a:cubicBezTo>
                  <a:cubicBezTo>
                    <a:pt x="2432" y="973"/>
                    <a:pt x="2037" y="1277"/>
                    <a:pt x="1673" y="1672"/>
                  </a:cubicBezTo>
                  <a:cubicBezTo>
                    <a:pt x="1399" y="1976"/>
                    <a:pt x="1186" y="2280"/>
                    <a:pt x="1004" y="2615"/>
                  </a:cubicBezTo>
                  <a:cubicBezTo>
                    <a:pt x="821" y="2949"/>
                    <a:pt x="578" y="3344"/>
                    <a:pt x="426" y="3678"/>
                  </a:cubicBezTo>
                  <a:cubicBezTo>
                    <a:pt x="274" y="4074"/>
                    <a:pt x="1" y="4681"/>
                    <a:pt x="244" y="5077"/>
                  </a:cubicBezTo>
                  <a:cubicBezTo>
                    <a:pt x="396" y="5411"/>
                    <a:pt x="821" y="5624"/>
                    <a:pt x="1125" y="5745"/>
                  </a:cubicBezTo>
                  <a:cubicBezTo>
                    <a:pt x="1460" y="5867"/>
                    <a:pt x="1885" y="5988"/>
                    <a:pt x="2250" y="6049"/>
                  </a:cubicBezTo>
                  <a:cubicBezTo>
                    <a:pt x="2584" y="6080"/>
                    <a:pt x="2980" y="6171"/>
                    <a:pt x="3344" y="6110"/>
                  </a:cubicBezTo>
                  <a:cubicBezTo>
                    <a:pt x="3800" y="6049"/>
                    <a:pt x="4256" y="5745"/>
                    <a:pt x="4651" y="5502"/>
                  </a:cubicBezTo>
                  <a:cubicBezTo>
                    <a:pt x="4834" y="5381"/>
                    <a:pt x="5016" y="5259"/>
                    <a:pt x="5198" y="5107"/>
                  </a:cubicBezTo>
                  <a:cubicBezTo>
                    <a:pt x="5563" y="4894"/>
                    <a:pt x="5776" y="4621"/>
                    <a:pt x="6019" y="4317"/>
                  </a:cubicBezTo>
                  <a:cubicBezTo>
                    <a:pt x="6323" y="3891"/>
                    <a:pt x="6627" y="3435"/>
                    <a:pt x="6809" y="2979"/>
                  </a:cubicBezTo>
                  <a:cubicBezTo>
                    <a:pt x="6901" y="2767"/>
                    <a:pt x="6961" y="2493"/>
                    <a:pt x="6992" y="2280"/>
                  </a:cubicBezTo>
                  <a:cubicBezTo>
                    <a:pt x="7053" y="2128"/>
                    <a:pt x="7053" y="2007"/>
                    <a:pt x="6992" y="1855"/>
                  </a:cubicBezTo>
                  <a:cubicBezTo>
                    <a:pt x="6901" y="1520"/>
                    <a:pt x="6657" y="1277"/>
                    <a:pt x="6445" y="973"/>
                  </a:cubicBezTo>
                  <a:cubicBezTo>
                    <a:pt x="6202" y="700"/>
                    <a:pt x="5958" y="396"/>
                    <a:pt x="5624" y="244"/>
                  </a:cubicBezTo>
                  <a:cubicBezTo>
                    <a:pt x="5290" y="92"/>
                    <a:pt x="5016" y="1"/>
                    <a:pt x="4651" y="31"/>
                  </a:cubicBezTo>
                  <a:cubicBezTo>
                    <a:pt x="4530" y="31"/>
                    <a:pt x="4439" y="31"/>
                    <a:pt x="4347" y="61"/>
                  </a:cubicBezTo>
                  <a:cubicBezTo>
                    <a:pt x="4256" y="92"/>
                    <a:pt x="4195" y="152"/>
                    <a:pt x="4104" y="92"/>
                  </a:cubicBezTo>
                  <a:lnTo>
                    <a:pt x="3922" y="92"/>
                  </a:lnTo>
                  <a:cubicBezTo>
                    <a:pt x="3891" y="183"/>
                    <a:pt x="3800" y="183"/>
                    <a:pt x="3770" y="18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1"/>
            <p:cNvSpPr/>
            <p:nvPr/>
          </p:nvSpPr>
          <p:spPr>
            <a:xfrm>
              <a:off x="7940720" y="3707791"/>
              <a:ext cx="271705" cy="200753"/>
            </a:xfrm>
            <a:custGeom>
              <a:avLst/>
              <a:gdLst/>
              <a:ahLst/>
              <a:cxnLst/>
              <a:rect l="l" t="t" r="r" b="b"/>
              <a:pathLst>
                <a:path w="8846" h="6536" extrusionOk="0">
                  <a:moveTo>
                    <a:pt x="2006" y="31"/>
                  </a:moveTo>
                  <a:cubicBezTo>
                    <a:pt x="1976" y="31"/>
                    <a:pt x="1946" y="31"/>
                    <a:pt x="1946" y="62"/>
                  </a:cubicBezTo>
                  <a:cubicBezTo>
                    <a:pt x="1824" y="92"/>
                    <a:pt x="1824" y="153"/>
                    <a:pt x="1794" y="244"/>
                  </a:cubicBezTo>
                  <a:cubicBezTo>
                    <a:pt x="1703" y="487"/>
                    <a:pt x="1642" y="700"/>
                    <a:pt x="1551" y="974"/>
                  </a:cubicBezTo>
                  <a:cubicBezTo>
                    <a:pt x="1459" y="1308"/>
                    <a:pt x="1247" y="1612"/>
                    <a:pt x="1125" y="1977"/>
                  </a:cubicBezTo>
                  <a:cubicBezTo>
                    <a:pt x="882" y="2615"/>
                    <a:pt x="730" y="3284"/>
                    <a:pt x="487" y="3983"/>
                  </a:cubicBezTo>
                  <a:cubicBezTo>
                    <a:pt x="365" y="4287"/>
                    <a:pt x="274" y="4591"/>
                    <a:pt x="213" y="4925"/>
                  </a:cubicBezTo>
                  <a:cubicBezTo>
                    <a:pt x="183" y="5229"/>
                    <a:pt x="61" y="5533"/>
                    <a:pt x="31" y="5806"/>
                  </a:cubicBezTo>
                  <a:cubicBezTo>
                    <a:pt x="0" y="6019"/>
                    <a:pt x="0" y="6475"/>
                    <a:pt x="335" y="6536"/>
                  </a:cubicBezTo>
                  <a:cubicBezTo>
                    <a:pt x="456" y="6536"/>
                    <a:pt x="608" y="6475"/>
                    <a:pt x="730" y="6445"/>
                  </a:cubicBezTo>
                  <a:cubicBezTo>
                    <a:pt x="912" y="6414"/>
                    <a:pt x="1095" y="6384"/>
                    <a:pt x="1247" y="6384"/>
                  </a:cubicBezTo>
                  <a:lnTo>
                    <a:pt x="1399" y="6384"/>
                  </a:lnTo>
                  <a:cubicBezTo>
                    <a:pt x="1551" y="6384"/>
                    <a:pt x="1703" y="6293"/>
                    <a:pt x="1855" y="6293"/>
                  </a:cubicBezTo>
                  <a:lnTo>
                    <a:pt x="2250" y="6293"/>
                  </a:lnTo>
                  <a:lnTo>
                    <a:pt x="2797" y="6293"/>
                  </a:lnTo>
                  <a:lnTo>
                    <a:pt x="3405" y="6293"/>
                  </a:lnTo>
                  <a:cubicBezTo>
                    <a:pt x="3648" y="6293"/>
                    <a:pt x="3861" y="6293"/>
                    <a:pt x="4073" y="6262"/>
                  </a:cubicBezTo>
                  <a:cubicBezTo>
                    <a:pt x="4256" y="6232"/>
                    <a:pt x="4408" y="6171"/>
                    <a:pt x="4560" y="6110"/>
                  </a:cubicBezTo>
                  <a:lnTo>
                    <a:pt x="5016" y="5867"/>
                  </a:lnTo>
                  <a:cubicBezTo>
                    <a:pt x="5350" y="5715"/>
                    <a:pt x="5684" y="5563"/>
                    <a:pt x="6080" y="5411"/>
                  </a:cubicBezTo>
                  <a:cubicBezTo>
                    <a:pt x="6383" y="5320"/>
                    <a:pt x="6687" y="5199"/>
                    <a:pt x="6991" y="5047"/>
                  </a:cubicBezTo>
                  <a:cubicBezTo>
                    <a:pt x="7113" y="4955"/>
                    <a:pt x="7204" y="4925"/>
                    <a:pt x="7326" y="4864"/>
                  </a:cubicBezTo>
                  <a:cubicBezTo>
                    <a:pt x="7447" y="4803"/>
                    <a:pt x="7508" y="4743"/>
                    <a:pt x="7630" y="4712"/>
                  </a:cubicBezTo>
                  <a:cubicBezTo>
                    <a:pt x="7812" y="4621"/>
                    <a:pt x="7964" y="4591"/>
                    <a:pt x="8177" y="4499"/>
                  </a:cubicBezTo>
                  <a:cubicBezTo>
                    <a:pt x="8329" y="4439"/>
                    <a:pt x="8572" y="4347"/>
                    <a:pt x="8663" y="4165"/>
                  </a:cubicBezTo>
                  <a:cubicBezTo>
                    <a:pt x="8694" y="4013"/>
                    <a:pt x="8694" y="3831"/>
                    <a:pt x="8724" y="3679"/>
                  </a:cubicBezTo>
                  <a:cubicBezTo>
                    <a:pt x="8724" y="3527"/>
                    <a:pt x="8785" y="3375"/>
                    <a:pt x="8785" y="3223"/>
                  </a:cubicBezTo>
                  <a:lnTo>
                    <a:pt x="8785" y="3071"/>
                  </a:lnTo>
                  <a:cubicBezTo>
                    <a:pt x="8785" y="2980"/>
                    <a:pt x="8815" y="2949"/>
                    <a:pt x="8815" y="2888"/>
                  </a:cubicBezTo>
                  <a:cubicBezTo>
                    <a:pt x="8846" y="2767"/>
                    <a:pt x="8815" y="2645"/>
                    <a:pt x="8815" y="2493"/>
                  </a:cubicBezTo>
                  <a:lnTo>
                    <a:pt x="8815" y="2433"/>
                  </a:lnTo>
                  <a:cubicBezTo>
                    <a:pt x="8815" y="2372"/>
                    <a:pt x="8846" y="2311"/>
                    <a:pt x="8815" y="2281"/>
                  </a:cubicBezTo>
                  <a:cubicBezTo>
                    <a:pt x="8815" y="2220"/>
                    <a:pt x="8785" y="2189"/>
                    <a:pt x="8785" y="2129"/>
                  </a:cubicBezTo>
                  <a:cubicBezTo>
                    <a:pt x="8785" y="2068"/>
                    <a:pt x="8785" y="2007"/>
                    <a:pt x="8724" y="1977"/>
                  </a:cubicBezTo>
                  <a:cubicBezTo>
                    <a:pt x="8694" y="1885"/>
                    <a:pt x="8663" y="1825"/>
                    <a:pt x="8572" y="1733"/>
                  </a:cubicBezTo>
                  <a:cubicBezTo>
                    <a:pt x="8542" y="1703"/>
                    <a:pt x="8481" y="1673"/>
                    <a:pt x="8390" y="1673"/>
                  </a:cubicBezTo>
                  <a:cubicBezTo>
                    <a:pt x="8329" y="1673"/>
                    <a:pt x="8238" y="1612"/>
                    <a:pt x="8177" y="1581"/>
                  </a:cubicBezTo>
                  <a:cubicBezTo>
                    <a:pt x="8055" y="1551"/>
                    <a:pt x="7934" y="1521"/>
                    <a:pt x="7873" y="1521"/>
                  </a:cubicBezTo>
                  <a:cubicBezTo>
                    <a:pt x="7447" y="1429"/>
                    <a:pt x="6991" y="1399"/>
                    <a:pt x="6566" y="1308"/>
                  </a:cubicBezTo>
                  <a:lnTo>
                    <a:pt x="6110" y="1217"/>
                  </a:lnTo>
                  <a:lnTo>
                    <a:pt x="4408" y="761"/>
                  </a:lnTo>
                  <a:cubicBezTo>
                    <a:pt x="4104" y="670"/>
                    <a:pt x="3769" y="670"/>
                    <a:pt x="3465" y="609"/>
                  </a:cubicBezTo>
                  <a:cubicBezTo>
                    <a:pt x="3192" y="518"/>
                    <a:pt x="3010" y="457"/>
                    <a:pt x="2766" y="335"/>
                  </a:cubicBezTo>
                  <a:cubicBezTo>
                    <a:pt x="2614" y="244"/>
                    <a:pt x="2462" y="62"/>
                    <a:pt x="2280" y="31"/>
                  </a:cubicBezTo>
                  <a:cubicBezTo>
                    <a:pt x="2219" y="1"/>
                    <a:pt x="2128" y="1"/>
                    <a:pt x="2006" y="3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1"/>
            <p:cNvSpPr/>
            <p:nvPr/>
          </p:nvSpPr>
          <p:spPr>
            <a:xfrm>
              <a:off x="7980865" y="3676984"/>
              <a:ext cx="231560" cy="168072"/>
            </a:xfrm>
            <a:custGeom>
              <a:avLst/>
              <a:gdLst/>
              <a:ahLst/>
              <a:cxnLst/>
              <a:rect l="l" t="t" r="r" b="b"/>
              <a:pathLst>
                <a:path w="7539" h="5472" extrusionOk="0">
                  <a:moveTo>
                    <a:pt x="2310" y="122"/>
                  </a:moveTo>
                  <a:cubicBezTo>
                    <a:pt x="2341" y="92"/>
                    <a:pt x="2432" y="92"/>
                    <a:pt x="2462" y="31"/>
                  </a:cubicBezTo>
                  <a:cubicBezTo>
                    <a:pt x="2584" y="1"/>
                    <a:pt x="2675" y="1"/>
                    <a:pt x="2797" y="31"/>
                  </a:cubicBezTo>
                  <a:cubicBezTo>
                    <a:pt x="2979" y="92"/>
                    <a:pt x="3101" y="183"/>
                    <a:pt x="3283" y="244"/>
                  </a:cubicBezTo>
                  <a:cubicBezTo>
                    <a:pt x="3769" y="305"/>
                    <a:pt x="4317" y="396"/>
                    <a:pt x="4773" y="609"/>
                  </a:cubicBezTo>
                  <a:cubicBezTo>
                    <a:pt x="5137" y="761"/>
                    <a:pt x="5441" y="943"/>
                    <a:pt x="5776" y="1186"/>
                  </a:cubicBezTo>
                  <a:cubicBezTo>
                    <a:pt x="6110" y="1399"/>
                    <a:pt x="6444" y="1642"/>
                    <a:pt x="6748" y="1916"/>
                  </a:cubicBezTo>
                  <a:cubicBezTo>
                    <a:pt x="7052" y="2159"/>
                    <a:pt x="7539" y="2676"/>
                    <a:pt x="7508" y="3132"/>
                  </a:cubicBezTo>
                  <a:cubicBezTo>
                    <a:pt x="7508" y="3496"/>
                    <a:pt x="7204" y="3831"/>
                    <a:pt x="6991" y="4074"/>
                  </a:cubicBezTo>
                  <a:cubicBezTo>
                    <a:pt x="6718" y="4347"/>
                    <a:pt x="6383" y="4591"/>
                    <a:pt x="6080" y="4834"/>
                  </a:cubicBezTo>
                  <a:cubicBezTo>
                    <a:pt x="5776" y="5016"/>
                    <a:pt x="5472" y="5259"/>
                    <a:pt x="5107" y="5350"/>
                  </a:cubicBezTo>
                  <a:cubicBezTo>
                    <a:pt x="4651" y="5472"/>
                    <a:pt x="4134" y="5411"/>
                    <a:pt x="3709" y="5320"/>
                  </a:cubicBezTo>
                  <a:cubicBezTo>
                    <a:pt x="3496" y="5290"/>
                    <a:pt x="3283" y="5229"/>
                    <a:pt x="3070" y="5198"/>
                  </a:cubicBezTo>
                  <a:cubicBezTo>
                    <a:pt x="2675" y="5168"/>
                    <a:pt x="2341" y="5016"/>
                    <a:pt x="2007" y="4834"/>
                  </a:cubicBezTo>
                  <a:cubicBezTo>
                    <a:pt x="1551" y="4591"/>
                    <a:pt x="1095" y="4287"/>
                    <a:pt x="699" y="3952"/>
                  </a:cubicBezTo>
                  <a:cubicBezTo>
                    <a:pt x="517" y="3770"/>
                    <a:pt x="365" y="3557"/>
                    <a:pt x="213" y="3375"/>
                  </a:cubicBezTo>
                  <a:cubicBezTo>
                    <a:pt x="92" y="3253"/>
                    <a:pt x="61" y="3162"/>
                    <a:pt x="31" y="3010"/>
                  </a:cubicBezTo>
                  <a:cubicBezTo>
                    <a:pt x="0" y="2645"/>
                    <a:pt x="92" y="2311"/>
                    <a:pt x="183" y="1977"/>
                  </a:cubicBezTo>
                  <a:cubicBezTo>
                    <a:pt x="244" y="1642"/>
                    <a:pt x="365" y="1277"/>
                    <a:pt x="608" y="1034"/>
                  </a:cubicBezTo>
                  <a:cubicBezTo>
                    <a:pt x="821" y="761"/>
                    <a:pt x="1064" y="518"/>
                    <a:pt x="1399" y="426"/>
                  </a:cubicBezTo>
                  <a:cubicBezTo>
                    <a:pt x="1520" y="366"/>
                    <a:pt x="1581" y="335"/>
                    <a:pt x="1672" y="335"/>
                  </a:cubicBezTo>
                  <a:cubicBezTo>
                    <a:pt x="1733" y="335"/>
                    <a:pt x="1824" y="335"/>
                    <a:pt x="1885" y="305"/>
                  </a:cubicBezTo>
                  <a:cubicBezTo>
                    <a:pt x="1976" y="274"/>
                    <a:pt x="1976" y="274"/>
                    <a:pt x="2067" y="214"/>
                  </a:cubicBezTo>
                  <a:cubicBezTo>
                    <a:pt x="2189" y="183"/>
                    <a:pt x="2280" y="153"/>
                    <a:pt x="2310" y="1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1"/>
            <p:cNvSpPr/>
            <p:nvPr/>
          </p:nvSpPr>
          <p:spPr>
            <a:xfrm>
              <a:off x="6265797" y="3409050"/>
              <a:ext cx="3233092" cy="2331238"/>
            </a:xfrm>
            <a:custGeom>
              <a:avLst/>
              <a:gdLst/>
              <a:ahLst/>
              <a:cxnLst/>
              <a:rect l="l" t="t" r="r" b="b"/>
              <a:pathLst>
                <a:path w="105261" h="75899" extrusionOk="0">
                  <a:moveTo>
                    <a:pt x="101066" y="62250"/>
                  </a:moveTo>
                  <a:cubicBezTo>
                    <a:pt x="96051" y="68603"/>
                    <a:pt x="87692" y="70822"/>
                    <a:pt x="80093" y="72524"/>
                  </a:cubicBezTo>
                  <a:cubicBezTo>
                    <a:pt x="70154" y="74773"/>
                    <a:pt x="59850" y="75898"/>
                    <a:pt x="49667" y="75169"/>
                  </a:cubicBezTo>
                  <a:cubicBezTo>
                    <a:pt x="38998" y="74409"/>
                    <a:pt x="28299" y="73436"/>
                    <a:pt x="17660" y="72494"/>
                  </a:cubicBezTo>
                  <a:cubicBezTo>
                    <a:pt x="13071" y="72068"/>
                    <a:pt x="7873" y="72220"/>
                    <a:pt x="3770" y="69910"/>
                  </a:cubicBezTo>
                  <a:cubicBezTo>
                    <a:pt x="1672" y="68725"/>
                    <a:pt x="152" y="67357"/>
                    <a:pt x="92" y="64834"/>
                  </a:cubicBezTo>
                  <a:cubicBezTo>
                    <a:pt x="0" y="61916"/>
                    <a:pt x="3222" y="58086"/>
                    <a:pt x="4955" y="56141"/>
                  </a:cubicBezTo>
                  <a:cubicBezTo>
                    <a:pt x="7235" y="53557"/>
                    <a:pt x="9606" y="51095"/>
                    <a:pt x="12280" y="48876"/>
                  </a:cubicBezTo>
                  <a:cubicBezTo>
                    <a:pt x="17022" y="45016"/>
                    <a:pt x="22584" y="41673"/>
                    <a:pt x="28116" y="38998"/>
                  </a:cubicBezTo>
                  <a:cubicBezTo>
                    <a:pt x="29788" y="38208"/>
                    <a:pt x="31247" y="37265"/>
                    <a:pt x="32645" y="36110"/>
                  </a:cubicBezTo>
                  <a:cubicBezTo>
                    <a:pt x="33831" y="35168"/>
                    <a:pt x="35259" y="34530"/>
                    <a:pt x="36354" y="33466"/>
                  </a:cubicBezTo>
                  <a:cubicBezTo>
                    <a:pt x="37995" y="31916"/>
                    <a:pt x="39758" y="30609"/>
                    <a:pt x="41734" y="29484"/>
                  </a:cubicBezTo>
                  <a:cubicBezTo>
                    <a:pt x="44317" y="27995"/>
                    <a:pt x="46232" y="25745"/>
                    <a:pt x="48482" y="23800"/>
                  </a:cubicBezTo>
                  <a:cubicBezTo>
                    <a:pt x="49971" y="22554"/>
                    <a:pt x="51673" y="21520"/>
                    <a:pt x="53315" y="20456"/>
                  </a:cubicBezTo>
                  <a:cubicBezTo>
                    <a:pt x="54804" y="19514"/>
                    <a:pt x="56476" y="19028"/>
                    <a:pt x="57995" y="18177"/>
                  </a:cubicBezTo>
                  <a:cubicBezTo>
                    <a:pt x="58816" y="17721"/>
                    <a:pt x="59667" y="17204"/>
                    <a:pt x="60458" y="16627"/>
                  </a:cubicBezTo>
                  <a:cubicBezTo>
                    <a:pt x="62342" y="15259"/>
                    <a:pt x="64135" y="13617"/>
                    <a:pt x="65625" y="11855"/>
                  </a:cubicBezTo>
                  <a:cubicBezTo>
                    <a:pt x="65746" y="11703"/>
                    <a:pt x="65898" y="11551"/>
                    <a:pt x="65990" y="11399"/>
                  </a:cubicBezTo>
                  <a:cubicBezTo>
                    <a:pt x="68330" y="8541"/>
                    <a:pt x="70701" y="4712"/>
                    <a:pt x="73984" y="2979"/>
                  </a:cubicBezTo>
                  <a:cubicBezTo>
                    <a:pt x="77054" y="1398"/>
                    <a:pt x="80276" y="2006"/>
                    <a:pt x="83558" y="1763"/>
                  </a:cubicBezTo>
                  <a:cubicBezTo>
                    <a:pt x="85595" y="1611"/>
                    <a:pt x="87631" y="1368"/>
                    <a:pt x="89668" y="1095"/>
                  </a:cubicBezTo>
                  <a:cubicBezTo>
                    <a:pt x="90549" y="973"/>
                    <a:pt x="91340" y="821"/>
                    <a:pt x="92130" y="517"/>
                  </a:cubicBezTo>
                  <a:cubicBezTo>
                    <a:pt x="92647" y="335"/>
                    <a:pt x="93133" y="31"/>
                    <a:pt x="93710" y="0"/>
                  </a:cubicBezTo>
                  <a:cubicBezTo>
                    <a:pt x="94166" y="0"/>
                    <a:pt x="94562" y="31"/>
                    <a:pt x="94926" y="152"/>
                  </a:cubicBezTo>
                  <a:cubicBezTo>
                    <a:pt x="97510" y="943"/>
                    <a:pt x="98179" y="4651"/>
                    <a:pt x="98817" y="6930"/>
                  </a:cubicBezTo>
                  <a:cubicBezTo>
                    <a:pt x="99394" y="8997"/>
                    <a:pt x="99516" y="11307"/>
                    <a:pt x="99698" y="13405"/>
                  </a:cubicBezTo>
                  <a:cubicBezTo>
                    <a:pt x="100002" y="16201"/>
                    <a:pt x="100428" y="18937"/>
                    <a:pt x="100914" y="21733"/>
                  </a:cubicBezTo>
                  <a:cubicBezTo>
                    <a:pt x="101553" y="25168"/>
                    <a:pt x="102525" y="28572"/>
                    <a:pt x="103042" y="32007"/>
                  </a:cubicBezTo>
                  <a:cubicBezTo>
                    <a:pt x="103619" y="35867"/>
                    <a:pt x="103771" y="39727"/>
                    <a:pt x="104075" y="43557"/>
                  </a:cubicBezTo>
                  <a:cubicBezTo>
                    <a:pt x="104653" y="49940"/>
                    <a:pt x="105261" y="56931"/>
                    <a:pt x="101066" y="6225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1"/>
            <p:cNvSpPr/>
            <p:nvPr/>
          </p:nvSpPr>
          <p:spPr>
            <a:xfrm>
              <a:off x="7275247" y="1172424"/>
              <a:ext cx="1755205" cy="3862502"/>
            </a:xfrm>
            <a:custGeom>
              <a:avLst/>
              <a:gdLst/>
              <a:ahLst/>
              <a:cxnLst/>
              <a:rect l="l" t="t" r="r" b="b"/>
              <a:pathLst>
                <a:path w="37722" h="83011" extrusionOk="0">
                  <a:moveTo>
                    <a:pt x="37023" y="75594"/>
                  </a:moveTo>
                  <a:cubicBezTo>
                    <a:pt x="36810" y="75746"/>
                    <a:pt x="36567" y="75837"/>
                    <a:pt x="36354" y="75868"/>
                  </a:cubicBezTo>
                  <a:cubicBezTo>
                    <a:pt x="36324" y="75716"/>
                    <a:pt x="36232" y="75564"/>
                    <a:pt x="36111" y="75442"/>
                  </a:cubicBezTo>
                  <a:cubicBezTo>
                    <a:pt x="35017" y="74348"/>
                    <a:pt x="33953" y="73527"/>
                    <a:pt x="32889" y="72737"/>
                  </a:cubicBezTo>
                  <a:cubicBezTo>
                    <a:pt x="32585" y="72281"/>
                    <a:pt x="32281" y="71855"/>
                    <a:pt x="31916" y="71612"/>
                  </a:cubicBezTo>
                  <a:cubicBezTo>
                    <a:pt x="31673" y="71399"/>
                    <a:pt x="31400" y="71399"/>
                    <a:pt x="31096" y="71369"/>
                  </a:cubicBezTo>
                  <a:cubicBezTo>
                    <a:pt x="30852" y="71156"/>
                    <a:pt x="30548" y="70913"/>
                    <a:pt x="30275" y="70639"/>
                  </a:cubicBezTo>
                  <a:cubicBezTo>
                    <a:pt x="29849" y="70153"/>
                    <a:pt x="29424" y="69667"/>
                    <a:pt x="29059" y="69241"/>
                  </a:cubicBezTo>
                  <a:lnTo>
                    <a:pt x="28968" y="69180"/>
                  </a:lnTo>
                  <a:cubicBezTo>
                    <a:pt x="29029" y="68877"/>
                    <a:pt x="29029" y="68542"/>
                    <a:pt x="28907" y="68299"/>
                  </a:cubicBezTo>
                  <a:cubicBezTo>
                    <a:pt x="28664" y="67813"/>
                    <a:pt x="28482" y="67296"/>
                    <a:pt x="28269" y="66810"/>
                  </a:cubicBezTo>
                  <a:cubicBezTo>
                    <a:pt x="28725" y="67509"/>
                    <a:pt x="29181" y="68299"/>
                    <a:pt x="29576" y="69363"/>
                  </a:cubicBezTo>
                  <a:cubicBezTo>
                    <a:pt x="29576" y="69393"/>
                    <a:pt x="29637" y="69363"/>
                    <a:pt x="29576" y="69332"/>
                  </a:cubicBezTo>
                  <a:cubicBezTo>
                    <a:pt x="29485" y="68877"/>
                    <a:pt x="29363" y="68421"/>
                    <a:pt x="29272" y="67965"/>
                  </a:cubicBezTo>
                  <a:cubicBezTo>
                    <a:pt x="29697" y="68907"/>
                    <a:pt x="30123" y="69728"/>
                    <a:pt x="30579" y="70275"/>
                  </a:cubicBezTo>
                  <a:cubicBezTo>
                    <a:pt x="30609" y="70396"/>
                    <a:pt x="30640" y="70457"/>
                    <a:pt x="30700" y="70579"/>
                  </a:cubicBezTo>
                  <a:cubicBezTo>
                    <a:pt x="30792" y="70883"/>
                    <a:pt x="30913" y="70852"/>
                    <a:pt x="31004" y="70700"/>
                  </a:cubicBezTo>
                  <a:cubicBezTo>
                    <a:pt x="31156" y="70761"/>
                    <a:pt x="31248" y="70852"/>
                    <a:pt x="31400" y="70852"/>
                  </a:cubicBezTo>
                  <a:cubicBezTo>
                    <a:pt x="31673" y="70852"/>
                    <a:pt x="31825" y="70244"/>
                    <a:pt x="31795" y="69636"/>
                  </a:cubicBezTo>
                  <a:cubicBezTo>
                    <a:pt x="32463" y="70153"/>
                    <a:pt x="33466" y="70457"/>
                    <a:pt x="33983" y="69880"/>
                  </a:cubicBezTo>
                  <a:cubicBezTo>
                    <a:pt x="34287" y="69576"/>
                    <a:pt x="34348" y="68725"/>
                    <a:pt x="34074" y="68208"/>
                  </a:cubicBezTo>
                  <a:cubicBezTo>
                    <a:pt x="34044" y="68117"/>
                    <a:pt x="33953" y="68025"/>
                    <a:pt x="33892" y="67904"/>
                  </a:cubicBezTo>
                  <a:lnTo>
                    <a:pt x="33892" y="67721"/>
                  </a:lnTo>
                  <a:cubicBezTo>
                    <a:pt x="34257" y="67782"/>
                    <a:pt x="34682" y="67661"/>
                    <a:pt x="35047" y="67448"/>
                  </a:cubicBezTo>
                  <a:cubicBezTo>
                    <a:pt x="35199" y="67387"/>
                    <a:pt x="35412" y="67326"/>
                    <a:pt x="35594" y="67205"/>
                  </a:cubicBezTo>
                  <a:cubicBezTo>
                    <a:pt x="36050" y="66870"/>
                    <a:pt x="35868" y="65107"/>
                    <a:pt x="35412" y="65411"/>
                  </a:cubicBezTo>
                  <a:cubicBezTo>
                    <a:pt x="35169" y="65563"/>
                    <a:pt x="34895" y="65655"/>
                    <a:pt x="34682" y="65685"/>
                  </a:cubicBezTo>
                  <a:cubicBezTo>
                    <a:pt x="34652" y="65533"/>
                    <a:pt x="34561" y="65381"/>
                    <a:pt x="34500" y="65290"/>
                  </a:cubicBezTo>
                  <a:cubicBezTo>
                    <a:pt x="33588" y="64348"/>
                    <a:pt x="32676" y="63648"/>
                    <a:pt x="31764" y="62980"/>
                  </a:cubicBezTo>
                  <a:cubicBezTo>
                    <a:pt x="31460" y="62524"/>
                    <a:pt x="31096" y="62068"/>
                    <a:pt x="30761" y="61794"/>
                  </a:cubicBezTo>
                  <a:cubicBezTo>
                    <a:pt x="30548" y="61612"/>
                    <a:pt x="30245" y="61612"/>
                    <a:pt x="29941" y="61582"/>
                  </a:cubicBezTo>
                  <a:cubicBezTo>
                    <a:pt x="29789" y="61460"/>
                    <a:pt x="29637" y="61338"/>
                    <a:pt x="29515" y="61186"/>
                  </a:cubicBezTo>
                  <a:cubicBezTo>
                    <a:pt x="29059" y="60609"/>
                    <a:pt x="28603" y="60092"/>
                    <a:pt x="28147" y="59636"/>
                  </a:cubicBezTo>
                  <a:cubicBezTo>
                    <a:pt x="27874" y="59363"/>
                    <a:pt x="27600" y="59150"/>
                    <a:pt x="27357" y="58907"/>
                  </a:cubicBezTo>
                  <a:cubicBezTo>
                    <a:pt x="27114" y="58603"/>
                    <a:pt x="26840" y="58268"/>
                    <a:pt x="26627" y="57873"/>
                  </a:cubicBezTo>
                  <a:cubicBezTo>
                    <a:pt x="26749" y="57691"/>
                    <a:pt x="26810" y="57417"/>
                    <a:pt x="26810" y="57083"/>
                  </a:cubicBezTo>
                  <a:cubicBezTo>
                    <a:pt x="26901" y="57174"/>
                    <a:pt x="26931" y="57235"/>
                    <a:pt x="26992" y="57265"/>
                  </a:cubicBezTo>
                  <a:cubicBezTo>
                    <a:pt x="27266" y="57509"/>
                    <a:pt x="27509" y="56506"/>
                    <a:pt x="27266" y="56019"/>
                  </a:cubicBezTo>
                  <a:cubicBezTo>
                    <a:pt x="26992" y="55411"/>
                    <a:pt x="26749" y="54803"/>
                    <a:pt x="26475" y="54165"/>
                  </a:cubicBezTo>
                  <a:cubicBezTo>
                    <a:pt x="27053" y="54895"/>
                    <a:pt x="27539" y="55715"/>
                    <a:pt x="28026" y="56901"/>
                  </a:cubicBezTo>
                  <a:lnTo>
                    <a:pt x="28026" y="56870"/>
                  </a:lnTo>
                  <a:cubicBezTo>
                    <a:pt x="27965" y="56506"/>
                    <a:pt x="27874" y="56202"/>
                    <a:pt x="27813" y="55898"/>
                  </a:cubicBezTo>
                  <a:cubicBezTo>
                    <a:pt x="27843" y="55958"/>
                    <a:pt x="27843" y="55989"/>
                    <a:pt x="27874" y="55989"/>
                  </a:cubicBezTo>
                  <a:cubicBezTo>
                    <a:pt x="28056" y="56354"/>
                    <a:pt x="28208" y="56718"/>
                    <a:pt x="28421" y="57053"/>
                  </a:cubicBezTo>
                  <a:cubicBezTo>
                    <a:pt x="28512" y="57326"/>
                    <a:pt x="28664" y="57630"/>
                    <a:pt x="28786" y="57965"/>
                  </a:cubicBezTo>
                  <a:cubicBezTo>
                    <a:pt x="28907" y="58268"/>
                    <a:pt x="29029" y="58177"/>
                    <a:pt x="29089" y="57965"/>
                  </a:cubicBezTo>
                  <a:cubicBezTo>
                    <a:pt x="29241" y="58086"/>
                    <a:pt x="29393" y="58177"/>
                    <a:pt x="29545" y="58177"/>
                  </a:cubicBezTo>
                  <a:cubicBezTo>
                    <a:pt x="29789" y="58177"/>
                    <a:pt x="29880" y="57661"/>
                    <a:pt x="29849" y="57174"/>
                  </a:cubicBezTo>
                  <a:cubicBezTo>
                    <a:pt x="30427" y="57630"/>
                    <a:pt x="31248" y="57873"/>
                    <a:pt x="31704" y="57387"/>
                  </a:cubicBezTo>
                  <a:cubicBezTo>
                    <a:pt x="31977" y="57113"/>
                    <a:pt x="32007" y="56414"/>
                    <a:pt x="31795" y="55958"/>
                  </a:cubicBezTo>
                  <a:cubicBezTo>
                    <a:pt x="31764" y="55867"/>
                    <a:pt x="31673" y="55746"/>
                    <a:pt x="31643" y="55685"/>
                  </a:cubicBezTo>
                  <a:lnTo>
                    <a:pt x="31643" y="55533"/>
                  </a:lnTo>
                  <a:cubicBezTo>
                    <a:pt x="31977" y="55563"/>
                    <a:pt x="32311" y="55442"/>
                    <a:pt x="32676" y="55290"/>
                  </a:cubicBezTo>
                  <a:cubicBezTo>
                    <a:pt x="32828" y="55259"/>
                    <a:pt x="32980" y="55199"/>
                    <a:pt x="33132" y="55077"/>
                  </a:cubicBezTo>
                  <a:cubicBezTo>
                    <a:pt x="33497" y="54773"/>
                    <a:pt x="33345" y="53314"/>
                    <a:pt x="32980" y="53557"/>
                  </a:cubicBezTo>
                  <a:cubicBezTo>
                    <a:pt x="32707" y="53709"/>
                    <a:pt x="32433" y="53770"/>
                    <a:pt x="32220" y="53831"/>
                  </a:cubicBezTo>
                  <a:cubicBezTo>
                    <a:pt x="32159" y="53679"/>
                    <a:pt x="32129" y="53557"/>
                    <a:pt x="32007" y="53436"/>
                  </a:cubicBezTo>
                  <a:cubicBezTo>
                    <a:pt x="31339" y="52767"/>
                    <a:pt x="30700" y="52220"/>
                    <a:pt x="30001" y="51733"/>
                  </a:cubicBezTo>
                  <a:cubicBezTo>
                    <a:pt x="29697" y="51277"/>
                    <a:pt x="29393" y="50822"/>
                    <a:pt x="29059" y="50518"/>
                  </a:cubicBezTo>
                  <a:cubicBezTo>
                    <a:pt x="29059" y="50487"/>
                    <a:pt x="29089" y="50487"/>
                    <a:pt x="29089" y="50426"/>
                  </a:cubicBezTo>
                  <a:cubicBezTo>
                    <a:pt x="29241" y="50548"/>
                    <a:pt x="29393" y="50670"/>
                    <a:pt x="29545" y="50670"/>
                  </a:cubicBezTo>
                  <a:cubicBezTo>
                    <a:pt x="29789" y="50670"/>
                    <a:pt x="29880" y="50122"/>
                    <a:pt x="29849" y="49636"/>
                  </a:cubicBezTo>
                  <a:cubicBezTo>
                    <a:pt x="30427" y="50092"/>
                    <a:pt x="31248" y="50366"/>
                    <a:pt x="31704" y="49879"/>
                  </a:cubicBezTo>
                  <a:cubicBezTo>
                    <a:pt x="31977" y="49606"/>
                    <a:pt x="32007" y="48876"/>
                    <a:pt x="31795" y="48420"/>
                  </a:cubicBezTo>
                  <a:cubicBezTo>
                    <a:pt x="31764" y="48360"/>
                    <a:pt x="31673" y="48238"/>
                    <a:pt x="31643" y="48147"/>
                  </a:cubicBezTo>
                  <a:lnTo>
                    <a:pt x="31643" y="48025"/>
                  </a:lnTo>
                  <a:cubicBezTo>
                    <a:pt x="31977" y="48056"/>
                    <a:pt x="32311" y="47934"/>
                    <a:pt x="32676" y="47782"/>
                  </a:cubicBezTo>
                  <a:cubicBezTo>
                    <a:pt x="32828" y="47752"/>
                    <a:pt x="32980" y="47660"/>
                    <a:pt x="33132" y="47539"/>
                  </a:cubicBezTo>
                  <a:cubicBezTo>
                    <a:pt x="33497" y="47235"/>
                    <a:pt x="33345" y="45806"/>
                    <a:pt x="32980" y="46019"/>
                  </a:cubicBezTo>
                  <a:cubicBezTo>
                    <a:pt x="32707" y="46171"/>
                    <a:pt x="32433" y="46262"/>
                    <a:pt x="32220" y="46293"/>
                  </a:cubicBezTo>
                  <a:cubicBezTo>
                    <a:pt x="32159" y="46141"/>
                    <a:pt x="32129" y="46019"/>
                    <a:pt x="32007" y="45928"/>
                  </a:cubicBezTo>
                  <a:cubicBezTo>
                    <a:pt x="31339" y="45229"/>
                    <a:pt x="30700" y="44712"/>
                    <a:pt x="30001" y="44165"/>
                  </a:cubicBezTo>
                  <a:cubicBezTo>
                    <a:pt x="29697" y="43679"/>
                    <a:pt x="29393" y="43223"/>
                    <a:pt x="29029" y="42919"/>
                  </a:cubicBezTo>
                  <a:cubicBezTo>
                    <a:pt x="28786" y="42736"/>
                    <a:pt x="28482" y="42767"/>
                    <a:pt x="28178" y="42736"/>
                  </a:cubicBezTo>
                  <a:cubicBezTo>
                    <a:pt x="28117" y="42645"/>
                    <a:pt x="28056" y="42584"/>
                    <a:pt x="27995" y="42493"/>
                  </a:cubicBezTo>
                  <a:cubicBezTo>
                    <a:pt x="28026" y="42493"/>
                    <a:pt x="28056" y="42524"/>
                    <a:pt x="28056" y="42524"/>
                  </a:cubicBezTo>
                  <a:cubicBezTo>
                    <a:pt x="28269" y="42524"/>
                    <a:pt x="28360" y="42068"/>
                    <a:pt x="28330" y="41672"/>
                  </a:cubicBezTo>
                  <a:cubicBezTo>
                    <a:pt x="28816" y="42037"/>
                    <a:pt x="29545" y="42280"/>
                    <a:pt x="29941" y="41855"/>
                  </a:cubicBezTo>
                  <a:cubicBezTo>
                    <a:pt x="30153" y="41612"/>
                    <a:pt x="30184" y="40973"/>
                    <a:pt x="30001" y="40639"/>
                  </a:cubicBezTo>
                  <a:lnTo>
                    <a:pt x="29880" y="40396"/>
                  </a:lnTo>
                  <a:lnTo>
                    <a:pt x="29880" y="40305"/>
                  </a:lnTo>
                  <a:cubicBezTo>
                    <a:pt x="30153" y="40305"/>
                    <a:pt x="30457" y="40244"/>
                    <a:pt x="30761" y="40092"/>
                  </a:cubicBezTo>
                  <a:cubicBezTo>
                    <a:pt x="30883" y="40062"/>
                    <a:pt x="31035" y="40001"/>
                    <a:pt x="31156" y="39910"/>
                  </a:cubicBezTo>
                  <a:cubicBezTo>
                    <a:pt x="31491" y="39636"/>
                    <a:pt x="31339" y="38390"/>
                    <a:pt x="31004" y="38633"/>
                  </a:cubicBezTo>
                  <a:cubicBezTo>
                    <a:pt x="30731" y="38785"/>
                    <a:pt x="30457" y="38846"/>
                    <a:pt x="30153" y="38846"/>
                  </a:cubicBezTo>
                  <a:cubicBezTo>
                    <a:pt x="30123" y="38724"/>
                    <a:pt x="30093" y="38633"/>
                    <a:pt x="30001" y="38542"/>
                  </a:cubicBezTo>
                  <a:cubicBezTo>
                    <a:pt x="29515" y="38055"/>
                    <a:pt x="29059" y="37660"/>
                    <a:pt x="28603" y="37296"/>
                  </a:cubicBezTo>
                  <a:cubicBezTo>
                    <a:pt x="28299" y="36809"/>
                    <a:pt x="27995" y="36292"/>
                    <a:pt x="27600" y="35989"/>
                  </a:cubicBezTo>
                  <a:cubicBezTo>
                    <a:pt x="27539" y="35958"/>
                    <a:pt x="27448" y="35928"/>
                    <a:pt x="27418" y="35928"/>
                  </a:cubicBezTo>
                  <a:cubicBezTo>
                    <a:pt x="27570" y="35928"/>
                    <a:pt x="27722" y="35897"/>
                    <a:pt x="27843" y="35776"/>
                  </a:cubicBezTo>
                  <a:cubicBezTo>
                    <a:pt x="28026" y="35593"/>
                    <a:pt x="28026" y="35077"/>
                    <a:pt x="27874" y="34773"/>
                  </a:cubicBezTo>
                  <a:cubicBezTo>
                    <a:pt x="27843" y="34712"/>
                    <a:pt x="27813" y="34681"/>
                    <a:pt x="27752" y="34590"/>
                  </a:cubicBezTo>
                  <a:lnTo>
                    <a:pt x="27752" y="34469"/>
                  </a:lnTo>
                  <a:cubicBezTo>
                    <a:pt x="27995" y="34469"/>
                    <a:pt x="28208" y="34438"/>
                    <a:pt x="28451" y="34317"/>
                  </a:cubicBezTo>
                  <a:cubicBezTo>
                    <a:pt x="28573" y="34286"/>
                    <a:pt x="28634" y="34256"/>
                    <a:pt x="28755" y="34165"/>
                  </a:cubicBezTo>
                  <a:cubicBezTo>
                    <a:pt x="29029" y="33982"/>
                    <a:pt x="28907" y="32949"/>
                    <a:pt x="28634" y="33162"/>
                  </a:cubicBezTo>
                  <a:cubicBezTo>
                    <a:pt x="28330" y="33344"/>
                    <a:pt x="28026" y="33344"/>
                    <a:pt x="27752" y="33253"/>
                  </a:cubicBezTo>
                  <a:cubicBezTo>
                    <a:pt x="27722" y="33192"/>
                    <a:pt x="27691" y="33131"/>
                    <a:pt x="27661" y="33071"/>
                  </a:cubicBezTo>
                  <a:cubicBezTo>
                    <a:pt x="27418" y="32858"/>
                    <a:pt x="27205" y="32645"/>
                    <a:pt x="26962" y="32463"/>
                  </a:cubicBezTo>
                  <a:cubicBezTo>
                    <a:pt x="26627" y="31946"/>
                    <a:pt x="26323" y="31338"/>
                    <a:pt x="25928" y="31034"/>
                  </a:cubicBezTo>
                  <a:cubicBezTo>
                    <a:pt x="25776" y="30912"/>
                    <a:pt x="25564" y="30912"/>
                    <a:pt x="25381" y="30912"/>
                  </a:cubicBezTo>
                  <a:cubicBezTo>
                    <a:pt x="25229" y="30730"/>
                    <a:pt x="25108" y="30608"/>
                    <a:pt x="24956" y="30426"/>
                  </a:cubicBezTo>
                  <a:lnTo>
                    <a:pt x="24956" y="30305"/>
                  </a:lnTo>
                  <a:cubicBezTo>
                    <a:pt x="25260" y="30517"/>
                    <a:pt x="25716" y="30669"/>
                    <a:pt x="25928" y="30426"/>
                  </a:cubicBezTo>
                  <a:cubicBezTo>
                    <a:pt x="26080" y="30274"/>
                    <a:pt x="26080" y="29879"/>
                    <a:pt x="25989" y="29666"/>
                  </a:cubicBezTo>
                  <a:cubicBezTo>
                    <a:pt x="25928" y="29605"/>
                    <a:pt x="25928" y="29575"/>
                    <a:pt x="25898" y="29514"/>
                  </a:cubicBezTo>
                  <a:lnTo>
                    <a:pt x="25898" y="29423"/>
                  </a:lnTo>
                  <a:cubicBezTo>
                    <a:pt x="26080" y="29423"/>
                    <a:pt x="26232" y="29393"/>
                    <a:pt x="26445" y="29301"/>
                  </a:cubicBezTo>
                  <a:lnTo>
                    <a:pt x="26658" y="29210"/>
                  </a:lnTo>
                  <a:cubicBezTo>
                    <a:pt x="26840" y="29058"/>
                    <a:pt x="26779" y="28238"/>
                    <a:pt x="26597" y="28390"/>
                  </a:cubicBezTo>
                  <a:cubicBezTo>
                    <a:pt x="26293" y="28602"/>
                    <a:pt x="26020" y="28602"/>
                    <a:pt x="25746" y="28481"/>
                  </a:cubicBezTo>
                  <a:cubicBezTo>
                    <a:pt x="25442" y="28207"/>
                    <a:pt x="25168" y="27630"/>
                    <a:pt x="24864" y="27174"/>
                  </a:cubicBezTo>
                  <a:cubicBezTo>
                    <a:pt x="24956" y="27083"/>
                    <a:pt x="24986" y="26779"/>
                    <a:pt x="24956" y="26475"/>
                  </a:cubicBezTo>
                  <a:cubicBezTo>
                    <a:pt x="25260" y="26809"/>
                    <a:pt x="25716" y="26991"/>
                    <a:pt x="25928" y="26657"/>
                  </a:cubicBezTo>
                  <a:cubicBezTo>
                    <a:pt x="26080" y="26475"/>
                    <a:pt x="26080" y="25897"/>
                    <a:pt x="25989" y="25593"/>
                  </a:cubicBezTo>
                  <a:cubicBezTo>
                    <a:pt x="25928" y="25502"/>
                    <a:pt x="25928" y="25472"/>
                    <a:pt x="25898" y="25411"/>
                  </a:cubicBezTo>
                  <a:lnTo>
                    <a:pt x="25898" y="25289"/>
                  </a:lnTo>
                  <a:cubicBezTo>
                    <a:pt x="26080" y="25289"/>
                    <a:pt x="26232" y="25259"/>
                    <a:pt x="26445" y="25137"/>
                  </a:cubicBezTo>
                  <a:cubicBezTo>
                    <a:pt x="26506" y="25107"/>
                    <a:pt x="26597" y="25046"/>
                    <a:pt x="26658" y="24955"/>
                  </a:cubicBezTo>
                  <a:cubicBezTo>
                    <a:pt x="26840" y="24712"/>
                    <a:pt x="26779" y="23618"/>
                    <a:pt x="26597" y="23800"/>
                  </a:cubicBezTo>
                  <a:cubicBezTo>
                    <a:pt x="26293" y="24043"/>
                    <a:pt x="26020" y="24043"/>
                    <a:pt x="25746" y="23921"/>
                  </a:cubicBezTo>
                  <a:cubicBezTo>
                    <a:pt x="25290" y="23374"/>
                    <a:pt x="24986" y="22007"/>
                    <a:pt x="24500" y="21490"/>
                  </a:cubicBezTo>
                  <a:cubicBezTo>
                    <a:pt x="24378" y="21338"/>
                    <a:pt x="24226" y="21368"/>
                    <a:pt x="24044" y="21338"/>
                  </a:cubicBezTo>
                  <a:cubicBezTo>
                    <a:pt x="23892" y="21064"/>
                    <a:pt x="23740" y="20852"/>
                    <a:pt x="23588" y="20578"/>
                  </a:cubicBezTo>
                  <a:cubicBezTo>
                    <a:pt x="23801" y="20760"/>
                    <a:pt x="24074" y="20852"/>
                    <a:pt x="24257" y="20608"/>
                  </a:cubicBezTo>
                  <a:cubicBezTo>
                    <a:pt x="24378" y="20456"/>
                    <a:pt x="24378" y="20000"/>
                    <a:pt x="24317" y="19757"/>
                  </a:cubicBezTo>
                  <a:cubicBezTo>
                    <a:pt x="24257" y="19696"/>
                    <a:pt x="24257" y="19636"/>
                    <a:pt x="24226" y="19605"/>
                  </a:cubicBezTo>
                  <a:lnTo>
                    <a:pt x="24226" y="19514"/>
                  </a:lnTo>
                  <a:cubicBezTo>
                    <a:pt x="24378" y="19514"/>
                    <a:pt x="24530" y="19484"/>
                    <a:pt x="24652" y="19362"/>
                  </a:cubicBezTo>
                  <a:cubicBezTo>
                    <a:pt x="24713" y="19332"/>
                    <a:pt x="24773" y="19301"/>
                    <a:pt x="24834" y="19210"/>
                  </a:cubicBezTo>
                  <a:cubicBezTo>
                    <a:pt x="24986" y="19028"/>
                    <a:pt x="24956" y="18146"/>
                    <a:pt x="24773" y="18298"/>
                  </a:cubicBezTo>
                  <a:cubicBezTo>
                    <a:pt x="24682" y="18389"/>
                    <a:pt x="24621" y="18389"/>
                    <a:pt x="24530" y="18420"/>
                  </a:cubicBezTo>
                  <a:cubicBezTo>
                    <a:pt x="24530" y="18329"/>
                    <a:pt x="24500" y="18268"/>
                    <a:pt x="24500" y="18237"/>
                  </a:cubicBezTo>
                  <a:cubicBezTo>
                    <a:pt x="24105" y="17690"/>
                    <a:pt x="23770" y="17326"/>
                    <a:pt x="23405" y="16930"/>
                  </a:cubicBezTo>
                  <a:cubicBezTo>
                    <a:pt x="23284" y="16748"/>
                    <a:pt x="23193" y="16566"/>
                    <a:pt x="23102" y="16444"/>
                  </a:cubicBezTo>
                  <a:cubicBezTo>
                    <a:pt x="23010" y="16353"/>
                    <a:pt x="22950" y="16353"/>
                    <a:pt x="22858" y="16323"/>
                  </a:cubicBezTo>
                  <a:cubicBezTo>
                    <a:pt x="22706" y="16171"/>
                    <a:pt x="22554" y="15988"/>
                    <a:pt x="22433" y="15806"/>
                  </a:cubicBezTo>
                  <a:cubicBezTo>
                    <a:pt x="22372" y="15654"/>
                    <a:pt x="22250" y="15502"/>
                    <a:pt x="22190" y="15350"/>
                  </a:cubicBezTo>
                  <a:lnTo>
                    <a:pt x="22068" y="15228"/>
                  </a:lnTo>
                  <a:cubicBezTo>
                    <a:pt x="21977" y="15107"/>
                    <a:pt x="21946" y="15046"/>
                    <a:pt x="21886" y="14894"/>
                  </a:cubicBezTo>
                  <a:cubicBezTo>
                    <a:pt x="21916" y="14742"/>
                    <a:pt x="21946" y="14438"/>
                    <a:pt x="21886" y="14225"/>
                  </a:cubicBezTo>
                  <a:cubicBezTo>
                    <a:pt x="21795" y="13982"/>
                    <a:pt x="21734" y="13678"/>
                    <a:pt x="21643" y="13374"/>
                  </a:cubicBezTo>
                  <a:cubicBezTo>
                    <a:pt x="21795" y="13739"/>
                    <a:pt x="21946" y="14164"/>
                    <a:pt x="22098" y="14772"/>
                  </a:cubicBezTo>
                  <a:lnTo>
                    <a:pt x="22098" y="14772"/>
                  </a:lnTo>
                  <a:lnTo>
                    <a:pt x="21977" y="14073"/>
                  </a:lnTo>
                  <a:lnTo>
                    <a:pt x="21977" y="14073"/>
                  </a:lnTo>
                  <a:cubicBezTo>
                    <a:pt x="22098" y="14499"/>
                    <a:pt x="22220" y="14894"/>
                    <a:pt x="22342" y="15137"/>
                  </a:cubicBezTo>
                  <a:cubicBezTo>
                    <a:pt x="22372" y="15228"/>
                    <a:pt x="22372" y="15289"/>
                    <a:pt x="22402" y="15411"/>
                  </a:cubicBezTo>
                  <a:cubicBezTo>
                    <a:pt x="22433" y="15563"/>
                    <a:pt x="22494" y="15532"/>
                    <a:pt x="22524" y="15441"/>
                  </a:cubicBezTo>
                  <a:cubicBezTo>
                    <a:pt x="22554" y="15502"/>
                    <a:pt x="22585" y="15563"/>
                    <a:pt x="22676" y="15563"/>
                  </a:cubicBezTo>
                  <a:cubicBezTo>
                    <a:pt x="22737" y="15563"/>
                    <a:pt x="22798" y="15259"/>
                    <a:pt x="22798" y="14955"/>
                  </a:cubicBezTo>
                  <a:cubicBezTo>
                    <a:pt x="22980" y="15228"/>
                    <a:pt x="23314" y="15380"/>
                    <a:pt x="23466" y="15107"/>
                  </a:cubicBezTo>
                  <a:cubicBezTo>
                    <a:pt x="23557" y="14955"/>
                    <a:pt x="23588" y="14499"/>
                    <a:pt x="23497" y="14225"/>
                  </a:cubicBezTo>
                  <a:cubicBezTo>
                    <a:pt x="23497" y="14195"/>
                    <a:pt x="23466" y="14134"/>
                    <a:pt x="23466" y="14073"/>
                  </a:cubicBezTo>
                  <a:lnTo>
                    <a:pt x="23466" y="14013"/>
                  </a:lnTo>
                  <a:cubicBezTo>
                    <a:pt x="23588" y="14013"/>
                    <a:pt x="23709" y="13982"/>
                    <a:pt x="23861" y="13861"/>
                  </a:cubicBezTo>
                  <a:cubicBezTo>
                    <a:pt x="23892" y="13830"/>
                    <a:pt x="23953" y="13769"/>
                    <a:pt x="24013" y="13709"/>
                  </a:cubicBezTo>
                  <a:cubicBezTo>
                    <a:pt x="24165" y="13526"/>
                    <a:pt x="24074" y="12645"/>
                    <a:pt x="23922" y="12797"/>
                  </a:cubicBezTo>
                  <a:cubicBezTo>
                    <a:pt x="23861" y="12857"/>
                    <a:pt x="23770" y="12918"/>
                    <a:pt x="23649" y="12949"/>
                  </a:cubicBezTo>
                  <a:cubicBezTo>
                    <a:pt x="23649" y="12857"/>
                    <a:pt x="23618" y="12797"/>
                    <a:pt x="23618" y="12766"/>
                  </a:cubicBezTo>
                  <a:cubicBezTo>
                    <a:pt x="23345" y="12310"/>
                    <a:pt x="23102" y="11915"/>
                    <a:pt x="22798" y="11581"/>
                  </a:cubicBezTo>
                  <a:cubicBezTo>
                    <a:pt x="22676" y="11307"/>
                    <a:pt x="22585" y="11095"/>
                    <a:pt x="22494" y="10943"/>
                  </a:cubicBezTo>
                  <a:cubicBezTo>
                    <a:pt x="22402" y="10821"/>
                    <a:pt x="22342" y="10821"/>
                    <a:pt x="22220" y="10821"/>
                  </a:cubicBezTo>
                  <a:cubicBezTo>
                    <a:pt x="22220" y="10791"/>
                    <a:pt x="22190" y="10791"/>
                    <a:pt x="22190" y="10730"/>
                  </a:cubicBezTo>
                  <a:cubicBezTo>
                    <a:pt x="22220" y="10699"/>
                    <a:pt x="22250" y="10487"/>
                    <a:pt x="22250" y="10243"/>
                  </a:cubicBezTo>
                  <a:cubicBezTo>
                    <a:pt x="22433" y="10487"/>
                    <a:pt x="22706" y="10639"/>
                    <a:pt x="22828" y="10365"/>
                  </a:cubicBezTo>
                  <a:cubicBezTo>
                    <a:pt x="22889" y="10213"/>
                    <a:pt x="22889" y="9818"/>
                    <a:pt x="22858" y="9636"/>
                  </a:cubicBezTo>
                  <a:cubicBezTo>
                    <a:pt x="22858" y="9605"/>
                    <a:pt x="22828" y="9575"/>
                    <a:pt x="22828" y="9484"/>
                  </a:cubicBezTo>
                  <a:lnTo>
                    <a:pt x="22828" y="9423"/>
                  </a:lnTo>
                  <a:cubicBezTo>
                    <a:pt x="22950" y="9423"/>
                    <a:pt x="23010" y="9362"/>
                    <a:pt x="23132" y="9301"/>
                  </a:cubicBezTo>
                  <a:cubicBezTo>
                    <a:pt x="23162" y="9271"/>
                    <a:pt x="23193" y="9210"/>
                    <a:pt x="23284" y="9180"/>
                  </a:cubicBezTo>
                  <a:cubicBezTo>
                    <a:pt x="23405" y="9028"/>
                    <a:pt x="23345" y="8268"/>
                    <a:pt x="23254" y="8389"/>
                  </a:cubicBezTo>
                  <a:cubicBezTo>
                    <a:pt x="23162" y="8450"/>
                    <a:pt x="23041" y="8511"/>
                    <a:pt x="22980" y="8511"/>
                  </a:cubicBezTo>
                  <a:cubicBezTo>
                    <a:pt x="22980" y="8420"/>
                    <a:pt x="22950" y="8359"/>
                    <a:pt x="22950" y="8298"/>
                  </a:cubicBezTo>
                  <a:cubicBezTo>
                    <a:pt x="22737" y="7964"/>
                    <a:pt x="22524" y="7690"/>
                    <a:pt x="22342" y="7447"/>
                  </a:cubicBezTo>
                  <a:cubicBezTo>
                    <a:pt x="22220" y="7174"/>
                    <a:pt x="22129" y="6900"/>
                    <a:pt x="22038" y="6748"/>
                  </a:cubicBezTo>
                  <a:cubicBezTo>
                    <a:pt x="21946" y="6626"/>
                    <a:pt x="21886" y="6687"/>
                    <a:pt x="21764" y="6626"/>
                  </a:cubicBezTo>
                  <a:lnTo>
                    <a:pt x="21339" y="5806"/>
                  </a:lnTo>
                  <a:cubicBezTo>
                    <a:pt x="21217" y="5623"/>
                    <a:pt x="21065" y="5411"/>
                    <a:pt x="20974" y="5259"/>
                  </a:cubicBezTo>
                  <a:cubicBezTo>
                    <a:pt x="20852" y="5046"/>
                    <a:pt x="20761" y="4772"/>
                    <a:pt x="20670" y="4468"/>
                  </a:cubicBezTo>
                  <a:cubicBezTo>
                    <a:pt x="20457" y="3891"/>
                    <a:pt x="20275" y="3435"/>
                    <a:pt x="20123" y="2979"/>
                  </a:cubicBezTo>
                  <a:lnTo>
                    <a:pt x="19940" y="2432"/>
                  </a:lnTo>
                  <a:lnTo>
                    <a:pt x="19940" y="2432"/>
                  </a:lnTo>
                  <a:cubicBezTo>
                    <a:pt x="19849" y="2189"/>
                    <a:pt x="19819" y="1915"/>
                    <a:pt x="19758" y="1672"/>
                  </a:cubicBezTo>
                  <a:cubicBezTo>
                    <a:pt x="19697" y="1459"/>
                    <a:pt x="19636" y="1733"/>
                    <a:pt x="19667" y="1976"/>
                  </a:cubicBezTo>
                  <a:cubicBezTo>
                    <a:pt x="19667" y="2006"/>
                    <a:pt x="19697" y="2067"/>
                    <a:pt x="19697" y="2128"/>
                  </a:cubicBezTo>
                  <a:cubicBezTo>
                    <a:pt x="19636" y="1976"/>
                    <a:pt x="19545" y="1763"/>
                    <a:pt x="19484" y="1672"/>
                  </a:cubicBezTo>
                  <a:cubicBezTo>
                    <a:pt x="19241" y="912"/>
                    <a:pt x="19089" y="183"/>
                    <a:pt x="18998" y="183"/>
                  </a:cubicBezTo>
                  <a:cubicBezTo>
                    <a:pt x="18937" y="31"/>
                    <a:pt x="18907" y="0"/>
                    <a:pt x="18877" y="61"/>
                  </a:cubicBezTo>
                  <a:cubicBezTo>
                    <a:pt x="18846" y="31"/>
                    <a:pt x="18785" y="61"/>
                    <a:pt x="18755" y="183"/>
                  </a:cubicBezTo>
                  <a:cubicBezTo>
                    <a:pt x="18633" y="213"/>
                    <a:pt x="18481" y="912"/>
                    <a:pt x="18269" y="1672"/>
                  </a:cubicBezTo>
                  <a:lnTo>
                    <a:pt x="18025" y="2128"/>
                  </a:lnTo>
                  <a:cubicBezTo>
                    <a:pt x="18025" y="2067"/>
                    <a:pt x="18086" y="2006"/>
                    <a:pt x="18086" y="1976"/>
                  </a:cubicBezTo>
                  <a:cubicBezTo>
                    <a:pt x="18117" y="1763"/>
                    <a:pt x="18025" y="1459"/>
                    <a:pt x="17995" y="1672"/>
                  </a:cubicBezTo>
                  <a:cubicBezTo>
                    <a:pt x="17934" y="1915"/>
                    <a:pt x="17873" y="2189"/>
                    <a:pt x="17813" y="2432"/>
                  </a:cubicBezTo>
                  <a:lnTo>
                    <a:pt x="17813" y="2432"/>
                  </a:lnTo>
                  <a:lnTo>
                    <a:pt x="17630" y="2979"/>
                  </a:lnTo>
                  <a:cubicBezTo>
                    <a:pt x="17418" y="3404"/>
                    <a:pt x="17235" y="3891"/>
                    <a:pt x="17083" y="4468"/>
                  </a:cubicBezTo>
                  <a:cubicBezTo>
                    <a:pt x="16962" y="4772"/>
                    <a:pt x="16901" y="5046"/>
                    <a:pt x="16779" y="5259"/>
                  </a:cubicBezTo>
                  <a:cubicBezTo>
                    <a:pt x="16658" y="5411"/>
                    <a:pt x="16506" y="5563"/>
                    <a:pt x="16414" y="5806"/>
                  </a:cubicBezTo>
                  <a:cubicBezTo>
                    <a:pt x="16262" y="6018"/>
                    <a:pt x="16111" y="6322"/>
                    <a:pt x="15989" y="6626"/>
                  </a:cubicBezTo>
                  <a:cubicBezTo>
                    <a:pt x="15898" y="6626"/>
                    <a:pt x="15807" y="6626"/>
                    <a:pt x="15715" y="6748"/>
                  </a:cubicBezTo>
                  <a:cubicBezTo>
                    <a:pt x="15594" y="6900"/>
                    <a:pt x="15503" y="7174"/>
                    <a:pt x="15411" y="7447"/>
                  </a:cubicBezTo>
                  <a:cubicBezTo>
                    <a:pt x="15229" y="7690"/>
                    <a:pt x="14986" y="7964"/>
                    <a:pt x="14804" y="8298"/>
                  </a:cubicBezTo>
                  <a:cubicBezTo>
                    <a:pt x="14773" y="8359"/>
                    <a:pt x="14773" y="8420"/>
                    <a:pt x="14773" y="8511"/>
                  </a:cubicBezTo>
                  <a:cubicBezTo>
                    <a:pt x="14682" y="8511"/>
                    <a:pt x="14591" y="8450"/>
                    <a:pt x="14500" y="8389"/>
                  </a:cubicBezTo>
                  <a:cubicBezTo>
                    <a:pt x="14378" y="8268"/>
                    <a:pt x="14348" y="9028"/>
                    <a:pt x="14469" y="9180"/>
                  </a:cubicBezTo>
                  <a:cubicBezTo>
                    <a:pt x="14500" y="9271"/>
                    <a:pt x="14530" y="9301"/>
                    <a:pt x="14621" y="9301"/>
                  </a:cubicBezTo>
                  <a:cubicBezTo>
                    <a:pt x="14743" y="9362"/>
                    <a:pt x="14834" y="9423"/>
                    <a:pt x="14925" y="9423"/>
                  </a:cubicBezTo>
                  <a:lnTo>
                    <a:pt x="14925" y="9484"/>
                  </a:lnTo>
                  <a:cubicBezTo>
                    <a:pt x="14925" y="9514"/>
                    <a:pt x="14895" y="9575"/>
                    <a:pt x="14895" y="9636"/>
                  </a:cubicBezTo>
                  <a:cubicBezTo>
                    <a:pt x="14804" y="9879"/>
                    <a:pt x="14834" y="10243"/>
                    <a:pt x="14925" y="10365"/>
                  </a:cubicBezTo>
                  <a:cubicBezTo>
                    <a:pt x="15077" y="10578"/>
                    <a:pt x="15351" y="10487"/>
                    <a:pt x="15503" y="10243"/>
                  </a:cubicBezTo>
                  <a:cubicBezTo>
                    <a:pt x="15503" y="10487"/>
                    <a:pt x="15533" y="10699"/>
                    <a:pt x="15563" y="10730"/>
                  </a:cubicBezTo>
                  <a:cubicBezTo>
                    <a:pt x="15563" y="10791"/>
                    <a:pt x="15533" y="10791"/>
                    <a:pt x="15533" y="10821"/>
                  </a:cubicBezTo>
                  <a:cubicBezTo>
                    <a:pt x="15442" y="10821"/>
                    <a:pt x="15351" y="10821"/>
                    <a:pt x="15259" y="10943"/>
                  </a:cubicBezTo>
                  <a:cubicBezTo>
                    <a:pt x="15138" y="11095"/>
                    <a:pt x="15047" y="11307"/>
                    <a:pt x="14955" y="11581"/>
                  </a:cubicBezTo>
                  <a:cubicBezTo>
                    <a:pt x="14682" y="11915"/>
                    <a:pt x="14439" y="12250"/>
                    <a:pt x="14135" y="12766"/>
                  </a:cubicBezTo>
                  <a:cubicBezTo>
                    <a:pt x="14074" y="12797"/>
                    <a:pt x="14074" y="12857"/>
                    <a:pt x="14074" y="12949"/>
                  </a:cubicBezTo>
                  <a:cubicBezTo>
                    <a:pt x="14013" y="12949"/>
                    <a:pt x="13922" y="12918"/>
                    <a:pt x="13831" y="12797"/>
                  </a:cubicBezTo>
                  <a:cubicBezTo>
                    <a:pt x="13679" y="12645"/>
                    <a:pt x="13618" y="13557"/>
                    <a:pt x="13740" y="13709"/>
                  </a:cubicBezTo>
                  <a:cubicBezTo>
                    <a:pt x="13770" y="13769"/>
                    <a:pt x="13861" y="13830"/>
                    <a:pt x="13892" y="13861"/>
                  </a:cubicBezTo>
                  <a:cubicBezTo>
                    <a:pt x="14013" y="13982"/>
                    <a:pt x="14135" y="14013"/>
                    <a:pt x="14287" y="14013"/>
                  </a:cubicBezTo>
                  <a:lnTo>
                    <a:pt x="14287" y="14073"/>
                  </a:lnTo>
                  <a:cubicBezTo>
                    <a:pt x="14287" y="14134"/>
                    <a:pt x="14226" y="14195"/>
                    <a:pt x="14226" y="14225"/>
                  </a:cubicBezTo>
                  <a:cubicBezTo>
                    <a:pt x="14165" y="14499"/>
                    <a:pt x="14165" y="14924"/>
                    <a:pt x="14287" y="15107"/>
                  </a:cubicBezTo>
                  <a:cubicBezTo>
                    <a:pt x="14439" y="15411"/>
                    <a:pt x="14743" y="15228"/>
                    <a:pt x="14955" y="14955"/>
                  </a:cubicBezTo>
                  <a:cubicBezTo>
                    <a:pt x="14955" y="15259"/>
                    <a:pt x="14986" y="15593"/>
                    <a:pt x="15077" y="15563"/>
                  </a:cubicBezTo>
                  <a:cubicBezTo>
                    <a:pt x="15107" y="15563"/>
                    <a:pt x="15138" y="15532"/>
                    <a:pt x="15229" y="15441"/>
                  </a:cubicBezTo>
                  <a:cubicBezTo>
                    <a:pt x="15259" y="15563"/>
                    <a:pt x="15290" y="15563"/>
                    <a:pt x="15351" y="15411"/>
                  </a:cubicBezTo>
                  <a:cubicBezTo>
                    <a:pt x="15381" y="15350"/>
                    <a:pt x="15381" y="15259"/>
                    <a:pt x="15411" y="15137"/>
                  </a:cubicBezTo>
                  <a:cubicBezTo>
                    <a:pt x="15533" y="14894"/>
                    <a:pt x="15655" y="14499"/>
                    <a:pt x="15746" y="14073"/>
                  </a:cubicBezTo>
                  <a:lnTo>
                    <a:pt x="15746" y="14073"/>
                  </a:lnTo>
                  <a:lnTo>
                    <a:pt x="15655" y="14772"/>
                  </a:lnTo>
                  <a:cubicBezTo>
                    <a:pt x="15655" y="14772"/>
                    <a:pt x="15655" y="14803"/>
                    <a:pt x="15655" y="14772"/>
                  </a:cubicBezTo>
                  <a:cubicBezTo>
                    <a:pt x="15807" y="14164"/>
                    <a:pt x="15959" y="13739"/>
                    <a:pt x="16111" y="13374"/>
                  </a:cubicBezTo>
                  <a:cubicBezTo>
                    <a:pt x="16019" y="13678"/>
                    <a:pt x="15959" y="13921"/>
                    <a:pt x="15867" y="14225"/>
                  </a:cubicBezTo>
                  <a:cubicBezTo>
                    <a:pt x="15837" y="14438"/>
                    <a:pt x="15837" y="14742"/>
                    <a:pt x="15867" y="14894"/>
                  </a:cubicBezTo>
                  <a:cubicBezTo>
                    <a:pt x="15807" y="14985"/>
                    <a:pt x="15746" y="15107"/>
                    <a:pt x="15685" y="15228"/>
                  </a:cubicBezTo>
                  <a:lnTo>
                    <a:pt x="15563" y="15350"/>
                  </a:lnTo>
                  <a:cubicBezTo>
                    <a:pt x="15503" y="15441"/>
                    <a:pt x="15381" y="15654"/>
                    <a:pt x="15290" y="15806"/>
                  </a:cubicBezTo>
                  <a:cubicBezTo>
                    <a:pt x="15138" y="15988"/>
                    <a:pt x="14986" y="16171"/>
                    <a:pt x="14895" y="16323"/>
                  </a:cubicBezTo>
                  <a:cubicBezTo>
                    <a:pt x="14804" y="16323"/>
                    <a:pt x="14743" y="16353"/>
                    <a:pt x="14652" y="16444"/>
                  </a:cubicBezTo>
                  <a:cubicBezTo>
                    <a:pt x="14560" y="16566"/>
                    <a:pt x="14439" y="16748"/>
                    <a:pt x="14348" y="16930"/>
                  </a:cubicBezTo>
                  <a:cubicBezTo>
                    <a:pt x="14013" y="17326"/>
                    <a:pt x="13648" y="17690"/>
                    <a:pt x="13253" y="18237"/>
                  </a:cubicBezTo>
                  <a:cubicBezTo>
                    <a:pt x="13223" y="18268"/>
                    <a:pt x="13223" y="18329"/>
                    <a:pt x="13223" y="18420"/>
                  </a:cubicBezTo>
                  <a:cubicBezTo>
                    <a:pt x="13132" y="18389"/>
                    <a:pt x="13071" y="18389"/>
                    <a:pt x="12980" y="18298"/>
                  </a:cubicBezTo>
                  <a:cubicBezTo>
                    <a:pt x="12828" y="18146"/>
                    <a:pt x="12767" y="19058"/>
                    <a:pt x="12919" y="19210"/>
                  </a:cubicBezTo>
                  <a:cubicBezTo>
                    <a:pt x="12980" y="19301"/>
                    <a:pt x="13041" y="19332"/>
                    <a:pt x="13101" y="19362"/>
                  </a:cubicBezTo>
                  <a:cubicBezTo>
                    <a:pt x="13253" y="19484"/>
                    <a:pt x="13405" y="19514"/>
                    <a:pt x="13527" y="19514"/>
                  </a:cubicBezTo>
                  <a:lnTo>
                    <a:pt x="13527" y="19605"/>
                  </a:lnTo>
                  <a:cubicBezTo>
                    <a:pt x="13496" y="19636"/>
                    <a:pt x="13496" y="19696"/>
                    <a:pt x="13436" y="19757"/>
                  </a:cubicBezTo>
                  <a:cubicBezTo>
                    <a:pt x="13375" y="20000"/>
                    <a:pt x="13375" y="20426"/>
                    <a:pt x="13466" y="20608"/>
                  </a:cubicBezTo>
                  <a:cubicBezTo>
                    <a:pt x="13648" y="20852"/>
                    <a:pt x="13952" y="20760"/>
                    <a:pt x="14165" y="20578"/>
                  </a:cubicBezTo>
                  <a:cubicBezTo>
                    <a:pt x="14013" y="20821"/>
                    <a:pt x="13861" y="21064"/>
                    <a:pt x="13709" y="21338"/>
                  </a:cubicBezTo>
                  <a:cubicBezTo>
                    <a:pt x="13557" y="21368"/>
                    <a:pt x="13405" y="21338"/>
                    <a:pt x="13253" y="21490"/>
                  </a:cubicBezTo>
                  <a:cubicBezTo>
                    <a:pt x="12767" y="22007"/>
                    <a:pt x="12402" y="23374"/>
                    <a:pt x="12007" y="23921"/>
                  </a:cubicBezTo>
                  <a:cubicBezTo>
                    <a:pt x="11734" y="24073"/>
                    <a:pt x="11430" y="24073"/>
                    <a:pt x="11156" y="23800"/>
                  </a:cubicBezTo>
                  <a:cubicBezTo>
                    <a:pt x="10974" y="23618"/>
                    <a:pt x="10852" y="24742"/>
                    <a:pt x="11095" y="24955"/>
                  </a:cubicBezTo>
                  <a:cubicBezTo>
                    <a:pt x="11156" y="25016"/>
                    <a:pt x="11247" y="25107"/>
                    <a:pt x="11308" y="25137"/>
                  </a:cubicBezTo>
                  <a:cubicBezTo>
                    <a:pt x="11490" y="25259"/>
                    <a:pt x="11703" y="25320"/>
                    <a:pt x="11855" y="25289"/>
                  </a:cubicBezTo>
                  <a:lnTo>
                    <a:pt x="11855" y="25411"/>
                  </a:lnTo>
                  <a:cubicBezTo>
                    <a:pt x="11794" y="25472"/>
                    <a:pt x="11794" y="25502"/>
                    <a:pt x="11764" y="25593"/>
                  </a:cubicBezTo>
                  <a:cubicBezTo>
                    <a:pt x="11642" y="25897"/>
                    <a:pt x="11642" y="26475"/>
                    <a:pt x="11794" y="26657"/>
                  </a:cubicBezTo>
                  <a:cubicBezTo>
                    <a:pt x="12037" y="26991"/>
                    <a:pt x="12493" y="26809"/>
                    <a:pt x="12797" y="26475"/>
                  </a:cubicBezTo>
                  <a:cubicBezTo>
                    <a:pt x="12797" y="26779"/>
                    <a:pt x="12797" y="27022"/>
                    <a:pt x="12858" y="27174"/>
                  </a:cubicBezTo>
                  <a:cubicBezTo>
                    <a:pt x="12554" y="27630"/>
                    <a:pt x="12311" y="28207"/>
                    <a:pt x="12007" y="28481"/>
                  </a:cubicBezTo>
                  <a:cubicBezTo>
                    <a:pt x="11734" y="28602"/>
                    <a:pt x="11430" y="28602"/>
                    <a:pt x="11156" y="28390"/>
                  </a:cubicBezTo>
                  <a:cubicBezTo>
                    <a:pt x="10974" y="28298"/>
                    <a:pt x="10852" y="29058"/>
                    <a:pt x="11095" y="29210"/>
                  </a:cubicBezTo>
                  <a:cubicBezTo>
                    <a:pt x="11156" y="29271"/>
                    <a:pt x="11247" y="29301"/>
                    <a:pt x="11308" y="29301"/>
                  </a:cubicBezTo>
                  <a:cubicBezTo>
                    <a:pt x="11490" y="29393"/>
                    <a:pt x="11703" y="29423"/>
                    <a:pt x="11855" y="29423"/>
                  </a:cubicBezTo>
                  <a:lnTo>
                    <a:pt x="11855" y="29514"/>
                  </a:lnTo>
                  <a:cubicBezTo>
                    <a:pt x="11794" y="29545"/>
                    <a:pt x="11794" y="29575"/>
                    <a:pt x="11764" y="29666"/>
                  </a:cubicBezTo>
                  <a:cubicBezTo>
                    <a:pt x="11642" y="29879"/>
                    <a:pt x="11642" y="30274"/>
                    <a:pt x="11794" y="30426"/>
                  </a:cubicBezTo>
                  <a:cubicBezTo>
                    <a:pt x="12037" y="30669"/>
                    <a:pt x="12493" y="30517"/>
                    <a:pt x="12797" y="30305"/>
                  </a:cubicBezTo>
                  <a:lnTo>
                    <a:pt x="12797" y="30426"/>
                  </a:lnTo>
                  <a:cubicBezTo>
                    <a:pt x="12645" y="30578"/>
                    <a:pt x="12524" y="30730"/>
                    <a:pt x="12372" y="30912"/>
                  </a:cubicBezTo>
                  <a:cubicBezTo>
                    <a:pt x="12189" y="30943"/>
                    <a:pt x="12007" y="30912"/>
                    <a:pt x="11794" y="31034"/>
                  </a:cubicBezTo>
                  <a:cubicBezTo>
                    <a:pt x="11430" y="31338"/>
                    <a:pt x="11095" y="31946"/>
                    <a:pt x="10791" y="32463"/>
                  </a:cubicBezTo>
                  <a:cubicBezTo>
                    <a:pt x="10548" y="32645"/>
                    <a:pt x="10335" y="32858"/>
                    <a:pt x="10092" y="33071"/>
                  </a:cubicBezTo>
                  <a:cubicBezTo>
                    <a:pt x="10062" y="33131"/>
                    <a:pt x="10031" y="33192"/>
                    <a:pt x="9971" y="33253"/>
                  </a:cubicBezTo>
                  <a:cubicBezTo>
                    <a:pt x="9667" y="33344"/>
                    <a:pt x="9423" y="33344"/>
                    <a:pt x="9120" y="33162"/>
                  </a:cubicBezTo>
                  <a:cubicBezTo>
                    <a:pt x="8846" y="33010"/>
                    <a:pt x="8724" y="33982"/>
                    <a:pt x="8998" y="34165"/>
                  </a:cubicBezTo>
                  <a:cubicBezTo>
                    <a:pt x="9120" y="34256"/>
                    <a:pt x="9180" y="34286"/>
                    <a:pt x="9302" y="34317"/>
                  </a:cubicBezTo>
                  <a:cubicBezTo>
                    <a:pt x="9515" y="34438"/>
                    <a:pt x="9758" y="34469"/>
                    <a:pt x="9971" y="34469"/>
                  </a:cubicBezTo>
                  <a:lnTo>
                    <a:pt x="9971" y="34590"/>
                  </a:lnTo>
                  <a:cubicBezTo>
                    <a:pt x="9940" y="34681"/>
                    <a:pt x="9910" y="34712"/>
                    <a:pt x="9879" y="34773"/>
                  </a:cubicBezTo>
                  <a:cubicBezTo>
                    <a:pt x="9727" y="35077"/>
                    <a:pt x="9758" y="35593"/>
                    <a:pt x="9910" y="35776"/>
                  </a:cubicBezTo>
                  <a:cubicBezTo>
                    <a:pt x="10031" y="35897"/>
                    <a:pt x="10183" y="35928"/>
                    <a:pt x="10335" y="35928"/>
                  </a:cubicBezTo>
                  <a:cubicBezTo>
                    <a:pt x="10244" y="35958"/>
                    <a:pt x="10183" y="35958"/>
                    <a:pt x="10123" y="35989"/>
                  </a:cubicBezTo>
                  <a:cubicBezTo>
                    <a:pt x="9758" y="36262"/>
                    <a:pt x="9454" y="36809"/>
                    <a:pt x="9150" y="37296"/>
                  </a:cubicBezTo>
                  <a:cubicBezTo>
                    <a:pt x="8694" y="37660"/>
                    <a:pt x="8208" y="38055"/>
                    <a:pt x="7752" y="38542"/>
                  </a:cubicBezTo>
                  <a:cubicBezTo>
                    <a:pt x="7661" y="38633"/>
                    <a:pt x="7630" y="38724"/>
                    <a:pt x="7600" y="38846"/>
                  </a:cubicBezTo>
                  <a:cubicBezTo>
                    <a:pt x="7326" y="38846"/>
                    <a:pt x="7053" y="38815"/>
                    <a:pt x="6749" y="38633"/>
                  </a:cubicBezTo>
                  <a:cubicBezTo>
                    <a:pt x="6414" y="38420"/>
                    <a:pt x="6293" y="39697"/>
                    <a:pt x="6597" y="39910"/>
                  </a:cubicBezTo>
                  <a:cubicBezTo>
                    <a:pt x="6718" y="40031"/>
                    <a:pt x="6870" y="40062"/>
                    <a:pt x="6992" y="40092"/>
                  </a:cubicBezTo>
                  <a:cubicBezTo>
                    <a:pt x="7296" y="40244"/>
                    <a:pt x="7539" y="40335"/>
                    <a:pt x="7843" y="40305"/>
                  </a:cubicBezTo>
                  <a:lnTo>
                    <a:pt x="7843" y="40396"/>
                  </a:lnTo>
                  <a:lnTo>
                    <a:pt x="7752" y="40639"/>
                  </a:lnTo>
                  <a:cubicBezTo>
                    <a:pt x="7539" y="41004"/>
                    <a:pt x="7600" y="41612"/>
                    <a:pt x="7812" y="41855"/>
                  </a:cubicBezTo>
                  <a:cubicBezTo>
                    <a:pt x="8208" y="42280"/>
                    <a:pt x="8907" y="42037"/>
                    <a:pt x="9423" y="41672"/>
                  </a:cubicBezTo>
                  <a:cubicBezTo>
                    <a:pt x="9363" y="42068"/>
                    <a:pt x="9484" y="42584"/>
                    <a:pt x="9667" y="42524"/>
                  </a:cubicBezTo>
                  <a:cubicBezTo>
                    <a:pt x="9727" y="42524"/>
                    <a:pt x="9758" y="42493"/>
                    <a:pt x="9758" y="42493"/>
                  </a:cubicBezTo>
                  <a:cubicBezTo>
                    <a:pt x="9667" y="42584"/>
                    <a:pt x="9636" y="42645"/>
                    <a:pt x="9575" y="42736"/>
                  </a:cubicBezTo>
                  <a:cubicBezTo>
                    <a:pt x="9271" y="42767"/>
                    <a:pt x="8998" y="42736"/>
                    <a:pt x="8724" y="42919"/>
                  </a:cubicBezTo>
                  <a:cubicBezTo>
                    <a:pt x="8360" y="43192"/>
                    <a:pt x="8056" y="43679"/>
                    <a:pt x="7752" y="44165"/>
                  </a:cubicBezTo>
                  <a:cubicBezTo>
                    <a:pt x="7083" y="44651"/>
                    <a:pt x="6414" y="45198"/>
                    <a:pt x="5715" y="45928"/>
                  </a:cubicBezTo>
                  <a:cubicBezTo>
                    <a:pt x="5654" y="45989"/>
                    <a:pt x="5563" y="46141"/>
                    <a:pt x="5533" y="46293"/>
                  </a:cubicBezTo>
                  <a:cubicBezTo>
                    <a:pt x="5259" y="46262"/>
                    <a:pt x="5046" y="46171"/>
                    <a:pt x="4773" y="46019"/>
                  </a:cubicBezTo>
                  <a:cubicBezTo>
                    <a:pt x="4408" y="45806"/>
                    <a:pt x="4256" y="47296"/>
                    <a:pt x="4621" y="47539"/>
                  </a:cubicBezTo>
                  <a:cubicBezTo>
                    <a:pt x="4773" y="47660"/>
                    <a:pt x="4925" y="47752"/>
                    <a:pt x="5077" y="47782"/>
                  </a:cubicBezTo>
                  <a:cubicBezTo>
                    <a:pt x="5411" y="47934"/>
                    <a:pt x="5776" y="48025"/>
                    <a:pt x="6110" y="48025"/>
                  </a:cubicBezTo>
                  <a:lnTo>
                    <a:pt x="6110" y="48147"/>
                  </a:lnTo>
                  <a:cubicBezTo>
                    <a:pt x="6080" y="48238"/>
                    <a:pt x="5989" y="48360"/>
                    <a:pt x="5958" y="48420"/>
                  </a:cubicBezTo>
                  <a:cubicBezTo>
                    <a:pt x="5715" y="48846"/>
                    <a:pt x="5776" y="49606"/>
                    <a:pt x="6019" y="49879"/>
                  </a:cubicBezTo>
                  <a:cubicBezTo>
                    <a:pt x="6475" y="50366"/>
                    <a:pt x="7326" y="50092"/>
                    <a:pt x="7904" y="49636"/>
                  </a:cubicBezTo>
                  <a:cubicBezTo>
                    <a:pt x="7843" y="50122"/>
                    <a:pt x="7964" y="50700"/>
                    <a:pt x="8208" y="50670"/>
                  </a:cubicBezTo>
                  <a:cubicBezTo>
                    <a:pt x="8360" y="50670"/>
                    <a:pt x="8512" y="50578"/>
                    <a:pt x="8664" y="50426"/>
                  </a:cubicBezTo>
                  <a:cubicBezTo>
                    <a:pt x="8664" y="50487"/>
                    <a:pt x="8694" y="50487"/>
                    <a:pt x="8694" y="50518"/>
                  </a:cubicBezTo>
                  <a:cubicBezTo>
                    <a:pt x="8360" y="50822"/>
                    <a:pt x="8056" y="51247"/>
                    <a:pt x="7752" y="51733"/>
                  </a:cubicBezTo>
                  <a:cubicBezTo>
                    <a:pt x="7083" y="52220"/>
                    <a:pt x="6414" y="52767"/>
                    <a:pt x="5715" y="53436"/>
                  </a:cubicBezTo>
                  <a:cubicBezTo>
                    <a:pt x="5654" y="53527"/>
                    <a:pt x="5563" y="53679"/>
                    <a:pt x="5533" y="53831"/>
                  </a:cubicBezTo>
                  <a:cubicBezTo>
                    <a:pt x="5259" y="53770"/>
                    <a:pt x="5046" y="53709"/>
                    <a:pt x="4773" y="53557"/>
                  </a:cubicBezTo>
                  <a:cubicBezTo>
                    <a:pt x="4408" y="53314"/>
                    <a:pt x="4256" y="54803"/>
                    <a:pt x="4621" y="55077"/>
                  </a:cubicBezTo>
                  <a:cubicBezTo>
                    <a:pt x="4773" y="55199"/>
                    <a:pt x="4925" y="55259"/>
                    <a:pt x="5077" y="55290"/>
                  </a:cubicBezTo>
                  <a:cubicBezTo>
                    <a:pt x="5411" y="55442"/>
                    <a:pt x="5776" y="55533"/>
                    <a:pt x="6110" y="55533"/>
                  </a:cubicBezTo>
                  <a:lnTo>
                    <a:pt x="6110" y="55685"/>
                  </a:lnTo>
                  <a:cubicBezTo>
                    <a:pt x="6080" y="55746"/>
                    <a:pt x="5989" y="55867"/>
                    <a:pt x="5958" y="55958"/>
                  </a:cubicBezTo>
                  <a:cubicBezTo>
                    <a:pt x="5715" y="56354"/>
                    <a:pt x="5776" y="57113"/>
                    <a:pt x="6019" y="57387"/>
                  </a:cubicBezTo>
                  <a:cubicBezTo>
                    <a:pt x="6475" y="57873"/>
                    <a:pt x="7326" y="57630"/>
                    <a:pt x="7904" y="57174"/>
                  </a:cubicBezTo>
                  <a:cubicBezTo>
                    <a:pt x="7843" y="57661"/>
                    <a:pt x="7964" y="58238"/>
                    <a:pt x="8208" y="58177"/>
                  </a:cubicBezTo>
                  <a:cubicBezTo>
                    <a:pt x="8360" y="58177"/>
                    <a:pt x="8512" y="58116"/>
                    <a:pt x="8664" y="57965"/>
                  </a:cubicBezTo>
                  <a:cubicBezTo>
                    <a:pt x="8724" y="58177"/>
                    <a:pt x="8846" y="58268"/>
                    <a:pt x="8968" y="57965"/>
                  </a:cubicBezTo>
                  <a:cubicBezTo>
                    <a:pt x="9059" y="57630"/>
                    <a:pt x="9180" y="57357"/>
                    <a:pt x="9332" y="57053"/>
                  </a:cubicBezTo>
                  <a:cubicBezTo>
                    <a:pt x="9515" y="56749"/>
                    <a:pt x="9727" y="56414"/>
                    <a:pt x="9879" y="55989"/>
                  </a:cubicBezTo>
                  <a:lnTo>
                    <a:pt x="9940" y="55898"/>
                  </a:lnTo>
                  <a:cubicBezTo>
                    <a:pt x="9879" y="56202"/>
                    <a:pt x="9788" y="56566"/>
                    <a:pt x="9727" y="56870"/>
                  </a:cubicBezTo>
                  <a:lnTo>
                    <a:pt x="9727" y="56901"/>
                  </a:lnTo>
                  <a:cubicBezTo>
                    <a:pt x="10214" y="55715"/>
                    <a:pt x="10700" y="54895"/>
                    <a:pt x="11278" y="54165"/>
                  </a:cubicBezTo>
                  <a:cubicBezTo>
                    <a:pt x="11004" y="54773"/>
                    <a:pt x="10730" y="55411"/>
                    <a:pt x="10487" y="56019"/>
                  </a:cubicBezTo>
                  <a:cubicBezTo>
                    <a:pt x="10244" y="56506"/>
                    <a:pt x="10487" y="57509"/>
                    <a:pt x="10730" y="57265"/>
                  </a:cubicBezTo>
                  <a:cubicBezTo>
                    <a:pt x="10822" y="57205"/>
                    <a:pt x="10852" y="57113"/>
                    <a:pt x="10943" y="57083"/>
                  </a:cubicBezTo>
                  <a:cubicBezTo>
                    <a:pt x="10943" y="57387"/>
                    <a:pt x="11004" y="57661"/>
                    <a:pt x="11126" y="57873"/>
                  </a:cubicBezTo>
                  <a:cubicBezTo>
                    <a:pt x="10882" y="58268"/>
                    <a:pt x="10639" y="58603"/>
                    <a:pt x="10396" y="58907"/>
                  </a:cubicBezTo>
                  <a:cubicBezTo>
                    <a:pt x="10123" y="59150"/>
                    <a:pt x="9879" y="59363"/>
                    <a:pt x="9606" y="59636"/>
                  </a:cubicBezTo>
                  <a:cubicBezTo>
                    <a:pt x="9150" y="60092"/>
                    <a:pt x="8694" y="60609"/>
                    <a:pt x="8238" y="61186"/>
                  </a:cubicBezTo>
                  <a:cubicBezTo>
                    <a:pt x="8086" y="61308"/>
                    <a:pt x="7964" y="61460"/>
                    <a:pt x="7812" y="61582"/>
                  </a:cubicBezTo>
                  <a:cubicBezTo>
                    <a:pt x="7509" y="61612"/>
                    <a:pt x="7235" y="61612"/>
                    <a:pt x="6992" y="61794"/>
                  </a:cubicBezTo>
                  <a:cubicBezTo>
                    <a:pt x="6627" y="62068"/>
                    <a:pt x="6293" y="62524"/>
                    <a:pt x="5989" y="62980"/>
                  </a:cubicBezTo>
                  <a:cubicBezTo>
                    <a:pt x="5077" y="63648"/>
                    <a:pt x="4165" y="64348"/>
                    <a:pt x="3253" y="65290"/>
                  </a:cubicBezTo>
                  <a:cubicBezTo>
                    <a:pt x="3192" y="65381"/>
                    <a:pt x="3101" y="65533"/>
                    <a:pt x="3071" y="65685"/>
                  </a:cubicBezTo>
                  <a:cubicBezTo>
                    <a:pt x="2828" y="65624"/>
                    <a:pt x="2584" y="65563"/>
                    <a:pt x="2341" y="65411"/>
                  </a:cubicBezTo>
                  <a:cubicBezTo>
                    <a:pt x="1885" y="65138"/>
                    <a:pt x="1703" y="66870"/>
                    <a:pt x="2159" y="67205"/>
                  </a:cubicBezTo>
                  <a:cubicBezTo>
                    <a:pt x="2341" y="67357"/>
                    <a:pt x="2493" y="67418"/>
                    <a:pt x="2676" y="67448"/>
                  </a:cubicBezTo>
                  <a:cubicBezTo>
                    <a:pt x="3101" y="67661"/>
                    <a:pt x="3496" y="67782"/>
                    <a:pt x="3861" y="67721"/>
                  </a:cubicBezTo>
                  <a:lnTo>
                    <a:pt x="3861" y="67904"/>
                  </a:lnTo>
                  <a:cubicBezTo>
                    <a:pt x="3800" y="68025"/>
                    <a:pt x="3739" y="68117"/>
                    <a:pt x="3679" y="68208"/>
                  </a:cubicBezTo>
                  <a:cubicBezTo>
                    <a:pt x="3405" y="68725"/>
                    <a:pt x="3436" y="69606"/>
                    <a:pt x="3739" y="69880"/>
                  </a:cubicBezTo>
                  <a:cubicBezTo>
                    <a:pt x="4287" y="70457"/>
                    <a:pt x="5259" y="70123"/>
                    <a:pt x="5958" y="69636"/>
                  </a:cubicBezTo>
                  <a:cubicBezTo>
                    <a:pt x="5928" y="70244"/>
                    <a:pt x="6019" y="70883"/>
                    <a:pt x="6323" y="70852"/>
                  </a:cubicBezTo>
                  <a:cubicBezTo>
                    <a:pt x="6475" y="70852"/>
                    <a:pt x="6597" y="70761"/>
                    <a:pt x="6749" y="70700"/>
                  </a:cubicBezTo>
                  <a:cubicBezTo>
                    <a:pt x="6840" y="70852"/>
                    <a:pt x="6992" y="70883"/>
                    <a:pt x="7053" y="70579"/>
                  </a:cubicBezTo>
                  <a:cubicBezTo>
                    <a:pt x="7083" y="70457"/>
                    <a:pt x="7144" y="70396"/>
                    <a:pt x="7174" y="70275"/>
                  </a:cubicBezTo>
                  <a:cubicBezTo>
                    <a:pt x="7630" y="69728"/>
                    <a:pt x="8056" y="68907"/>
                    <a:pt x="8451" y="67965"/>
                  </a:cubicBezTo>
                  <a:cubicBezTo>
                    <a:pt x="8360" y="68360"/>
                    <a:pt x="8238" y="68816"/>
                    <a:pt x="8147" y="69332"/>
                  </a:cubicBezTo>
                  <a:lnTo>
                    <a:pt x="8147" y="69363"/>
                  </a:lnTo>
                  <a:cubicBezTo>
                    <a:pt x="8572" y="68299"/>
                    <a:pt x="9028" y="67539"/>
                    <a:pt x="9484" y="66810"/>
                  </a:cubicBezTo>
                  <a:cubicBezTo>
                    <a:pt x="9271" y="67326"/>
                    <a:pt x="9059" y="67843"/>
                    <a:pt x="8846" y="68299"/>
                  </a:cubicBezTo>
                  <a:cubicBezTo>
                    <a:pt x="8724" y="68542"/>
                    <a:pt x="8724" y="68877"/>
                    <a:pt x="8755" y="69180"/>
                  </a:cubicBezTo>
                  <a:lnTo>
                    <a:pt x="8694" y="69241"/>
                  </a:lnTo>
                  <a:cubicBezTo>
                    <a:pt x="8268" y="69667"/>
                    <a:pt x="7843" y="70153"/>
                    <a:pt x="7478" y="70639"/>
                  </a:cubicBezTo>
                  <a:cubicBezTo>
                    <a:pt x="7205" y="70913"/>
                    <a:pt x="6901" y="71156"/>
                    <a:pt x="6627" y="71369"/>
                  </a:cubicBezTo>
                  <a:cubicBezTo>
                    <a:pt x="6384" y="71369"/>
                    <a:pt x="6110" y="71399"/>
                    <a:pt x="5837" y="71612"/>
                  </a:cubicBezTo>
                  <a:cubicBezTo>
                    <a:pt x="5502" y="71855"/>
                    <a:pt x="5168" y="72281"/>
                    <a:pt x="4864" y="72737"/>
                  </a:cubicBezTo>
                  <a:cubicBezTo>
                    <a:pt x="3800" y="73527"/>
                    <a:pt x="2736" y="74348"/>
                    <a:pt x="1612" y="75442"/>
                  </a:cubicBezTo>
                  <a:cubicBezTo>
                    <a:pt x="1521" y="75564"/>
                    <a:pt x="1460" y="75716"/>
                    <a:pt x="1399" y="75868"/>
                  </a:cubicBezTo>
                  <a:cubicBezTo>
                    <a:pt x="1156" y="75807"/>
                    <a:pt x="943" y="75746"/>
                    <a:pt x="700" y="75594"/>
                  </a:cubicBezTo>
                  <a:cubicBezTo>
                    <a:pt x="214" y="75290"/>
                    <a:pt x="1" y="77205"/>
                    <a:pt x="487" y="77570"/>
                  </a:cubicBezTo>
                  <a:cubicBezTo>
                    <a:pt x="669" y="77722"/>
                    <a:pt x="852" y="77813"/>
                    <a:pt x="1065" y="77874"/>
                  </a:cubicBezTo>
                  <a:cubicBezTo>
                    <a:pt x="1521" y="78117"/>
                    <a:pt x="1916" y="78178"/>
                    <a:pt x="2341" y="78178"/>
                  </a:cubicBezTo>
                  <a:cubicBezTo>
                    <a:pt x="2341" y="78269"/>
                    <a:pt x="2341" y="78299"/>
                    <a:pt x="2372" y="78360"/>
                  </a:cubicBezTo>
                  <a:cubicBezTo>
                    <a:pt x="2311" y="78482"/>
                    <a:pt x="2220" y="78603"/>
                    <a:pt x="2189" y="78725"/>
                  </a:cubicBezTo>
                  <a:cubicBezTo>
                    <a:pt x="1885" y="79241"/>
                    <a:pt x="1977" y="80184"/>
                    <a:pt x="2280" y="80548"/>
                  </a:cubicBezTo>
                  <a:cubicBezTo>
                    <a:pt x="2828" y="81156"/>
                    <a:pt x="3952" y="80792"/>
                    <a:pt x="4712" y="80244"/>
                  </a:cubicBezTo>
                  <a:cubicBezTo>
                    <a:pt x="4682" y="80883"/>
                    <a:pt x="4803" y="81612"/>
                    <a:pt x="5107" y="81551"/>
                  </a:cubicBezTo>
                  <a:cubicBezTo>
                    <a:pt x="5229" y="81551"/>
                    <a:pt x="5350" y="81491"/>
                    <a:pt x="5502" y="81460"/>
                  </a:cubicBezTo>
                  <a:cubicBezTo>
                    <a:pt x="5624" y="81582"/>
                    <a:pt x="5715" y="81551"/>
                    <a:pt x="5806" y="81308"/>
                  </a:cubicBezTo>
                  <a:cubicBezTo>
                    <a:pt x="5806" y="81248"/>
                    <a:pt x="5837" y="81217"/>
                    <a:pt x="5837" y="81156"/>
                  </a:cubicBezTo>
                  <a:cubicBezTo>
                    <a:pt x="6384" y="80579"/>
                    <a:pt x="6901" y="79545"/>
                    <a:pt x="7448" y="78421"/>
                  </a:cubicBezTo>
                  <a:lnTo>
                    <a:pt x="7083" y="79880"/>
                  </a:lnTo>
                  <a:lnTo>
                    <a:pt x="7083" y="79941"/>
                  </a:lnTo>
                  <a:cubicBezTo>
                    <a:pt x="7478" y="79029"/>
                    <a:pt x="7843" y="78299"/>
                    <a:pt x="8268" y="77600"/>
                  </a:cubicBezTo>
                  <a:cubicBezTo>
                    <a:pt x="8116" y="77995"/>
                    <a:pt x="7964" y="78421"/>
                    <a:pt x="7782" y="78755"/>
                  </a:cubicBezTo>
                  <a:cubicBezTo>
                    <a:pt x="7509" y="79363"/>
                    <a:pt x="7782" y="80640"/>
                    <a:pt x="8147" y="80336"/>
                  </a:cubicBezTo>
                  <a:cubicBezTo>
                    <a:pt x="8360" y="80153"/>
                    <a:pt x="8542" y="79971"/>
                    <a:pt x="8724" y="79728"/>
                  </a:cubicBezTo>
                  <a:cubicBezTo>
                    <a:pt x="8724" y="80457"/>
                    <a:pt x="8846" y="81126"/>
                    <a:pt x="9180" y="81369"/>
                  </a:cubicBezTo>
                  <a:cubicBezTo>
                    <a:pt x="9819" y="81825"/>
                    <a:pt x="10943" y="79576"/>
                    <a:pt x="11582" y="78208"/>
                  </a:cubicBezTo>
                  <a:cubicBezTo>
                    <a:pt x="11916" y="77782"/>
                    <a:pt x="12311" y="77326"/>
                    <a:pt x="12645" y="76779"/>
                  </a:cubicBezTo>
                  <a:lnTo>
                    <a:pt x="12645" y="76779"/>
                  </a:lnTo>
                  <a:cubicBezTo>
                    <a:pt x="12463" y="77478"/>
                    <a:pt x="12311" y="78238"/>
                    <a:pt x="12098" y="79059"/>
                  </a:cubicBezTo>
                  <a:cubicBezTo>
                    <a:pt x="12037" y="79393"/>
                    <a:pt x="12037" y="79697"/>
                    <a:pt x="12098" y="79941"/>
                  </a:cubicBezTo>
                  <a:cubicBezTo>
                    <a:pt x="12068" y="80032"/>
                    <a:pt x="12068" y="80153"/>
                    <a:pt x="12037" y="80275"/>
                  </a:cubicBezTo>
                  <a:cubicBezTo>
                    <a:pt x="11886" y="80640"/>
                    <a:pt x="11764" y="81035"/>
                    <a:pt x="11612" y="81369"/>
                  </a:cubicBezTo>
                  <a:cubicBezTo>
                    <a:pt x="11399" y="81977"/>
                    <a:pt x="11612" y="83010"/>
                    <a:pt x="11916" y="82767"/>
                  </a:cubicBezTo>
                  <a:cubicBezTo>
                    <a:pt x="12676" y="82251"/>
                    <a:pt x="13375" y="81096"/>
                    <a:pt x="14013" y="79576"/>
                  </a:cubicBezTo>
                  <a:cubicBezTo>
                    <a:pt x="13983" y="79971"/>
                    <a:pt x="13922" y="80336"/>
                    <a:pt x="13922" y="80761"/>
                  </a:cubicBezTo>
                  <a:cubicBezTo>
                    <a:pt x="13892" y="81795"/>
                    <a:pt x="14500" y="82433"/>
                    <a:pt x="14743" y="81643"/>
                  </a:cubicBezTo>
                  <a:cubicBezTo>
                    <a:pt x="15047" y="80640"/>
                    <a:pt x="15381" y="79697"/>
                    <a:pt x="15685" y="78725"/>
                  </a:cubicBezTo>
                  <a:cubicBezTo>
                    <a:pt x="15655" y="78907"/>
                    <a:pt x="15594" y="79059"/>
                    <a:pt x="15594" y="79241"/>
                  </a:cubicBezTo>
                  <a:cubicBezTo>
                    <a:pt x="15503" y="80153"/>
                    <a:pt x="15959" y="81126"/>
                    <a:pt x="16262" y="80518"/>
                  </a:cubicBezTo>
                  <a:cubicBezTo>
                    <a:pt x="16810" y="79424"/>
                    <a:pt x="17266" y="78299"/>
                    <a:pt x="17691" y="77023"/>
                  </a:cubicBezTo>
                  <a:cubicBezTo>
                    <a:pt x="17721" y="77114"/>
                    <a:pt x="17782" y="77144"/>
                    <a:pt x="17813" y="77175"/>
                  </a:cubicBezTo>
                  <a:lnTo>
                    <a:pt x="17934" y="77296"/>
                  </a:lnTo>
                  <a:cubicBezTo>
                    <a:pt x="18025" y="77418"/>
                    <a:pt x="18238" y="77296"/>
                    <a:pt x="18329" y="77023"/>
                  </a:cubicBezTo>
                  <a:cubicBezTo>
                    <a:pt x="18390" y="76962"/>
                    <a:pt x="18390" y="76840"/>
                    <a:pt x="18421" y="76719"/>
                  </a:cubicBezTo>
                  <a:cubicBezTo>
                    <a:pt x="18542" y="76840"/>
                    <a:pt x="18633" y="76840"/>
                    <a:pt x="18755" y="76719"/>
                  </a:cubicBezTo>
                  <a:cubicBezTo>
                    <a:pt x="18877" y="76840"/>
                    <a:pt x="18998" y="76840"/>
                    <a:pt x="19089" y="76719"/>
                  </a:cubicBezTo>
                  <a:cubicBezTo>
                    <a:pt x="19150" y="76840"/>
                    <a:pt x="19150" y="76962"/>
                    <a:pt x="19180" y="77023"/>
                  </a:cubicBezTo>
                  <a:cubicBezTo>
                    <a:pt x="19241" y="77296"/>
                    <a:pt x="19454" y="77418"/>
                    <a:pt x="19606" y="77296"/>
                  </a:cubicBezTo>
                  <a:lnTo>
                    <a:pt x="19697" y="77175"/>
                  </a:lnTo>
                  <a:cubicBezTo>
                    <a:pt x="19758" y="77144"/>
                    <a:pt x="19788" y="77114"/>
                    <a:pt x="19819" y="77023"/>
                  </a:cubicBezTo>
                  <a:cubicBezTo>
                    <a:pt x="20214" y="78299"/>
                    <a:pt x="20700" y="79424"/>
                    <a:pt x="21278" y="80518"/>
                  </a:cubicBezTo>
                  <a:cubicBezTo>
                    <a:pt x="21582" y="81126"/>
                    <a:pt x="22068" y="80123"/>
                    <a:pt x="21916" y="79241"/>
                  </a:cubicBezTo>
                  <a:cubicBezTo>
                    <a:pt x="21886" y="79059"/>
                    <a:pt x="21886" y="78907"/>
                    <a:pt x="21825" y="78725"/>
                  </a:cubicBezTo>
                  <a:cubicBezTo>
                    <a:pt x="22129" y="79697"/>
                    <a:pt x="22433" y="80700"/>
                    <a:pt x="22798" y="81643"/>
                  </a:cubicBezTo>
                  <a:cubicBezTo>
                    <a:pt x="23041" y="82433"/>
                    <a:pt x="23618" y="81795"/>
                    <a:pt x="23588" y="80761"/>
                  </a:cubicBezTo>
                  <a:cubicBezTo>
                    <a:pt x="23588" y="80336"/>
                    <a:pt x="23557" y="79971"/>
                    <a:pt x="23497" y="79576"/>
                  </a:cubicBezTo>
                  <a:cubicBezTo>
                    <a:pt x="24165" y="81096"/>
                    <a:pt x="24834" y="82251"/>
                    <a:pt x="25594" y="82767"/>
                  </a:cubicBezTo>
                  <a:cubicBezTo>
                    <a:pt x="25898" y="83010"/>
                    <a:pt x="26171" y="81947"/>
                    <a:pt x="25898" y="81369"/>
                  </a:cubicBezTo>
                  <a:cubicBezTo>
                    <a:pt x="25746" y="81035"/>
                    <a:pt x="25624" y="80640"/>
                    <a:pt x="25472" y="80275"/>
                  </a:cubicBezTo>
                  <a:cubicBezTo>
                    <a:pt x="25472" y="80153"/>
                    <a:pt x="25442" y="80032"/>
                    <a:pt x="25412" y="79941"/>
                  </a:cubicBezTo>
                  <a:cubicBezTo>
                    <a:pt x="25442" y="79697"/>
                    <a:pt x="25472" y="79393"/>
                    <a:pt x="25412" y="79059"/>
                  </a:cubicBezTo>
                  <a:cubicBezTo>
                    <a:pt x="25260" y="78299"/>
                    <a:pt x="25077" y="77539"/>
                    <a:pt x="24864" y="76779"/>
                  </a:cubicBezTo>
                  <a:lnTo>
                    <a:pt x="24864" y="76779"/>
                  </a:lnTo>
                  <a:cubicBezTo>
                    <a:pt x="25229" y="77296"/>
                    <a:pt x="25594" y="77782"/>
                    <a:pt x="25928" y="78208"/>
                  </a:cubicBezTo>
                  <a:cubicBezTo>
                    <a:pt x="26597" y="79576"/>
                    <a:pt x="27691" y="81825"/>
                    <a:pt x="28330" y="81369"/>
                  </a:cubicBezTo>
                  <a:cubicBezTo>
                    <a:pt x="28664" y="81096"/>
                    <a:pt x="28786" y="80457"/>
                    <a:pt x="28786" y="79728"/>
                  </a:cubicBezTo>
                  <a:cubicBezTo>
                    <a:pt x="28968" y="79941"/>
                    <a:pt x="29181" y="80153"/>
                    <a:pt x="29363" y="80336"/>
                  </a:cubicBezTo>
                  <a:cubicBezTo>
                    <a:pt x="29697" y="80640"/>
                    <a:pt x="30001" y="79363"/>
                    <a:pt x="29728" y="78755"/>
                  </a:cubicBezTo>
                  <a:cubicBezTo>
                    <a:pt x="29576" y="78360"/>
                    <a:pt x="29393" y="77995"/>
                    <a:pt x="29241" y="77600"/>
                  </a:cubicBezTo>
                  <a:cubicBezTo>
                    <a:pt x="29667" y="78269"/>
                    <a:pt x="30032" y="78968"/>
                    <a:pt x="30427" y="79941"/>
                  </a:cubicBezTo>
                  <a:cubicBezTo>
                    <a:pt x="30427" y="79971"/>
                    <a:pt x="30457" y="79941"/>
                    <a:pt x="30427" y="79880"/>
                  </a:cubicBezTo>
                  <a:cubicBezTo>
                    <a:pt x="30305" y="79363"/>
                    <a:pt x="30184" y="78877"/>
                    <a:pt x="30093" y="78421"/>
                  </a:cubicBezTo>
                  <a:cubicBezTo>
                    <a:pt x="30579" y="79545"/>
                    <a:pt x="31096" y="80579"/>
                    <a:pt x="31673" y="81156"/>
                  </a:cubicBezTo>
                  <a:cubicBezTo>
                    <a:pt x="31673" y="81187"/>
                    <a:pt x="31704" y="81217"/>
                    <a:pt x="31704" y="81308"/>
                  </a:cubicBezTo>
                  <a:cubicBezTo>
                    <a:pt x="31825" y="81612"/>
                    <a:pt x="31947" y="81612"/>
                    <a:pt x="32007" y="81460"/>
                  </a:cubicBezTo>
                  <a:cubicBezTo>
                    <a:pt x="32129" y="81521"/>
                    <a:pt x="32251" y="81551"/>
                    <a:pt x="32403" y="81551"/>
                  </a:cubicBezTo>
                  <a:cubicBezTo>
                    <a:pt x="32707" y="81612"/>
                    <a:pt x="32859" y="80883"/>
                    <a:pt x="32828" y="80244"/>
                  </a:cubicBezTo>
                  <a:cubicBezTo>
                    <a:pt x="33527" y="80792"/>
                    <a:pt x="34652" y="81126"/>
                    <a:pt x="35260" y="80548"/>
                  </a:cubicBezTo>
                  <a:cubicBezTo>
                    <a:pt x="35594" y="80184"/>
                    <a:pt x="35625" y="79241"/>
                    <a:pt x="35321" y="78725"/>
                  </a:cubicBezTo>
                  <a:cubicBezTo>
                    <a:pt x="35260" y="78603"/>
                    <a:pt x="35199" y="78482"/>
                    <a:pt x="35138" y="78360"/>
                  </a:cubicBezTo>
                  <a:cubicBezTo>
                    <a:pt x="35138" y="78299"/>
                    <a:pt x="35138" y="78269"/>
                    <a:pt x="35169" y="78178"/>
                  </a:cubicBezTo>
                  <a:cubicBezTo>
                    <a:pt x="35594" y="78208"/>
                    <a:pt x="36050" y="78117"/>
                    <a:pt x="36476" y="77874"/>
                  </a:cubicBezTo>
                  <a:cubicBezTo>
                    <a:pt x="36658" y="77813"/>
                    <a:pt x="36840" y="77722"/>
                    <a:pt x="37023" y="77570"/>
                  </a:cubicBezTo>
                  <a:cubicBezTo>
                    <a:pt x="37722" y="77205"/>
                    <a:pt x="37539" y="75290"/>
                    <a:pt x="37023" y="7559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1"/>
            <p:cNvSpPr/>
            <p:nvPr/>
          </p:nvSpPr>
          <p:spPr>
            <a:xfrm>
              <a:off x="4733774" y="2710587"/>
              <a:ext cx="710494" cy="1563512"/>
            </a:xfrm>
            <a:custGeom>
              <a:avLst/>
              <a:gdLst/>
              <a:ahLst/>
              <a:cxnLst/>
              <a:rect l="l" t="t" r="r" b="b"/>
              <a:pathLst>
                <a:path w="37722" h="83011" extrusionOk="0">
                  <a:moveTo>
                    <a:pt x="37023" y="75594"/>
                  </a:moveTo>
                  <a:cubicBezTo>
                    <a:pt x="36810" y="75746"/>
                    <a:pt x="36567" y="75837"/>
                    <a:pt x="36354" y="75868"/>
                  </a:cubicBezTo>
                  <a:cubicBezTo>
                    <a:pt x="36324" y="75716"/>
                    <a:pt x="36232" y="75564"/>
                    <a:pt x="36111" y="75442"/>
                  </a:cubicBezTo>
                  <a:cubicBezTo>
                    <a:pt x="35017" y="74348"/>
                    <a:pt x="33953" y="73527"/>
                    <a:pt x="32889" y="72737"/>
                  </a:cubicBezTo>
                  <a:cubicBezTo>
                    <a:pt x="32585" y="72281"/>
                    <a:pt x="32281" y="71855"/>
                    <a:pt x="31916" y="71612"/>
                  </a:cubicBezTo>
                  <a:cubicBezTo>
                    <a:pt x="31673" y="71399"/>
                    <a:pt x="31400" y="71399"/>
                    <a:pt x="31096" y="71369"/>
                  </a:cubicBezTo>
                  <a:cubicBezTo>
                    <a:pt x="30852" y="71156"/>
                    <a:pt x="30548" y="70913"/>
                    <a:pt x="30275" y="70639"/>
                  </a:cubicBezTo>
                  <a:cubicBezTo>
                    <a:pt x="29849" y="70153"/>
                    <a:pt x="29424" y="69667"/>
                    <a:pt x="29059" y="69241"/>
                  </a:cubicBezTo>
                  <a:lnTo>
                    <a:pt x="28968" y="69180"/>
                  </a:lnTo>
                  <a:cubicBezTo>
                    <a:pt x="29029" y="68877"/>
                    <a:pt x="29029" y="68542"/>
                    <a:pt x="28907" y="68299"/>
                  </a:cubicBezTo>
                  <a:cubicBezTo>
                    <a:pt x="28664" y="67813"/>
                    <a:pt x="28482" y="67296"/>
                    <a:pt x="28269" y="66810"/>
                  </a:cubicBezTo>
                  <a:cubicBezTo>
                    <a:pt x="28725" y="67509"/>
                    <a:pt x="29181" y="68299"/>
                    <a:pt x="29576" y="69363"/>
                  </a:cubicBezTo>
                  <a:cubicBezTo>
                    <a:pt x="29576" y="69393"/>
                    <a:pt x="29637" y="69363"/>
                    <a:pt x="29576" y="69332"/>
                  </a:cubicBezTo>
                  <a:cubicBezTo>
                    <a:pt x="29485" y="68877"/>
                    <a:pt x="29363" y="68421"/>
                    <a:pt x="29272" y="67965"/>
                  </a:cubicBezTo>
                  <a:cubicBezTo>
                    <a:pt x="29697" y="68907"/>
                    <a:pt x="30123" y="69728"/>
                    <a:pt x="30579" y="70275"/>
                  </a:cubicBezTo>
                  <a:cubicBezTo>
                    <a:pt x="30609" y="70396"/>
                    <a:pt x="30640" y="70457"/>
                    <a:pt x="30700" y="70579"/>
                  </a:cubicBezTo>
                  <a:cubicBezTo>
                    <a:pt x="30792" y="70883"/>
                    <a:pt x="30913" y="70852"/>
                    <a:pt x="31004" y="70700"/>
                  </a:cubicBezTo>
                  <a:cubicBezTo>
                    <a:pt x="31156" y="70761"/>
                    <a:pt x="31248" y="70852"/>
                    <a:pt x="31400" y="70852"/>
                  </a:cubicBezTo>
                  <a:cubicBezTo>
                    <a:pt x="31673" y="70852"/>
                    <a:pt x="31825" y="70244"/>
                    <a:pt x="31795" y="69636"/>
                  </a:cubicBezTo>
                  <a:cubicBezTo>
                    <a:pt x="32463" y="70153"/>
                    <a:pt x="33466" y="70457"/>
                    <a:pt x="33983" y="69880"/>
                  </a:cubicBezTo>
                  <a:cubicBezTo>
                    <a:pt x="34287" y="69576"/>
                    <a:pt x="34348" y="68725"/>
                    <a:pt x="34074" y="68208"/>
                  </a:cubicBezTo>
                  <a:cubicBezTo>
                    <a:pt x="34044" y="68117"/>
                    <a:pt x="33953" y="68025"/>
                    <a:pt x="33892" y="67904"/>
                  </a:cubicBezTo>
                  <a:lnTo>
                    <a:pt x="33892" y="67721"/>
                  </a:lnTo>
                  <a:cubicBezTo>
                    <a:pt x="34257" y="67782"/>
                    <a:pt x="34682" y="67661"/>
                    <a:pt x="35047" y="67448"/>
                  </a:cubicBezTo>
                  <a:cubicBezTo>
                    <a:pt x="35199" y="67387"/>
                    <a:pt x="35412" y="67326"/>
                    <a:pt x="35594" y="67205"/>
                  </a:cubicBezTo>
                  <a:cubicBezTo>
                    <a:pt x="36050" y="66870"/>
                    <a:pt x="35868" y="65107"/>
                    <a:pt x="35412" y="65411"/>
                  </a:cubicBezTo>
                  <a:cubicBezTo>
                    <a:pt x="35169" y="65563"/>
                    <a:pt x="34895" y="65655"/>
                    <a:pt x="34682" y="65685"/>
                  </a:cubicBezTo>
                  <a:cubicBezTo>
                    <a:pt x="34652" y="65533"/>
                    <a:pt x="34561" y="65381"/>
                    <a:pt x="34500" y="65290"/>
                  </a:cubicBezTo>
                  <a:cubicBezTo>
                    <a:pt x="33588" y="64348"/>
                    <a:pt x="32676" y="63648"/>
                    <a:pt x="31764" y="62980"/>
                  </a:cubicBezTo>
                  <a:cubicBezTo>
                    <a:pt x="31460" y="62524"/>
                    <a:pt x="31096" y="62068"/>
                    <a:pt x="30761" y="61794"/>
                  </a:cubicBezTo>
                  <a:cubicBezTo>
                    <a:pt x="30548" y="61612"/>
                    <a:pt x="30245" y="61612"/>
                    <a:pt x="29941" y="61582"/>
                  </a:cubicBezTo>
                  <a:cubicBezTo>
                    <a:pt x="29789" y="61460"/>
                    <a:pt x="29637" y="61338"/>
                    <a:pt x="29515" y="61186"/>
                  </a:cubicBezTo>
                  <a:cubicBezTo>
                    <a:pt x="29059" y="60609"/>
                    <a:pt x="28603" y="60092"/>
                    <a:pt x="28147" y="59636"/>
                  </a:cubicBezTo>
                  <a:cubicBezTo>
                    <a:pt x="27874" y="59363"/>
                    <a:pt x="27600" y="59150"/>
                    <a:pt x="27357" y="58907"/>
                  </a:cubicBezTo>
                  <a:cubicBezTo>
                    <a:pt x="27114" y="58603"/>
                    <a:pt x="26840" y="58268"/>
                    <a:pt x="26627" y="57873"/>
                  </a:cubicBezTo>
                  <a:cubicBezTo>
                    <a:pt x="26749" y="57691"/>
                    <a:pt x="26810" y="57417"/>
                    <a:pt x="26810" y="57083"/>
                  </a:cubicBezTo>
                  <a:cubicBezTo>
                    <a:pt x="26901" y="57174"/>
                    <a:pt x="26931" y="57235"/>
                    <a:pt x="26992" y="57265"/>
                  </a:cubicBezTo>
                  <a:cubicBezTo>
                    <a:pt x="27266" y="57509"/>
                    <a:pt x="27509" y="56506"/>
                    <a:pt x="27266" y="56019"/>
                  </a:cubicBezTo>
                  <a:cubicBezTo>
                    <a:pt x="26992" y="55411"/>
                    <a:pt x="26749" y="54803"/>
                    <a:pt x="26475" y="54165"/>
                  </a:cubicBezTo>
                  <a:cubicBezTo>
                    <a:pt x="27053" y="54895"/>
                    <a:pt x="27539" y="55715"/>
                    <a:pt x="28026" y="56901"/>
                  </a:cubicBezTo>
                  <a:lnTo>
                    <a:pt x="28026" y="56870"/>
                  </a:lnTo>
                  <a:cubicBezTo>
                    <a:pt x="27965" y="56506"/>
                    <a:pt x="27874" y="56202"/>
                    <a:pt x="27813" y="55898"/>
                  </a:cubicBezTo>
                  <a:cubicBezTo>
                    <a:pt x="27843" y="55958"/>
                    <a:pt x="27843" y="55989"/>
                    <a:pt x="27874" y="55989"/>
                  </a:cubicBezTo>
                  <a:cubicBezTo>
                    <a:pt x="28056" y="56354"/>
                    <a:pt x="28208" y="56718"/>
                    <a:pt x="28421" y="57053"/>
                  </a:cubicBezTo>
                  <a:cubicBezTo>
                    <a:pt x="28512" y="57326"/>
                    <a:pt x="28664" y="57630"/>
                    <a:pt x="28786" y="57965"/>
                  </a:cubicBezTo>
                  <a:cubicBezTo>
                    <a:pt x="28907" y="58268"/>
                    <a:pt x="29029" y="58177"/>
                    <a:pt x="29089" y="57965"/>
                  </a:cubicBezTo>
                  <a:cubicBezTo>
                    <a:pt x="29241" y="58086"/>
                    <a:pt x="29393" y="58177"/>
                    <a:pt x="29545" y="58177"/>
                  </a:cubicBezTo>
                  <a:cubicBezTo>
                    <a:pt x="29789" y="58177"/>
                    <a:pt x="29880" y="57661"/>
                    <a:pt x="29849" y="57174"/>
                  </a:cubicBezTo>
                  <a:cubicBezTo>
                    <a:pt x="30427" y="57630"/>
                    <a:pt x="31248" y="57873"/>
                    <a:pt x="31704" y="57387"/>
                  </a:cubicBezTo>
                  <a:cubicBezTo>
                    <a:pt x="31977" y="57113"/>
                    <a:pt x="32007" y="56414"/>
                    <a:pt x="31795" y="55958"/>
                  </a:cubicBezTo>
                  <a:cubicBezTo>
                    <a:pt x="31764" y="55867"/>
                    <a:pt x="31673" y="55746"/>
                    <a:pt x="31643" y="55685"/>
                  </a:cubicBezTo>
                  <a:lnTo>
                    <a:pt x="31643" y="55533"/>
                  </a:lnTo>
                  <a:cubicBezTo>
                    <a:pt x="31977" y="55563"/>
                    <a:pt x="32311" y="55442"/>
                    <a:pt x="32676" y="55290"/>
                  </a:cubicBezTo>
                  <a:cubicBezTo>
                    <a:pt x="32828" y="55259"/>
                    <a:pt x="32980" y="55199"/>
                    <a:pt x="33132" y="55077"/>
                  </a:cubicBezTo>
                  <a:cubicBezTo>
                    <a:pt x="33497" y="54773"/>
                    <a:pt x="33345" y="53314"/>
                    <a:pt x="32980" y="53557"/>
                  </a:cubicBezTo>
                  <a:cubicBezTo>
                    <a:pt x="32707" y="53709"/>
                    <a:pt x="32433" y="53770"/>
                    <a:pt x="32220" y="53831"/>
                  </a:cubicBezTo>
                  <a:cubicBezTo>
                    <a:pt x="32159" y="53679"/>
                    <a:pt x="32129" y="53557"/>
                    <a:pt x="32007" y="53436"/>
                  </a:cubicBezTo>
                  <a:cubicBezTo>
                    <a:pt x="31339" y="52767"/>
                    <a:pt x="30700" y="52220"/>
                    <a:pt x="30001" y="51733"/>
                  </a:cubicBezTo>
                  <a:cubicBezTo>
                    <a:pt x="29697" y="51277"/>
                    <a:pt x="29393" y="50822"/>
                    <a:pt x="29059" y="50518"/>
                  </a:cubicBezTo>
                  <a:cubicBezTo>
                    <a:pt x="29059" y="50487"/>
                    <a:pt x="29089" y="50487"/>
                    <a:pt x="29089" y="50426"/>
                  </a:cubicBezTo>
                  <a:cubicBezTo>
                    <a:pt x="29241" y="50548"/>
                    <a:pt x="29393" y="50670"/>
                    <a:pt x="29545" y="50670"/>
                  </a:cubicBezTo>
                  <a:cubicBezTo>
                    <a:pt x="29789" y="50670"/>
                    <a:pt x="29880" y="50122"/>
                    <a:pt x="29849" y="49636"/>
                  </a:cubicBezTo>
                  <a:cubicBezTo>
                    <a:pt x="30427" y="50092"/>
                    <a:pt x="31248" y="50366"/>
                    <a:pt x="31704" y="49879"/>
                  </a:cubicBezTo>
                  <a:cubicBezTo>
                    <a:pt x="31977" y="49606"/>
                    <a:pt x="32007" y="48876"/>
                    <a:pt x="31795" y="48420"/>
                  </a:cubicBezTo>
                  <a:cubicBezTo>
                    <a:pt x="31764" y="48360"/>
                    <a:pt x="31673" y="48238"/>
                    <a:pt x="31643" y="48147"/>
                  </a:cubicBezTo>
                  <a:lnTo>
                    <a:pt x="31643" y="48025"/>
                  </a:lnTo>
                  <a:cubicBezTo>
                    <a:pt x="31977" y="48056"/>
                    <a:pt x="32311" y="47934"/>
                    <a:pt x="32676" y="47782"/>
                  </a:cubicBezTo>
                  <a:cubicBezTo>
                    <a:pt x="32828" y="47752"/>
                    <a:pt x="32980" y="47660"/>
                    <a:pt x="33132" y="47539"/>
                  </a:cubicBezTo>
                  <a:cubicBezTo>
                    <a:pt x="33497" y="47235"/>
                    <a:pt x="33345" y="45806"/>
                    <a:pt x="32980" y="46019"/>
                  </a:cubicBezTo>
                  <a:cubicBezTo>
                    <a:pt x="32707" y="46171"/>
                    <a:pt x="32433" y="46262"/>
                    <a:pt x="32220" y="46293"/>
                  </a:cubicBezTo>
                  <a:cubicBezTo>
                    <a:pt x="32159" y="46141"/>
                    <a:pt x="32129" y="46019"/>
                    <a:pt x="32007" y="45928"/>
                  </a:cubicBezTo>
                  <a:cubicBezTo>
                    <a:pt x="31339" y="45229"/>
                    <a:pt x="30700" y="44712"/>
                    <a:pt x="30001" y="44165"/>
                  </a:cubicBezTo>
                  <a:cubicBezTo>
                    <a:pt x="29697" y="43679"/>
                    <a:pt x="29393" y="43223"/>
                    <a:pt x="29029" y="42919"/>
                  </a:cubicBezTo>
                  <a:cubicBezTo>
                    <a:pt x="28786" y="42736"/>
                    <a:pt x="28482" y="42767"/>
                    <a:pt x="28178" y="42736"/>
                  </a:cubicBezTo>
                  <a:cubicBezTo>
                    <a:pt x="28117" y="42645"/>
                    <a:pt x="28056" y="42584"/>
                    <a:pt x="27995" y="42493"/>
                  </a:cubicBezTo>
                  <a:cubicBezTo>
                    <a:pt x="28026" y="42493"/>
                    <a:pt x="28056" y="42524"/>
                    <a:pt x="28056" y="42524"/>
                  </a:cubicBezTo>
                  <a:cubicBezTo>
                    <a:pt x="28269" y="42524"/>
                    <a:pt x="28360" y="42068"/>
                    <a:pt x="28330" y="41672"/>
                  </a:cubicBezTo>
                  <a:cubicBezTo>
                    <a:pt x="28816" y="42037"/>
                    <a:pt x="29545" y="42280"/>
                    <a:pt x="29941" y="41855"/>
                  </a:cubicBezTo>
                  <a:cubicBezTo>
                    <a:pt x="30153" y="41612"/>
                    <a:pt x="30184" y="40973"/>
                    <a:pt x="30001" y="40639"/>
                  </a:cubicBezTo>
                  <a:lnTo>
                    <a:pt x="29880" y="40396"/>
                  </a:lnTo>
                  <a:lnTo>
                    <a:pt x="29880" y="40305"/>
                  </a:lnTo>
                  <a:cubicBezTo>
                    <a:pt x="30153" y="40305"/>
                    <a:pt x="30457" y="40244"/>
                    <a:pt x="30761" y="40092"/>
                  </a:cubicBezTo>
                  <a:cubicBezTo>
                    <a:pt x="30883" y="40062"/>
                    <a:pt x="31035" y="40001"/>
                    <a:pt x="31156" y="39910"/>
                  </a:cubicBezTo>
                  <a:cubicBezTo>
                    <a:pt x="31491" y="39636"/>
                    <a:pt x="31339" y="38390"/>
                    <a:pt x="31004" y="38633"/>
                  </a:cubicBezTo>
                  <a:cubicBezTo>
                    <a:pt x="30731" y="38785"/>
                    <a:pt x="30457" y="38846"/>
                    <a:pt x="30153" y="38846"/>
                  </a:cubicBezTo>
                  <a:cubicBezTo>
                    <a:pt x="30123" y="38724"/>
                    <a:pt x="30093" y="38633"/>
                    <a:pt x="30001" y="38542"/>
                  </a:cubicBezTo>
                  <a:cubicBezTo>
                    <a:pt x="29515" y="38055"/>
                    <a:pt x="29059" y="37660"/>
                    <a:pt x="28603" y="37296"/>
                  </a:cubicBezTo>
                  <a:cubicBezTo>
                    <a:pt x="28299" y="36809"/>
                    <a:pt x="27995" y="36292"/>
                    <a:pt x="27600" y="35989"/>
                  </a:cubicBezTo>
                  <a:cubicBezTo>
                    <a:pt x="27539" y="35958"/>
                    <a:pt x="27448" y="35928"/>
                    <a:pt x="27418" y="35928"/>
                  </a:cubicBezTo>
                  <a:cubicBezTo>
                    <a:pt x="27570" y="35928"/>
                    <a:pt x="27722" y="35897"/>
                    <a:pt x="27843" y="35776"/>
                  </a:cubicBezTo>
                  <a:cubicBezTo>
                    <a:pt x="28026" y="35593"/>
                    <a:pt x="28026" y="35077"/>
                    <a:pt x="27874" y="34773"/>
                  </a:cubicBezTo>
                  <a:cubicBezTo>
                    <a:pt x="27843" y="34712"/>
                    <a:pt x="27813" y="34681"/>
                    <a:pt x="27752" y="34590"/>
                  </a:cubicBezTo>
                  <a:lnTo>
                    <a:pt x="27752" y="34469"/>
                  </a:lnTo>
                  <a:cubicBezTo>
                    <a:pt x="27995" y="34469"/>
                    <a:pt x="28208" y="34438"/>
                    <a:pt x="28451" y="34317"/>
                  </a:cubicBezTo>
                  <a:cubicBezTo>
                    <a:pt x="28573" y="34286"/>
                    <a:pt x="28634" y="34256"/>
                    <a:pt x="28755" y="34165"/>
                  </a:cubicBezTo>
                  <a:cubicBezTo>
                    <a:pt x="29029" y="33982"/>
                    <a:pt x="28907" y="32949"/>
                    <a:pt x="28634" y="33162"/>
                  </a:cubicBezTo>
                  <a:cubicBezTo>
                    <a:pt x="28330" y="33344"/>
                    <a:pt x="28026" y="33344"/>
                    <a:pt x="27752" y="33253"/>
                  </a:cubicBezTo>
                  <a:cubicBezTo>
                    <a:pt x="27722" y="33192"/>
                    <a:pt x="27691" y="33131"/>
                    <a:pt x="27661" y="33071"/>
                  </a:cubicBezTo>
                  <a:cubicBezTo>
                    <a:pt x="27418" y="32858"/>
                    <a:pt x="27205" y="32645"/>
                    <a:pt x="26962" y="32463"/>
                  </a:cubicBezTo>
                  <a:cubicBezTo>
                    <a:pt x="26627" y="31946"/>
                    <a:pt x="26323" y="31338"/>
                    <a:pt x="25928" y="31034"/>
                  </a:cubicBezTo>
                  <a:cubicBezTo>
                    <a:pt x="25776" y="30912"/>
                    <a:pt x="25564" y="30912"/>
                    <a:pt x="25381" y="30912"/>
                  </a:cubicBezTo>
                  <a:cubicBezTo>
                    <a:pt x="25229" y="30730"/>
                    <a:pt x="25108" y="30608"/>
                    <a:pt x="24956" y="30426"/>
                  </a:cubicBezTo>
                  <a:lnTo>
                    <a:pt x="24956" y="30305"/>
                  </a:lnTo>
                  <a:cubicBezTo>
                    <a:pt x="25260" y="30517"/>
                    <a:pt x="25716" y="30669"/>
                    <a:pt x="25928" y="30426"/>
                  </a:cubicBezTo>
                  <a:cubicBezTo>
                    <a:pt x="26080" y="30274"/>
                    <a:pt x="26080" y="29879"/>
                    <a:pt x="25989" y="29666"/>
                  </a:cubicBezTo>
                  <a:cubicBezTo>
                    <a:pt x="25928" y="29605"/>
                    <a:pt x="25928" y="29575"/>
                    <a:pt x="25898" y="29514"/>
                  </a:cubicBezTo>
                  <a:lnTo>
                    <a:pt x="25898" y="29423"/>
                  </a:lnTo>
                  <a:cubicBezTo>
                    <a:pt x="26080" y="29423"/>
                    <a:pt x="26232" y="29393"/>
                    <a:pt x="26445" y="29301"/>
                  </a:cubicBezTo>
                  <a:lnTo>
                    <a:pt x="26658" y="29210"/>
                  </a:lnTo>
                  <a:cubicBezTo>
                    <a:pt x="26840" y="29058"/>
                    <a:pt x="26779" y="28238"/>
                    <a:pt x="26597" y="28390"/>
                  </a:cubicBezTo>
                  <a:cubicBezTo>
                    <a:pt x="26293" y="28602"/>
                    <a:pt x="26020" y="28602"/>
                    <a:pt x="25746" y="28481"/>
                  </a:cubicBezTo>
                  <a:cubicBezTo>
                    <a:pt x="25442" y="28207"/>
                    <a:pt x="25168" y="27630"/>
                    <a:pt x="24864" y="27174"/>
                  </a:cubicBezTo>
                  <a:cubicBezTo>
                    <a:pt x="24956" y="27083"/>
                    <a:pt x="24986" y="26779"/>
                    <a:pt x="24956" y="26475"/>
                  </a:cubicBezTo>
                  <a:cubicBezTo>
                    <a:pt x="25260" y="26809"/>
                    <a:pt x="25716" y="26991"/>
                    <a:pt x="25928" y="26657"/>
                  </a:cubicBezTo>
                  <a:cubicBezTo>
                    <a:pt x="26080" y="26475"/>
                    <a:pt x="26080" y="25897"/>
                    <a:pt x="25989" y="25593"/>
                  </a:cubicBezTo>
                  <a:cubicBezTo>
                    <a:pt x="25928" y="25502"/>
                    <a:pt x="25928" y="25472"/>
                    <a:pt x="25898" y="25411"/>
                  </a:cubicBezTo>
                  <a:lnTo>
                    <a:pt x="25898" y="25289"/>
                  </a:lnTo>
                  <a:cubicBezTo>
                    <a:pt x="26080" y="25289"/>
                    <a:pt x="26232" y="25259"/>
                    <a:pt x="26445" y="25137"/>
                  </a:cubicBezTo>
                  <a:cubicBezTo>
                    <a:pt x="26506" y="25107"/>
                    <a:pt x="26597" y="25046"/>
                    <a:pt x="26658" y="24955"/>
                  </a:cubicBezTo>
                  <a:cubicBezTo>
                    <a:pt x="26840" y="24712"/>
                    <a:pt x="26779" y="23618"/>
                    <a:pt x="26597" y="23800"/>
                  </a:cubicBezTo>
                  <a:cubicBezTo>
                    <a:pt x="26293" y="24043"/>
                    <a:pt x="26020" y="24043"/>
                    <a:pt x="25746" y="23921"/>
                  </a:cubicBezTo>
                  <a:cubicBezTo>
                    <a:pt x="25290" y="23374"/>
                    <a:pt x="24986" y="22007"/>
                    <a:pt x="24500" y="21490"/>
                  </a:cubicBezTo>
                  <a:cubicBezTo>
                    <a:pt x="24378" y="21338"/>
                    <a:pt x="24226" y="21368"/>
                    <a:pt x="24044" y="21338"/>
                  </a:cubicBezTo>
                  <a:cubicBezTo>
                    <a:pt x="23892" y="21064"/>
                    <a:pt x="23740" y="20852"/>
                    <a:pt x="23588" y="20578"/>
                  </a:cubicBezTo>
                  <a:cubicBezTo>
                    <a:pt x="23801" y="20760"/>
                    <a:pt x="24074" y="20852"/>
                    <a:pt x="24257" y="20608"/>
                  </a:cubicBezTo>
                  <a:cubicBezTo>
                    <a:pt x="24378" y="20456"/>
                    <a:pt x="24378" y="20000"/>
                    <a:pt x="24317" y="19757"/>
                  </a:cubicBezTo>
                  <a:cubicBezTo>
                    <a:pt x="24257" y="19696"/>
                    <a:pt x="24257" y="19636"/>
                    <a:pt x="24226" y="19605"/>
                  </a:cubicBezTo>
                  <a:lnTo>
                    <a:pt x="24226" y="19514"/>
                  </a:lnTo>
                  <a:cubicBezTo>
                    <a:pt x="24378" y="19514"/>
                    <a:pt x="24530" y="19484"/>
                    <a:pt x="24652" y="19362"/>
                  </a:cubicBezTo>
                  <a:cubicBezTo>
                    <a:pt x="24713" y="19332"/>
                    <a:pt x="24773" y="19301"/>
                    <a:pt x="24834" y="19210"/>
                  </a:cubicBezTo>
                  <a:cubicBezTo>
                    <a:pt x="24986" y="19028"/>
                    <a:pt x="24956" y="18146"/>
                    <a:pt x="24773" y="18298"/>
                  </a:cubicBezTo>
                  <a:cubicBezTo>
                    <a:pt x="24682" y="18389"/>
                    <a:pt x="24621" y="18389"/>
                    <a:pt x="24530" y="18420"/>
                  </a:cubicBezTo>
                  <a:cubicBezTo>
                    <a:pt x="24530" y="18329"/>
                    <a:pt x="24500" y="18268"/>
                    <a:pt x="24500" y="18237"/>
                  </a:cubicBezTo>
                  <a:cubicBezTo>
                    <a:pt x="24105" y="17690"/>
                    <a:pt x="23770" y="17326"/>
                    <a:pt x="23405" y="16930"/>
                  </a:cubicBezTo>
                  <a:cubicBezTo>
                    <a:pt x="23284" y="16748"/>
                    <a:pt x="23193" y="16566"/>
                    <a:pt x="23102" y="16444"/>
                  </a:cubicBezTo>
                  <a:cubicBezTo>
                    <a:pt x="23010" y="16353"/>
                    <a:pt x="22950" y="16353"/>
                    <a:pt x="22858" y="16323"/>
                  </a:cubicBezTo>
                  <a:cubicBezTo>
                    <a:pt x="22706" y="16171"/>
                    <a:pt x="22554" y="15988"/>
                    <a:pt x="22433" y="15806"/>
                  </a:cubicBezTo>
                  <a:cubicBezTo>
                    <a:pt x="22372" y="15654"/>
                    <a:pt x="22250" y="15502"/>
                    <a:pt x="22190" y="15350"/>
                  </a:cubicBezTo>
                  <a:lnTo>
                    <a:pt x="22068" y="15228"/>
                  </a:lnTo>
                  <a:cubicBezTo>
                    <a:pt x="21977" y="15107"/>
                    <a:pt x="21946" y="15046"/>
                    <a:pt x="21886" y="14894"/>
                  </a:cubicBezTo>
                  <a:cubicBezTo>
                    <a:pt x="21916" y="14742"/>
                    <a:pt x="21946" y="14438"/>
                    <a:pt x="21886" y="14225"/>
                  </a:cubicBezTo>
                  <a:cubicBezTo>
                    <a:pt x="21795" y="13982"/>
                    <a:pt x="21734" y="13678"/>
                    <a:pt x="21643" y="13374"/>
                  </a:cubicBezTo>
                  <a:cubicBezTo>
                    <a:pt x="21795" y="13739"/>
                    <a:pt x="21946" y="14164"/>
                    <a:pt x="22098" y="14772"/>
                  </a:cubicBezTo>
                  <a:lnTo>
                    <a:pt x="22098" y="14772"/>
                  </a:lnTo>
                  <a:lnTo>
                    <a:pt x="21977" y="14073"/>
                  </a:lnTo>
                  <a:lnTo>
                    <a:pt x="21977" y="14073"/>
                  </a:lnTo>
                  <a:cubicBezTo>
                    <a:pt x="22098" y="14499"/>
                    <a:pt x="22220" y="14894"/>
                    <a:pt x="22342" y="15137"/>
                  </a:cubicBezTo>
                  <a:cubicBezTo>
                    <a:pt x="22372" y="15228"/>
                    <a:pt x="22372" y="15289"/>
                    <a:pt x="22402" y="15411"/>
                  </a:cubicBezTo>
                  <a:cubicBezTo>
                    <a:pt x="22433" y="15563"/>
                    <a:pt x="22494" y="15532"/>
                    <a:pt x="22524" y="15441"/>
                  </a:cubicBezTo>
                  <a:cubicBezTo>
                    <a:pt x="22554" y="15502"/>
                    <a:pt x="22585" y="15563"/>
                    <a:pt x="22676" y="15563"/>
                  </a:cubicBezTo>
                  <a:cubicBezTo>
                    <a:pt x="22737" y="15563"/>
                    <a:pt x="22798" y="15259"/>
                    <a:pt x="22798" y="14955"/>
                  </a:cubicBezTo>
                  <a:cubicBezTo>
                    <a:pt x="22980" y="15228"/>
                    <a:pt x="23314" y="15380"/>
                    <a:pt x="23466" y="15107"/>
                  </a:cubicBezTo>
                  <a:cubicBezTo>
                    <a:pt x="23557" y="14955"/>
                    <a:pt x="23588" y="14499"/>
                    <a:pt x="23497" y="14225"/>
                  </a:cubicBezTo>
                  <a:cubicBezTo>
                    <a:pt x="23497" y="14195"/>
                    <a:pt x="23466" y="14134"/>
                    <a:pt x="23466" y="14073"/>
                  </a:cubicBezTo>
                  <a:lnTo>
                    <a:pt x="23466" y="14013"/>
                  </a:lnTo>
                  <a:cubicBezTo>
                    <a:pt x="23588" y="14013"/>
                    <a:pt x="23709" y="13982"/>
                    <a:pt x="23861" y="13861"/>
                  </a:cubicBezTo>
                  <a:cubicBezTo>
                    <a:pt x="23892" y="13830"/>
                    <a:pt x="23953" y="13769"/>
                    <a:pt x="24013" y="13709"/>
                  </a:cubicBezTo>
                  <a:cubicBezTo>
                    <a:pt x="24165" y="13526"/>
                    <a:pt x="24074" y="12645"/>
                    <a:pt x="23922" y="12797"/>
                  </a:cubicBezTo>
                  <a:cubicBezTo>
                    <a:pt x="23861" y="12857"/>
                    <a:pt x="23770" y="12918"/>
                    <a:pt x="23649" y="12949"/>
                  </a:cubicBezTo>
                  <a:cubicBezTo>
                    <a:pt x="23649" y="12857"/>
                    <a:pt x="23618" y="12797"/>
                    <a:pt x="23618" y="12766"/>
                  </a:cubicBezTo>
                  <a:cubicBezTo>
                    <a:pt x="23345" y="12310"/>
                    <a:pt x="23102" y="11915"/>
                    <a:pt x="22798" y="11581"/>
                  </a:cubicBezTo>
                  <a:cubicBezTo>
                    <a:pt x="22676" y="11307"/>
                    <a:pt x="22585" y="11095"/>
                    <a:pt x="22494" y="10943"/>
                  </a:cubicBezTo>
                  <a:cubicBezTo>
                    <a:pt x="22402" y="10821"/>
                    <a:pt x="22342" y="10821"/>
                    <a:pt x="22220" y="10821"/>
                  </a:cubicBezTo>
                  <a:cubicBezTo>
                    <a:pt x="22220" y="10791"/>
                    <a:pt x="22190" y="10791"/>
                    <a:pt x="22190" y="10730"/>
                  </a:cubicBezTo>
                  <a:cubicBezTo>
                    <a:pt x="22220" y="10699"/>
                    <a:pt x="22250" y="10487"/>
                    <a:pt x="22250" y="10243"/>
                  </a:cubicBezTo>
                  <a:cubicBezTo>
                    <a:pt x="22433" y="10487"/>
                    <a:pt x="22706" y="10639"/>
                    <a:pt x="22828" y="10365"/>
                  </a:cubicBezTo>
                  <a:cubicBezTo>
                    <a:pt x="22889" y="10213"/>
                    <a:pt x="22889" y="9818"/>
                    <a:pt x="22858" y="9636"/>
                  </a:cubicBezTo>
                  <a:cubicBezTo>
                    <a:pt x="22858" y="9605"/>
                    <a:pt x="22828" y="9575"/>
                    <a:pt x="22828" y="9484"/>
                  </a:cubicBezTo>
                  <a:lnTo>
                    <a:pt x="22828" y="9423"/>
                  </a:lnTo>
                  <a:cubicBezTo>
                    <a:pt x="22950" y="9423"/>
                    <a:pt x="23010" y="9362"/>
                    <a:pt x="23132" y="9301"/>
                  </a:cubicBezTo>
                  <a:cubicBezTo>
                    <a:pt x="23162" y="9271"/>
                    <a:pt x="23193" y="9210"/>
                    <a:pt x="23284" y="9180"/>
                  </a:cubicBezTo>
                  <a:cubicBezTo>
                    <a:pt x="23405" y="9028"/>
                    <a:pt x="23345" y="8268"/>
                    <a:pt x="23254" y="8389"/>
                  </a:cubicBezTo>
                  <a:cubicBezTo>
                    <a:pt x="23162" y="8450"/>
                    <a:pt x="23041" y="8511"/>
                    <a:pt x="22980" y="8511"/>
                  </a:cubicBezTo>
                  <a:cubicBezTo>
                    <a:pt x="22980" y="8420"/>
                    <a:pt x="22950" y="8359"/>
                    <a:pt x="22950" y="8298"/>
                  </a:cubicBezTo>
                  <a:cubicBezTo>
                    <a:pt x="22737" y="7964"/>
                    <a:pt x="22524" y="7690"/>
                    <a:pt x="22342" y="7447"/>
                  </a:cubicBezTo>
                  <a:cubicBezTo>
                    <a:pt x="22220" y="7174"/>
                    <a:pt x="22129" y="6900"/>
                    <a:pt x="22038" y="6748"/>
                  </a:cubicBezTo>
                  <a:cubicBezTo>
                    <a:pt x="21946" y="6626"/>
                    <a:pt x="21886" y="6687"/>
                    <a:pt x="21764" y="6626"/>
                  </a:cubicBezTo>
                  <a:lnTo>
                    <a:pt x="21339" y="5806"/>
                  </a:lnTo>
                  <a:cubicBezTo>
                    <a:pt x="21217" y="5623"/>
                    <a:pt x="21065" y="5411"/>
                    <a:pt x="20974" y="5259"/>
                  </a:cubicBezTo>
                  <a:cubicBezTo>
                    <a:pt x="20852" y="5046"/>
                    <a:pt x="20761" y="4772"/>
                    <a:pt x="20670" y="4468"/>
                  </a:cubicBezTo>
                  <a:cubicBezTo>
                    <a:pt x="20457" y="3891"/>
                    <a:pt x="20275" y="3435"/>
                    <a:pt x="20123" y="2979"/>
                  </a:cubicBezTo>
                  <a:lnTo>
                    <a:pt x="19940" y="2432"/>
                  </a:lnTo>
                  <a:lnTo>
                    <a:pt x="19940" y="2432"/>
                  </a:lnTo>
                  <a:cubicBezTo>
                    <a:pt x="19849" y="2189"/>
                    <a:pt x="19819" y="1915"/>
                    <a:pt x="19758" y="1672"/>
                  </a:cubicBezTo>
                  <a:cubicBezTo>
                    <a:pt x="19697" y="1459"/>
                    <a:pt x="19636" y="1733"/>
                    <a:pt x="19667" y="1976"/>
                  </a:cubicBezTo>
                  <a:cubicBezTo>
                    <a:pt x="19667" y="2006"/>
                    <a:pt x="19697" y="2067"/>
                    <a:pt x="19697" y="2128"/>
                  </a:cubicBezTo>
                  <a:cubicBezTo>
                    <a:pt x="19636" y="1976"/>
                    <a:pt x="19545" y="1763"/>
                    <a:pt x="19484" y="1672"/>
                  </a:cubicBezTo>
                  <a:cubicBezTo>
                    <a:pt x="19241" y="912"/>
                    <a:pt x="19089" y="183"/>
                    <a:pt x="18998" y="183"/>
                  </a:cubicBezTo>
                  <a:cubicBezTo>
                    <a:pt x="18937" y="31"/>
                    <a:pt x="18907" y="0"/>
                    <a:pt x="18877" y="61"/>
                  </a:cubicBezTo>
                  <a:cubicBezTo>
                    <a:pt x="18846" y="31"/>
                    <a:pt x="18785" y="61"/>
                    <a:pt x="18755" y="183"/>
                  </a:cubicBezTo>
                  <a:cubicBezTo>
                    <a:pt x="18633" y="213"/>
                    <a:pt x="18481" y="912"/>
                    <a:pt x="18269" y="1672"/>
                  </a:cubicBezTo>
                  <a:lnTo>
                    <a:pt x="18025" y="2128"/>
                  </a:lnTo>
                  <a:cubicBezTo>
                    <a:pt x="18025" y="2067"/>
                    <a:pt x="18086" y="2006"/>
                    <a:pt x="18086" y="1976"/>
                  </a:cubicBezTo>
                  <a:cubicBezTo>
                    <a:pt x="18117" y="1763"/>
                    <a:pt x="18025" y="1459"/>
                    <a:pt x="17995" y="1672"/>
                  </a:cubicBezTo>
                  <a:cubicBezTo>
                    <a:pt x="17934" y="1915"/>
                    <a:pt x="17873" y="2189"/>
                    <a:pt x="17813" y="2432"/>
                  </a:cubicBezTo>
                  <a:lnTo>
                    <a:pt x="17813" y="2432"/>
                  </a:lnTo>
                  <a:lnTo>
                    <a:pt x="17630" y="2979"/>
                  </a:lnTo>
                  <a:cubicBezTo>
                    <a:pt x="17418" y="3404"/>
                    <a:pt x="17235" y="3891"/>
                    <a:pt x="17083" y="4468"/>
                  </a:cubicBezTo>
                  <a:cubicBezTo>
                    <a:pt x="16962" y="4772"/>
                    <a:pt x="16901" y="5046"/>
                    <a:pt x="16779" y="5259"/>
                  </a:cubicBezTo>
                  <a:cubicBezTo>
                    <a:pt x="16658" y="5411"/>
                    <a:pt x="16506" y="5563"/>
                    <a:pt x="16414" y="5806"/>
                  </a:cubicBezTo>
                  <a:cubicBezTo>
                    <a:pt x="16262" y="6018"/>
                    <a:pt x="16111" y="6322"/>
                    <a:pt x="15989" y="6626"/>
                  </a:cubicBezTo>
                  <a:cubicBezTo>
                    <a:pt x="15898" y="6626"/>
                    <a:pt x="15807" y="6626"/>
                    <a:pt x="15715" y="6748"/>
                  </a:cubicBezTo>
                  <a:cubicBezTo>
                    <a:pt x="15594" y="6900"/>
                    <a:pt x="15503" y="7174"/>
                    <a:pt x="15411" y="7447"/>
                  </a:cubicBezTo>
                  <a:cubicBezTo>
                    <a:pt x="15229" y="7690"/>
                    <a:pt x="14986" y="7964"/>
                    <a:pt x="14804" y="8298"/>
                  </a:cubicBezTo>
                  <a:cubicBezTo>
                    <a:pt x="14773" y="8359"/>
                    <a:pt x="14773" y="8420"/>
                    <a:pt x="14773" y="8511"/>
                  </a:cubicBezTo>
                  <a:cubicBezTo>
                    <a:pt x="14682" y="8511"/>
                    <a:pt x="14591" y="8450"/>
                    <a:pt x="14500" y="8389"/>
                  </a:cubicBezTo>
                  <a:cubicBezTo>
                    <a:pt x="14378" y="8268"/>
                    <a:pt x="14348" y="9028"/>
                    <a:pt x="14469" y="9180"/>
                  </a:cubicBezTo>
                  <a:cubicBezTo>
                    <a:pt x="14500" y="9271"/>
                    <a:pt x="14530" y="9301"/>
                    <a:pt x="14621" y="9301"/>
                  </a:cubicBezTo>
                  <a:cubicBezTo>
                    <a:pt x="14743" y="9362"/>
                    <a:pt x="14834" y="9423"/>
                    <a:pt x="14925" y="9423"/>
                  </a:cubicBezTo>
                  <a:lnTo>
                    <a:pt x="14925" y="9484"/>
                  </a:lnTo>
                  <a:cubicBezTo>
                    <a:pt x="14925" y="9514"/>
                    <a:pt x="14895" y="9575"/>
                    <a:pt x="14895" y="9636"/>
                  </a:cubicBezTo>
                  <a:cubicBezTo>
                    <a:pt x="14804" y="9879"/>
                    <a:pt x="14834" y="10243"/>
                    <a:pt x="14925" y="10365"/>
                  </a:cubicBezTo>
                  <a:cubicBezTo>
                    <a:pt x="15077" y="10578"/>
                    <a:pt x="15351" y="10487"/>
                    <a:pt x="15503" y="10243"/>
                  </a:cubicBezTo>
                  <a:cubicBezTo>
                    <a:pt x="15503" y="10487"/>
                    <a:pt x="15533" y="10699"/>
                    <a:pt x="15563" y="10730"/>
                  </a:cubicBezTo>
                  <a:cubicBezTo>
                    <a:pt x="15563" y="10791"/>
                    <a:pt x="15533" y="10791"/>
                    <a:pt x="15533" y="10821"/>
                  </a:cubicBezTo>
                  <a:cubicBezTo>
                    <a:pt x="15442" y="10821"/>
                    <a:pt x="15351" y="10821"/>
                    <a:pt x="15259" y="10943"/>
                  </a:cubicBezTo>
                  <a:cubicBezTo>
                    <a:pt x="15138" y="11095"/>
                    <a:pt x="15047" y="11307"/>
                    <a:pt x="14955" y="11581"/>
                  </a:cubicBezTo>
                  <a:cubicBezTo>
                    <a:pt x="14682" y="11915"/>
                    <a:pt x="14439" y="12250"/>
                    <a:pt x="14135" y="12766"/>
                  </a:cubicBezTo>
                  <a:cubicBezTo>
                    <a:pt x="14074" y="12797"/>
                    <a:pt x="14074" y="12857"/>
                    <a:pt x="14074" y="12949"/>
                  </a:cubicBezTo>
                  <a:cubicBezTo>
                    <a:pt x="14013" y="12949"/>
                    <a:pt x="13922" y="12918"/>
                    <a:pt x="13831" y="12797"/>
                  </a:cubicBezTo>
                  <a:cubicBezTo>
                    <a:pt x="13679" y="12645"/>
                    <a:pt x="13618" y="13557"/>
                    <a:pt x="13740" y="13709"/>
                  </a:cubicBezTo>
                  <a:cubicBezTo>
                    <a:pt x="13770" y="13769"/>
                    <a:pt x="13861" y="13830"/>
                    <a:pt x="13892" y="13861"/>
                  </a:cubicBezTo>
                  <a:cubicBezTo>
                    <a:pt x="14013" y="13982"/>
                    <a:pt x="14135" y="14013"/>
                    <a:pt x="14287" y="14013"/>
                  </a:cubicBezTo>
                  <a:lnTo>
                    <a:pt x="14287" y="14073"/>
                  </a:lnTo>
                  <a:cubicBezTo>
                    <a:pt x="14287" y="14134"/>
                    <a:pt x="14226" y="14195"/>
                    <a:pt x="14226" y="14225"/>
                  </a:cubicBezTo>
                  <a:cubicBezTo>
                    <a:pt x="14165" y="14499"/>
                    <a:pt x="14165" y="14924"/>
                    <a:pt x="14287" y="15107"/>
                  </a:cubicBezTo>
                  <a:cubicBezTo>
                    <a:pt x="14439" y="15411"/>
                    <a:pt x="14743" y="15228"/>
                    <a:pt x="14955" y="14955"/>
                  </a:cubicBezTo>
                  <a:cubicBezTo>
                    <a:pt x="14955" y="15259"/>
                    <a:pt x="14986" y="15593"/>
                    <a:pt x="15077" y="15563"/>
                  </a:cubicBezTo>
                  <a:cubicBezTo>
                    <a:pt x="15107" y="15563"/>
                    <a:pt x="15138" y="15532"/>
                    <a:pt x="15229" y="15441"/>
                  </a:cubicBezTo>
                  <a:cubicBezTo>
                    <a:pt x="15259" y="15563"/>
                    <a:pt x="15290" y="15563"/>
                    <a:pt x="15351" y="15411"/>
                  </a:cubicBezTo>
                  <a:cubicBezTo>
                    <a:pt x="15381" y="15350"/>
                    <a:pt x="15381" y="15259"/>
                    <a:pt x="15411" y="15137"/>
                  </a:cubicBezTo>
                  <a:cubicBezTo>
                    <a:pt x="15533" y="14894"/>
                    <a:pt x="15655" y="14499"/>
                    <a:pt x="15746" y="14073"/>
                  </a:cubicBezTo>
                  <a:lnTo>
                    <a:pt x="15746" y="14073"/>
                  </a:lnTo>
                  <a:lnTo>
                    <a:pt x="15655" y="14772"/>
                  </a:lnTo>
                  <a:cubicBezTo>
                    <a:pt x="15655" y="14772"/>
                    <a:pt x="15655" y="14803"/>
                    <a:pt x="15655" y="14772"/>
                  </a:cubicBezTo>
                  <a:cubicBezTo>
                    <a:pt x="15807" y="14164"/>
                    <a:pt x="15959" y="13739"/>
                    <a:pt x="16111" y="13374"/>
                  </a:cubicBezTo>
                  <a:cubicBezTo>
                    <a:pt x="16019" y="13678"/>
                    <a:pt x="15959" y="13921"/>
                    <a:pt x="15867" y="14225"/>
                  </a:cubicBezTo>
                  <a:cubicBezTo>
                    <a:pt x="15837" y="14438"/>
                    <a:pt x="15837" y="14742"/>
                    <a:pt x="15867" y="14894"/>
                  </a:cubicBezTo>
                  <a:cubicBezTo>
                    <a:pt x="15807" y="14985"/>
                    <a:pt x="15746" y="15107"/>
                    <a:pt x="15685" y="15228"/>
                  </a:cubicBezTo>
                  <a:lnTo>
                    <a:pt x="15563" y="15350"/>
                  </a:lnTo>
                  <a:cubicBezTo>
                    <a:pt x="15503" y="15441"/>
                    <a:pt x="15381" y="15654"/>
                    <a:pt x="15290" y="15806"/>
                  </a:cubicBezTo>
                  <a:cubicBezTo>
                    <a:pt x="15138" y="15988"/>
                    <a:pt x="14986" y="16171"/>
                    <a:pt x="14895" y="16323"/>
                  </a:cubicBezTo>
                  <a:cubicBezTo>
                    <a:pt x="14804" y="16323"/>
                    <a:pt x="14743" y="16353"/>
                    <a:pt x="14652" y="16444"/>
                  </a:cubicBezTo>
                  <a:cubicBezTo>
                    <a:pt x="14560" y="16566"/>
                    <a:pt x="14439" y="16748"/>
                    <a:pt x="14348" y="16930"/>
                  </a:cubicBezTo>
                  <a:cubicBezTo>
                    <a:pt x="14013" y="17326"/>
                    <a:pt x="13648" y="17690"/>
                    <a:pt x="13253" y="18237"/>
                  </a:cubicBezTo>
                  <a:cubicBezTo>
                    <a:pt x="13223" y="18268"/>
                    <a:pt x="13223" y="18329"/>
                    <a:pt x="13223" y="18420"/>
                  </a:cubicBezTo>
                  <a:cubicBezTo>
                    <a:pt x="13132" y="18389"/>
                    <a:pt x="13071" y="18389"/>
                    <a:pt x="12980" y="18298"/>
                  </a:cubicBezTo>
                  <a:cubicBezTo>
                    <a:pt x="12828" y="18146"/>
                    <a:pt x="12767" y="19058"/>
                    <a:pt x="12919" y="19210"/>
                  </a:cubicBezTo>
                  <a:cubicBezTo>
                    <a:pt x="12980" y="19301"/>
                    <a:pt x="13041" y="19332"/>
                    <a:pt x="13101" y="19362"/>
                  </a:cubicBezTo>
                  <a:cubicBezTo>
                    <a:pt x="13253" y="19484"/>
                    <a:pt x="13405" y="19514"/>
                    <a:pt x="13527" y="19514"/>
                  </a:cubicBezTo>
                  <a:lnTo>
                    <a:pt x="13527" y="19605"/>
                  </a:lnTo>
                  <a:cubicBezTo>
                    <a:pt x="13496" y="19636"/>
                    <a:pt x="13496" y="19696"/>
                    <a:pt x="13436" y="19757"/>
                  </a:cubicBezTo>
                  <a:cubicBezTo>
                    <a:pt x="13375" y="20000"/>
                    <a:pt x="13375" y="20426"/>
                    <a:pt x="13466" y="20608"/>
                  </a:cubicBezTo>
                  <a:cubicBezTo>
                    <a:pt x="13648" y="20852"/>
                    <a:pt x="13952" y="20760"/>
                    <a:pt x="14165" y="20578"/>
                  </a:cubicBezTo>
                  <a:cubicBezTo>
                    <a:pt x="14013" y="20821"/>
                    <a:pt x="13861" y="21064"/>
                    <a:pt x="13709" y="21338"/>
                  </a:cubicBezTo>
                  <a:cubicBezTo>
                    <a:pt x="13557" y="21368"/>
                    <a:pt x="13405" y="21338"/>
                    <a:pt x="13253" y="21490"/>
                  </a:cubicBezTo>
                  <a:cubicBezTo>
                    <a:pt x="12767" y="22007"/>
                    <a:pt x="12402" y="23374"/>
                    <a:pt x="12007" y="23921"/>
                  </a:cubicBezTo>
                  <a:cubicBezTo>
                    <a:pt x="11734" y="24073"/>
                    <a:pt x="11430" y="24073"/>
                    <a:pt x="11156" y="23800"/>
                  </a:cubicBezTo>
                  <a:cubicBezTo>
                    <a:pt x="10974" y="23618"/>
                    <a:pt x="10852" y="24742"/>
                    <a:pt x="11095" y="24955"/>
                  </a:cubicBezTo>
                  <a:cubicBezTo>
                    <a:pt x="11156" y="25016"/>
                    <a:pt x="11247" y="25107"/>
                    <a:pt x="11308" y="25137"/>
                  </a:cubicBezTo>
                  <a:cubicBezTo>
                    <a:pt x="11490" y="25259"/>
                    <a:pt x="11703" y="25320"/>
                    <a:pt x="11855" y="25289"/>
                  </a:cubicBezTo>
                  <a:lnTo>
                    <a:pt x="11855" y="25411"/>
                  </a:lnTo>
                  <a:cubicBezTo>
                    <a:pt x="11794" y="25472"/>
                    <a:pt x="11794" y="25502"/>
                    <a:pt x="11764" y="25593"/>
                  </a:cubicBezTo>
                  <a:cubicBezTo>
                    <a:pt x="11642" y="25897"/>
                    <a:pt x="11642" y="26475"/>
                    <a:pt x="11794" y="26657"/>
                  </a:cubicBezTo>
                  <a:cubicBezTo>
                    <a:pt x="12037" y="26991"/>
                    <a:pt x="12493" y="26809"/>
                    <a:pt x="12797" y="26475"/>
                  </a:cubicBezTo>
                  <a:cubicBezTo>
                    <a:pt x="12797" y="26779"/>
                    <a:pt x="12797" y="27022"/>
                    <a:pt x="12858" y="27174"/>
                  </a:cubicBezTo>
                  <a:cubicBezTo>
                    <a:pt x="12554" y="27630"/>
                    <a:pt x="12311" y="28207"/>
                    <a:pt x="12007" y="28481"/>
                  </a:cubicBezTo>
                  <a:cubicBezTo>
                    <a:pt x="11734" y="28602"/>
                    <a:pt x="11430" y="28602"/>
                    <a:pt x="11156" y="28390"/>
                  </a:cubicBezTo>
                  <a:cubicBezTo>
                    <a:pt x="10974" y="28298"/>
                    <a:pt x="10852" y="29058"/>
                    <a:pt x="11095" y="29210"/>
                  </a:cubicBezTo>
                  <a:cubicBezTo>
                    <a:pt x="11156" y="29271"/>
                    <a:pt x="11247" y="29301"/>
                    <a:pt x="11308" y="29301"/>
                  </a:cubicBezTo>
                  <a:cubicBezTo>
                    <a:pt x="11490" y="29393"/>
                    <a:pt x="11703" y="29423"/>
                    <a:pt x="11855" y="29423"/>
                  </a:cubicBezTo>
                  <a:lnTo>
                    <a:pt x="11855" y="29514"/>
                  </a:lnTo>
                  <a:cubicBezTo>
                    <a:pt x="11794" y="29545"/>
                    <a:pt x="11794" y="29575"/>
                    <a:pt x="11764" y="29666"/>
                  </a:cubicBezTo>
                  <a:cubicBezTo>
                    <a:pt x="11642" y="29879"/>
                    <a:pt x="11642" y="30274"/>
                    <a:pt x="11794" y="30426"/>
                  </a:cubicBezTo>
                  <a:cubicBezTo>
                    <a:pt x="12037" y="30669"/>
                    <a:pt x="12493" y="30517"/>
                    <a:pt x="12797" y="30305"/>
                  </a:cubicBezTo>
                  <a:lnTo>
                    <a:pt x="12797" y="30426"/>
                  </a:lnTo>
                  <a:cubicBezTo>
                    <a:pt x="12645" y="30578"/>
                    <a:pt x="12524" y="30730"/>
                    <a:pt x="12372" y="30912"/>
                  </a:cubicBezTo>
                  <a:cubicBezTo>
                    <a:pt x="12189" y="30943"/>
                    <a:pt x="12007" y="30912"/>
                    <a:pt x="11794" y="31034"/>
                  </a:cubicBezTo>
                  <a:cubicBezTo>
                    <a:pt x="11430" y="31338"/>
                    <a:pt x="11095" y="31946"/>
                    <a:pt x="10791" y="32463"/>
                  </a:cubicBezTo>
                  <a:cubicBezTo>
                    <a:pt x="10548" y="32645"/>
                    <a:pt x="10335" y="32858"/>
                    <a:pt x="10092" y="33071"/>
                  </a:cubicBezTo>
                  <a:cubicBezTo>
                    <a:pt x="10062" y="33131"/>
                    <a:pt x="10031" y="33192"/>
                    <a:pt x="9971" y="33253"/>
                  </a:cubicBezTo>
                  <a:cubicBezTo>
                    <a:pt x="9667" y="33344"/>
                    <a:pt x="9423" y="33344"/>
                    <a:pt x="9120" y="33162"/>
                  </a:cubicBezTo>
                  <a:cubicBezTo>
                    <a:pt x="8846" y="33010"/>
                    <a:pt x="8724" y="33982"/>
                    <a:pt x="8998" y="34165"/>
                  </a:cubicBezTo>
                  <a:cubicBezTo>
                    <a:pt x="9120" y="34256"/>
                    <a:pt x="9180" y="34286"/>
                    <a:pt x="9302" y="34317"/>
                  </a:cubicBezTo>
                  <a:cubicBezTo>
                    <a:pt x="9515" y="34438"/>
                    <a:pt x="9758" y="34469"/>
                    <a:pt x="9971" y="34469"/>
                  </a:cubicBezTo>
                  <a:lnTo>
                    <a:pt x="9971" y="34590"/>
                  </a:lnTo>
                  <a:cubicBezTo>
                    <a:pt x="9940" y="34681"/>
                    <a:pt x="9910" y="34712"/>
                    <a:pt x="9879" y="34773"/>
                  </a:cubicBezTo>
                  <a:cubicBezTo>
                    <a:pt x="9727" y="35077"/>
                    <a:pt x="9758" y="35593"/>
                    <a:pt x="9910" y="35776"/>
                  </a:cubicBezTo>
                  <a:cubicBezTo>
                    <a:pt x="10031" y="35897"/>
                    <a:pt x="10183" y="35928"/>
                    <a:pt x="10335" y="35928"/>
                  </a:cubicBezTo>
                  <a:cubicBezTo>
                    <a:pt x="10244" y="35958"/>
                    <a:pt x="10183" y="35958"/>
                    <a:pt x="10123" y="35989"/>
                  </a:cubicBezTo>
                  <a:cubicBezTo>
                    <a:pt x="9758" y="36262"/>
                    <a:pt x="9454" y="36809"/>
                    <a:pt x="9150" y="37296"/>
                  </a:cubicBezTo>
                  <a:cubicBezTo>
                    <a:pt x="8694" y="37660"/>
                    <a:pt x="8208" y="38055"/>
                    <a:pt x="7752" y="38542"/>
                  </a:cubicBezTo>
                  <a:cubicBezTo>
                    <a:pt x="7661" y="38633"/>
                    <a:pt x="7630" y="38724"/>
                    <a:pt x="7600" y="38846"/>
                  </a:cubicBezTo>
                  <a:cubicBezTo>
                    <a:pt x="7326" y="38846"/>
                    <a:pt x="7053" y="38815"/>
                    <a:pt x="6749" y="38633"/>
                  </a:cubicBezTo>
                  <a:cubicBezTo>
                    <a:pt x="6414" y="38420"/>
                    <a:pt x="6293" y="39697"/>
                    <a:pt x="6597" y="39910"/>
                  </a:cubicBezTo>
                  <a:cubicBezTo>
                    <a:pt x="6718" y="40031"/>
                    <a:pt x="6870" y="40062"/>
                    <a:pt x="6992" y="40092"/>
                  </a:cubicBezTo>
                  <a:cubicBezTo>
                    <a:pt x="7296" y="40244"/>
                    <a:pt x="7539" y="40335"/>
                    <a:pt x="7843" y="40305"/>
                  </a:cubicBezTo>
                  <a:lnTo>
                    <a:pt x="7843" y="40396"/>
                  </a:lnTo>
                  <a:lnTo>
                    <a:pt x="7752" y="40639"/>
                  </a:lnTo>
                  <a:cubicBezTo>
                    <a:pt x="7539" y="41004"/>
                    <a:pt x="7600" y="41612"/>
                    <a:pt x="7812" y="41855"/>
                  </a:cubicBezTo>
                  <a:cubicBezTo>
                    <a:pt x="8208" y="42280"/>
                    <a:pt x="8907" y="42037"/>
                    <a:pt x="9423" y="41672"/>
                  </a:cubicBezTo>
                  <a:cubicBezTo>
                    <a:pt x="9363" y="42068"/>
                    <a:pt x="9484" y="42584"/>
                    <a:pt x="9667" y="42524"/>
                  </a:cubicBezTo>
                  <a:cubicBezTo>
                    <a:pt x="9727" y="42524"/>
                    <a:pt x="9758" y="42493"/>
                    <a:pt x="9758" y="42493"/>
                  </a:cubicBezTo>
                  <a:cubicBezTo>
                    <a:pt x="9667" y="42584"/>
                    <a:pt x="9636" y="42645"/>
                    <a:pt x="9575" y="42736"/>
                  </a:cubicBezTo>
                  <a:cubicBezTo>
                    <a:pt x="9271" y="42767"/>
                    <a:pt x="8998" y="42736"/>
                    <a:pt x="8724" y="42919"/>
                  </a:cubicBezTo>
                  <a:cubicBezTo>
                    <a:pt x="8360" y="43192"/>
                    <a:pt x="8056" y="43679"/>
                    <a:pt x="7752" y="44165"/>
                  </a:cubicBezTo>
                  <a:cubicBezTo>
                    <a:pt x="7083" y="44651"/>
                    <a:pt x="6414" y="45198"/>
                    <a:pt x="5715" y="45928"/>
                  </a:cubicBezTo>
                  <a:cubicBezTo>
                    <a:pt x="5654" y="45989"/>
                    <a:pt x="5563" y="46141"/>
                    <a:pt x="5533" y="46293"/>
                  </a:cubicBezTo>
                  <a:cubicBezTo>
                    <a:pt x="5259" y="46262"/>
                    <a:pt x="5046" y="46171"/>
                    <a:pt x="4773" y="46019"/>
                  </a:cubicBezTo>
                  <a:cubicBezTo>
                    <a:pt x="4408" y="45806"/>
                    <a:pt x="4256" y="47296"/>
                    <a:pt x="4621" y="47539"/>
                  </a:cubicBezTo>
                  <a:cubicBezTo>
                    <a:pt x="4773" y="47660"/>
                    <a:pt x="4925" y="47752"/>
                    <a:pt x="5077" y="47782"/>
                  </a:cubicBezTo>
                  <a:cubicBezTo>
                    <a:pt x="5411" y="47934"/>
                    <a:pt x="5776" y="48025"/>
                    <a:pt x="6110" y="48025"/>
                  </a:cubicBezTo>
                  <a:lnTo>
                    <a:pt x="6110" y="48147"/>
                  </a:lnTo>
                  <a:cubicBezTo>
                    <a:pt x="6080" y="48238"/>
                    <a:pt x="5989" y="48360"/>
                    <a:pt x="5958" y="48420"/>
                  </a:cubicBezTo>
                  <a:cubicBezTo>
                    <a:pt x="5715" y="48846"/>
                    <a:pt x="5776" y="49606"/>
                    <a:pt x="6019" y="49879"/>
                  </a:cubicBezTo>
                  <a:cubicBezTo>
                    <a:pt x="6475" y="50366"/>
                    <a:pt x="7326" y="50092"/>
                    <a:pt x="7904" y="49636"/>
                  </a:cubicBezTo>
                  <a:cubicBezTo>
                    <a:pt x="7843" y="50122"/>
                    <a:pt x="7964" y="50700"/>
                    <a:pt x="8208" y="50670"/>
                  </a:cubicBezTo>
                  <a:cubicBezTo>
                    <a:pt x="8360" y="50670"/>
                    <a:pt x="8512" y="50578"/>
                    <a:pt x="8664" y="50426"/>
                  </a:cubicBezTo>
                  <a:cubicBezTo>
                    <a:pt x="8664" y="50487"/>
                    <a:pt x="8694" y="50487"/>
                    <a:pt x="8694" y="50518"/>
                  </a:cubicBezTo>
                  <a:cubicBezTo>
                    <a:pt x="8360" y="50822"/>
                    <a:pt x="8056" y="51247"/>
                    <a:pt x="7752" y="51733"/>
                  </a:cubicBezTo>
                  <a:cubicBezTo>
                    <a:pt x="7083" y="52220"/>
                    <a:pt x="6414" y="52767"/>
                    <a:pt x="5715" y="53436"/>
                  </a:cubicBezTo>
                  <a:cubicBezTo>
                    <a:pt x="5654" y="53527"/>
                    <a:pt x="5563" y="53679"/>
                    <a:pt x="5533" y="53831"/>
                  </a:cubicBezTo>
                  <a:cubicBezTo>
                    <a:pt x="5259" y="53770"/>
                    <a:pt x="5046" y="53709"/>
                    <a:pt x="4773" y="53557"/>
                  </a:cubicBezTo>
                  <a:cubicBezTo>
                    <a:pt x="4408" y="53314"/>
                    <a:pt x="4256" y="54803"/>
                    <a:pt x="4621" y="55077"/>
                  </a:cubicBezTo>
                  <a:cubicBezTo>
                    <a:pt x="4773" y="55199"/>
                    <a:pt x="4925" y="55259"/>
                    <a:pt x="5077" y="55290"/>
                  </a:cubicBezTo>
                  <a:cubicBezTo>
                    <a:pt x="5411" y="55442"/>
                    <a:pt x="5776" y="55533"/>
                    <a:pt x="6110" y="55533"/>
                  </a:cubicBezTo>
                  <a:lnTo>
                    <a:pt x="6110" y="55685"/>
                  </a:lnTo>
                  <a:cubicBezTo>
                    <a:pt x="6080" y="55746"/>
                    <a:pt x="5989" y="55867"/>
                    <a:pt x="5958" y="55958"/>
                  </a:cubicBezTo>
                  <a:cubicBezTo>
                    <a:pt x="5715" y="56354"/>
                    <a:pt x="5776" y="57113"/>
                    <a:pt x="6019" y="57387"/>
                  </a:cubicBezTo>
                  <a:cubicBezTo>
                    <a:pt x="6475" y="57873"/>
                    <a:pt x="7326" y="57630"/>
                    <a:pt x="7904" y="57174"/>
                  </a:cubicBezTo>
                  <a:cubicBezTo>
                    <a:pt x="7843" y="57661"/>
                    <a:pt x="7964" y="58238"/>
                    <a:pt x="8208" y="58177"/>
                  </a:cubicBezTo>
                  <a:cubicBezTo>
                    <a:pt x="8360" y="58177"/>
                    <a:pt x="8512" y="58116"/>
                    <a:pt x="8664" y="57965"/>
                  </a:cubicBezTo>
                  <a:cubicBezTo>
                    <a:pt x="8724" y="58177"/>
                    <a:pt x="8846" y="58268"/>
                    <a:pt x="8968" y="57965"/>
                  </a:cubicBezTo>
                  <a:cubicBezTo>
                    <a:pt x="9059" y="57630"/>
                    <a:pt x="9180" y="57357"/>
                    <a:pt x="9332" y="57053"/>
                  </a:cubicBezTo>
                  <a:cubicBezTo>
                    <a:pt x="9515" y="56749"/>
                    <a:pt x="9727" y="56414"/>
                    <a:pt x="9879" y="55989"/>
                  </a:cubicBezTo>
                  <a:lnTo>
                    <a:pt x="9940" y="55898"/>
                  </a:lnTo>
                  <a:cubicBezTo>
                    <a:pt x="9879" y="56202"/>
                    <a:pt x="9788" y="56566"/>
                    <a:pt x="9727" y="56870"/>
                  </a:cubicBezTo>
                  <a:lnTo>
                    <a:pt x="9727" y="56901"/>
                  </a:lnTo>
                  <a:cubicBezTo>
                    <a:pt x="10214" y="55715"/>
                    <a:pt x="10700" y="54895"/>
                    <a:pt x="11278" y="54165"/>
                  </a:cubicBezTo>
                  <a:cubicBezTo>
                    <a:pt x="11004" y="54773"/>
                    <a:pt x="10730" y="55411"/>
                    <a:pt x="10487" y="56019"/>
                  </a:cubicBezTo>
                  <a:cubicBezTo>
                    <a:pt x="10244" y="56506"/>
                    <a:pt x="10487" y="57509"/>
                    <a:pt x="10730" y="57265"/>
                  </a:cubicBezTo>
                  <a:cubicBezTo>
                    <a:pt x="10822" y="57205"/>
                    <a:pt x="10852" y="57113"/>
                    <a:pt x="10943" y="57083"/>
                  </a:cubicBezTo>
                  <a:cubicBezTo>
                    <a:pt x="10943" y="57387"/>
                    <a:pt x="11004" y="57661"/>
                    <a:pt x="11126" y="57873"/>
                  </a:cubicBezTo>
                  <a:cubicBezTo>
                    <a:pt x="10882" y="58268"/>
                    <a:pt x="10639" y="58603"/>
                    <a:pt x="10396" y="58907"/>
                  </a:cubicBezTo>
                  <a:cubicBezTo>
                    <a:pt x="10123" y="59150"/>
                    <a:pt x="9879" y="59363"/>
                    <a:pt x="9606" y="59636"/>
                  </a:cubicBezTo>
                  <a:cubicBezTo>
                    <a:pt x="9150" y="60092"/>
                    <a:pt x="8694" y="60609"/>
                    <a:pt x="8238" y="61186"/>
                  </a:cubicBezTo>
                  <a:cubicBezTo>
                    <a:pt x="8086" y="61308"/>
                    <a:pt x="7964" y="61460"/>
                    <a:pt x="7812" y="61582"/>
                  </a:cubicBezTo>
                  <a:cubicBezTo>
                    <a:pt x="7509" y="61612"/>
                    <a:pt x="7235" y="61612"/>
                    <a:pt x="6992" y="61794"/>
                  </a:cubicBezTo>
                  <a:cubicBezTo>
                    <a:pt x="6627" y="62068"/>
                    <a:pt x="6293" y="62524"/>
                    <a:pt x="5989" y="62980"/>
                  </a:cubicBezTo>
                  <a:cubicBezTo>
                    <a:pt x="5077" y="63648"/>
                    <a:pt x="4165" y="64348"/>
                    <a:pt x="3253" y="65290"/>
                  </a:cubicBezTo>
                  <a:cubicBezTo>
                    <a:pt x="3192" y="65381"/>
                    <a:pt x="3101" y="65533"/>
                    <a:pt x="3071" y="65685"/>
                  </a:cubicBezTo>
                  <a:cubicBezTo>
                    <a:pt x="2828" y="65624"/>
                    <a:pt x="2584" y="65563"/>
                    <a:pt x="2341" y="65411"/>
                  </a:cubicBezTo>
                  <a:cubicBezTo>
                    <a:pt x="1885" y="65138"/>
                    <a:pt x="1703" y="66870"/>
                    <a:pt x="2159" y="67205"/>
                  </a:cubicBezTo>
                  <a:cubicBezTo>
                    <a:pt x="2341" y="67357"/>
                    <a:pt x="2493" y="67418"/>
                    <a:pt x="2676" y="67448"/>
                  </a:cubicBezTo>
                  <a:cubicBezTo>
                    <a:pt x="3101" y="67661"/>
                    <a:pt x="3496" y="67782"/>
                    <a:pt x="3861" y="67721"/>
                  </a:cubicBezTo>
                  <a:lnTo>
                    <a:pt x="3861" y="67904"/>
                  </a:lnTo>
                  <a:cubicBezTo>
                    <a:pt x="3800" y="68025"/>
                    <a:pt x="3739" y="68117"/>
                    <a:pt x="3679" y="68208"/>
                  </a:cubicBezTo>
                  <a:cubicBezTo>
                    <a:pt x="3405" y="68725"/>
                    <a:pt x="3436" y="69606"/>
                    <a:pt x="3739" y="69880"/>
                  </a:cubicBezTo>
                  <a:cubicBezTo>
                    <a:pt x="4287" y="70457"/>
                    <a:pt x="5259" y="70123"/>
                    <a:pt x="5958" y="69636"/>
                  </a:cubicBezTo>
                  <a:cubicBezTo>
                    <a:pt x="5928" y="70244"/>
                    <a:pt x="6019" y="70883"/>
                    <a:pt x="6323" y="70852"/>
                  </a:cubicBezTo>
                  <a:cubicBezTo>
                    <a:pt x="6475" y="70852"/>
                    <a:pt x="6597" y="70761"/>
                    <a:pt x="6749" y="70700"/>
                  </a:cubicBezTo>
                  <a:cubicBezTo>
                    <a:pt x="6840" y="70852"/>
                    <a:pt x="6992" y="70883"/>
                    <a:pt x="7053" y="70579"/>
                  </a:cubicBezTo>
                  <a:cubicBezTo>
                    <a:pt x="7083" y="70457"/>
                    <a:pt x="7144" y="70396"/>
                    <a:pt x="7174" y="70275"/>
                  </a:cubicBezTo>
                  <a:cubicBezTo>
                    <a:pt x="7630" y="69728"/>
                    <a:pt x="8056" y="68907"/>
                    <a:pt x="8451" y="67965"/>
                  </a:cubicBezTo>
                  <a:cubicBezTo>
                    <a:pt x="8360" y="68360"/>
                    <a:pt x="8238" y="68816"/>
                    <a:pt x="8147" y="69332"/>
                  </a:cubicBezTo>
                  <a:lnTo>
                    <a:pt x="8147" y="69363"/>
                  </a:lnTo>
                  <a:cubicBezTo>
                    <a:pt x="8572" y="68299"/>
                    <a:pt x="9028" y="67539"/>
                    <a:pt x="9484" y="66810"/>
                  </a:cubicBezTo>
                  <a:cubicBezTo>
                    <a:pt x="9271" y="67326"/>
                    <a:pt x="9059" y="67843"/>
                    <a:pt x="8846" y="68299"/>
                  </a:cubicBezTo>
                  <a:cubicBezTo>
                    <a:pt x="8724" y="68542"/>
                    <a:pt x="8724" y="68877"/>
                    <a:pt x="8755" y="69180"/>
                  </a:cubicBezTo>
                  <a:lnTo>
                    <a:pt x="8694" y="69241"/>
                  </a:lnTo>
                  <a:cubicBezTo>
                    <a:pt x="8268" y="69667"/>
                    <a:pt x="7843" y="70153"/>
                    <a:pt x="7478" y="70639"/>
                  </a:cubicBezTo>
                  <a:cubicBezTo>
                    <a:pt x="7205" y="70913"/>
                    <a:pt x="6901" y="71156"/>
                    <a:pt x="6627" y="71369"/>
                  </a:cubicBezTo>
                  <a:cubicBezTo>
                    <a:pt x="6384" y="71369"/>
                    <a:pt x="6110" y="71399"/>
                    <a:pt x="5837" y="71612"/>
                  </a:cubicBezTo>
                  <a:cubicBezTo>
                    <a:pt x="5502" y="71855"/>
                    <a:pt x="5168" y="72281"/>
                    <a:pt x="4864" y="72737"/>
                  </a:cubicBezTo>
                  <a:cubicBezTo>
                    <a:pt x="3800" y="73527"/>
                    <a:pt x="2736" y="74348"/>
                    <a:pt x="1612" y="75442"/>
                  </a:cubicBezTo>
                  <a:cubicBezTo>
                    <a:pt x="1521" y="75564"/>
                    <a:pt x="1460" y="75716"/>
                    <a:pt x="1399" y="75868"/>
                  </a:cubicBezTo>
                  <a:cubicBezTo>
                    <a:pt x="1156" y="75807"/>
                    <a:pt x="943" y="75746"/>
                    <a:pt x="700" y="75594"/>
                  </a:cubicBezTo>
                  <a:cubicBezTo>
                    <a:pt x="214" y="75290"/>
                    <a:pt x="1" y="77205"/>
                    <a:pt x="487" y="77570"/>
                  </a:cubicBezTo>
                  <a:cubicBezTo>
                    <a:pt x="669" y="77722"/>
                    <a:pt x="852" y="77813"/>
                    <a:pt x="1065" y="77874"/>
                  </a:cubicBezTo>
                  <a:cubicBezTo>
                    <a:pt x="1521" y="78117"/>
                    <a:pt x="1916" y="78178"/>
                    <a:pt x="2341" y="78178"/>
                  </a:cubicBezTo>
                  <a:cubicBezTo>
                    <a:pt x="2341" y="78269"/>
                    <a:pt x="2341" y="78299"/>
                    <a:pt x="2372" y="78360"/>
                  </a:cubicBezTo>
                  <a:cubicBezTo>
                    <a:pt x="2311" y="78482"/>
                    <a:pt x="2220" y="78603"/>
                    <a:pt x="2189" y="78725"/>
                  </a:cubicBezTo>
                  <a:cubicBezTo>
                    <a:pt x="1885" y="79241"/>
                    <a:pt x="1977" y="80184"/>
                    <a:pt x="2280" y="80548"/>
                  </a:cubicBezTo>
                  <a:cubicBezTo>
                    <a:pt x="2828" y="81156"/>
                    <a:pt x="3952" y="80792"/>
                    <a:pt x="4712" y="80244"/>
                  </a:cubicBezTo>
                  <a:cubicBezTo>
                    <a:pt x="4682" y="80883"/>
                    <a:pt x="4803" y="81612"/>
                    <a:pt x="5107" y="81551"/>
                  </a:cubicBezTo>
                  <a:cubicBezTo>
                    <a:pt x="5229" y="81551"/>
                    <a:pt x="5350" y="81491"/>
                    <a:pt x="5502" y="81460"/>
                  </a:cubicBezTo>
                  <a:cubicBezTo>
                    <a:pt x="5624" y="81582"/>
                    <a:pt x="5715" y="81551"/>
                    <a:pt x="5806" y="81308"/>
                  </a:cubicBezTo>
                  <a:cubicBezTo>
                    <a:pt x="5806" y="81248"/>
                    <a:pt x="5837" y="81217"/>
                    <a:pt x="5837" y="81156"/>
                  </a:cubicBezTo>
                  <a:cubicBezTo>
                    <a:pt x="6384" y="80579"/>
                    <a:pt x="6901" y="79545"/>
                    <a:pt x="7448" y="78421"/>
                  </a:cubicBezTo>
                  <a:lnTo>
                    <a:pt x="7083" y="79880"/>
                  </a:lnTo>
                  <a:lnTo>
                    <a:pt x="7083" y="79941"/>
                  </a:lnTo>
                  <a:cubicBezTo>
                    <a:pt x="7478" y="79029"/>
                    <a:pt x="7843" y="78299"/>
                    <a:pt x="8268" y="77600"/>
                  </a:cubicBezTo>
                  <a:cubicBezTo>
                    <a:pt x="8116" y="77995"/>
                    <a:pt x="7964" y="78421"/>
                    <a:pt x="7782" y="78755"/>
                  </a:cubicBezTo>
                  <a:cubicBezTo>
                    <a:pt x="7509" y="79363"/>
                    <a:pt x="7782" y="80640"/>
                    <a:pt x="8147" y="80336"/>
                  </a:cubicBezTo>
                  <a:cubicBezTo>
                    <a:pt x="8360" y="80153"/>
                    <a:pt x="8542" y="79971"/>
                    <a:pt x="8724" y="79728"/>
                  </a:cubicBezTo>
                  <a:cubicBezTo>
                    <a:pt x="8724" y="80457"/>
                    <a:pt x="8846" y="81126"/>
                    <a:pt x="9180" y="81369"/>
                  </a:cubicBezTo>
                  <a:cubicBezTo>
                    <a:pt x="9819" y="81825"/>
                    <a:pt x="10943" y="79576"/>
                    <a:pt x="11582" y="78208"/>
                  </a:cubicBezTo>
                  <a:cubicBezTo>
                    <a:pt x="11916" y="77782"/>
                    <a:pt x="12311" y="77326"/>
                    <a:pt x="12645" y="76779"/>
                  </a:cubicBezTo>
                  <a:lnTo>
                    <a:pt x="12645" y="76779"/>
                  </a:lnTo>
                  <a:cubicBezTo>
                    <a:pt x="12463" y="77478"/>
                    <a:pt x="12311" y="78238"/>
                    <a:pt x="12098" y="79059"/>
                  </a:cubicBezTo>
                  <a:cubicBezTo>
                    <a:pt x="12037" y="79393"/>
                    <a:pt x="12037" y="79697"/>
                    <a:pt x="12098" y="79941"/>
                  </a:cubicBezTo>
                  <a:cubicBezTo>
                    <a:pt x="12068" y="80032"/>
                    <a:pt x="12068" y="80153"/>
                    <a:pt x="12037" y="80275"/>
                  </a:cubicBezTo>
                  <a:cubicBezTo>
                    <a:pt x="11886" y="80640"/>
                    <a:pt x="11764" y="81035"/>
                    <a:pt x="11612" y="81369"/>
                  </a:cubicBezTo>
                  <a:cubicBezTo>
                    <a:pt x="11399" y="81977"/>
                    <a:pt x="11612" y="83010"/>
                    <a:pt x="11916" y="82767"/>
                  </a:cubicBezTo>
                  <a:cubicBezTo>
                    <a:pt x="12676" y="82251"/>
                    <a:pt x="13375" y="81096"/>
                    <a:pt x="14013" y="79576"/>
                  </a:cubicBezTo>
                  <a:cubicBezTo>
                    <a:pt x="13983" y="79971"/>
                    <a:pt x="13922" y="80336"/>
                    <a:pt x="13922" y="80761"/>
                  </a:cubicBezTo>
                  <a:cubicBezTo>
                    <a:pt x="13892" y="81795"/>
                    <a:pt x="14500" y="82433"/>
                    <a:pt x="14743" y="81643"/>
                  </a:cubicBezTo>
                  <a:cubicBezTo>
                    <a:pt x="15047" y="80640"/>
                    <a:pt x="15381" y="79697"/>
                    <a:pt x="15685" y="78725"/>
                  </a:cubicBezTo>
                  <a:cubicBezTo>
                    <a:pt x="15655" y="78907"/>
                    <a:pt x="15594" y="79059"/>
                    <a:pt x="15594" y="79241"/>
                  </a:cubicBezTo>
                  <a:cubicBezTo>
                    <a:pt x="15503" y="80153"/>
                    <a:pt x="15959" y="81126"/>
                    <a:pt x="16262" y="80518"/>
                  </a:cubicBezTo>
                  <a:cubicBezTo>
                    <a:pt x="16810" y="79424"/>
                    <a:pt x="17266" y="78299"/>
                    <a:pt x="17691" y="77023"/>
                  </a:cubicBezTo>
                  <a:cubicBezTo>
                    <a:pt x="17721" y="77114"/>
                    <a:pt x="17782" y="77144"/>
                    <a:pt x="17813" y="77175"/>
                  </a:cubicBezTo>
                  <a:lnTo>
                    <a:pt x="17934" y="77296"/>
                  </a:lnTo>
                  <a:cubicBezTo>
                    <a:pt x="18025" y="77418"/>
                    <a:pt x="18238" y="77296"/>
                    <a:pt x="18329" y="77023"/>
                  </a:cubicBezTo>
                  <a:cubicBezTo>
                    <a:pt x="18390" y="76962"/>
                    <a:pt x="18390" y="76840"/>
                    <a:pt x="18421" y="76719"/>
                  </a:cubicBezTo>
                  <a:cubicBezTo>
                    <a:pt x="18542" y="76840"/>
                    <a:pt x="18633" y="76840"/>
                    <a:pt x="18755" y="76719"/>
                  </a:cubicBezTo>
                  <a:cubicBezTo>
                    <a:pt x="18877" y="76840"/>
                    <a:pt x="18998" y="76840"/>
                    <a:pt x="19089" y="76719"/>
                  </a:cubicBezTo>
                  <a:cubicBezTo>
                    <a:pt x="19150" y="76840"/>
                    <a:pt x="19150" y="76962"/>
                    <a:pt x="19180" y="77023"/>
                  </a:cubicBezTo>
                  <a:cubicBezTo>
                    <a:pt x="19241" y="77296"/>
                    <a:pt x="19454" y="77418"/>
                    <a:pt x="19606" y="77296"/>
                  </a:cubicBezTo>
                  <a:lnTo>
                    <a:pt x="19697" y="77175"/>
                  </a:lnTo>
                  <a:cubicBezTo>
                    <a:pt x="19758" y="77144"/>
                    <a:pt x="19788" y="77114"/>
                    <a:pt x="19819" y="77023"/>
                  </a:cubicBezTo>
                  <a:cubicBezTo>
                    <a:pt x="20214" y="78299"/>
                    <a:pt x="20700" y="79424"/>
                    <a:pt x="21278" y="80518"/>
                  </a:cubicBezTo>
                  <a:cubicBezTo>
                    <a:pt x="21582" y="81126"/>
                    <a:pt x="22068" y="80123"/>
                    <a:pt x="21916" y="79241"/>
                  </a:cubicBezTo>
                  <a:cubicBezTo>
                    <a:pt x="21886" y="79059"/>
                    <a:pt x="21886" y="78907"/>
                    <a:pt x="21825" y="78725"/>
                  </a:cubicBezTo>
                  <a:cubicBezTo>
                    <a:pt x="22129" y="79697"/>
                    <a:pt x="22433" y="80700"/>
                    <a:pt x="22798" y="81643"/>
                  </a:cubicBezTo>
                  <a:cubicBezTo>
                    <a:pt x="23041" y="82433"/>
                    <a:pt x="23618" y="81795"/>
                    <a:pt x="23588" y="80761"/>
                  </a:cubicBezTo>
                  <a:cubicBezTo>
                    <a:pt x="23588" y="80336"/>
                    <a:pt x="23557" y="79971"/>
                    <a:pt x="23497" y="79576"/>
                  </a:cubicBezTo>
                  <a:cubicBezTo>
                    <a:pt x="24165" y="81096"/>
                    <a:pt x="24834" y="82251"/>
                    <a:pt x="25594" y="82767"/>
                  </a:cubicBezTo>
                  <a:cubicBezTo>
                    <a:pt x="25898" y="83010"/>
                    <a:pt x="26171" y="81947"/>
                    <a:pt x="25898" y="81369"/>
                  </a:cubicBezTo>
                  <a:cubicBezTo>
                    <a:pt x="25746" y="81035"/>
                    <a:pt x="25624" y="80640"/>
                    <a:pt x="25472" y="80275"/>
                  </a:cubicBezTo>
                  <a:cubicBezTo>
                    <a:pt x="25472" y="80153"/>
                    <a:pt x="25442" y="80032"/>
                    <a:pt x="25412" y="79941"/>
                  </a:cubicBezTo>
                  <a:cubicBezTo>
                    <a:pt x="25442" y="79697"/>
                    <a:pt x="25472" y="79393"/>
                    <a:pt x="25412" y="79059"/>
                  </a:cubicBezTo>
                  <a:cubicBezTo>
                    <a:pt x="25260" y="78299"/>
                    <a:pt x="25077" y="77539"/>
                    <a:pt x="24864" y="76779"/>
                  </a:cubicBezTo>
                  <a:lnTo>
                    <a:pt x="24864" y="76779"/>
                  </a:lnTo>
                  <a:cubicBezTo>
                    <a:pt x="25229" y="77296"/>
                    <a:pt x="25594" y="77782"/>
                    <a:pt x="25928" y="78208"/>
                  </a:cubicBezTo>
                  <a:cubicBezTo>
                    <a:pt x="26597" y="79576"/>
                    <a:pt x="27691" y="81825"/>
                    <a:pt x="28330" y="81369"/>
                  </a:cubicBezTo>
                  <a:cubicBezTo>
                    <a:pt x="28664" y="81096"/>
                    <a:pt x="28786" y="80457"/>
                    <a:pt x="28786" y="79728"/>
                  </a:cubicBezTo>
                  <a:cubicBezTo>
                    <a:pt x="28968" y="79941"/>
                    <a:pt x="29181" y="80153"/>
                    <a:pt x="29363" y="80336"/>
                  </a:cubicBezTo>
                  <a:cubicBezTo>
                    <a:pt x="29697" y="80640"/>
                    <a:pt x="30001" y="79363"/>
                    <a:pt x="29728" y="78755"/>
                  </a:cubicBezTo>
                  <a:cubicBezTo>
                    <a:pt x="29576" y="78360"/>
                    <a:pt x="29393" y="77995"/>
                    <a:pt x="29241" y="77600"/>
                  </a:cubicBezTo>
                  <a:cubicBezTo>
                    <a:pt x="29667" y="78269"/>
                    <a:pt x="30032" y="78968"/>
                    <a:pt x="30427" y="79941"/>
                  </a:cubicBezTo>
                  <a:cubicBezTo>
                    <a:pt x="30427" y="79971"/>
                    <a:pt x="30457" y="79941"/>
                    <a:pt x="30427" y="79880"/>
                  </a:cubicBezTo>
                  <a:cubicBezTo>
                    <a:pt x="30305" y="79363"/>
                    <a:pt x="30184" y="78877"/>
                    <a:pt x="30093" y="78421"/>
                  </a:cubicBezTo>
                  <a:cubicBezTo>
                    <a:pt x="30579" y="79545"/>
                    <a:pt x="31096" y="80579"/>
                    <a:pt x="31673" y="81156"/>
                  </a:cubicBezTo>
                  <a:cubicBezTo>
                    <a:pt x="31673" y="81187"/>
                    <a:pt x="31704" y="81217"/>
                    <a:pt x="31704" y="81308"/>
                  </a:cubicBezTo>
                  <a:cubicBezTo>
                    <a:pt x="31825" y="81612"/>
                    <a:pt x="31947" y="81612"/>
                    <a:pt x="32007" y="81460"/>
                  </a:cubicBezTo>
                  <a:cubicBezTo>
                    <a:pt x="32129" y="81521"/>
                    <a:pt x="32251" y="81551"/>
                    <a:pt x="32403" y="81551"/>
                  </a:cubicBezTo>
                  <a:cubicBezTo>
                    <a:pt x="32707" y="81612"/>
                    <a:pt x="32859" y="80883"/>
                    <a:pt x="32828" y="80244"/>
                  </a:cubicBezTo>
                  <a:cubicBezTo>
                    <a:pt x="33527" y="80792"/>
                    <a:pt x="34652" y="81126"/>
                    <a:pt x="35260" y="80548"/>
                  </a:cubicBezTo>
                  <a:cubicBezTo>
                    <a:pt x="35594" y="80184"/>
                    <a:pt x="35625" y="79241"/>
                    <a:pt x="35321" y="78725"/>
                  </a:cubicBezTo>
                  <a:cubicBezTo>
                    <a:pt x="35260" y="78603"/>
                    <a:pt x="35199" y="78482"/>
                    <a:pt x="35138" y="78360"/>
                  </a:cubicBezTo>
                  <a:cubicBezTo>
                    <a:pt x="35138" y="78299"/>
                    <a:pt x="35138" y="78269"/>
                    <a:pt x="35169" y="78178"/>
                  </a:cubicBezTo>
                  <a:cubicBezTo>
                    <a:pt x="35594" y="78208"/>
                    <a:pt x="36050" y="78117"/>
                    <a:pt x="36476" y="77874"/>
                  </a:cubicBezTo>
                  <a:cubicBezTo>
                    <a:pt x="36658" y="77813"/>
                    <a:pt x="36840" y="77722"/>
                    <a:pt x="37023" y="77570"/>
                  </a:cubicBezTo>
                  <a:cubicBezTo>
                    <a:pt x="37722" y="77205"/>
                    <a:pt x="37539" y="75290"/>
                    <a:pt x="37023" y="7559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1"/>
            <p:cNvSpPr/>
            <p:nvPr/>
          </p:nvSpPr>
          <p:spPr>
            <a:xfrm>
              <a:off x="5122645" y="2885441"/>
              <a:ext cx="710494" cy="1563512"/>
            </a:xfrm>
            <a:custGeom>
              <a:avLst/>
              <a:gdLst/>
              <a:ahLst/>
              <a:cxnLst/>
              <a:rect l="l" t="t" r="r" b="b"/>
              <a:pathLst>
                <a:path w="37722" h="83011" extrusionOk="0">
                  <a:moveTo>
                    <a:pt x="37023" y="75594"/>
                  </a:moveTo>
                  <a:cubicBezTo>
                    <a:pt x="36810" y="75746"/>
                    <a:pt x="36567" y="75837"/>
                    <a:pt x="36354" y="75868"/>
                  </a:cubicBezTo>
                  <a:cubicBezTo>
                    <a:pt x="36324" y="75716"/>
                    <a:pt x="36232" y="75564"/>
                    <a:pt x="36111" y="75442"/>
                  </a:cubicBezTo>
                  <a:cubicBezTo>
                    <a:pt x="35017" y="74348"/>
                    <a:pt x="33953" y="73527"/>
                    <a:pt x="32889" y="72737"/>
                  </a:cubicBezTo>
                  <a:cubicBezTo>
                    <a:pt x="32585" y="72281"/>
                    <a:pt x="32281" y="71855"/>
                    <a:pt x="31916" y="71612"/>
                  </a:cubicBezTo>
                  <a:cubicBezTo>
                    <a:pt x="31673" y="71399"/>
                    <a:pt x="31400" y="71399"/>
                    <a:pt x="31096" y="71369"/>
                  </a:cubicBezTo>
                  <a:cubicBezTo>
                    <a:pt x="30852" y="71156"/>
                    <a:pt x="30548" y="70913"/>
                    <a:pt x="30275" y="70639"/>
                  </a:cubicBezTo>
                  <a:cubicBezTo>
                    <a:pt x="29849" y="70153"/>
                    <a:pt x="29424" y="69667"/>
                    <a:pt x="29059" y="69241"/>
                  </a:cubicBezTo>
                  <a:lnTo>
                    <a:pt x="28968" y="69180"/>
                  </a:lnTo>
                  <a:cubicBezTo>
                    <a:pt x="29029" y="68877"/>
                    <a:pt x="29029" y="68542"/>
                    <a:pt x="28907" y="68299"/>
                  </a:cubicBezTo>
                  <a:cubicBezTo>
                    <a:pt x="28664" y="67813"/>
                    <a:pt x="28482" y="67296"/>
                    <a:pt x="28269" y="66810"/>
                  </a:cubicBezTo>
                  <a:cubicBezTo>
                    <a:pt x="28725" y="67509"/>
                    <a:pt x="29181" y="68299"/>
                    <a:pt x="29576" y="69363"/>
                  </a:cubicBezTo>
                  <a:cubicBezTo>
                    <a:pt x="29576" y="69393"/>
                    <a:pt x="29637" y="69363"/>
                    <a:pt x="29576" y="69332"/>
                  </a:cubicBezTo>
                  <a:cubicBezTo>
                    <a:pt x="29485" y="68877"/>
                    <a:pt x="29363" y="68421"/>
                    <a:pt x="29272" y="67965"/>
                  </a:cubicBezTo>
                  <a:cubicBezTo>
                    <a:pt x="29697" y="68907"/>
                    <a:pt x="30123" y="69728"/>
                    <a:pt x="30579" y="70275"/>
                  </a:cubicBezTo>
                  <a:cubicBezTo>
                    <a:pt x="30609" y="70396"/>
                    <a:pt x="30640" y="70457"/>
                    <a:pt x="30700" y="70579"/>
                  </a:cubicBezTo>
                  <a:cubicBezTo>
                    <a:pt x="30792" y="70883"/>
                    <a:pt x="30913" y="70852"/>
                    <a:pt x="31004" y="70700"/>
                  </a:cubicBezTo>
                  <a:cubicBezTo>
                    <a:pt x="31156" y="70761"/>
                    <a:pt x="31248" y="70852"/>
                    <a:pt x="31400" y="70852"/>
                  </a:cubicBezTo>
                  <a:cubicBezTo>
                    <a:pt x="31673" y="70852"/>
                    <a:pt x="31825" y="70244"/>
                    <a:pt x="31795" y="69636"/>
                  </a:cubicBezTo>
                  <a:cubicBezTo>
                    <a:pt x="32463" y="70153"/>
                    <a:pt x="33466" y="70457"/>
                    <a:pt x="33983" y="69880"/>
                  </a:cubicBezTo>
                  <a:cubicBezTo>
                    <a:pt x="34287" y="69576"/>
                    <a:pt x="34348" y="68725"/>
                    <a:pt x="34074" y="68208"/>
                  </a:cubicBezTo>
                  <a:cubicBezTo>
                    <a:pt x="34044" y="68117"/>
                    <a:pt x="33953" y="68025"/>
                    <a:pt x="33892" y="67904"/>
                  </a:cubicBezTo>
                  <a:lnTo>
                    <a:pt x="33892" y="67721"/>
                  </a:lnTo>
                  <a:cubicBezTo>
                    <a:pt x="34257" y="67782"/>
                    <a:pt x="34682" y="67661"/>
                    <a:pt x="35047" y="67448"/>
                  </a:cubicBezTo>
                  <a:cubicBezTo>
                    <a:pt x="35199" y="67387"/>
                    <a:pt x="35412" y="67326"/>
                    <a:pt x="35594" y="67205"/>
                  </a:cubicBezTo>
                  <a:cubicBezTo>
                    <a:pt x="36050" y="66870"/>
                    <a:pt x="35868" y="65107"/>
                    <a:pt x="35412" y="65411"/>
                  </a:cubicBezTo>
                  <a:cubicBezTo>
                    <a:pt x="35169" y="65563"/>
                    <a:pt x="34895" y="65655"/>
                    <a:pt x="34682" y="65685"/>
                  </a:cubicBezTo>
                  <a:cubicBezTo>
                    <a:pt x="34652" y="65533"/>
                    <a:pt x="34561" y="65381"/>
                    <a:pt x="34500" y="65290"/>
                  </a:cubicBezTo>
                  <a:cubicBezTo>
                    <a:pt x="33588" y="64348"/>
                    <a:pt x="32676" y="63648"/>
                    <a:pt x="31764" y="62980"/>
                  </a:cubicBezTo>
                  <a:cubicBezTo>
                    <a:pt x="31460" y="62524"/>
                    <a:pt x="31096" y="62068"/>
                    <a:pt x="30761" y="61794"/>
                  </a:cubicBezTo>
                  <a:cubicBezTo>
                    <a:pt x="30548" y="61612"/>
                    <a:pt x="30245" y="61612"/>
                    <a:pt x="29941" y="61582"/>
                  </a:cubicBezTo>
                  <a:cubicBezTo>
                    <a:pt x="29789" y="61460"/>
                    <a:pt x="29637" y="61338"/>
                    <a:pt x="29515" y="61186"/>
                  </a:cubicBezTo>
                  <a:cubicBezTo>
                    <a:pt x="29059" y="60609"/>
                    <a:pt x="28603" y="60092"/>
                    <a:pt x="28147" y="59636"/>
                  </a:cubicBezTo>
                  <a:cubicBezTo>
                    <a:pt x="27874" y="59363"/>
                    <a:pt x="27600" y="59150"/>
                    <a:pt x="27357" y="58907"/>
                  </a:cubicBezTo>
                  <a:cubicBezTo>
                    <a:pt x="27114" y="58603"/>
                    <a:pt x="26840" y="58268"/>
                    <a:pt x="26627" y="57873"/>
                  </a:cubicBezTo>
                  <a:cubicBezTo>
                    <a:pt x="26749" y="57691"/>
                    <a:pt x="26810" y="57417"/>
                    <a:pt x="26810" y="57083"/>
                  </a:cubicBezTo>
                  <a:cubicBezTo>
                    <a:pt x="26901" y="57174"/>
                    <a:pt x="26931" y="57235"/>
                    <a:pt x="26992" y="57265"/>
                  </a:cubicBezTo>
                  <a:cubicBezTo>
                    <a:pt x="27266" y="57509"/>
                    <a:pt x="27509" y="56506"/>
                    <a:pt x="27266" y="56019"/>
                  </a:cubicBezTo>
                  <a:cubicBezTo>
                    <a:pt x="26992" y="55411"/>
                    <a:pt x="26749" y="54803"/>
                    <a:pt x="26475" y="54165"/>
                  </a:cubicBezTo>
                  <a:cubicBezTo>
                    <a:pt x="27053" y="54895"/>
                    <a:pt x="27539" y="55715"/>
                    <a:pt x="28026" y="56901"/>
                  </a:cubicBezTo>
                  <a:lnTo>
                    <a:pt x="28026" y="56870"/>
                  </a:lnTo>
                  <a:cubicBezTo>
                    <a:pt x="27965" y="56506"/>
                    <a:pt x="27874" y="56202"/>
                    <a:pt x="27813" y="55898"/>
                  </a:cubicBezTo>
                  <a:cubicBezTo>
                    <a:pt x="27843" y="55958"/>
                    <a:pt x="27843" y="55989"/>
                    <a:pt x="27874" y="55989"/>
                  </a:cubicBezTo>
                  <a:cubicBezTo>
                    <a:pt x="28056" y="56354"/>
                    <a:pt x="28208" y="56718"/>
                    <a:pt x="28421" y="57053"/>
                  </a:cubicBezTo>
                  <a:cubicBezTo>
                    <a:pt x="28512" y="57326"/>
                    <a:pt x="28664" y="57630"/>
                    <a:pt x="28786" y="57965"/>
                  </a:cubicBezTo>
                  <a:cubicBezTo>
                    <a:pt x="28907" y="58268"/>
                    <a:pt x="29029" y="58177"/>
                    <a:pt x="29089" y="57965"/>
                  </a:cubicBezTo>
                  <a:cubicBezTo>
                    <a:pt x="29241" y="58086"/>
                    <a:pt x="29393" y="58177"/>
                    <a:pt x="29545" y="58177"/>
                  </a:cubicBezTo>
                  <a:cubicBezTo>
                    <a:pt x="29789" y="58177"/>
                    <a:pt x="29880" y="57661"/>
                    <a:pt x="29849" y="57174"/>
                  </a:cubicBezTo>
                  <a:cubicBezTo>
                    <a:pt x="30427" y="57630"/>
                    <a:pt x="31248" y="57873"/>
                    <a:pt x="31704" y="57387"/>
                  </a:cubicBezTo>
                  <a:cubicBezTo>
                    <a:pt x="31977" y="57113"/>
                    <a:pt x="32007" y="56414"/>
                    <a:pt x="31795" y="55958"/>
                  </a:cubicBezTo>
                  <a:cubicBezTo>
                    <a:pt x="31764" y="55867"/>
                    <a:pt x="31673" y="55746"/>
                    <a:pt x="31643" y="55685"/>
                  </a:cubicBezTo>
                  <a:lnTo>
                    <a:pt x="31643" y="55533"/>
                  </a:lnTo>
                  <a:cubicBezTo>
                    <a:pt x="31977" y="55563"/>
                    <a:pt x="32311" y="55442"/>
                    <a:pt x="32676" y="55290"/>
                  </a:cubicBezTo>
                  <a:cubicBezTo>
                    <a:pt x="32828" y="55259"/>
                    <a:pt x="32980" y="55199"/>
                    <a:pt x="33132" y="55077"/>
                  </a:cubicBezTo>
                  <a:cubicBezTo>
                    <a:pt x="33497" y="54773"/>
                    <a:pt x="33345" y="53314"/>
                    <a:pt x="32980" y="53557"/>
                  </a:cubicBezTo>
                  <a:cubicBezTo>
                    <a:pt x="32707" y="53709"/>
                    <a:pt x="32433" y="53770"/>
                    <a:pt x="32220" y="53831"/>
                  </a:cubicBezTo>
                  <a:cubicBezTo>
                    <a:pt x="32159" y="53679"/>
                    <a:pt x="32129" y="53557"/>
                    <a:pt x="32007" y="53436"/>
                  </a:cubicBezTo>
                  <a:cubicBezTo>
                    <a:pt x="31339" y="52767"/>
                    <a:pt x="30700" y="52220"/>
                    <a:pt x="30001" y="51733"/>
                  </a:cubicBezTo>
                  <a:cubicBezTo>
                    <a:pt x="29697" y="51277"/>
                    <a:pt x="29393" y="50822"/>
                    <a:pt x="29059" y="50518"/>
                  </a:cubicBezTo>
                  <a:cubicBezTo>
                    <a:pt x="29059" y="50487"/>
                    <a:pt x="29089" y="50487"/>
                    <a:pt x="29089" y="50426"/>
                  </a:cubicBezTo>
                  <a:cubicBezTo>
                    <a:pt x="29241" y="50548"/>
                    <a:pt x="29393" y="50670"/>
                    <a:pt x="29545" y="50670"/>
                  </a:cubicBezTo>
                  <a:cubicBezTo>
                    <a:pt x="29789" y="50670"/>
                    <a:pt x="29880" y="50122"/>
                    <a:pt x="29849" y="49636"/>
                  </a:cubicBezTo>
                  <a:cubicBezTo>
                    <a:pt x="30427" y="50092"/>
                    <a:pt x="31248" y="50366"/>
                    <a:pt x="31704" y="49879"/>
                  </a:cubicBezTo>
                  <a:cubicBezTo>
                    <a:pt x="31977" y="49606"/>
                    <a:pt x="32007" y="48876"/>
                    <a:pt x="31795" y="48420"/>
                  </a:cubicBezTo>
                  <a:cubicBezTo>
                    <a:pt x="31764" y="48360"/>
                    <a:pt x="31673" y="48238"/>
                    <a:pt x="31643" y="48147"/>
                  </a:cubicBezTo>
                  <a:lnTo>
                    <a:pt x="31643" y="48025"/>
                  </a:lnTo>
                  <a:cubicBezTo>
                    <a:pt x="31977" y="48056"/>
                    <a:pt x="32311" y="47934"/>
                    <a:pt x="32676" y="47782"/>
                  </a:cubicBezTo>
                  <a:cubicBezTo>
                    <a:pt x="32828" y="47752"/>
                    <a:pt x="32980" y="47660"/>
                    <a:pt x="33132" y="47539"/>
                  </a:cubicBezTo>
                  <a:cubicBezTo>
                    <a:pt x="33497" y="47235"/>
                    <a:pt x="33345" y="45806"/>
                    <a:pt x="32980" y="46019"/>
                  </a:cubicBezTo>
                  <a:cubicBezTo>
                    <a:pt x="32707" y="46171"/>
                    <a:pt x="32433" y="46262"/>
                    <a:pt x="32220" y="46293"/>
                  </a:cubicBezTo>
                  <a:cubicBezTo>
                    <a:pt x="32159" y="46141"/>
                    <a:pt x="32129" y="46019"/>
                    <a:pt x="32007" y="45928"/>
                  </a:cubicBezTo>
                  <a:cubicBezTo>
                    <a:pt x="31339" y="45229"/>
                    <a:pt x="30700" y="44712"/>
                    <a:pt x="30001" y="44165"/>
                  </a:cubicBezTo>
                  <a:cubicBezTo>
                    <a:pt x="29697" y="43679"/>
                    <a:pt x="29393" y="43223"/>
                    <a:pt x="29029" y="42919"/>
                  </a:cubicBezTo>
                  <a:cubicBezTo>
                    <a:pt x="28786" y="42736"/>
                    <a:pt x="28482" y="42767"/>
                    <a:pt x="28178" y="42736"/>
                  </a:cubicBezTo>
                  <a:cubicBezTo>
                    <a:pt x="28117" y="42645"/>
                    <a:pt x="28056" y="42584"/>
                    <a:pt x="27995" y="42493"/>
                  </a:cubicBezTo>
                  <a:cubicBezTo>
                    <a:pt x="28026" y="42493"/>
                    <a:pt x="28056" y="42524"/>
                    <a:pt x="28056" y="42524"/>
                  </a:cubicBezTo>
                  <a:cubicBezTo>
                    <a:pt x="28269" y="42524"/>
                    <a:pt x="28360" y="42068"/>
                    <a:pt x="28330" y="41672"/>
                  </a:cubicBezTo>
                  <a:cubicBezTo>
                    <a:pt x="28816" y="42037"/>
                    <a:pt x="29545" y="42280"/>
                    <a:pt x="29941" y="41855"/>
                  </a:cubicBezTo>
                  <a:cubicBezTo>
                    <a:pt x="30153" y="41612"/>
                    <a:pt x="30184" y="40973"/>
                    <a:pt x="30001" y="40639"/>
                  </a:cubicBezTo>
                  <a:lnTo>
                    <a:pt x="29880" y="40396"/>
                  </a:lnTo>
                  <a:lnTo>
                    <a:pt x="29880" y="40305"/>
                  </a:lnTo>
                  <a:cubicBezTo>
                    <a:pt x="30153" y="40305"/>
                    <a:pt x="30457" y="40244"/>
                    <a:pt x="30761" y="40092"/>
                  </a:cubicBezTo>
                  <a:cubicBezTo>
                    <a:pt x="30883" y="40062"/>
                    <a:pt x="31035" y="40001"/>
                    <a:pt x="31156" y="39910"/>
                  </a:cubicBezTo>
                  <a:cubicBezTo>
                    <a:pt x="31491" y="39636"/>
                    <a:pt x="31339" y="38390"/>
                    <a:pt x="31004" y="38633"/>
                  </a:cubicBezTo>
                  <a:cubicBezTo>
                    <a:pt x="30731" y="38785"/>
                    <a:pt x="30457" y="38846"/>
                    <a:pt x="30153" y="38846"/>
                  </a:cubicBezTo>
                  <a:cubicBezTo>
                    <a:pt x="30123" y="38724"/>
                    <a:pt x="30093" y="38633"/>
                    <a:pt x="30001" y="38542"/>
                  </a:cubicBezTo>
                  <a:cubicBezTo>
                    <a:pt x="29515" y="38055"/>
                    <a:pt x="29059" y="37660"/>
                    <a:pt x="28603" y="37296"/>
                  </a:cubicBezTo>
                  <a:cubicBezTo>
                    <a:pt x="28299" y="36809"/>
                    <a:pt x="27995" y="36292"/>
                    <a:pt x="27600" y="35989"/>
                  </a:cubicBezTo>
                  <a:cubicBezTo>
                    <a:pt x="27539" y="35958"/>
                    <a:pt x="27448" y="35928"/>
                    <a:pt x="27418" y="35928"/>
                  </a:cubicBezTo>
                  <a:cubicBezTo>
                    <a:pt x="27570" y="35928"/>
                    <a:pt x="27722" y="35897"/>
                    <a:pt x="27843" y="35776"/>
                  </a:cubicBezTo>
                  <a:cubicBezTo>
                    <a:pt x="28026" y="35593"/>
                    <a:pt x="28026" y="35077"/>
                    <a:pt x="27874" y="34773"/>
                  </a:cubicBezTo>
                  <a:cubicBezTo>
                    <a:pt x="27843" y="34712"/>
                    <a:pt x="27813" y="34681"/>
                    <a:pt x="27752" y="34590"/>
                  </a:cubicBezTo>
                  <a:lnTo>
                    <a:pt x="27752" y="34469"/>
                  </a:lnTo>
                  <a:cubicBezTo>
                    <a:pt x="27995" y="34469"/>
                    <a:pt x="28208" y="34438"/>
                    <a:pt x="28451" y="34317"/>
                  </a:cubicBezTo>
                  <a:cubicBezTo>
                    <a:pt x="28573" y="34286"/>
                    <a:pt x="28634" y="34256"/>
                    <a:pt x="28755" y="34165"/>
                  </a:cubicBezTo>
                  <a:cubicBezTo>
                    <a:pt x="29029" y="33982"/>
                    <a:pt x="28907" y="32949"/>
                    <a:pt x="28634" y="33162"/>
                  </a:cubicBezTo>
                  <a:cubicBezTo>
                    <a:pt x="28330" y="33344"/>
                    <a:pt x="28026" y="33344"/>
                    <a:pt x="27752" y="33253"/>
                  </a:cubicBezTo>
                  <a:cubicBezTo>
                    <a:pt x="27722" y="33192"/>
                    <a:pt x="27691" y="33131"/>
                    <a:pt x="27661" y="33071"/>
                  </a:cubicBezTo>
                  <a:cubicBezTo>
                    <a:pt x="27418" y="32858"/>
                    <a:pt x="27205" y="32645"/>
                    <a:pt x="26962" y="32463"/>
                  </a:cubicBezTo>
                  <a:cubicBezTo>
                    <a:pt x="26627" y="31946"/>
                    <a:pt x="26323" y="31338"/>
                    <a:pt x="25928" y="31034"/>
                  </a:cubicBezTo>
                  <a:cubicBezTo>
                    <a:pt x="25776" y="30912"/>
                    <a:pt x="25564" y="30912"/>
                    <a:pt x="25381" y="30912"/>
                  </a:cubicBezTo>
                  <a:cubicBezTo>
                    <a:pt x="25229" y="30730"/>
                    <a:pt x="25108" y="30608"/>
                    <a:pt x="24956" y="30426"/>
                  </a:cubicBezTo>
                  <a:lnTo>
                    <a:pt x="24956" y="30305"/>
                  </a:lnTo>
                  <a:cubicBezTo>
                    <a:pt x="25260" y="30517"/>
                    <a:pt x="25716" y="30669"/>
                    <a:pt x="25928" y="30426"/>
                  </a:cubicBezTo>
                  <a:cubicBezTo>
                    <a:pt x="26080" y="30274"/>
                    <a:pt x="26080" y="29879"/>
                    <a:pt x="25989" y="29666"/>
                  </a:cubicBezTo>
                  <a:cubicBezTo>
                    <a:pt x="25928" y="29605"/>
                    <a:pt x="25928" y="29575"/>
                    <a:pt x="25898" y="29514"/>
                  </a:cubicBezTo>
                  <a:lnTo>
                    <a:pt x="25898" y="29423"/>
                  </a:lnTo>
                  <a:cubicBezTo>
                    <a:pt x="26080" y="29423"/>
                    <a:pt x="26232" y="29393"/>
                    <a:pt x="26445" y="29301"/>
                  </a:cubicBezTo>
                  <a:lnTo>
                    <a:pt x="26658" y="29210"/>
                  </a:lnTo>
                  <a:cubicBezTo>
                    <a:pt x="26840" y="29058"/>
                    <a:pt x="26779" y="28238"/>
                    <a:pt x="26597" y="28390"/>
                  </a:cubicBezTo>
                  <a:cubicBezTo>
                    <a:pt x="26293" y="28602"/>
                    <a:pt x="26020" y="28602"/>
                    <a:pt x="25746" y="28481"/>
                  </a:cubicBezTo>
                  <a:cubicBezTo>
                    <a:pt x="25442" y="28207"/>
                    <a:pt x="25168" y="27630"/>
                    <a:pt x="24864" y="27174"/>
                  </a:cubicBezTo>
                  <a:cubicBezTo>
                    <a:pt x="24956" y="27083"/>
                    <a:pt x="24986" y="26779"/>
                    <a:pt x="24956" y="26475"/>
                  </a:cubicBezTo>
                  <a:cubicBezTo>
                    <a:pt x="25260" y="26809"/>
                    <a:pt x="25716" y="26991"/>
                    <a:pt x="25928" y="26657"/>
                  </a:cubicBezTo>
                  <a:cubicBezTo>
                    <a:pt x="26080" y="26475"/>
                    <a:pt x="26080" y="25897"/>
                    <a:pt x="25989" y="25593"/>
                  </a:cubicBezTo>
                  <a:cubicBezTo>
                    <a:pt x="25928" y="25502"/>
                    <a:pt x="25928" y="25472"/>
                    <a:pt x="25898" y="25411"/>
                  </a:cubicBezTo>
                  <a:lnTo>
                    <a:pt x="25898" y="25289"/>
                  </a:lnTo>
                  <a:cubicBezTo>
                    <a:pt x="26080" y="25289"/>
                    <a:pt x="26232" y="25259"/>
                    <a:pt x="26445" y="25137"/>
                  </a:cubicBezTo>
                  <a:cubicBezTo>
                    <a:pt x="26506" y="25107"/>
                    <a:pt x="26597" y="25046"/>
                    <a:pt x="26658" y="24955"/>
                  </a:cubicBezTo>
                  <a:cubicBezTo>
                    <a:pt x="26840" y="24712"/>
                    <a:pt x="26779" y="23618"/>
                    <a:pt x="26597" y="23800"/>
                  </a:cubicBezTo>
                  <a:cubicBezTo>
                    <a:pt x="26293" y="24043"/>
                    <a:pt x="26020" y="24043"/>
                    <a:pt x="25746" y="23921"/>
                  </a:cubicBezTo>
                  <a:cubicBezTo>
                    <a:pt x="25290" y="23374"/>
                    <a:pt x="24986" y="22007"/>
                    <a:pt x="24500" y="21490"/>
                  </a:cubicBezTo>
                  <a:cubicBezTo>
                    <a:pt x="24378" y="21338"/>
                    <a:pt x="24226" y="21368"/>
                    <a:pt x="24044" y="21338"/>
                  </a:cubicBezTo>
                  <a:cubicBezTo>
                    <a:pt x="23892" y="21064"/>
                    <a:pt x="23740" y="20852"/>
                    <a:pt x="23588" y="20578"/>
                  </a:cubicBezTo>
                  <a:cubicBezTo>
                    <a:pt x="23801" y="20760"/>
                    <a:pt x="24074" y="20852"/>
                    <a:pt x="24257" y="20608"/>
                  </a:cubicBezTo>
                  <a:cubicBezTo>
                    <a:pt x="24378" y="20456"/>
                    <a:pt x="24378" y="20000"/>
                    <a:pt x="24317" y="19757"/>
                  </a:cubicBezTo>
                  <a:cubicBezTo>
                    <a:pt x="24257" y="19696"/>
                    <a:pt x="24257" y="19636"/>
                    <a:pt x="24226" y="19605"/>
                  </a:cubicBezTo>
                  <a:lnTo>
                    <a:pt x="24226" y="19514"/>
                  </a:lnTo>
                  <a:cubicBezTo>
                    <a:pt x="24378" y="19514"/>
                    <a:pt x="24530" y="19484"/>
                    <a:pt x="24652" y="19362"/>
                  </a:cubicBezTo>
                  <a:cubicBezTo>
                    <a:pt x="24713" y="19332"/>
                    <a:pt x="24773" y="19301"/>
                    <a:pt x="24834" y="19210"/>
                  </a:cubicBezTo>
                  <a:cubicBezTo>
                    <a:pt x="24986" y="19028"/>
                    <a:pt x="24956" y="18146"/>
                    <a:pt x="24773" y="18298"/>
                  </a:cubicBezTo>
                  <a:cubicBezTo>
                    <a:pt x="24682" y="18389"/>
                    <a:pt x="24621" y="18389"/>
                    <a:pt x="24530" y="18420"/>
                  </a:cubicBezTo>
                  <a:cubicBezTo>
                    <a:pt x="24530" y="18329"/>
                    <a:pt x="24500" y="18268"/>
                    <a:pt x="24500" y="18237"/>
                  </a:cubicBezTo>
                  <a:cubicBezTo>
                    <a:pt x="24105" y="17690"/>
                    <a:pt x="23770" y="17326"/>
                    <a:pt x="23405" y="16930"/>
                  </a:cubicBezTo>
                  <a:cubicBezTo>
                    <a:pt x="23284" y="16748"/>
                    <a:pt x="23193" y="16566"/>
                    <a:pt x="23102" y="16444"/>
                  </a:cubicBezTo>
                  <a:cubicBezTo>
                    <a:pt x="23010" y="16353"/>
                    <a:pt x="22950" y="16353"/>
                    <a:pt x="22858" y="16323"/>
                  </a:cubicBezTo>
                  <a:cubicBezTo>
                    <a:pt x="22706" y="16171"/>
                    <a:pt x="22554" y="15988"/>
                    <a:pt x="22433" y="15806"/>
                  </a:cubicBezTo>
                  <a:cubicBezTo>
                    <a:pt x="22372" y="15654"/>
                    <a:pt x="22250" y="15502"/>
                    <a:pt x="22190" y="15350"/>
                  </a:cubicBezTo>
                  <a:lnTo>
                    <a:pt x="22068" y="15228"/>
                  </a:lnTo>
                  <a:cubicBezTo>
                    <a:pt x="21977" y="15107"/>
                    <a:pt x="21946" y="15046"/>
                    <a:pt x="21886" y="14894"/>
                  </a:cubicBezTo>
                  <a:cubicBezTo>
                    <a:pt x="21916" y="14742"/>
                    <a:pt x="21946" y="14438"/>
                    <a:pt x="21886" y="14225"/>
                  </a:cubicBezTo>
                  <a:cubicBezTo>
                    <a:pt x="21795" y="13982"/>
                    <a:pt x="21734" y="13678"/>
                    <a:pt x="21643" y="13374"/>
                  </a:cubicBezTo>
                  <a:cubicBezTo>
                    <a:pt x="21795" y="13739"/>
                    <a:pt x="21946" y="14164"/>
                    <a:pt x="22098" y="14772"/>
                  </a:cubicBezTo>
                  <a:lnTo>
                    <a:pt x="22098" y="14772"/>
                  </a:lnTo>
                  <a:lnTo>
                    <a:pt x="21977" y="14073"/>
                  </a:lnTo>
                  <a:lnTo>
                    <a:pt x="21977" y="14073"/>
                  </a:lnTo>
                  <a:cubicBezTo>
                    <a:pt x="22098" y="14499"/>
                    <a:pt x="22220" y="14894"/>
                    <a:pt x="22342" y="15137"/>
                  </a:cubicBezTo>
                  <a:cubicBezTo>
                    <a:pt x="22372" y="15228"/>
                    <a:pt x="22372" y="15289"/>
                    <a:pt x="22402" y="15411"/>
                  </a:cubicBezTo>
                  <a:cubicBezTo>
                    <a:pt x="22433" y="15563"/>
                    <a:pt x="22494" y="15532"/>
                    <a:pt x="22524" y="15441"/>
                  </a:cubicBezTo>
                  <a:cubicBezTo>
                    <a:pt x="22554" y="15502"/>
                    <a:pt x="22585" y="15563"/>
                    <a:pt x="22676" y="15563"/>
                  </a:cubicBezTo>
                  <a:cubicBezTo>
                    <a:pt x="22737" y="15563"/>
                    <a:pt x="22798" y="15259"/>
                    <a:pt x="22798" y="14955"/>
                  </a:cubicBezTo>
                  <a:cubicBezTo>
                    <a:pt x="22980" y="15228"/>
                    <a:pt x="23314" y="15380"/>
                    <a:pt x="23466" y="15107"/>
                  </a:cubicBezTo>
                  <a:cubicBezTo>
                    <a:pt x="23557" y="14955"/>
                    <a:pt x="23588" y="14499"/>
                    <a:pt x="23497" y="14225"/>
                  </a:cubicBezTo>
                  <a:cubicBezTo>
                    <a:pt x="23497" y="14195"/>
                    <a:pt x="23466" y="14134"/>
                    <a:pt x="23466" y="14073"/>
                  </a:cubicBezTo>
                  <a:lnTo>
                    <a:pt x="23466" y="14013"/>
                  </a:lnTo>
                  <a:cubicBezTo>
                    <a:pt x="23588" y="14013"/>
                    <a:pt x="23709" y="13982"/>
                    <a:pt x="23861" y="13861"/>
                  </a:cubicBezTo>
                  <a:cubicBezTo>
                    <a:pt x="23892" y="13830"/>
                    <a:pt x="23953" y="13769"/>
                    <a:pt x="24013" y="13709"/>
                  </a:cubicBezTo>
                  <a:cubicBezTo>
                    <a:pt x="24165" y="13526"/>
                    <a:pt x="24074" y="12645"/>
                    <a:pt x="23922" y="12797"/>
                  </a:cubicBezTo>
                  <a:cubicBezTo>
                    <a:pt x="23861" y="12857"/>
                    <a:pt x="23770" y="12918"/>
                    <a:pt x="23649" y="12949"/>
                  </a:cubicBezTo>
                  <a:cubicBezTo>
                    <a:pt x="23649" y="12857"/>
                    <a:pt x="23618" y="12797"/>
                    <a:pt x="23618" y="12766"/>
                  </a:cubicBezTo>
                  <a:cubicBezTo>
                    <a:pt x="23345" y="12310"/>
                    <a:pt x="23102" y="11915"/>
                    <a:pt x="22798" y="11581"/>
                  </a:cubicBezTo>
                  <a:cubicBezTo>
                    <a:pt x="22676" y="11307"/>
                    <a:pt x="22585" y="11095"/>
                    <a:pt x="22494" y="10943"/>
                  </a:cubicBezTo>
                  <a:cubicBezTo>
                    <a:pt x="22402" y="10821"/>
                    <a:pt x="22342" y="10821"/>
                    <a:pt x="22220" y="10821"/>
                  </a:cubicBezTo>
                  <a:cubicBezTo>
                    <a:pt x="22220" y="10791"/>
                    <a:pt x="22190" y="10791"/>
                    <a:pt x="22190" y="10730"/>
                  </a:cubicBezTo>
                  <a:cubicBezTo>
                    <a:pt x="22220" y="10699"/>
                    <a:pt x="22250" y="10487"/>
                    <a:pt x="22250" y="10243"/>
                  </a:cubicBezTo>
                  <a:cubicBezTo>
                    <a:pt x="22433" y="10487"/>
                    <a:pt x="22706" y="10639"/>
                    <a:pt x="22828" y="10365"/>
                  </a:cubicBezTo>
                  <a:cubicBezTo>
                    <a:pt x="22889" y="10213"/>
                    <a:pt x="22889" y="9818"/>
                    <a:pt x="22858" y="9636"/>
                  </a:cubicBezTo>
                  <a:cubicBezTo>
                    <a:pt x="22858" y="9605"/>
                    <a:pt x="22828" y="9575"/>
                    <a:pt x="22828" y="9484"/>
                  </a:cubicBezTo>
                  <a:lnTo>
                    <a:pt x="22828" y="9423"/>
                  </a:lnTo>
                  <a:cubicBezTo>
                    <a:pt x="22950" y="9423"/>
                    <a:pt x="23010" y="9362"/>
                    <a:pt x="23132" y="9301"/>
                  </a:cubicBezTo>
                  <a:cubicBezTo>
                    <a:pt x="23162" y="9271"/>
                    <a:pt x="23193" y="9210"/>
                    <a:pt x="23284" y="9180"/>
                  </a:cubicBezTo>
                  <a:cubicBezTo>
                    <a:pt x="23405" y="9028"/>
                    <a:pt x="23345" y="8268"/>
                    <a:pt x="23254" y="8389"/>
                  </a:cubicBezTo>
                  <a:cubicBezTo>
                    <a:pt x="23162" y="8450"/>
                    <a:pt x="23041" y="8511"/>
                    <a:pt x="22980" y="8511"/>
                  </a:cubicBezTo>
                  <a:cubicBezTo>
                    <a:pt x="22980" y="8420"/>
                    <a:pt x="22950" y="8359"/>
                    <a:pt x="22950" y="8298"/>
                  </a:cubicBezTo>
                  <a:cubicBezTo>
                    <a:pt x="22737" y="7964"/>
                    <a:pt x="22524" y="7690"/>
                    <a:pt x="22342" y="7447"/>
                  </a:cubicBezTo>
                  <a:cubicBezTo>
                    <a:pt x="22220" y="7174"/>
                    <a:pt x="22129" y="6900"/>
                    <a:pt x="22038" y="6748"/>
                  </a:cubicBezTo>
                  <a:cubicBezTo>
                    <a:pt x="21946" y="6626"/>
                    <a:pt x="21886" y="6687"/>
                    <a:pt x="21764" y="6626"/>
                  </a:cubicBezTo>
                  <a:lnTo>
                    <a:pt x="21339" y="5806"/>
                  </a:lnTo>
                  <a:cubicBezTo>
                    <a:pt x="21217" y="5623"/>
                    <a:pt x="21065" y="5411"/>
                    <a:pt x="20974" y="5259"/>
                  </a:cubicBezTo>
                  <a:cubicBezTo>
                    <a:pt x="20852" y="5046"/>
                    <a:pt x="20761" y="4772"/>
                    <a:pt x="20670" y="4468"/>
                  </a:cubicBezTo>
                  <a:cubicBezTo>
                    <a:pt x="20457" y="3891"/>
                    <a:pt x="20275" y="3435"/>
                    <a:pt x="20123" y="2979"/>
                  </a:cubicBezTo>
                  <a:lnTo>
                    <a:pt x="19940" y="2432"/>
                  </a:lnTo>
                  <a:lnTo>
                    <a:pt x="19940" y="2432"/>
                  </a:lnTo>
                  <a:cubicBezTo>
                    <a:pt x="19849" y="2189"/>
                    <a:pt x="19819" y="1915"/>
                    <a:pt x="19758" y="1672"/>
                  </a:cubicBezTo>
                  <a:cubicBezTo>
                    <a:pt x="19697" y="1459"/>
                    <a:pt x="19636" y="1733"/>
                    <a:pt x="19667" y="1976"/>
                  </a:cubicBezTo>
                  <a:cubicBezTo>
                    <a:pt x="19667" y="2006"/>
                    <a:pt x="19697" y="2067"/>
                    <a:pt x="19697" y="2128"/>
                  </a:cubicBezTo>
                  <a:cubicBezTo>
                    <a:pt x="19636" y="1976"/>
                    <a:pt x="19545" y="1763"/>
                    <a:pt x="19484" y="1672"/>
                  </a:cubicBezTo>
                  <a:cubicBezTo>
                    <a:pt x="19241" y="912"/>
                    <a:pt x="19089" y="183"/>
                    <a:pt x="18998" y="183"/>
                  </a:cubicBezTo>
                  <a:cubicBezTo>
                    <a:pt x="18937" y="31"/>
                    <a:pt x="18907" y="0"/>
                    <a:pt x="18877" y="61"/>
                  </a:cubicBezTo>
                  <a:cubicBezTo>
                    <a:pt x="18846" y="31"/>
                    <a:pt x="18785" y="61"/>
                    <a:pt x="18755" y="183"/>
                  </a:cubicBezTo>
                  <a:cubicBezTo>
                    <a:pt x="18633" y="213"/>
                    <a:pt x="18481" y="912"/>
                    <a:pt x="18269" y="1672"/>
                  </a:cubicBezTo>
                  <a:lnTo>
                    <a:pt x="18025" y="2128"/>
                  </a:lnTo>
                  <a:cubicBezTo>
                    <a:pt x="18025" y="2067"/>
                    <a:pt x="18086" y="2006"/>
                    <a:pt x="18086" y="1976"/>
                  </a:cubicBezTo>
                  <a:cubicBezTo>
                    <a:pt x="18117" y="1763"/>
                    <a:pt x="18025" y="1459"/>
                    <a:pt x="17995" y="1672"/>
                  </a:cubicBezTo>
                  <a:cubicBezTo>
                    <a:pt x="17934" y="1915"/>
                    <a:pt x="17873" y="2189"/>
                    <a:pt x="17813" y="2432"/>
                  </a:cubicBezTo>
                  <a:lnTo>
                    <a:pt x="17813" y="2432"/>
                  </a:lnTo>
                  <a:lnTo>
                    <a:pt x="17630" y="2979"/>
                  </a:lnTo>
                  <a:cubicBezTo>
                    <a:pt x="17418" y="3404"/>
                    <a:pt x="17235" y="3891"/>
                    <a:pt x="17083" y="4468"/>
                  </a:cubicBezTo>
                  <a:cubicBezTo>
                    <a:pt x="16962" y="4772"/>
                    <a:pt x="16901" y="5046"/>
                    <a:pt x="16779" y="5259"/>
                  </a:cubicBezTo>
                  <a:cubicBezTo>
                    <a:pt x="16658" y="5411"/>
                    <a:pt x="16506" y="5563"/>
                    <a:pt x="16414" y="5806"/>
                  </a:cubicBezTo>
                  <a:cubicBezTo>
                    <a:pt x="16262" y="6018"/>
                    <a:pt x="16111" y="6322"/>
                    <a:pt x="15989" y="6626"/>
                  </a:cubicBezTo>
                  <a:cubicBezTo>
                    <a:pt x="15898" y="6626"/>
                    <a:pt x="15807" y="6626"/>
                    <a:pt x="15715" y="6748"/>
                  </a:cubicBezTo>
                  <a:cubicBezTo>
                    <a:pt x="15594" y="6900"/>
                    <a:pt x="15503" y="7174"/>
                    <a:pt x="15411" y="7447"/>
                  </a:cubicBezTo>
                  <a:cubicBezTo>
                    <a:pt x="15229" y="7690"/>
                    <a:pt x="14986" y="7964"/>
                    <a:pt x="14804" y="8298"/>
                  </a:cubicBezTo>
                  <a:cubicBezTo>
                    <a:pt x="14773" y="8359"/>
                    <a:pt x="14773" y="8420"/>
                    <a:pt x="14773" y="8511"/>
                  </a:cubicBezTo>
                  <a:cubicBezTo>
                    <a:pt x="14682" y="8511"/>
                    <a:pt x="14591" y="8450"/>
                    <a:pt x="14500" y="8389"/>
                  </a:cubicBezTo>
                  <a:cubicBezTo>
                    <a:pt x="14378" y="8268"/>
                    <a:pt x="14348" y="9028"/>
                    <a:pt x="14469" y="9180"/>
                  </a:cubicBezTo>
                  <a:cubicBezTo>
                    <a:pt x="14500" y="9271"/>
                    <a:pt x="14530" y="9301"/>
                    <a:pt x="14621" y="9301"/>
                  </a:cubicBezTo>
                  <a:cubicBezTo>
                    <a:pt x="14743" y="9362"/>
                    <a:pt x="14834" y="9423"/>
                    <a:pt x="14925" y="9423"/>
                  </a:cubicBezTo>
                  <a:lnTo>
                    <a:pt x="14925" y="9484"/>
                  </a:lnTo>
                  <a:cubicBezTo>
                    <a:pt x="14925" y="9514"/>
                    <a:pt x="14895" y="9575"/>
                    <a:pt x="14895" y="9636"/>
                  </a:cubicBezTo>
                  <a:cubicBezTo>
                    <a:pt x="14804" y="9879"/>
                    <a:pt x="14834" y="10243"/>
                    <a:pt x="14925" y="10365"/>
                  </a:cubicBezTo>
                  <a:cubicBezTo>
                    <a:pt x="15077" y="10578"/>
                    <a:pt x="15351" y="10487"/>
                    <a:pt x="15503" y="10243"/>
                  </a:cubicBezTo>
                  <a:cubicBezTo>
                    <a:pt x="15503" y="10487"/>
                    <a:pt x="15533" y="10699"/>
                    <a:pt x="15563" y="10730"/>
                  </a:cubicBezTo>
                  <a:cubicBezTo>
                    <a:pt x="15563" y="10791"/>
                    <a:pt x="15533" y="10791"/>
                    <a:pt x="15533" y="10821"/>
                  </a:cubicBezTo>
                  <a:cubicBezTo>
                    <a:pt x="15442" y="10821"/>
                    <a:pt x="15351" y="10821"/>
                    <a:pt x="15259" y="10943"/>
                  </a:cubicBezTo>
                  <a:cubicBezTo>
                    <a:pt x="15138" y="11095"/>
                    <a:pt x="15047" y="11307"/>
                    <a:pt x="14955" y="11581"/>
                  </a:cubicBezTo>
                  <a:cubicBezTo>
                    <a:pt x="14682" y="11915"/>
                    <a:pt x="14439" y="12250"/>
                    <a:pt x="14135" y="12766"/>
                  </a:cubicBezTo>
                  <a:cubicBezTo>
                    <a:pt x="14074" y="12797"/>
                    <a:pt x="14074" y="12857"/>
                    <a:pt x="14074" y="12949"/>
                  </a:cubicBezTo>
                  <a:cubicBezTo>
                    <a:pt x="14013" y="12949"/>
                    <a:pt x="13922" y="12918"/>
                    <a:pt x="13831" y="12797"/>
                  </a:cubicBezTo>
                  <a:cubicBezTo>
                    <a:pt x="13679" y="12645"/>
                    <a:pt x="13618" y="13557"/>
                    <a:pt x="13740" y="13709"/>
                  </a:cubicBezTo>
                  <a:cubicBezTo>
                    <a:pt x="13770" y="13769"/>
                    <a:pt x="13861" y="13830"/>
                    <a:pt x="13892" y="13861"/>
                  </a:cubicBezTo>
                  <a:cubicBezTo>
                    <a:pt x="14013" y="13982"/>
                    <a:pt x="14135" y="14013"/>
                    <a:pt x="14287" y="14013"/>
                  </a:cubicBezTo>
                  <a:lnTo>
                    <a:pt x="14287" y="14073"/>
                  </a:lnTo>
                  <a:cubicBezTo>
                    <a:pt x="14287" y="14134"/>
                    <a:pt x="14226" y="14195"/>
                    <a:pt x="14226" y="14225"/>
                  </a:cubicBezTo>
                  <a:cubicBezTo>
                    <a:pt x="14165" y="14499"/>
                    <a:pt x="14165" y="14924"/>
                    <a:pt x="14287" y="15107"/>
                  </a:cubicBezTo>
                  <a:cubicBezTo>
                    <a:pt x="14439" y="15411"/>
                    <a:pt x="14743" y="15228"/>
                    <a:pt x="14955" y="14955"/>
                  </a:cubicBezTo>
                  <a:cubicBezTo>
                    <a:pt x="14955" y="15259"/>
                    <a:pt x="14986" y="15593"/>
                    <a:pt x="15077" y="15563"/>
                  </a:cubicBezTo>
                  <a:cubicBezTo>
                    <a:pt x="15107" y="15563"/>
                    <a:pt x="15138" y="15532"/>
                    <a:pt x="15229" y="15441"/>
                  </a:cubicBezTo>
                  <a:cubicBezTo>
                    <a:pt x="15259" y="15563"/>
                    <a:pt x="15290" y="15563"/>
                    <a:pt x="15351" y="15411"/>
                  </a:cubicBezTo>
                  <a:cubicBezTo>
                    <a:pt x="15381" y="15350"/>
                    <a:pt x="15381" y="15259"/>
                    <a:pt x="15411" y="15137"/>
                  </a:cubicBezTo>
                  <a:cubicBezTo>
                    <a:pt x="15533" y="14894"/>
                    <a:pt x="15655" y="14499"/>
                    <a:pt x="15746" y="14073"/>
                  </a:cubicBezTo>
                  <a:lnTo>
                    <a:pt x="15746" y="14073"/>
                  </a:lnTo>
                  <a:lnTo>
                    <a:pt x="15655" y="14772"/>
                  </a:lnTo>
                  <a:cubicBezTo>
                    <a:pt x="15655" y="14772"/>
                    <a:pt x="15655" y="14803"/>
                    <a:pt x="15655" y="14772"/>
                  </a:cubicBezTo>
                  <a:cubicBezTo>
                    <a:pt x="15807" y="14164"/>
                    <a:pt x="15959" y="13739"/>
                    <a:pt x="16111" y="13374"/>
                  </a:cubicBezTo>
                  <a:cubicBezTo>
                    <a:pt x="16019" y="13678"/>
                    <a:pt x="15959" y="13921"/>
                    <a:pt x="15867" y="14225"/>
                  </a:cubicBezTo>
                  <a:cubicBezTo>
                    <a:pt x="15837" y="14438"/>
                    <a:pt x="15837" y="14742"/>
                    <a:pt x="15867" y="14894"/>
                  </a:cubicBezTo>
                  <a:cubicBezTo>
                    <a:pt x="15807" y="14985"/>
                    <a:pt x="15746" y="15107"/>
                    <a:pt x="15685" y="15228"/>
                  </a:cubicBezTo>
                  <a:lnTo>
                    <a:pt x="15563" y="15350"/>
                  </a:lnTo>
                  <a:cubicBezTo>
                    <a:pt x="15503" y="15441"/>
                    <a:pt x="15381" y="15654"/>
                    <a:pt x="15290" y="15806"/>
                  </a:cubicBezTo>
                  <a:cubicBezTo>
                    <a:pt x="15138" y="15988"/>
                    <a:pt x="14986" y="16171"/>
                    <a:pt x="14895" y="16323"/>
                  </a:cubicBezTo>
                  <a:cubicBezTo>
                    <a:pt x="14804" y="16323"/>
                    <a:pt x="14743" y="16353"/>
                    <a:pt x="14652" y="16444"/>
                  </a:cubicBezTo>
                  <a:cubicBezTo>
                    <a:pt x="14560" y="16566"/>
                    <a:pt x="14439" y="16748"/>
                    <a:pt x="14348" y="16930"/>
                  </a:cubicBezTo>
                  <a:cubicBezTo>
                    <a:pt x="14013" y="17326"/>
                    <a:pt x="13648" y="17690"/>
                    <a:pt x="13253" y="18237"/>
                  </a:cubicBezTo>
                  <a:cubicBezTo>
                    <a:pt x="13223" y="18268"/>
                    <a:pt x="13223" y="18329"/>
                    <a:pt x="13223" y="18420"/>
                  </a:cubicBezTo>
                  <a:cubicBezTo>
                    <a:pt x="13132" y="18389"/>
                    <a:pt x="13071" y="18389"/>
                    <a:pt x="12980" y="18298"/>
                  </a:cubicBezTo>
                  <a:cubicBezTo>
                    <a:pt x="12828" y="18146"/>
                    <a:pt x="12767" y="19058"/>
                    <a:pt x="12919" y="19210"/>
                  </a:cubicBezTo>
                  <a:cubicBezTo>
                    <a:pt x="12980" y="19301"/>
                    <a:pt x="13041" y="19332"/>
                    <a:pt x="13101" y="19362"/>
                  </a:cubicBezTo>
                  <a:cubicBezTo>
                    <a:pt x="13253" y="19484"/>
                    <a:pt x="13405" y="19514"/>
                    <a:pt x="13527" y="19514"/>
                  </a:cubicBezTo>
                  <a:lnTo>
                    <a:pt x="13527" y="19605"/>
                  </a:lnTo>
                  <a:cubicBezTo>
                    <a:pt x="13496" y="19636"/>
                    <a:pt x="13496" y="19696"/>
                    <a:pt x="13436" y="19757"/>
                  </a:cubicBezTo>
                  <a:cubicBezTo>
                    <a:pt x="13375" y="20000"/>
                    <a:pt x="13375" y="20426"/>
                    <a:pt x="13466" y="20608"/>
                  </a:cubicBezTo>
                  <a:cubicBezTo>
                    <a:pt x="13648" y="20852"/>
                    <a:pt x="13952" y="20760"/>
                    <a:pt x="14165" y="20578"/>
                  </a:cubicBezTo>
                  <a:cubicBezTo>
                    <a:pt x="14013" y="20821"/>
                    <a:pt x="13861" y="21064"/>
                    <a:pt x="13709" y="21338"/>
                  </a:cubicBezTo>
                  <a:cubicBezTo>
                    <a:pt x="13557" y="21368"/>
                    <a:pt x="13405" y="21338"/>
                    <a:pt x="13253" y="21490"/>
                  </a:cubicBezTo>
                  <a:cubicBezTo>
                    <a:pt x="12767" y="22007"/>
                    <a:pt x="12402" y="23374"/>
                    <a:pt x="12007" y="23921"/>
                  </a:cubicBezTo>
                  <a:cubicBezTo>
                    <a:pt x="11734" y="24073"/>
                    <a:pt x="11430" y="24073"/>
                    <a:pt x="11156" y="23800"/>
                  </a:cubicBezTo>
                  <a:cubicBezTo>
                    <a:pt x="10974" y="23618"/>
                    <a:pt x="10852" y="24742"/>
                    <a:pt x="11095" y="24955"/>
                  </a:cubicBezTo>
                  <a:cubicBezTo>
                    <a:pt x="11156" y="25016"/>
                    <a:pt x="11247" y="25107"/>
                    <a:pt x="11308" y="25137"/>
                  </a:cubicBezTo>
                  <a:cubicBezTo>
                    <a:pt x="11490" y="25259"/>
                    <a:pt x="11703" y="25320"/>
                    <a:pt x="11855" y="25289"/>
                  </a:cubicBezTo>
                  <a:lnTo>
                    <a:pt x="11855" y="25411"/>
                  </a:lnTo>
                  <a:cubicBezTo>
                    <a:pt x="11794" y="25472"/>
                    <a:pt x="11794" y="25502"/>
                    <a:pt x="11764" y="25593"/>
                  </a:cubicBezTo>
                  <a:cubicBezTo>
                    <a:pt x="11642" y="25897"/>
                    <a:pt x="11642" y="26475"/>
                    <a:pt x="11794" y="26657"/>
                  </a:cubicBezTo>
                  <a:cubicBezTo>
                    <a:pt x="12037" y="26991"/>
                    <a:pt x="12493" y="26809"/>
                    <a:pt x="12797" y="26475"/>
                  </a:cubicBezTo>
                  <a:cubicBezTo>
                    <a:pt x="12797" y="26779"/>
                    <a:pt x="12797" y="27022"/>
                    <a:pt x="12858" y="27174"/>
                  </a:cubicBezTo>
                  <a:cubicBezTo>
                    <a:pt x="12554" y="27630"/>
                    <a:pt x="12311" y="28207"/>
                    <a:pt x="12007" y="28481"/>
                  </a:cubicBezTo>
                  <a:cubicBezTo>
                    <a:pt x="11734" y="28602"/>
                    <a:pt x="11430" y="28602"/>
                    <a:pt x="11156" y="28390"/>
                  </a:cubicBezTo>
                  <a:cubicBezTo>
                    <a:pt x="10974" y="28298"/>
                    <a:pt x="10852" y="29058"/>
                    <a:pt x="11095" y="29210"/>
                  </a:cubicBezTo>
                  <a:cubicBezTo>
                    <a:pt x="11156" y="29271"/>
                    <a:pt x="11247" y="29301"/>
                    <a:pt x="11308" y="29301"/>
                  </a:cubicBezTo>
                  <a:cubicBezTo>
                    <a:pt x="11490" y="29393"/>
                    <a:pt x="11703" y="29423"/>
                    <a:pt x="11855" y="29423"/>
                  </a:cubicBezTo>
                  <a:lnTo>
                    <a:pt x="11855" y="29514"/>
                  </a:lnTo>
                  <a:cubicBezTo>
                    <a:pt x="11794" y="29545"/>
                    <a:pt x="11794" y="29575"/>
                    <a:pt x="11764" y="29666"/>
                  </a:cubicBezTo>
                  <a:cubicBezTo>
                    <a:pt x="11642" y="29879"/>
                    <a:pt x="11642" y="30274"/>
                    <a:pt x="11794" y="30426"/>
                  </a:cubicBezTo>
                  <a:cubicBezTo>
                    <a:pt x="12037" y="30669"/>
                    <a:pt x="12493" y="30517"/>
                    <a:pt x="12797" y="30305"/>
                  </a:cubicBezTo>
                  <a:lnTo>
                    <a:pt x="12797" y="30426"/>
                  </a:lnTo>
                  <a:cubicBezTo>
                    <a:pt x="12645" y="30578"/>
                    <a:pt x="12524" y="30730"/>
                    <a:pt x="12372" y="30912"/>
                  </a:cubicBezTo>
                  <a:cubicBezTo>
                    <a:pt x="12189" y="30943"/>
                    <a:pt x="12007" y="30912"/>
                    <a:pt x="11794" y="31034"/>
                  </a:cubicBezTo>
                  <a:cubicBezTo>
                    <a:pt x="11430" y="31338"/>
                    <a:pt x="11095" y="31946"/>
                    <a:pt x="10791" y="32463"/>
                  </a:cubicBezTo>
                  <a:cubicBezTo>
                    <a:pt x="10548" y="32645"/>
                    <a:pt x="10335" y="32858"/>
                    <a:pt x="10092" y="33071"/>
                  </a:cubicBezTo>
                  <a:cubicBezTo>
                    <a:pt x="10062" y="33131"/>
                    <a:pt x="10031" y="33192"/>
                    <a:pt x="9971" y="33253"/>
                  </a:cubicBezTo>
                  <a:cubicBezTo>
                    <a:pt x="9667" y="33344"/>
                    <a:pt x="9423" y="33344"/>
                    <a:pt x="9120" y="33162"/>
                  </a:cubicBezTo>
                  <a:cubicBezTo>
                    <a:pt x="8846" y="33010"/>
                    <a:pt x="8724" y="33982"/>
                    <a:pt x="8998" y="34165"/>
                  </a:cubicBezTo>
                  <a:cubicBezTo>
                    <a:pt x="9120" y="34256"/>
                    <a:pt x="9180" y="34286"/>
                    <a:pt x="9302" y="34317"/>
                  </a:cubicBezTo>
                  <a:cubicBezTo>
                    <a:pt x="9515" y="34438"/>
                    <a:pt x="9758" y="34469"/>
                    <a:pt x="9971" y="34469"/>
                  </a:cubicBezTo>
                  <a:lnTo>
                    <a:pt x="9971" y="34590"/>
                  </a:lnTo>
                  <a:cubicBezTo>
                    <a:pt x="9940" y="34681"/>
                    <a:pt x="9910" y="34712"/>
                    <a:pt x="9879" y="34773"/>
                  </a:cubicBezTo>
                  <a:cubicBezTo>
                    <a:pt x="9727" y="35077"/>
                    <a:pt x="9758" y="35593"/>
                    <a:pt x="9910" y="35776"/>
                  </a:cubicBezTo>
                  <a:cubicBezTo>
                    <a:pt x="10031" y="35897"/>
                    <a:pt x="10183" y="35928"/>
                    <a:pt x="10335" y="35928"/>
                  </a:cubicBezTo>
                  <a:cubicBezTo>
                    <a:pt x="10244" y="35958"/>
                    <a:pt x="10183" y="35958"/>
                    <a:pt x="10123" y="35989"/>
                  </a:cubicBezTo>
                  <a:cubicBezTo>
                    <a:pt x="9758" y="36262"/>
                    <a:pt x="9454" y="36809"/>
                    <a:pt x="9150" y="37296"/>
                  </a:cubicBezTo>
                  <a:cubicBezTo>
                    <a:pt x="8694" y="37660"/>
                    <a:pt x="8208" y="38055"/>
                    <a:pt x="7752" y="38542"/>
                  </a:cubicBezTo>
                  <a:cubicBezTo>
                    <a:pt x="7661" y="38633"/>
                    <a:pt x="7630" y="38724"/>
                    <a:pt x="7600" y="38846"/>
                  </a:cubicBezTo>
                  <a:cubicBezTo>
                    <a:pt x="7326" y="38846"/>
                    <a:pt x="7053" y="38815"/>
                    <a:pt x="6749" y="38633"/>
                  </a:cubicBezTo>
                  <a:cubicBezTo>
                    <a:pt x="6414" y="38420"/>
                    <a:pt x="6293" y="39697"/>
                    <a:pt x="6597" y="39910"/>
                  </a:cubicBezTo>
                  <a:cubicBezTo>
                    <a:pt x="6718" y="40031"/>
                    <a:pt x="6870" y="40062"/>
                    <a:pt x="6992" y="40092"/>
                  </a:cubicBezTo>
                  <a:cubicBezTo>
                    <a:pt x="7296" y="40244"/>
                    <a:pt x="7539" y="40335"/>
                    <a:pt x="7843" y="40305"/>
                  </a:cubicBezTo>
                  <a:lnTo>
                    <a:pt x="7843" y="40396"/>
                  </a:lnTo>
                  <a:lnTo>
                    <a:pt x="7752" y="40639"/>
                  </a:lnTo>
                  <a:cubicBezTo>
                    <a:pt x="7539" y="41004"/>
                    <a:pt x="7600" y="41612"/>
                    <a:pt x="7812" y="41855"/>
                  </a:cubicBezTo>
                  <a:cubicBezTo>
                    <a:pt x="8208" y="42280"/>
                    <a:pt x="8907" y="42037"/>
                    <a:pt x="9423" y="41672"/>
                  </a:cubicBezTo>
                  <a:cubicBezTo>
                    <a:pt x="9363" y="42068"/>
                    <a:pt x="9484" y="42584"/>
                    <a:pt x="9667" y="42524"/>
                  </a:cubicBezTo>
                  <a:cubicBezTo>
                    <a:pt x="9727" y="42524"/>
                    <a:pt x="9758" y="42493"/>
                    <a:pt x="9758" y="42493"/>
                  </a:cubicBezTo>
                  <a:cubicBezTo>
                    <a:pt x="9667" y="42584"/>
                    <a:pt x="9636" y="42645"/>
                    <a:pt x="9575" y="42736"/>
                  </a:cubicBezTo>
                  <a:cubicBezTo>
                    <a:pt x="9271" y="42767"/>
                    <a:pt x="8998" y="42736"/>
                    <a:pt x="8724" y="42919"/>
                  </a:cubicBezTo>
                  <a:cubicBezTo>
                    <a:pt x="8360" y="43192"/>
                    <a:pt x="8056" y="43679"/>
                    <a:pt x="7752" y="44165"/>
                  </a:cubicBezTo>
                  <a:cubicBezTo>
                    <a:pt x="7083" y="44651"/>
                    <a:pt x="6414" y="45198"/>
                    <a:pt x="5715" y="45928"/>
                  </a:cubicBezTo>
                  <a:cubicBezTo>
                    <a:pt x="5654" y="45989"/>
                    <a:pt x="5563" y="46141"/>
                    <a:pt x="5533" y="46293"/>
                  </a:cubicBezTo>
                  <a:cubicBezTo>
                    <a:pt x="5259" y="46262"/>
                    <a:pt x="5046" y="46171"/>
                    <a:pt x="4773" y="46019"/>
                  </a:cubicBezTo>
                  <a:cubicBezTo>
                    <a:pt x="4408" y="45806"/>
                    <a:pt x="4256" y="47296"/>
                    <a:pt x="4621" y="47539"/>
                  </a:cubicBezTo>
                  <a:cubicBezTo>
                    <a:pt x="4773" y="47660"/>
                    <a:pt x="4925" y="47752"/>
                    <a:pt x="5077" y="47782"/>
                  </a:cubicBezTo>
                  <a:cubicBezTo>
                    <a:pt x="5411" y="47934"/>
                    <a:pt x="5776" y="48025"/>
                    <a:pt x="6110" y="48025"/>
                  </a:cubicBezTo>
                  <a:lnTo>
                    <a:pt x="6110" y="48147"/>
                  </a:lnTo>
                  <a:cubicBezTo>
                    <a:pt x="6080" y="48238"/>
                    <a:pt x="5989" y="48360"/>
                    <a:pt x="5958" y="48420"/>
                  </a:cubicBezTo>
                  <a:cubicBezTo>
                    <a:pt x="5715" y="48846"/>
                    <a:pt x="5776" y="49606"/>
                    <a:pt x="6019" y="49879"/>
                  </a:cubicBezTo>
                  <a:cubicBezTo>
                    <a:pt x="6475" y="50366"/>
                    <a:pt x="7326" y="50092"/>
                    <a:pt x="7904" y="49636"/>
                  </a:cubicBezTo>
                  <a:cubicBezTo>
                    <a:pt x="7843" y="50122"/>
                    <a:pt x="7964" y="50700"/>
                    <a:pt x="8208" y="50670"/>
                  </a:cubicBezTo>
                  <a:cubicBezTo>
                    <a:pt x="8360" y="50670"/>
                    <a:pt x="8512" y="50578"/>
                    <a:pt x="8664" y="50426"/>
                  </a:cubicBezTo>
                  <a:cubicBezTo>
                    <a:pt x="8664" y="50487"/>
                    <a:pt x="8694" y="50487"/>
                    <a:pt x="8694" y="50518"/>
                  </a:cubicBezTo>
                  <a:cubicBezTo>
                    <a:pt x="8360" y="50822"/>
                    <a:pt x="8056" y="51247"/>
                    <a:pt x="7752" y="51733"/>
                  </a:cubicBezTo>
                  <a:cubicBezTo>
                    <a:pt x="7083" y="52220"/>
                    <a:pt x="6414" y="52767"/>
                    <a:pt x="5715" y="53436"/>
                  </a:cubicBezTo>
                  <a:cubicBezTo>
                    <a:pt x="5654" y="53527"/>
                    <a:pt x="5563" y="53679"/>
                    <a:pt x="5533" y="53831"/>
                  </a:cubicBezTo>
                  <a:cubicBezTo>
                    <a:pt x="5259" y="53770"/>
                    <a:pt x="5046" y="53709"/>
                    <a:pt x="4773" y="53557"/>
                  </a:cubicBezTo>
                  <a:cubicBezTo>
                    <a:pt x="4408" y="53314"/>
                    <a:pt x="4256" y="54803"/>
                    <a:pt x="4621" y="55077"/>
                  </a:cubicBezTo>
                  <a:cubicBezTo>
                    <a:pt x="4773" y="55199"/>
                    <a:pt x="4925" y="55259"/>
                    <a:pt x="5077" y="55290"/>
                  </a:cubicBezTo>
                  <a:cubicBezTo>
                    <a:pt x="5411" y="55442"/>
                    <a:pt x="5776" y="55533"/>
                    <a:pt x="6110" y="55533"/>
                  </a:cubicBezTo>
                  <a:lnTo>
                    <a:pt x="6110" y="55685"/>
                  </a:lnTo>
                  <a:cubicBezTo>
                    <a:pt x="6080" y="55746"/>
                    <a:pt x="5989" y="55867"/>
                    <a:pt x="5958" y="55958"/>
                  </a:cubicBezTo>
                  <a:cubicBezTo>
                    <a:pt x="5715" y="56354"/>
                    <a:pt x="5776" y="57113"/>
                    <a:pt x="6019" y="57387"/>
                  </a:cubicBezTo>
                  <a:cubicBezTo>
                    <a:pt x="6475" y="57873"/>
                    <a:pt x="7326" y="57630"/>
                    <a:pt x="7904" y="57174"/>
                  </a:cubicBezTo>
                  <a:cubicBezTo>
                    <a:pt x="7843" y="57661"/>
                    <a:pt x="7964" y="58238"/>
                    <a:pt x="8208" y="58177"/>
                  </a:cubicBezTo>
                  <a:cubicBezTo>
                    <a:pt x="8360" y="58177"/>
                    <a:pt x="8512" y="58116"/>
                    <a:pt x="8664" y="57965"/>
                  </a:cubicBezTo>
                  <a:cubicBezTo>
                    <a:pt x="8724" y="58177"/>
                    <a:pt x="8846" y="58268"/>
                    <a:pt x="8968" y="57965"/>
                  </a:cubicBezTo>
                  <a:cubicBezTo>
                    <a:pt x="9059" y="57630"/>
                    <a:pt x="9180" y="57357"/>
                    <a:pt x="9332" y="57053"/>
                  </a:cubicBezTo>
                  <a:cubicBezTo>
                    <a:pt x="9515" y="56749"/>
                    <a:pt x="9727" y="56414"/>
                    <a:pt x="9879" y="55989"/>
                  </a:cubicBezTo>
                  <a:lnTo>
                    <a:pt x="9940" y="55898"/>
                  </a:lnTo>
                  <a:cubicBezTo>
                    <a:pt x="9879" y="56202"/>
                    <a:pt x="9788" y="56566"/>
                    <a:pt x="9727" y="56870"/>
                  </a:cubicBezTo>
                  <a:lnTo>
                    <a:pt x="9727" y="56901"/>
                  </a:lnTo>
                  <a:cubicBezTo>
                    <a:pt x="10214" y="55715"/>
                    <a:pt x="10700" y="54895"/>
                    <a:pt x="11278" y="54165"/>
                  </a:cubicBezTo>
                  <a:cubicBezTo>
                    <a:pt x="11004" y="54773"/>
                    <a:pt x="10730" y="55411"/>
                    <a:pt x="10487" y="56019"/>
                  </a:cubicBezTo>
                  <a:cubicBezTo>
                    <a:pt x="10244" y="56506"/>
                    <a:pt x="10487" y="57509"/>
                    <a:pt x="10730" y="57265"/>
                  </a:cubicBezTo>
                  <a:cubicBezTo>
                    <a:pt x="10822" y="57205"/>
                    <a:pt x="10852" y="57113"/>
                    <a:pt x="10943" y="57083"/>
                  </a:cubicBezTo>
                  <a:cubicBezTo>
                    <a:pt x="10943" y="57387"/>
                    <a:pt x="11004" y="57661"/>
                    <a:pt x="11126" y="57873"/>
                  </a:cubicBezTo>
                  <a:cubicBezTo>
                    <a:pt x="10882" y="58268"/>
                    <a:pt x="10639" y="58603"/>
                    <a:pt x="10396" y="58907"/>
                  </a:cubicBezTo>
                  <a:cubicBezTo>
                    <a:pt x="10123" y="59150"/>
                    <a:pt x="9879" y="59363"/>
                    <a:pt x="9606" y="59636"/>
                  </a:cubicBezTo>
                  <a:cubicBezTo>
                    <a:pt x="9150" y="60092"/>
                    <a:pt x="8694" y="60609"/>
                    <a:pt x="8238" y="61186"/>
                  </a:cubicBezTo>
                  <a:cubicBezTo>
                    <a:pt x="8086" y="61308"/>
                    <a:pt x="7964" y="61460"/>
                    <a:pt x="7812" y="61582"/>
                  </a:cubicBezTo>
                  <a:cubicBezTo>
                    <a:pt x="7509" y="61612"/>
                    <a:pt x="7235" y="61612"/>
                    <a:pt x="6992" y="61794"/>
                  </a:cubicBezTo>
                  <a:cubicBezTo>
                    <a:pt x="6627" y="62068"/>
                    <a:pt x="6293" y="62524"/>
                    <a:pt x="5989" y="62980"/>
                  </a:cubicBezTo>
                  <a:cubicBezTo>
                    <a:pt x="5077" y="63648"/>
                    <a:pt x="4165" y="64348"/>
                    <a:pt x="3253" y="65290"/>
                  </a:cubicBezTo>
                  <a:cubicBezTo>
                    <a:pt x="3192" y="65381"/>
                    <a:pt x="3101" y="65533"/>
                    <a:pt x="3071" y="65685"/>
                  </a:cubicBezTo>
                  <a:cubicBezTo>
                    <a:pt x="2828" y="65624"/>
                    <a:pt x="2584" y="65563"/>
                    <a:pt x="2341" y="65411"/>
                  </a:cubicBezTo>
                  <a:cubicBezTo>
                    <a:pt x="1885" y="65138"/>
                    <a:pt x="1703" y="66870"/>
                    <a:pt x="2159" y="67205"/>
                  </a:cubicBezTo>
                  <a:cubicBezTo>
                    <a:pt x="2341" y="67357"/>
                    <a:pt x="2493" y="67418"/>
                    <a:pt x="2676" y="67448"/>
                  </a:cubicBezTo>
                  <a:cubicBezTo>
                    <a:pt x="3101" y="67661"/>
                    <a:pt x="3496" y="67782"/>
                    <a:pt x="3861" y="67721"/>
                  </a:cubicBezTo>
                  <a:lnTo>
                    <a:pt x="3861" y="67904"/>
                  </a:lnTo>
                  <a:cubicBezTo>
                    <a:pt x="3800" y="68025"/>
                    <a:pt x="3739" y="68117"/>
                    <a:pt x="3679" y="68208"/>
                  </a:cubicBezTo>
                  <a:cubicBezTo>
                    <a:pt x="3405" y="68725"/>
                    <a:pt x="3436" y="69606"/>
                    <a:pt x="3739" y="69880"/>
                  </a:cubicBezTo>
                  <a:cubicBezTo>
                    <a:pt x="4287" y="70457"/>
                    <a:pt x="5259" y="70123"/>
                    <a:pt x="5958" y="69636"/>
                  </a:cubicBezTo>
                  <a:cubicBezTo>
                    <a:pt x="5928" y="70244"/>
                    <a:pt x="6019" y="70883"/>
                    <a:pt x="6323" y="70852"/>
                  </a:cubicBezTo>
                  <a:cubicBezTo>
                    <a:pt x="6475" y="70852"/>
                    <a:pt x="6597" y="70761"/>
                    <a:pt x="6749" y="70700"/>
                  </a:cubicBezTo>
                  <a:cubicBezTo>
                    <a:pt x="6840" y="70852"/>
                    <a:pt x="6992" y="70883"/>
                    <a:pt x="7053" y="70579"/>
                  </a:cubicBezTo>
                  <a:cubicBezTo>
                    <a:pt x="7083" y="70457"/>
                    <a:pt x="7144" y="70396"/>
                    <a:pt x="7174" y="70275"/>
                  </a:cubicBezTo>
                  <a:cubicBezTo>
                    <a:pt x="7630" y="69728"/>
                    <a:pt x="8056" y="68907"/>
                    <a:pt x="8451" y="67965"/>
                  </a:cubicBezTo>
                  <a:cubicBezTo>
                    <a:pt x="8360" y="68360"/>
                    <a:pt x="8238" y="68816"/>
                    <a:pt x="8147" y="69332"/>
                  </a:cubicBezTo>
                  <a:lnTo>
                    <a:pt x="8147" y="69363"/>
                  </a:lnTo>
                  <a:cubicBezTo>
                    <a:pt x="8572" y="68299"/>
                    <a:pt x="9028" y="67539"/>
                    <a:pt x="9484" y="66810"/>
                  </a:cubicBezTo>
                  <a:cubicBezTo>
                    <a:pt x="9271" y="67326"/>
                    <a:pt x="9059" y="67843"/>
                    <a:pt x="8846" y="68299"/>
                  </a:cubicBezTo>
                  <a:cubicBezTo>
                    <a:pt x="8724" y="68542"/>
                    <a:pt x="8724" y="68877"/>
                    <a:pt x="8755" y="69180"/>
                  </a:cubicBezTo>
                  <a:lnTo>
                    <a:pt x="8694" y="69241"/>
                  </a:lnTo>
                  <a:cubicBezTo>
                    <a:pt x="8268" y="69667"/>
                    <a:pt x="7843" y="70153"/>
                    <a:pt x="7478" y="70639"/>
                  </a:cubicBezTo>
                  <a:cubicBezTo>
                    <a:pt x="7205" y="70913"/>
                    <a:pt x="6901" y="71156"/>
                    <a:pt x="6627" y="71369"/>
                  </a:cubicBezTo>
                  <a:cubicBezTo>
                    <a:pt x="6384" y="71369"/>
                    <a:pt x="6110" y="71399"/>
                    <a:pt x="5837" y="71612"/>
                  </a:cubicBezTo>
                  <a:cubicBezTo>
                    <a:pt x="5502" y="71855"/>
                    <a:pt x="5168" y="72281"/>
                    <a:pt x="4864" y="72737"/>
                  </a:cubicBezTo>
                  <a:cubicBezTo>
                    <a:pt x="3800" y="73527"/>
                    <a:pt x="2736" y="74348"/>
                    <a:pt x="1612" y="75442"/>
                  </a:cubicBezTo>
                  <a:cubicBezTo>
                    <a:pt x="1521" y="75564"/>
                    <a:pt x="1460" y="75716"/>
                    <a:pt x="1399" y="75868"/>
                  </a:cubicBezTo>
                  <a:cubicBezTo>
                    <a:pt x="1156" y="75807"/>
                    <a:pt x="943" y="75746"/>
                    <a:pt x="700" y="75594"/>
                  </a:cubicBezTo>
                  <a:cubicBezTo>
                    <a:pt x="214" y="75290"/>
                    <a:pt x="1" y="77205"/>
                    <a:pt x="487" y="77570"/>
                  </a:cubicBezTo>
                  <a:cubicBezTo>
                    <a:pt x="669" y="77722"/>
                    <a:pt x="852" y="77813"/>
                    <a:pt x="1065" y="77874"/>
                  </a:cubicBezTo>
                  <a:cubicBezTo>
                    <a:pt x="1521" y="78117"/>
                    <a:pt x="1916" y="78178"/>
                    <a:pt x="2341" y="78178"/>
                  </a:cubicBezTo>
                  <a:cubicBezTo>
                    <a:pt x="2341" y="78269"/>
                    <a:pt x="2341" y="78299"/>
                    <a:pt x="2372" y="78360"/>
                  </a:cubicBezTo>
                  <a:cubicBezTo>
                    <a:pt x="2311" y="78482"/>
                    <a:pt x="2220" y="78603"/>
                    <a:pt x="2189" y="78725"/>
                  </a:cubicBezTo>
                  <a:cubicBezTo>
                    <a:pt x="1885" y="79241"/>
                    <a:pt x="1977" y="80184"/>
                    <a:pt x="2280" y="80548"/>
                  </a:cubicBezTo>
                  <a:cubicBezTo>
                    <a:pt x="2828" y="81156"/>
                    <a:pt x="3952" y="80792"/>
                    <a:pt x="4712" y="80244"/>
                  </a:cubicBezTo>
                  <a:cubicBezTo>
                    <a:pt x="4682" y="80883"/>
                    <a:pt x="4803" y="81612"/>
                    <a:pt x="5107" y="81551"/>
                  </a:cubicBezTo>
                  <a:cubicBezTo>
                    <a:pt x="5229" y="81551"/>
                    <a:pt x="5350" y="81491"/>
                    <a:pt x="5502" y="81460"/>
                  </a:cubicBezTo>
                  <a:cubicBezTo>
                    <a:pt x="5624" y="81582"/>
                    <a:pt x="5715" y="81551"/>
                    <a:pt x="5806" y="81308"/>
                  </a:cubicBezTo>
                  <a:cubicBezTo>
                    <a:pt x="5806" y="81248"/>
                    <a:pt x="5837" y="81217"/>
                    <a:pt x="5837" y="81156"/>
                  </a:cubicBezTo>
                  <a:cubicBezTo>
                    <a:pt x="6384" y="80579"/>
                    <a:pt x="6901" y="79545"/>
                    <a:pt x="7448" y="78421"/>
                  </a:cubicBezTo>
                  <a:lnTo>
                    <a:pt x="7083" y="79880"/>
                  </a:lnTo>
                  <a:lnTo>
                    <a:pt x="7083" y="79941"/>
                  </a:lnTo>
                  <a:cubicBezTo>
                    <a:pt x="7478" y="79029"/>
                    <a:pt x="7843" y="78299"/>
                    <a:pt x="8268" y="77600"/>
                  </a:cubicBezTo>
                  <a:cubicBezTo>
                    <a:pt x="8116" y="77995"/>
                    <a:pt x="7964" y="78421"/>
                    <a:pt x="7782" y="78755"/>
                  </a:cubicBezTo>
                  <a:cubicBezTo>
                    <a:pt x="7509" y="79363"/>
                    <a:pt x="7782" y="80640"/>
                    <a:pt x="8147" y="80336"/>
                  </a:cubicBezTo>
                  <a:cubicBezTo>
                    <a:pt x="8360" y="80153"/>
                    <a:pt x="8542" y="79971"/>
                    <a:pt x="8724" y="79728"/>
                  </a:cubicBezTo>
                  <a:cubicBezTo>
                    <a:pt x="8724" y="80457"/>
                    <a:pt x="8846" y="81126"/>
                    <a:pt x="9180" y="81369"/>
                  </a:cubicBezTo>
                  <a:cubicBezTo>
                    <a:pt x="9819" y="81825"/>
                    <a:pt x="10943" y="79576"/>
                    <a:pt x="11582" y="78208"/>
                  </a:cubicBezTo>
                  <a:cubicBezTo>
                    <a:pt x="11916" y="77782"/>
                    <a:pt x="12311" y="77326"/>
                    <a:pt x="12645" y="76779"/>
                  </a:cubicBezTo>
                  <a:lnTo>
                    <a:pt x="12645" y="76779"/>
                  </a:lnTo>
                  <a:cubicBezTo>
                    <a:pt x="12463" y="77478"/>
                    <a:pt x="12311" y="78238"/>
                    <a:pt x="12098" y="79059"/>
                  </a:cubicBezTo>
                  <a:cubicBezTo>
                    <a:pt x="12037" y="79393"/>
                    <a:pt x="12037" y="79697"/>
                    <a:pt x="12098" y="79941"/>
                  </a:cubicBezTo>
                  <a:cubicBezTo>
                    <a:pt x="12068" y="80032"/>
                    <a:pt x="12068" y="80153"/>
                    <a:pt x="12037" y="80275"/>
                  </a:cubicBezTo>
                  <a:cubicBezTo>
                    <a:pt x="11886" y="80640"/>
                    <a:pt x="11764" y="81035"/>
                    <a:pt x="11612" y="81369"/>
                  </a:cubicBezTo>
                  <a:cubicBezTo>
                    <a:pt x="11399" y="81977"/>
                    <a:pt x="11612" y="83010"/>
                    <a:pt x="11916" y="82767"/>
                  </a:cubicBezTo>
                  <a:cubicBezTo>
                    <a:pt x="12676" y="82251"/>
                    <a:pt x="13375" y="81096"/>
                    <a:pt x="14013" y="79576"/>
                  </a:cubicBezTo>
                  <a:cubicBezTo>
                    <a:pt x="13983" y="79971"/>
                    <a:pt x="13922" y="80336"/>
                    <a:pt x="13922" y="80761"/>
                  </a:cubicBezTo>
                  <a:cubicBezTo>
                    <a:pt x="13892" y="81795"/>
                    <a:pt x="14500" y="82433"/>
                    <a:pt x="14743" y="81643"/>
                  </a:cubicBezTo>
                  <a:cubicBezTo>
                    <a:pt x="15047" y="80640"/>
                    <a:pt x="15381" y="79697"/>
                    <a:pt x="15685" y="78725"/>
                  </a:cubicBezTo>
                  <a:cubicBezTo>
                    <a:pt x="15655" y="78907"/>
                    <a:pt x="15594" y="79059"/>
                    <a:pt x="15594" y="79241"/>
                  </a:cubicBezTo>
                  <a:cubicBezTo>
                    <a:pt x="15503" y="80153"/>
                    <a:pt x="15959" y="81126"/>
                    <a:pt x="16262" y="80518"/>
                  </a:cubicBezTo>
                  <a:cubicBezTo>
                    <a:pt x="16810" y="79424"/>
                    <a:pt x="17266" y="78299"/>
                    <a:pt x="17691" y="77023"/>
                  </a:cubicBezTo>
                  <a:cubicBezTo>
                    <a:pt x="17721" y="77114"/>
                    <a:pt x="17782" y="77144"/>
                    <a:pt x="17813" y="77175"/>
                  </a:cubicBezTo>
                  <a:lnTo>
                    <a:pt x="17934" y="77296"/>
                  </a:lnTo>
                  <a:cubicBezTo>
                    <a:pt x="18025" y="77418"/>
                    <a:pt x="18238" y="77296"/>
                    <a:pt x="18329" y="77023"/>
                  </a:cubicBezTo>
                  <a:cubicBezTo>
                    <a:pt x="18390" y="76962"/>
                    <a:pt x="18390" y="76840"/>
                    <a:pt x="18421" y="76719"/>
                  </a:cubicBezTo>
                  <a:cubicBezTo>
                    <a:pt x="18542" y="76840"/>
                    <a:pt x="18633" y="76840"/>
                    <a:pt x="18755" y="76719"/>
                  </a:cubicBezTo>
                  <a:cubicBezTo>
                    <a:pt x="18877" y="76840"/>
                    <a:pt x="18998" y="76840"/>
                    <a:pt x="19089" y="76719"/>
                  </a:cubicBezTo>
                  <a:cubicBezTo>
                    <a:pt x="19150" y="76840"/>
                    <a:pt x="19150" y="76962"/>
                    <a:pt x="19180" y="77023"/>
                  </a:cubicBezTo>
                  <a:cubicBezTo>
                    <a:pt x="19241" y="77296"/>
                    <a:pt x="19454" y="77418"/>
                    <a:pt x="19606" y="77296"/>
                  </a:cubicBezTo>
                  <a:lnTo>
                    <a:pt x="19697" y="77175"/>
                  </a:lnTo>
                  <a:cubicBezTo>
                    <a:pt x="19758" y="77144"/>
                    <a:pt x="19788" y="77114"/>
                    <a:pt x="19819" y="77023"/>
                  </a:cubicBezTo>
                  <a:cubicBezTo>
                    <a:pt x="20214" y="78299"/>
                    <a:pt x="20700" y="79424"/>
                    <a:pt x="21278" y="80518"/>
                  </a:cubicBezTo>
                  <a:cubicBezTo>
                    <a:pt x="21582" y="81126"/>
                    <a:pt x="22068" y="80123"/>
                    <a:pt x="21916" y="79241"/>
                  </a:cubicBezTo>
                  <a:cubicBezTo>
                    <a:pt x="21886" y="79059"/>
                    <a:pt x="21886" y="78907"/>
                    <a:pt x="21825" y="78725"/>
                  </a:cubicBezTo>
                  <a:cubicBezTo>
                    <a:pt x="22129" y="79697"/>
                    <a:pt x="22433" y="80700"/>
                    <a:pt x="22798" y="81643"/>
                  </a:cubicBezTo>
                  <a:cubicBezTo>
                    <a:pt x="23041" y="82433"/>
                    <a:pt x="23618" y="81795"/>
                    <a:pt x="23588" y="80761"/>
                  </a:cubicBezTo>
                  <a:cubicBezTo>
                    <a:pt x="23588" y="80336"/>
                    <a:pt x="23557" y="79971"/>
                    <a:pt x="23497" y="79576"/>
                  </a:cubicBezTo>
                  <a:cubicBezTo>
                    <a:pt x="24165" y="81096"/>
                    <a:pt x="24834" y="82251"/>
                    <a:pt x="25594" y="82767"/>
                  </a:cubicBezTo>
                  <a:cubicBezTo>
                    <a:pt x="25898" y="83010"/>
                    <a:pt x="26171" y="81947"/>
                    <a:pt x="25898" y="81369"/>
                  </a:cubicBezTo>
                  <a:cubicBezTo>
                    <a:pt x="25746" y="81035"/>
                    <a:pt x="25624" y="80640"/>
                    <a:pt x="25472" y="80275"/>
                  </a:cubicBezTo>
                  <a:cubicBezTo>
                    <a:pt x="25472" y="80153"/>
                    <a:pt x="25442" y="80032"/>
                    <a:pt x="25412" y="79941"/>
                  </a:cubicBezTo>
                  <a:cubicBezTo>
                    <a:pt x="25442" y="79697"/>
                    <a:pt x="25472" y="79393"/>
                    <a:pt x="25412" y="79059"/>
                  </a:cubicBezTo>
                  <a:cubicBezTo>
                    <a:pt x="25260" y="78299"/>
                    <a:pt x="25077" y="77539"/>
                    <a:pt x="24864" y="76779"/>
                  </a:cubicBezTo>
                  <a:lnTo>
                    <a:pt x="24864" y="76779"/>
                  </a:lnTo>
                  <a:cubicBezTo>
                    <a:pt x="25229" y="77296"/>
                    <a:pt x="25594" y="77782"/>
                    <a:pt x="25928" y="78208"/>
                  </a:cubicBezTo>
                  <a:cubicBezTo>
                    <a:pt x="26597" y="79576"/>
                    <a:pt x="27691" y="81825"/>
                    <a:pt x="28330" y="81369"/>
                  </a:cubicBezTo>
                  <a:cubicBezTo>
                    <a:pt x="28664" y="81096"/>
                    <a:pt x="28786" y="80457"/>
                    <a:pt x="28786" y="79728"/>
                  </a:cubicBezTo>
                  <a:cubicBezTo>
                    <a:pt x="28968" y="79941"/>
                    <a:pt x="29181" y="80153"/>
                    <a:pt x="29363" y="80336"/>
                  </a:cubicBezTo>
                  <a:cubicBezTo>
                    <a:pt x="29697" y="80640"/>
                    <a:pt x="30001" y="79363"/>
                    <a:pt x="29728" y="78755"/>
                  </a:cubicBezTo>
                  <a:cubicBezTo>
                    <a:pt x="29576" y="78360"/>
                    <a:pt x="29393" y="77995"/>
                    <a:pt x="29241" y="77600"/>
                  </a:cubicBezTo>
                  <a:cubicBezTo>
                    <a:pt x="29667" y="78269"/>
                    <a:pt x="30032" y="78968"/>
                    <a:pt x="30427" y="79941"/>
                  </a:cubicBezTo>
                  <a:cubicBezTo>
                    <a:pt x="30427" y="79971"/>
                    <a:pt x="30457" y="79941"/>
                    <a:pt x="30427" y="79880"/>
                  </a:cubicBezTo>
                  <a:cubicBezTo>
                    <a:pt x="30305" y="79363"/>
                    <a:pt x="30184" y="78877"/>
                    <a:pt x="30093" y="78421"/>
                  </a:cubicBezTo>
                  <a:cubicBezTo>
                    <a:pt x="30579" y="79545"/>
                    <a:pt x="31096" y="80579"/>
                    <a:pt x="31673" y="81156"/>
                  </a:cubicBezTo>
                  <a:cubicBezTo>
                    <a:pt x="31673" y="81187"/>
                    <a:pt x="31704" y="81217"/>
                    <a:pt x="31704" y="81308"/>
                  </a:cubicBezTo>
                  <a:cubicBezTo>
                    <a:pt x="31825" y="81612"/>
                    <a:pt x="31947" y="81612"/>
                    <a:pt x="32007" y="81460"/>
                  </a:cubicBezTo>
                  <a:cubicBezTo>
                    <a:pt x="32129" y="81521"/>
                    <a:pt x="32251" y="81551"/>
                    <a:pt x="32403" y="81551"/>
                  </a:cubicBezTo>
                  <a:cubicBezTo>
                    <a:pt x="32707" y="81612"/>
                    <a:pt x="32859" y="80883"/>
                    <a:pt x="32828" y="80244"/>
                  </a:cubicBezTo>
                  <a:cubicBezTo>
                    <a:pt x="33527" y="80792"/>
                    <a:pt x="34652" y="81126"/>
                    <a:pt x="35260" y="80548"/>
                  </a:cubicBezTo>
                  <a:cubicBezTo>
                    <a:pt x="35594" y="80184"/>
                    <a:pt x="35625" y="79241"/>
                    <a:pt x="35321" y="78725"/>
                  </a:cubicBezTo>
                  <a:cubicBezTo>
                    <a:pt x="35260" y="78603"/>
                    <a:pt x="35199" y="78482"/>
                    <a:pt x="35138" y="78360"/>
                  </a:cubicBezTo>
                  <a:cubicBezTo>
                    <a:pt x="35138" y="78299"/>
                    <a:pt x="35138" y="78269"/>
                    <a:pt x="35169" y="78178"/>
                  </a:cubicBezTo>
                  <a:cubicBezTo>
                    <a:pt x="35594" y="78208"/>
                    <a:pt x="36050" y="78117"/>
                    <a:pt x="36476" y="77874"/>
                  </a:cubicBezTo>
                  <a:cubicBezTo>
                    <a:pt x="36658" y="77813"/>
                    <a:pt x="36840" y="77722"/>
                    <a:pt x="37023" y="77570"/>
                  </a:cubicBezTo>
                  <a:cubicBezTo>
                    <a:pt x="37722" y="77205"/>
                    <a:pt x="37539" y="75290"/>
                    <a:pt x="37023" y="7559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1"/>
            <p:cNvSpPr/>
            <p:nvPr/>
          </p:nvSpPr>
          <p:spPr>
            <a:xfrm>
              <a:off x="5555265" y="2730387"/>
              <a:ext cx="710494" cy="1563512"/>
            </a:xfrm>
            <a:custGeom>
              <a:avLst/>
              <a:gdLst/>
              <a:ahLst/>
              <a:cxnLst/>
              <a:rect l="l" t="t" r="r" b="b"/>
              <a:pathLst>
                <a:path w="37722" h="83011" extrusionOk="0">
                  <a:moveTo>
                    <a:pt x="37023" y="75594"/>
                  </a:moveTo>
                  <a:cubicBezTo>
                    <a:pt x="36810" y="75746"/>
                    <a:pt x="36567" y="75837"/>
                    <a:pt x="36354" y="75868"/>
                  </a:cubicBezTo>
                  <a:cubicBezTo>
                    <a:pt x="36324" y="75716"/>
                    <a:pt x="36232" y="75564"/>
                    <a:pt x="36111" y="75442"/>
                  </a:cubicBezTo>
                  <a:cubicBezTo>
                    <a:pt x="35017" y="74348"/>
                    <a:pt x="33953" y="73527"/>
                    <a:pt x="32889" y="72737"/>
                  </a:cubicBezTo>
                  <a:cubicBezTo>
                    <a:pt x="32585" y="72281"/>
                    <a:pt x="32281" y="71855"/>
                    <a:pt x="31916" y="71612"/>
                  </a:cubicBezTo>
                  <a:cubicBezTo>
                    <a:pt x="31673" y="71399"/>
                    <a:pt x="31400" y="71399"/>
                    <a:pt x="31096" y="71369"/>
                  </a:cubicBezTo>
                  <a:cubicBezTo>
                    <a:pt x="30852" y="71156"/>
                    <a:pt x="30548" y="70913"/>
                    <a:pt x="30275" y="70639"/>
                  </a:cubicBezTo>
                  <a:cubicBezTo>
                    <a:pt x="29849" y="70153"/>
                    <a:pt x="29424" y="69667"/>
                    <a:pt x="29059" y="69241"/>
                  </a:cubicBezTo>
                  <a:lnTo>
                    <a:pt x="28968" y="69180"/>
                  </a:lnTo>
                  <a:cubicBezTo>
                    <a:pt x="29029" y="68877"/>
                    <a:pt x="29029" y="68542"/>
                    <a:pt x="28907" y="68299"/>
                  </a:cubicBezTo>
                  <a:cubicBezTo>
                    <a:pt x="28664" y="67813"/>
                    <a:pt x="28482" y="67296"/>
                    <a:pt x="28269" y="66810"/>
                  </a:cubicBezTo>
                  <a:cubicBezTo>
                    <a:pt x="28725" y="67509"/>
                    <a:pt x="29181" y="68299"/>
                    <a:pt x="29576" y="69363"/>
                  </a:cubicBezTo>
                  <a:cubicBezTo>
                    <a:pt x="29576" y="69393"/>
                    <a:pt x="29637" y="69363"/>
                    <a:pt x="29576" y="69332"/>
                  </a:cubicBezTo>
                  <a:cubicBezTo>
                    <a:pt x="29485" y="68877"/>
                    <a:pt x="29363" y="68421"/>
                    <a:pt x="29272" y="67965"/>
                  </a:cubicBezTo>
                  <a:cubicBezTo>
                    <a:pt x="29697" y="68907"/>
                    <a:pt x="30123" y="69728"/>
                    <a:pt x="30579" y="70275"/>
                  </a:cubicBezTo>
                  <a:cubicBezTo>
                    <a:pt x="30609" y="70396"/>
                    <a:pt x="30640" y="70457"/>
                    <a:pt x="30700" y="70579"/>
                  </a:cubicBezTo>
                  <a:cubicBezTo>
                    <a:pt x="30792" y="70883"/>
                    <a:pt x="30913" y="70852"/>
                    <a:pt x="31004" y="70700"/>
                  </a:cubicBezTo>
                  <a:cubicBezTo>
                    <a:pt x="31156" y="70761"/>
                    <a:pt x="31248" y="70852"/>
                    <a:pt x="31400" y="70852"/>
                  </a:cubicBezTo>
                  <a:cubicBezTo>
                    <a:pt x="31673" y="70852"/>
                    <a:pt x="31825" y="70244"/>
                    <a:pt x="31795" y="69636"/>
                  </a:cubicBezTo>
                  <a:cubicBezTo>
                    <a:pt x="32463" y="70153"/>
                    <a:pt x="33466" y="70457"/>
                    <a:pt x="33983" y="69880"/>
                  </a:cubicBezTo>
                  <a:cubicBezTo>
                    <a:pt x="34287" y="69576"/>
                    <a:pt x="34348" y="68725"/>
                    <a:pt x="34074" y="68208"/>
                  </a:cubicBezTo>
                  <a:cubicBezTo>
                    <a:pt x="34044" y="68117"/>
                    <a:pt x="33953" y="68025"/>
                    <a:pt x="33892" y="67904"/>
                  </a:cubicBezTo>
                  <a:lnTo>
                    <a:pt x="33892" y="67721"/>
                  </a:lnTo>
                  <a:cubicBezTo>
                    <a:pt x="34257" y="67782"/>
                    <a:pt x="34682" y="67661"/>
                    <a:pt x="35047" y="67448"/>
                  </a:cubicBezTo>
                  <a:cubicBezTo>
                    <a:pt x="35199" y="67387"/>
                    <a:pt x="35412" y="67326"/>
                    <a:pt x="35594" y="67205"/>
                  </a:cubicBezTo>
                  <a:cubicBezTo>
                    <a:pt x="36050" y="66870"/>
                    <a:pt x="35868" y="65107"/>
                    <a:pt x="35412" y="65411"/>
                  </a:cubicBezTo>
                  <a:cubicBezTo>
                    <a:pt x="35169" y="65563"/>
                    <a:pt x="34895" y="65655"/>
                    <a:pt x="34682" y="65685"/>
                  </a:cubicBezTo>
                  <a:cubicBezTo>
                    <a:pt x="34652" y="65533"/>
                    <a:pt x="34561" y="65381"/>
                    <a:pt x="34500" y="65290"/>
                  </a:cubicBezTo>
                  <a:cubicBezTo>
                    <a:pt x="33588" y="64348"/>
                    <a:pt x="32676" y="63648"/>
                    <a:pt x="31764" y="62980"/>
                  </a:cubicBezTo>
                  <a:cubicBezTo>
                    <a:pt x="31460" y="62524"/>
                    <a:pt x="31096" y="62068"/>
                    <a:pt x="30761" y="61794"/>
                  </a:cubicBezTo>
                  <a:cubicBezTo>
                    <a:pt x="30548" y="61612"/>
                    <a:pt x="30245" y="61612"/>
                    <a:pt x="29941" y="61582"/>
                  </a:cubicBezTo>
                  <a:cubicBezTo>
                    <a:pt x="29789" y="61460"/>
                    <a:pt x="29637" y="61338"/>
                    <a:pt x="29515" y="61186"/>
                  </a:cubicBezTo>
                  <a:cubicBezTo>
                    <a:pt x="29059" y="60609"/>
                    <a:pt x="28603" y="60092"/>
                    <a:pt x="28147" y="59636"/>
                  </a:cubicBezTo>
                  <a:cubicBezTo>
                    <a:pt x="27874" y="59363"/>
                    <a:pt x="27600" y="59150"/>
                    <a:pt x="27357" y="58907"/>
                  </a:cubicBezTo>
                  <a:cubicBezTo>
                    <a:pt x="27114" y="58603"/>
                    <a:pt x="26840" y="58268"/>
                    <a:pt x="26627" y="57873"/>
                  </a:cubicBezTo>
                  <a:cubicBezTo>
                    <a:pt x="26749" y="57691"/>
                    <a:pt x="26810" y="57417"/>
                    <a:pt x="26810" y="57083"/>
                  </a:cubicBezTo>
                  <a:cubicBezTo>
                    <a:pt x="26901" y="57174"/>
                    <a:pt x="26931" y="57235"/>
                    <a:pt x="26992" y="57265"/>
                  </a:cubicBezTo>
                  <a:cubicBezTo>
                    <a:pt x="27266" y="57509"/>
                    <a:pt x="27509" y="56506"/>
                    <a:pt x="27266" y="56019"/>
                  </a:cubicBezTo>
                  <a:cubicBezTo>
                    <a:pt x="26992" y="55411"/>
                    <a:pt x="26749" y="54803"/>
                    <a:pt x="26475" y="54165"/>
                  </a:cubicBezTo>
                  <a:cubicBezTo>
                    <a:pt x="27053" y="54895"/>
                    <a:pt x="27539" y="55715"/>
                    <a:pt x="28026" y="56901"/>
                  </a:cubicBezTo>
                  <a:lnTo>
                    <a:pt x="28026" y="56870"/>
                  </a:lnTo>
                  <a:cubicBezTo>
                    <a:pt x="27965" y="56506"/>
                    <a:pt x="27874" y="56202"/>
                    <a:pt x="27813" y="55898"/>
                  </a:cubicBezTo>
                  <a:cubicBezTo>
                    <a:pt x="27843" y="55958"/>
                    <a:pt x="27843" y="55989"/>
                    <a:pt x="27874" y="55989"/>
                  </a:cubicBezTo>
                  <a:cubicBezTo>
                    <a:pt x="28056" y="56354"/>
                    <a:pt x="28208" y="56718"/>
                    <a:pt x="28421" y="57053"/>
                  </a:cubicBezTo>
                  <a:cubicBezTo>
                    <a:pt x="28512" y="57326"/>
                    <a:pt x="28664" y="57630"/>
                    <a:pt x="28786" y="57965"/>
                  </a:cubicBezTo>
                  <a:cubicBezTo>
                    <a:pt x="28907" y="58268"/>
                    <a:pt x="29029" y="58177"/>
                    <a:pt x="29089" y="57965"/>
                  </a:cubicBezTo>
                  <a:cubicBezTo>
                    <a:pt x="29241" y="58086"/>
                    <a:pt x="29393" y="58177"/>
                    <a:pt x="29545" y="58177"/>
                  </a:cubicBezTo>
                  <a:cubicBezTo>
                    <a:pt x="29789" y="58177"/>
                    <a:pt x="29880" y="57661"/>
                    <a:pt x="29849" y="57174"/>
                  </a:cubicBezTo>
                  <a:cubicBezTo>
                    <a:pt x="30427" y="57630"/>
                    <a:pt x="31248" y="57873"/>
                    <a:pt x="31704" y="57387"/>
                  </a:cubicBezTo>
                  <a:cubicBezTo>
                    <a:pt x="31977" y="57113"/>
                    <a:pt x="32007" y="56414"/>
                    <a:pt x="31795" y="55958"/>
                  </a:cubicBezTo>
                  <a:cubicBezTo>
                    <a:pt x="31764" y="55867"/>
                    <a:pt x="31673" y="55746"/>
                    <a:pt x="31643" y="55685"/>
                  </a:cubicBezTo>
                  <a:lnTo>
                    <a:pt x="31643" y="55533"/>
                  </a:lnTo>
                  <a:cubicBezTo>
                    <a:pt x="31977" y="55563"/>
                    <a:pt x="32311" y="55442"/>
                    <a:pt x="32676" y="55290"/>
                  </a:cubicBezTo>
                  <a:cubicBezTo>
                    <a:pt x="32828" y="55259"/>
                    <a:pt x="32980" y="55199"/>
                    <a:pt x="33132" y="55077"/>
                  </a:cubicBezTo>
                  <a:cubicBezTo>
                    <a:pt x="33497" y="54773"/>
                    <a:pt x="33345" y="53314"/>
                    <a:pt x="32980" y="53557"/>
                  </a:cubicBezTo>
                  <a:cubicBezTo>
                    <a:pt x="32707" y="53709"/>
                    <a:pt x="32433" y="53770"/>
                    <a:pt x="32220" y="53831"/>
                  </a:cubicBezTo>
                  <a:cubicBezTo>
                    <a:pt x="32159" y="53679"/>
                    <a:pt x="32129" y="53557"/>
                    <a:pt x="32007" y="53436"/>
                  </a:cubicBezTo>
                  <a:cubicBezTo>
                    <a:pt x="31339" y="52767"/>
                    <a:pt x="30700" y="52220"/>
                    <a:pt x="30001" y="51733"/>
                  </a:cubicBezTo>
                  <a:cubicBezTo>
                    <a:pt x="29697" y="51277"/>
                    <a:pt x="29393" y="50822"/>
                    <a:pt x="29059" y="50518"/>
                  </a:cubicBezTo>
                  <a:cubicBezTo>
                    <a:pt x="29059" y="50487"/>
                    <a:pt x="29089" y="50487"/>
                    <a:pt x="29089" y="50426"/>
                  </a:cubicBezTo>
                  <a:cubicBezTo>
                    <a:pt x="29241" y="50548"/>
                    <a:pt x="29393" y="50670"/>
                    <a:pt x="29545" y="50670"/>
                  </a:cubicBezTo>
                  <a:cubicBezTo>
                    <a:pt x="29789" y="50670"/>
                    <a:pt x="29880" y="50122"/>
                    <a:pt x="29849" y="49636"/>
                  </a:cubicBezTo>
                  <a:cubicBezTo>
                    <a:pt x="30427" y="50092"/>
                    <a:pt x="31248" y="50366"/>
                    <a:pt x="31704" y="49879"/>
                  </a:cubicBezTo>
                  <a:cubicBezTo>
                    <a:pt x="31977" y="49606"/>
                    <a:pt x="32007" y="48876"/>
                    <a:pt x="31795" y="48420"/>
                  </a:cubicBezTo>
                  <a:cubicBezTo>
                    <a:pt x="31764" y="48360"/>
                    <a:pt x="31673" y="48238"/>
                    <a:pt x="31643" y="48147"/>
                  </a:cubicBezTo>
                  <a:lnTo>
                    <a:pt x="31643" y="48025"/>
                  </a:lnTo>
                  <a:cubicBezTo>
                    <a:pt x="31977" y="48056"/>
                    <a:pt x="32311" y="47934"/>
                    <a:pt x="32676" y="47782"/>
                  </a:cubicBezTo>
                  <a:cubicBezTo>
                    <a:pt x="32828" y="47752"/>
                    <a:pt x="32980" y="47660"/>
                    <a:pt x="33132" y="47539"/>
                  </a:cubicBezTo>
                  <a:cubicBezTo>
                    <a:pt x="33497" y="47235"/>
                    <a:pt x="33345" y="45806"/>
                    <a:pt x="32980" y="46019"/>
                  </a:cubicBezTo>
                  <a:cubicBezTo>
                    <a:pt x="32707" y="46171"/>
                    <a:pt x="32433" y="46262"/>
                    <a:pt x="32220" y="46293"/>
                  </a:cubicBezTo>
                  <a:cubicBezTo>
                    <a:pt x="32159" y="46141"/>
                    <a:pt x="32129" y="46019"/>
                    <a:pt x="32007" y="45928"/>
                  </a:cubicBezTo>
                  <a:cubicBezTo>
                    <a:pt x="31339" y="45229"/>
                    <a:pt x="30700" y="44712"/>
                    <a:pt x="30001" y="44165"/>
                  </a:cubicBezTo>
                  <a:cubicBezTo>
                    <a:pt x="29697" y="43679"/>
                    <a:pt x="29393" y="43223"/>
                    <a:pt x="29029" y="42919"/>
                  </a:cubicBezTo>
                  <a:cubicBezTo>
                    <a:pt x="28786" y="42736"/>
                    <a:pt x="28482" y="42767"/>
                    <a:pt x="28178" y="42736"/>
                  </a:cubicBezTo>
                  <a:cubicBezTo>
                    <a:pt x="28117" y="42645"/>
                    <a:pt x="28056" y="42584"/>
                    <a:pt x="27995" y="42493"/>
                  </a:cubicBezTo>
                  <a:cubicBezTo>
                    <a:pt x="28026" y="42493"/>
                    <a:pt x="28056" y="42524"/>
                    <a:pt x="28056" y="42524"/>
                  </a:cubicBezTo>
                  <a:cubicBezTo>
                    <a:pt x="28269" y="42524"/>
                    <a:pt x="28360" y="42068"/>
                    <a:pt x="28330" y="41672"/>
                  </a:cubicBezTo>
                  <a:cubicBezTo>
                    <a:pt x="28816" y="42037"/>
                    <a:pt x="29545" y="42280"/>
                    <a:pt x="29941" y="41855"/>
                  </a:cubicBezTo>
                  <a:cubicBezTo>
                    <a:pt x="30153" y="41612"/>
                    <a:pt x="30184" y="40973"/>
                    <a:pt x="30001" y="40639"/>
                  </a:cubicBezTo>
                  <a:lnTo>
                    <a:pt x="29880" y="40396"/>
                  </a:lnTo>
                  <a:lnTo>
                    <a:pt x="29880" y="40305"/>
                  </a:lnTo>
                  <a:cubicBezTo>
                    <a:pt x="30153" y="40305"/>
                    <a:pt x="30457" y="40244"/>
                    <a:pt x="30761" y="40092"/>
                  </a:cubicBezTo>
                  <a:cubicBezTo>
                    <a:pt x="30883" y="40062"/>
                    <a:pt x="31035" y="40001"/>
                    <a:pt x="31156" y="39910"/>
                  </a:cubicBezTo>
                  <a:cubicBezTo>
                    <a:pt x="31491" y="39636"/>
                    <a:pt x="31339" y="38390"/>
                    <a:pt x="31004" y="38633"/>
                  </a:cubicBezTo>
                  <a:cubicBezTo>
                    <a:pt x="30731" y="38785"/>
                    <a:pt x="30457" y="38846"/>
                    <a:pt x="30153" y="38846"/>
                  </a:cubicBezTo>
                  <a:cubicBezTo>
                    <a:pt x="30123" y="38724"/>
                    <a:pt x="30093" y="38633"/>
                    <a:pt x="30001" y="38542"/>
                  </a:cubicBezTo>
                  <a:cubicBezTo>
                    <a:pt x="29515" y="38055"/>
                    <a:pt x="29059" y="37660"/>
                    <a:pt x="28603" y="37296"/>
                  </a:cubicBezTo>
                  <a:cubicBezTo>
                    <a:pt x="28299" y="36809"/>
                    <a:pt x="27995" y="36292"/>
                    <a:pt x="27600" y="35989"/>
                  </a:cubicBezTo>
                  <a:cubicBezTo>
                    <a:pt x="27539" y="35958"/>
                    <a:pt x="27448" y="35928"/>
                    <a:pt x="27418" y="35928"/>
                  </a:cubicBezTo>
                  <a:cubicBezTo>
                    <a:pt x="27570" y="35928"/>
                    <a:pt x="27722" y="35897"/>
                    <a:pt x="27843" y="35776"/>
                  </a:cubicBezTo>
                  <a:cubicBezTo>
                    <a:pt x="28026" y="35593"/>
                    <a:pt x="28026" y="35077"/>
                    <a:pt x="27874" y="34773"/>
                  </a:cubicBezTo>
                  <a:cubicBezTo>
                    <a:pt x="27843" y="34712"/>
                    <a:pt x="27813" y="34681"/>
                    <a:pt x="27752" y="34590"/>
                  </a:cubicBezTo>
                  <a:lnTo>
                    <a:pt x="27752" y="34469"/>
                  </a:lnTo>
                  <a:cubicBezTo>
                    <a:pt x="27995" y="34469"/>
                    <a:pt x="28208" y="34438"/>
                    <a:pt x="28451" y="34317"/>
                  </a:cubicBezTo>
                  <a:cubicBezTo>
                    <a:pt x="28573" y="34286"/>
                    <a:pt x="28634" y="34256"/>
                    <a:pt x="28755" y="34165"/>
                  </a:cubicBezTo>
                  <a:cubicBezTo>
                    <a:pt x="29029" y="33982"/>
                    <a:pt x="28907" y="32949"/>
                    <a:pt x="28634" y="33162"/>
                  </a:cubicBezTo>
                  <a:cubicBezTo>
                    <a:pt x="28330" y="33344"/>
                    <a:pt x="28026" y="33344"/>
                    <a:pt x="27752" y="33253"/>
                  </a:cubicBezTo>
                  <a:cubicBezTo>
                    <a:pt x="27722" y="33192"/>
                    <a:pt x="27691" y="33131"/>
                    <a:pt x="27661" y="33071"/>
                  </a:cubicBezTo>
                  <a:cubicBezTo>
                    <a:pt x="27418" y="32858"/>
                    <a:pt x="27205" y="32645"/>
                    <a:pt x="26962" y="32463"/>
                  </a:cubicBezTo>
                  <a:cubicBezTo>
                    <a:pt x="26627" y="31946"/>
                    <a:pt x="26323" y="31338"/>
                    <a:pt x="25928" y="31034"/>
                  </a:cubicBezTo>
                  <a:cubicBezTo>
                    <a:pt x="25776" y="30912"/>
                    <a:pt x="25564" y="30912"/>
                    <a:pt x="25381" y="30912"/>
                  </a:cubicBezTo>
                  <a:cubicBezTo>
                    <a:pt x="25229" y="30730"/>
                    <a:pt x="25108" y="30608"/>
                    <a:pt x="24956" y="30426"/>
                  </a:cubicBezTo>
                  <a:lnTo>
                    <a:pt x="24956" y="30305"/>
                  </a:lnTo>
                  <a:cubicBezTo>
                    <a:pt x="25260" y="30517"/>
                    <a:pt x="25716" y="30669"/>
                    <a:pt x="25928" y="30426"/>
                  </a:cubicBezTo>
                  <a:cubicBezTo>
                    <a:pt x="26080" y="30274"/>
                    <a:pt x="26080" y="29879"/>
                    <a:pt x="25989" y="29666"/>
                  </a:cubicBezTo>
                  <a:cubicBezTo>
                    <a:pt x="25928" y="29605"/>
                    <a:pt x="25928" y="29575"/>
                    <a:pt x="25898" y="29514"/>
                  </a:cubicBezTo>
                  <a:lnTo>
                    <a:pt x="25898" y="29423"/>
                  </a:lnTo>
                  <a:cubicBezTo>
                    <a:pt x="26080" y="29423"/>
                    <a:pt x="26232" y="29393"/>
                    <a:pt x="26445" y="29301"/>
                  </a:cubicBezTo>
                  <a:lnTo>
                    <a:pt x="26658" y="29210"/>
                  </a:lnTo>
                  <a:cubicBezTo>
                    <a:pt x="26840" y="29058"/>
                    <a:pt x="26779" y="28238"/>
                    <a:pt x="26597" y="28390"/>
                  </a:cubicBezTo>
                  <a:cubicBezTo>
                    <a:pt x="26293" y="28602"/>
                    <a:pt x="26020" y="28602"/>
                    <a:pt x="25746" y="28481"/>
                  </a:cubicBezTo>
                  <a:cubicBezTo>
                    <a:pt x="25442" y="28207"/>
                    <a:pt x="25168" y="27630"/>
                    <a:pt x="24864" y="27174"/>
                  </a:cubicBezTo>
                  <a:cubicBezTo>
                    <a:pt x="24956" y="27083"/>
                    <a:pt x="24986" y="26779"/>
                    <a:pt x="24956" y="26475"/>
                  </a:cubicBezTo>
                  <a:cubicBezTo>
                    <a:pt x="25260" y="26809"/>
                    <a:pt x="25716" y="26991"/>
                    <a:pt x="25928" y="26657"/>
                  </a:cubicBezTo>
                  <a:cubicBezTo>
                    <a:pt x="26080" y="26475"/>
                    <a:pt x="26080" y="25897"/>
                    <a:pt x="25989" y="25593"/>
                  </a:cubicBezTo>
                  <a:cubicBezTo>
                    <a:pt x="25928" y="25502"/>
                    <a:pt x="25928" y="25472"/>
                    <a:pt x="25898" y="25411"/>
                  </a:cubicBezTo>
                  <a:lnTo>
                    <a:pt x="25898" y="25289"/>
                  </a:lnTo>
                  <a:cubicBezTo>
                    <a:pt x="26080" y="25289"/>
                    <a:pt x="26232" y="25259"/>
                    <a:pt x="26445" y="25137"/>
                  </a:cubicBezTo>
                  <a:cubicBezTo>
                    <a:pt x="26506" y="25107"/>
                    <a:pt x="26597" y="25046"/>
                    <a:pt x="26658" y="24955"/>
                  </a:cubicBezTo>
                  <a:cubicBezTo>
                    <a:pt x="26840" y="24712"/>
                    <a:pt x="26779" y="23618"/>
                    <a:pt x="26597" y="23800"/>
                  </a:cubicBezTo>
                  <a:cubicBezTo>
                    <a:pt x="26293" y="24043"/>
                    <a:pt x="26020" y="24043"/>
                    <a:pt x="25746" y="23921"/>
                  </a:cubicBezTo>
                  <a:cubicBezTo>
                    <a:pt x="25290" y="23374"/>
                    <a:pt x="24986" y="22007"/>
                    <a:pt x="24500" y="21490"/>
                  </a:cubicBezTo>
                  <a:cubicBezTo>
                    <a:pt x="24378" y="21338"/>
                    <a:pt x="24226" y="21368"/>
                    <a:pt x="24044" y="21338"/>
                  </a:cubicBezTo>
                  <a:cubicBezTo>
                    <a:pt x="23892" y="21064"/>
                    <a:pt x="23740" y="20852"/>
                    <a:pt x="23588" y="20578"/>
                  </a:cubicBezTo>
                  <a:cubicBezTo>
                    <a:pt x="23801" y="20760"/>
                    <a:pt x="24074" y="20852"/>
                    <a:pt x="24257" y="20608"/>
                  </a:cubicBezTo>
                  <a:cubicBezTo>
                    <a:pt x="24378" y="20456"/>
                    <a:pt x="24378" y="20000"/>
                    <a:pt x="24317" y="19757"/>
                  </a:cubicBezTo>
                  <a:cubicBezTo>
                    <a:pt x="24257" y="19696"/>
                    <a:pt x="24257" y="19636"/>
                    <a:pt x="24226" y="19605"/>
                  </a:cubicBezTo>
                  <a:lnTo>
                    <a:pt x="24226" y="19514"/>
                  </a:lnTo>
                  <a:cubicBezTo>
                    <a:pt x="24378" y="19514"/>
                    <a:pt x="24530" y="19484"/>
                    <a:pt x="24652" y="19362"/>
                  </a:cubicBezTo>
                  <a:cubicBezTo>
                    <a:pt x="24713" y="19332"/>
                    <a:pt x="24773" y="19301"/>
                    <a:pt x="24834" y="19210"/>
                  </a:cubicBezTo>
                  <a:cubicBezTo>
                    <a:pt x="24986" y="19028"/>
                    <a:pt x="24956" y="18146"/>
                    <a:pt x="24773" y="18298"/>
                  </a:cubicBezTo>
                  <a:cubicBezTo>
                    <a:pt x="24682" y="18389"/>
                    <a:pt x="24621" y="18389"/>
                    <a:pt x="24530" y="18420"/>
                  </a:cubicBezTo>
                  <a:cubicBezTo>
                    <a:pt x="24530" y="18329"/>
                    <a:pt x="24500" y="18268"/>
                    <a:pt x="24500" y="18237"/>
                  </a:cubicBezTo>
                  <a:cubicBezTo>
                    <a:pt x="24105" y="17690"/>
                    <a:pt x="23770" y="17326"/>
                    <a:pt x="23405" y="16930"/>
                  </a:cubicBezTo>
                  <a:cubicBezTo>
                    <a:pt x="23284" y="16748"/>
                    <a:pt x="23193" y="16566"/>
                    <a:pt x="23102" y="16444"/>
                  </a:cubicBezTo>
                  <a:cubicBezTo>
                    <a:pt x="23010" y="16353"/>
                    <a:pt x="22950" y="16353"/>
                    <a:pt x="22858" y="16323"/>
                  </a:cubicBezTo>
                  <a:cubicBezTo>
                    <a:pt x="22706" y="16171"/>
                    <a:pt x="22554" y="15988"/>
                    <a:pt x="22433" y="15806"/>
                  </a:cubicBezTo>
                  <a:cubicBezTo>
                    <a:pt x="22372" y="15654"/>
                    <a:pt x="22250" y="15502"/>
                    <a:pt x="22190" y="15350"/>
                  </a:cubicBezTo>
                  <a:lnTo>
                    <a:pt x="22068" y="15228"/>
                  </a:lnTo>
                  <a:cubicBezTo>
                    <a:pt x="21977" y="15107"/>
                    <a:pt x="21946" y="15046"/>
                    <a:pt x="21886" y="14894"/>
                  </a:cubicBezTo>
                  <a:cubicBezTo>
                    <a:pt x="21916" y="14742"/>
                    <a:pt x="21946" y="14438"/>
                    <a:pt x="21886" y="14225"/>
                  </a:cubicBezTo>
                  <a:cubicBezTo>
                    <a:pt x="21795" y="13982"/>
                    <a:pt x="21734" y="13678"/>
                    <a:pt x="21643" y="13374"/>
                  </a:cubicBezTo>
                  <a:cubicBezTo>
                    <a:pt x="21795" y="13739"/>
                    <a:pt x="21946" y="14164"/>
                    <a:pt x="22098" y="14772"/>
                  </a:cubicBezTo>
                  <a:lnTo>
                    <a:pt x="22098" y="14772"/>
                  </a:lnTo>
                  <a:lnTo>
                    <a:pt x="21977" y="14073"/>
                  </a:lnTo>
                  <a:lnTo>
                    <a:pt x="21977" y="14073"/>
                  </a:lnTo>
                  <a:cubicBezTo>
                    <a:pt x="22098" y="14499"/>
                    <a:pt x="22220" y="14894"/>
                    <a:pt x="22342" y="15137"/>
                  </a:cubicBezTo>
                  <a:cubicBezTo>
                    <a:pt x="22372" y="15228"/>
                    <a:pt x="22372" y="15289"/>
                    <a:pt x="22402" y="15411"/>
                  </a:cubicBezTo>
                  <a:cubicBezTo>
                    <a:pt x="22433" y="15563"/>
                    <a:pt x="22494" y="15532"/>
                    <a:pt x="22524" y="15441"/>
                  </a:cubicBezTo>
                  <a:cubicBezTo>
                    <a:pt x="22554" y="15502"/>
                    <a:pt x="22585" y="15563"/>
                    <a:pt x="22676" y="15563"/>
                  </a:cubicBezTo>
                  <a:cubicBezTo>
                    <a:pt x="22737" y="15563"/>
                    <a:pt x="22798" y="15259"/>
                    <a:pt x="22798" y="14955"/>
                  </a:cubicBezTo>
                  <a:cubicBezTo>
                    <a:pt x="22980" y="15228"/>
                    <a:pt x="23314" y="15380"/>
                    <a:pt x="23466" y="15107"/>
                  </a:cubicBezTo>
                  <a:cubicBezTo>
                    <a:pt x="23557" y="14955"/>
                    <a:pt x="23588" y="14499"/>
                    <a:pt x="23497" y="14225"/>
                  </a:cubicBezTo>
                  <a:cubicBezTo>
                    <a:pt x="23497" y="14195"/>
                    <a:pt x="23466" y="14134"/>
                    <a:pt x="23466" y="14073"/>
                  </a:cubicBezTo>
                  <a:lnTo>
                    <a:pt x="23466" y="14013"/>
                  </a:lnTo>
                  <a:cubicBezTo>
                    <a:pt x="23588" y="14013"/>
                    <a:pt x="23709" y="13982"/>
                    <a:pt x="23861" y="13861"/>
                  </a:cubicBezTo>
                  <a:cubicBezTo>
                    <a:pt x="23892" y="13830"/>
                    <a:pt x="23953" y="13769"/>
                    <a:pt x="24013" y="13709"/>
                  </a:cubicBezTo>
                  <a:cubicBezTo>
                    <a:pt x="24165" y="13526"/>
                    <a:pt x="24074" y="12645"/>
                    <a:pt x="23922" y="12797"/>
                  </a:cubicBezTo>
                  <a:cubicBezTo>
                    <a:pt x="23861" y="12857"/>
                    <a:pt x="23770" y="12918"/>
                    <a:pt x="23649" y="12949"/>
                  </a:cubicBezTo>
                  <a:cubicBezTo>
                    <a:pt x="23649" y="12857"/>
                    <a:pt x="23618" y="12797"/>
                    <a:pt x="23618" y="12766"/>
                  </a:cubicBezTo>
                  <a:cubicBezTo>
                    <a:pt x="23345" y="12310"/>
                    <a:pt x="23102" y="11915"/>
                    <a:pt x="22798" y="11581"/>
                  </a:cubicBezTo>
                  <a:cubicBezTo>
                    <a:pt x="22676" y="11307"/>
                    <a:pt x="22585" y="11095"/>
                    <a:pt x="22494" y="10943"/>
                  </a:cubicBezTo>
                  <a:cubicBezTo>
                    <a:pt x="22402" y="10821"/>
                    <a:pt x="22342" y="10821"/>
                    <a:pt x="22220" y="10821"/>
                  </a:cubicBezTo>
                  <a:cubicBezTo>
                    <a:pt x="22220" y="10791"/>
                    <a:pt x="22190" y="10791"/>
                    <a:pt x="22190" y="10730"/>
                  </a:cubicBezTo>
                  <a:cubicBezTo>
                    <a:pt x="22220" y="10699"/>
                    <a:pt x="22250" y="10487"/>
                    <a:pt x="22250" y="10243"/>
                  </a:cubicBezTo>
                  <a:cubicBezTo>
                    <a:pt x="22433" y="10487"/>
                    <a:pt x="22706" y="10639"/>
                    <a:pt x="22828" y="10365"/>
                  </a:cubicBezTo>
                  <a:cubicBezTo>
                    <a:pt x="22889" y="10213"/>
                    <a:pt x="22889" y="9818"/>
                    <a:pt x="22858" y="9636"/>
                  </a:cubicBezTo>
                  <a:cubicBezTo>
                    <a:pt x="22858" y="9605"/>
                    <a:pt x="22828" y="9575"/>
                    <a:pt x="22828" y="9484"/>
                  </a:cubicBezTo>
                  <a:lnTo>
                    <a:pt x="22828" y="9423"/>
                  </a:lnTo>
                  <a:cubicBezTo>
                    <a:pt x="22950" y="9423"/>
                    <a:pt x="23010" y="9362"/>
                    <a:pt x="23132" y="9301"/>
                  </a:cubicBezTo>
                  <a:cubicBezTo>
                    <a:pt x="23162" y="9271"/>
                    <a:pt x="23193" y="9210"/>
                    <a:pt x="23284" y="9180"/>
                  </a:cubicBezTo>
                  <a:cubicBezTo>
                    <a:pt x="23405" y="9028"/>
                    <a:pt x="23345" y="8268"/>
                    <a:pt x="23254" y="8389"/>
                  </a:cubicBezTo>
                  <a:cubicBezTo>
                    <a:pt x="23162" y="8450"/>
                    <a:pt x="23041" y="8511"/>
                    <a:pt x="22980" y="8511"/>
                  </a:cubicBezTo>
                  <a:cubicBezTo>
                    <a:pt x="22980" y="8420"/>
                    <a:pt x="22950" y="8359"/>
                    <a:pt x="22950" y="8298"/>
                  </a:cubicBezTo>
                  <a:cubicBezTo>
                    <a:pt x="22737" y="7964"/>
                    <a:pt x="22524" y="7690"/>
                    <a:pt x="22342" y="7447"/>
                  </a:cubicBezTo>
                  <a:cubicBezTo>
                    <a:pt x="22220" y="7174"/>
                    <a:pt x="22129" y="6900"/>
                    <a:pt x="22038" y="6748"/>
                  </a:cubicBezTo>
                  <a:cubicBezTo>
                    <a:pt x="21946" y="6626"/>
                    <a:pt x="21886" y="6687"/>
                    <a:pt x="21764" y="6626"/>
                  </a:cubicBezTo>
                  <a:lnTo>
                    <a:pt x="21339" y="5806"/>
                  </a:lnTo>
                  <a:cubicBezTo>
                    <a:pt x="21217" y="5623"/>
                    <a:pt x="21065" y="5411"/>
                    <a:pt x="20974" y="5259"/>
                  </a:cubicBezTo>
                  <a:cubicBezTo>
                    <a:pt x="20852" y="5046"/>
                    <a:pt x="20761" y="4772"/>
                    <a:pt x="20670" y="4468"/>
                  </a:cubicBezTo>
                  <a:cubicBezTo>
                    <a:pt x="20457" y="3891"/>
                    <a:pt x="20275" y="3435"/>
                    <a:pt x="20123" y="2979"/>
                  </a:cubicBezTo>
                  <a:lnTo>
                    <a:pt x="19940" y="2432"/>
                  </a:lnTo>
                  <a:lnTo>
                    <a:pt x="19940" y="2432"/>
                  </a:lnTo>
                  <a:cubicBezTo>
                    <a:pt x="19849" y="2189"/>
                    <a:pt x="19819" y="1915"/>
                    <a:pt x="19758" y="1672"/>
                  </a:cubicBezTo>
                  <a:cubicBezTo>
                    <a:pt x="19697" y="1459"/>
                    <a:pt x="19636" y="1733"/>
                    <a:pt x="19667" y="1976"/>
                  </a:cubicBezTo>
                  <a:cubicBezTo>
                    <a:pt x="19667" y="2006"/>
                    <a:pt x="19697" y="2067"/>
                    <a:pt x="19697" y="2128"/>
                  </a:cubicBezTo>
                  <a:cubicBezTo>
                    <a:pt x="19636" y="1976"/>
                    <a:pt x="19545" y="1763"/>
                    <a:pt x="19484" y="1672"/>
                  </a:cubicBezTo>
                  <a:cubicBezTo>
                    <a:pt x="19241" y="912"/>
                    <a:pt x="19089" y="183"/>
                    <a:pt x="18998" y="183"/>
                  </a:cubicBezTo>
                  <a:cubicBezTo>
                    <a:pt x="18937" y="31"/>
                    <a:pt x="18907" y="0"/>
                    <a:pt x="18877" y="61"/>
                  </a:cubicBezTo>
                  <a:cubicBezTo>
                    <a:pt x="18846" y="31"/>
                    <a:pt x="18785" y="61"/>
                    <a:pt x="18755" y="183"/>
                  </a:cubicBezTo>
                  <a:cubicBezTo>
                    <a:pt x="18633" y="213"/>
                    <a:pt x="18481" y="912"/>
                    <a:pt x="18269" y="1672"/>
                  </a:cubicBezTo>
                  <a:lnTo>
                    <a:pt x="18025" y="2128"/>
                  </a:lnTo>
                  <a:cubicBezTo>
                    <a:pt x="18025" y="2067"/>
                    <a:pt x="18086" y="2006"/>
                    <a:pt x="18086" y="1976"/>
                  </a:cubicBezTo>
                  <a:cubicBezTo>
                    <a:pt x="18117" y="1763"/>
                    <a:pt x="18025" y="1459"/>
                    <a:pt x="17995" y="1672"/>
                  </a:cubicBezTo>
                  <a:cubicBezTo>
                    <a:pt x="17934" y="1915"/>
                    <a:pt x="17873" y="2189"/>
                    <a:pt x="17813" y="2432"/>
                  </a:cubicBezTo>
                  <a:lnTo>
                    <a:pt x="17813" y="2432"/>
                  </a:lnTo>
                  <a:lnTo>
                    <a:pt x="17630" y="2979"/>
                  </a:lnTo>
                  <a:cubicBezTo>
                    <a:pt x="17418" y="3404"/>
                    <a:pt x="17235" y="3891"/>
                    <a:pt x="17083" y="4468"/>
                  </a:cubicBezTo>
                  <a:cubicBezTo>
                    <a:pt x="16962" y="4772"/>
                    <a:pt x="16901" y="5046"/>
                    <a:pt x="16779" y="5259"/>
                  </a:cubicBezTo>
                  <a:cubicBezTo>
                    <a:pt x="16658" y="5411"/>
                    <a:pt x="16506" y="5563"/>
                    <a:pt x="16414" y="5806"/>
                  </a:cubicBezTo>
                  <a:cubicBezTo>
                    <a:pt x="16262" y="6018"/>
                    <a:pt x="16111" y="6322"/>
                    <a:pt x="15989" y="6626"/>
                  </a:cubicBezTo>
                  <a:cubicBezTo>
                    <a:pt x="15898" y="6626"/>
                    <a:pt x="15807" y="6626"/>
                    <a:pt x="15715" y="6748"/>
                  </a:cubicBezTo>
                  <a:cubicBezTo>
                    <a:pt x="15594" y="6900"/>
                    <a:pt x="15503" y="7174"/>
                    <a:pt x="15411" y="7447"/>
                  </a:cubicBezTo>
                  <a:cubicBezTo>
                    <a:pt x="15229" y="7690"/>
                    <a:pt x="14986" y="7964"/>
                    <a:pt x="14804" y="8298"/>
                  </a:cubicBezTo>
                  <a:cubicBezTo>
                    <a:pt x="14773" y="8359"/>
                    <a:pt x="14773" y="8420"/>
                    <a:pt x="14773" y="8511"/>
                  </a:cubicBezTo>
                  <a:cubicBezTo>
                    <a:pt x="14682" y="8511"/>
                    <a:pt x="14591" y="8450"/>
                    <a:pt x="14500" y="8389"/>
                  </a:cubicBezTo>
                  <a:cubicBezTo>
                    <a:pt x="14378" y="8268"/>
                    <a:pt x="14348" y="9028"/>
                    <a:pt x="14469" y="9180"/>
                  </a:cubicBezTo>
                  <a:cubicBezTo>
                    <a:pt x="14500" y="9271"/>
                    <a:pt x="14530" y="9301"/>
                    <a:pt x="14621" y="9301"/>
                  </a:cubicBezTo>
                  <a:cubicBezTo>
                    <a:pt x="14743" y="9362"/>
                    <a:pt x="14834" y="9423"/>
                    <a:pt x="14925" y="9423"/>
                  </a:cubicBezTo>
                  <a:lnTo>
                    <a:pt x="14925" y="9484"/>
                  </a:lnTo>
                  <a:cubicBezTo>
                    <a:pt x="14925" y="9514"/>
                    <a:pt x="14895" y="9575"/>
                    <a:pt x="14895" y="9636"/>
                  </a:cubicBezTo>
                  <a:cubicBezTo>
                    <a:pt x="14804" y="9879"/>
                    <a:pt x="14834" y="10243"/>
                    <a:pt x="14925" y="10365"/>
                  </a:cubicBezTo>
                  <a:cubicBezTo>
                    <a:pt x="15077" y="10578"/>
                    <a:pt x="15351" y="10487"/>
                    <a:pt x="15503" y="10243"/>
                  </a:cubicBezTo>
                  <a:cubicBezTo>
                    <a:pt x="15503" y="10487"/>
                    <a:pt x="15533" y="10699"/>
                    <a:pt x="15563" y="10730"/>
                  </a:cubicBezTo>
                  <a:cubicBezTo>
                    <a:pt x="15563" y="10791"/>
                    <a:pt x="15533" y="10791"/>
                    <a:pt x="15533" y="10821"/>
                  </a:cubicBezTo>
                  <a:cubicBezTo>
                    <a:pt x="15442" y="10821"/>
                    <a:pt x="15351" y="10821"/>
                    <a:pt x="15259" y="10943"/>
                  </a:cubicBezTo>
                  <a:cubicBezTo>
                    <a:pt x="15138" y="11095"/>
                    <a:pt x="15047" y="11307"/>
                    <a:pt x="14955" y="11581"/>
                  </a:cubicBezTo>
                  <a:cubicBezTo>
                    <a:pt x="14682" y="11915"/>
                    <a:pt x="14439" y="12250"/>
                    <a:pt x="14135" y="12766"/>
                  </a:cubicBezTo>
                  <a:cubicBezTo>
                    <a:pt x="14074" y="12797"/>
                    <a:pt x="14074" y="12857"/>
                    <a:pt x="14074" y="12949"/>
                  </a:cubicBezTo>
                  <a:cubicBezTo>
                    <a:pt x="14013" y="12949"/>
                    <a:pt x="13922" y="12918"/>
                    <a:pt x="13831" y="12797"/>
                  </a:cubicBezTo>
                  <a:cubicBezTo>
                    <a:pt x="13679" y="12645"/>
                    <a:pt x="13618" y="13557"/>
                    <a:pt x="13740" y="13709"/>
                  </a:cubicBezTo>
                  <a:cubicBezTo>
                    <a:pt x="13770" y="13769"/>
                    <a:pt x="13861" y="13830"/>
                    <a:pt x="13892" y="13861"/>
                  </a:cubicBezTo>
                  <a:cubicBezTo>
                    <a:pt x="14013" y="13982"/>
                    <a:pt x="14135" y="14013"/>
                    <a:pt x="14287" y="14013"/>
                  </a:cubicBezTo>
                  <a:lnTo>
                    <a:pt x="14287" y="14073"/>
                  </a:lnTo>
                  <a:cubicBezTo>
                    <a:pt x="14287" y="14134"/>
                    <a:pt x="14226" y="14195"/>
                    <a:pt x="14226" y="14225"/>
                  </a:cubicBezTo>
                  <a:cubicBezTo>
                    <a:pt x="14165" y="14499"/>
                    <a:pt x="14165" y="14924"/>
                    <a:pt x="14287" y="15107"/>
                  </a:cubicBezTo>
                  <a:cubicBezTo>
                    <a:pt x="14439" y="15411"/>
                    <a:pt x="14743" y="15228"/>
                    <a:pt x="14955" y="14955"/>
                  </a:cubicBezTo>
                  <a:cubicBezTo>
                    <a:pt x="14955" y="15259"/>
                    <a:pt x="14986" y="15593"/>
                    <a:pt x="15077" y="15563"/>
                  </a:cubicBezTo>
                  <a:cubicBezTo>
                    <a:pt x="15107" y="15563"/>
                    <a:pt x="15138" y="15532"/>
                    <a:pt x="15229" y="15441"/>
                  </a:cubicBezTo>
                  <a:cubicBezTo>
                    <a:pt x="15259" y="15563"/>
                    <a:pt x="15290" y="15563"/>
                    <a:pt x="15351" y="15411"/>
                  </a:cubicBezTo>
                  <a:cubicBezTo>
                    <a:pt x="15381" y="15350"/>
                    <a:pt x="15381" y="15259"/>
                    <a:pt x="15411" y="15137"/>
                  </a:cubicBezTo>
                  <a:cubicBezTo>
                    <a:pt x="15533" y="14894"/>
                    <a:pt x="15655" y="14499"/>
                    <a:pt x="15746" y="14073"/>
                  </a:cubicBezTo>
                  <a:lnTo>
                    <a:pt x="15746" y="14073"/>
                  </a:lnTo>
                  <a:lnTo>
                    <a:pt x="15655" y="14772"/>
                  </a:lnTo>
                  <a:cubicBezTo>
                    <a:pt x="15655" y="14772"/>
                    <a:pt x="15655" y="14803"/>
                    <a:pt x="15655" y="14772"/>
                  </a:cubicBezTo>
                  <a:cubicBezTo>
                    <a:pt x="15807" y="14164"/>
                    <a:pt x="15959" y="13739"/>
                    <a:pt x="16111" y="13374"/>
                  </a:cubicBezTo>
                  <a:cubicBezTo>
                    <a:pt x="16019" y="13678"/>
                    <a:pt x="15959" y="13921"/>
                    <a:pt x="15867" y="14225"/>
                  </a:cubicBezTo>
                  <a:cubicBezTo>
                    <a:pt x="15837" y="14438"/>
                    <a:pt x="15837" y="14742"/>
                    <a:pt x="15867" y="14894"/>
                  </a:cubicBezTo>
                  <a:cubicBezTo>
                    <a:pt x="15807" y="14985"/>
                    <a:pt x="15746" y="15107"/>
                    <a:pt x="15685" y="15228"/>
                  </a:cubicBezTo>
                  <a:lnTo>
                    <a:pt x="15563" y="15350"/>
                  </a:lnTo>
                  <a:cubicBezTo>
                    <a:pt x="15503" y="15441"/>
                    <a:pt x="15381" y="15654"/>
                    <a:pt x="15290" y="15806"/>
                  </a:cubicBezTo>
                  <a:cubicBezTo>
                    <a:pt x="15138" y="15988"/>
                    <a:pt x="14986" y="16171"/>
                    <a:pt x="14895" y="16323"/>
                  </a:cubicBezTo>
                  <a:cubicBezTo>
                    <a:pt x="14804" y="16323"/>
                    <a:pt x="14743" y="16353"/>
                    <a:pt x="14652" y="16444"/>
                  </a:cubicBezTo>
                  <a:cubicBezTo>
                    <a:pt x="14560" y="16566"/>
                    <a:pt x="14439" y="16748"/>
                    <a:pt x="14348" y="16930"/>
                  </a:cubicBezTo>
                  <a:cubicBezTo>
                    <a:pt x="14013" y="17326"/>
                    <a:pt x="13648" y="17690"/>
                    <a:pt x="13253" y="18237"/>
                  </a:cubicBezTo>
                  <a:cubicBezTo>
                    <a:pt x="13223" y="18268"/>
                    <a:pt x="13223" y="18329"/>
                    <a:pt x="13223" y="18420"/>
                  </a:cubicBezTo>
                  <a:cubicBezTo>
                    <a:pt x="13132" y="18389"/>
                    <a:pt x="13071" y="18389"/>
                    <a:pt x="12980" y="18298"/>
                  </a:cubicBezTo>
                  <a:cubicBezTo>
                    <a:pt x="12828" y="18146"/>
                    <a:pt x="12767" y="19058"/>
                    <a:pt x="12919" y="19210"/>
                  </a:cubicBezTo>
                  <a:cubicBezTo>
                    <a:pt x="12980" y="19301"/>
                    <a:pt x="13041" y="19332"/>
                    <a:pt x="13101" y="19362"/>
                  </a:cubicBezTo>
                  <a:cubicBezTo>
                    <a:pt x="13253" y="19484"/>
                    <a:pt x="13405" y="19514"/>
                    <a:pt x="13527" y="19514"/>
                  </a:cubicBezTo>
                  <a:lnTo>
                    <a:pt x="13527" y="19605"/>
                  </a:lnTo>
                  <a:cubicBezTo>
                    <a:pt x="13496" y="19636"/>
                    <a:pt x="13496" y="19696"/>
                    <a:pt x="13436" y="19757"/>
                  </a:cubicBezTo>
                  <a:cubicBezTo>
                    <a:pt x="13375" y="20000"/>
                    <a:pt x="13375" y="20426"/>
                    <a:pt x="13466" y="20608"/>
                  </a:cubicBezTo>
                  <a:cubicBezTo>
                    <a:pt x="13648" y="20852"/>
                    <a:pt x="13952" y="20760"/>
                    <a:pt x="14165" y="20578"/>
                  </a:cubicBezTo>
                  <a:cubicBezTo>
                    <a:pt x="14013" y="20821"/>
                    <a:pt x="13861" y="21064"/>
                    <a:pt x="13709" y="21338"/>
                  </a:cubicBezTo>
                  <a:cubicBezTo>
                    <a:pt x="13557" y="21368"/>
                    <a:pt x="13405" y="21338"/>
                    <a:pt x="13253" y="21490"/>
                  </a:cubicBezTo>
                  <a:cubicBezTo>
                    <a:pt x="12767" y="22007"/>
                    <a:pt x="12402" y="23374"/>
                    <a:pt x="12007" y="23921"/>
                  </a:cubicBezTo>
                  <a:cubicBezTo>
                    <a:pt x="11734" y="24073"/>
                    <a:pt x="11430" y="24073"/>
                    <a:pt x="11156" y="23800"/>
                  </a:cubicBezTo>
                  <a:cubicBezTo>
                    <a:pt x="10974" y="23618"/>
                    <a:pt x="10852" y="24742"/>
                    <a:pt x="11095" y="24955"/>
                  </a:cubicBezTo>
                  <a:cubicBezTo>
                    <a:pt x="11156" y="25016"/>
                    <a:pt x="11247" y="25107"/>
                    <a:pt x="11308" y="25137"/>
                  </a:cubicBezTo>
                  <a:cubicBezTo>
                    <a:pt x="11490" y="25259"/>
                    <a:pt x="11703" y="25320"/>
                    <a:pt x="11855" y="25289"/>
                  </a:cubicBezTo>
                  <a:lnTo>
                    <a:pt x="11855" y="25411"/>
                  </a:lnTo>
                  <a:cubicBezTo>
                    <a:pt x="11794" y="25472"/>
                    <a:pt x="11794" y="25502"/>
                    <a:pt x="11764" y="25593"/>
                  </a:cubicBezTo>
                  <a:cubicBezTo>
                    <a:pt x="11642" y="25897"/>
                    <a:pt x="11642" y="26475"/>
                    <a:pt x="11794" y="26657"/>
                  </a:cubicBezTo>
                  <a:cubicBezTo>
                    <a:pt x="12037" y="26991"/>
                    <a:pt x="12493" y="26809"/>
                    <a:pt x="12797" y="26475"/>
                  </a:cubicBezTo>
                  <a:cubicBezTo>
                    <a:pt x="12797" y="26779"/>
                    <a:pt x="12797" y="27022"/>
                    <a:pt x="12858" y="27174"/>
                  </a:cubicBezTo>
                  <a:cubicBezTo>
                    <a:pt x="12554" y="27630"/>
                    <a:pt x="12311" y="28207"/>
                    <a:pt x="12007" y="28481"/>
                  </a:cubicBezTo>
                  <a:cubicBezTo>
                    <a:pt x="11734" y="28602"/>
                    <a:pt x="11430" y="28602"/>
                    <a:pt x="11156" y="28390"/>
                  </a:cubicBezTo>
                  <a:cubicBezTo>
                    <a:pt x="10974" y="28298"/>
                    <a:pt x="10852" y="29058"/>
                    <a:pt x="11095" y="29210"/>
                  </a:cubicBezTo>
                  <a:cubicBezTo>
                    <a:pt x="11156" y="29271"/>
                    <a:pt x="11247" y="29301"/>
                    <a:pt x="11308" y="29301"/>
                  </a:cubicBezTo>
                  <a:cubicBezTo>
                    <a:pt x="11490" y="29393"/>
                    <a:pt x="11703" y="29423"/>
                    <a:pt x="11855" y="29423"/>
                  </a:cubicBezTo>
                  <a:lnTo>
                    <a:pt x="11855" y="29514"/>
                  </a:lnTo>
                  <a:cubicBezTo>
                    <a:pt x="11794" y="29545"/>
                    <a:pt x="11794" y="29575"/>
                    <a:pt x="11764" y="29666"/>
                  </a:cubicBezTo>
                  <a:cubicBezTo>
                    <a:pt x="11642" y="29879"/>
                    <a:pt x="11642" y="30274"/>
                    <a:pt x="11794" y="30426"/>
                  </a:cubicBezTo>
                  <a:cubicBezTo>
                    <a:pt x="12037" y="30669"/>
                    <a:pt x="12493" y="30517"/>
                    <a:pt x="12797" y="30305"/>
                  </a:cubicBezTo>
                  <a:lnTo>
                    <a:pt x="12797" y="30426"/>
                  </a:lnTo>
                  <a:cubicBezTo>
                    <a:pt x="12645" y="30578"/>
                    <a:pt x="12524" y="30730"/>
                    <a:pt x="12372" y="30912"/>
                  </a:cubicBezTo>
                  <a:cubicBezTo>
                    <a:pt x="12189" y="30943"/>
                    <a:pt x="12007" y="30912"/>
                    <a:pt x="11794" y="31034"/>
                  </a:cubicBezTo>
                  <a:cubicBezTo>
                    <a:pt x="11430" y="31338"/>
                    <a:pt x="11095" y="31946"/>
                    <a:pt x="10791" y="32463"/>
                  </a:cubicBezTo>
                  <a:cubicBezTo>
                    <a:pt x="10548" y="32645"/>
                    <a:pt x="10335" y="32858"/>
                    <a:pt x="10092" y="33071"/>
                  </a:cubicBezTo>
                  <a:cubicBezTo>
                    <a:pt x="10062" y="33131"/>
                    <a:pt x="10031" y="33192"/>
                    <a:pt x="9971" y="33253"/>
                  </a:cubicBezTo>
                  <a:cubicBezTo>
                    <a:pt x="9667" y="33344"/>
                    <a:pt x="9423" y="33344"/>
                    <a:pt x="9120" y="33162"/>
                  </a:cubicBezTo>
                  <a:cubicBezTo>
                    <a:pt x="8846" y="33010"/>
                    <a:pt x="8724" y="33982"/>
                    <a:pt x="8998" y="34165"/>
                  </a:cubicBezTo>
                  <a:cubicBezTo>
                    <a:pt x="9120" y="34256"/>
                    <a:pt x="9180" y="34286"/>
                    <a:pt x="9302" y="34317"/>
                  </a:cubicBezTo>
                  <a:cubicBezTo>
                    <a:pt x="9515" y="34438"/>
                    <a:pt x="9758" y="34469"/>
                    <a:pt x="9971" y="34469"/>
                  </a:cubicBezTo>
                  <a:lnTo>
                    <a:pt x="9971" y="34590"/>
                  </a:lnTo>
                  <a:cubicBezTo>
                    <a:pt x="9940" y="34681"/>
                    <a:pt x="9910" y="34712"/>
                    <a:pt x="9879" y="34773"/>
                  </a:cubicBezTo>
                  <a:cubicBezTo>
                    <a:pt x="9727" y="35077"/>
                    <a:pt x="9758" y="35593"/>
                    <a:pt x="9910" y="35776"/>
                  </a:cubicBezTo>
                  <a:cubicBezTo>
                    <a:pt x="10031" y="35897"/>
                    <a:pt x="10183" y="35928"/>
                    <a:pt x="10335" y="35928"/>
                  </a:cubicBezTo>
                  <a:cubicBezTo>
                    <a:pt x="10244" y="35958"/>
                    <a:pt x="10183" y="35958"/>
                    <a:pt x="10123" y="35989"/>
                  </a:cubicBezTo>
                  <a:cubicBezTo>
                    <a:pt x="9758" y="36262"/>
                    <a:pt x="9454" y="36809"/>
                    <a:pt x="9150" y="37296"/>
                  </a:cubicBezTo>
                  <a:cubicBezTo>
                    <a:pt x="8694" y="37660"/>
                    <a:pt x="8208" y="38055"/>
                    <a:pt x="7752" y="38542"/>
                  </a:cubicBezTo>
                  <a:cubicBezTo>
                    <a:pt x="7661" y="38633"/>
                    <a:pt x="7630" y="38724"/>
                    <a:pt x="7600" y="38846"/>
                  </a:cubicBezTo>
                  <a:cubicBezTo>
                    <a:pt x="7326" y="38846"/>
                    <a:pt x="7053" y="38815"/>
                    <a:pt x="6749" y="38633"/>
                  </a:cubicBezTo>
                  <a:cubicBezTo>
                    <a:pt x="6414" y="38420"/>
                    <a:pt x="6293" y="39697"/>
                    <a:pt x="6597" y="39910"/>
                  </a:cubicBezTo>
                  <a:cubicBezTo>
                    <a:pt x="6718" y="40031"/>
                    <a:pt x="6870" y="40062"/>
                    <a:pt x="6992" y="40092"/>
                  </a:cubicBezTo>
                  <a:cubicBezTo>
                    <a:pt x="7296" y="40244"/>
                    <a:pt x="7539" y="40335"/>
                    <a:pt x="7843" y="40305"/>
                  </a:cubicBezTo>
                  <a:lnTo>
                    <a:pt x="7843" y="40396"/>
                  </a:lnTo>
                  <a:lnTo>
                    <a:pt x="7752" y="40639"/>
                  </a:lnTo>
                  <a:cubicBezTo>
                    <a:pt x="7539" y="41004"/>
                    <a:pt x="7600" y="41612"/>
                    <a:pt x="7812" y="41855"/>
                  </a:cubicBezTo>
                  <a:cubicBezTo>
                    <a:pt x="8208" y="42280"/>
                    <a:pt x="8907" y="42037"/>
                    <a:pt x="9423" y="41672"/>
                  </a:cubicBezTo>
                  <a:cubicBezTo>
                    <a:pt x="9363" y="42068"/>
                    <a:pt x="9484" y="42584"/>
                    <a:pt x="9667" y="42524"/>
                  </a:cubicBezTo>
                  <a:cubicBezTo>
                    <a:pt x="9727" y="42524"/>
                    <a:pt x="9758" y="42493"/>
                    <a:pt x="9758" y="42493"/>
                  </a:cubicBezTo>
                  <a:cubicBezTo>
                    <a:pt x="9667" y="42584"/>
                    <a:pt x="9636" y="42645"/>
                    <a:pt x="9575" y="42736"/>
                  </a:cubicBezTo>
                  <a:cubicBezTo>
                    <a:pt x="9271" y="42767"/>
                    <a:pt x="8998" y="42736"/>
                    <a:pt x="8724" y="42919"/>
                  </a:cubicBezTo>
                  <a:cubicBezTo>
                    <a:pt x="8360" y="43192"/>
                    <a:pt x="8056" y="43679"/>
                    <a:pt x="7752" y="44165"/>
                  </a:cubicBezTo>
                  <a:cubicBezTo>
                    <a:pt x="7083" y="44651"/>
                    <a:pt x="6414" y="45198"/>
                    <a:pt x="5715" y="45928"/>
                  </a:cubicBezTo>
                  <a:cubicBezTo>
                    <a:pt x="5654" y="45989"/>
                    <a:pt x="5563" y="46141"/>
                    <a:pt x="5533" y="46293"/>
                  </a:cubicBezTo>
                  <a:cubicBezTo>
                    <a:pt x="5259" y="46262"/>
                    <a:pt x="5046" y="46171"/>
                    <a:pt x="4773" y="46019"/>
                  </a:cubicBezTo>
                  <a:cubicBezTo>
                    <a:pt x="4408" y="45806"/>
                    <a:pt x="4256" y="47296"/>
                    <a:pt x="4621" y="47539"/>
                  </a:cubicBezTo>
                  <a:cubicBezTo>
                    <a:pt x="4773" y="47660"/>
                    <a:pt x="4925" y="47752"/>
                    <a:pt x="5077" y="47782"/>
                  </a:cubicBezTo>
                  <a:cubicBezTo>
                    <a:pt x="5411" y="47934"/>
                    <a:pt x="5776" y="48025"/>
                    <a:pt x="6110" y="48025"/>
                  </a:cubicBezTo>
                  <a:lnTo>
                    <a:pt x="6110" y="48147"/>
                  </a:lnTo>
                  <a:cubicBezTo>
                    <a:pt x="6080" y="48238"/>
                    <a:pt x="5989" y="48360"/>
                    <a:pt x="5958" y="48420"/>
                  </a:cubicBezTo>
                  <a:cubicBezTo>
                    <a:pt x="5715" y="48846"/>
                    <a:pt x="5776" y="49606"/>
                    <a:pt x="6019" y="49879"/>
                  </a:cubicBezTo>
                  <a:cubicBezTo>
                    <a:pt x="6475" y="50366"/>
                    <a:pt x="7326" y="50092"/>
                    <a:pt x="7904" y="49636"/>
                  </a:cubicBezTo>
                  <a:cubicBezTo>
                    <a:pt x="7843" y="50122"/>
                    <a:pt x="7964" y="50700"/>
                    <a:pt x="8208" y="50670"/>
                  </a:cubicBezTo>
                  <a:cubicBezTo>
                    <a:pt x="8360" y="50670"/>
                    <a:pt x="8512" y="50578"/>
                    <a:pt x="8664" y="50426"/>
                  </a:cubicBezTo>
                  <a:cubicBezTo>
                    <a:pt x="8664" y="50487"/>
                    <a:pt x="8694" y="50487"/>
                    <a:pt x="8694" y="50518"/>
                  </a:cubicBezTo>
                  <a:cubicBezTo>
                    <a:pt x="8360" y="50822"/>
                    <a:pt x="8056" y="51247"/>
                    <a:pt x="7752" y="51733"/>
                  </a:cubicBezTo>
                  <a:cubicBezTo>
                    <a:pt x="7083" y="52220"/>
                    <a:pt x="6414" y="52767"/>
                    <a:pt x="5715" y="53436"/>
                  </a:cubicBezTo>
                  <a:cubicBezTo>
                    <a:pt x="5654" y="53527"/>
                    <a:pt x="5563" y="53679"/>
                    <a:pt x="5533" y="53831"/>
                  </a:cubicBezTo>
                  <a:cubicBezTo>
                    <a:pt x="5259" y="53770"/>
                    <a:pt x="5046" y="53709"/>
                    <a:pt x="4773" y="53557"/>
                  </a:cubicBezTo>
                  <a:cubicBezTo>
                    <a:pt x="4408" y="53314"/>
                    <a:pt x="4256" y="54803"/>
                    <a:pt x="4621" y="55077"/>
                  </a:cubicBezTo>
                  <a:cubicBezTo>
                    <a:pt x="4773" y="55199"/>
                    <a:pt x="4925" y="55259"/>
                    <a:pt x="5077" y="55290"/>
                  </a:cubicBezTo>
                  <a:cubicBezTo>
                    <a:pt x="5411" y="55442"/>
                    <a:pt x="5776" y="55533"/>
                    <a:pt x="6110" y="55533"/>
                  </a:cubicBezTo>
                  <a:lnTo>
                    <a:pt x="6110" y="55685"/>
                  </a:lnTo>
                  <a:cubicBezTo>
                    <a:pt x="6080" y="55746"/>
                    <a:pt x="5989" y="55867"/>
                    <a:pt x="5958" y="55958"/>
                  </a:cubicBezTo>
                  <a:cubicBezTo>
                    <a:pt x="5715" y="56354"/>
                    <a:pt x="5776" y="57113"/>
                    <a:pt x="6019" y="57387"/>
                  </a:cubicBezTo>
                  <a:cubicBezTo>
                    <a:pt x="6475" y="57873"/>
                    <a:pt x="7326" y="57630"/>
                    <a:pt x="7904" y="57174"/>
                  </a:cubicBezTo>
                  <a:cubicBezTo>
                    <a:pt x="7843" y="57661"/>
                    <a:pt x="7964" y="58238"/>
                    <a:pt x="8208" y="58177"/>
                  </a:cubicBezTo>
                  <a:cubicBezTo>
                    <a:pt x="8360" y="58177"/>
                    <a:pt x="8512" y="58116"/>
                    <a:pt x="8664" y="57965"/>
                  </a:cubicBezTo>
                  <a:cubicBezTo>
                    <a:pt x="8724" y="58177"/>
                    <a:pt x="8846" y="58268"/>
                    <a:pt x="8968" y="57965"/>
                  </a:cubicBezTo>
                  <a:cubicBezTo>
                    <a:pt x="9059" y="57630"/>
                    <a:pt x="9180" y="57357"/>
                    <a:pt x="9332" y="57053"/>
                  </a:cubicBezTo>
                  <a:cubicBezTo>
                    <a:pt x="9515" y="56749"/>
                    <a:pt x="9727" y="56414"/>
                    <a:pt x="9879" y="55989"/>
                  </a:cubicBezTo>
                  <a:lnTo>
                    <a:pt x="9940" y="55898"/>
                  </a:lnTo>
                  <a:cubicBezTo>
                    <a:pt x="9879" y="56202"/>
                    <a:pt x="9788" y="56566"/>
                    <a:pt x="9727" y="56870"/>
                  </a:cubicBezTo>
                  <a:lnTo>
                    <a:pt x="9727" y="56901"/>
                  </a:lnTo>
                  <a:cubicBezTo>
                    <a:pt x="10214" y="55715"/>
                    <a:pt x="10700" y="54895"/>
                    <a:pt x="11278" y="54165"/>
                  </a:cubicBezTo>
                  <a:cubicBezTo>
                    <a:pt x="11004" y="54773"/>
                    <a:pt x="10730" y="55411"/>
                    <a:pt x="10487" y="56019"/>
                  </a:cubicBezTo>
                  <a:cubicBezTo>
                    <a:pt x="10244" y="56506"/>
                    <a:pt x="10487" y="57509"/>
                    <a:pt x="10730" y="57265"/>
                  </a:cubicBezTo>
                  <a:cubicBezTo>
                    <a:pt x="10822" y="57205"/>
                    <a:pt x="10852" y="57113"/>
                    <a:pt x="10943" y="57083"/>
                  </a:cubicBezTo>
                  <a:cubicBezTo>
                    <a:pt x="10943" y="57387"/>
                    <a:pt x="11004" y="57661"/>
                    <a:pt x="11126" y="57873"/>
                  </a:cubicBezTo>
                  <a:cubicBezTo>
                    <a:pt x="10882" y="58268"/>
                    <a:pt x="10639" y="58603"/>
                    <a:pt x="10396" y="58907"/>
                  </a:cubicBezTo>
                  <a:cubicBezTo>
                    <a:pt x="10123" y="59150"/>
                    <a:pt x="9879" y="59363"/>
                    <a:pt x="9606" y="59636"/>
                  </a:cubicBezTo>
                  <a:cubicBezTo>
                    <a:pt x="9150" y="60092"/>
                    <a:pt x="8694" y="60609"/>
                    <a:pt x="8238" y="61186"/>
                  </a:cubicBezTo>
                  <a:cubicBezTo>
                    <a:pt x="8086" y="61308"/>
                    <a:pt x="7964" y="61460"/>
                    <a:pt x="7812" y="61582"/>
                  </a:cubicBezTo>
                  <a:cubicBezTo>
                    <a:pt x="7509" y="61612"/>
                    <a:pt x="7235" y="61612"/>
                    <a:pt x="6992" y="61794"/>
                  </a:cubicBezTo>
                  <a:cubicBezTo>
                    <a:pt x="6627" y="62068"/>
                    <a:pt x="6293" y="62524"/>
                    <a:pt x="5989" y="62980"/>
                  </a:cubicBezTo>
                  <a:cubicBezTo>
                    <a:pt x="5077" y="63648"/>
                    <a:pt x="4165" y="64348"/>
                    <a:pt x="3253" y="65290"/>
                  </a:cubicBezTo>
                  <a:cubicBezTo>
                    <a:pt x="3192" y="65381"/>
                    <a:pt x="3101" y="65533"/>
                    <a:pt x="3071" y="65685"/>
                  </a:cubicBezTo>
                  <a:cubicBezTo>
                    <a:pt x="2828" y="65624"/>
                    <a:pt x="2584" y="65563"/>
                    <a:pt x="2341" y="65411"/>
                  </a:cubicBezTo>
                  <a:cubicBezTo>
                    <a:pt x="1885" y="65138"/>
                    <a:pt x="1703" y="66870"/>
                    <a:pt x="2159" y="67205"/>
                  </a:cubicBezTo>
                  <a:cubicBezTo>
                    <a:pt x="2341" y="67357"/>
                    <a:pt x="2493" y="67418"/>
                    <a:pt x="2676" y="67448"/>
                  </a:cubicBezTo>
                  <a:cubicBezTo>
                    <a:pt x="3101" y="67661"/>
                    <a:pt x="3496" y="67782"/>
                    <a:pt x="3861" y="67721"/>
                  </a:cubicBezTo>
                  <a:lnTo>
                    <a:pt x="3861" y="67904"/>
                  </a:lnTo>
                  <a:cubicBezTo>
                    <a:pt x="3800" y="68025"/>
                    <a:pt x="3739" y="68117"/>
                    <a:pt x="3679" y="68208"/>
                  </a:cubicBezTo>
                  <a:cubicBezTo>
                    <a:pt x="3405" y="68725"/>
                    <a:pt x="3436" y="69606"/>
                    <a:pt x="3739" y="69880"/>
                  </a:cubicBezTo>
                  <a:cubicBezTo>
                    <a:pt x="4287" y="70457"/>
                    <a:pt x="5259" y="70123"/>
                    <a:pt x="5958" y="69636"/>
                  </a:cubicBezTo>
                  <a:cubicBezTo>
                    <a:pt x="5928" y="70244"/>
                    <a:pt x="6019" y="70883"/>
                    <a:pt x="6323" y="70852"/>
                  </a:cubicBezTo>
                  <a:cubicBezTo>
                    <a:pt x="6475" y="70852"/>
                    <a:pt x="6597" y="70761"/>
                    <a:pt x="6749" y="70700"/>
                  </a:cubicBezTo>
                  <a:cubicBezTo>
                    <a:pt x="6840" y="70852"/>
                    <a:pt x="6992" y="70883"/>
                    <a:pt x="7053" y="70579"/>
                  </a:cubicBezTo>
                  <a:cubicBezTo>
                    <a:pt x="7083" y="70457"/>
                    <a:pt x="7144" y="70396"/>
                    <a:pt x="7174" y="70275"/>
                  </a:cubicBezTo>
                  <a:cubicBezTo>
                    <a:pt x="7630" y="69728"/>
                    <a:pt x="8056" y="68907"/>
                    <a:pt x="8451" y="67965"/>
                  </a:cubicBezTo>
                  <a:cubicBezTo>
                    <a:pt x="8360" y="68360"/>
                    <a:pt x="8238" y="68816"/>
                    <a:pt x="8147" y="69332"/>
                  </a:cubicBezTo>
                  <a:lnTo>
                    <a:pt x="8147" y="69363"/>
                  </a:lnTo>
                  <a:cubicBezTo>
                    <a:pt x="8572" y="68299"/>
                    <a:pt x="9028" y="67539"/>
                    <a:pt x="9484" y="66810"/>
                  </a:cubicBezTo>
                  <a:cubicBezTo>
                    <a:pt x="9271" y="67326"/>
                    <a:pt x="9059" y="67843"/>
                    <a:pt x="8846" y="68299"/>
                  </a:cubicBezTo>
                  <a:cubicBezTo>
                    <a:pt x="8724" y="68542"/>
                    <a:pt x="8724" y="68877"/>
                    <a:pt x="8755" y="69180"/>
                  </a:cubicBezTo>
                  <a:lnTo>
                    <a:pt x="8694" y="69241"/>
                  </a:lnTo>
                  <a:cubicBezTo>
                    <a:pt x="8268" y="69667"/>
                    <a:pt x="7843" y="70153"/>
                    <a:pt x="7478" y="70639"/>
                  </a:cubicBezTo>
                  <a:cubicBezTo>
                    <a:pt x="7205" y="70913"/>
                    <a:pt x="6901" y="71156"/>
                    <a:pt x="6627" y="71369"/>
                  </a:cubicBezTo>
                  <a:cubicBezTo>
                    <a:pt x="6384" y="71369"/>
                    <a:pt x="6110" y="71399"/>
                    <a:pt x="5837" y="71612"/>
                  </a:cubicBezTo>
                  <a:cubicBezTo>
                    <a:pt x="5502" y="71855"/>
                    <a:pt x="5168" y="72281"/>
                    <a:pt x="4864" y="72737"/>
                  </a:cubicBezTo>
                  <a:cubicBezTo>
                    <a:pt x="3800" y="73527"/>
                    <a:pt x="2736" y="74348"/>
                    <a:pt x="1612" y="75442"/>
                  </a:cubicBezTo>
                  <a:cubicBezTo>
                    <a:pt x="1521" y="75564"/>
                    <a:pt x="1460" y="75716"/>
                    <a:pt x="1399" y="75868"/>
                  </a:cubicBezTo>
                  <a:cubicBezTo>
                    <a:pt x="1156" y="75807"/>
                    <a:pt x="943" y="75746"/>
                    <a:pt x="700" y="75594"/>
                  </a:cubicBezTo>
                  <a:cubicBezTo>
                    <a:pt x="214" y="75290"/>
                    <a:pt x="1" y="77205"/>
                    <a:pt x="487" y="77570"/>
                  </a:cubicBezTo>
                  <a:cubicBezTo>
                    <a:pt x="669" y="77722"/>
                    <a:pt x="852" y="77813"/>
                    <a:pt x="1065" y="77874"/>
                  </a:cubicBezTo>
                  <a:cubicBezTo>
                    <a:pt x="1521" y="78117"/>
                    <a:pt x="1916" y="78178"/>
                    <a:pt x="2341" y="78178"/>
                  </a:cubicBezTo>
                  <a:cubicBezTo>
                    <a:pt x="2341" y="78269"/>
                    <a:pt x="2341" y="78299"/>
                    <a:pt x="2372" y="78360"/>
                  </a:cubicBezTo>
                  <a:cubicBezTo>
                    <a:pt x="2311" y="78482"/>
                    <a:pt x="2220" y="78603"/>
                    <a:pt x="2189" y="78725"/>
                  </a:cubicBezTo>
                  <a:cubicBezTo>
                    <a:pt x="1885" y="79241"/>
                    <a:pt x="1977" y="80184"/>
                    <a:pt x="2280" y="80548"/>
                  </a:cubicBezTo>
                  <a:cubicBezTo>
                    <a:pt x="2828" y="81156"/>
                    <a:pt x="3952" y="80792"/>
                    <a:pt x="4712" y="80244"/>
                  </a:cubicBezTo>
                  <a:cubicBezTo>
                    <a:pt x="4682" y="80883"/>
                    <a:pt x="4803" y="81612"/>
                    <a:pt x="5107" y="81551"/>
                  </a:cubicBezTo>
                  <a:cubicBezTo>
                    <a:pt x="5229" y="81551"/>
                    <a:pt x="5350" y="81491"/>
                    <a:pt x="5502" y="81460"/>
                  </a:cubicBezTo>
                  <a:cubicBezTo>
                    <a:pt x="5624" y="81582"/>
                    <a:pt x="5715" y="81551"/>
                    <a:pt x="5806" y="81308"/>
                  </a:cubicBezTo>
                  <a:cubicBezTo>
                    <a:pt x="5806" y="81248"/>
                    <a:pt x="5837" y="81217"/>
                    <a:pt x="5837" y="81156"/>
                  </a:cubicBezTo>
                  <a:cubicBezTo>
                    <a:pt x="6384" y="80579"/>
                    <a:pt x="6901" y="79545"/>
                    <a:pt x="7448" y="78421"/>
                  </a:cubicBezTo>
                  <a:lnTo>
                    <a:pt x="7083" y="79880"/>
                  </a:lnTo>
                  <a:lnTo>
                    <a:pt x="7083" y="79941"/>
                  </a:lnTo>
                  <a:cubicBezTo>
                    <a:pt x="7478" y="79029"/>
                    <a:pt x="7843" y="78299"/>
                    <a:pt x="8268" y="77600"/>
                  </a:cubicBezTo>
                  <a:cubicBezTo>
                    <a:pt x="8116" y="77995"/>
                    <a:pt x="7964" y="78421"/>
                    <a:pt x="7782" y="78755"/>
                  </a:cubicBezTo>
                  <a:cubicBezTo>
                    <a:pt x="7509" y="79363"/>
                    <a:pt x="7782" y="80640"/>
                    <a:pt x="8147" y="80336"/>
                  </a:cubicBezTo>
                  <a:cubicBezTo>
                    <a:pt x="8360" y="80153"/>
                    <a:pt x="8542" y="79971"/>
                    <a:pt x="8724" y="79728"/>
                  </a:cubicBezTo>
                  <a:cubicBezTo>
                    <a:pt x="8724" y="80457"/>
                    <a:pt x="8846" y="81126"/>
                    <a:pt x="9180" y="81369"/>
                  </a:cubicBezTo>
                  <a:cubicBezTo>
                    <a:pt x="9819" y="81825"/>
                    <a:pt x="10943" y="79576"/>
                    <a:pt x="11582" y="78208"/>
                  </a:cubicBezTo>
                  <a:cubicBezTo>
                    <a:pt x="11916" y="77782"/>
                    <a:pt x="12311" y="77326"/>
                    <a:pt x="12645" y="76779"/>
                  </a:cubicBezTo>
                  <a:lnTo>
                    <a:pt x="12645" y="76779"/>
                  </a:lnTo>
                  <a:cubicBezTo>
                    <a:pt x="12463" y="77478"/>
                    <a:pt x="12311" y="78238"/>
                    <a:pt x="12098" y="79059"/>
                  </a:cubicBezTo>
                  <a:cubicBezTo>
                    <a:pt x="12037" y="79393"/>
                    <a:pt x="12037" y="79697"/>
                    <a:pt x="12098" y="79941"/>
                  </a:cubicBezTo>
                  <a:cubicBezTo>
                    <a:pt x="12068" y="80032"/>
                    <a:pt x="12068" y="80153"/>
                    <a:pt x="12037" y="80275"/>
                  </a:cubicBezTo>
                  <a:cubicBezTo>
                    <a:pt x="11886" y="80640"/>
                    <a:pt x="11764" y="81035"/>
                    <a:pt x="11612" y="81369"/>
                  </a:cubicBezTo>
                  <a:cubicBezTo>
                    <a:pt x="11399" y="81977"/>
                    <a:pt x="11612" y="83010"/>
                    <a:pt x="11916" y="82767"/>
                  </a:cubicBezTo>
                  <a:cubicBezTo>
                    <a:pt x="12676" y="82251"/>
                    <a:pt x="13375" y="81096"/>
                    <a:pt x="14013" y="79576"/>
                  </a:cubicBezTo>
                  <a:cubicBezTo>
                    <a:pt x="13983" y="79971"/>
                    <a:pt x="13922" y="80336"/>
                    <a:pt x="13922" y="80761"/>
                  </a:cubicBezTo>
                  <a:cubicBezTo>
                    <a:pt x="13892" y="81795"/>
                    <a:pt x="14500" y="82433"/>
                    <a:pt x="14743" y="81643"/>
                  </a:cubicBezTo>
                  <a:cubicBezTo>
                    <a:pt x="15047" y="80640"/>
                    <a:pt x="15381" y="79697"/>
                    <a:pt x="15685" y="78725"/>
                  </a:cubicBezTo>
                  <a:cubicBezTo>
                    <a:pt x="15655" y="78907"/>
                    <a:pt x="15594" y="79059"/>
                    <a:pt x="15594" y="79241"/>
                  </a:cubicBezTo>
                  <a:cubicBezTo>
                    <a:pt x="15503" y="80153"/>
                    <a:pt x="15959" y="81126"/>
                    <a:pt x="16262" y="80518"/>
                  </a:cubicBezTo>
                  <a:cubicBezTo>
                    <a:pt x="16810" y="79424"/>
                    <a:pt x="17266" y="78299"/>
                    <a:pt x="17691" y="77023"/>
                  </a:cubicBezTo>
                  <a:cubicBezTo>
                    <a:pt x="17721" y="77114"/>
                    <a:pt x="17782" y="77144"/>
                    <a:pt x="17813" y="77175"/>
                  </a:cubicBezTo>
                  <a:lnTo>
                    <a:pt x="17934" y="77296"/>
                  </a:lnTo>
                  <a:cubicBezTo>
                    <a:pt x="18025" y="77418"/>
                    <a:pt x="18238" y="77296"/>
                    <a:pt x="18329" y="77023"/>
                  </a:cubicBezTo>
                  <a:cubicBezTo>
                    <a:pt x="18390" y="76962"/>
                    <a:pt x="18390" y="76840"/>
                    <a:pt x="18421" y="76719"/>
                  </a:cubicBezTo>
                  <a:cubicBezTo>
                    <a:pt x="18542" y="76840"/>
                    <a:pt x="18633" y="76840"/>
                    <a:pt x="18755" y="76719"/>
                  </a:cubicBezTo>
                  <a:cubicBezTo>
                    <a:pt x="18877" y="76840"/>
                    <a:pt x="18998" y="76840"/>
                    <a:pt x="19089" y="76719"/>
                  </a:cubicBezTo>
                  <a:cubicBezTo>
                    <a:pt x="19150" y="76840"/>
                    <a:pt x="19150" y="76962"/>
                    <a:pt x="19180" y="77023"/>
                  </a:cubicBezTo>
                  <a:cubicBezTo>
                    <a:pt x="19241" y="77296"/>
                    <a:pt x="19454" y="77418"/>
                    <a:pt x="19606" y="77296"/>
                  </a:cubicBezTo>
                  <a:lnTo>
                    <a:pt x="19697" y="77175"/>
                  </a:lnTo>
                  <a:cubicBezTo>
                    <a:pt x="19758" y="77144"/>
                    <a:pt x="19788" y="77114"/>
                    <a:pt x="19819" y="77023"/>
                  </a:cubicBezTo>
                  <a:cubicBezTo>
                    <a:pt x="20214" y="78299"/>
                    <a:pt x="20700" y="79424"/>
                    <a:pt x="21278" y="80518"/>
                  </a:cubicBezTo>
                  <a:cubicBezTo>
                    <a:pt x="21582" y="81126"/>
                    <a:pt x="22068" y="80123"/>
                    <a:pt x="21916" y="79241"/>
                  </a:cubicBezTo>
                  <a:cubicBezTo>
                    <a:pt x="21886" y="79059"/>
                    <a:pt x="21886" y="78907"/>
                    <a:pt x="21825" y="78725"/>
                  </a:cubicBezTo>
                  <a:cubicBezTo>
                    <a:pt x="22129" y="79697"/>
                    <a:pt x="22433" y="80700"/>
                    <a:pt x="22798" y="81643"/>
                  </a:cubicBezTo>
                  <a:cubicBezTo>
                    <a:pt x="23041" y="82433"/>
                    <a:pt x="23618" y="81795"/>
                    <a:pt x="23588" y="80761"/>
                  </a:cubicBezTo>
                  <a:cubicBezTo>
                    <a:pt x="23588" y="80336"/>
                    <a:pt x="23557" y="79971"/>
                    <a:pt x="23497" y="79576"/>
                  </a:cubicBezTo>
                  <a:cubicBezTo>
                    <a:pt x="24165" y="81096"/>
                    <a:pt x="24834" y="82251"/>
                    <a:pt x="25594" y="82767"/>
                  </a:cubicBezTo>
                  <a:cubicBezTo>
                    <a:pt x="25898" y="83010"/>
                    <a:pt x="26171" y="81947"/>
                    <a:pt x="25898" y="81369"/>
                  </a:cubicBezTo>
                  <a:cubicBezTo>
                    <a:pt x="25746" y="81035"/>
                    <a:pt x="25624" y="80640"/>
                    <a:pt x="25472" y="80275"/>
                  </a:cubicBezTo>
                  <a:cubicBezTo>
                    <a:pt x="25472" y="80153"/>
                    <a:pt x="25442" y="80032"/>
                    <a:pt x="25412" y="79941"/>
                  </a:cubicBezTo>
                  <a:cubicBezTo>
                    <a:pt x="25442" y="79697"/>
                    <a:pt x="25472" y="79393"/>
                    <a:pt x="25412" y="79059"/>
                  </a:cubicBezTo>
                  <a:cubicBezTo>
                    <a:pt x="25260" y="78299"/>
                    <a:pt x="25077" y="77539"/>
                    <a:pt x="24864" y="76779"/>
                  </a:cubicBezTo>
                  <a:lnTo>
                    <a:pt x="24864" y="76779"/>
                  </a:lnTo>
                  <a:cubicBezTo>
                    <a:pt x="25229" y="77296"/>
                    <a:pt x="25594" y="77782"/>
                    <a:pt x="25928" y="78208"/>
                  </a:cubicBezTo>
                  <a:cubicBezTo>
                    <a:pt x="26597" y="79576"/>
                    <a:pt x="27691" y="81825"/>
                    <a:pt x="28330" y="81369"/>
                  </a:cubicBezTo>
                  <a:cubicBezTo>
                    <a:pt x="28664" y="81096"/>
                    <a:pt x="28786" y="80457"/>
                    <a:pt x="28786" y="79728"/>
                  </a:cubicBezTo>
                  <a:cubicBezTo>
                    <a:pt x="28968" y="79941"/>
                    <a:pt x="29181" y="80153"/>
                    <a:pt x="29363" y="80336"/>
                  </a:cubicBezTo>
                  <a:cubicBezTo>
                    <a:pt x="29697" y="80640"/>
                    <a:pt x="30001" y="79363"/>
                    <a:pt x="29728" y="78755"/>
                  </a:cubicBezTo>
                  <a:cubicBezTo>
                    <a:pt x="29576" y="78360"/>
                    <a:pt x="29393" y="77995"/>
                    <a:pt x="29241" y="77600"/>
                  </a:cubicBezTo>
                  <a:cubicBezTo>
                    <a:pt x="29667" y="78269"/>
                    <a:pt x="30032" y="78968"/>
                    <a:pt x="30427" y="79941"/>
                  </a:cubicBezTo>
                  <a:cubicBezTo>
                    <a:pt x="30427" y="79971"/>
                    <a:pt x="30457" y="79941"/>
                    <a:pt x="30427" y="79880"/>
                  </a:cubicBezTo>
                  <a:cubicBezTo>
                    <a:pt x="30305" y="79363"/>
                    <a:pt x="30184" y="78877"/>
                    <a:pt x="30093" y="78421"/>
                  </a:cubicBezTo>
                  <a:cubicBezTo>
                    <a:pt x="30579" y="79545"/>
                    <a:pt x="31096" y="80579"/>
                    <a:pt x="31673" y="81156"/>
                  </a:cubicBezTo>
                  <a:cubicBezTo>
                    <a:pt x="31673" y="81187"/>
                    <a:pt x="31704" y="81217"/>
                    <a:pt x="31704" y="81308"/>
                  </a:cubicBezTo>
                  <a:cubicBezTo>
                    <a:pt x="31825" y="81612"/>
                    <a:pt x="31947" y="81612"/>
                    <a:pt x="32007" y="81460"/>
                  </a:cubicBezTo>
                  <a:cubicBezTo>
                    <a:pt x="32129" y="81521"/>
                    <a:pt x="32251" y="81551"/>
                    <a:pt x="32403" y="81551"/>
                  </a:cubicBezTo>
                  <a:cubicBezTo>
                    <a:pt x="32707" y="81612"/>
                    <a:pt x="32859" y="80883"/>
                    <a:pt x="32828" y="80244"/>
                  </a:cubicBezTo>
                  <a:cubicBezTo>
                    <a:pt x="33527" y="80792"/>
                    <a:pt x="34652" y="81126"/>
                    <a:pt x="35260" y="80548"/>
                  </a:cubicBezTo>
                  <a:cubicBezTo>
                    <a:pt x="35594" y="80184"/>
                    <a:pt x="35625" y="79241"/>
                    <a:pt x="35321" y="78725"/>
                  </a:cubicBezTo>
                  <a:cubicBezTo>
                    <a:pt x="35260" y="78603"/>
                    <a:pt x="35199" y="78482"/>
                    <a:pt x="35138" y="78360"/>
                  </a:cubicBezTo>
                  <a:cubicBezTo>
                    <a:pt x="35138" y="78299"/>
                    <a:pt x="35138" y="78269"/>
                    <a:pt x="35169" y="78178"/>
                  </a:cubicBezTo>
                  <a:cubicBezTo>
                    <a:pt x="35594" y="78208"/>
                    <a:pt x="36050" y="78117"/>
                    <a:pt x="36476" y="77874"/>
                  </a:cubicBezTo>
                  <a:cubicBezTo>
                    <a:pt x="36658" y="77813"/>
                    <a:pt x="36840" y="77722"/>
                    <a:pt x="37023" y="77570"/>
                  </a:cubicBezTo>
                  <a:cubicBezTo>
                    <a:pt x="37722" y="77205"/>
                    <a:pt x="37539" y="75290"/>
                    <a:pt x="37023" y="7559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1"/>
            <p:cNvSpPr/>
            <p:nvPr/>
          </p:nvSpPr>
          <p:spPr>
            <a:xfrm>
              <a:off x="-864669" y="1078113"/>
              <a:ext cx="2730164" cy="468175"/>
            </a:xfrm>
            <a:custGeom>
              <a:avLst/>
              <a:gdLst/>
              <a:ahLst/>
              <a:cxnLst/>
              <a:rect l="l" t="t" r="r" b="b"/>
              <a:pathLst>
                <a:path w="12217" h="2095" extrusionOk="0">
                  <a:moveTo>
                    <a:pt x="8653" y="1"/>
                  </a:moveTo>
                  <a:cubicBezTo>
                    <a:pt x="8384" y="1"/>
                    <a:pt x="8130" y="183"/>
                    <a:pt x="7942" y="392"/>
                  </a:cubicBezTo>
                  <a:cubicBezTo>
                    <a:pt x="7739" y="631"/>
                    <a:pt x="7585" y="928"/>
                    <a:pt x="7346" y="1142"/>
                  </a:cubicBezTo>
                  <a:cubicBezTo>
                    <a:pt x="7190" y="1283"/>
                    <a:pt x="6964" y="1394"/>
                    <a:pt x="6754" y="1394"/>
                  </a:cubicBezTo>
                  <a:cubicBezTo>
                    <a:pt x="6660" y="1394"/>
                    <a:pt x="6570" y="1372"/>
                    <a:pt x="6489" y="1321"/>
                  </a:cubicBezTo>
                  <a:cubicBezTo>
                    <a:pt x="6263" y="1202"/>
                    <a:pt x="6168" y="928"/>
                    <a:pt x="6025" y="726"/>
                  </a:cubicBezTo>
                  <a:cubicBezTo>
                    <a:pt x="5810" y="428"/>
                    <a:pt x="5477" y="238"/>
                    <a:pt x="5120" y="202"/>
                  </a:cubicBezTo>
                  <a:cubicBezTo>
                    <a:pt x="5094" y="200"/>
                    <a:pt x="5068" y="199"/>
                    <a:pt x="5042" y="199"/>
                  </a:cubicBezTo>
                  <a:cubicBezTo>
                    <a:pt x="4708" y="199"/>
                    <a:pt x="4364" y="339"/>
                    <a:pt x="4132" y="571"/>
                  </a:cubicBezTo>
                  <a:cubicBezTo>
                    <a:pt x="3965" y="750"/>
                    <a:pt x="3846" y="964"/>
                    <a:pt x="3703" y="1154"/>
                  </a:cubicBezTo>
                  <a:cubicBezTo>
                    <a:pt x="3548" y="1345"/>
                    <a:pt x="3346" y="1512"/>
                    <a:pt x="3108" y="1512"/>
                  </a:cubicBezTo>
                  <a:cubicBezTo>
                    <a:pt x="2929" y="1512"/>
                    <a:pt x="2762" y="1440"/>
                    <a:pt x="2596" y="1393"/>
                  </a:cubicBezTo>
                  <a:cubicBezTo>
                    <a:pt x="2518" y="1374"/>
                    <a:pt x="2440" y="1365"/>
                    <a:pt x="2361" y="1365"/>
                  </a:cubicBezTo>
                  <a:cubicBezTo>
                    <a:pt x="1996" y="1365"/>
                    <a:pt x="1629" y="1549"/>
                    <a:pt x="1286" y="1726"/>
                  </a:cubicBezTo>
                  <a:cubicBezTo>
                    <a:pt x="869" y="1928"/>
                    <a:pt x="453" y="2095"/>
                    <a:pt x="0" y="2095"/>
                  </a:cubicBezTo>
                  <a:lnTo>
                    <a:pt x="12216" y="2095"/>
                  </a:lnTo>
                  <a:cubicBezTo>
                    <a:pt x="11383" y="1345"/>
                    <a:pt x="10430" y="1726"/>
                    <a:pt x="10001" y="1428"/>
                  </a:cubicBezTo>
                  <a:cubicBezTo>
                    <a:pt x="9728" y="1250"/>
                    <a:pt x="9597" y="916"/>
                    <a:pt x="9442" y="631"/>
                  </a:cubicBezTo>
                  <a:cubicBezTo>
                    <a:pt x="9299" y="357"/>
                    <a:pt x="9073" y="59"/>
                    <a:pt x="8763" y="11"/>
                  </a:cubicBezTo>
                  <a:cubicBezTo>
                    <a:pt x="8726" y="4"/>
                    <a:pt x="8689"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 name="Google Shape;391;p21"/>
            <p:cNvGrpSpPr/>
            <p:nvPr/>
          </p:nvGrpSpPr>
          <p:grpSpPr>
            <a:xfrm>
              <a:off x="2814861" y="1263171"/>
              <a:ext cx="2211759" cy="869904"/>
              <a:chOff x="3564961" y="506271"/>
              <a:chExt cx="2211759" cy="869904"/>
            </a:xfrm>
          </p:grpSpPr>
          <p:sp>
            <p:nvSpPr>
              <p:cNvPr id="392" name="Google Shape;392;p21"/>
              <p:cNvSpPr/>
              <p:nvPr/>
            </p:nvSpPr>
            <p:spPr>
              <a:xfrm flipH="1">
                <a:off x="4150858" y="1155847"/>
                <a:ext cx="179771" cy="86872"/>
              </a:xfrm>
              <a:custGeom>
                <a:avLst/>
                <a:gdLst/>
                <a:ahLst/>
                <a:cxnLst/>
                <a:rect l="l" t="t" r="r" b="b"/>
                <a:pathLst>
                  <a:path w="3311" h="1600" extrusionOk="0">
                    <a:moveTo>
                      <a:pt x="3153" y="0"/>
                    </a:moveTo>
                    <a:cubicBezTo>
                      <a:pt x="3139" y="0"/>
                      <a:pt x="3124" y="3"/>
                      <a:pt x="3108" y="9"/>
                    </a:cubicBezTo>
                    <a:cubicBezTo>
                      <a:pt x="3096" y="9"/>
                      <a:pt x="3073" y="21"/>
                      <a:pt x="3037" y="33"/>
                    </a:cubicBezTo>
                    <a:cubicBezTo>
                      <a:pt x="2549" y="200"/>
                      <a:pt x="2215" y="557"/>
                      <a:pt x="2132" y="676"/>
                    </a:cubicBezTo>
                    <a:cubicBezTo>
                      <a:pt x="2072" y="748"/>
                      <a:pt x="1989" y="807"/>
                      <a:pt x="1953" y="843"/>
                    </a:cubicBezTo>
                    <a:cubicBezTo>
                      <a:pt x="1941" y="855"/>
                      <a:pt x="1906" y="855"/>
                      <a:pt x="1882" y="855"/>
                    </a:cubicBezTo>
                    <a:cubicBezTo>
                      <a:pt x="1797" y="844"/>
                      <a:pt x="1717" y="839"/>
                      <a:pt x="1641" y="839"/>
                    </a:cubicBezTo>
                    <a:cubicBezTo>
                      <a:pt x="1214" y="839"/>
                      <a:pt x="919" y="992"/>
                      <a:pt x="727" y="1093"/>
                    </a:cubicBezTo>
                    <a:cubicBezTo>
                      <a:pt x="529" y="1192"/>
                      <a:pt x="156" y="1200"/>
                      <a:pt x="38" y="1200"/>
                    </a:cubicBezTo>
                    <a:cubicBezTo>
                      <a:pt x="14" y="1200"/>
                      <a:pt x="1" y="1200"/>
                      <a:pt x="1" y="1200"/>
                    </a:cubicBezTo>
                    <a:lnTo>
                      <a:pt x="1" y="1200"/>
                    </a:lnTo>
                    <a:cubicBezTo>
                      <a:pt x="116" y="1304"/>
                      <a:pt x="271" y="1338"/>
                      <a:pt x="431" y="1338"/>
                    </a:cubicBezTo>
                    <a:cubicBezTo>
                      <a:pt x="619" y="1338"/>
                      <a:pt x="812" y="1292"/>
                      <a:pt x="953" y="1260"/>
                    </a:cubicBezTo>
                    <a:cubicBezTo>
                      <a:pt x="1084" y="1224"/>
                      <a:pt x="1203" y="1224"/>
                      <a:pt x="1298" y="1224"/>
                    </a:cubicBezTo>
                    <a:cubicBezTo>
                      <a:pt x="1358" y="1224"/>
                      <a:pt x="1394" y="1271"/>
                      <a:pt x="1394" y="1331"/>
                    </a:cubicBezTo>
                    <a:lnTo>
                      <a:pt x="1394" y="1367"/>
                    </a:lnTo>
                    <a:cubicBezTo>
                      <a:pt x="1322" y="1379"/>
                      <a:pt x="1203" y="1498"/>
                      <a:pt x="1203" y="1498"/>
                    </a:cubicBezTo>
                    <a:cubicBezTo>
                      <a:pt x="1229" y="1488"/>
                      <a:pt x="1266" y="1484"/>
                      <a:pt x="1305" y="1484"/>
                    </a:cubicBezTo>
                    <a:cubicBezTo>
                      <a:pt x="1411" y="1484"/>
                      <a:pt x="1537" y="1510"/>
                      <a:pt x="1537" y="1510"/>
                    </a:cubicBezTo>
                    <a:cubicBezTo>
                      <a:pt x="1706" y="1574"/>
                      <a:pt x="1835" y="1599"/>
                      <a:pt x="1941" y="1599"/>
                    </a:cubicBezTo>
                    <a:cubicBezTo>
                      <a:pt x="2303" y="1599"/>
                      <a:pt x="2378" y="1302"/>
                      <a:pt x="2775" y="1283"/>
                    </a:cubicBezTo>
                    <a:lnTo>
                      <a:pt x="2799" y="1283"/>
                    </a:lnTo>
                    <a:cubicBezTo>
                      <a:pt x="2858" y="1283"/>
                      <a:pt x="2906" y="1283"/>
                      <a:pt x="2953" y="1271"/>
                    </a:cubicBezTo>
                    <a:cubicBezTo>
                      <a:pt x="3078" y="1260"/>
                      <a:pt x="3041" y="1067"/>
                      <a:pt x="2926" y="1067"/>
                    </a:cubicBezTo>
                    <a:cubicBezTo>
                      <a:pt x="2919" y="1067"/>
                      <a:pt x="2913" y="1068"/>
                      <a:pt x="2906" y="1069"/>
                    </a:cubicBezTo>
                    <a:lnTo>
                      <a:pt x="2811" y="1069"/>
                    </a:lnTo>
                    <a:cubicBezTo>
                      <a:pt x="2692" y="1033"/>
                      <a:pt x="2501" y="712"/>
                      <a:pt x="3049" y="319"/>
                    </a:cubicBezTo>
                    <a:lnTo>
                      <a:pt x="3227" y="188"/>
                    </a:lnTo>
                    <a:cubicBezTo>
                      <a:pt x="3310" y="126"/>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1"/>
              <p:cNvSpPr/>
              <p:nvPr/>
            </p:nvSpPr>
            <p:spPr>
              <a:xfrm flipH="1">
                <a:off x="4487649" y="1013648"/>
                <a:ext cx="179771" cy="86818"/>
              </a:xfrm>
              <a:custGeom>
                <a:avLst/>
                <a:gdLst/>
                <a:ahLst/>
                <a:cxnLst/>
                <a:rect l="l" t="t" r="r" b="b"/>
                <a:pathLst>
                  <a:path w="3311" h="1599" extrusionOk="0">
                    <a:moveTo>
                      <a:pt x="3153" y="0"/>
                    </a:moveTo>
                    <a:cubicBezTo>
                      <a:pt x="3139" y="0"/>
                      <a:pt x="3123" y="3"/>
                      <a:pt x="3108" y="9"/>
                    </a:cubicBezTo>
                    <a:cubicBezTo>
                      <a:pt x="3096" y="9"/>
                      <a:pt x="3060" y="21"/>
                      <a:pt x="3037" y="33"/>
                    </a:cubicBezTo>
                    <a:cubicBezTo>
                      <a:pt x="2537" y="200"/>
                      <a:pt x="2215" y="557"/>
                      <a:pt x="2132" y="676"/>
                    </a:cubicBezTo>
                    <a:cubicBezTo>
                      <a:pt x="2060" y="747"/>
                      <a:pt x="1989" y="807"/>
                      <a:pt x="1941" y="842"/>
                    </a:cubicBezTo>
                    <a:cubicBezTo>
                      <a:pt x="1929" y="854"/>
                      <a:pt x="1906" y="854"/>
                      <a:pt x="1870" y="854"/>
                    </a:cubicBezTo>
                    <a:cubicBezTo>
                      <a:pt x="1787" y="844"/>
                      <a:pt x="1709" y="839"/>
                      <a:pt x="1634" y="839"/>
                    </a:cubicBezTo>
                    <a:cubicBezTo>
                      <a:pt x="1214" y="839"/>
                      <a:pt x="919" y="991"/>
                      <a:pt x="727" y="1092"/>
                    </a:cubicBezTo>
                    <a:cubicBezTo>
                      <a:pt x="528" y="1192"/>
                      <a:pt x="156" y="1200"/>
                      <a:pt x="38" y="1200"/>
                    </a:cubicBezTo>
                    <a:cubicBezTo>
                      <a:pt x="14" y="1200"/>
                      <a:pt x="1" y="1200"/>
                      <a:pt x="1" y="1200"/>
                    </a:cubicBezTo>
                    <a:lnTo>
                      <a:pt x="1" y="1200"/>
                    </a:lnTo>
                    <a:cubicBezTo>
                      <a:pt x="116" y="1304"/>
                      <a:pt x="269" y="1337"/>
                      <a:pt x="427" y="1337"/>
                    </a:cubicBezTo>
                    <a:cubicBezTo>
                      <a:pt x="612" y="1337"/>
                      <a:pt x="805" y="1291"/>
                      <a:pt x="953" y="1259"/>
                    </a:cubicBezTo>
                    <a:cubicBezTo>
                      <a:pt x="1084" y="1223"/>
                      <a:pt x="1203" y="1223"/>
                      <a:pt x="1286" y="1223"/>
                    </a:cubicBezTo>
                    <a:cubicBezTo>
                      <a:pt x="1346" y="1223"/>
                      <a:pt x="1394" y="1271"/>
                      <a:pt x="1394" y="1331"/>
                    </a:cubicBezTo>
                    <a:lnTo>
                      <a:pt x="1394" y="1366"/>
                    </a:lnTo>
                    <a:cubicBezTo>
                      <a:pt x="1322" y="1378"/>
                      <a:pt x="1203" y="1497"/>
                      <a:pt x="1203" y="1497"/>
                    </a:cubicBezTo>
                    <a:cubicBezTo>
                      <a:pt x="1229" y="1488"/>
                      <a:pt x="1266" y="1484"/>
                      <a:pt x="1305" y="1484"/>
                    </a:cubicBezTo>
                    <a:cubicBezTo>
                      <a:pt x="1410" y="1484"/>
                      <a:pt x="1536" y="1509"/>
                      <a:pt x="1536" y="1509"/>
                    </a:cubicBezTo>
                    <a:cubicBezTo>
                      <a:pt x="1705" y="1574"/>
                      <a:pt x="1835" y="1599"/>
                      <a:pt x="1940" y="1599"/>
                    </a:cubicBezTo>
                    <a:cubicBezTo>
                      <a:pt x="2302" y="1599"/>
                      <a:pt x="2375" y="1301"/>
                      <a:pt x="2763" y="1283"/>
                    </a:cubicBezTo>
                    <a:lnTo>
                      <a:pt x="2799" y="1283"/>
                    </a:lnTo>
                    <a:cubicBezTo>
                      <a:pt x="2858" y="1283"/>
                      <a:pt x="2906" y="1283"/>
                      <a:pt x="2941" y="1271"/>
                    </a:cubicBezTo>
                    <a:cubicBezTo>
                      <a:pt x="3077" y="1260"/>
                      <a:pt x="3041" y="1067"/>
                      <a:pt x="2926" y="1067"/>
                    </a:cubicBezTo>
                    <a:cubicBezTo>
                      <a:pt x="2919" y="1067"/>
                      <a:pt x="2913" y="1067"/>
                      <a:pt x="2906" y="1069"/>
                    </a:cubicBezTo>
                    <a:lnTo>
                      <a:pt x="2810" y="1069"/>
                    </a:lnTo>
                    <a:cubicBezTo>
                      <a:pt x="2691" y="1033"/>
                      <a:pt x="2501" y="711"/>
                      <a:pt x="3049" y="319"/>
                    </a:cubicBezTo>
                    <a:lnTo>
                      <a:pt x="3227" y="188"/>
                    </a:lnTo>
                    <a:cubicBezTo>
                      <a:pt x="3310" y="125"/>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1"/>
              <p:cNvSpPr/>
              <p:nvPr/>
            </p:nvSpPr>
            <p:spPr>
              <a:xfrm flipH="1">
                <a:off x="5468022" y="506271"/>
                <a:ext cx="264471" cy="89804"/>
              </a:xfrm>
              <a:custGeom>
                <a:avLst/>
                <a:gdLst/>
                <a:ahLst/>
                <a:cxnLst/>
                <a:rect l="l" t="t" r="r" b="b"/>
                <a:pathLst>
                  <a:path w="4871" h="1654" extrusionOk="0">
                    <a:moveTo>
                      <a:pt x="4169" y="1"/>
                    </a:moveTo>
                    <a:cubicBezTo>
                      <a:pt x="3480" y="1"/>
                      <a:pt x="2923" y="249"/>
                      <a:pt x="2755" y="361"/>
                    </a:cubicBezTo>
                    <a:cubicBezTo>
                      <a:pt x="2613" y="456"/>
                      <a:pt x="2482" y="492"/>
                      <a:pt x="2410" y="504"/>
                    </a:cubicBezTo>
                    <a:cubicBezTo>
                      <a:pt x="2374" y="504"/>
                      <a:pt x="2363" y="504"/>
                      <a:pt x="2339" y="492"/>
                    </a:cubicBezTo>
                    <a:cubicBezTo>
                      <a:pt x="1848" y="209"/>
                      <a:pt x="1415" y="153"/>
                      <a:pt x="1073" y="153"/>
                    </a:cubicBezTo>
                    <a:cubicBezTo>
                      <a:pt x="925" y="153"/>
                      <a:pt x="795" y="163"/>
                      <a:pt x="684" y="171"/>
                    </a:cubicBezTo>
                    <a:cubicBezTo>
                      <a:pt x="650" y="176"/>
                      <a:pt x="615" y="178"/>
                      <a:pt x="579" y="178"/>
                    </a:cubicBezTo>
                    <a:cubicBezTo>
                      <a:pt x="452" y="178"/>
                      <a:pt x="316" y="148"/>
                      <a:pt x="196" y="111"/>
                    </a:cubicBezTo>
                    <a:cubicBezTo>
                      <a:pt x="187" y="110"/>
                      <a:pt x="178" y="109"/>
                      <a:pt x="170" y="109"/>
                    </a:cubicBezTo>
                    <a:cubicBezTo>
                      <a:pt x="46" y="109"/>
                      <a:pt x="1" y="270"/>
                      <a:pt x="112" y="325"/>
                    </a:cubicBezTo>
                    <a:cubicBezTo>
                      <a:pt x="374" y="444"/>
                      <a:pt x="684" y="492"/>
                      <a:pt x="886" y="516"/>
                    </a:cubicBezTo>
                    <a:cubicBezTo>
                      <a:pt x="1112" y="552"/>
                      <a:pt x="1291" y="623"/>
                      <a:pt x="1398" y="683"/>
                    </a:cubicBezTo>
                    <a:cubicBezTo>
                      <a:pt x="1458" y="706"/>
                      <a:pt x="1470" y="766"/>
                      <a:pt x="1446" y="825"/>
                    </a:cubicBezTo>
                    <a:lnTo>
                      <a:pt x="1446" y="849"/>
                    </a:lnTo>
                    <a:cubicBezTo>
                      <a:pt x="1422" y="873"/>
                      <a:pt x="1386" y="909"/>
                      <a:pt x="1351" y="909"/>
                    </a:cubicBezTo>
                    <a:cubicBezTo>
                      <a:pt x="1231" y="921"/>
                      <a:pt x="1089" y="980"/>
                      <a:pt x="1089" y="980"/>
                    </a:cubicBezTo>
                    <a:cubicBezTo>
                      <a:pt x="1220" y="992"/>
                      <a:pt x="1458" y="1147"/>
                      <a:pt x="1505" y="1171"/>
                    </a:cubicBezTo>
                    <a:cubicBezTo>
                      <a:pt x="1505" y="1183"/>
                      <a:pt x="1517" y="1183"/>
                      <a:pt x="1517" y="1183"/>
                    </a:cubicBezTo>
                    <a:cubicBezTo>
                      <a:pt x="1853" y="1504"/>
                      <a:pt x="2093" y="1586"/>
                      <a:pt x="2302" y="1586"/>
                    </a:cubicBezTo>
                    <a:cubicBezTo>
                      <a:pt x="2518" y="1586"/>
                      <a:pt x="2702" y="1500"/>
                      <a:pt x="2929" y="1500"/>
                    </a:cubicBezTo>
                    <a:cubicBezTo>
                      <a:pt x="3027" y="1500"/>
                      <a:pt x="3134" y="1516"/>
                      <a:pt x="3256" y="1564"/>
                    </a:cubicBezTo>
                    <a:cubicBezTo>
                      <a:pt x="3267" y="1564"/>
                      <a:pt x="3291" y="1576"/>
                      <a:pt x="3303" y="1576"/>
                    </a:cubicBezTo>
                    <a:cubicBezTo>
                      <a:pt x="3458" y="1634"/>
                      <a:pt x="3600" y="1653"/>
                      <a:pt x="3725" y="1653"/>
                    </a:cubicBezTo>
                    <a:cubicBezTo>
                      <a:pt x="3830" y="1653"/>
                      <a:pt x="3924" y="1640"/>
                      <a:pt x="4006" y="1623"/>
                    </a:cubicBezTo>
                    <a:cubicBezTo>
                      <a:pt x="4125" y="1587"/>
                      <a:pt x="4101" y="1421"/>
                      <a:pt x="3982" y="1409"/>
                    </a:cubicBezTo>
                    <a:cubicBezTo>
                      <a:pt x="3767" y="1385"/>
                      <a:pt x="3506" y="1337"/>
                      <a:pt x="3434" y="1290"/>
                    </a:cubicBezTo>
                    <a:cubicBezTo>
                      <a:pt x="3303" y="1206"/>
                      <a:pt x="3208" y="647"/>
                      <a:pt x="4148" y="444"/>
                    </a:cubicBezTo>
                    <a:cubicBezTo>
                      <a:pt x="4375" y="397"/>
                      <a:pt x="4577" y="325"/>
                      <a:pt x="4756" y="230"/>
                    </a:cubicBezTo>
                    <a:cubicBezTo>
                      <a:pt x="4870" y="173"/>
                      <a:pt x="4819" y="27"/>
                      <a:pt x="4709" y="27"/>
                    </a:cubicBezTo>
                    <a:cubicBezTo>
                      <a:pt x="4705" y="27"/>
                      <a:pt x="4701" y="27"/>
                      <a:pt x="4696" y="28"/>
                    </a:cubicBezTo>
                    <a:cubicBezTo>
                      <a:pt x="4638" y="33"/>
                      <a:pt x="4579" y="38"/>
                      <a:pt x="4520" y="38"/>
                    </a:cubicBezTo>
                    <a:cubicBezTo>
                      <a:pt x="4448" y="38"/>
                      <a:pt x="4376" y="30"/>
                      <a:pt x="4303" y="4"/>
                    </a:cubicBezTo>
                    <a:cubicBezTo>
                      <a:pt x="4258" y="2"/>
                      <a:pt x="4213" y="1"/>
                      <a:pt x="4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1"/>
              <p:cNvSpPr/>
              <p:nvPr/>
            </p:nvSpPr>
            <p:spPr>
              <a:xfrm flipH="1">
                <a:off x="3564961" y="1286752"/>
                <a:ext cx="264254" cy="89424"/>
              </a:xfrm>
              <a:custGeom>
                <a:avLst/>
                <a:gdLst/>
                <a:ahLst/>
                <a:cxnLst/>
                <a:rect l="l" t="t" r="r" b="b"/>
                <a:pathLst>
                  <a:path w="4867" h="1647" extrusionOk="0">
                    <a:moveTo>
                      <a:pt x="4159" y="0"/>
                    </a:moveTo>
                    <a:cubicBezTo>
                      <a:pt x="3478" y="0"/>
                      <a:pt x="2911" y="249"/>
                      <a:pt x="2743" y="361"/>
                    </a:cubicBezTo>
                    <a:cubicBezTo>
                      <a:pt x="2612" y="456"/>
                      <a:pt x="2481" y="480"/>
                      <a:pt x="2410" y="492"/>
                    </a:cubicBezTo>
                    <a:cubicBezTo>
                      <a:pt x="2374" y="492"/>
                      <a:pt x="2362" y="492"/>
                      <a:pt x="2327" y="480"/>
                    </a:cubicBezTo>
                    <a:cubicBezTo>
                      <a:pt x="1847" y="207"/>
                      <a:pt x="1420" y="152"/>
                      <a:pt x="1079" y="152"/>
                    </a:cubicBezTo>
                    <a:cubicBezTo>
                      <a:pt x="929" y="152"/>
                      <a:pt x="796" y="163"/>
                      <a:pt x="684" y="170"/>
                    </a:cubicBezTo>
                    <a:cubicBezTo>
                      <a:pt x="657" y="172"/>
                      <a:pt x="630" y="173"/>
                      <a:pt x="602" y="173"/>
                    </a:cubicBezTo>
                    <a:cubicBezTo>
                      <a:pt x="468" y="173"/>
                      <a:pt x="322" y="150"/>
                      <a:pt x="184" y="111"/>
                    </a:cubicBezTo>
                    <a:cubicBezTo>
                      <a:pt x="175" y="109"/>
                      <a:pt x="168" y="108"/>
                      <a:pt x="160" y="108"/>
                    </a:cubicBezTo>
                    <a:cubicBezTo>
                      <a:pt x="46" y="108"/>
                      <a:pt x="0" y="269"/>
                      <a:pt x="112" y="325"/>
                    </a:cubicBezTo>
                    <a:cubicBezTo>
                      <a:pt x="362" y="444"/>
                      <a:pt x="684" y="480"/>
                      <a:pt x="886" y="515"/>
                    </a:cubicBezTo>
                    <a:cubicBezTo>
                      <a:pt x="1112" y="539"/>
                      <a:pt x="1291" y="623"/>
                      <a:pt x="1398" y="682"/>
                    </a:cubicBezTo>
                    <a:cubicBezTo>
                      <a:pt x="1458" y="706"/>
                      <a:pt x="1469" y="765"/>
                      <a:pt x="1434" y="825"/>
                    </a:cubicBezTo>
                    <a:lnTo>
                      <a:pt x="1434" y="837"/>
                    </a:lnTo>
                    <a:cubicBezTo>
                      <a:pt x="1422" y="873"/>
                      <a:pt x="1374" y="896"/>
                      <a:pt x="1350" y="896"/>
                    </a:cubicBezTo>
                    <a:cubicBezTo>
                      <a:pt x="1231" y="920"/>
                      <a:pt x="1077" y="980"/>
                      <a:pt x="1077" y="980"/>
                    </a:cubicBezTo>
                    <a:cubicBezTo>
                      <a:pt x="1219" y="992"/>
                      <a:pt x="1458" y="1135"/>
                      <a:pt x="1493" y="1170"/>
                    </a:cubicBezTo>
                    <a:cubicBezTo>
                      <a:pt x="1493" y="1182"/>
                      <a:pt x="1517" y="1182"/>
                      <a:pt x="1517" y="1182"/>
                    </a:cubicBezTo>
                    <a:cubicBezTo>
                      <a:pt x="1853" y="1499"/>
                      <a:pt x="2092" y="1580"/>
                      <a:pt x="2301" y="1580"/>
                    </a:cubicBezTo>
                    <a:cubicBezTo>
                      <a:pt x="2520" y="1580"/>
                      <a:pt x="2706" y="1492"/>
                      <a:pt x="2936" y="1492"/>
                    </a:cubicBezTo>
                    <a:cubicBezTo>
                      <a:pt x="3033" y="1492"/>
                      <a:pt x="3138" y="1507"/>
                      <a:pt x="3255" y="1551"/>
                    </a:cubicBezTo>
                    <a:cubicBezTo>
                      <a:pt x="3267" y="1551"/>
                      <a:pt x="3279" y="1575"/>
                      <a:pt x="3303" y="1575"/>
                    </a:cubicBezTo>
                    <a:cubicBezTo>
                      <a:pt x="3452" y="1627"/>
                      <a:pt x="3590" y="1647"/>
                      <a:pt x="3713" y="1647"/>
                    </a:cubicBezTo>
                    <a:cubicBezTo>
                      <a:pt x="3818" y="1647"/>
                      <a:pt x="3912" y="1633"/>
                      <a:pt x="3994" y="1611"/>
                    </a:cubicBezTo>
                    <a:cubicBezTo>
                      <a:pt x="4113" y="1587"/>
                      <a:pt x="4101" y="1420"/>
                      <a:pt x="3982" y="1408"/>
                    </a:cubicBezTo>
                    <a:cubicBezTo>
                      <a:pt x="3755" y="1373"/>
                      <a:pt x="3505" y="1337"/>
                      <a:pt x="3434" y="1289"/>
                    </a:cubicBezTo>
                    <a:cubicBezTo>
                      <a:pt x="3303" y="1194"/>
                      <a:pt x="3208" y="646"/>
                      <a:pt x="4148" y="444"/>
                    </a:cubicBezTo>
                    <a:cubicBezTo>
                      <a:pt x="4375" y="396"/>
                      <a:pt x="4577" y="325"/>
                      <a:pt x="4756" y="230"/>
                    </a:cubicBezTo>
                    <a:cubicBezTo>
                      <a:pt x="4867" y="174"/>
                      <a:pt x="4822" y="25"/>
                      <a:pt x="4719" y="25"/>
                    </a:cubicBezTo>
                    <a:cubicBezTo>
                      <a:pt x="4711" y="25"/>
                      <a:pt x="4704" y="26"/>
                      <a:pt x="4696" y="27"/>
                    </a:cubicBezTo>
                    <a:cubicBezTo>
                      <a:pt x="4642" y="37"/>
                      <a:pt x="4588" y="43"/>
                      <a:pt x="4532" y="43"/>
                    </a:cubicBezTo>
                    <a:cubicBezTo>
                      <a:pt x="4454" y="43"/>
                      <a:pt x="4375" y="31"/>
                      <a:pt x="4291" y="3"/>
                    </a:cubicBezTo>
                    <a:cubicBezTo>
                      <a:pt x="4247" y="1"/>
                      <a:pt x="4202"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1"/>
              <p:cNvSpPr/>
              <p:nvPr/>
            </p:nvSpPr>
            <p:spPr>
              <a:xfrm flipH="1">
                <a:off x="5278184" y="877422"/>
                <a:ext cx="186938" cy="77750"/>
              </a:xfrm>
              <a:custGeom>
                <a:avLst/>
                <a:gdLst/>
                <a:ahLst/>
                <a:cxnLst/>
                <a:rect l="l" t="t" r="r" b="b"/>
                <a:pathLst>
                  <a:path w="3443" h="1432" extrusionOk="0">
                    <a:moveTo>
                      <a:pt x="3295" y="1"/>
                    </a:moveTo>
                    <a:cubicBezTo>
                      <a:pt x="3285" y="1"/>
                      <a:pt x="3274" y="2"/>
                      <a:pt x="3263" y="6"/>
                    </a:cubicBezTo>
                    <a:cubicBezTo>
                      <a:pt x="3227" y="18"/>
                      <a:pt x="3203" y="18"/>
                      <a:pt x="3143" y="42"/>
                    </a:cubicBezTo>
                    <a:cubicBezTo>
                      <a:pt x="2632" y="149"/>
                      <a:pt x="2262" y="434"/>
                      <a:pt x="2155" y="553"/>
                    </a:cubicBezTo>
                    <a:cubicBezTo>
                      <a:pt x="2096" y="625"/>
                      <a:pt x="2012" y="673"/>
                      <a:pt x="1965" y="696"/>
                    </a:cubicBezTo>
                    <a:cubicBezTo>
                      <a:pt x="1957" y="696"/>
                      <a:pt x="1938" y="707"/>
                      <a:pt x="1920" y="707"/>
                    </a:cubicBezTo>
                    <a:cubicBezTo>
                      <a:pt x="1911" y="707"/>
                      <a:pt x="1901" y="704"/>
                      <a:pt x="1893" y="696"/>
                    </a:cubicBezTo>
                    <a:cubicBezTo>
                      <a:pt x="1723" y="651"/>
                      <a:pt x="1567" y="633"/>
                      <a:pt x="1426" y="633"/>
                    </a:cubicBezTo>
                    <a:cubicBezTo>
                      <a:pt x="1123" y="633"/>
                      <a:pt x="889" y="715"/>
                      <a:pt x="727" y="780"/>
                    </a:cubicBezTo>
                    <a:cubicBezTo>
                      <a:pt x="647" y="807"/>
                      <a:pt x="540" y="817"/>
                      <a:pt x="432" y="817"/>
                    </a:cubicBezTo>
                    <a:cubicBezTo>
                      <a:pt x="217" y="817"/>
                      <a:pt x="0" y="780"/>
                      <a:pt x="0" y="780"/>
                    </a:cubicBezTo>
                    <a:lnTo>
                      <a:pt x="0" y="780"/>
                    </a:lnTo>
                    <a:cubicBezTo>
                      <a:pt x="146" y="941"/>
                      <a:pt x="380" y="978"/>
                      <a:pt x="602" y="978"/>
                    </a:cubicBezTo>
                    <a:cubicBezTo>
                      <a:pt x="725" y="978"/>
                      <a:pt x="843" y="967"/>
                      <a:pt x="941" y="958"/>
                    </a:cubicBezTo>
                    <a:cubicBezTo>
                      <a:pt x="985" y="951"/>
                      <a:pt x="1026" y="948"/>
                      <a:pt x="1064" y="948"/>
                    </a:cubicBezTo>
                    <a:cubicBezTo>
                      <a:pt x="1148" y="948"/>
                      <a:pt x="1217" y="962"/>
                      <a:pt x="1274" y="970"/>
                    </a:cubicBezTo>
                    <a:cubicBezTo>
                      <a:pt x="1334" y="970"/>
                      <a:pt x="1381" y="1030"/>
                      <a:pt x="1369" y="1089"/>
                    </a:cubicBezTo>
                    <a:lnTo>
                      <a:pt x="1369" y="1113"/>
                    </a:lnTo>
                    <a:cubicBezTo>
                      <a:pt x="1298" y="1113"/>
                      <a:pt x="1155" y="1220"/>
                      <a:pt x="1155" y="1220"/>
                    </a:cubicBezTo>
                    <a:cubicBezTo>
                      <a:pt x="1163" y="1219"/>
                      <a:pt x="1172" y="1219"/>
                      <a:pt x="1182" y="1219"/>
                    </a:cubicBezTo>
                    <a:cubicBezTo>
                      <a:pt x="1296" y="1219"/>
                      <a:pt x="1489" y="1280"/>
                      <a:pt x="1489" y="1280"/>
                    </a:cubicBezTo>
                    <a:cubicBezTo>
                      <a:pt x="1694" y="1393"/>
                      <a:pt x="1844" y="1432"/>
                      <a:pt x="1965" y="1432"/>
                    </a:cubicBezTo>
                    <a:cubicBezTo>
                      <a:pt x="2242" y="1432"/>
                      <a:pt x="2369" y="1227"/>
                      <a:pt x="2659" y="1227"/>
                    </a:cubicBezTo>
                    <a:cubicBezTo>
                      <a:pt x="2684" y="1227"/>
                      <a:pt x="2711" y="1229"/>
                      <a:pt x="2739" y="1232"/>
                    </a:cubicBezTo>
                    <a:lnTo>
                      <a:pt x="2917" y="1232"/>
                    </a:lnTo>
                    <a:cubicBezTo>
                      <a:pt x="3048" y="1220"/>
                      <a:pt x="3036" y="1006"/>
                      <a:pt x="2905" y="1006"/>
                    </a:cubicBezTo>
                    <a:cubicBezTo>
                      <a:pt x="2870" y="1006"/>
                      <a:pt x="2834" y="994"/>
                      <a:pt x="2810" y="994"/>
                    </a:cubicBezTo>
                    <a:cubicBezTo>
                      <a:pt x="2715" y="958"/>
                      <a:pt x="2560" y="601"/>
                      <a:pt x="3155" y="303"/>
                    </a:cubicBezTo>
                    <a:cubicBezTo>
                      <a:pt x="3227" y="268"/>
                      <a:pt x="3286" y="244"/>
                      <a:pt x="3346" y="196"/>
                    </a:cubicBezTo>
                    <a:cubicBezTo>
                      <a:pt x="3443" y="142"/>
                      <a:pt x="3394" y="1"/>
                      <a:pt x="3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1"/>
              <p:cNvSpPr/>
              <p:nvPr/>
            </p:nvSpPr>
            <p:spPr>
              <a:xfrm flipH="1">
                <a:off x="4237458" y="831815"/>
                <a:ext cx="109947" cy="66294"/>
              </a:xfrm>
              <a:custGeom>
                <a:avLst/>
                <a:gdLst/>
                <a:ahLst/>
                <a:cxnLst/>
                <a:rect l="l" t="t" r="r" b="b"/>
                <a:pathLst>
                  <a:path w="2025" h="1221" extrusionOk="0">
                    <a:moveTo>
                      <a:pt x="895" y="1"/>
                    </a:moveTo>
                    <a:cubicBezTo>
                      <a:pt x="591" y="1"/>
                      <a:pt x="179" y="227"/>
                      <a:pt x="179" y="227"/>
                    </a:cubicBezTo>
                    <a:cubicBezTo>
                      <a:pt x="179" y="227"/>
                      <a:pt x="226" y="218"/>
                      <a:pt x="274" y="218"/>
                    </a:cubicBezTo>
                    <a:cubicBezTo>
                      <a:pt x="322" y="218"/>
                      <a:pt x="369" y="227"/>
                      <a:pt x="369" y="262"/>
                    </a:cubicBezTo>
                    <a:cubicBezTo>
                      <a:pt x="369" y="322"/>
                      <a:pt x="0" y="620"/>
                      <a:pt x="72" y="1132"/>
                    </a:cubicBezTo>
                    <a:cubicBezTo>
                      <a:pt x="78" y="1191"/>
                      <a:pt x="122" y="1221"/>
                      <a:pt x="170" y="1221"/>
                    </a:cubicBezTo>
                    <a:cubicBezTo>
                      <a:pt x="217" y="1221"/>
                      <a:pt x="268" y="1191"/>
                      <a:pt x="286" y="1132"/>
                    </a:cubicBezTo>
                    <a:cubicBezTo>
                      <a:pt x="310" y="977"/>
                      <a:pt x="381" y="798"/>
                      <a:pt x="524" y="643"/>
                    </a:cubicBezTo>
                    <a:cubicBezTo>
                      <a:pt x="607" y="572"/>
                      <a:pt x="679" y="512"/>
                      <a:pt x="762" y="465"/>
                    </a:cubicBezTo>
                    <a:cubicBezTo>
                      <a:pt x="774" y="459"/>
                      <a:pt x="792" y="456"/>
                      <a:pt x="810" y="456"/>
                    </a:cubicBezTo>
                    <a:cubicBezTo>
                      <a:pt x="828" y="456"/>
                      <a:pt x="845" y="459"/>
                      <a:pt x="857" y="465"/>
                    </a:cubicBezTo>
                    <a:cubicBezTo>
                      <a:pt x="936" y="504"/>
                      <a:pt x="1023" y="527"/>
                      <a:pt x="1105" y="527"/>
                    </a:cubicBezTo>
                    <a:cubicBezTo>
                      <a:pt x="1122" y="527"/>
                      <a:pt x="1139" y="526"/>
                      <a:pt x="1155" y="524"/>
                    </a:cubicBezTo>
                    <a:cubicBezTo>
                      <a:pt x="1191" y="524"/>
                      <a:pt x="1215" y="524"/>
                      <a:pt x="1250" y="512"/>
                    </a:cubicBezTo>
                    <a:cubicBezTo>
                      <a:pt x="1263" y="509"/>
                      <a:pt x="1275" y="508"/>
                      <a:pt x="1286" y="508"/>
                    </a:cubicBezTo>
                    <a:cubicBezTo>
                      <a:pt x="1317" y="508"/>
                      <a:pt x="1343" y="519"/>
                      <a:pt x="1369" y="536"/>
                    </a:cubicBezTo>
                    <a:cubicBezTo>
                      <a:pt x="1477" y="643"/>
                      <a:pt x="1631" y="774"/>
                      <a:pt x="1834" y="858"/>
                    </a:cubicBezTo>
                    <a:cubicBezTo>
                      <a:pt x="1846" y="862"/>
                      <a:pt x="1858" y="864"/>
                      <a:pt x="1869" y="864"/>
                    </a:cubicBezTo>
                    <a:cubicBezTo>
                      <a:pt x="1950" y="864"/>
                      <a:pt x="2017" y="764"/>
                      <a:pt x="1965" y="691"/>
                    </a:cubicBezTo>
                    <a:cubicBezTo>
                      <a:pt x="1905" y="596"/>
                      <a:pt x="1834" y="501"/>
                      <a:pt x="1750" y="417"/>
                    </a:cubicBezTo>
                    <a:cubicBezTo>
                      <a:pt x="1691" y="358"/>
                      <a:pt x="1715" y="274"/>
                      <a:pt x="1786" y="239"/>
                    </a:cubicBezTo>
                    <a:cubicBezTo>
                      <a:pt x="1846" y="215"/>
                      <a:pt x="1929" y="155"/>
                      <a:pt x="2024" y="60"/>
                    </a:cubicBezTo>
                    <a:lnTo>
                      <a:pt x="2024" y="60"/>
                    </a:lnTo>
                    <a:cubicBezTo>
                      <a:pt x="2024" y="60"/>
                      <a:pt x="1761" y="112"/>
                      <a:pt x="1494" y="112"/>
                    </a:cubicBezTo>
                    <a:cubicBezTo>
                      <a:pt x="1337" y="112"/>
                      <a:pt x="1178" y="94"/>
                      <a:pt x="1072" y="36"/>
                    </a:cubicBezTo>
                    <a:cubicBezTo>
                      <a:pt x="1021" y="11"/>
                      <a:pt x="961"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1"/>
              <p:cNvSpPr/>
              <p:nvPr/>
            </p:nvSpPr>
            <p:spPr>
              <a:xfrm flipH="1">
                <a:off x="4903983" y="1052306"/>
                <a:ext cx="109947" cy="66891"/>
              </a:xfrm>
              <a:custGeom>
                <a:avLst/>
                <a:gdLst/>
                <a:ahLst/>
                <a:cxnLst/>
                <a:rect l="l" t="t" r="r" b="b"/>
                <a:pathLst>
                  <a:path w="2025" h="1232" extrusionOk="0">
                    <a:moveTo>
                      <a:pt x="902" y="1"/>
                    </a:moveTo>
                    <a:cubicBezTo>
                      <a:pt x="596" y="1"/>
                      <a:pt x="179" y="238"/>
                      <a:pt x="179" y="238"/>
                    </a:cubicBezTo>
                    <a:cubicBezTo>
                      <a:pt x="179" y="238"/>
                      <a:pt x="242" y="222"/>
                      <a:pt x="295" y="222"/>
                    </a:cubicBezTo>
                    <a:cubicBezTo>
                      <a:pt x="335" y="222"/>
                      <a:pt x="370" y="231"/>
                      <a:pt x="370" y="261"/>
                    </a:cubicBezTo>
                    <a:cubicBezTo>
                      <a:pt x="370" y="321"/>
                      <a:pt x="1" y="619"/>
                      <a:pt x="84" y="1142"/>
                    </a:cubicBezTo>
                    <a:cubicBezTo>
                      <a:pt x="90" y="1202"/>
                      <a:pt x="135" y="1232"/>
                      <a:pt x="182" y="1232"/>
                    </a:cubicBezTo>
                    <a:cubicBezTo>
                      <a:pt x="230" y="1232"/>
                      <a:pt x="281" y="1202"/>
                      <a:pt x="298" y="1142"/>
                    </a:cubicBezTo>
                    <a:cubicBezTo>
                      <a:pt x="322" y="976"/>
                      <a:pt x="394" y="797"/>
                      <a:pt x="537" y="642"/>
                    </a:cubicBezTo>
                    <a:cubicBezTo>
                      <a:pt x="620" y="571"/>
                      <a:pt x="691" y="511"/>
                      <a:pt x="775" y="476"/>
                    </a:cubicBezTo>
                    <a:cubicBezTo>
                      <a:pt x="787" y="464"/>
                      <a:pt x="804" y="458"/>
                      <a:pt x="822" y="458"/>
                    </a:cubicBezTo>
                    <a:cubicBezTo>
                      <a:pt x="840" y="458"/>
                      <a:pt x="858" y="464"/>
                      <a:pt x="870" y="476"/>
                    </a:cubicBezTo>
                    <a:cubicBezTo>
                      <a:pt x="952" y="507"/>
                      <a:pt x="1044" y="538"/>
                      <a:pt x="1129" y="538"/>
                    </a:cubicBezTo>
                    <a:cubicBezTo>
                      <a:pt x="1142" y="538"/>
                      <a:pt x="1155" y="537"/>
                      <a:pt x="1168" y="535"/>
                    </a:cubicBezTo>
                    <a:cubicBezTo>
                      <a:pt x="1191" y="535"/>
                      <a:pt x="1215" y="535"/>
                      <a:pt x="1251" y="511"/>
                    </a:cubicBezTo>
                    <a:cubicBezTo>
                      <a:pt x="1260" y="508"/>
                      <a:pt x="1270" y="507"/>
                      <a:pt x="1280" y="507"/>
                    </a:cubicBezTo>
                    <a:cubicBezTo>
                      <a:pt x="1310" y="507"/>
                      <a:pt x="1343" y="520"/>
                      <a:pt x="1370" y="547"/>
                    </a:cubicBezTo>
                    <a:cubicBezTo>
                      <a:pt x="1465" y="642"/>
                      <a:pt x="1632" y="785"/>
                      <a:pt x="1822" y="857"/>
                    </a:cubicBezTo>
                    <a:cubicBezTo>
                      <a:pt x="1839" y="864"/>
                      <a:pt x="1856" y="868"/>
                      <a:pt x="1871" y="868"/>
                    </a:cubicBezTo>
                    <a:cubicBezTo>
                      <a:pt x="1956" y="868"/>
                      <a:pt x="2016" y="770"/>
                      <a:pt x="1965" y="690"/>
                    </a:cubicBezTo>
                    <a:cubicBezTo>
                      <a:pt x="1906" y="607"/>
                      <a:pt x="1822" y="500"/>
                      <a:pt x="1751" y="428"/>
                    </a:cubicBezTo>
                    <a:cubicBezTo>
                      <a:pt x="1691" y="369"/>
                      <a:pt x="1703" y="273"/>
                      <a:pt x="1787" y="250"/>
                    </a:cubicBezTo>
                    <a:cubicBezTo>
                      <a:pt x="1846" y="214"/>
                      <a:pt x="1930" y="154"/>
                      <a:pt x="2025" y="71"/>
                    </a:cubicBezTo>
                    <a:lnTo>
                      <a:pt x="2025" y="71"/>
                    </a:lnTo>
                    <a:cubicBezTo>
                      <a:pt x="2025" y="71"/>
                      <a:pt x="1776" y="115"/>
                      <a:pt x="1518" y="115"/>
                    </a:cubicBezTo>
                    <a:cubicBezTo>
                      <a:pt x="1351" y="115"/>
                      <a:pt x="1180" y="96"/>
                      <a:pt x="1072" y="35"/>
                    </a:cubicBezTo>
                    <a:cubicBezTo>
                      <a:pt x="1023" y="11"/>
                      <a:pt x="965" y="1"/>
                      <a:pt x="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1"/>
              <p:cNvSpPr/>
              <p:nvPr/>
            </p:nvSpPr>
            <p:spPr>
              <a:xfrm flipH="1">
                <a:off x="3929769" y="966032"/>
                <a:ext cx="109947" cy="66566"/>
              </a:xfrm>
              <a:custGeom>
                <a:avLst/>
                <a:gdLst/>
                <a:ahLst/>
                <a:cxnLst/>
                <a:rect l="l" t="t" r="r" b="b"/>
                <a:pathLst>
                  <a:path w="2025" h="1226" extrusionOk="0">
                    <a:moveTo>
                      <a:pt x="888" y="1"/>
                    </a:moveTo>
                    <a:cubicBezTo>
                      <a:pt x="584" y="1"/>
                      <a:pt x="179" y="231"/>
                      <a:pt x="179" y="231"/>
                    </a:cubicBezTo>
                    <a:cubicBezTo>
                      <a:pt x="179" y="231"/>
                      <a:pt x="241" y="216"/>
                      <a:pt x="295" y="216"/>
                    </a:cubicBezTo>
                    <a:cubicBezTo>
                      <a:pt x="335" y="216"/>
                      <a:pt x="370" y="224"/>
                      <a:pt x="370" y="255"/>
                    </a:cubicBezTo>
                    <a:cubicBezTo>
                      <a:pt x="370" y="315"/>
                      <a:pt x="1" y="612"/>
                      <a:pt x="96" y="1136"/>
                    </a:cubicBezTo>
                    <a:cubicBezTo>
                      <a:pt x="102" y="1196"/>
                      <a:pt x="146" y="1225"/>
                      <a:pt x="192" y="1225"/>
                    </a:cubicBezTo>
                    <a:cubicBezTo>
                      <a:pt x="239" y="1225"/>
                      <a:pt x="286" y="1196"/>
                      <a:pt x="298" y="1136"/>
                    </a:cubicBezTo>
                    <a:cubicBezTo>
                      <a:pt x="334" y="969"/>
                      <a:pt x="405" y="791"/>
                      <a:pt x="536" y="648"/>
                    </a:cubicBezTo>
                    <a:cubicBezTo>
                      <a:pt x="632" y="565"/>
                      <a:pt x="703" y="517"/>
                      <a:pt x="774" y="469"/>
                    </a:cubicBezTo>
                    <a:cubicBezTo>
                      <a:pt x="792" y="457"/>
                      <a:pt x="810" y="451"/>
                      <a:pt x="828" y="451"/>
                    </a:cubicBezTo>
                    <a:cubicBezTo>
                      <a:pt x="846" y="451"/>
                      <a:pt x="864" y="457"/>
                      <a:pt x="882" y="469"/>
                    </a:cubicBezTo>
                    <a:cubicBezTo>
                      <a:pt x="951" y="509"/>
                      <a:pt x="1036" y="532"/>
                      <a:pt x="1124" y="532"/>
                    </a:cubicBezTo>
                    <a:cubicBezTo>
                      <a:pt x="1142" y="532"/>
                      <a:pt x="1161" y="531"/>
                      <a:pt x="1179" y="529"/>
                    </a:cubicBezTo>
                    <a:cubicBezTo>
                      <a:pt x="1191" y="529"/>
                      <a:pt x="1227" y="529"/>
                      <a:pt x="1251" y="517"/>
                    </a:cubicBezTo>
                    <a:cubicBezTo>
                      <a:pt x="1265" y="510"/>
                      <a:pt x="1279" y="507"/>
                      <a:pt x="1292" y="507"/>
                    </a:cubicBezTo>
                    <a:cubicBezTo>
                      <a:pt x="1324" y="507"/>
                      <a:pt x="1353" y="524"/>
                      <a:pt x="1370" y="541"/>
                    </a:cubicBezTo>
                    <a:cubicBezTo>
                      <a:pt x="1477" y="648"/>
                      <a:pt x="1644" y="779"/>
                      <a:pt x="1834" y="850"/>
                    </a:cubicBezTo>
                    <a:cubicBezTo>
                      <a:pt x="1851" y="858"/>
                      <a:pt x="1867" y="861"/>
                      <a:pt x="1882" y="861"/>
                    </a:cubicBezTo>
                    <a:cubicBezTo>
                      <a:pt x="1964" y="861"/>
                      <a:pt x="2015" y="764"/>
                      <a:pt x="1965" y="684"/>
                    </a:cubicBezTo>
                    <a:cubicBezTo>
                      <a:pt x="1906" y="600"/>
                      <a:pt x="1834" y="493"/>
                      <a:pt x="1763" y="422"/>
                    </a:cubicBezTo>
                    <a:cubicBezTo>
                      <a:pt x="1703" y="362"/>
                      <a:pt x="1715" y="267"/>
                      <a:pt x="1786" y="243"/>
                    </a:cubicBezTo>
                    <a:cubicBezTo>
                      <a:pt x="1846" y="219"/>
                      <a:pt x="1941" y="148"/>
                      <a:pt x="2025" y="64"/>
                    </a:cubicBezTo>
                    <a:lnTo>
                      <a:pt x="2025" y="64"/>
                    </a:lnTo>
                    <a:cubicBezTo>
                      <a:pt x="2024" y="64"/>
                      <a:pt x="1764" y="111"/>
                      <a:pt x="1499" y="111"/>
                    </a:cubicBezTo>
                    <a:cubicBezTo>
                      <a:pt x="1340" y="111"/>
                      <a:pt x="1179" y="94"/>
                      <a:pt x="1072" y="41"/>
                    </a:cubicBezTo>
                    <a:cubicBezTo>
                      <a:pt x="1020" y="12"/>
                      <a:pt x="957" y="1"/>
                      <a:pt x="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1"/>
              <p:cNvSpPr/>
              <p:nvPr/>
            </p:nvSpPr>
            <p:spPr>
              <a:xfrm flipH="1">
                <a:off x="4715145" y="797717"/>
                <a:ext cx="179825" cy="86818"/>
              </a:xfrm>
              <a:custGeom>
                <a:avLst/>
                <a:gdLst/>
                <a:ahLst/>
                <a:cxnLst/>
                <a:rect l="l" t="t" r="r" b="b"/>
                <a:pathLst>
                  <a:path w="3312" h="1599" extrusionOk="0">
                    <a:moveTo>
                      <a:pt x="3164" y="0"/>
                    </a:moveTo>
                    <a:cubicBezTo>
                      <a:pt x="3150" y="0"/>
                      <a:pt x="3135" y="3"/>
                      <a:pt x="3120" y="9"/>
                    </a:cubicBezTo>
                    <a:cubicBezTo>
                      <a:pt x="3084" y="21"/>
                      <a:pt x="3072" y="21"/>
                      <a:pt x="3049" y="45"/>
                    </a:cubicBezTo>
                    <a:cubicBezTo>
                      <a:pt x="2548" y="200"/>
                      <a:pt x="2227" y="557"/>
                      <a:pt x="2132" y="676"/>
                    </a:cubicBezTo>
                    <a:cubicBezTo>
                      <a:pt x="2072" y="759"/>
                      <a:pt x="2001" y="819"/>
                      <a:pt x="1953" y="843"/>
                    </a:cubicBezTo>
                    <a:cubicBezTo>
                      <a:pt x="1941" y="855"/>
                      <a:pt x="1917" y="855"/>
                      <a:pt x="1882" y="855"/>
                    </a:cubicBezTo>
                    <a:cubicBezTo>
                      <a:pt x="1799" y="844"/>
                      <a:pt x="1721" y="839"/>
                      <a:pt x="1646" y="839"/>
                    </a:cubicBezTo>
                    <a:cubicBezTo>
                      <a:pt x="1226" y="839"/>
                      <a:pt x="931" y="992"/>
                      <a:pt x="739" y="1093"/>
                    </a:cubicBezTo>
                    <a:cubicBezTo>
                      <a:pt x="540" y="1192"/>
                      <a:pt x="160" y="1200"/>
                      <a:pt x="39" y="1200"/>
                    </a:cubicBezTo>
                    <a:cubicBezTo>
                      <a:pt x="14" y="1200"/>
                      <a:pt x="1" y="1200"/>
                      <a:pt x="1" y="1200"/>
                    </a:cubicBezTo>
                    <a:lnTo>
                      <a:pt x="1" y="1200"/>
                    </a:lnTo>
                    <a:cubicBezTo>
                      <a:pt x="121" y="1304"/>
                      <a:pt x="277" y="1338"/>
                      <a:pt x="437" y="1338"/>
                    </a:cubicBezTo>
                    <a:cubicBezTo>
                      <a:pt x="624" y="1338"/>
                      <a:pt x="817" y="1292"/>
                      <a:pt x="965" y="1259"/>
                    </a:cubicBezTo>
                    <a:cubicBezTo>
                      <a:pt x="1096" y="1236"/>
                      <a:pt x="1215" y="1236"/>
                      <a:pt x="1298" y="1236"/>
                    </a:cubicBezTo>
                    <a:cubicBezTo>
                      <a:pt x="1358" y="1236"/>
                      <a:pt x="1405" y="1271"/>
                      <a:pt x="1405" y="1331"/>
                    </a:cubicBezTo>
                    <a:lnTo>
                      <a:pt x="1405" y="1367"/>
                    </a:lnTo>
                    <a:cubicBezTo>
                      <a:pt x="1334" y="1379"/>
                      <a:pt x="1215" y="1498"/>
                      <a:pt x="1215" y="1498"/>
                    </a:cubicBezTo>
                    <a:cubicBezTo>
                      <a:pt x="1238" y="1488"/>
                      <a:pt x="1272" y="1484"/>
                      <a:pt x="1310" y="1484"/>
                    </a:cubicBezTo>
                    <a:cubicBezTo>
                      <a:pt x="1410" y="1484"/>
                      <a:pt x="1536" y="1510"/>
                      <a:pt x="1536" y="1510"/>
                    </a:cubicBezTo>
                    <a:cubicBezTo>
                      <a:pt x="1708" y="1574"/>
                      <a:pt x="1839" y="1599"/>
                      <a:pt x="1945" y="1599"/>
                    </a:cubicBezTo>
                    <a:cubicBezTo>
                      <a:pt x="2310" y="1599"/>
                      <a:pt x="2378" y="1302"/>
                      <a:pt x="2775" y="1283"/>
                    </a:cubicBezTo>
                    <a:lnTo>
                      <a:pt x="2810" y="1283"/>
                    </a:lnTo>
                    <a:cubicBezTo>
                      <a:pt x="2870" y="1283"/>
                      <a:pt x="2906" y="1283"/>
                      <a:pt x="2953" y="1271"/>
                    </a:cubicBezTo>
                    <a:cubicBezTo>
                      <a:pt x="3081" y="1260"/>
                      <a:pt x="3050" y="1068"/>
                      <a:pt x="2918" y="1068"/>
                    </a:cubicBezTo>
                    <a:cubicBezTo>
                      <a:pt x="2914" y="1068"/>
                      <a:pt x="2910" y="1069"/>
                      <a:pt x="2906" y="1069"/>
                    </a:cubicBezTo>
                    <a:lnTo>
                      <a:pt x="2822" y="1069"/>
                    </a:lnTo>
                    <a:cubicBezTo>
                      <a:pt x="2703" y="1033"/>
                      <a:pt x="2513" y="712"/>
                      <a:pt x="3060" y="319"/>
                    </a:cubicBezTo>
                    <a:lnTo>
                      <a:pt x="3239" y="188"/>
                    </a:lnTo>
                    <a:cubicBezTo>
                      <a:pt x="3312" y="126"/>
                      <a:pt x="3258" y="0"/>
                      <a:pt x="31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1"/>
              <p:cNvSpPr/>
              <p:nvPr/>
            </p:nvSpPr>
            <p:spPr>
              <a:xfrm flipH="1">
                <a:off x="5296963" y="1163863"/>
                <a:ext cx="149366" cy="70855"/>
              </a:xfrm>
              <a:custGeom>
                <a:avLst/>
                <a:gdLst/>
                <a:ahLst/>
                <a:cxnLst/>
                <a:rect l="l" t="t" r="r" b="b"/>
                <a:pathLst>
                  <a:path w="2751" h="1305" extrusionOk="0">
                    <a:moveTo>
                      <a:pt x="2751" y="0"/>
                    </a:moveTo>
                    <a:lnTo>
                      <a:pt x="2751" y="0"/>
                    </a:lnTo>
                    <a:cubicBezTo>
                      <a:pt x="2750" y="0"/>
                      <a:pt x="2536" y="286"/>
                      <a:pt x="2179" y="322"/>
                    </a:cubicBezTo>
                    <a:cubicBezTo>
                      <a:pt x="1822" y="381"/>
                      <a:pt x="1560" y="596"/>
                      <a:pt x="1489" y="667"/>
                    </a:cubicBezTo>
                    <a:cubicBezTo>
                      <a:pt x="1441" y="715"/>
                      <a:pt x="1405" y="738"/>
                      <a:pt x="1370" y="750"/>
                    </a:cubicBezTo>
                    <a:cubicBezTo>
                      <a:pt x="1361" y="768"/>
                      <a:pt x="1339" y="779"/>
                      <a:pt x="1319" y="779"/>
                    </a:cubicBezTo>
                    <a:cubicBezTo>
                      <a:pt x="1312" y="779"/>
                      <a:pt x="1304" y="777"/>
                      <a:pt x="1298" y="774"/>
                    </a:cubicBezTo>
                    <a:cubicBezTo>
                      <a:pt x="1173" y="737"/>
                      <a:pt x="1058" y="723"/>
                      <a:pt x="955" y="723"/>
                    </a:cubicBezTo>
                    <a:cubicBezTo>
                      <a:pt x="764" y="723"/>
                      <a:pt x="613" y="771"/>
                      <a:pt x="512" y="810"/>
                    </a:cubicBezTo>
                    <a:cubicBezTo>
                      <a:pt x="453" y="830"/>
                      <a:pt x="376" y="836"/>
                      <a:pt x="300" y="836"/>
                    </a:cubicBezTo>
                    <a:cubicBezTo>
                      <a:pt x="148" y="836"/>
                      <a:pt x="0" y="810"/>
                      <a:pt x="0" y="810"/>
                    </a:cubicBezTo>
                    <a:lnTo>
                      <a:pt x="0" y="810"/>
                    </a:lnTo>
                    <a:cubicBezTo>
                      <a:pt x="109" y="935"/>
                      <a:pt x="294" y="961"/>
                      <a:pt x="456" y="961"/>
                    </a:cubicBezTo>
                    <a:cubicBezTo>
                      <a:pt x="525" y="961"/>
                      <a:pt x="590" y="956"/>
                      <a:pt x="643" y="953"/>
                    </a:cubicBezTo>
                    <a:cubicBezTo>
                      <a:pt x="673" y="949"/>
                      <a:pt x="701" y="947"/>
                      <a:pt x="728" y="947"/>
                    </a:cubicBezTo>
                    <a:cubicBezTo>
                      <a:pt x="862" y="947"/>
                      <a:pt x="953" y="989"/>
                      <a:pt x="953" y="989"/>
                    </a:cubicBezTo>
                    <a:cubicBezTo>
                      <a:pt x="929" y="1036"/>
                      <a:pt x="929" y="1084"/>
                      <a:pt x="929" y="1084"/>
                    </a:cubicBezTo>
                    <a:cubicBezTo>
                      <a:pt x="869" y="1084"/>
                      <a:pt x="774" y="1155"/>
                      <a:pt x="774" y="1155"/>
                    </a:cubicBezTo>
                    <a:cubicBezTo>
                      <a:pt x="781" y="1154"/>
                      <a:pt x="788" y="1154"/>
                      <a:pt x="796" y="1154"/>
                    </a:cubicBezTo>
                    <a:cubicBezTo>
                      <a:pt x="872" y="1154"/>
                      <a:pt x="1000" y="1203"/>
                      <a:pt x="1000" y="1203"/>
                    </a:cubicBezTo>
                    <a:cubicBezTo>
                      <a:pt x="1140" y="1278"/>
                      <a:pt x="1243" y="1304"/>
                      <a:pt x="1326" y="1304"/>
                    </a:cubicBezTo>
                    <a:cubicBezTo>
                      <a:pt x="1518" y="1304"/>
                      <a:pt x="1607" y="1164"/>
                      <a:pt x="1808" y="1164"/>
                    </a:cubicBezTo>
                    <a:cubicBezTo>
                      <a:pt x="1824" y="1164"/>
                      <a:pt x="1840" y="1165"/>
                      <a:pt x="1858" y="1167"/>
                    </a:cubicBezTo>
                    <a:lnTo>
                      <a:pt x="1881" y="1167"/>
                    </a:lnTo>
                    <a:cubicBezTo>
                      <a:pt x="1906" y="1170"/>
                      <a:pt x="1930" y="1171"/>
                      <a:pt x="1953" y="1171"/>
                    </a:cubicBezTo>
                    <a:cubicBezTo>
                      <a:pt x="2226" y="1171"/>
                      <a:pt x="2358" y="989"/>
                      <a:pt x="2358" y="989"/>
                    </a:cubicBezTo>
                    <a:lnTo>
                      <a:pt x="2358" y="989"/>
                    </a:lnTo>
                    <a:cubicBezTo>
                      <a:pt x="2358" y="989"/>
                      <a:pt x="2093" y="1030"/>
                      <a:pt x="1964" y="1030"/>
                    </a:cubicBezTo>
                    <a:cubicBezTo>
                      <a:pt x="1938" y="1030"/>
                      <a:pt x="1917" y="1028"/>
                      <a:pt x="1905" y="1024"/>
                    </a:cubicBezTo>
                    <a:cubicBezTo>
                      <a:pt x="1834" y="1012"/>
                      <a:pt x="1727" y="750"/>
                      <a:pt x="2143" y="548"/>
                    </a:cubicBezTo>
                    <a:cubicBezTo>
                      <a:pt x="2560" y="346"/>
                      <a:pt x="2751" y="1"/>
                      <a:pt x="2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1"/>
              <p:cNvSpPr/>
              <p:nvPr/>
            </p:nvSpPr>
            <p:spPr>
              <a:xfrm flipH="1">
                <a:off x="3651158" y="818998"/>
                <a:ext cx="91867" cy="44250"/>
              </a:xfrm>
              <a:custGeom>
                <a:avLst/>
                <a:gdLst/>
                <a:ahLst/>
                <a:cxnLst/>
                <a:rect l="l" t="t" r="r" b="b"/>
                <a:pathLst>
                  <a:path w="1692" h="815" extrusionOk="0">
                    <a:moveTo>
                      <a:pt x="1691" y="0"/>
                    </a:moveTo>
                    <a:cubicBezTo>
                      <a:pt x="1691" y="0"/>
                      <a:pt x="1560" y="179"/>
                      <a:pt x="1334" y="214"/>
                    </a:cubicBezTo>
                    <a:cubicBezTo>
                      <a:pt x="1108" y="262"/>
                      <a:pt x="965" y="381"/>
                      <a:pt x="918" y="417"/>
                    </a:cubicBezTo>
                    <a:cubicBezTo>
                      <a:pt x="870" y="476"/>
                      <a:pt x="810" y="500"/>
                      <a:pt x="810" y="500"/>
                    </a:cubicBezTo>
                    <a:cubicBezTo>
                      <a:pt x="724" y="470"/>
                      <a:pt x="648" y="459"/>
                      <a:pt x="582" y="459"/>
                    </a:cubicBezTo>
                    <a:cubicBezTo>
                      <a:pt x="466" y="459"/>
                      <a:pt x="379" y="494"/>
                      <a:pt x="310" y="524"/>
                    </a:cubicBezTo>
                    <a:cubicBezTo>
                      <a:pt x="275" y="536"/>
                      <a:pt x="228" y="540"/>
                      <a:pt x="182" y="540"/>
                    </a:cubicBezTo>
                    <a:cubicBezTo>
                      <a:pt x="91" y="540"/>
                      <a:pt x="1" y="524"/>
                      <a:pt x="1" y="524"/>
                    </a:cubicBezTo>
                    <a:lnTo>
                      <a:pt x="1" y="524"/>
                    </a:lnTo>
                    <a:cubicBezTo>
                      <a:pt x="53" y="591"/>
                      <a:pt x="143" y="612"/>
                      <a:pt x="232" y="612"/>
                    </a:cubicBezTo>
                    <a:cubicBezTo>
                      <a:pt x="285" y="612"/>
                      <a:pt x="337" y="604"/>
                      <a:pt x="382" y="595"/>
                    </a:cubicBezTo>
                    <a:cubicBezTo>
                      <a:pt x="501" y="595"/>
                      <a:pt x="572" y="631"/>
                      <a:pt x="572" y="631"/>
                    </a:cubicBezTo>
                    <a:cubicBezTo>
                      <a:pt x="560" y="643"/>
                      <a:pt x="560" y="679"/>
                      <a:pt x="560" y="679"/>
                    </a:cubicBezTo>
                    <a:cubicBezTo>
                      <a:pt x="537" y="679"/>
                      <a:pt x="477" y="715"/>
                      <a:pt x="477" y="715"/>
                    </a:cubicBezTo>
                    <a:cubicBezTo>
                      <a:pt x="513" y="715"/>
                      <a:pt x="608" y="750"/>
                      <a:pt x="608" y="750"/>
                    </a:cubicBezTo>
                    <a:cubicBezTo>
                      <a:pt x="693" y="798"/>
                      <a:pt x="755" y="815"/>
                      <a:pt x="805" y="815"/>
                    </a:cubicBezTo>
                    <a:cubicBezTo>
                      <a:pt x="915" y="815"/>
                      <a:pt x="967" y="734"/>
                      <a:pt x="1084" y="734"/>
                    </a:cubicBezTo>
                    <a:cubicBezTo>
                      <a:pt x="1099" y="734"/>
                      <a:pt x="1115" y="736"/>
                      <a:pt x="1132" y="738"/>
                    </a:cubicBezTo>
                    <a:lnTo>
                      <a:pt x="1144" y="738"/>
                    </a:lnTo>
                    <a:cubicBezTo>
                      <a:pt x="1153" y="739"/>
                      <a:pt x="1161" y="739"/>
                      <a:pt x="1170" y="739"/>
                    </a:cubicBezTo>
                    <a:cubicBezTo>
                      <a:pt x="1354" y="739"/>
                      <a:pt x="1441" y="619"/>
                      <a:pt x="1441" y="619"/>
                    </a:cubicBezTo>
                    <a:lnTo>
                      <a:pt x="1441" y="619"/>
                    </a:lnTo>
                    <a:cubicBezTo>
                      <a:pt x="1441" y="619"/>
                      <a:pt x="1297" y="635"/>
                      <a:pt x="1214" y="635"/>
                    </a:cubicBezTo>
                    <a:cubicBezTo>
                      <a:pt x="1194" y="635"/>
                      <a:pt x="1177" y="634"/>
                      <a:pt x="1168" y="631"/>
                    </a:cubicBezTo>
                    <a:cubicBezTo>
                      <a:pt x="1132" y="619"/>
                      <a:pt x="1072" y="453"/>
                      <a:pt x="1322" y="334"/>
                    </a:cubicBezTo>
                    <a:cubicBezTo>
                      <a:pt x="1572" y="215"/>
                      <a:pt x="1691" y="0"/>
                      <a:pt x="1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1"/>
              <p:cNvSpPr/>
              <p:nvPr/>
            </p:nvSpPr>
            <p:spPr>
              <a:xfrm flipH="1">
                <a:off x="5666773" y="928351"/>
                <a:ext cx="109947" cy="66077"/>
              </a:xfrm>
              <a:custGeom>
                <a:avLst/>
                <a:gdLst/>
                <a:ahLst/>
                <a:cxnLst/>
                <a:rect l="l" t="t" r="r" b="b"/>
                <a:pathLst>
                  <a:path w="2025" h="1217" extrusionOk="0">
                    <a:moveTo>
                      <a:pt x="904" y="1"/>
                    </a:moveTo>
                    <a:cubicBezTo>
                      <a:pt x="598" y="1"/>
                      <a:pt x="179" y="223"/>
                      <a:pt x="179" y="223"/>
                    </a:cubicBezTo>
                    <a:cubicBezTo>
                      <a:pt x="179" y="223"/>
                      <a:pt x="233" y="209"/>
                      <a:pt x="284" y="209"/>
                    </a:cubicBezTo>
                    <a:cubicBezTo>
                      <a:pt x="328" y="209"/>
                      <a:pt x="370" y="220"/>
                      <a:pt x="370" y="258"/>
                    </a:cubicBezTo>
                    <a:cubicBezTo>
                      <a:pt x="370" y="330"/>
                      <a:pt x="0" y="616"/>
                      <a:pt x="84" y="1128"/>
                    </a:cubicBezTo>
                    <a:cubicBezTo>
                      <a:pt x="90" y="1187"/>
                      <a:pt x="134" y="1217"/>
                      <a:pt x="182" y="1217"/>
                    </a:cubicBezTo>
                    <a:cubicBezTo>
                      <a:pt x="230" y="1217"/>
                      <a:pt x="280" y="1187"/>
                      <a:pt x="298" y="1128"/>
                    </a:cubicBezTo>
                    <a:cubicBezTo>
                      <a:pt x="322" y="961"/>
                      <a:pt x="393" y="782"/>
                      <a:pt x="536" y="639"/>
                    </a:cubicBezTo>
                    <a:cubicBezTo>
                      <a:pt x="620" y="568"/>
                      <a:pt x="691" y="508"/>
                      <a:pt x="774" y="461"/>
                    </a:cubicBezTo>
                    <a:cubicBezTo>
                      <a:pt x="786" y="455"/>
                      <a:pt x="804" y="452"/>
                      <a:pt x="822" y="452"/>
                    </a:cubicBezTo>
                    <a:cubicBezTo>
                      <a:pt x="840" y="452"/>
                      <a:pt x="858" y="455"/>
                      <a:pt x="870" y="461"/>
                    </a:cubicBezTo>
                    <a:cubicBezTo>
                      <a:pt x="948" y="500"/>
                      <a:pt x="1036" y="523"/>
                      <a:pt x="1117" y="523"/>
                    </a:cubicBezTo>
                    <a:cubicBezTo>
                      <a:pt x="1134" y="523"/>
                      <a:pt x="1151" y="522"/>
                      <a:pt x="1167" y="520"/>
                    </a:cubicBezTo>
                    <a:cubicBezTo>
                      <a:pt x="1191" y="520"/>
                      <a:pt x="1215" y="520"/>
                      <a:pt x="1251" y="508"/>
                    </a:cubicBezTo>
                    <a:cubicBezTo>
                      <a:pt x="1261" y="501"/>
                      <a:pt x="1273" y="499"/>
                      <a:pt x="1284" y="499"/>
                    </a:cubicBezTo>
                    <a:cubicBezTo>
                      <a:pt x="1313" y="499"/>
                      <a:pt x="1344" y="515"/>
                      <a:pt x="1370" y="532"/>
                    </a:cubicBezTo>
                    <a:cubicBezTo>
                      <a:pt x="1465" y="639"/>
                      <a:pt x="1632" y="770"/>
                      <a:pt x="1822" y="842"/>
                    </a:cubicBezTo>
                    <a:cubicBezTo>
                      <a:pt x="1839" y="849"/>
                      <a:pt x="1856" y="853"/>
                      <a:pt x="1871" y="853"/>
                    </a:cubicBezTo>
                    <a:cubicBezTo>
                      <a:pt x="1955" y="853"/>
                      <a:pt x="2015" y="757"/>
                      <a:pt x="1965" y="687"/>
                    </a:cubicBezTo>
                    <a:cubicBezTo>
                      <a:pt x="1905" y="592"/>
                      <a:pt x="1822" y="485"/>
                      <a:pt x="1751" y="413"/>
                    </a:cubicBezTo>
                    <a:cubicBezTo>
                      <a:pt x="1691" y="354"/>
                      <a:pt x="1703" y="270"/>
                      <a:pt x="1786" y="235"/>
                    </a:cubicBezTo>
                    <a:cubicBezTo>
                      <a:pt x="1846" y="211"/>
                      <a:pt x="1929" y="151"/>
                      <a:pt x="2024" y="56"/>
                    </a:cubicBezTo>
                    <a:lnTo>
                      <a:pt x="2024" y="56"/>
                    </a:lnTo>
                    <a:cubicBezTo>
                      <a:pt x="2024" y="56"/>
                      <a:pt x="1759" y="103"/>
                      <a:pt x="1494" y="103"/>
                    </a:cubicBezTo>
                    <a:cubicBezTo>
                      <a:pt x="1334" y="103"/>
                      <a:pt x="1175" y="86"/>
                      <a:pt x="1072" y="32"/>
                    </a:cubicBezTo>
                    <a:cubicBezTo>
                      <a:pt x="1024" y="10"/>
                      <a:pt x="966" y="1"/>
                      <a:pt x="9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1"/>
              <p:cNvSpPr/>
              <p:nvPr/>
            </p:nvSpPr>
            <p:spPr>
              <a:xfrm flipH="1">
                <a:off x="4517015" y="591775"/>
                <a:ext cx="109947" cy="66891"/>
              </a:xfrm>
              <a:custGeom>
                <a:avLst/>
                <a:gdLst/>
                <a:ahLst/>
                <a:cxnLst/>
                <a:rect l="l" t="t" r="r" b="b"/>
                <a:pathLst>
                  <a:path w="2025" h="1232" extrusionOk="0">
                    <a:moveTo>
                      <a:pt x="901" y="0"/>
                    </a:moveTo>
                    <a:cubicBezTo>
                      <a:pt x="596" y="0"/>
                      <a:pt x="179" y="237"/>
                      <a:pt x="179" y="237"/>
                    </a:cubicBezTo>
                    <a:cubicBezTo>
                      <a:pt x="179" y="237"/>
                      <a:pt x="241" y="222"/>
                      <a:pt x="294" y="222"/>
                    </a:cubicBezTo>
                    <a:cubicBezTo>
                      <a:pt x="334" y="222"/>
                      <a:pt x="369" y="231"/>
                      <a:pt x="369" y="261"/>
                    </a:cubicBezTo>
                    <a:cubicBezTo>
                      <a:pt x="369" y="321"/>
                      <a:pt x="0" y="618"/>
                      <a:pt x="83" y="1142"/>
                    </a:cubicBezTo>
                    <a:cubicBezTo>
                      <a:pt x="95" y="1202"/>
                      <a:pt x="140" y="1232"/>
                      <a:pt x="186" y="1232"/>
                    </a:cubicBezTo>
                    <a:cubicBezTo>
                      <a:pt x="232" y="1232"/>
                      <a:pt x="280" y="1202"/>
                      <a:pt x="298" y="1142"/>
                    </a:cubicBezTo>
                    <a:cubicBezTo>
                      <a:pt x="322" y="976"/>
                      <a:pt x="405" y="797"/>
                      <a:pt x="536" y="654"/>
                    </a:cubicBezTo>
                    <a:cubicBezTo>
                      <a:pt x="619" y="571"/>
                      <a:pt x="703" y="511"/>
                      <a:pt x="774" y="464"/>
                    </a:cubicBezTo>
                    <a:cubicBezTo>
                      <a:pt x="786" y="458"/>
                      <a:pt x="804" y="455"/>
                      <a:pt x="823" y="455"/>
                    </a:cubicBezTo>
                    <a:cubicBezTo>
                      <a:pt x="843" y="455"/>
                      <a:pt x="863" y="458"/>
                      <a:pt x="881" y="464"/>
                    </a:cubicBezTo>
                    <a:cubicBezTo>
                      <a:pt x="954" y="505"/>
                      <a:pt x="1044" y="537"/>
                      <a:pt x="1137" y="537"/>
                    </a:cubicBezTo>
                    <a:cubicBezTo>
                      <a:pt x="1151" y="537"/>
                      <a:pt x="1165" y="537"/>
                      <a:pt x="1179" y="535"/>
                    </a:cubicBezTo>
                    <a:cubicBezTo>
                      <a:pt x="1191" y="535"/>
                      <a:pt x="1215" y="535"/>
                      <a:pt x="1250" y="511"/>
                    </a:cubicBezTo>
                    <a:cubicBezTo>
                      <a:pt x="1262" y="508"/>
                      <a:pt x="1273" y="507"/>
                      <a:pt x="1284" y="507"/>
                    </a:cubicBezTo>
                    <a:cubicBezTo>
                      <a:pt x="1316" y="507"/>
                      <a:pt x="1343" y="520"/>
                      <a:pt x="1369" y="547"/>
                    </a:cubicBezTo>
                    <a:cubicBezTo>
                      <a:pt x="1477" y="654"/>
                      <a:pt x="1631" y="785"/>
                      <a:pt x="1834" y="857"/>
                    </a:cubicBezTo>
                    <a:cubicBezTo>
                      <a:pt x="1849" y="864"/>
                      <a:pt x="1864" y="867"/>
                      <a:pt x="1878" y="867"/>
                    </a:cubicBezTo>
                    <a:cubicBezTo>
                      <a:pt x="1955" y="867"/>
                      <a:pt x="2015" y="770"/>
                      <a:pt x="1965" y="690"/>
                    </a:cubicBezTo>
                    <a:cubicBezTo>
                      <a:pt x="1905" y="607"/>
                      <a:pt x="1834" y="499"/>
                      <a:pt x="1750" y="428"/>
                    </a:cubicBezTo>
                    <a:cubicBezTo>
                      <a:pt x="1691" y="368"/>
                      <a:pt x="1715" y="273"/>
                      <a:pt x="1786" y="249"/>
                    </a:cubicBezTo>
                    <a:cubicBezTo>
                      <a:pt x="1846" y="214"/>
                      <a:pt x="1929" y="154"/>
                      <a:pt x="2024" y="71"/>
                    </a:cubicBezTo>
                    <a:lnTo>
                      <a:pt x="2024" y="71"/>
                    </a:lnTo>
                    <a:cubicBezTo>
                      <a:pt x="2024" y="71"/>
                      <a:pt x="1779" y="114"/>
                      <a:pt x="1523" y="114"/>
                    </a:cubicBezTo>
                    <a:cubicBezTo>
                      <a:pt x="1356" y="114"/>
                      <a:pt x="1184" y="96"/>
                      <a:pt x="1072" y="35"/>
                    </a:cubicBezTo>
                    <a:cubicBezTo>
                      <a:pt x="1023" y="11"/>
                      <a:pt x="964" y="0"/>
                      <a:pt x="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 name="Google Shape;405;p21"/>
            <p:cNvSpPr/>
            <p:nvPr/>
          </p:nvSpPr>
          <p:spPr>
            <a:xfrm>
              <a:off x="5937398" y="323264"/>
              <a:ext cx="1755215" cy="395426"/>
            </a:xfrm>
            <a:custGeom>
              <a:avLst/>
              <a:gdLst/>
              <a:ahLst/>
              <a:cxnLst/>
              <a:rect l="l" t="t" r="r" b="b"/>
              <a:pathLst>
                <a:path w="6942" h="1564" extrusionOk="0">
                  <a:moveTo>
                    <a:pt x="2852" y="1"/>
                  </a:moveTo>
                  <a:cubicBezTo>
                    <a:pt x="2565" y="1"/>
                    <a:pt x="2269" y="131"/>
                    <a:pt x="2024" y="305"/>
                  </a:cubicBezTo>
                  <a:cubicBezTo>
                    <a:pt x="1703" y="544"/>
                    <a:pt x="1441" y="853"/>
                    <a:pt x="1131" y="1103"/>
                  </a:cubicBezTo>
                  <a:cubicBezTo>
                    <a:pt x="870" y="1287"/>
                    <a:pt x="553" y="1511"/>
                    <a:pt x="225" y="1556"/>
                  </a:cubicBezTo>
                  <a:lnTo>
                    <a:pt x="6942" y="1556"/>
                  </a:lnTo>
                  <a:cubicBezTo>
                    <a:pt x="6358" y="1187"/>
                    <a:pt x="5727" y="865"/>
                    <a:pt x="5048" y="841"/>
                  </a:cubicBezTo>
                  <a:cubicBezTo>
                    <a:pt x="4998" y="839"/>
                    <a:pt x="4946" y="838"/>
                    <a:pt x="4895" y="838"/>
                  </a:cubicBezTo>
                  <a:cubicBezTo>
                    <a:pt x="4838" y="838"/>
                    <a:pt x="4781" y="839"/>
                    <a:pt x="4724" y="839"/>
                  </a:cubicBezTo>
                  <a:cubicBezTo>
                    <a:pt x="4551" y="839"/>
                    <a:pt x="4380" y="833"/>
                    <a:pt x="4227" y="782"/>
                  </a:cubicBezTo>
                  <a:cubicBezTo>
                    <a:pt x="3810" y="627"/>
                    <a:pt x="3560" y="198"/>
                    <a:pt x="3155" y="55"/>
                  </a:cubicBezTo>
                  <a:cubicBezTo>
                    <a:pt x="3057" y="18"/>
                    <a:pt x="2955" y="1"/>
                    <a:pt x="2852" y="1"/>
                  </a:cubicBezTo>
                  <a:close/>
                  <a:moveTo>
                    <a:pt x="0" y="1556"/>
                  </a:moveTo>
                  <a:cubicBezTo>
                    <a:pt x="37" y="1561"/>
                    <a:pt x="74" y="1564"/>
                    <a:pt x="111" y="1564"/>
                  </a:cubicBezTo>
                  <a:cubicBezTo>
                    <a:pt x="149" y="1564"/>
                    <a:pt x="187" y="1561"/>
                    <a:pt x="225" y="15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5">
  <p:cSld name="CUSTOM_6">
    <p:spTree>
      <p:nvGrpSpPr>
        <p:cNvPr id="1" name="Shape 406"/>
        <p:cNvGrpSpPr/>
        <p:nvPr/>
      </p:nvGrpSpPr>
      <p:grpSpPr>
        <a:xfrm>
          <a:off x="0" y="0"/>
          <a:ext cx="0" cy="0"/>
          <a:chOff x="0" y="0"/>
          <a:chExt cx="0" cy="0"/>
        </a:xfrm>
      </p:grpSpPr>
      <p:grpSp>
        <p:nvGrpSpPr>
          <p:cNvPr id="407" name="Google Shape;407;p22"/>
          <p:cNvGrpSpPr/>
          <p:nvPr/>
        </p:nvGrpSpPr>
        <p:grpSpPr>
          <a:xfrm>
            <a:off x="-316025" y="109528"/>
            <a:ext cx="10029341" cy="5480953"/>
            <a:chOff x="-316025" y="109528"/>
            <a:chExt cx="10029341" cy="5480953"/>
          </a:xfrm>
        </p:grpSpPr>
        <p:sp>
          <p:nvSpPr>
            <p:cNvPr id="408" name="Google Shape;408;p22"/>
            <p:cNvSpPr/>
            <p:nvPr/>
          </p:nvSpPr>
          <p:spPr>
            <a:xfrm>
              <a:off x="6694538" y="1284446"/>
              <a:ext cx="2553966" cy="485821"/>
            </a:xfrm>
            <a:custGeom>
              <a:avLst/>
              <a:gdLst/>
              <a:ahLst/>
              <a:cxnLst/>
              <a:rect l="l" t="t" r="r" b="b"/>
              <a:pathLst>
                <a:path w="26563" h="5053" extrusionOk="0">
                  <a:moveTo>
                    <a:pt x="13993" y="0"/>
                  </a:moveTo>
                  <a:cubicBezTo>
                    <a:pt x="13438" y="0"/>
                    <a:pt x="12884" y="141"/>
                    <a:pt x="12406" y="433"/>
                  </a:cubicBezTo>
                  <a:cubicBezTo>
                    <a:pt x="11656" y="873"/>
                    <a:pt x="11156" y="1600"/>
                    <a:pt x="10573" y="2231"/>
                  </a:cubicBezTo>
                  <a:cubicBezTo>
                    <a:pt x="10001" y="2874"/>
                    <a:pt x="9251" y="3445"/>
                    <a:pt x="8394" y="3445"/>
                  </a:cubicBezTo>
                  <a:cubicBezTo>
                    <a:pt x="8373" y="3446"/>
                    <a:pt x="8353" y="3446"/>
                    <a:pt x="8332" y="3446"/>
                  </a:cubicBezTo>
                  <a:cubicBezTo>
                    <a:pt x="7693" y="3446"/>
                    <a:pt x="7091" y="3120"/>
                    <a:pt x="6454" y="3120"/>
                  </a:cubicBezTo>
                  <a:cubicBezTo>
                    <a:pt x="6414" y="3120"/>
                    <a:pt x="6374" y="3121"/>
                    <a:pt x="6334" y="3124"/>
                  </a:cubicBezTo>
                  <a:cubicBezTo>
                    <a:pt x="5679" y="3171"/>
                    <a:pt x="5132" y="3564"/>
                    <a:pt x="4560" y="3886"/>
                  </a:cubicBezTo>
                  <a:cubicBezTo>
                    <a:pt x="3191" y="4636"/>
                    <a:pt x="1560" y="5052"/>
                    <a:pt x="0" y="5052"/>
                  </a:cubicBezTo>
                  <a:lnTo>
                    <a:pt x="26563" y="5052"/>
                  </a:lnTo>
                  <a:cubicBezTo>
                    <a:pt x="25801" y="4921"/>
                    <a:pt x="22777" y="4600"/>
                    <a:pt x="22241" y="4148"/>
                  </a:cubicBezTo>
                  <a:cubicBezTo>
                    <a:pt x="21693" y="3683"/>
                    <a:pt x="21122" y="3171"/>
                    <a:pt x="20407" y="3028"/>
                  </a:cubicBezTo>
                  <a:cubicBezTo>
                    <a:pt x="20266" y="3002"/>
                    <a:pt x="20122" y="2992"/>
                    <a:pt x="19976" y="2992"/>
                  </a:cubicBezTo>
                  <a:cubicBezTo>
                    <a:pt x="19641" y="2992"/>
                    <a:pt x="19300" y="3042"/>
                    <a:pt x="18968" y="3042"/>
                  </a:cubicBezTo>
                  <a:cubicBezTo>
                    <a:pt x="18802" y="3042"/>
                    <a:pt x="18638" y="3029"/>
                    <a:pt x="18479" y="2993"/>
                  </a:cubicBezTo>
                  <a:cubicBezTo>
                    <a:pt x="17407" y="2719"/>
                    <a:pt x="16907" y="1516"/>
                    <a:pt x="16085" y="766"/>
                  </a:cubicBezTo>
                  <a:cubicBezTo>
                    <a:pt x="15514" y="264"/>
                    <a:pt x="14753" y="0"/>
                    <a:pt x="13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2"/>
            <p:cNvSpPr/>
            <p:nvPr/>
          </p:nvSpPr>
          <p:spPr>
            <a:xfrm>
              <a:off x="2680655" y="574013"/>
              <a:ext cx="3702784" cy="3372588"/>
            </a:xfrm>
            <a:custGeom>
              <a:avLst/>
              <a:gdLst/>
              <a:ahLst/>
              <a:cxnLst/>
              <a:rect l="l" t="t" r="r" b="b"/>
              <a:pathLst>
                <a:path w="46661" h="42500" extrusionOk="0">
                  <a:moveTo>
                    <a:pt x="23335" y="0"/>
                  </a:moveTo>
                  <a:cubicBezTo>
                    <a:pt x="17895" y="0"/>
                    <a:pt x="12454" y="2075"/>
                    <a:pt x="8299" y="6224"/>
                  </a:cubicBezTo>
                  <a:cubicBezTo>
                    <a:pt x="0" y="14523"/>
                    <a:pt x="0" y="27977"/>
                    <a:pt x="8299" y="36275"/>
                  </a:cubicBezTo>
                  <a:cubicBezTo>
                    <a:pt x="12454" y="40425"/>
                    <a:pt x="17895" y="42499"/>
                    <a:pt x="23335" y="42499"/>
                  </a:cubicBezTo>
                  <a:cubicBezTo>
                    <a:pt x="28775" y="42499"/>
                    <a:pt x="34213" y="40425"/>
                    <a:pt x="38362" y="36275"/>
                  </a:cubicBezTo>
                  <a:cubicBezTo>
                    <a:pt x="46661" y="27977"/>
                    <a:pt x="46661" y="14523"/>
                    <a:pt x="38362" y="6224"/>
                  </a:cubicBezTo>
                  <a:cubicBezTo>
                    <a:pt x="34213" y="2075"/>
                    <a:pt x="28775" y="0"/>
                    <a:pt x="23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2"/>
            <p:cNvSpPr/>
            <p:nvPr/>
          </p:nvSpPr>
          <p:spPr>
            <a:xfrm>
              <a:off x="1509431" y="1367938"/>
              <a:ext cx="2730164" cy="468175"/>
            </a:xfrm>
            <a:custGeom>
              <a:avLst/>
              <a:gdLst/>
              <a:ahLst/>
              <a:cxnLst/>
              <a:rect l="l" t="t" r="r" b="b"/>
              <a:pathLst>
                <a:path w="12217" h="2095" extrusionOk="0">
                  <a:moveTo>
                    <a:pt x="8653" y="1"/>
                  </a:moveTo>
                  <a:cubicBezTo>
                    <a:pt x="8384" y="1"/>
                    <a:pt x="8130" y="183"/>
                    <a:pt x="7942" y="392"/>
                  </a:cubicBezTo>
                  <a:cubicBezTo>
                    <a:pt x="7739" y="631"/>
                    <a:pt x="7585" y="928"/>
                    <a:pt x="7346" y="1142"/>
                  </a:cubicBezTo>
                  <a:cubicBezTo>
                    <a:pt x="7190" y="1283"/>
                    <a:pt x="6964" y="1394"/>
                    <a:pt x="6754" y="1394"/>
                  </a:cubicBezTo>
                  <a:cubicBezTo>
                    <a:pt x="6660" y="1394"/>
                    <a:pt x="6570" y="1372"/>
                    <a:pt x="6489" y="1321"/>
                  </a:cubicBezTo>
                  <a:cubicBezTo>
                    <a:pt x="6263" y="1202"/>
                    <a:pt x="6168" y="928"/>
                    <a:pt x="6025" y="726"/>
                  </a:cubicBezTo>
                  <a:cubicBezTo>
                    <a:pt x="5810" y="428"/>
                    <a:pt x="5477" y="238"/>
                    <a:pt x="5120" y="202"/>
                  </a:cubicBezTo>
                  <a:cubicBezTo>
                    <a:pt x="5094" y="200"/>
                    <a:pt x="5068" y="199"/>
                    <a:pt x="5042" y="199"/>
                  </a:cubicBezTo>
                  <a:cubicBezTo>
                    <a:pt x="4708" y="199"/>
                    <a:pt x="4364" y="339"/>
                    <a:pt x="4132" y="571"/>
                  </a:cubicBezTo>
                  <a:cubicBezTo>
                    <a:pt x="3965" y="750"/>
                    <a:pt x="3846" y="964"/>
                    <a:pt x="3703" y="1154"/>
                  </a:cubicBezTo>
                  <a:cubicBezTo>
                    <a:pt x="3548" y="1345"/>
                    <a:pt x="3346" y="1512"/>
                    <a:pt x="3108" y="1512"/>
                  </a:cubicBezTo>
                  <a:cubicBezTo>
                    <a:pt x="2929" y="1512"/>
                    <a:pt x="2762" y="1440"/>
                    <a:pt x="2596" y="1393"/>
                  </a:cubicBezTo>
                  <a:cubicBezTo>
                    <a:pt x="2518" y="1374"/>
                    <a:pt x="2440" y="1365"/>
                    <a:pt x="2361" y="1365"/>
                  </a:cubicBezTo>
                  <a:cubicBezTo>
                    <a:pt x="1996" y="1365"/>
                    <a:pt x="1629" y="1549"/>
                    <a:pt x="1286" y="1726"/>
                  </a:cubicBezTo>
                  <a:cubicBezTo>
                    <a:pt x="869" y="1928"/>
                    <a:pt x="453" y="2095"/>
                    <a:pt x="0" y="2095"/>
                  </a:cubicBezTo>
                  <a:lnTo>
                    <a:pt x="12216" y="2095"/>
                  </a:lnTo>
                  <a:cubicBezTo>
                    <a:pt x="11383" y="1345"/>
                    <a:pt x="10430" y="1726"/>
                    <a:pt x="10001" y="1428"/>
                  </a:cubicBezTo>
                  <a:cubicBezTo>
                    <a:pt x="9728" y="1250"/>
                    <a:pt x="9597" y="916"/>
                    <a:pt x="9442" y="631"/>
                  </a:cubicBezTo>
                  <a:cubicBezTo>
                    <a:pt x="9299" y="357"/>
                    <a:pt x="9073" y="59"/>
                    <a:pt x="8763" y="11"/>
                  </a:cubicBezTo>
                  <a:cubicBezTo>
                    <a:pt x="8726" y="4"/>
                    <a:pt x="8689"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2"/>
            <p:cNvSpPr/>
            <p:nvPr/>
          </p:nvSpPr>
          <p:spPr>
            <a:xfrm>
              <a:off x="4757721" y="2194950"/>
              <a:ext cx="4427029" cy="1678801"/>
            </a:xfrm>
            <a:custGeom>
              <a:avLst/>
              <a:gdLst/>
              <a:ahLst/>
              <a:cxnLst/>
              <a:rect l="l" t="t" r="r" b="b"/>
              <a:pathLst>
                <a:path w="59997" h="21718" extrusionOk="0">
                  <a:moveTo>
                    <a:pt x="49031" y="1"/>
                  </a:moveTo>
                  <a:lnTo>
                    <a:pt x="43554" y="2692"/>
                  </a:lnTo>
                  <a:lnTo>
                    <a:pt x="39339" y="6990"/>
                  </a:lnTo>
                  <a:lnTo>
                    <a:pt x="30874" y="9669"/>
                  </a:lnTo>
                  <a:lnTo>
                    <a:pt x="20694" y="16551"/>
                  </a:lnTo>
                  <a:lnTo>
                    <a:pt x="9847" y="18384"/>
                  </a:lnTo>
                  <a:lnTo>
                    <a:pt x="1" y="21718"/>
                  </a:lnTo>
                  <a:lnTo>
                    <a:pt x="59996" y="21718"/>
                  </a:lnTo>
                  <a:lnTo>
                    <a:pt x="59996" y="108"/>
                  </a:lnTo>
                  <a:lnTo>
                    <a:pt x="490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2"/>
            <p:cNvSpPr/>
            <p:nvPr/>
          </p:nvSpPr>
          <p:spPr>
            <a:xfrm>
              <a:off x="0" y="3590325"/>
              <a:ext cx="9143950" cy="1400788"/>
            </a:xfrm>
            <a:custGeom>
              <a:avLst/>
              <a:gdLst/>
              <a:ahLst/>
              <a:cxnLst/>
              <a:rect l="l" t="t" r="r" b="b"/>
              <a:pathLst>
                <a:path w="86000" h="32029" extrusionOk="0">
                  <a:moveTo>
                    <a:pt x="1" y="1"/>
                  </a:moveTo>
                  <a:lnTo>
                    <a:pt x="85999" y="1"/>
                  </a:lnTo>
                  <a:lnTo>
                    <a:pt x="85999" y="32029"/>
                  </a:lnTo>
                  <a:lnTo>
                    <a:pt x="1" y="320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2"/>
            <p:cNvSpPr/>
            <p:nvPr/>
          </p:nvSpPr>
          <p:spPr>
            <a:xfrm>
              <a:off x="-316025" y="3118375"/>
              <a:ext cx="9612419" cy="2411597"/>
            </a:xfrm>
            <a:custGeom>
              <a:avLst/>
              <a:gdLst/>
              <a:ahLst/>
              <a:cxnLst/>
              <a:rect l="l" t="t" r="r" b="b"/>
              <a:pathLst>
                <a:path w="133529" h="55973" extrusionOk="0">
                  <a:moveTo>
                    <a:pt x="129544" y="0"/>
                  </a:moveTo>
                  <a:cubicBezTo>
                    <a:pt x="129530" y="0"/>
                    <a:pt x="129517" y="1"/>
                    <a:pt x="129504" y="1"/>
                  </a:cubicBezTo>
                  <a:cubicBezTo>
                    <a:pt x="128385" y="61"/>
                    <a:pt x="126302" y="4288"/>
                    <a:pt x="124147" y="6157"/>
                  </a:cubicBezTo>
                  <a:cubicBezTo>
                    <a:pt x="123658" y="6583"/>
                    <a:pt x="123308" y="6708"/>
                    <a:pt x="123007" y="6708"/>
                  </a:cubicBezTo>
                  <a:cubicBezTo>
                    <a:pt x="122581" y="6708"/>
                    <a:pt x="122251" y="6456"/>
                    <a:pt x="121758" y="6456"/>
                  </a:cubicBezTo>
                  <a:cubicBezTo>
                    <a:pt x="120957" y="6456"/>
                    <a:pt x="119725" y="7119"/>
                    <a:pt x="116943" y="10598"/>
                  </a:cubicBezTo>
                  <a:cubicBezTo>
                    <a:pt x="115217" y="12765"/>
                    <a:pt x="111740" y="15206"/>
                    <a:pt x="109323" y="15849"/>
                  </a:cubicBezTo>
                  <a:cubicBezTo>
                    <a:pt x="108543" y="16057"/>
                    <a:pt x="107624" y="16150"/>
                    <a:pt x="106656" y="16150"/>
                  </a:cubicBezTo>
                  <a:cubicBezTo>
                    <a:pt x="104640" y="16150"/>
                    <a:pt x="102412" y="15746"/>
                    <a:pt x="100787" y="15134"/>
                  </a:cubicBezTo>
                  <a:cubicBezTo>
                    <a:pt x="99811" y="14769"/>
                    <a:pt x="98857" y="14640"/>
                    <a:pt x="97957" y="14640"/>
                  </a:cubicBezTo>
                  <a:cubicBezTo>
                    <a:pt x="96627" y="14640"/>
                    <a:pt x="95416" y="14921"/>
                    <a:pt x="94429" y="15134"/>
                  </a:cubicBezTo>
                  <a:cubicBezTo>
                    <a:pt x="93155" y="15420"/>
                    <a:pt x="91393" y="16872"/>
                    <a:pt x="89738" y="17527"/>
                  </a:cubicBezTo>
                  <a:cubicBezTo>
                    <a:pt x="89480" y="17458"/>
                    <a:pt x="89235" y="17427"/>
                    <a:pt x="89002" y="17427"/>
                  </a:cubicBezTo>
                  <a:cubicBezTo>
                    <a:pt x="88438" y="17427"/>
                    <a:pt x="87948" y="17608"/>
                    <a:pt x="87535" y="17861"/>
                  </a:cubicBezTo>
                  <a:cubicBezTo>
                    <a:pt x="85618" y="17861"/>
                    <a:pt x="83106" y="17908"/>
                    <a:pt x="81177" y="18777"/>
                  </a:cubicBezTo>
                  <a:cubicBezTo>
                    <a:pt x="79934" y="19345"/>
                    <a:pt x="78203" y="19468"/>
                    <a:pt x="76660" y="19468"/>
                  </a:cubicBezTo>
                  <a:cubicBezTo>
                    <a:pt x="75485" y="19468"/>
                    <a:pt x="74418" y="19397"/>
                    <a:pt x="73759" y="19397"/>
                  </a:cubicBezTo>
                  <a:cubicBezTo>
                    <a:pt x="72783" y="19397"/>
                    <a:pt x="70926" y="20290"/>
                    <a:pt x="68997" y="21278"/>
                  </a:cubicBezTo>
                  <a:cubicBezTo>
                    <a:pt x="68854" y="21218"/>
                    <a:pt x="68723" y="21159"/>
                    <a:pt x="68604" y="21099"/>
                  </a:cubicBezTo>
                  <a:cubicBezTo>
                    <a:pt x="67593" y="20594"/>
                    <a:pt x="66336" y="20448"/>
                    <a:pt x="65117" y="20448"/>
                  </a:cubicBezTo>
                  <a:cubicBezTo>
                    <a:pt x="63458" y="20448"/>
                    <a:pt x="61870" y="20718"/>
                    <a:pt x="61073" y="20718"/>
                  </a:cubicBezTo>
                  <a:cubicBezTo>
                    <a:pt x="61063" y="20718"/>
                    <a:pt x="61053" y="20718"/>
                    <a:pt x="61044" y="20718"/>
                  </a:cubicBezTo>
                  <a:cubicBezTo>
                    <a:pt x="60555" y="20718"/>
                    <a:pt x="59817" y="20849"/>
                    <a:pt x="58984" y="20980"/>
                  </a:cubicBezTo>
                  <a:lnTo>
                    <a:pt x="57960" y="21159"/>
                  </a:lnTo>
                  <a:cubicBezTo>
                    <a:pt x="57482" y="21220"/>
                    <a:pt x="56995" y="21261"/>
                    <a:pt x="56522" y="21261"/>
                  </a:cubicBezTo>
                  <a:cubicBezTo>
                    <a:pt x="55805" y="21261"/>
                    <a:pt x="55122" y="21167"/>
                    <a:pt x="54555" y="20909"/>
                  </a:cubicBezTo>
                  <a:cubicBezTo>
                    <a:pt x="52638" y="20028"/>
                    <a:pt x="51018" y="17825"/>
                    <a:pt x="49292" y="17825"/>
                  </a:cubicBezTo>
                  <a:cubicBezTo>
                    <a:pt x="47566" y="17825"/>
                    <a:pt x="45875" y="16980"/>
                    <a:pt x="44434" y="16658"/>
                  </a:cubicBezTo>
                  <a:cubicBezTo>
                    <a:pt x="44140" y="16590"/>
                    <a:pt x="43821" y="16559"/>
                    <a:pt x="43482" y="16559"/>
                  </a:cubicBezTo>
                  <a:cubicBezTo>
                    <a:pt x="42159" y="16559"/>
                    <a:pt x="40525" y="17035"/>
                    <a:pt x="38838" y="17670"/>
                  </a:cubicBezTo>
                  <a:cubicBezTo>
                    <a:pt x="38631" y="17749"/>
                    <a:pt x="38424" y="17784"/>
                    <a:pt x="38217" y="17784"/>
                  </a:cubicBezTo>
                  <a:cubicBezTo>
                    <a:pt x="36315" y="17784"/>
                    <a:pt x="34405" y="14782"/>
                    <a:pt x="32504" y="14277"/>
                  </a:cubicBezTo>
                  <a:cubicBezTo>
                    <a:pt x="32107" y="14170"/>
                    <a:pt x="31730" y="14132"/>
                    <a:pt x="31368" y="14132"/>
                  </a:cubicBezTo>
                  <a:cubicBezTo>
                    <a:pt x="30542" y="14132"/>
                    <a:pt x="29794" y="14326"/>
                    <a:pt x="29057" y="14326"/>
                  </a:cubicBezTo>
                  <a:cubicBezTo>
                    <a:pt x="28395" y="14326"/>
                    <a:pt x="27743" y="14170"/>
                    <a:pt x="27051" y="13574"/>
                  </a:cubicBezTo>
                  <a:cubicBezTo>
                    <a:pt x="25253" y="12015"/>
                    <a:pt x="21312" y="7431"/>
                    <a:pt x="19312" y="7431"/>
                  </a:cubicBezTo>
                  <a:cubicBezTo>
                    <a:pt x="17109" y="7431"/>
                    <a:pt x="15121" y="3823"/>
                    <a:pt x="13073" y="3716"/>
                  </a:cubicBezTo>
                  <a:cubicBezTo>
                    <a:pt x="13057" y="3715"/>
                    <a:pt x="13041" y="3715"/>
                    <a:pt x="13025" y="3715"/>
                  </a:cubicBezTo>
                  <a:cubicBezTo>
                    <a:pt x="11056" y="3715"/>
                    <a:pt x="11493" y="9467"/>
                    <a:pt x="8930" y="9467"/>
                  </a:cubicBezTo>
                  <a:cubicBezTo>
                    <a:pt x="6322" y="9467"/>
                    <a:pt x="5084" y="14432"/>
                    <a:pt x="3358" y="15301"/>
                  </a:cubicBezTo>
                  <a:cubicBezTo>
                    <a:pt x="2322" y="15837"/>
                    <a:pt x="1155" y="16658"/>
                    <a:pt x="0" y="17218"/>
                  </a:cubicBezTo>
                  <a:lnTo>
                    <a:pt x="0" y="55972"/>
                  </a:lnTo>
                  <a:lnTo>
                    <a:pt x="93024" y="55972"/>
                  </a:lnTo>
                  <a:lnTo>
                    <a:pt x="93024" y="55389"/>
                  </a:lnTo>
                  <a:lnTo>
                    <a:pt x="133529" y="55389"/>
                  </a:lnTo>
                  <a:lnTo>
                    <a:pt x="133529" y="3466"/>
                  </a:lnTo>
                  <a:cubicBezTo>
                    <a:pt x="131887" y="1508"/>
                    <a:pt x="130396" y="0"/>
                    <a:pt x="129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2"/>
            <p:cNvSpPr/>
            <p:nvPr/>
          </p:nvSpPr>
          <p:spPr>
            <a:xfrm>
              <a:off x="-306625" y="3364375"/>
              <a:ext cx="10019941" cy="1895013"/>
            </a:xfrm>
            <a:custGeom>
              <a:avLst/>
              <a:gdLst/>
              <a:ahLst/>
              <a:cxnLst/>
              <a:rect l="l" t="t" r="r" b="b"/>
              <a:pathLst>
                <a:path w="284961" h="53893" extrusionOk="0">
                  <a:moveTo>
                    <a:pt x="284748" y="23345"/>
                  </a:moveTo>
                  <a:cubicBezTo>
                    <a:pt x="284626" y="23223"/>
                    <a:pt x="284565" y="23132"/>
                    <a:pt x="284444" y="23010"/>
                  </a:cubicBezTo>
                  <a:cubicBezTo>
                    <a:pt x="284261" y="22706"/>
                    <a:pt x="284079" y="22372"/>
                    <a:pt x="283866" y="22068"/>
                  </a:cubicBezTo>
                  <a:cubicBezTo>
                    <a:pt x="282863" y="20336"/>
                    <a:pt x="281708" y="18633"/>
                    <a:pt x="280796" y="17357"/>
                  </a:cubicBezTo>
                  <a:cubicBezTo>
                    <a:pt x="279884" y="16019"/>
                    <a:pt x="279246" y="15168"/>
                    <a:pt x="279277" y="15168"/>
                  </a:cubicBezTo>
                  <a:cubicBezTo>
                    <a:pt x="279277" y="15168"/>
                    <a:pt x="279824" y="16019"/>
                    <a:pt x="280584" y="17357"/>
                  </a:cubicBezTo>
                  <a:cubicBezTo>
                    <a:pt x="281100" y="18269"/>
                    <a:pt x="281739" y="19363"/>
                    <a:pt x="282346" y="20548"/>
                  </a:cubicBezTo>
                  <a:cubicBezTo>
                    <a:pt x="282194" y="20336"/>
                    <a:pt x="282043" y="20153"/>
                    <a:pt x="281891" y="20001"/>
                  </a:cubicBezTo>
                  <a:cubicBezTo>
                    <a:pt x="281222" y="19181"/>
                    <a:pt x="280796" y="18664"/>
                    <a:pt x="280796" y="18664"/>
                  </a:cubicBezTo>
                  <a:lnTo>
                    <a:pt x="281739" y="20001"/>
                  </a:lnTo>
                  <a:cubicBezTo>
                    <a:pt x="282043" y="20457"/>
                    <a:pt x="282438" y="20944"/>
                    <a:pt x="282863" y="21521"/>
                  </a:cubicBezTo>
                  <a:cubicBezTo>
                    <a:pt x="282924" y="21673"/>
                    <a:pt x="282954" y="21795"/>
                    <a:pt x="283046" y="21947"/>
                  </a:cubicBezTo>
                  <a:cubicBezTo>
                    <a:pt x="283471" y="22858"/>
                    <a:pt x="283836" y="23770"/>
                    <a:pt x="284109" y="24652"/>
                  </a:cubicBezTo>
                  <a:cubicBezTo>
                    <a:pt x="282255" y="22159"/>
                    <a:pt x="280158" y="19576"/>
                    <a:pt x="279611" y="18907"/>
                  </a:cubicBezTo>
                  <a:cubicBezTo>
                    <a:pt x="279580" y="18816"/>
                    <a:pt x="279580" y="18785"/>
                    <a:pt x="279550" y="18725"/>
                  </a:cubicBezTo>
                  <a:cubicBezTo>
                    <a:pt x="279155" y="17843"/>
                    <a:pt x="278851" y="17266"/>
                    <a:pt x="278851" y="17266"/>
                  </a:cubicBezTo>
                  <a:cubicBezTo>
                    <a:pt x="278851" y="17266"/>
                    <a:pt x="279064" y="17813"/>
                    <a:pt x="279307" y="18664"/>
                  </a:cubicBezTo>
                  <a:cubicBezTo>
                    <a:pt x="279459" y="19120"/>
                    <a:pt x="279611" y="19637"/>
                    <a:pt x="279763" y="20184"/>
                  </a:cubicBezTo>
                  <a:cubicBezTo>
                    <a:pt x="279672" y="20092"/>
                    <a:pt x="279580" y="19940"/>
                    <a:pt x="279459" y="19819"/>
                  </a:cubicBezTo>
                  <a:cubicBezTo>
                    <a:pt x="279125" y="19424"/>
                    <a:pt x="278821" y="19059"/>
                    <a:pt x="278486" y="18725"/>
                  </a:cubicBezTo>
                  <a:cubicBezTo>
                    <a:pt x="278395" y="18573"/>
                    <a:pt x="278304" y="18421"/>
                    <a:pt x="278213" y="18269"/>
                  </a:cubicBezTo>
                  <a:cubicBezTo>
                    <a:pt x="278182" y="18269"/>
                    <a:pt x="278091" y="18269"/>
                    <a:pt x="278061" y="18208"/>
                  </a:cubicBezTo>
                  <a:lnTo>
                    <a:pt x="278061" y="18208"/>
                  </a:lnTo>
                  <a:cubicBezTo>
                    <a:pt x="278061" y="18269"/>
                    <a:pt x="278091" y="18299"/>
                    <a:pt x="278091" y="18330"/>
                  </a:cubicBezTo>
                  <a:lnTo>
                    <a:pt x="277909" y="18147"/>
                  </a:lnTo>
                  <a:cubicBezTo>
                    <a:pt x="277422" y="17661"/>
                    <a:pt x="276966" y="17296"/>
                    <a:pt x="276662" y="17053"/>
                  </a:cubicBezTo>
                  <a:cubicBezTo>
                    <a:pt x="276359" y="16779"/>
                    <a:pt x="276176" y="16658"/>
                    <a:pt x="276176" y="16658"/>
                  </a:cubicBezTo>
                  <a:cubicBezTo>
                    <a:pt x="276176" y="16658"/>
                    <a:pt x="276875" y="17235"/>
                    <a:pt x="277757" y="18178"/>
                  </a:cubicBezTo>
                  <a:cubicBezTo>
                    <a:pt x="277939" y="18421"/>
                    <a:pt x="278152" y="18633"/>
                    <a:pt x="278365" y="18877"/>
                  </a:cubicBezTo>
                  <a:cubicBezTo>
                    <a:pt x="278638" y="19424"/>
                    <a:pt x="278942" y="20123"/>
                    <a:pt x="279277" y="20852"/>
                  </a:cubicBezTo>
                  <a:cubicBezTo>
                    <a:pt x="278061" y="19424"/>
                    <a:pt x="277118" y="18421"/>
                    <a:pt x="277118" y="18421"/>
                  </a:cubicBezTo>
                  <a:cubicBezTo>
                    <a:pt x="277118" y="18421"/>
                    <a:pt x="278395" y="20001"/>
                    <a:pt x="279763" y="21916"/>
                  </a:cubicBezTo>
                  <a:cubicBezTo>
                    <a:pt x="279976" y="22311"/>
                    <a:pt x="280188" y="22767"/>
                    <a:pt x="280371" y="23223"/>
                  </a:cubicBezTo>
                  <a:cubicBezTo>
                    <a:pt x="280462" y="23375"/>
                    <a:pt x="280523" y="23497"/>
                    <a:pt x="280584" y="23649"/>
                  </a:cubicBezTo>
                  <a:cubicBezTo>
                    <a:pt x="279915" y="22889"/>
                    <a:pt x="279125" y="22129"/>
                    <a:pt x="278304" y="21491"/>
                  </a:cubicBezTo>
                  <a:cubicBezTo>
                    <a:pt x="277878" y="21156"/>
                    <a:pt x="277453" y="20852"/>
                    <a:pt x="276997" y="20579"/>
                  </a:cubicBezTo>
                  <a:cubicBezTo>
                    <a:pt x="276845" y="20305"/>
                    <a:pt x="276723" y="20032"/>
                    <a:pt x="276571" y="19789"/>
                  </a:cubicBezTo>
                  <a:cubicBezTo>
                    <a:pt x="276055" y="18755"/>
                    <a:pt x="275629" y="17722"/>
                    <a:pt x="275264" y="16749"/>
                  </a:cubicBezTo>
                  <a:cubicBezTo>
                    <a:pt x="275112" y="16323"/>
                    <a:pt x="274991" y="15928"/>
                    <a:pt x="274869" y="15564"/>
                  </a:cubicBezTo>
                  <a:cubicBezTo>
                    <a:pt x="274900" y="15533"/>
                    <a:pt x="274960" y="15472"/>
                    <a:pt x="274991" y="15472"/>
                  </a:cubicBezTo>
                  <a:cubicBezTo>
                    <a:pt x="275173" y="15412"/>
                    <a:pt x="275355" y="15381"/>
                    <a:pt x="275599" y="15381"/>
                  </a:cubicBezTo>
                  <a:cubicBezTo>
                    <a:pt x="275781" y="15381"/>
                    <a:pt x="275963" y="15412"/>
                    <a:pt x="276055" y="15442"/>
                  </a:cubicBezTo>
                  <a:cubicBezTo>
                    <a:pt x="276176" y="15472"/>
                    <a:pt x="276237" y="15472"/>
                    <a:pt x="276237" y="15472"/>
                  </a:cubicBezTo>
                  <a:cubicBezTo>
                    <a:pt x="276237" y="15472"/>
                    <a:pt x="276176" y="15442"/>
                    <a:pt x="276055" y="15412"/>
                  </a:cubicBezTo>
                  <a:cubicBezTo>
                    <a:pt x="275933" y="15381"/>
                    <a:pt x="275751" y="15320"/>
                    <a:pt x="275568" y="15290"/>
                  </a:cubicBezTo>
                  <a:cubicBezTo>
                    <a:pt x="275355" y="15260"/>
                    <a:pt x="275112" y="15260"/>
                    <a:pt x="274869" y="15320"/>
                  </a:cubicBezTo>
                  <a:cubicBezTo>
                    <a:pt x="274869" y="15320"/>
                    <a:pt x="274839" y="15320"/>
                    <a:pt x="274839" y="15381"/>
                  </a:cubicBezTo>
                  <a:cubicBezTo>
                    <a:pt x="274413" y="13892"/>
                    <a:pt x="274200" y="12554"/>
                    <a:pt x="274109" y="11521"/>
                  </a:cubicBezTo>
                  <a:cubicBezTo>
                    <a:pt x="273988" y="10214"/>
                    <a:pt x="274079" y="9393"/>
                    <a:pt x="274079" y="9393"/>
                  </a:cubicBezTo>
                  <a:cubicBezTo>
                    <a:pt x="274079" y="9393"/>
                    <a:pt x="273927" y="10123"/>
                    <a:pt x="273836" y="11430"/>
                  </a:cubicBezTo>
                  <a:cubicBezTo>
                    <a:pt x="273805" y="12402"/>
                    <a:pt x="273836" y="13770"/>
                    <a:pt x="274109" y="15320"/>
                  </a:cubicBezTo>
                  <a:cubicBezTo>
                    <a:pt x="273805" y="14834"/>
                    <a:pt x="273501" y="14378"/>
                    <a:pt x="273228" y="13953"/>
                  </a:cubicBezTo>
                  <a:cubicBezTo>
                    <a:pt x="272377" y="12646"/>
                    <a:pt x="271769" y="11794"/>
                    <a:pt x="271769" y="11794"/>
                  </a:cubicBezTo>
                  <a:cubicBezTo>
                    <a:pt x="271769" y="11794"/>
                    <a:pt x="272285" y="12646"/>
                    <a:pt x="273015" y="13922"/>
                  </a:cubicBezTo>
                  <a:cubicBezTo>
                    <a:pt x="273380" y="14621"/>
                    <a:pt x="273805" y="15442"/>
                    <a:pt x="274231" y="16323"/>
                  </a:cubicBezTo>
                  <a:cubicBezTo>
                    <a:pt x="274200" y="16688"/>
                    <a:pt x="274200" y="17114"/>
                    <a:pt x="274261" y="17570"/>
                  </a:cubicBezTo>
                  <a:cubicBezTo>
                    <a:pt x="274292" y="17752"/>
                    <a:pt x="274352" y="17995"/>
                    <a:pt x="274383" y="18208"/>
                  </a:cubicBezTo>
                  <a:cubicBezTo>
                    <a:pt x="274109" y="17843"/>
                    <a:pt x="273957" y="17600"/>
                    <a:pt x="273957" y="17600"/>
                  </a:cubicBezTo>
                  <a:cubicBezTo>
                    <a:pt x="273957" y="17600"/>
                    <a:pt x="274140" y="17904"/>
                    <a:pt x="274413" y="18451"/>
                  </a:cubicBezTo>
                  <a:cubicBezTo>
                    <a:pt x="274444" y="18664"/>
                    <a:pt x="274535" y="18877"/>
                    <a:pt x="274565" y="19089"/>
                  </a:cubicBezTo>
                  <a:cubicBezTo>
                    <a:pt x="274383" y="18785"/>
                    <a:pt x="274231" y="18512"/>
                    <a:pt x="274048" y="18208"/>
                  </a:cubicBezTo>
                  <a:cubicBezTo>
                    <a:pt x="273471" y="17296"/>
                    <a:pt x="272833" y="16384"/>
                    <a:pt x="272164" y="15594"/>
                  </a:cubicBezTo>
                  <a:cubicBezTo>
                    <a:pt x="271526" y="14773"/>
                    <a:pt x="270887" y="14044"/>
                    <a:pt x="270279" y="13436"/>
                  </a:cubicBezTo>
                  <a:cubicBezTo>
                    <a:pt x="269671" y="12858"/>
                    <a:pt x="269185" y="12372"/>
                    <a:pt x="268790" y="12068"/>
                  </a:cubicBezTo>
                  <a:lnTo>
                    <a:pt x="268212" y="11612"/>
                  </a:lnTo>
                  <a:cubicBezTo>
                    <a:pt x="268212" y="11612"/>
                    <a:pt x="269064" y="12281"/>
                    <a:pt x="270097" y="13466"/>
                  </a:cubicBezTo>
                  <a:cubicBezTo>
                    <a:pt x="270614" y="14074"/>
                    <a:pt x="271191" y="14804"/>
                    <a:pt x="271708" y="15594"/>
                  </a:cubicBezTo>
                  <a:cubicBezTo>
                    <a:pt x="272255" y="16384"/>
                    <a:pt x="272772" y="17266"/>
                    <a:pt x="273228" y="18147"/>
                  </a:cubicBezTo>
                  <a:cubicBezTo>
                    <a:pt x="273319" y="18269"/>
                    <a:pt x="273349" y="18360"/>
                    <a:pt x="273380" y="18482"/>
                  </a:cubicBezTo>
                  <a:cubicBezTo>
                    <a:pt x="273228" y="18330"/>
                    <a:pt x="273137" y="18178"/>
                    <a:pt x="272985" y="18056"/>
                  </a:cubicBezTo>
                  <a:cubicBezTo>
                    <a:pt x="272377" y="17387"/>
                    <a:pt x="271708" y="16810"/>
                    <a:pt x="271191" y="16323"/>
                  </a:cubicBezTo>
                  <a:cubicBezTo>
                    <a:pt x="270097" y="15381"/>
                    <a:pt x="269368" y="14804"/>
                    <a:pt x="269368" y="14804"/>
                  </a:cubicBezTo>
                  <a:cubicBezTo>
                    <a:pt x="269368" y="14804"/>
                    <a:pt x="270036" y="15381"/>
                    <a:pt x="271039" y="16354"/>
                  </a:cubicBezTo>
                  <a:cubicBezTo>
                    <a:pt x="271526" y="16840"/>
                    <a:pt x="272073" y="17448"/>
                    <a:pt x="272589" y="18117"/>
                  </a:cubicBezTo>
                  <a:cubicBezTo>
                    <a:pt x="273076" y="18725"/>
                    <a:pt x="273623" y="19393"/>
                    <a:pt x="274079" y="20092"/>
                  </a:cubicBezTo>
                  <a:cubicBezTo>
                    <a:pt x="274140" y="20305"/>
                    <a:pt x="274231" y="20488"/>
                    <a:pt x="274292" y="20731"/>
                  </a:cubicBezTo>
                  <a:lnTo>
                    <a:pt x="274200" y="20488"/>
                  </a:lnTo>
                  <a:cubicBezTo>
                    <a:pt x="273836" y="19880"/>
                    <a:pt x="273623" y="19515"/>
                    <a:pt x="273623" y="19515"/>
                  </a:cubicBezTo>
                  <a:cubicBezTo>
                    <a:pt x="273623" y="19515"/>
                    <a:pt x="273805" y="19880"/>
                    <a:pt x="274079" y="20488"/>
                  </a:cubicBezTo>
                  <a:cubicBezTo>
                    <a:pt x="274261" y="20944"/>
                    <a:pt x="274413" y="21491"/>
                    <a:pt x="274565" y="22099"/>
                  </a:cubicBezTo>
                  <a:cubicBezTo>
                    <a:pt x="273775" y="21065"/>
                    <a:pt x="272893" y="20032"/>
                    <a:pt x="272073" y="19120"/>
                  </a:cubicBezTo>
                  <a:cubicBezTo>
                    <a:pt x="271222" y="18269"/>
                    <a:pt x="270462" y="17509"/>
                    <a:pt x="269854" y="16931"/>
                  </a:cubicBezTo>
                  <a:cubicBezTo>
                    <a:pt x="269671" y="16536"/>
                    <a:pt x="269580" y="16232"/>
                    <a:pt x="269519" y="16019"/>
                  </a:cubicBezTo>
                  <a:cubicBezTo>
                    <a:pt x="269519" y="15898"/>
                    <a:pt x="269489" y="15776"/>
                    <a:pt x="269519" y="15746"/>
                  </a:cubicBezTo>
                  <a:cubicBezTo>
                    <a:pt x="269550" y="15685"/>
                    <a:pt x="269580" y="15685"/>
                    <a:pt x="269580" y="15685"/>
                  </a:cubicBezTo>
                  <a:cubicBezTo>
                    <a:pt x="269580" y="15685"/>
                    <a:pt x="269550" y="15685"/>
                    <a:pt x="269519" y="15716"/>
                  </a:cubicBezTo>
                  <a:cubicBezTo>
                    <a:pt x="269489" y="15746"/>
                    <a:pt x="269489" y="15867"/>
                    <a:pt x="269489" y="15989"/>
                  </a:cubicBezTo>
                  <a:cubicBezTo>
                    <a:pt x="269519" y="16171"/>
                    <a:pt x="269550" y="16384"/>
                    <a:pt x="269641" y="16658"/>
                  </a:cubicBezTo>
                  <a:lnTo>
                    <a:pt x="269641" y="16658"/>
                  </a:lnTo>
                  <a:lnTo>
                    <a:pt x="269641" y="16658"/>
                  </a:lnTo>
                  <a:cubicBezTo>
                    <a:pt x="269550" y="16627"/>
                    <a:pt x="269428" y="16597"/>
                    <a:pt x="269368" y="16597"/>
                  </a:cubicBezTo>
                  <a:cubicBezTo>
                    <a:pt x="269337" y="16597"/>
                    <a:pt x="269276" y="16597"/>
                    <a:pt x="269246" y="16536"/>
                  </a:cubicBezTo>
                  <a:cubicBezTo>
                    <a:pt x="269216" y="16536"/>
                    <a:pt x="269185" y="16536"/>
                    <a:pt x="269124" y="16597"/>
                  </a:cubicBezTo>
                  <a:lnTo>
                    <a:pt x="269124" y="16658"/>
                  </a:lnTo>
                  <a:lnTo>
                    <a:pt x="269216" y="16749"/>
                  </a:lnTo>
                  <a:lnTo>
                    <a:pt x="269337" y="16840"/>
                  </a:lnTo>
                  <a:cubicBezTo>
                    <a:pt x="269489" y="16992"/>
                    <a:pt x="269489" y="17083"/>
                    <a:pt x="269519" y="17083"/>
                  </a:cubicBezTo>
                  <a:cubicBezTo>
                    <a:pt x="269519" y="17083"/>
                    <a:pt x="269489" y="16992"/>
                    <a:pt x="269368" y="16840"/>
                  </a:cubicBezTo>
                  <a:cubicBezTo>
                    <a:pt x="269337" y="16810"/>
                    <a:pt x="269337" y="16779"/>
                    <a:pt x="269276" y="16749"/>
                  </a:cubicBezTo>
                  <a:cubicBezTo>
                    <a:pt x="269246" y="16688"/>
                    <a:pt x="269216" y="16627"/>
                    <a:pt x="269246" y="16627"/>
                  </a:cubicBezTo>
                  <a:cubicBezTo>
                    <a:pt x="269276" y="16627"/>
                    <a:pt x="269368" y="16627"/>
                    <a:pt x="269428" y="16658"/>
                  </a:cubicBezTo>
                  <a:cubicBezTo>
                    <a:pt x="269519" y="16688"/>
                    <a:pt x="269580" y="16688"/>
                    <a:pt x="269671" y="16749"/>
                  </a:cubicBezTo>
                  <a:lnTo>
                    <a:pt x="269793" y="16840"/>
                  </a:lnTo>
                  <a:cubicBezTo>
                    <a:pt x="269823" y="16931"/>
                    <a:pt x="269823" y="16962"/>
                    <a:pt x="269854" y="17053"/>
                  </a:cubicBezTo>
                  <a:cubicBezTo>
                    <a:pt x="270158" y="17965"/>
                    <a:pt x="270735" y="19211"/>
                    <a:pt x="271404" y="20548"/>
                  </a:cubicBezTo>
                  <a:cubicBezTo>
                    <a:pt x="272316" y="22403"/>
                    <a:pt x="273441" y="24409"/>
                    <a:pt x="274383" y="26111"/>
                  </a:cubicBezTo>
                  <a:cubicBezTo>
                    <a:pt x="274261" y="26111"/>
                    <a:pt x="274109" y="26080"/>
                    <a:pt x="273988" y="26080"/>
                  </a:cubicBezTo>
                  <a:cubicBezTo>
                    <a:pt x="273653" y="25594"/>
                    <a:pt x="273319" y="25017"/>
                    <a:pt x="272863" y="24500"/>
                  </a:cubicBezTo>
                  <a:cubicBezTo>
                    <a:pt x="271982" y="23314"/>
                    <a:pt x="270857" y="22068"/>
                    <a:pt x="269641" y="20913"/>
                  </a:cubicBezTo>
                  <a:cubicBezTo>
                    <a:pt x="269550" y="20761"/>
                    <a:pt x="269519" y="20579"/>
                    <a:pt x="269489" y="20427"/>
                  </a:cubicBezTo>
                  <a:cubicBezTo>
                    <a:pt x="269246" y="19667"/>
                    <a:pt x="269064" y="18968"/>
                    <a:pt x="268972" y="18330"/>
                  </a:cubicBezTo>
                  <a:cubicBezTo>
                    <a:pt x="268912" y="17691"/>
                    <a:pt x="268912" y="17144"/>
                    <a:pt x="269033" y="16688"/>
                  </a:cubicBezTo>
                  <a:cubicBezTo>
                    <a:pt x="269094" y="16232"/>
                    <a:pt x="269276" y="15928"/>
                    <a:pt x="269428" y="15746"/>
                  </a:cubicBezTo>
                  <a:cubicBezTo>
                    <a:pt x="269580" y="15564"/>
                    <a:pt x="269702" y="15442"/>
                    <a:pt x="269702" y="15442"/>
                  </a:cubicBezTo>
                  <a:cubicBezTo>
                    <a:pt x="269702" y="15442"/>
                    <a:pt x="269580" y="15533"/>
                    <a:pt x="269398" y="15716"/>
                  </a:cubicBezTo>
                  <a:cubicBezTo>
                    <a:pt x="269216" y="15898"/>
                    <a:pt x="268972" y="16202"/>
                    <a:pt x="268820" y="16627"/>
                  </a:cubicBezTo>
                  <a:cubicBezTo>
                    <a:pt x="268668" y="17053"/>
                    <a:pt x="268577" y="17600"/>
                    <a:pt x="268577" y="18269"/>
                  </a:cubicBezTo>
                  <a:cubicBezTo>
                    <a:pt x="268577" y="18816"/>
                    <a:pt x="268638" y="19424"/>
                    <a:pt x="268760" y="20092"/>
                  </a:cubicBezTo>
                  <a:cubicBezTo>
                    <a:pt x="268577" y="19940"/>
                    <a:pt x="268425" y="19789"/>
                    <a:pt x="268212" y="19637"/>
                  </a:cubicBezTo>
                  <a:cubicBezTo>
                    <a:pt x="268060" y="19333"/>
                    <a:pt x="267878" y="19059"/>
                    <a:pt x="267726" y="18755"/>
                  </a:cubicBezTo>
                  <a:cubicBezTo>
                    <a:pt x="267453" y="17904"/>
                    <a:pt x="267209" y="17083"/>
                    <a:pt x="266966" y="16293"/>
                  </a:cubicBezTo>
                  <a:cubicBezTo>
                    <a:pt x="266814" y="15685"/>
                    <a:pt x="266662" y="15108"/>
                    <a:pt x="266510" y="14530"/>
                  </a:cubicBezTo>
                  <a:cubicBezTo>
                    <a:pt x="266997" y="15077"/>
                    <a:pt x="267270" y="15594"/>
                    <a:pt x="267453" y="15928"/>
                  </a:cubicBezTo>
                  <a:cubicBezTo>
                    <a:pt x="267665" y="16384"/>
                    <a:pt x="267726" y="16627"/>
                    <a:pt x="267726" y="16627"/>
                  </a:cubicBezTo>
                  <a:cubicBezTo>
                    <a:pt x="267726" y="16627"/>
                    <a:pt x="267696" y="16384"/>
                    <a:pt x="267544" y="15928"/>
                  </a:cubicBezTo>
                  <a:cubicBezTo>
                    <a:pt x="267361" y="15533"/>
                    <a:pt x="267088" y="14834"/>
                    <a:pt x="266389" y="14074"/>
                  </a:cubicBezTo>
                  <a:cubicBezTo>
                    <a:pt x="266085" y="12646"/>
                    <a:pt x="265902" y="11369"/>
                    <a:pt x="265933" y="10396"/>
                  </a:cubicBezTo>
                  <a:cubicBezTo>
                    <a:pt x="265994" y="9667"/>
                    <a:pt x="266146" y="9150"/>
                    <a:pt x="266389" y="8877"/>
                  </a:cubicBezTo>
                  <a:cubicBezTo>
                    <a:pt x="266510" y="8725"/>
                    <a:pt x="266662" y="8694"/>
                    <a:pt x="266784" y="8633"/>
                  </a:cubicBezTo>
                  <a:cubicBezTo>
                    <a:pt x="266905" y="8603"/>
                    <a:pt x="266936" y="8603"/>
                    <a:pt x="266936" y="8603"/>
                  </a:cubicBezTo>
                  <a:cubicBezTo>
                    <a:pt x="266936" y="8603"/>
                    <a:pt x="266845" y="8603"/>
                    <a:pt x="266753" y="8633"/>
                  </a:cubicBezTo>
                  <a:cubicBezTo>
                    <a:pt x="266632" y="8694"/>
                    <a:pt x="266480" y="8725"/>
                    <a:pt x="266328" y="8846"/>
                  </a:cubicBezTo>
                  <a:cubicBezTo>
                    <a:pt x="266054" y="9028"/>
                    <a:pt x="265872" y="9393"/>
                    <a:pt x="265720" y="9940"/>
                  </a:cubicBezTo>
                  <a:lnTo>
                    <a:pt x="265477" y="10062"/>
                  </a:lnTo>
                  <a:cubicBezTo>
                    <a:pt x="265234" y="10214"/>
                    <a:pt x="264869" y="10518"/>
                    <a:pt x="264626" y="11004"/>
                  </a:cubicBezTo>
                  <a:cubicBezTo>
                    <a:pt x="264352" y="11491"/>
                    <a:pt x="264200" y="12129"/>
                    <a:pt x="264170" y="12950"/>
                  </a:cubicBezTo>
                  <a:cubicBezTo>
                    <a:pt x="264109" y="13497"/>
                    <a:pt x="264200" y="14165"/>
                    <a:pt x="264261" y="14834"/>
                  </a:cubicBezTo>
                  <a:lnTo>
                    <a:pt x="264261" y="14773"/>
                  </a:lnTo>
                  <a:cubicBezTo>
                    <a:pt x="264170" y="13922"/>
                    <a:pt x="264079" y="13253"/>
                    <a:pt x="264079" y="12646"/>
                  </a:cubicBezTo>
                  <a:cubicBezTo>
                    <a:pt x="264079" y="11430"/>
                    <a:pt x="264322" y="10731"/>
                    <a:pt x="264322" y="10731"/>
                  </a:cubicBezTo>
                  <a:cubicBezTo>
                    <a:pt x="264322" y="10731"/>
                    <a:pt x="264018" y="11369"/>
                    <a:pt x="263866" y="12554"/>
                  </a:cubicBezTo>
                  <a:cubicBezTo>
                    <a:pt x="263775" y="13162"/>
                    <a:pt x="263744" y="13861"/>
                    <a:pt x="263775" y="14682"/>
                  </a:cubicBezTo>
                  <a:cubicBezTo>
                    <a:pt x="263805" y="15320"/>
                    <a:pt x="263896" y="16019"/>
                    <a:pt x="263957" y="16779"/>
                  </a:cubicBezTo>
                  <a:lnTo>
                    <a:pt x="263744" y="16658"/>
                  </a:lnTo>
                  <a:cubicBezTo>
                    <a:pt x="263744" y="16658"/>
                    <a:pt x="263805" y="16688"/>
                    <a:pt x="263957" y="16810"/>
                  </a:cubicBezTo>
                  <a:cubicBezTo>
                    <a:pt x="264018" y="16992"/>
                    <a:pt x="264018" y="17205"/>
                    <a:pt x="264048" y="17387"/>
                  </a:cubicBezTo>
                  <a:cubicBezTo>
                    <a:pt x="264170" y="18117"/>
                    <a:pt x="264322" y="18877"/>
                    <a:pt x="264474" y="19576"/>
                  </a:cubicBezTo>
                  <a:cubicBezTo>
                    <a:pt x="264200" y="19181"/>
                    <a:pt x="263957" y="18785"/>
                    <a:pt x="263714" y="18482"/>
                  </a:cubicBezTo>
                  <a:lnTo>
                    <a:pt x="263349" y="17813"/>
                  </a:lnTo>
                  <a:cubicBezTo>
                    <a:pt x="263045" y="17144"/>
                    <a:pt x="262893" y="16597"/>
                    <a:pt x="262863" y="16080"/>
                  </a:cubicBezTo>
                  <a:cubicBezTo>
                    <a:pt x="262832" y="15594"/>
                    <a:pt x="262954" y="15260"/>
                    <a:pt x="263045" y="15016"/>
                  </a:cubicBezTo>
                  <a:cubicBezTo>
                    <a:pt x="263136" y="14834"/>
                    <a:pt x="263258" y="14712"/>
                    <a:pt x="263258" y="14682"/>
                  </a:cubicBezTo>
                  <a:cubicBezTo>
                    <a:pt x="263197" y="14682"/>
                    <a:pt x="263136" y="14804"/>
                    <a:pt x="263015" y="14986"/>
                  </a:cubicBezTo>
                  <a:cubicBezTo>
                    <a:pt x="262863" y="15229"/>
                    <a:pt x="262711" y="15564"/>
                    <a:pt x="262680" y="16050"/>
                  </a:cubicBezTo>
                  <a:cubicBezTo>
                    <a:pt x="262650" y="16445"/>
                    <a:pt x="262711" y="16840"/>
                    <a:pt x="262832" y="17357"/>
                  </a:cubicBezTo>
                  <a:cubicBezTo>
                    <a:pt x="262528" y="16962"/>
                    <a:pt x="262346" y="16779"/>
                    <a:pt x="262346" y="16779"/>
                  </a:cubicBezTo>
                  <a:cubicBezTo>
                    <a:pt x="262346" y="16779"/>
                    <a:pt x="262559" y="17053"/>
                    <a:pt x="262863" y="17539"/>
                  </a:cubicBezTo>
                  <a:cubicBezTo>
                    <a:pt x="262893" y="17600"/>
                    <a:pt x="262893" y="17722"/>
                    <a:pt x="262954" y="17813"/>
                  </a:cubicBezTo>
                  <a:cubicBezTo>
                    <a:pt x="263167" y="18482"/>
                    <a:pt x="263501" y="19211"/>
                    <a:pt x="263927" y="19940"/>
                  </a:cubicBezTo>
                  <a:cubicBezTo>
                    <a:pt x="264231" y="20427"/>
                    <a:pt x="264535" y="20944"/>
                    <a:pt x="264869" y="21491"/>
                  </a:cubicBezTo>
                  <a:cubicBezTo>
                    <a:pt x="264869" y="21551"/>
                    <a:pt x="264930" y="21643"/>
                    <a:pt x="264930" y="21703"/>
                  </a:cubicBezTo>
                  <a:cubicBezTo>
                    <a:pt x="264960" y="21916"/>
                    <a:pt x="265021" y="22099"/>
                    <a:pt x="265082" y="22311"/>
                  </a:cubicBezTo>
                  <a:lnTo>
                    <a:pt x="263927" y="20396"/>
                  </a:lnTo>
                  <a:cubicBezTo>
                    <a:pt x="263805" y="19940"/>
                    <a:pt x="263623" y="19485"/>
                    <a:pt x="263410" y="19059"/>
                  </a:cubicBezTo>
                  <a:cubicBezTo>
                    <a:pt x="263136" y="18573"/>
                    <a:pt x="262832" y="18147"/>
                    <a:pt x="262498" y="17813"/>
                  </a:cubicBezTo>
                  <a:cubicBezTo>
                    <a:pt x="262225" y="17083"/>
                    <a:pt x="261890" y="16354"/>
                    <a:pt x="261465" y="15716"/>
                  </a:cubicBezTo>
                  <a:cubicBezTo>
                    <a:pt x="261465" y="15685"/>
                    <a:pt x="261434" y="15685"/>
                    <a:pt x="261434" y="15624"/>
                  </a:cubicBezTo>
                  <a:cubicBezTo>
                    <a:pt x="261373" y="15229"/>
                    <a:pt x="261343" y="14804"/>
                    <a:pt x="261343" y="14469"/>
                  </a:cubicBezTo>
                  <a:cubicBezTo>
                    <a:pt x="261769" y="14804"/>
                    <a:pt x="261951" y="15229"/>
                    <a:pt x="262103" y="15472"/>
                  </a:cubicBezTo>
                  <a:cubicBezTo>
                    <a:pt x="262255" y="15776"/>
                    <a:pt x="262376" y="15928"/>
                    <a:pt x="262376" y="15928"/>
                  </a:cubicBezTo>
                  <a:lnTo>
                    <a:pt x="262133" y="15472"/>
                  </a:lnTo>
                  <a:cubicBezTo>
                    <a:pt x="262073" y="15320"/>
                    <a:pt x="261981" y="15138"/>
                    <a:pt x="261890" y="14956"/>
                  </a:cubicBezTo>
                  <a:cubicBezTo>
                    <a:pt x="261769" y="14712"/>
                    <a:pt x="261586" y="14500"/>
                    <a:pt x="261313" y="14257"/>
                  </a:cubicBezTo>
                  <a:cubicBezTo>
                    <a:pt x="261282" y="14226"/>
                    <a:pt x="261191" y="14196"/>
                    <a:pt x="261161" y="14165"/>
                  </a:cubicBezTo>
                  <a:cubicBezTo>
                    <a:pt x="261161" y="14196"/>
                    <a:pt x="261130" y="14226"/>
                    <a:pt x="261130" y="14317"/>
                  </a:cubicBezTo>
                  <a:cubicBezTo>
                    <a:pt x="261069" y="14560"/>
                    <a:pt x="261039" y="14834"/>
                    <a:pt x="261039" y="15138"/>
                  </a:cubicBezTo>
                  <a:cubicBezTo>
                    <a:pt x="260857" y="14925"/>
                    <a:pt x="260674" y="14682"/>
                    <a:pt x="260522" y="14469"/>
                  </a:cubicBezTo>
                  <a:cubicBezTo>
                    <a:pt x="260583" y="14165"/>
                    <a:pt x="260674" y="13892"/>
                    <a:pt x="260766" y="13618"/>
                  </a:cubicBezTo>
                  <a:cubicBezTo>
                    <a:pt x="260887" y="14013"/>
                    <a:pt x="260978" y="14378"/>
                    <a:pt x="261039" y="14712"/>
                  </a:cubicBezTo>
                  <a:cubicBezTo>
                    <a:pt x="260978" y="14257"/>
                    <a:pt x="260917" y="13801"/>
                    <a:pt x="260857" y="13345"/>
                  </a:cubicBezTo>
                  <a:cubicBezTo>
                    <a:pt x="260857" y="13284"/>
                    <a:pt x="260857" y="13193"/>
                    <a:pt x="260826" y="13132"/>
                  </a:cubicBezTo>
                  <a:cubicBezTo>
                    <a:pt x="260766" y="13193"/>
                    <a:pt x="260735" y="13284"/>
                    <a:pt x="260705" y="13314"/>
                  </a:cubicBezTo>
                  <a:cubicBezTo>
                    <a:pt x="260553" y="13557"/>
                    <a:pt x="260401" y="13861"/>
                    <a:pt x="260279" y="14165"/>
                  </a:cubicBezTo>
                  <a:lnTo>
                    <a:pt x="260158" y="14044"/>
                  </a:lnTo>
                  <a:lnTo>
                    <a:pt x="259823" y="13345"/>
                  </a:lnTo>
                  <a:cubicBezTo>
                    <a:pt x="259823" y="13010"/>
                    <a:pt x="259793" y="12706"/>
                    <a:pt x="259793" y="12402"/>
                  </a:cubicBezTo>
                  <a:cubicBezTo>
                    <a:pt x="259854" y="12554"/>
                    <a:pt x="259914" y="12676"/>
                    <a:pt x="259975" y="12737"/>
                  </a:cubicBezTo>
                  <a:cubicBezTo>
                    <a:pt x="260097" y="12919"/>
                    <a:pt x="260218" y="13041"/>
                    <a:pt x="260218" y="13041"/>
                  </a:cubicBezTo>
                  <a:cubicBezTo>
                    <a:pt x="260218" y="13041"/>
                    <a:pt x="259823" y="12615"/>
                    <a:pt x="259793" y="11855"/>
                  </a:cubicBezTo>
                  <a:cubicBezTo>
                    <a:pt x="259762" y="11855"/>
                    <a:pt x="259702" y="11825"/>
                    <a:pt x="259671" y="11825"/>
                  </a:cubicBezTo>
                  <a:cubicBezTo>
                    <a:pt x="259641" y="12098"/>
                    <a:pt x="259610" y="12402"/>
                    <a:pt x="259610" y="12767"/>
                  </a:cubicBezTo>
                  <a:cubicBezTo>
                    <a:pt x="259367" y="12311"/>
                    <a:pt x="259246" y="12068"/>
                    <a:pt x="259246" y="12068"/>
                  </a:cubicBezTo>
                  <a:cubicBezTo>
                    <a:pt x="259246" y="12068"/>
                    <a:pt x="259367" y="12402"/>
                    <a:pt x="259610" y="12980"/>
                  </a:cubicBezTo>
                  <a:cubicBezTo>
                    <a:pt x="259610" y="13071"/>
                    <a:pt x="259610" y="13223"/>
                    <a:pt x="259550" y="13375"/>
                  </a:cubicBezTo>
                  <a:cubicBezTo>
                    <a:pt x="259155" y="13041"/>
                    <a:pt x="258790" y="12737"/>
                    <a:pt x="258486" y="12554"/>
                  </a:cubicBezTo>
                  <a:cubicBezTo>
                    <a:pt x="258151" y="12311"/>
                    <a:pt x="257969" y="12220"/>
                    <a:pt x="257969" y="12220"/>
                  </a:cubicBezTo>
                  <a:cubicBezTo>
                    <a:pt x="257969" y="12220"/>
                    <a:pt x="258151" y="12342"/>
                    <a:pt x="258486" y="12585"/>
                  </a:cubicBezTo>
                  <a:cubicBezTo>
                    <a:pt x="258790" y="12828"/>
                    <a:pt x="259155" y="13162"/>
                    <a:pt x="259550" y="13588"/>
                  </a:cubicBezTo>
                  <a:cubicBezTo>
                    <a:pt x="259550" y="13922"/>
                    <a:pt x="259519" y="14287"/>
                    <a:pt x="259519" y="14682"/>
                  </a:cubicBezTo>
                  <a:cubicBezTo>
                    <a:pt x="259519" y="15564"/>
                    <a:pt x="259519" y="16536"/>
                    <a:pt x="259610" y="17570"/>
                  </a:cubicBezTo>
                  <a:lnTo>
                    <a:pt x="259246" y="16779"/>
                  </a:lnTo>
                  <a:cubicBezTo>
                    <a:pt x="258455" y="14986"/>
                    <a:pt x="257422" y="13436"/>
                    <a:pt x="256601" y="12342"/>
                  </a:cubicBezTo>
                  <a:cubicBezTo>
                    <a:pt x="255750" y="11247"/>
                    <a:pt x="255142" y="10670"/>
                    <a:pt x="255142" y="10670"/>
                  </a:cubicBezTo>
                  <a:cubicBezTo>
                    <a:pt x="255142" y="10670"/>
                    <a:pt x="255720" y="11308"/>
                    <a:pt x="256449" y="12402"/>
                  </a:cubicBezTo>
                  <a:cubicBezTo>
                    <a:pt x="256601" y="12646"/>
                    <a:pt x="256753" y="12858"/>
                    <a:pt x="256905" y="13132"/>
                  </a:cubicBezTo>
                  <a:cubicBezTo>
                    <a:pt x="256571" y="12798"/>
                    <a:pt x="256206" y="12554"/>
                    <a:pt x="255963" y="12433"/>
                  </a:cubicBezTo>
                  <a:cubicBezTo>
                    <a:pt x="255598" y="12281"/>
                    <a:pt x="255416" y="12281"/>
                    <a:pt x="255416" y="12281"/>
                  </a:cubicBezTo>
                  <a:cubicBezTo>
                    <a:pt x="255416" y="12281"/>
                    <a:pt x="255598" y="12342"/>
                    <a:pt x="255902" y="12494"/>
                  </a:cubicBezTo>
                  <a:cubicBezTo>
                    <a:pt x="256206" y="12646"/>
                    <a:pt x="256601" y="12980"/>
                    <a:pt x="256936" y="13436"/>
                  </a:cubicBezTo>
                  <a:cubicBezTo>
                    <a:pt x="257635" y="14378"/>
                    <a:pt x="258243" y="15776"/>
                    <a:pt x="258699" y="17387"/>
                  </a:cubicBezTo>
                  <a:cubicBezTo>
                    <a:pt x="258759" y="17600"/>
                    <a:pt x="258851" y="17843"/>
                    <a:pt x="258881" y="18056"/>
                  </a:cubicBezTo>
                  <a:cubicBezTo>
                    <a:pt x="258577" y="17418"/>
                    <a:pt x="258273" y="16779"/>
                    <a:pt x="257939" y="16171"/>
                  </a:cubicBezTo>
                  <a:cubicBezTo>
                    <a:pt x="257513" y="15381"/>
                    <a:pt x="257027" y="14652"/>
                    <a:pt x="256480" y="14044"/>
                  </a:cubicBezTo>
                  <a:cubicBezTo>
                    <a:pt x="255963" y="13405"/>
                    <a:pt x="255416" y="12889"/>
                    <a:pt x="254930" y="12524"/>
                  </a:cubicBezTo>
                  <a:cubicBezTo>
                    <a:pt x="254443" y="12129"/>
                    <a:pt x="254018" y="11886"/>
                    <a:pt x="253714" y="11703"/>
                  </a:cubicBezTo>
                  <a:cubicBezTo>
                    <a:pt x="253562" y="11643"/>
                    <a:pt x="253440" y="11612"/>
                    <a:pt x="253379" y="11582"/>
                  </a:cubicBezTo>
                  <a:cubicBezTo>
                    <a:pt x="253136" y="11217"/>
                    <a:pt x="252954" y="11004"/>
                    <a:pt x="252771" y="10822"/>
                  </a:cubicBezTo>
                  <a:cubicBezTo>
                    <a:pt x="252498" y="10487"/>
                    <a:pt x="252316" y="10366"/>
                    <a:pt x="252316" y="10366"/>
                  </a:cubicBezTo>
                  <a:cubicBezTo>
                    <a:pt x="252316" y="10366"/>
                    <a:pt x="252467" y="10487"/>
                    <a:pt x="252711" y="10852"/>
                  </a:cubicBezTo>
                  <a:cubicBezTo>
                    <a:pt x="252954" y="11156"/>
                    <a:pt x="253288" y="11643"/>
                    <a:pt x="253562" y="12250"/>
                  </a:cubicBezTo>
                  <a:cubicBezTo>
                    <a:pt x="253835" y="12889"/>
                    <a:pt x="254078" y="13618"/>
                    <a:pt x="254230" y="14500"/>
                  </a:cubicBezTo>
                  <a:cubicBezTo>
                    <a:pt x="254291" y="14743"/>
                    <a:pt x="254352" y="15047"/>
                    <a:pt x="254382" y="15381"/>
                  </a:cubicBezTo>
                  <a:cubicBezTo>
                    <a:pt x="254170" y="15138"/>
                    <a:pt x="253896" y="14956"/>
                    <a:pt x="253683" y="14743"/>
                  </a:cubicBezTo>
                  <a:cubicBezTo>
                    <a:pt x="253623" y="14621"/>
                    <a:pt x="253623" y="14439"/>
                    <a:pt x="253592" y="14348"/>
                  </a:cubicBezTo>
                  <a:cubicBezTo>
                    <a:pt x="253592" y="14439"/>
                    <a:pt x="253592" y="14591"/>
                    <a:pt x="253623" y="14712"/>
                  </a:cubicBezTo>
                  <a:cubicBezTo>
                    <a:pt x="253379" y="14500"/>
                    <a:pt x="253106" y="14287"/>
                    <a:pt x="252832" y="14135"/>
                  </a:cubicBezTo>
                  <a:cubicBezTo>
                    <a:pt x="252346" y="13831"/>
                    <a:pt x="251920" y="13649"/>
                    <a:pt x="251616" y="13527"/>
                  </a:cubicBezTo>
                  <a:cubicBezTo>
                    <a:pt x="251312" y="13436"/>
                    <a:pt x="251160" y="13375"/>
                    <a:pt x="251160" y="13375"/>
                  </a:cubicBezTo>
                  <a:cubicBezTo>
                    <a:pt x="251160" y="13375"/>
                    <a:pt x="251312" y="13436"/>
                    <a:pt x="251616" y="13588"/>
                  </a:cubicBezTo>
                  <a:cubicBezTo>
                    <a:pt x="251920" y="13679"/>
                    <a:pt x="252316" y="13922"/>
                    <a:pt x="252771" y="14257"/>
                  </a:cubicBezTo>
                  <a:cubicBezTo>
                    <a:pt x="253075" y="14439"/>
                    <a:pt x="253379" y="14712"/>
                    <a:pt x="253683" y="15016"/>
                  </a:cubicBezTo>
                  <a:cubicBezTo>
                    <a:pt x="253683" y="15199"/>
                    <a:pt x="253714" y="15412"/>
                    <a:pt x="253714" y="15564"/>
                  </a:cubicBezTo>
                  <a:cubicBezTo>
                    <a:pt x="253744" y="15898"/>
                    <a:pt x="253744" y="16354"/>
                    <a:pt x="253835" y="16810"/>
                  </a:cubicBezTo>
                  <a:cubicBezTo>
                    <a:pt x="253683" y="16688"/>
                    <a:pt x="253562" y="16567"/>
                    <a:pt x="253440" y="16536"/>
                  </a:cubicBezTo>
                  <a:cubicBezTo>
                    <a:pt x="253227" y="16384"/>
                    <a:pt x="253106" y="16354"/>
                    <a:pt x="253106" y="16354"/>
                  </a:cubicBezTo>
                  <a:cubicBezTo>
                    <a:pt x="253106" y="16354"/>
                    <a:pt x="253258" y="16384"/>
                    <a:pt x="253410" y="16536"/>
                  </a:cubicBezTo>
                  <a:cubicBezTo>
                    <a:pt x="253531" y="16627"/>
                    <a:pt x="253683" y="16779"/>
                    <a:pt x="253835" y="16931"/>
                  </a:cubicBezTo>
                  <a:cubicBezTo>
                    <a:pt x="253866" y="17448"/>
                    <a:pt x="253926" y="18026"/>
                    <a:pt x="254018" y="18633"/>
                  </a:cubicBezTo>
                  <a:cubicBezTo>
                    <a:pt x="254048" y="18998"/>
                    <a:pt x="254139" y="19393"/>
                    <a:pt x="254170" y="19758"/>
                  </a:cubicBezTo>
                  <a:cubicBezTo>
                    <a:pt x="254170" y="19910"/>
                    <a:pt x="254139" y="20123"/>
                    <a:pt x="254139" y="20305"/>
                  </a:cubicBezTo>
                  <a:cubicBezTo>
                    <a:pt x="254078" y="21096"/>
                    <a:pt x="254139" y="22159"/>
                    <a:pt x="254382" y="23375"/>
                  </a:cubicBezTo>
                  <a:cubicBezTo>
                    <a:pt x="254443" y="23618"/>
                    <a:pt x="254504" y="23862"/>
                    <a:pt x="254595" y="24135"/>
                  </a:cubicBezTo>
                  <a:lnTo>
                    <a:pt x="254474" y="24135"/>
                  </a:lnTo>
                  <a:cubicBezTo>
                    <a:pt x="254352" y="23862"/>
                    <a:pt x="254291" y="23649"/>
                    <a:pt x="254200" y="23375"/>
                  </a:cubicBezTo>
                  <a:cubicBezTo>
                    <a:pt x="253744" y="22038"/>
                    <a:pt x="253319" y="20609"/>
                    <a:pt x="253015" y="19302"/>
                  </a:cubicBezTo>
                  <a:cubicBezTo>
                    <a:pt x="252832" y="18603"/>
                    <a:pt x="252711" y="17904"/>
                    <a:pt x="252619" y="17296"/>
                  </a:cubicBezTo>
                  <a:cubicBezTo>
                    <a:pt x="252711" y="16567"/>
                    <a:pt x="252802" y="16111"/>
                    <a:pt x="252802" y="16111"/>
                  </a:cubicBezTo>
                  <a:cubicBezTo>
                    <a:pt x="252802" y="16111"/>
                    <a:pt x="252680" y="16415"/>
                    <a:pt x="252528" y="16992"/>
                  </a:cubicBezTo>
                  <a:cubicBezTo>
                    <a:pt x="252467" y="16627"/>
                    <a:pt x="252376" y="16232"/>
                    <a:pt x="252346" y="15928"/>
                  </a:cubicBezTo>
                  <a:cubicBezTo>
                    <a:pt x="252255" y="15472"/>
                    <a:pt x="252194" y="14986"/>
                    <a:pt x="252072" y="14530"/>
                  </a:cubicBezTo>
                  <a:cubicBezTo>
                    <a:pt x="252072" y="14530"/>
                    <a:pt x="252103" y="15047"/>
                    <a:pt x="252194" y="15928"/>
                  </a:cubicBezTo>
                  <a:cubicBezTo>
                    <a:pt x="252224" y="16415"/>
                    <a:pt x="252255" y="17023"/>
                    <a:pt x="252346" y="17752"/>
                  </a:cubicBezTo>
                  <a:cubicBezTo>
                    <a:pt x="252194" y="18482"/>
                    <a:pt x="252042" y="19424"/>
                    <a:pt x="252042" y="20457"/>
                  </a:cubicBezTo>
                  <a:cubicBezTo>
                    <a:pt x="252012" y="21369"/>
                    <a:pt x="252103" y="22311"/>
                    <a:pt x="252346" y="23254"/>
                  </a:cubicBezTo>
                  <a:cubicBezTo>
                    <a:pt x="252316" y="23223"/>
                    <a:pt x="252316" y="23193"/>
                    <a:pt x="252255" y="23162"/>
                  </a:cubicBezTo>
                  <a:cubicBezTo>
                    <a:pt x="252103" y="22858"/>
                    <a:pt x="251951" y="22555"/>
                    <a:pt x="251860" y="22251"/>
                  </a:cubicBezTo>
                  <a:lnTo>
                    <a:pt x="251404" y="21096"/>
                  </a:lnTo>
                  <a:cubicBezTo>
                    <a:pt x="251312" y="20822"/>
                    <a:pt x="251252" y="20609"/>
                    <a:pt x="251160" y="20336"/>
                  </a:cubicBezTo>
                  <a:cubicBezTo>
                    <a:pt x="250948" y="19576"/>
                    <a:pt x="250674" y="18816"/>
                    <a:pt x="250370" y="18056"/>
                  </a:cubicBezTo>
                  <a:cubicBezTo>
                    <a:pt x="250340" y="17934"/>
                    <a:pt x="250340" y="17874"/>
                    <a:pt x="250279" y="17752"/>
                  </a:cubicBezTo>
                  <a:lnTo>
                    <a:pt x="250188" y="17296"/>
                  </a:lnTo>
                  <a:cubicBezTo>
                    <a:pt x="250218" y="17023"/>
                    <a:pt x="250249" y="16810"/>
                    <a:pt x="250279" y="16567"/>
                  </a:cubicBezTo>
                  <a:cubicBezTo>
                    <a:pt x="250431" y="16050"/>
                    <a:pt x="250644" y="15685"/>
                    <a:pt x="250796" y="15412"/>
                  </a:cubicBezTo>
                  <a:cubicBezTo>
                    <a:pt x="250948" y="15138"/>
                    <a:pt x="251039" y="15016"/>
                    <a:pt x="251039" y="15016"/>
                  </a:cubicBezTo>
                  <a:cubicBezTo>
                    <a:pt x="251039" y="15016"/>
                    <a:pt x="250948" y="15138"/>
                    <a:pt x="250705" y="15412"/>
                  </a:cubicBezTo>
                  <a:cubicBezTo>
                    <a:pt x="250553" y="15594"/>
                    <a:pt x="250401" y="15807"/>
                    <a:pt x="250249" y="16171"/>
                  </a:cubicBezTo>
                  <a:cubicBezTo>
                    <a:pt x="250370" y="15746"/>
                    <a:pt x="250492" y="15320"/>
                    <a:pt x="250553" y="14895"/>
                  </a:cubicBezTo>
                  <a:cubicBezTo>
                    <a:pt x="250644" y="14408"/>
                    <a:pt x="250705" y="13953"/>
                    <a:pt x="250705" y="13527"/>
                  </a:cubicBezTo>
                  <a:cubicBezTo>
                    <a:pt x="250826" y="13314"/>
                    <a:pt x="250857" y="13193"/>
                    <a:pt x="250857" y="13193"/>
                  </a:cubicBezTo>
                  <a:cubicBezTo>
                    <a:pt x="250857" y="13193"/>
                    <a:pt x="250796" y="13284"/>
                    <a:pt x="250705" y="13466"/>
                  </a:cubicBezTo>
                  <a:cubicBezTo>
                    <a:pt x="250705" y="13314"/>
                    <a:pt x="250705" y="13162"/>
                    <a:pt x="250674" y="13041"/>
                  </a:cubicBezTo>
                  <a:cubicBezTo>
                    <a:pt x="250674" y="12889"/>
                    <a:pt x="250644" y="12767"/>
                    <a:pt x="250644" y="12676"/>
                  </a:cubicBezTo>
                  <a:cubicBezTo>
                    <a:pt x="250583" y="12554"/>
                    <a:pt x="250583" y="12402"/>
                    <a:pt x="250553" y="12281"/>
                  </a:cubicBezTo>
                  <a:cubicBezTo>
                    <a:pt x="250553" y="12250"/>
                    <a:pt x="250522" y="12250"/>
                    <a:pt x="250492" y="12220"/>
                  </a:cubicBezTo>
                  <a:cubicBezTo>
                    <a:pt x="250492" y="12159"/>
                    <a:pt x="250401" y="12159"/>
                    <a:pt x="250401" y="12159"/>
                  </a:cubicBezTo>
                  <a:cubicBezTo>
                    <a:pt x="250370" y="12129"/>
                    <a:pt x="250279" y="12129"/>
                    <a:pt x="250249" y="12098"/>
                  </a:cubicBezTo>
                  <a:cubicBezTo>
                    <a:pt x="250127" y="12068"/>
                    <a:pt x="250066" y="12007"/>
                    <a:pt x="249975" y="12068"/>
                  </a:cubicBezTo>
                  <a:cubicBezTo>
                    <a:pt x="249641" y="12007"/>
                    <a:pt x="249458" y="12068"/>
                    <a:pt x="249489" y="12068"/>
                  </a:cubicBezTo>
                  <a:cubicBezTo>
                    <a:pt x="249489" y="12068"/>
                    <a:pt x="249671" y="12068"/>
                    <a:pt x="249975" y="12098"/>
                  </a:cubicBezTo>
                  <a:cubicBezTo>
                    <a:pt x="250066" y="12098"/>
                    <a:pt x="250127" y="12129"/>
                    <a:pt x="250249" y="12159"/>
                  </a:cubicBezTo>
                  <a:cubicBezTo>
                    <a:pt x="250279" y="12220"/>
                    <a:pt x="250340" y="12220"/>
                    <a:pt x="250401" y="12250"/>
                  </a:cubicBezTo>
                  <a:cubicBezTo>
                    <a:pt x="250401" y="12281"/>
                    <a:pt x="250431" y="12281"/>
                    <a:pt x="250492" y="12281"/>
                  </a:cubicBezTo>
                  <a:cubicBezTo>
                    <a:pt x="250492" y="12311"/>
                    <a:pt x="250522" y="12311"/>
                    <a:pt x="250522" y="12372"/>
                  </a:cubicBezTo>
                  <a:cubicBezTo>
                    <a:pt x="250522" y="12463"/>
                    <a:pt x="250553" y="12554"/>
                    <a:pt x="250553" y="12676"/>
                  </a:cubicBezTo>
                  <a:cubicBezTo>
                    <a:pt x="250553" y="12767"/>
                    <a:pt x="250583" y="12919"/>
                    <a:pt x="250553" y="13041"/>
                  </a:cubicBezTo>
                  <a:cubicBezTo>
                    <a:pt x="250553" y="13345"/>
                    <a:pt x="250522" y="13740"/>
                    <a:pt x="250431" y="14074"/>
                  </a:cubicBezTo>
                  <a:cubicBezTo>
                    <a:pt x="250370" y="14257"/>
                    <a:pt x="250249" y="14500"/>
                    <a:pt x="250127" y="14743"/>
                  </a:cubicBezTo>
                  <a:cubicBezTo>
                    <a:pt x="250066" y="14986"/>
                    <a:pt x="249975" y="15260"/>
                    <a:pt x="249914" y="15503"/>
                  </a:cubicBezTo>
                  <a:cubicBezTo>
                    <a:pt x="249823" y="14986"/>
                    <a:pt x="249793" y="14500"/>
                    <a:pt x="249793" y="14074"/>
                  </a:cubicBezTo>
                  <a:cubicBezTo>
                    <a:pt x="249762" y="13132"/>
                    <a:pt x="249793" y="12524"/>
                    <a:pt x="249823" y="12524"/>
                  </a:cubicBezTo>
                  <a:cubicBezTo>
                    <a:pt x="249823" y="12524"/>
                    <a:pt x="249732" y="13071"/>
                    <a:pt x="249641" y="14044"/>
                  </a:cubicBezTo>
                  <a:cubicBezTo>
                    <a:pt x="249610" y="14682"/>
                    <a:pt x="249580" y="15503"/>
                    <a:pt x="249641" y="16415"/>
                  </a:cubicBezTo>
                  <a:cubicBezTo>
                    <a:pt x="249580" y="16323"/>
                    <a:pt x="249489" y="16171"/>
                    <a:pt x="249458" y="16050"/>
                  </a:cubicBezTo>
                  <a:cubicBezTo>
                    <a:pt x="249063" y="15320"/>
                    <a:pt x="248668" y="14652"/>
                    <a:pt x="248242" y="14074"/>
                  </a:cubicBezTo>
                  <a:cubicBezTo>
                    <a:pt x="248303" y="13071"/>
                    <a:pt x="248577" y="12524"/>
                    <a:pt x="248577" y="12524"/>
                  </a:cubicBezTo>
                  <a:cubicBezTo>
                    <a:pt x="248577" y="12524"/>
                    <a:pt x="248273" y="12980"/>
                    <a:pt x="248121" y="13892"/>
                  </a:cubicBezTo>
                  <a:cubicBezTo>
                    <a:pt x="247817" y="13466"/>
                    <a:pt x="247543" y="13132"/>
                    <a:pt x="247331" y="12828"/>
                  </a:cubicBezTo>
                  <a:cubicBezTo>
                    <a:pt x="246662" y="12068"/>
                    <a:pt x="246267" y="11643"/>
                    <a:pt x="246267" y="11643"/>
                  </a:cubicBezTo>
                  <a:cubicBezTo>
                    <a:pt x="246267" y="11643"/>
                    <a:pt x="246632" y="12098"/>
                    <a:pt x="247209" y="12889"/>
                  </a:cubicBezTo>
                  <a:cubicBezTo>
                    <a:pt x="247483" y="13284"/>
                    <a:pt x="247787" y="13770"/>
                    <a:pt x="248091" y="14287"/>
                  </a:cubicBezTo>
                  <a:lnTo>
                    <a:pt x="248091" y="14287"/>
                  </a:lnTo>
                  <a:cubicBezTo>
                    <a:pt x="247999" y="14864"/>
                    <a:pt x="247969" y="15564"/>
                    <a:pt x="247999" y="16263"/>
                  </a:cubicBezTo>
                  <a:cubicBezTo>
                    <a:pt x="247969" y="16232"/>
                    <a:pt x="247969" y="16232"/>
                    <a:pt x="247939" y="16232"/>
                  </a:cubicBezTo>
                  <a:lnTo>
                    <a:pt x="247999" y="16323"/>
                  </a:lnTo>
                  <a:lnTo>
                    <a:pt x="247999" y="16354"/>
                  </a:lnTo>
                  <a:cubicBezTo>
                    <a:pt x="248060" y="16962"/>
                    <a:pt x="248121" y="17630"/>
                    <a:pt x="248182" y="18330"/>
                  </a:cubicBezTo>
                  <a:cubicBezTo>
                    <a:pt x="247847" y="17630"/>
                    <a:pt x="247513" y="16962"/>
                    <a:pt x="247087" y="16354"/>
                  </a:cubicBezTo>
                  <a:cubicBezTo>
                    <a:pt x="246662" y="15655"/>
                    <a:pt x="246176" y="15047"/>
                    <a:pt x="245720" y="14530"/>
                  </a:cubicBezTo>
                  <a:cubicBezTo>
                    <a:pt x="245689" y="14500"/>
                    <a:pt x="245689" y="14439"/>
                    <a:pt x="245659" y="14439"/>
                  </a:cubicBezTo>
                  <a:cubicBezTo>
                    <a:pt x="245659" y="14257"/>
                    <a:pt x="245598" y="14074"/>
                    <a:pt x="245598" y="13892"/>
                  </a:cubicBezTo>
                  <a:lnTo>
                    <a:pt x="245598" y="13649"/>
                  </a:lnTo>
                  <a:cubicBezTo>
                    <a:pt x="245659" y="13345"/>
                    <a:pt x="245750" y="13132"/>
                    <a:pt x="245841" y="12980"/>
                  </a:cubicBezTo>
                  <a:cubicBezTo>
                    <a:pt x="245993" y="12706"/>
                    <a:pt x="246115" y="12585"/>
                    <a:pt x="246115" y="12585"/>
                  </a:cubicBezTo>
                  <a:cubicBezTo>
                    <a:pt x="246115" y="12585"/>
                    <a:pt x="245993" y="12706"/>
                    <a:pt x="245811" y="12980"/>
                  </a:cubicBezTo>
                  <a:cubicBezTo>
                    <a:pt x="245720" y="13071"/>
                    <a:pt x="245689" y="13193"/>
                    <a:pt x="245628" y="13314"/>
                  </a:cubicBezTo>
                  <a:cubicBezTo>
                    <a:pt x="245659" y="12615"/>
                    <a:pt x="245780" y="11977"/>
                    <a:pt x="245963" y="11399"/>
                  </a:cubicBezTo>
                  <a:cubicBezTo>
                    <a:pt x="246176" y="10700"/>
                    <a:pt x="246601" y="10092"/>
                    <a:pt x="246996" y="9636"/>
                  </a:cubicBezTo>
                  <a:cubicBezTo>
                    <a:pt x="247361" y="9180"/>
                    <a:pt x="247756" y="8877"/>
                    <a:pt x="247999" y="8664"/>
                  </a:cubicBezTo>
                  <a:cubicBezTo>
                    <a:pt x="248273" y="8481"/>
                    <a:pt x="248425" y="8360"/>
                    <a:pt x="248425" y="8360"/>
                  </a:cubicBezTo>
                  <a:cubicBezTo>
                    <a:pt x="248425" y="8360"/>
                    <a:pt x="248242" y="8451"/>
                    <a:pt x="247969" y="8633"/>
                  </a:cubicBezTo>
                  <a:cubicBezTo>
                    <a:pt x="247695" y="8816"/>
                    <a:pt x="247239" y="9089"/>
                    <a:pt x="246844" y="9515"/>
                  </a:cubicBezTo>
                  <a:cubicBezTo>
                    <a:pt x="246419" y="9940"/>
                    <a:pt x="245932" y="10548"/>
                    <a:pt x="245568" y="11308"/>
                  </a:cubicBezTo>
                  <a:cubicBezTo>
                    <a:pt x="245233" y="12007"/>
                    <a:pt x="245051" y="12889"/>
                    <a:pt x="244960" y="13801"/>
                  </a:cubicBezTo>
                  <a:cubicBezTo>
                    <a:pt x="244777" y="13618"/>
                    <a:pt x="244595" y="13466"/>
                    <a:pt x="244413" y="13314"/>
                  </a:cubicBezTo>
                  <a:cubicBezTo>
                    <a:pt x="243592" y="12615"/>
                    <a:pt x="243075" y="12311"/>
                    <a:pt x="243075" y="12281"/>
                  </a:cubicBezTo>
                  <a:cubicBezTo>
                    <a:pt x="243075" y="12281"/>
                    <a:pt x="243592" y="12676"/>
                    <a:pt x="244291" y="13375"/>
                  </a:cubicBezTo>
                  <a:cubicBezTo>
                    <a:pt x="244473" y="13588"/>
                    <a:pt x="244717" y="13831"/>
                    <a:pt x="244929" y="14105"/>
                  </a:cubicBezTo>
                  <a:cubicBezTo>
                    <a:pt x="244929" y="14652"/>
                    <a:pt x="244929" y="15168"/>
                    <a:pt x="245021" y="15716"/>
                  </a:cubicBezTo>
                  <a:cubicBezTo>
                    <a:pt x="244777" y="15442"/>
                    <a:pt x="244595" y="15260"/>
                    <a:pt x="244413" y="15016"/>
                  </a:cubicBezTo>
                  <a:lnTo>
                    <a:pt x="244261" y="14864"/>
                  </a:lnTo>
                  <a:cubicBezTo>
                    <a:pt x="244321" y="14712"/>
                    <a:pt x="244413" y="14560"/>
                    <a:pt x="244443" y="14439"/>
                  </a:cubicBezTo>
                  <a:cubicBezTo>
                    <a:pt x="244595" y="14196"/>
                    <a:pt x="244656" y="14044"/>
                    <a:pt x="244656" y="14044"/>
                  </a:cubicBezTo>
                  <a:cubicBezTo>
                    <a:pt x="244656" y="14044"/>
                    <a:pt x="244565" y="14135"/>
                    <a:pt x="244352" y="14408"/>
                  </a:cubicBezTo>
                  <a:lnTo>
                    <a:pt x="244139" y="14743"/>
                  </a:lnTo>
                  <a:cubicBezTo>
                    <a:pt x="243896" y="14530"/>
                    <a:pt x="243714" y="14378"/>
                    <a:pt x="243531" y="14287"/>
                  </a:cubicBezTo>
                  <a:cubicBezTo>
                    <a:pt x="243410" y="14257"/>
                    <a:pt x="243288" y="14226"/>
                    <a:pt x="243227" y="14257"/>
                  </a:cubicBezTo>
                  <a:cubicBezTo>
                    <a:pt x="243197" y="14257"/>
                    <a:pt x="243197" y="14287"/>
                    <a:pt x="243136" y="14287"/>
                  </a:cubicBezTo>
                  <a:cubicBezTo>
                    <a:pt x="243136" y="14287"/>
                    <a:pt x="243197" y="14257"/>
                    <a:pt x="243227" y="14257"/>
                  </a:cubicBezTo>
                  <a:cubicBezTo>
                    <a:pt x="243288" y="14257"/>
                    <a:pt x="243379" y="14257"/>
                    <a:pt x="243501" y="14348"/>
                  </a:cubicBezTo>
                  <a:cubicBezTo>
                    <a:pt x="243683" y="14439"/>
                    <a:pt x="243835" y="14652"/>
                    <a:pt x="244048" y="14864"/>
                  </a:cubicBezTo>
                  <a:cubicBezTo>
                    <a:pt x="243957" y="15047"/>
                    <a:pt x="243835" y="15290"/>
                    <a:pt x="243683" y="15564"/>
                  </a:cubicBezTo>
                  <a:cubicBezTo>
                    <a:pt x="243562" y="15807"/>
                    <a:pt x="243410" y="16111"/>
                    <a:pt x="243349" y="16475"/>
                  </a:cubicBezTo>
                  <a:cubicBezTo>
                    <a:pt x="242984" y="16019"/>
                    <a:pt x="242680" y="15594"/>
                    <a:pt x="242376" y="15199"/>
                  </a:cubicBezTo>
                  <a:cubicBezTo>
                    <a:pt x="242315" y="15016"/>
                    <a:pt x="242194" y="14864"/>
                    <a:pt x="242133" y="14682"/>
                  </a:cubicBezTo>
                  <a:cubicBezTo>
                    <a:pt x="242072" y="14560"/>
                    <a:pt x="242011" y="14439"/>
                    <a:pt x="241920" y="14348"/>
                  </a:cubicBezTo>
                  <a:cubicBezTo>
                    <a:pt x="241890" y="14378"/>
                    <a:pt x="241859" y="14378"/>
                    <a:pt x="241829" y="14378"/>
                  </a:cubicBezTo>
                  <a:cubicBezTo>
                    <a:pt x="241859" y="14500"/>
                    <a:pt x="241890" y="14591"/>
                    <a:pt x="241981" y="14743"/>
                  </a:cubicBezTo>
                  <a:cubicBezTo>
                    <a:pt x="241859" y="14652"/>
                    <a:pt x="241768" y="14560"/>
                    <a:pt x="241707" y="14439"/>
                  </a:cubicBezTo>
                  <a:cubicBezTo>
                    <a:pt x="241738" y="14226"/>
                    <a:pt x="241829" y="13983"/>
                    <a:pt x="241859" y="13770"/>
                  </a:cubicBezTo>
                  <a:cubicBezTo>
                    <a:pt x="242163" y="12737"/>
                    <a:pt x="242528" y="12220"/>
                    <a:pt x="242528" y="12220"/>
                  </a:cubicBezTo>
                  <a:cubicBezTo>
                    <a:pt x="242528" y="12220"/>
                    <a:pt x="242133" y="12737"/>
                    <a:pt x="241707" y="13740"/>
                  </a:cubicBezTo>
                  <a:cubicBezTo>
                    <a:pt x="241677" y="13801"/>
                    <a:pt x="241677" y="13892"/>
                    <a:pt x="241616" y="13953"/>
                  </a:cubicBezTo>
                  <a:cubicBezTo>
                    <a:pt x="241586" y="13436"/>
                    <a:pt x="241555" y="12919"/>
                    <a:pt x="241464" y="12433"/>
                  </a:cubicBezTo>
                  <a:cubicBezTo>
                    <a:pt x="241282" y="11247"/>
                    <a:pt x="241008" y="10184"/>
                    <a:pt x="240704" y="9241"/>
                  </a:cubicBezTo>
                  <a:cubicBezTo>
                    <a:pt x="240370" y="8299"/>
                    <a:pt x="240005" y="7448"/>
                    <a:pt x="239640" y="6810"/>
                  </a:cubicBezTo>
                  <a:cubicBezTo>
                    <a:pt x="239306" y="6171"/>
                    <a:pt x="238972" y="5624"/>
                    <a:pt x="238729" y="5290"/>
                  </a:cubicBezTo>
                  <a:cubicBezTo>
                    <a:pt x="238516" y="4955"/>
                    <a:pt x="238364" y="4773"/>
                    <a:pt x="238364" y="4773"/>
                  </a:cubicBezTo>
                  <a:cubicBezTo>
                    <a:pt x="238364" y="4773"/>
                    <a:pt x="238485" y="4955"/>
                    <a:pt x="238668" y="5320"/>
                  </a:cubicBezTo>
                  <a:cubicBezTo>
                    <a:pt x="238850" y="5715"/>
                    <a:pt x="239124" y="6202"/>
                    <a:pt x="239428" y="6931"/>
                  </a:cubicBezTo>
                  <a:cubicBezTo>
                    <a:pt x="239732" y="7600"/>
                    <a:pt x="240005" y="8451"/>
                    <a:pt x="240218" y="9393"/>
                  </a:cubicBezTo>
                  <a:cubicBezTo>
                    <a:pt x="240461" y="10335"/>
                    <a:pt x="240613" y="11399"/>
                    <a:pt x="240674" y="12554"/>
                  </a:cubicBezTo>
                  <a:cubicBezTo>
                    <a:pt x="240674" y="12889"/>
                    <a:pt x="240704" y="13223"/>
                    <a:pt x="240704" y="13618"/>
                  </a:cubicBezTo>
                  <a:cubicBezTo>
                    <a:pt x="240644" y="13588"/>
                    <a:pt x="240613" y="13527"/>
                    <a:pt x="240613" y="13527"/>
                  </a:cubicBezTo>
                  <a:cubicBezTo>
                    <a:pt x="240613" y="13527"/>
                    <a:pt x="240644" y="13588"/>
                    <a:pt x="240704" y="13618"/>
                  </a:cubicBezTo>
                  <a:cubicBezTo>
                    <a:pt x="240704" y="14287"/>
                    <a:pt x="240674" y="14986"/>
                    <a:pt x="240644" y="15655"/>
                  </a:cubicBezTo>
                  <a:cubicBezTo>
                    <a:pt x="240218" y="14196"/>
                    <a:pt x="239732" y="12737"/>
                    <a:pt x="239185" y="11399"/>
                  </a:cubicBezTo>
                  <a:cubicBezTo>
                    <a:pt x="238273" y="9180"/>
                    <a:pt x="237270" y="7266"/>
                    <a:pt x="236449" y="5989"/>
                  </a:cubicBezTo>
                  <a:cubicBezTo>
                    <a:pt x="236297" y="5746"/>
                    <a:pt x="236206" y="5563"/>
                    <a:pt x="236084" y="5381"/>
                  </a:cubicBezTo>
                  <a:cubicBezTo>
                    <a:pt x="236145" y="5107"/>
                    <a:pt x="236236" y="4864"/>
                    <a:pt x="236297" y="4652"/>
                  </a:cubicBezTo>
                  <a:cubicBezTo>
                    <a:pt x="236905" y="3010"/>
                    <a:pt x="237422" y="2068"/>
                    <a:pt x="237422" y="2068"/>
                  </a:cubicBezTo>
                  <a:cubicBezTo>
                    <a:pt x="237422" y="2068"/>
                    <a:pt x="236844" y="2980"/>
                    <a:pt x="236084" y="4560"/>
                  </a:cubicBezTo>
                  <a:lnTo>
                    <a:pt x="235841" y="5016"/>
                  </a:lnTo>
                  <a:cubicBezTo>
                    <a:pt x="235385" y="4317"/>
                    <a:pt x="235081" y="3922"/>
                    <a:pt x="235081" y="3922"/>
                  </a:cubicBezTo>
                  <a:cubicBezTo>
                    <a:pt x="235081" y="3922"/>
                    <a:pt x="235355" y="4378"/>
                    <a:pt x="235780" y="5168"/>
                  </a:cubicBezTo>
                  <a:cubicBezTo>
                    <a:pt x="235476" y="5867"/>
                    <a:pt x="235172" y="6627"/>
                    <a:pt x="234899" y="7448"/>
                  </a:cubicBezTo>
                  <a:cubicBezTo>
                    <a:pt x="234534" y="8573"/>
                    <a:pt x="234169" y="9849"/>
                    <a:pt x="233865" y="11187"/>
                  </a:cubicBezTo>
                  <a:cubicBezTo>
                    <a:pt x="233835" y="11399"/>
                    <a:pt x="233805" y="11643"/>
                    <a:pt x="233713" y="11855"/>
                  </a:cubicBezTo>
                  <a:cubicBezTo>
                    <a:pt x="233501" y="12585"/>
                    <a:pt x="233197" y="13527"/>
                    <a:pt x="232953" y="14712"/>
                  </a:cubicBezTo>
                  <a:cubicBezTo>
                    <a:pt x="232771" y="15716"/>
                    <a:pt x="232649" y="16810"/>
                    <a:pt x="232589" y="17995"/>
                  </a:cubicBezTo>
                  <a:cubicBezTo>
                    <a:pt x="232437" y="18147"/>
                    <a:pt x="232315" y="18330"/>
                    <a:pt x="232163" y="18512"/>
                  </a:cubicBezTo>
                  <a:cubicBezTo>
                    <a:pt x="231798" y="18299"/>
                    <a:pt x="231434" y="18086"/>
                    <a:pt x="231190" y="17934"/>
                  </a:cubicBezTo>
                  <a:lnTo>
                    <a:pt x="231190" y="17934"/>
                  </a:lnTo>
                  <a:lnTo>
                    <a:pt x="231190" y="17934"/>
                  </a:lnTo>
                  <a:cubicBezTo>
                    <a:pt x="231099" y="17934"/>
                    <a:pt x="231069" y="17995"/>
                    <a:pt x="230978" y="17995"/>
                  </a:cubicBezTo>
                  <a:cubicBezTo>
                    <a:pt x="230947" y="17995"/>
                    <a:pt x="230947" y="18026"/>
                    <a:pt x="230917" y="18026"/>
                  </a:cubicBezTo>
                  <a:cubicBezTo>
                    <a:pt x="230917" y="17691"/>
                    <a:pt x="230947" y="17326"/>
                    <a:pt x="230978" y="16992"/>
                  </a:cubicBezTo>
                  <a:cubicBezTo>
                    <a:pt x="231069" y="16475"/>
                    <a:pt x="231190" y="15959"/>
                    <a:pt x="231403" y="15564"/>
                  </a:cubicBezTo>
                  <a:cubicBezTo>
                    <a:pt x="231434" y="15442"/>
                    <a:pt x="231525" y="15351"/>
                    <a:pt x="231555" y="15260"/>
                  </a:cubicBezTo>
                  <a:cubicBezTo>
                    <a:pt x="231586" y="15199"/>
                    <a:pt x="231586" y="15168"/>
                    <a:pt x="231646" y="15138"/>
                  </a:cubicBezTo>
                  <a:cubicBezTo>
                    <a:pt x="231646" y="15108"/>
                    <a:pt x="231677" y="15047"/>
                    <a:pt x="231707" y="15016"/>
                  </a:cubicBezTo>
                  <a:cubicBezTo>
                    <a:pt x="231798" y="14864"/>
                    <a:pt x="231890" y="14712"/>
                    <a:pt x="232011" y="14560"/>
                  </a:cubicBezTo>
                  <a:lnTo>
                    <a:pt x="232042" y="14530"/>
                  </a:lnTo>
                  <a:cubicBezTo>
                    <a:pt x="232042" y="14530"/>
                    <a:pt x="232042" y="14500"/>
                    <a:pt x="232102" y="14530"/>
                  </a:cubicBezTo>
                  <a:cubicBezTo>
                    <a:pt x="232102" y="14530"/>
                    <a:pt x="232133" y="14530"/>
                    <a:pt x="232133" y="14560"/>
                  </a:cubicBezTo>
                  <a:lnTo>
                    <a:pt x="232194" y="14652"/>
                  </a:lnTo>
                  <a:cubicBezTo>
                    <a:pt x="232254" y="14682"/>
                    <a:pt x="232285" y="14743"/>
                    <a:pt x="232315" y="14804"/>
                  </a:cubicBezTo>
                  <a:cubicBezTo>
                    <a:pt x="232406" y="14864"/>
                    <a:pt x="232406" y="14986"/>
                    <a:pt x="232467" y="15047"/>
                  </a:cubicBezTo>
                  <a:cubicBezTo>
                    <a:pt x="232558" y="15199"/>
                    <a:pt x="232619" y="15290"/>
                    <a:pt x="232619" y="15290"/>
                  </a:cubicBezTo>
                  <a:cubicBezTo>
                    <a:pt x="232619" y="15290"/>
                    <a:pt x="232589" y="15199"/>
                    <a:pt x="232498" y="15016"/>
                  </a:cubicBezTo>
                  <a:cubicBezTo>
                    <a:pt x="232467" y="14956"/>
                    <a:pt x="232437" y="14834"/>
                    <a:pt x="232406" y="14682"/>
                  </a:cubicBezTo>
                  <a:cubicBezTo>
                    <a:pt x="232346" y="14591"/>
                    <a:pt x="232315" y="14560"/>
                    <a:pt x="232285" y="14500"/>
                  </a:cubicBezTo>
                  <a:cubicBezTo>
                    <a:pt x="232254" y="14439"/>
                    <a:pt x="232254" y="14408"/>
                    <a:pt x="232194" y="14378"/>
                  </a:cubicBezTo>
                  <a:cubicBezTo>
                    <a:pt x="232194" y="14348"/>
                    <a:pt x="232163" y="14348"/>
                    <a:pt x="232163" y="14348"/>
                  </a:cubicBezTo>
                  <a:lnTo>
                    <a:pt x="232133" y="14348"/>
                  </a:lnTo>
                  <a:lnTo>
                    <a:pt x="232102" y="14348"/>
                  </a:lnTo>
                  <a:cubicBezTo>
                    <a:pt x="231981" y="14500"/>
                    <a:pt x="231829" y="14652"/>
                    <a:pt x="231677" y="14834"/>
                  </a:cubicBezTo>
                  <a:cubicBezTo>
                    <a:pt x="231646" y="14864"/>
                    <a:pt x="231586" y="14956"/>
                    <a:pt x="231555" y="14986"/>
                  </a:cubicBezTo>
                  <a:cubicBezTo>
                    <a:pt x="231525" y="15047"/>
                    <a:pt x="231494" y="15108"/>
                    <a:pt x="231434" y="15138"/>
                  </a:cubicBezTo>
                  <a:cubicBezTo>
                    <a:pt x="231373" y="15260"/>
                    <a:pt x="231342" y="15320"/>
                    <a:pt x="231251" y="15442"/>
                  </a:cubicBezTo>
                  <a:cubicBezTo>
                    <a:pt x="231039" y="15867"/>
                    <a:pt x="230826" y="16384"/>
                    <a:pt x="230674" y="16931"/>
                  </a:cubicBezTo>
                  <a:cubicBezTo>
                    <a:pt x="230431" y="18026"/>
                    <a:pt x="230339" y="19241"/>
                    <a:pt x="230431" y="20457"/>
                  </a:cubicBezTo>
                  <a:cubicBezTo>
                    <a:pt x="230461" y="21096"/>
                    <a:pt x="230522" y="21734"/>
                    <a:pt x="230643" y="22403"/>
                  </a:cubicBezTo>
                  <a:cubicBezTo>
                    <a:pt x="230613" y="22615"/>
                    <a:pt x="230613" y="22858"/>
                    <a:pt x="230583" y="23071"/>
                  </a:cubicBezTo>
                  <a:cubicBezTo>
                    <a:pt x="230522" y="23345"/>
                    <a:pt x="230522" y="23618"/>
                    <a:pt x="230522" y="23862"/>
                  </a:cubicBezTo>
                  <a:lnTo>
                    <a:pt x="230461" y="23862"/>
                  </a:lnTo>
                  <a:cubicBezTo>
                    <a:pt x="230339" y="23558"/>
                    <a:pt x="230309" y="23254"/>
                    <a:pt x="230187" y="22950"/>
                  </a:cubicBezTo>
                  <a:cubicBezTo>
                    <a:pt x="230157" y="22737"/>
                    <a:pt x="230066" y="22494"/>
                    <a:pt x="230035" y="22281"/>
                  </a:cubicBezTo>
                  <a:cubicBezTo>
                    <a:pt x="230035" y="21582"/>
                    <a:pt x="230066" y="20883"/>
                    <a:pt x="230127" y="20153"/>
                  </a:cubicBezTo>
                  <a:cubicBezTo>
                    <a:pt x="230218" y="18086"/>
                    <a:pt x="230491" y="15928"/>
                    <a:pt x="230978" y="13922"/>
                  </a:cubicBezTo>
                  <a:cubicBezTo>
                    <a:pt x="231403" y="11916"/>
                    <a:pt x="231981" y="10092"/>
                    <a:pt x="232437" y="8785"/>
                  </a:cubicBezTo>
                  <a:cubicBezTo>
                    <a:pt x="232893" y="7509"/>
                    <a:pt x="233197" y="6688"/>
                    <a:pt x="233197" y="6688"/>
                  </a:cubicBezTo>
                  <a:cubicBezTo>
                    <a:pt x="233197" y="6688"/>
                    <a:pt x="232801" y="7448"/>
                    <a:pt x="232254" y="8755"/>
                  </a:cubicBezTo>
                  <a:cubicBezTo>
                    <a:pt x="231677" y="10032"/>
                    <a:pt x="230947" y="11825"/>
                    <a:pt x="230309" y="13892"/>
                  </a:cubicBezTo>
                  <a:cubicBezTo>
                    <a:pt x="230187" y="14226"/>
                    <a:pt x="230127" y="14560"/>
                    <a:pt x="230005" y="14864"/>
                  </a:cubicBezTo>
                  <a:cubicBezTo>
                    <a:pt x="229975" y="14712"/>
                    <a:pt x="229914" y="14560"/>
                    <a:pt x="229853" y="14408"/>
                  </a:cubicBezTo>
                  <a:cubicBezTo>
                    <a:pt x="229853" y="14348"/>
                    <a:pt x="229823" y="14226"/>
                    <a:pt x="229823" y="14135"/>
                  </a:cubicBezTo>
                  <a:cubicBezTo>
                    <a:pt x="230127" y="11764"/>
                    <a:pt x="230583" y="9545"/>
                    <a:pt x="230917" y="7904"/>
                  </a:cubicBezTo>
                  <a:cubicBezTo>
                    <a:pt x="231282" y="6141"/>
                    <a:pt x="231525" y="4986"/>
                    <a:pt x="231525" y="4986"/>
                  </a:cubicBezTo>
                  <a:cubicBezTo>
                    <a:pt x="231525" y="4986"/>
                    <a:pt x="231190" y="6080"/>
                    <a:pt x="230643" y="7873"/>
                  </a:cubicBezTo>
                  <a:cubicBezTo>
                    <a:pt x="230218" y="9272"/>
                    <a:pt x="229671" y="11156"/>
                    <a:pt x="229124" y="13223"/>
                  </a:cubicBezTo>
                  <a:lnTo>
                    <a:pt x="229093" y="13193"/>
                  </a:lnTo>
                  <a:lnTo>
                    <a:pt x="228972" y="13071"/>
                  </a:lnTo>
                  <a:cubicBezTo>
                    <a:pt x="228972" y="12098"/>
                    <a:pt x="228972" y="11156"/>
                    <a:pt x="229063" y="10184"/>
                  </a:cubicBezTo>
                  <a:cubicBezTo>
                    <a:pt x="229124" y="8785"/>
                    <a:pt x="229276" y="7448"/>
                    <a:pt x="229519" y="6232"/>
                  </a:cubicBezTo>
                  <a:cubicBezTo>
                    <a:pt x="229731" y="5016"/>
                    <a:pt x="229975" y="3892"/>
                    <a:pt x="230218" y="2980"/>
                  </a:cubicBezTo>
                  <a:cubicBezTo>
                    <a:pt x="230735" y="1126"/>
                    <a:pt x="231221" y="1"/>
                    <a:pt x="231190" y="1"/>
                  </a:cubicBezTo>
                  <a:cubicBezTo>
                    <a:pt x="231190" y="1"/>
                    <a:pt x="230643" y="1065"/>
                    <a:pt x="229975" y="2949"/>
                  </a:cubicBezTo>
                  <a:cubicBezTo>
                    <a:pt x="229610" y="3861"/>
                    <a:pt x="229276" y="4986"/>
                    <a:pt x="228941" y="6232"/>
                  </a:cubicBezTo>
                  <a:cubicBezTo>
                    <a:pt x="228637" y="7509"/>
                    <a:pt x="228333" y="8877"/>
                    <a:pt x="228090" y="10305"/>
                  </a:cubicBezTo>
                  <a:cubicBezTo>
                    <a:pt x="227847" y="12098"/>
                    <a:pt x="227695" y="13953"/>
                    <a:pt x="227573" y="15776"/>
                  </a:cubicBezTo>
                  <a:cubicBezTo>
                    <a:pt x="227573" y="15746"/>
                    <a:pt x="227543" y="15746"/>
                    <a:pt x="227543" y="15716"/>
                  </a:cubicBezTo>
                  <a:cubicBezTo>
                    <a:pt x="227117" y="15138"/>
                    <a:pt x="226540" y="14712"/>
                    <a:pt x="225932" y="14591"/>
                  </a:cubicBezTo>
                  <a:cubicBezTo>
                    <a:pt x="225780" y="14560"/>
                    <a:pt x="225628" y="14560"/>
                    <a:pt x="225476" y="14560"/>
                  </a:cubicBezTo>
                  <a:cubicBezTo>
                    <a:pt x="224990" y="13041"/>
                    <a:pt x="224443" y="11551"/>
                    <a:pt x="223744" y="10275"/>
                  </a:cubicBezTo>
                  <a:cubicBezTo>
                    <a:pt x="223379" y="9667"/>
                    <a:pt x="223044" y="9089"/>
                    <a:pt x="222710" y="8603"/>
                  </a:cubicBezTo>
                  <a:cubicBezTo>
                    <a:pt x="222923" y="7843"/>
                    <a:pt x="223227" y="7235"/>
                    <a:pt x="223500" y="6779"/>
                  </a:cubicBezTo>
                  <a:cubicBezTo>
                    <a:pt x="223774" y="6293"/>
                    <a:pt x="223956" y="6050"/>
                    <a:pt x="223956" y="6050"/>
                  </a:cubicBezTo>
                  <a:cubicBezTo>
                    <a:pt x="223956" y="6050"/>
                    <a:pt x="223744" y="6293"/>
                    <a:pt x="223440" y="6779"/>
                  </a:cubicBezTo>
                  <a:cubicBezTo>
                    <a:pt x="223166" y="7144"/>
                    <a:pt x="222862" y="7721"/>
                    <a:pt x="222558" y="8421"/>
                  </a:cubicBezTo>
                  <a:cubicBezTo>
                    <a:pt x="222467" y="8329"/>
                    <a:pt x="222406" y="8208"/>
                    <a:pt x="222376" y="8147"/>
                  </a:cubicBezTo>
                  <a:cubicBezTo>
                    <a:pt x="221859" y="7539"/>
                    <a:pt x="221342" y="7083"/>
                    <a:pt x="220856" y="6779"/>
                  </a:cubicBezTo>
                  <a:cubicBezTo>
                    <a:pt x="220339" y="6445"/>
                    <a:pt x="219944" y="6293"/>
                    <a:pt x="219640" y="6171"/>
                  </a:cubicBezTo>
                  <a:cubicBezTo>
                    <a:pt x="219336" y="6050"/>
                    <a:pt x="219184" y="6019"/>
                    <a:pt x="219184" y="6019"/>
                  </a:cubicBezTo>
                  <a:cubicBezTo>
                    <a:pt x="219184" y="6019"/>
                    <a:pt x="219306" y="6050"/>
                    <a:pt x="219640" y="6202"/>
                  </a:cubicBezTo>
                  <a:cubicBezTo>
                    <a:pt x="219883" y="6354"/>
                    <a:pt x="220309" y="6597"/>
                    <a:pt x="220734" y="6931"/>
                  </a:cubicBezTo>
                  <a:cubicBezTo>
                    <a:pt x="221190" y="7266"/>
                    <a:pt x="221646" y="7752"/>
                    <a:pt x="222072" y="8360"/>
                  </a:cubicBezTo>
                  <a:cubicBezTo>
                    <a:pt x="222163" y="8512"/>
                    <a:pt x="222254" y="8664"/>
                    <a:pt x="222345" y="8816"/>
                  </a:cubicBezTo>
                  <a:cubicBezTo>
                    <a:pt x="222345" y="8816"/>
                    <a:pt x="222345" y="8877"/>
                    <a:pt x="222315" y="8877"/>
                  </a:cubicBezTo>
                  <a:cubicBezTo>
                    <a:pt x="221981" y="9728"/>
                    <a:pt x="221677" y="10761"/>
                    <a:pt x="221403" y="11855"/>
                  </a:cubicBezTo>
                  <a:cubicBezTo>
                    <a:pt x="220978" y="11187"/>
                    <a:pt x="220704" y="10761"/>
                    <a:pt x="220704" y="10761"/>
                  </a:cubicBezTo>
                  <a:cubicBezTo>
                    <a:pt x="220704" y="10761"/>
                    <a:pt x="220947" y="11308"/>
                    <a:pt x="221342" y="12159"/>
                  </a:cubicBezTo>
                  <a:cubicBezTo>
                    <a:pt x="221312" y="12311"/>
                    <a:pt x="221251" y="12463"/>
                    <a:pt x="221251" y="12676"/>
                  </a:cubicBezTo>
                  <a:lnTo>
                    <a:pt x="221251" y="12676"/>
                  </a:lnTo>
                  <a:cubicBezTo>
                    <a:pt x="220613" y="11460"/>
                    <a:pt x="220005" y="10427"/>
                    <a:pt x="219549" y="9667"/>
                  </a:cubicBezTo>
                  <a:cubicBezTo>
                    <a:pt x="219306" y="9241"/>
                    <a:pt x="219063" y="8877"/>
                    <a:pt x="218819" y="8451"/>
                  </a:cubicBezTo>
                  <a:cubicBezTo>
                    <a:pt x="219032" y="8877"/>
                    <a:pt x="219215" y="9332"/>
                    <a:pt x="219397" y="9728"/>
                  </a:cubicBezTo>
                  <a:cubicBezTo>
                    <a:pt x="219640" y="10275"/>
                    <a:pt x="219883" y="10883"/>
                    <a:pt x="220248" y="11612"/>
                  </a:cubicBezTo>
                  <a:cubicBezTo>
                    <a:pt x="219731" y="10913"/>
                    <a:pt x="219367" y="10548"/>
                    <a:pt x="219397" y="10548"/>
                  </a:cubicBezTo>
                  <a:cubicBezTo>
                    <a:pt x="219397" y="10548"/>
                    <a:pt x="219731" y="11004"/>
                    <a:pt x="220157" y="11764"/>
                  </a:cubicBezTo>
                  <a:cubicBezTo>
                    <a:pt x="220400" y="12220"/>
                    <a:pt x="220643" y="12767"/>
                    <a:pt x="220917" y="13375"/>
                  </a:cubicBezTo>
                  <a:cubicBezTo>
                    <a:pt x="220613" y="13010"/>
                    <a:pt x="220278" y="12676"/>
                    <a:pt x="220005" y="12402"/>
                  </a:cubicBezTo>
                  <a:cubicBezTo>
                    <a:pt x="219397" y="11794"/>
                    <a:pt x="218971" y="11460"/>
                    <a:pt x="218971" y="11460"/>
                  </a:cubicBezTo>
                  <a:cubicBezTo>
                    <a:pt x="218971" y="11460"/>
                    <a:pt x="219367" y="11825"/>
                    <a:pt x="219883" y="12524"/>
                  </a:cubicBezTo>
                  <a:cubicBezTo>
                    <a:pt x="220218" y="12980"/>
                    <a:pt x="220643" y="13527"/>
                    <a:pt x="221038" y="14196"/>
                  </a:cubicBezTo>
                  <a:cubicBezTo>
                    <a:pt x="220795" y="14408"/>
                    <a:pt x="220491" y="14682"/>
                    <a:pt x="220218" y="14986"/>
                  </a:cubicBezTo>
                  <a:cubicBezTo>
                    <a:pt x="220157" y="15108"/>
                    <a:pt x="220035" y="15168"/>
                    <a:pt x="219974" y="15290"/>
                  </a:cubicBezTo>
                  <a:lnTo>
                    <a:pt x="219974" y="15290"/>
                  </a:lnTo>
                  <a:cubicBezTo>
                    <a:pt x="219306" y="13831"/>
                    <a:pt x="218637" y="12554"/>
                    <a:pt x="218151" y="11673"/>
                  </a:cubicBezTo>
                  <a:cubicBezTo>
                    <a:pt x="217664" y="10761"/>
                    <a:pt x="217300" y="10244"/>
                    <a:pt x="217300" y="10244"/>
                  </a:cubicBezTo>
                  <a:cubicBezTo>
                    <a:pt x="217300" y="10244"/>
                    <a:pt x="217604" y="10791"/>
                    <a:pt x="217999" y="11764"/>
                  </a:cubicBezTo>
                  <a:cubicBezTo>
                    <a:pt x="218394" y="12706"/>
                    <a:pt x="218941" y="13983"/>
                    <a:pt x="219427" y="15503"/>
                  </a:cubicBezTo>
                  <a:lnTo>
                    <a:pt x="219549" y="15867"/>
                  </a:lnTo>
                  <a:cubicBezTo>
                    <a:pt x="219306" y="16202"/>
                    <a:pt x="219093" y="16536"/>
                    <a:pt x="218850" y="16962"/>
                  </a:cubicBezTo>
                  <a:cubicBezTo>
                    <a:pt x="218819" y="16992"/>
                    <a:pt x="218819" y="17023"/>
                    <a:pt x="218789" y="17083"/>
                  </a:cubicBezTo>
                  <a:cubicBezTo>
                    <a:pt x="218759" y="16992"/>
                    <a:pt x="218667" y="16931"/>
                    <a:pt x="218637" y="16840"/>
                  </a:cubicBezTo>
                  <a:cubicBezTo>
                    <a:pt x="218515" y="16688"/>
                    <a:pt x="218394" y="16506"/>
                    <a:pt x="218303" y="16354"/>
                  </a:cubicBezTo>
                  <a:cubicBezTo>
                    <a:pt x="218212" y="16171"/>
                    <a:pt x="218090" y="15928"/>
                    <a:pt x="218029" y="15746"/>
                  </a:cubicBezTo>
                  <a:cubicBezTo>
                    <a:pt x="217482" y="14652"/>
                    <a:pt x="216874" y="13740"/>
                    <a:pt x="216418" y="13132"/>
                  </a:cubicBezTo>
                  <a:cubicBezTo>
                    <a:pt x="215962" y="12524"/>
                    <a:pt x="215628" y="12159"/>
                    <a:pt x="215628" y="12129"/>
                  </a:cubicBezTo>
                  <a:cubicBezTo>
                    <a:pt x="215628" y="12129"/>
                    <a:pt x="215901" y="12524"/>
                    <a:pt x="216266" y="13193"/>
                  </a:cubicBezTo>
                  <a:cubicBezTo>
                    <a:pt x="216509" y="13588"/>
                    <a:pt x="216722" y="14044"/>
                    <a:pt x="216965" y="14591"/>
                  </a:cubicBezTo>
                  <a:cubicBezTo>
                    <a:pt x="216813" y="14439"/>
                    <a:pt x="216661" y="14257"/>
                    <a:pt x="216540" y="14135"/>
                  </a:cubicBezTo>
                  <a:cubicBezTo>
                    <a:pt x="215932" y="13527"/>
                    <a:pt x="215506" y="13193"/>
                    <a:pt x="215506" y="13193"/>
                  </a:cubicBezTo>
                  <a:cubicBezTo>
                    <a:pt x="215506" y="13193"/>
                    <a:pt x="215901" y="13588"/>
                    <a:pt x="216388" y="14257"/>
                  </a:cubicBezTo>
                  <a:cubicBezTo>
                    <a:pt x="216692" y="14652"/>
                    <a:pt x="216996" y="15138"/>
                    <a:pt x="217330" y="15746"/>
                  </a:cubicBezTo>
                  <a:cubicBezTo>
                    <a:pt x="217300" y="15776"/>
                    <a:pt x="217269" y="15807"/>
                    <a:pt x="217239" y="15898"/>
                  </a:cubicBezTo>
                  <a:cubicBezTo>
                    <a:pt x="217117" y="16019"/>
                    <a:pt x="216996" y="16202"/>
                    <a:pt x="216844" y="16354"/>
                  </a:cubicBezTo>
                  <a:cubicBezTo>
                    <a:pt x="216813" y="16263"/>
                    <a:pt x="216783" y="16171"/>
                    <a:pt x="216783" y="16080"/>
                  </a:cubicBezTo>
                  <a:cubicBezTo>
                    <a:pt x="216540" y="15564"/>
                    <a:pt x="216266" y="15168"/>
                    <a:pt x="216084" y="14956"/>
                  </a:cubicBezTo>
                  <a:cubicBezTo>
                    <a:pt x="216053" y="14864"/>
                    <a:pt x="215962" y="14834"/>
                    <a:pt x="215932" y="14804"/>
                  </a:cubicBezTo>
                  <a:cubicBezTo>
                    <a:pt x="215962" y="14652"/>
                    <a:pt x="215962" y="14560"/>
                    <a:pt x="215962" y="14560"/>
                  </a:cubicBezTo>
                  <a:cubicBezTo>
                    <a:pt x="215962" y="14560"/>
                    <a:pt x="215962" y="14652"/>
                    <a:pt x="215932" y="14804"/>
                  </a:cubicBezTo>
                  <a:cubicBezTo>
                    <a:pt x="215780" y="14682"/>
                    <a:pt x="215719" y="14652"/>
                    <a:pt x="215719" y="14652"/>
                  </a:cubicBezTo>
                  <a:cubicBezTo>
                    <a:pt x="215719" y="14652"/>
                    <a:pt x="215780" y="14682"/>
                    <a:pt x="215932" y="14834"/>
                  </a:cubicBezTo>
                  <a:cubicBezTo>
                    <a:pt x="215901" y="15047"/>
                    <a:pt x="215780" y="15412"/>
                    <a:pt x="215658" y="15807"/>
                  </a:cubicBezTo>
                  <a:cubicBezTo>
                    <a:pt x="215628" y="15776"/>
                    <a:pt x="215597" y="15716"/>
                    <a:pt x="215567" y="15624"/>
                  </a:cubicBezTo>
                  <a:cubicBezTo>
                    <a:pt x="214868" y="13740"/>
                    <a:pt x="214260" y="12372"/>
                    <a:pt x="214260" y="12372"/>
                  </a:cubicBezTo>
                  <a:cubicBezTo>
                    <a:pt x="214260" y="12372"/>
                    <a:pt x="214503" y="13132"/>
                    <a:pt x="214807" y="14348"/>
                  </a:cubicBezTo>
                  <a:cubicBezTo>
                    <a:pt x="214686" y="14135"/>
                    <a:pt x="214594" y="14044"/>
                    <a:pt x="214594" y="14044"/>
                  </a:cubicBezTo>
                  <a:cubicBezTo>
                    <a:pt x="214594" y="14044"/>
                    <a:pt x="214686" y="14226"/>
                    <a:pt x="214838" y="14560"/>
                  </a:cubicBezTo>
                  <a:cubicBezTo>
                    <a:pt x="214990" y="15199"/>
                    <a:pt x="215172" y="15928"/>
                    <a:pt x="215354" y="16719"/>
                  </a:cubicBezTo>
                  <a:lnTo>
                    <a:pt x="215354" y="16779"/>
                  </a:lnTo>
                  <a:cubicBezTo>
                    <a:pt x="215324" y="16931"/>
                    <a:pt x="215294" y="17083"/>
                    <a:pt x="215202" y="17266"/>
                  </a:cubicBezTo>
                  <a:cubicBezTo>
                    <a:pt x="214898" y="16384"/>
                    <a:pt x="214564" y="15503"/>
                    <a:pt x="214199" y="14712"/>
                  </a:cubicBezTo>
                  <a:cubicBezTo>
                    <a:pt x="213439" y="13010"/>
                    <a:pt x="212588" y="11491"/>
                    <a:pt x="211859" y="10487"/>
                  </a:cubicBezTo>
                  <a:cubicBezTo>
                    <a:pt x="211160" y="9515"/>
                    <a:pt x="210582" y="9028"/>
                    <a:pt x="210582" y="9028"/>
                  </a:cubicBezTo>
                  <a:cubicBezTo>
                    <a:pt x="210582" y="9028"/>
                    <a:pt x="211099" y="9545"/>
                    <a:pt x="211707" y="10579"/>
                  </a:cubicBezTo>
                  <a:cubicBezTo>
                    <a:pt x="212315" y="11551"/>
                    <a:pt x="212983" y="13010"/>
                    <a:pt x="213531" y="14682"/>
                  </a:cubicBezTo>
                  <a:cubicBezTo>
                    <a:pt x="212224" y="12007"/>
                    <a:pt x="211190" y="10092"/>
                    <a:pt x="211190" y="10092"/>
                  </a:cubicBezTo>
                  <a:cubicBezTo>
                    <a:pt x="211190" y="10092"/>
                    <a:pt x="212224" y="12585"/>
                    <a:pt x="213470" y="15776"/>
                  </a:cubicBezTo>
                  <a:cubicBezTo>
                    <a:pt x="213835" y="16779"/>
                    <a:pt x="214260" y="17843"/>
                    <a:pt x="214686" y="18907"/>
                  </a:cubicBezTo>
                  <a:cubicBezTo>
                    <a:pt x="214655" y="19089"/>
                    <a:pt x="214564" y="19302"/>
                    <a:pt x="214534" y="19515"/>
                  </a:cubicBezTo>
                  <a:cubicBezTo>
                    <a:pt x="214412" y="19089"/>
                    <a:pt x="214290" y="18694"/>
                    <a:pt x="214199" y="18299"/>
                  </a:cubicBezTo>
                  <a:cubicBezTo>
                    <a:pt x="213743" y="16931"/>
                    <a:pt x="213287" y="15716"/>
                    <a:pt x="212862" y="14864"/>
                  </a:cubicBezTo>
                  <a:cubicBezTo>
                    <a:pt x="212436" y="14044"/>
                    <a:pt x="212163" y="13527"/>
                    <a:pt x="212163" y="13527"/>
                  </a:cubicBezTo>
                  <a:cubicBezTo>
                    <a:pt x="212163" y="13527"/>
                    <a:pt x="212406" y="14074"/>
                    <a:pt x="212710" y="14956"/>
                  </a:cubicBezTo>
                  <a:cubicBezTo>
                    <a:pt x="213014" y="15807"/>
                    <a:pt x="213379" y="17023"/>
                    <a:pt x="213652" y="18451"/>
                  </a:cubicBezTo>
                  <a:cubicBezTo>
                    <a:pt x="213743" y="18785"/>
                    <a:pt x="213804" y="19120"/>
                    <a:pt x="213835" y="19454"/>
                  </a:cubicBezTo>
                  <a:cubicBezTo>
                    <a:pt x="213743" y="19211"/>
                    <a:pt x="213622" y="18968"/>
                    <a:pt x="213531" y="18694"/>
                  </a:cubicBezTo>
                  <a:cubicBezTo>
                    <a:pt x="213075" y="17630"/>
                    <a:pt x="212831" y="16658"/>
                    <a:pt x="212680" y="15898"/>
                  </a:cubicBezTo>
                  <a:cubicBezTo>
                    <a:pt x="212558" y="15168"/>
                    <a:pt x="212558" y="14682"/>
                    <a:pt x="212558" y="14682"/>
                  </a:cubicBezTo>
                  <a:cubicBezTo>
                    <a:pt x="212558" y="14682"/>
                    <a:pt x="212467" y="15138"/>
                    <a:pt x="212467" y="15898"/>
                  </a:cubicBezTo>
                  <a:cubicBezTo>
                    <a:pt x="212528" y="16658"/>
                    <a:pt x="212680" y="17722"/>
                    <a:pt x="212983" y="18846"/>
                  </a:cubicBezTo>
                  <a:cubicBezTo>
                    <a:pt x="213196" y="19667"/>
                    <a:pt x="213470" y="20488"/>
                    <a:pt x="213774" y="21339"/>
                  </a:cubicBezTo>
                  <a:cubicBezTo>
                    <a:pt x="213622" y="21035"/>
                    <a:pt x="213439" y="20670"/>
                    <a:pt x="213287" y="20366"/>
                  </a:cubicBezTo>
                  <a:cubicBezTo>
                    <a:pt x="212771" y="19059"/>
                    <a:pt x="212254" y="17722"/>
                    <a:pt x="211707" y="16506"/>
                  </a:cubicBezTo>
                  <a:cubicBezTo>
                    <a:pt x="211707" y="16475"/>
                    <a:pt x="211676" y="16415"/>
                    <a:pt x="211676" y="16384"/>
                  </a:cubicBezTo>
                  <a:cubicBezTo>
                    <a:pt x="211464" y="15716"/>
                    <a:pt x="211251" y="15016"/>
                    <a:pt x="211099" y="14378"/>
                  </a:cubicBezTo>
                  <a:cubicBezTo>
                    <a:pt x="210734" y="12828"/>
                    <a:pt x="210491" y="11369"/>
                    <a:pt x="210400" y="10335"/>
                  </a:cubicBezTo>
                  <a:cubicBezTo>
                    <a:pt x="210278" y="9332"/>
                    <a:pt x="210248" y="8664"/>
                    <a:pt x="210187" y="8664"/>
                  </a:cubicBezTo>
                  <a:cubicBezTo>
                    <a:pt x="210187" y="8664"/>
                    <a:pt x="210157" y="9332"/>
                    <a:pt x="210187" y="10335"/>
                  </a:cubicBezTo>
                  <a:cubicBezTo>
                    <a:pt x="210187" y="11217"/>
                    <a:pt x="210278" y="12311"/>
                    <a:pt x="210430" y="13618"/>
                  </a:cubicBezTo>
                  <a:cubicBezTo>
                    <a:pt x="209853" y="12433"/>
                    <a:pt x="209518" y="11673"/>
                    <a:pt x="209518" y="11673"/>
                  </a:cubicBezTo>
                  <a:cubicBezTo>
                    <a:pt x="209518" y="11673"/>
                    <a:pt x="210005" y="13010"/>
                    <a:pt x="210613" y="14956"/>
                  </a:cubicBezTo>
                  <a:cubicBezTo>
                    <a:pt x="210795" y="16050"/>
                    <a:pt x="211069" y="17235"/>
                    <a:pt x="211403" y="18360"/>
                  </a:cubicBezTo>
                  <a:cubicBezTo>
                    <a:pt x="211221" y="17904"/>
                    <a:pt x="211008" y="17448"/>
                    <a:pt x="210795" y="17023"/>
                  </a:cubicBezTo>
                  <a:cubicBezTo>
                    <a:pt x="210187" y="15716"/>
                    <a:pt x="209640" y="14500"/>
                    <a:pt x="209245" y="13618"/>
                  </a:cubicBezTo>
                  <a:cubicBezTo>
                    <a:pt x="208880" y="12737"/>
                    <a:pt x="208637" y="12220"/>
                    <a:pt x="208637" y="12220"/>
                  </a:cubicBezTo>
                  <a:cubicBezTo>
                    <a:pt x="208637" y="12220"/>
                    <a:pt x="208789" y="12767"/>
                    <a:pt x="209062" y="13679"/>
                  </a:cubicBezTo>
                  <a:cubicBezTo>
                    <a:pt x="209336" y="14591"/>
                    <a:pt x="209792" y="15867"/>
                    <a:pt x="210248" y="17266"/>
                  </a:cubicBezTo>
                  <a:cubicBezTo>
                    <a:pt x="210491" y="17995"/>
                    <a:pt x="210765" y="18785"/>
                    <a:pt x="211038" y="19576"/>
                  </a:cubicBezTo>
                  <a:cubicBezTo>
                    <a:pt x="210917" y="19515"/>
                    <a:pt x="210856" y="19454"/>
                    <a:pt x="210765" y="19424"/>
                  </a:cubicBezTo>
                  <a:cubicBezTo>
                    <a:pt x="210613" y="19363"/>
                    <a:pt x="210491" y="19272"/>
                    <a:pt x="210461" y="19241"/>
                  </a:cubicBezTo>
                  <a:cubicBezTo>
                    <a:pt x="210278" y="18816"/>
                    <a:pt x="210035" y="18390"/>
                    <a:pt x="209853" y="18026"/>
                  </a:cubicBezTo>
                  <a:cubicBezTo>
                    <a:pt x="209488" y="17387"/>
                    <a:pt x="209093" y="16779"/>
                    <a:pt x="208667" y="16232"/>
                  </a:cubicBezTo>
                  <a:cubicBezTo>
                    <a:pt x="208272" y="15716"/>
                    <a:pt x="207877" y="15290"/>
                    <a:pt x="207512" y="14986"/>
                  </a:cubicBezTo>
                  <a:cubicBezTo>
                    <a:pt x="206783" y="14348"/>
                    <a:pt x="206236" y="14044"/>
                    <a:pt x="206236" y="14044"/>
                  </a:cubicBezTo>
                  <a:cubicBezTo>
                    <a:pt x="206236" y="14044"/>
                    <a:pt x="206752" y="14378"/>
                    <a:pt x="207391" y="15108"/>
                  </a:cubicBezTo>
                  <a:cubicBezTo>
                    <a:pt x="207695" y="15472"/>
                    <a:pt x="208029" y="15898"/>
                    <a:pt x="208363" y="16475"/>
                  </a:cubicBezTo>
                  <a:cubicBezTo>
                    <a:pt x="208728" y="16992"/>
                    <a:pt x="209032" y="17600"/>
                    <a:pt x="209336" y="18299"/>
                  </a:cubicBezTo>
                  <a:cubicBezTo>
                    <a:pt x="209853" y="19454"/>
                    <a:pt x="210278" y="20822"/>
                    <a:pt x="210643" y="22159"/>
                  </a:cubicBezTo>
                  <a:cubicBezTo>
                    <a:pt x="210582" y="22190"/>
                    <a:pt x="210400" y="22281"/>
                    <a:pt x="210157" y="22403"/>
                  </a:cubicBezTo>
                  <a:lnTo>
                    <a:pt x="210126" y="22403"/>
                  </a:lnTo>
                  <a:cubicBezTo>
                    <a:pt x="209944" y="21369"/>
                    <a:pt x="209670" y="20336"/>
                    <a:pt x="209336" y="19393"/>
                  </a:cubicBezTo>
                  <a:cubicBezTo>
                    <a:pt x="209397" y="19454"/>
                    <a:pt x="209488" y="19515"/>
                    <a:pt x="209549" y="19515"/>
                  </a:cubicBezTo>
                  <a:cubicBezTo>
                    <a:pt x="209670" y="19576"/>
                    <a:pt x="209792" y="19606"/>
                    <a:pt x="209792" y="19606"/>
                  </a:cubicBezTo>
                  <a:cubicBezTo>
                    <a:pt x="209792" y="19606"/>
                    <a:pt x="209701" y="19576"/>
                    <a:pt x="209579" y="19515"/>
                  </a:cubicBezTo>
                  <a:lnTo>
                    <a:pt x="209397" y="19302"/>
                  </a:lnTo>
                  <a:cubicBezTo>
                    <a:pt x="209336" y="19241"/>
                    <a:pt x="209245" y="19120"/>
                    <a:pt x="209214" y="18968"/>
                  </a:cubicBezTo>
                  <a:lnTo>
                    <a:pt x="209214" y="18937"/>
                  </a:lnTo>
                  <a:lnTo>
                    <a:pt x="209184" y="18937"/>
                  </a:lnTo>
                  <a:cubicBezTo>
                    <a:pt x="208667" y="17600"/>
                    <a:pt x="208059" y="16506"/>
                    <a:pt x="207573" y="15716"/>
                  </a:cubicBezTo>
                  <a:cubicBezTo>
                    <a:pt x="207056" y="14864"/>
                    <a:pt x="206631" y="14408"/>
                    <a:pt x="206631" y="14408"/>
                  </a:cubicBezTo>
                  <a:cubicBezTo>
                    <a:pt x="206631" y="14408"/>
                    <a:pt x="206965" y="14895"/>
                    <a:pt x="207421" y="15807"/>
                  </a:cubicBezTo>
                  <a:cubicBezTo>
                    <a:pt x="207877" y="16688"/>
                    <a:pt x="208363" y="17934"/>
                    <a:pt x="208728" y="19363"/>
                  </a:cubicBezTo>
                  <a:cubicBezTo>
                    <a:pt x="208637" y="19393"/>
                    <a:pt x="208606" y="19454"/>
                    <a:pt x="208515" y="19515"/>
                  </a:cubicBezTo>
                  <a:lnTo>
                    <a:pt x="208424" y="19606"/>
                  </a:lnTo>
                  <a:cubicBezTo>
                    <a:pt x="208059" y="19089"/>
                    <a:pt x="207725" y="18542"/>
                    <a:pt x="207421" y="18026"/>
                  </a:cubicBezTo>
                  <a:cubicBezTo>
                    <a:pt x="206600" y="16719"/>
                    <a:pt x="205871" y="15564"/>
                    <a:pt x="205324" y="14682"/>
                  </a:cubicBezTo>
                  <a:cubicBezTo>
                    <a:pt x="204807" y="13831"/>
                    <a:pt x="204503" y="13314"/>
                    <a:pt x="204503" y="13314"/>
                  </a:cubicBezTo>
                  <a:cubicBezTo>
                    <a:pt x="204503" y="13314"/>
                    <a:pt x="204777" y="13892"/>
                    <a:pt x="205172" y="14804"/>
                  </a:cubicBezTo>
                  <a:cubicBezTo>
                    <a:pt x="205597" y="15716"/>
                    <a:pt x="206205" y="16962"/>
                    <a:pt x="206935" y="18330"/>
                  </a:cubicBezTo>
                  <a:lnTo>
                    <a:pt x="207269" y="18998"/>
                  </a:lnTo>
                  <a:cubicBezTo>
                    <a:pt x="206844" y="18482"/>
                    <a:pt x="206388" y="18026"/>
                    <a:pt x="206053" y="17691"/>
                  </a:cubicBezTo>
                  <a:cubicBezTo>
                    <a:pt x="205476" y="17144"/>
                    <a:pt x="205141" y="16871"/>
                    <a:pt x="205141" y="16871"/>
                  </a:cubicBezTo>
                  <a:cubicBezTo>
                    <a:pt x="205141" y="16871"/>
                    <a:pt x="205476" y="17235"/>
                    <a:pt x="205932" y="17782"/>
                  </a:cubicBezTo>
                  <a:cubicBezTo>
                    <a:pt x="206388" y="18360"/>
                    <a:pt x="206965" y="19211"/>
                    <a:pt x="207451" y="20214"/>
                  </a:cubicBezTo>
                  <a:cubicBezTo>
                    <a:pt x="207512" y="20305"/>
                    <a:pt x="207543" y="20427"/>
                    <a:pt x="207573" y="20488"/>
                  </a:cubicBezTo>
                  <a:cubicBezTo>
                    <a:pt x="207421" y="20640"/>
                    <a:pt x="207269" y="20822"/>
                    <a:pt x="207117" y="21035"/>
                  </a:cubicBezTo>
                  <a:cubicBezTo>
                    <a:pt x="206783" y="20366"/>
                    <a:pt x="206479" y="19728"/>
                    <a:pt x="206144" y="19089"/>
                  </a:cubicBezTo>
                  <a:cubicBezTo>
                    <a:pt x="205537" y="17874"/>
                    <a:pt x="205020" y="16779"/>
                    <a:pt x="204685" y="15959"/>
                  </a:cubicBezTo>
                  <a:cubicBezTo>
                    <a:pt x="204351" y="15168"/>
                    <a:pt x="204169" y="14682"/>
                    <a:pt x="204169" y="14682"/>
                  </a:cubicBezTo>
                  <a:cubicBezTo>
                    <a:pt x="204169" y="14682"/>
                    <a:pt x="204260" y="15199"/>
                    <a:pt x="204533" y="16050"/>
                  </a:cubicBezTo>
                  <a:cubicBezTo>
                    <a:pt x="204807" y="16871"/>
                    <a:pt x="205141" y="18026"/>
                    <a:pt x="205628" y="19302"/>
                  </a:cubicBezTo>
                  <a:cubicBezTo>
                    <a:pt x="205780" y="19758"/>
                    <a:pt x="205992" y="20275"/>
                    <a:pt x="206175" y="20761"/>
                  </a:cubicBezTo>
                  <a:cubicBezTo>
                    <a:pt x="205871" y="20062"/>
                    <a:pt x="205537" y="19424"/>
                    <a:pt x="205263" y="18785"/>
                  </a:cubicBezTo>
                  <a:cubicBezTo>
                    <a:pt x="203895" y="15776"/>
                    <a:pt x="202983" y="13314"/>
                    <a:pt x="202983" y="13314"/>
                  </a:cubicBezTo>
                  <a:cubicBezTo>
                    <a:pt x="202983" y="13314"/>
                    <a:pt x="203439" y="15168"/>
                    <a:pt x="204260" y="17630"/>
                  </a:cubicBezTo>
                  <a:cubicBezTo>
                    <a:pt x="204260" y="18451"/>
                    <a:pt x="204260" y="19606"/>
                    <a:pt x="204321" y="20974"/>
                  </a:cubicBezTo>
                  <a:cubicBezTo>
                    <a:pt x="204321" y="21278"/>
                    <a:pt x="204321" y="21582"/>
                    <a:pt x="204351" y="21947"/>
                  </a:cubicBezTo>
                  <a:cubicBezTo>
                    <a:pt x="203804" y="21126"/>
                    <a:pt x="203318" y="20305"/>
                    <a:pt x="202862" y="19545"/>
                  </a:cubicBezTo>
                  <a:cubicBezTo>
                    <a:pt x="202649" y="19120"/>
                    <a:pt x="202406" y="18755"/>
                    <a:pt x="202193" y="18360"/>
                  </a:cubicBezTo>
                  <a:cubicBezTo>
                    <a:pt x="202132" y="17843"/>
                    <a:pt x="202132" y="17387"/>
                    <a:pt x="202193" y="16962"/>
                  </a:cubicBezTo>
                  <a:cubicBezTo>
                    <a:pt x="202254" y="16050"/>
                    <a:pt x="202497" y="15503"/>
                    <a:pt x="202436" y="15472"/>
                  </a:cubicBezTo>
                  <a:cubicBezTo>
                    <a:pt x="202436" y="15472"/>
                    <a:pt x="202193" y="16019"/>
                    <a:pt x="201980" y="16931"/>
                  </a:cubicBezTo>
                  <a:cubicBezTo>
                    <a:pt x="201950" y="17174"/>
                    <a:pt x="201919" y="17448"/>
                    <a:pt x="201889" y="17752"/>
                  </a:cubicBezTo>
                  <a:cubicBezTo>
                    <a:pt x="201494" y="16992"/>
                    <a:pt x="201160" y="16323"/>
                    <a:pt x="200916" y="15746"/>
                  </a:cubicBezTo>
                  <a:cubicBezTo>
                    <a:pt x="200521" y="14743"/>
                    <a:pt x="200308" y="14105"/>
                    <a:pt x="200308" y="14105"/>
                  </a:cubicBezTo>
                  <a:cubicBezTo>
                    <a:pt x="200308" y="14105"/>
                    <a:pt x="200430" y="14743"/>
                    <a:pt x="200734" y="15807"/>
                  </a:cubicBezTo>
                  <a:cubicBezTo>
                    <a:pt x="200977" y="16567"/>
                    <a:pt x="201342" y="17570"/>
                    <a:pt x="201828" y="18664"/>
                  </a:cubicBezTo>
                  <a:cubicBezTo>
                    <a:pt x="201828" y="19272"/>
                    <a:pt x="201919" y="19971"/>
                    <a:pt x="202071" y="20640"/>
                  </a:cubicBezTo>
                  <a:cubicBezTo>
                    <a:pt x="202132" y="21126"/>
                    <a:pt x="202284" y="21643"/>
                    <a:pt x="202436" y="22129"/>
                  </a:cubicBezTo>
                  <a:lnTo>
                    <a:pt x="202436" y="22159"/>
                  </a:lnTo>
                  <a:cubicBezTo>
                    <a:pt x="202406" y="22403"/>
                    <a:pt x="202375" y="22615"/>
                    <a:pt x="202284" y="22889"/>
                  </a:cubicBezTo>
                  <a:cubicBezTo>
                    <a:pt x="201980" y="22281"/>
                    <a:pt x="201737" y="21703"/>
                    <a:pt x="201463" y="21096"/>
                  </a:cubicBezTo>
                  <a:cubicBezTo>
                    <a:pt x="200886" y="19819"/>
                    <a:pt x="200521" y="18603"/>
                    <a:pt x="200278" y="17722"/>
                  </a:cubicBezTo>
                  <a:cubicBezTo>
                    <a:pt x="200065" y="16810"/>
                    <a:pt x="199974" y="16232"/>
                    <a:pt x="199974" y="16232"/>
                  </a:cubicBezTo>
                  <a:cubicBezTo>
                    <a:pt x="199974" y="16232"/>
                    <a:pt x="199974" y="16810"/>
                    <a:pt x="200096" y="17722"/>
                  </a:cubicBezTo>
                  <a:cubicBezTo>
                    <a:pt x="200217" y="18633"/>
                    <a:pt x="200460" y="19880"/>
                    <a:pt x="200916" y="21278"/>
                  </a:cubicBezTo>
                  <a:cubicBezTo>
                    <a:pt x="201190" y="22159"/>
                    <a:pt x="201585" y="23102"/>
                    <a:pt x="201950" y="24013"/>
                  </a:cubicBezTo>
                  <a:cubicBezTo>
                    <a:pt x="201950" y="24074"/>
                    <a:pt x="201919" y="24135"/>
                    <a:pt x="201919" y="24165"/>
                  </a:cubicBezTo>
                  <a:cubicBezTo>
                    <a:pt x="201494" y="23406"/>
                    <a:pt x="201129" y="22706"/>
                    <a:pt x="200764" y="21947"/>
                  </a:cubicBezTo>
                  <a:cubicBezTo>
                    <a:pt x="200521" y="21217"/>
                    <a:pt x="200278" y="20457"/>
                    <a:pt x="200005" y="19728"/>
                  </a:cubicBezTo>
                  <a:cubicBezTo>
                    <a:pt x="199761" y="18907"/>
                    <a:pt x="199488" y="18147"/>
                    <a:pt x="199245" y="17448"/>
                  </a:cubicBezTo>
                  <a:cubicBezTo>
                    <a:pt x="199214" y="17235"/>
                    <a:pt x="199184" y="16992"/>
                    <a:pt x="199184" y="16810"/>
                  </a:cubicBezTo>
                  <a:cubicBezTo>
                    <a:pt x="199062" y="15807"/>
                    <a:pt x="199184" y="15199"/>
                    <a:pt x="199184" y="15199"/>
                  </a:cubicBezTo>
                  <a:cubicBezTo>
                    <a:pt x="199184" y="15199"/>
                    <a:pt x="199032" y="15746"/>
                    <a:pt x="199001" y="16658"/>
                  </a:cubicBezTo>
                  <a:cubicBezTo>
                    <a:pt x="198485" y="15199"/>
                    <a:pt x="198150" y="14257"/>
                    <a:pt x="198150" y="14257"/>
                  </a:cubicBezTo>
                  <a:cubicBezTo>
                    <a:pt x="198454" y="15564"/>
                    <a:pt x="198758" y="16871"/>
                    <a:pt x="199093" y="18178"/>
                  </a:cubicBezTo>
                  <a:cubicBezTo>
                    <a:pt x="199214" y="18937"/>
                    <a:pt x="199366" y="19758"/>
                    <a:pt x="199640" y="20670"/>
                  </a:cubicBezTo>
                  <a:cubicBezTo>
                    <a:pt x="199701" y="20944"/>
                    <a:pt x="199792" y="21217"/>
                    <a:pt x="199913" y="21491"/>
                  </a:cubicBezTo>
                  <a:cubicBezTo>
                    <a:pt x="199913" y="21551"/>
                    <a:pt x="199944" y="21582"/>
                    <a:pt x="199944" y="21673"/>
                  </a:cubicBezTo>
                  <a:cubicBezTo>
                    <a:pt x="199822" y="21855"/>
                    <a:pt x="199670" y="22038"/>
                    <a:pt x="199549" y="22251"/>
                  </a:cubicBezTo>
                  <a:cubicBezTo>
                    <a:pt x="198880" y="20944"/>
                    <a:pt x="198120" y="19880"/>
                    <a:pt x="197542" y="19150"/>
                  </a:cubicBezTo>
                  <a:cubicBezTo>
                    <a:pt x="197087" y="18603"/>
                    <a:pt x="196752" y="18208"/>
                    <a:pt x="196631" y="18056"/>
                  </a:cubicBezTo>
                  <a:cubicBezTo>
                    <a:pt x="196023" y="16871"/>
                    <a:pt x="195445" y="15867"/>
                    <a:pt x="194928" y="15138"/>
                  </a:cubicBezTo>
                  <a:cubicBezTo>
                    <a:pt x="194321" y="14257"/>
                    <a:pt x="193895" y="13801"/>
                    <a:pt x="193895" y="13801"/>
                  </a:cubicBezTo>
                  <a:cubicBezTo>
                    <a:pt x="193895" y="13801"/>
                    <a:pt x="194290" y="14348"/>
                    <a:pt x="194776" y="15260"/>
                  </a:cubicBezTo>
                  <a:cubicBezTo>
                    <a:pt x="195263" y="16171"/>
                    <a:pt x="195871" y="17478"/>
                    <a:pt x="196418" y="18968"/>
                  </a:cubicBezTo>
                  <a:cubicBezTo>
                    <a:pt x="196813" y="20123"/>
                    <a:pt x="197208" y="21339"/>
                    <a:pt x="197512" y="22585"/>
                  </a:cubicBezTo>
                  <a:lnTo>
                    <a:pt x="197390" y="22706"/>
                  </a:lnTo>
                  <a:cubicBezTo>
                    <a:pt x="197360" y="22737"/>
                    <a:pt x="197330" y="22767"/>
                    <a:pt x="197269" y="22858"/>
                  </a:cubicBezTo>
                  <a:cubicBezTo>
                    <a:pt x="197178" y="22555"/>
                    <a:pt x="197026" y="22190"/>
                    <a:pt x="196874" y="21886"/>
                  </a:cubicBezTo>
                  <a:cubicBezTo>
                    <a:pt x="196904" y="21855"/>
                    <a:pt x="196935" y="21855"/>
                    <a:pt x="196935" y="21855"/>
                  </a:cubicBezTo>
                  <a:cubicBezTo>
                    <a:pt x="196935" y="21855"/>
                    <a:pt x="196904" y="21855"/>
                    <a:pt x="196874" y="21886"/>
                  </a:cubicBezTo>
                  <a:cubicBezTo>
                    <a:pt x="196661" y="21430"/>
                    <a:pt x="196448" y="20974"/>
                    <a:pt x="196205" y="20579"/>
                  </a:cubicBezTo>
                  <a:cubicBezTo>
                    <a:pt x="195810" y="19819"/>
                    <a:pt x="195384" y="19120"/>
                    <a:pt x="194959" y="18512"/>
                  </a:cubicBezTo>
                  <a:cubicBezTo>
                    <a:pt x="194533" y="17904"/>
                    <a:pt x="194077" y="17418"/>
                    <a:pt x="193713" y="17023"/>
                  </a:cubicBezTo>
                  <a:cubicBezTo>
                    <a:pt x="192953" y="16323"/>
                    <a:pt x="192375" y="16019"/>
                    <a:pt x="192345" y="15959"/>
                  </a:cubicBezTo>
                  <a:cubicBezTo>
                    <a:pt x="192406" y="16019"/>
                    <a:pt x="192953" y="16384"/>
                    <a:pt x="193591" y="17144"/>
                  </a:cubicBezTo>
                  <a:cubicBezTo>
                    <a:pt x="193925" y="17570"/>
                    <a:pt x="194321" y="18086"/>
                    <a:pt x="194685" y="18694"/>
                  </a:cubicBezTo>
                  <a:cubicBezTo>
                    <a:pt x="195080" y="19302"/>
                    <a:pt x="195415" y="20032"/>
                    <a:pt x="195749" y="20792"/>
                  </a:cubicBezTo>
                  <a:cubicBezTo>
                    <a:pt x="195992" y="21278"/>
                    <a:pt x="196175" y="21825"/>
                    <a:pt x="196357" y="22342"/>
                  </a:cubicBezTo>
                  <a:cubicBezTo>
                    <a:pt x="196327" y="22403"/>
                    <a:pt x="196266" y="22433"/>
                    <a:pt x="196205" y="22494"/>
                  </a:cubicBezTo>
                  <a:cubicBezTo>
                    <a:pt x="196053" y="22159"/>
                    <a:pt x="195901" y="21795"/>
                    <a:pt x="195749" y="21491"/>
                  </a:cubicBezTo>
                  <a:cubicBezTo>
                    <a:pt x="195415" y="20761"/>
                    <a:pt x="195050" y="20123"/>
                    <a:pt x="194655" y="19576"/>
                  </a:cubicBezTo>
                  <a:cubicBezTo>
                    <a:pt x="194442" y="19241"/>
                    <a:pt x="194199" y="18968"/>
                    <a:pt x="193986" y="18694"/>
                  </a:cubicBezTo>
                  <a:cubicBezTo>
                    <a:pt x="194017" y="18542"/>
                    <a:pt x="194047" y="18482"/>
                    <a:pt x="194047" y="18482"/>
                  </a:cubicBezTo>
                  <a:cubicBezTo>
                    <a:pt x="194047" y="18482"/>
                    <a:pt x="194017" y="18542"/>
                    <a:pt x="193925" y="18664"/>
                  </a:cubicBezTo>
                  <a:cubicBezTo>
                    <a:pt x="193773" y="18512"/>
                    <a:pt x="193621" y="18330"/>
                    <a:pt x="193530" y="18208"/>
                  </a:cubicBezTo>
                  <a:cubicBezTo>
                    <a:pt x="192801" y="17539"/>
                    <a:pt x="192223" y="17235"/>
                    <a:pt x="192223" y="17235"/>
                  </a:cubicBezTo>
                  <a:cubicBezTo>
                    <a:pt x="192223" y="17235"/>
                    <a:pt x="192770" y="17570"/>
                    <a:pt x="193378" y="18330"/>
                  </a:cubicBezTo>
                  <a:cubicBezTo>
                    <a:pt x="193530" y="18512"/>
                    <a:pt x="193682" y="18694"/>
                    <a:pt x="193834" y="18937"/>
                  </a:cubicBezTo>
                  <a:cubicBezTo>
                    <a:pt x="193743" y="19150"/>
                    <a:pt x="193621" y="19454"/>
                    <a:pt x="193561" y="19849"/>
                  </a:cubicBezTo>
                  <a:cubicBezTo>
                    <a:pt x="193469" y="20305"/>
                    <a:pt x="193439" y="20822"/>
                    <a:pt x="193439" y="21430"/>
                  </a:cubicBezTo>
                  <a:cubicBezTo>
                    <a:pt x="193439" y="22038"/>
                    <a:pt x="193530" y="22737"/>
                    <a:pt x="193682" y="23406"/>
                  </a:cubicBezTo>
                  <a:cubicBezTo>
                    <a:pt x="193773" y="24013"/>
                    <a:pt x="193925" y="24682"/>
                    <a:pt x="194138" y="25321"/>
                  </a:cubicBezTo>
                  <a:cubicBezTo>
                    <a:pt x="193925" y="25624"/>
                    <a:pt x="193743" y="25959"/>
                    <a:pt x="193561" y="26293"/>
                  </a:cubicBezTo>
                  <a:cubicBezTo>
                    <a:pt x="192983" y="24925"/>
                    <a:pt x="192466" y="23497"/>
                    <a:pt x="192071" y="22129"/>
                  </a:cubicBezTo>
                  <a:cubicBezTo>
                    <a:pt x="191889" y="21369"/>
                    <a:pt x="191737" y="20640"/>
                    <a:pt x="191615" y="20001"/>
                  </a:cubicBezTo>
                  <a:cubicBezTo>
                    <a:pt x="191554" y="19363"/>
                    <a:pt x="191494" y="18755"/>
                    <a:pt x="191494" y="18238"/>
                  </a:cubicBezTo>
                  <a:cubicBezTo>
                    <a:pt x="191554" y="17235"/>
                    <a:pt x="191798" y="16658"/>
                    <a:pt x="191798" y="16658"/>
                  </a:cubicBezTo>
                  <a:cubicBezTo>
                    <a:pt x="191798" y="16658"/>
                    <a:pt x="191494" y="17174"/>
                    <a:pt x="191342" y="18238"/>
                  </a:cubicBezTo>
                  <a:cubicBezTo>
                    <a:pt x="191281" y="18755"/>
                    <a:pt x="191251" y="19393"/>
                    <a:pt x="191281" y="20062"/>
                  </a:cubicBezTo>
                  <a:cubicBezTo>
                    <a:pt x="191281" y="20427"/>
                    <a:pt x="191311" y="20792"/>
                    <a:pt x="191342" y="21126"/>
                  </a:cubicBezTo>
                  <a:cubicBezTo>
                    <a:pt x="191129" y="20488"/>
                    <a:pt x="190886" y="19880"/>
                    <a:pt x="190673" y="19424"/>
                  </a:cubicBezTo>
                  <a:cubicBezTo>
                    <a:pt x="190491" y="18968"/>
                    <a:pt x="190278" y="18633"/>
                    <a:pt x="190126" y="18451"/>
                  </a:cubicBezTo>
                  <a:cubicBezTo>
                    <a:pt x="190065" y="18330"/>
                    <a:pt x="189974" y="18299"/>
                    <a:pt x="189913" y="18238"/>
                  </a:cubicBezTo>
                  <a:cubicBezTo>
                    <a:pt x="189822" y="18208"/>
                    <a:pt x="189792" y="18208"/>
                    <a:pt x="189792" y="18208"/>
                  </a:cubicBezTo>
                  <a:cubicBezTo>
                    <a:pt x="189792" y="18208"/>
                    <a:pt x="189822" y="18208"/>
                    <a:pt x="189913" y="18238"/>
                  </a:cubicBezTo>
                  <a:cubicBezTo>
                    <a:pt x="189944" y="18299"/>
                    <a:pt x="190035" y="18360"/>
                    <a:pt x="190096" y="18482"/>
                  </a:cubicBezTo>
                  <a:cubicBezTo>
                    <a:pt x="190247" y="18694"/>
                    <a:pt x="190399" y="19059"/>
                    <a:pt x="190521" y="19515"/>
                  </a:cubicBezTo>
                  <a:cubicBezTo>
                    <a:pt x="190825" y="20427"/>
                    <a:pt x="191129" y="21703"/>
                    <a:pt x="191433" y="23102"/>
                  </a:cubicBezTo>
                  <a:cubicBezTo>
                    <a:pt x="191646" y="24226"/>
                    <a:pt x="191889" y="25381"/>
                    <a:pt x="192162" y="26536"/>
                  </a:cubicBezTo>
                  <a:cubicBezTo>
                    <a:pt x="192010" y="26901"/>
                    <a:pt x="191798" y="27327"/>
                    <a:pt x="191646" y="27783"/>
                  </a:cubicBezTo>
                  <a:cubicBezTo>
                    <a:pt x="191494" y="28178"/>
                    <a:pt x="191342" y="28573"/>
                    <a:pt x="191190" y="28998"/>
                  </a:cubicBezTo>
                  <a:cubicBezTo>
                    <a:pt x="191129" y="29090"/>
                    <a:pt x="191099" y="29150"/>
                    <a:pt x="191007" y="29272"/>
                  </a:cubicBezTo>
                  <a:cubicBezTo>
                    <a:pt x="190643" y="28482"/>
                    <a:pt x="190217" y="27631"/>
                    <a:pt x="189883" y="26719"/>
                  </a:cubicBezTo>
                  <a:cubicBezTo>
                    <a:pt x="189184" y="25077"/>
                    <a:pt x="188606" y="23375"/>
                    <a:pt x="188272" y="21734"/>
                  </a:cubicBezTo>
                  <a:cubicBezTo>
                    <a:pt x="187937" y="20153"/>
                    <a:pt x="187816" y="18633"/>
                    <a:pt x="187937" y="17570"/>
                  </a:cubicBezTo>
                  <a:cubicBezTo>
                    <a:pt x="187998" y="16506"/>
                    <a:pt x="188272" y="15898"/>
                    <a:pt x="188272" y="15898"/>
                  </a:cubicBezTo>
                  <a:cubicBezTo>
                    <a:pt x="188272" y="15898"/>
                    <a:pt x="187968" y="16506"/>
                    <a:pt x="187785" y="17570"/>
                  </a:cubicBezTo>
                  <a:cubicBezTo>
                    <a:pt x="187603" y="18633"/>
                    <a:pt x="187542" y="20184"/>
                    <a:pt x="187755" y="21855"/>
                  </a:cubicBezTo>
                  <a:cubicBezTo>
                    <a:pt x="187937" y="23497"/>
                    <a:pt x="188393" y="25229"/>
                    <a:pt x="188910" y="26901"/>
                  </a:cubicBezTo>
                  <a:cubicBezTo>
                    <a:pt x="188849" y="27114"/>
                    <a:pt x="188728" y="27296"/>
                    <a:pt x="188667" y="27509"/>
                  </a:cubicBezTo>
                  <a:cubicBezTo>
                    <a:pt x="188363" y="26445"/>
                    <a:pt x="187968" y="25442"/>
                    <a:pt x="187542" y="24530"/>
                  </a:cubicBezTo>
                  <a:cubicBezTo>
                    <a:pt x="186874" y="23041"/>
                    <a:pt x="186022" y="21855"/>
                    <a:pt x="185354" y="21096"/>
                  </a:cubicBezTo>
                  <a:cubicBezTo>
                    <a:pt x="184807" y="20457"/>
                    <a:pt x="184412" y="20062"/>
                    <a:pt x="184260" y="19971"/>
                  </a:cubicBezTo>
                  <a:cubicBezTo>
                    <a:pt x="183986" y="19515"/>
                    <a:pt x="183804" y="19272"/>
                    <a:pt x="183804" y="19272"/>
                  </a:cubicBezTo>
                  <a:cubicBezTo>
                    <a:pt x="183804" y="19272"/>
                    <a:pt x="184108" y="19849"/>
                    <a:pt x="184563" y="20792"/>
                  </a:cubicBezTo>
                  <a:cubicBezTo>
                    <a:pt x="185019" y="21734"/>
                    <a:pt x="185627" y="23071"/>
                    <a:pt x="186296" y="24561"/>
                  </a:cubicBezTo>
                  <a:cubicBezTo>
                    <a:pt x="186843" y="25807"/>
                    <a:pt x="187390" y="27023"/>
                    <a:pt x="187937" y="28269"/>
                  </a:cubicBezTo>
                  <a:cubicBezTo>
                    <a:pt x="187968" y="28512"/>
                    <a:pt x="187998" y="28786"/>
                    <a:pt x="188059" y="28998"/>
                  </a:cubicBezTo>
                  <a:cubicBezTo>
                    <a:pt x="187816" y="29606"/>
                    <a:pt x="187542" y="30305"/>
                    <a:pt x="187299" y="31065"/>
                  </a:cubicBezTo>
                  <a:cubicBezTo>
                    <a:pt x="187208" y="31065"/>
                    <a:pt x="187147" y="31096"/>
                    <a:pt x="187056" y="31096"/>
                  </a:cubicBezTo>
                  <a:cubicBezTo>
                    <a:pt x="187208" y="30549"/>
                    <a:pt x="187299" y="30245"/>
                    <a:pt x="187299" y="30245"/>
                  </a:cubicBezTo>
                  <a:cubicBezTo>
                    <a:pt x="187299" y="30245"/>
                    <a:pt x="187208" y="30549"/>
                    <a:pt x="187026" y="31096"/>
                  </a:cubicBezTo>
                  <a:cubicBezTo>
                    <a:pt x="186995" y="31096"/>
                    <a:pt x="186934" y="31096"/>
                    <a:pt x="186934" y="31126"/>
                  </a:cubicBezTo>
                  <a:lnTo>
                    <a:pt x="186600" y="29637"/>
                  </a:lnTo>
                  <a:cubicBezTo>
                    <a:pt x="186174" y="28026"/>
                    <a:pt x="185688" y="26293"/>
                    <a:pt x="185080" y="24834"/>
                  </a:cubicBezTo>
                  <a:cubicBezTo>
                    <a:pt x="184776" y="24105"/>
                    <a:pt x="184442" y="23406"/>
                    <a:pt x="184108" y="22798"/>
                  </a:cubicBezTo>
                  <a:cubicBezTo>
                    <a:pt x="183743" y="22190"/>
                    <a:pt x="183378" y="21703"/>
                    <a:pt x="183044" y="21339"/>
                  </a:cubicBezTo>
                  <a:cubicBezTo>
                    <a:pt x="182375" y="20609"/>
                    <a:pt x="181858" y="20305"/>
                    <a:pt x="181828" y="20275"/>
                  </a:cubicBezTo>
                  <a:cubicBezTo>
                    <a:pt x="181858" y="20305"/>
                    <a:pt x="182345" y="20670"/>
                    <a:pt x="182922" y="21430"/>
                  </a:cubicBezTo>
                  <a:cubicBezTo>
                    <a:pt x="183226" y="21855"/>
                    <a:pt x="183530" y="22403"/>
                    <a:pt x="183804" y="23010"/>
                  </a:cubicBezTo>
                  <a:cubicBezTo>
                    <a:pt x="184108" y="23618"/>
                    <a:pt x="184320" y="24287"/>
                    <a:pt x="184594" y="25047"/>
                  </a:cubicBezTo>
                  <a:cubicBezTo>
                    <a:pt x="185202" y="26992"/>
                    <a:pt x="185567" y="29302"/>
                    <a:pt x="185931" y="31400"/>
                  </a:cubicBezTo>
                  <a:cubicBezTo>
                    <a:pt x="185870" y="31400"/>
                    <a:pt x="185840" y="31430"/>
                    <a:pt x="185810" y="31430"/>
                  </a:cubicBezTo>
                  <a:lnTo>
                    <a:pt x="185688" y="30974"/>
                  </a:lnTo>
                  <a:cubicBezTo>
                    <a:pt x="185627" y="30640"/>
                    <a:pt x="185506" y="30305"/>
                    <a:pt x="185384" y="29941"/>
                  </a:cubicBezTo>
                  <a:cubicBezTo>
                    <a:pt x="185323" y="29758"/>
                    <a:pt x="185232" y="29576"/>
                    <a:pt x="185171" y="29424"/>
                  </a:cubicBezTo>
                  <a:cubicBezTo>
                    <a:pt x="185080" y="29272"/>
                    <a:pt x="185019" y="29120"/>
                    <a:pt x="184928" y="28938"/>
                  </a:cubicBezTo>
                  <a:cubicBezTo>
                    <a:pt x="184594" y="28269"/>
                    <a:pt x="184260" y="27661"/>
                    <a:pt x="183864" y="27053"/>
                  </a:cubicBezTo>
                  <a:cubicBezTo>
                    <a:pt x="183104" y="25898"/>
                    <a:pt x="182345" y="24773"/>
                    <a:pt x="181706" y="23801"/>
                  </a:cubicBezTo>
                  <a:cubicBezTo>
                    <a:pt x="181068" y="22858"/>
                    <a:pt x="180551" y="22007"/>
                    <a:pt x="180217" y="21369"/>
                  </a:cubicBezTo>
                  <a:cubicBezTo>
                    <a:pt x="180308" y="21187"/>
                    <a:pt x="180338" y="21096"/>
                    <a:pt x="180338" y="21096"/>
                  </a:cubicBezTo>
                  <a:cubicBezTo>
                    <a:pt x="180338" y="21096"/>
                    <a:pt x="180308" y="21187"/>
                    <a:pt x="180187" y="21369"/>
                  </a:cubicBezTo>
                  <a:cubicBezTo>
                    <a:pt x="180187" y="21369"/>
                    <a:pt x="180187" y="21339"/>
                    <a:pt x="180156" y="21339"/>
                  </a:cubicBezTo>
                  <a:lnTo>
                    <a:pt x="180095" y="21369"/>
                  </a:lnTo>
                  <a:cubicBezTo>
                    <a:pt x="180035" y="21430"/>
                    <a:pt x="180004" y="21491"/>
                    <a:pt x="179943" y="21551"/>
                  </a:cubicBezTo>
                  <a:cubicBezTo>
                    <a:pt x="179913" y="21643"/>
                    <a:pt x="179913" y="21703"/>
                    <a:pt x="179913" y="21795"/>
                  </a:cubicBezTo>
                  <a:cubicBezTo>
                    <a:pt x="179913" y="21825"/>
                    <a:pt x="179943" y="21855"/>
                    <a:pt x="179943" y="21886"/>
                  </a:cubicBezTo>
                  <a:cubicBezTo>
                    <a:pt x="179883" y="22099"/>
                    <a:pt x="179791" y="22311"/>
                    <a:pt x="179731" y="22585"/>
                  </a:cubicBezTo>
                  <a:cubicBezTo>
                    <a:pt x="179579" y="23071"/>
                    <a:pt x="179457" y="23679"/>
                    <a:pt x="179427" y="24348"/>
                  </a:cubicBezTo>
                  <a:cubicBezTo>
                    <a:pt x="179396" y="25017"/>
                    <a:pt x="179427" y="25776"/>
                    <a:pt x="179579" y="26536"/>
                  </a:cubicBezTo>
                  <a:cubicBezTo>
                    <a:pt x="179639" y="27023"/>
                    <a:pt x="179761" y="27539"/>
                    <a:pt x="179883" y="28026"/>
                  </a:cubicBezTo>
                  <a:cubicBezTo>
                    <a:pt x="179639" y="27205"/>
                    <a:pt x="179427" y="26384"/>
                    <a:pt x="179183" y="25624"/>
                  </a:cubicBezTo>
                  <a:cubicBezTo>
                    <a:pt x="178849" y="24348"/>
                    <a:pt x="178515" y="23041"/>
                    <a:pt x="178120" y="21764"/>
                  </a:cubicBezTo>
                  <a:cubicBezTo>
                    <a:pt x="177968" y="21217"/>
                    <a:pt x="177816" y="20700"/>
                    <a:pt x="177724" y="20153"/>
                  </a:cubicBezTo>
                  <a:cubicBezTo>
                    <a:pt x="177785" y="20700"/>
                    <a:pt x="177907" y="21217"/>
                    <a:pt x="177968" y="21795"/>
                  </a:cubicBezTo>
                  <a:cubicBezTo>
                    <a:pt x="178120" y="22767"/>
                    <a:pt x="178363" y="24196"/>
                    <a:pt x="178636" y="25746"/>
                  </a:cubicBezTo>
                  <a:cubicBezTo>
                    <a:pt x="178879" y="27296"/>
                    <a:pt x="179244" y="28998"/>
                    <a:pt x="179609" y="30609"/>
                  </a:cubicBezTo>
                  <a:cubicBezTo>
                    <a:pt x="179731" y="30974"/>
                    <a:pt x="179791" y="31400"/>
                    <a:pt x="179913" y="31795"/>
                  </a:cubicBezTo>
                  <a:cubicBezTo>
                    <a:pt x="179700" y="31643"/>
                    <a:pt x="179457" y="31491"/>
                    <a:pt x="179275" y="31369"/>
                  </a:cubicBezTo>
                  <a:cubicBezTo>
                    <a:pt x="178971" y="31187"/>
                    <a:pt x="178788" y="31065"/>
                    <a:pt x="178788" y="31065"/>
                  </a:cubicBezTo>
                  <a:cubicBezTo>
                    <a:pt x="178788" y="31065"/>
                    <a:pt x="179275" y="31369"/>
                    <a:pt x="179943" y="31886"/>
                  </a:cubicBezTo>
                  <a:cubicBezTo>
                    <a:pt x="180035" y="32160"/>
                    <a:pt x="180095" y="32403"/>
                    <a:pt x="180156" y="32615"/>
                  </a:cubicBezTo>
                  <a:cubicBezTo>
                    <a:pt x="180065" y="32615"/>
                    <a:pt x="180035" y="32646"/>
                    <a:pt x="179943" y="32646"/>
                  </a:cubicBezTo>
                  <a:cubicBezTo>
                    <a:pt x="179761" y="32494"/>
                    <a:pt x="179700" y="32433"/>
                    <a:pt x="179700" y="32433"/>
                  </a:cubicBezTo>
                  <a:cubicBezTo>
                    <a:pt x="179700" y="32433"/>
                    <a:pt x="179761" y="32494"/>
                    <a:pt x="179943" y="32646"/>
                  </a:cubicBezTo>
                  <a:cubicBezTo>
                    <a:pt x="179731" y="32707"/>
                    <a:pt x="179487" y="32767"/>
                    <a:pt x="179275" y="32798"/>
                  </a:cubicBezTo>
                  <a:cubicBezTo>
                    <a:pt x="178971" y="32160"/>
                    <a:pt x="178636" y="31460"/>
                    <a:pt x="178272" y="30792"/>
                  </a:cubicBezTo>
                  <a:cubicBezTo>
                    <a:pt x="178211" y="30518"/>
                    <a:pt x="178089" y="30245"/>
                    <a:pt x="178028" y="30032"/>
                  </a:cubicBezTo>
                  <a:lnTo>
                    <a:pt x="178241" y="30032"/>
                  </a:lnTo>
                  <a:cubicBezTo>
                    <a:pt x="178424" y="30032"/>
                    <a:pt x="178636" y="30062"/>
                    <a:pt x="178697" y="30093"/>
                  </a:cubicBezTo>
                  <a:cubicBezTo>
                    <a:pt x="178819" y="30153"/>
                    <a:pt x="178879" y="30153"/>
                    <a:pt x="178879" y="30153"/>
                  </a:cubicBezTo>
                  <a:cubicBezTo>
                    <a:pt x="178879" y="30153"/>
                    <a:pt x="178819" y="30153"/>
                    <a:pt x="178697" y="30093"/>
                  </a:cubicBezTo>
                  <a:cubicBezTo>
                    <a:pt x="178576" y="30062"/>
                    <a:pt x="178393" y="30032"/>
                    <a:pt x="178211" y="30032"/>
                  </a:cubicBezTo>
                  <a:lnTo>
                    <a:pt x="178028" y="30032"/>
                  </a:lnTo>
                  <a:cubicBezTo>
                    <a:pt x="177633" y="29029"/>
                    <a:pt x="177269" y="28056"/>
                    <a:pt x="176843" y="27144"/>
                  </a:cubicBezTo>
                  <a:lnTo>
                    <a:pt x="176843" y="27114"/>
                  </a:lnTo>
                  <a:cubicBezTo>
                    <a:pt x="176752" y="26050"/>
                    <a:pt x="176813" y="25442"/>
                    <a:pt x="176813" y="25442"/>
                  </a:cubicBezTo>
                  <a:cubicBezTo>
                    <a:pt x="176813" y="25442"/>
                    <a:pt x="176691" y="25837"/>
                    <a:pt x="176600" y="26567"/>
                  </a:cubicBezTo>
                  <a:cubicBezTo>
                    <a:pt x="176265" y="25472"/>
                    <a:pt x="176113" y="24439"/>
                    <a:pt x="176144" y="23649"/>
                  </a:cubicBezTo>
                  <a:cubicBezTo>
                    <a:pt x="176144" y="23193"/>
                    <a:pt x="176235" y="22798"/>
                    <a:pt x="176357" y="22585"/>
                  </a:cubicBezTo>
                  <a:cubicBezTo>
                    <a:pt x="176417" y="22342"/>
                    <a:pt x="176509" y="22190"/>
                    <a:pt x="176509" y="22190"/>
                  </a:cubicBezTo>
                  <a:cubicBezTo>
                    <a:pt x="176509" y="22190"/>
                    <a:pt x="176417" y="22311"/>
                    <a:pt x="176296" y="22555"/>
                  </a:cubicBezTo>
                  <a:cubicBezTo>
                    <a:pt x="176205" y="22767"/>
                    <a:pt x="176083" y="23162"/>
                    <a:pt x="175992" y="23618"/>
                  </a:cubicBezTo>
                  <a:cubicBezTo>
                    <a:pt x="175931" y="24074"/>
                    <a:pt x="175931" y="24621"/>
                    <a:pt x="175961" y="25229"/>
                  </a:cubicBezTo>
                  <a:cubicBezTo>
                    <a:pt x="175232" y="23922"/>
                    <a:pt x="174533" y="22767"/>
                    <a:pt x="173955" y="21977"/>
                  </a:cubicBezTo>
                  <a:cubicBezTo>
                    <a:pt x="173256" y="21035"/>
                    <a:pt x="172770" y="20518"/>
                    <a:pt x="172770" y="20518"/>
                  </a:cubicBezTo>
                  <a:cubicBezTo>
                    <a:pt x="172770" y="20518"/>
                    <a:pt x="173195" y="21096"/>
                    <a:pt x="173803" y="22099"/>
                  </a:cubicBezTo>
                  <a:cubicBezTo>
                    <a:pt x="174411" y="23071"/>
                    <a:pt x="175141" y="24469"/>
                    <a:pt x="175779" y="26111"/>
                  </a:cubicBezTo>
                  <a:cubicBezTo>
                    <a:pt x="175840" y="26263"/>
                    <a:pt x="175931" y="26445"/>
                    <a:pt x="175961" y="26658"/>
                  </a:cubicBezTo>
                  <a:lnTo>
                    <a:pt x="175749" y="26202"/>
                  </a:lnTo>
                  <a:cubicBezTo>
                    <a:pt x="174989" y="24591"/>
                    <a:pt x="174229" y="23223"/>
                    <a:pt x="173621" y="22311"/>
                  </a:cubicBezTo>
                  <a:cubicBezTo>
                    <a:pt x="173013" y="21369"/>
                    <a:pt x="172588" y="20822"/>
                    <a:pt x="172588" y="20822"/>
                  </a:cubicBezTo>
                  <a:cubicBezTo>
                    <a:pt x="172588" y="20822"/>
                    <a:pt x="172922" y="21399"/>
                    <a:pt x="173469" y="22433"/>
                  </a:cubicBezTo>
                  <a:cubicBezTo>
                    <a:pt x="173986" y="23406"/>
                    <a:pt x="174624" y="24834"/>
                    <a:pt x="175202" y="26415"/>
                  </a:cubicBezTo>
                  <a:cubicBezTo>
                    <a:pt x="175536" y="27327"/>
                    <a:pt x="175901" y="28330"/>
                    <a:pt x="176144" y="29333"/>
                  </a:cubicBezTo>
                  <a:cubicBezTo>
                    <a:pt x="176083" y="29242"/>
                    <a:pt x="175992" y="29150"/>
                    <a:pt x="175931" y="29090"/>
                  </a:cubicBezTo>
                  <a:cubicBezTo>
                    <a:pt x="175627" y="28694"/>
                    <a:pt x="175354" y="28390"/>
                    <a:pt x="175141" y="28117"/>
                  </a:cubicBezTo>
                  <a:cubicBezTo>
                    <a:pt x="174928" y="27479"/>
                    <a:pt x="174746" y="26871"/>
                    <a:pt x="174563" y="26263"/>
                  </a:cubicBezTo>
                  <a:cubicBezTo>
                    <a:pt x="174290" y="25472"/>
                    <a:pt x="173955" y="24713"/>
                    <a:pt x="173651" y="24074"/>
                  </a:cubicBezTo>
                  <a:cubicBezTo>
                    <a:pt x="173347" y="23406"/>
                    <a:pt x="173013" y="22858"/>
                    <a:pt x="172709" y="22403"/>
                  </a:cubicBezTo>
                  <a:cubicBezTo>
                    <a:pt x="172101" y="21491"/>
                    <a:pt x="171645" y="21035"/>
                    <a:pt x="171645" y="21035"/>
                  </a:cubicBezTo>
                  <a:cubicBezTo>
                    <a:pt x="171645" y="21035"/>
                    <a:pt x="172040" y="21551"/>
                    <a:pt x="172557" y="22494"/>
                  </a:cubicBezTo>
                  <a:cubicBezTo>
                    <a:pt x="173044" y="23466"/>
                    <a:pt x="173621" y="24834"/>
                    <a:pt x="174016" y="26415"/>
                  </a:cubicBezTo>
                  <a:cubicBezTo>
                    <a:pt x="174320" y="27631"/>
                    <a:pt x="174594" y="28938"/>
                    <a:pt x="174776" y="30245"/>
                  </a:cubicBezTo>
                  <a:cubicBezTo>
                    <a:pt x="174533" y="30001"/>
                    <a:pt x="174290" y="29758"/>
                    <a:pt x="174016" y="29545"/>
                  </a:cubicBezTo>
                  <a:cubicBezTo>
                    <a:pt x="173773" y="28451"/>
                    <a:pt x="173408" y="27387"/>
                    <a:pt x="173044" y="26384"/>
                  </a:cubicBezTo>
                  <a:cubicBezTo>
                    <a:pt x="172770" y="25655"/>
                    <a:pt x="172466" y="25017"/>
                    <a:pt x="172132" y="24439"/>
                  </a:cubicBezTo>
                  <a:cubicBezTo>
                    <a:pt x="171797" y="23862"/>
                    <a:pt x="171493" y="23375"/>
                    <a:pt x="171189" y="23010"/>
                  </a:cubicBezTo>
                  <a:cubicBezTo>
                    <a:pt x="171129" y="22950"/>
                    <a:pt x="171098" y="22889"/>
                    <a:pt x="171068" y="22858"/>
                  </a:cubicBezTo>
                  <a:cubicBezTo>
                    <a:pt x="170916" y="22463"/>
                    <a:pt x="170733" y="22129"/>
                    <a:pt x="170521" y="21795"/>
                  </a:cubicBezTo>
                  <a:cubicBezTo>
                    <a:pt x="170126" y="21035"/>
                    <a:pt x="169700" y="20336"/>
                    <a:pt x="169274" y="19819"/>
                  </a:cubicBezTo>
                  <a:cubicBezTo>
                    <a:pt x="168849" y="19272"/>
                    <a:pt x="168484" y="18937"/>
                    <a:pt x="168211" y="18725"/>
                  </a:cubicBezTo>
                  <a:cubicBezTo>
                    <a:pt x="167937" y="18482"/>
                    <a:pt x="167755" y="18360"/>
                    <a:pt x="167755" y="18360"/>
                  </a:cubicBezTo>
                  <a:cubicBezTo>
                    <a:pt x="167755" y="18360"/>
                    <a:pt x="168454" y="18816"/>
                    <a:pt x="169153" y="19880"/>
                  </a:cubicBezTo>
                  <a:cubicBezTo>
                    <a:pt x="169548" y="20427"/>
                    <a:pt x="169882" y="21096"/>
                    <a:pt x="170217" y="21916"/>
                  </a:cubicBezTo>
                  <a:lnTo>
                    <a:pt x="170217" y="21947"/>
                  </a:lnTo>
                  <a:cubicBezTo>
                    <a:pt x="170156" y="21855"/>
                    <a:pt x="170065" y="21825"/>
                    <a:pt x="170065" y="21825"/>
                  </a:cubicBezTo>
                  <a:cubicBezTo>
                    <a:pt x="170065" y="21825"/>
                    <a:pt x="170156" y="21916"/>
                    <a:pt x="170217" y="22007"/>
                  </a:cubicBezTo>
                  <a:cubicBezTo>
                    <a:pt x="170581" y="22767"/>
                    <a:pt x="170825" y="23649"/>
                    <a:pt x="171098" y="24561"/>
                  </a:cubicBezTo>
                  <a:cubicBezTo>
                    <a:pt x="171189" y="24743"/>
                    <a:pt x="171220" y="24986"/>
                    <a:pt x="171281" y="25199"/>
                  </a:cubicBezTo>
                  <a:cubicBezTo>
                    <a:pt x="171433" y="25928"/>
                    <a:pt x="171585" y="26840"/>
                    <a:pt x="171736" y="27843"/>
                  </a:cubicBezTo>
                  <a:cubicBezTo>
                    <a:pt x="171676" y="27783"/>
                    <a:pt x="171585" y="27722"/>
                    <a:pt x="171524" y="27691"/>
                  </a:cubicBezTo>
                  <a:cubicBezTo>
                    <a:pt x="171220" y="27479"/>
                    <a:pt x="171037" y="27387"/>
                    <a:pt x="170977" y="27327"/>
                  </a:cubicBezTo>
                  <a:cubicBezTo>
                    <a:pt x="170825" y="26962"/>
                    <a:pt x="170733" y="26567"/>
                    <a:pt x="170581" y="26232"/>
                  </a:cubicBezTo>
                  <a:cubicBezTo>
                    <a:pt x="169366" y="23071"/>
                    <a:pt x="167937" y="20761"/>
                    <a:pt x="167937" y="20761"/>
                  </a:cubicBezTo>
                  <a:cubicBezTo>
                    <a:pt x="167937" y="20761"/>
                    <a:pt x="168788" y="22555"/>
                    <a:pt x="169609" y="25047"/>
                  </a:cubicBezTo>
                  <a:lnTo>
                    <a:pt x="169518" y="25047"/>
                  </a:lnTo>
                  <a:cubicBezTo>
                    <a:pt x="169396" y="25108"/>
                    <a:pt x="169244" y="25138"/>
                    <a:pt x="169092" y="25199"/>
                  </a:cubicBezTo>
                  <a:cubicBezTo>
                    <a:pt x="168819" y="25351"/>
                    <a:pt x="168606" y="25655"/>
                    <a:pt x="168484" y="26080"/>
                  </a:cubicBezTo>
                  <a:cubicBezTo>
                    <a:pt x="168393" y="26111"/>
                    <a:pt x="168332" y="26111"/>
                    <a:pt x="168241" y="26202"/>
                  </a:cubicBezTo>
                  <a:lnTo>
                    <a:pt x="168211" y="26232"/>
                  </a:lnTo>
                  <a:cubicBezTo>
                    <a:pt x="167481" y="22858"/>
                    <a:pt x="167147" y="20184"/>
                    <a:pt x="167147" y="20184"/>
                  </a:cubicBezTo>
                  <a:cubicBezTo>
                    <a:pt x="167147" y="20184"/>
                    <a:pt x="167268" y="23010"/>
                    <a:pt x="167724" y="26567"/>
                  </a:cubicBezTo>
                  <a:cubicBezTo>
                    <a:pt x="167603" y="26688"/>
                    <a:pt x="167451" y="26810"/>
                    <a:pt x="167390" y="26962"/>
                  </a:cubicBezTo>
                  <a:cubicBezTo>
                    <a:pt x="167299" y="27083"/>
                    <a:pt x="167238" y="27175"/>
                    <a:pt x="167177" y="27296"/>
                  </a:cubicBezTo>
                  <a:cubicBezTo>
                    <a:pt x="167147" y="27144"/>
                    <a:pt x="167116" y="26992"/>
                    <a:pt x="167086" y="26871"/>
                  </a:cubicBezTo>
                  <a:cubicBezTo>
                    <a:pt x="167116" y="26810"/>
                    <a:pt x="167116" y="26779"/>
                    <a:pt x="167116" y="26779"/>
                  </a:cubicBezTo>
                  <a:cubicBezTo>
                    <a:pt x="167116" y="26779"/>
                    <a:pt x="167116" y="26810"/>
                    <a:pt x="167086" y="26840"/>
                  </a:cubicBezTo>
                  <a:cubicBezTo>
                    <a:pt x="167025" y="26658"/>
                    <a:pt x="166995" y="26506"/>
                    <a:pt x="166934" y="26324"/>
                  </a:cubicBezTo>
                  <a:cubicBezTo>
                    <a:pt x="166387" y="24348"/>
                    <a:pt x="165749" y="22585"/>
                    <a:pt x="165171" y="21369"/>
                  </a:cubicBezTo>
                  <a:cubicBezTo>
                    <a:pt x="165141" y="21248"/>
                    <a:pt x="165110" y="21187"/>
                    <a:pt x="165019" y="21096"/>
                  </a:cubicBezTo>
                  <a:cubicBezTo>
                    <a:pt x="165141" y="20640"/>
                    <a:pt x="165293" y="20275"/>
                    <a:pt x="165353" y="20001"/>
                  </a:cubicBezTo>
                  <a:cubicBezTo>
                    <a:pt x="165475" y="19667"/>
                    <a:pt x="165597" y="19515"/>
                    <a:pt x="165597" y="19515"/>
                  </a:cubicBezTo>
                  <a:cubicBezTo>
                    <a:pt x="165597" y="19515"/>
                    <a:pt x="165475" y="19667"/>
                    <a:pt x="165323" y="20001"/>
                  </a:cubicBezTo>
                  <a:cubicBezTo>
                    <a:pt x="165201" y="20244"/>
                    <a:pt x="165049" y="20548"/>
                    <a:pt x="164897" y="20913"/>
                  </a:cubicBezTo>
                  <a:cubicBezTo>
                    <a:pt x="164442" y="20001"/>
                    <a:pt x="164138" y="19515"/>
                    <a:pt x="164138" y="19515"/>
                  </a:cubicBezTo>
                  <a:cubicBezTo>
                    <a:pt x="164138" y="19515"/>
                    <a:pt x="164442" y="20123"/>
                    <a:pt x="164837" y="21096"/>
                  </a:cubicBezTo>
                  <a:cubicBezTo>
                    <a:pt x="164806" y="21187"/>
                    <a:pt x="164745" y="21308"/>
                    <a:pt x="164745" y="21369"/>
                  </a:cubicBezTo>
                  <a:cubicBezTo>
                    <a:pt x="164563" y="21977"/>
                    <a:pt x="164411" y="22737"/>
                    <a:pt x="164290" y="23618"/>
                  </a:cubicBezTo>
                  <a:cubicBezTo>
                    <a:pt x="164229" y="24500"/>
                    <a:pt x="164229" y="25442"/>
                    <a:pt x="164290" y="26415"/>
                  </a:cubicBezTo>
                  <a:cubicBezTo>
                    <a:pt x="164350" y="26688"/>
                    <a:pt x="164381" y="26992"/>
                    <a:pt x="164411" y="27266"/>
                  </a:cubicBezTo>
                  <a:cubicBezTo>
                    <a:pt x="164290" y="27935"/>
                    <a:pt x="164229" y="28694"/>
                    <a:pt x="164138" y="29545"/>
                  </a:cubicBezTo>
                  <a:cubicBezTo>
                    <a:pt x="164107" y="29545"/>
                    <a:pt x="164107" y="29515"/>
                    <a:pt x="164077" y="29515"/>
                  </a:cubicBezTo>
                  <a:cubicBezTo>
                    <a:pt x="164046" y="29454"/>
                    <a:pt x="163986" y="29424"/>
                    <a:pt x="163925" y="29424"/>
                  </a:cubicBezTo>
                  <a:cubicBezTo>
                    <a:pt x="163925" y="29454"/>
                    <a:pt x="163894" y="29515"/>
                    <a:pt x="163894" y="29545"/>
                  </a:cubicBezTo>
                  <a:cubicBezTo>
                    <a:pt x="163834" y="29728"/>
                    <a:pt x="163803" y="29971"/>
                    <a:pt x="163803" y="30184"/>
                  </a:cubicBezTo>
                  <a:cubicBezTo>
                    <a:pt x="163803" y="30062"/>
                    <a:pt x="163773" y="29910"/>
                    <a:pt x="163773" y="29819"/>
                  </a:cubicBezTo>
                  <a:cubicBezTo>
                    <a:pt x="163773" y="29849"/>
                    <a:pt x="163803" y="29880"/>
                    <a:pt x="163803" y="29910"/>
                  </a:cubicBezTo>
                  <a:cubicBezTo>
                    <a:pt x="163773" y="29819"/>
                    <a:pt x="163773" y="29697"/>
                    <a:pt x="163773" y="29576"/>
                  </a:cubicBezTo>
                  <a:cubicBezTo>
                    <a:pt x="163742" y="28968"/>
                    <a:pt x="163651" y="28390"/>
                    <a:pt x="163651" y="27783"/>
                  </a:cubicBezTo>
                  <a:cubicBezTo>
                    <a:pt x="163590" y="25959"/>
                    <a:pt x="163590" y="24348"/>
                    <a:pt x="163621" y="23193"/>
                  </a:cubicBezTo>
                  <a:cubicBezTo>
                    <a:pt x="163651" y="22007"/>
                    <a:pt x="163742" y="21308"/>
                    <a:pt x="163742" y="21308"/>
                  </a:cubicBezTo>
                  <a:cubicBezTo>
                    <a:pt x="163742" y="21308"/>
                    <a:pt x="163590" y="21977"/>
                    <a:pt x="163438" y="23162"/>
                  </a:cubicBezTo>
                  <a:cubicBezTo>
                    <a:pt x="163286" y="24348"/>
                    <a:pt x="163135" y="25959"/>
                    <a:pt x="163043" y="27783"/>
                  </a:cubicBezTo>
                  <a:lnTo>
                    <a:pt x="163043" y="29515"/>
                  </a:lnTo>
                  <a:cubicBezTo>
                    <a:pt x="163013" y="29454"/>
                    <a:pt x="162983" y="29454"/>
                    <a:pt x="162922" y="29424"/>
                  </a:cubicBezTo>
                  <a:cubicBezTo>
                    <a:pt x="162831" y="29242"/>
                    <a:pt x="162709" y="29059"/>
                    <a:pt x="162587" y="28907"/>
                  </a:cubicBezTo>
                  <a:cubicBezTo>
                    <a:pt x="162587" y="28634"/>
                    <a:pt x="162557" y="28360"/>
                    <a:pt x="162557" y="28147"/>
                  </a:cubicBezTo>
                  <a:cubicBezTo>
                    <a:pt x="162618" y="28238"/>
                    <a:pt x="162679" y="28330"/>
                    <a:pt x="162739" y="28390"/>
                  </a:cubicBezTo>
                  <a:cubicBezTo>
                    <a:pt x="162861" y="28542"/>
                    <a:pt x="162983" y="28634"/>
                    <a:pt x="162983" y="28634"/>
                  </a:cubicBezTo>
                  <a:cubicBezTo>
                    <a:pt x="162983" y="28634"/>
                    <a:pt x="162587" y="28299"/>
                    <a:pt x="162557" y="27722"/>
                  </a:cubicBezTo>
                  <a:cubicBezTo>
                    <a:pt x="162527" y="27722"/>
                    <a:pt x="162466" y="27691"/>
                    <a:pt x="162435" y="27722"/>
                  </a:cubicBezTo>
                  <a:cubicBezTo>
                    <a:pt x="162405" y="27935"/>
                    <a:pt x="162375" y="28178"/>
                    <a:pt x="162375" y="28451"/>
                  </a:cubicBezTo>
                  <a:lnTo>
                    <a:pt x="162010" y="27874"/>
                  </a:lnTo>
                  <a:cubicBezTo>
                    <a:pt x="162010" y="27874"/>
                    <a:pt x="162131" y="28147"/>
                    <a:pt x="162314" y="28603"/>
                  </a:cubicBezTo>
                  <a:cubicBezTo>
                    <a:pt x="162314" y="28694"/>
                    <a:pt x="162283" y="28816"/>
                    <a:pt x="162283" y="28907"/>
                  </a:cubicBezTo>
                  <a:cubicBezTo>
                    <a:pt x="161858" y="28634"/>
                    <a:pt x="161524" y="28390"/>
                    <a:pt x="161220" y="28238"/>
                  </a:cubicBezTo>
                  <a:cubicBezTo>
                    <a:pt x="160885" y="28056"/>
                    <a:pt x="160703" y="27995"/>
                    <a:pt x="160703" y="27995"/>
                  </a:cubicBezTo>
                  <a:cubicBezTo>
                    <a:pt x="160703" y="27995"/>
                    <a:pt x="160885" y="28087"/>
                    <a:pt x="161189" y="28299"/>
                  </a:cubicBezTo>
                  <a:cubicBezTo>
                    <a:pt x="161463" y="28482"/>
                    <a:pt x="161827" y="28694"/>
                    <a:pt x="162253" y="29059"/>
                  </a:cubicBezTo>
                  <a:cubicBezTo>
                    <a:pt x="162253" y="29302"/>
                    <a:pt x="162223" y="29606"/>
                    <a:pt x="162223" y="29910"/>
                  </a:cubicBezTo>
                  <a:cubicBezTo>
                    <a:pt x="162162" y="30609"/>
                    <a:pt x="162223" y="31400"/>
                    <a:pt x="162253" y="32190"/>
                  </a:cubicBezTo>
                  <a:cubicBezTo>
                    <a:pt x="162131" y="31977"/>
                    <a:pt x="162010" y="31795"/>
                    <a:pt x="161919" y="31582"/>
                  </a:cubicBezTo>
                  <a:lnTo>
                    <a:pt x="161554" y="31035"/>
                  </a:lnTo>
                  <a:cubicBezTo>
                    <a:pt x="161341" y="30214"/>
                    <a:pt x="161068" y="29454"/>
                    <a:pt x="160794" y="28694"/>
                  </a:cubicBezTo>
                  <a:cubicBezTo>
                    <a:pt x="160247" y="27144"/>
                    <a:pt x="159639" y="25776"/>
                    <a:pt x="159122" y="24865"/>
                  </a:cubicBezTo>
                  <a:cubicBezTo>
                    <a:pt x="158636" y="23922"/>
                    <a:pt x="158302" y="23345"/>
                    <a:pt x="158302" y="23345"/>
                  </a:cubicBezTo>
                  <a:cubicBezTo>
                    <a:pt x="158302" y="23345"/>
                    <a:pt x="158575" y="23922"/>
                    <a:pt x="158970" y="24956"/>
                  </a:cubicBezTo>
                  <a:cubicBezTo>
                    <a:pt x="159365" y="25928"/>
                    <a:pt x="159852" y="27296"/>
                    <a:pt x="160277" y="28907"/>
                  </a:cubicBezTo>
                  <a:cubicBezTo>
                    <a:pt x="160308" y="29059"/>
                    <a:pt x="160338" y="29211"/>
                    <a:pt x="160399" y="29394"/>
                  </a:cubicBezTo>
                  <a:cubicBezTo>
                    <a:pt x="160004" y="28938"/>
                    <a:pt x="159669" y="28512"/>
                    <a:pt x="159335" y="28178"/>
                  </a:cubicBezTo>
                  <a:cubicBezTo>
                    <a:pt x="159031" y="27843"/>
                    <a:pt x="158727" y="27570"/>
                    <a:pt x="158484" y="27387"/>
                  </a:cubicBezTo>
                  <a:cubicBezTo>
                    <a:pt x="158119" y="26080"/>
                    <a:pt x="157815" y="24956"/>
                    <a:pt x="157572" y="24074"/>
                  </a:cubicBezTo>
                  <a:cubicBezTo>
                    <a:pt x="157299" y="23010"/>
                    <a:pt x="157207" y="22372"/>
                    <a:pt x="157207" y="22372"/>
                  </a:cubicBezTo>
                  <a:cubicBezTo>
                    <a:pt x="157207" y="22372"/>
                    <a:pt x="157268" y="23010"/>
                    <a:pt x="157420" y="24105"/>
                  </a:cubicBezTo>
                  <a:cubicBezTo>
                    <a:pt x="157572" y="25138"/>
                    <a:pt x="157846" y="26567"/>
                    <a:pt x="158150" y="28178"/>
                  </a:cubicBezTo>
                  <a:lnTo>
                    <a:pt x="158119" y="28178"/>
                  </a:lnTo>
                  <a:lnTo>
                    <a:pt x="158150" y="28178"/>
                  </a:lnTo>
                  <a:cubicBezTo>
                    <a:pt x="158150" y="28238"/>
                    <a:pt x="158180" y="28299"/>
                    <a:pt x="158180" y="28360"/>
                  </a:cubicBezTo>
                  <a:cubicBezTo>
                    <a:pt x="158210" y="28482"/>
                    <a:pt x="158271" y="28634"/>
                    <a:pt x="158271" y="28786"/>
                  </a:cubicBezTo>
                  <a:cubicBezTo>
                    <a:pt x="158058" y="28634"/>
                    <a:pt x="157846" y="28482"/>
                    <a:pt x="157663" y="28360"/>
                  </a:cubicBezTo>
                  <a:lnTo>
                    <a:pt x="157420" y="28238"/>
                  </a:lnTo>
                  <a:cubicBezTo>
                    <a:pt x="157238" y="26871"/>
                    <a:pt x="157116" y="25655"/>
                    <a:pt x="156995" y="24743"/>
                  </a:cubicBezTo>
                  <a:cubicBezTo>
                    <a:pt x="156934" y="24226"/>
                    <a:pt x="156903" y="23679"/>
                    <a:pt x="156812" y="23162"/>
                  </a:cubicBezTo>
                  <a:lnTo>
                    <a:pt x="156812" y="24743"/>
                  </a:lnTo>
                  <a:cubicBezTo>
                    <a:pt x="156812" y="25594"/>
                    <a:pt x="156843" y="26688"/>
                    <a:pt x="156903" y="27995"/>
                  </a:cubicBezTo>
                  <a:cubicBezTo>
                    <a:pt x="156751" y="27904"/>
                    <a:pt x="156599" y="27874"/>
                    <a:pt x="156478" y="27783"/>
                  </a:cubicBezTo>
                  <a:cubicBezTo>
                    <a:pt x="156478" y="27752"/>
                    <a:pt x="156478" y="27722"/>
                    <a:pt x="156447" y="27691"/>
                  </a:cubicBezTo>
                  <a:cubicBezTo>
                    <a:pt x="155840" y="24196"/>
                    <a:pt x="155596" y="21399"/>
                    <a:pt x="155596" y="21399"/>
                  </a:cubicBezTo>
                  <a:cubicBezTo>
                    <a:pt x="155596" y="21399"/>
                    <a:pt x="155566" y="24044"/>
                    <a:pt x="155870" y="27418"/>
                  </a:cubicBezTo>
                  <a:cubicBezTo>
                    <a:pt x="155748" y="27266"/>
                    <a:pt x="155596" y="27144"/>
                    <a:pt x="155475" y="27083"/>
                  </a:cubicBezTo>
                  <a:cubicBezTo>
                    <a:pt x="155232" y="26840"/>
                    <a:pt x="155019" y="26719"/>
                    <a:pt x="155019" y="26719"/>
                  </a:cubicBezTo>
                  <a:cubicBezTo>
                    <a:pt x="155019" y="26719"/>
                    <a:pt x="155171" y="26840"/>
                    <a:pt x="155444" y="27114"/>
                  </a:cubicBezTo>
                  <a:cubicBezTo>
                    <a:pt x="155566" y="27235"/>
                    <a:pt x="155718" y="27418"/>
                    <a:pt x="155870" y="27600"/>
                  </a:cubicBezTo>
                  <a:lnTo>
                    <a:pt x="155870" y="27783"/>
                  </a:lnTo>
                  <a:cubicBezTo>
                    <a:pt x="155931" y="28512"/>
                    <a:pt x="156022" y="29242"/>
                    <a:pt x="156083" y="30001"/>
                  </a:cubicBezTo>
                  <a:cubicBezTo>
                    <a:pt x="155900" y="29880"/>
                    <a:pt x="155718" y="29758"/>
                    <a:pt x="155536" y="29697"/>
                  </a:cubicBezTo>
                  <a:cubicBezTo>
                    <a:pt x="155019" y="29454"/>
                    <a:pt x="154624" y="29302"/>
                    <a:pt x="154320" y="29242"/>
                  </a:cubicBezTo>
                  <a:cubicBezTo>
                    <a:pt x="154259" y="29242"/>
                    <a:pt x="154229" y="29242"/>
                    <a:pt x="154198" y="29211"/>
                  </a:cubicBezTo>
                  <a:cubicBezTo>
                    <a:pt x="154229" y="28390"/>
                    <a:pt x="154259" y="27600"/>
                    <a:pt x="154350" y="26871"/>
                  </a:cubicBezTo>
                  <a:cubicBezTo>
                    <a:pt x="154411" y="26080"/>
                    <a:pt x="154502" y="25351"/>
                    <a:pt x="154533" y="24743"/>
                  </a:cubicBezTo>
                  <a:cubicBezTo>
                    <a:pt x="154624" y="23527"/>
                    <a:pt x="154624" y="22828"/>
                    <a:pt x="154624" y="22828"/>
                  </a:cubicBezTo>
                  <a:cubicBezTo>
                    <a:pt x="154624" y="22828"/>
                    <a:pt x="154563" y="23527"/>
                    <a:pt x="154381" y="24743"/>
                  </a:cubicBezTo>
                  <a:cubicBezTo>
                    <a:pt x="154259" y="25351"/>
                    <a:pt x="154168" y="26050"/>
                    <a:pt x="154016" y="26840"/>
                  </a:cubicBezTo>
                  <a:cubicBezTo>
                    <a:pt x="153894" y="27631"/>
                    <a:pt x="153742" y="28512"/>
                    <a:pt x="153621" y="29454"/>
                  </a:cubicBezTo>
                  <a:cubicBezTo>
                    <a:pt x="153590" y="29819"/>
                    <a:pt x="153560" y="30184"/>
                    <a:pt x="153560" y="30518"/>
                  </a:cubicBezTo>
                  <a:lnTo>
                    <a:pt x="153408" y="30670"/>
                  </a:lnTo>
                  <a:cubicBezTo>
                    <a:pt x="153286" y="30792"/>
                    <a:pt x="153165" y="30913"/>
                    <a:pt x="153043" y="31065"/>
                  </a:cubicBezTo>
                  <a:cubicBezTo>
                    <a:pt x="153043" y="31004"/>
                    <a:pt x="153013" y="31004"/>
                    <a:pt x="153013" y="30974"/>
                  </a:cubicBezTo>
                  <a:cubicBezTo>
                    <a:pt x="153104" y="30761"/>
                    <a:pt x="153165" y="30488"/>
                    <a:pt x="153256" y="30305"/>
                  </a:cubicBezTo>
                  <a:cubicBezTo>
                    <a:pt x="153347" y="29910"/>
                    <a:pt x="153408" y="29545"/>
                    <a:pt x="153408" y="29242"/>
                  </a:cubicBezTo>
                  <a:cubicBezTo>
                    <a:pt x="153499" y="29059"/>
                    <a:pt x="153560" y="28968"/>
                    <a:pt x="153560" y="28968"/>
                  </a:cubicBezTo>
                  <a:cubicBezTo>
                    <a:pt x="153560" y="28968"/>
                    <a:pt x="153469" y="29059"/>
                    <a:pt x="153408" y="29150"/>
                  </a:cubicBezTo>
                  <a:lnTo>
                    <a:pt x="153408" y="28816"/>
                  </a:lnTo>
                  <a:cubicBezTo>
                    <a:pt x="153408" y="28694"/>
                    <a:pt x="153347" y="28603"/>
                    <a:pt x="153347" y="28512"/>
                  </a:cubicBezTo>
                  <a:cubicBezTo>
                    <a:pt x="153317" y="28451"/>
                    <a:pt x="153317" y="28330"/>
                    <a:pt x="153286" y="28208"/>
                  </a:cubicBezTo>
                  <a:cubicBezTo>
                    <a:pt x="153286" y="28178"/>
                    <a:pt x="153256" y="28178"/>
                    <a:pt x="153256" y="28178"/>
                  </a:cubicBezTo>
                  <a:cubicBezTo>
                    <a:pt x="153256" y="28117"/>
                    <a:pt x="153165" y="28178"/>
                    <a:pt x="153165" y="28117"/>
                  </a:cubicBezTo>
                  <a:cubicBezTo>
                    <a:pt x="153134" y="28087"/>
                    <a:pt x="153043" y="28087"/>
                    <a:pt x="153013" y="28087"/>
                  </a:cubicBezTo>
                  <a:cubicBezTo>
                    <a:pt x="152891" y="28056"/>
                    <a:pt x="152830" y="28056"/>
                    <a:pt x="152739" y="28056"/>
                  </a:cubicBezTo>
                  <a:cubicBezTo>
                    <a:pt x="152405" y="28026"/>
                    <a:pt x="152253" y="28056"/>
                    <a:pt x="152253" y="28056"/>
                  </a:cubicBezTo>
                  <a:cubicBezTo>
                    <a:pt x="152253" y="28056"/>
                    <a:pt x="152435" y="28056"/>
                    <a:pt x="152739" y="28087"/>
                  </a:cubicBezTo>
                  <a:cubicBezTo>
                    <a:pt x="152830" y="28087"/>
                    <a:pt x="152891" y="28117"/>
                    <a:pt x="153013" y="28117"/>
                  </a:cubicBezTo>
                  <a:cubicBezTo>
                    <a:pt x="153043" y="28117"/>
                    <a:pt x="153104" y="28178"/>
                    <a:pt x="153134" y="28178"/>
                  </a:cubicBezTo>
                  <a:cubicBezTo>
                    <a:pt x="153134" y="28178"/>
                    <a:pt x="153165" y="28208"/>
                    <a:pt x="153195" y="28208"/>
                  </a:cubicBezTo>
                  <a:lnTo>
                    <a:pt x="153256" y="28238"/>
                  </a:lnTo>
                  <a:cubicBezTo>
                    <a:pt x="153256" y="28330"/>
                    <a:pt x="153286" y="28390"/>
                    <a:pt x="153286" y="28482"/>
                  </a:cubicBezTo>
                  <a:cubicBezTo>
                    <a:pt x="153286" y="28542"/>
                    <a:pt x="153317" y="28664"/>
                    <a:pt x="153286" y="28786"/>
                  </a:cubicBezTo>
                  <a:cubicBezTo>
                    <a:pt x="153286" y="29059"/>
                    <a:pt x="153256" y="29302"/>
                    <a:pt x="153165" y="29606"/>
                  </a:cubicBezTo>
                  <a:cubicBezTo>
                    <a:pt x="153043" y="29758"/>
                    <a:pt x="152982" y="29971"/>
                    <a:pt x="152861" y="30184"/>
                  </a:cubicBezTo>
                  <a:cubicBezTo>
                    <a:pt x="152830" y="30305"/>
                    <a:pt x="152739" y="30427"/>
                    <a:pt x="152709" y="30518"/>
                  </a:cubicBezTo>
                  <a:lnTo>
                    <a:pt x="152587" y="30427"/>
                  </a:lnTo>
                  <a:cubicBezTo>
                    <a:pt x="152557" y="30153"/>
                    <a:pt x="152557" y="29849"/>
                    <a:pt x="152557" y="29606"/>
                  </a:cubicBezTo>
                  <a:cubicBezTo>
                    <a:pt x="152557" y="28846"/>
                    <a:pt x="152587" y="28390"/>
                    <a:pt x="152587" y="28390"/>
                  </a:cubicBezTo>
                  <a:cubicBezTo>
                    <a:pt x="152587" y="28390"/>
                    <a:pt x="152496" y="28846"/>
                    <a:pt x="152405" y="29606"/>
                  </a:cubicBezTo>
                  <a:cubicBezTo>
                    <a:pt x="152405" y="29819"/>
                    <a:pt x="152374" y="30001"/>
                    <a:pt x="152374" y="30184"/>
                  </a:cubicBezTo>
                  <a:cubicBezTo>
                    <a:pt x="152222" y="30062"/>
                    <a:pt x="152070" y="29941"/>
                    <a:pt x="151949" y="29880"/>
                  </a:cubicBezTo>
                  <a:cubicBezTo>
                    <a:pt x="151736" y="29758"/>
                    <a:pt x="151615" y="29728"/>
                    <a:pt x="151615" y="29728"/>
                  </a:cubicBezTo>
                  <a:cubicBezTo>
                    <a:pt x="151615" y="29728"/>
                    <a:pt x="151949" y="29880"/>
                    <a:pt x="152374" y="30336"/>
                  </a:cubicBezTo>
                  <a:cubicBezTo>
                    <a:pt x="152374" y="30670"/>
                    <a:pt x="152374" y="31065"/>
                    <a:pt x="152405" y="31491"/>
                  </a:cubicBezTo>
                  <a:cubicBezTo>
                    <a:pt x="152344" y="31369"/>
                    <a:pt x="152253" y="31278"/>
                    <a:pt x="152222" y="31187"/>
                  </a:cubicBezTo>
                  <a:cubicBezTo>
                    <a:pt x="151827" y="30609"/>
                    <a:pt x="151432" y="30123"/>
                    <a:pt x="151037" y="29667"/>
                  </a:cubicBezTo>
                  <a:cubicBezTo>
                    <a:pt x="151128" y="28846"/>
                    <a:pt x="151371" y="28451"/>
                    <a:pt x="151371" y="28451"/>
                  </a:cubicBezTo>
                  <a:cubicBezTo>
                    <a:pt x="151371" y="28451"/>
                    <a:pt x="151067" y="28816"/>
                    <a:pt x="150885" y="29515"/>
                  </a:cubicBezTo>
                  <a:cubicBezTo>
                    <a:pt x="150611" y="29211"/>
                    <a:pt x="150368" y="28938"/>
                    <a:pt x="150095" y="28664"/>
                  </a:cubicBezTo>
                  <a:cubicBezTo>
                    <a:pt x="149487" y="28087"/>
                    <a:pt x="149031" y="27752"/>
                    <a:pt x="149031" y="27752"/>
                  </a:cubicBezTo>
                  <a:cubicBezTo>
                    <a:pt x="149031" y="27752"/>
                    <a:pt x="149396" y="28087"/>
                    <a:pt x="149943" y="28755"/>
                  </a:cubicBezTo>
                  <a:cubicBezTo>
                    <a:pt x="150216" y="29059"/>
                    <a:pt x="150520" y="29424"/>
                    <a:pt x="150763" y="29819"/>
                  </a:cubicBezTo>
                  <a:lnTo>
                    <a:pt x="150763" y="29819"/>
                  </a:lnTo>
                  <a:cubicBezTo>
                    <a:pt x="150703" y="30184"/>
                    <a:pt x="150672" y="30640"/>
                    <a:pt x="150672" y="31126"/>
                  </a:cubicBezTo>
                  <a:cubicBezTo>
                    <a:pt x="150368" y="30640"/>
                    <a:pt x="150156" y="30366"/>
                    <a:pt x="150156" y="30366"/>
                  </a:cubicBezTo>
                  <a:cubicBezTo>
                    <a:pt x="150156" y="30366"/>
                    <a:pt x="150368" y="30731"/>
                    <a:pt x="150581" y="31339"/>
                  </a:cubicBezTo>
                  <a:lnTo>
                    <a:pt x="150581" y="31339"/>
                  </a:lnTo>
                  <a:lnTo>
                    <a:pt x="150581" y="31339"/>
                  </a:lnTo>
                  <a:cubicBezTo>
                    <a:pt x="150611" y="31369"/>
                    <a:pt x="150611" y="31430"/>
                    <a:pt x="150672" y="31491"/>
                  </a:cubicBezTo>
                  <a:cubicBezTo>
                    <a:pt x="150703" y="31947"/>
                    <a:pt x="150733" y="32463"/>
                    <a:pt x="150824" y="32950"/>
                  </a:cubicBezTo>
                  <a:cubicBezTo>
                    <a:pt x="150460" y="32433"/>
                    <a:pt x="150125" y="31886"/>
                    <a:pt x="149700" y="31400"/>
                  </a:cubicBezTo>
                  <a:cubicBezTo>
                    <a:pt x="149669" y="31369"/>
                    <a:pt x="149639" y="31339"/>
                    <a:pt x="149608" y="31248"/>
                  </a:cubicBezTo>
                  <a:lnTo>
                    <a:pt x="149608" y="30731"/>
                  </a:lnTo>
                  <a:cubicBezTo>
                    <a:pt x="149608" y="30488"/>
                    <a:pt x="149639" y="30366"/>
                    <a:pt x="149639" y="30366"/>
                  </a:cubicBezTo>
                  <a:cubicBezTo>
                    <a:pt x="149639" y="30366"/>
                    <a:pt x="149608" y="30488"/>
                    <a:pt x="149517" y="30670"/>
                  </a:cubicBezTo>
                  <a:cubicBezTo>
                    <a:pt x="149487" y="30792"/>
                    <a:pt x="149487" y="30913"/>
                    <a:pt x="149456" y="31096"/>
                  </a:cubicBezTo>
                  <a:cubicBezTo>
                    <a:pt x="149244" y="30913"/>
                    <a:pt x="149092" y="30731"/>
                    <a:pt x="148909" y="30518"/>
                  </a:cubicBezTo>
                  <a:cubicBezTo>
                    <a:pt x="148909" y="29849"/>
                    <a:pt x="148879" y="29211"/>
                    <a:pt x="148849" y="28542"/>
                  </a:cubicBezTo>
                  <a:cubicBezTo>
                    <a:pt x="148788" y="28087"/>
                    <a:pt x="148757" y="27691"/>
                    <a:pt x="148697" y="27266"/>
                  </a:cubicBezTo>
                  <a:cubicBezTo>
                    <a:pt x="148940" y="26810"/>
                    <a:pt x="149304" y="26384"/>
                    <a:pt x="149608" y="26080"/>
                  </a:cubicBezTo>
                  <a:cubicBezTo>
                    <a:pt x="149973" y="25746"/>
                    <a:pt x="150399" y="25472"/>
                    <a:pt x="150672" y="25321"/>
                  </a:cubicBezTo>
                  <a:cubicBezTo>
                    <a:pt x="150915" y="25169"/>
                    <a:pt x="151067" y="25108"/>
                    <a:pt x="151067" y="25108"/>
                  </a:cubicBezTo>
                  <a:cubicBezTo>
                    <a:pt x="151067" y="25108"/>
                    <a:pt x="150885" y="25169"/>
                    <a:pt x="150611" y="25290"/>
                  </a:cubicBezTo>
                  <a:cubicBezTo>
                    <a:pt x="150368" y="25442"/>
                    <a:pt x="149912" y="25624"/>
                    <a:pt x="149487" y="25959"/>
                  </a:cubicBezTo>
                  <a:cubicBezTo>
                    <a:pt x="149213" y="26202"/>
                    <a:pt x="148909" y="26476"/>
                    <a:pt x="148636" y="26779"/>
                  </a:cubicBezTo>
                  <a:cubicBezTo>
                    <a:pt x="148605" y="26415"/>
                    <a:pt x="148545" y="26111"/>
                    <a:pt x="148453" y="25807"/>
                  </a:cubicBezTo>
                  <a:cubicBezTo>
                    <a:pt x="148271" y="25017"/>
                    <a:pt x="147997" y="24287"/>
                    <a:pt x="147724" y="23740"/>
                  </a:cubicBezTo>
                  <a:cubicBezTo>
                    <a:pt x="147481" y="23162"/>
                    <a:pt x="147207" y="22737"/>
                    <a:pt x="147025" y="22433"/>
                  </a:cubicBezTo>
                  <a:cubicBezTo>
                    <a:pt x="146812" y="22159"/>
                    <a:pt x="146660" y="22007"/>
                    <a:pt x="146660" y="22007"/>
                  </a:cubicBezTo>
                  <a:cubicBezTo>
                    <a:pt x="146660" y="22007"/>
                    <a:pt x="146782" y="22159"/>
                    <a:pt x="146934" y="22463"/>
                  </a:cubicBezTo>
                  <a:cubicBezTo>
                    <a:pt x="147116" y="22767"/>
                    <a:pt x="147359" y="23223"/>
                    <a:pt x="147542" y="23801"/>
                  </a:cubicBezTo>
                  <a:cubicBezTo>
                    <a:pt x="147785" y="24378"/>
                    <a:pt x="147967" y="25108"/>
                    <a:pt x="148089" y="25898"/>
                  </a:cubicBezTo>
                  <a:cubicBezTo>
                    <a:pt x="148149" y="26354"/>
                    <a:pt x="148180" y="26810"/>
                    <a:pt x="148241" y="27296"/>
                  </a:cubicBezTo>
                  <a:lnTo>
                    <a:pt x="148180" y="27327"/>
                  </a:lnTo>
                  <a:lnTo>
                    <a:pt x="148180" y="27327"/>
                  </a:lnTo>
                  <a:lnTo>
                    <a:pt x="148180" y="26658"/>
                  </a:lnTo>
                  <a:cubicBezTo>
                    <a:pt x="148180" y="26658"/>
                    <a:pt x="148149" y="26992"/>
                    <a:pt x="148119" y="27539"/>
                  </a:cubicBezTo>
                  <a:cubicBezTo>
                    <a:pt x="147845" y="28056"/>
                    <a:pt x="147663" y="28664"/>
                    <a:pt x="147572" y="29302"/>
                  </a:cubicBezTo>
                  <a:cubicBezTo>
                    <a:pt x="147390" y="29150"/>
                    <a:pt x="147207" y="29059"/>
                    <a:pt x="147055" y="28938"/>
                  </a:cubicBezTo>
                  <a:cubicBezTo>
                    <a:pt x="146265" y="28390"/>
                    <a:pt x="145718" y="28178"/>
                    <a:pt x="145718" y="28178"/>
                  </a:cubicBezTo>
                  <a:cubicBezTo>
                    <a:pt x="145718" y="28178"/>
                    <a:pt x="146204" y="28482"/>
                    <a:pt x="146934" y="29059"/>
                  </a:cubicBezTo>
                  <a:cubicBezTo>
                    <a:pt x="147116" y="29211"/>
                    <a:pt x="147359" y="29394"/>
                    <a:pt x="147572" y="29606"/>
                  </a:cubicBezTo>
                  <a:cubicBezTo>
                    <a:pt x="147542" y="30032"/>
                    <a:pt x="147572" y="30457"/>
                    <a:pt x="147633" y="30883"/>
                  </a:cubicBezTo>
                  <a:cubicBezTo>
                    <a:pt x="147390" y="30670"/>
                    <a:pt x="147207" y="30488"/>
                    <a:pt x="147025" y="30336"/>
                  </a:cubicBezTo>
                  <a:cubicBezTo>
                    <a:pt x="146934" y="30305"/>
                    <a:pt x="146903" y="30275"/>
                    <a:pt x="146873" y="30214"/>
                  </a:cubicBezTo>
                  <a:cubicBezTo>
                    <a:pt x="146934" y="30123"/>
                    <a:pt x="147025" y="30001"/>
                    <a:pt x="147055" y="29910"/>
                  </a:cubicBezTo>
                  <a:cubicBezTo>
                    <a:pt x="147207" y="29728"/>
                    <a:pt x="147329" y="29576"/>
                    <a:pt x="147329" y="29576"/>
                  </a:cubicBezTo>
                  <a:lnTo>
                    <a:pt x="147025" y="29880"/>
                  </a:lnTo>
                  <a:cubicBezTo>
                    <a:pt x="146934" y="29971"/>
                    <a:pt x="146873" y="30062"/>
                    <a:pt x="146782" y="30153"/>
                  </a:cubicBezTo>
                  <a:cubicBezTo>
                    <a:pt x="146569" y="30001"/>
                    <a:pt x="146356" y="29849"/>
                    <a:pt x="146174" y="29819"/>
                  </a:cubicBezTo>
                  <a:cubicBezTo>
                    <a:pt x="146143" y="29819"/>
                    <a:pt x="146113" y="29819"/>
                    <a:pt x="146052" y="29758"/>
                  </a:cubicBezTo>
                  <a:cubicBezTo>
                    <a:pt x="145657" y="28634"/>
                    <a:pt x="145110" y="27631"/>
                    <a:pt x="144593" y="27023"/>
                  </a:cubicBezTo>
                  <a:cubicBezTo>
                    <a:pt x="144289" y="26688"/>
                    <a:pt x="143924" y="26476"/>
                    <a:pt x="143712" y="26354"/>
                  </a:cubicBezTo>
                  <a:cubicBezTo>
                    <a:pt x="143620" y="26324"/>
                    <a:pt x="143590" y="26324"/>
                    <a:pt x="143560" y="26263"/>
                  </a:cubicBezTo>
                  <a:cubicBezTo>
                    <a:pt x="143529" y="26111"/>
                    <a:pt x="143438" y="25959"/>
                    <a:pt x="143408" y="25868"/>
                  </a:cubicBezTo>
                  <a:cubicBezTo>
                    <a:pt x="143104" y="25108"/>
                    <a:pt x="142709" y="24500"/>
                    <a:pt x="142374" y="23953"/>
                  </a:cubicBezTo>
                  <a:cubicBezTo>
                    <a:pt x="142040" y="23436"/>
                    <a:pt x="141736" y="23041"/>
                    <a:pt x="141493" y="22767"/>
                  </a:cubicBezTo>
                  <a:cubicBezTo>
                    <a:pt x="141280" y="22524"/>
                    <a:pt x="141128" y="22372"/>
                    <a:pt x="141158" y="22372"/>
                  </a:cubicBezTo>
                  <a:cubicBezTo>
                    <a:pt x="141158" y="22372"/>
                    <a:pt x="141280" y="22524"/>
                    <a:pt x="141462" y="22767"/>
                  </a:cubicBezTo>
                  <a:cubicBezTo>
                    <a:pt x="141645" y="23041"/>
                    <a:pt x="141918" y="23466"/>
                    <a:pt x="142192" y="23983"/>
                  </a:cubicBezTo>
                  <a:cubicBezTo>
                    <a:pt x="142465" y="24530"/>
                    <a:pt x="142709" y="25169"/>
                    <a:pt x="142952" y="25928"/>
                  </a:cubicBezTo>
                  <a:cubicBezTo>
                    <a:pt x="143165" y="26688"/>
                    <a:pt x="143317" y="27479"/>
                    <a:pt x="143377" y="28390"/>
                  </a:cubicBezTo>
                  <a:lnTo>
                    <a:pt x="143377" y="29242"/>
                  </a:lnTo>
                  <a:cubicBezTo>
                    <a:pt x="143286" y="29211"/>
                    <a:pt x="143256" y="29211"/>
                    <a:pt x="143256" y="29211"/>
                  </a:cubicBezTo>
                  <a:cubicBezTo>
                    <a:pt x="143256" y="29211"/>
                    <a:pt x="143286" y="29242"/>
                    <a:pt x="143377" y="29272"/>
                  </a:cubicBezTo>
                  <a:cubicBezTo>
                    <a:pt x="143377" y="29819"/>
                    <a:pt x="143317" y="30336"/>
                    <a:pt x="143256" y="30883"/>
                  </a:cubicBezTo>
                  <a:cubicBezTo>
                    <a:pt x="142830" y="29728"/>
                    <a:pt x="142374" y="28603"/>
                    <a:pt x="141858" y="27570"/>
                  </a:cubicBezTo>
                  <a:cubicBezTo>
                    <a:pt x="140946" y="25807"/>
                    <a:pt x="139943" y="24348"/>
                    <a:pt x="139152" y="23345"/>
                  </a:cubicBezTo>
                  <a:cubicBezTo>
                    <a:pt x="139000" y="23162"/>
                    <a:pt x="138879" y="23010"/>
                    <a:pt x="138757" y="22858"/>
                  </a:cubicBezTo>
                  <a:cubicBezTo>
                    <a:pt x="138848" y="22676"/>
                    <a:pt x="138909" y="22463"/>
                    <a:pt x="139031" y="22281"/>
                  </a:cubicBezTo>
                  <a:cubicBezTo>
                    <a:pt x="139669" y="21004"/>
                    <a:pt x="140186" y="20244"/>
                    <a:pt x="140186" y="20244"/>
                  </a:cubicBezTo>
                  <a:cubicBezTo>
                    <a:pt x="140186" y="20244"/>
                    <a:pt x="139578" y="20944"/>
                    <a:pt x="138818" y="22220"/>
                  </a:cubicBezTo>
                  <a:cubicBezTo>
                    <a:pt x="138727" y="22311"/>
                    <a:pt x="138666" y="22433"/>
                    <a:pt x="138575" y="22585"/>
                  </a:cubicBezTo>
                  <a:cubicBezTo>
                    <a:pt x="138119" y="22007"/>
                    <a:pt x="137815" y="21764"/>
                    <a:pt x="137815" y="21764"/>
                  </a:cubicBezTo>
                  <a:cubicBezTo>
                    <a:pt x="137815" y="21764"/>
                    <a:pt x="138088" y="22099"/>
                    <a:pt x="138514" y="22737"/>
                  </a:cubicBezTo>
                  <a:cubicBezTo>
                    <a:pt x="138210" y="23284"/>
                    <a:pt x="137906" y="23892"/>
                    <a:pt x="137602" y="24530"/>
                  </a:cubicBezTo>
                  <a:cubicBezTo>
                    <a:pt x="137177" y="25412"/>
                    <a:pt x="136842" y="26384"/>
                    <a:pt x="136538" y="27448"/>
                  </a:cubicBezTo>
                  <a:cubicBezTo>
                    <a:pt x="136477" y="27631"/>
                    <a:pt x="136417" y="27783"/>
                    <a:pt x="136386" y="27995"/>
                  </a:cubicBezTo>
                  <a:cubicBezTo>
                    <a:pt x="136143" y="28542"/>
                    <a:pt x="135839" y="29302"/>
                    <a:pt x="135566" y="30214"/>
                  </a:cubicBezTo>
                  <a:cubicBezTo>
                    <a:pt x="135505" y="30457"/>
                    <a:pt x="135474" y="30670"/>
                    <a:pt x="135414" y="30944"/>
                  </a:cubicBezTo>
                  <a:cubicBezTo>
                    <a:pt x="135049" y="28360"/>
                    <a:pt x="134806" y="26476"/>
                    <a:pt x="134775" y="26476"/>
                  </a:cubicBezTo>
                  <a:cubicBezTo>
                    <a:pt x="134775" y="26476"/>
                    <a:pt x="134806" y="28026"/>
                    <a:pt x="134927" y="30275"/>
                  </a:cubicBezTo>
                  <a:cubicBezTo>
                    <a:pt x="134927" y="30214"/>
                    <a:pt x="134897" y="30214"/>
                    <a:pt x="134897" y="30184"/>
                  </a:cubicBezTo>
                  <a:cubicBezTo>
                    <a:pt x="134867" y="30153"/>
                    <a:pt x="134806" y="30062"/>
                    <a:pt x="134775" y="30032"/>
                  </a:cubicBezTo>
                  <a:cubicBezTo>
                    <a:pt x="134745" y="30032"/>
                    <a:pt x="134745" y="30001"/>
                    <a:pt x="134715" y="29971"/>
                  </a:cubicBezTo>
                  <a:lnTo>
                    <a:pt x="134654" y="29910"/>
                  </a:lnTo>
                  <a:lnTo>
                    <a:pt x="134623" y="29910"/>
                  </a:lnTo>
                  <a:lnTo>
                    <a:pt x="134593" y="29910"/>
                  </a:lnTo>
                  <a:cubicBezTo>
                    <a:pt x="134471" y="30032"/>
                    <a:pt x="134289" y="30153"/>
                    <a:pt x="134167" y="30305"/>
                  </a:cubicBezTo>
                  <a:lnTo>
                    <a:pt x="134046" y="30427"/>
                  </a:lnTo>
                  <a:lnTo>
                    <a:pt x="133955" y="30518"/>
                  </a:lnTo>
                  <a:cubicBezTo>
                    <a:pt x="133863" y="30609"/>
                    <a:pt x="133833" y="30670"/>
                    <a:pt x="133742" y="30792"/>
                  </a:cubicBezTo>
                  <a:cubicBezTo>
                    <a:pt x="133559" y="31065"/>
                    <a:pt x="133408" y="31369"/>
                    <a:pt x="133286" y="31704"/>
                  </a:cubicBezTo>
                  <a:cubicBezTo>
                    <a:pt x="133225" y="31582"/>
                    <a:pt x="133195" y="31491"/>
                    <a:pt x="133134" y="31400"/>
                  </a:cubicBezTo>
                  <a:cubicBezTo>
                    <a:pt x="133256" y="30792"/>
                    <a:pt x="133408" y="30214"/>
                    <a:pt x="133590" y="29667"/>
                  </a:cubicBezTo>
                  <a:cubicBezTo>
                    <a:pt x="134046" y="28056"/>
                    <a:pt x="134623" y="26658"/>
                    <a:pt x="135110" y="25624"/>
                  </a:cubicBezTo>
                  <a:cubicBezTo>
                    <a:pt x="135566" y="24591"/>
                    <a:pt x="135870" y="23983"/>
                    <a:pt x="135930" y="23983"/>
                  </a:cubicBezTo>
                  <a:cubicBezTo>
                    <a:pt x="135930" y="23983"/>
                    <a:pt x="135505" y="24591"/>
                    <a:pt x="134927" y="25624"/>
                  </a:cubicBezTo>
                  <a:cubicBezTo>
                    <a:pt x="134350" y="26658"/>
                    <a:pt x="133590" y="28056"/>
                    <a:pt x="132952" y="29697"/>
                  </a:cubicBezTo>
                  <a:cubicBezTo>
                    <a:pt x="132830" y="29941"/>
                    <a:pt x="132769" y="30214"/>
                    <a:pt x="132648" y="30488"/>
                  </a:cubicBezTo>
                  <a:cubicBezTo>
                    <a:pt x="132648" y="30457"/>
                    <a:pt x="132617" y="30366"/>
                    <a:pt x="132587" y="30336"/>
                  </a:cubicBezTo>
                  <a:lnTo>
                    <a:pt x="132587" y="29363"/>
                  </a:lnTo>
                  <a:cubicBezTo>
                    <a:pt x="132921" y="27691"/>
                    <a:pt x="133347" y="26202"/>
                    <a:pt x="133651" y="25017"/>
                  </a:cubicBezTo>
                  <a:cubicBezTo>
                    <a:pt x="134015" y="23618"/>
                    <a:pt x="134289" y="22737"/>
                    <a:pt x="134289" y="22737"/>
                  </a:cubicBezTo>
                  <a:cubicBezTo>
                    <a:pt x="134289" y="22737"/>
                    <a:pt x="133955" y="23618"/>
                    <a:pt x="133377" y="25017"/>
                  </a:cubicBezTo>
                  <a:cubicBezTo>
                    <a:pt x="132921" y="26172"/>
                    <a:pt x="132344" y="27600"/>
                    <a:pt x="131827" y="29242"/>
                  </a:cubicBezTo>
                  <a:lnTo>
                    <a:pt x="131766" y="29211"/>
                  </a:lnTo>
                  <a:cubicBezTo>
                    <a:pt x="131736" y="29150"/>
                    <a:pt x="131705" y="29120"/>
                    <a:pt x="131675" y="29120"/>
                  </a:cubicBezTo>
                  <a:cubicBezTo>
                    <a:pt x="131675" y="28360"/>
                    <a:pt x="131705" y="27600"/>
                    <a:pt x="131766" y="26840"/>
                  </a:cubicBezTo>
                  <a:cubicBezTo>
                    <a:pt x="131888" y="25746"/>
                    <a:pt x="132040" y="24713"/>
                    <a:pt x="132283" y="23740"/>
                  </a:cubicBezTo>
                  <a:cubicBezTo>
                    <a:pt x="132496" y="22767"/>
                    <a:pt x="132739" y="21916"/>
                    <a:pt x="133043" y="21156"/>
                  </a:cubicBezTo>
                  <a:cubicBezTo>
                    <a:pt x="133559" y="19697"/>
                    <a:pt x="134015" y="18816"/>
                    <a:pt x="134015" y="18816"/>
                  </a:cubicBezTo>
                  <a:cubicBezTo>
                    <a:pt x="134015" y="18816"/>
                    <a:pt x="133438" y="19667"/>
                    <a:pt x="132769" y="21156"/>
                  </a:cubicBezTo>
                  <a:cubicBezTo>
                    <a:pt x="132435" y="21855"/>
                    <a:pt x="132040" y="22737"/>
                    <a:pt x="131705" y="23740"/>
                  </a:cubicBezTo>
                  <a:cubicBezTo>
                    <a:pt x="131371" y="24713"/>
                    <a:pt x="131067" y="25807"/>
                    <a:pt x="130824" y="26931"/>
                  </a:cubicBezTo>
                  <a:cubicBezTo>
                    <a:pt x="130520" y="28330"/>
                    <a:pt x="130368" y="29758"/>
                    <a:pt x="130216" y="31217"/>
                  </a:cubicBezTo>
                  <a:lnTo>
                    <a:pt x="130186" y="31187"/>
                  </a:lnTo>
                  <a:cubicBezTo>
                    <a:pt x="129760" y="30761"/>
                    <a:pt x="129183" y="30427"/>
                    <a:pt x="128635" y="30336"/>
                  </a:cubicBezTo>
                  <a:cubicBezTo>
                    <a:pt x="128362" y="30305"/>
                    <a:pt x="128088" y="30305"/>
                    <a:pt x="127875" y="30305"/>
                  </a:cubicBezTo>
                  <a:cubicBezTo>
                    <a:pt x="127298" y="29394"/>
                    <a:pt x="126872" y="28846"/>
                    <a:pt x="126872" y="28846"/>
                  </a:cubicBezTo>
                  <a:cubicBezTo>
                    <a:pt x="126872" y="28846"/>
                    <a:pt x="127176" y="29424"/>
                    <a:pt x="127632" y="30336"/>
                  </a:cubicBezTo>
                  <a:cubicBezTo>
                    <a:pt x="127450" y="30366"/>
                    <a:pt x="127268" y="30397"/>
                    <a:pt x="127116" y="30457"/>
                  </a:cubicBezTo>
                  <a:cubicBezTo>
                    <a:pt x="126720" y="30579"/>
                    <a:pt x="126538" y="30609"/>
                    <a:pt x="126538" y="30609"/>
                  </a:cubicBezTo>
                  <a:cubicBezTo>
                    <a:pt x="126538" y="30609"/>
                    <a:pt x="126720" y="30518"/>
                    <a:pt x="127116" y="30488"/>
                  </a:cubicBezTo>
                  <a:cubicBezTo>
                    <a:pt x="127268" y="30457"/>
                    <a:pt x="127450" y="30457"/>
                    <a:pt x="127663" y="30397"/>
                  </a:cubicBezTo>
                  <a:cubicBezTo>
                    <a:pt x="128058" y="31156"/>
                    <a:pt x="128514" y="32160"/>
                    <a:pt x="128970" y="33254"/>
                  </a:cubicBezTo>
                  <a:cubicBezTo>
                    <a:pt x="128818" y="32980"/>
                    <a:pt x="128666" y="32767"/>
                    <a:pt x="128514" y="32585"/>
                  </a:cubicBezTo>
                  <a:cubicBezTo>
                    <a:pt x="128240" y="32220"/>
                    <a:pt x="127906" y="31977"/>
                    <a:pt x="127572" y="31764"/>
                  </a:cubicBezTo>
                  <a:cubicBezTo>
                    <a:pt x="127359" y="31430"/>
                    <a:pt x="127268" y="31278"/>
                    <a:pt x="127268" y="31278"/>
                  </a:cubicBezTo>
                  <a:cubicBezTo>
                    <a:pt x="127268" y="31278"/>
                    <a:pt x="127328" y="31430"/>
                    <a:pt x="127450" y="31704"/>
                  </a:cubicBezTo>
                  <a:lnTo>
                    <a:pt x="127450" y="31704"/>
                  </a:lnTo>
                  <a:cubicBezTo>
                    <a:pt x="127055" y="31521"/>
                    <a:pt x="126660" y="31430"/>
                    <a:pt x="126386" y="31400"/>
                  </a:cubicBezTo>
                  <a:lnTo>
                    <a:pt x="125991" y="31400"/>
                  </a:lnTo>
                  <a:lnTo>
                    <a:pt x="125991" y="30792"/>
                  </a:lnTo>
                  <a:cubicBezTo>
                    <a:pt x="125991" y="30305"/>
                    <a:pt x="126113" y="29910"/>
                    <a:pt x="126356" y="29728"/>
                  </a:cubicBezTo>
                  <a:cubicBezTo>
                    <a:pt x="126417" y="29637"/>
                    <a:pt x="126538" y="29606"/>
                    <a:pt x="126599" y="29606"/>
                  </a:cubicBezTo>
                  <a:lnTo>
                    <a:pt x="126720" y="29606"/>
                  </a:lnTo>
                  <a:lnTo>
                    <a:pt x="126599" y="29606"/>
                  </a:lnTo>
                  <a:cubicBezTo>
                    <a:pt x="126538" y="29606"/>
                    <a:pt x="126417" y="29606"/>
                    <a:pt x="126295" y="29728"/>
                  </a:cubicBezTo>
                  <a:cubicBezTo>
                    <a:pt x="126204" y="29789"/>
                    <a:pt x="126082" y="29941"/>
                    <a:pt x="125991" y="30153"/>
                  </a:cubicBezTo>
                  <a:cubicBezTo>
                    <a:pt x="125930" y="30336"/>
                    <a:pt x="125839" y="30549"/>
                    <a:pt x="125809" y="30792"/>
                  </a:cubicBezTo>
                  <a:cubicBezTo>
                    <a:pt x="125687" y="31582"/>
                    <a:pt x="125748" y="32615"/>
                    <a:pt x="125839" y="33740"/>
                  </a:cubicBezTo>
                  <a:cubicBezTo>
                    <a:pt x="125687" y="33588"/>
                    <a:pt x="125505" y="33436"/>
                    <a:pt x="125353" y="33284"/>
                  </a:cubicBezTo>
                  <a:cubicBezTo>
                    <a:pt x="125231" y="33132"/>
                    <a:pt x="125140" y="32980"/>
                    <a:pt x="125049" y="32828"/>
                  </a:cubicBezTo>
                  <a:lnTo>
                    <a:pt x="125049" y="32828"/>
                  </a:lnTo>
                  <a:cubicBezTo>
                    <a:pt x="125079" y="32220"/>
                    <a:pt x="125201" y="31673"/>
                    <a:pt x="125292" y="31156"/>
                  </a:cubicBezTo>
                  <a:cubicBezTo>
                    <a:pt x="125474" y="30153"/>
                    <a:pt x="125657" y="29485"/>
                    <a:pt x="125657" y="29485"/>
                  </a:cubicBezTo>
                  <a:cubicBezTo>
                    <a:pt x="125657" y="29485"/>
                    <a:pt x="125353" y="30153"/>
                    <a:pt x="125049" y="31217"/>
                  </a:cubicBezTo>
                  <a:cubicBezTo>
                    <a:pt x="124927" y="31552"/>
                    <a:pt x="124836" y="31977"/>
                    <a:pt x="124714" y="32433"/>
                  </a:cubicBezTo>
                  <a:lnTo>
                    <a:pt x="124471" y="32190"/>
                  </a:lnTo>
                  <a:lnTo>
                    <a:pt x="124471" y="31096"/>
                  </a:lnTo>
                  <a:cubicBezTo>
                    <a:pt x="124471" y="30579"/>
                    <a:pt x="124532" y="30062"/>
                    <a:pt x="124562" y="29545"/>
                  </a:cubicBezTo>
                  <a:cubicBezTo>
                    <a:pt x="124593" y="29485"/>
                    <a:pt x="124623" y="29485"/>
                    <a:pt x="124623" y="29485"/>
                  </a:cubicBezTo>
                  <a:cubicBezTo>
                    <a:pt x="124623" y="29485"/>
                    <a:pt x="124593" y="29485"/>
                    <a:pt x="124562" y="29545"/>
                  </a:cubicBezTo>
                  <a:cubicBezTo>
                    <a:pt x="124593" y="29120"/>
                    <a:pt x="124623" y="28694"/>
                    <a:pt x="124714" y="28269"/>
                  </a:cubicBezTo>
                  <a:cubicBezTo>
                    <a:pt x="124866" y="27418"/>
                    <a:pt x="125079" y="26567"/>
                    <a:pt x="125383" y="25898"/>
                  </a:cubicBezTo>
                  <a:cubicBezTo>
                    <a:pt x="125657" y="25169"/>
                    <a:pt x="125991" y="24621"/>
                    <a:pt x="126295" y="24226"/>
                  </a:cubicBezTo>
                  <a:cubicBezTo>
                    <a:pt x="126568" y="23831"/>
                    <a:pt x="126751" y="23649"/>
                    <a:pt x="126751" y="23649"/>
                  </a:cubicBezTo>
                  <a:cubicBezTo>
                    <a:pt x="126751" y="23649"/>
                    <a:pt x="126538" y="23831"/>
                    <a:pt x="126234" y="24226"/>
                  </a:cubicBezTo>
                  <a:cubicBezTo>
                    <a:pt x="125930" y="24591"/>
                    <a:pt x="125505" y="25169"/>
                    <a:pt x="125140" y="25898"/>
                  </a:cubicBezTo>
                  <a:cubicBezTo>
                    <a:pt x="124745" y="26597"/>
                    <a:pt x="124410" y="27448"/>
                    <a:pt x="124137" y="28390"/>
                  </a:cubicBezTo>
                  <a:cubicBezTo>
                    <a:pt x="123985" y="28938"/>
                    <a:pt x="123863" y="29485"/>
                    <a:pt x="123711" y="30062"/>
                  </a:cubicBezTo>
                  <a:cubicBezTo>
                    <a:pt x="123529" y="30184"/>
                    <a:pt x="123377" y="30336"/>
                    <a:pt x="123164" y="30488"/>
                  </a:cubicBezTo>
                  <a:cubicBezTo>
                    <a:pt x="122951" y="30184"/>
                    <a:pt x="122799" y="30001"/>
                    <a:pt x="122799" y="30001"/>
                  </a:cubicBezTo>
                  <a:cubicBezTo>
                    <a:pt x="122799" y="30001"/>
                    <a:pt x="122921" y="30184"/>
                    <a:pt x="123073" y="30518"/>
                  </a:cubicBezTo>
                  <a:cubicBezTo>
                    <a:pt x="123012" y="30549"/>
                    <a:pt x="122951" y="30640"/>
                    <a:pt x="122891" y="30670"/>
                  </a:cubicBezTo>
                  <a:cubicBezTo>
                    <a:pt x="122708" y="30214"/>
                    <a:pt x="122587" y="30001"/>
                    <a:pt x="122587" y="30001"/>
                  </a:cubicBezTo>
                  <a:cubicBezTo>
                    <a:pt x="122587" y="30001"/>
                    <a:pt x="122708" y="30245"/>
                    <a:pt x="122799" y="30761"/>
                  </a:cubicBezTo>
                  <a:cubicBezTo>
                    <a:pt x="122343" y="31156"/>
                    <a:pt x="121888" y="31673"/>
                    <a:pt x="121523" y="32220"/>
                  </a:cubicBezTo>
                  <a:cubicBezTo>
                    <a:pt x="121249" y="32615"/>
                    <a:pt x="121036" y="32980"/>
                    <a:pt x="120824" y="33375"/>
                  </a:cubicBezTo>
                  <a:cubicBezTo>
                    <a:pt x="120824" y="33284"/>
                    <a:pt x="120793" y="33254"/>
                    <a:pt x="120793" y="33193"/>
                  </a:cubicBezTo>
                  <a:cubicBezTo>
                    <a:pt x="120641" y="32463"/>
                    <a:pt x="120459" y="31764"/>
                    <a:pt x="120216" y="31126"/>
                  </a:cubicBezTo>
                  <a:lnTo>
                    <a:pt x="120337" y="31004"/>
                  </a:lnTo>
                  <a:cubicBezTo>
                    <a:pt x="120337" y="31004"/>
                    <a:pt x="120307" y="31065"/>
                    <a:pt x="120216" y="31096"/>
                  </a:cubicBezTo>
                  <a:cubicBezTo>
                    <a:pt x="120003" y="30397"/>
                    <a:pt x="119729" y="29789"/>
                    <a:pt x="119517" y="29302"/>
                  </a:cubicBezTo>
                  <a:cubicBezTo>
                    <a:pt x="119061" y="28390"/>
                    <a:pt x="118666" y="27874"/>
                    <a:pt x="118666" y="27874"/>
                  </a:cubicBezTo>
                  <a:cubicBezTo>
                    <a:pt x="118666" y="27874"/>
                    <a:pt x="118970" y="28390"/>
                    <a:pt x="119304" y="29333"/>
                  </a:cubicBezTo>
                  <a:cubicBezTo>
                    <a:pt x="119517" y="29880"/>
                    <a:pt x="119729" y="30549"/>
                    <a:pt x="119881" y="31369"/>
                  </a:cubicBezTo>
                  <a:cubicBezTo>
                    <a:pt x="119760" y="31460"/>
                    <a:pt x="119669" y="31582"/>
                    <a:pt x="119517" y="31704"/>
                  </a:cubicBezTo>
                  <a:cubicBezTo>
                    <a:pt x="119456" y="31612"/>
                    <a:pt x="119425" y="31552"/>
                    <a:pt x="119425" y="31521"/>
                  </a:cubicBezTo>
                  <a:cubicBezTo>
                    <a:pt x="119243" y="31096"/>
                    <a:pt x="118970" y="30792"/>
                    <a:pt x="118757" y="30609"/>
                  </a:cubicBezTo>
                  <a:cubicBezTo>
                    <a:pt x="118696" y="30549"/>
                    <a:pt x="118635" y="30518"/>
                    <a:pt x="118605" y="30488"/>
                  </a:cubicBezTo>
                  <a:cubicBezTo>
                    <a:pt x="118635" y="30366"/>
                    <a:pt x="118635" y="30305"/>
                    <a:pt x="118635" y="30305"/>
                  </a:cubicBezTo>
                  <a:cubicBezTo>
                    <a:pt x="118635" y="30305"/>
                    <a:pt x="118635" y="30366"/>
                    <a:pt x="118605" y="30457"/>
                  </a:cubicBezTo>
                  <a:cubicBezTo>
                    <a:pt x="118514" y="30397"/>
                    <a:pt x="118453" y="30366"/>
                    <a:pt x="118392" y="30366"/>
                  </a:cubicBezTo>
                  <a:cubicBezTo>
                    <a:pt x="118453" y="30001"/>
                    <a:pt x="118453" y="29758"/>
                    <a:pt x="118453" y="29758"/>
                  </a:cubicBezTo>
                  <a:cubicBezTo>
                    <a:pt x="118453" y="29758"/>
                    <a:pt x="118362" y="30245"/>
                    <a:pt x="118179" y="31065"/>
                  </a:cubicBezTo>
                  <a:cubicBezTo>
                    <a:pt x="118058" y="31552"/>
                    <a:pt x="117906" y="32160"/>
                    <a:pt x="117723" y="32798"/>
                  </a:cubicBezTo>
                  <a:cubicBezTo>
                    <a:pt x="117632" y="32950"/>
                    <a:pt x="117602" y="33102"/>
                    <a:pt x="117541" y="33254"/>
                  </a:cubicBezTo>
                  <a:cubicBezTo>
                    <a:pt x="117267" y="32372"/>
                    <a:pt x="117085" y="31612"/>
                    <a:pt x="116994" y="30974"/>
                  </a:cubicBezTo>
                  <a:cubicBezTo>
                    <a:pt x="116872" y="30093"/>
                    <a:pt x="116994" y="29545"/>
                    <a:pt x="116994" y="29545"/>
                  </a:cubicBezTo>
                  <a:cubicBezTo>
                    <a:pt x="116994" y="29545"/>
                    <a:pt x="116811" y="30062"/>
                    <a:pt x="116811" y="30974"/>
                  </a:cubicBezTo>
                  <a:cubicBezTo>
                    <a:pt x="116811" y="31764"/>
                    <a:pt x="116963" y="32828"/>
                    <a:pt x="117237" y="34014"/>
                  </a:cubicBezTo>
                  <a:cubicBezTo>
                    <a:pt x="117176" y="34135"/>
                    <a:pt x="117146" y="34196"/>
                    <a:pt x="117115" y="34318"/>
                  </a:cubicBezTo>
                  <a:cubicBezTo>
                    <a:pt x="117115" y="34318"/>
                    <a:pt x="117085" y="34318"/>
                    <a:pt x="117085" y="34287"/>
                  </a:cubicBezTo>
                  <a:cubicBezTo>
                    <a:pt x="117024" y="34287"/>
                    <a:pt x="116994" y="34257"/>
                    <a:pt x="116994" y="34257"/>
                  </a:cubicBezTo>
                  <a:lnTo>
                    <a:pt x="116994" y="34318"/>
                  </a:lnTo>
                  <a:cubicBezTo>
                    <a:pt x="116994" y="34439"/>
                    <a:pt x="116994" y="34591"/>
                    <a:pt x="116963" y="34743"/>
                  </a:cubicBezTo>
                  <a:lnTo>
                    <a:pt x="116720" y="35412"/>
                  </a:lnTo>
                  <a:cubicBezTo>
                    <a:pt x="116538" y="34257"/>
                    <a:pt x="116416" y="33193"/>
                    <a:pt x="116386" y="32372"/>
                  </a:cubicBezTo>
                  <a:lnTo>
                    <a:pt x="116386" y="31825"/>
                  </a:lnTo>
                  <a:cubicBezTo>
                    <a:pt x="116386" y="31673"/>
                    <a:pt x="116416" y="31521"/>
                    <a:pt x="116508" y="31430"/>
                  </a:cubicBezTo>
                  <a:cubicBezTo>
                    <a:pt x="116538" y="31400"/>
                    <a:pt x="116629" y="31430"/>
                    <a:pt x="116629" y="31460"/>
                  </a:cubicBezTo>
                  <a:cubicBezTo>
                    <a:pt x="116659" y="31521"/>
                    <a:pt x="116690" y="31521"/>
                    <a:pt x="116690" y="31552"/>
                  </a:cubicBezTo>
                  <a:lnTo>
                    <a:pt x="116781" y="31612"/>
                  </a:lnTo>
                  <a:cubicBezTo>
                    <a:pt x="116781" y="31612"/>
                    <a:pt x="116781" y="31582"/>
                    <a:pt x="116720" y="31552"/>
                  </a:cubicBezTo>
                  <a:cubicBezTo>
                    <a:pt x="116720" y="31521"/>
                    <a:pt x="116690" y="31521"/>
                    <a:pt x="116659" y="31460"/>
                  </a:cubicBezTo>
                  <a:cubicBezTo>
                    <a:pt x="116629" y="31430"/>
                    <a:pt x="116568" y="31400"/>
                    <a:pt x="116508" y="31430"/>
                  </a:cubicBezTo>
                  <a:cubicBezTo>
                    <a:pt x="116416" y="31460"/>
                    <a:pt x="116386" y="31552"/>
                    <a:pt x="116386" y="31582"/>
                  </a:cubicBezTo>
                  <a:cubicBezTo>
                    <a:pt x="116356" y="31673"/>
                    <a:pt x="116356" y="31734"/>
                    <a:pt x="116325" y="31825"/>
                  </a:cubicBezTo>
                  <a:cubicBezTo>
                    <a:pt x="116264" y="31977"/>
                    <a:pt x="116234" y="32160"/>
                    <a:pt x="116234" y="32372"/>
                  </a:cubicBezTo>
                  <a:cubicBezTo>
                    <a:pt x="116173" y="33223"/>
                    <a:pt x="116173" y="34409"/>
                    <a:pt x="116204" y="35685"/>
                  </a:cubicBezTo>
                  <a:cubicBezTo>
                    <a:pt x="116204" y="36172"/>
                    <a:pt x="116234" y="36688"/>
                    <a:pt x="116234" y="37175"/>
                  </a:cubicBezTo>
                  <a:cubicBezTo>
                    <a:pt x="116204" y="37388"/>
                    <a:pt x="116112" y="37600"/>
                    <a:pt x="116112" y="37813"/>
                  </a:cubicBezTo>
                  <a:cubicBezTo>
                    <a:pt x="116082" y="37600"/>
                    <a:pt x="116052" y="37388"/>
                    <a:pt x="116021" y="37205"/>
                  </a:cubicBezTo>
                  <a:cubicBezTo>
                    <a:pt x="115960" y="36992"/>
                    <a:pt x="115900" y="36780"/>
                    <a:pt x="115808" y="36567"/>
                  </a:cubicBezTo>
                  <a:cubicBezTo>
                    <a:pt x="115808" y="36415"/>
                    <a:pt x="115808" y="36263"/>
                    <a:pt x="115778" y="36111"/>
                  </a:cubicBezTo>
                  <a:cubicBezTo>
                    <a:pt x="115748" y="35777"/>
                    <a:pt x="115656" y="35412"/>
                    <a:pt x="115565" y="35108"/>
                  </a:cubicBezTo>
                  <a:cubicBezTo>
                    <a:pt x="115444" y="34804"/>
                    <a:pt x="115261" y="34591"/>
                    <a:pt x="115109" y="34439"/>
                  </a:cubicBezTo>
                  <a:cubicBezTo>
                    <a:pt x="114988" y="34287"/>
                    <a:pt x="114836" y="34196"/>
                    <a:pt x="114714" y="34135"/>
                  </a:cubicBezTo>
                  <a:cubicBezTo>
                    <a:pt x="114745" y="33740"/>
                    <a:pt x="114805" y="33406"/>
                    <a:pt x="114836" y="33102"/>
                  </a:cubicBezTo>
                  <a:cubicBezTo>
                    <a:pt x="114866" y="32919"/>
                    <a:pt x="114866" y="32737"/>
                    <a:pt x="114897" y="32585"/>
                  </a:cubicBezTo>
                  <a:cubicBezTo>
                    <a:pt x="114897" y="32494"/>
                    <a:pt x="114957" y="32433"/>
                    <a:pt x="114957" y="32372"/>
                  </a:cubicBezTo>
                  <a:cubicBezTo>
                    <a:pt x="114957" y="32342"/>
                    <a:pt x="114988" y="32311"/>
                    <a:pt x="114988" y="32311"/>
                  </a:cubicBezTo>
                  <a:lnTo>
                    <a:pt x="114988" y="32311"/>
                  </a:lnTo>
                  <a:lnTo>
                    <a:pt x="114988" y="32311"/>
                  </a:lnTo>
                  <a:cubicBezTo>
                    <a:pt x="115018" y="32372"/>
                    <a:pt x="115049" y="32494"/>
                    <a:pt x="115049" y="32524"/>
                  </a:cubicBezTo>
                  <a:cubicBezTo>
                    <a:pt x="115049" y="32585"/>
                    <a:pt x="115109" y="32615"/>
                    <a:pt x="115109" y="32615"/>
                  </a:cubicBezTo>
                  <a:lnTo>
                    <a:pt x="115109" y="32524"/>
                  </a:lnTo>
                  <a:cubicBezTo>
                    <a:pt x="115109" y="32494"/>
                    <a:pt x="115109" y="32372"/>
                    <a:pt x="115018" y="32281"/>
                  </a:cubicBezTo>
                  <a:cubicBezTo>
                    <a:pt x="115018" y="32281"/>
                    <a:pt x="115018" y="32220"/>
                    <a:pt x="114988" y="32220"/>
                  </a:cubicBezTo>
                  <a:cubicBezTo>
                    <a:pt x="114957" y="32220"/>
                    <a:pt x="114897" y="32220"/>
                    <a:pt x="114897" y="32281"/>
                  </a:cubicBezTo>
                  <a:lnTo>
                    <a:pt x="114836" y="32342"/>
                  </a:lnTo>
                  <a:cubicBezTo>
                    <a:pt x="114805" y="32433"/>
                    <a:pt x="114805" y="32463"/>
                    <a:pt x="114745" y="32524"/>
                  </a:cubicBezTo>
                  <a:cubicBezTo>
                    <a:pt x="114684" y="32676"/>
                    <a:pt x="114653" y="32828"/>
                    <a:pt x="114593" y="33041"/>
                  </a:cubicBezTo>
                  <a:cubicBezTo>
                    <a:pt x="114501" y="33436"/>
                    <a:pt x="114380" y="33983"/>
                    <a:pt x="114258" y="34561"/>
                  </a:cubicBezTo>
                  <a:cubicBezTo>
                    <a:pt x="113954" y="34318"/>
                    <a:pt x="113650" y="34166"/>
                    <a:pt x="113468" y="34105"/>
                  </a:cubicBezTo>
                  <a:cubicBezTo>
                    <a:pt x="113225" y="33983"/>
                    <a:pt x="113073" y="33953"/>
                    <a:pt x="113073" y="33953"/>
                  </a:cubicBezTo>
                  <a:cubicBezTo>
                    <a:pt x="113073" y="33953"/>
                    <a:pt x="113620" y="34166"/>
                    <a:pt x="114137" y="34743"/>
                  </a:cubicBezTo>
                  <a:lnTo>
                    <a:pt x="114228" y="34804"/>
                  </a:lnTo>
                  <a:cubicBezTo>
                    <a:pt x="114137" y="35199"/>
                    <a:pt x="114076" y="35625"/>
                    <a:pt x="113985" y="36020"/>
                  </a:cubicBezTo>
                  <a:cubicBezTo>
                    <a:pt x="113924" y="36476"/>
                    <a:pt x="113802" y="37023"/>
                    <a:pt x="113681" y="37509"/>
                  </a:cubicBezTo>
                  <a:cubicBezTo>
                    <a:pt x="113529" y="37479"/>
                    <a:pt x="113377" y="37479"/>
                    <a:pt x="113225" y="37448"/>
                  </a:cubicBezTo>
                  <a:cubicBezTo>
                    <a:pt x="113194" y="37053"/>
                    <a:pt x="113164" y="36688"/>
                    <a:pt x="113134" y="36324"/>
                  </a:cubicBezTo>
                  <a:cubicBezTo>
                    <a:pt x="113286" y="36263"/>
                    <a:pt x="113377" y="36233"/>
                    <a:pt x="113438" y="36233"/>
                  </a:cubicBezTo>
                  <a:cubicBezTo>
                    <a:pt x="113377" y="36233"/>
                    <a:pt x="113286" y="36263"/>
                    <a:pt x="113134" y="36324"/>
                  </a:cubicBezTo>
                  <a:cubicBezTo>
                    <a:pt x="113073" y="36172"/>
                    <a:pt x="113073" y="35989"/>
                    <a:pt x="113042" y="35837"/>
                  </a:cubicBezTo>
                  <a:cubicBezTo>
                    <a:pt x="112860" y="34713"/>
                    <a:pt x="112617" y="33710"/>
                    <a:pt x="112404" y="33041"/>
                  </a:cubicBezTo>
                  <a:cubicBezTo>
                    <a:pt x="112161" y="32311"/>
                    <a:pt x="111948" y="31916"/>
                    <a:pt x="111948" y="31916"/>
                  </a:cubicBezTo>
                  <a:cubicBezTo>
                    <a:pt x="111948" y="31916"/>
                    <a:pt x="112100" y="32342"/>
                    <a:pt x="112222" y="33071"/>
                  </a:cubicBezTo>
                  <a:cubicBezTo>
                    <a:pt x="112282" y="33406"/>
                    <a:pt x="112313" y="33801"/>
                    <a:pt x="112374" y="34257"/>
                  </a:cubicBezTo>
                  <a:cubicBezTo>
                    <a:pt x="112313" y="34257"/>
                    <a:pt x="112313" y="34196"/>
                    <a:pt x="112282" y="34196"/>
                  </a:cubicBezTo>
                  <a:cubicBezTo>
                    <a:pt x="112252" y="34166"/>
                    <a:pt x="112161" y="34135"/>
                    <a:pt x="112100" y="34044"/>
                  </a:cubicBezTo>
                  <a:cubicBezTo>
                    <a:pt x="112009" y="33983"/>
                    <a:pt x="111948" y="33892"/>
                    <a:pt x="111918" y="33801"/>
                  </a:cubicBezTo>
                  <a:lnTo>
                    <a:pt x="111918" y="33801"/>
                  </a:lnTo>
                  <a:cubicBezTo>
                    <a:pt x="111918" y="33801"/>
                    <a:pt x="111918" y="33740"/>
                    <a:pt x="111857" y="33801"/>
                  </a:cubicBezTo>
                  <a:cubicBezTo>
                    <a:pt x="111827" y="33801"/>
                    <a:pt x="111796" y="33831"/>
                    <a:pt x="111796" y="33831"/>
                  </a:cubicBezTo>
                  <a:cubicBezTo>
                    <a:pt x="111705" y="33862"/>
                    <a:pt x="111675" y="33892"/>
                    <a:pt x="111644" y="33953"/>
                  </a:cubicBezTo>
                  <a:cubicBezTo>
                    <a:pt x="111523" y="34014"/>
                    <a:pt x="111401" y="34135"/>
                    <a:pt x="111249" y="34196"/>
                  </a:cubicBezTo>
                  <a:cubicBezTo>
                    <a:pt x="111219" y="34257"/>
                    <a:pt x="111188" y="34257"/>
                    <a:pt x="111188" y="34287"/>
                  </a:cubicBezTo>
                  <a:cubicBezTo>
                    <a:pt x="111158" y="34196"/>
                    <a:pt x="111158" y="34135"/>
                    <a:pt x="111097" y="34014"/>
                  </a:cubicBezTo>
                  <a:cubicBezTo>
                    <a:pt x="111097" y="33983"/>
                    <a:pt x="111158" y="33892"/>
                    <a:pt x="111158" y="33862"/>
                  </a:cubicBezTo>
                  <a:cubicBezTo>
                    <a:pt x="111401" y="32980"/>
                    <a:pt x="111766" y="32129"/>
                    <a:pt x="112131" y="31308"/>
                  </a:cubicBezTo>
                  <a:cubicBezTo>
                    <a:pt x="112890" y="29758"/>
                    <a:pt x="113893" y="28512"/>
                    <a:pt x="114653" y="27661"/>
                  </a:cubicBezTo>
                  <a:cubicBezTo>
                    <a:pt x="115413" y="26840"/>
                    <a:pt x="115960" y="26384"/>
                    <a:pt x="115960" y="26384"/>
                  </a:cubicBezTo>
                  <a:cubicBezTo>
                    <a:pt x="115960" y="26384"/>
                    <a:pt x="115413" y="26810"/>
                    <a:pt x="114532" y="27570"/>
                  </a:cubicBezTo>
                  <a:cubicBezTo>
                    <a:pt x="113650" y="28330"/>
                    <a:pt x="112556" y="29485"/>
                    <a:pt x="111614" y="31096"/>
                  </a:cubicBezTo>
                  <a:cubicBezTo>
                    <a:pt x="111249" y="31673"/>
                    <a:pt x="110945" y="32281"/>
                    <a:pt x="110702" y="32889"/>
                  </a:cubicBezTo>
                  <a:cubicBezTo>
                    <a:pt x="110550" y="32463"/>
                    <a:pt x="110337" y="32068"/>
                    <a:pt x="110185" y="31704"/>
                  </a:cubicBezTo>
                  <a:cubicBezTo>
                    <a:pt x="109851" y="31065"/>
                    <a:pt x="109516" y="30488"/>
                    <a:pt x="109213" y="30062"/>
                  </a:cubicBezTo>
                  <a:cubicBezTo>
                    <a:pt x="108574" y="29181"/>
                    <a:pt x="108057" y="28725"/>
                    <a:pt x="108057" y="28725"/>
                  </a:cubicBezTo>
                  <a:cubicBezTo>
                    <a:pt x="108057" y="28725"/>
                    <a:pt x="108513" y="29242"/>
                    <a:pt x="109061" y="30153"/>
                  </a:cubicBezTo>
                  <a:cubicBezTo>
                    <a:pt x="109334" y="30609"/>
                    <a:pt x="109638" y="31156"/>
                    <a:pt x="109851" y="31825"/>
                  </a:cubicBezTo>
                  <a:cubicBezTo>
                    <a:pt x="110033" y="32342"/>
                    <a:pt x="110246" y="32950"/>
                    <a:pt x="110398" y="33558"/>
                  </a:cubicBezTo>
                  <a:lnTo>
                    <a:pt x="110398" y="33558"/>
                  </a:lnTo>
                  <a:cubicBezTo>
                    <a:pt x="110155" y="34166"/>
                    <a:pt x="109972" y="34774"/>
                    <a:pt x="109790" y="35412"/>
                  </a:cubicBezTo>
                  <a:lnTo>
                    <a:pt x="109425" y="35777"/>
                  </a:lnTo>
                  <a:cubicBezTo>
                    <a:pt x="109334" y="35199"/>
                    <a:pt x="109182" y="34591"/>
                    <a:pt x="109030" y="34044"/>
                  </a:cubicBezTo>
                  <a:cubicBezTo>
                    <a:pt x="108787" y="33375"/>
                    <a:pt x="108513" y="32737"/>
                    <a:pt x="108209" y="32190"/>
                  </a:cubicBezTo>
                  <a:cubicBezTo>
                    <a:pt x="108027" y="31856"/>
                    <a:pt x="107845" y="31552"/>
                    <a:pt x="107602" y="31278"/>
                  </a:cubicBezTo>
                  <a:cubicBezTo>
                    <a:pt x="107723" y="30397"/>
                    <a:pt x="107814" y="29910"/>
                    <a:pt x="107814" y="29910"/>
                  </a:cubicBezTo>
                  <a:cubicBezTo>
                    <a:pt x="107814" y="29910"/>
                    <a:pt x="107754" y="30093"/>
                    <a:pt x="107662" y="30457"/>
                  </a:cubicBezTo>
                  <a:cubicBezTo>
                    <a:pt x="107723" y="29910"/>
                    <a:pt x="107754" y="29454"/>
                    <a:pt x="107875" y="28998"/>
                  </a:cubicBezTo>
                  <a:cubicBezTo>
                    <a:pt x="108027" y="28238"/>
                    <a:pt x="108270" y="27570"/>
                    <a:pt x="108483" y="26992"/>
                  </a:cubicBezTo>
                  <a:cubicBezTo>
                    <a:pt x="108726" y="26445"/>
                    <a:pt x="108969" y="26050"/>
                    <a:pt x="109182" y="25776"/>
                  </a:cubicBezTo>
                  <a:cubicBezTo>
                    <a:pt x="109395" y="25503"/>
                    <a:pt x="109516" y="25381"/>
                    <a:pt x="109516" y="25381"/>
                  </a:cubicBezTo>
                  <a:cubicBezTo>
                    <a:pt x="109516" y="25381"/>
                    <a:pt x="109365" y="25503"/>
                    <a:pt x="109121" y="25746"/>
                  </a:cubicBezTo>
                  <a:cubicBezTo>
                    <a:pt x="108909" y="25959"/>
                    <a:pt x="108605" y="26354"/>
                    <a:pt x="108301" y="26871"/>
                  </a:cubicBezTo>
                  <a:cubicBezTo>
                    <a:pt x="108027" y="27418"/>
                    <a:pt x="107723" y="28087"/>
                    <a:pt x="107510" y="28846"/>
                  </a:cubicBezTo>
                  <a:cubicBezTo>
                    <a:pt x="107358" y="29424"/>
                    <a:pt x="107206" y="30032"/>
                    <a:pt x="107085" y="30670"/>
                  </a:cubicBezTo>
                  <a:cubicBezTo>
                    <a:pt x="106994" y="30609"/>
                    <a:pt x="106933" y="30518"/>
                    <a:pt x="106811" y="30457"/>
                  </a:cubicBezTo>
                  <a:cubicBezTo>
                    <a:pt x="106811" y="29910"/>
                    <a:pt x="106781" y="29606"/>
                    <a:pt x="106781" y="29606"/>
                  </a:cubicBezTo>
                  <a:cubicBezTo>
                    <a:pt x="106781" y="29606"/>
                    <a:pt x="106781" y="29880"/>
                    <a:pt x="106690" y="30336"/>
                  </a:cubicBezTo>
                  <a:cubicBezTo>
                    <a:pt x="106599" y="30214"/>
                    <a:pt x="106477" y="30153"/>
                    <a:pt x="106355" y="30062"/>
                  </a:cubicBezTo>
                  <a:lnTo>
                    <a:pt x="106021" y="29849"/>
                  </a:lnTo>
                  <a:cubicBezTo>
                    <a:pt x="106021" y="29849"/>
                    <a:pt x="106143" y="29941"/>
                    <a:pt x="106325" y="30093"/>
                  </a:cubicBezTo>
                  <a:cubicBezTo>
                    <a:pt x="106447" y="30214"/>
                    <a:pt x="106538" y="30336"/>
                    <a:pt x="106659" y="30488"/>
                  </a:cubicBezTo>
                  <a:cubicBezTo>
                    <a:pt x="106659" y="30640"/>
                    <a:pt x="106629" y="30822"/>
                    <a:pt x="106599" y="31004"/>
                  </a:cubicBezTo>
                  <a:cubicBezTo>
                    <a:pt x="106507" y="31460"/>
                    <a:pt x="106447" y="32038"/>
                    <a:pt x="106325" y="32646"/>
                  </a:cubicBezTo>
                  <a:cubicBezTo>
                    <a:pt x="106203" y="32342"/>
                    <a:pt x="106082" y="32068"/>
                    <a:pt x="105930" y="31825"/>
                  </a:cubicBezTo>
                  <a:cubicBezTo>
                    <a:pt x="105687" y="31217"/>
                    <a:pt x="105322" y="30761"/>
                    <a:pt x="104988" y="30366"/>
                  </a:cubicBezTo>
                  <a:cubicBezTo>
                    <a:pt x="104684" y="30001"/>
                    <a:pt x="104380" y="29728"/>
                    <a:pt x="104167" y="29576"/>
                  </a:cubicBezTo>
                  <a:lnTo>
                    <a:pt x="103802" y="29333"/>
                  </a:lnTo>
                  <a:cubicBezTo>
                    <a:pt x="103802" y="29333"/>
                    <a:pt x="103924" y="29424"/>
                    <a:pt x="104106" y="29606"/>
                  </a:cubicBezTo>
                  <a:cubicBezTo>
                    <a:pt x="104319" y="29789"/>
                    <a:pt x="104562" y="30093"/>
                    <a:pt x="104836" y="30488"/>
                  </a:cubicBezTo>
                  <a:cubicBezTo>
                    <a:pt x="105109" y="30853"/>
                    <a:pt x="105383" y="31400"/>
                    <a:pt x="105595" y="31977"/>
                  </a:cubicBezTo>
                  <a:cubicBezTo>
                    <a:pt x="105778" y="32494"/>
                    <a:pt x="105991" y="33102"/>
                    <a:pt x="106082" y="33801"/>
                  </a:cubicBezTo>
                  <a:cubicBezTo>
                    <a:pt x="106051" y="34014"/>
                    <a:pt x="106021" y="34196"/>
                    <a:pt x="105930" y="34439"/>
                  </a:cubicBezTo>
                  <a:cubicBezTo>
                    <a:pt x="105839" y="34895"/>
                    <a:pt x="105717" y="35381"/>
                    <a:pt x="105595" y="35868"/>
                  </a:cubicBezTo>
                  <a:cubicBezTo>
                    <a:pt x="105443" y="35108"/>
                    <a:pt x="105261" y="34348"/>
                    <a:pt x="105079" y="33679"/>
                  </a:cubicBezTo>
                  <a:cubicBezTo>
                    <a:pt x="104957" y="33254"/>
                    <a:pt x="104805" y="32798"/>
                    <a:pt x="104653" y="32463"/>
                  </a:cubicBezTo>
                  <a:cubicBezTo>
                    <a:pt x="104623" y="32372"/>
                    <a:pt x="104562" y="32220"/>
                    <a:pt x="104532" y="32160"/>
                  </a:cubicBezTo>
                  <a:cubicBezTo>
                    <a:pt x="104471" y="32038"/>
                    <a:pt x="104410" y="31916"/>
                    <a:pt x="104380" y="31856"/>
                  </a:cubicBezTo>
                  <a:cubicBezTo>
                    <a:pt x="104258" y="31673"/>
                    <a:pt x="104167" y="31552"/>
                    <a:pt x="104045" y="31430"/>
                  </a:cubicBezTo>
                  <a:lnTo>
                    <a:pt x="104015" y="31430"/>
                  </a:lnTo>
                  <a:cubicBezTo>
                    <a:pt x="104015" y="31430"/>
                    <a:pt x="103954" y="31430"/>
                    <a:pt x="103954" y="31460"/>
                  </a:cubicBezTo>
                  <a:cubicBezTo>
                    <a:pt x="103924" y="31460"/>
                    <a:pt x="103924" y="31521"/>
                    <a:pt x="103893" y="31521"/>
                  </a:cubicBezTo>
                  <a:cubicBezTo>
                    <a:pt x="103863" y="31552"/>
                    <a:pt x="103802" y="31582"/>
                    <a:pt x="103741" y="31612"/>
                  </a:cubicBezTo>
                  <a:cubicBezTo>
                    <a:pt x="103650" y="31704"/>
                    <a:pt x="103589" y="31764"/>
                    <a:pt x="103559" y="31856"/>
                  </a:cubicBezTo>
                  <a:cubicBezTo>
                    <a:pt x="103468" y="32038"/>
                    <a:pt x="103437" y="32190"/>
                    <a:pt x="103346" y="32342"/>
                  </a:cubicBezTo>
                  <a:lnTo>
                    <a:pt x="103255" y="32676"/>
                  </a:lnTo>
                  <a:cubicBezTo>
                    <a:pt x="103255" y="32676"/>
                    <a:pt x="103316" y="32585"/>
                    <a:pt x="103437" y="32342"/>
                  </a:cubicBezTo>
                  <a:cubicBezTo>
                    <a:pt x="103468" y="32220"/>
                    <a:pt x="103559" y="32129"/>
                    <a:pt x="103620" y="31977"/>
                  </a:cubicBezTo>
                  <a:cubicBezTo>
                    <a:pt x="103650" y="31886"/>
                    <a:pt x="103711" y="31825"/>
                    <a:pt x="103772" y="31764"/>
                  </a:cubicBezTo>
                  <a:cubicBezTo>
                    <a:pt x="103802" y="31734"/>
                    <a:pt x="103863" y="31734"/>
                    <a:pt x="103893" y="31704"/>
                  </a:cubicBezTo>
                  <a:cubicBezTo>
                    <a:pt x="103893" y="31704"/>
                    <a:pt x="103924" y="31673"/>
                    <a:pt x="103954" y="31673"/>
                  </a:cubicBezTo>
                  <a:lnTo>
                    <a:pt x="104015" y="31673"/>
                  </a:lnTo>
                  <a:lnTo>
                    <a:pt x="104045" y="31673"/>
                  </a:lnTo>
                  <a:cubicBezTo>
                    <a:pt x="104106" y="31764"/>
                    <a:pt x="104197" y="31916"/>
                    <a:pt x="104228" y="32038"/>
                  </a:cubicBezTo>
                  <a:cubicBezTo>
                    <a:pt x="104258" y="32129"/>
                    <a:pt x="104258" y="32190"/>
                    <a:pt x="104319" y="32281"/>
                  </a:cubicBezTo>
                  <a:cubicBezTo>
                    <a:pt x="104349" y="32342"/>
                    <a:pt x="104349" y="32433"/>
                    <a:pt x="104380" y="32494"/>
                  </a:cubicBezTo>
                  <a:cubicBezTo>
                    <a:pt x="104471" y="32889"/>
                    <a:pt x="104562" y="33284"/>
                    <a:pt x="104623" y="33710"/>
                  </a:cubicBezTo>
                  <a:cubicBezTo>
                    <a:pt x="104653" y="33831"/>
                    <a:pt x="104653" y="33953"/>
                    <a:pt x="104653" y="34105"/>
                  </a:cubicBezTo>
                  <a:cubicBezTo>
                    <a:pt x="104562" y="34044"/>
                    <a:pt x="104532" y="34014"/>
                    <a:pt x="104532" y="34014"/>
                  </a:cubicBezTo>
                  <a:lnTo>
                    <a:pt x="104653" y="34135"/>
                  </a:lnTo>
                  <a:cubicBezTo>
                    <a:pt x="104775" y="34895"/>
                    <a:pt x="104836" y="35716"/>
                    <a:pt x="104927" y="36567"/>
                  </a:cubicBezTo>
                  <a:lnTo>
                    <a:pt x="104927" y="36628"/>
                  </a:lnTo>
                  <a:cubicBezTo>
                    <a:pt x="104805" y="37053"/>
                    <a:pt x="104653" y="37509"/>
                    <a:pt x="104410" y="37965"/>
                  </a:cubicBezTo>
                  <a:cubicBezTo>
                    <a:pt x="104380" y="38056"/>
                    <a:pt x="104349" y="38117"/>
                    <a:pt x="104319" y="38147"/>
                  </a:cubicBezTo>
                  <a:cubicBezTo>
                    <a:pt x="104167" y="37935"/>
                    <a:pt x="104015" y="37692"/>
                    <a:pt x="103893" y="37479"/>
                  </a:cubicBezTo>
                  <a:lnTo>
                    <a:pt x="103893" y="37144"/>
                  </a:lnTo>
                  <a:lnTo>
                    <a:pt x="103772" y="37236"/>
                  </a:lnTo>
                  <a:cubicBezTo>
                    <a:pt x="103620" y="37023"/>
                    <a:pt x="103468" y="36780"/>
                    <a:pt x="103346" y="36628"/>
                  </a:cubicBezTo>
                  <a:cubicBezTo>
                    <a:pt x="103285" y="35807"/>
                    <a:pt x="103194" y="34926"/>
                    <a:pt x="103012" y="34166"/>
                  </a:cubicBezTo>
                  <a:cubicBezTo>
                    <a:pt x="102860" y="33497"/>
                    <a:pt x="102677" y="32828"/>
                    <a:pt x="102434" y="32281"/>
                  </a:cubicBezTo>
                  <a:cubicBezTo>
                    <a:pt x="102222" y="31704"/>
                    <a:pt x="101948" y="31217"/>
                    <a:pt x="101735" y="30822"/>
                  </a:cubicBezTo>
                  <a:cubicBezTo>
                    <a:pt x="101218" y="30032"/>
                    <a:pt x="100854" y="29637"/>
                    <a:pt x="100854" y="29637"/>
                  </a:cubicBezTo>
                  <a:cubicBezTo>
                    <a:pt x="100854" y="29637"/>
                    <a:pt x="101188" y="30093"/>
                    <a:pt x="101583" y="30913"/>
                  </a:cubicBezTo>
                  <a:cubicBezTo>
                    <a:pt x="101766" y="31308"/>
                    <a:pt x="101948" y="31825"/>
                    <a:pt x="102100" y="32372"/>
                  </a:cubicBezTo>
                  <a:cubicBezTo>
                    <a:pt x="102252" y="32950"/>
                    <a:pt x="102374" y="33588"/>
                    <a:pt x="102434" y="34257"/>
                  </a:cubicBezTo>
                  <a:cubicBezTo>
                    <a:pt x="102495" y="34774"/>
                    <a:pt x="102525" y="35321"/>
                    <a:pt x="102525" y="35868"/>
                  </a:cubicBezTo>
                  <a:cubicBezTo>
                    <a:pt x="102404" y="35989"/>
                    <a:pt x="102282" y="36141"/>
                    <a:pt x="102130" y="36293"/>
                  </a:cubicBezTo>
                  <a:cubicBezTo>
                    <a:pt x="101948" y="35260"/>
                    <a:pt x="101735" y="34196"/>
                    <a:pt x="101431" y="33284"/>
                  </a:cubicBezTo>
                  <a:cubicBezTo>
                    <a:pt x="100915" y="31764"/>
                    <a:pt x="100276" y="30518"/>
                    <a:pt x="99699" y="29697"/>
                  </a:cubicBezTo>
                  <a:cubicBezTo>
                    <a:pt x="99243" y="28998"/>
                    <a:pt x="98878" y="28573"/>
                    <a:pt x="98756" y="28421"/>
                  </a:cubicBezTo>
                  <a:lnTo>
                    <a:pt x="98756" y="27448"/>
                  </a:lnTo>
                  <a:cubicBezTo>
                    <a:pt x="98756" y="27448"/>
                    <a:pt x="98726" y="28026"/>
                    <a:pt x="98574" y="28968"/>
                  </a:cubicBezTo>
                  <a:cubicBezTo>
                    <a:pt x="98452" y="29880"/>
                    <a:pt x="98240" y="31156"/>
                    <a:pt x="97966" y="32615"/>
                  </a:cubicBezTo>
                  <a:cubicBezTo>
                    <a:pt x="97814" y="33497"/>
                    <a:pt x="97662" y="34470"/>
                    <a:pt x="97510" y="35412"/>
                  </a:cubicBezTo>
                  <a:cubicBezTo>
                    <a:pt x="97419" y="35321"/>
                    <a:pt x="97358" y="35199"/>
                    <a:pt x="97237" y="35077"/>
                  </a:cubicBezTo>
                  <a:cubicBezTo>
                    <a:pt x="97237" y="35047"/>
                    <a:pt x="97206" y="35047"/>
                    <a:pt x="97206" y="35047"/>
                  </a:cubicBezTo>
                  <a:cubicBezTo>
                    <a:pt x="97176" y="34257"/>
                    <a:pt x="97115" y="33497"/>
                    <a:pt x="97115" y="32767"/>
                  </a:cubicBezTo>
                  <a:cubicBezTo>
                    <a:pt x="97085" y="31278"/>
                    <a:pt x="97085" y="29910"/>
                    <a:pt x="97085" y="28968"/>
                  </a:cubicBezTo>
                  <a:cubicBezTo>
                    <a:pt x="97085" y="28421"/>
                    <a:pt x="97085" y="27904"/>
                    <a:pt x="97054" y="27418"/>
                  </a:cubicBezTo>
                  <a:cubicBezTo>
                    <a:pt x="97024" y="27935"/>
                    <a:pt x="96933" y="28421"/>
                    <a:pt x="96902" y="28968"/>
                  </a:cubicBezTo>
                  <a:cubicBezTo>
                    <a:pt x="96811" y="29910"/>
                    <a:pt x="96659" y="31278"/>
                    <a:pt x="96568" y="32767"/>
                  </a:cubicBezTo>
                  <a:cubicBezTo>
                    <a:pt x="96507" y="33102"/>
                    <a:pt x="96507" y="33436"/>
                    <a:pt x="96477" y="33740"/>
                  </a:cubicBezTo>
                  <a:lnTo>
                    <a:pt x="96477" y="33710"/>
                  </a:lnTo>
                  <a:lnTo>
                    <a:pt x="96477" y="33740"/>
                  </a:lnTo>
                  <a:lnTo>
                    <a:pt x="96477" y="34044"/>
                  </a:lnTo>
                  <a:cubicBezTo>
                    <a:pt x="96355" y="33892"/>
                    <a:pt x="96264" y="33740"/>
                    <a:pt x="96142" y="33649"/>
                  </a:cubicBezTo>
                  <a:cubicBezTo>
                    <a:pt x="96021" y="32950"/>
                    <a:pt x="95869" y="32311"/>
                    <a:pt x="95686" y="31704"/>
                  </a:cubicBezTo>
                  <a:cubicBezTo>
                    <a:pt x="95504" y="31096"/>
                    <a:pt x="95261" y="30609"/>
                    <a:pt x="95079" y="30184"/>
                  </a:cubicBezTo>
                  <a:cubicBezTo>
                    <a:pt x="94653" y="29333"/>
                    <a:pt x="94319" y="28877"/>
                    <a:pt x="94319" y="28877"/>
                  </a:cubicBezTo>
                  <a:cubicBezTo>
                    <a:pt x="94319" y="28877"/>
                    <a:pt x="94592" y="29394"/>
                    <a:pt x="94927" y="30245"/>
                  </a:cubicBezTo>
                  <a:cubicBezTo>
                    <a:pt x="95079" y="30670"/>
                    <a:pt x="95231" y="31217"/>
                    <a:pt x="95352" y="31825"/>
                  </a:cubicBezTo>
                  <a:cubicBezTo>
                    <a:pt x="95443" y="32433"/>
                    <a:pt x="95534" y="33071"/>
                    <a:pt x="95565" y="33740"/>
                  </a:cubicBezTo>
                  <a:cubicBezTo>
                    <a:pt x="95595" y="34439"/>
                    <a:pt x="95565" y="35169"/>
                    <a:pt x="95504" y="35868"/>
                  </a:cubicBezTo>
                  <a:cubicBezTo>
                    <a:pt x="95200" y="34926"/>
                    <a:pt x="94835" y="33953"/>
                    <a:pt x="94592" y="33071"/>
                  </a:cubicBezTo>
                  <a:cubicBezTo>
                    <a:pt x="94227" y="32008"/>
                    <a:pt x="94015" y="31004"/>
                    <a:pt x="93923" y="30305"/>
                  </a:cubicBezTo>
                  <a:cubicBezTo>
                    <a:pt x="93832" y="29576"/>
                    <a:pt x="93832" y="29120"/>
                    <a:pt x="93832" y="29120"/>
                  </a:cubicBezTo>
                  <a:cubicBezTo>
                    <a:pt x="93832" y="29120"/>
                    <a:pt x="93772" y="29242"/>
                    <a:pt x="93772" y="29454"/>
                  </a:cubicBezTo>
                  <a:lnTo>
                    <a:pt x="93772" y="29545"/>
                  </a:lnTo>
                  <a:cubicBezTo>
                    <a:pt x="93741" y="28816"/>
                    <a:pt x="93620" y="28360"/>
                    <a:pt x="93620" y="28360"/>
                  </a:cubicBezTo>
                  <a:cubicBezTo>
                    <a:pt x="93620" y="28360"/>
                    <a:pt x="93680" y="28938"/>
                    <a:pt x="93620" y="29849"/>
                  </a:cubicBezTo>
                  <a:cubicBezTo>
                    <a:pt x="93620" y="30184"/>
                    <a:pt x="93559" y="30549"/>
                    <a:pt x="93528" y="30974"/>
                  </a:cubicBezTo>
                  <a:cubicBezTo>
                    <a:pt x="93468" y="31126"/>
                    <a:pt x="93468" y="31278"/>
                    <a:pt x="93437" y="31430"/>
                  </a:cubicBezTo>
                  <a:lnTo>
                    <a:pt x="93437" y="31460"/>
                  </a:lnTo>
                  <a:cubicBezTo>
                    <a:pt x="93407" y="31278"/>
                    <a:pt x="93376" y="31065"/>
                    <a:pt x="93316" y="30853"/>
                  </a:cubicBezTo>
                  <a:cubicBezTo>
                    <a:pt x="93012" y="29485"/>
                    <a:pt x="92616" y="28360"/>
                    <a:pt x="92221" y="27570"/>
                  </a:cubicBezTo>
                  <a:cubicBezTo>
                    <a:pt x="91857" y="26749"/>
                    <a:pt x="91583" y="26293"/>
                    <a:pt x="91583" y="26263"/>
                  </a:cubicBezTo>
                  <a:cubicBezTo>
                    <a:pt x="91583" y="26263"/>
                    <a:pt x="91796" y="26749"/>
                    <a:pt x="92069" y="27600"/>
                  </a:cubicBezTo>
                  <a:cubicBezTo>
                    <a:pt x="92343" y="28421"/>
                    <a:pt x="92616" y="29606"/>
                    <a:pt x="92768" y="30944"/>
                  </a:cubicBezTo>
                  <a:cubicBezTo>
                    <a:pt x="92829" y="31460"/>
                    <a:pt x="92829" y="32008"/>
                    <a:pt x="92860" y="32524"/>
                  </a:cubicBezTo>
                  <a:cubicBezTo>
                    <a:pt x="92677" y="32068"/>
                    <a:pt x="92495" y="31673"/>
                    <a:pt x="92313" y="31308"/>
                  </a:cubicBezTo>
                  <a:lnTo>
                    <a:pt x="92313" y="30397"/>
                  </a:lnTo>
                  <a:cubicBezTo>
                    <a:pt x="92252" y="30640"/>
                    <a:pt x="92252" y="30853"/>
                    <a:pt x="92221" y="31126"/>
                  </a:cubicBezTo>
                  <a:cubicBezTo>
                    <a:pt x="91948" y="30518"/>
                    <a:pt x="91765" y="30153"/>
                    <a:pt x="91765" y="30153"/>
                  </a:cubicBezTo>
                  <a:cubicBezTo>
                    <a:pt x="91765" y="30153"/>
                    <a:pt x="91917" y="30549"/>
                    <a:pt x="92191" y="31278"/>
                  </a:cubicBezTo>
                  <a:cubicBezTo>
                    <a:pt x="92161" y="31430"/>
                    <a:pt x="92161" y="31612"/>
                    <a:pt x="92100" y="31764"/>
                  </a:cubicBezTo>
                  <a:cubicBezTo>
                    <a:pt x="92039" y="32524"/>
                    <a:pt x="91917" y="33527"/>
                    <a:pt x="91857" y="34713"/>
                  </a:cubicBezTo>
                  <a:cubicBezTo>
                    <a:pt x="91613" y="34318"/>
                    <a:pt x="91461" y="33983"/>
                    <a:pt x="91401" y="33831"/>
                  </a:cubicBezTo>
                  <a:cubicBezTo>
                    <a:pt x="91401" y="33740"/>
                    <a:pt x="91340" y="33710"/>
                    <a:pt x="91340" y="33649"/>
                  </a:cubicBezTo>
                  <a:cubicBezTo>
                    <a:pt x="91127" y="32676"/>
                    <a:pt x="90975" y="32068"/>
                    <a:pt x="90975" y="32068"/>
                  </a:cubicBezTo>
                  <a:cubicBezTo>
                    <a:pt x="90975" y="32068"/>
                    <a:pt x="91036" y="32646"/>
                    <a:pt x="91157" y="33558"/>
                  </a:cubicBezTo>
                  <a:cubicBezTo>
                    <a:pt x="91188" y="33892"/>
                    <a:pt x="91249" y="34287"/>
                    <a:pt x="91279" y="34743"/>
                  </a:cubicBezTo>
                  <a:cubicBezTo>
                    <a:pt x="90702" y="33041"/>
                    <a:pt x="90246" y="31734"/>
                    <a:pt x="90246" y="31734"/>
                  </a:cubicBezTo>
                  <a:cubicBezTo>
                    <a:pt x="90367" y="32463"/>
                    <a:pt x="90489" y="33193"/>
                    <a:pt x="90641" y="33892"/>
                  </a:cubicBezTo>
                  <a:cubicBezTo>
                    <a:pt x="90550" y="33740"/>
                    <a:pt x="90428" y="33588"/>
                    <a:pt x="90367" y="33436"/>
                  </a:cubicBezTo>
                  <a:cubicBezTo>
                    <a:pt x="90276" y="33254"/>
                    <a:pt x="90246" y="33102"/>
                    <a:pt x="90185" y="32950"/>
                  </a:cubicBezTo>
                  <a:cubicBezTo>
                    <a:pt x="90124" y="32950"/>
                    <a:pt x="90063" y="32919"/>
                    <a:pt x="90033" y="32919"/>
                  </a:cubicBezTo>
                  <a:lnTo>
                    <a:pt x="90033" y="32919"/>
                  </a:lnTo>
                  <a:cubicBezTo>
                    <a:pt x="90033" y="32950"/>
                    <a:pt x="90063" y="32980"/>
                    <a:pt x="90063" y="33041"/>
                  </a:cubicBezTo>
                  <a:cubicBezTo>
                    <a:pt x="90033" y="32950"/>
                    <a:pt x="89942" y="32889"/>
                    <a:pt x="89911" y="32798"/>
                  </a:cubicBezTo>
                  <a:cubicBezTo>
                    <a:pt x="89516" y="32220"/>
                    <a:pt x="89151" y="31764"/>
                    <a:pt x="88878" y="31460"/>
                  </a:cubicBezTo>
                  <a:cubicBezTo>
                    <a:pt x="88604" y="31156"/>
                    <a:pt x="88452" y="31004"/>
                    <a:pt x="88452" y="31004"/>
                  </a:cubicBezTo>
                  <a:cubicBezTo>
                    <a:pt x="88452" y="31004"/>
                    <a:pt x="89060" y="31704"/>
                    <a:pt x="89759" y="32798"/>
                  </a:cubicBezTo>
                  <a:lnTo>
                    <a:pt x="90215" y="33588"/>
                  </a:lnTo>
                  <a:cubicBezTo>
                    <a:pt x="90367" y="34196"/>
                    <a:pt x="90550" y="34926"/>
                    <a:pt x="90732" y="35716"/>
                  </a:cubicBezTo>
                  <a:cubicBezTo>
                    <a:pt x="89790" y="34135"/>
                    <a:pt x="89060" y="32919"/>
                    <a:pt x="89060" y="32919"/>
                  </a:cubicBezTo>
                  <a:cubicBezTo>
                    <a:pt x="89060" y="32919"/>
                    <a:pt x="90033" y="34713"/>
                    <a:pt x="91036" y="36871"/>
                  </a:cubicBezTo>
                  <a:cubicBezTo>
                    <a:pt x="91157" y="37327"/>
                    <a:pt x="91279" y="37813"/>
                    <a:pt x="91431" y="38269"/>
                  </a:cubicBezTo>
                  <a:lnTo>
                    <a:pt x="91431" y="38299"/>
                  </a:lnTo>
                  <a:cubicBezTo>
                    <a:pt x="91461" y="38421"/>
                    <a:pt x="91461" y="38543"/>
                    <a:pt x="91492" y="38664"/>
                  </a:cubicBezTo>
                  <a:cubicBezTo>
                    <a:pt x="91006" y="37813"/>
                    <a:pt x="90398" y="36932"/>
                    <a:pt x="89729" y="36141"/>
                  </a:cubicBezTo>
                  <a:cubicBezTo>
                    <a:pt x="89334" y="35716"/>
                    <a:pt x="88999" y="35351"/>
                    <a:pt x="88665" y="35017"/>
                  </a:cubicBezTo>
                  <a:cubicBezTo>
                    <a:pt x="88574" y="34743"/>
                    <a:pt x="88452" y="34439"/>
                    <a:pt x="88391" y="34135"/>
                  </a:cubicBezTo>
                  <a:cubicBezTo>
                    <a:pt x="88088" y="33041"/>
                    <a:pt x="87814" y="31916"/>
                    <a:pt x="87662" y="30913"/>
                  </a:cubicBezTo>
                  <a:cubicBezTo>
                    <a:pt x="87601" y="30488"/>
                    <a:pt x="87540" y="30062"/>
                    <a:pt x="87510" y="29637"/>
                  </a:cubicBezTo>
                  <a:cubicBezTo>
                    <a:pt x="87540" y="29606"/>
                    <a:pt x="87601" y="29606"/>
                    <a:pt x="87632" y="29576"/>
                  </a:cubicBezTo>
                  <a:cubicBezTo>
                    <a:pt x="87814" y="29545"/>
                    <a:pt x="88057" y="29545"/>
                    <a:pt x="88239" y="29576"/>
                  </a:cubicBezTo>
                  <a:cubicBezTo>
                    <a:pt x="88422" y="29606"/>
                    <a:pt x="88574" y="29697"/>
                    <a:pt x="88695" y="29728"/>
                  </a:cubicBezTo>
                  <a:cubicBezTo>
                    <a:pt x="88817" y="29758"/>
                    <a:pt x="88847" y="29789"/>
                    <a:pt x="88847" y="29789"/>
                  </a:cubicBezTo>
                  <a:lnTo>
                    <a:pt x="88695" y="29728"/>
                  </a:lnTo>
                  <a:cubicBezTo>
                    <a:pt x="88574" y="29697"/>
                    <a:pt x="88422" y="29576"/>
                    <a:pt x="88239" y="29485"/>
                  </a:cubicBezTo>
                  <a:cubicBezTo>
                    <a:pt x="88057" y="29424"/>
                    <a:pt x="87784" y="29394"/>
                    <a:pt x="87540" y="29424"/>
                  </a:cubicBezTo>
                  <a:lnTo>
                    <a:pt x="87510" y="29424"/>
                  </a:lnTo>
                  <a:cubicBezTo>
                    <a:pt x="87358" y="27874"/>
                    <a:pt x="87449" y="26536"/>
                    <a:pt x="87540" y="25503"/>
                  </a:cubicBezTo>
                  <a:cubicBezTo>
                    <a:pt x="87692" y="24165"/>
                    <a:pt x="87905" y="23406"/>
                    <a:pt x="87905" y="23406"/>
                  </a:cubicBezTo>
                  <a:cubicBezTo>
                    <a:pt x="87905" y="23406"/>
                    <a:pt x="87601" y="24105"/>
                    <a:pt x="87297" y="25351"/>
                  </a:cubicBezTo>
                  <a:cubicBezTo>
                    <a:pt x="87054" y="26354"/>
                    <a:pt x="86841" y="27661"/>
                    <a:pt x="86841" y="29272"/>
                  </a:cubicBezTo>
                  <a:cubicBezTo>
                    <a:pt x="86629" y="28725"/>
                    <a:pt x="86416" y="28208"/>
                    <a:pt x="86233" y="27752"/>
                  </a:cubicBezTo>
                  <a:cubicBezTo>
                    <a:pt x="85625" y="26263"/>
                    <a:pt x="85170" y="25351"/>
                    <a:pt x="85170" y="25351"/>
                  </a:cubicBezTo>
                  <a:cubicBezTo>
                    <a:pt x="85170" y="25351"/>
                    <a:pt x="85534" y="26263"/>
                    <a:pt x="85990" y="27722"/>
                  </a:cubicBezTo>
                  <a:cubicBezTo>
                    <a:pt x="86264" y="28482"/>
                    <a:pt x="86477" y="29333"/>
                    <a:pt x="86750" y="30305"/>
                  </a:cubicBezTo>
                  <a:cubicBezTo>
                    <a:pt x="86629" y="30640"/>
                    <a:pt x="86568" y="31096"/>
                    <a:pt x="86568" y="31552"/>
                  </a:cubicBezTo>
                  <a:lnTo>
                    <a:pt x="86568" y="32190"/>
                  </a:lnTo>
                  <a:cubicBezTo>
                    <a:pt x="86385" y="31764"/>
                    <a:pt x="86264" y="31521"/>
                    <a:pt x="86264" y="31521"/>
                  </a:cubicBezTo>
                  <a:lnTo>
                    <a:pt x="86568" y="32433"/>
                  </a:lnTo>
                  <a:cubicBezTo>
                    <a:pt x="86568" y="32646"/>
                    <a:pt x="86598" y="32828"/>
                    <a:pt x="86598" y="33071"/>
                  </a:cubicBezTo>
                  <a:cubicBezTo>
                    <a:pt x="86477" y="32767"/>
                    <a:pt x="86385" y="32433"/>
                    <a:pt x="86264" y="32129"/>
                  </a:cubicBezTo>
                  <a:cubicBezTo>
                    <a:pt x="85869" y="31096"/>
                    <a:pt x="85382" y="30093"/>
                    <a:pt x="84926" y="29181"/>
                  </a:cubicBezTo>
                  <a:cubicBezTo>
                    <a:pt x="84440" y="28238"/>
                    <a:pt x="83954" y="27418"/>
                    <a:pt x="83498" y="26719"/>
                  </a:cubicBezTo>
                  <a:cubicBezTo>
                    <a:pt x="83042" y="26050"/>
                    <a:pt x="82616" y="25472"/>
                    <a:pt x="82312" y="25138"/>
                  </a:cubicBezTo>
                  <a:cubicBezTo>
                    <a:pt x="82008" y="24743"/>
                    <a:pt x="81826" y="24561"/>
                    <a:pt x="81826" y="24561"/>
                  </a:cubicBezTo>
                  <a:cubicBezTo>
                    <a:pt x="81826" y="24561"/>
                    <a:pt x="82495" y="25381"/>
                    <a:pt x="83285" y="26749"/>
                  </a:cubicBezTo>
                  <a:cubicBezTo>
                    <a:pt x="83680" y="27448"/>
                    <a:pt x="84136" y="28269"/>
                    <a:pt x="84501" y="29150"/>
                  </a:cubicBezTo>
                  <a:cubicBezTo>
                    <a:pt x="84896" y="30032"/>
                    <a:pt x="85230" y="30974"/>
                    <a:pt x="85534" y="31977"/>
                  </a:cubicBezTo>
                  <a:cubicBezTo>
                    <a:pt x="85565" y="32068"/>
                    <a:pt x="85625" y="32190"/>
                    <a:pt x="85656" y="32342"/>
                  </a:cubicBezTo>
                  <a:cubicBezTo>
                    <a:pt x="85534" y="32190"/>
                    <a:pt x="85473" y="32008"/>
                    <a:pt x="85352" y="31856"/>
                  </a:cubicBezTo>
                  <a:cubicBezTo>
                    <a:pt x="84866" y="31096"/>
                    <a:pt x="84349" y="30366"/>
                    <a:pt x="83893" y="29789"/>
                  </a:cubicBezTo>
                  <a:cubicBezTo>
                    <a:pt x="83042" y="28664"/>
                    <a:pt x="82373" y="27965"/>
                    <a:pt x="82373" y="27965"/>
                  </a:cubicBezTo>
                  <a:cubicBezTo>
                    <a:pt x="82373" y="27965"/>
                    <a:pt x="82951" y="28664"/>
                    <a:pt x="83741" y="29849"/>
                  </a:cubicBezTo>
                  <a:cubicBezTo>
                    <a:pt x="84136" y="30397"/>
                    <a:pt x="84562" y="31096"/>
                    <a:pt x="84957" y="31856"/>
                  </a:cubicBezTo>
                  <a:cubicBezTo>
                    <a:pt x="85352" y="32585"/>
                    <a:pt x="85717" y="33284"/>
                    <a:pt x="86081" y="34105"/>
                  </a:cubicBezTo>
                  <a:lnTo>
                    <a:pt x="86173" y="34774"/>
                  </a:lnTo>
                  <a:cubicBezTo>
                    <a:pt x="86142" y="34713"/>
                    <a:pt x="86142" y="34622"/>
                    <a:pt x="86112" y="34500"/>
                  </a:cubicBezTo>
                  <a:cubicBezTo>
                    <a:pt x="85869" y="33831"/>
                    <a:pt x="85717" y="33406"/>
                    <a:pt x="85717" y="33406"/>
                  </a:cubicBezTo>
                  <a:cubicBezTo>
                    <a:pt x="85717" y="33406"/>
                    <a:pt x="85838" y="33831"/>
                    <a:pt x="85990" y="34470"/>
                  </a:cubicBezTo>
                  <a:cubicBezTo>
                    <a:pt x="86081" y="34926"/>
                    <a:pt x="86142" y="35503"/>
                    <a:pt x="86173" y="36141"/>
                  </a:cubicBezTo>
                  <a:cubicBezTo>
                    <a:pt x="85565" y="34956"/>
                    <a:pt x="84926" y="33801"/>
                    <a:pt x="84288" y="32767"/>
                  </a:cubicBezTo>
                  <a:cubicBezTo>
                    <a:pt x="83650" y="31734"/>
                    <a:pt x="83042" y="30853"/>
                    <a:pt x="82525" y="30184"/>
                  </a:cubicBezTo>
                  <a:cubicBezTo>
                    <a:pt x="82434" y="29789"/>
                    <a:pt x="82373" y="29454"/>
                    <a:pt x="82373" y="29242"/>
                  </a:cubicBezTo>
                  <a:cubicBezTo>
                    <a:pt x="82373" y="29120"/>
                    <a:pt x="82373" y="28998"/>
                    <a:pt x="82434" y="28968"/>
                  </a:cubicBezTo>
                  <a:cubicBezTo>
                    <a:pt x="82464" y="28938"/>
                    <a:pt x="82495" y="28938"/>
                    <a:pt x="82495" y="28938"/>
                  </a:cubicBezTo>
                  <a:cubicBezTo>
                    <a:pt x="82495" y="28938"/>
                    <a:pt x="82464" y="28938"/>
                    <a:pt x="82434" y="28968"/>
                  </a:cubicBezTo>
                  <a:cubicBezTo>
                    <a:pt x="82373" y="28998"/>
                    <a:pt x="82343" y="29120"/>
                    <a:pt x="82343" y="29242"/>
                  </a:cubicBezTo>
                  <a:cubicBezTo>
                    <a:pt x="82343" y="29424"/>
                    <a:pt x="82343" y="29637"/>
                    <a:pt x="82373" y="29941"/>
                  </a:cubicBezTo>
                  <a:lnTo>
                    <a:pt x="82373" y="29941"/>
                  </a:lnTo>
                  <a:lnTo>
                    <a:pt x="82373" y="29941"/>
                  </a:lnTo>
                  <a:cubicBezTo>
                    <a:pt x="82312" y="29910"/>
                    <a:pt x="82191" y="29849"/>
                    <a:pt x="82130" y="29849"/>
                  </a:cubicBezTo>
                  <a:cubicBezTo>
                    <a:pt x="82069" y="29789"/>
                    <a:pt x="82039" y="29789"/>
                    <a:pt x="82008" y="29789"/>
                  </a:cubicBezTo>
                  <a:lnTo>
                    <a:pt x="81887" y="29789"/>
                  </a:lnTo>
                  <a:lnTo>
                    <a:pt x="81887" y="29880"/>
                  </a:lnTo>
                  <a:cubicBezTo>
                    <a:pt x="81917" y="29910"/>
                    <a:pt x="81917" y="29941"/>
                    <a:pt x="81917" y="29941"/>
                  </a:cubicBezTo>
                  <a:cubicBezTo>
                    <a:pt x="81978" y="30001"/>
                    <a:pt x="82008" y="30032"/>
                    <a:pt x="82008" y="30093"/>
                  </a:cubicBezTo>
                  <a:cubicBezTo>
                    <a:pt x="82130" y="30245"/>
                    <a:pt x="82130" y="30366"/>
                    <a:pt x="82130" y="30366"/>
                  </a:cubicBezTo>
                  <a:cubicBezTo>
                    <a:pt x="82130" y="30366"/>
                    <a:pt x="82130" y="30305"/>
                    <a:pt x="82008" y="30093"/>
                  </a:cubicBezTo>
                  <a:cubicBezTo>
                    <a:pt x="81978" y="30062"/>
                    <a:pt x="81978" y="30032"/>
                    <a:pt x="81917" y="30001"/>
                  </a:cubicBezTo>
                  <a:cubicBezTo>
                    <a:pt x="81887" y="29941"/>
                    <a:pt x="81887" y="29880"/>
                    <a:pt x="81887" y="29880"/>
                  </a:cubicBezTo>
                  <a:cubicBezTo>
                    <a:pt x="81917" y="29880"/>
                    <a:pt x="82008" y="29910"/>
                    <a:pt x="82069" y="29910"/>
                  </a:cubicBezTo>
                  <a:lnTo>
                    <a:pt x="82312" y="30032"/>
                  </a:lnTo>
                  <a:cubicBezTo>
                    <a:pt x="82343" y="30062"/>
                    <a:pt x="82373" y="30153"/>
                    <a:pt x="82434" y="30184"/>
                  </a:cubicBezTo>
                  <a:cubicBezTo>
                    <a:pt x="82434" y="30245"/>
                    <a:pt x="82464" y="30336"/>
                    <a:pt x="82464" y="30366"/>
                  </a:cubicBezTo>
                  <a:cubicBezTo>
                    <a:pt x="82616" y="31308"/>
                    <a:pt x="82920" y="32646"/>
                    <a:pt x="83346" y="34105"/>
                  </a:cubicBezTo>
                  <a:cubicBezTo>
                    <a:pt x="83984" y="36324"/>
                    <a:pt x="84774" y="38847"/>
                    <a:pt x="85413" y="40822"/>
                  </a:cubicBezTo>
                  <a:cubicBezTo>
                    <a:pt x="85382" y="40974"/>
                    <a:pt x="85322" y="41096"/>
                    <a:pt x="85261" y="41187"/>
                  </a:cubicBezTo>
                  <a:cubicBezTo>
                    <a:pt x="84957" y="40336"/>
                    <a:pt x="84592" y="39302"/>
                    <a:pt x="84014" y="38208"/>
                  </a:cubicBezTo>
                  <a:cubicBezTo>
                    <a:pt x="83376" y="36871"/>
                    <a:pt x="82495" y="35412"/>
                    <a:pt x="81522" y="34105"/>
                  </a:cubicBezTo>
                  <a:cubicBezTo>
                    <a:pt x="81461" y="33892"/>
                    <a:pt x="81461" y="33740"/>
                    <a:pt x="81431" y="33558"/>
                  </a:cubicBezTo>
                  <a:cubicBezTo>
                    <a:pt x="81309" y="32798"/>
                    <a:pt x="81279" y="32068"/>
                    <a:pt x="81309" y="31430"/>
                  </a:cubicBezTo>
                  <a:cubicBezTo>
                    <a:pt x="81370" y="30792"/>
                    <a:pt x="81461" y="30245"/>
                    <a:pt x="81674" y="29849"/>
                  </a:cubicBezTo>
                  <a:cubicBezTo>
                    <a:pt x="81826" y="29424"/>
                    <a:pt x="82069" y="29150"/>
                    <a:pt x="82221" y="28968"/>
                  </a:cubicBezTo>
                  <a:cubicBezTo>
                    <a:pt x="82434" y="28816"/>
                    <a:pt x="82525" y="28725"/>
                    <a:pt x="82525" y="28725"/>
                  </a:cubicBezTo>
                  <a:cubicBezTo>
                    <a:pt x="82525" y="28725"/>
                    <a:pt x="82373" y="28786"/>
                    <a:pt x="82191" y="28938"/>
                  </a:cubicBezTo>
                  <a:cubicBezTo>
                    <a:pt x="81978" y="29090"/>
                    <a:pt x="81704" y="29333"/>
                    <a:pt x="81461" y="29728"/>
                  </a:cubicBezTo>
                  <a:cubicBezTo>
                    <a:pt x="81248" y="30093"/>
                    <a:pt x="81066" y="30640"/>
                    <a:pt x="80914" y="31278"/>
                  </a:cubicBezTo>
                  <a:cubicBezTo>
                    <a:pt x="80793" y="31825"/>
                    <a:pt x="80762" y="32463"/>
                    <a:pt x="80762" y="33132"/>
                  </a:cubicBezTo>
                  <a:cubicBezTo>
                    <a:pt x="80610" y="32950"/>
                    <a:pt x="80458" y="32767"/>
                    <a:pt x="80306" y="32615"/>
                  </a:cubicBezTo>
                  <a:cubicBezTo>
                    <a:pt x="80185" y="32311"/>
                    <a:pt x="80063" y="31977"/>
                    <a:pt x="80002" y="31673"/>
                  </a:cubicBezTo>
                  <a:cubicBezTo>
                    <a:pt x="79881" y="30792"/>
                    <a:pt x="79759" y="29941"/>
                    <a:pt x="79698" y="29120"/>
                  </a:cubicBezTo>
                  <a:cubicBezTo>
                    <a:pt x="79638" y="28512"/>
                    <a:pt x="79607" y="27904"/>
                    <a:pt x="79577" y="27327"/>
                  </a:cubicBezTo>
                  <a:cubicBezTo>
                    <a:pt x="79941" y="27965"/>
                    <a:pt x="80093" y="28512"/>
                    <a:pt x="80215" y="28877"/>
                  </a:cubicBezTo>
                  <a:cubicBezTo>
                    <a:pt x="80337" y="29394"/>
                    <a:pt x="80367" y="29606"/>
                    <a:pt x="80367" y="29606"/>
                  </a:cubicBezTo>
                  <a:cubicBezTo>
                    <a:pt x="80367" y="29606"/>
                    <a:pt x="80367" y="29394"/>
                    <a:pt x="80337" y="28877"/>
                  </a:cubicBezTo>
                  <a:cubicBezTo>
                    <a:pt x="80245" y="28421"/>
                    <a:pt x="80063" y="27752"/>
                    <a:pt x="79577" y="26871"/>
                  </a:cubicBezTo>
                  <a:cubicBezTo>
                    <a:pt x="79546" y="25381"/>
                    <a:pt x="79607" y="24135"/>
                    <a:pt x="79850" y="23193"/>
                  </a:cubicBezTo>
                  <a:cubicBezTo>
                    <a:pt x="80002" y="22463"/>
                    <a:pt x="80245" y="21977"/>
                    <a:pt x="80610" y="21795"/>
                  </a:cubicBezTo>
                  <a:cubicBezTo>
                    <a:pt x="80762" y="21673"/>
                    <a:pt x="80914" y="21643"/>
                    <a:pt x="81005" y="21643"/>
                  </a:cubicBezTo>
                  <a:lnTo>
                    <a:pt x="81157" y="21643"/>
                  </a:lnTo>
                  <a:lnTo>
                    <a:pt x="80975" y="21643"/>
                  </a:lnTo>
                  <a:cubicBezTo>
                    <a:pt x="80853" y="21643"/>
                    <a:pt x="80671" y="21673"/>
                    <a:pt x="80519" y="21734"/>
                  </a:cubicBezTo>
                  <a:cubicBezTo>
                    <a:pt x="80215" y="21886"/>
                    <a:pt x="79941" y="22251"/>
                    <a:pt x="79729" y="22706"/>
                  </a:cubicBezTo>
                  <a:cubicBezTo>
                    <a:pt x="79638" y="22706"/>
                    <a:pt x="79577" y="22737"/>
                    <a:pt x="79455" y="22767"/>
                  </a:cubicBezTo>
                  <a:cubicBezTo>
                    <a:pt x="79151" y="22889"/>
                    <a:pt x="78786" y="23102"/>
                    <a:pt x="78391" y="23527"/>
                  </a:cubicBezTo>
                  <a:cubicBezTo>
                    <a:pt x="78057" y="23953"/>
                    <a:pt x="77753" y="24591"/>
                    <a:pt x="77601" y="25351"/>
                  </a:cubicBezTo>
                  <a:cubicBezTo>
                    <a:pt x="77449" y="25928"/>
                    <a:pt x="77419" y="26567"/>
                    <a:pt x="77358" y="27266"/>
                  </a:cubicBezTo>
                  <a:lnTo>
                    <a:pt x="77358" y="27175"/>
                  </a:lnTo>
                  <a:cubicBezTo>
                    <a:pt x="77419" y="26354"/>
                    <a:pt x="77479" y="25624"/>
                    <a:pt x="77601" y="25047"/>
                  </a:cubicBezTo>
                  <a:cubicBezTo>
                    <a:pt x="77814" y="23862"/>
                    <a:pt x="78179" y="23223"/>
                    <a:pt x="78179" y="23223"/>
                  </a:cubicBezTo>
                  <a:cubicBezTo>
                    <a:pt x="78179" y="23223"/>
                    <a:pt x="77753" y="23801"/>
                    <a:pt x="77358" y="24925"/>
                  </a:cubicBezTo>
                  <a:cubicBezTo>
                    <a:pt x="77175" y="25503"/>
                    <a:pt x="77023" y="26202"/>
                    <a:pt x="76872" y="27023"/>
                  </a:cubicBezTo>
                  <a:cubicBezTo>
                    <a:pt x="76811" y="27661"/>
                    <a:pt x="76720" y="28360"/>
                    <a:pt x="76689" y="29120"/>
                  </a:cubicBezTo>
                  <a:cubicBezTo>
                    <a:pt x="76568" y="28998"/>
                    <a:pt x="76507" y="28968"/>
                    <a:pt x="76507" y="28968"/>
                  </a:cubicBezTo>
                  <a:lnTo>
                    <a:pt x="76689" y="29150"/>
                  </a:lnTo>
                  <a:cubicBezTo>
                    <a:pt x="76689" y="29333"/>
                    <a:pt x="76689" y="29545"/>
                    <a:pt x="76659" y="29728"/>
                  </a:cubicBezTo>
                  <a:lnTo>
                    <a:pt x="76659" y="31977"/>
                  </a:lnTo>
                  <a:cubicBezTo>
                    <a:pt x="76446" y="31521"/>
                    <a:pt x="76294" y="31096"/>
                    <a:pt x="76112" y="30761"/>
                  </a:cubicBezTo>
                  <a:cubicBezTo>
                    <a:pt x="76051" y="30488"/>
                    <a:pt x="75960" y="30245"/>
                    <a:pt x="75899" y="30032"/>
                  </a:cubicBezTo>
                  <a:cubicBezTo>
                    <a:pt x="75747" y="29333"/>
                    <a:pt x="75656" y="28725"/>
                    <a:pt x="75747" y="28238"/>
                  </a:cubicBezTo>
                  <a:cubicBezTo>
                    <a:pt x="75808" y="27752"/>
                    <a:pt x="75960" y="27448"/>
                    <a:pt x="76112" y="27205"/>
                  </a:cubicBezTo>
                  <a:cubicBezTo>
                    <a:pt x="76233" y="27023"/>
                    <a:pt x="76355" y="26962"/>
                    <a:pt x="76385" y="26901"/>
                  </a:cubicBezTo>
                  <a:cubicBezTo>
                    <a:pt x="76355" y="26901"/>
                    <a:pt x="76264" y="27023"/>
                    <a:pt x="76081" y="27175"/>
                  </a:cubicBezTo>
                  <a:cubicBezTo>
                    <a:pt x="75899" y="27357"/>
                    <a:pt x="75656" y="27661"/>
                    <a:pt x="75534" y="28178"/>
                  </a:cubicBezTo>
                  <a:cubicBezTo>
                    <a:pt x="75443" y="28512"/>
                    <a:pt x="75443" y="28968"/>
                    <a:pt x="75443" y="29485"/>
                  </a:cubicBezTo>
                  <a:cubicBezTo>
                    <a:pt x="75200" y="29090"/>
                    <a:pt x="75048" y="28846"/>
                    <a:pt x="75048" y="28846"/>
                  </a:cubicBezTo>
                  <a:cubicBezTo>
                    <a:pt x="75048" y="28846"/>
                    <a:pt x="75200" y="29150"/>
                    <a:pt x="75443" y="29697"/>
                  </a:cubicBezTo>
                  <a:cubicBezTo>
                    <a:pt x="75443" y="29758"/>
                    <a:pt x="75473" y="29880"/>
                    <a:pt x="75473" y="30001"/>
                  </a:cubicBezTo>
                  <a:cubicBezTo>
                    <a:pt x="75534" y="30670"/>
                    <a:pt x="75777" y="31460"/>
                    <a:pt x="76051" y="32281"/>
                  </a:cubicBezTo>
                  <a:cubicBezTo>
                    <a:pt x="76233" y="32828"/>
                    <a:pt x="76446" y="33406"/>
                    <a:pt x="76659" y="33983"/>
                  </a:cubicBezTo>
                  <a:lnTo>
                    <a:pt x="76659" y="34196"/>
                  </a:lnTo>
                  <a:cubicBezTo>
                    <a:pt x="76659" y="34409"/>
                    <a:pt x="76689" y="34622"/>
                    <a:pt x="76689" y="34804"/>
                  </a:cubicBezTo>
                  <a:cubicBezTo>
                    <a:pt x="76446" y="34105"/>
                    <a:pt x="76203" y="33406"/>
                    <a:pt x="75929" y="32676"/>
                  </a:cubicBezTo>
                  <a:cubicBezTo>
                    <a:pt x="75899" y="32190"/>
                    <a:pt x="75808" y="31734"/>
                    <a:pt x="75656" y="31278"/>
                  </a:cubicBezTo>
                  <a:cubicBezTo>
                    <a:pt x="75504" y="30761"/>
                    <a:pt x="75291" y="30245"/>
                    <a:pt x="75017" y="29880"/>
                  </a:cubicBezTo>
                  <a:cubicBezTo>
                    <a:pt x="74865" y="29120"/>
                    <a:pt x="74683" y="28360"/>
                    <a:pt x="74409" y="27631"/>
                  </a:cubicBezTo>
                  <a:cubicBezTo>
                    <a:pt x="74409" y="27600"/>
                    <a:pt x="74379" y="27600"/>
                    <a:pt x="74379" y="27570"/>
                  </a:cubicBezTo>
                  <a:cubicBezTo>
                    <a:pt x="74409" y="27144"/>
                    <a:pt x="74440" y="26719"/>
                    <a:pt x="74531" y="26384"/>
                  </a:cubicBezTo>
                  <a:cubicBezTo>
                    <a:pt x="74865" y="26810"/>
                    <a:pt x="74987" y="27205"/>
                    <a:pt x="75078" y="27509"/>
                  </a:cubicBezTo>
                  <a:cubicBezTo>
                    <a:pt x="75200" y="27813"/>
                    <a:pt x="75291" y="28026"/>
                    <a:pt x="75291" y="28026"/>
                  </a:cubicBezTo>
                  <a:cubicBezTo>
                    <a:pt x="75291" y="28026"/>
                    <a:pt x="75230" y="27813"/>
                    <a:pt x="75139" y="27509"/>
                  </a:cubicBezTo>
                  <a:cubicBezTo>
                    <a:pt x="75078" y="27357"/>
                    <a:pt x="75048" y="27175"/>
                    <a:pt x="74987" y="26962"/>
                  </a:cubicBezTo>
                  <a:cubicBezTo>
                    <a:pt x="74896" y="26719"/>
                    <a:pt x="74744" y="26445"/>
                    <a:pt x="74531" y="26141"/>
                  </a:cubicBezTo>
                  <a:cubicBezTo>
                    <a:pt x="74470" y="26111"/>
                    <a:pt x="74440" y="26080"/>
                    <a:pt x="74409" y="25989"/>
                  </a:cubicBezTo>
                  <a:cubicBezTo>
                    <a:pt x="74409" y="26050"/>
                    <a:pt x="74379" y="26080"/>
                    <a:pt x="74379" y="26141"/>
                  </a:cubicBezTo>
                  <a:cubicBezTo>
                    <a:pt x="74288" y="26384"/>
                    <a:pt x="74227" y="26688"/>
                    <a:pt x="74136" y="26962"/>
                  </a:cubicBezTo>
                  <a:cubicBezTo>
                    <a:pt x="74014" y="26688"/>
                    <a:pt x="73862" y="26415"/>
                    <a:pt x="73710" y="26202"/>
                  </a:cubicBezTo>
                  <a:cubicBezTo>
                    <a:pt x="73832" y="25928"/>
                    <a:pt x="73984" y="25655"/>
                    <a:pt x="74136" y="25442"/>
                  </a:cubicBezTo>
                  <a:cubicBezTo>
                    <a:pt x="74166" y="25807"/>
                    <a:pt x="74166" y="26202"/>
                    <a:pt x="74227" y="26567"/>
                  </a:cubicBezTo>
                  <a:cubicBezTo>
                    <a:pt x="74227" y="26111"/>
                    <a:pt x="74288" y="25655"/>
                    <a:pt x="74288" y="25199"/>
                  </a:cubicBezTo>
                  <a:lnTo>
                    <a:pt x="74288" y="24986"/>
                  </a:lnTo>
                  <a:cubicBezTo>
                    <a:pt x="74227" y="25017"/>
                    <a:pt x="74166" y="25077"/>
                    <a:pt x="74136" y="25169"/>
                  </a:cubicBezTo>
                  <a:cubicBezTo>
                    <a:pt x="73954" y="25351"/>
                    <a:pt x="73771" y="25624"/>
                    <a:pt x="73558" y="25928"/>
                  </a:cubicBezTo>
                  <a:cubicBezTo>
                    <a:pt x="73528" y="25898"/>
                    <a:pt x="73528" y="25837"/>
                    <a:pt x="73498" y="25807"/>
                  </a:cubicBezTo>
                  <a:cubicBezTo>
                    <a:pt x="73406" y="25533"/>
                    <a:pt x="73346" y="25321"/>
                    <a:pt x="73254" y="25077"/>
                  </a:cubicBezTo>
                  <a:cubicBezTo>
                    <a:pt x="73315" y="24743"/>
                    <a:pt x="73346" y="24439"/>
                    <a:pt x="73406" y="24135"/>
                  </a:cubicBezTo>
                  <a:cubicBezTo>
                    <a:pt x="73467" y="24287"/>
                    <a:pt x="73498" y="24409"/>
                    <a:pt x="73528" y="24530"/>
                  </a:cubicBezTo>
                  <a:cubicBezTo>
                    <a:pt x="73619" y="24743"/>
                    <a:pt x="73680" y="24865"/>
                    <a:pt x="73680" y="24865"/>
                  </a:cubicBezTo>
                  <a:cubicBezTo>
                    <a:pt x="73680" y="24865"/>
                    <a:pt x="73376" y="24378"/>
                    <a:pt x="73498" y="23649"/>
                  </a:cubicBezTo>
                  <a:cubicBezTo>
                    <a:pt x="73467" y="23649"/>
                    <a:pt x="73406" y="23618"/>
                    <a:pt x="73376" y="23618"/>
                  </a:cubicBezTo>
                  <a:cubicBezTo>
                    <a:pt x="73315" y="23862"/>
                    <a:pt x="73224" y="24165"/>
                    <a:pt x="73102" y="24530"/>
                  </a:cubicBezTo>
                  <a:cubicBezTo>
                    <a:pt x="72950" y="24013"/>
                    <a:pt x="72920" y="23710"/>
                    <a:pt x="72920" y="23710"/>
                  </a:cubicBezTo>
                  <a:cubicBezTo>
                    <a:pt x="72920" y="23710"/>
                    <a:pt x="72950" y="24074"/>
                    <a:pt x="73072" y="24682"/>
                  </a:cubicBezTo>
                  <a:cubicBezTo>
                    <a:pt x="73042" y="24773"/>
                    <a:pt x="73011" y="24925"/>
                    <a:pt x="72950" y="25047"/>
                  </a:cubicBezTo>
                  <a:cubicBezTo>
                    <a:pt x="72616" y="24621"/>
                    <a:pt x="72312" y="24287"/>
                    <a:pt x="72099" y="24074"/>
                  </a:cubicBezTo>
                  <a:lnTo>
                    <a:pt x="71643" y="23618"/>
                  </a:lnTo>
                  <a:cubicBezTo>
                    <a:pt x="71643" y="23618"/>
                    <a:pt x="71795" y="23770"/>
                    <a:pt x="72039" y="24105"/>
                  </a:cubicBezTo>
                  <a:cubicBezTo>
                    <a:pt x="72282" y="24378"/>
                    <a:pt x="72586" y="24773"/>
                    <a:pt x="72920" y="25290"/>
                  </a:cubicBezTo>
                  <a:cubicBezTo>
                    <a:pt x="72859" y="25624"/>
                    <a:pt x="72768" y="25959"/>
                    <a:pt x="72707" y="26354"/>
                  </a:cubicBezTo>
                  <a:cubicBezTo>
                    <a:pt x="72495" y="27205"/>
                    <a:pt x="72343" y="28178"/>
                    <a:pt x="72191" y="29181"/>
                  </a:cubicBezTo>
                  <a:cubicBezTo>
                    <a:pt x="72130" y="28938"/>
                    <a:pt x="72099" y="28634"/>
                    <a:pt x="72008" y="28360"/>
                  </a:cubicBezTo>
                  <a:cubicBezTo>
                    <a:pt x="71552" y="26445"/>
                    <a:pt x="70884" y="24713"/>
                    <a:pt x="70215" y="23497"/>
                  </a:cubicBezTo>
                  <a:cubicBezTo>
                    <a:pt x="69607" y="22281"/>
                    <a:pt x="69121" y="21582"/>
                    <a:pt x="69121" y="21582"/>
                  </a:cubicBezTo>
                  <a:cubicBezTo>
                    <a:pt x="69121" y="21582"/>
                    <a:pt x="69546" y="22311"/>
                    <a:pt x="70032" y="23527"/>
                  </a:cubicBezTo>
                  <a:cubicBezTo>
                    <a:pt x="70154" y="23770"/>
                    <a:pt x="70215" y="24013"/>
                    <a:pt x="70336" y="24317"/>
                  </a:cubicBezTo>
                  <a:cubicBezTo>
                    <a:pt x="70063" y="23953"/>
                    <a:pt x="69759" y="23649"/>
                    <a:pt x="69546" y="23466"/>
                  </a:cubicBezTo>
                  <a:cubicBezTo>
                    <a:pt x="69242" y="23254"/>
                    <a:pt x="69060" y="23223"/>
                    <a:pt x="69060" y="23223"/>
                  </a:cubicBezTo>
                  <a:cubicBezTo>
                    <a:pt x="69060" y="23223"/>
                    <a:pt x="69242" y="23314"/>
                    <a:pt x="69516" y="23497"/>
                  </a:cubicBezTo>
                  <a:cubicBezTo>
                    <a:pt x="69759" y="23679"/>
                    <a:pt x="70124" y="24105"/>
                    <a:pt x="70336" y="24621"/>
                  </a:cubicBezTo>
                  <a:cubicBezTo>
                    <a:pt x="70823" y="25685"/>
                    <a:pt x="71188" y="27205"/>
                    <a:pt x="71339" y="28846"/>
                  </a:cubicBezTo>
                  <a:cubicBezTo>
                    <a:pt x="71370" y="29090"/>
                    <a:pt x="71370" y="29333"/>
                    <a:pt x="71400" y="29576"/>
                  </a:cubicBezTo>
                  <a:cubicBezTo>
                    <a:pt x="71248" y="28877"/>
                    <a:pt x="71066" y="28208"/>
                    <a:pt x="70823" y="27570"/>
                  </a:cubicBezTo>
                  <a:cubicBezTo>
                    <a:pt x="70580" y="26719"/>
                    <a:pt x="70184" y="25898"/>
                    <a:pt x="69820" y="25199"/>
                  </a:cubicBezTo>
                  <a:cubicBezTo>
                    <a:pt x="69425" y="24469"/>
                    <a:pt x="68969" y="23862"/>
                    <a:pt x="68604" y="23406"/>
                  </a:cubicBezTo>
                  <a:cubicBezTo>
                    <a:pt x="68178" y="22950"/>
                    <a:pt x="67783" y="22615"/>
                    <a:pt x="67540" y="22433"/>
                  </a:cubicBezTo>
                  <a:cubicBezTo>
                    <a:pt x="67418" y="22311"/>
                    <a:pt x="67297" y="22251"/>
                    <a:pt x="67236" y="22190"/>
                  </a:cubicBezTo>
                  <a:cubicBezTo>
                    <a:pt x="67084" y="21855"/>
                    <a:pt x="66932" y="21551"/>
                    <a:pt x="66780" y="21339"/>
                  </a:cubicBezTo>
                  <a:cubicBezTo>
                    <a:pt x="66537" y="20974"/>
                    <a:pt x="66415" y="20792"/>
                    <a:pt x="66415" y="20792"/>
                  </a:cubicBezTo>
                  <a:cubicBezTo>
                    <a:pt x="66415" y="20792"/>
                    <a:pt x="66537" y="20974"/>
                    <a:pt x="66719" y="21339"/>
                  </a:cubicBezTo>
                  <a:cubicBezTo>
                    <a:pt x="66871" y="21673"/>
                    <a:pt x="67114" y="22190"/>
                    <a:pt x="67266" y="22889"/>
                  </a:cubicBezTo>
                  <a:cubicBezTo>
                    <a:pt x="67418" y="23558"/>
                    <a:pt x="67540" y="24317"/>
                    <a:pt x="67540" y="25199"/>
                  </a:cubicBezTo>
                  <a:cubicBezTo>
                    <a:pt x="67540" y="25472"/>
                    <a:pt x="67540" y="25776"/>
                    <a:pt x="67479" y="26080"/>
                  </a:cubicBezTo>
                  <a:cubicBezTo>
                    <a:pt x="67297" y="25807"/>
                    <a:pt x="67114" y="25533"/>
                    <a:pt x="66932" y="25321"/>
                  </a:cubicBezTo>
                  <a:lnTo>
                    <a:pt x="66932" y="24895"/>
                  </a:lnTo>
                  <a:cubicBezTo>
                    <a:pt x="66932" y="25017"/>
                    <a:pt x="66871" y="25169"/>
                    <a:pt x="66871" y="25290"/>
                  </a:cubicBezTo>
                  <a:cubicBezTo>
                    <a:pt x="66659" y="25017"/>
                    <a:pt x="66415" y="24773"/>
                    <a:pt x="66233" y="24591"/>
                  </a:cubicBezTo>
                  <a:cubicBezTo>
                    <a:pt x="65807" y="24226"/>
                    <a:pt x="65443" y="23922"/>
                    <a:pt x="65169" y="23770"/>
                  </a:cubicBezTo>
                  <a:cubicBezTo>
                    <a:pt x="64896" y="23618"/>
                    <a:pt x="64744" y="23527"/>
                    <a:pt x="64744" y="23527"/>
                  </a:cubicBezTo>
                  <a:cubicBezTo>
                    <a:pt x="64744" y="23527"/>
                    <a:pt x="64896" y="23618"/>
                    <a:pt x="65169" y="23801"/>
                  </a:cubicBezTo>
                  <a:cubicBezTo>
                    <a:pt x="65443" y="23983"/>
                    <a:pt x="65777" y="24257"/>
                    <a:pt x="66172" y="24713"/>
                  </a:cubicBezTo>
                  <a:cubicBezTo>
                    <a:pt x="66385" y="24986"/>
                    <a:pt x="66659" y="25290"/>
                    <a:pt x="66871" y="25655"/>
                  </a:cubicBezTo>
                  <a:cubicBezTo>
                    <a:pt x="66841" y="25837"/>
                    <a:pt x="66841" y="26050"/>
                    <a:pt x="66811" y="26202"/>
                  </a:cubicBezTo>
                  <a:cubicBezTo>
                    <a:pt x="66780" y="26536"/>
                    <a:pt x="66719" y="26962"/>
                    <a:pt x="66659" y="27448"/>
                  </a:cubicBezTo>
                  <a:cubicBezTo>
                    <a:pt x="66537" y="27296"/>
                    <a:pt x="66415" y="27175"/>
                    <a:pt x="66355" y="27114"/>
                  </a:cubicBezTo>
                  <a:cubicBezTo>
                    <a:pt x="66172" y="26901"/>
                    <a:pt x="66051" y="26840"/>
                    <a:pt x="66051" y="26840"/>
                  </a:cubicBezTo>
                  <a:cubicBezTo>
                    <a:pt x="66051" y="26840"/>
                    <a:pt x="66172" y="26901"/>
                    <a:pt x="66324" y="27114"/>
                  </a:cubicBezTo>
                  <a:cubicBezTo>
                    <a:pt x="66415" y="27205"/>
                    <a:pt x="66537" y="27357"/>
                    <a:pt x="66659" y="27570"/>
                  </a:cubicBezTo>
                  <a:cubicBezTo>
                    <a:pt x="66628" y="28087"/>
                    <a:pt x="66537" y="28664"/>
                    <a:pt x="66507" y="29272"/>
                  </a:cubicBezTo>
                  <a:cubicBezTo>
                    <a:pt x="66476" y="29637"/>
                    <a:pt x="66476" y="30032"/>
                    <a:pt x="66415" y="30397"/>
                  </a:cubicBezTo>
                  <a:cubicBezTo>
                    <a:pt x="66385" y="30549"/>
                    <a:pt x="66355" y="30761"/>
                    <a:pt x="66324" y="30944"/>
                  </a:cubicBezTo>
                  <a:cubicBezTo>
                    <a:pt x="66111" y="31704"/>
                    <a:pt x="65959" y="32767"/>
                    <a:pt x="66020" y="34014"/>
                  </a:cubicBezTo>
                  <a:cubicBezTo>
                    <a:pt x="66020" y="34591"/>
                    <a:pt x="66081" y="35199"/>
                    <a:pt x="66172" y="35807"/>
                  </a:cubicBezTo>
                  <a:cubicBezTo>
                    <a:pt x="66051" y="35199"/>
                    <a:pt x="65929" y="34591"/>
                    <a:pt x="65807" y="33953"/>
                  </a:cubicBezTo>
                  <a:cubicBezTo>
                    <a:pt x="65625" y="32524"/>
                    <a:pt x="65473" y="31065"/>
                    <a:pt x="65443" y="29728"/>
                  </a:cubicBezTo>
                  <a:cubicBezTo>
                    <a:pt x="65412" y="28998"/>
                    <a:pt x="65412" y="28269"/>
                    <a:pt x="65412" y="27661"/>
                  </a:cubicBezTo>
                  <a:cubicBezTo>
                    <a:pt x="65625" y="26992"/>
                    <a:pt x="65807" y="26567"/>
                    <a:pt x="65807" y="26567"/>
                  </a:cubicBezTo>
                  <a:cubicBezTo>
                    <a:pt x="65807" y="26567"/>
                    <a:pt x="65625" y="26871"/>
                    <a:pt x="65412" y="27357"/>
                  </a:cubicBezTo>
                  <a:lnTo>
                    <a:pt x="65412" y="26293"/>
                  </a:lnTo>
                  <a:lnTo>
                    <a:pt x="65412" y="24895"/>
                  </a:lnTo>
                  <a:cubicBezTo>
                    <a:pt x="65412" y="24895"/>
                    <a:pt x="65352" y="25442"/>
                    <a:pt x="65260" y="26293"/>
                  </a:cubicBezTo>
                  <a:cubicBezTo>
                    <a:pt x="65200" y="26810"/>
                    <a:pt x="65139" y="27418"/>
                    <a:pt x="65048" y="28117"/>
                  </a:cubicBezTo>
                  <a:cubicBezTo>
                    <a:pt x="64744" y="28816"/>
                    <a:pt x="64440" y="29697"/>
                    <a:pt x="64257" y="30701"/>
                  </a:cubicBezTo>
                  <a:cubicBezTo>
                    <a:pt x="64075" y="31582"/>
                    <a:pt x="63984" y="32524"/>
                    <a:pt x="64045" y="33527"/>
                  </a:cubicBezTo>
                  <a:cubicBezTo>
                    <a:pt x="64045" y="33497"/>
                    <a:pt x="63984" y="33436"/>
                    <a:pt x="63984" y="33406"/>
                  </a:cubicBezTo>
                  <a:cubicBezTo>
                    <a:pt x="63923" y="33102"/>
                    <a:pt x="63801" y="32767"/>
                    <a:pt x="63741" y="32433"/>
                  </a:cubicBezTo>
                  <a:cubicBezTo>
                    <a:pt x="63649" y="32038"/>
                    <a:pt x="63528" y="31612"/>
                    <a:pt x="63467" y="31217"/>
                  </a:cubicBezTo>
                  <a:cubicBezTo>
                    <a:pt x="63467" y="30944"/>
                    <a:pt x="63437" y="30670"/>
                    <a:pt x="63376" y="30397"/>
                  </a:cubicBezTo>
                  <a:cubicBezTo>
                    <a:pt x="63315" y="29606"/>
                    <a:pt x="63193" y="28816"/>
                    <a:pt x="63041" y="28056"/>
                  </a:cubicBezTo>
                  <a:lnTo>
                    <a:pt x="63041" y="27752"/>
                  </a:lnTo>
                  <a:lnTo>
                    <a:pt x="63041" y="27296"/>
                  </a:lnTo>
                  <a:cubicBezTo>
                    <a:pt x="63133" y="27023"/>
                    <a:pt x="63193" y="26810"/>
                    <a:pt x="63315" y="26597"/>
                  </a:cubicBezTo>
                  <a:cubicBezTo>
                    <a:pt x="63528" y="26111"/>
                    <a:pt x="63832" y="25776"/>
                    <a:pt x="64045" y="25533"/>
                  </a:cubicBezTo>
                  <a:cubicBezTo>
                    <a:pt x="64227" y="25321"/>
                    <a:pt x="64379" y="25199"/>
                    <a:pt x="64379" y="25199"/>
                  </a:cubicBezTo>
                  <a:cubicBezTo>
                    <a:pt x="64379" y="25199"/>
                    <a:pt x="64227" y="25290"/>
                    <a:pt x="63984" y="25503"/>
                  </a:cubicBezTo>
                  <a:cubicBezTo>
                    <a:pt x="63832" y="25655"/>
                    <a:pt x="63619" y="25837"/>
                    <a:pt x="63376" y="26141"/>
                  </a:cubicBezTo>
                  <a:cubicBezTo>
                    <a:pt x="63589" y="25776"/>
                    <a:pt x="63771" y="25351"/>
                    <a:pt x="63923" y="24986"/>
                  </a:cubicBezTo>
                  <a:cubicBezTo>
                    <a:pt x="64105" y="24530"/>
                    <a:pt x="64227" y="24074"/>
                    <a:pt x="64288" y="23649"/>
                  </a:cubicBezTo>
                  <a:cubicBezTo>
                    <a:pt x="64440" y="23466"/>
                    <a:pt x="64531" y="23345"/>
                    <a:pt x="64531" y="23345"/>
                  </a:cubicBezTo>
                  <a:cubicBezTo>
                    <a:pt x="64531" y="23345"/>
                    <a:pt x="64440" y="23406"/>
                    <a:pt x="64348" y="23558"/>
                  </a:cubicBezTo>
                  <a:cubicBezTo>
                    <a:pt x="64379" y="23406"/>
                    <a:pt x="64379" y="23254"/>
                    <a:pt x="64409" y="23162"/>
                  </a:cubicBezTo>
                  <a:cubicBezTo>
                    <a:pt x="64409" y="23010"/>
                    <a:pt x="64440" y="22889"/>
                    <a:pt x="64440" y="22767"/>
                  </a:cubicBezTo>
                  <a:lnTo>
                    <a:pt x="64440" y="22403"/>
                  </a:lnTo>
                  <a:cubicBezTo>
                    <a:pt x="64440" y="22342"/>
                    <a:pt x="64409" y="22342"/>
                    <a:pt x="64409" y="22311"/>
                  </a:cubicBezTo>
                  <a:cubicBezTo>
                    <a:pt x="64409" y="22281"/>
                    <a:pt x="64379" y="22281"/>
                    <a:pt x="64348" y="22251"/>
                  </a:cubicBezTo>
                  <a:cubicBezTo>
                    <a:pt x="64288" y="22190"/>
                    <a:pt x="64227" y="22190"/>
                    <a:pt x="64196" y="22159"/>
                  </a:cubicBezTo>
                  <a:cubicBezTo>
                    <a:pt x="64105" y="22129"/>
                    <a:pt x="63984" y="22038"/>
                    <a:pt x="63923" y="22038"/>
                  </a:cubicBezTo>
                  <a:cubicBezTo>
                    <a:pt x="63619" y="21947"/>
                    <a:pt x="63437" y="21947"/>
                    <a:pt x="63437" y="21947"/>
                  </a:cubicBezTo>
                  <a:cubicBezTo>
                    <a:pt x="63437" y="21947"/>
                    <a:pt x="63619" y="21977"/>
                    <a:pt x="63923" y="22099"/>
                  </a:cubicBezTo>
                  <a:lnTo>
                    <a:pt x="64136" y="22190"/>
                  </a:lnTo>
                  <a:cubicBezTo>
                    <a:pt x="64196" y="22251"/>
                    <a:pt x="64227" y="22251"/>
                    <a:pt x="64257" y="22281"/>
                  </a:cubicBezTo>
                  <a:cubicBezTo>
                    <a:pt x="64257" y="22311"/>
                    <a:pt x="64288" y="22311"/>
                    <a:pt x="64288" y="22311"/>
                  </a:cubicBezTo>
                  <a:cubicBezTo>
                    <a:pt x="64288" y="22342"/>
                    <a:pt x="64348" y="22342"/>
                    <a:pt x="64348" y="22403"/>
                  </a:cubicBezTo>
                  <a:cubicBezTo>
                    <a:pt x="64348" y="22494"/>
                    <a:pt x="64348" y="22585"/>
                    <a:pt x="64288" y="22706"/>
                  </a:cubicBezTo>
                  <a:cubicBezTo>
                    <a:pt x="64288" y="22798"/>
                    <a:pt x="64288" y="22950"/>
                    <a:pt x="64227" y="23071"/>
                  </a:cubicBezTo>
                  <a:cubicBezTo>
                    <a:pt x="64136" y="23375"/>
                    <a:pt x="64075" y="23710"/>
                    <a:pt x="63923" y="24074"/>
                  </a:cubicBezTo>
                  <a:cubicBezTo>
                    <a:pt x="63801" y="24257"/>
                    <a:pt x="63649" y="24439"/>
                    <a:pt x="63497" y="24713"/>
                  </a:cubicBezTo>
                  <a:cubicBezTo>
                    <a:pt x="63376" y="24895"/>
                    <a:pt x="63285" y="25169"/>
                    <a:pt x="63133" y="25381"/>
                  </a:cubicBezTo>
                  <a:cubicBezTo>
                    <a:pt x="63163" y="24865"/>
                    <a:pt x="63224" y="24378"/>
                    <a:pt x="63285" y="23953"/>
                  </a:cubicBezTo>
                  <a:cubicBezTo>
                    <a:pt x="63437" y="23010"/>
                    <a:pt x="63589" y="22433"/>
                    <a:pt x="63589" y="22433"/>
                  </a:cubicBezTo>
                  <a:cubicBezTo>
                    <a:pt x="63589" y="22433"/>
                    <a:pt x="63345" y="22950"/>
                    <a:pt x="63133" y="23922"/>
                  </a:cubicBezTo>
                  <a:cubicBezTo>
                    <a:pt x="62981" y="24530"/>
                    <a:pt x="62768" y="25351"/>
                    <a:pt x="62677" y="26263"/>
                  </a:cubicBezTo>
                  <a:cubicBezTo>
                    <a:pt x="62616" y="26111"/>
                    <a:pt x="62586" y="25959"/>
                    <a:pt x="62555" y="25837"/>
                  </a:cubicBezTo>
                  <a:cubicBezTo>
                    <a:pt x="62312" y="25047"/>
                    <a:pt x="62008" y="24317"/>
                    <a:pt x="61765" y="23679"/>
                  </a:cubicBezTo>
                  <a:cubicBezTo>
                    <a:pt x="61978" y="22737"/>
                    <a:pt x="62373" y="22190"/>
                    <a:pt x="62373" y="22190"/>
                  </a:cubicBezTo>
                  <a:cubicBezTo>
                    <a:pt x="62373" y="22190"/>
                    <a:pt x="61978" y="22615"/>
                    <a:pt x="61643" y="23466"/>
                  </a:cubicBezTo>
                  <a:cubicBezTo>
                    <a:pt x="61461" y="23010"/>
                    <a:pt x="61218" y="22615"/>
                    <a:pt x="61066" y="22281"/>
                  </a:cubicBezTo>
                  <a:cubicBezTo>
                    <a:pt x="60579" y="21399"/>
                    <a:pt x="60245" y="20913"/>
                    <a:pt x="60245" y="20913"/>
                  </a:cubicBezTo>
                  <a:cubicBezTo>
                    <a:pt x="60245" y="20913"/>
                    <a:pt x="60549" y="21430"/>
                    <a:pt x="60914" y="22311"/>
                  </a:cubicBezTo>
                  <a:cubicBezTo>
                    <a:pt x="61096" y="22737"/>
                    <a:pt x="61309" y="23254"/>
                    <a:pt x="61491" y="23831"/>
                  </a:cubicBezTo>
                  <a:lnTo>
                    <a:pt x="61491" y="23831"/>
                  </a:lnTo>
                  <a:cubicBezTo>
                    <a:pt x="61309" y="24378"/>
                    <a:pt x="61157" y="25017"/>
                    <a:pt x="61035" y="25776"/>
                  </a:cubicBezTo>
                  <a:cubicBezTo>
                    <a:pt x="61005" y="25746"/>
                    <a:pt x="61005" y="25746"/>
                    <a:pt x="61005" y="25685"/>
                  </a:cubicBezTo>
                  <a:cubicBezTo>
                    <a:pt x="61005" y="25685"/>
                    <a:pt x="61035" y="25746"/>
                    <a:pt x="61035" y="25776"/>
                  </a:cubicBezTo>
                  <a:lnTo>
                    <a:pt x="61035" y="25807"/>
                  </a:lnTo>
                  <a:cubicBezTo>
                    <a:pt x="60944" y="26415"/>
                    <a:pt x="60883" y="27114"/>
                    <a:pt x="60853" y="27783"/>
                  </a:cubicBezTo>
                  <a:cubicBezTo>
                    <a:pt x="60640" y="27023"/>
                    <a:pt x="60427" y="26293"/>
                    <a:pt x="60123" y="25624"/>
                  </a:cubicBezTo>
                  <a:cubicBezTo>
                    <a:pt x="59820" y="24865"/>
                    <a:pt x="59485" y="24165"/>
                    <a:pt x="59120" y="23558"/>
                  </a:cubicBezTo>
                  <a:cubicBezTo>
                    <a:pt x="59090" y="23527"/>
                    <a:pt x="59090" y="23497"/>
                    <a:pt x="59060" y="23466"/>
                  </a:cubicBezTo>
                  <a:cubicBezTo>
                    <a:pt x="59060" y="23254"/>
                    <a:pt x="59090" y="23071"/>
                    <a:pt x="59120" y="22889"/>
                  </a:cubicBezTo>
                  <a:cubicBezTo>
                    <a:pt x="59120" y="22798"/>
                    <a:pt x="59181" y="22737"/>
                    <a:pt x="59181" y="22646"/>
                  </a:cubicBezTo>
                  <a:cubicBezTo>
                    <a:pt x="59272" y="22403"/>
                    <a:pt x="59394" y="22159"/>
                    <a:pt x="59516" y="22007"/>
                  </a:cubicBezTo>
                  <a:cubicBezTo>
                    <a:pt x="59698" y="21795"/>
                    <a:pt x="59850" y="21673"/>
                    <a:pt x="59850" y="21673"/>
                  </a:cubicBezTo>
                  <a:cubicBezTo>
                    <a:pt x="59850" y="21673"/>
                    <a:pt x="59698" y="21734"/>
                    <a:pt x="59485" y="21977"/>
                  </a:cubicBezTo>
                  <a:cubicBezTo>
                    <a:pt x="59394" y="22038"/>
                    <a:pt x="59333" y="22159"/>
                    <a:pt x="59242" y="22281"/>
                  </a:cubicBezTo>
                  <a:cubicBezTo>
                    <a:pt x="59394" y="21582"/>
                    <a:pt x="59637" y="20974"/>
                    <a:pt x="59941" y="20457"/>
                  </a:cubicBezTo>
                  <a:cubicBezTo>
                    <a:pt x="60306" y="19758"/>
                    <a:pt x="60792" y="19272"/>
                    <a:pt x="61248" y="18907"/>
                  </a:cubicBezTo>
                  <a:cubicBezTo>
                    <a:pt x="61704" y="18512"/>
                    <a:pt x="62160" y="18299"/>
                    <a:pt x="62464" y="18147"/>
                  </a:cubicBezTo>
                  <a:cubicBezTo>
                    <a:pt x="62768" y="18026"/>
                    <a:pt x="62920" y="17904"/>
                    <a:pt x="62981" y="17904"/>
                  </a:cubicBezTo>
                  <a:cubicBezTo>
                    <a:pt x="62981" y="17904"/>
                    <a:pt x="62768" y="17934"/>
                    <a:pt x="62464" y="18056"/>
                  </a:cubicBezTo>
                  <a:cubicBezTo>
                    <a:pt x="62160" y="18178"/>
                    <a:pt x="61704" y="18360"/>
                    <a:pt x="61187" y="18694"/>
                  </a:cubicBezTo>
                  <a:cubicBezTo>
                    <a:pt x="60701" y="19059"/>
                    <a:pt x="60093" y="19545"/>
                    <a:pt x="59637" y="20214"/>
                  </a:cubicBezTo>
                  <a:cubicBezTo>
                    <a:pt x="59181" y="20883"/>
                    <a:pt x="58786" y="21673"/>
                    <a:pt x="58573" y="22585"/>
                  </a:cubicBezTo>
                  <a:cubicBezTo>
                    <a:pt x="58421" y="22342"/>
                    <a:pt x="58269" y="22159"/>
                    <a:pt x="58117" y="21977"/>
                  </a:cubicBezTo>
                  <a:cubicBezTo>
                    <a:pt x="57449" y="21187"/>
                    <a:pt x="56962" y="20761"/>
                    <a:pt x="56962" y="20731"/>
                  </a:cubicBezTo>
                  <a:cubicBezTo>
                    <a:pt x="56962" y="20731"/>
                    <a:pt x="57388" y="21187"/>
                    <a:pt x="57965" y="22038"/>
                  </a:cubicBezTo>
                  <a:cubicBezTo>
                    <a:pt x="58117" y="22281"/>
                    <a:pt x="58300" y="22585"/>
                    <a:pt x="58452" y="22889"/>
                  </a:cubicBezTo>
                  <a:cubicBezTo>
                    <a:pt x="58330" y="23406"/>
                    <a:pt x="58269" y="23953"/>
                    <a:pt x="58209" y="24469"/>
                  </a:cubicBezTo>
                  <a:cubicBezTo>
                    <a:pt x="58057" y="24226"/>
                    <a:pt x="57874" y="23953"/>
                    <a:pt x="57753" y="23710"/>
                  </a:cubicBezTo>
                  <a:cubicBezTo>
                    <a:pt x="57722" y="23649"/>
                    <a:pt x="57692" y="23618"/>
                    <a:pt x="57601" y="23527"/>
                  </a:cubicBezTo>
                  <a:cubicBezTo>
                    <a:pt x="57722" y="23375"/>
                    <a:pt x="57813" y="23254"/>
                    <a:pt x="57874" y="23162"/>
                  </a:cubicBezTo>
                  <a:cubicBezTo>
                    <a:pt x="58057" y="22919"/>
                    <a:pt x="58178" y="22798"/>
                    <a:pt x="58178" y="22798"/>
                  </a:cubicBezTo>
                  <a:lnTo>
                    <a:pt x="57844" y="23162"/>
                  </a:lnTo>
                  <a:lnTo>
                    <a:pt x="57540" y="23466"/>
                  </a:lnTo>
                  <a:cubicBezTo>
                    <a:pt x="57357" y="23193"/>
                    <a:pt x="57205" y="23010"/>
                    <a:pt x="57054" y="22889"/>
                  </a:cubicBezTo>
                  <a:cubicBezTo>
                    <a:pt x="56932" y="22798"/>
                    <a:pt x="56841" y="22767"/>
                    <a:pt x="56780" y="22767"/>
                  </a:cubicBezTo>
                  <a:cubicBezTo>
                    <a:pt x="56750" y="22767"/>
                    <a:pt x="56750" y="22767"/>
                    <a:pt x="56689" y="22798"/>
                  </a:cubicBezTo>
                  <a:lnTo>
                    <a:pt x="56780" y="22798"/>
                  </a:lnTo>
                  <a:cubicBezTo>
                    <a:pt x="56841" y="22798"/>
                    <a:pt x="56932" y="22858"/>
                    <a:pt x="57054" y="22919"/>
                  </a:cubicBezTo>
                  <a:cubicBezTo>
                    <a:pt x="57205" y="23041"/>
                    <a:pt x="57357" y="23254"/>
                    <a:pt x="57509" y="23527"/>
                  </a:cubicBezTo>
                  <a:cubicBezTo>
                    <a:pt x="57357" y="23710"/>
                    <a:pt x="57205" y="23922"/>
                    <a:pt x="56993" y="24135"/>
                  </a:cubicBezTo>
                  <a:cubicBezTo>
                    <a:pt x="56810" y="24378"/>
                    <a:pt x="56658" y="24682"/>
                    <a:pt x="56476" y="24986"/>
                  </a:cubicBezTo>
                  <a:cubicBezTo>
                    <a:pt x="56233" y="24439"/>
                    <a:pt x="56020" y="23983"/>
                    <a:pt x="55746" y="23558"/>
                  </a:cubicBezTo>
                  <a:cubicBezTo>
                    <a:pt x="55716" y="23375"/>
                    <a:pt x="55625" y="23193"/>
                    <a:pt x="55595" y="23010"/>
                  </a:cubicBezTo>
                  <a:cubicBezTo>
                    <a:pt x="55564" y="22889"/>
                    <a:pt x="55534" y="22767"/>
                    <a:pt x="55473" y="22615"/>
                  </a:cubicBezTo>
                  <a:cubicBezTo>
                    <a:pt x="55443" y="22615"/>
                    <a:pt x="55412" y="22646"/>
                    <a:pt x="55382" y="22646"/>
                  </a:cubicBezTo>
                  <a:cubicBezTo>
                    <a:pt x="55412" y="22767"/>
                    <a:pt x="55412" y="22919"/>
                    <a:pt x="55443" y="23041"/>
                  </a:cubicBezTo>
                  <a:lnTo>
                    <a:pt x="55230" y="22706"/>
                  </a:lnTo>
                  <a:cubicBezTo>
                    <a:pt x="55291" y="22463"/>
                    <a:pt x="55412" y="22281"/>
                    <a:pt x="55473" y="22099"/>
                  </a:cubicBezTo>
                  <a:cubicBezTo>
                    <a:pt x="55990" y="21126"/>
                    <a:pt x="56476" y="20670"/>
                    <a:pt x="56446" y="20670"/>
                  </a:cubicBezTo>
                  <a:cubicBezTo>
                    <a:pt x="56446" y="20670"/>
                    <a:pt x="55898" y="21096"/>
                    <a:pt x="55321" y="22007"/>
                  </a:cubicBezTo>
                  <a:cubicBezTo>
                    <a:pt x="55291" y="22099"/>
                    <a:pt x="55260" y="22129"/>
                    <a:pt x="55230" y="22190"/>
                  </a:cubicBezTo>
                  <a:cubicBezTo>
                    <a:pt x="55291" y="21703"/>
                    <a:pt x="55321" y="21187"/>
                    <a:pt x="55321" y="20670"/>
                  </a:cubicBezTo>
                  <a:cubicBezTo>
                    <a:pt x="55382" y="19515"/>
                    <a:pt x="55321" y="18390"/>
                    <a:pt x="55169" y="17418"/>
                  </a:cubicBezTo>
                  <a:cubicBezTo>
                    <a:pt x="55017" y="16415"/>
                    <a:pt x="54804" y="15564"/>
                    <a:pt x="54622" y="14834"/>
                  </a:cubicBezTo>
                  <a:cubicBezTo>
                    <a:pt x="54379" y="14105"/>
                    <a:pt x="54166" y="13588"/>
                    <a:pt x="54014" y="13162"/>
                  </a:cubicBezTo>
                  <a:cubicBezTo>
                    <a:pt x="53862" y="12767"/>
                    <a:pt x="53740" y="12585"/>
                    <a:pt x="53740" y="12585"/>
                  </a:cubicBezTo>
                  <a:cubicBezTo>
                    <a:pt x="53740" y="12585"/>
                    <a:pt x="53801" y="12828"/>
                    <a:pt x="53923" y="13193"/>
                  </a:cubicBezTo>
                  <a:cubicBezTo>
                    <a:pt x="54044" y="13588"/>
                    <a:pt x="54227" y="14135"/>
                    <a:pt x="54379" y="14895"/>
                  </a:cubicBezTo>
                  <a:cubicBezTo>
                    <a:pt x="54531" y="15624"/>
                    <a:pt x="54652" y="16506"/>
                    <a:pt x="54713" y="17478"/>
                  </a:cubicBezTo>
                  <a:cubicBezTo>
                    <a:pt x="54774" y="18482"/>
                    <a:pt x="54713" y="19545"/>
                    <a:pt x="54561" y="20670"/>
                  </a:cubicBezTo>
                  <a:cubicBezTo>
                    <a:pt x="54531" y="21035"/>
                    <a:pt x="54470" y="21369"/>
                    <a:pt x="54379" y="21703"/>
                  </a:cubicBezTo>
                  <a:cubicBezTo>
                    <a:pt x="54348" y="21643"/>
                    <a:pt x="54318" y="21643"/>
                    <a:pt x="54318" y="21643"/>
                  </a:cubicBezTo>
                  <a:cubicBezTo>
                    <a:pt x="54318" y="21643"/>
                    <a:pt x="54348" y="21673"/>
                    <a:pt x="54379" y="21734"/>
                  </a:cubicBezTo>
                  <a:cubicBezTo>
                    <a:pt x="54257" y="22403"/>
                    <a:pt x="54105" y="23071"/>
                    <a:pt x="53892" y="23710"/>
                  </a:cubicBezTo>
                  <a:cubicBezTo>
                    <a:pt x="53740" y="22190"/>
                    <a:pt x="53558" y="20670"/>
                    <a:pt x="53254" y="19272"/>
                  </a:cubicBezTo>
                  <a:cubicBezTo>
                    <a:pt x="52737" y="16931"/>
                    <a:pt x="52099" y="14864"/>
                    <a:pt x="51582" y="13436"/>
                  </a:cubicBezTo>
                  <a:cubicBezTo>
                    <a:pt x="51491" y="13162"/>
                    <a:pt x="51370" y="12919"/>
                    <a:pt x="51309" y="12737"/>
                  </a:cubicBezTo>
                  <a:cubicBezTo>
                    <a:pt x="51430" y="12524"/>
                    <a:pt x="51582" y="12281"/>
                    <a:pt x="51673" y="12098"/>
                  </a:cubicBezTo>
                  <a:cubicBezTo>
                    <a:pt x="52585" y="10609"/>
                    <a:pt x="53254" y="9728"/>
                    <a:pt x="53254" y="9728"/>
                  </a:cubicBezTo>
                  <a:cubicBezTo>
                    <a:pt x="53254" y="9728"/>
                    <a:pt x="52525" y="10548"/>
                    <a:pt x="51461" y="11977"/>
                  </a:cubicBezTo>
                  <a:cubicBezTo>
                    <a:pt x="51339" y="12129"/>
                    <a:pt x="51278" y="12250"/>
                    <a:pt x="51157" y="12402"/>
                  </a:cubicBezTo>
                  <a:cubicBezTo>
                    <a:pt x="50822" y="11612"/>
                    <a:pt x="50579" y="11187"/>
                    <a:pt x="50579" y="11187"/>
                  </a:cubicBezTo>
                  <a:cubicBezTo>
                    <a:pt x="50579" y="11187"/>
                    <a:pt x="50762" y="11673"/>
                    <a:pt x="51035" y="12554"/>
                  </a:cubicBezTo>
                  <a:cubicBezTo>
                    <a:pt x="50610" y="13162"/>
                    <a:pt x="50214" y="13831"/>
                    <a:pt x="49759" y="14591"/>
                  </a:cubicBezTo>
                  <a:cubicBezTo>
                    <a:pt x="49151" y="15624"/>
                    <a:pt x="48573" y="16810"/>
                    <a:pt x="48026" y="18056"/>
                  </a:cubicBezTo>
                  <a:cubicBezTo>
                    <a:pt x="47965" y="18238"/>
                    <a:pt x="47844" y="18482"/>
                    <a:pt x="47783" y="18694"/>
                  </a:cubicBezTo>
                  <a:cubicBezTo>
                    <a:pt x="47388" y="19363"/>
                    <a:pt x="46932" y="20275"/>
                    <a:pt x="46476" y="21369"/>
                  </a:cubicBezTo>
                  <a:cubicBezTo>
                    <a:pt x="46111" y="22311"/>
                    <a:pt x="45746" y="23375"/>
                    <a:pt x="45534" y="24469"/>
                  </a:cubicBezTo>
                  <a:cubicBezTo>
                    <a:pt x="45382" y="24591"/>
                    <a:pt x="45199" y="24743"/>
                    <a:pt x="45047" y="24895"/>
                  </a:cubicBezTo>
                  <a:cubicBezTo>
                    <a:pt x="44682" y="24591"/>
                    <a:pt x="44378" y="24317"/>
                    <a:pt x="44166" y="24135"/>
                  </a:cubicBezTo>
                  <a:lnTo>
                    <a:pt x="44166" y="24135"/>
                  </a:lnTo>
                  <a:lnTo>
                    <a:pt x="44166" y="24135"/>
                  </a:lnTo>
                  <a:lnTo>
                    <a:pt x="43983" y="24135"/>
                  </a:lnTo>
                  <a:cubicBezTo>
                    <a:pt x="43923" y="24135"/>
                    <a:pt x="43923" y="24135"/>
                    <a:pt x="43892" y="24165"/>
                  </a:cubicBezTo>
                  <a:cubicBezTo>
                    <a:pt x="43983" y="23831"/>
                    <a:pt x="44044" y="23497"/>
                    <a:pt x="44166" y="23193"/>
                  </a:cubicBezTo>
                  <a:cubicBezTo>
                    <a:pt x="44348" y="22706"/>
                    <a:pt x="44530" y="22251"/>
                    <a:pt x="44804" y="21855"/>
                  </a:cubicBezTo>
                  <a:cubicBezTo>
                    <a:pt x="44834" y="21734"/>
                    <a:pt x="44956" y="21673"/>
                    <a:pt x="44986" y="21582"/>
                  </a:cubicBezTo>
                  <a:cubicBezTo>
                    <a:pt x="45047" y="21551"/>
                    <a:pt x="45078" y="21521"/>
                    <a:pt x="45078" y="21491"/>
                  </a:cubicBezTo>
                  <a:cubicBezTo>
                    <a:pt x="45108" y="21430"/>
                    <a:pt x="45138" y="21399"/>
                    <a:pt x="45138" y="21369"/>
                  </a:cubicBezTo>
                  <a:cubicBezTo>
                    <a:pt x="45260" y="21217"/>
                    <a:pt x="45412" y="21096"/>
                    <a:pt x="45534" y="20974"/>
                  </a:cubicBezTo>
                  <a:lnTo>
                    <a:pt x="45564" y="20944"/>
                  </a:lnTo>
                  <a:cubicBezTo>
                    <a:pt x="45564" y="20944"/>
                    <a:pt x="45564" y="20913"/>
                    <a:pt x="45594" y="20944"/>
                  </a:cubicBezTo>
                  <a:lnTo>
                    <a:pt x="45655" y="20974"/>
                  </a:lnTo>
                  <a:lnTo>
                    <a:pt x="45716" y="21065"/>
                  </a:lnTo>
                  <a:cubicBezTo>
                    <a:pt x="45746" y="21096"/>
                    <a:pt x="45807" y="21187"/>
                    <a:pt x="45807" y="21217"/>
                  </a:cubicBezTo>
                  <a:cubicBezTo>
                    <a:pt x="45837" y="21278"/>
                    <a:pt x="45868" y="21399"/>
                    <a:pt x="45868" y="21521"/>
                  </a:cubicBezTo>
                  <a:cubicBezTo>
                    <a:pt x="45898" y="21673"/>
                    <a:pt x="45989" y="21795"/>
                    <a:pt x="45989" y="21795"/>
                  </a:cubicBezTo>
                  <a:cubicBezTo>
                    <a:pt x="45989" y="21795"/>
                    <a:pt x="45989" y="21703"/>
                    <a:pt x="45898" y="21521"/>
                  </a:cubicBezTo>
                  <a:cubicBezTo>
                    <a:pt x="45868" y="21430"/>
                    <a:pt x="45868" y="21278"/>
                    <a:pt x="45837" y="21187"/>
                  </a:cubicBezTo>
                  <a:cubicBezTo>
                    <a:pt x="45837" y="21096"/>
                    <a:pt x="45807" y="21035"/>
                    <a:pt x="45746" y="20944"/>
                  </a:cubicBezTo>
                  <a:cubicBezTo>
                    <a:pt x="45716" y="20913"/>
                    <a:pt x="45716" y="20883"/>
                    <a:pt x="45686" y="20822"/>
                  </a:cubicBezTo>
                  <a:cubicBezTo>
                    <a:pt x="45686" y="20792"/>
                    <a:pt x="45686" y="20792"/>
                    <a:pt x="45655" y="20792"/>
                  </a:cubicBezTo>
                  <a:lnTo>
                    <a:pt x="45594" y="20792"/>
                  </a:lnTo>
                  <a:lnTo>
                    <a:pt x="45564" y="20792"/>
                  </a:lnTo>
                  <a:cubicBezTo>
                    <a:pt x="45412" y="20913"/>
                    <a:pt x="45230" y="21035"/>
                    <a:pt x="45078" y="21217"/>
                  </a:cubicBezTo>
                  <a:cubicBezTo>
                    <a:pt x="45047" y="21248"/>
                    <a:pt x="44956" y="21278"/>
                    <a:pt x="44926" y="21339"/>
                  </a:cubicBezTo>
                  <a:cubicBezTo>
                    <a:pt x="44895" y="21369"/>
                    <a:pt x="44834" y="21430"/>
                    <a:pt x="44774" y="21491"/>
                  </a:cubicBezTo>
                  <a:cubicBezTo>
                    <a:pt x="44682" y="21551"/>
                    <a:pt x="44622" y="21673"/>
                    <a:pt x="44530" y="21734"/>
                  </a:cubicBezTo>
                  <a:cubicBezTo>
                    <a:pt x="44227" y="22129"/>
                    <a:pt x="43983" y="22585"/>
                    <a:pt x="43710" y="23071"/>
                  </a:cubicBezTo>
                  <a:cubicBezTo>
                    <a:pt x="43254" y="24105"/>
                    <a:pt x="42950" y="25290"/>
                    <a:pt x="42798" y="26506"/>
                  </a:cubicBezTo>
                  <a:cubicBezTo>
                    <a:pt x="42707" y="27144"/>
                    <a:pt x="42676" y="27783"/>
                    <a:pt x="42676" y="28421"/>
                  </a:cubicBezTo>
                  <a:cubicBezTo>
                    <a:pt x="42616" y="28664"/>
                    <a:pt x="42524" y="28877"/>
                    <a:pt x="42494" y="29120"/>
                  </a:cubicBezTo>
                  <a:cubicBezTo>
                    <a:pt x="42403" y="29454"/>
                    <a:pt x="42342" y="29789"/>
                    <a:pt x="42251" y="30093"/>
                  </a:cubicBezTo>
                  <a:cubicBezTo>
                    <a:pt x="42251" y="30032"/>
                    <a:pt x="42251" y="29941"/>
                    <a:pt x="42220" y="29910"/>
                  </a:cubicBezTo>
                  <a:cubicBezTo>
                    <a:pt x="42190" y="29606"/>
                    <a:pt x="42190" y="29272"/>
                    <a:pt x="42160" y="28968"/>
                  </a:cubicBezTo>
                  <a:cubicBezTo>
                    <a:pt x="42160" y="28725"/>
                    <a:pt x="42099" y="28512"/>
                    <a:pt x="42099" y="28269"/>
                  </a:cubicBezTo>
                  <a:lnTo>
                    <a:pt x="42555" y="26232"/>
                  </a:lnTo>
                  <a:cubicBezTo>
                    <a:pt x="43071" y="24257"/>
                    <a:pt x="43740" y="22159"/>
                    <a:pt x="44591" y="20275"/>
                  </a:cubicBezTo>
                  <a:cubicBezTo>
                    <a:pt x="45382" y="18360"/>
                    <a:pt x="46293" y="16688"/>
                    <a:pt x="46962" y="15472"/>
                  </a:cubicBezTo>
                  <a:cubicBezTo>
                    <a:pt x="47661" y="14287"/>
                    <a:pt x="48117" y="13588"/>
                    <a:pt x="48117" y="13588"/>
                  </a:cubicBezTo>
                  <a:cubicBezTo>
                    <a:pt x="48117" y="13588"/>
                    <a:pt x="47570" y="14257"/>
                    <a:pt x="46780" y="15412"/>
                  </a:cubicBezTo>
                  <a:cubicBezTo>
                    <a:pt x="45989" y="16536"/>
                    <a:pt x="44926" y="18178"/>
                    <a:pt x="43923" y="20062"/>
                  </a:cubicBezTo>
                  <a:cubicBezTo>
                    <a:pt x="43771" y="20366"/>
                    <a:pt x="43619" y="20670"/>
                    <a:pt x="43436" y="21035"/>
                  </a:cubicBezTo>
                  <a:cubicBezTo>
                    <a:pt x="43436" y="20883"/>
                    <a:pt x="43406" y="20670"/>
                    <a:pt x="43406" y="20518"/>
                  </a:cubicBezTo>
                  <a:cubicBezTo>
                    <a:pt x="43406" y="20457"/>
                    <a:pt x="43406" y="20336"/>
                    <a:pt x="43436" y="20275"/>
                  </a:cubicBezTo>
                  <a:cubicBezTo>
                    <a:pt x="44196" y="17934"/>
                    <a:pt x="45078" y="15898"/>
                    <a:pt x="45686" y="14348"/>
                  </a:cubicBezTo>
                  <a:cubicBezTo>
                    <a:pt x="46415" y="12615"/>
                    <a:pt x="46810" y="11612"/>
                    <a:pt x="46810" y="11612"/>
                  </a:cubicBezTo>
                  <a:cubicBezTo>
                    <a:pt x="46810" y="11612"/>
                    <a:pt x="46293" y="12615"/>
                    <a:pt x="45412" y="14287"/>
                  </a:cubicBezTo>
                  <a:cubicBezTo>
                    <a:pt x="44743" y="15624"/>
                    <a:pt x="43831" y="17326"/>
                    <a:pt x="42920" y="19272"/>
                  </a:cubicBezTo>
                  <a:cubicBezTo>
                    <a:pt x="42920" y="19241"/>
                    <a:pt x="42859" y="19241"/>
                    <a:pt x="42859" y="19211"/>
                  </a:cubicBezTo>
                  <a:lnTo>
                    <a:pt x="42768" y="19089"/>
                  </a:lnTo>
                  <a:cubicBezTo>
                    <a:pt x="42950" y="18147"/>
                    <a:pt x="43132" y="17174"/>
                    <a:pt x="43375" y="16232"/>
                  </a:cubicBezTo>
                  <a:cubicBezTo>
                    <a:pt x="43710" y="14864"/>
                    <a:pt x="44135" y="13618"/>
                    <a:pt x="44530" y="12433"/>
                  </a:cubicBezTo>
                  <a:cubicBezTo>
                    <a:pt x="44986" y="11247"/>
                    <a:pt x="45412" y="10244"/>
                    <a:pt x="45837" y="9363"/>
                  </a:cubicBezTo>
                  <a:cubicBezTo>
                    <a:pt x="46658" y="7661"/>
                    <a:pt x="47357" y="6627"/>
                    <a:pt x="47327" y="6627"/>
                  </a:cubicBezTo>
                  <a:cubicBezTo>
                    <a:pt x="47327" y="6627"/>
                    <a:pt x="46597" y="7569"/>
                    <a:pt x="45564" y="9241"/>
                  </a:cubicBezTo>
                  <a:cubicBezTo>
                    <a:pt x="45078" y="10092"/>
                    <a:pt x="44500" y="11095"/>
                    <a:pt x="43983" y="12281"/>
                  </a:cubicBezTo>
                  <a:cubicBezTo>
                    <a:pt x="43436" y="13466"/>
                    <a:pt x="42859" y="14743"/>
                    <a:pt x="42403" y="16111"/>
                  </a:cubicBezTo>
                  <a:cubicBezTo>
                    <a:pt x="41795" y="17843"/>
                    <a:pt x="41309" y="19606"/>
                    <a:pt x="40853" y="21399"/>
                  </a:cubicBezTo>
                  <a:cubicBezTo>
                    <a:pt x="40853" y="21369"/>
                    <a:pt x="40822" y="21369"/>
                    <a:pt x="40822" y="21339"/>
                  </a:cubicBezTo>
                  <a:cubicBezTo>
                    <a:pt x="40488" y="20731"/>
                    <a:pt x="40032" y="20184"/>
                    <a:pt x="39485" y="19971"/>
                  </a:cubicBezTo>
                  <a:cubicBezTo>
                    <a:pt x="38907" y="19728"/>
                    <a:pt x="38360" y="19728"/>
                    <a:pt x="37965" y="19758"/>
                  </a:cubicBezTo>
                  <a:cubicBezTo>
                    <a:pt x="37600" y="19819"/>
                    <a:pt x="37357" y="19849"/>
                    <a:pt x="37387" y="19849"/>
                  </a:cubicBezTo>
                  <a:cubicBezTo>
                    <a:pt x="37387" y="19849"/>
                    <a:pt x="37600" y="19819"/>
                    <a:pt x="37965" y="19819"/>
                  </a:cubicBezTo>
                  <a:cubicBezTo>
                    <a:pt x="38360" y="19819"/>
                    <a:pt x="38877" y="19849"/>
                    <a:pt x="39333" y="20123"/>
                  </a:cubicBezTo>
                  <a:cubicBezTo>
                    <a:pt x="39819" y="20366"/>
                    <a:pt x="40184" y="20883"/>
                    <a:pt x="40427" y="21491"/>
                  </a:cubicBezTo>
                  <a:lnTo>
                    <a:pt x="40670" y="22281"/>
                  </a:lnTo>
                  <a:cubicBezTo>
                    <a:pt x="40488" y="23071"/>
                    <a:pt x="40275" y="23831"/>
                    <a:pt x="40123" y="24591"/>
                  </a:cubicBezTo>
                  <a:cubicBezTo>
                    <a:pt x="39941" y="25442"/>
                    <a:pt x="39789" y="26263"/>
                    <a:pt x="39606" y="27053"/>
                  </a:cubicBezTo>
                  <a:cubicBezTo>
                    <a:pt x="39576" y="26202"/>
                    <a:pt x="39485" y="25351"/>
                    <a:pt x="39363" y="24561"/>
                  </a:cubicBezTo>
                  <a:cubicBezTo>
                    <a:pt x="39272" y="23862"/>
                    <a:pt x="39120" y="23254"/>
                    <a:pt x="38877" y="22706"/>
                  </a:cubicBezTo>
                  <a:cubicBezTo>
                    <a:pt x="38664" y="22159"/>
                    <a:pt x="38360" y="21703"/>
                    <a:pt x="38056" y="21369"/>
                  </a:cubicBezTo>
                  <a:cubicBezTo>
                    <a:pt x="37691" y="21065"/>
                    <a:pt x="37327" y="20883"/>
                    <a:pt x="37053" y="20792"/>
                  </a:cubicBezTo>
                  <a:cubicBezTo>
                    <a:pt x="36780" y="20731"/>
                    <a:pt x="36597" y="20731"/>
                    <a:pt x="36597" y="20731"/>
                  </a:cubicBezTo>
                  <a:cubicBezTo>
                    <a:pt x="36597" y="20731"/>
                    <a:pt x="36749" y="20761"/>
                    <a:pt x="37023" y="20822"/>
                  </a:cubicBezTo>
                  <a:cubicBezTo>
                    <a:pt x="37296" y="20944"/>
                    <a:pt x="37631" y="21126"/>
                    <a:pt x="37904" y="21491"/>
                  </a:cubicBezTo>
                  <a:cubicBezTo>
                    <a:pt x="38147" y="21825"/>
                    <a:pt x="38391" y="22281"/>
                    <a:pt x="38543" y="22798"/>
                  </a:cubicBezTo>
                  <a:cubicBezTo>
                    <a:pt x="38695" y="23345"/>
                    <a:pt x="38755" y="23983"/>
                    <a:pt x="38816" y="24621"/>
                  </a:cubicBezTo>
                  <a:cubicBezTo>
                    <a:pt x="38968" y="27023"/>
                    <a:pt x="38543" y="29910"/>
                    <a:pt x="38239" y="32038"/>
                  </a:cubicBezTo>
                  <a:cubicBezTo>
                    <a:pt x="38208" y="32129"/>
                    <a:pt x="38208" y="32190"/>
                    <a:pt x="38208" y="32220"/>
                  </a:cubicBezTo>
                  <a:lnTo>
                    <a:pt x="37631" y="32129"/>
                  </a:lnTo>
                  <a:cubicBezTo>
                    <a:pt x="37691" y="31156"/>
                    <a:pt x="37691" y="30062"/>
                    <a:pt x="37600" y="28968"/>
                  </a:cubicBezTo>
                  <a:cubicBezTo>
                    <a:pt x="37479" y="27631"/>
                    <a:pt x="37175" y="26293"/>
                    <a:pt x="36688" y="25138"/>
                  </a:cubicBezTo>
                  <a:cubicBezTo>
                    <a:pt x="36293" y="24074"/>
                    <a:pt x="35777" y="23193"/>
                    <a:pt x="35351" y="22555"/>
                  </a:cubicBezTo>
                  <a:cubicBezTo>
                    <a:pt x="35564" y="21673"/>
                    <a:pt x="35807" y="20913"/>
                    <a:pt x="35989" y="20275"/>
                  </a:cubicBezTo>
                  <a:cubicBezTo>
                    <a:pt x="36415" y="18998"/>
                    <a:pt x="36749" y="18208"/>
                    <a:pt x="36749" y="18208"/>
                  </a:cubicBezTo>
                  <a:cubicBezTo>
                    <a:pt x="36749" y="18208"/>
                    <a:pt x="36293" y="18968"/>
                    <a:pt x="35777" y="20214"/>
                  </a:cubicBezTo>
                  <a:cubicBezTo>
                    <a:pt x="35533" y="20761"/>
                    <a:pt x="35260" y="21369"/>
                    <a:pt x="35017" y="22038"/>
                  </a:cubicBezTo>
                  <a:cubicBezTo>
                    <a:pt x="34956" y="22007"/>
                    <a:pt x="34925" y="21977"/>
                    <a:pt x="34895" y="21886"/>
                  </a:cubicBezTo>
                  <a:cubicBezTo>
                    <a:pt x="35017" y="21248"/>
                    <a:pt x="35108" y="20579"/>
                    <a:pt x="35229" y="19910"/>
                  </a:cubicBezTo>
                  <a:cubicBezTo>
                    <a:pt x="35351" y="19272"/>
                    <a:pt x="35503" y="18633"/>
                    <a:pt x="35655" y="17995"/>
                  </a:cubicBezTo>
                  <a:cubicBezTo>
                    <a:pt x="35685" y="17934"/>
                    <a:pt x="35716" y="17934"/>
                    <a:pt x="35716" y="17934"/>
                  </a:cubicBezTo>
                  <a:cubicBezTo>
                    <a:pt x="35716" y="17934"/>
                    <a:pt x="35685" y="17934"/>
                    <a:pt x="35655" y="17995"/>
                  </a:cubicBezTo>
                  <a:cubicBezTo>
                    <a:pt x="35807" y="17448"/>
                    <a:pt x="35928" y="16931"/>
                    <a:pt x="36111" y="16415"/>
                  </a:cubicBezTo>
                  <a:cubicBezTo>
                    <a:pt x="36476" y="15320"/>
                    <a:pt x="36871" y="14348"/>
                    <a:pt x="37327" y="13527"/>
                  </a:cubicBezTo>
                  <a:cubicBezTo>
                    <a:pt x="37752" y="12706"/>
                    <a:pt x="38239" y="12098"/>
                    <a:pt x="38573" y="11643"/>
                  </a:cubicBezTo>
                  <a:cubicBezTo>
                    <a:pt x="38907" y="11217"/>
                    <a:pt x="39150" y="11004"/>
                    <a:pt x="39150" y="11004"/>
                  </a:cubicBezTo>
                  <a:cubicBezTo>
                    <a:pt x="39150" y="11004"/>
                    <a:pt x="38877" y="11187"/>
                    <a:pt x="38512" y="11612"/>
                  </a:cubicBezTo>
                  <a:cubicBezTo>
                    <a:pt x="38117" y="12007"/>
                    <a:pt x="37600" y="12676"/>
                    <a:pt x="37053" y="13466"/>
                  </a:cubicBezTo>
                  <a:cubicBezTo>
                    <a:pt x="36536" y="14287"/>
                    <a:pt x="35989" y="15290"/>
                    <a:pt x="35533" y="16415"/>
                  </a:cubicBezTo>
                  <a:cubicBezTo>
                    <a:pt x="35260" y="17083"/>
                    <a:pt x="35017" y="17752"/>
                    <a:pt x="34773" y="18451"/>
                  </a:cubicBezTo>
                  <a:cubicBezTo>
                    <a:pt x="34500" y="18603"/>
                    <a:pt x="34166" y="18816"/>
                    <a:pt x="33831" y="19089"/>
                  </a:cubicBezTo>
                  <a:cubicBezTo>
                    <a:pt x="33254" y="19515"/>
                    <a:pt x="32676" y="20062"/>
                    <a:pt x="32159" y="20761"/>
                  </a:cubicBezTo>
                  <a:cubicBezTo>
                    <a:pt x="31612" y="21399"/>
                    <a:pt x="31126" y="22159"/>
                    <a:pt x="30761" y="22919"/>
                  </a:cubicBezTo>
                  <a:cubicBezTo>
                    <a:pt x="30609" y="23223"/>
                    <a:pt x="30457" y="23527"/>
                    <a:pt x="30336" y="23831"/>
                  </a:cubicBezTo>
                  <a:cubicBezTo>
                    <a:pt x="30488" y="22311"/>
                    <a:pt x="30518" y="20913"/>
                    <a:pt x="30366" y="19880"/>
                  </a:cubicBezTo>
                  <a:cubicBezTo>
                    <a:pt x="30548" y="19697"/>
                    <a:pt x="30700" y="19545"/>
                    <a:pt x="30852" y="19424"/>
                  </a:cubicBezTo>
                  <a:cubicBezTo>
                    <a:pt x="31126" y="19211"/>
                    <a:pt x="31278" y="19059"/>
                    <a:pt x="31278" y="19059"/>
                  </a:cubicBezTo>
                  <a:lnTo>
                    <a:pt x="30822" y="19393"/>
                  </a:lnTo>
                  <a:cubicBezTo>
                    <a:pt x="30670" y="19515"/>
                    <a:pt x="30518" y="19606"/>
                    <a:pt x="30366" y="19758"/>
                  </a:cubicBezTo>
                  <a:cubicBezTo>
                    <a:pt x="30366" y="19697"/>
                    <a:pt x="30336" y="19576"/>
                    <a:pt x="30336" y="19515"/>
                  </a:cubicBezTo>
                  <a:cubicBezTo>
                    <a:pt x="30214" y="18937"/>
                    <a:pt x="30032" y="18512"/>
                    <a:pt x="29880" y="18238"/>
                  </a:cubicBezTo>
                  <a:cubicBezTo>
                    <a:pt x="29849" y="18178"/>
                    <a:pt x="29789" y="18147"/>
                    <a:pt x="29758" y="18056"/>
                  </a:cubicBezTo>
                  <a:cubicBezTo>
                    <a:pt x="29789" y="17904"/>
                    <a:pt x="29849" y="17843"/>
                    <a:pt x="29849" y="17843"/>
                  </a:cubicBezTo>
                  <a:cubicBezTo>
                    <a:pt x="29849" y="17843"/>
                    <a:pt x="29789" y="17904"/>
                    <a:pt x="29758" y="18026"/>
                  </a:cubicBezTo>
                  <a:lnTo>
                    <a:pt x="29576" y="17843"/>
                  </a:lnTo>
                  <a:cubicBezTo>
                    <a:pt x="29576" y="17843"/>
                    <a:pt x="29637" y="17904"/>
                    <a:pt x="29758" y="18056"/>
                  </a:cubicBezTo>
                  <a:cubicBezTo>
                    <a:pt x="29637" y="18330"/>
                    <a:pt x="29454" y="18755"/>
                    <a:pt x="29150" y="19302"/>
                  </a:cubicBezTo>
                  <a:cubicBezTo>
                    <a:pt x="28725" y="20184"/>
                    <a:pt x="28117" y="21369"/>
                    <a:pt x="27478" y="22615"/>
                  </a:cubicBezTo>
                  <a:lnTo>
                    <a:pt x="27448" y="22585"/>
                  </a:lnTo>
                  <a:cubicBezTo>
                    <a:pt x="27418" y="22555"/>
                    <a:pt x="27357" y="22555"/>
                    <a:pt x="27357" y="22494"/>
                  </a:cubicBezTo>
                  <a:cubicBezTo>
                    <a:pt x="27357" y="22555"/>
                    <a:pt x="27357" y="22585"/>
                    <a:pt x="27327" y="22615"/>
                  </a:cubicBezTo>
                  <a:cubicBezTo>
                    <a:pt x="27296" y="22767"/>
                    <a:pt x="27266" y="22950"/>
                    <a:pt x="27205" y="23162"/>
                  </a:cubicBezTo>
                  <a:cubicBezTo>
                    <a:pt x="26658" y="24378"/>
                    <a:pt x="26080" y="25624"/>
                    <a:pt x="25685" y="26840"/>
                  </a:cubicBezTo>
                  <a:cubicBezTo>
                    <a:pt x="25685" y="26567"/>
                    <a:pt x="25746" y="26293"/>
                    <a:pt x="25746" y="26050"/>
                  </a:cubicBezTo>
                  <a:cubicBezTo>
                    <a:pt x="25746" y="25746"/>
                    <a:pt x="25685" y="25472"/>
                    <a:pt x="25685" y="25199"/>
                  </a:cubicBezTo>
                  <a:cubicBezTo>
                    <a:pt x="25746" y="25017"/>
                    <a:pt x="25776" y="24834"/>
                    <a:pt x="25776" y="24621"/>
                  </a:cubicBezTo>
                  <a:cubicBezTo>
                    <a:pt x="25807" y="24165"/>
                    <a:pt x="25807" y="23710"/>
                    <a:pt x="25776" y="23345"/>
                  </a:cubicBezTo>
                  <a:cubicBezTo>
                    <a:pt x="25746" y="22950"/>
                    <a:pt x="25624" y="22615"/>
                    <a:pt x="25503" y="22403"/>
                  </a:cubicBezTo>
                  <a:cubicBezTo>
                    <a:pt x="25290" y="21886"/>
                    <a:pt x="24986" y="21643"/>
                    <a:pt x="24986" y="21643"/>
                  </a:cubicBezTo>
                  <a:cubicBezTo>
                    <a:pt x="24986" y="21643"/>
                    <a:pt x="25199" y="21886"/>
                    <a:pt x="25351" y="22433"/>
                  </a:cubicBezTo>
                  <a:cubicBezTo>
                    <a:pt x="25442" y="22706"/>
                    <a:pt x="25472" y="23041"/>
                    <a:pt x="25472" y="23406"/>
                  </a:cubicBezTo>
                  <a:cubicBezTo>
                    <a:pt x="25472" y="23558"/>
                    <a:pt x="25472" y="23710"/>
                    <a:pt x="25442" y="23922"/>
                  </a:cubicBezTo>
                  <a:cubicBezTo>
                    <a:pt x="25229" y="23345"/>
                    <a:pt x="25016" y="22889"/>
                    <a:pt x="24743" y="22494"/>
                  </a:cubicBezTo>
                  <a:cubicBezTo>
                    <a:pt x="24469" y="22129"/>
                    <a:pt x="24226" y="21825"/>
                    <a:pt x="23983" y="21673"/>
                  </a:cubicBezTo>
                  <a:cubicBezTo>
                    <a:pt x="23770" y="21491"/>
                    <a:pt x="23649" y="21399"/>
                    <a:pt x="23649" y="21399"/>
                  </a:cubicBezTo>
                  <a:cubicBezTo>
                    <a:pt x="23649" y="21399"/>
                    <a:pt x="24105" y="21795"/>
                    <a:pt x="24469" y="22615"/>
                  </a:cubicBezTo>
                  <a:cubicBezTo>
                    <a:pt x="24682" y="23041"/>
                    <a:pt x="24834" y="23558"/>
                    <a:pt x="24925" y="24165"/>
                  </a:cubicBezTo>
                  <a:cubicBezTo>
                    <a:pt x="25016" y="24713"/>
                    <a:pt x="25016" y="25290"/>
                    <a:pt x="24925" y="25898"/>
                  </a:cubicBezTo>
                  <a:cubicBezTo>
                    <a:pt x="24834" y="26202"/>
                    <a:pt x="24743" y="26506"/>
                    <a:pt x="24621" y="26749"/>
                  </a:cubicBezTo>
                  <a:cubicBezTo>
                    <a:pt x="24287" y="26445"/>
                    <a:pt x="23861" y="26202"/>
                    <a:pt x="23497" y="26050"/>
                  </a:cubicBezTo>
                  <a:cubicBezTo>
                    <a:pt x="23010" y="25807"/>
                    <a:pt x="22615" y="25685"/>
                    <a:pt x="22554" y="25685"/>
                  </a:cubicBezTo>
                  <a:cubicBezTo>
                    <a:pt x="22342" y="25472"/>
                    <a:pt x="22159" y="25290"/>
                    <a:pt x="21977" y="25077"/>
                  </a:cubicBezTo>
                  <a:lnTo>
                    <a:pt x="21825" y="24925"/>
                  </a:lnTo>
                  <a:cubicBezTo>
                    <a:pt x="22190" y="24713"/>
                    <a:pt x="22554" y="24561"/>
                    <a:pt x="22798" y="24469"/>
                  </a:cubicBezTo>
                  <a:cubicBezTo>
                    <a:pt x="23162" y="24378"/>
                    <a:pt x="23345" y="24317"/>
                    <a:pt x="23405" y="24287"/>
                  </a:cubicBezTo>
                  <a:cubicBezTo>
                    <a:pt x="23375" y="24287"/>
                    <a:pt x="23162" y="24317"/>
                    <a:pt x="22798" y="24439"/>
                  </a:cubicBezTo>
                  <a:cubicBezTo>
                    <a:pt x="22554" y="24530"/>
                    <a:pt x="22159" y="24682"/>
                    <a:pt x="21734" y="24865"/>
                  </a:cubicBezTo>
                  <a:cubicBezTo>
                    <a:pt x="21430" y="24621"/>
                    <a:pt x="21247" y="24469"/>
                    <a:pt x="21247" y="24469"/>
                  </a:cubicBezTo>
                  <a:cubicBezTo>
                    <a:pt x="21247" y="24469"/>
                    <a:pt x="21399" y="24621"/>
                    <a:pt x="21643" y="24895"/>
                  </a:cubicBezTo>
                  <a:cubicBezTo>
                    <a:pt x="21582" y="24925"/>
                    <a:pt x="21521" y="24986"/>
                    <a:pt x="21491" y="25017"/>
                  </a:cubicBezTo>
                  <a:cubicBezTo>
                    <a:pt x="21095" y="24834"/>
                    <a:pt x="20822" y="24743"/>
                    <a:pt x="20822" y="24713"/>
                  </a:cubicBezTo>
                  <a:cubicBezTo>
                    <a:pt x="20822" y="24713"/>
                    <a:pt x="21065" y="24834"/>
                    <a:pt x="21369" y="25047"/>
                  </a:cubicBezTo>
                  <a:cubicBezTo>
                    <a:pt x="21278" y="25077"/>
                    <a:pt x="21247" y="25138"/>
                    <a:pt x="21187" y="25169"/>
                  </a:cubicBezTo>
                  <a:cubicBezTo>
                    <a:pt x="20913" y="25321"/>
                    <a:pt x="20670" y="25503"/>
                    <a:pt x="20457" y="25685"/>
                  </a:cubicBezTo>
                  <a:cubicBezTo>
                    <a:pt x="20305" y="25594"/>
                    <a:pt x="20123" y="25472"/>
                    <a:pt x="19971" y="25351"/>
                  </a:cubicBezTo>
                  <a:cubicBezTo>
                    <a:pt x="19393" y="25017"/>
                    <a:pt x="18937" y="24895"/>
                    <a:pt x="18937" y="24895"/>
                  </a:cubicBezTo>
                  <a:cubicBezTo>
                    <a:pt x="18937" y="24895"/>
                    <a:pt x="19363" y="25047"/>
                    <a:pt x="19819" y="25442"/>
                  </a:cubicBezTo>
                  <a:cubicBezTo>
                    <a:pt x="19971" y="25533"/>
                    <a:pt x="20123" y="25685"/>
                    <a:pt x="20275" y="25837"/>
                  </a:cubicBezTo>
                  <a:lnTo>
                    <a:pt x="19758" y="26354"/>
                  </a:lnTo>
                  <a:cubicBezTo>
                    <a:pt x="19697" y="26293"/>
                    <a:pt x="19576" y="26293"/>
                    <a:pt x="19515" y="26293"/>
                  </a:cubicBezTo>
                  <a:cubicBezTo>
                    <a:pt x="19059" y="26232"/>
                    <a:pt x="18633" y="26232"/>
                    <a:pt x="18360" y="26232"/>
                  </a:cubicBezTo>
                  <a:cubicBezTo>
                    <a:pt x="18086" y="26232"/>
                    <a:pt x="17904" y="26263"/>
                    <a:pt x="17904" y="26263"/>
                  </a:cubicBezTo>
                  <a:lnTo>
                    <a:pt x="18329" y="26263"/>
                  </a:lnTo>
                  <a:cubicBezTo>
                    <a:pt x="18603" y="26263"/>
                    <a:pt x="18968" y="26293"/>
                    <a:pt x="19393" y="26415"/>
                  </a:cubicBezTo>
                  <a:cubicBezTo>
                    <a:pt x="19454" y="26445"/>
                    <a:pt x="19576" y="26445"/>
                    <a:pt x="19667" y="26506"/>
                  </a:cubicBezTo>
                  <a:cubicBezTo>
                    <a:pt x="19606" y="26536"/>
                    <a:pt x="19576" y="26567"/>
                    <a:pt x="19545" y="26658"/>
                  </a:cubicBezTo>
                  <a:lnTo>
                    <a:pt x="19545" y="26658"/>
                  </a:lnTo>
                  <a:cubicBezTo>
                    <a:pt x="19515" y="26658"/>
                    <a:pt x="19515" y="26688"/>
                    <a:pt x="19454" y="26688"/>
                  </a:cubicBezTo>
                  <a:cubicBezTo>
                    <a:pt x="18846" y="27023"/>
                    <a:pt x="18329" y="27418"/>
                    <a:pt x="17904" y="27874"/>
                  </a:cubicBezTo>
                  <a:cubicBezTo>
                    <a:pt x="17691" y="27722"/>
                    <a:pt x="17418" y="27600"/>
                    <a:pt x="17174" y="27479"/>
                  </a:cubicBezTo>
                  <a:cubicBezTo>
                    <a:pt x="17266" y="27205"/>
                    <a:pt x="17326" y="26901"/>
                    <a:pt x="17448" y="26597"/>
                  </a:cubicBezTo>
                  <a:lnTo>
                    <a:pt x="17782" y="25807"/>
                  </a:lnTo>
                  <a:cubicBezTo>
                    <a:pt x="17843" y="25776"/>
                    <a:pt x="17873" y="25776"/>
                    <a:pt x="17873" y="25776"/>
                  </a:cubicBezTo>
                  <a:cubicBezTo>
                    <a:pt x="17873" y="25776"/>
                    <a:pt x="17843" y="25776"/>
                    <a:pt x="17782" y="25807"/>
                  </a:cubicBezTo>
                  <a:cubicBezTo>
                    <a:pt x="18208" y="25017"/>
                    <a:pt x="18785" y="24226"/>
                    <a:pt x="19515" y="23406"/>
                  </a:cubicBezTo>
                  <a:cubicBezTo>
                    <a:pt x="19971" y="22889"/>
                    <a:pt x="20487" y="22403"/>
                    <a:pt x="21035" y="21977"/>
                  </a:cubicBezTo>
                  <a:cubicBezTo>
                    <a:pt x="21278" y="21734"/>
                    <a:pt x="21551" y="21551"/>
                    <a:pt x="21734" y="21399"/>
                  </a:cubicBezTo>
                  <a:lnTo>
                    <a:pt x="22098" y="21187"/>
                  </a:lnTo>
                  <a:cubicBezTo>
                    <a:pt x="22159" y="21126"/>
                    <a:pt x="22190" y="21096"/>
                    <a:pt x="22250" y="21065"/>
                  </a:cubicBezTo>
                  <a:cubicBezTo>
                    <a:pt x="22281" y="21035"/>
                    <a:pt x="22281" y="21035"/>
                    <a:pt x="22311" y="21035"/>
                  </a:cubicBezTo>
                  <a:lnTo>
                    <a:pt x="22311" y="21035"/>
                  </a:lnTo>
                  <a:lnTo>
                    <a:pt x="22311" y="21065"/>
                  </a:lnTo>
                  <a:cubicBezTo>
                    <a:pt x="22402" y="21278"/>
                    <a:pt x="22554" y="21430"/>
                    <a:pt x="22646" y="21521"/>
                  </a:cubicBezTo>
                  <a:cubicBezTo>
                    <a:pt x="22767" y="21643"/>
                    <a:pt x="22858" y="21673"/>
                    <a:pt x="22858" y="21673"/>
                  </a:cubicBezTo>
                  <a:cubicBezTo>
                    <a:pt x="22858" y="21673"/>
                    <a:pt x="22798" y="21582"/>
                    <a:pt x="22706" y="21521"/>
                  </a:cubicBezTo>
                  <a:cubicBezTo>
                    <a:pt x="22646" y="21430"/>
                    <a:pt x="22585" y="21399"/>
                    <a:pt x="22554" y="21278"/>
                  </a:cubicBezTo>
                  <a:cubicBezTo>
                    <a:pt x="22494" y="21217"/>
                    <a:pt x="22433" y="21065"/>
                    <a:pt x="22433" y="20913"/>
                  </a:cubicBezTo>
                  <a:lnTo>
                    <a:pt x="22433" y="20883"/>
                  </a:lnTo>
                  <a:cubicBezTo>
                    <a:pt x="22433" y="20883"/>
                    <a:pt x="22433" y="20822"/>
                    <a:pt x="22402" y="20883"/>
                  </a:cubicBezTo>
                  <a:cubicBezTo>
                    <a:pt x="22342" y="20883"/>
                    <a:pt x="22311" y="20913"/>
                    <a:pt x="22311" y="20913"/>
                  </a:cubicBezTo>
                  <a:cubicBezTo>
                    <a:pt x="22250" y="20944"/>
                    <a:pt x="22159" y="20974"/>
                    <a:pt x="22129" y="21035"/>
                  </a:cubicBezTo>
                  <a:cubicBezTo>
                    <a:pt x="22007" y="21096"/>
                    <a:pt x="21855" y="21187"/>
                    <a:pt x="21703" y="21278"/>
                  </a:cubicBezTo>
                  <a:cubicBezTo>
                    <a:pt x="21399" y="21491"/>
                    <a:pt x="21126" y="21673"/>
                    <a:pt x="20822" y="21886"/>
                  </a:cubicBezTo>
                  <a:cubicBezTo>
                    <a:pt x="20275" y="22311"/>
                    <a:pt x="19667" y="22798"/>
                    <a:pt x="19120" y="23375"/>
                  </a:cubicBezTo>
                  <a:cubicBezTo>
                    <a:pt x="18025" y="24439"/>
                    <a:pt x="17083" y="25624"/>
                    <a:pt x="16506" y="26749"/>
                  </a:cubicBezTo>
                  <a:lnTo>
                    <a:pt x="16506" y="26749"/>
                  </a:lnTo>
                  <a:lnTo>
                    <a:pt x="16384" y="26871"/>
                  </a:lnTo>
                  <a:cubicBezTo>
                    <a:pt x="16323" y="26962"/>
                    <a:pt x="16232" y="27023"/>
                    <a:pt x="16110" y="27114"/>
                  </a:cubicBezTo>
                  <a:cubicBezTo>
                    <a:pt x="16050" y="27053"/>
                    <a:pt x="15928" y="27053"/>
                    <a:pt x="15867" y="27023"/>
                  </a:cubicBezTo>
                  <a:cubicBezTo>
                    <a:pt x="15715" y="26992"/>
                    <a:pt x="15563" y="26962"/>
                    <a:pt x="15442" y="26962"/>
                  </a:cubicBezTo>
                  <a:cubicBezTo>
                    <a:pt x="15472" y="26810"/>
                    <a:pt x="15563" y="26597"/>
                    <a:pt x="15624" y="26445"/>
                  </a:cubicBezTo>
                  <a:cubicBezTo>
                    <a:pt x="16019" y="25442"/>
                    <a:pt x="16536" y="24469"/>
                    <a:pt x="16992" y="23770"/>
                  </a:cubicBezTo>
                  <a:cubicBezTo>
                    <a:pt x="17448" y="23010"/>
                    <a:pt x="17782" y="22494"/>
                    <a:pt x="17782" y="22494"/>
                  </a:cubicBezTo>
                  <a:cubicBezTo>
                    <a:pt x="17782" y="22494"/>
                    <a:pt x="17387" y="23010"/>
                    <a:pt x="16810" y="23801"/>
                  </a:cubicBezTo>
                  <a:cubicBezTo>
                    <a:pt x="16354" y="24439"/>
                    <a:pt x="15776" y="25290"/>
                    <a:pt x="15259" y="26141"/>
                  </a:cubicBezTo>
                  <a:cubicBezTo>
                    <a:pt x="15411" y="25594"/>
                    <a:pt x="15563" y="25047"/>
                    <a:pt x="15746" y="24621"/>
                  </a:cubicBezTo>
                  <a:cubicBezTo>
                    <a:pt x="15867" y="24287"/>
                    <a:pt x="16019" y="24013"/>
                    <a:pt x="16110" y="23801"/>
                  </a:cubicBezTo>
                  <a:cubicBezTo>
                    <a:pt x="16202" y="23679"/>
                    <a:pt x="16232" y="23618"/>
                    <a:pt x="16323" y="23527"/>
                  </a:cubicBezTo>
                  <a:cubicBezTo>
                    <a:pt x="16354" y="23527"/>
                    <a:pt x="16354" y="23497"/>
                    <a:pt x="16384" y="23497"/>
                  </a:cubicBezTo>
                  <a:cubicBezTo>
                    <a:pt x="16354" y="23497"/>
                    <a:pt x="16354" y="23497"/>
                    <a:pt x="16323" y="23527"/>
                  </a:cubicBezTo>
                  <a:cubicBezTo>
                    <a:pt x="16232" y="23618"/>
                    <a:pt x="16171" y="23679"/>
                    <a:pt x="16080" y="23801"/>
                  </a:cubicBezTo>
                  <a:cubicBezTo>
                    <a:pt x="15928" y="24013"/>
                    <a:pt x="15776" y="24287"/>
                    <a:pt x="15594" y="24682"/>
                  </a:cubicBezTo>
                  <a:cubicBezTo>
                    <a:pt x="15199" y="25351"/>
                    <a:pt x="14803" y="26263"/>
                    <a:pt x="14439" y="27205"/>
                  </a:cubicBezTo>
                  <a:cubicBezTo>
                    <a:pt x="14226" y="27874"/>
                    <a:pt x="14044" y="28512"/>
                    <a:pt x="13922" y="29150"/>
                  </a:cubicBezTo>
                  <a:lnTo>
                    <a:pt x="12433" y="29029"/>
                  </a:lnTo>
                  <a:cubicBezTo>
                    <a:pt x="12463" y="28998"/>
                    <a:pt x="12463" y="28968"/>
                    <a:pt x="12524" y="28938"/>
                  </a:cubicBezTo>
                  <a:cubicBezTo>
                    <a:pt x="13466" y="27600"/>
                    <a:pt x="14439" y="26111"/>
                    <a:pt x="15107" y="24713"/>
                  </a:cubicBezTo>
                  <a:cubicBezTo>
                    <a:pt x="15442" y="23983"/>
                    <a:pt x="15655" y="23254"/>
                    <a:pt x="15776" y="22646"/>
                  </a:cubicBezTo>
                  <a:cubicBezTo>
                    <a:pt x="15898" y="22007"/>
                    <a:pt x="15898" y="21521"/>
                    <a:pt x="15867" y="21096"/>
                  </a:cubicBezTo>
                  <a:cubicBezTo>
                    <a:pt x="15776" y="20670"/>
                    <a:pt x="15624" y="20427"/>
                    <a:pt x="15503" y="20214"/>
                  </a:cubicBezTo>
                  <a:cubicBezTo>
                    <a:pt x="15411" y="20032"/>
                    <a:pt x="15320" y="19971"/>
                    <a:pt x="15320" y="19971"/>
                  </a:cubicBezTo>
                  <a:cubicBezTo>
                    <a:pt x="15320" y="19971"/>
                    <a:pt x="15411" y="20062"/>
                    <a:pt x="15472" y="20275"/>
                  </a:cubicBezTo>
                  <a:cubicBezTo>
                    <a:pt x="15563" y="20457"/>
                    <a:pt x="15624" y="20792"/>
                    <a:pt x="15624" y="21217"/>
                  </a:cubicBezTo>
                  <a:cubicBezTo>
                    <a:pt x="15624" y="21643"/>
                    <a:pt x="15503" y="22190"/>
                    <a:pt x="15320" y="22798"/>
                  </a:cubicBezTo>
                  <a:cubicBezTo>
                    <a:pt x="15107" y="23406"/>
                    <a:pt x="14803" y="24135"/>
                    <a:pt x="14348" y="24865"/>
                  </a:cubicBezTo>
                  <a:cubicBezTo>
                    <a:pt x="13588" y="26202"/>
                    <a:pt x="12433" y="27570"/>
                    <a:pt x="11369" y="28816"/>
                  </a:cubicBezTo>
                  <a:cubicBezTo>
                    <a:pt x="11308" y="28634"/>
                    <a:pt x="11247" y="28421"/>
                    <a:pt x="11186" y="28238"/>
                  </a:cubicBezTo>
                  <a:lnTo>
                    <a:pt x="11186" y="28208"/>
                  </a:lnTo>
                  <a:cubicBezTo>
                    <a:pt x="11186" y="28117"/>
                    <a:pt x="11217" y="28026"/>
                    <a:pt x="11217" y="27935"/>
                  </a:cubicBezTo>
                  <a:cubicBezTo>
                    <a:pt x="11521" y="27600"/>
                    <a:pt x="11794" y="27418"/>
                    <a:pt x="11794" y="27357"/>
                  </a:cubicBezTo>
                  <a:cubicBezTo>
                    <a:pt x="11764" y="27418"/>
                    <a:pt x="11521" y="27570"/>
                    <a:pt x="11217" y="27813"/>
                  </a:cubicBezTo>
                  <a:cubicBezTo>
                    <a:pt x="11247" y="27570"/>
                    <a:pt x="11247" y="27296"/>
                    <a:pt x="11217" y="27053"/>
                  </a:cubicBezTo>
                  <a:lnTo>
                    <a:pt x="11217" y="26992"/>
                  </a:lnTo>
                  <a:cubicBezTo>
                    <a:pt x="11460" y="26688"/>
                    <a:pt x="11673" y="26415"/>
                    <a:pt x="11946" y="26111"/>
                  </a:cubicBezTo>
                  <a:cubicBezTo>
                    <a:pt x="12129" y="25928"/>
                    <a:pt x="12281" y="25685"/>
                    <a:pt x="12463" y="25503"/>
                  </a:cubicBezTo>
                  <a:cubicBezTo>
                    <a:pt x="12676" y="25321"/>
                    <a:pt x="12858" y="25077"/>
                    <a:pt x="12980" y="24986"/>
                  </a:cubicBezTo>
                  <a:cubicBezTo>
                    <a:pt x="13223" y="24682"/>
                    <a:pt x="13527" y="24317"/>
                    <a:pt x="13800" y="24013"/>
                  </a:cubicBezTo>
                  <a:cubicBezTo>
                    <a:pt x="13831" y="24165"/>
                    <a:pt x="13770" y="24409"/>
                    <a:pt x="13800" y="24530"/>
                  </a:cubicBezTo>
                  <a:cubicBezTo>
                    <a:pt x="13800" y="24621"/>
                    <a:pt x="13892" y="24682"/>
                    <a:pt x="13892" y="24682"/>
                  </a:cubicBezTo>
                  <a:cubicBezTo>
                    <a:pt x="13831" y="24682"/>
                    <a:pt x="13800" y="24591"/>
                    <a:pt x="13831" y="24469"/>
                  </a:cubicBezTo>
                  <a:cubicBezTo>
                    <a:pt x="13831" y="24287"/>
                    <a:pt x="13983" y="24013"/>
                    <a:pt x="13983" y="23710"/>
                  </a:cubicBezTo>
                  <a:cubicBezTo>
                    <a:pt x="13679" y="24013"/>
                    <a:pt x="13284" y="24409"/>
                    <a:pt x="12828" y="24895"/>
                  </a:cubicBezTo>
                  <a:lnTo>
                    <a:pt x="12159" y="25533"/>
                  </a:lnTo>
                  <a:cubicBezTo>
                    <a:pt x="11977" y="25776"/>
                    <a:pt x="11764" y="25959"/>
                    <a:pt x="11521" y="26202"/>
                  </a:cubicBezTo>
                  <a:lnTo>
                    <a:pt x="11217" y="26506"/>
                  </a:lnTo>
                  <a:cubicBezTo>
                    <a:pt x="11308" y="26202"/>
                    <a:pt x="11399" y="25898"/>
                    <a:pt x="11551" y="25594"/>
                  </a:cubicBezTo>
                  <a:cubicBezTo>
                    <a:pt x="11673" y="25351"/>
                    <a:pt x="11794" y="25169"/>
                    <a:pt x="11916" y="24925"/>
                  </a:cubicBezTo>
                  <a:cubicBezTo>
                    <a:pt x="11946" y="24895"/>
                    <a:pt x="11946" y="24895"/>
                    <a:pt x="11977" y="24895"/>
                  </a:cubicBezTo>
                  <a:cubicBezTo>
                    <a:pt x="11855" y="25077"/>
                    <a:pt x="11794" y="25229"/>
                    <a:pt x="11794" y="25321"/>
                  </a:cubicBezTo>
                  <a:cubicBezTo>
                    <a:pt x="11794" y="25442"/>
                    <a:pt x="11825" y="25442"/>
                    <a:pt x="11825" y="25472"/>
                  </a:cubicBezTo>
                  <a:cubicBezTo>
                    <a:pt x="11794" y="25472"/>
                    <a:pt x="11794" y="25381"/>
                    <a:pt x="11825" y="25321"/>
                  </a:cubicBezTo>
                  <a:cubicBezTo>
                    <a:pt x="11855" y="25199"/>
                    <a:pt x="11977" y="25017"/>
                    <a:pt x="12159" y="24773"/>
                  </a:cubicBezTo>
                  <a:cubicBezTo>
                    <a:pt x="12615" y="24469"/>
                    <a:pt x="12919" y="24287"/>
                    <a:pt x="12919" y="24287"/>
                  </a:cubicBezTo>
                  <a:cubicBezTo>
                    <a:pt x="12919" y="24287"/>
                    <a:pt x="12737" y="24378"/>
                    <a:pt x="12433" y="24561"/>
                  </a:cubicBezTo>
                  <a:lnTo>
                    <a:pt x="12220" y="24682"/>
                  </a:lnTo>
                  <a:cubicBezTo>
                    <a:pt x="12250" y="24621"/>
                    <a:pt x="12250" y="24591"/>
                    <a:pt x="12281" y="24591"/>
                  </a:cubicBezTo>
                  <a:cubicBezTo>
                    <a:pt x="12311" y="24530"/>
                    <a:pt x="12402" y="24439"/>
                    <a:pt x="12433" y="24378"/>
                  </a:cubicBezTo>
                  <a:cubicBezTo>
                    <a:pt x="12311" y="24439"/>
                    <a:pt x="12250" y="24530"/>
                    <a:pt x="12129" y="24591"/>
                  </a:cubicBezTo>
                  <a:cubicBezTo>
                    <a:pt x="12098" y="24621"/>
                    <a:pt x="12068" y="24682"/>
                    <a:pt x="12007" y="24682"/>
                  </a:cubicBezTo>
                  <a:lnTo>
                    <a:pt x="12250" y="24317"/>
                  </a:lnTo>
                  <a:cubicBezTo>
                    <a:pt x="12767" y="23558"/>
                    <a:pt x="13223" y="23041"/>
                    <a:pt x="13223" y="23041"/>
                  </a:cubicBezTo>
                  <a:cubicBezTo>
                    <a:pt x="13223" y="23041"/>
                    <a:pt x="12737" y="23558"/>
                    <a:pt x="12098" y="24378"/>
                  </a:cubicBezTo>
                  <a:cubicBezTo>
                    <a:pt x="11946" y="24591"/>
                    <a:pt x="11764" y="24834"/>
                    <a:pt x="11612" y="25047"/>
                  </a:cubicBezTo>
                  <a:cubicBezTo>
                    <a:pt x="11551" y="25077"/>
                    <a:pt x="11490" y="25138"/>
                    <a:pt x="11460" y="25199"/>
                  </a:cubicBezTo>
                  <a:cubicBezTo>
                    <a:pt x="11369" y="25229"/>
                    <a:pt x="11308" y="25321"/>
                    <a:pt x="11217" y="25381"/>
                  </a:cubicBezTo>
                  <a:cubicBezTo>
                    <a:pt x="11034" y="25503"/>
                    <a:pt x="10882" y="25655"/>
                    <a:pt x="10700" y="25776"/>
                  </a:cubicBezTo>
                  <a:cubicBezTo>
                    <a:pt x="10609" y="25685"/>
                    <a:pt x="10548" y="25655"/>
                    <a:pt x="10548" y="25655"/>
                  </a:cubicBezTo>
                  <a:cubicBezTo>
                    <a:pt x="10548" y="25655"/>
                    <a:pt x="10578" y="25685"/>
                    <a:pt x="10639" y="25807"/>
                  </a:cubicBezTo>
                  <a:cubicBezTo>
                    <a:pt x="10305" y="26080"/>
                    <a:pt x="9940" y="26384"/>
                    <a:pt x="9575" y="26688"/>
                  </a:cubicBezTo>
                  <a:cubicBezTo>
                    <a:pt x="9575" y="26688"/>
                    <a:pt x="9545" y="26688"/>
                    <a:pt x="9545" y="26719"/>
                  </a:cubicBezTo>
                  <a:cubicBezTo>
                    <a:pt x="9241" y="26962"/>
                    <a:pt x="8785" y="27266"/>
                    <a:pt x="8360" y="27600"/>
                  </a:cubicBezTo>
                  <a:cubicBezTo>
                    <a:pt x="8968" y="26749"/>
                    <a:pt x="9667" y="25837"/>
                    <a:pt x="10457" y="24895"/>
                  </a:cubicBezTo>
                  <a:cubicBezTo>
                    <a:pt x="10882" y="24409"/>
                    <a:pt x="11308" y="23922"/>
                    <a:pt x="11764" y="23406"/>
                  </a:cubicBezTo>
                  <a:cubicBezTo>
                    <a:pt x="11855" y="23314"/>
                    <a:pt x="11946" y="23193"/>
                    <a:pt x="12007" y="23102"/>
                  </a:cubicBezTo>
                  <a:cubicBezTo>
                    <a:pt x="12098" y="23041"/>
                    <a:pt x="12159" y="22919"/>
                    <a:pt x="12250" y="22858"/>
                  </a:cubicBezTo>
                  <a:cubicBezTo>
                    <a:pt x="12402" y="22646"/>
                    <a:pt x="12585" y="22463"/>
                    <a:pt x="12767" y="22281"/>
                  </a:cubicBezTo>
                  <a:lnTo>
                    <a:pt x="12889" y="22159"/>
                  </a:lnTo>
                  <a:lnTo>
                    <a:pt x="12919" y="22129"/>
                  </a:lnTo>
                  <a:lnTo>
                    <a:pt x="12980" y="22129"/>
                  </a:lnTo>
                  <a:cubicBezTo>
                    <a:pt x="13010" y="22129"/>
                    <a:pt x="13010" y="22159"/>
                    <a:pt x="13041" y="22190"/>
                  </a:cubicBezTo>
                  <a:cubicBezTo>
                    <a:pt x="13041" y="22281"/>
                    <a:pt x="13071" y="22342"/>
                    <a:pt x="13071" y="22433"/>
                  </a:cubicBezTo>
                  <a:cubicBezTo>
                    <a:pt x="13071" y="22585"/>
                    <a:pt x="13010" y="22767"/>
                    <a:pt x="12980" y="22889"/>
                  </a:cubicBezTo>
                  <a:cubicBezTo>
                    <a:pt x="12889" y="23102"/>
                    <a:pt x="12889" y="23254"/>
                    <a:pt x="12858" y="23314"/>
                  </a:cubicBezTo>
                  <a:cubicBezTo>
                    <a:pt x="12858" y="23254"/>
                    <a:pt x="12919" y="23102"/>
                    <a:pt x="13041" y="22858"/>
                  </a:cubicBezTo>
                  <a:cubicBezTo>
                    <a:pt x="13132" y="22706"/>
                    <a:pt x="13223" y="22463"/>
                    <a:pt x="13284" y="22251"/>
                  </a:cubicBezTo>
                  <a:cubicBezTo>
                    <a:pt x="13314" y="22129"/>
                    <a:pt x="13314" y="22007"/>
                    <a:pt x="13284" y="21947"/>
                  </a:cubicBezTo>
                  <a:cubicBezTo>
                    <a:pt x="13284" y="21886"/>
                    <a:pt x="13223" y="21825"/>
                    <a:pt x="13193" y="21795"/>
                  </a:cubicBezTo>
                  <a:cubicBezTo>
                    <a:pt x="13193" y="21795"/>
                    <a:pt x="13162" y="21795"/>
                    <a:pt x="13162" y="21734"/>
                  </a:cubicBezTo>
                  <a:lnTo>
                    <a:pt x="13132" y="21795"/>
                  </a:lnTo>
                  <a:cubicBezTo>
                    <a:pt x="13071" y="21825"/>
                    <a:pt x="13041" y="21825"/>
                    <a:pt x="13010" y="21855"/>
                  </a:cubicBezTo>
                  <a:lnTo>
                    <a:pt x="12250" y="22615"/>
                  </a:lnTo>
                  <a:cubicBezTo>
                    <a:pt x="12129" y="22767"/>
                    <a:pt x="11946" y="22919"/>
                    <a:pt x="11794" y="23071"/>
                  </a:cubicBezTo>
                  <a:cubicBezTo>
                    <a:pt x="11642" y="23193"/>
                    <a:pt x="11521" y="23345"/>
                    <a:pt x="11399" y="23497"/>
                  </a:cubicBezTo>
                  <a:cubicBezTo>
                    <a:pt x="10913" y="23983"/>
                    <a:pt x="10426" y="24530"/>
                    <a:pt x="9940" y="25047"/>
                  </a:cubicBezTo>
                  <a:cubicBezTo>
                    <a:pt x="8968" y="26080"/>
                    <a:pt x="8116" y="27053"/>
                    <a:pt x="7357" y="27965"/>
                  </a:cubicBezTo>
                  <a:lnTo>
                    <a:pt x="6779" y="28664"/>
                  </a:lnTo>
                  <a:cubicBezTo>
                    <a:pt x="6505" y="28664"/>
                    <a:pt x="6293" y="28634"/>
                    <a:pt x="6019" y="28634"/>
                  </a:cubicBezTo>
                  <a:cubicBezTo>
                    <a:pt x="6141" y="28421"/>
                    <a:pt x="6232" y="28238"/>
                    <a:pt x="6384" y="28026"/>
                  </a:cubicBezTo>
                  <a:cubicBezTo>
                    <a:pt x="6809" y="27509"/>
                    <a:pt x="7235" y="27023"/>
                    <a:pt x="7721" y="26536"/>
                  </a:cubicBezTo>
                  <a:cubicBezTo>
                    <a:pt x="8147" y="26111"/>
                    <a:pt x="8572" y="25655"/>
                    <a:pt x="8968" y="25229"/>
                  </a:cubicBezTo>
                  <a:lnTo>
                    <a:pt x="9119" y="25077"/>
                  </a:lnTo>
                  <a:cubicBezTo>
                    <a:pt x="9180" y="25047"/>
                    <a:pt x="9241" y="25017"/>
                    <a:pt x="9271" y="24925"/>
                  </a:cubicBezTo>
                  <a:lnTo>
                    <a:pt x="9545" y="24682"/>
                  </a:lnTo>
                  <a:cubicBezTo>
                    <a:pt x="9727" y="24530"/>
                    <a:pt x="9879" y="24317"/>
                    <a:pt x="10092" y="24165"/>
                  </a:cubicBezTo>
                  <a:cubicBezTo>
                    <a:pt x="10092" y="24135"/>
                    <a:pt x="10123" y="24135"/>
                    <a:pt x="10153" y="24105"/>
                  </a:cubicBezTo>
                  <a:cubicBezTo>
                    <a:pt x="10153" y="24105"/>
                    <a:pt x="10153" y="24074"/>
                    <a:pt x="10183" y="24074"/>
                  </a:cubicBezTo>
                  <a:lnTo>
                    <a:pt x="10183" y="24074"/>
                  </a:lnTo>
                  <a:lnTo>
                    <a:pt x="10244" y="24105"/>
                  </a:lnTo>
                  <a:lnTo>
                    <a:pt x="10244" y="24226"/>
                  </a:lnTo>
                  <a:cubicBezTo>
                    <a:pt x="10183" y="24287"/>
                    <a:pt x="10183" y="24378"/>
                    <a:pt x="10183" y="24439"/>
                  </a:cubicBezTo>
                  <a:cubicBezTo>
                    <a:pt x="10183" y="24561"/>
                    <a:pt x="10244" y="24591"/>
                    <a:pt x="10244" y="24591"/>
                  </a:cubicBezTo>
                  <a:cubicBezTo>
                    <a:pt x="10244" y="24591"/>
                    <a:pt x="10183" y="24561"/>
                    <a:pt x="10244" y="24409"/>
                  </a:cubicBezTo>
                  <a:cubicBezTo>
                    <a:pt x="10275" y="24317"/>
                    <a:pt x="10275" y="24226"/>
                    <a:pt x="10305" y="24135"/>
                  </a:cubicBezTo>
                  <a:cubicBezTo>
                    <a:pt x="10305" y="24105"/>
                    <a:pt x="10305" y="24013"/>
                    <a:pt x="10335" y="23983"/>
                  </a:cubicBezTo>
                  <a:cubicBezTo>
                    <a:pt x="10335" y="23953"/>
                    <a:pt x="10335" y="23953"/>
                    <a:pt x="10305" y="23922"/>
                  </a:cubicBezTo>
                  <a:lnTo>
                    <a:pt x="10305" y="23922"/>
                  </a:lnTo>
                  <a:cubicBezTo>
                    <a:pt x="10305" y="23922"/>
                    <a:pt x="10275" y="23922"/>
                    <a:pt x="10275" y="23953"/>
                  </a:cubicBezTo>
                  <a:cubicBezTo>
                    <a:pt x="10244" y="23953"/>
                    <a:pt x="10244" y="23983"/>
                    <a:pt x="10183" y="23983"/>
                  </a:cubicBezTo>
                  <a:cubicBezTo>
                    <a:pt x="10001" y="24135"/>
                    <a:pt x="9788" y="24317"/>
                    <a:pt x="9545" y="24561"/>
                  </a:cubicBezTo>
                  <a:cubicBezTo>
                    <a:pt x="9423" y="24621"/>
                    <a:pt x="9271" y="24773"/>
                    <a:pt x="9180" y="24895"/>
                  </a:cubicBezTo>
                  <a:cubicBezTo>
                    <a:pt x="9119" y="24986"/>
                    <a:pt x="9059" y="25017"/>
                    <a:pt x="8968" y="25077"/>
                  </a:cubicBezTo>
                  <a:cubicBezTo>
                    <a:pt x="8937" y="25138"/>
                    <a:pt x="8876" y="25199"/>
                    <a:pt x="8785" y="25229"/>
                  </a:cubicBezTo>
                  <a:cubicBezTo>
                    <a:pt x="8329" y="25655"/>
                    <a:pt x="7843" y="26141"/>
                    <a:pt x="7357" y="26597"/>
                  </a:cubicBezTo>
                  <a:lnTo>
                    <a:pt x="7144" y="26810"/>
                  </a:lnTo>
                  <a:cubicBezTo>
                    <a:pt x="7509" y="26263"/>
                    <a:pt x="7873" y="25746"/>
                    <a:pt x="8208" y="25169"/>
                  </a:cubicBezTo>
                  <a:cubicBezTo>
                    <a:pt x="8664" y="24469"/>
                    <a:pt x="9119" y="23831"/>
                    <a:pt x="9636" y="23254"/>
                  </a:cubicBezTo>
                  <a:cubicBezTo>
                    <a:pt x="9849" y="22950"/>
                    <a:pt x="10123" y="22706"/>
                    <a:pt x="10396" y="22463"/>
                  </a:cubicBezTo>
                  <a:cubicBezTo>
                    <a:pt x="10487" y="22342"/>
                    <a:pt x="10639" y="22281"/>
                    <a:pt x="10761" y="22190"/>
                  </a:cubicBezTo>
                  <a:cubicBezTo>
                    <a:pt x="10882" y="22129"/>
                    <a:pt x="11004" y="22099"/>
                    <a:pt x="11065" y="22099"/>
                  </a:cubicBezTo>
                  <a:cubicBezTo>
                    <a:pt x="11217" y="22038"/>
                    <a:pt x="11338" y="22038"/>
                    <a:pt x="11399" y="22099"/>
                  </a:cubicBezTo>
                  <a:lnTo>
                    <a:pt x="11490" y="22099"/>
                  </a:lnTo>
                  <a:cubicBezTo>
                    <a:pt x="11490" y="22099"/>
                    <a:pt x="11460" y="22099"/>
                    <a:pt x="11399" y="22038"/>
                  </a:cubicBezTo>
                  <a:cubicBezTo>
                    <a:pt x="11369" y="22038"/>
                    <a:pt x="11247" y="22007"/>
                    <a:pt x="11095" y="22007"/>
                  </a:cubicBezTo>
                  <a:cubicBezTo>
                    <a:pt x="11034" y="22007"/>
                    <a:pt x="10913" y="22038"/>
                    <a:pt x="10761" y="22129"/>
                  </a:cubicBezTo>
                  <a:cubicBezTo>
                    <a:pt x="10639" y="22190"/>
                    <a:pt x="10457" y="22311"/>
                    <a:pt x="10305" y="22433"/>
                  </a:cubicBezTo>
                  <a:cubicBezTo>
                    <a:pt x="10001" y="22706"/>
                    <a:pt x="9697" y="22950"/>
                    <a:pt x="9423" y="23314"/>
                  </a:cubicBezTo>
                  <a:cubicBezTo>
                    <a:pt x="8876" y="23922"/>
                    <a:pt x="8329" y="24621"/>
                    <a:pt x="7812" y="25321"/>
                  </a:cubicBezTo>
                  <a:lnTo>
                    <a:pt x="6201" y="27357"/>
                  </a:lnTo>
                  <a:cubicBezTo>
                    <a:pt x="5898" y="27783"/>
                    <a:pt x="5563" y="28178"/>
                    <a:pt x="5290" y="28542"/>
                  </a:cubicBezTo>
                  <a:cubicBezTo>
                    <a:pt x="5138" y="28542"/>
                    <a:pt x="4986" y="28512"/>
                    <a:pt x="4834" y="28512"/>
                  </a:cubicBezTo>
                  <a:cubicBezTo>
                    <a:pt x="5016" y="28360"/>
                    <a:pt x="5229" y="28208"/>
                    <a:pt x="5320" y="28056"/>
                  </a:cubicBezTo>
                  <a:cubicBezTo>
                    <a:pt x="5472" y="27935"/>
                    <a:pt x="5594" y="27813"/>
                    <a:pt x="5685" y="27752"/>
                  </a:cubicBezTo>
                  <a:cubicBezTo>
                    <a:pt x="5594" y="27813"/>
                    <a:pt x="5472" y="27904"/>
                    <a:pt x="5290" y="28056"/>
                  </a:cubicBezTo>
                  <a:cubicBezTo>
                    <a:pt x="5138" y="28178"/>
                    <a:pt x="4955" y="28330"/>
                    <a:pt x="4773" y="28482"/>
                  </a:cubicBezTo>
                  <a:cubicBezTo>
                    <a:pt x="4378" y="28421"/>
                    <a:pt x="4013" y="28421"/>
                    <a:pt x="3618" y="28390"/>
                  </a:cubicBezTo>
                  <a:cubicBezTo>
                    <a:pt x="3861" y="28087"/>
                    <a:pt x="4074" y="27783"/>
                    <a:pt x="4347" y="27448"/>
                  </a:cubicBezTo>
                  <a:cubicBezTo>
                    <a:pt x="4560" y="27205"/>
                    <a:pt x="4803" y="26992"/>
                    <a:pt x="4986" y="26749"/>
                  </a:cubicBezTo>
                  <a:cubicBezTo>
                    <a:pt x="5442" y="26293"/>
                    <a:pt x="5928" y="25898"/>
                    <a:pt x="6293" y="25624"/>
                  </a:cubicBezTo>
                  <a:cubicBezTo>
                    <a:pt x="6627" y="25351"/>
                    <a:pt x="6840" y="25199"/>
                    <a:pt x="6840" y="25199"/>
                  </a:cubicBezTo>
                  <a:cubicBezTo>
                    <a:pt x="6840" y="25199"/>
                    <a:pt x="6657" y="25321"/>
                    <a:pt x="6293" y="25594"/>
                  </a:cubicBezTo>
                  <a:cubicBezTo>
                    <a:pt x="5898" y="25837"/>
                    <a:pt x="5411" y="26263"/>
                    <a:pt x="4864" y="26749"/>
                  </a:cubicBezTo>
                  <a:lnTo>
                    <a:pt x="4712" y="26901"/>
                  </a:lnTo>
                  <a:cubicBezTo>
                    <a:pt x="5138" y="26354"/>
                    <a:pt x="5624" y="25746"/>
                    <a:pt x="6141" y="25138"/>
                  </a:cubicBezTo>
                  <a:cubicBezTo>
                    <a:pt x="6688" y="24409"/>
                    <a:pt x="7357" y="23679"/>
                    <a:pt x="7964" y="23071"/>
                  </a:cubicBezTo>
                  <a:cubicBezTo>
                    <a:pt x="8572" y="22463"/>
                    <a:pt x="9180" y="22038"/>
                    <a:pt x="9515" y="21795"/>
                  </a:cubicBezTo>
                  <a:cubicBezTo>
                    <a:pt x="9879" y="21521"/>
                    <a:pt x="10123" y="21430"/>
                    <a:pt x="10123" y="21430"/>
                  </a:cubicBezTo>
                  <a:cubicBezTo>
                    <a:pt x="10123" y="21430"/>
                    <a:pt x="9940" y="21521"/>
                    <a:pt x="9545" y="21734"/>
                  </a:cubicBezTo>
                  <a:cubicBezTo>
                    <a:pt x="9180" y="21977"/>
                    <a:pt x="8572" y="22403"/>
                    <a:pt x="7873" y="23041"/>
                  </a:cubicBezTo>
                  <a:cubicBezTo>
                    <a:pt x="7205" y="23649"/>
                    <a:pt x="6475" y="24439"/>
                    <a:pt x="5837" y="25199"/>
                  </a:cubicBezTo>
                  <a:cubicBezTo>
                    <a:pt x="5138" y="25959"/>
                    <a:pt x="4530" y="26719"/>
                    <a:pt x="3922" y="27448"/>
                  </a:cubicBezTo>
                  <a:cubicBezTo>
                    <a:pt x="3648" y="27752"/>
                    <a:pt x="3435" y="28026"/>
                    <a:pt x="3192" y="28330"/>
                  </a:cubicBezTo>
                  <a:lnTo>
                    <a:pt x="2858" y="28330"/>
                  </a:lnTo>
                  <a:cubicBezTo>
                    <a:pt x="2980" y="28056"/>
                    <a:pt x="3040" y="27813"/>
                    <a:pt x="3192" y="27570"/>
                  </a:cubicBezTo>
                  <a:cubicBezTo>
                    <a:pt x="3284" y="27357"/>
                    <a:pt x="3405" y="27175"/>
                    <a:pt x="3466" y="26962"/>
                  </a:cubicBezTo>
                  <a:cubicBezTo>
                    <a:pt x="3709" y="26749"/>
                    <a:pt x="3861" y="26597"/>
                    <a:pt x="3922" y="26536"/>
                  </a:cubicBezTo>
                  <a:cubicBezTo>
                    <a:pt x="3861" y="26597"/>
                    <a:pt x="3739" y="26688"/>
                    <a:pt x="3587" y="26840"/>
                  </a:cubicBezTo>
                  <a:cubicBezTo>
                    <a:pt x="3557" y="26871"/>
                    <a:pt x="3496" y="26901"/>
                    <a:pt x="3466" y="26901"/>
                  </a:cubicBezTo>
                  <a:cubicBezTo>
                    <a:pt x="3618" y="26597"/>
                    <a:pt x="3770" y="26354"/>
                    <a:pt x="3922" y="26050"/>
                  </a:cubicBezTo>
                  <a:cubicBezTo>
                    <a:pt x="4408" y="25077"/>
                    <a:pt x="4955" y="24287"/>
                    <a:pt x="5016" y="24165"/>
                  </a:cubicBezTo>
                  <a:cubicBezTo>
                    <a:pt x="4986" y="24226"/>
                    <a:pt x="4834" y="24439"/>
                    <a:pt x="4651" y="24743"/>
                  </a:cubicBezTo>
                  <a:cubicBezTo>
                    <a:pt x="4378" y="25138"/>
                    <a:pt x="4074" y="25624"/>
                    <a:pt x="3739" y="26141"/>
                  </a:cubicBezTo>
                  <a:cubicBezTo>
                    <a:pt x="3496" y="26506"/>
                    <a:pt x="3284" y="26871"/>
                    <a:pt x="3040" y="27266"/>
                  </a:cubicBezTo>
                  <a:cubicBezTo>
                    <a:pt x="2858" y="27418"/>
                    <a:pt x="2676" y="27600"/>
                    <a:pt x="2493" y="27783"/>
                  </a:cubicBezTo>
                  <a:lnTo>
                    <a:pt x="2402" y="27874"/>
                  </a:lnTo>
                  <a:cubicBezTo>
                    <a:pt x="2432" y="27600"/>
                    <a:pt x="2493" y="27357"/>
                    <a:pt x="2493" y="27175"/>
                  </a:cubicBezTo>
                  <a:cubicBezTo>
                    <a:pt x="2524" y="26719"/>
                    <a:pt x="2493" y="26506"/>
                    <a:pt x="2493" y="26506"/>
                  </a:cubicBezTo>
                  <a:cubicBezTo>
                    <a:pt x="2493" y="26506"/>
                    <a:pt x="2432" y="26810"/>
                    <a:pt x="2280" y="27327"/>
                  </a:cubicBezTo>
                  <a:cubicBezTo>
                    <a:pt x="2220" y="27600"/>
                    <a:pt x="2128" y="27904"/>
                    <a:pt x="2037" y="28208"/>
                  </a:cubicBezTo>
                  <a:cubicBezTo>
                    <a:pt x="1369" y="28178"/>
                    <a:pt x="700" y="28117"/>
                    <a:pt x="1" y="28087"/>
                  </a:cubicBezTo>
                  <a:lnTo>
                    <a:pt x="1" y="53892"/>
                  </a:lnTo>
                  <a:lnTo>
                    <a:pt x="284960" y="53892"/>
                  </a:lnTo>
                  <a:lnTo>
                    <a:pt x="284960" y="23345"/>
                  </a:lnTo>
                  <a:close/>
                  <a:moveTo>
                    <a:pt x="186813" y="24105"/>
                  </a:moveTo>
                  <a:cubicBezTo>
                    <a:pt x="185992" y="22676"/>
                    <a:pt x="185232" y="21399"/>
                    <a:pt x="184715" y="20488"/>
                  </a:cubicBezTo>
                  <a:cubicBezTo>
                    <a:pt x="184563" y="20244"/>
                    <a:pt x="184412" y="20001"/>
                    <a:pt x="184260" y="19789"/>
                  </a:cubicBezTo>
                  <a:cubicBezTo>
                    <a:pt x="184412" y="19940"/>
                    <a:pt x="184746" y="20336"/>
                    <a:pt x="185202" y="21004"/>
                  </a:cubicBezTo>
                  <a:cubicBezTo>
                    <a:pt x="185749" y="21795"/>
                    <a:pt x="186418" y="22919"/>
                    <a:pt x="186904" y="24287"/>
                  </a:cubicBezTo>
                  <a:cubicBezTo>
                    <a:pt x="186904" y="24257"/>
                    <a:pt x="186843" y="24196"/>
                    <a:pt x="186813" y="24105"/>
                  </a:cubicBezTo>
                  <a:close/>
                  <a:moveTo>
                    <a:pt x="42889" y="21795"/>
                  </a:moveTo>
                  <a:cubicBezTo>
                    <a:pt x="42889" y="21703"/>
                    <a:pt x="42920" y="21673"/>
                    <a:pt x="42920" y="21612"/>
                  </a:cubicBezTo>
                  <a:cubicBezTo>
                    <a:pt x="42950" y="21612"/>
                    <a:pt x="42950" y="21551"/>
                    <a:pt x="42980" y="21551"/>
                  </a:cubicBezTo>
                  <a:close/>
                  <a:moveTo>
                    <a:pt x="43254" y="20548"/>
                  </a:moveTo>
                  <a:cubicBezTo>
                    <a:pt x="43254" y="20761"/>
                    <a:pt x="43223" y="21004"/>
                    <a:pt x="43193" y="21248"/>
                  </a:cubicBezTo>
                  <a:lnTo>
                    <a:pt x="43071" y="21491"/>
                  </a:lnTo>
                  <a:cubicBezTo>
                    <a:pt x="43041" y="21491"/>
                    <a:pt x="43041" y="21521"/>
                    <a:pt x="42980" y="21521"/>
                  </a:cubicBezTo>
                  <a:cubicBezTo>
                    <a:pt x="43071" y="21187"/>
                    <a:pt x="43132" y="20852"/>
                    <a:pt x="43254" y="20548"/>
                  </a:cubicBezTo>
                  <a:close/>
                  <a:moveTo>
                    <a:pt x="42828" y="18603"/>
                  </a:moveTo>
                  <a:cubicBezTo>
                    <a:pt x="42889" y="18633"/>
                    <a:pt x="42889" y="18664"/>
                    <a:pt x="42920" y="18725"/>
                  </a:cubicBezTo>
                  <a:cubicBezTo>
                    <a:pt x="42920" y="18755"/>
                    <a:pt x="42950" y="18785"/>
                    <a:pt x="42950" y="18816"/>
                  </a:cubicBezTo>
                  <a:cubicBezTo>
                    <a:pt x="42889" y="19029"/>
                    <a:pt x="42768" y="19211"/>
                    <a:pt x="42676" y="19393"/>
                  </a:cubicBezTo>
                  <a:cubicBezTo>
                    <a:pt x="42737" y="19120"/>
                    <a:pt x="42798" y="18877"/>
                    <a:pt x="42828" y="18603"/>
                  </a:cubicBezTo>
                  <a:close/>
                  <a:moveTo>
                    <a:pt x="2250" y="27935"/>
                  </a:moveTo>
                  <a:lnTo>
                    <a:pt x="2098" y="27935"/>
                  </a:lnTo>
                  <a:cubicBezTo>
                    <a:pt x="2098" y="27843"/>
                    <a:pt x="2128" y="27752"/>
                    <a:pt x="2128" y="27631"/>
                  </a:cubicBezTo>
                  <a:lnTo>
                    <a:pt x="2311" y="27479"/>
                  </a:lnTo>
                  <a:lnTo>
                    <a:pt x="2767" y="27023"/>
                  </a:lnTo>
                  <a:cubicBezTo>
                    <a:pt x="2676" y="27175"/>
                    <a:pt x="2554" y="27327"/>
                    <a:pt x="2493" y="27479"/>
                  </a:cubicBezTo>
                  <a:cubicBezTo>
                    <a:pt x="2463" y="27631"/>
                    <a:pt x="2341" y="27783"/>
                    <a:pt x="2250" y="27935"/>
                  </a:cubicBezTo>
                  <a:close/>
                  <a:moveTo>
                    <a:pt x="8390" y="27175"/>
                  </a:moveTo>
                  <a:cubicBezTo>
                    <a:pt x="8633" y="26962"/>
                    <a:pt x="8907" y="26719"/>
                    <a:pt x="9150" y="26567"/>
                  </a:cubicBezTo>
                  <a:cubicBezTo>
                    <a:pt x="8755" y="26901"/>
                    <a:pt x="8390" y="27266"/>
                    <a:pt x="7995" y="27570"/>
                  </a:cubicBezTo>
                  <a:close/>
                  <a:moveTo>
                    <a:pt x="10244" y="28482"/>
                  </a:moveTo>
                  <a:cubicBezTo>
                    <a:pt x="10123" y="28482"/>
                    <a:pt x="9971" y="28451"/>
                    <a:pt x="9849" y="28451"/>
                  </a:cubicBezTo>
                  <a:cubicBezTo>
                    <a:pt x="9910" y="28360"/>
                    <a:pt x="9940" y="28299"/>
                    <a:pt x="10001" y="28208"/>
                  </a:cubicBezTo>
                  <a:lnTo>
                    <a:pt x="10244" y="27874"/>
                  </a:lnTo>
                  <a:cubicBezTo>
                    <a:pt x="10214" y="28087"/>
                    <a:pt x="10214" y="28299"/>
                    <a:pt x="10244" y="28482"/>
                  </a:cubicBezTo>
                  <a:close/>
                  <a:moveTo>
                    <a:pt x="10426" y="26719"/>
                  </a:moveTo>
                  <a:cubicBezTo>
                    <a:pt x="10396" y="26810"/>
                    <a:pt x="10366" y="26931"/>
                    <a:pt x="10366" y="26992"/>
                  </a:cubicBezTo>
                  <a:cubicBezTo>
                    <a:pt x="9910" y="27448"/>
                    <a:pt x="9484" y="27935"/>
                    <a:pt x="9150" y="28390"/>
                  </a:cubicBezTo>
                  <a:lnTo>
                    <a:pt x="9150" y="28451"/>
                  </a:lnTo>
                  <a:lnTo>
                    <a:pt x="8998" y="28451"/>
                  </a:lnTo>
                  <a:cubicBezTo>
                    <a:pt x="9180" y="28147"/>
                    <a:pt x="9393" y="27843"/>
                    <a:pt x="9636" y="27570"/>
                  </a:cubicBezTo>
                  <a:cubicBezTo>
                    <a:pt x="10092" y="26992"/>
                    <a:pt x="10548" y="26628"/>
                    <a:pt x="10548" y="26628"/>
                  </a:cubicBezTo>
                  <a:cubicBezTo>
                    <a:pt x="10548" y="26628"/>
                    <a:pt x="10062" y="26992"/>
                    <a:pt x="9484" y="27600"/>
                  </a:cubicBezTo>
                  <a:cubicBezTo>
                    <a:pt x="9211" y="27874"/>
                    <a:pt x="8937" y="28147"/>
                    <a:pt x="8724" y="28451"/>
                  </a:cubicBezTo>
                  <a:cubicBezTo>
                    <a:pt x="8572" y="28451"/>
                    <a:pt x="8390" y="28390"/>
                    <a:pt x="8238" y="28390"/>
                  </a:cubicBezTo>
                  <a:cubicBezTo>
                    <a:pt x="8724" y="27783"/>
                    <a:pt x="9332" y="27114"/>
                    <a:pt x="9971" y="26445"/>
                  </a:cubicBezTo>
                  <a:cubicBezTo>
                    <a:pt x="10214" y="26202"/>
                    <a:pt x="10457" y="25959"/>
                    <a:pt x="10700" y="25685"/>
                  </a:cubicBezTo>
                  <a:cubicBezTo>
                    <a:pt x="10730" y="25776"/>
                    <a:pt x="10761" y="25898"/>
                    <a:pt x="10791" y="26020"/>
                  </a:cubicBezTo>
                  <a:cubicBezTo>
                    <a:pt x="10609" y="26232"/>
                    <a:pt x="10518" y="26476"/>
                    <a:pt x="10426" y="26719"/>
                  </a:cubicBezTo>
                  <a:close/>
                  <a:moveTo>
                    <a:pt x="10852" y="25776"/>
                  </a:moveTo>
                  <a:cubicBezTo>
                    <a:pt x="10822" y="25716"/>
                    <a:pt x="10761" y="25655"/>
                    <a:pt x="10700" y="25594"/>
                  </a:cubicBezTo>
                  <a:cubicBezTo>
                    <a:pt x="10882" y="25412"/>
                    <a:pt x="11065" y="25260"/>
                    <a:pt x="11278" y="25047"/>
                  </a:cubicBezTo>
                  <a:cubicBezTo>
                    <a:pt x="11186" y="25138"/>
                    <a:pt x="11156" y="25260"/>
                    <a:pt x="11065" y="25321"/>
                  </a:cubicBezTo>
                  <a:close/>
                  <a:moveTo>
                    <a:pt x="15381" y="26688"/>
                  </a:moveTo>
                  <a:lnTo>
                    <a:pt x="15715" y="26810"/>
                  </a:lnTo>
                  <a:cubicBezTo>
                    <a:pt x="15776" y="26840"/>
                    <a:pt x="15898" y="26871"/>
                    <a:pt x="15989" y="26931"/>
                  </a:cubicBezTo>
                  <a:cubicBezTo>
                    <a:pt x="15685" y="27175"/>
                    <a:pt x="15411" y="27479"/>
                    <a:pt x="15138" y="27783"/>
                  </a:cubicBezTo>
                  <a:lnTo>
                    <a:pt x="15047" y="27874"/>
                  </a:lnTo>
                  <a:cubicBezTo>
                    <a:pt x="15138" y="27479"/>
                    <a:pt x="15259" y="27114"/>
                    <a:pt x="15381" y="26688"/>
                  </a:cubicBezTo>
                  <a:close/>
                  <a:moveTo>
                    <a:pt x="15685" y="28938"/>
                  </a:moveTo>
                  <a:cubicBezTo>
                    <a:pt x="15442" y="28907"/>
                    <a:pt x="15168" y="28907"/>
                    <a:pt x="14955" y="28846"/>
                  </a:cubicBezTo>
                  <a:cubicBezTo>
                    <a:pt x="15047" y="28512"/>
                    <a:pt x="15229" y="28178"/>
                    <a:pt x="15442" y="27843"/>
                  </a:cubicBezTo>
                  <a:cubicBezTo>
                    <a:pt x="15624" y="27691"/>
                    <a:pt x="15746" y="27600"/>
                    <a:pt x="15746" y="27600"/>
                  </a:cubicBezTo>
                  <a:cubicBezTo>
                    <a:pt x="15746" y="27600"/>
                    <a:pt x="15624" y="27691"/>
                    <a:pt x="15472" y="27783"/>
                  </a:cubicBezTo>
                  <a:lnTo>
                    <a:pt x="15503" y="27752"/>
                  </a:lnTo>
                  <a:cubicBezTo>
                    <a:pt x="15715" y="27479"/>
                    <a:pt x="15898" y="27235"/>
                    <a:pt x="16110" y="26962"/>
                  </a:cubicBezTo>
                  <a:cubicBezTo>
                    <a:pt x="16171" y="26962"/>
                    <a:pt x="16171" y="26992"/>
                    <a:pt x="16202" y="26992"/>
                  </a:cubicBezTo>
                  <a:cubicBezTo>
                    <a:pt x="15898" y="27691"/>
                    <a:pt x="15746" y="28330"/>
                    <a:pt x="15685" y="28938"/>
                  </a:cubicBezTo>
                  <a:close/>
                  <a:moveTo>
                    <a:pt x="16293" y="26840"/>
                  </a:moveTo>
                  <a:cubicBezTo>
                    <a:pt x="16293" y="26840"/>
                    <a:pt x="16232" y="26840"/>
                    <a:pt x="16293" y="26840"/>
                  </a:cubicBezTo>
                  <a:cubicBezTo>
                    <a:pt x="16293" y="26810"/>
                    <a:pt x="16293" y="26810"/>
                    <a:pt x="16323" y="26779"/>
                  </a:cubicBezTo>
                  <a:cubicBezTo>
                    <a:pt x="16293" y="26810"/>
                    <a:pt x="16293" y="26840"/>
                    <a:pt x="16293" y="26840"/>
                  </a:cubicBezTo>
                  <a:close/>
                  <a:moveTo>
                    <a:pt x="21643" y="24713"/>
                  </a:moveTo>
                  <a:cubicBezTo>
                    <a:pt x="21673" y="24743"/>
                    <a:pt x="21703" y="24804"/>
                    <a:pt x="21764" y="24865"/>
                  </a:cubicBezTo>
                  <a:cubicBezTo>
                    <a:pt x="21794" y="24895"/>
                    <a:pt x="21825" y="24925"/>
                    <a:pt x="21855" y="25017"/>
                  </a:cubicBezTo>
                  <a:cubicBezTo>
                    <a:pt x="21764" y="24925"/>
                    <a:pt x="21643" y="24865"/>
                    <a:pt x="21521" y="24834"/>
                  </a:cubicBezTo>
                  <a:cubicBezTo>
                    <a:pt x="21551" y="24743"/>
                    <a:pt x="21612" y="24713"/>
                    <a:pt x="21643" y="24713"/>
                  </a:cubicBezTo>
                  <a:close/>
                  <a:moveTo>
                    <a:pt x="20396" y="25776"/>
                  </a:moveTo>
                  <a:cubicBezTo>
                    <a:pt x="20427" y="25868"/>
                    <a:pt x="20457" y="25898"/>
                    <a:pt x="20548" y="25959"/>
                  </a:cubicBezTo>
                  <a:cubicBezTo>
                    <a:pt x="20487" y="25959"/>
                    <a:pt x="20457" y="25959"/>
                    <a:pt x="20457" y="26020"/>
                  </a:cubicBezTo>
                  <a:cubicBezTo>
                    <a:pt x="20335" y="26050"/>
                    <a:pt x="20275" y="26080"/>
                    <a:pt x="20153" y="26111"/>
                  </a:cubicBezTo>
                  <a:cubicBezTo>
                    <a:pt x="20184" y="26020"/>
                    <a:pt x="20305" y="25898"/>
                    <a:pt x="20396" y="25776"/>
                  </a:cubicBezTo>
                  <a:close/>
                  <a:moveTo>
                    <a:pt x="20609" y="26080"/>
                  </a:moveTo>
                  <a:cubicBezTo>
                    <a:pt x="20731" y="26232"/>
                    <a:pt x="20791" y="26384"/>
                    <a:pt x="20883" y="26567"/>
                  </a:cubicBezTo>
                  <a:lnTo>
                    <a:pt x="20852" y="26536"/>
                  </a:lnTo>
                  <a:cubicBezTo>
                    <a:pt x="20639" y="26415"/>
                    <a:pt x="20427" y="26324"/>
                    <a:pt x="20244" y="26232"/>
                  </a:cubicBezTo>
                  <a:cubicBezTo>
                    <a:pt x="20335" y="26202"/>
                    <a:pt x="20427" y="26172"/>
                    <a:pt x="20518" y="26111"/>
                  </a:cubicBezTo>
                  <a:cubicBezTo>
                    <a:pt x="20548" y="26080"/>
                    <a:pt x="20579" y="26080"/>
                    <a:pt x="20609" y="26080"/>
                  </a:cubicBezTo>
                  <a:close/>
                  <a:moveTo>
                    <a:pt x="17114" y="27479"/>
                  </a:moveTo>
                  <a:cubicBezTo>
                    <a:pt x="17296" y="27600"/>
                    <a:pt x="17448" y="27722"/>
                    <a:pt x="17661" y="27874"/>
                  </a:cubicBezTo>
                  <a:cubicBezTo>
                    <a:pt x="17418" y="28147"/>
                    <a:pt x="17235" y="28390"/>
                    <a:pt x="17053" y="28634"/>
                  </a:cubicBezTo>
                  <a:cubicBezTo>
                    <a:pt x="16992" y="28238"/>
                    <a:pt x="17053" y="27874"/>
                    <a:pt x="17114" y="27479"/>
                  </a:cubicBezTo>
                  <a:close/>
                  <a:moveTo>
                    <a:pt x="18056" y="29150"/>
                  </a:moveTo>
                  <a:cubicBezTo>
                    <a:pt x="17873" y="29150"/>
                    <a:pt x="17691" y="29120"/>
                    <a:pt x="17539" y="29120"/>
                  </a:cubicBezTo>
                  <a:cubicBezTo>
                    <a:pt x="17661" y="28816"/>
                    <a:pt x="17813" y="28512"/>
                    <a:pt x="17995" y="28208"/>
                  </a:cubicBezTo>
                  <a:cubicBezTo>
                    <a:pt x="18117" y="28330"/>
                    <a:pt x="18208" y="28390"/>
                    <a:pt x="18299" y="28512"/>
                  </a:cubicBezTo>
                  <a:cubicBezTo>
                    <a:pt x="18208" y="28694"/>
                    <a:pt x="18147" y="28938"/>
                    <a:pt x="18056" y="29150"/>
                  </a:cubicBezTo>
                  <a:close/>
                  <a:moveTo>
                    <a:pt x="18269" y="27783"/>
                  </a:moveTo>
                  <a:cubicBezTo>
                    <a:pt x="18299" y="27722"/>
                    <a:pt x="18329" y="27691"/>
                    <a:pt x="18421" y="27600"/>
                  </a:cubicBezTo>
                  <a:cubicBezTo>
                    <a:pt x="18633" y="27327"/>
                    <a:pt x="18907" y="27083"/>
                    <a:pt x="19180" y="26840"/>
                  </a:cubicBezTo>
                  <a:cubicBezTo>
                    <a:pt x="18907" y="27235"/>
                    <a:pt x="18725" y="27600"/>
                    <a:pt x="18512" y="27995"/>
                  </a:cubicBezTo>
                  <a:cubicBezTo>
                    <a:pt x="18451" y="27904"/>
                    <a:pt x="18329" y="27874"/>
                    <a:pt x="18269" y="27783"/>
                  </a:cubicBezTo>
                  <a:close/>
                  <a:moveTo>
                    <a:pt x="19940" y="29363"/>
                  </a:moveTo>
                  <a:cubicBezTo>
                    <a:pt x="19667" y="29059"/>
                    <a:pt x="19393" y="28725"/>
                    <a:pt x="19089" y="28482"/>
                  </a:cubicBezTo>
                  <a:cubicBezTo>
                    <a:pt x="19120" y="28330"/>
                    <a:pt x="19180" y="28178"/>
                    <a:pt x="19211" y="28056"/>
                  </a:cubicBezTo>
                  <a:cubicBezTo>
                    <a:pt x="19363" y="27479"/>
                    <a:pt x="19636" y="26901"/>
                    <a:pt x="19971" y="26384"/>
                  </a:cubicBezTo>
                  <a:lnTo>
                    <a:pt x="19971" y="26384"/>
                  </a:lnTo>
                  <a:lnTo>
                    <a:pt x="19971" y="26384"/>
                  </a:lnTo>
                  <a:cubicBezTo>
                    <a:pt x="20153" y="26445"/>
                    <a:pt x="20335" y="26567"/>
                    <a:pt x="20487" y="26719"/>
                  </a:cubicBezTo>
                  <a:cubicBezTo>
                    <a:pt x="20791" y="26962"/>
                    <a:pt x="21035" y="27296"/>
                    <a:pt x="21217" y="27631"/>
                  </a:cubicBezTo>
                  <a:cubicBezTo>
                    <a:pt x="21369" y="28238"/>
                    <a:pt x="21399" y="28877"/>
                    <a:pt x="21399" y="29545"/>
                  </a:cubicBezTo>
                  <a:cubicBezTo>
                    <a:pt x="20913" y="29424"/>
                    <a:pt x="20427" y="29394"/>
                    <a:pt x="19940" y="29363"/>
                  </a:cubicBezTo>
                  <a:close/>
                  <a:moveTo>
                    <a:pt x="20943" y="25959"/>
                  </a:moveTo>
                  <a:cubicBezTo>
                    <a:pt x="21035" y="25928"/>
                    <a:pt x="21156" y="25928"/>
                    <a:pt x="21217" y="25898"/>
                  </a:cubicBezTo>
                  <a:cubicBezTo>
                    <a:pt x="21308" y="26020"/>
                    <a:pt x="21339" y="26172"/>
                    <a:pt x="21339" y="26263"/>
                  </a:cubicBezTo>
                  <a:lnTo>
                    <a:pt x="21339" y="26415"/>
                  </a:lnTo>
                  <a:cubicBezTo>
                    <a:pt x="21217" y="26232"/>
                    <a:pt x="21095" y="26080"/>
                    <a:pt x="20943" y="25959"/>
                  </a:cubicBezTo>
                  <a:close/>
                  <a:moveTo>
                    <a:pt x="22889" y="29090"/>
                  </a:moveTo>
                  <a:cubicBezTo>
                    <a:pt x="22889" y="29272"/>
                    <a:pt x="22858" y="29454"/>
                    <a:pt x="22798" y="29667"/>
                  </a:cubicBezTo>
                  <a:cubicBezTo>
                    <a:pt x="22706" y="29667"/>
                    <a:pt x="22554" y="29606"/>
                    <a:pt x="22433" y="29606"/>
                  </a:cubicBezTo>
                  <a:cubicBezTo>
                    <a:pt x="22342" y="29059"/>
                    <a:pt x="22250" y="28482"/>
                    <a:pt x="22007" y="27935"/>
                  </a:cubicBezTo>
                  <a:cubicBezTo>
                    <a:pt x="21916" y="27570"/>
                    <a:pt x="21734" y="27144"/>
                    <a:pt x="21551" y="26810"/>
                  </a:cubicBezTo>
                  <a:cubicBezTo>
                    <a:pt x="21521" y="26719"/>
                    <a:pt x="21430" y="26658"/>
                    <a:pt x="21399" y="26536"/>
                  </a:cubicBezTo>
                  <a:cubicBezTo>
                    <a:pt x="21399" y="26476"/>
                    <a:pt x="21399" y="26354"/>
                    <a:pt x="21430" y="26232"/>
                  </a:cubicBezTo>
                  <a:cubicBezTo>
                    <a:pt x="21430" y="26080"/>
                    <a:pt x="21430" y="25928"/>
                    <a:pt x="21399" y="25746"/>
                  </a:cubicBezTo>
                  <a:cubicBezTo>
                    <a:pt x="21247" y="25776"/>
                    <a:pt x="21065" y="25807"/>
                    <a:pt x="20883" y="25868"/>
                  </a:cubicBezTo>
                  <a:lnTo>
                    <a:pt x="20579" y="25564"/>
                  </a:lnTo>
                  <a:cubicBezTo>
                    <a:pt x="20791" y="25321"/>
                    <a:pt x="21035" y="25138"/>
                    <a:pt x="21247" y="24925"/>
                  </a:cubicBezTo>
                  <a:cubicBezTo>
                    <a:pt x="21278" y="24895"/>
                    <a:pt x="21369" y="24865"/>
                    <a:pt x="21399" y="24834"/>
                  </a:cubicBezTo>
                  <a:cubicBezTo>
                    <a:pt x="21491" y="24895"/>
                    <a:pt x="21582" y="24986"/>
                    <a:pt x="21703" y="25047"/>
                  </a:cubicBezTo>
                  <a:cubicBezTo>
                    <a:pt x="21946" y="25260"/>
                    <a:pt x="22129" y="25442"/>
                    <a:pt x="22311" y="25685"/>
                  </a:cubicBezTo>
                  <a:cubicBezTo>
                    <a:pt x="22463" y="25959"/>
                    <a:pt x="22585" y="26263"/>
                    <a:pt x="22706" y="26567"/>
                  </a:cubicBezTo>
                  <a:cubicBezTo>
                    <a:pt x="22980" y="27387"/>
                    <a:pt x="23010" y="28238"/>
                    <a:pt x="22889" y="29090"/>
                  </a:cubicBezTo>
                  <a:close/>
                  <a:moveTo>
                    <a:pt x="23892" y="28208"/>
                  </a:moveTo>
                  <a:cubicBezTo>
                    <a:pt x="23831" y="27783"/>
                    <a:pt x="23740" y="27387"/>
                    <a:pt x="23588" y="26992"/>
                  </a:cubicBezTo>
                  <a:cubicBezTo>
                    <a:pt x="23375" y="26536"/>
                    <a:pt x="23132" y="26111"/>
                    <a:pt x="22828" y="25776"/>
                  </a:cubicBezTo>
                  <a:lnTo>
                    <a:pt x="22585" y="25564"/>
                  </a:lnTo>
                  <a:cubicBezTo>
                    <a:pt x="22554" y="25472"/>
                    <a:pt x="22463" y="25442"/>
                    <a:pt x="22433" y="25351"/>
                  </a:cubicBezTo>
                  <a:cubicBezTo>
                    <a:pt x="22524" y="25412"/>
                    <a:pt x="22858" y="25564"/>
                    <a:pt x="23284" y="25776"/>
                  </a:cubicBezTo>
                  <a:cubicBezTo>
                    <a:pt x="23649" y="26020"/>
                    <a:pt x="24074" y="26324"/>
                    <a:pt x="24378" y="26719"/>
                  </a:cubicBezTo>
                  <a:cubicBezTo>
                    <a:pt x="24257" y="27266"/>
                    <a:pt x="24044" y="27752"/>
                    <a:pt x="23892" y="28208"/>
                  </a:cubicBezTo>
                  <a:close/>
                  <a:moveTo>
                    <a:pt x="28026" y="29394"/>
                  </a:moveTo>
                  <a:cubicBezTo>
                    <a:pt x="27874" y="28846"/>
                    <a:pt x="27752" y="28299"/>
                    <a:pt x="27630" y="27722"/>
                  </a:cubicBezTo>
                  <a:cubicBezTo>
                    <a:pt x="27357" y="26415"/>
                    <a:pt x="27357" y="24986"/>
                    <a:pt x="27752" y="23649"/>
                  </a:cubicBezTo>
                  <a:cubicBezTo>
                    <a:pt x="27843" y="23375"/>
                    <a:pt x="27934" y="23132"/>
                    <a:pt x="28026" y="22889"/>
                  </a:cubicBezTo>
                  <a:lnTo>
                    <a:pt x="28603" y="23801"/>
                  </a:lnTo>
                  <a:cubicBezTo>
                    <a:pt x="28786" y="24105"/>
                    <a:pt x="28998" y="24439"/>
                    <a:pt x="29241" y="24834"/>
                  </a:cubicBezTo>
                  <a:cubicBezTo>
                    <a:pt x="28846" y="26354"/>
                    <a:pt x="28451" y="27904"/>
                    <a:pt x="28026" y="29394"/>
                  </a:cubicBezTo>
                  <a:close/>
                  <a:moveTo>
                    <a:pt x="29424" y="23953"/>
                  </a:moveTo>
                  <a:cubicBezTo>
                    <a:pt x="29393" y="24105"/>
                    <a:pt x="29363" y="24287"/>
                    <a:pt x="29302" y="24439"/>
                  </a:cubicBezTo>
                  <a:cubicBezTo>
                    <a:pt x="29089" y="24196"/>
                    <a:pt x="28907" y="23953"/>
                    <a:pt x="28755" y="23770"/>
                  </a:cubicBezTo>
                  <a:cubicBezTo>
                    <a:pt x="28512" y="23466"/>
                    <a:pt x="28238" y="23193"/>
                    <a:pt x="28026" y="22919"/>
                  </a:cubicBezTo>
                  <a:cubicBezTo>
                    <a:pt x="28178" y="22524"/>
                    <a:pt x="28390" y="22129"/>
                    <a:pt x="28634" y="21764"/>
                  </a:cubicBezTo>
                  <a:cubicBezTo>
                    <a:pt x="28998" y="21126"/>
                    <a:pt x="29424" y="20609"/>
                    <a:pt x="29849" y="20153"/>
                  </a:cubicBezTo>
                  <a:cubicBezTo>
                    <a:pt x="29910" y="20092"/>
                    <a:pt x="30001" y="19971"/>
                    <a:pt x="30062" y="19880"/>
                  </a:cubicBezTo>
                  <a:cubicBezTo>
                    <a:pt x="30032" y="21004"/>
                    <a:pt x="29819" y="22403"/>
                    <a:pt x="29424" y="23953"/>
                  </a:cubicBezTo>
                  <a:close/>
                  <a:moveTo>
                    <a:pt x="29637" y="20092"/>
                  </a:moveTo>
                  <a:cubicBezTo>
                    <a:pt x="29150" y="20548"/>
                    <a:pt x="28664" y="21065"/>
                    <a:pt x="28208" y="21703"/>
                  </a:cubicBezTo>
                  <a:lnTo>
                    <a:pt x="28208" y="21703"/>
                  </a:lnTo>
                  <a:cubicBezTo>
                    <a:pt x="28603" y="20700"/>
                    <a:pt x="28968" y="19728"/>
                    <a:pt x="29241" y="19029"/>
                  </a:cubicBezTo>
                  <a:cubicBezTo>
                    <a:pt x="29424" y="18482"/>
                    <a:pt x="29576" y="18056"/>
                    <a:pt x="29697" y="17813"/>
                  </a:cubicBezTo>
                  <a:cubicBezTo>
                    <a:pt x="29728" y="17843"/>
                    <a:pt x="29728" y="17904"/>
                    <a:pt x="29758" y="17965"/>
                  </a:cubicBezTo>
                  <a:cubicBezTo>
                    <a:pt x="29880" y="18208"/>
                    <a:pt x="30001" y="18664"/>
                    <a:pt x="30032" y="19241"/>
                  </a:cubicBezTo>
                  <a:lnTo>
                    <a:pt x="30032" y="19697"/>
                  </a:lnTo>
                  <a:cubicBezTo>
                    <a:pt x="29910" y="19849"/>
                    <a:pt x="29819" y="19971"/>
                    <a:pt x="29637" y="20092"/>
                  </a:cubicBezTo>
                  <a:close/>
                  <a:moveTo>
                    <a:pt x="34986" y="21764"/>
                  </a:moveTo>
                  <a:cubicBezTo>
                    <a:pt x="35017" y="21795"/>
                    <a:pt x="35017" y="21825"/>
                    <a:pt x="35047" y="21855"/>
                  </a:cubicBezTo>
                  <a:cubicBezTo>
                    <a:pt x="35017" y="22007"/>
                    <a:pt x="34925" y="22159"/>
                    <a:pt x="34895" y="22311"/>
                  </a:cubicBezTo>
                  <a:cubicBezTo>
                    <a:pt x="34895" y="22099"/>
                    <a:pt x="34925" y="21947"/>
                    <a:pt x="34986" y="21764"/>
                  </a:cubicBezTo>
                  <a:close/>
                  <a:moveTo>
                    <a:pt x="31369" y="30731"/>
                  </a:moveTo>
                  <a:cubicBezTo>
                    <a:pt x="31065" y="30670"/>
                    <a:pt x="30761" y="30640"/>
                    <a:pt x="30396" y="30609"/>
                  </a:cubicBezTo>
                  <a:cubicBezTo>
                    <a:pt x="30366" y="29576"/>
                    <a:pt x="30336" y="28451"/>
                    <a:pt x="30396" y="27235"/>
                  </a:cubicBezTo>
                  <a:lnTo>
                    <a:pt x="30396" y="27083"/>
                  </a:lnTo>
                  <a:cubicBezTo>
                    <a:pt x="30792" y="27783"/>
                    <a:pt x="31096" y="28603"/>
                    <a:pt x="31339" y="29363"/>
                  </a:cubicBezTo>
                  <a:cubicBezTo>
                    <a:pt x="31400" y="29576"/>
                    <a:pt x="31430" y="29819"/>
                    <a:pt x="31491" y="30032"/>
                  </a:cubicBezTo>
                  <a:cubicBezTo>
                    <a:pt x="31491" y="30214"/>
                    <a:pt x="31400" y="30457"/>
                    <a:pt x="31369" y="30731"/>
                  </a:cubicBezTo>
                  <a:close/>
                  <a:moveTo>
                    <a:pt x="32190" y="27144"/>
                  </a:moveTo>
                  <a:cubicBezTo>
                    <a:pt x="32099" y="27539"/>
                    <a:pt x="32007" y="27935"/>
                    <a:pt x="31886" y="28330"/>
                  </a:cubicBezTo>
                  <a:cubicBezTo>
                    <a:pt x="31521" y="27539"/>
                    <a:pt x="31035" y="26719"/>
                    <a:pt x="30518" y="26050"/>
                  </a:cubicBezTo>
                  <a:cubicBezTo>
                    <a:pt x="30609" y="25472"/>
                    <a:pt x="30731" y="24865"/>
                    <a:pt x="30883" y="24287"/>
                  </a:cubicBezTo>
                  <a:cubicBezTo>
                    <a:pt x="31035" y="24409"/>
                    <a:pt x="31278" y="24652"/>
                    <a:pt x="31582" y="24986"/>
                  </a:cubicBezTo>
                  <a:cubicBezTo>
                    <a:pt x="31825" y="25260"/>
                    <a:pt x="32038" y="25564"/>
                    <a:pt x="32251" y="25959"/>
                  </a:cubicBezTo>
                  <a:cubicBezTo>
                    <a:pt x="32311" y="26080"/>
                    <a:pt x="32342" y="26232"/>
                    <a:pt x="32433" y="26384"/>
                  </a:cubicBezTo>
                  <a:cubicBezTo>
                    <a:pt x="32342" y="26628"/>
                    <a:pt x="32281" y="26871"/>
                    <a:pt x="32190" y="27144"/>
                  </a:cubicBezTo>
                  <a:close/>
                  <a:moveTo>
                    <a:pt x="33254" y="23436"/>
                  </a:moveTo>
                  <a:cubicBezTo>
                    <a:pt x="33162" y="23801"/>
                    <a:pt x="33041" y="24226"/>
                    <a:pt x="32919" y="24591"/>
                  </a:cubicBezTo>
                  <a:cubicBezTo>
                    <a:pt x="32798" y="24500"/>
                    <a:pt x="32707" y="24348"/>
                    <a:pt x="32585" y="24257"/>
                  </a:cubicBezTo>
                  <a:cubicBezTo>
                    <a:pt x="32038" y="23770"/>
                    <a:pt x="31552" y="23588"/>
                    <a:pt x="31582" y="23588"/>
                  </a:cubicBezTo>
                  <a:cubicBezTo>
                    <a:pt x="31582" y="23588"/>
                    <a:pt x="32038" y="23801"/>
                    <a:pt x="32463" y="24348"/>
                  </a:cubicBezTo>
                  <a:cubicBezTo>
                    <a:pt x="32585" y="24500"/>
                    <a:pt x="32737" y="24713"/>
                    <a:pt x="32828" y="24895"/>
                  </a:cubicBezTo>
                  <a:cubicBezTo>
                    <a:pt x="32798" y="25047"/>
                    <a:pt x="32767" y="25169"/>
                    <a:pt x="32737" y="25321"/>
                  </a:cubicBezTo>
                  <a:cubicBezTo>
                    <a:pt x="32707" y="25503"/>
                    <a:pt x="32615" y="25716"/>
                    <a:pt x="32585" y="25868"/>
                  </a:cubicBezTo>
                  <a:lnTo>
                    <a:pt x="32585" y="25807"/>
                  </a:lnTo>
                  <a:cubicBezTo>
                    <a:pt x="32311" y="25442"/>
                    <a:pt x="32038" y="25138"/>
                    <a:pt x="31764" y="24865"/>
                  </a:cubicBezTo>
                  <a:cubicBezTo>
                    <a:pt x="31400" y="24530"/>
                    <a:pt x="31096" y="24348"/>
                    <a:pt x="30944" y="24226"/>
                  </a:cubicBezTo>
                  <a:cubicBezTo>
                    <a:pt x="31096" y="23649"/>
                    <a:pt x="31248" y="23132"/>
                    <a:pt x="31491" y="22585"/>
                  </a:cubicBezTo>
                  <a:cubicBezTo>
                    <a:pt x="31764" y="21825"/>
                    <a:pt x="32159" y="21156"/>
                    <a:pt x="32615" y="20488"/>
                  </a:cubicBezTo>
                  <a:cubicBezTo>
                    <a:pt x="33071" y="19849"/>
                    <a:pt x="33558" y="19272"/>
                    <a:pt x="34044" y="18877"/>
                  </a:cubicBezTo>
                  <a:cubicBezTo>
                    <a:pt x="34318" y="18633"/>
                    <a:pt x="34591" y="18421"/>
                    <a:pt x="34804" y="18269"/>
                  </a:cubicBezTo>
                  <a:cubicBezTo>
                    <a:pt x="34652" y="18725"/>
                    <a:pt x="34530" y="19211"/>
                    <a:pt x="34348" y="19667"/>
                  </a:cubicBezTo>
                  <a:cubicBezTo>
                    <a:pt x="33953" y="20913"/>
                    <a:pt x="33618" y="22159"/>
                    <a:pt x="33254" y="23436"/>
                  </a:cubicBezTo>
                  <a:close/>
                  <a:moveTo>
                    <a:pt x="34591" y="31217"/>
                  </a:moveTo>
                  <a:cubicBezTo>
                    <a:pt x="34591" y="30944"/>
                    <a:pt x="34561" y="30670"/>
                    <a:pt x="34561" y="30366"/>
                  </a:cubicBezTo>
                  <a:cubicBezTo>
                    <a:pt x="34530" y="29363"/>
                    <a:pt x="34561" y="28238"/>
                    <a:pt x="34621" y="27175"/>
                  </a:cubicBezTo>
                  <a:lnTo>
                    <a:pt x="34743" y="27631"/>
                  </a:lnTo>
                  <a:cubicBezTo>
                    <a:pt x="34986" y="28634"/>
                    <a:pt x="35138" y="29728"/>
                    <a:pt x="35290" y="30792"/>
                  </a:cubicBezTo>
                  <a:cubicBezTo>
                    <a:pt x="35321" y="30944"/>
                    <a:pt x="35321" y="31126"/>
                    <a:pt x="35321" y="31278"/>
                  </a:cubicBezTo>
                  <a:cubicBezTo>
                    <a:pt x="35077" y="31278"/>
                    <a:pt x="34834" y="31248"/>
                    <a:pt x="34591" y="31217"/>
                  </a:cubicBezTo>
                  <a:close/>
                  <a:moveTo>
                    <a:pt x="36658" y="31552"/>
                  </a:moveTo>
                  <a:cubicBezTo>
                    <a:pt x="36506" y="31521"/>
                    <a:pt x="36354" y="31521"/>
                    <a:pt x="36232" y="31491"/>
                  </a:cubicBezTo>
                  <a:cubicBezTo>
                    <a:pt x="36202" y="31248"/>
                    <a:pt x="36141" y="30974"/>
                    <a:pt x="36080" y="30761"/>
                  </a:cubicBezTo>
                  <a:cubicBezTo>
                    <a:pt x="35837" y="29697"/>
                    <a:pt x="35533" y="28542"/>
                    <a:pt x="35199" y="27600"/>
                  </a:cubicBezTo>
                  <a:cubicBezTo>
                    <a:pt x="35047" y="27114"/>
                    <a:pt x="34895" y="26688"/>
                    <a:pt x="34743" y="26263"/>
                  </a:cubicBezTo>
                  <a:cubicBezTo>
                    <a:pt x="34834" y="25746"/>
                    <a:pt x="34865" y="25199"/>
                    <a:pt x="34986" y="24713"/>
                  </a:cubicBezTo>
                  <a:cubicBezTo>
                    <a:pt x="35077" y="23953"/>
                    <a:pt x="35229" y="23193"/>
                    <a:pt x="35381" y="22524"/>
                  </a:cubicBezTo>
                  <a:cubicBezTo>
                    <a:pt x="35685" y="23162"/>
                    <a:pt x="36050" y="23983"/>
                    <a:pt x="36263" y="24895"/>
                  </a:cubicBezTo>
                  <a:cubicBezTo>
                    <a:pt x="36567" y="26080"/>
                    <a:pt x="36749" y="27387"/>
                    <a:pt x="36749" y="28664"/>
                  </a:cubicBezTo>
                  <a:cubicBezTo>
                    <a:pt x="36749" y="29697"/>
                    <a:pt x="36719" y="30670"/>
                    <a:pt x="36658" y="31552"/>
                  </a:cubicBezTo>
                  <a:close/>
                  <a:moveTo>
                    <a:pt x="43223" y="32859"/>
                  </a:moveTo>
                  <a:cubicBezTo>
                    <a:pt x="43132" y="32707"/>
                    <a:pt x="43102" y="32494"/>
                    <a:pt x="43041" y="32342"/>
                  </a:cubicBezTo>
                  <a:lnTo>
                    <a:pt x="43041" y="31856"/>
                  </a:lnTo>
                  <a:cubicBezTo>
                    <a:pt x="43071" y="32160"/>
                    <a:pt x="43132" y="32463"/>
                    <a:pt x="43193" y="32737"/>
                  </a:cubicBezTo>
                  <a:cubicBezTo>
                    <a:pt x="43193" y="32767"/>
                    <a:pt x="43223" y="32798"/>
                    <a:pt x="43223" y="32859"/>
                  </a:cubicBezTo>
                  <a:close/>
                  <a:moveTo>
                    <a:pt x="43588" y="25959"/>
                  </a:moveTo>
                  <a:cubicBezTo>
                    <a:pt x="43649" y="25199"/>
                    <a:pt x="43710" y="24409"/>
                    <a:pt x="43862" y="23740"/>
                  </a:cubicBezTo>
                  <a:lnTo>
                    <a:pt x="43862" y="23770"/>
                  </a:lnTo>
                  <a:cubicBezTo>
                    <a:pt x="43892" y="23831"/>
                    <a:pt x="43953" y="23892"/>
                    <a:pt x="43983" y="23922"/>
                  </a:cubicBezTo>
                  <a:cubicBezTo>
                    <a:pt x="44044" y="24044"/>
                    <a:pt x="44014" y="24074"/>
                    <a:pt x="44014" y="24074"/>
                  </a:cubicBezTo>
                  <a:cubicBezTo>
                    <a:pt x="44014" y="24074"/>
                    <a:pt x="44044" y="23983"/>
                    <a:pt x="43983" y="23922"/>
                  </a:cubicBezTo>
                  <a:cubicBezTo>
                    <a:pt x="43983" y="23892"/>
                    <a:pt x="43892" y="23801"/>
                    <a:pt x="43892" y="23740"/>
                  </a:cubicBezTo>
                  <a:cubicBezTo>
                    <a:pt x="43831" y="23649"/>
                    <a:pt x="43983" y="23649"/>
                    <a:pt x="44105" y="23649"/>
                  </a:cubicBezTo>
                  <a:cubicBezTo>
                    <a:pt x="44318" y="23831"/>
                    <a:pt x="44591" y="24135"/>
                    <a:pt x="44895" y="24500"/>
                  </a:cubicBezTo>
                  <a:cubicBezTo>
                    <a:pt x="44743" y="24652"/>
                    <a:pt x="44591" y="24804"/>
                    <a:pt x="44439" y="24986"/>
                  </a:cubicBezTo>
                  <a:cubicBezTo>
                    <a:pt x="44135" y="25321"/>
                    <a:pt x="43862" y="25716"/>
                    <a:pt x="43588" y="26111"/>
                  </a:cubicBezTo>
                  <a:close/>
                  <a:moveTo>
                    <a:pt x="45321" y="24986"/>
                  </a:moveTo>
                  <a:cubicBezTo>
                    <a:pt x="45260" y="25260"/>
                    <a:pt x="45230" y="25472"/>
                    <a:pt x="45199" y="25746"/>
                  </a:cubicBezTo>
                  <a:cubicBezTo>
                    <a:pt x="44774" y="27023"/>
                    <a:pt x="44561" y="28451"/>
                    <a:pt x="44500" y="29758"/>
                  </a:cubicBezTo>
                  <a:cubicBezTo>
                    <a:pt x="44470" y="30670"/>
                    <a:pt x="44470" y="31552"/>
                    <a:pt x="44500" y="32342"/>
                  </a:cubicBezTo>
                  <a:cubicBezTo>
                    <a:pt x="44500" y="32433"/>
                    <a:pt x="44470" y="32555"/>
                    <a:pt x="44470" y="32615"/>
                  </a:cubicBezTo>
                  <a:cubicBezTo>
                    <a:pt x="44439" y="32798"/>
                    <a:pt x="44439" y="32950"/>
                    <a:pt x="44409" y="33102"/>
                  </a:cubicBezTo>
                  <a:cubicBezTo>
                    <a:pt x="44348" y="32950"/>
                    <a:pt x="44318" y="32798"/>
                    <a:pt x="44287" y="32615"/>
                  </a:cubicBezTo>
                  <a:cubicBezTo>
                    <a:pt x="44014" y="31096"/>
                    <a:pt x="43649" y="29150"/>
                    <a:pt x="43558" y="27175"/>
                  </a:cubicBezTo>
                  <a:cubicBezTo>
                    <a:pt x="43588" y="27023"/>
                    <a:pt x="43679" y="26871"/>
                    <a:pt x="43710" y="26779"/>
                  </a:cubicBezTo>
                  <a:cubicBezTo>
                    <a:pt x="43953" y="26141"/>
                    <a:pt x="44287" y="25624"/>
                    <a:pt x="44652" y="25138"/>
                  </a:cubicBezTo>
                  <a:cubicBezTo>
                    <a:pt x="44774" y="24986"/>
                    <a:pt x="44895" y="24834"/>
                    <a:pt x="45047" y="24682"/>
                  </a:cubicBezTo>
                  <a:cubicBezTo>
                    <a:pt x="45169" y="24743"/>
                    <a:pt x="45230" y="24865"/>
                    <a:pt x="45321" y="24986"/>
                  </a:cubicBezTo>
                  <a:close/>
                  <a:moveTo>
                    <a:pt x="45382" y="24682"/>
                  </a:moveTo>
                  <a:cubicBezTo>
                    <a:pt x="45321" y="24591"/>
                    <a:pt x="45260" y="24561"/>
                    <a:pt x="45199" y="24530"/>
                  </a:cubicBezTo>
                  <a:cubicBezTo>
                    <a:pt x="45260" y="24409"/>
                    <a:pt x="45382" y="24348"/>
                    <a:pt x="45473" y="24226"/>
                  </a:cubicBezTo>
                  <a:cubicBezTo>
                    <a:pt x="45412" y="24378"/>
                    <a:pt x="45412" y="24530"/>
                    <a:pt x="45382" y="24682"/>
                  </a:cubicBezTo>
                  <a:close/>
                  <a:moveTo>
                    <a:pt x="47844" y="21764"/>
                  </a:moveTo>
                  <a:lnTo>
                    <a:pt x="47844" y="21825"/>
                  </a:lnTo>
                  <a:cubicBezTo>
                    <a:pt x="47844" y="21825"/>
                    <a:pt x="47813" y="21825"/>
                    <a:pt x="47813" y="21855"/>
                  </a:cubicBezTo>
                  <a:cubicBezTo>
                    <a:pt x="47813" y="21795"/>
                    <a:pt x="47844" y="21795"/>
                    <a:pt x="47844" y="21764"/>
                  </a:cubicBezTo>
                  <a:close/>
                  <a:moveTo>
                    <a:pt x="46932" y="33801"/>
                  </a:moveTo>
                  <a:cubicBezTo>
                    <a:pt x="46901" y="33649"/>
                    <a:pt x="46901" y="33527"/>
                    <a:pt x="46871" y="33375"/>
                  </a:cubicBezTo>
                  <a:cubicBezTo>
                    <a:pt x="46749" y="32859"/>
                    <a:pt x="46628" y="32281"/>
                    <a:pt x="46567" y="31673"/>
                  </a:cubicBezTo>
                  <a:lnTo>
                    <a:pt x="46689" y="30427"/>
                  </a:lnTo>
                  <a:lnTo>
                    <a:pt x="46901" y="31795"/>
                  </a:lnTo>
                  <a:cubicBezTo>
                    <a:pt x="47053" y="32555"/>
                    <a:pt x="47205" y="33254"/>
                    <a:pt x="47388" y="33922"/>
                  </a:cubicBezTo>
                  <a:cubicBezTo>
                    <a:pt x="47236" y="33922"/>
                    <a:pt x="47084" y="33862"/>
                    <a:pt x="46932" y="33801"/>
                  </a:cubicBezTo>
                  <a:close/>
                  <a:moveTo>
                    <a:pt x="48573" y="30883"/>
                  </a:moveTo>
                  <a:cubicBezTo>
                    <a:pt x="48543" y="31217"/>
                    <a:pt x="48512" y="31552"/>
                    <a:pt x="48512" y="31856"/>
                  </a:cubicBezTo>
                  <a:cubicBezTo>
                    <a:pt x="47996" y="30488"/>
                    <a:pt x="47509" y="29059"/>
                    <a:pt x="47296" y="27722"/>
                  </a:cubicBezTo>
                  <a:cubicBezTo>
                    <a:pt x="47388" y="27935"/>
                    <a:pt x="47509" y="28147"/>
                    <a:pt x="47631" y="28360"/>
                  </a:cubicBezTo>
                  <a:cubicBezTo>
                    <a:pt x="47996" y="29059"/>
                    <a:pt x="48360" y="29728"/>
                    <a:pt x="48664" y="30457"/>
                  </a:cubicBezTo>
                  <a:cubicBezTo>
                    <a:pt x="48604" y="30609"/>
                    <a:pt x="48573" y="30761"/>
                    <a:pt x="48573" y="30883"/>
                  </a:cubicBezTo>
                  <a:close/>
                  <a:moveTo>
                    <a:pt x="48816" y="29120"/>
                  </a:moveTo>
                  <a:cubicBezTo>
                    <a:pt x="48604" y="28786"/>
                    <a:pt x="48391" y="28451"/>
                    <a:pt x="48208" y="28147"/>
                  </a:cubicBezTo>
                  <a:cubicBezTo>
                    <a:pt x="47844" y="27600"/>
                    <a:pt x="47479" y="27083"/>
                    <a:pt x="47084" y="26628"/>
                  </a:cubicBezTo>
                  <a:lnTo>
                    <a:pt x="47084" y="26476"/>
                  </a:lnTo>
                  <a:cubicBezTo>
                    <a:pt x="47145" y="26172"/>
                    <a:pt x="47175" y="25898"/>
                    <a:pt x="47205" y="25594"/>
                  </a:cubicBezTo>
                  <a:cubicBezTo>
                    <a:pt x="47205" y="25472"/>
                    <a:pt x="47236" y="25321"/>
                    <a:pt x="47236" y="25199"/>
                  </a:cubicBezTo>
                  <a:cubicBezTo>
                    <a:pt x="47357" y="25351"/>
                    <a:pt x="47479" y="25503"/>
                    <a:pt x="47600" y="25716"/>
                  </a:cubicBezTo>
                  <a:cubicBezTo>
                    <a:pt x="47996" y="26324"/>
                    <a:pt x="48482" y="27175"/>
                    <a:pt x="48968" y="28208"/>
                  </a:cubicBezTo>
                  <a:cubicBezTo>
                    <a:pt x="48968" y="28208"/>
                    <a:pt x="48968" y="28238"/>
                    <a:pt x="48999" y="28238"/>
                  </a:cubicBezTo>
                  <a:cubicBezTo>
                    <a:pt x="48968" y="28512"/>
                    <a:pt x="48877" y="28816"/>
                    <a:pt x="48816" y="29120"/>
                  </a:cubicBezTo>
                  <a:close/>
                  <a:moveTo>
                    <a:pt x="49485" y="26384"/>
                  </a:moveTo>
                  <a:cubicBezTo>
                    <a:pt x="49181" y="26050"/>
                    <a:pt x="48877" y="25776"/>
                    <a:pt x="48604" y="25564"/>
                  </a:cubicBezTo>
                  <a:cubicBezTo>
                    <a:pt x="47935" y="25017"/>
                    <a:pt x="47388" y="24804"/>
                    <a:pt x="47388" y="24804"/>
                  </a:cubicBezTo>
                  <a:cubicBezTo>
                    <a:pt x="47388" y="24804"/>
                    <a:pt x="47904" y="25047"/>
                    <a:pt x="48482" y="25655"/>
                  </a:cubicBezTo>
                  <a:cubicBezTo>
                    <a:pt x="48816" y="25928"/>
                    <a:pt x="49090" y="26324"/>
                    <a:pt x="49363" y="26719"/>
                  </a:cubicBezTo>
                  <a:cubicBezTo>
                    <a:pt x="49303" y="27023"/>
                    <a:pt x="49211" y="27387"/>
                    <a:pt x="49120" y="27722"/>
                  </a:cubicBezTo>
                  <a:cubicBezTo>
                    <a:pt x="48604" y="26871"/>
                    <a:pt x="48087" y="26172"/>
                    <a:pt x="47692" y="25655"/>
                  </a:cubicBezTo>
                  <a:cubicBezTo>
                    <a:pt x="47509" y="25472"/>
                    <a:pt x="47357" y="25290"/>
                    <a:pt x="47236" y="25169"/>
                  </a:cubicBezTo>
                  <a:cubicBezTo>
                    <a:pt x="47327" y="24713"/>
                    <a:pt x="47357" y="24287"/>
                    <a:pt x="47448" y="23831"/>
                  </a:cubicBezTo>
                  <a:cubicBezTo>
                    <a:pt x="47600" y="23527"/>
                    <a:pt x="47783" y="23284"/>
                    <a:pt x="47965" y="23132"/>
                  </a:cubicBezTo>
                  <a:cubicBezTo>
                    <a:pt x="48148" y="22919"/>
                    <a:pt x="48269" y="22858"/>
                    <a:pt x="48269" y="22858"/>
                  </a:cubicBezTo>
                  <a:cubicBezTo>
                    <a:pt x="48269" y="22858"/>
                    <a:pt x="48117" y="22919"/>
                    <a:pt x="47935" y="23071"/>
                  </a:cubicBezTo>
                  <a:cubicBezTo>
                    <a:pt x="47783" y="23193"/>
                    <a:pt x="47631" y="23345"/>
                    <a:pt x="47479" y="23527"/>
                  </a:cubicBezTo>
                  <a:cubicBezTo>
                    <a:pt x="47540" y="23071"/>
                    <a:pt x="47631" y="22676"/>
                    <a:pt x="47692" y="22220"/>
                  </a:cubicBezTo>
                  <a:lnTo>
                    <a:pt x="47813" y="22099"/>
                  </a:lnTo>
                  <a:lnTo>
                    <a:pt x="47813" y="22251"/>
                  </a:lnTo>
                  <a:cubicBezTo>
                    <a:pt x="47783" y="22433"/>
                    <a:pt x="47783" y="22555"/>
                    <a:pt x="47783" y="22555"/>
                  </a:cubicBezTo>
                  <a:cubicBezTo>
                    <a:pt x="47783" y="22555"/>
                    <a:pt x="47783" y="22433"/>
                    <a:pt x="47844" y="22251"/>
                  </a:cubicBezTo>
                  <a:cubicBezTo>
                    <a:pt x="47844" y="22159"/>
                    <a:pt x="47844" y="22129"/>
                    <a:pt x="47904" y="22068"/>
                  </a:cubicBezTo>
                  <a:cubicBezTo>
                    <a:pt x="48056" y="21947"/>
                    <a:pt x="48148" y="21825"/>
                    <a:pt x="48300" y="21703"/>
                  </a:cubicBezTo>
                  <a:cubicBezTo>
                    <a:pt x="48755" y="21369"/>
                    <a:pt x="49181" y="21187"/>
                    <a:pt x="49485" y="21065"/>
                  </a:cubicBezTo>
                  <a:cubicBezTo>
                    <a:pt x="49789" y="20944"/>
                    <a:pt x="49941" y="20883"/>
                    <a:pt x="49941" y="20883"/>
                  </a:cubicBezTo>
                  <a:cubicBezTo>
                    <a:pt x="49941" y="20883"/>
                    <a:pt x="49759" y="20913"/>
                    <a:pt x="49455" y="21035"/>
                  </a:cubicBezTo>
                  <a:cubicBezTo>
                    <a:pt x="49151" y="21156"/>
                    <a:pt x="48695" y="21308"/>
                    <a:pt x="48178" y="21612"/>
                  </a:cubicBezTo>
                  <a:cubicBezTo>
                    <a:pt x="48087" y="21673"/>
                    <a:pt x="47996" y="21764"/>
                    <a:pt x="47874" y="21825"/>
                  </a:cubicBezTo>
                  <a:cubicBezTo>
                    <a:pt x="47874" y="21764"/>
                    <a:pt x="47874" y="21643"/>
                    <a:pt x="47844" y="21551"/>
                  </a:cubicBezTo>
                  <a:cubicBezTo>
                    <a:pt x="48117" y="20275"/>
                    <a:pt x="48452" y="18968"/>
                    <a:pt x="48847" y="17752"/>
                  </a:cubicBezTo>
                  <a:cubicBezTo>
                    <a:pt x="49242" y="16506"/>
                    <a:pt x="49698" y="15381"/>
                    <a:pt x="50214" y="14317"/>
                  </a:cubicBezTo>
                  <a:cubicBezTo>
                    <a:pt x="50518" y="13649"/>
                    <a:pt x="50822" y="13010"/>
                    <a:pt x="51126" y="12494"/>
                  </a:cubicBezTo>
                  <a:cubicBezTo>
                    <a:pt x="51157" y="12676"/>
                    <a:pt x="51218" y="12828"/>
                    <a:pt x="51278" y="13010"/>
                  </a:cubicBezTo>
                  <a:cubicBezTo>
                    <a:pt x="51673" y="14500"/>
                    <a:pt x="52099" y="16597"/>
                    <a:pt x="52373" y="18937"/>
                  </a:cubicBezTo>
                  <a:cubicBezTo>
                    <a:pt x="52494" y="19940"/>
                    <a:pt x="52555" y="21004"/>
                    <a:pt x="52585" y="22068"/>
                  </a:cubicBezTo>
                  <a:cubicBezTo>
                    <a:pt x="52373" y="22129"/>
                    <a:pt x="52099" y="22251"/>
                    <a:pt x="51825" y="22433"/>
                  </a:cubicBezTo>
                  <a:cubicBezTo>
                    <a:pt x="51643" y="22585"/>
                    <a:pt x="51461" y="22767"/>
                    <a:pt x="51278" y="23010"/>
                  </a:cubicBezTo>
                  <a:cubicBezTo>
                    <a:pt x="51187" y="22919"/>
                    <a:pt x="51126" y="22858"/>
                    <a:pt x="51035" y="22828"/>
                  </a:cubicBezTo>
                  <a:cubicBezTo>
                    <a:pt x="50822" y="22676"/>
                    <a:pt x="50670" y="22615"/>
                    <a:pt x="50670" y="22615"/>
                  </a:cubicBezTo>
                  <a:cubicBezTo>
                    <a:pt x="50670" y="22615"/>
                    <a:pt x="50822" y="22676"/>
                    <a:pt x="51005" y="22828"/>
                  </a:cubicBezTo>
                  <a:lnTo>
                    <a:pt x="51218" y="23041"/>
                  </a:lnTo>
                  <a:cubicBezTo>
                    <a:pt x="51066" y="23223"/>
                    <a:pt x="50914" y="23466"/>
                    <a:pt x="50762" y="23679"/>
                  </a:cubicBezTo>
                  <a:cubicBezTo>
                    <a:pt x="50670" y="23892"/>
                    <a:pt x="50549" y="24105"/>
                    <a:pt x="50427" y="24348"/>
                  </a:cubicBezTo>
                  <a:cubicBezTo>
                    <a:pt x="50458" y="24105"/>
                    <a:pt x="50458" y="23892"/>
                    <a:pt x="50518" y="23649"/>
                  </a:cubicBezTo>
                  <a:cubicBezTo>
                    <a:pt x="50579" y="22767"/>
                    <a:pt x="50579" y="22007"/>
                    <a:pt x="50549" y="21369"/>
                  </a:cubicBezTo>
                  <a:cubicBezTo>
                    <a:pt x="50458" y="20092"/>
                    <a:pt x="50123" y="19333"/>
                    <a:pt x="50123" y="19333"/>
                  </a:cubicBezTo>
                  <a:cubicBezTo>
                    <a:pt x="50123" y="19333"/>
                    <a:pt x="50366" y="20092"/>
                    <a:pt x="50306" y="21369"/>
                  </a:cubicBezTo>
                  <a:cubicBezTo>
                    <a:pt x="50275" y="22007"/>
                    <a:pt x="50154" y="22767"/>
                    <a:pt x="50062" y="23618"/>
                  </a:cubicBezTo>
                  <a:cubicBezTo>
                    <a:pt x="49971" y="23892"/>
                    <a:pt x="49941" y="24196"/>
                    <a:pt x="49850" y="24500"/>
                  </a:cubicBezTo>
                  <a:cubicBezTo>
                    <a:pt x="49819" y="24409"/>
                    <a:pt x="49789" y="24378"/>
                    <a:pt x="49698" y="24348"/>
                  </a:cubicBezTo>
                  <a:cubicBezTo>
                    <a:pt x="49546" y="24135"/>
                    <a:pt x="49394" y="23983"/>
                    <a:pt x="49211" y="23922"/>
                  </a:cubicBezTo>
                  <a:cubicBezTo>
                    <a:pt x="49059" y="23801"/>
                    <a:pt x="48877" y="23770"/>
                    <a:pt x="48725" y="23770"/>
                  </a:cubicBezTo>
                  <a:cubicBezTo>
                    <a:pt x="48573" y="23740"/>
                    <a:pt x="48452" y="23770"/>
                    <a:pt x="48391" y="23801"/>
                  </a:cubicBezTo>
                  <a:cubicBezTo>
                    <a:pt x="48300" y="23801"/>
                    <a:pt x="48269" y="23831"/>
                    <a:pt x="48269" y="23831"/>
                  </a:cubicBezTo>
                  <a:cubicBezTo>
                    <a:pt x="48269" y="23831"/>
                    <a:pt x="48300" y="23801"/>
                    <a:pt x="48391" y="23801"/>
                  </a:cubicBezTo>
                  <a:cubicBezTo>
                    <a:pt x="48452" y="23770"/>
                    <a:pt x="48573" y="23770"/>
                    <a:pt x="48725" y="23801"/>
                  </a:cubicBezTo>
                  <a:cubicBezTo>
                    <a:pt x="48877" y="23831"/>
                    <a:pt x="48999" y="23892"/>
                    <a:pt x="49151" y="23983"/>
                  </a:cubicBezTo>
                  <a:cubicBezTo>
                    <a:pt x="49303" y="24105"/>
                    <a:pt x="49394" y="24257"/>
                    <a:pt x="49546" y="24439"/>
                  </a:cubicBezTo>
                  <a:lnTo>
                    <a:pt x="49789" y="24804"/>
                  </a:lnTo>
                  <a:cubicBezTo>
                    <a:pt x="49667" y="25321"/>
                    <a:pt x="49515" y="25868"/>
                    <a:pt x="49394" y="26384"/>
                  </a:cubicBezTo>
                  <a:cubicBezTo>
                    <a:pt x="49485" y="26324"/>
                    <a:pt x="49485" y="26354"/>
                    <a:pt x="49485" y="26384"/>
                  </a:cubicBezTo>
                  <a:close/>
                  <a:moveTo>
                    <a:pt x="50245" y="31886"/>
                  </a:moveTo>
                  <a:lnTo>
                    <a:pt x="50245" y="31947"/>
                  </a:lnTo>
                  <a:cubicBezTo>
                    <a:pt x="50214" y="31825"/>
                    <a:pt x="50123" y="31673"/>
                    <a:pt x="50093" y="31552"/>
                  </a:cubicBezTo>
                  <a:cubicBezTo>
                    <a:pt x="50062" y="31430"/>
                    <a:pt x="49971" y="31339"/>
                    <a:pt x="49941" y="31217"/>
                  </a:cubicBezTo>
                  <a:lnTo>
                    <a:pt x="49941" y="30609"/>
                  </a:lnTo>
                  <a:cubicBezTo>
                    <a:pt x="50002" y="30913"/>
                    <a:pt x="50123" y="31217"/>
                    <a:pt x="50214" y="31521"/>
                  </a:cubicBezTo>
                  <a:cubicBezTo>
                    <a:pt x="50245" y="31643"/>
                    <a:pt x="50275" y="31704"/>
                    <a:pt x="50275" y="31825"/>
                  </a:cubicBezTo>
                  <a:cubicBezTo>
                    <a:pt x="50245" y="31856"/>
                    <a:pt x="50245" y="31886"/>
                    <a:pt x="50245" y="31886"/>
                  </a:cubicBezTo>
                  <a:close/>
                  <a:moveTo>
                    <a:pt x="50670" y="30883"/>
                  </a:moveTo>
                  <a:cubicBezTo>
                    <a:pt x="50427" y="30305"/>
                    <a:pt x="50214" y="29758"/>
                    <a:pt x="49941" y="29242"/>
                  </a:cubicBezTo>
                  <a:lnTo>
                    <a:pt x="50062" y="27874"/>
                  </a:lnTo>
                  <a:lnTo>
                    <a:pt x="50275" y="28330"/>
                  </a:lnTo>
                  <a:cubicBezTo>
                    <a:pt x="50549" y="28877"/>
                    <a:pt x="50731" y="29454"/>
                    <a:pt x="50944" y="30062"/>
                  </a:cubicBezTo>
                  <a:cubicBezTo>
                    <a:pt x="50883" y="30336"/>
                    <a:pt x="50762" y="30609"/>
                    <a:pt x="50670" y="30883"/>
                  </a:cubicBezTo>
                  <a:close/>
                  <a:moveTo>
                    <a:pt x="51248" y="29211"/>
                  </a:moveTo>
                  <a:cubicBezTo>
                    <a:pt x="51096" y="28846"/>
                    <a:pt x="50883" y="28512"/>
                    <a:pt x="50701" y="28178"/>
                  </a:cubicBezTo>
                  <a:lnTo>
                    <a:pt x="50123" y="27266"/>
                  </a:lnTo>
                  <a:cubicBezTo>
                    <a:pt x="50214" y="26810"/>
                    <a:pt x="50275" y="26354"/>
                    <a:pt x="50397" y="25898"/>
                  </a:cubicBezTo>
                  <a:cubicBezTo>
                    <a:pt x="50579" y="26415"/>
                    <a:pt x="50731" y="26992"/>
                    <a:pt x="50883" y="27600"/>
                  </a:cubicBezTo>
                  <a:cubicBezTo>
                    <a:pt x="51035" y="28087"/>
                    <a:pt x="51157" y="28634"/>
                    <a:pt x="51248" y="29211"/>
                  </a:cubicBezTo>
                  <a:cubicBezTo>
                    <a:pt x="51278" y="29150"/>
                    <a:pt x="51278" y="29150"/>
                    <a:pt x="51248" y="29211"/>
                  </a:cubicBezTo>
                  <a:close/>
                  <a:moveTo>
                    <a:pt x="51582" y="27935"/>
                  </a:moveTo>
                  <a:cubicBezTo>
                    <a:pt x="51552" y="27783"/>
                    <a:pt x="51461" y="27631"/>
                    <a:pt x="51430" y="27479"/>
                  </a:cubicBezTo>
                  <a:cubicBezTo>
                    <a:pt x="51157" y="26719"/>
                    <a:pt x="50883" y="26020"/>
                    <a:pt x="50549" y="25351"/>
                  </a:cubicBezTo>
                  <a:cubicBezTo>
                    <a:pt x="50610" y="25108"/>
                    <a:pt x="50701" y="24804"/>
                    <a:pt x="50822" y="24561"/>
                  </a:cubicBezTo>
                  <a:cubicBezTo>
                    <a:pt x="50974" y="24743"/>
                    <a:pt x="51218" y="25138"/>
                    <a:pt x="51521" y="25655"/>
                  </a:cubicBezTo>
                  <a:cubicBezTo>
                    <a:pt x="51613" y="25807"/>
                    <a:pt x="51734" y="25959"/>
                    <a:pt x="51795" y="26141"/>
                  </a:cubicBezTo>
                  <a:cubicBezTo>
                    <a:pt x="51765" y="26688"/>
                    <a:pt x="51704" y="27296"/>
                    <a:pt x="51582" y="27935"/>
                  </a:cubicBezTo>
                  <a:close/>
                  <a:moveTo>
                    <a:pt x="51856" y="25138"/>
                  </a:moveTo>
                  <a:lnTo>
                    <a:pt x="51856" y="25807"/>
                  </a:lnTo>
                  <a:cubicBezTo>
                    <a:pt x="51795" y="25746"/>
                    <a:pt x="51734" y="25655"/>
                    <a:pt x="51704" y="25594"/>
                  </a:cubicBezTo>
                  <a:cubicBezTo>
                    <a:pt x="51309" y="25108"/>
                    <a:pt x="51005" y="24713"/>
                    <a:pt x="50822" y="24561"/>
                  </a:cubicBezTo>
                  <a:cubicBezTo>
                    <a:pt x="50944" y="24287"/>
                    <a:pt x="51005" y="24044"/>
                    <a:pt x="51126" y="23770"/>
                  </a:cubicBezTo>
                  <a:cubicBezTo>
                    <a:pt x="51248" y="23588"/>
                    <a:pt x="51339" y="23345"/>
                    <a:pt x="51461" y="23193"/>
                  </a:cubicBezTo>
                  <a:cubicBezTo>
                    <a:pt x="51521" y="23314"/>
                    <a:pt x="51643" y="23466"/>
                    <a:pt x="51734" y="23618"/>
                  </a:cubicBezTo>
                  <a:lnTo>
                    <a:pt x="51856" y="23831"/>
                  </a:lnTo>
                  <a:cubicBezTo>
                    <a:pt x="51795" y="23953"/>
                    <a:pt x="51886" y="24409"/>
                    <a:pt x="51856" y="25138"/>
                  </a:cubicBezTo>
                  <a:close/>
                  <a:moveTo>
                    <a:pt x="51886" y="28664"/>
                  </a:moveTo>
                  <a:cubicBezTo>
                    <a:pt x="51917" y="28542"/>
                    <a:pt x="51917" y="28390"/>
                    <a:pt x="51917" y="28299"/>
                  </a:cubicBezTo>
                  <a:cubicBezTo>
                    <a:pt x="51977" y="27722"/>
                    <a:pt x="52038" y="27175"/>
                    <a:pt x="52038" y="26658"/>
                  </a:cubicBezTo>
                  <a:cubicBezTo>
                    <a:pt x="52099" y="26871"/>
                    <a:pt x="52221" y="27083"/>
                    <a:pt x="52281" y="27327"/>
                  </a:cubicBezTo>
                  <a:cubicBezTo>
                    <a:pt x="52190" y="27783"/>
                    <a:pt x="52038" y="28238"/>
                    <a:pt x="51886" y="28664"/>
                  </a:cubicBezTo>
                  <a:close/>
                  <a:moveTo>
                    <a:pt x="52494" y="26871"/>
                  </a:moveTo>
                  <a:lnTo>
                    <a:pt x="52494" y="26871"/>
                  </a:lnTo>
                  <a:cubicBezTo>
                    <a:pt x="52342" y="26628"/>
                    <a:pt x="52221" y="26354"/>
                    <a:pt x="52069" y="26111"/>
                  </a:cubicBezTo>
                  <a:cubicBezTo>
                    <a:pt x="52069" y="25746"/>
                    <a:pt x="52038" y="25412"/>
                    <a:pt x="52008" y="25108"/>
                  </a:cubicBezTo>
                  <a:cubicBezTo>
                    <a:pt x="51917" y="24409"/>
                    <a:pt x="51856" y="23953"/>
                    <a:pt x="51795" y="23831"/>
                  </a:cubicBezTo>
                  <a:cubicBezTo>
                    <a:pt x="52160" y="24591"/>
                    <a:pt x="52342" y="25655"/>
                    <a:pt x="52494" y="26840"/>
                  </a:cubicBezTo>
                  <a:close/>
                  <a:moveTo>
                    <a:pt x="52677" y="23983"/>
                  </a:moveTo>
                  <a:cubicBezTo>
                    <a:pt x="52677" y="23983"/>
                    <a:pt x="52677" y="23953"/>
                    <a:pt x="52677" y="23983"/>
                  </a:cubicBezTo>
                  <a:cubicBezTo>
                    <a:pt x="52525" y="23527"/>
                    <a:pt x="52373" y="23193"/>
                    <a:pt x="52251" y="22919"/>
                  </a:cubicBezTo>
                  <a:cubicBezTo>
                    <a:pt x="52190" y="22828"/>
                    <a:pt x="52129" y="22706"/>
                    <a:pt x="52069" y="22706"/>
                  </a:cubicBezTo>
                  <a:cubicBezTo>
                    <a:pt x="52008" y="22646"/>
                    <a:pt x="51947" y="22706"/>
                    <a:pt x="51947" y="22706"/>
                  </a:cubicBezTo>
                  <a:cubicBezTo>
                    <a:pt x="51947" y="22706"/>
                    <a:pt x="51977" y="22646"/>
                    <a:pt x="52069" y="22706"/>
                  </a:cubicBezTo>
                  <a:cubicBezTo>
                    <a:pt x="52099" y="22737"/>
                    <a:pt x="52190" y="22858"/>
                    <a:pt x="52221" y="22980"/>
                  </a:cubicBezTo>
                  <a:cubicBezTo>
                    <a:pt x="52281" y="23193"/>
                    <a:pt x="52403" y="23588"/>
                    <a:pt x="52525" y="24044"/>
                  </a:cubicBezTo>
                  <a:cubicBezTo>
                    <a:pt x="52555" y="24257"/>
                    <a:pt x="52616" y="24500"/>
                    <a:pt x="52677" y="24743"/>
                  </a:cubicBezTo>
                  <a:cubicBezTo>
                    <a:pt x="52677" y="25017"/>
                    <a:pt x="52677" y="25260"/>
                    <a:pt x="52646" y="25503"/>
                  </a:cubicBezTo>
                  <a:cubicBezTo>
                    <a:pt x="52403" y="24743"/>
                    <a:pt x="52160" y="24074"/>
                    <a:pt x="51856" y="23558"/>
                  </a:cubicBezTo>
                  <a:cubicBezTo>
                    <a:pt x="51734" y="23375"/>
                    <a:pt x="51613" y="23223"/>
                    <a:pt x="51491" y="23102"/>
                  </a:cubicBezTo>
                  <a:cubicBezTo>
                    <a:pt x="51643" y="22889"/>
                    <a:pt x="51856" y="22646"/>
                    <a:pt x="52038" y="22494"/>
                  </a:cubicBezTo>
                  <a:cubicBezTo>
                    <a:pt x="52251" y="22311"/>
                    <a:pt x="52494" y="22159"/>
                    <a:pt x="52677" y="22099"/>
                  </a:cubicBezTo>
                  <a:cubicBezTo>
                    <a:pt x="52677" y="22706"/>
                    <a:pt x="52707" y="23345"/>
                    <a:pt x="52677" y="23983"/>
                  </a:cubicBezTo>
                  <a:close/>
                  <a:moveTo>
                    <a:pt x="53376" y="35959"/>
                  </a:moveTo>
                  <a:cubicBezTo>
                    <a:pt x="53315" y="35959"/>
                    <a:pt x="53315" y="35959"/>
                    <a:pt x="53284" y="35929"/>
                  </a:cubicBezTo>
                  <a:cubicBezTo>
                    <a:pt x="53315" y="35746"/>
                    <a:pt x="53376" y="35533"/>
                    <a:pt x="53376" y="35351"/>
                  </a:cubicBezTo>
                  <a:close/>
                  <a:moveTo>
                    <a:pt x="55108" y="22463"/>
                  </a:moveTo>
                  <a:cubicBezTo>
                    <a:pt x="55108" y="22433"/>
                    <a:pt x="55108" y="22433"/>
                    <a:pt x="55139" y="22403"/>
                  </a:cubicBezTo>
                  <a:cubicBezTo>
                    <a:pt x="55169" y="22524"/>
                    <a:pt x="55260" y="22585"/>
                    <a:pt x="55291" y="22706"/>
                  </a:cubicBezTo>
                  <a:cubicBezTo>
                    <a:pt x="55382" y="22858"/>
                    <a:pt x="55443" y="23010"/>
                    <a:pt x="55534" y="23193"/>
                  </a:cubicBezTo>
                  <a:cubicBezTo>
                    <a:pt x="55655" y="23922"/>
                    <a:pt x="55777" y="24804"/>
                    <a:pt x="55929" y="25746"/>
                  </a:cubicBezTo>
                  <a:cubicBezTo>
                    <a:pt x="55898" y="25928"/>
                    <a:pt x="55838" y="26080"/>
                    <a:pt x="55777" y="26263"/>
                  </a:cubicBezTo>
                  <a:cubicBezTo>
                    <a:pt x="55595" y="25442"/>
                    <a:pt x="55321" y="24682"/>
                    <a:pt x="55078" y="24105"/>
                  </a:cubicBezTo>
                  <a:cubicBezTo>
                    <a:pt x="54987" y="23953"/>
                    <a:pt x="54956" y="23831"/>
                    <a:pt x="54865" y="23679"/>
                  </a:cubicBezTo>
                  <a:cubicBezTo>
                    <a:pt x="54956" y="23284"/>
                    <a:pt x="55047" y="22858"/>
                    <a:pt x="55108" y="22463"/>
                  </a:cubicBezTo>
                  <a:close/>
                  <a:moveTo>
                    <a:pt x="55047" y="33467"/>
                  </a:moveTo>
                  <a:cubicBezTo>
                    <a:pt x="54956" y="32950"/>
                    <a:pt x="54895" y="32433"/>
                    <a:pt x="54804" y="31947"/>
                  </a:cubicBezTo>
                  <a:cubicBezTo>
                    <a:pt x="54743" y="31552"/>
                    <a:pt x="54683" y="31187"/>
                    <a:pt x="54622" y="30792"/>
                  </a:cubicBezTo>
                  <a:cubicBezTo>
                    <a:pt x="54622" y="30761"/>
                    <a:pt x="54622" y="30731"/>
                    <a:pt x="54591" y="30670"/>
                  </a:cubicBezTo>
                  <a:cubicBezTo>
                    <a:pt x="54591" y="30640"/>
                    <a:pt x="54591" y="30609"/>
                    <a:pt x="54531" y="30609"/>
                  </a:cubicBezTo>
                  <a:cubicBezTo>
                    <a:pt x="54500" y="30579"/>
                    <a:pt x="54500" y="30518"/>
                    <a:pt x="54500" y="30457"/>
                  </a:cubicBezTo>
                  <a:cubicBezTo>
                    <a:pt x="54470" y="30366"/>
                    <a:pt x="54439" y="30275"/>
                    <a:pt x="54439" y="30184"/>
                  </a:cubicBezTo>
                  <a:cubicBezTo>
                    <a:pt x="54379" y="30032"/>
                    <a:pt x="54348" y="29880"/>
                    <a:pt x="54287" y="29728"/>
                  </a:cubicBezTo>
                  <a:cubicBezTo>
                    <a:pt x="54196" y="28299"/>
                    <a:pt x="54196" y="26810"/>
                    <a:pt x="54348" y="25472"/>
                  </a:cubicBezTo>
                  <a:cubicBezTo>
                    <a:pt x="54500" y="24956"/>
                    <a:pt x="54652" y="24409"/>
                    <a:pt x="54774" y="23892"/>
                  </a:cubicBezTo>
                  <a:cubicBezTo>
                    <a:pt x="54804" y="23953"/>
                    <a:pt x="54835" y="24044"/>
                    <a:pt x="54835" y="24135"/>
                  </a:cubicBezTo>
                  <a:cubicBezTo>
                    <a:pt x="55108" y="25047"/>
                    <a:pt x="55412" y="26354"/>
                    <a:pt x="55443" y="27783"/>
                  </a:cubicBezTo>
                  <a:lnTo>
                    <a:pt x="55443" y="27843"/>
                  </a:lnTo>
                  <a:cubicBezTo>
                    <a:pt x="55412" y="28451"/>
                    <a:pt x="55412" y="29090"/>
                    <a:pt x="55443" y="29758"/>
                  </a:cubicBezTo>
                  <a:cubicBezTo>
                    <a:pt x="55412" y="30609"/>
                    <a:pt x="55321" y="31491"/>
                    <a:pt x="55199" y="32311"/>
                  </a:cubicBezTo>
                  <a:cubicBezTo>
                    <a:pt x="55199" y="32707"/>
                    <a:pt x="55108" y="33071"/>
                    <a:pt x="55047" y="33467"/>
                  </a:cubicBezTo>
                  <a:close/>
                  <a:moveTo>
                    <a:pt x="56142" y="36719"/>
                  </a:moveTo>
                  <a:cubicBezTo>
                    <a:pt x="56142" y="36749"/>
                    <a:pt x="56142" y="36810"/>
                    <a:pt x="56111" y="36810"/>
                  </a:cubicBezTo>
                  <a:cubicBezTo>
                    <a:pt x="55868" y="36719"/>
                    <a:pt x="55686" y="36688"/>
                    <a:pt x="55503" y="36597"/>
                  </a:cubicBezTo>
                  <a:lnTo>
                    <a:pt x="55503" y="36536"/>
                  </a:lnTo>
                  <a:cubicBezTo>
                    <a:pt x="55686" y="35685"/>
                    <a:pt x="55868" y="34682"/>
                    <a:pt x="56020" y="33558"/>
                  </a:cubicBezTo>
                  <a:cubicBezTo>
                    <a:pt x="56142" y="34226"/>
                    <a:pt x="56263" y="34865"/>
                    <a:pt x="56354" y="35473"/>
                  </a:cubicBezTo>
                  <a:cubicBezTo>
                    <a:pt x="56294" y="35959"/>
                    <a:pt x="56202" y="36354"/>
                    <a:pt x="56142" y="36719"/>
                  </a:cubicBezTo>
                  <a:close/>
                  <a:moveTo>
                    <a:pt x="56081" y="27783"/>
                  </a:moveTo>
                  <a:lnTo>
                    <a:pt x="56081" y="27296"/>
                  </a:lnTo>
                  <a:cubicBezTo>
                    <a:pt x="56172" y="27874"/>
                    <a:pt x="56263" y="28451"/>
                    <a:pt x="56294" y="29059"/>
                  </a:cubicBezTo>
                  <a:cubicBezTo>
                    <a:pt x="56354" y="29667"/>
                    <a:pt x="56415" y="30305"/>
                    <a:pt x="56446" y="30944"/>
                  </a:cubicBezTo>
                  <a:cubicBezTo>
                    <a:pt x="56263" y="29849"/>
                    <a:pt x="56081" y="28786"/>
                    <a:pt x="56081" y="27783"/>
                  </a:cubicBezTo>
                  <a:close/>
                  <a:moveTo>
                    <a:pt x="56354" y="25624"/>
                  </a:moveTo>
                  <a:cubicBezTo>
                    <a:pt x="56354" y="25594"/>
                    <a:pt x="56354" y="25594"/>
                    <a:pt x="56354" y="25624"/>
                  </a:cubicBezTo>
                  <a:cubicBezTo>
                    <a:pt x="56476" y="26020"/>
                    <a:pt x="56598" y="26384"/>
                    <a:pt x="56658" y="26810"/>
                  </a:cubicBezTo>
                  <a:cubicBezTo>
                    <a:pt x="56658" y="26931"/>
                    <a:pt x="56719" y="27023"/>
                    <a:pt x="56719" y="27144"/>
                  </a:cubicBezTo>
                  <a:cubicBezTo>
                    <a:pt x="56598" y="26628"/>
                    <a:pt x="56476" y="26111"/>
                    <a:pt x="56354" y="25624"/>
                  </a:cubicBezTo>
                  <a:close/>
                  <a:moveTo>
                    <a:pt x="57418" y="27235"/>
                  </a:moveTo>
                  <a:cubicBezTo>
                    <a:pt x="57418" y="26719"/>
                    <a:pt x="57509" y="26324"/>
                    <a:pt x="57601" y="25928"/>
                  </a:cubicBezTo>
                  <a:cubicBezTo>
                    <a:pt x="57722" y="25503"/>
                    <a:pt x="57874" y="25199"/>
                    <a:pt x="57965" y="24986"/>
                  </a:cubicBezTo>
                  <a:cubicBezTo>
                    <a:pt x="58087" y="24743"/>
                    <a:pt x="58117" y="24652"/>
                    <a:pt x="58117" y="24652"/>
                  </a:cubicBezTo>
                  <a:cubicBezTo>
                    <a:pt x="58117" y="24652"/>
                    <a:pt x="58026" y="24743"/>
                    <a:pt x="57935" y="24956"/>
                  </a:cubicBezTo>
                  <a:cubicBezTo>
                    <a:pt x="57783" y="25138"/>
                    <a:pt x="57601" y="25472"/>
                    <a:pt x="57479" y="25898"/>
                  </a:cubicBezTo>
                  <a:cubicBezTo>
                    <a:pt x="57388" y="26111"/>
                    <a:pt x="57327" y="26354"/>
                    <a:pt x="57236" y="26628"/>
                  </a:cubicBezTo>
                  <a:cubicBezTo>
                    <a:pt x="57054" y="25959"/>
                    <a:pt x="56810" y="25412"/>
                    <a:pt x="56598" y="24834"/>
                  </a:cubicBezTo>
                  <a:cubicBezTo>
                    <a:pt x="56750" y="24409"/>
                    <a:pt x="56932" y="24044"/>
                    <a:pt x="57114" y="23740"/>
                  </a:cubicBezTo>
                  <a:cubicBezTo>
                    <a:pt x="57236" y="23497"/>
                    <a:pt x="57388" y="23314"/>
                    <a:pt x="57509" y="23132"/>
                  </a:cubicBezTo>
                  <a:cubicBezTo>
                    <a:pt x="57540" y="23162"/>
                    <a:pt x="57540" y="23223"/>
                    <a:pt x="57570" y="23284"/>
                  </a:cubicBezTo>
                  <a:cubicBezTo>
                    <a:pt x="57783" y="23618"/>
                    <a:pt x="57965" y="23983"/>
                    <a:pt x="58148" y="24439"/>
                  </a:cubicBezTo>
                  <a:cubicBezTo>
                    <a:pt x="58148" y="24682"/>
                    <a:pt x="58148" y="24895"/>
                    <a:pt x="58117" y="25138"/>
                  </a:cubicBezTo>
                  <a:cubicBezTo>
                    <a:pt x="58117" y="26172"/>
                    <a:pt x="58148" y="27175"/>
                    <a:pt x="58269" y="28178"/>
                  </a:cubicBezTo>
                  <a:cubicBezTo>
                    <a:pt x="58391" y="29394"/>
                    <a:pt x="58543" y="30579"/>
                    <a:pt x="58634" y="31643"/>
                  </a:cubicBezTo>
                  <a:cubicBezTo>
                    <a:pt x="58482" y="31278"/>
                    <a:pt x="58330" y="30944"/>
                    <a:pt x="58178" y="30640"/>
                  </a:cubicBezTo>
                  <a:cubicBezTo>
                    <a:pt x="58026" y="29515"/>
                    <a:pt x="57783" y="28330"/>
                    <a:pt x="57418" y="27235"/>
                  </a:cubicBezTo>
                  <a:close/>
                  <a:moveTo>
                    <a:pt x="58361" y="37448"/>
                  </a:moveTo>
                  <a:cubicBezTo>
                    <a:pt x="58543" y="36445"/>
                    <a:pt x="58573" y="35351"/>
                    <a:pt x="58573" y="34166"/>
                  </a:cubicBezTo>
                  <a:cubicBezTo>
                    <a:pt x="58695" y="34561"/>
                    <a:pt x="58756" y="34895"/>
                    <a:pt x="58877" y="35260"/>
                  </a:cubicBezTo>
                  <a:cubicBezTo>
                    <a:pt x="58786" y="36293"/>
                    <a:pt x="58604" y="36871"/>
                    <a:pt x="58543" y="37205"/>
                  </a:cubicBezTo>
                  <a:cubicBezTo>
                    <a:pt x="58786" y="37296"/>
                    <a:pt x="59060" y="37418"/>
                    <a:pt x="59333" y="37479"/>
                  </a:cubicBezTo>
                  <a:cubicBezTo>
                    <a:pt x="59333" y="37540"/>
                    <a:pt x="59364" y="37631"/>
                    <a:pt x="59364" y="37722"/>
                  </a:cubicBezTo>
                  <a:cubicBezTo>
                    <a:pt x="59029" y="37631"/>
                    <a:pt x="58695" y="37570"/>
                    <a:pt x="58361" y="37448"/>
                  </a:cubicBezTo>
                  <a:close/>
                  <a:moveTo>
                    <a:pt x="59394" y="28178"/>
                  </a:moveTo>
                  <a:cubicBezTo>
                    <a:pt x="59364" y="27874"/>
                    <a:pt x="59303" y="27570"/>
                    <a:pt x="59242" y="27266"/>
                  </a:cubicBezTo>
                  <a:cubicBezTo>
                    <a:pt x="59303" y="27327"/>
                    <a:pt x="59333" y="27448"/>
                    <a:pt x="59333" y="27539"/>
                  </a:cubicBezTo>
                  <a:cubicBezTo>
                    <a:pt x="59394" y="27691"/>
                    <a:pt x="59455" y="27874"/>
                    <a:pt x="59485" y="28026"/>
                  </a:cubicBezTo>
                  <a:cubicBezTo>
                    <a:pt x="59516" y="28178"/>
                    <a:pt x="59546" y="28360"/>
                    <a:pt x="59607" y="28542"/>
                  </a:cubicBezTo>
                  <a:cubicBezTo>
                    <a:pt x="59759" y="29242"/>
                    <a:pt x="59820" y="29971"/>
                    <a:pt x="59820" y="30640"/>
                  </a:cubicBezTo>
                  <a:lnTo>
                    <a:pt x="59820" y="30974"/>
                  </a:lnTo>
                  <a:cubicBezTo>
                    <a:pt x="59698" y="30062"/>
                    <a:pt x="59546" y="29120"/>
                    <a:pt x="59394" y="28178"/>
                  </a:cubicBezTo>
                  <a:close/>
                  <a:moveTo>
                    <a:pt x="60275" y="28482"/>
                  </a:moveTo>
                  <a:cubicBezTo>
                    <a:pt x="60245" y="28390"/>
                    <a:pt x="60245" y="28299"/>
                    <a:pt x="60215" y="28208"/>
                  </a:cubicBezTo>
                  <a:cubicBezTo>
                    <a:pt x="60154" y="28147"/>
                    <a:pt x="60123" y="28026"/>
                    <a:pt x="60123" y="27935"/>
                  </a:cubicBezTo>
                  <a:cubicBezTo>
                    <a:pt x="60063" y="27752"/>
                    <a:pt x="60002" y="27600"/>
                    <a:pt x="59941" y="27418"/>
                  </a:cubicBezTo>
                  <a:cubicBezTo>
                    <a:pt x="59789" y="27083"/>
                    <a:pt x="59668" y="26719"/>
                    <a:pt x="59485" y="26415"/>
                  </a:cubicBezTo>
                  <a:cubicBezTo>
                    <a:pt x="59364" y="26172"/>
                    <a:pt x="59212" y="25898"/>
                    <a:pt x="59090" y="25624"/>
                  </a:cubicBezTo>
                  <a:cubicBezTo>
                    <a:pt x="59029" y="24956"/>
                    <a:pt x="59029" y="24257"/>
                    <a:pt x="59029" y="23588"/>
                  </a:cubicBezTo>
                  <a:cubicBezTo>
                    <a:pt x="59242" y="24074"/>
                    <a:pt x="59455" y="24652"/>
                    <a:pt x="59637" y="25199"/>
                  </a:cubicBezTo>
                  <a:cubicBezTo>
                    <a:pt x="59971" y="26324"/>
                    <a:pt x="60215" y="27479"/>
                    <a:pt x="60367" y="28664"/>
                  </a:cubicBezTo>
                  <a:cubicBezTo>
                    <a:pt x="60275" y="28603"/>
                    <a:pt x="60275" y="28512"/>
                    <a:pt x="60275" y="28482"/>
                  </a:cubicBezTo>
                  <a:close/>
                  <a:moveTo>
                    <a:pt x="61370" y="26020"/>
                  </a:moveTo>
                  <a:cubicBezTo>
                    <a:pt x="61461" y="26202"/>
                    <a:pt x="61522" y="26415"/>
                    <a:pt x="61582" y="26688"/>
                  </a:cubicBezTo>
                  <a:cubicBezTo>
                    <a:pt x="61613" y="26840"/>
                    <a:pt x="61643" y="27023"/>
                    <a:pt x="61674" y="27175"/>
                  </a:cubicBezTo>
                  <a:cubicBezTo>
                    <a:pt x="61613" y="27327"/>
                    <a:pt x="61491" y="27479"/>
                    <a:pt x="61430" y="27631"/>
                  </a:cubicBezTo>
                  <a:cubicBezTo>
                    <a:pt x="61370" y="27083"/>
                    <a:pt x="61370" y="26536"/>
                    <a:pt x="61370" y="26020"/>
                  </a:cubicBezTo>
                  <a:close/>
                  <a:moveTo>
                    <a:pt x="61674" y="30731"/>
                  </a:moveTo>
                  <a:cubicBezTo>
                    <a:pt x="61643" y="30305"/>
                    <a:pt x="61613" y="29880"/>
                    <a:pt x="61582" y="29515"/>
                  </a:cubicBezTo>
                  <a:cubicBezTo>
                    <a:pt x="61643" y="29211"/>
                    <a:pt x="61734" y="28938"/>
                    <a:pt x="61826" y="28664"/>
                  </a:cubicBezTo>
                  <a:lnTo>
                    <a:pt x="61826" y="28998"/>
                  </a:lnTo>
                  <a:cubicBezTo>
                    <a:pt x="61765" y="29545"/>
                    <a:pt x="61734" y="30153"/>
                    <a:pt x="61674" y="30731"/>
                  </a:cubicBezTo>
                  <a:close/>
                  <a:moveTo>
                    <a:pt x="61826" y="26962"/>
                  </a:moveTo>
                  <a:cubicBezTo>
                    <a:pt x="61795" y="26840"/>
                    <a:pt x="61765" y="26779"/>
                    <a:pt x="61765" y="26658"/>
                  </a:cubicBezTo>
                  <a:cubicBezTo>
                    <a:pt x="61643" y="26324"/>
                    <a:pt x="61491" y="26020"/>
                    <a:pt x="61370" y="25776"/>
                  </a:cubicBezTo>
                  <a:lnTo>
                    <a:pt x="61370" y="25290"/>
                  </a:lnTo>
                  <a:cubicBezTo>
                    <a:pt x="61430" y="24652"/>
                    <a:pt x="61461" y="24074"/>
                    <a:pt x="61582" y="23588"/>
                  </a:cubicBezTo>
                  <a:cubicBezTo>
                    <a:pt x="61734" y="24105"/>
                    <a:pt x="61886" y="24682"/>
                    <a:pt x="62038" y="25260"/>
                  </a:cubicBezTo>
                  <a:cubicBezTo>
                    <a:pt x="62099" y="25594"/>
                    <a:pt x="62190" y="25959"/>
                    <a:pt x="62221" y="26324"/>
                  </a:cubicBezTo>
                  <a:cubicBezTo>
                    <a:pt x="62099" y="26536"/>
                    <a:pt x="61947" y="26719"/>
                    <a:pt x="61826" y="26962"/>
                  </a:cubicBezTo>
                  <a:close/>
                  <a:moveTo>
                    <a:pt x="62525" y="30883"/>
                  </a:moveTo>
                  <a:lnTo>
                    <a:pt x="62525" y="30336"/>
                  </a:lnTo>
                  <a:lnTo>
                    <a:pt x="62525" y="30457"/>
                  </a:lnTo>
                  <a:close/>
                  <a:moveTo>
                    <a:pt x="63649" y="38725"/>
                  </a:moveTo>
                  <a:cubicBezTo>
                    <a:pt x="63619" y="38573"/>
                    <a:pt x="63619" y="38482"/>
                    <a:pt x="63589" y="38330"/>
                  </a:cubicBezTo>
                  <a:cubicBezTo>
                    <a:pt x="63467" y="37752"/>
                    <a:pt x="63315" y="37053"/>
                    <a:pt x="63193" y="36384"/>
                  </a:cubicBezTo>
                  <a:cubicBezTo>
                    <a:pt x="63285" y="35959"/>
                    <a:pt x="63345" y="35381"/>
                    <a:pt x="63406" y="34591"/>
                  </a:cubicBezTo>
                  <a:cubicBezTo>
                    <a:pt x="63558" y="35169"/>
                    <a:pt x="63741" y="35655"/>
                    <a:pt x="63893" y="36141"/>
                  </a:cubicBezTo>
                  <a:cubicBezTo>
                    <a:pt x="64166" y="36962"/>
                    <a:pt x="64409" y="37570"/>
                    <a:pt x="64652" y="38056"/>
                  </a:cubicBezTo>
                  <a:cubicBezTo>
                    <a:pt x="64713" y="38421"/>
                    <a:pt x="64804" y="38725"/>
                    <a:pt x="64865" y="38999"/>
                  </a:cubicBezTo>
                  <a:cubicBezTo>
                    <a:pt x="64500" y="38938"/>
                    <a:pt x="64075" y="38816"/>
                    <a:pt x="63649" y="38725"/>
                  </a:cubicBezTo>
                  <a:close/>
                  <a:moveTo>
                    <a:pt x="65169" y="35594"/>
                  </a:moveTo>
                  <a:cubicBezTo>
                    <a:pt x="65139" y="35473"/>
                    <a:pt x="65078" y="35351"/>
                    <a:pt x="65017" y="35229"/>
                  </a:cubicBezTo>
                  <a:cubicBezTo>
                    <a:pt x="64956" y="34865"/>
                    <a:pt x="64865" y="34439"/>
                    <a:pt x="64835" y="34014"/>
                  </a:cubicBezTo>
                  <a:cubicBezTo>
                    <a:pt x="64652" y="32737"/>
                    <a:pt x="64561" y="31369"/>
                    <a:pt x="64683" y="30184"/>
                  </a:cubicBezTo>
                  <a:cubicBezTo>
                    <a:pt x="64713" y="29606"/>
                    <a:pt x="64835" y="29059"/>
                    <a:pt x="64956" y="28542"/>
                  </a:cubicBezTo>
                  <a:cubicBezTo>
                    <a:pt x="64956" y="28694"/>
                    <a:pt x="64896" y="28907"/>
                    <a:pt x="64896" y="29090"/>
                  </a:cubicBezTo>
                  <a:cubicBezTo>
                    <a:pt x="64835" y="30427"/>
                    <a:pt x="64835" y="31886"/>
                    <a:pt x="64956" y="33345"/>
                  </a:cubicBezTo>
                  <a:cubicBezTo>
                    <a:pt x="65017" y="34166"/>
                    <a:pt x="65108" y="34986"/>
                    <a:pt x="65260" y="35746"/>
                  </a:cubicBezTo>
                  <a:cubicBezTo>
                    <a:pt x="65230" y="35655"/>
                    <a:pt x="65230" y="35625"/>
                    <a:pt x="65169" y="35594"/>
                  </a:cubicBezTo>
                  <a:close/>
                  <a:moveTo>
                    <a:pt x="66355" y="32311"/>
                  </a:moveTo>
                  <a:lnTo>
                    <a:pt x="66355" y="31187"/>
                  </a:lnTo>
                  <a:close/>
                  <a:moveTo>
                    <a:pt x="66963" y="29545"/>
                  </a:moveTo>
                  <a:cubicBezTo>
                    <a:pt x="66963" y="29272"/>
                    <a:pt x="66963" y="28998"/>
                    <a:pt x="66932" y="28786"/>
                  </a:cubicBezTo>
                  <a:lnTo>
                    <a:pt x="66932" y="27539"/>
                  </a:lnTo>
                  <a:cubicBezTo>
                    <a:pt x="67054" y="27722"/>
                    <a:pt x="67114" y="27935"/>
                    <a:pt x="67236" y="28178"/>
                  </a:cubicBezTo>
                  <a:cubicBezTo>
                    <a:pt x="67114" y="28634"/>
                    <a:pt x="67054" y="29090"/>
                    <a:pt x="66963" y="29545"/>
                  </a:cubicBezTo>
                  <a:close/>
                  <a:moveTo>
                    <a:pt x="67297" y="27448"/>
                  </a:moveTo>
                  <a:cubicBezTo>
                    <a:pt x="67297" y="27570"/>
                    <a:pt x="67266" y="27722"/>
                    <a:pt x="67236" y="27874"/>
                  </a:cubicBezTo>
                  <a:cubicBezTo>
                    <a:pt x="67145" y="27722"/>
                    <a:pt x="67054" y="27539"/>
                    <a:pt x="66963" y="27418"/>
                  </a:cubicBezTo>
                  <a:cubicBezTo>
                    <a:pt x="66932" y="27387"/>
                    <a:pt x="66932" y="27327"/>
                    <a:pt x="66902" y="27296"/>
                  </a:cubicBezTo>
                  <a:lnTo>
                    <a:pt x="66902" y="25716"/>
                  </a:lnTo>
                  <a:lnTo>
                    <a:pt x="66902" y="25260"/>
                  </a:lnTo>
                  <a:cubicBezTo>
                    <a:pt x="66993" y="25412"/>
                    <a:pt x="67114" y="25594"/>
                    <a:pt x="67236" y="25776"/>
                  </a:cubicBezTo>
                  <a:cubicBezTo>
                    <a:pt x="67297" y="25898"/>
                    <a:pt x="67388" y="26050"/>
                    <a:pt x="67449" y="26172"/>
                  </a:cubicBezTo>
                  <a:cubicBezTo>
                    <a:pt x="67418" y="26536"/>
                    <a:pt x="67388" y="26992"/>
                    <a:pt x="67297" y="27448"/>
                  </a:cubicBezTo>
                  <a:close/>
                  <a:moveTo>
                    <a:pt x="69394" y="39181"/>
                  </a:moveTo>
                  <a:cubicBezTo>
                    <a:pt x="69364" y="39424"/>
                    <a:pt x="69364" y="39606"/>
                    <a:pt x="69333" y="39789"/>
                  </a:cubicBezTo>
                  <a:cubicBezTo>
                    <a:pt x="68938" y="39728"/>
                    <a:pt x="68604" y="39698"/>
                    <a:pt x="68209" y="39606"/>
                  </a:cubicBezTo>
                  <a:cubicBezTo>
                    <a:pt x="68209" y="39485"/>
                    <a:pt x="68178" y="39394"/>
                    <a:pt x="68178" y="39242"/>
                  </a:cubicBezTo>
                  <a:cubicBezTo>
                    <a:pt x="68148" y="38999"/>
                    <a:pt x="68118" y="38725"/>
                    <a:pt x="68057" y="38512"/>
                  </a:cubicBezTo>
                  <a:lnTo>
                    <a:pt x="68178" y="38512"/>
                  </a:lnTo>
                  <a:cubicBezTo>
                    <a:pt x="68148" y="38269"/>
                    <a:pt x="68026" y="37935"/>
                    <a:pt x="67874" y="37357"/>
                  </a:cubicBezTo>
                  <a:cubicBezTo>
                    <a:pt x="67722" y="36233"/>
                    <a:pt x="67540" y="34986"/>
                    <a:pt x="67510" y="33679"/>
                  </a:cubicBezTo>
                  <a:cubicBezTo>
                    <a:pt x="67510" y="33558"/>
                    <a:pt x="67449" y="33467"/>
                    <a:pt x="67510" y="33345"/>
                  </a:cubicBezTo>
                  <a:cubicBezTo>
                    <a:pt x="67510" y="33223"/>
                    <a:pt x="67510" y="33102"/>
                    <a:pt x="67540" y="32950"/>
                  </a:cubicBezTo>
                  <a:cubicBezTo>
                    <a:pt x="67570" y="32707"/>
                    <a:pt x="67570" y="32463"/>
                    <a:pt x="67601" y="32190"/>
                  </a:cubicBezTo>
                  <a:cubicBezTo>
                    <a:pt x="67692" y="31704"/>
                    <a:pt x="67722" y="31187"/>
                    <a:pt x="67783" y="30640"/>
                  </a:cubicBezTo>
                  <a:cubicBezTo>
                    <a:pt x="67844" y="30427"/>
                    <a:pt x="67874" y="30153"/>
                    <a:pt x="67874" y="29910"/>
                  </a:cubicBezTo>
                  <a:cubicBezTo>
                    <a:pt x="67905" y="30062"/>
                    <a:pt x="67996" y="30275"/>
                    <a:pt x="68026" y="30427"/>
                  </a:cubicBezTo>
                  <a:cubicBezTo>
                    <a:pt x="68756" y="32798"/>
                    <a:pt x="69303" y="35625"/>
                    <a:pt x="69698" y="37509"/>
                  </a:cubicBezTo>
                  <a:cubicBezTo>
                    <a:pt x="69546" y="38117"/>
                    <a:pt x="69425" y="38695"/>
                    <a:pt x="69394" y="39181"/>
                  </a:cubicBezTo>
                  <a:close/>
                  <a:moveTo>
                    <a:pt x="67905" y="29211"/>
                  </a:moveTo>
                  <a:lnTo>
                    <a:pt x="68026" y="27600"/>
                  </a:lnTo>
                  <a:lnTo>
                    <a:pt x="68026" y="27327"/>
                  </a:lnTo>
                  <a:cubicBezTo>
                    <a:pt x="68118" y="27479"/>
                    <a:pt x="68178" y="27691"/>
                    <a:pt x="68209" y="27843"/>
                  </a:cubicBezTo>
                  <a:cubicBezTo>
                    <a:pt x="68786" y="29363"/>
                    <a:pt x="69212" y="31035"/>
                    <a:pt x="69485" y="32615"/>
                  </a:cubicBezTo>
                  <a:cubicBezTo>
                    <a:pt x="69546" y="33041"/>
                    <a:pt x="69577" y="33497"/>
                    <a:pt x="69668" y="33922"/>
                  </a:cubicBezTo>
                  <a:cubicBezTo>
                    <a:pt x="69273" y="32737"/>
                    <a:pt x="68877" y="31521"/>
                    <a:pt x="68452" y="30427"/>
                  </a:cubicBezTo>
                  <a:cubicBezTo>
                    <a:pt x="68270" y="30001"/>
                    <a:pt x="68118" y="29576"/>
                    <a:pt x="67905" y="29211"/>
                  </a:cubicBezTo>
                  <a:close/>
                  <a:moveTo>
                    <a:pt x="70549" y="29576"/>
                  </a:moveTo>
                  <a:cubicBezTo>
                    <a:pt x="70732" y="30336"/>
                    <a:pt x="70792" y="31400"/>
                    <a:pt x="70701" y="32555"/>
                  </a:cubicBezTo>
                  <a:cubicBezTo>
                    <a:pt x="70640" y="32798"/>
                    <a:pt x="70610" y="33041"/>
                    <a:pt x="70580" y="33315"/>
                  </a:cubicBezTo>
                  <a:cubicBezTo>
                    <a:pt x="70549" y="33071"/>
                    <a:pt x="70488" y="32889"/>
                    <a:pt x="70428" y="32646"/>
                  </a:cubicBezTo>
                  <a:cubicBezTo>
                    <a:pt x="70032" y="31035"/>
                    <a:pt x="69455" y="29272"/>
                    <a:pt x="68756" y="27722"/>
                  </a:cubicBezTo>
                  <a:cubicBezTo>
                    <a:pt x="68513" y="27266"/>
                    <a:pt x="68300" y="26810"/>
                    <a:pt x="68026" y="26384"/>
                  </a:cubicBezTo>
                  <a:cubicBezTo>
                    <a:pt x="68026" y="25807"/>
                    <a:pt x="67996" y="25260"/>
                    <a:pt x="67935" y="24713"/>
                  </a:cubicBezTo>
                  <a:cubicBezTo>
                    <a:pt x="67844" y="23801"/>
                    <a:pt x="67692" y="23010"/>
                    <a:pt x="67449" y="22311"/>
                  </a:cubicBezTo>
                  <a:cubicBezTo>
                    <a:pt x="67388" y="22099"/>
                    <a:pt x="67297" y="21855"/>
                    <a:pt x="67175" y="21673"/>
                  </a:cubicBezTo>
                  <a:cubicBezTo>
                    <a:pt x="67266" y="21703"/>
                    <a:pt x="67358" y="21795"/>
                    <a:pt x="67449" y="21916"/>
                  </a:cubicBezTo>
                  <a:cubicBezTo>
                    <a:pt x="67722" y="22129"/>
                    <a:pt x="68057" y="22463"/>
                    <a:pt x="68391" y="22980"/>
                  </a:cubicBezTo>
                  <a:cubicBezTo>
                    <a:pt x="68756" y="23436"/>
                    <a:pt x="69121" y="24074"/>
                    <a:pt x="69425" y="24743"/>
                  </a:cubicBezTo>
                  <a:cubicBezTo>
                    <a:pt x="69729" y="25442"/>
                    <a:pt x="70002" y="26232"/>
                    <a:pt x="70215" y="27083"/>
                  </a:cubicBezTo>
                  <a:cubicBezTo>
                    <a:pt x="70458" y="27935"/>
                    <a:pt x="70610" y="28907"/>
                    <a:pt x="70732" y="29849"/>
                  </a:cubicBezTo>
                  <a:cubicBezTo>
                    <a:pt x="70671" y="29758"/>
                    <a:pt x="70671" y="29667"/>
                    <a:pt x="70640" y="29576"/>
                  </a:cubicBezTo>
                  <a:cubicBezTo>
                    <a:pt x="70397" y="28786"/>
                    <a:pt x="70124" y="28330"/>
                    <a:pt x="70124" y="28330"/>
                  </a:cubicBezTo>
                  <a:cubicBezTo>
                    <a:pt x="70154" y="28330"/>
                    <a:pt x="70336" y="28816"/>
                    <a:pt x="70549" y="29576"/>
                  </a:cubicBezTo>
                  <a:close/>
                  <a:moveTo>
                    <a:pt x="71461" y="40154"/>
                  </a:moveTo>
                  <a:cubicBezTo>
                    <a:pt x="71370" y="40154"/>
                    <a:pt x="71309" y="40093"/>
                    <a:pt x="71248" y="40093"/>
                  </a:cubicBezTo>
                  <a:cubicBezTo>
                    <a:pt x="71309" y="40062"/>
                    <a:pt x="71309" y="40032"/>
                    <a:pt x="71339" y="40002"/>
                  </a:cubicBezTo>
                  <a:cubicBezTo>
                    <a:pt x="71400" y="40002"/>
                    <a:pt x="71461" y="40032"/>
                    <a:pt x="71522" y="40032"/>
                  </a:cubicBezTo>
                  <a:cubicBezTo>
                    <a:pt x="71461" y="40062"/>
                    <a:pt x="71461" y="40093"/>
                    <a:pt x="71461" y="40154"/>
                  </a:cubicBezTo>
                  <a:close/>
                  <a:moveTo>
                    <a:pt x="73133" y="26020"/>
                  </a:moveTo>
                  <a:cubicBezTo>
                    <a:pt x="73163" y="25746"/>
                    <a:pt x="73163" y="25472"/>
                    <a:pt x="73194" y="25199"/>
                  </a:cubicBezTo>
                  <a:lnTo>
                    <a:pt x="73315" y="25442"/>
                  </a:lnTo>
                  <a:cubicBezTo>
                    <a:pt x="73346" y="25564"/>
                    <a:pt x="73346" y="25655"/>
                    <a:pt x="73376" y="25776"/>
                  </a:cubicBezTo>
                  <a:cubicBezTo>
                    <a:pt x="73254" y="25959"/>
                    <a:pt x="73194" y="26172"/>
                    <a:pt x="73072" y="26354"/>
                  </a:cubicBezTo>
                  <a:cubicBezTo>
                    <a:pt x="73072" y="26232"/>
                    <a:pt x="73133" y="26111"/>
                    <a:pt x="73133" y="26020"/>
                  </a:cubicBezTo>
                  <a:close/>
                  <a:moveTo>
                    <a:pt x="73680" y="40488"/>
                  </a:moveTo>
                  <a:cubicBezTo>
                    <a:pt x="73680" y="40306"/>
                    <a:pt x="73650" y="40062"/>
                    <a:pt x="73619" y="39758"/>
                  </a:cubicBezTo>
                  <a:cubicBezTo>
                    <a:pt x="73650" y="39728"/>
                    <a:pt x="73650" y="39698"/>
                    <a:pt x="73680" y="39698"/>
                  </a:cubicBezTo>
                  <a:lnTo>
                    <a:pt x="73741" y="39637"/>
                  </a:lnTo>
                  <a:cubicBezTo>
                    <a:pt x="73832" y="40002"/>
                    <a:pt x="73954" y="40306"/>
                    <a:pt x="74075" y="40549"/>
                  </a:cubicBezTo>
                  <a:cubicBezTo>
                    <a:pt x="73923" y="40518"/>
                    <a:pt x="73802" y="40488"/>
                    <a:pt x="73680" y="40488"/>
                  </a:cubicBezTo>
                  <a:close/>
                  <a:moveTo>
                    <a:pt x="73619" y="34774"/>
                  </a:moveTo>
                  <a:cubicBezTo>
                    <a:pt x="73315" y="33619"/>
                    <a:pt x="73133" y="32403"/>
                    <a:pt x="73011" y="31217"/>
                  </a:cubicBezTo>
                  <a:cubicBezTo>
                    <a:pt x="72890" y="29819"/>
                    <a:pt x="72981" y="28512"/>
                    <a:pt x="73194" y="27387"/>
                  </a:cubicBezTo>
                  <a:cubicBezTo>
                    <a:pt x="73285" y="26992"/>
                    <a:pt x="73376" y="26628"/>
                    <a:pt x="73498" y="26324"/>
                  </a:cubicBezTo>
                  <a:cubicBezTo>
                    <a:pt x="73619" y="26840"/>
                    <a:pt x="73771" y="27418"/>
                    <a:pt x="73923" y="28026"/>
                  </a:cubicBezTo>
                  <a:lnTo>
                    <a:pt x="73923" y="28208"/>
                  </a:lnTo>
                  <a:cubicBezTo>
                    <a:pt x="73771" y="28087"/>
                    <a:pt x="73680" y="28056"/>
                    <a:pt x="73680" y="28056"/>
                  </a:cubicBezTo>
                  <a:cubicBezTo>
                    <a:pt x="73680" y="28056"/>
                    <a:pt x="73771" y="28147"/>
                    <a:pt x="73923" y="28238"/>
                  </a:cubicBezTo>
                  <a:cubicBezTo>
                    <a:pt x="73923" y="28390"/>
                    <a:pt x="73893" y="28512"/>
                    <a:pt x="73893" y="28664"/>
                  </a:cubicBezTo>
                  <a:cubicBezTo>
                    <a:pt x="73832" y="29849"/>
                    <a:pt x="73893" y="31187"/>
                    <a:pt x="74075" y="32555"/>
                  </a:cubicBezTo>
                  <a:cubicBezTo>
                    <a:pt x="74075" y="32646"/>
                    <a:pt x="74105" y="32798"/>
                    <a:pt x="74105" y="32919"/>
                  </a:cubicBezTo>
                  <a:cubicBezTo>
                    <a:pt x="73954" y="33527"/>
                    <a:pt x="73802" y="34166"/>
                    <a:pt x="73619" y="34774"/>
                  </a:cubicBezTo>
                  <a:close/>
                  <a:moveTo>
                    <a:pt x="75747" y="34865"/>
                  </a:moveTo>
                  <a:cubicBezTo>
                    <a:pt x="75868" y="35351"/>
                    <a:pt x="75929" y="35807"/>
                    <a:pt x="76020" y="36263"/>
                  </a:cubicBezTo>
                  <a:lnTo>
                    <a:pt x="76020" y="36324"/>
                  </a:lnTo>
                  <a:cubicBezTo>
                    <a:pt x="75899" y="35959"/>
                    <a:pt x="75747" y="35564"/>
                    <a:pt x="75625" y="35199"/>
                  </a:cubicBezTo>
                  <a:cubicBezTo>
                    <a:pt x="75656" y="35138"/>
                    <a:pt x="75716" y="35017"/>
                    <a:pt x="75747" y="34865"/>
                  </a:cubicBezTo>
                  <a:close/>
                  <a:moveTo>
                    <a:pt x="75352" y="30640"/>
                  </a:moveTo>
                  <a:cubicBezTo>
                    <a:pt x="75321" y="30579"/>
                    <a:pt x="75321" y="30488"/>
                    <a:pt x="75291" y="30427"/>
                  </a:cubicBezTo>
                  <a:cubicBezTo>
                    <a:pt x="75261" y="30336"/>
                    <a:pt x="75200" y="30214"/>
                    <a:pt x="75169" y="30153"/>
                  </a:cubicBezTo>
                  <a:lnTo>
                    <a:pt x="75169" y="30001"/>
                  </a:lnTo>
                  <a:cubicBezTo>
                    <a:pt x="75200" y="30184"/>
                    <a:pt x="75291" y="30427"/>
                    <a:pt x="75352" y="30640"/>
                  </a:cubicBezTo>
                  <a:close/>
                  <a:moveTo>
                    <a:pt x="75200" y="32707"/>
                  </a:moveTo>
                  <a:cubicBezTo>
                    <a:pt x="75261" y="32889"/>
                    <a:pt x="75321" y="33102"/>
                    <a:pt x="75352" y="33315"/>
                  </a:cubicBezTo>
                  <a:cubicBezTo>
                    <a:pt x="75321" y="33497"/>
                    <a:pt x="75291" y="33649"/>
                    <a:pt x="75261" y="33831"/>
                  </a:cubicBezTo>
                  <a:lnTo>
                    <a:pt x="75139" y="33375"/>
                  </a:lnTo>
                  <a:cubicBezTo>
                    <a:pt x="75139" y="33163"/>
                    <a:pt x="75169" y="32919"/>
                    <a:pt x="75200" y="32707"/>
                  </a:cubicBezTo>
                  <a:close/>
                  <a:moveTo>
                    <a:pt x="76051" y="40761"/>
                  </a:moveTo>
                  <a:lnTo>
                    <a:pt x="76051" y="40761"/>
                  </a:lnTo>
                  <a:cubicBezTo>
                    <a:pt x="75868" y="40761"/>
                    <a:pt x="75656" y="40701"/>
                    <a:pt x="75473" y="40670"/>
                  </a:cubicBezTo>
                  <a:cubicBezTo>
                    <a:pt x="75321" y="40184"/>
                    <a:pt x="75109" y="39606"/>
                    <a:pt x="74865" y="38877"/>
                  </a:cubicBezTo>
                  <a:cubicBezTo>
                    <a:pt x="74805" y="38634"/>
                    <a:pt x="74683" y="38330"/>
                    <a:pt x="74561" y="38026"/>
                  </a:cubicBezTo>
                  <a:cubicBezTo>
                    <a:pt x="74713" y="37722"/>
                    <a:pt x="74865" y="37357"/>
                    <a:pt x="75017" y="37023"/>
                  </a:cubicBezTo>
                  <a:cubicBezTo>
                    <a:pt x="75321" y="38087"/>
                    <a:pt x="75716" y="39059"/>
                    <a:pt x="76051" y="39910"/>
                  </a:cubicBezTo>
                  <a:cubicBezTo>
                    <a:pt x="76081" y="40002"/>
                    <a:pt x="76112" y="40062"/>
                    <a:pt x="76112" y="40154"/>
                  </a:cubicBezTo>
                  <a:cubicBezTo>
                    <a:pt x="76112" y="40366"/>
                    <a:pt x="76081" y="40549"/>
                    <a:pt x="76051" y="40761"/>
                  </a:cubicBezTo>
                  <a:close/>
                  <a:moveTo>
                    <a:pt x="77327" y="29090"/>
                  </a:moveTo>
                  <a:cubicBezTo>
                    <a:pt x="77327" y="29150"/>
                    <a:pt x="77327" y="29272"/>
                    <a:pt x="77388" y="29363"/>
                  </a:cubicBezTo>
                  <a:lnTo>
                    <a:pt x="77388" y="29363"/>
                  </a:lnTo>
                  <a:cubicBezTo>
                    <a:pt x="77327" y="29242"/>
                    <a:pt x="77327" y="29150"/>
                    <a:pt x="77327" y="29090"/>
                  </a:cubicBezTo>
                  <a:close/>
                  <a:moveTo>
                    <a:pt x="77571" y="31643"/>
                  </a:moveTo>
                  <a:cubicBezTo>
                    <a:pt x="77479" y="30913"/>
                    <a:pt x="77419" y="30214"/>
                    <a:pt x="77327" y="29545"/>
                  </a:cubicBezTo>
                  <a:lnTo>
                    <a:pt x="77327" y="29454"/>
                  </a:lnTo>
                  <a:lnTo>
                    <a:pt x="77327" y="29454"/>
                  </a:lnTo>
                  <a:cubicBezTo>
                    <a:pt x="77388" y="30123"/>
                    <a:pt x="77479" y="30761"/>
                    <a:pt x="77571" y="31369"/>
                  </a:cubicBezTo>
                  <a:close/>
                  <a:moveTo>
                    <a:pt x="78847" y="25564"/>
                  </a:moveTo>
                  <a:cubicBezTo>
                    <a:pt x="78817" y="25017"/>
                    <a:pt x="78786" y="24561"/>
                    <a:pt x="78756" y="24135"/>
                  </a:cubicBezTo>
                  <a:cubicBezTo>
                    <a:pt x="78786" y="24257"/>
                    <a:pt x="78847" y="24348"/>
                    <a:pt x="78908" y="24439"/>
                  </a:cubicBezTo>
                  <a:cubicBezTo>
                    <a:pt x="78938" y="24530"/>
                    <a:pt x="78969" y="24591"/>
                    <a:pt x="78969" y="24682"/>
                  </a:cubicBezTo>
                  <a:cubicBezTo>
                    <a:pt x="78938" y="24986"/>
                    <a:pt x="78908" y="25260"/>
                    <a:pt x="78847" y="25564"/>
                  </a:cubicBezTo>
                  <a:close/>
                  <a:moveTo>
                    <a:pt x="78969" y="24591"/>
                  </a:moveTo>
                  <a:cubicBezTo>
                    <a:pt x="78969" y="24561"/>
                    <a:pt x="78938" y="24530"/>
                    <a:pt x="78938" y="24500"/>
                  </a:cubicBezTo>
                  <a:cubicBezTo>
                    <a:pt x="78847" y="24348"/>
                    <a:pt x="78847" y="24135"/>
                    <a:pt x="78665" y="23983"/>
                  </a:cubicBezTo>
                  <a:lnTo>
                    <a:pt x="78543" y="23862"/>
                  </a:lnTo>
                  <a:lnTo>
                    <a:pt x="78543" y="23983"/>
                  </a:lnTo>
                  <a:cubicBezTo>
                    <a:pt x="78543" y="24743"/>
                    <a:pt x="78513" y="25898"/>
                    <a:pt x="78482" y="27175"/>
                  </a:cubicBezTo>
                  <a:cubicBezTo>
                    <a:pt x="78452" y="28178"/>
                    <a:pt x="78391" y="29242"/>
                    <a:pt x="78361" y="30336"/>
                  </a:cubicBezTo>
                  <a:lnTo>
                    <a:pt x="78330" y="30305"/>
                  </a:lnTo>
                  <a:cubicBezTo>
                    <a:pt x="78239" y="30032"/>
                    <a:pt x="78209" y="29728"/>
                    <a:pt x="78179" y="29454"/>
                  </a:cubicBezTo>
                  <a:cubicBezTo>
                    <a:pt x="78239" y="29242"/>
                    <a:pt x="78330" y="29120"/>
                    <a:pt x="78330" y="29120"/>
                  </a:cubicBezTo>
                  <a:cubicBezTo>
                    <a:pt x="78330" y="29120"/>
                    <a:pt x="78239" y="29181"/>
                    <a:pt x="78179" y="29394"/>
                  </a:cubicBezTo>
                  <a:cubicBezTo>
                    <a:pt x="78057" y="28816"/>
                    <a:pt x="77996" y="28299"/>
                    <a:pt x="77935" y="27752"/>
                  </a:cubicBezTo>
                  <a:cubicBezTo>
                    <a:pt x="77875" y="26810"/>
                    <a:pt x="77844" y="25928"/>
                    <a:pt x="77905" y="25169"/>
                  </a:cubicBezTo>
                  <a:cubicBezTo>
                    <a:pt x="77996" y="24409"/>
                    <a:pt x="78179" y="23770"/>
                    <a:pt x="78482" y="23314"/>
                  </a:cubicBezTo>
                  <a:cubicBezTo>
                    <a:pt x="78756" y="22858"/>
                    <a:pt x="79121" y="22585"/>
                    <a:pt x="79394" y="22433"/>
                  </a:cubicBezTo>
                  <a:cubicBezTo>
                    <a:pt x="79455" y="22403"/>
                    <a:pt x="79546" y="22342"/>
                    <a:pt x="79577" y="22342"/>
                  </a:cubicBezTo>
                  <a:cubicBezTo>
                    <a:pt x="79546" y="22463"/>
                    <a:pt x="79516" y="22555"/>
                    <a:pt x="79455" y="22646"/>
                  </a:cubicBezTo>
                  <a:cubicBezTo>
                    <a:pt x="79273" y="23193"/>
                    <a:pt x="79090" y="23831"/>
                    <a:pt x="78969" y="24591"/>
                  </a:cubicBezTo>
                  <a:close/>
                  <a:moveTo>
                    <a:pt x="82586" y="37479"/>
                  </a:moveTo>
                  <a:cubicBezTo>
                    <a:pt x="82312" y="36992"/>
                    <a:pt x="82100" y="36506"/>
                    <a:pt x="81826" y="35989"/>
                  </a:cubicBezTo>
                  <a:cubicBezTo>
                    <a:pt x="81735" y="35777"/>
                    <a:pt x="81704" y="35503"/>
                    <a:pt x="81674" y="35290"/>
                  </a:cubicBezTo>
                  <a:cubicBezTo>
                    <a:pt x="82160" y="36141"/>
                    <a:pt x="82586" y="37023"/>
                    <a:pt x="82920" y="37874"/>
                  </a:cubicBezTo>
                  <a:lnTo>
                    <a:pt x="83255" y="38786"/>
                  </a:lnTo>
                  <a:cubicBezTo>
                    <a:pt x="83042" y="38360"/>
                    <a:pt x="82859" y="37935"/>
                    <a:pt x="82586" y="37479"/>
                  </a:cubicBezTo>
                  <a:close/>
                  <a:moveTo>
                    <a:pt x="83802" y="33922"/>
                  </a:moveTo>
                  <a:cubicBezTo>
                    <a:pt x="83255" y="32494"/>
                    <a:pt x="82859" y="31248"/>
                    <a:pt x="82586" y="30305"/>
                  </a:cubicBezTo>
                  <a:cubicBezTo>
                    <a:pt x="82951" y="30913"/>
                    <a:pt x="83407" y="31673"/>
                    <a:pt x="83863" y="32524"/>
                  </a:cubicBezTo>
                  <a:cubicBezTo>
                    <a:pt x="84440" y="33619"/>
                    <a:pt x="85018" y="34804"/>
                    <a:pt x="85473" y="35989"/>
                  </a:cubicBezTo>
                  <a:cubicBezTo>
                    <a:pt x="85170" y="35746"/>
                    <a:pt x="84896" y="35473"/>
                    <a:pt x="84622" y="35229"/>
                  </a:cubicBezTo>
                  <a:cubicBezTo>
                    <a:pt x="84470" y="35077"/>
                    <a:pt x="84318" y="34986"/>
                    <a:pt x="84166" y="34865"/>
                  </a:cubicBezTo>
                  <a:cubicBezTo>
                    <a:pt x="84014" y="34530"/>
                    <a:pt x="83923" y="34226"/>
                    <a:pt x="83802" y="33922"/>
                  </a:cubicBezTo>
                  <a:close/>
                  <a:moveTo>
                    <a:pt x="85808" y="38877"/>
                  </a:moveTo>
                  <a:cubicBezTo>
                    <a:pt x="85291" y="37631"/>
                    <a:pt x="84714" y="36263"/>
                    <a:pt x="84166" y="34926"/>
                  </a:cubicBezTo>
                  <a:cubicBezTo>
                    <a:pt x="84288" y="35017"/>
                    <a:pt x="84379" y="35138"/>
                    <a:pt x="84470" y="35229"/>
                  </a:cubicBezTo>
                  <a:cubicBezTo>
                    <a:pt x="84774" y="35533"/>
                    <a:pt x="85170" y="35929"/>
                    <a:pt x="85595" y="36384"/>
                  </a:cubicBezTo>
                  <a:cubicBezTo>
                    <a:pt x="85747" y="36810"/>
                    <a:pt x="85899" y="37266"/>
                    <a:pt x="86051" y="37661"/>
                  </a:cubicBezTo>
                  <a:cubicBezTo>
                    <a:pt x="85990" y="38087"/>
                    <a:pt x="85929" y="38482"/>
                    <a:pt x="85808" y="38877"/>
                  </a:cubicBezTo>
                  <a:close/>
                  <a:moveTo>
                    <a:pt x="90823" y="39941"/>
                  </a:moveTo>
                  <a:cubicBezTo>
                    <a:pt x="90610" y="39485"/>
                    <a:pt x="90337" y="39029"/>
                    <a:pt x="90094" y="38573"/>
                  </a:cubicBezTo>
                  <a:cubicBezTo>
                    <a:pt x="89972" y="38360"/>
                    <a:pt x="89881" y="38087"/>
                    <a:pt x="89790" y="37874"/>
                  </a:cubicBezTo>
                  <a:cubicBezTo>
                    <a:pt x="89759" y="37752"/>
                    <a:pt x="89729" y="37631"/>
                    <a:pt x="89638" y="37479"/>
                  </a:cubicBezTo>
                  <a:cubicBezTo>
                    <a:pt x="89638" y="37418"/>
                    <a:pt x="89607" y="37357"/>
                    <a:pt x="89577" y="37296"/>
                  </a:cubicBezTo>
                  <a:cubicBezTo>
                    <a:pt x="89547" y="37205"/>
                    <a:pt x="89547" y="37175"/>
                    <a:pt x="89486" y="37114"/>
                  </a:cubicBezTo>
                  <a:cubicBezTo>
                    <a:pt x="89395" y="36840"/>
                    <a:pt x="89303" y="36567"/>
                    <a:pt x="89182" y="36293"/>
                  </a:cubicBezTo>
                  <a:cubicBezTo>
                    <a:pt x="89121" y="36050"/>
                    <a:pt x="88999" y="35777"/>
                    <a:pt x="88939" y="35503"/>
                  </a:cubicBezTo>
                  <a:cubicBezTo>
                    <a:pt x="88878" y="35381"/>
                    <a:pt x="88847" y="35229"/>
                    <a:pt x="88817" y="35138"/>
                  </a:cubicBezTo>
                  <a:cubicBezTo>
                    <a:pt x="89030" y="35351"/>
                    <a:pt x="89212" y="35625"/>
                    <a:pt x="89425" y="35898"/>
                  </a:cubicBezTo>
                  <a:cubicBezTo>
                    <a:pt x="90094" y="36749"/>
                    <a:pt x="90671" y="37722"/>
                    <a:pt x="91097" y="38603"/>
                  </a:cubicBezTo>
                  <a:cubicBezTo>
                    <a:pt x="91279" y="38999"/>
                    <a:pt x="91401" y="39363"/>
                    <a:pt x="91553" y="39728"/>
                  </a:cubicBezTo>
                  <a:cubicBezTo>
                    <a:pt x="91431" y="39910"/>
                    <a:pt x="91279" y="40184"/>
                    <a:pt x="91127" y="40427"/>
                  </a:cubicBezTo>
                  <a:cubicBezTo>
                    <a:pt x="91006" y="40336"/>
                    <a:pt x="90914" y="40154"/>
                    <a:pt x="90823" y="39941"/>
                  </a:cubicBezTo>
                  <a:close/>
                  <a:moveTo>
                    <a:pt x="91522" y="41217"/>
                  </a:moveTo>
                  <a:cubicBezTo>
                    <a:pt x="91401" y="40974"/>
                    <a:pt x="91279" y="40792"/>
                    <a:pt x="91157" y="40549"/>
                  </a:cubicBezTo>
                  <a:cubicBezTo>
                    <a:pt x="91309" y="40245"/>
                    <a:pt x="91461" y="40032"/>
                    <a:pt x="91583" y="39789"/>
                  </a:cubicBezTo>
                  <a:cubicBezTo>
                    <a:pt x="91583" y="39850"/>
                    <a:pt x="91613" y="39880"/>
                    <a:pt x="91613" y="39910"/>
                  </a:cubicBezTo>
                  <a:cubicBezTo>
                    <a:pt x="91553" y="40336"/>
                    <a:pt x="91522" y="40792"/>
                    <a:pt x="91522" y="41217"/>
                  </a:cubicBezTo>
                  <a:close/>
                  <a:moveTo>
                    <a:pt x="91917" y="34986"/>
                  </a:moveTo>
                  <a:lnTo>
                    <a:pt x="91917" y="35473"/>
                  </a:lnTo>
                  <a:cubicBezTo>
                    <a:pt x="91765" y="34895"/>
                    <a:pt x="91674" y="34318"/>
                    <a:pt x="91553" y="33862"/>
                  </a:cubicBezTo>
                  <a:cubicBezTo>
                    <a:pt x="91674" y="34226"/>
                    <a:pt x="91826" y="34561"/>
                    <a:pt x="91917" y="34895"/>
                  </a:cubicBezTo>
                  <a:cubicBezTo>
                    <a:pt x="91978" y="34926"/>
                    <a:pt x="91978" y="34926"/>
                    <a:pt x="91917" y="34986"/>
                  </a:cubicBezTo>
                  <a:close/>
                  <a:moveTo>
                    <a:pt x="92920" y="38482"/>
                  </a:moveTo>
                  <a:lnTo>
                    <a:pt x="92920" y="38421"/>
                  </a:lnTo>
                  <a:cubicBezTo>
                    <a:pt x="92951" y="38269"/>
                    <a:pt x="92951" y="38117"/>
                    <a:pt x="92981" y="37995"/>
                  </a:cubicBezTo>
                  <a:lnTo>
                    <a:pt x="92981" y="38725"/>
                  </a:lnTo>
                  <a:cubicBezTo>
                    <a:pt x="92951" y="38634"/>
                    <a:pt x="92951" y="38543"/>
                    <a:pt x="92920" y="38482"/>
                  </a:cubicBezTo>
                  <a:close/>
                  <a:moveTo>
                    <a:pt x="92951" y="34014"/>
                  </a:moveTo>
                  <a:cubicBezTo>
                    <a:pt x="92799" y="33770"/>
                    <a:pt x="92738" y="33619"/>
                    <a:pt x="92738" y="33619"/>
                  </a:cubicBezTo>
                  <a:lnTo>
                    <a:pt x="92951" y="34044"/>
                  </a:lnTo>
                  <a:lnTo>
                    <a:pt x="92616" y="35442"/>
                  </a:lnTo>
                  <a:cubicBezTo>
                    <a:pt x="92616" y="35290"/>
                    <a:pt x="92586" y="35138"/>
                    <a:pt x="92586" y="34986"/>
                  </a:cubicBezTo>
                  <a:cubicBezTo>
                    <a:pt x="92495" y="33649"/>
                    <a:pt x="92495" y="32463"/>
                    <a:pt x="92465" y="31582"/>
                  </a:cubicBezTo>
                  <a:lnTo>
                    <a:pt x="92465" y="31369"/>
                  </a:lnTo>
                  <a:cubicBezTo>
                    <a:pt x="92586" y="31643"/>
                    <a:pt x="92677" y="31947"/>
                    <a:pt x="92799" y="32281"/>
                  </a:cubicBezTo>
                  <a:lnTo>
                    <a:pt x="93012" y="32950"/>
                  </a:lnTo>
                  <a:lnTo>
                    <a:pt x="93012" y="33710"/>
                  </a:lnTo>
                  <a:cubicBezTo>
                    <a:pt x="92981" y="33831"/>
                    <a:pt x="92951" y="33953"/>
                    <a:pt x="92951" y="34014"/>
                  </a:cubicBezTo>
                  <a:close/>
                  <a:moveTo>
                    <a:pt x="93954" y="31096"/>
                  </a:moveTo>
                  <a:cubicBezTo>
                    <a:pt x="93984" y="31673"/>
                    <a:pt x="94045" y="32281"/>
                    <a:pt x="94167" y="32919"/>
                  </a:cubicBezTo>
                  <a:cubicBezTo>
                    <a:pt x="94167" y="33011"/>
                    <a:pt x="94197" y="33071"/>
                    <a:pt x="94197" y="33193"/>
                  </a:cubicBezTo>
                  <a:cubicBezTo>
                    <a:pt x="94136" y="33071"/>
                    <a:pt x="94106" y="32919"/>
                    <a:pt x="94015" y="32798"/>
                  </a:cubicBezTo>
                  <a:cubicBezTo>
                    <a:pt x="93954" y="32707"/>
                    <a:pt x="93893" y="32555"/>
                    <a:pt x="93832" y="32433"/>
                  </a:cubicBezTo>
                  <a:cubicBezTo>
                    <a:pt x="93863" y="31947"/>
                    <a:pt x="93893" y="31491"/>
                    <a:pt x="93954" y="31096"/>
                  </a:cubicBezTo>
                  <a:close/>
                  <a:moveTo>
                    <a:pt x="94714" y="39485"/>
                  </a:moveTo>
                  <a:cubicBezTo>
                    <a:pt x="94592" y="39029"/>
                    <a:pt x="94471" y="38543"/>
                    <a:pt x="94349" y="38056"/>
                  </a:cubicBezTo>
                  <a:lnTo>
                    <a:pt x="94136" y="36688"/>
                  </a:lnTo>
                  <a:cubicBezTo>
                    <a:pt x="94136" y="36719"/>
                    <a:pt x="94167" y="36749"/>
                    <a:pt x="94167" y="36810"/>
                  </a:cubicBezTo>
                  <a:lnTo>
                    <a:pt x="94288" y="37266"/>
                  </a:lnTo>
                  <a:cubicBezTo>
                    <a:pt x="94471" y="37965"/>
                    <a:pt x="94623" y="38695"/>
                    <a:pt x="94744" y="39394"/>
                  </a:cubicBezTo>
                  <a:cubicBezTo>
                    <a:pt x="94744" y="39394"/>
                    <a:pt x="94714" y="39454"/>
                    <a:pt x="94714" y="39485"/>
                  </a:cubicBezTo>
                  <a:close/>
                  <a:moveTo>
                    <a:pt x="93984" y="34682"/>
                  </a:moveTo>
                  <a:lnTo>
                    <a:pt x="93863" y="33193"/>
                  </a:lnTo>
                  <a:lnTo>
                    <a:pt x="93863" y="32767"/>
                  </a:lnTo>
                  <a:cubicBezTo>
                    <a:pt x="94015" y="33163"/>
                    <a:pt x="94197" y="33619"/>
                    <a:pt x="94410" y="34014"/>
                  </a:cubicBezTo>
                  <a:cubicBezTo>
                    <a:pt x="94562" y="34834"/>
                    <a:pt x="94744" y="35625"/>
                    <a:pt x="94896" y="36415"/>
                  </a:cubicBezTo>
                  <a:cubicBezTo>
                    <a:pt x="94957" y="36749"/>
                    <a:pt x="95048" y="37053"/>
                    <a:pt x="95079" y="37418"/>
                  </a:cubicBezTo>
                  <a:cubicBezTo>
                    <a:pt x="94714" y="36445"/>
                    <a:pt x="94319" y="35533"/>
                    <a:pt x="93984" y="34682"/>
                  </a:cubicBezTo>
                  <a:close/>
                  <a:moveTo>
                    <a:pt x="96598" y="33922"/>
                  </a:moveTo>
                  <a:lnTo>
                    <a:pt x="96598" y="34135"/>
                  </a:lnTo>
                  <a:cubicBezTo>
                    <a:pt x="96538" y="34014"/>
                    <a:pt x="96446" y="33953"/>
                    <a:pt x="96416" y="33862"/>
                  </a:cubicBezTo>
                  <a:cubicBezTo>
                    <a:pt x="96386" y="33831"/>
                    <a:pt x="96386" y="33801"/>
                    <a:pt x="96325" y="33770"/>
                  </a:cubicBezTo>
                  <a:cubicBezTo>
                    <a:pt x="96325" y="33649"/>
                    <a:pt x="96325" y="33558"/>
                    <a:pt x="96294" y="33467"/>
                  </a:cubicBezTo>
                  <a:cubicBezTo>
                    <a:pt x="96416" y="33619"/>
                    <a:pt x="96477" y="33770"/>
                    <a:pt x="96598" y="33922"/>
                  </a:cubicBezTo>
                  <a:close/>
                  <a:moveTo>
                    <a:pt x="96538" y="36992"/>
                  </a:moveTo>
                  <a:cubicBezTo>
                    <a:pt x="96477" y="37114"/>
                    <a:pt x="96446" y="37266"/>
                    <a:pt x="96446" y="37418"/>
                  </a:cubicBezTo>
                  <a:cubicBezTo>
                    <a:pt x="96416" y="37327"/>
                    <a:pt x="96386" y="37266"/>
                    <a:pt x="96294" y="37144"/>
                  </a:cubicBezTo>
                  <a:cubicBezTo>
                    <a:pt x="96446" y="35989"/>
                    <a:pt x="96446" y="34865"/>
                    <a:pt x="96325" y="33801"/>
                  </a:cubicBezTo>
                  <a:lnTo>
                    <a:pt x="96386" y="33831"/>
                  </a:lnTo>
                  <a:lnTo>
                    <a:pt x="96598" y="34166"/>
                  </a:lnTo>
                  <a:cubicBezTo>
                    <a:pt x="96568" y="35047"/>
                    <a:pt x="96538" y="35959"/>
                    <a:pt x="96568" y="36871"/>
                  </a:cubicBezTo>
                  <a:cubicBezTo>
                    <a:pt x="96568" y="36962"/>
                    <a:pt x="96538" y="36992"/>
                    <a:pt x="96538" y="36992"/>
                  </a:cubicBezTo>
                  <a:close/>
                  <a:moveTo>
                    <a:pt x="96598" y="39698"/>
                  </a:moveTo>
                  <a:lnTo>
                    <a:pt x="96598" y="39698"/>
                  </a:lnTo>
                  <a:lnTo>
                    <a:pt x="96598" y="39698"/>
                  </a:lnTo>
                  <a:close/>
                  <a:moveTo>
                    <a:pt x="96841" y="41126"/>
                  </a:moveTo>
                  <a:lnTo>
                    <a:pt x="96598" y="40670"/>
                  </a:lnTo>
                  <a:cubicBezTo>
                    <a:pt x="96598" y="40397"/>
                    <a:pt x="96598" y="40062"/>
                    <a:pt x="96568" y="39698"/>
                  </a:cubicBezTo>
                  <a:lnTo>
                    <a:pt x="96568" y="39698"/>
                  </a:lnTo>
                  <a:lnTo>
                    <a:pt x="96568" y="39758"/>
                  </a:lnTo>
                  <a:cubicBezTo>
                    <a:pt x="96629" y="40032"/>
                    <a:pt x="96720" y="40245"/>
                    <a:pt x="96781" y="40518"/>
                  </a:cubicBezTo>
                  <a:cubicBezTo>
                    <a:pt x="96841" y="40670"/>
                    <a:pt x="96841" y="40822"/>
                    <a:pt x="96872" y="40974"/>
                  </a:cubicBezTo>
                  <a:cubicBezTo>
                    <a:pt x="96902" y="41065"/>
                    <a:pt x="96872" y="41096"/>
                    <a:pt x="96841" y="41126"/>
                  </a:cubicBezTo>
                  <a:close/>
                  <a:moveTo>
                    <a:pt x="97510" y="36658"/>
                  </a:moveTo>
                  <a:lnTo>
                    <a:pt x="97510" y="36415"/>
                  </a:lnTo>
                  <a:cubicBezTo>
                    <a:pt x="97510" y="36445"/>
                    <a:pt x="97541" y="36506"/>
                    <a:pt x="97541" y="36536"/>
                  </a:cubicBezTo>
                  <a:cubicBezTo>
                    <a:pt x="97510" y="36567"/>
                    <a:pt x="97510" y="36597"/>
                    <a:pt x="97510" y="36658"/>
                  </a:cubicBezTo>
                  <a:close/>
                  <a:moveTo>
                    <a:pt x="97571" y="36050"/>
                  </a:moveTo>
                  <a:cubicBezTo>
                    <a:pt x="97541" y="35929"/>
                    <a:pt x="97480" y="35807"/>
                    <a:pt x="97449" y="35685"/>
                  </a:cubicBezTo>
                  <a:lnTo>
                    <a:pt x="97449" y="35594"/>
                  </a:lnTo>
                  <a:cubicBezTo>
                    <a:pt x="97510" y="35685"/>
                    <a:pt x="97541" y="35777"/>
                    <a:pt x="97632" y="35898"/>
                  </a:cubicBezTo>
                  <a:cubicBezTo>
                    <a:pt x="97571" y="35898"/>
                    <a:pt x="97571" y="35959"/>
                    <a:pt x="97571" y="36050"/>
                  </a:cubicBezTo>
                  <a:close/>
                  <a:moveTo>
                    <a:pt x="97632" y="35625"/>
                  </a:moveTo>
                  <a:cubicBezTo>
                    <a:pt x="97632" y="35625"/>
                    <a:pt x="97632" y="35564"/>
                    <a:pt x="97571" y="35564"/>
                  </a:cubicBezTo>
                  <a:cubicBezTo>
                    <a:pt x="97510" y="35473"/>
                    <a:pt x="97480" y="35381"/>
                    <a:pt x="97389" y="35321"/>
                  </a:cubicBezTo>
                  <a:lnTo>
                    <a:pt x="97389" y="35047"/>
                  </a:lnTo>
                  <a:cubicBezTo>
                    <a:pt x="97480" y="35169"/>
                    <a:pt x="97541" y="35290"/>
                    <a:pt x="97662" y="35442"/>
                  </a:cubicBezTo>
                  <a:cubicBezTo>
                    <a:pt x="97632" y="35473"/>
                    <a:pt x="97632" y="35533"/>
                    <a:pt x="97632" y="35625"/>
                  </a:cubicBezTo>
                  <a:close/>
                  <a:moveTo>
                    <a:pt x="98513" y="35321"/>
                  </a:moveTo>
                  <a:cubicBezTo>
                    <a:pt x="98604" y="35655"/>
                    <a:pt x="98756" y="35989"/>
                    <a:pt x="98908" y="36354"/>
                  </a:cubicBezTo>
                  <a:cubicBezTo>
                    <a:pt x="98848" y="36415"/>
                    <a:pt x="98756" y="36506"/>
                    <a:pt x="98665" y="36567"/>
                  </a:cubicBezTo>
                  <a:cubicBezTo>
                    <a:pt x="98574" y="36445"/>
                    <a:pt x="98513" y="36384"/>
                    <a:pt x="98452" y="36293"/>
                  </a:cubicBezTo>
                  <a:cubicBezTo>
                    <a:pt x="98513" y="35959"/>
                    <a:pt x="98513" y="35655"/>
                    <a:pt x="98513" y="35321"/>
                  </a:cubicBezTo>
                  <a:close/>
                  <a:moveTo>
                    <a:pt x="99577" y="37144"/>
                  </a:moveTo>
                  <a:cubicBezTo>
                    <a:pt x="99425" y="36840"/>
                    <a:pt x="99273" y="36536"/>
                    <a:pt x="99121" y="36263"/>
                  </a:cubicBezTo>
                  <a:lnTo>
                    <a:pt x="99152" y="36233"/>
                  </a:lnTo>
                  <a:cubicBezTo>
                    <a:pt x="99304" y="36111"/>
                    <a:pt x="99425" y="36020"/>
                    <a:pt x="99486" y="35959"/>
                  </a:cubicBezTo>
                  <a:cubicBezTo>
                    <a:pt x="99516" y="36354"/>
                    <a:pt x="99577" y="36719"/>
                    <a:pt x="99577" y="37144"/>
                  </a:cubicBezTo>
                  <a:cubicBezTo>
                    <a:pt x="99577" y="37114"/>
                    <a:pt x="99577" y="37114"/>
                    <a:pt x="99577" y="37144"/>
                  </a:cubicBezTo>
                  <a:close/>
                  <a:moveTo>
                    <a:pt x="99638" y="37874"/>
                  </a:moveTo>
                  <a:lnTo>
                    <a:pt x="99638" y="37965"/>
                  </a:lnTo>
                  <a:cubicBezTo>
                    <a:pt x="99577" y="37813"/>
                    <a:pt x="99456" y="37722"/>
                    <a:pt x="99364" y="37570"/>
                  </a:cubicBezTo>
                  <a:cubicBezTo>
                    <a:pt x="99425" y="37509"/>
                    <a:pt x="99425" y="37479"/>
                    <a:pt x="99456" y="37448"/>
                  </a:cubicBezTo>
                  <a:cubicBezTo>
                    <a:pt x="99486" y="37600"/>
                    <a:pt x="99577" y="37752"/>
                    <a:pt x="99638" y="37874"/>
                  </a:cubicBezTo>
                  <a:close/>
                  <a:moveTo>
                    <a:pt x="99364" y="37357"/>
                  </a:moveTo>
                  <a:cubicBezTo>
                    <a:pt x="99334" y="37418"/>
                    <a:pt x="99304" y="37448"/>
                    <a:pt x="99304" y="37479"/>
                  </a:cubicBezTo>
                  <a:cubicBezTo>
                    <a:pt x="99212" y="37357"/>
                    <a:pt x="99152" y="37205"/>
                    <a:pt x="99030" y="37114"/>
                  </a:cubicBezTo>
                  <a:cubicBezTo>
                    <a:pt x="98908" y="36962"/>
                    <a:pt x="98817" y="36749"/>
                    <a:pt x="98696" y="36597"/>
                  </a:cubicBezTo>
                  <a:cubicBezTo>
                    <a:pt x="98756" y="36536"/>
                    <a:pt x="98878" y="36445"/>
                    <a:pt x="98969" y="36384"/>
                  </a:cubicBezTo>
                  <a:cubicBezTo>
                    <a:pt x="99060" y="36688"/>
                    <a:pt x="99212" y="37023"/>
                    <a:pt x="99364" y="37357"/>
                  </a:cubicBezTo>
                  <a:close/>
                  <a:moveTo>
                    <a:pt x="98452" y="36597"/>
                  </a:moveTo>
                  <a:cubicBezTo>
                    <a:pt x="98452" y="36658"/>
                    <a:pt x="98513" y="36688"/>
                    <a:pt x="98513" y="36688"/>
                  </a:cubicBezTo>
                  <a:cubicBezTo>
                    <a:pt x="98513" y="36688"/>
                    <a:pt x="98452" y="36719"/>
                    <a:pt x="98422" y="36719"/>
                  </a:cubicBezTo>
                  <a:cubicBezTo>
                    <a:pt x="98452" y="36719"/>
                    <a:pt x="98452" y="36688"/>
                    <a:pt x="98452" y="36597"/>
                  </a:cubicBezTo>
                  <a:close/>
                  <a:moveTo>
                    <a:pt x="98452" y="37023"/>
                  </a:moveTo>
                  <a:lnTo>
                    <a:pt x="98452" y="36810"/>
                  </a:lnTo>
                  <a:lnTo>
                    <a:pt x="98544" y="36719"/>
                  </a:lnTo>
                  <a:cubicBezTo>
                    <a:pt x="98604" y="36810"/>
                    <a:pt x="98665" y="36901"/>
                    <a:pt x="98726" y="36992"/>
                  </a:cubicBezTo>
                  <a:cubicBezTo>
                    <a:pt x="98878" y="37205"/>
                    <a:pt x="99000" y="37448"/>
                    <a:pt x="99152" y="37631"/>
                  </a:cubicBezTo>
                  <a:cubicBezTo>
                    <a:pt x="99060" y="37752"/>
                    <a:pt x="99000" y="37813"/>
                    <a:pt x="98908" y="37935"/>
                  </a:cubicBezTo>
                  <a:cubicBezTo>
                    <a:pt x="98878" y="37904"/>
                    <a:pt x="98878" y="37874"/>
                    <a:pt x="98848" y="37813"/>
                  </a:cubicBezTo>
                  <a:cubicBezTo>
                    <a:pt x="98726" y="37600"/>
                    <a:pt x="98604" y="37327"/>
                    <a:pt x="98452" y="37023"/>
                  </a:cubicBezTo>
                  <a:cubicBezTo>
                    <a:pt x="98452" y="37053"/>
                    <a:pt x="98452" y="37023"/>
                    <a:pt x="98452" y="37023"/>
                  </a:cubicBezTo>
                  <a:close/>
                  <a:moveTo>
                    <a:pt x="98878" y="38847"/>
                  </a:moveTo>
                  <a:cubicBezTo>
                    <a:pt x="98848" y="38786"/>
                    <a:pt x="98817" y="38695"/>
                    <a:pt x="98756" y="38573"/>
                  </a:cubicBezTo>
                  <a:lnTo>
                    <a:pt x="98817" y="38543"/>
                  </a:lnTo>
                  <a:cubicBezTo>
                    <a:pt x="98817" y="38634"/>
                    <a:pt x="98848" y="38725"/>
                    <a:pt x="98878" y="38847"/>
                  </a:cubicBezTo>
                  <a:close/>
                  <a:moveTo>
                    <a:pt x="98452" y="37661"/>
                  </a:moveTo>
                  <a:cubicBezTo>
                    <a:pt x="98544" y="37904"/>
                    <a:pt x="98604" y="38087"/>
                    <a:pt x="98696" y="38330"/>
                  </a:cubicBezTo>
                  <a:cubicBezTo>
                    <a:pt x="98696" y="38360"/>
                    <a:pt x="98665" y="38360"/>
                    <a:pt x="98665" y="38391"/>
                  </a:cubicBezTo>
                  <a:cubicBezTo>
                    <a:pt x="98574" y="38269"/>
                    <a:pt x="98544" y="38178"/>
                    <a:pt x="98513" y="38056"/>
                  </a:cubicBezTo>
                  <a:cubicBezTo>
                    <a:pt x="98452" y="37904"/>
                    <a:pt x="98452" y="37783"/>
                    <a:pt x="98452" y="37661"/>
                  </a:cubicBezTo>
                  <a:close/>
                  <a:moveTo>
                    <a:pt x="98544" y="39120"/>
                  </a:moveTo>
                  <a:cubicBezTo>
                    <a:pt x="98574" y="39181"/>
                    <a:pt x="98604" y="39272"/>
                    <a:pt x="98665" y="39394"/>
                  </a:cubicBezTo>
                  <a:lnTo>
                    <a:pt x="98574" y="39454"/>
                  </a:lnTo>
                  <a:cubicBezTo>
                    <a:pt x="98544" y="39333"/>
                    <a:pt x="98544" y="39242"/>
                    <a:pt x="98544" y="39120"/>
                  </a:cubicBezTo>
                  <a:close/>
                  <a:moveTo>
                    <a:pt x="98574" y="39698"/>
                  </a:moveTo>
                  <a:cubicBezTo>
                    <a:pt x="98604" y="39637"/>
                    <a:pt x="98665" y="39576"/>
                    <a:pt x="98696" y="39546"/>
                  </a:cubicBezTo>
                  <a:cubicBezTo>
                    <a:pt x="98726" y="39606"/>
                    <a:pt x="98726" y="39637"/>
                    <a:pt x="98756" y="39728"/>
                  </a:cubicBezTo>
                  <a:lnTo>
                    <a:pt x="99000" y="40184"/>
                  </a:lnTo>
                  <a:cubicBezTo>
                    <a:pt x="98878" y="40336"/>
                    <a:pt x="98817" y="40458"/>
                    <a:pt x="98696" y="40609"/>
                  </a:cubicBezTo>
                  <a:cubicBezTo>
                    <a:pt x="98665" y="40245"/>
                    <a:pt x="98604" y="40002"/>
                    <a:pt x="98574" y="39698"/>
                  </a:cubicBezTo>
                  <a:close/>
                  <a:moveTo>
                    <a:pt x="99212" y="40822"/>
                  </a:moveTo>
                  <a:lnTo>
                    <a:pt x="99212" y="40822"/>
                  </a:lnTo>
                  <a:cubicBezTo>
                    <a:pt x="99152" y="40944"/>
                    <a:pt x="99030" y="41065"/>
                    <a:pt x="98908" y="41126"/>
                  </a:cubicBezTo>
                  <a:close/>
                  <a:moveTo>
                    <a:pt x="99091" y="40822"/>
                  </a:moveTo>
                  <a:cubicBezTo>
                    <a:pt x="99152" y="40792"/>
                    <a:pt x="99182" y="40701"/>
                    <a:pt x="99212" y="40670"/>
                  </a:cubicBezTo>
                  <a:lnTo>
                    <a:pt x="99212" y="40701"/>
                  </a:lnTo>
                  <a:lnTo>
                    <a:pt x="99212" y="40761"/>
                  </a:lnTo>
                  <a:cubicBezTo>
                    <a:pt x="99182" y="40761"/>
                    <a:pt x="99152" y="40792"/>
                    <a:pt x="99091" y="40822"/>
                  </a:cubicBezTo>
                  <a:close/>
                  <a:moveTo>
                    <a:pt x="99273" y="41977"/>
                  </a:moveTo>
                  <a:cubicBezTo>
                    <a:pt x="99212" y="41916"/>
                    <a:pt x="99182" y="41886"/>
                    <a:pt x="99152" y="41825"/>
                  </a:cubicBezTo>
                  <a:cubicBezTo>
                    <a:pt x="99182" y="41765"/>
                    <a:pt x="99212" y="41704"/>
                    <a:pt x="99273" y="41673"/>
                  </a:cubicBezTo>
                  <a:close/>
                  <a:moveTo>
                    <a:pt x="99000" y="38117"/>
                  </a:moveTo>
                  <a:lnTo>
                    <a:pt x="99212" y="37783"/>
                  </a:lnTo>
                  <a:cubicBezTo>
                    <a:pt x="99334" y="37965"/>
                    <a:pt x="99456" y="38178"/>
                    <a:pt x="99607" y="38391"/>
                  </a:cubicBezTo>
                  <a:cubicBezTo>
                    <a:pt x="99516" y="38482"/>
                    <a:pt x="99486" y="38543"/>
                    <a:pt x="99364" y="38573"/>
                  </a:cubicBezTo>
                  <a:lnTo>
                    <a:pt x="99273" y="38695"/>
                  </a:lnTo>
                  <a:cubicBezTo>
                    <a:pt x="99182" y="38512"/>
                    <a:pt x="99091" y="38330"/>
                    <a:pt x="99000" y="38117"/>
                  </a:cubicBezTo>
                  <a:close/>
                  <a:moveTo>
                    <a:pt x="99577" y="39424"/>
                  </a:moveTo>
                  <a:cubicBezTo>
                    <a:pt x="99486" y="39242"/>
                    <a:pt x="99425" y="39029"/>
                    <a:pt x="99334" y="38816"/>
                  </a:cubicBezTo>
                  <a:cubicBezTo>
                    <a:pt x="99364" y="38755"/>
                    <a:pt x="99364" y="38725"/>
                    <a:pt x="99425" y="38725"/>
                  </a:cubicBezTo>
                  <a:lnTo>
                    <a:pt x="99516" y="38603"/>
                  </a:lnTo>
                  <a:lnTo>
                    <a:pt x="99638" y="38512"/>
                  </a:lnTo>
                  <a:cubicBezTo>
                    <a:pt x="99638" y="38543"/>
                    <a:pt x="99668" y="38573"/>
                    <a:pt x="99668" y="38573"/>
                  </a:cubicBezTo>
                  <a:cubicBezTo>
                    <a:pt x="99668" y="38816"/>
                    <a:pt x="99729" y="39029"/>
                    <a:pt x="99729" y="39211"/>
                  </a:cubicBezTo>
                  <a:cubicBezTo>
                    <a:pt x="99668" y="39272"/>
                    <a:pt x="99607" y="39333"/>
                    <a:pt x="99577" y="39424"/>
                  </a:cubicBezTo>
                  <a:close/>
                  <a:moveTo>
                    <a:pt x="99729" y="39850"/>
                  </a:moveTo>
                  <a:lnTo>
                    <a:pt x="99729" y="39850"/>
                  </a:lnTo>
                  <a:lnTo>
                    <a:pt x="99729" y="39880"/>
                  </a:lnTo>
                  <a:cubicBezTo>
                    <a:pt x="99759" y="39880"/>
                    <a:pt x="99729" y="39880"/>
                    <a:pt x="99729" y="39850"/>
                  </a:cubicBezTo>
                  <a:close/>
                  <a:moveTo>
                    <a:pt x="100367" y="36384"/>
                  </a:moveTo>
                  <a:cubicBezTo>
                    <a:pt x="100398" y="36324"/>
                    <a:pt x="100489" y="36293"/>
                    <a:pt x="100519" y="36263"/>
                  </a:cubicBezTo>
                  <a:cubicBezTo>
                    <a:pt x="100611" y="36202"/>
                    <a:pt x="100702" y="36141"/>
                    <a:pt x="100763" y="36111"/>
                  </a:cubicBezTo>
                  <a:cubicBezTo>
                    <a:pt x="100915" y="36081"/>
                    <a:pt x="101036" y="36050"/>
                    <a:pt x="101066" y="36050"/>
                  </a:cubicBezTo>
                  <a:lnTo>
                    <a:pt x="101158" y="36050"/>
                  </a:lnTo>
                  <a:lnTo>
                    <a:pt x="101066" y="36050"/>
                  </a:lnTo>
                  <a:cubicBezTo>
                    <a:pt x="101036" y="36050"/>
                    <a:pt x="100945" y="35989"/>
                    <a:pt x="100763" y="36081"/>
                  </a:cubicBezTo>
                  <a:cubicBezTo>
                    <a:pt x="100702" y="36111"/>
                    <a:pt x="100580" y="36141"/>
                    <a:pt x="100459" y="36233"/>
                  </a:cubicBezTo>
                  <a:cubicBezTo>
                    <a:pt x="100428" y="36263"/>
                    <a:pt x="100367" y="36293"/>
                    <a:pt x="100307" y="36354"/>
                  </a:cubicBezTo>
                  <a:cubicBezTo>
                    <a:pt x="100215" y="35503"/>
                    <a:pt x="100063" y="34713"/>
                    <a:pt x="99911" y="33922"/>
                  </a:cubicBezTo>
                  <a:cubicBezTo>
                    <a:pt x="99668" y="32737"/>
                    <a:pt x="99486" y="31552"/>
                    <a:pt x="99243" y="30366"/>
                  </a:cubicBezTo>
                  <a:cubicBezTo>
                    <a:pt x="99182" y="29880"/>
                    <a:pt x="99091" y="29394"/>
                    <a:pt x="99030" y="28938"/>
                  </a:cubicBezTo>
                  <a:cubicBezTo>
                    <a:pt x="99030" y="28938"/>
                    <a:pt x="99030" y="29515"/>
                    <a:pt x="99091" y="30427"/>
                  </a:cubicBezTo>
                  <a:cubicBezTo>
                    <a:pt x="99152" y="31339"/>
                    <a:pt x="99212" y="32585"/>
                    <a:pt x="99334" y="33983"/>
                  </a:cubicBezTo>
                  <a:cubicBezTo>
                    <a:pt x="99364" y="34622"/>
                    <a:pt x="99395" y="35260"/>
                    <a:pt x="99486" y="35959"/>
                  </a:cubicBezTo>
                  <a:cubicBezTo>
                    <a:pt x="99395" y="35989"/>
                    <a:pt x="99304" y="36081"/>
                    <a:pt x="99152" y="36202"/>
                  </a:cubicBezTo>
                  <a:lnTo>
                    <a:pt x="99091" y="36233"/>
                  </a:lnTo>
                  <a:cubicBezTo>
                    <a:pt x="98878" y="35777"/>
                    <a:pt x="98696" y="35351"/>
                    <a:pt x="98544" y="34926"/>
                  </a:cubicBezTo>
                  <a:cubicBezTo>
                    <a:pt x="98574" y="34105"/>
                    <a:pt x="98635" y="33223"/>
                    <a:pt x="98696" y="32433"/>
                  </a:cubicBezTo>
                  <a:cubicBezTo>
                    <a:pt x="98787" y="30974"/>
                    <a:pt x="98878" y="29667"/>
                    <a:pt x="98878" y="28694"/>
                  </a:cubicBezTo>
                  <a:lnTo>
                    <a:pt x="98878" y="28208"/>
                  </a:lnTo>
                  <a:cubicBezTo>
                    <a:pt x="99000" y="28360"/>
                    <a:pt x="99304" y="28816"/>
                    <a:pt x="99668" y="29545"/>
                  </a:cubicBezTo>
                  <a:cubicBezTo>
                    <a:pt x="100124" y="30427"/>
                    <a:pt x="100671" y="31704"/>
                    <a:pt x="101006" y="33223"/>
                  </a:cubicBezTo>
                  <a:cubicBezTo>
                    <a:pt x="101279" y="34409"/>
                    <a:pt x="101431" y="35685"/>
                    <a:pt x="101492" y="36992"/>
                  </a:cubicBezTo>
                  <a:cubicBezTo>
                    <a:pt x="101492" y="37023"/>
                    <a:pt x="101462" y="37023"/>
                    <a:pt x="101462" y="37053"/>
                  </a:cubicBezTo>
                  <a:cubicBezTo>
                    <a:pt x="101218" y="36688"/>
                    <a:pt x="101127" y="36445"/>
                    <a:pt x="101127" y="36445"/>
                  </a:cubicBezTo>
                  <a:cubicBezTo>
                    <a:pt x="101127" y="36445"/>
                    <a:pt x="101218" y="36688"/>
                    <a:pt x="101462" y="37053"/>
                  </a:cubicBezTo>
                  <a:lnTo>
                    <a:pt x="101370" y="37144"/>
                  </a:lnTo>
                  <a:cubicBezTo>
                    <a:pt x="101127" y="37448"/>
                    <a:pt x="100884" y="37752"/>
                    <a:pt x="100611" y="38056"/>
                  </a:cubicBezTo>
                  <a:cubicBezTo>
                    <a:pt x="100550" y="37509"/>
                    <a:pt x="100428" y="36962"/>
                    <a:pt x="100367" y="36384"/>
                  </a:cubicBezTo>
                  <a:close/>
                  <a:moveTo>
                    <a:pt x="101127" y="41856"/>
                  </a:moveTo>
                  <a:cubicBezTo>
                    <a:pt x="101066" y="41916"/>
                    <a:pt x="101066" y="42008"/>
                    <a:pt x="101036" y="42068"/>
                  </a:cubicBezTo>
                  <a:lnTo>
                    <a:pt x="101006" y="42068"/>
                  </a:lnTo>
                  <a:cubicBezTo>
                    <a:pt x="101006" y="41886"/>
                    <a:pt x="100975" y="41673"/>
                    <a:pt x="100975" y="41430"/>
                  </a:cubicBezTo>
                  <a:cubicBezTo>
                    <a:pt x="101006" y="41400"/>
                    <a:pt x="101006" y="41369"/>
                    <a:pt x="101036" y="41309"/>
                  </a:cubicBezTo>
                  <a:cubicBezTo>
                    <a:pt x="101066" y="41278"/>
                    <a:pt x="101066" y="41248"/>
                    <a:pt x="101127" y="41217"/>
                  </a:cubicBezTo>
                  <a:cubicBezTo>
                    <a:pt x="101158" y="41278"/>
                    <a:pt x="101188" y="41400"/>
                    <a:pt x="101218" y="41461"/>
                  </a:cubicBezTo>
                  <a:cubicBezTo>
                    <a:pt x="101218" y="41521"/>
                    <a:pt x="101279" y="41552"/>
                    <a:pt x="101279" y="41582"/>
                  </a:cubicBezTo>
                  <a:cubicBezTo>
                    <a:pt x="101188" y="41673"/>
                    <a:pt x="101158" y="41765"/>
                    <a:pt x="101127" y="41856"/>
                  </a:cubicBezTo>
                  <a:close/>
                  <a:moveTo>
                    <a:pt x="101036" y="39424"/>
                  </a:moveTo>
                  <a:lnTo>
                    <a:pt x="101127" y="39333"/>
                  </a:lnTo>
                  <a:cubicBezTo>
                    <a:pt x="101158" y="39485"/>
                    <a:pt x="101188" y="39698"/>
                    <a:pt x="101279" y="39850"/>
                  </a:cubicBezTo>
                  <a:lnTo>
                    <a:pt x="101279" y="39880"/>
                  </a:lnTo>
                  <a:cubicBezTo>
                    <a:pt x="101158" y="39728"/>
                    <a:pt x="101127" y="39576"/>
                    <a:pt x="101036" y="39424"/>
                  </a:cubicBezTo>
                  <a:close/>
                  <a:moveTo>
                    <a:pt x="101370" y="38178"/>
                  </a:moveTo>
                  <a:cubicBezTo>
                    <a:pt x="101370" y="38360"/>
                    <a:pt x="101370" y="38543"/>
                    <a:pt x="101431" y="38786"/>
                  </a:cubicBezTo>
                  <a:lnTo>
                    <a:pt x="101340" y="38847"/>
                  </a:lnTo>
                  <a:cubicBezTo>
                    <a:pt x="101310" y="38543"/>
                    <a:pt x="101310" y="38330"/>
                    <a:pt x="101370" y="38178"/>
                  </a:cubicBezTo>
                  <a:close/>
                  <a:moveTo>
                    <a:pt x="101462" y="39272"/>
                  </a:moveTo>
                  <a:cubicBezTo>
                    <a:pt x="101462" y="39242"/>
                    <a:pt x="101431" y="39181"/>
                    <a:pt x="101431" y="39150"/>
                  </a:cubicBezTo>
                  <a:lnTo>
                    <a:pt x="101431" y="39090"/>
                  </a:lnTo>
                  <a:lnTo>
                    <a:pt x="101492" y="38999"/>
                  </a:lnTo>
                  <a:lnTo>
                    <a:pt x="101492" y="39029"/>
                  </a:lnTo>
                  <a:cubicBezTo>
                    <a:pt x="101492" y="39090"/>
                    <a:pt x="101553" y="39150"/>
                    <a:pt x="101553" y="39181"/>
                  </a:cubicBezTo>
                  <a:cubicBezTo>
                    <a:pt x="101492" y="39181"/>
                    <a:pt x="101462" y="39242"/>
                    <a:pt x="101462" y="39272"/>
                  </a:cubicBezTo>
                  <a:close/>
                  <a:moveTo>
                    <a:pt x="101462" y="37752"/>
                  </a:moveTo>
                  <a:cubicBezTo>
                    <a:pt x="101462" y="37783"/>
                    <a:pt x="101462" y="37813"/>
                    <a:pt x="101431" y="37874"/>
                  </a:cubicBezTo>
                  <a:lnTo>
                    <a:pt x="101340" y="37874"/>
                  </a:lnTo>
                  <a:cubicBezTo>
                    <a:pt x="101006" y="37935"/>
                    <a:pt x="100945" y="38330"/>
                    <a:pt x="101006" y="38847"/>
                  </a:cubicBezTo>
                  <a:cubicBezTo>
                    <a:pt x="101006" y="38938"/>
                    <a:pt x="101036" y="38999"/>
                    <a:pt x="101036" y="39029"/>
                  </a:cubicBezTo>
                  <a:cubicBezTo>
                    <a:pt x="100975" y="38999"/>
                    <a:pt x="100945" y="38999"/>
                    <a:pt x="100945" y="38999"/>
                  </a:cubicBezTo>
                  <a:cubicBezTo>
                    <a:pt x="100945" y="38999"/>
                    <a:pt x="100975" y="39029"/>
                    <a:pt x="101036" y="39090"/>
                  </a:cubicBezTo>
                  <a:lnTo>
                    <a:pt x="101036" y="39090"/>
                  </a:lnTo>
                  <a:cubicBezTo>
                    <a:pt x="101006" y="39120"/>
                    <a:pt x="100975" y="39120"/>
                    <a:pt x="100975" y="39150"/>
                  </a:cubicBezTo>
                  <a:cubicBezTo>
                    <a:pt x="100854" y="38877"/>
                    <a:pt x="100793" y="38634"/>
                    <a:pt x="100702" y="38391"/>
                  </a:cubicBezTo>
                  <a:lnTo>
                    <a:pt x="100702" y="38391"/>
                  </a:lnTo>
                  <a:cubicBezTo>
                    <a:pt x="100975" y="38026"/>
                    <a:pt x="101249" y="37631"/>
                    <a:pt x="101553" y="37266"/>
                  </a:cubicBezTo>
                  <a:lnTo>
                    <a:pt x="101553" y="37296"/>
                  </a:lnTo>
                  <a:lnTo>
                    <a:pt x="101553" y="37448"/>
                  </a:lnTo>
                  <a:cubicBezTo>
                    <a:pt x="101492" y="37570"/>
                    <a:pt x="101492" y="37631"/>
                    <a:pt x="101462" y="37752"/>
                  </a:cubicBezTo>
                  <a:close/>
                  <a:moveTo>
                    <a:pt x="102617" y="38330"/>
                  </a:moveTo>
                  <a:cubicBezTo>
                    <a:pt x="102617" y="38208"/>
                    <a:pt x="102556" y="38087"/>
                    <a:pt x="102556" y="37965"/>
                  </a:cubicBezTo>
                  <a:lnTo>
                    <a:pt x="102556" y="37904"/>
                  </a:lnTo>
                  <a:cubicBezTo>
                    <a:pt x="102617" y="37904"/>
                    <a:pt x="102617" y="37874"/>
                    <a:pt x="102647" y="37874"/>
                  </a:cubicBezTo>
                  <a:cubicBezTo>
                    <a:pt x="102617" y="38026"/>
                    <a:pt x="102617" y="38178"/>
                    <a:pt x="102617" y="38330"/>
                  </a:cubicBezTo>
                  <a:close/>
                  <a:moveTo>
                    <a:pt x="102647" y="37874"/>
                  </a:moveTo>
                  <a:lnTo>
                    <a:pt x="102647" y="37874"/>
                  </a:lnTo>
                  <a:cubicBezTo>
                    <a:pt x="102586" y="37874"/>
                    <a:pt x="102586" y="37904"/>
                    <a:pt x="102556" y="37904"/>
                  </a:cubicBezTo>
                  <a:lnTo>
                    <a:pt x="102556" y="37783"/>
                  </a:lnTo>
                  <a:cubicBezTo>
                    <a:pt x="102556" y="37752"/>
                    <a:pt x="102617" y="37752"/>
                    <a:pt x="102617" y="37722"/>
                  </a:cubicBezTo>
                  <a:lnTo>
                    <a:pt x="102556" y="37752"/>
                  </a:lnTo>
                  <a:cubicBezTo>
                    <a:pt x="102556" y="37661"/>
                    <a:pt x="102556" y="37600"/>
                    <a:pt x="102525" y="37509"/>
                  </a:cubicBezTo>
                  <a:lnTo>
                    <a:pt x="102647" y="37296"/>
                  </a:lnTo>
                  <a:close/>
                  <a:moveTo>
                    <a:pt x="102647" y="37205"/>
                  </a:moveTo>
                  <a:cubicBezTo>
                    <a:pt x="102586" y="37296"/>
                    <a:pt x="102525" y="37357"/>
                    <a:pt x="102495" y="37448"/>
                  </a:cubicBezTo>
                  <a:cubicBezTo>
                    <a:pt x="102465" y="37053"/>
                    <a:pt x="102374" y="36688"/>
                    <a:pt x="102343" y="36293"/>
                  </a:cubicBezTo>
                  <a:cubicBezTo>
                    <a:pt x="102404" y="36233"/>
                    <a:pt x="102465" y="36141"/>
                    <a:pt x="102525" y="36081"/>
                  </a:cubicBezTo>
                  <a:cubicBezTo>
                    <a:pt x="102556" y="36050"/>
                    <a:pt x="102617" y="35989"/>
                    <a:pt x="102617" y="35959"/>
                  </a:cubicBezTo>
                  <a:lnTo>
                    <a:pt x="102647" y="35929"/>
                  </a:lnTo>
                  <a:lnTo>
                    <a:pt x="102647" y="35929"/>
                  </a:lnTo>
                  <a:cubicBezTo>
                    <a:pt x="102677" y="36354"/>
                    <a:pt x="102677" y="36749"/>
                    <a:pt x="102647" y="37205"/>
                  </a:cubicBezTo>
                  <a:close/>
                  <a:moveTo>
                    <a:pt x="103529" y="36536"/>
                  </a:moveTo>
                  <a:cubicBezTo>
                    <a:pt x="103620" y="36719"/>
                    <a:pt x="103741" y="36901"/>
                    <a:pt x="103893" y="37144"/>
                  </a:cubicBezTo>
                  <a:cubicBezTo>
                    <a:pt x="103772" y="37266"/>
                    <a:pt x="103711" y="37357"/>
                    <a:pt x="103589" y="37509"/>
                  </a:cubicBezTo>
                  <a:cubicBezTo>
                    <a:pt x="103559" y="37175"/>
                    <a:pt x="103529" y="36840"/>
                    <a:pt x="103529" y="36536"/>
                  </a:cubicBezTo>
                  <a:close/>
                  <a:moveTo>
                    <a:pt x="103589" y="38421"/>
                  </a:moveTo>
                  <a:cubicBezTo>
                    <a:pt x="103589" y="38178"/>
                    <a:pt x="103589" y="37935"/>
                    <a:pt x="103559" y="37661"/>
                  </a:cubicBezTo>
                  <a:lnTo>
                    <a:pt x="103893" y="37205"/>
                  </a:lnTo>
                  <a:cubicBezTo>
                    <a:pt x="103954" y="37327"/>
                    <a:pt x="103924" y="37509"/>
                    <a:pt x="103954" y="37600"/>
                  </a:cubicBezTo>
                  <a:cubicBezTo>
                    <a:pt x="104015" y="37661"/>
                    <a:pt x="104045" y="37722"/>
                    <a:pt x="104076" y="37722"/>
                  </a:cubicBezTo>
                  <a:cubicBezTo>
                    <a:pt x="104045" y="37722"/>
                    <a:pt x="104015" y="37661"/>
                    <a:pt x="104015" y="37570"/>
                  </a:cubicBezTo>
                  <a:lnTo>
                    <a:pt x="104015" y="37357"/>
                  </a:lnTo>
                  <a:cubicBezTo>
                    <a:pt x="104106" y="37570"/>
                    <a:pt x="104258" y="37783"/>
                    <a:pt x="104410" y="38056"/>
                  </a:cubicBezTo>
                  <a:cubicBezTo>
                    <a:pt x="104197" y="38543"/>
                    <a:pt x="103893" y="38999"/>
                    <a:pt x="103589" y="39485"/>
                  </a:cubicBezTo>
                  <a:close/>
                  <a:moveTo>
                    <a:pt x="103711" y="42038"/>
                  </a:moveTo>
                  <a:cubicBezTo>
                    <a:pt x="103711" y="42008"/>
                    <a:pt x="103650" y="41977"/>
                    <a:pt x="103620" y="41977"/>
                  </a:cubicBezTo>
                  <a:lnTo>
                    <a:pt x="103620" y="41065"/>
                  </a:lnTo>
                  <a:lnTo>
                    <a:pt x="103620" y="41005"/>
                  </a:lnTo>
                  <a:cubicBezTo>
                    <a:pt x="103741" y="41157"/>
                    <a:pt x="103832" y="41369"/>
                    <a:pt x="103924" y="41521"/>
                  </a:cubicBezTo>
                  <a:cubicBezTo>
                    <a:pt x="104015" y="41704"/>
                    <a:pt x="104076" y="41886"/>
                    <a:pt x="104167" y="42038"/>
                  </a:cubicBezTo>
                  <a:close/>
                  <a:moveTo>
                    <a:pt x="104684" y="40336"/>
                  </a:moveTo>
                  <a:lnTo>
                    <a:pt x="104684" y="40336"/>
                  </a:lnTo>
                  <a:lnTo>
                    <a:pt x="104684" y="40336"/>
                  </a:lnTo>
                  <a:cubicBezTo>
                    <a:pt x="104623" y="40822"/>
                    <a:pt x="104532" y="41278"/>
                    <a:pt x="104501" y="41704"/>
                  </a:cubicBezTo>
                  <a:cubicBezTo>
                    <a:pt x="104319" y="41461"/>
                    <a:pt x="104136" y="41217"/>
                    <a:pt x="103924" y="40974"/>
                  </a:cubicBezTo>
                  <a:cubicBezTo>
                    <a:pt x="104136" y="41248"/>
                    <a:pt x="104319" y="41521"/>
                    <a:pt x="104501" y="41734"/>
                  </a:cubicBezTo>
                  <a:cubicBezTo>
                    <a:pt x="104501" y="41825"/>
                    <a:pt x="104501" y="41856"/>
                    <a:pt x="104471" y="41916"/>
                  </a:cubicBezTo>
                  <a:cubicBezTo>
                    <a:pt x="104349" y="41734"/>
                    <a:pt x="104197" y="41521"/>
                    <a:pt x="104076" y="41309"/>
                  </a:cubicBezTo>
                  <a:cubicBezTo>
                    <a:pt x="103984" y="41096"/>
                    <a:pt x="103893" y="40913"/>
                    <a:pt x="103832" y="40670"/>
                  </a:cubicBezTo>
                  <a:cubicBezTo>
                    <a:pt x="104197" y="40032"/>
                    <a:pt x="104592" y="39333"/>
                    <a:pt x="104896" y="38695"/>
                  </a:cubicBezTo>
                  <a:cubicBezTo>
                    <a:pt x="104927" y="38786"/>
                    <a:pt x="104957" y="38847"/>
                    <a:pt x="105048" y="38938"/>
                  </a:cubicBezTo>
                  <a:cubicBezTo>
                    <a:pt x="104896" y="39424"/>
                    <a:pt x="104805" y="39880"/>
                    <a:pt x="104684" y="40336"/>
                  </a:cubicBezTo>
                  <a:close/>
                  <a:moveTo>
                    <a:pt x="105109" y="38330"/>
                  </a:moveTo>
                  <a:cubicBezTo>
                    <a:pt x="105079" y="38512"/>
                    <a:pt x="105048" y="38664"/>
                    <a:pt x="104988" y="38847"/>
                  </a:cubicBezTo>
                  <a:cubicBezTo>
                    <a:pt x="104957" y="38786"/>
                    <a:pt x="104927" y="38725"/>
                    <a:pt x="104866" y="38664"/>
                  </a:cubicBezTo>
                  <a:cubicBezTo>
                    <a:pt x="104988" y="38391"/>
                    <a:pt x="105109" y="38178"/>
                    <a:pt x="105170" y="37904"/>
                  </a:cubicBezTo>
                  <a:lnTo>
                    <a:pt x="105170" y="37965"/>
                  </a:lnTo>
                  <a:cubicBezTo>
                    <a:pt x="105170" y="38087"/>
                    <a:pt x="105140" y="38208"/>
                    <a:pt x="105109" y="38330"/>
                  </a:cubicBezTo>
                  <a:close/>
                  <a:moveTo>
                    <a:pt x="106416" y="36233"/>
                  </a:moveTo>
                  <a:cubicBezTo>
                    <a:pt x="106447" y="35959"/>
                    <a:pt x="106477" y="35685"/>
                    <a:pt x="106507" y="35473"/>
                  </a:cubicBezTo>
                  <a:lnTo>
                    <a:pt x="106507" y="35594"/>
                  </a:lnTo>
                  <a:cubicBezTo>
                    <a:pt x="106477" y="35807"/>
                    <a:pt x="106447" y="35989"/>
                    <a:pt x="106416" y="36233"/>
                  </a:cubicBezTo>
                  <a:close/>
                  <a:moveTo>
                    <a:pt x="107024" y="31217"/>
                  </a:moveTo>
                  <a:cubicBezTo>
                    <a:pt x="106902" y="31947"/>
                    <a:pt x="106811" y="32646"/>
                    <a:pt x="106781" y="33406"/>
                  </a:cubicBezTo>
                  <a:cubicBezTo>
                    <a:pt x="106781" y="33375"/>
                    <a:pt x="106750" y="33345"/>
                    <a:pt x="106750" y="33345"/>
                  </a:cubicBezTo>
                  <a:cubicBezTo>
                    <a:pt x="106811" y="32403"/>
                    <a:pt x="106842" y="31521"/>
                    <a:pt x="106842" y="30822"/>
                  </a:cubicBezTo>
                  <a:lnTo>
                    <a:pt x="106842" y="30427"/>
                  </a:lnTo>
                  <a:cubicBezTo>
                    <a:pt x="106933" y="30488"/>
                    <a:pt x="106994" y="30609"/>
                    <a:pt x="107085" y="30670"/>
                  </a:cubicBezTo>
                  <a:cubicBezTo>
                    <a:pt x="107054" y="30883"/>
                    <a:pt x="107054" y="31035"/>
                    <a:pt x="107024" y="31217"/>
                  </a:cubicBezTo>
                  <a:close/>
                  <a:moveTo>
                    <a:pt x="107632" y="36050"/>
                  </a:moveTo>
                  <a:cubicBezTo>
                    <a:pt x="107632" y="35837"/>
                    <a:pt x="107571" y="35655"/>
                    <a:pt x="107571" y="35473"/>
                  </a:cubicBezTo>
                  <a:cubicBezTo>
                    <a:pt x="107571" y="35442"/>
                    <a:pt x="107632" y="35442"/>
                    <a:pt x="107632" y="35442"/>
                  </a:cubicBezTo>
                  <a:lnTo>
                    <a:pt x="107571" y="35473"/>
                  </a:lnTo>
                  <a:cubicBezTo>
                    <a:pt x="107510" y="34226"/>
                    <a:pt x="107510" y="32950"/>
                    <a:pt x="107541" y="31795"/>
                  </a:cubicBezTo>
                  <a:cubicBezTo>
                    <a:pt x="107541" y="31673"/>
                    <a:pt x="107571" y="31552"/>
                    <a:pt x="107571" y="31430"/>
                  </a:cubicBezTo>
                  <a:cubicBezTo>
                    <a:pt x="107693" y="31643"/>
                    <a:pt x="107814" y="31856"/>
                    <a:pt x="107875" y="32099"/>
                  </a:cubicBezTo>
                  <a:cubicBezTo>
                    <a:pt x="108118" y="32615"/>
                    <a:pt x="108301" y="33254"/>
                    <a:pt x="108453" y="33953"/>
                  </a:cubicBezTo>
                  <a:cubicBezTo>
                    <a:pt x="108605" y="34682"/>
                    <a:pt x="108726" y="35473"/>
                    <a:pt x="108757" y="36263"/>
                  </a:cubicBezTo>
                  <a:cubicBezTo>
                    <a:pt x="108483" y="36567"/>
                    <a:pt x="108270" y="36871"/>
                    <a:pt x="108088" y="37144"/>
                  </a:cubicBezTo>
                  <a:cubicBezTo>
                    <a:pt x="108027" y="36992"/>
                    <a:pt x="107997" y="36810"/>
                    <a:pt x="107936" y="36597"/>
                  </a:cubicBezTo>
                  <a:cubicBezTo>
                    <a:pt x="107875" y="36506"/>
                    <a:pt x="107814" y="36354"/>
                    <a:pt x="107784" y="36233"/>
                  </a:cubicBezTo>
                  <a:cubicBezTo>
                    <a:pt x="107723" y="36141"/>
                    <a:pt x="107693" y="36111"/>
                    <a:pt x="107662" y="36050"/>
                  </a:cubicBezTo>
                  <a:lnTo>
                    <a:pt x="107662" y="35989"/>
                  </a:lnTo>
                  <a:cubicBezTo>
                    <a:pt x="107632" y="35989"/>
                    <a:pt x="107662" y="36050"/>
                    <a:pt x="107632" y="36050"/>
                  </a:cubicBezTo>
                  <a:lnTo>
                    <a:pt x="107632" y="36050"/>
                  </a:lnTo>
                  <a:close/>
                  <a:moveTo>
                    <a:pt x="107632" y="36354"/>
                  </a:moveTo>
                  <a:lnTo>
                    <a:pt x="107632" y="36293"/>
                  </a:lnTo>
                  <a:cubicBezTo>
                    <a:pt x="107632" y="36293"/>
                    <a:pt x="107632" y="36263"/>
                    <a:pt x="107662" y="36263"/>
                  </a:cubicBezTo>
                  <a:lnTo>
                    <a:pt x="107662" y="36233"/>
                  </a:lnTo>
                  <a:cubicBezTo>
                    <a:pt x="107662" y="36233"/>
                    <a:pt x="107662" y="36263"/>
                    <a:pt x="107693" y="36263"/>
                  </a:cubicBezTo>
                  <a:cubicBezTo>
                    <a:pt x="107723" y="36293"/>
                    <a:pt x="107723" y="36384"/>
                    <a:pt x="107784" y="36415"/>
                  </a:cubicBezTo>
                  <a:cubicBezTo>
                    <a:pt x="107814" y="36536"/>
                    <a:pt x="107875" y="36597"/>
                    <a:pt x="107936" y="36719"/>
                  </a:cubicBezTo>
                  <a:cubicBezTo>
                    <a:pt x="107997" y="36901"/>
                    <a:pt x="108027" y="37053"/>
                    <a:pt x="108088" y="37175"/>
                  </a:cubicBezTo>
                  <a:cubicBezTo>
                    <a:pt x="107966" y="37327"/>
                    <a:pt x="107845" y="37509"/>
                    <a:pt x="107723" y="37661"/>
                  </a:cubicBezTo>
                  <a:cubicBezTo>
                    <a:pt x="107693" y="37266"/>
                    <a:pt x="107662" y="36810"/>
                    <a:pt x="107632" y="36354"/>
                  </a:cubicBezTo>
                  <a:close/>
                  <a:moveTo>
                    <a:pt x="108027" y="40518"/>
                  </a:moveTo>
                  <a:cubicBezTo>
                    <a:pt x="108027" y="40518"/>
                    <a:pt x="108027" y="40488"/>
                    <a:pt x="108027" y="40518"/>
                  </a:cubicBezTo>
                  <a:cubicBezTo>
                    <a:pt x="107997" y="40214"/>
                    <a:pt x="107966" y="39910"/>
                    <a:pt x="107906" y="39637"/>
                  </a:cubicBezTo>
                  <a:cubicBezTo>
                    <a:pt x="107966" y="39637"/>
                    <a:pt x="108027" y="39698"/>
                    <a:pt x="108057" y="39698"/>
                  </a:cubicBezTo>
                  <a:cubicBezTo>
                    <a:pt x="108057" y="39789"/>
                    <a:pt x="108118" y="40002"/>
                    <a:pt x="108179" y="40245"/>
                  </a:cubicBezTo>
                  <a:cubicBezTo>
                    <a:pt x="108118" y="40336"/>
                    <a:pt x="108088" y="40458"/>
                    <a:pt x="108027" y="40518"/>
                  </a:cubicBezTo>
                  <a:close/>
                  <a:moveTo>
                    <a:pt x="108179" y="40214"/>
                  </a:moveTo>
                  <a:cubicBezTo>
                    <a:pt x="108149" y="39941"/>
                    <a:pt x="108088" y="39758"/>
                    <a:pt x="108088" y="39637"/>
                  </a:cubicBezTo>
                  <a:cubicBezTo>
                    <a:pt x="108209" y="39698"/>
                    <a:pt x="108331" y="39728"/>
                    <a:pt x="108483" y="39789"/>
                  </a:cubicBezTo>
                  <a:cubicBezTo>
                    <a:pt x="108392" y="39941"/>
                    <a:pt x="108301" y="40093"/>
                    <a:pt x="108179" y="40214"/>
                  </a:cubicBezTo>
                  <a:close/>
                  <a:moveTo>
                    <a:pt x="108848" y="39424"/>
                  </a:moveTo>
                  <a:cubicBezTo>
                    <a:pt x="108787" y="39454"/>
                    <a:pt x="108757" y="39546"/>
                    <a:pt x="108696" y="39576"/>
                  </a:cubicBezTo>
                  <a:cubicBezTo>
                    <a:pt x="108422" y="39485"/>
                    <a:pt x="108149" y="39454"/>
                    <a:pt x="107875" y="39363"/>
                  </a:cubicBezTo>
                  <a:cubicBezTo>
                    <a:pt x="107875" y="39150"/>
                    <a:pt x="107936" y="38938"/>
                    <a:pt x="107997" y="38695"/>
                  </a:cubicBezTo>
                  <a:cubicBezTo>
                    <a:pt x="108027" y="38451"/>
                    <a:pt x="108118" y="38239"/>
                    <a:pt x="108179" y="37995"/>
                  </a:cubicBezTo>
                  <a:cubicBezTo>
                    <a:pt x="108240" y="37965"/>
                    <a:pt x="108270" y="37965"/>
                    <a:pt x="108270" y="37965"/>
                  </a:cubicBezTo>
                  <a:cubicBezTo>
                    <a:pt x="108270" y="37965"/>
                    <a:pt x="108209" y="37965"/>
                    <a:pt x="108209" y="37995"/>
                  </a:cubicBezTo>
                  <a:cubicBezTo>
                    <a:pt x="108361" y="37631"/>
                    <a:pt x="108574" y="37296"/>
                    <a:pt x="108787" y="36901"/>
                  </a:cubicBezTo>
                  <a:cubicBezTo>
                    <a:pt x="108848" y="37357"/>
                    <a:pt x="108848" y="37813"/>
                    <a:pt x="108848" y="38269"/>
                  </a:cubicBezTo>
                  <a:cubicBezTo>
                    <a:pt x="108574" y="38330"/>
                    <a:pt x="108422" y="38360"/>
                    <a:pt x="108422" y="38360"/>
                  </a:cubicBezTo>
                  <a:cubicBezTo>
                    <a:pt x="108422" y="38360"/>
                    <a:pt x="108574" y="38299"/>
                    <a:pt x="108848" y="38269"/>
                  </a:cubicBezTo>
                  <a:lnTo>
                    <a:pt x="108848" y="38269"/>
                  </a:lnTo>
                  <a:lnTo>
                    <a:pt x="108848" y="38391"/>
                  </a:lnTo>
                  <a:close/>
                  <a:moveTo>
                    <a:pt x="109547" y="36111"/>
                  </a:moveTo>
                  <a:cubicBezTo>
                    <a:pt x="109547" y="36050"/>
                    <a:pt x="109516" y="35959"/>
                    <a:pt x="109516" y="35898"/>
                  </a:cubicBezTo>
                  <a:cubicBezTo>
                    <a:pt x="109547" y="35807"/>
                    <a:pt x="109638" y="35777"/>
                    <a:pt x="109668" y="35685"/>
                  </a:cubicBezTo>
                  <a:cubicBezTo>
                    <a:pt x="109638" y="35837"/>
                    <a:pt x="109608" y="35959"/>
                    <a:pt x="109547" y="36111"/>
                  </a:cubicBezTo>
                  <a:close/>
                  <a:moveTo>
                    <a:pt x="111036" y="38026"/>
                  </a:moveTo>
                  <a:lnTo>
                    <a:pt x="111036" y="38208"/>
                  </a:lnTo>
                  <a:cubicBezTo>
                    <a:pt x="110915" y="38208"/>
                    <a:pt x="110854" y="38178"/>
                    <a:pt x="110732" y="38178"/>
                  </a:cubicBezTo>
                  <a:cubicBezTo>
                    <a:pt x="110824" y="38117"/>
                    <a:pt x="110915" y="38056"/>
                    <a:pt x="111036" y="38026"/>
                  </a:cubicBezTo>
                  <a:cubicBezTo>
                    <a:pt x="111006" y="38026"/>
                    <a:pt x="111006" y="38026"/>
                    <a:pt x="111036" y="38026"/>
                  </a:cubicBezTo>
                  <a:close/>
                  <a:moveTo>
                    <a:pt x="110915" y="37935"/>
                  </a:moveTo>
                  <a:cubicBezTo>
                    <a:pt x="110854" y="37965"/>
                    <a:pt x="110732" y="38026"/>
                    <a:pt x="110672" y="38056"/>
                  </a:cubicBezTo>
                  <a:cubicBezTo>
                    <a:pt x="110732" y="37965"/>
                    <a:pt x="110763" y="37874"/>
                    <a:pt x="110854" y="37783"/>
                  </a:cubicBezTo>
                  <a:cubicBezTo>
                    <a:pt x="110884" y="37813"/>
                    <a:pt x="110975" y="37874"/>
                    <a:pt x="111006" y="37904"/>
                  </a:cubicBezTo>
                  <a:cubicBezTo>
                    <a:pt x="110975" y="37935"/>
                    <a:pt x="110975" y="37935"/>
                    <a:pt x="110915" y="37935"/>
                  </a:cubicBezTo>
                  <a:close/>
                  <a:moveTo>
                    <a:pt x="111006" y="37600"/>
                  </a:moveTo>
                  <a:lnTo>
                    <a:pt x="111006" y="37600"/>
                  </a:lnTo>
                  <a:lnTo>
                    <a:pt x="111006" y="37600"/>
                  </a:lnTo>
                  <a:close/>
                  <a:moveTo>
                    <a:pt x="110489" y="36293"/>
                  </a:moveTo>
                  <a:cubicBezTo>
                    <a:pt x="110580" y="35929"/>
                    <a:pt x="110641" y="35503"/>
                    <a:pt x="110732" y="35138"/>
                  </a:cubicBezTo>
                  <a:cubicBezTo>
                    <a:pt x="110854" y="35837"/>
                    <a:pt x="110884" y="36597"/>
                    <a:pt x="110975" y="37327"/>
                  </a:cubicBezTo>
                  <a:cubicBezTo>
                    <a:pt x="110884" y="37357"/>
                    <a:pt x="110854" y="37448"/>
                    <a:pt x="110763" y="37479"/>
                  </a:cubicBezTo>
                  <a:cubicBezTo>
                    <a:pt x="110611" y="37418"/>
                    <a:pt x="110459" y="37357"/>
                    <a:pt x="110307" y="37327"/>
                  </a:cubicBezTo>
                  <a:cubicBezTo>
                    <a:pt x="110398" y="37023"/>
                    <a:pt x="110459" y="36688"/>
                    <a:pt x="110489" y="36293"/>
                  </a:cubicBezTo>
                  <a:close/>
                  <a:moveTo>
                    <a:pt x="110307" y="37509"/>
                  </a:moveTo>
                  <a:cubicBezTo>
                    <a:pt x="110428" y="37570"/>
                    <a:pt x="110550" y="37631"/>
                    <a:pt x="110641" y="37722"/>
                  </a:cubicBezTo>
                  <a:cubicBezTo>
                    <a:pt x="110489" y="37843"/>
                    <a:pt x="110398" y="38026"/>
                    <a:pt x="110276" y="38178"/>
                  </a:cubicBezTo>
                  <a:lnTo>
                    <a:pt x="110246" y="38178"/>
                  </a:lnTo>
                  <a:cubicBezTo>
                    <a:pt x="110246" y="37935"/>
                    <a:pt x="110276" y="37722"/>
                    <a:pt x="110307" y="37509"/>
                  </a:cubicBezTo>
                  <a:close/>
                  <a:moveTo>
                    <a:pt x="110064" y="39698"/>
                  </a:moveTo>
                  <a:cubicBezTo>
                    <a:pt x="110124" y="39242"/>
                    <a:pt x="110246" y="38725"/>
                    <a:pt x="110489" y="38269"/>
                  </a:cubicBezTo>
                  <a:lnTo>
                    <a:pt x="110489" y="38269"/>
                  </a:lnTo>
                  <a:lnTo>
                    <a:pt x="110489" y="38269"/>
                  </a:lnTo>
                  <a:cubicBezTo>
                    <a:pt x="110702" y="38330"/>
                    <a:pt x="110854" y="38360"/>
                    <a:pt x="111036" y="38421"/>
                  </a:cubicBezTo>
                  <a:cubicBezTo>
                    <a:pt x="111036" y="38573"/>
                    <a:pt x="111036" y="38725"/>
                    <a:pt x="111067" y="38938"/>
                  </a:cubicBezTo>
                  <a:cubicBezTo>
                    <a:pt x="111127" y="39546"/>
                    <a:pt x="111127" y="40093"/>
                    <a:pt x="111158" y="40670"/>
                  </a:cubicBezTo>
                  <a:cubicBezTo>
                    <a:pt x="110824" y="40458"/>
                    <a:pt x="110459" y="40245"/>
                    <a:pt x="110064" y="40062"/>
                  </a:cubicBezTo>
                  <a:close/>
                  <a:moveTo>
                    <a:pt x="110307" y="41856"/>
                  </a:moveTo>
                  <a:cubicBezTo>
                    <a:pt x="110185" y="41461"/>
                    <a:pt x="110094" y="41096"/>
                    <a:pt x="110064" y="40670"/>
                  </a:cubicBezTo>
                  <a:cubicBezTo>
                    <a:pt x="110246" y="40822"/>
                    <a:pt x="110428" y="40944"/>
                    <a:pt x="110580" y="41096"/>
                  </a:cubicBezTo>
                  <a:cubicBezTo>
                    <a:pt x="110824" y="41278"/>
                    <a:pt x="111006" y="41461"/>
                    <a:pt x="111158" y="41673"/>
                  </a:cubicBezTo>
                  <a:lnTo>
                    <a:pt x="111158" y="41825"/>
                  </a:lnTo>
                  <a:cubicBezTo>
                    <a:pt x="110884" y="41856"/>
                    <a:pt x="110580" y="41856"/>
                    <a:pt x="110307" y="41856"/>
                  </a:cubicBezTo>
                  <a:close/>
                  <a:moveTo>
                    <a:pt x="111219" y="34105"/>
                  </a:moveTo>
                  <a:lnTo>
                    <a:pt x="111340" y="33983"/>
                  </a:lnTo>
                  <a:cubicBezTo>
                    <a:pt x="111462" y="33922"/>
                    <a:pt x="111523" y="33831"/>
                    <a:pt x="111614" y="33740"/>
                  </a:cubicBezTo>
                  <a:cubicBezTo>
                    <a:pt x="111644" y="33710"/>
                    <a:pt x="111735" y="33679"/>
                    <a:pt x="111766" y="33649"/>
                  </a:cubicBezTo>
                  <a:cubicBezTo>
                    <a:pt x="111796" y="33588"/>
                    <a:pt x="111796" y="33588"/>
                    <a:pt x="111827" y="33588"/>
                  </a:cubicBezTo>
                  <a:lnTo>
                    <a:pt x="111827" y="33588"/>
                  </a:lnTo>
                  <a:lnTo>
                    <a:pt x="111827" y="33588"/>
                  </a:lnTo>
                  <a:cubicBezTo>
                    <a:pt x="111948" y="33740"/>
                    <a:pt x="112100" y="33831"/>
                    <a:pt x="112252" y="33892"/>
                  </a:cubicBezTo>
                  <a:cubicBezTo>
                    <a:pt x="112282" y="33953"/>
                    <a:pt x="112343" y="33953"/>
                    <a:pt x="112374" y="33953"/>
                  </a:cubicBezTo>
                  <a:cubicBezTo>
                    <a:pt x="112404" y="34439"/>
                    <a:pt x="112434" y="35017"/>
                    <a:pt x="112434" y="35564"/>
                  </a:cubicBezTo>
                  <a:lnTo>
                    <a:pt x="112434" y="36293"/>
                  </a:lnTo>
                  <a:cubicBezTo>
                    <a:pt x="112252" y="36384"/>
                    <a:pt x="112070" y="36476"/>
                    <a:pt x="111827" y="36628"/>
                  </a:cubicBezTo>
                  <a:cubicBezTo>
                    <a:pt x="111796" y="36597"/>
                    <a:pt x="111766" y="36597"/>
                    <a:pt x="111705" y="36597"/>
                  </a:cubicBezTo>
                  <a:cubicBezTo>
                    <a:pt x="111614" y="35777"/>
                    <a:pt x="111462" y="34926"/>
                    <a:pt x="111219" y="34105"/>
                  </a:cubicBezTo>
                  <a:close/>
                  <a:moveTo>
                    <a:pt x="111766" y="36688"/>
                  </a:moveTo>
                  <a:cubicBezTo>
                    <a:pt x="111766" y="36688"/>
                    <a:pt x="111796" y="36688"/>
                    <a:pt x="111796" y="36719"/>
                  </a:cubicBezTo>
                  <a:cubicBezTo>
                    <a:pt x="111796" y="36719"/>
                    <a:pt x="111766" y="36719"/>
                    <a:pt x="111766" y="36749"/>
                  </a:cubicBezTo>
                  <a:close/>
                  <a:moveTo>
                    <a:pt x="111796" y="36840"/>
                  </a:moveTo>
                  <a:cubicBezTo>
                    <a:pt x="111827" y="36810"/>
                    <a:pt x="111887" y="36810"/>
                    <a:pt x="111887" y="36749"/>
                  </a:cubicBezTo>
                  <a:cubicBezTo>
                    <a:pt x="111918" y="36810"/>
                    <a:pt x="111948" y="36840"/>
                    <a:pt x="112009" y="36840"/>
                  </a:cubicBezTo>
                  <a:cubicBezTo>
                    <a:pt x="112070" y="36871"/>
                    <a:pt x="112100" y="36901"/>
                    <a:pt x="112131" y="36901"/>
                  </a:cubicBezTo>
                  <a:cubicBezTo>
                    <a:pt x="112009" y="36901"/>
                    <a:pt x="111918" y="36871"/>
                    <a:pt x="111796" y="36840"/>
                  </a:cubicBezTo>
                  <a:close/>
                  <a:moveTo>
                    <a:pt x="112404" y="41765"/>
                  </a:moveTo>
                  <a:cubicBezTo>
                    <a:pt x="112404" y="41765"/>
                    <a:pt x="112374" y="41765"/>
                    <a:pt x="112404" y="41765"/>
                  </a:cubicBezTo>
                  <a:cubicBezTo>
                    <a:pt x="112374" y="41734"/>
                    <a:pt x="112343" y="41704"/>
                    <a:pt x="112282" y="41704"/>
                  </a:cubicBezTo>
                  <a:cubicBezTo>
                    <a:pt x="112222" y="40944"/>
                    <a:pt x="112161" y="40154"/>
                    <a:pt x="112100" y="39302"/>
                  </a:cubicBezTo>
                  <a:cubicBezTo>
                    <a:pt x="112222" y="39576"/>
                    <a:pt x="112343" y="39850"/>
                    <a:pt x="112404" y="40093"/>
                  </a:cubicBezTo>
                  <a:cubicBezTo>
                    <a:pt x="112404" y="40670"/>
                    <a:pt x="112374" y="41248"/>
                    <a:pt x="112404" y="41765"/>
                  </a:cubicBezTo>
                  <a:close/>
                  <a:moveTo>
                    <a:pt x="112434" y="38695"/>
                  </a:moveTo>
                  <a:cubicBezTo>
                    <a:pt x="112374" y="38573"/>
                    <a:pt x="112252" y="38512"/>
                    <a:pt x="112191" y="38391"/>
                  </a:cubicBezTo>
                  <a:cubicBezTo>
                    <a:pt x="112100" y="38330"/>
                    <a:pt x="112070" y="38269"/>
                    <a:pt x="111979" y="38239"/>
                  </a:cubicBezTo>
                  <a:cubicBezTo>
                    <a:pt x="111979" y="38178"/>
                    <a:pt x="111948" y="38087"/>
                    <a:pt x="111948" y="38026"/>
                  </a:cubicBezTo>
                  <a:lnTo>
                    <a:pt x="111948" y="38026"/>
                  </a:lnTo>
                  <a:cubicBezTo>
                    <a:pt x="111918" y="37661"/>
                    <a:pt x="111887" y="37327"/>
                    <a:pt x="111796" y="36992"/>
                  </a:cubicBezTo>
                  <a:cubicBezTo>
                    <a:pt x="111887" y="37023"/>
                    <a:pt x="111948" y="37023"/>
                    <a:pt x="112039" y="37053"/>
                  </a:cubicBezTo>
                  <a:lnTo>
                    <a:pt x="112495" y="37296"/>
                  </a:lnTo>
                  <a:cubicBezTo>
                    <a:pt x="112495" y="37752"/>
                    <a:pt x="112434" y="38208"/>
                    <a:pt x="112434" y="38695"/>
                  </a:cubicBezTo>
                  <a:close/>
                  <a:moveTo>
                    <a:pt x="112495" y="36962"/>
                  </a:moveTo>
                  <a:cubicBezTo>
                    <a:pt x="112374" y="36871"/>
                    <a:pt x="112252" y="36840"/>
                    <a:pt x="112131" y="36810"/>
                  </a:cubicBezTo>
                  <a:cubicBezTo>
                    <a:pt x="112070" y="36749"/>
                    <a:pt x="112039" y="36749"/>
                    <a:pt x="111948" y="36719"/>
                  </a:cubicBezTo>
                  <a:cubicBezTo>
                    <a:pt x="112131" y="36597"/>
                    <a:pt x="112282" y="36506"/>
                    <a:pt x="112495" y="36415"/>
                  </a:cubicBezTo>
                  <a:close/>
                  <a:moveTo>
                    <a:pt x="113468" y="38573"/>
                  </a:moveTo>
                  <a:cubicBezTo>
                    <a:pt x="113438" y="38847"/>
                    <a:pt x="113438" y="39120"/>
                    <a:pt x="113438" y="39394"/>
                  </a:cubicBezTo>
                  <a:cubicBezTo>
                    <a:pt x="113377" y="38968"/>
                    <a:pt x="113377" y="38573"/>
                    <a:pt x="113346" y="38178"/>
                  </a:cubicBezTo>
                  <a:cubicBezTo>
                    <a:pt x="113407" y="38239"/>
                    <a:pt x="113468" y="38360"/>
                    <a:pt x="113498" y="38421"/>
                  </a:cubicBezTo>
                  <a:cubicBezTo>
                    <a:pt x="113498" y="38512"/>
                    <a:pt x="113468" y="38543"/>
                    <a:pt x="113468" y="38573"/>
                  </a:cubicBezTo>
                  <a:close/>
                  <a:moveTo>
                    <a:pt x="113620" y="37600"/>
                  </a:moveTo>
                  <a:lnTo>
                    <a:pt x="113620" y="37631"/>
                  </a:lnTo>
                  <a:lnTo>
                    <a:pt x="113286" y="37418"/>
                  </a:lnTo>
                  <a:cubicBezTo>
                    <a:pt x="113286" y="37327"/>
                    <a:pt x="113286" y="37296"/>
                    <a:pt x="113255" y="37205"/>
                  </a:cubicBezTo>
                  <a:cubicBezTo>
                    <a:pt x="113346" y="37266"/>
                    <a:pt x="113498" y="37296"/>
                    <a:pt x="113650" y="37327"/>
                  </a:cubicBezTo>
                  <a:cubicBezTo>
                    <a:pt x="113650" y="37448"/>
                    <a:pt x="113650" y="37509"/>
                    <a:pt x="113620" y="37600"/>
                  </a:cubicBezTo>
                  <a:close/>
                  <a:moveTo>
                    <a:pt x="114684" y="39120"/>
                  </a:moveTo>
                  <a:cubicBezTo>
                    <a:pt x="114623" y="38877"/>
                    <a:pt x="114501" y="38695"/>
                    <a:pt x="114380" y="38512"/>
                  </a:cubicBezTo>
                  <a:lnTo>
                    <a:pt x="114380" y="38208"/>
                  </a:lnTo>
                  <a:lnTo>
                    <a:pt x="114380" y="37965"/>
                  </a:lnTo>
                  <a:lnTo>
                    <a:pt x="114380" y="37965"/>
                  </a:lnTo>
                  <a:lnTo>
                    <a:pt x="114380" y="37935"/>
                  </a:lnTo>
                  <a:lnTo>
                    <a:pt x="114380" y="37904"/>
                  </a:lnTo>
                  <a:cubicBezTo>
                    <a:pt x="114380" y="37843"/>
                    <a:pt x="114380" y="37813"/>
                    <a:pt x="114410" y="37752"/>
                  </a:cubicBezTo>
                  <a:lnTo>
                    <a:pt x="114410" y="37600"/>
                  </a:lnTo>
                  <a:cubicBezTo>
                    <a:pt x="114623" y="37661"/>
                    <a:pt x="114805" y="37783"/>
                    <a:pt x="114988" y="37904"/>
                  </a:cubicBezTo>
                  <a:cubicBezTo>
                    <a:pt x="114866" y="38330"/>
                    <a:pt x="114805" y="38725"/>
                    <a:pt x="114684" y="39120"/>
                  </a:cubicBezTo>
                  <a:close/>
                  <a:moveTo>
                    <a:pt x="115049" y="37631"/>
                  </a:moveTo>
                  <a:cubicBezTo>
                    <a:pt x="114866" y="37570"/>
                    <a:pt x="114653" y="37479"/>
                    <a:pt x="114441" y="37418"/>
                  </a:cubicBezTo>
                  <a:cubicBezTo>
                    <a:pt x="114501" y="36871"/>
                    <a:pt x="114562" y="36324"/>
                    <a:pt x="114593" y="35837"/>
                  </a:cubicBezTo>
                  <a:cubicBezTo>
                    <a:pt x="114593" y="35564"/>
                    <a:pt x="114653" y="35351"/>
                    <a:pt x="114653" y="35077"/>
                  </a:cubicBezTo>
                  <a:cubicBezTo>
                    <a:pt x="114714" y="35229"/>
                    <a:pt x="114836" y="35381"/>
                    <a:pt x="114897" y="35564"/>
                  </a:cubicBezTo>
                  <a:cubicBezTo>
                    <a:pt x="115049" y="35959"/>
                    <a:pt x="115170" y="36415"/>
                    <a:pt x="115200" y="36871"/>
                  </a:cubicBezTo>
                  <a:cubicBezTo>
                    <a:pt x="115170" y="37144"/>
                    <a:pt x="115109" y="37418"/>
                    <a:pt x="115049" y="37631"/>
                  </a:cubicBezTo>
                  <a:close/>
                  <a:moveTo>
                    <a:pt x="114684" y="34591"/>
                  </a:moveTo>
                  <a:cubicBezTo>
                    <a:pt x="114684" y="34378"/>
                    <a:pt x="114714" y="34135"/>
                    <a:pt x="114714" y="33922"/>
                  </a:cubicBezTo>
                  <a:cubicBezTo>
                    <a:pt x="114805" y="33983"/>
                    <a:pt x="114866" y="34105"/>
                    <a:pt x="114957" y="34226"/>
                  </a:cubicBezTo>
                  <a:cubicBezTo>
                    <a:pt x="115079" y="34409"/>
                    <a:pt x="115140" y="34682"/>
                    <a:pt x="115261" y="34926"/>
                  </a:cubicBezTo>
                  <a:cubicBezTo>
                    <a:pt x="115292" y="35047"/>
                    <a:pt x="115292" y="35169"/>
                    <a:pt x="115292" y="35321"/>
                  </a:cubicBezTo>
                  <a:cubicBezTo>
                    <a:pt x="115140" y="35047"/>
                    <a:pt x="114927" y="34834"/>
                    <a:pt x="114684" y="34591"/>
                  </a:cubicBezTo>
                  <a:close/>
                  <a:moveTo>
                    <a:pt x="118362" y="30761"/>
                  </a:moveTo>
                  <a:cubicBezTo>
                    <a:pt x="118422" y="30488"/>
                    <a:pt x="118422" y="30275"/>
                    <a:pt x="118453" y="30062"/>
                  </a:cubicBezTo>
                  <a:cubicBezTo>
                    <a:pt x="118483" y="30123"/>
                    <a:pt x="118574" y="30153"/>
                    <a:pt x="118605" y="30184"/>
                  </a:cubicBezTo>
                  <a:cubicBezTo>
                    <a:pt x="118544" y="30336"/>
                    <a:pt x="118483" y="30579"/>
                    <a:pt x="118362" y="30883"/>
                  </a:cubicBezTo>
                  <a:close/>
                  <a:moveTo>
                    <a:pt x="118270" y="31734"/>
                  </a:moveTo>
                  <a:cubicBezTo>
                    <a:pt x="118301" y="31552"/>
                    <a:pt x="118362" y="31369"/>
                    <a:pt x="118422" y="31187"/>
                  </a:cubicBezTo>
                  <a:cubicBezTo>
                    <a:pt x="118514" y="30731"/>
                    <a:pt x="118605" y="30366"/>
                    <a:pt x="118635" y="30184"/>
                  </a:cubicBezTo>
                  <a:lnTo>
                    <a:pt x="118757" y="30305"/>
                  </a:lnTo>
                  <a:cubicBezTo>
                    <a:pt x="118909" y="30488"/>
                    <a:pt x="119091" y="30822"/>
                    <a:pt x="119243" y="31248"/>
                  </a:cubicBezTo>
                  <a:cubicBezTo>
                    <a:pt x="119274" y="31369"/>
                    <a:pt x="119334" y="31491"/>
                    <a:pt x="119334" y="31582"/>
                  </a:cubicBezTo>
                  <a:lnTo>
                    <a:pt x="118970" y="31916"/>
                  </a:lnTo>
                  <a:cubicBezTo>
                    <a:pt x="118666" y="32281"/>
                    <a:pt x="118362" y="32646"/>
                    <a:pt x="118058" y="33041"/>
                  </a:cubicBezTo>
                  <a:cubicBezTo>
                    <a:pt x="118149" y="32615"/>
                    <a:pt x="118210" y="32160"/>
                    <a:pt x="118270" y="31734"/>
                  </a:cubicBezTo>
                  <a:close/>
                  <a:moveTo>
                    <a:pt x="117693" y="36050"/>
                  </a:moveTo>
                  <a:cubicBezTo>
                    <a:pt x="117693" y="35929"/>
                    <a:pt x="117723" y="35777"/>
                    <a:pt x="117723" y="35655"/>
                  </a:cubicBezTo>
                  <a:cubicBezTo>
                    <a:pt x="117754" y="35898"/>
                    <a:pt x="117845" y="36111"/>
                    <a:pt x="117875" y="36354"/>
                  </a:cubicBezTo>
                  <a:cubicBezTo>
                    <a:pt x="117966" y="36719"/>
                    <a:pt x="118027" y="37053"/>
                    <a:pt x="118118" y="37448"/>
                  </a:cubicBezTo>
                  <a:cubicBezTo>
                    <a:pt x="118149" y="37600"/>
                    <a:pt x="118149" y="37752"/>
                    <a:pt x="118179" y="37935"/>
                  </a:cubicBezTo>
                  <a:cubicBezTo>
                    <a:pt x="117906" y="37327"/>
                    <a:pt x="117723" y="36688"/>
                    <a:pt x="117693" y="36050"/>
                  </a:cubicBezTo>
                  <a:close/>
                  <a:moveTo>
                    <a:pt x="118270" y="40701"/>
                  </a:moveTo>
                  <a:lnTo>
                    <a:pt x="118270" y="40640"/>
                  </a:lnTo>
                  <a:cubicBezTo>
                    <a:pt x="118301" y="40670"/>
                    <a:pt x="118301" y="40701"/>
                    <a:pt x="118331" y="40761"/>
                  </a:cubicBezTo>
                  <a:cubicBezTo>
                    <a:pt x="118301" y="40761"/>
                    <a:pt x="118270" y="40701"/>
                    <a:pt x="118270" y="40701"/>
                  </a:cubicBezTo>
                  <a:close/>
                  <a:moveTo>
                    <a:pt x="119182" y="37904"/>
                  </a:moveTo>
                  <a:cubicBezTo>
                    <a:pt x="119122" y="37661"/>
                    <a:pt x="119061" y="37479"/>
                    <a:pt x="119030" y="37266"/>
                  </a:cubicBezTo>
                  <a:cubicBezTo>
                    <a:pt x="118909" y="36871"/>
                    <a:pt x="118787" y="36536"/>
                    <a:pt x="118666" y="36141"/>
                  </a:cubicBezTo>
                  <a:cubicBezTo>
                    <a:pt x="118514" y="35625"/>
                    <a:pt x="118331" y="35138"/>
                    <a:pt x="118179" y="34622"/>
                  </a:cubicBezTo>
                  <a:cubicBezTo>
                    <a:pt x="118331" y="34743"/>
                    <a:pt x="118453" y="34865"/>
                    <a:pt x="118605" y="34986"/>
                  </a:cubicBezTo>
                  <a:cubicBezTo>
                    <a:pt x="118818" y="35169"/>
                    <a:pt x="119091" y="35381"/>
                    <a:pt x="119395" y="35655"/>
                  </a:cubicBezTo>
                  <a:cubicBezTo>
                    <a:pt x="119334" y="36415"/>
                    <a:pt x="119243" y="37144"/>
                    <a:pt x="119182" y="37904"/>
                  </a:cubicBezTo>
                  <a:close/>
                  <a:moveTo>
                    <a:pt x="119425" y="34926"/>
                  </a:moveTo>
                  <a:cubicBezTo>
                    <a:pt x="119425" y="35077"/>
                    <a:pt x="119425" y="35199"/>
                    <a:pt x="119395" y="35351"/>
                  </a:cubicBezTo>
                  <a:cubicBezTo>
                    <a:pt x="119122" y="35199"/>
                    <a:pt x="118909" y="35047"/>
                    <a:pt x="118696" y="34926"/>
                  </a:cubicBezTo>
                  <a:cubicBezTo>
                    <a:pt x="118514" y="34834"/>
                    <a:pt x="118331" y="34682"/>
                    <a:pt x="118088" y="34561"/>
                  </a:cubicBezTo>
                  <a:cubicBezTo>
                    <a:pt x="118058" y="34409"/>
                    <a:pt x="117997" y="34257"/>
                    <a:pt x="117936" y="34105"/>
                  </a:cubicBezTo>
                  <a:lnTo>
                    <a:pt x="117936" y="34105"/>
                  </a:lnTo>
                  <a:cubicBezTo>
                    <a:pt x="118027" y="33862"/>
                    <a:pt x="118088" y="33649"/>
                    <a:pt x="118210" y="33406"/>
                  </a:cubicBezTo>
                  <a:cubicBezTo>
                    <a:pt x="118483" y="32889"/>
                    <a:pt x="118818" y="32403"/>
                    <a:pt x="119122" y="31977"/>
                  </a:cubicBezTo>
                  <a:cubicBezTo>
                    <a:pt x="119213" y="31886"/>
                    <a:pt x="119243" y="31825"/>
                    <a:pt x="119304" y="31734"/>
                  </a:cubicBezTo>
                  <a:cubicBezTo>
                    <a:pt x="119486" y="32585"/>
                    <a:pt x="119517" y="33710"/>
                    <a:pt x="119425" y="34926"/>
                  </a:cubicBezTo>
                  <a:close/>
                  <a:moveTo>
                    <a:pt x="120246" y="34470"/>
                  </a:moveTo>
                  <a:cubicBezTo>
                    <a:pt x="120125" y="33284"/>
                    <a:pt x="119881" y="32190"/>
                    <a:pt x="119577" y="31430"/>
                  </a:cubicBezTo>
                  <a:cubicBezTo>
                    <a:pt x="119699" y="31278"/>
                    <a:pt x="119821" y="31187"/>
                    <a:pt x="119942" y="31065"/>
                  </a:cubicBezTo>
                  <a:cubicBezTo>
                    <a:pt x="120033" y="31643"/>
                    <a:pt x="120155" y="32251"/>
                    <a:pt x="120246" y="32889"/>
                  </a:cubicBezTo>
                  <a:cubicBezTo>
                    <a:pt x="120277" y="33315"/>
                    <a:pt x="120307" y="33679"/>
                    <a:pt x="120337" y="34105"/>
                  </a:cubicBezTo>
                  <a:cubicBezTo>
                    <a:pt x="120307" y="34226"/>
                    <a:pt x="120277" y="34318"/>
                    <a:pt x="120246" y="34470"/>
                  </a:cubicBezTo>
                  <a:close/>
                  <a:moveTo>
                    <a:pt x="120429" y="41278"/>
                  </a:moveTo>
                  <a:lnTo>
                    <a:pt x="120429" y="41126"/>
                  </a:lnTo>
                  <a:cubicBezTo>
                    <a:pt x="120429" y="41217"/>
                    <a:pt x="120459" y="41248"/>
                    <a:pt x="120459" y="41278"/>
                  </a:cubicBezTo>
                  <a:close/>
                  <a:moveTo>
                    <a:pt x="122435" y="41126"/>
                  </a:moveTo>
                  <a:cubicBezTo>
                    <a:pt x="122283" y="41126"/>
                    <a:pt x="122100" y="41157"/>
                    <a:pt x="121948" y="41157"/>
                  </a:cubicBezTo>
                  <a:cubicBezTo>
                    <a:pt x="121857" y="40944"/>
                    <a:pt x="121796" y="40670"/>
                    <a:pt x="121705" y="40397"/>
                  </a:cubicBezTo>
                  <a:lnTo>
                    <a:pt x="121705" y="40366"/>
                  </a:lnTo>
                  <a:cubicBezTo>
                    <a:pt x="121644" y="39546"/>
                    <a:pt x="121553" y="38664"/>
                    <a:pt x="121492" y="37752"/>
                  </a:cubicBezTo>
                  <a:lnTo>
                    <a:pt x="121492" y="37752"/>
                  </a:lnTo>
                  <a:cubicBezTo>
                    <a:pt x="121736" y="38087"/>
                    <a:pt x="122009" y="38421"/>
                    <a:pt x="122252" y="38786"/>
                  </a:cubicBezTo>
                  <a:cubicBezTo>
                    <a:pt x="122343" y="38938"/>
                    <a:pt x="122435" y="39120"/>
                    <a:pt x="122495" y="39272"/>
                  </a:cubicBezTo>
                  <a:cubicBezTo>
                    <a:pt x="122526" y="39910"/>
                    <a:pt x="122465" y="40549"/>
                    <a:pt x="122435" y="41126"/>
                  </a:cubicBezTo>
                  <a:close/>
                  <a:moveTo>
                    <a:pt x="122708" y="36992"/>
                  </a:moveTo>
                  <a:cubicBezTo>
                    <a:pt x="122647" y="37296"/>
                    <a:pt x="122617" y="37631"/>
                    <a:pt x="122617" y="37935"/>
                  </a:cubicBezTo>
                  <a:cubicBezTo>
                    <a:pt x="122252" y="37509"/>
                    <a:pt x="121827" y="37144"/>
                    <a:pt x="121371" y="36810"/>
                  </a:cubicBezTo>
                  <a:cubicBezTo>
                    <a:pt x="121310" y="36233"/>
                    <a:pt x="121249" y="35655"/>
                    <a:pt x="121188" y="35138"/>
                  </a:cubicBezTo>
                  <a:cubicBezTo>
                    <a:pt x="121340" y="35199"/>
                    <a:pt x="121523" y="35290"/>
                    <a:pt x="121705" y="35442"/>
                  </a:cubicBezTo>
                  <a:cubicBezTo>
                    <a:pt x="121979" y="35594"/>
                    <a:pt x="122252" y="35807"/>
                    <a:pt x="122526" y="36081"/>
                  </a:cubicBezTo>
                  <a:cubicBezTo>
                    <a:pt x="122587" y="36141"/>
                    <a:pt x="122647" y="36263"/>
                    <a:pt x="122739" y="36354"/>
                  </a:cubicBezTo>
                  <a:cubicBezTo>
                    <a:pt x="122769" y="36536"/>
                    <a:pt x="122739" y="36749"/>
                    <a:pt x="122708" y="36992"/>
                  </a:cubicBezTo>
                  <a:close/>
                  <a:moveTo>
                    <a:pt x="123134" y="33953"/>
                  </a:moveTo>
                  <a:cubicBezTo>
                    <a:pt x="123073" y="34257"/>
                    <a:pt x="123043" y="34591"/>
                    <a:pt x="123012" y="34895"/>
                  </a:cubicBezTo>
                  <a:cubicBezTo>
                    <a:pt x="122891" y="34834"/>
                    <a:pt x="122739" y="34743"/>
                    <a:pt x="122617" y="34682"/>
                  </a:cubicBezTo>
                  <a:cubicBezTo>
                    <a:pt x="122009" y="34378"/>
                    <a:pt x="121492" y="34287"/>
                    <a:pt x="121523" y="34287"/>
                  </a:cubicBezTo>
                  <a:cubicBezTo>
                    <a:pt x="121523" y="34287"/>
                    <a:pt x="122009" y="34409"/>
                    <a:pt x="122526" y="34743"/>
                  </a:cubicBezTo>
                  <a:cubicBezTo>
                    <a:pt x="122678" y="34865"/>
                    <a:pt x="122830" y="34986"/>
                    <a:pt x="122982" y="35138"/>
                  </a:cubicBezTo>
                  <a:cubicBezTo>
                    <a:pt x="122982" y="35229"/>
                    <a:pt x="122921" y="35351"/>
                    <a:pt x="122921" y="35473"/>
                  </a:cubicBezTo>
                  <a:cubicBezTo>
                    <a:pt x="122891" y="35625"/>
                    <a:pt x="122891" y="35777"/>
                    <a:pt x="122891" y="35929"/>
                  </a:cubicBezTo>
                  <a:lnTo>
                    <a:pt x="122860" y="35868"/>
                  </a:lnTo>
                  <a:cubicBezTo>
                    <a:pt x="122556" y="35625"/>
                    <a:pt x="122222" y="35412"/>
                    <a:pt x="121888" y="35321"/>
                  </a:cubicBezTo>
                  <a:cubicBezTo>
                    <a:pt x="121644" y="35199"/>
                    <a:pt x="121401" y="35108"/>
                    <a:pt x="121219" y="35047"/>
                  </a:cubicBezTo>
                  <a:cubicBezTo>
                    <a:pt x="121188" y="34713"/>
                    <a:pt x="121128" y="34409"/>
                    <a:pt x="121067" y="34044"/>
                  </a:cubicBezTo>
                  <a:lnTo>
                    <a:pt x="121188" y="33588"/>
                  </a:lnTo>
                  <a:cubicBezTo>
                    <a:pt x="121340" y="32980"/>
                    <a:pt x="121614" y="32372"/>
                    <a:pt x="121888" y="31825"/>
                  </a:cubicBezTo>
                  <a:cubicBezTo>
                    <a:pt x="122161" y="31308"/>
                    <a:pt x="122526" y="30853"/>
                    <a:pt x="122891" y="30488"/>
                  </a:cubicBezTo>
                  <a:cubicBezTo>
                    <a:pt x="122921" y="30609"/>
                    <a:pt x="122982" y="30701"/>
                    <a:pt x="122982" y="30853"/>
                  </a:cubicBezTo>
                  <a:cubicBezTo>
                    <a:pt x="123073" y="31430"/>
                    <a:pt x="123195" y="32190"/>
                    <a:pt x="123225" y="32980"/>
                  </a:cubicBezTo>
                  <a:cubicBezTo>
                    <a:pt x="123164" y="33345"/>
                    <a:pt x="123164" y="33649"/>
                    <a:pt x="123134" y="33953"/>
                  </a:cubicBezTo>
                  <a:close/>
                  <a:moveTo>
                    <a:pt x="123468" y="30913"/>
                  </a:moveTo>
                  <a:cubicBezTo>
                    <a:pt x="123407" y="31126"/>
                    <a:pt x="123377" y="31400"/>
                    <a:pt x="123347" y="31643"/>
                  </a:cubicBezTo>
                  <a:cubicBezTo>
                    <a:pt x="123286" y="31339"/>
                    <a:pt x="123195" y="31065"/>
                    <a:pt x="123103" y="30822"/>
                  </a:cubicBezTo>
                  <a:cubicBezTo>
                    <a:pt x="123073" y="30670"/>
                    <a:pt x="123012" y="30518"/>
                    <a:pt x="122982" y="30366"/>
                  </a:cubicBezTo>
                  <a:lnTo>
                    <a:pt x="123043" y="30305"/>
                  </a:lnTo>
                  <a:lnTo>
                    <a:pt x="123164" y="30184"/>
                  </a:lnTo>
                  <a:cubicBezTo>
                    <a:pt x="123225" y="30427"/>
                    <a:pt x="123347" y="30640"/>
                    <a:pt x="123468" y="30913"/>
                  </a:cubicBezTo>
                  <a:close/>
                  <a:moveTo>
                    <a:pt x="123499" y="30640"/>
                  </a:moveTo>
                  <a:cubicBezTo>
                    <a:pt x="123377" y="30457"/>
                    <a:pt x="123286" y="30305"/>
                    <a:pt x="123195" y="30153"/>
                  </a:cubicBezTo>
                  <a:cubicBezTo>
                    <a:pt x="123347" y="30001"/>
                    <a:pt x="123499" y="29849"/>
                    <a:pt x="123650" y="29728"/>
                  </a:cubicBezTo>
                  <a:cubicBezTo>
                    <a:pt x="123620" y="30032"/>
                    <a:pt x="123590" y="30336"/>
                    <a:pt x="123499" y="30640"/>
                  </a:cubicBezTo>
                  <a:close/>
                  <a:moveTo>
                    <a:pt x="124562" y="32555"/>
                  </a:moveTo>
                  <a:cubicBezTo>
                    <a:pt x="124532" y="32494"/>
                    <a:pt x="124532" y="32433"/>
                    <a:pt x="124502" y="32403"/>
                  </a:cubicBezTo>
                  <a:cubicBezTo>
                    <a:pt x="124532" y="32433"/>
                    <a:pt x="124562" y="32433"/>
                    <a:pt x="124562" y="32463"/>
                  </a:cubicBezTo>
                  <a:close/>
                  <a:moveTo>
                    <a:pt x="124593" y="32342"/>
                  </a:moveTo>
                  <a:cubicBezTo>
                    <a:pt x="124562" y="32311"/>
                    <a:pt x="124532" y="32281"/>
                    <a:pt x="124502" y="32281"/>
                  </a:cubicBezTo>
                  <a:lnTo>
                    <a:pt x="124502" y="31947"/>
                  </a:lnTo>
                  <a:cubicBezTo>
                    <a:pt x="124532" y="32008"/>
                    <a:pt x="124593" y="32099"/>
                    <a:pt x="124684" y="32190"/>
                  </a:cubicBezTo>
                  <a:cubicBezTo>
                    <a:pt x="124654" y="32251"/>
                    <a:pt x="124593" y="32281"/>
                    <a:pt x="124593" y="32342"/>
                  </a:cubicBezTo>
                  <a:close/>
                  <a:moveTo>
                    <a:pt x="124988" y="32889"/>
                  </a:moveTo>
                  <a:cubicBezTo>
                    <a:pt x="125018" y="32919"/>
                    <a:pt x="125049" y="33011"/>
                    <a:pt x="125140" y="33041"/>
                  </a:cubicBezTo>
                  <a:cubicBezTo>
                    <a:pt x="125261" y="33284"/>
                    <a:pt x="125353" y="33558"/>
                    <a:pt x="125474" y="33862"/>
                  </a:cubicBezTo>
                  <a:cubicBezTo>
                    <a:pt x="125626" y="34409"/>
                    <a:pt x="125778" y="34956"/>
                    <a:pt x="125839" y="35564"/>
                  </a:cubicBezTo>
                  <a:lnTo>
                    <a:pt x="125839" y="35625"/>
                  </a:lnTo>
                  <a:cubicBezTo>
                    <a:pt x="125717" y="35169"/>
                    <a:pt x="125505" y="34713"/>
                    <a:pt x="125353" y="34287"/>
                  </a:cubicBezTo>
                  <a:cubicBezTo>
                    <a:pt x="125231" y="33983"/>
                    <a:pt x="125079" y="33679"/>
                    <a:pt x="124988" y="33406"/>
                  </a:cubicBezTo>
                  <a:close/>
                  <a:moveTo>
                    <a:pt x="124988" y="35017"/>
                  </a:moveTo>
                  <a:cubicBezTo>
                    <a:pt x="125109" y="35442"/>
                    <a:pt x="125201" y="35807"/>
                    <a:pt x="125322" y="36233"/>
                  </a:cubicBezTo>
                  <a:cubicBezTo>
                    <a:pt x="125261" y="36111"/>
                    <a:pt x="125140" y="35989"/>
                    <a:pt x="125049" y="35898"/>
                  </a:cubicBezTo>
                  <a:cubicBezTo>
                    <a:pt x="124988" y="35594"/>
                    <a:pt x="124988" y="35321"/>
                    <a:pt x="124988" y="35017"/>
                  </a:cubicBezTo>
                  <a:close/>
                  <a:moveTo>
                    <a:pt x="125900" y="39546"/>
                  </a:moveTo>
                  <a:cubicBezTo>
                    <a:pt x="125900" y="39698"/>
                    <a:pt x="125839" y="39850"/>
                    <a:pt x="125839" y="40002"/>
                  </a:cubicBezTo>
                  <a:cubicBezTo>
                    <a:pt x="125748" y="39698"/>
                    <a:pt x="125657" y="39363"/>
                    <a:pt x="125596" y="39090"/>
                  </a:cubicBezTo>
                  <a:cubicBezTo>
                    <a:pt x="125353" y="38269"/>
                    <a:pt x="125201" y="37448"/>
                    <a:pt x="125079" y="36597"/>
                  </a:cubicBezTo>
                  <a:cubicBezTo>
                    <a:pt x="125170" y="36719"/>
                    <a:pt x="125201" y="36840"/>
                    <a:pt x="125292" y="36962"/>
                  </a:cubicBezTo>
                  <a:cubicBezTo>
                    <a:pt x="125413" y="37175"/>
                    <a:pt x="125505" y="37357"/>
                    <a:pt x="125626" y="37600"/>
                  </a:cubicBezTo>
                  <a:cubicBezTo>
                    <a:pt x="125687" y="38056"/>
                    <a:pt x="125778" y="38482"/>
                    <a:pt x="125839" y="38938"/>
                  </a:cubicBezTo>
                  <a:cubicBezTo>
                    <a:pt x="125900" y="39120"/>
                    <a:pt x="125900" y="39272"/>
                    <a:pt x="125930" y="39454"/>
                  </a:cubicBezTo>
                  <a:cubicBezTo>
                    <a:pt x="125900" y="39485"/>
                    <a:pt x="125900" y="39546"/>
                    <a:pt x="125900" y="39546"/>
                  </a:cubicBezTo>
                  <a:close/>
                  <a:moveTo>
                    <a:pt x="128179" y="32311"/>
                  </a:moveTo>
                  <a:cubicBezTo>
                    <a:pt x="128453" y="32707"/>
                    <a:pt x="128635" y="33193"/>
                    <a:pt x="128787" y="33679"/>
                  </a:cubicBezTo>
                  <a:cubicBezTo>
                    <a:pt x="128818" y="33770"/>
                    <a:pt x="128818" y="33831"/>
                    <a:pt x="128848" y="33953"/>
                  </a:cubicBezTo>
                  <a:cubicBezTo>
                    <a:pt x="128514" y="33163"/>
                    <a:pt x="128179" y="32463"/>
                    <a:pt x="127906" y="31947"/>
                  </a:cubicBezTo>
                  <a:cubicBezTo>
                    <a:pt x="127906" y="31947"/>
                    <a:pt x="127906" y="31886"/>
                    <a:pt x="127875" y="31886"/>
                  </a:cubicBezTo>
                  <a:cubicBezTo>
                    <a:pt x="127936" y="32008"/>
                    <a:pt x="128058" y="32160"/>
                    <a:pt x="128179" y="32311"/>
                  </a:cubicBezTo>
                  <a:close/>
                  <a:moveTo>
                    <a:pt x="127024" y="36141"/>
                  </a:moveTo>
                  <a:cubicBezTo>
                    <a:pt x="127176" y="36567"/>
                    <a:pt x="127328" y="36992"/>
                    <a:pt x="127450" y="37418"/>
                  </a:cubicBezTo>
                  <a:cubicBezTo>
                    <a:pt x="127480" y="37600"/>
                    <a:pt x="127541" y="37783"/>
                    <a:pt x="127572" y="38026"/>
                  </a:cubicBezTo>
                  <a:cubicBezTo>
                    <a:pt x="127389" y="37357"/>
                    <a:pt x="127237" y="36749"/>
                    <a:pt x="127024" y="36141"/>
                  </a:cubicBezTo>
                  <a:close/>
                  <a:moveTo>
                    <a:pt x="129456" y="40518"/>
                  </a:moveTo>
                  <a:cubicBezTo>
                    <a:pt x="129304" y="40518"/>
                    <a:pt x="129152" y="40549"/>
                    <a:pt x="129000" y="40549"/>
                  </a:cubicBezTo>
                  <a:cubicBezTo>
                    <a:pt x="129000" y="40366"/>
                    <a:pt x="129000" y="40184"/>
                    <a:pt x="128970" y="40002"/>
                  </a:cubicBezTo>
                  <a:cubicBezTo>
                    <a:pt x="128909" y="39181"/>
                    <a:pt x="128696" y="38208"/>
                    <a:pt x="128331" y="37175"/>
                  </a:cubicBezTo>
                  <a:cubicBezTo>
                    <a:pt x="127997" y="36202"/>
                    <a:pt x="127450" y="35199"/>
                    <a:pt x="126781" y="34378"/>
                  </a:cubicBezTo>
                  <a:cubicBezTo>
                    <a:pt x="126660" y="34257"/>
                    <a:pt x="126568" y="34135"/>
                    <a:pt x="126477" y="34014"/>
                  </a:cubicBezTo>
                  <a:cubicBezTo>
                    <a:pt x="126204" y="32889"/>
                    <a:pt x="126021" y="31825"/>
                    <a:pt x="125930" y="30974"/>
                  </a:cubicBezTo>
                  <a:cubicBezTo>
                    <a:pt x="126021" y="30974"/>
                    <a:pt x="126113" y="30974"/>
                    <a:pt x="126325" y="31035"/>
                  </a:cubicBezTo>
                  <a:cubicBezTo>
                    <a:pt x="126568" y="31065"/>
                    <a:pt x="126964" y="31187"/>
                    <a:pt x="127268" y="31369"/>
                  </a:cubicBezTo>
                  <a:cubicBezTo>
                    <a:pt x="127328" y="31430"/>
                    <a:pt x="127450" y="31491"/>
                    <a:pt x="127541" y="31552"/>
                  </a:cubicBezTo>
                  <a:cubicBezTo>
                    <a:pt x="127572" y="31673"/>
                    <a:pt x="127632" y="31825"/>
                    <a:pt x="127693" y="31977"/>
                  </a:cubicBezTo>
                  <a:cubicBezTo>
                    <a:pt x="127936" y="32707"/>
                    <a:pt x="128301" y="33710"/>
                    <a:pt x="128544" y="34834"/>
                  </a:cubicBezTo>
                  <a:cubicBezTo>
                    <a:pt x="128818" y="35959"/>
                    <a:pt x="129061" y="37266"/>
                    <a:pt x="129213" y="38482"/>
                  </a:cubicBezTo>
                  <a:cubicBezTo>
                    <a:pt x="129274" y="39150"/>
                    <a:pt x="129334" y="39789"/>
                    <a:pt x="129426" y="40397"/>
                  </a:cubicBezTo>
                  <a:lnTo>
                    <a:pt x="129426" y="40458"/>
                  </a:lnTo>
                  <a:cubicBezTo>
                    <a:pt x="129456" y="40488"/>
                    <a:pt x="129456" y="40518"/>
                    <a:pt x="129456" y="40518"/>
                  </a:cubicBezTo>
                  <a:close/>
                  <a:moveTo>
                    <a:pt x="130064" y="33406"/>
                  </a:moveTo>
                  <a:lnTo>
                    <a:pt x="130064" y="33831"/>
                  </a:lnTo>
                  <a:cubicBezTo>
                    <a:pt x="129912" y="33527"/>
                    <a:pt x="129821" y="33254"/>
                    <a:pt x="129638" y="32950"/>
                  </a:cubicBezTo>
                  <a:cubicBezTo>
                    <a:pt x="129031" y="31795"/>
                    <a:pt x="128453" y="30761"/>
                    <a:pt x="127936" y="30001"/>
                  </a:cubicBezTo>
                  <a:cubicBezTo>
                    <a:pt x="128119" y="30001"/>
                    <a:pt x="128331" y="30001"/>
                    <a:pt x="128544" y="30062"/>
                  </a:cubicBezTo>
                  <a:cubicBezTo>
                    <a:pt x="129091" y="30184"/>
                    <a:pt x="129547" y="30518"/>
                    <a:pt x="129851" y="30944"/>
                  </a:cubicBezTo>
                  <a:cubicBezTo>
                    <a:pt x="130003" y="31126"/>
                    <a:pt x="130094" y="31339"/>
                    <a:pt x="130186" y="31521"/>
                  </a:cubicBezTo>
                  <a:cubicBezTo>
                    <a:pt x="130125" y="32160"/>
                    <a:pt x="130064" y="32767"/>
                    <a:pt x="130064" y="33406"/>
                  </a:cubicBezTo>
                  <a:close/>
                  <a:moveTo>
                    <a:pt x="131675" y="29363"/>
                  </a:moveTo>
                  <a:lnTo>
                    <a:pt x="131675" y="28694"/>
                  </a:lnTo>
                  <a:lnTo>
                    <a:pt x="131736" y="28786"/>
                  </a:lnTo>
                  <a:lnTo>
                    <a:pt x="131827" y="28846"/>
                  </a:lnTo>
                  <a:cubicBezTo>
                    <a:pt x="131797" y="29059"/>
                    <a:pt x="131705" y="29211"/>
                    <a:pt x="131675" y="29363"/>
                  </a:cubicBezTo>
                  <a:close/>
                  <a:moveTo>
                    <a:pt x="132860" y="33315"/>
                  </a:moveTo>
                  <a:cubicBezTo>
                    <a:pt x="132891" y="33163"/>
                    <a:pt x="132891" y="33011"/>
                    <a:pt x="132921" y="32859"/>
                  </a:cubicBezTo>
                  <a:cubicBezTo>
                    <a:pt x="132952" y="32919"/>
                    <a:pt x="133012" y="33011"/>
                    <a:pt x="133043" y="33102"/>
                  </a:cubicBezTo>
                  <a:cubicBezTo>
                    <a:pt x="133012" y="33527"/>
                    <a:pt x="133012" y="33983"/>
                    <a:pt x="133043" y="34439"/>
                  </a:cubicBezTo>
                  <a:lnTo>
                    <a:pt x="133043" y="34591"/>
                  </a:lnTo>
                  <a:cubicBezTo>
                    <a:pt x="132921" y="34135"/>
                    <a:pt x="132891" y="33710"/>
                    <a:pt x="132860" y="33315"/>
                  </a:cubicBezTo>
                  <a:close/>
                  <a:moveTo>
                    <a:pt x="133073" y="32433"/>
                  </a:moveTo>
                  <a:cubicBezTo>
                    <a:pt x="133043" y="32342"/>
                    <a:pt x="133012" y="32311"/>
                    <a:pt x="132952" y="32251"/>
                  </a:cubicBezTo>
                  <a:cubicBezTo>
                    <a:pt x="133012" y="31947"/>
                    <a:pt x="133073" y="31673"/>
                    <a:pt x="133104" y="31369"/>
                  </a:cubicBezTo>
                  <a:lnTo>
                    <a:pt x="133225" y="31704"/>
                  </a:lnTo>
                  <a:cubicBezTo>
                    <a:pt x="133195" y="31947"/>
                    <a:pt x="133104" y="32190"/>
                    <a:pt x="133073" y="32433"/>
                  </a:cubicBezTo>
                  <a:close/>
                  <a:moveTo>
                    <a:pt x="135231" y="32919"/>
                  </a:moveTo>
                  <a:lnTo>
                    <a:pt x="135231" y="33011"/>
                  </a:lnTo>
                  <a:cubicBezTo>
                    <a:pt x="135170" y="32950"/>
                    <a:pt x="135079" y="32919"/>
                    <a:pt x="135049" y="32889"/>
                  </a:cubicBezTo>
                  <a:cubicBezTo>
                    <a:pt x="135140" y="32798"/>
                    <a:pt x="135170" y="32737"/>
                    <a:pt x="135231" y="32646"/>
                  </a:cubicBezTo>
                  <a:cubicBezTo>
                    <a:pt x="135201" y="32737"/>
                    <a:pt x="135231" y="32859"/>
                    <a:pt x="135231" y="32919"/>
                  </a:cubicBezTo>
                  <a:close/>
                  <a:moveTo>
                    <a:pt x="133559" y="33345"/>
                  </a:moveTo>
                  <a:cubicBezTo>
                    <a:pt x="133559" y="33163"/>
                    <a:pt x="133529" y="32950"/>
                    <a:pt x="133559" y="32737"/>
                  </a:cubicBezTo>
                  <a:cubicBezTo>
                    <a:pt x="133651" y="33071"/>
                    <a:pt x="133772" y="33406"/>
                    <a:pt x="133833" y="33740"/>
                  </a:cubicBezTo>
                  <a:cubicBezTo>
                    <a:pt x="133711" y="33619"/>
                    <a:pt x="133651" y="33497"/>
                    <a:pt x="133559" y="33345"/>
                  </a:cubicBezTo>
                  <a:close/>
                  <a:moveTo>
                    <a:pt x="133833" y="32342"/>
                  </a:moveTo>
                  <a:cubicBezTo>
                    <a:pt x="133772" y="32190"/>
                    <a:pt x="133681" y="32008"/>
                    <a:pt x="133620" y="31856"/>
                  </a:cubicBezTo>
                  <a:cubicBezTo>
                    <a:pt x="133620" y="31795"/>
                    <a:pt x="133651" y="31704"/>
                    <a:pt x="133651" y="31643"/>
                  </a:cubicBezTo>
                  <a:cubicBezTo>
                    <a:pt x="133711" y="31217"/>
                    <a:pt x="133863" y="30822"/>
                    <a:pt x="134076" y="30488"/>
                  </a:cubicBezTo>
                  <a:cubicBezTo>
                    <a:pt x="134107" y="30427"/>
                    <a:pt x="134167" y="30336"/>
                    <a:pt x="134228" y="30245"/>
                  </a:cubicBezTo>
                  <a:cubicBezTo>
                    <a:pt x="134259" y="30214"/>
                    <a:pt x="134259" y="30184"/>
                    <a:pt x="134289" y="30153"/>
                  </a:cubicBezTo>
                  <a:cubicBezTo>
                    <a:pt x="134289" y="30093"/>
                    <a:pt x="134319" y="30062"/>
                    <a:pt x="134380" y="30062"/>
                  </a:cubicBezTo>
                  <a:cubicBezTo>
                    <a:pt x="134441" y="29941"/>
                    <a:pt x="134563" y="29819"/>
                    <a:pt x="134684" y="29728"/>
                  </a:cubicBezTo>
                  <a:lnTo>
                    <a:pt x="134715" y="29697"/>
                  </a:lnTo>
                  <a:lnTo>
                    <a:pt x="134745" y="29697"/>
                  </a:lnTo>
                  <a:cubicBezTo>
                    <a:pt x="134745" y="29697"/>
                    <a:pt x="134775" y="29697"/>
                    <a:pt x="134775" y="29728"/>
                  </a:cubicBezTo>
                  <a:cubicBezTo>
                    <a:pt x="134836" y="29728"/>
                    <a:pt x="134836" y="29758"/>
                    <a:pt x="134867" y="29758"/>
                  </a:cubicBezTo>
                  <a:lnTo>
                    <a:pt x="134988" y="29880"/>
                  </a:lnTo>
                  <a:cubicBezTo>
                    <a:pt x="135018" y="29910"/>
                    <a:pt x="135049" y="29971"/>
                    <a:pt x="135049" y="30001"/>
                  </a:cubicBezTo>
                  <a:cubicBezTo>
                    <a:pt x="135079" y="30640"/>
                    <a:pt x="135140" y="31369"/>
                    <a:pt x="135201" y="32099"/>
                  </a:cubicBezTo>
                  <a:cubicBezTo>
                    <a:pt x="135201" y="32190"/>
                    <a:pt x="135231" y="32311"/>
                    <a:pt x="135231" y="32433"/>
                  </a:cubicBezTo>
                  <a:lnTo>
                    <a:pt x="134897" y="32767"/>
                  </a:lnTo>
                  <a:cubicBezTo>
                    <a:pt x="134441" y="32615"/>
                    <a:pt x="134107" y="32463"/>
                    <a:pt x="133833" y="32342"/>
                  </a:cubicBezTo>
                  <a:close/>
                  <a:moveTo>
                    <a:pt x="134289" y="39272"/>
                  </a:moveTo>
                  <a:cubicBezTo>
                    <a:pt x="134259" y="39150"/>
                    <a:pt x="134259" y="38999"/>
                    <a:pt x="134228" y="38877"/>
                  </a:cubicBezTo>
                  <a:lnTo>
                    <a:pt x="134319" y="39120"/>
                  </a:lnTo>
                  <a:cubicBezTo>
                    <a:pt x="134289" y="39150"/>
                    <a:pt x="134289" y="39242"/>
                    <a:pt x="134289" y="39272"/>
                  </a:cubicBezTo>
                  <a:cubicBezTo>
                    <a:pt x="134289" y="39302"/>
                    <a:pt x="134289" y="39272"/>
                    <a:pt x="134289" y="39272"/>
                  </a:cubicBezTo>
                  <a:close/>
                  <a:moveTo>
                    <a:pt x="134289" y="33497"/>
                  </a:moveTo>
                  <a:cubicBezTo>
                    <a:pt x="134167" y="33102"/>
                    <a:pt x="134015" y="32767"/>
                    <a:pt x="133863" y="32433"/>
                  </a:cubicBezTo>
                  <a:cubicBezTo>
                    <a:pt x="134107" y="32555"/>
                    <a:pt x="134411" y="32707"/>
                    <a:pt x="134745" y="32889"/>
                  </a:cubicBezTo>
                  <a:cubicBezTo>
                    <a:pt x="134623" y="33041"/>
                    <a:pt x="134471" y="33193"/>
                    <a:pt x="134380" y="33345"/>
                  </a:cubicBezTo>
                  <a:cubicBezTo>
                    <a:pt x="134319" y="33406"/>
                    <a:pt x="134289" y="33467"/>
                    <a:pt x="134289" y="33497"/>
                  </a:cubicBezTo>
                  <a:close/>
                  <a:moveTo>
                    <a:pt x="135079" y="36719"/>
                  </a:moveTo>
                  <a:cubicBezTo>
                    <a:pt x="134927" y="35777"/>
                    <a:pt x="134715" y="34834"/>
                    <a:pt x="134441" y="33953"/>
                  </a:cubicBezTo>
                  <a:cubicBezTo>
                    <a:pt x="134441" y="33922"/>
                    <a:pt x="134411" y="33862"/>
                    <a:pt x="134411" y="33831"/>
                  </a:cubicBezTo>
                  <a:cubicBezTo>
                    <a:pt x="134471" y="33679"/>
                    <a:pt x="134563" y="33527"/>
                    <a:pt x="134623" y="33406"/>
                  </a:cubicBezTo>
                  <a:cubicBezTo>
                    <a:pt x="134715" y="33254"/>
                    <a:pt x="134836" y="33163"/>
                    <a:pt x="134897" y="32980"/>
                  </a:cubicBezTo>
                  <a:cubicBezTo>
                    <a:pt x="135018" y="33071"/>
                    <a:pt x="135079" y="33102"/>
                    <a:pt x="135201" y="33193"/>
                  </a:cubicBezTo>
                  <a:lnTo>
                    <a:pt x="135201" y="33193"/>
                  </a:lnTo>
                  <a:cubicBezTo>
                    <a:pt x="135201" y="33375"/>
                    <a:pt x="135201" y="33619"/>
                    <a:pt x="135231" y="33801"/>
                  </a:cubicBezTo>
                  <a:cubicBezTo>
                    <a:pt x="135049" y="34865"/>
                    <a:pt x="135079" y="35959"/>
                    <a:pt x="135292" y="36992"/>
                  </a:cubicBezTo>
                  <a:cubicBezTo>
                    <a:pt x="135322" y="37296"/>
                    <a:pt x="135383" y="37600"/>
                    <a:pt x="135474" y="37843"/>
                  </a:cubicBezTo>
                  <a:cubicBezTo>
                    <a:pt x="135353" y="37509"/>
                    <a:pt x="135201" y="37144"/>
                    <a:pt x="135079" y="36719"/>
                  </a:cubicBezTo>
                  <a:close/>
                  <a:moveTo>
                    <a:pt x="141979" y="29819"/>
                  </a:moveTo>
                  <a:cubicBezTo>
                    <a:pt x="142131" y="30305"/>
                    <a:pt x="142222" y="30792"/>
                    <a:pt x="142344" y="31278"/>
                  </a:cubicBezTo>
                  <a:lnTo>
                    <a:pt x="142344" y="31278"/>
                  </a:lnTo>
                  <a:cubicBezTo>
                    <a:pt x="142131" y="30974"/>
                    <a:pt x="141918" y="30731"/>
                    <a:pt x="141766" y="30579"/>
                  </a:cubicBezTo>
                  <a:cubicBezTo>
                    <a:pt x="141706" y="30488"/>
                    <a:pt x="141614" y="30427"/>
                    <a:pt x="141554" y="30427"/>
                  </a:cubicBezTo>
                  <a:cubicBezTo>
                    <a:pt x="141462" y="30427"/>
                    <a:pt x="141432" y="30457"/>
                    <a:pt x="141432" y="30457"/>
                  </a:cubicBezTo>
                  <a:cubicBezTo>
                    <a:pt x="141432" y="30457"/>
                    <a:pt x="141462" y="30427"/>
                    <a:pt x="141554" y="30457"/>
                  </a:cubicBezTo>
                  <a:cubicBezTo>
                    <a:pt x="141614" y="30488"/>
                    <a:pt x="141675" y="30518"/>
                    <a:pt x="141736" y="30609"/>
                  </a:cubicBezTo>
                  <a:cubicBezTo>
                    <a:pt x="141858" y="30761"/>
                    <a:pt x="142040" y="31035"/>
                    <a:pt x="142192" y="31369"/>
                  </a:cubicBezTo>
                  <a:cubicBezTo>
                    <a:pt x="142253" y="31521"/>
                    <a:pt x="142374" y="31704"/>
                    <a:pt x="142465" y="31886"/>
                  </a:cubicBezTo>
                  <a:lnTo>
                    <a:pt x="142465" y="31977"/>
                  </a:lnTo>
                  <a:cubicBezTo>
                    <a:pt x="142161" y="31521"/>
                    <a:pt x="141888" y="31096"/>
                    <a:pt x="141614" y="30761"/>
                  </a:cubicBezTo>
                  <a:cubicBezTo>
                    <a:pt x="141493" y="30609"/>
                    <a:pt x="141432" y="30488"/>
                    <a:pt x="141310" y="30366"/>
                  </a:cubicBezTo>
                  <a:cubicBezTo>
                    <a:pt x="141371" y="30336"/>
                    <a:pt x="141371" y="30305"/>
                    <a:pt x="141402" y="30275"/>
                  </a:cubicBezTo>
                  <a:cubicBezTo>
                    <a:pt x="141554" y="30062"/>
                    <a:pt x="141766" y="29910"/>
                    <a:pt x="141979" y="29819"/>
                  </a:cubicBezTo>
                  <a:close/>
                  <a:moveTo>
                    <a:pt x="141402" y="31096"/>
                  </a:moveTo>
                  <a:cubicBezTo>
                    <a:pt x="141250" y="30974"/>
                    <a:pt x="141128" y="30883"/>
                    <a:pt x="140976" y="30792"/>
                  </a:cubicBezTo>
                  <a:cubicBezTo>
                    <a:pt x="141037" y="30670"/>
                    <a:pt x="141128" y="30518"/>
                    <a:pt x="141219" y="30427"/>
                  </a:cubicBezTo>
                  <a:cubicBezTo>
                    <a:pt x="141280" y="30518"/>
                    <a:pt x="141371" y="30640"/>
                    <a:pt x="141432" y="30792"/>
                  </a:cubicBezTo>
                  <a:cubicBezTo>
                    <a:pt x="141554" y="31035"/>
                    <a:pt x="141706" y="31248"/>
                    <a:pt x="141858" y="31552"/>
                  </a:cubicBezTo>
                  <a:close/>
                  <a:moveTo>
                    <a:pt x="141432" y="31339"/>
                  </a:moveTo>
                  <a:cubicBezTo>
                    <a:pt x="141462" y="31400"/>
                    <a:pt x="141584" y="31734"/>
                    <a:pt x="141706" y="32311"/>
                  </a:cubicBezTo>
                  <a:cubicBezTo>
                    <a:pt x="141736" y="32463"/>
                    <a:pt x="141766" y="32646"/>
                    <a:pt x="141827" y="32859"/>
                  </a:cubicBezTo>
                  <a:cubicBezTo>
                    <a:pt x="141736" y="32798"/>
                    <a:pt x="141706" y="32737"/>
                    <a:pt x="141614" y="32707"/>
                  </a:cubicBezTo>
                  <a:cubicBezTo>
                    <a:pt x="141158" y="32342"/>
                    <a:pt x="140794" y="32160"/>
                    <a:pt x="140611" y="32038"/>
                  </a:cubicBezTo>
                  <a:cubicBezTo>
                    <a:pt x="140642" y="31825"/>
                    <a:pt x="140702" y="31582"/>
                    <a:pt x="140794" y="31400"/>
                  </a:cubicBezTo>
                  <a:cubicBezTo>
                    <a:pt x="140854" y="31217"/>
                    <a:pt x="140946" y="31065"/>
                    <a:pt x="141006" y="30913"/>
                  </a:cubicBezTo>
                  <a:cubicBezTo>
                    <a:pt x="141128" y="30974"/>
                    <a:pt x="141250" y="31096"/>
                    <a:pt x="141371" y="31217"/>
                  </a:cubicBezTo>
                  <a:cubicBezTo>
                    <a:pt x="141310" y="31217"/>
                    <a:pt x="141371" y="31278"/>
                    <a:pt x="141432" y="31339"/>
                  </a:cubicBezTo>
                  <a:close/>
                  <a:moveTo>
                    <a:pt x="137420" y="28938"/>
                  </a:moveTo>
                  <a:cubicBezTo>
                    <a:pt x="137572" y="29090"/>
                    <a:pt x="137876" y="29363"/>
                    <a:pt x="138210" y="29728"/>
                  </a:cubicBezTo>
                  <a:cubicBezTo>
                    <a:pt x="137967" y="29849"/>
                    <a:pt x="137754" y="29971"/>
                    <a:pt x="137481" y="30153"/>
                  </a:cubicBezTo>
                  <a:lnTo>
                    <a:pt x="137420" y="30214"/>
                  </a:lnTo>
                  <a:close/>
                  <a:moveTo>
                    <a:pt x="137481" y="31825"/>
                  </a:moveTo>
                  <a:cubicBezTo>
                    <a:pt x="137663" y="32160"/>
                    <a:pt x="137876" y="32524"/>
                    <a:pt x="138088" y="32950"/>
                  </a:cubicBezTo>
                  <a:cubicBezTo>
                    <a:pt x="137906" y="32889"/>
                    <a:pt x="137724" y="32859"/>
                    <a:pt x="137602" y="32798"/>
                  </a:cubicBezTo>
                  <a:cubicBezTo>
                    <a:pt x="137572" y="32494"/>
                    <a:pt x="137511" y="32160"/>
                    <a:pt x="137481" y="31825"/>
                  </a:cubicBezTo>
                  <a:close/>
                  <a:moveTo>
                    <a:pt x="138210" y="36111"/>
                  </a:moveTo>
                  <a:cubicBezTo>
                    <a:pt x="138119" y="35989"/>
                    <a:pt x="138058" y="35837"/>
                    <a:pt x="137967" y="35746"/>
                  </a:cubicBezTo>
                  <a:cubicBezTo>
                    <a:pt x="137967" y="35685"/>
                    <a:pt x="137936" y="35625"/>
                    <a:pt x="137936" y="35594"/>
                  </a:cubicBezTo>
                  <a:cubicBezTo>
                    <a:pt x="137936" y="35503"/>
                    <a:pt x="137906" y="35442"/>
                    <a:pt x="137906" y="35351"/>
                  </a:cubicBezTo>
                  <a:cubicBezTo>
                    <a:pt x="137967" y="35381"/>
                    <a:pt x="137997" y="35473"/>
                    <a:pt x="138088" y="35503"/>
                  </a:cubicBezTo>
                  <a:lnTo>
                    <a:pt x="138240" y="35655"/>
                  </a:lnTo>
                  <a:cubicBezTo>
                    <a:pt x="138210" y="35777"/>
                    <a:pt x="138210" y="35959"/>
                    <a:pt x="138210" y="36111"/>
                  </a:cubicBezTo>
                  <a:close/>
                  <a:moveTo>
                    <a:pt x="138240" y="34895"/>
                  </a:moveTo>
                  <a:lnTo>
                    <a:pt x="137784" y="34561"/>
                  </a:lnTo>
                  <a:cubicBezTo>
                    <a:pt x="137754" y="34166"/>
                    <a:pt x="137663" y="33801"/>
                    <a:pt x="137633" y="33406"/>
                  </a:cubicBezTo>
                  <a:cubicBezTo>
                    <a:pt x="137815" y="33558"/>
                    <a:pt x="138028" y="33770"/>
                    <a:pt x="138240" y="33953"/>
                  </a:cubicBezTo>
                  <a:close/>
                  <a:moveTo>
                    <a:pt x="138271" y="33710"/>
                  </a:moveTo>
                  <a:cubicBezTo>
                    <a:pt x="138088" y="33558"/>
                    <a:pt x="137906" y="33467"/>
                    <a:pt x="137754" y="33345"/>
                  </a:cubicBezTo>
                  <a:cubicBezTo>
                    <a:pt x="137724" y="33284"/>
                    <a:pt x="137663" y="33284"/>
                    <a:pt x="137663" y="33284"/>
                  </a:cubicBezTo>
                  <a:cubicBezTo>
                    <a:pt x="137663" y="33163"/>
                    <a:pt x="137633" y="32980"/>
                    <a:pt x="137633" y="32859"/>
                  </a:cubicBezTo>
                  <a:cubicBezTo>
                    <a:pt x="137784" y="32889"/>
                    <a:pt x="137967" y="32950"/>
                    <a:pt x="138180" y="33071"/>
                  </a:cubicBezTo>
                  <a:cubicBezTo>
                    <a:pt x="138210" y="33193"/>
                    <a:pt x="138271" y="33315"/>
                    <a:pt x="138332" y="33406"/>
                  </a:cubicBezTo>
                  <a:cubicBezTo>
                    <a:pt x="138271" y="33497"/>
                    <a:pt x="138271" y="33619"/>
                    <a:pt x="138271" y="33710"/>
                  </a:cubicBezTo>
                  <a:close/>
                  <a:moveTo>
                    <a:pt x="138423" y="31126"/>
                  </a:moveTo>
                  <a:cubicBezTo>
                    <a:pt x="138423" y="31339"/>
                    <a:pt x="138392" y="31491"/>
                    <a:pt x="138392" y="31673"/>
                  </a:cubicBezTo>
                  <a:cubicBezTo>
                    <a:pt x="138271" y="31673"/>
                    <a:pt x="138210" y="31704"/>
                    <a:pt x="138119" y="31734"/>
                  </a:cubicBezTo>
                  <a:cubicBezTo>
                    <a:pt x="138058" y="31795"/>
                    <a:pt x="137997" y="31795"/>
                    <a:pt x="137997" y="31795"/>
                  </a:cubicBezTo>
                  <a:cubicBezTo>
                    <a:pt x="137997" y="31795"/>
                    <a:pt x="138058" y="31734"/>
                    <a:pt x="138119" y="31734"/>
                  </a:cubicBezTo>
                  <a:cubicBezTo>
                    <a:pt x="138180" y="31704"/>
                    <a:pt x="138271" y="31704"/>
                    <a:pt x="138362" y="31704"/>
                  </a:cubicBezTo>
                  <a:cubicBezTo>
                    <a:pt x="138332" y="31977"/>
                    <a:pt x="138332" y="32190"/>
                    <a:pt x="138271" y="32463"/>
                  </a:cubicBezTo>
                  <a:cubicBezTo>
                    <a:pt x="138028" y="32038"/>
                    <a:pt x="137754" y="31673"/>
                    <a:pt x="137481" y="31369"/>
                  </a:cubicBezTo>
                  <a:cubicBezTo>
                    <a:pt x="137633" y="31187"/>
                    <a:pt x="137754" y="31096"/>
                    <a:pt x="137754" y="31096"/>
                  </a:cubicBezTo>
                  <a:cubicBezTo>
                    <a:pt x="137754" y="31096"/>
                    <a:pt x="137633" y="31187"/>
                    <a:pt x="137450" y="31339"/>
                  </a:cubicBezTo>
                  <a:cubicBezTo>
                    <a:pt x="137450" y="31339"/>
                    <a:pt x="137389" y="31278"/>
                    <a:pt x="137389" y="31248"/>
                  </a:cubicBezTo>
                  <a:cubicBezTo>
                    <a:pt x="137389" y="31096"/>
                    <a:pt x="137389" y="30944"/>
                    <a:pt x="137359" y="30792"/>
                  </a:cubicBezTo>
                  <a:lnTo>
                    <a:pt x="137359" y="30366"/>
                  </a:lnTo>
                  <a:lnTo>
                    <a:pt x="137541" y="30184"/>
                  </a:lnTo>
                  <a:cubicBezTo>
                    <a:pt x="137784" y="30001"/>
                    <a:pt x="137967" y="29849"/>
                    <a:pt x="138149" y="29728"/>
                  </a:cubicBezTo>
                  <a:cubicBezTo>
                    <a:pt x="138210" y="29758"/>
                    <a:pt x="138210" y="29819"/>
                    <a:pt x="138240" y="29819"/>
                  </a:cubicBezTo>
                  <a:cubicBezTo>
                    <a:pt x="138301" y="29880"/>
                    <a:pt x="138392" y="30001"/>
                    <a:pt x="138453" y="30062"/>
                  </a:cubicBezTo>
                  <a:cubicBezTo>
                    <a:pt x="138514" y="30457"/>
                    <a:pt x="138484" y="30792"/>
                    <a:pt x="138423" y="31126"/>
                  </a:cubicBezTo>
                  <a:close/>
                  <a:moveTo>
                    <a:pt x="138636" y="29880"/>
                  </a:moveTo>
                  <a:lnTo>
                    <a:pt x="138484" y="29728"/>
                  </a:lnTo>
                  <a:lnTo>
                    <a:pt x="138392" y="29667"/>
                  </a:lnTo>
                  <a:cubicBezTo>
                    <a:pt x="138514" y="29606"/>
                    <a:pt x="138575" y="29545"/>
                    <a:pt x="138666" y="29515"/>
                  </a:cubicBezTo>
                  <a:cubicBezTo>
                    <a:pt x="138666" y="29667"/>
                    <a:pt x="138636" y="29758"/>
                    <a:pt x="138636" y="29880"/>
                  </a:cubicBezTo>
                  <a:close/>
                  <a:moveTo>
                    <a:pt x="139092" y="33558"/>
                  </a:moveTo>
                  <a:cubicBezTo>
                    <a:pt x="139243" y="33679"/>
                    <a:pt x="139395" y="33801"/>
                    <a:pt x="139578" y="33922"/>
                  </a:cubicBezTo>
                  <a:cubicBezTo>
                    <a:pt x="139578" y="34105"/>
                    <a:pt x="139547" y="34287"/>
                    <a:pt x="139547" y="34439"/>
                  </a:cubicBezTo>
                  <a:cubicBezTo>
                    <a:pt x="139395" y="34166"/>
                    <a:pt x="139274" y="33922"/>
                    <a:pt x="139122" y="33649"/>
                  </a:cubicBezTo>
                  <a:cubicBezTo>
                    <a:pt x="139092" y="33619"/>
                    <a:pt x="139092" y="33619"/>
                    <a:pt x="139092" y="33558"/>
                  </a:cubicBezTo>
                  <a:close/>
                  <a:moveTo>
                    <a:pt x="139304" y="37722"/>
                  </a:moveTo>
                  <a:cubicBezTo>
                    <a:pt x="139274" y="37357"/>
                    <a:pt x="139274" y="37053"/>
                    <a:pt x="139243" y="36719"/>
                  </a:cubicBezTo>
                  <a:cubicBezTo>
                    <a:pt x="139304" y="36780"/>
                    <a:pt x="139395" y="36871"/>
                    <a:pt x="139426" y="36962"/>
                  </a:cubicBezTo>
                  <a:cubicBezTo>
                    <a:pt x="139426" y="37053"/>
                    <a:pt x="139426" y="37175"/>
                    <a:pt x="139456" y="37296"/>
                  </a:cubicBezTo>
                  <a:cubicBezTo>
                    <a:pt x="139456" y="37540"/>
                    <a:pt x="139487" y="37813"/>
                    <a:pt x="139547" y="38087"/>
                  </a:cubicBezTo>
                  <a:cubicBezTo>
                    <a:pt x="139456" y="37935"/>
                    <a:pt x="139395" y="37813"/>
                    <a:pt x="139304" y="37722"/>
                  </a:cubicBezTo>
                  <a:close/>
                  <a:moveTo>
                    <a:pt x="139578" y="33558"/>
                  </a:moveTo>
                  <a:lnTo>
                    <a:pt x="139578" y="33649"/>
                  </a:lnTo>
                  <a:cubicBezTo>
                    <a:pt x="139395" y="33527"/>
                    <a:pt x="139243" y="33467"/>
                    <a:pt x="139031" y="33375"/>
                  </a:cubicBezTo>
                  <a:cubicBezTo>
                    <a:pt x="139000" y="32859"/>
                    <a:pt x="139000" y="32311"/>
                    <a:pt x="139000" y="31825"/>
                  </a:cubicBezTo>
                  <a:cubicBezTo>
                    <a:pt x="139152" y="31886"/>
                    <a:pt x="139274" y="31977"/>
                    <a:pt x="139426" y="32038"/>
                  </a:cubicBezTo>
                  <a:cubicBezTo>
                    <a:pt x="139487" y="32129"/>
                    <a:pt x="139608" y="32190"/>
                    <a:pt x="139699" y="32281"/>
                  </a:cubicBezTo>
                  <a:cubicBezTo>
                    <a:pt x="139639" y="32707"/>
                    <a:pt x="139608" y="33102"/>
                    <a:pt x="139578" y="33558"/>
                  </a:cubicBezTo>
                  <a:close/>
                  <a:moveTo>
                    <a:pt x="139699" y="32099"/>
                  </a:moveTo>
                  <a:cubicBezTo>
                    <a:pt x="139639" y="32038"/>
                    <a:pt x="139578" y="32008"/>
                    <a:pt x="139547" y="31977"/>
                  </a:cubicBezTo>
                  <a:cubicBezTo>
                    <a:pt x="139335" y="31856"/>
                    <a:pt x="139183" y="31795"/>
                    <a:pt x="139000" y="31734"/>
                  </a:cubicBezTo>
                  <a:lnTo>
                    <a:pt x="139000" y="31217"/>
                  </a:lnTo>
                  <a:lnTo>
                    <a:pt x="139000" y="30792"/>
                  </a:lnTo>
                  <a:cubicBezTo>
                    <a:pt x="139243" y="31126"/>
                    <a:pt x="139456" y="31521"/>
                    <a:pt x="139699" y="31886"/>
                  </a:cubicBezTo>
                  <a:cubicBezTo>
                    <a:pt x="139730" y="31947"/>
                    <a:pt x="139730" y="32008"/>
                    <a:pt x="139699" y="32099"/>
                  </a:cubicBezTo>
                  <a:close/>
                  <a:moveTo>
                    <a:pt x="139031" y="30305"/>
                  </a:moveTo>
                  <a:cubicBezTo>
                    <a:pt x="139031" y="29971"/>
                    <a:pt x="139092" y="29667"/>
                    <a:pt x="139092" y="29363"/>
                  </a:cubicBezTo>
                  <a:lnTo>
                    <a:pt x="139092" y="29363"/>
                  </a:lnTo>
                  <a:lnTo>
                    <a:pt x="139092" y="29363"/>
                  </a:lnTo>
                  <a:cubicBezTo>
                    <a:pt x="139122" y="28968"/>
                    <a:pt x="139152" y="28603"/>
                    <a:pt x="139183" y="28238"/>
                  </a:cubicBezTo>
                  <a:cubicBezTo>
                    <a:pt x="139304" y="28482"/>
                    <a:pt x="139547" y="28938"/>
                    <a:pt x="139639" y="29606"/>
                  </a:cubicBezTo>
                  <a:cubicBezTo>
                    <a:pt x="139730" y="30062"/>
                    <a:pt x="139760" y="30579"/>
                    <a:pt x="139760" y="31187"/>
                  </a:cubicBezTo>
                  <a:cubicBezTo>
                    <a:pt x="139487" y="30822"/>
                    <a:pt x="139274" y="30579"/>
                    <a:pt x="139031" y="30305"/>
                  </a:cubicBezTo>
                  <a:close/>
                  <a:moveTo>
                    <a:pt x="140216" y="31825"/>
                  </a:moveTo>
                  <a:cubicBezTo>
                    <a:pt x="140216" y="31643"/>
                    <a:pt x="140186" y="31491"/>
                    <a:pt x="140186" y="31339"/>
                  </a:cubicBezTo>
                  <a:cubicBezTo>
                    <a:pt x="140095" y="30640"/>
                    <a:pt x="140003" y="30062"/>
                    <a:pt x="139851" y="29576"/>
                  </a:cubicBezTo>
                  <a:cubicBezTo>
                    <a:pt x="139608" y="28877"/>
                    <a:pt x="139335" y="28421"/>
                    <a:pt x="139183" y="28208"/>
                  </a:cubicBezTo>
                  <a:cubicBezTo>
                    <a:pt x="139243" y="27935"/>
                    <a:pt x="139274" y="27661"/>
                    <a:pt x="139304" y="27448"/>
                  </a:cubicBezTo>
                  <a:cubicBezTo>
                    <a:pt x="139456" y="26506"/>
                    <a:pt x="139639" y="25928"/>
                    <a:pt x="139639" y="25928"/>
                  </a:cubicBezTo>
                  <a:cubicBezTo>
                    <a:pt x="139639" y="25928"/>
                    <a:pt x="139395" y="26445"/>
                    <a:pt x="139122" y="27357"/>
                  </a:cubicBezTo>
                  <a:cubicBezTo>
                    <a:pt x="138970" y="27935"/>
                    <a:pt x="138818" y="28664"/>
                    <a:pt x="138666" y="29454"/>
                  </a:cubicBezTo>
                  <a:lnTo>
                    <a:pt x="138636" y="29454"/>
                  </a:lnTo>
                  <a:cubicBezTo>
                    <a:pt x="138544" y="29485"/>
                    <a:pt x="138423" y="29545"/>
                    <a:pt x="138362" y="29606"/>
                  </a:cubicBezTo>
                  <a:cubicBezTo>
                    <a:pt x="137936" y="29242"/>
                    <a:pt x="137602" y="28998"/>
                    <a:pt x="137420" y="28846"/>
                  </a:cubicBezTo>
                  <a:cubicBezTo>
                    <a:pt x="137420" y="28117"/>
                    <a:pt x="137450" y="27448"/>
                    <a:pt x="137481" y="26901"/>
                  </a:cubicBezTo>
                  <a:lnTo>
                    <a:pt x="137481" y="26871"/>
                  </a:lnTo>
                  <a:cubicBezTo>
                    <a:pt x="137663" y="25928"/>
                    <a:pt x="137906" y="24986"/>
                    <a:pt x="138180" y="24135"/>
                  </a:cubicBezTo>
                  <a:cubicBezTo>
                    <a:pt x="138362" y="23558"/>
                    <a:pt x="138544" y="23071"/>
                    <a:pt x="138788" y="22585"/>
                  </a:cubicBezTo>
                  <a:cubicBezTo>
                    <a:pt x="138848" y="22706"/>
                    <a:pt x="138940" y="22858"/>
                    <a:pt x="139000" y="22950"/>
                  </a:cubicBezTo>
                  <a:cubicBezTo>
                    <a:pt x="139639" y="24013"/>
                    <a:pt x="140459" y="25533"/>
                    <a:pt x="141128" y="27327"/>
                  </a:cubicBezTo>
                  <a:cubicBezTo>
                    <a:pt x="141432" y="28087"/>
                    <a:pt x="141675" y="28877"/>
                    <a:pt x="141888" y="29697"/>
                  </a:cubicBezTo>
                  <a:cubicBezTo>
                    <a:pt x="141675" y="29758"/>
                    <a:pt x="141432" y="29910"/>
                    <a:pt x="141219" y="30093"/>
                  </a:cubicBezTo>
                  <a:cubicBezTo>
                    <a:pt x="141158" y="30093"/>
                    <a:pt x="141158" y="30153"/>
                    <a:pt x="141128" y="30184"/>
                  </a:cubicBezTo>
                  <a:cubicBezTo>
                    <a:pt x="140824" y="29849"/>
                    <a:pt x="140642" y="29637"/>
                    <a:pt x="140642" y="29637"/>
                  </a:cubicBezTo>
                  <a:cubicBezTo>
                    <a:pt x="140642" y="29637"/>
                    <a:pt x="140794" y="29880"/>
                    <a:pt x="141067" y="30245"/>
                  </a:cubicBezTo>
                  <a:cubicBezTo>
                    <a:pt x="140946" y="30366"/>
                    <a:pt x="140824" y="30518"/>
                    <a:pt x="140702" y="30640"/>
                  </a:cubicBezTo>
                  <a:cubicBezTo>
                    <a:pt x="140611" y="30609"/>
                    <a:pt x="140520" y="30549"/>
                    <a:pt x="140459" y="30518"/>
                  </a:cubicBezTo>
                  <a:cubicBezTo>
                    <a:pt x="140186" y="30457"/>
                    <a:pt x="140034" y="30457"/>
                    <a:pt x="140034" y="30457"/>
                  </a:cubicBezTo>
                  <a:cubicBezTo>
                    <a:pt x="140034" y="30457"/>
                    <a:pt x="140186" y="30457"/>
                    <a:pt x="140399" y="30549"/>
                  </a:cubicBezTo>
                  <a:cubicBezTo>
                    <a:pt x="140490" y="30609"/>
                    <a:pt x="140551" y="30640"/>
                    <a:pt x="140672" y="30701"/>
                  </a:cubicBezTo>
                  <a:lnTo>
                    <a:pt x="140338" y="31278"/>
                  </a:lnTo>
                  <a:cubicBezTo>
                    <a:pt x="140368" y="31521"/>
                    <a:pt x="140307" y="31673"/>
                    <a:pt x="140216" y="31825"/>
                  </a:cubicBezTo>
                  <a:cubicBezTo>
                    <a:pt x="140216" y="31856"/>
                    <a:pt x="140216" y="31856"/>
                    <a:pt x="140216" y="31825"/>
                  </a:cubicBezTo>
                  <a:close/>
                  <a:moveTo>
                    <a:pt x="140399" y="33254"/>
                  </a:moveTo>
                  <a:cubicBezTo>
                    <a:pt x="140611" y="33710"/>
                    <a:pt x="140794" y="34166"/>
                    <a:pt x="140976" y="34682"/>
                  </a:cubicBezTo>
                  <a:cubicBezTo>
                    <a:pt x="140794" y="34530"/>
                    <a:pt x="140611" y="34318"/>
                    <a:pt x="140399" y="34166"/>
                  </a:cubicBezTo>
                  <a:close/>
                  <a:moveTo>
                    <a:pt x="141280" y="37783"/>
                  </a:moveTo>
                  <a:cubicBezTo>
                    <a:pt x="141280" y="37783"/>
                    <a:pt x="141280" y="37813"/>
                    <a:pt x="141280" y="37783"/>
                  </a:cubicBezTo>
                  <a:cubicBezTo>
                    <a:pt x="141219" y="37752"/>
                    <a:pt x="141128" y="37631"/>
                    <a:pt x="141037" y="37570"/>
                  </a:cubicBezTo>
                  <a:cubicBezTo>
                    <a:pt x="140976" y="37479"/>
                    <a:pt x="140915" y="37418"/>
                    <a:pt x="140854" y="37327"/>
                  </a:cubicBezTo>
                  <a:lnTo>
                    <a:pt x="140733" y="36871"/>
                  </a:lnTo>
                  <a:cubicBezTo>
                    <a:pt x="140885" y="37114"/>
                    <a:pt x="141037" y="37296"/>
                    <a:pt x="141158" y="37509"/>
                  </a:cubicBezTo>
                  <a:cubicBezTo>
                    <a:pt x="141219" y="37600"/>
                    <a:pt x="141250" y="37661"/>
                    <a:pt x="141310" y="37752"/>
                  </a:cubicBezTo>
                  <a:cubicBezTo>
                    <a:pt x="141280" y="37752"/>
                    <a:pt x="141280" y="37752"/>
                    <a:pt x="141280" y="37783"/>
                  </a:cubicBezTo>
                  <a:close/>
                  <a:moveTo>
                    <a:pt x="141554" y="36901"/>
                  </a:moveTo>
                  <a:cubicBezTo>
                    <a:pt x="141250" y="36536"/>
                    <a:pt x="140915" y="36111"/>
                    <a:pt x="140551" y="35777"/>
                  </a:cubicBezTo>
                  <a:cubicBezTo>
                    <a:pt x="140520" y="35442"/>
                    <a:pt x="140490" y="35047"/>
                    <a:pt x="140459" y="34713"/>
                  </a:cubicBezTo>
                  <a:lnTo>
                    <a:pt x="140763" y="35017"/>
                  </a:lnTo>
                  <a:cubicBezTo>
                    <a:pt x="140976" y="35229"/>
                    <a:pt x="141158" y="35503"/>
                    <a:pt x="141371" y="35777"/>
                  </a:cubicBezTo>
                  <a:cubicBezTo>
                    <a:pt x="141432" y="36050"/>
                    <a:pt x="141523" y="36293"/>
                    <a:pt x="141614" y="36597"/>
                  </a:cubicBezTo>
                  <a:cubicBezTo>
                    <a:pt x="141584" y="36719"/>
                    <a:pt x="141554" y="36810"/>
                    <a:pt x="141554" y="36901"/>
                  </a:cubicBezTo>
                  <a:close/>
                  <a:moveTo>
                    <a:pt x="141888" y="34530"/>
                  </a:moveTo>
                  <a:cubicBezTo>
                    <a:pt x="141827" y="34409"/>
                    <a:pt x="141736" y="34287"/>
                    <a:pt x="141675" y="34226"/>
                  </a:cubicBezTo>
                  <a:cubicBezTo>
                    <a:pt x="141584" y="34105"/>
                    <a:pt x="141462" y="33983"/>
                    <a:pt x="141402" y="33862"/>
                  </a:cubicBezTo>
                  <a:cubicBezTo>
                    <a:pt x="141219" y="33497"/>
                    <a:pt x="140976" y="33102"/>
                    <a:pt x="140794" y="32737"/>
                  </a:cubicBezTo>
                  <a:cubicBezTo>
                    <a:pt x="140702" y="32585"/>
                    <a:pt x="140611" y="32433"/>
                    <a:pt x="140520" y="32311"/>
                  </a:cubicBezTo>
                  <a:cubicBezTo>
                    <a:pt x="140520" y="32251"/>
                    <a:pt x="140551" y="32160"/>
                    <a:pt x="140551" y="32099"/>
                  </a:cubicBezTo>
                  <a:cubicBezTo>
                    <a:pt x="140763" y="32190"/>
                    <a:pt x="141098" y="32463"/>
                    <a:pt x="141462" y="32798"/>
                  </a:cubicBezTo>
                  <a:lnTo>
                    <a:pt x="141797" y="33132"/>
                  </a:lnTo>
                  <a:cubicBezTo>
                    <a:pt x="141888" y="33527"/>
                    <a:pt x="141888" y="34014"/>
                    <a:pt x="141888" y="34530"/>
                  </a:cubicBezTo>
                  <a:close/>
                  <a:moveTo>
                    <a:pt x="142344" y="35047"/>
                  </a:moveTo>
                  <a:lnTo>
                    <a:pt x="142344" y="34743"/>
                  </a:lnTo>
                  <a:cubicBezTo>
                    <a:pt x="142313" y="34287"/>
                    <a:pt x="142283" y="33862"/>
                    <a:pt x="142161" y="33497"/>
                  </a:cubicBezTo>
                  <a:cubicBezTo>
                    <a:pt x="142283" y="33649"/>
                    <a:pt x="142435" y="33801"/>
                    <a:pt x="142526" y="33953"/>
                  </a:cubicBezTo>
                  <a:cubicBezTo>
                    <a:pt x="142465" y="34318"/>
                    <a:pt x="142435" y="34682"/>
                    <a:pt x="142344" y="35047"/>
                  </a:cubicBezTo>
                  <a:close/>
                  <a:moveTo>
                    <a:pt x="142617" y="33558"/>
                  </a:moveTo>
                  <a:lnTo>
                    <a:pt x="142617" y="33558"/>
                  </a:lnTo>
                  <a:cubicBezTo>
                    <a:pt x="142435" y="33375"/>
                    <a:pt x="142222" y="33223"/>
                    <a:pt x="142070" y="33071"/>
                  </a:cubicBezTo>
                  <a:cubicBezTo>
                    <a:pt x="142010" y="32767"/>
                    <a:pt x="141918" y="32494"/>
                    <a:pt x="141827" y="32281"/>
                  </a:cubicBezTo>
                  <a:cubicBezTo>
                    <a:pt x="141614" y="31734"/>
                    <a:pt x="141462" y="31400"/>
                    <a:pt x="141432" y="31339"/>
                  </a:cubicBezTo>
                  <a:cubicBezTo>
                    <a:pt x="141888" y="31856"/>
                    <a:pt x="142283" y="32646"/>
                    <a:pt x="142617" y="33527"/>
                  </a:cubicBezTo>
                  <a:close/>
                  <a:moveTo>
                    <a:pt x="145839" y="30032"/>
                  </a:moveTo>
                  <a:cubicBezTo>
                    <a:pt x="145931" y="30336"/>
                    <a:pt x="145991" y="30670"/>
                    <a:pt x="146022" y="31035"/>
                  </a:cubicBezTo>
                  <a:cubicBezTo>
                    <a:pt x="145718" y="30670"/>
                    <a:pt x="145414" y="30366"/>
                    <a:pt x="145171" y="30123"/>
                  </a:cubicBezTo>
                  <a:cubicBezTo>
                    <a:pt x="145079" y="29971"/>
                    <a:pt x="145019" y="29849"/>
                    <a:pt x="144927" y="29697"/>
                  </a:cubicBezTo>
                  <a:cubicBezTo>
                    <a:pt x="144897" y="29606"/>
                    <a:pt x="144806" y="29515"/>
                    <a:pt x="144745" y="29424"/>
                  </a:cubicBezTo>
                  <a:cubicBezTo>
                    <a:pt x="144684" y="29424"/>
                    <a:pt x="144654" y="29454"/>
                    <a:pt x="144624" y="29454"/>
                  </a:cubicBezTo>
                  <a:cubicBezTo>
                    <a:pt x="144654" y="29545"/>
                    <a:pt x="144684" y="29667"/>
                    <a:pt x="144745" y="29758"/>
                  </a:cubicBezTo>
                  <a:cubicBezTo>
                    <a:pt x="144624" y="29697"/>
                    <a:pt x="144532" y="29606"/>
                    <a:pt x="144472" y="29545"/>
                  </a:cubicBezTo>
                  <a:cubicBezTo>
                    <a:pt x="144502" y="29363"/>
                    <a:pt x="144593" y="29150"/>
                    <a:pt x="144624" y="28998"/>
                  </a:cubicBezTo>
                  <a:cubicBezTo>
                    <a:pt x="144806" y="28482"/>
                    <a:pt x="145079" y="28147"/>
                    <a:pt x="145201" y="27935"/>
                  </a:cubicBezTo>
                  <a:cubicBezTo>
                    <a:pt x="145475" y="28542"/>
                    <a:pt x="145657" y="29272"/>
                    <a:pt x="145839" y="30032"/>
                  </a:cubicBezTo>
                  <a:close/>
                  <a:moveTo>
                    <a:pt x="144654" y="31035"/>
                  </a:moveTo>
                  <a:cubicBezTo>
                    <a:pt x="144593" y="30913"/>
                    <a:pt x="144472" y="30822"/>
                    <a:pt x="144411" y="30761"/>
                  </a:cubicBezTo>
                  <a:cubicBezTo>
                    <a:pt x="144411" y="30427"/>
                    <a:pt x="144441" y="30123"/>
                    <a:pt x="144411" y="29758"/>
                  </a:cubicBezTo>
                  <a:lnTo>
                    <a:pt x="144411" y="29728"/>
                  </a:lnTo>
                  <a:cubicBezTo>
                    <a:pt x="144472" y="29819"/>
                    <a:pt x="144563" y="29880"/>
                    <a:pt x="144593" y="29971"/>
                  </a:cubicBezTo>
                  <a:cubicBezTo>
                    <a:pt x="144715" y="30062"/>
                    <a:pt x="144806" y="30184"/>
                    <a:pt x="144897" y="30305"/>
                  </a:cubicBezTo>
                  <a:cubicBezTo>
                    <a:pt x="145110" y="30822"/>
                    <a:pt x="145414" y="31491"/>
                    <a:pt x="145718" y="32190"/>
                  </a:cubicBezTo>
                  <a:cubicBezTo>
                    <a:pt x="145687" y="32342"/>
                    <a:pt x="145687" y="32494"/>
                    <a:pt x="145657" y="32646"/>
                  </a:cubicBezTo>
                  <a:cubicBezTo>
                    <a:pt x="145383" y="31977"/>
                    <a:pt x="145019" y="31430"/>
                    <a:pt x="144654" y="31035"/>
                  </a:cubicBezTo>
                  <a:close/>
                  <a:moveTo>
                    <a:pt x="145566" y="33315"/>
                  </a:moveTo>
                  <a:cubicBezTo>
                    <a:pt x="145110" y="32433"/>
                    <a:pt x="144745" y="31673"/>
                    <a:pt x="144441" y="31096"/>
                  </a:cubicBezTo>
                  <a:cubicBezTo>
                    <a:pt x="144411" y="31065"/>
                    <a:pt x="144411" y="31035"/>
                    <a:pt x="144350" y="30944"/>
                  </a:cubicBezTo>
                  <a:lnTo>
                    <a:pt x="144350" y="30913"/>
                  </a:lnTo>
                  <a:cubicBezTo>
                    <a:pt x="144411" y="30974"/>
                    <a:pt x="144441" y="31035"/>
                    <a:pt x="144502" y="31096"/>
                  </a:cubicBezTo>
                  <a:cubicBezTo>
                    <a:pt x="144897" y="31643"/>
                    <a:pt x="145323" y="32403"/>
                    <a:pt x="145566" y="33315"/>
                  </a:cubicBezTo>
                  <a:close/>
                  <a:moveTo>
                    <a:pt x="143681" y="25928"/>
                  </a:moveTo>
                  <a:cubicBezTo>
                    <a:pt x="143712" y="25959"/>
                    <a:pt x="143742" y="25959"/>
                    <a:pt x="143803" y="26020"/>
                  </a:cubicBezTo>
                  <a:cubicBezTo>
                    <a:pt x="144016" y="26111"/>
                    <a:pt x="144289" y="26384"/>
                    <a:pt x="144563" y="26719"/>
                  </a:cubicBezTo>
                  <a:cubicBezTo>
                    <a:pt x="144776" y="27023"/>
                    <a:pt x="145019" y="27448"/>
                    <a:pt x="145201" y="27904"/>
                  </a:cubicBezTo>
                  <a:cubicBezTo>
                    <a:pt x="145049" y="28087"/>
                    <a:pt x="144745" y="28421"/>
                    <a:pt x="144472" y="28968"/>
                  </a:cubicBezTo>
                  <a:cubicBezTo>
                    <a:pt x="144441" y="28998"/>
                    <a:pt x="144441" y="29090"/>
                    <a:pt x="144411" y="29120"/>
                  </a:cubicBezTo>
                  <a:cubicBezTo>
                    <a:pt x="144350" y="28694"/>
                    <a:pt x="144320" y="28330"/>
                    <a:pt x="144259" y="27935"/>
                  </a:cubicBezTo>
                  <a:cubicBezTo>
                    <a:pt x="144107" y="27266"/>
                    <a:pt x="143894" y="26567"/>
                    <a:pt x="143681" y="25928"/>
                  </a:cubicBezTo>
                  <a:close/>
                  <a:moveTo>
                    <a:pt x="145809" y="37053"/>
                  </a:moveTo>
                  <a:cubicBezTo>
                    <a:pt x="145657" y="36810"/>
                    <a:pt x="145535" y="36506"/>
                    <a:pt x="145383" y="36233"/>
                  </a:cubicBezTo>
                  <a:cubicBezTo>
                    <a:pt x="145383" y="36202"/>
                    <a:pt x="145353" y="36141"/>
                    <a:pt x="145353" y="36141"/>
                  </a:cubicBezTo>
                  <a:cubicBezTo>
                    <a:pt x="145353" y="36141"/>
                    <a:pt x="145353" y="36111"/>
                    <a:pt x="145292" y="36111"/>
                  </a:cubicBezTo>
                  <a:cubicBezTo>
                    <a:pt x="145262" y="36081"/>
                    <a:pt x="145262" y="36050"/>
                    <a:pt x="145231" y="35989"/>
                  </a:cubicBezTo>
                  <a:cubicBezTo>
                    <a:pt x="145201" y="35929"/>
                    <a:pt x="145171" y="35898"/>
                    <a:pt x="145110" y="35807"/>
                  </a:cubicBezTo>
                  <a:lnTo>
                    <a:pt x="144897" y="35473"/>
                  </a:lnTo>
                  <a:cubicBezTo>
                    <a:pt x="144593" y="34378"/>
                    <a:pt x="144320" y="33223"/>
                    <a:pt x="144198" y="32190"/>
                  </a:cubicBezTo>
                  <a:lnTo>
                    <a:pt x="144320" y="31278"/>
                  </a:lnTo>
                  <a:cubicBezTo>
                    <a:pt x="144593" y="32038"/>
                    <a:pt x="144958" y="33041"/>
                    <a:pt x="145353" y="34135"/>
                  </a:cubicBezTo>
                  <a:cubicBezTo>
                    <a:pt x="145657" y="35017"/>
                    <a:pt x="145991" y="35959"/>
                    <a:pt x="146204" y="36901"/>
                  </a:cubicBezTo>
                  <a:cubicBezTo>
                    <a:pt x="146204" y="37023"/>
                    <a:pt x="146265" y="37175"/>
                    <a:pt x="146265" y="37296"/>
                  </a:cubicBezTo>
                  <a:cubicBezTo>
                    <a:pt x="146265" y="37600"/>
                    <a:pt x="146295" y="37904"/>
                    <a:pt x="146295" y="38208"/>
                  </a:cubicBezTo>
                  <a:cubicBezTo>
                    <a:pt x="146143" y="37874"/>
                    <a:pt x="145991" y="37479"/>
                    <a:pt x="145809" y="37053"/>
                  </a:cubicBezTo>
                  <a:close/>
                  <a:moveTo>
                    <a:pt x="146326" y="33679"/>
                  </a:moveTo>
                  <a:cubicBezTo>
                    <a:pt x="146295" y="33558"/>
                    <a:pt x="146295" y="33406"/>
                    <a:pt x="146265" y="33315"/>
                  </a:cubicBezTo>
                  <a:cubicBezTo>
                    <a:pt x="146295" y="33406"/>
                    <a:pt x="146326" y="33497"/>
                    <a:pt x="146386" y="33619"/>
                  </a:cubicBezTo>
                  <a:cubicBezTo>
                    <a:pt x="146386" y="33710"/>
                    <a:pt x="146417" y="33862"/>
                    <a:pt x="146417" y="33983"/>
                  </a:cubicBezTo>
                  <a:cubicBezTo>
                    <a:pt x="146417" y="33922"/>
                    <a:pt x="146386" y="33801"/>
                    <a:pt x="146326" y="33679"/>
                  </a:cubicBezTo>
                  <a:close/>
                  <a:moveTo>
                    <a:pt x="146386" y="29910"/>
                  </a:moveTo>
                  <a:cubicBezTo>
                    <a:pt x="146326" y="29728"/>
                    <a:pt x="146265" y="29576"/>
                    <a:pt x="146174" y="29424"/>
                  </a:cubicBezTo>
                  <a:cubicBezTo>
                    <a:pt x="146235" y="29424"/>
                    <a:pt x="146235" y="29424"/>
                    <a:pt x="146265" y="29454"/>
                  </a:cubicBezTo>
                  <a:cubicBezTo>
                    <a:pt x="146417" y="29545"/>
                    <a:pt x="146599" y="29697"/>
                    <a:pt x="146842" y="29880"/>
                  </a:cubicBezTo>
                  <a:lnTo>
                    <a:pt x="146478" y="30336"/>
                  </a:lnTo>
                  <a:cubicBezTo>
                    <a:pt x="146447" y="30184"/>
                    <a:pt x="146417" y="30032"/>
                    <a:pt x="146386" y="29910"/>
                  </a:cubicBezTo>
                  <a:close/>
                  <a:moveTo>
                    <a:pt x="147997" y="33801"/>
                  </a:moveTo>
                  <a:cubicBezTo>
                    <a:pt x="147845" y="33558"/>
                    <a:pt x="147693" y="33315"/>
                    <a:pt x="147542" y="33071"/>
                  </a:cubicBezTo>
                  <a:cubicBezTo>
                    <a:pt x="147481" y="32707"/>
                    <a:pt x="147481" y="32342"/>
                    <a:pt x="147511" y="32038"/>
                  </a:cubicBezTo>
                  <a:cubicBezTo>
                    <a:pt x="147542" y="31704"/>
                    <a:pt x="147633" y="31430"/>
                    <a:pt x="147693" y="31248"/>
                  </a:cubicBezTo>
                  <a:cubicBezTo>
                    <a:pt x="147785" y="31065"/>
                    <a:pt x="147815" y="30944"/>
                    <a:pt x="147815" y="30944"/>
                  </a:cubicBezTo>
                  <a:cubicBezTo>
                    <a:pt x="147815" y="30944"/>
                    <a:pt x="147785" y="31065"/>
                    <a:pt x="147663" y="31217"/>
                  </a:cubicBezTo>
                  <a:cubicBezTo>
                    <a:pt x="147542" y="31400"/>
                    <a:pt x="147450" y="31673"/>
                    <a:pt x="147359" y="32008"/>
                  </a:cubicBezTo>
                  <a:cubicBezTo>
                    <a:pt x="147329" y="32190"/>
                    <a:pt x="147298" y="32403"/>
                    <a:pt x="147238" y="32615"/>
                  </a:cubicBezTo>
                  <a:lnTo>
                    <a:pt x="147025" y="32281"/>
                  </a:lnTo>
                  <a:cubicBezTo>
                    <a:pt x="146873" y="31673"/>
                    <a:pt x="146721" y="31096"/>
                    <a:pt x="146569" y="30518"/>
                  </a:cubicBezTo>
                  <a:cubicBezTo>
                    <a:pt x="146569" y="30488"/>
                    <a:pt x="146599" y="30457"/>
                    <a:pt x="146599" y="30427"/>
                  </a:cubicBezTo>
                  <a:cubicBezTo>
                    <a:pt x="146690" y="30214"/>
                    <a:pt x="146782" y="30032"/>
                    <a:pt x="146873" y="29880"/>
                  </a:cubicBezTo>
                  <a:lnTo>
                    <a:pt x="146994" y="30001"/>
                  </a:lnTo>
                  <a:cubicBezTo>
                    <a:pt x="147207" y="30214"/>
                    <a:pt x="147481" y="30488"/>
                    <a:pt x="147754" y="30792"/>
                  </a:cubicBezTo>
                  <a:cubicBezTo>
                    <a:pt x="147785" y="30974"/>
                    <a:pt x="147815" y="31126"/>
                    <a:pt x="147845" y="31339"/>
                  </a:cubicBezTo>
                  <a:cubicBezTo>
                    <a:pt x="147937" y="31673"/>
                    <a:pt x="147997" y="31977"/>
                    <a:pt x="148119" y="32311"/>
                  </a:cubicBezTo>
                  <a:close/>
                  <a:moveTo>
                    <a:pt x="148393" y="28390"/>
                  </a:moveTo>
                  <a:lnTo>
                    <a:pt x="148393" y="28178"/>
                  </a:lnTo>
                  <a:cubicBezTo>
                    <a:pt x="148393" y="28117"/>
                    <a:pt x="148393" y="28087"/>
                    <a:pt x="148423" y="28056"/>
                  </a:cubicBezTo>
                  <a:lnTo>
                    <a:pt x="148423" y="28117"/>
                  </a:lnTo>
                  <a:cubicBezTo>
                    <a:pt x="148393" y="28238"/>
                    <a:pt x="148393" y="28330"/>
                    <a:pt x="148393" y="28390"/>
                  </a:cubicBezTo>
                  <a:close/>
                  <a:moveTo>
                    <a:pt x="149031" y="30731"/>
                  </a:moveTo>
                  <a:cubicBezTo>
                    <a:pt x="149152" y="30883"/>
                    <a:pt x="149213" y="30974"/>
                    <a:pt x="149335" y="31126"/>
                  </a:cubicBezTo>
                  <a:cubicBezTo>
                    <a:pt x="149426" y="31217"/>
                    <a:pt x="149456" y="31339"/>
                    <a:pt x="149517" y="31400"/>
                  </a:cubicBezTo>
                  <a:lnTo>
                    <a:pt x="149517" y="32190"/>
                  </a:lnTo>
                  <a:lnTo>
                    <a:pt x="149426" y="32099"/>
                  </a:lnTo>
                  <a:cubicBezTo>
                    <a:pt x="149304" y="31947"/>
                    <a:pt x="149183" y="31825"/>
                    <a:pt x="149031" y="31704"/>
                  </a:cubicBezTo>
                  <a:close/>
                  <a:moveTo>
                    <a:pt x="149335" y="32767"/>
                  </a:moveTo>
                  <a:cubicBezTo>
                    <a:pt x="149365" y="32859"/>
                    <a:pt x="149426" y="32889"/>
                    <a:pt x="149487" y="32950"/>
                  </a:cubicBezTo>
                  <a:cubicBezTo>
                    <a:pt x="149487" y="32950"/>
                    <a:pt x="149487" y="33011"/>
                    <a:pt x="149517" y="33011"/>
                  </a:cubicBezTo>
                  <a:lnTo>
                    <a:pt x="149517" y="33163"/>
                  </a:lnTo>
                  <a:cubicBezTo>
                    <a:pt x="149456" y="33041"/>
                    <a:pt x="149426" y="32919"/>
                    <a:pt x="149335" y="32767"/>
                  </a:cubicBezTo>
                  <a:close/>
                  <a:moveTo>
                    <a:pt x="150399" y="35138"/>
                  </a:moveTo>
                  <a:cubicBezTo>
                    <a:pt x="150338" y="34865"/>
                    <a:pt x="150247" y="34561"/>
                    <a:pt x="150216" y="34287"/>
                  </a:cubicBezTo>
                  <a:cubicBezTo>
                    <a:pt x="150368" y="34622"/>
                    <a:pt x="150490" y="34926"/>
                    <a:pt x="150551" y="35290"/>
                  </a:cubicBezTo>
                  <a:cubicBezTo>
                    <a:pt x="150581" y="35351"/>
                    <a:pt x="150581" y="35473"/>
                    <a:pt x="150611" y="35533"/>
                  </a:cubicBezTo>
                  <a:cubicBezTo>
                    <a:pt x="150551" y="35442"/>
                    <a:pt x="150490" y="35290"/>
                    <a:pt x="150399" y="35138"/>
                  </a:cubicBezTo>
                  <a:close/>
                  <a:moveTo>
                    <a:pt x="150551" y="33558"/>
                  </a:moveTo>
                  <a:cubicBezTo>
                    <a:pt x="150520" y="33497"/>
                    <a:pt x="150490" y="33406"/>
                    <a:pt x="150429" y="33375"/>
                  </a:cubicBezTo>
                  <a:cubicBezTo>
                    <a:pt x="150399" y="33315"/>
                    <a:pt x="150368" y="33254"/>
                    <a:pt x="150277" y="33193"/>
                  </a:cubicBezTo>
                  <a:cubicBezTo>
                    <a:pt x="150186" y="33071"/>
                    <a:pt x="150095" y="32919"/>
                    <a:pt x="149973" y="32798"/>
                  </a:cubicBezTo>
                  <a:cubicBezTo>
                    <a:pt x="149943" y="32767"/>
                    <a:pt x="149912" y="32737"/>
                    <a:pt x="149882" y="32646"/>
                  </a:cubicBezTo>
                  <a:cubicBezTo>
                    <a:pt x="149821" y="32342"/>
                    <a:pt x="149791" y="32099"/>
                    <a:pt x="149760" y="31825"/>
                  </a:cubicBezTo>
                  <a:cubicBezTo>
                    <a:pt x="150095" y="32403"/>
                    <a:pt x="150399" y="33041"/>
                    <a:pt x="150642" y="33649"/>
                  </a:cubicBezTo>
                  <a:cubicBezTo>
                    <a:pt x="150581" y="33649"/>
                    <a:pt x="150551" y="33619"/>
                    <a:pt x="150551" y="33558"/>
                  </a:cubicBezTo>
                  <a:close/>
                  <a:moveTo>
                    <a:pt x="151645" y="32494"/>
                  </a:moveTo>
                  <a:cubicBezTo>
                    <a:pt x="151493" y="32190"/>
                    <a:pt x="151402" y="31947"/>
                    <a:pt x="151250" y="31704"/>
                  </a:cubicBezTo>
                  <a:cubicBezTo>
                    <a:pt x="151250" y="31643"/>
                    <a:pt x="151189" y="31552"/>
                    <a:pt x="151189" y="31460"/>
                  </a:cubicBezTo>
                  <a:cubicBezTo>
                    <a:pt x="151311" y="31612"/>
                    <a:pt x="151432" y="31764"/>
                    <a:pt x="151523" y="31977"/>
                  </a:cubicBezTo>
                  <a:cubicBezTo>
                    <a:pt x="151615" y="32099"/>
                    <a:pt x="151645" y="32190"/>
                    <a:pt x="151736" y="32342"/>
                  </a:cubicBezTo>
                  <a:cubicBezTo>
                    <a:pt x="151706" y="32403"/>
                    <a:pt x="151706" y="32463"/>
                    <a:pt x="151645" y="32494"/>
                  </a:cubicBezTo>
                  <a:close/>
                  <a:moveTo>
                    <a:pt x="151797" y="32160"/>
                  </a:moveTo>
                  <a:cubicBezTo>
                    <a:pt x="151767" y="32099"/>
                    <a:pt x="151736" y="32008"/>
                    <a:pt x="151645" y="31977"/>
                  </a:cubicBezTo>
                  <a:cubicBezTo>
                    <a:pt x="151463" y="31704"/>
                    <a:pt x="151311" y="31521"/>
                    <a:pt x="151128" y="31369"/>
                  </a:cubicBezTo>
                  <a:cubicBezTo>
                    <a:pt x="151098" y="31248"/>
                    <a:pt x="151098" y="31096"/>
                    <a:pt x="151037" y="30974"/>
                  </a:cubicBezTo>
                  <a:cubicBezTo>
                    <a:pt x="150976" y="30488"/>
                    <a:pt x="150946" y="30032"/>
                    <a:pt x="150946" y="29667"/>
                  </a:cubicBezTo>
                  <a:cubicBezTo>
                    <a:pt x="151189" y="30032"/>
                    <a:pt x="151432" y="30457"/>
                    <a:pt x="151645" y="30883"/>
                  </a:cubicBezTo>
                  <a:cubicBezTo>
                    <a:pt x="151797" y="31126"/>
                    <a:pt x="151918" y="31400"/>
                    <a:pt x="152040" y="31673"/>
                  </a:cubicBezTo>
                  <a:cubicBezTo>
                    <a:pt x="152010" y="31795"/>
                    <a:pt x="151918" y="31977"/>
                    <a:pt x="151797" y="32160"/>
                  </a:cubicBezTo>
                  <a:close/>
                  <a:moveTo>
                    <a:pt x="152101" y="33497"/>
                  </a:moveTo>
                  <a:lnTo>
                    <a:pt x="152101" y="33467"/>
                  </a:lnTo>
                  <a:cubicBezTo>
                    <a:pt x="152162" y="33527"/>
                    <a:pt x="152162" y="33619"/>
                    <a:pt x="152192" y="33679"/>
                  </a:cubicBezTo>
                  <a:cubicBezTo>
                    <a:pt x="152162" y="33619"/>
                    <a:pt x="152162" y="33558"/>
                    <a:pt x="152101" y="33497"/>
                  </a:cubicBezTo>
                  <a:close/>
                  <a:moveTo>
                    <a:pt x="152648" y="30305"/>
                  </a:moveTo>
                  <a:lnTo>
                    <a:pt x="152648" y="30214"/>
                  </a:lnTo>
                  <a:cubicBezTo>
                    <a:pt x="152648" y="30214"/>
                    <a:pt x="152648" y="30275"/>
                    <a:pt x="152678" y="30275"/>
                  </a:cubicBezTo>
                  <a:cubicBezTo>
                    <a:pt x="152648" y="30275"/>
                    <a:pt x="152648" y="30275"/>
                    <a:pt x="152648" y="30305"/>
                  </a:cubicBezTo>
                  <a:close/>
                  <a:moveTo>
                    <a:pt x="157086" y="29849"/>
                  </a:moveTo>
                  <a:cubicBezTo>
                    <a:pt x="157086" y="29971"/>
                    <a:pt x="157086" y="30032"/>
                    <a:pt x="157116" y="30153"/>
                  </a:cubicBezTo>
                  <a:cubicBezTo>
                    <a:pt x="157116" y="30153"/>
                    <a:pt x="157086" y="30153"/>
                    <a:pt x="157086" y="30123"/>
                  </a:cubicBezTo>
                  <a:cubicBezTo>
                    <a:pt x="157025" y="29697"/>
                    <a:pt x="156934" y="29242"/>
                    <a:pt x="156812" y="28816"/>
                  </a:cubicBezTo>
                  <a:cubicBezTo>
                    <a:pt x="156903" y="29059"/>
                    <a:pt x="156964" y="29272"/>
                    <a:pt x="157025" y="29515"/>
                  </a:cubicBezTo>
                  <a:cubicBezTo>
                    <a:pt x="157055" y="29606"/>
                    <a:pt x="157055" y="29728"/>
                    <a:pt x="157086" y="29849"/>
                  </a:cubicBezTo>
                  <a:close/>
                  <a:moveTo>
                    <a:pt x="156964" y="27631"/>
                  </a:moveTo>
                  <a:cubicBezTo>
                    <a:pt x="156964" y="27843"/>
                    <a:pt x="156964" y="28056"/>
                    <a:pt x="157025" y="28238"/>
                  </a:cubicBezTo>
                  <a:lnTo>
                    <a:pt x="157025" y="28482"/>
                  </a:lnTo>
                  <a:cubicBezTo>
                    <a:pt x="156903" y="28238"/>
                    <a:pt x="156782" y="28056"/>
                    <a:pt x="156630" y="27874"/>
                  </a:cubicBezTo>
                  <a:cubicBezTo>
                    <a:pt x="156599" y="27722"/>
                    <a:pt x="156599" y="27570"/>
                    <a:pt x="156569" y="27448"/>
                  </a:cubicBezTo>
                  <a:cubicBezTo>
                    <a:pt x="156721" y="27479"/>
                    <a:pt x="156812" y="27570"/>
                    <a:pt x="156964" y="27631"/>
                  </a:cubicBezTo>
                  <a:close/>
                  <a:moveTo>
                    <a:pt x="153590" y="30214"/>
                  </a:moveTo>
                  <a:lnTo>
                    <a:pt x="153712" y="30123"/>
                  </a:lnTo>
                  <a:lnTo>
                    <a:pt x="153712" y="31278"/>
                  </a:lnTo>
                  <a:lnTo>
                    <a:pt x="153712" y="31278"/>
                  </a:lnTo>
                  <a:cubicBezTo>
                    <a:pt x="153590" y="31065"/>
                    <a:pt x="153438" y="30883"/>
                    <a:pt x="153317" y="30731"/>
                  </a:cubicBezTo>
                  <a:cubicBezTo>
                    <a:pt x="153377" y="30488"/>
                    <a:pt x="153469" y="30336"/>
                    <a:pt x="153590" y="30214"/>
                  </a:cubicBezTo>
                  <a:close/>
                  <a:moveTo>
                    <a:pt x="153104" y="34622"/>
                  </a:moveTo>
                  <a:cubicBezTo>
                    <a:pt x="153104" y="34682"/>
                    <a:pt x="153134" y="34682"/>
                    <a:pt x="153134" y="34713"/>
                  </a:cubicBezTo>
                  <a:cubicBezTo>
                    <a:pt x="153165" y="34834"/>
                    <a:pt x="153165" y="34926"/>
                    <a:pt x="153226" y="35047"/>
                  </a:cubicBezTo>
                  <a:cubicBezTo>
                    <a:pt x="153165" y="34895"/>
                    <a:pt x="153134" y="34774"/>
                    <a:pt x="153104" y="34622"/>
                  </a:cubicBezTo>
                  <a:close/>
                  <a:moveTo>
                    <a:pt x="154046" y="34682"/>
                  </a:moveTo>
                  <a:cubicBezTo>
                    <a:pt x="153985" y="34470"/>
                    <a:pt x="153925" y="34287"/>
                    <a:pt x="153864" y="34044"/>
                  </a:cubicBezTo>
                  <a:cubicBezTo>
                    <a:pt x="153621" y="33497"/>
                    <a:pt x="153408" y="32889"/>
                    <a:pt x="153104" y="32281"/>
                  </a:cubicBezTo>
                  <a:cubicBezTo>
                    <a:pt x="153074" y="32190"/>
                    <a:pt x="153074" y="32129"/>
                    <a:pt x="153013" y="32038"/>
                  </a:cubicBezTo>
                  <a:lnTo>
                    <a:pt x="152922" y="31704"/>
                  </a:lnTo>
                  <a:lnTo>
                    <a:pt x="153013" y="31126"/>
                  </a:lnTo>
                  <a:cubicBezTo>
                    <a:pt x="153074" y="31065"/>
                    <a:pt x="153074" y="31004"/>
                    <a:pt x="153104" y="30944"/>
                  </a:cubicBezTo>
                  <a:lnTo>
                    <a:pt x="153317" y="31400"/>
                  </a:lnTo>
                  <a:cubicBezTo>
                    <a:pt x="153529" y="31764"/>
                    <a:pt x="153621" y="32160"/>
                    <a:pt x="153773" y="32615"/>
                  </a:cubicBezTo>
                  <a:cubicBezTo>
                    <a:pt x="153833" y="32919"/>
                    <a:pt x="153864" y="33193"/>
                    <a:pt x="153925" y="33436"/>
                  </a:cubicBezTo>
                  <a:cubicBezTo>
                    <a:pt x="154046" y="33953"/>
                    <a:pt x="154137" y="34439"/>
                    <a:pt x="154229" y="34926"/>
                  </a:cubicBezTo>
                  <a:lnTo>
                    <a:pt x="154229" y="35017"/>
                  </a:lnTo>
                  <a:cubicBezTo>
                    <a:pt x="154198" y="34926"/>
                    <a:pt x="154137" y="34834"/>
                    <a:pt x="154046" y="34682"/>
                  </a:cubicBezTo>
                  <a:close/>
                  <a:moveTo>
                    <a:pt x="155992" y="37023"/>
                  </a:moveTo>
                  <a:cubicBezTo>
                    <a:pt x="155596" y="36081"/>
                    <a:pt x="155292" y="35077"/>
                    <a:pt x="155232" y="34166"/>
                  </a:cubicBezTo>
                  <a:cubicBezTo>
                    <a:pt x="155201" y="33710"/>
                    <a:pt x="155140" y="33315"/>
                    <a:pt x="155201" y="32889"/>
                  </a:cubicBezTo>
                  <a:cubicBezTo>
                    <a:pt x="155201" y="33011"/>
                    <a:pt x="155232" y="33163"/>
                    <a:pt x="155262" y="33315"/>
                  </a:cubicBezTo>
                  <a:cubicBezTo>
                    <a:pt x="155414" y="34318"/>
                    <a:pt x="155688" y="35473"/>
                    <a:pt x="156022" y="36567"/>
                  </a:cubicBezTo>
                  <a:cubicBezTo>
                    <a:pt x="156052" y="36719"/>
                    <a:pt x="156144" y="36840"/>
                    <a:pt x="156174" y="36992"/>
                  </a:cubicBezTo>
                  <a:cubicBezTo>
                    <a:pt x="156113" y="36992"/>
                    <a:pt x="156052" y="36992"/>
                    <a:pt x="155992" y="37023"/>
                  </a:cubicBezTo>
                  <a:close/>
                  <a:moveTo>
                    <a:pt x="157025" y="36840"/>
                  </a:moveTo>
                  <a:cubicBezTo>
                    <a:pt x="156934" y="36719"/>
                    <a:pt x="156903" y="36567"/>
                    <a:pt x="156812" y="36445"/>
                  </a:cubicBezTo>
                  <a:cubicBezTo>
                    <a:pt x="156356" y="35381"/>
                    <a:pt x="155992" y="34287"/>
                    <a:pt x="155718" y="33254"/>
                  </a:cubicBezTo>
                  <a:cubicBezTo>
                    <a:pt x="155566" y="32707"/>
                    <a:pt x="155414" y="32160"/>
                    <a:pt x="155292" y="31704"/>
                  </a:cubicBezTo>
                  <a:cubicBezTo>
                    <a:pt x="155414" y="31126"/>
                    <a:pt x="155536" y="30792"/>
                    <a:pt x="155536" y="30792"/>
                  </a:cubicBezTo>
                  <a:cubicBezTo>
                    <a:pt x="155536" y="30792"/>
                    <a:pt x="155414" y="31065"/>
                    <a:pt x="155262" y="31491"/>
                  </a:cubicBezTo>
                  <a:cubicBezTo>
                    <a:pt x="155201" y="31187"/>
                    <a:pt x="155110" y="30913"/>
                    <a:pt x="155080" y="30640"/>
                  </a:cubicBezTo>
                  <a:cubicBezTo>
                    <a:pt x="154988" y="30275"/>
                    <a:pt x="154928" y="29910"/>
                    <a:pt x="154836" y="29545"/>
                  </a:cubicBezTo>
                  <a:cubicBezTo>
                    <a:pt x="154836" y="29545"/>
                    <a:pt x="154897" y="29971"/>
                    <a:pt x="154928" y="30640"/>
                  </a:cubicBezTo>
                  <a:cubicBezTo>
                    <a:pt x="154958" y="31035"/>
                    <a:pt x="154988" y="31521"/>
                    <a:pt x="155080" y="32038"/>
                  </a:cubicBezTo>
                  <a:cubicBezTo>
                    <a:pt x="154958" y="32433"/>
                    <a:pt x="154897" y="32859"/>
                    <a:pt x="154806" y="33345"/>
                  </a:cubicBezTo>
                  <a:lnTo>
                    <a:pt x="154806" y="33315"/>
                  </a:lnTo>
                  <a:cubicBezTo>
                    <a:pt x="154685" y="32798"/>
                    <a:pt x="154593" y="32342"/>
                    <a:pt x="154502" y="31856"/>
                  </a:cubicBezTo>
                  <a:cubicBezTo>
                    <a:pt x="154350" y="30913"/>
                    <a:pt x="154289" y="29910"/>
                    <a:pt x="154320" y="28998"/>
                  </a:cubicBezTo>
                  <a:lnTo>
                    <a:pt x="154320" y="28755"/>
                  </a:lnTo>
                  <a:cubicBezTo>
                    <a:pt x="154350" y="28755"/>
                    <a:pt x="154350" y="28755"/>
                    <a:pt x="154381" y="28786"/>
                  </a:cubicBezTo>
                  <a:cubicBezTo>
                    <a:pt x="154685" y="28846"/>
                    <a:pt x="155080" y="29059"/>
                    <a:pt x="155536" y="29302"/>
                  </a:cubicBezTo>
                  <a:cubicBezTo>
                    <a:pt x="155748" y="29424"/>
                    <a:pt x="155992" y="29606"/>
                    <a:pt x="156235" y="29758"/>
                  </a:cubicBezTo>
                  <a:cubicBezTo>
                    <a:pt x="156326" y="30275"/>
                    <a:pt x="156356" y="30761"/>
                    <a:pt x="156447" y="31217"/>
                  </a:cubicBezTo>
                  <a:cubicBezTo>
                    <a:pt x="156356" y="31187"/>
                    <a:pt x="156295" y="31096"/>
                    <a:pt x="156204" y="31065"/>
                  </a:cubicBezTo>
                  <a:cubicBezTo>
                    <a:pt x="155992" y="30944"/>
                    <a:pt x="155870" y="30913"/>
                    <a:pt x="155870" y="30913"/>
                  </a:cubicBezTo>
                  <a:cubicBezTo>
                    <a:pt x="155870" y="30913"/>
                    <a:pt x="155992" y="30944"/>
                    <a:pt x="156174" y="31065"/>
                  </a:cubicBezTo>
                  <a:cubicBezTo>
                    <a:pt x="156235" y="31096"/>
                    <a:pt x="156356" y="31187"/>
                    <a:pt x="156447" y="31248"/>
                  </a:cubicBezTo>
                  <a:cubicBezTo>
                    <a:pt x="156569" y="32160"/>
                    <a:pt x="156691" y="33041"/>
                    <a:pt x="156812" y="33922"/>
                  </a:cubicBezTo>
                  <a:lnTo>
                    <a:pt x="156812" y="33983"/>
                  </a:lnTo>
                  <a:cubicBezTo>
                    <a:pt x="156782" y="34591"/>
                    <a:pt x="156812" y="35473"/>
                    <a:pt x="157055" y="36415"/>
                  </a:cubicBezTo>
                  <a:lnTo>
                    <a:pt x="157177" y="36749"/>
                  </a:lnTo>
                  <a:cubicBezTo>
                    <a:pt x="157086" y="36840"/>
                    <a:pt x="157055" y="36840"/>
                    <a:pt x="157025" y="36840"/>
                  </a:cubicBezTo>
                  <a:close/>
                  <a:moveTo>
                    <a:pt x="160764" y="30214"/>
                  </a:moveTo>
                  <a:cubicBezTo>
                    <a:pt x="160855" y="30579"/>
                    <a:pt x="160916" y="30944"/>
                    <a:pt x="161007" y="31278"/>
                  </a:cubicBezTo>
                  <a:cubicBezTo>
                    <a:pt x="160885" y="31126"/>
                    <a:pt x="160824" y="30974"/>
                    <a:pt x="160703" y="30822"/>
                  </a:cubicBezTo>
                  <a:cubicBezTo>
                    <a:pt x="160277" y="30214"/>
                    <a:pt x="159791" y="29667"/>
                    <a:pt x="159305" y="29150"/>
                  </a:cubicBezTo>
                  <a:lnTo>
                    <a:pt x="159213" y="29090"/>
                  </a:lnTo>
                  <a:cubicBezTo>
                    <a:pt x="159092" y="28694"/>
                    <a:pt x="159001" y="28360"/>
                    <a:pt x="158879" y="27995"/>
                  </a:cubicBezTo>
                  <a:cubicBezTo>
                    <a:pt x="159153" y="28147"/>
                    <a:pt x="159457" y="28330"/>
                    <a:pt x="159761" y="28664"/>
                  </a:cubicBezTo>
                  <a:cubicBezTo>
                    <a:pt x="160125" y="29059"/>
                    <a:pt x="160460" y="29606"/>
                    <a:pt x="160764" y="30214"/>
                  </a:cubicBezTo>
                  <a:close/>
                  <a:moveTo>
                    <a:pt x="159213" y="27843"/>
                  </a:moveTo>
                  <a:cubicBezTo>
                    <a:pt x="159365" y="28026"/>
                    <a:pt x="159487" y="28208"/>
                    <a:pt x="159639" y="28390"/>
                  </a:cubicBezTo>
                  <a:cubicBezTo>
                    <a:pt x="159335" y="28178"/>
                    <a:pt x="159061" y="28026"/>
                    <a:pt x="158788" y="27904"/>
                  </a:cubicBezTo>
                  <a:cubicBezTo>
                    <a:pt x="158788" y="27874"/>
                    <a:pt x="158758" y="27843"/>
                    <a:pt x="158758" y="27783"/>
                  </a:cubicBezTo>
                  <a:cubicBezTo>
                    <a:pt x="158697" y="27570"/>
                    <a:pt x="158606" y="27327"/>
                    <a:pt x="158575" y="27114"/>
                  </a:cubicBezTo>
                  <a:cubicBezTo>
                    <a:pt x="158788" y="27327"/>
                    <a:pt x="159001" y="27570"/>
                    <a:pt x="159213" y="27843"/>
                  </a:cubicBezTo>
                  <a:close/>
                  <a:moveTo>
                    <a:pt x="157572" y="28208"/>
                  </a:moveTo>
                  <a:cubicBezTo>
                    <a:pt x="157572" y="28147"/>
                    <a:pt x="157572" y="28056"/>
                    <a:pt x="157542" y="27965"/>
                  </a:cubicBezTo>
                  <a:cubicBezTo>
                    <a:pt x="157572" y="28026"/>
                    <a:pt x="157633" y="28026"/>
                    <a:pt x="157663" y="28056"/>
                  </a:cubicBezTo>
                  <a:cubicBezTo>
                    <a:pt x="157937" y="28238"/>
                    <a:pt x="158180" y="28482"/>
                    <a:pt x="158454" y="28694"/>
                  </a:cubicBezTo>
                  <a:cubicBezTo>
                    <a:pt x="158727" y="29849"/>
                    <a:pt x="159001" y="31004"/>
                    <a:pt x="159305" y="32190"/>
                  </a:cubicBezTo>
                  <a:cubicBezTo>
                    <a:pt x="159153" y="32008"/>
                    <a:pt x="159001" y="31825"/>
                    <a:pt x="158788" y="31612"/>
                  </a:cubicBezTo>
                  <a:cubicBezTo>
                    <a:pt x="158545" y="31369"/>
                    <a:pt x="158271" y="31096"/>
                    <a:pt x="157967" y="30822"/>
                  </a:cubicBezTo>
                  <a:cubicBezTo>
                    <a:pt x="157815" y="29971"/>
                    <a:pt x="157694" y="29059"/>
                    <a:pt x="157572" y="28208"/>
                  </a:cubicBezTo>
                  <a:close/>
                  <a:moveTo>
                    <a:pt x="158332" y="32950"/>
                  </a:moveTo>
                  <a:cubicBezTo>
                    <a:pt x="158271" y="32494"/>
                    <a:pt x="158150" y="32008"/>
                    <a:pt x="158089" y="31552"/>
                  </a:cubicBezTo>
                  <a:cubicBezTo>
                    <a:pt x="158150" y="31643"/>
                    <a:pt x="158241" y="31734"/>
                    <a:pt x="158302" y="31825"/>
                  </a:cubicBezTo>
                  <a:cubicBezTo>
                    <a:pt x="158849" y="32494"/>
                    <a:pt x="159305" y="33254"/>
                    <a:pt x="159700" y="34014"/>
                  </a:cubicBezTo>
                  <a:cubicBezTo>
                    <a:pt x="159791" y="34409"/>
                    <a:pt x="159913" y="34774"/>
                    <a:pt x="159973" y="35169"/>
                  </a:cubicBezTo>
                  <a:cubicBezTo>
                    <a:pt x="159639" y="34713"/>
                    <a:pt x="159305" y="34226"/>
                    <a:pt x="158940" y="33801"/>
                  </a:cubicBezTo>
                  <a:cubicBezTo>
                    <a:pt x="158758" y="33558"/>
                    <a:pt x="158575" y="33284"/>
                    <a:pt x="158393" y="33102"/>
                  </a:cubicBezTo>
                  <a:cubicBezTo>
                    <a:pt x="158332" y="33011"/>
                    <a:pt x="158332" y="33011"/>
                    <a:pt x="158332" y="32950"/>
                  </a:cubicBezTo>
                  <a:close/>
                  <a:moveTo>
                    <a:pt x="159153" y="36506"/>
                  </a:moveTo>
                  <a:cubicBezTo>
                    <a:pt x="158910" y="35685"/>
                    <a:pt x="158727" y="34774"/>
                    <a:pt x="158484" y="33862"/>
                  </a:cubicBezTo>
                  <a:lnTo>
                    <a:pt x="158484" y="33862"/>
                  </a:lnTo>
                  <a:cubicBezTo>
                    <a:pt x="159031" y="34682"/>
                    <a:pt x="159517" y="35503"/>
                    <a:pt x="159973" y="36354"/>
                  </a:cubicBezTo>
                  <a:cubicBezTo>
                    <a:pt x="159700" y="36384"/>
                    <a:pt x="159457" y="36415"/>
                    <a:pt x="159153" y="36506"/>
                  </a:cubicBezTo>
                  <a:close/>
                  <a:moveTo>
                    <a:pt x="161311" y="35169"/>
                  </a:moveTo>
                  <a:cubicBezTo>
                    <a:pt x="161189" y="34926"/>
                    <a:pt x="161037" y="34713"/>
                    <a:pt x="160916" y="34470"/>
                  </a:cubicBezTo>
                  <a:cubicBezTo>
                    <a:pt x="160764" y="33953"/>
                    <a:pt x="160612" y="33406"/>
                    <a:pt x="160429" y="32889"/>
                  </a:cubicBezTo>
                  <a:cubicBezTo>
                    <a:pt x="160095" y="31856"/>
                    <a:pt x="159791" y="30822"/>
                    <a:pt x="159457" y="29819"/>
                  </a:cubicBezTo>
                  <a:cubicBezTo>
                    <a:pt x="159700" y="30153"/>
                    <a:pt x="159943" y="30488"/>
                    <a:pt x="160125" y="30883"/>
                  </a:cubicBezTo>
                  <a:cubicBezTo>
                    <a:pt x="160520" y="31521"/>
                    <a:pt x="160824" y="32190"/>
                    <a:pt x="161068" y="32919"/>
                  </a:cubicBezTo>
                  <a:cubicBezTo>
                    <a:pt x="161037" y="32859"/>
                    <a:pt x="161007" y="32798"/>
                    <a:pt x="160976" y="32737"/>
                  </a:cubicBezTo>
                  <a:cubicBezTo>
                    <a:pt x="160581" y="32160"/>
                    <a:pt x="160247" y="31856"/>
                    <a:pt x="160247" y="31856"/>
                  </a:cubicBezTo>
                  <a:cubicBezTo>
                    <a:pt x="160247" y="31856"/>
                    <a:pt x="160520" y="32190"/>
                    <a:pt x="160855" y="32767"/>
                  </a:cubicBezTo>
                  <a:cubicBezTo>
                    <a:pt x="161159" y="33345"/>
                    <a:pt x="161432" y="34135"/>
                    <a:pt x="161524" y="35017"/>
                  </a:cubicBezTo>
                  <a:cubicBezTo>
                    <a:pt x="161584" y="35199"/>
                    <a:pt x="161584" y="35412"/>
                    <a:pt x="161584" y="35625"/>
                  </a:cubicBezTo>
                  <a:cubicBezTo>
                    <a:pt x="161493" y="35503"/>
                    <a:pt x="161372" y="35321"/>
                    <a:pt x="161311" y="35169"/>
                  </a:cubicBezTo>
                  <a:close/>
                  <a:moveTo>
                    <a:pt x="162800" y="29910"/>
                  </a:moveTo>
                  <a:cubicBezTo>
                    <a:pt x="162800" y="29849"/>
                    <a:pt x="162739" y="29728"/>
                    <a:pt x="162739" y="29667"/>
                  </a:cubicBezTo>
                  <a:cubicBezTo>
                    <a:pt x="162709" y="29424"/>
                    <a:pt x="162709" y="29242"/>
                    <a:pt x="162709" y="29059"/>
                  </a:cubicBezTo>
                  <a:lnTo>
                    <a:pt x="162861" y="29181"/>
                  </a:lnTo>
                  <a:lnTo>
                    <a:pt x="162983" y="29424"/>
                  </a:lnTo>
                  <a:cubicBezTo>
                    <a:pt x="162891" y="29576"/>
                    <a:pt x="162861" y="29728"/>
                    <a:pt x="162800" y="29910"/>
                  </a:cubicBezTo>
                  <a:close/>
                  <a:moveTo>
                    <a:pt x="163104" y="30670"/>
                  </a:moveTo>
                  <a:cubicBezTo>
                    <a:pt x="163104" y="30488"/>
                    <a:pt x="163135" y="30336"/>
                    <a:pt x="163135" y="30184"/>
                  </a:cubicBezTo>
                  <a:cubicBezTo>
                    <a:pt x="163165" y="31126"/>
                    <a:pt x="163256" y="32099"/>
                    <a:pt x="163347" y="32980"/>
                  </a:cubicBezTo>
                  <a:cubicBezTo>
                    <a:pt x="163135" y="32190"/>
                    <a:pt x="163043" y="31400"/>
                    <a:pt x="163104" y="30670"/>
                  </a:cubicBezTo>
                  <a:close/>
                  <a:moveTo>
                    <a:pt x="164168" y="29454"/>
                  </a:moveTo>
                  <a:lnTo>
                    <a:pt x="164168" y="29363"/>
                  </a:lnTo>
                  <a:lnTo>
                    <a:pt x="164168" y="29363"/>
                  </a:lnTo>
                  <a:cubicBezTo>
                    <a:pt x="164198" y="29394"/>
                    <a:pt x="164168" y="29424"/>
                    <a:pt x="164168" y="29454"/>
                  </a:cubicBezTo>
                  <a:close/>
                  <a:moveTo>
                    <a:pt x="165627" y="32707"/>
                  </a:moveTo>
                  <a:cubicBezTo>
                    <a:pt x="165597" y="32615"/>
                    <a:pt x="165536" y="32585"/>
                    <a:pt x="165475" y="32494"/>
                  </a:cubicBezTo>
                  <a:cubicBezTo>
                    <a:pt x="165475" y="32463"/>
                    <a:pt x="165445" y="32433"/>
                    <a:pt x="165445" y="32403"/>
                  </a:cubicBezTo>
                  <a:cubicBezTo>
                    <a:pt x="165566" y="32524"/>
                    <a:pt x="165688" y="32707"/>
                    <a:pt x="165749" y="32859"/>
                  </a:cubicBezTo>
                  <a:cubicBezTo>
                    <a:pt x="165718" y="32767"/>
                    <a:pt x="165688" y="32737"/>
                    <a:pt x="165627" y="32707"/>
                  </a:cubicBezTo>
                  <a:close/>
                  <a:moveTo>
                    <a:pt x="165262" y="31977"/>
                  </a:moveTo>
                  <a:cubicBezTo>
                    <a:pt x="165110" y="31673"/>
                    <a:pt x="164958" y="31369"/>
                    <a:pt x="164776" y="31065"/>
                  </a:cubicBezTo>
                  <a:cubicBezTo>
                    <a:pt x="164715" y="30640"/>
                    <a:pt x="164715" y="30275"/>
                    <a:pt x="164715" y="29880"/>
                  </a:cubicBezTo>
                  <a:cubicBezTo>
                    <a:pt x="164806" y="30001"/>
                    <a:pt x="164867" y="30062"/>
                    <a:pt x="164928" y="30153"/>
                  </a:cubicBezTo>
                  <a:cubicBezTo>
                    <a:pt x="165049" y="30366"/>
                    <a:pt x="165171" y="30488"/>
                    <a:pt x="165171" y="30488"/>
                  </a:cubicBezTo>
                  <a:lnTo>
                    <a:pt x="164958" y="30153"/>
                  </a:lnTo>
                  <a:cubicBezTo>
                    <a:pt x="164867" y="30032"/>
                    <a:pt x="164806" y="29910"/>
                    <a:pt x="164685" y="29728"/>
                  </a:cubicBezTo>
                  <a:lnTo>
                    <a:pt x="164685" y="29697"/>
                  </a:lnTo>
                  <a:lnTo>
                    <a:pt x="164685" y="28390"/>
                  </a:lnTo>
                  <a:cubicBezTo>
                    <a:pt x="164928" y="29454"/>
                    <a:pt x="165171" y="30518"/>
                    <a:pt x="165505" y="31582"/>
                  </a:cubicBezTo>
                  <a:cubicBezTo>
                    <a:pt x="165201" y="31339"/>
                    <a:pt x="165049" y="31156"/>
                    <a:pt x="165049" y="31156"/>
                  </a:cubicBezTo>
                  <a:cubicBezTo>
                    <a:pt x="165049" y="31156"/>
                    <a:pt x="165262" y="31369"/>
                    <a:pt x="165566" y="31734"/>
                  </a:cubicBezTo>
                  <a:cubicBezTo>
                    <a:pt x="165597" y="31916"/>
                    <a:pt x="165688" y="32068"/>
                    <a:pt x="165718" y="32281"/>
                  </a:cubicBezTo>
                  <a:cubicBezTo>
                    <a:pt x="165749" y="32342"/>
                    <a:pt x="165749" y="32463"/>
                    <a:pt x="165779" y="32524"/>
                  </a:cubicBezTo>
                  <a:cubicBezTo>
                    <a:pt x="165688" y="32311"/>
                    <a:pt x="165475" y="32129"/>
                    <a:pt x="165262" y="31977"/>
                  </a:cubicBezTo>
                  <a:close/>
                  <a:moveTo>
                    <a:pt x="166204" y="35199"/>
                  </a:moveTo>
                  <a:lnTo>
                    <a:pt x="166174" y="35199"/>
                  </a:lnTo>
                  <a:cubicBezTo>
                    <a:pt x="166113" y="35138"/>
                    <a:pt x="166053" y="35047"/>
                    <a:pt x="166022" y="34926"/>
                  </a:cubicBezTo>
                  <a:cubicBezTo>
                    <a:pt x="166022" y="34743"/>
                    <a:pt x="165992" y="34591"/>
                    <a:pt x="165992" y="34409"/>
                  </a:cubicBezTo>
                  <a:cubicBezTo>
                    <a:pt x="166053" y="34561"/>
                    <a:pt x="166174" y="34713"/>
                    <a:pt x="166235" y="34865"/>
                  </a:cubicBezTo>
                  <a:cubicBezTo>
                    <a:pt x="166235" y="34986"/>
                    <a:pt x="166235" y="35077"/>
                    <a:pt x="166204" y="35199"/>
                  </a:cubicBezTo>
                  <a:close/>
                  <a:moveTo>
                    <a:pt x="166660" y="31977"/>
                  </a:moveTo>
                  <a:cubicBezTo>
                    <a:pt x="166387" y="31248"/>
                    <a:pt x="166083" y="30488"/>
                    <a:pt x="165870" y="29728"/>
                  </a:cubicBezTo>
                  <a:cubicBezTo>
                    <a:pt x="165931" y="29606"/>
                    <a:pt x="166022" y="29545"/>
                    <a:pt x="166022" y="29545"/>
                  </a:cubicBezTo>
                  <a:cubicBezTo>
                    <a:pt x="166022" y="29545"/>
                    <a:pt x="165931" y="29606"/>
                    <a:pt x="165809" y="29697"/>
                  </a:cubicBezTo>
                  <a:cubicBezTo>
                    <a:pt x="165414" y="28451"/>
                    <a:pt x="165049" y="27235"/>
                    <a:pt x="164867" y="26020"/>
                  </a:cubicBezTo>
                  <a:cubicBezTo>
                    <a:pt x="164837" y="25898"/>
                    <a:pt x="164837" y="25746"/>
                    <a:pt x="164837" y="25624"/>
                  </a:cubicBezTo>
                  <a:cubicBezTo>
                    <a:pt x="164958" y="24682"/>
                    <a:pt x="165019" y="24105"/>
                    <a:pt x="165019" y="24105"/>
                  </a:cubicBezTo>
                  <a:cubicBezTo>
                    <a:pt x="165019" y="24105"/>
                    <a:pt x="164897" y="24500"/>
                    <a:pt x="164745" y="25138"/>
                  </a:cubicBezTo>
                  <a:cubicBezTo>
                    <a:pt x="164685" y="24500"/>
                    <a:pt x="164654" y="23831"/>
                    <a:pt x="164654" y="23284"/>
                  </a:cubicBezTo>
                  <a:cubicBezTo>
                    <a:pt x="164654" y="22433"/>
                    <a:pt x="164745" y="21673"/>
                    <a:pt x="164897" y="21065"/>
                  </a:cubicBezTo>
                  <a:lnTo>
                    <a:pt x="164897" y="21004"/>
                  </a:lnTo>
                  <a:cubicBezTo>
                    <a:pt x="164897" y="21035"/>
                    <a:pt x="164958" y="21065"/>
                    <a:pt x="164958" y="21065"/>
                  </a:cubicBezTo>
                  <a:cubicBezTo>
                    <a:pt x="165414" y="22311"/>
                    <a:pt x="165901" y="24074"/>
                    <a:pt x="166326" y="26050"/>
                  </a:cubicBezTo>
                  <a:cubicBezTo>
                    <a:pt x="166448" y="26567"/>
                    <a:pt x="166508" y="27114"/>
                    <a:pt x="166630" y="27631"/>
                  </a:cubicBezTo>
                  <a:cubicBezTo>
                    <a:pt x="166630" y="27722"/>
                    <a:pt x="166569" y="27752"/>
                    <a:pt x="166569" y="27843"/>
                  </a:cubicBezTo>
                  <a:cubicBezTo>
                    <a:pt x="166508" y="28299"/>
                    <a:pt x="166478" y="28846"/>
                    <a:pt x="166478" y="29515"/>
                  </a:cubicBezTo>
                  <a:cubicBezTo>
                    <a:pt x="166508" y="30001"/>
                    <a:pt x="166539" y="30579"/>
                    <a:pt x="166660" y="31126"/>
                  </a:cubicBezTo>
                  <a:cubicBezTo>
                    <a:pt x="166508" y="31065"/>
                    <a:pt x="166417" y="31065"/>
                    <a:pt x="166417" y="31065"/>
                  </a:cubicBezTo>
                  <a:lnTo>
                    <a:pt x="166660" y="31187"/>
                  </a:lnTo>
                  <a:cubicBezTo>
                    <a:pt x="166691" y="31339"/>
                    <a:pt x="166691" y="31491"/>
                    <a:pt x="166721" y="31643"/>
                  </a:cubicBezTo>
                  <a:cubicBezTo>
                    <a:pt x="166812" y="32099"/>
                    <a:pt x="166934" y="32555"/>
                    <a:pt x="167025" y="33011"/>
                  </a:cubicBezTo>
                  <a:cubicBezTo>
                    <a:pt x="166934" y="32646"/>
                    <a:pt x="166812" y="32311"/>
                    <a:pt x="166660" y="31977"/>
                  </a:cubicBezTo>
                  <a:close/>
                  <a:moveTo>
                    <a:pt x="168302" y="25898"/>
                  </a:moveTo>
                  <a:cubicBezTo>
                    <a:pt x="168363" y="25868"/>
                    <a:pt x="168423" y="25807"/>
                    <a:pt x="168484" y="25776"/>
                  </a:cubicBezTo>
                  <a:cubicBezTo>
                    <a:pt x="168454" y="25868"/>
                    <a:pt x="168454" y="25959"/>
                    <a:pt x="168423" y="26050"/>
                  </a:cubicBezTo>
                  <a:cubicBezTo>
                    <a:pt x="168363" y="26172"/>
                    <a:pt x="168363" y="26324"/>
                    <a:pt x="168332" y="26476"/>
                  </a:cubicBezTo>
                  <a:lnTo>
                    <a:pt x="168332" y="26384"/>
                  </a:lnTo>
                  <a:cubicBezTo>
                    <a:pt x="168302" y="26232"/>
                    <a:pt x="168271" y="26080"/>
                    <a:pt x="168271" y="25928"/>
                  </a:cubicBezTo>
                  <a:cubicBezTo>
                    <a:pt x="168271" y="25928"/>
                    <a:pt x="168302" y="25928"/>
                    <a:pt x="168302" y="25898"/>
                  </a:cubicBezTo>
                  <a:close/>
                  <a:moveTo>
                    <a:pt x="168667" y="32099"/>
                  </a:moveTo>
                  <a:cubicBezTo>
                    <a:pt x="168575" y="31886"/>
                    <a:pt x="168484" y="31673"/>
                    <a:pt x="168363" y="31491"/>
                  </a:cubicBezTo>
                  <a:cubicBezTo>
                    <a:pt x="168423" y="31278"/>
                    <a:pt x="168454" y="31187"/>
                    <a:pt x="168454" y="31187"/>
                  </a:cubicBezTo>
                  <a:lnTo>
                    <a:pt x="168332" y="31400"/>
                  </a:lnTo>
                  <a:cubicBezTo>
                    <a:pt x="168180" y="31065"/>
                    <a:pt x="168028" y="30670"/>
                    <a:pt x="167876" y="30336"/>
                  </a:cubicBezTo>
                  <a:cubicBezTo>
                    <a:pt x="167724" y="29454"/>
                    <a:pt x="167542" y="28542"/>
                    <a:pt x="167360" y="27722"/>
                  </a:cubicBezTo>
                  <a:cubicBezTo>
                    <a:pt x="167360" y="27327"/>
                    <a:pt x="167420" y="26992"/>
                    <a:pt x="167572" y="26688"/>
                  </a:cubicBezTo>
                  <a:cubicBezTo>
                    <a:pt x="167603" y="26567"/>
                    <a:pt x="167694" y="26506"/>
                    <a:pt x="167755" y="26384"/>
                  </a:cubicBezTo>
                  <a:lnTo>
                    <a:pt x="167755" y="26506"/>
                  </a:lnTo>
                  <a:cubicBezTo>
                    <a:pt x="167815" y="26719"/>
                    <a:pt x="167846" y="26962"/>
                    <a:pt x="167876" y="27144"/>
                  </a:cubicBezTo>
                  <a:cubicBezTo>
                    <a:pt x="167846" y="27114"/>
                    <a:pt x="167815" y="27114"/>
                    <a:pt x="167755" y="27083"/>
                  </a:cubicBezTo>
                  <a:cubicBezTo>
                    <a:pt x="167755" y="27114"/>
                    <a:pt x="167755" y="27144"/>
                    <a:pt x="167815" y="27144"/>
                  </a:cubicBezTo>
                  <a:cubicBezTo>
                    <a:pt x="167907" y="27722"/>
                    <a:pt x="168119" y="28603"/>
                    <a:pt x="168302" y="29606"/>
                  </a:cubicBezTo>
                  <a:cubicBezTo>
                    <a:pt x="168454" y="30366"/>
                    <a:pt x="168606" y="31217"/>
                    <a:pt x="168758" y="32038"/>
                  </a:cubicBezTo>
                  <a:cubicBezTo>
                    <a:pt x="168727" y="32129"/>
                    <a:pt x="168727" y="32129"/>
                    <a:pt x="168667" y="32099"/>
                  </a:cubicBezTo>
                  <a:close/>
                  <a:moveTo>
                    <a:pt x="170855" y="33345"/>
                  </a:moveTo>
                  <a:lnTo>
                    <a:pt x="170399" y="32646"/>
                  </a:lnTo>
                  <a:cubicBezTo>
                    <a:pt x="170126" y="32008"/>
                    <a:pt x="169852" y="31369"/>
                    <a:pt x="169670" y="30761"/>
                  </a:cubicBezTo>
                  <a:cubicBezTo>
                    <a:pt x="169518" y="30305"/>
                    <a:pt x="169366" y="29849"/>
                    <a:pt x="169244" y="29394"/>
                  </a:cubicBezTo>
                  <a:cubicBezTo>
                    <a:pt x="169730" y="29819"/>
                    <a:pt x="170004" y="30214"/>
                    <a:pt x="170156" y="30488"/>
                  </a:cubicBezTo>
                  <a:cubicBezTo>
                    <a:pt x="170338" y="30822"/>
                    <a:pt x="170429" y="31004"/>
                    <a:pt x="170429" y="31004"/>
                  </a:cubicBezTo>
                  <a:cubicBezTo>
                    <a:pt x="170429" y="31004"/>
                    <a:pt x="170369" y="30822"/>
                    <a:pt x="170247" y="30488"/>
                  </a:cubicBezTo>
                  <a:cubicBezTo>
                    <a:pt x="170034" y="30153"/>
                    <a:pt x="169791" y="29637"/>
                    <a:pt x="169122" y="29029"/>
                  </a:cubicBezTo>
                  <a:cubicBezTo>
                    <a:pt x="168819" y="27935"/>
                    <a:pt x="168667" y="26901"/>
                    <a:pt x="168727" y="26141"/>
                  </a:cubicBezTo>
                  <a:cubicBezTo>
                    <a:pt x="168758" y="25594"/>
                    <a:pt x="168910" y="25169"/>
                    <a:pt x="169214" y="24925"/>
                  </a:cubicBezTo>
                  <a:cubicBezTo>
                    <a:pt x="169335" y="24834"/>
                    <a:pt x="169487" y="24773"/>
                    <a:pt x="169578" y="24743"/>
                  </a:cubicBezTo>
                  <a:cubicBezTo>
                    <a:pt x="169639" y="24743"/>
                    <a:pt x="169670" y="24743"/>
                    <a:pt x="169700" y="24713"/>
                  </a:cubicBezTo>
                  <a:cubicBezTo>
                    <a:pt x="169852" y="25138"/>
                    <a:pt x="169974" y="25594"/>
                    <a:pt x="170126" y="26050"/>
                  </a:cubicBezTo>
                  <a:cubicBezTo>
                    <a:pt x="170612" y="27631"/>
                    <a:pt x="171037" y="29424"/>
                    <a:pt x="171341" y="31156"/>
                  </a:cubicBezTo>
                  <a:cubicBezTo>
                    <a:pt x="171341" y="31217"/>
                    <a:pt x="171341" y="31248"/>
                    <a:pt x="171372" y="31308"/>
                  </a:cubicBezTo>
                  <a:cubicBezTo>
                    <a:pt x="171311" y="31582"/>
                    <a:pt x="171250" y="31886"/>
                    <a:pt x="171250" y="32190"/>
                  </a:cubicBezTo>
                  <a:cubicBezTo>
                    <a:pt x="171250" y="32646"/>
                    <a:pt x="171341" y="33102"/>
                    <a:pt x="171463" y="33649"/>
                  </a:cubicBezTo>
                  <a:cubicBezTo>
                    <a:pt x="171189" y="33558"/>
                    <a:pt x="171007" y="33467"/>
                    <a:pt x="170855" y="33345"/>
                  </a:cubicBezTo>
                  <a:close/>
                  <a:moveTo>
                    <a:pt x="171037" y="27023"/>
                  </a:moveTo>
                  <a:cubicBezTo>
                    <a:pt x="171098" y="27083"/>
                    <a:pt x="171402" y="27266"/>
                    <a:pt x="171797" y="27600"/>
                  </a:cubicBezTo>
                  <a:cubicBezTo>
                    <a:pt x="171828" y="27783"/>
                    <a:pt x="171828" y="27935"/>
                    <a:pt x="171858" y="28147"/>
                  </a:cubicBezTo>
                  <a:cubicBezTo>
                    <a:pt x="171949" y="28816"/>
                    <a:pt x="172010" y="29515"/>
                    <a:pt x="172101" y="30214"/>
                  </a:cubicBezTo>
                  <a:cubicBezTo>
                    <a:pt x="172071" y="30214"/>
                    <a:pt x="172071" y="30275"/>
                    <a:pt x="172010" y="30275"/>
                  </a:cubicBezTo>
                  <a:cubicBezTo>
                    <a:pt x="171767" y="29150"/>
                    <a:pt x="171402" y="28056"/>
                    <a:pt x="171037" y="27023"/>
                  </a:cubicBezTo>
                  <a:close/>
                  <a:moveTo>
                    <a:pt x="172071" y="30305"/>
                  </a:moveTo>
                  <a:cubicBezTo>
                    <a:pt x="172071" y="30305"/>
                    <a:pt x="172071" y="30275"/>
                    <a:pt x="172071" y="30305"/>
                  </a:cubicBezTo>
                  <a:cubicBezTo>
                    <a:pt x="172101" y="30245"/>
                    <a:pt x="172101" y="30245"/>
                    <a:pt x="172101" y="30214"/>
                  </a:cubicBezTo>
                  <a:cubicBezTo>
                    <a:pt x="172101" y="30366"/>
                    <a:pt x="172132" y="30488"/>
                    <a:pt x="172132" y="30640"/>
                  </a:cubicBezTo>
                  <a:cubicBezTo>
                    <a:pt x="172101" y="30518"/>
                    <a:pt x="172071" y="30427"/>
                    <a:pt x="172071" y="30305"/>
                  </a:cubicBezTo>
                  <a:close/>
                  <a:moveTo>
                    <a:pt x="172922" y="28330"/>
                  </a:moveTo>
                  <a:cubicBezTo>
                    <a:pt x="172588" y="26840"/>
                    <a:pt x="172162" y="25412"/>
                    <a:pt x="171676" y="24074"/>
                  </a:cubicBezTo>
                  <a:cubicBezTo>
                    <a:pt x="171645" y="23953"/>
                    <a:pt x="171615" y="23801"/>
                    <a:pt x="171524" y="23679"/>
                  </a:cubicBezTo>
                  <a:cubicBezTo>
                    <a:pt x="171615" y="23892"/>
                    <a:pt x="171706" y="24074"/>
                    <a:pt x="171797" y="24287"/>
                  </a:cubicBezTo>
                  <a:cubicBezTo>
                    <a:pt x="172071" y="24865"/>
                    <a:pt x="172284" y="25564"/>
                    <a:pt x="172466" y="26263"/>
                  </a:cubicBezTo>
                  <a:cubicBezTo>
                    <a:pt x="172679" y="26962"/>
                    <a:pt x="172831" y="27631"/>
                    <a:pt x="172983" y="28390"/>
                  </a:cubicBezTo>
                  <a:cubicBezTo>
                    <a:pt x="172983" y="28360"/>
                    <a:pt x="172983" y="28360"/>
                    <a:pt x="172922" y="28330"/>
                  </a:cubicBezTo>
                  <a:close/>
                  <a:moveTo>
                    <a:pt x="173013" y="28603"/>
                  </a:moveTo>
                  <a:lnTo>
                    <a:pt x="173044" y="28634"/>
                  </a:lnTo>
                  <a:cubicBezTo>
                    <a:pt x="173074" y="28846"/>
                    <a:pt x="173135" y="29090"/>
                    <a:pt x="173165" y="29363"/>
                  </a:cubicBezTo>
                  <a:cubicBezTo>
                    <a:pt x="173135" y="29090"/>
                    <a:pt x="173074" y="28816"/>
                    <a:pt x="173013" y="28603"/>
                  </a:cubicBezTo>
                  <a:close/>
                  <a:moveTo>
                    <a:pt x="174381" y="30731"/>
                  </a:moveTo>
                  <a:cubicBezTo>
                    <a:pt x="174290" y="30366"/>
                    <a:pt x="174229" y="30062"/>
                    <a:pt x="174138" y="29728"/>
                  </a:cubicBezTo>
                  <a:cubicBezTo>
                    <a:pt x="174259" y="29849"/>
                    <a:pt x="174381" y="29971"/>
                    <a:pt x="174442" y="30062"/>
                  </a:cubicBezTo>
                  <a:cubicBezTo>
                    <a:pt x="174594" y="30214"/>
                    <a:pt x="174715" y="30366"/>
                    <a:pt x="174867" y="30579"/>
                  </a:cubicBezTo>
                  <a:cubicBezTo>
                    <a:pt x="174898" y="30822"/>
                    <a:pt x="174958" y="31126"/>
                    <a:pt x="174989" y="31400"/>
                  </a:cubicBezTo>
                  <a:cubicBezTo>
                    <a:pt x="174806" y="31248"/>
                    <a:pt x="174594" y="31126"/>
                    <a:pt x="174442" y="30974"/>
                  </a:cubicBezTo>
                  <a:cubicBezTo>
                    <a:pt x="174411" y="30913"/>
                    <a:pt x="174411" y="30822"/>
                    <a:pt x="174381" y="30731"/>
                  </a:cubicBezTo>
                  <a:close/>
                  <a:moveTo>
                    <a:pt x="174898" y="33527"/>
                  </a:moveTo>
                  <a:cubicBezTo>
                    <a:pt x="174898" y="33497"/>
                    <a:pt x="174898" y="33406"/>
                    <a:pt x="174867" y="33375"/>
                  </a:cubicBezTo>
                  <a:lnTo>
                    <a:pt x="174989" y="33497"/>
                  </a:lnTo>
                  <a:cubicBezTo>
                    <a:pt x="174989" y="33497"/>
                    <a:pt x="174958" y="33497"/>
                    <a:pt x="174898" y="33527"/>
                  </a:cubicBezTo>
                  <a:close/>
                  <a:moveTo>
                    <a:pt x="174837" y="32889"/>
                  </a:moveTo>
                  <a:cubicBezTo>
                    <a:pt x="174806" y="32859"/>
                    <a:pt x="174806" y="32859"/>
                    <a:pt x="174837" y="32889"/>
                  </a:cubicBezTo>
                  <a:cubicBezTo>
                    <a:pt x="174715" y="32342"/>
                    <a:pt x="174654" y="31825"/>
                    <a:pt x="174533" y="31278"/>
                  </a:cubicBezTo>
                  <a:cubicBezTo>
                    <a:pt x="174715" y="31430"/>
                    <a:pt x="174867" y="31582"/>
                    <a:pt x="175050" y="31734"/>
                  </a:cubicBezTo>
                  <a:cubicBezTo>
                    <a:pt x="175141" y="32251"/>
                    <a:pt x="175171" y="32737"/>
                    <a:pt x="175232" y="33193"/>
                  </a:cubicBezTo>
                  <a:cubicBezTo>
                    <a:pt x="175050" y="33102"/>
                    <a:pt x="174958" y="32950"/>
                    <a:pt x="174837" y="32889"/>
                  </a:cubicBezTo>
                  <a:close/>
                  <a:moveTo>
                    <a:pt x="176417" y="33193"/>
                  </a:moveTo>
                  <a:lnTo>
                    <a:pt x="176387" y="33163"/>
                  </a:lnTo>
                  <a:cubicBezTo>
                    <a:pt x="176387" y="33163"/>
                    <a:pt x="176387" y="33193"/>
                    <a:pt x="176417" y="33193"/>
                  </a:cubicBezTo>
                  <a:cubicBezTo>
                    <a:pt x="176387" y="33193"/>
                    <a:pt x="176357" y="33193"/>
                    <a:pt x="176326" y="33223"/>
                  </a:cubicBezTo>
                  <a:cubicBezTo>
                    <a:pt x="176326" y="33163"/>
                    <a:pt x="176265" y="33071"/>
                    <a:pt x="176265" y="33011"/>
                  </a:cubicBezTo>
                  <a:cubicBezTo>
                    <a:pt x="176326" y="33071"/>
                    <a:pt x="176387" y="33163"/>
                    <a:pt x="176417" y="33193"/>
                  </a:cubicBezTo>
                  <a:close/>
                  <a:moveTo>
                    <a:pt x="176721" y="32129"/>
                  </a:moveTo>
                  <a:cubicBezTo>
                    <a:pt x="176478" y="31825"/>
                    <a:pt x="176205" y="31491"/>
                    <a:pt x="175931" y="31187"/>
                  </a:cubicBezTo>
                  <a:lnTo>
                    <a:pt x="175931" y="31096"/>
                  </a:lnTo>
                  <a:cubicBezTo>
                    <a:pt x="175749" y="30062"/>
                    <a:pt x="175475" y="29059"/>
                    <a:pt x="175202" y="28026"/>
                  </a:cubicBezTo>
                  <a:cubicBezTo>
                    <a:pt x="175354" y="28238"/>
                    <a:pt x="175566" y="28482"/>
                    <a:pt x="175718" y="28725"/>
                  </a:cubicBezTo>
                  <a:cubicBezTo>
                    <a:pt x="175931" y="29059"/>
                    <a:pt x="176174" y="29394"/>
                    <a:pt x="176387" y="29758"/>
                  </a:cubicBezTo>
                  <a:cubicBezTo>
                    <a:pt x="176539" y="30305"/>
                    <a:pt x="176691" y="30792"/>
                    <a:pt x="176813" y="31339"/>
                  </a:cubicBezTo>
                  <a:cubicBezTo>
                    <a:pt x="176873" y="31582"/>
                    <a:pt x="176934" y="31825"/>
                    <a:pt x="176995" y="32099"/>
                  </a:cubicBezTo>
                  <a:cubicBezTo>
                    <a:pt x="176782" y="31825"/>
                    <a:pt x="176630" y="31673"/>
                    <a:pt x="176630" y="31673"/>
                  </a:cubicBezTo>
                  <a:cubicBezTo>
                    <a:pt x="176630" y="31673"/>
                    <a:pt x="176782" y="31886"/>
                    <a:pt x="177025" y="32220"/>
                  </a:cubicBezTo>
                  <a:lnTo>
                    <a:pt x="177147" y="32676"/>
                  </a:lnTo>
                  <a:cubicBezTo>
                    <a:pt x="176995" y="32463"/>
                    <a:pt x="176873" y="32311"/>
                    <a:pt x="176721" y="32129"/>
                  </a:cubicBezTo>
                  <a:close/>
                  <a:moveTo>
                    <a:pt x="180156" y="21248"/>
                  </a:moveTo>
                  <a:lnTo>
                    <a:pt x="180156" y="21248"/>
                  </a:lnTo>
                  <a:cubicBezTo>
                    <a:pt x="180126" y="21339"/>
                    <a:pt x="180035" y="21460"/>
                    <a:pt x="180004" y="21551"/>
                  </a:cubicBezTo>
                  <a:lnTo>
                    <a:pt x="180004" y="21521"/>
                  </a:lnTo>
                  <a:cubicBezTo>
                    <a:pt x="179974" y="21399"/>
                    <a:pt x="180035" y="21339"/>
                    <a:pt x="180156" y="21248"/>
                  </a:cubicBezTo>
                  <a:close/>
                  <a:moveTo>
                    <a:pt x="181250" y="32190"/>
                  </a:moveTo>
                  <a:cubicBezTo>
                    <a:pt x="181038" y="31552"/>
                    <a:pt x="180794" y="30883"/>
                    <a:pt x="180612" y="30153"/>
                  </a:cubicBezTo>
                  <a:cubicBezTo>
                    <a:pt x="180521" y="29880"/>
                    <a:pt x="180430" y="29576"/>
                    <a:pt x="180338" y="29302"/>
                  </a:cubicBezTo>
                  <a:cubicBezTo>
                    <a:pt x="180521" y="29910"/>
                    <a:pt x="180764" y="30488"/>
                    <a:pt x="180977" y="31065"/>
                  </a:cubicBezTo>
                  <a:cubicBezTo>
                    <a:pt x="181129" y="31430"/>
                    <a:pt x="181281" y="31795"/>
                    <a:pt x="181433" y="32129"/>
                  </a:cubicBezTo>
                  <a:cubicBezTo>
                    <a:pt x="181372" y="32160"/>
                    <a:pt x="181281" y="32160"/>
                    <a:pt x="181250" y="32190"/>
                  </a:cubicBezTo>
                  <a:close/>
                  <a:moveTo>
                    <a:pt x="184442" y="31491"/>
                  </a:moveTo>
                  <a:cubicBezTo>
                    <a:pt x="183986" y="30974"/>
                    <a:pt x="183500" y="30457"/>
                    <a:pt x="183044" y="29910"/>
                  </a:cubicBezTo>
                  <a:cubicBezTo>
                    <a:pt x="183044" y="29910"/>
                    <a:pt x="183469" y="30518"/>
                    <a:pt x="184260" y="31521"/>
                  </a:cubicBezTo>
                  <a:cubicBezTo>
                    <a:pt x="184077" y="31552"/>
                    <a:pt x="183834" y="31582"/>
                    <a:pt x="183652" y="31673"/>
                  </a:cubicBezTo>
                  <a:cubicBezTo>
                    <a:pt x="183560" y="31582"/>
                    <a:pt x="183500" y="31460"/>
                    <a:pt x="183408" y="31400"/>
                  </a:cubicBezTo>
                  <a:lnTo>
                    <a:pt x="181889" y="29697"/>
                  </a:lnTo>
                  <a:cubicBezTo>
                    <a:pt x="181889" y="29697"/>
                    <a:pt x="182436" y="30336"/>
                    <a:pt x="183165" y="31369"/>
                  </a:cubicBezTo>
                  <a:cubicBezTo>
                    <a:pt x="183226" y="31460"/>
                    <a:pt x="183287" y="31582"/>
                    <a:pt x="183408" y="31704"/>
                  </a:cubicBezTo>
                  <a:cubicBezTo>
                    <a:pt x="183074" y="31764"/>
                    <a:pt x="182770" y="31856"/>
                    <a:pt x="182436" y="31916"/>
                  </a:cubicBezTo>
                  <a:cubicBezTo>
                    <a:pt x="182223" y="31521"/>
                    <a:pt x="182041" y="31126"/>
                    <a:pt x="181828" y="30701"/>
                  </a:cubicBezTo>
                  <a:cubicBezTo>
                    <a:pt x="181098" y="29242"/>
                    <a:pt x="180460" y="27722"/>
                    <a:pt x="180065" y="26232"/>
                  </a:cubicBezTo>
                  <a:cubicBezTo>
                    <a:pt x="179883" y="25503"/>
                    <a:pt x="179761" y="24773"/>
                    <a:pt x="179731" y="24135"/>
                  </a:cubicBezTo>
                  <a:cubicBezTo>
                    <a:pt x="179700" y="23497"/>
                    <a:pt x="179731" y="22919"/>
                    <a:pt x="179852" y="22433"/>
                  </a:cubicBezTo>
                  <a:cubicBezTo>
                    <a:pt x="179883" y="22190"/>
                    <a:pt x="179913" y="22007"/>
                    <a:pt x="179943" y="21855"/>
                  </a:cubicBezTo>
                  <a:cubicBezTo>
                    <a:pt x="179943" y="21886"/>
                    <a:pt x="180004" y="21886"/>
                    <a:pt x="180004" y="21947"/>
                  </a:cubicBezTo>
                  <a:cubicBezTo>
                    <a:pt x="180065" y="22129"/>
                    <a:pt x="180126" y="22190"/>
                    <a:pt x="180126" y="22190"/>
                  </a:cubicBezTo>
                  <a:cubicBezTo>
                    <a:pt x="180126" y="22190"/>
                    <a:pt x="180126" y="22099"/>
                    <a:pt x="180035" y="21947"/>
                  </a:cubicBezTo>
                  <a:cubicBezTo>
                    <a:pt x="180035" y="21886"/>
                    <a:pt x="180004" y="21855"/>
                    <a:pt x="180004" y="21825"/>
                  </a:cubicBezTo>
                  <a:cubicBezTo>
                    <a:pt x="180035" y="21673"/>
                    <a:pt x="180065" y="21521"/>
                    <a:pt x="180156" y="21369"/>
                  </a:cubicBezTo>
                  <a:cubicBezTo>
                    <a:pt x="180399" y="22007"/>
                    <a:pt x="180825" y="22858"/>
                    <a:pt x="181372" y="23831"/>
                  </a:cubicBezTo>
                  <a:cubicBezTo>
                    <a:pt x="181919" y="24865"/>
                    <a:pt x="182588" y="26050"/>
                    <a:pt x="183226" y="27266"/>
                  </a:cubicBezTo>
                  <a:cubicBezTo>
                    <a:pt x="183530" y="27874"/>
                    <a:pt x="183864" y="28512"/>
                    <a:pt x="184138" y="29120"/>
                  </a:cubicBezTo>
                  <a:cubicBezTo>
                    <a:pt x="184199" y="29272"/>
                    <a:pt x="184260" y="29424"/>
                    <a:pt x="184320" y="29606"/>
                  </a:cubicBezTo>
                  <a:cubicBezTo>
                    <a:pt x="184412" y="29758"/>
                    <a:pt x="184442" y="29910"/>
                    <a:pt x="184472" y="30062"/>
                  </a:cubicBezTo>
                  <a:cubicBezTo>
                    <a:pt x="184563" y="30366"/>
                    <a:pt x="184624" y="30701"/>
                    <a:pt x="184715" y="31004"/>
                  </a:cubicBezTo>
                  <a:cubicBezTo>
                    <a:pt x="184746" y="31156"/>
                    <a:pt x="184746" y="31308"/>
                    <a:pt x="184776" y="31521"/>
                  </a:cubicBezTo>
                  <a:cubicBezTo>
                    <a:pt x="184685" y="31430"/>
                    <a:pt x="184563" y="31430"/>
                    <a:pt x="184442" y="31491"/>
                  </a:cubicBezTo>
                  <a:close/>
                  <a:moveTo>
                    <a:pt x="187421" y="30792"/>
                  </a:moveTo>
                  <a:cubicBezTo>
                    <a:pt x="187633" y="30123"/>
                    <a:pt x="187877" y="29454"/>
                    <a:pt x="188089" y="28846"/>
                  </a:cubicBezTo>
                  <a:cubicBezTo>
                    <a:pt x="188120" y="28998"/>
                    <a:pt x="188120" y="29150"/>
                    <a:pt x="188181" y="29302"/>
                  </a:cubicBezTo>
                  <a:cubicBezTo>
                    <a:pt x="188241" y="29728"/>
                    <a:pt x="188272" y="30153"/>
                    <a:pt x="188333" y="30579"/>
                  </a:cubicBezTo>
                  <a:cubicBezTo>
                    <a:pt x="188029" y="30670"/>
                    <a:pt x="187725" y="30761"/>
                    <a:pt x="187421" y="30792"/>
                  </a:cubicBezTo>
                  <a:close/>
                  <a:moveTo>
                    <a:pt x="190096" y="30184"/>
                  </a:moveTo>
                  <a:cubicBezTo>
                    <a:pt x="189852" y="29697"/>
                    <a:pt x="189579" y="29150"/>
                    <a:pt x="189275" y="28664"/>
                  </a:cubicBezTo>
                  <a:cubicBezTo>
                    <a:pt x="189123" y="28360"/>
                    <a:pt x="188940" y="28056"/>
                    <a:pt x="188788" y="27752"/>
                  </a:cubicBezTo>
                  <a:lnTo>
                    <a:pt x="188667" y="27418"/>
                  </a:lnTo>
                  <a:cubicBezTo>
                    <a:pt x="188788" y="27175"/>
                    <a:pt x="188849" y="26962"/>
                    <a:pt x="188910" y="26779"/>
                  </a:cubicBezTo>
                  <a:cubicBezTo>
                    <a:pt x="188910" y="26810"/>
                    <a:pt x="188971" y="26840"/>
                    <a:pt x="188971" y="26931"/>
                  </a:cubicBezTo>
                  <a:cubicBezTo>
                    <a:pt x="189336" y="28056"/>
                    <a:pt x="189792" y="29150"/>
                    <a:pt x="190247" y="30153"/>
                  </a:cubicBezTo>
                  <a:cubicBezTo>
                    <a:pt x="190247" y="30153"/>
                    <a:pt x="190187" y="30184"/>
                    <a:pt x="190096" y="30184"/>
                  </a:cubicBezTo>
                  <a:close/>
                  <a:moveTo>
                    <a:pt x="191129" y="29242"/>
                  </a:moveTo>
                  <a:cubicBezTo>
                    <a:pt x="191129" y="29211"/>
                    <a:pt x="191099" y="29211"/>
                    <a:pt x="191099" y="29150"/>
                  </a:cubicBezTo>
                  <a:cubicBezTo>
                    <a:pt x="191129" y="29090"/>
                    <a:pt x="191220" y="28998"/>
                    <a:pt x="191251" y="28968"/>
                  </a:cubicBezTo>
                  <a:cubicBezTo>
                    <a:pt x="191159" y="29059"/>
                    <a:pt x="191159" y="29150"/>
                    <a:pt x="191129" y="29242"/>
                  </a:cubicBezTo>
                  <a:close/>
                  <a:moveTo>
                    <a:pt x="191433" y="29880"/>
                  </a:moveTo>
                  <a:cubicBezTo>
                    <a:pt x="191403" y="29819"/>
                    <a:pt x="191372" y="29728"/>
                    <a:pt x="191311" y="29606"/>
                  </a:cubicBezTo>
                  <a:cubicBezTo>
                    <a:pt x="191372" y="29424"/>
                    <a:pt x="191403" y="29272"/>
                    <a:pt x="191433" y="29090"/>
                  </a:cubicBezTo>
                  <a:cubicBezTo>
                    <a:pt x="191463" y="28907"/>
                    <a:pt x="191554" y="28664"/>
                    <a:pt x="191585" y="28451"/>
                  </a:cubicBezTo>
                  <a:cubicBezTo>
                    <a:pt x="191767" y="28208"/>
                    <a:pt x="191889" y="28026"/>
                    <a:pt x="191950" y="27935"/>
                  </a:cubicBezTo>
                  <a:cubicBezTo>
                    <a:pt x="191919" y="28026"/>
                    <a:pt x="191828" y="28147"/>
                    <a:pt x="191646" y="28330"/>
                  </a:cubicBezTo>
                  <a:cubicBezTo>
                    <a:pt x="191615" y="28360"/>
                    <a:pt x="191615" y="28390"/>
                    <a:pt x="191585" y="28451"/>
                  </a:cubicBezTo>
                  <a:cubicBezTo>
                    <a:pt x="191646" y="28147"/>
                    <a:pt x="191767" y="27783"/>
                    <a:pt x="191858" y="27479"/>
                  </a:cubicBezTo>
                  <a:cubicBezTo>
                    <a:pt x="191950" y="27114"/>
                    <a:pt x="192071" y="26779"/>
                    <a:pt x="192193" y="26476"/>
                  </a:cubicBezTo>
                  <a:cubicBezTo>
                    <a:pt x="192314" y="27023"/>
                    <a:pt x="192406" y="27570"/>
                    <a:pt x="192527" y="28087"/>
                  </a:cubicBezTo>
                  <a:cubicBezTo>
                    <a:pt x="192375" y="28360"/>
                    <a:pt x="192254" y="28634"/>
                    <a:pt x="192102" y="28846"/>
                  </a:cubicBezTo>
                  <a:cubicBezTo>
                    <a:pt x="191919" y="29211"/>
                    <a:pt x="191767" y="29515"/>
                    <a:pt x="191585" y="29819"/>
                  </a:cubicBezTo>
                  <a:cubicBezTo>
                    <a:pt x="191554" y="29849"/>
                    <a:pt x="191463" y="29880"/>
                    <a:pt x="191433" y="29880"/>
                  </a:cubicBezTo>
                  <a:close/>
                  <a:moveTo>
                    <a:pt x="192071" y="29728"/>
                  </a:moveTo>
                  <a:cubicBezTo>
                    <a:pt x="192223" y="29424"/>
                    <a:pt x="192375" y="29090"/>
                    <a:pt x="192588" y="28725"/>
                  </a:cubicBezTo>
                  <a:cubicBezTo>
                    <a:pt x="192618" y="28694"/>
                    <a:pt x="192649" y="28664"/>
                    <a:pt x="192649" y="28634"/>
                  </a:cubicBezTo>
                  <a:cubicBezTo>
                    <a:pt x="192740" y="28938"/>
                    <a:pt x="192770" y="29272"/>
                    <a:pt x="192831" y="29576"/>
                  </a:cubicBezTo>
                  <a:cubicBezTo>
                    <a:pt x="192588" y="29606"/>
                    <a:pt x="192314" y="29667"/>
                    <a:pt x="192071" y="29728"/>
                  </a:cubicBezTo>
                  <a:close/>
                  <a:moveTo>
                    <a:pt x="199944" y="22099"/>
                  </a:moveTo>
                  <a:cubicBezTo>
                    <a:pt x="199974" y="22068"/>
                    <a:pt x="199974" y="22007"/>
                    <a:pt x="200035" y="21977"/>
                  </a:cubicBezTo>
                  <a:cubicBezTo>
                    <a:pt x="200035" y="21947"/>
                    <a:pt x="200065" y="21947"/>
                    <a:pt x="200065" y="21916"/>
                  </a:cubicBezTo>
                  <a:lnTo>
                    <a:pt x="200096" y="21916"/>
                  </a:lnTo>
                  <a:cubicBezTo>
                    <a:pt x="200126" y="21916"/>
                    <a:pt x="200126" y="21947"/>
                    <a:pt x="200187" y="21947"/>
                  </a:cubicBezTo>
                  <a:cubicBezTo>
                    <a:pt x="200217" y="22068"/>
                    <a:pt x="200248" y="22159"/>
                    <a:pt x="200248" y="22281"/>
                  </a:cubicBezTo>
                  <a:cubicBezTo>
                    <a:pt x="200248" y="22403"/>
                    <a:pt x="200248" y="22524"/>
                    <a:pt x="200217" y="22615"/>
                  </a:cubicBezTo>
                  <a:cubicBezTo>
                    <a:pt x="200187" y="22889"/>
                    <a:pt x="200187" y="23010"/>
                    <a:pt x="200217" y="23071"/>
                  </a:cubicBezTo>
                  <a:cubicBezTo>
                    <a:pt x="200217" y="23041"/>
                    <a:pt x="200248" y="22889"/>
                    <a:pt x="200278" y="22585"/>
                  </a:cubicBezTo>
                  <a:lnTo>
                    <a:pt x="200278" y="22524"/>
                  </a:lnTo>
                  <a:lnTo>
                    <a:pt x="200400" y="22980"/>
                  </a:lnTo>
                  <a:cubicBezTo>
                    <a:pt x="200369" y="23041"/>
                    <a:pt x="200278" y="23162"/>
                    <a:pt x="200217" y="23284"/>
                  </a:cubicBezTo>
                  <a:cubicBezTo>
                    <a:pt x="200065" y="22980"/>
                    <a:pt x="199913" y="22615"/>
                    <a:pt x="199761" y="22311"/>
                  </a:cubicBezTo>
                  <a:cubicBezTo>
                    <a:pt x="199822" y="22251"/>
                    <a:pt x="199883" y="22159"/>
                    <a:pt x="199944" y="22099"/>
                  </a:cubicBezTo>
                  <a:close/>
                  <a:moveTo>
                    <a:pt x="199913" y="24439"/>
                  </a:moveTo>
                  <a:lnTo>
                    <a:pt x="199913" y="24439"/>
                  </a:lnTo>
                  <a:cubicBezTo>
                    <a:pt x="199913" y="24439"/>
                    <a:pt x="199944" y="24439"/>
                    <a:pt x="199913" y="24439"/>
                  </a:cubicBezTo>
                  <a:cubicBezTo>
                    <a:pt x="199913" y="24500"/>
                    <a:pt x="199883" y="24530"/>
                    <a:pt x="199883" y="24561"/>
                  </a:cubicBezTo>
                  <a:cubicBezTo>
                    <a:pt x="199883" y="24530"/>
                    <a:pt x="199913" y="24500"/>
                    <a:pt x="199913" y="24439"/>
                  </a:cubicBezTo>
                  <a:close/>
                  <a:moveTo>
                    <a:pt x="199792" y="24500"/>
                  </a:moveTo>
                  <a:cubicBezTo>
                    <a:pt x="199761" y="24530"/>
                    <a:pt x="199701" y="24561"/>
                    <a:pt x="199701" y="24591"/>
                  </a:cubicBezTo>
                  <a:cubicBezTo>
                    <a:pt x="199761" y="24500"/>
                    <a:pt x="199822" y="24348"/>
                    <a:pt x="199853" y="24226"/>
                  </a:cubicBezTo>
                  <a:cubicBezTo>
                    <a:pt x="199853" y="24257"/>
                    <a:pt x="199913" y="24287"/>
                    <a:pt x="199913" y="24378"/>
                  </a:cubicBezTo>
                  <a:close/>
                  <a:moveTo>
                    <a:pt x="196448" y="22372"/>
                  </a:moveTo>
                  <a:cubicBezTo>
                    <a:pt x="196600" y="22767"/>
                    <a:pt x="196722" y="23193"/>
                    <a:pt x="196843" y="23618"/>
                  </a:cubicBezTo>
                  <a:cubicBezTo>
                    <a:pt x="196843" y="23649"/>
                    <a:pt x="196783" y="23649"/>
                    <a:pt x="196783" y="23679"/>
                  </a:cubicBezTo>
                  <a:cubicBezTo>
                    <a:pt x="196783" y="23740"/>
                    <a:pt x="196752" y="23740"/>
                    <a:pt x="196752" y="23770"/>
                  </a:cubicBezTo>
                  <a:cubicBezTo>
                    <a:pt x="196600" y="23345"/>
                    <a:pt x="196448" y="22919"/>
                    <a:pt x="196296" y="22555"/>
                  </a:cubicBezTo>
                  <a:cubicBezTo>
                    <a:pt x="196387" y="22433"/>
                    <a:pt x="196418" y="22403"/>
                    <a:pt x="196448" y="22372"/>
                  </a:cubicBezTo>
                  <a:close/>
                  <a:moveTo>
                    <a:pt x="196843" y="27600"/>
                  </a:moveTo>
                  <a:cubicBezTo>
                    <a:pt x="196843" y="27691"/>
                    <a:pt x="196874" y="27722"/>
                    <a:pt x="196874" y="27783"/>
                  </a:cubicBezTo>
                  <a:cubicBezTo>
                    <a:pt x="196752" y="27904"/>
                    <a:pt x="196691" y="28026"/>
                    <a:pt x="196570" y="28147"/>
                  </a:cubicBezTo>
                  <a:cubicBezTo>
                    <a:pt x="196631" y="27935"/>
                    <a:pt x="196752" y="27752"/>
                    <a:pt x="196843" y="27600"/>
                  </a:cubicBezTo>
                  <a:close/>
                  <a:moveTo>
                    <a:pt x="196235" y="24713"/>
                  </a:moveTo>
                  <a:cubicBezTo>
                    <a:pt x="195992" y="25138"/>
                    <a:pt x="195810" y="25564"/>
                    <a:pt x="195567" y="25959"/>
                  </a:cubicBezTo>
                  <a:cubicBezTo>
                    <a:pt x="195536" y="26080"/>
                    <a:pt x="195476" y="26202"/>
                    <a:pt x="195415" y="26263"/>
                  </a:cubicBezTo>
                  <a:lnTo>
                    <a:pt x="194746" y="24561"/>
                  </a:lnTo>
                  <a:cubicBezTo>
                    <a:pt x="194898" y="24287"/>
                    <a:pt x="195080" y="24044"/>
                    <a:pt x="195232" y="23801"/>
                  </a:cubicBezTo>
                  <a:cubicBezTo>
                    <a:pt x="195415" y="23527"/>
                    <a:pt x="195628" y="23314"/>
                    <a:pt x="195749" y="23071"/>
                  </a:cubicBezTo>
                  <a:cubicBezTo>
                    <a:pt x="195962" y="23618"/>
                    <a:pt x="196114" y="24196"/>
                    <a:pt x="196235" y="24713"/>
                  </a:cubicBezTo>
                  <a:close/>
                  <a:moveTo>
                    <a:pt x="193865" y="21369"/>
                  </a:moveTo>
                  <a:cubicBezTo>
                    <a:pt x="193804" y="20792"/>
                    <a:pt x="193743" y="20275"/>
                    <a:pt x="193804" y="19819"/>
                  </a:cubicBezTo>
                  <a:cubicBezTo>
                    <a:pt x="193834" y="19485"/>
                    <a:pt x="193865" y="19181"/>
                    <a:pt x="193956" y="18937"/>
                  </a:cubicBezTo>
                  <a:cubicBezTo>
                    <a:pt x="194108" y="19181"/>
                    <a:pt x="194260" y="19424"/>
                    <a:pt x="194442" y="19697"/>
                  </a:cubicBezTo>
                  <a:cubicBezTo>
                    <a:pt x="194746" y="20275"/>
                    <a:pt x="195050" y="20913"/>
                    <a:pt x="195293" y="21643"/>
                  </a:cubicBezTo>
                  <a:cubicBezTo>
                    <a:pt x="195445" y="22099"/>
                    <a:pt x="195597" y="22555"/>
                    <a:pt x="195749" y="23041"/>
                  </a:cubicBezTo>
                  <a:cubicBezTo>
                    <a:pt x="195567" y="23284"/>
                    <a:pt x="195384" y="23527"/>
                    <a:pt x="195141" y="23801"/>
                  </a:cubicBezTo>
                  <a:cubicBezTo>
                    <a:pt x="194989" y="24044"/>
                    <a:pt x="194868" y="24226"/>
                    <a:pt x="194685" y="24500"/>
                  </a:cubicBezTo>
                  <a:cubicBezTo>
                    <a:pt x="194533" y="24074"/>
                    <a:pt x="194381" y="23649"/>
                    <a:pt x="194290" y="23284"/>
                  </a:cubicBezTo>
                  <a:cubicBezTo>
                    <a:pt x="194108" y="22585"/>
                    <a:pt x="193956" y="21947"/>
                    <a:pt x="193865" y="21369"/>
                  </a:cubicBezTo>
                  <a:close/>
                  <a:moveTo>
                    <a:pt x="193713" y="26415"/>
                  </a:moveTo>
                  <a:cubicBezTo>
                    <a:pt x="193743" y="26354"/>
                    <a:pt x="193804" y="26232"/>
                    <a:pt x="193865" y="26172"/>
                  </a:cubicBezTo>
                  <a:cubicBezTo>
                    <a:pt x="193986" y="25928"/>
                    <a:pt x="194138" y="25655"/>
                    <a:pt x="194229" y="25442"/>
                  </a:cubicBezTo>
                  <a:cubicBezTo>
                    <a:pt x="194321" y="25716"/>
                    <a:pt x="194381" y="25928"/>
                    <a:pt x="194472" y="26202"/>
                  </a:cubicBezTo>
                  <a:lnTo>
                    <a:pt x="194108" y="26567"/>
                  </a:lnTo>
                  <a:cubicBezTo>
                    <a:pt x="194017" y="26658"/>
                    <a:pt x="193956" y="26719"/>
                    <a:pt x="193865" y="26840"/>
                  </a:cubicBezTo>
                  <a:cubicBezTo>
                    <a:pt x="193834" y="26688"/>
                    <a:pt x="193743" y="26567"/>
                    <a:pt x="193713" y="26415"/>
                  </a:cubicBezTo>
                  <a:close/>
                  <a:moveTo>
                    <a:pt x="193865" y="26840"/>
                  </a:moveTo>
                  <a:cubicBezTo>
                    <a:pt x="193956" y="26719"/>
                    <a:pt x="194017" y="26658"/>
                    <a:pt x="194108" y="26567"/>
                  </a:cubicBezTo>
                  <a:cubicBezTo>
                    <a:pt x="194260" y="26384"/>
                    <a:pt x="194351" y="26263"/>
                    <a:pt x="194442" y="26202"/>
                  </a:cubicBezTo>
                  <a:cubicBezTo>
                    <a:pt x="194564" y="26567"/>
                    <a:pt x="194716" y="26992"/>
                    <a:pt x="194807" y="27387"/>
                  </a:cubicBezTo>
                  <a:cubicBezTo>
                    <a:pt x="194655" y="27631"/>
                    <a:pt x="194564" y="27904"/>
                    <a:pt x="194412" y="28178"/>
                  </a:cubicBezTo>
                  <a:cubicBezTo>
                    <a:pt x="194290" y="27722"/>
                    <a:pt x="194047" y="27296"/>
                    <a:pt x="193865" y="26840"/>
                  </a:cubicBezTo>
                  <a:close/>
                  <a:moveTo>
                    <a:pt x="194898" y="29059"/>
                  </a:moveTo>
                  <a:cubicBezTo>
                    <a:pt x="194868" y="28938"/>
                    <a:pt x="194776" y="28846"/>
                    <a:pt x="194746" y="28755"/>
                  </a:cubicBezTo>
                  <a:cubicBezTo>
                    <a:pt x="194868" y="28512"/>
                    <a:pt x="195020" y="28299"/>
                    <a:pt x="195111" y="28087"/>
                  </a:cubicBezTo>
                  <a:cubicBezTo>
                    <a:pt x="195232" y="28360"/>
                    <a:pt x="195324" y="28664"/>
                    <a:pt x="195415" y="28938"/>
                  </a:cubicBezTo>
                  <a:cubicBezTo>
                    <a:pt x="195232" y="28968"/>
                    <a:pt x="195080" y="28998"/>
                    <a:pt x="194898" y="29059"/>
                  </a:cubicBezTo>
                  <a:close/>
                  <a:moveTo>
                    <a:pt x="195567" y="26658"/>
                  </a:moveTo>
                  <a:cubicBezTo>
                    <a:pt x="195688" y="26354"/>
                    <a:pt x="195840" y="26050"/>
                    <a:pt x="195962" y="25746"/>
                  </a:cubicBezTo>
                  <a:cubicBezTo>
                    <a:pt x="196053" y="25472"/>
                    <a:pt x="196175" y="25260"/>
                    <a:pt x="196296" y="25017"/>
                  </a:cubicBezTo>
                  <a:cubicBezTo>
                    <a:pt x="196387" y="25290"/>
                    <a:pt x="196418" y="25503"/>
                    <a:pt x="196448" y="25776"/>
                  </a:cubicBezTo>
                  <a:cubicBezTo>
                    <a:pt x="196175" y="26111"/>
                    <a:pt x="195901" y="26506"/>
                    <a:pt x="195658" y="26871"/>
                  </a:cubicBezTo>
                  <a:cubicBezTo>
                    <a:pt x="195658" y="26810"/>
                    <a:pt x="195628" y="26719"/>
                    <a:pt x="195567" y="26658"/>
                  </a:cubicBezTo>
                  <a:close/>
                  <a:moveTo>
                    <a:pt x="195749" y="27083"/>
                  </a:moveTo>
                  <a:cubicBezTo>
                    <a:pt x="196023" y="26688"/>
                    <a:pt x="196266" y="26324"/>
                    <a:pt x="196509" y="25928"/>
                  </a:cubicBezTo>
                  <a:cubicBezTo>
                    <a:pt x="196600" y="26232"/>
                    <a:pt x="196631" y="26536"/>
                    <a:pt x="196722" y="26840"/>
                  </a:cubicBezTo>
                  <a:cubicBezTo>
                    <a:pt x="196509" y="27175"/>
                    <a:pt x="196296" y="27539"/>
                    <a:pt x="196144" y="27843"/>
                  </a:cubicBezTo>
                  <a:cubicBezTo>
                    <a:pt x="195992" y="27570"/>
                    <a:pt x="195871" y="27327"/>
                    <a:pt x="195749" y="27083"/>
                  </a:cubicBezTo>
                  <a:close/>
                  <a:moveTo>
                    <a:pt x="196418" y="28512"/>
                  </a:moveTo>
                  <a:lnTo>
                    <a:pt x="196418" y="28512"/>
                  </a:lnTo>
                  <a:cubicBezTo>
                    <a:pt x="196509" y="28360"/>
                    <a:pt x="196600" y="28208"/>
                    <a:pt x="196722" y="28056"/>
                  </a:cubicBezTo>
                  <a:cubicBezTo>
                    <a:pt x="196752" y="27995"/>
                    <a:pt x="196813" y="27904"/>
                    <a:pt x="196874" y="27874"/>
                  </a:cubicBezTo>
                  <a:lnTo>
                    <a:pt x="196874" y="27904"/>
                  </a:lnTo>
                  <a:cubicBezTo>
                    <a:pt x="196722" y="28087"/>
                    <a:pt x="196570" y="28330"/>
                    <a:pt x="196418" y="28512"/>
                  </a:cubicBezTo>
                  <a:close/>
                  <a:moveTo>
                    <a:pt x="196843" y="23892"/>
                  </a:moveTo>
                  <a:cubicBezTo>
                    <a:pt x="196874" y="23831"/>
                    <a:pt x="196874" y="23801"/>
                    <a:pt x="196904" y="23740"/>
                  </a:cubicBezTo>
                  <a:cubicBezTo>
                    <a:pt x="197026" y="24074"/>
                    <a:pt x="197087" y="24409"/>
                    <a:pt x="197208" y="24743"/>
                  </a:cubicBezTo>
                  <a:cubicBezTo>
                    <a:pt x="197208" y="24804"/>
                    <a:pt x="197178" y="24804"/>
                    <a:pt x="197178" y="24834"/>
                  </a:cubicBezTo>
                  <a:cubicBezTo>
                    <a:pt x="197056" y="24530"/>
                    <a:pt x="196935" y="24226"/>
                    <a:pt x="196843" y="23892"/>
                  </a:cubicBezTo>
                  <a:close/>
                  <a:moveTo>
                    <a:pt x="197390" y="25655"/>
                  </a:moveTo>
                  <a:cubicBezTo>
                    <a:pt x="197330" y="25442"/>
                    <a:pt x="197238" y="25169"/>
                    <a:pt x="197178" y="24956"/>
                  </a:cubicBezTo>
                  <a:cubicBezTo>
                    <a:pt x="197178" y="24895"/>
                    <a:pt x="197208" y="24895"/>
                    <a:pt x="197208" y="24865"/>
                  </a:cubicBezTo>
                  <a:cubicBezTo>
                    <a:pt x="197299" y="25138"/>
                    <a:pt x="197360" y="25351"/>
                    <a:pt x="197390" y="25624"/>
                  </a:cubicBezTo>
                  <a:cubicBezTo>
                    <a:pt x="197451" y="25655"/>
                    <a:pt x="197390" y="25655"/>
                    <a:pt x="197390" y="25655"/>
                  </a:cubicBezTo>
                  <a:close/>
                  <a:moveTo>
                    <a:pt x="197755" y="26840"/>
                  </a:moveTo>
                  <a:cubicBezTo>
                    <a:pt x="197664" y="26628"/>
                    <a:pt x="197634" y="26384"/>
                    <a:pt x="197542" y="26172"/>
                  </a:cubicBezTo>
                  <a:lnTo>
                    <a:pt x="197542" y="26111"/>
                  </a:lnTo>
                  <a:cubicBezTo>
                    <a:pt x="197634" y="26384"/>
                    <a:pt x="197664" y="26628"/>
                    <a:pt x="197755" y="26840"/>
                  </a:cubicBezTo>
                  <a:close/>
                  <a:moveTo>
                    <a:pt x="197998" y="27935"/>
                  </a:moveTo>
                  <a:cubicBezTo>
                    <a:pt x="197968" y="27752"/>
                    <a:pt x="197907" y="27570"/>
                    <a:pt x="197846" y="27327"/>
                  </a:cubicBezTo>
                  <a:lnTo>
                    <a:pt x="197846" y="27327"/>
                  </a:lnTo>
                  <a:cubicBezTo>
                    <a:pt x="197907" y="27570"/>
                    <a:pt x="197938" y="27752"/>
                    <a:pt x="197998" y="27935"/>
                  </a:cubicBezTo>
                  <a:close/>
                  <a:moveTo>
                    <a:pt x="198090" y="24591"/>
                  </a:moveTo>
                  <a:cubicBezTo>
                    <a:pt x="197907" y="24044"/>
                    <a:pt x="197664" y="23406"/>
                    <a:pt x="197421" y="22858"/>
                  </a:cubicBezTo>
                  <a:cubicBezTo>
                    <a:pt x="197482" y="22767"/>
                    <a:pt x="197512" y="22737"/>
                    <a:pt x="197573" y="22646"/>
                  </a:cubicBezTo>
                  <a:cubicBezTo>
                    <a:pt x="197634" y="22615"/>
                    <a:pt x="197664" y="22585"/>
                    <a:pt x="197664" y="22555"/>
                  </a:cubicBezTo>
                  <a:cubicBezTo>
                    <a:pt x="197786" y="22980"/>
                    <a:pt x="197846" y="23345"/>
                    <a:pt x="197968" y="23770"/>
                  </a:cubicBezTo>
                  <a:cubicBezTo>
                    <a:pt x="198029" y="23983"/>
                    <a:pt x="198090" y="24257"/>
                    <a:pt x="198120" y="24469"/>
                  </a:cubicBezTo>
                  <a:cubicBezTo>
                    <a:pt x="198120" y="24561"/>
                    <a:pt x="198090" y="24561"/>
                    <a:pt x="198090" y="24591"/>
                  </a:cubicBezTo>
                  <a:close/>
                  <a:moveTo>
                    <a:pt x="198211" y="24956"/>
                  </a:moveTo>
                  <a:cubicBezTo>
                    <a:pt x="198211" y="24956"/>
                    <a:pt x="198242" y="24956"/>
                    <a:pt x="198211" y="24956"/>
                  </a:cubicBezTo>
                  <a:cubicBezTo>
                    <a:pt x="198211" y="24956"/>
                    <a:pt x="198242" y="24986"/>
                    <a:pt x="198242" y="25017"/>
                  </a:cubicBezTo>
                  <a:cubicBezTo>
                    <a:pt x="198242" y="25017"/>
                    <a:pt x="198242" y="24986"/>
                    <a:pt x="198211" y="24956"/>
                  </a:cubicBezTo>
                  <a:close/>
                  <a:moveTo>
                    <a:pt x="198424" y="22099"/>
                  </a:moveTo>
                  <a:lnTo>
                    <a:pt x="198515" y="22099"/>
                  </a:lnTo>
                  <a:lnTo>
                    <a:pt x="198576" y="22099"/>
                  </a:lnTo>
                  <a:lnTo>
                    <a:pt x="198515" y="22099"/>
                  </a:lnTo>
                  <a:cubicBezTo>
                    <a:pt x="198515" y="22068"/>
                    <a:pt x="198454" y="22068"/>
                    <a:pt x="198424" y="22099"/>
                  </a:cubicBezTo>
                  <a:cubicBezTo>
                    <a:pt x="197998" y="20883"/>
                    <a:pt x="197542" y="19728"/>
                    <a:pt x="197087" y="18725"/>
                  </a:cubicBezTo>
                  <a:cubicBezTo>
                    <a:pt x="196995" y="18482"/>
                    <a:pt x="196904" y="18269"/>
                    <a:pt x="196783" y="18056"/>
                  </a:cubicBezTo>
                  <a:cubicBezTo>
                    <a:pt x="196904" y="18269"/>
                    <a:pt x="197208" y="18633"/>
                    <a:pt x="197542" y="19211"/>
                  </a:cubicBezTo>
                  <a:cubicBezTo>
                    <a:pt x="198029" y="20001"/>
                    <a:pt x="198667" y="21156"/>
                    <a:pt x="199184" y="22433"/>
                  </a:cubicBezTo>
                  <a:cubicBezTo>
                    <a:pt x="199214" y="22555"/>
                    <a:pt x="199275" y="22676"/>
                    <a:pt x="199305" y="22737"/>
                  </a:cubicBezTo>
                  <a:cubicBezTo>
                    <a:pt x="199214" y="22828"/>
                    <a:pt x="199184" y="22919"/>
                    <a:pt x="199093" y="23010"/>
                  </a:cubicBezTo>
                  <a:cubicBezTo>
                    <a:pt x="199032" y="23132"/>
                    <a:pt x="198941" y="23284"/>
                    <a:pt x="198849" y="23375"/>
                  </a:cubicBezTo>
                  <a:cubicBezTo>
                    <a:pt x="198728" y="22980"/>
                    <a:pt x="198576" y="22555"/>
                    <a:pt x="198424" y="22099"/>
                  </a:cubicBezTo>
                  <a:close/>
                  <a:moveTo>
                    <a:pt x="199305" y="25047"/>
                  </a:moveTo>
                  <a:cubicBezTo>
                    <a:pt x="199184" y="24591"/>
                    <a:pt x="199062" y="24135"/>
                    <a:pt x="198910" y="23679"/>
                  </a:cubicBezTo>
                  <a:cubicBezTo>
                    <a:pt x="199001" y="23588"/>
                    <a:pt x="199032" y="23497"/>
                    <a:pt x="199123" y="23375"/>
                  </a:cubicBezTo>
                  <a:cubicBezTo>
                    <a:pt x="199184" y="23284"/>
                    <a:pt x="199275" y="23162"/>
                    <a:pt x="199336" y="23010"/>
                  </a:cubicBezTo>
                  <a:cubicBezTo>
                    <a:pt x="199336" y="22980"/>
                    <a:pt x="199366" y="22980"/>
                    <a:pt x="199366" y="22919"/>
                  </a:cubicBezTo>
                  <a:cubicBezTo>
                    <a:pt x="199518" y="23314"/>
                    <a:pt x="199640" y="23649"/>
                    <a:pt x="199792" y="24044"/>
                  </a:cubicBezTo>
                  <a:cubicBezTo>
                    <a:pt x="199761" y="24105"/>
                    <a:pt x="199731" y="24135"/>
                    <a:pt x="199670" y="24226"/>
                  </a:cubicBezTo>
                  <a:cubicBezTo>
                    <a:pt x="199549" y="24530"/>
                    <a:pt x="199457" y="24804"/>
                    <a:pt x="199305" y="25047"/>
                  </a:cubicBezTo>
                  <a:cubicBezTo>
                    <a:pt x="199336" y="25047"/>
                    <a:pt x="199305" y="25047"/>
                    <a:pt x="199305" y="25047"/>
                  </a:cubicBezTo>
                  <a:close/>
                  <a:moveTo>
                    <a:pt x="199427" y="25442"/>
                  </a:moveTo>
                  <a:cubicBezTo>
                    <a:pt x="199457" y="25260"/>
                    <a:pt x="199518" y="25047"/>
                    <a:pt x="199609" y="24865"/>
                  </a:cubicBezTo>
                  <a:lnTo>
                    <a:pt x="199670" y="24804"/>
                  </a:lnTo>
                  <a:cubicBezTo>
                    <a:pt x="199609" y="24986"/>
                    <a:pt x="199579" y="25138"/>
                    <a:pt x="199579" y="25260"/>
                  </a:cubicBezTo>
                  <a:cubicBezTo>
                    <a:pt x="199579" y="25351"/>
                    <a:pt x="199609" y="25351"/>
                    <a:pt x="199640" y="25412"/>
                  </a:cubicBezTo>
                  <a:cubicBezTo>
                    <a:pt x="199609" y="25412"/>
                    <a:pt x="199609" y="25351"/>
                    <a:pt x="199609" y="25260"/>
                  </a:cubicBezTo>
                  <a:cubicBezTo>
                    <a:pt x="199609" y="25138"/>
                    <a:pt x="199731" y="24895"/>
                    <a:pt x="199822" y="24652"/>
                  </a:cubicBezTo>
                  <a:lnTo>
                    <a:pt x="199944" y="24530"/>
                  </a:lnTo>
                  <a:cubicBezTo>
                    <a:pt x="200035" y="24743"/>
                    <a:pt x="200096" y="24956"/>
                    <a:pt x="200126" y="25169"/>
                  </a:cubicBezTo>
                  <a:cubicBezTo>
                    <a:pt x="200065" y="25260"/>
                    <a:pt x="200035" y="25351"/>
                    <a:pt x="199944" y="25442"/>
                  </a:cubicBezTo>
                  <a:cubicBezTo>
                    <a:pt x="199792" y="25624"/>
                    <a:pt x="199670" y="25868"/>
                    <a:pt x="199518" y="26050"/>
                  </a:cubicBezTo>
                  <a:cubicBezTo>
                    <a:pt x="199518" y="25868"/>
                    <a:pt x="199488" y="25624"/>
                    <a:pt x="199427" y="25442"/>
                  </a:cubicBezTo>
                  <a:close/>
                  <a:moveTo>
                    <a:pt x="200430" y="27722"/>
                  </a:moveTo>
                  <a:lnTo>
                    <a:pt x="199974" y="27843"/>
                  </a:lnTo>
                  <a:cubicBezTo>
                    <a:pt x="199944" y="27722"/>
                    <a:pt x="199944" y="27570"/>
                    <a:pt x="199913" y="27448"/>
                  </a:cubicBezTo>
                  <a:cubicBezTo>
                    <a:pt x="199974" y="27327"/>
                    <a:pt x="200005" y="27296"/>
                    <a:pt x="200005" y="27266"/>
                  </a:cubicBezTo>
                  <a:lnTo>
                    <a:pt x="199853" y="27418"/>
                  </a:lnTo>
                  <a:cubicBezTo>
                    <a:pt x="199792" y="27114"/>
                    <a:pt x="199761" y="26779"/>
                    <a:pt x="199670" y="26476"/>
                  </a:cubicBezTo>
                  <a:cubicBezTo>
                    <a:pt x="199761" y="26324"/>
                    <a:pt x="199822" y="26172"/>
                    <a:pt x="199913" y="26050"/>
                  </a:cubicBezTo>
                  <a:lnTo>
                    <a:pt x="200248" y="25472"/>
                  </a:lnTo>
                  <a:cubicBezTo>
                    <a:pt x="200369" y="25898"/>
                    <a:pt x="200521" y="26324"/>
                    <a:pt x="200612" y="26779"/>
                  </a:cubicBezTo>
                  <a:cubicBezTo>
                    <a:pt x="200673" y="26901"/>
                    <a:pt x="200704" y="27083"/>
                    <a:pt x="200734" y="27175"/>
                  </a:cubicBezTo>
                  <a:cubicBezTo>
                    <a:pt x="200643" y="27327"/>
                    <a:pt x="200521" y="27539"/>
                    <a:pt x="200430" y="27722"/>
                  </a:cubicBezTo>
                  <a:close/>
                  <a:moveTo>
                    <a:pt x="200704" y="24348"/>
                  </a:moveTo>
                  <a:lnTo>
                    <a:pt x="200248" y="23314"/>
                  </a:lnTo>
                  <a:cubicBezTo>
                    <a:pt x="200308" y="23193"/>
                    <a:pt x="200369" y="23071"/>
                    <a:pt x="200400" y="23010"/>
                  </a:cubicBezTo>
                  <a:lnTo>
                    <a:pt x="200734" y="24257"/>
                  </a:lnTo>
                  <a:cubicBezTo>
                    <a:pt x="200734" y="24287"/>
                    <a:pt x="200704" y="24287"/>
                    <a:pt x="200704" y="24348"/>
                  </a:cubicBezTo>
                  <a:close/>
                  <a:moveTo>
                    <a:pt x="200795" y="24500"/>
                  </a:moveTo>
                  <a:lnTo>
                    <a:pt x="200795" y="24500"/>
                  </a:lnTo>
                  <a:cubicBezTo>
                    <a:pt x="200825" y="24530"/>
                    <a:pt x="200825" y="24591"/>
                    <a:pt x="200856" y="24682"/>
                  </a:cubicBezTo>
                  <a:cubicBezTo>
                    <a:pt x="200825" y="24652"/>
                    <a:pt x="200825" y="24561"/>
                    <a:pt x="200795" y="24500"/>
                  </a:cubicBezTo>
                  <a:close/>
                  <a:moveTo>
                    <a:pt x="208728" y="19637"/>
                  </a:moveTo>
                  <a:lnTo>
                    <a:pt x="208880" y="19485"/>
                  </a:lnTo>
                  <a:lnTo>
                    <a:pt x="209093" y="20488"/>
                  </a:lnTo>
                  <a:cubicBezTo>
                    <a:pt x="208941" y="20244"/>
                    <a:pt x="208789" y="20001"/>
                    <a:pt x="208606" y="19728"/>
                  </a:cubicBezTo>
                  <a:close/>
                  <a:moveTo>
                    <a:pt x="202497" y="24956"/>
                  </a:moveTo>
                  <a:cubicBezTo>
                    <a:pt x="202497" y="24895"/>
                    <a:pt x="202497" y="24895"/>
                    <a:pt x="202497" y="24956"/>
                  </a:cubicBezTo>
                  <a:cubicBezTo>
                    <a:pt x="202527" y="25017"/>
                    <a:pt x="202588" y="25108"/>
                    <a:pt x="202649" y="25199"/>
                  </a:cubicBezTo>
                  <a:cubicBezTo>
                    <a:pt x="202558" y="25108"/>
                    <a:pt x="202527" y="25017"/>
                    <a:pt x="202497" y="24956"/>
                  </a:cubicBezTo>
                  <a:close/>
                  <a:moveTo>
                    <a:pt x="203135" y="24196"/>
                  </a:moveTo>
                  <a:cubicBezTo>
                    <a:pt x="203014" y="23983"/>
                    <a:pt x="202953" y="23801"/>
                    <a:pt x="202831" y="23618"/>
                  </a:cubicBezTo>
                  <a:cubicBezTo>
                    <a:pt x="202862" y="23466"/>
                    <a:pt x="202922" y="23314"/>
                    <a:pt x="202922" y="23132"/>
                  </a:cubicBezTo>
                  <a:cubicBezTo>
                    <a:pt x="203014" y="23375"/>
                    <a:pt x="203105" y="23649"/>
                    <a:pt x="203226" y="23922"/>
                  </a:cubicBezTo>
                  <a:cubicBezTo>
                    <a:pt x="203166" y="23983"/>
                    <a:pt x="203166" y="24074"/>
                    <a:pt x="203135" y="24196"/>
                  </a:cubicBezTo>
                  <a:close/>
                  <a:moveTo>
                    <a:pt x="203439" y="24713"/>
                  </a:moveTo>
                  <a:cubicBezTo>
                    <a:pt x="203409" y="24652"/>
                    <a:pt x="203318" y="24530"/>
                    <a:pt x="203287" y="24439"/>
                  </a:cubicBezTo>
                  <a:cubicBezTo>
                    <a:pt x="203287" y="24348"/>
                    <a:pt x="203318" y="24257"/>
                    <a:pt x="203318" y="24135"/>
                  </a:cubicBezTo>
                  <a:cubicBezTo>
                    <a:pt x="203409" y="24287"/>
                    <a:pt x="203439" y="24409"/>
                    <a:pt x="203530" y="24561"/>
                  </a:cubicBezTo>
                  <a:cubicBezTo>
                    <a:pt x="203470" y="24652"/>
                    <a:pt x="203470" y="24682"/>
                    <a:pt x="203439" y="24713"/>
                  </a:cubicBezTo>
                  <a:close/>
                  <a:moveTo>
                    <a:pt x="203713" y="22615"/>
                  </a:moveTo>
                  <a:cubicBezTo>
                    <a:pt x="203682" y="22676"/>
                    <a:pt x="203682" y="22706"/>
                    <a:pt x="203622" y="22737"/>
                  </a:cubicBezTo>
                  <a:cubicBezTo>
                    <a:pt x="203409" y="22220"/>
                    <a:pt x="203166" y="21673"/>
                    <a:pt x="202983" y="21187"/>
                  </a:cubicBezTo>
                  <a:cubicBezTo>
                    <a:pt x="202953" y="20883"/>
                    <a:pt x="202892" y="20609"/>
                    <a:pt x="202831" y="20366"/>
                  </a:cubicBezTo>
                  <a:cubicBezTo>
                    <a:pt x="203257" y="21217"/>
                    <a:pt x="203713" y="22099"/>
                    <a:pt x="204199" y="22980"/>
                  </a:cubicBezTo>
                  <a:cubicBezTo>
                    <a:pt x="204108" y="23102"/>
                    <a:pt x="204047" y="23284"/>
                    <a:pt x="203986" y="23466"/>
                  </a:cubicBezTo>
                  <a:lnTo>
                    <a:pt x="203622" y="22767"/>
                  </a:lnTo>
                  <a:cubicBezTo>
                    <a:pt x="203682" y="22737"/>
                    <a:pt x="203713" y="22706"/>
                    <a:pt x="203713" y="22615"/>
                  </a:cubicBezTo>
                  <a:cubicBezTo>
                    <a:pt x="203743" y="22615"/>
                    <a:pt x="203774" y="22585"/>
                    <a:pt x="203774" y="22585"/>
                  </a:cubicBezTo>
                  <a:cubicBezTo>
                    <a:pt x="203774" y="22585"/>
                    <a:pt x="203743" y="22615"/>
                    <a:pt x="203713" y="22615"/>
                  </a:cubicBezTo>
                  <a:close/>
                  <a:moveTo>
                    <a:pt x="203713" y="25169"/>
                  </a:moveTo>
                  <a:cubicBezTo>
                    <a:pt x="203713" y="25138"/>
                    <a:pt x="203713" y="25108"/>
                    <a:pt x="203743" y="25047"/>
                  </a:cubicBezTo>
                  <a:cubicBezTo>
                    <a:pt x="203895" y="25381"/>
                    <a:pt x="204047" y="25685"/>
                    <a:pt x="204199" y="26020"/>
                  </a:cubicBezTo>
                  <a:cubicBezTo>
                    <a:pt x="204017" y="25746"/>
                    <a:pt x="203865" y="25472"/>
                    <a:pt x="203713" y="25169"/>
                  </a:cubicBezTo>
                  <a:close/>
                  <a:moveTo>
                    <a:pt x="204594" y="24591"/>
                  </a:moveTo>
                  <a:cubicBezTo>
                    <a:pt x="204442" y="24287"/>
                    <a:pt x="204290" y="24044"/>
                    <a:pt x="204108" y="23740"/>
                  </a:cubicBezTo>
                  <a:cubicBezTo>
                    <a:pt x="204199" y="23527"/>
                    <a:pt x="204230" y="23345"/>
                    <a:pt x="204321" y="23193"/>
                  </a:cubicBezTo>
                  <a:cubicBezTo>
                    <a:pt x="204412" y="23375"/>
                    <a:pt x="204503" y="23588"/>
                    <a:pt x="204625" y="23770"/>
                  </a:cubicBezTo>
                  <a:cubicBezTo>
                    <a:pt x="204655" y="24105"/>
                    <a:pt x="204655" y="24500"/>
                    <a:pt x="204685" y="24834"/>
                  </a:cubicBezTo>
                  <a:cubicBezTo>
                    <a:pt x="204625" y="24713"/>
                    <a:pt x="204625" y="24682"/>
                    <a:pt x="204594" y="24591"/>
                  </a:cubicBezTo>
                  <a:close/>
                  <a:moveTo>
                    <a:pt x="205415" y="23314"/>
                  </a:moveTo>
                  <a:cubicBezTo>
                    <a:pt x="205263" y="22463"/>
                    <a:pt x="205141" y="21673"/>
                    <a:pt x="205050" y="20913"/>
                  </a:cubicBezTo>
                  <a:cubicBezTo>
                    <a:pt x="204898" y="19940"/>
                    <a:pt x="204777" y="19029"/>
                    <a:pt x="204655" y="18299"/>
                  </a:cubicBezTo>
                  <a:lnTo>
                    <a:pt x="204898" y="18968"/>
                  </a:lnTo>
                  <a:cubicBezTo>
                    <a:pt x="205263" y="20092"/>
                    <a:pt x="205719" y="21308"/>
                    <a:pt x="206175" y="22463"/>
                  </a:cubicBezTo>
                  <a:cubicBezTo>
                    <a:pt x="205962" y="22828"/>
                    <a:pt x="205719" y="23193"/>
                    <a:pt x="205537" y="23527"/>
                  </a:cubicBezTo>
                  <a:close/>
                  <a:moveTo>
                    <a:pt x="205962" y="26536"/>
                  </a:moveTo>
                  <a:cubicBezTo>
                    <a:pt x="205901" y="26354"/>
                    <a:pt x="205871" y="26202"/>
                    <a:pt x="205871" y="26020"/>
                  </a:cubicBezTo>
                  <a:cubicBezTo>
                    <a:pt x="205962" y="26172"/>
                    <a:pt x="206053" y="26354"/>
                    <a:pt x="206144" y="26506"/>
                  </a:cubicBezTo>
                  <a:cubicBezTo>
                    <a:pt x="206114" y="26536"/>
                    <a:pt x="206023" y="26536"/>
                    <a:pt x="205962" y="26536"/>
                  </a:cubicBezTo>
                  <a:close/>
                  <a:moveTo>
                    <a:pt x="205871" y="24044"/>
                  </a:moveTo>
                  <a:cubicBezTo>
                    <a:pt x="206023" y="23649"/>
                    <a:pt x="206175" y="23284"/>
                    <a:pt x="206357" y="22889"/>
                  </a:cubicBezTo>
                  <a:cubicBezTo>
                    <a:pt x="206448" y="23132"/>
                    <a:pt x="206540" y="23345"/>
                    <a:pt x="206631" y="23588"/>
                  </a:cubicBezTo>
                  <a:lnTo>
                    <a:pt x="206540" y="23588"/>
                  </a:lnTo>
                  <a:cubicBezTo>
                    <a:pt x="206540" y="23588"/>
                    <a:pt x="206600" y="23588"/>
                    <a:pt x="206631" y="23618"/>
                  </a:cubicBezTo>
                  <a:cubicBezTo>
                    <a:pt x="206783" y="24044"/>
                    <a:pt x="206965" y="24439"/>
                    <a:pt x="207117" y="24865"/>
                  </a:cubicBezTo>
                  <a:cubicBezTo>
                    <a:pt x="206844" y="24865"/>
                    <a:pt x="206600" y="24895"/>
                    <a:pt x="206388" y="24956"/>
                  </a:cubicBezTo>
                  <a:cubicBezTo>
                    <a:pt x="206266" y="24652"/>
                    <a:pt x="206053" y="24348"/>
                    <a:pt x="205871" y="24044"/>
                  </a:cubicBezTo>
                  <a:close/>
                  <a:moveTo>
                    <a:pt x="207117" y="26050"/>
                  </a:moveTo>
                  <a:cubicBezTo>
                    <a:pt x="207117" y="26020"/>
                    <a:pt x="207087" y="25959"/>
                    <a:pt x="207056" y="25959"/>
                  </a:cubicBezTo>
                  <a:cubicBezTo>
                    <a:pt x="207117" y="25898"/>
                    <a:pt x="207147" y="25807"/>
                    <a:pt x="207239" y="25746"/>
                  </a:cubicBezTo>
                  <a:cubicBezTo>
                    <a:pt x="207208" y="25807"/>
                    <a:pt x="207147" y="25928"/>
                    <a:pt x="207117" y="26050"/>
                  </a:cubicBezTo>
                  <a:close/>
                  <a:moveTo>
                    <a:pt x="206935" y="25716"/>
                  </a:moveTo>
                  <a:cubicBezTo>
                    <a:pt x="206783" y="25472"/>
                    <a:pt x="206631" y="25199"/>
                    <a:pt x="206479" y="24986"/>
                  </a:cubicBezTo>
                  <a:cubicBezTo>
                    <a:pt x="206722" y="24956"/>
                    <a:pt x="206935" y="24956"/>
                    <a:pt x="207239" y="24956"/>
                  </a:cubicBezTo>
                  <a:cubicBezTo>
                    <a:pt x="207269" y="25047"/>
                    <a:pt x="207360" y="25169"/>
                    <a:pt x="207391" y="25290"/>
                  </a:cubicBezTo>
                  <a:cubicBezTo>
                    <a:pt x="207208" y="25442"/>
                    <a:pt x="207056" y="25594"/>
                    <a:pt x="206935" y="25716"/>
                  </a:cubicBezTo>
                  <a:close/>
                  <a:moveTo>
                    <a:pt x="207634" y="26232"/>
                  </a:moveTo>
                  <a:cubicBezTo>
                    <a:pt x="207634" y="26172"/>
                    <a:pt x="207664" y="26050"/>
                    <a:pt x="207664" y="25959"/>
                  </a:cubicBezTo>
                  <a:cubicBezTo>
                    <a:pt x="207695" y="26050"/>
                    <a:pt x="207725" y="26111"/>
                    <a:pt x="207786" y="26232"/>
                  </a:cubicBezTo>
                  <a:close/>
                  <a:moveTo>
                    <a:pt x="208242" y="22858"/>
                  </a:moveTo>
                  <a:cubicBezTo>
                    <a:pt x="207968" y="22311"/>
                    <a:pt x="207695" y="21795"/>
                    <a:pt x="207391" y="21217"/>
                  </a:cubicBezTo>
                  <a:cubicBezTo>
                    <a:pt x="207543" y="21035"/>
                    <a:pt x="207664" y="20852"/>
                    <a:pt x="207816" y="20640"/>
                  </a:cubicBezTo>
                  <a:cubicBezTo>
                    <a:pt x="208151" y="21399"/>
                    <a:pt x="208485" y="22251"/>
                    <a:pt x="208758" y="23071"/>
                  </a:cubicBezTo>
                  <a:cubicBezTo>
                    <a:pt x="208546" y="23010"/>
                    <a:pt x="208394" y="23010"/>
                    <a:pt x="208394" y="23010"/>
                  </a:cubicBezTo>
                  <a:cubicBezTo>
                    <a:pt x="208394" y="23010"/>
                    <a:pt x="208546" y="23041"/>
                    <a:pt x="208789" y="23162"/>
                  </a:cubicBezTo>
                  <a:cubicBezTo>
                    <a:pt x="208850" y="23223"/>
                    <a:pt x="208850" y="23314"/>
                    <a:pt x="208880" y="23345"/>
                  </a:cubicBezTo>
                  <a:lnTo>
                    <a:pt x="208850" y="23375"/>
                  </a:lnTo>
                  <a:lnTo>
                    <a:pt x="208606" y="23618"/>
                  </a:lnTo>
                  <a:cubicBezTo>
                    <a:pt x="208485" y="23375"/>
                    <a:pt x="208333" y="23132"/>
                    <a:pt x="208242" y="22858"/>
                  </a:cubicBezTo>
                  <a:close/>
                  <a:moveTo>
                    <a:pt x="208667" y="23801"/>
                  </a:moveTo>
                  <a:cubicBezTo>
                    <a:pt x="208758" y="23740"/>
                    <a:pt x="208819" y="23618"/>
                    <a:pt x="208910" y="23527"/>
                  </a:cubicBezTo>
                  <a:cubicBezTo>
                    <a:pt x="209002" y="23801"/>
                    <a:pt x="209062" y="24044"/>
                    <a:pt x="209154" y="24257"/>
                  </a:cubicBezTo>
                  <a:cubicBezTo>
                    <a:pt x="209062" y="24287"/>
                    <a:pt x="209032" y="24287"/>
                    <a:pt x="208941" y="24348"/>
                  </a:cubicBezTo>
                  <a:cubicBezTo>
                    <a:pt x="208850" y="24135"/>
                    <a:pt x="208758" y="23983"/>
                    <a:pt x="208667" y="23801"/>
                  </a:cubicBezTo>
                  <a:close/>
                  <a:moveTo>
                    <a:pt x="209154" y="24713"/>
                  </a:moveTo>
                  <a:cubicBezTo>
                    <a:pt x="209093" y="24652"/>
                    <a:pt x="209062" y="24530"/>
                    <a:pt x="209002" y="24409"/>
                  </a:cubicBezTo>
                  <a:cubicBezTo>
                    <a:pt x="209032" y="24409"/>
                    <a:pt x="209062" y="24378"/>
                    <a:pt x="209093" y="24378"/>
                  </a:cubicBezTo>
                  <a:cubicBezTo>
                    <a:pt x="209154" y="24409"/>
                    <a:pt x="209184" y="24439"/>
                    <a:pt x="209214" y="24530"/>
                  </a:cubicBezTo>
                  <a:lnTo>
                    <a:pt x="209336" y="24865"/>
                  </a:lnTo>
                  <a:cubicBezTo>
                    <a:pt x="209245" y="24834"/>
                    <a:pt x="209184" y="24804"/>
                    <a:pt x="209154" y="24713"/>
                  </a:cubicBezTo>
                  <a:close/>
                  <a:moveTo>
                    <a:pt x="210248" y="22433"/>
                  </a:moveTo>
                  <a:cubicBezTo>
                    <a:pt x="210248" y="22433"/>
                    <a:pt x="210278" y="22433"/>
                    <a:pt x="210248" y="22433"/>
                  </a:cubicBezTo>
                  <a:cubicBezTo>
                    <a:pt x="210521" y="22281"/>
                    <a:pt x="210673" y="22220"/>
                    <a:pt x="210734" y="22159"/>
                  </a:cubicBezTo>
                  <a:cubicBezTo>
                    <a:pt x="210886" y="22706"/>
                    <a:pt x="211038" y="23284"/>
                    <a:pt x="211160" y="23801"/>
                  </a:cubicBezTo>
                  <a:cubicBezTo>
                    <a:pt x="211069" y="23801"/>
                    <a:pt x="211008" y="23770"/>
                    <a:pt x="210947" y="23770"/>
                  </a:cubicBezTo>
                  <a:cubicBezTo>
                    <a:pt x="210734" y="23314"/>
                    <a:pt x="210521" y="22889"/>
                    <a:pt x="210248" y="22433"/>
                  </a:cubicBezTo>
                  <a:close/>
                  <a:moveTo>
                    <a:pt x="211038" y="23892"/>
                  </a:moveTo>
                  <a:cubicBezTo>
                    <a:pt x="211069" y="23892"/>
                    <a:pt x="211129" y="23922"/>
                    <a:pt x="211160" y="23922"/>
                  </a:cubicBezTo>
                  <a:cubicBezTo>
                    <a:pt x="211160" y="23922"/>
                    <a:pt x="211190" y="23922"/>
                    <a:pt x="211221" y="23953"/>
                  </a:cubicBezTo>
                  <a:cubicBezTo>
                    <a:pt x="211281" y="24105"/>
                    <a:pt x="211312" y="24287"/>
                    <a:pt x="211342" y="24439"/>
                  </a:cubicBezTo>
                  <a:cubicBezTo>
                    <a:pt x="211221" y="24257"/>
                    <a:pt x="211129" y="24074"/>
                    <a:pt x="211038" y="23892"/>
                  </a:cubicBezTo>
                  <a:close/>
                  <a:moveTo>
                    <a:pt x="212406" y="24257"/>
                  </a:moveTo>
                  <a:cubicBezTo>
                    <a:pt x="212224" y="23679"/>
                    <a:pt x="212072" y="23071"/>
                    <a:pt x="211828" y="22463"/>
                  </a:cubicBezTo>
                  <a:cubicBezTo>
                    <a:pt x="211494" y="21399"/>
                    <a:pt x="211038" y="20305"/>
                    <a:pt x="210582" y="19272"/>
                  </a:cubicBezTo>
                  <a:cubicBezTo>
                    <a:pt x="210704" y="19363"/>
                    <a:pt x="210977" y="19545"/>
                    <a:pt x="211281" y="19880"/>
                  </a:cubicBezTo>
                  <a:lnTo>
                    <a:pt x="211828" y="21703"/>
                  </a:lnTo>
                  <a:cubicBezTo>
                    <a:pt x="212102" y="22615"/>
                    <a:pt x="212345" y="23497"/>
                    <a:pt x="212528" y="24348"/>
                  </a:cubicBezTo>
                  <a:cubicBezTo>
                    <a:pt x="212436" y="24287"/>
                    <a:pt x="212406" y="24257"/>
                    <a:pt x="212406" y="24257"/>
                  </a:cubicBezTo>
                  <a:close/>
                  <a:moveTo>
                    <a:pt x="215749" y="18512"/>
                  </a:moveTo>
                  <a:cubicBezTo>
                    <a:pt x="215841" y="18816"/>
                    <a:pt x="215871" y="19089"/>
                    <a:pt x="215932" y="19393"/>
                  </a:cubicBezTo>
                  <a:cubicBezTo>
                    <a:pt x="215871" y="19120"/>
                    <a:pt x="215780" y="18907"/>
                    <a:pt x="215658" y="18633"/>
                  </a:cubicBezTo>
                  <a:cubicBezTo>
                    <a:pt x="215719" y="18603"/>
                    <a:pt x="215719" y="18573"/>
                    <a:pt x="215749" y="18512"/>
                  </a:cubicBezTo>
                  <a:close/>
                  <a:moveTo>
                    <a:pt x="215476" y="17387"/>
                  </a:moveTo>
                  <a:cubicBezTo>
                    <a:pt x="215537" y="17600"/>
                    <a:pt x="215597" y="17874"/>
                    <a:pt x="215628" y="18086"/>
                  </a:cubicBezTo>
                  <a:cubicBezTo>
                    <a:pt x="215597" y="18147"/>
                    <a:pt x="215567" y="18208"/>
                    <a:pt x="215567" y="18238"/>
                  </a:cubicBezTo>
                  <a:cubicBezTo>
                    <a:pt x="215506" y="18086"/>
                    <a:pt x="215446" y="17934"/>
                    <a:pt x="215415" y="17782"/>
                  </a:cubicBezTo>
                  <a:cubicBezTo>
                    <a:pt x="215446" y="17691"/>
                    <a:pt x="215446" y="17539"/>
                    <a:pt x="215476" y="17387"/>
                  </a:cubicBezTo>
                  <a:close/>
                  <a:moveTo>
                    <a:pt x="216145" y="24986"/>
                  </a:moveTo>
                  <a:cubicBezTo>
                    <a:pt x="215932" y="24287"/>
                    <a:pt x="215658" y="23527"/>
                    <a:pt x="215324" y="22737"/>
                  </a:cubicBezTo>
                  <a:cubicBezTo>
                    <a:pt x="215263" y="22311"/>
                    <a:pt x="215142" y="21855"/>
                    <a:pt x="215020" y="21399"/>
                  </a:cubicBezTo>
                  <a:cubicBezTo>
                    <a:pt x="215020" y="21248"/>
                    <a:pt x="215020" y="21096"/>
                    <a:pt x="215081" y="20944"/>
                  </a:cubicBezTo>
                  <a:lnTo>
                    <a:pt x="215172" y="20153"/>
                  </a:lnTo>
                  <a:cubicBezTo>
                    <a:pt x="215233" y="20305"/>
                    <a:pt x="215263" y="20427"/>
                    <a:pt x="215294" y="20579"/>
                  </a:cubicBezTo>
                  <a:cubicBezTo>
                    <a:pt x="215658" y="22129"/>
                    <a:pt x="215962" y="23618"/>
                    <a:pt x="216236" y="24956"/>
                  </a:cubicBezTo>
                  <a:cubicBezTo>
                    <a:pt x="216205" y="24986"/>
                    <a:pt x="216175" y="24986"/>
                    <a:pt x="216145" y="24986"/>
                  </a:cubicBezTo>
                  <a:close/>
                  <a:moveTo>
                    <a:pt x="215749" y="16019"/>
                  </a:moveTo>
                  <a:cubicBezTo>
                    <a:pt x="215841" y="15533"/>
                    <a:pt x="215901" y="15108"/>
                    <a:pt x="215932" y="14864"/>
                  </a:cubicBezTo>
                  <a:cubicBezTo>
                    <a:pt x="215993" y="14925"/>
                    <a:pt x="216023" y="14956"/>
                    <a:pt x="216053" y="15016"/>
                  </a:cubicBezTo>
                  <a:cubicBezTo>
                    <a:pt x="216236" y="15290"/>
                    <a:pt x="216418" y="15716"/>
                    <a:pt x="216540" y="16293"/>
                  </a:cubicBezTo>
                  <a:cubicBezTo>
                    <a:pt x="216570" y="16445"/>
                    <a:pt x="216631" y="16597"/>
                    <a:pt x="216631" y="16749"/>
                  </a:cubicBezTo>
                  <a:cubicBezTo>
                    <a:pt x="216540" y="16840"/>
                    <a:pt x="216418" y="16992"/>
                    <a:pt x="216357" y="17114"/>
                  </a:cubicBezTo>
                  <a:cubicBezTo>
                    <a:pt x="216145" y="16658"/>
                    <a:pt x="215932" y="16323"/>
                    <a:pt x="215749" y="16019"/>
                  </a:cubicBezTo>
                  <a:close/>
                  <a:moveTo>
                    <a:pt x="216479" y="17114"/>
                  </a:moveTo>
                  <a:cubicBezTo>
                    <a:pt x="216540" y="16992"/>
                    <a:pt x="216570" y="16931"/>
                    <a:pt x="216661" y="16810"/>
                  </a:cubicBezTo>
                  <a:cubicBezTo>
                    <a:pt x="216692" y="17114"/>
                    <a:pt x="216753" y="17448"/>
                    <a:pt x="216783" y="17813"/>
                  </a:cubicBezTo>
                  <a:cubicBezTo>
                    <a:pt x="216661" y="17570"/>
                    <a:pt x="216540" y="17387"/>
                    <a:pt x="216418" y="17205"/>
                  </a:cubicBezTo>
                  <a:cubicBezTo>
                    <a:pt x="216449" y="17144"/>
                    <a:pt x="216479" y="17144"/>
                    <a:pt x="216479" y="17114"/>
                  </a:cubicBezTo>
                  <a:close/>
                  <a:moveTo>
                    <a:pt x="216601" y="18725"/>
                  </a:moveTo>
                  <a:lnTo>
                    <a:pt x="216813" y="19272"/>
                  </a:lnTo>
                  <a:lnTo>
                    <a:pt x="216813" y="19424"/>
                  </a:lnTo>
                  <a:cubicBezTo>
                    <a:pt x="216783" y="19181"/>
                    <a:pt x="216692" y="18937"/>
                    <a:pt x="216601" y="18725"/>
                  </a:cubicBezTo>
                  <a:close/>
                  <a:moveTo>
                    <a:pt x="217877" y="19363"/>
                  </a:moveTo>
                  <a:cubicBezTo>
                    <a:pt x="217847" y="19424"/>
                    <a:pt x="217847" y="19545"/>
                    <a:pt x="217786" y="19637"/>
                  </a:cubicBezTo>
                  <a:cubicBezTo>
                    <a:pt x="217695" y="19424"/>
                    <a:pt x="217573" y="19211"/>
                    <a:pt x="217452" y="19029"/>
                  </a:cubicBezTo>
                  <a:cubicBezTo>
                    <a:pt x="217300" y="17995"/>
                    <a:pt x="217148" y="17114"/>
                    <a:pt x="216905" y="16384"/>
                  </a:cubicBezTo>
                  <a:cubicBezTo>
                    <a:pt x="217026" y="16171"/>
                    <a:pt x="217178" y="16019"/>
                    <a:pt x="217300" y="15867"/>
                  </a:cubicBezTo>
                  <a:lnTo>
                    <a:pt x="217421" y="15746"/>
                  </a:lnTo>
                  <a:cubicBezTo>
                    <a:pt x="217452" y="15776"/>
                    <a:pt x="217512" y="15867"/>
                    <a:pt x="217543" y="15898"/>
                  </a:cubicBezTo>
                  <a:cubicBezTo>
                    <a:pt x="217543" y="15898"/>
                    <a:pt x="217543" y="15928"/>
                    <a:pt x="217573" y="15928"/>
                  </a:cubicBezTo>
                  <a:cubicBezTo>
                    <a:pt x="217847" y="16688"/>
                    <a:pt x="218060" y="17539"/>
                    <a:pt x="218212" y="18421"/>
                  </a:cubicBezTo>
                  <a:cubicBezTo>
                    <a:pt x="218060" y="18755"/>
                    <a:pt x="217968" y="19059"/>
                    <a:pt x="217877" y="19363"/>
                  </a:cubicBezTo>
                  <a:close/>
                  <a:moveTo>
                    <a:pt x="218424" y="19849"/>
                  </a:moveTo>
                  <a:cubicBezTo>
                    <a:pt x="218455" y="20275"/>
                    <a:pt x="218485" y="20700"/>
                    <a:pt x="218515" y="21065"/>
                  </a:cubicBezTo>
                  <a:lnTo>
                    <a:pt x="218515" y="21065"/>
                  </a:lnTo>
                  <a:cubicBezTo>
                    <a:pt x="218455" y="20944"/>
                    <a:pt x="218364" y="20792"/>
                    <a:pt x="218333" y="20700"/>
                  </a:cubicBezTo>
                  <a:cubicBezTo>
                    <a:pt x="218364" y="20427"/>
                    <a:pt x="218364" y="20123"/>
                    <a:pt x="218424" y="19849"/>
                  </a:cubicBezTo>
                  <a:close/>
                  <a:moveTo>
                    <a:pt x="218515" y="24652"/>
                  </a:moveTo>
                  <a:cubicBezTo>
                    <a:pt x="218515" y="24591"/>
                    <a:pt x="218515" y="24591"/>
                    <a:pt x="218485" y="24561"/>
                  </a:cubicBezTo>
                  <a:cubicBezTo>
                    <a:pt x="218455" y="24378"/>
                    <a:pt x="218424" y="24135"/>
                    <a:pt x="218424" y="23953"/>
                  </a:cubicBezTo>
                  <a:lnTo>
                    <a:pt x="218424" y="23801"/>
                  </a:lnTo>
                  <a:cubicBezTo>
                    <a:pt x="218455" y="23892"/>
                    <a:pt x="218515" y="23953"/>
                    <a:pt x="218546" y="24044"/>
                  </a:cubicBezTo>
                  <a:cubicBezTo>
                    <a:pt x="218515" y="24257"/>
                    <a:pt x="218515" y="24439"/>
                    <a:pt x="218515" y="24652"/>
                  </a:cubicBezTo>
                  <a:close/>
                  <a:moveTo>
                    <a:pt x="219519" y="20184"/>
                  </a:moveTo>
                  <a:cubicBezTo>
                    <a:pt x="219549" y="20275"/>
                    <a:pt x="219549" y="20336"/>
                    <a:pt x="219579" y="20396"/>
                  </a:cubicBezTo>
                  <a:cubicBezTo>
                    <a:pt x="219579" y="20396"/>
                    <a:pt x="219549" y="20396"/>
                    <a:pt x="219549" y="20336"/>
                  </a:cubicBezTo>
                  <a:cubicBezTo>
                    <a:pt x="219519" y="20336"/>
                    <a:pt x="219519" y="20275"/>
                    <a:pt x="219519" y="20184"/>
                  </a:cubicBezTo>
                  <a:close/>
                  <a:moveTo>
                    <a:pt x="220157" y="23588"/>
                  </a:moveTo>
                  <a:cubicBezTo>
                    <a:pt x="220157" y="23831"/>
                    <a:pt x="220126" y="24105"/>
                    <a:pt x="220126" y="24378"/>
                  </a:cubicBezTo>
                  <a:cubicBezTo>
                    <a:pt x="220005" y="24105"/>
                    <a:pt x="219883" y="23831"/>
                    <a:pt x="219731" y="23527"/>
                  </a:cubicBezTo>
                  <a:lnTo>
                    <a:pt x="219731" y="22919"/>
                  </a:lnTo>
                  <a:cubicBezTo>
                    <a:pt x="219731" y="22676"/>
                    <a:pt x="219731" y="22372"/>
                    <a:pt x="219701" y="22099"/>
                  </a:cubicBezTo>
                  <a:cubicBezTo>
                    <a:pt x="219792" y="22159"/>
                    <a:pt x="219853" y="22281"/>
                    <a:pt x="219944" y="22403"/>
                  </a:cubicBezTo>
                  <a:cubicBezTo>
                    <a:pt x="220005" y="22524"/>
                    <a:pt x="220066" y="22615"/>
                    <a:pt x="220187" y="22767"/>
                  </a:cubicBezTo>
                  <a:cubicBezTo>
                    <a:pt x="220187" y="23010"/>
                    <a:pt x="220157" y="23284"/>
                    <a:pt x="220157" y="23588"/>
                  </a:cubicBezTo>
                  <a:close/>
                  <a:moveTo>
                    <a:pt x="219701" y="21764"/>
                  </a:moveTo>
                  <a:cubicBezTo>
                    <a:pt x="219671" y="21339"/>
                    <a:pt x="219610" y="20913"/>
                    <a:pt x="219549" y="20488"/>
                  </a:cubicBezTo>
                  <a:cubicBezTo>
                    <a:pt x="219579" y="20488"/>
                    <a:pt x="219579" y="20548"/>
                    <a:pt x="219640" y="20548"/>
                  </a:cubicBezTo>
                  <a:cubicBezTo>
                    <a:pt x="219671" y="20640"/>
                    <a:pt x="219731" y="20792"/>
                    <a:pt x="219792" y="20913"/>
                  </a:cubicBezTo>
                  <a:cubicBezTo>
                    <a:pt x="219944" y="21339"/>
                    <a:pt x="220066" y="21795"/>
                    <a:pt x="220248" y="22159"/>
                  </a:cubicBezTo>
                  <a:cubicBezTo>
                    <a:pt x="220035" y="22007"/>
                    <a:pt x="219853" y="21855"/>
                    <a:pt x="219701" y="21764"/>
                  </a:cubicBezTo>
                  <a:close/>
                  <a:moveTo>
                    <a:pt x="220491" y="19697"/>
                  </a:moveTo>
                  <a:cubicBezTo>
                    <a:pt x="220491" y="19819"/>
                    <a:pt x="220461" y="19971"/>
                    <a:pt x="220461" y="20092"/>
                  </a:cubicBezTo>
                  <a:cubicBezTo>
                    <a:pt x="220035" y="19181"/>
                    <a:pt x="219549" y="18269"/>
                    <a:pt x="219063" y="17448"/>
                  </a:cubicBezTo>
                  <a:cubicBezTo>
                    <a:pt x="219123" y="17296"/>
                    <a:pt x="219154" y="17114"/>
                    <a:pt x="219245" y="16962"/>
                  </a:cubicBezTo>
                  <a:cubicBezTo>
                    <a:pt x="219367" y="16688"/>
                    <a:pt x="219519" y="16445"/>
                    <a:pt x="219671" y="16171"/>
                  </a:cubicBezTo>
                  <a:cubicBezTo>
                    <a:pt x="219974" y="17053"/>
                    <a:pt x="220278" y="17995"/>
                    <a:pt x="220582" y="18907"/>
                  </a:cubicBezTo>
                  <a:cubicBezTo>
                    <a:pt x="220552" y="19211"/>
                    <a:pt x="220491" y="19485"/>
                    <a:pt x="220491" y="19697"/>
                  </a:cubicBezTo>
                  <a:close/>
                  <a:moveTo>
                    <a:pt x="220795" y="15837"/>
                  </a:moveTo>
                  <a:cubicBezTo>
                    <a:pt x="220765" y="16232"/>
                    <a:pt x="220734" y="16627"/>
                    <a:pt x="220704" y="17053"/>
                  </a:cubicBezTo>
                  <a:cubicBezTo>
                    <a:pt x="220461" y="16506"/>
                    <a:pt x="220248" y="16019"/>
                    <a:pt x="220035" y="15533"/>
                  </a:cubicBezTo>
                  <a:lnTo>
                    <a:pt x="220400" y="15077"/>
                  </a:lnTo>
                  <a:cubicBezTo>
                    <a:pt x="220613" y="14773"/>
                    <a:pt x="220856" y="14530"/>
                    <a:pt x="221038" y="14317"/>
                  </a:cubicBezTo>
                  <a:cubicBezTo>
                    <a:pt x="220917" y="14834"/>
                    <a:pt x="220826" y="15320"/>
                    <a:pt x="220795" y="15837"/>
                  </a:cubicBezTo>
                  <a:close/>
                  <a:moveTo>
                    <a:pt x="221859" y="13436"/>
                  </a:moveTo>
                  <a:cubicBezTo>
                    <a:pt x="221859" y="13466"/>
                    <a:pt x="221920" y="13497"/>
                    <a:pt x="221920" y="13557"/>
                  </a:cubicBezTo>
                  <a:cubicBezTo>
                    <a:pt x="221920" y="13557"/>
                    <a:pt x="221859" y="13557"/>
                    <a:pt x="221859" y="13588"/>
                  </a:cubicBezTo>
                  <a:cubicBezTo>
                    <a:pt x="221829" y="13557"/>
                    <a:pt x="221859" y="13497"/>
                    <a:pt x="221859" y="13436"/>
                  </a:cubicBezTo>
                  <a:close/>
                  <a:moveTo>
                    <a:pt x="221829" y="18299"/>
                  </a:moveTo>
                  <a:cubicBezTo>
                    <a:pt x="221829" y="18117"/>
                    <a:pt x="221829" y="17904"/>
                    <a:pt x="221798" y="17722"/>
                  </a:cubicBezTo>
                  <a:lnTo>
                    <a:pt x="221889" y="17843"/>
                  </a:lnTo>
                  <a:cubicBezTo>
                    <a:pt x="221920" y="17995"/>
                    <a:pt x="221859" y="18147"/>
                    <a:pt x="221829" y="18299"/>
                  </a:cubicBezTo>
                  <a:close/>
                  <a:moveTo>
                    <a:pt x="221950" y="17691"/>
                  </a:moveTo>
                  <a:lnTo>
                    <a:pt x="221829" y="17570"/>
                  </a:lnTo>
                  <a:cubicBezTo>
                    <a:pt x="221829" y="17205"/>
                    <a:pt x="221798" y="16810"/>
                    <a:pt x="221798" y="16445"/>
                  </a:cubicBezTo>
                  <a:cubicBezTo>
                    <a:pt x="221859" y="16779"/>
                    <a:pt x="221950" y="17083"/>
                    <a:pt x="221981" y="17418"/>
                  </a:cubicBezTo>
                  <a:cubicBezTo>
                    <a:pt x="221981" y="17509"/>
                    <a:pt x="221981" y="17570"/>
                    <a:pt x="221950" y="17691"/>
                  </a:cubicBezTo>
                  <a:close/>
                  <a:moveTo>
                    <a:pt x="221829" y="13770"/>
                  </a:moveTo>
                  <a:lnTo>
                    <a:pt x="221829" y="13588"/>
                  </a:lnTo>
                  <a:lnTo>
                    <a:pt x="221859" y="13527"/>
                  </a:lnTo>
                  <a:cubicBezTo>
                    <a:pt x="221981" y="13892"/>
                    <a:pt x="222133" y="14257"/>
                    <a:pt x="222254" y="14652"/>
                  </a:cubicBezTo>
                  <a:cubicBezTo>
                    <a:pt x="222254" y="14682"/>
                    <a:pt x="222285" y="14712"/>
                    <a:pt x="222285" y="14743"/>
                  </a:cubicBezTo>
                  <a:cubicBezTo>
                    <a:pt x="222163" y="14469"/>
                    <a:pt x="221981" y="14105"/>
                    <a:pt x="221829" y="13770"/>
                  </a:cubicBezTo>
                  <a:close/>
                  <a:moveTo>
                    <a:pt x="222345" y="21187"/>
                  </a:moveTo>
                  <a:cubicBezTo>
                    <a:pt x="222345" y="21004"/>
                    <a:pt x="222345" y="20792"/>
                    <a:pt x="222315" y="20609"/>
                  </a:cubicBezTo>
                  <a:lnTo>
                    <a:pt x="222315" y="19485"/>
                  </a:lnTo>
                  <a:cubicBezTo>
                    <a:pt x="222437" y="20305"/>
                    <a:pt x="222497" y="21096"/>
                    <a:pt x="222589" y="21825"/>
                  </a:cubicBezTo>
                  <a:cubicBezTo>
                    <a:pt x="222528" y="21612"/>
                    <a:pt x="222437" y="21399"/>
                    <a:pt x="222345" y="21187"/>
                  </a:cubicBezTo>
                  <a:close/>
                  <a:moveTo>
                    <a:pt x="222832" y="14469"/>
                  </a:moveTo>
                  <a:cubicBezTo>
                    <a:pt x="222832" y="14408"/>
                    <a:pt x="222832" y="14408"/>
                    <a:pt x="222771" y="14378"/>
                  </a:cubicBezTo>
                  <a:cubicBezTo>
                    <a:pt x="222892" y="13861"/>
                    <a:pt x="222923" y="13557"/>
                    <a:pt x="222923" y="13557"/>
                  </a:cubicBezTo>
                  <a:cubicBezTo>
                    <a:pt x="222923" y="13557"/>
                    <a:pt x="222862" y="13801"/>
                    <a:pt x="222710" y="14257"/>
                  </a:cubicBezTo>
                  <a:cubicBezTo>
                    <a:pt x="222437" y="13709"/>
                    <a:pt x="222133" y="13162"/>
                    <a:pt x="221889" y="12706"/>
                  </a:cubicBezTo>
                  <a:cubicBezTo>
                    <a:pt x="221950" y="12433"/>
                    <a:pt x="221950" y="12220"/>
                    <a:pt x="221981" y="11977"/>
                  </a:cubicBezTo>
                  <a:cubicBezTo>
                    <a:pt x="222133" y="10974"/>
                    <a:pt x="222315" y="10001"/>
                    <a:pt x="222558" y="9180"/>
                  </a:cubicBezTo>
                  <a:cubicBezTo>
                    <a:pt x="222832" y="9606"/>
                    <a:pt x="223044" y="10062"/>
                    <a:pt x="223227" y="10548"/>
                  </a:cubicBezTo>
                  <a:cubicBezTo>
                    <a:pt x="223804" y="11825"/>
                    <a:pt x="224230" y="13284"/>
                    <a:pt x="224595" y="14712"/>
                  </a:cubicBezTo>
                  <a:cubicBezTo>
                    <a:pt x="224534" y="14712"/>
                    <a:pt x="224503" y="14773"/>
                    <a:pt x="224412" y="14773"/>
                  </a:cubicBezTo>
                  <a:cubicBezTo>
                    <a:pt x="224017" y="14864"/>
                    <a:pt x="223835" y="14956"/>
                    <a:pt x="223835" y="14956"/>
                  </a:cubicBezTo>
                  <a:cubicBezTo>
                    <a:pt x="223835" y="14956"/>
                    <a:pt x="224017" y="14864"/>
                    <a:pt x="224412" y="14804"/>
                  </a:cubicBezTo>
                  <a:cubicBezTo>
                    <a:pt x="224503" y="14804"/>
                    <a:pt x="224534" y="14773"/>
                    <a:pt x="224595" y="14773"/>
                  </a:cubicBezTo>
                  <a:cubicBezTo>
                    <a:pt x="224686" y="15108"/>
                    <a:pt x="224747" y="15472"/>
                    <a:pt x="224868" y="15837"/>
                  </a:cubicBezTo>
                  <a:cubicBezTo>
                    <a:pt x="224959" y="16080"/>
                    <a:pt x="224990" y="16323"/>
                    <a:pt x="225020" y="16597"/>
                  </a:cubicBezTo>
                  <a:cubicBezTo>
                    <a:pt x="224929" y="16506"/>
                    <a:pt x="224838" y="16445"/>
                    <a:pt x="224747" y="16384"/>
                  </a:cubicBezTo>
                  <a:cubicBezTo>
                    <a:pt x="224382" y="16171"/>
                    <a:pt x="223956" y="16050"/>
                    <a:pt x="223683" y="16019"/>
                  </a:cubicBezTo>
                  <a:lnTo>
                    <a:pt x="223470" y="16019"/>
                  </a:lnTo>
                  <a:cubicBezTo>
                    <a:pt x="223288" y="15442"/>
                    <a:pt x="223044" y="14956"/>
                    <a:pt x="222832" y="14469"/>
                  </a:cubicBezTo>
                  <a:close/>
                  <a:moveTo>
                    <a:pt x="224048" y="24226"/>
                  </a:moveTo>
                  <a:cubicBezTo>
                    <a:pt x="224048" y="24105"/>
                    <a:pt x="223987" y="23983"/>
                    <a:pt x="223987" y="23892"/>
                  </a:cubicBezTo>
                  <a:cubicBezTo>
                    <a:pt x="224230" y="23922"/>
                    <a:pt x="224412" y="23922"/>
                    <a:pt x="224655" y="23953"/>
                  </a:cubicBezTo>
                  <a:cubicBezTo>
                    <a:pt x="224655" y="23922"/>
                    <a:pt x="224686" y="23892"/>
                    <a:pt x="224686" y="23801"/>
                  </a:cubicBezTo>
                  <a:cubicBezTo>
                    <a:pt x="224716" y="23922"/>
                    <a:pt x="224747" y="24074"/>
                    <a:pt x="224807" y="24196"/>
                  </a:cubicBezTo>
                  <a:cubicBezTo>
                    <a:pt x="224534" y="24196"/>
                    <a:pt x="224291" y="24196"/>
                    <a:pt x="224048" y="24226"/>
                  </a:cubicBezTo>
                  <a:close/>
                  <a:moveTo>
                    <a:pt x="225962" y="24074"/>
                  </a:moveTo>
                  <a:cubicBezTo>
                    <a:pt x="225871" y="23679"/>
                    <a:pt x="225689" y="23193"/>
                    <a:pt x="225506" y="22585"/>
                  </a:cubicBezTo>
                  <a:cubicBezTo>
                    <a:pt x="225294" y="21855"/>
                    <a:pt x="224990" y="21065"/>
                    <a:pt x="224686" y="20184"/>
                  </a:cubicBezTo>
                  <a:cubicBezTo>
                    <a:pt x="224564" y="19485"/>
                    <a:pt x="224382" y="18664"/>
                    <a:pt x="224139" y="17904"/>
                  </a:cubicBezTo>
                  <a:cubicBezTo>
                    <a:pt x="223956" y="17266"/>
                    <a:pt x="223713" y="16627"/>
                    <a:pt x="223470" y="15989"/>
                  </a:cubicBezTo>
                  <a:cubicBezTo>
                    <a:pt x="223531" y="15989"/>
                    <a:pt x="223561" y="15989"/>
                    <a:pt x="223652" y="16019"/>
                  </a:cubicBezTo>
                  <a:cubicBezTo>
                    <a:pt x="223926" y="16050"/>
                    <a:pt x="224291" y="16202"/>
                    <a:pt x="224595" y="16475"/>
                  </a:cubicBezTo>
                  <a:cubicBezTo>
                    <a:pt x="224747" y="16627"/>
                    <a:pt x="224929" y="16779"/>
                    <a:pt x="225081" y="16992"/>
                  </a:cubicBezTo>
                  <a:cubicBezTo>
                    <a:pt x="225385" y="18421"/>
                    <a:pt x="225628" y="19697"/>
                    <a:pt x="225902" y="20852"/>
                  </a:cubicBezTo>
                  <a:cubicBezTo>
                    <a:pt x="226236" y="22281"/>
                    <a:pt x="226540" y="23284"/>
                    <a:pt x="226753" y="23922"/>
                  </a:cubicBezTo>
                  <a:lnTo>
                    <a:pt x="226753" y="24044"/>
                  </a:lnTo>
                  <a:cubicBezTo>
                    <a:pt x="226540" y="24044"/>
                    <a:pt x="226236" y="24074"/>
                    <a:pt x="225962" y="24074"/>
                  </a:cubicBezTo>
                  <a:close/>
                  <a:moveTo>
                    <a:pt x="227421" y="19089"/>
                  </a:moveTo>
                  <a:cubicBezTo>
                    <a:pt x="227421" y="19971"/>
                    <a:pt x="227391" y="20792"/>
                    <a:pt x="227330" y="21643"/>
                  </a:cubicBezTo>
                  <a:cubicBezTo>
                    <a:pt x="227178" y="21035"/>
                    <a:pt x="227026" y="20366"/>
                    <a:pt x="226844" y="19819"/>
                  </a:cubicBezTo>
                  <a:cubicBezTo>
                    <a:pt x="226540" y="18542"/>
                    <a:pt x="226206" y="17083"/>
                    <a:pt x="225780" y="15594"/>
                  </a:cubicBezTo>
                  <a:cubicBezTo>
                    <a:pt x="225719" y="15320"/>
                    <a:pt x="225628" y="15016"/>
                    <a:pt x="225506" y="14743"/>
                  </a:cubicBezTo>
                  <a:cubicBezTo>
                    <a:pt x="225628" y="14743"/>
                    <a:pt x="225719" y="14804"/>
                    <a:pt x="225810" y="14834"/>
                  </a:cubicBezTo>
                  <a:cubicBezTo>
                    <a:pt x="226358" y="14986"/>
                    <a:pt x="226814" y="15412"/>
                    <a:pt x="227148" y="15959"/>
                  </a:cubicBezTo>
                  <a:cubicBezTo>
                    <a:pt x="227300" y="16202"/>
                    <a:pt x="227421" y="16475"/>
                    <a:pt x="227543" y="16719"/>
                  </a:cubicBezTo>
                  <a:cubicBezTo>
                    <a:pt x="227482" y="17539"/>
                    <a:pt x="227452" y="18330"/>
                    <a:pt x="227421" y="19089"/>
                  </a:cubicBezTo>
                  <a:close/>
                  <a:moveTo>
                    <a:pt x="228972" y="14013"/>
                  </a:moveTo>
                  <a:lnTo>
                    <a:pt x="228972" y="13193"/>
                  </a:lnTo>
                  <a:cubicBezTo>
                    <a:pt x="229002" y="13253"/>
                    <a:pt x="229002" y="13284"/>
                    <a:pt x="229063" y="13284"/>
                  </a:cubicBezTo>
                  <a:cubicBezTo>
                    <a:pt x="229093" y="13314"/>
                    <a:pt x="229093" y="13345"/>
                    <a:pt x="229124" y="13345"/>
                  </a:cubicBezTo>
                  <a:cubicBezTo>
                    <a:pt x="229093" y="13588"/>
                    <a:pt x="229002" y="13770"/>
                    <a:pt x="228972" y="14013"/>
                  </a:cubicBezTo>
                  <a:close/>
                  <a:moveTo>
                    <a:pt x="229610" y="16293"/>
                  </a:moveTo>
                  <a:lnTo>
                    <a:pt x="229610" y="16080"/>
                  </a:lnTo>
                  <a:cubicBezTo>
                    <a:pt x="229610" y="16050"/>
                    <a:pt x="229671" y="16050"/>
                    <a:pt x="229671" y="16050"/>
                  </a:cubicBezTo>
                  <a:cubicBezTo>
                    <a:pt x="229671" y="16141"/>
                    <a:pt x="229671" y="16202"/>
                    <a:pt x="229610" y="16293"/>
                  </a:cubicBezTo>
                  <a:close/>
                  <a:moveTo>
                    <a:pt x="229701" y="15989"/>
                  </a:moveTo>
                  <a:cubicBezTo>
                    <a:pt x="229671" y="15989"/>
                    <a:pt x="229671" y="16019"/>
                    <a:pt x="229610" y="16019"/>
                  </a:cubicBezTo>
                  <a:cubicBezTo>
                    <a:pt x="229671" y="15685"/>
                    <a:pt x="229671" y="15320"/>
                    <a:pt x="229701" y="14986"/>
                  </a:cubicBezTo>
                  <a:cubicBezTo>
                    <a:pt x="229731" y="15229"/>
                    <a:pt x="229731" y="15442"/>
                    <a:pt x="229731" y="15716"/>
                  </a:cubicBezTo>
                  <a:cubicBezTo>
                    <a:pt x="229731" y="15776"/>
                    <a:pt x="229731" y="15867"/>
                    <a:pt x="229701" y="15989"/>
                  </a:cubicBezTo>
                  <a:close/>
                  <a:moveTo>
                    <a:pt x="232619" y="18178"/>
                  </a:moveTo>
                  <a:lnTo>
                    <a:pt x="232619" y="18664"/>
                  </a:lnTo>
                  <a:cubicBezTo>
                    <a:pt x="232528" y="18633"/>
                    <a:pt x="232467" y="18603"/>
                    <a:pt x="232437" y="18573"/>
                  </a:cubicBezTo>
                  <a:cubicBezTo>
                    <a:pt x="232467" y="18421"/>
                    <a:pt x="232558" y="18299"/>
                    <a:pt x="232619" y="18178"/>
                  </a:cubicBezTo>
                  <a:close/>
                  <a:moveTo>
                    <a:pt x="231099" y="20275"/>
                  </a:moveTo>
                  <a:cubicBezTo>
                    <a:pt x="230978" y="19515"/>
                    <a:pt x="230917" y="18755"/>
                    <a:pt x="230947" y="17995"/>
                  </a:cubicBezTo>
                  <a:cubicBezTo>
                    <a:pt x="230947" y="17995"/>
                    <a:pt x="230947" y="18026"/>
                    <a:pt x="230978" y="18026"/>
                  </a:cubicBezTo>
                  <a:cubicBezTo>
                    <a:pt x="231039" y="18117"/>
                    <a:pt x="231099" y="18147"/>
                    <a:pt x="231130" y="18178"/>
                  </a:cubicBezTo>
                  <a:cubicBezTo>
                    <a:pt x="231221" y="18269"/>
                    <a:pt x="231221" y="18330"/>
                    <a:pt x="231221" y="18330"/>
                  </a:cubicBezTo>
                  <a:cubicBezTo>
                    <a:pt x="231221" y="18330"/>
                    <a:pt x="231251" y="18269"/>
                    <a:pt x="231130" y="18178"/>
                  </a:cubicBezTo>
                  <a:cubicBezTo>
                    <a:pt x="231099" y="18147"/>
                    <a:pt x="231069" y="18117"/>
                    <a:pt x="231039" y="18026"/>
                  </a:cubicBezTo>
                  <a:cubicBezTo>
                    <a:pt x="230947" y="17965"/>
                    <a:pt x="231099" y="17965"/>
                    <a:pt x="231221" y="17904"/>
                  </a:cubicBezTo>
                  <a:cubicBezTo>
                    <a:pt x="231494" y="18056"/>
                    <a:pt x="231798" y="18299"/>
                    <a:pt x="232163" y="18573"/>
                  </a:cubicBezTo>
                  <a:cubicBezTo>
                    <a:pt x="232042" y="18755"/>
                    <a:pt x="231950" y="18937"/>
                    <a:pt x="231798" y="19120"/>
                  </a:cubicBezTo>
                  <a:cubicBezTo>
                    <a:pt x="231555" y="19515"/>
                    <a:pt x="231342" y="19940"/>
                    <a:pt x="231190" y="20396"/>
                  </a:cubicBezTo>
                  <a:cubicBezTo>
                    <a:pt x="231099" y="20336"/>
                    <a:pt x="231099" y="20305"/>
                    <a:pt x="231099" y="20275"/>
                  </a:cubicBezTo>
                  <a:close/>
                  <a:moveTo>
                    <a:pt x="232011" y="23770"/>
                  </a:moveTo>
                  <a:cubicBezTo>
                    <a:pt x="231738" y="23010"/>
                    <a:pt x="231525" y="22251"/>
                    <a:pt x="231342" y="21460"/>
                  </a:cubicBezTo>
                  <a:cubicBezTo>
                    <a:pt x="231373" y="21308"/>
                    <a:pt x="231373" y="21126"/>
                    <a:pt x="231403" y="21004"/>
                  </a:cubicBezTo>
                  <a:cubicBezTo>
                    <a:pt x="231525" y="20336"/>
                    <a:pt x="231738" y="19728"/>
                    <a:pt x="232011" y="19211"/>
                  </a:cubicBezTo>
                  <a:cubicBezTo>
                    <a:pt x="232102" y="19029"/>
                    <a:pt x="232194" y="18877"/>
                    <a:pt x="232285" y="18725"/>
                  </a:cubicBezTo>
                  <a:cubicBezTo>
                    <a:pt x="232406" y="18785"/>
                    <a:pt x="232467" y="18846"/>
                    <a:pt x="232589" y="18968"/>
                  </a:cubicBezTo>
                  <a:lnTo>
                    <a:pt x="232589" y="18968"/>
                  </a:lnTo>
                  <a:cubicBezTo>
                    <a:pt x="232589" y="19241"/>
                    <a:pt x="232589" y="19485"/>
                    <a:pt x="232619" y="19728"/>
                  </a:cubicBezTo>
                  <a:cubicBezTo>
                    <a:pt x="232437" y="21065"/>
                    <a:pt x="232498" y="22463"/>
                    <a:pt x="232710" y="23770"/>
                  </a:cubicBezTo>
                  <a:close/>
                  <a:moveTo>
                    <a:pt x="239640" y="16627"/>
                  </a:moveTo>
                  <a:cubicBezTo>
                    <a:pt x="239640" y="16627"/>
                    <a:pt x="239640" y="16597"/>
                    <a:pt x="239640" y="16627"/>
                  </a:cubicBezTo>
                  <a:cubicBezTo>
                    <a:pt x="239428" y="16202"/>
                    <a:pt x="239215" y="15898"/>
                    <a:pt x="239033" y="15685"/>
                  </a:cubicBezTo>
                  <a:cubicBezTo>
                    <a:pt x="238972" y="15564"/>
                    <a:pt x="238881" y="15472"/>
                    <a:pt x="238820" y="15472"/>
                  </a:cubicBezTo>
                  <a:cubicBezTo>
                    <a:pt x="238729" y="15442"/>
                    <a:pt x="238698" y="15533"/>
                    <a:pt x="238698" y="15533"/>
                  </a:cubicBezTo>
                  <a:cubicBezTo>
                    <a:pt x="238698" y="15533"/>
                    <a:pt x="238729" y="15472"/>
                    <a:pt x="238820" y="15533"/>
                  </a:cubicBezTo>
                  <a:cubicBezTo>
                    <a:pt x="238881" y="15564"/>
                    <a:pt x="238911" y="15624"/>
                    <a:pt x="239002" y="15746"/>
                  </a:cubicBezTo>
                  <a:cubicBezTo>
                    <a:pt x="239154" y="15989"/>
                    <a:pt x="239306" y="16293"/>
                    <a:pt x="239489" y="16749"/>
                  </a:cubicBezTo>
                  <a:cubicBezTo>
                    <a:pt x="239580" y="16931"/>
                    <a:pt x="239671" y="17144"/>
                    <a:pt x="239762" y="17418"/>
                  </a:cubicBezTo>
                  <a:cubicBezTo>
                    <a:pt x="239792" y="17691"/>
                    <a:pt x="239823" y="17904"/>
                    <a:pt x="239884" y="18178"/>
                  </a:cubicBezTo>
                  <a:cubicBezTo>
                    <a:pt x="239489" y="17448"/>
                    <a:pt x="239124" y="16901"/>
                    <a:pt x="238729" y="16445"/>
                  </a:cubicBezTo>
                  <a:cubicBezTo>
                    <a:pt x="238577" y="16293"/>
                    <a:pt x="238455" y="16171"/>
                    <a:pt x="238303" y="16050"/>
                  </a:cubicBezTo>
                  <a:cubicBezTo>
                    <a:pt x="238425" y="15776"/>
                    <a:pt x="238546" y="15564"/>
                    <a:pt x="238698" y="15320"/>
                  </a:cubicBezTo>
                  <a:cubicBezTo>
                    <a:pt x="238881" y="15108"/>
                    <a:pt x="239063" y="14925"/>
                    <a:pt x="239276" y="14804"/>
                  </a:cubicBezTo>
                  <a:cubicBezTo>
                    <a:pt x="239428" y="15320"/>
                    <a:pt x="239549" y="15989"/>
                    <a:pt x="239640" y="16627"/>
                  </a:cubicBezTo>
                  <a:close/>
                  <a:moveTo>
                    <a:pt x="238789" y="16627"/>
                  </a:moveTo>
                  <a:cubicBezTo>
                    <a:pt x="238820" y="16749"/>
                    <a:pt x="238941" y="17144"/>
                    <a:pt x="239033" y="17874"/>
                  </a:cubicBezTo>
                  <a:cubicBezTo>
                    <a:pt x="239093" y="18056"/>
                    <a:pt x="239124" y="18299"/>
                    <a:pt x="239154" y="18573"/>
                  </a:cubicBezTo>
                  <a:lnTo>
                    <a:pt x="238972" y="18360"/>
                  </a:lnTo>
                  <a:cubicBezTo>
                    <a:pt x="238516" y="17965"/>
                    <a:pt x="238121" y="17661"/>
                    <a:pt x="237908" y="17509"/>
                  </a:cubicBezTo>
                  <a:cubicBezTo>
                    <a:pt x="237938" y="17205"/>
                    <a:pt x="238030" y="16931"/>
                    <a:pt x="238060" y="16658"/>
                  </a:cubicBezTo>
                  <a:cubicBezTo>
                    <a:pt x="238121" y="16445"/>
                    <a:pt x="238182" y="16232"/>
                    <a:pt x="238273" y="16019"/>
                  </a:cubicBezTo>
                  <a:cubicBezTo>
                    <a:pt x="238394" y="16141"/>
                    <a:pt x="238516" y="16232"/>
                    <a:pt x="238637" y="16384"/>
                  </a:cubicBezTo>
                  <a:cubicBezTo>
                    <a:pt x="238668" y="16506"/>
                    <a:pt x="238729" y="16597"/>
                    <a:pt x="238789" y="16627"/>
                  </a:cubicBezTo>
                  <a:close/>
                  <a:moveTo>
                    <a:pt x="234473" y="15320"/>
                  </a:moveTo>
                  <a:cubicBezTo>
                    <a:pt x="234473" y="15381"/>
                    <a:pt x="234473" y="15381"/>
                    <a:pt x="234534" y="15412"/>
                  </a:cubicBezTo>
                  <a:cubicBezTo>
                    <a:pt x="234534" y="15412"/>
                    <a:pt x="234534" y="15442"/>
                    <a:pt x="234473" y="15442"/>
                  </a:cubicBezTo>
                  <a:close/>
                  <a:moveTo>
                    <a:pt x="236145" y="23679"/>
                  </a:moveTo>
                  <a:cubicBezTo>
                    <a:pt x="235750" y="22889"/>
                    <a:pt x="235324" y="22099"/>
                    <a:pt x="235020" y="21339"/>
                  </a:cubicBezTo>
                  <a:lnTo>
                    <a:pt x="235476" y="21916"/>
                  </a:lnTo>
                  <a:cubicBezTo>
                    <a:pt x="235963" y="22463"/>
                    <a:pt x="236388" y="23071"/>
                    <a:pt x="236814" y="23679"/>
                  </a:cubicBezTo>
                  <a:close/>
                  <a:moveTo>
                    <a:pt x="236844" y="22403"/>
                  </a:moveTo>
                  <a:cubicBezTo>
                    <a:pt x="236571" y="22099"/>
                    <a:pt x="236297" y="21825"/>
                    <a:pt x="236023" y="21521"/>
                  </a:cubicBezTo>
                  <a:cubicBezTo>
                    <a:pt x="235567" y="21065"/>
                    <a:pt x="235142" y="20609"/>
                    <a:pt x="234656" y="20244"/>
                  </a:cubicBezTo>
                  <a:cubicBezTo>
                    <a:pt x="234656" y="20184"/>
                    <a:pt x="234625" y="20153"/>
                    <a:pt x="234625" y="20092"/>
                  </a:cubicBezTo>
                  <a:cubicBezTo>
                    <a:pt x="234595" y="19789"/>
                    <a:pt x="234595" y="19515"/>
                    <a:pt x="234564" y="19211"/>
                  </a:cubicBezTo>
                  <a:cubicBezTo>
                    <a:pt x="234564" y="19089"/>
                    <a:pt x="234564" y="18937"/>
                    <a:pt x="234504" y="18816"/>
                  </a:cubicBezTo>
                  <a:cubicBezTo>
                    <a:pt x="234625" y="18937"/>
                    <a:pt x="234777" y="19089"/>
                    <a:pt x="234960" y="19241"/>
                  </a:cubicBezTo>
                  <a:cubicBezTo>
                    <a:pt x="235507" y="19789"/>
                    <a:pt x="236145" y="20548"/>
                    <a:pt x="236783" y="21460"/>
                  </a:cubicBezTo>
                  <a:lnTo>
                    <a:pt x="236844" y="21491"/>
                  </a:lnTo>
                  <a:close/>
                  <a:moveTo>
                    <a:pt x="237513" y="16627"/>
                  </a:moveTo>
                  <a:cubicBezTo>
                    <a:pt x="237452" y="15746"/>
                    <a:pt x="237300" y="14986"/>
                    <a:pt x="237148" y="14378"/>
                  </a:cubicBezTo>
                  <a:cubicBezTo>
                    <a:pt x="236844" y="13132"/>
                    <a:pt x="236358" y="12433"/>
                    <a:pt x="236388" y="12433"/>
                  </a:cubicBezTo>
                  <a:cubicBezTo>
                    <a:pt x="236388" y="12433"/>
                    <a:pt x="236753" y="13162"/>
                    <a:pt x="236966" y="14408"/>
                  </a:cubicBezTo>
                  <a:cubicBezTo>
                    <a:pt x="237026" y="15047"/>
                    <a:pt x="237057" y="15807"/>
                    <a:pt x="237118" y="16658"/>
                  </a:cubicBezTo>
                  <a:cubicBezTo>
                    <a:pt x="237118" y="16962"/>
                    <a:pt x="237118" y="17235"/>
                    <a:pt x="237057" y="17539"/>
                  </a:cubicBezTo>
                  <a:lnTo>
                    <a:pt x="236905" y="17387"/>
                  </a:lnTo>
                  <a:cubicBezTo>
                    <a:pt x="236723" y="17235"/>
                    <a:pt x="236540" y="17114"/>
                    <a:pt x="236358" y="17053"/>
                  </a:cubicBezTo>
                  <a:cubicBezTo>
                    <a:pt x="236145" y="16962"/>
                    <a:pt x="235963" y="16962"/>
                    <a:pt x="235841" y="16962"/>
                  </a:cubicBezTo>
                  <a:cubicBezTo>
                    <a:pt x="235689" y="16962"/>
                    <a:pt x="235598" y="16992"/>
                    <a:pt x="235507" y="17083"/>
                  </a:cubicBezTo>
                  <a:cubicBezTo>
                    <a:pt x="235446" y="17114"/>
                    <a:pt x="235385" y="17144"/>
                    <a:pt x="235385" y="17144"/>
                  </a:cubicBezTo>
                  <a:cubicBezTo>
                    <a:pt x="235385" y="17144"/>
                    <a:pt x="235446" y="17114"/>
                    <a:pt x="235507" y="17114"/>
                  </a:cubicBezTo>
                  <a:cubicBezTo>
                    <a:pt x="235598" y="17083"/>
                    <a:pt x="235689" y="17053"/>
                    <a:pt x="235811" y="17053"/>
                  </a:cubicBezTo>
                  <a:cubicBezTo>
                    <a:pt x="235963" y="17053"/>
                    <a:pt x="236115" y="17083"/>
                    <a:pt x="236267" y="17144"/>
                  </a:cubicBezTo>
                  <a:cubicBezTo>
                    <a:pt x="236419" y="17235"/>
                    <a:pt x="236601" y="17357"/>
                    <a:pt x="236753" y="17539"/>
                  </a:cubicBezTo>
                  <a:cubicBezTo>
                    <a:pt x="236844" y="17600"/>
                    <a:pt x="236966" y="17722"/>
                    <a:pt x="237026" y="17843"/>
                  </a:cubicBezTo>
                  <a:cubicBezTo>
                    <a:pt x="236996" y="18360"/>
                    <a:pt x="236996" y="18907"/>
                    <a:pt x="236966" y="19485"/>
                  </a:cubicBezTo>
                  <a:lnTo>
                    <a:pt x="236966" y="19576"/>
                  </a:lnTo>
                  <a:cubicBezTo>
                    <a:pt x="236601" y="19333"/>
                    <a:pt x="236267" y="19089"/>
                    <a:pt x="235932" y="18937"/>
                  </a:cubicBezTo>
                  <a:cubicBezTo>
                    <a:pt x="235142" y="18512"/>
                    <a:pt x="234595" y="18421"/>
                    <a:pt x="234595" y="18421"/>
                  </a:cubicBezTo>
                  <a:cubicBezTo>
                    <a:pt x="234595" y="18421"/>
                    <a:pt x="235142" y="18573"/>
                    <a:pt x="235811" y="19059"/>
                  </a:cubicBezTo>
                  <a:cubicBezTo>
                    <a:pt x="236145" y="19241"/>
                    <a:pt x="236510" y="19545"/>
                    <a:pt x="236874" y="19940"/>
                  </a:cubicBezTo>
                  <a:cubicBezTo>
                    <a:pt x="236844" y="20275"/>
                    <a:pt x="236844" y="20579"/>
                    <a:pt x="236783" y="20913"/>
                  </a:cubicBezTo>
                  <a:cubicBezTo>
                    <a:pt x="236145" y="20184"/>
                    <a:pt x="235507" y="19576"/>
                    <a:pt x="235020" y="19181"/>
                  </a:cubicBezTo>
                  <a:cubicBezTo>
                    <a:pt x="234808" y="19029"/>
                    <a:pt x="234625" y="18877"/>
                    <a:pt x="234473" y="18755"/>
                  </a:cubicBezTo>
                  <a:cubicBezTo>
                    <a:pt x="234443" y="18299"/>
                    <a:pt x="234443" y="17843"/>
                    <a:pt x="234443" y="17418"/>
                  </a:cubicBezTo>
                  <a:cubicBezTo>
                    <a:pt x="234504" y="17083"/>
                    <a:pt x="234656" y="16810"/>
                    <a:pt x="234808" y="16627"/>
                  </a:cubicBezTo>
                  <a:cubicBezTo>
                    <a:pt x="234960" y="16384"/>
                    <a:pt x="235081" y="16293"/>
                    <a:pt x="235081" y="16293"/>
                  </a:cubicBezTo>
                  <a:cubicBezTo>
                    <a:pt x="235081" y="16293"/>
                    <a:pt x="234990" y="16354"/>
                    <a:pt x="234777" y="16597"/>
                  </a:cubicBezTo>
                  <a:cubicBezTo>
                    <a:pt x="234686" y="16688"/>
                    <a:pt x="234564" y="16901"/>
                    <a:pt x="234443" y="17114"/>
                  </a:cubicBezTo>
                  <a:lnTo>
                    <a:pt x="234443" y="15776"/>
                  </a:lnTo>
                  <a:cubicBezTo>
                    <a:pt x="234473" y="15746"/>
                    <a:pt x="234534" y="15716"/>
                    <a:pt x="234534" y="15685"/>
                  </a:cubicBezTo>
                  <a:cubicBezTo>
                    <a:pt x="234534" y="15716"/>
                    <a:pt x="234564" y="15776"/>
                    <a:pt x="234564" y="15837"/>
                  </a:cubicBezTo>
                  <a:cubicBezTo>
                    <a:pt x="234564" y="16019"/>
                    <a:pt x="234595" y="16141"/>
                    <a:pt x="234595" y="16141"/>
                  </a:cubicBezTo>
                  <a:lnTo>
                    <a:pt x="234595" y="15837"/>
                  </a:lnTo>
                  <a:lnTo>
                    <a:pt x="234595" y="15624"/>
                  </a:lnTo>
                  <a:cubicBezTo>
                    <a:pt x="234716" y="15472"/>
                    <a:pt x="234838" y="15320"/>
                    <a:pt x="234929" y="15229"/>
                  </a:cubicBezTo>
                  <a:cubicBezTo>
                    <a:pt x="235324" y="14804"/>
                    <a:pt x="235689" y="14530"/>
                    <a:pt x="235963" y="14378"/>
                  </a:cubicBezTo>
                  <a:cubicBezTo>
                    <a:pt x="236236" y="14226"/>
                    <a:pt x="236388" y="14105"/>
                    <a:pt x="236388" y="14105"/>
                  </a:cubicBezTo>
                  <a:lnTo>
                    <a:pt x="235932" y="14348"/>
                  </a:lnTo>
                  <a:cubicBezTo>
                    <a:pt x="235659" y="14500"/>
                    <a:pt x="235233" y="14773"/>
                    <a:pt x="234777" y="15138"/>
                  </a:cubicBezTo>
                  <a:cubicBezTo>
                    <a:pt x="234716" y="15229"/>
                    <a:pt x="234595" y="15290"/>
                    <a:pt x="234534" y="15412"/>
                  </a:cubicBezTo>
                  <a:cubicBezTo>
                    <a:pt x="234473" y="15320"/>
                    <a:pt x="234473" y="15260"/>
                    <a:pt x="234443" y="15138"/>
                  </a:cubicBezTo>
                  <a:cubicBezTo>
                    <a:pt x="234473" y="13801"/>
                    <a:pt x="234564" y="12494"/>
                    <a:pt x="234716" y="11217"/>
                  </a:cubicBezTo>
                  <a:cubicBezTo>
                    <a:pt x="234868" y="9940"/>
                    <a:pt x="235142" y="8694"/>
                    <a:pt x="235385" y="7569"/>
                  </a:cubicBezTo>
                  <a:cubicBezTo>
                    <a:pt x="235598" y="6870"/>
                    <a:pt x="235780" y="6202"/>
                    <a:pt x="235963" y="5594"/>
                  </a:cubicBezTo>
                  <a:cubicBezTo>
                    <a:pt x="236054" y="5746"/>
                    <a:pt x="236115" y="5959"/>
                    <a:pt x="236236" y="6111"/>
                  </a:cubicBezTo>
                  <a:cubicBezTo>
                    <a:pt x="236905" y="7478"/>
                    <a:pt x="237726" y="9454"/>
                    <a:pt x="238425" y="11673"/>
                  </a:cubicBezTo>
                  <a:cubicBezTo>
                    <a:pt x="238729" y="12646"/>
                    <a:pt x="239002" y="13649"/>
                    <a:pt x="239245" y="14682"/>
                  </a:cubicBezTo>
                  <a:cubicBezTo>
                    <a:pt x="239002" y="14804"/>
                    <a:pt x="238789" y="14956"/>
                    <a:pt x="238577" y="15229"/>
                  </a:cubicBezTo>
                  <a:cubicBezTo>
                    <a:pt x="238425" y="15412"/>
                    <a:pt x="238242" y="15624"/>
                    <a:pt x="238121" y="15867"/>
                  </a:cubicBezTo>
                  <a:cubicBezTo>
                    <a:pt x="238030" y="15776"/>
                    <a:pt x="237938" y="15746"/>
                    <a:pt x="237847" y="15716"/>
                  </a:cubicBezTo>
                  <a:cubicBezTo>
                    <a:pt x="237604" y="15594"/>
                    <a:pt x="237452" y="15594"/>
                    <a:pt x="237452" y="15594"/>
                  </a:cubicBezTo>
                  <a:cubicBezTo>
                    <a:pt x="237452" y="15594"/>
                    <a:pt x="237604" y="15594"/>
                    <a:pt x="237817" y="15746"/>
                  </a:cubicBezTo>
                  <a:cubicBezTo>
                    <a:pt x="237908" y="15776"/>
                    <a:pt x="237969" y="15867"/>
                    <a:pt x="238090" y="15928"/>
                  </a:cubicBezTo>
                  <a:cubicBezTo>
                    <a:pt x="237969" y="16171"/>
                    <a:pt x="237847" y="16384"/>
                    <a:pt x="237786" y="16658"/>
                  </a:cubicBezTo>
                  <a:cubicBezTo>
                    <a:pt x="237695" y="16901"/>
                    <a:pt x="237634" y="17114"/>
                    <a:pt x="237604" y="17326"/>
                  </a:cubicBezTo>
                  <a:cubicBezTo>
                    <a:pt x="237543" y="17083"/>
                    <a:pt x="237543" y="16840"/>
                    <a:pt x="237513" y="16627"/>
                  </a:cubicBezTo>
                  <a:close/>
                  <a:moveTo>
                    <a:pt x="238972" y="23649"/>
                  </a:moveTo>
                  <a:lnTo>
                    <a:pt x="238881" y="23649"/>
                  </a:lnTo>
                  <a:cubicBezTo>
                    <a:pt x="238577" y="23162"/>
                    <a:pt x="238273" y="22706"/>
                    <a:pt x="237938" y="22251"/>
                  </a:cubicBezTo>
                  <a:cubicBezTo>
                    <a:pt x="237908" y="21795"/>
                    <a:pt x="237817" y="21339"/>
                    <a:pt x="237817" y="20883"/>
                  </a:cubicBezTo>
                  <a:cubicBezTo>
                    <a:pt x="237938" y="21004"/>
                    <a:pt x="238030" y="21126"/>
                    <a:pt x="238121" y="21308"/>
                  </a:cubicBezTo>
                  <a:cubicBezTo>
                    <a:pt x="238455" y="21795"/>
                    <a:pt x="238820" y="22311"/>
                    <a:pt x="239124" y="22889"/>
                  </a:cubicBezTo>
                  <a:cubicBezTo>
                    <a:pt x="239063" y="23162"/>
                    <a:pt x="239033" y="23436"/>
                    <a:pt x="238972" y="23649"/>
                  </a:cubicBezTo>
                  <a:close/>
                  <a:moveTo>
                    <a:pt x="239245" y="21977"/>
                  </a:moveTo>
                  <a:lnTo>
                    <a:pt x="238546" y="21065"/>
                  </a:lnTo>
                  <a:cubicBezTo>
                    <a:pt x="238333" y="20792"/>
                    <a:pt x="238090" y="20548"/>
                    <a:pt x="237817" y="20275"/>
                  </a:cubicBezTo>
                  <a:cubicBezTo>
                    <a:pt x="237786" y="19819"/>
                    <a:pt x="237786" y="19333"/>
                    <a:pt x="237817" y="18877"/>
                  </a:cubicBezTo>
                  <a:cubicBezTo>
                    <a:pt x="238090" y="19363"/>
                    <a:pt x="238364" y="19880"/>
                    <a:pt x="238637" y="20457"/>
                  </a:cubicBezTo>
                  <a:cubicBezTo>
                    <a:pt x="238820" y="20944"/>
                    <a:pt x="239002" y="21460"/>
                    <a:pt x="239245" y="21977"/>
                  </a:cubicBezTo>
                  <a:close/>
                  <a:moveTo>
                    <a:pt x="239063" y="20305"/>
                  </a:moveTo>
                  <a:cubicBezTo>
                    <a:pt x="238668" y="19576"/>
                    <a:pt x="238242" y="18937"/>
                    <a:pt x="237817" y="18421"/>
                  </a:cubicBezTo>
                  <a:cubicBezTo>
                    <a:pt x="237878" y="18117"/>
                    <a:pt x="237878" y="17843"/>
                    <a:pt x="237938" y="17570"/>
                  </a:cubicBezTo>
                  <a:cubicBezTo>
                    <a:pt x="238121" y="17722"/>
                    <a:pt x="238455" y="18056"/>
                    <a:pt x="238850" y="18482"/>
                  </a:cubicBezTo>
                  <a:cubicBezTo>
                    <a:pt x="238972" y="18603"/>
                    <a:pt x="239063" y="18755"/>
                    <a:pt x="239185" y="18937"/>
                  </a:cubicBezTo>
                  <a:cubicBezTo>
                    <a:pt x="239276" y="19485"/>
                    <a:pt x="239276" y="20092"/>
                    <a:pt x="239276" y="20761"/>
                  </a:cubicBezTo>
                  <a:cubicBezTo>
                    <a:pt x="239245" y="20579"/>
                    <a:pt x="239154" y="20427"/>
                    <a:pt x="239063" y="20305"/>
                  </a:cubicBezTo>
                  <a:close/>
                  <a:moveTo>
                    <a:pt x="239762" y="21369"/>
                  </a:moveTo>
                  <a:lnTo>
                    <a:pt x="239762" y="21004"/>
                  </a:lnTo>
                  <a:cubicBezTo>
                    <a:pt x="239732" y="20427"/>
                    <a:pt x="239640" y="19880"/>
                    <a:pt x="239580" y="19393"/>
                  </a:cubicBezTo>
                  <a:cubicBezTo>
                    <a:pt x="239701" y="19576"/>
                    <a:pt x="239853" y="19789"/>
                    <a:pt x="239944" y="20001"/>
                  </a:cubicBezTo>
                  <a:cubicBezTo>
                    <a:pt x="239884" y="20457"/>
                    <a:pt x="239792" y="20913"/>
                    <a:pt x="239762" y="21369"/>
                  </a:cubicBezTo>
                  <a:close/>
                  <a:moveTo>
                    <a:pt x="240005" y="19515"/>
                  </a:moveTo>
                  <a:lnTo>
                    <a:pt x="240005" y="19515"/>
                  </a:lnTo>
                  <a:cubicBezTo>
                    <a:pt x="239792" y="19272"/>
                    <a:pt x="239610" y="19059"/>
                    <a:pt x="239428" y="18877"/>
                  </a:cubicBezTo>
                  <a:cubicBezTo>
                    <a:pt x="239337" y="18482"/>
                    <a:pt x="239276" y="18147"/>
                    <a:pt x="239154" y="17874"/>
                  </a:cubicBezTo>
                  <a:cubicBezTo>
                    <a:pt x="238972" y="17205"/>
                    <a:pt x="238789" y="16779"/>
                    <a:pt x="238729" y="16658"/>
                  </a:cubicBezTo>
                  <a:cubicBezTo>
                    <a:pt x="239185" y="17357"/>
                    <a:pt x="239610" y="18330"/>
                    <a:pt x="239944" y="19485"/>
                  </a:cubicBezTo>
                  <a:cubicBezTo>
                    <a:pt x="240005" y="19485"/>
                    <a:pt x="240005" y="19515"/>
                    <a:pt x="240005" y="19515"/>
                  </a:cubicBezTo>
                  <a:close/>
                  <a:moveTo>
                    <a:pt x="246662" y="16506"/>
                  </a:moveTo>
                  <a:cubicBezTo>
                    <a:pt x="247209" y="17509"/>
                    <a:pt x="247665" y="18633"/>
                    <a:pt x="247999" y="19728"/>
                  </a:cubicBezTo>
                  <a:cubicBezTo>
                    <a:pt x="247969" y="19697"/>
                    <a:pt x="247969" y="19637"/>
                    <a:pt x="247939" y="19576"/>
                  </a:cubicBezTo>
                  <a:cubicBezTo>
                    <a:pt x="247878" y="19515"/>
                    <a:pt x="247847" y="19393"/>
                    <a:pt x="247787" y="19333"/>
                  </a:cubicBezTo>
                  <a:cubicBezTo>
                    <a:pt x="247726" y="19241"/>
                    <a:pt x="247695" y="19181"/>
                    <a:pt x="247635" y="19089"/>
                  </a:cubicBezTo>
                  <a:cubicBezTo>
                    <a:pt x="247513" y="18937"/>
                    <a:pt x="247422" y="18755"/>
                    <a:pt x="247331" y="18603"/>
                  </a:cubicBezTo>
                  <a:cubicBezTo>
                    <a:pt x="247148" y="18299"/>
                    <a:pt x="246905" y="17995"/>
                    <a:pt x="246723" y="17691"/>
                  </a:cubicBezTo>
                  <a:cubicBezTo>
                    <a:pt x="246540" y="17418"/>
                    <a:pt x="246388" y="17205"/>
                    <a:pt x="246176" y="16962"/>
                  </a:cubicBezTo>
                  <a:cubicBezTo>
                    <a:pt x="245993" y="16293"/>
                    <a:pt x="245841" y="15624"/>
                    <a:pt x="245720" y="14956"/>
                  </a:cubicBezTo>
                  <a:cubicBezTo>
                    <a:pt x="246084" y="15442"/>
                    <a:pt x="246388" y="15989"/>
                    <a:pt x="246662" y="16506"/>
                  </a:cubicBezTo>
                  <a:close/>
                  <a:moveTo>
                    <a:pt x="243562" y="17509"/>
                  </a:moveTo>
                  <a:cubicBezTo>
                    <a:pt x="243744" y="17843"/>
                    <a:pt x="243896" y="18208"/>
                    <a:pt x="244109" y="18633"/>
                  </a:cubicBezTo>
                  <a:lnTo>
                    <a:pt x="244200" y="18968"/>
                  </a:lnTo>
                  <a:cubicBezTo>
                    <a:pt x="243987" y="18482"/>
                    <a:pt x="243805" y="17995"/>
                    <a:pt x="243562" y="17509"/>
                  </a:cubicBezTo>
                  <a:cubicBezTo>
                    <a:pt x="243562" y="17539"/>
                    <a:pt x="243562" y="17509"/>
                    <a:pt x="243562" y="17509"/>
                  </a:cubicBezTo>
                  <a:close/>
                  <a:moveTo>
                    <a:pt x="241738" y="14621"/>
                  </a:moveTo>
                  <a:cubicBezTo>
                    <a:pt x="241829" y="14682"/>
                    <a:pt x="241890" y="14804"/>
                    <a:pt x="241981" y="14864"/>
                  </a:cubicBezTo>
                  <a:cubicBezTo>
                    <a:pt x="242072" y="15016"/>
                    <a:pt x="242194" y="15138"/>
                    <a:pt x="242315" y="15320"/>
                  </a:cubicBezTo>
                  <a:cubicBezTo>
                    <a:pt x="242589" y="16019"/>
                    <a:pt x="242862" y="16840"/>
                    <a:pt x="243166" y="17752"/>
                  </a:cubicBezTo>
                  <a:cubicBezTo>
                    <a:pt x="243136" y="17965"/>
                    <a:pt x="243136" y="18147"/>
                    <a:pt x="243136" y="18330"/>
                  </a:cubicBezTo>
                  <a:cubicBezTo>
                    <a:pt x="242802" y="17539"/>
                    <a:pt x="242376" y="16840"/>
                    <a:pt x="242042" y="16323"/>
                  </a:cubicBezTo>
                  <a:cubicBezTo>
                    <a:pt x="241951" y="16171"/>
                    <a:pt x="241859" y="16050"/>
                    <a:pt x="241768" y="15928"/>
                  </a:cubicBezTo>
                  <a:lnTo>
                    <a:pt x="241768" y="14682"/>
                  </a:lnTo>
                  <a:cubicBezTo>
                    <a:pt x="241738" y="14652"/>
                    <a:pt x="241738" y="14621"/>
                    <a:pt x="241738" y="14621"/>
                  </a:cubicBezTo>
                  <a:close/>
                  <a:moveTo>
                    <a:pt x="243106" y="23679"/>
                  </a:moveTo>
                  <a:cubicBezTo>
                    <a:pt x="243014" y="23466"/>
                    <a:pt x="242923" y="23193"/>
                    <a:pt x="242802" y="22919"/>
                  </a:cubicBezTo>
                  <a:cubicBezTo>
                    <a:pt x="242802" y="22889"/>
                    <a:pt x="242771" y="22858"/>
                    <a:pt x="242771" y="22828"/>
                  </a:cubicBezTo>
                  <a:cubicBezTo>
                    <a:pt x="242771" y="22767"/>
                    <a:pt x="242771" y="22767"/>
                    <a:pt x="242741" y="22737"/>
                  </a:cubicBezTo>
                  <a:cubicBezTo>
                    <a:pt x="242680" y="22706"/>
                    <a:pt x="242680" y="22676"/>
                    <a:pt x="242650" y="22615"/>
                  </a:cubicBezTo>
                  <a:cubicBezTo>
                    <a:pt x="242619" y="22555"/>
                    <a:pt x="242558" y="22463"/>
                    <a:pt x="242498" y="22372"/>
                  </a:cubicBezTo>
                  <a:cubicBezTo>
                    <a:pt x="242407" y="22220"/>
                    <a:pt x="242346" y="22099"/>
                    <a:pt x="242255" y="21947"/>
                  </a:cubicBezTo>
                  <a:cubicBezTo>
                    <a:pt x="241920" y="20548"/>
                    <a:pt x="241647" y="19089"/>
                    <a:pt x="241555" y="17752"/>
                  </a:cubicBezTo>
                  <a:cubicBezTo>
                    <a:pt x="241586" y="17205"/>
                    <a:pt x="241647" y="16658"/>
                    <a:pt x="241647" y="16080"/>
                  </a:cubicBezTo>
                  <a:cubicBezTo>
                    <a:pt x="241707" y="16171"/>
                    <a:pt x="241738" y="16232"/>
                    <a:pt x="241799" y="16323"/>
                  </a:cubicBezTo>
                  <a:cubicBezTo>
                    <a:pt x="242255" y="17144"/>
                    <a:pt x="242771" y="18360"/>
                    <a:pt x="243075" y="19789"/>
                  </a:cubicBezTo>
                  <a:lnTo>
                    <a:pt x="243075" y="19819"/>
                  </a:lnTo>
                  <a:cubicBezTo>
                    <a:pt x="243136" y="20427"/>
                    <a:pt x="243258" y="21065"/>
                    <a:pt x="243410" y="21703"/>
                  </a:cubicBezTo>
                  <a:cubicBezTo>
                    <a:pt x="243470" y="22372"/>
                    <a:pt x="243562" y="23010"/>
                    <a:pt x="243592" y="23649"/>
                  </a:cubicBezTo>
                  <a:cubicBezTo>
                    <a:pt x="243501" y="23679"/>
                    <a:pt x="243288" y="23679"/>
                    <a:pt x="243106" y="23679"/>
                  </a:cubicBezTo>
                  <a:close/>
                  <a:moveTo>
                    <a:pt x="243714" y="19697"/>
                  </a:moveTo>
                  <a:cubicBezTo>
                    <a:pt x="243683" y="19545"/>
                    <a:pt x="243683" y="19363"/>
                    <a:pt x="243622" y="19211"/>
                  </a:cubicBezTo>
                  <a:cubicBezTo>
                    <a:pt x="243835" y="19728"/>
                    <a:pt x="243987" y="20305"/>
                    <a:pt x="244169" y="20883"/>
                  </a:cubicBezTo>
                  <a:cubicBezTo>
                    <a:pt x="244352" y="21491"/>
                    <a:pt x="244504" y="22099"/>
                    <a:pt x="244656" y="22706"/>
                  </a:cubicBezTo>
                  <a:cubicBezTo>
                    <a:pt x="244291" y="21703"/>
                    <a:pt x="243896" y="20700"/>
                    <a:pt x="243714" y="19697"/>
                  </a:cubicBezTo>
                  <a:close/>
                  <a:moveTo>
                    <a:pt x="246328" y="22129"/>
                  </a:moveTo>
                  <a:cubicBezTo>
                    <a:pt x="245902" y="21035"/>
                    <a:pt x="245476" y="19940"/>
                    <a:pt x="244929" y="18907"/>
                  </a:cubicBezTo>
                  <a:cubicBezTo>
                    <a:pt x="244838" y="18421"/>
                    <a:pt x="244838" y="17995"/>
                    <a:pt x="244899" y="17600"/>
                  </a:cubicBezTo>
                  <a:cubicBezTo>
                    <a:pt x="244929" y="17205"/>
                    <a:pt x="244990" y="16840"/>
                    <a:pt x="245051" y="16597"/>
                  </a:cubicBezTo>
                  <a:cubicBezTo>
                    <a:pt x="245081" y="16354"/>
                    <a:pt x="245142" y="16202"/>
                    <a:pt x="245142" y="16202"/>
                  </a:cubicBezTo>
                  <a:cubicBezTo>
                    <a:pt x="245142" y="16202"/>
                    <a:pt x="245112" y="16323"/>
                    <a:pt x="244990" y="16536"/>
                  </a:cubicBezTo>
                  <a:cubicBezTo>
                    <a:pt x="244899" y="16779"/>
                    <a:pt x="244808" y="17114"/>
                    <a:pt x="244747" y="17570"/>
                  </a:cubicBezTo>
                  <a:cubicBezTo>
                    <a:pt x="244686" y="17813"/>
                    <a:pt x="244656" y="18056"/>
                    <a:pt x="244656" y="18330"/>
                  </a:cubicBezTo>
                  <a:cubicBezTo>
                    <a:pt x="244352" y="17752"/>
                    <a:pt x="244017" y="17205"/>
                    <a:pt x="243683" y="16688"/>
                  </a:cubicBezTo>
                  <a:cubicBezTo>
                    <a:pt x="243744" y="16232"/>
                    <a:pt x="243865" y="15867"/>
                    <a:pt x="243987" y="15503"/>
                  </a:cubicBezTo>
                  <a:cubicBezTo>
                    <a:pt x="244048" y="15260"/>
                    <a:pt x="244169" y="15047"/>
                    <a:pt x="244230" y="14834"/>
                  </a:cubicBezTo>
                  <a:lnTo>
                    <a:pt x="244352" y="14956"/>
                  </a:lnTo>
                  <a:cubicBezTo>
                    <a:pt x="244595" y="15260"/>
                    <a:pt x="244838" y="15594"/>
                    <a:pt x="245142" y="16019"/>
                  </a:cubicBezTo>
                  <a:lnTo>
                    <a:pt x="245264" y="16688"/>
                  </a:lnTo>
                  <a:cubicBezTo>
                    <a:pt x="245446" y="17691"/>
                    <a:pt x="245689" y="18664"/>
                    <a:pt x="245993" y="19667"/>
                  </a:cubicBezTo>
                  <a:cubicBezTo>
                    <a:pt x="246328" y="20852"/>
                    <a:pt x="246723" y="21977"/>
                    <a:pt x="247027" y="23010"/>
                  </a:cubicBezTo>
                  <a:cubicBezTo>
                    <a:pt x="246753" y="22737"/>
                    <a:pt x="246540" y="22433"/>
                    <a:pt x="246328" y="22129"/>
                  </a:cubicBezTo>
                  <a:close/>
                  <a:moveTo>
                    <a:pt x="247027" y="19485"/>
                  </a:moveTo>
                  <a:cubicBezTo>
                    <a:pt x="246905" y="19181"/>
                    <a:pt x="246783" y="18907"/>
                    <a:pt x="246723" y="18603"/>
                  </a:cubicBezTo>
                  <a:cubicBezTo>
                    <a:pt x="246753" y="18664"/>
                    <a:pt x="246844" y="18755"/>
                    <a:pt x="246875" y="18846"/>
                  </a:cubicBezTo>
                  <a:lnTo>
                    <a:pt x="247087" y="19302"/>
                  </a:lnTo>
                  <a:cubicBezTo>
                    <a:pt x="247179" y="19454"/>
                    <a:pt x="247239" y="19667"/>
                    <a:pt x="247331" y="19819"/>
                  </a:cubicBezTo>
                  <a:cubicBezTo>
                    <a:pt x="247604" y="20457"/>
                    <a:pt x="247817" y="21126"/>
                    <a:pt x="247969" y="21825"/>
                  </a:cubicBezTo>
                  <a:cubicBezTo>
                    <a:pt x="247999" y="21947"/>
                    <a:pt x="247999" y="22068"/>
                    <a:pt x="248060" y="22159"/>
                  </a:cubicBezTo>
                  <a:cubicBezTo>
                    <a:pt x="247695" y="21308"/>
                    <a:pt x="247361" y="20396"/>
                    <a:pt x="247027" y="19485"/>
                  </a:cubicBezTo>
                  <a:close/>
                  <a:moveTo>
                    <a:pt x="248911" y="18603"/>
                  </a:moveTo>
                  <a:cubicBezTo>
                    <a:pt x="248759" y="18026"/>
                    <a:pt x="248668" y="17509"/>
                    <a:pt x="248577" y="16962"/>
                  </a:cubicBezTo>
                  <a:cubicBezTo>
                    <a:pt x="248698" y="17144"/>
                    <a:pt x="248820" y="17387"/>
                    <a:pt x="248911" y="17600"/>
                  </a:cubicBezTo>
                  <a:cubicBezTo>
                    <a:pt x="249002" y="17752"/>
                    <a:pt x="249063" y="17904"/>
                    <a:pt x="249124" y="18117"/>
                  </a:cubicBezTo>
                  <a:cubicBezTo>
                    <a:pt x="249033" y="18269"/>
                    <a:pt x="248972" y="18421"/>
                    <a:pt x="248911" y="18603"/>
                  </a:cubicBezTo>
                  <a:close/>
                  <a:moveTo>
                    <a:pt x="249033" y="17570"/>
                  </a:moveTo>
                  <a:cubicBezTo>
                    <a:pt x="248850" y="17266"/>
                    <a:pt x="248668" y="16992"/>
                    <a:pt x="248516" y="16779"/>
                  </a:cubicBezTo>
                  <a:cubicBezTo>
                    <a:pt x="248455" y="16627"/>
                    <a:pt x="248455" y="16445"/>
                    <a:pt x="248425" y="16263"/>
                  </a:cubicBezTo>
                  <a:cubicBezTo>
                    <a:pt x="248334" y="15624"/>
                    <a:pt x="248273" y="15047"/>
                    <a:pt x="248273" y="14560"/>
                  </a:cubicBezTo>
                  <a:cubicBezTo>
                    <a:pt x="248546" y="15047"/>
                    <a:pt x="248820" y="15564"/>
                    <a:pt x="249033" y="16141"/>
                  </a:cubicBezTo>
                  <a:cubicBezTo>
                    <a:pt x="249185" y="16475"/>
                    <a:pt x="249306" y="16810"/>
                    <a:pt x="249458" y="17144"/>
                  </a:cubicBezTo>
                  <a:cubicBezTo>
                    <a:pt x="249367" y="17387"/>
                    <a:pt x="249276" y="17600"/>
                    <a:pt x="249185" y="17843"/>
                  </a:cubicBezTo>
                  <a:cubicBezTo>
                    <a:pt x="249154" y="17722"/>
                    <a:pt x="249124" y="17661"/>
                    <a:pt x="249033" y="17570"/>
                  </a:cubicBezTo>
                  <a:close/>
                  <a:moveTo>
                    <a:pt x="249428" y="20336"/>
                  </a:moveTo>
                  <a:cubicBezTo>
                    <a:pt x="249428" y="20032"/>
                    <a:pt x="249458" y="19728"/>
                    <a:pt x="249519" y="19485"/>
                  </a:cubicBezTo>
                  <a:cubicBezTo>
                    <a:pt x="249580" y="19576"/>
                    <a:pt x="249580" y="19697"/>
                    <a:pt x="249610" y="19819"/>
                  </a:cubicBezTo>
                  <a:cubicBezTo>
                    <a:pt x="249641" y="20366"/>
                    <a:pt x="249671" y="20944"/>
                    <a:pt x="249762" y="21551"/>
                  </a:cubicBezTo>
                  <a:cubicBezTo>
                    <a:pt x="249641" y="21156"/>
                    <a:pt x="249519" y="20761"/>
                    <a:pt x="249428" y="20336"/>
                  </a:cubicBezTo>
                  <a:close/>
                  <a:moveTo>
                    <a:pt x="250522" y="21004"/>
                  </a:moveTo>
                  <a:cubicBezTo>
                    <a:pt x="250522" y="21035"/>
                    <a:pt x="250553" y="21065"/>
                    <a:pt x="250553" y="21096"/>
                  </a:cubicBezTo>
                  <a:cubicBezTo>
                    <a:pt x="250583" y="21248"/>
                    <a:pt x="250583" y="21399"/>
                    <a:pt x="250644" y="21521"/>
                  </a:cubicBezTo>
                  <a:cubicBezTo>
                    <a:pt x="250583" y="21369"/>
                    <a:pt x="250553" y="21187"/>
                    <a:pt x="250522" y="21004"/>
                  </a:cubicBezTo>
                  <a:close/>
                  <a:moveTo>
                    <a:pt x="253440" y="24074"/>
                  </a:moveTo>
                  <a:cubicBezTo>
                    <a:pt x="253015" y="22858"/>
                    <a:pt x="252711" y="21612"/>
                    <a:pt x="252650" y="20457"/>
                  </a:cubicBezTo>
                  <a:cubicBezTo>
                    <a:pt x="252559" y="19880"/>
                    <a:pt x="252559" y="19333"/>
                    <a:pt x="252619" y="18816"/>
                  </a:cubicBezTo>
                  <a:cubicBezTo>
                    <a:pt x="252650" y="18968"/>
                    <a:pt x="252650" y="19181"/>
                    <a:pt x="252680" y="19333"/>
                  </a:cubicBezTo>
                  <a:cubicBezTo>
                    <a:pt x="252863" y="20640"/>
                    <a:pt x="253106" y="22099"/>
                    <a:pt x="253531" y="23497"/>
                  </a:cubicBezTo>
                  <a:cubicBezTo>
                    <a:pt x="253562" y="23679"/>
                    <a:pt x="253623" y="23892"/>
                    <a:pt x="253683" y="24074"/>
                  </a:cubicBezTo>
                  <a:cubicBezTo>
                    <a:pt x="253562" y="24105"/>
                    <a:pt x="253471" y="24074"/>
                    <a:pt x="253440" y="24074"/>
                  </a:cubicBezTo>
                  <a:close/>
                  <a:moveTo>
                    <a:pt x="253926" y="15594"/>
                  </a:moveTo>
                  <a:cubicBezTo>
                    <a:pt x="253896" y="15442"/>
                    <a:pt x="253896" y="15290"/>
                    <a:pt x="253866" y="15138"/>
                  </a:cubicBezTo>
                  <a:cubicBezTo>
                    <a:pt x="254018" y="15290"/>
                    <a:pt x="254139" y="15442"/>
                    <a:pt x="254291" y="15594"/>
                  </a:cubicBezTo>
                  <a:cubicBezTo>
                    <a:pt x="254352" y="15716"/>
                    <a:pt x="254474" y="15837"/>
                    <a:pt x="254534" y="15928"/>
                  </a:cubicBezTo>
                  <a:cubicBezTo>
                    <a:pt x="254595" y="16354"/>
                    <a:pt x="254626" y="16810"/>
                    <a:pt x="254656" y="17266"/>
                  </a:cubicBezTo>
                  <a:lnTo>
                    <a:pt x="254656" y="17691"/>
                  </a:lnTo>
                  <a:cubicBezTo>
                    <a:pt x="254534" y="17539"/>
                    <a:pt x="254382" y="17387"/>
                    <a:pt x="254291" y="17266"/>
                  </a:cubicBezTo>
                  <a:cubicBezTo>
                    <a:pt x="254230" y="17235"/>
                    <a:pt x="254230" y="17205"/>
                    <a:pt x="254200" y="17205"/>
                  </a:cubicBezTo>
                  <a:cubicBezTo>
                    <a:pt x="254139" y="16597"/>
                    <a:pt x="254018" y="16019"/>
                    <a:pt x="253926" y="15594"/>
                  </a:cubicBezTo>
                  <a:close/>
                  <a:moveTo>
                    <a:pt x="254443" y="21096"/>
                  </a:moveTo>
                  <a:cubicBezTo>
                    <a:pt x="254504" y="21491"/>
                    <a:pt x="254534" y="21855"/>
                    <a:pt x="254626" y="22251"/>
                  </a:cubicBezTo>
                  <a:cubicBezTo>
                    <a:pt x="254534" y="21825"/>
                    <a:pt x="254504" y="21460"/>
                    <a:pt x="254443" y="21096"/>
                  </a:cubicBezTo>
                  <a:close/>
                  <a:moveTo>
                    <a:pt x="254534" y="18633"/>
                  </a:moveTo>
                  <a:cubicBezTo>
                    <a:pt x="254474" y="18208"/>
                    <a:pt x="254352" y="17813"/>
                    <a:pt x="254291" y="17387"/>
                  </a:cubicBezTo>
                  <a:cubicBezTo>
                    <a:pt x="254443" y="17570"/>
                    <a:pt x="254534" y="17752"/>
                    <a:pt x="254686" y="17995"/>
                  </a:cubicBezTo>
                  <a:lnTo>
                    <a:pt x="254686" y="19393"/>
                  </a:lnTo>
                  <a:cubicBezTo>
                    <a:pt x="254656" y="19120"/>
                    <a:pt x="254595" y="18907"/>
                    <a:pt x="254534" y="18633"/>
                  </a:cubicBezTo>
                  <a:close/>
                  <a:moveTo>
                    <a:pt x="256267" y="24257"/>
                  </a:moveTo>
                  <a:lnTo>
                    <a:pt x="256024" y="23345"/>
                  </a:lnTo>
                  <a:cubicBezTo>
                    <a:pt x="255993" y="23223"/>
                    <a:pt x="255963" y="23132"/>
                    <a:pt x="255963" y="23010"/>
                  </a:cubicBezTo>
                  <a:cubicBezTo>
                    <a:pt x="255963" y="22889"/>
                    <a:pt x="255902" y="22767"/>
                    <a:pt x="255902" y="22615"/>
                  </a:cubicBezTo>
                  <a:cubicBezTo>
                    <a:pt x="255872" y="22372"/>
                    <a:pt x="255872" y="22129"/>
                    <a:pt x="255841" y="21855"/>
                  </a:cubicBezTo>
                  <a:cubicBezTo>
                    <a:pt x="255781" y="21369"/>
                    <a:pt x="255750" y="20852"/>
                    <a:pt x="255720" y="20305"/>
                  </a:cubicBezTo>
                  <a:cubicBezTo>
                    <a:pt x="255720" y="20092"/>
                    <a:pt x="255689" y="19819"/>
                    <a:pt x="255689" y="19576"/>
                  </a:cubicBezTo>
                  <a:cubicBezTo>
                    <a:pt x="255750" y="19728"/>
                    <a:pt x="255841" y="19880"/>
                    <a:pt x="255963" y="20032"/>
                  </a:cubicBezTo>
                  <a:cubicBezTo>
                    <a:pt x="256662" y="21399"/>
                    <a:pt x="257361" y="22919"/>
                    <a:pt x="257969" y="24348"/>
                  </a:cubicBezTo>
                  <a:cubicBezTo>
                    <a:pt x="257361" y="24348"/>
                    <a:pt x="256814" y="24287"/>
                    <a:pt x="256267" y="24257"/>
                  </a:cubicBezTo>
                  <a:close/>
                  <a:moveTo>
                    <a:pt x="256328" y="19971"/>
                  </a:moveTo>
                  <a:cubicBezTo>
                    <a:pt x="256115" y="19576"/>
                    <a:pt x="255841" y="19211"/>
                    <a:pt x="255598" y="18877"/>
                  </a:cubicBezTo>
                  <a:cubicBezTo>
                    <a:pt x="255568" y="18330"/>
                    <a:pt x="255507" y="17813"/>
                    <a:pt x="255416" y="17266"/>
                  </a:cubicBezTo>
                  <a:cubicBezTo>
                    <a:pt x="255416" y="17205"/>
                    <a:pt x="255385" y="17083"/>
                    <a:pt x="255385" y="16992"/>
                  </a:cubicBezTo>
                  <a:cubicBezTo>
                    <a:pt x="255507" y="17144"/>
                    <a:pt x="255568" y="17296"/>
                    <a:pt x="255689" y="17448"/>
                  </a:cubicBezTo>
                  <a:cubicBezTo>
                    <a:pt x="256571" y="18816"/>
                    <a:pt x="257240" y="20427"/>
                    <a:pt x="257817" y="21947"/>
                  </a:cubicBezTo>
                  <a:cubicBezTo>
                    <a:pt x="257969" y="22372"/>
                    <a:pt x="258121" y="22767"/>
                    <a:pt x="258243" y="23162"/>
                  </a:cubicBezTo>
                  <a:cubicBezTo>
                    <a:pt x="257635" y="22099"/>
                    <a:pt x="256966" y="21004"/>
                    <a:pt x="256328" y="19971"/>
                  </a:cubicBezTo>
                  <a:close/>
                  <a:moveTo>
                    <a:pt x="258729" y="21825"/>
                  </a:moveTo>
                  <a:cubicBezTo>
                    <a:pt x="258030" y="20275"/>
                    <a:pt x="257179" y="18664"/>
                    <a:pt x="256145" y="17296"/>
                  </a:cubicBezTo>
                  <a:cubicBezTo>
                    <a:pt x="255841" y="16901"/>
                    <a:pt x="255537" y="16506"/>
                    <a:pt x="255203" y="16141"/>
                  </a:cubicBezTo>
                  <a:cubicBezTo>
                    <a:pt x="255082" y="15564"/>
                    <a:pt x="254930" y="14986"/>
                    <a:pt x="254778" y="14500"/>
                  </a:cubicBezTo>
                  <a:cubicBezTo>
                    <a:pt x="254504" y="13618"/>
                    <a:pt x="254170" y="12858"/>
                    <a:pt x="253835" y="12250"/>
                  </a:cubicBezTo>
                  <a:cubicBezTo>
                    <a:pt x="253714" y="12038"/>
                    <a:pt x="253562" y="11825"/>
                    <a:pt x="253440" y="11643"/>
                  </a:cubicBezTo>
                  <a:cubicBezTo>
                    <a:pt x="253531" y="11673"/>
                    <a:pt x="253623" y="11764"/>
                    <a:pt x="253744" y="11825"/>
                  </a:cubicBezTo>
                  <a:cubicBezTo>
                    <a:pt x="254048" y="12038"/>
                    <a:pt x="254474" y="12281"/>
                    <a:pt x="254899" y="12706"/>
                  </a:cubicBezTo>
                  <a:cubicBezTo>
                    <a:pt x="255355" y="13132"/>
                    <a:pt x="255811" y="13618"/>
                    <a:pt x="256267" y="14257"/>
                  </a:cubicBezTo>
                  <a:cubicBezTo>
                    <a:pt x="256723" y="14925"/>
                    <a:pt x="257088" y="15594"/>
                    <a:pt x="257483" y="16384"/>
                  </a:cubicBezTo>
                  <a:cubicBezTo>
                    <a:pt x="257848" y="17235"/>
                    <a:pt x="258182" y="18117"/>
                    <a:pt x="258455" y="19029"/>
                  </a:cubicBezTo>
                  <a:lnTo>
                    <a:pt x="258334" y="18785"/>
                  </a:lnTo>
                  <a:cubicBezTo>
                    <a:pt x="257969" y="18056"/>
                    <a:pt x="257574" y="17661"/>
                    <a:pt x="257574" y="17661"/>
                  </a:cubicBezTo>
                  <a:cubicBezTo>
                    <a:pt x="257574" y="17661"/>
                    <a:pt x="257848" y="18117"/>
                    <a:pt x="258182" y="18816"/>
                  </a:cubicBezTo>
                  <a:cubicBezTo>
                    <a:pt x="258547" y="19545"/>
                    <a:pt x="258790" y="20579"/>
                    <a:pt x="258911" y="21703"/>
                  </a:cubicBezTo>
                  <a:cubicBezTo>
                    <a:pt x="258942" y="21977"/>
                    <a:pt x="258942" y="22251"/>
                    <a:pt x="258942" y="22463"/>
                  </a:cubicBezTo>
                  <a:cubicBezTo>
                    <a:pt x="258911" y="22220"/>
                    <a:pt x="258851" y="22007"/>
                    <a:pt x="258729" y="21825"/>
                  </a:cubicBezTo>
                  <a:close/>
                  <a:moveTo>
                    <a:pt x="260127" y="15138"/>
                  </a:moveTo>
                  <a:cubicBezTo>
                    <a:pt x="260127" y="15016"/>
                    <a:pt x="260097" y="14925"/>
                    <a:pt x="260097" y="14804"/>
                  </a:cubicBezTo>
                  <a:cubicBezTo>
                    <a:pt x="260066" y="14530"/>
                    <a:pt x="260066" y="14257"/>
                    <a:pt x="260006" y="14013"/>
                  </a:cubicBezTo>
                  <a:cubicBezTo>
                    <a:pt x="260066" y="14074"/>
                    <a:pt x="260127" y="14105"/>
                    <a:pt x="260158" y="14196"/>
                  </a:cubicBezTo>
                  <a:cubicBezTo>
                    <a:pt x="260218" y="14317"/>
                    <a:pt x="260249" y="14378"/>
                    <a:pt x="260310" y="14500"/>
                  </a:cubicBezTo>
                  <a:cubicBezTo>
                    <a:pt x="260249" y="14682"/>
                    <a:pt x="260218" y="14925"/>
                    <a:pt x="260127" y="15138"/>
                  </a:cubicBezTo>
                  <a:close/>
                  <a:moveTo>
                    <a:pt x="262225" y="23314"/>
                  </a:moveTo>
                  <a:cubicBezTo>
                    <a:pt x="261738" y="22220"/>
                    <a:pt x="261282" y="21065"/>
                    <a:pt x="260978" y="19940"/>
                  </a:cubicBezTo>
                  <a:cubicBezTo>
                    <a:pt x="260583" y="18603"/>
                    <a:pt x="260401" y="17266"/>
                    <a:pt x="260462" y="16141"/>
                  </a:cubicBezTo>
                  <a:cubicBezTo>
                    <a:pt x="260462" y="15746"/>
                    <a:pt x="260522" y="15381"/>
                    <a:pt x="260583" y="15016"/>
                  </a:cubicBezTo>
                  <a:cubicBezTo>
                    <a:pt x="260826" y="15533"/>
                    <a:pt x="261039" y="16050"/>
                    <a:pt x="261313" y="16627"/>
                  </a:cubicBezTo>
                  <a:lnTo>
                    <a:pt x="261313" y="16810"/>
                  </a:lnTo>
                  <a:lnTo>
                    <a:pt x="261069" y="16688"/>
                  </a:lnTo>
                  <a:cubicBezTo>
                    <a:pt x="261069" y="16688"/>
                    <a:pt x="261161" y="16779"/>
                    <a:pt x="261343" y="16840"/>
                  </a:cubicBezTo>
                  <a:cubicBezTo>
                    <a:pt x="261343" y="16992"/>
                    <a:pt x="261373" y="17114"/>
                    <a:pt x="261373" y="17266"/>
                  </a:cubicBezTo>
                  <a:cubicBezTo>
                    <a:pt x="261586" y="18451"/>
                    <a:pt x="261829" y="19728"/>
                    <a:pt x="262285" y="21035"/>
                  </a:cubicBezTo>
                  <a:cubicBezTo>
                    <a:pt x="262346" y="21156"/>
                    <a:pt x="262376" y="21248"/>
                    <a:pt x="262407" y="21399"/>
                  </a:cubicBezTo>
                  <a:cubicBezTo>
                    <a:pt x="262376" y="22007"/>
                    <a:pt x="262285" y="22676"/>
                    <a:pt x="262225" y="23314"/>
                  </a:cubicBezTo>
                  <a:close/>
                  <a:moveTo>
                    <a:pt x="263045" y="18725"/>
                  </a:moveTo>
                  <a:cubicBezTo>
                    <a:pt x="263015" y="18633"/>
                    <a:pt x="262954" y="18573"/>
                    <a:pt x="262893" y="18451"/>
                  </a:cubicBezTo>
                  <a:cubicBezTo>
                    <a:pt x="262893" y="18421"/>
                    <a:pt x="262863" y="18360"/>
                    <a:pt x="262863" y="18299"/>
                  </a:cubicBezTo>
                  <a:cubicBezTo>
                    <a:pt x="262984" y="18482"/>
                    <a:pt x="263106" y="18664"/>
                    <a:pt x="263167" y="18877"/>
                  </a:cubicBezTo>
                  <a:cubicBezTo>
                    <a:pt x="263136" y="18816"/>
                    <a:pt x="263106" y="18755"/>
                    <a:pt x="263045" y="18725"/>
                  </a:cubicBezTo>
                  <a:close/>
                  <a:moveTo>
                    <a:pt x="263653" y="22068"/>
                  </a:moveTo>
                  <a:cubicBezTo>
                    <a:pt x="263592" y="21916"/>
                    <a:pt x="263562" y="21795"/>
                    <a:pt x="263471" y="21643"/>
                  </a:cubicBezTo>
                  <a:cubicBezTo>
                    <a:pt x="263471" y="21399"/>
                    <a:pt x="263440" y="21187"/>
                    <a:pt x="263410" y="20944"/>
                  </a:cubicBezTo>
                  <a:cubicBezTo>
                    <a:pt x="263471" y="21126"/>
                    <a:pt x="263592" y="21339"/>
                    <a:pt x="263653" y="21521"/>
                  </a:cubicBezTo>
                  <a:close/>
                  <a:moveTo>
                    <a:pt x="264322" y="23375"/>
                  </a:moveTo>
                  <a:cubicBezTo>
                    <a:pt x="264322" y="23284"/>
                    <a:pt x="264322" y="23132"/>
                    <a:pt x="264352" y="23010"/>
                  </a:cubicBezTo>
                  <a:cubicBezTo>
                    <a:pt x="264535" y="23466"/>
                    <a:pt x="264717" y="23922"/>
                    <a:pt x="264869" y="24348"/>
                  </a:cubicBezTo>
                  <a:cubicBezTo>
                    <a:pt x="264869" y="24378"/>
                    <a:pt x="264869" y="24378"/>
                    <a:pt x="264930" y="24409"/>
                  </a:cubicBezTo>
                  <a:cubicBezTo>
                    <a:pt x="264687" y="24074"/>
                    <a:pt x="264504" y="23740"/>
                    <a:pt x="264322" y="23375"/>
                  </a:cubicBezTo>
                  <a:close/>
                  <a:moveTo>
                    <a:pt x="264869" y="17266"/>
                  </a:moveTo>
                  <a:cubicBezTo>
                    <a:pt x="264839" y="17205"/>
                    <a:pt x="264839" y="17114"/>
                    <a:pt x="264808" y="16992"/>
                  </a:cubicBezTo>
                  <a:cubicBezTo>
                    <a:pt x="264839" y="17083"/>
                    <a:pt x="264869" y="17205"/>
                    <a:pt x="264869" y="17266"/>
                  </a:cubicBezTo>
                  <a:close/>
                  <a:moveTo>
                    <a:pt x="264930" y="17418"/>
                  </a:moveTo>
                  <a:lnTo>
                    <a:pt x="264930" y="17357"/>
                  </a:lnTo>
                  <a:lnTo>
                    <a:pt x="264930" y="17357"/>
                  </a:lnTo>
                  <a:lnTo>
                    <a:pt x="265477" y="19181"/>
                  </a:lnTo>
                  <a:cubicBezTo>
                    <a:pt x="265477" y="19241"/>
                    <a:pt x="265477" y="19333"/>
                    <a:pt x="265538" y="19393"/>
                  </a:cubicBezTo>
                  <a:cubicBezTo>
                    <a:pt x="265294" y="18755"/>
                    <a:pt x="265112" y="18117"/>
                    <a:pt x="264930" y="17418"/>
                  </a:cubicBezTo>
                  <a:close/>
                  <a:moveTo>
                    <a:pt x="266054" y="17995"/>
                  </a:moveTo>
                  <a:cubicBezTo>
                    <a:pt x="265933" y="17722"/>
                    <a:pt x="265842" y="17448"/>
                    <a:pt x="265750" y="17205"/>
                  </a:cubicBezTo>
                  <a:cubicBezTo>
                    <a:pt x="265781" y="16962"/>
                    <a:pt x="265842" y="16810"/>
                    <a:pt x="265842" y="16810"/>
                  </a:cubicBezTo>
                  <a:cubicBezTo>
                    <a:pt x="265842" y="16810"/>
                    <a:pt x="265781" y="16931"/>
                    <a:pt x="265720" y="17114"/>
                  </a:cubicBezTo>
                  <a:cubicBezTo>
                    <a:pt x="265538" y="16597"/>
                    <a:pt x="265325" y="16080"/>
                    <a:pt x="265173" y="15564"/>
                  </a:cubicBezTo>
                  <a:cubicBezTo>
                    <a:pt x="264930" y="14652"/>
                    <a:pt x="264717" y="13770"/>
                    <a:pt x="264687" y="13010"/>
                  </a:cubicBezTo>
                  <a:cubicBezTo>
                    <a:pt x="264656" y="12250"/>
                    <a:pt x="264687" y="11582"/>
                    <a:pt x="264869" y="11065"/>
                  </a:cubicBezTo>
                  <a:cubicBezTo>
                    <a:pt x="265082" y="10579"/>
                    <a:pt x="265386" y="10244"/>
                    <a:pt x="265598" y="10062"/>
                  </a:cubicBezTo>
                  <a:cubicBezTo>
                    <a:pt x="265690" y="10001"/>
                    <a:pt x="265720" y="9971"/>
                    <a:pt x="265781" y="9940"/>
                  </a:cubicBezTo>
                  <a:cubicBezTo>
                    <a:pt x="265750" y="10062"/>
                    <a:pt x="265750" y="10153"/>
                    <a:pt x="265720" y="10275"/>
                  </a:cubicBezTo>
                  <a:cubicBezTo>
                    <a:pt x="265598" y="10852"/>
                    <a:pt x="265598" y="11491"/>
                    <a:pt x="265598" y="12250"/>
                  </a:cubicBezTo>
                  <a:cubicBezTo>
                    <a:pt x="265568" y="12220"/>
                    <a:pt x="265568" y="12159"/>
                    <a:pt x="265538" y="12129"/>
                  </a:cubicBezTo>
                  <a:cubicBezTo>
                    <a:pt x="265446" y="12007"/>
                    <a:pt x="265386" y="11825"/>
                    <a:pt x="265173" y="11673"/>
                  </a:cubicBezTo>
                  <a:lnTo>
                    <a:pt x="265082" y="11551"/>
                  </a:lnTo>
                  <a:cubicBezTo>
                    <a:pt x="265082" y="11612"/>
                    <a:pt x="265082" y="11643"/>
                    <a:pt x="265112" y="11673"/>
                  </a:cubicBezTo>
                  <a:cubicBezTo>
                    <a:pt x="265264" y="12433"/>
                    <a:pt x="265446" y="13527"/>
                    <a:pt x="265629" y="14834"/>
                  </a:cubicBezTo>
                  <a:cubicBezTo>
                    <a:pt x="265781" y="15776"/>
                    <a:pt x="265933" y="16840"/>
                    <a:pt x="266146" y="17934"/>
                  </a:cubicBezTo>
                  <a:cubicBezTo>
                    <a:pt x="266085" y="18026"/>
                    <a:pt x="266085" y="18026"/>
                    <a:pt x="266054" y="17995"/>
                  </a:cubicBezTo>
                  <a:close/>
                  <a:moveTo>
                    <a:pt x="265690" y="13284"/>
                  </a:moveTo>
                  <a:cubicBezTo>
                    <a:pt x="265538" y="12737"/>
                    <a:pt x="265416" y="12342"/>
                    <a:pt x="265294" y="11946"/>
                  </a:cubicBezTo>
                  <a:cubicBezTo>
                    <a:pt x="265386" y="12038"/>
                    <a:pt x="265446" y="12129"/>
                    <a:pt x="265477" y="12220"/>
                  </a:cubicBezTo>
                  <a:cubicBezTo>
                    <a:pt x="265538" y="12281"/>
                    <a:pt x="265568" y="12372"/>
                    <a:pt x="265598" y="12402"/>
                  </a:cubicBezTo>
                  <a:cubicBezTo>
                    <a:pt x="265598" y="12676"/>
                    <a:pt x="265629" y="12980"/>
                    <a:pt x="265690" y="13284"/>
                  </a:cubicBezTo>
                  <a:close/>
                  <a:moveTo>
                    <a:pt x="271556" y="24257"/>
                  </a:moveTo>
                  <a:cubicBezTo>
                    <a:pt x="271222" y="23831"/>
                    <a:pt x="270887" y="23375"/>
                    <a:pt x="270523" y="22919"/>
                  </a:cubicBezTo>
                  <a:cubicBezTo>
                    <a:pt x="270431" y="22706"/>
                    <a:pt x="270340" y="22463"/>
                    <a:pt x="270249" y="22251"/>
                  </a:cubicBezTo>
                  <a:cubicBezTo>
                    <a:pt x="270887" y="23010"/>
                    <a:pt x="271465" y="23801"/>
                    <a:pt x="271951" y="24561"/>
                  </a:cubicBezTo>
                  <a:cubicBezTo>
                    <a:pt x="272134" y="24834"/>
                    <a:pt x="272285" y="25138"/>
                    <a:pt x="272468" y="25412"/>
                  </a:cubicBezTo>
                  <a:close/>
                  <a:moveTo>
                    <a:pt x="272073" y="20548"/>
                  </a:moveTo>
                  <a:cubicBezTo>
                    <a:pt x="271313" y="19272"/>
                    <a:pt x="270614" y="18117"/>
                    <a:pt x="270158" y="17205"/>
                  </a:cubicBezTo>
                  <a:cubicBezTo>
                    <a:pt x="270644" y="17722"/>
                    <a:pt x="271222" y="18421"/>
                    <a:pt x="271830" y="19120"/>
                  </a:cubicBezTo>
                  <a:cubicBezTo>
                    <a:pt x="272589" y="20092"/>
                    <a:pt x="273349" y="21156"/>
                    <a:pt x="274079" y="22251"/>
                  </a:cubicBezTo>
                  <a:cubicBezTo>
                    <a:pt x="273744" y="22007"/>
                    <a:pt x="273380" y="21825"/>
                    <a:pt x="273137" y="21673"/>
                  </a:cubicBezTo>
                  <a:cubicBezTo>
                    <a:pt x="272924" y="21551"/>
                    <a:pt x="272772" y="21491"/>
                    <a:pt x="272620" y="21369"/>
                  </a:cubicBezTo>
                  <a:cubicBezTo>
                    <a:pt x="272407" y="21065"/>
                    <a:pt x="272255" y="20792"/>
                    <a:pt x="272073" y="20548"/>
                  </a:cubicBezTo>
                  <a:close/>
                  <a:moveTo>
                    <a:pt x="274991" y="25047"/>
                  </a:moveTo>
                  <a:cubicBezTo>
                    <a:pt x="274231" y="23922"/>
                    <a:pt x="273441" y="22706"/>
                    <a:pt x="272681" y="21491"/>
                  </a:cubicBezTo>
                  <a:lnTo>
                    <a:pt x="273015" y="21703"/>
                  </a:lnTo>
                  <a:cubicBezTo>
                    <a:pt x="273380" y="21977"/>
                    <a:pt x="273805" y="22281"/>
                    <a:pt x="274292" y="22615"/>
                  </a:cubicBezTo>
                  <a:cubicBezTo>
                    <a:pt x="274535" y="23010"/>
                    <a:pt x="274778" y="23436"/>
                    <a:pt x="274991" y="23801"/>
                  </a:cubicBezTo>
                  <a:cubicBezTo>
                    <a:pt x="275021" y="24226"/>
                    <a:pt x="275021" y="24652"/>
                    <a:pt x="274991" y="25047"/>
                  </a:cubicBezTo>
                  <a:close/>
                  <a:moveTo>
                    <a:pt x="279368" y="20032"/>
                  </a:moveTo>
                  <a:cubicBezTo>
                    <a:pt x="279702" y="20548"/>
                    <a:pt x="280006" y="21035"/>
                    <a:pt x="280280" y="21551"/>
                  </a:cubicBezTo>
                  <a:lnTo>
                    <a:pt x="280280" y="21612"/>
                  </a:lnTo>
                  <a:cubicBezTo>
                    <a:pt x="279915" y="21065"/>
                    <a:pt x="279611" y="20548"/>
                    <a:pt x="279368" y="20032"/>
                  </a:cubicBezTo>
                  <a:close/>
                  <a:moveTo>
                    <a:pt x="281708" y="27144"/>
                  </a:moveTo>
                  <a:cubicBezTo>
                    <a:pt x="281252" y="26536"/>
                    <a:pt x="280675" y="25898"/>
                    <a:pt x="280067" y="25138"/>
                  </a:cubicBezTo>
                  <a:cubicBezTo>
                    <a:pt x="279763" y="24743"/>
                    <a:pt x="279428" y="24348"/>
                    <a:pt x="279125" y="23922"/>
                  </a:cubicBezTo>
                  <a:cubicBezTo>
                    <a:pt x="278973" y="23679"/>
                    <a:pt x="278821" y="23497"/>
                    <a:pt x="278669" y="23284"/>
                  </a:cubicBezTo>
                  <a:cubicBezTo>
                    <a:pt x="278608" y="23162"/>
                    <a:pt x="278517" y="23041"/>
                    <a:pt x="278486" y="22919"/>
                  </a:cubicBezTo>
                  <a:cubicBezTo>
                    <a:pt x="278456" y="22889"/>
                    <a:pt x="278395" y="22828"/>
                    <a:pt x="278395" y="22767"/>
                  </a:cubicBezTo>
                  <a:cubicBezTo>
                    <a:pt x="278365" y="22706"/>
                    <a:pt x="278334" y="22676"/>
                    <a:pt x="278304" y="22585"/>
                  </a:cubicBezTo>
                  <a:cubicBezTo>
                    <a:pt x="278152" y="22372"/>
                    <a:pt x="278000" y="22099"/>
                    <a:pt x="277878" y="21855"/>
                  </a:cubicBezTo>
                  <a:cubicBezTo>
                    <a:pt x="277726" y="21643"/>
                    <a:pt x="277574" y="21369"/>
                    <a:pt x="277453" y="21156"/>
                  </a:cubicBezTo>
                  <a:cubicBezTo>
                    <a:pt x="277362" y="21035"/>
                    <a:pt x="277331" y="20913"/>
                    <a:pt x="277270" y="20792"/>
                  </a:cubicBezTo>
                  <a:cubicBezTo>
                    <a:pt x="277544" y="21004"/>
                    <a:pt x="277757" y="21217"/>
                    <a:pt x="278030" y="21399"/>
                  </a:cubicBezTo>
                  <a:cubicBezTo>
                    <a:pt x="278851" y="22129"/>
                    <a:pt x="279580" y="22980"/>
                    <a:pt x="280158" y="23801"/>
                  </a:cubicBezTo>
                  <a:cubicBezTo>
                    <a:pt x="280735" y="24591"/>
                    <a:pt x="281131" y="25351"/>
                    <a:pt x="281495" y="26080"/>
                  </a:cubicBezTo>
                  <a:cubicBezTo>
                    <a:pt x="281647" y="26415"/>
                    <a:pt x="281799" y="26810"/>
                    <a:pt x="281951" y="27114"/>
                  </a:cubicBezTo>
                  <a:lnTo>
                    <a:pt x="281951" y="27144"/>
                  </a:lnTo>
                  <a:cubicBezTo>
                    <a:pt x="281860" y="27175"/>
                    <a:pt x="281799" y="27175"/>
                    <a:pt x="281708" y="27144"/>
                  </a:cubicBezTo>
                  <a:close/>
                  <a:moveTo>
                    <a:pt x="283167" y="25472"/>
                  </a:moveTo>
                  <a:cubicBezTo>
                    <a:pt x="283106" y="25412"/>
                    <a:pt x="283046" y="25351"/>
                    <a:pt x="283015" y="25290"/>
                  </a:cubicBezTo>
                  <a:cubicBezTo>
                    <a:pt x="282863" y="25108"/>
                    <a:pt x="282711" y="24865"/>
                    <a:pt x="282559" y="24682"/>
                  </a:cubicBezTo>
                  <a:cubicBezTo>
                    <a:pt x="282134" y="23740"/>
                    <a:pt x="281587" y="22706"/>
                    <a:pt x="280918" y="21673"/>
                  </a:cubicBezTo>
                  <a:cubicBezTo>
                    <a:pt x="280887" y="21612"/>
                    <a:pt x="280827" y="21521"/>
                    <a:pt x="280766" y="21491"/>
                  </a:cubicBezTo>
                  <a:cubicBezTo>
                    <a:pt x="280340" y="20579"/>
                    <a:pt x="280006" y="19728"/>
                    <a:pt x="279702" y="19059"/>
                  </a:cubicBezTo>
                  <a:cubicBezTo>
                    <a:pt x="281404" y="21947"/>
                    <a:pt x="283106" y="24439"/>
                    <a:pt x="284535" y="26719"/>
                  </a:cubicBezTo>
                  <a:lnTo>
                    <a:pt x="284535" y="26931"/>
                  </a:lnTo>
                  <a:cubicBezTo>
                    <a:pt x="284018" y="26476"/>
                    <a:pt x="283532" y="25959"/>
                    <a:pt x="283167" y="254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2"/>
            <p:cNvSpPr/>
            <p:nvPr/>
          </p:nvSpPr>
          <p:spPr>
            <a:xfrm>
              <a:off x="248975" y="617650"/>
              <a:ext cx="2675921" cy="4525847"/>
            </a:xfrm>
            <a:custGeom>
              <a:avLst/>
              <a:gdLst/>
              <a:ahLst/>
              <a:cxnLst/>
              <a:rect l="l" t="t" r="r" b="b"/>
              <a:pathLst>
                <a:path w="83427" h="141102" extrusionOk="0">
                  <a:moveTo>
                    <a:pt x="65180" y="1235"/>
                  </a:moveTo>
                  <a:cubicBezTo>
                    <a:pt x="65179" y="1239"/>
                    <a:pt x="65179" y="1244"/>
                    <a:pt x="65178" y="1248"/>
                  </a:cubicBezTo>
                  <a:lnTo>
                    <a:pt x="65178" y="1248"/>
                  </a:lnTo>
                  <a:cubicBezTo>
                    <a:pt x="65179" y="1240"/>
                    <a:pt x="65180" y="1235"/>
                    <a:pt x="65180" y="1235"/>
                  </a:cubicBezTo>
                  <a:close/>
                  <a:moveTo>
                    <a:pt x="67849" y="1302"/>
                  </a:moveTo>
                  <a:cubicBezTo>
                    <a:pt x="67835" y="1333"/>
                    <a:pt x="67822" y="1373"/>
                    <a:pt x="67808" y="1420"/>
                  </a:cubicBezTo>
                  <a:lnTo>
                    <a:pt x="67808" y="1420"/>
                  </a:lnTo>
                  <a:cubicBezTo>
                    <a:pt x="67834" y="1344"/>
                    <a:pt x="67849" y="1302"/>
                    <a:pt x="67849" y="1302"/>
                  </a:cubicBezTo>
                  <a:close/>
                  <a:moveTo>
                    <a:pt x="31756" y="10342"/>
                  </a:moveTo>
                  <a:lnTo>
                    <a:pt x="31756" y="10342"/>
                  </a:lnTo>
                  <a:cubicBezTo>
                    <a:pt x="31759" y="10344"/>
                    <a:pt x="31762" y="10347"/>
                    <a:pt x="31765" y="10350"/>
                  </a:cubicBezTo>
                  <a:lnTo>
                    <a:pt x="31765" y="10350"/>
                  </a:lnTo>
                  <a:cubicBezTo>
                    <a:pt x="31761" y="10344"/>
                    <a:pt x="31758" y="10342"/>
                    <a:pt x="31756" y="10342"/>
                  </a:cubicBezTo>
                  <a:close/>
                  <a:moveTo>
                    <a:pt x="7906" y="25052"/>
                  </a:moveTo>
                  <a:cubicBezTo>
                    <a:pt x="7906" y="25052"/>
                    <a:pt x="7913" y="25059"/>
                    <a:pt x="7926" y="25071"/>
                  </a:cubicBezTo>
                  <a:lnTo>
                    <a:pt x="7926" y="25071"/>
                  </a:lnTo>
                  <a:cubicBezTo>
                    <a:pt x="7919" y="25064"/>
                    <a:pt x="7912" y="25058"/>
                    <a:pt x="7906" y="25052"/>
                  </a:cubicBezTo>
                  <a:close/>
                  <a:moveTo>
                    <a:pt x="30889" y="24685"/>
                  </a:moveTo>
                  <a:lnTo>
                    <a:pt x="30889" y="24685"/>
                  </a:lnTo>
                  <a:cubicBezTo>
                    <a:pt x="32757" y="24719"/>
                    <a:pt x="34658" y="24819"/>
                    <a:pt x="36526" y="25019"/>
                  </a:cubicBezTo>
                  <a:cubicBezTo>
                    <a:pt x="36093" y="25119"/>
                    <a:pt x="33591" y="25152"/>
                    <a:pt x="31323" y="25186"/>
                  </a:cubicBezTo>
                  <a:cubicBezTo>
                    <a:pt x="31189" y="25019"/>
                    <a:pt x="31056" y="24852"/>
                    <a:pt x="30889" y="24685"/>
                  </a:cubicBezTo>
                  <a:close/>
                  <a:moveTo>
                    <a:pt x="30555" y="24685"/>
                  </a:moveTo>
                  <a:lnTo>
                    <a:pt x="30856" y="25186"/>
                  </a:lnTo>
                  <a:cubicBezTo>
                    <a:pt x="30255" y="25186"/>
                    <a:pt x="29688" y="25219"/>
                    <a:pt x="29154" y="25219"/>
                  </a:cubicBezTo>
                  <a:cubicBezTo>
                    <a:pt x="29021" y="25052"/>
                    <a:pt x="28854" y="24852"/>
                    <a:pt x="28687" y="24685"/>
                  </a:cubicBezTo>
                  <a:close/>
                  <a:moveTo>
                    <a:pt x="42431" y="25452"/>
                  </a:moveTo>
                  <a:lnTo>
                    <a:pt x="42431" y="25553"/>
                  </a:lnTo>
                  <a:lnTo>
                    <a:pt x="42405" y="25630"/>
                  </a:lnTo>
                  <a:lnTo>
                    <a:pt x="42405" y="25630"/>
                  </a:lnTo>
                  <a:cubicBezTo>
                    <a:pt x="42413" y="25576"/>
                    <a:pt x="42420" y="25516"/>
                    <a:pt x="42431" y="25452"/>
                  </a:cubicBezTo>
                  <a:close/>
                  <a:moveTo>
                    <a:pt x="42329" y="25858"/>
                  </a:moveTo>
                  <a:lnTo>
                    <a:pt x="42297" y="25953"/>
                  </a:lnTo>
                  <a:lnTo>
                    <a:pt x="42297" y="25886"/>
                  </a:lnTo>
                  <a:cubicBezTo>
                    <a:pt x="42309" y="25878"/>
                    <a:pt x="42319" y="25869"/>
                    <a:pt x="42329" y="25858"/>
                  </a:cubicBezTo>
                  <a:close/>
                  <a:moveTo>
                    <a:pt x="44132" y="23718"/>
                  </a:moveTo>
                  <a:cubicBezTo>
                    <a:pt x="44132" y="24118"/>
                    <a:pt x="44132" y="24485"/>
                    <a:pt x="44198" y="24852"/>
                  </a:cubicBezTo>
                  <a:cubicBezTo>
                    <a:pt x="44065" y="25219"/>
                    <a:pt x="43898" y="25653"/>
                    <a:pt x="43731" y="25986"/>
                  </a:cubicBezTo>
                  <a:cubicBezTo>
                    <a:pt x="43932" y="25319"/>
                    <a:pt x="44065" y="24518"/>
                    <a:pt x="44132" y="23718"/>
                  </a:cubicBezTo>
                  <a:close/>
                  <a:moveTo>
                    <a:pt x="31756" y="25686"/>
                  </a:moveTo>
                  <a:lnTo>
                    <a:pt x="31756" y="25686"/>
                  </a:lnTo>
                  <a:cubicBezTo>
                    <a:pt x="32323" y="25719"/>
                    <a:pt x="32890" y="25786"/>
                    <a:pt x="33424" y="25819"/>
                  </a:cubicBezTo>
                  <a:lnTo>
                    <a:pt x="33591" y="26153"/>
                  </a:lnTo>
                  <a:cubicBezTo>
                    <a:pt x="33091" y="26153"/>
                    <a:pt x="32590" y="26153"/>
                    <a:pt x="32157" y="26186"/>
                  </a:cubicBezTo>
                  <a:lnTo>
                    <a:pt x="31756" y="25686"/>
                  </a:lnTo>
                  <a:close/>
                  <a:moveTo>
                    <a:pt x="33491" y="25819"/>
                  </a:moveTo>
                  <a:lnTo>
                    <a:pt x="33491" y="25819"/>
                  </a:lnTo>
                  <a:cubicBezTo>
                    <a:pt x="34225" y="25853"/>
                    <a:pt x="34959" y="25953"/>
                    <a:pt x="35659" y="25986"/>
                  </a:cubicBezTo>
                  <a:cubicBezTo>
                    <a:pt x="35692" y="26020"/>
                    <a:pt x="35726" y="26120"/>
                    <a:pt x="35726" y="26186"/>
                  </a:cubicBezTo>
                  <a:cubicBezTo>
                    <a:pt x="35281" y="26186"/>
                    <a:pt x="34836" y="26171"/>
                    <a:pt x="34391" y="26171"/>
                  </a:cubicBezTo>
                  <a:cubicBezTo>
                    <a:pt x="34169" y="26171"/>
                    <a:pt x="33947" y="26175"/>
                    <a:pt x="33724" y="26186"/>
                  </a:cubicBezTo>
                  <a:cubicBezTo>
                    <a:pt x="33658" y="26020"/>
                    <a:pt x="33558" y="25953"/>
                    <a:pt x="33491" y="25819"/>
                  </a:cubicBezTo>
                  <a:close/>
                  <a:moveTo>
                    <a:pt x="29388" y="25553"/>
                  </a:moveTo>
                  <a:cubicBezTo>
                    <a:pt x="29988" y="25553"/>
                    <a:pt x="30555" y="25619"/>
                    <a:pt x="31156" y="25653"/>
                  </a:cubicBezTo>
                  <a:lnTo>
                    <a:pt x="31489" y="26186"/>
                  </a:lnTo>
                  <a:cubicBezTo>
                    <a:pt x="31022" y="26186"/>
                    <a:pt x="30522" y="26220"/>
                    <a:pt x="30055" y="26286"/>
                  </a:cubicBezTo>
                  <a:cubicBezTo>
                    <a:pt x="29855" y="26020"/>
                    <a:pt x="29655" y="25786"/>
                    <a:pt x="29388" y="25553"/>
                  </a:cubicBezTo>
                  <a:close/>
                  <a:moveTo>
                    <a:pt x="35893" y="26020"/>
                  </a:moveTo>
                  <a:lnTo>
                    <a:pt x="35893" y="26020"/>
                  </a:lnTo>
                  <a:cubicBezTo>
                    <a:pt x="37227" y="26120"/>
                    <a:pt x="38161" y="26186"/>
                    <a:pt x="38161" y="26286"/>
                  </a:cubicBezTo>
                  <a:cubicBezTo>
                    <a:pt x="37427" y="26220"/>
                    <a:pt x="36726" y="26186"/>
                    <a:pt x="36059" y="26186"/>
                  </a:cubicBezTo>
                  <a:cubicBezTo>
                    <a:pt x="36026" y="26120"/>
                    <a:pt x="35993" y="26053"/>
                    <a:pt x="35893" y="26020"/>
                  </a:cubicBezTo>
                  <a:close/>
                  <a:moveTo>
                    <a:pt x="27687" y="26453"/>
                  </a:moveTo>
                  <a:cubicBezTo>
                    <a:pt x="27767" y="26539"/>
                    <a:pt x="27847" y="26624"/>
                    <a:pt x="27927" y="26710"/>
                  </a:cubicBezTo>
                  <a:lnTo>
                    <a:pt x="27927" y="26710"/>
                  </a:lnTo>
                  <a:lnTo>
                    <a:pt x="29188" y="26587"/>
                  </a:lnTo>
                  <a:cubicBezTo>
                    <a:pt x="29170" y="26564"/>
                    <a:pt x="29153" y="26540"/>
                    <a:pt x="29137" y="26517"/>
                  </a:cubicBezTo>
                  <a:lnTo>
                    <a:pt x="29137" y="26517"/>
                  </a:lnTo>
                  <a:cubicBezTo>
                    <a:pt x="28460" y="26485"/>
                    <a:pt x="27914" y="26453"/>
                    <a:pt x="27687" y="26453"/>
                  </a:cubicBezTo>
                  <a:close/>
                  <a:moveTo>
                    <a:pt x="5904" y="26687"/>
                  </a:moveTo>
                  <a:cubicBezTo>
                    <a:pt x="5904" y="26687"/>
                    <a:pt x="5928" y="26703"/>
                    <a:pt x="5972" y="26733"/>
                  </a:cubicBezTo>
                  <a:lnTo>
                    <a:pt x="5972" y="26733"/>
                  </a:lnTo>
                  <a:cubicBezTo>
                    <a:pt x="5947" y="26714"/>
                    <a:pt x="5924" y="26699"/>
                    <a:pt x="5904" y="26687"/>
                  </a:cubicBezTo>
                  <a:close/>
                  <a:moveTo>
                    <a:pt x="45433" y="26487"/>
                  </a:moveTo>
                  <a:lnTo>
                    <a:pt x="45433" y="27154"/>
                  </a:lnTo>
                  <a:lnTo>
                    <a:pt x="45433" y="27187"/>
                  </a:lnTo>
                  <a:lnTo>
                    <a:pt x="45366" y="26687"/>
                  </a:lnTo>
                  <a:cubicBezTo>
                    <a:pt x="45366" y="26620"/>
                    <a:pt x="45399" y="26553"/>
                    <a:pt x="45433" y="26487"/>
                  </a:cubicBezTo>
                  <a:close/>
                  <a:moveTo>
                    <a:pt x="36726" y="27120"/>
                  </a:moveTo>
                  <a:lnTo>
                    <a:pt x="36726" y="27120"/>
                  </a:lnTo>
                  <a:cubicBezTo>
                    <a:pt x="38061" y="27220"/>
                    <a:pt x="38995" y="27354"/>
                    <a:pt x="39028" y="27454"/>
                  </a:cubicBezTo>
                  <a:cubicBezTo>
                    <a:pt x="38728" y="27554"/>
                    <a:pt x="38027" y="27654"/>
                    <a:pt x="37160" y="27687"/>
                  </a:cubicBezTo>
                  <a:cubicBezTo>
                    <a:pt x="37027" y="27487"/>
                    <a:pt x="36893" y="27320"/>
                    <a:pt x="36726" y="27120"/>
                  </a:cubicBezTo>
                  <a:close/>
                  <a:moveTo>
                    <a:pt x="34325" y="26887"/>
                  </a:moveTo>
                  <a:cubicBezTo>
                    <a:pt x="34992" y="26954"/>
                    <a:pt x="35659" y="27020"/>
                    <a:pt x="36226" y="27054"/>
                  </a:cubicBezTo>
                  <a:cubicBezTo>
                    <a:pt x="36326" y="27287"/>
                    <a:pt x="36426" y="27487"/>
                    <a:pt x="36560" y="27721"/>
                  </a:cubicBezTo>
                  <a:cubicBezTo>
                    <a:pt x="36059" y="27787"/>
                    <a:pt x="35526" y="27787"/>
                    <a:pt x="34992" y="27821"/>
                  </a:cubicBezTo>
                  <a:cubicBezTo>
                    <a:pt x="34725" y="27487"/>
                    <a:pt x="34525" y="27187"/>
                    <a:pt x="34325" y="26887"/>
                  </a:cubicBezTo>
                  <a:close/>
                  <a:moveTo>
                    <a:pt x="32557" y="26787"/>
                  </a:moveTo>
                  <a:lnTo>
                    <a:pt x="32557" y="26787"/>
                  </a:lnTo>
                  <a:cubicBezTo>
                    <a:pt x="33024" y="26820"/>
                    <a:pt x="33524" y="26853"/>
                    <a:pt x="33991" y="26887"/>
                  </a:cubicBezTo>
                  <a:lnTo>
                    <a:pt x="34525" y="27854"/>
                  </a:lnTo>
                  <a:cubicBezTo>
                    <a:pt x="34191" y="27854"/>
                    <a:pt x="33824" y="27854"/>
                    <a:pt x="33424" y="27888"/>
                  </a:cubicBezTo>
                  <a:lnTo>
                    <a:pt x="32557" y="26787"/>
                  </a:lnTo>
                  <a:close/>
                  <a:moveTo>
                    <a:pt x="44232" y="26987"/>
                  </a:moveTo>
                  <a:cubicBezTo>
                    <a:pt x="44232" y="27120"/>
                    <a:pt x="44265" y="27220"/>
                    <a:pt x="44265" y="27354"/>
                  </a:cubicBezTo>
                  <a:cubicBezTo>
                    <a:pt x="44198" y="27521"/>
                    <a:pt x="44098" y="27721"/>
                    <a:pt x="43998" y="27888"/>
                  </a:cubicBezTo>
                  <a:cubicBezTo>
                    <a:pt x="43998" y="27854"/>
                    <a:pt x="43932" y="27821"/>
                    <a:pt x="43932" y="27721"/>
                  </a:cubicBezTo>
                  <a:cubicBezTo>
                    <a:pt x="44032" y="27487"/>
                    <a:pt x="44165" y="27220"/>
                    <a:pt x="44232" y="26987"/>
                  </a:cubicBezTo>
                  <a:close/>
                  <a:moveTo>
                    <a:pt x="30389" y="26553"/>
                  </a:moveTo>
                  <a:cubicBezTo>
                    <a:pt x="30822" y="26620"/>
                    <a:pt x="31323" y="26653"/>
                    <a:pt x="31823" y="26687"/>
                  </a:cubicBezTo>
                  <a:lnTo>
                    <a:pt x="32557" y="27888"/>
                  </a:lnTo>
                  <a:cubicBezTo>
                    <a:pt x="32223" y="27888"/>
                    <a:pt x="31890" y="27954"/>
                    <a:pt x="31589" y="27954"/>
                  </a:cubicBezTo>
                  <a:cubicBezTo>
                    <a:pt x="31223" y="27487"/>
                    <a:pt x="30789" y="27020"/>
                    <a:pt x="30389" y="26553"/>
                  </a:cubicBezTo>
                  <a:close/>
                  <a:moveTo>
                    <a:pt x="37827" y="28688"/>
                  </a:moveTo>
                  <a:lnTo>
                    <a:pt x="37827" y="28688"/>
                  </a:lnTo>
                  <a:cubicBezTo>
                    <a:pt x="38261" y="28721"/>
                    <a:pt x="38561" y="28721"/>
                    <a:pt x="38561" y="28721"/>
                  </a:cubicBezTo>
                  <a:cubicBezTo>
                    <a:pt x="38428" y="28788"/>
                    <a:pt x="38228" y="28822"/>
                    <a:pt x="37927" y="28888"/>
                  </a:cubicBezTo>
                  <a:cubicBezTo>
                    <a:pt x="37894" y="28822"/>
                    <a:pt x="37861" y="28788"/>
                    <a:pt x="37827" y="28688"/>
                  </a:cubicBezTo>
                  <a:close/>
                  <a:moveTo>
                    <a:pt x="35559" y="28555"/>
                  </a:moveTo>
                  <a:cubicBezTo>
                    <a:pt x="36093" y="28555"/>
                    <a:pt x="36593" y="28621"/>
                    <a:pt x="37027" y="28621"/>
                  </a:cubicBezTo>
                  <a:cubicBezTo>
                    <a:pt x="37093" y="28721"/>
                    <a:pt x="37160" y="28855"/>
                    <a:pt x="37227" y="29022"/>
                  </a:cubicBezTo>
                  <a:cubicBezTo>
                    <a:pt x="36860" y="29122"/>
                    <a:pt x="36426" y="29188"/>
                    <a:pt x="36026" y="29222"/>
                  </a:cubicBezTo>
                  <a:cubicBezTo>
                    <a:pt x="35859" y="29022"/>
                    <a:pt x="35692" y="28788"/>
                    <a:pt x="35559" y="28555"/>
                  </a:cubicBezTo>
                  <a:close/>
                  <a:moveTo>
                    <a:pt x="33924" y="28521"/>
                  </a:moveTo>
                  <a:cubicBezTo>
                    <a:pt x="34258" y="28521"/>
                    <a:pt x="34592" y="28555"/>
                    <a:pt x="34925" y="28555"/>
                  </a:cubicBezTo>
                  <a:lnTo>
                    <a:pt x="35359" y="29355"/>
                  </a:lnTo>
                  <a:cubicBezTo>
                    <a:pt x="35092" y="29389"/>
                    <a:pt x="34892" y="29455"/>
                    <a:pt x="34658" y="29489"/>
                  </a:cubicBezTo>
                  <a:cubicBezTo>
                    <a:pt x="34425" y="29155"/>
                    <a:pt x="34191" y="28855"/>
                    <a:pt x="33924" y="28521"/>
                  </a:cubicBezTo>
                  <a:close/>
                  <a:moveTo>
                    <a:pt x="32023" y="28455"/>
                  </a:moveTo>
                  <a:cubicBezTo>
                    <a:pt x="32323" y="28455"/>
                    <a:pt x="32590" y="28488"/>
                    <a:pt x="32924" y="28488"/>
                  </a:cubicBezTo>
                  <a:lnTo>
                    <a:pt x="33658" y="29622"/>
                  </a:lnTo>
                  <a:cubicBezTo>
                    <a:pt x="33491" y="29655"/>
                    <a:pt x="33324" y="29655"/>
                    <a:pt x="33157" y="29689"/>
                  </a:cubicBezTo>
                  <a:lnTo>
                    <a:pt x="32023" y="28455"/>
                  </a:lnTo>
                  <a:close/>
                  <a:moveTo>
                    <a:pt x="29221" y="28154"/>
                  </a:moveTo>
                  <a:lnTo>
                    <a:pt x="29221" y="28154"/>
                  </a:lnTo>
                  <a:cubicBezTo>
                    <a:pt x="29521" y="28188"/>
                    <a:pt x="29888" y="28221"/>
                    <a:pt x="30322" y="28288"/>
                  </a:cubicBezTo>
                  <a:cubicBezTo>
                    <a:pt x="30689" y="28855"/>
                    <a:pt x="31022" y="29455"/>
                    <a:pt x="31323" y="29956"/>
                  </a:cubicBezTo>
                  <a:cubicBezTo>
                    <a:pt x="31156" y="29989"/>
                    <a:pt x="30989" y="29989"/>
                    <a:pt x="30856" y="30022"/>
                  </a:cubicBezTo>
                  <a:cubicBezTo>
                    <a:pt x="30355" y="29489"/>
                    <a:pt x="29822" y="28822"/>
                    <a:pt x="29221" y="28154"/>
                  </a:cubicBezTo>
                  <a:close/>
                  <a:moveTo>
                    <a:pt x="38895" y="30489"/>
                  </a:moveTo>
                  <a:cubicBezTo>
                    <a:pt x="39428" y="30489"/>
                    <a:pt x="39829" y="30523"/>
                    <a:pt x="39829" y="30523"/>
                  </a:cubicBezTo>
                  <a:cubicBezTo>
                    <a:pt x="39695" y="30523"/>
                    <a:pt x="39395" y="30556"/>
                    <a:pt x="39028" y="30656"/>
                  </a:cubicBezTo>
                  <a:cubicBezTo>
                    <a:pt x="38995" y="30623"/>
                    <a:pt x="38928" y="30523"/>
                    <a:pt x="38895" y="30489"/>
                  </a:cubicBezTo>
                  <a:close/>
                  <a:moveTo>
                    <a:pt x="37861" y="30456"/>
                  </a:moveTo>
                  <a:cubicBezTo>
                    <a:pt x="37894" y="30556"/>
                    <a:pt x="37994" y="30656"/>
                    <a:pt x="38027" y="30790"/>
                  </a:cubicBezTo>
                  <a:cubicBezTo>
                    <a:pt x="37761" y="30823"/>
                    <a:pt x="37494" y="30856"/>
                    <a:pt x="37193" y="30890"/>
                  </a:cubicBezTo>
                  <a:cubicBezTo>
                    <a:pt x="37060" y="30723"/>
                    <a:pt x="36993" y="30623"/>
                    <a:pt x="36860" y="30456"/>
                  </a:cubicBezTo>
                  <a:close/>
                  <a:moveTo>
                    <a:pt x="35993" y="30356"/>
                  </a:moveTo>
                  <a:lnTo>
                    <a:pt x="36326" y="30990"/>
                  </a:lnTo>
                  <a:cubicBezTo>
                    <a:pt x="36193" y="30990"/>
                    <a:pt x="36026" y="31023"/>
                    <a:pt x="35893" y="31023"/>
                  </a:cubicBezTo>
                  <a:cubicBezTo>
                    <a:pt x="35726" y="30823"/>
                    <a:pt x="35559" y="30623"/>
                    <a:pt x="35392" y="30356"/>
                  </a:cubicBezTo>
                  <a:close/>
                  <a:moveTo>
                    <a:pt x="34058" y="30356"/>
                  </a:moveTo>
                  <a:lnTo>
                    <a:pt x="34592" y="31223"/>
                  </a:lnTo>
                  <a:lnTo>
                    <a:pt x="34425" y="31223"/>
                  </a:lnTo>
                  <a:cubicBezTo>
                    <a:pt x="34225" y="30990"/>
                    <a:pt x="33991" y="30690"/>
                    <a:pt x="33691" y="30356"/>
                  </a:cubicBezTo>
                  <a:close/>
                  <a:moveTo>
                    <a:pt x="31089" y="30223"/>
                  </a:moveTo>
                  <a:cubicBezTo>
                    <a:pt x="31223" y="30223"/>
                    <a:pt x="31389" y="30223"/>
                    <a:pt x="31556" y="30289"/>
                  </a:cubicBezTo>
                  <a:cubicBezTo>
                    <a:pt x="31856" y="30856"/>
                    <a:pt x="32090" y="31290"/>
                    <a:pt x="32223" y="31523"/>
                  </a:cubicBezTo>
                  <a:lnTo>
                    <a:pt x="32190" y="31523"/>
                  </a:lnTo>
                  <a:cubicBezTo>
                    <a:pt x="31990" y="31323"/>
                    <a:pt x="31589" y="30856"/>
                    <a:pt x="31089" y="30223"/>
                  </a:cubicBezTo>
                  <a:close/>
                  <a:moveTo>
                    <a:pt x="39829" y="31890"/>
                  </a:moveTo>
                  <a:cubicBezTo>
                    <a:pt x="40529" y="31890"/>
                    <a:pt x="40996" y="31890"/>
                    <a:pt x="41030" y="31957"/>
                  </a:cubicBezTo>
                  <a:cubicBezTo>
                    <a:pt x="40996" y="31957"/>
                    <a:pt x="40529" y="31990"/>
                    <a:pt x="39895" y="32057"/>
                  </a:cubicBezTo>
                  <a:cubicBezTo>
                    <a:pt x="39862" y="32024"/>
                    <a:pt x="39829" y="31957"/>
                    <a:pt x="39829" y="31890"/>
                  </a:cubicBezTo>
                  <a:close/>
                  <a:moveTo>
                    <a:pt x="38561" y="31890"/>
                  </a:moveTo>
                  <a:cubicBezTo>
                    <a:pt x="38594" y="32024"/>
                    <a:pt x="38661" y="32124"/>
                    <a:pt x="38728" y="32224"/>
                  </a:cubicBezTo>
                  <a:cubicBezTo>
                    <a:pt x="38561" y="32291"/>
                    <a:pt x="38394" y="32291"/>
                    <a:pt x="38228" y="32324"/>
                  </a:cubicBezTo>
                  <a:cubicBezTo>
                    <a:pt x="38161" y="32191"/>
                    <a:pt x="38061" y="32057"/>
                    <a:pt x="37927" y="31957"/>
                  </a:cubicBezTo>
                  <a:cubicBezTo>
                    <a:pt x="38161" y="31890"/>
                    <a:pt x="38361" y="31890"/>
                    <a:pt x="38561" y="31890"/>
                  </a:cubicBezTo>
                  <a:close/>
                  <a:moveTo>
                    <a:pt x="36827" y="31957"/>
                  </a:moveTo>
                  <a:lnTo>
                    <a:pt x="37093" y="32491"/>
                  </a:lnTo>
                  <a:cubicBezTo>
                    <a:pt x="37060" y="32491"/>
                    <a:pt x="36993" y="32491"/>
                    <a:pt x="36927" y="32524"/>
                  </a:cubicBezTo>
                  <a:cubicBezTo>
                    <a:pt x="36827" y="32357"/>
                    <a:pt x="36693" y="32157"/>
                    <a:pt x="36526" y="31957"/>
                  </a:cubicBezTo>
                  <a:close/>
                  <a:moveTo>
                    <a:pt x="41135" y="33095"/>
                  </a:moveTo>
                  <a:cubicBezTo>
                    <a:pt x="41196" y="33095"/>
                    <a:pt x="41230" y="33102"/>
                    <a:pt x="41230" y="33125"/>
                  </a:cubicBezTo>
                  <a:cubicBezTo>
                    <a:pt x="41096" y="33158"/>
                    <a:pt x="40896" y="33225"/>
                    <a:pt x="40596" y="33325"/>
                  </a:cubicBezTo>
                  <a:cubicBezTo>
                    <a:pt x="40563" y="33225"/>
                    <a:pt x="40529" y="33191"/>
                    <a:pt x="40462" y="33125"/>
                  </a:cubicBezTo>
                  <a:cubicBezTo>
                    <a:pt x="40774" y="33125"/>
                    <a:pt x="41011" y="33095"/>
                    <a:pt x="41135" y="33095"/>
                  </a:cubicBezTo>
                  <a:close/>
                  <a:moveTo>
                    <a:pt x="37560" y="33225"/>
                  </a:moveTo>
                  <a:lnTo>
                    <a:pt x="37694" y="33492"/>
                  </a:lnTo>
                  <a:cubicBezTo>
                    <a:pt x="37694" y="33492"/>
                    <a:pt x="37594" y="33391"/>
                    <a:pt x="37527" y="33225"/>
                  </a:cubicBezTo>
                  <a:close/>
                  <a:moveTo>
                    <a:pt x="39095" y="33191"/>
                  </a:moveTo>
                  <a:cubicBezTo>
                    <a:pt x="39195" y="33325"/>
                    <a:pt x="39262" y="33492"/>
                    <a:pt x="39328" y="33625"/>
                  </a:cubicBezTo>
                  <a:cubicBezTo>
                    <a:pt x="39262" y="33625"/>
                    <a:pt x="39195" y="33658"/>
                    <a:pt x="39128" y="33658"/>
                  </a:cubicBezTo>
                  <a:cubicBezTo>
                    <a:pt x="39061" y="33525"/>
                    <a:pt x="38928" y="33358"/>
                    <a:pt x="38828" y="33191"/>
                  </a:cubicBezTo>
                  <a:close/>
                  <a:moveTo>
                    <a:pt x="20982" y="7873"/>
                  </a:moveTo>
                  <a:lnTo>
                    <a:pt x="20982" y="7873"/>
                  </a:lnTo>
                  <a:cubicBezTo>
                    <a:pt x="22016" y="8207"/>
                    <a:pt x="25385" y="9274"/>
                    <a:pt x="29688" y="12443"/>
                  </a:cubicBezTo>
                  <a:cubicBezTo>
                    <a:pt x="34325" y="15846"/>
                    <a:pt x="40096" y="21850"/>
                    <a:pt x="43164" y="30890"/>
                  </a:cubicBezTo>
                  <a:cubicBezTo>
                    <a:pt x="43331" y="31957"/>
                    <a:pt x="43431" y="32691"/>
                    <a:pt x="43531" y="32891"/>
                  </a:cubicBezTo>
                  <a:cubicBezTo>
                    <a:pt x="43598" y="33058"/>
                    <a:pt x="43731" y="33325"/>
                    <a:pt x="43932" y="33558"/>
                  </a:cubicBezTo>
                  <a:lnTo>
                    <a:pt x="43932" y="33658"/>
                  </a:lnTo>
                  <a:lnTo>
                    <a:pt x="43998" y="33692"/>
                  </a:lnTo>
                  <a:cubicBezTo>
                    <a:pt x="43731" y="33692"/>
                    <a:pt x="43498" y="33725"/>
                    <a:pt x="43198" y="33758"/>
                  </a:cubicBezTo>
                  <a:cubicBezTo>
                    <a:pt x="42264" y="30356"/>
                    <a:pt x="40696" y="25686"/>
                    <a:pt x="38428" y="22250"/>
                  </a:cubicBezTo>
                  <a:cubicBezTo>
                    <a:pt x="34992" y="16813"/>
                    <a:pt x="28988" y="10809"/>
                    <a:pt x="20982" y="7873"/>
                  </a:cubicBezTo>
                  <a:close/>
                  <a:moveTo>
                    <a:pt x="71585" y="5305"/>
                  </a:moveTo>
                  <a:cubicBezTo>
                    <a:pt x="52471" y="17147"/>
                    <a:pt x="47000" y="29122"/>
                    <a:pt x="45533" y="33825"/>
                  </a:cubicBezTo>
                  <a:cubicBezTo>
                    <a:pt x="45266" y="33725"/>
                    <a:pt x="45032" y="33692"/>
                    <a:pt x="44766" y="33658"/>
                  </a:cubicBezTo>
                  <a:cubicBezTo>
                    <a:pt x="44932" y="33058"/>
                    <a:pt x="45199" y="32457"/>
                    <a:pt x="45433" y="31857"/>
                  </a:cubicBezTo>
                  <a:cubicBezTo>
                    <a:pt x="46267" y="30723"/>
                    <a:pt x="47101" y="29289"/>
                    <a:pt x="47601" y="27521"/>
                  </a:cubicBezTo>
                  <a:cubicBezTo>
                    <a:pt x="55906" y="13111"/>
                    <a:pt x="71583" y="5305"/>
                    <a:pt x="71585" y="5305"/>
                  </a:cubicBezTo>
                  <a:close/>
                  <a:moveTo>
                    <a:pt x="41663" y="34325"/>
                  </a:moveTo>
                  <a:cubicBezTo>
                    <a:pt x="41597" y="34359"/>
                    <a:pt x="41563" y="34392"/>
                    <a:pt x="41530" y="34392"/>
                  </a:cubicBezTo>
                  <a:cubicBezTo>
                    <a:pt x="41430" y="34459"/>
                    <a:pt x="41363" y="34459"/>
                    <a:pt x="41263" y="34492"/>
                  </a:cubicBezTo>
                  <a:cubicBezTo>
                    <a:pt x="41230" y="34459"/>
                    <a:pt x="41230" y="34392"/>
                    <a:pt x="41196" y="34359"/>
                  </a:cubicBezTo>
                  <a:cubicBezTo>
                    <a:pt x="41396" y="34359"/>
                    <a:pt x="41530" y="34325"/>
                    <a:pt x="41663" y="34325"/>
                  </a:cubicBezTo>
                  <a:close/>
                  <a:moveTo>
                    <a:pt x="49169" y="34325"/>
                  </a:moveTo>
                  <a:cubicBezTo>
                    <a:pt x="49169" y="34325"/>
                    <a:pt x="49402" y="34325"/>
                    <a:pt x="49836" y="34359"/>
                  </a:cubicBezTo>
                  <a:lnTo>
                    <a:pt x="49436" y="34492"/>
                  </a:lnTo>
                  <a:cubicBezTo>
                    <a:pt x="49335" y="34459"/>
                    <a:pt x="49235" y="34392"/>
                    <a:pt x="49169" y="34325"/>
                  </a:cubicBezTo>
                  <a:close/>
                  <a:moveTo>
                    <a:pt x="15236" y="31024"/>
                  </a:moveTo>
                  <a:cubicBezTo>
                    <a:pt x="19974" y="31024"/>
                    <a:pt x="25895" y="31523"/>
                    <a:pt x="31823" y="33325"/>
                  </a:cubicBezTo>
                  <a:cubicBezTo>
                    <a:pt x="31623" y="33358"/>
                    <a:pt x="31523" y="33358"/>
                    <a:pt x="31523" y="33391"/>
                  </a:cubicBezTo>
                  <a:cubicBezTo>
                    <a:pt x="31623" y="33458"/>
                    <a:pt x="31856" y="33458"/>
                    <a:pt x="32190" y="33458"/>
                  </a:cubicBezTo>
                  <a:cubicBezTo>
                    <a:pt x="33057" y="33725"/>
                    <a:pt x="33958" y="34025"/>
                    <a:pt x="34858" y="34359"/>
                  </a:cubicBezTo>
                  <a:cubicBezTo>
                    <a:pt x="34391" y="34459"/>
                    <a:pt x="34025" y="34492"/>
                    <a:pt x="33658" y="34559"/>
                  </a:cubicBezTo>
                  <a:cubicBezTo>
                    <a:pt x="28985" y="32846"/>
                    <a:pt x="22353" y="31415"/>
                    <a:pt x="13462" y="31415"/>
                  </a:cubicBezTo>
                  <a:cubicBezTo>
                    <a:pt x="10929" y="31415"/>
                    <a:pt x="8211" y="31531"/>
                    <a:pt x="5304" y="31790"/>
                  </a:cubicBezTo>
                  <a:cubicBezTo>
                    <a:pt x="5304" y="31790"/>
                    <a:pt x="9361" y="31024"/>
                    <a:pt x="15236" y="31024"/>
                  </a:cubicBezTo>
                  <a:close/>
                  <a:moveTo>
                    <a:pt x="56374" y="34459"/>
                  </a:moveTo>
                  <a:cubicBezTo>
                    <a:pt x="54873" y="34626"/>
                    <a:pt x="53438" y="34859"/>
                    <a:pt x="52371" y="35126"/>
                  </a:cubicBezTo>
                  <a:lnTo>
                    <a:pt x="52071" y="35126"/>
                  </a:lnTo>
                  <a:cubicBezTo>
                    <a:pt x="52771" y="34893"/>
                    <a:pt x="53505" y="34692"/>
                    <a:pt x="54172" y="34492"/>
                  </a:cubicBezTo>
                  <a:cubicBezTo>
                    <a:pt x="54873" y="34492"/>
                    <a:pt x="55607" y="34459"/>
                    <a:pt x="56374" y="34459"/>
                  </a:cubicBezTo>
                  <a:close/>
                  <a:moveTo>
                    <a:pt x="35893" y="34792"/>
                  </a:moveTo>
                  <a:cubicBezTo>
                    <a:pt x="36426" y="35026"/>
                    <a:pt x="37027" y="35226"/>
                    <a:pt x="37560" y="35526"/>
                  </a:cubicBezTo>
                  <a:lnTo>
                    <a:pt x="36693" y="35793"/>
                  </a:lnTo>
                  <a:cubicBezTo>
                    <a:pt x="36026" y="35493"/>
                    <a:pt x="35259" y="35159"/>
                    <a:pt x="34492" y="34859"/>
                  </a:cubicBezTo>
                  <a:cubicBezTo>
                    <a:pt x="34925" y="34859"/>
                    <a:pt x="35392" y="34826"/>
                    <a:pt x="35893" y="34792"/>
                  </a:cubicBezTo>
                  <a:close/>
                  <a:moveTo>
                    <a:pt x="38428" y="35960"/>
                  </a:moveTo>
                  <a:cubicBezTo>
                    <a:pt x="38861" y="36160"/>
                    <a:pt x="39262" y="36394"/>
                    <a:pt x="39695" y="36627"/>
                  </a:cubicBezTo>
                  <a:cubicBezTo>
                    <a:pt x="39662" y="36727"/>
                    <a:pt x="39595" y="36827"/>
                    <a:pt x="39562" y="36961"/>
                  </a:cubicBezTo>
                  <a:cubicBezTo>
                    <a:pt x="39395" y="36994"/>
                    <a:pt x="39228" y="36994"/>
                    <a:pt x="39061" y="37027"/>
                  </a:cubicBezTo>
                  <a:cubicBezTo>
                    <a:pt x="38594" y="36794"/>
                    <a:pt x="38094" y="36494"/>
                    <a:pt x="37527" y="36227"/>
                  </a:cubicBezTo>
                  <a:cubicBezTo>
                    <a:pt x="37827" y="36127"/>
                    <a:pt x="38094" y="36027"/>
                    <a:pt x="38428" y="35960"/>
                  </a:cubicBezTo>
                  <a:close/>
                  <a:moveTo>
                    <a:pt x="35392" y="37628"/>
                  </a:moveTo>
                  <a:cubicBezTo>
                    <a:pt x="35392" y="37661"/>
                    <a:pt x="35359" y="37695"/>
                    <a:pt x="35359" y="37695"/>
                  </a:cubicBezTo>
                  <a:lnTo>
                    <a:pt x="35259" y="37695"/>
                  </a:lnTo>
                  <a:cubicBezTo>
                    <a:pt x="35359" y="37661"/>
                    <a:pt x="35392" y="37628"/>
                    <a:pt x="35392" y="37628"/>
                  </a:cubicBezTo>
                  <a:close/>
                  <a:moveTo>
                    <a:pt x="49335" y="38795"/>
                  </a:moveTo>
                  <a:cubicBezTo>
                    <a:pt x="49335" y="38795"/>
                    <a:pt x="49436" y="39029"/>
                    <a:pt x="49669" y="39496"/>
                  </a:cubicBezTo>
                  <a:cubicBezTo>
                    <a:pt x="49536" y="39396"/>
                    <a:pt x="49369" y="39329"/>
                    <a:pt x="49202" y="39229"/>
                  </a:cubicBezTo>
                  <a:cubicBezTo>
                    <a:pt x="49235" y="39062"/>
                    <a:pt x="49269" y="38895"/>
                    <a:pt x="49335" y="38795"/>
                  </a:cubicBezTo>
                  <a:close/>
                  <a:moveTo>
                    <a:pt x="35092" y="39129"/>
                  </a:moveTo>
                  <a:cubicBezTo>
                    <a:pt x="35025" y="39162"/>
                    <a:pt x="34892" y="39296"/>
                    <a:pt x="34725" y="39396"/>
                  </a:cubicBezTo>
                  <a:cubicBezTo>
                    <a:pt x="34525" y="39462"/>
                    <a:pt x="34358" y="39496"/>
                    <a:pt x="34125" y="39563"/>
                  </a:cubicBezTo>
                  <a:lnTo>
                    <a:pt x="35059" y="39129"/>
                  </a:lnTo>
                  <a:close/>
                  <a:moveTo>
                    <a:pt x="41597" y="47301"/>
                  </a:moveTo>
                  <a:cubicBezTo>
                    <a:pt x="41430" y="47969"/>
                    <a:pt x="41230" y="48569"/>
                    <a:pt x="41063" y="49236"/>
                  </a:cubicBezTo>
                  <a:lnTo>
                    <a:pt x="41063" y="47535"/>
                  </a:lnTo>
                  <a:cubicBezTo>
                    <a:pt x="41263" y="47468"/>
                    <a:pt x="41430" y="47401"/>
                    <a:pt x="41597" y="47301"/>
                  </a:cubicBezTo>
                  <a:close/>
                  <a:moveTo>
                    <a:pt x="38860" y="55666"/>
                  </a:moveTo>
                  <a:cubicBezTo>
                    <a:pt x="38884" y="56602"/>
                    <a:pt x="38907" y="57313"/>
                    <a:pt x="38928" y="57642"/>
                  </a:cubicBezTo>
                  <a:cubicBezTo>
                    <a:pt x="38985" y="57388"/>
                    <a:pt x="39043" y="57137"/>
                    <a:pt x="39102" y="56888"/>
                  </a:cubicBezTo>
                  <a:lnTo>
                    <a:pt x="39102" y="56888"/>
                  </a:lnTo>
                  <a:cubicBezTo>
                    <a:pt x="39032" y="56536"/>
                    <a:pt x="38951" y="56123"/>
                    <a:pt x="38860" y="55666"/>
                  </a:cubicBezTo>
                  <a:close/>
                  <a:moveTo>
                    <a:pt x="73553" y="1"/>
                  </a:moveTo>
                  <a:cubicBezTo>
                    <a:pt x="73019" y="735"/>
                    <a:pt x="69950" y="4871"/>
                    <a:pt x="69617" y="5672"/>
                  </a:cubicBezTo>
                  <a:cubicBezTo>
                    <a:pt x="69617" y="5672"/>
                    <a:pt x="71118" y="1702"/>
                    <a:pt x="71551" y="768"/>
                  </a:cubicBezTo>
                  <a:lnTo>
                    <a:pt x="71551" y="768"/>
                  </a:lnTo>
                  <a:cubicBezTo>
                    <a:pt x="71550" y="770"/>
                    <a:pt x="68870" y="6252"/>
                    <a:pt x="68776" y="6252"/>
                  </a:cubicBezTo>
                  <a:cubicBezTo>
                    <a:pt x="68771" y="6252"/>
                    <a:pt x="68773" y="6237"/>
                    <a:pt x="68783" y="6205"/>
                  </a:cubicBezTo>
                  <a:cubicBezTo>
                    <a:pt x="68783" y="6172"/>
                    <a:pt x="70084" y="1035"/>
                    <a:pt x="70517" y="1"/>
                  </a:cubicBezTo>
                  <a:lnTo>
                    <a:pt x="70517" y="1"/>
                  </a:lnTo>
                  <a:cubicBezTo>
                    <a:pt x="70184" y="768"/>
                    <a:pt x="68382" y="4638"/>
                    <a:pt x="68049" y="5905"/>
                  </a:cubicBezTo>
                  <a:cubicBezTo>
                    <a:pt x="68049" y="5905"/>
                    <a:pt x="68683" y="2569"/>
                    <a:pt x="69050" y="1302"/>
                  </a:cubicBezTo>
                  <a:lnTo>
                    <a:pt x="69050" y="1302"/>
                  </a:lnTo>
                  <a:cubicBezTo>
                    <a:pt x="68616" y="2503"/>
                    <a:pt x="67415" y="5972"/>
                    <a:pt x="67081" y="6973"/>
                  </a:cubicBezTo>
                  <a:cubicBezTo>
                    <a:pt x="67081" y="6973"/>
                    <a:pt x="67508" y="2436"/>
                    <a:pt x="67808" y="1420"/>
                  </a:cubicBezTo>
                  <a:lnTo>
                    <a:pt x="67808" y="1420"/>
                  </a:lnTo>
                  <a:cubicBezTo>
                    <a:pt x="67537" y="2202"/>
                    <a:pt x="66024" y="6626"/>
                    <a:pt x="65950" y="7916"/>
                  </a:cubicBezTo>
                  <a:lnTo>
                    <a:pt x="65950" y="7916"/>
                  </a:lnTo>
                  <a:cubicBezTo>
                    <a:pt x="65973" y="7189"/>
                    <a:pt x="66132" y="2312"/>
                    <a:pt x="66348" y="1202"/>
                  </a:cubicBezTo>
                  <a:lnTo>
                    <a:pt x="66348" y="1202"/>
                  </a:lnTo>
                  <a:cubicBezTo>
                    <a:pt x="66114" y="2269"/>
                    <a:pt x="65113" y="7573"/>
                    <a:pt x="65113" y="8240"/>
                  </a:cubicBezTo>
                  <a:cubicBezTo>
                    <a:pt x="65113" y="8240"/>
                    <a:pt x="65047" y="2102"/>
                    <a:pt x="65178" y="1248"/>
                  </a:cubicBezTo>
                  <a:lnTo>
                    <a:pt x="65178" y="1248"/>
                  </a:lnTo>
                  <a:cubicBezTo>
                    <a:pt x="65129" y="1553"/>
                    <a:pt x="64264" y="7000"/>
                    <a:pt x="64344" y="7884"/>
                  </a:cubicBezTo>
                  <a:lnTo>
                    <a:pt x="64344" y="7884"/>
                  </a:lnTo>
                  <a:lnTo>
                    <a:pt x="63712" y="1836"/>
                  </a:lnTo>
                  <a:cubicBezTo>
                    <a:pt x="63412" y="3003"/>
                    <a:pt x="63045" y="8240"/>
                    <a:pt x="63045" y="8240"/>
                  </a:cubicBezTo>
                  <a:cubicBezTo>
                    <a:pt x="62878" y="6672"/>
                    <a:pt x="62712" y="2136"/>
                    <a:pt x="62712" y="2136"/>
                  </a:cubicBezTo>
                  <a:cubicBezTo>
                    <a:pt x="62612" y="3170"/>
                    <a:pt x="61944" y="8574"/>
                    <a:pt x="61944" y="8574"/>
                  </a:cubicBezTo>
                  <a:cubicBezTo>
                    <a:pt x="61878" y="8207"/>
                    <a:pt x="61277" y="3337"/>
                    <a:pt x="61277" y="3337"/>
                  </a:cubicBezTo>
                  <a:cubicBezTo>
                    <a:pt x="61277" y="4037"/>
                    <a:pt x="60777" y="8374"/>
                    <a:pt x="60777" y="8374"/>
                  </a:cubicBezTo>
                  <a:cubicBezTo>
                    <a:pt x="60543" y="7806"/>
                    <a:pt x="60010" y="2136"/>
                    <a:pt x="60010" y="2136"/>
                  </a:cubicBezTo>
                  <a:cubicBezTo>
                    <a:pt x="59676" y="3003"/>
                    <a:pt x="59743" y="8340"/>
                    <a:pt x="59743" y="8340"/>
                  </a:cubicBezTo>
                  <a:cubicBezTo>
                    <a:pt x="59609" y="7840"/>
                    <a:pt x="58509" y="3537"/>
                    <a:pt x="58509" y="3537"/>
                  </a:cubicBezTo>
                  <a:lnTo>
                    <a:pt x="58509" y="3537"/>
                  </a:lnTo>
                  <a:cubicBezTo>
                    <a:pt x="58419" y="4161"/>
                    <a:pt x="59151" y="9288"/>
                    <a:pt x="58887" y="9288"/>
                  </a:cubicBezTo>
                  <a:cubicBezTo>
                    <a:pt x="58855" y="9288"/>
                    <a:pt x="58808" y="9211"/>
                    <a:pt x="58742" y="9041"/>
                  </a:cubicBezTo>
                  <a:cubicBezTo>
                    <a:pt x="58175" y="7506"/>
                    <a:pt x="57375" y="2336"/>
                    <a:pt x="57375" y="2336"/>
                  </a:cubicBezTo>
                  <a:lnTo>
                    <a:pt x="57375" y="2336"/>
                  </a:lnTo>
                  <a:cubicBezTo>
                    <a:pt x="57174" y="3770"/>
                    <a:pt x="58208" y="10442"/>
                    <a:pt x="58275" y="10875"/>
                  </a:cubicBezTo>
                  <a:cubicBezTo>
                    <a:pt x="58242" y="10842"/>
                    <a:pt x="58242" y="10809"/>
                    <a:pt x="58208" y="10742"/>
                  </a:cubicBezTo>
                  <a:cubicBezTo>
                    <a:pt x="57508" y="9741"/>
                    <a:pt x="56574" y="4004"/>
                    <a:pt x="56574" y="4004"/>
                  </a:cubicBezTo>
                  <a:cubicBezTo>
                    <a:pt x="56441" y="4904"/>
                    <a:pt x="56174" y="9641"/>
                    <a:pt x="56174" y="9641"/>
                  </a:cubicBezTo>
                  <a:cubicBezTo>
                    <a:pt x="55907" y="8640"/>
                    <a:pt x="55406" y="4704"/>
                    <a:pt x="55406" y="4704"/>
                  </a:cubicBezTo>
                  <a:cubicBezTo>
                    <a:pt x="54713" y="9114"/>
                    <a:pt x="54619" y="12671"/>
                    <a:pt x="54646" y="14320"/>
                  </a:cubicBezTo>
                  <a:lnTo>
                    <a:pt x="54646" y="14320"/>
                  </a:lnTo>
                  <a:cubicBezTo>
                    <a:pt x="54515" y="11038"/>
                    <a:pt x="54172" y="6405"/>
                    <a:pt x="54172" y="6405"/>
                  </a:cubicBezTo>
                  <a:cubicBezTo>
                    <a:pt x="53939" y="7473"/>
                    <a:pt x="52104" y="17714"/>
                    <a:pt x="52104" y="17714"/>
                  </a:cubicBezTo>
                  <a:cubicBezTo>
                    <a:pt x="52004" y="17046"/>
                    <a:pt x="52338" y="7507"/>
                    <a:pt x="52338" y="7506"/>
                  </a:cubicBezTo>
                  <a:lnTo>
                    <a:pt x="52338" y="7506"/>
                  </a:lnTo>
                  <a:cubicBezTo>
                    <a:pt x="51437" y="9308"/>
                    <a:pt x="50236" y="19015"/>
                    <a:pt x="50236" y="19015"/>
                  </a:cubicBezTo>
                  <a:cubicBezTo>
                    <a:pt x="50103" y="18081"/>
                    <a:pt x="50169" y="9175"/>
                    <a:pt x="50169" y="9174"/>
                  </a:cubicBezTo>
                  <a:lnTo>
                    <a:pt x="50169" y="9174"/>
                  </a:lnTo>
                  <a:cubicBezTo>
                    <a:pt x="49669" y="11042"/>
                    <a:pt x="48935" y="22650"/>
                    <a:pt x="48935" y="22650"/>
                  </a:cubicBezTo>
                  <a:cubicBezTo>
                    <a:pt x="48668" y="21716"/>
                    <a:pt x="47834" y="11576"/>
                    <a:pt x="47834" y="11576"/>
                  </a:cubicBezTo>
                  <a:cubicBezTo>
                    <a:pt x="47501" y="13911"/>
                    <a:pt x="47000" y="21350"/>
                    <a:pt x="46767" y="23751"/>
                  </a:cubicBezTo>
                  <a:cubicBezTo>
                    <a:pt x="46734" y="23851"/>
                    <a:pt x="46700" y="23985"/>
                    <a:pt x="46700" y="24051"/>
                  </a:cubicBezTo>
                  <a:lnTo>
                    <a:pt x="45766" y="14144"/>
                  </a:lnTo>
                  <a:cubicBezTo>
                    <a:pt x="45499" y="15545"/>
                    <a:pt x="45499" y="21483"/>
                    <a:pt x="45499" y="24985"/>
                  </a:cubicBezTo>
                  <a:cubicBezTo>
                    <a:pt x="45399" y="25186"/>
                    <a:pt x="45333" y="25386"/>
                    <a:pt x="45233" y="25653"/>
                  </a:cubicBezTo>
                  <a:lnTo>
                    <a:pt x="45099" y="24719"/>
                  </a:lnTo>
                  <a:cubicBezTo>
                    <a:pt x="45399" y="23384"/>
                    <a:pt x="45566" y="21983"/>
                    <a:pt x="45433" y="20716"/>
                  </a:cubicBezTo>
                  <a:lnTo>
                    <a:pt x="45433" y="20716"/>
                  </a:lnTo>
                  <a:cubicBezTo>
                    <a:pt x="45433" y="20716"/>
                    <a:pt x="45266" y="21817"/>
                    <a:pt x="44899" y="23184"/>
                  </a:cubicBezTo>
                  <a:lnTo>
                    <a:pt x="44198" y="17914"/>
                  </a:lnTo>
                  <a:lnTo>
                    <a:pt x="44198" y="20082"/>
                  </a:lnTo>
                  <a:cubicBezTo>
                    <a:pt x="44165" y="19882"/>
                    <a:pt x="44098" y="19715"/>
                    <a:pt x="44065" y="19548"/>
                  </a:cubicBezTo>
                  <a:cubicBezTo>
                    <a:pt x="43832" y="20983"/>
                    <a:pt x="43498" y="22384"/>
                    <a:pt x="43164" y="23751"/>
                  </a:cubicBezTo>
                  <a:cubicBezTo>
                    <a:pt x="43098" y="23484"/>
                    <a:pt x="43031" y="23184"/>
                    <a:pt x="42998" y="22884"/>
                  </a:cubicBezTo>
                  <a:cubicBezTo>
                    <a:pt x="43164" y="21083"/>
                    <a:pt x="43231" y="19081"/>
                    <a:pt x="42898" y="17747"/>
                  </a:cubicBezTo>
                  <a:cubicBezTo>
                    <a:pt x="42898" y="17747"/>
                    <a:pt x="42764" y="19148"/>
                    <a:pt x="42564" y="20749"/>
                  </a:cubicBezTo>
                  <a:cubicBezTo>
                    <a:pt x="42397" y="19982"/>
                    <a:pt x="42330" y="19415"/>
                    <a:pt x="42330" y="19415"/>
                  </a:cubicBezTo>
                  <a:cubicBezTo>
                    <a:pt x="42230" y="20149"/>
                    <a:pt x="42230" y="21316"/>
                    <a:pt x="42330" y="22717"/>
                  </a:cubicBezTo>
                  <a:cubicBezTo>
                    <a:pt x="42264" y="23151"/>
                    <a:pt x="42197" y="23518"/>
                    <a:pt x="42097" y="23851"/>
                  </a:cubicBezTo>
                  <a:cubicBezTo>
                    <a:pt x="42197" y="20849"/>
                    <a:pt x="41863" y="17180"/>
                    <a:pt x="41597" y="16513"/>
                  </a:cubicBezTo>
                  <a:cubicBezTo>
                    <a:pt x="41597" y="19015"/>
                    <a:pt x="41497" y="21483"/>
                    <a:pt x="41263" y="23885"/>
                  </a:cubicBezTo>
                  <a:lnTo>
                    <a:pt x="41263" y="23851"/>
                  </a:lnTo>
                  <a:cubicBezTo>
                    <a:pt x="41330" y="22984"/>
                    <a:pt x="40696" y="16379"/>
                    <a:pt x="39495" y="14211"/>
                  </a:cubicBezTo>
                  <a:lnTo>
                    <a:pt x="39495" y="14211"/>
                  </a:lnTo>
                  <a:cubicBezTo>
                    <a:pt x="39695" y="15912"/>
                    <a:pt x="39829" y="17647"/>
                    <a:pt x="39895" y="19315"/>
                  </a:cubicBezTo>
                  <a:cubicBezTo>
                    <a:pt x="39428" y="17413"/>
                    <a:pt x="38661" y="15045"/>
                    <a:pt x="37927" y="13677"/>
                  </a:cubicBezTo>
                  <a:lnTo>
                    <a:pt x="37927" y="13677"/>
                  </a:lnTo>
                  <a:cubicBezTo>
                    <a:pt x="37927" y="13678"/>
                    <a:pt x="38394" y="15812"/>
                    <a:pt x="38695" y="17814"/>
                  </a:cubicBezTo>
                  <a:cubicBezTo>
                    <a:pt x="37927" y="15979"/>
                    <a:pt x="36993" y="13877"/>
                    <a:pt x="36426" y="12843"/>
                  </a:cubicBezTo>
                  <a:lnTo>
                    <a:pt x="36426" y="12843"/>
                  </a:lnTo>
                  <a:cubicBezTo>
                    <a:pt x="36893" y="14645"/>
                    <a:pt x="37227" y="16413"/>
                    <a:pt x="37560" y="18181"/>
                  </a:cubicBezTo>
                  <a:cubicBezTo>
                    <a:pt x="37394" y="17880"/>
                    <a:pt x="37193" y="17080"/>
                    <a:pt x="36993" y="16813"/>
                  </a:cubicBezTo>
                  <a:cubicBezTo>
                    <a:pt x="36059" y="14745"/>
                    <a:pt x="34158" y="11509"/>
                    <a:pt x="33891" y="11209"/>
                  </a:cubicBezTo>
                  <a:cubicBezTo>
                    <a:pt x="33887" y="11205"/>
                    <a:pt x="33883" y="11202"/>
                    <a:pt x="33880" y="11202"/>
                  </a:cubicBezTo>
                  <a:cubicBezTo>
                    <a:pt x="33768" y="11202"/>
                    <a:pt x="34575" y="14189"/>
                    <a:pt x="35192" y="15846"/>
                  </a:cubicBezTo>
                  <a:cubicBezTo>
                    <a:pt x="33863" y="14052"/>
                    <a:pt x="32435" y="11034"/>
                    <a:pt x="31765" y="10350"/>
                  </a:cubicBezTo>
                  <a:lnTo>
                    <a:pt x="31765" y="10350"/>
                  </a:lnTo>
                  <a:cubicBezTo>
                    <a:pt x="31898" y="10550"/>
                    <a:pt x="33238" y="14237"/>
                    <a:pt x="33724" y="15178"/>
                  </a:cubicBezTo>
                  <a:cubicBezTo>
                    <a:pt x="32590" y="13511"/>
                    <a:pt x="31189" y="9808"/>
                    <a:pt x="29988" y="8407"/>
                  </a:cubicBezTo>
                  <a:lnTo>
                    <a:pt x="29988" y="8407"/>
                  </a:lnTo>
                  <a:cubicBezTo>
                    <a:pt x="29988" y="8407"/>
                    <a:pt x="30822" y="10208"/>
                    <a:pt x="31523" y="12009"/>
                  </a:cubicBezTo>
                  <a:cubicBezTo>
                    <a:pt x="30389" y="10675"/>
                    <a:pt x="29021" y="9241"/>
                    <a:pt x="28054" y="8474"/>
                  </a:cubicBezTo>
                  <a:lnTo>
                    <a:pt x="28054" y="8474"/>
                  </a:lnTo>
                  <a:lnTo>
                    <a:pt x="29054" y="10709"/>
                  </a:lnTo>
                  <a:cubicBezTo>
                    <a:pt x="28187" y="9207"/>
                    <a:pt x="27020" y="7540"/>
                    <a:pt x="26086" y="6572"/>
                  </a:cubicBezTo>
                  <a:lnTo>
                    <a:pt x="26086" y="6572"/>
                  </a:lnTo>
                  <a:cubicBezTo>
                    <a:pt x="26086" y="6572"/>
                    <a:pt x="26819" y="7873"/>
                    <a:pt x="27487" y="9374"/>
                  </a:cubicBezTo>
                  <a:cubicBezTo>
                    <a:pt x="26352" y="7806"/>
                    <a:pt x="24418" y="5905"/>
                    <a:pt x="23751" y="5238"/>
                  </a:cubicBezTo>
                  <a:lnTo>
                    <a:pt x="23751" y="5238"/>
                  </a:lnTo>
                  <a:cubicBezTo>
                    <a:pt x="24295" y="6000"/>
                    <a:pt x="25283" y="8248"/>
                    <a:pt x="25628" y="9052"/>
                  </a:cubicBezTo>
                  <a:lnTo>
                    <a:pt x="25628" y="9052"/>
                  </a:lnTo>
                  <a:cubicBezTo>
                    <a:pt x="24802" y="7382"/>
                    <a:pt x="21890" y="5171"/>
                    <a:pt x="21850" y="5171"/>
                  </a:cubicBezTo>
                  <a:cubicBezTo>
                    <a:pt x="21849" y="5171"/>
                    <a:pt x="21849" y="5171"/>
                    <a:pt x="21849" y="5171"/>
                  </a:cubicBezTo>
                  <a:cubicBezTo>
                    <a:pt x="22650" y="6339"/>
                    <a:pt x="23350" y="7540"/>
                    <a:pt x="24051" y="8740"/>
                  </a:cubicBezTo>
                  <a:cubicBezTo>
                    <a:pt x="22923" y="7015"/>
                    <a:pt x="19684" y="4037"/>
                    <a:pt x="19582" y="4037"/>
                  </a:cubicBezTo>
                  <a:cubicBezTo>
                    <a:pt x="19582" y="4037"/>
                    <a:pt x="19581" y="4037"/>
                    <a:pt x="19581" y="4037"/>
                  </a:cubicBezTo>
                  <a:cubicBezTo>
                    <a:pt x="20548" y="5338"/>
                    <a:pt x="21416" y="6672"/>
                    <a:pt x="22249" y="8007"/>
                  </a:cubicBezTo>
                  <a:cubicBezTo>
                    <a:pt x="21091" y="6187"/>
                    <a:pt x="17406" y="4170"/>
                    <a:pt x="17347" y="4170"/>
                  </a:cubicBezTo>
                  <a:cubicBezTo>
                    <a:pt x="17346" y="4170"/>
                    <a:pt x="17346" y="4170"/>
                    <a:pt x="17346" y="4171"/>
                  </a:cubicBezTo>
                  <a:cubicBezTo>
                    <a:pt x="18476" y="5301"/>
                    <a:pt x="19508" y="6398"/>
                    <a:pt x="20538" y="7562"/>
                  </a:cubicBezTo>
                  <a:lnTo>
                    <a:pt x="20538" y="7562"/>
                  </a:lnTo>
                  <a:cubicBezTo>
                    <a:pt x="19312" y="6185"/>
                    <a:pt x="15155" y="4302"/>
                    <a:pt x="15015" y="4302"/>
                  </a:cubicBezTo>
                  <a:cubicBezTo>
                    <a:pt x="15012" y="4302"/>
                    <a:pt x="15011" y="4303"/>
                    <a:pt x="15011" y="4304"/>
                  </a:cubicBezTo>
                  <a:cubicBezTo>
                    <a:pt x="15011" y="4303"/>
                    <a:pt x="15012" y="4303"/>
                    <a:pt x="15013" y="4303"/>
                  </a:cubicBezTo>
                  <a:cubicBezTo>
                    <a:pt x="15131" y="4303"/>
                    <a:pt x="19242" y="7230"/>
                    <a:pt x="18902" y="7230"/>
                  </a:cubicBezTo>
                  <a:cubicBezTo>
                    <a:pt x="18884" y="7230"/>
                    <a:pt x="18855" y="7222"/>
                    <a:pt x="18814" y="7206"/>
                  </a:cubicBezTo>
                  <a:cubicBezTo>
                    <a:pt x="18010" y="6820"/>
                    <a:pt x="14481" y="6404"/>
                    <a:pt x="14225" y="6404"/>
                  </a:cubicBezTo>
                  <a:cubicBezTo>
                    <a:pt x="14215" y="6404"/>
                    <a:pt x="14210" y="6404"/>
                    <a:pt x="14210" y="6405"/>
                  </a:cubicBezTo>
                  <a:cubicBezTo>
                    <a:pt x="15011" y="6872"/>
                    <a:pt x="18714" y="7706"/>
                    <a:pt x="18714" y="7706"/>
                  </a:cubicBezTo>
                  <a:cubicBezTo>
                    <a:pt x="17813" y="7806"/>
                    <a:pt x="16879" y="7907"/>
                    <a:pt x="15978" y="8040"/>
                  </a:cubicBezTo>
                  <a:cubicBezTo>
                    <a:pt x="17513" y="8073"/>
                    <a:pt x="20548" y="8340"/>
                    <a:pt x="20548" y="8340"/>
                  </a:cubicBezTo>
                  <a:cubicBezTo>
                    <a:pt x="19247" y="8407"/>
                    <a:pt x="17913" y="8540"/>
                    <a:pt x="16679" y="8674"/>
                  </a:cubicBezTo>
                  <a:cubicBezTo>
                    <a:pt x="17680" y="8707"/>
                    <a:pt x="20815" y="9074"/>
                    <a:pt x="20815" y="9074"/>
                  </a:cubicBezTo>
                  <a:cubicBezTo>
                    <a:pt x="19748" y="9174"/>
                    <a:pt x="18680" y="9308"/>
                    <a:pt x="17646" y="9408"/>
                  </a:cubicBezTo>
                  <a:cubicBezTo>
                    <a:pt x="19047" y="9408"/>
                    <a:pt x="22917" y="9841"/>
                    <a:pt x="22917" y="9875"/>
                  </a:cubicBezTo>
                  <a:cubicBezTo>
                    <a:pt x="21916" y="10141"/>
                    <a:pt x="18046" y="10342"/>
                    <a:pt x="18046" y="10375"/>
                  </a:cubicBezTo>
                  <a:cubicBezTo>
                    <a:pt x="19381" y="10709"/>
                    <a:pt x="25418" y="10642"/>
                    <a:pt x="25485" y="10675"/>
                  </a:cubicBezTo>
                  <a:cubicBezTo>
                    <a:pt x="24318" y="10742"/>
                    <a:pt x="20181" y="11342"/>
                    <a:pt x="20181" y="11376"/>
                  </a:cubicBezTo>
                  <a:cubicBezTo>
                    <a:pt x="21182" y="11509"/>
                    <a:pt x="27053" y="12376"/>
                    <a:pt x="27086" y="12476"/>
                  </a:cubicBezTo>
                  <a:cubicBezTo>
                    <a:pt x="25752" y="12877"/>
                    <a:pt x="20648" y="13077"/>
                    <a:pt x="20648" y="13144"/>
                  </a:cubicBezTo>
                  <a:cubicBezTo>
                    <a:pt x="21716" y="13377"/>
                    <a:pt x="29321" y="14078"/>
                    <a:pt x="28354" y="14311"/>
                  </a:cubicBezTo>
                  <a:cubicBezTo>
                    <a:pt x="27353" y="14311"/>
                    <a:pt x="21249" y="14578"/>
                    <a:pt x="21249" y="14645"/>
                  </a:cubicBezTo>
                  <a:cubicBezTo>
                    <a:pt x="22383" y="14678"/>
                    <a:pt x="32023" y="15579"/>
                    <a:pt x="32056" y="15812"/>
                  </a:cubicBezTo>
                  <a:cubicBezTo>
                    <a:pt x="30222" y="16346"/>
                    <a:pt x="23150" y="16146"/>
                    <a:pt x="23183" y="16246"/>
                  </a:cubicBezTo>
                  <a:cubicBezTo>
                    <a:pt x="23884" y="16346"/>
                    <a:pt x="28187" y="17013"/>
                    <a:pt x="28187" y="17080"/>
                  </a:cubicBezTo>
                  <a:cubicBezTo>
                    <a:pt x="26753" y="17147"/>
                    <a:pt x="25352" y="17213"/>
                    <a:pt x="23917" y="17347"/>
                  </a:cubicBezTo>
                  <a:cubicBezTo>
                    <a:pt x="24851" y="17513"/>
                    <a:pt x="30422" y="18247"/>
                    <a:pt x="30422" y="18347"/>
                  </a:cubicBezTo>
                  <a:cubicBezTo>
                    <a:pt x="28554" y="18514"/>
                    <a:pt x="26686" y="18714"/>
                    <a:pt x="24851" y="19015"/>
                  </a:cubicBezTo>
                  <a:cubicBezTo>
                    <a:pt x="26719" y="19315"/>
                    <a:pt x="35859" y="19548"/>
                    <a:pt x="35893" y="19715"/>
                  </a:cubicBezTo>
                  <a:cubicBezTo>
                    <a:pt x="35259" y="19715"/>
                    <a:pt x="25485" y="20983"/>
                    <a:pt x="25518" y="21183"/>
                  </a:cubicBezTo>
                  <a:cubicBezTo>
                    <a:pt x="26753" y="21383"/>
                    <a:pt x="34825" y="21750"/>
                    <a:pt x="34858" y="21917"/>
                  </a:cubicBezTo>
                  <a:cubicBezTo>
                    <a:pt x="34857" y="21914"/>
                    <a:pt x="34847" y="21913"/>
                    <a:pt x="34827" y="21913"/>
                  </a:cubicBezTo>
                  <a:cubicBezTo>
                    <a:pt x="34324" y="21913"/>
                    <a:pt x="27930" y="22721"/>
                    <a:pt x="28187" y="22817"/>
                  </a:cubicBezTo>
                  <a:cubicBezTo>
                    <a:pt x="28280" y="22771"/>
                    <a:pt x="29831" y="22746"/>
                    <a:pt x="31471" y="22746"/>
                  </a:cubicBezTo>
                  <a:cubicBezTo>
                    <a:pt x="33364" y="22746"/>
                    <a:pt x="35374" y="22779"/>
                    <a:pt x="35392" y="22851"/>
                  </a:cubicBezTo>
                  <a:cubicBezTo>
                    <a:pt x="33068" y="22879"/>
                    <a:pt x="30745" y="23076"/>
                    <a:pt x="28503" y="23339"/>
                  </a:cubicBezTo>
                  <a:lnTo>
                    <a:pt x="28503" y="23339"/>
                  </a:lnTo>
                  <a:cubicBezTo>
                    <a:pt x="28089" y="23315"/>
                    <a:pt x="27711" y="23297"/>
                    <a:pt x="27386" y="23284"/>
                  </a:cubicBezTo>
                  <a:lnTo>
                    <a:pt x="27386" y="23284"/>
                  </a:lnTo>
                  <a:cubicBezTo>
                    <a:pt x="27437" y="23339"/>
                    <a:pt x="27489" y="23397"/>
                    <a:pt x="27543" y="23456"/>
                  </a:cubicBezTo>
                  <a:lnTo>
                    <a:pt x="27543" y="23456"/>
                  </a:lnTo>
                  <a:cubicBezTo>
                    <a:pt x="27861" y="23416"/>
                    <a:pt x="28181" y="23377"/>
                    <a:pt x="28503" y="23339"/>
                  </a:cubicBezTo>
                  <a:lnTo>
                    <a:pt x="28503" y="23339"/>
                  </a:lnTo>
                  <a:cubicBezTo>
                    <a:pt x="31408" y="23504"/>
                    <a:pt x="36059" y="23905"/>
                    <a:pt x="36059" y="24051"/>
                  </a:cubicBezTo>
                  <a:cubicBezTo>
                    <a:pt x="34225" y="24118"/>
                    <a:pt x="32423" y="24185"/>
                    <a:pt x="30655" y="24352"/>
                  </a:cubicBezTo>
                  <a:cubicBezTo>
                    <a:pt x="30255" y="23951"/>
                    <a:pt x="29988" y="23618"/>
                    <a:pt x="29755" y="23451"/>
                  </a:cubicBezTo>
                  <a:lnTo>
                    <a:pt x="29755" y="23451"/>
                  </a:lnTo>
                  <a:lnTo>
                    <a:pt x="30355" y="24385"/>
                  </a:lnTo>
                  <a:cubicBezTo>
                    <a:pt x="29755" y="24452"/>
                    <a:pt x="29154" y="24518"/>
                    <a:pt x="28554" y="24619"/>
                  </a:cubicBezTo>
                  <a:cubicBezTo>
                    <a:pt x="28214" y="24193"/>
                    <a:pt x="27849" y="23792"/>
                    <a:pt x="27543" y="23456"/>
                  </a:cubicBezTo>
                  <a:lnTo>
                    <a:pt x="27543" y="23456"/>
                  </a:lnTo>
                  <a:cubicBezTo>
                    <a:pt x="27468" y="23465"/>
                    <a:pt x="27394" y="23475"/>
                    <a:pt x="27320" y="23484"/>
                  </a:cubicBezTo>
                  <a:cubicBezTo>
                    <a:pt x="27153" y="23318"/>
                    <a:pt x="26986" y="23151"/>
                    <a:pt x="26853" y="22984"/>
                  </a:cubicBezTo>
                  <a:lnTo>
                    <a:pt x="26853" y="22984"/>
                  </a:lnTo>
                  <a:cubicBezTo>
                    <a:pt x="26854" y="22986"/>
                    <a:pt x="26987" y="23152"/>
                    <a:pt x="27186" y="23484"/>
                  </a:cubicBezTo>
                  <a:cubicBezTo>
                    <a:pt x="26919" y="23518"/>
                    <a:pt x="26653" y="23551"/>
                    <a:pt x="26386" y="23551"/>
                  </a:cubicBezTo>
                  <a:lnTo>
                    <a:pt x="27253" y="23551"/>
                  </a:lnTo>
                  <a:cubicBezTo>
                    <a:pt x="27487" y="23885"/>
                    <a:pt x="27753" y="24385"/>
                    <a:pt x="28154" y="24919"/>
                  </a:cubicBezTo>
                  <a:cubicBezTo>
                    <a:pt x="27987" y="24985"/>
                    <a:pt x="27753" y="24985"/>
                    <a:pt x="27587" y="25019"/>
                  </a:cubicBezTo>
                  <a:lnTo>
                    <a:pt x="28187" y="25019"/>
                  </a:lnTo>
                  <a:cubicBezTo>
                    <a:pt x="28320" y="25186"/>
                    <a:pt x="28387" y="25386"/>
                    <a:pt x="28521" y="25553"/>
                  </a:cubicBezTo>
                  <a:cubicBezTo>
                    <a:pt x="27753" y="25586"/>
                    <a:pt x="27253" y="25586"/>
                    <a:pt x="27253" y="25653"/>
                  </a:cubicBezTo>
                  <a:cubicBezTo>
                    <a:pt x="27420" y="25686"/>
                    <a:pt x="27920" y="25719"/>
                    <a:pt x="28654" y="25753"/>
                  </a:cubicBezTo>
                  <a:cubicBezTo>
                    <a:pt x="28806" y="26027"/>
                    <a:pt x="28959" y="26273"/>
                    <a:pt x="29137" y="26517"/>
                  </a:cubicBezTo>
                  <a:lnTo>
                    <a:pt x="29137" y="26517"/>
                  </a:lnTo>
                  <a:cubicBezTo>
                    <a:pt x="29154" y="26518"/>
                    <a:pt x="29171" y="26519"/>
                    <a:pt x="29188" y="26520"/>
                  </a:cubicBezTo>
                  <a:cubicBezTo>
                    <a:pt x="29488" y="27020"/>
                    <a:pt x="29822" y="27521"/>
                    <a:pt x="30088" y="28021"/>
                  </a:cubicBezTo>
                  <a:cubicBezTo>
                    <a:pt x="29655" y="28021"/>
                    <a:pt x="29321" y="28054"/>
                    <a:pt x="29088" y="28054"/>
                  </a:cubicBezTo>
                  <a:cubicBezTo>
                    <a:pt x="28751" y="27606"/>
                    <a:pt x="28345" y="27158"/>
                    <a:pt x="27927" y="26710"/>
                  </a:cubicBezTo>
                  <a:lnTo>
                    <a:pt x="27927" y="26710"/>
                  </a:lnTo>
                  <a:lnTo>
                    <a:pt x="27820" y="26720"/>
                  </a:lnTo>
                  <a:cubicBezTo>
                    <a:pt x="26086" y="24819"/>
                    <a:pt x="24418" y="22984"/>
                    <a:pt x="23817" y="22484"/>
                  </a:cubicBezTo>
                  <a:lnTo>
                    <a:pt x="23817" y="22484"/>
                  </a:lnTo>
                  <a:cubicBezTo>
                    <a:pt x="23818" y="22484"/>
                    <a:pt x="28921" y="29222"/>
                    <a:pt x="29388" y="29989"/>
                  </a:cubicBezTo>
                  <a:cubicBezTo>
                    <a:pt x="29388" y="29989"/>
                    <a:pt x="22917" y="23318"/>
                    <a:pt x="21215" y="22484"/>
                  </a:cubicBezTo>
                  <a:lnTo>
                    <a:pt x="21215" y="22484"/>
                  </a:lnTo>
                  <a:cubicBezTo>
                    <a:pt x="21216" y="22484"/>
                    <a:pt x="26919" y="29522"/>
                    <a:pt x="27220" y="30089"/>
                  </a:cubicBezTo>
                  <a:cubicBezTo>
                    <a:pt x="27220" y="30089"/>
                    <a:pt x="19981" y="23351"/>
                    <a:pt x="19214" y="22717"/>
                  </a:cubicBezTo>
                  <a:lnTo>
                    <a:pt x="19214" y="22717"/>
                  </a:lnTo>
                  <a:cubicBezTo>
                    <a:pt x="19214" y="22717"/>
                    <a:pt x="22016" y="27054"/>
                    <a:pt x="23817" y="29589"/>
                  </a:cubicBezTo>
                  <a:cubicBezTo>
                    <a:pt x="23250" y="28855"/>
                    <a:pt x="20915" y="25719"/>
                    <a:pt x="17246" y="22183"/>
                  </a:cubicBezTo>
                  <a:lnTo>
                    <a:pt x="17246" y="22183"/>
                  </a:lnTo>
                  <a:cubicBezTo>
                    <a:pt x="17246" y="22184"/>
                    <a:pt x="19147" y="25419"/>
                    <a:pt x="19514" y="26320"/>
                  </a:cubicBezTo>
                  <a:cubicBezTo>
                    <a:pt x="19514" y="26320"/>
                    <a:pt x="16645" y="22917"/>
                    <a:pt x="16012" y="22317"/>
                  </a:cubicBezTo>
                  <a:lnTo>
                    <a:pt x="16012" y="22317"/>
                  </a:lnTo>
                  <a:cubicBezTo>
                    <a:pt x="16012" y="22317"/>
                    <a:pt x="18580" y="27187"/>
                    <a:pt x="18680" y="28355"/>
                  </a:cubicBezTo>
                  <a:lnTo>
                    <a:pt x="18680" y="28521"/>
                  </a:lnTo>
                  <a:cubicBezTo>
                    <a:pt x="18480" y="28154"/>
                    <a:pt x="15478" y="22417"/>
                    <a:pt x="14477" y="21516"/>
                  </a:cubicBezTo>
                  <a:lnTo>
                    <a:pt x="14477" y="21516"/>
                  </a:lnTo>
                  <a:cubicBezTo>
                    <a:pt x="14477" y="21517"/>
                    <a:pt x="16812" y="25919"/>
                    <a:pt x="17246" y="27387"/>
                  </a:cubicBezTo>
                  <a:cubicBezTo>
                    <a:pt x="17303" y="27571"/>
                    <a:pt x="17310" y="27652"/>
                    <a:pt x="17276" y="27652"/>
                  </a:cubicBezTo>
                  <a:cubicBezTo>
                    <a:pt x="17037" y="27652"/>
                    <a:pt x="14749" y="23490"/>
                    <a:pt x="14310" y="23051"/>
                  </a:cubicBezTo>
                  <a:lnTo>
                    <a:pt x="14310" y="23051"/>
                  </a:lnTo>
                  <a:cubicBezTo>
                    <a:pt x="14311" y="23051"/>
                    <a:pt x="15878" y="26987"/>
                    <a:pt x="16078" y="27387"/>
                  </a:cubicBezTo>
                  <a:cubicBezTo>
                    <a:pt x="16078" y="27387"/>
                    <a:pt x="13076" y="23318"/>
                    <a:pt x="12342" y="22817"/>
                  </a:cubicBezTo>
                  <a:lnTo>
                    <a:pt x="12342" y="22817"/>
                  </a:lnTo>
                  <a:cubicBezTo>
                    <a:pt x="12343" y="22817"/>
                    <a:pt x="15211" y="27421"/>
                    <a:pt x="15345" y="28021"/>
                  </a:cubicBezTo>
                  <a:cubicBezTo>
                    <a:pt x="15345" y="28021"/>
                    <a:pt x="12476" y="25019"/>
                    <a:pt x="12076" y="24485"/>
                  </a:cubicBezTo>
                  <a:lnTo>
                    <a:pt x="12076" y="24485"/>
                  </a:lnTo>
                  <a:cubicBezTo>
                    <a:pt x="12076" y="24486"/>
                    <a:pt x="14477" y="28488"/>
                    <a:pt x="14577" y="28822"/>
                  </a:cubicBezTo>
                  <a:cubicBezTo>
                    <a:pt x="14577" y="28822"/>
                    <a:pt x="10975" y="25052"/>
                    <a:pt x="10308" y="24318"/>
                  </a:cubicBezTo>
                  <a:lnTo>
                    <a:pt x="10308" y="24318"/>
                  </a:lnTo>
                  <a:cubicBezTo>
                    <a:pt x="10308" y="24319"/>
                    <a:pt x="12809" y="27821"/>
                    <a:pt x="13543" y="29155"/>
                  </a:cubicBezTo>
                  <a:cubicBezTo>
                    <a:pt x="13543" y="29155"/>
                    <a:pt x="10241" y="25386"/>
                    <a:pt x="9374" y="24685"/>
                  </a:cubicBezTo>
                  <a:lnTo>
                    <a:pt x="9374" y="24685"/>
                  </a:lnTo>
                  <a:lnTo>
                    <a:pt x="12374" y="29653"/>
                  </a:lnTo>
                  <a:lnTo>
                    <a:pt x="12374" y="29653"/>
                  </a:lnTo>
                  <a:cubicBezTo>
                    <a:pt x="11981" y="29005"/>
                    <a:pt x="8232" y="25368"/>
                    <a:pt x="7926" y="25071"/>
                  </a:cubicBezTo>
                  <a:lnTo>
                    <a:pt x="7926" y="25071"/>
                  </a:lnTo>
                  <a:cubicBezTo>
                    <a:pt x="8550" y="25691"/>
                    <a:pt x="11975" y="30356"/>
                    <a:pt x="11975" y="30356"/>
                  </a:cubicBezTo>
                  <a:cubicBezTo>
                    <a:pt x="11542" y="29856"/>
                    <a:pt x="7739" y="26386"/>
                    <a:pt x="7005" y="25719"/>
                  </a:cubicBezTo>
                  <a:lnTo>
                    <a:pt x="7005" y="25719"/>
                  </a:lnTo>
                  <a:cubicBezTo>
                    <a:pt x="7839" y="26520"/>
                    <a:pt x="11175" y="30690"/>
                    <a:pt x="11175" y="30690"/>
                  </a:cubicBezTo>
                  <a:cubicBezTo>
                    <a:pt x="10463" y="29823"/>
                    <a:pt x="6536" y="27119"/>
                    <a:pt x="5972" y="26733"/>
                  </a:cubicBezTo>
                  <a:lnTo>
                    <a:pt x="5972" y="26733"/>
                  </a:lnTo>
                  <a:cubicBezTo>
                    <a:pt x="6712" y="27280"/>
                    <a:pt x="9707" y="30556"/>
                    <a:pt x="9707" y="30556"/>
                  </a:cubicBezTo>
                  <a:cubicBezTo>
                    <a:pt x="8873" y="29989"/>
                    <a:pt x="6005" y="28054"/>
                    <a:pt x="5004" y="27354"/>
                  </a:cubicBezTo>
                  <a:lnTo>
                    <a:pt x="5004" y="27354"/>
                  </a:lnTo>
                  <a:cubicBezTo>
                    <a:pt x="6005" y="28088"/>
                    <a:pt x="8373" y="30256"/>
                    <a:pt x="8373" y="30256"/>
                  </a:cubicBezTo>
                  <a:cubicBezTo>
                    <a:pt x="7406" y="29522"/>
                    <a:pt x="3836" y="27554"/>
                    <a:pt x="3169" y="27187"/>
                  </a:cubicBezTo>
                  <a:lnTo>
                    <a:pt x="3169" y="27187"/>
                  </a:lnTo>
                  <a:cubicBezTo>
                    <a:pt x="4070" y="27721"/>
                    <a:pt x="8006" y="30890"/>
                    <a:pt x="8039" y="30923"/>
                  </a:cubicBezTo>
                  <a:cubicBezTo>
                    <a:pt x="8073" y="30949"/>
                    <a:pt x="8082" y="30961"/>
                    <a:pt x="8068" y="30961"/>
                  </a:cubicBezTo>
                  <a:cubicBezTo>
                    <a:pt x="7868" y="30961"/>
                    <a:pt x="2870" y="28388"/>
                    <a:pt x="2869" y="28388"/>
                  </a:cubicBezTo>
                  <a:lnTo>
                    <a:pt x="2869" y="28388"/>
                  </a:lnTo>
                  <a:cubicBezTo>
                    <a:pt x="3736" y="28855"/>
                    <a:pt x="7172" y="31023"/>
                    <a:pt x="7172" y="31023"/>
                  </a:cubicBezTo>
                  <a:cubicBezTo>
                    <a:pt x="6472" y="30589"/>
                    <a:pt x="1802" y="29222"/>
                    <a:pt x="968" y="28988"/>
                  </a:cubicBezTo>
                  <a:lnTo>
                    <a:pt x="968" y="28988"/>
                  </a:lnTo>
                  <a:cubicBezTo>
                    <a:pt x="1902" y="29322"/>
                    <a:pt x="6405" y="31390"/>
                    <a:pt x="6405" y="31390"/>
                  </a:cubicBezTo>
                  <a:lnTo>
                    <a:pt x="5671" y="31390"/>
                  </a:lnTo>
                  <a:lnTo>
                    <a:pt x="5137" y="31223"/>
                  </a:lnTo>
                  <a:cubicBezTo>
                    <a:pt x="4570" y="31056"/>
                    <a:pt x="668" y="30223"/>
                    <a:pt x="667" y="30223"/>
                  </a:cubicBezTo>
                  <a:lnTo>
                    <a:pt x="667" y="30223"/>
                  </a:lnTo>
                  <a:cubicBezTo>
                    <a:pt x="668" y="30223"/>
                    <a:pt x="5471" y="31690"/>
                    <a:pt x="4837" y="31757"/>
                  </a:cubicBezTo>
                  <a:cubicBezTo>
                    <a:pt x="4203" y="31857"/>
                    <a:pt x="0" y="32424"/>
                    <a:pt x="0" y="32424"/>
                  </a:cubicBezTo>
                  <a:cubicBezTo>
                    <a:pt x="156" y="32453"/>
                    <a:pt x="405" y="32465"/>
                    <a:pt x="712" y="32465"/>
                  </a:cubicBezTo>
                  <a:cubicBezTo>
                    <a:pt x="2183" y="32465"/>
                    <a:pt x="4970" y="32191"/>
                    <a:pt x="4970" y="32191"/>
                  </a:cubicBezTo>
                  <a:lnTo>
                    <a:pt x="4970" y="32191"/>
                  </a:lnTo>
                  <a:cubicBezTo>
                    <a:pt x="4503" y="32691"/>
                    <a:pt x="2168" y="33858"/>
                    <a:pt x="2168" y="33858"/>
                  </a:cubicBezTo>
                  <a:cubicBezTo>
                    <a:pt x="2535" y="33758"/>
                    <a:pt x="6071" y="32491"/>
                    <a:pt x="6071" y="32491"/>
                  </a:cubicBezTo>
                  <a:lnTo>
                    <a:pt x="6071" y="32491"/>
                  </a:lnTo>
                  <a:cubicBezTo>
                    <a:pt x="5638" y="33058"/>
                    <a:pt x="2002" y="34859"/>
                    <a:pt x="2002" y="34859"/>
                  </a:cubicBezTo>
                  <a:cubicBezTo>
                    <a:pt x="3002" y="34659"/>
                    <a:pt x="7839" y="32224"/>
                    <a:pt x="7839" y="32224"/>
                  </a:cubicBezTo>
                  <a:lnTo>
                    <a:pt x="7839" y="32224"/>
                  </a:lnTo>
                  <a:cubicBezTo>
                    <a:pt x="7372" y="32591"/>
                    <a:pt x="3503" y="35259"/>
                    <a:pt x="3503" y="35259"/>
                  </a:cubicBezTo>
                  <a:cubicBezTo>
                    <a:pt x="4337" y="35026"/>
                    <a:pt x="8840" y="32257"/>
                    <a:pt x="8840" y="32257"/>
                  </a:cubicBezTo>
                  <a:lnTo>
                    <a:pt x="8840" y="32257"/>
                  </a:lnTo>
                  <a:cubicBezTo>
                    <a:pt x="8506" y="32824"/>
                    <a:pt x="4837" y="35726"/>
                    <a:pt x="4837" y="35726"/>
                  </a:cubicBezTo>
                  <a:cubicBezTo>
                    <a:pt x="5671" y="35426"/>
                    <a:pt x="10574" y="31924"/>
                    <a:pt x="10574" y="31924"/>
                  </a:cubicBezTo>
                  <a:lnTo>
                    <a:pt x="10574" y="31924"/>
                  </a:lnTo>
                  <a:cubicBezTo>
                    <a:pt x="10208" y="32391"/>
                    <a:pt x="5304" y="36594"/>
                    <a:pt x="5304" y="36594"/>
                  </a:cubicBezTo>
                  <a:cubicBezTo>
                    <a:pt x="6538" y="36160"/>
                    <a:pt x="11508" y="32224"/>
                    <a:pt x="11508" y="32224"/>
                  </a:cubicBezTo>
                  <a:lnTo>
                    <a:pt x="11508" y="32224"/>
                  </a:lnTo>
                  <a:cubicBezTo>
                    <a:pt x="10975" y="33191"/>
                    <a:pt x="7072" y="36560"/>
                    <a:pt x="7072" y="36560"/>
                  </a:cubicBezTo>
                  <a:cubicBezTo>
                    <a:pt x="8006" y="36193"/>
                    <a:pt x="13343" y="31757"/>
                    <a:pt x="13343" y="31757"/>
                  </a:cubicBezTo>
                  <a:lnTo>
                    <a:pt x="13343" y="31757"/>
                  </a:lnTo>
                  <a:cubicBezTo>
                    <a:pt x="12643" y="33191"/>
                    <a:pt x="7506" y="37161"/>
                    <a:pt x="7506" y="37161"/>
                  </a:cubicBezTo>
                  <a:cubicBezTo>
                    <a:pt x="9007" y="36894"/>
                    <a:pt x="15511" y="32725"/>
                    <a:pt x="15511" y="32724"/>
                  </a:cubicBezTo>
                  <a:lnTo>
                    <a:pt x="15511" y="32724"/>
                  </a:lnTo>
                  <a:cubicBezTo>
                    <a:pt x="14344" y="33992"/>
                    <a:pt x="9741" y="37328"/>
                    <a:pt x="9741" y="37328"/>
                  </a:cubicBezTo>
                  <a:cubicBezTo>
                    <a:pt x="11475" y="36927"/>
                    <a:pt x="18380" y="32491"/>
                    <a:pt x="18380" y="32491"/>
                  </a:cubicBezTo>
                  <a:lnTo>
                    <a:pt x="18380" y="32491"/>
                  </a:lnTo>
                  <a:cubicBezTo>
                    <a:pt x="17880" y="33425"/>
                    <a:pt x="11875" y="37928"/>
                    <a:pt x="11875" y="37928"/>
                  </a:cubicBezTo>
                  <a:cubicBezTo>
                    <a:pt x="12242" y="37828"/>
                    <a:pt x="20815" y="33992"/>
                    <a:pt x="20815" y="33992"/>
                  </a:cubicBezTo>
                  <a:lnTo>
                    <a:pt x="20815" y="33992"/>
                  </a:lnTo>
                  <a:cubicBezTo>
                    <a:pt x="19681" y="35560"/>
                    <a:pt x="13210" y="38929"/>
                    <a:pt x="13210" y="38929"/>
                  </a:cubicBezTo>
                  <a:cubicBezTo>
                    <a:pt x="16178" y="38929"/>
                    <a:pt x="21415" y="37094"/>
                    <a:pt x="21416" y="37094"/>
                  </a:cubicBezTo>
                  <a:lnTo>
                    <a:pt x="21416" y="37094"/>
                  </a:lnTo>
                  <a:cubicBezTo>
                    <a:pt x="20815" y="37728"/>
                    <a:pt x="17146" y="39362"/>
                    <a:pt x="17146" y="39362"/>
                  </a:cubicBezTo>
                  <a:cubicBezTo>
                    <a:pt x="20287" y="39066"/>
                    <a:pt x="26010" y="36637"/>
                    <a:pt x="26685" y="36637"/>
                  </a:cubicBezTo>
                  <a:cubicBezTo>
                    <a:pt x="26770" y="36637"/>
                    <a:pt x="26775" y="36675"/>
                    <a:pt x="26686" y="36761"/>
                  </a:cubicBezTo>
                  <a:cubicBezTo>
                    <a:pt x="25885" y="37561"/>
                    <a:pt x="21215" y="40063"/>
                    <a:pt x="21215" y="40063"/>
                  </a:cubicBezTo>
                  <a:cubicBezTo>
                    <a:pt x="23250" y="39863"/>
                    <a:pt x="29888" y="36561"/>
                    <a:pt x="29888" y="36560"/>
                  </a:cubicBezTo>
                  <a:lnTo>
                    <a:pt x="29888" y="36560"/>
                  </a:lnTo>
                  <a:cubicBezTo>
                    <a:pt x="29888" y="36561"/>
                    <a:pt x="27486" y="38762"/>
                    <a:pt x="26086" y="39696"/>
                  </a:cubicBezTo>
                  <a:cubicBezTo>
                    <a:pt x="24718" y="40597"/>
                    <a:pt x="21416" y="41531"/>
                    <a:pt x="21416" y="41531"/>
                  </a:cubicBezTo>
                  <a:cubicBezTo>
                    <a:pt x="23984" y="41230"/>
                    <a:pt x="32757" y="37561"/>
                    <a:pt x="32757" y="37561"/>
                  </a:cubicBezTo>
                  <a:lnTo>
                    <a:pt x="32757" y="37561"/>
                  </a:lnTo>
                  <a:cubicBezTo>
                    <a:pt x="32490" y="38028"/>
                    <a:pt x="31256" y="38862"/>
                    <a:pt x="29855" y="39763"/>
                  </a:cubicBezTo>
                  <a:cubicBezTo>
                    <a:pt x="29321" y="40030"/>
                    <a:pt x="28754" y="40263"/>
                    <a:pt x="28254" y="40530"/>
                  </a:cubicBezTo>
                  <a:cubicBezTo>
                    <a:pt x="28254" y="40530"/>
                    <a:pt x="28421" y="40497"/>
                    <a:pt x="28687" y="40463"/>
                  </a:cubicBezTo>
                  <a:lnTo>
                    <a:pt x="28687" y="40463"/>
                  </a:lnTo>
                  <a:cubicBezTo>
                    <a:pt x="26386" y="41831"/>
                    <a:pt x="24017" y="43065"/>
                    <a:pt x="24017" y="43065"/>
                  </a:cubicBezTo>
                  <a:cubicBezTo>
                    <a:pt x="25318" y="42865"/>
                    <a:pt x="28721" y="41330"/>
                    <a:pt x="31523" y="39996"/>
                  </a:cubicBezTo>
                  <a:cubicBezTo>
                    <a:pt x="32023" y="39896"/>
                    <a:pt x="32557" y="39829"/>
                    <a:pt x="33157" y="39729"/>
                  </a:cubicBezTo>
                  <a:lnTo>
                    <a:pt x="33157" y="39729"/>
                  </a:lnTo>
                  <a:cubicBezTo>
                    <a:pt x="32657" y="40063"/>
                    <a:pt x="32090" y="40396"/>
                    <a:pt x="31523" y="40797"/>
                  </a:cubicBezTo>
                  <a:cubicBezTo>
                    <a:pt x="29488" y="41531"/>
                    <a:pt x="27386" y="42498"/>
                    <a:pt x="25985" y="43665"/>
                  </a:cubicBezTo>
                  <a:cubicBezTo>
                    <a:pt x="25985" y="43665"/>
                    <a:pt x="26686" y="43465"/>
                    <a:pt x="27753" y="43065"/>
                  </a:cubicBezTo>
                  <a:lnTo>
                    <a:pt x="27753" y="43065"/>
                  </a:lnTo>
                  <a:cubicBezTo>
                    <a:pt x="27186" y="43465"/>
                    <a:pt x="26819" y="43665"/>
                    <a:pt x="26819" y="43665"/>
                  </a:cubicBezTo>
                  <a:lnTo>
                    <a:pt x="28320" y="42898"/>
                  </a:lnTo>
                  <a:cubicBezTo>
                    <a:pt x="29388" y="42565"/>
                    <a:pt x="30756" y="42164"/>
                    <a:pt x="32190" y="41731"/>
                  </a:cubicBezTo>
                  <a:lnTo>
                    <a:pt x="32190" y="41731"/>
                  </a:lnTo>
                  <a:cubicBezTo>
                    <a:pt x="29254" y="43799"/>
                    <a:pt x="25485" y="46401"/>
                    <a:pt x="25485" y="46401"/>
                  </a:cubicBezTo>
                  <a:cubicBezTo>
                    <a:pt x="26152" y="46201"/>
                    <a:pt x="27887" y="45200"/>
                    <a:pt x="29822" y="44032"/>
                  </a:cubicBezTo>
                  <a:lnTo>
                    <a:pt x="34225" y="42131"/>
                  </a:lnTo>
                  <a:lnTo>
                    <a:pt x="34225" y="42131"/>
                  </a:lnTo>
                  <a:cubicBezTo>
                    <a:pt x="34058" y="42298"/>
                    <a:pt x="33891" y="42398"/>
                    <a:pt x="33724" y="42565"/>
                  </a:cubicBezTo>
                  <a:cubicBezTo>
                    <a:pt x="31589" y="43832"/>
                    <a:pt x="27520" y="46301"/>
                    <a:pt x="25518" y="47635"/>
                  </a:cubicBezTo>
                  <a:lnTo>
                    <a:pt x="32312" y="44454"/>
                  </a:lnTo>
                  <a:lnTo>
                    <a:pt x="32312" y="44454"/>
                  </a:lnTo>
                  <a:cubicBezTo>
                    <a:pt x="32258" y="44512"/>
                    <a:pt x="32204" y="44569"/>
                    <a:pt x="32150" y="44626"/>
                  </a:cubicBezTo>
                  <a:lnTo>
                    <a:pt x="32150" y="44626"/>
                  </a:lnTo>
                  <a:cubicBezTo>
                    <a:pt x="32596" y="44358"/>
                    <a:pt x="32857" y="44199"/>
                    <a:pt x="32857" y="44199"/>
                  </a:cubicBezTo>
                  <a:lnTo>
                    <a:pt x="32857" y="44199"/>
                  </a:lnTo>
                  <a:lnTo>
                    <a:pt x="32312" y="44454"/>
                  </a:lnTo>
                  <a:lnTo>
                    <a:pt x="32312" y="44454"/>
                  </a:lnTo>
                  <a:cubicBezTo>
                    <a:pt x="33055" y="43669"/>
                    <a:pt x="33845" y="42903"/>
                    <a:pt x="34692" y="42164"/>
                  </a:cubicBezTo>
                  <a:lnTo>
                    <a:pt x="34692" y="42164"/>
                  </a:lnTo>
                  <a:cubicBezTo>
                    <a:pt x="34658" y="42398"/>
                    <a:pt x="34592" y="42698"/>
                    <a:pt x="34592" y="42965"/>
                  </a:cubicBezTo>
                  <a:lnTo>
                    <a:pt x="34592" y="43032"/>
                  </a:lnTo>
                  <a:cubicBezTo>
                    <a:pt x="33424" y="43999"/>
                    <a:pt x="32157" y="44966"/>
                    <a:pt x="31156" y="45734"/>
                  </a:cubicBezTo>
                  <a:cubicBezTo>
                    <a:pt x="31478" y="45361"/>
                    <a:pt x="31809" y="44992"/>
                    <a:pt x="32150" y="44626"/>
                  </a:cubicBezTo>
                  <a:lnTo>
                    <a:pt x="32150" y="44626"/>
                  </a:lnTo>
                  <a:cubicBezTo>
                    <a:pt x="30312" y="45735"/>
                    <a:pt x="25335" y="48720"/>
                    <a:pt x="22650" y="50170"/>
                  </a:cubicBezTo>
                  <a:cubicBezTo>
                    <a:pt x="21436" y="50824"/>
                    <a:pt x="21094" y="51048"/>
                    <a:pt x="21193" y="51048"/>
                  </a:cubicBezTo>
                  <a:cubicBezTo>
                    <a:pt x="21407" y="51048"/>
                    <a:pt x="23684" y="50003"/>
                    <a:pt x="23684" y="50003"/>
                  </a:cubicBezTo>
                  <a:lnTo>
                    <a:pt x="26186" y="49370"/>
                  </a:lnTo>
                  <a:lnTo>
                    <a:pt x="26186" y="49370"/>
                  </a:lnTo>
                  <a:cubicBezTo>
                    <a:pt x="26185" y="49370"/>
                    <a:pt x="19881" y="53139"/>
                    <a:pt x="17479" y="55207"/>
                  </a:cubicBezTo>
                  <a:cubicBezTo>
                    <a:pt x="17479" y="55207"/>
                    <a:pt x="24151" y="51805"/>
                    <a:pt x="25152" y="51538"/>
                  </a:cubicBezTo>
                  <a:lnTo>
                    <a:pt x="25152" y="51538"/>
                  </a:lnTo>
                  <a:cubicBezTo>
                    <a:pt x="25151" y="51538"/>
                    <a:pt x="17913" y="56174"/>
                    <a:pt x="16479" y="57809"/>
                  </a:cubicBezTo>
                  <a:cubicBezTo>
                    <a:pt x="17646" y="57175"/>
                    <a:pt x="21582" y="55140"/>
                    <a:pt x="23083" y="54340"/>
                  </a:cubicBezTo>
                  <a:lnTo>
                    <a:pt x="23083" y="54340"/>
                  </a:lnTo>
                  <a:lnTo>
                    <a:pt x="16979" y="58409"/>
                  </a:lnTo>
                  <a:cubicBezTo>
                    <a:pt x="16979" y="58409"/>
                    <a:pt x="22516" y="55974"/>
                    <a:pt x="23217" y="55841"/>
                  </a:cubicBezTo>
                  <a:cubicBezTo>
                    <a:pt x="23226" y="55839"/>
                    <a:pt x="23234" y="55838"/>
                    <a:pt x="23240" y="55838"/>
                  </a:cubicBezTo>
                  <a:cubicBezTo>
                    <a:pt x="23725" y="55838"/>
                    <a:pt x="16579" y="60712"/>
                    <a:pt x="16579" y="60778"/>
                  </a:cubicBezTo>
                  <a:cubicBezTo>
                    <a:pt x="16579" y="60780"/>
                    <a:pt x="16581" y="60781"/>
                    <a:pt x="16585" y="60781"/>
                  </a:cubicBezTo>
                  <a:cubicBezTo>
                    <a:pt x="16789" y="60781"/>
                    <a:pt x="21860" y="58439"/>
                    <a:pt x="22383" y="58243"/>
                  </a:cubicBezTo>
                  <a:cubicBezTo>
                    <a:pt x="22400" y="58238"/>
                    <a:pt x="22413" y="58235"/>
                    <a:pt x="22421" y="58235"/>
                  </a:cubicBezTo>
                  <a:cubicBezTo>
                    <a:pt x="22699" y="58235"/>
                    <a:pt x="18020" y="60871"/>
                    <a:pt x="17146" y="61745"/>
                  </a:cubicBezTo>
                  <a:cubicBezTo>
                    <a:pt x="16964" y="61921"/>
                    <a:pt x="16967" y="61992"/>
                    <a:pt x="17095" y="61992"/>
                  </a:cubicBezTo>
                  <a:cubicBezTo>
                    <a:pt x="17601" y="61992"/>
                    <a:pt x="20050" y="60877"/>
                    <a:pt x="20715" y="60611"/>
                  </a:cubicBezTo>
                  <a:cubicBezTo>
                    <a:pt x="20751" y="60595"/>
                    <a:pt x="20775" y="60587"/>
                    <a:pt x="20788" y="60587"/>
                  </a:cubicBezTo>
                  <a:cubicBezTo>
                    <a:pt x="21069" y="60587"/>
                    <a:pt x="15912" y="64280"/>
                    <a:pt x="15912" y="64280"/>
                  </a:cubicBezTo>
                  <a:lnTo>
                    <a:pt x="20515" y="62112"/>
                  </a:lnTo>
                  <a:lnTo>
                    <a:pt x="20515" y="62112"/>
                  </a:lnTo>
                  <a:cubicBezTo>
                    <a:pt x="19214" y="62846"/>
                    <a:pt x="17079" y="64580"/>
                    <a:pt x="15812" y="65715"/>
                  </a:cubicBezTo>
                  <a:cubicBezTo>
                    <a:pt x="17546" y="64581"/>
                    <a:pt x="20148" y="64013"/>
                    <a:pt x="20148" y="64013"/>
                  </a:cubicBezTo>
                  <a:lnTo>
                    <a:pt x="20148" y="64013"/>
                  </a:lnTo>
                  <a:cubicBezTo>
                    <a:pt x="17012" y="65581"/>
                    <a:pt x="14811" y="69351"/>
                    <a:pt x="14811" y="69351"/>
                  </a:cubicBezTo>
                  <a:cubicBezTo>
                    <a:pt x="15678" y="68083"/>
                    <a:pt x="19414" y="65715"/>
                    <a:pt x="19414" y="65715"/>
                  </a:cubicBezTo>
                  <a:lnTo>
                    <a:pt x="19414" y="65715"/>
                  </a:lnTo>
                  <a:cubicBezTo>
                    <a:pt x="18580" y="66549"/>
                    <a:pt x="15511" y="71986"/>
                    <a:pt x="15511" y="71986"/>
                  </a:cubicBezTo>
                  <a:lnTo>
                    <a:pt x="18814" y="68583"/>
                  </a:lnTo>
                  <a:lnTo>
                    <a:pt x="18814" y="68583"/>
                  </a:lnTo>
                  <a:cubicBezTo>
                    <a:pt x="17813" y="69918"/>
                    <a:pt x="15878" y="74621"/>
                    <a:pt x="15878" y="74621"/>
                  </a:cubicBezTo>
                  <a:cubicBezTo>
                    <a:pt x="15878" y="74621"/>
                    <a:pt x="18623" y="70185"/>
                    <a:pt x="18956" y="70185"/>
                  </a:cubicBezTo>
                  <a:cubicBezTo>
                    <a:pt x="18988" y="70185"/>
                    <a:pt x="18998" y="70227"/>
                    <a:pt x="18980" y="70318"/>
                  </a:cubicBezTo>
                  <a:cubicBezTo>
                    <a:pt x="18714" y="71352"/>
                    <a:pt x="18547" y="75688"/>
                    <a:pt x="18547" y="75688"/>
                  </a:cubicBezTo>
                  <a:cubicBezTo>
                    <a:pt x="19147" y="74054"/>
                    <a:pt x="19648" y="69417"/>
                    <a:pt x="19648" y="69417"/>
                  </a:cubicBezTo>
                  <a:lnTo>
                    <a:pt x="20648" y="75522"/>
                  </a:lnTo>
                  <a:cubicBezTo>
                    <a:pt x="21082" y="73420"/>
                    <a:pt x="20715" y="67951"/>
                    <a:pt x="20715" y="67950"/>
                  </a:cubicBezTo>
                  <a:lnTo>
                    <a:pt x="20715" y="67950"/>
                  </a:lnTo>
                  <a:lnTo>
                    <a:pt x="21349" y="73253"/>
                  </a:lnTo>
                  <a:cubicBezTo>
                    <a:pt x="21539" y="72333"/>
                    <a:pt x="21518" y="66670"/>
                    <a:pt x="21803" y="66670"/>
                  </a:cubicBezTo>
                  <a:cubicBezTo>
                    <a:pt x="21818" y="66670"/>
                    <a:pt x="21833" y="66685"/>
                    <a:pt x="21849" y="66715"/>
                  </a:cubicBezTo>
                  <a:cubicBezTo>
                    <a:pt x="22183" y="67349"/>
                    <a:pt x="22750" y="72119"/>
                    <a:pt x="22750" y="72119"/>
                  </a:cubicBezTo>
                  <a:cubicBezTo>
                    <a:pt x="23083" y="70718"/>
                    <a:pt x="22416" y="63747"/>
                    <a:pt x="22249" y="62245"/>
                  </a:cubicBezTo>
                  <a:cubicBezTo>
                    <a:pt x="21649" y="63847"/>
                    <a:pt x="21049" y="65514"/>
                    <a:pt x="20515" y="67316"/>
                  </a:cubicBezTo>
                  <a:cubicBezTo>
                    <a:pt x="20515" y="67316"/>
                    <a:pt x="21015" y="65181"/>
                    <a:pt x="22216" y="61979"/>
                  </a:cubicBezTo>
                  <a:cubicBezTo>
                    <a:pt x="23717" y="58009"/>
                    <a:pt x="26319" y="52438"/>
                    <a:pt x="30322" y="47401"/>
                  </a:cubicBezTo>
                  <a:cubicBezTo>
                    <a:pt x="30756" y="47235"/>
                    <a:pt x="31223" y="47001"/>
                    <a:pt x="31756" y="46701"/>
                  </a:cubicBezTo>
                  <a:lnTo>
                    <a:pt x="31756" y="46701"/>
                  </a:lnTo>
                  <a:cubicBezTo>
                    <a:pt x="28387" y="50337"/>
                    <a:pt x="25018" y="55341"/>
                    <a:pt x="22350" y="62145"/>
                  </a:cubicBezTo>
                  <a:cubicBezTo>
                    <a:pt x="22917" y="63413"/>
                    <a:pt x="23751" y="70318"/>
                    <a:pt x="23751" y="70318"/>
                  </a:cubicBezTo>
                  <a:cubicBezTo>
                    <a:pt x="24084" y="68683"/>
                    <a:pt x="23684" y="62913"/>
                    <a:pt x="23684" y="62913"/>
                  </a:cubicBezTo>
                  <a:lnTo>
                    <a:pt x="23684" y="62913"/>
                  </a:lnTo>
                  <a:cubicBezTo>
                    <a:pt x="24551" y="63913"/>
                    <a:pt x="24918" y="68517"/>
                    <a:pt x="24918" y="68517"/>
                  </a:cubicBezTo>
                  <a:cubicBezTo>
                    <a:pt x="25352" y="66382"/>
                    <a:pt x="25018" y="57876"/>
                    <a:pt x="25018" y="57876"/>
                  </a:cubicBezTo>
                  <a:lnTo>
                    <a:pt x="25018" y="57876"/>
                  </a:lnTo>
                  <a:cubicBezTo>
                    <a:pt x="25985" y="58543"/>
                    <a:pt x="26519" y="67483"/>
                    <a:pt x="26519" y="67483"/>
                  </a:cubicBezTo>
                  <a:cubicBezTo>
                    <a:pt x="26753" y="65748"/>
                    <a:pt x="25919" y="57409"/>
                    <a:pt x="25919" y="57409"/>
                  </a:cubicBezTo>
                  <a:lnTo>
                    <a:pt x="25919" y="57409"/>
                  </a:lnTo>
                  <a:cubicBezTo>
                    <a:pt x="27186" y="60177"/>
                    <a:pt x="27753" y="66215"/>
                    <a:pt x="27753" y="66215"/>
                  </a:cubicBezTo>
                  <a:cubicBezTo>
                    <a:pt x="27920" y="65248"/>
                    <a:pt x="28220" y="56541"/>
                    <a:pt x="28220" y="56541"/>
                  </a:cubicBezTo>
                  <a:cubicBezTo>
                    <a:pt x="28754" y="59043"/>
                    <a:pt x="29421" y="64981"/>
                    <a:pt x="29421" y="64981"/>
                  </a:cubicBezTo>
                  <a:cubicBezTo>
                    <a:pt x="29655" y="62712"/>
                    <a:pt x="29655" y="53806"/>
                    <a:pt x="29655" y="53806"/>
                  </a:cubicBezTo>
                  <a:cubicBezTo>
                    <a:pt x="30589" y="55140"/>
                    <a:pt x="31556" y="63046"/>
                    <a:pt x="31556" y="63046"/>
                  </a:cubicBezTo>
                  <a:cubicBezTo>
                    <a:pt x="31723" y="62212"/>
                    <a:pt x="31189" y="54741"/>
                    <a:pt x="31189" y="54740"/>
                  </a:cubicBezTo>
                  <a:lnTo>
                    <a:pt x="31189" y="54740"/>
                  </a:lnTo>
                  <a:lnTo>
                    <a:pt x="32590" y="61211"/>
                  </a:lnTo>
                  <a:cubicBezTo>
                    <a:pt x="32824" y="60044"/>
                    <a:pt x="32323" y="48169"/>
                    <a:pt x="32323" y="48169"/>
                  </a:cubicBezTo>
                  <a:lnTo>
                    <a:pt x="32323" y="48169"/>
                  </a:lnTo>
                  <a:cubicBezTo>
                    <a:pt x="32990" y="49236"/>
                    <a:pt x="33891" y="60945"/>
                    <a:pt x="33891" y="60945"/>
                  </a:cubicBezTo>
                  <a:cubicBezTo>
                    <a:pt x="34025" y="60244"/>
                    <a:pt x="33924" y="49371"/>
                    <a:pt x="33924" y="49370"/>
                  </a:cubicBezTo>
                  <a:lnTo>
                    <a:pt x="33924" y="49370"/>
                  </a:lnTo>
                  <a:cubicBezTo>
                    <a:pt x="33925" y="49371"/>
                    <a:pt x="35142" y="59523"/>
                    <a:pt x="35222" y="59523"/>
                  </a:cubicBezTo>
                  <a:cubicBezTo>
                    <a:pt x="35224" y="59523"/>
                    <a:pt x="35225" y="59519"/>
                    <a:pt x="35225" y="59510"/>
                  </a:cubicBezTo>
                  <a:cubicBezTo>
                    <a:pt x="35258" y="59022"/>
                    <a:pt x="35004" y="47749"/>
                    <a:pt x="35179" y="47749"/>
                  </a:cubicBezTo>
                  <a:cubicBezTo>
                    <a:pt x="35183" y="47749"/>
                    <a:pt x="35187" y="47755"/>
                    <a:pt x="35192" y="47768"/>
                  </a:cubicBezTo>
                  <a:cubicBezTo>
                    <a:pt x="35359" y="48369"/>
                    <a:pt x="37560" y="60011"/>
                    <a:pt x="37560" y="60011"/>
                  </a:cubicBezTo>
                  <a:cubicBezTo>
                    <a:pt x="37727" y="59410"/>
                    <a:pt x="36860" y="50604"/>
                    <a:pt x="36426" y="46734"/>
                  </a:cubicBezTo>
                  <a:lnTo>
                    <a:pt x="36426" y="46734"/>
                  </a:lnTo>
                  <a:cubicBezTo>
                    <a:pt x="36593" y="46901"/>
                    <a:pt x="36827" y="47068"/>
                    <a:pt x="37027" y="47235"/>
                  </a:cubicBezTo>
                  <a:cubicBezTo>
                    <a:pt x="37628" y="49595"/>
                    <a:pt x="38378" y="53249"/>
                    <a:pt x="38860" y="55666"/>
                  </a:cubicBezTo>
                  <a:lnTo>
                    <a:pt x="38860" y="55666"/>
                  </a:lnTo>
                  <a:cubicBezTo>
                    <a:pt x="38806" y="53569"/>
                    <a:pt x="38751" y="50341"/>
                    <a:pt x="38728" y="47735"/>
                  </a:cubicBezTo>
                  <a:lnTo>
                    <a:pt x="38728" y="47735"/>
                  </a:lnTo>
                  <a:cubicBezTo>
                    <a:pt x="38995" y="47802"/>
                    <a:pt x="39228" y="47835"/>
                    <a:pt x="39528" y="47835"/>
                  </a:cubicBezTo>
                  <a:lnTo>
                    <a:pt x="39762" y="47835"/>
                  </a:lnTo>
                  <a:cubicBezTo>
                    <a:pt x="39962" y="49169"/>
                    <a:pt x="40229" y="50570"/>
                    <a:pt x="40396" y="51905"/>
                  </a:cubicBezTo>
                  <a:cubicBezTo>
                    <a:pt x="39957" y="53456"/>
                    <a:pt x="39518" y="55109"/>
                    <a:pt x="39102" y="56888"/>
                  </a:cubicBezTo>
                  <a:lnTo>
                    <a:pt x="39102" y="56888"/>
                  </a:lnTo>
                  <a:cubicBezTo>
                    <a:pt x="39214" y="57461"/>
                    <a:pt x="39294" y="57871"/>
                    <a:pt x="39328" y="58042"/>
                  </a:cubicBezTo>
                  <a:cubicBezTo>
                    <a:pt x="32990" y="84728"/>
                    <a:pt x="26486" y="126958"/>
                    <a:pt x="24384" y="141102"/>
                  </a:cubicBezTo>
                  <a:lnTo>
                    <a:pt x="35325" y="141102"/>
                  </a:lnTo>
                  <a:cubicBezTo>
                    <a:pt x="34858" y="119486"/>
                    <a:pt x="38861" y="76456"/>
                    <a:pt x="43064" y="53706"/>
                  </a:cubicBezTo>
                  <a:lnTo>
                    <a:pt x="43064" y="53706"/>
                  </a:lnTo>
                  <a:cubicBezTo>
                    <a:pt x="43064" y="55407"/>
                    <a:pt x="42998" y="56575"/>
                    <a:pt x="42998" y="56575"/>
                  </a:cubicBezTo>
                  <a:cubicBezTo>
                    <a:pt x="43098" y="56174"/>
                    <a:pt x="43164" y="54707"/>
                    <a:pt x="43231" y="52772"/>
                  </a:cubicBezTo>
                  <a:cubicBezTo>
                    <a:pt x="43565" y="51037"/>
                    <a:pt x="43898" y="49403"/>
                    <a:pt x="44232" y="47935"/>
                  </a:cubicBezTo>
                  <a:lnTo>
                    <a:pt x="44599" y="48202"/>
                  </a:lnTo>
                  <a:cubicBezTo>
                    <a:pt x="44732" y="50704"/>
                    <a:pt x="44699" y="52772"/>
                    <a:pt x="44699" y="52772"/>
                  </a:cubicBezTo>
                  <a:cubicBezTo>
                    <a:pt x="45032" y="51938"/>
                    <a:pt x="45166" y="50337"/>
                    <a:pt x="45099" y="48436"/>
                  </a:cubicBezTo>
                  <a:lnTo>
                    <a:pt x="45099" y="48436"/>
                  </a:lnTo>
                  <a:cubicBezTo>
                    <a:pt x="45700" y="48702"/>
                    <a:pt x="46267" y="48836"/>
                    <a:pt x="46934" y="48836"/>
                  </a:cubicBezTo>
                  <a:cubicBezTo>
                    <a:pt x="47834" y="48836"/>
                    <a:pt x="48668" y="48569"/>
                    <a:pt x="49402" y="48169"/>
                  </a:cubicBezTo>
                  <a:cubicBezTo>
                    <a:pt x="49836" y="48936"/>
                    <a:pt x="50269" y="49570"/>
                    <a:pt x="50670" y="49937"/>
                  </a:cubicBezTo>
                  <a:cubicBezTo>
                    <a:pt x="50670" y="49937"/>
                    <a:pt x="50269" y="49169"/>
                    <a:pt x="49736" y="47935"/>
                  </a:cubicBezTo>
                  <a:cubicBezTo>
                    <a:pt x="50103" y="47702"/>
                    <a:pt x="50436" y="47401"/>
                    <a:pt x="50736" y="47035"/>
                  </a:cubicBezTo>
                  <a:cubicBezTo>
                    <a:pt x="52037" y="49670"/>
                    <a:pt x="53238" y="52005"/>
                    <a:pt x="53572" y="52405"/>
                  </a:cubicBezTo>
                  <a:cubicBezTo>
                    <a:pt x="53572" y="52405"/>
                    <a:pt x="52171" y="49770"/>
                    <a:pt x="50903" y="46768"/>
                  </a:cubicBezTo>
                  <a:cubicBezTo>
                    <a:pt x="51370" y="46101"/>
                    <a:pt x="51704" y="45367"/>
                    <a:pt x="51771" y="44533"/>
                  </a:cubicBezTo>
                  <a:cubicBezTo>
                    <a:pt x="53272" y="47735"/>
                    <a:pt x="54939" y="51204"/>
                    <a:pt x="55273" y="51605"/>
                  </a:cubicBezTo>
                  <a:cubicBezTo>
                    <a:pt x="55273" y="51605"/>
                    <a:pt x="51771" y="41397"/>
                    <a:pt x="52104" y="40096"/>
                  </a:cubicBezTo>
                  <a:lnTo>
                    <a:pt x="52104" y="40096"/>
                  </a:lnTo>
                  <a:cubicBezTo>
                    <a:pt x="52104" y="40097"/>
                    <a:pt x="57174" y="51071"/>
                    <a:pt x="57508" y="52038"/>
                  </a:cubicBezTo>
                  <a:cubicBezTo>
                    <a:pt x="57508" y="52038"/>
                    <a:pt x="54506" y="40497"/>
                    <a:pt x="54839" y="39863"/>
                  </a:cubicBezTo>
                  <a:lnTo>
                    <a:pt x="54839" y="39863"/>
                  </a:lnTo>
                  <a:cubicBezTo>
                    <a:pt x="54840" y="39863"/>
                    <a:pt x="59243" y="52405"/>
                    <a:pt x="59710" y="52905"/>
                  </a:cubicBezTo>
                  <a:cubicBezTo>
                    <a:pt x="59710" y="52905"/>
                    <a:pt x="56908" y="42398"/>
                    <a:pt x="56841" y="41864"/>
                  </a:cubicBezTo>
                  <a:cubicBezTo>
                    <a:pt x="56838" y="41850"/>
                    <a:pt x="56839" y="41843"/>
                    <a:pt x="56842" y="41843"/>
                  </a:cubicBezTo>
                  <a:cubicBezTo>
                    <a:pt x="56973" y="41843"/>
                    <a:pt x="61216" y="51214"/>
                    <a:pt x="61411" y="51571"/>
                  </a:cubicBezTo>
                  <a:cubicBezTo>
                    <a:pt x="61415" y="51581"/>
                    <a:pt x="61418" y="51586"/>
                    <a:pt x="61419" y="51586"/>
                  </a:cubicBezTo>
                  <a:cubicBezTo>
                    <a:pt x="61471" y="51586"/>
                    <a:pt x="58509" y="42699"/>
                    <a:pt x="58509" y="42698"/>
                  </a:cubicBezTo>
                  <a:lnTo>
                    <a:pt x="58509" y="42698"/>
                  </a:lnTo>
                  <a:cubicBezTo>
                    <a:pt x="58509" y="42699"/>
                    <a:pt x="62712" y="51738"/>
                    <a:pt x="63079" y="52272"/>
                  </a:cubicBezTo>
                  <a:cubicBezTo>
                    <a:pt x="63079" y="52272"/>
                    <a:pt x="59209" y="42198"/>
                    <a:pt x="59343" y="41064"/>
                  </a:cubicBezTo>
                  <a:lnTo>
                    <a:pt x="59343" y="41064"/>
                  </a:lnTo>
                  <a:cubicBezTo>
                    <a:pt x="59343" y="41064"/>
                    <a:pt x="63612" y="51171"/>
                    <a:pt x="64246" y="52038"/>
                  </a:cubicBezTo>
                  <a:lnTo>
                    <a:pt x="62878" y="46101"/>
                  </a:lnTo>
                  <a:lnTo>
                    <a:pt x="62878" y="46101"/>
                  </a:lnTo>
                  <a:cubicBezTo>
                    <a:pt x="62879" y="46101"/>
                    <a:pt x="65380" y="52539"/>
                    <a:pt x="65847" y="53172"/>
                  </a:cubicBezTo>
                  <a:cubicBezTo>
                    <a:pt x="65847" y="53172"/>
                    <a:pt x="63512" y="46234"/>
                    <a:pt x="63779" y="44733"/>
                  </a:cubicBezTo>
                  <a:lnTo>
                    <a:pt x="63779" y="44733"/>
                  </a:lnTo>
                  <a:cubicBezTo>
                    <a:pt x="63779" y="44733"/>
                    <a:pt x="67348" y="52172"/>
                    <a:pt x="68382" y="53940"/>
                  </a:cubicBezTo>
                  <a:cubicBezTo>
                    <a:pt x="68382" y="53940"/>
                    <a:pt x="66614" y="48736"/>
                    <a:pt x="66047" y="46501"/>
                  </a:cubicBezTo>
                  <a:lnTo>
                    <a:pt x="66047" y="46501"/>
                  </a:lnTo>
                  <a:cubicBezTo>
                    <a:pt x="66048" y="46502"/>
                    <a:pt x="69717" y="53573"/>
                    <a:pt x="70250" y="54340"/>
                  </a:cubicBezTo>
                  <a:cubicBezTo>
                    <a:pt x="70250" y="54340"/>
                    <a:pt x="68349" y="49069"/>
                    <a:pt x="68282" y="46267"/>
                  </a:cubicBezTo>
                  <a:lnTo>
                    <a:pt x="68282" y="46267"/>
                  </a:lnTo>
                  <a:cubicBezTo>
                    <a:pt x="68283" y="46268"/>
                    <a:pt x="70884" y="53539"/>
                    <a:pt x="71751" y="54840"/>
                  </a:cubicBezTo>
                  <a:cubicBezTo>
                    <a:pt x="71751" y="54840"/>
                    <a:pt x="68683" y="47235"/>
                    <a:pt x="69216" y="46267"/>
                  </a:cubicBezTo>
                  <a:lnTo>
                    <a:pt x="69216" y="46267"/>
                  </a:lnTo>
                  <a:cubicBezTo>
                    <a:pt x="69216" y="46268"/>
                    <a:pt x="72285" y="53506"/>
                    <a:pt x="73453" y="55074"/>
                  </a:cubicBezTo>
                  <a:cubicBezTo>
                    <a:pt x="73453" y="55074"/>
                    <a:pt x="72018" y="51104"/>
                    <a:pt x="72285" y="49937"/>
                  </a:cubicBezTo>
                  <a:lnTo>
                    <a:pt x="72285" y="49937"/>
                  </a:lnTo>
                  <a:cubicBezTo>
                    <a:pt x="72285" y="49937"/>
                    <a:pt x="74220" y="54907"/>
                    <a:pt x="75121" y="56108"/>
                  </a:cubicBezTo>
                  <a:cubicBezTo>
                    <a:pt x="75121" y="56108"/>
                    <a:pt x="73086" y="50070"/>
                    <a:pt x="73086" y="48769"/>
                  </a:cubicBezTo>
                  <a:cubicBezTo>
                    <a:pt x="63379" y="39729"/>
                    <a:pt x="54206" y="37594"/>
                    <a:pt x="48602" y="37328"/>
                  </a:cubicBezTo>
                  <a:lnTo>
                    <a:pt x="48368" y="36694"/>
                  </a:lnTo>
                  <a:lnTo>
                    <a:pt x="48368" y="36694"/>
                  </a:lnTo>
                  <a:cubicBezTo>
                    <a:pt x="49836" y="36861"/>
                    <a:pt x="51670" y="37061"/>
                    <a:pt x="53505" y="37061"/>
                  </a:cubicBezTo>
                  <a:cubicBezTo>
                    <a:pt x="62078" y="39096"/>
                    <a:pt x="69116" y="44766"/>
                    <a:pt x="73119" y="48569"/>
                  </a:cubicBezTo>
                  <a:cubicBezTo>
                    <a:pt x="75387" y="50737"/>
                    <a:pt x="76688" y="52338"/>
                    <a:pt x="76688" y="52338"/>
                  </a:cubicBezTo>
                  <a:cubicBezTo>
                    <a:pt x="75521" y="51071"/>
                    <a:pt x="74387" y="49903"/>
                    <a:pt x="73219" y="48836"/>
                  </a:cubicBezTo>
                  <a:lnTo>
                    <a:pt x="73219" y="48836"/>
                  </a:lnTo>
                  <a:cubicBezTo>
                    <a:pt x="73686" y="50170"/>
                    <a:pt x="75888" y="56174"/>
                    <a:pt x="76722" y="57242"/>
                  </a:cubicBezTo>
                  <a:cubicBezTo>
                    <a:pt x="76722" y="57242"/>
                    <a:pt x="75354" y="53039"/>
                    <a:pt x="75354" y="52372"/>
                  </a:cubicBezTo>
                  <a:cubicBezTo>
                    <a:pt x="75356" y="52331"/>
                    <a:pt x="75367" y="52312"/>
                    <a:pt x="75385" y="52312"/>
                  </a:cubicBezTo>
                  <a:cubicBezTo>
                    <a:pt x="75671" y="52312"/>
                    <a:pt x="77823" y="56917"/>
                    <a:pt x="78356" y="57575"/>
                  </a:cubicBezTo>
                  <a:lnTo>
                    <a:pt x="76755" y="52939"/>
                  </a:lnTo>
                  <a:lnTo>
                    <a:pt x="76755" y="52939"/>
                  </a:lnTo>
                  <a:cubicBezTo>
                    <a:pt x="76756" y="52940"/>
                    <a:pt x="78590" y="57609"/>
                    <a:pt x="79791" y="59177"/>
                  </a:cubicBezTo>
                  <a:lnTo>
                    <a:pt x="78223" y="53706"/>
                  </a:lnTo>
                  <a:lnTo>
                    <a:pt x="78223" y="53706"/>
                  </a:lnTo>
                  <a:cubicBezTo>
                    <a:pt x="78223" y="53706"/>
                    <a:pt x="80458" y="57342"/>
                    <a:pt x="81592" y="58443"/>
                  </a:cubicBezTo>
                  <a:cubicBezTo>
                    <a:pt x="81625" y="58143"/>
                    <a:pt x="79757" y="54573"/>
                    <a:pt x="79190" y="53839"/>
                  </a:cubicBezTo>
                  <a:cubicBezTo>
                    <a:pt x="79121" y="53756"/>
                    <a:pt x="79117" y="53719"/>
                    <a:pt x="79166" y="53719"/>
                  </a:cubicBezTo>
                  <a:cubicBezTo>
                    <a:pt x="79560" y="53719"/>
                    <a:pt x="83426" y="56208"/>
                    <a:pt x="83426" y="56208"/>
                  </a:cubicBezTo>
                  <a:cubicBezTo>
                    <a:pt x="83426" y="56208"/>
                    <a:pt x="80024" y="53039"/>
                    <a:pt x="78623" y="52338"/>
                  </a:cubicBezTo>
                  <a:lnTo>
                    <a:pt x="78623" y="52338"/>
                  </a:lnTo>
                  <a:lnTo>
                    <a:pt x="82726" y="53839"/>
                  </a:lnTo>
                  <a:cubicBezTo>
                    <a:pt x="82726" y="53839"/>
                    <a:pt x="77989" y="50570"/>
                    <a:pt x="77022" y="50203"/>
                  </a:cubicBezTo>
                  <a:lnTo>
                    <a:pt x="77022" y="50203"/>
                  </a:lnTo>
                  <a:cubicBezTo>
                    <a:pt x="77022" y="50204"/>
                    <a:pt x="81092" y="50704"/>
                    <a:pt x="82292" y="51404"/>
                  </a:cubicBezTo>
                  <a:cubicBezTo>
                    <a:pt x="82292" y="51404"/>
                    <a:pt x="79023" y="49203"/>
                    <a:pt x="75754" y="49069"/>
                  </a:cubicBezTo>
                  <a:cubicBezTo>
                    <a:pt x="75754" y="49069"/>
                    <a:pt x="77270" y="48728"/>
                    <a:pt x="78850" y="48728"/>
                  </a:cubicBezTo>
                  <a:cubicBezTo>
                    <a:pt x="79245" y="48728"/>
                    <a:pt x="79644" y="48749"/>
                    <a:pt x="80024" y="48802"/>
                  </a:cubicBezTo>
                  <a:cubicBezTo>
                    <a:pt x="78523" y="48369"/>
                    <a:pt x="76055" y="47802"/>
                    <a:pt x="74654" y="47702"/>
                  </a:cubicBezTo>
                  <a:lnTo>
                    <a:pt x="79324" y="47702"/>
                  </a:lnTo>
                  <a:cubicBezTo>
                    <a:pt x="79324" y="47702"/>
                    <a:pt x="73052" y="46568"/>
                    <a:pt x="73886" y="46534"/>
                  </a:cubicBezTo>
                  <a:cubicBezTo>
                    <a:pt x="74720" y="46501"/>
                    <a:pt x="78390" y="46467"/>
                    <a:pt x="77289" y="46067"/>
                  </a:cubicBezTo>
                  <a:cubicBezTo>
                    <a:pt x="76221" y="45700"/>
                    <a:pt x="71051" y="45333"/>
                    <a:pt x="71585" y="45233"/>
                  </a:cubicBezTo>
                  <a:cubicBezTo>
                    <a:pt x="72118" y="45167"/>
                    <a:pt x="77422" y="45133"/>
                    <a:pt x="77422" y="45033"/>
                  </a:cubicBezTo>
                  <a:cubicBezTo>
                    <a:pt x="77389" y="44966"/>
                    <a:pt x="69316" y="43699"/>
                    <a:pt x="69950" y="43532"/>
                  </a:cubicBezTo>
                  <a:cubicBezTo>
                    <a:pt x="70617" y="43332"/>
                    <a:pt x="76155" y="43198"/>
                    <a:pt x="76155" y="43198"/>
                  </a:cubicBezTo>
                  <a:lnTo>
                    <a:pt x="69450" y="42198"/>
                  </a:lnTo>
                  <a:lnTo>
                    <a:pt x="69450" y="42198"/>
                  </a:lnTo>
                  <a:cubicBezTo>
                    <a:pt x="71051" y="42231"/>
                    <a:pt x="75121" y="42398"/>
                    <a:pt x="76321" y="42431"/>
                  </a:cubicBezTo>
                  <a:cubicBezTo>
                    <a:pt x="74487" y="41697"/>
                    <a:pt x="66681" y="40697"/>
                    <a:pt x="66681" y="40697"/>
                  </a:cubicBezTo>
                  <a:cubicBezTo>
                    <a:pt x="66981" y="40630"/>
                    <a:pt x="67952" y="40608"/>
                    <a:pt x="69114" y="40608"/>
                  </a:cubicBezTo>
                  <a:cubicBezTo>
                    <a:pt x="71436" y="40608"/>
                    <a:pt x="74520" y="40697"/>
                    <a:pt x="74520" y="40697"/>
                  </a:cubicBezTo>
                  <a:cubicBezTo>
                    <a:pt x="71685" y="39929"/>
                    <a:pt x="64947" y="39329"/>
                    <a:pt x="64947" y="39329"/>
                  </a:cubicBezTo>
                  <a:lnTo>
                    <a:pt x="67282" y="38862"/>
                  </a:lnTo>
                  <a:cubicBezTo>
                    <a:pt x="67282" y="38862"/>
                    <a:pt x="72218" y="38795"/>
                    <a:pt x="68216" y="38562"/>
                  </a:cubicBezTo>
                  <a:cubicBezTo>
                    <a:pt x="64713" y="38395"/>
                    <a:pt x="57375" y="37661"/>
                    <a:pt x="57375" y="37661"/>
                  </a:cubicBezTo>
                  <a:lnTo>
                    <a:pt x="64780" y="37628"/>
                  </a:lnTo>
                  <a:cubicBezTo>
                    <a:pt x="62445" y="37294"/>
                    <a:pt x="57741" y="36827"/>
                    <a:pt x="55607" y="36660"/>
                  </a:cubicBezTo>
                  <a:cubicBezTo>
                    <a:pt x="56174" y="36627"/>
                    <a:pt x="56607" y="36560"/>
                    <a:pt x="57074" y="36494"/>
                  </a:cubicBezTo>
                  <a:lnTo>
                    <a:pt x="61244" y="36360"/>
                  </a:lnTo>
                  <a:cubicBezTo>
                    <a:pt x="61244" y="36360"/>
                    <a:pt x="59776" y="36327"/>
                    <a:pt x="55840" y="35660"/>
                  </a:cubicBezTo>
                  <a:cubicBezTo>
                    <a:pt x="59209" y="35126"/>
                    <a:pt x="62878" y="34626"/>
                    <a:pt x="62878" y="34626"/>
                  </a:cubicBezTo>
                  <a:cubicBezTo>
                    <a:pt x="61896" y="34367"/>
                    <a:pt x="60813" y="34269"/>
                    <a:pt x="59676" y="34269"/>
                  </a:cubicBezTo>
                  <a:cubicBezTo>
                    <a:pt x="59347" y="34269"/>
                    <a:pt x="59013" y="34277"/>
                    <a:pt x="58675" y="34292"/>
                  </a:cubicBezTo>
                  <a:cubicBezTo>
                    <a:pt x="59910" y="34092"/>
                    <a:pt x="61010" y="33858"/>
                    <a:pt x="61611" y="33492"/>
                  </a:cubicBezTo>
                  <a:lnTo>
                    <a:pt x="61611" y="33492"/>
                  </a:lnTo>
                  <a:cubicBezTo>
                    <a:pt x="61611" y="33492"/>
                    <a:pt x="59876" y="33525"/>
                    <a:pt x="57708" y="33525"/>
                  </a:cubicBezTo>
                  <a:cubicBezTo>
                    <a:pt x="58909" y="33158"/>
                    <a:pt x="59743" y="32924"/>
                    <a:pt x="59743" y="32924"/>
                  </a:cubicBezTo>
                  <a:cubicBezTo>
                    <a:pt x="59464" y="32909"/>
                    <a:pt x="59180" y="32901"/>
                    <a:pt x="58891" y="32901"/>
                  </a:cubicBezTo>
                  <a:cubicBezTo>
                    <a:pt x="57312" y="32901"/>
                    <a:pt x="55597" y="33125"/>
                    <a:pt x="53905" y="33492"/>
                  </a:cubicBezTo>
                  <a:cubicBezTo>
                    <a:pt x="51737" y="33391"/>
                    <a:pt x="49736" y="33258"/>
                    <a:pt x="48902" y="32991"/>
                  </a:cubicBezTo>
                  <a:lnTo>
                    <a:pt x="58042" y="32291"/>
                  </a:lnTo>
                  <a:cubicBezTo>
                    <a:pt x="58042" y="32291"/>
                    <a:pt x="51504" y="32057"/>
                    <a:pt x="50069" y="31624"/>
                  </a:cubicBezTo>
                  <a:cubicBezTo>
                    <a:pt x="50069" y="31624"/>
                    <a:pt x="62211" y="30790"/>
                    <a:pt x="64013" y="30122"/>
                  </a:cubicBezTo>
                  <a:lnTo>
                    <a:pt x="64013" y="30122"/>
                  </a:lnTo>
                  <a:cubicBezTo>
                    <a:pt x="64012" y="30122"/>
                    <a:pt x="55030" y="30522"/>
                    <a:pt x="52085" y="30522"/>
                  </a:cubicBezTo>
                  <a:cubicBezTo>
                    <a:pt x="51625" y="30522"/>
                    <a:pt x="51312" y="30512"/>
                    <a:pt x="51203" y="30489"/>
                  </a:cubicBezTo>
                  <a:lnTo>
                    <a:pt x="61111" y="28655"/>
                  </a:lnTo>
                  <a:lnTo>
                    <a:pt x="61111" y="28655"/>
                  </a:lnTo>
                  <a:cubicBezTo>
                    <a:pt x="61110" y="28655"/>
                    <a:pt x="52887" y="29498"/>
                    <a:pt x="50615" y="29498"/>
                  </a:cubicBezTo>
                  <a:cubicBezTo>
                    <a:pt x="50331" y="29498"/>
                    <a:pt x="50140" y="29485"/>
                    <a:pt x="50069" y="29455"/>
                  </a:cubicBezTo>
                  <a:cubicBezTo>
                    <a:pt x="50069" y="29455"/>
                    <a:pt x="60910" y="27621"/>
                    <a:pt x="63112" y="26386"/>
                  </a:cubicBezTo>
                  <a:lnTo>
                    <a:pt x="63112" y="26386"/>
                  </a:lnTo>
                  <a:cubicBezTo>
                    <a:pt x="63112" y="26387"/>
                    <a:pt x="56551" y="27448"/>
                    <a:pt x="53534" y="27448"/>
                  </a:cubicBezTo>
                  <a:cubicBezTo>
                    <a:pt x="52964" y="27448"/>
                    <a:pt x="52520" y="27411"/>
                    <a:pt x="52271" y="27320"/>
                  </a:cubicBezTo>
                  <a:cubicBezTo>
                    <a:pt x="52271" y="27320"/>
                    <a:pt x="62011" y="24819"/>
                    <a:pt x="64346" y="23484"/>
                  </a:cubicBezTo>
                  <a:lnTo>
                    <a:pt x="64346" y="23484"/>
                  </a:lnTo>
                  <a:cubicBezTo>
                    <a:pt x="64346" y="23485"/>
                    <a:pt x="60944" y="24819"/>
                    <a:pt x="59243" y="24885"/>
                  </a:cubicBezTo>
                  <a:cubicBezTo>
                    <a:pt x="58959" y="24908"/>
                    <a:pt x="58626" y="24917"/>
                    <a:pt x="58269" y="24917"/>
                  </a:cubicBezTo>
                  <a:cubicBezTo>
                    <a:pt x="56481" y="24917"/>
                    <a:pt x="54072" y="24685"/>
                    <a:pt x="54072" y="24685"/>
                  </a:cubicBezTo>
                  <a:cubicBezTo>
                    <a:pt x="54072" y="24685"/>
                    <a:pt x="61744" y="23218"/>
                    <a:pt x="63579" y="22117"/>
                  </a:cubicBezTo>
                  <a:lnTo>
                    <a:pt x="63579" y="22117"/>
                  </a:lnTo>
                  <a:cubicBezTo>
                    <a:pt x="63579" y="22117"/>
                    <a:pt x="58832" y="22832"/>
                    <a:pt x="57202" y="22832"/>
                  </a:cubicBezTo>
                  <a:cubicBezTo>
                    <a:pt x="57071" y="22832"/>
                    <a:pt x="56961" y="22827"/>
                    <a:pt x="56874" y="22817"/>
                  </a:cubicBezTo>
                  <a:cubicBezTo>
                    <a:pt x="55707" y="22650"/>
                    <a:pt x="63379" y="20883"/>
                    <a:pt x="66548" y="18948"/>
                  </a:cubicBezTo>
                  <a:lnTo>
                    <a:pt x="66548" y="18948"/>
                  </a:lnTo>
                  <a:cubicBezTo>
                    <a:pt x="66547" y="18948"/>
                    <a:pt x="62821" y="19789"/>
                    <a:pt x="61672" y="19789"/>
                  </a:cubicBezTo>
                  <a:cubicBezTo>
                    <a:pt x="61611" y="19789"/>
                    <a:pt x="61557" y="19787"/>
                    <a:pt x="61511" y="19782"/>
                  </a:cubicBezTo>
                  <a:cubicBezTo>
                    <a:pt x="61511" y="19782"/>
                    <a:pt x="67081" y="17980"/>
                    <a:pt x="69583" y="16079"/>
                  </a:cubicBezTo>
                  <a:lnTo>
                    <a:pt x="69583" y="16079"/>
                  </a:lnTo>
                  <a:cubicBezTo>
                    <a:pt x="69583" y="16079"/>
                    <a:pt x="64687" y="16920"/>
                    <a:pt x="61746" y="16920"/>
                  </a:cubicBezTo>
                  <a:cubicBezTo>
                    <a:pt x="61029" y="16920"/>
                    <a:pt x="60429" y="16870"/>
                    <a:pt x="60043" y="16746"/>
                  </a:cubicBezTo>
                  <a:cubicBezTo>
                    <a:pt x="60043" y="16746"/>
                    <a:pt x="69683" y="14545"/>
                    <a:pt x="70050" y="14411"/>
                  </a:cubicBezTo>
                  <a:cubicBezTo>
                    <a:pt x="70050" y="14411"/>
                    <a:pt x="62111" y="14411"/>
                    <a:pt x="61111" y="13978"/>
                  </a:cubicBezTo>
                  <a:cubicBezTo>
                    <a:pt x="61111" y="13978"/>
                    <a:pt x="69783" y="13310"/>
                    <a:pt x="71451" y="12543"/>
                  </a:cubicBezTo>
                  <a:lnTo>
                    <a:pt x="71451" y="12543"/>
                  </a:lnTo>
                  <a:cubicBezTo>
                    <a:pt x="71451" y="12543"/>
                    <a:pt x="70278" y="12570"/>
                    <a:pt x="68817" y="12570"/>
                  </a:cubicBezTo>
                  <a:cubicBezTo>
                    <a:pt x="66990" y="12570"/>
                    <a:pt x="64713" y="12528"/>
                    <a:pt x="63712" y="12343"/>
                  </a:cubicBezTo>
                  <a:cubicBezTo>
                    <a:pt x="63712" y="12343"/>
                    <a:pt x="71785" y="11709"/>
                    <a:pt x="73219" y="10975"/>
                  </a:cubicBezTo>
                  <a:cubicBezTo>
                    <a:pt x="73219" y="10975"/>
                    <a:pt x="66414" y="10875"/>
                    <a:pt x="64913" y="10141"/>
                  </a:cubicBezTo>
                  <a:lnTo>
                    <a:pt x="64913" y="10141"/>
                  </a:lnTo>
                  <a:cubicBezTo>
                    <a:pt x="64913" y="10141"/>
                    <a:pt x="68449" y="10271"/>
                    <a:pt x="70937" y="10271"/>
                  </a:cubicBezTo>
                  <a:cubicBezTo>
                    <a:pt x="72026" y="10271"/>
                    <a:pt x="72915" y="10246"/>
                    <a:pt x="73219" y="10175"/>
                  </a:cubicBezTo>
                  <a:cubicBezTo>
                    <a:pt x="73219" y="10175"/>
                    <a:pt x="67849" y="9808"/>
                    <a:pt x="66748" y="9341"/>
                  </a:cubicBezTo>
                  <a:lnTo>
                    <a:pt x="66748" y="9341"/>
                  </a:lnTo>
                  <a:cubicBezTo>
                    <a:pt x="66748" y="9341"/>
                    <a:pt x="67815" y="9362"/>
                    <a:pt x="69182" y="9362"/>
                  </a:cubicBezTo>
                  <a:cubicBezTo>
                    <a:pt x="71231" y="9362"/>
                    <a:pt x="73953" y="9314"/>
                    <a:pt x="74754" y="9074"/>
                  </a:cubicBezTo>
                  <a:cubicBezTo>
                    <a:pt x="74754" y="9074"/>
                    <a:pt x="67949" y="8674"/>
                    <a:pt x="67348" y="8540"/>
                  </a:cubicBezTo>
                  <a:cubicBezTo>
                    <a:pt x="67348" y="8540"/>
                    <a:pt x="73720" y="8374"/>
                    <a:pt x="74553" y="8073"/>
                  </a:cubicBezTo>
                  <a:cubicBezTo>
                    <a:pt x="74553" y="8073"/>
                    <a:pt x="69617" y="7973"/>
                    <a:pt x="68949" y="7706"/>
                  </a:cubicBezTo>
                  <a:cubicBezTo>
                    <a:pt x="68949" y="7706"/>
                    <a:pt x="74453" y="7173"/>
                    <a:pt x="75354" y="6839"/>
                  </a:cubicBezTo>
                  <a:lnTo>
                    <a:pt x="75354" y="6839"/>
                  </a:lnTo>
                  <a:cubicBezTo>
                    <a:pt x="75354" y="6839"/>
                    <a:pt x="70384" y="7039"/>
                    <a:pt x="69750" y="7039"/>
                  </a:cubicBezTo>
                  <a:cubicBezTo>
                    <a:pt x="69750" y="7039"/>
                    <a:pt x="75354" y="6005"/>
                    <a:pt x="76355" y="5538"/>
                  </a:cubicBezTo>
                  <a:lnTo>
                    <a:pt x="76355" y="5538"/>
                  </a:lnTo>
                  <a:cubicBezTo>
                    <a:pt x="76354" y="5538"/>
                    <a:pt x="72908" y="6162"/>
                    <a:pt x="71719" y="6162"/>
                  </a:cubicBezTo>
                  <a:cubicBezTo>
                    <a:pt x="71589" y="6162"/>
                    <a:pt x="71487" y="6155"/>
                    <a:pt x="71418" y="6139"/>
                  </a:cubicBezTo>
                  <a:cubicBezTo>
                    <a:pt x="71418" y="6139"/>
                    <a:pt x="75221" y="4971"/>
                    <a:pt x="75621" y="4804"/>
                  </a:cubicBezTo>
                  <a:lnTo>
                    <a:pt x="75621" y="4804"/>
                  </a:lnTo>
                  <a:cubicBezTo>
                    <a:pt x="75621" y="4804"/>
                    <a:pt x="73575" y="5204"/>
                    <a:pt x="72590" y="5204"/>
                  </a:cubicBezTo>
                  <a:cubicBezTo>
                    <a:pt x="72437" y="5204"/>
                    <a:pt x="72309" y="5194"/>
                    <a:pt x="72218" y="5171"/>
                  </a:cubicBezTo>
                  <a:cubicBezTo>
                    <a:pt x="72218" y="5171"/>
                    <a:pt x="75921" y="2970"/>
                    <a:pt x="76555" y="2269"/>
                  </a:cubicBezTo>
                  <a:lnTo>
                    <a:pt x="76555" y="2269"/>
                  </a:lnTo>
                  <a:cubicBezTo>
                    <a:pt x="76555" y="2269"/>
                    <a:pt x="72619" y="4471"/>
                    <a:pt x="72052" y="4804"/>
                  </a:cubicBezTo>
                  <a:cubicBezTo>
                    <a:pt x="72029" y="4817"/>
                    <a:pt x="72012" y="4823"/>
                    <a:pt x="72000" y="4823"/>
                  </a:cubicBezTo>
                  <a:cubicBezTo>
                    <a:pt x="71678" y="4823"/>
                    <a:pt x="74553" y="836"/>
                    <a:pt x="74553" y="835"/>
                  </a:cubicBezTo>
                  <a:lnTo>
                    <a:pt x="74553" y="835"/>
                  </a:lnTo>
                  <a:cubicBezTo>
                    <a:pt x="74553" y="835"/>
                    <a:pt x="71785" y="4004"/>
                    <a:pt x="71451" y="4504"/>
                  </a:cubicBezTo>
                  <a:lnTo>
                    <a:pt x="71084" y="5004"/>
                  </a:lnTo>
                  <a:lnTo>
                    <a:pt x="70451" y="5505"/>
                  </a:lnTo>
                  <a:cubicBezTo>
                    <a:pt x="70451" y="5505"/>
                    <a:pt x="72952" y="868"/>
                    <a:pt x="7355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2"/>
            <p:cNvSpPr/>
            <p:nvPr/>
          </p:nvSpPr>
          <p:spPr>
            <a:xfrm flipH="1">
              <a:off x="1728400" y="2282249"/>
              <a:ext cx="1865845" cy="3155746"/>
            </a:xfrm>
            <a:custGeom>
              <a:avLst/>
              <a:gdLst/>
              <a:ahLst/>
              <a:cxnLst/>
              <a:rect l="l" t="t" r="r" b="b"/>
              <a:pathLst>
                <a:path w="83427" h="141102" extrusionOk="0">
                  <a:moveTo>
                    <a:pt x="65180" y="1235"/>
                  </a:moveTo>
                  <a:cubicBezTo>
                    <a:pt x="65179" y="1239"/>
                    <a:pt x="65179" y="1244"/>
                    <a:pt x="65178" y="1248"/>
                  </a:cubicBezTo>
                  <a:lnTo>
                    <a:pt x="65178" y="1248"/>
                  </a:lnTo>
                  <a:cubicBezTo>
                    <a:pt x="65179" y="1240"/>
                    <a:pt x="65180" y="1235"/>
                    <a:pt x="65180" y="1235"/>
                  </a:cubicBezTo>
                  <a:close/>
                  <a:moveTo>
                    <a:pt x="67849" y="1302"/>
                  </a:moveTo>
                  <a:cubicBezTo>
                    <a:pt x="67835" y="1333"/>
                    <a:pt x="67822" y="1373"/>
                    <a:pt x="67808" y="1420"/>
                  </a:cubicBezTo>
                  <a:lnTo>
                    <a:pt x="67808" y="1420"/>
                  </a:lnTo>
                  <a:cubicBezTo>
                    <a:pt x="67834" y="1344"/>
                    <a:pt x="67849" y="1302"/>
                    <a:pt x="67849" y="1302"/>
                  </a:cubicBezTo>
                  <a:close/>
                  <a:moveTo>
                    <a:pt x="31756" y="10342"/>
                  </a:moveTo>
                  <a:lnTo>
                    <a:pt x="31756" y="10342"/>
                  </a:lnTo>
                  <a:cubicBezTo>
                    <a:pt x="31759" y="10344"/>
                    <a:pt x="31762" y="10347"/>
                    <a:pt x="31765" y="10350"/>
                  </a:cubicBezTo>
                  <a:lnTo>
                    <a:pt x="31765" y="10350"/>
                  </a:lnTo>
                  <a:cubicBezTo>
                    <a:pt x="31761" y="10344"/>
                    <a:pt x="31758" y="10342"/>
                    <a:pt x="31756" y="10342"/>
                  </a:cubicBezTo>
                  <a:close/>
                  <a:moveTo>
                    <a:pt x="7906" y="25052"/>
                  </a:moveTo>
                  <a:cubicBezTo>
                    <a:pt x="7906" y="25052"/>
                    <a:pt x="7913" y="25059"/>
                    <a:pt x="7926" y="25071"/>
                  </a:cubicBezTo>
                  <a:lnTo>
                    <a:pt x="7926" y="25071"/>
                  </a:lnTo>
                  <a:cubicBezTo>
                    <a:pt x="7919" y="25064"/>
                    <a:pt x="7912" y="25058"/>
                    <a:pt x="7906" y="25052"/>
                  </a:cubicBezTo>
                  <a:close/>
                  <a:moveTo>
                    <a:pt x="30889" y="24685"/>
                  </a:moveTo>
                  <a:lnTo>
                    <a:pt x="30889" y="24685"/>
                  </a:lnTo>
                  <a:cubicBezTo>
                    <a:pt x="32757" y="24719"/>
                    <a:pt x="34658" y="24819"/>
                    <a:pt x="36526" y="25019"/>
                  </a:cubicBezTo>
                  <a:cubicBezTo>
                    <a:pt x="36093" y="25119"/>
                    <a:pt x="33591" y="25152"/>
                    <a:pt x="31323" y="25186"/>
                  </a:cubicBezTo>
                  <a:cubicBezTo>
                    <a:pt x="31189" y="25019"/>
                    <a:pt x="31056" y="24852"/>
                    <a:pt x="30889" y="24685"/>
                  </a:cubicBezTo>
                  <a:close/>
                  <a:moveTo>
                    <a:pt x="30555" y="24685"/>
                  </a:moveTo>
                  <a:lnTo>
                    <a:pt x="30856" y="25186"/>
                  </a:lnTo>
                  <a:cubicBezTo>
                    <a:pt x="30255" y="25186"/>
                    <a:pt x="29688" y="25219"/>
                    <a:pt x="29154" y="25219"/>
                  </a:cubicBezTo>
                  <a:cubicBezTo>
                    <a:pt x="29021" y="25052"/>
                    <a:pt x="28854" y="24852"/>
                    <a:pt x="28687" y="24685"/>
                  </a:cubicBezTo>
                  <a:close/>
                  <a:moveTo>
                    <a:pt x="42431" y="25452"/>
                  </a:moveTo>
                  <a:lnTo>
                    <a:pt x="42431" y="25553"/>
                  </a:lnTo>
                  <a:lnTo>
                    <a:pt x="42405" y="25630"/>
                  </a:lnTo>
                  <a:lnTo>
                    <a:pt x="42405" y="25630"/>
                  </a:lnTo>
                  <a:cubicBezTo>
                    <a:pt x="42413" y="25576"/>
                    <a:pt x="42420" y="25516"/>
                    <a:pt x="42431" y="25452"/>
                  </a:cubicBezTo>
                  <a:close/>
                  <a:moveTo>
                    <a:pt x="42329" y="25858"/>
                  </a:moveTo>
                  <a:lnTo>
                    <a:pt x="42297" y="25953"/>
                  </a:lnTo>
                  <a:lnTo>
                    <a:pt x="42297" y="25886"/>
                  </a:lnTo>
                  <a:cubicBezTo>
                    <a:pt x="42309" y="25878"/>
                    <a:pt x="42319" y="25869"/>
                    <a:pt x="42329" y="25858"/>
                  </a:cubicBezTo>
                  <a:close/>
                  <a:moveTo>
                    <a:pt x="44132" y="23718"/>
                  </a:moveTo>
                  <a:cubicBezTo>
                    <a:pt x="44132" y="24118"/>
                    <a:pt x="44132" y="24485"/>
                    <a:pt x="44198" y="24852"/>
                  </a:cubicBezTo>
                  <a:cubicBezTo>
                    <a:pt x="44065" y="25219"/>
                    <a:pt x="43898" y="25653"/>
                    <a:pt x="43731" y="25986"/>
                  </a:cubicBezTo>
                  <a:cubicBezTo>
                    <a:pt x="43932" y="25319"/>
                    <a:pt x="44065" y="24518"/>
                    <a:pt x="44132" y="23718"/>
                  </a:cubicBezTo>
                  <a:close/>
                  <a:moveTo>
                    <a:pt x="31756" y="25686"/>
                  </a:moveTo>
                  <a:lnTo>
                    <a:pt x="31756" y="25686"/>
                  </a:lnTo>
                  <a:cubicBezTo>
                    <a:pt x="32323" y="25719"/>
                    <a:pt x="32890" y="25786"/>
                    <a:pt x="33424" y="25819"/>
                  </a:cubicBezTo>
                  <a:lnTo>
                    <a:pt x="33591" y="26153"/>
                  </a:lnTo>
                  <a:cubicBezTo>
                    <a:pt x="33091" y="26153"/>
                    <a:pt x="32590" y="26153"/>
                    <a:pt x="32157" y="26186"/>
                  </a:cubicBezTo>
                  <a:lnTo>
                    <a:pt x="31756" y="25686"/>
                  </a:lnTo>
                  <a:close/>
                  <a:moveTo>
                    <a:pt x="33491" y="25819"/>
                  </a:moveTo>
                  <a:lnTo>
                    <a:pt x="33491" y="25819"/>
                  </a:lnTo>
                  <a:cubicBezTo>
                    <a:pt x="34225" y="25853"/>
                    <a:pt x="34959" y="25953"/>
                    <a:pt x="35659" y="25986"/>
                  </a:cubicBezTo>
                  <a:cubicBezTo>
                    <a:pt x="35692" y="26020"/>
                    <a:pt x="35726" y="26120"/>
                    <a:pt x="35726" y="26186"/>
                  </a:cubicBezTo>
                  <a:cubicBezTo>
                    <a:pt x="35281" y="26186"/>
                    <a:pt x="34836" y="26171"/>
                    <a:pt x="34391" y="26171"/>
                  </a:cubicBezTo>
                  <a:cubicBezTo>
                    <a:pt x="34169" y="26171"/>
                    <a:pt x="33947" y="26175"/>
                    <a:pt x="33724" y="26186"/>
                  </a:cubicBezTo>
                  <a:cubicBezTo>
                    <a:pt x="33658" y="26020"/>
                    <a:pt x="33558" y="25953"/>
                    <a:pt x="33491" y="25819"/>
                  </a:cubicBezTo>
                  <a:close/>
                  <a:moveTo>
                    <a:pt x="29388" y="25553"/>
                  </a:moveTo>
                  <a:cubicBezTo>
                    <a:pt x="29988" y="25553"/>
                    <a:pt x="30555" y="25619"/>
                    <a:pt x="31156" y="25653"/>
                  </a:cubicBezTo>
                  <a:lnTo>
                    <a:pt x="31489" y="26186"/>
                  </a:lnTo>
                  <a:cubicBezTo>
                    <a:pt x="31022" y="26186"/>
                    <a:pt x="30522" y="26220"/>
                    <a:pt x="30055" y="26286"/>
                  </a:cubicBezTo>
                  <a:cubicBezTo>
                    <a:pt x="29855" y="26020"/>
                    <a:pt x="29655" y="25786"/>
                    <a:pt x="29388" y="25553"/>
                  </a:cubicBezTo>
                  <a:close/>
                  <a:moveTo>
                    <a:pt x="35893" y="26020"/>
                  </a:moveTo>
                  <a:lnTo>
                    <a:pt x="35893" y="26020"/>
                  </a:lnTo>
                  <a:cubicBezTo>
                    <a:pt x="37227" y="26120"/>
                    <a:pt x="38161" y="26186"/>
                    <a:pt x="38161" y="26286"/>
                  </a:cubicBezTo>
                  <a:cubicBezTo>
                    <a:pt x="37427" y="26220"/>
                    <a:pt x="36726" y="26186"/>
                    <a:pt x="36059" y="26186"/>
                  </a:cubicBezTo>
                  <a:cubicBezTo>
                    <a:pt x="36026" y="26120"/>
                    <a:pt x="35993" y="26053"/>
                    <a:pt x="35893" y="26020"/>
                  </a:cubicBezTo>
                  <a:close/>
                  <a:moveTo>
                    <a:pt x="27687" y="26453"/>
                  </a:moveTo>
                  <a:cubicBezTo>
                    <a:pt x="27767" y="26539"/>
                    <a:pt x="27847" y="26624"/>
                    <a:pt x="27927" y="26710"/>
                  </a:cubicBezTo>
                  <a:lnTo>
                    <a:pt x="27927" y="26710"/>
                  </a:lnTo>
                  <a:lnTo>
                    <a:pt x="29188" y="26587"/>
                  </a:lnTo>
                  <a:cubicBezTo>
                    <a:pt x="29170" y="26564"/>
                    <a:pt x="29153" y="26540"/>
                    <a:pt x="29137" y="26517"/>
                  </a:cubicBezTo>
                  <a:lnTo>
                    <a:pt x="29137" y="26517"/>
                  </a:lnTo>
                  <a:cubicBezTo>
                    <a:pt x="28460" y="26485"/>
                    <a:pt x="27914" y="26453"/>
                    <a:pt x="27687" y="26453"/>
                  </a:cubicBezTo>
                  <a:close/>
                  <a:moveTo>
                    <a:pt x="5904" y="26687"/>
                  </a:moveTo>
                  <a:cubicBezTo>
                    <a:pt x="5904" y="26687"/>
                    <a:pt x="5928" y="26703"/>
                    <a:pt x="5972" y="26733"/>
                  </a:cubicBezTo>
                  <a:lnTo>
                    <a:pt x="5972" y="26733"/>
                  </a:lnTo>
                  <a:cubicBezTo>
                    <a:pt x="5947" y="26714"/>
                    <a:pt x="5924" y="26699"/>
                    <a:pt x="5904" y="26687"/>
                  </a:cubicBezTo>
                  <a:close/>
                  <a:moveTo>
                    <a:pt x="45433" y="26487"/>
                  </a:moveTo>
                  <a:lnTo>
                    <a:pt x="45433" y="27154"/>
                  </a:lnTo>
                  <a:lnTo>
                    <a:pt x="45433" y="27187"/>
                  </a:lnTo>
                  <a:lnTo>
                    <a:pt x="45366" y="26687"/>
                  </a:lnTo>
                  <a:cubicBezTo>
                    <a:pt x="45366" y="26620"/>
                    <a:pt x="45399" y="26553"/>
                    <a:pt x="45433" y="26487"/>
                  </a:cubicBezTo>
                  <a:close/>
                  <a:moveTo>
                    <a:pt x="36726" y="27120"/>
                  </a:moveTo>
                  <a:lnTo>
                    <a:pt x="36726" y="27120"/>
                  </a:lnTo>
                  <a:cubicBezTo>
                    <a:pt x="38061" y="27220"/>
                    <a:pt x="38995" y="27354"/>
                    <a:pt x="39028" y="27454"/>
                  </a:cubicBezTo>
                  <a:cubicBezTo>
                    <a:pt x="38728" y="27554"/>
                    <a:pt x="38027" y="27654"/>
                    <a:pt x="37160" y="27687"/>
                  </a:cubicBezTo>
                  <a:cubicBezTo>
                    <a:pt x="37027" y="27487"/>
                    <a:pt x="36893" y="27320"/>
                    <a:pt x="36726" y="27120"/>
                  </a:cubicBezTo>
                  <a:close/>
                  <a:moveTo>
                    <a:pt x="34325" y="26887"/>
                  </a:moveTo>
                  <a:cubicBezTo>
                    <a:pt x="34992" y="26954"/>
                    <a:pt x="35659" y="27020"/>
                    <a:pt x="36226" y="27054"/>
                  </a:cubicBezTo>
                  <a:cubicBezTo>
                    <a:pt x="36326" y="27287"/>
                    <a:pt x="36426" y="27487"/>
                    <a:pt x="36560" y="27721"/>
                  </a:cubicBezTo>
                  <a:cubicBezTo>
                    <a:pt x="36059" y="27787"/>
                    <a:pt x="35526" y="27787"/>
                    <a:pt x="34992" y="27821"/>
                  </a:cubicBezTo>
                  <a:cubicBezTo>
                    <a:pt x="34725" y="27487"/>
                    <a:pt x="34525" y="27187"/>
                    <a:pt x="34325" y="26887"/>
                  </a:cubicBezTo>
                  <a:close/>
                  <a:moveTo>
                    <a:pt x="32557" y="26787"/>
                  </a:moveTo>
                  <a:lnTo>
                    <a:pt x="32557" y="26787"/>
                  </a:lnTo>
                  <a:cubicBezTo>
                    <a:pt x="33024" y="26820"/>
                    <a:pt x="33524" y="26853"/>
                    <a:pt x="33991" y="26887"/>
                  </a:cubicBezTo>
                  <a:lnTo>
                    <a:pt x="34525" y="27854"/>
                  </a:lnTo>
                  <a:cubicBezTo>
                    <a:pt x="34191" y="27854"/>
                    <a:pt x="33824" y="27854"/>
                    <a:pt x="33424" y="27888"/>
                  </a:cubicBezTo>
                  <a:lnTo>
                    <a:pt x="32557" y="26787"/>
                  </a:lnTo>
                  <a:close/>
                  <a:moveTo>
                    <a:pt x="44232" y="26987"/>
                  </a:moveTo>
                  <a:cubicBezTo>
                    <a:pt x="44232" y="27120"/>
                    <a:pt x="44265" y="27220"/>
                    <a:pt x="44265" y="27354"/>
                  </a:cubicBezTo>
                  <a:cubicBezTo>
                    <a:pt x="44198" y="27521"/>
                    <a:pt x="44098" y="27721"/>
                    <a:pt x="43998" y="27888"/>
                  </a:cubicBezTo>
                  <a:cubicBezTo>
                    <a:pt x="43998" y="27854"/>
                    <a:pt x="43932" y="27821"/>
                    <a:pt x="43932" y="27721"/>
                  </a:cubicBezTo>
                  <a:cubicBezTo>
                    <a:pt x="44032" y="27487"/>
                    <a:pt x="44165" y="27220"/>
                    <a:pt x="44232" y="26987"/>
                  </a:cubicBezTo>
                  <a:close/>
                  <a:moveTo>
                    <a:pt x="30389" y="26553"/>
                  </a:moveTo>
                  <a:cubicBezTo>
                    <a:pt x="30822" y="26620"/>
                    <a:pt x="31323" y="26653"/>
                    <a:pt x="31823" y="26687"/>
                  </a:cubicBezTo>
                  <a:lnTo>
                    <a:pt x="32557" y="27888"/>
                  </a:lnTo>
                  <a:cubicBezTo>
                    <a:pt x="32223" y="27888"/>
                    <a:pt x="31890" y="27954"/>
                    <a:pt x="31589" y="27954"/>
                  </a:cubicBezTo>
                  <a:cubicBezTo>
                    <a:pt x="31223" y="27487"/>
                    <a:pt x="30789" y="27020"/>
                    <a:pt x="30389" y="26553"/>
                  </a:cubicBezTo>
                  <a:close/>
                  <a:moveTo>
                    <a:pt x="37827" y="28688"/>
                  </a:moveTo>
                  <a:lnTo>
                    <a:pt x="37827" y="28688"/>
                  </a:lnTo>
                  <a:cubicBezTo>
                    <a:pt x="38261" y="28721"/>
                    <a:pt x="38561" y="28721"/>
                    <a:pt x="38561" y="28721"/>
                  </a:cubicBezTo>
                  <a:cubicBezTo>
                    <a:pt x="38428" y="28788"/>
                    <a:pt x="38228" y="28822"/>
                    <a:pt x="37927" y="28888"/>
                  </a:cubicBezTo>
                  <a:cubicBezTo>
                    <a:pt x="37894" y="28822"/>
                    <a:pt x="37861" y="28788"/>
                    <a:pt x="37827" y="28688"/>
                  </a:cubicBezTo>
                  <a:close/>
                  <a:moveTo>
                    <a:pt x="35559" y="28555"/>
                  </a:moveTo>
                  <a:cubicBezTo>
                    <a:pt x="36093" y="28555"/>
                    <a:pt x="36593" y="28621"/>
                    <a:pt x="37027" y="28621"/>
                  </a:cubicBezTo>
                  <a:cubicBezTo>
                    <a:pt x="37093" y="28721"/>
                    <a:pt x="37160" y="28855"/>
                    <a:pt x="37227" y="29022"/>
                  </a:cubicBezTo>
                  <a:cubicBezTo>
                    <a:pt x="36860" y="29122"/>
                    <a:pt x="36426" y="29188"/>
                    <a:pt x="36026" y="29222"/>
                  </a:cubicBezTo>
                  <a:cubicBezTo>
                    <a:pt x="35859" y="29022"/>
                    <a:pt x="35692" y="28788"/>
                    <a:pt x="35559" y="28555"/>
                  </a:cubicBezTo>
                  <a:close/>
                  <a:moveTo>
                    <a:pt x="33924" y="28521"/>
                  </a:moveTo>
                  <a:cubicBezTo>
                    <a:pt x="34258" y="28521"/>
                    <a:pt x="34592" y="28555"/>
                    <a:pt x="34925" y="28555"/>
                  </a:cubicBezTo>
                  <a:lnTo>
                    <a:pt x="35359" y="29355"/>
                  </a:lnTo>
                  <a:cubicBezTo>
                    <a:pt x="35092" y="29389"/>
                    <a:pt x="34892" y="29455"/>
                    <a:pt x="34658" y="29489"/>
                  </a:cubicBezTo>
                  <a:cubicBezTo>
                    <a:pt x="34425" y="29155"/>
                    <a:pt x="34191" y="28855"/>
                    <a:pt x="33924" y="28521"/>
                  </a:cubicBezTo>
                  <a:close/>
                  <a:moveTo>
                    <a:pt x="32023" y="28455"/>
                  </a:moveTo>
                  <a:cubicBezTo>
                    <a:pt x="32323" y="28455"/>
                    <a:pt x="32590" y="28488"/>
                    <a:pt x="32924" y="28488"/>
                  </a:cubicBezTo>
                  <a:lnTo>
                    <a:pt x="33658" y="29622"/>
                  </a:lnTo>
                  <a:cubicBezTo>
                    <a:pt x="33491" y="29655"/>
                    <a:pt x="33324" y="29655"/>
                    <a:pt x="33157" y="29689"/>
                  </a:cubicBezTo>
                  <a:lnTo>
                    <a:pt x="32023" y="28455"/>
                  </a:lnTo>
                  <a:close/>
                  <a:moveTo>
                    <a:pt x="29221" y="28154"/>
                  </a:moveTo>
                  <a:lnTo>
                    <a:pt x="29221" y="28154"/>
                  </a:lnTo>
                  <a:cubicBezTo>
                    <a:pt x="29521" y="28188"/>
                    <a:pt x="29888" y="28221"/>
                    <a:pt x="30322" y="28288"/>
                  </a:cubicBezTo>
                  <a:cubicBezTo>
                    <a:pt x="30689" y="28855"/>
                    <a:pt x="31022" y="29455"/>
                    <a:pt x="31323" y="29956"/>
                  </a:cubicBezTo>
                  <a:cubicBezTo>
                    <a:pt x="31156" y="29989"/>
                    <a:pt x="30989" y="29989"/>
                    <a:pt x="30856" y="30022"/>
                  </a:cubicBezTo>
                  <a:cubicBezTo>
                    <a:pt x="30355" y="29489"/>
                    <a:pt x="29822" y="28822"/>
                    <a:pt x="29221" y="28154"/>
                  </a:cubicBezTo>
                  <a:close/>
                  <a:moveTo>
                    <a:pt x="38895" y="30489"/>
                  </a:moveTo>
                  <a:cubicBezTo>
                    <a:pt x="39428" y="30489"/>
                    <a:pt x="39829" y="30523"/>
                    <a:pt x="39829" y="30523"/>
                  </a:cubicBezTo>
                  <a:cubicBezTo>
                    <a:pt x="39695" y="30523"/>
                    <a:pt x="39395" y="30556"/>
                    <a:pt x="39028" y="30656"/>
                  </a:cubicBezTo>
                  <a:cubicBezTo>
                    <a:pt x="38995" y="30623"/>
                    <a:pt x="38928" y="30523"/>
                    <a:pt x="38895" y="30489"/>
                  </a:cubicBezTo>
                  <a:close/>
                  <a:moveTo>
                    <a:pt x="37861" y="30456"/>
                  </a:moveTo>
                  <a:cubicBezTo>
                    <a:pt x="37894" y="30556"/>
                    <a:pt x="37994" y="30656"/>
                    <a:pt x="38027" y="30790"/>
                  </a:cubicBezTo>
                  <a:cubicBezTo>
                    <a:pt x="37761" y="30823"/>
                    <a:pt x="37494" y="30856"/>
                    <a:pt x="37193" y="30890"/>
                  </a:cubicBezTo>
                  <a:cubicBezTo>
                    <a:pt x="37060" y="30723"/>
                    <a:pt x="36993" y="30623"/>
                    <a:pt x="36860" y="30456"/>
                  </a:cubicBezTo>
                  <a:close/>
                  <a:moveTo>
                    <a:pt x="35993" y="30356"/>
                  </a:moveTo>
                  <a:lnTo>
                    <a:pt x="36326" y="30990"/>
                  </a:lnTo>
                  <a:cubicBezTo>
                    <a:pt x="36193" y="30990"/>
                    <a:pt x="36026" y="31023"/>
                    <a:pt x="35893" y="31023"/>
                  </a:cubicBezTo>
                  <a:cubicBezTo>
                    <a:pt x="35726" y="30823"/>
                    <a:pt x="35559" y="30623"/>
                    <a:pt x="35392" y="30356"/>
                  </a:cubicBezTo>
                  <a:close/>
                  <a:moveTo>
                    <a:pt x="34058" y="30356"/>
                  </a:moveTo>
                  <a:lnTo>
                    <a:pt x="34592" y="31223"/>
                  </a:lnTo>
                  <a:lnTo>
                    <a:pt x="34425" y="31223"/>
                  </a:lnTo>
                  <a:cubicBezTo>
                    <a:pt x="34225" y="30990"/>
                    <a:pt x="33991" y="30690"/>
                    <a:pt x="33691" y="30356"/>
                  </a:cubicBezTo>
                  <a:close/>
                  <a:moveTo>
                    <a:pt x="31089" y="30223"/>
                  </a:moveTo>
                  <a:cubicBezTo>
                    <a:pt x="31223" y="30223"/>
                    <a:pt x="31389" y="30223"/>
                    <a:pt x="31556" y="30289"/>
                  </a:cubicBezTo>
                  <a:cubicBezTo>
                    <a:pt x="31856" y="30856"/>
                    <a:pt x="32090" y="31290"/>
                    <a:pt x="32223" y="31523"/>
                  </a:cubicBezTo>
                  <a:lnTo>
                    <a:pt x="32190" y="31523"/>
                  </a:lnTo>
                  <a:cubicBezTo>
                    <a:pt x="31990" y="31323"/>
                    <a:pt x="31589" y="30856"/>
                    <a:pt x="31089" y="30223"/>
                  </a:cubicBezTo>
                  <a:close/>
                  <a:moveTo>
                    <a:pt x="39829" y="31890"/>
                  </a:moveTo>
                  <a:cubicBezTo>
                    <a:pt x="40529" y="31890"/>
                    <a:pt x="40996" y="31890"/>
                    <a:pt x="41030" y="31957"/>
                  </a:cubicBezTo>
                  <a:cubicBezTo>
                    <a:pt x="40996" y="31957"/>
                    <a:pt x="40529" y="31990"/>
                    <a:pt x="39895" y="32057"/>
                  </a:cubicBezTo>
                  <a:cubicBezTo>
                    <a:pt x="39862" y="32024"/>
                    <a:pt x="39829" y="31957"/>
                    <a:pt x="39829" y="31890"/>
                  </a:cubicBezTo>
                  <a:close/>
                  <a:moveTo>
                    <a:pt x="38561" y="31890"/>
                  </a:moveTo>
                  <a:cubicBezTo>
                    <a:pt x="38594" y="32024"/>
                    <a:pt x="38661" y="32124"/>
                    <a:pt x="38728" y="32224"/>
                  </a:cubicBezTo>
                  <a:cubicBezTo>
                    <a:pt x="38561" y="32291"/>
                    <a:pt x="38394" y="32291"/>
                    <a:pt x="38228" y="32324"/>
                  </a:cubicBezTo>
                  <a:cubicBezTo>
                    <a:pt x="38161" y="32191"/>
                    <a:pt x="38061" y="32057"/>
                    <a:pt x="37927" y="31957"/>
                  </a:cubicBezTo>
                  <a:cubicBezTo>
                    <a:pt x="38161" y="31890"/>
                    <a:pt x="38361" y="31890"/>
                    <a:pt x="38561" y="31890"/>
                  </a:cubicBezTo>
                  <a:close/>
                  <a:moveTo>
                    <a:pt x="36827" y="31957"/>
                  </a:moveTo>
                  <a:lnTo>
                    <a:pt x="37093" y="32491"/>
                  </a:lnTo>
                  <a:cubicBezTo>
                    <a:pt x="37060" y="32491"/>
                    <a:pt x="36993" y="32491"/>
                    <a:pt x="36927" y="32524"/>
                  </a:cubicBezTo>
                  <a:cubicBezTo>
                    <a:pt x="36827" y="32357"/>
                    <a:pt x="36693" y="32157"/>
                    <a:pt x="36526" y="31957"/>
                  </a:cubicBezTo>
                  <a:close/>
                  <a:moveTo>
                    <a:pt x="41135" y="33095"/>
                  </a:moveTo>
                  <a:cubicBezTo>
                    <a:pt x="41196" y="33095"/>
                    <a:pt x="41230" y="33102"/>
                    <a:pt x="41230" y="33125"/>
                  </a:cubicBezTo>
                  <a:cubicBezTo>
                    <a:pt x="41096" y="33158"/>
                    <a:pt x="40896" y="33225"/>
                    <a:pt x="40596" y="33325"/>
                  </a:cubicBezTo>
                  <a:cubicBezTo>
                    <a:pt x="40563" y="33225"/>
                    <a:pt x="40529" y="33191"/>
                    <a:pt x="40462" y="33125"/>
                  </a:cubicBezTo>
                  <a:cubicBezTo>
                    <a:pt x="40774" y="33125"/>
                    <a:pt x="41011" y="33095"/>
                    <a:pt x="41135" y="33095"/>
                  </a:cubicBezTo>
                  <a:close/>
                  <a:moveTo>
                    <a:pt x="37560" y="33225"/>
                  </a:moveTo>
                  <a:lnTo>
                    <a:pt x="37694" y="33492"/>
                  </a:lnTo>
                  <a:cubicBezTo>
                    <a:pt x="37694" y="33492"/>
                    <a:pt x="37594" y="33391"/>
                    <a:pt x="37527" y="33225"/>
                  </a:cubicBezTo>
                  <a:close/>
                  <a:moveTo>
                    <a:pt x="39095" y="33191"/>
                  </a:moveTo>
                  <a:cubicBezTo>
                    <a:pt x="39195" y="33325"/>
                    <a:pt x="39262" y="33492"/>
                    <a:pt x="39328" y="33625"/>
                  </a:cubicBezTo>
                  <a:cubicBezTo>
                    <a:pt x="39262" y="33625"/>
                    <a:pt x="39195" y="33658"/>
                    <a:pt x="39128" y="33658"/>
                  </a:cubicBezTo>
                  <a:cubicBezTo>
                    <a:pt x="39061" y="33525"/>
                    <a:pt x="38928" y="33358"/>
                    <a:pt x="38828" y="33191"/>
                  </a:cubicBezTo>
                  <a:close/>
                  <a:moveTo>
                    <a:pt x="20982" y="7873"/>
                  </a:moveTo>
                  <a:lnTo>
                    <a:pt x="20982" y="7873"/>
                  </a:lnTo>
                  <a:cubicBezTo>
                    <a:pt x="22016" y="8207"/>
                    <a:pt x="25385" y="9274"/>
                    <a:pt x="29688" y="12443"/>
                  </a:cubicBezTo>
                  <a:cubicBezTo>
                    <a:pt x="34325" y="15846"/>
                    <a:pt x="40096" y="21850"/>
                    <a:pt x="43164" y="30890"/>
                  </a:cubicBezTo>
                  <a:cubicBezTo>
                    <a:pt x="43331" y="31957"/>
                    <a:pt x="43431" y="32691"/>
                    <a:pt x="43531" y="32891"/>
                  </a:cubicBezTo>
                  <a:cubicBezTo>
                    <a:pt x="43598" y="33058"/>
                    <a:pt x="43731" y="33325"/>
                    <a:pt x="43932" y="33558"/>
                  </a:cubicBezTo>
                  <a:lnTo>
                    <a:pt x="43932" y="33658"/>
                  </a:lnTo>
                  <a:lnTo>
                    <a:pt x="43998" y="33692"/>
                  </a:lnTo>
                  <a:cubicBezTo>
                    <a:pt x="43731" y="33692"/>
                    <a:pt x="43498" y="33725"/>
                    <a:pt x="43198" y="33758"/>
                  </a:cubicBezTo>
                  <a:cubicBezTo>
                    <a:pt x="42264" y="30356"/>
                    <a:pt x="40696" y="25686"/>
                    <a:pt x="38428" y="22250"/>
                  </a:cubicBezTo>
                  <a:cubicBezTo>
                    <a:pt x="34992" y="16813"/>
                    <a:pt x="28988" y="10809"/>
                    <a:pt x="20982" y="7873"/>
                  </a:cubicBezTo>
                  <a:close/>
                  <a:moveTo>
                    <a:pt x="71585" y="5305"/>
                  </a:moveTo>
                  <a:cubicBezTo>
                    <a:pt x="52471" y="17147"/>
                    <a:pt x="47000" y="29122"/>
                    <a:pt x="45533" y="33825"/>
                  </a:cubicBezTo>
                  <a:cubicBezTo>
                    <a:pt x="45266" y="33725"/>
                    <a:pt x="45032" y="33692"/>
                    <a:pt x="44766" y="33658"/>
                  </a:cubicBezTo>
                  <a:cubicBezTo>
                    <a:pt x="44932" y="33058"/>
                    <a:pt x="45199" y="32457"/>
                    <a:pt x="45433" y="31857"/>
                  </a:cubicBezTo>
                  <a:cubicBezTo>
                    <a:pt x="46267" y="30723"/>
                    <a:pt x="47101" y="29289"/>
                    <a:pt x="47601" y="27521"/>
                  </a:cubicBezTo>
                  <a:cubicBezTo>
                    <a:pt x="55906" y="13111"/>
                    <a:pt x="71583" y="5305"/>
                    <a:pt x="71585" y="5305"/>
                  </a:cubicBezTo>
                  <a:close/>
                  <a:moveTo>
                    <a:pt x="41663" y="34325"/>
                  </a:moveTo>
                  <a:cubicBezTo>
                    <a:pt x="41597" y="34359"/>
                    <a:pt x="41563" y="34392"/>
                    <a:pt x="41530" y="34392"/>
                  </a:cubicBezTo>
                  <a:cubicBezTo>
                    <a:pt x="41430" y="34459"/>
                    <a:pt x="41363" y="34459"/>
                    <a:pt x="41263" y="34492"/>
                  </a:cubicBezTo>
                  <a:cubicBezTo>
                    <a:pt x="41230" y="34459"/>
                    <a:pt x="41230" y="34392"/>
                    <a:pt x="41196" y="34359"/>
                  </a:cubicBezTo>
                  <a:cubicBezTo>
                    <a:pt x="41396" y="34359"/>
                    <a:pt x="41530" y="34325"/>
                    <a:pt x="41663" y="34325"/>
                  </a:cubicBezTo>
                  <a:close/>
                  <a:moveTo>
                    <a:pt x="49169" y="34325"/>
                  </a:moveTo>
                  <a:cubicBezTo>
                    <a:pt x="49169" y="34325"/>
                    <a:pt x="49402" y="34325"/>
                    <a:pt x="49836" y="34359"/>
                  </a:cubicBezTo>
                  <a:lnTo>
                    <a:pt x="49436" y="34492"/>
                  </a:lnTo>
                  <a:cubicBezTo>
                    <a:pt x="49335" y="34459"/>
                    <a:pt x="49235" y="34392"/>
                    <a:pt x="49169" y="34325"/>
                  </a:cubicBezTo>
                  <a:close/>
                  <a:moveTo>
                    <a:pt x="15236" y="31024"/>
                  </a:moveTo>
                  <a:cubicBezTo>
                    <a:pt x="19974" y="31024"/>
                    <a:pt x="25895" y="31523"/>
                    <a:pt x="31823" y="33325"/>
                  </a:cubicBezTo>
                  <a:cubicBezTo>
                    <a:pt x="31623" y="33358"/>
                    <a:pt x="31523" y="33358"/>
                    <a:pt x="31523" y="33391"/>
                  </a:cubicBezTo>
                  <a:cubicBezTo>
                    <a:pt x="31623" y="33458"/>
                    <a:pt x="31856" y="33458"/>
                    <a:pt x="32190" y="33458"/>
                  </a:cubicBezTo>
                  <a:cubicBezTo>
                    <a:pt x="33057" y="33725"/>
                    <a:pt x="33958" y="34025"/>
                    <a:pt x="34858" y="34359"/>
                  </a:cubicBezTo>
                  <a:cubicBezTo>
                    <a:pt x="34391" y="34459"/>
                    <a:pt x="34025" y="34492"/>
                    <a:pt x="33658" y="34559"/>
                  </a:cubicBezTo>
                  <a:cubicBezTo>
                    <a:pt x="28985" y="32846"/>
                    <a:pt x="22353" y="31415"/>
                    <a:pt x="13462" y="31415"/>
                  </a:cubicBezTo>
                  <a:cubicBezTo>
                    <a:pt x="10929" y="31415"/>
                    <a:pt x="8211" y="31531"/>
                    <a:pt x="5304" y="31790"/>
                  </a:cubicBezTo>
                  <a:cubicBezTo>
                    <a:pt x="5304" y="31790"/>
                    <a:pt x="9361" y="31024"/>
                    <a:pt x="15236" y="31024"/>
                  </a:cubicBezTo>
                  <a:close/>
                  <a:moveTo>
                    <a:pt x="56374" y="34459"/>
                  </a:moveTo>
                  <a:cubicBezTo>
                    <a:pt x="54873" y="34626"/>
                    <a:pt x="53438" y="34859"/>
                    <a:pt x="52371" y="35126"/>
                  </a:cubicBezTo>
                  <a:lnTo>
                    <a:pt x="52071" y="35126"/>
                  </a:lnTo>
                  <a:cubicBezTo>
                    <a:pt x="52771" y="34893"/>
                    <a:pt x="53505" y="34692"/>
                    <a:pt x="54172" y="34492"/>
                  </a:cubicBezTo>
                  <a:cubicBezTo>
                    <a:pt x="54873" y="34492"/>
                    <a:pt x="55607" y="34459"/>
                    <a:pt x="56374" y="34459"/>
                  </a:cubicBezTo>
                  <a:close/>
                  <a:moveTo>
                    <a:pt x="35893" y="34792"/>
                  </a:moveTo>
                  <a:cubicBezTo>
                    <a:pt x="36426" y="35026"/>
                    <a:pt x="37027" y="35226"/>
                    <a:pt x="37560" y="35526"/>
                  </a:cubicBezTo>
                  <a:lnTo>
                    <a:pt x="36693" y="35793"/>
                  </a:lnTo>
                  <a:cubicBezTo>
                    <a:pt x="36026" y="35493"/>
                    <a:pt x="35259" y="35159"/>
                    <a:pt x="34492" y="34859"/>
                  </a:cubicBezTo>
                  <a:cubicBezTo>
                    <a:pt x="34925" y="34859"/>
                    <a:pt x="35392" y="34826"/>
                    <a:pt x="35893" y="34792"/>
                  </a:cubicBezTo>
                  <a:close/>
                  <a:moveTo>
                    <a:pt x="38428" y="35960"/>
                  </a:moveTo>
                  <a:cubicBezTo>
                    <a:pt x="38861" y="36160"/>
                    <a:pt x="39262" y="36394"/>
                    <a:pt x="39695" y="36627"/>
                  </a:cubicBezTo>
                  <a:cubicBezTo>
                    <a:pt x="39662" y="36727"/>
                    <a:pt x="39595" y="36827"/>
                    <a:pt x="39562" y="36961"/>
                  </a:cubicBezTo>
                  <a:cubicBezTo>
                    <a:pt x="39395" y="36994"/>
                    <a:pt x="39228" y="36994"/>
                    <a:pt x="39061" y="37027"/>
                  </a:cubicBezTo>
                  <a:cubicBezTo>
                    <a:pt x="38594" y="36794"/>
                    <a:pt x="38094" y="36494"/>
                    <a:pt x="37527" y="36227"/>
                  </a:cubicBezTo>
                  <a:cubicBezTo>
                    <a:pt x="37827" y="36127"/>
                    <a:pt x="38094" y="36027"/>
                    <a:pt x="38428" y="35960"/>
                  </a:cubicBezTo>
                  <a:close/>
                  <a:moveTo>
                    <a:pt x="35392" y="37628"/>
                  </a:moveTo>
                  <a:cubicBezTo>
                    <a:pt x="35392" y="37661"/>
                    <a:pt x="35359" y="37695"/>
                    <a:pt x="35359" y="37695"/>
                  </a:cubicBezTo>
                  <a:lnTo>
                    <a:pt x="35259" y="37695"/>
                  </a:lnTo>
                  <a:cubicBezTo>
                    <a:pt x="35359" y="37661"/>
                    <a:pt x="35392" y="37628"/>
                    <a:pt x="35392" y="37628"/>
                  </a:cubicBezTo>
                  <a:close/>
                  <a:moveTo>
                    <a:pt x="49335" y="38795"/>
                  </a:moveTo>
                  <a:cubicBezTo>
                    <a:pt x="49335" y="38795"/>
                    <a:pt x="49436" y="39029"/>
                    <a:pt x="49669" y="39496"/>
                  </a:cubicBezTo>
                  <a:cubicBezTo>
                    <a:pt x="49536" y="39396"/>
                    <a:pt x="49369" y="39329"/>
                    <a:pt x="49202" y="39229"/>
                  </a:cubicBezTo>
                  <a:cubicBezTo>
                    <a:pt x="49235" y="39062"/>
                    <a:pt x="49269" y="38895"/>
                    <a:pt x="49335" y="38795"/>
                  </a:cubicBezTo>
                  <a:close/>
                  <a:moveTo>
                    <a:pt x="35092" y="39129"/>
                  </a:moveTo>
                  <a:cubicBezTo>
                    <a:pt x="35025" y="39162"/>
                    <a:pt x="34892" y="39296"/>
                    <a:pt x="34725" y="39396"/>
                  </a:cubicBezTo>
                  <a:cubicBezTo>
                    <a:pt x="34525" y="39462"/>
                    <a:pt x="34358" y="39496"/>
                    <a:pt x="34125" y="39563"/>
                  </a:cubicBezTo>
                  <a:lnTo>
                    <a:pt x="35059" y="39129"/>
                  </a:lnTo>
                  <a:close/>
                  <a:moveTo>
                    <a:pt x="41597" y="47301"/>
                  </a:moveTo>
                  <a:cubicBezTo>
                    <a:pt x="41430" y="47969"/>
                    <a:pt x="41230" y="48569"/>
                    <a:pt x="41063" y="49236"/>
                  </a:cubicBezTo>
                  <a:lnTo>
                    <a:pt x="41063" y="47535"/>
                  </a:lnTo>
                  <a:cubicBezTo>
                    <a:pt x="41263" y="47468"/>
                    <a:pt x="41430" y="47401"/>
                    <a:pt x="41597" y="47301"/>
                  </a:cubicBezTo>
                  <a:close/>
                  <a:moveTo>
                    <a:pt x="38860" y="55666"/>
                  </a:moveTo>
                  <a:cubicBezTo>
                    <a:pt x="38884" y="56602"/>
                    <a:pt x="38907" y="57313"/>
                    <a:pt x="38928" y="57642"/>
                  </a:cubicBezTo>
                  <a:cubicBezTo>
                    <a:pt x="38985" y="57388"/>
                    <a:pt x="39043" y="57137"/>
                    <a:pt x="39102" y="56888"/>
                  </a:cubicBezTo>
                  <a:lnTo>
                    <a:pt x="39102" y="56888"/>
                  </a:lnTo>
                  <a:cubicBezTo>
                    <a:pt x="39032" y="56536"/>
                    <a:pt x="38951" y="56123"/>
                    <a:pt x="38860" y="55666"/>
                  </a:cubicBezTo>
                  <a:close/>
                  <a:moveTo>
                    <a:pt x="73553" y="1"/>
                  </a:moveTo>
                  <a:cubicBezTo>
                    <a:pt x="73019" y="735"/>
                    <a:pt x="69950" y="4871"/>
                    <a:pt x="69617" y="5672"/>
                  </a:cubicBezTo>
                  <a:cubicBezTo>
                    <a:pt x="69617" y="5672"/>
                    <a:pt x="71118" y="1702"/>
                    <a:pt x="71551" y="768"/>
                  </a:cubicBezTo>
                  <a:lnTo>
                    <a:pt x="71551" y="768"/>
                  </a:lnTo>
                  <a:cubicBezTo>
                    <a:pt x="71550" y="770"/>
                    <a:pt x="68870" y="6252"/>
                    <a:pt x="68776" y="6252"/>
                  </a:cubicBezTo>
                  <a:cubicBezTo>
                    <a:pt x="68771" y="6252"/>
                    <a:pt x="68773" y="6237"/>
                    <a:pt x="68783" y="6205"/>
                  </a:cubicBezTo>
                  <a:cubicBezTo>
                    <a:pt x="68783" y="6172"/>
                    <a:pt x="70084" y="1035"/>
                    <a:pt x="70517" y="1"/>
                  </a:cubicBezTo>
                  <a:lnTo>
                    <a:pt x="70517" y="1"/>
                  </a:lnTo>
                  <a:cubicBezTo>
                    <a:pt x="70184" y="768"/>
                    <a:pt x="68382" y="4638"/>
                    <a:pt x="68049" y="5905"/>
                  </a:cubicBezTo>
                  <a:cubicBezTo>
                    <a:pt x="68049" y="5905"/>
                    <a:pt x="68683" y="2569"/>
                    <a:pt x="69050" y="1302"/>
                  </a:cubicBezTo>
                  <a:lnTo>
                    <a:pt x="69050" y="1302"/>
                  </a:lnTo>
                  <a:cubicBezTo>
                    <a:pt x="68616" y="2503"/>
                    <a:pt x="67415" y="5972"/>
                    <a:pt x="67081" y="6973"/>
                  </a:cubicBezTo>
                  <a:cubicBezTo>
                    <a:pt x="67081" y="6973"/>
                    <a:pt x="67508" y="2436"/>
                    <a:pt x="67808" y="1420"/>
                  </a:cubicBezTo>
                  <a:lnTo>
                    <a:pt x="67808" y="1420"/>
                  </a:lnTo>
                  <a:cubicBezTo>
                    <a:pt x="67537" y="2202"/>
                    <a:pt x="66024" y="6626"/>
                    <a:pt x="65950" y="7916"/>
                  </a:cubicBezTo>
                  <a:lnTo>
                    <a:pt x="65950" y="7916"/>
                  </a:lnTo>
                  <a:cubicBezTo>
                    <a:pt x="65973" y="7189"/>
                    <a:pt x="66132" y="2312"/>
                    <a:pt x="66348" y="1202"/>
                  </a:cubicBezTo>
                  <a:lnTo>
                    <a:pt x="66348" y="1202"/>
                  </a:lnTo>
                  <a:cubicBezTo>
                    <a:pt x="66114" y="2269"/>
                    <a:pt x="65113" y="7573"/>
                    <a:pt x="65113" y="8240"/>
                  </a:cubicBezTo>
                  <a:cubicBezTo>
                    <a:pt x="65113" y="8240"/>
                    <a:pt x="65047" y="2102"/>
                    <a:pt x="65178" y="1248"/>
                  </a:cubicBezTo>
                  <a:lnTo>
                    <a:pt x="65178" y="1248"/>
                  </a:lnTo>
                  <a:cubicBezTo>
                    <a:pt x="65129" y="1553"/>
                    <a:pt x="64264" y="7000"/>
                    <a:pt x="64344" y="7884"/>
                  </a:cubicBezTo>
                  <a:lnTo>
                    <a:pt x="64344" y="7884"/>
                  </a:lnTo>
                  <a:lnTo>
                    <a:pt x="63712" y="1836"/>
                  </a:lnTo>
                  <a:cubicBezTo>
                    <a:pt x="63412" y="3003"/>
                    <a:pt x="63045" y="8240"/>
                    <a:pt x="63045" y="8240"/>
                  </a:cubicBezTo>
                  <a:cubicBezTo>
                    <a:pt x="62878" y="6672"/>
                    <a:pt x="62712" y="2136"/>
                    <a:pt x="62712" y="2136"/>
                  </a:cubicBezTo>
                  <a:cubicBezTo>
                    <a:pt x="62612" y="3170"/>
                    <a:pt x="61944" y="8574"/>
                    <a:pt x="61944" y="8574"/>
                  </a:cubicBezTo>
                  <a:cubicBezTo>
                    <a:pt x="61878" y="8207"/>
                    <a:pt x="61277" y="3337"/>
                    <a:pt x="61277" y="3337"/>
                  </a:cubicBezTo>
                  <a:cubicBezTo>
                    <a:pt x="61277" y="4037"/>
                    <a:pt x="60777" y="8374"/>
                    <a:pt x="60777" y="8374"/>
                  </a:cubicBezTo>
                  <a:cubicBezTo>
                    <a:pt x="60543" y="7806"/>
                    <a:pt x="60010" y="2136"/>
                    <a:pt x="60010" y="2136"/>
                  </a:cubicBezTo>
                  <a:cubicBezTo>
                    <a:pt x="59676" y="3003"/>
                    <a:pt x="59743" y="8340"/>
                    <a:pt x="59743" y="8340"/>
                  </a:cubicBezTo>
                  <a:cubicBezTo>
                    <a:pt x="59609" y="7840"/>
                    <a:pt x="58509" y="3537"/>
                    <a:pt x="58509" y="3537"/>
                  </a:cubicBezTo>
                  <a:lnTo>
                    <a:pt x="58509" y="3537"/>
                  </a:lnTo>
                  <a:cubicBezTo>
                    <a:pt x="58419" y="4161"/>
                    <a:pt x="59151" y="9288"/>
                    <a:pt x="58887" y="9288"/>
                  </a:cubicBezTo>
                  <a:cubicBezTo>
                    <a:pt x="58855" y="9288"/>
                    <a:pt x="58808" y="9211"/>
                    <a:pt x="58742" y="9041"/>
                  </a:cubicBezTo>
                  <a:cubicBezTo>
                    <a:pt x="58175" y="7506"/>
                    <a:pt x="57375" y="2336"/>
                    <a:pt x="57375" y="2336"/>
                  </a:cubicBezTo>
                  <a:lnTo>
                    <a:pt x="57375" y="2336"/>
                  </a:lnTo>
                  <a:cubicBezTo>
                    <a:pt x="57174" y="3770"/>
                    <a:pt x="58208" y="10442"/>
                    <a:pt x="58275" y="10875"/>
                  </a:cubicBezTo>
                  <a:cubicBezTo>
                    <a:pt x="58242" y="10842"/>
                    <a:pt x="58242" y="10809"/>
                    <a:pt x="58208" y="10742"/>
                  </a:cubicBezTo>
                  <a:cubicBezTo>
                    <a:pt x="57508" y="9741"/>
                    <a:pt x="56574" y="4004"/>
                    <a:pt x="56574" y="4004"/>
                  </a:cubicBezTo>
                  <a:cubicBezTo>
                    <a:pt x="56441" y="4904"/>
                    <a:pt x="56174" y="9641"/>
                    <a:pt x="56174" y="9641"/>
                  </a:cubicBezTo>
                  <a:cubicBezTo>
                    <a:pt x="55907" y="8640"/>
                    <a:pt x="55406" y="4704"/>
                    <a:pt x="55406" y="4704"/>
                  </a:cubicBezTo>
                  <a:cubicBezTo>
                    <a:pt x="54713" y="9114"/>
                    <a:pt x="54619" y="12671"/>
                    <a:pt x="54646" y="14320"/>
                  </a:cubicBezTo>
                  <a:lnTo>
                    <a:pt x="54646" y="14320"/>
                  </a:lnTo>
                  <a:cubicBezTo>
                    <a:pt x="54515" y="11038"/>
                    <a:pt x="54172" y="6405"/>
                    <a:pt x="54172" y="6405"/>
                  </a:cubicBezTo>
                  <a:cubicBezTo>
                    <a:pt x="53939" y="7473"/>
                    <a:pt x="52104" y="17714"/>
                    <a:pt x="52104" y="17714"/>
                  </a:cubicBezTo>
                  <a:cubicBezTo>
                    <a:pt x="52004" y="17046"/>
                    <a:pt x="52338" y="7507"/>
                    <a:pt x="52338" y="7506"/>
                  </a:cubicBezTo>
                  <a:lnTo>
                    <a:pt x="52338" y="7506"/>
                  </a:lnTo>
                  <a:cubicBezTo>
                    <a:pt x="51437" y="9308"/>
                    <a:pt x="50236" y="19015"/>
                    <a:pt x="50236" y="19015"/>
                  </a:cubicBezTo>
                  <a:cubicBezTo>
                    <a:pt x="50103" y="18081"/>
                    <a:pt x="50169" y="9175"/>
                    <a:pt x="50169" y="9174"/>
                  </a:cubicBezTo>
                  <a:lnTo>
                    <a:pt x="50169" y="9174"/>
                  </a:lnTo>
                  <a:cubicBezTo>
                    <a:pt x="49669" y="11042"/>
                    <a:pt x="48935" y="22650"/>
                    <a:pt x="48935" y="22650"/>
                  </a:cubicBezTo>
                  <a:cubicBezTo>
                    <a:pt x="48668" y="21716"/>
                    <a:pt x="47834" y="11576"/>
                    <a:pt x="47834" y="11576"/>
                  </a:cubicBezTo>
                  <a:cubicBezTo>
                    <a:pt x="47501" y="13911"/>
                    <a:pt x="47000" y="21350"/>
                    <a:pt x="46767" y="23751"/>
                  </a:cubicBezTo>
                  <a:cubicBezTo>
                    <a:pt x="46734" y="23851"/>
                    <a:pt x="46700" y="23985"/>
                    <a:pt x="46700" y="24051"/>
                  </a:cubicBezTo>
                  <a:lnTo>
                    <a:pt x="45766" y="14144"/>
                  </a:lnTo>
                  <a:cubicBezTo>
                    <a:pt x="45499" y="15545"/>
                    <a:pt x="45499" y="21483"/>
                    <a:pt x="45499" y="24985"/>
                  </a:cubicBezTo>
                  <a:cubicBezTo>
                    <a:pt x="45399" y="25186"/>
                    <a:pt x="45333" y="25386"/>
                    <a:pt x="45233" y="25653"/>
                  </a:cubicBezTo>
                  <a:lnTo>
                    <a:pt x="45099" y="24719"/>
                  </a:lnTo>
                  <a:cubicBezTo>
                    <a:pt x="45399" y="23384"/>
                    <a:pt x="45566" y="21983"/>
                    <a:pt x="45433" y="20716"/>
                  </a:cubicBezTo>
                  <a:lnTo>
                    <a:pt x="45433" y="20716"/>
                  </a:lnTo>
                  <a:cubicBezTo>
                    <a:pt x="45433" y="20716"/>
                    <a:pt x="45266" y="21817"/>
                    <a:pt x="44899" y="23184"/>
                  </a:cubicBezTo>
                  <a:lnTo>
                    <a:pt x="44198" y="17914"/>
                  </a:lnTo>
                  <a:lnTo>
                    <a:pt x="44198" y="20082"/>
                  </a:lnTo>
                  <a:cubicBezTo>
                    <a:pt x="44165" y="19882"/>
                    <a:pt x="44098" y="19715"/>
                    <a:pt x="44065" y="19548"/>
                  </a:cubicBezTo>
                  <a:cubicBezTo>
                    <a:pt x="43832" y="20983"/>
                    <a:pt x="43498" y="22384"/>
                    <a:pt x="43164" y="23751"/>
                  </a:cubicBezTo>
                  <a:cubicBezTo>
                    <a:pt x="43098" y="23484"/>
                    <a:pt x="43031" y="23184"/>
                    <a:pt x="42998" y="22884"/>
                  </a:cubicBezTo>
                  <a:cubicBezTo>
                    <a:pt x="43164" y="21083"/>
                    <a:pt x="43231" y="19081"/>
                    <a:pt x="42898" y="17747"/>
                  </a:cubicBezTo>
                  <a:cubicBezTo>
                    <a:pt x="42898" y="17747"/>
                    <a:pt x="42764" y="19148"/>
                    <a:pt x="42564" y="20749"/>
                  </a:cubicBezTo>
                  <a:cubicBezTo>
                    <a:pt x="42397" y="19982"/>
                    <a:pt x="42330" y="19415"/>
                    <a:pt x="42330" y="19415"/>
                  </a:cubicBezTo>
                  <a:cubicBezTo>
                    <a:pt x="42230" y="20149"/>
                    <a:pt x="42230" y="21316"/>
                    <a:pt x="42330" y="22717"/>
                  </a:cubicBezTo>
                  <a:cubicBezTo>
                    <a:pt x="42264" y="23151"/>
                    <a:pt x="42197" y="23518"/>
                    <a:pt x="42097" y="23851"/>
                  </a:cubicBezTo>
                  <a:cubicBezTo>
                    <a:pt x="42197" y="20849"/>
                    <a:pt x="41863" y="17180"/>
                    <a:pt x="41597" y="16513"/>
                  </a:cubicBezTo>
                  <a:cubicBezTo>
                    <a:pt x="41597" y="19015"/>
                    <a:pt x="41497" y="21483"/>
                    <a:pt x="41263" y="23885"/>
                  </a:cubicBezTo>
                  <a:lnTo>
                    <a:pt x="41263" y="23851"/>
                  </a:lnTo>
                  <a:cubicBezTo>
                    <a:pt x="41330" y="22984"/>
                    <a:pt x="40696" y="16379"/>
                    <a:pt x="39495" y="14211"/>
                  </a:cubicBezTo>
                  <a:lnTo>
                    <a:pt x="39495" y="14211"/>
                  </a:lnTo>
                  <a:cubicBezTo>
                    <a:pt x="39695" y="15912"/>
                    <a:pt x="39829" y="17647"/>
                    <a:pt x="39895" y="19315"/>
                  </a:cubicBezTo>
                  <a:cubicBezTo>
                    <a:pt x="39428" y="17413"/>
                    <a:pt x="38661" y="15045"/>
                    <a:pt x="37927" y="13677"/>
                  </a:cubicBezTo>
                  <a:lnTo>
                    <a:pt x="37927" y="13677"/>
                  </a:lnTo>
                  <a:cubicBezTo>
                    <a:pt x="37927" y="13678"/>
                    <a:pt x="38394" y="15812"/>
                    <a:pt x="38695" y="17814"/>
                  </a:cubicBezTo>
                  <a:cubicBezTo>
                    <a:pt x="37927" y="15979"/>
                    <a:pt x="36993" y="13877"/>
                    <a:pt x="36426" y="12843"/>
                  </a:cubicBezTo>
                  <a:lnTo>
                    <a:pt x="36426" y="12843"/>
                  </a:lnTo>
                  <a:cubicBezTo>
                    <a:pt x="36893" y="14645"/>
                    <a:pt x="37227" y="16413"/>
                    <a:pt x="37560" y="18181"/>
                  </a:cubicBezTo>
                  <a:cubicBezTo>
                    <a:pt x="37394" y="17880"/>
                    <a:pt x="37193" y="17080"/>
                    <a:pt x="36993" y="16813"/>
                  </a:cubicBezTo>
                  <a:cubicBezTo>
                    <a:pt x="36059" y="14745"/>
                    <a:pt x="34158" y="11509"/>
                    <a:pt x="33891" y="11209"/>
                  </a:cubicBezTo>
                  <a:cubicBezTo>
                    <a:pt x="33887" y="11205"/>
                    <a:pt x="33883" y="11202"/>
                    <a:pt x="33880" y="11202"/>
                  </a:cubicBezTo>
                  <a:cubicBezTo>
                    <a:pt x="33768" y="11202"/>
                    <a:pt x="34575" y="14189"/>
                    <a:pt x="35192" y="15846"/>
                  </a:cubicBezTo>
                  <a:cubicBezTo>
                    <a:pt x="33863" y="14052"/>
                    <a:pt x="32435" y="11034"/>
                    <a:pt x="31765" y="10350"/>
                  </a:cubicBezTo>
                  <a:lnTo>
                    <a:pt x="31765" y="10350"/>
                  </a:lnTo>
                  <a:cubicBezTo>
                    <a:pt x="31898" y="10550"/>
                    <a:pt x="33238" y="14237"/>
                    <a:pt x="33724" y="15178"/>
                  </a:cubicBezTo>
                  <a:cubicBezTo>
                    <a:pt x="32590" y="13511"/>
                    <a:pt x="31189" y="9808"/>
                    <a:pt x="29988" y="8407"/>
                  </a:cubicBezTo>
                  <a:lnTo>
                    <a:pt x="29988" y="8407"/>
                  </a:lnTo>
                  <a:cubicBezTo>
                    <a:pt x="29988" y="8407"/>
                    <a:pt x="30822" y="10208"/>
                    <a:pt x="31523" y="12009"/>
                  </a:cubicBezTo>
                  <a:cubicBezTo>
                    <a:pt x="30389" y="10675"/>
                    <a:pt x="29021" y="9241"/>
                    <a:pt x="28054" y="8474"/>
                  </a:cubicBezTo>
                  <a:lnTo>
                    <a:pt x="28054" y="8474"/>
                  </a:lnTo>
                  <a:lnTo>
                    <a:pt x="29054" y="10709"/>
                  </a:lnTo>
                  <a:cubicBezTo>
                    <a:pt x="28187" y="9207"/>
                    <a:pt x="27020" y="7540"/>
                    <a:pt x="26086" y="6572"/>
                  </a:cubicBezTo>
                  <a:lnTo>
                    <a:pt x="26086" y="6572"/>
                  </a:lnTo>
                  <a:cubicBezTo>
                    <a:pt x="26086" y="6572"/>
                    <a:pt x="26819" y="7873"/>
                    <a:pt x="27487" y="9374"/>
                  </a:cubicBezTo>
                  <a:cubicBezTo>
                    <a:pt x="26352" y="7806"/>
                    <a:pt x="24418" y="5905"/>
                    <a:pt x="23751" y="5238"/>
                  </a:cubicBezTo>
                  <a:lnTo>
                    <a:pt x="23751" y="5238"/>
                  </a:lnTo>
                  <a:cubicBezTo>
                    <a:pt x="24295" y="6000"/>
                    <a:pt x="25283" y="8248"/>
                    <a:pt x="25628" y="9052"/>
                  </a:cubicBezTo>
                  <a:lnTo>
                    <a:pt x="25628" y="9052"/>
                  </a:lnTo>
                  <a:cubicBezTo>
                    <a:pt x="24802" y="7382"/>
                    <a:pt x="21890" y="5171"/>
                    <a:pt x="21850" y="5171"/>
                  </a:cubicBezTo>
                  <a:cubicBezTo>
                    <a:pt x="21849" y="5171"/>
                    <a:pt x="21849" y="5171"/>
                    <a:pt x="21849" y="5171"/>
                  </a:cubicBezTo>
                  <a:cubicBezTo>
                    <a:pt x="22650" y="6339"/>
                    <a:pt x="23350" y="7540"/>
                    <a:pt x="24051" y="8740"/>
                  </a:cubicBezTo>
                  <a:cubicBezTo>
                    <a:pt x="22923" y="7015"/>
                    <a:pt x="19684" y="4037"/>
                    <a:pt x="19582" y="4037"/>
                  </a:cubicBezTo>
                  <a:cubicBezTo>
                    <a:pt x="19582" y="4037"/>
                    <a:pt x="19581" y="4037"/>
                    <a:pt x="19581" y="4037"/>
                  </a:cubicBezTo>
                  <a:cubicBezTo>
                    <a:pt x="20548" y="5338"/>
                    <a:pt x="21416" y="6672"/>
                    <a:pt x="22249" y="8007"/>
                  </a:cubicBezTo>
                  <a:cubicBezTo>
                    <a:pt x="21091" y="6187"/>
                    <a:pt x="17406" y="4170"/>
                    <a:pt x="17347" y="4170"/>
                  </a:cubicBezTo>
                  <a:cubicBezTo>
                    <a:pt x="17346" y="4170"/>
                    <a:pt x="17346" y="4170"/>
                    <a:pt x="17346" y="4171"/>
                  </a:cubicBezTo>
                  <a:cubicBezTo>
                    <a:pt x="18476" y="5301"/>
                    <a:pt x="19508" y="6398"/>
                    <a:pt x="20538" y="7562"/>
                  </a:cubicBezTo>
                  <a:lnTo>
                    <a:pt x="20538" y="7562"/>
                  </a:lnTo>
                  <a:cubicBezTo>
                    <a:pt x="19312" y="6185"/>
                    <a:pt x="15155" y="4302"/>
                    <a:pt x="15015" y="4302"/>
                  </a:cubicBezTo>
                  <a:cubicBezTo>
                    <a:pt x="15012" y="4302"/>
                    <a:pt x="15011" y="4303"/>
                    <a:pt x="15011" y="4304"/>
                  </a:cubicBezTo>
                  <a:cubicBezTo>
                    <a:pt x="15011" y="4303"/>
                    <a:pt x="15012" y="4303"/>
                    <a:pt x="15013" y="4303"/>
                  </a:cubicBezTo>
                  <a:cubicBezTo>
                    <a:pt x="15131" y="4303"/>
                    <a:pt x="19242" y="7230"/>
                    <a:pt x="18902" y="7230"/>
                  </a:cubicBezTo>
                  <a:cubicBezTo>
                    <a:pt x="18884" y="7230"/>
                    <a:pt x="18855" y="7222"/>
                    <a:pt x="18814" y="7206"/>
                  </a:cubicBezTo>
                  <a:cubicBezTo>
                    <a:pt x="18010" y="6820"/>
                    <a:pt x="14481" y="6404"/>
                    <a:pt x="14225" y="6404"/>
                  </a:cubicBezTo>
                  <a:cubicBezTo>
                    <a:pt x="14215" y="6404"/>
                    <a:pt x="14210" y="6404"/>
                    <a:pt x="14210" y="6405"/>
                  </a:cubicBezTo>
                  <a:cubicBezTo>
                    <a:pt x="15011" y="6872"/>
                    <a:pt x="18714" y="7706"/>
                    <a:pt x="18714" y="7706"/>
                  </a:cubicBezTo>
                  <a:cubicBezTo>
                    <a:pt x="17813" y="7806"/>
                    <a:pt x="16879" y="7907"/>
                    <a:pt x="15978" y="8040"/>
                  </a:cubicBezTo>
                  <a:cubicBezTo>
                    <a:pt x="17513" y="8073"/>
                    <a:pt x="20548" y="8340"/>
                    <a:pt x="20548" y="8340"/>
                  </a:cubicBezTo>
                  <a:cubicBezTo>
                    <a:pt x="19247" y="8407"/>
                    <a:pt x="17913" y="8540"/>
                    <a:pt x="16679" y="8674"/>
                  </a:cubicBezTo>
                  <a:cubicBezTo>
                    <a:pt x="17680" y="8707"/>
                    <a:pt x="20815" y="9074"/>
                    <a:pt x="20815" y="9074"/>
                  </a:cubicBezTo>
                  <a:cubicBezTo>
                    <a:pt x="19748" y="9174"/>
                    <a:pt x="18680" y="9308"/>
                    <a:pt x="17646" y="9408"/>
                  </a:cubicBezTo>
                  <a:cubicBezTo>
                    <a:pt x="19047" y="9408"/>
                    <a:pt x="22917" y="9841"/>
                    <a:pt x="22917" y="9875"/>
                  </a:cubicBezTo>
                  <a:cubicBezTo>
                    <a:pt x="21916" y="10141"/>
                    <a:pt x="18046" y="10342"/>
                    <a:pt x="18046" y="10375"/>
                  </a:cubicBezTo>
                  <a:cubicBezTo>
                    <a:pt x="19381" y="10709"/>
                    <a:pt x="25418" y="10642"/>
                    <a:pt x="25485" y="10675"/>
                  </a:cubicBezTo>
                  <a:cubicBezTo>
                    <a:pt x="24318" y="10742"/>
                    <a:pt x="20181" y="11342"/>
                    <a:pt x="20181" y="11376"/>
                  </a:cubicBezTo>
                  <a:cubicBezTo>
                    <a:pt x="21182" y="11509"/>
                    <a:pt x="27053" y="12376"/>
                    <a:pt x="27086" y="12476"/>
                  </a:cubicBezTo>
                  <a:cubicBezTo>
                    <a:pt x="25752" y="12877"/>
                    <a:pt x="20648" y="13077"/>
                    <a:pt x="20648" y="13144"/>
                  </a:cubicBezTo>
                  <a:cubicBezTo>
                    <a:pt x="21716" y="13377"/>
                    <a:pt x="29321" y="14078"/>
                    <a:pt x="28354" y="14311"/>
                  </a:cubicBezTo>
                  <a:cubicBezTo>
                    <a:pt x="27353" y="14311"/>
                    <a:pt x="21249" y="14578"/>
                    <a:pt x="21249" y="14645"/>
                  </a:cubicBezTo>
                  <a:cubicBezTo>
                    <a:pt x="22383" y="14678"/>
                    <a:pt x="32023" y="15579"/>
                    <a:pt x="32056" y="15812"/>
                  </a:cubicBezTo>
                  <a:cubicBezTo>
                    <a:pt x="30222" y="16346"/>
                    <a:pt x="23150" y="16146"/>
                    <a:pt x="23183" y="16246"/>
                  </a:cubicBezTo>
                  <a:cubicBezTo>
                    <a:pt x="23884" y="16346"/>
                    <a:pt x="28187" y="17013"/>
                    <a:pt x="28187" y="17080"/>
                  </a:cubicBezTo>
                  <a:cubicBezTo>
                    <a:pt x="26753" y="17147"/>
                    <a:pt x="25352" y="17213"/>
                    <a:pt x="23917" y="17347"/>
                  </a:cubicBezTo>
                  <a:cubicBezTo>
                    <a:pt x="24851" y="17513"/>
                    <a:pt x="30422" y="18247"/>
                    <a:pt x="30422" y="18347"/>
                  </a:cubicBezTo>
                  <a:cubicBezTo>
                    <a:pt x="28554" y="18514"/>
                    <a:pt x="26686" y="18714"/>
                    <a:pt x="24851" y="19015"/>
                  </a:cubicBezTo>
                  <a:cubicBezTo>
                    <a:pt x="26719" y="19315"/>
                    <a:pt x="35859" y="19548"/>
                    <a:pt x="35893" y="19715"/>
                  </a:cubicBezTo>
                  <a:cubicBezTo>
                    <a:pt x="35259" y="19715"/>
                    <a:pt x="25485" y="20983"/>
                    <a:pt x="25518" y="21183"/>
                  </a:cubicBezTo>
                  <a:cubicBezTo>
                    <a:pt x="26753" y="21383"/>
                    <a:pt x="34825" y="21750"/>
                    <a:pt x="34858" y="21917"/>
                  </a:cubicBezTo>
                  <a:cubicBezTo>
                    <a:pt x="34857" y="21914"/>
                    <a:pt x="34847" y="21913"/>
                    <a:pt x="34827" y="21913"/>
                  </a:cubicBezTo>
                  <a:cubicBezTo>
                    <a:pt x="34324" y="21913"/>
                    <a:pt x="27930" y="22721"/>
                    <a:pt x="28187" y="22817"/>
                  </a:cubicBezTo>
                  <a:cubicBezTo>
                    <a:pt x="28280" y="22771"/>
                    <a:pt x="29831" y="22746"/>
                    <a:pt x="31471" y="22746"/>
                  </a:cubicBezTo>
                  <a:cubicBezTo>
                    <a:pt x="33364" y="22746"/>
                    <a:pt x="35374" y="22779"/>
                    <a:pt x="35392" y="22851"/>
                  </a:cubicBezTo>
                  <a:cubicBezTo>
                    <a:pt x="33068" y="22879"/>
                    <a:pt x="30745" y="23076"/>
                    <a:pt x="28503" y="23339"/>
                  </a:cubicBezTo>
                  <a:lnTo>
                    <a:pt x="28503" y="23339"/>
                  </a:lnTo>
                  <a:cubicBezTo>
                    <a:pt x="28089" y="23315"/>
                    <a:pt x="27711" y="23297"/>
                    <a:pt x="27386" y="23284"/>
                  </a:cubicBezTo>
                  <a:lnTo>
                    <a:pt x="27386" y="23284"/>
                  </a:lnTo>
                  <a:cubicBezTo>
                    <a:pt x="27437" y="23339"/>
                    <a:pt x="27489" y="23397"/>
                    <a:pt x="27543" y="23456"/>
                  </a:cubicBezTo>
                  <a:lnTo>
                    <a:pt x="27543" y="23456"/>
                  </a:lnTo>
                  <a:cubicBezTo>
                    <a:pt x="27861" y="23416"/>
                    <a:pt x="28181" y="23377"/>
                    <a:pt x="28503" y="23339"/>
                  </a:cubicBezTo>
                  <a:lnTo>
                    <a:pt x="28503" y="23339"/>
                  </a:lnTo>
                  <a:cubicBezTo>
                    <a:pt x="31408" y="23504"/>
                    <a:pt x="36059" y="23905"/>
                    <a:pt x="36059" y="24051"/>
                  </a:cubicBezTo>
                  <a:cubicBezTo>
                    <a:pt x="34225" y="24118"/>
                    <a:pt x="32423" y="24185"/>
                    <a:pt x="30655" y="24352"/>
                  </a:cubicBezTo>
                  <a:cubicBezTo>
                    <a:pt x="30255" y="23951"/>
                    <a:pt x="29988" y="23618"/>
                    <a:pt x="29755" y="23451"/>
                  </a:cubicBezTo>
                  <a:lnTo>
                    <a:pt x="29755" y="23451"/>
                  </a:lnTo>
                  <a:lnTo>
                    <a:pt x="30355" y="24385"/>
                  </a:lnTo>
                  <a:cubicBezTo>
                    <a:pt x="29755" y="24452"/>
                    <a:pt x="29154" y="24518"/>
                    <a:pt x="28554" y="24619"/>
                  </a:cubicBezTo>
                  <a:cubicBezTo>
                    <a:pt x="28214" y="24193"/>
                    <a:pt x="27849" y="23792"/>
                    <a:pt x="27543" y="23456"/>
                  </a:cubicBezTo>
                  <a:lnTo>
                    <a:pt x="27543" y="23456"/>
                  </a:lnTo>
                  <a:cubicBezTo>
                    <a:pt x="27468" y="23465"/>
                    <a:pt x="27394" y="23475"/>
                    <a:pt x="27320" y="23484"/>
                  </a:cubicBezTo>
                  <a:cubicBezTo>
                    <a:pt x="27153" y="23318"/>
                    <a:pt x="26986" y="23151"/>
                    <a:pt x="26853" y="22984"/>
                  </a:cubicBezTo>
                  <a:lnTo>
                    <a:pt x="26853" y="22984"/>
                  </a:lnTo>
                  <a:cubicBezTo>
                    <a:pt x="26854" y="22986"/>
                    <a:pt x="26987" y="23152"/>
                    <a:pt x="27186" y="23484"/>
                  </a:cubicBezTo>
                  <a:cubicBezTo>
                    <a:pt x="26919" y="23518"/>
                    <a:pt x="26653" y="23551"/>
                    <a:pt x="26386" y="23551"/>
                  </a:cubicBezTo>
                  <a:lnTo>
                    <a:pt x="27253" y="23551"/>
                  </a:lnTo>
                  <a:cubicBezTo>
                    <a:pt x="27487" y="23885"/>
                    <a:pt x="27753" y="24385"/>
                    <a:pt x="28154" y="24919"/>
                  </a:cubicBezTo>
                  <a:cubicBezTo>
                    <a:pt x="27987" y="24985"/>
                    <a:pt x="27753" y="24985"/>
                    <a:pt x="27587" y="25019"/>
                  </a:cubicBezTo>
                  <a:lnTo>
                    <a:pt x="28187" y="25019"/>
                  </a:lnTo>
                  <a:cubicBezTo>
                    <a:pt x="28320" y="25186"/>
                    <a:pt x="28387" y="25386"/>
                    <a:pt x="28521" y="25553"/>
                  </a:cubicBezTo>
                  <a:cubicBezTo>
                    <a:pt x="27753" y="25586"/>
                    <a:pt x="27253" y="25586"/>
                    <a:pt x="27253" y="25653"/>
                  </a:cubicBezTo>
                  <a:cubicBezTo>
                    <a:pt x="27420" y="25686"/>
                    <a:pt x="27920" y="25719"/>
                    <a:pt x="28654" y="25753"/>
                  </a:cubicBezTo>
                  <a:cubicBezTo>
                    <a:pt x="28806" y="26027"/>
                    <a:pt x="28959" y="26273"/>
                    <a:pt x="29137" y="26517"/>
                  </a:cubicBezTo>
                  <a:lnTo>
                    <a:pt x="29137" y="26517"/>
                  </a:lnTo>
                  <a:cubicBezTo>
                    <a:pt x="29154" y="26518"/>
                    <a:pt x="29171" y="26519"/>
                    <a:pt x="29188" y="26520"/>
                  </a:cubicBezTo>
                  <a:cubicBezTo>
                    <a:pt x="29488" y="27020"/>
                    <a:pt x="29822" y="27521"/>
                    <a:pt x="30088" y="28021"/>
                  </a:cubicBezTo>
                  <a:cubicBezTo>
                    <a:pt x="29655" y="28021"/>
                    <a:pt x="29321" y="28054"/>
                    <a:pt x="29088" y="28054"/>
                  </a:cubicBezTo>
                  <a:cubicBezTo>
                    <a:pt x="28751" y="27606"/>
                    <a:pt x="28345" y="27158"/>
                    <a:pt x="27927" y="26710"/>
                  </a:cubicBezTo>
                  <a:lnTo>
                    <a:pt x="27927" y="26710"/>
                  </a:lnTo>
                  <a:lnTo>
                    <a:pt x="27820" y="26720"/>
                  </a:lnTo>
                  <a:cubicBezTo>
                    <a:pt x="26086" y="24819"/>
                    <a:pt x="24418" y="22984"/>
                    <a:pt x="23817" y="22484"/>
                  </a:cubicBezTo>
                  <a:lnTo>
                    <a:pt x="23817" y="22484"/>
                  </a:lnTo>
                  <a:cubicBezTo>
                    <a:pt x="23818" y="22484"/>
                    <a:pt x="28921" y="29222"/>
                    <a:pt x="29388" y="29989"/>
                  </a:cubicBezTo>
                  <a:cubicBezTo>
                    <a:pt x="29388" y="29989"/>
                    <a:pt x="22917" y="23318"/>
                    <a:pt x="21215" y="22484"/>
                  </a:cubicBezTo>
                  <a:lnTo>
                    <a:pt x="21215" y="22484"/>
                  </a:lnTo>
                  <a:cubicBezTo>
                    <a:pt x="21216" y="22484"/>
                    <a:pt x="26919" y="29522"/>
                    <a:pt x="27220" y="30089"/>
                  </a:cubicBezTo>
                  <a:cubicBezTo>
                    <a:pt x="27220" y="30089"/>
                    <a:pt x="19981" y="23351"/>
                    <a:pt x="19214" y="22717"/>
                  </a:cubicBezTo>
                  <a:lnTo>
                    <a:pt x="19214" y="22717"/>
                  </a:lnTo>
                  <a:cubicBezTo>
                    <a:pt x="19214" y="22717"/>
                    <a:pt x="22016" y="27054"/>
                    <a:pt x="23817" y="29589"/>
                  </a:cubicBezTo>
                  <a:cubicBezTo>
                    <a:pt x="23250" y="28855"/>
                    <a:pt x="20915" y="25719"/>
                    <a:pt x="17246" y="22183"/>
                  </a:cubicBezTo>
                  <a:lnTo>
                    <a:pt x="17246" y="22183"/>
                  </a:lnTo>
                  <a:cubicBezTo>
                    <a:pt x="17246" y="22184"/>
                    <a:pt x="19147" y="25419"/>
                    <a:pt x="19514" y="26320"/>
                  </a:cubicBezTo>
                  <a:cubicBezTo>
                    <a:pt x="19514" y="26320"/>
                    <a:pt x="16645" y="22917"/>
                    <a:pt x="16012" y="22317"/>
                  </a:cubicBezTo>
                  <a:lnTo>
                    <a:pt x="16012" y="22317"/>
                  </a:lnTo>
                  <a:cubicBezTo>
                    <a:pt x="16012" y="22317"/>
                    <a:pt x="18580" y="27187"/>
                    <a:pt x="18680" y="28355"/>
                  </a:cubicBezTo>
                  <a:lnTo>
                    <a:pt x="18680" y="28521"/>
                  </a:lnTo>
                  <a:cubicBezTo>
                    <a:pt x="18480" y="28154"/>
                    <a:pt x="15478" y="22417"/>
                    <a:pt x="14477" y="21516"/>
                  </a:cubicBezTo>
                  <a:lnTo>
                    <a:pt x="14477" y="21516"/>
                  </a:lnTo>
                  <a:cubicBezTo>
                    <a:pt x="14477" y="21517"/>
                    <a:pt x="16812" y="25919"/>
                    <a:pt x="17246" y="27387"/>
                  </a:cubicBezTo>
                  <a:cubicBezTo>
                    <a:pt x="17303" y="27571"/>
                    <a:pt x="17310" y="27652"/>
                    <a:pt x="17276" y="27652"/>
                  </a:cubicBezTo>
                  <a:cubicBezTo>
                    <a:pt x="17037" y="27652"/>
                    <a:pt x="14749" y="23490"/>
                    <a:pt x="14310" y="23051"/>
                  </a:cubicBezTo>
                  <a:lnTo>
                    <a:pt x="14310" y="23051"/>
                  </a:lnTo>
                  <a:cubicBezTo>
                    <a:pt x="14311" y="23051"/>
                    <a:pt x="15878" y="26987"/>
                    <a:pt x="16078" y="27387"/>
                  </a:cubicBezTo>
                  <a:cubicBezTo>
                    <a:pt x="16078" y="27387"/>
                    <a:pt x="13076" y="23318"/>
                    <a:pt x="12342" y="22817"/>
                  </a:cubicBezTo>
                  <a:lnTo>
                    <a:pt x="12342" y="22817"/>
                  </a:lnTo>
                  <a:cubicBezTo>
                    <a:pt x="12343" y="22817"/>
                    <a:pt x="15211" y="27421"/>
                    <a:pt x="15345" y="28021"/>
                  </a:cubicBezTo>
                  <a:cubicBezTo>
                    <a:pt x="15345" y="28021"/>
                    <a:pt x="12476" y="25019"/>
                    <a:pt x="12076" y="24485"/>
                  </a:cubicBezTo>
                  <a:lnTo>
                    <a:pt x="12076" y="24485"/>
                  </a:lnTo>
                  <a:cubicBezTo>
                    <a:pt x="12076" y="24486"/>
                    <a:pt x="14477" y="28488"/>
                    <a:pt x="14577" y="28822"/>
                  </a:cubicBezTo>
                  <a:cubicBezTo>
                    <a:pt x="14577" y="28822"/>
                    <a:pt x="10975" y="25052"/>
                    <a:pt x="10308" y="24318"/>
                  </a:cubicBezTo>
                  <a:lnTo>
                    <a:pt x="10308" y="24318"/>
                  </a:lnTo>
                  <a:cubicBezTo>
                    <a:pt x="10308" y="24319"/>
                    <a:pt x="12809" y="27821"/>
                    <a:pt x="13543" y="29155"/>
                  </a:cubicBezTo>
                  <a:cubicBezTo>
                    <a:pt x="13543" y="29155"/>
                    <a:pt x="10241" y="25386"/>
                    <a:pt x="9374" y="24685"/>
                  </a:cubicBezTo>
                  <a:lnTo>
                    <a:pt x="9374" y="24685"/>
                  </a:lnTo>
                  <a:lnTo>
                    <a:pt x="12374" y="29653"/>
                  </a:lnTo>
                  <a:lnTo>
                    <a:pt x="12374" y="29653"/>
                  </a:lnTo>
                  <a:cubicBezTo>
                    <a:pt x="11981" y="29005"/>
                    <a:pt x="8232" y="25368"/>
                    <a:pt x="7926" y="25071"/>
                  </a:cubicBezTo>
                  <a:lnTo>
                    <a:pt x="7926" y="25071"/>
                  </a:lnTo>
                  <a:cubicBezTo>
                    <a:pt x="8550" y="25691"/>
                    <a:pt x="11975" y="30356"/>
                    <a:pt x="11975" y="30356"/>
                  </a:cubicBezTo>
                  <a:cubicBezTo>
                    <a:pt x="11542" y="29856"/>
                    <a:pt x="7739" y="26386"/>
                    <a:pt x="7005" y="25719"/>
                  </a:cubicBezTo>
                  <a:lnTo>
                    <a:pt x="7005" y="25719"/>
                  </a:lnTo>
                  <a:cubicBezTo>
                    <a:pt x="7839" y="26520"/>
                    <a:pt x="11175" y="30690"/>
                    <a:pt x="11175" y="30690"/>
                  </a:cubicBezTo>
                  <a:cubicBezTo>
                    <a:pt x="10463" y="29823"/>
                    <a:pt x="6536" y="27119"/>
                    <a:pt x="5972" y="26733"/>
                  </a:cubicBezTo>
                  <a:lnTo>
                    <a:pt x="5972" y="26733"/>
                  </a:lnTo>
                  <a:cubicBezTo>
                    <a:pt x="6712" y="27280"/>
                    <a:pt x="9707" y="30556"/>
                    <a:pt x="9707" y="30556"/>
                  </a:cubicBezTo>
                  <a:cubicBezTo>
                    <a:pt x="8873" y="29989"/>
                    <a:pt x="6005" y="28054"/>
                    <a:pt x="5004" y="27354"/>
                  </a:cubicBezTo>
                  <a:lnTo>
                    <a:pt x="5004" y="27354"/>
                  </a:lnTo>
                  <a:cubicBezTo>
                    <a:pt x="6005" y="28088"/>
                    <a:pt x="8373" y="30256"/>
                    <a:pt x="8373" y="30256"/>
                  </a:cubicBezTo>
                  <a:cubicBezTo>
                    <a:pt x="7406" y="29522"/>
                    <a:pt x="3836" y="27554"/>
                    <a:pt x="3169" y="27187"/>
                  </a:cubicBezTo>
                  <a:lnTo>
                    <a:pt x="3169" y="27187"/>
                  </a:lnTo>
                  <a:cubicBezTo>
                    <a:pt x="4070" y="27721"/>
                    <a:pt x="8006" y="30890"/>
                    <a:pt x="8039" y="30923"/>
                  </a:cubicBezTo>
                  <a:cubicBezTo>
                    <a:pt x="8073" y="30949"/>
                    <a:pt x="8082" y="30961"/>
                    <a:pt x="8068" y="30961"/>
                  </a:cubicBezTo>
                  <a:cubicBezTo>
                    <a:pt x="7868" y="30961"/>
                    <a:pt x="2870" y="28388"/>
                    <a:pt x="2869" y="28388"/>
                  </a:cubicBezTo>
                  <a:lnTo>
                    <a:pt x="2869" y="28388"/>
                  </a:lnTo>
                  <a:cubicBezTo>
                    <a:pt x="3736" y="28855"/>
                    <a:pt x="7172" y="31023"/>
                    <a:pt x="7172" y="31023"/>
                  </a:cubicBezTo>
                  <a:cubicBezTo>
                    <a:pt x="6472" y="30589"/>
                    <a:pt x="1802" y="29222"/>
                    <a:pt x="968" y="28988"/>
                  </a:cubicBezTo>
                  <a:lnTo>
                    <a:pt x="968" y="28988"/>
                  </a:lnTo>
                  <a:cubicBezTo>
                    <a:pt x="1902" y="29322"/>
                    <a:pt x="6405" y="31390"/>
                    <a:pt x="6405" y="31390"/>
                  </a:cubicBezTo>
                  <a:lnTo>
                    <a:pt x="5671" y="31390"/>
                  </a:lnTo>
                  <a:lnTo>
                    <a:pt x="5137" y="31223"/>
                  </a:lnTo>
                  <a:cubicBezTo>
                    <a:pt x="4570" y="31056"/>
                    <a:pt x="668" y="30223"/>
                    <a:pt x="667" y="30223"/>
                  </a:cubicBezTo>
                  <a:lnTo>
                    <a:pt x="667" y="30223"/>
                  </a:lnTo>
                  <a:cubicBezTo>
                    <a:pt x="668" y="30223"/>
                    <a:pt x="5471" y="31690"/>
                    <a:pt x="4837" y="31757"/>
                  </a:cubicBezTo>
                  <a:cubicBezTo>
                    <a:pt x="4203" y="31857"/>
                    <a:pt x="0" y="32424"/>
                    <a:pt x="0" y="32424"/>
                  </a:cubicBezTo>
                  <a:cubicBezTo>
                    <a:pt x="156" y="32453"/>
                    <a:pt x="405" y="32465"/>
                    <a:pt x="712" y="32465"/>
                  </a:cubicBezTo>
                  <a:cubicBezTo>
                    <a:pt x="2183" y="32465"/>
                    <a:pt x="4970" y="32191"/>
                    <a:pt x="4970" y="32191"/>
                  </a:cubicBezTo>
                  <a:lnTo>
                    <a:pt x="4970" y="32191"/>
                  </a:lnTo>
                  <a:cubicBezTo>
                    <a:pt x="4503" y="32691"/>
                    <a:pt x="2168" y="33858"/>
                    <a:pt x="2168" y="33858"/>
                  </a:cubicBezTo>
                  <a:cubicBezTo>
                    <a:pt x="2535" y="33758"/>
                    <a:pt x="6071" y="32491"/>
                    <a:pt x="6071" y="32491"/>
                  </a:cubicBezTo>
                  <a:lnTo>
                    <a:pt x="6071" y="32491"/>
                  </a:lnTo>
                  <a:cubicBezTo>
                    <a:pt x="5638" y="33058"/>
                    <a:pt x="2002" y="34859"/>
                    <a:pt x="2002" y="34859"/>
                  </a:cubicBezTo>
                  <a:cubicBezTo>
                    <a:pt x="3002" y="34659"/>
                    <a:pt x="7839" y="32224"/>
                    <a:pt x="7839" y="32224"/>
                  </a:cubicBezTo>
                  <a:lnTo>
                    <a:pt x="7839" y="32224"/>
                  </a:lnTo>
                  <a:cubicBezTo>
                    <a:pt x="7372" y="32591"/>
                    <a:pt x="3503" y="35259"/>
                    <a:pt x="3503" y="35259"/>
                  </a:cubicBezTo>
                  <a:cubicBezTo>
                    <a:pt x="4337" y="35026"/>
                    <a:pt x="8840" y="32257"/>
                    <a:pt x="8840" y="32257"/>
                  </a:cubicBezTo>
                  <a:lnTo>
                    <a:pt x="8840" y="32257"/>
                  </a:lnTo>
                  <a:cubicBezTo>
                    <a:pt x="8506" y="32824"/>
                    <a:pt x="4837" y="35726"/>
                    <a:pt x="4837" y="35726"/>
                  </a:cubicBezTo>
                  <a:cubicBezTo>
                    <a:pt x="5671" y="35426"/>
                    <a:pt x="10574" y="31924"/>
                    <a:pt x="10574" y="31924"/>
                  </a:cubicBezTo>
                  <a:lnTo>
                    <a:pt x="10574" y="31924"/>
                  </a:lnTo>
                  <a:cubicBezTo>
                    <a:pt x="10208" y="32391"/>
                    <a:pt x="5304" y="36594"/>
                    <a:pt x="5304" y="36594"/>
                  </a:cubicBezTo>
                  <a:cubicBezTo>
                    <a:pt x="6538" y="36160"/>
                    <a:pt x="11508" y="32224"/>
                    <a:pt x="11508" y="32224"/>
                  </a:cubicBezTo>
                  <a:lnTo>
                    <a:pt x="11508" y="32224"/>
                  </a:lnTo>
                  <a:cubicBezTo>
                    <a:pt x="10975" y="33191"/>
                    <a:pt x="7072" y="36560"/>
                    <a:pt x="7072" y="36560"/>
                  </a:cubicBezTo>
                  <a:cubicBezTo>
                    <a:pt x="8006" y="36193"/>
                    <a:pt x="13343" y="31757"/>
                    <a:pt x="13343" y="31757"/>
                  </a:cubicBezTo>
                  <a:lnTo>
                    <a:pt x="13343" y="31757"/>
                  </a:lnTo>
                  <a:cubicBezTo>
                    <a:pt x="12643" y="33191"/>
                    <a:pt x="7506" y="37161"/>
                    <a:pt x="7506" y="37161"/>
                  </a:cubicBezTo>
                  <a:cubicBezTo>
                    <a:pt x="9007" y="36894"/>
                    <a:pt x="15511" y="32725"/>
                    <a:pt x="15511" y="32724"/>
                  </a:cubicBezTo>
                  <a:lnTo>
                    <a:pt x="15511" y="32724"/>
                  </a:lnTo>
                  <a:cubicBezTo>
                    <a:pt x="14344" y="33992"/>
                    <a:pt x="9741" y="37328"/>
                    <a:pt x="9741" y="37328"/>
                  </a:cubicBezTo>
                  <a:cubicBezTo>
                    <a:pt x="11475" y="36927"/>
                    <a:pt x="18380" y="32491"/>
                    <a:pt x="18380" y="32491"/>
                  </a:cubicBezTo>
                  <a:lnTo>
                    <a:pt x="18380" y="32491"/>
                  </a:lnTo>
                  <a:cubicBezTo>
                    <a:pt x="17880" y="33425"/>
                    <a:pt x="11875" y="37928"/>
                    <a:pt x="11875" y="37928"/>
                  </a:cubicBezTo>
                  <a:cubicBezTo>
                    <a:pt x="12242" y="37828"/>
                    <a:pt x="20815" y="33992"/>
                    <a:pt x="20815" y="33992"/>
                  </a:cubicBezTo>
                  <a:lnTo>
                    <a:pt x="20815" y="33992"/>
                  </a:lnTo>
                  <a:cubicBezTo>
                    <a:pt x="19681" y="35560"/>
                    <a:pt x="13210" y="38929"/>
                    <a:pt x="13210" y="38929"/>
                  </a:cubicBezTo>
                  <a:cubicBezTo>
                    <a:pt x="16178" y="38929"/>
                    <a:pt x="21415" y="37094"/>
                    <a:pt x="21416" y="37094"/>
                  </a:cubicBezTo>
                  <a:lnTo>
                    <a:pt x="21416" y="37094"/>
                  </a:lnTo>
                  <a:cubicBezTo>
                    <a:pt x="20815" y="37728"/>
                    <a:pt x="17146" y="39362"/>
                    <a:pt x="17146" y="39362"/>
                  </a:cubicBezTo>
                  <a:cubicBezTo>
                    <a:pt x="20287" y="39066"/>
                    <a:pt x="26010" y="36637"/>
                    <a:pt x="26685" y="36637"/>
                  </a:cubicBezTo>
                  <a:cubicBezTo>
                    <a:pt x="26770" y="36637"/>
                    <a:pt x="26775" y="36675"/>
                    <a:pt x="26686" y="36761"/>
                  </a:cubicBezTo>
                  <a:cubicBezTo>
                    <a:pt x="25885" y="37561"/>
                    <a:pt x="21215" y="40063"/>
                    <a:pt x="21215" y="40063"/>
                  </a:cubicBezTo>
                  <a:cubicBezTo>
                    <a:pt x="23250" y="39863"/>
                    <a:pt x="29888" y="36561"/>
                    <a:pt x="29888" y="36560"/>
                  </a:cubicBezTo>
                  <a:lnTo>
                    <a:pt x="29888" y="36560"/>
                  </a:lnTo>
                  <a:cubicBezTo>
                    <a:pt x="29888" y="36561"/>
                    <a:pt x="27486" y="38762"/>
                    <a:pt x="26086" y="39696"/>
                  </a:cubicBezTo>
                  <a:cubicBezTo>
                    <a:pt x="24718" y="40597"/>
                    <a:pt x="21416" y="41531"/>
                    <a:pt x="21416" y="41531"/>
                  </a:cubicBezTo>
                  <a:cubicBezTo>
                    <a:pt x="23984" y="41230"/>
                    <a:pt x="32757" y="37561"/>
                    <a:pt x="32757" y="37561"/>
                  </a:cubicBezTo>
                  <a:lnTo>
                    <a:pt x="32757" y="37561"/>
                  </a:lnTo>
                  <a:cubicBezTo>
                    <a:pt x="32490" y="38028"/>
                    <a:pt x="31256" y="38862"/>
                    <a:pt x="29855" y="39763"/>
                  </a:cubicBezTo>
                  <a:cubicBezTo>
                    <a:pt x="29321" y="40030"/>
                    <a:pt x="28754" y="40263"/>
                    <a:pt x="28254" y="40530"/>
                  </a:cubicBezTo>
                  <a:cubicBezTo>
                    <a:pt x="28254" y="40530"/>
                    <a:pt x="28421" y="40497"/>
                    <a:pt x="28687" y="40463"/>
                  </a:cubicBezTo>
                  <a:lnTo>
                    <a:pt x="28687" y="40463"/>
                  </a:lnTo>
                  <a:cubicBezTo>
                    <a:pt x="26386" y="41831"/>
                    <a:pt x="24017" y="43065"/>
                    <a:pt x="24017" y="43065"/>
                  </a:cubicBezTo>
                  <a:cubicBezTo>
                    <a:pt x="25318" y="42865"/>
                    <a:pt x="28721" y="41330"/>
                    <a:pt x="31523" y="39996"/>
                  </a:cubicBezTo>
                  <a:cubicBezTo>
                    <a:pt x="32023" y="39896"/>
                    <a:pt x="32557" y="39829"/>
                    <a:pt x="33157" y="39729"/>
                  </a:cubicBezTo>
                  <a:lnTo>
                    <a:pt x="33157" y="39729"/>
                  </a:lnTo>
                  <a:cubicBezTo>
                    <a:pt x="32657" y="40063"/>
                    <a:pt x="32090" y="40396"/>
                    <a:pt x="31523" y="40797"/>
                  </a:cubicBezTo>
                  <a:cubicBezTo>
                    <a:pt x="29488" y="41531"/>
                    <a:pt x="27386" y="42498"/>
                    <a:pt x="25985" y="43665"/>
                  </a:cubicBezTo>
                  <a:cubicBezTo>
                    <a:pt x="25985" y="43665"/>
                    <a:pt x="26686" y="43465"/>
                    <a:pt x="27753" y="43065"/>
                  </a:cubicBezTo>
                  <a:lnTo>
                    <a:pt x="27753" y="43065"/>
                  </a:lnTo>
                  <a:cubicBezTo>
                    <a:pt x="27186" y="43465"/>
                    <a:pt x="26819" y="43665"/>
                    <a:pt x="26819" y="43665"/>
                  </a:cubicBezTo>
                  <a:lnTo>
                    <a:pt x="28320" y="42898"/>
                  </a:lnTo>
                  <a:cubicBezTo>
                    <a:pt x="29388" y="42565"/>
                    <a:pt x="30756" y="42164"/>
                    <a:pt x="32190" y="41731"/>
                  </a:cubicBezTo>
                  <a:lnTo>
                    <a:pt x="32190" y="41731"/>
                  </a:lnTo>
                  <a:cubicBezTo>
                    <a:pt x="29254" y="43799"/>
                    <a:pt x="25485" y="46401"/>
                    <a:pt x="25485" y="46401"/>
                  </a:cubicBezTo>
                  <a:cubicBezTo>
                    <a:pt x="26152" y="46201"/>
                    <a:pt x="27887" y="45200"/>
                    <a:pt x="29822" y="44032"/>
                  </a:cubicBezTo>
                  <a:lnTo>
                    <a:pt x="34225" y="42131"/>
                  </a:lnTo>
                  <a:lnTo>
                    <a:pt x="34225" y="42131"/>
                  </a:lnTo>
                  <a:cubicBezTo>
                    <a:pt x="34058" y="42298"/>
                    <a:pt x="33891" y="42398"/>
                    <a:pt x="33724" y="42565"/>
                  </a:cubicBezTo>
                  <a:cubicBezTo>
                    <a:pt x="31589" y="43832"/>
                    <a:pt x="27520" y="46301"/>
                    <a:pt x="25518" y="47635"/>
                  </a:cubicBezTo>
                  <a:lnTo>
                    <a:pt x="32312" y="44454"/>
                  </a:lnTo>
                  <a:lnTo>
                    <a:pt x="32312" y="44454"/>
                  </a:lnTo>
                  <a:cubicBezTo>
                    <a:pt x="32258" y="44512"/>
                    <a:pt x="32204" y="44569"/>
                    <a:pt x="32150" y="44626"/>
                  </a:cubicBezTo>
                  <a:lnTo>
                    <a:pt x="32150" y="44626"/>
                  </a:lnTo>
                  <a:cubicBezTo>
                    <a:pt x="32596" y="44358"/>
                    <a:pt x="32857" y="44199"/>
                    <a:pt x="32857" y="44199"/>
                  </a:cubicBezTo>
                  <a:lnTo>
                    <a:pt x="32857" y="44199"/>
                  </a:lnTo>
                  <a:lnTo>
                    <a:pt x="32312" y="44454"/>
                  </a:lnTo>
                  <a:lnTo>
                    <a:pt x="32312" y="44454"/>
                  </a:lnTo>
                  <a:cubicBezTo>
                    <a:pt x="33055" y="43669"/>
                    <a:pt x="33845" y="42903"/>
                    <a:pt x="34692" y="42164"/>
                  </a:cubicBezTo>
                  <a:lnTo>
                    <a:pt x="34692" y="42164"/>
                  </a:lnTo>
                  <a:cubicBezTo>
                    <a:pt x="34658" y="42398"/>
                    <a:pt x="34592" y="42698"/>
                    <a:pt x="34592" y="42965"/>
                  </a:cubicBezTo>
                  <a:lnTo>
                    <a:pt x="34592" y="43032"/>
                  </a:lnTo>
                  <a:cubicBezTo>
                    <a:pt x="33424" y="43999"/>
                    <a:pt x="32157" y="44966"/>
                    <a:pt x="31156" y="45734"/>
                  </a:cubicBezTo>
                  <a:cubicBezTo>
                    <a:pt x="31478" y="45361"/>
                    <a:pt x="31809" y="44992"/>
                    <a:pt x="32150" y="44626"/>
                  </a:cubicBezTo>
                  <a:lnTo>
                    <a:pt x="32150" y="44626"/>
                  </a:lnTo>
                  <a:cubicBezTo>
                    <a:pt x="30312" y="45735"/>
                    <a:pt x="25335" y="48720"/>
                    <a:pt x="22650" y="50170"/>
                  </a:cubicBezTo>
                  <a:cubicBezTo>
                    <a:pt x="21436" y="50824"/>
                    <a:pt x="21094" y="51048"/>
                    <a:pt x="21193" y="51048"/>
                  </a:cubicBezTo>
                  <a:cubicBezTo>
                    <a:pt x="21407" y="51048"/>
                    <a:pt x="23684" y="50003"/>
                    <a:pt x="23684" y="50003"/>
                  </a:cubicBezTo>
                  <a:lnTo>
                    <a:pt x="26186" y="49370"/>
                  </a:lnTo>
                  <a:lnTo>
                    <a:pt x="26186" y="49370"/>
                  </a:lnTo>
                  <a:cubicBezTo>
                    <a:pt x="26185" y="49370"/>
                    <a:pt x="19881" y="53139"/>
                    <a:pt x="17479" y="55207"/>
                  </a:cubicBezTo>
                  <a:cubicBezTo>
                    <a:pt x="17479" y="55207"/>
                    <a:pt x="24151" y="51805"/>
                    <a:pt x="25152" y="51538"/>
                  </a:cubicBezTo>
                  <a:lnTo>
                    <a:pt x="25152" y="51538"/>
                  </a:lnTo>
                  <a:cubicBezTo>
                    <a:pt x="25151" y="51538"/>
                    <a:pt x="17913" y="56174"/>
                    <a:pt x="16479" y="57809"/>
                  </a:cubicBezTo>
                  <a:cubicBezTo>
                    <a:pt x="17646" y="57175"/>
                    <a:pt x="21582" y="55140"/>
                    <a:pt x="23083" y="54340"/>
                  </a:cubicBezTo>
                  <a:lnTo>
                    <a:pt x="23083" y="54340"/>
                  </a:lnTo>
                  <a:lnTo>
                    <a:pt x="16979" y="58409"/>
                  </a:lnTo>
                  <a:cubicBezTo>
                    <a:pt x="16979" y="58409"/>
                    <a:pt x="22516" y="55974"/>
                    <a:pt x="23217" y="55841"/>
                  </a:cubicBezTo>
                  <a:cubicBezTo>
                    <a:pt x="23226" y="55839"/>
                    <a:pt x="23234" y="55838"/>
                    <a:pt x="23240" y="55838"/>
                  </a:cubicBezTo>
                  <a:cubicBezTo>
                    <a:pt x="23725" y="55838"/>
                    <a:pt x="16579" y="60712"/>
                    <a:pt x="16579" y="60778"/>
                  </a:cubicBezTo>
                  <a:cubicBezTo>
                    <a:pt x="16579" y="60780"/>
                    <a:pt x="16581" y="60781"/>
                    <a:pt x="16585" y="60781"/>
                  </a:cubicBezTo>
                  <a:cubicBezTo>
                    <a:pt x="16789" y="60781"/>
                    <a:pt x="21860" y="58439"/>
                    <a:pt x="22383" y="58243"/>
                  </a:cubicBezTo>
                  <a:cubicBezTo>
                    <a:pt x="22400" y="58238"/>
                    <a:pt x="22413" y="58235"/>
                    <a:pt x="22421" y="58235"/>
                  </a:cubicBezTo>
                  <a:cubicBezTo>
                    <a:pt x="22699" y="58235"/>
                    <a:pt x="18020" y="60871"/>
                    <a:pt x="17146" y="61745"/>
                  </a:cubicBezTo>
                  <a:cubicBezTo>
                    <a:pt x="16964" y="61921"/>
                    <a:pt x="16967" y="61992"/>
                    <a:pt x="17095" y="61992"/>
                  </a:cubicBezTo>
                  <a:cubicBezTo>
                    <a:pt x="17601" y="61992"/>
                    <a:pt x="20050" y="60877"/>
                    <a:pt x="20715" y="60611"/>
                  </a:cubicBezTo>
                  <a:cubicBezTo>
                    <a:pt x="20751" y="60595"/>
                    <a:pt x="20775" y="60587"/>
                    <a:pt x="20788" y="60587"/>
                  </a:cubicBezTo>
                  <a:cubicBezTo>
                    <a:pt x="21069" y="60587"/>
                    <a:pt x="15912" y="64280"/>
                    <a:pt x="15912" y="64280"/>
                  </a:cubicBezTo>
                  <a:lnTo>
                    <a:pt x="20515" y="62112"/>
                  </a:lnTo>
                  <a:lnTo>
                    <a:pt x="20515" y="62112"/>
                  </a:lnTo>
                  <a:cubicBezTo>
                    <a:pt x="19214" y="62846"/>
                    <a:pt x="17079" y="64580"/>
                    <a:pt x="15812" y="65715"/>
                  </a:cubicBezTo>
                  <a:cubicBezTo>
                    <a:pt x="17546" y="64581"/>
                    <a:pt x="20148" y="64013"/>
                    <a:pt x="20148" y="64013"/>
                  </a:cubicBezTo>
                  <a:lnTo>
                    <a:pt x="20148" y="64013"/>
                  </a:lnTo>
                  <a:cubicBezTo>
                    <a:pt x="17012" y="65581"/>
                    <a:pt x="14811" y="69351"/>
                    <a:pt x="14811" y="69351"/>
                  </a:cubicBezTo>
                  <a:cubicBezTo>
                    <a:pt x="15678" y="68083"/>
                    <a:pt x="19414" y="65715"/>
                    <a:pt x="19414" y="65715"/>
                  </a:cubicBezTo>
                  <a:lnTo>
                    <a:pt x="19414" y="65715"/>
                  </a:lnTo>
                  <a:cubicBezTo>
                    <a:pt x="18580" y="66549"/>
                    <a:pt x="15511" y="71986"/>
                    <a:pt x="15511" y="71986"/>
                  </a:cubicBezTo>
                  <a:lnTo>
                    <a:pt x="18814" y="68583"/>
                  </a:lnTo>
                  <a:lnTo>
                    <a:pt x="18814" y="68583"/>
                  </a:lnTo>
                  <a:cubicBezTo>
                    <a:pt x="17813" y="69918"/>
                    <a:pt x="15878" y="74621"/>
                    <a:pt x="15878" y="74621"/>
                  </a:cubicBezTo>
                  <a:cubicBezTo>
                    <a:pt x="15878" y="74621"/>
                    <a:pt x="18623" y="70185"/>
                    <a:pt x="18956" y="70185"/>
                  </a:cubicBezTo>
                  <a:cubicBezTo>
                    <a:pt x="18988" y="70185"/>
                    <a:pt x="18998" y="70227"/>
                    <a:pt x="18980" y="70318"/>
                  </a:cubicBezTo>
                  <a:cubicBezTo>
                    <a:pt x="18714" y="71352"/>
                    <a:pt x="18547" y="75688"/>
                    <a:pt x="18547" y="75688"/>
                  </a:cubicBezTo>
                  <a:cubicBezTo>
                    <a:pt x="19147" y="74054"/>
                    <a:pt x="19648" y="69417"/>
                    <a:pt x="19648" y="69417"/>
                  </a:cubicBezTo>
                  <a:lnTo>
                    <a:pt x="20648" y="75522"/>
                  </a:lnTo>
                  <a:cubicBezTo>
                    <a:pt x="21082" y="73420"/>
                    <a:pt x="20715" y="67951"/>
                    <a:pt x="20715" y="67950"/>
                  </a:cubicBezTo>
                  <a:lnTo>
                    <a:pt x="20715" y="67950"/>
                  </a:lnTo>
                  <a:lnTo>
                    <a:pt x="21349" y="73253"/>
                  </a:lnTo>
                  <a:cubicBezTo>
                    <a:pt x="21539" y="72333"/>
                    <a:pt x="21518" y="66670"/>
                    <a:pt x="21803" y="66670"/>
                  </a:cubicBezTo>
                  <a:cubicBezTo>
                    <a:pt x="21818" y="66670"/>
                    <a:pt x="21833" y="66685"/>
                    <a:pt x="21849" y="66715"/>
                  </a:cubicBezTo>
                  <a:cubicBezTo>
                    <a:pt x="22183" y="67349"/>
                    <a:pt x="22750" y="72119"/>
                    <a:pt x="22750" y="72119"/>
                  </a:cubicBezTo>
                  <a:cubicBezTo>
                    <a:pt x="23083" y="70718"/>
                    <a:pt x="22416" y="63747"/>
                    <a:pt x="22249" y="62245"/>
                  </a:cubicBezTo>
                  <a:cubicBezTo>
                    <a:pt x="21649" y="63847"/>
                    <a:pt x="21049" y="65514"/>
                    <a:pt x="20515" y="67316"/>
                  </a:cubicBezTo>
                  <a:cubicBezTo>
                    <a:pt x="20515" y="67316"/>
                    <a:pt x="21015" y="65181"/>
                    <a:pt x="22216" y="61979"/>
                  </a:cubicBezTo>
                  <a:cubicBezTo>
                    <a:pt x="23717" y="58009"/>
                    <a:pt x="26319" y="52438"/>
                    <a:pt x="30322" y="47401"/>
                  </a:cubicBezTo>
                  <a:cubicBezTo>
                    <a:pt x="30756" y="47235"/>
                    <a:pt x="31223" y="47001"/>
                    <a:pt x="31756" y="46701"/>
                  </a:cubicBezTo>
                  <a:lnTo>
                    <a:pt x="31756" y="46701"/>
                  </a:lnTo>
                  <a:cubicBezTo>
                    <a:pt x="28387" y="50337"/>
                    <a:pt x="25018" y="55341"/>
                    <a:pt x="22350" y="62145"/>
                  </a:cubicBezTo>
                  <a:cubicBezTo>
                    <a:pt x="22917" y="63413"/>
                    <a:pt x="23751" y="70318"/>
                    <a:pt x="23751" y="70318"/>
                  </a:cubicBezTo>
                  <a:cubicBezTo>
                    <a:pt x="24084" y="68683"/>
                    <a:pt x="23684" y="62913"/>
                    <a:pt x="23684" y="62913"/>
                  </a:cubicBezTo>
                  <a:lnTo>
                    <a:pt x="23684" y="62913"/>
                  </a:lnTo>
                  <a:cubicBezTo>
                    <a:pt x="24551" y="63913"/>
                    <a:pt x="24918" y="68517"/>
                    <a:pt x="24918" y="68517"/>
                  </a:cubicBezTo>
                  <a:cubicBezTo>
                    <a:pt x="25352" y="66382"/>
                    <a:pt x="25018" y="57876"/>
                    <a:pt x="25018" y="57876"/>
                  </a:cubicBezTo>
                  <a:lnTo>
                    <a:pt x="25018" y="57876"/>
                  </a:lnTo>
                  <a:cubicBezTo>
                    <a:pt x="25985" y="58543"/>
                    <a:pt x="26519" y="67483"/>
                    <a:pt x="26519" y="67483"/>
                  </a:cubicBezTo>
                  <a:cubicBezTo>
                    <a:pt x="26753" y="65748"/>
                    <a:pt x="25919" y="57409"/>
                    <a:pt x="25919" y="57409"/>
                  </a:cubicBezTo>
                  <a:lnTo>
                    <a:pt x="25919" y="57409"/>
                  </a:lnTo>
                  <a:cubicBezTo>
                    <a:pt x="27186" y="60177"/>
                    <a:pt x="27753" y="66215"/>
                    <a:pt x="27753" y="66215"/>
                  </a:cubicBezTo>
                  <a:cubicBezTo>
                    <a:pt x="27920" y="65248"/>
                    <a:pt x="28220" y="56541"/>
                    <a:pt x="28220" y="56541"/>
                  </a:cubicBezTo>
                  <a:cubicBezTo>
                    <a:pt x="28754" y="59043"/>
                    <a:pt x="29421" y="64981"/>
                    <a:pt x="29421" y="64981"/>
                  </a:cubicBezTo>
                  <a:cubicBezTo>
                    <a:pt x="29655" y="62712"/>
                    <a:pt x="29655" y="53806"/>
                    <a:pt x="29655" y="53806"/>
                  </a:cubicBezTo>
                  <a:cubicBezTo>
                    <a:pt x="30589" y="55140"/>
                    <a:pt x="31556" y="63046"/>
                    <a:pt x="31556" y="63046"/>
                  </a:cubicBezTo>
                  <a:cubicBezTo>
                    <a:pt x="31723" y="62212"/>
                    <a:pt x="31189" y="54741"/>
                    <a:pt x="31189" y="54740"/>
                  </a:cubicBezTo>
                  <a:lnTo>
                    <a:pt x="31189" y="54740"/>
                  </a:lnTo>
                  <a:lnTo>
                    <a:pt x="32590" y="61211"/>
                  </a:lnTo>
                  <a:cubicBezTo>
                    <a:pt x="32824" y="60044"/>
                    <a:pt x="32323" y="48169"/>
                    <a:pt x="32323" y="48169"/>
                  </a:cubicBezTo>
                  <a:lnTo>
                    <a:pt x="32323" y="48169"/>
                  </a:lnTo>
                  <a:cubicBezTo>
                    <a:pt x="32990" y="49236"/>
                    <a:pt x="33891" y="60945"/>
                    <a:pt x="33891" y="60945"/>
                  </a:cubicBezTo>
                  <a:cubicBezTo>
                    <a:pt x="34025" y="60244"/>
                    <a:pt x="33924" y="49371"/>
                    <a:pt x="33924" y="49370"/>
                  </a:cubicBezTo>
                  <a:lnTo>
                    <a:pt x="33924" y="49370"/>
                  </a:lnTo>
                  <a:cubicBezTo>
                    <a:pt x="33925" y="49371"/>
                    <a:pt x="35142" y="59523"/>
                    <a:pt x="35222" y="59523"/>
                  </a:cubicBezTo>
                  <a:cubicBezTo>
                    <a:pt x="35224" y="59523"/>
                    <a:pt x="35225" y="59519"/>
                    <a:pt x="35225" y="59510"/>
                  </a:cubicBezTo>
                  <a:cubicBezTo>
                    <a:pt x="35258" y="59022"/>
                    <a:pt x="35004" y="47749"/>
                    <a:pt x="35179" y="47749"/>
                  </a:cubicBezTo>
                  <a:cubicBezTo>
                    <a:pt x="35183" y="47749"/>
                    <a:pt x="35187" y="47755"/>
                    <a:pt x="35192" y="47768"/>
                  </a:cubicBezTo>
                  <a:cubicBezTo>
                    <a:pt x="35359" y="48369"/>
                    <a:pt x="37560" y="60011"/>
                    <a:pt x="37560" y="60011"/>
                  </a:cubicBezTo>
                  <a:cubicBezTo>
                    <a:pt x="37727" y="59410"/>
                    <a:pt x="36860" y="50604"/>
                    <a:pt x="36426" y="46734"/>
                  </a:cubicBezTo>
                  <a:lnTo>
                    <a:pt x="36426" y="46734"/>
                  </a:lnTo>
                  <a:cubicBezTo>
                    <a:pt x="36593" y="46901"/>
                    <a:pt x="36827" y="47068"/>
                    <a:pt x="37027" y="47235"/>
                  </a:cubicBezTo>
                  <a:cubicBezTo>
                    <a:pt x="37628" y="49595"/>
                    <a:pt x="38378" y="53249"/>
                    <a:pt x="38860" y="55666"/>
                  </a:cubicBezTo>
                  <a:lnTo>
                    <a:pt x="38860" y="55666"/>
                  </a:lnTo>
                  <a:cubicBezTo>
                    <a:pt x="38806" y="53569"/>
                    <a:pt x="38751" y="50341"/>
                    <a:pt x="38728" y="47735"/>
                  </a:cubicBezTo>
                  <a:lnTo>
                    <a:pt x="38728" y="47735"/>
                  </a:lnTo>
                  <a:cubicBezTo>
                    <a:pt x="38995" y="47802"/>
                    <a:pt x="39228" y="47835"/>
                    <a:pt x="39528" y="47835"/>
                  </a:cubicBezTo>
                  <a:lnTo>
                    <a:pt x="39762" y="47835"/>
                  </a:lnTo>
                  <a:cubicBezTo>
                    <a:pt x="39962" y="49169"/>
                    <a:pt x="40229" y="50570"/>
                    <a:pt x="40396" y="51905"/>
                  </a:cubicBezTo>
                  <a:cubicBezTo>
                    <a:pt x="39957" y="53456"/>
                    <a:pt x="39518" y="55109"/>
                    <a:pt x="39102" y="56888"/>
                  </a:cubicBezTo>
                  <a:lnTo>
                    <a:pt x="39102" y="56888"/>
                  </a:lnTo>
                  <a:cubicBezTo>
                    <a:pt x="39214" y="57461"/>
                    <a:pt x="39294" y="57871"/>
                    <a:pt x="39328" y="58042"/>
                  </a:cubicBezTo>
                  <a:cubicBezTo>
                    <a:pt x="32990" y="84728"/>
                    <a:pt x="26486" y="126958"/>
                    <a:pt x="24384" y="141102"/>
                  </a:cubicBezTo>
                  <a:lnTo>
                    <a:pt x="35325" y="141102"/>
                  </a:lnTo>
                  <a:cubicBezTo>
                    <a:pt x="34858" y="119486"/>
                    <a:pt x="38861" y="76456"/>
                    <a:pt x="43064" y="53706"/>
                  </a:cubicBezTo>
                  <a:lnTo>
                    <a:pt x="43064" y="53706"/>
                  </a:lnTo>
                  <a:cubicBezTo>
                    <a:pt x="43064" y="55407"/>
                    <a:pt x="42998" y="56575"/>
                    <a:pt x="42998" y="56575"/>
                  </a:cubicBezTo>
                  <a:cubicBezTo>
                    <a:pt x="43098" y="56174"/>
                    <a:pt x="43164" y="54707"/>
                    <a:pt x="43231" y="52772"/>
                  </a:cubicBezTo>
                  <a:cubicBezTo>
                    <a:pt x="43565" y="51037"/>
                    <a:pt x="43898" y="49403"/>
                    <a:pt x="44232" y="47935"/>
                  </a:cubicBezTo>
                  <a:lnTo>
                    <a:pt x="44599" y="48202"/>
                  </a:lnTo>
                  <a:cubicBezTo>
                    <a:pt x="44732" y="50704"/>
                    <a:pt x="44699" y="52772"/>
                    <a:pt x="44699" y="52772"/>
                  </a:cubicBezTo>
                  <a:cubicBezTo>
                    <a:pt x="45032" y="51938"/>
                    <a:pt x="45166" y="50337"/>
                    <a:pt x="45099" y="48436"/>
                  </a:cubicBezTo>
                  <a:lnTo>
                    <a:pt x="45099" y="48436"/>
                  </a:lnTo>
                  <a:cubicBezTo>
                    <a:pt x="45700" y="48702"/>
                    <a:pt x="46267" y="48836"/>
                    <a:pt x="46934" y="48836"/>
                  </a:cubicBezTo>
                  <a:cubicBezTo>
                    <a:pt x="47834" y="48836"/>
                    <a:pt x="48668" y="48569"/>
                    <a:pt x="49402" y="48169"/>
                  </a:cubicBezTo>
                  <a:cubicBezTo>
                    <a:pt x="49836" y="48936"/>
                    <a:pt x="50269" y="49570"/>
                    <a:pt x="50670" y="49937"/>
                  </a:cubicBezTo>
                  <a:cubicBezTo>
                    <a:pt x="50670" y="49937"/>
                    <a:pt x="50269" y="49169"/>
                    <a:pt x="49736" y="47935"/>
                  </a:cubicBezTo>
                  <a:cubicBezTo>
                    <a:pt x="50103" y="47702"/>
                    <a:pt x="50436" y="47401"/>
                    <a:pt x="50736" y="47035"/>
                  </a:cubicBezTo>
                  <a:cubicBezTo>
                    <a:pt x="52037" y="49670"/>
                    <a:pt x="53238" y="52005"/>
                    <a:pt x="53572" y="52405"/>
                  </a:cubicBezTo>
                  <a:cubicBezTo>
                    <a:pt x="53572" y="52405"/>
                    <a:pt x="52171" y="49770"/>
                    <a:pt x="50903" y="46768"/>
                  </a:cubicBezTo>
                  <a:cubicBezTo>
                    <a:pt x="51370" y="46101"/>
                    <a:pt x="51704" y="45367"/>
                    <a:pt x="51771" y="44533"/>
                  </a:cubicBezTo>
                  <a:cubicBezTo>
                    <a:pt x="53272" y="47735"/>
                    <a:pt x="54939" y="51204"/>
                    <a:pt x="55273" y="51605"/>
                  </a:cubicBezTo>
                  <a:cubicBezTo>
                    <a:pt x="55273" y="51605"/>
                    <a:pt x="51771" y="41397"/>
                    <a:pt x="52104" y="40096"/>
                  </a:cubicBezTo>
                  <a:lnTo>
                    <a:pt x="52104" y="40096"/>
                  </a:lnTo>
                  <a:cubicBezTo>
                    <a:pt x="52104" y="40097"/>
                    <a:pt x="57174" y="51071"/>
                    <a:pt x="57508" y="52038"/>
                  </a:cubicBezTo>
                  <a:cubicBezTo>
                    <a:pt x="57508" y="52038"/>
                    <a:pt x="54506" y="40497"/>
                    <a:pt x="54839" y="39863"/>
                  </a:cubicBezTo>
                  <a:lnTo>
                    <a:pt x="54839" y="39863"/>
                  </a:lnTo>
                  <a:cubicBezTo>
                    <a:pt x="54840" y="39863"/>
                    <a:pt x="59243" y="52405"/>
                    <a:pt x="59710" y="52905"/>
                  </a:cubicBezTo>
                  <a:cubicBezTo>
                    <a:pt x="59710" y="52905"/>
                    <a:pt x="56908" y="42398"/>
                    <a:pt x="56841" y="41864"/>
                  </a:cubicBezTo>
                  <a:cubicBezTo>
                    <a:pt x="56838" y="41850"/>
                    <a:pt x="56839" y="41843"/>
                    <a:pt x="56842" y="41843"/>
                  </a:cubicBezTo>
                  <a:cubicBezTo>
                    <a:pt x="56973" y="41843"/>
                    <a:pt x="61216" y="51214"/>
                    <a:pt x="61411" y="51571"/>
                  </a:cubicBezTo>
                  <a:cubicBezTo>
                    <a:pt x="61415" y="51581"/>
                    <a:pt x="61418" y="51586"/>
                    <a:pt x="61419" y="51586"/>
                  </a:cubicBezTo>
                  <a:cubicBezTo>
                    <a:pt x="61471" y="51586"/>
                    <a:pt x="58509" y="42699"/>
                    <a:pt x="58509" y="42698"/>
                  </a:cubicBezTo>
                  <a:lnTo>
                    <a:pt x="58509" y="42698"/>
                  </a:lnTo>
                  <a:cubicBezTo>
                    <a:pt x="58509" y="42699"/>
                    <a:pt x="62712" y="51738"/>
                    <a:pt x="63079" y="52272"/>
                  </a:cubicBezTo>
                  <a:cubicBezTo>
                    <a:pt x="63079" y="52272"/>
                    <a:pt x="59209" y="42198"/>
                    <a:pt x="59343" y="41064"/>
                  </a:cubicBezTo>
                  <a:lnTo>
                    <a:pt x="59343" y="41064"/>
                  </a:lnTo>
                  <a:cubicBezTo>
                    <a:pt x="59343" y="41064"/>
                    <a:pt x="63612" y="51171"/>
                    <a:pt x="64246" y="52038"/>
                  </a:cubicBezTo>
                  <a:lnTo>
                    <a:pt x="62878" y="46101"/>
                  </a:lnTo>
                  <a:lnTo>
                    <a:pt x="62878" y="46101"/>
                  </a:lnTo>
                  <a:cubicBezTo>
                    <a:pt x="62879" y="46101"/>
                    <a:pt x="65380" y="52539"/>
                    <a:pt x="65847" y="53172"/>
                  </a:cubicBezTo>
                  <a:cubicBezTo>
                    <a:pt x="65847" y="53172"/>
                    <a:pt x="63512" y="46234"/>
                    <a:pt x="63779" y="44733"/>
                  </a:cubicBezTo>
                  <a:lnTo>
                    <a:pt x="63779" y="44733"/>
                  </a:lnTo>
                  <a:cubicBezTo>
                    <a:pt x="63779" y="44733"/>
                    <a:pt x="67348" y="52172"/>
                    <a:pt x="68382" y="53940"/>
                  </a:cubicBezTo>
                  <a:cubicBezTo>
                    <a:pt x="68382" y="53940"/>
                    <a:pt x="66614" y="48736"/>
                    <a:pt x="66047" y="46501"/>
                  </a:cubicBezTo>
                  <a:lnTo>
                    <a:pt x="66047" y="46501"/>
                  </a:lnTo>
                  <a:cubicBezTo>
                    <a:pt x="66048" y="46502"/>
                    <a:pt x="69717" y="53573"/>
                    <a:pt x="70250" y="54340"/>
                  </a:cubicBezTo>
                  <a:cubicBezTo>
                    <a:pt x="70250" y="54340"/>
                    <a:pt x="68349" y="49069"/>
                    <a:pt x="68282" y="46267"/>
                  </a:cubicBezTo>
                  <a:lnTo>
                    <a:pt x="68282" y="46267"/>
                  </a:lnTo>
                  <a:cubicBezTo>
                    <a:pt x="68283" y="46268"/>
                    <a:pt x="70884" y="53539"/>
                    <a:pt x="71751" y="54840"/>
                  </a:cubicBezTo>
                  <a:cubicBezTo>
                    <a:pt x="71751" y="54840"/>
                    <a:pt x="68683" y="47235"/>
                    <a:pt x="69216" y="46267"/>
                  </a:cubicBezTo>
                  <a:lnTo>
                    <a:pt x="69216" y="46267"/>
                  </a:lnTo>
                  <a:cubicBezTo>
                    <a:pt x="69216" y="46268"/>
                    <a:pt x="72285" y="53506"/>
                    <a:pt x="73453" y="55074"/>
                  </a:cubicBezTo>
                  <a:cubicBezTo>
                    <a:pt x="73453" y="55074"/>
                    <a:pt x="72018" y="51104"/>
                    <a:pt x="72285" y="49937"/>
                  </a:cubicBezTo>
                  <a:lnTo>
                    <a:pt x="72285" y="49937"/>
                  </a:lnTo>
                  <a:cubicBezTo>
                    <a:pt x="72285" y="49937"/>
                    <a:pt x="74220" y="54907"/>
                    <a:pt x="75121" y="56108"/>
                  </a:cubicBezTo>
                  <a:cubicBezTo>
                    <a:pt x="75121" y="56108"/>
                    <a:pt x="73086" y="50070"/>
                    <a:pt x="73086" y="48769"/>
                  </a:cubicBezTo>
                  <a:cubicBezTo>
                    <a:pt x="63379" y="39729"/>
                    <a:pt x="54206" y="37594"/>
                    <a:pt x="48602" y="37328"/>
                  </a:cubicBezTo>
                  <a:lnTo>
                    <a:pt x="48368" y="36694"/>
                  </a:lnTo>
                  <a:lnTo>
                    <a:pt x="48368" y="36694"/>
                  </a:lnTo>
                  <a:cubicBezTo>
                    <a:pt x="49836" y="36861"/>
                    <a:pt x="51670" y="37061"/>
                    <a:pt x="53505" y="37061"/>
                  </a:cubicBezTo>
                  <a:cubicBezTo>
                    <a:pt x="62078" y="39096"/>
                    <a:pt x="69116" y="44766"/>
                    <a:pt x="73119" y="48569"/>
                  </a:cubicBezTo>
                  <a:cubicBezTo>
                    <a:pt x="75387" y="50737"/>
                    <a:pt x="76688" y="52338"/>
                    <a:pt x="76688" y="52338"/>
                  </a:cubicBezTo>
                  <a:cubicBezTo>
                    <a:pt x="75521" y="51071"/>
                    <a:pt x="74387" y="49903"/>
                    <a:pt x="73219" y="48836"/>
                  </a:cubicBezTo>
                  <a:lnTo>
                    <a:pt x="73219" y="48836"/>
                  </a:lnTo>
                  <a:cubicBezTo>
                    <a:pt x="73686" y="50170"/>
                    <a:pt x="75888" y="56174"/>
                    <a:pt x="76722" y="57242"/>
                  </a:cubicBezTo>
                  <a:cubicBezTo>
                    <a:pt x="76722" y="57242"/>
                    <a:pt x="75354" y="53039"/>
                    <a:pt x="75354" y="52372"/>
                  </a:cubicBezTo>
                  <a:cubicBezTo>
                    <a:pt x="75356" y="52331"/>
                    <a:pt x="75367" y="52312"/>
                    <a:pt x="75385" y="52312"/>
                  </a:cubicBezTo>
                  <a:cubicBezTo>
                    <a:pt x="75671" y="52312"/>
                    <a:pt x="77823" y="56917"/>
                    <a:pt x="78356" y="57575"/>
                  </a:cubicBezTo>
                  <a:lnTo>
                    <a:pt x="76755" y="52939"/>
                  </a:lnTo>
                  <a:lnTo>
                    <a:pt x="76755" y="52939"/>
                  </a:lnTo>
                  <a:cubicBezTo>
                    <a:pt x="76756" y="52940"/>
                    <a:pt x="78590" y="57609"/>
                    <a:pt x="79791" y="59177"/>
                  </a:cubicBezTo>
                  <a:lnTo>
                    <a:pt x="78223" y="53706"/>
                  </a:lnTo>
                  <a:lnTo>
                    <a:pt x="78223" y="53706"/>
                  </a:lnTo>
                  <a:cubicBezTo>
                    <a:pt x="78223" y="53706"/>
                    <a:pt x="80458" y="57342"/>
                    <a:pt x="81592" y="58443"/>
                  </a:cubicBezTo>
                  <a:cubicBezTo>
                    <a:pt x="81625" y="58143"/>
                    <a:pt x="79757" y="54573"/>
                    <a:pt x="79190" y="53839"/>
                  </a:cubicBezTo>
                  <a:cubicBezTo>
                    <a:pt x="79121" y="53756"/>
                    <a:pt x="79117" y="53719"/>
                    <a:pt x="79166" y="53719"/>
                  </a:cubicBezTo>
                  <a:cubicBezTo>
                    <a:pt x="79560" y="53719"/>
                    <a:pt x="83426" y="56208"/>
                    <a:pt x="83426" y="56208"/>
                  </a:cubicBezTo>
                  <a:cubicBezTo>
                    <a:pt x="83426" y="56208"/>
                    <a:pt x="80024" y="53039"/>
                    <a:pt x="78623" y="52338"/>
                  </a:cubicBezTo>
                  <a:lnTo>
                    <a:pt x="78623" y="52338"/>
                  </a:lnTo>
                  <a:lnTo>
                    <a:pt x="82726" y="53839"/>
                  </a:lnTo>
                  <a:cubicBezTo>
                    <a:pt x="82726" y="53839"/>
                    <a:pt x="77989" y="50570"/>
                    <a:pt x="77022" y="50203"/>
                  </a:cubicBezTo>
                  <a:lnTo>
                    <a:pt x="77022" y="50203"/>
                  </a:lnTo>
                  <a:cubicBezTo>
                    <a:pt x="77022" y="50204"/>
                    <a:pt x="81092" y="50704"/>
                    <a:pt x="82292" y="51404"/>
                  </a:cubicBezTo>
                  <a:cubicBezTo>
                    <a:pt x="82292" y="51404"/>
                    <a:pt x="79023" y="49203"/>
                    <a:pt x="75754" y="49069"/>
                  </a:cubicBezTo>
                  <a:cubicBezTo>
                    <a:pt x="75754" y="49069"/>
                    <a:pt x="77270" y="48728"/>
                    <a:pt x="78850" y="48728"/>
                  </a:cubicBezTo>
                  <a:cubicBezTo>
                    <a:pt x="79245" y="48728"/>
                    <a:pt x="79644" y="48749"/>
                    <a:pt x="80024" y="48802"/>
                  </a:cubicBezTo>
                  <a:cubicBezTo>
                    <a:pt x="78523" y="48369"/>
                    <a:pt x="76055" y="47802"/>
                    <a:pt x="74654" y="47702"/>
                  </a:cubicBezTo>
                  <a:lnTo>
                    <a:pt x="79324" y="47702"/>
                  </a:lnTo>
                  <a:cubicBezTo>
                    <a:pt x="79324" y="47702"/>
                    <a:pt x="73052" y="46568"/>
                    <a:pt x="73886" y="46534"/>
                  </a:cubicBezTo>
                  <a:cubicBezTo>
                    <a:pt x="74720" y="46501"/>
                    <a:pt x="78390" y="46467"/>
                    <a:pt x="77289" y="46067"/>
                  </a:cubicBezTo>
                  <a:cubicBezTo>
                    <a:pt x="76221" y="45700"/>
                    <a:pt x="71051" y="45333"/>
                    <a:pt x="71585" y="45233"/>
                  </a:cubicBezTo>
                  <a:cubicBezTo>
                    <a:pt x="72118" y="45167"/>
                    <a:pt x="77422" y="45133"/>
                    <a:pt x="77422" y="45033"/>
                  </a:cubicBezTo>
                  <a:cubicBezTo>
                    <a:pt x="77389" y="44966"/>
                    <a:pt x="69316" y="43699"/>
                    <a:pt x="69950" y="43532"/>
                  </a:cubicBezTo>
                  <a:cubicBezTo>
                    <a:pt x="70617" y="43332"/>
                    <a:pt x="76155" y="43198"/>
                    <a:pt x="76155" y="43198"/>
                  </a:cubicBezTo>
                  <a:lnTo>
                    <a:pt x="69450" y="42198"/>
                  </a:lnTo>
                  <a:lnTo>
                    <a:pt x="69450" y="42198"/>
                  </a:lnTo>
                  <a:cubicBezTo>
                    <a:pt x="71051" y="42231"/>
                    <a:pt x="75121" y="42398"/>
                    <a:pt x="76321" y="42431"/>
                  </a:cubicBezTo>
                  <a:cubicBezTo>
                    <a:pt x="74487" y="41697"/>
                    <a:pt x="66681" y="40697"/>
                    <a:pt x="66681" y="40697"/>
                  </a:cubicBezTo>
                  <a:cubicBezTo>
                    <a:pt x="66981" y="40630"/>
                    <a:pt x="67952" y="40608"/>
                    <a:pt x="69114" y="40608"/>
                  </a:cubicBezTo>
                  <a:cubicBezTo>
                    <a:pt x="71436" y="40608"/>
                    <a:pt x="74520" y="40697"/>
                    <a:pt x="74520" y="40697"/>
                  </a:cubicBezTo>
                  <a:cubicBezTo>
                    <a:pt x="71685" y="39929"/>
                    <a:pt x="64947" y="39329"/>
                    <a:pt x="64947" y="39329"/>
                  </a:cubicBezTo>
                  <a:lnTo>
                    <a:pt x="67282" y="38862"/>
                  </a:lnTo>
                  <a:cubicBezTo>
                    <a:pt x="67282" y="38862"/>
                    <a:pt x="72218" y="38795"/>
                    <a:pt x="68216" y="38562"/>
                  </a:cubicBezTo>
                  <a:cubicBezTo>
                    <a:pt x="64713" y="38395"/>
                    <a:pt x="57375" y="37661"/>
                    <a:pt x="57375" y="37661"/>
                  </a:cubicBezTo>
                  <a:lnTo>
                    <a:pt x="64780" y="37628"/>
                  </a:lnTo>
                  <a:cubicBezTo>
                    <a:pt x="62445" y="37294"/>
                    <a:pt x="57741" y="36827"/>
                    <a:pt x="55607" y="36660"/>
                  </a:cubicBezTo>
                  <a:cubicBezTo>
                    <a:pt x="56174" y="36627"/>
                    <a:pt x="56607" y="36560"/>
                    <a:pt x="57074" y="36494"/>
                  </a:cubicBezTo>
                  <a:lnTo>
                    <a:pt x="61244" y="36360"/>
                  </a:lnTo>
                  <a:cubicBezTo>
                    <a:pt x="61244" y="36360"/>
                    <a:pt x="59776" y="36327"/>
                    <a:pt x="55840" y="35660"/>
                  </a:cubicBezTo>
                  <a:cubicBezTo>
                    <a:pt x="59209" y="35126"/>
                    <a:pt x="62878" y="34626"/>
                    <a:pt x="62878" y="34626"/>
                  </a:cubicBezTo>
                  <a:cubicBezTo>
                    <a:pt x="61896" y="34367"/>
                    <a:pt x="60813" y="34269"/>
                    <a:pt x="59676" y="34269"/>
                  </a:cubicBezTo>
                  <a:cubicBezTo>
                    <a:pt x="59347" y="34269"/>
                    <a:pt x="59013" y="34277"/>
                    <a:pt x="58675" y="34292"/>
                  </a:cubicBezTo>
                  <a:cubicBezTo>
                    <a:pt x="59910" y="34092"/>
                    <a:pt x="61010" y="33858"/>
                    <a:pt x="61611" y="33492"/>
                  </a:cubicBezTo>
                  <a:lnTo>
                    <a:pt x="61611" y="33492"/>
                  </a:lnTo>
                  <a:cubicBezTo>
                    <a:pt x="61611" y="33492"/>
                    <a:pt x="59876" y="33525"/>
                    <a:pt x="57708" y="33525"/>
                  </a:cubicBezTo>
                  <a:cubicBezTo>
                    <a:pt x="58909" y="33158"/>
                    <a:pt x="59743" y="32924"/>
                    <a:pt x="59743" y="32924"/>
                  </a:cubicBezTo>
                  <a:cubicBezTo>
                    <a:pt x="59464" y="32909"/>
                    <a:pt x="59180" y="32901"/>
                    <a:pt x="58891" y="32901"/>
                  </a:cubicBezTo>
                  <a:cubicBezTo>
                    <a:pt x="57312" y="32901"/>
                    <a:pt x="55597" y="33125"/>
                    <a:pt x="53905" y="33492"/>
                  </a:cubicBezTo>
                  <a:cubicBezTo>
                    <a:pt x="51737" y="33391"/>
                    <a:pt x="49736" y="33258"/>
                    <a:pt x="48902" y="32991"/>
                  </a:cubicBezTo>
                  <a:lnTo>
                    <a:pt x="58042" y="32291"/>
                  </a:lnTo>
                  <a:cubicBezTo>
                    <a:pt x="58042" y="32291"/>
                    <a:pt x="51504" y="32057"/>
                    <a:pt x="50069" y="31624"/>
                  </a:cubicBezTo>
                  <a:cubicBezTo>
                    <a:pt x="50069" y="31624"/>
                    <a:pt x="62211" y="30790"/>
                    <a:pt x="64013" y="30122"/>
                  </a:cubicBezTo>
                  <a:lnTo>
                    <a:pt x="64013" y="30122"/>
                  </a:lnTo>
                  <a:cubicBezTo>
                    <a:pt x="64012" y="30122"/>
                    <a:pt x="55030" y="30522"/>
                    <a:pt x="52085" y="30522"/>
                  </a:cubicBezTo>
                  <a:cubicBezTo>
                    <a:pt x="51625" y="30522"/>
                    <a:pt x="51312" y="30512"/>
                    <a:pt x="51203" y="30489"/>
                  </a:cubicBezTo>
                  <a:lnTo>
                    <a:pt x="61111" y="28655"/>
                  </a:lnTo>
                  <a:lnTo>
                    <a:pt x="61111" y="28655"/>
                  </a:lnTo>
                  <a:cubicBezTo>
                    <a:pt x="61110" y="28655"/>
                    <a:pt x="52887" y="29498"/>
                    <a:pt x="50615" y="29498"/>
                  </a:cubicBezTo>
                  <a:cubicBezTo>
                    <a:pt x="50331" y="29498"/>
                    <a:pt x="50140" y="29485"/>
                    <a:pt x="50069" y="29455"/>
                  </a:cubicBezTo>
                  <a:cubicBezTo>
                    <a:pt x="50069" y="29455"/>
                    <a:pt x="60910" y="27621"/>
                    <a:pt x="63112" y="26386"/>
                  </a:cubicBezTo>
                  <a:lnTo>
                    <a:pt x="63112" y="26386"/>
                  </a:lnTo>
                  <a:cubicBezTo>
                    <a:pt x="63112" y="26387"/>
                    <a:pt x="56551" y="27448"/>
                    <a:pt x="53534" y="27448"/>
                  </a:cubicBezTo>
                  <a:cubicBezTo>
                    <a:pt x="52964" y="27448"/>
                    <a:pt x="52520" y="27411"/>
                    <a:pt x="52271" y="27320"/>
                  </a:cubicBezTo>
                  <a:cubicBezTo>
                    <a:pt x="52271" y="27320"/>
                    <a:pt x="62011" y="24819"/>
                    <a:pt x="64346" y="23484"/>
                  </a:cubicBezTo>
                  <a:lnTo>
                    <a:pt x="64346" y="23484"/>
                  </a:lnTo>
                  <a:cubicBezTo>
                    <a:pt x="64346" y="23485"/>
                    <a:pt x="60944" y="24819"/>
                    <a:pt x="59243" y="24885"/>
                  </a:cubicBezTo>
                  <a:cubicBezTo>
                    <a:pt x="58959" y="24908"/>
                    <a:pt x="58626" y="24917"/>
                    <a:pt x="58269" y="24917"/>
                  </a:cubicBezTo>
                  <a:cubicBezTo>
                    <a:pt x="56481" y="24917"/>
                    <a:pt x="54072" y="24685"/>
                    <a:pt x="54072" y="24685"/>
                  </a:cubicBezTo>
                  <a:cubicBezTo>
                    <a:pt x="54072" y="24685"/>
                    <a:pt x="61744" y="23218"/>
                    <a:pt x="63579" y="22117"/>
                  </a:cubicBezTo>
                  <a:lnTo>
                    <a:pt x="63579" y="22117"/>
                  </a:lnTo>
                  <a:cubicBezTo>
                    <a:pt x="63579" y="22117"/>
                    <a:pt x="58832" y="22832"/>
                    <a:pt x="57202" y="22832"/>
                  </a:cubicBezTo>
                  <a:cubicBezTo>
                    <a:pt x="57071" y="22832"/>
                    <a:pt x="56961" y="22827"/>
                    <a:pt x="56874" y="22817"/>
                  </a:cubicBezTo>
                  <a:cubicBezTo>
                    <a:pt x="55707" y="22650"/>
                    <a:pt x="63379" y="20883"/>
                    <a:pt x="66548" y="18948"/>
                  </a:cubicBezTo>
                  <a:lnTo>
                    <a:pt x="66548" y="18948"/>
                  </a:lnTo>
                  <a:cubicBezTo>
                    <a:pt x="66547" y="18948"/>
                    <a:pt x="62821" y="19789"/>
                    <a:pt x="61672" y="19789"/>
                  </a:cubicBezTo>
                  <a:cubicBezTo>
                    <a:pt x="61611" y="19789"/>
                    <a:pt x="61557" y="19787"/>
                    <a:pt x="61511" y="19782"/>
                  </a:cubicBezTo>
                  <a:cubicBezTo>
                    <a:pt x="61511" y="19782"/>
                    <a:pt x="67081" y="17980"/>
                    <a:pt x="69583" y="16079"/>
                  </a:cubicBezTo>
                  <a:lnTo>
                    <a:pt x="69583" y="16079"/>
                  </a:lnTo>
                  <a:cubicBezTo>
                    <a:pt x="69583" y="16079"/>
                    <a:pt x="64687" y="16920"/>
                    <a:pt x="61746" y="16920"/>
                  </a:cubicBezTo>
                  <a:cubicBezTo>
                    <a:pt x="61029" y="16920"/>
                    <a:pt x="60429" y="16870"/>
                    <a:pt x="60043" y="16746"/>
                  </a:cubicBezTo>
                  <a:cubicBezTo>
                    <a:pt x="60043" y="16746"/>
                    <a:pt x="69683" y="14545"/>
                    <a:pt x="70050" y="14411"/>
                  </a:cubicBezTo>
                  <a:cubicBezTo>
                    <a:pt x="70050" y="14411"/>
                    <a:pt x="62111" y="14411"/>
                    <a:pt x="61111" y="13978"/>
                  </a:cubicBezTo>
                  <a:cubicBezTo>
                    <a:pt x="61111" y="13978"/>
                    <a:pt x="69783" y="13310"/>
                    <a:pt x="71451" y="12543"/>
                  </a:cubicBezTo>
                  <a:lnTo>
                    <a:pt x="71451" y="12543"/>
                  </a:lnTo>
                  <a:cubicBezTo>
                    <a:pt x="71451" y="12543"/>
                    <a:pt x="70278" y="12570"/>
                    <a:pt x="68817" y="12570"/>
                  </a:cubicBezTo>
                  <a:cubicBezTo>
                    <a:pt x="66990" y="12570"/>
                    <a:pt x="64713" y="12528"/>
                    <a:pt x="63712" y="12343"/>
                  </a:cubicBezTo>
                  <a:cubicBezTo>
                    <a:pt x="63712" y="12343"/>
                    <a:pt x="71785" y="11709"/>
                    <a:pt x="73219" y="10975"/>
                  </a:cubicBezTo>
                  <a:cubicBezTo>
                    <a:pt x="73219" y="10975"/>
                    <a:pt x="66414" y="10875"/>
                    <a:pt x="64913" y="10141"/>
                  </a:cubicBezTo>
                  <a:lnTo>
                    <a:pt x="64913" y="10141"/>
                  </a:lnTo>
                  <a:cubicBezTo>
                    <a:pt x="64913" y="10141"/>
                    <a:pt x="68449" y="10271"/>
                    <a:pt x="70937" y="10271"/>
                  </a:cubicBezTo>
                  <a:cubicBezTo>
                    <a:pt x="72026" y="10271"/>
                    <a:pt x="72915" y="10246"/>
                    <a:pt x="73219" y="10175"/>
                  </a:cubicBezTo>
                  <a:cubicBezTo>
                    <a:pt x="73219" y="10175"/>
                    <a:pt x="67849" y="9808"/>
                    <a:pt x="66748" y="9341"/>
                  </a:cubicBezTo>
                  <a:lnTo>
                    <a:pt x="66748" y="9341"/>
                  </a:lnTo>
                  <a:cubicBezTo>
                    <a:pt x="66748" y="9341"/>
                    <a:pt x="67815" y="9362"/>
                    <a:pt x="69182" y="9362"/>
                  </a:cubicBezTo>
                  <a:cubicBezTo>
                    <a:pt x="71231" y="9362"/>
                    <a:pt x="73953" y="9314"/>
                    <a:pt x="74754" y="9074"/>
                  </a:cubicBezTo>
                  <a:cubicBezTo>
                    <a:pt x="74754" y="9074"/>
                    <a:pt x="67949" y="8674"/>
                    <a:pt x="67348" y="8540"/>
                  </a:cubicBezTo>
                  <a:cubicBezTo>
                    <a:pt x="67348" y="8540"/>
                    <a:pt x="73720" y="8374"/>
                    <a:pt x="74553" y="8073"/>
                  </a:cubicBezTo>
                  <a:cubicBezTo>
                    <a:pt x="74553" y="8073"/>
                    <a:pt x="69617" y="7973"/>
                    <a:pt x="68949" y="7706"/>
                  </a:cubicBezTo>
                  <a:cubicBezTo>
                    <a:pt x="68949" y="7706"/>
                    <a:pt x="74453" y="7173"/>
                    <a:pt x="75354" y="6839"/>
                  </a:cubicBezTo>
                  <a:lnTo>
                    <a:pt x="75354" y="6839"/>
                  </a:lnTo>
                  <a:cubicBezTo>
                    <a:pt x="75354" y="6839"/>
                    <a:pt x="70384" y="7039"/>
                    <a:pt x="69750" y="7039"/>
                  </a:cubicBezTo>
                  <a:cubicBezTo>
                    <a:pt x="69750" y="7039"/>
                    <a:pt x="75354" y="6005"/>
                    <a:pt x="76355" y="5538"/>
                  </a:cubicBezTo>
                  <a:lnTo>
                    <a:pt x="76355" y="5538"/>
                  </a:lnTo>
                  <a:cubicBezTo>
                    <a:pt x="76354" y="5538"/>
                    <a:pt x="72908" y="6162"/>
                    <a:pt x="71719" y="6162"/>
                  </a:cubicBezTo>
                  <a:cubicBezTo>
                    <a:pt x="71589" y="6162"/>
                    <a:pt x="71487" y="6155"/>
                    <a:pt x="71418" y="6139"/>
                  </a:cubicBezTo>
                  <a:cubicBezTo>
                    <a:pt x="71418" y="6139"/>
                    <a:pt x="75221" y="4971"/>
                    <a:pt x="75621" y="4804"/>
                  </a:cubicBezTo>
                  <a:lnTo>
                    <a:pt x="75621" y="4804"/>
                  </a:lnTo>
                  <a:cubicBezTo>
                    <a:pt x="75621" y="4804"/>
                    <a:pt x="73575" y="5204"/>
                    <a:pt x="72590" y="5204"/>
                  </a:cubicBezTo>
                  <a:cubicBezTo>
                    <a:pt x="72437" y="5204"/>
                    <a:pt x="72309" y="5194"/>
                    <a:pt x="72218" y="5171"/>
                  </a:cubicBezTo>
                  <a:cubicBezTo>
                    <a:pt x="72218" y="5171"/>
                    <a:pt x="75921" y="2970"/>
                    <a:pt x="76555" y="2269"/>
                  </a:cubicBezTo>
                  <a:lnTo>
                    <a:pt x="76555" y="2269"/>
                  </a:lnTo>
                  <a:cubicBezTo>
                    <a:pt x="76555" y="2269"/>
                    <a:pt x="72619" y="4471"/>
                    <a:pt x="72052" y="4804"/>
                  </a:cubicBezTo>
                  <a:cubicBezTo>
                    <a:pt x="72029" y="4817"/>
                    <a:pt x="72012" y="4823"/>
                    <a:pt x="72000" y="4823"/>
                  </a:cubicBezTo>
                  <a:cubicBezTo>
                    <a:pt x="71678" y="4823"/>
                    <a:pt x="74553" y="836"/>
                    <a:pt x="74553" y="835"/>
                  </a:cubicBezTo>
                  <a:lnTo>
                    <a:pt x="74553" y="835"/>
                  </a:lnTo>
                  <a:cubicBezTo>
                    <a:pt x="74553" y="835"/>
                    <a:pt x="71785" y="4004"/>
                    <a:pt x="71451" y="4504"/>
                  </a:cubicBezTo>
                  <a:lnTo>
                    <a:pt x="71084" y="5004"/>
                  </a:lnTo>
                  <a:lnTo>
                    <a:pt x="70451" y="5505"/>
                  </a:lnTo>
                  <a:cubicBezTo>
                    <a:pt x="70451" y="5505"/>
                    <a:pt x="72952" y="868"/>
                    <a:pt x="735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2"/>
            <p:cNvSpPr/>
            <p:nvPr/>
          </p:nvSpPr>
          <p:spPr>
            <a:xfrm flipH="1">
              <a:off x="5594147" y="109528"/>
              <a:ext cx="3089928" cy="5226065"/>
            </a:xfrm>
            <a:custGeom>
              <a:avLst/>
              <a:gdLst/>
              <a:ahLst/>
              <a:cxnLst/>
              <a:rect l="l" t="t" r="r" b="b"/>
              <a:pathLst>
                <a:path w="83427" h="141102" extrusionOk="0">
                  <a:moveTo>
                    <a:pt x="65180" y="1235"/>
                  </a:moveTo>
                  <a:cubicBezTo>
                    <a:pt x="65179" y="1239"/>
                    <a:pt x="65179" y="1244"/>
                    <a:pt x="65178" y="1248"/>
                  </a:cubicBezTo>
                  <a:lnTo>
                    <a:pt x="65178" y="1248"/>
                  </a:lnTo>
                  <a:cubicBezTo>
                    <a:pt x="65179" y="1240"/>
                    <a:pt x="65180" y="1235"/>
                    <a:pt x="65180" y="1235"/>
                  </a:cubicBezTo>
                  <a:close/>
                  <a:moveTo>
                    <a:pt x="67849" y="1302"/>
                  </a:moveTo>
                  <a:cubicBezTo>
                    <a:pt x="67835" y="1333"/>
                    <a:pt x="67822" y="1373"/>
                    <a:pt x="67808" y="1420"/>
                  </a:cubicBezTo>
                  <a:lnTo>
                    <a:pt x="67808" y="1420"/>
                  </a:lnTo>
                  <a:cubicBezTo>
                    <a:pt x="67834" y="1344"/>
                    <a:pt x="67849" y="1302"/>
                    <a:pt x="67849" y="1302"/>
                  </a:cubicBezTo>
                  <a:close/>
                  <a:moveTo>
                    <a:pt x="31756" y="10342"/>
                  </a:moveTo>
                  <a:lnTo>
                    <a:pt x="31756" y="10342"/>
                  </a:lnTo>
                  <a:cubicBezTo>
                    <a:pt x="31759" y="10344"/>
                    <a:pt x="31762" y="10347"/>
                    <a:pt x="31765" y="10350"/>
                  </a:cubicBezTo>
                  <a:lnTo>
                    <a:pt x="31765" y="10350"/>
                  </a:lnTo>
                  <a:cubicBezTo>
                    <a:pt x="31761" y="10344"/>
                    <a:pt x="31758" y="10342"/>
                    <a:pt x="31756" y="10342"/>
                  </a:cubicBezTo>
                  <a:close/>
                  <a:moveTo>
                    <a:pt x="7906" y="25052"/>
                  </a:moveTo>
                  <a:cubicBezTo>
                    <a:pt x="7906" y="25052"/>
                    <a:pt x="7913" y="25059"/>
                    <a:pt x="7926" y="25071"/>
                  </a:cubicBezTo>
                  <a:lnTo>
                    <a:pt x="7926" y="25071"/>
                  </a:lnTo>
                  <a:cubicBezTo>
                    <a:pt x="7919" y="25064"/>
                    <a:pt x="7912" y="25058"/>
                    <a:pt x="7906" y="25052"/>
                  </a:cubicBezTo>
                  <a:close/>
                  <a:moveTo>
                    <a:pt x="30889" y="24685"/>
                  </a:moveTo>
                  <a:lnTo>
                    <a:pt x="30889" y="24685"/>
                  </a:lnTo>
                  <a:cubicBezTo>
                    <a:pt x="32757" y="24719"/>
                    <a:pt x="34658" y="24819"/>
                    <a:pt x="36526" y="25019"/>
                  </a:cubicBezTo>
                  <a:cubicBezTo>
                    <a:pt x="36093" y="25119"/>
                    <a:pt x="33591" y="25152"/>
                    <a:pt x="31323" y="25186"/>
                  </a:cubicBezTo>
                  <a:cubicBezTo>
                    <a:pt x="31189" y="25019"/>
                    <a:pt x="31056" y="24852"/>
                    <a:pt x="30889" y="24685"/>
                  </a:cubicBezTo>
                  <a:close/>
                  <a:moveTo>
                    <a:pt x="30555" y="24685"/>
                  </a:moveTo>
                  <a:lnTo>
                    <a:pt x="30856" y="25186"/>
                  </a:lnTo>
                  <a:cubicBezTo>
                    <a:pt x="30255" y="25186"/>
                    <a:pt x="29688" y="25219"/>
                    <a:pt x="29154" y="25219"/>
                  </a:cubicBezTo>
                  <a:cubicBezTo>
                    <a:pt x="29021" y="25052"/>
                    <a:pt x="28854" y="24852"/>
                    <a:pt x="28687" y="24685"/>
                  </a:cubicBezTo>
                  <a:close/>
                  <a:moveTo>
                    <a:pt x="42431" y="25452"/>
                  </a:moveTo>
                  <a:lnTo>
                    <a:pt x="42431" y="25553"/>
                  </a:lnTo>
                  <a:lnTo>
                    <a:pt x="42405" y="25630"/>
                  </a:lnTo>
                  <a:lnTo>
                    <a:pt x="42405" y="25630"/>
                  </a:lnTo>
                  <a:cubicBezTo>
                    <a:pt x="42413" y="25576"/>
                    <a:pt x="42420" y="25516"/>
                    <a:pt x="42431" y="25452"/>
                  </a:cubicBezTo>
                  <a:close/>
                  <a:moveTo>
                    <a:pt x="42329" y="25858"/>
                  </a:moveTo>
                  <a:lnTo>
                    <a:pt x="42297" y="25953"/>
                  </a:lnTo>
                  <a:lnTo>
                    <a:pt x="42297" y="25886"/>
                  </a:lnTo>
                  <a:cubicBezTo>
                    <a:pt x="42309" y="25878"/>
                    <a:pt x="42319" y="25869"/>
                    <a:pt x="42329" y="25858"/>
                  </a:cubicBezTo>
                  <a:close/>
                  <a:moveTo>
                    <a:pt x="44132" y="23718"/>
                  </a:moveTo>
                  <a:cubicBezTo>
                    <a:pt x="44132" y="24118"/>
                    <a:pt x="44132" y="24485"/>
                    <a:pt x="44198" y="24852"/>
                  </a:cubicBezTo>
                  <a:cubicBezTo>
                    <a:pt x="44065" y="25219"/>
                    <a:pt x="43898" y="25653"/>
                    <a:pt x="43731" y="25986"/>
                  </a:cubicBezTo>
                  <a:cubicBezTo>
                    <a:pt x="43932" y="25319"/>
                    <a:pt x="44065" y="24518"/>
                    <a:pt x="44132" y="23718"/>
                  </a:cubicBezTo>
                  <a:close/>
                  <a:moveTo>
                    <a:pt x="31756" y="25686"/>
                  </a:moveTo>
                  <a:lnTo>
                    <a:pt x="31756" y="25686"/>
                  </a:lnTo>
                  <a:cubicBezTo>
                    <a:pt x="32323" y="25719"/>
                    <a:pt x="32890" y="25786"/>
                    <a:pt x="33424" y="25819"/>
                  </a:cubicBezTo>
                  <a:lnTo>
                    <a:pt x="33591" y="26153"/>
                  </a:lnTo>
                  <a:cubicBezTo>
                    <a:pt x="33091" y="26153"/>
                    <a:pt x="32590" y="26153"/>
                    <a:pt x="32157" y="26186"/>
                  </a:cubicBezTo>
                  <a:lnTo>
                    <a:pt x="31756" y="25686"/>
                  </a:lnTo>
                  <a:close/>
                  <a:moveTo>
                    <a:pt x="33491" y="25819"/>
                  </a:moveTo>
                  <a:lnTo>
                    <a:pt x="33491" y="25819"/>
                  </a:lnTo>
                  <a:cubicBezTo>
                    <a:pt x="34225" y="25853"/>
                    <a:pt x="34959" y="25953"/>
                    <a:pt x="35659" y="25986"/>
                  </a:cubicBezTo>
                  <a:cubicBezTo>
                    <a:pt x="35692" y="26020"/>
                    <a:pt x="35726" y="26120"/>
                    <a:pt x="35726" y="26186"/>
                  </a:cubicBezTo>
                  <a:cubicBezTo>
                    <a:pt x="35281" y="26186"/>
                    <a:pt x="34836" y="26171"/>
                    <a:pt x="34391" y="26171"/>
                  </a:cubicBezTo>
                  <a:cubicBezTo>
                    <a:pt x="34169" y="26171"/>
                    <a:pt x="33947" y="26175"/>
                    <a:pt x="33724" y="26186"/>
                  </a:cubicBezTo>
                  <a:cubicBezTo>
                    <a:pt x="33658" y="26020"/>
                    <a:pt x="33558" y="25953"/>
                    <a:pt x="33491" y="25819"/>
                  </a:cubicBezTo>
                  <a:close/>
                  <a:moveTo>
                    <a:pt x="29388" y="25553"/>
                  </a:moveTo>
                  <a:cubicBezTo>
                    <a:pt x="29988" y="25553"/>
                    <a:pt x="30555" y="25619"/>
                    <a:pt x="31156" y="25653"/>
                  </a:cubicBezTo>
                  <a:lnTo>
                    <a:pt x="31489" y="26186"/>
                  </a:lnTo>
                  <a:cubicBezTo>
                    <a:pt x="31022" y="26186"/>
                    <a:pt x="30522" y="26220"/>
                    <a:pt x="30055" y="26286"/>
                  </a:cubicBezTo>
                  <a:cubicBezTo>
                    <a:pt x="29855" y="26020"/>
                    <a:pt x="29655" y="25786"/>
                    <a:pt x="29388" y="25553"/>
                  </a:cubicBezTo>
                  <a:close/>
                  <a:moveTo>
                    <a:pt x="35893" y="26020"/>
                  </a:moveTo>
                  <a:lnTo>
                    <a:pt x="35893" y="26020"/>
                  </a:lnTo>
                  <a:cubicBezTo>
                    <a:pt x="37227" y="26120"/>
                    <a:pt x="38161" y="26186"/>
                    <a:pt x="38161" y="26286"/>
                  </a:cubicBezTo>
                  <a:cubicBezTo>
                    <a:pt x="37427" y="26220"/>
                    <a:pt x="36726" y="26186"/>
                    <a:pt x="36059" y="26186"/>
                  </a:cubicBezTo>
                  <a:cubicBezTo>
                    <a:pt x="36026" y="26120"/>
                    <a:pt x="35993" y="26053"/>
                    <a:pt x="35893" y="26020"/>
                  </a:cubicBezTo>
                  <a:close/>
                  <a:moveTo>
                    <a:pt x="27687" y="26453"/>
                  </a:moveTo>
                  <a:cubicBezTo>
                    <a:pt x="27767" y="26539"/>
                    <a:pt x="27847" y="26624"/>
                    <a:pt x="27927" y="26710"/>
                  </a:cubicBezTo>
                  <a:lnTo>
                    <a:pt x="27927" y="26710"/>
                  </a:lnTo>
                  <a:lnTo>
                    <a:pt x="29188" y="26587"/>
                  </a:lnTo>
                  <a:cubicBezTo>
                    <a:pt x="29170" y="26564"/>
                    <a:pt x="29153" y="26540"/>
                    <a:pt x="29137" y="26517"/>
                  </a:cubicBezTo>
                  <a:lnTo>
                    <a:pt x="29137" y="26517"/>
                  </a:lnTo>
                  <a:cubicBezTo>
                    <a:pt x="28460" y="26485"/>
                    <a:pt x="27914" y="26453"/>
                    <a:pt x="27687" y="26453"/>
                  </a:cubicBezTo>
                  <a:close/>
                  <a:moveTo>
                    <a:pt x="5904" y="26687"/>
                  </a:moveTo>
                  <a:cubicBezTo>
                    <a:pt x="5904" y="26687"/>
                    <a:pt x="5928" y="26703"/>
                    <a:pt x="5972" y="26733"/>
                  </a:cubicBezTo>
                  <a:lnTo>
                    <a:pt x="5972" y="26733"/>
                  </a:lnTo>
                  <a:cubicBezTo>
                    <a:pt x="5947" y="26714"/>
                    <a:pt x="5924" y="26699"/>
                    <a:pt x="5904" y="26687"/>
                  </a:cubicBezTo>
                  <a:close/>
                  <a:moveTo>
                    <a:pt x="45433" y="26487"/>
                  </a:moveTo>
                  <a:lnTo>
                    <a:pt x="45433" y="27154"/>
                  </a:lnTo>
                  <a:lnTo>
                    <a:pt x="45433" y="27187"/>
                  </a:lnTo>
                  <a:lnTo>
                    <a:pt x="45366" y="26687"/>
                  </a:lnTo>
                  <a:cubicBezTo>
                    <a:pt x="45366" y="26620"/>
                    <a:pt x="45399" y="26553"/>
                    <a:pt x="45433" y="26487"/>
                  </a:cubicBezTo>
                  <a:close/>
                  <a:moveTo>
                    <a:pt x="36726" y="27120"/>
                  </a:moveTo>
                  <a:lnTo>
                    <a:pt x="36726" y="27120"/>
                  </a:lnTo>
                  <a:cubicBezTo>
                    <a:pt x="38061" y="27220"/>
                    <a:pt x="38995" y="27354"/>
                    <a:pt x="39028" y="27454"/>
                  </a:cubicBezTo>
                  <a:cubicBezTo>
                    <a:pt x="38728" y="27554"/>
                    <a:pt x="38027" y="27654"/>
                    <a:pt x="37160" y="27687"/>
                  </a:cubicBezTo>
                  <a:cubicBezTo>
                    <a:pt x="37027" y="27487"/>
                    <a:pt x="36893" y="27320"/>
                    <a:pt x="36726" y="27120"/>
                  </a:cubicBezTo>
                  <a:close/>
                  <a:moveTo>
                    <a:pt x="34325" y="26887"/>
                  </a:moveTo>
                  <a:cubicBezTo>
                    <a:pt x="34992" y="26954"/>
                    <a:pt x="35659" y="27020"/>
                    <a:pt x="36226" y="27054"/>
                  </a:cubicBezTo>
                  <a:cubicBezTo>
                    <a:pt x="36326" y="27287"/>
                    <a:pt x="36426" y="27487"/>
                    <a:pt x="36560" y="27721"/>
                  </a:cubicBezTo>
                  <a:cubicBezTo>
                    <a:pt x="36059" y="27787"/>
                    <a:pt x="35526" y="27787"/>
                    <a:pt x="34992" y="27821"/>
                  </a:cubicBezTo>
                  <a:cubicBezTo>
                    <a:pt x="34725" y="27487"/>
                    <a:pt x="34525" y="27187"/>
                    <a:pt x="34325" y="26887"/>
                  </a:cubicBezTo>
                  <a:close/>
                  <a:moveTo>
                    <a:pt x="32557" y="26787"/>
                  </a:moveTo>
                  <a:lnTo>
                    <a:pt x="32557" y="26787"/>
                  </a:lnTo>
                  <a:cubicBezTo>
                    <a:pt x="33024" y="26820"/>
                    <a:pt x="33524" y="26853"/>
                    <a:pt x="33991" y="26887"/>
                  </a:cubicBezTo>
                  <a:lnTo>
                    <a:pt x="34525" y="27854"/>
                  </a:lnTo>
                  <a:cubicBezTo>
                    <a:pt x="34191" y="27854"/>
                    <a:pt x="33824" y="27854"/>
                    <a:pt x="33424" y="27888"/>
                  </a:cubicBezTo>
                  <a:lnTo>
                    <a:pt x="32557" y="26787"/>
                  </a:lnTo>
                  <a:close/>
                  <a:moveTo>
                    <a:pt x="44232" y="26987"/>
                  </a:moveTo>
                  <a:cubicBezTo>
                    <a:pt x="44232" y="27120"/>
                    <a:pt x="44265" y="27220"/>
                    <a:pt x="44265" y="27354"/>
                  </a:cubicBezTo>
                  <a:cubicBezTo>
                    <a:pt x="44198" y="27521"/>
                    <a:pt x="44098" y="27721"/>
                    <a:pt x="43998" y="27888"/>
                  </a:cubicBezTo>
                  <a:cubicBezTo>
                    <a:pt x="43998" y="27854"/>
                    <a:pt x="43932" y="27821"/>
                    <a:pt x="43932" y="27721"/>
                  </a:cubicBezTo>
                  <a:cubicBezTo>
                    <a:pt x="44032" y="27487"/>
                    <a:pt x="44165" y="27220"/>
                    <a:pt x="44232" y="26987"/>
                  </a:cubicBezTo>
                  <a:close/>
                  <a:moveTo>
                    <a:pt x="30389" y="26553"/>
                  </a:moveTo>
                  <a:cubicBezTo>
                    <a:pt x="30822" y="26620"/>
                    <a:pt x="31323" y="26653"/>
                    <a:pt x="31823" y="26687"/>
                  </a:cubicBezTo>
                  <a:lnTo>
                    <a:pt x="32557" y="27888"/>
                  </a:lnTo>
                  <a:cubicBezTo>
                    <a:pt x="32223" y="27888"/>
                    <a:pt x="31890" y="27954"/>
                    <a:pt x="31589" y="27954"/>
                  </a:cubicBezTo>
                  <a:cubicBezTo>
                    <a:pt x="31223" y="27487"/>
                    <a:pt x="30789" y="27020"/>
                    <a:pt x="30389" y="26553"/>
                  </a:cubicBezTo>
                  <a:close/>
                  <a:moveTo>
                    <a:pt x="37827" y="28688"/>
                  </a:moveTo>
                  <a:lnTo>
                    <a:pt x="37827" y="28688"/>
                  </a:lnTo>
                  <a:cubicBezTo>
                    <a:pt x="38261" y="28721"/>
                    <a:pt x="38561" y="28721"/>
                    <a:pt x="38561" y="28721"/>
                  </a:cubicBezTo>
                  <a:cubicBezTo>
                    <a:pt x="38428" y="28788"/>
                    <a:pt x="38228" y="28822"/>
                    <a:pt x="37927" y="28888"/>
                  </a:cubicBezTo>
                  <a:cubicBezTo>
                    <a:pt x="37894" y="28822"/>
                    <a:pt x="37861" y="28788"/>
                    <a:pt x="37827" y="28688"/>
                  </a:cubicBezTo>
                  <a:close/>
                  <a:moveTo>
                    <a:pt x="35559" y="28555"/>
                  </a:moveTo>
                  <a:cubicBezTo>
                    <a:pt x="36093" y="28555"/>
                    <a:pt x="36593" y="28621"/>
                    <a:pt x="37027" y="28621"/>
                  </a:cubicBezTo>
                  <a:cubicBezTo>
                    <a:pt x="37093" y="28721"/>
                    <a:pt x="37160" y="28855"/>
                    <a:pt x="37227" y="29022"/>
                  </a:cubicBezTo>
                  <a:cubicBezTo>
                    <a:pt x="36860" y="29122"/>
                    <a:pt x="36426" y="29188"/>
                    <a:pt x="36026" y="29222"/>
                  </a:cubicBezTo>
                  <a:cubicBezTo>
                    <a:pt x="35859" y="29022"/>
                    <a:pt x="35692" y="28788"/>
                    <a:pt x="35559" y="28555"/>
                  </a:cubicBezTo>
                  <a:close/>
                  <a:moveTo>
                    <a:pt x="33924" y="28521"/>
                  </a:moveTo>
                  <a:cubicBezTo>
                    <a:pt x="34258" y="28521"/>
                    <a:pt x="34592" y="28555"/>
                    <a:pt x="34925" y="28555"/>
                  </a:cubicBezTo>
                  <a:lnTo>
                    <a:pt x="35359" y="29355"/>
                  </a:lnTo>
                  <a:cubicBezTo>
                    <a:pt x="35092" y="29389"/>
                    <a:pt x="34892" y="29455"/>
                    <a:pt x="34658" y="29489"/>
                  </a:cubicBezTo>
                  <a:cubicBezTo>
                    <a:pt x="34425" y="29155"/>
                    <a:pt x="34191" y="28855"/>
                    <a:pt x="33924" y="28521"/>
                  </a:cubicBezTo>
                  <a:close/>
                  <a:moveTo>
                    <a:pt x="32023" y="28455"/>
                  </a:moveTo>
                  <a:cubicBezTo>
                    <a:pt x="32323" y="28455"/>
                    <a:pt x="32590" y="28488"/>
                    <a:pt x="32924" y="28488"/>
                  </a:cubicBezTo>
                  <a:lnTo>
                    <a:pt x="33658" y="29622"/>
                  </a:lnTo>
                  <a:cubicBezTo>
                    <a:pt x="33491" y="29655"/>
                    <a:pt x="33324" y="29655"/>
                    <a:pt x="33157" y="29689"/>
                  </a:cubicBezTo>
                  <a:lnTo>
                    <a:pt x="32023" y="28455"/>
                  </a:lnTo>
                  <a:close/>
                  <a:moveTo>
                    <a:pt x="29221" y="28154"/>
                  </a:moveTo>
                  <a:lnTo>
                    <a:pt x="29221" y="28154"/>
                  </a:lnTo>
                  <a:cubicBezTo>
                    <a:pt x="29521" y="28188"/>
                    <a:pt x="29888" y="28221"/>
                    <a:pt x="30322" y="28288"/>
                  </a:cubicBezTo>
                  <a:cubicBezTo>
                    <a:pt x="30689" y="28855"/>
                    <a:pt x="31022" y="29455"/>
                    <a:pt x="31323" y="29956"/>
                  </a:cubicBezTo>
                  <a:cubicBezTo>
                    <a:pt x="31156" y="29989"/>
                    <a:pt x="30989" y="29989"/>
                    <a:pt x="30856" y="30022"/>
                  </a:cubicBezTo>
                  <a:cubicBezTo>
                    <a:pt x="30355" y="29489"/>
                    <a:pt x="29822" y="28822"/>
                    <a:pt x="29221" y="28154"/>
                  </a:cubicBezTo>
                  <a:close/>
                  <a:moveTo>
                    <a:pt x="38895" y="30489"/>
                  </a:moveTo>
                  <a:cubicBezTo>
                    <a:pt x="39428" y="30489"/>
                    <a:pt x="39829" y="30523"/>
                    <a:pt x="39829" y="30523"/>
                  </a:cubicBezTo>
                  <a:cubicBezTo>
                    <a:pt x="39695" y="30523"/>
                    <a:pt x="39395" y="30556"/>
                    <a:pt x="39028" y="30656"/>
                  </a:cubicBezTo>
                  <a:cubicBezTo>
                    <a:pt x="38995" y="30623"/>
                    <a:pt x="38928" y="30523"/>
                    <a:pt x="38895" y="30489"/>
                  </a:cubicBezTo>
                  <a:close/>
                  <a:moveTo>
                    <a:pt x="37861" y="30456"/>
                  </a:moveTo>
                  <a:cubicBezTo>
                    <a:pt x="37894" y="30556"/>
                    <a:pt x="37994" y="30656"/>
                    <a:pt x="38027" y="30790"/>
                  </a:cubicBezTo>
                  <a:cubicBezTo>
                    <a:pt x="37761" y="30823"/>
                    <a:pt x="37494" y="30856"/>
                    <a:pt x="37193" y="30890"/>
                  </a:cubicBezTo>
                  <a:cubicBezTo>
                    <a:pt x="37060" y="30723"/>
                    <a:pt x="36993" y="30623"/>
                    <a:pt x="36860" y="30456"/>
                  </a:cubicBezTo>
                  <a:close/>
                  <a:moveTo>
                    <a:pt x="35993" y="30356"/>
                  </a:moveTo>
                  <a:lnTo>
                    <a:pt x="36326" y="30990"/>
                  </a:lnTo>
                  <a:cubicBezTo>
                    <a:pt x="36193" y="30990"/>
                    <a:pt x="36026" y="31023"/>
                    <a:pt x="35893" y="31023"/>
                  </a:cubicBezTo>
                  <a:cubicBezTo>
                    <a:pt x="35726" y="30823"/>
                    <a:pt x="35559" y="30623"/>
                    <a:pt x="35392" y="30356"/>
                  </a:cubicBezTo>
                  <a:close/>
                  <a:moveTo>
                    <a:pt x="34058" y="30356"/>
                  </a:moveTo>
                  <a:lnTo>
                    <a:pt x="34592" y="31223"/>
                  </a:lnTo>
                  <a:lnTo>
                    <a:pt x="34425" y="31223"/>
                  </a:lnTo>
                  <a:cubicBezTo>
                    <a:pt x="34225" y="30990"/>
                    <a:pt x="33991" y="30690"/>
                    <a:pt x="33691" y="30356"/>
                  </a:cubicBezTo>
                  <a:close/>
                  <a:moveTo>
                    <a:pt x="31089" y="30223"/>
                  </a:moveTo>
                  <a:cubicBezTo>
                    <a:pt x="31223" y="30223"/>
                    <a:pt x="31389" y="30223"/>
                    <a:pt x="31556" y="30289"/>
                  </a:cubicBezTo>
                  <a:cubicBezTo>
                    <a:pt x="31856" y="30856"/>
                    <a:pt x="32090" y="31290"/>
                    <a:pt x="32223" y="31523"/>
                  </a:cubicBezTo>
                  <a:lnTo>
                    <a:pt x="32190" y="31523"/>
                  </a:lnTo>
                  <a:cubicBezTo>
                    <a:pt x="31990" y="31323"/>
                    <a:pt x="31589" y="30856"/>
                    <a:pt x="31089" y="30223"/>
                  </a:cubicBezTo>
                  <a:close/>
                  <a:moveTo>
                    <a:pt x="39829" y="31890"/>
                  </a:moveTo>
                  <a:cubicBezTo>
                    <a:pt x="40529" y="31890"/>
                    <a:pt x="40996" y="31890"/>
                    <a:pt x="41030" y="31957"/>
                  </a:cubicBezTo>
                  <a:cubicBezTo>
                    <a:pt x="40996" y="31957"/>
                    <a:pt x="40529" y="31990"/>
                    <a:pt x="39895" y="32057"/>
                  </a:cubicBezTo>
                  <a:cubicBezTo>
                    <a:pt x="39862" y="32024"/>
                    <a:pt x="39829" y="31957"/>
                    <a:pt x="39829" y="31890"/>
                  </a:cubicBezTo>
                  <a:close/>
                  <a:moveTo>
                    <a:pt x="38561" y="31890"/>
                  </a:moveTo>
                  <a:cubicBezTo>
                    <a:pt x="38594" y="32024"/>
                    <a:pt x="38661" y="32124"/>
                    <a:pt x="38728" y="32224"/>
                  </a:cubicBezTo>
                  <a:cubicBezTo>
                    <a:pt x="38561" y="32291"/>
                    <a:pt x="38394" y="32291"/>
                    <a:pt x="38228" y="32324"/>
                  </a:cubicBezTo>
                  <a:cubicBezTo>
                    <a:pt x="38161" y="32191"/>
                    <a:pt x="38061" y="32057"/>
                    <a:pt x="37927" y="31957"/>
                  </a:cubicBezTo>
                  <a:cubicBezTo>
                    <a:pt x="38161" y="31890"/>
                    <a:pt x="38361" y="31890"/>
                    <a:pt x="38561" y="31890"/>
                  </a:cubicBezTo>
                  <a:close/>
                  <a:moveTo>
                    <a:pt x="36827" y="31957"/>
                  </a:moveTo>
                  <a:lnTo>
                    <a:pt x="37093" y="32491"/>
                  </a:lnTo>
                  <a:cubicBezTo>
                    <a:pt x="37060" y="32491"/>
                    <a:pt x="36993" y="32491"/>
                    <a:pt x="36927" y="32524"/>
                  </a:cubicBezTo>
                  <a:cubicBezTo>
                    <a:pt x="36827" y="32357"/>
                    <a:pt x="36693" y="32157"/>
                    <a:pt x="36526" y="31957"/>
                  </a:cubicBezTo>
                  <a:close/>
                  <a:moveTo>
                    <a:pt x="41135" y="33095"/>
                  </a:moveTo>
                  <a:cubicBezTo>
                    <a:pt x="41196" y="33095"/>
                    <a:pt x="41230" y="33102"/>
                    <a:pt x="41230" y="33125"/>
                  </a:cubicBezTo>
                  <a:cubicBezTo>
                    <a:pt x="41096" y="33158"/>
                    <a:pt x="40896" y="33225"/>
                    <a:pt x="40596" y="33325"/>
                  </a:cubicBezTo>
                  <a:cubicBezTo>
                    <a:pt x="40563" y="33225"/>
                    <a:pt x="40529" y="33191"/>
                    <a:pt x="40462" y="33125"/>
                  </a:cubicBezTo>
                  <a:cubicBezTo>
                    <a:pt x="40774" y="33125"/>
                    <a:pt x="41011" y="33095"/>
                    <a:pt x="41135" y="33095"/>
                  </a:cubicBezTo>
                  <a:close/>
                  <a:moveTo>
                    <a:pt x="37560" y="33225"/>
                  </a:moveTo>
                  <a:lnTo>
                    <a:pt x="37694" y="33492"/>
                  </a:lnTo>
                  <a:cubicBezTo>
                    <a:pt x="37694" y="33492"/>
                    <a:pt x="37594" y="33391"/>
                    <a:pt x="37527" y="33225"/>
                  </a:cubicBezTo>
                  <a:close/>
                  <a:moveTo>
                    <a:pt x="39095" y="33191"/>
                  </a:moveTo>
                  <a:cubicBezTo>
                    <a:pt x="39195" y="33325"/>
                    <a:pt x="39262" y="33492"/>
                    <a:pt x="39328" y="33625"/>
                  </a:cubicBezTo>
                  <a:cubicBezTo>
                    <a:pt x="39262" y="33625"/>
                    <a:pt x="39195" y="33658"/>
                    <a:pt x="39128" y="33658"/>
                  </a:cubicBezTo>
                  <a:cubicBezTo>
                    <a:pt x="39061" y="33525"/>
                    <a:pt x="38928" y="33358"/>
                    <a:pt x="38828" y="33191"/>
                  </a:cubicBezTo>
                  <a:close/>
                  <a:moveTo>
                    <a:pt x="20982" y="7873"/>
                  </a:moveTo>
                  <a:lnTo>
                    <a:pt x="20982" y="7873"/>
                  </a:lnTo>
                  <a:cubicBezTo>
                    <a:pt x="22016" y="8207"/>
                    <a:pt x="25385" y="9274"/>
                    <a:pt x="29688" y="12443"/>
                  </a:cubicBezTo>
                  <a:cubicBezTo>
                    <a:pt x="34325" y="15846"/>
                    <a:pt x="40096" y="21850"/>
                    <a:pt x="43164" y="30890"/>
                  </a:cubicBezTo>
                  <a:cubicBezTo>
                    <a:pt x="43331" y="31957"/>
                    <a:pt x="43431" y="32691"/>
                    <a:pt x="43531" y="32891"/>
                  </a:cubicBezTo>
                  <a:cubicBezTo>
                    <a:pt x="43598" y="33058"/>
                    <a:pt x="43731" y="33325"/>
                    <a:pt x="43932" y="33558"/>
                  </a:cubicBezTo>
                  <a:lnTo>
                    <a:pt x="43932" y="33658"/>
                  </a:lnTo>
                  <a:lnTo>
                    <a:pt x="43998" y="33692"/>
                  </a:lnTo>
                  <a:cubicBezTo>
                    <a:pt x="43731" y="33692"/>
                    <a:pt x="43498" y="33725"/>
                    <a:pt x="43198" y="33758"/>
                  </a:cubicBezTo>
                  <a:cubicBezTo>
                    <a:pt x="42264" y="30356"/>
                    <a:pt x="40696" y="25686"/>
                    <a:pt x="38428" y="22250"/>
                  </a:cubicBezTo>
                  <a:cubicBezTo>
                    <a:pt x="34992" y="16813"/>
                    <a:pt x="28988" y="10809"/>
                    <a:pt x="20982" y="7873"/>
                  </a:cubicBezTo>
                  <a:close/>
                  <a:moveTo>
                    <a:pt x="71585" y="5305"/>
                  </a:moveTo>
                  <a:cubicBezTo>
                    <a:pt x="52471" y="17147"/>
                    <a:pt x="47000" y="29122"/>
                    <a:pt x="45533" y="33825"/>
                  </a:cubicBezTo>
                  <a:cubicBezTo>
                    <a:pt x="45266" y="33725"/>
                    <a:pt x="45032" y="33692"/>
                    <a:pt x="44766" y="33658"/>
                  </a:cubicBezTo>
                  <a:cubicBezTo>
                    <a:pt x="44932" y="33058"/>
                    <a:pt x="45199" y="32457"/>
                    <a:pt x="45433" y="31857"/>
                  </a:cubicBezTo>
                  <a:cubicBezTo>
                    <a:pt x="46267" y="30723"/>
                    <a:pt x="47101" y="29289"/>
                    <a:pt x="47601" y="27521"/>
                  </a:cubicBezTo>
                  <a:cubicBezTo>
                    <a:pt x="55906" y="13111"/>
                    <a:pt x="71583" y="5305"/>
                    <a:pt x="71585" y="5305"/>
                  </a:cubicBezTo>
                  <a:close/>
                  <a:moveTo>
                    <a:pt x="41663" y="34325"/>
                  </a:moveTo>
                  <a:cubicBezTo>
                    <a:pt x="41597" y="34359"/>
                    <a:pt x="41563" y="34392"/>
                    <a:pt x="41530" y="34392"/>
                  </a:cubicBezTo>
                  <a:cubicBezTo>
                    <a:pt x="41430" y="34459"/>
                    <a:pt x="41363" y="34459"/>
                    <a:pt x="41263" y="34492"/>
                  </a:cubicBezTo>
                  <a:cubicBezTo>
                    <a:pt x="41230" y="34459"/>
                    <a:pt x="41230" y="34392"/>
                    <a:pt x="41196" y="34359"/>
                  </a:cubicBezTo>
                  <a:cubicBezTo>
                    <a:pt x="41396" y="34359"/>
                    <a:pt x="41530" y="34325"/>
                    <a:pt x="41663" y="34325"/>
                  </a:cubicBezTo>
                  <a:close/>
                  <a:moveTo>
                    <a:pt x="49169" y="34325"/>
                  </a:moveTo>
                  <a:cubicBezTo>
                    <a:pt x="49169" y="34325"/>
                    <a:pt x="49402" y="34325"/>
                    <a:pt x="49836" y="34359"/>
                  </a:cubicBezTo>
                  <a:lnTo>
                    <a:pt x="49436" y="34492"/>
                  </a:lnTo>
                  <a:cubicBezTo>
                    <a:pt x="49335" y="34459"/>
                    <a:pt x="49235" y="34392"/>
                    <a:pt x="49169" y="34325"/>
                  </a:cubicBezTo>
                  <a:close/>
                  <a:moveTo>
                    <a:pt x="15236" y="31024"/>
                  </a:moveTo>
                  <a:cubicBezTo>
                    <a:pt x="19974" y="31024"/>
                    <a:pt x="25895" y="31523"/>
                    <a:pt x="31823" y="33325"/>
                  </a:cubicBezTo>
                  <a:cubicBezTo>
                    <a:pt x="31623" y="33358"/>
                    <a:pt x="31523" y="33358"/>
                    <a:pt x="31523" y="33391"/>
                  </a:cubicBezTo>
                  <a:cubicBezTo>
                    <a:pt x="31623" y="33458"/>
                    <a:pt x="31856" y="33458"/>
                    <a:pt x="32190" y="33458"/>
                  </a:cubicBezTo>
                  <a:cubicBezTo>
                    <a:pt x="33057" y="33725"/>
                    <a:pt x="33958" y="34025"/>
                    <a:pt x="34858" y="34359"/>
                  </a:cubicBezTo>
                  <a:cubicBezTo>
                    <a:pt x="34391" y="34459"/>
                    <a:pt x="34025" y="34492"/>
                    <a:pt x="33658" y="34559"/>
                  </a:cubicBezTo>
                  <a:cubicBezTo>
                    <a:pt x="28985" y="32846"/>
                    <a:pt x="22353" y="31415"/>
                    <a:pt x="13462" y="31415"/>
                  </a:cubicBezTo>
                  <a:cubicBezTo>
                    <a:pt x="10929" y="31415"/>
                    <a:pt x="8211" y="31531"/>
                    <a:pt x="5304" y="31790"/>
                  </a:cubicBezTo>
                  <a:cubicBezTo>
                    <a:pt x="5304" y="31790"/>
                    <a:pt x="9361" y="31024"/>
                    <a:pt x="15236" y="31024"/>
                  </a:cubicBezTo>
                  <a:close/>
                  <a:moveTo>
                    <a:pt x="56374" y="34459"/>
                  </a:moveTo>
                  <a:cubicBezTo>
                    <a:pt x="54873" y="34626"/>
                    <a:pt x="53438" y="34859"/>
                    <a:pt x="52371" y="35126"/>
                  </a:cubicBezTo>
                  <a:lnTo>
                    <a:pt x="52071" y="35126"/>
                  </a:lnTo>
                  <a:cubicBezTo>
                    <a:pt x="52771" y="34893"/>
                    <a:pt x="53505" y="34692"/>
                    <a:pt x="54172" y="34492"/>
                  </a:cubicBezTo>
                  <a:cubicBezTo>
                    <a:pt x="54873" y="34492"/>
                    <a:pt x="55607" y="34459"/>
                    <a:pt x="56374" y="34459"/>
                  </a:cubicBezTo>
                  <a:close/>
                  <a:moveTo>
                    <a:pt x="35893" y="34792"/>
                  </a:moveTo>
                  <a:cubicBezTo>
                    <a:pt x="36426" y="35026"/>
                    <a:pt x="37027" y="35226"/>
                    <a:pt x="37560" y="35526"/>
                  </a:cubicBezTo>
                  <a:lnTo>
                    <a:pt x="36693" y="35793"/>
                  </a:lnTo>
                  <a:cubicBezTo>
                    <a:pt x="36026" y="35493"/>
                    <a:pt x="35259" y="35159"/>
                    <a:pt x="34492" y="34859"/>
                  </a:cubicBezTo>
                  <a:cubicBezTo>
                    <a:pt x="34925" y="34859"/>
                    <a:pt x="35392" y="34826"/>
                    <a:pt x="35893" y="34792"/>
                  </a:cubicBezTo>
                  <a:close/>
                  <a:moveTo>
                    <a:pt x="38428" y="35960"/>
                  </a:moveTo>
                  <a:cubicBezTo>
                    <a:pt x="38861" y="36160"/>
                    <a:pt x="39262" y="36394"/>
                    <a:pt x="39695" y="36627"/>
                  </a:cubicBezTo>
                  <a:cubicBezTo>
                    <a:pt x="39662" y="36727"/>
                    <a:pt x="39595" y="36827"/>
                    <a:pt x="39562" y="36961"/>
                  </a:cubicBezTo>
                  <a:cubicBezTo>
                    <a:pt x="39395" y="36994"/>
                    <a:pt x="39228" y="36994"/>
                    <a:pt x="39061" y="37027"/>
                  </a:cubicBezTo>
                  <a:cubicBezTo>
                    <a:pt x="38594" y="36794"/>
                    <a:pt x="38094" y="36494"/>
                    <a:pt x="37527" y="36227"/>
                  </a:cubicBezTo>
                  <a:cubicBezTo>
                    <a:pt x="37827" y="36127"/>
                    <a:pt x="38094" y="36027"/>
                    <a:pt x="38428" y="35960"/>
                  </a:cubicBezTo>
                  <a:close/>
                  <a:moveTo>
                    <a:pt x="35392" y="37628"/>
                  </a:moveTo>
                  <a:cubicBezTo>
                    <a:pt x="35392" y="37661"/>
                    <a:pt x="35359" y="37695"/>
                    <a:pt x="35359" y="37695"/>
                  </a:cubicBezTo>
                  <a:lnTo>
                    <a:pt x="35259" y="37695"/>
                  </a:lnTo>
                  <a:cubicBezTo>
                    <a:pt x="35359" y="37661"/>
                    <a:pt x="35392" y="37628"/>
                    <a:pt x="35392" y="37628"/>
                  </a:cubicBezTo>
                  <a:close/>
                  <a:moveTo>
                    <a:pt x="49335" y="38795"/>
                  </a:moveTo>
                  <a:cubicBezTo>
                    <a:pt x="49335" y="38795"/>
                    <a:pt x="49436" y="39029"/>
                    <a:pt x="49669" y="39496"/>
                  </a:cubicBezTo>
                  <a:cubicBezTo>
                    <a:pt x="49536" y="39396"/>
                    <a:pt x="49369" y="39329"/>
                    <a:pt x="49202" y="39229"/>
                  </a:cubicBezTo>
                  <a:cubicBezTo>
                    <a:pt x="49235" y="39062"/>
                    <a:pt x="49269" y="38895"/>
                    <a:pt x="49335" y="38795"/>
                  </a:cubicBezTo>
                  <a:close/>
                  <a:moveTo>
                    <a:pt x="35092" y="39129"/>
                  </a:moveTo>
                  <a:cubicBezTo>
                    <a:pt x="35025" y="39162"/>
                    <a:pt x="34892" y="39296"/>
                    <a:pt x="34725" y="39396"/>
                  </a:cubicBezTo>
                  <a:cubicBezTo>
                    <a:pt x="34525" y="39462"/>
                    <a:pt x="34358" y="39496"/>
                    <a:pt x="34125" y="39563"/>
                  </a:cubicBezTo>
                  <a:lnTo>
                    <a:pt x="35059" y="39129"/>
                  </a:lnTo>
                  <a:close/>
                  <a:moveTo>
                    <a:pt x="41597" y="47301"/>
                  </a:moveTo>
                  <a:cubicBezTo>
                    <a:pt x="41430" y="47969"/>
                    <a:pt x="41230" y="48569"/>
                    <a:pt x="41063" y="49236"/>
                  </a:cubicBezTo>
                  <a:lnTo>
                    <a:pt x="41063" y="47535"/>
                  </a:lnTo>
                  <a:cubicBezTo>
                    <a:pt x="41263" y="47468"/>
                    <a:pt x="41430" y="47401"/>
                    <a:pt x="41597" y="47301"/>
                  </a:cubicBezTo>
                  <a:close/>
                  <a:moveTo>
                    <a:pt x="38860" y="55666"/>
                  </a:moveTo>
                  <a:cubicBezTo>
                    <a:pt x="38884" y="56602"/>
                    <a:pt x="38907" y="57313"/>
                    <a:pt x="38928" y="57642"/>
                  </a:cubicBezTo>
                  <a:cubicBezTo>
                    <a:pt x="38985" y="57388"/>
                    <a:pt x="39043" y="57137"/>
                    <a:pt x="39102" y="56888"/>
                  </a:cubicBezTo>
                  <a:lnTo>
                    <a:pt x="39102" y="56888"/>
                  </a:lnTo>
                  <a:cubicBezTo>
                    <a:pt x="39032" y="56536"/>
                    <a:pt x="38951" y="56123"/>
                    <a:pt x="38860" y="55666"/>
                  </a:cubicBezTo>
                  <a:close/>
                  <a:moveTo>
                    <a:pt x="73553" y="1"/>
                  </a:moveTo>
                  <a:cubicBezTo>
                    <a:pt x="73019" y="735"/>
                    <a:pt x="69950" y="4871"/>
                    <a:pt x="69617" y="5672"/>
                  </a:cubicBezTo>
                  <a:cubicBezTo>
                    <a:pt x="69617" y="5672"/>
                    <a:pt x="71118" y="1702"/>
                    <a:pt x="71551" y="768"/>
                  </a:cubicBezTo>
                  <a:lnTo>
                    <a:pt x="71551" y="768"/>
                  </a:lnTo>
                  <a:cubicBezTo>
                    <a:pt x="71550" y="770"/>
                    <a:pt x="68870" y="6252"/>
                    <a:pt x="68776" y="6252"/>
                  </a:cubicBezTo>
                  <a:cubicBezTo>
                    <a:pt x="68771" y="6252"/>
                    <a:pt x="68773" y="6237"/>
                    <a:pt x="68783" y="6205"/>
                  </a:cubicBezTo>
                  <a:cubicBezTo>
                    <a:pt x="68783" y="6172"/>
                    <a:pt x="70084" y="1035"/>
                    <a:pt x="70517" y="1"/>
                  </a:cubicBezTo>
                  <a:lnTo>
                    <a:pt x="70517" y="1"/>
                  </a:lnTo>
                  <a:cubicBezTo>
                    <a:pt x="70184" y="768"/>
                    <a:pt x="68382" y="4638"/>
                    <a:pt x="68049" y="5905"/>
                  </a:cubicBezTo>
                  <a:cubicBezTo>
                    <a:pt x="68049" y="5905"/>
                    <a:pt x="68683" y="2569"/>
                    <a:pt x="69050" y="1302"/>
                  </a:cubicBezTo>
                  <a:lnTo>
                    <a:pt x="69050" y="1302"/>
                  </a:lnTo>
                  <a:cubicBezTo>
                    <a:pt x="68616" y="2503"/>
                    <a:pt x="67415" y="5972"/>
                    <a:pt x="67081" y="6973"/>
                  </a:cubicBezTo>
                  <a:cubicBezTo>
                    <a:pt x="67081" y="6973"/>
                    <a:pt x="67508" y="2436"/>
                    <a:pt x="67808" y="1420"/>
                  </a:cubicBezTo>
                  <a:lnTo>
                    <a:pt x="67808" y="1420"/>
                  </a:lnTo>
                  <a:cubicBezTo>
                    <a:pt x="67537" y="2202"/>
                    <a:pt x="66024" y="6626"/>
                    <a:pt x="65950" y="7916"/>
                  </a:cubicBezTo>
                  <a:lnTo>
                    <a:pt x="65950" y="7916"/>
                  </a:lnTo>
                  <a:cubicBezTo>
                    <a:pt x="65973" y="7189"/>
                    <a:pt x="66132" y="2312"/>
                    <a:pt x="66348" y="1202"/>
                  </a:cubicBezTo>
                  <a:lnTo>
                    <a:pt x="66348" y="1202"/>
                  </a:lnTo>
                  <a:cubicBezTo>
                    <a:pt x="66114" y="2269"/>
                    <a:pt x="65113" y="7573"/>
                    <a:pt x="65113" y="8240"/>
                  </a:cubicBezTo>
                  <a:cubicBezTo>
                    <a:pt x="65113" y="8240"/>
                    <a:pt x="65047" y="2102"/>
                    <a:pt x="65178" y="1248"/>
                  </a:cubicBezTo>
                  <a:lnTo>
                    <a:pt x="65178" y="1248"/>
                  </a:lnTo>
                  <a:cubicBezTo>
                    <a:pt x="65129" y="1553"/>
                    <a:pt x="64264" y="7000"/>
                    <a:pt x="64344" y="7884"/>
                  </a:cubicBezTo>
                  <a:lnTo>
                    <a:pt x="64344" y="7884"/>
                  </a:lnTo>
                  <a:lnTo>
                    <a:pt x="63712" y="1836"/>
                  </a:lnTo>
                  <a:cubicBezTo>
                    <a:pt x="63412" y="3003"/>
                    <a:pt x="63045" y="8240"/>
                    <a:pt x="63045" y="8240"/>
                  </a:cubicBezTo>
                  <a:cubicBezTo>
                    <a:pt x="62878" y="6672"/>
                    <a:pt x="62712" y="2136"/>
                    <a:pt x="62712" y="2136"/>
                  </a:cubicBezTo>
                  <a:cubicBezTo>
                    <a:pt x="62612" y="3170"/>
                    <a:pt x="61944" y="8574"/>
                    <a:pt x="61944" y="8574"/>
                  </a:cubicBezTo>
                  <a:cubicBezTo>
                    <a:pt x="61878" y="8207"/>
                    <a:pt x="61277" y="3337"/>
                    <a:pt x="61277" y="3337"/>
                  </a:cubicBezTo>
                  <a:cubicBezTo>
                    <a:pt x="61277" y="4037"/>
                    <a:pt x="60777" y="8374"/>
                    <a:pt x="60777" y="8374"/>
                  </a:cubicBezTo>
                  <a:cubicBezTo>
                    <a:pt x="60543" y="7806"/>
                    <a:pt x="60010" y="2136"/>
                    <a:pt x="60010" y="2136"/>
                  </a:cubicBezTo>
                  <a:cubicBezTo>
                    <a:pt x="59676" y="3003"/>
                    <a:pt x="59743" y="8340"/>
                    <a:pt x="59743" y="8340"/>
                  </a:cubicBezTo>
                  <a:cubicBezTo>
                    <a:pt x="59609" y="7840"/>
                    <a:pt x="58509" y="3537"/>
                    <a:pt x="58509" y="3537"/>
                  </a:cubicBezTo>
                  <a:lnTo>
                    <a:pt x="58509" y="3537"/>
                  </a:lnTo>
                  <a:cubicBezTo>
                    <a:pt x="58419" y="4161"/>
                    <a:pt x="59151" y="9288"/>
                    <a:pt x="58887" y="9288"/>
                  </a:cubicBezTo>
                  <a:cubicBezTo>
                    <a:pt x="58855" y="9288"/>
                    <a:pt x="58808" y="9211"/>
                    <a:pt x="58742" y="9041"/>
                  </a:cubicBezTo>
                  <a:cubicBezTo>
                    <a:pt x="58175" y="7506"/>
                    <a:pt x="57375" y="2336"/>
                    <a:pt x="57375" y="2336"/>
                  </a:cubicBezTo>
                  <a:lnTo>
                    <a:pt x="57375" y="2336"/>
                  </a:lnTo>
                  <a:cubicBezTo>
                    <a:pt x="57174" y="3770"/>
                    <a:pt x="58208" y="10442"/>
                    <a:pt x="58275" y="10875"/>
                  </a:cubicBezTo>
                  <a:cubicBezTo>
                    <a:pt x="58242" y="10842"/>
                    <a:pt x="58242" y="10809"/>
                    <a:pt x="58208" y="10742"/>
                  </a:cubicBezTo>
                  <a:cubicBezTo>
                    <a:pt x="57508" y="9741"/>
                    <a:pt x="56574" y="4004"/>
                    <a:pt x="56574" y="4004"/>
                  </a:cubicBezTo>
                  <a:cubicBezTo>
                    <a:pt x="56441" y="4904"/>
                    <a:pt x="56174" y="9641"/>
                    <a:pt x="56174" y="9641"/>
                  </a:cubicBezTo>
                  <a:cubicBezTo>
                    <a:pt x="55907" y="8640"/>
                    <a:pt x="55406" y="4704"/>
                    <a:pt x="55406" y="4704"/>
                  </a:cubicBezTo>
                  <a:cubicBezTo>
                    <a:pt x="54713" y="9114"/>
                    <a:pt x="54619" y="12671"/>
                    <a:pt x="54646" y="14320"/>
                  </a:cubicBezTo>
                  <a:lnTo>
                    <a:pt x="54646" y="14320"/>
                  </a:lnTo>
                  <a:cubicBezTo>
                    <a:pt x="54515" y="11038"/>
                    <a:pt x="54172" y="6405"/>
                    <a:pt x="54172" y="6405"/>
                  </a:cubicBezTo>
                  <a:cubicBezTo>
                    <a:pt x="53939" y="7473"/>
                    <a:pt x="52104" y="17714"/>
                    <a:pt x="52104" y="17714"/>
                  </a:cubicBezTo>
                  <a:cubicBezTo>
                    <a:pt x="52004" y="17046"/>
                    <a:pt x="52338" y="7507"/>
                    <a:pt x="52338" y="7506"/>
                  </a:cubicBezTo>
                  <a:lnTo>
                    <a:pt x="52338" y="7506"/>
                  </a:lnTo>
                  <a:cubicBezTo>
                    <a:pt x="51437" y="9308"/>
                    <a:pt x="50236" y="19015"/>
                    <a:pt x="50236" y="19015"/>
                  </a:cubicBezTo>
                  <a:cubicBezTo>
                    <a:pt x="50103" y="18081"/>
                    <a:pt x="50169" y="9175"/>
                    <a:pt x="50169" y="9174"/>
                  </a:cubicBezTo>
                  <a:lnTo>
                    <a:pt x="50169" y="9174"/>
                  </a:lnTo>
                  <a:cubicBezTo>
                    <a:pt x="49669" y="11042"/>
                    <a:pt x="48935" y="22650"/>
                    <a:pt x="48935" y="22650"/>
                  </a:cubicBezTo>
                  <a:cubicBezTo>
                    <a:pt x="48668" y="21716"/>
                    <a:pt x="47834" y="11576"/>
                    <a:pt x="47834" y="11576"/>
                  </a:cubicBezTo>
                  <a:cubicBezTo>
                    <a:pt x="47501" y="13911"/>
                    <a:pt x="47000" y="21350"/>
                    <a:pt x="46767" y="23751"/>
                  </a:cubicBezTo>
                  <a:cubicBezTo>
                    <a:pt x="46734" y="23851"/>
                    <a:pt x="46700" y="23985"/>
                    <a:pt x="46700" y="24051"/>
                  </a:cubicBezTo>
                  <a:lnTo>
                    <a:pt x="45766" y="14144"/>
                  </a:lnTo>
                  <a:cubicBezTo>
                    <a:pt x="45499" y="15545"/>
                    <a:pt x="45499" y="21483"/>
                    <a:pt x="45499" y="24985"/>
                  </a:cubicBezTo>
                  <a:cubicBezTo>
                    <a:pt x="45399" y="25186"/>
                    <a:pt x="45333" y="25386"/>
                    <a:pt x="45233" y="25653"/>
                  </a:cubicBezTo>
                  <a:lnTo>
                    <a:pt x="45099" y="24719"/>
                  </a:lnTo>
                  <a:cubicBezTo>
                    <a:pt x="45399" y="23384"/>
                    <a:pt x="45566" y="21983"/>
                    <a:pt x="45433" y="20716"/>
                  </a:cubicBezTo>
                  <a:lnTo>
                    <a:pt x="45433" y="20716"/>
                  </a:lnTo>
                  <a:cubicBezTo>
                    <a:pt x="45433" y="20716"/>
                    <a:pt x="45266" y="21817"/>
                    <a:pt x="44899" y="23184"/>
                  </a:cubicBezTo>
                  <a:lnTo>
                    <a:pt x="44198" y="17914"/>
                  </a:lnTo>
                  <a:lnTo>
                    <a:pt x="44198" y="20082"/>
                  </a:lnTo>
                  <a:cubicBezTo>
                    <a:pt x="44165" y="19882"/>
                    <a:pt x="44098" y="19715"/>
                    <a:pt x="44065" y="19548"/>
                  </a:cubicBezTo>
                  <a:cubicBezTo>
                    <a:pt x="43832" y="20983"/>
                    <a:pt x="43498" y="22384"/>
                    <a:pt x="43164" y="23751"/>
                  </a:cubicBezTo>
                  <a:cubicBezTo>
                    <a:pt x="43098" y="23484"/>
                    <a:pt x="43031" y="23184"/>
                    <a:pt x="42998" y="22884"/>
                  </a:cubicBezTo>
                  <a:cubicBezTo>
                    <a:pt x="43164" y="21083"/>
                    <a:pt x="43231" y="19081"/>
                    <a:pt x="42898" y="17747"/>
                  </a:cubicBezTo>
                  <a:cubicBezTo>
                    <a:pt x="42898" y="17747"/>
                    <a:pt x="42764" y="19148"/>
                    <a:pt x="42564" y="20749"/>
                  </a:cubicBezTo>
                  <a:cubicBezTo>
                    <a:pt x="42397" y="19982"/>
                    <a:pt x="42330" y="19415"/>
                    <a:pt x="42330" y="19415"/>
                  </a:cubicBezTo>
                  <a:cubicBezTo>
                    <a:pt x="42230" y="20149"/>
                    <a:pt x="42230" y="21316"/>
                    <a:pt x="42330" y="22717"/>
                  </a:cubicBezTo>
                  <a:cubicBezTo>
                    <a:pt x="42264" y="23151"/>
                    <a:pt x="42197" y="23518"/>
                    <a:pt x="42097" y="23851"/>
                  </a:cubicBezTo>
                  <a:cubicBezTo>
                    <a:pt x="42197" y="20849"/>
                    <a:pt x="41863" y="17180"/>
                    <a:pt x="41597" y="16513"/>
                  </a:cubicBezTo>
                  <a:cubicBezTo>
                    <a:pt x="41597" y="19015"/>
                    <a:pt x="41497" y="21483"/>
                    <a:pt x="41263" y="23885"/>
                  </a:cubicBezTo>
                  <a:lnTo>
                    <a:pt x="41263" y="23851"/>
                  </a:lnTo>
                  <a:cubicBezTo>
                    <a:pt x="41330" y="22984"/>
                    <a:pt x="40696" y="16379"/>
                    <a:pt x="39495" y="14211"/>
                  </a:cubicBezTo>
                  <a:lnTo>
                    <a:pt x="39495" y="14211"/>
                  </a:lnTo>
                  <a:cubicBezTo>
                    <a:pt x="39695" y="15912"/>
                    <a:pt x="39829" y="17647"/>
                    <a:pt x="39895" y="19315"/>
                  </a:cubicBezTo>
                  <a:cubicBezTo>
                    <a:pt x="39428" y="17413"/>
                    <a:pt x="38661" y="15045"/>
                    <a:pt x="37927" y="13677"/>
                  </a:cubicBezTo>
                  <a:lnTo>
                    <a:pt x="37927" y="13677"/>
                  </a:lnTo>
                  <a:cubicBezTo>
                    <a:pt x="37927" y="13678"/>
                    <a:pt x="38394" y="15812"/>
                    <a:pt x="38695" y="17814"/>
                  </a:cubicBezTo>
                  <a:cubicBezTo>
                    <a:pt x="37927" y="15979"/>
                    <a:pt x="36993" y="13877"/>
                    <a:pt x="36426" y="12843"/>
                  </a:cubicBezTo>
                  <a:lnTo>
                    <a:pt x="36426" y="12843"/>
                  </a:lnTo>
                  <a:cubicBezTo>
                    <a:pt x="36893" y="14645"/>
                    <a:pt x="37227" y="16413"/>
                    <a:pt x="37560" y="18181"/>
                  </a:cubicBezTo>
                  <a:cubicBezTo>
                    <a:pt x="37394" y="17880"/>
                    <a:pt x="37193" y="17080"/>
                    <a:pt x="36993" y="16813"/>
                  </a:cubicBezTo>
                  <a:cubicBezTo>
                    <a:pt x="36059" y="14745"/>
                    <a:pt x="34158" y="11509"/>
                    <a:pt x="33891" y="11209"/>
                  </a:cubicBezTo>
                  <a:cubicBezTo>
                    <a:pt x="33887" y="11205"/>
                    <a:pt x="33883" y="11202"/>
                    <a:pt x="33880" y="11202"/>
                  </a:cubicBezTo>
                  <a:cubicBezTo>
                    <a:pt x="33768" y="11202"/>
                    <a:pt x="34575" y="14189"/>
                    <a:pt x="35192" y="15846"/>
                  </a:cubicBezTo>
                  <a:cubicBezTo>
                    <a:pt x="33863" y="14052"/>
                    <a:pt x="32435" y="11034"/>
                    <a:pt x="31765" y="10350"/>
                  </a:cubicBezTo>
                  <a:lnTo>
                    <a:pt x="31765" y="10350"/>
                  </a:lnTo>
                  <a:cubicBezTo>
                    <a:pt x="31898" y="10550"/>
                    <a:pt x="33238" y="14237"/>
                    <a:pt x="33724" y="15178"/>
                  </a:cubicBezTo>
                  <a:cubicBezTo>
                    <a:pt x="32590" y="13511"/>
                    <a:pt x="31189" y="9808"/>
                    <a:pt x="29988" y="8407"/>
                  </a:cubicBezTo>
                  <a:lnTo>
                    <a:pt x="29988" y="8407"/>
                  </a:lnTo>
                  <a:cubicBezTo>
                    <a:pt x="29988" y="8407"/>
                    <a:pt x="30822" y="10208"/>
                    <a:pt x="31523" y="12009"/>
                  </a:cubicBezTo>
                  <a:cubicBezTo>
                    <a:pt x="30389" y="10675"/>
                    <a:pt x="29021" y="9241"/>
                    <a:pt x="28054" y="8474"/>
                  </a:cubicBezTo>
                  <a:lnTo>
                    <a:pt x="28054" y="8474"/>
                  </a:lnTo>
                  <a:lnTo>
                    <a:pt x="29054" y="10709"/>
                  </a:lnTo>
                  <a:cubicBezTo>
                    <a:pt x="28187" y="9207"/>
                    <a:pt x="27020" y="7540"/>
                    <a:pt x="26086" y="6572"/>
                  </a:cubicBezTo>
                  <a:lnTo>
                    <a:pt x="26086" y="6572"/>
                  </a:lnTo>
                  <a:cubicBezTo>
                    <a:pt x="26086" y="6572"/>
                    <a:pt x="26819" y="7873"/>
                    <a:pt x="27487" y="9374"/>
                  </a:cubicBezTo>
                  <a:cubicBezTo>
                    <a:pt x="26352" y="7806"/>
                    <a:pt x="24418" y="5905"/>
                    <a:pt x="23751" y="5238"/>
                  </a:cubicBezTo>
                  <a:lnTo>
                    <a:pt x="23751" y="5238"/>
                  </a:lnTo>
                  <a:cubicBezTo>
                    <a:pt x="24295" y="6000"/>
                    <a:pt x="25283" y="8248"/>
                    <a:pt x="25628" y="9052"/>
                  </a:cubicBezTo>
                  <a:lnTo>
                    <a:pt x="25628" y="9052"/>
                  </a:lnTo>
                  <a:cubicBezTo>
                    <a:pt x="24802" y="7382"/>
                    <a:pt x="21890" y="5171"/>
                    <a:pt x="21850" y="5171"/>
                  </a:cubicBezTo>
                  <a:cubicBezTo>
                    <a:pt x="21849" y="5171"/>
                    <a:pt x="21849" y="5171"/>
                    <a:pt x="21849" y="5171"/>
                  </a:cubicBezTo>
                  <a:cubicBezTo>
                    <a:pt x="22650" y="6339"/>
                    <a:pt x="23350" y="7540"/>
                    <a:pt x="24051" y="8740"/>
                  </a:cubicBezTo>
                  <a:cubicBezTo>
                    <a:pt x="22923" y="7015"/>
                    <a:pt x="19684" y="4037"/>
                    <a:pt x="19582" y="4037"/>
                  </a:cubicBezTo>
                  <a:cubicBezTo>
                    <a:pt x="19582" y="4037"/>
                    <a:pt x="19581" y="4037"/>
                    <a:pt x="19581" y="4037"/>
                  </a:cubicBezTo>
                  <a:cubicBezTo>
                    <a:pt x="20548" y="5338"/>
                    <a:pt x="21416" y="6672"/>
                    <a:pt x="22249" y="8007"/>
                  </a:cubicBezTo>
                  <a:cubicBezTo>
                    <a:pt x="21091" y="6187"/>
                    <a:pt x="17406" y="4170"/>
                    <a:pt x="17347" y="4170"/>
                  </a:cubicBezTo>
                  <a:cubicBezTo>
                    <a:pt x="17346" y="4170"/>
                    <a:pt x="17346" y="4170"/>
                    <a:pt x="17346" y="4171"/>
                  </a:cubicBezTo>
                  <a:cubicBezTo>
                    <a:pt x="18476" y="5301"/>
                    <a:pt x="19508" y="6398"/>
                    <a:pt x="20538" y="7562"/>
                  </a:cubicBezTo>
                  <a:lnTo>
                    <a:pt x="20538" y="7562"/>
                  </a:lnTo>
                  <a:cubicBezTo>
                    <a:pt x="19312" y="6185"/>
                    <a:pt x="15155" y="4302"/>
                    <a:pt x="15015" y="4302"/>
                  </a:cubicBezTo>
                  <a:cubicBezTo>
                    <a:pt x="15012" y="4302"/>
                    <a:pt x="15011" y="4303"/>
                    <a:pt x="15011" y="4304"/>
                  </a:cubicBezTo>
                  <a:cubicBezTo>
                    <a:pt x="15011" y="4303"/>
                    <a:pt x="15012" y="4303"/>
                    <a:pt x="15013" y="4303"/>
                  </a:cubicBezTo>
                  <a:cubicBezTo>
                    <a:pt x="15131" y="4303"/>
                    <a:pt x="19242" y="7230"/>
                    <a:pt x="18902" y="7230"/>
                  </a:cubicBezTo>
                  <a:cubicBezTo>
                    <a:pt x="18884" y="7230"/>
                    <a:pt x="18855" y="7222"/>
                    <a:pt x="18814" y="7206"/>
                  </a:cubicBezTo>
                  <a:cubicBezTo>
                    <a:pt x="18010" y="6820"/>
                    <a:pt x="14481" y="6404"/>
                    <a:pt x="14225" y="6404"/>
                  </a:cubicBezTo>
                  <a:cubicBezTo>
                    <a:pt x="14215" y="6404"/>
                    <a:pt x="14210" y="6404"/>
                    <a:pt x="14210" y="6405"/>
                  </a:cubicBezTo>
                  <a:cubicBezTo>
                    <a:pt x="15011" y="6872"/>
                    <a:pt x="18714" y="7706"/>
                    <a:pt x="18714" y="7706"/>
                  </a:cubicBezTo>
                  <a:cubicBezTo>
                    <a:pt x="17813" y="7806"/>
                    <a:pt x="16879" y="7907"/>
                    <a:pt x="15978" y="8040"/>
                  </a:cubicBezTo>
                  <a:cubicBezTo>
                    <a:pt x="17513" y="8073"/>
                    <a:pt x="20548" y="8340"/>
                    <a:pt x="20548" y="8340"/>
                  </a:cubicBezTo>
                  <a:cubicBezTo>
                    <a:pt x="19247" y="8407"/>
                    <a:pt x="17913" y="8540"/>
                    <a:pt x="16679" y="8674"/>
                  </a:cubicBezTo>
                  <a:cubicBezTo>
                    <a:pt x="17680" y="8707"/>
                    <a:pt x="20815" y="9074"/>
                    <a:pt x="20815" y="9074"/>
                  </a:cubicBezTo>
                  <a:cubicBezTo>
                    <a:pt x="19748" y="9174"/>
                    <a:pt x="18680" y="9308"/>
                    <a:pt x="17646" y="9408"/>
                  </a:cubicBezTo>
                  <a:cubicBezTo>
                    <a:pt x="19047" y="9408"/>
                    <a:pt x="22917" y="9841"/>
                    <a:pt x="22917" y="9875"/>
                  </a:cubicBezTo>
                  <a:cubicBezTo>
                    <a:pt x="21916" y="10141"/>
                    <a:pt x="18046" y="10342"/>
                    <a:pt x="18046" y="10375"/>
                  </a:cubicBezTo>
                  <a:cubicBezTo>
                    <a:pt x="19381" y="10709"/>
                    <a:pt x="25418" y="10642"/>
                    <a:pt x="25485" y="10675"/>
                  </a:cubicBezTo>
                  <a:cubicBezTo>
                    <a:pt x="24318" y="10742"/>
                    <a:pt x="20181" y="11342"/>
                    <a:pt x="20181" y="11376"/>
                  </a:cubicBezTo>
                  <a:cubicBezTo>
                    <a:pt x="21182" y="11509"/>
                    <a:pt x="27053" y="12376"/>
                    <a:pt x="27086" y="12476"/>
                  </a:cubicBezTo>
                  <a:cubicBezTo>
                    <a:pt x="25752" y="12877"/>
                    <a:pt x="20648" y="13077"/>
                    <a:pt x="20648" y="13144"/>
                  </a:cubicBezTo>
                  <a:cubicBezTo>
                    <a:pt x="21716" y="13377"/>
                    <a:pt x="29321" y="14078"/>
                    <a:pt x="28354" y="14311"/>
                  </a:cubicBezTo>
                  <a:cubicBezTo>
                    <a:pt x="27353" y="14311"/>
                    <a:pt x="21249" y="14578"/>
                    <a:pt x="21249" y="14645"/>
                  </a:cubicBezTo>
                  <a:cubicBezTo>
                    <a:pt x="22383" y="14678"/>
                    <a:pt x="32023" y="15579"/>
                    <a:pt x="32056" y="15812"/>
                  </a:cubicBezTo>
                  <a:cubicBezTo>
                    <a:pt x="30222" y="16346"/>
                    <a:pt x="23150" y="16146"/>
                    <a:pt x="23183" y="16246"/>
                  </a:cubicBezTo>
                  <a:cubicBezTo>
                    <a:pt x="23884" y="16346"/>
                    <a:pt x="28187" y="17013"/>
                    <a:pt x="28187" y="17080"/>
                  </a:cubicBezTo>
                  <a:cubicBezTo>
                    <a:pt x="26753" y="17147"/>
                    <a:pt x="25352" y="17213"/>
                    <a:pt x="23917" y="17347"/>
                  </a:cubicBezTo>
                  <a:cubicBezTo>
                    <a:pt x="24851" y="17513"/>
                    <a:pt x="30422" y="18247"/>
                    <a:pt x="30422" y="18347"/>
                  </a:cubicBezTo>
                  <a:cubicBezTo>
                    <a:pt x="28554" y="18514"/>
                    <a:pt x="26686" y="18714"/>
                    <a:pt x="24851" y="19015"/>
                  </a:cubicBezTo>
                  <a:cubicBezTo>
                    <a:pt x="26719" y="19315"/>
                    <a:pt x="35859" y="19548"/>
                    <a:pt x="35893" y="19715"/>
                  </a:cubicBezTo>
                  <a:cubicBezTo>
                    <a:pt x="35259" y="19715"/>
                    <a:pt x="25485" y="20983"/>
                    <a:pt x="25518" y="21183"/>
                  </a:cubicBezTo>
                  <a:cubicBezTo>
                    <a:pt x="26753" y="21383"/>
                    <a:pt x="34825" y="21750"/>
                    <a:pt x="34858" y="21917"/>
                  </a:cubicBezTo>
                  <a:cubicBezTo>
                    <a:pt x="34857" y="21914"/>
                    <a:pt x="34847" y="21913"/>
                    <a:pt x="34827" y="21913"/>
                  </a:cubicBezTo>
                  <a:cubicBezTo>
                    <a:pt x="34324" y="21913"/>
                    <a:pt x="27930" y="22721"/>
                    <a:pt x="28187" y="22817"/>
                  </a:cubicBezTo>
                  <a:cubicBezTo>
                    <a:pt x="28280" y="22771"/>
                    <a:pt x="29831" y="22746"/>
                    <a:pt x="31471" y="22746"/>
                  </a:cubicBezTo>
                  <a:cubicBezTo>
                    <a:pt x="33364" y="22746"/>
                    <a:pt x="35374" y="22779"/>
                    <a:pt x="35392" y="22851"/>
                  </a:cubicBezTo>
                  <a:cubicBezTo>
                    <a:pt x="33068" y="22879"/>
                    <a:pt x="30745" y="23076"/>
                    <a:pt x="28503" y="23339"/>
                  </a:cubicBezTo>
                  <a:lnTo>
                    <a:pt x="28503" y="23339"/>
                  </a:lnTo>
                  <a:cubicBezTo>
                    <a:pt x="28089" y="23315"/>
                    <a:pt x="27711" y="23297"/>
                    <a:pt x="27386" y="23284"/>
                  </a:cubicBezTo>
                  <a:lnTo>
                    <a:pt x="27386" y="23284"/>
                  </a:lnTo>
                  <a:cubicBezTo>
                    <a:pt x="27437" y="23339"/>
                    <a:pt x="27489" y="23397"/>
                    <a:pt x="27543" y="23456"/>
                  </a:cubicBezTo>
                  <a:lnTo>
                    <a:pt x="27543" y="23456"/>
                  </a:lnTo>
                  <a:cubicBezTo>
                    <a:pt x="27861" y="23416"/>
                    <a:pt x="28181" y="23377"/>
                    <a:pt x="28503" y="23339"/>
                  </a:cubicBezTo>
                  <a:lnTo>
                    <a:pt x="28503" y="23339"/>
                  </a:lnTo>
                  <a:cubicBezTo>
                    <a:pt x="31408" y="23504"/>
                    <a:pt x="36059" y="23905"/>
                    <a:pt x="36059" y="24051"/>
                  </a:cubicBezTo>
                  <a:cubicBezTo>
                    <a:pt x="34225" y="24118"/>
                    <a:pt x="32423" y="24185"/>
                    <a:pt x="30655" y="24352"/>
                  </a:cubicBezTo>
                  <a:cubicBezTo>
                    <a:pt x="30255" y="23951"/>
                    <a:pt x="29988" y="23618"/>
                    <a:pt x="29755" y="23451"/>
                  </a:cubicBezTo>
                  <a:lnTo>
                    <a:pt x="29755" y="23451"/>
                  </a:lnTo>
                  <a:lnTo>
                    <a:pt x="30355" y="24385"/>
                  </a:lnTo>
                  <a:cubicBezTo>
                    <a:pt x="29755" y="24452"/>
                    <a:pt x="29154" y="24518"/>
                    <a:pt x="28554" y="24619"/>
                  </a:cubicBezTo>
                  <a:cubicBezTo>
                    <a:pt x="28214" y="24193"/>
                    <a:pt x="27849" y="23792"/>
                    <a:pt x="27543" y="23456"/>
                  </a:cubicBezTo>
                  <a:lnTo>
                    <a:pt x="27543" y="23456"/>
                  </a:lnTo>
                  <a:cubicBezTo>
                    <a:pt x="27468" y="23465"/>
                    <a:pt x="27394" y="23475"/>
                    <a:pt x="27320" y="23484"/>
                  </a:cubicBezTo>
                  <a:cubicBezTo>
                    <a:pt x="27153" y="23318"/>
                    <a:pt x="26986" y="23151"/>
                    <a:pt x="26853" y="22984"/>
                  </a:cubicBezTo>
                  <a:lnTo>
                    <a:pt x="26853" y="22984"/>
                  </a:lnTo>
                  <a:cubicBezTo>
                    <a:pt x="26854" y="22986"/>
                    <a:pt x="26987" y="23152"/>
                    <a:pt x="27186" y="23484"/>
                  </a:cubicBezTo>
                  <a:cubicBezTo>
                    <a:pt x="26919" y="23518"/>
                    <a:pt x="26653" y="23551"/>
                    <a:pt x="26386" y="23551"/>
                  </a:cubicBezTo>
                  <a:lnTo>
                    <a:pt x="27253" y="23551"/>
                  </a:lnTo>
                  <a:cubicBezTo>
                    <a:pt x="27487" y="23885"/>
                    <a:pt x="27753" y="24385"/>
                    <a:pt x="28154" y="24919"/>
                  </a:cubicBezTo>
                  <a:cubicBezTo>
                    <a:pt x="27987" y="24985"/>
                    <a:pt x="27753" y="24985"/>
                    <a:pt x="27587" y="25019"/>
                  </a:cubicBezTo>
                  <a:lnTo>
                    <a:pt x="28187" y="25019"/>
                  </a:lnTo>
                  <a:cubicBezTo>
                    <a:pt x="28320" y="25186"/>
                    <a:pt x="28387" y="25386"/>
                    <a:pt x="28521" y="25553"/>
                  </a:cubicBezTo>
                  <a:cubicBezTo>
                    <a:pt x="27753" y="25586"/>
                    <a:pt x="27253" y="25586"/>
                    <a:pt x="27253" y="25653"/>
                  </a:cubicBezTo>
                  <a:cubicBezTo>
                    <a:pt x="27420" y="25686"/>
                    <a:pt x="27920" y="25719"/>
                    <a:pt x="28654" y="25753"/>
                  </a:cubicBezTo>
                  <a:cubicBezTo>
                    <a:pt x="28806" y="26027"/>
                    <a:pt x="28959" y="26273"/>
                    <a:pt x="29137" y="26517"/>
                  </a:cubicBezTo>
                  <a:lnTo>
                    <a:pt x="29137" y="26517"/>
                  </a:lnTo>
                  <a:cubicBezTo>
                    <a:pt x="29154" y="26518"/>
                    <a:pt x="29171" y="26519"/>
                    <a:pt x="29188" y="26520"/>
                  </a:cubicBezTo>
                  <a:cubicBezTo>
                    <a:pt x="29488" y="27020"/>
                    <a:pt x="29822" y="27521"/>
                    <a:pt x="30088" y="28021"/>
                  </a:cubicBezTo>
                  <a:cubicBezTo>
                    <a:pt x="29655" y="28021"/>
                    <a:pt x="29321" y="28054"/>
                    <a:pt x="29088" y="28054"/>
                  </a:cubicBezTo>
                  <a:cubicBezTo>
                    <a:pt x="28751" y="27606"/>
                    <a:pt x="28345" y="27158"/>
                    <a:pt x="27927" y="26710"/>
                  </a:cubicBezTo>
                  <a:lnTo>
                    <a:pt x="27927" y="26710"/>
                  </a:lnTo>
                  <a:lnTo>
                    <a:pt x="27820" y="26720"/>
                  </a:lnTo>
                  <a:cubicBezTo>
                    <a:pt x="26086" y="24819"/>
                    <a:pt x="24418" y="22984"/>
                    <a:pt x="23817" y="22484"/>
                  </a:cubicBezTo>
                  <a:lnTo>
                    <a:pt x="23817" y="22484"/>
                  </a:lnTo>
                  <a:cubicBezTo>
                    <a:pt x="23818" y="22484"/>
                    <a:pt x="28921" y="29222"/>
                    <a:pt x="29388" y="29989"/>
                  </a:cubicBezTo>
                  <a:cubicBezTo>
                    <a:pt x="29388" y="29989"/>
                    <a:pt x="22917" y="23318"/>
                    <a:pt x="21215" y="22484"/>
                  </a:cubicBezTo>
                  <a:lnTo>
                    <a:pt x="21215" y="22484"/>
                  </a:lnTo>
                  <a:cubicBezTo>
                    <a:pt x="21216" y="22484"/>
                    <a:pt x="26919" y="29522"/>
                    <a:pt x="27220" y="30089"/>
                  </a:cubicBezTo>
                  <a:cubicBezTo>
                    <a:pt x="27220" y="30089"/>
                    <a:pt x="19981" y="23351"/>
                    <a:pt x="19214" y="22717"/>
                  </a:cubicBezTo>
                  <a:lnTo>
                    <a:pt x="19214" y="22717"/>
                  </a:lnTo>
                  <a:cubicBezTo>
                    <a:pt x="19214" y="22717"/>
                    <a:pt x="22016" y="27054"/>
                    <a:pt x="23817" y="29589"/>
                  </a:cubicBezTo>
                  <a:cubicBezTo>
                    <a:pt x="23250" y="28855"/>
                    <a:pt x="20915" y="25719"/>
                    <a:pt x="17246" y="22183"/>
                  </a:cubicBezTo>
                  <a:lnTo>
                    <a:pt x="17246" y="22183"/>
                  </a:lnTo>
                  <a:cubicBezTo>
                    <a:pt x="17246" y="22184"/>
                    <a:pt x="19147" y="25419"/>
                    <a:pt x="19514" y="26320"/>
                  </a:cubicBezTo>
                  <a:cubicBezTo>
                    <a:pt x="19514" y="26320"/>
                    <a:pt x="16645" y="22917"/>
                    <a:pt x="16012" y="22317"/>
                  </a:cubicBezTo>
                  <a:lnTo>
                    <a:pt x="16012" y="22317"/>
                  </a:lnTo>
                  <a:cubicBezTo>
                    <a:pt x="16012" y="22317"/>
                    <a:pt x="18580" y="27187"/>
                    <a:pt x="18680" y="28355"/>
                  </a:cubicBezTo>
                  <a:lnTo>
                    <a:pt x="18680" y="28521"/>
                  </a:lnTo>
                  <a:cubicBezTo>
                    <a:pt x="18480" y="28154"/>
                    <a:pt x="15478" y="22417"/>
                    <a:pt x="14477" y="21516"/>
                  </a:cubicBezTo>
                  <a:lnTo>
                    <a:pt x="14477" y="21516"/>
                  </a:lnTo>
                  <a:cubicBezTo>
                    <a:pt x="14477" y="21517"/>
                    <a:pt x="16812" y="25919"/>
                    <a:pt x="17246" y="27387"/>
                  </a:cubicBezTo>
                  <a:cubicBezTo>
                    <a:pt x="17303" y="27571"/>
                    <a:pt x="17310" y="27652"/>
                    <a:pt x="17276" y="27652"/>
                  </a:cubicBezTo>
                  <a:cubicBezTo>
                    <a:pt x="17037" y="27652"/>
                    <a:pt x="14749" y="23490"/>
                    <a:pt x="14310" y="23051"/>
                  </a:cubicBezTo>
                  <a:lnTo>
                    <a:pt x="14310" y="23051"/>
                  </a:lnTo>
                  <a:cubicBezTo>
                    <a:pt x="14311" y="23051"/>
                    <a:pt x="15878" y="26987"/>
                    <a:pt x="16078" y="27387"/>
                  </a:cubicBezTo>
                  <a:cubicBezTo>
                    <a:pt x="16078" y="27387"/>
                    <a:pt x="13076" y="23318"/>
                    <a:pt x="12342" y="22817"/>
                  </a:cubicBezTo>
                  <a:lnTo>
                    <a:pt x="12342" y="22817"/>
                  </a:lnTo>
                  <a:cubicBezTo>
                    <a:pt x="12343" y="22817"/>
                    <a:pt x="15211" y="27421"/>
                    <a:pt x="15345" y="28021"/>
                  </a:cubicBezTo>
                  <a:cubicBezTo>
                    <a:pt x="15345" y="28021"/>
                    <a:pt x="12476" y="25019"/>
                    <a:pt x="12076" y="24485"/>
                  </a:cubicBezTo>
                  <a:lnTo>
                    <a:pt x="12076" y="24485"/>
                  </a:lnTo>
                  <a:cubicBezTo>
                    <a:pt x="12076" y="24486"/>
                    <a:pt x="14477" y="28488"/>
                    <a:pt x="14577" y="28822"/>
                  </a:cubicBezTo>
                  <a:cubicBezTo>
                    <a:pt x="14577" y="28822"/>
                    <a:pt x="10975" y="25052"/>
                    <a:pt x="10308" y="24318"/>
                  </a:cubicBezTo>
                  <a:lnTo>
                    <a:pt x="10308" y="24318"/>
                  </a:lnTo>
                  <a:cubicBezTo>
                    <a:pt x="10308" y="24319"/>
                    <a:pt x="12809" y="27821"/>
                    <a:pt x="13543" y="29155"/>
                  </a:cubicBezTo>
                  <a:cubicBezTo>
                    <a:pt x="13543" y="29155"/>
                    <a:pt x="10241" y="25386"/>
                    <a:pt x="9374" y="24685"/>
                  </a:cubicBezTo>
                  <a:lnTo>
                    <a:pt x="9374" y="24685"/>
                  </a:lnTo>
                  <a:lnTo>
                    <a:pt x="12374" y="29653"/>
                  </a:lnTo>
                  <a:lnTo>
                    <a:pt x="12374" y="29653"/>
                  </a:lnTo>
                  <a:cubicBezTo>
                    <a:pt x="11981" y="29005"/>
                    <a:pt x="8232" y="25368"/>
                    <a:pt x="7926" y="25071"/>
                  </a:cubicBezTo>
                  <a:lnTo>
                    <a:pt x="7926" y="25071"/>
                  </a:lnTo>
                  <a:cubicBezTo>
                    <a:pt x="8550" y="25691"/>
                    <a:pt x="11975" y="30356"/>
                    <a:pt x="11975" y="30356"/>
                  </a:cubicBezTo>
                  <a:cubicBezTo>
                    <a:pt x="11542" y="29856"/>
                    <a:pt x="7739" y="26386"/>
                    <a:pt x="7005" y="25719"/>
                  </a:cubicBezTo>
                  <a:lnTo>
                    <a:pt x="7005" y="25719"/>
                  </a:lnTo>
                  <a:cubicBezTo>
                    <a:pt x="7839" y="26520"/>
                    <a:pt x="11175" y="30690"/>
                    <a:pt x="11175" y="30690"/>
                  </a:cubicBezTo>
                  <a:cubicBezTo>
                    <a:pt x="10463" y="29823"/>
                    <a:pt x="6536" y="27119"/>
                    <a:pt x="5972" y="26733"/>
                  </a:cubicBezTo>
                  <a:lnTo>
                    <a:pt x="5972" y="26733"/>
                  </a:lnTo>
                  <a:cubicBezTo>
                    <a:pt x="6712" y="27280"/>
                    <a:pt x="9707" y="30556"/>
                    <a:pt x="9707" y="30556"/>
                  </a:cubicBezTo>
                  <a:cubicBezTo>
                    <a:pt x="8873" y="29989"/>
                    <a:pt x="6005" y="28054"/>
                    <a:pt x="5004" y="27354"/>
                  </a:cubicBezTo>
                  <a:lnTo>
                    <a:pt x="5004" y="27354"/>
                  </a:lnTo>
                  <a:cubicBezTo>
                    <a:pt x="6005" y="28088"/>
                    <a:pt x="8373" y="30256"/>
                    <a:pt x="8373" y="30256"/>
                  </a:cubicBezTo>
                  <a:cubicBezTo>
                    <a:pt x="7406" y="29522"/>
                    <a:pt x="3836" y="27554"/>
                    <a:pt x="3169" y="27187"/>
                  </a:cubicBezTo>
                  <a:lnTo>
                    <a:pt x="3169" y="27187"/>
                  </a:lnTo>
                  <a:cubicBezTo>
                    <a:pt x="4070" y="27721"/>
                    <a:pt x="8006" y="30890"/>
                    <a:pt x="8039" y="30923"/>
                  </a:cubicBezTo>
                  <a:cubicBezTo>
                    <a:pt x="8073" y="30949"/>
                    <a:pt x="8082" y="30961"/>
                    <a:pt x="8068" y="30961"/>
                  </a:cubicBezTo>
                  <a:cubicBezTo>
                    <a:pt x="7868" y="30961"/>
                    <a:pt x="2870" y="28388"/>
                    <a:pt x="2869" y="28388"/>
                  </a:cubicBezTo>
                  <a:lnTo>
                    <a:pt x="2869" y="28388"/>
                  </a:lnTo>
                  <a:cubicBezTo>
                    <a:pt x="3736" y="28855"/>
                    <a:pt x="7172" y="31023"/>
                    <a:pt x="7172" y="31023"/>
                  </a:cubicBezTo>
                  <a:cubicBezTo>
                    <a:pt x="6472" y="30589"/>
                    <a:pt x="1802" y="29222"/>
                    <a:pt x="968" y="28988"/>
                  </a:cubicBezTo>
                  <a:lnTo>
                    <a:pt x="968" y="28988"/>
                  </a:lnTo>
                  <a:cubicBezTo>
                    <a:pt x="1902" y="29322"/>
                    <a:pt x="6405" y="31390"/>
                    <a:pt x="6405" y="31390"/>
                  </a:cubicBezTo>
                  <a:lnTo>
                    <a:pt x="5671" y="31390"/>
                  </a:lnTo>
                  <a:lnTo>
                    <a:pt x="5137" y="31223"/>
                  </a:lnTo>
                  <a:cubicBezTo>
                    <a:pt x="4570" y="31056"/>
                    <a:pt x="668" y="30223"/>
                    <a:pt x="667" y="30223"/>
                  </a:cubicBezTo>
                  <a:lnTo>
                    <a:pt x="667" y="30223"/>
                  </a:lnTo>
                  <a:cubicBezTo>
                    <a:pt x="668" y="30223"/>
                    <a:pt x="5471" y="31690"/>
                    <a:pt x="4837" y="31757"/>
                  </a:cubicBezTo>
                  <a:cubicBezTo>
                    <a:pt x="4203" y="31857"/>
                    <a:pt x="0" y="32424"/>
                    <a:pt x="0" y="32424"/>
                  </a:cubicBezTo>
                  <a:cubicBezTo>
                    <a:pt x="156" y="32453"/>
                    <a:pt x="405" y="32465"/>
                    <a:pt x="712" y="32465"/>
                  </a:cubicBezTo>
                  <a:cubicBezTo>
                    <a:pt x="2183" y="32465"/>
                    <a:pt x="4970" y="32191"/>
                    <a:pt x="4970" y="32191"/>
                  </a:cubicBezTo>
                  <a:lnTo>
                    <a:pt x="4970" y="32191"/>
                  </a:lnTo>
                  <a:cubicBezTo>
                    <a:pt x="4503" y="32691"/>
                    <a:pt x="2168" y="33858"/>
                    <a:pt x="2168" y="33858"/>
                  </a:cubicBezTo>
                  <a:cubicBezTo>
                    <a:pt x="2535" y="33758"/>
                    <a:pt x="6071" y="32491"/>
                    <a:pt x="6071" y="32491"/>
                  </a:cubicBezTo>
                  <a:lnTo>
                    <a:pt x="6071" y="32491"/>
                  </a:lnTo>
                  <a:cubicBezTo>
                    <a:pt x="5638" y="33058"/>
                    <a:pt x="2002" y="34859"/>
                    <a:pt x="2002" y="34859"/>
                  </a:cubicBezTo>
                  <a:cubicBezTo>
                    <a:pt x="3002" y="34659"/>
                    <a:pt x="7839" y="32224"/>
                    <a:pt x="7839" y="32224"/>
                  </a:cubicBezTo>
                  <a:lnTo>
                    <a:pt x="7839" y="32224"/>
                  </a:lnTo>
                  <a:cubicBezTo>
                    <a:pt x="7372" y="32591"/>
                    <a:pt x="3503" y="35259"/>
                    <a:pt x="3503" y="35259"/>
                  </a:cubicBezTo>
                  <a:cubicBezTo>
                    <a:pt x="4337" y="35026"/>
                    <a:pt x="8840" y="32257"/>
                    <a:pt x="8840" y="32257"/>
                  </a:cubicBezTo>
                  <a:lnTo>
                    <a:pt x="8840" y="32257"/>
                  </a:lnTo>
                  <a:cubicBezTo>
                    <a:pt x="8506" y="32824"/>
                    <a:pt x="4837" y="35726"/>
                    <a:pt x="4837" y="35726"/>
                  </a:cubicBezTo>
                  <a:cubicBezTo>
                    <a:pt x="5671" y="35426"/>
                    <a:pt x="10574" y="31924"/>
                    <a:pt x="10574" y="31924"/>
                  </a:cubicBezTo>
                  <a:lnTo>
                    <a:pt x="10574" y="31924"/>
                  </a:lnTo>
                  <a:cubicBezTo>
                    <a:pt x="10208" y="32391"/>
                    <a:pt x="5304" y="36594"/>
                    <a:pt x="5304" y="36594"/>
                  </a:cubicBezTo>
                  <a:cubicBezTo>
                    <a:pt x="6538" y="36160"/>
                    <a:pt x="11508" y="32224"/>
                    <a:pt x="11508" y="32224"/>
                  </a:cubicBezTo>
                  <a:lnTo>
                    <a:pt x="11508" y="32224"/>
                  </a:lnTo>
                  <a:cubicBezTo>
                    <a:pt x="10975" y="33191"/>
                    <a:pt x="7072" y="36560"/>
                    <a:pt x="7072" y="36560"/>
                  </a:cubicBezTo>
                  <a:cubicBezTo>
                    <a:pt x="8006" y="36193"/>
                    <a:pt x="13343" y="31757"/>
                    <a:pt x="13343" y="31757"/>
                  </a:cubicBezTo>
                  <a:lnTo>
                    <a:pt x="13343" y="31757"/>
                  </a:lnTo>
                  <a:cubicBezTo>
                    <a:pt x="12643" y="33191"/>
                    <a:pt x="7506" y="37161"/>
                    <a:pt x="7506" y="37161"/>
                  </a:cubicBezTo>
                  <a:cubicBezTo>
                    <a:pt x="9007" y="36894"/>
                    <a:pt x="15511" y="32725"/>
                    <a:pt x="15511" y="32724"/>
                  </a:cubicBezTo>
                  <a:lnTo>
                    <a:pt x="15511" y="32724"/>
                  </a:lnTo>
                  <a:cubicBezTo>
                    <a:pt x="14344" y="33992"/>
                    <a:pt x="9741" y="37328"/>
                    <a:pt x="9741" y="37328"/>
                  </a:cubicBezTo>
                  <a:cubicBezTo>
                    <a:pt x="11475" y="36927"/>
                    <a:pt x="18380" y="32491"/>
                    <a:pt x="18380" y="32491"/>
                  </a:cubicBezTo>
                  <a:lnTo>
                    <a:pt x="18380" y="32491"/>
                  </a:lnTo>
                  <a:cubicBezTo>
                    <a:pt x="17880" y="33425"/>
                    <a:pt x="11875" y="37928"/>
                    <a:pt x="11875" y="37928"/>
                  </a:cubicBezTo>
                  <a:cubicBezTo>
                    <a:pt x="12242" y="37828"/>
                    <a:pt x="20815" y="33992"/>
                    <a:pt x="20815" y="33992"/>
                  </a:cubicBezTo>
                  <a:lnTo>
                    <a:pt x="20815" y="33992"/>
                  </a:lnTo>
                  <a:cubicBezTo>
                    <a:pt x="19681" y="35560"/>
                    <a:pt x="13210" y="38929"/>
                    <a:pt x="13210" y="38929"/>
                  </a:cubicBezTo>
                  <a:cubicBezTo>
                    <a:pt x="16178" y="38929"/>
                    <a:pt x="21415" y="37094"/>
                    <a:pt x="21416" y="37094"/>
                  </a:cubicBezTo>
                  <a:lnTo>
                    <a:pt x="21416" y="37094"/>
                  </a:lnTo>
                  <a:cubicBezTo>
                    <a:pt x="20815" y="37728"/>
                    <a:pt x="17146" y="39362"/>
                    <a:pt x="17146" y="39362"/>
                  </a:cubicBezTo>
                  <a:cubicBezTo>
                    <a:pt x="20287" y="39066"/>
                    <a:pt x="26010" y="36637"/>
                    <a:pt x="26685" y="36637"/>
                  </a:cubicBezTo>
                  <a:cubicBezTo>
                    <a:pt x="26770" y="36637"/>
                    <a:pt x="26775" y="36675"/>
                    <a:pt x="26686" y="36761"/>
                  </a:cubicBezTo>
                  <a:cubicBezTo>
                    <a:pt x="25885" y="37561"/>
                    <a:pt x="21215" y="40063"/>
                    <a:pt x="21215" y="40063"/>
                  </a:cubicBezTo>
                  <a:cubicBezTo>
                    <a:pt x="23250" y="39863"/>
                    <a:pt x="29888" y="36561"/>
                    <a:pt x="29888" y="36560"/>
                  </a:cubicBezTo>
                  <a:lnTo>
                    <a:pt x="29888" y="36560"/>
                  </a:lnTo>
                  <a:cubicBezTo>
                    <a:pt x="29888" y="36561"/>
                    <a:pt x="27486" y="38762"/>
                    <a:pt x="26086" y="39696"/>
                  </a:cubicBezTo>
                  <a:cubicBezTo>
                    <a:pt x="24718" y="40597"/>
                    <a:pt x="21416" y="41531"/>
                    <a:pt x="21416" y="41531"/>
                  </a:cubicBezTo>
                  <a:cubicBezTo>
                    <a:pt x="23984" y="41230"/>
                    <a:pt x="32757" y="37561"/>
                    <a:pt x="32757" y="37561"/>
                  </a:cubicBezTo>
                  <a:lnTo>
                    <a:pt x="32757" y="37561"/>
                  </a:lnTo>
                  <a:cubicBezTo>
                    <a:pt x="32490" y="38028"/>
                    <a:pt x="31256" y="38862"/>
                    <a:pt x="29855" y="39763"/>
                  </a:cubicBezTo>
                  <a:cubicBezTo>
                    <a:pt x="29321" y="40030"/>
                    <a:pt x="28754" y="40263"/>
                    <a:pt x="28254" y="40530"/>
                  </a:cubicBezTo>
                  <a:cubicBezTo>
                    <a:pt x="28254" y="40530"/>
                    <a:pt x="28421" y="40497"/>
                    <a:pt x="28687" y="40463"/>
                  </a:cubicBezTo>
                  <a:lnTo>
                    <a:pt x="28687" y="40463"/>
                  </a:lnTo>
                  <a:cubicBezTo>
                    <a:pt x="26386" y="41831"/>
                    <a:pt x="24017" y="43065"/>
                    <a:pt x="24017" y="43065"/>
                  </a:cubicBezTo>
                  <a:cubicBezTo>
                    <a:pt x="25318" y="42865"/>
                    <a:pt x="28721" y="41330"/>
                    <a:pt x="31523" y="39996"/>
                  </a:cubicBezTo>
                  <a:cubicBezTo>
                    <a:pt x="32023" y="39896"/>
                    <a:pt x="32557" y="39829"/>
                    <a:pt x="33157" y="39729"/>
                  </a:cubicBezTo>
                  <a:lnTo>
                    <a:pt x="33157" y="39729"/>
                  </a:lnTo>
                  <a:cubicBezTo>
                    <a:pt x="32657" y="40063"/>
                    <a:pt x="32090" y="40396"/>
                    <a:pt x="31523" y="40797"/>
                  </a:cubicBezTo>
                  <a:cubicBezTo>
                    <a:pt x="29488" y="41531"/>
                    <a:pt x="27386" y="42498"/>
                    <a:pt x="25985" y="43665"/>
                  </a:cubicBezTo>
                  <a:cubicBezTo>
                    <a:pt x="25985" y="43665"/>
                    <a:pt x="26686" y="43465"/>
                    <a:pt x="27753" y="43065"/>
                  </a:cubicBezTo>
                  <a:lnTo>
                    <a:pt x="27753" y="43065"/>
                  </a:lnTo>
                  <a:cubicBezTo>
                    <a:pt x="27186" y="43465"/>
                    <a:pt x="26819" y="43665"/>
                    <a:pt x="26819" y="43665"/>
                  </a:cubicBezTo>
                  <a:lnTo>
                    <a:pt x="28320" y="42898"/>
                  </a:lnTo>
                  <a:cubicBezTo>
                    <a:pt x="29388" y="42565"/>
                    <a:pt x="30756" y="42164"/>
                    <a:pt x="32190" y="41731"/>
                  </a:cubicBezTo>
                  <a:lnTo>
                    <a:pt x="32190" y="41731"/>
                  </a:lnTo>
                  <a:cubicBezTo>
                    <a:pt x="29254" y="43799"/>
                    <a:pt x="25485" y="46401"/>
                    <a:pt x="25485" y="46401"/>
                  </a:cubicBezTo>
                  <a:cubicBezTo>
                    <a:pt x="26152" y="46201"/>
                    <a:pt x="27887" y="45200"/>
                    <a:pt x="29822" y="44032"/>
                  </a:cubicBezTo>
                  <a:lnTo>
                    <a:pt x="34225" y="42131"/>
                  </a:lnTo>
                  <a:lnTo>
                    <a:pt x="34225" y="42131"/>
                  </a:lnTo>
                  <a:cubicBezTo>
                    <a:pt x="34058" y="42298"/>
                    <a:pt x="33891" y="42398"/>
                    <a:pt x="33724" y="42565"/>
                  </a:cubicBezTo>
                  <a:cubicBezTo>
                    <a:pt x="31589" y="43832"/>
                    <a:pt x="27520" y="46301"/>
                    <a:pt x="25518" y="47635"/>
                  </a:cubicBezTo>
                  <a:lnTo>
                    <a:pt x="32312" y="44454"/>
                  </a:lnTo>
                  <a:lnTo>
                    <a:pt x="32312" y="44454"/>
                  </a:lnTo>
                  <a:cubicBezTo>
                    <a:pt x="32258" y="44512"/>
                    <a:pt x="32204" y="44569"/>
                    <a:pt x="32150" y="44626"/>
                  </a:cubicBezTo>
                  <a:lnTo>
                    <a:pt x="32150" y="44626"/>
                  </a:lnTo>
                  <a:cubicBezTo>
                    <a:pt x="32596" y="44358"/>
                    <a:pt x="32857" y="44199"/>
                    <a:pt x="32857" y="44199"/>
                  </a:cubicBezTo>
                  <a:lnTo>
                    <a:pt x="32857" y="44199"/>
                  </a:lnTo>
                  <a:lnTo>
                    <a:pt x="32312" y="44454"/>
                  </a:lnTo>
                  <a:lnTo>
                    <a:pt x="32312" y="44454"/>
                  </a:lnTo>
                  <a:cubicBezTo>
                    <a:pt x="33055" y="43669"/>
                    <a:pt x="33845" y="42903"/>
                    <a:pt x="34692" y="42164"/>
                  </a:cubicBezTo>
                  <a:lnTo>
                    <a:pt x="34692" y="42164"/>
                  </a:lnTo>
                  <a:cubicBezTo>
                    <a:pt x="34658" y="42398"/>
                    <a:pt x="34592" y="42698"/>
                    <a:pt x="34592" y="42965"/>
                  </a:cubicBezTo>
                  <a:lnTo>
                    <a:pt x="34592" y="43032"/>
                  </a:lnTo>
                  <a:cubicBezTo>
                    <a:pt x="33424" y="43999"/>
                    <a:pt x="32157" y="44966"/>
                    <a:pt x="31156" y="45734"/>
                  </a:cubicBezTo>
                  <a:cubicBezTo>
                    <a:pt x="31478" y="45361"/>
                    <a:pt x="31809" y="44992"/>
                    <a:pt x="32150" y="44626"/>
                  </a:cubicBezTo>
                  <a:lnTo>
                    <a:pt x="32150" y="44626"/>
                  </a:lnTo>
                  <a:cubicBezTo>
                    <a:pt x="30312" y="45735"/>
                    <a:pt x="25335" y="48720"/>
                    <a:pt x="22650" y="50170"/>
                  </a:cubicBezTo>
                  <a:cubicBezTo>
                    <a:pt x="21436" y="50824"/>
                    <a:pt x="21094" y="51048"/>
                    <a:pt x="21193" y="51048"/>
                  </a:cubicBezTo>
                  <a:cubicBezTo>
                    <a:pt x="21407" y="51048"/>
                    <a:pt x="23684" y="50003"/>
                    <a:pt x="23684" y="50003"/>
                  </a:cubicBezTo>
                  <a:lnTo>
                    <a:pt x="26186" y="49370"/>
                  </a:lnTo>
                  <a:lnTo>
                    <a:pt x="26186" y="49370"/>
                  </a:lnTo>
                  <a:cubicBezTo>
                    <a:pt x="26185" y="49370"/>
                    <a:pt x="19881" y="53139"/>
                    <a:pt x="17479" y="55207"/>
                  </a:cubicBezTo>
                  <a:cubicBezTo>
                    <a:pt x="17479" y="55207"/>
                    <a:pt x="24151" y="51805"/>
                    <a:pt x="25152" y="51538"/>
                  </a:cubicBezTo>
                  <a:lnTo>
                    <a:pt x="25152" y="51538"/>
                  </a:lnTo>
                  <a:cubicBezTo>
                    <a:pt x="25151" y="51538"/>
                    <a:pt x="17913" y="56174"/>
                    <a:pt x="16479" y="57809"/>
                  </a:cubicBezTo>
                  <a:cubicBezTo>
                    <a:pt x="17646" y="57175"/>
                    <a:pt x="21582" y="55140"/>
                    <a:pt x="23083" y="54340"/>
                  </a:cubicBezTo>
                  <a:lnTo>
                    <a:pt x="23083" y="54340"/>
                  </a:lnTo>
                  <a:lnTo>
                    <a:pt x="16979" y="58409"/>
                  </a:lnTo>
                  <a:cubicBezTo>
                    <a:pt x="16979" y="58409"/>
                    <a:pt x="22516" y="55974"/>
                    <a:pt x="23217" y="55841"/>
                  </a:cubicBezTo>
                  <a:cubicBezTo>
                    <a:pt x="23226" y="55839"/>
                    <a:pt x="23234" y="55838"/>
                    <a:pt x="23240" y="55838"/>
                  </a:cubicBezTo>
                  <a:cubicBezTo>
                    <a:pt x="23725" y="55838"/>
                    <a:pt x="16579" y="60712"/>
                    <a:pt x="16579" y="60778"/>
                  </a:cubicBezTo>
                  <a:cubicBezTo>
                    <a:pt x="16579" y="60780"/>
                    <a:pt x="16581" y="60781"/>
                    <a:pt x="16585" y="60781"/>
                  </a:cubicBezTo>
                  <a:cubicBezTo>
                    <a:pt x="16789" y="60781"/>
                    <a:pt x="21860" y="58439"/>
                    <a:pt x="22383" y="58243"/>
                  </a:cubicBezTo>
                  <a:cubicBezTo>
                    <a:pt x="22400" y="58238"/>
                    <a:pt x="22413" y="58235"/>
                    <a:pt x="22421" y="58235"/>
                  </a:cubicBezTo>
                  <a:cubicBezTo>
                    <a:pt x="22699" y="58235"/>
                    <a:pt x="18020" y="60871"/>
                    <a:pt x="17146" y="61745"/>
                  </a:cubicBezTo>
                  <a:cubicBezTo>
                    <a:pt x="16964" y="61921"/>
                    <a:pt x="16967" y="61992"/>
                    <a:pt x="17095" y="61992"/>
                  </a:cubicBezTo>
                  <a:cubicBezTo>
                    <a:pt x="17601" y="61992"/>
                    <a:pt x="20050" y="60877"/>
                    <a:pt x="20715" y="60611"/>
                  </a:cubicBezTo>
                  <a:cubicBezTo>
                    <a:pt x="20751" y="60595"/>
                    <a:pt x="20775" y="60587"/>
                    <a:pt x="20788" y="60587"/>
                  </a:cubicBezTo>
                  <a:cubicBezTo>
                    <a:pt x="21069" y="60587"/>
                    <a:pt x="15912" y="64280"/>
                    <a:pt x="15912" y="64280"/>
                  </a:cubicBezTo>
                  <a:lnTo>
                    <a:pt x="20515" y="62112"/>
                  </a:lnTo>
                  <a:lnTo>
                    <a:pt x="20515" y="62112"/>
                  </a:lnTo>
                  <a:cubicBezTo>
                    <a:pt x="19214" y="62846"/>
                    <a:pt x="17079" y="64580"/>
                    <a:pt x="15812" y="65715"/>
                  </a:cubicBezTo>
                  <a:cubicBezTo>
                    <a:pt x="17546" y="64581"/>
                    <a:pt x="20148" y="64013"/>
                    <a:pt x="20148" y="64013"/>
                  </a:cubicBezTo>
                  <a:lnTo>
                    <a:pt x="20148" y="64013"/>
                  </a:lnTo>
                  <a:cubicBezTo>
                    <a:pt x="17012" y="65581"/>
                    <a:pt x="14811" y="69351"/>
                    <a:pt x="14811" y="69351"/>
                  </a:cubicBezTo>
                  <a:cubicBezTo>
                    <a:pt x="15678" y="68083"/>
                    <a:pt x="19414" y="65715"/>
                    <a:pt x="19414" y="65715"/>
                  </a:cubicBezTo>
                  <a:lnTo>
                    <a:pt x="19414" y="65715"/>
                  </a:lnTo>
                  <a:cubicBezTo>
                    <a:pt x="18580" y="66549"/>
                    <a:pt x="15511" y="71986"/>
                    <a:pt x="15511" y="71986"/>
                  </a:cubicBezTo>
                  <a:lnTo>
                    <a:pt x="18814" y="68583"/>
                  </a:lnTo>
                  <a:lnTo>
                    <a:pt x="18814" y="68583"/>
                  </a:lnTo>
                  <a:cubicBezTo>
                    <a:pt x="17813" y="69918"/>
                    <a:pt x="15878" y="74621"/>
                    <a:pt x="15878" y="74621"/>
                  </a:cubicBezTo>
                  <a:cubicBezTo>
                    <a:pt x="15878" y="74621"/>
                    <a:pt x="18623" y="70185"/>
                    <a:pt x="18956" y="70185"/>
                  </a:cubicBezTo>
                  <a:cubicBezTo>
                    <a:pt x="18988" y="70185"/>
                    <a:pt x="18998" y="70227"/>
                    <a:pt x="18980" y="70318"/>
                  </a:cubicBezTo>
                  <a:cubicBezTo>
                    <a:pt x="18714" y="71352"/>
                    <a:pt x="18547" y="75688"/>
                    <a:pt x="18547" y="75688"/>
                  </a:cubicBezTo>
                  <a:cubicBezTo>
                    <a:pt x="19147" y="74054"/>
                    <a:pt x="19648" y="69417"/>
                    <a:pt x="19648" y="69417"/>
                  </a:cubicBezTo>
                  <a:lnTo>
                    <a:pt x="20648" y="75522"/>
                  </a:lnTo>
                  <a:cubicBezTo>
                    <a:pt x="21082" y="73420"/>
                    <a:pt x="20715" y="67951"/>
                    <a:pt x="20715" y="67950"/>
                  </a:cubicBezTo>
                  <a:lnTo>
                    <a:pt x="20715" y="67950"/>
                  </a:lnTo>
                  <a:lnTo>
                    <a:pt x="21349" y="73253"/>
                  </a:lnTo>
                  <a:cubicBezTo>
                    <a:pt x="21539" y="72333"/>
                    <a:pt x="21518" y="66670"/>
                    <a:pt x="21803" y="66670"/>
                  </a:cubicBezTo>
                  <a:cubicBezTo>
                    <a:pt x="21818" y="66670"/>
                    <a:pt x="21833" y="66685"/>
                    <a:pt x="21849" y="66715"/>
                  </a:cubicBezTo>
                  <a:cubicBezTo>
                    <a:pt x="22183" y="67349"/>
                    <a:pt x="22750" y="72119"/>
                    <a:pt x="22750" y="72119"/>
                  </a:cubicBezTo>
                  <a:cubicBezTo>
                    <a:pt x="23083" y="70718"/>
                    <a:pt x="22416" y="63747"/>
                    <a:pt x="22249" y="62245"/>
                  </a:cubicBezTo>
                  <a:cubicBezTo>
                    <a:pt x="21649" y="63847"/>
                    <a:pt x="21049" y="65514"/>
                    <a:pt x="20515" y="67316"/>
                  </a:cubicBezTo>
                  <a:cubicBezTo>
                    <a:pt x="20515" y="67316"/>
                    <a:pt x="21015" y="65181"/>
                    <a:pt x="22216" y="61979"/>
                  </a:cubicBezTo>
                  <a:cubicBezTo>
                    <a:pt x="23717" y="58009"/>
                    <a:pt x="26319" y="52438"/>
                    <a:pt x="30322" y="47401"/>
                  </a:cubicBezTo>
                  <a:cubicBezTo>
                    <a:pt x="30756" y="47235"/>
                    <a:pt x="31223" y="47001"/>
                    <a:pt x="31756" y="46701"/>
                  </a:cubicBezTo>
                  <a:lnTo>
                    <a:pt x="31756" y="46701"/>
                  </a:lnTo>
                  <a:cubicBezTo>
                    <a:pt x="28387" y="50337"/>
                    <a:pt x="25018" y="55341"/>
                    <a:pt x="22350" y="62145"/>
                  </a:cubicBezTo>
                  <a:cubicBezTo>
                    <a:pt x="22917" y="63413"/>
                    <a:pt x="23751" y="70318"/>
                    <a:pt x="23751" y="70318"/>
                  </a:cubicBezTo>
                  <a:cubicBezTo>
                    <a:pt x="24084" y="68683"/>
                    <a:pt x="23684" y="62913"/>
                    <a:pt x="23684" y="62913"/>
                  </a:cubicBezTo>
                  <a:lnTo>
                    <a:pt x="23684" y="62913"/>
                  </a:lnTo>
                  <a:cubicBezTo>
                    <a:pt x="24551" y="63913"/>
                    <a:pt x="24918" y="68517"/>
                    <a:pt x="24918" y="68517"/>
                  </a:cubicBezTo>
                  <a:cubicBezTo>
                    <a:pt x="25352" y="66382"/>
                    <a:pt x="25018" y="57876"/>
                    <a:pt x="25018" y="57876"/>
                  </a:cubicBezTo>
                  <a:lnTo>
                    <a:pt x="25018" y="57876"/>
                  </a:lnTo>
                  <a:cubicBezTo>
                    <a:pt x="25985" y="58543"/>
                    <a:pt x="26519" y="67483"/>
                    <a:pt x="26519" y="67483"/>
                  </a:cubicBezTo>
                  <a:cubicBezTo>
                    <a:pt x="26753" y="65748"/>
                    <a:pt x="25919" y="57409"/>
                    <a:pt x="25919" y="57409"/>
                  </a:cubicBezTo>
                  <a:lnTo>
                    <a:pt x="25919" y="57409"/>
                  </a:lnTo>
                  <a:cubicBezTo>
                    <a:pt x="27186" y="60177"/>
                    <a:pt x="27753" y="66215"/>
                    <a:pt x="27753" y="66215"/>
                  </a:cubicBezTo>
                  <a:cubicBezTo>
                    <a:pt x="27920" y="65248"/>
                    <a:pt x="28220" y="56541"/>
                    <a:pt x="28220" y="56541"/>
                  </a:cubicBezTo>
                  <a:cubicBezTo>
                    <a:pt x="28754" y="59043"/>
                    <a:pt x="29421" y="64981"/>
                    <a:pt x="29421" y="64981"/>
                  </a:cubicBezTo>
                  <a:cubicBezTo>
                    <a:pt x="29655" y="62712"/>
                    <a:pt x="29655" y="53806"/>
                    <a:pt x="29655" y="53806"/>
                  </a:cubicBezTo>
                  <a:cubicBezTo>
                    <a:pt x="30589" y="55140"/>
                    <a:pt x="31556" y="63046"/>
                    <a:pt x="31556" y="63046"/>
                  </a:cubicBezTo>
                  <a:cubicBezTo>
                    <a:pt x="31723" y="62212"/>
                    <a:pt x="31189" y="54741"/>
                    <a:pt x="31189" y="54740"/>
                  </a:cubicBezTo>
                  <a:lnTo>
                    <a:pt x="31189" y="54740"/>
                  </a:lnTo>
                  <a:lnTo>
                    <a:pt x="32590" y="61211"/>
                  </a:lnTo>
                  <a:cubicBezTo>
                    <a:pt x="32824" y="60044"/>
                    <a:pt x="32323" y="48169"/>
                    <a:pt x="32323" y="48169"/>
                  </a:cubicBezTo>
                  <a:lnTo>
                    <a:pt x="32323" y="48169"/>
                  </a:lnTo>
                  <a:cubicBezTo>
                    <a:pt x="32990" y="49236"/>
                    <a:pt x="33891" y="60945"/>
                    <a:pt x="33891" y="60945"/>
                  </a:cubicBezTo>
                  <a:cubicBezTo>
                    <a:pt x="34025" y="60244"/>
                    <a:pt x="33924" y="49371"/>
                    <a:pt x="33924" y="49370"/>
                  </a:cubicBezTo>
                  <a:lnTo>
                    <a:pt x="33924" y="49370"/>
                  </a:lnTo>
                  <a:cubicBezTo>
                    <a:pt x="33925" y="49371"/>
                    <a:pt x="35142" y="59523"/>
                    <a:pt x="35222" y="59523"/>
                  </a:cubicBezTo>
                  <a:cubicBezTo>
                    <a:pt x="35224" y="59523"/>
                    <a:pt x="35225" y="59519"/>
                    <a:pt x="35225" y="59510"/>
                  </a:cubicBezTo>
                  <a:cubicBezTo>
                    <a:pt x="35258" y="59022"/>
                    <a:pt x="35004" y="47749"/>
                    <a:pt x="35179" y="47749"/>
                  </a:cubicBezTo>
                  <a:cubicBezTo>
                    <a:pt x="35183" y="47749"/>
                    <a:pt x="35187" y="47755"/>
                    <a:pt x="35192" y="47768"/>
                  </a:cubicBezTo>
                  <a:cubicBezTo>
                    <a:pt x="35359" y="48369"/>
                    <a:pt x="37560" y="60011"/>
                    <a:pt x="37560" y="60011"/>
                  </a:cubicBezTo>
                  <a:cubicBezTo>
                    <a:pt x="37727" y="59410"/>
                    <a:pt x="36860" y="50604"/>
                    <a:pt x="36426" y="46734"/>
                  </a:cubicBezTo>
                  <a:lnTo>
                    <a:pt x="36426" y="46734"/>
                  </a:lnTo>
                  <a:cubicBezTo>
                    <a:pt x="36593" y="46901"/>
                    <a:pt x="36827" y="47068"/>
                    <a:pt x="37027" y="47235"/>
                  </a:cubicBezTo>
                  <a:cubicBezTo>
                    <a:pt x="37628" y="49595"/>
                    <a:pt x="38378" y="53249"/>
                    <a:pt x="38860" y="55666"/>
                  </a:cubicBezTo>
                  <a:lnTo>
                    <a:pt x="38860" y="55666"/>
                  </a:lnTo>
                  <a:cubicBezTo>
                    <a:pt x="38806" y="53569"/>
                    <a:pt x="38751" y="50341"/>
                    <a:pt x="38728" y="47735"/>
                  </a:cubicBezTo>
                  <a:lnTo>
                    <a:pt x="38728" y="47735"/>
                  </a:lnTo>
                  <a:cubicBezTo>
                    <a:pt x="38995" y="47802"/>
                    <a:pt x="39228" y="47835"/>
                    <a:pt x="39528" y="47835"/>
                  </a:cubicBezTo>
                  <a:lnTo>
                    <a:pt x="39762" y="47835"/>
                  </a:lnTo>
                  <a:cubicBezTo>
                    <a:pt x="39962" y="49169"/>
                    <a:pt x="40229" y="50570"/>
                    <a:pt x="40396" y="51905"/>
                  </a:cubicBezTo>
                  <a:cubicBezTo>
                    <a:pt x="39957" y="53456"/>
                    <a:pt x="39518" y="55109"/>
                    <a:pt x="39102" y="56888"/>
                  </a:cubicBezTo>
                  <a:lnTo>
                    <a:pt x="39102" y="56888"/>
                  </a:lnTo>
                  <a:cubicBezTo>
                    <a:pt x="39214" y="57461"/>
                    <a:pt x="39294" y="57871"/>
                    <a:pt x="39328" y="58042"/>
                  </a:cubicBezTo>
                  <a:cubicBezTo>
                    <a:pt x="32990" y="84728"/>
                    <a:pt x="26486" y="126958"/>
                    <a:pt x="24384" y="141102"/>
                  </a:cubicBezTo>
                  <a:lnTo>
                    <a:pt x="35325" y="141102"/>
                  </a:lnTo>
                  <a:cubicBezTo>
                    <a:pt x="34858" y="119486"/>
                    <a:pt x="38861" y="76456"/>
                    <a:pt x="43064" y="53706"/>
                  </a:cubicBezTo>
                  <a:lnTo>
                    <a:pt x="43064" y="53706"/>
                  </a:lnTo>
                  <a:cubicBezTo>
                    <a:pt x="43064" y="55407"/>
                    <a:pt x="42998" y="56575"/>
                    <a:pt x="42998" y="56575"/>
                  </a:cubicBezTo>
                  <a:cubicBezTo>
                    <a:pt x="43098" y="56174"/>
                    <a:pt x="43164" y="54707"/>
                    <a:pt x="43231" y="52772"/>
                  </a:cubicBezTo>
                  <a:cubicBezTo>
                    <a:pt x="43565" y="51037"/>
                    <a:pt x="43898" y="49403"/>
                    <a:pt x="44232" y="47935"/>
                  </a:cubicBezTo>
                  <a:lnTo>
                    <a:pt x="44599" y="48202"/>
                  </a:lnTo>
                  <a:cubicBezTo>
                    <a:pt x="44732" y="50704"/>
                    <a:pt x="44699" y="52772"/>
                    <a:pt x="44699" y="52772"/>
                  </a:cubicBezTo>
                  <a:cubicBezTo>
                    <a:pt x="45032" y="51938"/>
                    <a:pt x="45166" y="50337"/>
                    <a:pt x="45099" y="48436"/>
                  </a:cubicBezTo>
                  <a:lnTo>
                    <a:pt x="45099" y="48436"/>
                  </a:lnTo>
                  <a:cubicBezTo>
                    <a:pt x="45700" y="48702"/>
                    <a:pt x="46267" y="48836"/>
                    <a:pt x="46934" y="48836"/>
                  </a:cubicBezTo>
                  <a:cubicBezTo>
                    <a:pt x="47834" y="48836"/>
                    <a:pt x="48668" y="48569"/>
                    <a:pt x="49402" y="48169"/>
                  </a:cubicBezTo>
                  <a:cubicBezTo>
                    <a:pt x="49836" y="48936"/>
                    <a:pt x="50269" y="49570"/>
                    <a:pt x="50670" y="49937"/>
                  </a:cubicBezTo>
                  <a:cubicBezTo>
                    <a:pt x="50670" y="49937"/>
                    <a:pt x="50269" y="49169"/>
                    <a:pt x="49736" y="47935"/>
                  </a:cubicBezTo>
                  <a:cubicBezTo>
                    <a:pt x="50103" y="47702"/>
                    <a:pt x="50436" y="47401"/>
                    <a:pt x="50736" y="47035"/>
                  </a:cubicBezTo>
                  <a:cubicBezTo>
                    <a:pt x="52037" y="49670"/>
                    <a:pt x="53238" y="52005"/>
                    <a:pt x="53572" y="52405"/>
                  </a:cubicBezTo>
                  <a:cubicBezTo>
                    <a:pt x="53572" y="52405"/>
                    <a:pt x="52171" y="49770"/>
                    <a:pt x="50903" y="46768"/>
                  </a:cubicBezTo>
                  <a:cubicBezTo>
                    <a:pt x="51370" y="46101"/>
                    <a:pt x="51704" y="45367"/>
                    <a:pt x="51771" y="44533"/>
                  </a:cubicBezTo>
                  <a:cubicBezTo>
                    <a:pt x="53272" y="47735"/>
                    <a:pt x="54939" y="51204"/>
                    <a:pt x="55273" y="51605"/>
                  </a:cubicBezTo>
                  <a:cubicBezTo>
                    <a:pt x="55273" y="51605"/>
                    <a:pt x="51771" y="41397"/>
                    <a:pt x="52104" y="40096"/>
                  </a:cubicBezTo>
                  <a:lnTo>
                    <a:pt x="52104" y="40096"/>
                  </a:lnTo>
                  <a:cubicBezTo>
                    <a:pt x="52104" y="40097"/>
                    <a:pt x="57174" y="51071"/>
                    <a:pt x="57508" y="52038"/>
                  </a:cubicBezTo>
                  <a:cubicBezTo>
                    <a:pt x="57508" y="52038"/>
                    <a:pt x="54506" y="40497"/>
                    <a:pt x="54839" y="39863"/>
                  </a:cubicBezTo>
                  <a:lnTo>
                    <a:pt x="54839" y="39863"/>
                  </a:lnTo>
                  <a:cubicBezTo>
                    <a:pt x="54840" y="39863"/>
                    <a:pt x="59243" y="52405"/>
                    <a:pt x="59710" y="52905"/>
                  </a:cubicBezTo>
                  <a:cubicBezTo>
                    <a:pt x="59710" y="52905"/>
                    <a:pt x="56908" y="42398"/>
                    <a:pt x="56841" y="41864"/>
                  </a:cubicBezTo>
                  <a:cubicBezTo>
                    <a:pt x="56838" y="41850"/>
                    <a:pt x="56839" y="41843"/>
                    <a:pt x="56842" y="41843"/>
                  </a:cubicBezTo>
                  <a:cubicBezTo>
                    <a:pt x="56973" y="41843"/>
                    <a:pt x="61216" y="51214"/>
                    <a:pt x="61411" y="51571"/>
                  </a:cubicBezTo>
                  <a:cubicBezTo>
                    <a:pt x="61415" y="51581"/>
                    <a:pt x="61418" y="51586"/>
                    <a:pt x="61419" y="51586"/>
                  </a:cubicBezTo>
                  <a:cubicBezTo>
                    <a:pt x="61471" y="51586"/>
                    <a:pt x="58509" y="42699"/>
                    <a:pt x="58509" y="42698"/>
                  </a:cubicBezTo>
                  <a:lnTo>
                    <a:pt x="58509" y="42698"/>
                  </a:lnTo>
                  <a:cubicBezTo>
                    <a:pt x="58509" y="42699"/>
                    <a:pt x="62712" y="51738"/>
                    <a:pt x="63079" y="52272"/>
                  </a:cubicBezTo>
                  <a:cubicBezTo>
                    <a:pt x="63079" y="52272"/>
                    <a:pt x="59209" y="42198"/>
                    <a:pt x="59343" y="41064"/>
                  </a:cubicBezTo>
                  <a:lnTo>
                    <a:pt x="59343" y="41064"/>
                  </a:lnTo>
                  <a:cubicBezTo>
                    <a:pt x="59343" y="41064"/>
                    <a:pt x="63612" y="51171"/>
                    <a:pt x="64246" y="52038"/>
                  </a:cubicBezTo>
                  <a:lnTo>
                    <a:pt x="62878" y="46101"/>
                  </a:lnTo>
                  <a:lnTo>
                    <a:pt x="62878" y="46101"/>
                  </a:lnTo>
                  <a:cubicBezTo>
                    <a:pt x="62879" y="46101"/>
                    <a:pt x="65380" y="52539"/>
                    <a:pt x="65847" y="53172"/>
                  </a:cubicBezTo>
                  <a:cubicBezTo>
                    <a:pt x="65847" y="53172"/>
                    <a:pt x="63512" y="46234"/>
                    <a:pt x="63779" y="44733"/>
                  </a:cubicBezTo>
                  <a:lnTo>
                    <a:pt x="63779" y="44733"/>
                  </a:lnTo>
                  <a:cubicBezTo>
                    <a:pt x="63779" y="44733"/>
                    <a:pt x="67348" y="52172"/>
                    <a:pt x="68382" y="53940"/>
                  </a:cubicBezTo>
                  <a:cubicBezTo>
                    <a:pt x="68382" y="53940"/>
                    <a:pt x="66614" y="48736"/>
                    <a:pt x="66047" y="46501"/>
                  </a:cubicBezTo>
                  <a:lnTo>
                    <a:pt x="66047" y="46501"/>
                  </a:lnTo>
                  <a:cubicBezTo>
                    <a:pt x="66048" y="46502"/>
                    <a:pt x="69717" y="53573"/>
                    <a:pt x="70250" y="54340"/>
                  </a:cubicBezTo>
                  <a:cubicBezTo>
                    <a:pt x="70250" y="54340"/>
                    <a:pt x="68349" y="49069"/>
                    <a:pt x="68282" y="46267"/>
                  </a:cubicBezTo>
                  <a:lnTo>
                    <a:pt x="68282" y="46267"/>
                  </a:lnTo>
                  <a:cubicBezTo>
                    <a:pt x="68283" y="46268"/>
                    <a:pt x="70884" y="53539"/>
                    <a:pt x="71751" y="54840"/>
                  </a:cubicBezTo>
                  <a:cubicBezTo>
                    <a:pt x="71751" y="54840"/>
                    <a:pt x="68683" y="47235"/>
                    <a:pt x="69216" y="46267"/>
                  </a:cubicBezTo>
                  <a:lnTo>
                    <a:pt x="69216" y="46267"/>
                  </a:lnTo>
                  <a:cubicBezTo>
                    <a:pt x="69216" y="46268"/>
                    <a:pt x="72285" y="53506"/>
                    <a:pt x="73453" y="55074"/>
                  </a:cubicBezTo>
                  <a:cubicBezTo>
                    <a:pt x="73453" y="55074"/>
                    <a:pt x="72018" y="51104"/>
                    <a:pt x="72285" y="49937"/>
                  </a:cubicBezTo>
                  <a:lnTo>
                    <a:pt x="72285" y="49937"/>
                  </a:lnTo>
                  <a:cubicBezTo>
                    <a:pt x="72285" y="49937"/>
                    <a:pt x="74220" y="54907"/>
                    <a:pt x="75121" y="56108"/>
                  </a:cubicBezTo>
                  <a:cubicBezTo>
                    <a:pt x="75121" y="56108"/>
                    <a:pt x="73086" y="50070"/>
                    <a:pt x="73086" y="48769"/>
                  </a:cubicBezTo>
                  <a:cubicBezTo>
                    <a:pt x="63379" y="39729"/>
                    <a:pt x="54206" y="37594"/>
                    <a:pt x="48602" y="37328"/>
                  </a:cubicBezTo>
                  <a:lnTo>
                    <a:pt x="48368" y="36694"/>
                  </a:lnTo>
                  <a:lnTo>
                    <a:pt x="48368" y="36694"/>
                  </a:lnTo>
                  <a:cubicBezTo>
                    <a:pt x="49836" y="36861"/>
                    <a:pt x="51670" y="37061"/>
                    <a:pt x="53505" y="37061"/>
                  </a:cubicBezTo>
                  <a:cubicBezTo>
                    <a:pt x="62078" y="39096"/>
                    <a:pt x="69116" y="44766"/>
                    <a:pt x="73119" y="48569"/>
                  </a:cubicBezTo>
                  <a:cubicBezTo>
                    <a:pt x="75387" y="50737"/>
                    <a:pt x="76688" y="52338"/>
                    <a:pt x="76688" y="52338"/>
                  </a:cubicBezTo>
                  <a:cubicBezTo>
                    <a:pt x="75521" y="51071"/>
                    <a:pt x="74387" y="49903"/>
                    <a:pt x="73219" y="48836"/>
                  </a:cubicBezTo>
                  <a:lnTo>
                    <a:pt x="73219" y="48836"/>
                  </a:lnTo>
                  <a:cubicBezTo>
                    <a:pt x="73686" y="50170"/>
                    <a:pt x="75888" y="56174"/>
                    <a:pt x="76722" y="57242"/>
                  </a:cubicBezTo>
                  <a:cubicBezTo>
                    <a:pt x="76722" y="57242"/>
                    <a:pt x="75354" y="53039"/>
                    <a:pt x="75354" y="52372"/>
                  </a:cubicBezTo>
                  <a:cubicBezTo>
                    <a:pt x="75356" y="52331"/>
                    <a:pt x="75367" y="52312"/>
                    <a:pt x="75385" y="52312"/>
                  </a:cubicBezTo>
                  <a:cubicBezTo>
                    <a:pt x="75671" y="52312"/>
                    <a:pt x="77823" y="56917"/>
                    <a:pt x="78356" y="57575"/>
                  </a:cubicBezTo>
                  <a:lnTo>
                    <a:pt x="76755" y="52939"/>
                  </a:lnTo>
                  <a:lnTo>
                    <a:pt x="76755" y="52939"/>
                  </a:lnTo>
                  <a:cubicBezTo>
                    <a:pt x="76756" y="52940"/>
                    <a:pt x="78590" y="57609"/>
                    <a:pt x="79791" y="59177"/>
                  </a:cubicBezTo>
                  <a:lnTo>
                    <a:pt x="78223" y="53706"/>
                  </a:lnTo>
                  <a:lnTo>
                    <a:pt x="78223" y="53706"/>
                  </a:lnTo>
                  <a:cubicBezTo>
                    <a:pt x="78223" y="53706"/>
                    <a:pt x="80458" y="57342"/>
                    <a:pt x="81592" y="58443"/>
                  </a:cubicBezTo>
                  <a:cubicBezTo>
                    <a:pt x="81625" y="58143"/>
                    <a:pt x="79757" y="54573"/>
                    <a:pt x="79190" y="53839"/>
                  </a:cubicBezTo>
                  <a:cubicBezTo>
                    <a:pt x="79121" y="53756"/>
                    <a:pt x="79117" y="53719"/>
                    <a:pt x="79166" y="53719"/>
                  </a:cubicBezTo>
                  <a:cubicBezTo>
                    <a:pt x="79560" y="53719"/>
                    <a:pt x="83426" y="56208"/>
                    <a:pt x="83426" y="56208"/>
                  </a:cubicBezTo>
                  <a:cubicBezTo>
                    <a:pt x="83426" y="56208"/>
                    <a:pt x="80024" y="53039"/>
                    <a:pt x="78623" y="52338"/>
                  </a:cubicBezTo>
                  <a:lnTo>
                    <a:pt x="78623" y="52338"/>
                  </a:lnTo>
                  <a:lnTo>
                    <a:pt x="82726" y="53839"/>
                  </a:lnTo>
                  <a:cubicBezTo>
                    <a:pt x="82726" y="53839"/>
                    <a:pt x="77989" y="50570"/>
                    <a:pt x="77022" y="50203"/>
                  </a:cubicBezTo>
                  <a:lnTo>
                    <a:pt x="77022" y="50203"/>
                  </a:lnTo>
                  <a:cubicBezTo>
                    <a:pt x="77022" y="50204"/>
                    <a:pt x="81092" y="50704"/>
                    <a:pt x="82292" y="51404"/>
                  </a:cubicBezTo>
                  <a:cubicBezTo>
                    <a:pt x="82292" y="51404"/>
                    <a:pt x="79023" y="49203"/>
                    <a:pt x="75754" y="49069"/>
                  </a:cubicBezTo>
                  <a:cubicBezTo>
                    <a:pt x="75754" y="49069"/>
                    <a:pt x="77270" y="48728"/>
                    <a:pt x="78850" y="48728"/>
                  </a:cubicBezTo>
                  <a:cubicBezTo>
                    <a:pt x="79245" y="48728"/>
                    <a:pt x="79644" y="48749"/>
                    <a:pt x="80024" y="48802"/>
                  </a:cubicBezTo>
                  <a:cubicBezTo>
                    <a:pt x="78523" y="48369"/>
                    <a:pt x="76055" y="47802"/>
                    <a:pt x="74654" y="47702"/>
                  </a:cubicBezTo>
                  <a:lnTo>
                    <a:pt x="79324" y="47702"/>
                  </a:lnTo>
                  <a:cubicBezTo>
                    <a:pt x="79324" y="47702"/>
                    <a:pt x="73052" y="46568"/>
                    <a:pt x="73886" y="46534"/>
                  </a:cubicBezTo>
                  <a:cubicBezTo>
                    <a:pt x="74720" y="46501"/>
                    <a:pt x="78390" y="46467"/>
                    <a:pt x="77289" y="46067"/>
                  </a:cubicBezTo>
                  <a:cubicBezTo>
                    <a:pt x="76221" y="45700"/>
                    <a:pt x="71051" y="45333"/>
                    <a:pt x="71585" y="45233"/>
                  </a:cubicBezTo>
                  <a:cubicBezTo>
                    <a:pt x="72118" y="45167"/>
                    <a:pt x="77422" y="45133"/>
                    <a:pt x="77422" y="45033"/>
                  </a:cubicBezTo>
                  <a:cubicBezTo>
                    <a:pt x="77389" y="44966"/>
                    <a:pt x="69316" y="43699"/>
                    <a:pt x="69950" y="43532"/>
                  </a:cubicBezTo>
                  <a:cubicBezTo>
                    <a:pt x="70617" y="43332"/>
                    <a:pt x="76155" y="43198"/>
                    <a:pt x="76155" y="43198"/>
                  </a:cubicBezTo>
                  <a:lnTo>
                    <a:pt x="69450" y="42198"/>
                  </a:lnTo>
                  <a:lnTo>
                    <a:pt x="69450" y="42198"/>
                  </a:lnTo>
                  <a:cubicBezTo>
                    <a:pt x="71051" y="42231"/>
                    <a:pt x="75121" y="42398"/>
                    <a:pt x="76321" y="42431"/>
                  </a:cubicBezTo>
                  <a:cubicBezTo>
                    <a:pt x="74487" y="41697"/>
                    <a:pt x="66681" y="40697"/>
                    <a:pt x="66681" y="40697"/>
                  </a:cubicBezTo>
                  <a:cubicBezTo>
                    <a:pt x="66981" y="40630"/>
                    <a:pt x="67952" y="40608"/>
                    <a:pt x="69114" y="40608"/>
                  </a:cubicBezTo>
                  <a:cubicBezTo>
                    <a:pt x="71436" y="40608"/>
                    <a:pt x="74520" y="40697"/>
                    <a:pt x="74520" y="40697"/>
                  </a:cubicBezTo>
                  <a:cubicBezTo>
                    <a:pt x="71685" y="39929"/>
                    <a:pt x="64947" y="39329"/>
                    <a:pt x="64947" y="39329"/>
                  </a:cubicBezTo>
                  <a:lnTo>
                    <a:pt x="67282" y="38862"/>
                  </a:lnTo>
                  <a:cubicBezTo>
                    <a:pt x="67282" y="38862"/>
                    <a:pt x="72218" y="38795"/>
                    <a:pt x="68216" y="38562"/>
                  </a:cubicBezTo>
                  <a:cubicBezTo>
                    <a:pt x="64713" y="38395"/>
                    <a:pt x="57375" y="37661"/>
                    <a:pt x="57375" y="37661"/>
                  </a:cubicBezTo>
                  <a:lnTo>
                    <a:pt x="64780" y="37628"/>
                  </a:lnTo>
                  <a:cubicBezTo>
                    <a:pt x="62445" y="37294"/>
                    <a:pt x="57741" y="36827"/>
                    <a:pt x="55607" y="36660"/>
                  </a:cubicBezTo>
                  <a:cubicBezTo>
                    <a:pt x="56174" y="36627"/>
                    <a:pt x="56607" y="36560"/>
                    <a:pt x="57074" y="36494"/>
                  </a:cubicBezTo>
                  <a:lnTo>
                    <a:pt x="61244" y="36360"/>
                  </a:lnTo>
                  <a:cubicBezTo>
                    <a:pt x="61244" y="36360"/>
                    <a:pt x="59776" y="36327"/>
                    <a:pt x="55840" y="35660"/>
                  </a:cubicBezTo>
                  <a:cubicBezTo>
                    <a:pt x="59209" y="35126"/>
                    <a:pt x="62878" y="34626"/>
                    <a:pt x="62878" y="34626"/>
                  </a:cubicBezTo>
                  <a:cubicBezTo>
                    <a:pt x="61896" y="34367"/>
                    <a:pt x="60813" y="34269"/>
                    <a:pt x="59676" y="34269"/>
                  </a:cubicBezTo>
                  <a:cubicBezTo>
                    <a:pt x="59347" y="34269"/>
                    <a:pt x="59013" y="34277"/>
                    <a:pt x="58675" y="34292"/>
                  </a:cubicBezTo>
                  <a:cubicBezTo>
                    <a:pt x="59910" y="34092"/>
                    <a:pt x="61010" y="33858"/>
                    <a:pt x="61611" y="33492"/>
                  </a:cubicBezTo>
                  <a:lnTo>
                    <a:pt x="61611" y="33492"/>
                  </a:lnTo>
                  <a:cubicBezTo>
                    <a:pt x="61611" y="33492"/>
                    <a:pt x="59876" y="33525"/>
                    <a:pt x="57708" y="33525"/>
                  </a:cubicBezTo>
                  <a:cubicBezTo>
                    <a:pt x="58909" y="33158"/>
                    <a:pt x="59743" y="32924"/>
                    <a:pt x="59743" y="32924"/>
                  </a:cubicBezTo>
                  <a:cubicBezTo>
                    <a:pt x="59464" y="32909"/>
                    <a:pt x="59180" y="32901"/>
                    <a:pt x="58891" y="32901"/>
                  </a:cubicBezTo>
                  <a:cubicBezTo>
                    <a:pt x="57312" y="32901"/>
                    <a:pt x="55597" y="33125"/>
                    <a:pt x="53905" y="33492"/>
                  </a:cubicBezTo>
                  <a:cubicBezTo>
                    <a:pt x="51737" y="33391"/>
                    <a:pt x="49736" y="33258"/>
                    <a:pt x="48902" y="32991"/>
                  </a:cubicBezTo>
                  <a:lnTo>
                    <a:pt x="58042" y="32291"/>
                  </a:lnTo>
                  <a:cubicBezTo>
                    <a:pt x="58042" y="32291"/>
                    <a:pt x="51504" y="32057"/>
                    <a:pt x="50069" y="31624"/>
                  </a:cubicBezTo>
                  <a:cubicBezTo>
                    <a:pt x="50069" y="31624"/>
                    <a:pt x="62211" y="30790"/>
                    <a:pt x="64013" y="30122"/>
                  </a:cubicBezTo>
                  <a:lnTo>
                    <a:pt x="64013" y="30122"/>
                  </a:lnTo>
                  <a:cubicBezTo>
                    <a:pt x="64012" y="30122"/>
                    <a:pt x="55030" y="30522"/>
                    <a:pt x="52085" y="30522"/>
                  </a:cubicBezTo>
                  <a:cubicBezTo>
                    <a:pt x="51625" y="30522"/>
                    <a:pt x="51312" y="30512"/>
                    <a:pt x="51203" y="30489"/>
                  </a:cubicBezTo>
                  <a:lnTo>
                    <a:pt x="61111" y="28655"/>
                  </a:lnTo>
                  <a:lnTo>
                    <a:pt x="61111" y="28655"/>
                  </a:lnTo>
                  <a:cubicBezTo>
                    <a:pt x="61110" y="28655"/>
                    <a:pt x="52887" y="29498"/>
                    <a:pt x="50615" y="29498"/>
                  </a:cubicBezTo>
                  <a:cubicBezTo>
                    <a:pt x="50331" y="29498"/>
                    <a:pt x="50140" y="29485"/>
                    <a:pt x="50069" y="29455"/>
                  </a:cubicBezTo>
                  <a:cubicBezTo>
                    <a:pt x="50069" y="29455"/>
                    <a:pt x="60910" y="27621"/>
                    <a:pt x="63112" y="26386"/>
                  </a:cubicBezTo>
                  <a:lnTo>
                    <a:pt x="63112" y="26386"/>
                  </a:lnTo>
                  <a:cubicBezTo>
                    <a:pt x="63112" y="26387"/>
                    <a:pt x="56551" y="27448"/>
                    <a:pt x="53534" y="27448"/>
                  </a:cubicBezTo>
                  <a:cubicBezTo>
                    <a:pt x="52964" y="27448"/>
                    <a:pt x="52520" y="27411"/>
                    <a:pt x="52271" y="27320"/>
                  </a:cubicBezTo>
                  <a:cubicBezTo>
                    <a:pt x="52271" y="27320"/>
                    <a:pt x="62011" y="24819"/>
                    <a:pt x="64346" y="23484"/>
                  </a:cubicBezTo>
                  <a:lnTo>
                    <a:pt x="64346" y="23484"/>
                  </a:lnTo>
                  <a:cubicBezTo>
                    <a:pt x="64346" y="23485"/>
                    <a:pt x="60944" y="24819"/>
                    <a:pt x="59243" y="24885"/>
                  </a:cubicBezTo>
                  <a:cubicBezTo>
                    <a:pt x="58959" y="24908"/>
                    <a:pt x="58626" y="24917"/>
                    <a:pt x="58269" y="24917"/>
                  </a:cubicBezTo>
                  <a:cubicBezTo>
                    <a:pt x="56481" y="24917"/>
                    <a:pt x="54072" y="24685"/>
                    <a:pt x="54072" y="24685"/>
                  </a:cubicBezTo>
                  <a:cubicBezTo>
                    <a:pt x="54072" y="24685"/>
                    <a:pt x="61744" y="23218"/>
                    <a:pt x="63579" y="22117"/>
                  </a:cubicBezTo>
                  <a:lnTo>
                    <a:pt x="63579" y="22117"/>
                  </a:lnTo>
                  <a:cubicBezTo>
                    <a:pt x="63579" y="22117"/>
                    <a:pt x="58832" y="22832"/>
                    <a:pt x="57202" y="22832"/>
                  </a:cubicBezTo>
                  <a:cubicBezTo>
                    <a:pt x="57071" y="22832"/>
                    <a:pt x="56961" y="22827"/>
                    <a:pt x="56874" y="22817"/>
                  </a:cubicBezTo>
                  <a:cubicBezTo>
                    <a:pt x="55707" y="22650"/>
                    <a:pt x="63379" y="20883"/>
                    <a:pt x="66548" y="18948"/>
                  </a:cubicBezTo>
                  <a:lnTo>
                    <a:pt x="66548" y="18948"/>
                  </a:lnTo>
                  <a:cubicBezTo>
                    <a:pt x="66547" y="18948"/>
                    <a:pt x="62821" y="19789"/>
                    <a:pt x="61672" y="19789"/>
                  </a:cubicBezTo>
                  <a:cubicBezTo>
                    <a:pt x="61611" y="19789"/>
                    <a:pt x="61557" y="19787"/>
                    <a:pt x="61511" y="19782"/>
                  </a:cubicBezTo>
                  <a:cubicBezTo>
                    <a:pt x="61511" y="19782"/>
                    <a:pt x="67081" y="17980"/>
                    <a:pt x="69583" y="16079"/>
                  </a:cubicBezTo>
                  <a:lnTo>
                    <a:pt x="69583" y="16079"/>
                  </a:lnTo>
                  <a:cubicBezTo>
                    <a:pt x="69583" y="16079"/>
                    <a:pt x="64687" y="16920"/>
                    <a:pt x="61746" y="16920"/>
                  </a:cubicBezTo>
                  <a:cubicBezTo>
                    <a:pt x="61029" y="16920"/>
                    <a:pt x="60429" y="16870"/>
                    <a:pt x="60043" y="16746"/>
                  </a:cubicBezTo>
                  <a:cubicBezTo>
                    <a:pt x="60043" y="16746"/>
                    <a:pt x="69683" y="14545"/>
                    <a:pt x="70050" y="14411"/>
                  </a:cubicBezTo>
                  <a:cubicBezTo>
                    <a:pt x="70050" y="14411"/>
                    <a:pt x="62111" y="14411"/>
                    <a:pt x="61111" y="13978"/>
                  </a:cubicBezTo>
                  <a:cubicBezTo>
                    <a:pt x="61111" y="13978"/>
                    <a:pt x="69783" y="13310"/>
                    <a:pt x="71451" y="12543"/>
                  </a:cubicBezTo>
                  <a:lnTo>
                    <a:pt x="71451" y="12543"/>
                  </a:lnTo>
                  <a:cubicBezTo>
                    <a:pt x="71451" y="12543"/>
                    <a:pt x="70278" y="12570"/>
                    <a:pt x="68817" y="12570"/>
                  </a:cubicBezTo>
                  <a:cubicBezTo>
                    <a:pt x="66990" y="12570"/>
                    <a:pt x="64713" y="12528"/>
                    <a:pt x="63712" y="12343"/>
                  </a:cubicBezTo>
                  <a:cubicBezTo>
                    <a:pt x="63712" y="12343"/>
                    <a:pt x="71785" y="11709"/>
                    <a:pt x="73219" y="10975"/>
                  </a:cubicBezTo>
                  <a:cubicBezTo>
                    <a:pt x="73219" y="10975"/>
                    <a:pt x="66414" y="10875"/>
                    <a:pt x="64913" y="10141"/>
                  </a:cubicBezTo>
                  <a:lnTo>
                    <a:pt x="64913" y="10141"/>
                  </a:lnTo>
                  <a:cubicBezTo>
                    <a:pt x="64913" y="10141"/>
                    <a:pt x="68449" y="10271"/>
                    <a:pt x="70937" y="10271"/>
                  </a:cubicBezTo>
                  <a:cubicBezTo>
                    <a:pt x="72026" y="10271"/>
                    <a:pt x="72915" y="10246"/>
                    <a:pt x="73219" y="10175"/>
                  </a:cubicBezTo>
                  <a:cubicBezTo>
                    <a:pt x="73219" y="10175"/>
                    <a:pt x="67849" y="9808"/>
                    <a:pt x="66748" y="9341"/>
                  </a:cubicBezTo>
                  <a:lnTo>
                    <a:pt x="66748" y="9341"/>
                  </a:lnTo>
                  <a:cubicBezTo>
                    <a:pt x="66748" y="9341"/>
                    <a:pt x="67815" y="9362"/>
                    <a:pt x="69182" y="9362"/>
                  </a:cubicBezTo>
                  <a:cubicBezTo>
                    <a:pt x="71231" y="9362"/>
                    <a:pt x="73953" y="9314"/>
                    <a:pt x="74754" y="9074"/>
                  </a:cubicBezTo>
                  <a:cubicBezTo>
                    <a:pt x="74754" y="9074"/>
                    <a:pt x="67949" y="8674"/>
                    <a:pt x="67348" y="8540"/>
                  </a:cubicBezTo>
                  <a:cubicBezTo>
                    <a:pt x="67348" y="8540"/>
                    <a:pt x="73720" y="8374"/>
                    <a:pt x="74553" y="8073"/>
                  </a:cubicBezTo>
                  <a:cubicBezTo>
                    <a:pt x="74553" y="8073"/>
                    <a:pt x="69617" y="7973"/>
                    <a:pt x="68949" y="7706"/>
                  </a:cubicBezTo>
                  <a:cubicBezTo>
                    <a:pt x="68949" y="7706"/>
                    <a:pt x="74453" y="7173"/>
                    <a:pt x="75354" y="6839"/>
                  </a:cubicBezTo>
                  <a:lnTo>
                    <a:pt x="75354" y="6839"/>
                  </a:lnTo>
                  <a:cubicBezTo>
                    <a:pt x="75354" y="6839"/>
                    <a:pt x="70384" y="7039"/>
                    <a:pt x="69750" y="7039"/>
                  </a:cubicBezTo>
                  <a:cubicBezTo>
                    <a:pt x="69750" y="7039"/>
                    <a:pt x="75354" y="6005"/>
                    <a:pt x="76355" y="5538"/>
                  </a:cubicBezTo>
                  <a:lnTo>
                    <a:pt x="76355" y="5538"/>
                  </a:lnTo>
                  <a:cubicBezTo>
                    <a:pt x="76354" y="5538"/>
                    <a:pt x="72908" y="6162"/>
                    <a:pt x="71719" y="6162"/>
                  </a:cubicBezTo>
                  <a:cubicBezTo>
                    <a:pt x="71589" y="6162"/>
                    <a:pt x="71487" y="6155"/>
                    <a:pt x="71418" y="6139"/>
                  </a:cubicBezTo>
                  <a:cubicBezTo>
                    <a:pt x="71418" y="6139"/>
                    <a:pt x="75221" y="4971"/>
                    <a:pt x="75621" y="4804"/>
                  </a:cubicBezTo>
                  <a:lnTo>
                    <a:pt x="75621" y="4804"/>
                  </a:lnTo>
                  <a:cubicBezTo>
                    <a:pt x="75621" y="4804"/>
                    <a:pt x="73575" y="5204"/>
                    <a:pt x="72590" y="5204"/>
                  </a:cubicBezTo>
                  <a:cubicBezTo>
                    <a:pt x="72437" y="5204"/>
                    <a:pt x="72309" y="5194"/>
                    <a:pt x="72218" y="5171"/>
                  </a:cubicBezTo>
                  <a:cubicBezTo>
                    <a:pt x="72218" y="5171"/>
                    <a:pt x="75921" y="2970"/>
                    <a:pt x="76555" y="2269"/>
                  </a:cubicBezTo>
                  <a:lnTo>
                    <a:pt x="76555" y="2269"/>
                  </a:lnTo>
                  <a:cubicBezTo>
                    <a:pt x="76555" y="2269"/>
                    <a:pt x="72619" y="4471"/>
                    <a:pt x="72052" y="4804"/>
                  </a:cubicBezTo>
                  <a:cubicBezTo>
                    <a:pt x="72029" y="4817"/>
                    <a:pt x="72012" y="4823"/>
                    <a:pt x="72000" y="4823"/>
                  </a:cubicBezTo>
                  <a:cubicBezTo>
                    <a:pt x="71678" y="4823"/>
                    <a:pt x="74553" y="836"/>
                    <a:pt x="74553" y="835"/>
                  </a:cubicBezTo>
                  <a:lnTo>
                    <a:pt x="74553" y="835"/>
                  </a:lnTo>
                  <a:cubicBezTo>
                    <a:pt x="74553" y="835"/>
                    <a:pt x="71785" y="4004"/>
                    <a:pt x="71451" y="4504"/>
                  </a:cubicBezTo>
                  <a:lnTo>
                    <a:pt x="71084" y="5004"/>
                  </a:lnTo>
                  <a:lnTo>
                    <a:pt x="70451" y="5505"/>
                  </a:lnTo>
                  <a:cubicBezTo>
                    <a:pt x="70451" y="5505"/>
                    <a:pt x="72952" y="868"/>
                    <a:pt x="7355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2"/>
            <p:cNvSpPr/>
            <p:nvPr/>
          </p:nvSpPr>
          <p:spPr>
            <a:xfrm>
              <a:off x="5691475" y="3022824"/>
              <a:ext cx="1383011" cy="2339118"/>
            </a:xfrm>
            <a:custGeom>
              <a:avLst/>
              <a:gdLst/>
              <a:ahLst/>
              <a:cxnLst/>
              <a:rect l="l" t="t" r="r" b="b"/>
              <a:pathLst>
                <a:path w="83427" h="141102" extrusionOk="0">
                  <a:moveTo>
                    <a:pt x="65180" y="1235"/>
                  </a:moveTo>
                  <a:cubicBezTo>
                    <a:pt x="65179" y="1239"/>
                    <a:pt x="65179" y="1244"/>
                    <a:pt x="65178" y="1248"/>
                  </a:cubicBezTo>
                  <a:lnTo>
                    <a:pt x="65178" y="1248"/>
                  </a:lnTo>
                  <a:cubicBezTo>
                    <a:pt x="65179" y="1240"/>
                    <a:pt x="65180" y="1235"/>
                    <a:pt x="65180" y="1235"/>
                  </a:cubicBezTo>
                  <a:close/>
                  <a:moveTo>
                    <a:pt x="67849" y="1302"/>
                  </a:moveTo>
                  <a:cubicBezTo>
                    <a:pt x="67835" y="1333"/>
                    <a:pt x="67822" y="1373"/>
                    <a:pt x="67808" y="1420"/>
                  </a:cubicBezTo>
                  <a:lnTo>
                    <a:pt x="67808" y="1420"/>
                  </a:lnTo>
                  <a:cubicBezTo>
                    <a:pt x="67834" y="1344"/>
                    <a:pt x="67849" y="1302"/>
                    <a:pt x="67849" y="1302"/>
                  </a:cubicBezTo>
                  <a:close/>
                  <a:moveTo>
                    <a:pt x="31756" y="10342"/>
                  </a:moveTo>
                  <a:lnTo>
                    <a:pt x="31756" y="10342"/>
                  </a:lnTo>
                  <a:cubicBezTo>
                    <a:pt x="31759" y="10344"/>
                    <a:pt x="31762" y="10347"/>
                    <a:pt x="31765" y="10350"/>
                  </a:cubicBezTo>
                  <a:lnTo>
                    <a:pt x="31765" y="10350"/>
                  </a:lnTo>
                  <a:cubicBezTo>
                    <a:pt x="31761" y="10344"/>
                    <a:pt x="31758" y="10342"/>
                    <a:pt x="31756" y="10342"/>
                  </a:cubicBezTo>
                  <a:close/>
                  <a:moveTo>
                    <a:pt x="7906" y="25052"/>
                  </a:moveTo>
                  <a:cubicBezTo>
                    <a:pt x="7906" y="25052"/>
                    <a:pt x="7913" y="25059"/>
                    <a:pt x="7926" y="25071"/>
                  </a:cubicBezTo>
                  <a:lnTo>
                    <a:pt x="7926" y="25071"/>
                  </a:lnTo>
                  <a:cubicBezTo>
                    <a:pt x="7919" y="25064"/>
                    <a:pt x="7912" y="25058"/>
                    <a:pt x="7906" y="25052"/>
                  </a:cubicBezTo>
                  <a:close/>
                  <a:moveTo>
                    <a:pt x="30889" y="24685"/>
                  </a:moveTo>
                  <a:lnTo>
                    <a:pt x="30889" y="24685"/>
                  </a:lnTo>
                  <a:cubicBezTo>
                    <a:pt x="32757" y="24719"/>
                    <a:pt x="34658" y="24819"/>
                    <a:pt x="36526" y="25019"/>
                  </a:cubicBezTo>
                  <a:cubicBezTo>
                    <a:pt x="36093" y="25119"/>
                    <a:pt x="33591" y="25152"/>
                    <a:pt x="31323" y="25186"/>
                  </a:cubicBezTo>
                  <a:cubicBezTo>
                    <a:pt x="31189" y="25019"/>
                    <a:pt x="31056" y="24852"/>
                    <a:pt x="30889" y="24685"/>
                  </a:cubicBezTo>
                  <a:close/>
                  <a:moveTo>
                    <a:pt x="30555" y="24685"/>
                  </a:moveTo>
                  <a:lnTo>
                    <a:pt x="30856" y="25186"/>
                  </a:lnTo>
                  <a:cubicBezTo>
                    <a:pt x="30255" y="25186"/>
                    <a:pt x="29688" y="25219"/>
                    <a:pt x="29154" y="25219"/>
                  </a:cubicBezTo>
                  <a:cubicBezTo>
                    <a:pt x="29021" y="25052"/>
                    <a:pt x="28854" y="24852"/>
                    <a:pt x="28687" y="24685"/>
                  </a:cubicBezTo>
                  <a:close/>
                  <a:moveTo>
                    <a:pt x="42431" y="25452"/>
                  </a:moveTo>
                  <a:lnTo>
                    <a:pt x="42431" y="25553"/>
                  </a:lnTo>
                  <a:lnTo>
                    <a:pt x="42405" y="25630"/>
                  </a:lnTo>
                  <a:lnTo>
                    <a:pt x="42405" y="25630"/>
                  </a:lnTo>
                  <a:cubicBezTo>
                    <a:pt x="42413" y="25576"/>
                    <a:pt x="42420" y="25516"/>
                    <a:pt x="42431" y="25452"/>
                  </a:cubicBezTo>
                  <a:close/>
                  <a:moveTo>
                    <a:pt x="42329" y="25858"/>
                  </a:moveTo>
                  <a:lnTo>
                    <a:pt x="42297" y="25953"/>
                  </a:lnTo>
                  <a:lnTo>
                    <a:pt x="42297" y="25886"/>
                  </a:lnTo>
                  <a:cubicBezTo>
                    <a:pt x="42309" y="25878"/>
                    <a:pt x="42319" y="25869"/>
                    <a:pt x="42329" y="25858"/>
                  </a:cubicBezTo>
                  <a:close/>
                  <a:moveTo>
                    <a:pt x="44132" y="23718"/>
                  </a:moveTo>
                  <a:cubicBezTo>
                    <a:pt x="44132" y="24118"/>
                    <a:pt x="44132" y="24485"/>
                    <a:pt x="44198" y="24852"/>
                  </a:cubicBezTo>
                  <a:cubicBezTo>
                    <a:pt x="44065" y="25219"/>
                    <a:pt x="43898" y="25653"/>
                    <a:pt x="43731" y="25986"/>
                  </a:cubicBezTo>
                  <a:cubicBezTo>
                    <a:pt x="43932" y="25319"/>
                    <a:pt x="44065" y="24518"/>
                    <a:pt x="44132" y="23718"/>
                  </a:cubicBezTo>
                  <a:close/>
                  <a:moveTo>
                    <a:pt x="31756" y="25686"/>
                  </a:moveTo>
                  <a:lnTo>
                    <a:pt x="31756" y="25686"/>
                  </a:lnTo>
                  <a:cubicBezTo>
                    <a:pt x="32323" y="25719"/>
                    <a:pt x="32890" y="25786"/>
                    <a:pt x="33424" y="25819"/>
                  </a:cubicBezTo>
                  <a:lnTo>
                    <a:pt x="33591" y="26153"/>
                  </a:lnTo>
                  <a:cubicBezTo>
                    <a:pt x="33091" y="26153"/>
                    <a:pt x="32590" y="26153"/>
                    <a:pt x="32157" y="26186"/>
                  </a:cubicBezTo>
                  <a:lnTo>
                    <a:pt x="31756" y="25686"/>
                  </a:lnTo>
                  <a:close/>
                  <a:moveTo>
                    <a:pt x="33491" y="25819"/>
                  </a:moveTo>
                  <a:lnTo>
                    <a:pt x="33491" y="25819"/>
                  </a:lnTo>
                  <a:cubicBezTo>
                    <a:pt x="34225" y="25853"/>
                    <a:pt x="34959" y="25953"/>
                    <a:pt x="35659" y="25986"/>
                  </a:cubicBezTo>
                  <a:cubicBezTo>
                    <a:pt x="35692" y="26020"/>
                    <a:pt x="35726" y="26120"/>
                    <a:pt x="35726" y="26186"/>
                  </a:cubicBezTo>
                  <a:cubicBezTo>
                    <a:pt x="35281" y="26186"/>
                    <a:pt x="34836" y="26171"/>
                    <a:pt x="34391" y="26171"/>
                  </a:cubicBezTo>
                  <a:cubicBezTo>
                    <a:pt x="34169" y="26171"/>
                    <a:pt x="33947" y="26175"/>
                    <a:pt x="33724" y="26186"/>
                  </a:cubicBezTo>
                  <a:cubicBezTo>
                    <a:pt x="33658" y="26020"/>
                    <a:pt x="33558" y="25953"/>
                    <a:pt x="33491" y="25819"/>
                  </a:cubicBezTo>
                  <a:close/>
                  <a:moveTo>
                    <a:pt x="29388" y="25553"/>
                  </a:moveTo>
                  <a:cubicBezTo>
                    <a:pt x="29988" y="25553"/>
                    <a:pt x="30555" y="25619"/>
                    <a:pt x="31156" y="25653"/>
                  </a:cubicBezTo>
                  <a:lnTo>
                    <a:pt x="31489" y="26186"/>
                  </a:lnTo>
                  <a:cubicBezTo>
                    <a:pt x="31022" y="26186"/>
                    <a:pt x="30522" y="26220"/>
                    <a:pt x="30055" y="26286"/>
                  </a:cubicBezTo>
                  <a:cubicBezTo>
                    <a:pt x="29855" y="26020"/>
                    <a:pt x="29655" y="25786"/>
                    <a:pt x="29388" y="25553"/>
                  </a:cubicBezTo>
                  <a:close/>
                  <a:moveTo>
                    <a:pt x="35893" y="26020"/>
                  </a:moveTo>
                  <a:lnTo>
                    <a:pt x="35893" y="26020"/>
                  </a:lnTo>
                  <a:cubicBezTo>
                    <a:pt x="37227" y="26120"/>
                    <a:pt x="38161" y="26186"/>
                    <a:pt x="38161" y="26286"/>
                  </a:cubicBezTo>
                  <a:cubicBezTo>
                    <a:pt x="37427" y="26220"/>
                    <a:pt x="36726" y="26186"/>
                    <a:pt x="36059" y="26186"/>
                  </a:cubicBezTo>
                  <a:cubicBezTo>
                    <a:pt x="36026" y="26120"/>
                    <a:pt x="35993" y="26053"/>
                    <a:pt x="35893" y="26020"/>
                  </a:cubicBezTo>
                  <a:close/>
                  <a:moveTo>
                    <a:pt x="27687" y="26453"/>
                  </a:moveTo>
                  <a:cubicBezTo>
                    <a:pt x="27767" y="26539"/>
                    <a:pt x="27847" y="26624"/>
                    <a:pt x="27927" y="26710"/>
                  </a:cubicBezTo>
                  <a:lnTo>
                    <a:pt x="27927" y="26710"/>
                  </a:lnTo>
                  <a:lnTo>
                    <a:pt x="29188" y="26587"/>
                  </a:lnTo>
                  <a:cubicBezTo>
                    <a:pt x="29170" y="26564"/>
                    <a:pt x="29153" y="26540"/>
                    <a:pt x="29137" y="26517"/>
                  </a:cubicBezTo>
                  <a:lnTo>
                    <a:pt x="29137" y="26517"/>
                  </a:lnTo>
                  <a:cubicBezTo>
                    <a:pt x="28460" y="26485"/>
                    <a:pt x="27914" y="26453"/>
                    <a:pt x="27687" y="26453"/>
                  </a:cubicBezTo>
                  <a:close/>
                  <a:moveTo>
                    <a:pt x="5904" y="26687"/>
                  </a:moveTo>
                  <a:cubicBezTo>
                    <a:pt x="5904" y="26687"/>
                    <a:pt x="5928" y="26703"/>
                    <a:pt x="5972" y="26733"/>
                  </a:cubicBezTo>
                  <a:lnTo>
                    <a:pt x="5972" y="26733"/>
                  </a:lnTo>
                  <a:cubicBezTo>
                    <a:pt x="5947" y="26714"/>
                    <a:pt x="5924" y="26699"/>
                    <a:pt x="5904" y="26687"/>
                  </a:cubicBezTo>
                  <a:close/>
                  <a:moveTo>
                    <a:pt x="45433" y="26487"/>
                  </a:moveTo>
                  <a:lnTo>
                    <a:pt x="45433" y="27154"/>
                  </a:lnTo>
                  <a:lnTo>
                    <a:pt x="45433" y="27187"/>
                  </a:lnTo>
                  <a:lnTo>
                    <a:pt x="45366" y="26687"/>
                  </a:lnTo>
                  <a:cubicBezTo>
                    <a:pt x="45366" y="26620"/>
                    <a:pt x="45399" y="26553"/>
                    <a:pt x="45433" y="26487"/>
                  </a:cubicBezTo>
                  <a:close/>
                  <a:moveTo>
                    <a:pt x="36726" y="27120"/>
                  </a:moveTo>
                  <a:lnTo>
                    <a:pt x="36726" y="27120"/>
                  </a:lnTo>
                  <a:cubicBezTo>
                    <a:pt x="38061" y="27220"/>
                    <a:pt x="38995" y="27354"/>
                    <a:pt x="39028" y="27454"/>
                  </a:cubicBezTo>
                  <a:cubicBezTo>
                    <a:pt x="38728" y="27554"/>
                    <a:pt x="38027" y="27654"/>
                    <a:pt x="37160" y="27687"/>
                  </a:cubicBezTo>
                  <a:cubicBezTo>
                    <a:pt x="37027" y="27487"/>
                    <a:pt x="36893" y="27320"/>
                    <a:pt x="36726" y="27120"/>
                  </a:cubicBezTo>
                  <a:close/>
                  <a:moveTo>
                    <a:pt x="34325" y="26887"/>
                  </a:moveTo>
                  <a:cubicBezTo>
                    <a:pt x="34992" y="26954"/>
                    <a:pt x="35659" y="27020"/>
                    <a:pt x="36226" y="27054"/>
                  </a:cubicBezTo>
                  <a:cubicBezTo>
                    <a:pt x="36326" y="27287"/>
                    <a:pt x="36426" y="27487"/>
                    <a:pt x="36560" y="27721"/>
                  </a:cubicBezTo>
                  <a:cubicBezTo>
                    <a:pt x="36059" y="27787"/>
                    <a:pt x="35526" y="27787"/>
                    <a:pt x="34992" y="27821"/>
                  </a:cubicBezTo>
                  <a:cubicBezTo>
                    <a:pt x="34725" y="27487"/>
                    <a:pt x="34525" y="27187"/>
                    <a:pt x="34325" y="26887"/>
                  </a:cubicBezTo>
                  <a:close/>
                  <a:moveTo>
                    <a:pt x="32557" y="26787"/>
                  </a:moveTo>
                  <a:lnTo>
                    <a:pt x="32557" y="26787"/>
                  </a:lnTo>
                  <a:cubicBezTo>
                    <a:pt x="33024" y="26820"/>
                    <a:pt x="33524" y="26853"/>
                    <a:pt x="33991" y="26887"/>
                  </a:cubicBezTo>
                  <a:lnTo>
                    <a:pt x="34525" y="27854"/>
                  </a:lnTo>
                  <a:cubicBezTo>
                    <a:pt x="34191" y="27854"/>
                    <a:pt x="33824" y="27854"/>
                    <a:pt x="33424" y="27888"/>
                  </a:cubicBezTo>
                  <a:lnTo>
                    <a:pt x="32557" y="26787"/>
                  </a:lnTo>
                  <a:close/>
                  <a:moveTo>
                    <a:pt x="44232" y="26987"/>
                  </a:moveTo>
                  <a:cubicBezTo>
                    <a:pt x="44232" y="27120"/>
                    <a:pt x="44265" y="27220"/>
                    <a:pt x="44265" y="27354"/>
                  </a:cubicBezTo>
                  <a:cubicBezTo>
                    <a:pt x="44198" y="27521"/>
                    <a:pt x="44098" y="27721"/>
                    <a:pt x="43998" y="27888"/>
                  </a:cubicBezTo>
                  <a:cubicBezTo>
                    <a:pt x="43998" y="27854"/>
                    <a:pt x="43932" y="27821"/>
                    <a:pt x="43932" y="27721"/>
                  </a:cubicBezTo>
                  <a:cubicBezTo>
                    <a:pt x="44032" y="27487"/>
                    <a:pt x="44165" y="27220"/>
                    <a:pt x="44232" y="26987"/>
                  </a:cubicBezTo>
                  <a:close/>
                  <a:moveTo>
                    <a:pt x="30389" y="26553"/>
                  </a:moveTo>
                  <a:cubicBezTo>
                    <a:pt x="30822" y="26620"/>
                    <a:pt x="31323" y="26653"/>
                    <a:pt x="31823" y="26687"/>
                  </a:cubicBezTo>
                  <a:lnTo>
                    <a:pt x="32557" y="27888"/>
                  </a:lnTo>
                  <a:cubicBezTo>
                    <a:pt x="32223" y="27888"/>
                    <a:pt x="31890" y="27954"/>
                    <a:pt x="31589" y="27954"/>
                  </a:cubicBezTo>
                  <a:cubicBezTo>
                    <a:pt x="31223" y="27487"/>
                    <a:pt x="30789" y="27020"/>
                    <a:pt x="30389" y="26553"/>
                  </a:cubicBezTo>
                  <a:close/>
                  <a:moveTo>
                    <a:pt x="37827" y="28688"/>
                  </a:moveTo>
                  <a:lnTo>
                    <a:pt x="37827" y="28688"/>
                  </a:lnTo>
                  <a:cubicBezTo>
                    <a:pt x="38261" y="28721"/>
                    <a:pt x="38561" y="28721"/>
                    <a:pt x="38561" y="28721"/>
                  </a:cubicBezTo>
                  <a:cubicBezTo>
                    <a:pt x="38428" y="28788"/>
                    <a:pt x="38228" y="28822"/>
                    <a:pt x="37927" y="28888"/>
                  </a:cubicBezTo>
                  <a:cubicBezTo>
                    <a:pt x="37894" y="28822"/>
                    <a:pt x="37861" y="28788"/>
                    <a:pt x="37827" y="28688"/>
                  </a:cubicBezTo>
                  <a:close/>
                  <a:moveTo>
                    <a:pt x="35559" y="28555"/>
                  </a:moveTo>
                  <a:cubicBezTo>
                    <a:pt x="36093" y="28555"/>
                    <a:pt x="36593" y="28621"/>
                    <a:pt x="37027" y="28621"/>
                  </a:cubicBezTo>
                  <a:cubicBezTo>
                    <a:pt x="37093" y="28721"/>
                    <a:pt x="37160" y="28855"/>
                    <a:pt x="37227" y="29022"/>
                  </a:cubicBezTo>
                  <a:cubicBezTo>
                    <a:pt x="36860" y="29122"/>
                    <a:pt x="36426" y="29188"/>
                    <a:pt x="36026" y="29222"/>
                  </a:cubicBezTo>
                  <a:cubicBezTo>
                    <a:pt x="35859" y="29022"/>
                    <a:pt x="35692" y="28788"/>
                    <a:pt x="35559" y="28555"/>
                  </a:cubicBezTo>
                  <a:close/>
                  <a:moveTo>
                    <a:pt x="33924" y="28521"/>
                  </a:moveTo>
                  <a:cubicBezTo>
                    <a:pt x="34258" y="28521"/>
                    <a:pt x="34592" y="28555"/>
                    <a:pt x="34925" y="28555"/>
                  </a:cubicBezTo>
                  <a:lnTo>
                    <a:pt x="35359" y="29355"/>
                  </a:lnTo>
                  <a:cubicBezTo>
                    <a:pt x="35092" y="29389"/>
                    <a:pt x="34892" y="29455"/>
                    <a:pt x="34658" y="29489"/>
                  </a:cubicBezTo>
                  <a:cubicBezTo>
                    <a:pt x="34425" y="29155"/>
                    <a:pt x="34191" y="28855"/>
                    <a:pt x="33924" y="28521"/>
                  </a:cubicBezTo>
                  <a:close/>
                  <a:moveTo>
                    <a:pt x="32023" y="28455"/>
                  </a:moveTo>
                  <a:cubicBezTo>
                    <a:pt x="32323" y="28455"/>
                    <a:pt x="32590" y="28488"/>
                    <a:pt x="32924" y="28488"/>
                  </a:cubicBezTo>
                  <a:lnTo>
                    <a:pt x="33658" y="29622"/>
                  </a:lnTo>
                  <a:cubicBezTo>
                    <a:pt x="33491" y="29655"/>
                    <a:pt x="33324" y="29655"/>
                    <a:pt x="33157" y="29689"/>
                  </a:cubicBezTo>
                  <a:lnTo>
                    <a:pt x="32023" y="28455"/>
                  </a:lnTo>
                  <a:close/>
                  <a:moveTo>
                    <a:pt x="29221" y="28154"/>
                  </a:moveTo>
                  <a:lnTo>
                    <a:pt x="29221" y="28154"/>
                  </a:lnTo>
                  <a:cubicBezTo>
                    <a:pt x="29521" y="28188"/>
                    <a:pt x="29888" y="28221"/>
                    <a:pt x="30322" y="28288"/>
                  </a:cubicBezTo>
                  <a:cubicBezTo>
                    <a:pt x="30689" y="28855"/>
                    <a:pt x="31022" y="29455"/>
                    <a:pt x="31323" y="29956"/>
                  </a:cubicBezTo>
                  <a:cubicBezTo>
                    <a:pt x="31156" y="29989"/>
                    <a:pt x="30989" y="29989"/>
                    <a:pt x="30856" y="30022"/>
                  </a:cubicBezTo>
                  <a:cubicBezTo>
                    <a:pt x="30355" y="29489"/>
                    <a:pt x="29822" y="28822"/>
                    <a:pt x="29221" y="28154"/>
                  </a:cubicBezTo>
                  <a:close/>
                  <a:moveTo>
                    <a:pt x="38895" y="30489"/>
                  </a:moveTo>
                  <a:cubicBezTo>
                    <a:pt x="39428" y="30489"/>
                    <a:pt x="39829" y="30523"/>
                    <a:pt x="39829" y="30523"/>
                  </a:cubicBezTo>
                  <a:cubicBezTo>
                    <a:pt x="39695" y="30523"/>
                    <a:pt x="39395" y="30556"/>
                    <a:pt x="39028" y="30656"/>
                  </a:cubicBezTo>
                  <a:cubicBezTo>
                    <a:pt x="38995" y="30623"/>
                    <a:pt x="38928" y="30523"/>
                    <a:pt x="38895" y="30489"/>
                  </a:cubicBezTo>
                  <a:close/>
                  <a:moveTo>
                    <a:pt x="37861" y="30456"/>
                  </a:moveTo>
                  <a:cubicBezTo>
                    <a:pt x="37894" y="30556"/>
                    <a:pt x="37994" y="30656"/>
                    <a:pt x="38027" y="30790"/>
                  </a:cubicBezTo>
                  <a:cubicBezTo>
                    <a:pt x="37761" y="30823"/>
                    <a:pt x="37494" y="30856"/>
                    <a:pt x="37193" y="30890"/>
                  </a:cubicBezTo>
                  <a:cubicBezTo>
                    <a:pt x="37060" y="30723"/>
                    <a:pt x="36993" y="30623"/>
                    <a:pt x="36860" y="30456"/>
                  </a:cubicBezTo>
                  <a:close/>
                  <a:moveTo>
                    <a:pt x="35993" y="30356"/>
                  </a:moveTo>
                  <a:lnTo>
                    <a:pt x="36326" y="30990"/>
                  </a:lnTo>
                  <a:cubicBezTo>
                    <a:pt x="36193" y="30990"/>
                    <a:pt x="36026" y="31023"/>
                    <a:pt x="35893" y="31023"/>
                  </a:cubicBezTo>
                  <a:cubicBezTo>
                    <a:pt x="35726" y="30823"/>
                    <a:pt x="35559" y="30623"/>
                    <a:pt x="35392" y="30356"/>
                  </a:cubicBezTo>
                  <a:close/>
                  <a:moveTo>
                    <a:pt x="34058" y="30356"/>
                  </a:moveTo>
                  <a:lnTo>
                    <a:pt x="34592" y="31223"/>
                  </a:lnTo>
                  <a:lnTo>
                    <a:pt x="34425" y="31223"/>
                  </a:lnTo>
                  <a:cubicBezTo>
                    <a:pt x="34225" y="30990"/>
                    <a:pt x="33991" y="30690"/>
                    <a:pt x="33691" y="30356"/>
                  </a:cubicBezTo>
                  <a:close/>
                  <a:moveTo>
                    <a:pt x="31089" y="30223"/>
                  </a:moveTo>
                  <a:cubicBezTo>
                    <a:pt x="31223" y="30223"/>
                    <a:pt x="31389" y="30223"/>
                    <a:pt x="31556" y="30289"/>
                  </a:cubicBezTo>
                  <a:cubicBezTo>
                    <a:pt x="31856" y="30856"/>
                    <a:pt x="32090" y="31290"/>
                    <a:pt x="32223" y="31523"/>
                  </a:cubicBezTo>
                  <a:lnTo>
                    <a:pt x="32190" y="31523"/>
                  </a:lnTo>
                  <a:cubicBezTo>
                    <a:pt x="31990" y="31323"/>
                    <a:pt x="31589" y="30856"/>
                    <a:pt x="31089" y="30223"/>
                  </a:cubicBezTo>
                  <a:close/>
                  <a:moveTo>
                    <a:pt x="39829" y="31890"/>
                  </a:moveTo>
                  <a:cubicBezTo>
                    <a:pt x="40529" y="31890"/>
                    <a:pt x="40996" y="31890"/>
                    <a:pt x="41030" y="31957"/>
                  </a:cubicBezTo>
                  <a:cubicBezTo>
                    <a:pt x="40996" y="31957"/>
                    <a:pt x="40529" y="31990"/>
                    <a:pt x="39895" y="32057"/>
                  </a:cubicBezTo>
                  <a:cubicBezTo>
                    <a:pt x="39862" y="32024"/>
                    <a:pt x="39829" y="31957"/>
                    <a:pt x="39829" y="31890"/>
                  </a:cubicBezTo>
                  <a:close/>
                  <a:moveTo>
                    <a:pt x="38561" y="31890"/>
                  </a:moveTo>
                  <a:cubicBezTo>
                    <a:pt x="38594" y="32024"/>
                    <a:pt x="38661" y="32124"/>
                    <a:pt x="38728" y="32224"/>
                  </a:cubicBezTo>
                  <a:cubicBezTo>
                    <a:pt x="38561" y="32291"/>
                    <a:pt x="38394" y="32291"/>
                    <a:pt x="38228" y="32324"/>
                  </a:cubicBezTo>
                  <a:cubicBezTo>
                    <a:pt x="38161" y="32191"/>
                    <a:pt x="38061" y="32057"/>
                    <a:pt x="37927" y="31957"/>
                  </a:cubicBezTo>
                  <a:cubicBezTo>
                    <a:pt x="38161" y="31890"/>
                    <a:pt x="38361" y="31890"/>
                    <a:pt x="38561" y="31890"/>
                  </a:cubicBezTo>
                  <a:close/>
                  <a:moveTo>
                    <a:pt x="36827" y="31957"/>
                  </a:moveTo>
                  <a:lnTo>
                    <a:pt x="37093" y="32491"/>
                  </a:lnTo>
                  <a:cubicBezTo>
                    <a:pt x="37060" y="32491"/>
                    <a:pt x="36993" y="32491"/>
                    <a:pt x="36927" y="32524"/>
                  </a:cubicBezTo>
                  <a:cubicBezTo>
                    <a:pt x="36827" y="32357"/>
                    <a:pt x="36693" y="32157"/>
                    <a:pt x="36526" y="31957"/>
                  </a:cubicBezTo>
                  <a:close/>
                  <a:moveTo>
                    <a:pt x="41135" y="33095"/>
                  </a:moveTo>
                  <a:cubicBezTo>
                    <a:pt x="41196" y="33095"/>
                    <a:pt x="41230" y="33102"/>
                    <a:pt x="41230" y="33125"/>
                  </a:cubicBezTo>
                  <a:cubicBezTo>
                    <a:pt x="41096" y="33158"/>
                    <a:pt x="40896" y="33225"/>
                    <a:pt x="40596" y="33325"/>
                  </a:cubicBezTo>
                  <a:cubicBezTo>
                    <a:pt x="40563" y="33225"/>
                    <a:pt x="40529" y="33191"/>
                    <a:pt x="40462" y="33125"/>
                  </a:cubicBezTo>
                  <a:cubicBezTo>
                    <a:pt x="40774" y="33125"/>
                    <a:pt x="41011" y="33095"/>
                    <a:pt x="41135" y="33095"/>
                  </a:cubicBezTo>
                  <a:close/>
                  <a:moveTo>
                    <a:pt x="37560" y="33225"/>
                  </a:moveTo>
                  <a:lnTo>
                    <a:pt x="37694" y="33492"/>
                  </a:lnTo>
                  <a:cubicBezTo>
                    <a:pt x="37694" y="33492"/>
                    <a:pt x="37594" y="33391"/>
                    <a:pt x="37527" y="33225"/>
                  </a:cubicBezTo>
                  <a:close/>
                  <a:moveTo>
                    <a:pt x="39095" y="33191"/>
                  </a:moveTo>
                  <a:cubicBezTo>
                    <a:pt x="39195" y="33325"/>
                    <a:pt x="39262" y="33492"/>
                    <a:pt x="39328" y="33625"/>
                  </a:cubicBezTo>
                  <a:cubicBezTo>
                    <a:pt x="39262" y="33625"/>
                    <a:pt x="39195" y="33658"/>
                    <a:pt x="39128" y="33658"/>
                  </a:cubicBezTo>
                  <a:cubicBezTo>
                    <a:pt x="39061" y="33525"/>
                    <a:pt x="38928" y="33358"/>
                    <a:pt x="38828" y="33191"/>
                  </a:cubicBezTo>
                  <a:close/>
                  <a:moveTo>
                    <a:pt x="20982" y="7873"/>
                  </a:moveTo>
                  <a:lnTo>
                    <a:pt x="20982" y="7873"/>
                  </a:lnTo>
                  <a:cubicBezTo>
                    <a:pt x="22016" y="8207"/>
                    <a:pt x="25385" y="9274"/>
                    <a:pt x="29688" y="12443"/>
                  </a:cubicBezTo>
                  <a:cubicBezTo>
                    <a:pt x="34325" y="15846"/>
                    <a:pt x="40096" y="21850"/>
                    <a:pt x="43164" y="30890"/>
                  </a:cubicBezTo>
                  <a:cubicBezTo>
                    <a:pt x="43331" y="31957"/>
                    <a:pt x="43431" y="32691"/>
                    <a:pt x="43531" y="32891"/>
                  </a:cubicBezTo>
                  <a:cubicBezTo>
                    <a:pt x="43598" y="33058"/>
                    <a:pt x="43731" y="33325"/>
                    <a:pt x="43932" y="33558"/>
                  </a:cubicBezTo>
                  <a:lnTo>
                    <a:pt x="43932" y="33658"/>
                  </a:lnTo>
                  <a:lnTo>
                    <a:pt x="43998" y="33692"/>
                  </a:lnTo>
                  <a:cubicBezTo>
                    <a:pt x="43731" y="33692"/>
                    <a:pt x="43498" y="33725"/>
                    <a:pt x="43198" y="33758"/>
                  </a:cubicBezTo>
                  <a:cubicBezTo>
                    <a:pt x="42264" y="30356"/>
                    <a:pt x="40696" y="25686"/>
                    <a:pt x="38428" y="22250"/>
                  </a:cubicBezTo>
                  <a:cubicBezTo>
                    <a:pt x="34992" y="16813"/>
                    <a:pt x="28988" y="10809"/>
                    <a:pt x="20982" y="7873"/>
                  </a:cubicBezTo>
                  <a:close/>
                  <a:moveTo>
                    <a:pt x="71585" y="5305"/>
                  </a:moveTo>
                  <a:cubicBezTo>
                    <a:pt x="52471" y="17147"/>
                    <a:pt x="47000" y="29122"/>
                    <a:pt x="45533" y="33825"/>
                  </a:cubicBezTo>
                  <a:cubicBezTo>
                    <a:pt x="45266" y="33725"/>
                    <a:pt x="45032" y="33692"/>
                    <a:pt x="44766" y="33658"/>
                  </a:cubicBezTo>
                  <a:cubicBezTo>
                    <a:pt x="44932" y="33058"/>
                    <a:pt x="45199" y="32457"/>
                    <a:pt x="45433" y="31857"/>
                  </a:cubicBezTo>
                  <a:cubicBezTo>
                    <a:pt x="46267" y="30723"/>
                    <a:pt x="47101" y="29289"/>
                    <a:pt x="47601" y="27521"/>
                  </a:cubicBezTo>
                  <a:cubicBezTo>
                    <a:pt x="55906" y="13111"/>
                    <a:pt x="71583" y="5305"/>
                    <a:pt x="71585" y="5305"/>
                  </a:cubicBezTo>
                  <a:close/>
                  <a:moveTo>
                    <a:pt x="41663" y="34325"/>
                  </a:moveTo>
                  <a:cubicBezTo>
                    <a:pt x="41597" y="34359"/>
                    <a:pt x="41563" y="34392"/>
                    <a:pt x="41530" y="34392"/>
                  </a:cubicBezTo>
                  <a:cubicBezTo>
                    <a:pt x="41430" y="34459"/>
                    <a:pt x="41363" y="34459"/>
                    <a:pt x="41263" y="34492"/>
                  </a:cubicBezTo>
                  <a:cubicBezTo>
                    <a:pt x="41230" y="34459"/>
                    <a:pt x="41230" y="34392"/>
                    <a:pt x="41196" y="34359"/>
                  </a:cubicBezTo>
                  <a:cubicBezTo>
                    <a:pt x="41396" y="34359"/>
                    <a:pt x="41530" y="34325"/>
                    <a:pt x="41663" y="34325"/>
                  </a:cubicBezTo>
                  <a:close/>
                  <a:moveTo>
                    <a:pt x="49169" y="34325"/>
                  </a:moveTo>
                  <a:cubicBezTo>
                    <a:pt x="49169" y="34325"/>
                    <a:pt x="49402" y="34325"/>
                    <a:pt x="49836" y="34359"/>
                  </a:cubicBezTo>
                  <a:lnTo>
                    <a:pt x="49436" y="34492"/>
                  </a:lnTo>
                  <a:cubicBezTo>
                    <a:pt x="49335" y="34459"/>
                    <a:pt x="49235" y="34392"/>
                    <a:pt x="49169" y="34325"/>
                  </a:cubicBezTo>
                  <a:close/>
                  <a:moveTo>
                    <a:pt x="15236" y="31024"/>
                  </a:moveTo>
                  <a:cubicBezTo>
                    <a:pt x="19974" y="31024"/>
                    <a:pt x="25895" y="31523"/>
                    <a:pt x="31823" y="33325"/>
                  </a:cubicBezTo>
                  <a:cubicBezTo>
                    <a:pt x="31623" y="33358"/>
                    <a:pt x="31523" y="33358"/>
                    <a:pt x="31523" y="33391"/>
                  </a:cubicBezTo>
                  <a:cubicBezTo>
                    <a:pt x="31623" y="33458"/>
                    <a:pt x="31856" y="33458"/>
                    <a:pt x="32190" y="33458"/>
                  </a:cubicBezTo>
                  <a:cubicBezTo>
                    <a:pt x="33057" y="33725"/>
                    <a:pt x="33958" y="34025"/>
                    <a:pt x="34858" y="34359"/>
                  </a:cubicBezTo>
                  <a:cubicBezTo>
                    <a:pt x="34391" y="34459"/>
                    <a:pt x="34025" y="34492"/>
                    <a:pt x="33658" y="34559"/>
                  </a:cubicBezTo>
                  <a:cubicBezTo>
                    <a:pt x="28985" y="32846"/>
                    <a:pt x="22353" y="31415"/>
                    <a:pt x="13462" y="31415"/>
                  </a:cubicBezTo>
                  <a:cubicBezTo>
                    <a:pt x="10929" y="31415"/>
                    <a:pt x="8211" y="31531"/>
                    <a:pt x="5304" y="31790"/>
                  </a:cubicBezTo>
                  <a:cubicBezTo>
                    <a:pt x="5304" y="31790"/>
                    <a:pt x="9361" y="31024"/>
                    <a:pt x="15236" y="31024"/>
                  </a:cubicBezTo>
                  <a:close/>
                  <a:moveTo>
                    <a:pt x="56374" y="34459"/>
                  </a:moveTo>
                  <a:cubicBezTo>
                    <a:pt x="54873" y="34626"/>
                    <a:pt x="53438" y="34859"/>
                    <a:pt x="52371" y="35126"/>
                  </a:cubicBezTo>
                  <a:lnTo>
                    <a:pt x="52071" y="35126"/>
                  </a:lnTo>
                  <a:cubicBezTo>
                    <a:pt x="52771" y="34893"/>
                    <a:pt x="53505" y="34692"/>
                    <a:pt x="54172" y="34492"/>
                  </a:cubicBezTo>
                  <a:cubicBezTo>
                    <a:pt x="54873" y="34492"/>
                    <a:pt x="55607" y="34459"/>
                    <a:pt x="56374" y="34459"/>
                  </a:cubicBezTo>
                  <a:close/>
                  <a:moveTo>
                    <a:pt x="35893" y="34792"/>
                  </a:moveTo>
                  <a:cubicBezTo>
                    <a:pt x="36426" y="35026"/>
                    <a:pt x="37027" y="35226"/>
                    <a:pt x="37560" y="35526"/>
                  </a:cubicBezTo>
                  <a:lnTo>
                    <a:pt x="36693" y="35793"/>
                  </a:lnTo>
                  <a:cubicBezTo>
                    <a:pt x="36026" y="35493"/>
                    <a:pt x="35259" y="35159"/>
                    <a:pt x="34492" y="34859"/>
                  </a:cubicBezTo>
                  <a:cubicBezTo>
                    <a:pt x="34925" y="34859"/>
                    <a:pt x="35392" y="34826"/>
                    <a:pt x="35893" y="34792"/>
                  </a:cubicBezTo>
                  <a:close/>
                  <a:moveTo>
                    <a:pt x="38428" y="35960"/>
                  </a:moveTo>
                  <a:cubicBezTo>
                    <a:pt x="38861" y="36160"/>
                    <a:pt x="39262" y="36394"/>
                    <a:pt x="39695" y="36627"/>
                  </a:cubicBezTo>
                  <a:cubicBezTo>
                    <a:pt x="39662" y="36727"/>
                    <a:pt x="39595" y="36827"/>
                    <a:pt x="39562" y="36961"/>
                  </a:cubicBezTo>
                  <a:cubicBezTo>
                    <a:pt x="39395" y="36994"/>
                    <a:pt x="39228" y="36994"/>
                    <a:pt x="39061" y="37027"/>
                  </a:cubicBezTo>
                  <a:cubicBezTo>
                    <a:pt x="38594" y="36794"/>
                    <a:pt x="38094" y="36494"/>
                    <a:pt x="37527" y="36227"/>
                  </a:cubicBezTo>
                  <a:cubicBezTo>
                    <a:pt x="37827" y="36127"/>
                    <a:pt x="38094" y="36027"/>
                    <a:pt x="38428" y="35960"/>
                  </a:cubicBezTo>
                  <a:close/>
                  <a:moveTo>
                    <a:pt x="35392" y="37628"/>
                  </a:moveTo>
                  <a:cubicBezTo>
                    <a:pt x="35392" y="37661"/>
                    <a:pt x="35359" y="37695"/>
                    <a:pt x="35359" y="37695"/>
                  </a:cubicBezTo>
                  <a:lnTo>
                    <a:pt x="35259" y="37695"/>
                  </a:lnTo>
                  <a:cubicBezTo>
                    <a:pt x="35359" y="37661"/>
                    <a:pt x="35392" y="37628"/>
                    <a:pt x="35392" y="37628"/>
                  </a:cubicBezTo>
                  <a:close/>
                  <a:moveTo>
                    <a:pt x="49335" y="38795"/>
                  </a:moveTo>
                  <a:cubicBezTo>
                    <a:pt x="49335" y="38795"/>
                    <a:pt x="49436" y="39029"/>
                    <a:pt x="49669" y="39496"/>
                  </a:cubicBezTo>
                  <a:cubicBezTo>
                    <a:pt x="49536" y="39396"/>
                    <a:pt x="49369" y="39329"/>
                    <a:pt x="49202" y="39229"/>
                  </a:cubicBezTo>
                  <a:cubicBezTo>
                    <a:pt x="49235" y="39062"/>
                    <a:pt x="49269" y="38895"/>
                    <a:pt x="49335" y="38795"/>
                  </a:cubicBezTo>
                  <a:close/>
                  <a:moveTo>
                    <a:pt x="35092" y="39129"/>
                  </a:moveTo>
                  <a:cubicBezTo>
                    <a:pt x="35025" y="39162"/>
                    <a:pt x="34892" y="39296"/>
                    <a:pt x="34725" y="39396"/>
                  </a:cubicBezTo>
                  <a:cubicBezTo>
                    <a:pt x="34525" y="39462"/>
                    <a:pt x="34358" y="39496"/>
                    <a:pt x="34125" y="39563"/>
                  </a:cubicBezTo>
                  <a:lnTo>
                    <a:pt x="35059" y="39129"/>
                  </a:lnTo>
                  <a:close/>
                  <a:moveTo>
                    <a:pt x="41597" y="47301"/>
                  </a:moveTo>
                  <a:cubicBezTo>
                    <a:pt x="41430" y="47969"/>
                    <a:pt x="41230" y="48569"/>
                    <a:pt x="41063" y="49236"/>
                  </a:cubicBezTo>
                  <a:lnTo>
                    <a:pt x="41063" y="47535"/>
                  </a:lnTo>
                  <a:cubicBezTo>
                    <a:pt x="41263" y="47468"/>
                    <a:pt x="41430" y="47401"/>
                    <a:pt x="41597" y="47301"/>
                  </a:cubicBezTo>
                  <a:close/>
                  <a:moveTo>
                    <a:pt x="38860" y="55666"/>
                  </a:moveTo>
                  <a:cubicBezTo>
                    <a:pt x="38884" y="56602"/>
                    <a:pt x="38907" y="57313"/>
                    <a:pt x="38928" y="57642"/>
                  </a:cubicBezTo>
                  <a:cubicBezTo>
                    <a:pt x="38985" y="57388"/>
                    <a:pt x="39043" y="57137"/>
                    <a:pt x="39102" y="56888"/>
                  </a:cubicBezTo>
                  <a:lnTo>
                    <a:pt x="39102" y="56888"/>
                  </a:lnTo>
                  <a:cubicBezTo>
                    <a:pt x="39032" y="56536"/>
                    <a:pt x="38951" y="56123"/>
                    <a:pt x="38860" y="55666"/>
                  </a:cubicBezTo>
                  <a:close/>
                  <a:moveTo>
                    <a:pt x="73553" y="1"/>
                  </a:moveTo>
                  <a:cubicBezTo>
                    <a:pt x="73019" y="735"/>
                    <a:pt x="69950" y="4871"/>
                    <a:pt x="69617" y="5672"/>
                  </a:cubicBezTo>
                  <a:cubicBezTo>
                    <a:pt x="69617" y="5672"/>
                    <a:pt x="71118" y="1702"/>
                    <a:pt x="71551" y="768"/>
                  </a:cubicBezTo>
                  <a:lnTo>
                    <a:pt x="71551" y="768"/>
                  </a:lnTo>
                  <a:cubicBezTo>
                    <a:pt x="71550" y="770"/>
                    <a:pt x="68870" y="6252"/>
                    <a:pt x="68776" y="6252"/>
                  </a:cubicBezTo>
                  <a:cubicBezTo>
                    <a:pt x="68771" y="6252"/>
                    <a:pt x="68773" y="6237"/>
                    <a:pt x="68783" y="6205"/>
                  </a:cubicBezTo>
                  <a:cubicBezTo>
                    <a:pt x="68783" y="6172"/>
                    <a:pt x="70084" y="1035"/>
                    <a:pt x="70517" y="1"/>
                  </a:cubicBezTo>
                  <a:lnTo>
                    <a:pt x="70517" y="1"/>
                  </a:lnTo>
                  <a:cubicBezTo>
                    <a:pt x="70184" y="768"/>
                    <a:pt x="68382" y="4638"/>
                    <a:pt x="68049" y="5905"/>
                  </a:cubicBezTo>
                  <a:cubicBezTo>
                    <a:pt x="68049" y="5905"/>
                    <a:pt x="68683" y="2569"/>
                    <a:pt x="69050" y="1302"/>
                  </a:cubicBezTo>
                  <a:lnTo>
                    <a:pt x="69050" y="1302"/>
                  </a:lnTo>
                  <a:cubicBezTo>
                    <a:pt x="68616" y="2503"/>
                    <a:pt x="67415" y="5972"/>
                    <a:pt x="67081" y="6973"/>
                  </a:cubicBezTo>
                  <a:cubicBezTo>
                    <a:pt x="67081" y="6973"/>
                    <a:pt x="67508" y="2436"/>
                    <a:pt x="67808" y="1420"/>
                  </a:cubicBezTo>
                  <a:lnTo>
                    <a:pt x="67808" y="1420"/>
                  </a:lnTo>
                  <a:cubicBezTo>
                    <a:pt x="67537" y="2202"/>
                    <a:pt x="66024" y="6626"/>
                    <a:pt x="65950" y="7916"/>
                  </a:cubicBezTo>
                  <a:lnTo>
                    <a:pt x="65950" y="7916"/>
                  </a:lnTo>
                  <a:cubicBezTo>
                    <a:pt x="65973" y="7189"/>
                    <a:pt x="66132" y="2312"/>
                    <a:pt x="66348" y="1202"/>
                  </a:cubicBezTo>
                  <a:lnTo>
                    <a:pt x="66348" y="1202"/>
                  </a:lnTo>
                  <a:cubicBezTo>
                    <a:pt x="66114" y="2269"/>
                    <a:pt x="65113" y="7573"/>
                    <a:pt x="65113" y="8240"/>
                  </a:cubicBezTo>
                  <a:cubicBezTo>
                    <a:pt x="65113" y="8240"/>
                    <a:pt x="65047" y="2102"/>
                    <a:pt x="65178" y="1248"/>
                  </a:cubicBezTo>
                  <a:lnTo>
                    <a:pt x="65178" y="1248"/>
                  </a:lnTo>
                  <a:cubicBezTo>
                    <a:pt x="65129" y="1553"/>
                    <a:pt x="64264" y="7000"/>
                    <a:pt x="64344" y="7884"/>
                  </a:cubicBezTo>
                  <a:lnTo>
                    <a:pt x="64344" y="7884"/>
                  </a:lnTo>
                  <a:lnTo>
                    <a:pt x="63712" y="1836"/>
                  </a:lnTo>
                  <a:cubicBezTo>
                    <a:pt x="63412" y="3003"/>
                    <a:pt x="63045" y="8240"/>
                    <a:pt x="63045" y="8240"/>
                  </a:cubicBezTo>
                  <a:cubicBezTo>
                    <a:pt x="62878" y="6672"/>
                    <a:pt x="62712" y="2136"/>
                    <a:pt x="62712" y="2136"/>
                  </a:cubicBezTo>
                  <a:cubicBezTo>
                    <a:pt x="62612" y="3170"/>
                    <a:pt x="61944" y="8574"/>
                    <a:pt x="61944" y="8574"/>
                  </a:cubicBezTo>
                  <a:cubicBezTo>
                    <a:pt x="61878" y="8207"/>
                    <a:pt x="61277" y="3337"/>
                    <a:pt x="61277" y="3337"/>
                  </a:cubicBezTo>
                  <a:cubicBezTo>
                    <a:pt x="61277" y="4037"/>
                    <a:pt x="60777" y="8374"/>
                    <a:pt x="60777" y="8374"/>
                  </a:cubicBezTo>
                  <a:cubicBezTo>
                    <a:pt x="60543" y="7806"/>
                    <a:pt x="60010" y="2136"/>
                    <a:pt x="60010" y="2136"/>
                  </a:cubicBezTo>
                  <a:cubicBezTo>
                    <a:pt x="59676" y="3003"/>
                    <a:pt x="59743" y="8340"/>
                    <a:pt x="59743" y="8340"/>
                  </a:cubicBezTo>
                  <a:cubicBezTo>
                    <a:pt x="59609" y="7840"/>
                    <a:pt x="58509" y="3537"/>
                    <a:pt x="58509" y="3537"/>
                  </a:cubicBezTo>
                  <a:lnTo>
                    <a:pt x="58509" y="3537"/>
                  </a:lnTo>
                  <a:cubicBezTo>
                    <a:pt x="58419" y="4161"/>
                    <a:pt x="59151" y="9288"/>
                    <a:pt x="58887" y="9288"/>
                  </a:cubicBezTo>
                  <a:cubicBezTo>
                    <a:pt x="58855" y="9288"/>
                    <a:pt x="58808" y="9211"/>
                    <a:pt x="58742" y="9041"/>
                  </a:cubicBezTo>
                  <a:cubicBezTo>
                    <a:pt x="58175" y="7506"/>
                    <a:pt x="57375" y="2336"/>
                    <a:pt x="57375" y="2336"/>
                  </a:cubicBezTo>
                  <a:lnTo>
                    <a:pt x="57375" y="2336"/>
                  </a:lnTo>
                  <a:cubicBezTo>
                    <a:pt x="57174" y="3770"/>
                    <a:pt x="58208" y="10442"/>
                    <a:pt x="58275" y="10875"/>
                  </a:cubicBezTo>
                  <a:cubicBezTo>
                    <a:pt x="58242" y="10842"/>
                    <a:pt x="58242" y="10809"/>
                    <a:pt x="58208" y="10742"/>
                  </a:cubicBezTo>
                  <a:cubicBezTo>
                    <a:pt x="57508" y="9741"/>
                    <a:pt x="56574" y="4004"/>
                    <a:pt x="56574" y="4004"/>
                  </a:cubicBezTo>
                  <a:cubicBezTo>
                    <a:pt x="56441" y="4904"/>
                    <a:pt x="56174" y="9641"/>
                    <a:pt x="56174" y="9641"/>
                  </a:cubicBezTo>
                  <a:cubicBezTo>
                    <a:pt x="55907" y="8640"/>
                    <a:pt x="55406" y="4704"/>
                    <a:pt x="55406" y="4704"/>
                  </a:cubicBezTo>
                  <a:cubicBezTo>
                    <a:pt x="54713" y="9114"/>
                    <a:pt x="54619" y="12671"/>
                    <a:pt x="54646" y="14320"/>
                  </a:cubicBezTo>
                  <a:lnTo>
                    <a:pt x="54646" y="14320"/>
                  </a:lnTo>
                  <a:cubicBezTo>
                    <a:pt x="54515" y="11038"/>
                    <a:pt x="54172" y="6405"/>
                    <a:pt x="54172" y="6405"/>
                  </a:cubicBezTo>
                  <a:cubicBezTo>
                    <a:pt x="53939" y="7473"/>
                    <a:pt x="52104" y="17714"/>
                    <a:pt x="52104" y="17714"/>
                  </a:cubicBezTo>
                  <a:cubicBezTo>
                    <a:pt x="52004" y="17046"/>
                    <a:pt x="52338" y="7507"/>
                    <a:pt x="52338" y="7506"/>
                  </a:cubicBezTo>
                  <a:lnTo>
                    <a:pt x="52338" y="7506"/>
                  </a:lnTo>
                  <a:cubicBezTo>
                    <a:pt x="51437" y="9308"/>
                    <a:pt x="50236" y="19015"/>
                    <a:pt x="50236" y="19015"/>
                  </a:cubicBezTo>
                  <a:cubicBezTo>
                    <a:pt x="50103" y="18081"/>
                    <a:pt x="50169" y="9175"/>
                    <a:pt x="50169" y="9174"/>
                  </a:cubicBezTo>
                  <a:lnTo>
                    <a:pt x="50169" y="9174"/>
                  </a:lnTo>
                  <a:cubicBezTo>
                    <a:pt x="49669" y="11042"/>
                    <a:pt x="48935" y="22650"/>
                    <a:pt x="48935" y="22650"/>
                  </a:cubicBezTo>
                  <a:cubicBezTo>
                    <a:pt x="48668" y="21716"/>
                    <a:pt x="47834" y="11576"/>
                    <a:pt x="47834" y="11576"/>
                  </a:cubicBezTo>
                  <a:cubicBezTo>
                    <a:pt x="47501" y="13911"/>
                    <a:pt x="47000" y="21350"/>
                    <a:pt x="46767" y="23751"/>
                  </a:cubicBezTo>
                  <a:cubicBezTo>
                    <a:pt x="46734" y="23851"/>
                    <a:pt x="46700" y="23985"/>
                    <a:pt x="46700" y="24051"/>
                  </a:cubicBezTo>
                  <a:lnTo>
                    <a:pt x="45766" y="14144"/>
                  </a:lnTo>
                  <a:cubicBezTo>
                    <a:pt x="45499" y="15545"/>
                    <a:pt x="45499" y="21483"/>
                    <a:pt x="45499" y="24985"/>
                  </a:cubicBezTo>
                  <a:cubicBezTo>
                    <a:pt x="45399" y="25186"/>
                    <a:pt x="45333" y="25386"/>
                    <a:pt x="45233" y="25653"/>
                  </a:cubicBezTo>
                  <a:lnTo>
                    <a:pt x="45099" y="24719"/>
                  </a:lnTo>
                  <a:cubicBezTo>
                    <a:pt x="45399" y="23384"/>
                    <a:pt x="45566" y="21983"/>
                    <a:pt x="45433" y="20716"/>
                  </a:cubicBezTo>
                  <a:lnTo>
                    <a:pt x="45433" y="20716"/>
                  </a:lnTo>
                  <a:cubicBezTo>
                    <a:pt x="45433" y="20716"/>
                    <a:pt x="45266" y="21817"/>
                    <a:pt x="44899" y="23184"/>
                  </a:cubicBezTo>
                  <a:lnTo>
                    <a:pt x="44198" y="17914"/>
                  </a:lnTo>
                  <a:lnTo>
                    <a:pt x="44198" y="20082"/>
                  </a:lnTo>
                  <a:cubicBezTo>
                    <a:pt x="44165" y="19882"/>
                    <a:pt x="44098" y="19715"/>
                    <a:pt x="44065" y="19548"/>
                  </a:cubicBezTo>
                  <a:cubicBezTo>
                    <a:pt x="43832" y="20983"/>
                    <a:pt x="43498" y="22384"/>
                    <a:pt x="43164" y="23751"/>
                  </a:cubicBezTo>
                  <a:cubicBezTo>
                    <a:pt x="43098" y="23484"/>
                    <a:pt x="43031" y="23184"/>
                    <a:pt x="42998" y="22884"/>
                  </a:cubicBezTo>
                  <a:cubicBezTo>
                    <a:pt x="43164" y="21083"/>
                    <a:pt x="43231" y="19081"/>
                    <a:pt x="42898" y="17747"/>
                  </a:cubicBezTo>
                  <a:cubicBezTo>
                    <a:pt x="42898" y="17747"/>
                    <a:pt x="42764" y="19148"/>
                    <a:pt x="42564" y="20749"/>
                  </a:cubicBezTo>
                  <a:cubicBezTo>
                    <a:pt x="42397" y="19982"/>
                    <a:pt x="42330" y="19415"/>
                    <a:pt x="42330" y="19415"/>
                  </a:cubicBezTo>
                  <a:cubicBezTo>
                    <a:pt x="42230" y="20149"/>
                    <a:pt x="42230" y="21316"/>
                    <a:pt x="42330" y="22717"/>
                  </a:cubicBezTo>
                  <a:cubicBezTo>
                    <a:pt x="42264" y="23151"/>
                    <a:pt x="42197" y="23518"/>
                    <a:pt x="42097" y="23851"/>
                  </a:cubicBezTo>
                  <a:cubicBezTo>
                    <a:pt x="42197" y="20849"/>
                    <a:pt x="41863" y="17180"/>
                    <a:pt x="41597" y="16513"/>
                  </a:cubicBezTo>
                  <a:cubicBezTo>
                    <a:pt x="41597" y="19015"/>
                    <a:pt x="41497" y="21483"/>
                    <a:pt x="41263" y="23885"/>
                  </a:cubicBezTo>
                  <a:lnTo>
                    <a:pt x="41263" y="23851"/>
                  </a:lnTo>
                  <a:cubicBezTo>
                    <a:pt x="41330" y="22984"/>
                    <a:pt x="40696" y="16379"/>
                    <a:pt x="39495" y="14211"/>
                  </a:cubicBezTo>
                  <a:lnTo>
                    <a:pt x="39495" y="14211"/>
                  </a:lnTo>
                  <a:cubicBezTo>
                    <a:pt x="39695" y="15912"/>
                    <a:pt x="39829" y="17647"/>
                    <a:pt x="39895" y="19315"/>
                  </a:cubicBezTo>
                  <a:cubicBezTo>
                    <a:pt x="39428" y="17413"/>
                    <a:pt x="38661" y="15045"/>
                    <a:pt x="37927" y="13677"/>
                  </a:cubicBezTo>
                  <a:lnTo>
                    <a:pt x="37927" y="13677"/>
                  </a:lnTo>
                  <a:cubicBezTo>
                    <a:pt x="37927" y="13678"/>
                    <a:pt x="38394" y="15812"/>
                    <a:pt x="38695" y="17814"/>
                  </a:cubicBezTo>
                  <a:cubicBezTo>
                    <a:pt x="37927" y="15979"/>
                    <a:pt x="36993" y="13877"/>
                    <a:pt x="36426" y="12843"/>
                  </a:cubicBezTo>
                  <a:lnTo>
                    <a:pt x="36426" y="12843"/>
                  </a:lnTo>
                  <a:cubicBezTo>
                    <a:pt x="36893" y="14645"/>
                    <a:pt x="37227" y="16413"/>
                    <a:pt x="37560" y="18181"/>
                  </a:cubicBezTo>
                  <a:cubicBezTo>
                    <a:pt x="37394" y="17880"/>
                    <a:pt x="37193" y="17080"/>
                    <a:pt x="36993" y="16813"/>
                  </a:cubicBezTo>
                  <a:cubicBezTo>
                    <a:pt x="36059" y="14745"/>
                    <a:pt x="34158" y="11509"/>
                    <a:pt x="33891" y="11209"/>
                  </a:cubicBezTo>
                  <a:cubicBezTo>
                    <a:pt x="33887" y="11205"/>
                    <a:pt x="33883" y="11202"/>
                    <a:pt x="33880" y="11202"/>
                  </a:cubicBezTo>
                  <a:cubicBezTo>
                    <a:pt x="33768" y="11202"/>
                    <a:pt x="34575" y="14189"/>
                    <a:pt x="35192" y="15846"/>
                  </a:cubicBezTo>
                  <a:cubicBezTo>
                    <a:pt x="33863" y="14052"/>
                    <a:pt x="32435" y="11034"/>
                    <a:pt x="31765" y="10350"/>
                  </a:cubicBezTo>
                  <a:lnTo>
                    <a:pt x="31765" y="10350"/>
                  </a:lnTo>
                  <a:cubicBezTo>
                    <a:pt x="31898" y="10550"/>
                    <a:pt x="33238" y="14237"/>
                    <a:pt x="33724" y="15178"/>
                  </a:cubicBezTo>
                  <a:cubicBezTo>
                    <a:pt x="32590" y="13511"/>
                    <a:pt x="31189" y="9808"/>
                    <a:pt x="29988" y="8407"/>
                  </a:cubicBezTo>
                  <a:lnTo>
                    <a:pt x="29988" y="8407"/>
                  </a:lnTo>
                  <a:cubicBezTo>
                    <a:pt x="29988" y="8407"/>
                    <a:pt x="30822" y="10208"/>
                    <a:pt x="31523" y="12009"/>
                  </a:cubicBezTo>
                  <a:cubicBezTo>
                    <a:pt x="30389" y="10675"/>
                    <a:pt x="29021" y="9241"/>
                    <a:pt x="28054" y="8474"/>
                  </a:cubicBezTo>
                  <a:lnTo>
                    <a:pt x="28054" y="8474"/>
                  </a:lnTo>
                  <a:lnTo>
                    <a:pt x="29054" y="10709"/>
                  </a:lnTo>
                  <a:cubicBezTo>
                    <a:pt x="28187" y="9207"/>
                    <a:pt x="27020" y="7540"/>
                    <a:pt x="26086" y="6572"/>
                  </a:cubicBezTo>
                  <a:lnTo>
                    <a:pt x="26086" y="6572"/>
                  </a:lnTo>
                  <a:cubicBezTo>
                    <a:pt x="26086" y="6572"/>
                    <a:pt x="26819" y="7873"/>
                    <a:pt x="27487" y="9374"/>
                  </a:cubicBezTo>
                  <a:cubicBezTo>
                    <a:pt x="26352" y="7806"/>
                    <a:pt x="24418" y="5905"/>
                    <a:pt x="23751" y="5238"/>
                  </a:cubicBezTo>
                  <a:lnTo>
                    <a:pt x="23751" y="5238"/>
                  </a:lnTo>
                  <a:cubicBezTo>
                    <a:pt x="24295" y="6000"/>
                    <a:pt x="25283" y="8248"/>
                    <a:pt x="25628" y="9052"/>
                  </a:cubicBezTo>
                  <a:lnTo>
                    <a:pt x="25628" y="9052"/>
                  </a:lnTo>
                  <a:cubicBezTo>
                    <a:pt x="24802" y="7382"/>
                    <a:pt x="21890" y="5171"/>
                    <a:pt x="21850" y="5171"/>
                  </a:cubicBezTo>
                  <a:cubicBezTo>
                    <a:pt x="21849" y="5171"/>
                    <a:pt x="21849" y="5171"/>
                    <a:pt x="21849" y="5171"/>
                  </a:cubicBezTo>
                  <a:cubicBezTo>
                    <a:pt x="22650" y="6339"/>
                    <a:pt x="23350" y="7540"/>
                    <a:pt x="24051" y="8740"/>
                  </a:cubicBezTo>
                  <a:cubicBezTo>
                    <a:pt x="22923" y="7015"/>
                    <a:pt x="19684" y="4037"/>
                    <a:pt x="19582" y="4037"/>
                  </a:cubicBezTo>
                  <a:cubicBezTo>
                    <a:pt x="19582" y="4037"/>
                    <a:pt x="19581" y="4037"/>
                    <a:pt x="19581" y="4037"/>
                  </a:cubicBezTo>
                  <a:cubicBezTo>
                    <a:pt x="20548" y="5338"/>
                    <a:pt x="21416" y="6672"/>
                    <a:pt x="22249" y="8007"/>
                  </a:cubicBezTo>
                  <a:cubicBezTo>
                    <a:pt x="21091" y="6187"/>
                    <a:pt x="17406" y="4170"/>
                    <a:pt x="17347" y="4170"/>
                  </a:cubicBezTo>
                  <a:cubicBezTo>
                    <a:pt x="17346" y="4170"/>
                    <a:pt x="17346" y="4170"/>
                    <a:pt x="17346" y="4171"/>
                  </a:cubicBezTo>
                  <a:cubicBezTo>
                    <a:pt x="18476" y="5301"/>
                    <a:pt x="19508" y="6398"/>
                    <a:pt x="20538" y="7562"/>
                  </a:cubicBezTo>
                  <a:lnTo>
                    <a:pt x="20538" y="7562"/>
                  </a:lnTo>
                  <a:cubicBezTo>
                    <a:pt x="19312" y="6185"/>
                    <a:pt x="15155" y="4302"/>
                    <a:pt x="15015" y="4302"/>
                  </a:cubicBezTo>
                  <a:cubicBezTo>
                    <a:pt x="15012" y="4302"/>
                    <a:pt x="15011" y="4303"/>
                    <a:pt x="15011" y="4304"/>
                  </a:cubicBezTo>
                  <a:cubicBezTo>
                    <a:pt x="15011" y="4303"/>
                    <a:pt x="15012" y="4303"/>
                    <a:pt x="15013" y="4303"/>
                  </a:cubicBezTo>
                  <a:cubicBezTo>
                    <a:pt x="15131" y="4303"/>
                    <a:pt x="19242" y="7230"/>
                    <a:pt x="18902" y="7230"/>
                  </a:cubicBezTo>
                  <a:cubicBezTo>
                    <a:pt x="18884" y="7230"/>
                    <a:pt x="18855" y="7222"/>
                    <a:pt x="18814" y="7206"/>
                  </a:cubicBezTo>
                  <a:cubicBezTo>
                    <a:pt x="18010" y="6820"/>
                    <a:pt x="14481" y="6404"/>
                    <a:pt x="14225" y="6404"/>
                  </a:cubicBezTo>
                  <a:cubicBezTo>
                    <a:pt x="14215" y="6404"/>
                    <a:pt x="14210" y="6404"/>
                    <a:pt x="14210" y="6405"/>
                  </a:cubicBezTo>
                  <a:cubicBezTo>
                    <a:pt x="15011" y="6872"/>
                    <a:pt x="18714" y="7706"/>
                    <a:pt x="18714" y="7706"/>
                  </a:cubicBezTo>
                  <a:cubicBezTo>
                    <a:pt x="17813" y="7806"/>
                    <a:pt x="16879" y="7907"/>
                    <a:pt x="15978" y="8040"/>
                  </a:cubicBezTo>
                  <a:cubicBezTo>
                    <a:pt x="17513" y="8073"/>
                    <a:pt x="20548" y="8340"/>
                    <a:pt x="20548" y="8340"/>
                  </a:cubicBezTo>
                  <a:cubicBezTo>
                    <a:pt x="19247" y="8407"/>
                    <a:pt x="17913" y="8540"/>
                    <a:pt x="16679" y="8674"/>
                  </a:cubicBezTo>
                  <a:cubicBezTo>
                    <a:pt x="17680" y="8707"/>
                    <a:pt x="20815" y="9074"/>
                    <a:pt x="20815" y="9074"/>
                  </a:cubicBezTo>
                  <a:cubicBezTo>
                    <a:pt x="19748" y="9174"/>
                    <a:pt x="18680" y="9308"/>
                    <a:pt x="17646" y="9408"/>
                  </a:cubicBezTo>
                  <a:cubicBezTo>
                    <a:pt x="19047" y="9408"/>
                    <a:pt x="22917" y="9841"/>
                    <a:pt x="22917" y="9875"/>
                  </a:cubicBezTo>
                  <a:cubicBezTo>
                    <a:pt x="21916" y="10141"/>
                    <a:pt x="18046" y="10342"/>
                    <a:pt x="18046" y="10375"/>
                  </a:cubicBezTo>
                  <a:cubicBezTo>
                    <a:pt x="19381" y="10709"/>
                    <a:pt x="25418" y="10642"/>
                    <a:pt x="25485" y="10675"/>
                  </a:cubicBezTo>
                  <a:cubicBezTo>
                    <a:pt x="24318" y="10742"/>
                    <a:pt x="20181" y="11342"/>
                    <a:pt x="20181" y="11376"/>
                  </a:cubicBezTo>
                  <a:cubicBezTo>
                    <a:pt x="21182" y="11509"/>
                    <a:pt x="27053" y="12376"/>
                    <a:pt x="27086" y="12476"/>
                  </a:cubicBezTo>
                  <a:cubicBezTo>
                    <a:pt x="25752" y="12877"/>
                    <a:pt x="20648" y="13077"/>
                    <a:pt x="20648" y="13144"/>
                  </a:cubicBezTo>
                  <a:cubicBezTo>
                    <a:pt x="21716" y="13377"/>
                    <a:pt x="29321" y="14078"/>
                    <a:pt x="28354" y="14311"/>
                  </a:cubicBezTo>
                  <a:cubicBezTo>
                    <a:pt x="27353" y="14311"/>
                    <a:pt x="21249" y="14578"/>
                    <a:pt x="21249" y="14645"/>
                  </a:cubicBezTo>
                  <a:cubicBezTo>
                    <a:pt x="22383" y="14678"/>
                    <a:pt x="32023" y="15579"/>
                    <a:pt x="32056" y="15812"/>
                  </a:cubicBezTo>
                  <a:cubicBezTo>
                    <a:pt x="30222" y="16346"/>
                    <a:pt x="23150" y="16146"/>
                    <a:pt x="23183" y="16246"/>
                  </a:cubicBezTo>
                  <a:cubicBezTo>
                    <a:pt x="23884" y="16346"/>
                    <a:pt x="28187" y="17013"/>
                    <a:pt x="28187" y="17080"/>
                  </a:cubicBezTo>
                  <a:cubicBezTo>
                    <a:pt x="26753" y="17147"/>
                    <a:pt x="25352" y="17213"/>
                    <a:pt x="23917" y="17347"/>
                  </a:cubicBezTo>
                  <a:cubicBezTo>
                    <a:pt x="24851" y="17513"/>
                    <a:pt x="30422" y="18247"/>
                    <a:pt x="30422" y="18347"/>
                  </a:cubicBezTo>
                  <a:cubicBezTo>
                    <a:pt x="28554" y="18514"/>
                    <a:pt x="26686" y="18714"/>
                    <a:pt x="24851" y="19015"/>
                  </a:cubicBezTo>
                  <a:cubicBezTo>
                    <a:pt x="26719" y="19315"/>
                    <a:pt x="35859" y="19548"/>
                    <a:pt x="35893" y="19715"/>
                  </a:cubicBezTo>
                  <a:cubicBezTo>
                    <a:pt x="35259" y="19715"/>
                    <a:pt x="25485" y="20983"/>
                    <a:pt x="25518" y="21183"/>
                  </a:cubicBezTo>
                  <a:cubicBezTo>
                    <a:pt x="26753" y="21383"/>
                    <a:pt x="34825" y="21750"/>
                    <a:pt x="34858" y="21917"/>
                  </a:cubicBezTo>
                  <a:cubicBezTo>
                    <a:pt x="34857" y="21914"/>
                    <a:pt x="34847" y="21913"/>
                    <a:pt x="34827" y="21913"/>
                  </a:cubicBezTo>
                  <a:cubicBezTo>
                    <a:pt x="34324" y="21913"/>
                    <a:pt x="27930" y="22721"/>
                    <a:pt x="28187" y="22817"/>
                  </a:cubicBezTo>
                  <a:cubicBezTo>
                    <a:pt x="28280" y="22771"/>
                    <a:pt x="29831" y="22746"/>
                    <a:pt x="31471" y="22746"/>
                  </a:cubicBezTo>
                  <a:cubicBezTo>
                    <a:pt x="33364" y="22746"/>
                    <a:pt x="35374" y="22779"/>
                    <a:pt x="35392" y="22851"/>
                  </a:cubicBezTo>
                  <a:cubicBezTo>
                    <a:pt x="33068" y="22879"/>
                    <a:pt x="30745" y="23076"/>
                    <a:pt x="28503" y="23339"/>
                  </a:cubicBezTo>
                  <a:lnTo>
                    <a:pt x="28503" y="23339"/>
                  </a:lnTo>
                  <a:cubicBezTo>
                    <a:pt x="28089" y="23315"/>
                    <a:pt x="27711" y="23297"/>
                    <a:pt x="27386" y="23284"/>
                  </a:cubicBezTo>
                  <a:lnTo>
                    <a:pt x="27386" y="23284"/>
                  </a:lnTo>
                  <a:cubicBezTo>
                    <a:pt x="27437" y="23339"/>
                    <a:pt x="27489" y="23397"/>
                    <a:pt x="27543" y="23456"/>
                  </a:cubicBezTo>
                  <a:lnTo>
                    <a:pt x="27543" y="23456"/>
                  </a:lnTo>
                  <a:cubicBezTo>
                    <a:pt x="27861" y="23416"/>
                    <a:pt x="28181" y="23377"/>
                    <a:pt x="28503" y="23339"/>
                  </a:cubicBezTo>
                  <a:lnTo>
                    <a:pt x="28503" y="23339"/>
                  </a:lnTo>
                  <a:cubicBezTo>
                    <a:pt x="31408" y="23504"/>
                    <a:pt x="36059" y="23905"/>
                    <a:pt x="36059" y="24051"/>
                  </a:cubicBezTo>
                  <a:cubicBezTo>
                    <a:pt x="34225" y="24118"/>
                    <a:pt x="32423" y="24185"/>
                    <a:pt x="30655" y="24352"/>
                  </a:cubicBezTo>
                  <a:cubicBezTo>
                    <a:pt x="30255" y="23951"/>
                    <a:pt x="29988" y="23618"/>
                    <a:pt x="29755" y="23451"/>
                  </a:cubicBezTo>
                  <a:lnTo>
                    <a:pt x="29755" y="23451"/>
                  </a:lnTo>
                  <a:lnTo>
                    <a:pt x="30355" y="24385"/>
                  </a:lnTo>
                  <a:cubicBezTo>
                    <a:pt x="29755" y="24452"/>
                    <a:pt x="29154" y="24518"/>
                    <a:pt x="28554" y="24619"/>
                  </a:cubicBezTo>
                  <a:cubicBezTo>
                    <a:pt x="28214" y="24193"/>
                    <a:pt x="27849" y="23792"/>
                    <a:pt x="27543" y="23456"/>
                  </a:cubicBezTo>
                  <a:lnTo>
                    <a:pt x="27543" y="23456"/>
                  </a:lnTo>
                  <a:cubicBezTo>
                    <a:pt x="27468" y="23465"/>
                    <a:pt x="27394" y="23475"/>
                    <a:pt x="27320" y="23484"/>
                  </a:cubicBezTo>
                  <a:cubicBezTo>
                    <a:pt x="27153" y="23318"/>
                    <a:pt x="26986" y="23151"/>
                    <a:pt x="26853" y="22984"/>
                  </a:cubicBezTo>
                  <a:lnTo>
                    <a:pt x="26853" y="22984"/>
                  </a:lnTo>
                  <a:cubicBezTo>
                    <a:pt x="26854" y="22986"/>
                    <a:pt x="26987" y="23152"/>
                    <a:pt x="27186" y="23484"/>
                  </a:cubicBezTo>
                  <a:cubicBezTo>
                    <a:pt x="26919" y="23518"/>
                    <a:pt x="26653" y="23551"/>
                    <a:pt x="26386" y="23551"/>
                  </a:cubicBezTo>
                  <a:lnTo>
                    <a:pt x="27253" y="23551"/>
                  </a:lnTo>
                  <a:cubicBezTo>
                    <a:pt x="27487" y="23885"/>
                    <a:pt x="27753" y="24385"/>
                    <a:pt x="28154" y="24919"/>
                  </a:cubicBezTo>
                  <a:cubicBezTo>
                    <a:pt x="27987" y="24985"/>
                    <a:pt x="27753" y="24985"/>
                    <a:pt x="27587" y="25019"/>
                  </a:cubicBezTo>
                  <a:lnTo>
                    <a:pt x="28187" y="25019"/>
                  </a:lnTo>
                  <a:cubicBezTo>
                    <a:pt x="28320" y="25186"/>
                    <a:pt x="28387" y="25386"/>
                    <a:pt x="28521" y="25553"/>
                  </a:cubicBezTo>
                  <a:cubicBezTo>
                    <a:pt x="27753" y="25586"/>
                    <a:pt x="27253" y="25586"/>
                    <a:pt x="27253" y="25653"/>
                  </a:cubicBezTo>
                  <a:cubicBezTo>
                    <a:pt x="27420" y="25686"/>
                    <a:pt x="27920" y="25719"/>
                    <a:pt x="28654" y="25753"/>
                  </a:cubicBezTo>
                  <a:cubicBezTo>
                    <a:pt x="28806" y="26027"/>
                    <a:pt x="28959" y="26273"/>
                    <a:pt x="29137" y="26517"/>
                  </a:cubicBezTo>
                  <a:lnTo>
                    <a:pt x="29137" y="26517"/>
                  </a:lnTo>
                  <a:cubicBezTo>
                    <a:pt x="29154" y="26518"/>
                    <a:pt x="29171" y="26519"/>
                    <a:pt x="29188" y="26520"/>
                  </a:cubicBezTo>
                  <a:cubicBezTo>
                    <a:pt x="29488" y="27020"/>
                    <a:pt x="29822" y="27521"/>
                    <a:pt x="30088" y="28021"/>
                  </a:cubicBezTo>
                  <a:cubicBezTo>
                    <a:pt x="29655" y="28021"/>
                    <a:pt x="29321" y="28054"/>
                    <a:pt x="29088" y="28054"/>
                  </a:cubicBezTo>
                  <a:cubicBezTo>
                    <a:pt x="28751" y="27606"/>
                    <a:pt x="28345" y="27158"/>
                    <a:pt x="27927" y="26710"/>
                  </a:cubicBezTo>
                  <a:lnTo>
                    <a:pt x="27927" y="26710"/>
                  </a:lnTo>
                  <a:lnTo>
                    <a:pt x="27820" y="26720"/>
                  </a:lnTo>
                  <a:cubicBezTo>
                    <a:pt x="26086" y="24819"/>
                    <a:pt x="24418" y="22984"/>
                    <a:pt x="23817" y="22484"/>
                  </a:cubicBezTo>
                  <a:lnTo>
                    <a:pt x="23817" y="22484"/>
                  </a:lnTo>
                  <a:cubicBezTo>
                    <a:pt x="23818" y="22484"/>
                    <a:pt x="28921" y="29222"/>
                    <a:pt x="29388" y="29989"/>
                  </a:cubicBezTo>
                  <a:cubicBezTo>
                    <a:pt x="29388" y="29989"/>
                    <a:pt x="22917" y="23318"/>
                    <a:pt x="21215" y="22484"/>
                  </a:cubicBezTo>
                  <a:lnTo>
                    <a:pt x="21215" y="22484"/>
                  </a:lnTo>
                  <a:cubicBezTo>
                    <a:pt x="21216" y="22484"/>
                    <a:pt x="26919" y="29522"/>
                    <a:pt x="27220" y="30089"/>
                  </a:cubicBezTo>
                  <a:cubicBezTo>
                    <a:pt x="27220" y="30089"/>
                    <a:pt x="19981" y="23351"/>
                    <a:pt x="19214" y="22717"/>
                  </a:cubicBezTo>
                  <a:lnTo>
                    <a:pt x="19214" y="22717"/>
                  </a:lnTo>
                  <a:cubicBezTo>
                    <a:pt x="19214" y="22717"/>
                    <a:pt x="22016" y="27054"/>
                    <a:pt x="23817" y="29589"/>
                  </a:cubicBezTo>
                  <a:cubicBezTo>
                    <a:pt x="23250" y="28855"/>
                    <a:pt x="20915" y="25719"/>
                    <a:pt x="17246" y="22183"/>
                  </a:cubicBezTo>
                  <a:lnTo>
                    <a:pt x="17246" y="22183"/>
                  </a:lnTo>
                  <a:cubicBezTo>
                    <a:pt x="17246" y="22184"/>
                    <a:pt x="19147" y="25419"/>
                    <a:pt x="19514" y="26320"/>
                  </a:cubicBezTo>
                  <a:cubicBezTo>
                    <a:pt x="19514" y="26320"/>
                    <a:pt x="16645" y="22917"/>
                    <a:pt x="16012" y="22317"/>
                  </a:cubicBezTo>
                  <a:lnTo>
                    <a:pt x="16012" y="22317"/>
                  </a:lnTo>
                  <a:cubicBezTo>
                    <a:pt x="16012" y="22317"/>
                    <a:pt x="18580" y="27187"/>
                    <a:pt x="18680" y="28355"/>
                  </a:cubicBezTo>
                  <a:lnTo>
                    <a:pt x="18680" y="28521"/>
                  </a:lnTo>
                  <a:cubicBezTo>
                    <a:pt x="18480" y="28154"/>
                    <a:pt x="15478" y="22417"/>
                    <a:pt x="14477" y="21516"/>
                  </a:cubicBezTo>
                  <a:lnTo>
                    <a:pt x="14477" y="21516"/>
                  </a:lnTo>
                  <a:cubicBezTo>
                    <a:pt x="14477" y="21517"/>
                    <a:pt x="16812" y="25919"/>
                    <a:pt x="17246" y="27387"/>
                  </a:cubicBezTo>
                  <a:cubicBezTo>
                    <a:pt x="17303" y="27571"/>
                    <a:pt x="17310" y="27652"/>
                    <a:pt x="17276" y="27652"/>
                  </a:cubicBezTo>
                  <a:cubicBezTo>
                    <a:pt x="17037" y="27652"/>
                    <a:pt x="14749" y="23490"/>
                    <a:pt x="14310" y="23051"/>
                  </a:cubicBezTo>
                  <a:lnTo>
                    <a:pt x="14310" y="23051"/>
                  </a:lnTo>
                  <a:cubicBezTo>
                    <a:pt x="14311" y="23051"/>
                    <a:pt x="15878" y="26987"/>
                    <a:pt x="16078" y="27387"/>
                  </a:cubicBezTo>
                  <a:cubicBezTo>
                    <a:pt x="16078" y="27387"/>
                    <a:pt x="13076" y="23318"/>
                    <a:pt x="12342" y="22817"/>
                  </a:cubicBezTo>
                  <a:lnTo>
                    <a:pt x="12342" y="22817"/>
                  </a:lnTo>
                  <a:cubicBezTo>
                    <a:pt x="12343" y="22817"/>
                    <a:pt x="15211" y="27421"/>
                    <a:pt x="15345" y="28021"/>
                  </a:cubicBezTo>
                  <a:cubicBezTo>
                    <a:pt x="15345" y="28021"/>
                    <a:pt x="12476" y="25019"/>
                    <a:pt x="12076" y="24485"/>
                  </a:cubicBezTo>
                  <a:lnTo>
                    <a:pt x="12076" y="24485"/>
                  </a:lnTo>
                  <a:cubicBezTo>
                    <a:pt x="12076" y="24486"/>
                    <a:pt x="14477" y="28488"/>
                    <a:pt x="14577" y="28822"/>
                  </a:cubicBezTo>
                  <a:cubicBezTo>
                    <a:pt x="14577" y="28822"/>
                    <a:pt x="10975" y="25052"/>
                    <a:pt x="10308" y="24318"/>
                  </a:cubicBezTo>
                  <a:lnTo>
                    <a:pt x="10308" y="24318"/>
                  </a:lnTo>
                  <a:cubicBezTo>
                    <a:pt x="10308" y="24319"/>
                    <a:pt x="12809" y="27821"/>
                    <a:pt x="13543" y="29155"/>
                  </a:cubicBezTo>
                  <a:cubicBezTo>
                    <a:pt x="13543" y="29155"/>
                    <a:pt x="10241" y="25386"/>
                    <a:pt x="9374" y="24685"/>
                  </a:cubicBezTo>
                  <a:lnTo>
                    <a:pt x="9374" y="24685"/>
                  </a:lnTo>
                  <a:lnTo>
                    <a:pt x="12374" y="29653"/>
                  </a:lnTo>
                  <a:lnTo>
                    <a:pt x="12374" y="29653"/>
                  </a:lnTo>
                  <a:cubicBezTo>
                    <a:pt x="11981" y="29005"/>
                    <a:pt x="8232" y="25368"/>
                    <a:pt x="7926" y="25071"/>
                  </a:cubicBezTo>
                  <a:lnTo>
                    <a:pt x="7926" y="25071"/>
                  </a:lnTo>
                  <a:cubicBezTo>
                    <a:pt x="8550" y="25691"/>
                    <a:pt x="11975" y="30356"/>
                    <a:pt x="11975" y="30356"/>
                  </a:cubicBezTo>
                  <a:cubicBezTo>
                    <a:pt x="11542" y="29856"/>
                    <a:pt x="7739" y="26386"/>
                    <a:pt x="7005" y="25719"/>
                  </a:cubicBezTo>
                  <a:lnTo>
                    <a:pt x="7005" y="25719"/>
                  </a:lnTo>
                  <a:cubicBezTo>
                    <a:pt x="7839" y="26520"/>
                    <a:pt x="11175" y="30690"/>
                    <a:pt x="11175" y="30690"/>
                  </a:cubicBezTo>
                  <a:cubicBezTo>
                    <a:pt x="10463" y="29823"/>
                    <a:pt x="6536" y="27119"/>
                    <a:pt x="5972" y="26733"/>
                  </a:cubicBezTo>
                  <a:lnTo>
                    <a:pt x="5972" y="26733"/>
                  </a:lnTo>
                  <a:cubicBezTo>
                    <a:pt x="6712" y="27280"/>
                    <a:pt x="9707" y="30556"/>
                    <a:pt x="9707" y="30556"/>
                  </a:cubicBezTo>
                  <a:cubicBezTo>
                    <a:pt x="8873" y="29989"/>
                    <a:pt x="6005" y="28054"/>
                    <a:pt x="5004" y="27354"/>
                  </a:cubicBezTo>
                  <a:lnTo>
                    <a:pt x="5004" y="27354"/>
                  </a:lnTo>
                  <a:cubicBezTo>
                    <a:pt x="6005" y="28088"/>
                    <a:pt x="8373" y="30256"/>
                    <a:pt x="8373" y="30256"/>
                  </a:cubicBezTo>
                  <a:cubicBezTo>
                    <a:pt x="7406" y="29522"/>
                    <a:pt x="3836" y="27554"/>
                    <a:pt x="3169" y="27187"/>
                  </a:cubicBezTo>
                  <a:lnTo>
                    <a:pt x="3169" y="27187"/>
                  </a:lnTo>
                  <a:cubicBezTo>
                    <a:pt x="4070" y="27721"/>
                    <a:pt x="8006" y="30890"/>
                    <a:pt x="8039" y="30923"/>
                  </a:cubicBezTo>
                  <a:cubicBezTo>
                    <a:pt x="8073" y="30949"/>
                    <a:pt x="8082" y="30961"/>
                    <a:pt x="8068" y="30961"/>
                  </a:cubicBezTo>
                  <a:cubicBezTo>
                    <a:pt x="7868" y="30961"/>
                    <a:pt x="2870" y="28388"/>
                    <a:pt x="2869" y="28388"/>
                  </a:cubicBezTo>
                  <a:lnTo>
                    <a:pt x="2869" y="28388"/>
                  </a:lnTo>
                  <a:cubicBezTo>
                    <a:pt x="3736" y="28855"/>
                    <a:pt x="7172" y="31023"/>
                    <a:pt x="7172" y="31023"/>
                  </a:cubicBezTo>
                  <a:cubicBezTo>
                    <a:pt x="6472" y="30589"/>
                    <a:pt x="1802" y="29222"/>
                    <a:pt x="968" y="28988"/>
                  </a:cubicBezTo>
                  <a:lnTo>
                    <a:pt x="968" y="28988"/>
                  </a:lnTo>
                  <a:cubicBezTo>
                    <a:pt x="1902" y="29322"/>
                    <a:pt x="6405" y="31390"/>
                    <a:pt x="6405" y="31390"/>
                  </a:cubicBezTo>
                  <a:lnTo>
                    <a:pt x="5671" y="31390"/>
                  </a:lnTo>
                  <a:lnTo>
                    <a:pt x="5137" y="31223"/>
                  </a:lnTo>
                  <a:cubicBezTo>
                    <a:pt x="4570" y="31056"/>
                    <a:pt x="668" y="30223"/>
                    <a:pt x="667" y="30223"/>
                  </a:cubicBezTo>
                  <a:lnTo>
                    <a:pt x="667" y="30223"/>
                  </a:lnTo>
                  <a:cubicBezTo>
                    <a:pt x="668" y="30223"/>
                    <a:pt x="5471" y="31690"/>
                    <a:pt x="4837" y="31757"/>
                  </a:cubicBezTo>
                  <a:cubicBezTo>
                    <a:pt x="4203" y="31857"/>
                    <a:pt x="0" y="32424"/>
                    <a:pt x="0" y="32424"/>
                  </a:cubicBezTo>
                  <a:cubicBezTo>
                    <a:pt x="156" y="32453"/>
                    <a:pt x="405" y="32465"/>
                    <a:pt x="712" y="32465"/>
                  </a:cubicBezTo>
                  <a:cubicBezTo>
                    <a:pt x="2183" y="32465"/>
                    <a:pt x="4970" y="32191"/>
                    <a:pt x="4970" y="32191"/>
                  </a:cubicBezTo>
                  <a:lnTo>
                    <a:pt x="4970" y="32191"/>
                  </a:lnTo>
                  <a:cubicBezTo>
                    <a:pt x="4503" y="32691"/>
                    <a:pt x="2168" y="33858"/>
                    <a:pt x="2168" y="33858"/>
                  </a:cubicBezTo>
                  <a:cubicBezTo>
                    <a:pt x="2535" y="33758"/>
                    <a:pt x="6071" y="32491"/>
                    <a:pt x="6071" y="32491"/>
                  </a:cubicBezTo>
                  <a:lnTo>
                    <a:pt x="6071" y="32491"/>
                  </a:lnTo>
                  <a:cubicBezTo>
                    <a:pt x="5638" y="33058"/>
                    <a:pt x="2002" y="34859"/>
                    <a:pt x="2002" y="34859"/>
                  </a:cubicBezTo>
                  <a:cubicBezTo>
                    <a:pt x="3002" y="34659"/>
                    <a:pt x="7839" y="32224"/>
                    <a:pt x="7839" y="32224"/>
                  </a:cubicBezTo>
                  <a:lnTo>
                    <a:pt x="7839" y="32224"/>
                  </a:lnTo>
                  <a:cubicBezTo>
                    <a:pt x="7372" y="32591"/>
                    <a:pt x="3503" y="35259"/>
                    <a:pt x="3503" y="35259"/>
                  </a:cubicBezTo>
                  <a:cubicBezTo>
                    <a:pt x="4337" y="35026"/>
                    <a:pt x="8840" y="32257"/>
                    <a:pt x="8840" y="32257"/>
                  </a:cubicBezTo>
                  <a:lnTo>
                    <a:pt x="8840" y="32257"/>
                  </a:lnTo>
                  <a:cubicBezTo>
                    <a:pt x="8506" y="32824"/>
                    <a:pt x="4837" y="35726"/>
                    <a:pt x="4837" y="35726"/>
                  </a:cubicBezTo>
                  <a:cubicBezTo>
                    <a:pt x="5671" y="35426"/>
                    <a:pt x="10574" y="31924"/>
                    <a:pt x="10574" y="31924"/>
                  </a:cubicBezTo>
                  <a:lnTo>
                    <a:pt x="10574" y="31924"/>
                  </a:lnTo>
                  <a:cubicBezTo>
                    <a:pt x="10208" y="32391"/>
                    <a:pt x="5304" y="36594"/>
                    <a:pt x="5304" y="36594"/>
                  </a:cubicBezTo>
                  <a:cubicBezTo>
                    <a:pt x="6538" y="36160"/>
                    <a:pt x="11508" y="32224"/>
                    <a:pt x="11508" y="32224"/>
                  </a:cubicBezTo>
                  <a:lnTo>
                    <a:pt x="11508" y="32224"/>
                  </a:lnTo>
                  <a:cubicBezTo>
                    <a:pt x="10975" y="33191"/>
                    <a:pt x="7072" y="36560"/>
                    <a:pt x="7072" y="36560"/>
                  </a:cubicBezTo>
                  <a:cubicBezTo>
                    <a:pt x="8006" y="36193"/>
                    <a:pt x="13343" y="31757"/>
                    <a:pt x="13343" y="31757"/>
                  </a:cubicBezTo>
                  <a:lnTo>
                    <a:pt x="13343" y="31757"/>
                  </a:lnTo>
                  <a:cubicBezTo>
                    <a:pt x="12643" y="33191"/>
                    <a:pt x="7506" y="37161"/>
                    <a:pt x="7506" y="37161"/>
                  </a:cubicBezTo>
                  <a:cubicBezTo>
                    <a:pt x="9007" y="36894"/>
                    <a:pt x="15511" y="32725"/>
                    <a:pt x="15511" y="32724"/>
                  </a:cubicBezTo>
                  <a:lnTo>
                    <a:pt x="15511" y="32724"/>
                  </a:lnTo>
                  <a:cubicBezTo>
                    <a:pt x="14344" y="33992"/>
                    <a:pt x="9741" y="37328"/>
                    <a:pt x="9741" y="37328"/>
                  </a:cubicBezTo>
                  <a:cubicBezTo>
                    <a:pt x="11475" y="36927"/>
                    <a:pt x="18380" y="32491"/>
                    <a:pt x="18380" y="32491"/>
                  </a:cubicBezTo>
                  <a:lnTo>
                    <a:pt x="18380" y="32491"/>
                  </a:lnTo>
                  <a:cubicBezTo>
                    <a:pt x="17880" y="33425"/>
                    <a:pt x="11875" y="37928"/>
                    <a:pt x="11875" y="37928"/>
                  </a:cubicBezTo>
                  <a:cubicBezTo>
                    <a:pt x="12242" y="37828"/>
                    <a:pt x="20815" y="33992"/>
                    <a:pt x="20815" y="33992"/>
                  </a:cubicBezTo>
                  <a:lnTo>
                    <a:pt x="20815" y="33992"/>
                  </a:lnTo>
                  <a:cubicBezTo>
                    <a:pt x="19681" y="35560"/>
                    <a:pt x="13210" y="38929"/>
                    <a:pt x="13210" y="38929"/>
                  </a:cubicBezTo>
                  <a:cubicBezTo>
                    <a:pt x="16178" y="38929"/>
                    <a:pt x="21415" y="37094"/>
                    <a:pt x="21416" y="37094"/>
                  </a:cubicBezTo>
                  <a:lnTo>
                    <a:pt x="21416" y="37094"/>
                  </a:lnTo>
                  <a:cubicBezTo>
                    <a:pt x="20815" y="37728"/>
                    <a:pt x="17146" y="39362"/>
                    <a:pt x="17146" y="39362"/>
                  </a:cubicBezTo>
                  <a:cubicBezTo>
                    <a:pt x="20287" y="39066"/>
                    <a:pt x="26010" y="36637"/>
                    <a:pt x="26685" y="36637"/>
                  </a:cubicBezTo>
                  <a:cubicBezTo>
                    <a:pt x="26770" y="36637"/>
                    <a:pt x="26775" y="36675"/>
                    <a:pt x="26686" y="36761"/>
                  </a:cubicBezTo>
                  <a:cubicBezTo>
                    <a:pt x="25885" y="37561"/>
                    <a:pt x="21215" y="40063"/>
                    <a:pt x="21215" y="40063"/>
                  </a:cubicBezTo>
                  <a:cubicBezTo>
                    <a:pt x="23250" y="39863"/>
                    <a:pt x="29888" y="36561"/>
                    <a:pt x="29888" y="36560"/>
                  </a:cubicBezTo>
                  <a:lnTo>
                    <a:pt x="29888" y="36560"/>
                  </a:lnTo>
                  <a:cubicBezTo>
                    <a:pt x="29888" y="36561"/>
                    <a:pt x="27486" y="38762"/>
                    <a:pt x="26086" y="39696"/>
                  </a:cubicBezTo>
                  <a:cubicBezTo>
                    <a:pt x="24718" y="40597"/>
                    <a:pt x="21416" y="41531"/>
                    <a:pt x="21416" y="41531"/>
                  </a:cubicBezTo>
                  <a:cubicBezTo>
                    <a:pt x="23984" y="41230"/>
                    <a:pt x="32757" y="37561"/>
                    <a:pt x="32757" y="37561"/>
                  </a:cubicBezTo>
                  <a:lnTo>
                    <a:pt x="32757" y="37561"/>
                  </a:lnTo>
                  <a:cubicBezTo>
                    <a:pt x="32490" y="38028"/>
                    <a:pt x="31256" y="38862"/>
                    <a:pt x="29855" y="39763"/>
                  </a:cubicBezTo>
                  <a:cubicBezTo>
                    <a:pt x="29321" y="40030"/>
                    <a:pt x="28754" y="40263"/>
                    <a:pt x="28254" y="40530"/>
                  </a:cubicBezTo>
                  <a:cubicBezTo>
                    <a:pt x="28254" y="40530"/>
                    <a:pt x="28421" y="40497"/>
                    <a:pt x="28687" y="40463"/>
                  </a:cubicBezTo>
                  <a:lnTo>
                    <a:pt x="28687" y="40463"/>
                  </a:lnTo>
                  <a:cubicBezTo>
                    <a:pt x="26386" y="41831"/>
                    <a:pt x="24017" y="43065"/>
                    <a:pt x="24017" y="43065"/>
                  </a:cubicBezTo>
                  <a:cubicBezTo>
                    <a:pt x="25318" y="42865"/>
                    <a:pt x="28721" y="41330"/>
                    <a:pt x="31523" y="39996"/>
                  </a:cubicBezTo>
                  <a:cubicBezTo>
                    <a:pt x="32023" y="39896"/>
                    <a:pt x="32557" y="39829"/>
                    <a:pt x="33157" y="39729"/>
                  </a:cubicBezTo>
                  <a:lnTo>
                    <a:pt x="33157" y="39729"/>
                  </a:lnTo>
                  <a:cubicBezTo>
                    <a:pt x="32657" y="40063"/>
                    <a:pt x="32090" y="40396"/>
                    <a:pt x="31523" y="40797"/>
                  </a:cubicBezTo>
                  <a:cubicBezTo>
                    <a:pt x="29488" y="41531"/>
                    <a:pt x="27386" y="42498"/>
                    <a:pt x="25985" y="43665"/>
                  </a:cubicBezTo>
                  <a:cubicBezTo>
                    <a:pt x="25985" y="43665"/>
                    <a:pt x="26686" y="43465"/>
                    <a:pt x="27753" y="43065"/>
                  </a:cubicBezTo>
                  <a:lnTo>
                    <a:pt x="27753" y="43065"/>
                  </a:lnTo>
                  <a:cubicBezTo>
                    <a:pt x="27186" y="43465"/>
                    <a:pt x="26819" y="43665"/>
                    <a:pt x="26819" y="43665"/>
                  </a:cubicBezTo>
                  <a:lnTo>
                    <a:pt x="28320" y="42898"/>
                  </a:lnTo>
                  <a:cubicBezTo>
                    <a:pt x="29388" y="42565"/>
                    <a:pt x="30756" y="42164"/>
                    <a:pt x="32190" y="41731"/>
                  </a:cubicBezTo>
                  <a:lnTo>
                    <a:pt x="32190" y="41731"/>
                  </a:lnTo>
                  <a:cubicBezTo>
                    <a:pt x="29254" y="43799"/>
                    <a:pt x="25485" y="46401"/>
                    <a:pt x="25485" y="46401"/>
                  </a:cubicBezTo>
                  <a:cubicBezTo>
                    <a:pt x="26152" y="46201"/>
                    <a:pt x="27887" y="45200"/>
                    <a:pt x="29822" y="44032"/>
                  </a:cubicBezTo>
                  <a:lnTo>
                    <a:pt x="34225" y="42131"/>
                  </a:lnTo>
                  <a:lnTo>
                    <a:pt x="34225" y="42131"/>
                  </a:lnTo>
                  <a:cubicBezTo>
                    <a:pt x="34058" y="42298"/>
                    <a:pt x="33891" y="42398"/>
                    <a:pt x="33724" y="42565"/>
                  </a:cubicBezTo>
                  <a:cubicBezTo>
                    <a:pt x="31589" y="43832"/>
                    <a:pt x="27520" y="46301"/>
                    <a:pt x="25518" y="47635"/>
                  </a:cubicBezTo>
                  <a:lnTo>
                    <a:pt x="32312" y="44454"/>
                  </a:lnTo>
                  <a:lnTo>
                    <a:pt x="32312" y="44454"/>
                  </a:lnTo>
                  <a:cubicBezTo>
                    <a:pt x="32258" y="44512"/>
                    <a:pt x="32204" y="44569"/>
                    <a:pt x="32150" y="44626"/>
                  </a:cubicBezTo>
                  <a:lnTo>
                    <a:pt x="32150" y="44626"/>
                  </a:lnTo>
                  <a:cubicBezTo>
                    <a:pt x="32596" y="44358"/>
                    <a:pt x="32857" y="44199"/>
                    <a:pt x="32857" y="44199"/>
                  </a:cubicBezTo>
                  <a:lnTo>
                    <a:pt x="32857" y="44199"/>
                  </a:lnTo>
                  <a:lnTo>
                    <a:pt x="32312" y="44454"/>
                  </a:lnTo>
                  <a:lnTo>
                    <a:pt x="32312" y="44454"/>
                  </a:lnTo>
                  <a:cubicBezTo>
                    <a:pt x="33055" y="43669"/>
                    <a:pt x="33845" y="42903"/>
                    <a:pt x="34692" y="42164"/>
                  </a:cubicBezTo>
                  <a:lnTo>
                    <a:pt x="34692" y="42164"/>
                  </a:lnTo>
                  <a:cubicBezTo>
                    <a:pt x="34658" y="42398"/>
                    <a:pt x="34592" y="42698"/>
                    <a:pt x="34592" y="42965"/>
                  </a:cubicBezTo>
                  <a:lnTo>
                    <a:pt x="34592" y="43032"/>
                  </a:lnTo>
                  <a:cubicBezTo>
                    <a:pt x="33424" y="43999"/>
                    <a:pt x="32157" y="44966"/>
                    <a:pt x="31156" y="45734"/>
                  </a:cubicBezTo>
                  <a:cubicBezTo>
                    <a:pt x="31478" y="45361"/>
                    <a:pt x="31809" y="44992"/>
                    <a:pt x="32150" y="44626"/>
                  </a:cubicBezTo>
                  <a:lnTo>
                    <a:pt x="32150" y="44626"/>
                  </a:lnTo>
                  <a:cubicBezTo>
                    <a:pt x="30312" y="45735"/>
                    <a:pt x="25335" y="48720"/>
                    <a:pt x="22650" y="50170"/>
                  </a:cubicBezTo>
                  <a:cubicBezTo>
                    <a:pt x="21436" y="50824"/>
                    <a:pt x="21094" y="51048"/>
                    <a:pt x="21193" y="51048"/>
                  </a:cubicBezTo>
                  <a:cubicBezTo>
                    <a:pt x="21407" y="51048"/>
                    <a:pt x="23684" y="50003"/>
                    <a:pt x="23684" y="50003"/>
                  </a:cubicBezTo>
                  <a:lnTo>
                    <a:pt x="26186" y="49370"/>
                  </a:lnTo>
                  <a:lnTo>
                    <a:pt x="26186" y="49370"/>
                  </a:lnTo>
                  <a:cubicBezTo>
                    <a:pt x="26185" y="49370"/>
                    <a:pt x="19881" y="53139"/>
                    <a:pt x="17479" y="55207"/>
                  </a:cubicBezTo>
                  <a:cubicBezTo>
                    <a:pt x="17479" y="55207"/>
                    <a:pt x="24151" y="51805"/>
                    <a:pt x="25152" y="51538"/>
                  </a:cubicBezTo>
                  <a:lnTo>
                    <a:pt x="25152" y="51538"/>
                  </a:lnTo>
                  <a:cubicBezTo>
                    <a:pt x="25151" y="51538"/>
                    <a:pt x="17913" y="56174"/>
                    <a:pt x="16479" y="57809"/>
                  </a:cubicBezTo>
                  <a:cubicBezTo>
                    <a:pt x="17646" y="57175"/>
                    <a:pt x="21582" y="55140"/>
                    <a:pt x="23083" y="54340"/>
                  </a:cubicBezTo>
                  <a:lnTo>
                    <a:pt x="23083" y="54340"/>
                  </a:lnTo>
                  <a:lnTo>
                    <a:pt x="16979" y="58409"/>
                  </a:lnTo>
                  <a:cubicBezTo>
                    <a:pt x="16979" y="58409"/>
                    <a:pt x="22516" y="55974"/>
                    <a:pt x="23217" y="55841"/>
                  </a:cubicBezTo>
                  <a:cubicBezTo>
                    <a:pt x="23226" y="55839"/>
                    <a:pt x="23234" y="55838"/>
                    <a:pt x="23240" y="55838"/>
                  </a:cubicBezTo>
                  <a:cubicBezTo>
                    <a:pt x="23725" y="55838"/>
                    <a:pt x="16579" y="60712"/>
                    <a:pt x="16579" y="60778"/>
                  </a:cubicBezTo>
                  <a:cubicBezTo>
                    <a:pt x="16579" y="60780"/>
                    <a:pt x="16581" y="60781"/>
                    <a:pt x="16585" y="60781"/>
                  </a:cubicBezTo>
                  <a:cubicBezTo>
                    <a:pt x="16789" y="60781"/>
                    <a:pt x="21860" y="58439"/>
                    <a:pt x="22383" y="58243"/>
                  </a:cubicBezTo>
                  <a:cubicBezTo>
                    <a:pt x="22400" y="58238"/>
                    <a:pt x="22413" y="58235"/>
                    <a:pt x="22421" y="58235"/>
                  </a:cubicBezTo>
                  <a:cubicBezTo>
                    <a:pt x="22699" y="58235"/>
                    <a:pt x="18020" y="60871"/>
                    <a:pt x="17146" y="61745"/>
                  </a:cubicBezTo>
                  <a:cubicBezTo>
                    <a:pt x="16964" y="61921"/>
                    <a:pt x="16967" y="61992"/>
                    <a:pt x="17095" y="61992"/>
                  </a:cubicBezTo>
                  <a:cubicBezTo>
                    <a:pt x="17601" y="61992"/>
                    <a:pt x="20050" y="60877"/>
                    <a:pt x="20715" y="60611"/>
                  </a:cubicBezTo>
                  <a:cubicBezTo>
                    <a:pt x="20751" y="60595"/>
                    <a:pt x="20775" y="60587"/>
                    <a:pt x="20788" y="60587"/>
                  </a:cubicBezTo>
                  <a:cubicBezTo>
                    <a:pt x="21069" y="60587"/>
                    <a:pt x="15912" y="64280"/>
                    <a:pt x="15912" y="64280"/>
                  </a:cubicBezTo>
                  <a:lnTo>
                    <a:pt x="20515" y="62112"/>
                  </a:lnTo>
                  <a:lnTo>
                    <a:pt x="20515" y="62112"/>
                  </a:lnTo>
                  <a:cubicBezTo>
                    <a:pt x="19214" y="62846"/>
                    <a:pt x="17079" y="64580"/>
                    <a:pt x="15812" y="65715"/>
                  </a:cubicBezTo>
                  <a:cubicBezTo>
                    <a:pt x="17546" y="64581"/>
                    <a:pt x="20148" y="64013"/>
                    <a:pt x="20148" y="64013"/>
                  </a:cubicBezTo>
                  <a:lnTo>
                    <a:pt x="20148" y="64013"/>
                  </a:lnTo>
                  <a:cubicBezTo>
                    <a:pt x="17012" y="65581"/>
                    <a:pt x="14811" y="69351"/>
                    <a:pt x="14811" y="69351"/>
                  </a:cubicBezTo>
                  <a:cubicBezTo>
                    <a:pt x="15678" y="68083"/>
                    <a:pt x="19414" y="65715"/>
                    <a:pt x="19414" y="65715"/>
                  </a:cubicBezTo>
                  <a:lnTo>
                    <a:pt x="19414" y="65715"/>
                  </a:lnTo>
                  <a:cubicBezTo>
                    <a:pt x="18580" y="66549"/>
                    <a:pt x="15511" y="71986"/>
                    <a:pt x="15511" y="71986"/>
                  </a:cubicBezTo>
                  <a:lnTo>
                    <a:pt x="18814" y="68583"/>
                  </a:lnTo>
                  <a:lnTo>
                    <a:pt x="18814" y="68583"/>
                  </a:lnTo>
                  <a:cubicBezTo>
                    <a:pt x="17813" y="69918"/>
                    <a:pt x="15878" y="74621"/>
                    <a:pt x="15878" y="74621"/>
                  </a:cubicBezTo>
                  <a:cubicBezTo>
                    <a:pt x="15878" y="74621"/>
                    <a:pt x="18623" y="70185"/>
                    <a:pt x="18956" y="70185"/>
                  </a:cubicBezTo>
                  <a:cubicBezTo>
                    <a:pt x="18988" y="70185"/>
                    <a:pt x="18998" y="70227"/>
                    <a:pt x="18980" y="70318"/>
                  </a:cubicBezTo>
                  <a:cubicBezTo>
                    <a:pt x="18714" y="71352"/>
                    <a:pt x="18547" y="75688"/>
                    <a:pt x="18547" y="75688"/>
                  </a:cubicBezTo>
                  <a:cubicBezTo>
                    <a:pt x="19147" y="74054"/>
                    <a:pt x="19648" y="69417"/>
                    <a:pt x="19648" y="69417"/>
                  </a:cubicBezTo>
                  <a:lnTo>
                    <a:pt x="20648" y="75522"/>
                  </a:lnTo>
                  <a:cubicBezTo>
                    <a:pt x="21082" y="73420"/>
                    <a:pt x="20715" y="67951"/>
                    <a:pt x="20715" y="67950"/>
                  </a:cubicBezTo>
                  <a:lnTo>
                    <a:pt x="20715" y="67950"/>
                  </a:lnTo>
                  <a:lnTo>
                    <a:pt x="21349" y="73253"/>
                  </a:lnTo>
                  <a:cubicBezTo>
                    <a:pt x="21539" y="72333"/>
                    <a:pt x="21518" y="66670"/>
                    <a:pt x="21803" y="66670"/>
                  </a:cubicBezTo>
                  <a:cubicBezTo>
                    <a:pt x="21818" y="66670"/>
                    <a:pt x="21833" y="66685"/>
                    <a:pt x="21849" y="66715"/>
                  </a:cubicBezTo>
                  <a:cubicBezTo>
                    <a:pt x="22183" y="67349"/>
                    <a:pt x="22750" y="72119"/>
                    <a:pt x="22750" y="72119"/>
                  </a:cubicBezTo>
                  <a:cubicBezTo>
                    <a:pt x="23083" y="70718"/>
                    <a:pt x="22416" y="63747"/>
                    <a:pt x="22249" y="62245"/>
                  </a:cubicBezTo>
                  <a:cubicBezTo>
                    <a:pt x="21649" y="63847"/>
                    <a:pt x="21049" y="65514"/>
                    <a:pt x="20515" y="67316"/>
                  </a:cubicBezTo>
                  <a:cubicBezTo>
                    <a:pt x="20515" y="67316"/>
                    <a:pt x="21015" y="65181"/>
                    <a:pt x="22216" y="61979"/>
                  </a:cubicBezTo>
                  <a:cubicBezTo>
                    <a:pt x="23717" y="58009"/>
                    <a:pt x="26319" y="52438"/>
                    <a:pt x="30322" y="47401"/>
                  </a:cubicBezTo>
                  <a:cubicBezTo>
                    <a:pt x="30756" y="47235"/>
                    <a:pt x="31223" y="47001"/>
                    <a:pt x="31756" y="46701"/>
                  </a:cubicBezTo>
                  <a:lnTo>
                    <a:pt x="31756" y="46701"/>
                  </a:lnTo>
                  <a:cubicBezTo>
                    <a:pt x="28387" y="50337"/>
                    <a:pt x="25018" y="55341"/>
                    <a:pt x="22350" y="62145"/>
                  </a:cubicBezTo>
                  <a:cubicBezTo>
                    <a:pt x="22917" y="63413"/>
                    <a:pt x="23751" y="70318"/>
                    <a:pt x="23751" y="70318"/>
                  </a:cubicBezTo>
                  <a:cubicBezTo>
                    <a:pt x="24084" y="68683"/>
                    <a:pt x="23684" y="62913"/>
                    <a:pt x="23684" y="62913"/>
                  </a:cubicBezTo>
                  <a:lnTo>
                    <a:pt x="23684" y="62913"/>
                  </a:lnTo>
                  <a:cubicBezTo>
                    <a:pt x="24551" y="63913"/>
                    <a:pt x="24918" y="68517"/>
                    <a:pt x="24918" y="68517"/>
                  </a:cubicBezTo>
                  <a:cubicBezTo>
                    <a:pt x="25352" y="66382"/>
                    <a:pt x="25018" y="57876"/>
                    <a:pt x="25018" y="57876"/>
                  </a:cubicBezTo>
                  <a:lnTo>
                    <a:pt x="25018" y="57876"/>
                  </a:lnTo>
                  <a:cubicBezTo>
                    <a:pt x="25985" y="58543"/>
                    <a:pt x="26519" y="67483"/>
                    <a:pt x="26519" y="67483"/>
                  </a:cubicBezTo>
                  <a:cubicBezTo>
                    <a:pt x="26753" y="65748"/>
                    <a:pt x="25919" y="57409"/>
                    <a:pt x="25919" y="57409"/>
                  </a:cubicBezTo>
                  <a:lnTo>
                    <a:pt x="25919" y="57409"/>
                  </a:lnTo>
                  <a:cubicBezTo>
                    <a:pt x="27186" y="60177"/>
                    <a:pt x="27753" y="66215"/>
                    <a:pt x="27753" y="66215"/>
                  </a:cubicBezTo>
                  <a:cubicBezTo>
                    <a:pt x="27920" y="65248"/>
                    <a:pt x="28220" y="56541"/>
                    <a:pt x="28220" y="56541"/>
                  </a:cubicBezTo>
                  <a:cubicBezTo>
                    <a:pt x="28754" y="59043"/>
                    <a:pt x="29421" y="64981"/>
                    <a:pt x="29421" y="64981"/>
                  </a:cubicBezTo>
                  <a:cubicBezTo>
                    <a:pt x="29655" y="62712"/>
                    <a:pt x="29655" y="53806"/>
                    <a:pt x="29655" y="53806"/>
                  </a:cubicBezTo>
                  <a:cubicBezTo>
                    <a:pt x="30589" y="55140"/>
                    <a:pt x="31556" y="63046"/>
                    <a:pt x="31556" y="63046"/>
                  </a:cubicBezTo>
                  <a:cubicBezTo>
                    <a:pt x="31723" y="62212"/>
                    <a:pt x="31189" y="54741"/>
                    <a:pt x="31189" y="54740"/>
                  </a:cubicBezTo>
                  <a:lnTo>
                    <a:pt x="31189" y="54740"/>
                  </a:lnTo>
                  <a:lnTo>
                    <a:pt x="32590" y="61211"/>
                  </a:lnTo>
                  <a:cubicBezTo>
                    <a:pt x="32824" y="60044"/>
                    <a:pt x="32323" y="48169"/>
                    <a:pt x="32323" y="48169"/>
                  </a:cubicBezTo>
                  <a:lnTo>
                    <a:pt x="32323" y="48169"/>
                  </a:lnTo>
                  <a:cubicBezTo>
                    <a:pt x="32990" y="49236"/>
                    <a:pt x="33891" y="60945"/>
                    <a:pt x="33891" y="60945"/>
                  </a:cubicBezTo>
                  <a:cubicBezTo>
                    <a:pt x="34025" y="60244"/>
                    <a:pt x="33924" y="49371"/>
                    <a:pt x="33924" y="49370"/>
                  </a:cubicBezTo>
                  <a:lnTo>
                    <a:pt x="33924" y="49370"/>
                  </a:lnTo>
                  <a:cubicBezTo>
                    <a:pt x="33925" y="49371"/>
                    <a:pt x="35142" y="59523"/>
                    <a:pt x="35222" y="59523"/>
                  </a:cubicBezTo>
                  <a:cubicBezTo>
                    <a:pt x="35224" y="59523"/>
                    <a:pt x="35225" y="59519"/>
                    <a:pt x="35225" y="59510"/>
                  </a:cubicBezTo>
                  <a:cubicBezTo>
                    <a:pt x="35258" y="59022"/>
                    <a:pt x="35004" y="47749"/>
                    <a:pt x="35179" y="47749"/>
                  </a:cubicBezTo>
                  <a:cubicBezTo>
                    <a:pt x="35183" y="47749"/>
                    <a:pt x="35187" y="47755"/>
                    <a:pt x="35192" y="47768"/>
                  </a:cubicBezTo>
                  <a:cubicBezTo>
                    <a:pt x="35359" y="48369"/>
                    <a:pt x="37560" y="60011"/>
                    <a:pt x="37560" y="60011"/>
                  </a:cubicBezTo>
                  <a:cubicBezTo>
                    <a:pt x="37727" y="59410"/>
                    <a:pt x="36860" y="50604"/>
                    <a:pt x="36426" y="46734"/>
                  </a:cubicBezTo>
                  <a:lnTo>
                    <a:pt x="36426" y="46734"/>
                  </a:lnTo>
                  <a:cubicBezTo>
                    <a:pt x="36593" y="46901"/>
                    <a:pt x="36827" y="47068"/>
                    <a:pt x="37027" y="47235"/>
                  </a:cubicBezTo>
                  <a:cubicBezTo>
                    <a:pt x="37628" y="49595"/>
                    <a:pt x="38378" y="53249"/>
                    <a:pt x="38860" y="55666"/>
                  </a:cubicBezTo>
                  <a:lnTo>
                    <a:pt x="38860" y="55666"/>
                  </a:lnTo>
                  <a:cubicBezTo>
                    <a:pt x="38806" y="53569"/>
                    <a:pt x="38751" y="50341"/>
                    <a:pt x="38728" y="47735"/>
                  </a:cubicBezTo>
                  <a:lnTo>
                    <a:pt x="38728" y="47735"/>
                  </a:lnTo>
                  <a:cubicBezTo>
                    <a:pt x="38995" y="47802"/>
                    <a:pt x="39228" y="47835"/>
                    <a:pt x="39528" y="47835"/>
                  </a:cubicBezTo>
                  <a:lnTo>
                    <a:pt x="39762" y="47835"/>
                  </a:lnTo>
                  <a:cubicBezTo>
                    <a:pt x="39962" y="49169"/>
                    <a:pt x="40229" y="50570"/>
                    <a:pt x="40396" y="51905"/>
                  </a:cubicBezTo>
                  <a:cubicBezTo>
                    <a:pt x="39957" y="53456"/>
                    <a:pt x="39518" y="55109"/>
                    <a:pt x="39102" y="56888"/>
                  </a:cubicBezTo>
                  <a:lnTo>
                    <a:pt x="39102" y="56888"/>
                  </a:lnTo>
                  <a:cubicBezTo>
                    <a:pt x="39214" y="57461"/>
                    <a:pt x="39294" y="57871"/>
                    <a:pt x="39328" y="58042"/>
                  </a:cubicBezTo>
                  <a:cubicBezTo>
                    <a:pt x="32990" y="84728"/>
                    <a:pt x="26486" y="126958"/>
                    <a:pt x="24384" y="141102"/>
                  </a:cubicBezTo>
                  <a:lnTo>
                    <a:pt x="35325" y="141102"/>
                  </a:lnTo>
                  <a:cubicBezTo>
                    <a:pt x="34858" y="119486"/>
                    <a:pt x="38861" y="76456"/>
                    <a:pt x="43064" y="53706"/>
                  </a:cubicBezTo>
                  <a:lnTo>
                    <a:pt x="43064" y="53706"/>
                  </a:lnTo>
                  <a:cubicBezTo>
                    <a:pt x="43064" y="55407"/>
                    <a:pt x="42998" y="56575"/>
                    <a:pt x="42998" y="56575"/>
                  </a:cubicBezTo>
                  <a:cubicBezTo>
                    <a:pt x="43098" y="56174"/>
                    <a:pt x="43164" y="54707"/>
                    <a:pt x="43231" y="52772"/>
                  </a:cubicBezTo>
                  <a:cubicBezTo>
                    <a:pt x="43565" y="51037"/>
                    <a:pt x="43898" y="49403"/>
                    <a:pt x="44232" y="47935"/>
                  </a:cubicBezTo>
                  <a:lnTo>
                    <a:pt x="44599" y="48202"/>
                  </a:lnTo>
                  <a:cubicBezTo>
                    <a:pt x="44732" y="50704"/>
                    <a:pt x="44699" y="52772"/>
                    <a:pt x="44699" y="52772"/>
                  </a:cubicBezTo>
                  <a:cubicBezTo>
                    <a:pt x="45032" y="51938"/>
                    <a:pt x="45166" y="50337"/>
                    <a:pt x="45099" y="48436"/>
                  </a:cubicBezTo>
                  <a:lnTo>
                    <a:pt x="45099" y="48436"/>
                  </a:lnTo>
                  <a:cubicBezTo>
                    <a:pt x="45700" y="48702"/>
                    <a:pt x="46267" y="48836"/>
                    <a:pt x="46934" y="48836"/>
                  </a:cubicBezTo>
                  <a:cubicBezTo>
                    <a:pt x="47834" y="48836"/>
                    <a:pt x="48668" y="48569"/>
                    <a:pt x="49402" y="48169"/>
                  </a:cubicBezTo>
                  <a:cubicBezTo>
                    <a:pt x="49836" y="48936"/>
                    <a:pt x="50269" y="49570"/>
                    <a:pt x="50670" y="49937"/>
                  </a:cubicBezTo>
                  <a:cubicBezTo>
                    <a:pt x="50670" y="49937"/>
                    <a:pt x="50269" y="49169"/>
                    <a:pt x="49736" y="47935"/>
                  </a:cubicBezTo>
                  <a:cubicBezTo>
                    <a:pt x="50103" y="47702"/>
                    <a:pt x="50436" y="47401"/>
                    <a:pt x="50736" y="47035"/>
                  </a:cubicBezTo>
                  <a:cubicBezTo>
                    <a:pt x="52037" y="49670"/>
                    <a:pt x="53238" y="52005"/>
                    <a:pt x="53572" y="52405"/>
                  </a:cubicBezTo>
                  <a:cubicBezTo>
                    <a:pt x="53572" y="52405"/>
                    <a:pt x="52171" y="49770"/>
                    <a:pt x="50903" y="46768"/>
                  </a:cubicBezTo>
                  <a:cubicBezTo>
                    <a:pt x="51370" y="46101"/>
                    <a:pt x="51704" y="45367"/>
                    <a:pt x="51771" y="44533"/>
                  </a:cubicBezTo>
                  <a:cubicBezTo>
                    <a:pt x="53272" y="47735"/>
                    <a:pt x="54939" y="51204"/>
                    <a:pt x="55273" y="51605"/>
                  </a:cubicBezTo>
                  <a:cubicBezTo>
                    <a:pt x="55273" y="51605"/>
                    <a:pt x="51771" y="41397"/>
                    <a:pt x="52104" y="40096"/>
                  </a:cubicBezTo>
                  <a:lnTo>
                    <a:pt x="52104" y="40096"/>
                  </a:lnTo>
                  <a:cubicBezTo>
                    <a:pt x="52104" y="40097"/>
                    <a:pt x="57174" y="51071"/>
                    <a:pt x="57508" y="52038"/>
                  </a:cubicBezTo>
                  <a:cubicBezTo>
                    <a:pt x="57508" y="52038"/>
                    <a:pt x="54506" y="40497"/>
                    <a:pt x="54839" y="39863"/>
                  </a:cubicBezTo>
                  <a:lnTo>
                    <a:pt x="54839" y="39863"/>
                  </a:lnTo>
                  <a:cubicBezTo>
                    <a:pt x="54840" y="39863"/>
                    <a:pt x="59243" y="52405"/>
                    <a:pt x="59710" y="52905"/>
                  </a:cubicBezTo>
                  <a:cubicBezTo>
                    <a:pt x="59710" y="52905"/>
                    <a:pt x="56908" y="42398"/>
                    <a:pt x="56841" y="41864"/>
                  </a:cubicBezTo>
                  <a:cubicBezTo>
                    <a:pt x="56838" y="41850"/>
                    <a:pt x="56839" y="41843"/>
                    <a:pt x="56842" y="41843"/>
                  </a:cubicBezTo>
                  <a:cubicBezTo>
                    <a:pt x="56973" y="41843"/>
                    <a:pt x="61216" y="51214"/>
                    <a:pt x="61411" y="51571"/>
                  </a:cubicBezTo>
                  <a:cubicBezTo>
                    <a:pt x="61415" y="51581"/>
                    <a:pt x="61418" y="51586"/>
                    <a:pt x="61419" y="51586"/>
                  </a:cubicBezTo>
                  <a:cubicBezTo>
                    <a:pt x="61471" y="51586"/>
                    <a:pt x="58509" y="42699"/>
                    <a:pt x="58509" y="42698"/>
                  </a:cubicBezTo>
                  <a:lnTo>
                    <a:pt x="58509" y="42698"/>
                  </a:lnTo>
                  <a:cubicBezTo>
                    <a:pt x="58509" y="42699"/>
                    <a:pt x="62712" y="51738"/>
                    <a:pt x="63079" y="52272"/>
                  </a:cubicBezTo>
                  <a:cubicBezTo>
                    <a:pt x="63079" y="52272"/>
                    <a:pt x="59209" y="42198"/>
                    <a:pt x="59343" y="41064"/>
                  </a:cubicBezTo>
                  <a:lnTo>
                    <a:pt x="59343" y="41064"/>
                  </a:lnTo>
                  <a:cubicBezTo>
                    <a:pt x="59343" y="41064"/>
                    <a:pt x="63612" y="51171"/>
                    <a:pt x="64246" y="52038"/>
                  </a:cubicBezTo>
                  <a:lnTo>
                    <a:pt x="62878" y="46101"/>
                  </a:lnTo>
                  <a:lnTo>
                    <a:pt x="62878" y="46101"/>
                  </a:lnTo>
                  <a:cubicBezTo>
                    <a:pt x="62879" y="46101"/>
                    <a:pt x="65380" y="52539"/>
                    <a:pt x="65847" y="53172"/>
                  </a:cubicBezTo>
                  <a:cubicBezTo>
                    <a:pt x="65847" y="53172"/>
                    <a:pt x="63512" y="46234"/>
                    <a:pt x="63779" y="44733"/>
                  </a:cubicBezTo>
                  <a:lnTo>
                    <a:pt x="63779" y="44733"/>
                  </a:lnTo>
                  <a:cubicBezTo>
                    <a:pt x="63779" y="44733"/>
                    <a:pt x="67348" y="52172"/>
                    <a:pt x="68382" y="53940"/>
                  </a:cubicBezTo>
                  <a:cubicBezTo>
                    <a:pt x="68382" y="53940"/>
                    <a:pt x="66614" y="48736"/>
                    <a:pt x="66047" y="46501"/>
                  </a:cubicBezTo>
                  <a:lnTo>
                    <a:pt x="66047" y="46501"/>
                  </a:lnTo>
                  <a:cubicBezTo>
                    <a:pt x="66048" y="46502"/>
                    <a:pt x="69717" y="53573"/>
                    <a:pt x="70250" y="54340"/>
                  </a:cubicBezTo>
                  <a:cubicBezTo>
                    <a:pt x="70250" y="54340"/>
                    <a:pt x="68349" y="49069"/>
                    <a:pt x="68282" y="46267"/>
                  </a:cubicBezTo>
                  <a:lnTo>
                    <a:pt x="68282" y="46267"/>
                  </a:lnTo>
                  <a:cubicBezTo>
                    <a:pt x="68283" y="46268"/>
                    <a:pt x="70884" y="53539"/>
                    <a:pt x="71751" y="54840"/>
                  </a:cubicBezTo>
                  <a:cubicBezTo>
                    <a:pt x="71751" y="54840"/>
                    <a:pt x="68683" y="47235"/>
                    <a:pt x="69216" y="46267"/>
                  </a:cubicBezTo>
                  <a:lnTo>
                    <a:pt x="69216" y="46267"/>
                  </a:lnTo>
                  <a:cubicBezTo>
                    <a:pt x="69216" y="46268"/>
                    <a:pt x="72285" y="53506"/>
                    <a:pt x="73453" y="55074"/>
                  </a:cubicBezTo>
                  <a:cubicBezTo>
                    <a:pt x="73453" y="55074"/>
                    <a:pt x="72018" y="51104"/>
                    <a:pt x="72285" y="49937"/>
                  </a:cubicBezTo>
                  <a:lnTo>
                    <a:pt x="72285" y="49937"/>
                  </a:lnTo>
                  <a:cubicBezTo>
                    <a:pt x="72285" y="49937"/>
                    <a:pt x="74220" y="54907"/>
                    <a:pt x="75121" y="56108"/>
                  </a:cubicBezTo>
                  <a:cubicBezTo>
                    <a:pt x="75121" y="56108"/>
                    <a:pt x="73086" y="50070"/>
                    <a:pt x="73086" y="48769"/>
                  </a:cubicBezTo>
                  <a:cubicBezTo>
                    <a:pt x="63379" y="39729"/>
                    <a:pt x="54206" y="37594"/>
                    <a:pt x="48602" y="37328"/>
                  </a:cubicBezTo>
                  <a:lnTo>
                    <a:pt x="48368" y="36694"/>
                  </a:lnTo>
                  <a:lnTo>
                    <a:pt x="48368" y="36694"/>
                  </a:lnTo>
                  <a:cubicBezTo>
                    <a:pt x="49836" y="36861"/>
                    <a:pt x="51670" y="37061"/>
                    <a:pt x="53505" y="37061"/>
                  </a:cubicBezTo>
                  <a:cubicBezTo>
                    <a:pt x="62078" y="39096"/>
                    <a:pt x="69116" y="44766"/>
                    <a:pt x="73119" y="48569"/>
                  </a:cubicBezTo>
                  <a:cubicBezTo>
                    <a:pt x="75387" y="50737"/>
                    <a:pt x="76688" y="52338"/>
                    <a:pt x="76688" y="52338"/>
                  </a:cubicBezTo>
                  <a:cubicBezTo>
                    <a:pt x="75521" y="51071"/>
                    <a:pt x="74387" y="49903"/>
                    <a:pt x="73219" y="48836"/>
                  </a:cubicBezTo>
                  <a:lnTo>
                    <a:pt x="73219" y="48836"/>
                  </a:lnTo>
                  <a:cubicBezTo>
                    <a:pt x="73686" y="50170"/>
                    <a:pt x="75888" y="56174"/>
                    <a:pt x="76722" y="57242"/>
                  </a:cubicBezTo>
                  <a:cubicBezTo>
                    <a:pt x="76722" y="57242"/>
                    <a:pt x="75354" y="53039"/>
                    <a:pt x="75354" y="52372"/>
                  </a:cubicBezTo>
                  <a:cubicBezTo>
                    <a:pt x="75356" y="52331"/>
                    <a:pt x="75367" y="52312"/>
                    <a:pt x="75385" y="52312"/>
                  </a:cubicBezTo>
                  <a:cubicBezTo>
                    <a:pt x="75671" y="52312"/>
                    <a:pt x="77823" y="56917"/>
                    <a:pt x="78356" y="57575"/>
                  </a:cubicBezTo>
                  <a:lnTo>
                    <a:pt x="76755" y="52939"/>
                  </a:lnTo>
                  <a:lnTo>
                    <a:pt x="76755" y="52939"/>
                  </a:lnTo>
                  <a:cubicBezTo>
                    <a:pt x="76756" y="52940"/>
                    <a:pt x="78590" y="57609"/>
                    <a:pt x="79791" y="59177"/>
                  </a:cubicBezTo>
                  <a:lnTo>
                    <a:pt x="78223" y="53706"/>
                  </a:lnTo>
                  <a:lnTo>
                    <a:pt x="78223" y="53706"/>
                  </a:lnTo>
                  <a:cubicBezTo>
                    <a:pt x="78223" y="53706"/>
                    <a:pt x="80458" y="57342"/>
                    <a:pt x="81592" y="58443"/>
                  </a:cubicBezTo>
                  <a:cubicBezTo>
                    <a:pt x="81625" y="58143"/>
                    <a:pt x="79757" y="54573"/>
                    <a:pt x="79190" y="53839"/>
                  </a:cubicBezTo>
                  <a:cubicBezTo>
                    <a:pt x="79121" y="53756"/>
                    <a:pt x="79117" y="53719"/>
                    <a:pt x="79166" y="53719"/>
                  </a:cubicBezTo>
                  <a:cubicBezTo>
                    <a:pt x="79560" y="53719"/>
                    <a:pt x="83426" y="56208"/>
                    <a:pt x="83426" y="56208"/>
                  </a:cubicBezTo>
                  <a:cubicBezTo>
                    <a:pt x="83426" y="56208"/>
                    <a:pt x="80024" y="53039"/>
                    <a:pt x="78623" y="52338"/>
                  </a:cubicBezTo>
                  <a:lnTo>
                    <a:pt x="78623" y="52338"/>
                  </a:lnTo>
                  <a:lnTo>
                    <a:pt x="82726" y="53839"/>
                  </a:lnTo>
                  <a:cubicBezTo>
                    <a:pt x="82726" y="53839"/>
                    <a:pt x="77989" y="50570"/>
                    <a:pt x="77022" y="50203"/>
                  </a:cubicBezTo>
                  <a:lnTo>
                    <a:pt x="77022" y="50203"/>
                  </a:lnTo>
                  <a:cubicBezTo>
                    <a:pt x="77022" y="50204"/>
                    <a:pt x="81092" y="50704"/>
                    <a:pt x="82292" y="51404"/>
                  </a:cubicBezTo>
                  <a:cubicBezTo>
                    <a:pt x="82292" y="51404"/>
                    <a:pt x="79023" y="49203"/>
                    <a:pt x="75754" y="49069"/>
                  </a:cubicBezTo>
                  <a:cubicBezTo>
                    <a:pt x="75754" y="49069"/>
                    <a:pt x="77270" y="48728"/>
                    <a:pt x="78850" y="48728"/>
                  </a:cubicBezTo>
                  <a:cubicBezTo>
                    <a:pt x="79245" y="48728"/>
                    <a:pt x="79644" y="48749"/>
                    <a:pt x="80024" y="48802"/>
                  </a:cubicBezTo>
                  <a:cubicBezTo>
                    <a:pt x="78523" y="48369"/>
                    <a:pt x="76055" y="47802"/>
                    <a:pt x="74654" y="47702"/>
                  </a:cubicBezTo>
                  <a:lnTo>
                    <a:pt x="79324" y="47702"/>
                  </a:lnTo>
                  <a:cubicBezTo>
                    <a:pt x="79324" y="47702"/>
                    <a:pt x="73052" y="46568"/>
                    <a:pt x="73886" y="46534"/>
                  </a:cubicBezTo>
                  <a:cubicBezTo>
                    <a:pt x="74720" y="46501"/>
                    <a:pt x="78390" y="46467"/>
                    <a:pt x="77289" y="46067"/>
                  </a:cubicBezTo>
                  <a:cubicBezTo>
                    <a:pt x="76221" y="45700"/>
                    <a:pt x="71051" y="45333"/>
                    <a:pt x="71585" y="45233"/>
                  </a:cubicBezTo>
                  <a:cubicBezTo>
                    <a:pt x="72118" y="45167"/>
                    <a:pt x="77422" y="45133"/>
                    <a:pt x="77422" y="45033"/>
                  </a:cubicBezTo>
                  <a:cubicBezTo>
                    <a:pt x="77389" y="44966"/>
                    <a:pt x="69316" y="43699"/>
                    <a:pt x="69950" y="43532"/>
                  </a:cubicBezTo>
                  <a:cubicBezTo>
                    <a:pt x="70617" y="43332"/>
                    <a:pt x="76155" y="43198"/>
                    <a:pt x="76155" y="43198"/>
                  </a:cubicBezTo>
                  <a:lnTo>
                    <a:pt x="69450" y="42198"/>
                  </a:lnTo>
                  <a:lnTo>
                    <a:pt x="69450" y="42198"/>
                  </a:lnTo>
                  <a:cubicBezTo>
                    <a:pt x="71051" y="42231"/>
                    <a:pt x="75121" y="42398"/>
                    <a:pt x="76321" y="42431"/>
                  </a:cubicBezTo>
                  <a:cubicBezTo>
                    <a:pt x="74487" y="41697"/>
                    <a:pt x="66681" y="40697"/>
                    <a:pt x="66681" y="40697"/>
                  </a:cubicBezTo>
                  <a:cubicBezTo>
                    <a:pt x="66981" y="40630"/>
                    <a:pt x="67952" y="40608"/>
                    <a:pt x="69114" y="40608"/>
                  </a:cubicBezTo>
                  <a:cubicBezTo>
                    <a:pt x="71436" y="40608"/>
                    <a:pt x="74520" y="40697"/>
                    <a:pt x="74520" y="40697"/>
                  </a:cubicBezTo>
                  <a:cubicBezTo>
                    <a:pt x="71685" y="39929"/>
                    <a:pt x="64947" y="39329"/>
                    <a:pt x="64947" y="39329"/>
                  </a:cubicBezTo>
                  <a:lnTo>
                    <a:pt x="67282" y="38862"/>
                  </a:lnTo>
                  <a:cubicBezTo>
                    <a:pt x="67282" y="38862"/>
                    <a:pt x="72218" y="38795"/>
                    <a:pt x="68216" y="38562"/>
                  </a:cubicBezTo>
                  <a:cubicBezTo>
                    <a:pt x="64713" y="38395"/>
                    <a:pt x="57375" y="37661"/>
                    <a:pt x="57375" y="37661"/>
                  </a:cubicBezTo>
                  <a:lnTo>
                    <a:pt x="64780" y="37628"/>
                  </a:lnTo>
                  <a:cubicBezTo>
                    <a:pt x="62445" y="37294"/>
                    <a:pt x="57741" y="36827"/>
                    <a:pt x="55607" y="36660"/>
                  </a:cubicBezTo>
                  <a:cubicBezTo>
                    <a:pt x="56174" y="36627"/>
                    <a:pt x="56607" y="36560"/>
                    <a:pt x="57074" y="36494"/>
                  </a:cubicBezTo>
                  <a:lnTo>
                    <a:pt x="61244" y="36360"/>
                  </a:lnTo>
                  <a:cubicBezTo>
                    <a:pt x="61244" y="36360"/>
                    <a:pt x="59776" y="36327"/>
                    <a:pt x="55840" y="35660"/>
                  </a:cubicBezTo>
                  <a:cubicBezTo>
                    <a:pt x="59209" y="35126"/>
                    <a:pt x="62878" y="34626"/>
                    <a:pt x="62878" y="34626"/>
                  </a:cubicBezTo>
                  <a:cubicBezTo>
                    <a:pt x="61896" y="34367"/>
                    <a:pt x="60813" y="34269"/>
                    <a:pt x="59676" y="34269"/>
                  </a:cubicBezTo>
                  <a:cubicBezTo>
                    <a:pt x="59347" y="34269"/>
                    <a:pt x="59013" y="34277"/>
                    <a:pt x="58675" y="34292"/>
                  </a:cubicBezTo>
                  <a:cubicBezTo>
                    <a:pt x="59910" y="34092"/>
                    <a:pt x="61010" y="33858"/>
                    <a:pt x="61611" y="33492"/>
                  </a:cubicBezTo>
                  <a:lnTo>
                    <a:pt x="61611" y="33492"/>
                  </a:lnTo>
                  <a:cubicBezTo>
                    <a:pt x="61611" y="33492"/>
                    <a:pt x="59876" y="33525"/>
                    <a:pt x="57708" y="33525"/>
                  </a:cubicBezTo>
                  <a:cubicBezTo>
                    <a:pt x="58909" y="33158"/>
                    <a:pt x="59743" y="32924"/>
                    <a:pt x="59743" y="32924"/>
                  </a:cubicBezTo>
                  <a:cubicBezTo>
                    <a:pt x="59464" y="32909"/>
                    <a:pt x="59180" y="32901"/>
                    <a:pt x="58891" y="32901"/>
                  </a:cubicBezTo>
                  <a:cubicBezTo>
                    <a:pt x="57312" y="32901"/>
                    <a:pt x="55597" y="33125"/>
                    <a:pt x="53905" y="33492"/>
                  </a:cubicBezTo>
                  <a:cubicBezTo>
                    <a:pt x="51737" y="33391"/>
                    <a:pt x="49736" y="33258"/>
                    <a:pt x="48902" y="32991"/>
                  </a:cubicBezTo>
                  <a:lnTo>
                    <a:pt x="58042" y="32291"/>
                  </a:lnTo>
                  <a:cubicBezTo>
                    <a:pt x="58042" y="32291"/>
                    <a:pt x="51504" y="32057"/>
                    <a:pt x="50069" y="31624"/>
                  </a:cubicBezTo>
                  <a:cubicBezTo>
                    <a:pt x="50069" y="31624"/>
                    <a:pt x="62211" y="30790"/>
                    <a:pt x="64013" y="30122"/>
                  </a:cubicBezTo>
                  <a:lnTo>
                    <a:pt x="64013" y="30122"/>
                  </a:lnTo>
                  <a:cubicBezTo>
                    <a:pt x="64012" y="30122"/>
                    <a:pt x="55030" y="30522"/>
                    <a:pt x="52085" y="30522"/>
                  </a:cubicBezTo>
                  <a:cubicBezTo>
                    <a:pt x="51625" y="30522"/>
                    <a:pt x="51312" y="30512"/>
                    <a:pt x="51203" y="30489"/>
                  </a:cubicBezTo>
                  <a:lnTo>
                    <a:pt x="61111" y="28655"/>
                  </a:lnTo>
                  <a:lnTo>
                    <a:pt x="61111" y="28655"/>
                  </a:lnTo>
                  <a:cubicBezTo>
                    <a:pt x="61110" y="28655"/>
                    <a:pt x="52887" y="29498"/>
                    <a:pt x="50615" y="29498"/>
                  </a:cubicBezTo>
                  <a:cubicBezTo>
                    <a:pt x="50331" y="29498"/>
                    <a:pt x="50140" y="29485"/>
                    <a:pt x="50069" y="29455"/>
                  </a:cubicBezTo>
                  <a:cubicBezTo>
                    <a:pt x="50069" y="29455"/>
                    <a:pt x="60910" y="27621"/>
                    <a:pt x="63112" y="26386"/>
                  </a:cubicBezTo>
                  <a:lnTo>
                    <a:pt x="63112" y="26386"/>
                  </a:lnTo>
                  <a:cubicBezTo>
                    <a:pt x="63112" y="26387"/>
                    <a:pt x="56551" y="27448"/>
                    <a:pt x="53534" y="27448"/>
                  </a:cubicBezTo>
                  <a:cubicBezTo>
                    <a:pt x="52964" y="27448"/>
                    <a:pt x="52520" y="27411"/>
                    <a:pt x="52271" y="27320"/>
                  </a:cubicBezTo>
                  <a:cubicBezTo>
                    <a:pt x="52271" y="27320"/>
                    <a:pt x="62011" y="24819"/>
                    <a:pt x="64346" y="23484"/>
                  </a:cubicBezTo>
                  <a:lnTo>
                    <a:pt x="64346" y="23484"/>
                  </a:lnTo>
                  <a:cubicBezTo>
                    <a:pt x="64346" y="23485"/>
                    <a:pt x="60944" y="24819"/>
                    <a:pt x="59243" y="24885"/>
                  </a:cubicBezTo>
                  <a:cubicBezTo>
                    <a:pt x="58959" y="24908"/>
                    <a:pt x="58626" y="24917"/>
                    <a:pt x="58269" y="24917"/>
                  </a:cubicBezTo>
                  <a:cubicBezTo>
                    <a:pt x="56481" y="24917"/>
                    <a:pt x="54072" y="24685"/>
                    <a:pt x="54072" y="24685"/>
                  </a:cubicBezTo>
                  <a:cubicBezTo>
                    <a:pt x="54072" y="24685"/>
                    <a:pt x="61744" y="23218"/>
                    <a:pt x="63579" y="22117"/>
                  </a:cubicBezTo>
                  <a:lnTo>
                    <a:pt x="63579" y="22117"/>
                  </a:lnTo>
                  <a:cubicBezTo>
                    <a:pt x="63579" y="22117"/>
                    <a:pt x="58832" y="22832"/>
                    <a:pt x="57202" y="22832"/>
                  </a:cubicBezTo>
                  <a:cubicBezTo>
                    <a:pt x="57071" y="22832"/>
                    <a:pt x="56961" y="22827"/>
                    <a:pt x="56874" y="22817"/>
                  </a:cubicBezTo>
                  <a:cubicBezTo>
                    <a:pt x="55707" y="22650"/>
                    <a:pt x="63379" y="20883"/>
                    <a:pt x="66548" y="18948"/>
                  </a:cubicBezTo>
                  <a:lnTo>
                    <a:pt x="66548" y="18948"/>
                  </a:lnTo>
                  <a:cubicBezTo>
                    <a:pt x="66547" y="18948"/>
                    <a:pt x="62821" y="19789"/>
                    <a:pt x="61672" y="19789"/>
                  </a:cubicBezTo>
                  <a:cubicBezTo>
                    <a:pt x="61611" y="19789"/>
                    <a:pt x="61557" y="19787"/>
                    <a:pt x="61511" y="19782"/>
                  </a:cubicBezTo>
                  <a:cubicBezTo>
                    <a:pt x="61511" y="19782"/>
                    <a:pt x="67081" y="17980"/>
                    <a:pt x="69583" y="16079"/>
                  </a:cubicBezTo>
                  <a:lnTo>
                    <a:pt x="69583" y="16079"/>
                  </a:lnTo>
                  <a:cubicBezTo>
                    <a:pt x="69583" y="16079"/>
                    <a:pt x="64687" y="16920"/>
                    <a:pt x="61746" y="16920"/>
                  </a:cubicBezTo>
                  <a:cubicBezTo>
                    <a:pt x="61029" y="16920"/>
                    <a:pt x="60429" y="16870"/>
                    <a:pt x="60043" y="16746"/>
                  </a:cubicBezTo>
                  <a:cubicBezTo>
                    <a:pt x="60043" y="16746"/>
                    <a:pt x="69683" y="14545"/>
                    <a:pt x="70050" y="14411"/>
                  </a:cubicBezTo>
                  <a:cubicBezTo>
                    <a:pt x="70050" y="14411"/>
                    <a:pt x="62111" y="14411"/>
                    <a:pt x="61111" y="13978"/>
                  </a:cubicBezTo>
                  <a:cubicBezTo>
                    <a:pt x="61111" y="13978"/>
                    <a:pt x="69783" y="13310"/>
                    <a:pt x="71451" y="12543"/>
                  </a:cubicBezTo>
                  <a:lnTo>
                    <a:pt x="71451" y="12543"/>
                  </a:lnTo>
                  <a:cubicBezTo>
                    <a:pt x="71451" y="12543"/>
                    <a:pt x="70278" y="12570"/>
                    <a:pt x="68817" y="12570"/>
                  </a:cubicBezTo>
                  <a:cubicBezTo>
                    <a:pt x="66990" y="12570"/>
                    <a:pt x="64713" y="12528"/>
                    <a:pt x="63712" y="12343"/>
                  </a:cubicBezTo>
                  <a:cubicBezTo>
                    <a:pt x="63712" y="12343"/>
                    <a:pt x="71785" y="11709"/>
                    <a:pt x="73219" y="10975"/>
                  </a:cubicBezTo>
                  <a:cubicBezTo>
                    <a:pt x="73219" y="10975"/>
                    <a:pt x="66414" y="10875"/>
                    <a:pt x="64913" y="10141"/>
                  </a:cubicBezTo>
                  <a:lnTo>
                    <a:pt x="64913" y="10141"/>
                  </a:lnTo>
                  <a:cubicBezTo>
                    <a:pt x="64913" y="10141"/>
                    <a:pt x="68449" y="10271"/>
                    <a:pt x="70937" y="10271"/>
                  </a:cubicBezTo>
                  <a:cubicBezTo>
                    <a:pt x="72026" y="10271"/>
                    <a:pt x="72915" y="10246"/>
                    <a:pt x="73219" y="10175"/>
                  </a:cubicBezTo>
                  <a:cubicBezTo>
                    <a:pt x="73219" y="10175"/>
                    <a:pt x="67849" y="9808"/>
                    <a:pt x="66748" y="9341"/>
                  </a:cubicBezTo>
                  <a:lnTo>
                    <a:pt x="66748" y="9341"/>
                  </a:lnTo>
                  <a:cubicBezTo>
                    <a:pt x="66748" y="9341"/>
                    <a:pt x="67815" y="9362"/>
                    <a:pt x="69182" y="9362"/>
                  </a:cubicBezTo>
                  <a:cubicBezTo>
                    <a:pt x="71231" y="9362"/>
                    <a:pt x="73953" y="9314"/>
                    <a:pt x="74754" y="9074"/>
                  </a:cubicBezTo>
                  <a:cubicBezTo>
                    <a:pt x="74754" y="9074"/>
                    <a:pt x="67949" y="8674"/>
                    <a:pt x="67348" y="8540"/>
                  </a:cubicBezTo>
                  <a:cubicBezTo>
                    <a:pt x="67348" y="8540"/>
                    <a:pt x="73720" y="8374"/>
                    <a:pt x="74553" y="8073"/>
                  </a:cubicBezTo>
                  <a:cubicBezTo>
                    <a:pt x="74553" y="8073"/>
                    <a:pt x="69617" y="7973"/>
                    <a:pt x="68949" y="7706"/>
                  </a:cubicBezTo>
                  <a:cubicBezTo>
                    <a:pt x="68949" y="7706"/>
                    <a:pt x="74453" y="7173"/>
                    <a:pt x="75354" y="6839"/>
                  </a:cubicBezTo>
                  <a:lnTo>
                    <a:pt x="75354" y="6839"/>
                  </a:lnTo>
                  <a:cubicBezTo>
                    <a:pt x="75354" y="6839"/>
                    <a:pt x="70384" y="7039"/>
                    <a:pt x="69750" y="7039"/>
                  </a:cubicBezTo>
                  <a:cubicBezTo>
                    <a:pt x="69750" y="7039"/>
                    <a:pt x="75354" y="6005"/>
                    <a:pt x="76355" y="5538"/>
                  </a:cubicBezTo>
                  <a:lnTo>
                    <a:pt x="76355" y="5538"/>
                  </a:lnTo>
                  <a:cubicBezTo>
                    <a:pt x="76354" y="5538"/>
                    <a:pt x="72908" y="6162"/>
                    <a:pt x="71719" y="6162"/>
                  </a:cubicBezTo>
                  <a:cubicBezTo>
                    <a:pt x="71589" y="6162"/>
                    <a:pt x="71487" y="6155"/>
                    <a:pt x="71418" y="6139"/>
                  </a:cubicBezTo>
                  <a:cubicBezTo>
                    <a:pt x="71418" y="6139"/>
                    <a:pt x="75221" y="4971"/>
                    <a:pt x="75621" y="4804"/>
                  </a:cubicBezTo>
                  <a:lnTo>
                    <a:pt x="75621" y="4804"/>
                  </a:lnTo>
                  <a:cubicBezTo>
                    <a:pt x="75621" y="4804"/>
                    <a:pt x="73575" y="5204"/>
                    <a:pt x="72590" y="5204"/>
                  </a:cubicBezTo>
                  <a:cubicBezTo>
                    <a:pt x="72437" y="5204"/>
                    <a:pt x="72309" y="5194"/>
                    <a:pt x="72218" y="5171"/>
                  </a:cubicBezTo>
                  <a:cubicBezTo>
                    <a:pt x="72218" y="5171"/>
                    <a:pt x="75921" y="2970"/>
                    <a:pt x="76555" y="2269"/>
                  </a:cubicBezTo>
                  <a:lnTo>
                    <a:pt x="76555" y="2269"/>
                  </a:lnTo>
                  <a:cubicBezTo>
                    <a:pt x="76555" y="2269"/>
                    <a:pt x="72619" y="4471"/>
                    <a:pt x="72052" y="4804"/>
                  </a:cubicBezTo>
                  <a:cubicBezTo>
                    <a:pt x="72029" y="4817"/>
                    <a:pt x="72012" y="4823"/>
                    <a:pt x="72000" y="4823"/>
                  </a:cubicBezTo>
                  <a:cubicBezTo>
                    <a:pt x="71678" y="4823"/>
                    <a:pt x="74553" y="836"/>
                    <a:pt x="74553" y="835"/>
                  </a:cubicBezTo>
                  <a:lnTo>
                    <a:pt x="74553" y="835"/>
                  </a:lnTo>
                  <a:cubicBezTo>
                    <a:pt x="74553" y="835"/>
                    <a:pt x="71785" y="4004"/>
                    <a:pt x="71451" y="4504"/>
                  </a:cubicBezTo>
                  <a:lnTo>
                    <a:pt x="71084" y="5004"/>
                  </a:lnTo>
                  <a:lnTo>
                    <a:pt x="70451" y="5505"/>
                  </a:lnTo>
                  <a:cubicBezTo>
                    <a:pt x="70451" y="5505"/>
                    <a:pt x="72952" y="868"/>
                    <a:pt x="735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2"/>
            <p:cNvSpPr/>
            <p:nvPr/>
          </p:nvSpPr>
          <p:spPr>
            <a:xfrm flipH="1">
              <a:off x="4922379" y="2470202"/>
              <a:ext cx="294340" cy="142236"/>
            </a:xfrm>
            <a:custGeom>
              <a:avLst/>
              <a:gdLst/>
              <a:ahLst/>
              <a:cxnLst/>
              <a:rect l="l" t="t" r="r" b="b"/>
              <a:pathLst>
                <a:path w="3311" h="1600" extrusionOk="0">
                  <a:moveTo>
                    <a:pt x="3153" y="0"/>
                  </a:moveTo>
                  <a:cubicBezTo>
                    <a:pt x="3139" y="0"/>
                    <a:pt x="3124" y="3"/>
                    <a:pt x="3108" y="9"/>
                  </a:cubicBezTo>
                  <a:cubicBezTo>
                    <a:pt x="3096" y="9"/>
                    <a:pt x="3073" y="21"/>
                    <a:pt x="3037" y="33"/>
                  </a:cubicBezTo>
                  <a:cubicBezTo>
                    <a:pt x="2549" y="200"/>
                    <a:pt x="2215" y="557"/>
                    <a:pt x="2132" y="676"/>
                  </a:cubicBezTo>
                  <a:cubicBezTo>
                    <a:pt x="2072" y="748"/>
                    <a:pt x="1989" y="807"/>
                    <a:pt x="1953" y="843"/>
                  </a:cubicBezTo>
                  <a:cubicBezTo>
                    <a:pt x="1941" y="855"/>
                    <a:pt x="1906" y="855"/>
                    <a:pt x="1882" y="855"/>
                  </a:cubicBezTo>
                  <a:cubicBezTo>
                    <a:pt x="1797" y="844"/>
                    <a:pt x="1717" y="839"/>
                    <a:pt x="1641" y="839"/>
                  </a:cubicBezTo>
                  <a:cubicBezTo>
                    <a:pt x="1214" y="839"/>
                    <a:pt x="919" y="992"/>
                    <a:pt x="727" y="1093"/>
                  </a:cubicBezTo>
                  <a:cubicBezTo>
                    <a:pt x="529" y="1192"/>
                    <a:pt x="156" y="1200"/>
                    <a:pt x="38" y="1200"/>
                  </a:cubicBezTo>
                  <a:cubicBezTo>
                    <a:pt x="14" y="1200"/>
                    <a:pt x="1" y="1200"/>
                    <a:pt x="1" y="1200"/>
                  </a:cubicBezTo>
                  <a:lnTo>
                    <a:pt x="1" y="1200"/>
                  </a:lnTo>
                  <a:cubicBezTo>
                    <a:pt x="116" y="1304"/>
                    <a:pt x="271" y="1338"/>
                    <a:pt x="431" y="1338"/>
                  </a:cubicBezTo>
                  <a:cubicBezTo>
                    <a:pt x="619" y="1338"/>
                    <a:pt x="812" y="1292"/>
                    <a:pt x="953" y="1260"/>
                  </a:cubicBezTo>
                  <a:cubicBezTo>
                    <a:pt x="1084" y="1224"/>
                    <a:pt x="1203" y="1224"/>
                    <a:pt x="1298" y="1224"/>
                  </a:cubicBezTo>
                  <a:cubicBezTo>
                    <a:pt x="1358" y="1224"/>
                    <a:pt x="1394" y="1271"/>
                    <a:pt x="1394" y="1331"/>
                  </a:cubicBezTo>
                  <a:lnTo>
                    <a:pt x="1394" y="1367"/>
                  </a:lnTo>
                  <a:cubicBezTo>
                    <a:pt x="1322" y="1379"/>
                    <a:pt x="1203" y="1498"/>
                    <a:pt x="1203" y="1498"/>
                  </a:cubicBezTo>
                  <a:cubicBezTo>
                    <a:pt x="1229" y="1488"/>
                    <a:pt x="1266" y="1484"/>
                    <a:pt x="1305" y="1484"/>
                  </a:cubicBezTo>
                  <a:cubicBezTo>
                    <a:pt x="1411" y="1484"/>
                    <a:pt x="1537" y="1510"/>
                    <a:pt x="1537" y="1510"/>
                  </a:cubicBezTo>
                  <a:cubicBezTo>
                    <a:pt x="1706" y="1574"/>
                    <a:pt x="1835" y="1599"/>
                    <a:pt x="1941" y="1599"/>
                  </a:cubicBezTo>
                  <a:cubicBezTo>
                    <a:pt x="2303" y="1599"/>
                    <a:pt x="2378" y="1302"/>
                    <a:pt x="2775" y="1283"/>
                  </a:cubicBezTo>
                  <a:lnTo>
                    <a:pt x="2799" y="1283"/>
                  </a:lnTo>
                  <a:cubicBezTo>
                    <a:pt x="2858" y="1283"/>
                    <a:pt x="2906" y="1283"/>
                    <a:pt x="2953" y="1271"/>
                  </a:cubicBezTo>
                  <a:cubicBezTo>
                    <a:pt x="3078" y="1260"/>
                    <a:pt x="3041" y="1067"/>
                    <a:pt x="2926" y="1067"/>
                  </a:cubicBezTo>
                  <a:cubicBezTo>
                    <a:pt x="2919" y="1067"/>
                    <a:pt x="2913" y="1068"/>
                    <a:pt x="2906" y="1069"/>
                  </a:cubicBezTo>
                  <a:lnTo>
                    <a:pt x="2811" y="1069"/>
                  </a:lnTo>
                  <a:cubicBezTo>
                    <a:pt x="2692" y="1033"/>
                    <a:pt x="2501" y="712"/>
                    <a:pt x="3049" y="319"/>
                  </a:cubicBezTo>
                  <a:lnTo>
                    <a:pt x="3227" y="188"/>
                  </a:lnTo>
                  <a:cubicBezTo>
                    <a:pt x="3310" y="126"/>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2"/>
            <p:cNvSpPr/>
            <p:nvPr/>
          </p:nvSpPr>
          <p:spPr>
            <a:xfrm flipH="1">
              <a:off x="3963088" y="2684534"/>
              <a:ext cx="432664" cy="146414"/>
            </a:xfrm>
            <a:custGeom>
              <a:avLst/>
              <a:gdLst/>
              <a:ahLst/>
              <a:cxnLst/>
              <a:rect l="l" t="t" r="r" b="b"/>
              <a:pathLst>
                <a:path w="4867" h="1647" extrusionOk="0">
                  <a:moveTo>
                    <a:pt x="4159" y="0"/>
                  </a:moveTo>
                  <a:cubicBezTo>
                    <a:pt x="3478" y="0"/>
                    <a:pt x="2911" y="249"/>
                    <a:pt x="2743" y="361"/>
                  </a:cubicBezTo>
                  <a:cubicBezTo>
                    <a:pt x="2612" y="456"/>
                    <a:pt x="2481" y="480"/>
                    <a:pt x="2410" y="492"/>
                  </a:cubicBezTo>
                  <a:cubicBezTo>
                    <a:pt x="2374" y="492"/>
                    <a:pt x="2362" y="492"/>
                    <a:pt x="2327" y="480"/>
                  </a:cubicBezTo>
                  <a:cubicBezTo>
                    <a:pt x="1847" y="207"/>
                    <a:pt x="1420" y="152"/>
                    <a:pt x="1079" y="152"/>
                  </a:cubicBezTo>
                  <a:cubicBezTo>
                    <a:pt x="929" y="152"/>
                    <a:pt x="796" y="163"/>
                    <a:pt x="684" y="170"/>
                  </a:cubicBezTo>
                  <a:cubicBezTo>
                    <a:pt x="657" y="172"/>
                    <a:pt x="630" y="173"/>
                    <a:pt x="602" y="173"/>
                  </a:cubicBezTo>
                  <a:cubicBezTo>
                    <a:pt x="468" y="173"/>
                    <a:pt x="322" y="150"/>
                    <a:pt x="184" y="111"/>
                  </a:cubicBezTo>
                  <a:cubicBezTo>
                    <a:pt x="175" y="109"/>
                    <a:pt x="168" y="108"/>
                    <a:pt x="160" y="108"/>
                  </a:cubicBezTo>
                  <a:cubicBezTo>
                    <a:pt x="46" y="108"/>
                    <a:pt x="0" y="269"/>
                    <a:pt x="112" y="325"/>
                  </a:cubicBezTo>
                  <a:cubicBezTo>
                    <a:pt x="362" y="444"/>
                    <a:pt x="684" y="480"/>
                    <a:pt x="886" y="515"/>
                  </a:cubicBezTo>
                  <a:cubicBezTo>
                    <a:pt x="1112" y="539"/>
                    <a:pt x="1291" y="623"/>
                    <a:pt x="1398" y="682"/>
                  </a:cubicBezTo>
                  <a:cubicBezTo>
                    <a:pt x="1458" y="706"/>
                    <a:pt x="1469" y="765"/>
                    <a:pt x="1434" y="825"/>
                  </a:cubicBezTo>
                  <a:lnTo>
                    <a:pt x="1434" y="837"/>
                  </a:lnTo>
                  <a:cubicBezTo>
                    <a:pt x="1422" y="873"/>
                    <a:pt x="1374" y="896"/>
                    <a:pt x="1350" y="896"/>
                  </a:cubicBezTo>
                  <a:cubicBezTo>
                    <a:pt x="1231" y="920"/>
                    <a:pt x="1077" y="980"/>
                    <a:pt x="1077" y="980"/>
                  </a:cubicBezTo>
                  <a:cubicBezTo>
                    <a:pt x="1219" y="992"/>
                    <a:pt x="1458" y="1135"/>
                    <a:pt x="1493" y="1170"/>
                  </a:cubicBezTo>
                  <a:cubicBezTo>
                    <a:pt x="1493" y="1182"/>
                    <a:pt x="1517" y="1182"/>
                    <a:pt x="1517" y="1182"/>
                  </a:cubicBezTo>
                  <a:cubicBezTo>
                    <a:pt x="1853" y="1499"/>
                    <a:pt x="2092" y="1580"/>
                    <a:pt x="2301" y="1580"/>
                  </a:cubicBezTo>
                  <a:cubicBezTo>
                    <a:pt x="2520" y="1580"/>
                    <a:pt x="2706" y="1492"/>
                    <a:pt x="2936" y="1492"/>
                  </a:cubicBezTo>
                  <a:cubicBezTo>
                    <a:pt x="3033" y="1492"/>
                    <a:pt x="3138" y="1507"/>
                    <a:pt x="3255" y="1551"/>
                  </a:cubicBezTo>
                  <a:cubicBezTo>
                    <a:pt x="3267" y="1551"/>
                    <a:pt x="3279" y="1575"/>
                    <a:pt x="3303" y="1575"/>
                  </a:cubicBezTo>
                  <a:cubicBezTo>
                    <a:pt x="3452" y="1627"/>
                    <a:pt x="3590" y="1647"/>
                    <a:pt x="3713" y="1647"/>
                  </a:cubicBezTo>
                  <a:cubicBezTo>
                    <a:pt x="3818" y="1647"/>
                    <a:pt x="3912" y="1633"/>
                    <a:pt x="3994" y="1611"/>
                  </a:cubicBezTo>
                  <a:cubicBezTo>
                    <a:pt x="4113" y="1587"/>
                    <a:pt x="4101" y="1420"/>
                    <a:pt x="3982" y="1408"/>
                  </a:cubicBezTo>
                  <a:cubicBezTo>
                    <a:pt x="3755" y="1373"/>
                    <a:pt x="3505" y="1337"/>
                    <a:pt x="3434" y="1289"/>
                  </a:cubicBezTo>
                  <a:cubicBezTo>
                    <a:pt x="3303" y="1194"/>
                    <a:pt x="3208" y="646"/>
                    <a:pt x="4148" y="444"/>
                  </a:cubicBezTo>
                  <a:cubicBezTo>
                    <a:pt x="4375" y="396"/>
                    <a:pt x="4577" y="325"/>
                    <a:pt x="4756" y="230"/>
                  </a:cubicBezTo>
                  <a:cubicBezTo>
                    <a:pt x="4867" y="174"/>
                    <a:pt x="4822" y="25"/>
                    <a:pt x="4719" y="25"/>
                  </a:cubicBezTo>
                  <a:cubicBezTo>
                    <a:pt x="4711" y="25"/>
                    <a:pt x="4704" y="26"/>
                    <a:pt x="4696" y="27"/>
                  </a:cubicBezTo>
                  <a:cubicBezTo>
                    <a:pt x="4642" y="37"/>
                    <a:pt x="4588" y="43"/>
                    <a:pt x="4532" y="43"/>
                  </a:cubicBezTo>
                  <a:cubicBezTo>
                    <a:pt x="4454" y="43"/>
                    <a:pt x="4375" y="31"/>
                    <a:pt x="4291" y="3"/>
                  </a:cubicBezTo>
                  <a:cubicBezTo>
                    <a:pt x="4247" y="1"/>
                    <a:pt x="4202"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2"/>
            <p:cNvSpPr/>
            <p:nvPr/>
          </p:nvSpPr>
          <p:spPr>
            <a:xfrm flipH="1">
              <a:off x="3916071" y="2206038"/>
              <a:ext cx="180017" cy="108544"/>
            </a:xfrm>
            <a:custGeom>
              <a:avLst/>
              <a:gdLst/>
              <a:ahLst/>
              <a:cxnLst/>
              <a:rect l="l" t="t" r="r" b="b"/>
              <a:pathLst>
                <a:path w="2025" h="1221" extrusionOk="0">
                  <a:moveTo>
                    <a:pt x="895" y="1"/>
                  </a:moveTo>
                  <a:cubicBezTo>
                    <a:pt x="591" y="1"/>
                    <a:pt x="179" y="227"/>
                    <a:pt x="179" y="227"/>
                  </a:cubicBezTo>
                  <a:cubicBezTo>
                    <a:pt x="179" y="227"/>
                    <a:pt x="226" y="218"/>
                    <a:pt x="274" y="218"/>
                  </a:cubicBezTo>
                  <a:cubicBezTo>
                    <a:pt x="322" y="218"/>
                    <a:pt x="369" y="227"/>
                    <a:pt x="369" y="262"/>
                  </a:cubicBezTo>
                  <a:cubicBezTo>
                    <a:pt x="369" y="322"/>
                    <a:pt x="0" y="620"/>
                    <a:pt x="72" y="1132"/>
                  </a:cubicBezTo>
                  <a:cubicBezTo>
                    <a:pt x="78" y="1191"/>
                    <a:pt x="122" y="1221"/>
                    <a:pt x="170" y="1221"/>
                  </a:cubicBezTo>
                  <a:cubicBezTo>
                    <a:pt x="217" y="1221"/>
                    <a:pt x="268" y="1191"/>
                    <a:pt x="286" y="1132"/>
                  </a:cubicBezTo>
                  <a:cubicBezTo>
                    <a:pt x="310" y="977"/>
                    <a:pt x="381" y="798"/>
                    <a:pt x="524" y="643"/>
                  </a:cubicBezTo>
                  <a:cubicBezTo>
                    <a:pt x="607" y="572"/>
                    <a:pt x="679" y="512"/>
                    <a:pt x="762" y="465"/>
                  </a:cubicBezTo>
                  <a:cubicBezTo>
                    <a:pt x="774" y="459"/>
                    <a:pt x="792" y="456"/>
                    <a:pt x="810" y="456"/>
                  </a:cubicBezTo>
                  <a:cubicBezTo>
                    <a:pt x="828" y="456"/>
                    <a:pt x="845" y="459"/>
                    <a:pt x="857" y="465"/>
                  </a:cubicBezTo>
                  <a:cubicBezTo>
                    <a:pt x="936" y="504"/>
                    <a:pt x="1023" y="527"/>
                    <a:pt x="1105" y="527"/>
                  </a:cubicBezTo>
                  <a:cubicBezTo>
                    <a:pt x="1122" y="527"/>
                    <a:pt x="1139" y="526"/>
                    <a:pt x="1155" y="524"/>
                  </a:cubicBezTo>
                  <a:cubicBezTo>
                    <a:pt x="1191" y="524"/>
                    <a:pt x="1215" y="524"/>
                    <a:pt x="1250" y="512"/>
                  </a:cubicBezTo>
                  <a:cubicBezTo>
                    <a:pt x="1263" y="509"/>
                    <a:pt x="1275" y="508"/>
                    <a:pt x="1286" y="508"/>
                  </a:cubicBezTo>
                  <a:cubicBezTo>
                    <a:pt x="1317" y="508"/>
                    <a:pt x="1343" y="519"/>
                    <a:pt x="1369" y="536"/>
                  </a:cubicBezTo>
                  <a:cubicBezTo>
                    <a:pt x="1477" y="643"/>
                    <a:pt x="1631" y="774"/>
                    <a:pt x="1834" y="858"/>
                  </a:cubicBezTo>
                  <a:cubicBezTo>
                    <a:pt x="1846" y="862"/>
                    <a:pt x="1858" y="864"/>
                    <a:pt x="1869" y="864"/>
                  </a:cubicBezTo>
                  <a:cubicBezTo>
                    <a:pt x="1950" y="864"/>
                    <a:pt x="2017" y="764"/>
                    <a:pt x="1965" y="691"/>
                  </a:cubicBezTo>
                  <a:cubicBezTo>
                    <a:pt x="1905" y="596"/>
                    <a:pt x="1834" y="501"/>
                    <a:pt x="1750" y="417"/>
                  </a:cubicBezTo>
                  <a:cubicBezTo>
                    <a:pt x="1691" y="358"/>
                    <a:pt x="1715" y="274"/>
                    <a:pt x="1786" y="239"/>
                  </a:cubicBezTo>
                  <a:cubicBezTo>
                    <a:pt x="1846" y="215"/>
                    <a:pt x="1929" y="155"/>
                    <a:pt x="2024" y="60"/>
                  </a:cubicBezTo>
                  <a:lnTo>
                    <a:pt x="2024" y="60"/>
                  </a:lnTo>
                  <a:cubicBezTo>
                    <a:pt x="2024" y="60"/>
                    <a:pt x="1761" y="112"/>
                    <a:pt x="1494" y="112"/>
                  </a:cubicBezTo>
                  <a:cubicBezTo>
                    <a:pt x="1337" y="112"/>
                    <a:pt x="1178" y="94"/>
                    <a:pt x="1072" y="36"/>
                  </a:cubicBezTo>
                  <a:cubicBezTo>
                    <a:pt x="1021" y="11"/>
                    <a:pt x="961"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2"/>
            <p:cNvSpPr/>
            <p:nvPr/>
          </p:nvSpPr>
          <p:spPr>
            <a:xfrm>
              <a:off x="7899996" y="527177"/>
              <a:ext cx="358688" cy="121796"/>
            </a:xfrm>
            <a:custGeom>
              <a:avLst/>
              <a:gdLst/>
              <a:ahLst/>
              <a:cxnLst/>
              <a:rect l="l" t="t" r="r" b="b"/>
              <a:pathLst>
                <a:path w="4871" h="1654" extrusionOk="0">
                  <a:moveTo>
                    <a:pt x="4169" y="1"/>
                  </a:moveTo>
                  <a:cubicBezTo>
                    <a:pt x="3480" y="1"/>
                    <a:pt x="2923" y="249"/>
                    <a:pt x="2755" y="361"/>
                  </a:cubicBezTo>
                  <a:cubicBezTo>
                    <a:pt x="2613" y="456"/>
                    <a:pt x="2482" y="492"/>
                    <a:pt x="2410" y="504"/>
                  </a:cubicBezTo>
                  <a:cubicBezTo>
                    <a:pt x="2374" y="504"/>
                    <a:pt x="2363" y="504"/>
                    <a:pt x="2339" y="492"/>
                  </a:cubicBezTo>
                  <a:cubicBezTo>
                    <a:pt x="1848" y="209"/>
                    <a:pt x="1415" y="153"/>
                    <a:pt x="1073" y="153"/>
                  </a:cubicBezTo>
                  <a:cubicBezTo>
                    <a:pt x="925" y="153"/>
                    <a:pt x="795" y="163"/>
                    <a:pt x="684" y="171"/>
                  </a:cubicBezTo>
                  <a:cubicBezTo>
                    <a:pt x="650" y="176"/>
                    <a:pt x="615" y="178"/>
                    <a:pt x="579" y="178"/>
                  </a:cubicBezTo>
                  <a:cubicBezTo>
                    <a:pt x="452" y="178"/>
                    <a:pt x="316" y="148"/>
                    <a:pt x="196" y="111"/>
                  </a:cubicBezTo>
                  <a:cubicBezTo>
                    <a:pt x="187" y="110"/>
                    <a:pt x="178" y="109"/>
                    <a:pt x="170" y="109"/>
                  </a:cubicBezTo>
                  <a:cubicBezTo>
                    <a:pt x="46" y="109"/>
                    <a:pt x="1" y="270"/>
                    <a:pt x="112" y="325"/>
                  </a:cubicBezTo>
                  <a:cubicBezTo>
                    <a:pt x="374" y="444"/>
                    <a:pt x="684" y="492"/>
                    <a:pt x="886" y="516"/>
                  </a:cubicBezTo>
                  <a:cubicBezTo>
                    <a:pt x="1112" y="552"/>
                    <a:pt x="1291" y="623"/>
                    <a:pt x="1398" y="683"/>
                  </a:cubicBezTo>
                  <a:cubicBezTo>
                    <a:pt x="1458" y="706"/>
                    <a:pt x="1470" y="766"/>
                    <a:pt x="1446" y="825"/>
                  </a:cubicBezTo>
                  <a:lnTo>
                    <a:pt x="1446" y="849"/>
                  </a:lnTo>
                  <a:cubicBezTo>
                    <a:pt x="1422" y="873"/>
                    <a:pt x="1386" y="909"/>
                    <a:pt x="1351" y="909"/>
                  </a:cubicBezTo>
                  <a:cubicBezTo>
                    <a:pt x="1231" y="921"/>
                    <a:pt x="1089" y="980"/>
                    <a:pt x="1089" y="980"/>
                  </a:cubicBezTo>
                  <a:cubicBezTo>
                    <a:pt x="1220" y="992"/>
                    <a:pt x="1458" y="1147"/>
                    <a:pt x="1505" y="1171"/>
                  </a:cubicBezTo>
                  <a:cubicBezTo>
                    <a:pt x="1505" y="1183"/>
                    <a:pt x="1517" y="1183"/>
                    <a:pt x="1517" y="1183"/>
                  </a:cubicBezTo>
                  <a:cubicBezTo>
                    <a:pt x="1853" y="1504"/>
                    <a:pt x="2093" y="1586"/>
                    <a:pt x="2302" y="1586"/>
                  </a:cubicBezTo>
                  <a:cubicBezTo>
                    <a:pt x="2518" y="1586"/>
                    <a:pt x="2702" y="1500"/>
                    <a:pt x="2929" y="1500"/>
                  </a:cubicBezTo>
                  <a:cubicBezTo>
                    <a:pt x="3027" y="1500"/>
                    <a:pt x="3134" y="1516"/>
                    <a:pt x="3256" y="1564"/>
                  </a:cubicBezTo>
                  <a:cubicBezTo>
                    <a:pt x="3267" y="1564"/>
                    <a:pt x="3291" y="1576"/>
                    <a:pt x="3303" y="1576"/>
                  </a:cubicBezTo>
                  <a:cubicBezTo>
                    <a:pt x="3458" y="1634"/>
                    <a:pt x="3600" y="1653"/>
                    <a:pt x="3725" y="1653"/>
                  </a:cubicBezTo>
                  <a:cubicBezTo>
                    <a:pt x="3830" y="1653"/>
                    <a:pt x="3924" y="1640"/>
                    <a:pt x="4006" y="1623"/>
                  </a:cubicBezTo>
                  <a:cubicBezTo>
                    <a:pt x="4125" y="1587"/>
                    <a:pt x="4101" y="1421"/>
                    <a:pt x="3982" y="1409"/>
                  </a:cubicBezTo>
                  <a:cubicBezTo>
                    <a:pt x="3767" y="1385"/>
                    <a:pt x="3506" y="1337"/>
                    <a:pt x="3434" y="1290"/>
                  </a:cubicBezTo>
                  <a:cubicBezTo>
                    <a:pt x="3303" y="1206"/>
                    <a:pt x="3208" y="647"/>
                    <a:pt x="4148" y="444"/>
                  </a:cubicBezTo>
                  <a:cubicBezTo>
                    <a:pt x="4375" y="397"/>
                    <a:pt x="4577" y="325"/>
                    <a:pt x="4756" y="230"/>
                  </a:cubicBezTo>
                  <a:cubicBezTo>
                    <a:pt x="4870" y="173"/>
                    <a:pt x="4819" y="27"/>
                    <a:pt x="4709" y="27"/>
                  </a:cubicBezTo>
                  <a:cubicBezTo>
                    <a:pt x="4705" y="27"/>
                    <a:pt x="4701" y="27"/>
                    <a:pt x="4696" y="28"/>
                  </a:cubicBezTo>
                  <a:cubicBezTo>
                    <a:pt x="4638" y="33"/>
                    <a:pt x="4579" y="38"/>
                    <a:pt x="4520" y="38"/>
                  </a:cubicBezTo>
                  <a:cubicBezTo>
                    <a:pt x="4448" y="38"/>
                    <a:pt x="4376" y="30"/>
                    <a:pt x="4303" y="4"/>
                  </a:cubicBezTo>
                  <a:cubicBezTo>
                    <a:pt x="4258" y="2"/>
                    <a:pt x="4213" y="1"/>
                    <a:pt x="4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2"/>
            <p:cNvSpPr/>
            <p:nvPr/>
          </p:nvSpPr>
          <p:spPr>
            <a:xfrm>
              <a:off x="8432575" y="767350"/>
              <a:ext cx="253534" cy="105449"/>
            </a:xfrm>
            <a:custGeom>
              <a:avLst/>
              <a:gdLst/>
              <a:ahLst/>
              <a:cxnLst/>
              <a:rect l="l" t="t" r="r" b="b"/>
              <a:pathLst>
                <a:path w="3443" h="1432" extrusionOk="0">
                  <a:moveTo>
                    <a:pt x="3295" y="1"/>
                  </a:moveTo>
                  <a:cubicBezTo>
                    <a:pt x="3285" y="1"/>
                    <a:pt x="3274" y="2"/>
                    <a:pt x="3263" y="6"/>
                  </a:cubicBezTo>
                  <a:cubicBezTo>
                    <a:pt x="3227" y="18"/>
                    <a:pt x="3203" y="18"/>
                    <a:pt x="3143" y="42"/>
                  </a:cubicBezTo>
                  <a:cubicBezTo>
                    <a:pt x="2632" y="149"/>
                    <a:pt x="2262" y="434"/>
                    <a:pt x="2155" y="553"/>
                  </a:cubicBezTo>
                  <a:cubicBezTo>
                    <a:pt x="2096" y="625"/>
                    <a:pt x="2012" y="673"/>
                    <a:pt x="1965" y="696"/>
                  </a:cubicBezTo>
                  <a:cubicBezTo>
                    <a:pt x="1957" y="696"/>
                    <a:pt x="1938" y="707"/>
                    <a:pt x="1920" y="707"/>
                  </a:cubicBezTo>
                  <a:cubicBezTo>
                    <a:pt x="1911" y="707"/>
                    <a:pt x="1901" y="704"/>
                    <a:pt x="1893" y="696"/>
                  </a:cubicBezTo>
                  <a:cubicBezTo>
                    <a:pt x="1723" y="651"/>
                    <a:pt x="1567" y="633"/>
                    <a:pt x="1426" y="633"/>
                  </a:cubicBezTo>
                  <a:cubicBezTo>
                    <a:pt x="1123" y="633"/>
                    <a:pt x="889" y="715"/>
                    <a:pt x="727" y="780"/>
                  </a:cubicBezTo>
                  <a:cubicBezTo>
                    <a:pt x="647" y="807"/>
                    <a:pt x="540" y="817"/>
                    <a:pt x="432" y="817"/>
                  </a:cubicBezTo>
                  <a:cubicBezTo>
                    <a:pt x="217" y="817"/>
                    <a:pt x="0" y="780"/>
                    <a:pt x="0" y="780"/>
                  </a:cubicBezTo>
                  <a:lnTo>
                    <a:pt x="0" y="780"/>
                  </a:lnTo>
                  <a:cubicBezTo>
                    <a:pt x="146" y="941"/>
                    <a:pt x="380" y="978"/>
                    <a:pt x="602" y="978"/>
                  </a:cubicBezTo>
                  <a:cubicBezTo>
                    <a:pt x="725" y="978"/>
                    <a:pt x="843" y="967"/>
                    <a:pt x="941" y="958"/>
                  </a:cubicBezTo>
                  <a:cubicBezTo>
                    <a:pt x="985" y="951"/>
                    <a:pt x="1026" y="948"/>
                    <a:pt x="1064" y="948"/>
                  </a:cubicBezTo>
                  <a:cubicBezTo>
                    <a:pt x="1148" y="948"/>
                    <a:pt x="1217" y="962"/>
                    <a:pt x="1274" y="970"/>
                  </a:cubicBezTo>
                  <a:cubicBezTo>
                    <a:pt x="1334" y="970"/>
                    <a:pt x="1381" y="1030"/>
                    <a:pt x="1369" y="1089"/>
                  </a:cubicBezTo>
                  <a:lnTo>
                    <a:pt x="1369" y="1113"/>
                  </a:lnTo>
                  <a:cubicBezTo>
                    <a:pt x="1298" y="1113"/>
                    <a:pt x="1155" y="1220"/>
                    <a:pt x="1155" y="1220"/>
                  </a:cubicBezTo>
                  <a:cubicBezTo>
                    <a:pt x="1163" y="1219"/>
                    <a:pt x="1172" y="1219"/>
                    <a:pt x="1182" y="1219"/>
                  </a:cubicBezTo>
                  <a:cubicBezTo>
                    <a:pt x="1296" y="1219"/>
                    <a:pt x="1489" y="1280"/>
                    <a:pt x="1489" y="1280"/>
                  </a:cubicBezTo>
                  <a:cubicBezTo>
                    <a:pt x="1694" y="1393"/>
                    <a:pt x="1844" y="1432"/>
                    <a:pt x="1965" y="1432"/>
                  </a:cubicBezTo>
                  <a:cubicBezTo>
                    <a:pt x="2242" y="1432"/>
                    <a:pt x="2369" y="1227"/>
                    <a:pt x="2659" y="1227"/>
                  </a:cubicBezTo>
                  <a:cubicBezTo>
                    <a:pt x="2684" y="1227"/>
                    <a:pt x="2711" y="1229"/>
                    <a:pt x="2739" y="1232"/>
                  </a:cubicBezTo>
                  <a:lnTo>
                    <a:pt x="2917" y="1232"/>
                  </a:lnTo>
                  <a:cubicBezTo>
                    <a:pt x="3048" y="1220"/>
                    <a:pt x="3036" y="1006"/>
                    <a:pt x="2905" y="1006"/>
                  </a:cubicBezTo>
                  <a:cubicBezTo>
                    <a:pt x="2870" y="1006"/>
                    <a:pt x="2834" y="994"/>
                    <a:pt x="2810" y="994"/>
                  </a:cubicBezTo>
                  <a:cubicBezTo>
                    <a:pt x="2715" y="958"/>
                    <a:pt x="2560" y="601"/>
                    <a:pt x="3155" y="303"/>
                  </a:cubicBezTo>
                  <a:cubicBezTo>
                    <a:pt x="3227" y="268"/>
                    <a:pt x="3286" y="244"/>
                    <a:pt x="3346" y="196"/>
                  </a:cubicBezTo>
                  <a:cubicBezTo>
                    <a:pt x="3443" y="142"/>
                    <a:pt x="3394" y="1"/>
                    <a:pt x="3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2"/>
            <p:cNvSpPr/>
            <p:nvPr/>
          </p:nvSpPr>
          <p:spPr>
            <a:xfrm>
              <a:off x="8768955" y="354989"/>
              <a:ext cx="149116" cy="90721"/>
            </a:xfrm>
            <a:custGeom>
              <a:avLst/>
              <a:gdLst/>
              <a:ahLst/>
              <a:cxnLst/>
              <a:rect l="l" t="t" r="r" b="b"/>
              <a:pathLst>
                <a:path w="2025" h="1232" extrusionOk="0">
                  <a:moveTo>
                    <a:pt x="902" y="1"/>
                  </a:moveTo>
                  <a:cubicBezTo>
                    <a:pt x="596" y="1"/>
                    <a:pt x="179" y="238"/>
                    <a:pt x="179" y="238"/>
                  </a:cubicBezTo>
                  <a:cubicBezTo>
                    <a:pt x="179" y="238"/>
                    <a:pt x="242" y="222"/>
                    <a:pt x="295" y="222"/>
                  </a:cubicBezTo>
                  <a:cubicBezTo>
                    <a:pt x="335" y="222"/>
                    <a:pt x="370" y="231"/>
                    <a:pt x="370" y="261"/>
                  </a:cubicBezTo>
                  <a:cubicBezTo>
                    <a:pt x="370" y="321"/>
                    <a:pt x="1" y="619"/>
                    <a:pt x="84" y="1142"/>
                  </a:cubicBezTo>
                  <a:cubicBezTo>
                    <a:pt x="90" y="1202"/>
                    <a:pt x="135" y="1232"/>
                    <a:pt x="182" y="1232"/>
                  </a:cubicBezTo>
                  <a:cubicBezTo>
                    <a:pt x="230" y="1232"/>
                    <a:pt x="281" y="1202"/>
                    <a:pt x="298" y="1142"/>
                  </a:cubicBezTo>
                  <a:cubicBezTo>
                    <a:pt x="322" y="976"/>
                    <a:pt x="394" y="797"/>
                    <a:pt x="537" y="642"/>
                  </a:cubicBezTo>
                  <a:cubicBezTo>
                    <a:pt x="620" y="571"/>
                    <a:pt x="691" y="511"/>
                    <a:pt x="775" y="476"/>
                  </a:cubicBezTo>
                  <a:cubicBezTo>
                    <a:pt x="787" y="464"/>
                    <a:pt x="804" y="458"/>
                    <a:pt x="822" y="458"/>
                  </a:cubicBezTo>
                  <a:cubicBezTo>
                    <a:pt x="840" y="458"/>
                    <a:pt x="858" y="464"/>
                    <a:pt x="870" y="476"/>
                  </a:cubicBezTo>
                  <a:cubicBezTo>
                    <a:pt x="952" y="507"/>
                    <a:pt x="1044" y="538"/>
                    <a:pt x="1129" y="538"/>
                  </a:cubicBezTo>
                  <a:cubicBezTo>
                    <a:pt x="1142" y="538"/>
                    <a:pt x="1155" y="537"/>
                    <a:pt x="1168" y="535"/>
                  </a:cubicBezTo>
                  <a:cubicBezTo>
                    <a:pt x="1191" y="535"/>
                    <a:pt x="1215" y="535"/>
                    <a:pt x="1251" y="511"/>
                  </a:cubicBezTo>
                  <a:cubicBezTo>
                    <a:pt x="1260" y="508"/>
                    <a:pt x="1270" y="507"/>
                    <a:pt x="1280" y="507"/>
                  </a:cubicBezTo>
                  <a:cubicBezTo>
                    <a:pt x="1310" y="507"/>
                    <a:pt x="1343" y="520"/>
                    <a:pt x="1370" y="547"/>
                  </a:cubicBezTo>
                  <a:cubicBezTo>
                    <a:pt x="1465" y="642"/>
                    <a:pt x="1632" y="785"/>
                    <a:pt x="1822" y="857"/>
                  </a:cubicBezTo>
                  <a:cubicBezTo>
                    <a:pt x="1839" y="864"/>
                    <a:pt x="1856" y="868"/>
                    <a:pt x="1871" y="868"/>
                  </a:cubicBezTo>
                  <a:cubicBezTo>
                    <a:pt x="1956" y="868"/>
                    <a:pt x="2016" y="770"/>
                    <a:pt x="1965" y="690"/>
                  </a:cubicBezTo>
                  <a:cubicBezTo>
                    <a:pt x="1906" y="607"/>
                    <a:pt x="1822" y="500"/>
                    <a:pt x="1751" y="428"/>
                  </a:cubicBezTo>
                  <a:cubicBezTo>
                    <a:pt x="1691" y="369"/>
                    <a:pt x="1703" y="273"/>
                    <a:pt x="1787" y="250"/>
                  </a:cubicBezTo>
                  <a:cubicBezTo>
                    <a:pt x="1846" y="214"/>
                    <a:pt x="1930" y="154"/>
                    <a:pt x="2025" y="71"/>
                  </a:cubicBezTo>
                  <a:lnTo>
                    <a:pt x="2025" y="71"/>
                  </a:lnTo>
                  <a:cubicBezTo>
                    <a:pt x="2025" y="71"/>
                    <a:pt x="1776" y="115"/>
                    <a:pt x="1518" y="115"/>
                  </a:cubicBezTo>
                  <a:cubicBezTo>
                    <a:pt x="1351" y="115"/>
                    <a:pt x="1180" y="96"/>
                    <a:pt x="1072" y="35"/>
                  </a:cubicBezTo>
                  <a:cubicBezTo>
                    <a:pt x="1023" y="11"/>
                    <a:pt x="965" y="1"/>
                    <a:pt x="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2"/>
            <p:cNvSpPr/>
            <p:nvPr/>
          </p:nvSpPr>
          <p:spPr>
            <a:xfrm>
              <a:off x="248973" y="256839"/>
              <a:ext cx="1755215" cy="395426"/>
            </a:xfrm>
            <a:custGeom>
              <a:avLst/>
              <a:gdLst/>
              <a:ahLst/>
              <a:cxnLst/>
              <a:rect l="l" t="t" r="r" b="b"/>
              <a:pathLst>
                <a:path w="6942" h="1564" extrusionOk="0">
                  <a:moveTo>
                    <a:pt x="2852" y="1"/>
                  </a:moveTo>
                  <a:cubicBezTo>
                    <a:pt x="2565" y="1"/>
                    <a:pt x="2269" y="131"/>
                    <a:pt x="2024" y="305"/>
                  </a:cubicBezTo>
                  <a:cubicBezTo>
                    <a:pt x="1703" y="544"/>
                    <a:pt x="1441" y="853"/>
                    <a:pt x="1131" y="1103"/>
                  </a:cubicBezTo>
                  <a:cubicBezTo>
                    <a:pt x="870" y="1287"/>
                    <a:pt x="553" y="1511"/>
                    <a:pt x="225" y="1556"/>
                  </a:cubicBezTo>
                  <a:lnTo>
                    <a:pt x="6942" y="1556"/>
                  </a:lnTo>
                  <a:cubicBezTo>
                    <a:pt x="6358" y="1187"/>
                    <a:pt x="5727" y="865"/>
                    <a:pt x="5048" y="841"/>
                  </a:cubicBezTo>
                  <a:cubicBezTo>
                    <a:pt x="4998" y="839"/>
                    <a:pt x="4946" y="838"/>
                    <a:pt x="4895" y="838"/>
                  </a:cubicBezTo>
                  <a:cubicBezTo>
                    <a:pt x="4838" y="838"/>
                    <a:pt x="4781" y="839"/>
                    <a:pt x="4724" y="839"/>
                  </a:cubicBezTo>
                  <a:cubicBezTo>
                    <a:pt x="4551" y="839"/>
                    <a:pt x="4380" y="833"/>
                    <a:pt x="4227" y="782"/>
                  </a:cubicBezTo>
                  <a:cubicBezTo>
                    <a:pt x="3810" y="627"/>
                    <a:pt x="3560" y="198"/>
                    <a:pt x="3155" y="55"/>
                  </a:cubicBezTo>
                  <a:cubicBezTo>
                    <a:pt x="3057" y="18"/>
                    <a:pt x="2955" y="1"/>
                    <a:pt x="2852" y="1"/>
                  </a:cubicBezTo>
                  <a:close/>
                  <a:moveTo>
                    <a:pt x="0" y="1556"/>
                  </a:moveTo>
                  <a:cubicBezTo>
                    <a:pt x="37" y="1561"/>
                    <a:pt x="74" y="1564"/>
                    <a:pt x="111" y="1564"/>
                  </a:cubicBezTo>
                  <a:cubicBezTo>
                    <a:pt x="149" y="1564"/>
                    <a:pt x="187" y="1561"/>
                    <a:pt x="225" y="15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2"/>
            <p:cNvSpPr/>
            <p:nvPr/>
          </p:nvSpPr>
          <p:spPr>
            <a:xfrm flipH="1">
              <a:off x="3796291" y="3118374"/>
              <a:ext cx="1461641" cy="2472107"/>
            </a:xfrm>
            <a:custGeom>
              <a:avLst/>
              <a:gdLst/>
              <a:ahLst/>
              <a:cxnLst/>
              <a:rect l="l" t="t" r="r" b="b"/>
              <a:pathLst>
                <a:path w="83427" h="141102" extrusionOk="0">
                  <a:moveTo>
                    <a:pt x="65180" y="1235"/>
                  </a:moveTo>
                  <a:cubicBezTo>
                    <a:pt x="65179" y="1239"/>
                    <a:pt x="65179" y="1244"/>
                    <a:pt x="65178" y="1248"/>
                  </a:cubicBezTo>
                  <a:lnTo>
                    <a:pt x="65178" y="1248"/>
                  </a:lnTo>
                  <a:cubicBezTo>
                    <a:pt x="65179" y="1240"/>
                    <a:pt x="65180" y="1235"/>
                    <a:pt x="65180" y="1235"/>
                  </a:cubicBezTo>
                  <a:close/>
                  <a:moveTo>
                    <a:pt x="67849" y="1302"/>
                  </a:moveTo>
                  <a:cubicBezTo>
                    <a:pt x="67835" y="1333"/>
                    <a:pt x="67822" y="1373"/>
                    <a:pt x="67808" y="1420"/>
                  </a:cubicBezTo>
                  <a:lnTo>
                    <a:pt x="67808" y="1420"/>
                  </a:lnTo>
                  <a:cubicBezTo>
                    <a:pt x="67834" y="1344"/>
                    <a:pt x="67849" y="1302"/>
                    <a:pt x="67849" y="1302"/>
                  </a:cubicBezTo>
                  <a:close/>
                  <a:moveTo>
                    <a:pt x="31756" y="10342"/>
                  </a:moveTo>
                  <a:lnTo>
                    <a:pt x="31756" y="10342"/>
                  </a:lnTo>
                  <a:cubicBezTo>
                    <a:pt x="31759" y="10344"/>
                    <a:pt x="31762" y="10347"/>
                    <a:pt x="31765" y="10350"/>
                  </a:cubicBezTo>
                  <a:lnTo>
                    <a:pt x="31765" y="10350"/>
                  </a:lnTo>
                  <a:cubicBezTo>
                    <a:pt x="31761" y="10344"/>
                    <a:pt x="31758" y="10342"/>
                    <a:pt x="31756" y="10342"/>
                  </a:cubicBezTo>
                  <a:close/>
                  <a:moveTo>
                    <a:pt x="7906" y="25052"/>
                  </a:moveTo>
                  <a:cubicBezTo>
                    <a:pt x="7906" y="25052"/>
                    <a:pt x="7913" y="25059"/>
                    <a:pt x="7926" y="25071"/>
                  </a:cubicBezTo>
                  <a:lnTo>
                    <a:pt x="7926" y="25071"/>
                  </a:lnTo>
                  <a:cubicBezTo>
                    <a:pt x="7919" y="25064"/>
                    <a:pt x="7912" y="25058"/>
                    <a:pt x="7906" y="25052"/>
                  </a:cubicBezTo>
                  <a:close/>
                  <a:moveTo>
                    <a:pt x="30889" y="24685"/>
                  </a:moveTo>
                  <a:lnTo>
                    <a:pt x="30889" y="24685"/>
                  </a:lnTo>
                  <a:cubicBezTo>
                    <a:pt x="32757" y="24719"/>
                    <a:pt x="34658" y="24819"/>
                    <a:pt x="36526" y="25019"/>
                  </a:cubicBezTo>
                  <a:cubicBezTo>
                    <a:pt x="36093" y="25119"/>
                    <a:pt x="33591" y="25152"/>
                    <a:pt x="31323" y="25186"/>
                  </a:cubicBezTo>
                  <a:cubicBezTo>
                    <a:pt x="31189" y="25019"/>
                    <a:pt x="31056" y="24852"/>
                    <a:pt x="30889" y="24685"/>
                  </a:cubicBezTo>
                  <a:close/>
                  <a:moveTo>
                    <a:pt x="30555" y="24685"/>
                  </a:moveTo>
                  <a:lnTo>
                    <a:pt x="30856" y="25186"/>
                  </a:lnTo>
                  <a:cubicBezTo>
                    <a:pt x="30255" y="25186"/>
                    <a:pt x="29688" y="25219"/>
                    <a:pt x="29154" y="25219"/>
                  </a:cubicBezTo>
                  <a:cubicBezTo>
                    <a:pt x="29021" y="25052"/>
                    <a:pt x="28854" y="24852"/>
                    <a:pt x="28687" y="24685"/>
                  </a:cubicBezTo>
                  <a:close/>
                  <a:moveTo>
                    <a:pt x="42431" y="25452"/>
                  </a:moveTo>
                  <a:lnTo>
                    <a:pt x="42431" y="25553"/>
                  </a:lnTo>
                  <a:lnTo>
                    <a:pt x="42405" y="25630"/>
                  </a:lnTo>
                  <a:lnTo>
                    <a:pt x="42405" y="25630"/>
                  </a:lnTo>
                  <a:cubicBezTo>
                    <a:pt x="42413" y="25576"/>
                    <a:pt x="42420" y="25516"/>
                    <a:pt x="42431" y="25452"/>
                  </a:cubicBezTo>
                  <a:close/>
                  <a:moveTo>
                    <a:pt x="42329" y="25858"/>
                  </a:moveTo>
                  <a:lnTo>
                    <a:pt x="42297" y="25953"/>
                  </a:lnTo>
                  <a:lnTo>
                    <a:pt x="42297" y="25886"/>
                  </a:lnTo>
                  <a:cubicBezTo>
                    <a:pt x="42309" y="25878"/>
                    <a:pt x="42319" y="25869"/>
                    <a:pt x="42329" y="25858"/>
                  </a:cubicBezTo>
                  <a:close/>
                  <a:moveTo>
                    <a:pt x="44132" y="23718"/>
                  </a:moveTo>
                  <a:cubicBezTo>
                    <a:pt x="44132" y="24118"/>
                    <a:pt x="44132" y="24485"/>
                    <a:pt x="44198" y="24852"/>
                  </a:cubicBezTo>
                  <a:cubicBezTo>
                    <a:pt x="44065" y="25219"/>
                    <a:pt x="43898" y="25653"/>
                    <a:pt x="43731" y="25986"/>
                  </a:cubicBezTo>
                  <a:cubicBezTo>
                    <a:pt x="43932" y="25319"/>
                    <a:pt x="44065" y="24518"/>
                    <a:pt x="44132" y="23718"/>
                  </a:cubicBezTo>
                  <a:close/>
                  <a:moveTo>
                    <a:pt x="31756" y="25686"/>
                  </a:moveTo>
                  <a:lnTo>
                    <a:pt x="31756" y="25686"/>
                  </a:lnTo>
                  <a:cubicBezTo>
                    <a:pt x="32323" y="25719"/>
                    <a:pt x="32890" y="25786"/>
                    <a:pt x="33424" y="25819"/>
                  </a:cubicBezTo>
                  <a:lnTo>
                    <a:pt x="33591" y="26153"/>
                  </a:lnTo>
                  <a:cubicBezTo>
                    <a:pt x="33091" y="26153"/>
                    <a:pt x="32590" y="26153"/>
                    <a:pt x="32157" y="26186"/>
                  </a:cubicBezTo>
                  <a:lnTo>
                    <a:pt x="31756" y="25686"/>
                  </a:lnTo>
                  <a:close/>
                  <a:moveTo>
                    <a:pt x="33491" y="25819"/>
                  </a:moveTo>
                  <a:lnTo>
                    <a:pt x="33491" y="25819"/>
                  </a:lnTo>
                  <a:cubicBezTo>
                    <a:pt x="34225" y="25853"/>
                    <a:pt x="34959" y="25953"/>
                    <a:pt x="35659" y="25986"/>
                  </a:cubicBezTo>
                  <a:cubicBezTo>
                    <a:pt x="35692" y="26020"/>
                    <a:pt x="35726" y="26120"/>
                    <a:pt x="35726" y="26186"/>
                  </a:cubicBezTo>
                  <a:cubicBezTo>
                    <a:pt x="35281" y="26186"/>
                    <a:pt x="34836" y="26171"/>
                    <a:pt x="34391" y="26171"/>
                  </a:cubicBezTo>
                  <a:cubicBezTo>
                    <a:pt x="34169" y="26171"/>
                    <a:pt x="33947" y="26175"/>
                    <a:pt x="33724" y="26186"/>
                  </a:cubicBezTo>
                  <a:cubicBezTo>
                    <a:pt x="33658" y="26020"/>
                    <a:pt x="33558" y="25953"/>
                    <a:pt x="33491" y="25819"/>
                  </a:cubicBezTo>
                  <a:close/>
                  <a:moveTo>
                    <a:pt x="29388" y="25553"/>
                  </a:moveTo>
                  <a:cubicBezTo>
                    <a:pt x="29988" y="25553"/>
                    <a:pt x="30555" y="25619"/>
                    <a:pt x="31156" y="25653"/>
                  </a:cubicBezTo>
                  <a:lnTo>
                    <a:pt x="31489" y="26186"/>
                  </a:lnTo>
                  <a:cubicBezTo>
                    <a:pt x="31022" y="26186"/>
                    <a:pt x="30522" y="26220"/>
                    <a:pt x="30055" y="26286"/>
                  </a:cubicBezTo>
                  <a:cubicBezTo>
                    <a:pt x="29855" y="26020"/>
                    <a:pt x="29655" y="25786"/>
                    <a:pt x="29388" y="25553"/>
                  </a:cubicBezTo>
                  <a:close/>
                  <a:moveTo>
                    <a:pt x="35893" y="26020"/>
                  </a:moveTo>
                  <a:lnTo>
                    <a:pt x="35893" y="26020"/>
                  </a:lnTo>
                  <a:cubicBezTo>
                    <a:pt x="37227" y="26120"/>
                    <a:pt x="38161" y="26186"/>
                    <a:pt x="38161" y="26286"/>
                  </a:cubicBezTo>
                  <a:cubicBezTo>
                    <a:pt x="37427" y="26220"/>
                    <a:pt x="36726" y="26186"/>
                    <a:pt x="36059" y="26186"/>
                  </a:cubicBezTo>
                  <a:cubicBezTo>
                    <a:pt x="36026" y="26120"/>
                    <a:pt x="35993" y="26053"/>
                    <a:pt x="35893" y="26020"/>
                  </a:cubicBezTo>
                  <a:close/>
                  <a:moveTo>
                    <a:pt x="27687" y="26453"/>
                  </a:moveTo>
                  <a:cubicBezTo>
                    <a:pt x="27767" y="26539"/>
                    <a:pt x="27847" y="26624"/>
                    <a:pt x="27927" y="26710"/>
                  </a:cubicBezTo>
                  <a:lnTo>
                    <a:pt x="27927" y="26710"/>
                  </a:lnTo>
                  <a:lnTo>
                    <a:pt x="29188" y="26587"/>
                  </a:lnTo>
                  <a:cubicBezTo>
                    <a:pt x="29170" y="26564"/>
                    <a:pt x="29153" y="26540"/>
                    <a:pt x="29137" y="26517"/>
                  </a:cubicBezTo>
                  <a:lnTo>
                    <a:pt x="29137" y="26517"/>
                  </a:lnTo>
                  <a:cubicBezTo>
                    <a:pt x="28460" y="26485"/>
                    <a:pt x="27914" y="26453"/>
                    <a:pt x="27687" y="26453"/>
                  </a:cubicBezTo>
                  <a:close/>
                  <a:moveTo>
                    <a:pt x="5904" y="26687"/>
                  </a:moveTo>
                  <a:cubicBezTo>
                    <a:pt x="5904" y="26687"/>
                    <a:pt x="5928" y="26703"/>
                    <a:pt x="5972" y="26733"/>
                  </a:cubicBezTo>
                  <a:lnTo>
                    <a:pt x="5972" y="26733"/>
                  </a:lnTo>
                  <a:cubicBezTo>
                    <a:pt x="5947" y="26714"/>
                    <a:pt x="5924" y="26699"/>
                    <a:pt x="5904" y="26687"/>
                  </a:cubicBezTo>
                  <a:close/>
                  <a:moveTo>
                    <a:pt x="45433" y="26487"/>
                  </a:moveTo>
                  <a:lnTo>
                    <a:pt x="45433" y="27154"/>
                  </a:lnTo>
                  <a:lnTo>
                    <a:pt x="45433" y="27187"/>
                  </a:lnTo>
                  <a:lnTo>
                    <a:pt x="45366" y="26687"/>
                  </a:lnTo>
                  <a:cubicBezTo>
                    <a:pt x="45366" y="26620"/>
                    <a:pt x="45399" y="26553"/>
                    <a:pt x="45433" y="26487"/>
                  </a:cubicBezTo>
                  <a:close/>
                  <a:moveTo>
                    <a:pt x="36726" y="27120"/>
                  </a:moveTo>
                  <a:lnTo>
                    <a:pt x="36726" y="27120"/>
                  </a:lnTo>
                  <a:cubicBezTo>
                    <a:pt x="38061" y="27220"/>
                    <a:pt x="38995" y="27354"/>
                    <a:pt x="39028" y="27454"/>
                  </a:cubicBezTo>
                  <a:cubicBezTo>
                    <a:pt x="38728" y="27554"/>
                    <a:pt x="38027" y="27654"/>
                    <a:pt x="37160" y="27687"/>
                  </a:cubicBezTo>
                  <a:cubicBezTo>
                    <a:pt x="37027" y="27487"/>
                    <a:pt x="36893" y="27320"/>
                    <a:pt x="36726" y="27120"/>
                  </a:cubicBezTo>
                  <a:close/>
                  <a:moveTo>
                    <a:pt x="34325" y="26887"/>
                  </a:moveTo>
                  <a:cubicBezTo>
                    <a:pt x="34992" y="26954"/>
                    <a:pt x="35659" y="27020"/>
                    <a:pt x="36226" y="27054"/>
                  </a:cubicBezTo>
                  <a:cubicBezTo>
                    <a:pt x="36326" y="27287"/>
                    <a:pt x="36426" y="27487"/>
                    <a:pt x="36560" y="27721"/>
                  </a:cubicBezTo>
                  <a:cubicBezTo>
                    <a:pt x="36059" y="27787"/>
                    <a:pt x="35526" y="27787"/>
                    <a:pt x="34992" y="27821"/>
                  </a:cubicBezTo>
                  <a:cubicBezTo>
                    <a:pt x="34725" y="27487"/>
                    <a:pt x="34525" y="27187"/>
                    <a:pt x="34325" y="26887"/>
                  </a:cubicBezTo>
                  <a:close/>
                  <a:moveTo>
                    <a:pt x="32557" y="26787"/>
                  </a:moveTo>
                  <a:lnTo>
                    <a:pt x="32557" y="26787"/>
                  </a:lnTo>
                  <a:cubicBezTo>
                    <a:pt x="33024" y="26820"/>
                    <a:pt x="33524" y="26853"/>
                    <a:pt x="33991" y="26887"/>
                  </a:cubicBezTo>
                  <a:lnTo>
                    <a:pt x="34525" y="27854"/>
                  </a:lnTo>
                  <a:cubicBezTo>
                    <a:pt x="34191" y="27854"/>
                    <a:pt x="33824" y="27854"/>
                    <a:pt x="33424" y="27888"/>
                  </a:cubicBezTo>
                  <a:lnTo>
                    <a:pt x="32557" y="26787"/>
                  </a:lnTo>
                  <a:close/>
                  <a:moveTo>
                    <a:pt x="44232" y="26987"/>
                  </a:moveTo>
                  <a:cubicBezTo>
                    <a:pt x="44232" y="27120"/>
                    <a:pt x="44265" y="27220"/>
                    <a:pt x="44265" y="27354"/>
                  </a:cubicBezTo>
                  <a:cubicBezTo>
                    <a:pt x="44198" y="27521"/>
                    <a:pt x="44098" y="27721"/>
                    <a:pt x="43998" y="27888"/>
                  </a:cubicBezTo>
                  <a:cubicBezTo>
                    <a:pt x="43998" y="27854"/>
                    <a:pt x="43932" y="27821"/>
                    <a:pt x="43932" y="27721"/>
                  </a:cubicBezTo>
                  <a:cubicBezTo>
                    <a:pt x="44032" y="27487"/>
                    <a:pt x="44165" y="27220"/>
                    <a:pt x="44232" y="26987"/>
                  </a:cubicBezTo>
                  <a:close/>
                  <a:moveTo>
                    <a:pt x="30389" y="26553"/>
                  </a:moveTo>
                  <a:cubicBezTo>
                    <a:pt x="30822" y="26620"/>
                    <a:pt x="31323" y="26653"/>
                    <a:pt x="31823" y="26687"/>
                  </a:cubicBezTo>
                  <a:lnTo>
                    <a:pt x="32557" y="27888"/>
                  </a:lnTo>
                  <a:cubicBezTo>
                    <a:pt x="32223" y="27888"/>
                    <a:pt x="31890" y="27954"/>
                    <a:pt x="31589" y="27954"/>
                  </a:cubicBezTo>
                  <a:cubicBezTo>
                    <a:pt x="31223" y="27487"/>
                    <a:pt x="30789" y="27020"/>
                    <a:pt x="30389" y="26553"/>
                  </a:cubicBezTo>
                  <a:close/>
                  <a:moveTo>
                    <a:pt x="37827" y="28688"/>
                  </a:moveTo>
                  <a:lnTo>
                    <a:pt x="37827" y="28688"/>
                  </a:lnTo>
                  <a:cubicBezTo>
                    <a:pt x="38261" y="28721"/>
                    <a:pt x="38561" y="28721"/>
                    <a:pt x="38561" y="28721"/>
                  </a:cubicBezTo>
                  <a:cubicBezTo>
                    <a:pt x="38428" y="28788"/>
                    <a:pt x="38228" y="28822"/>
                    <a:pt x="37927" y="28888"/>
                  </a:cubicBezTo>
                  <a:cubicBezTo>
                    <a:pt x="37894" y="28822"/>
                    <a:pt x="37861" y="28788"/>
                    <a:pt x="37827" y="28688"/>
                  </a:cubicBezTo>
                  <a:close/>
                  <a:moveTo>
                    <a:pt x="35559" y="28555"/>
                  </a:moveTo>
                  <a:cubicBezTo>
                    <a:pt x="36093" y="28555"/>
                    <a:pt x="36593" y="28621"/>
                    <a:pt x="37027" y="28621"/>
                  </a:cubicBezTo>
                  <a:cubicBezTo>
                    <a:pt x="37093" y="28721"/>
                    <a:pt x="37160" y="28855"/>
                    <a:pt x="37227" y="29022"/>
                  </a:cubicBezTo>
                  <a:cubicBezTo>
                    <a:pt x="36860" y="29122"/>
                    <a:pt x="36426" y="29188"/>
                    <a:pt x="36026" y="29222"/>
                  </a:cubicBezTo>
                  <a:cubicBezTo>
                    <a:pt x="35859" y="29022"/>
                    <a:pt x="35692" y="28788"/>
                    <a:pt x="35559" y="28555"/>
                  </a:cubicBezTo>
                  <a:close/>
                  <a:moveTo>
                    <a:pt x="33924" y="28521"/>
                  </a:moveTo>
                  <a:cubicBezTo>
                    <a:pt x="34258" y="28521"/>
                    <a:pt x="34592" y="28555"/>
                    <a:pt x="34925" y="28555"/>
                  </a:cubicBezTo>
                  <a:lnTo>
                    <a:pt x="35359" y="29355"/>
                  </a:lnTo>
                  <a:cubicBezTo>
                    <a:pt x="35092" y="29389"/>
                    <a:pt x="34892" y="29455"/>
                    <a:pt x="34658" y="29489"/>
                  </a:cubicBezTo>
                  <a:cubicBezTo>
                    <a:pt x="34425" y="29155"/>
                    <a:pt x="34191" y="28855"/>
                    <a:pt x="33924" y="28521"/>
                  </a:cubicBezTo>
                  <a:close/>
                  <a:moveTo>
                    <a:pt x="32023" y="28455"/>
                  </a:moveTo>
                  <a:cubicBezTo>
                    <a:pt x="32323" y="28455"/>
                    <a:pt x="32590" y="28488"/>
                    <a:pt x="32924" y="28488"/>
                  </a:cubicBezTo>
                  <a:lnTo>
                    <a:pt x="33658" y="29622"/>
                  </a:lnTo>
                  <a:cubicBezTo>
                    <a:pt x="33491" y="29655"/>
                    <a:pt x="33324" y="29655"/>
                    <a:pt x="33157" y="29689"/>
                  </a:cubicBezTo>
                  <a:lnTo>
                    <a:pt x="32023" y="28455"/>
                  </a:lnTo>
                  <a:close/>
                  <a:moveTo>
                    <a:pt x="29221" y="28154"/>
                  </a:moveTo>
                  <a:lnTo>
                    <a:pt x="29221" y="28154"/>
                  </a:lnTo>
                  <a:cubicBezTo>
                    <a:pt x="29521" y="28188"/>
                    <a:pt x="29888" y="28221"/>
                    <a:pt x="30322" y="28288"/>
                  </a:cubicBezTo>
                  <a:cubicBezTo>
                    <a:pt x="30689" y="28855"/>
                    <a:pt x="31022" y="29455"/>
                    <a:pt x="31323" y="29956"/>
                  </a:cubicBezTo>
                  <a:cubicBezTo>
                    <a:pt x="31156" y="29989"/>
                    <a:pt x="30989" y="29989"/>
                    <a:pt x="30856" y="30022"/>
                  </a:cubicBezTo>
                  <a:cubicBezTo>
                    <a:pt x="30355" y="29489"/>
                    <a:pt x="29822" y="28822"/>
                    <a:pt x="29221" y="28154"/>
                  </a:cubicBezTo>
                  <a:close/>
                  <a:moveTo>
                    <a:pt x="38895" y="30489"/>
                  </a:moveTo>
                  <a:cubicBezTo>
                    <a:pt x="39428" y="30489"/>
                    <a:pt x="39829" y="30523"/>
                    <a:pt x="39829" y="30523"/>
                  </a:cubicBezTo>
                  <a:cubicBezTo>
                    <a:pt x="39695" y="30523"/>
                    <a:pt x="39395" y="30556"/>
                    <a:pt x="39028" y="30656"/>
                  </a:cubicBezTo>
                  <a:cubicBezTo>
                    <a:pt x="38995" y="30623"/>
                    <a:pt x="38928" y="30523"/>
                    <a:pt x="38895" y="30489"/>
                  </a:cubicBezTo>
                  <a:close/>
                  <a:moveTo>
                    <a:pt x="37861" y="30456"/>
                  </a:moveTo>
                  <a:cubicBezTo>
                    <a:pt x="37894" y="30556"/>
                    <a:pt x="37994" y="30656"/>
                    <a:pt x="38027" y="30790"/>
                  </a:cubicBezTo>
                  <a:cubicBezTo>
                    <a:pt x="37761" y="30823"/>
                    <a:pt x="37494" y="30856"/>
                    <a:pt x="37193" y="30890"/>
                  </a:cubicBezTo>
                  <a:cubicBezTo>
                    <a:pt x="37060" y="30723"/>
                    <a:pt x="36993" y="30623"/>
                    <a:pt x="36860" y="30456"/>
                  </a:cubicBezTo>
                  <a:close/>
                  <a:moveTo>
                    <a:pt x="35993" y="30356"/>
                  </a:moveTo>
                  <a:lnTo>
                    <a:pt x="36326" y="30990"/>
                  </a:lnTo>
                  <a:cubicBezTo>
                    <a:pt x="36193" y="30990"/>
                    <a:pt x="36026" y="31023"/>
                    <a:pt x="35893" y="31023"/>
                  </a:cubicBezTo>
                  <a:cubicBezTo>
                    <a:pt x="35726" y="30823"/>
                    <a:pt x="35559" y="30623"/>
                    <a:pt x="35392" y="30356"/>
                  </a:cubicBezTo>
                  <a:close/>
                  <a:moveTo>
                    <a:pt x="34058" y="30356"/>
                  </a:moveTo>
                  <a:lnTo>
                    <a:pt x="34592" y="31223"/>
                  </a:lnTo>
                  <a:lnTo>
                    <a:pt x="34425" y="31223"/>
                  </a:lnTo>
                  <a:cubicBezTo>
                    <a:pt x="34225" y="30990"/>
                    <a:pt x="33991" y="30690"/>
                    <a:pt x="33691" y="30356"/>
                  </a:cubicBezTo>
                  <a:close/>
                  <a:moveTo>
                    <a:pt x="31089" y="30223"/>
                  </a:moveTo>
                  <a:cubicBezTo>
                    <a:pt x="31223" y="30223"/>
                    <a:pt x="31389" y="30223"/>
                    <a:pt x="31556" y="30289"/>
                  </a:cubicBezTo>
                  <a:cubicBezTo>
                    <a:pt x="31856" y="30856"/>
                    <a:pt x="32090" y="31290"/>
                    <a:pt x="32223" y="31523"/>
                  </a:cubicBezTo>
                  <a:lnTo>
                    <a:pt x="32190" y="31523"/>
                  </a:lnTo>
                  <a:cubicBezTo>
                    <a:pt x="31990" y="31323"/>
                    <a:pt x="31589" y="30856"/>
                    <a:pt x="31089" y="30223"/>
                  </a:cubicBezTo>
                  <a:close/>
                  <a:moveTo>
                    <a:pt x="39829" y="31890"/>
                  </a:moveTo>
                  <a:cubicBezTo>
                    <a:pt x="40529" y="31890"/>
                    <a:pt x="40996" y="31890"/>
                    <a:pt x="41030" y="31957"/>
                  </a:cubicBezTo>
                  <a:cubicBezTo>
                    <a:pt x="40996" y="31957"/>
                    <a:pt x="40529" y="31990"/>
                    <a:pt x="39895" y="32057"/>
                  </a:cubicBezTo>
                  <a:cubicBezTo>
                    <a:pt x="39862" y="32024"/>
                    <a:pt x="39829" y="31957"/>
                    <a:pt x="39829" y="31890"/>
                  </a:cubicBezTo>
                  <a:close/>
                  <a:moveTo>
                    <a:pt x="38561" y="31890"/>
                  </a:moveTo>
                  <a:cubicBezTo>
                    <a:pt x="38594" y="32024"/>
                    <a:pt x="38661" y="32124"/>
                    <a:pt x="38728" y="32224"/>
                  </a:cubicBezTo>
                  <a:cubicBezTo>
                    <a:pt x="38561" y="32291"/>
                    <a:pt x="38394" y="32291"/>
                    <a:pt x="38228" y="32324"/>
                  </a:cubicBezTo>
                  <a:cubicBezTo>
                    <a:pt x="38161" y="32191"/>
                    <a:pt x="38061" y="32057"/>
                    <a:pt x="37927" y="31957"/>
                  </a:cubicBezTo>
                  <a:cubicBezTo>
                    <a:pt x="38161" y="31890"/>
                    <a:pt x="38361" y="31890"/>
                    <a:pt x="38561" y="31890"/>
                  </a:cubicBezTo>
                  <a:close/>
                  <a:moveTo>
                    <a:pt x="36827" y="31957"/>
                  </a:moveTo>
                  <a:lnTo>
                    <a:pt x="37093" y="32491"/>
                  </a:lnTo>
                  <a:cubicBezTo>
                    <a:pt x="37060" y="32491"/>
                    <a:pt x="36993" y="32491"/>
                    <a:pt x="36927" y="32524"/>
                  </a:cubicBezTo>
                  <a:cubicBezTo>
                    <a:pt x="36827" y="32357"/>
                    <a:pt x="36693" y="32157"/>
                    <a:pt x="36526" y="31957"/>
                  </a:cubicBezTo>
                  <a:close/>
                  <a:moveTo>
                    <a:pt x="41135" y="33095"/>
                  </a:moveTo>
                  <a:cubicBezTo>
                    <a:pt x="41196" y="33095"/>
                    <a:pt x="41230" y="33102"/>
                    <a:pt x="41230" y="33125"/>
                  </a:cubicBezTo>
                  <a:cubicBezTo>
                    <a:pt x="41096" y="33158"/>
                    <a:pt x="40896" y="33225"/>
                    <a:pt x="40596" y="33325"/>
                  </a:cubicBezTo>
                  <a:cubicBezTo>
                    <a:pt x="40563" y="33225"/>
                    <a:pt x="40529" y="33191"/>
                    <a:pt x="40462" y="33125"/>
                  </a:cubicBezTo>
                  <a:cubicBezTo>
                    <a:pt x="40774" y="33125"/>
                    <a:pt x="41011" y="33095"/>
                    <a:pt x="41135" y="33095"/>
                  </a:cubicBezTo>
                  <a:close/>
                  <a:moveTo>
                    <a:pt x="37560" y="33225"/>
                  </a:moveTo>
                  <a:lnTo>
                    <a:pt x="37694" y="33492"/>
                  </a:lnTo>
                  <a:cubicBezTo>
                    <a:pt x="37694" y="33492"/>
                    <a:pt x="37594" y="33391"/>
                    <a:pt x="37527" y="33225"/>
                  </a:cubicBezTo>
                  <a:close/>
                  <a:moveTo>
                    <a:pt x="39095" y="33191"/>
                  </a:moveTo>
                  <a:cubicBezTo>
                    <a:pt x="39195" y="33325"/>
                    <a:pt x="39262" y="33492"/>
                    <a:pt x="39328" y="33625"/>
                  </a:cubicBezTo>
                  <a:cubicBezTo>
                    <a:pt x="39262" y="33625"/>
                    <a:pt x="39195" y="33658"/>
                    <a:pt x="39128" y="33658"/>
                  </a:cubicBezTo>
                  <a:cubicBezTo>
                    <a:pt x="39061" y="33525"/>
                    <a:pt x="38928" y="33358"/>
                    <a:pt x="38828" y="33191"/>
                  </a:cubicBezTo>
                  <a:close/>
                  <a:moveTo>
                    <a:pt x="20982" y="7873"/>
                  </a:moveTo>
                  <a:lnTo>
                    <a:pt x="20982" y="7873"/>
                  </a:lnTo>
                  <a:cubicBezTo>
                    <a:pt x="22016" y="8207"/>
                    <a:pt x="25385" y="9274"/>
                    <a:pt x="29688" y="12443"/>
                  </a:cubicBezTo>
                  <a:cubicBezTo>
                    <a:pt x="34325" y="15846"/>
                    <a:pt x="40096" y="21850"/>
                    <a:pt x="43164" y="30890"/>
                  </a:cubicBezTo>
                  <a:cubicBezTo>
                    <a:pt x="43331" y="31957"/>
                    <a:pt x="43431" y="32691"/>
                    <a:pt x="43531" y="32891"/>
                  </a:cubicBezTo>
                  <a:cubicBezTo>
                    <a:pt x="43598" y="33058"/>
                    <a:pt x="43731" y="33325"/>
                    <a:pt x="43932" y="33558"/>
                  </a:cubicBezTo>
                  <a:lnTo>
                    <a:pt x="43932" y="33658"/>
                  </a:lnTo>
                  <a:lnTo>
                    <a:pt x="43998" y="33692"/>
                  </a:lnTo>
                  <a:cubicBezTo>
                    <a:pt x="43731" y="33692"/>
                    <a:pt x="43498" y="33725"/>
                    <a:pt x="43198" y="33758"/>
                  </a:cubicBezTo>
                  <a:cubicBezTo>
                    <a:pt x="42264" y="30356"/>
                    <a:pt x="40696" y="25686"/>
                    <a:pt x="38428" y="22250"/>
                  </a:cubicBezTo>
                  <a:cubicBezTo>
                    <a:pt x="34992" y="16813"/>
                    <a:pt x="28988" y="10809"/>
                    <a:pt x="20982" y="7873"/>
                  </a:cubicBezTo>
                  <a:close/>
                  <a:moveTo>
                    <a:pt x="71585" y="5305"/>
                  </a:moveTo>
                  <a:cubicBezTo>
                    <a:pt x="52471" y="17147"/>
                    <a:pt x="47000" y="29122"/>
                    <a:pt x="45533" y="33825"/>
                  </a:cubicBezTo>
                  <a:cubicBezTo>
                    <a:pt x="45266" y="33725"/>
                    <a:pt x="45032" y="33692"/>
                    <a:pt x="44766" y="33658"/>
                  </a:cubicBezTo>
                  <a:cubicBezTo>
                    <a:pt x="44932" y="33058"/>
                    <a:pt x="45199" y="32457"/>
                    <a:pt x="45433" y="31857"/>
                  </a:cubicBezTo>
                  <a:cubicBezTo>
                    <a:pt x="46267" y="30723"/>
                    <a:pt x="47101" y="29289"/>
                    <a:pt x="47601" y="27521"/>
                  </a:cubicBezTo>
                  <a:cubicBezTo>
                    <a:pt x="55906" y="13111"/>
                    <a:pt x="71583" y="5305"/>
                    <a:pt x="71585" y="5305"/>
                  </a:cubicBezTo>
                  <a:close/>
                  <a:moveTo>
                    <a:pt x="41663" y="34325"/>
                  </a:moveTo>
                  <a:cubicBezTo>
                    <a:pt x="41597" y="34359"/>
                    <a:pt x="41563" y="34392"/>
                    <a:pt x="41530" y="34392"/>
                  </a:cubicBezTo>
                  <a:cubicBezTo>
                    <a:pt x="41430" y="34459"/>
                    <a:pt x="41363" y="34459"/>
                    <a:pt x="41263" y="34492"/>
                  </a:cubicBezTo>
                  <a:cubicBezTo>
                    <a:pt x="41230" y="34459"/>
                    <a:pt x="41230" y="34392"/>
                    <a:pt x="41196" y="34359"/>
                  </a:cubicBezTo>
                  <a:cubicBezTo>
                    <a:pt x="41396" y="34359"/>
                    <a:pt x="41530" y="34325"/>
                    <a:pt x="41663" y="34325"/>
                  </a:cubicBezTo>
                  <a:close/>
                  <a:moveTo>
                    <a:pt x="49169" y="34325"/>
                  </a:moveTo>
                  <a:cubicBezTo>
                    <a:pt x="49169" y="34325"/>
                    <a:pt x="49402" y="34325"/>
                    <a:pt x="49836" y="34359"/>
                  </a:cubicBezTo>
                  <a:lnTo>
                    <a:pt x="49436" y="34492"/>
                  </a:lnTo>
                  <a:cubicBezTo>
                    <a:pt x="49335" y="34459"/>
                    <a:pt x="49235" y="34392"/>
                    <a:pt x="49169" y="34325"/>
                  </a:cubicBezTo>
                  <a:close/>
                  <a:moveTo>
                    <a:pt x="15236" y="31024"/>
                  </a:moveTo>
                  <a:cubicBezTo>
                    <a:pt x="19974" y="31024"/>
                    <a:pt x="25895" y="31523"/>
                    <a:pt x="31823" y="33325"/>
                  </a:cubicBezTo>
                  <a:cubicBezTo>
                    <a:pt x="31623" y="33358"/>
                    <a:pt x="31523" y="33358"/>
                    <a:pt x="31523" y="33391"/>
                  </a:cubicBezTo>
                  <a:cubicBezTo>
                    <a:pt x="31623" y="33458"/>
                    <a:pt x="31856" y="33458"/>
                    <a:pt x="32190" y="33458"/>
                  </a:cubicBezTo>
                  <a:cubicBezTo>
                    <a:pt x="33057" y="33725"/>
                    <a:pt x="33958" y="34025"/>
                    <a:pt x="34858" y="34359"/>
                  </a:cubicBezTo>
                  <a:cubicBezTo>
                    <a:pt x="34391" y="34459"/>
                    <a:pt x="34025" y="34492"/>
                    <a:pt x="33658" y="34559"/>
                  </a:cubicBezTo>
                  <a:cubicBezTo>
                    <a:pt x="28985" y="32846"/>
                    <a:pt x="22353" y="31415"/>
                    <a:pt x="13462" y="31415"/>
                  </a:cubicBezTo>
                  <a:cubicBezTo>
                    <a:pt x="10929" y="31415"/>
                    <a:pt x="8211" y="31531"/>
                    <a:pt x="5304" y="31790"/>
                  </a:cubicBezTo>
                  <a:cubicBezTo>
                    <a:pt x="5304" y="31790"/>
                    <a:pt x="9361" y="31024"/>
                    <a:pt x="15236" y="31024"/>
                  </a:cubicBezTo>
                  <a:close/>
                  <a:moveTo>
                    <a:pt x="56374" y="34459"/>
                  </a:moveTo>
                  <a:cubicBezTo>
                    <a:pt x="54873" y="34626"/>
                    <a:pt x="53438" y="34859"/>
                    <a:pt x="52371" y="35126"/>
                  </a:cubicBezTo>
                  <a:lnTo>
                    <a:pt x="52071" y="35126"/>
                  </a:lnTo>
                  <a:cubicBezTo>
                    <a:pt x="52771" y="34893"/>
                    <a:pt x="53505" y="34692"/>
                    <a:pt x="54172" y="34492"/>
                  </a:cubicBezTo>
                  <a:cubicBezTo>
                    <a:pt x="54873" y="34492"/>
                    <a:pt x="55607" y="34459"/>
                    <a:pt x="56374" y="34459"/>
                  </a:cubicBezTo>
                  <a:close/>
                  <a:moveTo>
                    <a:pt x="35893" y="34792"/>
                  </a:moveTo>
                  <a:cubicBezTo>
                    <a:pt x="36426" y="35026"/>
                    <a:pt x="37027" y="35226"/>
                    <a:pt x="37560" y="35526"/>
                  </a:cubicBezTo>
                  <a:lnTo>
                    <a:pt x="36693" y="35793"/>
                  </a:lnTo>
                  <a:cubicBezTo>
                    <a:pt x="36026" y="35493"/>
                    <a:pt x="35259" y="35159"/>
                    <a:pt x="34492" y="34859"/>
                  </a:cubicBezTo>
                  <a:cubicBezTo>
                    <a:pt x="34925" y="34859"/>
                    <a:pt x="35392" y="34826"/>
                    <a:pt x="35893" y="34792"/>
                  </a:cubicBezTo>
                  <a:close/>
                  <a:moveTo>
                    <a:pt x="38428" y="35960"/>
                  </a:moveTo>
                  <a:cubicBezTo>
                    <a:pt x="38861" y="36160"/>
                    <a:pt x="39262" y="36394"/>
                    <a:pt x="39695" y="36627"/>
                  </a:cubicBezTo>
                  <a:cubicBezTo>
                    <a:pt x="39662" y="36727"/>
                    <a:pt x="39595" y="36827"/>
                    <a:pt x="39562" y="36961"/>
                  </a:cubicBezTo>
                  <a:cubicBezTo>
                    <a:pt x="39395" y="36994"/>
                    <a:pt x="39228" y="36994"/>
                    <a:pt x="39061" y="37027"/>
                  </a:cubicBezTo>
                  <a:cubicBezTo>
                    <a:pt x="38594" y="36794"/>
                    <a:pt x="38094" y="36494"/>
                    <a:pt x="37527" y="36227"/>
                  </a:cubicBezTo>
                  <a:cubicBezTo>
                    <a:pt x="37827" y="36127"/>
                    <a:pt x="38094" y="36027"/>
                    <a:pt x="38428" y="35960"/>
                  </a:cubicBezTo>
                  <a:close/>
                  <a:moveTo>
                    <a:pt x="35392" y="37628"/>
                  </a:moveTo>
                  <a:cubicBezTo>
                    <a:pt x="35392" y="37661"/>
                    <a:pt x="35359" y="37695"/>
                    <a:pt x="35359" y="37695"/>
                  </a:cubicBezTo>
                  <a:lnTo>
                    <a:pt x="35259" y="37695"/>
                  </a:lnTo>
                  <a:cubicBezTo>
                    <a:pt x="35359" y="37661"/>
                    <a:pt x="35392" y="37628"/>
                    <a:pt x="35392" y="37628"/>
                  </a:cubicBezTo>
                  <a:close/>
                  <a:moveTo>
                    <a:pt x="49335" y="38795"/>
                  </a:moveTo>
                  <a:cubicBezTo>
                    <a:pt x="49335" y="38795"/>
                    <a:pt x="49436" y="39029"/>
                    <a:pt x="49669" y="39496"/>
                  </a:cubicBezTo>
                  <a:cubicBezTo>
                    <a:pt x="49536" y="39396"/>
                    <a:pt x="49369" y="39329"/>
                    <a:pt x="49202" y="39229"/>
                  </a:cubicBezTo>
                  <a:cubicBezTo>
                    <a:pt x="49235" y="39062"/>
                    <a:pt x="49269" y="38895"/>
                    <a:pt x="49335" y="38795"/>
                  </a:cubicBezTo>
                  <a:close/>
                  <a:moveTo>
                    <a:pt x="35092" y="39129"/>
                  </a:moveTo>
                  <a:cubicBezTo>
                    <a:pt x="35025" y="39162"/>
                    <a:pt x="34892" y="39296"/>
                    <a:pt x="34725" y="39396"/>
                  </a:cubicBezTo>
                  <a:cubicBezTo>
                    <a:pt x="34525" y="39462"/>
                    <a:pt x="34358" y="39496"/>
                    <a:pt x="34125" y="39563"/>
                  </a:cubicBezTo>
                  <a:lnTo>
                    <a:pt x="35059" y="39129"/>
                  </a:lnTo>
                  <a:close/>
                  <a:moveTo>
                    <a:pt x="41597" y="47301"/>
                  </a:moveTo>
                  <a:cubicBezTo>
                    <a:pt x="41430" y="47969"/>
                    <a:pt x="41230" y="48569"/>
                    <a:pt x="41063" y="49236"/>
                  </a:cubicBezTo>
                  <a:lnTo>
                    <a:pt x="41063" y="47535"/>
                  </a:lnTo>
                  <a:cubicBezTo>
                    <a:pt x="41263" y="47468"/>
                    <a:pt x="41430" y="47401"/>
                    <a:pt x="41597" y="47301"/>
                  </a:cubicBezTo>
                  <a:close/>
                  <a:moveTo>
                    <a:pt x="38860" y="55666"/>
                  </a:moveTo>
                  <a:cubicBezTo>
                    <a:pt x="38884" y="56602"/>
                    <a:pt x="38907" y="57313"/>
                    <a:pt x="38928" y="57642"/>
                  </a:cubicBezTo>
                  <a:cubicBezTo>
                    <a:pt x="38985" y="57388"/>
                    <a:pt x="39043" y="57137"/>
                    <a:pt x="39102" y="56888"/>
                  </a:cubicBezTo>
                  <a:lnTo>
                    <a:pt x="39102" y="56888"/>
                  </a:lnTo>
                  <a:cubicBezTo>
                    <a:pt x="39032" y="56536"/>
                    <a:pt x="38951" y="56123"/>
                    <a:pt x="38860" y="55666"/>
                  </a:cubicBezTo>
                  <a:close/>
                  <a:moveTo>
                    <a:pt x="73553" y="1"/>
                  </a:moveTo>
                  <a:cubicBezTo>
                    <a:pt x="73019" y="735"/>
                    <a:pt x="69950" y="4871"/>
                    <a:pt x="69617" y="5672"/>
                  </a:cubicBezTo>
                  <a:cubicBezTo>
                    <a:pt x="69617" y="5672"/>
                    <a:pt x="71118" y="1702"/>
                    <a:pt x="71551" y="768"/>
                  </a:cubicBezTo>
                  <a:lnTo>
                    <a:pt x="71551" y="768"/>
                  </a:lnTo>
                  <a:cubicBezTo>
                    <a:pt x="71550" y="770"/>
                    <a:pt x="68870" y="6252"/>
                    <a:pt x="68776" y="6252"/>
                  </a:cubicBezTo>
                  <a:cubicBezTo>
                    <a:pt x="68771" y="6252"/>
                    <a:pt x="68773" y="6237"/>
                    <a:pt x="68783" y="6205"/>
                  </a:cubicBezTo>
                  <a:cubicBezTo>
                    <a:pt x="68783" y="6172"/>
                    <a:pt x="70084" y="1035"/>
                    <a:pt x="70517" y="1"/>
                  </a:cubicBezTo>
                  <a:lnTo>
                    <a:pt x="70517" y="1"/>
                  </a:lnTo>
                  <a:cubicBezTo>
                    <a:pt x="70184" y="768"/>
                    <a:pt x="68382" y="4638"/>
                    <a:pt x="68049" y="5905"/>
                  </a:cubicBezTo>
                  <a:cubicBezTo>
                    <a:pt x="68049" y="5905"/>
                    <a:pt x="68683" y="2569"/>
                    <a:pt x="69050" y="1302"/>
                  </a:cubicBezTo>
                  <a:lnTo>
                    <a:pt x="69050" y="1302"/>
                  </a:lnTo>
                  <a:cubicBezTo>
                    <a:pt x="68616" y="2503"/>
                    <a:pt x="67415" y="5972"/>
                    <a:pt x="67081" y="6973"/>
                  </a:cubicBezTo>
                  <a:cubicBezTo>
                    <a:pt x="67081" y="6973"/>
                    <a:pt x="67508" y="2436"/>
                    <a:pt x="67808" y="1420"/>
                  </a:cubicBezTo>
                  <a:lnTo>
                    <a:pt x="67808" y="1420"/>
                  </a:lnTo>
                  <a:cubicBezTo>
                    <a:pt x="67537" y="2202"/>
                    <a:pt x="66024" y="6626"/>
                    <a:pt x="65950" y="7916"/>
                  </a:cubicBezTo>
                  <a:lnTo>
                    <a:pt x="65950" y="7916"/>
                  </a:lnTo>
                  <a:cubicBezTo>
                    <a:pt x="65973" y="7189"/>
                    <a:pt x="66132" y="2312"/>
                    <a:pt x="66348" y="1202"/>
                  </a:cubicBezTo>
                  <a:lnTo>
                    <a:pt x="66348" y="1202"/>
                  </a:lnTo>
                  <a:cubicBezTo>
                    <a:pt x="66114" y="2269"/>
                    <a:pt x="65113" y="7573"/>
                    <a:pt x="65113" y="8240"/>
                  </a:cubicBezTo>
                  <a:cubicBezTo>
                    <a:pt x="65113" y="8240"/>
                    <a:pt x="65047" y="2102"/>
                    <a:pt x="65178" y="1248"/>
                  </a:cubicBezTo>
                  <a:lnTo>
                    <a:pt x="65178" y="1248"/>
                  </a:lnTo>
                  <a:cubicBezTo>
                    <a:pt x="65129" y="1553"/>
                    <a:pt x="64264" y="7000"/>
                    <a:pt x="64344" y="7884"/>
                  </a:cubicBezTo>
                  <a:lnTo>
                    <a:pt x="64344" y="7884"/>
                  </a:lnTo>
                  <a:lnTo>
                    <a:pt x="63712" y="1836"/>
                  </a:lnTo>
                  <a:cubicBezTo>
                    <a:pt x="63412" y="3003"/>
                    <a:pt x="63045" y="8240"/>
                    <a:pt x="63045" y="8240"/>
                  </a:cubicBezTo>
                  <a:cubicBezTo>
                    <a:pt x="62878" y="6672"/>
                    <a:pt x="62712" y="2136"/>
                    <a:pt x="62712" y="2136"/>
                  </a:cubicBezTo>
                  <a:cubicBezTo>
                    <a:pt x="62612" y="3170"/>
                    <a:pt x="61944" y="8574"/>
                    <a:pt x="61944" y="8574"/>
                  </a:cubicBezTo>
                  <a:cubicBezTo>
                    <a:pt x="61878" y="8207"/>
                    <a:pt x="61277" y="3337"/>
                    <a:pt x="61277" y="3337"/>
                  </a:cubicBezTo>
                  <a:cubicBezTo>
                    <a:pt x="61277" y="4037"/>
                    <a:pt x="60777" y="8374"/>
                    <a:pt x="60777" y="8374"/>
                  </a:cubicBezTo>
                  <a:cubicBezTo>
                    <a:pt x="60543" y="7806"/>
                    <a:pt x="60010" y="2136"/>
                    <a:pt x="60010" y="2136"/>
                  </a:cubicBezTo>
                  <a:cubicBezTo>
                    <a:pt x="59676" y="3003"/>
                    <a:pt x="59743" y="8340"/>
                    <a:pt x="59743" y="8340"/>
                  </a:cubicBezTo>
                  <a:cubicBezTo>
                    <a:pt x="59609" y="7840"/>
                    <a:pt x="58509" y="3537"/>
                    <a:pt x="58509" y="3537"/>
                  </a:cubicBezTo>
                  <a:lnTo>
                    <a:pt x="58509" y="3537"/>
                  </a:lnTo>
                  <a:cubicBezTo>
                    <a:pt x="58419" y="4161"/>
                    <a:pt x="59151" y="9288"/>
                    <a:pt x="58887" y="9288"/>
                  </a:cubicBezTo>
                  <a:cubicBezTo>
                    <a:pt x="58855" y="9288"/>
                    <a:pt x="58808" y="9211"/>
                    <a:pt x="58742" y="9041"/>
                  </a:cubicBezTo>
                  <a:cubicBezTo>
                    <a:pt x="58175" y="7506"/>
                    <a:pt x="57375" y="2336"/>
                    <a:pt x="57375" y="2336"/>
                  </a:cubicBezTo>
                  <a:lnTo>
                    <a:pt x="57375" y="2336"/>
                  </a:lnTo>
                  <a:cubicBezTo>
                    <a:pt x="57174" y="3770"/>
                    <a:pt x="58208" y="10442"/>
                    <a:pt x="58275" y="10875"/>
                  </a:cubicBezTo>
                  <a:cubicBezTo>
                    <a:pt x="58242" y="10842"/>
                    <a:pt x="58242" y="10809"/>
                    <a:pt x="58208" y="10742"/>
                  </a:cubicBezTo>
                  <a:cubicBezTo>
                    <a:pt x="57508" y="9741"/>
                    <a:pt x="56574" y="4004"/>
                    <a:pt x="56574" y="4004"/>
                  </a:cubicBezTo>
                  <a:cubicBezTo>
                    <a:pt x="56441" y="4904"/>
                    <a:pt x="56174" y="9641"/>
                    <a:pt x="56174" y="9641"/>
                  </a:cubicBezTo>
                  <a:cubicBezTo>
                    <a:pt x="55907" y="8640"/>
                    <a:pt x="55406" y="4704"/>
                    <a:pt x="55406" y="4704"/>
                  </a:cubicBezTo>
                  <a:cubicBezTo>
                    <a:pt x="54713" y="9114"/>
                    <a:pt x="54619" y="12671"/>
                    <a:pt x="54646" y="14320"/>
                  </a:cubicBezTo>
                  <a:lnTo>
                    <a:pt x="54646" y="14320"/>
                  </a:lnTo>
                  <a:cubicBezTo>
                    <a:pt x="54515" y="11038"/>
                    <a:pt x="54172" y="6405"/>
                    <a:pt x="54172" y="6405"/>
                  </a:cubicBezTo>
                  <a:cubicBezTo>
                    <a:pt x="53939" y="7473"/>
                    <a:pt x="52104" y="17714"/>
                    <a:pt x="52104" y="17714"/>
                  </a:cubicBezTo>
                  <a:cubicBezTo>
                    <a:pt x="52004" y="17046"/>
                    <a:pt x="52338" y="7507"/>
                    <a:pt x="52338" y="7506"/>
                  </a:cubicBezTo>
                  <a:lnTo>
                    <a:pt x="52338" y="7506"/>
                  </a:lnTo>
                  <a:cubicBezTo>
                    <a:pt x="51437" y="9308"/>
                    <a:pt x="50236" y="19015"/>
                    <a:pt x="50236" y="19015"/>
                  </a:cubicBezTo>
                  <a:cubicBezTo>
                    <a:pt x="50103" y="18081"/>
                    <a:pt x="50169" y="9175"/>
                    <a:pt x="50169" y="9174"/>
                  </a:cubicBezTo>
                  <a:lnTo>
                    <a:pt x="50169" y="9174"/>
                  </a:lnTo>
                  <a:cubicBezTo>
                    <a:pt x="49669" y="11042"/>
                    <a:pt x="48935" y="22650"/>
                    <a:pt x="48935" y="22650"/>
                  </a:cubicBezTo>
                  <a:cubicBezTo>
                    <a:pt x="48668" y="21716"/>
                    <a:pt x="47834" y="11576"/>
                    <a:pt x="47834" y="11576"/>
                  </a:cubicBezTo>
                  <a:cubicBezTo>
                    <a:pt x="47501" y="13911"/>
                    <a:pt x="47000" y="21350"/>
                    <a:pt x="46767" y="23751"/>
                  </a:cubicBezTo>
                  <a:cubicBezTo>
                    <a:pt x="46734" y="23851"/>
                    <a:pt x="46700" y="23985"/>
                    <a:pt x="46700" y="24051"/>
                  </a:cubicBezTo>
                  <a:lnTo>
                    <a:pt x="45766" y="14144"/>
                  </a:lnTo>
                  <a:cubicBezTo>
                    <a:pt x="45499" y="15545"/>
                    <a:pt x="45499" y="21483"/>
                    <a:pt x="45499" y="24985"/>
                  </a:cubicBezTo>
                  <a:cubicBezTo>
                    <a:pt x="45399" y="25186"/>
                    <a:pt x="45333" y="25386"/>
                    <a:pt x="45233" y="25653"/>
                  </a:cubicBezTo>
                  <a:lnTo>
                    <a:pt x="45099" y="24719"/>
                  </a:lnTo>
                  <a:cubicBezTo>
                    <a:pt x="45399" y="23384"/>
                    <a:pt x="45566" y="21983"/>
                    <a:pt x="45433" y="20716"/>
                  </a:cubicBezTo>
                  <a:lnTo>
                    <a:pt x="45433" y="20716"/>
                  </a:lnTo>
                  <a:cubicBezTo>
                    <a:pt x="45433" y="20716"/>
                    <a:pt x="45266" y="21817"/>
                    <a:pt x="44899" y="23184"/>
                  </a:cubicBezTo>
                  <a:lnTo>
                    <a:pt x="44198" y="17914"/>
                  </a:lnTo>
                  <a:lnTo>
                    <a:pt x="44198" y="20082"/>
                  </a:lnTo>
                  <a:cubicBezTo>
                    <a:pt x="44165" y="19882"/>
                    <a:pt x="44098" y="19715"/>
                    <a:pt x="44065" y="19548"/>
                  </a:cubicBezTo>
                  <a:cubicBezTo>
                    <a:pt x="43832" y="20983"/>
                    <a:pt x="43498" y="22384"/>
                    <a:pt x="43164" y="23751"/>
                  </a:cubicBezTo>
                  <a:cubicBezTo>
                    <a:pt x="43098" y="23484"/>
                    <a:pt x="43031" y="23184"/>
                    <a:pt x="42998" y="22884"/>
                  </a:cubicBezTo>
                  <a:cubicBezTo>
                    <a:pt x="43164" y="21083"/>
                    <a:pt x="43231" y="19081"/>
                    <a:pt x="42898" y="17747"/>
                  </a:cubicBezTo>
                  <a:cubicBezTo>
                    <a:pt x="42898" y="17747"/>
                    <a:pt x="42764" y="19148"/>
                    <a:pt x="42564" y="20749"/>
                  </a:cubicBezTo>
                  <a:cubicBezTo>
                    <a:pt x="42397" y="19982"/>
                    <a:pt x="42330" y="19415"/>
                    <a:pt x="42330" y="19415"/>
                  </a:cubicBezTo>
                  <a:cubicBezTo>
                    <a:pt x="42230" y="20149"/>
                    <a:pt x="42230" y="21316"/>
                    <a:pt x="42330" y="22717"/>
                  </a:cubicBezTo>
                  <a:cubicBezTo>
                    <a:pt x="42264" y="23151"/>
                    <a:pt x="42197" y="23518"/>
                    <a:pt x="42097" y="23851"/>
                  </a:cubicBezTo>
                  <a:cubicBezTo>
                    <a:pt x="42197" y="20849"/>
                    <a:pt x="41863" y="17180"/>
                    <a:pt x="41597" y="16513"/>
                  </a:cubicBezTo>
                  <a:cubicBezTo>
                    <a:pt x="41597" y="19015"/>
                    <a:pt x="41497" y="21483"/>
                    <a:pt x="41263" y="23885"/>
                  </a:cubicBezTo>
                  <a:lnTo>
                    <a:pt x="41263" y="23851"/>
                  </a:lnTo>
                  <a:cubicBezTo>
                    <a:pt x="41330" y="22984"/>
                    <a:pt x="40696" y="16379"/>
                    <a:pt x="39495" y="14211"/>
                  </a:cubicBezTo>
                  <a:lnTo>
                    <a:pt x="39495" y="14211"/>
                  </a:lnTo>
                  <a:cubicBezTo>
                    <a:pt x="39695" y="15912"/>
                    <a:pt x="39829" y="17647"/>
                    <a:pt x="39895" y="19315"/>
                  </a:cubicBezTo>
                  <a:cubicBezTo>
                    <a:pt x="39428" y="17413"/>
                    <a:pt x="38661" y="15045"/>
                    <a:pt x="37927" y="13677"/>
                  </a:cubicBezTo>
                  <a:lnTo>
                    <a:pt x="37927" y="13677"/>
                  </a:lnTo>
                  <a:cubicBezTo>
                    <a:pt x="37927" y="13678"/>
                    <a:pt x="38394" y="15812"/>
                    <a:pt x="38695" y="17814"/>
                  </a:cubicBezTo>
                  <a:cubicBezTo>
                    <a:pt x="37927" y="15979"/>
                    <a:pt x="36993" y="13877"/>
                    <a:pt x="36426" y="12843"/>
                  </a:cubicBezTo>
                  <a:lnTo>
                    <a:pt x="36426" y="12843"/>
                  </a:lnTo>
                  <a:cubicBezTo>
                    <a:pt x="36893" y="14645"/>
                    <a:pt x="37227" y="16413"/>
                    <a:pt x="37560" y="18181"/>
                  </a:cubicBezTo>
                  <a:cubicBezTo>
                    <a:pt x="37394" y="17880"/>
                    <a:pt x="37193" y="17080"/>
                    <a:pt x="36993" y="16813"/>
                  </a:cubicBezTo>
                  <a:cubicBezTo>
                    <a:pt x="36059" y="14745"/>
                    <a:pt x="34158" y="11509"/>
                    <a:pt x="33891" y="11209"/>
                  </a:cubicBezTo>
                  <a:cubicBezTo>
                    <a:pt x="33887" y="11205"/>
                    <a:pt x="33883" y="11202"/>
                    <a:pt x="33880" y="11202"/>
                  </a:cubicBezTo>
                  <a:cubicBezTo>
                    <a:pt x="33768" y="11202"/>
                    <a:pt x="34575" y="14189"/>
                    <a:pt x="35192" y="15846"/>
                  </a:cubicBezTo>
                  <a:cubicBezTo>
                    <a:pt x="33863" y="14052"/>
                    <a:pt x="32435" y="11034"/>
                    <a:pt x="31765" y="10350"/>
                  </a:cubicBezTo>
                  <a:lnTo>
                    <a:pt x="31765" y="10350"/>
                  </a:lnTo>
                  <a:cubicBezTo>
                    <a:pt x="31898" y="10550"/>
                    <a:pt x="33238" y="14237"/>
                    <a:pt x="33724" y="15178"/>
                  </a:cubicBezTo>
                  <a:cubicBezTo>
                    <a:pt x="32590" y="13511"/>
                    <a:pt x="31189" y="9808"/>
                    <a:pt x="29988" y="8407"/>
                  </a:cubicBezTo>
                  <a:lnTo>
                    <a:pt x="29988" y="8407"/>
                  </a:lnTo>
                  <a:cubicBezTo>
                    <a:pt x="29988" y="8407"/>
                    <a:pt x="30822" y="10208"/>
                    <a:pt x="31523" y="12009"/>
                  </a:cubicBezTo>
                  <a:cubicBezTo>
                    <a:pt x="30389" y="10675"/>
                    <a:pt x="29021" y="9241"/>
                    <a:pt x="28054" y="8474"/>
                  </a:cubicBezTo>
                  <a:lnTo>
                    <a:pt x="28054" y="8474"/>
                  </a:lnTo>
                  <a:lnTo>
                    <a:pt x="29054" y="10709"/>
                  </a:lnTo>
                  <a:cubicBezTo>
                    <a:pt x="28187" y="9207"/>
                    <a:pt x="27020" y="7540"/>
                    <a:pt x="26086" y="6572"/>
                  </a:cubicBezTo>
                  <a:lnTo>
                    <a:pt x="26086" y="6572"/>
                  </a:lnTo>
                  <a:cubicBezTo>
                    <a:pt x="26086" y="6572"/>
                    <a:pt x="26819" y="7873"/>
                    <a:pt x="27487" y="9374"/>
                  </a:cubicBezTo>
                  <a:cubicBezTo>
                    <a:pt x="26352" y="7806"/>
                    <a:pt x="24418" y="5905"/>
                    <a:pt x="23751" y="5238"/>
                  </a:cubicBezTo>
                  <a:lnTo>
                    <a:pt x="23751" y="5238"/>
                  </a:lnTo>
                  <a:cubicBezTo>
                    <a:pt x="24295" y="6000"/>
                    <a:pt x="25283" y="8248"/>
                    <a:pt x="25628" y="9052"/>
                  </a:cubicBezTo>
                  <a:lnTo>
                    <a:pt x="25628" y="9052"/>
                  </a:lnTo>
                  <a:cubicBezTo>
                    <a:pt x="24802" y="7382"/>
                    <a:pt x="21890" y="5171"/>
                    <a:pt x="21850" y="5171"/>
                  </a:cubicBezTo>
                  <a:cubicBezTo>
                    <a:pt x="21849" y="5171"/>
                    <a:pt x="21849" y="5171"/>
                    <a:pt x="21849" y="5171"/>
                  </a:cubicBezTo>
                  <a:cubicBezTo>
                    <a:pt x="22650" y="6339"/>
                    <a:pt x="23350" y="7540"/>
                    <a:pt x="24051" y="8740"/>
                  </a:cubicBezTo>
                  <a:cubicBezTo>
                    <a:pt x="22923" y="7015"/>
                    <a:pt x="19684" y="4037"/>
                    <a:pt x="19582" y="4037"/>
                  </a:cubicBezTo>
                  <a:cubicBezTo>
                    <a:pt x="19582" y="4037"/>
                    <a:pt x="19581" y="4037"/>
                    <a:pt x="19581" y="4037"/>
                  </a:cubicBezTo>
                  <a:cubicBezTo>
                    <a:pt x="20548" y="5338"/>
                    <a:pt x="21416" y="6672"/>
                    <a:pt x="22249" y="8007"/>
                  </a:cubicBezTo>
                  <a:cubicBezTo>
                    <a:pt x="21091" y="6187"/>
                    <a:pt x="17406" y="4170"/>
                    <a:pt x="17347" y="4170"/>
                  </a:cubicBezTo>
                  <a:cubicBezTo>
                    <a:pt x="17346" y="4170"/>
                    <a:pt x="17346" y="4170"/>
                    <a:pt x="17346" y="4171"/>
                  </a:cubicBezTo>
                  <a:cubicBezTo>
                    <a:pt x="18476" y="5301"/>
                    <a:pt x="19508" y="6398"/>
                    <a:pt x="20538" y="7562"/>
                  </a:cubicBezTo>
                  <a:lnTo>
                    <a:pt x="20538" y="7562"/>
                  </a:lnTo>
                  <a:cubicBezTo>
                    <a:pt x="19312" y="6185"/>
                    <a:pt x="15155" y="4302"/>
                    <a:pt x="15015" y="4302"/>
                  </a:cubicBezTo>
                  <a:cubicBezTo>
                    <a:pt x="15012" y="4302"/>
                    <a:pt x="15011" y="4303"/>
                    <a:pt x="15011" y="4304"/>
                  </a:cubicBezTo>
                  <a:cubicBezTo>
                    <a:pt x="15011" y="4303"/>
                    <a:pt x="15012" y="4303"/>
                    <a:pt x="15013" y="4303"/>
                  </a:cubicBezTo>
                  <a:cubicBezTo>
                    <a:pt x="15131" y="4303"/>
                    <a:pt x="19242" y="7230"/>
                    <a:pt x="18902" y="7230"/>
                  </a:cubicBezTo>
                  <a:cubicBezTo>
                    <a:pt x="18884" y="7230"/>
                    <a:pt x="18855" y="7222"/>
                    <a:pt x="18814" y="7206"/>
                  </a:cubicBezTo>
                  <a:cubicBezTo>
                    <a:pt x="18010" y="6820"/>
                    <a:pt x="14481" y="6404"/>
                    <a:pt x="14225" y="6404"/>
                  </a:cubicBezTo>
                  <a:cubicBezTo>
                    <a:pt x="14215" y="6404"/>
                    <a:pt x="14210" y="6404"/>
                    <a:pt x="14210" y="6405"/>
                  </a:cubicBezTo>
                  <a:cubicBezTo>
                    <a:pt x="15011" y="6872"/>
                    <a:pt x="18714" y="7706"/>
                    <a:pt x="18714" y="7706"/>
                  </a:cubicBezTo>
                  <a:cubicBezTo>
                    <a:pt x="17813" y="7806"/>
                    <a:pt x="16879" y="7907"/>
                    <a:pt x="15978" y="8040"/>
                  </a:cubicBezTo>
                  <a:cubicBezTo>
                    <a:pt x="17513" y="8073"/>
                    <a:pt x="20548" y="8340"/>
                    <a:pt x="20548" y="8340"/>
                  </a:cubicBezTo>
                  <a:cubicBezTo>
                    <a:pt x="19247" y="8407"/>
                    <a:pt x="17913" y="8540"/>
                    <a:pt x="16679" y="8674"/>
                  </a:cubicBezTo>
                  <a:cubicBezTo>
                    <a:pt x="17680" y="8707"/>
                    <a:pt x="20815" y="9074"/>
                    <a:pt x="20815" y="9074"/>
                  </a:cubicBezTo>
                  <a:cubicBezTo>
                    <a:pt x="19748" y="9174"/>
                    <a:pt x="18680" y="9308"/>
                    <a:pt x="17646" y="9408"/>
                  </a:cubicBezTo>
                  <a:cubicBezTo>
                    <a:pt x="19047" y="9408"/>
                    <a:pt x="22917" y="9841"/>
                    <a:pt x="22917" y="9875"/>
                  </a:cubicBezTo>
                  <a:cubicBezTo>
                    <a:pt x="21916" y="10141"/>
                    <a:pt x="18046" y="10342"/>
                    <a:pt x="18046" y="10375"/>
                  </a:cubicBezTo>
                  <a:cubicBezTo>
                    <a:pt x="19381" y="10709"/>
                    <a:pt x="25418" y="10642"/>
                    <a:pt x="25485" y="10675"/>
                  </a:cubicBezTo>
                  <a:cubicBezTo>
                    <a:pt x="24318" y="10742"/>
                    <a:pt x="20181" y="11342"/>
                    <a:pt x="20181" y="11376"/>
                  </a:cubicBezTo>
                  <a:cubicBezTo>
                    <a:pt x="21182" y="11509"/>
                    <a:pt x="27053" y="12376"/>
                    <a:pt x="27086" y="12476"/>
                  </a:cubicBezTo>
                  <a:cubicBezTo>
                    <a:pt x="25752" y="12877"/>
                    <a:pt x="20648" y="13077"/>
                    <a:pt x="20648" y="13144"/>
                  </a:cubicBezTo>
                  <a:cubicBezTo>
                    <a:pt x="21716" y="13377"/>
                    <a:pt x="29321" y="14078"/>
                    <a:pt x="28354" y="14311"/>
                  </a:cubicBezTo>
                  <a:cubicBezTo>
                    <a:pt x="27353" y="14311"/>
                    <a:pt x="21249" y="14578"/>
                    <a:pt x="21249" y="14645"/>
                  </a:cubicBezTo>
                  <a:cubicBezTo>
                    <a:pt x="22383" y="14678"/>
                    <a:pt x="32023" y="15579"/>
                    <a:pt x="32056" y="15812"/>
                  </a:cubicBezTo>
                  <a:cubicBezTo>
                    <a:pt x="30222" y="16346"/>
                    <a:pt x="23150" y="16146"/>
                    <a:pt x="23183" y="16246"/>
                  </a:cubicBezTo>
                  <a:cubicBezTo>
                    <a:pt x="23884" y="16346"/>
                    <a:pt x="28187" y="17013"/>
                    <a:pt x="28187" y="17080"/>
                  </a:cubicBezTo>
                  <a:cubicBezTo>
                    <a:pt x="26753" y="17147"/>
                    <a:pt x="25352" y="17213"/>
                    <a:pt x="23917" y="17347"/>
                  </a:cubicBezTo>
                  <a:cubicBezTo>
                    <a:pt x="24851" y="17513"/>
                    <a:pt x="30422" y="18247"/>
                    <a:pt x="30422" y="18347"/>
                  </a:cubicBezTo>
                  <a:cubicBezTo>
                    <a:pt x="28554" y="18514"/>
                    <a:pt x="26686" y="18714"/>
                    <a:pt x="24851" y="19015"/>
                  </a:cubicBezTo>
                  <a:cubicBezTo>
                    <a:pt x="26719" y="19315"/>
                    <a:pt x="35859" y="19548"/>
                    <a:pt x="35893" y="19715"/>
                  </a:cubicBezTo>
                  <a:cubicBezTo>
                    <a:pt x="35259" y="19715"/>
                    <a:pt x="25485" y="20983"/>
                    <a:pt x="25518" y="21183"/>
                  </a:cubicBezTo>
                  <a:cubicBezTo>
                    <a:pt x="26753" y="21383"/>
                    <a:pt x="34825" y="21750"/>
                    <a:pt x="34858" y="21917"/>
                  </a:cubicBezTo>
                  <a:cubicBezTo>
                    <a:pt x="34857" y="21914"/>
                    <a:pt x="34847" y="21913"/>
                    <a:pt x="34827" y="21913"/>
                  </a:cubicBezTo>
                  <a:cubicBezTo>
                    <a:pt x="34324" y="21913"/>
                    <a:pt x="27930" y="22721"/>
                    <a:pt x="28187" y="22817"/>
                  </a:cubicBezTo>
                  <a:cubicBezTo>
                    <a:pt x="28280" y="22771"/>
                    <a:pt x="29831" y="22746"/>
                    <a:pt x="31471" y="22746"/>
                  </a:cubicBezTo>
                  <a:cubicBezTo>
                    <a:pt x="33364" y="22746"/>
                    <a:pt x="35374" y="22779"/>
                    <a:pt x="35392" y="22851"/>
                  </a:cubicBezTo>
                  <a:cubicBezTo>
                    <a:pt x="33068" y="22879"/>
                    <a:pt x="30745" y="23076"/>
                    <a:pt x="28503" y="23339"/>
                  </a:cubicBezTo>
                  <a:lnTo>
                    <a:pt x="28503" y="23339"/>
                  </a:lnTo>
                  <a:cubicBezTo>
                    <a:pt x="28089" y="23315"/>
                    <a:pt x="27711" y="23297"/>
                    <a:pt x="27386" y="23284"/>
                  </a:cubicBezTo>
                  <a:lnTo>
                    <a:pt x="27386" y="23284"/>
                  </a:lnTo>
                  <a:cubicBezTo>
                    <a:pt x="27437" y="23339"/>
                    <a:pt x="27489" y="23397"/>
                    <a:pt x="27543" y="23456"/>
                  </a:cubicBezTo>
                  <a:lnTo>
                    <a:pt x="27543" y="23456"/>
                  </a:lnTo>
                  <a:cubicBezTo>
                    <a:pt x="27861" y="23416"/>
                    <a:pt x="28181" y="23377"/>
                    <a:pt x="28503" y="23339"/>
                  </a:cubicBezTo>
                  <a:lnTo>
                    <a:pt x="28503" y="23339"/>
                  </a:lnTo>
                  <a:cubicBezTo>
                    <a:pt x="31408" y="23504"/>
                    <a:pt x="36059" y="23905"/>
                    <a:pt x="36059" y="24051"/>
                  </a:cubicBezTo>
                  <a:cubicBezTo>
                    <a:pt x="34225" y="24118"/>
                    <a:pt x="32423" y="24185"/>
                    <a:pt x="30655" y="24352"/>
                  </a:cubicBezTo>
                  <a:cubicBezTo>
                    <a:pt x="30255" y="23951"/>
                    <a:pt x="29988" y="23618"/>
                    <a:pt x="29755" y="23451"/>
                  </a:cubicBezTo>
                  <a:lnTo>
                    <a:pt x="29755" y="23451"/>
                  </a:lnTo>
                  <a:lnTo>
                    <a:pt x="30355" y="24385"/>
                  </a:lnTo>
                  <a:cubicBezTo>
                    <a:pt x="29755" y="24452"/>
                    <a:pt x="29154" y="24518"/>
                    <a:pt x="28554" y="24619"/>
                  </a:cubicBezTo>
                  <a:cubicBezTo>
                    <a:pt x="28214" y="24193"/>
                    <a:pt x="27849" y="23792"/>
                    <a:pt x="27543" y="23456"/>
                  </a:cubicBezTo>
                  <a:lnTo>
                    <a:pt x="27543" y="23456"/>
                  </a:lnTo>
                  <a:cubicBezTo>
                    <a:pt x="27468" y="23465"/>
                    <a:pt x="27394" y="23475"/>
                    <a:pt x="27320" y="23484"/>
                  </a:cubicBezTo>
                  <a:cubicBezTo>
                    <a:pt x="27153" y="23318"/>
                    <a:pt x="26986" y="23151"/>
                    <a:pt x="26853" y="22984"/>
                  </a:cubicBezTo>
                  <a:lnTo>
                    <a:pt x="26853" y="22984"/>
                  </a:lnTo>
                  <a:cubicBezTo>
                    <a:pt x="26854" y="22986"/>
                    <a:pt x="26987" y="23152"/>
                    <a:pt x="27186" y="23484"/>
                  </a:cubicBezTo>
                  <a:cubicBezTo>
                    <a:pt x="26919" y="23518"/>
                    <a:pt x="26653" y="23551"/>
                    <a:pt x="26386" y="23551"/>
                  </a:cubicBezTo>
                  <a:lnTo>
                    <a:pt x="27253" y="23551"/>
                  </a:lnTo>
                  <a:cubicBezTo>
                    <a:pt x="27487" y="23885"/>
                    <a:pt x="27753" y="24385"/>
                    <a:pt x="28154" y="24919"/>
                  </a:cubicBezTo>
                  <a:cubicBezTo>
                    <a:pt x="27987" y="24985"/>
                    <a:pt x="27753" y="24985"/>
                    <a:pt x="27587" y="25019"/>
                  </a:cubicBezTo>
                  <a:lnTo>
                    <a:pt x="28187" y="25019"/>
                  </a:lnTo>
                  <a:cubicBezTo>
                    <a:pt x="28320" y="25186"/>
                    <a:pt x="28387" y="25386"/>
                    <a:pt x="28521" y="25553"/>
                  </a:cubicBezTo>
                  <a:cubicBezTo>
                    <a:pt x="27753" y="25586"/>
                    <a:pt x="27253" y="25586"/>
                    <a:pt x="27253" y="25653"/>
                  </a:cubicBezTo>
                  <a:cubicBezTo>
                    <a:pt x="27420" y="25686"/>
                    <a:pt x="27920" y="25719"/>
                    <a:pt x="28654" y="25753"/>
                  </a:cubicBezTo>
                  <a:cubicBezTo>
                    <a:pt x="28806" y="26027"/>
                    <a:pt x="28959" y="26273"/>
                    <a:pt x="29137" y="26517"/>
                  </a:cubicBezTo>
                  <a:lnTo>
                    <a:pt x="29137" y="26517"/>
                  </a:lnTo>
                  <a:cubicBezTo>
                    <a:pt x="29154" y="26518"/>
                    <a:pt x="29171" y="26519"/>
                    <a:pt x="29188" y="26520"/>
                  </a:cubicBezTo>
                  <a:cubicBezTo>
                    <a:pt x="29488" y="27020"/>
                    <a:pt x="29822" y="27521"/>
                    <a:pt x="30088" y="28021"/>
                  </a:cubicBezTo>
                  <a:cubicBezTo>
                    <a:pt x="29655" y="28021"/>
                    <a:pt x="29321" y="28054"/>
                    <a:pt x="29088" y="28054"/>
                  </a:cubicBezTo>
                  <a:cubicBezTo>
                    <a:pt x="28751" y="27606"/>
                    <a:pt x="28345" y="27158"/>
                    <a:pt x="27927" y="26710"/>
                  </a:cubicBezTo>
                  <a:lnTo>
                    <a:pt x="27927" y="26710"/>
                  </a:lnTo>
                  <a:lnTo>
                    <a:pt x="27820" y="26720"/>
                  </a:lnTo>
                  <a:cubicBezTo>
                    <a:pt x="26086" y="24819"/>
                    <a:pt x="24418" y="22984"/>
                    <a:pt x="23817" y="22484"/>
                  </a:cubicBezTo>
                  <a:lnTo>
                    <a:pt x="23817" y="22484"/>
                  </a:lnTo>
                  <a:cubicBezTo>
                    <a:pt x="23818" y="22484"/>
                    <a:pt x="28921" y="29222"/>
                    <a:pt x="29388" y="29989"/>
                  </a:cubicBezTo>
                  <a:cubicBezTo>
                    <a:pt x="29388" y="29989"/>
                    <a:pt x="22917" y="23318"/>
                    <a:pt x="21215" y="22484"/>
                  </a:cubicBezTo>
                  <a:lnTo>
                    <a:pt x="21215" y="22484"/>
                  </a:lnTo>
                  <a:cubicBezTo>
                    <a:pt x="21216" y="22484"/>
                    <a:pt x="26919" y="29522"/>
                    <a:pt x="27220" y="30089"/>
                  </a:cubicBezTo>
                  <a:cubicBezTo>
                    <a:pt x="27220" y="30089"/>
                    <a:pt x="19981" y="23351"/>
                    <a:pt x="19214" y="22717"/>
                  </a:cubicBezTo>
                  <a:lnTo>
                    <a:pt x="19214" y="22717"/>
                  </a:lnTo>
                  <a:cubicBezTo>
                    <a:pt x="19214" y="22717"/>
                    <a:pt x="22016" y="27054"/>
                    <a:pt x="23817" y="29589"/>
                  </a:cubicBezTo>
                  <a:cubicBezTo>
                    <a:pt x="23250" y="28855"/>
                    <a:pt x="20915" y="25719"/>
                    <a:pt x="17246" y="22183"/>
                  </a:cubicBezTo>
                  <a:lnTo>
                    <a:pt x="17246" y="22183"/>
                  </a:lnTo>
                  <a:cubicBezTo>
                    <a:pt x="17246" y="22184"/>
                    <a:pt x="19147" y="25419"/>
                    <a:pt x="19514" y="26320"/>
                  </a:cubicBezTo>
                  <a:cubicBezTo>
                    <a:pt x="19514" y="26320"/>
                    <a:pt x="16645" y="22917"/>
                    <a:pt x="16012" y="22317"/>
                  </a:cubicBezTo>
                  <a:lnTo>
                    <a:pt x="16012" y="22317"/>
                  </a:lnTo>
                  <a:cubicBezTo>
                    <a:pt x="16012" y="22317"/>
                    <a:pt x="18580" y="27187"/>
                    <a:pt x="18680" y="28355"/>
                  </a:cubicBezTo>
                  <a:lnTo>
                    <a:pt x="18680" y="28521"/>
                  </a:lnTo>
                  <a:cubicBezTo>
                    <a:pt x="18480" y="28154"/>
                    <a:pt x="15478" y="22417"/>
                    <a:pt x="14477" y="21516"/>
                  </a:cubicBezTo>
                  <a:lnTo>
                    <a:pt x="14477" y="21516"/>
                  </a:lnTo>
                  <a:cubicBezTo>
                    <a:pt x="14477" y="21517"/>
                    <a:pt x="16812" y="25919"/>
                    <a:pt x="17246" y="27387"/>
                  </a:cubicBezTo>
                  <a:cubicBezTo>
                    <a:pt x="17303" y="27571"/>
                    <a:pt x="17310" y="27652"/>
                    <a:pt x="17276" y="27652"/>
                  </a:cubicBezTo>
                  <a:cubicBezTo>
                    <a:pt x="17037" y="27652"/>
                    <a:pt x="14749" y="23490"/>
                    <a:pt x="14310" y="23051"/>
                  </a:cubicBezTo>
                  <a:lnTo>
                    <a:pt x="14310" y="23051"/>
                  </a:lnTo>
                  <a:cubicBezTo>
                    <a:pt x="14311" y="23051"/>
                    <a:pt x="15878" y="26987"/>
                    <a:pt x="16078" y="27387"/>
                  </a:cubicBezTo>
                  <a:cubicBezTo>
                    <a:pt x="16078" y="27387"/>
                    <a:pt x="13076" y="23318"/>
                    <a:pt x="12342" y="22817"/>
                  </a:cubicBezTo>
                  <a:lnTo>
                    <a:pt x="12342" y="22817"/>
                  </a:lnTo>
                  <a:cubicBezTo>
                    <a:pt x="12343" y="22817"/>
                    <a:pt x="15211" y="27421"/>
                    <a:pt x="15345" y="28021"/>
                  </a:cubicBezTo>
                  <a:cubicBezTo>
                    <a:pt x="15345" y="28021"/>
                    <a:pt x="12476" y="25019"/>
                    <a:pt x="12076" y="24485"/>
                  </a:cubicBezTo>
                  <a:lnTo>
                    <a:pt x="12076" y="24485"/>
                  </a:lnTo>
                  <a:cubicBezTo>
                    <a:pt x="12076" y="24486"/>
                    <a:pt x="14477" y="28488"/>
                    <a:pt x="14577" y="28822"/>
                  </a:cubicBezTo>
                  <a:cubicBezTo>
                    <a:pt x="14577" y="28822"/>
                    <a:pt x="10975" y="25052"/>
                    <a:pt x="10308" y="24318"/>
                  </a:cubicBezTo>
                  <a:lnTo>
                    <a:pt x="10308" y="24318"/>
                  </a:lnTo>
                  <a:cubicBezTo>
                    <a:pt x="10308" y="24319"/>
                    <a:pt x="12809" y="27821"/>
                    <a:pt x="13543" y="29155"/>
                  </a:cubicBezTo>
                  <a:cubicBezTo>
                    <a:pt x="13543" y="29155"/>
                    <a:pt x="10241" y="25386"/>
                    <a:pt x="9374" y="24685"/>
                  </a:cubicBezTo>
                  <a:lnTo>
                    <a:pt x="9374" y="24685"/>
                  </a:lnTo>
                  <a:lnTo>
                    <a:pt x="12374" y="29653"/>
                  </a:lnTo>
                  <a:lnTo>
                    <a:pt x="12374" y="29653"/>
                  </a:lnTo>
                  <a:cubicBezTo>
                    <a:pt x="11981" y="29005"/>
                    <a:pt x="8232" y="25368"/>
                    <a:pt x="7926" y="25071"/>
                  </a:cubicBezTo>
                  <a:lnTo>
                    <a:pt x="7926" y="25071"/>
                  </a:lnTo>
                  <a:cubicBezTo>
                    <a:pt x="8550" y="25691"/>
                    <a:pt x="11975" y="30356"/>
                    <a:pt x="11975" y="30356"/>
                  </a:cubicBezTo>
                  <a:cubicBezTo>
                    <a:pt x="11542" y="29856"/>
                    <a:pt x="7739" y="26386"/>
                    <a:pt x="7005" y="25719"/>
                  </a:cubicBezTo>
                  <a:lnTo>
                    <a:pt x="7005" y="25719"/>
                  </a:lnTo>
                  <a:cubicBezTo>
                    <a:pt x="7839" y="26520"/>
                    <a:pt x="11175" y="30690"/>
                    <a:pt x="11175" y="30690"/>
                  </a:cubicBezTo>
                  <a:cubicBezTo>
                    <a:pt x="10463" y="29823"/>
                    <a:pt x="6536" y="27119"/>
                    <a:pt x="5972" y="26733"/>
                  </a:cubicBezTo>
                  <a:lnTo>
                    <a:pt x="5972" y="26733"/>
                  </a:lnTo>
                  <a:cubicBezTo>
                    <a:pt x="6712" y="27280"/>
                    <a:pt x="9707" y="30556"/>
                    <a:pt x="9707" y="30556"/>
                  </a:cubicBezTo>
                  <a:cubicBezTo>
                    <a:pt x="8873" y="29989"/>
                    <a:pt x="6005" y="28054"/>
                    <a:pt x="5004" y="27354"/>
                  </a:cubicBezTo>
                  <a:lnTo>
                    <a:pt x="5004" y="27354"/>
                  </a:lnTo>
                  <a:cubicBezTo>
                    <a:pt x="6005" y="28088"/>
                    <a:pt x="8373" y="30256"/>
                    <a:pt x="8373" y="30256"/>
                  </a:cubicBezTo>
                  <a:cubicBezTo>
                    <a:pt x="7406" y="29522"/>
                    <a:pt x="3836" y="27554"/>
                    <a:pt x="3169" y="27187"/>
                  </a:cubicBezTo>
                  <a:lnTo>
                    <a:pt x="3169" y="27187"/>
                  </a:lnTo>
                  <a:cubicBezTo>
                    <a:pt x="4070" y="27721"/>
                    <a:pt x="8006" y="30890"/>
                    <a:pt x="8039" y="30923"/>
                  </a:cubicBezTo>
                  <a:cubicBezTo>
                    <a:pt x="8073" y="30949"/>
                    <a:pt x="8082" y="30961"/>
                    <a:pt x="8068" y="30961"/>
                  </a:cubicBezTo>
                  <a:cubicBezTo>
                    <a:pt x="7868" y="30961"/>
                    <a:pt x="2870" y="28388"/>
                    <a:pt x="2869" y="28388"/>
                  </a:cubicBezTo>
                  <a:lnTo>
                    <a:pt x="2869" y="28388"/>
                  </a:lnTo>
                  <a:cubicBezTo>
                    <a:pt x="3736" y="28855"/>
                    <a:pt x="7172" y="31023"/>
                    <a:pt x="7172" y="31023"/>
                  </a:cubicBezTo>
                  <a:cubicBezTo>
                    <a:pt x="6472" y="30589"/>
                    <a:pt x="1802" y="29222"/>
                    <a:pt x="968" y="28988"/>
                  </a:cubicBezTo>
                  <a:lnTo>
                    <a:pt x="968" y="28988"/>
                  </a:lnTo>
                  <a:cubicBezTo>
                    <a:pt x="1902" y="29322"/>
                    <a:pt x="6405" y="31390"/>
                    <a:pt x="6405" y="31390"/>
                  </a:cubicBezTo>
                  <a:lnTo>
                    <a:pt x="5671" y="31390"/>
                  </a:lnTo>
                  <a:lnTo>
                    <a:pt x="5137" y="31223"/>
                  </a:lnTo>
                  <a:cubicBezTo>
                    <a:pt x="4570" y="31056"/>
                    <a:pt x="668" y="30223"/>
                    <a:pt x="667" y="30223"/>
                  </a:cubicBezTo>
                  <a:lnTo>
                    <a:pt x="667" y="30223"/>
                  </a:lnTo>
                  <a:cubicBezTo>
                    <a:pt x="668" y="30223"/>
                    <a:pt x="5471" y="31690"/>
                    <a:pt x="4837" y="31757"/>
                  </a:cubicBezTo>
                  <a:cubicBezTo>
                    <a:pt x="4203" y="31857"/>
                    <a:pt x="0" y="32424"/>
                    <a:pt x="0" y="32424"/>
                  </a:cubicBezTo>
                  <a:cubicBezTo>
                    <a:pt x="156" y="32453"/>
                    <a:pt x="405" y="32465"/>
                    <a:pt x="712" y="32465"/>
                  </a:cubicBezTo>
                  <a:cubicBezTo>
                    <a:pt x="2183" y="32465"/>
                    <a:pt x="4970" y="32191"/>
                    <a:pt x="4970" y="32191"/>
                  </a:cubicBezTo>
                  <a:lnTo>
                    <a:pt x="4970" y="32191"/>
                  </a:lnTo>
                  <a:cubicBezTo>
                    <a:pt x="4503" y="32691"/>
                    <a:pt x="2168" y="33858"/>
                    <a:pt x="2168" y="33858"/>
                  </a:cubicBezTo>
                  <a:cubicBezTo>
                    <a:pt x="2535" y="33758"/>
                    <a:pt x="6071" y="32491"/>
                    <a:pt x="6071" y="32491"/>
                  </a:cubicBezTo>
                  <a:lnTo>
                    <a:pt x="6071" y="32491"/>
                  </a:lnTo>
                  <a:cubicBezTo>
                    <a:pt x="5638" y="33058"/>
                    <a:pt x="2002" y="34859"/>
                    <a:pt x="2002" y="34859"/>
                  </a:cubicBezTo>
                  <a:cubicBezTo>
                    <a:pt x="3002" y="34659"/>
                    <a:pt x="7839" y="32224"/>
                    <a:pt x="7839" y="32224"/>
                  </a:cubicBezTo>
                  <a:lnTo>
                    <a:pt x="7839" y="32224"/>
                  </a:lnTo>
                  <a:cubicBezTo>
                    <a:pt x="7372" y="32591"/>
                    <a:pt x="3503" y="35259"/>
                    <a:pt x="3503" y="35259"/>
                  </a:cubicBezTo>
                  <a:cubicBezTo>
                    <a:pt x="4337" y="35026"/>
                    <a:pt x="8840" y="32257"/>
                    <a:pt x="8840" y="32257"/>
                  </a:cubicBezTo>
                  <a:lnTo>
                    <a:pt x="8840" y="32257"/>
                  </a:lnTo>
                  <a:cubicBezTo>
                    <a:pt x="8506" y="32824"/>
                    <a:pt x="4837" y="35726"/>
                    <a:pt x="4837" y="35726"/>
                  </a:cubicBezTo>
                  <a:cubicBezTo>
                    <a:pt x="5671" y="35426"/>
                    <a:pt x="10574" y="31924"/>
                    <a:pt x="10574" y="31924"/>
                  </a:cubicBezTo>
                  <a:lnTo>
                    <a:pt x="10574" y="31924"/>
                  </a:lnTo>
                  <a:cubicBezTo>
                    <a:pt x="10208" y="32391"/>
                    <a:pt x="5304" y="36594"/>
                    <a:pt x="5304" y="36594"/>
                  </a:cubicBezTo>
                  <a:cubicBezTo>
                    <a:pt x="6538" y="36160"/>
                    <a:pt x="11508" y="32224"/>
                    <a:pt x="11508" y="32224"/>
                  </a:cubicBezTo>
                  <a:lnTo>
                    <a:pt x="11508" y="32224"/>
                  </a:lnTo>
                  <a:cubicBezTo>
                    <a:pt x="10975" y="33191"/>
                    <a:pt x="7072" y="36560"/>
                    <a:pt x="7072" y="36560"/>
                  </a:cubicBezTo>
                  <a:cubicBezTo>
                    <a:pt x="8006" y="36193"/>
                    <a:pt x="13343" y="31757"/>
                    <a:pt x="13343" y="31757"/>
                  </a:cubicBezTo>
                  <a:lnTo>
                    <a:pt x="13343" y="31757"/>
                  </a:lnTo>
                  <a:cubicBezTo>
                    <a:pt x="12643" y="33191"/>
                    <a:pt x="7506" y="37161"/>
                    <a:pt x="7506" y="37161"/>
                  </a:cubicBezTo>
                  <a:cubicBezTo>
                    <a:pt x="9007" y="36894"/>
                    <a:pt x="15511" y="32725"/>
                    <a:pt x="15511" y="32724"/>
                  </a:cubicBezTo>
                  <a:lnTo>
                    <a:pt x="15511" y="32724"/>
                  </a:lnTo>
                  <a:cubicBezTo>
                    <a:pt x="14344" y="33992"/>
                    <a:pt x="9741" y="37328"/>
                    <a:pt x="9741" y="37328"/>
                  </a:cubicBezTo>
                  <a:cubicBezTo>
                    <a:pt x="11475" y="36927"/>
                    <a:pt x="18380" y="32491"/>
                    <a:pt x="18380" y="32491"/>
                  </a:cubicBezTo>
                  <a:lnTo>
                    <a:pt x="18380" y="32491"/>
                  </a:lnTo>
                  <a:cubicBezTo>
                    <a:pt x="17880" y="33425"/>
                    <a:pt x="11875" y="37928"/>
                    <a:pt x="11875" y="37928"/>
                  </a:cubicBezTo>
                  <a:cubicBezTo>
                    <a:pt x="12242" y="37828"/>
                    <a:pt x="20815" y="33992"/>
                    <a:pt x="20815" y="33992"/>
                  </a:cubicBezTo>
                  <a:lnTo>
                    <a:pt x="20815" y="33992"/>
                  </a:lnTo>
                  <a:cubicBezTo>
                    <a:pt x="19681" y="35560"/>
                    <a:pt x="13210" y="38929"/>
                    <a:pt x="13210" y="38929"/>
                  </a:cubicBezTo>
                  <a:cubicBezTo>
                    <a:pt x="16178" y="38929"/>
                    <a:pt x="21415" y="37094"/>
                    <a:pt x="21416" y="37094"/>
                  </a:cubicBezTo>
                  <a:lnTo>
                    <a:pt x="21416" y="37094"/>
                  </a:lnTo>
                  <a:cubicBezTo>
                    <a:pt x="20815" y="37728"/>
                    <a:pt x="17146" y="39362"/>
                    <a:pt x="17146" y="39362"/>
                  </a:cubicBezTo>
                  <a:cubicBezTo>
                    <a:pt x="20287" y="39066"/>
                    <a:pt x="26010" y="36637"/>
                    <a:pt x="26685" y="36637"/>
                  </a:cubicBezTo>
                  <a:cubicBezTo>
                    <a:pt x="26770" y="36637"/>
                    <a:pt x="26775" y="36675"/>
                    <a:pt x="26686" y="36761"/>
                  </a:cubicBezTo>
                  <a:cubicBezTo>
                    <a:pt x="25885" y="37561"/>
                    <a:pt x="21215" y="40063"/>
                    <a:pt x="21215" y="40063"/>
                  </a:cubicBezTo>
                  <a:cubicBezTo>
                    <a:pt x="23250" y="39863"/>
                    <a:pt x="29888" y="36561"/>
                    <a:pt x="29888" y="36560"/>
                  </a:cubicBezTo>
                  <a:lnTo>
                    <a:pt x="29888" y="36560"/>
                  </a:lnTo>
                  <a:cubicBezTo>
                    <a:pt x="29888" y="36561"/>
                    <a:pt x="27486" y="38762"/>
                    <a:pt x="26086" y="39696"/>
                  </a:cubicBezTo>
                  <a:cubicBezTo>
                    <a:pt x="24718" y="40597"/>
                    <a:pt x="21416" y="41531"/>
                    <a:pt x="21416" y="41531"/>
                  </a:cubicBezTo>
                  <a:cubicBezTo>
                    <a:pt x="23984" y="41230"/>
                    <a:pt x="32757" y="37561"/>
                    <a:pt x="32757" y="37561"/>
                  </a:cubicBezTo>
                  <a:lnTo>
                    <a:pt x="32757" y="37561"/>
                  </a:lnTo>
                  <a:cubicBezTo>
                    <a:pt x="32490" y="38028"/>
                    <a:pt x="31256" y="38862"/>
                    <a:pt x="29855" y="39763"/>
                  </a:cubicBezTo>
                  <a:cubicBezTo>
                    <a:pt x="29321" y="40030"/>
                    <a:pt x="28754" y="40263"/>
                    <a:pt x="28254" y="40530"/>
                  </a:cubicBezTo>
                  <a:cubicBezTo>
                    <a:pt x="28254" y="40530"/>
                    <a:pt x="28421" y="40497"/>
                    <a:pt x="28687" y="40463"/>
                  </a:cubicBezTo>
                  <a:lnTo>
                    <a:pt x="28687" y="40463"/>
                  </a:lnTo>
                  <a:cubicBezTo>
                    <a:pt x="26386" y="41831"/>
                    <a:pt x="24017" y="43065"/>
                    <a:pt x="24017" y="43065"/>
                  </a:cubicBezTo>
                  <a:cubicBezTo>
                    <a:pt x="25318" y="42865"/>
                    <a:pt x="28721" y="41330"/>
                    <a:pt x="31523" y="39996"/>
                  </a:cubicBezTo>
                  <a:cubicBezTo>
                    <a:pt x="32023" y="39896"/>
                    <a:pt x="32557" y="39829"/>
                    <a:pt x="33157" y="39729"/>
                  </a:cubicBezTo>
                  <a:lnTo>
                    <a:pt x="33157" y="39729"/>
                  </a:lnTo>
                  <a:cubicBezTo>
                    <a:pt x="32657" y="40063"/>
                    <a:pt x="32090" y="40396"/>
                    <a:pt x="31523" y="40797"/>
                  </a:cubicBezTo>
                  <a:cubicBezTo>
                    <a:pt x="29488" y="41531"/>
                    <a:pt x="27386" y="42498"/>
                    <a:pt x="25985" y="43665"/>
                  </a:cubicBezTo>
                  <a:cubicBezTo>
                    <a:pt x="25985" y="43665"/>
                    <a:pt x="26686" y="43465"/>
                    <a:pt x="27753" y="43065"/>
                  </a:cubicBezTo>
                  <a:lnTo>
                    <a:pt x="27753" y="43065"/>
                  </a:lnTo>
                  <a:cubicBezTo>
                    <a:pt x="27186" y="43465"/>
                    <a:pt x="26819" y="43665"/>
                    <a:pt x="26819" y="43665"/>
                  </a:cubicBezTo>
                  <a:lnTo>
                    <a:pt x="28320" y="42898"/>
                  </a:lnTo>
                  <a:cubicBezTo>
                    <a:pt x="29388" y="42565"/>
                    <a:pt x="30756" y="42164"/>
                    <a:pt x="32190" y="41731"/>
                  </a:cubicBezTo>
                  <a:lnTo>
                    <a:pt x="32190" y="41731"/>
                  </a:lnTo>
                  <a:cubicBezTo>
                    <a:pt x="29254" y="43799"/>
                    <a:pt x="25485" y="46401"/>
                    <a:pt x="25485" y="46401"/>
                  </a:cubicBezTo>
                  <a:cubicBezTo>
                    <a:pt x="26152" y="46201"/>
                    <a:pt x="27887" y="45200"/>
                    <a:pt x="29822" y="44032"/>
                  </a:cubicBezTo>
                  <a:lnTo>
                    <a:pt x="34225" y="42131"/>
                  </a:lnTo>
                  <a:lnTo>
                    <a:pt x="34225" y="42131"/>
                  </a:lnTo>
                  <a:cubicBezTo>
                    <a:pt x="34058" y="42298"/>
                    <a:pt x="33891" y="42398"/>
                    <a:pt x="33724" y="42565"/>
                  </a:cubicBezTo>
                  <a:cubicBezTo>
                    <a:pt x="31589" y="43832"/>
                    <a:pt x="27520" y="46301"/>
                    <a:pt x="25518" y="47635"/>
                  </a:cubicBezTo>
                  <a:lnTo>
                    <a:pt x="32312" y="44454"/>
                  </a:lnTo>
                  <a:lnTo>
                    <a:pt x="32312" y="44454"/>
                  </a:lnTo>
                  <a:cubicBezTo>
                    <a:pt x="32258" y="44512"/>
                    <a:pt x="32204" y="44569"/>
                    <a:pt x="32150" y="44626"/>
                  </a:cubicBezTo>
                  <a:lnTo>
                    <a:pt x="32150" y="44626"/>
                  </a:lnTo>
                  <a:cubicBezTo>
                    <a:pt x="32596" y="44358"/>
                    <a:pt x="32857" y="44199"/>
                    <a:pt x="32857" y="44199"/>
                  </a:cubicBezTo>
                  <a:lnTo>
                    <a:pt x="32857" y="44199"/>
                  </a:lnTo>
                  <a:lnTo>
                    <a:pt x="32312" y="44454"/>
                  </a:lnTo>
                  <a:lnTo>
                    <a:pt x="32312" y="44454"/>
                  </a:lnTo>
                  <a:cubicBezTo>
                    <a:pt x="33055" y="43669"/>
                    <a:pt x="33845" y="42903"/>
                    <a:pt x="34692" y="42164"/>
                  </a:cubicBezTo>
                  <a:lnTo>
                    <a:pt x="34692" y="42164"/>
                  </a:lnTo>
                  <a:cubicBezTo>
                    <a:pt x="34658" y="42398"/>
                    <a:pt x="34592" y="42698"/>
                    <a:pt x="34592" y="42965"/>
                  </a:cubicBezTo>
                  <a:lnTo>
                    <a:pt x="34592" y="43032"/>
                  </a:lnTo>
                  <a:cubicBezTo>
                    <a:pt x="33424" y="43999"/>
                    <a:pt x="32157" y="44966"/>
                    <a:pt x="31156" y="45734"/>
                  </a:cubicBezTo>
                  <a:cubicBezTo>
                    <a:pt x="31478" y="45361"/>
                    <a:pt x="31809" y="44992"/>
                    <a:pt x="32150" y="44626"/>
                  </a:cubicBezTo>
                  <a:lnTo>
                    <a:pt x="32150" y="44626"/>
                  </a:lnTo>
                  <a:cubicBezTo>
                    <a:pt x="30312" y="45735"/>
                    <a:pt x="25335" y="48720"/>
                    <a:pt x="22650" y="50170"/>
                  </a:cubicBezTo>
                  <a:cubicBezTo>
                    <a:pt x="21436" y="50824"/>
                    <a:pt x="21094" y="51048"/>
                    <a:pt x="21193" y="51048"/>
                  </a:cubicBezTo>
                  <a:cubicBezTo>
                    <a:pt x="21407" y="51048"/>
                    <a:pt x="23684" y="50003"/>
                    <a:pt x="23684" y="50003"/>
                  </a:cubicBezTo>
                  <a:lnTo>
                    <a:pt x="26186" y="49370"/>
                  </a:lnTo>
                  <a:lnTo>
                    <a:pt x="26186" y="49370"/>
                  </a:lnTo>
                  <a:cubicBezTo>
                    <a:pt x="26185" y="49370"/>
                    <a:pt x="19881" y="53139"/>
                    <a:pt x="17479" y="55207"/>
                  </a:cubicBezTo>
                  <a:cubicBezTo>
                    <a:pt x="17479" y="55207"/>
                    <a:pt x="24151" y="51805"/>
                    <a:pt x="25152" y="51538"/>
                  </a:cubicBezTo>
                  <a:lnTo>
                    <a:pt x="25152" y="51538"/>
                  </a:lnTo>
                  <a:cubicBezTo>
                    <a:pt x="25151" y="51538"/>
                    <a:pt x="17913" y="56174"/>
                    <a:pt x="16479" y="57809"/>
                  </a:cubicBezTo>
                  <a:cubicBezTo>
                    <a:pt x="17646" y="57175"/>
                    <a:pt x="21582" y="55140"/>
                    <a:pt x="23083" y="54340"/>
                  </a:cubicBezTo>
                  <a:lnTo>
                    <a:pt x="23083" y="54340"/>
                  </a:lnTo>
                  <a:lnTo>
                    <a:pt x="16979" y="58409"/>
                  </a:lnTo>
                  <a:cubicBezTo>
                    <a:pt x="16979" y="58409"/>
                    <a:pt x="22516" y="55974"/>
                    <a:pt x="23217" y="55841"/>
                  </a:cubicBezTo>
                  <a:cubicBezTo>
                    <a:pt x="23226" y="55839"/>
                    <a:pt x="23234" y="55838"/>
                    <a:pt x="23240" y="55838"/>
                  </a:cubicBezTo>
                  <a:cubicBezTo>
                    <a:pt x="23725" y="55838"/>
                    <a:pt x="16579" y="60712"/>
                    <a:pt x="16579" y="60778"/>
                  </a:cubicBezTo>
                  <a:cubicBezTo>
                    <a:pt x="16579" y="60780"/>
                    <a:pt x="16581" y="60781"/>
                    <a:pt x="16585" y="60781"/>
                  </a:cubicBezTo>
                  <a:cubicBezTo>
                    <a:pt x="16789" y="60781"/>
                    <a:pt x="21860" y="58439"/>
                    <a:pt x="22383" y="58243"/>
                  </a:cubicBezTo>
                  <a:cubicBezTo>
                    <a:pt x="22400" y="58238"/>
                    <a:pt x="22413" y="58235"/>
                    <a:pt x="22421" y="58235"/>
                  </a:cubicBezTo>
                  <a:cubicBezTo>
                    <a:pt x="22699" y="58235"/>
                    <a:pt x="18020" y="60871"/>
                    <a:pt x="17146" y="61745"/>
                  </a:cubicBezTo>
                  <a:cubicBezTo>
                    <a:pt x="16964" y="61921"/>
                    <a:pt x="16967" y="61992"/>
                    <a:pt x="17095" y="61992"/>
                  </a:cubicBezTo>
                  <a:cubicBezTo>
                    <a:pt x="17601" y="61992"/>
                    <a:pt x="20050" y="60877"/>
                    <a:pt x="20715" y="60611"/>
                  </a:cubicBezTo>
                  <a:cubicBezTo>
                    <a:pt x="20751" y="60595"/>
                    <a:pt x="20775" y="60587"/>
                    <a:pt x="20788" y="60587"/>
                  </a:cubicBezTo>
                  <a:cubicBezTo>
                    <a:pt x="21069" y="60587"/>
                    <a:pt x="15912" y="64280"/>
                    <a:pt x="15912" y="64280"/>
                  </a:cubicBezTo>
                  <a:lnTo>
                    <a:pt x="20515" y="62112"/>
                  </a:lnTo>
                  <a:lnTo>
                    <a:pt x="20515" y="62112"/>
                  </a:lnTo>
                  <a:cubicBezTo>
                    <a:pt x="19214" y="62846"/>
                    <a:pt x="17079" y="64580"/>
                    <a:pt x="15812" y="65715"/>
                  </a:cubicBezTo>
                  <a:cubicBezTo>
                    <a:pt x="17546" y="64581"/>
                    <a:pt x="20148" y="64013"/>
                    <a:pt x="20148" y="64013"/>
                  </a:cubicBezTo>
                  <a:lnTo>
                    <a:pt x="20148" y="64013"/>
                  </a:lnTo>
                  <a:cubicBezTo>
                    <a:pt x="17012" y="65581"/>
                    <a:pt x="14811" y="69351"/>
                    <a:pt x="14811" y="69351"/>
                  </a:cubicBezTo>
                  <a:cubicBezTo>
                    <a:pt x="15678" y="68083"/>
                    <a:pt x="19414" y="65715"/>
                    <a:pt x="19414" y="65715"/>
                  </a:cubicBezTo>
                  <a:lnTo>
                    <a:pt x="19414" y="65715"/>
                  </a:lnTo>
                  <a:cubicBezTo>
                    <a:pt x="18580" y="66549"/>
                    <a:pt x="15511" y="71986"/>
                    <a:pt x="15511" y="71986"/>
                  </a:cubicBezTo>
                  <a:lnTo>
                    <a:pt x="18814" y="68583"/>
                  </a:lnTo>
                  <a:lnTo>
                    <a:pt x="18814" y="68583"/>
                  </a:lnTo>
                  <a:cubicBezTo>
                    <a:pt x="17813" y="69918"/>
                    <a:pt x="15878" y="74621"/>
                    <a:pt x="15878" y="74621"/>
                  </a:cubicBezTo>
                  <a:cubicBezTo>
                    <a:pt x="15878" y="74621"/>
                    <a:pt x="18623" y="70185"/>
                    <a:pt x="18956" y="70185"/>
                  </a:cubicBezTo>
                  <a:cubicBezTo>
                    <a:pt x="18988" y="70185"/>
                    <a:pt x="18998" y="70227"/>
                    <a:pt x="18980" y="70318"/>
                  </a:cubicBezTo>
                  <a:cubicBezTo>
                    <a:pt x="18714" y="71352"/>
                    <a:pt x="18547" y="75688"/>
                    <a:pt x="18547" y="75688"/>
                  </a:cubicBezTo>
                  <a:cubicBezTo>
                    <a:pt x="19147" y="74054"/>
                    <a:pt x="19648" y="69417"/>
                    <a:pt x="19648" y="69417"/>
                  </a:cubicBezTo>
                  <a:lnTo>
                    <a:pt x="20648" y="75522"/>
                  </a:lnTo>
                  <a:cubicBezTo>
                    <a:pt x="21082" y="73420"/>
                    <a:pt x="20715" y="67951"/>
                    <a:pt x="20715" y="67950"/>
                  </a:cubicBezTo>
                  <a:lnTo>
                    <a:pt x="20715" y="67950"/>
                  </a:lnTo>
                  <a:lnTo>
                    <a:pt x="21349" y="73253"/>
                  </a:lnTo>
                  <a:cubicBezTo>
                    <a:pt x="21539" y="72333"/>
                    <a:pt x="21518" y="66670"/>
                    <a:pt x="21803" y="66670"/>
                  </a:cubicBezTo>
                  <a:cubicBezTo>
                    <a:pt x="21818" y="66670"/>
                    <a:pt x="21833" y="66685"/>
                    <a:pt x="21849" y="66715"/>
                  </a:cubicBezTo>
                  <a:cubicBezTo>
                    <a:pt x="22183" y="67349"/>
                    <a:pt x="22750" y="72119"/>
                    <a:pt x="22750" y="72119"/>
                  </a:cubicBezTo>
                  <a:cubicBezTo>
                    <a:pt x="23083" y="70718"/>
                    <a:pt x="22416" y="63747"/>
                    <a:pt x="22249" y="62245"/>
                  </a:cubicBezTo>
                  <a:cubicBezTo>
                    <a:pt x="21649" y="63847"/>
                    <a:pt x="21049" y="65514"/>
                    <a:pt x="20515" y="67316"/>
                  </a:cubicBezTo>
                  <a:cubicBezTo>
                    <a:pt x="20515" y="67316"/>
                    <a:pt x="21015" y="65181"/>
                    <a:pt x="22216" y="61979"/>
                  </a:cubicBezTo>
                  <a:cubicBezTo>
                    <a:pt x="23717" y="58009"/>
                    <a:pt x="26319" y="52438"/>
                    <a:pt x="30322" y="47401"/>
                  </a:cubicBezTo>
                  <a:cubicBezTo>
                    <a:pt x="30756" y="47235"/>
                    <a:pt x="31223" y="47001"/>
                    <a:pt x="31756" y="46701"/>
                  </a:cubicBezTo>
                  <a:lnTo>
                    <a:pt x="31756" y="46701"/>
                  </a:lnTo>
                  <a:cubicBezTo>
                    <a:pt x="28387" y="50337"/>
                    <a:pt x="25018" y="55341"/>
                    <a:pt x="22350" y="62145"/>
                  </a:cubicBezTo>
                  <a:cubicBezTo>
                    <a:pt x="22917" y="63413"/>
                    <a:pt x="23751" y="70318"/>
                    <a:pt x="23751" y="70318"/>
                  </a:cubicBezTo>
                  <a:cubicBezTo>
                    <a:pt x="24084" y="68683"/>
                    <a:pt x="23684" y="62913"/>
                    <a:pt x="23684" y="62913"/>
                  </a:cubicBezTo>
                  <a:lnTo>
                    <a:pt x="23684" y="62913"/>
                  </a:lnTo>
                  <a:cubicBezTo>
                    <a:pt x="24551" y="63913"/>
                    <a:pt x="24918" y="68517"/>
                    <a:pt x="24918" y="68517"/>
                  </a:cubicBezTo>
                  <a:cubicBezTo>
                    <a:pt x="25352" y="66382"/>
                    <a:pt x="25018" y="57876"/>
                    <a:pt x="25018" y="57876"/>
                  </a:cubicBezTo>
                  <a:lnTo>
                    <a:pt x="25018" y="57876"/>
                  </a:lnTo>
                  <a:cubicBezTo>
                    <a:pt x="25985" y="58543"/>
                    <a:pt x="26519" y="67483"/>
                    <a:pt x="26519" y="67483"/>
                  </a:cubicBezTo>
                  <a:cubicBezTo>
                    <a:pt x="26753" y="65748"/>
                    <a:pt x="25919" y="57409"/>
                    <a:pt x="25919" y="57409"/>
                  </a:cubicBezTo>
                  <a:lnTo>
                    <a:pt x="25919" y="57409"/>
                  </a:lnTo>
                  <a:cubicBezTo>
                    <a:pt x="27186" y="60177"/>
                    <a:pt x="27753" y="66215"/>
                    <a:pt x="27753" y="66215"/>
                  </a:cubicBezTo>
                  <a:cubicBezTo>
                    <a:pt x="27920" y="65248"/>
                    <a:pt x="28220" y="56541"/>
                    <a:pt x="28220" y="56541"/>
                  </a:cubicBezTo>
                  <a:cubicBezTo>
                    <a:pt x="28754" y="59043"/>
                    <a:pt x="29421" y="64981"/>
                    <a:pt x="29421" y="64981"/>
                  </a:cubicBezTo>
                  <a:cubicBezTo>
                    <a:pt x="29655" y="62712"/>
                    <a:pt x="29655" y="53806"/>
                    <a:pt x="29655" y="53806"/>
                  </a:cubicBezTo>
                  <a:cubicBezTo>
                    <a:pt x="30589" y="55140"/>
                    <a:pt x="31556" y="63046"/>
                    <a:pt x="31556" y="63046"/>
                  </a:cubicBezTo>
                  <a:cubicBezTo>
                    <a:pt x="31723" y="62212"/>
                    <a:pt x="31189" y="54741"/>
                    <a:pt x="31189" y="54740"/>
                  </a:cubicBezTo>
                  <a:lnTo>
                    <a:pt x="31189" y="54740"/>
                  </a:lnTo>
                  <a:lnTo>
                    <a:pt x="32590" y="61211"/>
                  </a:lnTo>
                  <a:cubicBezTo>
                    <a:pt x="32824" y="60044"/>
                    <a:pt x="32323" y="48169"/>
                    <a:pt x="32323" y="48169"/>
                  </a:cubicBezTo>
                  <a:lnTo>
                    <a:pt x="32323" y="48169"/>
                  </a:lnTo>
                  <a:cubicBezTo>
                    <a:pt x="32990" y="49236"/>
                    <a:pt x="33891" y="60945"/>
                    <a:pt x="33891" y="60945"/>
                  </a:cubicBezTo>
                  <a:cubicBezTo>
                    <a:pt x="34025" y="60244"/>
                    <a:pt x="33924" y="49371"/>
                    <a:pt x="33924" y="49370"/>
                  </a:cubicBezTo>
                  <a:lnTo>
                    <a:pt x="33924" y="49370"/>
                  </a:lnTo>
                  <a:cubicBezTo>
                    <a:pt x="33925" y="49371"/>
                    <a:pt x="35142" y="59523"/>
                    <a:pt x="35222" y="59523"/>
                  </a:cubicBezTo>
                  <a:cubicBezTo>
                    <a:pt x="35224" y="59523"/>
                    <a:pt x="35225" y="59519"/>
                    <a:pt x="35225" y="59510"/>
                  </a:cubicBezTo>
                  <a:cubicBezTo>
                    <a:pt x="35258" y="59022"/>
                    <a:pt x="35004" y="47749"/>
                    <a:pt x="35179" y="47749"/>
                  </a:cubicBezTo>
                  <a:cubicBezTo>
                    <a:pt x="35183" y="47749"/>
                    <a:pt x="35187" y="47755"/>
                    <a:pt x="35192" y="47768"/>
                  </a:cubicBezTo>
                  <a:cubicBezTo>
                    <a:pt x="35359" y="48369"/>
                    <a:pt x="37560" y="60011"/>
                    <a:pt x="37560" y="60011"/>
                  </a:cubicBezTo>
                  <a:cubicBezTo>
                    <a:pt x="37727" y="59410"/>
                    <a:pt x="36860" y="50604"/>
                    <a:pt x="36426" y="46734"/>
                  </a:cubicBezTo>
                  <a:lnTo>
                    <a:pt x="36426" y="46734"/>
                  </a:lnTo>
                  <a:cubicBezTo>
                    <a:pt x="36593" y="46901"/>
                    <a:pt x="36827" y="47068"/>
                    <a:pt x="37027" y="47235"/>
                  </a:cubicBezTo>
                  <a:cubicBezTo>
                    <a:pt x="37628" y="49595"/>
                    <a:pt x="38378" y="53249"/>
                    <a:pt x="38860" y="55666"/>
                  </a:cubicBezTo>
                  <a:lnTo>
                    <a:pt x="38860" y="55666"/>
                  </a:lnTo>
                  <a:cubicBezTo>
                    <a:pt x="38806" y="53569"/>
                    <a:pt x="38751" y="50341"/>
                    <a:pt x="38728" y="47735"/>
                  </a:cubicBezTo>
                  <a:lnTo>
                    <a:pt x="38728" y="47735"/>
                  </a:lnTo>
                  <a:cubicBezTo>
                    <a:pt x="38995" y="47802"/>
                    <a:pt x="39228" y="47835"/>
                    <a:pt x="39528" y="47835"/>
                  </a:cubicBezTo>
                  <a:lnTo>
                    <a:pt x="39762" y="47835"/>
                  </a:lnTo>
                  <a:cubicBezTo>
                    <a:pt x="39962" y="49169"/>
                    <a:pt x="40229" y="50570"/>
                    <a:pt x="40396" y="51905"/>
                  </a:cubicBezTo>
                  <a:cubicBezTo>
                    <a:pt x="39957" y="53456"/>
                    <a:pt x="39518" y="55109"/>
                    <a:pt x="39102" y="56888"/>
                  </a:cubicBezTo>
                  <a:lnTo>
                    <a:pt x="39102" y="56888"/>
                  </a:lnTo>
                  <a:cubicBezTo>
                    <a:pt x="39214" y="57461"/>
                    <a:pt x="39294" y="57871"/>
                    <a:pt x="39328" y="58042"/>
                  </a:cubicBezTo>
                  <a:cubicBezTo>
                    <a:pt x="32990" y="84728"/>
                    <a:pt x="26486" y="126958"/>
                    <a:pt x="24384" y="141102"/>
                  </a:cubicBezTo>
                  <a:lnTo>
                    <a:pt x="35325" y="141102"/>
                  </a:lnTo>
                  <a:cubicBezTo>
                    <a:pt x="34858" y="119486"/>
                    <a:pt x="38861" y="76456"/>
                    <a:pt x="43064" y="53706"/>
                  </a:cubicBezTo>
                  <a:lnTo>
                    <a:pt x="43064" y="53706"/>
                  </a:lnTo>
                  <a:cubicBezTo>
                    <a:pt x="43064" y="55407"/>
                    <a:pt x="42998" y="56575"/>
                    <a:pt x="42998" y="56575"/>
                  </a:cubicBezTo>
                  <a:cubicBezTo>
                    <a:pt x="43098" y="56174"/>
                    <a:pt x="43164" y="54707"/>
                    <a:pt x="43231" y="52772"/>
                  </a:cubicBezTo>
                  <a:cubicBezTo>
                    <a:pt x="43565" y="51037"/>
                    <a:pt x="43898" y="49403"/>
                    <a:pt x="44232" y="47935"/>
                  </a:cubicBezTo>
                  <a:lnTo>
                    <a:pt x="44599" y="48202"/>
                  </a:lnTo>
                  <a:cubicBezTo>
                    <a:pt x="44732" y="50704"/>
                    <a:pt x="44699" y="52772"/>
                    <a:pt x="44699" y="52772"/>
                  </a:cubicBezTo>
                  <a:cubicBezTo>
                    <a:pt x="45032" y="51938"/>
                    <a:pt x="45166" y="50337"/>
                    <a:pt x="45099" y="48436"/>
                  </a:cubicBezTo>
                  <a:lnTo>
                    <a:pt x="45099" y="48436"/>
                  </a:lnTo>
                  <a:cubicBezTo>
                    <a:pt x="45700" y="48702"/>
                    <a:pt x="46267" y="48836"/>
                    <a:pt x="46934" y="48836"/>
                  </a:cubicBezTo>
                  <a:cubicBezTo>
                    <a:pt x="47834" y="48836"/>
                    <a:pt x="48668" y="48569"/>
                    <a:pt x="49402" y="48169"/>
                  </a:cubicBezTo>
                  <a:cubicBezTo>
                    <a:pt x="49836" y="48936"/>
                    <a:pt x="50269" y="49570"/>
                    <a:pt x="50670" y="49937"/>
                  </a:cubicBezTo>
                  <a:cubicBezTo>
                    <a:pt x="50670" y="49937"/>
                    <a:pt x="50269" y="49169"/>
                    <a:pt x="49736" y="47935"/>
                  </a:cubicBezTo>
                  <a:cubicBezTo>
                    <a:pt x="50103" y="47702"/>
                    <a:pt x="50436" y="47401"/>
                    <a:pt x="50736" y="47035"/>
                  </a:cubicBezTo>
                  <a:cubicBezTo>
                    <a:pt x="52037" y="49670"/>
                    <a:pt x="53238" y="52005"/>
                    <a:pt x="53572" y="52405"/>
                  </a:cubicBezTo>
                  <a:cubicBezTo>
                    <a:pt x="53572" y="52405"/>
                    <a:pt x="52171" y="49770"/>
                    <a:pt x="50903" y="46768"/>
                  </a:cubicBezTo>
                  <a:cubicBezTo>
                    <a:pt x="51370" y="46101"/>
                    <a:pt x="51704" y="45367"/>
                    <a:pt x="51771" y="44533"/>
                  </a:cubicBezTo>
                  <a:cubicBezTo>
                    <a:pt x="53272" y="47735"/>
                    <a:pt x="54939" y="51204"/>
                    <a:pt x="55273" y="51605"/>
                  </a:cubicBezTo>
                  <a:cubicBezTo>
                    <a:pt x="55273" y="51605"/>
                    <a:pt x="51771" y="41397"/>
                    <a:pt x="52104" y="40096"/>
                  </a:cubicBezTo>
                  <a:lnTo>
                    <a:pt x="52104" y="40096"/>
                  </a:lnTo>
                  <a:cubicBezTo>
                    <a:pt x="52104" y="40097"/>
                    <a:pt x="57174" y="51071"/>
                    <a:pt x="57508" y="52038"/>
                  </a:cubicBezTo>
                  <a:cubicBezTo>
                    <a:pt x="57508" y="52038"/>
                    <a:pt x="54506" y="40497"/>
                    <a:pt x="54839" y="39863"/>
                  </a:cubicBezTo>
                  <a:lnTo>
                    <a:pt x="54839" y="39863"/>
                  </a:lnTo>
                  <a:cubicBezTo>
                    <a:pt x="54840" y="39863"/>
                    <a:pt x="59243" y="52405"/>
                    <a:pt x="59710" y="52905"/>
                  </a:cubicBezTo>
                  <a:cubicBezTo>
                    <a:pt x="59710" y="52905"/>
                    <a:pt x="56908" y="42398"/>
                    <a:pt x="56841" y="41864"/>
                  </a:cubicBezTo>
                  <a:cubicBezTo>
                    <a:pt x="56838" y="41850"/>
                    <a:pt x="56839" y="41843"/>
                    <a:pt x="56842" y="41843"/>
                  </a:cubicBezTo>
                  <a:cubicBezTo>
                    <a:pt x="56973" y="41843"/>
                    <a:pt x="61216" y="51214"/>
                    <a:pt x="61411" y="51571"/>
                  </a:cubicBezTo>
                  <a:cubicBezTo>
                    <a:pt x="61415" y="51581"/>
                    <a:pt x="61418" y="51586"/>
                    <a:pt x="61419" y="51586"/>
                  </a:cubicBezTo>
                  <a:cubicBezTo>
                    <a:pt x="61471" y="51586"/>
                    <a:pt x="58509" y="42699"/>
                    <a:pt x="58509" y="42698"/>
                  </a:cubicBezTo>
                  <a:lnTo>
                    <a:pt x="58509" y="42698"/>
                  </a:lnTo>
                  <a:cubicBezTo>
                    <a:pt x="58509" y="42699"/>
                    <a:pt x="62712" y="51738"/>
                    <a:pt x="63079" y="52272"/>
                  </a:cubicBezTo>
                  <a:cubicBezTo>
                    <a:pt x="63079" y="52272"/>
                    <a:pt x="59209" y="42198"/>
                    <a:pt x="59343" y="41064"/>
                  </a:cubicBezTo>
                  <a:lnTo>
                    <a:pt x="59343" y="41064"/>
                  </a:lnTo>
                  <a:cubicBezTo>
                    <a:pt x="59343" y="41064"/>
                    <a:pt x="63612" y="51171"/>
                    <a:pt x="64246" y="52038"/>
                  </a:cubicBezTo>
                  <a:lnTo>
                    <a:pt x="62878" y="46101"/>
                  </a:lnTo>
                  <a:lnTo>
                    <a:pt x="62878" y="46101"/>
                  </a:lnTo>
                  <a:cubicBezTo>
                    <a:pt x="62879" y="46101"/>
                    <a:pt x="65380" y="52539"/>
                    <a:pt x="65847" y="53172"/>
                  </a:cubicBezTo>
                  <a:cubicBezTo>
                    <a:pt x="65847" y="53172"/>
                    <a:pt x="63512" y="46234"/>
                    <a:pt x="63779" y="44733"/>
                  </a:cubicBezTo>
                  <a:lnTo>
                    <a:pt x="63779" y="44733"/>
                  </a:lnTo>
                  <a:cubicBezTo>
                    <a:pt x="63779" y="44733"/>
                    <a:pt x="67348" y="52172"/>
                    <a:pt x="68382" y="53940"/>
                  </a:cubicBezTo>
                  <a:cubicBezTo>
                    <a:pt x="68382" y="53940"/>
                    <a:pt x="66614" y="48736"/>
                    <a:pt x="66047" y="46501"/>
                  </a:cubicBezTo>
                  <a:lnTo>
                    <a:pt x="66047" y="46501"/>
                  </a:lnTo>
                  <a:cubicBezTo>
                    <a:pt x="66048" y="46502"/>
                    <a:pt x="69717" y="53573"/>
                    <a:pt x="70250" y="54340"/>
                  </a:cubicBezTo>
                  <a:cubicBezTo>
                    <a:pt x="70250" y="54340"/>
                    <a:pt x="68349" y="49069"/>
                    <a:pt x="68282" y="46267"/>
                  </a:cubicBezTo>
                  <a:lnTo>
                    <a:pt x="68282" y="46267"/>
                  </a:lnTo>
                  <a:cubicBezTo>
                    <a:pt x="68283" y="46268"/>
                    <a:pt x="70884" y="53539"/>
                    <a:pt x="71751" y="54840"/>
                  </a:cubicBezTo>
                  <a:cubicBezTo>
                    <a:pt x="71751" y="54840"/>
                    <a:pt x="68683" y="47235"/>
                    <a:pt x="69216" y="46267"/>
                  </a:cubicBezTo>
                  <a:lnTo>
                    <a:pt x="69216" y="46267"/>
                  </a:lnTo>
                  <a:cubicBezTo>
                    <a:pt x="69216" y="46268"/>
                    <a:pt x="72285" y="53506"/>
                    <a:pt x="73453" y="55074"/>
                  </a:cubicBezTo>
                  <a:cubicBezTo>
                    <a:pt x="73453" y="55074"/>
                    <a:pt x="72018" y="51104"/>
                    <a:pt x="72285" y="49937"/>
                  </a:cubicBezTo>
                  <a:lnTo>
                    <a:pt x="72285" y="49937"/>
                  </a:lnTo>
                  <a:cubicBezTo>
                    <a:pt x="72285" y="49937"/>
                    <a:pt x="74220" y="54907"/>
                    <a:pt x="75121" y="56108"/>
                  </a:cubicBezTo>
                  <a:cubicBezTo>
                    <a:pt x="75121" y="56108"/>
                    <a:pt x="73086" y="50070"/>
                    <a:pt x="73086" y="48769"/>
                  </a:cubicBezTo>
                  <a:cubicBezTo>
                    <a:pt x="63379" y="39729"/>
                    <a:pt x="54206" y="37594"/>
                    <a:pt x="48602" y="37328"/>
                  </a:cubicBezTo>
                  <a:lnTo>
                    <a:pt x="48368" y="36694"/>
                  </a:lnTo>
                  <a:lnTo>
                    <a:pt x="48368" y="36694"/>
                  </a:lnTo>
                  <a:cubicBezTo>
                    <a:pt x="49836" y="36861"/>
                    <a:pt x="51670" y="37061"/>
                    <a:pt x="53505" y="37061"/>
                  </a:cubicBezTo>
                  <a:cubicBezTo>
                    <a:pt x="62078" y="39096"/>
                    <a:pt x="69116" y="44766"/>
                    <a:pt x="73119" y="48569"/>
                  </a:cubicBezTo>
                  <a:cubicBezTo>
                    <a:pt x="75387" y="50737"/>
                    <a:pt x="76688" y="52338"/>
                    <a:pt x="76688" y="52338"/>
                  </a:cubicBezTo>
                  <a:cubicBezTo>
                    <a:pt x="75521" y="51071"/>
                    <a:pt x="74387" y="49903"/>
                    <a:pt x="73219" y="48836"/>
                  </a:cubicBezTo>
                  <a:lnTo>
                    <a:pt x="73219" y="48836"/>
                  </a:lnTo>
                  <a:cubicBezTo>
                    <a:pt x="73686" y="50170"/>
                    <a:pt x="75888" y="56174"/>
                    <a:pt x="76722" y="57242"/>
                  </a:cubicBezTo>
                  <a:cubicBezTo>
                    <a:pt x="76722" y="57242"/>
                    <a:pt x="75354" y="53039"/>
                    <a:pt x="75354" y="52372"/>
                  </a:cubicBezTo>
                  <a:cubicBezTo>
                    <a:pt x="75356" y="52331"/>
                    <a:pt x="75367" y="52312"/>
                    <a:pt x="75385" y="52312"/>
                  </a:cubicBezTo>
                  <a:cubicBezTo>
                    <a:pt x="75671" y="52312"/>
                    <a:pt x="77823" y="56917"/>
                    <a:pt x="78356" y="57575"/>
                  </a:cubicBezTo>
                  <a:lnTo>
                    <a:pt x="76755" y="52939"/>
                  </a:lnTo>
                  <a:lnTo>
                    <a:pt x="76755" y="52939"/>
                  </a:lnTo>
                  <a:cubicBezTo>
                    <a:pt x="76756" y="52940"/>
                    <a:pt x="78590" y="57609"/>
                    <a:pt x="79791" y="59177"/>
                  </a:cubicBezTo>
                  <a:lnTo>
                    <a:pt x="78223" y="53706"/>
                  </a:lnTo>
                  <a:lnTo>
                    <a:pt x="78223" y="53706"/>
                  </a:lnTo>
                  <a:cubicBezTo>
                    <a:pt x="78223" y="53706"/>
                    <a:pt x="80458" y="57342"/>
                    <a:pt x="81592" y="58443"/>
                  </a:cubicBezTo>
                  <a:cubicBezTo>
                    <a:pt x="81625" y="58143"/>
                    <a:pt x="79757" y="54573"/>
                    <a:pt x="79190" y="53839"/>
                  </a:cubicBezTo>
                  <a:cubicBezTo>
                    <a:pt x="79121" y="53756"/>
                    <a:pt x="79117" y="53719"/>
                    <a:pt x="79166" y="53719"/>
                  </a:cubicBezTo>
                  <a:cubicBezTo>
                    <a:pt x="79560" y="53719"/>
                    <a:pt x="83426" y="56208"/>
                    <a:pt x="83426" y="56208"/>
                  </a:cubicBezTo>
                  <a:cubicBezTo>
                    <a:pt x="83426" y="56208"/>
                    <a:pt x="80024" y="53039"/>
                    <a:pt x="78623" y="52338"/>
                  </a:cubicBezTo>
                  <a:lnTo>
                    <a:pt x="78623" y="52338"/>
                  </a:lnTo>
                  <a:lnTo>
                    <a:pt x="82726" y="53839"/>
                  </a:lnTo>
                  <a:cubicBezTo>
                    <a:pt x="82726" y="53839"/>
                    <a:pt x="77989" y="50570"/>
                    <a:pt x="77022" y="50203"/>
                  </a:cubicBezTo>
                  <a:lnTo>
                    <a:pt x="77022" y="50203"/>
                  </a:lnTo>
                  <a:cubicBezTo>
                    <a:pt x="77022" y="50204"/>
                    <a:pt x="81092" y="50704"/>
                    <a:pt x="82292" y="51404"/>
                  </a:cubicBezTo>
                  <a:cubicBezTo>
                    <a:pt x="82292" y="51404"/>
                    <a:pt x="79023" y="49203"/>
                    <a:pt x="75754" y="49069"/>
                  </a:cubicBezTo>
                  <a:cubicBezTo>
                    <a:pt x="75754" y="49069"/>
                    <a:pt x="77270" y="48728"/>
                    <a:pt x="78850" y="48728"/>
                  </a:cubicBezTo>
                  <a:cubicBezTo>
                    <a:pt x="79245" y="48728"/>
                    <a:pt x="79644" y="48749"/>
                    <a:pt x="80024" y="48802"/>
                  </a:cubicBezTo>
                  <a:cubicBezTo>
                    <a:pt x="78523" y="48369"/>
                    <a:pt x="76055" y="47802"/>
                    <a:pt x="74654" y="47702"/>
                  </a:cubicBezTo>
                  <a:lnTo>
                    <a:pt x="79324" y="47702"/>
                  </a:lnTo>
                  <a:cubicBezTo>
                    <a:pt x="79324" y="47702"/>
                    <a:pt x="73052" y="46568"/>
                    <a:pt x="73886" y="46534"/>
                  </a:cubicBezTo>
                  <a:cubicBezTo>
                    <a:pt x="74720" y="46501"/>
                    <a:pt x="78390" y="46467"/>
                    <a:pt x="77289" y="46067"/>
                  </a:cubicBezTo>
                  <a:cubicBezTo>
                    <a:pt x="76221" y="45700"/>
                    <a:pt x="71051" y="45333"/>
                    <a:pt x="71585" y="45233"/>
                  </a:cubicBezTo>
                  <a:cubicBezTo>
                    <a:pt x="72118" y="45167"/>
                    <a:pt x="77422" y="45133"/>
                    <a:pt x="77422" y="45033"/>
                  </a:cubicBezTo>
                  <a:cubicBezTo>
                    <a:pt x="77389" y="44966"/>
                    <a:pt x="69316" y="43699"/>
                    <a:pt x="69950" y="43532"/>
                  </a:cubicBezTo>
                  <a:cubicBezTo>
                    <a:pt x="70617" y="43332"/>
                    <a:pt x="76155" y="43198"/>
                    <a:pt x="76155" y="43198"/>
                  </a:cubicBezTo>
                  <a:lnTo>
                    <a:pt x="69450" y="42198"/>
                  </a:lnTo>
                  <a:lnTo>
                    <a:pt x="69450" y="42198"/>
                  </a:lnTo>
                  <a:cubicBezTo>
                    <a:pt x="71051" y="42231"/>
                    <a:pt x="75121" y="42398"/>
                    <a:pt x="76321" y="42431"/>
                  </a:cubicBezTo>
                  <a:cubicBezTo>
                    <a:pt x="74487" y="41697"/>
                    <a:pt x="66681" y="40697"/>
                    <a:pt x="66681" y="40697"/>
                  </a:cubicBezTo>
                  <a:cubicBezTo>
                    <a:pt x="66981" y="40630"/>
                    <a:pt x="67952" y="40608"/>
                    <a:pt x="69114" y="40608"/>
                  </a:cubicBezTo>
                  <a:cubicBezTo>
                    <a:pt x="71436" y="40608"/>
                    <a:pt x="74520" y="40697"/>
                    <a:pt x="74520" y="40697"/>
                  </a:cubicBezTo>
                  <a:cubicBezTo>
                    <a:pt x="71685" y="39929"/>
                    <a:pt x="64947" y="39329"/>
                    <a:pt x="64947" y="39329"/>
                  </a:cubicBezTo>
                  <a:lnTo>
                    <a:pt x="67282" y="38862"/>
                  </a:lnTo>
                  <a:cubicBezTo>
                    <a:pt x="67282" y="38862"/>
                    <a:pt x="72218" y="38795"/>
                    <a:pt x="68216" y="38562"/>
                  </a:cubicBezTo>
                  <a:cubicBezTo>
                    <a:pt x="64713" y="38395"/>
                    <a:pt x="57375" y="37661"/>
                    <a:pt x="57375" y="37661"/>
                  </a:cubicBezTo>
                  <a:lnTo>
                    <a:pt x="64780" y="37628"/>
                  </a:lnTo>
                  <a:cubicBezTo>
                    <a:pt x="62445" y="37294"/>
                    <a:pt x="57741" y="36827"/>
                    <a:pt x="55607" y="36660"/>
                  </a:cubicBezTo>
                  <a:cubicBezTo>
                    <a:pt x="56174" y="36627"/>
                    <a:pt x="56607" y="36560"/>
                    <a:pt x="57074" y="36494"/>
                  </a:cubicBezTo>
                  <a:lnTo>
                    <a:pt x="61244" y="36360"/>
                  </a:lnTo>
                  <a:cubicBezTo>
                    <a:pt x="61244" y="36360"/>
                    <a:pt x="59776" y="36327"/>
                    <a:pt x="55840" y="35660"/>
                  </a:cubicBezTo>
                  <a:cubicBezTo>
                    <a:pt x="59209" y="35126"/>
                    <a:pt x="62878" y="34626"/>
                    <a:pt x="62878" y="34626"/>
                  </a:cubicBezTo>
                  <a:cubicBezTo>
                    <a:pt x="61896" y="34367"/>
                    <a:pt x="60813" y="34269"/>
                    <a:pt x="59676" y="34269"/>
                  </a:cubicBezTo>
                  <a:cubicBezTo>
                    <a:pt x="59347" y="34269"/>
                    <a:pt x="59013" y="34277"/>
                    <a:pt x="58675" y="34292"/>
                  </a:cubicBezTo>
                  <a:cubicBezTo>
                    <a:pt x="59910" y="34092"/>
                    <a:pt x="61010" y="33858"/>
                    <a:pt x="61611" y="33492"/>
                  </a:cubicBezTo>
                  <a:lnTo>
                    <a:pt x="61611" y="33492"/>
                  </a:lnTo>
                  <a:cubicBezTo>
                    <a:pt x="61611" y="33492"/>
                    <a:pt x="59876" y="33525"/>
                    <a:pt x="57708" y="33525"/>
                  </a:cubicBezTo>
                  <a:cubicBezTo>
                    <a:pt x="58909" y="33158"/>
                    <a:pt x="59743" y="32924"/>
                    <a:pt x="59743" y="32924"/>
                  </a:cubicBezTo>
                  <a:cubicBezTo>
                    <a:pt x="59464" y="32909"/>
                    <a:pt x="59180" y="32901"/>
                    <a:pt x="58891" y="32901"/>
                  </a:cubicBezTo>
                  <a:cubicBezTo>
                    <a:pt x="57312" y="32901"/>
                    <a:pt x="55597" y="33125"/>
                    <a:pt x="53905" y="33492"/>
                  </a:cubicBezTo>
                  <a:cubicBezTo>
                    <a:pt x="51737" y="33391"/>
                    <a:pt x="49736" y="33258"/>
                    <a:pt x="48902" y="32991"/>
                  </a:cubicBezTo>
                  <a:lnTo>
                    <a:pt x="58042" y="32291"/>
                  </a:lnTo>
                  <a:cubicBezTo>
                    <a:pt x="58042" y="32291"/>
                    <a:pt x="51504" y="32057"/>
                    <a:pt x="50069" y="31624"/>
                  </a:cubicBezTo>
                  <a:cubicBezTo>
                    <a:pt x="50069" y="31624"/>
                    <a:pt x="62211" y="30790"/>
                    <a:pt x="64013" y="30122"/>
                  </a:cubicBezTo>
                  <a:lnTo>
                    <a:pt x="64013" y="30122"/>
                  </a:lnTo>
                  <a:cubicBezTo>
                    <a:pt x="64012" y="30122"/>
                    <a:pt x="55030" y="30522"/>
                    <a:pt x="52085" y="30522"/>
                  </a:cubicBezTo>
                  <a:cubicBezTo>
                    <a:pt x="51625" y="30522"/>
                    <a:pt x="51312" y="30512"/>
                    <a:pt x="51203" y="30489"/>
                  </a:cubicBezTo>
                  <a:lnTo>
                    <a:pt x="61111" y="28655"/>
                  </a:lnTo>
                  <a:lnTo>
                    <a:pt x="61111" y="28655"/>
                  </a:lnTo>
                  <a:cubicBezTo>
                    <a:pt x="61110" y="28655"/>
                    <a:pt x="52887" y="29498"/>
                    <a:pt x="50615" y="29498"/>
                  </a:cubicBezTo>
                  <a:cubicBezTo>
                    <a:pt x="50331" y="29498"/>
                    <a:pt x="50140" y="29485"/>
                    <a:pt x="50069" y="29455"/>
                  </a:cubicBezTo>
                  <a:cubicBezTo>
                    <a:pt x="50069" y="29455"/>
                    <a:pt x="60910" y="27621"/>
                    <a:pt x="63112" y="26386"/>
                  </a:cubicBezTo>
                  <a:lnTo>
                    <a:pt x="63112" y="26386"/>
                  </a:lnTo>
                  <a:cubicBezTo>
                    <a:pt x="63112" y="26387"/>
                    <a:pt x="56551" y="27448"/>
                    <a:pt x="53534" y="27448"/>
                  </a:cubicBezTo>
                  <a:cubicBezTo>
                    <a:pt x="52964" y="27448"/>
                    <a:pt x="52520" y="27411"/>
                    <a:pt x="52271" y="27320"/>
                  </a:cubicBezTo>
                  <a:cubicBezTo>
                    <a:pt x="52271" y="27320"/>
                    <a:pt x="62011" y="24819"/>
                    <a:pt x="64346" y="23484"/>
                  </a:cubicBezTo>
                  <a:lnTo>
                    <a:pt x="64346" y="23484"/>
                  </a:lnTo>
                  <a:cubicBezTo>
                    <a:pt x="64346" y="23485"/>
                    <a:pt x="60944" y="24819"/>
                    <a:pt x="59243" y="24885"/>
                  </a:cubicBezTo>
                  <a:cubicBezTo>
                    <a:pt x="58959" y="24908"/>
                    <a:pt x="58626" y="24917"/>
                    <a:pt x="58269" y="24917"/>
                  </a:cubicBezTo>
                  <a:cubicBezTo>
                    <a:pt x="56481" y="24917"/>
                    <a:pt x="54072" y="24685"/>
                    <a:pt x="54072" y="24685"/>
                  </a:cubicBezTo>
                  <a:cubicBezTo>
                    <a:pt x="54072" y="24685"/>
                    <a:pt x="61744" y="23218"/>
                    <a:pt x="63579" y="22117"/>
                  </a:cubicBezTo>
                  <a:lnTo>
                    <a:pt x="63579" y="22117"/>
                  </a:lnTo>
                  <a:cubicBezTo>
                    <a:pt x="63579" y="22117"/>
                    <a:pt x="58832" y="22832"/>
                    <a:pt x="57202" y="22832"/>
                  </a:cubicBezTo>
                  <a:cubicBezTo>
                    <a:pt x="57071" y="22832"/>
                    <a:pt x="56961" y="22827"/>
                    <a:pt x="56874" y="22817"/>
                  </a:cubicBezTo>
                  <a:cubicBezTo>
                    <a:pt x="55707" y="22650"/>
                    <a:pt x="63379" y="20883"/>
                    <a:pt x="66548" y="18948"/>
                  </a:cubicBezTo>
                  <a:lnTo>
                    <a:pt x="66548" y="18948"/>
                  </a:lnTo>
                  <a:cubicBezTo>
                    <a:pt x="66547" y="18948"/>
                    <a:pt x="62821" y="19789"/>
                    <a:pt x="61672" y="19789"/>
                  </a:cubicBezTo>
                  <a:cubicBezTo>
                    <a:pt x="61611" y="19789"/>
                    <a:pt x="61557" y="19787"/>
                    <a:pt x="61511" y="19782"/>
                  </a:cubicBezTo>
                  <a:cubicBezTo>
                    <a:pt x="61511" y="19782"/>
                    <a:pt x="67081" y="17980"/>
                    <a:pt x="69583" y="16079"/>
                  </a:cubicBezTo>
                  <a:lnTo>
                    <a:pt x="69583" y="16079"/>
                  </a:lnTo>
                  <a:cubicBezTo>
                    <a:pt x="69583" y="16079"/>
                    <a:pt x="64687" y="16920"/>
                    <a:pt x="61746" y="16920"/>
                  </a:cubicBezTo>
                  <a:cubicBezTo>
                    <a:pt x="61029" y="16920"/>
                    <a:pt x="60429" y="16870"/>
                    <a:pt x="60043" y="16746"/>
                  </a:cubicBezTo>
                  <a:cubicBezTo>
                    <a:pt x="60043" y="16746"/>
                    <a:pt x="69683" y="14545"/>
                    <a:pt x="70050" y="14411"/>
                  </a:cubicBezTo>
                  <a:cubicBezTo>
                    <a:pt x="70050" y="14411"/>
                    <a:pt x="62111" y="14411"/>
                    <a:pt x="61111" y="13978"/>
                  </a:cubicBezTo>
                  <a:cubicBezTo>
                    <a:pt x="61111" y="13978"/>
                    <a:pt x="69783" y="13310"/>
                    <a:pt x="71451" y="12543"/>
                  </a:cubicBezTo>
                  <a:lnTo>
                    <a:pt x="71451" y="12543"/>
                  </a:lnTo>
                  <a:cubicBezTo>
                    <a:pt x="71451" y="12543"/>
                    <a:pt x="70278" y="12570"/>
                    <a:pt x="68817" y="12570"/>
                  </a:cubicBezTo>
                  <a:cubicBezTo>
                    <a:pt x="66990" y="12570"/>
                    <a:pt x="64713" y="12528"/>
                    <a:pt x="63712" y="12343"/>
                  </a:cubicBezTo>
                  <a:cubicBezTo>
                    <a:pt x="63712" y="12343"/>
                    <a:pt x="71785" y="11709"/>
                    <a:pt x="73219" y="10975"/>
                  </a:cubicBezTo>
                  <a:cubicBezTo>
                    <a:pt x="73219" y="10975"/>
                    <a:pt x="66414" y="10875"/>
                    <a:pt x="64913" y="10141"/>
                  </a:cubicBezTo>
                  <a:lnTo>
                    <a:pt x="64913" y="10141"/>
                  </a:lnTo>
                  <a:cubicBezTo>
                    <a:pt x="64913" y="10141"/>
                    <a:pt x="68449" y="10271"/>
                    <a:pt x="70937" y="10271"/>
                  </a:cubicBezTo>
                  <a:cubicBezTo>
                    <a:pt x="72026" y="10271"/>
                    <a:pt x="72915" y="10246"/>
                    <a:pt x="73219" y="10175"/>
                  </a:cubicBezTo>
                  <a:cubicBezTo>
                    <a:pt x="73219" y="10175"/>
                    <a:pt x="67849" y="9808"/>
                    <a:pt x="66748" y="9341"/>
                  </a:cubicBezTo>
                  <a:lnTo>
                    <a:pt x="66748" y="9341"/>
                  </a:lnTo>
                  <a:cubicBezTo>
                    <a:pt x="66748" y="9341"/>
                    <a:pt x="67815" y="9362"/>
                    <a:pt x="69182" y="9362"/>
                  </a:cubicBezTo>
                  <a:cubicBezTo>
                    <a:pt x="71231" y="9362"/>
                    <a:pt x="73953" y="9314"/>
                    <a:pt x="74754" y="9074"/>
                  </a:cubicBezTo>
                  <a:cubicBezTo>
                    <a:pt x="74754" y="9074"/>
                    <a:pt x="67949" y="8674"/>
                    <a:pt x="67348" y="8540"/>
                  </a:cubicBezTo>
                  <a:cubicBezTo>
                    <a:pt x="67348" y="8540"/>
                    <a:pt x="73720" y="8374"/>
                    <a:pt x="74553" y="8073"/>
                  </a:cubicBezTo>
                  <a:cubicBezTo>
                    <a:pt x="74553" y="8073"/>
                    <a:pt x="69617" y="7973"/>
                    <a:pt x="68949" y="7706"/>
                  </a:cubicBezTo>
                  <a:cubicBezTo>
                    <a:pt x="68949" y="7706"/>
                    <a:pt x="74453" y="7173"/>
                    <a:pt x="75354" y="6839"/>
                  </a:cubicBezTo>
                  <a:lnTo>
                    <a:pt x="75354" y="6839"/>
                  </a:lnTo>
                  <a:cubicBezTo>
                    <a:pt x="75354" y="6839"/>
                    <a:pt x="70384" y="7039"/>
                    <a:pt x="69750" y="7039"/>
                  </a:cubicBezTo>
                  <a:cubicBezTo>
                    <a:pt x="69750" y="7039"/>
                    <a:pt x="75354" y="6005"/>
                    <a:pt x="76355" y="5538"/>
                  </a:cubicBezTo>
                  <a:lnTo>
                    <a:pt x="76355" y="5538"/>
                  </a:lnTo>
                  <a:cubicBezTo>
                    <a:pt x="76354" y="5538"/>
                    <a:pt x="72908" y="6162"/>
                    <a:pt x="71719" y="6162"/>
                  </a:cubicBezTo>
                  <a:cubicBezTo>
                    <a:pt x="71589" y="6162"/>
                    <a:pt x="71487" y="6155"/>
                    <a:pt x="71418" y="6139"/>
                  </a:cubicBezTo>
                  <a:cubicBezTo>
                    <a:pt x="71418" y="6139"/>
                    <a:pt x="75221" y="4971"/>
                    <a:pt x="75621" y="4804"/>
                  </a:cubicBezTo>
                  <a:lnTo>
                    <a:pt x="75621" y="4804"/>
                  </a:lnTo>
                  <a:cubicBezTo>
                    <a:pt x="75621" y="4804"/>
                    <a:pt x="73575" y="5204"/>
                    <a:pt x="72590" y="5204"/>
                  </a:cubicBezTo>
                  <a:cubicBezTo>
                    <a:pt x="72437" y="5204"/>
                    <a:pt x="72309" y="5194"/>
                    <a:pt x="72218" y="5171"/>
                  </a:cubicBezTo>
                  <a:cubicBezTo>
                    <a:pt x="72218" y="5171"/>
                    <a:pt x="75921" y="2970"/>
                    <a:pt x="76555" y="2269"/>
                  </a:cubicBezTo>
                  <a:lnTo>
                    <a:pt x="76555" y="2269"/>
                  </a:lnTo>
                  <a:cubicBezTo>
                    <a:pt x="76555" y="2269"/>
                    <a:pt x="72619" y="4471"/>
                    <a:pt x="72052" y="4804"/>
                  </a:cubicBezTo>
                  <a:cubicBezTo>
                    <a:pt x="72029" y="4817"/>
                    <a:pt x="72012" y="4823"/>
                    <a:pt x="72000" y="4823"/>
                  </a:cubicBezTo>
                  <a:cubicBezTo>
                    <a:pt x="71678" y="4823"/>
                    <a:pt x="74553" y="836"/>
                    <a:pt x="74553" y="835"/>
                  </a:cubicBezTo>
                  <a:lnTo>
                    <a:pt x="74553" y="835"/>
                  </a:lnTo>
                  <a:cubicBezTo>
                    <a:pt x="74553" y="835"/>
                    <a:pt x="71785" y="4004"/>
                    <a:pt x="71451" y="4504"/>
                  </a:cubicBezTo>
                  <a:lnTo>
                    <a:pt x="71084" y="5004"/>
                  </a:lnTo>
                  <a:lnTo>
                    <a:pt x="70451" y="5505"/>
                  </a:lnTo>
                  <a:cubicBezTo>
                    <a:pt x="70451" y="5505"/>
                    <a:pt x="72952" y="868"/>
                    <a:pt x="735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6"/>
        <p:cNvGrpSpPr/>
        <p:nvPr/>
      </p:nvGrpSpPr>
      <p:grpSpPr>
        <a:xfrm>
          <a:off x="0" y="0"/>
          <a:ext cx="0" cy="0"/>
          <a:chOff x="0" y="0"/>
          <a:chExt cx="0" cy="0"/>
        </a:xfrm>
      </p:grpSpPr>
      <p:sp>
        <p:nvSpPr>
          <p:cNvPr id="17" name="Google Shape;17;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9">
  <p:cSld name="CUSTOM_10">
    <p:spTree>
      <p:nvGrpSpPr>
        <p:cNvPr id="1" name="Shape 620"/>
        <p:cNvGrpSpPr/>
        <p:nvPr/>
      </p:nvGrpSpPr>
      <p:grpSpPr>
        <a:xfrm>
          <a:off x="0" y="0"/>
          <a:ext cx="0" cy="0"/>
          <a:chOff x="0" y="0"/>
          <a:chExt cx="0" cy="0"/>
        </a:xfrm>
      </p:grpSpPr>
      <p:grpSp>
        <p:nvGrpSpPr>
          <p:cNvPr id="621" name="Google Shape;621;p26"/>
          <p:cNvGrpSpPr/>
          <p:nvPr/>
        </p:nvGrpSpPr>
        <p:grpSpPr>
          <a:xfrm>
            <a:off x="-386294" y="498463"/>
            <a:ext cx="9573730" cy="5178774"/>
            <a:chOff x="-386294" y="498463"/>
            <a:chExt cx="9573730" cy="5178774"/>
          </a:xfrm>
        </p:grpSpPr>
        <p:sp>
          <p:nvSpPr>
            <p:cNvPr id="622" name="Google Shape;622;p26"/>
            <p:cNvSpPr/>
            <p:nvPr/>
          </p:nvSpPr>
          <p:spPr>
            <a:xfrm flipH="1">
              <a:off x="0" y="2854900"/>
              <a:ext cx="9144066" cy="2294053"/>
            </a:xfrm>
            <a:custGeom>
              <a:avLst/>
              <a:gdLst/>
              <a:ahLst/>
              <a:cxnLst/>
              <a:rect l="l" t="t" r="r" b="b"/>
              <a:pathLst>
                <a:path w="133529" h="55973" extrusionOk="0">
                  <a:moveTo>
                    <a:pt x="129544" y="0"/>
                  </a:moveTo>
                  <a:cubicBezTo>
                    <a:pt x="129530" y="0"/>
                    <a:pt x="129517" y="1"/>
                    <a:pt x="129504" y="1"/>
                  </a:cubicBezTo>
                  <a:cubicBezTo>
                    <a:pt x="128385" y="61"/>
                    <a:pt x="126302" y="4288"/>
                    <a:pt x="124147" y="6157"/>
                  </a:cubicBezTo>
                  <a:cubicBezTo>
                    <a:pt x="123658" y="6583"/>
                    <a:pt x="123308" y="6708"/>
                    <a:pt x="123007" y="6708"/>
                  </a:cubicBezTo>
                  <a:cubicBezTo>
                    <a:pt x="122581" y="6708"/>
                    <a:pt x="122251" y="6456"/>
                    <a:pt x="121758" y="6456"/>
                  </a:cubicBezTo>
                  <a:cubicBezTo>
                    <a:pt x="120957" y="6456"/>
                    <a:pt x="119725" y="7119"/>
                    <a:pt x="116943" y="10598"/>
                  </a:cubicBezTo>
                  <a:cubicBezTo>
                    <a:pt x="115217" y="12765"/>
                    <a:pt x="111740" y="15206"/>
                    <a:pt x="109323" y="15849"/>
                  </a:cubicBezTo>
                  <a:cubicBezTo>
                    <a:pt x="108543" y="16057"/>
                    <a:pt x="107624" y="16150"/>
                    <a:pt x="106656" y="16150"/>
                  </a:cubicBezTo>
                  <a:cubicBezTo>
                    <a:pt x="104640" y="16150"/>
                    <a:pt x="102412" y="15746"/>
                    <a:pt x="100787" y="15134"/>
                  </a:cubicBezTo>
                  <a:cubicBezTo>
                    <a:pt x="99811" y="14769"/>
                    <a:pt x="98857" y="14640"/>
                    <a:pt x="97957" y="14640"/>
                  </a:cubicBezTo>
                  <a:cubicBezTo>
                    <a:pt x="96627" y="14640"/>
                    <a:pt x="95416" y="14921"/>
                    <a:pt x="94429" y="15134"/>
                  </a:cubicBezTo>
                  <a:cubicBezTo>
                    <a:pt x="93155" y="15420"/>
                    <a:pt x="91393" y="16872"/>
                    <a:pt x="89738" y="17527"/>
                  </a:cubicBezTo>
                  <a:cubicBezTo>
                    <a:pt x="89480" y="17458"/>
                    <a:pt x="89235" y="17427"/>
                    <a:pt x="89002" y="17427"/>
                  </a:cubicBezTo>
                  <a:cubicBezTo>
                    <a:pt x="88438" y="17427"/>
                    <a:pt x="87948" y="17608"/>
                    <a:pt x="87535" y="17861"/>
                  </a:cubicBezTo>
                  <a:cubicBezTo>
                    <a:pt x="85618" y="17861"/>
                    <a:pt x="83106" y="17908"/>
                    <a:pt x="81177" y="18777"/>
                  </a:cubicBezTo>
                  <a:cubicBezTo>
                    <a:pt x="79934" y="19345"/>
                    <a:pt x="78203" y="19468"/>
                    <a:pt x="76660" y="19468"/>
                  </a:cubicBezTo>
                  <a:cubicBezTo>
                    <a:pt x="75485" y="19468"/>
                    <a:pt x="74418" y="19397"/>
                    <a:pt x="73759" y="19397"/>
                  </a:cubicBezTo>
                  <a:cubicBezTo>
                    <a:pt x="72783" y="19397"/>
                    <a:pt x="70926" y="20290"/>
                    <a:pt x="68997" y="21278"/>
                  </a:cubicBezTo>
                  <a:cubicBezTo>
                    <a:pt x="68854" y="21218"/>
                    <a:pt x="68723" y="21159"/>
                    <a:pt x="68604" y="21099"/>
                  </a:cubicBezTo>
                  <a:cubicBezTo>
                    <a:pt x="67593" y="20594"/>
                    <a:pt x="66336" y="20448"/>
                    <a:pt x="65117" y="20448"/>
                  </a:cubicBezTo>
                  <a:cubicBezTo>
                    <a:pt x="63458" y="20448"/>
                    <a:pt x="61870" y="20718"/>
                    <a:pt x="61073" y="20718"/>
                  </a:cubicBezTo>
                  <a:cubicBezTo>
                    <a:pt x="61063" y="20718"/>
                    <a:pt x="61053" y="20718"/>
                    <a:pt x="61044" y="20718"/>
                  </a:cubicBezTo>
                  <a:cubicBezTo>
                    <a:pt x="60555" y="20718"/>
                    <a:pt x="59817" y="20849"/>
                    <a:pt x="58984" y="20980"/>
                  </a:cubicBezTo>
                  <a:lnTo>
                    <a:pt x="57960" y="21159"/>
                  </a:lnTo>
                  <a:cubicBezTo>
                    <a:pt x="57482" y="21220"/>
                    <a:pt x="56995" y="21261"/>
                    <a:pt x="56522" y="21261"/>
                  </a:cubicBezTo>
                  <a:cubicBezTo>
                    <a:pt x="55805" y="21261"/>
                    <a:pt x="55122" y="21167"/>
                    <a:pt x="54555" y="20909"/>
                  </a:cubicBezTo>
                  <a:cubicBezTo>
                    <a:pt x="52638" y="20028"/>
                    <a:pt x="51018" y="17825"/>
                    <a:pt x="49292" y="17825"/>
                  </a:cubicBezTo>
                  <a:cubicBezTo>
                    <a:pt x="47566" y="17825"/>
                    <a:pt x="45875" y="16980"/>
                    <a:pt x="44434" y="16658"/>
                  </a:cubicBezTo>
                  <a:cubicBezTo>
                    <a:pt x="44140" y="16590"/>
                    <a:pt x="43821" y="16559"/>
                    <a:pt x="43482" y="16559"/>
                  </a:cubicBezTo>
                  <a:cubicBezTo>
                    <a:pt x="42159" y="16559"/>
                    <a:pt x="40525" y="17035"/>
                    <a:pt x="38838" y="17670"/>
                  </a:cubicBezTo>
                  <a:cubicBezTo>
                    <a:pt x="38631" y="17749"/>
                    <a:pt x="38424" y="17784"/>
                    <a:pt x="38217" y="17784"/>
                  </a:cubicBezTo>
                  <a:cubicBezTo>
                    <a:pt x="36315" y="17784"/>
                    <a:pt x="34405" y="14782"/>
                    <a:pt x="32504" y="14277"/>
                  </a:cubicBezTo>
                  <a:cubicBezTo>
                    <a:pt x="32107" y="14170"/>
                    <a:pt x="31730" y="14132"/>
                    <a:pt x="31368" y="14132"/>
                  </a:cubicBezTo>
                  <a:cubicBezTo>
                    <a:pt x="30542" y="14132"/>
                    <a:pt x="29794" y="14326"/>
                    <a:pt x="29057" y="14326"/>
                  </a:cubicBezTo>
                  <a:cubicBezTo>
                    <a:pt x="28395" y="14326"/>
                    <a:pt x="27743" y="14170"/>
                    <a:pt x="27051" y="13574"/>
                  </a:cubicBezTo>
                  <a:cubicBezTo>
                    <a:pt x="25253" y="12015"/>
                    <a:pt x="21312" y="7431"/>
                    <a:pt x="19312" y="7431"/>
                  </a:cubicBezTo>
                  <a:cubicBezTo>
                    <a:pt x="17109" y="7431"/>
                    <a:pt x="15121" y="3823"/>
                    <a:pt x="13073" y="3716"/>
                  </a:cubicBezTo>
                  <a:cubicBezTo>
                    <a:pt x="13057" y="3715"/>
                    <a:pt x="13041" y="3715"/>
                    <a:pt x="13025" y="3715"/>
                  </a:cubicBezTo>
                  <a:cubicBezTo>
                    <a:pt x="11056" y="3715"/>
                    <a:pt x="11493" y="9467"/>
                    <a:pt x="8930" y="9467"/>
                  </a:cubicBezTo>
                  <a:cubicBezTo>
                    <a:pt x="6322" y="9467"/>
                    <a:pt x="5084" y="14432"/>
                    <a:pt x="3358" y="15301"/>
                  </a:cubicBezTo>
                  <a:cubicBezTo>
                    <a:pt x="2322" y="15837"/>
                    <a:pt x="1155" y="16658"/>
                    <a:pt x="0" y="17218"/>
                  </a:cubicBezTo>
                  <a:lnTo>
                    <a:pt x="0" y="55972"/>
                  </a:lnTo>
                  <a:lnTo>
                    <a:pt x="93024" y="55972"/>
                  </a:lnTo>
                  <a:lnTo>
                    <a:pt x="93024" y="55389"/>
                  </a:lnTo>
                  <a:lnTo>
                    <a:pt x="133529" y="55389"/>
                  </a:lnTo>
                  <a:lnTo>
                    <a:pt x="133529" y="3466"/>
                  </a:lnTo>
                  <a:cubicBezTo>
                    <a:pt x="131887" y="1508"/>
                    <a:pt x="130396" y="0"/>
                    <a:pt x="1295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 name="Google Shape;623;p26"/>
            <p:cNvGrpSpPr/>
            <p:nvPr/>
          </p:nvGrpSpPr>
          <p:grpSpPr>
            <a:xfrm>
              <a:off x="3456228" y="3118975"/>
              <a:ext cx="2063510" cy="1318938"/>
              <a:chOff x="3456228" y="3118975"/>
              <a:chExt cx="2063510" cy="1318938"/>
            </a:xfrm>
          </p:grpSpPr>
          <p:sp>
            <p:nvSpPr>
              <p:cNvPr id="624" name="Google Shape;624;p26"/>
              <p:cNvSpPr/>
              <p:nvPr/>
            </p:nvSpPr>
            <p:spPr>
              <a:xfrm>
                <a:off x="5290472" y="3627881"/>
                <a:ext cx="229265" cy="705719"/>
              </a:xfrm>
              <a:custGeom>
                <a:avLst/>
                <a:gdLst/>
                <a:ahLst/>
                <a:cxnLst/>
                <a:rect l="l" t="t" r="r" b="b"/>
                <a:pathLst>
                  <a:path w="7752" h="23862" extrusionOk="0">
                    <a:moveTo>
                      <a:pt x="4469" y="1"/>
                    </a:moveTo>
                    <a:lnTo>
                      <a:pt x="1" y="23861"/>
                    </a:lnTo>
                    <a:lnTo>
                      <a:pt x="7752" y="22797"/>
                    </a:lnTo>
                    <a:lnTo>
                      <a:pt x="44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6"/>
              <p:cNvSpPr/>
              <p:nvPr/>
            </p:nvSpPr>
            <p:spPr>
              <a:xfrm>
                <a:off x="4978723" y="3249581"/>
                <a:ext cx="341592" cy="1051479"/>
              </a:xfrm>
              <a:custGeom>
                <a:avLst/>
                <a:gdLst/>
                <a:ahLst/>
                <a:cxnLst/>
                <a:rect l="l" t="t" r="r" b="b"/>
                <a:pathLst>
                  <a:path w="7752" h="23862" extrusionOk="0">
                    <a:moveTo>
                      <a:pt x="4469" y="1"/>
                    </a:moveTo>
                    <a:lnTo>
                      <a:pt x="1" y="23861"/>
                    </a:lnTo>
                    <a:lnTo>
                      <a:pt x="7752" y="22797"/>
                    </a:lnTo>
                    <a:lnTo>
                      <a:pt x="44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6"/>
              <p:cNvSpPr/>
              <p:nvPr/>
            </p:nvSpPr>
            <p:spPr>
              <a:xfrm>
                <a:off x="4664838" y="3338958"/>
                <a:ext cx="341592" cy="1051479"/>
              </a:xfrm>
              <a:custGeom>
                <a:avLst/>
                <a:gdLst/>
                <a:ahLst/>
                <a:cxnLst/>
                <a:rect l="l" t="t" r="r" b="b"/>
                <a:pathLst>
                  <a:path w="7752" h="23862" extrusionOk="0">
                    <a:moveTo>
                      <a:pt x="4469" y="1"/>
                    </a:moveTo>
                    <a:lnTo>
                      <a:pt x="1" y="23861"/>
                    </a:lnTo>
                    <a:lnTo>
                      <a:pt x="7752" y="22797"/>
                    </a:lnTo>
                    <a:lnTo>
                      <a:pt x="44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6"/>
              <p:cNvSpPr/>
              <p:nvPr/>
            </p:nvSpPr>
            <p:spPr>
              <a:xfrm>
                <a:off x="4525693" y="3732194"/>
                <a:ext cx="229265" cy="705719"/>
              </a:xfrm>
              <a:custGeom>
                <a:avLst/>
                <a:gdLst/>
                <a:ahLst/>
                <a:cxnLst/>
                <a:rect l="l" t="t" r="r" b="b"/>
                <a:pathLst>
                  <a:path w="7752" h="23862" extrusionOk="0">
                    <a:moveTo>
                      <a:pt x="4469" y="1"/>
                    </a:moveTo>
                    <a:lnTo>
                      <a:pt x="1" y="23861"/>
                    </a:lnTo>
                    <a:lnTo>
                      <a:pt x="7752" y="22797"/>
                    </a:lnTo>
                    <a:lnTo>
                      <a:pt x="44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6"/>
              <p:cNvSpPr/>
              <p:nvPr/>
            </p:nvSpPr>
            <p:spPr>
              <a:xfrm>
                <a:off x="4311152" y="3498044"/>
                <a:ext cx="229265" cy="705719"/>
              </a:xfrm>
              <a:custGeom>
                <a:avLst/>
                <a:gdLst/>
                <a:ahLst/>
                <a:cxnLst/>
                <a:rect l="l" t="t" r="r" b="b"/>
                <a:pathLst>
                  <a:path w="7752" h="23862" extrusionOk="0">
                    <a:moveTo>
                      <a:pt x="4469" y="1"/>
                    </a:moveTo>
                    <a:lnTo>
                      <a:pt x="1" y="23861"/>
                    </a:lnTo>
                    <a:lnTo>
                      <a:pt x="7752" y="22797"/>
                    </a:lnTo>
                    <a:lnTo>
                      <a:pt x="44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6"/>
              <p:cNvSpPr/>
              <p:nvPr/>
            </p:nvSpPr>
            <p:spPr>
              <a:xfrm>
                <a:off x="3999404" y="3300036"/>
                <a:ext cx="341592" cy="1051479"/>
              </a:xfrm>
              <a:custGeom>
                <a:avLst/>
                <a:gdLst/>
                <a:ahLst/>
                <a:cxnLst/>
                <a:rect l="l" t="t" r="r" b="b"/>
                <a:pathLst>
                  <a:path w="7752" h="23862" extrusionOk="0">
                    <a:moveTo>
                      <a:pt x="4469" y="1"/>
                    </a:moveTo>
                    <a:lnTo>
                      <a:pt x="1" y="23861"/>
                    </a:lnTo>
                    <a:lnTo>
                      <a:pt x="7752" y="22797"/>
                    </a:lnTo>
                    <a:lnTo>
                      <a:pt x="44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6"/>
              <p:cNvSpPr/>
              <p:nvPr/>
            </p:nvSpPr>
            <p:spPr>
              <a:xfrm>
                <a:off x="3685519" y="3118975"/>
                <a:ext cx="341592" cy="1051479"/>
              </a:xfrm>
              <a:custGeom>
                <a:avLst/>
                <a:gdLst/>
                <a:ahLst/>
                <a:cxnLst/>
                <a:rect l="l" t="t" r="r" b="b"/>
                <a:pathLst>
                  <a:path w="7752" h="23862" extrusionOk="0">
                    <a:moveTo>
                      <a:pt x="4469" y="1"/>
                    </a:moveTo>
                    <a:lnTo>
                      <a:pt x="1" y="23861"/>
                    </a:lnTo>
                    <a:lnTo>
                      <a:pt x="7752" y="22797"/>
                    </a:lnTo>
                    <a:lnTo>
                      <a:pt x="44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6"/>
              <p:cNvSpPr/>
              <p:nvPr/>
            </p:nvSpPr>
            <p:spPr>
              <a:xfrm>
                <a:off x="3456228" y="3422065"/>
                <a:ext cx="229265" cy="705719"/>
              </a:xfrm>
              <a:custGeom>
                <a:avLst/>
                <a:gdLst/>
                <a:ahLst/>
                <a:cxnLst/>
                <a:rect l="l" t="t" r="r" b="b"/>
                <a:pathLst>
                  <a:path w="7752" h="23862" extrusionOk="0">
                    <a:moveTo>
                      <a:pt x="4469" y="1"/>
                    </a:moveTo>
                    <a:lnTo>
                      <a:pt x="1" y="23861"/>
                    </a:lnTo>
                    <a:lnTo>
                      <a:pt x="7752" y="22797"/>
                    </a:lnTo>
                    <a:lnTo>
                      <a:pt x="44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2" name="Google Shape;632;p26"/>
            <p:cNvSpPr/>
            <p:nvPr/>
          </p:nvSpPr>
          <p:spPr>
            <a:xfrm>
              <a:off x="3182075" y="527276"/>
              <a:ext cx="2778896" cy="2531088"/>
            </a:xfrm>
            <a:custGeom>
              <a:avLst/>
              <a:gdLst/>
              <a:ahLst/>
              <a:cxnLst/>
              <a:rect l="l" t="t" r="r" b="b"/>
              <a:pathLst>
                <a:path w="46661" h="42500" extrusionOk="0">
                  <a:moveTo>
                    <a:pt x="23335" y="0"/>
                  </a:moveTo>
                  <a:cubicBezTo>
                    <a:pt x="17895" y="0"/>
                    <a:pt x="12454" y="2075"/>
                    <a:pt x="8299" y="6224"/>
                  </a:cubicBezTo>
                  <a:cubicBezTo>
                    <a:pt x="0" y="14523"/>
                    <a:pt x="0" y="27977"/>
                    <a:pt x="8299" y="36275"/>
                  </a:cubicBezTo>
                  <a:cubicBezTo>
                    <a:pt x="12454" y="40425"/>
                    <a:pt x="17895" y="42499"/>
                    <a:pt x="23335" y="42499"/>
                  </a:cubicBezTo>
                  <a:cubicBezTo>
                    <a:pt x="28775" y="42499"/>
                    <a:pt x="34213" y="40425"/>
                    <a:pt x="38362" y="36275"/>
                  </a:cubicBezTo>
                  <a:cubicBezTo>
                    <a:pt x="46661" y="27977"/>
                    <a:pt x="46661" y="14523"/>
                    <a:pt x="38362" y="6224"/>
                  </a:cubicBezTo>
                  <a:cubicBezTo>
                    <a:pt x="34213" y="2075"/>
                    <a:pt x="28775" y="0"/>
                    <a:pt x="23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6"/>
            <p:cNvSpPr/>
            <p:nvPr/>
          </p:nvSpPr>
          <p:spPr>
            <a:xfrm>
              <a:off x="5270975" y="1743600"/>
              <a:ext cx="2927309" cy="485821"/>
            </a:xfrm>
            <a:custGeom>
              <a:avLst/>
              <a:gdLst/>
              <a:ahLst/>
              <a:cxnLst/>
              <a:rect l="l" t="t" r="r" b="b"/>
              <a:pathLst>
                <a:path w="26563" h="5053" extrusionOk="0">
                  <a:moveTo>
                    <a:pt x="13993" y="0"/>
                  </a:moveTo>
                  <a:cubicBezTo>
                    <a:pt x="13438" y="0"/>
                    <a:pt x="12884" y="141"/>
                    <a:pt x="12406" y="433"/>
                  </a:cubicBezTo>
                  <a:cubicBezTo>
                    <a:pt x="11656" y="873"/>
                    <a:pt x="11156" y="1600"/>
                    <a:pt x="10573" y="2231"/>
                  </a:cubicBezTo>
                  <a:cubicBezTo>
                    <a:pt x="10001" y="2874"/>
                    <a:pt x="9251" y="3445"/>
                    <a:pt x="8394" y="3445"/>
                  </a:cubicBezTo>
                  <a:cubicBezTo>
                    <a:pt x="8373" y="3446"/>
                    <a:pt x="8353" y="3446"/>
                    <a:pt x="8332" y="3446"/>
                  </a:cubicBezTo>
                  <a:cubicBezTo>
                    <a:pt x="7693" y="3446"/>
                    <a:pt x="7091" y="3120"/>
                    <a:pt x="6454" y="3120"/>
                  </a:cubicBezTo>
                  <a:cubicBezTo>
                    <a:pt x="6414" y="3120"/>
                    <a:pt x="6374" y="3121"/>
                    <a:pt x="6334" y="3124"/>
                  </a:cubicBezTo>
                  <a:cubicBezTo>
                    <a:pt x="5679" y="3171"/>
                    <a:pt x="5132" y="3564"/>
                    <a:pt x="4560" y="3886"/>
                  </a:cubicBezTo>
                  <a:cubicBezTo>
                    <a:pt x="3191" y="4636"/>
                    <a:pt x="1560" y="5052"/>
                    <a:pt x="0" y="5052"/>
                  </a:cubicBezTo>
                  <a:lnTo>
                    <a:pt x="26563" y="5052"/>
                  </a:lnTo>
                  <a:cubicBezTo>
                    <a:pt x="25801" y="4921"/>
                    <a:pt x="22777" y="4600"/>
                    <a:pt x="22241" y="4148"/>
                  </a:cubicBezTo>
                  <a:cubicBezTo>
                    <a:pt x="21693" y="3683"/>
                    <a:pt x="21122" y="3171"/>
                    <a:pt x="20407" y="3028"/>
                  </a:cubicBezTo>
                  <a:cubicBezTo>
                    <a:pt x="20266" y="3002"/>
                    <a:pt x="20122" y="2992"/>
                    <a:pt x="19976" y="2992"/>
                  </a:cubicBezTo>
                  <a:cubicBezTo>
                    <a:pt x="19641" y="2992"/>
                    <a:pt x="19300" y="3042"/>
                    <a:pt x="18968" y="3042"/>
                  </a:cubicBezTo>
                  <a:cubicBezTo>
                    <a:pt x="18802" y="3042"/>
                    <a:pt x="18638" y="3029"/>
                    <a:pt x="18479" y="2993"/>
                  </a:cubicBezTo>
                  <a:cubicBezTo>
                    <a:pt x="17407" y="2719"/>
                    <a:pt x="16907" y="1516"/>
                    <a:pt x="16085" y="766"/>
                  </a:cubicBezTo>
                  <a:cubicBezTo>
                    <a:pt x="15514" y="264"/>
                    <a:pt x="14753" y="0"/>
                    <a:pt x="13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 name="Google Shape;634;p26"/>
            <p:cNvGrpSpPr/>
            <p:nvPr/>
          </p:nvGrpSpPr>
          <p:grpSpPr>
            <a:xfrm>
              <a:off x="-76200" y="2433060"/>
              <a:ext cx="3361634" cy="1589018"/>
              <a:chOff x="-53675" y="2074025"/>
              <a:chExt cx="2773625" cy="962050"/>
            </a:xfrm>
          </p:grpSpPr>
          <p:sp>
            <p:nvSpPr>
              <p:cNvPr id="635" name="Google Shape;635;p26"/>
              <p:cNvSpPr/>
              <p:nvPr/>
            </p:nvSpPr>
            <p:spPr>
              <a:xfrm>
                <a:off x="-53675" y="2098900"/>
                <a:ext cx="2773625" cy="936425"/>
              </a:xfrm>
              <a:custGeom>
                <a:avLst/>
                <a:gdLst/>
                <a:ahLst/>
                <a:cxnLst/>
                <a:rect l="l" t="t" r="r" b="b"/>
                <a:pathLst>
                  <a:path w="110945" h="37457" extrusionOk="0">
                    <a:moveTo>
                      <a:pt x="54095" y="1"/>
                    </a:moveTo>
                    <a:cubicBezTo>
                      <a:pt x="48690" y="1"/>
                      <a:pt x="40485" y="12522"/>
                      <a:pt x="35989" y="14021"/>
                    </a:cubicBezTo>
                    <a:cubicBezTo>
                      <a:pt x="31156" y="15662"/>
                      <a:pt x="0" y="37456"/>
                      <a:pt x="0" y="37456"/>
                    </a:cubicBezTo>
                    <a:lnTo>
                      <a:pt x="110944" y="37456"/>
                    </a:lnTo>
                    <a:lnTo>
                      <a:pt x="100853" y="28125"/>
                    </a:lnTo>
                    <a:cubicBezTo>
                      <a:pt x="100853" y="28125"/>
                      <a:pt x="76020" y="11863"/>
                      <a:pt x="71460" y="11863"/>
                    </a:cubicBezTo>
                    <a:cubicBezTo>
                      <a:pt x="66901" y="11863"/>
                      <a:pt x="60579" y="2380"/>
                      <a:pt x="55259" y="221"/>
                    </a:cubicBezTo>
                    <a:cubicBezTo>
                      <a:pt x="54889" y="71"/>
                      <a:pt x="54500" y="1"/>
                      <a:pt x="54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6"/>
              <p:cNvSpPr/>
              <p:nvPr/>
            </p:nvSpPr>
            <p:spPr>
              <a:xfrm>
                <a:off x="-53675" y="2074025"/>
                <a:ext cx="1503850" cy="962050"/>
              </a:xfrm>
              <a:custGeom>
                <a:avLst/>
                <a:gdLst/>
                <a:ahLst/>
                <a:cxnLst/>
                <a:rect l="l" t="t" r="r" b="b"/>
                <a:pathLst>
                  <a:path w="60154" h="38482" extrusionOk="0">
                    <a:moveTo>
                      <a:pt x="54165" y="487"/>
                    </a:moveTo>
                    <a:cubicBezTo>
                      <a:pt x="54165" y="487"/>
                      <a:pt x="57357" y="1946"/>
                      <a:pt x="59940" y="4560"/>
                    </a:cubicBezTo>
                    <a:cubicBezTo>
                      <a:pt x="59940" y="4560"/>
                      <a:pt x="57357" y="7052"/>
                      <a:pt x="57752" y="7417"/>
                    </a:cubicBezTo>
                    <a:cubicBezTo>
                      <a:pt x="58208" y="7752"/>
                      <a:pt x="59545" y="9119"/>
                      <a:pt x="59849" y="10001"/>
                    </a:cubicBezTo>
                    <a:cubicBezTo>
                      <a:pt x="60153" y="10882"/>
                      <a:pt x="51916" y="11673"/>
                      <a:pt x="51612" y="11825"/>
                    </a:cubicBezTo>
                    <a:cubicBezTo>
                      <a:pt x="51308" y="11977"/>
                      <a:pt x="52372" y="14165"/>
                      <a:pt x="53405" y="14408"/>
                    </a:cubicBezTo>
                    <a:cubicBezTo>
                      <a:pt x="54408" y="14591"/>
                      <a:pt x="53770" y="16050"/>
                      <a:pt x="54256" y="16566"/>
                    </a:cubicBezTo>
                    <a:cubicBezTo>
                      <a:pt x="54773" y="17113"/>
                      <a:pt x="51521" y="16840"/>
                      <a:pt x="51034" y="17265"/>
                    </a:cubicBezTo>
                    <a:cubicBezTo>
                      <a:pt x="50548" y="17660"/>
                      <a:pt x="48147" y="23831"/>
                      <a:pt x="49302" y="24925"/>
                    </a:cubicBezTo>
                    <a:cubicBezTo>
                      <a:pt x="50427" y="26019"/>
                      <a:pt x="40548" y="26840"/>
                      <a:pt x="38907" y="26840"/>
                    </a:cubicBezTo>
                    <a:cubicBezTo>
                      <a:pt x="37296" y="26840"/>
                      <a:pt x="42949" y="29819"/>
                      <a:pt x="44347" y="30548"/>
                    </a:cubicBezTo>
                    <a:cubicBezTo>
                      <a:pt x="45746" y="31278"/>
                      <a:pt x="47022" y="36141"/>
                      <a:pt x="47387" y="36870"/>
                    </a:cubicBezTo>
                    <a:cubicBezTo>
                      <a:pt x="47782" y="37570"/>
                      <a:pt x="50123" y="38481"/>
                      <a:pt x="50123" y="38481"/>
                    </a:cubicBezTo>
                    <a:lnTo>
                      <a:pt x="0" y="38481"/>
                    </a:lnTo>
                    <a:cubicBezTo>
                      <a:pt x="0" y="38481"/>
                      <a:pt x="10760" y="28724"/>
                      <a:pt x="14712" y="26840"/>
                    </a:cubicBezTo>
                    <a:cubicBezTo>
                      <a:pt x="18663" y="24925"/>
                      <a:pt x="25532" y="21065"/>
                      <a:pt x="27447" y="18998"/>
                    </a:cubicBezTo>
                    <a:cubicBezTo>
                      <a:pt x="29332" y="16961"/>
                      <a:pt x="36262" y="12250"/>
                      <a:pt x="38390" y="11551"/>
                    </a:cubicBezTo>
                    <a:cubicBezTo>
                      <a:pt x="40548" y="10821"/>
                      <a:pt x="50305" y="1"/>
                      <a:pt x="54165" y="48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 name="Google Shape;637;p26"/>
            <p:cNvGrpSpPr/>
            <p:nvPr/>
          </p:nvGrpSpPr>
          <p:grpSpPr>
            <a:xfrm>
              <a:off x="5069164" y="1894655"/>
              <a:ext cx="4118272" cy="2531038"/>
              <a:chOff x="4486675" y="1732850"/>
              <a:chExt cx="2125450" cy="1306275"/>
            </a:xfrm>
          </p:grpSpPr>
          <p:sp>
            <p:nvSpPr>
              <p:cNvPr id="638" name="Google Shape;638;p26"/>
              <p:cNvSpPr/>
              <p:nvPr/>
            </p:nvSpPr>
            <p:spPr>
              <a:xfrm>
                <a:off x="4486675" y="1900775"/>
                <a:ext cx="2125450" cy="1138350"/>
              </a:xfrm>
              <a:custGeom>
                <a:avLst/>
                <a:gdLst/>
                <a:ahLst/>
                <a:cxnLst/>
                <a:rect l="l" t="t" r="r" b="b"/>
                <a:pathLst>
                  <a:path w="85018" h="45534" extrusionOk="0">
                    <a:moveTo>
                      <a:pt x="43314" y="0"/>
                    </a:moveTo>
                    <a:lnTo>
                      <a:pt x="32311" y="26992"/>
                    </a:lnTo>
                    <a:lnTo>
                      <a:pt x="0" y="45533"/>
                    </a:lnTo>
                    <a:lnTo>
                      <a:pt x="85017" y="45381"/>
                    </a:lnTo>
                    <a:cubicBezTo>
                      <a:pt x="85017" y="45381"/>
                      <a:pt x="79941" y="36354"/>
                      <a:pt x="78421" y="35381"/>
                    </a:cubicBezTo>
                    <a:cubicBezTo>
                      <a:pt x="76902" y="34439"/>
                      <a:pt x="67692" y="24590"/>
                      <a:pt x="66537" y="23618"/>
                    </a:cubicBezTo>
                    <a:cubicBezTo>
                      <a:pt x="65412" y="22615"/>
                      <a:pt x="62129" y="14530"/>
                      <a:pt x="61521" y="13922"/>
                    </a:cubicBezTo>
                    <a:cubicBezTo>
                      <a:pt x="60913" y="13314"/>
                      <a:pt x="53162" y="7356"/>
                      <a:pt x="52707" y="6292"/>
                    </a:cubicBezTo>
                    <a:cubicBezTo>
                      <a:pt x="52220" y="5229"/>
                      <a:pt x="49637" y="1490"/>
                      <a:pt x="49637" y="1490"/>
                    </a:cubicBezTo>
                    <a:lnTo>
                      <a:pt x="433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6"/>
              <p:cNvSpPr/>
              <p:nvPr/>
            </p:nvSpPr>
            <p:spPr>
              <a:xfrm>
                <a:off x="4486675" y="1732850"/>
                <a:ext cx="1647475" cy="1306275"/>
              </a:xfrm>
              <a:custGeom>
                <a:avLst/>
                <a:gdLst/>
                <a:ahLst/>
                <a:cxnLst/>
                <a:rect l="l" t="t" r="r" b="b"/>
                <a:pathLst>
                  <a:path w="65899" h="52251" extrusionOk="0">
                    <a:moveTo>
                      <a:pt x="0" y="52250"/>
                    </a:moveTo>
                    <a:cubicBezTo>
                      <a:pt x="0" y="52250"/>
                      <a:pt x="14347" y="40730"/>
                      <a:pt x="16080" y="40578"/>
                    </a:cubicBezTo>
                    <a:cubicBezTo>
                      <a:pt x="17873" y="40426"/>
                      <a:pt x="23952" y="31216"/>
                      <a:pt x="23952" y="31216"/>
                    </a:cubicBezTo>
                    <a:lnTo>
                      <a:pt x="24986" y="25897"/>
                    </a:lnTo>
                    <a:lnTo>
                      <a:pt x="30791" y="17873"/>
                    </a:lnTo>
                    <a:lnTo>
                      <a:pt x="38269" y="8632"/>
                    </a:lnTo>
                    <a:cubicBezTo>
                      <a:pt x="38269" y="8632"/>
                      <a:pt x="43466" y="0"/>
                      <a:pt x="44226" y="152"/>
                    </a:cubicBezTo>
                    <a:cubicBezTo>
                      <a:pt x="44986" y="304"/>
                      <a:pt x="47782" y="6231"/>
                      <a:pt x="49545" y="8176"/>
                    </a:cubicBezTo>
                    <a:cubicBezTo>
                      <a:pt x="51339" y="10152"/>
                      <a:pt x="42342" y="15167"/>
                      <a:pt x="42342" y="15167"/>
                    </a:cubicBezTo>
                    <a:cubicBezTo>
                      <a:pt x="42342" y="15167"/>
                      <a:pt x="44530" y="20973"/>
                      <a:pt x="45381" y="21459"/>
                    </a:cubicBezTo>
                    <a:cubicBezTo>
                      <a:pt x="46202" y="21976"/>
                      <a:pt x="40883" y="28146"/>
                      <a:pt x="40883" y="28146"/>
                    </a:cubicBezTo>
                    <a:cubicBezTo>
                      <a:pt x="40883" y="28146"/>
                      <a:pt x="46627" y="30396"/>
                      <a:pt x="49333" y="29575"/>
                    </a:cubicBezTo>
                    <a:cubicBezTo>
                      <a:pt x="52038" y="28754"/>
                      <a:pt x="57965" y="40092"/>
                      <a:pt x="59485" y="41308"/>
                    </a:cubicBezTo>
                    <a:cubicBezTo>
                      <a:pt x="61005" y="42523"/>
                      <a:pt x="56293" y="47144"/>
                      <a:pt x="57266" y="47752"/>
                    </a:cubicBezTo>
                    <a:cubicBezTo>
                      <a:pt x="58269" y="48390"/>
                      <a:pt x="65898" y="52007"/>
                      <a:pt x="65898" y="5200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 name="Google Shape;640;p26"/>
            <p:cNvSpPr/>
            <p:nvPr/>
          </p:nvSpPr>
          <p:spPr>
            <a:xfrm>
              <a:off x="-43412" y="3246836"/>
              <a:ext cx="9229854" cy="1830229"/>
            </a:xfrm>
            <a:custGeom>
              <a:avLst/>
              <a:gdLst/>
              <a:ahLst/>
              <a:cxnLst/>
              <a:rect l="l" t="t" r="r" b="b"/>
              <a:pathLst>
                <a:path w="284960" h="56506" extrusionOk="0">
                  <a:moveTo>
                    <a:pt x="284960" y="14438"/>
                  </a:moveTo>
                  <a:cubicBezTo>
                    <a:pt x="108421" y="47113"/>
                    <a:pt x="0" y="0"/>
                    <a:pt x="0" y="0"/>
                  </a:cubicBezTo>
                  <a:lnTo>
                    <a:pt x="0" y="31490"/>
                  </a:lnTo>
                  <a:cubicBezTo>
                    <a:pt x="41186" y="38481"/>
                    <a:pt x="176234" y="56506"/>
                    <a:pt x="284960" y="144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6"/>
            <p:cNvSpPr/>
            <p:nvPr/>
          </p:nvSpPr>
          <p:spPr>
            <a:xfrm>
              <a:off x="-43412" y="3638276"/>
              <a:ext cx="9229854" cy="2038951"/>
            </a:xfrm>
            <a:custGeom>
              <a:avLst/>
              <a:gdLst/>
              <a:ahLst/>
              <a:cxnLst/>
              <a:rect l="l" t="t" r="r" b="b"/>
              <a:pathLst>
                <a:path w="284960" h="62950" extrusionOk="0">
                  <a:moveTo>
                    <a:pt x="284960" y="0"/>
                  </a:moveTo>
                  <a:cubicBezTo>
                    <a:pt x="231132" y="20827"/>
                    <a:pt x="170853" y="26925"/>
                    <a:pt x="118705" y="26925"/>
                  </a:cubicBezTo>
                  <a:cubicBezTo>
                    <a:pt x="65521" y="26925"/>
                    <a:pt x="20796" y="20582"/>
                    <a:pt x="0" y="17052"/>
                  </a:cubicBezTo>
                  <a:lnTo>
                    <a:pt x="0" y="62949"/>
                  </a:lnTo>
                  <a:lnTo>
                    <a:pt x="284960" y="62949"/>
                  </a:lnTo>
                  <a:lnTo>
                    <a:pt x="2849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6"/>
            <p:cNvSpPr/>
            <p:nvPr/>
          </p:nvSpPr>
          <p:spPr>
            <a:xfrm>
              <a:off x="1874377" y="3683557"/>
              <a:ext cx="7313047" cy="1993669"/>
            </a:xfrm>
            <a:custGeom>
              <a:avLst/>
              <a:gdLst/>
              <a:ahLst/>
              <a:cxnLst/>
              <a:rect l="l" t="t" r="r" b="b"/>
              <a:pathLst>
                <a:path w="225781" h="61552" extrusionOk="0">
                  <a:moveTo>
                    <a:pt x="5107" y="61551"/>
                  </a:moveTo>
                  <a:lnTo>
                    <a:pt x="5107" y="61551"/>
                  </a:lnTo>
                  <a:lnTo>
                    <a:pt x="5715" y="61551"/>
                  </a:lnTo>
                  <a:lnTo>
                    <a:pt x="5715" y="61551"/>
                  </a:lnTo>
                  <a:lnTo>
                    <a:pt x="6688" y="61551"/>
                  </a:lnTo>
                  <a:lnTo>
                    <a:pt x="6688" y="61551"/>
                  </a:lnTo>
                  <a:lnTo>
                    <a:pt x="8846" y="61551"/>
                  </a:lnTo>
                  <a:lnTo>
                    <a:pt x="8846" y="61551"/>
                  </a:lnTo>
                  <a:lnTo>
                    <a:pt x="9211" y="61551"/>
                  </a:lnTo>
                  <a:lnTo>
                    <a:pt x="9211" y="61551"/>
                  </a:lnTo>
                  <a:lnTo>
                    <a:pt x="10487" y="61551"/>
                  </a:lnTo>
                  <a:lnTo>
                    <a:pt x="10487" y="61551"/>
                  </a:lnTo>
                  <a:lnTo>
                    <a:pt x="11430" y="61551"/>
                  </a:lnTo>
                  <a:lnTo>
                    <a:pt x="11430" y="61551"/>
                  </a:lnTo>
                  <a:lnTo>
                    <a:pt x="13284" y="61551"/>
                  </a:lnTo>
                  <a:lnTo>
                    <a:pt x="13284" y="61551"/>
                  </a:lnTo>
                  <a:lnTo>
                    <a:pt x="13284" y="61551"/>
                  </a:lnTo>
                  <a:lnTo>
                    <a:pt x="13284" y="61551"/>
                  </a:lnTo>
                  <a:lnTo>
                    <a:pt x="37600" y="61551"/>
                  </a:lnTo>
                  <a:lnTo>
                    <a:pt x="37600" y="61551"/>
                  </a:lnTo>
                  <a:lnTo>
                    <a:pt x="37904" y="61551"/>
                  </a:lnTo>
                  <a:lnTo>
                    <a:pt x="37904" y="61551"/>
                  </a:lnTo>
                  <a:lnTo>
                    <a:pt x="46445" y="61551"/>
                  </a:lnTo>
                  <a:lnTo>
                    <a:pt x="46445" y="61551"/>
                  </a:lnTo>
                  <a:lnTo>
                    <a:pt x="46689" y="61551"/>
                  </a:lnTo>
                  <a:lnTo>
                    <a:pt x="46689" y="61551"/>
                  </a:lnTo>
                  <a:lnTo>
                    <a:pt x="49455" y="61551"/>
                  </a:lnTo>
                  <a:lnTo>
                    <a:pt x="49455" y="61551"/>
                  </a:lnTo>
                  <a:lnTo>
                    <a:pt x="51765" y="61551"/>
                  </a:lnTo>
                  <a:lnTo>
                    <a:pt x="51765" y="61551"/>
                  </a:lnTo>
                  <a:lnTo>
                    <a:pt x="54105" y="61551"/>
                  </a:lnTo>
                  <a:lnTo>
                    <a:pt x="54105" y="61551"/>
                  </a:lnTo>
                  <a:lnTo>
                    <a:pt x="54561" y="61551"/>
                  </a:lnTo>
                  <a:lnTo>
                    <a:pt x="54561" y="61551"/>
                  </a:lnTo>
                  <a:lnTo>
                    <a:pt x="56628" y="61551"/>
                  </a:lnTo>
                  <a:lnTo>
                    <a:pt x="56628" y="61551"/>
                  </a:lnTo>
                  <a:lnTo>
                    <a:pt x="225780" y="61551"/>
                  </a:lnTo>
                  <a:lnTo>
                    <a:pt x="225780" y="8298"/>
                  </a:lnTo>
                  <a:lnTo>
                    <a:pt x="225537" y="8298"/>
                  </a:lnTo>
                  <a:cubicBezTo>
                    <a:pt x="225719" y="3830"/>
                    <a:pt x="225780" y="0"/>
                    <a:pt x="225780" y="0"/>
                  </a:cubicBezTo>
                  <a:cubicBezTo>
                    <a:pt x="225689" y="547"/>
                    <a:pt x="225020" y="3496"/>
                    <a:pt x="224321" y="7082"/>
                  </a:cubicBezTo>
                  <a:cubicBezTo>
                    <a:pt x="224382" y="5715"/>
                    <a:pt x="224260" y="4438"/>
                    <a:pt x="223744" y="3465"/>
                  </a:cubicBezTo>
                  <a:cubicBezTo>
                    <a:pt x="223744" y="3465"/>
                    <a:pt x="223500" y="5046"/>
                    <a:pt x="223045" y="7174"/>
                  </a:cubicBezTo>
                  <a:cubicBezTo>
                    <a:pt x="223136" y="5046"/>
                    <a:pt x="222893" y="3040"/>
                    <a:pt x="221920" y="1702"/>
                  </a:cubicBezTo>
                  <a:cubicBezTo>
                    <a:pt x="221920" y="1702"/>
                    <a:pt x="221950" y="4833"/>
                    <a:pt x="221494" y="8359"/>
                  </a:cubicBezTo>
                  <a:lnTo>
                    <a:pt x="221434" y="8359"/>
                  </a:lnTo>
                  <a:cubicBezTo>
                    <a:pt x="221525" y="5350"/>
                    <a:pt x="221586" y="3161"/>
                    <a:pt x="221586" y="3161"/>
                  </a:cubicBezTo>
                  <a:cubicBezTo>
                    <a:pt x="221494" y="3465"/>
                    <a:pt x="221221" y="4651"/>
                    <a:pt x="220886" y="6262"/>
                  </a:cubicBezTo>
                  <a:cubicBezTo>
                    <a:pt x="220826" y="5593"/>
                    <a:pt x="220613" y="4955"/>
                    <a:pt x="220370" y="4377"/>
                  </a:cubicBezTo>
                  <a:cubicBezTo>
                    <a:pt x="220370" y="4377"/>
                    <a:pt x="220127" y="5927"/>
                    <a:pt x="219671" y="8025"/>
                  </a:cubicBezTo>
                  <a:cubicBezTo>
                    <a:pt x="219701" y="6809"/>
                    <a:pt x="219549" y="5715"/>
                    <a:pt x="219093" y="4803"/>
                  </a:cubicBezTo>
                  <a:cubicBezTo>
                    <a:pt x="219093" y="4803"/>
                    <a:pt x="218880" y="6353"/>
                    <a:pt x="218424" y="8450"/>
                  </a:cubicBezTo>
                  <a:lnTo>
                    <a:pt x="218394" y="8450"/>
                  </a:lnTo>
                  <a:cubicBezTo>
                    <a:pt x="218637" y="5320"/>
                    <a:pt x="218789" y="3040"/>
                    <a:pt x="218789" y="3040"/>
                  </a:cubicBezTo>
                  <a:cubicBezTo>
                    <a:pt x="218698" y="3435"/>
                    <a:pt x="218181" y="5259"/>
                    <a:pt x="217543" y="7690"/>
                  </a:cubicBezTo>
                  <a:cubicBezTo>
                    <a:pt x="217361" y="4499"/>
                    <a:pt x="217178" y="2098"/>
                    <a:pt x="217178" y="2098"/>
                  </a:cubicBezTo>
                  <a:cubicBezTo>
                    <a:pt x="217087" y="2523"/>
                    <a:pt x="216874" y="4651"/>
                    <a:pt x="216601" y="7326"/>
                  </a:cubicBezTo>
                  <a:cubicBezTo>
                    <a:pt x="216601" y="6079"/>
                    <a:pt x="216357" y="4985"/>
                    <a:pt x="215871" y="4073"/>
                  </a:cubicBezTo>
                  <a:cubicBezTo>
                    <a:pt x="215871" y="4073"/>
                    <a:pt x="215719" y="5775"/>
                    <a:pt x="215294" y="8055"/>
                  </a:cubicBezTo>
                  <a:cubicBezTo>
                    <a:pt x="215233" y="5259"/>
                    <a:pt x="215142" y="3222"/>
                    <a:pt x="215142" y="3222"/>
                  </a:cubicBezTo>
                  <a:cubicBezTo>
                    <a:pt x="215081" y="3678"/>
                    <a:pt x="214746" y="5867"/>
                    <a:pt x="214321" y="8633"/>
                  </a:cubicBezTo>
                  <a:cubicBezTo>
                    <a:pt x="214169" y="8633"/>
                    <a:pt x="214047" y="8633"/>
                    <a:pt x="213895" y="8663"/>
                  </a:cubicBezTo>
                  <a:cubicBezTo>
                    <a:pt x="214169" y="6687"/>
                    <a:pt x="214047" y="4833"/>
                    <a:pt x="213287" y="3526"/>
                  </a:cubicBezTo>
                  <a:cubicBezTo>
                    <a:pt x="213287" y="3526"/>
                    <a:pt x="213136" y="5107"/>
                    <a:pt x="212771" y="7234"/>
                  </a:cubicBezTo>
                  <a:cubicBezTo>
                    <a:pt x="212649" y="5441"/>
                    <a:pt x="212528" y="4286"/>
                    <a:pt x="212528" y="4286"/>
                  </a:cubicBezTo>
                  <a:cubicBezTo>
                    <a:pt x="212497" y="4681"/>
                    <a:pt x="212254" y="6475"/>
                    <a:pt x="212041" y="8815"/>
                  </a:cubicBezTo>
                  <a:cubicBezTo>
                    <a:pt x="211920" y="8815"/>
                    <a:pt x="211798" y="8815"/>
                    <a:pt x="211707" y="8845"/>
                  </a:cubicBezTo>
                  <a:cubicBezTo>
                    <a:pt x="211768" y="7326"/>
                    <a:pt x="211616" y="5897"/>
                    <a:pt x="211008" y="4833"/>
                  </a:cubicBezTo>
                  <a:cubicBezTo>
                    <a:pt x="211008" y="4833"/>
                    <a:pt x="210825" y="6627"/>
                    <a:pt x="210400" y="8937"/>
                  </a:cubicBezTo>
                  <a:lnTo>
                    <a:pt x="210370" y="8937"/>
                  </a:lnTo>
                  <a:cubicBezTo>
                    <a:pt x="210582" y="6839"/>
                    <a:pt x="210704" y="5441"/>
                    <a:pt x="210704" y="5441"/>
                  </a:cubicBezTo>
                  <a:cubicBezTo>
                    <a:pt x="210582" y="5745"/>
                    <a:pt x="210248" y="6991"/>
                    <a:pt x="209762" y="8754"/>
                  </a:cubicBezTo>
                  <a:cubicBezTo>
                    <a:pt x="209640" y="8177"/>
                    <a:pt x="209458" y="7630"/>
                    <a:pt x="209214" y="7174"/>
                  </a:cubicBezTo>
                  <a:cubicBezTo>
                    <a:pt x="209214" y="7174"/>
                    <a:pt x="209154" y="7903"/>
                    <a:pt x="208911" y="8997"/>
                  </a:cubicBezTo>
                  <a:lnTo>
                    <a:pt x="208850" y="8997"/>
                  </a:lnTo>
                  <a:cubicBezTo>
                    <a:pt x="209154" y="6110"/>
                    <a:pt x="209336" y="4043"/>
                    <a:pt x="209336" y="4043"/>
                  </a:cubicBezTo>
                  <a:cubicBezTo>
                    <a:pt x="209184" y="4438"/>
                    <a:pt x="208515" y="6505"/>
                    <a:pt x="207695" y="9119"/>
                  </a:cubicBezTo>
                  <a:lnTo>
                    <a:pt x="207543" y="9119"/>
                  </a:lnTo>
                  <a:cubicBezTo>
                    <a:pt x="207938" y="5715"/>
                    <a:pt x="208151" y="3040"/>
                    <a:pt x="208151" y="3040"/>
                  </a:cubicBezTo>
                  <a:cubicBezTo>
                    <a:pt x="207968" y="3496"/>
                    <a:pt x="207208" y="5897"/>
                    <a:pt x="206296" y="8845"/>
                  </a:cubicBezTo>
                  <a:cubicBezTo>
                    <a:pt x="206479" y="6475"/>
                    <a:pt x="206600" y="4833"/>
                    <a:pt x="206600" y="4833"/>
                  </a:cubicBezTo>
                  <a:cubicBezTo>
                    <a:pt x="206448" y="5198"/>
                    <a:pt x="205932" y="6991"/>
                    <a:pt x="205233" y="9362"/>
                  </a:cubicBezTo>
                  <a:cubicBezTo>
                    <a:pt x="205172" y="9362"/>
                    <a:pt x="205050" y="9362"/>
                    <a:pt x="204959" y="9393"/>
                  </a:cubicBezTo>
                  <a:cubicBezTo>
                    <a:pt x="205081" y="7751"/>
                    <a:pt x="205172" y="6687"/>
                    <a:pt x="205172" y="6687"/>
                  </a:cubicBezTo>
                  <a:cubicBezTo>
                    <a:pt x="205050" y="6991"/>
                    <a:pt x="204746" y="7994"/>
                    <a:pt x="204321" y="9423"/>
                  </a:cubicBezTo>
                  <a:lnTo>
                    <a:pt x="204199" y="9423"/>
                  </a:lnTo>
                  <a:cubicBezTo>
                    <a:pt x="204716" y="7082"/>
                    <a:pt x="205172" y="5502"/>
                    <a:pt x="205172" y="5502"/>
                  </a:cubicBezTo>
                  <a:cubicBezTo>
                    <a:pt x="204321" y="5958"/>
                    <a:pt x="203652" y="7022"/>
                    <a:pt x="203075" y="8481"/>
                  </a:cubicBezTo>
                  <a:cubicBezTo>
                    <a:pt x="202983" y="7265"/>
                    <a:pt x="202740" y="6201"/>
                    <a:pt x="202163" y="5320"/>
                  </a:cubicBezTo>
                  <a:cubicBezTo>
                    <a:pt x="202163" y="5320"/>
                    <a:pt x="202041" y="7174"/>
                    <a:pt x="201676" y="9696"/>
                  </a:cubicBezTo>
                  <a:cubicBezTo>
                    <a:pt x="201524" y="9696"/>
                    <a:pt x="201403" y="9727"/>
                    <a:pt x="201251" y="9727"/>
                  </a:cubicBezTo>
                  <a:cubicBezTo>
                    <a:pt x="201828" y="7690"/>
                    <a:pt x="202041" y="5715"/>
                    <a:pt x="201464" y="4195"/>
                  </a:cubicBezTo>
                  <a:cubicBezTo>
                    <a:pt x="201464" y="4195"/>
                    <a:pt x="200825" y="6657"/>
                    <a:pt x="199701" y="9666"/>
                  </a:cubicBezTo>
                  <a:cubicBezTo>
                    <a:pt x="200157" y="5168"/>
                    <a:pt x="200400" y="1429"/>
                    <a:pt x="200400" y="1429"/>
                  </a:cubicBezTo>
                  <a:cubicBezTo>
                    <a:pt x="200248" y="1976"/>
                    <a:pt x="199457" y="4894"/>
                    <a:pt x="198515" y="8481"/>
                  </a:cubicBezTo>
                  <a:cubicBezTo>
                    <a:pt x="198667" y="6566"/>
                    <a:pt x="198789" y="5320"/>
                    <a:pt x="198789" y="5320"/>
                  </a:cubicBezTo>
                  <a:cubicBezTo>
                    <a:pt x="198667" y="5654"/>
                    <a:pt x="198272" y="7113"/>
                    <a:pt x="197755" y="9089"/>
                  </a:cubicBezTo>
                  <a:cubicBezTo>
                    <a:pt x="198059" y="5836"/>
                    <a:pt x="198242" y="3526"/>
                    <a:pt x="198242" y="3526"/>
                  </a:cubicBezTo>
                  <a:cubicBezTo>
                    <a:pt x="198090" y="4013"/>
                    <a:pt x="197421" y="6566"/>
                    <a:pt x="196539" y="9757"/>
                  </a:cubicBezTo>
                  <a:cubicBezTo>
                    <a:pt x="196813" y="6991"/>
                    <a:pt x="196965" y="5046"/>
                    <a:pt x="196965" y="5046"/>
                  </a:cubicBezTo>
                  <a:cubicBezTo>
                    <a:pt x="196843" y="5472"/>
                    <a:pt x="196266" y="7417"/>
                    <a:pt x="195597" y="10000"/>
                  </a:cubicBezTo>
                  <a:cubicBezTo>
                    <a:pt x="195476" y="8724"/>
                    <a:pt x="195172" y="7599"/>
                    <a:pt x="194594" y="6718"/>
                  </a:cubicBezTo>
                  <a:cubicBezTo>
                    <a:pt x="194594" y="6718"/>
                    <a:pt x="194564" y="8238"/>
                    <a:pt x="194321" y="10396"/>
                  </a:cubicBezTo>
                  <a:cubicBezTo>
                    <a:pt x="194290" y="9696"/>
                    <a:pt x="194138" y="9028"/>
                    <a:pt x="193865" y="8481"/>
                  </a:cubicBezTo>
                  <a:cubicBezTo>
                    <a:pt x="193865" y="8481"/>
                    <a:pt x="193682" y="9332"/>
                    <a:pt x="193378" y="10669"/>
                  </a:cubicBezTo>
                  <a:cubicBezTo>
                    <a:pt x="193257" y="10669"/>
                    <a:pt x="193166" y="10700"/>
                    <a:pt x="193074" y="10700"/>
                  </a:cubicBezTo>
                  <a:cubicBezTo>
                    <a:pt x="193348" y="7873"/>
                    <a:pt x="193500" y="5836"/>
                    <a:pt x="193500" y="5836"/>
                  </a:cubicBezTo>
                  <a:cubicBezTo>
                    <a:pt x="193378" y="6262"/>
                    <a:pt x="192801" y="8238"/>
                    <a:pt x="192132" y="10852"/>
                  </a:cubicBezTo>
                  <a:lnTo>
                    <a:pt x="192010" y="10852"/>
                  </a:lnTo>
                  <a:cubicBezTo>
                    <a:pt x="192618" y="6687"/>
                    <a:pt x="193074" y="3313"/>
                    <a:pt x="193074" y="3313"/>
                  </a:cubicBezTo>
                  <a:cubicBezTo>
                    <a:pt x="192892" y="3830"/>
                    <a:pt x="191980" y="6596"/>
                    <a:pt x="190886" y="10061"/>
                  </a:cubicBezTo>
                  <a:cubicBezTo>
                    <a:pt x="190825" y="9757"/>
                    <a:pt x="190795" y="9453"/>
                    <a:pt x="190673" y="9180"/>
                  </a:cubicBezTo>
                  <a:cubicBezTo>
                    <a:pt x="190673" y="9180"/>
                    <a:pt x="190430" y="9940"/>
                    <a:pt x="189974" y="11155"/>
                  </a:cubicBezTo>
                  <a:cubicBezTo>
                    <a:pt x="189700" y="11216"/>
                    <a:pt x="189427" y="11247"/>
                    <a:pt x="189123" y="11277"/>
                  </a:cubicBezTo>
                  <a:lnTo>
                    <a:pt x="189731" y="4590"/>
                  </a:lnTo>
                  <a:cubicBezTo>
                    <a:pt x="189579" y="5137"/>
                    <a:pt x="188789" y="7964"/>
                    <a:pt x="187877" y="11459"/>
                  </a:cubicBezTo>
                  <a:cubicBezTo>
                    <a:pt x="187846" y="11459"/>
                    <a:pt x="187755" y="11459"/>
                    <a:pt x="187725" y="11520"/>
                  </a:cubicBezTo>
                  <a:cubicBezTo>
                    <a:pt x="188089" y="8876"/>
                    <a:pt x="188333" y="7052"/>
                    <a:pt x="188333" y="7052"/>
                  </a:cubicBezTo>
                  <a:cubicBezTo>
                    <a:pt x="188211" y="7356"/>
                    <a:pt x="187785" y="8572"/>
                    <a:pt x="187269" y="10304"/>
                  </a:cubicBezTo>
                  <a:cubicBezTo>
                    <a:pt x="187178" y="9636"/>
                    <a:pt x="187026" y="9028"/>
                    <a:pt x="186874" y="8420"/>
                  </a:cubicBezTo>
                  <a:lnTo>
                    <a:pt x="186874" y="8389"/>
                  </a:lnTo>
                  <a:cubicBezTo>
                    <a:pt x="186874" y="8389"/>
                    <a:pt x="186874" y="8420"/>
                    <a:pt x="186843" y="8420"/>
                  </a:cubicBezTo>
                  <a:cubicBezTo>
                    <a:pt x="186418" y="6839"/>
                    <a:pt x="185810" y="5472"/>
                    <a:pt x="184867" y="4560"/>
                  </a:cubicBezTo>
                  <a:cubicBezTo>
                    <a:pt x="184867" y="4560"/>
                    <a:pt x="185475" y="7265"/>
                    <a:pt x="185810" y="10487"/>
                  </a:cubicBezTo>
                  <a:cubicBezTo>
                    <a:pt x="185779" y="10608"/>
                    <a:pt x="185719" y="10730"/>
                    <a:pt x="185627" y="10821"/>
                  </a:cubicBezTo>
                  <a:cubicBezTo>
                    <a:pt x="185475" y="9909"/>
                    <a:pt x="185354" y="9119"/>
                    <a:pt x="185263" y="8481"/>
                  </a:cubicBezTo>
                  <a:lnTo>
                    <a:pt x="185263" y="8481"/>
                  </a:lnTo>
                  <a:lnTo>
                    <a:pt x="185263" y="8481"/>
                  </a:lnTo>
                  <a:cubicBezTo>
                    <a:pt x="185050" y="7386"/>
                    <a:pt x="184959" y="6687"/>
                    <a:pt x="184959" y="6687"/>
                  </a:cubicBezTo>
                  <a:cubicBezTo>
                    <a:pt x="184898" y="7022"/>
                    <a:pt x="184837" y="8481"/>
                    <a:pt x="184746" y="10426"/>
                  </a:cubicBezTo>
                  <a:cubicBezTo>
                    <a:pt x="184594" y="10548"/>
                    <a:pt x="184442" y="10760"/>
                    <a:pt x="184290" y="10973"/>
                  </a:cubicBezTo>
                  <a:cubicBezTo>
                    <a:pt x="184290" y="10122"/>
                    <a:pt x="184199" y="9301"/>
                    <a:pt x="183895" y="8633"/>
                  </a:cubicBezTo>
                  <a:cubicBezTo>
                    <a:pt x="183895" y="8633"/>
                    <a:pt x="183621" y="9909"/>
                    <a:pt x="183135" y="11794"/>
                  </a:cubicBezTo>
                  <a:cubicBezTo>
                    <a:pt x="183013" y="11064"/>
                    <a:pt x="182922" y="10456"/>
                    <a:pt x="182892" y="10061"/>
                  </a:cubicBezTo>
                  <a:cubicBezTo>
                    <a:pt x="183013" y="9393"/>
                    <a:pt x="183044" y="8997"/>
                    <a:pt x="183044" y="8997"/>
                  </a:cubicBezTo>
                  <a:cubicBezTo>
                    <a:pt x="183013" y="9119"/>
                    <a:pt x="182922" y="9301"/>
                    <a:pt x="182831" y="9605"/>
                  </a:cubicBezTo>
                  <a:cubicBezTo>
                    <a:pt x="182831" y="9514"/>
                    <a:pt x="182770" y="9423"/>
                    <a:pt x="182770" y="9423"/>
                  </a:cubicBezTo>
                  <a:cubicBezTo>
                    <a:pt x="182770" y="9514"/>
                    <a:pt x="182770" y="9605"/>
                    <a:pt x="182740" y="9757"/>
                  </a:cubicBezTo>
                  <a:cubicBezTo>
                    <a:pt x="182618" y="10152"/>
                    <a:pt x="182436" y="10639"/>
                    <a:pt x="182253" y="11216"/>
                  </a:cubicBezTo>
                  <a:cubicBezTo>
                    <a:pt x="181828" y="8055"/>
                    <a:pt x="181494" y="5654"/>
                    <a:pt x="181494" y="5654"/>
                  </a:cubicBezTo>
                  <a:cubicBezTo>
                    <a:pt x="181463" y="6201"/>
                    <a:pt x="181311" y="9119"/>
                    <a:pt x="181190" y="12614"/>
                  </a:cubicBezTo>
                  <a:cubicBezTo>
                    <a:pt x="181159" y="12614"/>
                    <a:pt x="181098" y="12614"/>
                    <a:pt x="181068" y="12645"/>
                  </a:cubicBezTo>
                  <a:cubicBezTo>
                    <a:pt x="181159" y="10760"/>
                    <a:pt x="181190" y="9514"/>
                    <a:pt x="181190" y="9514"/>
                  </a:cubicBezTo>
                  <a:cubicBezTo>
                    <a:pt x="181098" y="9757"/>
                    <a:pt x="180916" y="10608"/>
                    <a:pt x="180642" y="11794"/>
                  </a:cubicBezTo>
                  <a:cubicBezTo>
                    <a:pt x="180308" y="9119"/>
                    <a:pt x="180035" y="7234"/>
                    <a:pt x="180035" y="7234"/>
                  </a:cubicBezTo>
                  <a:cubicBezTo>
                    <a:pt x="180004" y="7599"/>
                    <a:pt x="179943" y="9241"/>
                    <a:pt x="179852" y="11429"/>
                  </a:cubicBezTo>
                  <a:cubicBezTo>
                    <a:pt x="179852" y="11399"/>
                    <a:pt x="179852" y="11399"/>
                    <a:pt x="179822" y="11368"/>
                  </a:cubicBezTo>
                  <a:cubicBezTo>
                    <a:pt x="179822" y="11368"/>
                    <a:pt x="179700" y="11946"/>
                    <a:pt x="179487" y="12888"/>
                  </a:cubicBezTo>
                  <a:cubicBezTo>
                    <a:pt x="179396" y="12888"/>
                    <a:pt x="179366" y="12918"/>
                    <a:pt x="179275" y="12918"/>
                  </a:cubicBezTo>
                  <a:cubicBezTo>
                    <a:pt x="179092" y="11399"/>
                    <a:pt x="178940" y="10456"/>
                    <a:pt x="178940" y="10456"/>
                  </a:cubicBezTo>
                  <a:cubicBezTo>
                    <a:pt x="178940" y="10669"/>
                    <a:pt x="178910" y="11338"/>
                    <a:pt x="178819" y="12280"/>
                  </a:cubicBezTo>
                  <a:lnTo>
                    <a:pt x="178606" y="11703"/>
                  </a:lnTo>
                  <a:cubicBezTo>
                    <a:pt x="178606" y="11703"/>
                    <a:pt x="178576" y="11855"/>
                    <a:pt x="178515" y="12098"/>
                  </a:cubicBezTo>
                  <a:cubicBezTo>
                    <a:pt x="178819" y="10365"/>
                    <a:pt x="179092" y="9271"/>
                    <a:pt x="179092" y="9271"/>
                  </a:cubicBezTo>
                  <a:cubicBezTo>
                    <a:pt x="178819" y="9453"/>
                    <a:pt x="178576" y="9696"/>
                    <a:pt x="178302" y="10031"/>
                  </a:cubicBezTo>
                  <a:cubicBezTo>
                    <a:pt x="178332" y="9696"/>
                    <a:pt x="178332" y="9514"/>
                    <a:pt x="178332" y="9514"/>
                  </a:cubicBezTo>
                  <a:cubicBezTo>
                    <a:pt x="178302" y="9605"/>
                    <a:pt x="178211" y="9879"/>
                    <a:pt x="178120" y="10274"/>
                  </a:cubicBezTo>
                  <a:cubicBezTo>
                    <a:pt x="177968" y="9149"/>
                    <a:pt x="177876" y="8511"/>
                    <a:pt x="177876" y="8511"/>
                  </a:cubicBezTo>
                  <a:cubicBezTo>
                    <a:pt x="177846" y="8785"/>
                    <a:pt x="177816" y="9666"/>
                    <a:pt x="177755" y="10912"/>
                  </a:cubicBezTo>
                  <a:cubicBezTo>
                    <a:pt x="177421" y="11581"/>
                    <a:pt x="177117" y="12432"/>
                    <a:pt x="176843" y="13374"/>
                  </a:cubicBezTo>
                  <a:cubicBezTo>
                    <a:pt x="176661" y="13405"/>
                    <a:pt x="176448" y="13466"/>
                    <a:pt x="176235" y="13496"/>
                  </a:cubicBezTo>
                  <a:cubicBezTo>
                    <a:pt x="175901" y="11034"/>
                    <a:pt x="175688" y="9362"/>
                    <a:pt x="175688" y="9362"/>
                  </a:cubicBezTo>
                  <a:cubicBezTo>
                    <a:pt x="175627" y="9727"/>
                    <a:pt x="175566" y="11399"/>
                    <a:pt x="175475" y="13648"/>
                  </a:cubicBezTo>
                  <a:cubicBezTo>
                    <a:pt x="175384" y="13648"/>
                    <a:pt x="175293" y="13678"/>
                    <a:pt x="175171" y="13678"/>
                  </a:cubicBezTo>
                  <a:cubicBezTo>
                    <a:pt x="175080" y="12888"/>
                    <a:pt x="174989" y="12311"/>
                    <a:pt x="174959" y="12007"/>
                  </a:cubicBezTo>
                  <a:cubicBezTo>
                    <a:pt x="175080" y="10122"/>
                    <a:pt x="175110" y="8845"/>
                    <a:pt x="175110" y="8845"/>
                  </a:cubicBezTo>
                  <a:cubicBezTo>
                    <a:pt x="175019" y="9210"/>
                    <a:pt x="174685" y="10608"/>
                    <a:pt x="174229" y="12554"/>
                  </a:cubicBezTo>
                  <a:lnTo>
                    <a:pt x="173469" y="9119"/>
                  </a:lnTo>
                  <a:cubicBezTo>
                    <a:pt x="173469" y="9545"/>
                    <a:pt x="173560" y="11490"/>
                    <a:pt x="173621" y="14013"/>
                  </a:cubicBezTo>
                  <a:cubicBezTo>
                    <a:pt x="173591" y="14013"/>
                    <a:pt x="173560" y="14013"/>
                    <a:pt x="173500" y="14073"/>
                  </a:cubicBezTo>
                  <a:cubicBezTo>
                    <a:pt x="173165" y="11733"/>
                    <a:pt x="172496" y="9605"/>
                    <a:pt x="171159" y="8359"/>
                  </a:cubicBezTo>
                  <a:cubicBezTo>
                    <a:pt x="171159" y="8359"/>
                    <a:pt x="171767" y="11095"/>
                    <a:pt x="172101" y="14377"/>
                  </a:cubicBezTo>
                  <a:cubicBezTo>
                    <a:pt x="172071" y="14377"/>
                    <a:pt x="172041" y="14377"/>
                    <a:pt x="171980" y="14408"/>
                  </a:cubicBezTo>
                  <a:cubicBezTo>
                    <a:pt x="171889" y="13678"/>
                    <a:pt x="171828" y="13253"/>
                    <a:pt x="171828" y="13253"/>
                  </a:cubicBezTo>
                  <a:cubicBezTo>
                    <a:pt x="171828" y="13405"/>
                    <a:pt x="171797" y="13830"/>
                    <a:pt x="171767" y="14438"/>
                  </a:cubicBezTo>
                  <a:cubicBezTo>
                    <a:pt x="171585" y="14469"/>
                    <a:pt x="171433" y="14529"/>
                    <a:pt x="171220" y="14560"/>
                  </a:cubicBezTo>
                  <a:cubicBezTo>
                    <a:pt x="170764" y="12858"/>
                    <a:pt x="170521" y="11703"/>
                    <a:pt x="170521" y="11703"/>
                  </a:cubicBezTo>
                  <a:cubicBezTo>
                    <a:pt x="170065" y="12341"/>
                    <a:pt x="169700" y="13496"/>
                    <a:pt x="169518" y="14894"/>
                  </a:cubicBezTo>
                  <a:cubicBezTo>
                    <a:pt x="169396" y="14925"/>
                    <a:pt x="169244" y="14925"/>
                    <a:pt x="169153" y="14985"/>
                  </a:cubicBezTo>
                  <a:cubicBezTo>
                    <a:pt x="168849" y="12614"/>
                    <a:pt x="168606" y="10973"/>
                    <a:pt x="168606" y="10973"/>
                  </a:cubicBezTo>
                  <a:cubicBezTo>
                    <a:pt x="168575" y="11368"/>
                    <a:pt x="168484" y="12949"/>
                    <a:pt x="168423" y="15137"/>
                  </a:cubicBezTo>
                  <a:cubicBezTo>
                    <a:pt x="168302" y="15168"/>
                    <a:pt x="168180" y="15168"/>
                    <a:pt x="168089" y="15198"/>
                  </a:cubicBezTo>
                  <a:cubicBezTo>
                    <a:pt x="167785" y="12098"/>
                    <a:pt x="167542" y="9727"/>
                    <a:pt x="167542" y="9727"/>
                  </a:cubicBezTo>
                  <a:cubicBezTo>
                    <a:pt x="167512" y="10152"/>
                    <a:pt x="167329" y="12159"/>
                    <a:pt x="167116" y="14773"/>
                  </a:cubicBezTo>
                  <a:cubicBezTo>
                    <a:pt x="166174" y="12098"/>
                    <a:pt x="165505" y="10122"/>
                    <a:pt x="165505" y="10122"/>
                  </a:cubicBezTo>
                  <a:cubicBezTo>
                    <a:pt x="165536" y="10578"/>
                    <a:pt x="165840" y="12766"/>
                    <a:pt x="166174" y="15593"/>
                  </a:cubicBezTo>
                  <a:lnTo>
                    <a:pt x="166144" y="15593"/>
                  </a:lnTo>
                  <a:cubicBezTo>
                    <a:pt x="165384" y="12007"/>
                    <a:pt x="164776" y="9241"/>
                    <a:pt x="164776" y="9241"/>
                  </a:cubicBezTo>
                  <a:cubicBezTo>
                    <a:pt x="164776" y="9727"/>
                    <a:pt x="164837" y="12462"/>
                    <a:pt x="164989" y="15806"/>
                  </a:cubicBezTo>
                  <a:cubicBezTo>
                    <a:pt x="164837" y="15228"/>
                    <a:pt x="164806" y="14894"/>
                    <a:pt x="164806" y="14894"/>
                  </a:cubicBezTo>
                  <a:cubicBezTo>
                    <a:pt x="164624" y="15198"/>
                    <a:pt x="164442" y="15532"/>
                    <a:pt x="164290" y="15988"/>
                  </a:cubicBezTo>
                  <a:lnTo>
                    <a:pt x="163834" y="16110"/>
                  </a:lnTo>
                  <a:cubicBezTo>
                    <a:pt x="163165" y="13101"/>
                    <a:pt x="162679" y="10882"/>
                    <a:pt x="162679" y="10882"/>
                  </a:cubicBezTo>
                  <a:cubicBezTo>
                    <a:pt x="162679" y="11338"/>
                    <a:pt x="162770" y="13496"/>
                    <a:pt x="162861" y="16292"/>
                  </a:cubicBezTo>
                  <a:cubicBezTo>
                    <a:pt x="162831" y="16292"/>
                    <a:pt x="162800" y="16292"/>
                    <a:pt x="162770" y="16353"/>
                  </a:cubicBezTo>
                  <a:cubicBezTo>
                    <a:pt x="162314" y="14256"/>
                    <a:pt x="162010" y="12888"/>
                    <a:pt x="162010" y="12888"/>
                  </a:cubicBezTo>
                  <a:cubicBezTo>
                    <a:pt x="162010" y="13222"/>
                    <a:pt x="162040" y="14590"/>
                    <a:pt x="162101" y="16505"/>
                  </a:cubicBezTo>
                  <a:cubicBezTo>
                    <a:pt x="161888" y="16536"/>
                    <a:pt x="161645" y="16596"/>
                    <a:pt x="161463" y="16657"/>
                  </a:cubicBezTo>
                  <a:cubicBezTo>
                    <a:pt x="161250" y="16292"/>
                    <a:pt x="161007" y="15988"/>
                    <a:pt x="160703" y="15745"/>
                  </a:cubicBezTo>
                  <a:cubicBezTo>
                    <a:pt x="160703" y="15745"/>
                    <a:pt x="160794" y="16110"/>
                    <a:pt x="160946" y="16748"/>
                  </a:cubicBezTo>
                  <a:lnTo>
                    <a:pt x="160855" y="16748"/>
                  </a:lnTo>
                  <a:cubicBezTo>
                    <a:pt x="159973" y="13618"/>
                    <a:pt x="159274" y="11247"/>
                    <a:pt x="159274" y="11247"/>
                  </a:cubicBezTo>
                  <a:cubicBezTo>
                    <a:pt x="159305" y="11703"/>
                    <a:pt x="159517" y="14013"/>
                    <a:pt x="159882" y="16991"/>
                  </a:cubicBezTo>
                  <a:cubicBezTo>
                    <a:pt x="159761" y="17022"/>
                    <a:pt x="159639" y="17022"/>
                    <a:pt x="159517" y="17052"/>
                  </a:cubicBezTo>
                  <a:cubicBezTo>
                    <a:pt x="159183" y="16414"/>
                    <a:pt x="158818" y="15836"/>
                    <a:pt x="158362" y="15441"/>
                  </a:cubicBezTo>
                  <a:cubicBezTo>
                    <a:pt x="158362" y="15441"/>
                    <a:pt x="158514" y="16140"/>
                    <a:pt x="158697" y="17265"/>
                  </a:cubicBezTo>
                  <a:cubicBezTo>
                    <a:pt x="158606" y="17265"/>
                    <a:pt x="158545" y="17295"/>
                    <a:pt x="158454" y="17295"/>
                  </a:cubicBezTo>
                  <a:cubicBezTo>
                    <a:pt x="158150" y="15897"/>
                    <a:pt x="157967" y="15016"/>
                    <a:pt x="157967" y="15016"/>
                  </a:cubicBezTo>
                  <a:cubicBezTo>
                    <a:pt x="157967" y="15289"/>
                    <a:pt x="157998" y="16140"/>
                    <a:pt x="158058" y="17417"/>
                  </a:cubicBezTo>
                  <a:cubicBezTo>
                    <a:pt x="157998" y="17417"/>
                    <a:pt x="157967" y="17447"/>
                    <a:pt x="157907" y="17447"/>
                  </a:cubicBezTo>
                  <a:cubicBezTo>
                    <a:pt x="157147" y="13830"/>
                    <a:pt x="156539" y="11034"/>
                    <a:pt x="156539" y="11034"/>
                  </a:cubicBezTo>
                  <a:cubicBezTo>
                    <a:pt x="156539" y="11520"/>
                    <a:pt x="156599" y="14317"/>
                    <a:pt x="156751" y="17721"/>
                  </a:cubicBezTo>
                  <a:cubicBezTo>
                    <a:pt x="156630" y="17751"/>
                    <a:pt x="156539" y="17751"/>
                    <a:pt x="156417" y="17782"/>
                  </a:cubicBezTo>
                  <a:cubicBezTo>
                    <a:pt x="156083" y="16839"/>
                    <a:pt x="155627" y="15988"/>
                    <a:pt x="155019" y="15350"/>
                  </a:cubicBezTo>
                  <a:cubicBezTo>
                    <a:pt x="154168" y="12584"/>
                    <a:pt x="153530" y="10456"/>
                    <a:pt x="153530" y="10456"/>
                  </a:cubicBezTo>
                  <a:cubicBezTo>
                    <a:pt x="153560" y="10973"/>
                    <a:pt x="153864" y="14529"/>
                    <a:pt x="154289" y="18268"/>
                  </a:cubicBezTo>
                  <a:cubicBezTo>
                    <a:pt x="154107" y="18329"/>
                    <a:pt x="153864" y="18390"/>
                    <a:pt x="153682" y="18420"/>
                  </a:cubicBezTo>
                  <a:cubicBezTo>
                    <a:pt x="153378" y="16414"/>
                    <a:pt x="153104" y="15046"/>
                    <a:pt x="153104" y="15046"/>
                  </a:cubicBezTo>
                  <a:cubicBezTo>
                    <a:pt x="153074" y="15380"/>
                    <a:pt x="152982" y="16748"/>
                    <a:pt x="152891" y="18633"/>
                  </a:cubicBezTo>
                  <a:cubicBezTo>
                    <a:pt x="152739" y="18663"/>
                    <a:pt x="152526" y="18694"/>
                    <a:pt x="152374" y="18724"/>
                  </a:cubicBezTo>
                  <a:cubicBezTo>
                    <a:pt x="151979" y="16140"/>
                    <a:pt x="151675" y="14317"/>
                    <a:pt x="151675" y="14317"/>
                  </a:cubicBezTo>
                  <a:cubicBezTo>
                    <a:pt x="151615" y="14742"/>
                    <a:pt x="151523" y="16566"/>
                    <a:pt x="151402" y="18967"/>
                  </a:cubicBezTo>
                  <a:cubicBezTo>
                    <a:pt x="151280" y="18998"/>
                    <a:pt x="151159" y="18998"/>
                    <a:pt x="151098" y="19028"/>
                  </a:cubicBezTo>
                  <a:cubicBezTo>
                    <a:pt x="150703" y="16991"/>
                    <a:pt x="150460" y="15624"/>
                    <a:pt x="150460" y="15624"/>
                  </a:cubicBezTo>
                  <a:lnTo>
                    <a:pt x="150460" y="19180"/>
                  </a:lnTo>
                  <a:cubicBezTo>
                    <a:pt x="150338" y="19241"/>
                    <a:pt x="150247" y="19241"/>
                    <a:pt x="150156" y="19271"/>
                  </a:cubicBezTo>
                  <a:cubicBezTo>
                    <a:pt x="149791" y="17447"/>
                    <a:pt x="149183" y="15806"/>
                    <a:pt x="148119" y="14742"/>
                  </a:cubicBezTo>
                  <a:cubicBezTo>
                    <a:pt x="148119" y="14742"/>
                    <a:pt x="148545" y="16870"/>
                    <a:pt x="148818" y="19605"/>
                  </a:cubicBezTo>
                  <a:cubicBezTo>
                    <a:pt x="148484" y="19697"/>
                    <a:pt x="148119" y="19788"/>
                    <a:pt x="147785" y="19879"/>
                  </a:cubicBezTo>
                  <a:cubicBezTo>
                    <a:pt x="147359" y="18390"/>
                    <a:pt x="147146" y="17417"/>
                    <a:pt x="147146" y="17417"/>
                  </a:cubicBezTo>
                  <a:cubicBezTo>
                    <a:pt x="146660" y="18025"/>
                    <a:pt x="146265" y="19028"/>
                    <a:pt x="146052" y="20335"/>
                  </a:cubicBezTo>
                  <a:cubicBezTo>
                    <a:pt x="145931" y="20365"/>
                    <a:pt x="145809" y="20396"/>
                    <a:pt x="145748" y="20396"/>
                  </a:cubicBezTo>
                  <a:cubicBezTo>
                    <a:pt x="145475" y="18238"/>
                    <a:pt x="145232" y="16718"/>
                    <a:pt x="145232" y="16718"/>
                  </a:cubicBezTo>
                  <a:cubicBezTo>
                    <a:pt x="145201" y="17052"/>
                    <a:pt x="145080" y="18572"/>
                    <a:pt x="144928" y="20639"/>
                  </a:cubicBezTo>
                  <a:cubicBezTo>
                    <a:pt x="144867" y="20669"/>
                    <a:pt x="144745" y="20669"/>
                    <a:pt x="144684" y="20700"/>
                  </a:cubicBezTo>
                  <a:cubicBezTo>
                    <a:pt x="144532" y="18633"/>
                    <a:pt x="144380" y="17174"/>
                    <a:pt x="144380" y="17174"/>
                  </a:cubicBezTo>
                  <a:cubicBezTo>
                    <a:pt x="144320" y="17508"/>
                    <a:pt x="144137" y="18967"/>
                    <a:pt x="143864" y="20943"/>
                  </a:cubicBezTo>
                  <a:cubicBezTo>
                    <a:pt x="143803" y="20973"/>
                    <a:pt x="143681" y="20973"/>
                    <a:pt x="143621" y="21004"/>
                  </a:cubicBezTo>
                  <a:cubicBezTo>
                    <a:pt x="142861" y="18937"/>
                    <a:pt x="142283" y="17478"/>
                    <a:pt x="142283" y="17478"/>
                  </a:cubicBezTo>
                  <a:cubicBezTo>
                    <a:pt x="142314" y="17812"/>
                    <a:pt x="142465" y="19302"/>
                    <a:pt x="142739" y="21277"/>
                  </a:cubicBezTo>
                  <a:cubicBezTo>
                    <a:pt x="142709" y="21277"/>
                    <a:pt x="142648" y="21308"/>
                    <a:pt x="142617" y="21308"/>
                  </a:cubicBezTo>
                  <a:cubicBezTo>
                    <a:pt x="142040" y="18694"/>
                    <a:pt x="141584" y="16718"/>
                    <a:pt x="141584" y="16718"/>
                  </a:cubicBezTo>
                  <a:cubicBezTo>
                    <a:pt x="141584" y="17052"/>
                    <a:pt x="141584" y="18663"/>
                    <a:pt x="141645" y="20760"/>
                  </a:cubicBezTo>
                  <a:cubicBezTo>
                    <a:pt x="141280" y="19849"/>
                    <a:pt x="140824" y="19028"/>
                    <a:pt x="140216" y="18420"/>
                  </a:cubicBezTo>
                  <a:cubicBezTo>
                    <a:pt x="140216" y="18420"/>
                    <a:pt x="140368" y="19241"/>
                    <a:pt x="140581" y="20487"/>
                  </a:cubicBezTo>
                  <a:cubicBezTo>
                    <a:pt x="139730" y="17630"/>
                    <a:pt x="139061" y="15472"/>
                    <a:pt x="139061" y="15472"/>
                  </a:cubicBezTo>
                  <a:cubicBezTo>
                    <a:pt x="139092" y="15958"/>
                    <a:pt x="139365" y="18846"/>
                    <a:pt x="139669" y="22159"/>
                  </a:cubicBezTo>
                  <a:cubicBezTo>
                    <a:pt x="139456" y="22189"/>
                    <a:pt x="139274" y="22280"/>
                    <a:pt x="139061" y="22341"/>
                  </a:cubicBezTo>
                  <a:cubicBezTo>
                    <a:pt x="138666" y="19940"/>
                    <a:pt x="138392" y="18329"/>
                    <a:pt x="138392" y="18329"/>
                  </a:cubicBezTo>
                  <a:cubicBezTo>
                    <a:pt x="138362" y="18694"/>
                    <a:pt x="138240" y="20365"/>
                    <a:pt x="138149" y="22615"/>
                  </a:cubicBezTo>
                  <a:lnTo>
                    <a:pt x="137785" y="22736"/>
                  </a:lnTo>
                  <a:cubicBezTo>
                    <a:pt x="137329" y="19788"/>
                    <a:pt x="136964" y="17630"/>
                    <a:pt x="136964" y="17630"/>
                  </a:cubicBezTo>
                  <a:cubicBezTo>
                    <a:pt x="136933" y="18086"/>
                    <a:pt x="136781" y="20244"/>
                    <a:pt x="136630" y="23071"/>
                  </a:cubicBezTo>
                  <a:cubicBezTo>
                    <a:pt x="136569" y="23071"/>
                    <a:pt x="136538" y="23101"/>
                    <a:pt x="136478" y="23101"/>
                  </a:cubicBezTo>
                  <a:cubicBezTo>
                    <a:pt x="136022" y="20639"/>
                    <a:pt x="135657" y="18937"/>
                    <a:pt x="135657" y="18937"/>
                  </a:cubicBezTo>
                  <a:lnTo>
                    <a:pt x="135657" y="23344"/>
                  </a:lnTo>
                  <a:cubicBezTo>
                    <a:pt x="135626" y="23344"/>
                    <a:pt x="135566" y="23375"/>
                    <a:pt x="135505" y="23375"/>
                  </a:cubicBezTo>
                  <a:cubicBezTo>
                    <a:pt x="135201" y="21247"/>
                    <a:pt x="134563" y="19271"/>
                    <a:pt x="133377" y="18086"/>
                  </a:cubicBezTo>
                  <a:cubicBezTo>
                    <a:pt x="133377" y="18086"/>
                    <a:pt x="133894" y="20669"/>
                    <a:pt x="134137" y="23800"/>
                  </a:cubicBezTo>
                  <a:cubicBezTo>
                    <a:pt x="134076" y="23830"/>
                    <a:pt x="133985" y="23830"/>
                    <a:pt x="133924" y="23861"/>
                  </a:cubicBezTo>
                  <a:cubicBezTo>
                    <a:pt x="133772" y="22797"/>
                    <a:pt x="133681" y="22128"/>
                    <a:pt x="133681" y="22128"/>
                  </a:cubicBezTo>
                  <a:cubicBezTo>
                    <a:pt x="133651" y="22341"/>
                    <a:pt x="133620" y="22979"/>
                    <a:pt x="133529" y="23982"/>
                  </a:cubicBezTo>
                  <a:cubicBezTo>
                    <a:pt x="133468" y="24013"/>
                    <a:pt x="133377" y="24013"/>
                    <a:pt x="133347" y="24043"/>
                  </a:cubicBezTo>
                  <a:cubicBezTo>
                    <a:pt x="132739" y="22067"/>
                    <a:pt x="132435" y="20760"/>
                    <a:pt x="132435" y="20760"/>
                  </a:cubicBezTo>
                  <a:cubicBezTo>
                    <a:pt x="131797" y="21520"/>
                    <a:pt x="131401" y="22919"/>
                    <a:pt x="131189" y="24742"/>
                  </a:cubicBezTo>
                  <a:lnTo>
                    <a:pt x="131158" y="24742"/>
                  </a:lnTo>
                  <a:cubicBezTo>
                    <a:pt x="130794" y="22067"/>
                    <a:pt x="130550" y="20061"/>
                    <a:pt x="130550" y="20061"/>
                  </a:cubicBezTo>
                  <a:cubicBezTo>
                    <a:pt x="130490" y="20487"/>
                    <a:pt x="130307" y="22493"/>
                    <a:pt x="130125" y="25046"/>
                  </a:cubicBezTo>
                  <a:cubicBezTo>
                    <a:pt x="130094" y="25046"/>
                    <a:pt x="130034" y="25077"/>
                    <a:pt x="130003" y="25077"/>
                  </a:cubicBezTo>
                  <a:cubicBezTo>
                    <a:pt x="129821" y="22463"/>
                    <a:pt x="129639" y="20517"/>
                    <a:pt x="129639" y="20517"/>
                  </a:cubicBezTo>
                  <a:cubicBezTo>
                    <a:pt x="129547" y="20912"/>
                    <a:pt x="129365" y="22615"/>
                    <a:pt x="129091" y="24894"/>
                  </a:cubicBezTo>
                  <a:cubicBezTo>
                    <a:pt x="128210" y="22523"/>
                    <a:pt x="127572" y="20821"/>
                    <a:pt x="127572" y="20821"/>
                  </a:cubicBezTo>
                  <a:cubicBezTo>
                    <a:pt x="127602" y="21216"/>
                    <a:pt x="127845" y="23192"/>
                    <a:pt x="128149" y="25685"/>
                  </a:cubicBezTo>
                  <a:lnTo>
                    <a:pt x="128119" y="25685"/>
                  </a:lnTo>
                  <a:cubicBezTo>
                    <a:pt x="127420" y="22523"/>
                    <a:pt x="126842" y="20061"/>
                    <a:pt x="126842" y="20061"/>
                  </a:cubicBezTo>
                  <a:cubicBezTo>
                    <a:pt x="126842" y="20457"/>
                    <a:pt x="126842" y="22311"/>
                    <a:pt x="126903" y="24712"/>
                  </a:cubicBezTo>
                  <a:cubicBezTo>
                    <a:pt x="126660" y="23891"/>
                    <a:pt x="126599" y="23405"/>
                    <a:pt x="126599" y="23405"/>
                  </a:cubicBezTo>
                  <a:cubicBezTo>
                    <a:pt x="126173" y="23861"/>
                    <a:pt x="125869" y="24621"/>
                    <a:pt x="125626" y="25563"/>
                  </a:cubicBezTo>
                  <a:cubicBezTo>
                    <a:pt x="125110" y="23192"/>
                    <a:pt x="124714" y="21429"/>
                    <a:pt x="124714" y="21429"/>
                  </a:cubicBezTo>
                  <a:cubicBezTo>
                    <a:pt x="124714" y="21855"/>
                    <a:pt x="124714" y="24013"/>
                    <a:pt x="124775" y="26748"/>
                  </a:cubicBezTo>
                  <a:cubicBezTo>
                    <a:pt x="124319" y="24621"/>
                    <a:pt x="123955" y="23131"/>
                    <a:pt x="123955" y="23131"/>
                  </a:cubicBezTo>
                  <a:cubicBezTo>
                    <a:pt x="123955" y="23496"/>
                    <a:pt x="123955" y="25016"/>
                    <a:pt x="124015" y="27022"/>
                  </a:cubicBezTo>
                  <a:cubicBezTo>
                    <a:pt x="123955" y="27022"/>
                    <a:pt x="123924" y="27052"/>
                    <a:pt x="123894" y="27052"/>
                  </a:cubicBezTo>
                  <a:cubicBezTo>
                    <a:pt x="123559" y="26110"/>
                    <a:pt x="123043" y="25320"/>
                    <a:pt x="122435" y="24651"/>
                  </a:cubicBezTo>
                  <a:cubicBezTo>
                    <a:pt x="122435" y="24651"/>
                    <a:pt x="122587" y="25472"/>
                    <a:pt x="122799" y="26718"/>
                  </a:cubicBezTo>
                  <a:cubicBezTo>
                    <a:pt x="121948" y="23861"/>
                    <a:pt x="121280" y="21703"/>
                    <a:pt x="121280" y="21703"/>
                  </a:cubicBezTo>
                  <a:cubicBezTo>
                    <a:pt x="121310" y="22159"/>
                    <a:pt x="121523" y="24712"/>
                    <a:pt x="121827" y="27751"/>
                  </a:cubicBezTo>
                  <a:lnTo>
                    <a:pt x="121492" y="27843"/>
                  </a:lnTo>
                  <a:cubicBezTo>
                    <a:pt x="120672" y="24925"/>
                    <a:pt x="120246" y="22736"/>
                    <a:pt x="120246" y="22736"/>
                  </a:cubicBezTo>
                  <a:cubicBezTo>
                    <a:pt x="119608" y="23587"/>
                    <a:pt x="119182" y="25381"/>
                    <a:pt x="118939" y="27539"/>
                  </a:cubicBezTo>
                  <a:cubicBezTo>
                    <a:pt x="118605" y="24347"/>
                    <a:pt x="118331" y="21976"/>
                    <a:pt x="118331" y="21976"/>
                  </a:cubicBezTo>
                  <a:cubicBezTo>
                    <a:pt x="118301" y="22463"/>
                    <a:pt x="118088" y="25229"/>
                    <a:pt x="117845" y="28603"/>
                  </a:cubicBezTo>
                  <a:cubicBezTo>
                    <a:pt x="117632" y="25168"/>
                    <a:pt x="117419" y="22493"/>
                    <a:pt x="117419" y="22493"/>
                  </a:cubicBezTo>
                  <a:cubicBezTo>
                    <a:pt x="117359" y="22919"/>
                    <a:pt x="117115" y="24925"/>
                    <a:pt x="116872" y="27539"/>
                  </a:cubicBezTo>
                  <a:cubicBezTo>
                    <a:pt x="115991" y="24803"/>
                    <a:pt x="115353" y="22827"/>
                    <a:pt x="115353" y="22827"/>
                  </a:cubicBezTo>
                  <a:cubicBezTo>
                    <a:pt x="115383" y="23283"/>
                    <a:pt x="115596" y="25685"/>
                    <a:pt x="115900" y="28724"/>
                  </a:cubicBezTo>
                  <a:cubicBezTo>
                    <a:pt x="115231" y="24955"/>
                    <a:pt x="114653" y="21976"/>
                    <a:pt x="114653" y="21976"/>
                  </a:cubicBezTo>
                  <a:cubicBezTo>
                    <a:pt x="114653" y="22432"/>
                    <a:pt x="114653" y="24560"/>
                    <a:pt x="114684" y="27326"/>
                  </a:cubicBezTo>
                  <a:cubicBezTo>
                    <a:pt x="114501" y="26414"/>
                    <a:pt x="114380" y="25837"/>
                    <a:pt x="114380" y="25837"/>
                  </a:cubicBezTo>
                  <a:cubicBezTo>
                    <a:pt x="113985" y="26384"/>
                    <a:pt x="113681" y="27235"/>
                    <a:pt x="113438" y="28359"/>
                  </a:cubicBezTo>
                  <a:cubicBezTo>
                    <a:pt x="112951" y="25563"/>
                    <a:pt x="112526" y="23557"/>
                    <a:pt x="112526" y="23557"/>
                  </a:cubicBezTo>
                  <a:cubicBezTo>
                    <a:pt x="112526" y="24043"/>
                    <a:pt x="112526" y="26566"/>
                    <a:pt x="112556" y="29727"/>
                  </a:cubicBezTo>
                  <a:cubicBezTo>
                    <a:pt x="112100" y="27235"/>
                    <a:pt x="111766" y="25533"/>
                    <a:pt x="111766" y="25533"/>
                  </a:cubicBezTo>
                  <a:lnTo>
                    <a:pt x="111766" y="29210"/>
                  </a:lnTo>
                  <a:cubicBezTo>
                    <a:pt x="111431" y="28147"/>
                    <a:pt x="110945" y="27235"/>
                    <a:pt x="110246" y="26596"/>
                  </a:cubicBezTo>
                  <a:cubicBezTo>
                    <a:pt x="110246" y="26596"/>
                    <a:pt x="110641" y="28511"/>
                    <a:pt x="110884" y="31004"/>
                  </a:cubicBezTo>
                  <a:cubicBezTo>
                    <a:pt x="109912" y="27083"/>
                    <a:pt x="109061" y="23952"/>
                    <a:pt x="109061" y="23952"/>
                  </a:cubicBezTo>
                  <a:cubicBezTo>
                    <a:pt x="109121" y="24408"/>
                    <a:pt x="109273" y="26718"/>
                    <a:pt x="109486" y="29636"/>
                  </a:cubicBezTo>
                  <a:cubicBezTo>
                    <a:pt x="109121" y="28755"/>
                    <a:pt x="108605" y="27995"/>
                    <a:pt x="107936" y="27448"/>
                  </a:cubicBezTo>
                  <a:cubicBezTo>
                    <a:pt x="107936" y="27448"/>
                    <a:pt x="108392" y="29302"/>
                    <a:pt x="108665" y="31642"/>
                  </a:cubicBezTo>
                  <a:cubicBezTo>
                    <a:pt x="108058" y="29058"/>
                    <a:pt x="107541" y="27083"/>
                    <a:pt x="107541" y="27083"/>
                  </a:cubicBezTo>
                  <a:cubicBezTo>
                    <a:pt x="107541" y="27387"/>
                    <a:pt x="107541" y="28724"/>
                    <a:pt x="107602" y="30548"/>
                  </a:cubicBezTo>
                  <a:cubicBezTo>
                    <a:pt x="106903" y="27599"/>
                    <a:pt x="106325" y="25259"/>
                    <a:pt x="106325" y="25259"/>
                  </a:cubicBezTo>
                  <a:cubicBezTo>
                    <a:pt x="106325" y="25685"/>
                    <a:pt x="106325" y="27843"/>
                    <a:pt x="106416" y="30548"/>
                  </a:cubicBezTo>
                  <a:cubicBezTo>
                    <a:pt x="105626" y="26900"/>
                    <a:pt x="104805" y="23709"/>
                    <a:pt x="104805" y="23709"/>
                  </a:cubicBezTo>
                  <a:cubicBezTo>
                    <a:pt x="104805" y="24317"/>
                    <a:pt x="104866" y="29028"/>
                    <a:pt x="105018" y="33314"/>
                  </a:cubicBezTo>
                  <a:lnTo>
                    <a:pt x="105018" y="33314"/>
                  </a:lnTo>
                  <a:cubicBezTo>
                    <a:pt x="104258" y="30031"/>
                    <a:pt x="103559" y="27296"/>
                    <a:pt x="103559" y="27296"/>
                  </a:cubicBezTo>
                  <a:cubicBezTo>
                    <a:pt x="103559" y="27660"/>
                    <a:pt x="103559" y="29758"/>
                    <a:pt x="103650" y="32341"/>
                  </a:cubicBezTo>
                  <a:cubicBezTo>
                    <a:pt x="103255" y="31004"/>
                    <a:pt x="102647" y="29818"/>
                    <a:pt x="101705" y="29028"/>
                  </a:cubicBezTo>
                  <a:cubicBezTo>
                    <a:pt x="101705" y="29028"/>
                    <a:pt x="102222" y="31186"/>
                    <a:pt x="102495" y="33831"/>
                  </a:cubicBezTo>
                  <a:cubicBezTo>
                    <a:pt x="101674" y="29940"/>
                    <a:pt x="100793" y="26444"/>
                    <a:pt x="100793" y="26444"/>
                  </a:cubicBezTo>
                  <a:cubicBezTo>
                    <a:pt x="100793" y="26992"/>
                    <a:pt x="100823" y="30639"/>
                    <a:pt x="100945" y="34378"/>
                  </a:cubicBezTo>
                  <a:cubicBezTo>
                    <a:pt x="100611" y="32068"/>
                    <a:pt x="100550" y="30426"/>
                    <a:pt x="100550" y="30426"/>
                  </a:cubicBezTo>
                  <a:cubicBezTo>
                    <a:pt x="99851" y="31004"/>
                    <a:pt x="99486" y="32098"/>
                    <a:pt x="99425" y="33557"/>
                  </a:cubicBezTo>
                  <a:cubicBezTo>
                    <a:pt x="98787" y="30700"/>
                    <a:pt x="98209" y="28511"/>
                    <a:pt x="98209" y="28511"/>
                  </a:cubicBezTo>
                  <a:cubicBezTo>
                    <a:pt x="98209" y="28876"/>
                    <a:pt x="98209" y="30943"/>
                    <a:pt x="98270" y="33466"/>
                  </a:cubicBezTo>
                  <a:cubicBezTo>
                    <a:pt x="97905" y="32189"/>
                    <a:pt x="97328" y="31004"/>
                    <a:pt x="96355" y="30244"/>
                  </a:cubicBezTo>
                  <a:cubicBezTo>
                    <a:pt x="96355" y="30244"/>
                    <a:pt x="96994" y="32858"/>
                    <a:pt x="97206" y="35806"/>
                  </a:cubicBezTo>
                  <a:cubicBezTo>
                    <a:pt x="97146" y="35837"/>
                    <a:pt x="97054" y="35837"/>
                    <a:pt x="96994" y="35867"/>
                  </a:cubicBezTo>
                  <a:cubicBezTo>
                    <a:pt x="96234" y="33861"/>
                    <a:pt x="95656" y="32463"/>
                    <a:pt x="95656" y="32463"/>
                  </a:cubicBezTo>
                  <a:cubicBezTo>
                    <a:pt x="95687" y="32767"/>
                    <a:pt x="95930" y="34195"/>
                    <a:pt x="96203" y="36141"/>
                  </a:cubicBezTo>
                  <a:cubicBezTo>
                    <a:pt x="96142" y="36141"/>
                    <a:pt x="96142" y="36141"/>
                    <a:pt x="96112" y="36171"/>
                  </a:cubicBezTo>
                  <a:cubicBezTo>
                    <a:pt x="95687" y="35046"/>
                    <a:pt x="95079" y="34074"/>
                    <a:pt x="94167" y="33405"/>
                  </a:cubicBezTo>
                  <a:cubicBezTo>
                    <a:pt x="94167" y="33405"/>
                    <a:pt x="94562" y="34742"/>
                    <a:pt x="94896" y="36505"/>
                  </a:cubicBezTo>
                  <a:cubicBezTo>
                    <a:pt x="94775" y="36566"/>
                    <a:pt x="94714" y="36597"/>
                    <a:pt x="94592" y="36597"/>
                  </a:cubicBezTo>
                  <a:cubicBezTo>
                    <a:pt x="94258" y="35046"/>
                    <a:pt x="93528" y="33587"/>
                    <a:pt x="92130" y="32767"/>
                  </a:cubicBezTo>
                  <a:cubicBezTo>
                    <a:pt x="92130" y="32767"/>
                    <a:pt x="92890" y="34773"/>
                    <a:pt x="93224" y="37022"/>
                  </a:cubicBezTo>
                  <a:lnTo>
                    <a:pt x="93194" y="37022"/>
                  </a:lnTo>
                  <a:cubicBezTo>
                    <a:pt x="92343" y="34955"/>
                    <a:pt x="91705" y="33405"/>
                    <a:pt x="91705" y="33405"/>
                  </a:cubicBezTo>
                  <a:cubicBezTo>
                    <a:pt x="91705" y="33679"/>
                    <a:pt x="91857" y="34773"/>
                    <a:pt x="92009" y="36201"/>
                  </a:cubicBezTo>
                  <a:cubicBezTo>
                    <a:pt x="91583" y="35198"/>
                    <a:pt x="90945" y="34287"/>
                    <a:pt x="89911" y="33709"/>
                  </a:cubicBezTo>
                  <a:cubicBezTo>
                    <a:pt x="89911" y="33709"/>
                    <a:pt x="90610" y="35563"/>
                    <a:pt x="90975" y="37691"/>
                  </a:cubicBezTo>
                  <a:lnTo>
                    <a:pt x="90945" y="37691"/>
                  </a:lnTo>
                  <a:cubicBezTo>
                    <a:pt x="89820" y="35290"/>
                    <a:pt x="88847" y="33405"/>
                    <a:pt x="88847" y="33405"/>
                  </a:cubicBezTo>
                  <a:cubicBezTo>
                    <a:pt x="88908" y="33709"/>
                    <a:pt x="89212" y="35411"/>
                    <a:pt x="89607" y="37478"/>
                  </a:cubicBezTo>
                  <a:cubicBezTo>
                    <a:pt x="89212" y="36505"/>
                    <a:pt x="88544" y="35685"/>
                    <a:pt x="87601" y="35138"/>
                  </a:cubicBezTo>
                  <a:cubicBezTo>
                    <a:pt x="87601" y="35138"/>
                    <a:pt x="87905" y="35897"/>
                    <a:pt x="88179" y="37022"/>
                  </a:cubicBezTo>
                  <a:cubicBezTo>
                    <a:pt x="87297" y="35563"/>
                    <a:pt x="86659" y="34590"/>
                    <a:pt x="86659" y="34590"/>
                  </a:cubicBezTo>
                  <a:cubicBezTo>
                    <a:pt x="86720" y="34894"/>
                    <a:pt x="87267" y="36566"/>
                    <a:pt x="87905" y="38572"/>
                  </a:cubicBezTo>
                  <a:cubicBezTo>
                    <a:pt x="87844" y="38603"/>
                    <a:pt x="87753" y="38603"/>
                    <a:pt x="87723" y="38633"/>
                  </a:cubicBezTo>
                  <a:cubicBezTo>
                    <a:pt x="86963" y="36414"/>
                    <a:pt x="86325" y="34621"/>
                    <a:pt x="86325" y="34621"/>
                  </a:cubicBezTo>
                  <a:cubicBezTo>
                    <a:pt x="86325" y="34803"/>
                    <a:pt x="86355" y="35594"/>
                    <a:pt x="86416" y="36718"/>
                  </a:cubicBezTo>
                  <a:cubicBezTo>
                    <a:pt x="86081" y="36323"/>
                    <a:pt x="85717" y="35958"/>
                    <a:pt x="85200" y="35685"/>
                  </a:cubicBezTo>
                  <a:cubicBezTo>
                    <a:pt x="85200" y="35685"/>
                    <a:pt x="85778" y="37204"/>
                    <a:pt x="86173" y="39059"/>
                  </a:cubicBezTo>
                  <a:cubicBezTo>
                    <a:pt x="86081" y="39089"/>
                    <a:pt x="86021" y="39089"/>
                    <a:pt x="85960" y="39150"/>
                  </a:cubicBezTo>
                  <a:cubicBezTo>
                    <a:pt x="85170" y="36262"/>
                    <a:pt x="84531" y="34013"/>
                    <a:pt x="84531" y="34013"/>
                  </a:cubicBezTo>
                  <a:cubicBezTo>
                    <a:pt x="84531" y="34347"/>
                    <a:pt x="84592" y="35806"/>
                    <a:pt x="84714" y="37721"/>
                  </a:cubicBezTo>
                  <a:cubicBezTo>
                    <a:pt x="84288" y="36931"/>
                    <a:pt x="83741" y="36262"/>
                    <a:pt x="82890" y="35806"/>
                  </a:cubicBezTo>
                  <a:cubicBezTo>
                    <a:pt x="82890" y="35806"/>
                    <a:pt x="83589" y="37630"/>
                    <a:pt x="83923" y="39758"/>
                  </a:cubicBezTo>
                  <a:cubicBezTo>
                    <a:pt x="83589" y="39849"/>
                    <a:pt x="83224" y="39940"/>
                    <a:pt x="82890" y="40062"/>
                  </a:cubicBezTo>
                  <a:cubicBezTo>
                    <a:pt x="82160" y="37417"/>
                    <a:pt x="81553" y="35442"/>
                    <a:pt x="81553" y="35442"/>
                  </a:cubicBezTo>
                  <a:cubicBezTo>
                    <a:pt x="81553" y="35837"/>
                    <a:pt x="81674" y="37843"/>
                    <a:pt x="81826" y="40366"/>
                  </a:cubicBezTo>
                  <a:cubicBezTo>
                    <a:pt x="81644" y="40396"/>
                    <a:pt x="81461" y="40457"/>
                    <a:pt x="81309" y="40518"/>
                  </a:cubicBezTo>
                  <a:cubicBezTo>
                    <a:pt x="80641" y="38238"/>
                    <a:pt x="80185" y="36597"/>
                    <a:pt x="80185" y="36597"/>
                  </a:cubicBezTo>
                  <a:cubicBezTo>
                    <a:pt x="80185" y="36931"/>
                    <a:pt x="80306" y="38603"/>
                    <a:pt x="80428" y="40761"/>
                  </a:cubicBezTo>
                  <a:cubicBezTo>
                    <a:pt x="80397" y="40761"/>
                    <a:pt x="80337" y="40822"/>
                    <a:pt x="80306" y="40822"/>
                  </a:cubicBezTo>
                  <a:cubicBezTo>
                    <a:pt x="79972" y="38603"/>
                    <a:pt x="79698" y="37022"/>
                    <a:pt x="79698" y="37022"/>
                  </a:cubicBezTo>
                  <a:cubicBezTo>
                    <a:pt x="79668" y="37265"/>
                    <a:pt x="79638" y="38238"/>
                    <a:pt x="79546" y="39545"/>
                  </a:cubicBezTo>
                  <a:cubicBezTo>
                    <a:pt x="79121" y="38846"/>
                    <a:pt x="78574" y="38177"/>
                    <a:pt x="77814" y="37721"/>
                  </a:cubicBezTo>
                  <a:cubicBezTo>
                    <a:pt x="77814" y="37721"/>
                    <a:pt x="78179" y="38755"/>
                    <a:pt x="78513" y="40214"/>
                  </a:cubicBezTo>
                  <a:cubicBezTo>
                    <a:pt x="78270" y="39302"/>
                    <a:pt x="77875" y="38481"/>
                    <a:pt x="77267" y="37873"/>
                  </a:cubicBezTo>
                  <a:cubicBezTo>
                    <a:pt x="77267" y="37873"/>
                    <a:pt x="77449" y="39515"/>
                    <a:pt x="77449" y="41642"/>
                  </a:cubicBezTo>
                  <a:cubicBezTo>
                    <a:pt x="77419" y="41642"/>
                    <a:pt x="77388" y="41673"/>
                    <a:pt x="77358" y="41673"/>
                  </a:cubicBezTo>
                  <a:cubicBezTo>
                    <a:pt x="76993" y="38177"/>
                    <a:pt x="76659" y="35259"/>
                    <a:pt x="76659" y="35259"/>
                  </a:cubicBezTo>
                  <a:cubicBezTo>
                    <a:pt x="76598" y="35746"/>
                    <a:pt x="76233" y="38755"/>
                    <a:pt x="75899" y="42098"/>
                  </a:cubicBezTo>
                  <a:cubicBezTo>
                    <a:pt x="75869" y="42098"/>
                    <a:pt x="75838" y="42129"/>
                    <a:pt x="75777" y="42129"/>
                  </a:cubicBezTo>
                  <a:cubicBezTo>
                    <a:pt x="75777" y="40366"/>
                    <a:pt x="75929" y="39180"/>
                    <a:pt x="75929" y="39180"/>
                  </a:cubicBezTo>
                  <a:cubicBezTo>
                    <a:pt x="75139" y="39667"/>
                    <a:pt x="74683" y="40730"/>
                    <a:pt x="74410" y="42129"/>
                  </a:cubicBezTo>
                  <a:cubicBezTo>
                    <a:pt x="74166" y="39241"/>
                    <a:pt x="73893" y="37022"/>
                    <a:pt x="73893" y="37022"/>
                  </a:cubicBezTo>
                  <a:cubicBezTo>
                    <a:pt x="73802" y="37387"/>
                    <a:pt x="73589" y="39454"/>
                    <a:pt x="73315" y="41977"/>
                  </a:cubicBezTo>
                  <a:cubicBezTo>
                    <a:pt x="73133" y="40670"/>
                    <a:pt x="72677" y="39454"/>
                    <a:pt x="71826" y="38603"/>
                  </a:cubicBezTo>
                  <a:cubicBezTo>
                    <a:pt x="71826" y="38603"/>
                    <a:pt x="72099" y="40730"/>
                    <a:pt x="72039" y="43284"/>
                  </a:cubicBezTo>
                  <a:cubicBezTo>
                    <a:pt x="71887" y="43314"/>
                    <a:pt x="71674" y="43405"/>
                    <a:pt x="71522" y="43436"/>
                  </a:cubicBezTo>
                  <a:cubicBezTo>
                    <a:pt x="71157" y="41794"/>
                    <a:pt x="70853" y="40730"/>
                    <a:pt x="70853" y="40730"/>
                  </a:cubicBezTo>
                  <a:cubicBezTo>
                    <a:pt x="70853" y="41004"/>
                    <a:pt x="70853" y="42098"/>
                    <a:pt x="70884" y="43618"/>
                  </a:cubicBezTo>
                  <a:cubicBezTo>
                    <a:pt x="70823" y="43648"/>
                    <a:pt x="70701" y="43648"/>
                    <a:pt x="70610" y="43709"/>
                  </a:cubicBezTo>
                  <a:cubicBezTo>
                    <a:pt x="70306" y="42858"/>
                    <a:pt x="69911" y="42098"/>
                    <a:pt x="69303" y="41521"/>
                  </a:cubicBezTo>
                  <a:cubicBezTo>
                    <a:pt x="69303" y="41521"/>
                    <a:pt x="69455" y="42554"/>
                    <a:pt x="69546" y="44013"/>
                  </a:cubicBezTo>
                  <a:lnTo>
                    <a:pt x="69212" y="44104"/>
                  </a:lnTo>
                  <a:cubicBezTo>
                    <a:pt x="68999" y="42797"/>
                    <a:pt x="68452" y="41521"/>
                    <a:pt x="67327" y="40730"/>
                  </a:cubicBezTo>
                  <a:cubicBezTo>
                    <a:pt x="67327" y="40730"/>
                    <a:pt x="67722" y="42493"/>
                    <a:pt x="67814" y="44499"/>
                  </a:cubicBezTo>
                  <a:cubicBezTo>
                    <a:pt x="67783" y="44499"/>
                    <a:pt x="67692" y="44530"/>
                    <a:pt x="67662" y="44530"/>
                  </a:cubicBezTo>
                  <a:cubicBezTo>
                    <a:pt x="67175" y="42676"/>
                    <a:pt x="66780" y="41308"/>
                    <a:pt x="66780" y="41308"/>
                  </a:cubicBezTo>
                  <a:cubicBezTo>
                    <a:pt x="66780" y="41581"/>
                    <a:pt x="66750" y="43010"/>
                    <a:pt x="66750" y="44803"/>
                  </a:cubicBezTo>
                  <a:cubicBezTo>
                    <a:pt x="66294" y="44925"/>
                    <a:pt x="65838" y="45077"/>
                    <a:pt x="65382" y="45168"/>
                  </a:cubicBezTo>
                  <a:cubicBezTo>
                    <a:pt x="64622" y="42858"/>
                    <a:pt x="63984" y="41034"/>
                    <a:pt x="63984" y="41034"/>
                  </a:cubicBezTo>
                  <a:cubicBezTo>
                    <a:pt x="63984" y="41338"/>
                    <a:pt x="64045" y="43040"/>
                    <a:pt x="64197" y="45138"/>
                  </a:cubicBezTo>
                  <a:cubicBezTo>
                    <a:pt x="63893" y="44165"/>
                    <a:pt x="63376" y="43284"/>
                    <a:pt x="62525" y="42645"/>
                  </a:cubicBezTo>
                  <a:cubicBezTo>
                    <a:pt x="62525" y="42645"/>
                    <a:pt x="62707" y="43436"/>
                    <a:pt x="62859" y="44560"/>
                  </a:cubicBezTo>
                  <a:cubicBezTo>
                    <a:pt x="62190" y="43040"/>
                    <a:pt x="61643" y="42037"/>
                    <a:pt x="61643" y="42037"/>
                  </a:cubicBezTo>
                  <a:cubicBezTo>
                    <a:pt x="61704" y="42341"/>
                    <a:pt x="62008" y="44013"/>
                    <a:pt x="62373" y="46019"/>
                  </a:cubicBezTo>
                  <a:cubicBezTo>
                    <a:pt x="62312" y="46050"/>
                    <a:pt x="62221" y="46050"/>
                    <a:pt x="62160" y="46080"/>
                  </a:cubicBezTo>
                  <a:cubicBezTo>
                    <a:pt x="61704" y="43800"/>
                    <a:pt x="61309" y="42068"/>
                    <a:pt x="61309" y="42068"/>
                  </a:cubicBezTo>
                  <a:cubicBezTo>
                    <a:pt x="61279" y="42250"/>
                    <a:pt x="61248" y="43040"/>
                    <a:pt x="61157" y="44165"/>
                  </a:cubicBezTo>
                  <a:cubicBezTo>
                    <a:pt x="60883" y="43740"/>
                    <a:pt x="60519" y="43344"/>
                    <a:pt x="60093" y="43010"/>
                  </a:cubicBezTo>
                  <a:cubicBezTo>
                    <a:pt x="60093" y="43010"/>
                    <a:pt x="60488" y="44621"/>
                    <a:pt x="60579" y="46506"/>
                  </a:cubicBezTo>
                  <a:cubicBezTo>
                    <a:pt x="60519" y="46506"/>
                    <a:pt x="60427" y="46536"/>
                    <a:pt x="60397" y="46536"/>
                  </a:cubicBezTo>
                  <a:cubicBezTo>
                    <a:pt x="59972" y="43588"/>
                    <a:pt x="59607" y="41278"/>
                    <a:pt x="59607" y="41278"/>
                  </a:cubicBezTo>
                  <a:cubicBezTo>
                    <a:pt x="59576" y="41581"/>
                    <a:pt x="59455" y="43040"/>
                    <a:pt x="59333" y="44986"/>
                  </a:cubicBezTo>
                  <a:cubicBezTo>
                    <a:pt x="59029" y="44165"/>
                    <a:pt x="58543" y="43405"/>
                    <a:pt x="57783" y="42858"/>
                  </a:cubicBezTo>
                  <a:cubicBezTo>
                    <a:pt x="57783" y="42858"/>
                    <a:pt x="58269" y="44864"/>
                    <a:pt x="58300" y="47113"/>
                  </a:cubicBezTo>
                  <a:cubicBezTo>
                    <a:pt x="57965" y="47205"/>
                    <a:pt x="57631" y="47296"/>
                    <a:pt x="57297" y="47387"/>
                  </a:cubicBezTo>
                  <a:cubicBezTo>
                    <a:pt x="56871" y="44530"/>
                    <a:pt x="56537" y="42372"/>
                    <a:pt x="56537" y="42372"/>
                  </a:cubicBezTo>
                  <a:cubicBezTo>
                    <a:pt x="56476" y="42797"/>
                    <a:pt x="56324" y="44986"/>
                    <a:pt x="56142" y="47691"/>
                  </a:cubicBezTo>
                  <a:lnTo>
                    <a:pt x="55686" y="47813"/>
                  </a:lnTo>
                  <a:cubicBezTo>
                    <a:pt x="55321" y="45259"/>
                    <a:pt x="55017" y="43344"/>
                    <a:pt x="55017" y="43344"/>
                  </a:cubicBezTo>
                  <a:cubicBezTo>
                    <a:pt x="54956" y="43740"/>
                    <a:pt x="54804" y="45624"/>
                    <a:pt x="54652" y="48056"/>
                  </a:cubicBezTo>
                  <a:cubicBezTo>
                    <a:pt x="54622" y="48056"/>
                    <a:pt x="54592" y="48056"/>
                    <a:pt x="54592" y="48117"/>
                  </a:cubicBezTo>
                  <a:cubicBezTo>
                    <a:pt x="54500" y="45594"/>
                    <a:pt x="54440" y="43740"/>
                    <a:pt x="54440" y="43740"/>
                  </a:cubicBezTo>
                  <a:cubicBezTo>
                    <a:pt x="54348" y="44013"/>
                    <a:pt x="54196" y="44955"/>
                    <a:pt x="53953" y="46293"/>
                  </a:cubicBezTo>
                  <a:cubicBezTo>
                    <a:pt x="53649" y="45533"/>
                    <a:pt x="53133" y="44803"/>
                    <a:pt x="52433" y="44317"/>
                  </a:cubicBezTo>
                  <a:cubicBezTo>
                    <a:pt x="52433" y="44317"/>
                    <a:pt x="52737" y="45533"/>
                    <a:pt x="52889" y="47144"/>
                  </a:cubicBezTo>
                  <a:cubicBezTo>
                    <a:pt x="52373" y="45715"/>
                    <a:pt x="52038" y="44682"/>
                    <a:pt x="52038" y="44682"/>
                  </a:cubicBezTo>
                  <a:cubicBezTo>
                    <a:pt x="52038" y="44986"/>
                    <a:pt x="52129" y="46688"/>
                    <a:pt x="52281" y="48785"/>
                  </a:cubicBezTo>
                  <a:lnTo>
                    <a:pt x="52281" y="48785"/>
                  </a:lnTo>
                  <a:cubicBezTo>
                    <a:pt x="51977" y="47813"/>
                    <a:pt x="51430" y="46931"/>
                    <a:pt x="50610" y="46323"/>
                  </a:cubicBezTo>
                  <a:cubicBezTo>
                    <a:pt x="50610" y="46323"/>
                    <a:pt x="50792" y="47113"/>
                    <a:pt x="50944" y="48268"/>
                  </a:cubicBezTo>
                  <a:cubicBezTo>
                    <a:pt x="50245" y="46749"/>
                    <a:pt x="49728" y="45715"/>
                    <a:pt x="49728" y="45715"/>
                  </a:cubicBezTo>
                  <a:cubicBezTo>
                    <a:pt x="49759" y="46019"/>
                    <a:pt x="50032" y="47448"/>
                    <a:pt x="50367" y="49332"/>
                  </a:cubicBezTo>
                  <a:cubicBezTo>
                    <a:pt x="50306" y="49332"/>
                    <a:pt x="50215" y="49363"/>
                    <a:pt x="50154" y="49363"/>
                  </a:cubicBezTo>
                  <a:cubicBezTo>
                    <a:pt x="49728" y="47265"/>
                    <a:pt x="49394" y="45715"/>
                    <a:pt x="49394" y="45715"/>
                  </a:cubicBezTo>
                  <a:cubicBezTo>
                    <a:pt x="49333" y="45898"/>
                    <a:pt x="49303" y="46688"/>
                    <a:pt x="49242" y="47813"/>
                  </a:cubicBezTo>
                  <a:cubicBezTo>
                    <a:pt x="48968" y="47387"/>
                    <a:pt x="48573" y="46992"/>
                    <a:pt x="48178" y="46658"/>
                  </a:cubicBezTo>
                  <a:cubicBezTo>
                    <a:pt x="48178" y="46658"/>
                    <a:pt x="48512" y="48025"/>
                    <a:pt x="48634" y="49727"/>
                  </a:cubicBezTo>
                  <a:cubicBezTo>
                    <a:pt x="48543" y="49788"/>
                    <a:pt x="48482" y="49788"/>
                    <a:pt x="48391" y="49819"/>
                  </a:cubicBezTo>
                  <a:cubicBezTo>
                    <a:pt x="48026" y="47053"/>
                    <a:pt x="47661" y="44955"/>
                    <a:pt x="47661" y="44955"/>
                  </a:cubicBezTo>
                  <a:cubicBezTo>
                    <a:pt x="47631" y="45259"/>
                    <a:pt x="47509" y="46749"/>
                    <a:pt x="47418" y="48664"/>
                  </a:cubicBezTo>
                  <a:cubicBezTo>
                    <a:pt x="47114" y="47843"/>
                    <a:pt x="46597" y="47083"/>
                    <a:pt x="45838" y="46536"/>
                  </a:cubicBezTo>
                  <a:cubicBezTo>
                    <a:pt x="45838" y="46536"/>
                    <a:pt x="46081" y="47539"/>
                    <a:pt x="46233" y="48907"/>
                  </a:cubicBezTo>
                  <a:cubicBezTo>
                    <a:pt x="46081" y="49363"/>
                    <a:pt x="45929" y="49879"/>
                    <a:pt x="45746" y="50548"/>
                  </a:cubicBezTo>
                  <a:lnTo>
                    <a:pt x="45290" y="50639"/>
                  </a:lnTo>
                  <a:cubicBezTo>
                    <a:pt x="45230" y="50305"/>
                    <a:pt x="45199" y="50001"/>
                    <a:pt x="45138" y="49697"/>
                  </a:cubicBezTo>
                  <a:cubicBezTo>
                    <a:pt x="45382" y="46901"/>
                    <a:pt x="45534" y="44925"/>
                    <a:pt x="45534" y="44925"/>
                  </a:cubicBezTo>
                  <a:cubicBezTo>
                    <a:pt x="45473" y="45229"/>
                    <a:pt x="45199" y="46171"/>
                    <a:pt x="44834" y="47569"/>
                  </a:cubicBezTo>
                  <a:cubicBezTo>
                    <a:pt x="44683" y="46658"/>
                    <a:pt x="44591" y="46080"/>
                    <a:pt x="44591" y="46080"/>
                  </a:cubicBezTo>
                  <a:cubicBezTo>
                    <a:pt x="44561" y="46384"/>
                    <a:pt x="44470" y="47661"/>
                    <a:pt x="44379" y="49332"/>
                  </a:cubicBezTo>
                  <a:cubicBezTo>
                    <a:pt x="44227" y="49849"/>
                    <a:pt x="44075" y="50427"/>
                    <a:pt x="43923" y="51034"/>
                  </a:cubicBezTo>
                  <a:cubicBezTo>
                    <a:pt x="43862" y="51034"/>
                    <a:pt x="43801" y="51065"/>
                    <a:pt x="43771" y="51065"/>
                  </a:cubicBezTo>
                  <a:cubicBezTo>
                    <a:pt x="43862" y="49667"/>
                    <a:pt x="43953" y="48785"/>
                    <a:pt x="43953" y="48785"/>
                  </a:cubicBezTo>
                  <a:cubicBezTo>
                    <a:pt x="43862" y="48968"/>
                    <a:pt x="43771" y="49424"/>
                    <a:pt x="43558" y="50153"/>
                  </a:cubicBezTo>
                  <a:cubicBezTo>
                    <a:pt x="43467" y="49424"/>
                    <a:pt x="43376" y="48816"/>
                    <a:pt x="43315" y="48329"/>
                  </a:cubicBezTo>
                  <a:cubicBezTo>
                    <a:pt x="43376" y="47509"/>
                    <a:pt x="43406" y="46992"/>
                    <a:pt x="43406" y="46992"/>
                  </a:cubicBezTo>
                  <a:cubicBezTo>
                    <a:pt x="43376" y="47113"/>
                    <a:pt x="43315" y="47387"/>
                    <a:pt x="43224" y="47721"/>
                  </a:cubicBezTo>
                  <a:cubicBezTo>
                    <a:pt x="43163" y="47357"/>
                    <a:pt x="43163" y="47113"/>
                    <a:pt x="43163" y="47113"/>
                  </a:cubicBezTo>
                  <a:cubicBezTo>
                    <a:pt x="43163" y="47265"/>
                    <a:pt x="43102" y="47752"/>
                    <a:pt x="43041" y="48451"/>
                  </a:cubicBezTo>
                  <a:cubicBezTo>
                    <a:pt x="42920" y="48816"/>
                    <a:pt x="42798" y="49332"/>
                    <a:pt x="42646" y="49819"/>
                  </a:cubicBezTo>
                  <a:cubicBezTo>
                    <a:pt x="42616" y="48420"/>
                    <a:pt x="42585" y="47509"/>
                    <a:pt x="42585" y="47509"/>
                  </a:cubicBezTo>
                  <a:cubicBezTo>
                    <a:pt x="42494" y="47752"/>
                    <a:pt x="42342" y="48724"/>
                    <a:pt x="42099" y="50031"/>
                  </a:cubicBezTo>
                  <a:cubicBezTo>
                    <a:pt x="42099" y="50001"/>
                    <a:pt x="42038" y="49971"/>
                    <a:pt x="42038" y="49940"/>
                  </a:cubicBezTo>
                  <a:cubicBezTo>
                    <a:pt x="42129" y="49089"/>
                    <a:pt x="42160" y="48603"/>
                    <a:pt x="42160" y="48603"/>
                  </a:cubicBezTo>
                  <a:cubicBezTo>
                    <a:pt x="42129" y="48755"/>
                    <a:pt x="42008" y="49089"/>
                    <a:pt x="41886" y="49575"/>
                  </a:cubicBezTo>
                  <a:cubicBezTo>
                    <a:pt x="41582" y="49028"/>
                    <a:pt x="41187" y="48481"/>
                    <a:pt x="40609" y="48056"/>
                  </a:cubicBezTo>
                  <a:cubicBezTo>
                    <a:pt x="40609" y="48056"/>
                    <a:pt x="41035" y="49788"/>
                    <a:pt x="41096" y="51825"/>
                  </a:cubicBezTo>
                  <a:cubicBezTo>
                    <a:pt x="40913" y="51855"/>
                    <a:pt x="40731" y="51946"/>
                    <a:pt x="40518" y="51977"/>
                  </a:cubicBezTo>
                  <a:cubicBezTo>
                    <a:pt x="40366" y="51338"/>
                    <a:pt x="40123" y="50761"/>
                    <a:pt x="39819" y="50275"/>
                  </a:cubicBezTo>
                  <a:cubicBezTo>
                    <a:pt x="39819" y="50275"/>
                    <a:pt x="39758" y="51004"/>
                    <a:pt x="39698" y="52159"/>
                  </a:cubicBezTo>
                  <a:cubicBezTo>
                    <a:pt x="39546" y="52220"/>
                    <a:pt x="39363" y="52250"/>
                    <a:pt x="39211" y="52281"/>
                  </a:cubicBezTo>
                  <a:cubicBezTo>
                    <a:pt x="39150" y="52159"/>
                    <a:pt x="39120" y="52098"/>
                    <a:pt x="39090" y="51977"/>
                  </a:cubicBezTo>
                  <a:cubicBezTo>
                    <a:pt x="39090" y="51977"/>
                    <a:pt x="39059" y="52098"/>
                    <a:pt x="38999" y="52311"/>
                  </a:cubicBezTo>
                  <a:cubicBezTo>
                    <a:pt x="38816" y="52372"/>
                    <a:pt x="38603" y="52433"/>
                    <a:pt x="38391" y="52463"/>
                  </a:cubicBezTo>
                  <a:cubicBezTo>
                    <a:pt x="38543" y="50609"/>
                    <a:pt x="38664" y="49393"/>
                    <a:pt x="38664" y="49393"/>
                  </a:cubicBezTo>
                  <a:cubicBezTo>
                    <a:pt x="38543" y="49727"/>
                    <a:pt x="38208" y="50943"/>
                    <a:pt x="37752" y="52615"/>
                  </a:cubicBezTo>
                  <a:cubicBezTo>
                    <a:pt x="37631" y="52676"/>
                    <a:pt x="37540" y="52676"/>
                    <a:pt x="37448" y="52706"/>
                  </a:cubicBezTo>
                  <a:cubicBezTo>
                    <a:pt x="37935" y="49363"/>
                    <a:pt x="38299" y="46840"/>
                    <a:pt x="38299" y="46840"/>
                  </a:cubicBezTo>
                  <a:cubicBezTo>
                    <a:pt x="38087" y="47357"/>
                    <a:pt x="37266" y="49849"/>
                    <a:pt x="36263" y="53010"/>
                  </a:cubicBezTo>
                  <a:cubicBezTo>
                    <a:pt x="36202" y="53041"/>
                    <a:pt x="36081" y="53041"/>
                    <a:pt x="36020" y="53071"/>
                  </a:cubicBezTo>
                  <a:cubicBezTo>
                    <a:pt x="35959" y="52980"/>
                    <a:pt x="35959" y="52858"/>
                    <a:pt x="35929" y="52737"/>
                  </a:cubicBezTo>
                  <a:cubicBezTo>
                    <a:pt x="35929" y="52737"/>
                    <a:pt x="35898" y="52889"/>
                    <a:pt x="35777" y="53162"/>
                  </a:cubicBezTo>
                  <a:cubicBezTo>
                    <a:pt x="35351" y="53284"/>
                    <a:pt x="34956" y="53375"/>
                    <a:pt x="34530" y="53466"/>
                  </a:cubicBezTo>
                  <a:cubicBezTo>
                    <a:pt x="34804" y="50396"/>
                    <a:pt x="34986" y="48147"/>
                    <a:pt x="34986" y="48147"/>
                  </a:cubicBezTo>
                  <a:cubicBezTo>
                    <a:pt x="34834" y="48603"/>
                    <a:pt x="34226" y="50852"/>
                    <a:pt x="33467" y="53740"/>
                  </a:cubicBezTo>
                  <a:cubicBezTo>
                    <a:pt x="33345" y="53770"/>
                    <a:pt x="33223" y="53770"/>
                    <a:pt x="33132" y="53800"/>
                  </a:cubicBezTo>
                  <a:cubicBezTo>
                    <a:pt x="33375" y="51855"/>
                    <a:pt x="33588" y="50579"/>
                    <a:pt x="33588" y="50579"/>
                  </a:cubicBezTo>
                  <a:cubicBezTo>
                    <a:pt x="33467" y="50883"/>
                    <a:pt x="33041" y="52098"/>
                    <a:pt x="32524" y="53800"/>
                  </a:cubicBezTo>
                  <a:cubicBezTo>
                    <a:pt x="32433" y="53162"/>
                    <a:pt x="32281" y="52554"/>
                    <a:pt x="32129" y="51946"/>
                  </a:cubicBezTo>
                  <a:lnTo>
                    <a:pt x="32129" y="51916"/>
                  </a:lnTo>
                  <a:cubicBezTo>
                    <a:pt x="32129" y="51916"/>
                    <a:pt x="32129" y="51946"/>
                    <a:pt x="32099" y="51946"/>
                  </a:cubicBezTo>
                  <a:cubicBezTo>
                    <a:pt x="31673" y="50335"/>
                    <a:pt x="31065" y="48968"/>
                    <a:pt x="30123" y="48056"/>
                  </a:cubicBezTo>
                  <a:cubicBezTo>
                    <a:pt x="30123" y="48056"/>
                    <a:pt x="30731" y="50761"/>
                    <a:pt x="31065" y="53983"/>
                  </a:cubicBezTo>
                  <a:cubicBezTo>
                    <a:pt x="31035" y="54104"/>
                    <a:pt x="30944" y="54226"/>
                    <a:pt x="30913" y="54287"/>
                  </a:cubicBezTo>
                  <a:lnTo>
                    <a:pt x="30913" y="54287"/>
                  </a:lnTo>
                  <a:cubicBezTo>
                    <a:pt x="30761" y="53375"/>
                    <a:pt x="30640" y="52585"/>
                    <a:pt x="30549" y="51946"/>
                  </a:cubicBezTo>
                  <a:lnTo>
                    <a:pt x="30549" y="51946"/>
                  </a:lnTo>
                  <a:lnTo>
                    <a:pt x="30549" y="51946"/>
                  </a:lnTo>
                  <a:cubicBezTo>
                    <a:pt x="30336" y="50852"/>
                    <a:pt x="30245" y="50153"/>
                    <a:pt x="30245" y="50153"/>
                  </a:cubicBezTo>
                  <a:cubicBezTo>
                    <a:pt x="30184" y="50487"/>
                    <a:pt x="30123" y="51946"/>
                    <a:pt x="30032" y="53892"/>
                  </a:cubicBezTo>
                  <a:cubicBezTo>
                    <a:pt x="29880" y="54044"/>
                    <a:pt x="29728" y="54226"/>
                    <a:pt x="29576" y="54439"/>
                  </a:cubicBezTo>
                  <a:cubicBezTo>
                    <a:pt x="29576" y="53588"/>
                    <a:pt x="29485" y="52767"/>
                    <a:pt x="29181" y="52098"/>
                  </a:cubicBezTo>
                  <a:cubicBezTo>
                    <a:pt x="29181" y="52098"/>
                    <a:pt x="28938" y="53223"/>
                    <a:pt x="28482" y="54864"/>
                  </a:cubicBezTo>
                  <a:cubicBezTo>
                    <a:pt x="28451" y="54864"/>
                    <a:pt x="28360" y="54895"/>
                    <a:pt x="28330" y="54895"/>
                  </a:cubicBezTo>
                  <a:cubicBezTo>
                    <a:pt x="28269" y="54348"/>
                    <a:pt x="28178" y="53892"/>
                    <a:pt x="28147" y="53527"/>
                  </a:cubicBezTo>
                  <a:cubicBezTo>
                    <a:pt x="28269" y="52858"/>
                    <a:pt x="28299" y="52463"/>
                    <a:pt x="28299" y="52463"/>
                  </a:cubicBezTo>
                  <a:cubicBezTo>
                    <a:pt x="28269" y="52585"/>
                    <a:pt x="28178" y="52767"/>
                    <a:pt x="28056" y="53071"/>
                  </a:cubicBezTo>
                  <a:cubicBezTo>
                    <a:pt x="28056" y="52980"/>
                    <a:pt x="28026" y="52889"/>
                    <a:pt x="28026" y="52889"/>
                  </a:cubicBezTo>
                  <a:cubicBezTo>
                    <a:pt x="28026" y="52980"/>
                    <a:pt x="28026" y="53071"/>
                    <a:pt x="27995" y="53223"/>
                  </a:cubicBezTo>
                  <a:cubicBezTo>
                    <a:pt x="27874" y="53618"/>
                    <a:pt x="27691" y="54104"/>
                    <a:pt x="27509" y="54682"/>
                  </a:cubicBezTo>
                  <a:cubicBezTo>
                    <a:pt x="27083" y="51521"/>
                    <a:pt x="26749" y="49120"/>
                    <a:pt x="26749" y="49120"/>
                  </a:cubicBezTo>
                  <a:cubicBezTo>
                    <a:pt x="26688" y="49636"/>
                    <a:pt x="26597" y="52159"/>
                    <a:pt x="26475" y="55351"/>
                  </a:cubicBezTo>
                  <a:cubicBezTo>
                    <a:pt x="26445" y="55351"/>
                    <a:pt x="26384" y="55351"/>
                    <a:pt x="26354" y="55411"/>
                  </a:cubicBezTo>
                  <a:cubicBezTo>
                    <a:pt x="26384" y="53922"/>
                    <a:pt x="26445" y="52980"/>
                    <a:pt x="26445" y="52980"/>
                  </a:cubicBezTo>
                  <a:cubicBezTo>
                    <a:pt x="26354" y="53223"/>
                    <a:pt x="26172" y="54074"/>
                    <a:pt x="25898" y="55259"/>
                  </a:cubicBezTo>
                  <a:cubicBezTo>
                    <a:pt x="25564" y="52585"/>
                    <a:pt x="25290" y="50700"/>
                    <a:pt x="25290" y="50700"/>
                  </a:cubicBezTo>
                  <a:cubicBezTo>
                    <a:pt x="25260" y="51065"/>
                    <a:pt x="25168" y="52706"/>
                    <a:pt x="25108" y="54895"/>
                  </a:cubicBezTo>
                  <a:cubicBezTo>
                    <a:pt x="25108" y="54864"/>
                    <a:pt x="25108" y="54864"/>
                    <a:pt x="25077" y="54834"/>
                  </a:cubicBezTo>
                  <a:cubicBezTo>
                    <a:pt x="25077" y="54834"/>
                    <a:pt x="24986" y="55168"/>
                    <a:pt x="24865" y="55715"/>
                  </a:cubicBezTo>
                  <a:cubicBezTo>
                    <a:pt x="24713" y="55746"/>
                    <a:pt x="24621" y="55776"/>
                    <a:pt x="24469" y="55807"/>
                  </a:cubicBezTo>
                  <a:cubicBezTo>
                    <a:pt x="24317" y="54652"/>
                    <a:pt x="24196" y="53922"/>
                    <a:pt x="24196" y="53922"/>
                  </a:cubicBezTo>
                  <a:cubicBezTo>
                    <a:pt x="24196" y="54135"/>
                    <a:pt x="24165" y="54804"/>
                    <a:pt x="24074" y="55746"/>
                  </a:cubicBezTo>
                  <a:lnTo>
                    <a:pt x="23861" y="55168"/>
                  </a:lnTo>
                  <a:cubicBezTo>
                    <a:pt x="23861" y="55168"/>
                    <a:pt x="23801" y="55320"/>
                    <a:pt x="23770" y="55563"/>
                  </a:cubicBezTo>
                  <a:cubicBezTo>
                    <a:pt x="24074" y="53831"/>
                    <a:pt x="24348" y="52737"/>
                    <a:pt x="24348" y="52737"/>
                  </a:cubicBezTo>
                  <a:cubicBezTo>
                    <a:pt x="24074" y="52919"/>
                    <a:pt x="23801" y="53162"/>
                    <a:pt x="23558" y="53497"/>
                  </a:cubicBezTo>
                  <a:cubicBezTo>
                    <a:pt x="23588" y="53162"/>
                    <a:pt x="23588" y="52980"/>
                    <a:pt x="23588" y="52980"/>
                  </a:cubicBezTo>
                  <a:cubicBezTo>
                    <a:pt x="23558" y="53071"/>
                    <a:pt x="23466" y="53345"/>
                    <a:pt x="23345" y="53740"/>
                  </a:cubicBezTo>
                  <a:cubicBezTo>
                    <a:pt x="23193" y="52615"/>
                    <a:pt x="23132" y="51977"/>
                    <a:pt x="23132" y="51977"/>
                  </a:cubicBezTo>
                  <a:cubicBezTo>
                    <a:pt x="23102" y="52250"/>
                    <a:pt x="23041" y="53132"/>
                    <a:pt x="23010" y="54378"/>
                  </a:cubicBezTo>
                  <a:cubicBezTo>
                    <a:pt x="22706" y="54956"/>
                    <a:pt x="22494" y="55594"/>
                    <a:pt x="22250" y="56323"/>
                  </a:cubicBezTo>
                  <a:cubicBezTo>
                    <a:pt x="21977" y="56384"/>
                    <a:pt x="21734" y="56414"/>
                    <a:pt x="21460" y="56506"/>
                  </a:cubicBezTo>
                  <a:cubicBezTo>
                    <a:pt x="21156" y="54287"/>
                    <a:pt x="20913" y="52767"/>
                    <a:pt x="20913" y="52767"/>
                  </a:cubicBezTo>
                  <a:cubicBezTo>
                    <a:pt x="20883" y="53132"/>
                    <a:pt x="20822" y="54652"/>
                    <a:pt x="20731" y="56658"/>
                  </a:cubicBezTo>
                  <a:cubicBezTo>
                    <a:pt x="20609" y="56688"/>
                    <a:pt x="20518" y="56688"/>
                    <a:pt x="20396" y="56718"/>
                  </a:cubicBezTo>
                  <a:cubicBezTo>
                    <a:pt x="20305" y="56111"/>
                    <a:pt x="20244" y="55715"/>
                    <a:pt x="20214" y="55442"/>
                  </a:cubicBezTo>
                  <a:cubicBezTo>
                    <a:pt x="20305" y="53527"/>
                    <a:pt x="20366" y="52281"/>
                    <a:pt x="20366" y="52281"/>
                  </a:cubicBezTo>
                  <a:cubicBezTo>
                    <a:pt x="20275" y="52615"/>
                    <a:pt x="19940" y="54044"/>
                    <a:pt x="19484" y="55959"/>
                  </a:cubicBezTo>
                  <a:lnTo>
                    <a:pt x="18725" y="52554"/>
                  </a:lnTo>
                  <a:cubicBezTo>
                    <a:pt x="18725" y="52919"/>
                    <a:pt x="18755" y="54712"/>
                    <a:pt x="18877" y="57114"/>
                  </a:cubicBezTo>
                  <a:cubicBezTo>
                    <a:pt x="18846" y="57114"/>
                    <a:pt x="18755" y="57144"/>
                    <a:pt x="18725" y="57144"/>
                  </a:cubicBezTo>
                  <a:cubicBezTo>
                    <a:pt x="18390" y="54956"/>
                    <a:pt x="17661" y="52980"/>
                    <a:pt x="16415" y="51764"/>
                  </a:cubicBezTo>
                  <a:cubicBezTo>
                    <a:pt x="16415" y="51764"/>
                    <a:pt x="16962" y="54348"/>
                    <a:pt x="17326" y="57448"/>
                  </a:cubicBezTo>
                  <a:cubicBezTo>
                    <a:pt x="17266" y="57448"/>
                    <a:pt x="17235" y="57478"/>
                    <a:pt x="17174" y="57478"/>
                  </a:cubicBezTo>
                  <a:cubicBezTo>
                    <a:pt x="17083" y="56962"/>
                    <a:pt x="17053" y="56658"/>
                    <a:pt x="17053" y="56658"/>
                  </a:cubicBezTo>
                  <a:cubicBezTo>
                    <a:pt x="17053" y="56810"/>
                    <a:pt x="17022" y="57114"/>
                    <a:pt x="17022" y="57539"/>
                  </a:cubicBezTo>
                  <a:cubicBezTo>
                    <a:pt x="16810" y="57570"/>
                    <a:pt x="16597" y="57600"/>
                    <a:pt x="16415" y="57691"/>
                  </a:cubicBezTo>
                  <a:cubicBezTo>
                    <a:pt x="15989" y="56111"/>
                    <a:pt x="15746" y="55107"/>
                    <a:pt x="15746" y="55107"/>
                  </a:cubicBezTo>
                  <a:cubicBezTo>
                    <a:pt x="15290" y="55715"/>
                    <a:pt x="14986" y="56718"/>
                    <a:pt x="14804" y="58025"/>
                  </a:cubicBezTo>
                  <a:lnTo>
                    <a:pt x="14348" y="58147"/>
                  </a:lnTo>
                  <a:cubicBezTo>
                    <a:pt x="14044" y="55898"/>
                    <a:pt x="13831" y="54378"/>
                    <a:pt x="13831" y="54378"/>
                  </a:cubicBezTo>
                  <a:cubicBezTo>
                    <a:pt x="13770" y="54743"/>
                    <a:pt x="13709" y="56232"/>
                    <a:pt x="13618" y="58299"/>
                  </a:cubicBezTo>
                  <a:cubicBezTo>
                    <a:pt x="13527" y="58329"/>
                    <a:pt x="13375" y="58329"/>
                    <a:pt x="13253" y="58360"/>
                  </a:cubicBezTo>
                  <a:cubicBezTo>
                    <a:pt x="12980" y="55320"/>
                    <a:pt x="12706" y="53132"/>
                    <a:pt x="12706" y="53132"/>
                  </a:cubicBezTo>
                  <a:cubicBezTo>
                    <a:pt x="12676" y="53527"/>
                    <a:pt x="12493" y="55563"/>
                    <a:pt x="12311" y="58177"/>
                  </a:cubicBezTo>
                  <a:cubicBezTo>
                    <a:pt x="11338" y="55472"/>
                    <a:pt x="10670" y="53497"/>
                    <a:pt x="10670" y="53497"/>
                  </a:cubicBezTo>
                  <a:cubicBezTo>
                    <a:pt x="10700" y="53922"/>
                    <a:pt x="10974" y="56050"/>
                    <a:pt x="11308" y="58785"/>
                  </a:cubicBezTo>
                  <a:cubicBezTo>
                    <a:pt x="10943" y="58846"/>
                    <a:pt x="10548" y="58937"/>
                    <a:pt x="10214" y="58998"/>
                  </a:cubicBezTo>
                  <a:cubicBezTo>
                    <a:pt x="9636" y="56232"/>
                    <a:pt x="9180" y="54256"/>
                    <a:pt x="9180" y="54256"/>
                  </a:cubicBezTo>
                  <a:cubicBezTo>
                    <a:pt x="9180" y="54682"/>
                    <a:pt x="9272" y="56658"/>
                    <a:pt x="9332" y="59211"/>
                  </a:cubicBezTo>
                  <a:cubicBezTo>
                    <a:pt x="9059" y="59272"/>
                    <a:pt x="8816" y="59302"/>
                    <a:pt x="8542" y="59393"/>
                  </a:cubicBezTo>
                  <a:cubicBezTo>
                    <a:pt x="8147" y="58025"/>
                    <a:pt x="7995" y="57174"/>
                    <a:pt x="7995" y="57174"/>
                  </a:cubicBezTo>
                  <a:cubicBezTo>
                    <a:pt x="7630" y="57752"/>
                    <a:pt x="7326" y="58633"/>
                    <a:pt x="7144" y="59728"/>
                  </a:cubicBezTo>
                  <a:cubicBezTo>
                    <a:pt x="6627" y="59849"/>
                    <a:pt x="6171" y="59910"/>
                    <a:pt x="5715" y="60032"/>
                  </a:cubicBezTo>
                  <a:cubicBezTo>
                    <a:pt x="5472" y="58785"/>
                    <a:pt x="5259" y="58025"/>
                    <a:pt x="5259" y="58025"/>
                  </a:cubicBezTo>
                  <a:cubicBezTo>
                    <a:pt x="5259" y="58238"/>
                    <a:pt x="5320" y="58998"/>
                    <a:pt x="5320" y="60123"/>
                  </a:cubicBezTo>
                  <a:cubicBezTo>
                    <a:pt x="1885" y="60822"/>
                    <a:pt x="1" y="61217"/>
                    <a:pt x="1" y="61217"/>
                  </a:cubicBezTo>
                  <a:close/>
                  <a:moveTo>
                    <a:pt x="185779" y="11824"/>
                  </a:moveTo>
                  <a:lnTo>
                    <a:pt x="185779" y="11976"/>
                  </a:lnTo>
                  <a:lnTo>
                    <a:pt x="185688" y="11976"/>
                  </a:lnTo>
                  <a:cubicBezTo>
                    <a:pt x="185749" y="11885"/>
                    <a:pt x="185749" y="11855"/>
                    <a:pt x="185779" y="11824"/>
                  </a:cubicBezTo>
                  <a:close/>
                  <a:moveTo>
                    <a:pt x="182557" y="11520"/>
                  </a:moveTo>
                  <a:cubicBezTo>
                    <a:pt x="182557" y="11824"/>
                    <a:pt x="182497" y="12128"/>
                    <a:pt x="182497" y="12493"/>
                  </a:cubicBezTo>
                  <a:lnTo>
                    <a:pt x="182405" y="12493"/>
                  </a:lnTo>
                  <a:cubicBezTo>
                    <a:pt x="182466" y="12159"/>
                    <a:pt x="182527" y="11824"/>
                    <a:pt x="182557" y="11520"/>
                  </a:cubicBezTo>
                  <a:close/>
                  <a:moveTo>
                    <a:pt x="78665" y="41733"/>
                  </a:moveTo>
                  <a:lnTo>
                    <a:pt x="78665" y="41733"/>
                  </a:lnTo>
                  <a:lnTo>
                    <a:pt x="78665" y="41612"/>
                  </a:lnTo>
                  <a:cubicBezTo>
                    <a:pt x="78635" y="41642"/>
                    <a:pt x="78635" y="41673"/>
                    <a:pt x="78665" y="41733"/>
                  </a:cubicBezTo>
                  <a:close/>
                  <a:moveTo>
                    <a:pt x="27661" y="55168"/>
                  </a:moveTo>
                  <a:lnTo>
                    <a:pt x="27661" y="55320"/>
                  </a:lnTo>
                  <a:lnTo>
                    <a:pt x="27661" y="5532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6"/>
            <p:cNvSpPr/>
            <p:nvPr/>
          </p:nvSpPr>
          <p:spPr>
            <a:xfrm>
              <a:off x="-43412" y="2884150"/>
              <a:ext cx="6770546" cy="2793087"/>
            </a:xfrm>
            <a:custGeom>
              <a:avLst/>
              <a:gdLst/>
              <a:ahLst/>
              <a:cxnLst/>
              <a:rect l="l" t="t" r="r" b="b"/>
              <a:pathLst>
                <a:path w="209032" h="86233" extrusionOk="0">
                  <a:moveTo>
                    <a:pt x="205414" y="85564"/>
                  </a:moveTo>
                  <a:cubicBezTo>
                    <a:pt x="205597" y="84865"/>
                    <a:pt x="205779" y="84439"/>
                    <a:pt x="205779" y="84439"/>
                  </a:cubicBezTo>
                  <a:cubicBezTo>
                    <a:pt x="205323" y="84713"/>
                    <a:pt x="204958" y="85017"/>
                    <a:pt x="204593" y="85412"/>
                  </a:cubicBezTo>
                  <a:cubicBezTo>
                    <a:pt x="204320" y="85351"/>
                    <a:pt x="204107" y="85290"/>
                    <a:pt x="203834" y="85260"/>
                  </a:cubicBezTo>
                  <a:cubicBezTo>
                    <a:pt x="203773" y="84439"/>
                    <a:pt x="203742" y="83892"/>
                    <a:pt x="203682" y="83679"/>
                  </a:cubicBezTo>
                  <a:cubicBezTo>
                    <a:pt x="203682" y="83679"/>
                    <a:pt x="203621" y="84257"/>
                    <a:pt x="203469" y="85169"/>
                  </a:cubicBezTo>
                  <a:cubicBezTo>
                    <a:pt x="203347" y="85138"/>
                    <a:pt x="203195" y="85138"/>
                    <a:pt x="203074" y="85108"/>
                  </a:cubicBezTo>
                  <a:cubicBezTo>
                    <a:pt x="203134" y="84135"/>
                    <a:pt x="203165" y="83497"/>
                    <a:pt x="203165" y="83284"/>
                  </a:cubicBezTo>
                  <a:cubicBezTo>
                    <a:pt x="203165" y="83284"/>
                    <a:pt x="202983" y="83922"/>
                    <a:pt x="202679" y="84986"/>
                  </a:cubicBezTo>
                  <a:cubicBezTo>
                    <a:pt x="202283" y="84895"/>
                    <a:pt x="201949" y="84834"/>
                    <a:pt x="201524" y="84743"/>
                  </a:cubicBezTo>
                  <a:cubicBezTo>
                    <a:pt x="201615" y="83345"/>
                    <a:pt x="201645" y="82311"/>
                    <a:pt x="201645" y="82038"/>
                  </a:cubicBezTo>
                  <a:cubicBezTo>
                    <a:pt x="201645" y="82038"/>
                    <a:pt x="201341" y="83071"/>
                    <a:pt x="200916" y="84621"/>
                  </a:cubicBezTo>
                  <a:cubicBezTo>
                    <a:pt x="200490" y="84561"/>
                    <a:pt x="200095" y="84500"/>
                    <a:pt x="199669" y="84378"/>
                  </a:cubicBezTo>
                  <a:cubicBezTo>
                    <a:pt x="199973" y="83223"/>
                    <a:pt x="200277" y="82433"/>
                    <a:pt x="200277" y="82433"/>
                  </a:cubicBezTo>
                  <a:cubicBezTo>
                    <a:pt x="199517" y="82858"/>
                    <a:pt x="198940" y="83466"/>
                    <a:pt x="198514" y="84135"/>
                  </a:cubicBezTo>
                  <a:cubicBezTo>
                    <a:pt x="198454" y="84135"/>
                    <a:pt x="198423" y="84105"/>
                    <a:pt x="198332" y="84105"/>
                  </a:cubicBezTo>
                  <a:cubicBezTo>
                    <a:pt x="198423" y="82281"/>
                    <a:pt x="198484" y="80913"/>
                    <a:pt x="198484" y="80609"/>
                  </a:cubicBezTo>
                  <a:cubicBezTo>
                    <a:pt x="198484" y="80609"/>
                    <a:pt x="198119" y="81977"/>
                    <a:pt x="197542" y="83953"/>
                  </a:cubicBezTo>
                  <a:cubicBezTo>
                    <a:pt x="197420" y="83922"/>
                    <a:pt x="197359" y="83922"/>
                    <a:pt x="197238" y="83861"/>
                  </a:cubicBezTo>
                  <a:cubicBezTo>
                    <a:pt x="197511" y="82980"/>
                    <a:pt x="197724" y="82342"/>
                    <a:pt x="197724" y="82342"/>
                  </a:cubicBezTo>
                  <a:cubicBezTo>
                    <a:pt x="197238" y="82676"/>
                    <a:pt x="196782" y="83010"/>
                    <a:pt x="196447" y="83436"/>
                  </a:cubicBezTo>
                  <a:cubicBezTo>
                    <a:pt x="196478" y="82281"/>
                    <a:pt x="196508" y="81460"/>
                    <a:pt x="196508" y="81217"/>
                  </a:cubicBezTo>
                  <a:cubicBezTo>
                    <a:pt x="196508" y="81217"/>
                    <a:pt x="196174" y="82159"/>
                    <a:pt x="195718" y="83527"/>
                  </a:cubicBezTo>
                  <a:cubicBezTo>
                    <a:pt x="195627" y="83527"/>
                    <a:pt x="195536" y="83497"/>
                    <a:pt x="195444" y="83497"/>
                  </a:cubicBezTo>
                  <a:cubicBezTo>
                    <a:pt x="195840" y="82281"/>
                    <a:pt x="196083" y="81369"/>
                    <a:pt x="196174" y="81187"/>
                  </a:cubicBezTo>
                  <a:cubicBezTo>
                    <a:pt x="196174" y="81187"/>
                    <a:pt x="195596" y="82038"/>
                    <a:pt x="194776" y="83375"/>
                  </a:cubicBezTo>
                  <a:cubicBezTo>
                    <a:pt x="194715" y="83375"/>
                    <a:pt x="194684" y="83375"/>
                    <a:pt x="194654" y="83345"/>
                  </a:cubicBezTo>
                  <a:cubicBezTo>
                    <a:pt x="194928" y="82403"/>
                    <a:pt x="195140" y="81734"/>
                    <a:pt x="195140" y="81734"/>
                  </a:cubicBezTo>
                  <a:cubicBezTo>
                    <a:pt x="194502" y="82099"/>
                    <a:pt x="194016" y="82585"/>
                    <a:pt x="193621" y="83102"/>
                  </a:cubicBezTo>
                  <a:cubicBezTo>
                    <a:pt x="193499" y="83071"/>
                    <a:pt x="193347" y="83071"/>
                    <a:pt x="193256" y="83041"/>
                  </a:cubicBezTo>
                  <a:cubicBezTo>
                    <a:pt x="193560" y="81399"/>
                    <a:pt x="193742" y="80184"/>
                    <a:pt x="193773" y="79940"/>
                  </a:cubicBezTo>
                  <a:cubicBezTo>
                    <a:pt x="193773" y="79940"/>
                    <a:pt x="193165" y="81156"/>
                    <a:pt x="192344" y="82858"/>
                  </a:cubicBezTo>
                  <a:cubicBezTo>
                    <a:pt x="192192" y="82798"/>
                    <a:pt x="192070" y="82767"/>
                    <a:pt x="191918" y="82767"/>
                  </a:cubicBezTo>
                  <a:cubicBezTo>
                    <a:pt x="192162" y="81795"/>
                    <a:pt x="192405" y="81187"/>
                    <a:pt x="192405" y="81187"/>
                  </a:cubicBezTo>
                  <a:cubicBezTo>
                    <a:pt x="191766" y="81551"/>
                    <a:pt x="191280" y="82007"/>
                    <a:pt x="190885" y="82585"/>
                  </a:cubicBezTo>
                  <a:cubicBezTo>
                    <a:pt x="190733" y="82554"/>
                    <a:pt x="190581" y="82524"/>
                    <a:pt x="190459" y="82524"/>
                  </a:cubicBezTo>
                  <a:cubicBezTo>
                    <a:pt x="190611" y="81217"/>
                    <a:pt x="190703" y="80244"/>
                    <a:pt x="190733" y="80001"/>
                  </a:cubicBezTo>
                  <a:cubicBezTo>
                    <a:pt x="190733" y="80001"/>
                    <a:pt x="190308" y="80944"/>
                    <a:pt x="189730" y="82342"/>
                  </a:cubicBezTo>
                  <a:cubicBezTo>
                    <a:pt x="189639" y="82311"/>
                    <a:pt x="189517" y="82311"/>
                    <a:pt x="189396" y="82281"/>
                  </a:cubicBezTo>
                  <a:cubicBezTo>
                    <a:pt x="189730" y="80609"/>
                    <a:pt x="190247" y="79363"/>
                    <a:pt x="190247" y="79363"/>
                  </a:cubicBezTo>
                  <a:cubicBezTo>
                    <a:pt x="189183" y="79971"/>
                    <a:pt x="188453" y="80913"/>
                    <a:pt x="188028" y="81977"/>
                  </a:cubicBezTo>
                  <a:lnTo>
                    <a:pt x="187572" y="81855"/>
                  </a:lnTo>
                  <a:cubicBezTo>
                    <a:pt x="187845" y="80731"/>
                    <a:pt x="188028" y="80001"/>
                    <a:pt x="188028" y="80001"/>
                  </a:cubicBezTo>
                  <a:cubicBezTo>
                    <a:pt x="187420" y="80427"/>
                    <a:pt x="186964" y="81004"/>
                    <a:pt x="186599" y="81673"/>
                  </a:cubicBezTo>
                  <a:lnTo>
                    <a:pt x="186143" y="81551"/>
                  </a:lnTo>
                  <a:cubicBezTo>
                    <a:pt x="186326" y="80214"/>
                    <a:pt x="186447" y="79302"/>
                    <a:pt x="186478" y="79059"/>
                  </a:cubicBezTo>
                  <a:cubicBezTo>
                    <a:pt x="186478" y="79059"/>
                    <a:pt x="186082" y="80001"/>
                    <a:pt x="185566" y="81430"/>
                  </a:cubicBezTo>
                  <a:cubicBezTo>
                    <a:pt x="185383" y="81399"/>
                    <a:pt x="185231" y="81369"/>
                    <a:pt x="185019" y="81339"/>
                  </a:cubicBezTo>
                  <a:cubicBezTo>
                    <a:pt x="185323" y="79819"/>
                    <a:pt x="185657" y="78755"/>
                    <a:pt x="185657" y="78755"/>
                  </a:cubicBezTo>
                  <a:cubicBezTo>
                    <a:pt x="184836" y="79302"/>
                    <a:pt x="184259" y="80123"/>
                    <a:pt x="183864" y="81065"/>
                  </a:cubicBezTo>
                  <a:cubicBezTo>
                    <a:pt x="183742" y="81035"/>
                    <a:pt x="183620" y="81035"/>
                    <a:pt x="183529" y="80974"/>
                  </a:cubicBezTo>
                  <a:cubicBezTo>
                    <a:pt x="183620" y="78846"/>
                    <a:pt x="183712" y="77235"/>
                    <a:pt x="183712" y="76871"/>
                  </a:cubicBezTo>
                  <a:cubicBezTo>
                    <a:pt x="183712" y="76871"/>
                    <a:pt x="183256" y="78512"/>
                    <a:pt x="182617" y="80792"/>
                  </a:cubicBezTo>
                  <a:cubicBezTo>
                    <a:pt x="182405" y="80761"/>
                    <a:pt x="182253" y="80731"/>
                    <a:pt x="182070" y="80670"/>
                  </a:cubicBezTo>
                  <a:cubicBezTo>
                    <a:pt x="181918" y="79880"/>
                    <a:pt x="181584" y="79241"/>
                    <a:pt x="181098" y="78846"/>
                  </a:cubicBezTo>
                  <a:cubicBezTo>
                    <a:pt x="181098" y="78846"/>
                    <a:pt x="181037" y="79454"/>
                    <a:pt x="180946" y="80457"/>
                  </a:cubicBezTo>
                  <a:cubicBezTo>
                    <a:pt x="180854" y="80457"/>
                    <a:pt x="180794" y="80427"/>
                    <a:pt x="180702" y="80427"/>
                  </a:cubicBezTo>
                  <a:cubicBezTo>
                    <a:pt x="180854" y="77570"/>
                    <a:pt x="180976" y="75168"/>
                    <a:pt x="180976" y="74743"/>
                  </a:cubicBezTo>
                  <a:cubicBezTo>
                    <a:pt x="180976" y="74743"/>
                    <a:pt x="180277" y="77114"/>
                    <a:pt x="179487" y="80153"/>
                  </a:cubicBezTo>
                  <a:cubicBezTo>
                    <a:pt x="179426" y="80153"/>
                    <a:pt x="179335" y="80123"/>
                    <a:pt x="179274" y="80123"/>
                  </a:cubicBezTo>
                  <a:cubicBezTo>
                    <a:pt x="179578" y="78512"/>
                    <a:pt x="179912" y="77418"/>
                    <a:pt x="179912" y="77418"/>
                  </a:cubicBezTo>
                  <a:cubicBezTo>
                    <a:pt x="179122" y="78026"/>
                    <a:pt x="178514" y="78846"/>
                    <a:pt x="178088" y="79819"/>
                  </a:cubicBezTo>
                  <a:cubicBezTo>
                    <a:pt x="177936" y="79758"/>
                    <a:pt x="177754" y="79728"/>
                    <a:pt x="177602" y="79697"/>
                  </a:cubicBezTo>
                  <a:cubicBezTo>
                    <a:pt x="177663" y="77995"/>
                    <a:pt x="177693" y="76719"/>
                    <a:pt x="177693" y="76415"/>
                  </a:cubicBezTo>
                  <a:cubicBezTo>
                    <a:pt x="177693" y="76415"/>
                    <a:pt x="177329" y="77691"/>
                    <a:pt x="176842" y="79515"/>
                  </a:cubicBezTo>
                  <a:cubicBezTo>
                    <a:pt x="176599" y="79454"/>
                    <a:pt x="176386" y="79393"/>
                    <a:pt x="176173" y="79363"/>
                  </a:cubicBezTo>
                  <a:cubicBezTo>
                    <a:pt x="176386" y="76050"/>
                    <a:pt x="176477" y="73132"/>
                    <a:pt x="176477" y="72676"/>
                  </a:cubicBezTo>
                  <a:cubicBezTo>
                    <a:pt x="176477" y="72676"/>
                    <a:pt x="175657" y="75564"/>
                    <a:pt x="174745" y="78998"/>
                  </a:cubicBezTo>
                  <a:cubicBezTo>
                    <a:pt x="174684" y="78998"/>
                    <a:pt x="174623" y="78968"/>
                    <a:pt x="174593" y="78968"/>
                  </a:cubicBezTo>
                  <a:cubicBezTo>
                    <a:pt x="174715" y="76536"/>
                    <a:pt x="174775" y="74591"/>
                    <a:pt x="174775" y="74226"/>
                  </a:cubicBezTo>
                  <a:cubicBezTo>
                    <a:pt x="174775" y="74226"/>
                    <a:pt x="174198" y="76111"/>
                    <a:pt x="173529" y="78694"/>
                  </a:cubicBezTo>
                  <a:cubicBezTo>
                    <a:pt x="173438" y="78694"/>
                    <a:pt x="173377" y="78664"/>
                    <a:pt x="173286" y="78664"/>
                  </a:cubicBezTo>
                  <a:cubicBezTo>
                    <a:pt x="173377" y="77296"/>
                    <a:pt x="173407" y="76354"/>
                    <a:pt x="173407" y="76080"/>
                  </a:cubicBezTo>
                  <a:cubicBezTo>
                    <a:pt x="173407" y="76080"/>
                    <a:pt x="173134" y="77022"/>
                    <a:pt x="172739" y="78512"/>
                  </a:cubicBezTo>
                  <a:cubicBezTo>
                    <a:pt x="172648" y="78512"/>
                    <a:pt x="172587" y="78481"/>
                    <a:pt x="172526" y="78481"/>
                  </a:cubicBezTo>
                  <a:cubicBezTo>
                    <a:pt x="172800" y="77235"/>
                    <a:pt x="173043" y="76415"/>
                    <a:pt x="173043" y="76415"/>
                  </a:cubicBezTo>
                  <a:cubicBezTo>
                    <a:pt x="172374" y="76871"/>
                    <a:pt x="171888" y="77539"/>
                    <a:pt x="171462" y="78238"/>
                  </a:cubicBezTo>
                  <a:cubicBezTo>
                    <a:pt x="171432" y="78238"/>
                    <a:pt x="171341" y="78208"/>
                    <a:pt x="171310" y="78208"/>
                  </a:cubicBezTo>
                  <a:cubicBezTo>
                    <a:pt x="171614" y="75412"/>
                    <a:pt x="171857" y="73193"/>
                    <a:pt x="171888" y="72737"/>
                  </a:cubicBezTo>
                  <a:cubicBezTo>
                    <a:pt x="171888" y="72737"/>
                    <a:pt x="171219" y="74956"/>
                    <a:pt x="170338" y="77934"/>
                  </a:cubicBezTo>
                  <a:cubicBezTo>
                    <a:pt x="170246" y="77904"/>
                    <a:pt x="170125" y="77904"/>
                    <a:pt x="170064" y="77874"/>
                  </a:cubicBezTo>
                  <a:cubicBezTo>
                    <a:pt x="170338" y="76415"/>
                    <a:pt x="170520" y="75472"/>
                    <a:pt x="170520" y="75472"/>
                  </a:cubicBezTo>
                  <a:cubicBezTo>
                    <a:pt x="169912" y="76050"/>
                    <a:pt x="169426" y="76779"/>
                    <a:pt x="169031" y="77600"/>
                  </a:cubicBezTo>
                  <a:cubicBezTo>
                    <a:pt x="168970" y="77600"/>
                    <a:pt x="168879" y="77570"/>
                    <a:pt x="168818" y="77570"/>
                  </a:cubicBezTo>
                  <a:cubicBezTo>
                    <a:pt x="168879" y="75898"/>
                    <a:pt x="168939" y="74682"/>
                    <a:pt x="168939" y="74378"/>
                  </a:cubicBezTo>
                  <a:cubicBezTo>
                    <a:pt x="168939" y="74378"/>
                    <a:pt x="168666" y="75594"/>
                    <a:pt x="168240" y="77418"/>
                  </a:cubicBezTo>
                  <a:cubicBezTo>
                    <a:pt x="168179" y="77418"/>
                    <a:pt x="168088" y="77387"/>
                    <a:pt x="167997" y="77387"/>
                  </a:cubicBezTo>
                  <a:cubicBezTo>
                    <a:pt x="168119" y="74743"/>
                    <a:pt x="168149" y="72737"/>
                    <a:pt x="168149" y="72311"/>
                  </a:cubicBezTo>
                  <a:cubicBezTo>
                    <a:pt x="168149" y="72311"/>
                    <a:pt x="167693" y="74348"/>
                    <a:pt x="167055" y="77144"/>
                  </a:cubicBezTo>
                  <a:lnTo>
                    <a:pt x="167024" y="77144"/>
                  </a:lnTo>
                  <a:cubicBezTo>
                    <a:pt x="166781" y="76050"/>
                    <a:pt x="166477" y="75168"/>
                    <a:pt x="166082" y="74652"/>
                  </a:cubicBezTo>
                  <a:cubicBezTo>
                    <a:pt x="166082" y="74652"/>
                    <a:pt x="165961" y="75199"/>
                    <a:pt x="165687" y="76171"/>
                  </a:cubicBezTo>
                  <a:cubicBezTo>
                    <a:pt x="165809" y="73314"/>
                    <a:pt x="165869" y="71065"/>
                    <a:pt x="165869" y="70609"/>
                  </a:cubicBezTo>
                  <a:cubicBezTo>
                    <a:pt x="165869" y="70609"/>
                    <a:pt x="165261" y="73162"/>
                    <a:pt x="164562" y="76536"/>
                  </a:cubicBezTo>
                  <a:cubicBezTo>
                    <a:pt x="164502" y="76536"/>
                    <a:pt x="164471" y="76536"/>
                    <a:pt x="164471" y="76506"/>
                  </a:cubicBezTo>
                  <a:cubicBezTo>
                    <a:pt x="164806" y="73922"/>
                    <a:pt x="165079" y="71946"/>
                    <a:pt x="165109" y="71521"/>
                  </a:cubicBezTo>
                  <a:cubicBezTo>
                    <a:pt x="165109" y="71521"/>
                    <a:pt x="164410" y="73497"/>
                    <a:pt x="163407" y="76232"/>
                  </a:cubicBezTo>
                  <a:lnTo>
                    <a:pt x="163347" y="76232"/>
                  </a:lnTo>
                  <a:cubicBezTo>
                    <a:pt x="163103" y="73588"/>
                    <a:pt x="162951" y="71551"/>
                    <a:pt x="162891" y="71156"/>
                  </a:cubicBezTo>
                  <a:cubicBezTo>
                    <a:pt x="162891" y="71156"/>
                    <a:pt x="162647" y="73162"/>
                    <a:pt x="162374" y="76019"/>
                  </a:cubicBezTo>
                  <a:cubicBezTo>
                    <a:pt x="162313" y="76019"/>
                    <a:pt x="162222" y="75959"/>
                    <a:pt x="162191" y="75959"/>
                  </a:cubicBezTo>
                  <a:cubicBezTo>
                    <a:pt x="162070" y="73193"/>
                    <a:pt x="161979" y="71035"/>
                    <a:pt x="161918" y="70579"/>
                  </a:cubicBezTo>
                  <a:cubicBezTo>
                    <a:pt x="161918" y="70579"/>
                    <a:pt x="161614" y="72737"/>
                    <a:pt x="161219" y="75715"/>
                  </a:cubicBezTo>
                  <a:cubicBezTo>
                    <a:pt x="161158" y="75715"/>
                    <a:pt x="161097" y="75655"/>
                    <a:pt x="161067" y="75655"/>
                  </a:cubicBezTo>
                  <a:cubicBezTo>
                    <a:pt x="160884" y="73740"/>
                    <a:pt x="160489" y="72159"/>
                    <a:pt x="159851" y="71339"/>
                  </a:cubicBezTo>
                  <a:cubicBezTo>
                    <a:pt x="159851" y="71339"/>
                    <a:pt x="159517" y="72858"/>
                    <a:pt x="158848" y="75108"/>
                  </a:cubicBezTo>
                  <a:cubicBezTo>
                    <a:pt x="158666" y="75047"/>
                    <a:pt x="158422" y="74986"/>
                    <a:pt x="158240" y="74956"/>
                  </a:cubicBezTo>
                  <a:cubicBezTo>
                    <a:pt x="158544" y="72524"/>
                    <a:pt x="158787" y="70639"/>
                    <a:pt x="158818" y="70275"/>
                  </a:cubicBezTo>
                  <a:cubicBezTo>
                    <a:pt x="158818" y="70275"/>
                    <a:pt x="158118" y="72129"/>
                    <a:pt x="157267" y="74682"/>
                  </a:cubicBezTo>
                  <a:cubicBezTo>
                    <a:pt x="157207" y="74682"/>
                    <a:pt x="157176" y="74652"/>
                    <a:pt x="157146" y="74652"/>
                  </a:cubicBezTo>
                  <a:cubicBezTo>
                    <a:pt x="157298" y="73801"/>
                    <a:pt x="157419" y="73314"/>
                    <a:pt x="157419" y="73314"/>
                  </a:cubicBezTo>
                  <a:cubicBezTo>
                    <a:pt x="157055" y="73649"/>
                    <a:pt x="156720" y="74044"/>
                    <a:pt x="156447" y="74439"/>
                  </a:cubicBezTo>
                  <a:cubicBezTo>
                    <a:pt x="156204" y="74378"/>
                    <a:pt x="155960" y="74287"/>
                    <a:pt x="155687" y="74256"/>
                  </a:cubicBezTo>
                  <a:cubicBezTo>
                    <a:pt x="155778" y="72889"/>
                    <a:pt x="155778" y="71946"/>
                    <a:pt x="155778" y="71673"/>
                  </a:cubicBezTo>
                  <a:cubicBezTo>
                    <a:pt x="155778" y="71673"/>
                    <a:pt x="155504" y="72615"/>
                    <a:pt x="155140" y="74105"/>
                  </a:cubicBezTo>
                  <a:cubicBezTo>
                    <a:pt x="155048" y="74074"/>
                    <a:pt x="154927" y="74074"/>
                    <a:pt x="154866" y="74044"/>
                  </a:cubicBezTo>
                  <a:cubicBezTo>
                    <a:pt x="154988" y="71855"/>
                    <a:pt x="155018" y="70244"/>
                    <a:pt x="155018" y="69880"/>
                  </a:cubicBezTo>
                  <a:cubicBezTo>
                    <a:pt x="155018" y="69880"/>
                    <a:pt x="154593" y="71521"/>
                    <a:pt x="153985" y="73801"/>
                  </a:cubicBezTo>
                  <a:cubicBezTo>
                    <a:pt x="153924" y="73801"/>
                    <a:pt x="153863" y="73770"/>
                    <a:pt x="153802" y="73770"/>
                  </a:cubicBezTo>
                  <a:cubicBezTo>
                    <a:pt x="153559" y="72980"/>
                    <a:pt x="153316" y="72311"/>
                    <a:pt x="152921" y="71916"/>
                  </a:cubicBezTo>
                  <a:cubicBezTo>
                    <a:pt x="152921" y="71916"/>
                    <a:pt x="152799" y="72402"/>
                    <a:pt x="152556" y="73223"/>
                  </a:cubicBezTo>
                  <a:cubicBezTo>
                    <a:pt x="152647" y="70761"/>
                    <a:pt x="152738" y="68816"/>
                    <a:pt x="152738" y="68451"/>
                  </a:cubicBezTo>
                  <a:cubicBezTo>
                    <a:pt x="152738" y="68451"/>
                    <a:pt x="152191" y="70457"/>
                    <a:pt x="151523" y="73162"/>
                  </a:cubicBezTo>
                  <a:cubicBezTo>
                    <a:pt x="151492" y="73162"/>
                    <a:pt x="151431" y="73132"/>
                    <a:pt x="151401" y="73132"/>
                  </a:cubicBezTo>
                  <a:cubicBezTo>
                    <a:pt x="151705" y="71065"/>
                    <a:pt x="151948" y="69545"/>
                    <a:pt x="151979" y="69211"/>
                  </a:cubicBezTo>
                  <a:cubicBezTo>
                    <a:pt x="151979" y="69211"/>
                    <a:pt x="151340" y="70700"/>
                    <a:pt x="150459" y="72858"/>
                  </a:cubicBezTo>
                  <a:cubicBezTo>
                    <a:pt x="150337" y="72828"/>
                    <a:pt x="150276" y="72828"/>
                    <a:pt x="150155" y="72767"/>
                  </a:cubicBezTo>
                  <a:cubicBezTo>
                    <a:pt x="149972" y="70731"/>
                    <a:pt x="149820" y="69211"/>
                    <a:pt x="149729" y="68876"/>
                  </a:cubicBezTo>
                  <a:cubicBezTo>
                    <a:pt x="149729" y="68876"/>
                    <a:pt x="149547" y="70335"/>
                    <a:pt x="149304" y="72554"/>
                  </a:cubicBezTo>
                  <a:cubicBezTo>
                    <a:pt x="149213" y="72524"/>
                    <a:pt x="149121" y="72524"/>
                    <a:pt x="149000" y="72463"/>
                  </a:cubicBezTo>
                  <a:cubicBezTo>
                    <a:pt x="148909" y="70335"/>
                    <a:pt x="148817" y="68755"/>
                    <a:pt x="148787" y="68421"/>
                  </a:cubicBezTo>
                  <a:cubicBezTo>
                    <a:pt x="148787" y="68421"/>
                    <a:pt x="148513" y="69971"/>
                    <a:pt x="148149" y="72250"/>
                  </a:cubicBezTo>
                  <a:lnTo>
                    <a:pt x="147784" y="72129"/>
                  </a:lnTo>
                  <a:cubicBezTo>
                    <a:pt x="147571" y="70761"/>
                    <a:pt x="147237" y="69667"/>
                    <a:pt x="146690" y="69059"/>
                  </a:cubicBezTo>
                  <a:cubicBezTo>
                    <a:pt x="146690" y="69059"/>
                    <a:pt x="146416" y="70032"/>
                    <a:pt x="145930" y="71612"/>
                  </a:cubicBezTo>
                  <a:cubicBezTo>
                    <a:pt x="145747" y="71551"/>
                    <a:pt x="145565" y="71490"/>
                    <a:pt x="145352" y="71460"/>
                  </a:cubicBezTo>
                  <a:cubicBezTo>
                    <a:pt x="145322" y="70943"/>
                    <a:pt x="145322" y="70609"/>
                    <a:pt x="145291" y="70487"/>
                  </a:cubicBezTo>
                  <a:cubicBezTo>
                    <a:pt x="145291" y="70487"/>
                    <a:pt x="145200" y="70852"/>
                    <a:pt x="145139" y="71399"/>
                  </a:cubicBezTo>
                  <a:cubicBezTo>
                    <a:pt x="145109" y="71399"/>
                    <a:pt x="145048" y="71399"/>
                    <a:pt x="145048" y="71369"/>
                  </a:cubicBezTo>
                  <a:cubicBezTo>
                    <a:pt x="145443" y="68269"/>
                    <a:pt x="146021" y="65746"/>
                    <a:pt x="146021" y="65746"/>
                  </a:cubicBezTo>
                  <a:cubicBezTo>
                    <a:pt x="144714" y="66931"/>
                    <a:pt x="143984" y="68816"/>
                    <a:pt x="143589" y="70943"/>
                  </a:cubicBezTo>
                  <a:cubicBezTo>
                    <a:pt x="143498" y="70913"/>
                    <a:pt x="143437" y="70913"/>
                    <a:pt x="143346" y="70883"/>
                  </a:cubicBezTo>
                  <a:cubicBezTo>
                    <a:pt x="143437" y="68633"/>
                    <a:pt x="143498" y="66962"/>
                    <a:pt x="143498" y="66597"/>
                  </a:cubicBezTo>
                  <a:cubicBezTo>
                    <a:pt x="143498" y="66597"/>
                    <a:pt x="143133" y="68269"/>
                    <a:pt x="142586" y="70639"/>
                  </a:cubicBezTo>
                  <a:cubicBezTo>
                    <a:pt x="142525" y="70609"/>
                    <a:pt x="142434" y="70609"/>
                    <a:pt x="142404" y="70579"/>
                  </a:cubicBezTo>
                  <a:cubicBezTo>
                    <a:pt x="142313" y="67813"/>
                    <a:pt x="142252" y="65624"/>
                    <a:pt x="142222" y="65168"/>
                  </a:cubicBezTo>
                  <a:cubicBezTo>
                    <a:pt x="142222" y="65168"/>
                    <a:pt x="141766" y="67296"/>
                    <a:pt x="141218" y="70244"/>
                  </a:cubicBezTo>
                  <a:cubicBezTo>
                    <a:pt x="141066" y="70183"/>
                    <a:pt x="140945" y="70153"/>
                    <a:pt x="140793" y="70123"/>
                  </a:cubicBezTo>
                  <a:cubicBezTo>
                    <a:pt x="140732" y="67904"/>
                    <a:pt x="140702" y="66293"/>
                    <a:pt x="140641" y="65898"/>
                  </a:cubicBezTo>
                  <a:cubicBezTo>
                    <a:pt x="140641" y="65898"/>
                    <a:pt x="140307" y="67509"/>
                    <a:pt x="139851" y="69849"/>
                  </a:cubicBezTo>
                  <a:cubicBezTo>
                    <a:pt x="139638" y="69788"/>
                    <a:pt x="139425" y="69728"/>
                    <a:pt x="139212" y="69667"/>
                  </a:cubicBezTo>
                  <a:cubicBezTo>
                    <a:pt x="139668" y="66323"/>
                    <a:pt x="140003" y="63466"/>
                    <a:pt x="140033" y="62980"/>
                  </a:cubicBezTo>
                  <a:cubicBezTo>
                    <a:pt x="140033" y="62980"/>
                    <a:pt x="139243" y="65229"/>
                    <a:pt x="138270" y="68147"/>
                  </a:cubicBezTo>
                  <a:cubicBezTo>
                    <a:pt x="138483" y="66840"/>
                    <a:pt x="138665" y="66019"/>
                    <a:pt x="138665" y="66019"/>
                  </a:cubicBezTo>
                  <a:cubicBezTo>
                    <a:pt x="137875" y="66749"/>
                    <a:pt x="137297" y="67721"/>
                    <a:pt x="136902" y="68876"/>
                  </a:cubicBezTo>
                  <a:cubicBezTo>
                    <a:pt x="136993" y="66536"/>
                    <a:pt x="137085" y="64773"/>
                    <a:pt x="137085" y="64378"/>
                  </a:cubicBezTo>
                  <a:cubicBezTo>
                    <a:pt x="137085" y="64378"/>
                    <a:pt x="136659" y="65898"/>
                    <a:pt x="136082" y="68117"/>
                  </a:cubicBezTo>
                  <a:cubicBezTo>
                    <a:pt x="136234" y="65290"/>
                    <a:pt x="136325" y="63010"/>
                    <a:pt x="136325" y="62585"/>
                  </a:cubicBezTo>
                  <a:cubicBezTo>
                    <a:pt x="136325" y="62585"/>
                    <a:pt x="135838" y="64378"/>
                    <a:pt x="135230" y="66840"/>
                  </a:cubicBezTo>
                  <a:cubicBezTo>
                    <a:pt x="134987" y="65867"/>
                    <a:pt x="134683" y="65077"/>
                    <a:pt x="134258" y="64560"/>
                  </a:cubicBezTo>
                  <a:cubicBezTo>
                    <a:pt x="134258" y="64560"/>
                    <a:pt x="134167" y="65077"/>
                    <a:pt x="133893" y="65898"/>
                  </a:cubicBezTo>
                  <a:cubicBezTo>
                    <a:pt x="134015" y="63436"/>
                    <a:pt x="134075" y="61490"/>
                    <a:pt x="134075" y="61126"/>
                  </a:cubicBezTo>
                  <a:cubicBezTo>
                    <a:pt x="134075" y="61126"/>
                    <a:pt x="133346" y="63800"/>
                    <a:pt x="132525" y="67144"/>
                  </a:cubicBezTo>
                  <a:cubicBezTo>
                    <a:pt x="132951" y="64469"/>
                    <a:pt x="133255" y="62281"/>
                    <a:pt x="133316" y="61885"/>
                  </a:cubicBezTo>
                  <a:cubicBezTo>
                    <a:pt x="133316" y="61885"/>
                    <a:pt x="132556" y="63618"/>
                    <a:pt x="131583" y="66050"/>
                  </a:cubicBezTo>
                  <a:cubicBezTo>
                    <a:pt x="131340" y="63709"/>
                    <a:pt x="131157" y="61885"/>
                    <a:pt x="131127" y="61490"/>
                  </a:cubicBezTo>
                  <a:cubicBezTo>
                    <a:pt x="131127" y="61490"/>
                    <a:pt x="130823" y="63770"/>
                    <a:pt x="130519" y="66779"/>
                  </a:cubicBezTo>
                  <a:lnTo>
                    <a:pt x="130458" y="66779"/>
                  </a:lnTo>
                  <a:cubicBezTo>
                    <a:pt x="130306" y="63861"/>
                    <a:pt x="130215" y="61460"/>
                    <a:pt x="130154" y="61004"/>
                  </a:cubicBezTo>
                  <a:cubicBezTo>
                    <a:pt x="130154" y="61004"/>
                    <a:pt x="129790" y="63132"/>
                    <a:pt x="129334" y="66019"/>
                  </a:cubicBezTo>
                  <a:cubicBezTo>
                    <a:pt x="129151" y="64044"/>
                    <a:pt x="128756" y="62493"/>
                    <a:pt x="128087" y="61642"/>
                  </a:cubicBezTo>
                  <a:cubicBezTo>
                    <a:pt x="128087" y="61642"/>
                    <a:pt x="127662" y="63253"/>
                    <a:pt x="126872" y="65533"/>
                  </a:cubicBezTo>
                  <a:lnTo>
                    <a:pt x="126811" y="65533"/>
                  </a:lnTo>
                  <a:cubicBezTo>
                    <a:pt x="126750" y="64226"/>
                    <a:pt x="126720" y="63314"/>
                    <a:pt x="126659" y="63041"/>
                  </a:cubicBezTo>
                  <a:cubicBezTo>
                    <a:pt x="126659" y="63041"/>
                    <a:pt x="126507" y="63922"/>
                    <a:pt x="126294" y="65320"/>
                  </a:cubicBezTo>
                  <a:lnTo>
                    <a:pt x="126294" y="65320"/>
                  </a:lnTo>
                  <a:cubicBezTo>
                    <a:pt x="126598" y="61612"/>
                    <a:pt x="127388" y="58299"/>
                    <a:pt x="127388" y="58299"/>
                  </a:cubicBezTo>
                  <a:cubicBezTo>
                    <a:pt x="125869" y="59697"/>
                    <a:pt x="125109" y="62189"/>
                    <a:pt x="124774" y="64803"/>
                  </a:cubicBezTo>
                  <a:cubicBezTo>
                    <a:pt x="124744" y="64803"/>
                    <a:pt x="124744" y="64803"/>
                    <a:pt x="124683" y="64773"/>
                  </a:cubicBezTo>
                  <a:cubicBezTo>
                    <a:pt x="124805" y="61825"/>
                    <a:pt x="124896" y="59606"/>
                    <a:pt x="124896" y="59089"/>
                  </a:cubicBezTo>
                  <a:cubicBezTo>
                    <a:pt x="124896" y="59089"/>
                    <a:pt x="124379" y="61156"/>
                    <a:pt x="123771" y="64013"/>
                  </a:cubicBezTo>
                  <a:cubicBezTo>
                    <a:pt x="123711" y="60822"/>
                    <a:pt x="123619" y="58238"/>
                    <a:pt x="123589" y="57691"/>
                  </a:cubicBezTo>
                  <a:cubicBezTo>
                    <a:pt x="123589" y="57691"/>
                    <a:pt x="123011" y="60396"/>
                    <a:pt x="122373" y="63892"/>
                  </a:cubicBezTo>
                  <a:cubicBezTo>
                    <a:pt x="122343" y="63861"/>
                    <a:pt x="122252" y="63861"/>
                    <a:pt x="122221" y="63800"/>
                  </a:cubicBezTo>
                  <a:cubicBezTo>
                    <a:pt x="122160" y="61004"/>
                    <a:pt x="122069" y="58846"/>
                    <a:pt x="122039" y="58390"/>
                  </a:cubicBezTo>
                  <a:cubicBezTo>
                    <a:pt x="122039" y="58390"/>
                    <a:pt x="121613" y="60457"/>
                    <a:pt x="121036" y="63344"/>
                  </a:cubicBezTo>
                  <a:cubicBezTo>
                    <a:pt x="121005" y="63344"/>
                    <a:pt x="121005" y="63314"/>
                    <a:pt x="120975" y="63314"/>
                  </a:cubicBezTo>
                  <a:cubicBezTo>
                    <a:pt x="121096" y="62220"/>
                    <a:pt x="121188" y="61582"/>
                    <a:pt x="121188" y="61582"/>
                  </a:cubicBezTo>
                  <a:cubicBezTo>
                    <a:pt x="120793" y="61946"/>
                    <a:pt x="120428" y="62433"/>
                    <a:pt x="120185" y="62980"/>
                  </a:cubicBezTo>
                  <a:lnTo>
                    <a:pt x="120185" y="59393"/>
                  </a:lnTo>
                  <a:cubicBezTo>
                    <a:pt x="120185" y="59393"/>
                    <a:pt x="119911" y="60730"/>
                    <a:pt x="119516" y="62737"/>
                  </a:cubicBezTo>
                  <a:cubicBezTo>
                    <a:pt x="119486" y="62737"/>
                    <a:pt x="119486" y="62737"/>
                    <a:pt x="119455" y="62706"/>
                  </a:cubicBezTo>
                  <a:cubicBezTo>
                    <a:pt x="119729" y="60366"/>
                    <a:pt x="120033" y="58694"/>
                    <a:pt x="120033" y="58694"/>
                  </a:cubicBezTo>
                  <a:cubicBezTo>
                    <a:pt x="119455" y="59211"/>
                    <a:pt x="119030" y="59940"/>
                    <a:pt x="118695" y="60700"/>
                  </a:cubicBezTo>
                  <a:cubicBezTo>
                    <a:pt x="119151" y="58268"/>
                    <a:pt x="119486" y="56445"/>
                    <a:pt x="119516" y="56019"/>
                  </a:cubicBezTo>
                  <a:cubicBezTo>
                    <a:pt x="119516" y="56019"/>
                    <a:pt x="118574" y="58451"/>
                    <a:pt x="117358" y="61734"/>
                  </a:cubicBezTo>
                  <a:cubicBezTo>
                    <a:pt x="117631" y="58937"/>
                    <a:pt x="118057" y="56809"/>
                    <a:pt x="118057" y="56809"/>
                  </a:cubicBezTo>
                  <a:cubicBezTo>
                    <a:pt x="117327" y="57509"/>
                    <a:pt x="116841" y="58451"/>
                    <a:pt x="116446" y="59515"/>
                  </a:cubicBezTo>
                  <a:cubicBezTo>
                    <a:pt x="116841" y="56809"/>
                    <a:pt x="117145" y="54773"/>
                    <a:pt x="117175" y="54347"/>
                  </a:cubicBezTo>
                  <a:cubicBezTo>
                    <a:pt x="117175" y="54347"/>
                    <a:pt x="116476" y="56353"/>
                    <a:pt x="115534" y="59180"/>
                  </a:cubicBezTo>
                  <a:cubicBezTo>
                    <a:pt x="115808" y="56779"/>
                    <a:pt x="116142" y="55046"/>
                    <a:pt x="116142" y="55046"/>
                  </a:cubicBezTo>
                  <a:cubicBezTo>
                    <a:pt x="115352" y="55806"/>
                    <a:pt x="114774" y="56901"/>
                    <a:pt x="114409" y="58147"/>
                  </a:cubicBezTo>
                  <a:cubicBezTo>
                    <a:pt x="114926" y="55350"/>
                    <a:pt x="115321" y="53162"/>
                    <a:pt x="115382" y="52706"/>
                  </a:cubicBezTo>
                  <a:lnTo>
                    <a:pt x="113254" y="58299"/>
                  </a:lnTo>
                  <a:cubicBezTo>
                    <a:pt x="113406" y="55685"/>
                    <a:pt x="113528" y="53679"/>
                    <a:pt x="113558" y="53253"/>
                  </a:cubicBezTo>
                  <a:cubicBezTo>
                    <a:pt x="113558" y="53253"/>
                    <a:pt x="112981" y="55502"/>
                    <a:pt x="112221" y="58572"/>
                  </a:cubicBezTo>
                  <a:cubicBezTo>
                    <a:pt x="112677" y="55350"/>
                    <a:pt x="113042" y="52706"/>
                    <a:pt x="113102" y="52220"/>
                  </a:cubicBezTo>
                  <a:cubicBezTo>
                    <a:pt x="113102" y="52220"/>
                    <a:pt x="112312" y="54530"/>
                    <a:pt x="111339" y="57661"/>
                  </a:cubicBezTo>
                  <a:cubicBezTo>
                    <a:pt x="111522" y="55259"/>
                    <a:pt x="111795" y="53527"/>
                    <a:pt x="111795" y="53527"/>
                  </a:cubicBezTo>
                  <a:cubicBezTo>
                    <a:pt x="111096" y="54195"/>
                    <a:pt x="110610" y="55138"/>
                    <a:pt x="110276" y="56202"/>
                  </a:cubicBezTo>
                  <a:cubicBezTo>
                    <a:pt x="110671" y="53162"/>
                    <a:pt x="111036" y="50791"/>
                    <a:pt x="111066" y="50274"/>
                  </a:cubicBezTo>
                  <a:cubicBezTo>
                    <a:pt x="111066" y="50274"/>
                    <a:pt x="110154" y="53010"/>
                    <a:pt x="108999" y="56566"/>
                  </a:cubicBezTo>
                  <a:cubicBezTo>
                    <a:pt x="109151" y="55229"/>
                    <a:pt x="109303" y="54347"/>
                    <a:pt x="109303" y="54347"/>
                  </a:cubicBezTo>
                  <a:cubicBezTo>
                    <a:pt x="108786" y="54895"/>
                    <a:pt x="108361" y="55563"/>
                    <a:pt x="108026" y="56353"/>
                  </a:cubicBezTo>
                  <a:cubicBezTo>
                    <a:pt x="108209" y="54195"/>
                    <a:pt x="108482" y="52676"/>
                    <a:pt x="108482" y="52676"/>
                  </a:cubicBezTo>
                  <a:cubicBezTo>
                    <a:pt x="107874" y="53284"/>
                    <a:pt x="107418" y="54135"/>
                    <a:pt x="107084" y="55046"/>
                  </a:cubicBezTo>
                  <a:cubicBezTo>
                    <a:pt x="107297" y="52402"/>
                    <a:pt x="107449" y="50396"/>
                    <a:pt x="107479" y="49970"/>
                  </a:cubicBezTo>
                  <a:cubicBezTo>
                    <a:pt x="107479" y="49970"/>
                    <a:pt x="106719" y="52676"/>
                    <a:pt x="105777" y="56171"/>
                  </a:cubicBezTo>
                  <a:cubicBezTo>
                    <a:pt x="106051" y="53831"/>
                    <a:pt x="106355" y="52098"/>
                    <a:pt x="106355" y="52098"/>
                  </a:cubicBezTo>
                  <a:cubicBezTo>
                    <a:pt x="105747" y="52645"/>
                    <a:pt x="105291" y="53375"/>
                    <a:pt x="104865" y="54165"/>
                  </a:cubicBezTo>
                  <a:cubicBezTo>
                    <a:pt x="105048" y="52493"/>
                    <a:pt x="105260" y="51399"/>
                    <a:pt x="105260" y="51399"/>
                  </a:cubicBezTo>
                  <a:cubicBezTo>
                    <a:pt x="104683" y="51946"/>
                    <a:pt x="104257" y="52676"/>
                    <a:pt x="103923" y="53527"/>
                  </a:cubicBezTo>
                  <a:cubicBezTo>
                    <a:pt x="104257" y="51247"/>
                    <a:pt x="104531" y="49514"/>
                    <a:pt x="104561" y="49150"/>
                  </a:cubicBezTo>
                  <a:cubicBezTo>
                    <a:pt x="104561" y="49150"/>
                    <a:pt x="103741" y="51460"/>
                    <a:pt x="102677" y="54621"/>
                  </a:cubicBezTo>
                  <a:cubicBezTo>
                    <a:pt x="102829" y="51308"/>
                    <a:pt x="102889" y="48603"/>
                    <a:pt x="102889" y="48116"/>
                  </a:cubicBezTo>
                  <a:cubicBezTo>
                    <a:pt x="102889" y="48116"/>
                    <a:pt x="102251" y="50822"/>
                    <a:pt x="101491" y="54317"/>
                  </a:cubicBezTo>
                  <a:cubicBezTo>
                    <a:pt x="101613" y="50670"/>
                    <a:pt x="102130" y="47508"/>
                    <a:pt x="102130" y="47508"/>
                  </a:cubicBezTo>
                  <a:cubicBezTo>
                    <a:pt x="100853" y="48846"/>
                    <a:pt x="100245" y="50973"/>
                    <a:pt x="99971" y="53314"/>
                  </a:cubicBezTo>
                  <a:cubicBezTo>
                    <a:pt x="99880" y="52493"/>
                    <a:pt x="99789" y="51733"/>
                    <a:pt x="99698" y="50973"/>
                  </a:cubicBezTo>
                  <a:cubicBezTo>
                    <a:pt x="100275" y="48876"/>
                    <a:pt x="100731" y="47326"/>
                    <a:pt x="100792" y="46931"/>
                  </a:cubicBezTo>
                  <a:cubicBezTo>
                    <a:pt x="100792" y="46931"/>
                    <a:pt x="100306" y="47964"/>
                    <a:pt x="99546" y="49514"/>
                  </a:cubicBezTo>
                  <a:cubicBezTo>
                    <a:pt x="99364" y="47843"/>
                    <a:pt x="99212" y="46688"/>
                    <a:pt x="99181" y="46384"/>
                  </a:cubicBezTo>
                  <a:cubicBezTo>
                    <a:pt x="99181" y="46384"/>
                    <a:pt x="99029" y="48299"/>
                    <a:pt x="98816" y="51004"/>
                  </a:cubicBezTo>
                  <a:cubicBezTo>
                    <a:pt x="98573" y="51581"/>
                    <a:pt x="98269" y="52159"/>
                    <a:pt x="97996" y="52797"/>
                  </a:cubicBezTo>
                  <a:lnTo>
                    <a:pt x="97996" y="52797"/>
                  </a:lnTo>
                  <a:cubicBezTo>
                    <a:pt x="98269" y="50031"/>
                    <a:pt x="98664" y="47904"/>
                    <a:pt x="98664" y="47904"/>
                  </a:cubicBezTo>
                  <a:cubicBezTo>
                    <a:pt x="98148" y="48359"/>
                    <a:pt x="97722" y="48967"/>
                    <a:pt x="97388" y="49636"/>
                  </a:cubicBezTo>
                  <a:cubicBezTo>
                    <a:pt x="97357" y="47235"/>
                    <a:pt x="97297" y="45472"/>
                    <a:pt x="97266" y="45046"/>
                  </a:cubicBezTo>
                  <a:cubicBezTo>
                    <a:pt x="97266" y="45046"/>
                    <a:pt x="96841" y="47356"/>
                    <a:pt x="96354" y="50518"/>
                  </a:cubicBezTo>
                  <a:cubicBezTo>
                    <a:pt x="96537" y="46536"/>
                    <a:pt x="96658" y="43071"/>
                    <a:pt x="96658" y="42463"/>
                  </a:cubicBezTo>
                  <a:cubicBezTo>
                    <a:pt x="96658" y="42463"/>
                    <a:pt x="95898" y="45715"/>
                    <a:pt x="95017" y="49758"/>
                  </a:cubicBezTo>
                  <a:cubicBezTo>
                    <a:pt x="94956" y="47600"/>
                    <a:pt x="95017" y="46080"/>
                    <a:pt x="95017" y="46080"/>
                  </a:cubicBezTo>
                  <a:cubicBezTo>
                    <a:pt x="94531" y="46688"/>
                    <a:pt x="94227" y="47387"/>
                    <a:pt x="94014" y="48238"/>
                  </a:cubicBezTo>
                  <a:cubicBezTo>
                    <a:pt x="93953" y="44347"/>
                    <a:pt x="93892" y="41095"/>
                    <a:pt x="93862" y="40517"/>
                  </a:cubicBezTo>
                  <a:cubicBezTo>
                    <a:pt x="93862" y="40517"/>
                    <a:pt x="93193" y="44134"/>
                    <a:pt x="92525" y="48451"/>
                  </a:cubicBezTo>
                  <a:cubicBezTo>
                    <a:pt x="92646" y="45533"/>
                    <a:pt x="92707" y="43223"/>
                    <a:pt x="92707" y="42767"/>
                  </a:cubicBezTo>
                  <a:cubicBezTo>
                    <a:pt x="92707" y="42767"/>
                    <a:pt x="92221" y="44894"/>
                    <a:pt x="91582" y="47812"/>
                  </a:cubicBezTo>
                  <a:cubicBezTo>
                    <a:pt x="91795" y="45806"/>
                    <a:pt x="92038" y="44408"/>
                    <a:pt x="92038" y="44408"/>
                  </a:cubicBezTo>
                  <a:cubicBezTo>
                    <a:pt x="91369" y="45046"/>
                    <a:pt x="90883" y="45958"/>
                    <a:pt x="90518" y="46931"/>
                  </a:cubicBezTo>
                  <a:cubicBezTo>
                    <a:pt x="90914" y="44803"/>
                    <a:pt x="91369" y="43283"/>
                    <a:pt x="91369" y="43283"/>
                  </a:cubicBezTo>
                  <a:cubicBezTo>
                    <a:pt x="90579" y="43983"/>
                    <a:pt x="89941" y="44925"/>
                    <a:pt x="89485" y="46080"/>
                  </a:cubicBezTo>
                  <a:cubicBezTo>
                    <a:pt x="89607" y="43557"/>
                    <a:pt x="89637" y="41612"/>
                    <a:pt x="89637" y="41217"/>
                  </a:cubicBezTo>
                  <a:cubicBezTo>
                    <a:pt x="89637" y="41217"/>
                    <a:pt x="89211" y="43040"/>
                    <a:pt x="88634" y="45624"/>
                  </a:cubicBezTo>
                  <a:cubicBezTo>
                    <a:pt x="88755" y="42463"/>
                    <a:pt x="88877" y="40001"/>
                    <a:pt x="88877" y="39484"/>
                  </a:cubicBezTo>
                  <a:cubicBezTo>
                    <a:pt x="88877" y="39484"/>
                    <a:pt x="88391" y="41703"/>
                    <a:pt x="87692" y="44712"/>
                  </a:cubicBezTo>
                  <a:cubicBezTo>
                    <a:pt x="87783" y="42767"/>
                    <a:pt x="87813" y="41399"/>
                    <a:pt x="87813" y="41004"/>
                  </a:cubicBezTo>
                  <a:cubicBezTo>
                    <a:pt x="87813" y="41004"/>
                    <a:pt x="87540" y="42159"/>
                    <a:pt x="87114" y="43952"/>
                  </a:cubicBezTo>
                  <a:cubicBezTo>
                    <a:pt x="87266" y="40457"/>
                    <a:pt x="87357" y="37599"/>
                    <a:pt x="87357" y="37052"/>
                  </a:cubicBezTo>
                  <a:cubicBezTo>
                    <a:pt x="87357" y="37052"/>
                    <a:pt x="86749" y="39606"/>
                    <a:pt x="86020" y="42949"/>
                  </a:cubicBezTo>
                  <a:cubicBezTo>
                    <a:pt x="85959" y="40791"/>
                    <a:pt x="86020" y="39271"/>
                    <a:pt x="86020" y="39271"/>
                  </a:cubicBezTo>
                  <a:cubicBezTo>
                    <a:pt x="85534" y="39879"/>
                    <a:pt x="85199" y="40669"/>
                    <a:pt x="84956" y="41520"/>
                  </a:cubicBezTo>
                  <a:cubicBezTo>
                    <a:pt x="85382" y="38846"/>
                    <a:pt x="85868" y="36809"/>
                    <a:pt x="85868" y="36809"/>
                  </a:cubicBezTo>
                  <a:cubicBezTo>
                    <a:pt x="84986" y="37599"/>
                    <a:pt x="84348" y="38724"/>
                    <a:pt x="83892" y="40031"/>
                  </a:cubicBezTo>
                  <a:cubicBezTo>
                    <a:pt x="84075" y="37569"/>
                    <a:pt x="83862" y="35593"/>
                    <a:pt x="82950" y="34590"/>
                  </a:cubicBezTo>
                  <a:cubicBezTo>
                    <a:pt x="82950" y="34590"/>
                    <a:pt x="82768" y="36840"/>
                    <a:pt x="82220" y="39879"/>
                  </a:cubicBezTo>
                  <a:cubicBezTo>
                    <a:pt x="82372" y="37721"/>
                    <a:pt x="82494" y="36110"/>
                    <a:pt x="82494" y="35745"/>
                  </a:cubicBezTo>
                  <a:cubicBezTo>
                    <a:pt x="82494" y="35745"/>
                    <a:pt x="82008" y="37326"/>
                    <a:pt x="81278" y="39697"/>
                  </a:cubicBezTo>
                  <a:cubicBezTo>
                    <a:pt x="81552" y="36536"/>
                    <a:pt x="81704" y="33952"/>
                    <a:pt x="81734" y="33466"/>
                  </a:cubicBezTo>
                  <a:cubicBezTo>
                    <a:pt x="81734" y="33466"/>
                    <a:pt x="81187" y="35137"/>
                    <a:pt x="80488" y="37508"/>
                  </a:cubicBezTo>
                  <a:cubicBezTo>
                    <a:pt x="80670" y="34317"/>
                    <a:pt x="80792" y="31733"/>
                    <a:pt x="80792" y="31247"/>
                  </a:cubicBezTo>
                  <a:cubicBezTo>
                    <a:pt x="80792" y="31247"/>
                    <a:pt x="79880" y="34286"/>
                    <a:pt x="78846" y="38116"/>
                  </a:cubicBezTo>
                  <a:cubicBezTo>
                    <a:pt x="79029" y="34925"/>
                    <a:pt x="79150" y="32341"/>
                    <a:pt x="79150" y="31855"/>
                  </a:cubicBezTo>
                  <a:cubicBezTo>
                    <a:pt x="79150" y="31855"/>
                    <a:pt x="78391" y="34438"/>
                    <a:pt x="77479" y="37812"/>
                  </a:cubicBezTo>
                  <a:cubicBezTo>
                    <a:pt x="77783" y="36140"/>
                    <a:pt x="78056" y="35016"/>
                    <a:pt x="78056" y="35016"/>
                  </a:cubicBezTo>
                  <a:cubicBezTo>
                    <a:pt x="77600" y="35381"/>
                    <a:pt x="77205" y="35836"/>
                    <a:pt x="76901" y="36384"/>
                  </a:cubicBezTo>
                  <a:cubicBezTo>
                    <a:pt x="77053" y="34529"/>
                    <a:pt x="77175" y="33192"/>
                    <a:pt x="77205" y="32858"/>
                  </a:cubicBezTo>
                  <a:cubicBezTo>
                    <a:pt x="77205" y="32858"/>
                    <a:pt x="76749" y="34438"/>
                    <a:pt x="76111" y="36809"/>
                  </a:cubicBezTo>
                  <a:cubicBezTo>
                    <a:pt x="76597" y="34134"/>
                    <a:pt x="77144" y="32128"/>
                    <a:pt x="77144" y="32128"/>
                  </a:cubicBezTo>
                  <a:cubicBezTo>
                    <a:pt x="76536" y="32615"/>
                    <a:pt x="76020" y="33314"/>
                    <a:pt x="75625" y="34074"/>
                  </a:cubicBezTo>
                  <a:cubicBezTo>
                    <a:pt x="76263" y="31672"/>
                    <a:pt x="76749" y="29879"/>
                    <a:pt x="76840" y="29453"/>
                  </a:cubicBezTo>
                  <a:cubicBezTo>
                    <a:pt x="76840" y="29453"/>
                    <a:pt x="75685" y="31855"/>
                    <a:pt x="74196" y="35016"/>
                  </a:cubicBezTo>
                  <a:cubicBezTo>
                    <a:pt x="74713" y="32280"/>
                    <a:pt x="75260" y="30183"/>
                    <a:pt x="75260" y="30183"/>
                  </a:cubicBezTo>
                  <a:cubicBezTo>
                    <a:pt x="74500" y="30821"/>
                    <a:pt x="73892" y="31733"/>
                    <a:pt x="73436" y="32797"/>
                  </a:cubicBezTo>
                  <a:cubicBezTo>
                    <a:pt x="74044" y="30153"/>
                    <a:pt x="74500" y="28146"/>
                    <a:pt x="74591" y="27690"/>
                  </a:cubicBezTo>
                  <a:cubicBezTo>
                    <a:pt x="74591" y="27690"/>
                    <a:pt x="73710" y="29666"/>
                    <a:pt x="72585" y="32402"/>
                  </a:cubicBezTo>
                  <a:cubicBezTo>
                    <a:pt x="73041" y="30001"/>
                    <a:pt x="73527" y="28298"/>
                    <a:pt x="73527" y="28298"/>
                  </a:cubicBezTo>
                  <a:cubicBezTo>
                    <a:pt x="72646" y="28997"/>
                    <a:pt x="72007" y="30061"/>
                    <a:pt x="71551" y="31277"/>
                  </a:cubicBezTo>
                  <a:cubicBezTo>
                    <a:pt x="72311" y="28511"/>
                    <a:pt x="72889" y="26383"/>
                    <a:pt x="72980" y="25928"/>
                  </a:cubicBezTo>
                  <a:cubicBezTo>
                    <a:pt x="72980" y="25928"/>
                    <a:pt x="71886" y="28207"/>
                    <a:pt x="70457" y="31277"/>
                  </a:cubicBezTo>
                  <a:cubicBezTo>
                    <a:pt x="70700" y="28754"/>
                    <a:pt x="70944" y="26809"/>
                    <a:pt x="70974" y="26353"/>
                  </a:cubicBezTo>
                  <a:cubicBezTo>
                    <a:pt x="70974" y="26353"/>
                    <a:pt x="70244" y="28754"/>
                    <a:pt x="69302" y="31946"/>
                  </a:cubicBezTo>
                  <a:cubicBezTo>
                    <a:pt x="69637" y="29666"/>
                    <a:pt x="70032" y="27994"/>
                    <a:pt x="70032" y="27994"/>
                  </a:cubicBezTo>
                  <a:cubicBezTo>
                    <a:pt x="69241" y="28694"/>
                    <a:pt x="68634" y="29757"/>
                    <a:pt x="68208" y="30973"/>
                  </a:cubicBezTo>
                  <a:cubicBezTo>
                    <a:pt x="68542" y="28785"/>
                    <a:pt x="68937" y="27174"/>
                    <a:pt x="68937" y="27174"/>
                  </a:cubicBezTo>
                  <a:cubicBezTo>
                    <a:pt x="68421" y="27630"/>
                    <a:pt x="68026" y="28238"/>
                    <a:pt x="67630" y="28906"/>
                  </a:cubicBezTo>
                  <a:cubicBezTo>
                    <a:pt x="67904" y="27174"/>
                    <a:pt x="68117" y="25928"/>
                    <a:pt x="68178" y="25624"/>
                  </a:cubicBezTo>
                  <a:cubicBezTo>
                    <a:pt x="68178" y="25624"/>
                    <a:pt x="67205" y="28238"/>
                    <a:pt x="65989" y="31642"/>
                  </a:cubicBezTo>
                  <a:cubicBezTo>
                    <a:pt x="66871" y="27690"/>
                    <a:pt x="68330" y="24104"/>
                    <a:pt x="68330" y="24104"/>
                  </a:cubicBezTo>
                  <a:cubicBezTo>
                    <a:pt x="66840" y="25137"/>
                    <a:pt x="65776" y="27022"/>
                    <a:pt x="65047" y="29149"/>
                  </a:cubicBezTo>
                  <a:cubicBezTo>
                    <a:pt x="65381" y="26931"/>
                    <a:pt x="65776" y="25289"/>
                    <a:pt x="65776" y="25289"/>
                  </a:cubicBezTo>
                  <a:cubicBezTo>
                    <a:pt x="64864" y="26110"/>
                    <a:pt x="64257" y="27295"/>
                    <a:pt x="63801" y="28663"/>
                  </a:cubicBezTo>
                  <a:cubicBezTo>
                    <a:pt x="64439" y="24955"/>
                    <a:pt x="64925" y="21824"/>
                    <a:pt x="65016" y="21307"/>
                  </a:cubicBezTo>
                  <a:cubicBezTo>
                    <a:pt x="65016" y="21307"/>
                    <a:pt x="63831" y="24529"/>
                    <a:pt x="62433" y="28511"/>
                  </a:cubicBezTo>
                  <a:cubicBezTo>
                    <a:pt x="62950" y="25958"/>
                    <a:pt x="63527" y="24104"/>
                    <a:pt x="63527" y="24104"/>
                  </a:cubicBezTo>
                  <a:cubicBezTo>
                    <a:pt x="62798" y="24681"/>
                    <a:pt x="62250" y="25472"/>
                    <a:pt x="61794" y="26383"/>
                  </a:cubicBezTo>
                  <a:cubicBezTo>
                    <a:pt x="62281" y="23952"/>
                    <a:pt x="62615" y="22128"/>
                    <a:pt x="62706" y="21703"/>
                  </a:cubicBezTo>
                  <a:cubicBezTo>
                    <a:pt x="62706" y="21703"/>
                    <a:pt x="62007" y="23374"/>
                    <a:pt x="61095" y="25776"/>
                  </a:cubicBezTo>
                  <a:cubicBezTo>
                    <a:pt x="61399" y="23921"/>
                    <a:pt x="61703" y="22614"/>
                    <a:pt x="61703" y="22614"/>
                  </a:cubicBezTo>
                  <a:cubicBezTo>
                    <a:pt x="60670" y="23526"/>
                    <a:pt x="60032" y="24955"/>
                    <a:pt x="59576" y="26505"/>
                  </a:cubicBezTo>
                  <a:cubicBezTo>
                    <a:pt x="60001" y="23040"/>
                    <a:pt x="60305" y="20244"/>
                    <a:pt x="60335" y="19696"/>
                  </a:cubicBezTo>
                  <a:cubicBezTo>
                    <a:pt x="60335" y="19696"/>
                    <a:pt x="59272" y="23131"/>
                    <a:pt x="58056" y="27265"/>
                  </a:cubicBezTo>
                  <a:cubicBezTo>
                    <a:pt x="58451" y="24134"/>
                    <a:pt x="58998" y="21642"/>
                    <a:pt x="58998" y="21642"/>
                  </a:cubicBezTo>
                  <a:cubicBezTo>
                    <a:pt x="58025" y="22554"/>
                    <a:pt x="57387" y="23891"/>
                    <a:pt x="56931" y="25411"/>
                  </a:cubicBezTo>
                  <a:cubicBezTo>
                    <a:pt x="57114" y="22462"/>
                    <a:pt x="57266" y="20183"/>
                    <a:pt x="57296" y="19696"/>
                  </a:cubicBezTo>
                  <a:cubicBezTo>
                    <a:pt x="57296" y="19696"/>
                    <a:pt x="56566" y="22432"/>
                    <a:pt x="55715" y="25958"/>
                  </a:cubicBezTo>
                  <a:cubicBezTo>
                    <a:pt x="56019" y="22128"/>
                    <a:pt x="56810" y="18633"/>
                    <a:pt x="56810" y="18633"/>
                  </a:cubicBezTo>
                  <a:cubicBezTo>
                    <a:pt x="55594" y="19727"/>
                    <a:pt x="54864" y="21520"/>
                    <a:pt x="54439" y="23496"/>
                  </a:cubicBezTo>
                  <a:cubicBezTo>
                    <a:pt x="54530" y="21338"/>
                    <a:pt x="54591" y="19727"/>
                    <a:pt x="54591" y="19362"/>
                  </a:cubicBezTo>
                  <a:cubicBezTo>
                    <a:pt x="54591" y="19362"/>
                    <a:pt x="54074" y="21642"/>
                    <a:pt x="53375" y="24742"/>
                  </a:cubicBezTo>
                  <a:cubicBezTo>
                    <a:pt x="53527" y="21095"/>
                    <a:pt x="53648" y="18055"/>
                    <a:pt x="53648" y="17538"/>
                  </a:cubicBezTo>
                  <a:cubicBezTo>
                    <a:pt x="53648" y="17538"/>
                    <a:pt x="52919" y="20608"/>
                    <a:pt x="52098" y="24499"/>
                  </a:cubicBezTo>
                  <a:cubicBezTo>
                    <a:pt x="52220" y="21490"/>
                    <a:pt x="51916" y="19028"/>
                    <a:pt x="50791" y="17994"/>
                  </a:cubicBezTo>
                  <a:cubicBezTo>
                    <a:pt x="50791" y="17994"/>
                    <a:pt x="50791" y="19940"/>
                    <a:pt x="50548" y="22706"/>
                  </a:cubicBezTo>
                  <a:cubicBezTo>
                    <a:pt x="50335" y="20578"/>
                    <a:pt x="49971" y="18876"/>
                    <a:pt x="49271" y="17994"/>
                  </a:cubicBezTo>
                  <a:cubicBezTo>
                    <a:pt x="49271" y="17994"/>
                    <a:pt x="48876" y="19818"/>
                    <a:pt x="48056" y="22432"/>
                  </a:cubicBezTo>
                  <a:cubicBezTo>
                    <a:pt x="48360" y="18511"/>
                    <a:pt x="49211" y="14924"/>
                    <a:pt x="49211" y="14924"/>
                  </a:cubicBezTo>
                  <a:cubicBezTo>
                    <a:pt x="47357" y="16626"/>
                    <a:pt x="46627" y="19879"/>
                    <a:pt x="46445" y="23070"/>
                  </a:cubicBezTo>
                  <a:lnTo>
                    <a:pt x="46384" y="23070"/>
                  </a:lnTo>
                  <a:cubicBezTo>
                    <a:pt x="46536" y="19332"/>
                    <a:pt x="46657" y="16171"/>
                    <a:pt x="46657" y="15593"/>
                  </a:cubicBezTo>
                  <a:cubicBezTo>
                    <a:pt x="46657" y="15593"/>
                    <a:pt x="46019" y="18420"/>
                    <a:pt x="45229" y="22067"/>
                  </a:cubicBezTo>
                  <a:cubicBezTo>
                    <a:pt x="45563" y="19089"/>
                    <a:pt x="45837" y="16778"/>
                    <a:pt x="45867" y="16323"/>
                  </a:cubicBezTo>
                  <a:cubicBezTo>
                    <a:pt x="45867" y="16323"/>
                    <a:pt x="45290" y="18116"/>
                    <a:pt x="44530" y="20639"/>
                  </a:cubicBezTo>
                  <a:cubicBezTo>
                    <a:pt x="44864" y="17690"/>
                    <a:pt x="45138" y="15319"/>
                    <a:pt x="45168" y="14864"/>
                  </a:cubicBezTo>
                  <a:cubicBezTo>
                    <a:pt x="45168" y="14864"/>
                    <a:pt x="44347" y="17508"/>
                    <a:pt x="43314" y="20943"/>
                  </a:cubicBezTo>
                  <a:cubicBezTo>
                    <a:pt x="43648" y="17447"/>
                    <a:pt x="44347" y="14499"/>
                    <a:pt x="44347" y="14499"/>
                  </a:cubicBezTo>
                  <a:cubicBezTo>
                    <a:pt x="43283" y="15441"/>
                    <a:pt x="42584" y="16930"/>
                    <a:pt x="42189" y="18602"/>
                  </a:cubicBezTo>
                  <a:cubicBezTo>
                    <a:pt x="42341" y="15319"/>
                    <a:pt x="42402" y="12675"/>
                    <a:pt x="42402" y="12189"/>
                  </a:cubicBezTo>
                  <a:cubicBezTo>
                    <a:pt x="42402" y="12189"/>
                    <a:pt x="41764" y="14985"/>
                    <a:pt x="40973" y="18633"/>
                  </a:cubicBezTo>
                  <a:cubicBezTo>
                    <a:pt x="40913" y="16809"/>
                    <a:pt x="40578" y="15380"/>
                    <a:pt x="39818" y="14620"/>
                  </a:cubicBezTo>
                  <a:cubicBezTo>
                    <a:pt x="39818" y="14620"/>
                    <a:pt x="39697" y="16748"/>
                    <a:pt x="39302" y="19696"/>
                  </a:cubicBezTo>
                  <a:cubicBezTo>
                    <a:pt x="39514" y="14833"/>
                    <a:pt x="39666" y="10122"/>
                    <a:pt x="39666" y="9453"/>
                  </a:cubicBezTo>
                  <a:cubicBezTo>
                    <a:pt x="39666" y="9453"/>
                    <a:pt x="38603" y="13921"/>
                    <a:pt x="37569" y="18906"/>
                  </a:cubicBezTo>
                  <a:cubicBezTo>
                    <a:pt x="37934" y="15532"/>
                    <a:pt x="38603" y="12736"/>
                    <a:pt x="38603" y="12736"/>
                  </a:cubicBezTo>
                  <a:cubicBezTo>
                    <a:pt x="37326" y="13921"/>
                    <a:pt x="36596" y="15867"/>
                    <a:pt x="36171" y="18025"/>
                  </a:cubicBezTo>
                  <a:cubicBezTo>
                    <a:pt x="36323" y="14712"/>
                    <a:pt x="36414" y="12067"/>
                    <a:pt x="36414" y="11520"/>
                  </a:cubicBezTo>
                  <a:cubicBezTo>
                    <a:pt x="36414" y="11520"/>
                    <a:pt x="35654" y="14864"/>
                    <a:pt x="34742" y="18937"/>
                  </a:cubicBezTo>
                  <a:cubicBezTo>
                    <a:pt x="34681" y="18937"/>
                    <a:pt x="34681" y="18937"/>
                    <a:pt x="34651" y="18906"/>
                  </a:cubicBezTo>
                  <a:cubicBezTo>
                    <a:pt x="34925" y="13465"/>
                    <a:pt x="35137" y="7629"/>
                    <a:pt x="35137" y="6809"/>
                  </a:cubicBezTo>
                  <a:cubicBezTo>
                    <a:pt x="35137" y="6809"/>
                    <a:pt x="34195" y="10912"/>
                    <a:pt x="33223" y="15593"/>
                  </a:cubicBezTo>
                  <a:cubicBezTo>
                    <a:pt x="33374" y="12128"/>
                    <a:pt x="33435" y="9332"/>
                    <a:pt x="33435" y="8784"/>
                  </a:cubicBezTo>
                  <a:cubicBezTo>
                    <a:pt x="33435" y="8784"/>
                    <a:pt x="32767" y="11763"/>
                    <a:pt x="31915" y="15563"/>
                  </a:cubicBezTo>
                  <a:cubicBezTo>
                    <a:pt x="32007" y="13253"/>
                    <a:pt x="32067" y="11490"/>
                    <a:pt x="32067" y="11125"/>
                  </a:cubicBezTo>
                  <a:lnTo>
                    <a:pt x="30730" y="16961"/>
                  </a:lnTo>
                  <a:cubicBezTo>
                    <a:pt x="31125" y="13921"/>
                    <a:pt x="31642" y="11520"/>
                    <a:pt x="31642" y="11520"/>
                  </a:cubicBezTo>
                  <a:cubicBezTo>
                    <a:pt x="30852" y="12250"/>
                    <a:pt x="30274" y="13253"/>
                    <a:pt x="29879" y="14408"/>
                  </a:cubicBezTo>
                  <a:cubicBezTo>
                    <a:pt x="30183" y="11642"/>
                    <a:pt x="30396" y="9514"/>
                    <a:pt x="30426" y="9058"/>
                  </a:cubicBezTo>
                  <a:cubicBezTo>
                    <a:pt x="30426" y="9058"/>
                    <a:pt x="29423" y="12341"/>
                    <a:pt x="28238" y="16353"/>
                  </a:cubicBezTo>
                  <a:cubicBezTo>
                    <a:pt x="28572" y="13769"/>
                    <a:pt x="29028" y="11794"/>
                    <a:pt x="29028" y="11794"/>
                  </a:cubicBezTo>
                  <a:cubicBezTo>
                    <a:pt x="28268" y="12493"/>
                    <a:pt x="27751" y="13435"/>
                    <a:pt x="27326" y="14499"/>
                  </a:cubicBezTo>
                  <a:cubicBezTo>
                    <a:pt x="27387" y="12493"/>
                    <a:pt x="27447" y="11034"/>
                    <a:pt x="27447" y="10669"/>
                  </a:cubicBezTo>
                  <a:cubicBezTo>
                    <a:pt x="27447" y="10669"/>
                    <a:pt x="27022" y="12401"/>
                    <a:pt x="26444" y="14955"/>
                  </a:cubicBezTo>
                  <a:cubicBezTo>
                    <a:pt x="26596" y="11672"/>
                    <a:pt x="26687" y="9058"/>
                    <a:pt x="26687" y="8572"/>
                  </a:cubicBezTo>
                  <a:cubicBezTo>
                    <a:pt x="26687" y="8572"/>
                    <a:pt x="26171" y="10608"/>
                    <a:pt x="25563" y="13496"/>
                  </a:cubicBezTo>
                  <a:cubicBezTo>
                    <a:pt x="25350" y="12371"/>
                    <a:pt x="25046" y="11459"/>
                    <a:pt x="24621" y="10882"/>
                  </a:cubicBezTo>
                  <a:cubicBezTo>
                    <a:pt x="24621" y="10882"/>
                    <a:pt x="24499" y="11459"/>
                    <a:pt x="24256" y="12401"/>
                  </a:cubicBezTo>
                  <a:cubicBezTo>
                    <a:pt x="24347" y="9544"/>
                    <a:pt x="24438" y="7325"/>
                    <a:pt x="24438" y="6870"/>
                  </a:cubicBezTo>
                  <a:cubicBezTo>
                    <a:pt x="24438" y="6870"/>
                    <a:pt x="23709" y="9970"/>
                    <a:pt x="22888" y="13860"/>
                  </a:cubicBezTo>
                  <a:cubicBezTo>
                    <a:pt x="23283" y="10730"/>
                    <a:pt x="23587" y="8237"/>
                    <a:pt x="23678" y="7781"/>
                  </a:cubicBezTo>
                  <a:cubicBezTo>
                    <a:pt x="23678" y="7781"/>
                    <a:pt x="22918" y="9787"/>
                    <a:pt x="21915" y="12645"/>
                  </a:cubicBezTo>
                  <a:cubicBezTo>
                    <a:pt x="21703" y="9909"/>
                    <a:pt x="21520" y="7812"/>
                    <a:pt x="21459" y="7386"/>
                  </a:cubicBezTo>
                  <a:cubicBezTo>
                    <a:pt x="21459" y="7386"/>
                    <a:pt x="21155" y="10122"/>
                    <a:pt x="20821" y="13739"/>
                  </a:cubicBezTo>
                  <a:cubicBezTo>
                    <a:pt x="20669" y="10243"/>
                    <a:pt x="20547" y="7356"/>
                    <a:pt x="20517" y="6809"/>
                  </a:cubicBezTo>
                  <a:cubicBezTo>
                    <a:pt x="20517" y="6809"/>
                    <a:pt x="20152" y="9301"/>
                    <a:pt x="19696" y="12584"/>
                  </a:cubicBezTo>
                  <a:cubicBezTo>
                    <a:pt x="19484" y="10304"/>
                    <a:pt x="19119" y="8480"/>
                    <a:pt x="18420" y="7538"/>
                  </a:cubicBezTo>
                  <a:cubicBezTo>
                    <a:pt x="18420" y="7538"/>
                    <a:pt x="18025" y="9453"/>
                    <a:pt x="17174" y="12098"/>
                  </a:cubicBezTo>
                  <a:cubicBezTo>
                    <a:pt x="17113" y="10547"/>
                    <a:pt x="17052" y="9484"/>
                    <a:pt x="17022" y="9180"/>
                  </a:cubicBezTo>
                  <a:cubicBezTo>
                    <a:pt x="17022" y="9180"/>
                    <a:pt x="16839" y="10517"/>
                    <a:pt x="16535" y="12523"/>
                  </a:cubicBezTo>
                  <a:cubicBezTo>
                    <a:pt x="16748" y="8237"/>
                    <a:pt x="17721" y="4073"/>
                    <a:pt x="17721" y="4073"/>
                  </a:cubicBezTo>
                  <a:cubicBezTo>
                    <a:pt x="15958" y="5654"/>
                    <a:pt x="15228" y="8602"/>
                    <a:pt x="14985" y="11581"/>
                  </a:cubicBezTo>
                  <a:cubicBezTo>
                    <a:pt x="15137" y="8177"/>
                    <a:pt x="15198" y="5441"/>
                    <a:pt x="15198" y="4924"/>
                  </a:cubicBezTo>
                  <a:cubicBezTo>
                    <a:pt x="15198" y="4924"/>
                    <a:pt x="14590" y="7569"/>
                    <a:pt x="13830" y="11125"/>
                  </a:cubicBezTo>
                  <a:cubicBezTo>
                    <a:pt x="13769" y="9332"/>
                    <a:pt x="13678" y="8025"/>
                    <a:pt x="13648" y="7690"/>
                  </a:cubicBezTo>
                  <a:cubicBezTo>
                    <a:pt x="13648" y="7690"/>
                    <a:pt x="13405" y="9180"/>
                    <a:pt x="13101" y="11368"/>
                  </a:cubicBezTo>
                  <a:cubicBezTo>
                    <a:pt x="13009" y="8177"/>
                    <a:pt x="12857" y="5654"/>
                    <a:pt x="12797" y="5137"/>
                  </a:cubicBezTo>
                  <a:cubicBezTo>
                    <a:pt x="12797" y="5137"/>
                    <a:pt x="12432" y="7721"/>
                    <a:pt x="11976" y="11125"/>
                  </a:cubicBezTo>
                  <a:cubicBezTo>
                    <a:pt x="11581" y="9392"/>
                    <a:pt x="11125" y="7873"/>
                    <a:pt x="10578" y="6778"/>
                  </a:cubicBezTo>
                  <a:cubicBezTo>
                    <a:pt x="10487" y="5502"/>
                    <a:pt x="10456" y="4590"/>
                    <a:pt x="10456" y="4316"/>
                  </a:cubicBezTo>
                  <a:cubicBezTo>
                    <a:pt x="10456" y="4316"/>
                    <a:pt x="10335" y="4985"/>
                    <a:pt x="10183" y="6140"/>
                  </a:cubicBezTo>
                  <a:cubicBezTo>
                    <a:pt x="9879" y="5684"/>
                    <a:pt x="9544" y="5350"/>
                    <a:pt x="9119" y="5076"/>
                  </a:cubicBezTo>
                  <a:cubicBezTo>
                    <a:pt x="9119" y="5076"/>
                    <a:pt x="9453" y="6474"/>
                    <a:pt x="9818" y="8572"/>
                  </a:cubicBezTo>
                  <a:cubicBezTo>
                    <a:pt x="9696" y="9301"/>
                    <a:pt x="9605" y="10091"/>
                    <a:pt x="9514" y="10912"/>
                  </a:cubicBezTo>
                  <a:cubicBezTo>
                    <a:pt x="9392" y="8541"/>
                    <a:pt x="9301" y="6718"/>
                    <a:pt x="9271" y="6322"/>
                  </a:cubicBezTo>
                  <a:cubicBezTo>
                    <a:pt x="9271" y="6322"/>
                    <a:pt x="8967" y="8328"/>
                    <a:pt x="8602" y="11155"/>
                  </a:cubicBezTo>
                  <a:cubicBezTo>
                    <a:pt x="8541" y="11155"/>
                    <a:pt x="8511" y="11125"/>
                    <a:pt x="8480" y="11125"/>
                  </a:cubicBezTo>
                  <a:cubicBezTo>
                    <a:pt x="8328" y="7052"/>
                    <a:pt x="8176" y="3556"/>
                    <a:pt x="8085" y="2948"/>
                  </a:cubicBezTo>
                  <a:cubicBezTo>
                    <a:pt x="8085" y="2948"/>
                    <a:pt x="7569" y="6474"/>
                    <a:pt x="6991" y="10730"/>
                  </a:cubicBezTo>
                  <a:lnTo>
                    <a:pt x="6930" y="10730"/>
                  </a:lnTo>
                  <a:cubicBezTo>
                    <a:pt x="6778" y="6170"/>
                    <a:pt x="6565" y="1945"/>
                    <a:pt x="6505" y="1307"/>
                  </a:cubicBezTo>
                  <a:cubicBezTo>
                    <a:pt x="6505" y="1307"/>
                    <a:pt x="5927" y="5107"/>
                    <a:pt x="5350" y="9636"/>
                  </a:cubicBezTo>
                  <a:cubicBezTo>
                    <a:pt x="5258" y="7325"/>
                    <a:pt x="5167" y="5654"/>
                    <a:pt x="5137" y="5228"/>
                  </a:cubicBezTo>
                  <a:cubicBezTo>
                    <a:pt x="5137" y="5228"/>
                    <a:pt x="4863" y="7021"/>
                    <a:pt x="4529" y="9544"/>
                  </a:cubicBezTo>
                  <a:cubicBezTo>
                    <a:pt x="4195" y="8116"/>
                    <a:pt x="3678" y="6930"/>
                    <a:pt x="3009" y="6262"/>
                  </a:cubicBezTo>
                  <a:cubicBezTo>
                    <a:pt x="2918" y="4195"/>
                    <a:pt x="2857" y="2705"/>
                    <a:pt x="2827" y="2371"/>
                  </a:cubicBezTo>
                  <a:cubicBezTo>
                    <a:pt x="2827" y="2371"/>
                    <a:pt x="2280" y="5380"/>
                    <a:pt x="1702" y="9088"/>
                  </a:cubicBezTo>
                  <a:cubicBezTo>
                    <a:pt x="1945" y="4468"/>
                    <a:pt x="2979" y="0"/>
                    <a:pt x="2979" y="0"/>
                  </a:cubicBezTo>
                  <a:cubicBezTo>
                    <a:pt x="942" y="1824"/>
                    <a:pt x="304" y="5441"/>
                    <a:pt x="152" y="8876"/>
                  </a:cubicBezTo>
                  <a:cubicBezTo>
                    <a:pt x="30" y="8845"/>
                    <a:pt x="0" y="8845"/>
                    <a:pt x="0" y="8845"/>
                  </a:cubicBezTo>
                  <a:lnTo>
                    <a:pt x="0" y="86232"/>
                  </a:lnTo>
                  <a:lnTo>
                    <a:pt x="101218" y="86232"/>
                  </a:lnTo>
                  <a:lnTo>
                    <a:pt x="101218" y="86232"/>
                  </a:lnTo>
                  <a:lnTo>
                    <a:pt x="111036" y="86232"/>
                  </a:lnTo>
                  <a:lnTo>
                    <a:pt x="125686" y="86232"/>
                  </a:lnTo>
                  <a:lnTo>
                    <a:pt x="125686" y="86232"/>
                  </a:lnTo>
                  <a:lnTo>
                    <a:pt x="133620" y="86232"/>
                  </a:lnTo>
                  <a:lnTo>
                    <a:pt x="133620" y="86232"/>
                  </a:lnTo>
                  <a:lnTo>
                    <a:pt x="136750" y="86232"/>
                  </a:lnTo>
                  <a:lnTo>
                    <a:pt x="136750" y="86232"/>
                  </a:lnTo>
                  <a:lnTo>
                    <a:pt x="186842" y="86232"/>
                  </a:lnTo>
                  <a:lnTo>
                    <a:pt x="186842" y="86232"/>
                  </a:lnTo>
                  <a:lnTo>
                    <a:pt x="187359" y="86232"/>
                  </a:lnTo>
                  <a:lnTo>
                    <a:pt x="187359" y="86232"/>
                  </a:lnTo>
                  <a:lnTo>
                    <a:pt x="194533" y="86232"/>
                  </a:lnTo>
                  <a:lnTo>
                    <a:pt x="194533" y="86232"/>
                  </a:lnTo>
                  <a:lnTo>
                    <a:pt x="194776" y="86232"/>
                  </a:lnTo>
                  <a:lnTo>
                    <a:pt x="194776" y="86232"/>
                  </a:lnTo>
                  <a:lnTo>
                    <a:pt x="196660" y="86232"/>
                  </a:lnTo>
                  <a:lnTo>
                    <a:pt x="196660" y="86232"/>
                  </a:lnTo>
                  <a:lnTo>
                    <a:pt x="196903" y="86232"/>
                  </a:lnTo>
                  <a:lnTo>
                    <a:pt x="196903" y="86232"/>
                  </a:lnTo>
                  <a:lnTo>
                    <a:pt x="199213" y="86232"/>
                  </a:lnTo>
                  <a:lnTo>
                    <a:pt x="199213" y="86232"/>
                  </a:lnTo>
                  <a:lnTo>
                    <a:pt x="200460" y="86232"/>
                  </a:lnTo>
                  <a:lnTo>
                    <a:pt x="200460" y="86232"/>
                  </a:lnTo>
                  <a:lnTo>
                    <a:pt x="201463" y="86232"/>
                  </a:lnTo>
                  <a:lnTo>
                    <a:pt x="201463" y="86232"/>
                  </a:lnTo>
                  <a:lnTo>
                    <a:pt x="202314" y="86232"/>
                  </a:lnTo>
                  <a:lnTo>
                    <a:pt x="202314" y="86232"/>
                  </a:lnTo>
                  <a:lnTo>
                    <a:pt x="203043" y="86232"/>
                  </a:lnTo>
                  <a:lnTo>
                    <a:pt x="203043" y="86232"/>
                  </a:lnTo>
                  <a:lnTo>
                    <a:pt x="203347" y="86232"/>
                  </a:lnTo>
                  <a:lnTo>
                    <a:pt x="203347" y="86232"/>
                  </a:lnTo>
                  <a:lnTo>
                    <a:pt x="203955" y="86232"/>
                  </a:lnTo>
                  <a:lnTo>
                    <a:pt x="203955" y="86232"/>
                  </a:lnTo>
                  <a:lnTo>
                    <a:pt x="204077" y="86232"/>
                  </a:lnTo>
                  <a:lnTo>
                    <a:pt x="204077" y="86232"/>
                  </a:lnTo>
                  <a:lnTo>
                    <a:pt x="205293" y="86232"/>
                  </a:lnTo>
                  <a:lnTo>
                    <a:pt x="205293" y="86232"/>
                  </a:lnTo>
                  <a:lnTo>
                    <a:pt x="209031" y="86232"/>
                  </a:lnTo>
                  <a:cubicBezTo>
                    <a:pt x="208970" y="86232"/>
                    <a:pt x="207724" y="86020"/>
                    <a:pt x="205414" y="8556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6"/>
            <p:cNvSpPr/>
            <p:nvPr/>
          </p:nvSpPr>
          <p:spPr>
            <a:xfrm>
              <a:off x="-43400" y="3630975"/>
              <a:ext cx="5665931" cy="1589053"/>
            </a:xfrm>
            <a:custGeom>
              <a:avLst/>
              <a:gdLst/>
              <a:ahLst/>
              <a:cxnLst/>
              <a:rect l="l" t="t" r="r" b="b"/>
              <a:pathLst>
                <a:path w="173469" h="49060" extrusionOk="0">
                  <a:moveTo>
                    <a:pt x="172344" y="49029"/>
                  </a:moveTo>
                  <a:lnTo>
                    <a:pt x="172101" y="49029"/>
                  </a:lnTo>
                  <a:cubicBezTo>
                    <a:pt x="171858" y="47266"/>
                    <a:pt x="171645" y="46020"/>
                    <a:pt x="171584" y="45685"/>
                  </a:cubicBezTo>
                  <a:cubicBezTo>
                    <a:pt x="171584" y="45685"/>
                    <a:pt x="171524" y="46962"/>
                    <a:pt x="171463" y="48968"/>
                  </a:cubicBezTo>
                  <a:lnTo>
                    <a:pt x="171220" y="48968"/>
                  </a:lnTo>
                  <a:cubicBezTo>
                    <a:pt x="170824" y="46263"/>
                    <a:pt x="170520" y="44166"/>
                    <a:pt x="170429" y="43710"/>
                  </a:cubicBezTo>
                  <a:cubicBezTo>
                    <a:pt x="170429" y="43710"/>
                    <a:pt x="170369" y="45868"/>
                    <a:pt x="170277" y="48907"/>
                  </a:cubicBezTo>
                  <a:lnTo>
                    <a:pt x="170247" y="48907"/>
                  </a:lnTo>
                  <a:cubicBezTo>
                    <a:pt x="169821" y="47813"/>
                    <a:pt x="169365" y="46962"/>
                    <a:pt x="168849" y="46476"/>
                  </a:cubicBezTo>
                  <a:cubicBezTo>
                    <a:pt x="168849" y="46476"/>
                    <a:pt x="168849" y="47084"/>
                    <a:pt x="168758" y="48117"/>
                  </a:cubicBezTo>
                  <a:cubicBezTo>
                    <a:pt x="168332" y="45108"/>
                    <a:pt x="167967" y="42798"/>
                    <a:pt x="167876" y="42342"/>
                  </a:cubicBezTo>
                  <a:cubicBezTo>
                    <a:pt x="167876" y="42342"/>
                    <a:pt x="167785" y="45078"/>
                    <a:pt x="167694" y="48725"/>
                  </a:cubicBezTo>
                  <a:lnTo>
                    <a:pt x="167633" y="48725"/>
                  </a:lnTo>
                  <a:cubicBezTo>
                    <a:pt x="167481" y="45989"/>
                    <a:pt x="167329" y="43892"/>
                    <a:pt x="167329" y="43436"/>
                  </a:cubicBezTo>
                  <a:cubicBezTo>
                    <a:pt x="167329" y="43436"/>
                    <a:pt x="166964" y="45594"/>
                    <a:pt x="166508" y="48634"/>
                  </a:cubicBezTo>
                  <a:lnTo>
                    <a:pt x="166447" y="48634"/>
                  </a:lnTo>
                  <a:cubicBezTo>
                    <a:pt x="165718" y="45959"/>
                    <a:pt x="165140" y="43892"/>
                    <a:pt x="165049" y="43436"/>
                  </a:cubicBezTo>
                  <a:cubicBezTo>
                    <a:pt x="165049" y="43436"/>
                    <a:pt x="165201" y="45564"/>
                    <a:pt x="165505" y="48573"/>
                  </a:cubicBezTo>
                  <a:lnTo>
                    <a:pt x="165292" y="48573"/>
                  </a:lnTo>
                  <a:cubicBezTo>
                    <a:pt x="164654" y="45716"/>
                    <a:pt x="164168" y="43527"/>
                    <a:pt x="164016" y="43071"/>
                  </a:cubicBezTo>
                  <a:cubicBezTo>
                    <a:pt x="164016" y="43071"/>
                    <a:pt x="164077" y="45351"/>
                    <a:pt x="164289" y="48482"/>
                  </a:cubicBezTo>
                  <a:lnTo>
                    <a:pt x="164137" y="48482"/>
                  </a:lnTo>
                  <a:cubicBezTo>
                    <a:pt x="163560" y="46506"/>
                    <a:pt x="162861" y="44986"/>
                    <a:pt x="162101" y="44226"/>
                  </a:cubicBezTo>
                  <a:cubicBezTo>
                    <a:pt x="162101" y="44226"/>
                    <a:pt x="162070" y="45868"/>
                    <a:pt x="161858" y="48299"/>
                  </a:cubicBezTo>
                  <a:cubicBezTo>
                    <a:pt x="161615" y="48269"/>
                    <a:pt x="161432" y="48269"/>
                    <a:pt x="161219" y="48239"/>
                  </a:cubicBezTo>
                  <a:cubicBezTo>
                    <a:pt x="161067" y="45685"/>
                    <a:pt x="160885" y="43679"/>
                    <a:pt x="160855" y="43284"/>
                  </a:cubicBezTo>
                  <a:cubicBezTo>
                    <a:pt x="160855" y="43284"/>
                    <a:pt x="160551" y="45351"/>
                    <a:pt x="160186" y="48147"/>
                  </a:cubicBezTo>
                  <a:lnTo>
                    <a:pt x="160064" y="48147"/>
                  </a:lnTo>
                  <a:cubicBezTo>
                    <a:pt x="160064" y="47266"/>
                    <a:pt x="160095" y="46719"/>
                    <a:pt x="160095" y="46719"/>
                  </a:cubicBezTo>
                  <a:cubicBezTo>
                    <a:pt x="159791" y="47114"/>
                    <a:pt x="159578" y="47570"/>
                    <a:pt x="159396" y="48087"/>
                  </a:cubicBezTo>
                  <a:cubicBezTo>
                    <a:pt x="159122" y="48026"/>
                    <a:pt x="158849" y="48026"/>
                    <a:pt x="158636" y="47996"/>
                  </a:cubicBezTo>
                  <a:cubicBezTo>
                    <a:pt x="158423" y="46597"/>
                    <a:pt x="158271" y="45564"/>
                    <a:pt x="158210" y="45290"/>
                  </a:cubicBezTo>
                  <a:cubicBezTo>
                    <a:pt x="158210" y="45290"/>
                    <a:pt x="158119" y="46324"/>
                    <a:pt x="158058" y="47965"/>
                  </a:cubicBezTo>
                  <a:cubicBezTo>
                    <a:pt x="157967" y="47965"/>
                    <a:pt x="157876" y="47965"/>
                    <a:pt x="157785" y="47935"/>
                  </a:cubicBezTo>
                  <a:cubicBezTo>
                    <a:pt x="157481" y="45685"/>
                    <a:pt x="157207" y="43983"/>
                    <a:pt x="157146" y="43588"/>
                  </a:cubicBezTo>
                  <a:cubicBezTo>
                    <a:pt x="157146" y="43588"/>
                    <a:pt x="157025" y="45351"/>
                    <a:pt x="156873" y="47844"/>
                  </a:cubicBezTo>
                  <a:cubicBezTo>
                    <a:pt x="156812" y="47844"/>
                    <a:pt x="156751" y="47844"/>
                    <a:pt x="156690" y="47813"/>
                  </a:cubicBezTo>
                  <a:cubicBezTo>
                    <a:pt x="156295" y="47023"/>
                    <a:pt x="155931" y="46415"/>
                    <a:pt x="155475" y="46020"/>
                  </a:cubicBezTo>
                  <a:cubicBezTo>
                    <a:pt x="155475" y="46020"/>
                    <a:pt x="155444" y="46567"/>
                    <a:pt x="155353" y="47479"/>
                  </a:cubicBezTo>
                  <a:cubicBezTo>
                    <a:pt x="155019" y="44895"/>
                    <a:pt x="154715" y="42859"/>
                    <a:pt x="154624" y="42464"/>
                  </a:cubicBezTo>
                  <a:cubicBezTo>
                    <a:pt x="154624" y="42464"/>
                    <a:pt x="154472" y="44622"/>
                    <a:pt x="154320" y="47570"/>
                  </a:cubicBezTo>
                  <a:lnTo>
                    <a:pt x="154228" y="47570"/>
                  </a:lnTo>
                  <a:cubicBezTo>
                    <a:pt x="154137" y="45412"/>
                    <a:pt x="154076" y="43831"/>
                    <a:pt x="154076" y="43436"/>
                  </a:cubicBezTo>
                  <a:cubicBezTo>
                    <a:pt x="154076" y="43436"/>
                    <a:pt x="153712" y="45108"/>
                    <a:pt x="153256" y="47479"/>
                  </a:cubicBezTo>
                  <a:cubicBezTo>
                    <a:pt x="153165" y="47479"/>
                    <a:pt x="153073" y="47418"/>
                    <a:pt x="152952" y="47418"/>
                  </a:cubicBezTo>
                  <a:cubicBezTo>
                    <a:pt x="152405" y="45351"/>
                    <a:pt x="151949" y="43831"/>
                    <a:pt x="151827" y="43467"/>
                  </a:cubicBezTo>
                  <a:cubicBezTo>
                    <a:pt x="151827" y="43467"/>
                    <a:pt x="151949" y="45078"/>
                    <a:pt x="152101" y="47357"/>
                  </a:cubicBezTo>
                  <a:cubicBezTo>
                    <a:pt x="151979" y="47357"/>
                    <a:pt x="151888" y="47327"/>
                    <a:pt x="151797" y="47327"/>
                  </a:cubicBezTo>
                  <a:cubicBezTo>
                    <a:pt x="151280" y="45138"/>
                    <a:pt x="150885" y="43527"/>
                    <a:pt x="150794" y="43132"/>
                  </a:cubicBezTo>
                  <a:cubicBezTo>
                    <a:pt x="150794" y="43132"/>
                    <a:pt x="150824" y="44804"/>
                    <a:pt x="150915" y="47205"/>
                  </a:cubicBezTo>
                  <a:cubicBezTo>
                    <a:pt x="150794" y="47205"/>
                    <a:pt x="150672" y="47175"/>
                    <a:pt x="150581" y="47175"/>
                  </a:cubicBezTo>
                  <a:cubicBezTo>
                    <a:pt x="150064" y="45807"/>
                    <a:pt x="149547" y="44743"/>
                    <a:pt x="148909" y="44166"/>
                  </a:cubicBezTo>
                  <a:cubicBezTo>
                    <a:pt x="148909" y="44166"/>
                    <a:pt x="148848" y="45260"/>
                    <a:pt x="148636" y="46932"/>
                  </a:cubicBezTo>
                  <a:cubicBezTo>
                    <a:pt x="148453" y="46901"/>
                    <a:pt x="148240" y="46901"/>
                    <a:pt x="148028" y="46871"/>
                  </a:cubicBezTo>
                  <a:cubicBezTo>
                    <a:pt x="147906" y="46354"/>
                    <a:pt x="147845" y="46020"/>
                    <a:pt x="147754" y="45868"/>
                  </a:cubicBezTo>
                  <a:cubicBezTo>
                    <a:pt x="147754" y="45868"/>
                    <a:pt x="147754" y="46202"/>
                    <a:pt x="147784" y="46810"/>
                  </a:cubicBezTo>
                  <a:lnTo>
                    <a:pt x="147693" y="46810"/>
                  </a:lnTo>
                  <a:cubicBezTo>
                    <a:pt x="147450" y="43527"/>
                    <a:pt x="147541" y="40822"/>
                    <a:pt x="147541" y="40822"/>
                  </a:cubicBezTo>
                  <a:cubicBezTo>
                    <a:pt x="146508" y="42251"/>
                    <a:pt x="146113" y="44378"/>
                    <a:pt x="146174" y="46628"/>
                  </a:cubicBezTo>
                  <a:cubicBezTo>
                    <a:pt x="146082" y="46628"/>
                    <a:pt x="146022" y="46628"/>
                    <a:pt x="145930" y="46597"/>
                  </a:cubicBezTo>
                  <a:cubicBezTo>
                    <a:pt x="145596" y="44226"/>
                    <a:pt x="145322" y="42524"/>
                    <a:pt x="145262" y="42099"/>
                  </a:cubicBezTo>
                  <a:cubicBezTo>
                    <a:pt x="145262" y="42099"/>
                    <a:pt x="145170" y="43892"/>
                    <a:pt x="145140" y="46476"/>
                  </a:cubicBezTo>
                  <a:cubicBezTo>
                    <a:pt x="145049" y="46476"/>
                    <a:pt x="144988" y="46476"/>
                    <a:pt x="144897" y="46445"/>
                  </a:cubicBezTo>
                  <a:cubicBezTo>
                    <a:pt x="144289" y="43558"/>
                    <a:pt x="143833" y="41339"/>
                    <a:pt x="143681" y="40883"/>
                  </a:cubicBezTo>
                  <a:cubicBezTo>
                    <a:pt x="143681" y="40883"/>
                    <a:pt x="143651" y="43163"/>
                    <a:pt x="143681" y="46293"/>
                  </a:cubicBezTo>
                  <a:cubicBezTo>
                    <a:pt x="143529" y="46293"/>
                    <a:pt x="143377" y="46263"/>
                    <a:pt x="143286" y="46263"/>
                  </a:cubicBezTo>
                  <a:cubicBezTo>
                    <a:pt x="142769" y="43983"/>
                    <a:pt x="142435" y="42312"/>
                    <a:pt x="142313" y="41916"/>
                  </a:cubicBezTo>
                  <a:cubicBezTo>
                    <a:pt x="142313" y="41916"/>
                    <a:pt x="142283" y="43619"/>
                    <a:pt x="142313" y="46141"/>
                  </a:cubicBezTo>
                  <a:cubicBezTo>
                    <a:pt x="142101" y="46111"/>
                    <a:pt x="141857" y="46050"/>
                    <a:pt x="141645" y="46050"/>
                  </a:cubicBezTo>
                  <a:cubicBezTo>
                    <a:pt x="141462" y="42524"/>
                    <a:pt x="141249" y="39485"/>
                    <a:pt x="141189" y="38968"/>
                  </a:cubicBezTo>
                  <a:cubicBezTo>
                    <a:pt x="141189" y="38968"/>
                    <a:pt x="140854" y="41430"/>
                    <a:pt x="140368" y="44652"/>
                  </a:cubicBezTo>
                  <a:lnTo>
                    <a:pt x="140368" y="42372"/>
                  </a:lnTo>
                  <a:cubicBezTo>
                    <a:pt x="139730" y="43254"/>
                    <a:pt x="139365" y="44378"/>
                    <a:pt x="139183" y="45655"/>
                  </a:cubicBezTo>
                  <a:cubicBezTo>
                    <a:pt x="138818" y="43223"/>
                    <a:pt x="138544" y="41339"/>
                    <a:pt x="138483" y="40974"/>
                  </a:cubicBezTo>
                  <a:cubicBezTo>
                    <a:pt x="138483" y="40974"/>
                    <a:pt x="138362" y="42646"/>
                    <a:pt x="138240" y="44986"/>
                  </a:cubicBezTo>
                  <a:cubicBezTo>
                    <a:pt x="137845" y="42068"/>
                    <a:pt x="137480" y="39667"/>
                    <a:pt x="137420" y="39272"/>
                  </a:cubicBezTo>
                  <a:cubicBezTo>
                    <a:pt x="137420" y="39272"/>
                    <a:pt x="137298" y="41187"/>
                    <a:pt x="137146" y="43892"/>
                  </a:cubicBezTo>
                  <a:cubicBezTo>
                    <a:pt x="136720" y="42919"/>
                    <a:pt x="136265" y="42160"/>
                    <a:pt x="135778" y="41734"/>
                  </a:cubicBezTo>
                  <a:cubicBezTo>
                    <a:pt x="135778" y="41734"/>
                    <a:pt x="135748" y="42251"/>
                    <a:pt x="135657" y="43163"/>
                  </a:cubicBezTo>
                  <a:cubicBezTo>
                    <a:pt x="135322" y="40579"/>
                    <a:pt x="135018" y="38573"/>
                    <a:pt x="134958" y="38147"/>
                  </a:cubicBezTo>
                  <a:cubicBezTo>
                    <a:pt x="134958" y="38147"/>
                    <a:pt x="134745" y="41096"/>
                    <a:pt x="134562" y="44743"/>
                  </a:cubicBezTo>
                  <a:cubicBezTo>
                    <a:pt x="134441" y="41856"/>
                    <a:pt x="134380" y="39576"/>
                    <a:pt x="134350" y="39150"/>
                  </a:cubicBezTo>
                  <a:cubicBezTo>
                    <a:pt x="134350" y="39150"/>
                    <a:pt x="133924" y="41096"/>
                    <a:pt x="133377" y="43831"/>
                  </a:cubicBezTo>
                  <a:cubicBezTo>
                    <a:pt x="132708" y="41430"/>
                    <a:pt x="132161" y="39576"/>
                    <a:pt x="132070" y="39181"/>
                  </a:cubicBezTo>
                  <a:cubicBezTo>
                    <a:pt x="132070" y="39181"/>
                    <a:pt x="132222" y="41612"/>
                    <a:pt x="132465" y="44774"/>
                  </a:cubicBezTo>
                  <a:lnTo>
                    <a:pt x="132435" y="44774"/>
                  </a:lnTo>
                  <a:cubicBezTo>
                    <a:pt x="131766" y="41764"/>
                    <a:pt x="131158" y="39302"/>
                    <a:pt x="131036" y="38846"/>
                  </a:cubicBezTo>
                  <a:cubicBezTo>
                    <a:pt x="131036" y="38846"/>
                    <a:pt x="131067" y="41126"/>
                    <a:pt x="131188" y="44166"/>
                  </a:cubicBezTo>
                  <a:cubicBezTo>
                    <a:pt x="130611" y="42160"/>
                    <a:pt x="129942" y="40579"/>
                    <a:pt x="129091" y="39880"/>
                  </a:cubicBezTo>
                  <a:cubicBezTo>
                    <a:pt x="129091" y="39880"/>
                    <a:pt x="129030" y="41612"/>
                    <a:pt x="128635" y="44135"/>
                  </a:cubicBezTo>
                  <a:lnTo>
                    <a:pt x="128605" y="44135"/>
                  </a:lnTo>
                  <a:cubicBezTo>
                    <a:pt x="128301" y="42798"/>
                    <a:pt x="128058" y="41856"/>
                    <a:pt x="127997" y="41582"/>
                  </a:cubicBezTo>
                  <a:cubicBezTo>
                    <a:pt x="127997" y="41582"/>
                    <a:pt x="127997" y="42524"/>
                    <a:pt x="128058" y="44014"/>
                  </a:cubicBezTo>
                  <a:lnTo>
                    <a:pt x="128058" y="44014"/>
                  </a:lnTo>
                  <a:cubicBezTo>
                    <a:pt x="127663" y="40093"/>
                    <a:pt x="127267" y="39059"/>
                    <a:pt x="127267" y="39059"/>
                  </a:cubicBezTo>
                  <a:cubicBezTo>
                    <a:pt x="126659" y="40792"/>
                    <a:pt x="126295" y="40944"/>
                    <a:pt x="126477" y="43710"/>
                  </a:cubicBezTo>
                  <a:lnTo>
                    <a:pt x="126386" y="43710"/>
                  </a:lnTo>
                  <a:cubicBezTo>
                    <a:pt x="125930" y="40670"/>
                    <a:pt x="125596" y="38299"/>
                    <a:pt x="125535" y="37813"/>
                  </a:cubicBezTo>
                  <a:cubicBezTo>
                    <a:pt x="125535" y="37813"/>
                    <a:pt x="125444" y="40032"/>
                    <a:pt x="125383" y="43102"/>
                  </a:cubicBezTo>
                  <a:cubicBezTo>
                    <a:pt x="124684" y="39789"/>
                    <a:pt x="124106" y="37144"/>
                    <a:pt x="123954" y="36597"/>
                  </a:cubicBezTo>
                  <a:cubicBezTo>
                    <a:pt x="123954" y="36597"/>
                    <a:pt x="123924" y="39485"/>
                    <a:pt x="123954" y="43223"/>
                  </a:cubicBezTo>
                  <a:cubicBezTo>
                    <a:pt x="123893" y="43223"/>
                    <a:pt x="123863" y="43163"/>
                    <a:pt x="123772" y="43163"/>
                  </a:cubicBezTo>
                  <a:cubicBezTo>
                    <a:pt x="123164" y="40275"/>
                    <a:pt x="122678" y="38026"/>
                    <a:pt x="122556" y="37570"/>
                  </a:cubicBezTo>
                  <a:cubicBezTo>
                    <a:pt x="122556" y="37570"/>
                    <a:pt x="122526" y="39819"/>
                    <a:pt x="122556" y="42950"/>
                  </a:cubicBezTo>
                  <a:lnTo>
                    <a:pt x="122495" y="42950"/>
                  </a:lnTo>
                  <a:cubicBezTo>
                    <a:pt x="122404" y="41795"/>
                    <a:pt x="122374" y="41096"/>
                    <a:pt x="122374" y="41096"/>
                  </a:cubicBezTo>
                  <a:cubicBezTo>
                    <a:pt x="122039" y="41582"/>
                    <a:pt x="121796" y="42160"/>
                    <a:pt x="121614" y="42767"/>
                  </a:cubicBezTo>
                  <a:cubicBezTo>
                    <a:pt x="121279" y="40822"/>
                    <a:pt x="121006" y="39424"/>
                    <a:pt x="120915" y="39059"/>
                  </a:cubicBezTo>
                  <a:lnTo>
                    <a:pt x="120915" y="42646"/>
                  </a:lnTo>
                  <a:lnTo>
                    <a:pt x="120854" y="42646"/>
                  </a:lnTo>
                  <a:cubicBezTo>
                    <a:pt x="120672" y="40184"/>
                    <a:pt x="120672" y="38330"/>
                    <a:pt x="120672" y="38330"/>
                  </a:cubicBezTo>
                  <a:cubicBezTo>
                    <a:pt x="120216" y="38998"/>
                    <a:pt x="119912" y="39789"/>
                    <a:pt x="119760" y="40701"/>
                  </a:cubicBezTo>
                  <a:cubicBezTo>
                    <a:pt x="119699" y="38117"/>
                    <a:pt x="119699" y="36141"/>
                    <a:pt x="119668" y="35716"/>
                  </a:cubicBezTo>
                  <a:cubicBezTo>
                    <a:pt x="119668" y="35716"/>
                    <a:pt x="119213" y="38421"/>
                    <a:pt x="118635" y="42038"/>
                  </a:cubicBezTo>
                  <a:cubicBezTo>
                    <a:pt x="118392" y="39090"/>
                    <a:pt x="118392" y="36810"/>
                    <a:pt x="118392" y="36810"/>
                  </a:cubicBezTo>
                  <a:cubicBezTo>
                    <a:pt x="117814" y="37661"/>
                    <a:pt x="117480" y="38725"/>
                    <a:pt x="117328" y="39941"/>
                  </a:cubicBezTo>
                  <a:cubicBezTo>
                    <a:pt x="117206" y="37083"/>
                    <a:pt x="117054" y="34925"/>
                    <a:pt x="117024" y="34469"/>
                  </a:cubicBezTo>
                  <a:cubicBezTo>
                    <a:pt x="117024" y="34469"/>
                    <a:pt x="116720" y="36688"/>
                    <a:pt x="116325" y="39758"/>
                  </a:cubicBezTo>
                  <a:cubicBezTo>
                    <a:pt x="116112" y="37205"/>
                    <a:pt x="116112" y="35351"/>
                    <a:pt x="116112" y="35351"/>
                  </a:cubicBezTo>
                  <a:cubicBezTo>
                    <a:pt x="115443" y="36293"/>
                    <a:pt x="115109" y="37509"/>
                    <a:pt x="114988" y="38877"/>
                  </a:cubicBezTo>
                  <a:cubicBezTo>
                    <a:pt x="114988" y="35868"/>
                    <a:pt x="114957" y="33558"/>
                    <a:pt x="114927" y="33102"/>
                  </a:cubicBezTo>
                  <a:cubicBezTo>
                    <a:pt x="114927" y="33102"/>
                    <a:pt x="114471" y="35746"/>
                    <a:pt x="113893" y="39242"/>
                  </a:cubicBezTo>
                  <a:cubicBezTo>
                    <a:pt x="113559" y="36506"/>
                    <a:pt x="113285" y="34439"/>
                    <a:pt x="113225" y="33983"/>
                  </a:cubicBezTo>
                  <a:cubicBezTo>
                    <a:pt x="113225" y="33983"/>
                    <a:pt x="113073" y="36415"/>
                    <a:pt x="112921" y="39758"/>
                  </a:cubicBezTo>
                  <a:cubicBezTo>
                    <a:pt x="112769" y="36324"/>
                    <a:pt x="112617" y="33558"/>
                    <a:pt x="112525" y="33010"/>
                  </a:cubicBezTo>
                  <a:cubicBezTo>
                    <a:pt x="112525" y="33010"/>
                    <a:pt x="112191" y="35564"/>
                    <a:pt x="111796" y="38968"/>
                  </a:cubicBezTo>
                  <a:cubicBezTo>
                    <a:pt x="111553" y="36445"/>
                    <a:pt x="111462" y="34591"/>
                    <a:pt x="111462" y="34591"/>
                  </a:cubicBezTo>
                  <a:cubicBezTo>
                    <a:pt x="110945" y="35412"/>
                    <a:pt x="110641" y="36476"/>
                    <a:pt x="110489" y="37631"/>
                  </a:cubicBezTo>
                  <a:cubicBezTo>
                    <a:pt x="110337" y="34409"/>
                    <a:pt x="110185" y="31855"/>
                    <a:pt x="110124" y="31369"/>
                  </a:cubicBezTo>
                  <a:cubicBezTo>
                    <a:pt x="110124" y="31369"/>
                    <a:pt x="109759" y="34348"/>
                    <a:pt x="109304" y="38208"/>
                  </a:cubicBezTo>
                  <a:cubicBezTo>
                    <a:pt x="109182" y="36780"/>
                    <a:pt x="109182" y="35837"/>
                    <a:pt x="109182" y="35837"/>
                  </a:cubicBezTo>
                  <a:cubicBezTo>
                    <a:pt x="108756" y="36476"/>
                    <a:pt x="108452" y="37296"/>
                    <a:pt x="108300" y="38147"/>
                  </a:cubicBezTo>
                  <a:cubicBezTo>
                    <a:pt x="108088" y="35868"/>
                    <a:pt x="108057" y="34257"/>
                    <a:pt x="108057" y="34257"/>
                  </a:cubicBezTo>
                  <a:cubicBezTo>
                    <a:pt x="107541" y="35017"/>
                    <a:pt x="107237" y="35928"/>
                    <a:pt x="107085" y="36932"/>
                  </a:cubicBezTo>
                  <a:cubicBezTo>
                    <a:pt x="106841" y="34166"/>
                    <a:pt x="106598" y="32068"/>
                    <a:pt x="106538" y="31612"/>
                  </a:cubicBezTo>
                  <a:cubicBezTo>
                    <a:pt x="106538" y="31612"/>
                    <a:pt x="106294" y="34561"/>
                    <a:pt x="106021" y="38299"/>
                  </a:cubicBezTo>
                  <a:cubicBezTo>
                    <a:pt x="105838" y="35837"/>
                    <a:pt x="105838" y="33983"/>
                    <a:pt x="105838" y="33983"/>
                  </a:cubicBezTo>
                  <a:cubicBezTo>
                    <a:pt x="105352" y="34652"/>
                    <a:pt x="105018" y="35473"/>
                    <a:pt x="104775" y="36384"/>
                  </a:cubicBezTo>
                  <a:cubicBezTo>
                    <a:pt x="104623" y="34621"/>
                    <a:pt x="104623" y="33436"/>
                    <a:pt x="104623" y="33436"/>
                  </a:cubicBezTo>
                  <a:cubicBezTo>
                    <a:pt x="104167" y="34135"/>
                    <a:pt x="103893" y="34956"/>
                    <a:pt x="103711" y="35868"/>
                  </a:cubicBezTo>
                  <a:cubicBezTo>
                    <a:pt x="103650" y="33436"/>
                    <a:pt x="103559" y="31612"/>
                    <a:pt x="103528" y="31217"/>
                  </a:cubicBezTo>
                  <a:cubicBezTo>
                    <a:pt x="103528" y="31217"/>
                    <a:pt x="103133" y="33740"/>
                    <a:pt x="102677" y="37205"/>
                  </a:cubicBezTo>
                  <a:cubicBezTo>
                    <a:pt x="102191" y="33740"/>
                    <a:pt x="101796" y="30974"/>
                    <a:pt x="101674" y="30457"/>
                  </a:cubicBezTo>
                  <a:cubicBezTo>
                    <a:pt x="101674" y="30457"/>
                    <a:pt x="101553" y="33345"/>
                    <a:pt x="101461" y="37144"/>
                  </a:cubicBezTo>
                  <a:cubicBezTo>
                    <a:pt x="100914" y="33345"/>
                    <a:pt x="100823" y="30001"/>
                    <a:pt x="100823" y="30001"/>
                  </a:cubicBezTo>
                  <a:cubicBezTo>
                    <a:pt x="99820" y="31582"/>
                    <a:pt x="99607" y="33953"/>
                    <a:pt x="99820" y="36384"/>
                  </a:cubicBezTo>
                  <a:cubicBezTo>
                    <a:pt x="99577" y="35533"/>
                    <a:pt x="99303" y="34743"/>
                    <a:pt x="99121" y="33983"/>
                  </a:cubicBezTo>
                  <a:cubicBezTo>
                    <a:pt x="99303" y="31703"/>
                    <a:pt x="99425" y="30001"/>
                    <a:pt x="99425" y="29606"/>
                  </a:cubicBezTo>
                  <a:cubicBezTo>
                    <a:pt x="99425" y="29606"/>
                    <a:pt x="99121" y="30761"/>
                    <a:pt x="98665" y="32524"/>
                  </a:cubicBezTo>
                  <a:cubicBezTo>
                    <a:pt x="98179" y="30852"/>
                    <a:pt x="97784" y="29637"/>
                    <a:pt x="97662" y="29333"/>
                  </a:cubicBezTo>
                  <a:cubicBezTo>
                    <a:pt x="97662" y="29333"/>
                    <a:pt x="97905" y="31369"/>
                    <a:pt x="98239" y="34196"/>
                  </a:cubicBezTo>
                  <a:cubicBezTo>
                    <a:pt x="98088" y="34865"/>
                    <a:pt x="97936" y="35503"/>
                    <a:pt x="97753" y="36232"/>
                  </a:cubicBezTo>
                  <a:lnTo>
                    <a:pt x="97753" y="36232"/>
                  </a:lnTo>
                  <a:cubicBezTo>
                    <a:pt x="97480" y="33284"/>
                    <a:pt x="97480" y="31004"/>
                    <a:pt x="97480" y="31004"/>
                  </a:cubicBezTo>
                  <a:cubicBezTo>
                    <a:pt x="97084" y="31582"/>
                    <a:pt x="96750" y="32281"/>
                    <a:pt x="96537" y="33041"/>
                  </a:cubicBezTo>
                  <a:cubicBezTo>
                    <a:pt x="96051" y="30548"/>
                    <a:pt x="95656" y="28694"/>
                    <a:pt x="95565" y="28269"/>
                  </a:cubicBezTo>
                  <a:cubicBezTo>
                    <a:pt x="95565" y="28269"/>
                    <a:pt x="95595" y="30761"/>
                    <a:pt x="95717" y="34105"/>
                  </a:cubicBezTo>
                  <a:cubicBezTo>
                    <a:pt x="95109" y="29910"/>
                    <a:pt x="94562" y="26354"/>
                    <a:pt x="94440" y="25746"/>
                  </a:cubicBezTo>
                  <a:cubicBezTo>
                    <a:pt x="94440" y="25746"/>
                    <a:pt x="94318" y="29272"/>
                    <a:pt x="94258" y="33588"/>
                  </a:cubicBezTo>
                  <a:cubicBezTo>
                    <a:pt x="93771" y="31400"/>
                    <a:pt x="93559" y="29758"/>
                    <a:pt x="93559" y="29758"/>
                  </a:cubicBezTo>
                  <a:cubicBezTo>
                    <a:pt x="93224" y="30488"/>
                    <a:pt x="93042" y="31278"/>
                    <a:pt x="92951" y="32190"/>
                  </a:cubicBezTo>
                  <a:cubicBezTo>
                    <a:pt x="92160" y="28208"/>
                    <a:pt x="91492" y="24834"/>
                    <a:pt x="91370" y="24226"/>
                  </a:cubicBezTo>
                  <a:cubicBezTo>
                    <a:pt x="91370" y="24226"/>
                    <a:pt x="91431" y="28056"/>
                    <a:pt x="91583" y="32646"/>
                  </a:cubicBezTo>
                  <a:cubicBezTo>
                    <a:pt x="91157" y="29576"/>
                    <a:pt x="90793" y="27175"/>
                    <a:pt x="90671" y="26719"/>
                  </a:cubicBezTo>
                  <a:cubicBezTo>
                    <a:pt x="90671" y="26719"/>
                    <a:pt x="90610" y="28998"/>
                    <a:pt x="90519" y="32159"/>
                  </a:cubicBezTo>
                  <a:cubicBezTo>
                    <a:pt x="90337" y="30032"/>
                    <a:pt x="90337" y="28542"/>
                    <a:pt x="90337" y="28542"/>
                  </a:cubicBezTo>
                  <a:cubicBezTo>
                    <a:pt x="89820" y="29333"/>
                    <a:pt x="89516" y="30366"/>
                    <a:pt x="89364" y="31460"/>
                  </a:cubicBezTo>
                  <a:cubicBezTo>
                    <a:pt x="89364" y="29181"/>
                    <a:pt x="89516" y="27509"/>
                    <a:pt x="89516" y="27509"/>
                  </a:cubicBezTo>
                  <a:cubicBezTo>
                    <a:pt x="88817" y="28360"/>
                    <a:pt x="88391" y="29485"/>
                    <a:pt x="88179" y="30761"/>
                  </a:cubicBezTo>
                  <a:cubicBezTo>
                    <a:pt x="87783" y="28117"/>
                    <a:pt x="87479" y="26111"/>
                    <a:pt x="87419" y="25685"/>
                  </a:cubicBezTo>
                  <a:cubicBezTo>
                    <a:pt x="87419" y="25685"/>
                    <a:pt x="87358" y="27661"/>
                    <a:pt x="87267" y="30457"/>
                  </a:cubicBezTo>
                  <a:cubicBezTo>
                    <a:pt x="86811" y="27175"/>
                    <a:pt x="86385" y="24561"/>
                    <a:pt x="86324" y="24074"/>
                  </a:cubicBezTo>
                  <a:cubicBezTo>
                    <a:pt x="86324" y="24074"/>
                    <a:pt x="86233" y="26415"/>
                    <a:pt x="86172" y="29697"/>
                  </a:cubicBezTo>
                  <a:cubicBezTo>
                    <a:pt x="85868" y="27661"/>
                    <a:pt x="85625" y="26232"/>
                    <a:pt x="85595" y="25837"/>
                  </a:cubicBezTo>
                  <a:cubicBezTo>
                    <a:pt x="85595" y="25837"/>
                    <a:pt x="85564" y="27114"/>
                    <a:pt x="85473" y="28998"/>
                  </a:cubicBezTo>
                  <a:cubicBezTo>
                    <a:pt x="84957" y="25351"/>
                    <a:pt x="84501" y="22402"/>
                    <a:pt x="84409" y="21825"/>
                  </a:cubicBezTo>
                  <a:cubicBezTo>
                    <a:pt x="84409" y="21825"/>
                    <a:pt x="84288" y="24561"/>
                    <a:pt x="84227" y="28178"/>
                  </a:cubicBezTo>
                  <a:cubicBezTo>
                    <a:pt x="83741" y="25959"/>
                    <a:pt x="83528" y="24317"/>
                    <a:pt x="83528" y="24317"/>
                  </a:cubicBezTo>
                  <a:cubicBezTo>
                    <a:pt x="83163" y="25047"/>
                    <a:pt x="82981" y="25928"/>
                    <a:pt x="82920" y="26871"/>
                  </a:cubicBezTo>
                  <a:cubicBezTo>
                    <a:pt x="82829" y="24013"/>
                    <a:pt x="82920" y="21855"/>
                    <a:pt x="82920" y="21855"/>
                  </a:cubicBezTo>
                  <a:cubicBezTo>
                    <a:pt x="82221" y="22858"/>
                    <a:pt x="81795" y="24135"/>
                    <a:pt x="81613" y="25594"/>
                  </a:cubicBezTo>
                  <a:cubicBezTo>
                    <a:pt x="81309" y="23010"/>
                    <a:pt x="80732" y="20974"/>
                    <a:pt x="79637" y="20153"/>
                  </a:cubicBezTo>
                  <a:cubicBezTo>
                    <a:pt x="79637" y="20153"/>
                    <a:pt x="79880" y="22494"/>
                    <a:pt x="79941" y="25776"/>
                  </a:cubicBezTo>
                  <a:cubicBezTo>
                    <a:pt x="79668" y="23497"/>
                    <a:pt x="79485" y="21825"/>
                    <a:pt x="79394" y="21399"/>
                  </a:cubicBezTo>
                  <a:cubicBezTo>
                    <a:pt x="79394" y="21399"/>
                    <a:pt x="79212" y="23162"/>
                    <a:pt x="78938" y="25746"/>
                  </a:cubicBezTo>
                  <a:cubicBezTo>
                    <a:pt x="78604" y="22402"/>
                    <a:pt x="78300" y="19728"/>
                    <a:pt x="78178" y="19211"/>
                  </a:cubicBezTo>
                  <a:cubicBezTo>
                    <a:pt x="78178" y="19211"/>
                    <a:pt x="77996" y="21035"/>
                    <a:pt x="77722" y="23618"/>
                  </a:cubicBezTo>
                  <a:cubicBezTo>
                    <a:pt x="77327" y="20275"/>
                    <a:pt x="76932" y="17570"/>
                    <a:pt x="76841" y="17022"/>
                  </a:cubicBezTo>
                  <a:cubicBezTo>
                    <a:pt x="76841" y="17022"/>
                    <a:pt x="76537" y="20336"/>
                    <a:pt x="76294" y="24469"/>
                  </a:cubicBezTo>
                  <a:cubicBezTo>
                    <a:pt x="75868" y="21126"/>
                    <a:pt x="75473" y="18451"/>
                    <a:pt x="75412" y="17934"/>
                  </a:cubicBezTo>
                  <a:cubicBezTo>
                    <a:pt x="75412" y="17934"/>
                    <a:pt x="75139" y="20761"/>
                    <a:pt x="74865" y="24409"/>
                  </a:cubicBezTo>
                  <a:cubicBezTo>
                    <a:pt x="74865" y="22615"/>
                    <a:pt x="74926" y="21399"/>
                    <a:pt x="74926" y="21399"/>
                  </a:cubicBezTo>
                  <a:cubicBezTo>
                    <a:pt x="74531" y="21855"/>
                    <a:pt x="74257" y="22433"/>
                    <a:pt x="74045" y="23010"/>
                  </a:cubicBezTo>
                  <a:cubicBezTo>
                    <a:pt x="73862" y="21035"/>
                    <a:pt x="73710" y="19606"/>
                    <a:pt x="73649" y="19272"/>
                  </a:cubicBezTo>
                  <a:cubicBezTo>
                    <a:pt x="73649" y="19272"/>
                    <a:pt x="73497" y="21035"/>
                    <a:pt x="73315" y="23557"/>
                  </a:cubicBezTo>
                  <a:cubicBezTo>
                    <a:pt x="73285" y="20731"/>
                    <a:pt x="73437" y="18542"/>
                    <a:pt x="73437" y="18542"/>
                  </a:cubicBezTo>
                  <a:cubicBezTo>
                    <a:pt x="72950" y="19211"/>
                    <a:pt x="72586" y="19971"/>
                    <a:pt x="72342" y="20822"/>
                  </a:cubicBezTo>
                  <a:cubicBezTo>
                    <a:pt x="72525" y="18238"/>
                    <a:pt x="72646" y="16263"/>
                    <a:pt x="72677" y="15867"/>
                  </a:cubicBezTo>
                  <a:cubicBezTo>
                    <a:pt x="72677" y="15867"/>
                    <a:pt x="71978" y="18512"/>
                    <a:pt x="71157" y="22098"/>
                  </a:cubicBezTo>
                  <a:cubicBezTo>
                    <a:pt x="71127" y="19150"/>
                    <a:pt x="71279" y="16870"/>
                    <a:pt x="71279" y="16870"/>
                  </a:cubicBezTo>
                  <a:cubicBezTo>
                    <a:pt x="70610" y="17691"/>
                    <a:pt x="70245" y="18755"/>
                    <a:pt x="69971" y="19910"/>
                  </a:cubicBezTo>
                  <a:cubicBezTo>
                    <a:pt x="70063" y="17083"/>
                    <a:pt x="70123" y="14864"/>
                    <a:pt x="70123" y="14408"/>
                  </a:cubicBezTo>
                  <a:cubicBezTo>
                    <a:pt x="70123" y="14408"/>
                    <a:pt x="69668" y="16627"/>
                    <a:pt x="69060" y="19667"/>
                  </a:cubicBezTo>
                  <a:cubicBezTo>
                    <a:pt x="69060" y="17114"/>
                    <a:pt x="69212" y="15259"/>
                    <a:pt x="69212" y="15259"/>
                  </a:cubicBezTo>
                  <a:cubicBezTo>
                    <a:pt x="68482" y="16171"/>
                    <a:pt x="68087" y="17326"/>
                    <a:pt x="67844" y="18694"/>
                  </a:cubicBezTo>
                  <a:cubicBezTo>
                    <a:pt x="68087" y="15715"/>
                    <a:pt x="68239" y="13375"/>
                    <a:pt x="68239" y="12889"/>
                  </a:cubicBezTo>
                  <a:cubicBezTo>
                    <a:pt x="68239" y="12889"/>
                    <a:pt x="67570" y="15472"/>
                    <a:pt x="66750" y="18907"/>
                  </a:cubicBezTo>
                  <a:cubicBezTo>
                    <a:pt x="66506" y="16202"/>
                    <a:pt x="66354" y="14135"/>
                    <a:pt x="66324" y="13679"/>
                  </a:cubicBezTo>
                  <a:cubicBezTo>
                    <a:pt x="66324" y="13679"/>
                    <a:pt x="66050" y="16323"/>
                    <a:pt x="65746" y="19819"/>
                  </a:cubicBezTo>
                  <a:cubicBezTo>
                    <a:pt x="65655" y="17387"/>
                    <a:pt x="65716" y="15594"/>
                    <a:pt x="65716" y="15594"/>
                  </a:cubicBezTo>
                  <a:cubicBezTo>
                    <a:pt x="65078" y="16506"/>
                    <a:pt x="64683" y="17691"/>
                    <a:pt x="64500" y="18998"/>
                  </a:cubicBezTo>
                  <a:cubicBezTo>
                    <a:pt x="64379" y="16658"/>
                    <a:pt x="64470" y="14956"/>
                    <a:pt x="64470" y="14956"/>
                  </a:cubicBezTo>
                  <a:cubicBezTo>
                    <a:pt x="64044" y="15503"/>
                    <a:pt x="63740" y="16202"/>
                    <a:pt x="63528" y="16962"/>
                  </a:cubicBezTo>
                  <a:cubicBezTo>
                    <a:pt x="63467" y="15138"/>
                    <a:pt x="63406" y="13800"/>
                    <a:pt x="63406" y="13466"/>
                  </a:cubicBezTo>
                  <a:cubicBezTo>
                    <a:pt x="63406" y="13466"/>
                    <a:pt x="62950" y="16354"/>
                    <a:pt x="62403" y="20062"/>
                  </a:cubicBezTo>
                  <a:cubicBezTo>
                    <a:pt x="62525" y="15807"/>
                    <a:pt x="63254" y="11855"/>
                    <a:pt x="63254" y="11855"/>
                  </a:cubicBezTo>
                  <a:cubicBezTo>
                    <a:pt x="62008" y="13193"/>
                    <a:pt x="61309" y="15351"/>
                    <a:pt x="61005" y="17722"/>
                  </a:cubicBezTo>
                  <a:cubicBezTo>
                    <a:pt x="60883" y="15320"/>
                    <a:pt x="60974" y="13588"/>
                    <a:pt x="60974" y="13588"/>
                  </a:cubicBezTo>
                  <a:cubicBezTo>
                    <a:pt x="60245" y="14591"/>
                    <a:pt x="59819" y="15928"/>
                    <a:pt x="59667" y="17448"/>
                  </a:cubicBezTo>
                  <a:cubicBezTo>
                    <a:pt x="59607" y="13497"/>
                    <a:pt x="59485" y="10153"/>
                    <a:pt x="59455" y="9575"/>
                  </a:cubicBezTo>
                  <a:cubicBezTo>
                    <a:pt x="59455" y="9575"/>
                    <a:pt x="58877" y="13162"/>
                    <a:pt x="58300" y="17539"/>
                  </a:cubicBezTo>
                  <a:cubicBezTo>
                    <a:pt x="58360" y="14804"/>
                    <a:pt x="58543" y="12737"/>
                    <a:pt x="58543" y="12737"/>
                  </a:cubicBezTo>
                  <a:cubicBezTo>
                    <a:pt x="57965" y="13466"/>
                    <a:pt x="57540" y="14378"/>
                    <a:pt x="57236" y="15442"/>
                  </a:cubicBezTo>
                  <a:lnTo>
                    <a:pt x="57236" y="10457"/>
                  </a:lnTo>
                  <a:cubicBezTo>
                    <a:pt x="57236" y="10457"/>
                    <a:pt x="56901" y="12281"/>
                    <a:pt x="56445" y="14956"/>
                  </a:cubicBezTo>
                  <a:cubicBezTo>
                    <a:pt x="56385" y="12980"/>
                    <a:pt x="56445" y="11612"/>
                    <a:pt x="56445" y="11612"/>
                  </a:cubicBezTo>
                  <a:cubicBezTo>
                    <a:pt x="55625" y="12737"/>
                    <a:pt x="55230" y="14287"/>
                    <a:pt x="55108" y="16019"/>
                  </a:cubicBezTo>
                  <a:cubicBezTo>
                    <a:pt x="54865" y="12372"/>
                    <a:pt x="54622" y="9393"/>
                    <a:pt x="54561" y="8816"/>
                  </a:cubicBezTo>
                  <a:cubicBezTo>
                    <a:pt x="54561" y="8816"/>
                    <a:pt x="54166" y="12554"/>
                    <a:pt x="53740" y="17083"/>
                  </a:cubicBezTo>
                  <a:cubicBezTo>
                    <a:pt x="53527" y="13770"/>
                    <a:pt x="53588" y="11065"/>
                    <a:pt x="53588" y="11065"/>
                  </a:cubicBezTo>
                  <a:cubicBezTo>
                    <a:pt x="52798" y="12159"/>
                    <a:pt x="52433" y="13679"/>
                    <a:pt x="52281" y="15351"/>
                  </a:cubicBezTo>
                  <a:cubicBezTo>
                    <a:pt x="51916" y="12281"/>
                    <a:pt x="51612" y="9879"/>
                    <a:pt x="51552" y="9393"/>
                  </a:cubicBezTo>
                  <a:cubicBezTo>
                    <a:pt x="51552" y="9393"/>
                    <a:pt x="51369" y="12372"/>
                    <a:pt x="51157" y="16171"/>
                  </a:cubicBezTo>
                  <a:cubicBezTo>
                    <a:pt x="50701" y="12098"/>
                    <a:pt x="50853" y="8360"/>
                    <a:pt x="50853" y="8360"/>
                  </a:cubicBezTo>
                  <a:cubicBezTo>
                    <a:pt x="49880" y="9727"/>
                    <a:pt x="49485" y="11703"/>
                    <a:pt x="49485" y="13831"/>
                  </a:cubicBezTo>
                  <a:cubicBezTo>
                    <a:pt x="49150" y="11612"/>
                    <a:pt x="48938" y="9940"/>
                    <a:pt x="48846" y="9515"/>
                  </a:cubicBezTo>
                  <a:cubicBezTo>
                    <a:pt x="48846" y="9515"/>
                    <a:pt x="48786" y="11977"/>
                    <a:pt x="48695" y="15320"/>
                  </a:cubicBezTo>
                  <a:cubicBezTo>
                    <a:pt x="48178" y="11521"/>
                    <a:pt x="47661" y="8360"/>
                    <a:pt x="47570" y="7813"/>
                  </a:cubicBezTo>
                  <a:cubicBezTo>
                    <a:pt x="47570" y="7813"/>
                    <a:pt x="47448" y="11095"/>
                    <a:pt x="47357" y="15259"/>
                  </a:cubicBezTo>
                  <a:cubicBezTo>
                    <a:pt x="46901" y="12129"/>
                    <a:pt x="46141" y="9636"/>
                    <a:pt x="44834" y="8755"/>
                  </a:cubicBezTo>
                  <a:cubicBezTo>
                    <a:pt x="44834" y="8755"/>
                    <a:pt x="45199" y="10761"/>
                    <a:pt x="45442" y="13649"/>
                  </a:cubicBezTo>
                  <a:cubicBezTo>
                    <a:pt x="44834" y="11490"/>
                    <a:pt x="44135" y="9819"/>
                    <a:pt x="43314" y="8968"/>
                  </a:cubicBezTo>
                  <a:cubicBezTo>
                    <a:pt x="43314" y="8968"/>
                    <a:pt x="43254" y="10943"/>
                    <a:pt x="42950" y="13770"/>
                  </a:cubicBezTo>
                  <a:cubicBezTo>
                    <a:pt x="42494" y="9667"/>
                    <a:pt x="42615" y="5776"/>
                    <a:pt x="42615" y="5776"/>
                  </a:cubicBezTo>
                  <a:cubicBezTo>
                    <a:pt x="41096" y="7873"/>
                    <a:pt x="41035" y="11399"/>
                    <a:pt x="41430" y="14743"/>
                  </a:cubicBezTo>
                  <a:lnTo>
                    <a:pt x="41400" y="14743"/>
                  </a:lnTo>
                  <a:cubicBezTo>
                    <a:pt x="40822" y="10852"/>
                    <a:pt x="40336" y="7539"/>
                    <a:pt x="40214" y="6961"/>
                  </a:cubicBezTo>
                  <a:cubicBezTo>
                    <a:pt x="40214" y="6961"/>
                    <a:pt x="40123" y="10001"/>
                    <a:pt x="40032" y="13922"/>
                  </a:cubicBezTo>
                  <a:cubicBezTo>
                    <a:pt x="39819" y="10791"/>
                    <a:pt x="39606" y="8329"/>
                    <a:pt x="39576" y="7843"/>
                  </a:cubicBezTo>
                  <a:cubicBezTo>
                    <a:pt x="39576" y="7843"/>
                    <a:pt x="39363" y="9788"/>
                    <a:pt x="39089" y="12554"/>
                  </a:cubicBezTo>
                  <a:cubicBezTo>
                    <a:pt x="38846" y="9393"/>
                    <a:pt x="38664" y="6961"/>
                    <a:pt x="38634" y="6475"/>
                  </a:cubicBezTo>
                  <a:cubicBezTo>
                    <a:pt x="38634" y="6475"/>
                    <a:pt x="38330" y="9363"/>
                    <a:pt x="37934" y="13132"/>
                  </a:cubicBezTo>
                  <a:cubicBezTo>
                    <a:pt x="37600" y="9424"/>
                    <a:pt x="37722" y="6232"/>
                    <a:pt x="37722" y="6232"/>
                  </a:cubicBezTo>
                  <a:cubicBezTo>
                    <a:pt x="36871" y="7417"/>
                    <a:pt x="36475" y="9059"/>
                    <a:pt x="36354" y="10883"/>
                  </a:cubicBezTo>
                  <a:cubicBezTo>
                    <a:pt x="35868" y="7448"/>
                    <a:pt x="35442" y="4682"/>
                    <a:pt x="35320" y="4195"/>
                  </a:cubicBezTo>
                  <a:cubicBezTo>
                    <a:pt x="35320" y="4195"/>
                    <a:pt x="35199" y="7235"/>
                    <a:pt x="35138" y="11156"/>
                  </a:cubicBezTo>
                  <a:cubicBezTo>
                    <a:pt x="34743" y="9241"/>
                    <a:pt x="34135" y="7813"/>
                    <a:pt x="33223" y="7144"/>
                  </a:cubicBezTo>
                  <a:cubicBezTo>
                    <a:pt x="33223" y="7144"/>
                    <a:pt x="33527" y="9393"/>
                    <a:pt x="33679" y="12554"/>
                  </a:cubicBezTo>
                  <a:cubicBezTo>
                    <a:pt x="32980" y="7448"/>
                    <a:pt x="32250" y="2554"/>
                    <a:pt x="32129" y="1885"/>
                  </a:cubicBezTo>
                  <a:cubicBezTo>
                    <a:pt x="32129" y="1885"/>
                    <a:pt x="31946" y="6749"/>
                    <a:pt x="31916" y="12068"/>
                  </a:cubicBezTo>
                  <a:cubicBezTo>
                    <a:pt x="31612" y="8512"/>
                    <a:pt x="31703" y="5472"/>
                    <a:pt x="31703" y="5472"/>
                  </a:cubicBezTo>
                  <a:cubicBezTo>
                    <a:pt x="30639" y="6931"/>
                    <a:pt x="30305" y="9089"/>
                    <a:pt x="30335" y="11369"/>
                  </a:cubicBezTo>
                  <a:cubicBezTo>
                    <a:pt x="29849" y="7904"/>
                    <a:pt x="29424" y="5138"/>
                    <a:pt x="29332" y="4621"/>
                  </a:cubicBezTo>
                  <a:cubicBezTo>
                    <a:pt x="29332" y="4621"/>
                    <a:pt x="29211" y="8177"/>
                    <a:pt x="29120" y="12585"/>
                  </a:cubicBezTo>
                  <a:lnTo>
                    <a:pt x="29059" y="12585"/>
                  </a:lnTo>
                  <a:cubicBezTo>
                    <a:pt x="28299" y="6901"/>
                    <a:pt x="27387" y="822"/>
                    <a:pt x="27235" y="1"/>
                  </a:cubicBezTo>
                  <a:cubicBezTo>
                    <a:pt x="27235" y="1"/>
                    <a:pt x="27083" y="4408"/>
                    <a:pt x="26992" y="9424"/>
                  </a:cubicBezTo>
                  <a:cubicBezTo>
                    <a:pt x="26475" y="5837"/>
                    <a:pt x="26050" y="2888"/>
                    <a:pt x="25928" y="2372"/>
                  </a:cubicBezTo>
                  <a:cubicBezTo>
                    <a:pt x="25928" y="2372"/>
                    <a:pt x="25837" y="5563"/>
                    <a:pt x="25746" y="9636"/>
                  </a:cubicBezTo>
                  <a:cubicBezTo>
                    <a:pt x="25411" y="7205"/>
                    <a:pt x="25107" y="5411"/>
                    <a:pt x="25016" y="4986"/>
                  </a:cubicBezTo>
                  <a:cubicBezTo>
                    <a:pt x="25016" y="4986"/>
                    <a:pt x="24925" y="7691"/>
                    <a:pt x="24834" y="11247"/>
                  </a:cubicBezTo>
                  <a:cubicBezTo>
                    <a:pt x="24621" y="8056"/>
                    <a:pt x="24712" y="5442"/>
                    <a:pt x="24712" y="5442"/>
                  </a:cubicBezTo>
                  <a:cubicBezTo>
                    <a:pt x="24074" y="6323"/>
                    <a:pt x="23709" y="7448"/>
                    <a:pt x="23496" y="8755"/>
                  </a:cubicBezTo>
                  <a:cubicBezTo>
                    <a:pt x="23284" y="5837"/>
                    <a:pt x="23101" y="3588"/>
                    <a:pt x="23041" y="3132"/>
                  </a:cubicBezTo>
                  <a:cubicBezTo>
                    <a:pt x="23041" y="3132"/>
                    <a:pt x="22676" y="6688"/>
                    <a:pt x="22281" y="11095"/>
                  </a:cubicBezTo>
                  <a:cubicBezTo>
                    <a:pt x="22129" y="8360"/>
                    <a:pt x="22220" y="6232"/>
                    <a:pt x="22220" y="6232"/>
                  </a:cubicBezTo>
                  <a:cubicBezTo>
                    <a:pt x="21612" y="7083"/>
                    <a:pt x="21217" y="8147"/>
                    <a:pt x="21034" y="9363"/>
                  </a:cubicBezTo>
                  <a:cubicBezTo>
                    <a:pt x="20730" y="7265"/>
                    <a:pt x="20518" y="5746"/>
                    <a:pt x="20426" y="5351"/>
                  </a:cubicBezTo>
                  <a:cubicBezTo>
                    <a:pt x="20426" y="5351"/>
                    <a:pt x="20366" y="7265"/>
                    <a:pt x="20275" y="10001"/>
                  </a:cubicBezTo>
                  <a:cubicBezTo>
                    <a:pt x="19788" y="6627"/>
                    <a:pt x="19363" y="3892"/>
                    <a:pt x="19302" y="3344"/>
                  </a:cubicBezTo>
                  <a:cubicBezTo>
                    <a:pt x="19302" y="3344"/>
                    <a:pt x="19211" y="5594"/>
                    <a:pt x="19150" y="8664"/>
                  </a:cubicBezTo>
                  <a:cubicBezTo>
                    <a:pt x="18724" y="7539"/>
                    <a:pt x="18238" y="6658"/>
                    <a:pt x="17691" y="6110"/>
                  </a:cubicBezTo>
                  <a:cubicBezTo>
                    <a:pt x="17691" y="6110"/>
                    <a:pt x="17691" y="6749"/>
                    <a:pt x="17630" y="7752"/>
                  </a:cubicBezTo>
                  <a:cubicBezTo>
                    <a:pt x="17205" y="4773"/>
                    <a:pt x="16809" y="2433"/>
                    <a:pt x="16749" y="1977"/>
                  </a:cubicBezTo>
                  <a:cubicBezTo>
                    <a:pt x="16749" y="1977"/>
                    <a:pt x="16627" y="5320"/>
                    <a:pt x="16566" y="9515"/>
                  </a:cubicBezTo>
                  <a:cubicBezTo>
                    <a:pt x="16353" y="6202"/>
                    <a:pt x="16201" y="3588"/>
                    <a:pt x="16171" y="3040"/>
                  </a:cubicBezTo>
                  <a:cubicBezTo>
                    <a:pt x="16171" y="3040"/>
                    <a:pt x="15837" y="5290"/>
                    <a:pt x="15381" y="8360"/>
                  </a:cubicBezTo>
                  <a:cubicBezTo>
                    <a:pt x="14651" y="5594"/>
                    <a:pt x="14043" y="3466"/>
                    <a:pt x="13922" y="3010"/>
                  </a:cubicBezTo>
                  <a:cubicBezTo>
                    <a:pt x="13922" y="3010"/>
                    <a:pt x="14165" y="5898"/>
                    <a:pt x="14499" y="9697"/>
                  </a:cubicBezTo>
                  <a:cubicBezTo>
                    <a:pt x="13709" y="6080"/>
                    <a:pt x="13010" y="3162"/>
                    <a:pt x="12858" y="2585"/>
                  </a:cubicBezTo>
                  <a:cubicBezTo>
                    <a:pt x="12858" y="2585"/>
                    <a:pt x="12980" y="5229"/>
                    <a:pt x="13162" y="8755"/>
                  </a:cubicBezTo>
                  <a:cubicBezTo>
                    <a:pt x="12554" y="6414"/>
                    <a:pt x="11855" y="4621"/>
                    <a:pt x="10973" y="3770"/>
                  </a:cubicBezTo>
                  <a:cubicBezTo>
                    <a:pt x="10973" y="3770"/>
                    <a:pt x="10943" y="5806"/>
                    <a:pt x="10639" y="8694"/>
                  </a:cubicBezTo>
                  <a:cubicBezTo>
                    <a:pt x="10244" y="7113"/>
                    <a:pt x="10031" y="6019"/>
                    <a:pt x="9910" y="5715"/>
                  </a:cubicBezTo>
                  <a:cubicBezTo>
                    <a:pt x="9910" y="5715"/>
                    <a:pt x="9970" y="7113"/>
                    <a:pt x="10062" y="9272"/>
                  </a:cubicBezTo>
                  <a:cubicBezTo>
                    <a:pt x="9454" y="4834"/>
                    <a:pt x="9606" y="335"/>
                    <a:pt x="9606" y="335"/>
                  </a:cubicBezTo>
                  <a:cubicBezTo>
                    <a:pt x="8207" y="2281"/>
                    <a:pt x="8055" y="5472"/>
                    <a:pt x="8359" y="8603"/>
                  </a:cubicBezTo>
                  <a:cubicBezTo>
                    <a:pt x="7843" y="5047"/>
                    <a:pt x="7387" y="2220"/>
                    <a:pt x="7326" y="1673"/>
                  </a:cubicBezTo>
                  <a:cubicBezTo>
                    <a:pt x="7326" y="1673"/>
                    <a:pt x="7204" y="4560"/>
                    <a:pt x="7144" y="8329"/>
                  </a:cubicBezTo>
                  <a:cubicBezTo>
                    <a:pt x="6718" y="6506"/>
                    <a:pt x="6414" y="5168"/>
                    <a:pt x="6292" y="4834"/>
                  </a:cubicBezTo>
                  <a:cubicBezTo>
                    <a:pt x="6292" y="4834"/>
                    <a:pt x="6384" y="6384"/>
                    <a:pt x="6475" y="8755"/>
                  </a:cubicBezTo>
                  <a:cubicBezTo>
                    <a:pt x="5776" y="5472"/>
                    <a:pt x="5168" y="2858"/>
                    <a:pt x="5016" y="2372"/>
                  </a:cubicBezTo>
                  <a:cubicBezTo>
                    <a:pt x="5016" y="2372"/>
                    <a:pt x="5107" y="5107"/>
                    <a:pt x="5320" y="8694"/>
                  </a:cubicBezTo>
                  <a:cubicBezTo>
                    <a:pt x="4621" y="6992"/>
                    <a:pt x="3861" y="5533"/>
                    <a:pt x="3071" y="4499"/>
                  </a:cubicBezTo>
                  <a:cubicBezTo>
                    <a:pt x="2767" y="3162"/>
                    <a:pt x="2523" y="2250"/>
                    <a:pt x="2463" y="1946"/>
                  </a:cubicBezTo>
                  <a:cubicBezTo>
                    <a:pt x="2463" y="1946"/>
                    <a:pt x="2493" y="2676"/>
                    <a:pt x="2523" y="3892"/>
                  </a:cubicBezTo>
                  <a:cubicBezTo>
                    <a:pt x="2128" y="3466"/>
                    <a:pt x="1733" y="3162"/>
                    <a:pt x="1308" y="3010"/>
                  </a:cubicBezTo>
                  <a:cubicBezTo>
                    <a:pt x="1308" y="3010"/>
                    <a:pt x="1916" y="4378"/>
                    <a:pt x="2675" y="6506"/>
                  </a:cubicBezTo>
                  <a:cubicBezTo>
                    <a:pt x="2736" y="7265"/>
                    <a:pt x="2767" y="8086"/>
                    <a:pt x="2827" y="8968"/>
                  </a:cubicBezTo>
                  <a:cubicBezTo>
                    <a:pt x="2280" y="6506"/>
                    <a:pt x="1855" y="4651"/>
                    <a:pt x="1733" y="4226"/>
                  </a:cubicBezTo>
                  <a:cubicBezTo>
                    <a:pt x="1733" y="4226"/>
                    <a:pt x="1824" y="6354"/>
                    <a:pt x="1976" y="9363"/>
                  </a:cubicBezTo>
                  <a:lnTo>
                    <a:pt x="1855" y="9363"/>
                  </a:lnTo>
                  <a:cubicBezTo>
                    <a:pt x="1004" y="5502"/>
                    <a:pt x="213" y="2129"/>
                    <a:pt x="1" y="1186"/>
                  </a:cubicBezTo>
                  <a:lnTo>
                    <a:pt x="1" y="2129"/>
                  </a:lnTo>
                  <a:cubicBezTo>
                    <a:pt x="61" y="3588"/>
                    <a:pt x="183" y="6232"/>
                    <a:pt x="365" y="9241"/>
                  </a:cubicBezTo>
                  <a:lnTo>
                    <a:pt x="305" y="9241"/>
                  </a:lnTo>
                  <a:cubicBezTo>
                    <a:pt x="183" y="8785"/>
                    <a:pt x="92" y="8329"/>
                    <a:pt x="1" y="7873"/>
                  </a:cubicBezTo>
                  <a:lnTo>
                    <a:pt x="1" y="49059"/>
                  </a:lnTo>
                  <a:lnTo>
                    <a:pt x="173469" y="49059"/>
                  </a:lnTo>
                  <a:cubicBezTo>
                    <a:pt x="173438" y="47540"/>
                    <a:pt x="173469" y="46567"/>
                    <a:pt x="173469" y="46567"/>
                  </a:cubicBezTo>
                  <a:cubicBezTo>
                    <a:pt x="172861" y="47236"/>
                    <a:pt x="172557" y="48087"/>
                    <a:pt x="172344" y="490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6"/>
            <p:cNvSpPr/>
            <p:nvPr/>
          </p:nvSpPr>
          <p:spPr>
            <a:xfrm>
              <a:off x="1537375" y="3409800"/>
              <a:ext cx="378450" cy="716550"/>
            </a:xfrm>
            <a:custGeom>
              <a:avLst/>
              <a:gdLst/>
              <a:ahLst/>
              <a:cxnLst/>
              <a:rect l="l" t="t" r="r" b="b"/>
              <a:pathLst>
                <a:path w="15138" h="28662" extrusionOk="0">
                  <a:moveTo>
                    <a:pt x="13295" y="1"/>
                  </a:moveTo>
                  <a:cubicBezTo>
                    <a:pt x="11726" y="1"/>
                    <a:pt x="10487" y="5166"/>
                    <a:pt x="10487" y="5166"/>
                  </a:cubicBezTo>
                  <a:lnTo>
                    <a:pt x="10548" y="5105"/>
                  </a:lnTo>
                  <a:lnTo>
                    <a:pt x="10548" y="5105"/>
                  </a:lnTo>
                  <a:cubicBezTo>
                    <a:pt x="10153" y="5682"/>
                    <a:pt x="9666" y="6412"/>
                    <a:pt x="9028" y="7324"/>
                  </a:cubicBezTo>
                  <a:lnTo>
                    <a:pt x="8572" y="7993"/>
                  </a:lnTo>
                  <a:cubicBezTo>
                    <a:pt x="8572" y="6768"/>
                    <a:pt x="8385" y="2583"/>
                    <a:pt x="7113" y="2583"/>
                  </a:cubicBezTo>
                  <a:cubicBezTo>
                    <a:pt x="7027" y="2583"/>
                    <a:pt x="6936" y="2603"/>
                    <a:pt x="6840" y="2643"/>
                  </a:cubicBezTo>
                  <a:cubicBezTo>
                    <a:pt x="5259" y="3312"/>
                    <a:pt x="7873" y="7324"/>
                    <a:pt x="8451" y="8205"/>
                  </a:cubicBezTo>
                  <a:cubicBezTo>
                    <a:pt x="7569" y="9634"/>
                    <a:pt x="6900" y="11275"/>
                    <a:pt x="6353" y="12947"/>
                  </a:cubicBezTo>
                  <a:cubicBezTo>
                    <a:pt x="5946" y="11482"/>
                    <a:pt x="4959" y="8493"/>
                    <a:pt x="3887" y="8493"/>
                  </a:cubicBezTo>
                  <a:cubicBezTo>
                    <a:pt x="3757" y="8493"/>
                    <a:pt x="3627" y="8536"/>
                    <a:pt x="3496" y="8631"/>
                  </a:cubicBezTo>
                  <a:cubicBezTo>
                    <a:pt x="2250" y="9634"/>
                    <a:pt x="5168" y="12491"/>
                    <a:pt x="6232" y="13433"/>
                  </a:cubicBezTo>
                  <a:cubicBezTo>
                    <a:pt x="5624" y="15591"/>
                    <a:pt x="5259" y="17841"/>
                    <a:pt x="5077" y="19908"/>
                  </a:cubicBezTo>
                  <a:cubicBezTo>
                    <a:pt x="4426" y="18762"/>
                    <a:pt x="2681" y="15942"/>
                    <a:pt x="1564" y="15942"/>
                  </a:cubicBezTo>
                  <a:cubicBezTo>
                    <a:pt x="1377" y="15942"/>
                    <a:pt x="1208" y="16021"/>
                    <a:pt x="1064" y="16199"/>
                  </a:cubicBezTo>
                  <a:cubicBezTo>
                    <a:pt x="1" y="17537"/>
                    <a:pt x="3922" y="19664"/>
                    <a:pt x="5016" y="20120"/>
                  </a:cubicBezTo>
                  <a:cubicBezTo>
                    <a:pt x="4560" y="24862"/>
                    <a:pt x="4985" y="28662"/>
                    <a:pt x="4985" y="28662"/>
                  </a:cubicBezTo>
                  <a:cubicBezTo>
                    <a:pt x="5107" y="26017"/>
                    <a:pt x="5381" y="23008"/>
                    <a:pt x="5776" y="20120"/>
                  </a:cubicBezTo>
                  <a:cubicBezTo>
                    <a:pt x="6176" y="20154"/>
                    <a:pt x="6818" y="20191"/>
                    <a:pt x="7523" y="20191"/>
                  </a:cubicBezTo>
                  <a:cubicBezTo>
                    <a:pt x="9333" y="20191"/>
                    <a:pt x="11558" y="19951"/>
                    <a:pt x="11186" y="18813"/>
                  </a:cubicBezTo>
                  <a:cubicBezTo>
                    <a:pt x="11051" y="18409"/>
                    <a:pt x="10678" y="18252"/>
                    <a:pt x="10183" y="18252"/>
                  </a:cubicBezTo>
                  <a:cubicBezTo>
                    <a:pt x="8889" y="18252"/>
                    <a:pt x="6759" y="19319"/>
                    <a:pt x="5836" y="19847"/>
                  </a:cubicBezTo>
                  <a:cubicBezTo>
                    <a:pt x="6171" y="17537"/>
                    <a:pt x="6596" y="15318"/>
                    <a:pt x="7052" y="13433"/>
                  </a:cubicBezTo>
                  <a:cubicBezTo>
                    <a:pt x="7453" y="13467"/>
                    <a:pt x="8088" y="13504"/>
                    <a:pt x="8783" y="13504"/>
                  </a:cubicBezTo>
                  <a:cubicBezTo>
                    <a:pt x="10568" y="13504"/>
                    <a:pt x="12752" y="13264"/>
                    <a:pt x="12402" y="12126"/>
                  </a:cubicBezTo>
                  <a:cubicBezTo>
                    <a:pt x="12264" y="11713"/>
                    <a:pt x="11890" y="11553"/>
                    <a:pt x="11393" y="11553"/>
                  </a:cubicBezTo>
                  <a:cubicBezTo>
                    <a:pt x="10136" y="11553"/>
                    <a:pt x="8094" y="12576"/>
                    <a:pt x="7113" y="13099"/>
                  </a:cubicBezTo>
                  <a:cubicBezTo>
                    <a:pt x="7417" y="11914"/>
                    <a:pt x="7751" y="10880"/>
                    <a:pt x="8055" y="10059"/>
                  </a:cubicBezTo>
                  <a:cubicBezTo>
                    <a:pt x="8299" y="9512"/>
                    <a:pt x="8603" y="8874"/>
                    <a:pt x="8906" y="8266"/>
                  </a:cubicBezTo>
                  <a:cubicBezTo>
                    <a:pt x="9269" y="8283"/>
                    <a:pt x="9914" y="8315"/>
                    <a:pt x="10639" y="8315"/>
                  </a:cubicBezTo>
                  <a:cubicBezTo>
                    <a:pt x="12466" y="8315"/>
                    <a:pt x="14800" y="8112"/>
                    <a:pt x="14408" y="6959"/>
                  </a:cubicBezTo>
                  <a:cubicBezTo>
                    <a:pt x="14271" y="6531"/>
                    <a:pt x="13888" y="6366"/>
                    <a:pt x="13379" y="6366"/>
                  </a:cubicBezTo>
                  <a:cubicBezTo>
                    <a:pt x="12084" y="6366"/>
                    <a:pt x="9975" y="7438"/>
                    <a:pt x="9058" y="7962"/>
                  </a:cubicBezTo>
                  <a:cubicBezTo>
                    <a:pt x="9666" y="6868"/>
                    <a:pt x="10305" y="5713"/>
                    <a:pt x="10791" y="4923"/>
                  </a:cubicBezTo>
                  <a:cubicBezTo>
                    <a:pt x="11794" y="4011"/>
                    <a:pt x="15138" y="819"/>
                    <a:pt x="13648" y="90"/>
                  </a:cubicBezTo>
                  <a:cubicBezTo>
                    <a:pt x="13529" y="29"/>
                    <a:pt x="13411" y="1"/>
                    <a:pt x="13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6"/>
            <p:cNvSpPr/>
            <p:nvPr/>
          </p:nvSpPr>
          <p:spPr>
            <a:xfrm>
              <a:off x="636150" y="3421900"/>
              <a:ext cx="338175" cy="734850"/>
            </a:xfrm>
            <a:custGeom>
              <a:avLst/>
              <a:gdLst/>
              <a:ahLst/>
              <a:cxnLst/>
              <a:rect l="l" t="t" r="r" b="b"/>
              <a:pathLst>
                <a:path w="13527" h="29394" extrusionOk="0">
                  <a:moveTo>
                    <a:pt x="5975" y="1"/>
                  </a:moveTo>
                  <a:cubicBezTo>
                    <a:pt x="5969" y="1"/>
                    <a:pt x="5964" y="1"/>
                    <a:pt x="5958" y="1"/>
                  </a:cubicBezTo>
                  <a:cubicBezTo>
                    <a:pt x="4043" y="31"/>
                    <a:pt x="5502" y="5928"/>
                    <a:pt x="5502" y="5928"/>
                  </a:cubicBezTo>
                  <a:cubicBezTo>
                    <a:pt x="5502" y="5928"/>
                    <a:pt x="5547" y="5905"/>
                    <a:pt x="5560" y="5860"/>
                  </a:cubicBezTo>
                  <a:lnTo>
                    <a:pt x="5560" y="5860"/>
                  </a:lnTo>
                  <a:cubicBezTo>
                    <a:pt x="5469" y="6554"/>
                    <a:pt x="5348" y="7369"/>
                    <a:pt x="5198" y="8512"/>
                  </a:cubicBezTo>
                  <a:cubicBezTo>
                    <a:pt x="5167" y="8785"/>
                    <a:pt x="5167" y="9028"/>
                    <a:pt x="5137" y="9302"/>
                  </a:cubicBezTo>
                  <a:cubicBezTo>
                    <a:pt x="4583" y="8326"/>
                    <a:pt x="2793" y="5107"/>
                    <a:pt x="1634" y="5107"/>
                  </a:cubicBezTo>
                  <a:cubicBezTo>
                    <a:pt x="1458" y="5107"/>
                    <a:pt x="1296" y="5182"/>
                    <a:pt x="1155" y="5350"/>
                  </a:cubicBezTo>
                  <a:cubicBezTo>
                    <a:pt x="0" y="6688"/>
                    <a:pt x="4195" y="9028"/>
                    <a:pt x="5107" y="9545"/>
                  </a:cubicBezTo>
                  <a:cubicBezTo>
                    <a:pt x="4985" y="11247"/>
                    <a:pt x="5137" y="13041"/>
                    <a:pt x="5441" y="14743"/>
                  </a:cubicBezTo>
                  <a:cubicBezTo>
                    <a:pt x="4489" y="13741"/>
                    <a:pt x="2555" y="11837"/>
                    <a:pt x="1501" y="11837"/>
                  </a:cubicBezTo>
                  <a:cubicBezTo>
                    <a:pt x="1243" y="11837"/>
                    <a:pt x="1038" y="11951"/>
                    <a:pt x="912" y="12220"/>
                  </a:cubicBezTo>
                  <a:cubicBezTo>
                    <a:pt x="183" y="13679"/>
                    <a:pt x="4134" y="14864"/>
                    <a:pt x="5502" y="15229"/>
                  </a:cubicBezTo>
                  <a:cubicBezTo>
                    <a:pt x="5958" y="17448"/>
                    <a:pt x="6657" y="19576"/>
                    <a:pt x="7417" y="21490"/>
                  </a:cubicBezTo>
                  <a:cubicBezTo>
                    <a:pt x="6440" y="20877"/>
                    <a:pt x="4154" y="19516"/>
                    <a:pt x="2936" y="19516"/>
                  </a:cubicBezTo>
                  <a:cubicBezTo>
                    <a:pt x="2525" y="19516"/>
                    <a:pt x="2235" y="19671"/>
                    <a:pt x="2158" y="20062"/>
                  </a:cubicBezTo>
                  <a:cubicBezTo>
                    <a:pt x="1890" y="21540"/>
                    <a:pt x="5349" y="21806"/>
                    <a:pt x="6954" y="21806"/>
                  </a:cubicBezTo>
                  <a:cubicBezTo>
                    <a:pt x="7165" y="21806"/>
                    <a:pt x="7343" y="21801"/>
                    <a:pt x="7478" y="21794"/>
                  </a:cubicBezTo>
                  <a:cubicBezTo>
                    <a:pt x="9271" y="26202"/>
                    <a:pt x="11368" y="29393"/>
                    <a:pt x="11368" y="29393"/>
                  </a:cubicBezTo>
                  <a:cubicBezTo>
                    <a:pt x="10213" y="26962"/>
                    <a:pt x="9089" y="24196"/>
                    <a:pt x="8146" y="21430"/>
                  </a:cubicBezTo>
                  <a:cubicBezTo>
                    <a:pt x="9423" y="20852"/>
                    <a:pt x="13526" y="18907"/>
                    <a:pt x="12341" y="17782"/>
                  </a:cubicBezTo>
                  <a:cubicBezTo>
                    <a:pt x="12177" y="17614"/>
                    <a:pt x="11987" y="17540"/>
                    <a:pt x="11779" y="17540"/>
                  </a:cubicBezTo>
                  <a:cubicBezTo>
                    <a:pt x="10559" y="17540"/>
                    <a:pt x="8730" y="20087"/>
                    <a:pt x="8055" y="21126"/>
                  </a:cubicBezTo>
                  <a:cubicBezTo>
                    <a:pt x="7295" y="18907"/>
                    <a:pt x="6657" y="16779"/>
                    <a:pt x="6201" y="14895"/>
                  </a:cubicBezTo>
                  <a:cubicBezTo>
                    <a:pt x="7569" y="14317"/>
                    <a:pt x="11551" y="12402"/>
                    <a:pt x="10365" y="11278"/>
                  </a:cubicBezTo>
                  <a:cubicBezTo>
                    <a:pt x="10205" y="11117"/>
                    <a:pt x="10019" y="11046"/>
                    <a:pt x="9815" y="11046"/>
                  </a:cubicBezTo>
                  <a:cubicBezTo>
                    <a:pt x="8632" y="11046"/>
                    <a:pt x="6862" y="13445"/>
                    <a:pt x="6110" y="14560"/>
                  </a:cubicBezTo>
                  <a:cubicBezTo>
                    <a:pt x="5867" y="13344"/>
                    <a:pt x="5623" y="12281"/>
                    <a:pt x="5563" y="11399"/>
                  </a:cubicBezTo>
                  <a:cubicBezTo>
                    <a:pt x="5502" y="10791"/>
                    <a:pt x="5471" y="10092"/>
                    <a:pt x="5471" y="9423"/>
                  </a:cubicBezTo>
                  <a:cubicBezTo>
                    <a:pt x="6657" y="8876"/>
                    <a:pt x="10973" y="6901"/>
                    <a:pt x="9757" y="5746"/>
                  </a:cubicBezTo>
                  <a:cubicBezTo>
                    <a:pt x="9596" y="5584"/>
                    <a:pt x="9410" y="5513"/>
                    <a:pt x="9207" y="5513"/>
                  </a:cubicBezTo>
                  <a:cubicBezTo>
                    <a:pt x="7999" y="5513"/>
                    <a:pt x="6200" y="8048"/>
                    <a:pt x="5471" y="9089"/>
                  </a:cubicBezTo>
                  <a:cubicBezTo>
                    <a:pt x="5471" y="7812"/>
                    <a:pt x="5563" y="6536"/>
                    <a:pt x="5623" y="5594"/>
                  </a:cubicBezTo>
                  <a:cubicBezTo>
                    <a:pt x="6108" y="4321"/>
                    <a:pt x="7619" y="1"/>
                    <a:pt x="59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6"/>
            <p:cNvSpPr/>
            <p:nvPr/>
          </p:nvSpPr>
          <p:spPr>
            <a:xfrm flipH="1">
              <a:off x="7154750" y="3580550"/>
              <a:ext cx="378450" cy="716550"/>
            </a:xfrm>
            <a:custGeom>
              <a:avLst/>
              <a:gdLst/>
              <a:ahLst/>
              <a:cxnLst/>
              <a:rect l="l" t="t" r="r" b="b"/>
              <a:pathLst>
                <a:path w="15138" h="28662" extrusionOk="0">
                  <a:moveTo>
                    <a:pt x="13295" y="1"/>
                  </a:moveTo>
                  <a:cubicBezTo>
                    <a:pt x="11726" y="1"/>
                    <a:pt x="10487" y="5166"/>
                    <a:pt x="10487" y="5166"/>
                  </a:cubicBezTo>
                  <a:lnTo>
                    <a:pt x="10548" y="5105"/>
                  </a:lnTo>
                  <a:lnTo>
                    <a:pt x="10548" y="5105"/>
                  </a:lnTo>
                  <a:cubicBezTo>
                    <a:pt x="10153" y="5682"/>
                    <a:pt x="9666" y="6412"/>
                    <a:pt x="9028" y="7324"/>
                  </a:cubicBezTo>
                  <a:lnTo>
                    <a:pt x="8572" y="7993"/>
                  </a:lnTo>
                  <a:cubicBezTo>
                    <a:pt x="8572" y="6768"/>
                    <a:pt x="8385" y="2583"/>
                    <a:pt x="7113" y="2583"/>
                  </a:cubicBezTo>
                  <a:cubicBezTo>
                    <a:pt x="7027" y="2583"/>
                    <a:pt x="6936" y="2603"/>
                    <a:pt x="6840" y="2643"/>
                  </a:cubicBezTo>
                  <a:cubicBezTo>
                    <a:pt x="5259" y="3312"/>
                    <a:pt x="7873" y="7324"/>
                    <a:pt x="8451" y="8205"/>
                  </a:cubicBezTo>
                  <a:cubicBezTo>
                    <a:pt x="7569" y="9634"/>
                    <a:pt x="6900" y="11275"/>
                    <a:pt x="6353" y="12947"/>
                  </a:cubicBezTo>
                  <a:cubicBezTo>
                    <a:pt x="5946" y="11482"/>
                    <a:pt x="4959" y="8493"/>
                    <a:pt x="3887" y="8493"/>
                  </a:cubicBezTo>
                  <a:cubicBezTo>
                    <a:pt x="3757" y="8493"/>
                    <a:pt x="3627" y="8536"/>
                    <a:pt x="3496" y="8631"/>
                  </a:cubicBezTo>
                  <a:cubicBezTo>
                    <a:pt x="2250" y="9634"/>
                    <a:pt x="5168" y="12491"/>
                    <a:pt x="6232" y="13433"/>
                  </a:cubicBezTo>
                  <a:cubicBezTo>
                    <a:pt x="5624" y="15591"/>
                    <a:pt x="5259" y="17841"/>
                    <a:pt x="5077" y="19908"/>
                  </a:cubicBezTo>
                  <a:cubicBezTo>
                    <a:pt x="4426" y="18762"/>
                    <a:pt x="2681" y="15942"/>
                    <a:pt x="1564" y="15942"/>
                  </a:cubicBezTo>
                  <a:cubicBezTo>
                    <a:pt x="1377" y="15942"/>
                    <a:pt x="1208" y="16021"/>
                    <a:pt x="1064" y="16199"/>
                  </a:cubicBezTo>
                  <a:cubicBezTo>
                    <a:pt x="1" y="17537"/>
                    <a:pt x="3922" y="19664"/>
                    <a:pt x="5016" y="20120"/>
                  </a:cubicBezTo>
                  <a:cubicBezTo>
                    <a:pt x="4560" y="24862"/>
                    <a:pt x="4985" y="28662"/>
                    <a:pt x="4985" y="28662"/>
                  </a:cubicBezTo>
                  <a:cubicBezTo>
                    <a:pt x="5107" y="26017"/>
                    <a:pt x="5381" y="23008"/>
                    <a:pt x="5776" y="20120"/>
                  </a:cubicBezTo>
                  <a:cubicBezTo>
                    <a:pt x="6176" y="20154"/>
                    <a:pt x="6818" y="20191"/>
                    <a:pt x="7523" y="20191"/>
                  </a:cubicBezTo>
                  <a:cubicBezTo>
                    <a:pt x="9333" y="20191"/>
                    <a:pt x="11558" y="19951"/>
                    <a:pt x="11186" y="18813"/>
                  </a:cubicBezTo>
                  <a:cubicBezTo>
                    <a:pt x="11051" y="18409"/>
                    <a:pt x="10678" y="18252"/>
                    <a:pt x="10183" y="18252"/>
                  </a:cubicBezTo>
                  <a:cubicBezTo>
                    <a:pt x="8889" y="18252"/>
                    <a:pt x="6759" y="19319"/>
                    <a:pt x="5836" y="19847"/>
                  </a:cubicBezTo>
                  <a:cubicBezTo>
                    <a:pt x="6171" y="17537"/>
                    <a:pt x="6596" y="15318"/>
                    <a:pt x="7052" y="13433"/>
                  </a:cubicBezTo>
                  <a:cubicBezTo>
                    <a:pt x="7453" y="13467"/>
                    <a:pt x="8088" y="13504"/>
                    <a:pt x="8783" y="13504"/>
                  </a:cubicBezTo>
                  <a:cubicBezTo>
                    <a:pt x="10568" y="13504"/>
                    <a:pt x="12752" y="13264"/>
                    <a:pt x="12402" y="12126"/>
                  </a:cubicBezTo>
                  <a:cubicBezTo>
                    <a:pt x="12264" y="11713"/>
                    <a:pt x="11890" y="11553"/>
                    <a:pt x="11393" y="11553"/>
                  </a:cubicBezTo>
                  <a:cubicBezTo>
                    <a:pt x="10136" y="11553"/>
                    <a:pt x="8094" y="12576"/>
                    <a:pt x="7113" y="13099"/>
                  </a:cubicBezTo>
                  <a:cubicBezTo>
                    <a:pt x="7417" y="11914"/>
                    <a:pt x="7751" y="10880"/>
                    <a:pt x="8055" y="10059"/>
                  </a:cubicBezTo>
                  <a:cubicBezTo>
                    <a:pt x="8299" y="9512"/>
                    <a:pt x="8603" y="8874"/>
                    <a:pt x="8906" y="8266"/>
                  </a:cubicBezTo>
                  <a:cubicBezTo>
                    <a:pt x="9269" y="8283"/>
                    <a:pt x="9914" y="8315"/>
                    <a:pt x="10639" y="8315"/>
                  </a:cubicBezTo>
                  <a:cubicBezTo>
                    <a:pt x="12466" y="8315"/>
                    <a:pt x="14800" y="8112"/>
                    <a:pt x="14408" y="6959"/>
                  </a:cubicBezTo>
                  <a:cubicBezTo>
                    <a:pt x="14271" y="6531"/>
                    <a:pt x="13888" y="6366"/>
                    <a:pt x="13379" y="6366"/>
                  </a:cubicBezTo>
                  <a:cubicBezTo>
                    <a:pt x="12084" y="6366"/>
                    <a:pt x="9975" y="7438"/>
                    <a:pt x="9058" y="7962"/>
                  </a:cubicBezTo>
                  <a:cubicBezTo>
                    <a:pt x="9666" y="6868"/>
                    <a:pt x="10305" y="5713"/>
                    <a:pt x="10791" y="4923"/>
                  </a:cubicBezTo>
                  <a:cubicBezTo>
                    <a:pt x="11794" y="4011"/>
                    <a:pt x="15138" y="819"/>
                    <a:pt x="13648" y="90"/>
                  </a:cubicBezTo>
                  <a:cubicBezTo>
                    <a:pt x="13529" y="29"/>
                    <a:pt x="13411" y="1"/>
                    <a:pt x="13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6"/>
            <p:cNvSpPr/>
            <p:nvPr/>
          </p:nvSpPr>
          <p:spPr>
            <a:xfrm rot="1249416">
              <a:off x="7851669" y="3573276"/>
              <a:ext cx="338182" cy="734866"/>
            </a:xfrm>
            <a:custGeom>
              <a:avLst/>
              <a:gdLst/>
              <a:ahLst/>
              <a:cxnLst/>
              <a:rect l="l" t="t" r="r" b="b"/>
              <a:pathLst>
                <a:path w="13527" h="29394" extrusionOk="0">
                  <a:moveTo>
                    <a:pt x="5975" y="1"/>
                  </a:moveTo>
                  <a:cubicBezTo>
                    <a:pt x="5969" y="1"/>
                    <a:pt x="5964" y="1"/>
                    <a:pt x="5958" y="1"/>
                  </a:cubicBezTo>
                  <a:cubicBezTo>
                    <a:pt x="4043" y="31"/>
                    <a:pt x="5502" y="5928"/>
                    <a:pt x="5502" y="5928"/>
                  </a:cubicBezTo>
                  <a:cubicBezTo>
                    <a:pt x="5502" y="5928"/>
                    <a:pt x="5547" y="5905"/>
                    <a:pt x="5560" y="5860"/>
                  </a:cubicBezTo>
                  <a:lnTo>
                    <a:pt x="5560" y="5860"/>
                  </a:lnTo>
                  <a:cubicBezTo>
                    <a:pt x="5469" y="6554"/>
                    <a:pt x="5348" y="7369"/>
                    <a:pt x="5198" y="8512"/>
                  </a:cubicBezTo>
                  <a:cubicBezTo>
                    <a:pt x="5167" y="8785"/>
                    <a:pt x="5167" y="9028"/>
                    <a:pt x="5137" y="9302"/>
                  </a:cubicBezTo>
                  <a:cubicBezTo>
                    <a:pt x="4583" y="8326"/>
                    <a:pt x="2793" y="5107"/>
                    <a:pt x="1634" y="5107"/>
                  </a:cubicBezTo>
                  <a:cubicBezTo>
                    <a:pt x="1458" y="5107"/>
                    <a:pt x="1296" y="5182"/>
                    <a:pt x="1155" y="5350"/>
                  </a:cubicBezTo>
                  <a:cubicBezTo>
                    <a:pt x="0" y="6688"/>
                    <a:pt x="4195" y="9028"/>
                    <a:pt x="5107" y="9545"/>
                  </a:cubicBezTo>
                  <a:cubicBezTo>
                    <a:pt x="4985" y="11247"/>
                    <a:pt x="5137" y="13041"/>
                    <a:pt x="5441" y="14743"/>
                  </a:cubicBezTo>
                  <a:cubicBezTo>
                    <a:pt x="4489" y="13741"/>
                    <a:pt x="2555" y="11837"/>
                    <a:pt x="1501" y="11837"/>
                  </a:cubicBezTo>
                  <a:cubicBezTo>
                    <a:pt x="1243" y="11837"/>
                    <a:pt x="1038" y="11951"/>
                    <a:pt x="912" y="12220"/>
                  </a:cubicBezTo>
                  <a:cubicBezTo>
                    <a:pt x="183" y="13679"/>
                    <a:pt x="4134" y="14864"/>
                    <a:pt x="5502" y="15229"/>
                  </a:cubicBezTo>
                  <a:cubicBezTo>
                    <a:pt x="5958" y="17448"/>
                    <a:pt x="6657" y="19576"/>
                    <a:pt x="7417" y="21490"/>
                  </a:cubicBezTo>
                  <a:cubicBezTo>
                    <a:pt x="6440" y="20877"/>
                    <a:pt x="4154" y="19516"/>
                    <a:pt x="2936" y="19516"/>
                  </a:cubicBezTo>
                  <a:cubicBezTo>
                    <a:pt x="2525" y="19516"/>
                    <a:pt x="2235" y="19671"/>
                    <a:pt x="2158" y="20062"/>
                  </a:cubicBezTo>
                  <a:cubicBezTo>
                    <a:pt x="1890" y="21540"/>
                    <a:pt x="5349" y="21806"/>
                    <a:pt x="6954" y="21806"/>
                  </a:cubicBezTo>
                  <a:cubicBezTo>
                    <a:pt x="7165" y="21806"/>
                    <a:pt x="7343" y="21801"/>
                    <a:pt x="7478" y="21794"/>
                  </a:cubicBezTo>
                  <a:cubicBezTo>
                    <a:pt x="9271" y="26202"/>
                    <a:pt x="11368" y="29393"/>
                    <a:pt x="11368" y="29393"/>
                  </a:cubicBezTo>
                  <a:cubicBezTo>
                    <a:pt x="10213" y="26962"/>
                    <a:pt x="9089" y="24196"/>
                    <a:pt x="8146" y="21430"/>
                  </a:cubicBezTo>
                  <a:cubicBezTo>
                    <a:pt x="9423" y="20852"/>
                    <a:pt x="13526" y="18907"/>
                    <a:pt x="12341" y="17782"/>
                  </a:cubicBezTo>
                  <a:cubicBezTo>
                    <a:pt x="12177" y="17614"/>
                    <a:pt x="11987" y="17540"/>
                    <a:pt x="11779" y="17540"/>
                  </a:cubicBezTo>
                  <a:cubicBezTo>
                    <a:pt x="10559" y="17540"/>
                    <a:pt x="8730" y="20087"/>
                    <a:pt x="8055" y="21126"/>
                  </a:cubicBezTo>
                  <a:cubicBezTo>
                    <a:pt x="7295" y="18907"/>
                    <a:pt x="6657" y="16779"/>
                    <a:pt x="6201" y="14895"/>
                  </a:cubicBezTo>
                  <a:cubicBezTo>
                    <a:pt x="7569" y="14317"/>
                    <a:pt x="11551" y="12402"/>
                    <a:pt x="10365" y="11278"/>
                  </a:cubicBezTo>
                  <a:cubicBezTo>
                    <a:pt x="10205" y="11117"/>
                    <a:pt x="10019" y="11046"/>
                    <a:pt x="9815" y="11046"/>
                  </a:cubicBezTo>
                  <a:cubicBezTo>
                    <a:pt x="8632" y="11046"/>
                    <a:pt x="6862" y="13445"/>
                    <a:pt x="6110" y="14560"/>
                  </a:cubicBezTo>
                  <a:cubicBezTo>
                    <a:pt x="5867" y="13344"/>
                    <a:pt x="5623" y="12281"/>
                    <a:pt x="5563" y="11399"/>
                  </a:cubicBezTo>
                  <a:cubicBezTo>
                    <a:pt x="5502" y="10791"/>
                    <a:pt x="5471" y="10092"/>
                    <a:pt x="5471" y="9423"/>
                  </a:cubicBezTo>
                  <a:cubicBezTo>
                    <a:pt x="6657" y="8876"/>
                    <a:pt x="10973" y="6901"/>
                    <a:pt x="9757" y="5746"/>
                  </a:cubicBezTo>
                  <a:cubicBezTo>
                    <a:pt x="9596" y="5584"/>
                    <a:pt x="9410" y="5513"/>
                    <a:pt x="9207" y="5513"/>
                  </a:cubicBezTo>
                  <a:cubicBezTo>
                    <a:pt x="7999" y="5513"/>
                    <a:pt x="6200" y="8048"/>
                    <a:pt x="5471" y="9089"/>
                  </a:cubicBezTo>
                  <a:cubicBezTo>
                    <a:pt x="5471" y="7812"/>
                    <a:pt x="5563" y="6536"/>
                    <a:pt x="5623" y="5594"/>
                  </a:cubicBezTo>
                  <a:cubicBezTo>
                    <a:pt x="6108" y="4321"/>
                    <a:pt x="7619" y="1"/>
                    <a:pt x="59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6"/>
            <p:cNvSpPr/>
            <p:nvPr/>
          </p:nvSpPr>
          <p:spPr>
            <a:xfrm>
              <a:off x="-386294" y="498463"/>
              <a:ext cx="2730164" cy="468175"/>
            </a:xfrm>
            <a:custGeom>
              <a:avLst/>
              <a:gdLst/>
              <a:ahLst/>
              <a:cxnLst/>
              <a:rect l="l" t="t" r="r" b="b"/>
              <a:pathLst>
                <a:path w="12217" h="2095" extrusionOk="0">
                  <a:moveTo>
                    <a:pt x="8653" y="1"/>
                  </a:moveTo>
                  <a:cubicBezTo>
                    <a:pt x="8384" y="1"/>
                    <a:pt x="8130" y="183"/>
                    <a:pt x="7942" y="392"/>
                  </a:cubicBezTo>
                  <a:cubicBezTo>
                    <a:pt x="7739" y="631"/>
                    <a:pt x="7585" y="928"/>
                    <a:pt x="7346" y="1142"/>
                  </a:cubicBezTo>
                  <a:cubicBezTo>
                    <a:pt x="7190" y="1283"/>
                    <a:pt x="6964" y="1394"/>
                    <a:pt x="6754" y="1394"/>
                  </a:cubicBezTo>
                  <a:cubicBezTo>
                    <a:pt x="6660" y="1394"/>
                    <a:pt x="6570" y="1372"/>
                    <a:pt x="6489" y="1321"/>
                  </a:cubicBezTo>
                  <a:cubicBezTo>
                    <a:pt x="6263" y="1202"/>
                    <a:pt x="6168" y="928"/>
                    <a:pt x="6025" y="726"/>
                  </a:cubicBezTo>
                  <a:cubicBezTo>
                    <a:pt x="5810" y="428"/>
                    <a:pt x="5477" y="238"/>
                    <a:pt x="5120" y="202"/>
                  </a:cubicBezTo>
                  <a:cubicBezTo>
                    <a:pt x="5094" y="200"/>
                    <a:pt x="5068" y="199"/>
                    <a:pt x="5042" y="199"/>
                  </a:cubicBezTo>
                  <a:cubicBezTo>
                    <a:pt x="4708" y="199"/>
                    <a:pt x="4364" y="339"/>
                    <a:pt x="4132" y="571"/>
                  </a:cubicBezTo>
                  <a:cubicBezTo>
                    <a:pt x="3965" y="750"/>
                    <a:pt x="3846" y="964"/>
                    <a:pt x="3703" y="1154"/>
                  </a:cubicBezTo>
                  <a:cubicBezTo>
                    <a:pt x="3548" y="1345"/>
                    <a:pt x="3346" y="1512"/>
                    <a:pt x="3108" y="1512"/>
                  </a:cubicBezTo>
                  <a:cubicBezTo>
                    <a:pt x="2929" y="1512"/>
                    <a:pt x="2762" y="1440"/>
                    <a:pt x="2596" y="1393"/>
                  </a:cubicBezTo>
                  <a:cubicBezTo>
                    <a:pt x="2518" y="1374"/>
                    <a:pt x="2440" y="1365"/>
                    <a:pt x="2361" y="1365"/>
                  </a:cubicBezTo>
                  <a:cubicBezTo>
                    <a:pt x="1996" y="1365"/>
                    <a:pt x="1629" y="1549"/>
                    <a:pt x="1286" y="1726"/>
                  </a:cubicBezTo>
                  <a:cubicBezTo>
                    <a:pt x="869" y="1928"/>
                    <a:pt x="453" y="2095"/>
                    <a:pt x="0" y="2095"/>
                  </a:cubicBezTo>
                  <a:lnTo>
                    <a:pt x="12216" y="2095"/>
                  </a:lnTo>
                  <a:cubicBezTo>
                    <a:pt x="11383" y="1345"/>
                    <a:pt x="10430" y="1726"/>
                    <a:pt x="10001" y="1428"/>
                  </a:cubicBezTo>
                  <a:cubicBezTo>
                    <a:pt x="9728" y="1250"/>
                    <a:pt x="9597" y="916"/>
                    <a:pt x="9442" y="631"/>
                  </a:cubicBezTo>
                  <a:cubicBezTo>
                    <a:pt x="9299" y="357"/>
                    <a:pt x="9073" y="59"/>
                    <a:pt x="8763" y="11"/>
                  </a:cubicBezTo>
                  <a:cubicBezTo>
                    <a:pt x="8726" y="4"/>
                    <a:pt x="8689"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 name="Google Shape;650;p26"/>
            <p:cNvGrpSpPr/>
            <p:nvPr/>
          </p:nvGrpSpPr>
          <p:grpSpPr>
            <a:xfrm>
              <a:off x="2414469" y="678384"/>
              <a:ext cx="5715276" cy="1967695"/>
              <a:chOff x="3869744" y="94296"/>
              <a:chExt cx="5715276" cy="1967695"/>
            </a:xfrm>
          </p:grpSpPr>
          <p:sp>
            <p:nvSpPr>
              <p:cNvPr id="651" name="Google Shape;651;p26"/>
              <p:cNvSpPr/>
              <p:nvPr/>
            </p:nvSpPr>
            <p:spPr>
              <a:xfrm flipH="1">
                <a:off x="4533625" y="1812336"/>
                <a:ext cx="203701" cy="98436"/>
              </a:xfrm>
              <a:custGeom>
                <a:avLst/>
                <a:gdLst/>
                <a:ahLst/>
                <a:cxnLst/>
                <a:rect l="l" t="t" r="r" b="b"/>
                <a:pathLst>
                  <a:path w="3311" h="1600" extrusionOk="0">
                    <a:moveTo>
                      <a:pt x="3153" y="0"/>
                    </a:moveTo>
                    <a:cubicBezTo>
                      <a:pt x="3139" y="0"/>
                      <a:pt x="3124" y="3"/>
                      <a:pt x="3108" y="9"/>
                    </a:cubicBezTo>
                    <a:cubicBezTo>
                      <a:pt x="3096" y="9"/>
                      <a:pt x="3073" y="21"/>
                      <a:pt x="3037" y="33"/>
                    </a:cubicBezTo>
                    <a:cubicBezTo>
                      <a:pt x="2549" y="200"/>
                      <a:pt x="2215" y="557"/>
                      <a:pt x="2132" y="676"/>
                    </a:cubicBezTo>
                    <a:cubicBezTo>
                      <a:pt x="2072" y="748"/>
                      <a:pt x="1989" y="807"/>
                      <a:pt x="1953" y="843"/>
                    </a:cubicBezTo>
                    <a:cubicBezTo>
                      <a:pt x="1941" y="855"/>
                      <a:pt x="1906" y="855"/>
                      <a:pt x="1882" y="855"/>
                    </a:cubicBezTo>
                    <a:cubicBezTo>
                      <a:pt x="1797" y="844"/>
                      <a:pt x="1717" y="839"/>
                      <a:pt x="1641" y="839"/>
                    </a:cubicBezTo>
                    <a:cubicBezTo>
                      <a:pt x="1214" y="839"/>
                      <a:pt x="919" y="992"/>
                      <a:pt x="727" y="1093"/>
                    </a:cubicBezTo>
                    <a:cubicBezTo>
                      <a:pt x="529" y="1192"/>
                      <a:pt x="156" y="1200"/>
                      <a:pt x="38" y="1200"/>
                    </a:cubicBezTo>
                    <a:cubicBezTo>
                      <a:pt x="14" y="1200"/>
                      <a:pt x="1" y="1200"/>
                      <a:pt x="1" y="1200"/>
                    </a:cubicBezTo>
                    <a:lnTo>
                      <a:pt x="1" y="1200"/>
                    </a:lnTo>
                    <a:cubicBezTo>
                      <a:pt x="116" y="1304"/>
                      <a:pt x="271" y="1338"/>
                      <a:pt x="431" y="1338"/>
                    </a:cubicBezTo>
                    <a:cubicBezTo>
                      <a:pt x="619" y="1338"/>
                      <a:pt x="812" y="1292"/>
                      <a:pt x="953" y="1260"/>
                    </a:cubicBezTo>
                    <a:cubicBezTo>
                      <a:pt x="1084" y="1224"/>
                      <a:pt x="1203" y="1224"/>
                      <a:pt x="1298" y="1224"/>
                    </a:cubicBezTo>
                    <a:cubicBezTo>
                      <a:pt x="1358" y="1224"/>
                      <a:pt x="1394" y="1271"/>
                      <a:pt x="1394" y="1331"/>
                    </a:cubicBezTo>
                    <a:lnTo>
                      <a:pt x="1394" y="1367"/>
                    </a:lnTo>
                    <a:cubicBezTo>
                      <a:pt x="1322" y="1379"/>
                      <a:pt x="1203" y="1498"/>
                      <a:pt x="1203" y="1498"/>
                    </a:cubicBezTo>
                    <a:cubicBezTo>
                      <a:pt x="1229" y="1488"/>
                      <a:pt x="1266" y="1484"/>
                      <a:pt x="1305" y="1484"/>
                    </a:cubicBezTo>
                    <a:cubicBezTo>
                      <a:pt x="1411" y="1484"/>
                      <a:pt x="1537" y="1510"/>
                      <a:pt x="1537" y="1510"/>
                    </a:cubicBezTo>
                    <a:cubicBezTo>
                      <a:pt x="1706" y="1574"/>
                      <a:pt x="1835" y="1599"/>
                      <a:pt x="1941" y="1599"/>
                    </a:cubicBezTo>
                    <a:cubicBezTo>
                      <a:pt x="2303" y="1599"/>
                      <a:pt x="2378" y="1302"/>
                      <a:pt x="2775" y="1283"/>
                    </a:cubicBezTo>
                    <a:lnTo>
                      <a:pt x="2799" y="1283"/>
                    </a:lnTo>
                    <a:cubicBezTo>
                      <a:pt x="2858" y="1283"/>
                      <a:pt x="2906" y="1283"/>
                      <a:pt x="2953" y="1271"/>
                    </a:cubicBezTo>
                    <a:cubicBezTo>
                      <a:pt x="3078" y="1260"/>
                      <a:pt x="3041" y="1067"/>
                      <a:pt x="2926" y="1067"/>
                    </a:cubicBezTo>
                    <a:cubicBezTo>
                      <a:pt x="2919" y="1067"/>
                      <a:pt x="2913" y="1068"/>
                      <a:pt x="2906" y="1069"/>
                    </a:cubicBezTo>
                    <a:lnTo>
                      <a:pt x="2811" y="1069"/>
                    </a:lnTo>
                    <a:cubicBezTo>
                      <a:pt x="2692" y="1033"/>
                      <a:pt x="2501" y="712"/>
                      <a:pt x="3049" y="319"/>
                    </a:cubicBezTo>
                    <a:lnTo>
                      <a:pt x="3227" y="188"/>
                    </a:lnTo>
                    <a:cubicBezTo>
                      <a:pt x="3310" y="126"/>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6"/>
              <p:cNvSpPr/>
              <p:nvPr/>
            </p:nvSpPr>
            <p:spPr>
              <a:xfrm flipH="1">
                <a:off x="4915243" y="1651212"/>
                <a:ext cx="203701" cy="98374"/>
              </a:xfrm>
              <a:custGeom>
                <a:avLst/>
                <a:gdLst/>
                <a:ahLst/>
                <a:cxnLst/>
                <a:rect l="l" t="t" r="r" b="b"/>
                <a:pathLst>
                  <a:path w="3311" h="1599" extrusionOk="0">
                    <a:moveTo>
                      <a:pt x="3153" y="0"/>
                    </a:moveTo>
                    <a:cubicBezTo>
                      <a:pt x="3139" y="0"/>
                      <a:pt x="3123" y="3"/>
                      <a:pt x="3108" y="9"/>
                    </a:cubicBezTo>
                    <a:cubicBezTo>
                      <a:pt x="3096" y="9"/>
                      <a:pt x="3060" y="21"/>
                      <a:pt x="3037" y="33"/>
                    </a:cubicBezTo>
                    <a:cubicBezTo>
                      <a:pt x="2537" y="200"/>
                      <a:pt x="2215" y="557"/>
                      <a:pt x="2132" y="676"/>
                    </a:cubicBezTo>
                    <a:cubicBezTo>
                      <a:pt x="2060" y="747"/>
                      <a:pt x="1989" y="807"/>
                      <a:pt x="1941" y="842"/>
                    </a:cubicBezTo>
                    <a:cubicBezTo>
                      <a:pt x="1929" y="854"/>
                      <a:pt x="1906" y="854"/>
                      <a:pt x="1870" y="854"/>
                    </a:cubicBezTo>
                    <a:cubicBezTo>
                      <a:pt x="1787" y="844"/>
                      <a:pt x="1709" y="839"/>
                      <a:pt x="1634" y="839"/>
                    </a:cubicBezTo>
                    <a:cubicBezTo>
                      <a:pt x="1214" y="839"/>
                      <a:pt x="919" y="991"/>
                      <a:pt x="727" y="1092"/>
                    </a:cubicBezTo>
                    <a:cubicBezTo>
                      <a:pt x="528" y="1192"/>
                      <a:pt x="156" y="1200"/>
                      <a:pt x="38" y="1200"/>
                    </a:cubicBezTo>
                    <a:cubicBezTo>
                      <a:pt x="14" y="1200"/>
                      <a:pt x="1" y="1200"/>
                      <a:pt x="1" y="1200"/>
                    </a:cubicBezTo>
                    <a:lnTo>
                      <a:pt x="1" y="1200"/>
                    </a:lnTo>
                    <a:cubicBezTo>
                      <a:pt x="116" y="1304"/>
                      <a:pt x="269" y="1337"/>
                      <a:pt x="427" y="1337"/>
                    </a:cubicBezTo>
                    <a:cubicBezTo>
                      <a:pt x="612" y="1337"/>
                      <a:pt x="805" y="1291"/>
                      <a:pt x="953" y="1259"/>
                    </a:cubicBezTo>
                    <a:cubicBezTo>
                      <a:pt x="1084" y="1223"/>
                      <a:pt x="1203" y="1223"/>
                      <a:pt x="1286" y="1223"/>
                    </a:cubicBezTo>
                    <a:cubicBezTo>
                      <a:pt x="1346" y="1223"/>
                      <a:pt x="1394" y="1271"/>
                      <a:pt x="1394" y="1331"/>
                    </a:cubicBezTo>
                    <a:lnTo>
                      <a:pt x="1394" y="1366"/>
                    </a:lnTo>
                    <a:cubicBezTo>
                      <a:pt x="1322" y="1378"/>
                      <a:pt x="1203" y="1497"/>
                      <a:pt x="1203" y="1497"/>
                    </a:cubicBezTo>
                    <a:cubicBezTo>
                      <a:pt x="1229" y="1488"/>
                      <a:pt x="1266" y="1484"/>
                      <a:pt x="1305" y="1484"/>
                    </a:cubicBezTo>
                    <a:cubicBezTo>
                      <a:pt x="1410" y="1484"/>
                      <a:pt x="1536" y="1509"/>
                      <a:pt x="1536" y="1509"/>
                    </a:cubicBezTo>
                    <a:cubicBezTo>
                      <a:pt x="1705" y="1574"/>
                      <a:pt x="1835" y="1599"/>
                      <a:pt x="1940" y="1599"/>
                    </a:cubicBezTo>
                    <a:cubicBezTo>
                      <a:pt x="2302" y="1599"/>
                      <a:pt x="2375" y="1301"/>
                      <a:pt x="2763" y="1283"/>
                    </a:cubicBezTo>
                    <a:lnTo>
                      <a:pt x="2799" y="1283"/>
                    </a:lnTo>
                    <a:cubicBezTo>
                      <a:pt x="2858" y="1283"/>
                      <a:pt x="2906" y="1283"/>
                      <a:pt x="2941" y="1271"/>
                    </a:cubicBezTo>
                    <a:cubicBezTo>
                      <a:pt x="3077" y="1260"/>
                      <a:pt x="3041" y="1067"/>
                      <a:pt x="2926" y="1067"/>
                    </a:cubicBezTo>
                    <a:cubicBezTo>
                      <a:pt x="2919" y="1067"/>
                      <a:pt x="2913" y="1067"/>
                      <a:pt x="2906" y="1069"/>
                    </a:cubicBezTo>
                    <a:lnTo>
                      <a:pt x="2810" y="1069"/>
                    </a:lnTo>
                    <a:cubicBezTo>
                      <a:pt x="2691" y="1033"/>
                      <a:pt x="2501" y="711"/>
                      <a:pt x="3049" y="319"/>
                    </a:cubicBezTo>
                    <a:lnTo>
                      <a:pt x="3227" y="188"/>
                    </a:lnTo>
                    <a:cubicBezTo>
                      <a:pt x="3310" y="125"/>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6"/>
              <p:cNvSpPr/>
              <p:nvPr/>
            </p:nvSpPr>
            <p:spPr>
              <a:xfrm flipH="1">
                <a:off x="9276322" y="94296"/>
                <a:ext cx="264471" cy="89804"/>
              </a:xfrm>
              <a:custGeom>
                <a:avLst/>
                <a:gdLst/>
                <a:ahLst/>
                <a:cxnLst/>
                <a:rect l="l" t="t" r="r" b="b"/>
                <a:pathLst>
                  <a:path w="4871" h="1654" extrusionOk="0">
                    <a:moveTo>
                      <a:pt x="4169" y="1"/>
                    </a:moveTo>
                    <a:cubicBezTo>
                      <a:pt x="3480" y="1"/>
                      <a:pt x="2923" y="249"/>
                      <a:pt x="2755" y="361"/>
                    </a:cubicBezTo>
                    <a:cubicBezTo>
                      <a:pt x="2613" y="456"/>
                      <a:pt x="2482" y="492"/>
                      <a:pt x="2410" y="504"/>
                    </a:cubicBezTo>
                    <a:cubicBezTo>
                      <a:pt x="2374" y="504"/>
                      <a:pt x="2363" y="504"/>
                      <a:pt x="2339" y="492"/>
                    </a:cubicBezTo>
                    <a:cubicBezTo>
                      <a:pt x="1848" y="209"/>
                      <a:pt x="1415" y="153"/>
                      <a:pt x="1073" y="153"/>
                    </a:cubicBezTo>
                    <a:cubicBezTo>
                      <a:pt x="925" y="153"/>
                      <a:pt x="795" y="163"/>
                      <a:pt x="684" y="171"/>
                    </a:cubicBezTo>
                    <a:cubicBezTo>
                      <a:pt x="650" y="176"/>
                      <a:pt x="615" y="178"/>
                      <a:pt x="579" y="178"/>
                    </a:cubicBezTo>
                    <a:cubicBezTo>
                      <a:pt x="452" y="178"/>
                      <a:pt x="316" y="148"/>
                      <a:pt x="196" y="111"/>
                    </a:cubicBezTo>
                    <a:cubicBezTo>
                      <a:pt x="187" y="110"/>
                      <a:pt x="178" y="109"/>
                      <a:pt x="170" y="109"/>
                    </a:cubicBezTo>
                    <a:cubicBezTo>
                      <a:pt x="46" y="109"/>
                      <a:pt x="1" y="270"/>
                      <a:pt x="112" y="325"/>
                    </a:cubicBezTo>
                    <a:cubicBezTo>
                      <a:pt x="374" y="444"/>
                      <a:pt x="684" y="492"/>
                      <a:pt x="886" y="516"/>
                    </a:cubicBezTo>
                    <a:cubicBezTo>
                      <a:pt x="1112" y="552"/>
                      <a:pt x="1291" y="623"/>
                      <a:pt x="1398" y="683"/>
                    </a:cubicBezTo>
                    <a:cubicBezTo>
                      <a:pt x="1458" y="706"/>
                      <a:pt x="1470" y="766"/>
                      <a:pt x="1446" y="825"/>
                    </a:cubicBezTo>
                    <a:lnTo>
                      <a:pt x="1446" y="849"/>
                    </a:lnTo>
                    <a:cubicBezTo>
                      <a:pt x="1422" y="873"/>
                      <a:pt x="1386" y="909"/>
                      <a:pt x="1351" y="909"/>
                    </a:cubicBezTo>
                    <a:cubicBezTo>
                      <a:pt x="1231" y="921"/>
                      <a:pt x="1089" y="980"/>
                      <a:pt x="1089" y="980"/>
                    </a:cubicBezTo>
                    <a:cubicBezTo>
                      <a:pt x="1220" y="992"/>
                      <a:pt x="1458" y="1147"/>
                      <a:pt x="1505" y="1171"/>
                    </a:cubicBezTo>
                    <a:cubicBezTo>
                      <a:pt x="1505" y="1183"/>
                      <a:pt x="1517" y="1183"/>
                      <a:pt x="1517" y="1183"/>
                    </a:cubicBezTo>
                    <a:cubicBezTo>
                      <a:pt x="1853" y="1504"/>
                      <a:pt x="2093" y="1586"/>
                      <a:pt x="2302" y="1586"/>
                    </a:cubicBezTo>
                    <a:cubicBezTo>
                      <a:pt x="2518" y="1586"/>
                      <a:pt x="2702" y="1500"/>
                      <a:pt x="2929" y="1500"/>
                    </a:cubicBezTo>
                    <a:cubicBezTo>
                      <a:pt x="3027" y="1500"/>
                      <a:pt x="3134" y="1516"/>
                      <a:pt x="3256" y="1564"/>
                    </a:cubicBezTo>
                    <a:cubicBezTo>
                      <a:pt x="3267" y="1564"/>
                      <a:pt x="3291" y="1576"/>
                      <a:pt x="3303" y="1576"/>
                    </a:cubicBezTo>
                    <a:cubicBezTo>
                      <a:pt x="3458" y="1634"/>
                      <a:pt x="3600" y="1653"/>
                      <a:pt x="3725" y="1653"/>
                    </a:cubicBezTo>
                    <a:cubicBezTo>
                      <a:pt x="3830" y="1653"/>
                      <a:pt x="3924" y="1640"/>
                      <a:pt x="4006" y="1623"/>
                    </a:cubicBezTo>
                    <a:cubicBezTo>
                      <a:pt x="4125" y="1587"/>
                      <a:pt x="4101" y="1421"/>
                      <a:pt x="3982" y="1409"/>
                    </a:cubicBezTo>
                    <a:cubicBezTo>
                      <a:pt x="3767" y="1385"/>
                      <a:pt x="3506" y="1337"/>
                      <a:pt x="3434" y="1290"/>
                    </a:cubicBezTo>
                    <a:cubicBezTo>
                      <a:pt x="3303" y="1206"/>
                      <a:pt x="3208" y="647"/>
                      <a:pt x="4148" y="444"/>
                    </a:cubicBezTo>
                    <a:cubicBezTo>
                      <a:pt x="4375" y="397"/>
                      <a:pt x="4577" y="325"/>
                      <a:pt x="4756" y="230"/>
                    </a:cubicBezTo>
                    <a:cubicBezTo>
                      <a:pt x="4870" y="173"/>
                      <a:pt x="4819" y="27"/>
                      <a:pt x="4709" y="27"/>
                    </a:cubicBezTo>
                    <a:cubicBezTo>
                      <a:pt x="4705" y="27"/>
                      <a:pt x="4701" y="27"/>
                      <a:pt x="4696" y="28"/>
                    </a:cubicBezTo>
                    <a:cubicBezTo>
                      <a:pt x="4638" y="33"/>
                      <a:pt x="4579" y="38"/>
                      <a:pt x="4520" y="38"/>
                    </a:cubicBezTo>
                    <a:cubicBezTo>
                      <a:pt x="4448" y="38"/>
                      <a:pt x="4376" y="30"/>
                      <a:pt x="4303" y="4"/>
                    </a:cubicBezTo>
                    <a:cubicBezTo>
                      <a:pt x="4258" y="2"/>
                      <a:pt x="4213" y="1"/>
                      <a:pt x="4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6"/>
              <p:cNvSpPr/>
              <p:nvPr/>
            </p:nvSpPr>
            <p:spPr>
              <a:xfrm flipH="1">
                <a:off x="3869744" y="1960664"/>
                <a:ext cx="299430" cy="101328"/>
              </a:xfrm>
              <a:custGeom>
                <a:avLst/>
                <a:gdLst/>
                <a:ahLst/>
                <a:cxnLst/>
                <a:rect l="l" t="t" r="r" b="b"/>
                <a:pathLst>
                  <a:path w="4867" h="1647" extrusionOk="0">
                    <a:moveTo>
                      <a:pt x="4159" y="0"/>
                    </a:moveTo>
                    <a:cubicBezTo>
                      <a:pt x="3478" y="0"/>
                      <a:pt x="2911" y="249"/>
                      <a:pt x="2743" y="361"/>
                    </a:cubicBezTo>
                    <a:cubicBezTo>
                      <a:pt x="2612" y="456"/>
                      <a:pt x="2481" y="480"/>
                      <a:pt x="2410" y="492"/>
                    </a:cubicBezTo>
                    <a:cubicBezTo>
                      <a:pt x="2374" y="492"/>
                      <a:pt x="2362" y="492"/>
                      <a:pt x="2327" y="480"/>
                    </a:cubicBezTo>
                    <a:cubicBezTo>
                      <a:pt x="1847" y="207"/>
                      <a:pt x="1420" y="152"/>
                      <a:pt x="1079" y="152"/>
                    </a:cubicBezTo>
                    <a:cubicBezTo>
                      <a:pt x="929" y="152"/>
                      <a:pt x="796" y="163"/>
                      <a:pt x="684" y="170"/>
                    </a:cubicBezTo>
                    <a:cubicBezTo>
                      <a:pt x="657" y="172"/>
                      <a:pt x="630" y="173"/>
                      <a:pt x="602" y="173"/>
                    </a:cubicBezTo>
                    <a:cubicBezTo>
                      <a:pt x="468" y="173"/>
                      <a:pt x="322" y="150"/>
                      <a:pt x="184" y="111"/>
                    </a:cubicBezTo>
                    <a:cubicBezTo>
                      <a:pt x="175" y="109"/>
                      <a:pt x="168" y="108"/>
                      <a:pt x="160" y="108"/>
                    </a:cubicBezTo>
                    <a:cubicBezTo>
                      <a:pt x="46" y="108"/>
                      <a:pt x="0" y="269"/>
                      <a:pt x="112" y="325"/>
                    </a:cubicBezTo>
                    <a:cubicBezTo>
                      <a:pt x="362" y="444"/>
                      <a:pt x="684" y="480"/>
                      <a:pt x="886" y="515"/>
                    </a:cubicBezTo>
                    <a:cubicBezTo>
                      <a:pt x="1112" y="539"/>
                      <a:pt x="1291" y="623"/>
                      <a:pt x="1398" y="682"/>
                    </a:cubicBezTo>
                    <a:cubicBezTo>
                      <a:pt x="1458" y="706"/>
                      <a:pt x="1469" y="765"/>
                      <a:pt x="1434" y="825"/>
                    </a:cubicBezTo>
                    <a:lnTo>
                      <a:pt x="1434" y="837"/>
                    </a:lnTo>
                    <a:cubicBezTo>
                      <a:pt x="1422" y="873"/>
                      <a:pt x="1374" y="896"/>
                      <a:pt x="1350" y="896"/>
                    </a:cubicBezTo>
                    <a:cubicBezTo>
                      <a:pt x="1231" y="920"/>
                      <a:pt x="1077" y="980"/>
                      <a:pt x="1077" y="980"/>
                    </a:cubicBezTo>
                    <a:cubicBezTo>
                      <a:pt x="1219" y="992"/>
                      <a:pt x="1458" y="1135"/>
                      <a:pt x="1493" y="1170"/>
                    </a:cubicBezTo>
                    <a:cubicBezTo>
                      <a:pt x="1493" y="1182"/>
                      <a:pt x="1517" y="1182"/>
                      <a:pt x="1517" y="1182"/>
                    </a:cubicBezTo>
                    <a:cubicBezTo>
                      <a:pt x="1853" y="1499"/>
                      <a:pt x="2092" y="1580"/>
                      <a:pt x="2301" y="1580"/>
                    </a:cubicBezTo>
                    <a:cubicBezTo>
                      <a:pt x="2520" y="1580"/>
                      <a:pt x="2706" y="1492"/>
                      <a:pt x="2936" y="1492"/>
                    </a:cubicBezTo>
                    <a:cubicBezTo>
                      <a:pt x="3033" y="1492"/>
                      <a:pt x="3138" y="1507"/>
                      <a:pt x="3255" y="1551"/>
                    </a:cubicBezTo>
                    <a:cubicBezTo>
                      <a:pt x="3267" y="1551"/>
                      <a:pt x="3279" y="1575"/>
                      <a:pt x="3303" y="1575"/>
                    </a:cubicBezTo>
                    <a:cubicBezTo>
                      <a:pt x="3452" y="1627"/>
                      <a:pt x="3590" y="1647"/>
                      <a:pt x="3713" y="1647"/>
                    </a:cubicBezTo>
                    <a:cubicBezTo>
                      <a:pt x="3818" y="1647"/>
                      <a:pt x="3912" y="1633"/>
                      <a:pt x="3994" y="1611"/>
                    </a:cubicBezTo>
                    <a:cubicBezTo>
                      <a:pt x="4113" y="1587"/>
                      <a:pt x="4101" y="1420"/>
                      <a:pt x="3982" y="1408"/>
                    </a:cubicBezTo>
                    <a:cubicBezTo>
                      <a:pt x="3755" y="1373"/>
                      <a:pt x="3505" y="1337"/>
                      <a:pt x="3434" y="1289"/>
                    </a:cubicBezTo>
                    <a:cubicBezTo>
                      <a:pt x="3303" y="1194"/>
                      <a:pt x="3208" y="646"/>
                      <a:pt x="4148" y="444"/>
                    </a:cubicBezTo>
                    <a:cubicBezTo>
                      <a:pt x="4375" y="396"/>
                      <a:pt x="4577" y="325"/>
                      <a:pt x="4756" y="230"/>
                    </a:cubicBezTo>
                    <a:cubicBezTo>
                      <a:pt x="4867" y="174"/>
                      <a:pt x="4822" y="25"/>
                      <a:pt x="4719" y="25"/>
                    </a:cubicBezTo>
                    <a:cubicBezTo>
                      <a:pt x="4711" y="25"/>
                      <a:pt x="4704" y="26"/>
                      <a:pt x="4696" y="27"/>
                    </a:cubicBezTo>
                    <a:cubicBezTo>
                      <a:pt x="4642" y="37"/>
                      <a:pt x="4588" y="43"/>
                      <a:pt x="4532" y="43"/>
                    </a:cubicBezTo>
                    <a:cubicBezTo>
                      <a:pt x="4454" y="43"/>
                      <a:pt x="4375" y="31"/>
                      <a:pt x="4291" y="3"/>
                    </a:cubicBezTo>
                    <a:cubicBezTo>
                      <a:pt x="4247" y="1"/>
                      <a:pt x="4202"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6"/>
              <p:cNvSpPr/>
              <p:nvPr/>
            </p:nvSpPr>
            <p:spPr>
              <a:xfrm flipH="1">
                <a:off x="9086484" y="465447"/>
                <a:ext cx="186938" cy="77750"/>
              </a:xfrm>
              <a:custGeom>
                <a:avLst/>
                <a:gdLst/>
                <a:ahLst/>
                <a:cxnLst/>
                <a:rect l="l" t="t" r="r" b="b"/>
                <a:pathLst>
                  <a:path w="3443" h="1432" extrusionOk="0">
                    <a:moveTo>
                      <a:pt x="3295" y="1"/>
                    </a:moveTo>
                    <a:cubicBezTo>
                      <a:pt x="3285" y="1"/>
                      <a:pt x="3274" y="2"/>
                      <a:pt x="3263" y="6"/>
                    </a:cubicBezTo>
                    <a:cubicBezTo>
                      <a:pt x="3227" y="18"/>
                      <a:pt x="3203" y="18"/>
                      <a:pt x="3143" y="42"/>
                    </a:cubicBezTo>
                    <a:cubicBezTo>
                      <a:pt x="2632" y="149"/>
                      <a:pt x="2262" y="434"/>
                      <a:pt x="2155" y="553"/>
                    </a:cubicBezTo>
                    <a:cubicBezTo>
                      <a:pt x="2096" y="625"/>
                      <a:pt x="2012" y="673"/>
                      <a:pt x="1965" y="696"/>
                    </a:cubicBezTo>
                    <a:cubicBezTo>
                      <a:pt x="1957" y="696"/>
                      <a:pt x="1938" y="707"/>
                      <a:pt x="1920" y="707"/>
                    </a:cubicBezTo>
                    <a:cubicBezTo>
                      <a:pt x="1911" y="707"/>
                      <a:pt x="1901" y="704"/>
                      <a:pt x="1893" y="696"/>
                    </a:cubicBezTo>
                    <a:cubicBezTo>
                      <a:pt x="1723" y="651"/>
                      <a:pt x="1567" y="633"/>
                      <a:pt x="1426" y="633"/>
                    </a:cubicBezTo>
                    <a:cubicBezTo>
                      <a:pt x="1123" y="633"/>
                      <a:pt x="889" y="715"/>
                      <a:pt x="727" y="780"/>
                    </a:cubicBezTo>
                    <a:cubicBezTo>
                      <a:pt x="647" y="807"/>
                      <a:pt x="540" y="817"/>
                      <a:pt x="432" y="817"/>
                    </a:cubicBezTo>
                    <a:cubicBezTo>
                      <a:pt x="217" y="817"/>
                      <a:pt x="0" y="780"/>
                      <a:pt x="0" y="780"/>
                    </a:cubicBezTo>
                    <a:lnTo>
                      <a:pt x="0" y="780"/>
                    </a:lnTo>
                    <a:cubicBezTo>
                      <a:pt x="146" y="941"/>
                      <a:pt x="380" y="978"/>
                      <a:pt x="602" y="978"/>
                    </a:cubicBezTo>
                    <a:cubicBezTo>
                      <a:pt x="725" y="978"/>
                      <a:pt x="843" y="967"/>
                      <a:pt x="941" y="958"/>
                    </a:cubicBezTo>
                    <a:cubicBezTo>
                      <a:pt x="985" y="951"/>
                      <a:pt x="1026" y="948"/>
                      <a:pt x="1064" y="948"/>
                    </a:cubicBezTo>
                    <a:cubicBezTo>
                      <a:pt x="1148" y="948"/>
                      <a:pt x="1217" y="962"/>
                      <a:pt x="1274" y="970"/>
                    </a:cubicBezTo>
                    <a:cubicBezTo>
                      <a:pt x="1334" y="970"/>
                      <a:pt x="1381" y="1030"/>
                      <a:pt x="1369" y="1089"/>
                    </a:cubicBezTo>
                    <a:lnTo>
                      <a:pt x="1369" y="1113"/>
                    </a:lnTo>
                    <a:cubicBezTo>
                      <a:pt x="1298" y="1113"/>
                      <a:pt x="1155" y="1220"/>
                      <a:pt x="1155" y="1220"/>
                    </a:cubicBezTo>
                    <a:cubicBezTo>
                      <a:pt x="1163" y="1219"/>
                      <a:pt x="1172" y="1219"/>
                      <a:pt x="1182" y="1219"/>
                    </a:cubicBezTo>
                    <a:cubicBezTo>
                      <a:pt x="1296" y="1219"/>
                      <a:pt x="1489" y="1280"/>
                      <a:pt x="1489" y="1280"/>
                    </a:cubicBezTo>
                    <a:cubicBezTo>
                      <a:pt x="1694" y="1393"/>
                      <a:pt x="1844" y="1432"/>
                      <a:pt x="1965" y="1432"/>
                    </a:cubicBezTo>
                    <a:cubicBezTo>
                      <a:pt x="2242" y="1432"/>
                      <a:pt x="2369" y="1227"/>
                      <a:pt x="2659" y="1227"/>
                    </a:cubicBezTo>
                    <a:cubicBezTo>
                      <a:pt x="2684" y="1227"/>
                      <a:pt x="2711" y="1229"/>
                      <a:pt x="2739" y="1232"/>
                    </a:cubicBezTo>
                    <a:lnTo>
                      <a:pt x="2917" y="1232"/>
                    </a:lnTo>
                    <a:cubicBezTo>
                      <a:pt x="3048" y="1220"/>
                      <a:pt x="3036" y="1006"/>
                      <a:pt x="2905" y="1006"/>
                    </a:cubicBezTo>
                    <a:cubicBezTo>
                      <a:pt x="2870" y="1006"/>
                      <a:pt x="2834" y="994"/>
                      <a:pt x="2810" y="994"/>
                    </a:cubicBezTo>
                    <a:cubicBezTo>
                      <a:pt x="2715" y="958"/>
                      <a:pt x="2560" y="601"/>
                      <a:pt x="3155" y="303"/>
                    </a:cubicBezTo>
                    <a:cubicBezTo>
                      <a:pt x="3227" y="268"/>
                      <a:pt x="3286" y="244"/>
                      <a:pt x="3346" y="196"/>
                    </a:cubicBezTo>
                    <a:cubicBezTo>
                      <a:pt x="3443" y="142"/>
                      <a:pt x="3394" y="1"/>
                      <a:pt x="3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6"/>
              <p:cNvSpPr/>
              <p:nvPr/>
            </p:nvSpPr>
            <p:spPr>
              <a:xfrm flipH="1">
                <a:off x="4631753" y="1445177"/>
                <a:ext cx="124583" cy="75119"/>
              </a:xfrm>
              <a:custGeom>
                <a:avLst/>
                <a:gdLst/>
                <a:ahLst/>
                <a:cxnLst/>
                <a:rect l="l" t="t" r="r" b="b"/>
                <a:pathLst>
                  <a:path w="2025" h="1221" extrusionOk="0">
                    <a:moveTo>
                      <a:pt x="895" y="1"/>
                    </a:moveTo>
                    <a:cubicBezTo>
                      <a:pt x="591" y="1"/>
                      <a:pt x="179" y="227"/>
                      <a:pt x="179" y="227"/>
                    </a:cubicBezTo>
                    <a:cubicBezTo>
                      <a:pt x="179" y="227"/>
                      <a:pt x="226" y="218"/>
                      <a:pt x="274" y="218"/>
                    </a:cubicBezTo>
                    <a:cubicBezTo>
                      <a:pt x="322" y="218"/>
                      <a:pt x="369" y="227"/>
                      <a:pt x="369" y="262"/>
                    </a:cubicBezTo>
                    <a:cubicBezTo>
                      <a:pt x="369" y="322"/>
                      <a:pt x="0" y="620"/>
                      <a:pt x="72" y="1132"/>
                    </a:cubicBezTo>
                    <a:cubicBezTo>
                      <a:pt x="78" y="1191"/>
                      <a:pt x="122" y="1221"/>
                      <a:pt x="170" y="1221"/>
                    </a:cubicBezTo>
                    <a:cubicBezTo>
                      <a:pt x="217" y="1221"/>
                      <a:pt x="268" y="1191"/>
                      <a:pt x="286" y="1132"/>
                    </a:cubicBezTo>
                    <a:cubicBezTo>
                      <a:pt x="310" y="977"/>
                      <a:pt x="381" y="798"/>
                      <a:pt x="524" y="643"/>
                    </a:cubicBezTo>
                    <a:cubicBezTo>
                      <a:pt x="607" y="572"/>
                      <a:pt x="679" y="512"/>
                      <a:pt x="762" y="465"/>
                    </a:cubicBezTo>
                    <a:cubicBezTo>
                      <a:pt x="774" y="459"/>
                      <a:pt x="792" y="456"/>
                      <a:pt x="810" y="456"/>
                    </a:cubicBezTo>
                    <a:cubicBezTo>
                      <a:pt x="828" y="456"/>
                      <a:pt x="845" y="459"/>
                      <a:pt x="857" y="465"/>
                    </a:cubicBezTo>
                    <a:cubicBezTo>
                      <a:pt x="936" y="504"/>
                      <a:pt x="1023" y="527"/>
                      <a:pt x="1105" y="527"/>
                    </a:cubicBezTo>
                    <a:cubicBezTo>
                      <a:pt x="1122" y="527"/>
                      <a:pt x="1139" y="526"/>
                      <a:pt x="1155" y="524"/>
                    </a:cubicBezTo>
                    <a:cubicBezTo>
                      <a:pt x="1191" y="524"/>
                      <a:pt x="1215" y="524"/>
                      <a:pt x="1250" y="512"/>
                    </a:cubicBezTo>
                    <a:cubicBezTo>
                      <a:pt x="1263" y="509"/>
                      <a:pt x="1275" y="508"/>
                      <a:pt x="1286" y="508"/>
                    </a:cubicBezTo>
                    <a:cubicBezTo>
                      <a:pt x="1317" y="508"/>
                      <a:pt x="1343" y="519"/>
                      <a:pt x="1369" y="536"/>
                    </a:cubicBezTo>
                    <a:cubicBezTo>
                      <a:pt x="1477" y="643"/>
                      <a:pt x="1631" y="774"/>
                      <a:pt x="1834" y="858"/>
                    </a:cubicBezTo>
                    <a:cubicBezTo>
                      <a:pt x="1846" y="862"/>
                      <a:pt x="1858" y="864"/>
                      <a:pt x="1869" y="864"/>
                    </a:cubicBezTo>
                    <a:cubicBezTo>
                      <a:pt x="1950" y="864"/>
                      <a:pt x="2017" y="764"/>
                      <a:pt x="1965" y="691"/>
                    </a:cubicBezTo>
                    <a:cubicBezTo>
                      <a:pt x="1905" y="596"/>
                      <a:pt x="1834" y="501"/>
                      <a:pt x="1750" y="417"/>
                    </a:cubicBezTo>
                    <a:cubicBezTo>
                      <a:pt x="1691" y="358"/>
                      <a:pt x="1715" y="274"/>
                      <a:pt x="1786" y="239"/>
                    </a:cubicBezTo>
                    <a:cubicBezTo>
                      <a:pt x="1846" y="215"/>
                      <a:pt x="1929" y="155"/>
                      <a:pt x="2024" y="60"/>
                    </a:cubicBezTo>
                    <a:lnTo>
                      <a:pt x="2024" y="60"/>
                    </a:lnTo>
                    <a:cubicBezTo>
                      <a:pt x="2024" y="60"/>
                      <a:pt x="1761" y="112"/>
                      <a:pt x="1494" y="112"/>
                    </a:cubicBezTo>
                    <a:cubicBezTo>
                      <a:pt x="1337" y="112"/>
                      <a:pt x="1178" y="94"/>
                      <a:pt x="1072" y="36"/>
                    </a:cubicBezTo>
                    <a:cubicBezTo>
                      <a:pt x="1021" y="11"/>
                      <a:pt x="961"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6"/>
              <p:cNvSpPr/>
              <p:nvPr/>
            </p:nvSpPr>
            <p:spPr>
              <a:xfrm flipH="1">
                <a:off x="5386992" y="1695015"/>
                <a:ext cx="124583" cy="75796"/>
              </a:xfrm>
              <a:custGeom>
                <a:avLst/>
                <a:gdLst/>
                <a:ahLst/>
                <a:cxnLst/>
                <a:rect l="l" t="t" r="r" b="b"/>
                <a:pathLst>
                  <a:path w="2025" h="1232" extrusionOk="0">
                    <a:moveTo>
                      <a:pt x="902" y="1"/>
                    </a:moveTo>
                    <a:cubicBezTo>
                      <a:pt x="596" y="1"/>
                      <a:pt x="179" y="238"/>
                      <a:pt x="179" y="238"/>
                    </a:cubicBezTo>
                    <a:cubicBezTo>
                      <a:pt x="179" y="238"/>
                      <a:pt x="242" y="222"/>
                      <a:pt x="295" y="222"/>
                    </a:cubicBezTo>
                    <a:cubicBezTo>
                      <a:pt x="335" y="222"/>
                      <a:pt x="370" y="231"/>
                      <a:pt x="370" y="261"/>
                    </a:cubicBezTo>
                    <a:cubicBezTo>
                      <a:pt x="370" y="321"/>
                      <a:pt x="1" y="619"/>
                      <a:pt x="84" y="1142"/>
                    </a:cubicBezTo>
                    <a:cubicBezTo>
                      <a:pt x="90" y="1202"/>
                      <a:pt x="135" y="1232"/>
                      <a:pt x="182" y="1232"/>
                    </a:cubicBezTo>
                    <a:cubicBezTo>
                      <a:pt x="230" y="1232"/>
                      <a:pt x="281" y="1202"/>
                      <a:pt x="298" y="1142"/>
                    </a:cubicBezTo>
                    <a:cubicBezTo>
                      <a:pt x="322" y="976"/>
                      <a:pt x="394" y="797"/>
                      <a:pt x="537" y="642"/>
                    </a:cubicBezTo>
                    <a:cubicBezTo>
                      <a:pt x="620" y="571"/>
                      <a:pt x="691" y="511"/>
                      <a:pt x="775" y="476"/>
                    </a:cubicBezTo>
                    <a:cubicBezTo>
                      <a:pt x="787" y="464"/>
                      <a:pt x="804" y="458"/>
                      <a:pt x="822" y="458"/>
                    </a:cubicBezTo>
                    <a:cubicBezTo>
                      <a:pt x="840" y="458"/>
                      <a:pt x="858" y="464"/>
                      <a:pt x="870" y="476"/>
                    </a:cubicBezTo>
                    <a:cubicBezTo>
                      <a:pt x="952" y="507"/>
                      <a:pt x="1044" y="538"/>
                      <a:pt x="1129" y="538"/>
                    </a:cubicBezTo>
                    <a:cubicBezTo>
                      <a:pt x="1142" y="538"/>
                      <a:pt x="1155" y="537"/>
                      <a:pt x="1168" y="535"/>
                    </a:cubicBezTo>
                    <a:cubicBezTo>
                      <a:pt x="1191" y="535"/>
                      <a:pt x="1215" y="535"/>
                      <a:pt x="1251" y="511"/>
                    </a:cubicBezTo>
                    <a:cubicBezTo>
                      <a:pt x="1260" y="508"/>
                      <a:pt x="1270" y="507"/>
                      <a:pt x="1280" y="507"/>
                    </a:cubicBezTo>
                    <a:cubicBezTo>
                      <a:pt x="1310" y="507"/>
                      <a:pt x="1343" y="520"/>
                      <a:pt x="1370" y="547"/>
                    </a:cubicBezTo>
                    <a:cubicBezTo>
                      <a:pt x="1465" y="642"/>
                      <a:pt x="1632" y="785"/>
                      <a:pt x="1822" y="857"/>
                    </a:cubicBezTo>
                    <a:cubicBezTo>
                      <a:pt x="1839" y="864"/>
                      <a:pt x="1856" y="868"/>
                      <a:pt x="1871" y="868"/>
                    </a:cubicBezTo>
                    <a:cubicBezTo>
                      <a:pt x="1956" y="868"/>
                      <a:pt x="2016" y="770"/>
                      <a:pt x="1965" y="690"/>
                    </a:cubicBezTo>
                    <a:cubicBezTo>
                      <a:pt x="1906" y="607"/>
                      <a:pt x="1822" y="500"/>
                      <a:pt x="1751" y="428"/>
                    </a:cubicBezTo>
                    <a:cubicBezTo>
                      <a:pt x="1691" y="369"/>
                      <a:pt x="1703" y="273"/>
                      <a:pt x="1787" y="250"/>
                    </a:cubicBezTo>
                    <a:cubicBezTo>
                      <a:pt x="1846" y="214"/>
                      <a:pt x="1930" y="154"/>
                      <a:pt x="2025" y="71"/>
                    </a:cubicBezTo>
                    <a:lnTo>
                      <a:pt x="2025" y="71"/>
                    </a:lnTo>
                    <a:cubicBezTo>
                      <a:pt x="2025" y="71"/>
                      <a:pt x="1776" y="115"/>
                      <a:pt x="1518" y="115"/>
                    </a:cubicBezTo>
                    <a:cubicBezTo>
                      <a:pt x="1351" y="115"/>
                      <a:pt x="1180" y="96"/>
                      <a:pt x="1072" y="35"/>
                    </a:cubicBezTo>
                    <a:cubicBezTo>
                      <a:pt x="1023" y="11"/>
                      <a:pt x="965" y="1"/>
                      <a:pt x="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6"/>
              <p:cNvSpPr/>
              <p:nvPr/>
            </p:nvSpPr>
            <p:spPr>
              <a:xfrm flipH="1">
                <a:off x="4283110" y="1597257"/>
                <a:ext cx="124583" cy="75427"/>
              </a:xfrm>
              <a:custGeom>
                <a:avLst/>
                <a:gdLst/>
                <a:ahLst/>
                <a:cxnLst/>
                <a:rect l="l" t="t" r="r" b="b"/>
                <a:pathLst>
                  <a:path w="2025" h="1226" extrusionOk="0">
                    <a:moveTo>
                      <a:pt x="888" y="1"/>
                    </a:moveTo>
                    <a:cubicBezTo>
                      <a:pt x="584" y="1"/>
                      <a:pt x="179" y="231"/>
                      <a:pt x="179" y="231"/>
                    </a:cubicBezTo>
                    <a:cubicBezTo>
                      <a:pt x="179" y="231"/>
                      <a:pt x="241" y="216"/>
                      <a:pt x="295" y="216"/>
                    </a:cubicBezTo>
                    <a:cubicBezTo>
                      <a:pt x="335" y="216"/>
                      <a:pt x="370" y="224"/>
                      <a:pt x="370" y="255"/>
                    </a:cubicBezTo>
                    <a:cubicBezTo>
                      <a:pt x="370" y="315"/>
                      <a:pt x="1" y="612"/>
                      <a:pt x="96" y="1136"/>
                    </a:cubicBezTo>
                    <a:cubicBezTo>
                      <a:pt x="102" y="1196"/>
                      <a:pt x="146" y="1225"/>
                      <a:pt x="192" y="1225"/>
                    </a:cubicBezTo>
                    <a:cubicBezTo>
                      <a:pt x="239" y="1225"/>
                      <a:pt x="286" y="1196"/>
                      <a:pt x="298" y="1136"/>
                    </a:cubicBezTo>
                    <a:cubicBezTo>
                      <a:pt x="334" y="969"/>
                      <a:pt x="405" y="791"/>
                      <a:pt x="536" y="648"/>
                    </a:cubicBezTo>
                    <a:cubicBezTo>
                      <a:pt x="632" y="565"/>
                      <a:pt x="703" y="517"/>
                      <a:pt x="774" y="469"/>
                    </a:cubicBezTo>
                    <a:cubicBezTo>
                      <a:pt x="792" y="457"/>
                      <a:pt x="810" y="451"/>
                      <a:pt x="828" y="451"/>
                    </a:cubicBezTo>
                    <a:cubicBezTo>
                      <a:pt x="846" y="451"/>
                      <a:pt x="864" y="457"/>
                      <a:pt x="882" y="469"/>
                    </a:cubicBezTo>
                    <a:cubicBezTo>
                      <a:pt x="951" y="509"/>
                      <a:pt x="1036" y="532"/>
                      <a:pt x="1124" y="532"/>
                    </a:cubicBezTo>
                    <a:cubicBezTo>
                      <a:pt x="1142" y="532"/>
                      <a:pt x="1161" y="531"/>
                      <a:pt x="1179" y="529"/>
                    </a:cubicBezTo>
                    <a:cubicBezTo>
                      <a:pt x="1191" y="529"/>
                      <a:pt x="1227" y="529"/>
                      <a:pt x="1251" y="517"/>
                    </a:cubicBezTo>
                    <a:cubicBezTo>
                      <a:pt x="1265" y="510"/>
                      <a:pt x="1279" y="507"/>
                      <a:pt x="1292" y="507"/>
                    </a:cubicBezTo>
                    <a:cubicBezTo>
                      <a:pt x="1324" y="507"/>
                      <a:pt x="1353" y="524"/>
                      <a:pt x="1370" y="541"/>
                    </a:cubicBezTo>
                    <a:cubicBezTo>
                      <a:pt x="1477" y="648"/>
                      <a:pt x="1644" y="779"/>
                      <a:pt x="1834" y="850"/>
                    </a:cubicBezTo>
                    <a:cubicBezTo>
                      <a:pt x="1851" y="858"/>
                      <a:pt x="1867" y="861"/>
                      <a:pt x="1882" y="861"/>
                    </a:cubicBezTo>
                    <a:cubicBezTo>
                      <a:pt x="1964" y="861"/>
                      <a:pt x="2015" y="764"/>
                      <a:pt x="1965" y="684"/>
                    </a:cubicBezTo>
                    <a:cubicBezTo>
                      <a:pt x="1906" y="600"/>
                      <a:pt x="1834" y="493"/>
                      <a:pt x="1763" y="422"/>
                    </a:cubicBezTo>
                    <a:cubicBezTo>
                      <a:pt x="1703" y="362"/>
                      <a:pt x="1715" y="267"/>
                      <a:pt x="1786" y="243"/>
                    </a:cubicBezTo>
                    <a:cubicBezTo>
                      <a:pt x="1846" y="219"/>
                      <a:pt x="1941" y="148"/>
                      <a:pt x="2025" y="64"/>
                    </a:cubicBezTo>
                    <a:lnTo>
                      <a:pt x="2025" y="64"/>
                    </a:lnTo>
                    <a:cubicBezTo>
                      <a:pt x="2024" y="64"/>
                      <a:pt x="1764" y="111"/>
                      <a:pt x="1499" y="111"/>
                    </a:cubicBezTo>
                    <a:cubicBezTo>
                      <a:pt x="1340" y="111"/>
                      <a:pt x="1179" y="94"/>
                      <a:pt x="1072" y="41"/>
                    </a:cubicBezTo>
                    <a:cubicBezTo>
                      <a:pt x="1020" y="12"/>
                      <a:pt x="957" y="1"/>
                      <a:pt x="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6"/>
              <p:cNvSpPr/>
              <p:nvPr/>
            </p:nvSpPr>
            <p:spPr>
              <a:xfrm flipH="1">
                <a:off x="5173019" y="1406541"/>
                <a:ext cx="203763" cy="98374"/>
              </a:xfrm>
              <a:custGeom>
                <a:avLst/>
                <a:gdLst/>
                <a:ahLst/>
                <a:cxnLst/>
                <a:rect l="l" t="t" r="r" b="b"/>
                <a:pathLst>
                  <a:path w="3312" h="1599" extrusionOk="0">
                    <a:moveTo>
                      <a:pt x="3164" y="0"/>
                    </a:moveTo>
                    <a:cubicBezTo>
                      <a:pt x="3150" y="0"/>
                      <a:pt x="3135" y="3"/>
                      <a:pt x="3120" y="9"/>
                    </a:cubicBezTo>
                    <a:cubicBezTo>
                      <a:pt x="3084" y="21"/>
                      <a:pt x="3072" y="21"/>
                      <a:pt x="3049" y="45"/>
                    </a:cubicBezTo>
                    <a:cubicBezTo>
                      <a:pt x="2548" y="200"/>
                      <a:pt x="2227" y="557"/>
                      <a:pt x="2132" y="676"/>
                    </a:cubicBezTo>
                    <a:cubicBezTo>
                      <a:pt x="2072" y="759"/>
                      <a:pt x="2001" y="819"/>
                      <a:pt x="1953" y="843"/>
                    </a:cubicBezTo>
                    <a:cubicBezTo>
                      <a:pt x="1941" y="855"/>
                      <a:pt x="1917" y="855"/>
                      <a:pt x="1882" y="855"/>
                    </a:cubicBezTo>
                    <a:cubicBezTo>
                      <a:pt x="1799" y="844"/>
                      <a:pt x="1721" y="839"/>
                      <a:pt x="1646" y="839"/>
                    </a:cubicBezTo>
                    <a:cubicBezTo>
                      <a:pt x="1226" y="839"/>
                      <a:pt x="931" y="992"/>
                      <a:pt x="739" y="1093"/>
                    </a:cubicBezTo>
                    <a:cubicBezTo>
                      <a:pt x="540" y="1192"/>
                      <a:pt x="160" y="1200"/>
                      <a:pt x="39" y="1200"/>
                    </a:cubicBezTo>
                    <a:cubicBezTo>
                      <a:pt x="14" y="1200"/>
                      <a:pt x="1" y="1200"/>
                      <a:pt x="1" y="1200"/>
                    </a:cubicBezTo>
                    <a:lnTo>
                      <a:pt x="1" y="1200"/>
                    </a:lnTo>
                    <a:cubicBezTo>
                      <a:pt x="121" y="1304"/>
                      <a:pt x="277" y="1338"/>
                      <a:pt x="437" y="1338"/>
                    </a:cubicBezTo>
                    <a:cubicBezTo>
                      <a:pt x="624" y="1338"/>
                      <a:pt x="817" y="1292"/>
                      <a:pt x="965" y="1259"/>
                    </a:cubicBezTo>
                    <a:cubicBezTo>
                      <a:pt x="1096" y="1236"/>
                      <a:pt x="1215" y="1236"/>
                      <a:pt x="1298" y="1236"/>
                    </a:cubicBezTo>
                    <a:cubicBezTo>
                      <a:pt x="1358" y="1236"/>
                      <a:pt x="1405" y="1271"/>
                      <a:pt x="1405" y="1331"/>
                    </a:cubicBezTo>
                    <a:lnTo>
                      <a:pt x="1405" y="1367"/>
                    </a:lnTo>
                    <a:cubicBezTo>
                      <a:pt x="1334" y="1379"/>
                      <a:pt x="1215" y="1498"/>
                      <a:pt x="1215" y="1498"/>
                    </a:cubicBezTo>
                    <a:cubicBezTo>
                      <a:pt x="1238" y="1488"/>
                      <a:pt x="1272" y="1484"/>
                      <a:pt x="1310" y="1484"/>
                    </a:cubicBezTo>
                    <a:cubicBezTo>
                      <a:pt x="1410" y="1484"/>
                      <a:pt x="1536" y="1510"/>
                      <a:pt x="1536" y="1510"/>
                    </a:cubicBezTo>
                    <a:cubicBezTo>
                      <a:pt x="1708" y="1574"/>
                      <a:pt x="1839" y="1599"/>
                      <a:pt x="1945" y="1599"/>
                    </a:cubicBezTo>
                    <a:cubicBezTo>
                      <a:pt x="2310" y="1599"/>
                      <a:pt x="2378" y="1302"/>
                      <a:pt x="2775" y="1283"/>
                    </a:cubicBezTo>
                    <a:lnTo>
                      <a:pt x="2810" y="1283"/>
                    </a:lnTo>
                    <a:cubicBezTo>
                      <a:pt x="2870" y="1283"/>
                      <a:pt x="2906" y="1283"/>
                      <a:pt x="2953" y="1271"/>
                    </a:cubicBezTo>
                    <a:cubicBezTo>
                      <a:pt x="3081" y="1260"/>
                      <a:pt x="3050" y="1068"/>
                      <a:pt x="2918" y="1068"/>
                    </a:cubicBezTo>
                    <a:cubicBezTo>
                      <a:pt x="2914" y="1068"/>
                      <a:pt x="2910" y="1069"/>
                      <a:pt x="2906" y="1069"/>
                    </a:cubicBezTo>
                    <a:lnTo>
                      <a:pt x="2822" y="1069"/>
                    </a:lnTo>
                    <a:cubicBezTo>
                      <a:pt x="2703" y="1033"/>
                      <a:pt x="2513" y="712"/>
                      <a:pt x="3060" y="319"/>
                    </a:cubicBezTo>
                    <a:lnTo>
                      <a:pt x="3239" y="188"/>
                    </a:lnTo>
                    <a:cubicBezTo>
                      <a:pt x="3312" y="126"/>
                      <a:pt x="3258" y="0"/>
                      <a:pt x="31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6"/>
              <p:cNvSpPr/>
              <p:nvPr/>
            </p:nvSpPr>
            <p:spPr>
              <a:xfrm flipH="1">
                <a:off x="3967417" y="1430654"/>
                <a:ext cx="104096" cy="50141"/>
              </a:xfrm>
              <a:custGeom>
                <a:avLst/>
                <a:gdLst/>
                <a:ahLst/>
                <a:cxnLst/>
                <a:rect l="l" t="t" r="r" b="b"/>
                <a:pathLst>
                  <a:path w="1692" h="815" extrusionOk="0">
                    <a:moveTo>
                      <a:pt x="1691" y="0"/>
                    </a:moveTo>
                    <a:cubicBezTo>
                      <a:pt x="1691" y="0"/>
                      <a:pt x="1560" y="179"/>
                      <a:pt x="1334" y="214"/>
                    </a:cubicBezTo>
                    <a:cubicBezTo>
                      <a:pt x="1108" y="262"/>
                      <a:pt x="965" y="381"/>
                      <a:pt x="918" y="417"/>
                    </a:cubicBezTo>
                    <a:cubicBezTo>
                      <a:pt x="870" y="476"/>
                      <a:pt x="810" y="500"/>
                      <a:pt x="810" y="500"/>
                    </a:cubicBezTo>
                    <a:cubicBezTo>
                      <a:pt x="724" y="470"/>
                      <a:pt x="648" y="459"/>
                      <a:pt x="582" y="459"/>
                    </a:cubicBezTo>
                    <a:cubicBezTo>
                      <a:pt x="466" y="459"/>
                      <a:pt x="379" y="494"/>
                      <a:pt x="310" y="524"/>
                    </a:cubicBezTo>
                    <a:cubicBezTo>
                      <a:pt x="275" y="536"/>
                      <a:pt x="228" y="540"/>
                      <a:pt x="182" y="540"/>
                    </a:cubicBezTo>
                    <a:cubicBezTo>
                      <a:pt x="91" y="540"/>
                      <a:pt x="1" y="524"/>
                      <a:pt x="1" y="524"/>
                    </a:cubicBezTo>
                    <a:lnTo>
                      <a:pt x="1" y="524"/>
                    </a:lnTo>
                    <a:cubicBezTo>
                      <a:pt x="53" y="591"/>
                      <a:pt x="143" y="612"/>
                      <a:pt x="232" y="612"/>
                    </a:cubicBezTo>
                    <a:cubicBezTo>
                      <a:pt x="285" y="612"/>
                      <a:pt x="337" y="604"/>
                      <a:pt x="382" y="595"/>
                    </a:cubicBezTo>
                    <a:cubicBezTo>
                      <a:pt x="501" y="595"/>
                      <a:pt x="572" y="631"/>
                      <a:pt x="572" y="631"/>
                    </a:cubicBezTo>
                    <a:cubicBezTo>
                      <a:pt x="560" y="643"/>
                      <a:pt x="560" y="679"/>
                      <a:pt x="560" y="679"/>
                    </a:cubicBezTo>
                    <a:cubicBezTo>
                      <a:pt x="537" y="679"/>
                      <a:pt x="477" y="715"/>
                      <a:pt x="477" y="715"/>
                    </a:cubicBezTo>
                    <a:cubicBezTo>
                      <a:pt x="513" y="715"/>
                      <a:pt x="608" y="750"/>
                      <a:pt x="608" y="750"/>
                    </a:cubicBezTo>
                    <a:cubicBezTo>
                      <a:pt x="693" y="798"/>
                      <a:pt x="755" y="815"/>
                      <a:pt x="805" y="815"/>
                    </a:cubicBezTo>
                    <a:cubicBezTo>
                      <a:pt x="915" y="815"/>
                      <a:pt x="967" y="734"/>
                      <a:pt x="1084" y="734"/>
                    </a:cubicBezTo>
                    <a:cubicBezTo>
                      <a:pt x="1099" y="734"/>
                      <a:pt x="1115" y="736"/>
                      <a:pt x="1132" y="738"/>
                    </a:cubicBezTo>
                    <a:lnTo>
                      <a:pt x="1144" y="738"/>
                    </a:lnTo>
                    <a:cubicBezTo>
                      <a:pt x="1153" y="739"/>
                      <a:pt x="1161" y="739"/>
                      <a:pt x="1170" y="739"/>
                    </a:cubicBezTo>
                    <a:cubicBezTo>
                      <a:pt x="1354" y="739"/>
                      <a:pt x="1441" y="619"/>
                      <a:pt x="1441" y="619"/>
                    </a:cubicBezTo>
                    <a:lnTo>
                      <a:pt x="1441" y="619"/>
                    </a:lnTo>
                    <a:cubicBezTo>
                      <a:pt x="1441" y="619"/>
                      <a:pt x="1297" y="635"/>
                      <a:pt x="1214" y="635"/>
                    </a:cubicBezTo>
                    <a:cubicBezTo>
                      <a:pt x="1194" y="635"/>
                      <a:pt x="1177" y="634"/>
                      <a:pt x="1168" y="631"/>
                    </a:cubicBezTo>
                    <a:cubicBezTo>
                      <a:pt x="1132" y="619"/>
                      <a:pt x="1072" y="453"/>
                      <a:pt x="1322" y="334"/>
                    </a:cubicBezTo>
                    <a:cubicBezTo>
                      <a:pt x="1572" y="215"/>
                      <a:pt x="1691" y="0"/>
                      <a:pt x="1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6"/>
              <p:cNvSpPr/>
              <p:nvPr/>
            </p:nvSpPr>
            <p:spPr>
              <a:xfrm flipH="1">
                <a:off x="9475073" y="516376"/>
                <a:ext cx="109947" cy="66077"/>
              </a:xfrm>
              <a:custGeom>
                <a:avLst/>
                <a:gdLst/>
                <a:ahLst/>
                <a:cxnLst/>
                <a:rect l="l" t="t" r="r" b="b"/>
                <a:pathLst>
                  <a:path w="2025" h="1217" extrusionOk="0">
                    <a:moveTo>
                      <a:pt x="904" y="1"/>
                    </a:moveTo>
                    <a:cubicBezTo>
                      <a:pt x="598" y="1"/>
                      <a:pt x="179" y="223"/>
                      <a:pt x="179" y="223"/>
                    </a:cubicBezTo>
                    <a:cubicBezTo>
                      <a:pt x="179" y="223"/>
                      <a:pt x="233" y="209"/>
                      <a:pt x="284" y="209"/>
                    </a:cubicBezTo>
                    <a:cubicBezTo>
                      <a:pt x="328" y="209"/>
                      <a:pt x="370" y="220"/>
                      <a:pt x="370" y="258"/>
                    </a:cubicBezTo>
                    <a:cubicBezTo>
                      <a:pt x="370" y="330"/>
                      <a:pt x="0" y="616"/>
                      <a:pt x="84" y="1128"/>
                    </a:cubicBezTo>
                    <a:cubicBezTo>
                      <a:pt x="90" y="1187"/>
                      <a:pt x="134" y="1217"/>
                      <a:pt x="182" y="1217"/>
                    </a:cubicBezTo>
                    <a:cubicBezTo>
                      <a:pt x="230" y="1217"/>
                      <a:pt x="280" y="1187"/>
                      <a:pt x="298" y="1128"/>
                    </a:cubicBezTo>
                    <a:cubicBezTo>
                      <a:pt x="322" y="961"/>
                      <a:pt x="393" y="782"/>
                      <a:pt x="536" y="639"/>
                    </a:cubicBezTo>
                    <a:cubicBezTo>
                      <a:pt x="620" y="568"/>
                      <a:pt x="691" y="508"/>
                      <a:pt x="774" y="461"/>
                    </a:cubicBezTo>
                    <a:cubicBezTo>
                      <a:pt x="786" y="455"/>
                      <a:pt x="804" y="452"/>
                      <a:pt x="822" y="452"/>
                    </a:cubicBezTo>
                    <a:cubicBezTo>
                      <a:pt x="840" y="452"/>
                      <a:pt x="858" y="455"/>
                      <a:pt x="870" y="461"/>
                    </a:cubicBezTo>
                    <a:cubicBezTo>
                      <a:pt x="948" y="500"/>
                      <a:pt x="1036" y="523"/>
                      <a:pt x="1117" y="523"/>
                    </a:cubicBezTo>
                    <a:cubicBezTo>
                      <a:pt x="1134" y="523"/>
                      <a:pt x="1151" y="522"/>
                      <a:pt x="1167" y="520"/>
                    </a:cubicBezTo>
                    <a:cubicBezTo>
                      <a:pt x="1191" y="520"/>
                      <a:pt x="1215" y="520"/>
                      <a:pt x="1251" y="508"/>
                    </a:cubicBezTo>
                    <a:cubicBezTo>
                      <a:pt x="1261" y="501"/>
                      <a:pt x="1273" y="499"/>
                      <a:pt x="1284" y="499"/>
                    </a:cubicBezTo>
                    <a:cubicBezTo>
                      <a:pt x="1313" y="499"/>
                      <a:pt x="1344" y="515"/>
                      <a:pt x="1370" y="532"/>
                    </a:cubicBezTo>
                    <a:cubicBezTo>
                      <a:pt x="1465" y="639"/>
                      <a:pt x="1632" y="770"/>
                      <a:pt x="1822" y="842"/>
                    </a:cubicBezTo>
                    <a:cubicBezTo>
                      <a:pt x="1839" y="849"/>
                      <a:pt x="1856" y="853"/>
                      <a:pt x="1871" y="853"/>
                    </a:cubicBezTo>
                    <a:cubicBezTo>
                      <a:pt x="1955" y="853"/>
                      <a:pt x="2015" y="757"/>
                      <a:pt x="1965" y="687"/>
                    </a:cubicBezTo>
                    <a:cubicBezTo>
                      <a:pt x="1905" y="592"/>
                      <a:pt x="1822" y="485"/>
                      <a:pt x="1751" y="413"/>
                    </a:cubicBezTo>
                    <a:cubicBezTo>
                      <a:pt x="1691" y="354"/>
                      <a:pt x="1703" y="270"/>
                      <a:pt x="1786" y="235"/>
                    </a:cubicBezTo>
                    <a:cubicBezTo>
                      <a:pt x="1846" y="211"/>
                      <a:pt x="1929" y="151"/>
                      <a:pt x="2024" y="56"/>
                    </a:cubicBezTo>
                    <a:lnTo>
                      <a:pt x="2024" y="56"/>
                    </a:lnTo>
                    <a:cubicBezTo>
                      <a:pt x="2024" y="56"/>
                      <a:pt x="1759" y="103"/>
                      <a:pt x="1494" y="103"/>
                    </a:cubicBezTo>
                    <a:cubicBezTo>
                      <a:pt x="1334" y="103"/>
                      <a:pt x="1175" y="86"/>
                      <a:pt x="1072" y="32"/>
                    </a:cubicBezTo>
                    <a:cubicBezTo>
                      <a:pt x="1024" y="10"/>
                      <a:pt x="966" y="1"/>
                      <a:pt x="9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6"/>
              <p:cNvSpPr/>
              <p:nvPr/>
            </p:nvSpPr>
            <p:spPr>
              <a:xfrm flipH="1">
                <a:off x="4948519" y="1173189"/>
                <a:ext cx="124583" cy="75796"/>
              </a:xfrm>
              <a:custGeom>
                <a:avLst/>
                <a:gdLst/>
                <a:ahLst/>
                <a:cxnLst/>
                <a:rect l="l" t="t" r="r" b="b"/>
                <a:pathLst>
                  <a:path w="2025" h="1232" extrusionOk="0">
                    <a:moveTo>
                      <a:pt x="901" y="0"/>
                    </a:moveTo>
                    <a:cubicBezTo>
                      <a:pt x="596" y="0"/>
                      <a:pt x="179" y="237"/>
                      <a:pt x="179" y="237"/>
                    </a:cubicBezTo>
                    <a:cubicBezTo>
                      <a:pt x="179" y="237"/>
                      <a:pt x="241" y="222"/>
                      <a:pt x="294" y="222"/>
                    </a:cubicBezTo>
                    <a:cubicBezTo>
                      <a:pt x="334" y="222"/>
                      <a:pt x="369" y="231"/>
                      <a:pt x="369" y="261"/>
                    </a:cubicBezTo>
                    <a:cubicBezTo>
                      <a:pt x="369" y="321"/>
                      <a:pt x="0" y="618"/>
                      <a:pt x="83" y="1142"/>
                    </a:cubicBezTo>
                    <a:cubicBezTo>
                      <a:pt x="95" y="1202"/>
                      <a:pt x="140" y="1232"/>
                      <a:pt x="186" y="1232"/>
                    </a:cubicBezTo>
                    <a:cubicBezTo>
                      <a:pt x="232" y="1232"/>
                      <a:pt x="280" y="1202"/>
                      <a:pt x="298" y="1142"/>
                    </a:cubicBezTo>
                    <a:cubicBezTo>
                      <a:pt x="322" y="976"/>
                      <a:pt x="405" y="797"/>
                      <a:pt x="536" y="654"/>
                    </a:cubicBezTo>
                    <a:cubicBezTo>
                      <a:pt x="619" y="571"/>
                      <a:pt x="703" y="511"/>
                      <a:pt x="774" y="464"/>
                    </a:cubicBezTo>
                    <a:cubicBezTo>
                      <a:pt x="786" y="458"/>
                      <a:pt x="804" y="455"/>
                      <a:pt x="823" y="455"/>
                    </a:cubicBezTo>
                    <a:cubicBezTo>
                      <a:pt x="843" y="455"/>
                      <a:pt x="863" y="458"/>
                      <a:pt x="881" y="464"/>
                    </a:cubicBezTo>
                    <a:cubicBezTo>
                      <a:pt x="954" y="505"/>
                      <a:pt x="1044" y="537"/>
                      <a:pt x="1137" y="537"/>
                    </a:cubicBezTo>
                    <a:cubicBezTo>
                      <a:pt x="1151" y="537"/>
                      <a:pt x="1165" y="537"/>
                      <a:pt x="1179" y="535"/>
                    </a:cubicBezTo>
                    <a:cubicBezTo>
                      <a:pt x="1191" y="535"/>
                      <a:pt x="1215" y="535"/>
                      <a:pt x="1250" y="511"/>
                    </a:cubicBezTo>
                    <a:cubicBezTo>
                      <a:pt x="1262" y="508"/>
                      <a:pt x="1273" y="507"/>
                      <a:pt x="1284" y="507"/>
                    </a:cubicBezTo>
                    <a:cubicBezTo>
                      <a:pt x="1316" y="507"/>
                      <a:pt x="1343" y="520"/>
                      <a:pt x="1369" y="547"/>
                    </a:cubicBezTo>
                    <a:cubicBezTo>
                      <a:pt x="1477" y="654"/>
                      <a:pt x="1631" y="785"/>
                      <a:pt x="1834" y="857"/>
                    </a:cubicBezTo>
                    <a:cubicBezTo>
                      <a:pt x="1849" y="864"/>
                      <a:pt x="1864" y="867"/>
                      <a:pt x="1878" y="867"/>
                    </a:cubicBezTo>
                    <a:cubicBezTo>
                      <a:pt x="1955" y="867"/>
                      <a:pt x="2015" y="770"/>
                      <a:pt x="1965" y="690"/>
                    </a:cubicBezTo>
                    <a:cubicBezTo>
                      <a:pt x="1905" y="607"/>
                      <a:pt x="1834" y="499"/>
                      <a:pt x="1750" y="428"/>
                    </a:cubicBezTo>
                    <a:cubicBezTo>
                      <a:pt x="1691" y="368"/>
                      <a:pt x="1715" y="273"/>
                      <a:pt x="1786" y="249"/>
                    </a:cubicBezTo>
                    <a:cubicBezTo>
                      <a:pt x="1846" y="214"/>
                      <a:pt x="1929" y="154"/>
                      <a:pt x="2024" y="71"/>
                    </a:cubicBezTo>
                    <a:lnTo>
                      <a:pt x="2024" y="71"/>
                    </a:lnTo>
                    <a:cubicBezTo>
                      <a:pt x="2024" y="71"/>
                      <a:pt x="1779" y="114"/>
                      <a:pt x="1523" y="114"/>
                    </a:cubicBezTo>
                    <a:cubicBezTo>
                      <a:pt x="1356" y="114"/>
                      <a:pt x="1184" y="96"/>
                      <a:pt x="1072" y="35"/>
                    </a:cubicBezTo>
                    <a:cubicBezTo>
                      <a:pt x="1023" y="11"/>
                      <a:pt x="964" y="0"/>
                      <a:pt x="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 name="Google Shape;663;p26"/>
            <p:cNvSpPr/>
            <p:nvPr/>
          </p:nvSpPr>
          <p:spPr>
            <a:xfrm>
              <a:off x="4752548" y="534827"/>
              <a:ext cx="1755215" cy="395426"/>
            </a:xfrm>
            <a:custGeom>
              <a:avLst/>
              <a:gdLst/>
              <a:ahLst/>
              <a:cxnLst/>
              <a:rect l="l" t="t" r="r" b="b"/>
              <a:pathLst>
                <a:path w="6942" h="1564" extrusionOk="0">
                  <a:moveTo>
                    <a:pt x="2852" y="1"/>
                  </a:moveTo>
                  <a:cubicBezTo>
                    <a:pt x="2565" y="1"/>
                    <a:pt x="2269" y="131"/>
                    <a:pt x="2024" y="305"/>
                  </a:cubicBezTo>
                  <a:cubicBezTo>
                    <a:pt x="1703" y="544"/>
                    <a:pt x="1441" y="853"/>
                    <a:pt x="1131" y="1103"/>
                  </a:cubicBezTo>
                  <a:cubicBezTo>
                    <a:pt x="870" y="1287"/>
                    <a:pt x="553" y="1511"/>
                    <a:pt x="225" y="1556"/>
                  </a:cubicBezTo>
                  <a:lnTo>
                    <a:pt x="6942" y="1556"/>
                  </a:lnTo>
                  <a:cubicBezTo>
                    <a:pt x="6358" y="1187"/>
                    <a:pt x="5727" y="865"/>
                    <a:pt x="5048" y="841"/>
                  </a:cubicBezTo>
                  <a:cubicBezTo>
                    <a:pt x="4998" y="839"/>
                    <a:pt x="4946" y="838"/>
                    <a:pt x="4895" y="838"/>
                  </a:cubicBezTo>
                  <a:cubicBezTo>
                    <a:pt x="4838" y="838"/>
                    <a:pt x="4781" y="839"/>
                    <a:pt x="4724" y="839"/>
                  </a:cubicBezTo>
                  <a:cubicBezTo>
                    <a:pt x="4551" y="839"/>
                    <a:pt x="4380" y="833"/>
                    <a:pt x="4227" y="782"/>
                  </a:cubicBezTo>
                  <a:cubicBezTo>
                    <a:pt x="3810" y="627"/>
                    <a:pt x="3560" y="198"/>
                    <a:pt x="3155" y="55"/>
                  </a:cubicBezTo>
                  <a:cubicBezTo>
                    <a:pt x="3057" y="18"/>
                    <a:pt x="2955" y="1"/>
                    <a:pt x="2852" y="1"/>
                  </a:cubicBezTo>
                  <a:close/>
                  <a:moveTo>
                    <a:pt x="0" y="1556"/>
                  </a:moveTo>
                  <a:cubicBezTo>
                    <a:pt x="37" y="1561"/>
                    <a:pt x="74" y="1564"/>
                    <a:pt x="111" y="1564"/>
                  </a:cubicBezTo>
                  <a:cubicBezTo>
                    <a:pt x="149" y="1564"/>
                    <a:pt x="187" y="1561"/>
                    <a:pt x="225" y="15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 name="Google Shape;664;p26"/>
            <p:cNvGrpSpPr/>
            <p:nvPr/>
          </p:nvGrpSpPr>
          <p:grpSpPr>
            <a:xfrm>
              <a:off x="636889" y="1211538"/>
              <a:ext cx="683799" cy="672776"/>
              <a:chOff x="1011127" y="500825"/>
              <a:chExt cx="683799" cy="672776"/>
            </a:xfrm>
          </p:grpSpPr>
          <p:sp>
            <p:nvSpPr>
              <p:cNvPr id="665" name="Google Shape;665;p26"/>
              <p:cNvSpPr/>
              <p:nvPr/>
            </p:nvSpPr>
            <p:spPr>
              <a:xfrm flipH="1">
                <a:off x="1373117" y="1031365"/>
                <a:ext cx="294340" cy="142236"/>
              </a:xfrm>
              <a:custGeom>
                <a:avLst/>
                <a:gdLst/>
                <a:ahLst/>
                <a:cxnLst/>
                <a:rect l="l" t="t" r="r" b="b"/>
                <a:pathLst>
                  <a:path w="3311" h="1600" extrusionOk="0">
                    <a:moveTo>
                      <a:pt x="3153" y="0"/>
                    </a:moveTo>
                    <a:cubicBezTo>
                      <a:pt x="3139" y="0"/>
                      <a:pt x="3124" y="3"/>
                      <a:pt x="3108" y="9"/>
                    </a:cubicBezTo>
                    <a:cubicBezTo>
                      <a:pt x="3096" y="9"/>
                      <a:pt x="3073" y="21"/>
                      <a:pt x="3037" y="33"/>
                    </a:cubicBezTo>
                    <a:cubicBezTo>
                      <a:pt x="2549" y="200"/>
                      <a:pt x="2215" y="557"/>
                      <a:pt x="2132" y="676"/>
                    </a:cubicBezTo>
                    <a:cubicBezTo>
                      <a:pt x="2072" y="748"/>
                      <a:pt x="1989" y="807"/>
                      <a:pt x="1953" y="843"/>
                    </a:cubicBezTo>
                    <a:cubicBezTo>
                      <a:pt x="1941" y="855"/>
                      <a:pt x="1906" y="855"/>
                      <a:pt x="1882" y="855"/>
                    </a:cubicBezTo>
                    <a:cubicBezTo>
                      <a:pt x="1797" y="844"/>
                      <a:pt x="1717" y="839"/>
                      <a:pt x="1641" y="839"/>
                    </a:cubicBezTo>
                    <a:cubicBezTo>
                      <a:pt x="1214" y="839"/>
                      <a:pt x="919" y="992"/>
                      <a:pt x="727" y="1093"/>
                    </a:cubicBezTo>
                    <a:cubicBezTo>
                      <a:pt x="529" y="1192"/>
                      <a:pt x="156" y="1200"/>
                      <a:pt x="38" y="1200"/>
                    </a:cubicBezTo>
                    <a:cubicBezTo>
                      <a:pt x="14" y="1200"/>
                      <a:pt x="1" y="1200"/>
                      <a:pt x="1" y="1200"/>
                    </a:cubicBezTo>
                    <a:lnTo>
                      <a:pt x="1" y="1200"/>
                    </a:lnTo>
                    <a:cubicBezTo>
                      <a:pt x="116" y="1304"/>
                      <a:pt x="271" y="1338"/>
                      <a:pt x="431" y="1338"/>
                    </a:cubicBezTo>
                    <a:cubicBezTo>
                      <a:pt x="619" y="1338"/>
                      <a:pt x="812" y="1292"/>
                      <a:pt x="953" y="1260"/>
                    </a:cubicBezTo>
                    <a:cubicBezTo>
                      <a:pt x="1084" y="1224"/>
                      <a:pt x="1203" y="1224"/>
                      <a:pt x="1298" y="1224"/>
                    </a:cubicBezTo>
                    <a:cubicBezTo>
                      <a:pt x="1358" y="1224"/>
                      <a:pt x="1394" y="1271"/>
                      <a:pt x="1394" y="1331"/>
                    </a:cubicBezTo>
                    <a:lnTo>
                      <a:pt x="1394" y="1367"/>
                    </a:lnTo>
                    <a:cubicBezTo>
                      <a:pt x="1322" y="1379"/>
                      <a:pt x="1203" y="1498"/>
                      <a:pt x="1203" y="1498"/>
                    </a:cubicBezTo>
                    <a:cubicBezTo>
                      <a:pt x="1229" y="1488"/>
                      <a:pt x="1266" y="1484"/>
                      <a:pt x="1305" y="1484"/>
                    </a:cubicBezTo>
                    <a:cubicBezTo>
                      <a:pt x="1411" y="1484"/>
                      <a:pt x="1537" y="1510"/>
                      <a:pt x="1537" y="1510"/>
                    </a:cubicBezTo>
                    <a:cubicBezTo>
                      <a:pt x="1706" y="1574"/>
                      <a:pt x="1835" y="1599"/>
                      <a:pt x="1941" y="1599"/>
                    </a:cubicBezTo>
                    <a:cubicBezTo>
                      <a:pt x="2303" y="1599"/>
                      <a:pt x="2378" y="1302"/>
                      <a:pt x="2775" y="1283"/>
                    </a:cubicBezTo>
                    <a:lnTo>
                      <a:pt x="2799" y="1283"/>
                    </a:lnTo>
                    <a:cubicBezTo>
                      <a:pt x="2858" y="1283"/>
                      <a:pt x="2906" y="1283"/>
                      <a:pt x="2953" y="1271"/>
                    </a:cubicBezTo>
                    <a:cubicBezTo>
                      <a:pt x="3078" y="1260"/>
                      <a:pt x="3041" y="1067"/>
                      <a:pt x="2926" y="1067"/>
                    </a:cubicBezTo>
                    <a:cubicBezTo>
                      <a:pt x="2919" y="1067"/>
                      <a:pt x="2913" y="1068"/>
                      <a:pt x="2906" y="1069"/>
                    </a:cubicBezTo>
                    <a:lnTo>
                      <a:pt x="2811" y="1069"/>
                    </a:lnTo>
                    <a:cubicBezTo>
                      <a:pt x="2692" y="1033"/>
                      <a:pt x="2501" y="712"/>
                      <a:pt x="3049" y="319"/>
                    </a:cubicBezTo>
                    <a:lnTo>
                      <a:pt x="3227" y="188"/>
                    </a:lnTo>
                    <a:cubicBezTo>
                      <a:pt x="3310" y="126"/>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6"/>
              <p:cNvSpPr/>
              <p:nvPr/>
            </p:nvSpPr>
            <p:spPr>
              <a:xfrm flipH="1">
                <a:off x="1514908" y="500825"/>
                <a:ext cx="180017" cy="108544"/>
              </a:xfrm>
              <a:custGeom>
                <a:avLst/>
                <a:gdLst/>
                <a:ahLst/>
                <a:cxnLst/>
                <a:rect l="l" t="t" r="r" b="b"/>
                <a:pathLst>
                  <a:path w="2025" h="1221" extrusionOk="0">
                    <a:moveTo>
                      <a:pt x="895" y="1"/>
                    </a:moveTo>
                    <a:cubicBezTo>
                      <a:pt x="591" y="1"/>
                      <a:pt x="179" y="227"/>
                      <a:pt x="179" y="227"/>
                    </a:cubicBezTo>
                    <a:cubicBezTo>
                      <a:pt x="179" y="227"/>
                      <a:pt x="226" y="218"/>
                      <a:pt x="274" y="218"/>
                    </a:cubicBezTo>
                    <a:cubicBezTo>
                      <a:pt x="322" y="218"/>
                      <a:pt x="369" y="227"/>
                      <a:pt x="369" y="262"/>
                    </a:cubicBezTo>
                    <a:cubicBezTo>
                      <a:pt x="369" y="322"/>
                      <a:pt x="0" y="620"/>
                      <a:pt x="72" y="1132"/>
                    </a:cubicBezTo>
                    <a:cubicBezTo>
                      <a:pt x="78" y="1191"/>
                      <a:pt x="122" y="1221"/>
                      <a:pt x="170" y="1221"/>
                    </a:cubicBezTo>
                    <a:cubicBezTo>
                      <a:pt x="217" y="1221"/>
                      <a:pt x="268" y="1191"/>
                      <a:pt x="286" y="1132"/>
                    </a:cubicBezTo>
                    <a:cubicBezTo>
                      <a:pt x="310" y="977"/>
                      <a:pt x="381" y="798"/>
                      <a:pt x="524" y="643"/>
                    </a:cubicBezTo>
                    <a:cubicBezTo>
                      <a:pt x="607" y="572"/>
                      <a:pt x="679" y="512"/>
                      <a:pt x="762" y="465"/>
                    </a:cubicBezTo>
                    <a:cubicBezTo>
                      <a:pt x="774" y="459"/>
                      <a:pt x="792" y="456"/>
                      <a:pt x="810" y="456"/>
                    </a:cubicBezTo>
                    <a:cubicBezTo>
                      <a:pt x="828" y="456"/>
                      <a:pt x="845" y="459"/>
                      <a:pt x="857" y="465"/>
                    </a:cubicBezTo>
                    <a:cubicBezTo>
                      <a:pt x="936" y="504"/>
                      <a:pt x="1023" y="527"/>
                      <a:pt x="1105" y="527"/>
                    </a:cubicBezTo>
                    <a:cubicBezTo>
                      <a:pt x="1122" y="527"/>
                      <a:pt x="1139" y="526"/>
                      <a:pt x="1155" y="524"/>
                    </a:cubicBezTo>
                    <a:cubicBezTo>
                      <a:pt x="1191" y="524"/>
                      <a:pt x="1215" y="524"/>
                      <a:pt x="1250" y="512"/>
                    </a:cubicBezTo>
                    <a:cubicBezTo>
                      <a:pt x="1263" y="509"/>
                      <a:pt x="1275" y="508"/>
                      <a:pt x="1286" y="508"/>
                    </a:cubicBezTo>
                    <a:cubicBezTo>
                      <a:pt x="1317" y="508"/>
                      <a:pt x="1343" y="519"/>
                      <a:pt x="1369" y="536"/>
                    </a:cubicBezTo>
                    <a:cubicBezTo>
                      <a:pt x="1477" y="643"/>
                      <a:pt x="1631" y="774"/>
                      <a:pt x="1834" y="858"/>
                    </a:cubicBezTo>
                    <a:cubicBezTo>
                      <a:pt x="1846" y="862"/>
                      <a:pt x="1858" y="864"/>
                      <a:pt x="1869" y="864"/>
                    </a:cubicBezTo>
                    <a:cubicBezTo>
                      <a:pt x="1950" y="864"/>
                      <a:pt x="2017" y="764"/>
                      <a:pt x="1965" y="691"/>
                    </a:cubicBezTo>
                    <a:cubicBezTo>
                      <a:pt x="1905" y="596"/>
                      <a:pt x="1834" y="501"/>
                      <a:pt x="1750" y="417"/>
                    </a:cubicBezTo>
                    <a:cubicBezTo>
                      <a:pt x="1691" y="358"/>
                      <a:pt x="1715" y="274"/>
                      <a:pt x="1786" y="239"/>
                    </a:cubicBezTo>
                    <a:cubicBezTo>
                      <a:pt x="1846" y="215"/>
                      <a:pt x="1929" y="155"/>
                      <a:pt x="2024" y="60"/>
                    </a:cubicBezTo>
                    <a:lnTo>
                      <a:pt x="2024" y="60"/>
                    </a:lnTo>
                    <a:cubicBezTo>
                      <a:pt x="2024" y="60"/>
                      <a:pt x="1761" y="112"/>
                      <a:pt x="1494" y="112"/>
                    </a:cubicBezTo>
                    <a:cubicBezTo>
                      <a:pt x="1337" y="112"/>
                      <a:pt x="1178" y="94"/>
                      <a:pt x="1072" y="36"/>
                    </a:cubicBezTo>
                    <a:cubicBezTo>
                      <a:pt x="1021" y="11"/>
                      <a:pt x="961"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6"/>
              <p:cNvSpPr/>
              <p:nvPr/>
            </p:nvSpPr>
            <p:spPr>
              <a:xfrm flipH="1">
                <a:off x="1011127" y="720579"/>
                <a:ext cx="180017" cy="108988"/>
              </a:xfrm>
              <a:custGeom>
                <a:avLst/>
                <a:gdLst/>
                <a:ahLst/>
                <a:cxnLst/>
                <a:rect l="l" t="t" r="r" b="b"/>
                <a:pathLst>
                  <a:path w="2025" h="1226" extrusionOk="0">
                    <a:moveTo>
                      <a:pt x="888" y="1"/>
                    </a:moveTo>
                    <a:cubicBezTo>
                      <a:pt x="584" y="1"/>
                      <a:pt x="179" y="231"/>
                      <a:pt x="179" y="231"/>
                    </a:cubicBezTo>
                    <a:cubicBezTo>
                      <a:pt x="179" y="231"/>
                      <a:pt x="241" y="216"/>
                      <a:pt x="295" y="216"/>
                    </a:cubicBezTo>
                    <a:cubicBezTo>
                      <a:pt x="335" y="216"/>
                      <a:pt x="370" y="224"/>
                      <a:pt x="370" y="255"/>
                    </a:cubicBezTo>
                    <a:cubicBezTo>
                      <a:pt x="370" y="315"/>
                      <a:pt x="1" y="612"/>
                      <a:pt x="96" y="1136"/>
                    </a:cubicBezTo>
                    <a:cubicBezTo>
                      <a:pt x="102" y="1196"/>
                      <a:pt x="146" y="1225"/>
                      <a:pt x="192" y="1225"/>
                    </a:cubicBezTo>
                    <a:cubicBezTo>
                      <a:pt x="239" y="1225"/>
                      <a:pt x="286" y="1196"/>
                      <a:pt x="298" y="1136"/>
                    </a:cubicBezTo>
                    <a:cubicBezTo>
                      <a:pt x="334" y="969"/>
                      <a:pt x="405" y="791"/>
                      <a:pt x="536" y="648"/>
                    </a:cubicBezTo>
                    <a:cubicBezTo>
                      <a:pt x="632" y="565"/>
                      <a:pt x="703" y="517"/>
                      <a:pt x="774" y="469"/>
                    </a:cubicBezTo>
                    <a:cubicBezTo>
                      <a:pt x="792" y="457"/>
                      <a:pt x="810" y="451"/>
                      <a:pt x="828" y="451"/>
                    </a:cubicBezTo>
                    <a:cubicBezTo>
                      <a:pt x="846" y="451"/>
                      <a:pt x="864" y="457"/>
                      <a:pt x="882" y="469"/>
                    </a:cubicBezTo>
                    <a:cubicBezTo>
                      <a:pt x="951" y="509"/>
                      <a:pt x="1036" y="532"/>
                      <a:pt x="1124" y="532"/>
                    </a:cubicBezTo>
                    <a:cubicBezTo>
                      <a:pt x="1142" y="532"/>
                      <a:pt x="1161" y="531"/>
                      <a:pt x="1179" y="529"/>
                    </a:cubicBezTo>
                    <a:cubicBezTo>
                      <a:pt x="1191" y="529"/>
                      <a:pt x="1227" y="529"/>
                      <a:pt x="1251" y="517"/>
                    </a:cubicBezTo>
                    <a:cubicBezTo>
                      <a:pt x="1265" y="510"/>
                      <a:pt x="1279" y="507"/>
                      <a:pt x="1292" y="507"/>
                    </a:cubicBezTo>
                    <a:cubicBezTo>
                      <a:pt x="1324" y="507"/>
                      <a:pt x="1353" y="524"/>
                      <a:pt x="1370" y="541"/>
                    </a:cubicBezTo>
                    <a:cubicBezTo>
                      <a:pt x="1477" y="648"/>
                      <a:pt x="1644" y="779"/>
                      <a:pt x="1834" y="850"/>
                    </a:cubicBezTo>
                    <a:cubicBezTo>
                      <a:pt x="1851" y="858"/>
                      <a:pt x="1867" y="861"/>
                      <a:pt x="1882" y="861"/>
                    </a:cubicBezTo>
                    <a:cubicBezTo>
                      <a:pt x="1964" y="861"/>
                      <a:pt x="2015" y="764"/>
                      <a:pt x="1965" y="684"/>
                    </a:cubicBezTo>
                    <a:cubicBezTo>
                      <a:pt x="1906" y="600"/>
                      <a:pt x="1834" y="493"/>
                      <a:pt x="1763" y="422"/>
                    </a:cubicBezTo>
                    <a:cubicBezTo>
                      <a:pt x="1703" y="362"/>
                      <a:pt x="1715" y="267"/>
                      <a:pt x="1786" y="243"/>
                    </a:cubicBezTo>
                    <a:cubicBezTo>
                      <a:pt x="1846" y="219"/>
                      <a:pt x="1941" y="148"/>
                      <a:pt x="2025" y="64"/>
                    </a:cubicBezTo>
                    <a:lnTo>
                      <a:pt x="2025" y="64"/>
                    </a:lnTo>
                    <a:cubicBezTo>
                      <a:pt x="2024" y="64"/>
                      <a:pt x="1764" y="111"/>
                      <a:pt x="1499" y="111"/>
                    </a:cubicBezTo>
                    <a:cubicBezTo>
                      <a:pt x="1340" y="111"/>
                      <a:pt x="1179" y="94"/>
                      <a:pt x="1072" y="41"/>
                    </a:cubicBezTo>
                    <a:cubicBezTo>
                      <a:pt x="1020" y="12"/>
                      <a:pt x="957" y="1"/>
                      <a:pt x="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hanks">
  <p:cSld name="CUSTOM_32">
    <p:spTree>
      <p:nvGrpSpPr>
        <p:cNvPr id="1" name="Shape 1804"/>
        <p:cNvGrpSpPr/>
        <p:nvPr/>
      </p:nvGrpSpPr>
      <p:grpSpPr>
        <a:xfrm>
          <a:off x="0" y="0"/>
          <a:ext cx="0" cy="0"/>
          <a:chOff x="0" y="0"/>
          <a:chExt cx="0" cy="0"/>
        </a:xfrm>
      </p:grpSpPr>
      <p:grpSp>
        <p:nvGrpSpPr>
          <p:cNvPr id="1805" name="Google Shape;1805;p47"/>
          <p:cNvGrpSpPr/>
          <p:nvPr/>
        </p:nvGrpSpPr>
        <p:grpSpPr>
          <a:xfrm>
            <a:off x="-812787" y="-122102"/>
            <a:ext cx="10474590" cy="6033055"/>
            <a:chOff x="-812787" y="-122102"/>
            <a:chExt cx="10474590" cy="6033055"/>
          </a:xfrm>
        </p:grpSpPr>
        <p:sp>
          <p:nvSpPr>
            <p:cNvPr id="1806" name="Google Shape;1806;p47"/>
            <p:cNvSpPr/>
            <p:nvPr/>
          </p:nvSpPr>
          <p:spPr>
            <a:xfrm>
              <a:off x="-37650" y="3114875"/>
              <a:ext cx="3096186" cy="1370366"/>
            </a:xfrm>
            <a:custGeom>
              <a:avLst/>
              <a:gdLst/>
              <a:ahLst/>
              <a:cxnLst/>
              <a:rect l="l" t="t" r="r" b="b"/>
              <a:pathLst>
                <a:path w="61478" h="10475" extrusionOk="0">
                  <a:moveTo>
                    <a:pt x="61478" y="10408"/>
                  </a:moveTo>
                  <a:cubicBezTo>
                    <a:pt x="61478" y="10408"/>
                    <a:pt x="51037" y="5204"/>
                    <a:pt x="42464" y="4771"/>
                  </a:cubicBezTo>
                  <a:cubicBezTo>
                    <a:pt x="33891" y="4370"/>
                    <a:pt x="14678" y="1"/>
                    <a:pt x="7339" y="1"/>
                  </a:cubicBezTo>
                  <a:lnTo>
                    <a:pt x="1" y="1"/>
                  </a:lnTo>
                  <a:lnTo>
                    <a:pt x="1" y="10475"/>
                  </a:lnTo>
                  <a:lnTo>
                    <a:pt x="61478" y="1047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7"/>
            <p:cNvSpPr/>
            <p:nvPr/>
          </p:nvSpPr>
          <p:spPr>
            <a:xfrm>
              <a:off x="5435250" y="-122102"/>
              <a:ext cx="2742150" cy="2497725"/>
            </a:xfrm>
            <a:custGeom>
              <a:avLst/>
              <a:gdLst/>
              <a:ahLst/>
              <a:cxnLst/>
              <a:rect l="l" t="t" r="r" b="b"/>
              <a:pathLst>
                <a:path w="46661" h="42500" extrusionOk="0">
                  <a:moveTo>
                    <a:pt x="23335" y="0"/>
                  </a:moveTo>
                  <a:cubicBezTo>
                    <a:pt x="17895" y="0"/>
                    <a:pt x="12454" y="2075"/>
                    <a:pt x="8299" y="6224"/>
                  </a:cubicBezTo>
                  <a:cubicBezTo>
                    <a:pt x="0" y="14523"/>
                    <a:pt x="0" y="27977"/>
                    <a:pt x="8299" y="36275"/>
                  </a:cubicBezTo>
                  <a:cubicBezTo>
                    <a:pt x="12454" y="40425"/>
                    <a:pt x="17895" y="42499"/>
                    <a:pt x="23335" y="42499"/>
                  </a:cubicBezTo>
                  <a:cubicBezTo>
                    <a:pt x="28775" y="42499"/>
                    <a:pt x="34213" y="40425"/>
                    <a:pt x="38362" y="36275"/>
                  </a:cubicBezTo>
                  <a:cubicBezTo>
                    <a:pt x="46661" y="27977"/>
                    <a:pt x="46661" y="14523"/>
                    <a:pt x="38362" y="6224"/>
                  </a:cubicBezTo>
                  <a:cubicBezTo>
                    <a:pt x="34213" y="2075"/>
                    <a:pt x="28775" y="0"/>
                    <a:pt x="23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7"/>
            <p:cNvSpPr/>
            <p:nvPr/>
          </p:nvSpPr>
          <p:spPr>
            <a:xfrm flipH="1">
              <a:off x="0" y="3616900"/>
              <a:ext cx="9144066" cy="2294053"/>
            </a:xfrm>
            <a:custGeom>
              <a:avLst/>
              <a:gdLst/>
              <a:ahLst/>
              <a:cxnLst/>
              <a:rect l="l" t="t" r="r" b="b"/>
              <a:pathLst>
                <a:path w="133529" h="55973" extrusionOk="0">
                  <a:moveTo>
                    <a:pt x="129544" y="0"/>
                  </a:moveTo>
                  <a:cubicBezTo>
                    <a:pt x="129530" y="0"/>
                    <a:pt x="129517" y="1"/>
                    <a:pt x="129504" y="1"/>
                  </a:cubicBezTo>
                  <a:cubicBezTo>
                    <a:pt x="128385" y="61"/>
                    <a:pt x="126302" y="4288"/>
                    <a:pt x="124147" y="6157"/>
                  </a:cubicBezTo>
                  <a:cubicBezTo>
                    <a:pt x="123658" y="6583"/>
                    <a:pt x="123308" y="6708"/>
                    <a:pt x="123007" y="6708"/>
                  </a:cubicBezTo>
                  <a:cubicBezTo>
                    <a:pt x="122581" y="6708"/>
                    <a:pt x="122251" y="6456"/>
                    <a:pt x="121758" y="6456"/>
                  </a:cubicBezTo>
                  <a:cubicBezTo>
                    <a:pt x="120957" y="6456"/>
                    <a:pt x="119725" y="7119"/>
                    <a:pt x="116943" y="10598"/>
                  </a:cubicBezTo>
                  <a:cubicBezTo>
                    <a:pt x="115217" y="12765"/>
                    <a:pt x="111740" y="15206"/>
                    <a:pt x="109323" y="15849"/>
                  </a:cubicBezTo>
                  <a:cubicBezTo>
                    <a:pt x="108543" y="16057"/>
                    <a:pt x="107624" y="16150"/>
                    <a:pt x="106656" y="16150"/>
                  </a:cubicBezTo>
                  <a:cubicBezTo>
                    <a:pt x="104640" y="16150"/>
                    <a:pt x="102412" y="15746"/>
                    <a:pt x="100787" y="15134"/>
                  </a:cubicBezTo>
                  <a:cubicBezTo>
                    <a:pt x="99811" y="14769"/>
                    <a:pt x="98857" y="14640"/>
                    <a:pt x="97957" y="14640"/>
                  </a:cubicBezTo>
                  <a:cubicBezTo>
                    <a:pt x="96627" y="14640"/>
                    <a:pt x="95416" y="14921"/>
                    <a:pt x="94429" y="15134"/>
                  </a:cubicBezTo>
                  <a:cubicBezTo>
                    <a:pt x="93155" y="15420"/>
                    <a:pt x="91393" y="16872"/>
                    <a:pt x="89738" y="17527"/>
                  </a:cubicBezTo>
                  <a:cubicBezTo>
                    <a:pt x="89480" y="17458"/>
                    <a:pt x="89235" y="17427"/>
                    <a:pt x="89002" y="17427"/>
                  </a:cubicBezTo>
                  <a:cubicBezTo>
                    <a:pt x="88438" y="17427"/>
                    <a:pt x="87948" y="17608"/>
                    <a:pt x="87535" y="17861"/>
                  </a:cubicBezTo>
                  <a:cubicBezTo>
                    <a:pt x="85618" y="17861"/>
                    <a:pt x="83106" y="17908"/>
                    <a:pt x="81177" y="18777"/>
                  </a:cubicBezTo>
                  <a:cubicBezTo>
                    <a:pt x="79934" y="19345"/>
                    <a:pt x="78203" y="19468"/>
                    <a:pt x="76660" y="19468"/>
                  </a:cubicBezTo>
                  <a:cubicBezTo>
                    <a:pt x="75485" y="19468"/>
                    <a:pt x="74418" y="19397"/>
                    <a:pt x="73759" y="19397"/>
                  </a:cubicBezTo>
                  <a:cubicBezTo>
                    <a:pt x="72783" y="19397"/>
                    <a:pt x="70926" y="20290"/>
                    <a:pt x="68997" y="21278"/>
                  </a:cubicBezTo>
                  <a:cubicBezTo>
                    <a:pt x="68854" y="21218"/>
                    <a:pt x="68723" y="21159"/>
                    <a:pt x="68604" y="21099"/>
                  </a:cubicBezTo>
                  <a:cubicBezTo>
                    <a:pt x="67593" y="20594"/>
                    <a:pt x="66336" y="20448"/>
                    <a:pt x="65117" y="20448"/>
                  </a:cubicBezTo>
                  <a:cubicBezTo>
                    <a:pt x="63458" y="20448"/>
                    <a:pt x="61870" y="20718"/>
                    <a:pt x="61073" y="20718"/>
                  </a:cubicBezTo>
                  <a:cubicBezTo>
                    <a:pt x="61063" y="20718"/>
                    <a:pt x="61053" y="20718"/>
                    <a:pt x="61044" y="20718"/>
                  </a:cubicBezTo>
                  <a:cubicBezTo>
                    <a:pt x="60555" y="20718"/>
                    <a:pt x="59817" y="20849"/>
                    <a:pt x="58984" y="20980"/>
                  </a:cubicBezTo>
                  <a:lnTo>
                    <a:pt x="57960" y="21159"/>
                  </a:lnTo>
                  <a:cubicBezTo>
                    <a:pt x="57482" y="21220"/>
                    <a:pt x="56995" y="21261"/>
                    <a:pt x="56522" y="21261"/>
                  </a:cubicBezTo>
                  <a:cubicBezTo>
                    <a:pt x="55805" y="21261"/>
                    <a:pt x="55122" y="21167"/>
                    <a:pt x="54555" y="20909"/>
                  </a:cubicBezTo>
                  <a:cubicBezTo>
                    <a:pt x="52638" y="20028"/>
                    <a:pt x="51018" y="17825"/>
                    <a:pt x="49292" y="17825"/>
                  </a:cubicBezTo>
                  <a:cubicBezTo>
                    <a:pt x="47566" y="17825"/>
                    <a:pt x="45875" y="16980"/>
                    <a:pt x="44434" y="16658"/>
                  </a:cubicBezTo>
                  <a:cubicBezTo>
                    <a:pt x="44140" y="16590"/>
                    <a:pt x="43821" y="16559"/>
                    <a:pt x="43482" y="16559"/>
                  </a:cubicBezTo>
                  <a:cubicBezTo>
                    <a:pt x="42159" y="16559"/>
                    <a:pt x="40525" y="17035"/>
                    <a:pt x="38838" y="17670"/>
                  </a:cubicBezTo>
                  <a:cubicBezTo>
                    <a:pt x="38631" y="17749"/>
                    <a:pt x="38424" y="17784"/>
                    <a:pt x="38217" y="17784"/>
                  </a:cubicBezTo>
                  <a:cubicBezTo>
                    <a:pt x="36315" y="17784"/>
                    <a:pt x="34405" y="14782"/>
                    <a:pt x="32504" y="14277"/>
                  </a:cubicBezTo>
                  <a:cubicBezTo>
                    <a:pt x="32107" y="14170"/>
                    <a:pt x="31730" y="14132"/>
                    <a:pt x="31368" y="14132"/>
                  </a:cubicBezTo>
                  <a:cubicBezTo>
                    <a:pt x="30542" y="14132"/>
                    <a:pt x="29794" y="14326"/>
                    <a:pt x="29057" y="14326"/>
                  </a:cubicBezTo>
                  <a:cubicBezTo>
                    <a:pt x="28395" y="14326"/>
                    <a:pt x="27743" y="14170"/>
                    <a:pt x="27051" y="13574"/>
                  </a:cubicBezTo>
                  <a:cubicBezTo>
                    <a:pt x="25253" y="12015"/>
                    <a:pt x="21312" y="7431"/>
                    <a:pt x="19312" y="7431"/>
                  </a:cubicBezTo>
                  <a:cubicBezTo>
                    <a:pt x="17109" y="7431"/>
                    <a:pt x="15121" y="3823"/>
                    <a:pt x="13073" y="3716"/>
                  </a:cubicBezTo>
                  <a:cubicBezTo>
                    <a:pt x="13057" y="3715"/>
                    <a:pt x="13041" y="3715"/>
                    <a:pt x="13025" y="3715"/>
                  </a:cubicBezTo>
                  <a:cubicBezTo>
                    <a:pt x="11056" y="3715"/>
                    <a:pt x="11493" y="9467"/>
                    <a:pt x="8930" y="9467"/>
                  </a:cubicBezTo>
                  <a:cubicBezTo>
                    <a:pt x="6322" y="9467"/>
                    <a:pt x="5084" y="14432"/>
                    <a:pt x="3358" y="15301"/>
                  </a:cubicBezTo>
                  <a:cubicBezTo>
                    <a:pt x="2322" y="15837"/>
                    <a:pt x="1155" y="16658"/>
                    <a:pt x="0" y="17218"/>
                  </a:cubicBezTo>
                  <a:lnTo>
                    <a:pt x="0" y="55972"/>
                  </a:lnTo>
                  <a:lnTo>
                    <a:pt x="93024" y="55972"/>
                  </a:lnTo>
                  <a:lnTo>
                    <a:pt x="93024" y="55389"/>
                  </a:lnTo>
                  <a:lnTo>
                    <a:pt x="133529" y="55389"/>
                  </a:lnTo>
                  <a:lnTo>
                    <a:pt x="133529" y="3466"/>
                  </a:lnTo>
                  <a:cubicBezTo>
                    <a:pt x="131887" y="1508"/>
                    <a:pt x="130396" y="0"/>
                    <a:pt x="129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7"/>
            <p:cNvSpPr/>
            <p:nvPr/>
          </p:nvSpPr>
          <p:spPr>
            <a:xfrm>
              <a:off x="7107838" y="672196"/>
              <a:ext cx="2553966" cy="485821"/>
            </a:xfrm>
            <a:custGeom>
              <a:avLst/>
              <a:gdLst/>
              <a:ahLst/>
              <a:cxnLst/>
              <a:rect l="l" t="t" r="r" b="b"/>
              <a:pathLst>
                <a:path w="26563" h="5053" extrusionOk="0">
                  <a:moveTo>
                    <a:pt x="13993" y="0"/>
                  </a:moveTo>
                  <a:cubicBezTo>
                    <a:pt x="13438" y="0"/>
                    <a:pt x="12884" y="141"/>
                    <a:pt x="12406" y="433"/>
                  </a:cubicBezTo>
                  <a:cubicBezTo>
                    <a:pt x="11656" y="873"/>
                    <a:pt x="11156" y="1600"/>
                    <a:pt x="10573" y="2231"/>
                  </a:cubicBezTo>
                  <a:cubicBezTo>
                    <a:pt x="10001" y="2874"/>
                    <a:pt x="9251" y="3445"/>
                    <a:pt x="8394" y="3445"/>
                  </a:cubicBezTo>
                  <a:cubicBezTo>
                    <a:pt x="8373" y="3446"/>
                    <a:pt x="8353" y="3446"/>
                    <a:pt x="8332" y="3446"/>
                  </a:cubicBezTo>
                  <a:cubicBezTo>
                    <a:pt x="7693" y="3446"/>
                    <a:pt x="7091" y="3120"/>
                    <a:pt x="6454" y="3120"/>
                  </a:cubicBezTo>
                  <a:cubicBezTo>
                    <a:pt x="6414" y="3120"/>
                    <a:pt x="6374" y="3121"/>
                    <a:pt x="6334" y="3124"/>
                  </a:cubicBezTo>
                  <a:cubicBezTo>
                    <a:pt x="5679" y="3171"/>
                    <a:pt x="5132" y="3564"/>
                    <a:pt x="4560" y="3886"/>
                  </a:cubicBezTo>
                  <a:cubicBezTo>
                    <a:pt x="3191" y="4636"/>
                    <a:pt x="1560" y="5052"/>
                    <a:pt x="0" y="5052"/>
                  </a:cubicBezTo>
                  <a:lnTo>
                    <a:pt x="26563" y="5052"/>
                  </a:lnTo>
                  <a:cubicBezTo>
                    <a:pt x="25801" y="4921"/>
                    <a:pt x="22777" y="4600"/>
                    <a:pt x="22241" y="4148"/>
                  </a:cubicBezTo>
                  <a:cubicBezTo>
                    <a:pt x="21693" y="3683"/>
                    <a:pt x="21122" y="3171"/>
                    <a:pt x="20407" y="3028"/>
                  </a:cubicBezTo>
                  <a:cubicBezTo>
                    <a:pt x="20266" y="3002"/>
                    <a:pt x="20122" y="2992"/>
                    <a:pt x="19976" y="2992"/>
                  </a:cubicBezTo>
                  <a:cubicBezTo>
                    <a:pt x="19641" y="2992"/>
                    <a:pt x="19300" y="3042"/>
                    <a:pt x="18968" y="3042"/>
                  </a:cubicBezTo>
                  <a:cubicBezTo>
                    <a:pt x="18802" y="3042"/>
                    <a:pt x="18638" y="3029"/>
                    <a:pt x="18479" y="2993"/>
                  </a:cubicBezTo>
                  <a:cubicBezTo>
                    <a:pt x="17407" y="2719"/>
                    <a:pt x="16907" y="1516"/>
                    <a:pt x="16085" y="766"/>
                  </a:cubicBezTo>
                  <a:cubicBezTo>
                    <a:pt x="15514" y="264"/>
                    <a:pt x="14753" y="0"/>
                    <a:pt x="13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7"/>
            <p:cNvSpPr/>
            <p:nvPr/>
          </p:nvSpPr>
          <p:spPr>
            <a:xfrm>
              <a:off x="-620825" y="4393075"/>
              <a:ext cx="9764905" cy="1487786"/>
            </a:xfrm>
            <a:custGeom>
              <a:avLst/>
              <a:gdLst/>
              <a:ahLst/>
              <a:cxnLst/>
              <a:rect l="l" t="t" r="r" b="b"/>
              <a:pathLst>
                <a:path w="68486" h="11133" extrusionOk="0">
                  <a:moveTo>
                    <a:pt x="0" y="10037"/>
                  </a:moveTo>
                  <a:lnTo>
                    <a:pt x="68485" y="11132"/>
                  </a:lnTo>
                  <a:lnTo>
                    <a:pt x="68485" y="4989"/>
                  </a:lnTo>
                  <a:cubicBezTo>
                    <a:pt x="67818" y="4810"/>
                    <a:pt x="66914" y="4548"/>
                    <a:pt x="66378" y="4310"/>
                  </a:cubicBezTo>
                  <a:cubicBezTo>
                    <a:pt x="65425" y="3893"/>
                    <a:pt x="63413" y="1953"/>
                    <a:pt x="62282" y="1953"/>
                  </a:cubicBezTo>
                  <a:cubicBezTo>
                    <a:pt x="61151" y="1953"/>
                    <a:pt x="61318" y="2584"/>
                    <a:pt x="60246" y="1881"/>
                  </a:cubicBezTo>
                  <a:cubicBezTo>
                    <a:pt x="59175" y="1179"/>
                    <a:pt x="58794" y="1226"/>
                    <a:pt x="57901" y="1822"/>
                  </a:cubicBezTo>
                  <a:cubicBezTo>
                    <a:pt x="56984" y="2417"/>
                    <a:pt x="54936" y="3739"/>
                    <a:pt x="54150" y="3739"/>
                  </a:cubicBezTo>
                  <a:cubicBezTo>
                    <a:pt x="53352" y="3739"/>
                    <a:pt x="52328" y="4072"/>
                    <a:pt x="51447" y="3810"/>
                  </a:cubicBezTo>
                  <a:cubicBezTo>
                    <a:pt x="50793" y="3620"/>
                    <a:pt x="48697" y="3917"/>
                    <a:pt x="47161" y="3727"/>
                  </a:cubicBezTo>
                  <a:cubicBezTo>
                    <a:pt x="46661" y="3667"/>
                    <a:pt x="46232" y="3548"/>
                    <a:pt x="45911" y="3334"/>
                  </a:cubicBezTo>
                  <a:cubicBezTo>
                    <a:pt x="44661" y="2524"/>
                    <a:pt x="41970" y="1869"/>
                    <a:pt x="40553" y="929"/>
                  </a:cubicBezTo>
                  <a:cubicBezTo>
                    <a:pt x="39148" y="0"/>
                    <a:pt x="37446" y="0"/>
                    <a:pt x="36707" y="476"/>
                  </a:cubicBezTo>
                  <a:cubicBezTo>
                    <a:pt x="35969" y="953"/>
                    <a:pt x="33195" y="1524"/>
                    <a:pt x="31957" y="1524"/>
                  </a:cubicBezTo>
                  <a:cubicBezTo>
                    <a:pt x="30707" y="1524"/>
                    <a:pt x="30576" y="2334"/>
                    <a:pt x="29576" y="2524"/>
                  </a:cubicBezTo>
                  <a:cubicBezTo>
                    <a:pt x="29349" y="2560"/>
                    <a:pt x="29326" y="2298"/>
                    <a:pt x="28885" y="2298"/>
                  </a:cubicBezTo>
                  <a:cubicBezTo>
                    <a:pt x="27456" y="2298"/>
                    <a:pt x="25468" y="3370"/>
                    <a:pt x="23515" y="3822"/>
                  </a:cubicBezTo>
                  <a:cubicBezTo>
                    <a:pt x="20717" y="4501"/>
                    <a:pt x="19586" y="4036"/>
                    <a:pt x="18146" y="4763"/>
                  </a:cubicBezTo>
                  <a:cubicBezTo>
                    <a:pt x="16693" y="5513"/>
                    <a:pt x="12931" y="3965"/>
                    <a:pt x="12931" y="3965"/>
                  </a:cubicBezTo>
                  <a:cubicBezTo>
                    <a:pt x="12931" y="3965"/>
                    <a:pt x="7978" y="4394"/>
                    <a:pt x="6239" y="5751"/>
                  </a:cubicBezTo>
                  <a:cubicBezTo>
                    <a:pt x="5323" y="6453"/>
                    <a:pt x="2513" y="7549"/>
                    <a:pt x="0" y="84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7"/>
            <p:cNvSpPr/>
            <p:nvPr/>
          </p:nvSpPr>
          <p:spPr>
            <a:xfrm>
              <a:off x="-812787" y="1626724"/>
              <a:ext cx="2741500" cy="617624"/>
            </a:xfrm>
            <a:custGeom>
              <a:avLst/>
              <a:gdLst/>
              <a:ahLst/>
              <a:cxnLst/>
              <a:rect l="l" t="t" r="r" b="b"/>
              <a:pathLst>
                <a:path w="6942" h="1564" extrusionOk="0">
                  <a:moveTo>
                    <a:pt x="2852" y="1"/>
                  </a:moveTo>
                  <a:cubicBezTo>
                    <a:pt x="2565" y="1"/>
                    <a:pt x="2269" y="131"/>
                    <a:pt x="2024" y="305"/>
                  </a:cubicBezTo>
                  <a:cubicBezTo>
                    <a:pt x="1703" y="544"/>
                    <a:pt x="1441" y="853"/>
                    <a:pt x="1131" y="1103"/>
                  </a:cubicBezTo>
                  <a:cubicBezTo>
                    <a:pt x="870" y="1287"/>
                    <a:pt x="553" y="1511"/>
                    <a:pt x="225" y="1556"/>
                  </a:cubicBezTo>
                  <a:lnTo>
                    <a:pt x="6942" y="1556"/>
                  </a:lnTo>
                  <a:cubicBezTo>
                    <a:pt x="6358" y="1187"/>
                    <a:pt x="5727" y="865"/>
                    <a:pt x="5048" y="841"/>
                  </a:cubicBezTo>
                  <a:cubicBezTo>
                    <a:pt x="4998" y="839"/>
                    <a:pt x="4946" y="838"/>
                    <a:pt x="4895" y="838"/>
                  </a:cubicBezTo>
                  <a:cubicBezTo>
                    <a:pt x="4838" y="838"/>
                    <a:pt x="4781" y="839"/>
                    <a:pt x="4724" y="839"/>
                  </a:cubicBezTo>
                  <a:cubicBezTo>
                    <a:pt x="4551" y="839"/>
                    <a:pt x="4380" y="833"/>
                    <a:pt x="4227" y="782"/>
                  </a:cubicBezTo>
                  <a:cubicBezTo>
                    <a:pt x="3810" y="627"/>
                    <a:pt x="3560" y="198"/>
                    <a:pt x="3155" y="55"/>
                  </a:cubicBezTo>
                  <a:cubicBezTo>
                    <a:pt x="3057" y="18"/>
                    <a:pt x="2955" y="1"/>
                    <a:pt x="2852" y="1"/>
                  </a:cubicBezTo>
                  <a:close/>
                  <a:moveTo>
                    <a:pt x="0" y="1556"/>
                  </a:moveTo>
                  <a:cubicBezTo>
                    <a:pt x="37" y="1561"/>
                    <a:pt x="74" y="1564"/>
                    <a:pt x="111" y="1564"/>
                  </a:cubicBezTo>
                  <a:cubicBezTo>
                    <a:pt x="149" y="1564"/>
                    <a:pt x="187" y="1561"/>
                    <a:pt x="225" y="15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2" name="Google Shape;1812;p47"/>
          <p:cNvSpPr txBox="1">
            <a:spLocks noGrp="1"/>
          </p:cNvSpPr>
          <p:nvPr>
            <p:ph type="ctrTitle"/>
          </p:nvPr>
        </p:nvSpPr>
        <p:spPr>
          <a:xfrm>
            <a:off x="1984025" y="519800"/>
            <a:ext cx="5175900" cy="1131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6200" b="1">
                <a:solidFill>
                  <a:schemeClr val="accent2"/>
                </a:solidFill>
                <a:latin typeface="Dela Gothic One"/>
                <a:ea typeface="Dela Gothic One"/>
                <a:cs typeface="Dela Gothic One"/>
                <a:sym typeface="Dela Gothic One"/>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813" name="Google Shape;1813;p47"/>
          <p:cNvSpPr txBox="1">
            <a:spLocks noGrp="1"/>
          </p:cNvSpPr>
          <p:nvPr>
            <p:ph type="subTitle" idx="1"/>
          </p:nvPr>
        </p:nvSpPr>
        <p:spPr>
          <a:xfrm>
            <a:off x="3318300" y="1474325"/>
            <a:ext cx="2507400" cy="1063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1400">
                <a:solidFill>
                  <a:schemeClr val="dk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814" name="Google Shape;1814;p47"/>
          <p:cNvSpPr txBox="1"/>
          <p:nvPr/>
        </p:nvSpPr>
        <p:spPr>
          <a:xfrm>
            <a:off x="2742450" y="3149888"/>
            <a:ext cx="3659100" cy="646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b="1">
                <a:solidFill>
                  <a:schemeClr val="dk1"/>
                </a:solidFill>
                <a:latin typeface="Didact Gothic"/>
                <a:ea typeface="Didact Gothic"/>
                <a:cs typeface="Didact Gothic"/>
                <a:sym typeface="Didact Gothic"/>
              </a:rPr>
              <a:t>CREDITS:</a:t>
            </a:r>
            <a:r>
              <a:rPr lang="en" sz="1100">
                <a:solidFill>
                  <a:schemeClr val="dk1"/>
                </a:solidFill>
                <a:latin typeface="Didact Gothic"/>
                <a:ea typeface="Didact Gothic"/>
                <a:cs typeface="Didact Gothic"/>
                <a:sym typeface="Didact Gothic"/>
              </a:rPr>
              <a:t> This presentation template was created by </a:t>
            </a:r>
            <a:r>
              <a:rPr lang="en" sz="1100" b="1">
                <a:solidFill>
                  <a:schemeClr val="dk1"/>
                </a:solidFill>
                <a:uFill>
                  <a:noFill/>
                </a:uFill>
                <a:latin typeface="Didact Gothic"/>
                <a:ea typeface="Didact Gothic"/>
                <a:cs typeface="Didact Gothic"/>
                <a:sym typeface="Didact Gothic"/>
                <a:hlinkClick r:id="rId2">
                  <a:extLst>
                    <a:ext uri="{A12FA001-AC4F-418D-AE19-62706E023703}">
                      <ahyp:hlinkClr xmlns:ahyp="http://schemas.microsoft.com/office/drawing/2018/hyperlinkcolor" val="tx"/>
                    </a:ext>
                  </a:extLst>
                </a:hlinkClick>
              </a:rPr>
              <a:t>Slidesgo</a:t>
            </a:r>
            <a:r>
              <a:rPr lang="en" sz="1100">
                <a:solidFill>
                  <a:schemeClr val="dk1"/>
                </a:solidFill>
                <a:latin typeface="Didact Gothic"/>
                <a:ea typeface="Didact Gothic"/>
                <a:cs typeface="Didact Gothic"/>
                <a:sym typeface="Didact Gothic"/>
              </a:rPr>
              <a:t>, including icons by </a:t>
            </a:r>
            <a:r>
              <a:rPr lang="en" sz="1100" b="1">
                <a:solidFill>
                  <a:schemeClr val="dk1"/>
                </a:solidFill>
                <a:uFill>
                  <a:noFill/>
                </a:uFill>
                <a:latin typeface="Didact Gothic"/>
                <a:ea typeface="Didact Gothic"/>
                <a:cs typeface="Didact Gothic"/>
                <a:sym typeface="Didact Gothic"/>
                <a:hlinkClick r:id="rId3">
                  <a:extLst>
                    <a:ext uri="{A12FA001-AC4F-418D-AE19-62706E023703}">
                      <ahyp:hlinkClr xmlns:ahyp="http://schemas.microsoft.com/office/drawing/2018/hyperlinkcolor" val="tx"/>
                    </a:ext>
                  </a:extLst>
                </a:hlinkClick>
              </a:rPr>
              <a:t>Flaticon</a:t>
            </a:r>
            <a:r>
              <a:rPr lang="en" sz="1100">
                <a:solidFill>
                  <a:schemeClr val="dk1"/>
                </a:solidFill>
                <a:latin typeface="Didact Gothic"/>
                <a:ea typeface="Didact Gothic"/>
                <a:cs typeface="Didact Gothic"/>
                <a:sym typeface="Didact Gothic"/>
              </a:rPr>
              <a:t>, infographics &amp; images by </a:t>
            </a:r>
            <a:r>
              <a:rPr lang="en" sz="1100" b="1">
                <a:solidFill>
                  <a:schemeClr val="dk1"/>
                </a:solidFill>
                <a:uFill>
                  <a:noFill/>
                </a:uFill>
                <a:latin typeface="Didact Gothic"/>
                <a:ea typeface="Didact Gothic"/>
                <a:cs typeface="Didact Gothic"/>
                <a:sym typeface="Didact Gothic"/>
                <a:hlinkClick r:id="rId4">
                  <a:extLst>
                    <a:ext uri="{A12FA001-AC4F-418D-AE19-62706E023703}">
                      <ahyp:hlinkClr xmlns:ahyp="http://schemas.microsoft.com/office/drawing/2018/hyperlinkcolor" val="tx"/>
                    </a:ext>
                  </a:extLst>
                </a:hlinkClick>
              </a:rPr>
              <a:t>Freepik</a:t>
            </a:r>
            <a:r>
              <a:rPr lang="en" sz="1100">
                <a:solidFill>
                  <a:schemeClr val="dk1"/>
                </a:solidFill>
                <a:latin typeface="Didact Gothic"/>
                <a:ea typeface="Didact Gothic"/>
                <a:cs typeface="Didact Gothic"/>
                <a:sym typeface="Didact Gothic"/>
              </a:rPr>
              <a:t> </a:t>
            </a:r>
            <a:endParaRPr sz="1100">
              <a:solidFill>
                <a:schemeClr val="dk1"/>
              </a:solidFill>
              <a:latin typeface="Didact Gothic"/>
              <a:ea typeface="Didact Gothic"/>
              <a:cs typeface="Didact Gothic"/>
              <a:sym typeface="Didact Gothic"/>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8"/>
        <p:cNvGrpSpPr/>
        <p:nvPr/>
      </p:nvGrpSpPr>
      <p:grpSpPr>
        <a:xfrm>
          <a:off x="0" y="0"/>
          <a:ext cx="0" cy="0"/>
          <a:chOff x="0" y="0"/>
          <a:chExt cx="0" cy="0"/>
        </a:xfrm>
      </p:grpSpPr>
      <p:grpSp>
        <p:nvGrpSpPr>
          <p:cNvPr id="19" name="Google Shape;19;p4"/>
          <p:cNvGrpSpPr/>
          <p:nvPr/>
        </p:nvGrpSpPr>
        <p:grpSpPr>
          <a:xfrm>
            <a:off x="-1056262" y="-914400"/>
            <a:ext cx="10235906" cy="8495125"/>
            <a:chOff x="-1056262" y="-914400"/>
            <a:chExt cx="10235906" cy="8495125"/>
          </a:xfrm>
        </p:grpSpPr>
        <p:sp>
          <p:nvSpPr>
            <p:cNvPr id="20" name="Google Shape;20;p4"/>
            <p:cNvSpPr/>
            <p:nvPr/>
          </p:nvSpPr>
          <p:spPr>
            <a:xfrm>
              <a:off x="0" y="4388300"/>
              <a:ext cx="9143950" cy="1212378"/>
            </a:xfrm>
            <a:custGeom>
              <a:avLst/>
              <a:gdLst/>
              <a:ahLst/>
              <a:cxnLst/>
              <a:rect l="l" t="t" r="r" b="b"/>
              <a:pathLst>
                <a:path w="86000" h="32029" extrusionOk="0">
                  <a:moveTo>
                    <a:pt x="1" y="1"/>
                  </a:moveTo>
                  <a:lnTo>
                    <a:pt x="85999" y="1"/>
                  </a:lnTo>
                  <a:lnTo>
                    <a:pt x="85999" y="32029"/>
                  </a:lnTo>
                  <a:lnTo>
                    <a:pt x="1" y="3202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21;p4"/>
            <p:cNvGrpSpPr/>
            <p:nvPr/>
          </p:nvGrpSpPr>
          <p:grpSpPr>
            <a:xfrm>
              <a:off x="-1056262" y="3857250"/>
              <a:ext cx="10235906" cy="3723475"/>
              <a:chOff x="-300650" y="2203975"/>
              <a:chExt cx="8490300" cy="3723475"/>
            </a:xfrm>
          </p:grpSpPr>
          <p:sp>
            <p:nvSpPr>
              <p:cNvPr id="22" name="Google Shape;22;p4"/>
              <p:cNvSpPr/>
              <p:nvPr/>
            </p:nvSpPr>
            <p:spPr>
              <a:xfrm>
                <a:off x="-300650" y="2203975"/>
                <a:ext cx="8490300" cy="3723475"/>
              </a:xfrm>
              <a:custGeom>
                <a:avLst/>
                <a:gdLst/>
                <a:ahLst/>
                <a:cxnLst/>
                <a:rect l="l" t="t" r="r" b="b"/>
                <a:pathLst>
                  <a:path w="339612" h="148939" extrusionOk="0">
                    <a:moveTo>
                      <a:pt x="3618" y="134106"/>
                    </a:moveTo>
                    <a:cubicBezTo>
                      <a:pt x="6353" y="136598"/>
                      <a:pt x="13527" y="136142"/>
                      <a:pt x="17448" y="136598"/>
                    </a:cubicBezTo>
                    <a:cubicBezTo>
                      <a:pt x="32797" y="138361"/>
                      <a:pt x="48421" y="137753"/>
                      <a:pt x="63801" y="138695"/>
                    </a:cubicBezTo>
                    <a:cubicBezTo>
                      <a:pt x="91552" y="140428"/>
                      <a:pt x="119273" y="138513"/>
                      <a:pt x="146964" y="140063"/>
                    </a:cubicBezTo>
                    <a:cubicBezTo>
                      <a:pt x="184107" y="142191"/>
                      <a:pt x="220430" y="147419"/>
                      <a:pt x="257695" y="146598"/>
                    </a:cubicBezTo>
                    <a:cubicBezTo>
                      <a:pt x="279702" y="146112"/>
                      <a:pt x="305538" y="148939"/>
                      <a:pt x="320371" y="131735"/>
                    </a:cubicBezTo>
                    <a:cubicBezTo>
                      <a:pt x="326876" y="124227"/>
                      <a:pt x="329703" y="115200"/>
                      <a:pt x="332499" y="106233"/>
                    </a:cubicBezTo>
                    <a:cubicBezTo>
                      <a:pt x="335782" y="95838"/>
                      <a:pt x="338517" y="85807"/>
                      <a:pt x="339034" y="74986"/>
                    </a:cubicBezTo>
                    <a:cubicBezTo>
                      <a:pt x="339612" y="63375"/>
                      <a:pt x="338457" y="51673"/>
                      <a:pt x="333198" y="40943"/>
                    </a:cubicBezTo>
                    <a:cubicBezTo>
                      <a:pt x="331253" y="36992"/>
                      <a:pt x="327605" y="29484"/>
                      <a:pt x="322438" y="27660"/>
                    </a:cubicBezTo>
                    <a:cubicBezTo>
                      <a:pt x="320888" y="27113"/>
                      <a:pt x="319064" y="27204"/>
                      <a:pt x="317301" y="27052"/>
                    </a:cubicBezTo>
                    <a:lnTo>
                      <a:pt x="317271" y="27022"/>
                    </a:lnTo>
                    <a:lnTo>
                      <a:pt x="317271" y="26992"/>
                    </a:lnTo>
                    <a:cubicBezTo>
                      <a:pt x="317332" y="26992"/>
                      <a:pt x="317453" y="26992"/>
                      <a:pt x="317544" y="26961"/>
                    </a:cubicBezTo>
                    <a:cubicBezTo>
                      <a:pt x="317575" y="26961"/>
                      <a:pt x="317605" y="26900"/>
                      <a:pt x="317636" y="26900"/>
                    </a:cubicBezTo>
                    <a:cubicBezTo>
                      <a:pt x="317757" y="26840"/>
                      <a:pt x="317727" y="26536"/>
                      <a:pt x="317605" y="26566"/>
                    </a:cubicBezTo>
                    <a:cubicBezTo>
                      <a:pt x="317544" y="26596"/>
                      <a:pt x="317453" y="26596"/>
                      <a:pt x="317423" y="26657"/>
                    </a:cubicBezTo>
                    <a:cubicBezTo>
                      <a:pt x="317423" y="26596"/>
                      <a:pt x="317392" y="26566"/>
                      <a:pt x="317392" y="26566"/>
                    </a:cubicBezTo>
                    <a:cubicBezTo>
                      <a:pt x="317180" y="26414"/>
                      <a:pt x="317028" y="26292"/>
                      <a:pt x="316845" y="26201"/>
                    </a:cubicBezTo>
                    <a:cubicBezTo>
                      <a:pt x="316784" y="26080"/>
                      <a:pt x="316693" y="25958"/>
                      <a:pt x="316572" y="25928"/>
                    </a:cubicBezTo>
                    <a:cubicBezTo>
                      <a:pt x="316511" y="25897"/>
                      <a:pt x="316420" y="25897"/>
                      <a:pt x="316359" y="25897"/>
                    </a:cubicBezTo>
                    <a:lnTo>
                      <a:pt x="316329" y="25837"/>
                    </a:lnTo>
                    <a:lnTo>
                      <a:pt x="316359" y="25837"/>
                    </a:lnTo>
                    <a:cubicBezTo>
                      <a:pt x="316389" y="25837"/>
                      <a:pt x="316420" y="25745"/>
                      <a:pt x="316420" y="25654"/>
                    </a:cubicBezTo>
                    <a:cubicBezTo>
                      <a:pt x="316541" y="25745"/>
                      <a:pt x="316724" y="25806"/>
                      <a:pt x="316845" y="25685"/>
                    </a:cubicBezTo>
                    <a:cubicBezTo>
                      <a:pt x="316876" y="25654"/>
                      <a:pt x="316936" y="25502"/>
                      <a:pt x="316845" y="25441"/>
                    </a:cubicBezTo>
                    <a:lnTo>
                      <a:pt x="316815" y="25381"/>
                    </a:lnTo>
                    <a:lnTo>
                      <a:pt x="316815" y="25350"/>
                    </a:lnTo>
                    <a:cubicBezTo>
                      <a:pt x="316876" y="25350"/>
                      <a:pt x="316967" y="25350"/>
                      <a:pt x="317028" y="25320"/>
                    </a:cubicBezTo>
                    <a:cubicBezTo>
                      <a:pt x="317088" y="25320"/>
                      <a:pt x="317119" y="25289"/>
                      <a:pt x="317149" y="25289"/>
                    </a:cubicBezTo>
                    <a:cubicBezTo>
                      <a:pt x="317240" y="25229"/>
                      <a:pt x="317180" y="24925"/>
                      <a:pt x="317119" y="24985"/>
                    </a:cubicBezTo>
                    <a:cubicBezTo>
                      <a:pt x="317028" y="25016"/>
                      <a:pt x="316967" y="25016"/>
                      <a:pt x="316876" y="25016"/>
                    </a:cubicBezTo>
                    <a:cubicBezTo>
                      <a:pt x="316876" y="24985"/>
                      <a:pt x="316845" y="24985"/>
                      <a:pt x="316845" y="24925"/>
                    </a:cubicBezTo>
                    <a:cubicBezTo>
                      <a:pt x="316724" y="24833"/>
                      <a:pt x="316602" y="24742"/>
                      <a:pt x="316481" y="24682"/>
                    </a:cubicBezTo>
                    <a:cubicBezTo>
                      <a:pt x="316389" y="24560"/>
                      <a:pt x="316329" y="24438"/>
                      <a:pt x="316207" y="24378"/>
                    </a:cubicBezTo>
                    <a:lnTo>
                      <a:pt x="316146" y="24378"/>
                    </a:lnTo>
                    <a:cubicBezTo>
                      <a:pt x="316207" y="24378"/>
                      <a:pt x="316237" y="24378"/>
                      <a:pt x="316268" y="24317"/>
                    </a:cubicBezTo>
                    <a:cubicBezTo>
                      <a:pt x="316298" y="24286"/>
                      <a:pt x="316298" y="24165"/>
                      <a:pt x="316268" y="24104"/>
                    </a:cubicBezTo>
                    <a:cubicBezTo>
                      <a:pt x="316268" y="24104"/>
                      <a:pt x="316268" y="24074"/>
                      <a:pt x="316237" y="24074"/>
                    </a:cubicBezTo>
                    <a:lnTo>
                      <a:pt x="316237" y="24013"/>
                    </a:lnTo>
                    <a:cubicBezTo>
                      <a:pt x="316298" y="24013"/>
                      <a:pt x="316359" y="24013"/>
                      <a:pt x="316420" y="23982"/>
                    </a:cubicBezTo>
                    <a:cubicBezTo>
                      <a:pt x="316450" y="23982"/>
                      <a:pt x="316450" y="23952"/>
                      <a:pt x="316511" y="23952"/>
                    </a:cubicBezTo>
                    <a:cubicBezTo>
                      <a:pt x="316572" y="23922"/>
                      <a:pt x="316541" y="23678"/>
                      <a:pt x="316450" y="23709"/>
                    </a:cubicBezTo>
                    <a:cubicBezTo>
                      <a:pt x="316389" y="23770"/>
                      <a:pt x="316298" y="23770"/>
                      <a:pt x="316237" y="23770"/>
                    </a:cubicBezTo>
                    <a:cubicBezTo>
                      <a:pt x="316237" y="23770"/>
                      <a:pt x="316237" y="23709"/>
                      <a:pt x="316207" y="23709"/>
                    </a:cubicBezTo>
                    <a:cubicBezTo>
                      <a:pt x="316116" y="23678"/>
                      <a:pt x="316085" y="23648"/>
                      <a:pt x="315994" y="23557"/>
                    </a:cubicBezTo>
                    <a:cubicBezTo>
                      <a:pt x="315933" y="23466"/>
                      <a:pt x="315842" y="23314"/>
                      <a:pt x="315751" y="23253"/>
                    </a:cubicBezTo>
                    <a:cubicBezTo>
                      <a:pt x="315690" y="23223"/>
                      <a:pt x="315660" y="23223"/>
                      <a:pt x="315599" y="23223"/>
                    </a:cubicBezTo>
                    <a:lnTo>
                      <a:pt x="315477" y="23101"/>
                    </a:lnTo>
                    <a:lnTo>
                      <a:pt x="315477" y="23071"/>
                    </a:lnTo>
                    <a:cubicBezTo>
                      <a:pt x="315538" y="23101"/>
                      <a:pt x="315660" y="23162"/>
                      <a:pt x="315751" y="23101"/>
                    </a:cubicBezTo>
                    <a:cubicBezTo>
                      <a:pt x="315781" y="23071"/>
                      <a:pt x="315781" y="23010"/>
                      <a:pt x="315751" y="22949"/>
                    </a:cubicBezTo>
                    <a:cubicBezTo>
                      <a:pt x="315751" y="22949"/>
                      <a:pt x="315751" y="22919"/>
                      <a:pt x="315690" y="22919"/>
                    </a:cubicBezTo>
                    <a:lnTo>
                      <a:pt x="315690" y="22919"/>
                    </a:lnTo>
                    <a:cubicBezTo>
                      <a:pt x="315751" y="22919"/>
                      <a:pt x="315781" y="22919"/>
                      <a:pt x="315842" y="22888"/>
                    </a:cubicBezTo>
                    <a:cubicBezTo>
                      <a:pt x="315903" y="22888"/>
                      <a:pt x="315903" y="22888"/>
                      <a:pt x="315933" y="22858"/>
                    </a:cubicBezTo>
                    <a:cubicBezTo>
                      <a:pt x="315964" y="22797"/>
                      <a:pt x="315964" y="22615"/>
                      <a:pt x="315903" y="22645"/>
                    </a:cubicBezTo>
                    <a:cubicBezTo>
                      <a:pt x="315812" y="22706"/>
                      <a:pt x="315751" y="22706"/>
                      <a:pt x="315660" y="22645"/>
                    </a:cubicBezTo>
                    <a:cubicBezTo>
                      <a:pt x="315599" y="22584"/>
                      <a:pt x="315508" y="22463"/>
                      <a:pt x="315447" y="22341"/>
                    </a:cubicBezTo>
                    <a:cubicBezTo>
                      <a:pt x="315447" y="22311"/>
                      <a:pt x="315477" y="22250"/>
                      <a:pt x="315477" y="22189"/>
                    </a:cubicBezTo>
                    <a:cubicBezTo>
                      <a:pt x="315538" y="22280"/>
                      <a:pt x="315660" y="22311"/>
                      <a:pt x="315751" y="22250"/>
                    </a:cubicBezTo>
                    <a:cubicBezTo>
                      <a:pt x="315781" y="22189"/>
                      <a:pt x="315781" y="22098"/>
                      <a:pt x="315751" y="22007"/>
                    </a:cubicBezTo>
                    <a:cubicBezTo>
                      <a:pt x="315751" y="22007"/>
                      <a:pt x="315751" y="21976"/>
                      <a:pt x="315690" y="21976"/>
                    </a:cubicBezTo>
                    <a:lnTo>
                      <a:pt x="315690" y="21946"/>
                    </a:lnTo>
                    <a:cubicBezTo>
                      <a:pt x="315751" y="21946"/>
                      <a:pt x="315781" y="21946"/>
                      <a:pt x="315842" y="21885"/>
                    </a:cubicBezTo>
                    <a:cubicBezTo>
                      <a:pt x="315903" y="21885"/>
                      <a:pt x="315903" y="21855"/>
                      <a:pt x="315933" y="21855"/>
                    </a:cubicBezTo>
                    <a:cubicBezTo>
                      <a:pt x="315964" y="21824"/>
                      <a:pt x="315964" y="21551"/>
                      <a:pt x="315903" y="21581"/>
                    </a:cubicBezTo>
                    <a:cubicBezTo>
                      <a:pt x="315812" y="21642"/>
                      <a:pt x="315751" y="21642"/>
                      <a:pt x="315660" y="21642"/>
                    </a:cubicBezTo>
                    <a:cubicBezTo>
                      <a:pt x="315538" y="21520"/>
                      <a:pt x="315477" y="21216"/>
                      <a:pt x="315325" y="21095"/>
                    </a:cubicBezTo>
                    <a:cubicBezTo>
                      <a:pt x="315295" y="21064"/>
                      <a:pt x="315234" y="21064"/>
                      <a:pt x="315204" y="21064"/>
                    </a:cubicBezTo>
                    <a:cubicBezTo>
                      <a:pt x="315174" y="20973"/>
                      <a:pt x="315143" y="20943"/>
                      <a:pt x="315082" y="20912"/>
                    </a:cubicBezTo>
                    <a:cubicBezTo>
                      <a:pt x="315174" y="20943"/>
                      <a:pt x="315204" y="20973"/>
                      <a:pt x="315295" y="20912"/>
                    </a:cubicBezTo>
                    <a:cubicBezTo>
                      <a:pt x="315325" y="20882"/>
                      <a:pt x="315325" y="20760"/>
                      <a:pt x="315295" y="20730"/>
                    </a:cubicBezTo>
                    <a:lnTo>
                      <a:pt x="315295" y="20669"/>
                    </a:lnTo>
                    <a:lnTo>
                      <a:pt x="315295" y="20639"/>
                    </a:lnTo>
                    <a:cubicBezTo>
                      <a:pt x="315325" y="20639"/>
                      <a:pt x="315356" y="20639"/>
                      <a:pt x="315386" y="20609"/>
                    </a:cubicBezTo>
                    <a:cubicBezTo>
                      <a:pt x="315386" y="20609"/>
                      <a:pt x="315447" y="20609"/>
                      <a:pt x="315447" y="20578"/>
                    </a:cubicBezTo>
                    <a:cubicBezTo>
                      <a:pt x="315477" y="20517"/>
                      <a:pt x="315477" y="20335"/>
                      <a:pt x="315447" y="20365"/>
                    </a:cubicBezTo>
                    <a:cubicBezTo>
                      <a:pt x="315386" y="20365"/>
                      <a:pt x="315386" y="20426"/>
                      <a:pt x="315356" y="20426"/>
                    </a:cubicBezTo>
                    <a:lnTo>
                      <a:pt x="315356" y="20365"/>
                    </a:lnTo>
                    <a:cubicBezTo>
                      <a:pt x="315295" y="20274"/>
                      <a:pt x="315174" y="20183"/>
                      <a:pt x="315082" y="20061"/>
                    </a:cubicBezTo>
                    <a:cubicBezTo>
                      <a:pt x="315052" y="20031"/>
                      <a:pt x="315052" y="20001"/>
                      <a:pt x="315022" y="19970"/>
                    </a:cubicBezTo>
                    <a:cubicBezTo>
                      <a:pt x="315022" y="19970"/>
                      <a:pt x="314991" y="19909"/>
                      <a:pt x="314930" y="19909"/>
                    </a:cubicBezTo>
                    <a:lnTo>
                      <a:pt x="314839" y="19818"/>
                    </a:lnTo>
                    <a:cubicBezTo>
                      <a:pt x="314778" y="19757"/>
                      <a:pt x="314778" y="19727"/>
                      <a:pt x="314748" y="19697"/>
                    </a:cubicBezTo>
                    <a:lnTo>
                      <a:pt x="314718" y="19666"/>
                    </a:lnTo>
                    <a:cubicBezTo>
                      <a:pt x="314718" y="19605"/>
                      <a:pt x="314687" y="19605"/>
                      <a:pt x="314687" y="19575"/>
                    </a:cubicBezTo>
                    <a:lnTo>
                      <a:pt x="314687" y="19423"/>
                    </a:lnTo>
                    <a:cubicBezTo>
                      <a:pt x="314626" y="19362"/>
                      <a:pt x="314626" y="19301"/>
                      <a:pt x="314596" y="19241"/>
                    </a:cubicBezTo>
                    <a:cubicBezTo>
                      <a:pt x="314626" y="19301"/>
                      <a:pt x="314687" y="19423"/>
                      <a:pt x="314718" y="19545"/>
                    </a:cubicBezTo>
                    <a:lnTo>
                      <a:pt x="314718" y="19545"/>
                    </a:lnTo>
                    <a:cubicBezTo>
                      <a:pt x="314718" y="19514"/>
                      <a:pt x="314718" y="19423"/>
                      <a:pt x="314687" y="19393"/>
                    </a:cubicBezTo>
                    <a:lnTo>
                      <a:pt x="314687" y="19393"/>
                    </a:lnTo>
                    <a:cubicBezTo>
                      <a:pt x="314718" y="19453"/>
                      <a:pt x="314748" y="19575"/>
                      <a:pt x="314748" y="19605"/>
                    </a:cubicBezTo>
                    <a:lnTo>
                      <a:pt x="314748" y="19697"/>
                    </a:lnTo>
                    <a:cubicBezTo>
                      <a:pt x="314748" y="19727"/>
                      <a:pt x="314778" y="19727"/>
                      <a:pt x="314778" y="19697"/>
                    </a:cubicBezTo>
                    <a:lnTo>
                      <a:pt x="314839" y="19727"/>
                    </a:lnTo>
                    <a:cubicBezTo>
                      <a:pt x="314870" y="19727"/>
                      <a:pt x="314870" y="19666"/>
                      <a:pt x="314870" y="19575"/>
                    </a:cubicBezTo>
                    <a:cubicBezTo>
                      <a:pt x="314900" y="19666"/>
                      <a:pt x="314991" y="19697"/>
                      <a:pt x="315052" y="19605"/>
                    </a:cubicBezTo>
                    <a:cubicBezTo>
                      <a:pt x="315082" y="19575"/>
                      <a:pt x="315082" y="19453"/>
                      <a:pt x="315052" y="19423"/>
                    </a:cubicBezTo>
                    <a:lnTo>
                      <a:pt x="315052" y="19393"/>
                    </a:lnTo>
                    <a:lnTo>
                      <a:pt x="315052" y="19362"/>
                    </a:lnTo>
                    <a:cubicBezTo>
                      <a:pt x="315082" y="19362"/>
                      <a:pt x="315143" y="19362"/>
                      <a:pt x="315143" y="19301"/>
                    </a:cubicBezTo>
                    <a:cubicBezTo>
                      <a:pt x="315143" y="19301"/>
                      <a:pt x="315174" y="19301"/>
                      <a:pt x="315174" y="19271"/>
                    </a:cubicBezTo>
                    <a:cubicBezTo>
                      <a:pt x="315204" y="19241"/>
                      <a:pt x="315204" y="19058"/>
                      <a:pt x="315174" y="19089"/>
                    </a:cubicBezTo>
                    <a:cubicBezTo>
                      <a:pt x="315143" y="19089"/>
                      <a:pt x="315143" y="19119"/>
                      <a:pt x="315082" y="19119"/>
                    </a:cubicBezTo>
                    <a:lnTo>
                      <a:pt x="315082" y="19089"/>
                    </a:lnTo>
                    <a:cubicBezTo>
                      <a:pt x="315022" y="18967"/>
                      <a:pt x="314930" y="18906"/>
                      <a:pt x="314870" y="18815"/>
                    </a:cubicBezTo>
                    <a:cubicBezTo>
                      <a:pt x="314839" y="18785"/>
                      <a:pt x="314839" y="18694"/>
                      <a:pt x="314778" y="18663"/>
                    </a:cubicBezTo>
                    <a:cubicBezTo>
                      <a:pt x="314748" y="18633"/>
                      <a:pt x="314748" y="18633"/>
                      <a:pt x="314718" y="18633"/>
                    </a:cubicBezTo>
                    <a:lnTo>
                      <a:pt x="314718" y="18633"/>
                    </a:lnTo>
                    <a:cubicBezTo>
                      <a:pt x="314718" y="18633"/>
                      <a:pt x="314748" y="18542"/>
                      <a:pt x="314748" y="18511"/>
                    </a:cubicBezTo>
                    <a:cubicBezTo>
                      <a:pt x="314778" y="18542"/>
                      <a:pt x="314870" y="18602"/>
                      <a:pt x="314900" y="18542"/>
                    </a:cubicBezTo>
                    <a:cubicBezTo>
                      <a:pt x="314930" y="18511"/>
                      <a:pt x="314930" y="18450"/>
                      <a:pt x="314900" y="18390"/>
                    </a:cubicBezTo>
                    <a:lnTo>
                      <a:pt x="314900" y="18359"/>
                    </a:lnTo>
                    <a:lnTo>
                      <a:pt x="314900" y="18359"/>
                    </a:lnTo>
                    <a:cubicBezTo>
                      <a:pt x="314930" y="18359"/>
                      <a:pt x="314930" y="18359"/>
                      <a:pt x="314991" y="18329"/>
                    </a:cubicBezTo>
                    <a:cubicBezTo>
                      <a:pt x="314991" y="18329"/>
                      <a:pt x="315022" y="18329"/>
                      <a:pt x="315022" y="18298"/>
                    </a:cubicBezTo>
                    <a:cubicBezTo>
                      <a:pt x="315052" y="18238"/>
                      <a:pt x="315022" y="18086"/>
                      <a:pt x="315022" y="18086"/>
                    </a:cubicBezTo>
                    <a:cubicBezTo>
                      <a:pt x="314991" y="18146"/>
                      <a:pt x="314991" y="18146"/>
                      <a:pt x="314930" y="18146"/>
                    </a:cubicBezTo>
                    <a:lnTo>
                      <a:pt x="314930" y="18086"/>
                    </a:lnTo>
                    <a:cubicBezTo>
                      <a:pt x="314900" y="18025"/>
                      <a:pt x="314839" y="17934"/>
                      <a:pt x="314778" y="17903"/>
                    </a:cubicBezTo>
                    <a:cubicBezTo>
                      <a:pt x="314748" y="17843"/>
                      <a:pt x="314748" y="17782"/>
                      <a:pt x="314718" y="17751"/>
                    </a:cubicBezTo>
                    <a:cubicBezTo>
                      <a:pt x="314687" y="17721"/>
                      <a:pt x="314687" y="17721"/>
                      <a:pt x="314626" y="17721"/>
                    </a:cubicBezTo>
                    <a:cubicBezTo>
                      <a:pt x="314596" y="17630"/>
                      <a:pt x="314566" y="17569"/>
                      <a:pt x="314535" y="17539"/>
                    </a:cubicBezTo>
                    <a:lnTo>
                      <a:pt x="314414" y="17417"/>
                    </a:lnTo>
                    <a:cubicBezTo>
                      <a:pt x="314383" y="17387"/>
                      <a:pt x="314383" y="17295"/>
                      <a:pt x="314322" y="17235"/>
                    </a:cubicBezTo>
                    <a:cubicBezTo>
                      <a:pt x="314292" y="17113"/>
                      <a:pt x="314262" y="16991"/>
                      <a:pt x="314170" y="16870"/>
                    </a:cubicBezTo>
                    <a:cubicBezTo>
                      <a:pt x="314140" y="16809"/>
                      <a:pt x="314140" y="16779"/>
                      <a:pt x="314140" y="16779"/>
                    </a:cubicBezTo>
                    <a:lnTo>
                      <a:pt x="314140" y="16779"/>
                    </a:lnTo>
                    <a:cubicBezTo>
                      <a:pt x="314140" y="16718"/>
                      <a:pt x="314110" y="16657"/>
                      <a:pt x="314110" y="16627"/>
                    </a:cubicBezTo>
                    <a:cubicBezTo>
                      <a:pt x="314110" y="16566"/>
                      <a:pt x="314079" y="16657"/>
                      <a:pt x="314110" y="16687"/>
                    </a:cubicBezTo>
                    <a:lnTo>
                      <a:pt x="314110" y="16718"/>
                    </a:lnTo>
                    <a:cubicBezTo>
                      <a:pt x="314110" y="16687"/>
                      <a:pt x="314079" y="16657"/>
                      <a:pt x="314018" y="16627"/>
                    </a:cubicBezTo>
                    <a:cubicBezTo>
                      <a:pt x="313958" y="16475"/>
                      <a:pt x="313958" y="16262"/>
                      <a:pt x="313927" y="16262"/>
                    </a:cubicBezTo>
                    <a:cubicBezTo>
                      <a:pt x="313927" y="16232"/>
                      <a:pt x="313866" y="16232"/>
                      <a:pt x="313866" y="16232"/>
                    </a:cubicBezTo>
                    <a:cubicBezTo>
                      <a:pt x="313866" y="16232"/>
                      <a:pt x="313836" y="16232"/>
                      <a:pt x="313836" y="16262"/>
                    </a:cubicBezTo>
                    <a:cubicBezTo>
                      <a:pt x="313806" y="16262"/>
                      <a:pt x="313775" y="16414"/>
                      <a:pt x="313715" y="16627"/>
                    </a:cubicBezTo>
                    <a:cubicBezTo>
                      <a:pt x="313684" y="16657"/>
                      <a:pt x="313684" y="16687"/>
                      <a:pt x="313654" y="16718"/>
                    </a:cubicBezTo>
                    <a:lnTo>
                      <a:pt x="313654" y="16687"/>
                    </a:lnTo>
                    <a:lnTo>
                      <a:pt x="313654" y="16627"/>
                    </a:lnTo>
                    <a:cubicBezTo>
                      <a:pt x="313654" y="16687"/>
                      <a:pt x="313623" y="16718"/>
                      <a:pt x="313623" y="16779"/>
                    </a:cubicBezTo>
                    <a:lnTo>
                      <a:pt x="313623" y="16779"/>
                    </a:lnTo>
                    <a:cubicBezTo>
                      <a:pt x="313623" y="16779"/>
                      <a:pt x="313623" y="16809"/>
                      <a:pt x="313563" y="16870"/>
                    </a:cubicBezTo>
                    <a:cubicBezTo>
                      <a:pt x="313532" y="16991"/>
                      <a:pt x="313502" y="17083"/>
                      <a:pt x="313411" y="17235"/>
                    </a:cubicBezTo>
                    <a:cubicBezTo>
                      <a:pt x="313380" y="17295"/>
                      <a:pt x="313380" y="17326"/>
                      <a:pt x="313350" y="17417"/>
                    </a:cubicBezTo>
                    <a:lnTo>
                      <a:pt x="313228" y="17539"/>
                    </a:lnTo>
                    <a:cubicBezTo>
                      <a:pt x="313198" y="17569"/>
                      <a:pt x="313167" y="17630"/>
                      <a:pt x="313107" y="17721"/>
                    </a:cubicBezTo>
                    <a:cubicBezTo>
                      <a:pt x="313076" y="17721"/>
                      <a:pt x="313076" y="17721"/>
                      <a:pt x="313046" y="17751"/>
                    </a:cubicBezTo>
                    <a:cubicBezTo>
                      <a:pt x="313015" y="17782"/>
                      <a:pt x="313015" y="17843"/>
                      <a:pt x="312955" y="17903"/>
                    </a:cubicBezTo>
                    <a:cubicBezTo>
                      <a:pt x="312924" y="17934"/>
                      <a:pt x="312863" y="18025"/>
                      <a:pt x="312803" y="18086"/>
                    </a:cubicBezTo>
                    <a:lnTo>
                      <a:pt x="312803" y="18146"/>
                    </a:lnTo>
                    <a:cubicBezTo>
                      <a:pt x="312772" y="18146"/>
                      <a:pt x="312772" y="18146"/>
                      <a:pt x="312742" y="18086"/>
                    </a:cubicBezTo>
                    <a:cubicBezTo>
                      <a:pt x="312711" y="18055"/>
                      <a:pt x="312711" y="18238"/>
                      <a:pt x="312742" y="18298"/>
                    </a:cubicBezTo>
                    <a:lnTo>
                      <a:pt x="312772" y="18329"/>
                    </a:lnTo>
                    <a:cubicBezTo>
                      <a:pt x="312803" y="18359"/>
                      <a:pt x="312803" y="18359"/>
                      <a:pt x="312863" y="18359"/>
                    </a:cubicBezTo>
                    <a:lnTo>
                      <a:pt x="312863" y="18359"/>
                    </a:lnTo>
                    <a:lnTo>
                      <a:pt x="312863" y="18390"/>
                    </a:lnTo>
                    <a:lnTo>
                      <a:pt x="312863" y="18542"/>
                    </a:lnTo>
                    <a:cubicBezTo>
                      <a:pt x="312894" y="18602"/>
                      <a:pt x="312955" y="18602"/>
                      <a:pt x="313015" y="18511"/>
                    </a:cubicBezTo>
                    <a:cubicBezTo>
                      <a:pt x="313015" y="18542"/>
                      <a:pt x="313015" y="18633"/>
                      <a:pt x="313046" y="18633"/>
                    </a:cubicBezTo>
                    <a:lnTo>
                      <a:pt x="313046" y="18633"/>
                    </a:lnTo>
                    <a:cubicBezTo>
                      <a:pt x="313015" y="18633"/>
                      <a:pt x="313015" y="18633"/>
                      <a:pt x="312955" y="18663"/>
                    </a:cubicBezTo>
                    <a:cubicBezTo>
                      <a:pt x="312924" y="18694"/>
                      <a:pt x="312924" y="18754"/>
                      <a:pt x="312894" y="18815"/>
                    </a:cubicBezTo>
                    <a:cubicBezTo>
                      <a:pt x="312803" y="18906"/>
                      <a:pt x="312742" y="18967"/>
                      <a:pt x="312651" y="19089"/>
                    </a:cubicBezTo>
                    <a:lnTo>
                      <a:pt x="312651" y="19119"/>
                    </a:lnTo>
                    <a:cubicBezTo>
                      <a:pt x="312620" y="19119"/>
                      <a:pt x="312620" y="19119"/>
                      <a:pt x="312590" y="19089"/>
                    </a:cubicBezTo>
                    <a:cubicBezTo>
                      <a:pt x="312559" y="19058"/>
                      <a:pt x="312559" y="19241"/>
                      <a:pt x="312590" y="19271"/>
                    </a:cubicBezTo>
                    <a:lnTo>
                      <a:pt x="312620" y="19301"/>
                    </a:lnTo>
                    <a:cubicBezTo>
                      <a:pt x="312651" y="19362"/>
                      <a:pt x="312711" y="19362"/>
                      <a:pt x="312711" y="19362"/>
                    </a:cubicBezTo>
                    <a:lnTo>
                      <a:pt x="312711" y="19393"/>
                    </a:lnTo>
                    <a:lnTo>
                      <a:pt x="312711" y="19423"/>
                    </a:lnTo>
                    <a:cubicBezTo>
                      <a:pt x="312651" y="19514"/>
                      <a:pt x="312711" y="19575"/>
                      <a:pt x="312711" y="19605"/>
                    </a:cubicBezTo>
                    <a:cubicBezTo>
                      <a:pt x="312742" y="19697"/>
                      <a:pt x="312803" y="19666"/>
                      <a:pt x="312894" y="19575"/>
                    </a:cubicBezTo>
                    <a:cubicBezTo>
                      <a:pt x="312894" y="19666"/>
                      <a:pt x="312894" y="19727"/>
                      <a:pt x="312924" y="19727"/>
                    </a:cubicBezTo>
                    <a:cubicBezTo>
                      <a:pt x="312924" y="19727"/>
                      <a:pt x="312955" y="19727"/>
                      <a:pt x="312955" y="19697"/>
                    </a:cubicBezTo>
                    <a:cubicBezTo>
                      <a:pt x="312955" y="19727"/>
                      <a:pt x="312955" y="19727"/>
                      <a:pt x="313015" y="19697"/>
                    </a:cubicBezTo>
                    <a:lnTo>
                      <a:pt x="313015" y="19605"/>
                    </a:lnTo>
                    <a:cubicBezTo>
                      <a:pt x="313046" y="19545"/>
                      <a:pt x="313076" y="19453"/>
                      <a:pt x="313076" y="19393"/>
                    </a:cubicBezTo>
                    <a:lnTo>
                      <a:pt x="313076" y="19393"/>
                    </a:lnTo>
                    <a:cubicBezTo>
                      <a:pt x="313076" y="19423"/>
                      <a:pt x="313076" y="19514"/>
                      <a:pt x="313046" y="19545"/>
                    </a:cubicBezTo>
                    <a:lnTo>
                      <a:pt x="313046" y="19545"/>
                    </a:lnTo>
                    <a:cubicBezTo>
                      <a:pt x="313076" y="19423"/>
                      <a:pt x="313107" y="19301"/>
                      <a:pt x="313167" y="19241"/>
                    </a:cubicBezTo>
                    <a:cubicBezTo>
                      <a:pt x="313167" y="19301"/>
                      <a:pt x="313107" y="19362"/>
                      <a:pt x="313076" y="19423"/>
                    </a:cubicBezTo>
                    <a:lnTo>
                      <a:pt x="313076" y="19575"/>
                    </a:lnTo>
                    <a:cubicBezTo>
                      <a:pt x="313076" y="19605"/>
                      <a:pt x="313046" y="19605"/>
                      <a:pt x="313046" y="19666"/>
                    </a:cubicBezTo>
                    <a:lnTo>
                      <a:pt x="313015" y="19697"/>
                    </a:lnTo>
                    <a:cubicBezTo>
                      <a:pt x="312955" y="19727"/>
                      <a:pt x="312955" y="19757"/>
                      <a:pt x="312924" y="19818"/>
                    </a:cubicBezTo>
                    <a:lnTo>
                      <a:pt x="312803" y="19909"/>
                    </a:lnTo>
                    <a:cubicBezTo>
                      <a:pt x="312772" y="19909"/>
                      <a:pt x="312772" y="19909"/>
                      <a:pt x="312742" y="19970"/>
                    </a:cubicBezTo>
                    <a:cubicBezTo>
                      <a:pt x="312711" y="20001"/>
                      <a:pt x="312711" y="20031"/>
                      <a:pt x="312651" y="20061"/>
                    </a:cubicBezTo>
                    <a:cubicBezTo>
                      <a:pt x="312590" y="20153"/>
                      <a:pt x="312468" y="20274"/>
                      <a:pt x="312407" y="20365"/>
                    </a:cubicBezTo>
                    <a:lnTo>
                      <a:pt x="312407" y="20426"/>
                    </a:lnTo>
                    <a:cubicBezTo>
                      <a:pt x="312347" y="20426"/>
                      <a:pt x="312347" y="20426"/>
                      <a:pt x="312316" y="20365"/>
                    </a:cubicBezTo>
                    <a:cubicBezTo>
                      <a:pt x="312286" y="20335"/>
                      <a:pt x="312256" y="20517"/>
                      <a:pt x="312316" y="20578"/>
                    </a:cubicBezTo>
                    <a:lnTo>
                      <a:pt x="312347" y="20609"/>
                    </a:lnTo>
                    <a:cubicBezTo>
                      <a:pt x="312407" y="20639"/>
                      <a:pt x="312438" y="20639"/>
                      <a:pt x="312468" y="20639"/>
                    </a:cubicBezTo>
                    <a:lnTo>
                      <a:pt x="312468" y="20669"/>
                    </a:lnTo>
                    <a:lnTo>
                      <a:pt x="312468" y="20730"/>
                    </a:lnTo>
                    <a:cubicBezTo>
                      <a:pt x="312438" y="20791"/>
                      <a:pt x="312438" y="20882"/>
                      <a:pt x="312468" y="20912"/>
                    </a:cubicBezTo>
                    <a:cubicBezTo>
                      <a:pt x="312499" y="20943"/>
                      <a:pt x="312590" y="20943"/>
                      <a:pt x="312651" y="20912"/>
                    </a:cubicBezTo>
                    <a:cubicBezTo>
                      <a:pt x="312620" y="20943"/>
                      <a:pt x="312590" y="21034"/>
                      <a:pt x="312559" y="21064"/>
                    </a:cubicBezTo>
                    <a:cubicBezTo>
                      <a:pt x="312499" y="21064"/>
                      <a:pt x="312468" y="21064"/>
                      <a:pt x="312438" y="21095"/>
                    </a:cubicBezTo>
                    <a:cubicBezTo>
                      <a:pt x="312316" y="21216"/>
                      <a:pt x="312195" y="21520"/>
                      <a:pt x="312104" y="21642"/>
                    </a:cubicBezTo>
                    <a:cubicBezTo>
                      <a:pt x="312043" y="21672"/>
                      <a:pt x="312012" y="21672"/>
                      <a:pt x="311952" y="21642"/>
                    </a:cubicBezTo>
                    <a:cubicBezTo>
                      <a:pt x="311952" y="21581"/>
                      <a:pt x="311952" y="21520"/>
                      <a:pt x="311891" y="21490"/>
                    </a:cubicBezTo>
                    <a:cubicBezTo>
                      <a:pt x="311891" y="21429"/>
                      <a:pt x="311860" y="21429"/>
                      <a:pt x="311860" y="21399"/>
                    </a:cubicBezTo>
                    <a:lnTo>
                      <a:pt x="311860" y="21368"/>
                    </a:lnTo>
                    <a:cubicBezTo>
                      <a:pt x="311952" y="21368"/>
                      <a:pt x="312043" y="21368"/>
                      <a:pt x="312134" y="21338"/>
                    </a:cubicBezTo>
                    <a:cubicBezTo>
                      <a:pt x="312164" y="21338"/>
                      <a:pt x="312195" y="21277"/>
                      <a:pt x="312256" y="21277"/>
                    </a:cubicBezTo>
                    <a:cubicBezTo>
                      <a:pt x="312347" y="21216"/>
                      <a:pt x="312316" y="20912"/>
                      <a:pt x="312195" y="20943"/>
                    </a:cubicBezTo>
                    <a:cubicBezTo>
                      <a:pt x="312134" y="20973"/>
                      <a:pt x="312043" y="20973"/>
                      <a:pt x="312012" y="21034"/>
                    </a:cubicBezTo>
                    <a:cubicBezTo>
                      <a:pt x="312012" y="20973"/>
                      <a:pt x="311982" y="20943"/>
                      <a:pt x="311982" y="20943"/>
                    </a:cubicBezTo>
                    <a:cubicBezTo>
                      <a:pt x="311800" y="20791"/>
                      <a:pt x="311648" y="20669"/>
                      <a:pt x="311435" y="20578"/>
                    </a:cubicBezTo>
                    <a:cubicBezTo>
                      <a:pt x="311374" y="20487"/>
                      <a:pt x="311344" y="20426"/>
                      <a:pt x="311252" y="20335"/>
                    </a:cubicBezTo>
                    <a:cubicBezTo>
                      <a:pt x="311283" y="20274"/>
                      <a:pt x="311252" y="20122"/>
                      <a:pt x="311192" y="20153"/>
                    </a:cubicBezTo>
                    <a:cubicBezTo>
                      <a:pt x="311100" y="20183"/>
                      <a:pt x="311040" y="20183"/>
                      <a:pt x="310979" y="20183"/>
                    </a:cubicBezTo>
                    <a:cubicBezTo>
                      <a:pt x="311040" y="20153"/>
                      <a:pt x="311040" y="20061"/>
                      <a:pt x="311040" y="20001"/>
                    </a:cubicBezTo>
                    <a:cubicBezTo>
                      <a:pt x="311131" y="20061"/>
                      <a:pt x="311344" y="20153"/>
                      <a:pt x="311435" y="20031"/>
                    </a:cubicBezTo>
                    <a:cubicBezTo>
                      <a:pt x="311496" y="20001"/>
                      <a:pt x="311526" y="19849"/>
                      <a:pt x="311435" y="19757"/>
                    </a:cubicBezTo>
                    <a:lnTo>
                      <a:pt x="311404" y="19727"/>
                    </a:lnTo>
                    <a:lnTo>
                      <a:pt x="311404" y="19697"/>
                    </a:lnTo>
                    <a:cubicBezTo>
                      <a:pt x="311496" y="19697"/>
                      <a:pt x="311556" y="19697"/>
                      <a:pt x="311648" y="19666"/>
                    </a:cubicBezTo>
                    <a:cubicBezTo>
                      <a:pt x="311678" y="19666"/>
                      <a:pt x="311708" y="19605"/>
                      <a:pt x="311739" y="19605"/>
                    </a:cubicBezTo>
                    <a:cubicBezTo>
                      <a:pt x="311830" y="19575"/>
                      <a:pt x="311800" y="19271"/>
                      <a:pt x="311708" y="19301"/>
                    </a:cubicBezTo>
                    <a:cubicBezTo>
                      <a:pt x="311648" y="19362"/>
                      <a:pt x="311556" y="19362"/>
                      <a:pt x="311496" y="19362"/>
                    </a:cubicBezTo>
                    <a:cubicBezTo>
                      <a:pt x="311496" y="19301"/>
                      <a:pt x="311435" y="19301"/>
                      <a:pt x="311435" y="19271"/>
                    </a:cubicBezTo>
                    <a:cubicBezTo>
                      <a:pt x="311344" y="19150"/>
                      <a:pt x="311222" y="19089"/>
                      <a:pt x="311070" y="18998"/>
                    </a:cubicBezTo>
                    <a:cubicBezTo>
                      <a:pt x="310979" y="18906"/>
                      <a:pt x="310918" y="18785"/>
                      <a:pt x="310797" y="18694"/>
                    </a:cubicBezTo>
                    <a:lnTo>
                      <a:pt x="310766" y="18694"/>
                    </a:lnTo>
                    <a:cubicBezTo>
                      <a:pt x="310797" y="18694"/>
                      <a:pt x="310827" y="18694"/>
                      <a:pt x="310888" y="18663"/>
                    </a:cubicBezTo>
                    <a:cubicBezTo>
                      <a:pt x="310918" y="18633"/>
                      <a:pt x="310918" y="18511"/>
                      <a:pt x="310888" y="18450"/>
                    </a:cubicBezTo>
                    <a:cubicBezTo>
                      <a:pt x="310888" y="18450"/>
                      <a:pt x="310888" y="18390"/>
                      <a:pt x="310827" y="18390"/>
                    </a:cubicBezTo>
                    <a:lnTo>
                      <a:pt x="310827" y="18359"/>
                    </a:lnTo>
                    <a:cubicBezTo>
                      <a:pt x="310918" y="18359"/>
                      <a:pt x="310948" y="18359"/>
                      <a:pt x="311040" y="18329"/>
                    </a:cubicBezTo>
                    <a:cubicBezTo>
                      <a:pt x="311070" y="18329"/>
                      <a:pt x="311070" y="18298"/>
                      <a:pt x="311100" y="18298"/>
                    </a:cubicBezTo>
                    <a:cubicBezTo>
                      <a:pt x="311192" y="18238"/>
                      <a:pt x="311131" y="18025"/>
                      <a:pt x="311070" y="18055"/>
                    </a:cubicBezTo>
                    <a:cubicBezTo>
                      <a:pt x="310979" y="18086"/>
                      <a:pt x="310918" y="18086"/>
                      <a:pt x="310827" y="18086"/>
                    </a:cubicBezTo>
                    <a:cubicBezTo>
                      <a:pt x="310827" y="18086"/>
                      <a:pt x="310827" y="18055"/>
                      <a:pt x="310797" y="18055"/>
                    </a:cubicBezTo>
                    <a:cubicBezTo>
                      <a:pt x="310736" y="18025"/>
                      <a:pt x="310675" y="17994"/>
                      <a:pt x="310614" y="17903"/>
                    </a:cubicBezTo>
                    <a:cubicBezTo>
                      <a:pt x="310523" y="17782"/>
                      <a:pt x="310462" y="17630"/>
                      <a:pt x="310341" y="17599"/>
                    </a:cubicBezTo>
                    <a:cubicBezTo>
                      <a:pt x="310310" y="17569"/>
                      <a:pt x="310280" y="17569"/>
                      <a:pt x="310189" y="17569"/>
                    </a:cubicBezTo>
                    <a:lnTo>
                      <a:pt x="310067" y="17447"/>
                    </a:lnTo>
                    <a:lnTo>
                      <a:pt x="310067" y="17417"/>
                    </a:lnTo>
                    <a:cubicBezTo>
                      <a:pt x="310158" y="17447"/>
                      <a:pt x="310280" y="17478"/>
                      <a:pt x="310341" y="17447"/>
                    </a:cubicBezTo>
                    <a:cubicBezTo>
                      <a:pt x="310371" y="17417"/>
                      <a:pt x="310371" y="17326"/>
                      <a:pt x="310341" y="17295"/>
                    </a:cubicBezTo>
                    <a:cubicBezTo>
                      <a:pt x="310341" y="17295"/>
                      <a:pt x="310341" y="17265"/>
                      <a:pt x="310310" y="17265"/>
                    </a:cubicBezTo>
                    <a:lnTo>
                      <a:pt x="310310" y="17265"/>
                    </a:lnTo>
                    <a:cubicBezTo>
                      <a:pt x="310341" y="17265"/>
                      <a:pt x="310371" y="17265"/>
                      <a:pt x="310462" y="17235"/>
                    </a:cubicBezTo>
                    <a:cubicBezTo>
                      <a:pt x="310493" y="17235"/>
                      <a:pt x="310493" y="17235"/>
                      <a:pt x="310523" y="17174"/>
                    </a:cubicBezTo>
                    <a:cubicBezTo>
                      <a:pt x="310584" y="17143"/>
                      <a:pt x="310584" y="16961"/>
                      <a:pt x="310493" y="16991"/>
                    </a:cubicBezTo>
                    <a:cubicBezTo>
                      <a:pt x="310432" y="17022"/>
                      <a:pt x="310341" y="17022"/>
                      <a:pt x="310280" y="16991"/>
                    </a:cubicBezTo>
                    <a:lnTo>
                      <a:pt x="310158" y="16870"/>
                    </a:lnTo>
                    <a:cubicBezTo>
                      <a:pt x="310158" y="16839"/>
                      <a:pt x="310158" y="16779"/>
                      <a:pt x="310128" y="16809"/>
                    </a:cubicBezTo>
                    <a:lnTo>
                      <a:pt x="310128" y="16809"/>
                    </a:lnTo>
                    <a:cubicBezTo>
                      <a:pt x="310128" y="16779"/>
                      <a:pt x="310067" y="16779"/>
                      <a:pt x="310067" y="16718"/>
                    </a:cubicBezTo>
                    <a:cubicBezTo>
                      <a:pt x="310067" y="16687"/>
                      <a:pt x="310128" y="16627"/>
                      <a:pt x="310128" y="16566"/>
                    </a:cubicBezTo>
                    <a:cubicBezTo>
                      <a:pt x="310189" y="16657"/>
                      <a:pt x="310310" y="16687"/>
                      <a:pt x="310371" y="16627"/>
                    </a:cubicBezTo>
                    <a:cubicBezTo>
                      <a:pt x="310432" y="16566"/>
                      <a:pt x="310432" y="16475"/>
                      <a:pt x="310371" y="16384"/>
                    </a:cubicBezTo>
                    <a:cubicBezTo>
                      <a:pt x="310371" y="16384"/>
                      <a:pt x="310371" y="16353"/>
                      <a:pt x="310341" y="16353"/>
                    </a:cubicBezTo>
                    <a:lnTo>
                      <a:pt x="310341" y="16323"/>
                    </a:lnTo>
                    <a:cubicBezTo>
                      <a:pt x="310371" y="16323"/>
                      <a:pt x="310432" y="16323"/>
                      <a:pt x="310493" y="16262"/>
                    </a:cubicBezTo>
                    <a:cubicBezTo>
                      <a:pt x="310523" y="16262"/>
                      <a:pt x="310523" y="16232"/>
                      <a:pt x="310584" y="16232"/>
                    </a:cubicBezTo>
                    <a:cubicBezTo>
                      <a:pt x="310614" y="16201"/>
                      <a:pt x="310614" y="15928"/>
                      <a:pt x="310523" y="15958"/>
                    </a:cubicBezTo>
                    <a:cubicBezTo>
                      <a:pt x="310462" y="16019"/>
                      <a:pt x="310371" y="16019"/>
                      <a:pt x="310310" y="16019"/>
                    </a:cubicBezTo>
                    <a:cubicBezTo>
                      <a:pt x="310189" y="15897"/>
                      <a:pt x="310128" y="15593"/>
                      <a:pt x="309976" y="15472"/>
                    </a:cubicBezTo>
                    <a:cubicBezTo>
                      <a:pt x="309915" y="15441"/>
                      <a:pt x="309885" y="15441"/>
                      <a:pt x="309854" y="15441"/>
                    </a:cubicBezTo>
                    <a:cubicBezTo>
                      <a:pt x="309824" y="15350"/>
                      <a:pt x="309763" y="15320"/>
                      <a:pt x="309733" y="15289"/>
                    </a:cubicBezTo>
                    <a:cubicBezTo>
                      <a:pt x="309824" y="15320"/>
                      <a:pt x="309854" y="15350"/>
                      <a:pt x="309915" y="15289"/>
                    </a:cubicBezTo>
                    <a:cubicBezTo>
                      <a:pt x="309976" y="15259"/>
                      <a:pt x="309976" y="15137"/>
                      <a:pt x="309915" y="15107"/>
                    </a:cubicBezTo>
                    <a:lnTo>
                      <a:pt x="309915" y="15046"/>
                    </a:lnTo>
                    <a:lnTo>
                      <a:pt x="309915" y="15016"/>
                    </a:lnTo>
                    <a:cubicBezTo>
                      <a:pt x="309976" y="15016"/>
                      <a:pt x="310006" y="15016"/>
                      <a:pt x="310037" y="14985"/>
                    </a:cubicBezTo>
                    <a:cubicBezTo>
                      <a:pt x="310037" y="14985"/>
                      <a:pt x="310067" y="14985"/>
                      <a:pt x="310067" y="14955"/>
                    </a:cubicBezTo>
                    <a:cubicBezTo>
                      <a:pt x="310128" y="14894"/>
                      <a:pt x="310128" y="14712"/>
                      <a:pt x="310067" y="14742"/>
                    </a:cubicBezTo>
                    <a:cubicBezTo>
                      <a:pt x="310037" y="14742"/>
                      <a:pt x="310037" y="14803"/>
                      <a:pt x="310006" y="14803"/>
                    </a:cubicBezTo>
                    <a:lnTo>
                      <a:pt x="310006" y="14742"/>
                    </a:lnTo>
                    <a:cubicBezTo>
                      <a:pt x="309915" y="14651"/>
                      <a:pt x="309824" y="14560"/>
                      <a:pt x="309733" y="14438"/>
                    </a:cubicBezTo>
                    <a:cubicBezTo>
                      <a:pt x="309702" y="14408"/>
                      <a:pt x="309702" y="14377"/>
                      <a:pt x="309672" y="14347"/>
                    </a:cubicBezTo>
                    <a:cubicBezTo>
                      <a:pt x="309672" y="14347"/>
                      <a:pt x="309611" y="14286"/>
                      <a:pt x="309581" y="14286"/>
                    </a:cubicBezTo>
                    <a:lnTo>
                      <a:pt x="309459" y="14195"/>
                    </a:lnTo>
                    <a:cubicBezTo>
                      <a:pt x="309429" y="14134"/>
                      <a:pt x="309429" y="14104"/>
                      <a:pt x="309398" y="14073"/>
                    </a:cubicBezTo>
                    <a:lnTo>
                      <a:pt x="309368" y="14043"/>
                    </a:lnTo>
                    <a:cubicBezTo>
                      <a:pt x="309368" y="13982"/>
                      <a:pt x="309307" y="13982"/>
                      <a:pt x="309307" y="13952"/>
                    </a:cubicBezTo>
                    <a:lnTo>
                      <a:pt x="309307" y="13800"/>
                    </a:lnTo>
                    <a:cubicBezTo>
                      <a:pt x="309277" y="13739"/>
                      <a:pt x="309277" y="13678"/>
                      <a:pt x="309246" y="13618"/>
                    </a:cubicBezTo>
                    <a:cubicBezTo>
                      <a:pt x="309277" y="13678"/>
                      <a:pt x="309307" y="13800"/>
                      <a:pt x="309368" y="13921"/>
                    </a:cubicBezTo>
                    <a:lnTo>
                      <a:pt x="309368" y="13921"/>
                    </a:lnTo>
                    <a:cubicBezTo>
                      <a:pt x="309368" y="13891"/>
                      <a:pt x="309368" y="13800"/>
                      <a:pt x="309307" y="13770"/>
                    </a:cubicBezTo>
                    <a:lnTo>
                      <a:pt x="309307" y="13770"/>
                    </a:lnTo>
                    <a:cubicBezTo>
                      <a:pt x="309368" y="13830"/>
                      <a:pt x="309398" y="13952"/>
                      <a:pt x="309398" y="13982"/>
                    </a:cubicBezTo>
                    <a:lnTo>
                      <a:pt x="309398" y="14073"/>
                    </a:lnTo>
                    <a:cubicBezTo>
                      <a:pt x="309398" y="14104"/>
                      <a:pt x="309429" y="14104"/>
                      <a:pt x="309429" y="14073"/>
                    </a:cubicBezTo>
                    <a:lnTo>
                      <a:pt x="309459" y="14104"/>
                    </a:lnTo>
                    <a:cubicBezTo>
                      <a:pt x="309520" y="14104"/>
                      <a:pt x="309520" y="14043"/>
                      <a:pt x="309520" y="13952"/>
                    </a:cubicBezTo>
                    <a:cubicBezTo>
                      <a:pt x="309550" y="14043"/>
                      <a:pt x="309611" y="14073"/>
                      <a:pt x="309702" y="13982"/>
                    </a:cubicBezTo>
                    <a:cubicBezTo>
                      <a:pt x="309733" y="13952"/>
                      <a:pt x="309733" y="13830"/>
                      <a:pt x="309702" y="13800"/>
                    </a:cubicBezTo>
                    <a:lnTo>
                      <a:pt x="309702" y="13770"/>
                    </a:lnTo>
                    <a:lnTo>
                      <a:pt x="309702" y="13739"/>
                    </a:lnTo>
                    <a:cubicBezTo>
                      <a:pt x="309733" y="13739"/>
                      <a:pt x="309763" y="13739"/>
                      <a:pt x="309763" y="13678"/>
                    </a:cubicBezTo>
                    <a:cubicBezTo>
                      <a:pt x="309763" y="13678"/>
                      <a:pt x="309824" y="13678"/>
                      <a:pt x="309824" y="13648"/>
                    </a:cubicBezTo>
                    <a:cubicBezTo>
                      <a:pt x="309854" y="13618"/>
                      <a:pt x="309854" y="13435"/>
                      <a:pt x="309824" y="13466"/>
                    </a:cubicBezTo>
                    <a:cubicBezTo>
                      <a:pt x="309763" y="13466"/>
                      <a:pt x="309763" y="13496"/>
                      <a:pt x="309733" y="13496"/>
                    </a:cubicBezTo>
                    <a:lnTo>
                      <a:pt x="309733" y="13466"/>
                    </a:lnTo>
                    <a:cubicBezTo>
                      <a:pt x="309672" y="13344"/>
                      <a:pt x="309581" y="13283"/>
                      <a:pt x="309520" y="13192"/>
                    </a:cubicBezTo>
                    <a:cubicBezTo>
                      <a:pt x="309459" y="13162"/>
                      <a:pt x="309459" y="13070"/>
                      <a:pt x="309429" y="13040"/>
                    </a:cubicBezTo>
                    <a:cubicBezTo>
                      <a:pt x="309398" y="13010"/>
                      <a:pt x="309398" y="13010"/>
                      <a:pt x="309368" y="13010"/>
                    </a:cubicBezTo>
                    <a:lnTo>
                      <a:pt x="309368" y="13010"/>
                    </a:lnTo>
                    <a:cubicBezTo>
                      <a:pt x="309368" y="13010"/>
                      <a:pt x="309398" y="12918"/>
                      <a:pt x="309398" y="12888"/>
                    </a:cubicBezTo>
                    <a:cubicBezTo>
                      <a:pt x="309429" y="12918"/>
                      <a:pt x="309520" y="12979"/>
                      <a:pt x="309550" y="12918"/>
                    </a:cubicBezTo>
                    <a:cubicBezTo>
                      <a:pt x="309581" y="12888"/>
                      <a:pt x="309581" y="12827"/>
                      <a:pt x="309550" y="12766"/>
                    </a:cubicBezTo>
                    <a:lnTo>
                      <a:pt x="309550" y="12736"/>
                    </a:lnTo>
                    <a:lnTo>
                      <a:pt x="309550" y="12736"/>
                    </a:lnTo>
                    <a:cubicBezTo>
                      <a:pt x="309581" y="12736"/>
                      <a:pt x="309581" y="12736"/>
                      <a:pt x="309611" y="12706"/>
                    </a:cubicBezTo>
                    <a:cubicBezTo>
                      <a:pt x="309611" y="12706"/>
                      <a:pt x="309672" y="12706"/>
                      <a:pt x="309672" y="12675"/>
                    </a:cubicBezTo>
                    <a:cubicBezTo>
                      <a:pt x="309702" y="12614"/>
                      <a:pt x="309672" y="12462"/>
                      <a:pt x="309672" y="12462"/>
                    </a:cubicBezTo>
                    <a:cubicBezTo>
                      <a:pt x="309611" y="12523"/>
                      <a:pt x="309611" y="12523"/>
                      <a:pt x="309581" y="12523"/>
                    </a:cubicBezTo>
                    <a:lnTo>
                      <a:pt x="309581" y="12462"/>
                    </a:lnTo>
                    <a:cubicBezTo>
                      <a:pt x="309550" y="12402"/>
                      <a:pt x="309459" y="12311"/>
                      <a:pt x="309429" y="12280"/>
                    </a:cubicBezTo>
                    <a:cubicBezTo>
                      <a:pt x="309398" y="12219"/>
                      <a:pt x="309398" y="12159"/>
                      <a:pt x="309368" y="12128"/>
                    </a:cubicBezTo>
                    <a:cubicBezTo>
                      <a:pt x="309307" y="12098"/>
                      <a:pt x="309307" y="12098"/>
                      <a:pt x="309277" y="12098"/>
                    </a:cubicBezTo>
                    <a:cubicBezTo>
                      <a:pt x="309246" y="12007"/>
                      <a:pt x="309216" y="11946"/>
                      <a:pt x="309155" y="11915"/>
                    </a:cubicBezTo>
                    <a:lnTo>
                      <a:pt x="309064" y="11794"/>
                    </a:lnTo>
                    <a:cubicBezTo>
                      <a:pt x="309003" y="11763"/>
                      <a:pt x="309003" y="11672"/>
                      <a:pt x="308973" y="11611"/>
                    </a:cubicBezTo>
                    <a:cubicBezTo>
                      <a:pt x="308942" y="11490"/>
                      <a:pt x="308912" y="11368"/>
                      <a:pt x="308821" y="11247"/>
                    </a:cubicBezTo>
                    <a:cubicBezTo>
                      <a:pt x="308790" y="11186"/>
                      <a:pt x="308790" y="11155"/>
                      <a:pt x="308790" y="11155"/>
                    </a:cubicBezTo>
                    <a:lnTo>
                      <a:pt x="308790" y="11155"/>
                    </a:lnTo>
                    <a:cubicBezTo>
                      <a:pt x="308790" y="11095"/>
                      <a:pt x="308760" y="11034"/>
                      <a:pt x="308760" y="11004"/>
                    </a:cubicBezTo>
                    <a:cubicBezTo>
                      <a:pt x="308760" y="10943"/>
                      <a:pt x="308699" y="11034"/>
                      <a:pt x="308760" y="11064"/>
                    </a:cubicBezTo>
                    <a:lnTo>
                      <a:pt x="308760" y="11095"/>
                    </a:lnTo>
                    <a:cubicBezTo>
                      <a:pt x="308760" y="11064"/>
                      <a:pt x="308699" y="11034"/>
                      <a:pt x="308669" y="11004"/>
                    </a:cubicBezTo>
                    <a:cubicBezTo>
                      <a:pt x="308608" y="10852"/>
                      <a:pt x="308608" y="10639"/>
                      <a:pt x="308547" y="10639"/>
                    </a:cubicBezTo>
                    <a:cubicBezTo>
                      <a:pt x="308547" y="10608"/>
                      <a:pt x="308517" y="10608"/>
                      <a:pt x="308517" y="10608"/>
                    </a:cubicBezTo>
                    <a:cubicBezTo>
                      <a:pt x="308517" y="10608"/>
                      <a:pt x="308486" y="10608"/>
                      <a:pt x="308486" y="10639"/>
                    </a:cubicBezTo>
                    <a:cubicBezTo>
                      <a:pt x="308456" y="10639"/>
                      <a:pt x="308395" y="10791"/>
                      <a:pt x="308365" y="11004"/>
                    </a:cubicBezTo>
                    <a:cubicBezTo>
                      <a:pt x="308334" y="11034"/>
                      <a:pt x="308334" y="11064"/>
                      <a:pt x="308304" y="11095"/>
                    </a:cubicBezTo>
                    <a:lnTo>
                      <a:pt x="308304" y="11064"/>
                    </a:lnTo>
                    <a:lnTo>
                      <a:pt x="308304" y="11004"/>
                    </a:lnTo>
                    <a:cubicBezTo>
                      <a:pt x="308304" y="11064"/>
                      <a:pt x="308243" y="11095"/>
                      <a:pt x="308243" y="11155"/>
                    </a:cubicBezTo>
                    <a:lnTo>
                      <a:pt x="308243" y="11155"/>
                    </a:lnTo>
                    <a:cubicBezTo>
                      <a:pt x="308243" y="11155"/>
                      <a:pt x="308243" y="11186"/>
                      <a:pt x="308213" y="11247"/>
                    </a:cubicBezTo>
                    <a:cubicBezTo>
                      <a:pt x="308182" y="11368"/>
                      <a:pt x="308152" y="11459"/>
                      <a:pt x="308061" y="11611"/>
                    </a:cubicBezTo>
                    <a:cubicBezTo>
                      <a:pt x="308031" y="11672"/>
                      <a:pt x="308031" y="11703"/>
                      <a:pt x="308000" y="11794"/>
                    </a:cubicBezTo>
                    <a:lnTo>
                      <a:pt x="307879" y="11915"/>
                    </a:lnTo>
                    <a:cubicBezTo>
                      <a:pt x="307848" y="11946"/>
                      <a:pt x="307787" y="12007"/>
                      <a:pt x="307757" y="12098"/>
                    </a:cubicBezTo>
                    <a:cubicBezTo>
                      <a:pt x="307727" y="12098"/>
                      <a:pt x="307727" y="12098"/>
                      <a:pt x="307696" y="12128"/>
                    </a:cubicBezTo>
                    <a:cubicBezTo>
                      <a:pt x="307635" y="12159"/>
                      <a:pt x="307635" y="12219"/>
                      <a:pt x="307605" y="12280"/>
                    </a:cubicBezTo>
                    <a:cubicBezTo>
                      <a:pt x="307575" y="12311"/>
                      <a:pt x="307483" y="12402"/>
                      <a:pt x="307453" y="12462"/>
                    </a:cubicBezTo>
                    <a:lnTo>
                      <a:pt x="307453" y="12523"/>
                    </a:lnTo>
                    <a:cubicBezTo>
                      <a:pt x="307423" y="12523"/>
                      <a:pt x="307423" y="12523"/>
                      <a:pt x="307392" y="12462"/>
                    </a:cubicBezTo>
                    <a:cubicBezTo>
                      <a:pt x="307331" y="12432"/>
                      <a:pt x="307331" y="12614"/>
                      <a:pt x="307392" y="12675"/>
                    </a:cubicBezTo>
                    <a:lnTo>
                      <a:pt x="307423" y="12706"/>
                    </a:lnTo>
                    <a:cubicBezTo>
                      <a:pt x="307453" y="12736"/>
                      <a:pt x="307453" y="12736"/>
                      <a:pt x="307483" y="12736"/>
                    </a:cubicBezTo>
                    <a:lnTo>
                      <a:pt x="307483" y="12736"/>
                    </a:lnTo>
                    <a:lnTo>
                      <a:pt x="307483" y="12766"/>
                    </a:lnTo>
                    <a:lnTo>
                      <a:pt x="307483" y="12918"/>
                    </a:lnTo>
                    <a:cubicBezTo>
                      <a:pt x="307544" y="12979"/>
                      <a:pt x="307605" y="12979"/>
                      <a:pt x="307635" y="12888"/>
                    </a:cubicBezTo>
                    <a:cubicBezTo>
                      <a:pt x="307635" y="12918"/>
                      <a:pt x="307635" y="13010"/>
                      <a:pt x="307696" y="13010"/>
                    </a:cubicBezTo>
                    <a:lnTo>
                      <a:pt x="307696" y="13010"/>
                    </a:lnTo>
                    <a:cubicBezTo>
                      <a:pt x="307635" y="13010"/>
                      <a:pt x="307635" y="13010"/>
                      <a:pt x="307605" y="13040"/>
                    </a:cubicBezTo>
                    <a:cubicBezTo>
                      <a:pt x="307575" y="13070"/>
                      <a:pt x="307575" y="13131"/>
                      <a:pt x="307544" y="13192"/>
                    </a:cubicBezTo>
                    <a:cubicBezTo>
                      <a:pt x="307453" y="13283"/>
                      <a:pt x="307392" y="13344"/>
                      <a:pt x="307301" y="13466"/>
                    </a:cubicBezTo>
                    <a:lnTo>
                      <a:pt x="307301" y="13496"/>
                    </a:lnTo>
                    <a:cubicBezTo>
                      <a:pt x="307271" y="13496"/>
                      <a:pt x="307271" y="13496"/>
                      <a:pt x="307240" y="13466"/>
                    </a:cubicBezTo>
                    <a:cubicBezTo>
                      <a:pt x="307179" y="13435"/>
                      <a:pt x="307179" y="13618"/>
                      <a:pt x="307240" y="13648"/>
                    </a:cubicBezTo>
                    <a:lnTo>
                      <a:pt x="307271" y="13678"/>
                    </a:lnTo>
                    <a:cubicBezTo>
                      <a:pt x="307301" y="13739"/>
                      <a:pt x="307331" y="13739"/>
                      <a:pt x="307331" y="13739"/>
                    </a:cubicBezTo>
                    <a:lnTo>
                      <a:pt x="307331" y="13770"/>
                    </a:lnTo>
                    <a:lnTo>
                      <a:pt x="307331" y="13800"/>
                    </a:lnTo>
                    <a:lnTo>
                      <a:pt x="307331" y="13891"/>
                    </a:lnTo>
                    <a:lnTo>
                      <a:pt x="307331" y="13891"/>
                    </a:lnTo>
                    <a:cubicBezTo>
                      <a:pt x="307301" y="13800"/>
                      <a:pt x="307301" y="13770"/>
                      <a:pt x="307271" y="13739"/>
                    </a:cubicBezTo>
                    <a:cubicBezTo>
                      <a:pt x="307240" y="13678"/>
                      <a:pt x="307240" y="13739"/>
                      <a:pt x="307179" y="13678"/>
                    </a:cubicBezTo>
                    <a:cubicBezTo>
                      <a:pt x="307149" y="13618"/>
                      <a:pt x="307119" y="13526"/>
                      <a:pt x="307088" y="13496"/>
                    </a:cubicBezTo>
                    <a:lnTo>
                      <a:pt x="306967" y="13374"/>
                    </a:lnTo>
                    <a:cubicBezTo>
                      <a:pt x="306936" y="13344"/>
                      <a:pt x="306936" y="13283"/>
                      <a:pt x="306875" y="13192"/>
                    </a:cubicBezTo>
                    <a:cubicBezTo>
                      <a:pt x="306845" y="13070"/>
                      <a:pt x="306815" y="12979"/>
                      <a:pt x="306723" y="12858"/>
                    </a:cubicBezTo>
                    <a:cubicBezTo>
                      <a:pt x="306693" y="12766"/>
                      <a:pt x="306693" y="12736"/>
                      <a:pt x="306693" y="12736"/>
                    </a:cubicBezTo>
                    <a:lnTo>
                      <a:pt x="306693" y="12736"/>
                    </a:lnTo>
                    <a:cubicBezTo>
                      <a:pt x="306693" y="12706"/>
                      <a:pt x="306663" y="12614"/>
                      <a:pt x="306663" y="12584"/>
                    </a:cubicBezTo>
                    <a:cubicBezTo>
                      <a:pt x="306663" y="12554"/>
                      <a:pt x="306632" y="12614"/>
                      <a:pt x="306663" y="12675"/>
                    </a:cubicBezTo>
                    <a:lnTo>
                      <a:pt x="306663" y="12706"/>
                    </a:lnTo>
                    <a:cubicBezTo>
                      <a:pt x="306663" y="12675"/>
                      <a:pt x="306632" y="12614"/>
                      <a:pt x="306572" y="12584"/>
                    </a:cubicBezTo>
                    <a:cubicBezTo>
                      <a:pt x="306511" y="12432"/>
                      <a:pt x="306511" y="12250"/>
                      <a:pt x="306480" y="12250"/>
                    </a:cubicBezTo>
                    <a:cubicBezTo>
                      <a:pt x="306480" y="12219"/>
                      <a:pt x="306420" y="12219"/>
                      <a:pt x="306420" y="12219"/>
                    </a:cubicBezTo>
                    <a:cubicBezTo>
                      <a:pt x="306420" y="12219"/>
                      <a:pt x="306389" y="12219"/>
                      <a:pt x="306389" y="12250"/>
                    </a:cubicBezTo>
                    <a:cubicBezTo>
                      <a:pt x="306359" y="12250"/>
                      <a:pt x="306328" y="12402"/>
                      <a:pt x="306268" y="12584"/>
                    </a:cubicBezTo>
                    <a:cubicBezTo>
                      <a:pt x="306237" y="12614"/>
                      <a:pt x="306237" y="12675"/>
                      <a:pt x="306207" y="12706"/>
                    </a:cubicBezTo>
                    <a:lnTo>
                      <a:pt x="306207" y="12675"/>
                    </a:lnTo>
                    <a:lnTo>
                      <a:pt x="306207" y="12584"/>
                    </a:lnTo>
                    <a:cubicBezTo>
                      <a:pt x="306207" y="12675"/>
                      <a:pt x="306176" y="12706"/>
                      <a:pt x="306176" y="12736"/>
                    </a:cubicBezTo>
                    <a:lnTo>
                      <a:pt x="306176" y="12736"/>
                    </a:lnTo>
                    <a:cubicBezTo>
                      <a:pt x="306176" y="12736"/>
                      <a:pt x="306176" y="12766"/>
                      <a:pt x="306116" y="12858"/>
                    </a:cubicBezTo>
                    <a:cubicBezTo>
                      <a:pt x="306085" y="12979"/>
                      <a:pt x="306055" y="13040"/>
                      <a:pt x="305964" y="13192"/>
                    </a:cubicBezTo>
                    <a:cubicBezTo>
                      <a:pt x="305933" y="13283"/>
                      <a:pt x="305933" y="13314"/>
                      <a:pt x="305903" y="13374"/>
                    </a:cubicBezTo>
                    <a:lnTo>
                      <a:pt x="305781" y="13496"/>
                    </a:lnTo>
                    <a:cubicBezTo>
                      <a:pt x="305751" y="13526"/>
                      <a:pt x="305720" y="13618"/>
                      <a:pt x="305660" y="13678"/>
                    </a:cubicBezTo>
                    <a:cubicBezTo>
                      <a:pt x="305629" y="13678"/>
                      <a:pt x="305629" y="13678"/>
                      <a:pt x="305599" y="13739"/>
                    </a:cubicBezTo>
                    <a:cubicBezTo>
                      <a:pt x="305568" y="13770"/>
                      <a:pt x="305568" y="13800"/>
                      <a:pt x="305508" y="13830"/>
                    </a:cubicBezTo>
                    <a:cubicBezTo>
                      <a:pt x="305477" y="13800"/>
                      <a:pt x="305447" y="13739"/>
                      <a:pt x="305416" y="13739"/>
                    </a:cubicBezTo>
                    <a:cubicBezTo>
                      <a:pt x="305356" y="13678"/>
                      <a:pt x="305325" y="13678"/>
                      <a:pt x="305265" y="13678"/>
                    </a:cubicBezTo>
                    <a:lnTo>
                      <a:pt x="305143" y="13587"/>
                    </a:lnTo>
                    <a:lnTo>
                      <a:pt x="305143" y="13526"/>
                    </a:lnTo>
                    <a:cubicBezTo>
                      <a:pt x="305204" y="13587"/>
                      <a:pt x="305325" y="13618"/>
                      <a:pt x="305416" y="13587"/>
                    </a:cubicBezTo>
                    <a:cubicBezTo>
                      <a:pt x="305447" y="13526"/>
                      <a:pt x="305447" y="13466"/>
                      <a:pt x="305416" y="13435"/>
                    </a:cubicBezTo>
                    <a:cubicBezTo>
                      <a:pt x="305416" y="13435"/>
                      <a:pt x="305416" y="13374"/>
                      <a:pt x="305356" y="13374"/>
                    </a:cubicBezTo>
                    <a:lnTo>
                      <a:pt x="305356" y="13374"/>
                    </a:lnTo>
                    <a:cubicBezTo>
                      <a:pt x="305416" y="13374"/>
                      <a:pt x="305447" y="13374"/>
                      <a:pt x="305508" y="13344"/>
                    </a:cubicBezTo>
                    <a:cubicBezTo>
                      <a:pt x="305568" y="13344"/>
                      <a:pt x="305568" y="13344"/>
                      <a:pt x="305599" y="13314"/>
                    </a:cubicBezTo>
                    <a:cubicBezTo>
                      <a:pt x="305629" y="13283"/>
                      <a:pt x="305629" y="13070"/>
                      <a:pt x="305568" y="13131"/>
                    </a:cubicBezTo>
                    <a:cubicBezTo>
                      <a:pt x="305477" y="13162"/>
                      <a:pt x="305416" y="13162"/>
                      <a:pt x="305325" y="13131"/>
                    </a:cubicBezTo>
                    <a:cubicBezTo>
                      <a:pt x="305265" y="13040"/>
                      <a:pt x="305173" y="12918"/>
                      <a:pt x="305113" y="12827"/>
                    </a:cubicBezTo>
                    <a:cubicBezTo>
                      <a:pt x="305113" y="12766"/>
                      <a:pt x="305143" y="12706"/>
                      <a:pt x="305143" y="12675"/>
                    </a:cubicBezTo>
                    <a:cubicBezTo>
                      <a:pt x="305204" y="12736"/>
                      <a:pt x="305325" y="12766"/>
                      <a:pt x="305416" y="12706"/>
                    </a:cubicBezTo>
                    <a:cubicBezTo>
                      <a:pt x="305447" y="12675"/>
                      <a:pt x="305447" y="12554"/>
                      <a:pt x="305416" y="12462"/>
                    </a:cubicBezTo>
                    <a:cubicBezTo>
                      <a:pt x="305416" y="12462"/>
                      <a:pt x="305416" y="12432"/>
                      <a:pt x="305356" y="12432"/>
                    </a:cubicBezTo>
                    <a:lnTo>
                      <a:pt x="305356" y="12402"/>
                    </a:lnTo>
                    <a:cubicBezTo>
                      <a:pt x="305416" y="12402"/>
                      <a:pt x="305447" y="12402"/>
                      <a:pt x="305508" y="12371"/>
                    </a:cubicBezTo>
                    <a:cubicBezTo>
                      <a:pt x="305568" y="12371"/>
                      <a:pt x="305568" y="12311"/>
                      <a:pt x="305599" y="12311"/>
                    </a:cubicBezTo>
                    <a:cubicBezTo>
                      <a:pt x="305629" y="12280"/>
                      <a:pt x="305629" y="12007"/>
                      <a:pt x="305568" y="12067"/>
                    </a:cubicBezTo>
                    <a:cubicBezTo>
                      <a:pt x="305477" y="12098"/>
                      <a:pt x="305416" y="12098"/>
                      <a:pt x="305325" y="12098"/>
                    </a:cubicBezTo>
                    <a:cubicBezTo>
                      <a:pt x="305204" y="11976"/>
                      <a:pt x="305143" y="11672"/>
                      <a:pt x="304991" y="11551"/>
                    </a:cubicBezTo>
                    <a:cubicBezTo>
                      <a:pt x="304961" y="11520"/>
                      <a:pt x="304900" y="11520"/>
                      <a:pt x="304869" y="11520"/>
                    </a:cubicBezTo>
                    <a:cubicBezTo>
                      <a:pt x="304839" y="11459"/>
                      <a:pt x="304809" y="11399"/>
                      <a:pt x="304748" y="11368"/>
                    </a:cubicBezTo>
                    <a:cubicBezTo>
                      <a:pt x="304839" y="11399"/>
                      <a:pt x="304869" y="11459"/>
                      <a:pt x="304961" y="11368"/>
                    </a:cubicBezTo>
                    <a:cubicBezTo>
                      <a:pt x="304991" y="11338"/>
                      <a:pt x="304991" y="11216"/>
                      <a:pt x="304961" y="11186"/>
                    </a:cubicBezTo>
                    <a:lnTo>
                      <a:pt x="304961" y="11155"/>
                    </a:lnTo>
                    <a:lnTo>
                      <a:pt x="304961" y="11095"/>
                    </a:lnTo>
                    <a:cubicBezTo>
                      <a:pt x="304991" y="11095"/>
                      <a:pt x="305021" y="11095"/>
                      <a:pt x="305052" y="11064"/>
                    </a:cubicBezTo>
                    <a:cubicBezTo>
                      <a:pt x="305052" y="11064"/>
                      <a:pt x="305113" y="11064"/>
                      <a:pt x="305113" y="11034"/>
                    </a:cubicBezTo>
                    <a:cubicBezTo>
                      <a:pt x="305143" y="11004"/>
                      <a:pt x="305143" y="10791"/>
                      <a:pt x="305113" y="10852"/>
                    </a:cubicBezTo>
                    <a:cubicBezTo>
                      <a:pt x="305052" y="10852"/>
                      <a:pt x="305052" y="10882"/>
                      <a:pt x="305021" y="10882"/>
                    </a:cubicBezTo>
                    <a:lnTo>
                      <a:pt x="305021" y="10852"/>
                    </a:lnTo>
                    <a:cubicBezTo>
                      <a:pt x="304961" y="10730"/>
                      <a:pt x="304839" y="10639"/>
                      <a:pt x="304748" y="10548"/>
                    </a:cubicBezTo>
                    <a:cubicBezTo>
                      <a:pt x="304717" y="10487"/>
                      <a:pt x="304717" y="10456"/>
                      <a:pt x="304687" y="10426"/>
                    </a:cubicBezTo>
                    <a:cubicBezTo>
                      <a:pt x="304687" y="10426"/>
                      <a:pt x="304657" y="10396"/>
                      <a:pt x="304596" y="10396"/>
                    </a:cubicBezTo>
                    <a:lnTo>
                      <a:pt x="304505" y="10274"/>
                    </a:lnTo>
                    <a:cubicBezTo>
                      <a:pt x="304444" y="10244"/>
                      <a:pt x="304444" y="10183"/>
                      <a:pt x="304413" y="10152"/>
                    </a:cubicBezTo>
                    <a:lnTo>
                      <a:pt x="304383" y="10122"/>
                    </a:lnTo>
                    <a:cubicBezTo>
                      <a:pt x="304383" y="10092"/>
                      <a:pt x="304353" y="10092"/>
                      <a:pt x="304353" y="10031"/>
                    </a:cubicBezTo>
                    <a:lnTo>
                      <a:pt x="304353" y="9879"/>
                    </a:lnTo>
                    <a:cubicBezTo>
                      <a:pt x="304292" y="9818"/>
                      <a:pt x="304292" y="9788"/>
                      <a:pt x="304261" y="9696"/>
                    </a:cubicBezTo>
                    <a:cubicBezTo>
                      <a:pt x="304292" y="9788"/>
                      <a:pt x="304353" y="9879"/>
                      <a:pt x="304383" y="10000"/>
                    </a:cubicBezTo>
                    <a:lnTo>
                      <a:pt x="304383" y="10000"/>
                    </a:lnTo>
                    <a:cubicBezTo>
                      <a:pt x="304383" y="9970"/>
                      <a:pt x="304383" y="9879"/>
                      <a:pt x="304353" y="9848"/>
                    </a:cubicBezTo>
                    <a:lnTo>
                      <a:pt x="304353" y="9848"/>
                    </a:lnTo>
                    <a:cubicBezTo>
                      <a:pt x="304383" y="9940"/>
                      <a:pt x="304413" y="10031"/>
                      <a:pt x="304413" y="10092"/>
                    </a:cubicBezTo>
                    <a:lnTo>
                      <a:pt x="304413" y="10152"/>
                    </a:lnTo>
                    <a:cubicBezTo>
                      <a:pt x="304413" y="10183"/>
                      <a:pt x="304444" y="10183"/>
                      <a:pt x="304444" y="10152"/>
                    </a:cubicBezTo>
                    <a:lnTo>
                      <a:pt x="304505" y="10183"/>
                    </a:lnTo>
                    <a:cubicBezTo>
                      <a:pt x="304535" y="10183"/>
                      <a:pt x="304535" y="10122"/>
                      <a:pt x="304535" y="10031"/>
                    </a:cubicBezTo>
                    <a:cubicBezTo>
                      <a:pt x="304565" y="10122"/>
                      <a:pt x="304657" y="10152"/>
                      <a:pt x="304717" y="10092"/>
                    </a:cubicBezTo>
                    <a:cubicBezTo>
                      <a:pt x="304748" y="10031"/>
                      <a:pt x="304748" y="9940"/>
                      <a:pt x="304717" y="9879"/>
                    </a:cubicBezTo>
                    <a:lnTo>
                      <a:pt x="304717" y="9848"/>
                    </a:lnTo>
                    <a:lnTo>
                      <a:pt x="304717" y="9818"/>
                    </a:lnTo>
                    <a:cubicBezTo>
                      <a:pt x="304748" y="9818"/>
                      <a:pt x="304809" y="9818"/>
                      <a:pt x="304809" y="9788"/>
                    </a:cubicBezTo>
                    <a:cubicBezTo>
                      <a:pt x="304809" y="9788"/>
                      <a:pt x="304839" y="9788"/>
                      <a:pt x="304839" y="9727"/>
                    </a:cubicBezTo>
                    <a:cubicBezTo>
                      <a:pt x="304869" y="9696"/>
                      <a:pt x="304869" y="9514"/>
                      <a:pt x="304839" y="9545"/>
                    </a:cubicBezTo>
                    <a:cubicBezTo>
                      <a:pt x="304809" y="9545"/>
                      <a:pt x="304809" y="9575"/>
                      <a:pt x="304748" y="9575"/>
                    </a:cubicBezTo>
                    <a:lnTo>
                      <a:pt x="304748" y="9545"/>
                    </a:lnTo>
                    <a:cubicBezTo>
                      <a:pt x="304687" y="9423"/>
                      <a:pt x="304596" y="9362"/>
                      <a:pt x="304535" y="9271"/>
                    </a:cubicBezTo>
                    <a:cubicBezTo>
                      <a:pt x="304505" y="9241"/>
                      <a:pt x="304505" y="9180"/>
                      <a:pt x="304444" y="9119"/>
                    </a:cubicBezTo>
                    <a:cubicBezTo>
                      <a:pt x="304413" y="9089"/>
                      <a:pt x="304413" y="9089"/>
                      <a:pt x="304383" y="9089"/>
                    </a:cubicBezTo>
                    <a:lnTo>
                      <a:pt x="304383" y="9089"/>
                    </a:lnTo>
                    <a:cubicBezTo>
                      <a:pt x="304383" y="9089"/>
                      <a:pt x="304413" y="9028"/>
                      <a:pt x="304413" y="8967"/>
                    </a:cubicBezTo>
                    <a:cubicBezTo>
                      <a:pt x="304444" y="9028"/>
                      <a:pt x="304535" y="9058"/>
                      <a:pt x="304565" y="9028"/>
                    </a:cubicBezTo>
                    <a:cubicBezTo>
                      <a:pt x="304596" y="8967"/>
                      <a:pt x="304596" y="8906"/>
                      <a:pt x="304565" y="8876"/>
                    </a:cubicBezTo>
                    <a:lnTo>
                      <a:pt x="304565" y="8815"/>
                    </a:lnTo>
                    <a:lnTo>
                      <a:pt x="304565" y="8815"/>
                    </a:lnTo>
                    <a:cubicBezTo>
                      <a:pt x="304596" y="8815"/>
                      <a:pt x="304596" y="8815"/>
                      <a:pt x="304657" y="8785"/>
                    </a:cubicBezTo>
                    <a:cubicBezTo>
                      <a:pt x="304657" y="8785"/>
                      <a:pt x="304687" y="8785"/>
                      <a:pt x="304687" y="8754"/>
                    </a:cubicBezTo>
                    <a:cubicBezTo>
                      <a:pt x="304717" y="8724"/>
                      <a:pt x="304687" y="8572"/>
                      <a:pt x="304687" y="8572"/>
                    </a:cubicBezTo>
                    <a:cubicBezTo>
                      <a:pt x="304657" y="8602"/>
                      <a:pt x="304657" y="8602"/>
                      <a:pt x="304596" y="8602"/>
                    </a:cubicBezTo>
                    <a:lnTo>
                      <a:pt x="304596" y="8572"/>
                    </a:lnTo>
                    <a:cubicBezTo>
                      <a:pt x="304565" y="8481"/>
                      <a:pt x="304505" y="8420"/>
                      <a:pt x="304444" y="8359"/>
                    </a:cubicBezTo>
                    <a:cubicBezTo>
                      <a:pt x="304413" y="8298"/>
                      <a:pt x="304413" y="8268"/>
                      <a:pt x="304383" y="8207"/>
                    </a:cubicBezTo>
                    <a:cubicBezTo>
                      <a:pt x="304353" y="8177"/>
                      <a:pt x="304353" y="8177"/>
                      <a:pt x="304292" y="8177"/>
                    </a:cubicBezTo>
                    <a:cubicBezTo>
                      <a:pt x="304261" y="8116"/>
                      <a:pt x="304231" y="8025"/>
                      <a:pt x="304201" y="7994"/>
                    </a:cubicBezTo>
                    <a:lnTo>
                      <a:pt x="304079" y="7873"/>
                    </a:lnTo>
                    <a:cubicBezTo>
                      <a:pt x="304049" y="7842"/>
                      <a:pt x="304049" y="7751"/>
                      <a:pt x="303988" y="7690"/>
                    </a:cubicBezTo>
                    <a:cubicBezTo>
                      <a:pt x="303957" y="7569"/>
                      <a:pt x="303927" y="7447"/>
                      <a:pt x="303836" y="7356"/>
                    </a:cubicBezTo>
                    <a:cubicBezTo>
                      <a:pt x="303806" y="7265"/>
                      <a:pt x="303806" y="7234"/>
                      <a:pt x="303806" y="7234"/>
                    </a:cubicBezTo>
                    <a:lnTo>
                      <a:pt x="303806" y="7234"/>
                    </a:lnTo>
                    <a:cubicBezTo>
                      <a:pt x="303806" y="7204"/>
                      <a:pt x="303775" y="7113"/>
                      <a:pt x="303775" y="7082"/>
                    </a:cubicBezTo>
                    <a:cubicBezTo>
                      <a:pt x="303775" y="7052"/>
                      <a:pt x="303745" y="7113"/>
                      <a:pt x="303775" y="7143"/>
                    </a:cubicBezTo>
                    <a:lnTo>
                      <a:pt x="303775" y="7204"/>
                    </a:lnTo>
                    <a:cubicBezTo>
                      <a:pt x="303775" y="7143"/>
                      <a:pt x="303745" y="7113"/>
                      <a:pt x="303684" y="7082"/>
                    </a:cubicBezTo>
                    <a:cubicBezTo>
                      <a:pt x="303623" y="6931"/>
                      <a:pt x="303623" y="6748"/>
                      <a:pt x="303593" y="6748"/>
                    </a:cubicBezTo>
                    <a:cubicBezTo>
                      <a:pt x="303593" y="6687"/>
                      <a:pt x="303532" y="6687"/>
                      <a:pt x="303532" y="6687"/>
                    </a:cubicBezTo>
                    <a:cubicBezTo>
                      <a:pt x="303532" y="6687"/>
                      <a:pt x="303502" y="6687"/>
                      <a:pt x="303502" y="6748"/>
                    </a:cubicBezTo>
                    <a:cubicBezTo>
                      <a:pt x="303471" y="6748"/>
                      <a:pt x="303441" y="6900"/>
                      <a:pt x="303380" y="7082"/>
                    </a:cubicBezTo>
                    <a:cubicBezTo>
                      <a:pt x="303350" y="7113"/>
                      <a:pt x="303350" y="7143"/>
                      <a:pt x="303319" y="7204"/>
                    </a:cubicBezTo>
                    <a:lnTo>
                      <a:pt x="303319" y="7143"/>
                    </a:lnTo>
                    <a:lnTo>
                      <a:pt x="303319" y="7082"/>
                    </a:lnTo>
                    <a:cubicBezTo>
                      <a:pt x="303319" y="7143"/>
                      <a:pt x="303289" y="7204"/>
                      <a:pt x="303289" y="7234"/>
                    </a:cubicBezTo>
                    <a:lnTo>
                      <a:pt x="303289" y="7234"/>
                    </a:lnTo>
                    <a:cubicBezTo>
                      <a:pt x="303289" y="7234"/>
                      <a:pt x="303289" y="7265"/>
                      <a:pt x="303228" y="7356"/>
                    </a:cubicBezTo>
                    <a:cubicBezTo>
                      <a:pt x="303198" y="7447"/>
                      <a:pt x="303167" y="7538"/>
                      <a:pt x="303076" y="7690"/>
                    </a:cubicBezTo>
                    <a:cubicBezTo>
                      <a:pt x="303046" y="7751"/>
                      <a:pt x="303046" y="7812"/>
                      <a:pt x="303015" y="7873"/>
                    </a:cubicBezTo>
                    <a:lnTo>
                      <a:pt x="302894" y="7994"/>
                    </a:lnTo>
                    <a:cubicBezTo>
                      <a:pt x="302863" y="8025"/>
                      <a:pt x="302833" y="8116"/>
                      <a:pt x="302772" y="8177"/>
                    </a:cubicBezTo>
                    <a:cubicBezTo>
                      <a:pt x="302742" y="8177"/>
                      <a:pt x="302742" y="8177"/>
                      <a:pt x="302711" y="8207"/>
                    </a:cubicBezTo>
                    <a:cubicBezTo>
                      <a:pt x="302681" y="8268"/>
                      <a:pt x="302681" y="8298"/>
                      <a:pt x="302620" y="8359"/>
                    </a:cubicBezTo>
                    <a:cubicBezTo>
                      <a:pt x="302590" y="8420"/>
                      <a:pt x="302529" y="8481"/>
                      <a:pt x="302468" y="8572"/>
                    </a:cubicBezTo>
                    <a:lnTo>
                      <a:pt x="302468" y="8602"/>
                    </a:lnTo>
                    <a:cubicBezTo>
                      <a:pt x="302438" y="8602"/>
                      <a:pt x="302438" y="8602"/>
                      <a:pt x="302407" y="8572"/>
                    </a:cubicBezTo>
                    <a:cubicBezTo>
                      <a:pt x="302377" y="8511"/>
                      <a:pt x="302377" y="8724"/>
                      <a:pt x="302407" y="8754"/>
                    </a:cubicBezTo>
                    <a:lnTo>
                      <a:pt x="302438" y="8785"/>
                    </a:lnTo>
                    <a:cubicBezTo>
                      <a:pt x="302468" y="8815"/>
                      <a:pt x="302468" y="8815"/>
                      <a:pt x="302529" y="8815"/>
                    </a:cubicBezTo>
                    <a:lnTo>
                      <a:pt x="302529" y="8815"/>
                    </a:lnTo>
                    <a:lnTo>
                      <a:pt x="302529" y="8876"/>
                    </a:lnTo>
                    <a:lnTo>
                      <a:pt x="302529" y="9028"/>
                    </a:lnTo>
                    <a:cubicBezTo>
                      <a:pt x="302559" y="9058"/>
                      <a:pt x="302620" y="9058"/>
                      <a:pt x="302681" y="8967"/>
                    </a:cubicBezTo>
                    <a:cubicBezTo>
                      <a:pt x="302681" y="9028"/>
                      <a:pt x="302681" y="9089"/>
                      <a:pt x="302711" y="9089"/>
                    </a:cubicBezTo>
                    <a:lnTo>
                      <a:pt x="302711" y="9089"/>
                    </a:lnTo>
                    <a:cubicBezTo>
                      <a:pt x="302681" y="9089"/>
                      <a:pt x="302681" y="9089"/>
                      <a:pt x="302620" y="9119"/>
                    </a:cubicBezTo>
                    <a:cubicBezTo>
                      <a:pt x="302590" y="9180"/>
                      <a:pt x="302590" y="9210"/>
                      <a:pt x="302559" y="9271"/>
                    </a:cubicBezTo>
                    <a:cubicBezTo>
                      <a:pt x="302468" y="9362"/>
                      <a:pt x="302407" y="9423"/>
                      <a:pt x="302316" y="9545"/>
                    </a:cubicBezTo>
                    <a:lnTo>
                      <a:pt x="302316" y="9575"/>
                    </a:lnTo>
                    <a:cubicBezTo>
                      <a:pt x="302286" y="9575"/>
                      <a:pt x="302286" y="9575"/>
                      <a:pt x="302255" y="9545"/>
                    </a:cubicBezTo>
                    <a:cubicBezTo>
                      <a:pt x="302225" y="9514"/>
                      <a:pt x="302225" y="9696"/>
                      <a:pt x="302255" y="9727"/>
                    </a:cubicBezTo>
                    <a:lnTo>
                      <a:pt x="302286" y="9788"/>
                    </a:lnTo>
                    <a:cubicBezTo>
                      <a:pt x="302316" y="9818"/>
                      <a:pt x="302377" y="9818"/>
                      <a:pt x="302377" y="9818"/>
                    </a:cubicBezTo>
                    <a:lnTo>
                      <a:pt x="302377" y="9848"/>
                    </a:lnTo>
                    <a:lnTo>
                      <a:pt x="302377" y="9879"/>
                    </a:lnTo>
                    <a:cubicBezTo>
                      <a:pt x="302316" y="9970"/>
                      <a:pt x="302377" y="10031"/>
                      <a:pt x="302377" y="10092"/>
                    </a:cubicBezTo>
                    <a:cubicBezTo>
                      <a:pt x="302407" y="10152"/>
                      <a:pt x="302468" y="10122"/>
                      <a:pt x="302559" y="10031"/>
                    </a:cubicBezTo>
                    <a:cubicBezTo>
                      <a:pt x="302559" y="10122"/>
                      <a:pt x="302559" y="10183"/>
                      <a:pt x="302590" y="10183"/>
                    </a:cubicBezTo>
                    <a:cubicBezTo>
                      <a:pt x="302590" y="10183"/>
                      <a:pt x="302620" y="10183"/>
                      <a:pt x="302620" y="10152"/>
                    </a:cubicBezTo>
                    <a:cubicBezTo>
                      <a:pt x="302620" y="10183"/>
                      <a:pt x="302620" y="10183"/>
                      <a:pt x="302681" y="10152"/>
                    </a:cubicBezTo>
                    <a:lnTo>
                      <a:pt x="302681" y="10092"/>
                    </a:lnTo>
                    <a:cubicBezTo>
                      <a:pt x="302711" y="10000"/>
                      <a:pt x="302742" y="9940"/>
                      <a:pt x="302742" y="9848"/>
                    </a:cubicBezTo>
                    <a:lnTo>
                      <a:pt x="302742" y="9848"/>
                    </a:lnTo>
                    <a:cubicBezTo>
                      <a:pt x="302742" y="9879"/>
                      <a:pt x="302742" y="9970"/>
                      <a:pt x="302711" y="10000"/>
                    </a:cubicBezTo>
                    <a:lnTo>
                      <a:pt x="302711" y="10000"/>
                    </a:lnTo>
                    <a:cubicBezTo>
                      <a:pt x="302742" y="9879"/>
                      <a:pt x="302772" y="9788"/>
                      <a:pt x="302833" y="9696"/>
                    </a:cubicBezTo>
                    <a:cubicBezTo>
                      <a:pt x="302833" y="9788"/>
                      <a:pt x="302772" y="9818"/>
                      <a:pt x="302742" y="9879"/>
                    </a:cubicBezTo>
                    <a:lnTo>
                      <a:pt x="302742" y="10031"/>
                    </a:lnTo>
                    <a:cubicBezTo>
                      <a:pt x="302742" y="10092"/>
                      <a:pt x="302711" y="10092"/>
                      <a:pt x="302711" y="10122"/>
                    </a:cubicBezTo>
                    <a:lnTo>
                      <a:pt x="302681" y="10152"/>
                    </a:lnTo>
                    <a:cubicBezTo>
                      <a:pt x="302620" y="10183"/>
                      <a:pt x="302620" y="10244"/>
                      <a:pt x="302590" y="10274"/>
                    </a:cubicBezTo>
                    <a:lnTo>
                      <a:pt x="302468" y="10396"/>
                    </a:lnTo>
                    <a:cubicBezTo>
                      <a:pt x="302438" y="10396"/>
                      <a:pt x="302438" y="10396"/>
                      <a:pt x="302407" y="10426"/>
                    </a:cubicBezTo>
                    <a:cubicBezTo>
                      <a:pt x="302377" y="10456"/>
                      <a:pt x="302377" y="10487"/>
                      <a:pt x="302316" y="10548"/>
                    </a:cubicBezTo>
                    <a:cubicBezTo>
                      <a:pt x="302255" y="10608"/>
                      <a:pt x="302134" y="10730"/>
                      <a:pt x="302073" y="10852"/>
                    </a:cubicBezTo>
                    <a:lnTo>
                      <a:pt x="302073" y="10882"/>
                    </a:lnTo>
                    <a:cubicBezTo>
                      <a:pt x="302012" y="10882"/>
                      <a:pt x="302012" y="10882"/>
                      <a:pt x="301982" y="10852"/>
                    </a:cubicBezTo>
                    <a:cubicBezTo>
                      <a:pt x="301951" y="10791"/>
                      <a:pt x="301921" y="11004"/>
                      <a:pt x="301982" y="11034"/>
                    </a:cubicBezTo>
                    <a:lnTo>
                      <a:pt x="302012" y="11064"/>
                    </a:lnTo>
                    <a:cubicBezTo>
                      <a:pt x="302073" y="11095"/>
                      <a:pt x="302103" y="11095"/>
                      <a:pt x="302134" y="11095"/>
                    </a:cubicBezTo>
                    <a:lnTo>
                      <a:pt x="302134" y="11155"/>
                    </a:lnTo>
                    <a:lnTo>
                      <a:pt x="302134" y="11186"/>
                    </a:lnTo>
                    <a:cubicBezTo>
                      <a:pt x="302103" y="11247"/>
                      <a:pt x="302103" y="11338"/>
                      <a:pt x="302134" y="11368"/>
                    </a:cubicBezTo>
                    <a:cubicBezTo>
                      <a:pt x="302164" y="11399"/>
                      <a:pt x="302255" y="11399"/>
                      <a:pt x="302316" y="11368"/>
                    </a:cubicBezTo>
                    <a:cubicBezTo>
                      <a:pt x="302286" y="11399"/>
                      <a:pt x="302255" y="11490"/>
                      <a:pt x="302225" y="11520"/>
                    </a:cubicBezTo>
                    <a:cubicBezTo>
                      <a:pt x="302164" y="11520"/>
                      <a:pt x="302134" y="11520"/>
                      <a:pt x="302103" y="11551"/>
                    </a:cubicBezTo>
                    <a:cubicBezTo>
                      <a:pt x="301982" y="11672"/>
                      <a:pt x="301860" y="11976"/>
                      <a:pt x="301769" y="12098"/>
                    </a:cubicBezTo>
                    <a:cubicBezTo>
                      <a:pt x="301678" y="12128"/>
                      <a:pt x="301617" y="12128"/>
                      <a:pt x="301526" y="12067"/>
                    </a:cubicBezTo>
                    <a:cubicBezTo>
                      <a:pt x="301495" y="12007"/>
                      <a:pt x="301465" y="12250"/>
                      <a:pt x="301495" y="12311"/>
                    </a:cubicBezTo>
                    <a:cubicBezTo>
                      <a:pt x="301526" y="12371"/>
                      <a:pt x="301526" y="12371"/>
                      <a:pt x="301556" y="12371"/>
                    </a:cubicBezTo>
                    <a:cubicBezTo>
                      <a:pt x="301617" y="12402"/>
                      <a:pt x="301647" y="12402"/>
                      <a:pt x="301708" y="12402"/>
                    </a:cubicBezTo>
                    <a:lnTo>
                      <a:pt x="301708" y="12432"/>
                    </a:lnTo>
                    <a:cubicBezTo>
                      <a:pt x="301708" y="12432"/>
                      <a:pt x="301708" y="12462"/>
                      <a:pt x="301678" y="12462"/>
                    </a:cubicBezTo>
                    <a:cubicBezTo>
                      <a:pt x="301647" y="12523"/>
                      <a:pt x="301647" y="12614"/>
                      <a:pt x="301678" y="12675"/>
                    </a:cubicBezTo>
                    <a:lnTo>
                      <a:pt x="301647" y="12706"/>
                    </a:lnTo>
                    <a:cubicBezTo>
                      <a:pt x="301617" y="12706"/>
                      <a:pt x="301617" y="12706"/>
                      <a:pt x="301556" y="12736"/>
                    </a:cubicBezTo>
                    <a:cubicBezTo>
                      <a:pt x="301526" y="12766"/>
                      <a:pt x="301526" y="12827"/>
                      <a:pt x="301495" y="12888"/>
                    </a:cubicBezTo>
                    <a:cubicBezTo>
                      <a:pt x="301465" y="12918"/>
                      <a:pt x="301374" y="13010"/>
                      <a:pt x="301343" y="13070"/>
                    </a:cubicBezTo>
                    <a:lnTo>
                      <a:pt x="301343" y="13131"/>
                    </a:lnTo>
                    <a:cubicBezTo>
                      <a:pt x="301313" y="13131"/>
                      <a:pt x="301313" y="13131"/>
                      <a:pt x="301252" y="13070"/>
                    </a:cubicBezTo>
                    <a:cubicBezTo>
                      <a:pt x="301222" y="13040"/>
                      <a:pt x="301222" y="13222"/>
                      <a:pt x="301252" y="13283"/>
                    </a:cubicBezTo>
                    <a:lnTo>
                      <a:pt x="301313" y="13314"/>
                    </a:lnTo>
                    <a:cubicBezTo>
                      <a:pt x="301343" y="13344"/>
                      <a:pt x="301343" y="13344"/>
                      <a:pt x="301374" y="13344"/>
                    </a:cubicBezTo>
                    <a:lnTo>
                      <a:pt x="301374" y="13344"/>
                    </a:lnTo>
                    <a:lnTo>
                      <a:pt x="301374" y="13374"/>
                    </a:lnTo>
                    <a:lnTo>
                      <a:pt x="301374" y="13526"/>
                    </a:lnTo>
                    <a:cubicBezTo>
                      <a:pt x="301404" y="13587"/>
                      <a:pt x="301495" y="13587"/>
                      <a:pt x="301526" y="13496"/>
                    </a:cubicBezTo>
                    <a:cubicBezTo>
                      <a:pt x="301526" y="13526"/>
                      <a:pt x="301526" y="13618"/>
                      <a:pt x="301556" y="13618"/>
                    </a:cubicBezTo>
                    <a:lnTo>
                      <a:pt x="301556" y="13618"/>
                    </a:lnTo>
                    <a:cubicBezTo>
                      <a:pt x="301526" y="13618"/>
                      <a:pt x="301526" y="13618"/>
                      <a:pt x="301495" y="13648"/>
                    </a:cubicBezTo>
                    <a:cubicBezTo>
                      <a:pt x="301465" y="13678"/>
                      <a:pt x="301465" y="13739"/>
                      <a:pt x="301404" y="13800"/>
                    </a:cubicBezTo>
                    <a:cubicBezTo>
                      <a:pt x="301343" y="13891"/>
                      <a:pt x="301252" y="13952"/>
                      <a:pt x="301191" y="14073"/>
                    </a:cubicBezTo>
                    <a:lnTo>
                      <a:pt x="301191" y="14104"/>
                    </a:lnTo>
                    <a:cubicBezTo>
                      <a:pt x="301161" y="14104"/>
                      <a:pt x="301161" y="14104"/>
                      <a:pt x="301100" y="14073"/>
                    </a:cubicBezTo>
                    <a:cubicBezTo>
                      <a:pt x="301070" y="14073"/>
                      <a:pt x="301070" y="14104"/>
                      <a:pt x="301070" y="14134"/>
                    </a:cubicBezTo>
                    <a:lnTo>
                      <a:pt x="301040" y="14134"/>
                    </a:lnTo>
                    <a:cubicBezTo>
                      <a:pt x="300948" y="14104"/>
                      <a:pt x="300918" y="14347"/>
                      <a:pt x="301009" y="14377"/>
                    </a:cubicBezTo>
                    <a:cubicBezTo>
                      <a:pt x="301040" y="14377"/>
                      <a:pt x="301040" y="14408"/>
                      <a:pt x="301070" y="14408"/>
                    </a:cubicBezTo>
                    <a:cubicBezTo>
                      <a:pt x="301100" y="14408"/>
                      <a:pt x="301161" y="14438"/>
                      <a:pt x="301191" y="14438"/>
                    </a:cubicBezTo>
                    <a:lnTo>
                      <a:pt x="301191" y="14560"/>
                    </a:lnTo>
                    <a:cubicBezTo>
                      <a:pt x="301191" y="14651"/>
                      <a:pt x="301191" y="14712"/>
                      <a:pt x="301222" y="14712"/>
                    </a:cubicBezTo>
                    <a:cubicBezTo>
                      <a:pt x="301252" y="14742"/>
                      <a:pt x="301313" y="14742"/>
                      <a:pt x="301343" y="14742"/>
                    </a:cubicBezTo>
                    <a:lnTo>
                      <a:pt x="301313" y="14742"/>
                    </a:lnTo>
                    <a:cubicBezTo>
                      <a:pt x="301191" y="14833"/>
                      <a:pt x="301100" y="14955"/>
                      <a:pt x="301040" y="15046"/>
                    </a:cubicBezTo>
                    <a:cubicBezTo>
                      <a:pt x="300918" y="15137"/>
                      <a:pt x="300796" y="15198"/>
                      <a:pt x="300644" y="15320"/>
                    </a:cubicBezTo>
                    <a:cubicBezTo>
                      <a:pt x="300644" y="15320"/>
                      <a:pt x="300614" y="15350"/>
                      <a:pt x="300614" y="15411"/>
                    </a:cubicBezTo>
                    <a:lnTo>
                      <a:pt x="300584" y="15411"/>
                    </a:lnTo>
                    <a:cubicBezTo>
                      <a:pt x="300584" y="15411"/>
                      <a:pt x="300614" y="15411"/>
                      <a:pt x="300614" y="15350"/>
                    </a:cubicBezTo>
                    <a:cubicBezTo>
                      <a:pt x="300644" y="15320"/>
                      <a:pt x="300644" y="15137"/>
                      <a:pt x="300614" y="15168"/>
                    </a:cubicBezTo>
                    <a:cubicBezTo>
                      <a:pt x="300584" y="15168"/>
                      <a:pt x="300584" y="15198"/>
                      <a:pt x="300553" y="15198"/>
                    </a:cubicBezTo>
                    <a:lnTo>
                      <a:pt x="300553" y="15168"/>
                    </a:lnTo>
                    <a:cubicBezTo>
                      <a:pt x="300462" y="15046"/>
                      <a:pt x="300340" y="14985"/>
                      <a:pt x="300280" y="14864"/>
                    </a:cubicBezTo>
                    <a:cubicBezTo>
                      <a:pt x="300249" y="14833"/>
                      <a:pt x="300249" y="14803"/>
                      <a:pt x="300188" y="14742"/>
                    </a:cubicBezTo>
                    <a:cubicBezTo>
                      <a:pt x="300188" y="14742"/>
                      <a:pt x="300158" y="14712"/>
                      <a:pt x="300128" y="14712"/>
                    </a:cubicBezTo>
                    <a:lnTo>
                      <a:pt x="300006" y="14590"/>
                    </a:lnTo>
                    <a:cubicBezTo>
                      <a:pt x="299976" y="14560"/>
                      <a:pt x="299976" y="14529"/>
                      <a:pt x="299945" y="14499"/>
                    </a:cubicBezTo>
                    <a:lnTo>
                      <a:pt x="299884" y="14438"/>
                    </a:lnTo>
                    <a:cubicBezTo>
                      <a:pt x="299884" y="14408"/>
                      <a:pt x="299854" y="14408"/>
                      <a:pt x="299854" y="14377"/>
                    </a:cubicBezTo>
                    <a:lnTo>
                      <a:pt x="299854" y="14225"/>
                    </a:lnTo>
                    <a:cubicBezTo>
                      <a:pt x="299824" y="14134"/>
                      <a:pt x="299824" y="14104"/>
                      <a:pt x="299793" y="14043"/>
                    </a:cubicBezTo>
                    <a:cubicBezTo>
                      <a:pt x="299824" y="14104"/>
                      <a:pt x="299854" y="14225"/>
                      <a:pt x="299884" y="14347"/>
                    </a:cubicBezTo>
                    <a:lnTo>
                      <a:pt x="299884" y="14347"/>
                    </a:lnTo>
                    <a:cubicBezTo>
                      <a:pt x="299884" y="14286"/>
                      <a:pt x="299884" y="14225"/>
                      <a:pt x="299854" y="14195"/>
                    </a:cubicBezTo>
                    <a:lnTo>
                      <a:pt x="299854" y="14195"/>
                    </a:lnTo>
                    <a:cubicBezTo>
                      <a:pt x="299884" y="14256"/>
                      <a:pt x="299945" y="14377"/>
                      <a:pt x="299945" y="14408"/>
                    </a:cubicBezTo>
                    <a:lnTo>
                      <a:pt x="299945" y="14499"/>
                    </a:lnTo>
                    <a:cubicBezTo>
                      <a:pt x="299945" y="14529"/>
                      <a:pt x="299976" y="14529"/>
                      <a:pt x="299976" y="14499"/>
                    </a:cubicBezTo>
                    <a:lnTo>
                      <a:pt x="300006" y="14529"/>
                    </a:lnTo>
                    <a:cubicBezTo>
                      <a:pt x="300036" y="14529"/>
                      <a:pt x="300036" y="14438"/>
                      <a:pt x="300036" y="14377"/>
                    </a:cubicBezTo>
                    <a:cubicBezTo>
                      <a:pt x="300097" y="14438"/>
                      <a:pt x="300158" y="14499"/>
                      <a:pt x="300249" y="14408"/>
                    </a:cubicBezTo>
                    <a:cubicBezTo>
                      <a:pt x="300280" y="14377"/>
                      <a:pt x="300280" y="14256"/>
                      <a:pt x="300249" y="14225"/>
                    </a:cubicBezTo>
                    <a:lnTo>
                      <a:pt x="300249" y="14195"/>
                    </a:lnTo>
                    <a:lnTo>
                      <a:pt x="300249" y="14134"/>
                    </a:lnTo>
                    <a:cubicBezTo>
                      <a:pt x="300280" y="14134"/>
                      <a:pt x="300310" y="14134"/>
                      <a:pt x="300310" y="14104"/>
                    </a:cubicBezTo>
                    <a:cubicBezTo>
                      <a:pt x="300310" y="14104"/>
                      <a:pt x="300340" y="14104"/>
                      <a:pt x="300340" y="14073"/>
                    </a:cubicBezTo>
                    <a:cubicBezTo>
                      <a:pt x="300401" y="14043"/>
                      <a:pt x="300401" y="13830"/>
                      <a:pt x="300340" y="13891"/>
                    </a:cubicBezTo>
                    <a:cubicBezTo>
                      <a:pt x="300310" y="13891"/>
                      <a:pt x="300310" y="13921"/>
                      <a:pt x="300280" y="13921"/>
                    </a:cubicBezTo>
                    <a:lnTo>
                      <a:pt x="300280" y="13891"/>
                    </a:lnTo>
                    <a:cubicBezTo>
                      <a:pt x="300188" y="13770"/>
                      <a:pt x="300128" y="13678"/>
                      <a:pt x="300036" y="13618"/>
                    </a:cubicBezTo>
                    <a:cubicBezTo>
                      <a:pt x="300006" y="13587"/>
                      <a:pt x="300006" y="13496"/>
                      <a:pt x="299976" y="13466"/>
                    </a:cubicBezTo>
                    <a:cubicBezTo>
                      <a:pt x="299945" y="13435"/>
                      <a:pt x="299945" y="13435"/>
                      <a:pt x="299884" y="13435"/>
                    </a:cubicBezTo>
                    <a:lnTo>
                      <a:pt x="299884" y="13435"/>
                    </a:lnTo>
                    <a:cubicBezTo>
                      <a:pt x="299884" y="13435"/>
                      <a:pt x="299945" y="13344"/>
                      <a:pt x="299945" y="13314"/>
                    </a:cubicBezTo>
                    <a:cubicBezTo>
                      <a:pt x="299976" y="13344"/>
                      <a:pt x="300036" y="13374"/>
                      <a:pt x="300097" y="13344"/>
                    </a:cubicBezTo>
                    <a:cubicBezTo>
                      <a:pt x="300128" y="13314"/>
                      <a:pt x="300128" y="13222"/>
                      <a:pt x="300097" y="13192"/>
                    </a:cubicBezTo>
                    <a:lnTo>
                      <a:pt x="300097" y="13162"/>
                    </a:lnTo>
                    <a:lnTo>
                      <a:pt x="300097" y="13162"/>
                    </a:lnTo>
                    <a:cubicBezTo>
                      <a:pt x="300128" y="13162"/>
                      <a:pt x="300128" y="13162"/>
                      <a:pt x="300158" y="13131"/>
                    </a:cubicBezTo>
                    <a:cubicBezTo>
                      <a:pt x="300158" y="13131"/>
                      <a:pt x="300188" y="13131"/>
                      <a:pt x="300188" y="13070"/>
                    </a:cubicBezTo>
                    <a:cubicBezTo>
                      <a:pt x="300249" y="13040"/>
                      <a:pt x="300188" y="12888"/>
                      <a:pt x="300188" y="12888"/>
                    </a:cubicBezTo>
                    <a:cubicBezTo>
                      <a:pt x="300158" y="12918"/>
                      <a:pt x="300158" y="12918"/>
                      <a:pt x="300128" y="12918"/>
                    </a:cubicBezTo>
                    <a:lnTo>
                      <a:pt x="300128" y="12888"/>
                    </a:lnTo>
                    <a:cubicBezTo>
                      <a:pt x="300097" y="12827"/>
                      <a:pt x="300006" y="12736"/>
                      <a:pt x="299976" y="12706"/>
                    </a:cubicBezTo>
                    <a:cubicBezTo>
                      <a:pt x="299945" y="12614"/>
                      <a:pt x="299945" y="12584"/>
                      <a:pt x="299884" y="12554"/>
                    </a:cubicBezTo>
                    <a:cubicBezTo>
                      <a:pt x="299854" y="12523"/>
                      <a:pt x="299854" y="12523"/>
                      <a:pt x="299824" y="12523"/>
                    </a:cubicBezTo>
                    <a:cubicBezTo>
                      <a:pt x="299793" y="12432"/>
                      <a:pt x="299732" y="12371"/>
                      <a:pt x="299702" y="12311"/>
                    </a:cubicBezTo>
                    <a:lnTo>
                      <a:pt x="299581" y="12219"/>
                    </a:lnTo>
                    <a:cubicBezTo>
                      <a:pt x="299550" y="12159"/>
                      <a:pt x="299550" y="12098"/>
                      <a:pt x="299520" y="12007"/>
                    </a:cubicBezTo>
                    <a:cubicBezTo>
                      <a:pt x="299489" y="11915"/>
                      <a:pt x="299429" y="11794"/>
                      <a:pt x="299368" y="11672"/>
                    </a:cubicBezTo>
                    <a:cubicBezTo>
                      <a:pt x="299337" y="11611"/>
                      <a:pt x="299337" y="11551"/>
                      <a:pt x="299337" y="11551"/>
                    </a:cubicBezTo>
                    <a:lnTo>
                      <a:pt x="299337" y="11551"/>
                    </a:lnTo>
                    <a:cubicBezTo>
                      <a:pt x="299337" y="11520"/>
                      <a:pt x="299277" y="11459"/>
                      <a:pt x="299277" y="11399"/>
                    </a:cubicBezTo>
                    <a:cubicBezTo>
                      <a:pt x="299277" y="11368"/>
                      <a:pt x="299246" y="11459"/>
                      <a:pt x="299277" y="11490"/>
                    </a:cubicBezTo>
                    <a:lnTo>
                      <a:pt x="299277" y="11520"/>
                    </a:lnTo>
                    <a:cubicBezTo>
                      <a:pt x="299277" y="11490"/>
                      <a:pt x="299246" y="11459"/>
                      <a:pt x="299216" y="11399"/>
                    </a:cubicBezTo>
                    <a:cubicBezTo>
                      <a:pt x="299125" y="11247"/>
                      <a:pt x="299125" y="11064"/>
                      <a:pt x="299094" y="11064"/>
                    </a:cubicBezTo>
                    <a:cubicBezTo>
                      <a:pt x="299094" y="11034"/>
                      <a:pt x="299064" y="11034"/>
                      <a:pt x="299064" y="11034"/>
                    </a:cubicBezTo>
                    <a:cubicBezTo>
                      <a:pt x="299064" y="11034"/>
                      <a:pt x="299033" y="11034"/>
                      <a:pt x="299033" y="11064"/>
                    </a:cubicBezTo>
                    <a:cubicBezTo>
                      <a:pt x="298973" y="11064"/>
                      <a:pt x="298942" y="11216"/>
                      <a:pt x="298912" y="11399"/>
                    </a:cubicBezTo>
                    <a:cubicBezTo>
                      <a:pt x="298881" y="11459"/>
                      <a:pt x="298881" y="11490"/>
                      <a:pt x="298821" y="11520"/>
                    </a:cubicBezTo>
                    <a:lnTo>
                      <a:pt x="298821" y="11490"/>
                    </a:lnTo>
                    <a:lnTo>
                      <a:pt x="298821" y="11399"/>
                    </a:lnTo>
                    <a:cubicBezTo>
                      <a:pt x="298821" y="11490"/>
                      <a:pt x="298790" y="11520"/>
                      <a:pt x="298790" y="11551"/>
                    </a:cubicBezTo>
                    <a:lnTo>
                      <a:pt x="298790" y="11551"/>
                    </a:lnTo>
                    <a:cubicBezTo>
                      <a:pt x="298790" y="11551"/>
                      <a:pt x="298790" y="11611"/>
                      <a:pt x="298760" y="11672"/>
                    </a:cubicBezTo>
                    <a:cubicBezTo>
                      <a:pt x="298729" y="11794"/>
                      <a:pt x="298669" y="11855"/>
                      <a:pt x="298608" y="12007"/>
                    </a:cubicBezTo>
                    <a:cubicBezTo>
                      <a:pt x="298577" y="12098"/>
                      <a:pt x="298577" y="12128"/>
                      <a:pt x="298517" y="12219"/>
                    </a:cubicBezTo>
                    <a:lnTo>
                      <a:pt x="298425" y="12311"/>
                    </a:lnTo>
                    <a:cubicBezTo>
                      <a:pt x="298365" y="12371"/>
                      <a:pt x="298334" y="12432"/>
                      <a:pt x="298304" y="12523"/>
                    </a:cubicBezTo>
                    <a:cubicBezTo>
                      <a:pt x="298273" y="12523"/>
                      <a:pt x="298273" y="12523"/>
                      <a:pt x="298213" y="12554"/>
                    </a:cubicBezTo>
                    <a:cubicBezTo>
                      <a:pt x="298182" y="12584"/>
                      <a:pt x="298182" y="12614"/>
                      <a:pt x="298152" y="12706"/>
                    </a:cubicBezTo>
                    <a:cubicBezTo>
                      <a:pt x="298122" y="12736"/>
                      <a:pt x="298061" y="12766"/>
                      <a:pt x="298030" y="12858"/>
                    </a:cubicBezTo>
                    <a:lnTo>
                      <a:pt x="298030" y="12858"/>
                    </a:lnTo>
                    <a:cubicBezTo>
                      <a:pt x="297970" y="12888"/>
                      <a:pt x="297878" y="12888"/>
                      <a:pt x="297818" y="12888"/>
                    </a:cubicBezTo>
                    <a:cubicBezTo>
                      <a:pt x="297696" y="12766"/>
                      <a:pt x="297605" y="12462"/>
                      <a:pt x="297453" y="12371"/>
                    </a:cubicBezTo>
                    <a:cubicBezTo>
                      <a:pt x="297422" y="12311"/>
                      <a:pt x="297392" y="12311"/>
                      <a:pt x="297362" y="12311"/>
                    </a:cubicBezTo>
                    <a:cubicBezTo>
                      <a:pt x="297301" y="12250"/>
                      <a:pt x="297270" y="12219"/>
                      <a:pt x="297240" y="12159"/>
                    </a:cubicBezTo>
                    <a:cubicBezTo>
                      <a:pt x="297301" y="12219"/>
                      <a:pt x="297362" y="12250"/>
                      <a:pt x="297422" y="12159"/>
                    </a:cubicBezTo>
                    <a:cubicBezTo>
                      <a:pt x="297453" y="12128"/>
                      <a:pt x="297453" y="12007"/>
                      <a:pt x="297422" y="11976"/>
                    </a:cubicBezTo>
                    <a:lnTo>
                      <a:pt x="297422" y="11946"/>
                    </a:lnTo>
                    <a:lnTo>
                      <a:pt x="297422" y="11915"/>
                    </a:lnTo>
                    <a:cubicBezTo>
                      <a:pt x="297453" y="11915"/>
                      <a:pt x="297514" y="11915"/>
                      <a:pt x="297544" y="11855"/>
                    </a:cubicBezTo>
                    <a:cubicBezTo>
                      <a:pt x="297544" y="11855"/>
                      <a:pt x="297574" y="11855"/>
                      <a:pt x="297574" y="11824"/>
                    </a:cubicBezTo>
                    <a:cubicBezTo>
                      <a:pt x="297605" y="11794"/>
                      <a:pt x="297605" y="11611"/>
                      <a:pt x="297574" y="11642"/>
                    </a:cubicBezTo>
                    <a:cubicBezTo>
                      <a:pt x="297544" y="11642"/>
                      <a:pt x="297544" y="11672"/>
                      <a:pt x="297514" y="11672"/>
                    </a:cubicBezTo>
                    <a:lnTo>
                      <a:pt x="297514" y="11642"/>
                    </a:lnTo>
                    <a:cubicBezTo>
                      <a:pt x="297422" y="11520"/>
                      <a:pt x="297301" y="11459"/>
                      <a:pt x="297240" y="11338"/>
                    </a:cubicBezTo>
                    <a:cubicBezTo>
                      <a:pt x="297210" y="11307"/>
                      <a:pt x="297210" y="11247"/>
                      <a:pt x="297149" y="11216"/>
                    </a:cubicBezTo>
                    <a:cubicBezTo>
                      <a:pt x="297149" y="11216"/>
                      <a:pt x="297118" y="11186"/>
                      <a:pt x="297088" y="11186"/>
                    </a:cubicBezTo>
                    <a:lnTo>
                      <a:pt x="296966" y="11064"/>
                    </a:lnTo>
                    <a:cubicBezTo>
                      <a:pt x="296936" y="11034"/>
                      <a:pt x="296936" y="11004"/>
                      <a:pt x="296906" y="10943"/>
                    </a:cubicBezTo>
                    <a:lnTo>
                      <a:pt x="296845" y="10912"/>
                    </a:lnTo>
                    <a:cubicBezTo>
                      <a:pt x="296845" y="10882"/>
                      <a:pt x="296814" y="10882"/>
                      <a:pt x="296814" y="10852"/>
                    </a:cubicBezTo>
                    <a:lnTo>
                      <a:pt x="296814" y="10700"/>
                    </a:lnTo>
                    <a:cubicBezTo>
                      <a:pt x="296784" y="10608"/>
                      <a:pt x="296784" y="10578"/>
                      <a:pt x="296754" y="10487"/>
                    </a:cubicBezTo>
                    <a:cubicBezTo>
                      <a:pt x="296784" y="10578"/>
                      <a:pt x="296814" y="10700"/>
                      <a:pt x="296845" y="10791"/>
                    </a:cubicBezTo>
                    <a:lnTo>
                      <a:pt x="296845" y="10791"/>
                    </a:lnTo>
                    <a:cubicBezTo>
                      <a:pt x="296845" y="10760"/>
                      <a:pt x="296845" y="10700"/>
                      <a:pt x="296814" y="10639"/>
                    </a:cubicBezTo>
                    <a:lnTo>
                      <a:pt x="296814" y="10639"/>
                    </a:lnTo>
                    <a:cubicBezTo>
                      <a:pt x="296845" y="10730"/>
                      <a:pt x="296906" y="10852"/>
                      <a:pt x="296906" y="10882"/>
                    </a:cubicBezTo>
                    <a:lnTo>
                      <a:pt x="296906" y="10943"/>
                    </a:lnTo>
                    <a:cubicBezTo>
                      <a:pt x="296906" y="11004"/>
                      <a:pt x="296936" y="11004"/>
                      <a:pt x="296936" y="10943"/>
                    </a:cubicBezTo>
                    <a:lnTo>
                      <a:pt x="296966" y="11004"/>
                    </a:lnTo>
                    <a:cubicBezTo>
                      <a:pt x="296997" y="11004"/>
                      <a:pt x="296997" y="10912"/>
                      <a:pt x="296997" y="10852"/>
                    </a:cubicBezTo>
                    <a:cubicBezTo>
                      <a:pt x="297058" y="10912"/>
                      <a:pt x="297118" y="10943"/>
                      <a:pt x="297210" y="10882"/>
                    </a:cubicBezTo>
                    <a:cubicBezTo>
                      <a:pt x="297240" y="10852"/>
                      <a:pt x="297240" y="10730"/>
                      <a:pt x="297210" y="10700"/>
                    </a:cubicBezTo>
                    <a:lnTo>
                      <a:pt x="297210" y="10639"/>
                    </a:lnTo>
                    <a:lnTo>
                      <a:pt x="297210" y="10608"/>
                    </a:lnTo>
                    <a:cubicBezTo>
                      <a:pt x="297240" y="10608"/>
                      <a:pt x="297270" y="10608"/>
                      <a:pt x="297270" y="10578"/>
                    </a:cubicBezTo>
                    <a:cubicBezTo>
                      <a:pt x="297270" y="10578"/>
                      <a:pt x="297301" y="10578"/>
                      <a:pt x="297301" y="10548"/>
                    </a:cubicBezTo>
                    <a:cubicBezTo>
                      <a:pt x="297362" y="10487"/>
                      <a:pt x="297362" y="10304"/>
                      <a:pt x="297301" y="10335"/>
                    </a:cubicBezTo>
                    <a:cubicBezTo>
                      <a:pt x="297270" y="10335"/>
                      <a:pt x="297270" y="10396"/>
                      <a:pt x="297240" y="10396"/>
                    </a:cubicBezTo>
                    <a:lnTo>
                      <a:pt x="297240" y="10335"/>
                    </a:lnTo>
                    <a:cubicBezTo>
                      <a:pt x="297149" y="10244"/>
                      <a:pt x="297088" y="10152"/>
                      <a:pt x="296997" y="10092"/>
                    </a:cubicBezTo>
                    <a:cubicBezTo>
                      <a:pt x="296966" y="10031"/>
                      <a:pt x="296966" y="9970"/>
                      <a:pt x="296936" y="9940"/>
                    </a:cubicBezTo>
                    <a:cubicBezTo>
                      <a:pt x="296906" y="9879"/>
                      <a:pt x="296906" y="9879"/>
                      <a:pt x="296845" y="9879"/>
                    </a:cubicBezTo>
                    <a:lnTo>
                      <a:pt x="296845" y="9879"/>
                    </a:lnTo>
                    <a:cubicBezTo>
                      <a:pt x="296845" y="9879"/>
                      <a:pt x="296906" y="9818"/>
                      <a:pt x="296906" y="9788"/>
                    </a:cubicBezTo>
                    <a:cubicBezTo>
                      <a:pt x="296936" y="9818"/>
                      <a:pt x="296997" y="9848"/>
                      <a:pt x="297058" y="9818"/>
                    </a:cubicBezTo>
                    <a:cubicBezTo>
                      <a:pt x="297088" y="9788"/>
                      <a:pt x="297088" y="9696"/>
                      <a:pt x="297058" y="9666"/>
                    </a:cubicBezTo>
                    <a:lnTo>
                      <a:pt x="297058" y="9636"/>
                    </a:lnTo>
                    <a:lnTo>
                      <a:pt x="297058" y="9636"/>
                    </a:lnTo>
                    <a:cubicBezTo>
                      <a:pt x="297088" y="9636"/>
                      <a:pt x="297088" y="9636"/>
                      <a:pt x="297118" y="9575"/>
                    </a:cubicBezTo>
                    <a:cubicBezTo>
                      <a:pt x="297118" y="9575"/>
                      <a:pt x="297149" y="9575"/>
                      <a:pt x="297149" y="9545"/>
                    </a:cubicBezTo>
                    <a:cubicBezTo>
                      <a:pt x="297210" y="9514"/>
                      <a:pt x="297149" y="9362"/>
                      <a:pt x="297149" y="9362"/>
                    </a:cubicBezTo>
                    <a:cubicBezTo>
                      <a:pt x="297118" y="9393"/>
                      <a:pt x="297118" y="9393"/>
                      <a:pt x="297088" y="9393"/>
                    </a:cubicBezTo>
                    <a:lnTo>
                      <a:pt x="297088" y="9362"/>
                    </a:lnTo>
                    <a:cubicBezTo>
                      <a:pt x="297058" y="9271"/>
                      <a:pt x="296966" y="9210"/>
                      <a:pt x="296936" y="9180"/>
                    </a:cubicBezTo>
                    <a:cubicBezTo>
                      <a:pt x="296906" y="9089"/>
                      <a:pt x="296906" y="9058"/>
                      <a:pt x="296845" y="9028"/>
                    </a:cubicBezTo>
                    <a:cubicBezTo>
                      <a:pt x="296814" y="8967"/>
                      <a:pt x="296814" y="9028"/>
                      <a:pt x="296784" y="8967"/>
                    </a:cubicBezTo>
                    <a:cubicBezTo>
                      <a:pt x="296754" y="8906"/>
                      <a:pt x="296693" y="8815"/>
                      <a:pt x="296663" y="8785"/>
                    </a:cubicBezTo>
                    <a:lnTo>
                      <a:pt x="296541" y="8663"/>
                    </a:lnTo>
                    <a:cubicBezTo>
                      <a:pt x="296511" y="8633"/>
                      <a:pt x="296511" y="8572"/>
                      <a:pt x="296480" y="8481"/>
                    </a:cubicBezTo>
                    <a:cubicBezTo>
                      <a:pt x="296450" y="8359"/>
                      <a:pt x="296389" y="8268"/>
                      <a:pt x="296328" y="8146"/>
                    </a:cubicBezTo>
                    <a:cubicBezTo>
                      <a:pt x="296298" y="8055"/>
                      <a:pt x="296298" y="8025"/>
                      <a:pt x="296298" y="8025"/>
                    </a:cubicBezTo>
                    <a:lnTo>
                      <a:pt x="296298" y="8025"/>
                    </a:lnTo>
                    <a:cubicBezTo>
                      <a:pt x="296298" y="7994"/>
                      <a:pt x="296237" y="7903"/>
                      <a:pt x="296237" y="7873"/>
                    </a:cubicBezTo>
                    <a:cubicBezTo>
                      <a:pt x="296237" y="7842"/>
                      <a:pt x="296207" y="7903"/>
                      <a:pt x="296237" y="7964"/>
                    </a:cubicBezTo>
                    <a:lnTo>
                      <a:pt x="296237" y="7994"/>
                    </a:lnTo>
                    <a:cubicBezTo>
                      <a:pt x="296237" y="7964"/>
                      <a:pt x="296207" y="7903"/>
                      <a:pt x="296176" y="7873"/>
                    </a:cubicBezTo>
                    <a:cubicBezTo>
                      <a:pt x="296085" y="7721"/>
                      <a:pt x="296085" y="7538"/>
                      <a:pt x="296055" y="7538"/>
                    </a:cubicBezTo>
                    <a:cubicBezTo>
                      <a:pt x="296055" y="7508"/>
                      <a:pt x="296024" y="7508"/>
                      <a:pt x="296024" y="7508"/>
                    </a:cubicBezTo>
                    <a:cubicBezTo>
                      <a:pt x="296024" y="7508"/>
                      <a:pt x="295994" y="7508"/>
                      <a:pt x="295994" y="7538"/>
                    </a:cubicBezTo>
                    <a:cubicBezTo>
                      <a:pt x="295933" y="7538"/>
                      <a:pt x="295903" y="7690"/>
                      <a:pt x="295872" y="7873"/>
                    </a:cubicBezTo>
                    <a:cubicBezTo>
                      <a:pt x="295842" y="7903"/>
                      <a:pt x="295842" y="7964"/>
                      <a:pt x="295781" y="7994"/>
                    </a:cubicBezTo>
                    <a:lnTo>
                      <a:pt x="295781" y="7964"/>
                    </a:lnTo>
                    <a:lnTo>
                      <a:pt x="295781" y="7873"/>
                    </a:lnTo>
                    <a:cubicBezTo>
                      <a:pt x="295781" y="7964"/>
                      <a:pt x="295751" y="7994"/>
                      <a:pt x="295751" y="8025"/>
                    </a:cubicBezTo>
                    <a:lnTo>
                      <a:pt x="295751" y="8025"/>
                    </a:lnTo>
                    <a:cubicBezTo>
                      <a:pt x="295751" y="8025"/>
                      <a:pt x="295751" y="8055"/>
                      <a:pt x="295720" y="8146"/>
                    </a:cubicBezTo>
                    <a:cubicBezTo>
                      <a:pt x="295690" y="8268"/>
                      <a:pt x="295629" y="8329"/>
                      <a:pt x="295568" y="8481"/>
                    </a:cubicBezTo>
                    <a:cubicBezTo>
                      <a:pt x="295538" y="8572"/>
                      <a:pt x="295538" y="8602"/>
                      <a:pt x="295477" y="8663"/>
                    </a:cubicBezTo>
                    <a:lnTo>
                      <a:pt x="295386" y="8785"/>
                    </a:lnTo>
                    <a:cubicBezTo>
                      <a:pt x="295325" y="8815"/>
                      <a:pt x="295295" y="8906"/>
                      <a:pt x="295264" y="8967"/>
                    </a:cubicBezTo>
                    <a:cubicBezTo>
                      <a:pt x="295234" y="8967"/>
                      <a:pt x="295234" y="8967"/>
                      <a:pt x="295173" y="9028"/>
                    </a:cubicBezTo>
                    <a:cubicBezTo>
                      <a:pt x="295143" y="9058"/>
                      <a:pt x="295143" y="9089"/>
                      <a:pt x="295112" y="9180"/>
                    </a:cubicBezTo>
                    <a:cubicBezTo>
                      <a:pt x="295082" y="9210"/>
                      <a:pt x="294991" y="9271"/>
                      <a:pt x="294960" y="9362"/>
                    </a:cubicBezTo>
                    <a:lnTo>
                      <a:pt x="294960" y="9393"/>
                    </a:lnTo>
                    <a:cubicBezTo>
                      <a:pt x="294930" y="9393"/>
                      <a:pt x="294930" y="9393"/>
                      <a:pt x="294869" y="9362"/>
                    </a:cubicBezTo>
                    <a:cubicBezTo>
                      <a:pt x="294839" y="9332"/>
                      <a:pt x="294839" y="9514"/>
                      <a:pt x="294869" y="9545"/>
                    </a:cubicBezTo>
                    <a:lnTo>
                      <a:pt x="294930" y="9575"/>
                    </a:lnTo>
                    <a:cubicBezTo>
                      <a:pt x="294960" y="9636"/>
                      <a:pt x="294960" y="9636"/>
                      <a:pt x="294991" y="9636"/>
                    </a:cubicBezTo>
                    <a:lnTo>
                      <a:pt x="294991" y="9636"/>
                    </a:lnTo>
                    <a:lnTo>
                      <a:pt x="294991" y="9666"/>
                    </a:lnTo>
                    <a:lnTo>
                      <a:pt x="294991" y="9818"/>
                    </a:lnTo>
                    <a:cubicBezTo>
                      <a:pt x="295021" y="9848"/>
                      <a:pt x="295112" y="9848"/>
                      <a:pt x="295143" y="9788"/>
                    </a:cubicBezTo>
                    <a:cubicBezTo>
                      <a:pt x="295143" y="9818"/>
                      <a:pt x="295143" y="9879"/>
                      <a:pt x="295173" y="9879"/>
                    </a:cubicBezTo>
                    <a:lnTo>
                      <a:pt x="295173" y="9879"/>
                    </a:lnTo>
                    <a:cubicBezTo>
                      <a:pt x="295143" y="9879"/>
                      <a:pt x="295143" y="9879"/>
                      <a:pt x="295112" y="9940"/>
                    </a:cubicBezTo>
                    <a:cubicBezTo>
                      <a:pt x="295082" y="9970"/>
                      <a:pt x="295082" y="10000"/>
                      <a:pt x="295021" y="10092"/>
                    </a:cubicBezTo>
                    <a:cubicBezTo>
                      <a:pt x="294960" y="10152"/>
                      <a:pt x="294869" y="10244"/>
                      <a:pt x="294808" y="10335"/>
                    </a:cubicBezTo>
                    <a:lnTo>
                      <a:pt x="294808" y="10396"/>
                    </a:lnTo>
                    <a:cubicBezTo>
                      <a:pt x="294778" y="10396"/>
                      <a:pt x="294778" y="10396"/>
                      <a:pt x="294717" y="10335"/>
                    </a:cubicBezTo>
                    <a:cubicBezTo>
                      <a:pt x="294687" y="10304"/>
                      <a:pt x="294687" y="10487"/>
                      <a:pt x="294717" y="10548"/>
                    </a:cubicBezTo>
                    <a:lnTo>
                      <a:pt x="294778" y="10578"/>
                    </a:lnTo>
                    <a:cubicBezTo>
                      <a:pt x="294808" y="10608"/>
                      <a:pt x="294839" y="10608"/>
                      <a:pt x="294839" y="10608"/>
                    </a:cubicBezTo>
                    <a:lnTo>
                      <a:pt x="294839" y="10639"/>
                    </a:lnTo>
                    <a:lnTo>
                      <a:pt x="294839" y="10700"/>
                    </a:lnTo>
                    <a:cubicBezTo>
                      <a:pt x="294808" y="10760"/>
                      <a:pt x="294839" y="10852"/>
                      <a:pt x="294839" y="10882"/>
                    </a:cubicBezTo>
                    <a:cubicBezTo>
                      <a:pt x="294869" y="10943"/>
                      <a:pt x="294960" y="10912"/>
                      <a:pt x="295021" y="10852"/>
                    </a:cubicBezTo>
                    <a:cubicBezTo>
                      <a:pt x="295021" y="10912"/>
                      <a:pt x="295021" y="11004"/>
                      <a:pt x="295082" y="11004"/>
                    </a:cubicBezTo>
                    <a:cubicBezTo>
                      <a:pt x="295082" y="11004"/>
                      <a:pt x="295112" y="11004"/>
                      <a:pt x="295112" y="10943"/>
                    </a:cubicBezTo>
                    <a:cubicBezTo>
                      <a:pt x="295112" y="11004"/>
                      <a:pt x="295112" y="11004"/>
                      <a:pt x="295143" y="10943"/>
                    </a:cubicBezTo>
                    <a:lnTo>
                      <a:pt x="295143" y="10882"/>
                    </a:lnTo>
                    <a:cubicBezTo>
                      <a:pt x="295173" y="10791"/>
                      <a:pt x="295234" y="10730"/>
                      <a:pt x="295234" y="10639"/>
                    </a:cubicBezTo>
                    <a:lnTo>
                      <a:pt x="295234" y="10639"/>
                    </a:lnTo>
                    <a:cubicBezTo>
                      <a:pt x="295234" y="10700"/>
                      <a:pt x="295234" y="10760"/>
                      <a:pt x="295173" y="10791"/>
                    </a:cubicBezTo>
                    <a:lnTo>
                      <a:pt x="295173" y="10791"/>
                    </a:lnTo>
                    <a:cubicBezTo>
                      <a:pt x="295234" y="10700"/>
                      <a:pt x="295264" y="10578"/>
                      <a:pt x="295295" y="10487"/>
                    </a:cubicBezTo>
                    <a:cubicBezTo>
                      <a:pt x="295295" y="10578"/>
                      <a:pt x="295264" y="10608"/>
                      <a:pt x="295234" y="10700"/>
                    </a:cubicBezTo>
                    <a:lnTo>
                      <a:pt x="295234" y="10852"/>
                    </a:lnTo>
                    <a:cubicBezTo>
                      <a:pt x="295234" y="10882"/>
                      <a:pt x="295173" y="10882"/>
                      <a:pt x="295173" y="10912"/>
                    </a:cubicBezTo>
                    <a:lnTo>
                      <a:pt x="295143" y="10943"/>
                    </a:lnTo>
                    <a:cubicBezTo>
                      <a:pt x="295112" y="11004"/>
                      <a:pt x="295112" y="11034"/>
                      <a:pt x="295082" y="11064"/>
                    </a:cubicBezTo>
                    <a:lnTo>
                      <a:pt x="294960" y="11186"/>
                    </a:lnTo>
                    <a:cubicBezTo>
                      <a:pt x="294930" y="11186"/>
                      <a:pt x="294930" y="11186"/>
                      <a:pt x="294869" y="11216"/>
                    </a:cubicBezTo>
                    <a:cubicBezTo>
                      <a:pt x="294839" y="11247"/>
                      <a:pt x="294839" y="11307"/>
                      <a:pt x="294808" y="11338"/>
                    </a:cubicBezTo>
                    <a:cubicBezTo>
                      <a:pt x="294717" y="11399"/>
                      <a:pt x="294626" y="11520"/>
                      <a:pt x="294535" y="11642"/>
                    </a:cubicBezTo>
                    <a:lnTo>
                      <a:pt x="294535" y="11672"/>
                    </a:lnTo>
                    <a:cubicBezTo>
                      <a:pt x="294504" y="11672"/>
                      <a:pt x="294504" y="11672"/>
                      <a:pt x="294474" y="11642"/>
                    </a:cubicBezTo>
                    <a:cubicBezTo>
                      <a:pt x="294413" y="11611"/>
                      <a:pt x="294383" y="11794"/>
                      <a:pt x="294474" y="11824"/>
                    </a:cubicBezTo>
                    <a:lnTo>
                      <a:pt x="294504" y="11855"/>
                    </a:lnTo>
                    <a:cubicBezTo>
                      <a:pt x="294535" y="11915"/>
                      <a:pt x="294565" y="11915"/>
                      <a:pt x="294626" y="11915"/>
                    </a:cubicBezTo>
                    <a:lnTo>
                      <a:pt x="294626" y="11946"/>
                    </a:lnTo>
                    <a:lnTo>
                      <a:pt x="294626" y="11976"/>
                    </a:lnTo>
                    <a:cubicBezTo>
                      <a:pt x="294565" y="12067"/>
                      <a:pt x="294565" y="12128"/>
                      <a:pt x="294626" y="12159"/>
                    </a:cubicBezTo>
                    <a:cubicBezTo>
                      <a:pt x="294656" y="12219"/>
                      <a:pt x="294717" y="12219"/>
                      <a:pt x="294808" y="12159"/>
                    </a:cubicBezTo>
                    <a:cubicBezTo>
                      <a:pt x="294778" y="12219"/>
                      <a:pt x="294717" y="12280"/>
                      <a:pt x="294687" y="12311"/>
                    </a:cubicBezTo>
                    <a:cubicBezTo>
                      <a:pt x="294656" y="12311"/>
                      <a:pt x="294626" y="12311"/>
                      <a:pt x="294565" y="12371"/>
                    </a:cubicBezTo>
                    <a:cubicBezTo>
                      <a:pt x="294474" y="12462"/>
                      <a:pt x="294352" y="12766"/>
                      <a:pt x="294231" y="12888"/>
                    </a:cubicBezTo>
                    <a:cubicBezTo>
                      <a:pt x="294170" y="12918"/>
                      <a:pt x="294079" y="12918"/>
                      <a:pt x="294018" y="12858"/>
                    </a:cubicBezTo>
                    <a:cubicBezTo>
                      <a:pt x="293957" y="12827"/>
                      <a:pt x="293927" y="13040"/>
                      <a:pt x="293957" y="13131"/>
                    </a:cubicBezTo>
                    <a:cubicBezTo>
                      <a:pt x="294018" y="13162"/>
                      <a:pt x="294018" y="13162"/>
                      <a:pt x="294048" y="13162"/>
                    </a:cubicBezTo>
                    <a:cubicBezTo>
                      <a:pt x="294079" y="13192"/>
                      <a:pt x="294109" y="13192"/>
                      <a:pt x="294200" y="13192"/>
                    </a:cubicBezTo>
                    <a:lnTo>
                      <a:pt x="294200" y="13222"/>
                    </a:lnTo>
                    <a:cubicBezTo>
                      <a:pt x="294200" y="13222"/>
                      <a:pt x="294200" y="13283"/>
                      <a:pt x="294170" y="13283"/>
                    </a:cubicBezTo>
                    <a:cubicBezTo>
                      <a:pt x="294109" y="13344"/>
                      <a:pt x="294109" y="13466"/>
                      <a:pt x="294170" y="13496"/>
                    </a:cubicBezTo>
                    <a:cubicBezTo>
                      <a:pt x="294231" y="13587"/>
                      <a:pt x="294352" y="13526"/>
                      <a:pt x="294413" y="13466"/>
                    </a:cubicBezTo>
                    <a:cubicBezTo>
                      <a:pt x="294413" y="13526"/>
                      <a:pt x="294413" y="13587"/>
                      <a:pt x="294474" y="13618"/>
                    </a:cubicBezTo>
                    <a:cubicBezTo>
                      <a:pt x="294383" y="13739"/>
                      <a:pt x="294322" y="13830"/>
                      <a:pt x="294231" y="13921"/>
                    </a:cubicBezTo>
                    <a:cubicBezTo>
                      <a:pt x="294170" y="13952"/>
                      <a:pt x="294079" y="13952"/>
                      <a:pt x="294018" y="13921"/>
                    </a:cubicBezTo>
                    <a:cubicBezTo>
                      <a:pt x="293957" y="13921"/>
                      <a:pt x="293957" y="13952"/>
                      <a:pt x="293957" y="13982"/>
                    </a:cubicBezTo>
                    <a:cubicBezTo>
                      <a:pt x="293897" y="14043"/>
                      <a:pt x="293866" y="14043"/>
                      <a:pt x="293775" y="13982"/>
                    </a:cubicBezTo>
                    <a:cubicBezTo>
                      <a:pt x="293775" y="13982"/>
                      <a:pt x="293775" y="13952"/>
                      <a:pt x="293745" y="13952"/>
                    </a:cubicBezTo>
                    <a:cubicBezTo>
                      <a:pt x="293653" y="13921"/>
                      <a:pt x="293623" y="13891"/>
                      <a:pt x="293562" y="13800"/>
                    </a:cubicBezTo>
                    <a:cubicBezTo>
                      <a:pt x="293471" y="13678"/>
                      <a:pt x="293410" y="13526"/>
                      <a:pt x="293289" y="13496"/>
                    </a:cubicBezTo>
                    <a:cubicBezTo>
                      <a:pt x="293258" y="13466"/>
                      <a:pt x="293197" y="13466"/>
                      <a:pt x="293137" y="13466"/>
                    </a:cubicBezTo>
                    <a:lnTo>
                      <a:pt x="293015" y="13344"/>
                    </a:lnTo>
                    <a:lnTo>
                      <a:pt x="293015" y="13314"/>
                    </a:lnTo>
                    <a:cubicBezTo>
                      <a:pt x="293106" y="13344"/>
                      <a:pt x="293197" y="13374"/>
                      <a:pt x="293289" y="13344"/>
                    </a:cubicBezTo>
                    <a:cubicBezTo>
                      <a:pt x="293319" y="13314"/>
                      <a:pt x="293319" y="13222"/>
                      <a:pt x="293289" y="13192"/>
                    </a:cubicBezTo>
                    <a:cubicBezTo>
                      <a:pt x="293289" y="13192"/>
                      <a:pt x="293289" y="13162"/>
                      <a:pt x="293258" y="13162"/>
                    </a:cubicBezTo>
                    <a:lnTo>
                      <a:pt x="293258" y="13162"/>
                    </a:lnTo>
                    <a:cubicBezTo>
                      <a:pt x="293289" y="13162"/>
                      <a:pt x="293319" y="13162"/>
                      <a:pt x="293410" y="13131"/>
                    </a:cubicBezTo>
                    <a:cubicBezTo>
                      <a:pt x="293441" y="13131"/>
                      <a:pt x="293441" y="13131"/>
                      <a:pt x="293471" y="13070"/>
                    </a:cubicBezTo>
                    <a:cubicBezTo>
                      <a:pt x="293501" y="13040"/>
                      <a:pt x="293501" y="12858"/>
                      <a:pt x="293441" y="12888"/>
                    </a:cubicBezTo>
                    <a:cubicBezTo>
                      <a:pt x="293349" y="12918"/>
                      <a:pt x="293289" y="12918"/>
                      <a:pt x="293197" y="12888"/>
                    </a:cubicBezTo>
                    <a:cubicBezTo>
                      <a:pt x="293137" y="12827"/>
                      <a:pt x="293045" y="12706"/>
                      <a:pt x="292985" y="12584"/>
                    </a:cubicBezTo>
                    <a:cubicBezTo>
                      <a:pt x="292985" y="12554"/>
                      <a:pt x="293015" y="12462"/>
                      <a:pt x="293015" y="12432"/>
                    </a:cubicBezTo>
                    <a:cubicBezTo>
                      <a:pt x="293106" y="12523"/>
                      <a:pt x="293197" y="12554"/>
                      <a:pt x="293289" y="12462"/>
                    </a:cubicBezTo>
                    <a:cubicBezTo>
                      <a:pt x="293319" y="12432"/>
                      <a:pt x="293319" y="12311"/>
                      <a:pt x="293289" y="12250"/>
                    </a:cubicBezTo>
                    <a:cubicBezTo>
                      <a:pt x="293289" y="12250"/>
                      <a:pt x="293289" y="12219"/>
                      <a:pt x="293258" y="12219"/>
                    </a:cubicBezTo>
                    <a:lnTo>
                      <a:pt x="293258" y="12159"/>
                    </a:lnTo>
                    <a:cubicBezTo>
                      <a:pt x="293289" y="12159"/>
                      <a:pt x="293319" y="12159"/>
                      <a:pt x="293410" y="12128"/>
                    </a:cubicBezTo>
                    <a:cubicBezTo>
                      <a:pt x="293441" y="12128"/>
                      <a:pt x="293441" y="12098"/>
                      <a:pt x="293471" y="12098"/>
                    </a:cubicBezTo>
                    <a:cubicBezTo>
                      <a:pt x="293501" y="12067"/>
                      <a:pt x="293501" y="11794"/>
                      <a:pt x="293441" y="11824"/>
                    </a:cubicBezTo>
                    <a:cubicBezTo>
                      <a:pt x="293349" y="11855"/>
                      <a:pt x="293289" y="11855"/>
                      <a:pt x="293197" y="11855"/>
                    </a:cubicBezTo>
                    <a:cubicBezTo>
                      <a:pt x="293106" y="11763"/>
                      <a:pt x="293015" y="11459"/>
                      <a:pt x="292863" y="11338"/>
                    </a:cubicBezTo>
                    <a:cubicBezTo>
                      <a:pt x="292833" y="11307"/>
                      <a:pt x="292802" y="11307"/>
                      <a:pt x="292741" y="11307"/>
                    </a:cubicBezTo>
                    <a:cubicBezTo>
                      <a:pt x="292711" y="11216"/>
                      <a:pt x="292681" y="11186"/>
                      <a:pt x="292650" y="11155"/>
                    </a:cubicBezTo>
                    <a:cubicBezTo>
                      <a:pt x="292711" y="11186"/>
                      <a:pt x="292741" y="11216"/>
                      <a:pt x="292833" y="11155"/>
                    </a:cubicBezTo>
                    <a:cubicBezTo>
                      <a:pt x="292863" y="11095"/>
                      <a:pt x="292863" y="11004"/>
                      <a:pt x="292833" y="10943"/>
                    </a:cubicBezTo>
                    <a:lnTo>
                      <a:pt x="292833" y="10912"/>
                    </a:lnTo>
                    <a:lnTo>
                      <a:pt x="292833" y="10882"/>
                    </a:lnTo>
                    <a:cubicBezTo>
                      <a:pt x="292863" y="10882"/>
                      <a:pt x="292893" y="10882"/>
                      <a:pt x="292954" y="10852"/>
                    </a:cubicBezTo>
                    <a:cubicBezTo>
                      <a:pt x="292954" y="10852"/>
                      <a:pt x="292985" y="10852"/>
                      <a:pt x="292985" y="10791"/>
                    </a:cubicBezTo>
                    <a:cubicBezTo>
                      <a:pt x="293015" y="10760"/>
                      <a:pt x="293015" y="10578"/>
                      <a:pt x="292985" y="10608"/>
                    </a:cubicBezTo>
                    <a:cubicBezTo>
                      <a:pt x="292954" y="10608"/>
                      <a:pt x="292954" y="10639"/>
                      <a:pt x="292893" y="10639"/>
                    </a:cubicBezTo>
                    <a:lnTo>
                      <a:pt x="292893" y="10608"/>
                    </a:lnTo>
                    <a:cubicBezTo>
                      <a:pt x="292833" y="10487"/>
                      <a:pt x="292711" y="10426"/>
                      <a:pt x="292650" y="10304"/>
                    </a:cubicBezTo>
                    <a:cubicBezTo>
                      <a:pt x="292589" y="10274"/>
                      <a:pt x="292589" y="10244"/>
                      <a:pt x="292559" y="10183"/>
                    </a:cubicBezTo>
                    <a:cubicBezTo>
                      <a:pt x="292559" y="10183"/>
                      <a:pt x="292529" y="10152"/>
                      <a:pt x="292498" y="10152"/>
                    </a:cubicBezTo>
                    <a:lnTo>
                      <a:pt x="292377" y="10031"/>
                    </a:lnTo>
                    <a:cubicBezTo>
                      <a:pt x="292346" y="10000"/>
                      <a:pt x="292346" y="9970"/>
                      <a:pt x="292286" y="9940"/>
                    </a:cubicBezTo>
                    <a:lnTo>
                      <a:pt x="292255" y="9879"/>
                    </a:lnTo>
                    <a:cubicBezTo>
                      <a:pt x="292255" y="9848"/>
                      <a:pt x="292225" y="9848"/>
                      <a:pt x="292225" y="9818"/>
                    </a:cubicBezTo>
                    <a:lnTo>
                      <a:pt x="292225" y="9666"/>
                    </a:lnTo>
                    <a:cubicBezTo>
                      <a:pt x="292194" y="9575"/>
                      <a:pt x="292194" y="9545"/>
                      <a:pt x="292134" y="9484"/>
                    </a:cubicBezTo>
                    <a:cubicBezTo>
                      <a:pt x="292194" y="9545"/>
                      <a:pt x="292225" y="9666"/>
                      <a:pt x="292255" y="9788"/>
                    </a:cubicBezTo>
                    <a:lnTo>
                      <a:pt x="292255" y="9788"/>
                    </a:lnTo>
                    <a:cubicBezTo>
                      <a:pt x="292255" y="9727"/>
                      <a:pt x="292255" y="9666"/>
                      <a:pt x="292225" y="9636"/>
                    </a:cubicBezTo>
                    <a:lnTo>
                      <a:pt x="292225" y="9636"/>
                    </a:lnTo>
                    <a:cubicBezTo>
                      <a:pt x="292255" y="9696"/>
                      <a:pt x="292286" y="9818"/>
                      <a:pt x="292286" y="9848"/>
                    </a:cubicBezTo>
                    <a:lnTo>
                      <a:pt x="292286" y="9940"/>
                    </a:lnTo>
                    <a:cubicBezTo>
                      <a:pt x="292286" y="9970"/>
                      <a:pt x="292346" y="9970"/>
                      <a:pt x="292346" y="9940"/>
                    </a:cubicBezTo>
                    <a:lnTo>
                      <a:pt x="292377" y="9970"/>
                    </a:lnTo>
                    <a:cubicBezTo>
                      <a:pt x="292407" y="9970"/>
                      <a:pt x="292407" y="9879"/>
                      <a:pt x="292407" y="9818"/>
                    </a:cubicBezTo>
                    <a:cubicBezTo>
                      <a:pt x="292438" y="9879"/>
                      <a:pt x="292529" y="9940"/>
                      <a:pt x="292589" y="9848"/>
                    </a:cubicBezTo>
                    <a:cubicBezTo>
                      <a:pt x="292650" y="9818"/>
                      <a:pt x="292650" y="9696"/>
                      <a:pt x="292589" y="9666"/>
                    </a:cubicBezTo>
                    <a:lnTo>
                      <a:pt x="292589" y="9636"/>
                    </a:lnTo>
                    <a:lnTo>
                      <a:pt x="292589" y="9575"/>
                    </a:lnTo>
                    <a:cubicBezTo>
                      <a:pt x="292650" y="9575"/>
                      <a:pt x="292681" y="9575"/>
                      <a:pt x="292681" y="9545"/>
                    </a:cubicBezTo>
                    <a:cubicBezTo>
                      <a:pt x="292681" y="9545"/>
                      <a:pt x="292711" y="9545"/>
                      <a:pt x="292711" y="9514"/>
                    </a:cubicBezTo>
                    <a:cubicBezTo>
                      <a:pt x="292741" y="9484"/>
                      <a:pt x="292741" y="9271"/>
                      <a:pt x="292711" y="9332"/>
                    </a:cubicBezTo>
                    <a:cubicBezTo>
                      <a:pt x="292681" y="9332"/>
                      <a:pt x="292681" y="9362"/>
                      <a:pt x="292650" y="9362"/>
                    </a:cubicBezTo>
                    <a:lnTo>
                      <a:pt x="292650" y="9332"/>
                    </a:lnTo>
                    <a:cubicBezTo>
                      <a:pt x="292559" y="9210"/>
                      <a:pt x="292498" y="9119"/>
                      <a:pt x="292407" y="9058"/>
                    </a:cubicBezTo>
                    <a:cubicBezTo>
                      <a:pt x="292377" y="9028"/>
                      <a:pt x="292377" y="8937"/>
                      <a:pt x="292346" y="8906"/>
                    </a:cubicBezTo>
                    <a:cubicBezTo>
                      <a:pt x="292286" y="8876"/>
                      <a:pt x="292286" y="8876"/>
                      <a:pt x="292255" y="8876"/>
                    </a:cubicBezTo>
                    <a:lnTo>
                      <a:pt x="292255" y="8876"/>
                    </a:lnTo>
                    <a:cubicBezTo>
                      <a:pt x="292255" y="8876"/>
                      <a:pt x="292286" y="8785"/>
                      <a:pt x="292286" y="8754"/>
                    </a:cubicBezTo>
                    <a:cubicBezTo>
                      <a:pt x="292346" y="8785"/>
                      <a:pt x="292407" y="8815"/>
                      <a:pt x="292438" y="8785"/>
                    </a:cubicBezTo>
                    <a:cubicBezTo>
                      <a:pt x="292498" y="8754"/>
                      <a:pt x="292498" y="8663"/>
                      <a:pt x="292438" y="8633"/>
                    </a:cubicBezTo>
                    <a:lnTo>
                      <a:pt x="292438" y="8602"/>
                    </a:lnTo>
                    <a:lnTo>
                      <a:pt x="292438" y="8602"/>
                    </a:lnTo>
                    <a:cubicBezTo>
                      <a:pt x="292498" y="8602"/>
                      <a:pt x="292498" y="8602"/>
                      <a:pt x="292529" y="8572"/>
                    </a:cubicBezTo>
                    <a:cubicBezTo>
                      <a:pt x="292529" y="8572"/>
                      <a:pt x="292559" y="8572"/>
                      <a:pt x="292559" y="8511"/>
                    </a:cubicBezTo>
                    <a:cubicBezTo>
                      <a:pt x="292589" y="8481"/>
                      <a:pt x="292559" y="8329"/>
                      <a:pt x="292559" y="8329"/>
                    </a:cubicBezTo>
                    <a:cubicBezTo>
                      <a:pt x="292529" y="8359"/>
                      <a:pt x="292529" y="8359"/>
                      <a:pt x="292498" y="8359"/>
                    </a:cubicBezTo>
                    <a:lnTo>
                      <a:pt x="292498" y="8329"/>
                    </a:lnTo>
                    <a:cubicBezTo>
                      <a:pt x="292438" y="8268"/>
                      <a:pt x="292377" y="8177"/>
                      <a:pt x="292346" y="8146"/>
                    </a:cubicBezTo>
                    <a:cubicBezTo>
                      <a:pt x="292286" y="8055"/>
                      <a:pt x="292286" y="8025"/>
                      <a:pt x="292255" y="7994"/>
                    </a:cubicBezTo>
                    <a:cubicBezTo>
                      <a:pt x="292225" y="7964"/>
                      <a:pt x="292225" y="7964"/>
                      <a:pt x="292194" y="7964"/>
                    </a:cubicBezTo>
                    <a:cubicBezTo>
                      <a:pt x="292134" y="7873"/>
                      <a:pt x="292103" y="7812"/>
                      <a:pt x="292073" y="7751"/>
                    </a:cubicBezTo>
                    <a:lnTo>
                      <a:pt x="291951" y="7660"/>
                    </a:lnTo>
                    <a:cubicBezTo>
                      <a:pt x="291921" y="7599"/>
                      <a:pt x="291921" y="7538"/>
                      <a:pt x="291890" y="7447"/>
                    </a:cubicBezTo>
                    <a:cubicBezTo>
                      <a:pt x="291830" y="7356"/>
                      <a:pt x="291799" y="7234"/>
                      <a:pt x="291738" y="7113"/>
                    </a:cubicBezTo>
                    <a:cubicBezTo>
                      <a:pt x="291678" y="7052"/>
                      <a:pt x="291678" y="6991"/>
                      <a:pt x="291678" y="6991"/>
                    </a:cubicBezTo>
                    <a:lnTo>
                      <a:pt x="291678" y="6991"/>
                    </a:lnTo>
                    <a:cubicBezTo>
                      <a:pt x="291678" y="6961"/>
                      <a:pt x="291647" y="6900"/>
                      <a:pt x="291647" y="6839"/>
                    </a:cubicBezTo>
                    <a:cubicBezTo>
                      <a:pt x="291647" y="6809"/>
                      <a:pt x="291617" y="6900"/>
                      <a:pt x="291647" y="6931"/>
                    </a:cubicBezTo>
                    <a:lnTo>
                      <a:pt x="291647" y="6961"/>
                    </a:lnTo>
                    <a:cubicBezTo>
                      <a:pt x="291647" y="6931"/>
                      <a:pt x="291617" y="6900"/>
                      <a:pt x="291586" y="6839"/>
                    </a:cubicBezTo>
                    <a:cubicBezTo>
                      <a:pt x="291526" y="6687"/>
                      <a:pt x="291495" y="6505"/>
                      <a:pt x="291465" y="6505"/>
                    </a:cubicBezTo>
                    <a:cubicBezTo>
                      <a:pt x="291465" y="6475"/>
                      <a:pt x="291434" y="6475"/>
                      <a:pt x="291434" y="6475"/>
                    </a:cubicBezTo>
                    <a:cubicBezTo>
                      <a:pt x="291434" y="6475"/>
                      <a:pt x="291374" y="6475"/>
                      <a:pt x="291374" y="6505"/>
                    </a:cubicBezTo>
                    <a:cubicBezTo>
                      <a:pt x="291343" y="6505"/>
                      <a:pt x="291313" y="6657"/>
                      <a:pt x="291282" y="6839"/>
                    </a:cubicBezTo>
                    <a:cubicBezTo>
                      <a:pt x="291222" y="6900"/>
                      <a:pt x="291222" y="6931"/>
                      <a:pt x="291191" y="6961"/>
                    </a:cubicBezTo>
                    <a:lnTo>
                      <a:pt x="291191" y="6931"/>
                    </a:lnTo>
                    <a:lnTo>
                      <a:pt x="291191" y="6839"/>
                    </a:lnTo>
                    <a:cubicBezTo>
                      <a:pt x="291191" y="6931"/>
                      <a:pt x="291161" y="6961"/>
                      <a:pt x="291161" y="6991"/>
                    </a:cubicBezTo>
                    <a:lnTo>
                      <a:pt x="291161" y="6991"/>
                    </a:lnTo>
                    <a:cubicBezTo>
                      <a:pt x="291161" y="6991"/>
                      <a:pt x="291161" y="7052"/>
                      <a:pt x="291131" y="7113"/>
                    </a:cubicBezTo>
                    <a:cubicBezTo>
                      <a:pt x="291070" y="7234"/>
                      <a:pt x="291039" y="7295"/>
                      <a:pt x="290979" y="7447"/>
                    </a:cubicBezTo>
                    <a:cubicBezTo>
                      <a:pt x="290918" y="7538"/>
                      <a:pt x="290918" y="7569"/>
                      <a:pt x="290887" y="7660"/>
                    </a:cubicBezTo>
                    <a:lnTo>
                      <a:pt x="290766" y="7751"/>
                    </a:lnTo>
                    <a:cubicBezTo>
                      <a:pt x="290735" y="7812"/>
                      <a:pt x="290705" y="7873"/>
                      <a:pt x="290675" y="7964"/>
                    </a:cubicBezTo>
                    <a:cubicBezTo>
                      <a:pt x="290614" y="7964"/>
                      <a:pt x="290614" y="7964"/>
                      <a:pt x="290583" y="7994"/>
                    </a:cubicBezTo>
                    <a:cubicBezTo>
                      <a:pt x="290553" y="8025"/>
                      <a:pt x="290553" y="8055"/>
                      <a:pt x="290523" y="8146"/>
                    </a:cubicBezTo>
                    <a:cubicBezTo>
                      <a:pt x="290462" y="8177"/>
                      <a:pt x="290401" y="8268"/>
                      <a:pt x="290371" y="8329"/>
                    </a:cubicBezTo>
                    <a:lnTo>
                      <a:pt x="290371" y="8359"/>
                    </a:lnTo>
                    <a:cubicBezTo>
                      <a:pt x="290310" y="8359"/>
                      <a:pt x="290310" y="8359"/>
                      <a:pt x="290279" y="8329"/>
                    </a:cubicBezTo>
                    <a:cubicBezTo>
                      <a:pt x="290249" y="8298"/>
                      <a:pt x="290249" y="8481"/>
                      <a:pt x="290279" y="8511"/>
                    </a:cubicBezTo>
                    <a:lnTo>
                      <a:pt x="290310" y="8572"/>
                    </a:lnTo>
                    <a:cubicBezTo>
                      <a:pt x="290371" y="8602"/>
                      <a:pt x="290371" y="8602"/>
                      <a:pt x="290401" y="8602"/>
                    </a:cubicBezTo>
                    <a:lnTo>
                      <a:pt x="290401" y="8602"/>
                    </a:lnTo>
                    <a:lnTo>
                      <a:pt x="290401" y="8633"/>
                    </a:lnTo>
                    <a:lnTo>
                      <a:pt x="290401" y="8785"/>
                    </a:lnTo>
                    <a:cubicBezTo>
                      <a:pt x="290431" y="8815"/>
                      <a:pt x="290523" y="8815"/>
                      <a:pt x="290553" y="8754"/>
                    </a:cubicBezTo>
                    <a:cubicBezTo>
                      <a:pt x="290553" y="8785"/>
                      <a:pt x="290553" y="8876"/>
                      <a:pt x="290583" y="8876"/>
                    </a:cubicBezTo>
                    <a:lnTo>
                      <a:pt x="290583" y="8876"/>
                    </a:lnTo>
                    <a:cubicBezTo>
                      <a:pt x="290553" y="8876"/>
                      <a:pt x="290553" y="8876"/>
                      <a:pt x="290523" y="8906"/>
                    </a:cubicBezTo>
                    <a:cubicBezTo>
                      <a:pt x="290462" y="8937"/>
                      <a:pt x="290462" y="8967"/>
                      <a:pt x="290431" y="9058"/>
                    </a:cubicBezTo>
                    <a:cubicBezTo>
                      <a:pt x="290371" y="9119"/>
                      <a:pt x="290279" y="9210"/>
                      <a:pt x="290219" y="9332"/>
                    </a:cubicBezTo>
                    <a:lnTo>
                      <a:pt x="290219" y="9362"/>
                    </a:lnTo>
                    <a:cubicBezTo>
                      <a:pt x="290158" y="9362"/>
                      <a:pt x="290158" y="9362"/>
                      <a:pt x="290127" y="9332"/>
                    </a:cubicBezTo>
                    <a:cubicBezTo>
                      <a:pt x="290097" y="9271"/>
                      <a:pt x="290097" y="9484"/>
                      <a:pt x="290127" y="9514"/>
                    </a:cubicBezTo>
                    <a:lnTo>
                      <a:pt x="290158" y="9545"/>
                    </a:lnTo>
                    <a:cubicBezTo>
                      <a:pt x="290219" y="9575"/>
                      <a:pt x="290249" y="9575"/>
                      <a:pt x="290249" y="9575"/>
                    </a:cubicBezTo>
                    <a:lnTo>
                      <a:pt x="290249" y="9636"/>
                    </a:lnTo>
                    <a:lnTo>
                      <a:pt x="290249" y="9666"/>
                    </a:lnTo>
                    <a:cubicBezTo>
                      <a:pt x="290219" y="9727"/>
                      <a:pt x="290249" y="9818"/>
                      <a:pt x="290249" y="9848"/>
                    </a:cubicBezTo>
                    <a:cubicBezTo>
                      <a:pt x="290279" y="9940"/>
                      <a:pt x="290371" y="9879"/>
                      <a:pt x="290431" y="9818"/>
                    </a:cubicBezTo>
                    <a:cubicBezTo>
                      <a:pt x="290431" y="9879"/>
                      <a:pt x="290431" y="9970"/>
                      <a:pt x="290462" y="9970"/>
                    </a:cubicBezTo>
                    <a:cubicBezTo>
                      <a:pt x="290462" y="9970"/>
                      <a:pt x="290523" y="9970"/>
                      <a:pt x="290523" y="9940"/>
                    </a:cubicBezTo>
                    <a:cubicBezTo>
                      <a:pt x="290523" y="9970"/>
                      <a:pt x="290523" y="9970"/>
                      <a:pt x="290553" y="9940"/>
                    </a:cubicBezTo>
                    <a:lnTo>
                      <a:pt x="290553" y="9848"/>
                    </a:lnTo>
                    <a:cubicBezTo>
                      <a:pt x="290583" y="9788"/>
                      <a:pt x="290614" y="9696"/>
                      <a:pt x="290614" y="9636"/>
                    </a:cubicBezTo>
                    <a:lnTo>
                      <a:pt x="290614" y="9636"/>
                    </a:lnTo>
                    <a:cubicBezTo>
                      <a:pt x="290614" y="9666"/>
                      <a:pt x="290614" y="9727"/>
                      <a:pt x="290583" y="9788"/>
                    </a:cubicBezTo>
                    <a:lnTo>
                      <a:pt x="290583" y="9788"/>
                    </a:lnTo>
                    <a:cubicBezTo>
                      <a:pt x="290614" y="9666"/>
                      <a:pt x="290675" y="9545"/>
                      <a:pt x="290705" y="9484"/>
                    </a:cubicBezTo>
                    <a:cubicBezTo>
                      <a:pt x="290705" y="9545"/>
                      <a:pt x="290675" y="9575"/>
                      <a:pt x="290614" y="9666"/>
                    </a:cubicBezTo>
                    <a:lnTo>
                      <a:pt x="290614" y="9818"/>
                    </a:lnTo>
                    <a:cubicBezTo>
                      <a:pt x="290614" y="9848"/>
                      <a:pt x="290583" y="9848"/>
                      <a:pt x="290583" y="9879"/>
                    </a:cubicBezTo>
                    <a:lnTo>
                      <a:pt x="290553" y="9940"/>
                    </a:lnTo>
                    <a:cubicBezTo>
                      <a:pt x="290523" y="9970"/>
                      <a:pt x="290523" y="10000"/>
                      <a:pt x="290462" y="10031"/>
                    </a:cubicBezTo>
                    <a:lnTo>
                      <a:pt x="290371" y="10152"/>
                    </a:lnTo>
                    <a:cubicBezTo>
                      <a:pt x="290310" y="10152"/>
                      <a:pt x="290310" y="10152"/>
                      <a:pt x="290279" y="10183"/>
                    </a:cubicBezTo>
                    <a:cubicBezTo>
                      <a:pt x="290249" y="10244"/>
                      <a:pt x="290249" y="10274"/>
                      <a:pt x="290219" y="10304"/>
                    </a:cubicBezTo>
                    <a:cubicBezTo>
                      <a:pt x="290127" y="10396"/>
                      <a:pt x="290006" y="10487"/>
                      <a:pt x="289945" y="10608"/>
                    </a:cubicBezTo>
                    <a:lnTo>
                      <a:pt x="289945" y="10639"/>
                    </a:lnTo>
                    <a:cubicBezTo>
                      <a:pt x="289915" y="10639"/>
                      <a:pt x="289915" y="10639"/>
                      <a:pt x="289854" y="10608"/>
                    </a:cubicBezTo>
                    <a:cubicBezTo>
                      <a:pt x="289823" y="10578"/>
                      <a:pt x="289793" y="10760"/>
                      <a:pt x="289854" y="10791"/>
                    </a:cubicBezTo>
                    <a:lnTo>
                      <a:pt x="289915" y="10852"/>
                    </a:lnTo>
                    <a:cubicBezTo>
                      <a:pt x="289945" y="10882"/>
                      <a:pt x="289975" y="10882"/>
                      <a:pt x="290006" y="10882"/>
                    </a:cubicBezTo>
                    <a:lnTo>
                      <a:pt x="290006" y="10912"/>
                    </a:lnTo>
                    <a:lnTo>
                      <a:pt x="290006" y="10943"/>
                    </a:lnTo>
                    <a:cubicBezTo>
                      <a:pt x="289975" y="11034"/>
                      <a:pt x="289975" y="11095"/>
                      <a:pt x="290006" y="11155"/>
                    </a:cubicBezTo>
                    <a:cubicBezTo>
                      <a:pt x="290067" y="11186"/>
                      <a:pt x="290127" y="11186"/>
                      <a:pt x="290219" y="11155"/>
                    </a:cubicBezTo>
                    <a:cubicBezTo>
                      <a:pt x="290158" y="11186"/>
                      <a:pt x="290127" y="11247"/>
                      <a:pt x="290097" y="11307"/>
                    </a:cubicBezTo>
                    <a:cubicBezTo>
                      <a:pt x="290067" y="11307"/>
                      <a:pt x="290006" y="11307"/>
                      <a:pt x="289975" y="11338"/>
                    </a:cubicBezTo>
                    <a:cubicBezTo>
                      <a:pt x="289854" y="11459"/>
                      <a:pt x="289763" y="11763"/>
                      <a:pt x="289641" y="11855"/>
                    </a:cubicBezTo>
                    <a:cubicBezTo>
                      <a:pt x="289550" y="11915"/>
                      <a:pt x="289489" y="11915"/>
                      <a:pt x="289398" y="11824"/>
                    </a:cubicBezTo>
                    <a:cubicBezTo>
                      <a:pt x="289368" y="11794"/>
                      <a:pt x="289368" y="11915"/>
                      <a:pt x="289368" y="11976"/>
                    </a:cubicBezTo>
                    <a:cubicBezTo>
                      <a:pt x="289307" y="11915"/>
                      <a:pt x="289216" y="11855"/>
                      <a:pt x="289155" y="11794"/>
                    </a:cubicBezTo>
                    <a:cubicBezTo>
                      <a:pt x="289064" y="11672"/>
                      <a:pt x="289003" y="11551"/>
                      <a:pt x="288881" y="11490"/>
                    </a:cubicBezTo>
                    <a:lnTo>
                      <a:pt x="288851" y="11490"/>
                    </a:lnTo>
                    <a:cubicBezTo>
                      <a:pt x="288881" y="11490"/>
                      <a:pt x="288912" y="11490"/>
                      <a:pt x="288942" y="11459"/>
                    </a:cubicBezTo>
                    <a:cubicBezTo>
                      <a:pt x="289003" y="11399"/>
                      <a:pt x="289003" y="11307"/>
                      <a:pt x="288942" y="11216"/>
                    </a:cubicBezTo>
                    <a:cubicBezTo>
                      <a:pt x="288942" y="11216"/>
                      <a:pt x="288942" y="11186"/>
                      <a:pt x="288912" y="11186"/>
                    </a:cubicBezTo>
                    <a:lnTo>
                      <a:pt x="288912" y="11155"/>
                    </a:lnTo>
                    <a:cubicBezTo>
                      <a:pt x="289003" y="11155"/>
                      <a:pt x="289033" y="11155"/>
                      <a:pt x="289094" y="11095"/>
                    </a:cubicBezTo>
                    <a:cubicBezTo>
                      <a:pt x="289155" y="11095"/>
                      <a:pt x="289155" y="11064"/>
                      <a:pt x="289185" y="11064"/>
                    </a:cubicBezTo>
                    <a:cubicBezTo>
                      <a:pt x="289246" y="11034"/>
                      <a:pt x="289216" y="10791"/>
                      <a:pt x="289155" y="10852"/>
                    </a:cubicBezTo>
                    <a:cubicBezTo>
                      <a:pt x="289064" y="10882"/>
                      <a:pt x="289003" y="10882"/>
                      <a:pt x="288912" y="10882"/>
                    </a:cubicBezTo>
                    <a:cubicBezTo>
                      <a:pt x="288912" y="10882"/>
                      <a:pt x="288912" y="10852"/>
                      <a:pt x="288881" y="10852"/>
                    </a:cubicBezTo>
                    <a:cubicBezTo>
                      <a:pt x="288790" y="10791"/>
                      <a:pt x="288760" y="10760"/>
                      <a:pt x="288699" y="10700"/>
                    </a:cubicBezTo>
                    <a:cubicBezTo>
                      <a:pt x="288608" y="10578"/>
                      <a:pt x="288547" y="10426"/>
                      <a:pt x="288425" y="10396"/>
                    </a:cubicBezTo>
                    <a:cubicBezTo>
                      <a:pt x="288395" y="10335"/>
                      <a:pt x="288334" y="10335"/>
                      <a:pt x="288273" y="10335"/>
                    </a:cubicBezTo>
                    <a:lnTo>
                      <a:pt x="288152" y="10244"/>
                    </a:lnTo>
                    <a:lnTo>
                      <a:pt x="288152" y="10183"/>
                    </a:lnTo>
                    <a:cubicBezTo>
                      <a:pt x="288243" y="10244"/>
                      <a:pt x="288334" y="10274"/>
                      <a:pt x="288425" y="10244"/>
                    </a:cubicBezTo>
                    <a:cubicBezTo>
                      <a:pt x="288456" y="10183"/>
                      <a:pt x="288456" y="10122"/>
                      <a:pt x="288425" y="10092"/>
                    </a:cubicBezTo>
                    <a:cubicBezTo>
                      <a:pt x="288425" y="10092"/>
                      <a:pt x="288425" y="10031"/>
                      <a:pt x="288395" y="10031"/>
                    </a:cubicBezTo>
                    <a:lnTo>
                      <a:pt x="288395" y="10031"/>
                    </a:lnTo>
                    <a:cubicBezTo>
                      <a:pt x="288425" y="10031"/>
                      <a:pt x="288456" y="10031"/>
                      <a:pt x="288547" y="10000"/>
                    </a:cubicBezTo>
                    <a:cubicBezTo>
                      <a:pt x="288577" y="10000"/>
                      <a:pt x="288577" y="10000"/>
                      <a:pt x="288608" y="9970"/>
                    </a:cubicBezTo>
                    <a:cubicBezTo>
                      <a:pt x="288638" y="9940"/>
                      <a:pt x="288638" y="9727"/>
                      <a:pt x="288577" y="9788"/>
                    </a:cubicBezTo>
                    <a:cubicBezTo>
                      <a:pt x="288486" y="9818"/>
                      <a:pt x="288425" y="9818"/>
                      <a:pt x="288334" y="9788"/>
                    </a:cubicBezTo>
                    <a:cubicBezTo>
                      <a:pt x="288273" y="9696"/>
                      <a:pt x="288182" y="9575"/>
                      <a:pt x="288121" y="9484"/>
                    </a:cubicBezTo>
                    <a:cubicBezTo>
                      <a:pt x="288121" y="9423"/>
                      <a:pt x="288152" y="9362"/>
                      <a:pt x="288152" y="9332"/>
                    </a:cubicBezTo>
                    <a:cubicBezTo>
                      <a:pt x="288243" y="9393"/>
                      <a:pt x="288334" y="9423"/>
                      <a:pt x="288425" y="9362"/>
                    </a:cubicBezTo>
                    <a:cubicBezTo>
                      <a:pt x="288456" y="9332"/>
                      <a:pt x="288456" y="9210"/>
                      <a:pt x="288425" y="9119"/>
                    </a:cubicBezTo>
                    <a:cubicBezTo>
                      <a:pt x="288425" y="9119"/>
                      <a:pt x="288425" y="9089"/>
                      <a:pt x="288395" y="9089"/>
                    </a:cubicBezTo>
                    <a:lnTo>
                      <a:pt x="288395" y="9058"/>
                    </a:lnTo>
                    <a:cubicBezTo>
                      <a:pt x="288425" y="9058"/>
                      <a:pt x="288456" y="9058"/>
                      <a:pt x="288547" y="9028"/>
                    </a:cubicBezTo>
                    <a:cubicBezTo>
                      <a:pt x="288577" y="9028"/>
                      <a:pt x="288577" y="8967"/>
                      <a:pt x="288608" y="8967"/>
                    </a:cubicBezTo>
                    <a:cubicBezTo>
                      <a:pt x="288638" y="8937"/>
                      <a:pt x="288638" y="8663"/>
                      <a:pt x="288577" y="8724"/>
                    </a:cubicBezTo>
                    <a:cubicBezTo>
                      <a:pt x="288486" y="8754"/>
                      <a:pt x="288425" y="8754"/>
                      <a:pt x="288334" y="8754"/>
                    </a:cubicBezTo>
                    <a:cubicBezTo>
                      <a:pt x="288243" y="8633"/>
                      <a:pt x="288152" y="8329"/>
                      <a:pt x="288000" y="8207"/>
                    </a:cubicBezTo>
                    <a:cubicBezTo>
                      <a:pt x="287969" y="8177"/>
                      <a:pt x="287939" y="8177"/>
                      <a:pt x="287878" y="8177"/>
                    </a:cubicBezTo>
                    <a:cubicBezTo>
                      <a:pt x="287848" y="8116"/>
                      <a:pt x="287817" y="8055"/>
                      <a:pt x="287787" y="8025"/>
                    </a:cubicBezTo>
                    <a:cubicBezTo>
                      <a:pt x="287848" y="8055"/>
                      <a:pt x="287878" y="8116"/>
                      <a:pt x="287969" y="8025"/>
                    </a:cubicBezTo>
                    <a:cubicBezTo>
                      <a:pt x="288000" y="7994"/>
                      <a:pt x="288000" y="7873"/>
                      <a:pt x="287969" y="7842"/>
                    </a:cubicBezTo>
                    <a:lnTo>
                      <a:pt x="287969" y="7812"/>
                    </a:lnTo>
                    <a:lnTo>
                      <a:pt x="287969" y="7751"/>
                    </a:lnTo>
                    <a:cubicBezTo>
                      <a:pt x="288000" y="7751"/>
                      <a:pt x="288030" y="7751"/>
                      <a:pt x="288091" y="7721"/>
                    </a:cubicBezTo>
                    <a:cubicBezTo>
                      <a:pt x="288091" y="7721"/>
                      <a:pt x="288121" y="7721"/>
                      <a:pt x="288121" y="7690"/>
                    </a:cubicBezTo>
                    <a:cubicBezTo>
                      <a:pt x="288152" y="7660"/>
                      <a:pt x="288152" y="7447"/>
                      <a:pt x="288121" y="7508"/>
                    </a:cubicBezTo>
                    <a:cubicBezTo>
                      <a:pt x="288091" y="7508"/>
                      <a:pt x="288091" y="7538"/>
                      <a:pt x="288030" y="7538"/>
                    </a:cubicBezTo>
                    <a:lnTo>
                      <a:pt x="288030" y="7508"/>
                    </a:lnTo>
                    <a:cubicBezTo>
                      <a:pt x="287969" y="7386"/>
                      <a:pt x="287848" y="7295"/>
                      <a:pt x="287787" y="7204"/>
                    </a:cubicBezTo>
                    <a:cubicBezTo>
                      <a:pt x="287726" y="7143"/>
                      <a:pt x="287726" y="7113"/>
                      <a:pt x="287696" y="7082"/>
                    </a:cubicBezTo>
                    <a:cubicBezTo>
                      <a:pt x="287696" y="7082"/>
                      <a:pt x="287665" y="7052"/>
                      <a:pt x="287635" y="7052"/>
                    </a:cubicBezTo>
                    <a:lnTo>
                      <a:pt x="287513" y="6931"/>
                    </a:lnTo>
                    <a:cubicBezTo>
                      <a:pt x="287483" y="6900"/>
                      <a:pt x="287483" y="6839"/>
                      <a:pt x="287422" y="6809"/>
                    </a:cubicBezTo>
                    <a:lnTo>
                      <a:pt x="287392" y="6779"/>
                    </a:lnTo>
                    <a:cubicBezTo>
                      <a:pt x="287392" y="6748"/>
                      <a:pt x="287361" y="6748"/>
                      <a:pt x="287361" y="6687"/>
                    </a:cubicBezTo>
                    <a:lnTo>
                      <a:pt x="287361" y="6535"/>
                    </a:lnTo>
                    <a:cubicBezTo>
                      <a:pt x="287331" y="6475"/>
                      <a:pt x="287331" y="6444"/>
                      <a:pt x="287270" y="6353"/>
                    </a:cubicBezTo>
                    <a:cubicBezTo>
                      <a:pt x="287331" y="6444"/>
                      <a:pt x="287361" y="6535"/>
                      <a:pt x="287392" y="6657"/>
                    </a:cubicBezTo>
                    <a:lnTo>
                      <a:pt x="287392" y="6657"/>
                    </a:lnTo>
                    <a:cubicBezTo>
                      <a:pt x="287392" y="6627"/>
                      <a:pt x="287392" y="6535"/>
                      <a:pt x="287361" y="6505"/>
                    </a:cubicBezTo>
                    <a:lnTo>
                      <a:pt x="287361" y="6505"/>
                    </a:lnTo>
                    <a:cubicBezTo>
                      <a:pt x="287392" y="6596"/>
                      <a:pt x="287422" y="6687"/>
                      <a:pt x="287422" y="6748"/>
                    </a:cubicBezTo>
                    <a:lnTo>
                      <a:pt x="287422" y="6809"/>
                    </a:lnTo>
                    <a:cubicBezTo>
                      <a:pt x="287422" y="6839"/>
                      <a:pt x="287483" y="6839"/>
                      <a:pt x="287483" y="6809"/>
                    </a:cubicBezTo>
                    <a:lnTo>
                      <a:pt x="287513" y="6839"/>
                    </a:lnTo>
                    <a:cubicBezTo>
                      <a:pt x="287544" y="6839"/>
                      <a:pt x="287544" y="6779"/>
                      <a:pt x="287544" y="6687"/>
                    </a:cubicBezTo>
                    <a:cubicBezTo>
                      <a:pt x="287574" y="6779"/>
                      <a:pt x="287665" y="6809"/>
                      <a:pt x="287726" y="6748"/>
                    </a:cubicBezTo>
                    <a:cubicBezTo>
                      <a:pt x="287787" y="6687"/>
                      <a:pt x="287787" y="6596"/>
                      <a:pt x="287726" y="6535"/>
                    </a:cubicBezTo>
                    <a:lnTo>
                      <a:pt x="287726" y="6505"/>
                    </a:lnTo>
                    <a:lnTo>
                      <a:pt x="287726" y="6475"/>
                    </a:lnTo>
                    <a:cubicBezTo>
                      <a:pt x="287787" y="6475"/>
                      <a:pt x="287817" y="6475"/>
                      <a:pt x="287817" y="6444"/>
                    </a:cubicBezTo>
                    <a:cubicBezTo>
                      <a:pt x="287817" y="6444"/>
                      <a:pt x="287848" y="6444"/>
                      <a:pt x="287848" y="6383"/>
                    </a:cubicBezTo>
                    <a:cubicBezTo>
                      <a:pt x="287878" y="6353"/>
                      <a:pt x="287878" y="6171"/>
                      <a:pt x="287848" y="6201"/>
                    </a:cubicBezTo>
                    <a:cubicBezTo>
                      <a:pt x="287817" y="6201"/>
                      <a:pt x="287817" y="6231"/>
                      <a:pt x="287787" y="6231"/>
                    </a:cubicBezTo>
                    <a:lnTo>
                      <a:pt x="287787" y="6201"/>
                    </a:lnTo>
                    <a:cubicBezTo>
                      <a:pt x="287696" y="6079"/>
                      <a:pt x="287635" y="6019"/>
                      <a:pt x="287544" y="5927"/>
                    </a:cubicBezTo>
                    <a:cubicBezTo>
                      <a:pt x="287513" y="5897"/>
                      <a:pt x="287513" y="5836"/>
                      <a:pt x="287483" y="5775"/>
                    </a:cubicBezTo>
                    <a:cubicBezTo>
                      <a:pt x="287422" y="5745"/>
                      <a:pt x="287422" y="5745"/>
                      <a:pt x="287392" y="5745"/>
                    </a:cubicBezTo>
                    <a:lnTo>
                      <a:pt x="287392" y="5745"/>
                    </a:lnTo>
                    <a:cubicBezTo>
                      <a:pt x="287392" y="5745"/>
                      <a:pt x="287422" y="5684"/>
                      <a:pt x="287422" y="5623"/>
                    </a:cubicBezTo>
                    <a:cubicBezTo>
                      <a:pt x="287483" y="5684"/>
                      <a:pt x="287544" y="5715"/>
                      <a:pt x="287574" y="5684"/>
                    </a:cubicBezTo>
                    <a:cubicBezTo>
                      <a:pt x="287635" y="5623"/>
                      <a:pt x="287635" y="5563"/>
                      <a:pt x="287574" y="5532"/>
                    </a:cubicBezTo>
                    <a:lnTo>
                      <a:pt x="287574" y="5472"/>
                    </a:lnTo>
                    <a:lnTo>
                      <a:pt x="287574" y="5472"/>
                    </a:lnTo>
                    <a:cubicBezTo>
                      <a:pt x="287635" y="5472"/>
                      <a:pt x="287635" y="5472"/>
                      <a:pt x="287665" y="5441"/>
                    </a:cubicBezTo>
                    <a:cubicBezTo>
                      <a:pt x="287665" y="5441"/>
                      <a:pt x="287696" y="5441"/>
                      <a:pt x="287696" y="5411"/>
                    </a:cubicBezTo>
                    <a:cubicBezTo>
                      <a:pt x="287726" y="5380"/>
                      <a:pt x="287696" y="5228"/>
                      <a:pt x="287696" y="5228"/>
                    </a:cubicBezTo>
                    <a:cubicBezTo>
                      <a:pt x="287665" y="5259"/>
                      <a:pt x="287665" y="5259"/>
                      <a:pt x="287635" y="5259"/>
                    </a:cubicBezTo>
                    <a:lnTo>
                      <a:pt x="287635" y="5228"/>
                    </a:lnTo>
                    <a:cubicBezTo>
                      <a:pt x="287574" y="5137"/>
                      <a:pt x="287513" y="5076"/>
                      <a:pt x="287483" y="5016"/>
                    </a:cubicBezTo>
                    <a:cubicBezTo>
                      <a:pt x="287422" y="4955"/>
                      <a:pt x="287422" y="4924"/>
                      <a:pt x="287392" y="4864"/>
                    </a:cubicBezTo>
                    <a:cubicBezTo>
                      <a:pt x="287361" y="4833"/>
                      <a:pt x="287361" y="4833"/>
                      <a:pt x="287331" y="4833"/>
                    </a:cubicBezTo>
                    <a:cubicBezTo>
                      <a:pt x="287270" y="4772"/>
                      <a:pt x="287240" y="4681"/>
                      <a:pt x="287209" y="4651"/>
                    </a:cubicBezTo>
                    <a:lnTo>
                      <a:pt x="287088" y="4529"/>
                    </a:lnTo>
                    <a:cubicBezTo>
                      <a:pt x="287057" y="4499"/>
                      <a:pt x="287057" y="4408"/>
                      <a:pt x="287027" y="4347"/>
                    </a:cubicBezTo>
                    <a:cubicBezTo>
                      <a:pt x="286966" y="4225"/>
                      <a:pt x="286936" y="4104"/>
                      <a:pt x="286875" y="4013"/>
                    </a:cubicBezTo>
                    <a:cubicBezTo>
                      <a:pt x="286814" y="3921"/>
                      <a:pt x="286814" y="3891"/>
                      <a:pt x="286814" y="3891"/>
                    </a:cubicBezTo>
                    <a:lnTo>
                      <a:pt x="286814" y="3891"/>
                    </a:lnTo>
                    <a:cubicBezTo>
                      <a:pt x="286814" y="3861"/>
                      <a:pt x="286784" y="3769"/>
                      <a:pt x="286784" y="3739"/>
                    </a:cubicBezTo>
                    <a:cubicBezTo>
                      <a:pt x="286784" y="3709"/>
                      <a:pt x="286754" y="3769"/>
                      <a:pt x="286784" y="3800"/>
                    </a:cubicBezTo>
                    <a:lnTo>
                      <a:pt x="286784" y="3861"/>
                    </a:lnTo>
                    <a:cubicBezTo>
                      <a:pt x="286784" y="3800"/>
                      <a:pt x="286754" y="3769"/>
                      <a:pt x="286723" y="3739"/>
                    </a:cubicBezTo>
                    <a:cubicBezTo>
                      <a:pt x="286632" y="3587"/>
                      <a:pt x="286632" y="3405"/>
                      <a:pt x="286602" y="3405"/>
                    </a:cubicBezTo>
                    <a:cubicBezTo>
                      <a:pt x="286602" y="3344"/>
                      <a:pt x="286571" y="3344"/>
                      <a:pt x="286571" y="3344"/>
                    </a:cubicBezTo>
                    <a:cubicBezTo>
                      <a:pt x="286571" y="3344"/>
                      <a:pt x="286510" y="3344"/>
                      <a:pt x="286510" y="3405"/>
                    </a:cubicBezTo>
                    <a:cubicBezTo>
                      <a:pt x="286480" y="3405"/>
                      <a:pt x="286450" y="3557"/>
                      <a:pt x="286419" y="3739"/>
                    </a:cubicBezTo>
                    <a:cubicBezTo>
                      <a:pt x="286358" y="3769"/>
                      <a:pt x="286358" y="3800"/>
                      <a:pt x="286328" y="3861"/>
                    </a:cubicBezTo>
                    <a:lnTo>
                      <a:pt x="286328" y="3800"/>
                    </a:lnTo>
                    <a:lnTo>
                      <a:pt x="286328" y="3739"/>
                    </a:lnTo>
                    <a:cubicBezTo>
                      <a:pt x="286328" y="3800"/>
                      <a:pt x="286298" y="3861"/>
                      <a:pt x="286298" y="3891"/>
                    </a:cubicBezTo>
                    <a:lnTo>
                      <a:pt x="286298" y="3891"/>
                    </a:lnTo>
                    <a:cubicBezTo>
                      <a:pt x="286298" y="3891"/>
                      <a:pt x="286298" y="3921"/>
                      <a:pt x="286267" y="4013"/>
                    </a:cubicBezTo>
                    <a:cubicBezTo>
                      <a:pt x="286206" y="4104"/>
                      <a:pt x="286176" y="4195"/>
                      <a:pt x="286115" y="4347"/>
                    </a:cubicBezTo>
                    <a:cubicBezTo>
                      <a:pt x="286054" y="4408"/>
                      <a:pt x="286054" y="4468"/>
                      <a:pt x="286024" y="4529"/>
                    </a:cubicBezTo>
                    <a:lnTo>
                      <a:pt x="285902" y="4651"/>
                    </a:lnTo>
                    <a:cubicBezTo>
                      <a:pt x="285872" y="4681"/>
                      <a:pt x="285842" y="4772"/>
                      <a:pt x="285811" y="4833"/>
                    </a:cubicBezTo>
                    <a:cubicBezTo>
                      <a:pt x="285750" y="4833"/>
                      <a:pt x="285750" y="4833"/>
                      <a:pt x="285720" y="4864"/>
                    </a:cubicBezTo>
                    <a:cubicBezTo>
                      <a:pt x="285690" y="4924"/>
                      <a:pt x="285690" y="4955"/>
                      <a:pt x="285659" y="5016"/>
                    </a:cubicBezTo>
                    <a:cubicBezTo>
                      <a:pt x="285598" y="5076"/>
                      <a:pt x="285538" y="5137"/>
                      <a:pt x="285507" y="5228"/>
                    </a:cubicBezTo>
                    <a:lnTo>
                      <a:pt x="285507" y="5259"/>
                    </a:lnTo>
                    <a:cubicBezTo>
                      <a:pt x="285447" y="5259"/>
                      <a:pt x="285447" y="5259"/>
                      <a:pt x="285416" y="5228"/>
                    </a:cubicBezTo>
                    <a:cubicBezTo>
                      <a:pt x="285386" y="5168"/>
                      <a:pt x="285386" y="5380"/>
                      <a:pt x="285416" y="5411"/>
                    </a:cubicBezTo>
                    <a:lnTo>
                      <a:pt x="285447" y="5441"/>
                    </a:lnTo>
                    <a:cubicBezTo>
                      <a:pt x="285507" y="5472"/>
                      <a:pt x="285507" y="5472"/>
                      <a:pt x="285538" y="5472"/>
                    </a:cubicBezTo>
                    <a:lnTo>
                      <a:pt x="285538" y="5472"/>
                    </a:lnTo>
                    <a:lnTo>
                      <a:pt x="285538" y="5532"/>
                    </a:lnTo>
                    <a:lnTo>
                      <a:pt x="285538" y="5684"/>
                    </a:lnTo>
                    <a:cubicBezTo>
                      <a:pt x="285568" y="5715"/>
                      <a:pt x="285659" y="5715"/>
                      <a:pt x="285690" y="5623"/>
                    </a:cubicBezTo>
                    <a:cubicBezTo>
                      <a:pt x="285690" y="5684"/>
                      <a:pt x="285690" y="5745"/>
                      <a:pt x="285720" y="5745"/>
                    </a:cubicBezTo>
                    <a:lnTo>
                      <a:pt x="285720" y="5745"/>
                    </a:lnTo>
                    <a:cubicBezTo>
                      <a:pt x="285690" y="5745"/>
                      <a:pt x="285690" y="5745"/>
                      <a:pt x="285659" y="5775"/>
                    </a:cubicBezTo>
                    <a:cubicBezTo>
                      <a:pt x="285598" y="5836"/>
                      <a:pt x="285598" y="5867"/>
                      <a:pt x="285568" y="5927"/>
                    </a:cubicBezTo>
                    <a:cubicBezTo>
                      <a:pt x="285507" y="6019"/>
                      <a:pt x="285416" y="6079"/>
                      <a:pt x="285355" y="6201"/>
                    </a:cubicBezTo>
                    <a:lnTo>
                      <a:pt x="285355" y="6231"/>
                    </a:lnTo>
                    <a:cubicBezTo>
                      <a:pt x="285295" y="6231"/>
                      <a:pt x="285295" y="6231"/>
                      <a:pt x="285264" y="6201"/>
                    </a:cubicBezTo>
                    <a:cubicBezTo>
                      <a:pt x="285234" y="6171"/>
                      <a:pt x="285234" y="6353"/>
                      <a:pt x="285264" y="6383"/>
                    </a:cubicBezTo>
                    <a:lnTo>
                      <a:pt x="285295" y="6444"/>
                    </a:lnTo>
                    <a:cubicBezTo>
                      <a:pt x="285355" y="6475"/>
                      <a:pt x="285386" y="6475"/>
                      <a:pt x="285386" y="6475"/>
                    </a:cubicBezTo>
                    <a:lnTo>
                      <a:pt x="285386" y="6505"/>
                    </a:lnTo>
                    <a:lnTo>
                      <a:pt x="285386" y="6535"/>
                    </a:lnTo>
                    <a:cubicBezTo>
                      <a:pt x="285355" y="6627"/>
                      <a:pt x="285386" y="6687"/>
                      <a:pt x="285386" y="6748"/>
                    </a:cubicBezTo>
                    <a:cubicBezTo>
                      <a:pt x="285416" y="6809"/>
                      <a:pt x="285507" y="6779"/>
                      <a:pt x="285568" y="6687"/>
                    </a:cubicBezTo>
                    <a:cubicBezTo>
                      <a:pt x="285568" y="6779"/>
                      <a:pt x="285568" y="6839"/>
                      <a:pt x="285598" y="6839"/>
                    </a:cubicBezTo>
                    <a:cubicBezTo>
                      <a:pt x="285598" y="6839"/>
                      <a:pt x="285659" y="6839"/>
                      <a:pt x="285659" y="6809"/>
                    </a:cubicBezTo>
                    <a:cubicBezTo>
                      <a:pt x="285659" y="6839"/>
                      <a:pt x="285659" y="6839"/>
                      <a:pt x="285690" y="6809"/>
                    </a:cubicBezTo>
                    <a:lnTo>
                      <a:pt x="285690" y="6748"/>
                    </a:lnTo>
                    <a:cubicBezTo>
                      <a:pt x="285720" y="6657"/>
                      <a:pt x="285750" y="6596"/>
                      <a:pt x="285750" y="6505"/>
                    </a:cubicBezTo>
                    <a:lnTo>
                      <a:pt x="285750" y="6505"/>
                    </a:lnTo>
                    <a:cubicBezTo>
                      <a:pt x="285750" y="6535"/>
                      <a:pt x="285750" y="6627"/>
                      <a:pt x="285720" y="6657"/>
                    </a:cubicBezTo>
                    <a:lnTo>
                      <a:pt x="285720" y="6657"/>
                    </a:lnTo>
                    <a:cubicBezTo>
                      <a:pt x="285750" y="6535"/>
                      <a:pt x="285811" y="6444"/>
                      <a:pt x="285842" y="6353"/>
                    </a:cubicBezTo>
                    <a:cubicBezTo>
                      <a:pt x="285842" y="6444"/>
                      <a:pt x="285811" y="6475"/>
                      <a:pt x="285750" y="6535"/>
                    </a:cubicBezTo>
                    <a:lnTo>
                      <a:pt x="285750" y="6687"/>
                    </a:lnTo>
                    <a:cubicBezTo>
                      <a:pt x="285750" y="6748"/>
                      <a:pt x="285720" y="6748"/>
                      <a:pt x="285720" y="6779"/>
                    </a:cubicBezTo>
                    <a:lnTo>
                      <a:pt x="285690" y="6809"/>
                    </a:lnTo>
                    <a:cubicBezTo>
                      <a:pt x="285659" y="6839"/>
                      <a:pt x="285659" y="6900"/>
                      <a:pt x="285598" y="6931"/>
                    </a:cubicBezTo>
                    <a:lnTo>
                      <a:pt x="285507" y="7052"/>
                    </a:lnTo>
                    <a:cubicBezTo>
                      <a:pt x="285447" y="7052"/>
                      <a:pt x="285447" y="7052"/>
                      <a:pt x="285416" y="7082"/>
                    </a:cubicBezTo>
                    <a:cubicBezTo>
                      <a:pt x="285386" y="7113"/>
                      <a:pt x="285386" y="7143"/>
                      <a:pt x="285355" y="7204"/>
                    </a:cubicBezTo>
                    <a:cubicBezTo>
                      <a:pt x="285264" y="7265"/>
                      <a:pt x="285143" y="7386"/>
                      <a:pt x="285082" y="7508"/>
                    </a:cubicBezTo>
                    <a:lnTo>
                      <a:pt x="285082" y="7538"/>
                    </a:lnTo>
                    <a:cubicBezTo>
                      <a:pt x="285051" y="7538"/>
                      <a:pt x="285051" y="7538"/>
                      <a:pt x="284991" y="7508"/>
                    </a:cubicBezTo>
                    <a:cubicBezTo>
                      <a:pt x="284960" y="7447"/>
                      <a:pt x="284930" y="7660"/>
                      <a:pt x="284991" y="7690"/>
                    </a:cubicBezTo>
                    <a:lnTo>
                      <a:pt x="285051" y="7721"/>
                    </a:lnTo>
                    <a:cubicBezTo>
                      <a:pt x="285082" y="7751"/>
                      <a:pt x="285112" y="7751"/>
                      <a:pt x="285143" y="7751"/>
                    </a:cubicBezTo>
                    <a:lnTo>
                      <a:pt x="285143" y="7812"/>
                    </a:lnTo>
                    <a:lnTo>
                      <a:pt x="285143" y="7842"/>
                    </a:lnTo>
                    <a:lnTo>
                      <a:pt x="285143" y="7964"/>
                    </a:lnTo>
                    <a:lnTo>
                      <a:pt x="285112" y="7964"/>
                    </a:lnTo>
                    <a:cubicBezTo>
                      <a:pt x="285112" y="7964"/>
                      <a:pt x="285112" y="7903"/>
                      <a:pt x="285082" y="7903"/>
                    </a:cubicBezTo>
                    <a:cubicBezTo>
                      <a:pt x="284991" y="7873"/>
                      <a:pt x="284960" y="7842"/>
                      <a:pt x="284899" y="7751"/>
                    </a:cubicBezTo>
                    <a:cubicBezTo>
                      <a:pt x="284808" y="7660"/>
                      <a:pt x="284747" y="7508"/>
                      <a:pt x="284626" y="7447"/>
                    </a:cubicBezTo>
                    <a:cubicBezTo>
                      <a:pt x="284595" y="7417"/>
                      <a:pt x="284535" y="7417"/>
                      <a:pt x="284474" y="7417"/>
                    </a:cubicBezTo>
                    <a:lnTo>
                      <a:pt x="284352" y="7295"/>
                    </a:lnTo>
                    <a:lnTo>
                      <a:pt x="284352" y="7265"/>
                    </a:lnTo>
                    <a:cubicBezTo>
                      <a:pt x="284443" y="7295"/>
                      <a:pt x="284535" y="7356"/>
                      <a:pt x="284626" y="7295"/>
                    </a:cubicBezTo>
                    <a:cubicBezTo>
                      <a:pt x="284656" y="7265"/>
                      <a:pt x="284656" y="7204"/>
                      <a:pt x="284626" y="7143"/>
                    </a:cubicBezTo>
                    <a:cubicBezTo>
                      <a:pt x="284626" y="7143"/>
                      <a:pt x="284626" y="7113"/>
                      <a:pt x="284595" y="7113"/>
                    </a:cubicBezTo>
                    <a:lnTo>
                      <a:pt x="284595" y="7113"/>
                    </a:lnTo>
                    <a:cubicBezTo>
                      <a:pt x="284626" y="7113"/>
                      <a:pt x="284656" y="7113"/>
                      <a:pt x="284747" y="7082"/>
                    </a:cubicBezTo>
                    <a:cubicBezTo>
                      <a:pt x="284778" y="7082"/>
                      <a:pt x="284778" y="7082"/>
                      <a:pt x="284808" y="7052"/>
                    </a:cubicBezTo>
                    <a:cubicBezTo>
                      <a:pt x="284839" y="6991"/>
                      <a:pt x="284839" y="6809"/>
                      <a:pt x="284778" y="6839"/>
                    </a:cubicBezTo>
                    <a:cubicBezTo>
                      <a:pt x="284687" y="6900"/>
                      <a:pt x="284626" y="6900"/>
                      <a:pt x="284535" y="6839"/>
                    </a:cubicBezTo>
                    <a:cubicBezTo>
                      <a:pt x="284474" y="6779"/>
                      <a:pt x="284383" y="6657"/>
                      <a:pt x="284322" y="6535"/>
                    </a:cubicBezTo>
                    <a:cubicBezTo>
                      <a:pt x="284322" y="6505"/>
                      <a:pt x="284352" y="6444"/>
                      <a:pt x="284352" y="6383"/>
                    </a:cubicBezTo>
                    <a:cubicBezTo>
                      <a:pt x="284443" y="6475"/>
                      <a:pt x="284535" y="6505"/>
                      <a:pt x="284626" y="6444"/>
                    </a:cubicBezTo>
                    <a:cubicBezTo>
                      <a:pt x="284656" y="6383"/>
                      <a:pt x="284656" y="6292"/>
                      <a:pt x="284626" y="6201"/>
                    </a:cubicBezTo>
                    <a:cubicBezTo>
                      <a:pt x="284626" y="6201"/>
                      <a:pt x="284626" y="6171"/>
                      <a:pt x="284595" y="6171"/>
                    </a:cubicBezTo>
                    <a:lnTo>
                      <a:pt x="284595" y="6140"/>
                    </a:lnTo>
                    <a:cubicBezTo>
                      <a:pt x="284626" y="6140"/>
                      <a:pt x="284656" y="6140"/>
                      <a:pt x="284747" y="6079"/>
                    </a:cubicBezTo>
                    <a:cubicBezTo>
                      <a:pt x="284778" y="6079"/>
                      <a:pt x="284778" y="6049"/>
                      <a:pt x="284808" y="6049"/>
                    </a:cubicBezTo>
                    <a:cubicBezTo>
                      <a:pt x="284839" y="6019"/>
                      <a:pt x="284839" y="5745"/>
                      <a:pt x="284778" y="5775"/>
                    </a:cubicBezTo>
                    <a:cubicBezTo>
                      <a:pt x="284687" y="5836"/>
                      <a:pt x="284626" y="5836"/>
                      <a:pt x="284535" y="5836"/>
                    </a:cubicBezTo>
                    <a:cubicBezTo>
                      <a:pt x="284443" y="5715"/>
                      <a:pt x="284352" y="5411"/>
                      <a:pt x="284200" y="5289"/>
                    </a:cubicBezTo>
                    <a:cubicBezTo>
                      <a:pt x="284170" y="5259"/>
                      <a:pt x="284139" y="5259"/>
                      <a:pt x="284079" y="5259"/>
                    </a:cubicBezTo>
                    <a:cubicBezTo>
                      <a:pt x="284048" y="5168"/>
                      <a:pt x="284018" y="5137"/>
                      <a:pt x="283988" y="5107"/>
                    </a:cubicBezTo>
                    <a:cubicBezTo>
                      <a:pt x="284048" y="5137"/>
                      <a:pt x="284079" y="5168"/>
                      <a:pt x="284170" y="5107"/>
                    </a:cubicBezTo>
                    <a:cubicBezTo>
                      <a:pt x="284200" y="5076"/>
                      <a:pt x="284200" y="4955"/>
                      <a:pt x="284170" y="4924"/>
                    </a:cubicBezTo>
                    <a:lnTo>
                      <a:pt x="284170" y="4864"/>
                    </a:lnTo>
                    <a:lnTo>
                      <a:pt x="284170" y="4833"/>
                    </a:lnTo>
                    <a:cubicBezTo>
                      <a:pt x="284200" y="4833"/>
                      <a:pt x="284231" y="4833"/>
                      <a:pt x="284291" y="4803"/>
                    </a:cubicBezTo>
                    <a:cubicBezTo>
                      <a:pt x="284291" y="4803"/>
                      <a:pt x="284322" y="4803"/>
                      <a:pt x="284322" y="4772"/>
                    </a:cubicBezTo>
                    <a:cubicBezTo>
                      <a:pt x="284352" y="4712"/>
                      <a:pt x="284352" y="4529"/>
                      <a:pt x="284322" y="4560"/>
                    </a:cubicBezTo>
                    <a:cubicBezTo>
                      <a:pt x="284291" y="4560"/>
                      <a:pt x="284291" y="4620"/>
                      <a:pt x="284231" y="4620"/>
                    </a:cubicBezTo>
                    <a:lnTo>
                      <a:pt x="284231" y="4560"/>
                    </a:lnTo>
                    <a:cubicBezTo>
                      <a:pt x="284170" y="4468"/>
                      <a:pt x="284048" y="4377"/>
                      <a:pt x="283988" y="4256"/>
                    </a:cubicBezTo>
                    <a:cubicBezTo>
                      <a:pt x="283927" y="4225"/>
                      <a:pt x="283927" y="4195"/>
                      <a:pt x="283896" y="4165"/>
                    </a:cubicBezTo>
                    <a:cubicBezTo>
                      <a:pt x="283896" y="4165"/>
                      <a:pt x="283866" y="4104"/>
                      <a:pt x="283836" y="4104"/>
                    </a:cubicBezTo>
                    <a:lnTo>
                      <a:pt x="283714" y="4013"/>
                    </a:lnTo>
                    <a:cubicBezTo>
                      <a:pt x="283684" y="3952"/>
                      <a:pt x="283684" y="3921"/>
                      <a:pt x="283623" y="3891"/>
                    </a:cubicBezTo>
                    <a:lnTo>
                      <a:pt x="283592" y="3861"/>
                    </a:lnTo>
                    <a:cubicBezTo>
                      <a:pt x="283592" y="3800"/>
                      <a:pt x="283562" y="3800"/>
                      <a:pt x="283562" y="3769"/>
                    </a:cubicBezTo>
                    <a:lnTo>
                      <a:pt x="283562" y="3617"/>
                    </a:lnTo>
                    <a:cubicBezTo>
                      <a:pt x="283532" y="3557"/>
                      <a:pt x="283532" y="3496"/>
                      <a:pt x="283471" y="3435"/>
                    </a:cubicBezTo>
                    <a:cubicBezTo>
                      <a:pt x="283532" y="3496"/>
                      <a:pt x="283562" y="3617"/>
                      <a:pt x="283592" y="3739"/>
                    </a:cubicBezTo>
                    <a:lnTo>
                      <a:pt x="283592" y="3739"/>
                    </a:lnTo>
                    <a:cubicBezTo>
                      <a:pt x="283592" y="3709"/>
                      <a:pt x="283592" y="3617"/>
                      <a:pt x="283562" y="3587"/>
                    </a:cubicBezTo>
                    <a:lnTo>
                      <a:pt x="283562" y="3587"/>
                    </a:lnTo>
                    <a:cubicBezTo>
                      <a:pt x="283592" y="3648"/>
                      <a:pt x="283623" y="3769"/>
                      <a:pt x="283623" y="3800"/>
                    </a:cubicBezTo>
                    <a:lnTo>
                      <a:pt x="283623" y="3891"/>
                    </a:lnTo>
                    <a:cubicBezTo>
                      <a:pt x="283623" y="3921"/>
                      <a:pt x="283684" y="3921"/>
                      <a:pt x="283684" y="3891"/>
                    </a:cubicBezTo>
                    <a:lnTo>
                      <a:pt x="283714" y="3921"/>
                    </a:lnTo>
                    <a:cubicBezTo>
                      <a:pt x="283744" y="3921"/>
                      <a:pt x="283744" y="3861"/>
                      <a:pt x="283744" y="3769"/>
                    </a:cubicBezTo>
                    <a:cubicBezTo>
                      <a:pt x="283775" y="3861"/>
                      <a:pt x="283866" y="3891"/>
                      <a:pt x="283927" y="3800"/>
                    </a:cubicBezTo>
                    <a:cubicBezTo>
                      <a:pt x="283988" y="3769"/>
                      <a:pt x="283988" y="3648"/>
                      <a:pt x="283927" y="3617"/>
                    </a:cubicBezTo>
                    <a:lnTo>
                      <a:pt x="283927" y="3587"/>
                    </a:lnTo>
                    <a:lnTo>
                      <a:pt x="283927" y="3557"/>
                    </a:lnTo>
                    <a:cubicBezTo>
                      <a:pt x="283988" y="3557"/>
                      <a:pt x="284018" y="3557"/>
                      <a:pt x="284018" y="3496"/>
                    </a:cubicBezTo>
                    <a:cubicBezTo>
                      <a:pt x="284018" y="3496"/>
                      <a:pt x="284048" y="3496"/>
                      <a:pt x="284048" y="3465"/>
                    </a:cubicBezTo>
                    <a:cubicBezTo>
                      <a:pt x="284079" y="3435"/>
                      <a:pt x="284079" y="3253"/>
                      <a:pt x="284048" y="3283"/>
                    </a:cubicBezTo>
                    <a:cubicBezTo>
                      <a:pt x="284018" y="3283"/>
                      <a:pt x="284018" y="3313"/>
                      <a:pt x="283988" y="3313"/>
                    </a:cubicBezTo>
                    <a:lnTo>
                      <a:pt x="283988" y="3283"/>
                    </a:lnTo>
                    <a:cubicBezTo>
                      <a:pt x="283896" y="3161"/>
                      <a:pt x="283836" y="3101"/>
                      <a:pt x="283744" y="3009"/>
                    </a:cubicBezTo>
                    <a:cubicBezTo>
                      <a:pt x="283714" y="2979"/>
                      <a:pt x="283714" y="2888"/>
                      <a:pt x="283684" y="2857"/>
                    </a:cubicBezTo>
                    <a:cubicBezTo>
                      <a:pt x="283623" y="2827"/>
                      <a:pt x="283623" y="2827"/>
                      <a:pt x="283592" y="2827"/>
                    </a:cubicBezTo>
                    <a:lnTo>
                      <a:pt x="283592" y="2827"/>
                    </a:lnTo>
                    <a:cubicBezTo>
                      <a:pt x="283592" y="2827"/>
                      <a:pt x="283623" y="2736"/>
                      <a:pt x="283623" y="2706"/>
                    </a:cubicBezTo>
                    <a:cubicBezTo>
                      <a:pt x="283684" y="2736"/>
                      <a:pt x="283744" y="2797"/>
                      <a:pt x="283775" y="2736"/>
                    </a:cubicBezTo>
                    <a:cubicBezTo>
                      <a:pt x="283836" y="2706"/>
                      <a:pt x="283836" y="2645"/>
                      <a:pt x="283775" y="2584"/>
                    </a:cubicBezTo>
                    <a:lnTo>
                      <a:pt x="283775" y="2554"/>
                    </a:lnTo>
                    <a:lnTo>
                      <a:pt x="283775" y="2554"/>
                    </a:lnTo>
                    <a:cubicBezTo>
                      <a:pt x="283836" y="2554"/>
                      <a:pt x="283836" y="2554"/>
                      <a:pt x="283866" y="2523"/>
                    </a:cubicBezTo>
                    <a:cubicBezTo>
                      <a:pt x="283866" y="2523"/>
                      <a:pt x="283896" y="2523"/>
                      <a:pt x="283896" y="2493"/>
                    </a:cubicBezTo>
                    <a:cubicBezTo>
                      <a:pt x="283927" y="2432"/>
                      <a:pt x="283896" y="2280"/>
                      <a:pt x="283896" y="2280"/>
                    </a:cubicBezTo>
                    <a:cubicBezTo>
                      <a:pt x="283866" y="2341"/>
                      <a:pt x="283866" y="2341"/>
                      <a:pt x="283836" y="2341"/>
                    </a:cubicBezTo>
                    <a:lnTo>
                      <a:pt x="283836" y="2280"/>
                    </a:lnTo>
                    <a:cubicBezTo>
                      <a:pt x="283775" y="2219"/>
                      <a:pt x="283714" y="2128"/>
                      <a:pt x="283684" y="2098"/>
                    </a:cubicBezTo>
                    <a:cubicBezTo>
                      <a:pt x="283623" y="2037"/>
                      <a:pt x="283623" y="1976"/>
                      <a:pt x="283592" y="1946"/>
                    </a:cubicBezTo>
                    <a:cubicBezTo>
                      <a:pt x="283562" y="1915"/>
                      <a:pt x="283562" y="1946"/>
                      <a:pt x="283532" y="1915"/>
                    </a:cubicBezTo>
                    <a:cubicBezTo>
                      <a:pt x="283471" y="1824"/>
                      <a:pt x="283440" y="1763"/>
                      <a:pt x="283410" y="1733"/>
                    </a:cubicBezTo>
                    <a:lnTo>
                      <a:pt x="283288" y="1611"/>
                    </a:lnTo>
                    <a:cubicBezTo>
                      <a:pt x="283258" y="1581"/>
                      <a:pt x="283258" y="1490"/>
                      <a:pt x="283228" y="1429"/>
                    </a:cubicBezTo>
                    <a:cubicBezTo>
                      <a:pt x="283167" y="1307"/>
                      <a:pt x="283136" y="1186"/>
                      <a:pt x="283076" y="1064"/>
                    </a:cubicBezTo>
                    <a:cubicBezTo>
                      <a:pt x="283015" y="1003"/>
                      <a:pt x="283015" y="973"/>
                      <a:pt x="283015" y="973"/>
                    </a:cubicBezTo>
                    <a:lnTo>
                      <a:pt x="283015" y="973"/>
                    </a:lnTo>
                    <a:cubicBezTo>
                      <a:pt x="283015" y="912"/>
                      <a:pt x="282984" y="851"/>
                      <a:pt x="282984" y="821"/>
                    </a:cubicBezTo>
                    <a:cubicBezTo>
                      <a:pt x="282984" y="760"/>
                      <a:pt x="282954" y="851"/>
                      <a:pt x="282984" y="882"/>
                    </a:cubicBezTo>
                    <a:lnTo>
                      <a:pt x="282984" y="912"/>
                    </a:lnTo>
                    <a:cubicBezTo>
                      <a:pt x="282984" y="882"/>
                      <a:pt x="282954" y="851"/>
                      <a:pt x="282924" y="821"/>
                    </a:cubicBezTo>
                    <a:cubicBezTo>
                      <a:pt x="282863" y="669"/>
                      <a:pt x="282832" y="456"/>
                      <a:pt x="282802" y="456"/>
                    </a:cubicBezTo>
                    <a:cubicBezTo>
                      <a:pt x="282802" y="426"/>
                      <a:pt x="282772" y="426"/>
                      <a:pt x="282772" y="426"/>
                    </a:cubicBezTo>
                    <a:cubicBezTo>
                      <a:pt x="282772" y="426"/>
                      <a:pt x="282711" y="426"/>
                      <a:pt x="282711" y="456"/>
                    </a:cubicBezTo>
                    <a:cubicBezTo>
                      <a:pt x="282680" y="456"/>
                      <a:pt x="282650" y="608"/>
                      <a:pt x="282620" y="821"/>
                    </a:cubicBezTo>
                    <a:cubicBezTo>
                      <a:pt x="282559" y="851"/>
                      <a:pt x="282559" y="882"/>
                      <a:pt x="282529" y="912"/>
                    </a:cubicBezTo>
                    <a:lnTo>
                      <a:pt x="282529" y="882"/>
                    </a:lnTo>
                    <a:lnTo>
                      <a:pt x="282529" y="821"/>
                    </a:lnTo>
                    <a:cubicBezTo>
                      <a:pt x="282529" y="882"/>
                      <a:pt x="282498" y="912"/>
                      <a:pt x="282498" y="973"/>
                    </a:cubicBezTo>
                    <a:lnTo>
                      <a:pt x="282498" y="973"/>
                    </a:lnTo>
                    <a:cubicBezTo>
                      <a:pt x="282498" y="973"/>
                      <a:pt x="282498" y="1003"/>
                      <a:pt x="282468" y="1064"/>
                    </a:cubicBezTo>
                    <a:cubicBezTo>
                      <a:pt x="282407" y="1186"/>
                      <a:pt x="282377" y="1277"/>
                      <a:pt x="282316" y="1429"/>
                    </a:cubicBezTo>
                    <a:cubicBezTo>
                      <a:pt x="282255" y="1490"/>
                      <a:pt x="282255" y="1520"/>
                      <a:pt x="282225" y="1611"/>
                    </a:cubicBezTo>
                    <a:lnTo>
                      <a:pt x="282103" y="1733"/>
                    </a:lnTo>
                    <a:cubicBezTo>
                      <a:pt x="282073" y="1763"/>
                      <a:pt x="282042" y="1824"/>
                      <a:pt x="282012" y="1915"/>
                    </a:cubicBezTo>
                    <a:cubicBezTo>
                      <a:pt x="281951" y="1915"/>
                      <a:pt x="281951" y="1915"/>
                      <a:pt x="281921" y="1946"/>
                    </a:cubicBezTo>
                    <a:cubicBezTo>
                      <a:pt x="281890" y="1976"/>
                      <a:pt x="281890" y="2037"/>
                      <a:pt x="281860" y="2098"/>
                    </a:cubicBezTo>
                    <a:cubicBezTo>
                      <a:pt x="281799" y="2128"/>
                      <a:pt x="281738" y="2219"/>
                      <a:pt x="281708" y="2280"/>
                    </a:cubicBezTo>
                    <a:lnTo>
                      <a:pt x="281708" y="2341"/>
                    </a:lnTo>
                    <a:cubicBezTo>
                      <a:pt x="281647" y="2341"/>
                      <a:pt x="281647" y="2341"/>
                      <a:pt x="281617" y="2280"/>
                    </a:cubicBezTo>
                    <a:cubicBezTo>
                      <a:pt x="281586" y="2250"/>
                      <a:pt x="281586" y="2432"/>
                      <a:pt x="281617" y="2493"/>
                    </a:cubicBezTo>
                    <a:lnTo>
                      <a:pt x="281647" y="2523"/>
                    </a:lnTo>
                    <a:cubicBezTo>
                      <a:pt x="281708" y="2554"/>
                      <a:pt x="281708" y="2554"/>
                      <a:pt x="281738" y="2554"/>
                    </a:cubicBezTo>
                    <a:lnTo>
                      <a:pt x="281738" y="2554"/>
                    </a:lnTo>
                    <a:lnTo>
                      <a:pt x="281738" y="2584"/>
                    </a:lnTo>
                    <a:lnTo>
                      <a:pt x="281738" y="2736"/>
                    </a:lnTo>
                    <a:cubicBezTo>
                      <a:pt x="281769" y="2797"/>
                      <a:pt x="281860" y="2797"/>
                      <a:pt x="281890" y="2706"/>
                    </a:cubicBezTo>
                    <a:cubicBezTo>
                      <a:pt x="281890" y="2736"/>
                      <a:pt x="281890" y="2827"/>
                      <a:pt x="281921" y="2827"/>
                    </a:cubicBezTo>
                    <a:lnTo>
                      <a:pt x="281921" y="2827"/>
                    </a:lnTo>
                    <a:cubicBezTo>
                      <a:pt x="281890" y="2827"/>
                      <a:pt x="281890" y="2827"/>
                      <a:pt x="281860" y="2857"/>
                    </a:cubicBezTo>
                    <a:cubicBezTo>
                      <a:pt x="281799" y="2888"/>
                      <a:pt x="281799" y="2949"/>
                      <a:pt x="281769" y="3009"/>
                    </a:cubicBezTo>
                    <a:cubicBezTo>
                      <a:pt x="281708" y="3101"/>
                      <a:pt x="281617" y="3161"/>
                      <a:pt x="281556" y="3283"/>
                    </a:cubicBezTo>
                    <a:lnTo>
                      <a:pt x="281556" y="3313"/>
                    </a:lnTo>
                    <a:cubicBezTo>
                      <a:pt x="281495" y="3313"/>
                      <a:pt x="281495" y="3313"/>
                      <a:pt x="281465" y="3283"/>
                    </a:cubicBezTo>
                    <a:cubicBezTo>
                      <a:pt x="281434" y="3253"/>
                      <a:pt x="281434" y="3435"/>
                      <a:pt x="281465" y="3465"/>
                    </a:cubicBezTo>
                    <a:lnTo>
                      <a:pt x="281495" y="3496"/>
                    </a:lnTo>
                    <a:cubicBezTo>
                      <a:pt x="281556" y="3557"/>
                      <a:pt x="281586" y="3557"/>
                      <a:pt x="281586" y="3557"/>
                    </a:cubicBezTo>
                    <a:lnTo>
                      <a:pt x="281586" y="3587"/>
                    </a:lnTo>
                    <a:lnTo>
                      <a:pt x="281586" y="3617"/>
                    </a:lnTo>
                    <a:cubicBezTo>
                      <a:pt x="281556" y="3709"/>
                      <a:pt x="281586" y="3769"/>
                      <a:pt x="281586" y="3800"/>
                    </a:cubicBezTo>
                    <a:cubicBezTo>
                      <a:pt x="281617" y="3891"/>
                      <a:pt x="281708" y="3861"/>
                      <a:pt x="281769" y="3769"/>
                    </a:cubicBezTo>
                    <a:cubicBezTo>
                      <a:pt x="281769" y="3861"/>
                      <a:pt x="281769" y="3921"/>
                      <a:pt x="281799" y="3921"/>
                    </a:cubicBezTo>
                    <a:cubicBezTo>
                      <a:pt x="281799" y="3921"/>
                      <a:pt x="281860" y="3921"/>
                      <a:pt x="281860" y="3891"/>
                    </a:cubicBezTo>
                    <a:cubicBezTo>
                      <a:pt x="281860" y="3921"/>
                      <a:pt x="281860" y="3921"/>
                      <a:pt x="281890" y="3891"/>
                    </a:cubicBezTo>
                    <a:lnTo>
                      <a:pt x="281890" y="3800"/>
                    </a:lnTo>
                    <a:cubicBezTo>
                      <a:pt x="281921" y="3739"/>
                      <a:pt x="281951" y="3648"/>
                      <a:pt x="281951" y="3587"/>
                    </a:cubicBezTo>
                    <a:lnTo>
                      <a:pt x="281951" y="3587"/>
                    </a:lnTo>
                    <a:cubicBezTo>
                      <a:pt x="281951" y="3617"/>
                      <a:pt x="281951" y="3709"/>
                      <a:pt x="281921" y="3739"/>
                    </a:cubicBezTo>
                    <a:lnTo>
                      <a:pt x="281921" y="3739"/>
                    </a:lnTo>
                    <a:cubicBezTo>
                      <a:pt x="281951" y="3617"/>
                      <a:pt x="282012" y="3496"/>
                      <a:pt x="282042" y="3435"/>
                    </a:cubicBezTo>
                    <a:cubicBezTo>
                      <a:pt x="282042" y="3496"/>
                      <a:pt x="282012" y="3557"/>
                      <a:pt x="281951" y="3617"/>
                    </a:cubicBezTo>
                    <a:lnTo>
                      <a:pt x="281951" y="3769"/>
                    </a:lnTo>
                    <a:cubicBezTo>
                      <a:pt x="281951" y="3800"/>
                      <a:pt x="281921" y="3800"/>
                      <a:pt x="281921" y="3861"/>
                    </a:cubicBezTo>
                    <a:lnTo>
                      <a:pt x="281890" y="3891"/>
                    </a:lnTo>
                    <a:cubicBezTo>
                      <a:pt x="281860" y="3921"/>
                      <a:pt x="281860" y="3952"/>
                      <a:pt x="281799" y="4013"/>
                    </a:cubicBezTo>
                    <a:lnTo>
                      <a:pt x="281708" y="4104"/>
                    </a:lnTo>
                    <a:cubicBezTo>
                      <a:pt x="281647" y="4104"/>
                      <a:pt x="281647" y="4104"/>
                      <a:pt x="281617" y="4165"/>
                    </a:cubicBezTo>
                    <a:cubicBezTo>
                      <a:pt x="281586" y="4195"/>
                      <a:pt x="281586" y="4225"/>
                      <a:pt x="281556" y="4256"/>
                    </a:cubicBezTo>
                    <a:cubicBezTo>
                      <a:pt x="281465" y="4347"/>
                      <a:pt x="281343" y="4408"/>
                      <a:pt x="281282" y="4529"/>
                    </a:cubicBezTo>
                    <a:cubicBezTo>
                      <a:pt x="281252" y="4499"/>
                      <a:pt x="281252" y="4468"/>
                      <a:pt x="281191" y="4408"/>
                    </a:cubicBezTo>
                    <a:cubicBezTo>
                      <a:pt x="281191" y="4408"/>
                      <a:pt x="281161" y="4377"/>
                      <a:pt x="281130" y="4377"/>
                    </a:cubicBezTo>
                    <a:lnTo>
                      <a:pt x="281009" y="4256"/>
                    </a:lnTo>
                    <a:cubicBezTo>
                      <a:pt x="280978" y="4225"/>
                      <a:pt x="280978" y="4195"/>
                      <a:pt x="280948" y="4165"/>
                    </a:cubicBezTo>
                    <a:lnTo>
                      <a:pt x="280887" y="4104"/>
                    </a:lnTo>
                    <a:cubicBezTo>
                      <a:pt x="280887" y="4073"/>
                      <a:pt x="280857" y="4073"/>
                      <a:pt x="280857" y="4043"/>
                    </a:cubicBezTo>
                    <a:lnTo>
                      <a:pt x="280857" y="3891"/>
                    </a:lnTo>
                    <a:cubicBezTo>
                      <a:pt x="280826" y="3800"/>
                      <a:pt x="280826" y="3769"/>
                      <a:pt x="280796" y="3709"/>
                    </a:cubicBezTo>
                    <a:cubicBezTo>
                      <a:pt x="280826" y="3769"/>
                      <a:pt x="280857" y="3891"/>
                      <a:pt x="280887" y="4013"/>
                    </a:cubicBezTo>
                    <a:lnTo>
                      <a:pt x="280887" y="4013"/>
                    </a:lnTo>
                    <a:cubicBezTo>
                      <a:pt x="280887" y="3952"/>
                      <a:pt x="280887" y="3891"/>
                      <a:pt x="280857" y="3861"/>
                    </a:cubicBezTo>
                    <a:lnTo>
                      <a:pt x="280857" y="3861"/>
                    </a:lnTo>
                    <a:cubicBezTo>
                      <a:pt x="280887" y="3921"/>
                      <a:pt x="280948" y="4043"/>
                      <a:pt x="280948" y="4073"/>
                    </a:cubicBezTo>
                    <a:lnTo>
                      <a:pt x="280948" y="4165"/>
                    </a:lnTo>
                    <a:cubicBezTo>
                      <a:pt x="280948" y="4195"/>
                      <a:pt x="280978" y="4195"/>
                      <a:pt x="280978" y="4165"/>
                    </a:cubicBezTo>
                    <a:lnTo>
                      <a:pt x="281009" y="4195"/>
                    </a:lnTo>
                    <a:cubicBezTo>
                      <a:pt x="281039" y="4195"/>
                      <a:pt x="281039" y="4104"/>
                      <a:pt x="281039" y="4043"/>
                    </a:cubicBezTo>
                    <a:cubicBezTo>
                      <a:pt x="281100" y="4104"/>
                      <a:pt x="281161" y="4165"/>
                      <a:pt x="281252" y="4073"/>
                    </a:cubicBezTo>
                    <a:cubicBezTo>
                      <a:pt x="281282" y="4043"/>
                      <a:pt x="281282" y="3921"/>
                      <a:pt x="281252" y="3891"/>
                    </a:cubicBezTo>
                    <a:lnTo>
                      <a:pt x="281252" y="3861"/>
                    </a:lnTo>
                    <a:lnTo>
                      <a:pt x="281252" y="3800"/>
                    </a:lnTo>
                    <a:cubicBezTo>
                      <a:pt x="281282" y="3800"/>
                      <a:pt x="281313" y="3800"/>
                      <a:pt x="281313" y="3769"/>
                    </a:cubicBezTo>
                    <a:cubicBezTo>
                      <a:pt x="281313" y="3769"/>
                      <a:pt x="281343" y="3769"/>
                      <a:pt x="281343" y="3739"/>
                    </a:cubicBezTo>
                    <a:cubicBezTo>
                      <a:pt x="281404" y="3709"/>
                      <a:pt x="281404" y="3496"/>
                      <a:pt x="281343" y="3557"/>
                    </a:cubicBezTo>
                    <a:cubicBezTo>
                      <a:pt x="281313" y="3557"/>
                      <a:pt x="281313" y="3587"/>
                      <a:pt x="281282" y="3587"/>
                    </a:cubicBezTo>
                    <a:lnTo>
                      <a:pt x="281282" y="3557"/>
                    </a:lnTo>
                    <a:cubicBezTo>
                      <a:pt x="281191" y="3435"/>
                      <a:pt x="281130" y="3344"/>
                      <a:pt x="281039" y="3283"/>
                    </a:cubicBezTo>
                    <a:cubicBezTo>
                      <a:pt x="281009" y="3253"/>
                      <a:pt x="281009" y="3161"/>
                      <a:pt x="280978" y="3131"/>
                    </a:cubicBezTo>
                    <a:cubicBezTo>
                      <a:pt x="280948" y="3101"/>
                      <a:pt x="280948" y="3101"/>
                      <a:pt x="280887" y="3101"/>
                    </a:cubicBezTo>
                    <a:lnTo>
                      <a:pt x="280887" y="3101"/>
                    </a:lnTo>
                    <a:cubicBezTo>
                      <a:pt x="280887" y="3101"/>
                      <a:pt x="280948" y="3009"/>
                      <a:pt x="280948" y="2979"/>
                    </a:cubicBezTo>
                    <a:cubicBezTo>
                      <a:pt x="280978" y="3009"/>
                      <a:pt x="281039" y="3040"/>
                      <a:pt x="281100" y="3009"/>
                    </a:cubicBezTo>
                    <a:cubicBezTo>
                      <a:pt x="281130" y="2979"/>
                      <a:pt x="281130" y="2888"/>
                      <a:pt x="281100" y="2857"/>
                    </a:cubicBezTo>
                    <a:lnTo>
                      <a:pt x="281100" y="2827"/>
                    </a:lnTo>
                    <a:lnTo>
                      <a:pt x="281100" y="2827"/>
                    </a:lnTo>
                    <a:cubicBezTo>
                      <a:pt x="281130" y="2827"/>
                      <a:pt x="281130" y="2827"/>
                      <a:pt x="281161" y="2797"/>
                    </a:cubicBezTo>
                    <a:cubicBezTo>
                      <a:pt x="281161" y="2797"/>
                      <a:pt x="281191" y="2797"/>
                      <a:pt x="281191" y="2736"/>
                    </a:cubicBezTo>
                    <a:cubicBezTo>
                      <a:pt x="281252" y="2706"/>
                      <a:pt x="281191" y="2554"/>
                      <a:pt x="281191" y="2554"/>
                    </a:cubicBezTo>
                    <a:cubicBezTo>
                      <a:pt x="281161" y="2584"/>
                      <a:pt x="281161" y="2584"/>
                      <a:pt x="281130" y="2584"/>
                    </a:cubicBezTo>
                    <a:lnTo>
                      <a:pt x="281130" y="2554"/>
                    </a:lnTo>
                    <a:cubicBezTo>
                      <a:pt x="281100" y="2493"/>
                      <a:pt x="281009" y="2402"/>
                      <a:pt x="280978" y="2371"/>
                    </a:cubicBezTo>
                    <a:cubicBezTo>
                      <a:pt x="280948" y="2280"/>
                      <a:pt x="280948" y="2250"/>
                      <a:pt x="280887" y="2219"/>
                    </a:cubicBezTo>
                    <a:cubicBezTo>
                      <a:pt x="280857" y="2189"/>
                      <a:pt x="280857" y="2189"/>
                      <a:pt x="280826" y="2189"/>
                    </a:cubicBezTo>
                    <a:cubicBezTo>
                      <a:pt x="280796" y="2098"/>
                      <a:pt x="280735" y="2037"/>
                      <a:pt x="280705" y="1976"/>
                    </a:cubicBezTo>
                    <a:lnTo>
                      <a:pt x="280583" y="1885"/>
                    </a:lnTo>
                    <a:cubicBezTo>
                      <a:pt x="280553" y="1824"/>
                      <a:pt x="280553" y="1763"/>
                      <a:pt x="280522" y="1672"/>
                    </a:cubicBezTo>
                    <a:cubicBezTo>
                      <a:pt x="280492" y="1581"/>
                      <a:pt x="280431" y="1459"/>
                      <a:pt x="280370" y="1338"/>
                    </a:cubicBezTo>
                    <a:cubicBezTo>
                      <a:pt x="280340" y="1277"/>
                      <a:pt x="280340" y="1216"/>
                      <a:pt x="280340" y="1216"/>
                    </a:cubicBezTo>
                    <a:lnTo>
                      <a:pt x="280340" y="1216"/>
                    </a:lnTo>
                    <a:cubicBezTo>
                      <a:pt x="280340" y="1186"/>
                      <a:pt x="280279" y="1125"/>
                      <a:pt x="280279" y="1064"/>
                    </a:cubicBezTo>
                    <a:cubicBezTo>
                      <a:pt x="280279" y="1034"/>
                      <a:pt x="280249" y="1125"/>
                      <a:pt x="280279" y="1155"/>
                    </a:cubicBezTo>
                    <a:lnTo>
                      <a:pt x="280279" y="1186"/>
                    </a:lnTo>
                    <a:cubicBezTo>
                      <a:pt x="280279" y="1155"/>
                      <a:pt x="280249" y="1125"/>
                      <a:pt x="280218" y="1064"/>
                    </a:cubicBezTo>
                    <a:cubicBezTo>
                      <a:pt x="280127" y="912"/>
                      <a:pt x="280127" y="730"/>
                      <a:pt x="280097" y="730"/>
                    </a:cubicBezTo>
                    <a:cubicBezTo>
                      <a:pt x="280097" y="699"/>
                      <a:pt x="280066" y="699"/>
                      <a:pt x="280066" y="699"/>
                    </a:cubicBezTo>
                    <a:cubicBezTo>
                      <a:pt x="280066" y="699"/>
                      <a:pt x="280036" y="699"/>
                      <a:pt x="280036" y="730"/>
                    </a:cubicBezTo>
                    <a:cubicBezTo>
                      <a:pt x="279975" y="730"/>
                      <a:pt x="279945" y="882"/>
                      <a:pt x="279914" y="1064"/>
                    </a:cubicBezTo>
                    <a:cubicBezTo>
                      <a:pt x="279884" y="1125"/>
                      <a:pt x="279884" y="1155"/>
                      <a:pt x="279823" y="1186"/>
                    </a:cubicBezTo>
                    <a:lnTo>
                      <a:pt x="279823" y="1155"/>
                    </a:lnTo>
                    <a:lnTo>
                      <a:pt x="279823" y="1064"/>
                    </a:lnTo>
                    <a:cubicBezTo>
                      <a:pt x="279823" y="1155"/>
                      <a:pt x="279793" y="1186"/>
                      <a:pt x="279793" y="1216"/>
                    </a:cubicBezTo>
                    <a:lnTo>
                      <a:pt x="279793" y="1216"/>
                    </a:lnTo>
                    <a:cubicBezTo>
                      <a:pt x="279793" y="1216"/>
                      <a:pt x="279793" y="1277"/>
                      <a:pt x="279763" y="1338"/>
                    </a:cubicBezTo>
                    <a:cubicBezTo>
                      <a:pt x="279732" y="1459"/>
                      <a:pt x="279671" y="1520"/>
                      <a:pt x="279611" y="1672"/>
                    </a:cubicBezTo>
                    <a:cubicBezTo>
                      <a:pt x="279580" y="1763"/>
                      <a:pt x="279580" y="1794"/>
                      <a:pt x="279519" y="1885"/>
                    </a:cubicBezTo>
                    <a:lnTo>
                      <a:pt x="279459" y="1946"/>
                    </a:lnTo>
                    <a:cubicBezTo>
                      <a:pt x="279459" y="1915"/>
                      <a:pt x="279459" y="1824"/>
                      <a:pt x="279428" y="1885"/>
                    </a:cubicBezTo>
                    <a:cubicBezTo>
                      <a:pt x="279367" y="1915"/>
                      <a:pt x="279367" y="1915"/>
                      <a:pt x="279337" y="1915"/>
                    </a:cubicBezTo>
                    <a:lnTo>
                      <a:pt x="279337" y="1885"/>
                    </a:lnTo>
                    <a:cubicBezTo>
                      <a:pt x="279307" y="1794"/>
                      <a:pt x="279215" y="1733"/>
                      <a:pt x="279185" y="1672"/>
                    </a:cubicBezTo>
                    <a:cubicBezTo>
                      <a:pt x="279155" y="1611"/>
                      <a:pt x="279155" y="1581"/>
                      <a:pt x="279124" y="1520"/>
                    </a:cubicBezTo>
                    <a:cubicBezTo>
                      <a:pt x="279063" y="1490"/>
                      <a:pt x="279063" y="1490"/>
                      <a:pt x="279033" y="1490"/>
                    </a:cubicBezTo>
                    <a:cubicBezTo>
                      <a:pt x="279003" y="1429"/>
                      <a:pt x="278972" y="1338"/>
                      <a:pt x="278911" y="1307"/>
                    </a:cubicBezTo>
                    <a:lnTo>
                      <a:pt x="278820" y="1186"/>
                    </a:lnTo>
                    <a:cubicBezTo>
                      <a:pt x="278759" y="1155"/>
                      <a:pt x="278759" y="1064"/>
                      <a:pt x="278729" y="1003"/>
                    </a:cubicBezTo>
                    <a:cubicBezTo>
                      <a:pt x="278699" y="882"/>
                      <a:pt x="278668" y="760"/>
                      <a:pt x="278577" y="669"/>
                    </a:cubicBezTo>
                    <a:cubicBezTo>
                      <a:pt x="278547" y="578"/>
                      <a:pt x="278547" y="547"/>
                      <a:pt x="278547" y="547"/>
                    </a:cubicBezTo>
                    <a:lnTo>
                      <a:pt x="278547" y="547"/>
                    </a:lnTo>
                    <a:cubicBezTo>
                      <a:pt x="278547" y="517"/>
                      <a:pt x="278516" y="426"/>
                      <a:pt x="278516" y="395"/>
                    </a:cubicBezTo>
                    <a:cubicBezTo>
                      <a:pt x="278516" y="365"/>
                      <a:pt x="278455" y="426"/>
                      <a:pt x="278516" y="456"/>
                    </a:cubicBezTo>
                    <a:lnTo>
                      <a:pt x="278516" y="517"/>
                    </a:lnTo>
                    <a:cubicBezTo>
                      <a:pt x="278516" y="456"/>
                      <a:pt x="278455" y="426"/>
                      <a:pt x="278425" y="395"/>
                    </a:cubicBezTo>
                    <a:cubicBezTo>
                      <a:pt x="278364" y="243"/>
                      <a:pt x="278364" y="61"/>
                      <a:pt x="278304" y="61"/>
                    </a:cubicBezTo>
                    <a:cubicBezTo>
                      <a:pt x="278304" y="0"/>
                      <a:pt x="278273" y="0"/>
                      <a:pt x="278273" y="0"/>
                    </a:cubicBezTo>
                    <a:cubicBezTo>
                      <a:pt x="278273" y="0"/>
                      <a:pt x="278243" y="0"/>
                      <a:pt x="278243" y="61"/>
                    </a:cubicBezTo>
                    <a:cubicBezTo>
                      <a:pt x="278212" y="61"/>
                      <a:pt x="278152" y="213"/>
                      <a:pt x="278121" y="395"/>
                    </a:cubicBezTo>
                    <a:cubicBezTo>
                      <a:pt x="278091" y="426"/>
                      <a:pt x="278091" y="456"/>
                      <a:pt x="278060" y="517"/>
                    </a:cubicBezTo>
                    <a:lnTo>
                      <a:pt x="278060" y="456"/>
                    </a:lnTo>
                    <a:lnTo>
                      <a:pt x="278060" y="395"/>
                    </a:lnTo>
                    <a:cubicBezTo>
                      <a:pt x="278060" y="456"/>
                      <a:pt x="278000" y="517"/>
                      <a:pt x="278000" y="547"/>
                    </a:cubicBezTo>
                    <a:lnTo>
                      <a:pt x="278000" y="547"/>
                    </a:lnTo>
                    <a:cubicBezTo>
                      <a:pt x="278000" y="547"/>
                      <a:pt x="278000" y="578"/>
                      <a:pt x="277969" y="669"/>
                    </a:cubicBezTo>
                    <a:cubicBezTo>
                      <a:pt x="277939" y="760"/>
                      <a:pt x="277908" y="851"/>
                      <a:pt x="277817" y="1003"/>
                    </a:cubicBezTo>
                    <a:cubicBezTo>
                      <a:pt x="277787" y="1064"/>
                      <a:pt x="277787" y="1125"/>
                      <a:pt x="277756" y="1186"/>
                    </a:cubicBezTo>
                    <a:lnTo>
                      <a:pt x="277635" y="1307"/>
                    </a:lnTo>
                    <a:cubicBezTo>
                      <a:pt x="277604" y="1338"/>
                      <a:pt x="277544" y="1429"/>
                      <a:pt x="277513" y="1490"/>
                    </a:cubicBezTo>
                    <a:cubicBezTo>
                      <a:pt x="277483" y="1490"/>
                      <a:pt x="277483" y="1490"/>
                      <a:pt x="277452" y="1520"/>
                    </a:cubicBezTo>
                    <a:cubicBezTo>
                      <a:pt x="277392" y="1581"/>
                      <a:pt x="277392" y="1611"/>
                      <a:pt x="277361" y="1672"/>
                    </a:cubicBezTo>
                    <a:cubicBezTo>
                      <a:pt x="277331" y="1733"/>
                      <a:pt x="277240" y="1794"/>
                      <a:pt x="277209" y="1885"/>
                    </a:cubicBezTo>
                    <a:lnTo>
                      <a:pt x="277209" y="1915"/>
                    </a:lnTo>
                    <a:cubicBezTo>
                      <a:pt x="277179" y="1915"/>
                      <a:pt x="277179" y="1915"/>
                      <a:pt x="277148" y="1885"/>
                    </a:cubicBezTo>
                    <a:cubicBezTo>
                      <a:pt x="277088" y="1824"/>
                      <a:pt x="277088" y="2037"/>
                      <a:pt x="277148" y="2067"/>
                    </a:cubicBezTo>
                    <a:lnTo>
                      <a:pt x="277179" y="2098"/>
                    </a:lnTo>
                    <a:cubicBezTo>
                      <a:pt x="277209" y="2128"/>
                      <a:pt x="277209" y="2128"/>
                      <a:pt x="277240" y="2128"/>
                    </a:cubicBezTo>
                    <a:lnTo>
                      <a:pt x="277240" y="2128"/>
                    </a:lnTo>
                    <a:lnTo>
                      <a:pt x="277240" y="2189"/>
                    </a:lnTo>
                    <a:lnTo>
                      <a:pt x="277240" y="2341"/>
                    </a:lnTo>
                    <a:cubicBezTo>
                      <a:pt x="277300" y="2371"/>
                      <a:pt x="277361" y="2371"/>
                      <a:pt x="277392" y="2280"/>
                    </a:cubicBezTo>
                    <a:cubicBezTo>
                      <a:pt x="277392" y="2341"/>
                      <a:pt x="277392" y="2402"/>
                      <a:pt x="277452" y="2402"/>
                    </a:cubicBezTo>
                    <a:lnTo>
                      <a:pt x="277452" y="2402"/>
                    </a:lnTo>
                    <a:cubicBezTo>
                      <a:pt x="277392" y="2402"/>
                      <a:pt x="277392" y="2402"/>
                      <a:pt x="277361" y="2432"/>
                    </a:cubicBezTo>
                    <a:cubicBezTo>
                      <a:pt x="277331" y="2493"/>
                      <a:pt x="277331" y="2523"/>
                      <a:pt x="277300" y="2584"/>
                    </a:cubicBezTo>
                    <a:cubicBezTo>
                      <a:pt x="277209" y="2675"/>
                      <a:pt x="277148" y="2736"/>
                      <a:pt x="277057" y="2857"/>
                    </a:cubicBezTo>
                    <a:lnTo>
                      <a:pt x="277057" y="2888"/>
                    </a:lnTo>
                    <a:cubicBezTo>
                      <a:pt x="277027" y="2888"/>
                      <a:pt x="277027" y="2888"/>
                      <a:pt x="276997" y="2857"/>
                    </a:cubicBezTo>
                    <a:cubicBezTo>
                      <a:pt x="276936" y="2827"/>
                      <a:pt x="276936" y="3009"/>
                      <a:pt x="276997" y="3040"/>
                    </a:cubicBezTo>
                    <a:lnTo>
                      <a:pt x="277027" y="3101"/>
                    </a:lnTo>
                    <a:cubicBezTo>
                      <a:pt x="277057" y="3131"/>
                      <a:pt x="277088" y="3131"/>
                      <a:pt x="277088" y="3131"/>
                    </a:cubicBezTo>
                    <a:lnTo>
                      <a:pt x="277088" y="3161"/>
                    </a:lnTo>
                    <a:lnTo>
                      <a:pt x="277088" y="3192"/>
                    </a:lnTo>
                    <a:cubicBezTo>
                      <a:pt x="277057" y="3283"/>
                      <a:pt x="277088" y="3344"/>
                      <a:pt x="277088" y="3405"/>
                    </a:cubicBezTo>
                    <a:cubicBezTo>
                      <a:pt x="277148" y="3465"/>
                      <a:pt x="277209" y="3435"/>
                      <a:pt x="277300" y="3344"/>
                    </a:cubicBezTo>
                    <a:cubicBezTo>
                      <a:pt x="277300" y="3435"/>
                      <a:pt x="277300" y="3496"/>
                      <a:pt x="277331" y="3496"/>
                    </a:cubicBezTo>
                    <a:cubicBezTo>
                      <a:pt x="277331" y="3496"/>
                      <a:pt x="277361" y="3496"/>
                      <a:pt x="277361" y="3465"/>
                    </a:cubicBezTo>
                    <a:cubicBezTo>
                      <a:pt x="277361" y="3496"/>
                      <a:pt x="277361" y="3496"/>
                      <a:pt x="277392" y="3465"/>
                    </a:cubicBezTo>
                    <a:lnTo>
                      <a:pt x="277392" y="3405"/>
                    </a:lnTo>
                    <a:cubicBezTo>
                      <a:pt x="277452" y="3313"/>
                      <a:pt x="277483" y="3253"/>
                      <a:pt x="277483" y="3161"/>
                    </a:cubicBezTo>
                    <a:lnTo>
                      <a:pt x="277483" y="3161"/>
                    </a:lnTo>
                    <a:cubicBezTo>
                      <a:pt x="277483" y="3192"/>
                      <a:pt x="277483" y="3283"/>
                      <a:pt x="277452" y="3313"/>
                    </a:cubicBezTo>
                    <a:lnTo>
                      <a:pt x="277452" y="3313"/>
                    </a:lnTo>
                    <a:cubicBezTo>
                      <a:pt x="277483" y="3192"/>
                      <a:pt x="277513" y="3101"/>
                      <a:pt x="277544" y="3009"/>
                    </a:cubicBezTo>
                    <a:cubicBezTo>
                      <a:pt x="277544" y="3101"/>
                      <a:pt x="277513" y="3131"/>
                      <a:pt x="277483" y="3192"/>
                    </a:cubicBezTo>
                    <a:lnTo>
                      <a:pt x="277483" y="3344"/>
                    </a:lnTo>
                    <a:cubicBezTo>
                      <a:pt x="277483" y="3405"/>
                      <a:pt x="277452" y="3405"/>
                      <a:pt x="277452" y="3435"/>
                    </a:cubicBezTo>
                    <a:lnTo>
                      <a:pt x="277392" y="3465"/>
                    </a:lnTo>
                    <a:cubicBezTo>
                      <a:pt x="277361" y="3496"/>
                      <a:pt x="277361" y="3557"/>
                      <a:pt x="277331" y="3587"/>
                    </a:cubicBezTo>
                    <a:lnTo>
                      <a:pt x="277209" y="3709"/>
                    </a:lnTo>
                    <a:cubicBezTo>
                      <a:pt x="277179" y="3709"/>
                      <a:pt x="277179" y="3709"/>
                      <a:pt x="277148" y="3739"/>
                    </a:cubicBezTo>
                    <a:cubicBezTo>
                      <a:pt x="277088" y="3769"/>
                      <a:pt x="277088" y="3800"/>
                      <a:pt x="277057" y="3861"/>
                    </a:cubicBezTo>
                    <a:cubicBezTo>
                      <a:pt x="276997" y="3921"/>
                      <a:pt x="276875" y="4043"/>
                      <a:pt x="276784" y="4165"/>
                    </a:cubicBezTo>
                    <a:lnTo>
                      <a:pt x="276784" y="4195"/>
                    </a:lnTo>
                    <a:cubicBezTo>
                      <a:pt x="276753" y="4195"/>
                      <a:pt x="276753" y="4195"/>
                      <a:pt x="276723" y="4165"/>
                    </a:cubicBezTo>
                    <a:lnTo>
                      <a:pt x="276723" y="4165"/>
                    </a:lnTo>
                    <a:lnTo>
                      <a:pt x="276723" y="4013"/>
                    </a:lnTo>
                    <a:lnTo>
                      <a:pt x="276723" y="3952"/>
                    </a:lnTo>
                    <a:lnTo>
                      <a:pt x="276723" y="3952"/>
                    </a:lnTo>
                    <a:cubicBezTo>
                      <a:pt x="276753" y="3952"/>
                      <a:pt x="276753" y="3952"/>
                      <a:pt x="276784" y="3921"/>
                    </a:cubicBezTo>
                    <a:cubicBezTo>
                      <a:pt x="276784" y="3921"/>
                      <a:pt x="276845" y="3921"/>
                      <a:pt x="276845" y="3891"/>
                    </a:cubicBezTo>
                    <a:cubicBezTo>
                      <a:pt x="276875" y="3861"/>
                      <a:pt x="276845" y="3709"/>
                      <a:pt x="276845" y="3709"/>
                    </a:cubicBezTo>
                    <a:cubicBezTo>
                      <a:pt x="276784" y="3739"/>
                      <a:pt x="276784" y="3739"/>
                      <a:pt x="276753" y="3739"/>
                    </a:cubicBezTo>
                    <a:lnTo>
                      <a:pt x="276753" y="3709"/>
                    </a:lnTo>
                    <a:cubicBezTo>
                      <a:pt x="276723" y="3648"/>
                      <a:pt x="276723" y="3617"/>
                      <a:pt x="276693" y="3587"/>
                    </a:cubicBezTo>
                    <a:cubicBezTo>
                      <a:pt x="276723" y="3557"/>
                      <a:pt x="276693" y="3405"/>
                      <a:pt x="276693" y="3405"/>
                    </a:cubicBezTo>
                    <a:cubicBezTo>
                      <a:pt x="276632" y="3435"/>
                      <a:pt x="276632" y="3435"/>
                      <a:pt x="276601" y="3435"/>
                    </a:cubicBezTo>
                    <a:lnTo>
                      <a:pt x="276601" y="3405"/>
                    </a:lnTo>
                    <a:cubicBezTo>
                      <a:pt x="276571" y="3313"/>
                      <a:pt x="276480" y="3253"/>
                      <a:pt x="276449" y="3192"/>
                    </a:cubicBezTo>
                    <a:cubicBezTo>
                      <a:pt x="276419" y="3131"/>
                      <a:pt x="276419" y="3101"/>
                      <a:pt x="276389" y="3040"/>
                    </a:cubicBezTo>
                    <a:cubicBezTo>
                      <a:pt x="276328" y="3009"/>
                      <a:pt x="276328" y="3040"/>
                      <a:pt x="276297" y="3009"/>
                    </a:cubicBezTo>
                    <a:cubicBezTo>
                      <a:pt x="276267" y="2949"/>
                      <a:pt x="276237" y="2888"/>
                      <a:pt x="276176" y="2827"/>
                    </a:cubicBezTo>
                    <a:lnTo>
                      <a:pt x="276176" y="2827"/>
                    </a:lnTo>
                    <a:cubicBezTo>
                      <a:pt x="276145" y="2706"/>
                      <a:pt x="276115" y="2584"/>
                      <a:pt x="276024" y="2493"/>
                    </a:cubicBezTo>
                    <a:cubicBezTo>
                      <a:pt x="275993" y="2402"/>
                      <a:pt x="275993" y="2371"/>
                      <a:pt x="275993" y="2371"/>
                    </a:cubicBezTo>
                    <a:lnTo>
                      <a:pt x="275993" y="2371"/>
                    </a:lnTo>
                    <a:cubicBezTo>
                      <a:pt x="275993" y="2341"/>
                      <a:pt x="275963" y="2250"/>
                      <a:pt x="275963" y="2219"/>
                    </a:cubicBezTo>
                    <a:cubicBezTo>
                      <a:pt x="275963" y="2189"/>
                      <a:pt x="275933" y="2250"/>
                      <a:pt x="275963" y="2280"/>
                    </a:cubicBezTo>
                    <a:lnTo>
                      <a:pt x="275963" y="2341"/>
                    </a:lnTo>
                    <a:cubicBezTo>
                      <a:pt x="275963" y="2280"/>
                      <a:pt x="275933" y="2250"/>
                      <a:pt x="275872" y="2219"/>
                    </a:cubicBezTo>
                    <a:cubicBezTo>
                      <a:pt x="275811" y="2067"/>
                      <a:pt x="275811" y="1885"/>
                      <a:pt x="275781" y="1885"/>
                    </a:cubicBezTo>
                    <a:cubicBezTo>
                      <a:pt x="275781" y="1824"/>
                      <a:pt x="275720" y="1824"/>
                      <a:pt x="275720" y="1824"/>
                    </a:cubicBezTo>
                    <a:cubicBezTo>
                      <a:pt x="275720" y="1824"/>
                      <a:pt x="275689" y="1824"/>
                      <a:pt x="275689" y="1885"/>
                    </a:cubicBezTo>
                    <a:cubicBezTo>
                      <a:pt x="275659" y="1733"/>
                      <a:pt x="275629" y="1611"/>
                      <a:pt x="275568" y="1611"/>
                    </a:cubicBezTo>
                    <a:cubicBezTo>
                      <a:pt x="275568" y="1581"/>
                      <a:pt x="275538" y="1581"/>
                      <a:pt x="275538" y="1581"/>
                    </a:cubicBezTo>
                    <a:cubicBezTo>
                      <a:pt x="275538" y="1581"/>
                      <a:pt x="275507" y="1581"/>
                      <a:pt x="275507" y="1611"/>
                    </a:cubicBezTo>
                    <a:cubicBezTo>
                      <a:pt x="275477" y="1611"/>
                      <a:pt x="275416" y="1763"/>
                      <a:pt x="275386" y="1946"/>
                    </a:cubicBezTo>
                    <a:cubicBezTo>
                      <a:pt x="275355" y="1976"/>
                      <a:pt x="275355" y="2037"/>
                      <a:pt x="275325" y="2067"/>
                    </a:cubicBezTo>
                    <a:lnTo>
                      <a:pt x="275325" y="2037"/>
                    </a:lnTo>
                    <a:lnTo>
                      <a:pt x="275325" y="1946"/>
                    </a:lnTo>
                    <a:cubicBezTo>
                      <a:pt x="275325" y="2037"/>
                      <a:pt x="275264" y="2067"/>
                      <a:pt x="275264" y="2098"/>
                    </a:cubicBezTo>
                    <a:lnTo>
                      <a:pt x="275264" y="2098"/>
                    </a:lnTo>
                    <a:cubicBezTo>
                      <a:pt x="275264" y="2098"/>
                      <a:pt x="275264" y="2128"/>
                      <a:pt x="275234" y="2219"/>
                    </a:cubicBezTo>
                    <a:cubicBezTo>
                      <a:pt x="275203" y="2341"/>
                      <a:pt x="275173" y="2402"/>
                      <a:pt x="275082" y="2554"/>
                    </a:cubicBezTo>
                    <a:cubicBezTo>
                      <a:pt x="275051" y="2645"/>
                      <a:pt x="275051" y="2675"/>
                      <a:pt x="275021" y="2736"/>
                    </a:cubicBezTo>
                    <a:lnTo>
                      <a:pt x="274899" y="2857"/>
                    </a:lnTo>
                    <a:cubicBezTo>
                      <a:pt x="274869" y="2888"/>
                      <a:pt x="274808" y="2979"/>
                      <a:pt x="274778" y="3040"/>
                    </a:cubicBezTo>
                    <a:cubicBezTo>
                      <a:pt x="274747" y="3040"/>
                      <a:pt x="274747" y="3040"/>
                      <a:pt x="274717" y="3101"/>
                    </a:cubicBezTo>
                    <a:cubicBezTo>
                      <a:pt x="274656" y="3131"/>
                      <a:pt x="274656" y="3161"/>
                      <a:pt x="274626" y="3253"/>
                    </a:cubicBezTo>
                    <a:cubicBezTo>
                      <a:pt x="274595" y="3283"/>
                      <a:pt x="274504" y="3344"/>
                      <a:pt x="274474" y="3435"/>
                    </a:cubicBezTo>
                    <a:lnTo>
                      <a:pt x="274474" y="3465"/>
                    </a:lnTo>
                    <a:cubicBezTo>
                      <a:pt x="274443" y="3465"/>
                      <a:pt x="274443" y="3465"/>
                      <a:pt x="274413" y="3435"/>
                    </a:cubicBezTo>
                    <a:cubicBezTo>
                      <a:pt x="274352" y="3405"/>
                      <a:pt x="274352" y="3587"/>
                      <a:pt x="274413" y="3617"/>
                    </a:cubicBezTo>
                    <a:lnTo>
                      <a:pt x="274443" y="3648"/>
                    </a:lnTo>
                    <a:cubicBezTo>
                      <a:pt x="274474" y="3709"/>
                      <a:pt x="274474" y="3709"/>
                      <a:pt x="274504" y="3709"/>
                    </a:cubicBezTo>
                    <a:lnTo>
                      <a:pt x="274504" y="3709"/>
                    </a:lnTo>
                    <a:lnTo>
                      <a:pt x="274504" y="3739"/>
                    </a:lnTo>
                    <a:lnTo>
                      <a:pt x="274504" y="3891"/>
                    </a:lnTo>
                    <a:cubicBezTo>
                      <a:pt x="274504" y="3921"/>
                      <a:pt x="274565" y="3921"/>
                      <a:pt x="274595" y="3921"/>
                    </a:cubicBezTo>
                    <a:lnTo>
                      <a:pt x="274626" y="3952"/>
                    </a:lnTo>
                    <a:cubicBezTo>
                      <a:pt x="274656" y="3952"/>
                      <a:pt x="274656" y="4013"/>
                      <a:pt x="274717" y="4013"/>
                    </a:cubicBezTo>
                    <a:lnTo>
                      <a:pt x="274717" y="4013"/>
                    </a:lnTo>
                    <a:lnTo>
                      <a:pt x="274717" y="4013"/>
                    </a:lnTo>
                    <a:cubicBezTo>
                      <a:pt x="274656" y="4013"/>
                      <a:pt x="274656" y="4013"/>
                      <a:pt x="274626" y="4043"/>
                    </a:cubicBezTo>
                    <a:cubicBezTo>
                      <a:pt x="274595" y="4073"/>
                      <a:pt x="274595" y="4104"/>
                      <a:pt x="274565" y="4195"/>
                    </a:cubicBezTo>
                    <a:cubicBezTo>
                      <a:pt x="274474" y="4256"/>
                      <a:pt x="274413" y="4347"/>
                      <a:pt x="274322" y="4468"/>
                    </a:cubicBezTo>
                    <a:lnTo>
                      <a:pt x="274322" y="4499"/>
                    </a:lnTo>
                    <a:cubicBezTo>
                      <a:pt x="274291" y="4499"/>
                      <a:pt x="274291" y="4499"/>
                      <a:pt x="274261" y="4468"/>
                    </a:cubicBezTo>
                    <a:cubicBezTo>
                      <a:pt x="274200" y="4408"/>
                      <a:pt x="274200" y="4620"/>
                      <a:pt x="274261" y="4651"/>
                    </a:cubicBezTo>
                    <a:lnTo>
                      <a:pt x="274291" y="4681"/>
                    </a:lnTo>
                    <a:cubicBezTo>
                      <a:pt x="274322" y="4712"/>
                      <a:pt x="274352" y="4712"/>
                      <a:pt x="274352" y="4712"/>
                    </a:cubicBezTo>
                    <a:lnTo>
                      <a:pt x="274352" y="4772"/>
                    </a:lnTo>
                    <a:lnTo>
                      <a:pt x="274352" y="4803"/>
                    </a:lnTo>
                    <a:cubicBezTo>
                      <a:pt x="274322" y="4864"/>
                      <a:pt x="274352" y="4955"/>
                      <a:pt x="274352" y="4985"/>
                    </a:cubicBezTo>
                    <a:cubicBezTo>
                      <a:pt x="274413" y="5016"/>
                      <a:pt x="274443" y="5016"/>
                      <a:pt x="274474" y="4985"/>
                    </a:cubicBezTo>
                    <a:cubicBezTo>
                      <a:pt x="274504" y="4985"/>
                      <a:pt x="274504" y="5016"/>
                      <a:pt x="274565" y="5016"/>
                    </a:cubicBezTo>
                    <a:lnTo>
                      <a:pt x="274565" y="5076"/>
                    </a:lnTo>
                    <a:lnTo>
                      <a:pt x="274565" y="5107"/>
                    </a:lnTo>
                    <a:cubicBezTo>
                      <a:pt x="274504" y="5137"/>
                      <a:pt x="274565" y="5259"/>
                      <a:pt x="274565" y="5289"/>
                    </a:cubicBezTo>
                    <a:lnTo>
                      <a:pt x="274565" y="5289"/>
                    </a:lnTo>
                    <a:cubicBezTo>
                      <a:pt x="274504" y="5289"/>
                      <a:pt x="274504" y="5289"/>
                      <a:pt x="274474" y="5320"/>
                    </a:cubicBezTo>
                    <a:cubicBezTo>
                      <a:pt x="274443" y="5380"/>
                      <a:pt x="274443" y="5411"/>
                      <a:pt x="274413" y="5441"/>
                    </a:cubicBezTo>
                    <a:cubicBezTo>
                      <a:pt x="274322" y="5532"/>
                      <a:pt x="274200" y="5623"/>
                      <a:pt x="274139" y="5745"/>
                    </a:cubicBezTo>
                    <a:lnTo>
                      <a:pt x="274139" y="5775"/>
                    </a:lnTo>
                    <a:cubicBezTo>
                      <a:pt x="274109" y="5775"/>
                      <a:pt x="274109" y="5775"/>
                      <a:pt x="274048" y="5745"/>
                    </a:cubicBezTo>
                    <a:cubicBezTo>
                      <a:pt x="274018" y="5715"/>
                      <a:pt x="273987" y="5897"/>
                      <a:pt x="274048" y="5927"/>
                    </a:cubicBezTo>
                    <a:lnTo>
                      <a:pt x="274109" y="5988"/>
                    </a:lnTo>
                    <a:cubicBezTo>
                      <a:pt x="274139" y="6019"/>
                      <a:pt x="274170" y="6019"/>
                      <a:pt x="274200" y="6019"/>
                    </a:cubicBezTo>
                    <a:lnTo>
                      <a:pt x="274200" y="6049"/>
                    </a:lnTo>
                    <a:lnTo>
                      <a:pt x="274200" y="6079"/>
                    </a:lnTo>
                    <a:cubicBezTo>
                      <a:pt x="274170" y="6171"/>
                      <a:pt x="274170" y="6231"/>
                      <a:pt x="274200" y="6292"/>
                    </a:cubicBezTo>
                    <a:cubicBezTo>
                      <a:pt x="274261" y="6323"/>
                      <a:pt x="274291" y="6323"/>
                      <a:pt x="274322" y="6323"/>
                    </a:cubicBezTo>
                    <a:lnTo>
                      <a:pt x="274352" y="6323"/>
                    </a:lnTo>
                    <a:cubicBezTo>
                      <a:pt x="274322" y="6353"/>
                      <a:pt x="274291" y="6383"/>
                      <a:pt x="274291" y="6444"/>
                    </a:cubicBezTo>
                    <a:cubicBezTo>
                      <a:pt x="274261" y="6444"/>
                      <a:pt x="274200" y="6444"/>
                      <a:pt x="274170" y="6475"/>
                    </a:cubicBezTo>
                    <a:cubicBezTo>
                      <a:pt x="274048" y="6596"/>
                      <a:pt x="273957" y="6900"/>
                      <a:pt x="273835" y="6991"/>
                    </a:cubicBezTo>
                    <a:cubicBezTo>
                      <a:pt x="273744" y="7052"/>
                      <a:pt x="273683" y="7052"/>
                      <a:pt x="273592" y="6961"/>
                    </a:cubicBezTo>
                    <a:cubicBezTo>
                      <a:pt x="273562" y="6931"/>
                      <a:pt x="273531" y="7143"/>
                      <a:pt x="273562" y="7234"/>
                    </a:cubicBezTo>
                    <a:cubicBezTo>
                      <a:pt x="273592" y="7265"/>
                      <a:pt x="273592" y="7265"/>
                      <a:pt x="273653" y="7265"/>
                    </a:cubicBezTo>
                    <a:cubicBezTo>
                      <a:pt x="273683" y="7265"/>
                      <a:pt x="273714" y="7295"/>
                      <a:pt x="273714" y="7295"/>
                    </a:cubicBezTo>
                    <a:lnTo>
                      <a:pt x="273714" y="7508"/>
                    </a:lnTo>
                    <a:cubicBezTo>
                      <a:pt x="273714" y="7538"/>
                      <a:pt x="273714" y="7569"/>
                      <a:pt x="273744" y="7599"/>
                    </a:cubicBezTo>
                    <a:cubicBezTo>
                      <a:pt x="273805" y="7660"/>
                      <a:pt x="273866" y="7660"/>
                      <a:pt x="273957" y="7599"/>
                    </a:cubicBezTo>
                    <a:lnTo>
                      <a:pt x="273957" y="7660"/>
                    </a:lnTo>
                    <a:cubicBezTo>
                      <a:pt x="273896" y="7721"/>
                      <a:pt x="273896" y="7842"/>
                      <a:pt x="273957" y="7873"/>
                    </a:cubicBezTo>
                    <a:cubicBezTo>
                      <a:pt x="273896" y="7903"/>
                      <a:pt x="273866" y="7994"/>
                      <a:pt x="273835" y="7994"/>
                    </a:cubicBezTo>
                    <a:cubicBezTo>
                      <a:pt x="273744" y="8025"/>
                      <a:pt x="273683" y="8025"/>
                      <a:pt x="273592" y="7994"/>
                    </a:cubicBezTo>
                    <a:cubicBezTo>
                      <a:pt x="273562" y="7964"/>
                      <a:pt x="273531" y="8146"/>
                      <a:pt x="273562" y="8177"/>
                    </a:cubicBezTo>
                    <a:cubicBezTo>
                      <a:pt x="273592" y="8177"/>
                      <a:pt x="273592" y="8207"/>
                      <a:pt x="273653" y="8207"/>
                    </a:cubicBezTo>
                    <a:cubicBezTo>
                      <a:pt x="273683" y="8268"/>
                      <a:pt x="273714" y="8268"/>
                      <a:pt x="273805" y="8268"/>
                    </a:cubicBezTo>
                    <a:lnTo>
                      <a:pt x="273805" y="8268"/>
                    </a:lnTo>
                    <a:cubicBezTo>
                      <a:pt x="273805" y="8268"/>
                      <a:pt x="273805" y="8298"/>
                      <a:pt x="273744" y="8298"/>
                    </a:cubicBezTo>
                    <a:lnTo>
                      <a:pt x="273744" y="8298"/>
                    </a:lnTo>
                    <a:cubicBezTo>
                      <a:pt x="273714" y="8298"/>
                      <a:pt x="273714" y="8450"/>
                      <a:pt x="273744" y="8481"/>
                    </a:cubicBezTo>
                    <a:cubicBezTo>
                      <a:pt x="273805" y="8481"/>
                      <a:pt x="273805" y="8511"/>
                      <a:pt x="273835" y="8511"/>
                    </a:cubicBezTo>
                    <a:cubicBezTo>
                      <a:pt x="273866" y="8572"/>
                      <a:pt x="273896" y="8572"/>
                      <a:pt x="273987" y="8572"/>
                    </a:cubicBezTo>
                    <a:lnTo>
                      <a:pt x="273987" y="8572"/>
                    </a:lnTo>
                    <a:cubicBezTo>
                      <a:pt x="273987" y="8572"/>
                      <a:pt x="273957" y="8572"/>
                      <a:pt x="273957" y="8602"/>
                    </a:cubicBezTo>
                    <a:cubicBezTo>
                      <a:pt x="273896" y="8602"/>
                      <a:pt x="273835" y="8602"/>
                      <a:pt x="273805" y="8633"/>
                    </a:cubicBezTo>
                    <a:cubicBezTo>
                      <a:pt x="273683" y="8724"/>
                      <a:pt x="273592" y="8815"/>
                      <a:pt x="273531" y="8937"/>
                    </a:cubicBezTo>
                    <a:cubicBezTo>
                      <a:pt x="273440" y="8967"/>
                      <a:pt x="273410" y="9028"/>
                      <a:pt x="273349" y="9089"/>
                    </a:cubicBezTo>
                    <a:lnTo>
                      <a:pt x="273288" y="9119"/>
                    </a:lnTo>
                    <a:cubicBezTo>
                      <a:pt x="273227" y="9119"/>
                      <a:pt x="273136" y="9119"/>
                      <a:pt x="273075" y="9089"/>
                    </a:cubicBezTo>
                    <a:cubicBezTo>
                      <a:pt x="272984" y="9058"/>
                      <a:pt x="272954" y="9271"/>
                      <a:pt x="273045" y="9332"/>
                    </a:cubicBezTo>
                    <a:cubicBezTo>
                      <a:pt x="273075" y="9332"/>
                      <a:pt x="273075" y="9362"/>
                      <a:pt x="273106" y="9362"/>
                    </a:cubicBezTo>
                    <a:cubicBezTo>
                      <a:pt x="273136" y="9362"/>
                      <a:pt x="273136" y="9393"/>
                      <a:pt x="273197" y="9393"/>
                    </a:cubicBezTo>
                    <a:cubicBezTo>
                      <a:pt x="273136" y="9423"/>
                      <a:pt x="273136" y="9575"/>
                      <a:pt x="273197" y="9636"/>
                    </a:cubicBezTo>
                    <a:cubicBezTo>
                      <a:pt x="273197" y="9636"/>
                      <a:pt x="273227" y="9636"/>
                      <a:pt x="273227" y="9666"/>
                    </a:cubicBezTo>
                    <a:cubicBezTo>
                      <a:pt x="273227" y="9666"/>
                      <a:pt x="273227" y="9696"/>
                      <a:pt x="273258" y="9696"/>
                    </a:cubicBezTo>
                    <a:cubicBezTo>
                      <a:pt x="273288" y="9727"/>
                      <a:pt x="273349" y="9727"/>
                      <a:pt x="273379" y="9727"/>
                    </a:cubicBezTo>
                    <a:lnTo>
                      <a:pt x="273349" y="9727"/>
                    </a:lnTo>
                    <a:cubicBezTo>
                      <a:pt x="273227" y="9818"/>
                      <a:pt x="273136" y="9940"/>
                      <a:pt x="273075" y="10031"/>
                    </a:cubicBezTo>
                    <a:cubicBezTo>
                      <a:pt x="272984" y="10122"/>
                      <a:pt x="272923" y="10152"/>
                      <a:pt x="272802" y="10244"/>
                    </a:cubicBezTo>
                    <a:cubicBezTo>
                      <a:pt x="272741" y="10092"/>
                      <a:pt x="272650" y="9879"/>
                      <a:pt x="272528" y="9788"/>
                    </a:cubicBezTo>
                    <a:cubicBezTo>
                      <a:pt x="272498" y="9727"/>
                      <a:pt x="272468" y="9727"/>
                      <a:pt x="272437" y="9727"/>
                    </a:cubicBezTo>
                    <a:cubicBezTo>
                      <a:pt x="272376" y="9666"/>
                      <a:pt x="272346" y="9636"/>
                      <a:pt x="272316" y="9575"/>
                    </a:cubicBezTo>
                    <a:cubicBezTo>
                      <a:pt x="272376" y="9636"/>
                      <a:pt x="272437" y="9666"/>
                      <a:pt x="272498" y="9575"/>
                    </a:cubicBezTo>
                    <a:cubicBezTo>
                      <a:pt x="272528" y="9545"/>
                      <a:pt x="272528" y="9423"/>
                      <a:pt x="272498" y="9393"/>
                    </a:cubicBezTo>
                    <a:lnTo>
                      <a:pt x="272498" y="9362"/>
                    </a:lnTo>
                    <a:lnTo>
                      <a:pt x="272498" y="9332"/>
                    </a:lnTo>
                    <a:cubicBezTo>
                      <a:pt x="272528" y="9332"/>
                      <a:pt x="272589" y="9332"/>
                      <a:pt x="272620" y="9271"/>
                    </a:cubicBezTo>
                    <a:cubicBezTo>
                      <a:pt x="272620" y="9271"/>
                      <a:pt x="272650" y="9271"/>
                      <a:pt x="272650" y="9241"/>
                    </a:cubicBezTo>
                    <a:cubicBezTo>
                      <a:pt x="272680" y="9210"/>
                      <a:pt x="272680" y="9028"/>
                      <a:pt x="272650" y="9058"/>
                    </a:cubicBezTo>
                    <a:cubicBezTo>
                      <a:pt x="272620" y="9058"/>
                      <a:pt x="272620" y="9089"/>
                      <a:pt x="272589" y="9089"/>
                    </a:cubicBezTo>
                    <a:lnTo>
                      <a:pt x="272589" y="9058"/>
                    </a:lnTo>
                    <a:cubicBezTo>
                      <a:pt x="272498" y="8937"/>
                      <a:pt x="272376" y="8876"/>
                      <a:pt x="272316" y="8754"/>
                    </a:cubicBezTo>
                    <a:cubicBezTo>
                      <a:pt x="272285" y="8724"/>
                      <a:pt x="272285" y="8663"/>
                      <a:pt x="272224" y="8633"/>
                    </a:cubicBezTo>
                    <a:cubicBezTo>
                      <a:pt x="272224" y="8633"/>
                      <a:pt x="272194" y="8602"/>
                      <a:pt x="272164" y="8602"/>
                    </a:cubicBezTo>
                    <a:lnTo>
                      <a:pt x="272042" y="8481"/>
                    </a:lnTo>
                    <a:cubicBezTo>
                      <a:pt x="272012" y="8450"/>
                      <a:pt x="272012" y="8420"/>
                      <a:pt x="271981" y="8359"/>
                    </a:cubicBezTo>
                    <a:lnTo>
                      <a:pt x="271920" y="8329"/>
                    </a:lnTo>
                    <a:cubicBezTo>
                      <a:pt x="271920" y="8298"/>
                      <a:pt x="271890" y="8298"/>
                      <a:pt x="271890" y="8268"/>
                    </a:cubicBezTo>
                    <a:lnTo>
                      <a:pt x="271890" y="8116"/>
                    </a:lnTo>
                    <a:cubicBezTo>
                      <a:pt x="271860" y="8025"/>
                      <a:pt x="271860" y="7994"/>
                      <a:pt x="271829" y="7903"/>
                    </a:cubicBezTo>
                    <a:cubicBezTo>
                      <a:pt x="271860" y="7994"/>
                      <a:pt x="271890" y="8116"/>
                      <a:pt x="271920" y="8207"/>
                    </a:cubicBezTo>
                    <a:lnTo>
                      <a:pt x="271920" y="8207"/>
                    </a:lnTo>
                    <a:cubicBezTo>
                      <a:pt x="271920" y="8177"/>
                      <a:pt x="271920" y="8116"/>
                      <a:pt x="271890" y="8055"/>
                    </a:cubicBezTo>
                    <a:lnTo>
                      <a:pt x="271890" y="8055"/>
                    </a:lnTo>
                    <a:cubicBezTo>
                      <a:pt x="271920" y="8146"/>
                      <a:pt x="271981" y="8268"/>
                      <a:pt x="271981" y="8298"/>
                    </a:cubicBezTo>
                    <a:lnTo>
                      <a:pt x="271981" y="8359"/>
                    </a:lnTo>
                    <a:cubicBezTo>
                      <a:pt x="271981" y="8420"/>
                      <a:pt x="272012" y="8420"/>
                      <a:pt x="272012" y="8359"/>
                    </a:cubicBezTo>
                    <a:lnTo>
                      <a:pt x="272042" y="8420"/>
                    </a:lnTo>
                    <a:cubicBezTo>
                      <a:pt x="272072" y="8420"/>
                      <a:pt x="272072" y="8329"/>
                      <a:pt x="272072" y="8268"/>
                    </a:cubicBezTo>
                    <a:cubicBezTo>
                      <a:pt x="272133" y="8329"/>
                      <a:pt x="272194" y="8359"/>
                      <a:pt x="272285" y="8298"/>
                    </a:cubicBezTo>
                    <a:cubicBezTo>
                      <a:pt x="272316" y="8268"/>
                      <a:pt x="272316" y="8146"/>
                      <a:pt x="272285" y="8116"/>
                    </a:cubicBezTo>
                    <a:lnTo>
                      <a:pt x="272285" y="8055"/>
                    </a:lnTo>
                    <a:lnTo>
                      <a:pt x="272285" y="8025"/>
                    </a:lnTo>
                    <a:cubicBezTo>
                      <a:pt x="272316" y="8025"/>
                      <a:pt x="272346" y="8025"/>
                      <a:pt x="272346" y="7994"/>
                    </a:cubicBezTo>
                    <a:cubicBezTo>
                      <a:pt x="272346" y="7994"/>
                      <a:pt x="272376" y="7994"/>
                      <a:pt x="272376" y="7964"/>
                    </a:cubicBezTo>
                    <a:cubicBezTo>
                      <a:pt x="272437" y="7903"/>
                      <a:pt x="272437" y="7721"/>
                      <a:pt x="272376" y="7751"/>
                    </a:cubicBezTo>
                    <a:cubicBezTo>
                      <a:pt x="272346" y="7751"/>
                      <a:pt x="272346" y="7812"/>
                      <a:pt x="272316" y="7812"/>
                    </a:cubicBezTo>
                    <a:lnTo>
                      <a:pt x="272316" y="7751"/>
                    </a:lnTo>
                    <a:cubicBezTo>
                      <a:pt x="272224" y="7660"/>
                      <a:pt x="272164" y="7569"/>
                      <a:pt x="272072" y="7508"/>
                    </a:cubicBezTo>
                    <a:cubicBezTo>
                      <a:pt x="272042" y="7447"/>
                      <a:pt x="272042" y="7386"/>
                      <a:pt x="272012" y="7356"/>
                    </a:cubicBezTo>
                    <a:cubicBezTo>
                      <a:pt x="271981" y="7295"/>
                      <a:pt x="271981" y="7295"/>
                      <a:pt x="271920" y="7295"/>
                    </a:cubicBezTo>
                    <a:lnTo>
                      <a:pt x="271920" y="7295"/>
                    </a:lnTo>
                    <a:cubicBezTo>
                      <a:pt x="271920" y="7295"/>
                      <a:pt x="271981" y="7234"/>
                      <a:pt x="271981" y="7204"/>
                    </a:cubicBezTo>
                    <a:cubicBezTo>
                      <a:pt x="272012" y="7234"/>
                      <a:pt x="272072" y="7265"/>
                      <a:pt x="272133" y="7234"/>
                    </a:cubicBezTo>
                    <a:cubicBezTo>
                      <a:pt x="272164" y="7204"/>
                      <a:pt x="272164" y="7113"/>
                      <a:pt x="272133" y="7082"/>
                    </a:cubicBezTo>
                    <a:lnTo>
                      <a:pt x="272133" y="7052"/>
                    </a:lnTo>
                    <a:lnTo>
                      <a:pt x="272133" y="7052"/>
                    </a:lnTo>
                    <a:cubicBezTo>
                      <a:pt x="272164" y="7052"/>
                      <a:pt x="272164" y="7052"/>
                      <a:pt x="272194" y="6991"/>
                    </a:cubicBezTo>
                    <a:cubicBezTo>
                      <a:pt x="272194" y="6991"/>
                      <a:pt x="272224" y="6991"/>
                      <a:pt x="272224" y="6961"/>
                    </a:cubicBezTo>
                    <a:cubicBezTo>
                      <a:pt x="272285" y="6931"/>
                      <a:pt x="272224" y="6779"/>
                      <a:pt x="272224" y="6779"/>
                    </a:cubicBezTo>
                    <a:cubicBezTo>
                      <a:pt x="272194" y="6809"/>
                      <a:pt x="272194" y="6809"/>
                      <a:pt x="272164" y="6809"/>
                    </a:cubicBezTo>
                    <a:lnTo>
                      <a:pt x="272164" y="6779"/>
                    </a:lnTo>
                    <a:cubicBezTo>
                      <a:pt x="272133" y="6687"/>
                      <a:pt x="272042" y="6627"/>
                      <a:pt x="272012" y="6596"/>
                    </a:cubicBezTo>
                    <a:cubicBezTo>
                      <a:pt x="271981" y="6505"/>
                      <a:pt x="271981" y="6475"/>
                      <a:pt x="271920" y="6444"/>
                    </a:cubicBezTo>
                    <a:cubicBezTo>
                      <a:pt x="271890" y="6383"/>
                      <a:pt x="271890" y="6383"/>
                      <a:pt x="271860" y="6383"/>
                    </a:cubicBezTo>
                    <a:cubicBezTo>
                      <a:pt x="271829" y="6323"/>
                      <a:pt x="271768" y="6231"/>
                      <a:pt x="271738" y="6201"/>
                    </a:cubicBezTo>
                    <a:lnTo>
                      <a:pt x="271616" y="6079"/>
                    </a:lnTo>
                    <a:cubicBezTo>
                      <a:pt x="271586" y="6049"/>
                      <a:pt x="271586" y="5988"/>
                      <a:pt x="271556" y="5897"/>
                    </a:cubicBezTo>
                    <a:cubicBezTo>
                      <a:pt x="271525" y="5775"/>
                      <a:pt x="271464" y="5684"/>
                      <a:pt x="271404" y="5563"/>
                    </a:cubicBezTo>
                    <a:cubicBezTo>
                      <a:pt x="271373" y="5472"/>
                      <a:pt x="271373" y="5441"/>
                      <a:pt x="271373" y="5441"/>
                    </a:cubicBezTo>
                    <a:lnTo>
                      <a:pt x="271373" y="5441"/>
                    </a:lnTo>
                    <a:cubicBezTo>
                      <a:pt x="271373" y="5411"/>
                      <a:pt x="271313" y="5320"/>
                      <a:pt x="271313" y="5289"/>
                    </a:cubicBezTo>
                    <a:cubicBezTo>
                      <a:pt x="271313" y="5259"/>
                      <a:pt x="271282" y="5320"/>
                      <a:pt x="271313" y="5380"/>
                    </a:cubicBezTo>
                    <a:lnTo>
                      <a:pt x="271313" y="5411"/>
                    </a:lnTo>
                    <a:cubicBezTo>
                      <a:pt x="271313" y="5380"/>
                      <a:pt x="271282" y="5320"/>
                      <a:pt x="271252" y="5289"/>
                    </a:cubicBezTo>
                    <a:cubicBezTo>
                      <a:pt x="271161" y="5137"/>
                      <a:pt x="271161" y="4955"/>
                      <a:pt x="271130" y="4955"/>
                    </a:cubicBezTo>
                    <a:cubicBezTo>
                      <a:pt x="271130" y="4894"/>
                      <a:pt x="271100" y="4894"/>
                      <a:pt x="271100" y="4894"/>
                    </a:cubicBezTo>
                    <a:cubicBezTo>
                      <a:pt x="271100" y="4894"/>
                      <a:pt x="271069" y="4894"/>
                      <a:pt x="271069" y="4955"/>
                    </a:cubicBezTo>
                    <a:cubicBezTo>
                      <a:pt x="271009" y="4955"/>
                      <a:pt x="270978" y="5107"/>
                      <a:pt x="270948" y="5289"/>
                    </a:cubicBezTo>
                    <a:cubicBezTo>
                      <a:pt x="270917" y="5320"/>
                      <a:pt x="270917" y="5350"/>
                      <a:pt x="270857" y="5411"/>
                    </a:cubicBezTo>
                    <a:lnTo>
                      <a:pt x="270857" y="5380"/>
                    </a:lnTo>
                    <a:lnTo>
                      <a:pt x="270857" y="5289"/>
                    </a:lnTo>
                    <a:cubicBezTo>
                      <a:pt x="270857" y="5380"/>
                      <a:pt x="270826" y="5411"/>
                      <a:pt x="270826" y="5441"/>
                    </a:cubicBezTo>
                    <a:lnTo>
                      <a:pt x="270826" y="5441"/>
                    </a:lnTo>
                    <a:cubicBezTo>
                      <a:pt x="270826" y="5441"/>
                      <a:pt x="270826" y="5472"/>
                      <a:pt x="270796" y="5563"/>
                    </a:cubicBezTo>
                    <a:cubicBezTo>
                      <a:pt x="270765" y="5684"/>
                      <a:pt x="270705" y="5745"/>
                      <a:pt x="270644" y="5897"/>
                    </a:cubicBezTo>
                    <a:cubicBezTo>
                      <a:pt x="270613" y="5988"/>
                      <a:pt x="270613" y="6019"/>
                      <a:pt x="270553" y="6079"/>
                    </a:cubicBezTo>
                    <a:lnTo>
                      <a:pt x="270461" y="6201"/>
                    </a:lnTo>
                    <a:cubicBezTo>
                      <a:pt x="270401" y="6231"/>
                      <a:pt x="270370" y="6323"/>
                      <a:pt x="270340" y="6383"/>
                    </a:cubicBezTo>
                    <a:cubicBezTo>
                      <a:pt x="270309" y="6383"/>
                      <a:pt x="270309" y="6383"/>
                      <a:pt x="270249" y="6444"/>
                    </a:cubicBezTo>
                    <a:cubicBezTo>
                      <a:pt x="270218" y="6475"/>
                      <a:pt x="270218" y="6505"/>
                      <a:pt x="270188" y="6596"/>
                    </a:cubicBezTo>
                    <a:cubicBezTo>
                      <a:pt x="270157" y="6627"/>
                      <a:pt x="270066" y="6687"/>
                      <a:pt x="270036" y="6779"/>
                    </a:cubicBezTo>
                    <a:lnTo>
                      <a:pt x="270036" y="6809"/>
                    </a:lnTo>
                    <a:cubicBezTo>
                      <a:pt x="270005" y="6809"/>
                      <a:pt x="270005" y="6809"/>
                      <a:pt x="269945" y="6779"/>
                    </a:cubicBezTo>
                    <a:cubicBezTo>
                      <a:pt x="269914" y="6748"/>
                      <a:pt x="269914" y="6931"/>
                      <a:pt x="269945" y="6961"/>
                    </a:cubicBezTo>
                    <a:lnTo>
                      <a:pt x="270005" y="6991"/>
                    </a:lnTo>
                    <a:cubicBezTo>
                      <a:pt x="270036" y="7052"/>
                      <a:pt x="270036" y="7052"/>
                      <a:pt x="270066" y="7052"/>
                    </a:cubicBezTo>
                    <a:lnTo>
                      <a:pt x="270066" y="7052"/>
                    </a:lnTo>
                    <a:lnTo>
                      <a:pt x="270066" y="7082"/>
                    </a:lnTo>
                    <a:lnTo>
                      <a:pt x="270066" y="7234"/>
                    </a:lnTo>
                    <a:cubicBezTo>
                      <a:pt x="270097" y="7265"/>
                      <a:pt x="270188" y="7265"/>
                      <a:pt x="270218" y="7204"/>
                    </a:cubicBezTo>
                    <a:cubicBezTo>
                      <a:pt x="270218" y="7234"/>
                      <a:pt x="270218" y="7295"/>
                      <a:pt x="270249" y="7295"/>
                    </a:cubicBezTo>
                    <a:lnTo>
                      <a:pt x="270249" y="7295"/>
                    </a:lnTo>
                    <a:cubicBezTo>
                      <a:pt x="270218" y="7295"/>
                      <a:pt x="270218" y="7295"/>
                      <a:pt x="270188" y="7356"/>
                    </a:cubicBezTo>
                    <a:cubicBezTo>
                      <a:pt x="270157" y="7386"/>
                      <a:pt x="270157" y="7417"/>
                      <a:pt x="270097" y="7508"/>
                    </a:cubicBezTo>
                    <a:lnTo>
                      <a:pt x="270097" y="7508"/>
                    </a:lnTo>
                    <a:lnTo>
                      <a:pt x="270097" y="7508"/>
                    </a:lnTo>
                    <a:cubicBezTo>
                      <a:pt x="270066" y="7417"/>
                      <a:pt x="270066" y="7386"/>
                      <a:pt x="270036" y="7356"/>
                    </a:cubicBezTo>
                    <a:cubicBezTo>
                      <a:pt x="270005" y="7295"/>
                      <a:pt x="270005" y="7295"/>
                      <a:pt x="269945" y="7295"/>
                    </a:cubicBezTo>
                    <a:cubicBezTo>
                      <a:pt x="269914" y="7234"/>
                      <a:pt x="269884" y="7143"/>
                      <a:pt x="269854" y="7113"/>
                    </a:cubicBezTo>
                    <a:lnTo>
                      <a:pt x="269732" y="6991"/>
                    </a:lnTo>
                    <a:cubicBezTo>
                      <a:pt x="269702" y="6961"/>
                      <a:pt x="269702" y="6900"/>
                      <a:pt x="269641" y="6809"/>
                    </a:cubicBezTo>
                    <a:cubicBezTo>
                      <a:pt x="269610" y="6687"/>
                      <a:pt x="269580" y="6596"/>
                      <a:pt x="269489" y="6475"/>
                    </a:cubicBezTo>
                    <a:cubicBezTo>
                      <a:pt x="269458" y="6383"/>
                      <a:pt x="269458" y="6353"/>
                      <a:pt x="269458" y="6353"/>
                    </a:cubicBezTo>
                    <a:lnTo>
                      <a:pt x="269458" y="6353"/>
                    </a:lnTo>
                    <a:cubicBezTo>
                      <a:pt x="269458" y="6323"/>
                      <a:pt x="269428" y="6231"/>
                      <a:pt x="269428" y="6201"/>
                    </a:cubicBezTo>
                    <a:cubicBezTo>
                      <a:pt x="269428" y="6171"/>
                      <a:pt x="269398" y="6231"/>
                      <a:pt x="269428" y="6292"/>
                    </a:cubicBezTo>
                    <a:lnTo>
                      <a:pt x="269428" y="6323"/>
                    </a:lnTo>
                    <a:cubicBezTo>
                      <a:pt x="269428" y="6292"/>
                      <a:pt x="269398" y="6231"/>
                      <a:pt x="269337" y="6201"/>
                    </a:cubicBezTo>
                    <a:cubicBezTo>
                      <a:pt x="269276" y="6049"/>
                      <a:pt x="269276" y="5867"/>
                      <a:pt x="269246" y="5867"/>
                    </a:cubicBezTo>
                    <a:cubicBezTo>
                      <a:pt x="269246" y="5836"/>
                      <a:pt x="269185" y="5836"/>
                      <a:pt x="269185" y="5836"/>
                    </a:cubicBezTo>
                    <a:cubicBezTo>
                      <a:pt x="269185" y="5836"/>
                      <a:pt x="269154" y="5836"/>
                      <a:pt x="269154" y="5867"/>
                    </a:cubicBezTo>
                    <a:cubicBezTo>
                      <a:pt x="269124" y="5867"/>
                      <a:pt x="269094" y="6019"/>
                      <a:pt x="269033" y="6201"/>
                    </a:cubicBezTo>
                    <a:cubicBezTo>
                      <a:pt x="269002" y="6231"/>
                      <a:pt x="269002" y="6262"/>
                      <a:pt x="268972" y="6323"/>
                    </a:cubicBezTo>
                    <a:lnTo>
                      <a:pt x="268972" y="6292"/>
                    </a:lnTo>
                    <a:lnTo>
                      <a:pt x="268972" y="6201"/>
                    </a:lnTo>
                    <a:cubicBezTo>
                      <a:pt x="268972" y="6292"/>
                      <a:pt x="268942" y="6323"/>
                      <a:pt x="268942" y="6353"/>
                    </a:cubicBezTo>
                    <a:lnTo>
                      <a:pt x="268942" y="6353"/>
                    </a:lnTo>
                    <a:cubicBezTo>
                      <a:pt x="268942" y="6353"/>
                      <a:pt x="268942" y="6383"/>
                      <a:pt x="268881" y="6475"/>
                    </a:cubicBezTo>
                    <a:cubicBezTo>
                      <a:pt x="268850" y="6535"/>
                      <a:pt x="268820" y="6657"/>
                      <a:pt x="268790" y="6779"/>
                    </a:cubicBezTo>
                    <a:lnTo>
                      <a:pt x="268790" y="6748"/>
                    </a:lnTo>
                    <a:cubicBezTo>
                      <a:pt x="268790" y="6687"/>
                      <a:pt x="268729" y="6779"/>
                      <a:pt x="268790" y="6809"/>
                    </a:cubicBezTo>
                    <a:lnTo>
                      <a:pt x="268790" y="6839"/>
                    </a:lnTo>
                    <a:lnTo>
                      <a:pt x="268790" y="6839"/>
                    </a:lnTo>
                    <a:cubicBezTo>
                      <a:pt x="268790" y="6809"/>
                      <a:pt x="268729" y="6779"/>
                      <a:pt x="268729" y="6748"/>
                    </a:cubicBezTo>
                    <a:cubicBezTo>
                      <a:pt x="268668" y="6596"/>
                      <a:pt x="268668" y="6383"/>
                      <a:pt x="268638" y="6383"/>
                    </a:cubicBezTo>
                    <a:cubicBezTo>
                      <a:pt x="268638" y="6353"/>
                      <a:pt x="268577" y="6353"/>
                      <a:pt x="268577" y="6353"/>
                    </a:cubicBezTo>
                    <a:cubicBezTo>
                      <a:pt x="268577" y="6353"/>
                      <a:pt x="268547" y="6353"/>
                      <a:pt x="268547" y="6383"/>
                    </a:cubicBezTo>
                    <a:cubicBezTo>
                      <a:pt x="268516" y="6383"/>
                      <a:pt x="268486" y="6535"/>
                      <a:pt x="268425" y="6748"/>
                    </a:cubicBezTo>
                    <a:cubicBezTo>
                      <a:pt x="268395" y="6779"/>
                      <a:pt x="268395" y="6809"/>
                      <a:pt x="268364" y="6839"/>
                    </a:cubicBezTo>
                    <a:lnTo>
                      <a:pt x="268364" y="6809"/>
                    </a:lnTo>
                    <a:lnTo>
                      <a:pt x="268364" y="6748"/>
                    </a:lnTo>
                    <a:cubicBezTo>
                      <a:pt x="268364" y="6809"/>
                      <a:pt x="268334" y="6839"/>
                      <a:pt x="268334" y="6900"/>
                    </a:cubicBezTo>
                    <a:lnTo>
                      <a:pt x="268334" y="6900"/>
                    </a:lnTo>
                    <a:cubicBezTo>
                      <a:pt x="268334" y="6900"/>
                      <a:pt x="268334" y="6931"/>
                      <a:pt x="268273" y="6991"/>
                    </a:cubicBezTo>
                    <a:cubicBezTo>
                      <a:pt x="268243" y="7113"/>
                      <a:pt x="268212" y="7204"/>
                      <a:pt x="268121" y="7356"/>
                    </a:cubicBezTo>
                    <a:cubicBezTo>
                      <a:pt x="268091" y="7417"/>
                      <a:pt x="268091" y="7447"/>
                      <a:pt x="268060" y="7538"/>
                    </a:cubicBezTo>
                    <a:lnTo>
                      <a:pt x="267939" y="7660"/>
                    </a:lnTo>
                    <a:cubicBezTo>
                      <a:pt x="267908" y="7690"/>
                      <a:pt x="267878" y="7751"/>
                      <a:pt x="267817" y="7842"/>
                    </a:cubicBezTo>
                    <a:cubicBezTo>
                      <a:pt x="267787" y="7842"/>
                      <a:pt x="267787" y="7842"/>
                      <a:pt x="267756" y="7873"/>
                    </a:cubicBezTo>
                    <a:cubicBezTo>
                      <a:pt x="267726" y="7903"/>
                      <a:pt x="267726" y="7964"/>
                      <a:pt x="267665" y="8025"/>
                    </a:cubicBezTo>
                    <a:cubicBezTo>
                      <a:pt x="267635" y="8055"/>
                      <a:pt x="267574" y="8146"/>
                      <a:pt x="267513" y="8207"/>
                    </a:cubicBezTo>
                    <a:lnTo>
                      <a:pt x="267513" y="8268"/>
                    </a:lnTo>
                    <a:cubicBezTo>
                      <a:pt x="267483" y="8268"/>
                      <a:pt x="267483" y="8268"/>
                      <a:pt x="267452" y="8207"/>
                    </a:cubicBezTo>
                    <a:cubicBezTo>
                      <a:pt x="267422" y="8177"/>
                      <a:pt x="267422" y="8359"/>
                      <a:pt x="267452" y="8420"/>
                    </a:cubicBezTo>
                    <a:lnTo>
                      <a:pt x="267483" y="8450"/>
                    </a:lnTo>
                    <a:cubicBezTo>
                      <a:pt x="267513" y="8481"/>
                      <a:pt x="267513" y="8481"/>
                      <a:pt x="267574" y="8481"/>
                    </a:cubicBezTo>
                    <a:lnTo>
                      <a:pt x="267574" y="8481"/>
                    </a:lnTo>
                    <a:lnTo>
                      <a:pt x="267574" y="8511"/>
                    </a:lnTo>
                    <a:lnTo>
                      <a:pt x="267574" y="8663"/>
                    </a:lnTo>
                    <a:cubicBezTo>
                      <a:pt x="267604" y="8724"/>
                      <a:pt x="267665" y="8724"/>
                      <a:pt x="267726" y="8633"/>
                    </a:cubicBezTo>
                    <a:cubicBezTo>
                      <a:pt x="267726" y="8663"/>
                      <a:pt x="267726" y="8754"/>
                      <a:pt x="267756" y="8754"/>
                    </a:cubicBezTo>
                    <a:lnTo>
                      <a:pt x="267756" y="8754"/>
                    </a:lnTo>
                    <a:cubicBezTo>
                      <a:pt x="267726" y="8754"/>
                      <a:pt x="267726" y="8754"/>
                      <a:pt x="267665" y="8785"/>
                    </a:cubicBezTo>
                    <a:cubicBezTo>
                      <a:pt x="267635" y="8815"/>
                      <a:pt x="267635" y="8876"/>
                      <a:pt x="267604" y="8937"/>
                    </a:cubicBezTo>
                    <a:cubicBezTo>
                      <a:pt x="267513" y="9028"/>
                      <a:pt x="267452" y="9089"/>
                      <a:pt x="267361" y="9210"/>
                    </a:cubicBezTo>
                    <a:lnTo>
                      <a:pt x="267361" y="9241"/>
                    </a:lnTo>
                    <a:cubicBezTo>
                      <a:pt x="267331" y="9241"/>
                      <a:pt x="267331" y="9241"/>
                      <a:pt x="267300" y="9210"/>
                    </a:cubicBezTo>
                    <a:cubicBezTo>
                      <a:pt x="267270" y="9180"/>
                      <a:pt x="267270" y="9362"/>
                      <a:pt x="267300" y="9393"/>
                    </a:cubicBezTo>
                    <a:lnTo>
                      <a:pt x="267331" y="9423"/>
                    </a:lnTo>
                    <a:cubicBezTo>
                      <a:pt x="267361" y="9484"/>
                      <a:pt x="267422" y="9484"/>
                      <a:pt x="267422" y="9484"/>
                    </a:cubicBezTo>
                    <a:lnTo>
                      <a:pt x="267422" y="9514"/>
                    </a:lnTo>
                    <a:lnTo>
                      <a:pt x="267422" y="9545"/>
                    </a:lnTo>
                    <a:cubicBezTo>
                      <a:pt x="267361" y="9636"/>
                      <a:pt x="267422" y="9696"/>
                      <a:pt x="267422" y="9727"/>
                    </a:cubicBezTo>
                    <a:cubicBezTo>
                      <a:pt x="267452" y="9818"/>
                      <a:pt x="267513" y="9788"/>
                      <a:pt x="267604" y="9696"/>
                    </a:cubicBezTo>
                    <a:cubicBezTo>
                      <a:pt x="267604" y="9788"/>
                      <a:pt x="267604" y="9848"/>
                      <a:pt x="267635" y="9848"/>
                    </a:cubicBezTo>
                    <a:cubicBezTo>
                      <a:pt x="267635" y="9848"/>
                      <a:pt x="267665" y="9848"/>
                      <a:pt x="267665" y="9818"/>
                    </a:cubicBezTo>
                    <a:cubicBezTo>
                      <a:pt x="267665" y="9848"/>
                      <a:pt x="267665" y="9848"/>
                      <a:pt x="267726" y="9818"/>
                    </a:cubicBezTo>
                    <a:lnTo>
                      <a:pt x="267726" y="9727"/>
                    </a:lnTo>
                    <a:cubicBezTo>
                      <a:pt x="267756" y="9666"/>
                      <a:pt x="267787" y="9575"/>
                      <a:pt x="267787" y="9514"/>
                    </a:cubicBezTo>
                    <a:lnTo>
                      <a:pt x="267787" y="9514"/>
                    </a:lnTo>
                    <a:cubicBezTo>
                      <a:pt x="267787" y="9545"/>
                      <a:pt x="267787" y="9636"/>
                      <a:pt x="267756" y="9666"/>
                    </a:cubicBezTo>
                    <a:lnTo>
                      <a:pt x="267756" y="9666"/>
                    </a:lnTo>
                    <a:cubicBezTo>
                      <a:pt x="267787" y="9545"/>
                      <a:pt x="267817" y="9423"/>
                      <a:pt x="267878" y="9362"/>
                    </a:cubicBezTo>
                    <a:cubicBezTo>
                      <a:pt x="267878" y="9423"/>
                      <a:pt x="267817" y="9484"/>
                      <a:pt x="267787" y="9545"/>
                    </a:cubicBezTo>
                    <a:lnTo>
                      <a:pt x="267787" y="9696"/>
                    </a:lnTo>
                    <a:cubicBezTo>
                      <a:pt x="267787" y="9727"/>
                      <a:pt x="267756" y="9727"/>
                      <a:pt x="267756" y="9788"/>
                    </a:cubicBezTo>
                    <a:lnTo>
                      <a:pt x="267726" y="9818"/>
                    </a:lnTo>
                    <a:cubicBezTo>
                      <a:pt x="267665" y="9848"/>
                      <a:pt x="267665" y="9879"/>
                      <a:pt x="267635" y="9940"/>
                    </a:cubicBezTo>
                    <a:lnTo>
                      <a:pt x="267513" y="10031"/>
                    </a:lnTo>
                    <a:cubicBezTo>
                      <a:pt x="267483" y="10031"/>
                      <a:pt x="267483" y="10031"/>
                      <a:pt x="267452" y="10092"/>
                    </a:cubicBezTo>
                    <a:cubicBezTo>
                      <a:pt x="267422" y="10122"/>
                      <a:pt x="267422" y="10152"/>
                      <a:pt x="267361" y="10183"/>
                    </a:cubicBezTo>
                    <a:cubicBezTo>
                      <a:pt x="267300" y="10274"/>
                      <a:pt x="267179" y="10396"/>
                      <a:pt x="267118" y="10487"/>
                    </a:cubicBezTo>
                    <a:lnTo>
                      <a:pt x="267118" y="10548"/>
                    </a:lnTo>
                    <a:cubicBezTo>
                      <a:pt x="267057" y="10548"/>
                      <a:pt x="267057" y="10548"/>
                      <a:pt x="267027" y="10487"/>
                    </a:cubicBezTo>
                    <a:cubicBezTo>
                      <a:pt x="266996" y="10456"/>
                      <a:pt x="266966" y="10639"/>
                      <a:pt x="267027" y="10700"/>
                    </a:cubicBezTo>
                    <a:lnTo>
                      <a:pt x="267057" y="10730"/>
                    </a:lnTo>
                    <a:cubicBezTo>
                      <a:pt x="267118" y="10760"/>
                      <a:pt x="267148" y="10760"/>
                      <a:pt x="267179" y="10760"/>
                    </a:cubicBezTo>
                    <a:lnTo>
                      <a:pt x="267179" y="10791"/>
                    </a:lnTo>
                    <a:lnTo>
                      <a:pt x="267179" y="10852"/>
                    </a:lnTo>
                    <a:cubicBezTo>
                      <a:pt x="267148" y="10912"/>
                      <a:pt x="267148" y="11004"/>
                      <a:pt x="267179" y="11034"/>
                    </a:cubicBezTo>
                    <a:cubicBezTo>
                      <a:pt x="267209" y="11064"/>
                      <a:pt x="267300" y="11064"/>
                      <a:pt x="267361" y="11034"/>
                    </a:cubicBezTo>
                    <a:cubicBezTo>
                      <a:pt x="267331" y="11064"/>
                      <a:pt x="267300" y="11155"/>
                      <a:pt x="267270" y="11186"/>
                    </a:cubicBezTo>
                    <a:cubicBezTo>
                      <a:pt x="267209" y="11186"/>
                      <a:pt x="267179" y="11186"/>
                      <a:pt x="267148" y="11216"/>
                    </a:cubicBezTo>
                    <a:cubicBezTo>
                      <a:pt x="267027" y="11338"/>
                      <a:pt x="266905" y="11642"/>
                      <a:pt x="266814" y="11763"/>
                    </a:cubicBezTo>
                    <a:cubicBezTo>
                      <a:pt x="266723" y="11794"/>
                      <a:pt x="266662" y="11794"/>
                      <a:pt x="266571" y="11703"/>
                    </a:cubicBezTo>
                    <a:cubicBezTo>
                      <a:pt x="266540" y="11672"/>
                      <a:pt x="266510" y="11915"/>
                      <a:pt x="266540" y="11976"/>
                    </a:cubicBezTo>
                    <a:cubicBezTo>
                      <a:pt x="266571" y="12007"/>
                      <a:pt x="266571" y="12007"/>
                      <a:pt x="266601" y="12007"/>
                    </a:cubicBezTo>
                    <a:cubicBezTo>
                      <a:pt x="266662" y="12067"/>
                      <a:pt x="266692" y="12067"/>
                      <a:pt x="266753" y="12067"/>
                    </a:cubicBezTo>
                    <a:lnTo>
                      <a:pt x="266753" y="12098"/>
                    </a:lnTo>
                    <a:cubicBezTo>
                      <a:pt x="266753" y="12098"/>
                      <a:pt x="266753" y="12128"/>
                      <a:pt x="266723" y="12128"/>
                    </a:cubicBezTo>
                    <a:cubicBezTo>
                      <a:pt x="266692" y="12219"/>
                      <a:pt x="266692" y="12311"/>
                      <a:pt x="266723" y="12371"/>
                    </a:cubicBezTo>
                    <a:cubicBezTo>
                      <a:pt x="266814" y="12432"/>
                      <a:pt x="266905" y="12402"/>
                      <a:pt x="266996" y="12311"/>
                    </a:cubicBezTo>
                    <a:cubicBezTo>
                      <a:pt x="266996" y="12402"/>
                      <a:pt x="266996" y="12432"/>
                      <a:pt x="267027" y="12462"/>
                    </a:cubicBezTo>
                    <a:cubicBezTo>
                      <a:pt x="266966" y="12584"/>
                      <a:pt x="266875" y="12706"/>
                      <a:pt x="266814" y="12766"/>
                    </a:cubicBezTo>
                    <a:lnTo>
                      <a:pt x="266753" y="12766"/>
                    </a:lnTo>
                    <a:cubicBezTo>
                      <a:pt x="266753" y="12736"/>
                      <a:pt x="266723" y="12706"/>
                      <a:pt x="266723" y="12706"/>
                    </a:cubicBezTo>
                    <a:cubicBezTo>
                      <a:pt x="266662" y="12736"/>
                      <a:pt x="266571" y="12736"/>
                      <a:pt x="266510" y="12736"/>
                    </a:cubicBezTo>
                    <a:cubicBezTo>
                      <a:pt x="266388" y="12614"/>
                      <a:pt x="266297" y="12311"/>
                      <a:pt x="266145" y="12219"/>
                    </a:cubicBezTo>
                    <a:cubicBezTo>
                      <a:pt x="266115" y="12159"/>
                      <a:pt x="266084" y="12159"/>
                      <a:pt x="266054" y="12159"/>
                    </a:cubicBezTo>
                    <a:cubicBezTo>
                      <a:pt x="265993" y="12098"/>
                      <a:pt x="265963" y="12067"/>
                      <a:pt x="265932" y="12007"/>
                    </a:cubicBezTo>
                    <a:cubicBezTo>
                      <a:pt x="265993" y="12067"/>
                      <a:pt x="266054" y="12098"/>
                      <a:pt x="266115" y="12007"/>
                    </a:cubicBezTo>
                    <a:cubicBezTo>
                      <a:pt x="266145" y="11976"/>
                      <a:pt x="266145" y="11855"/>
                      <a:pt x="266115" y="11824"/>
                    </a:cubicBezTo>
                    <a:lnTo>
                      <a:pt x="266115" y="11794"/>
                    </a:lnTo>
                    <a:lnTo>
                      <a:pt x="266115" y="11763"/>
                    </a:lnTo>
                    <a:cubicBezTo>
                      <a:pt x="266145" y="11763"/>
                      <a:pt x="266206" y="11763"/>
                      <a:pt x="266236" y="11703"/>
                    </a:cubicBezTo>
                    <a:cubicBezTo>
                      <a:pt x="266236" y="11703"/>
                      <a:pt x="266267" y="11703"/>
                      <a:pt x="266267" y="11672"/>
                    </a:cubicBezTo>
                    <a:cubicBezTo>
                      <a:pt x="266297" y="11642"/>
                      <a:pt x="266297" y="11459"/>
                      <a:pt x="266267" y="11490"/>
                    </a:cubicBezTo>
                    <a:cubicBezTo>
                      <a:pt x="266236" y="11490"/>
                      <a:pt x="266236" y="11520"/>
                      <a:pt x="266206" y="11520"/>
                    </a:cubicBezTo>
                    <a:lnTo>
                      <a:pt x="266206" y="11490"/>
                    </a:lnTo>
                    <a:cubicBezTo>
                      <a:pt x="266115" y="11368"/>
                      <a:pt x="265993" y="11307"/>
                      <a:pt x="265932" y="11186"/>
                    </a:cubicBezTo>
                    <a:cubicBezTo>
                      <a:pt x="265902" y="11155"/>
                      <a:pt x="265902" y="11095"/>
                      <a:pt x="265841" y="11064"/>
                    </a:cubicBezTo>
                    <a:cubicBezTo>
                      <a:pt x="265841" y="11064"/>
                      <a:pt x="265811" y="11034"/>
                      <a:pt x="265780" y="11034"/>
                    </a:cubicBezTo>
                    <a:lnTo>
                      <a:pt x="265659" y="10912"/>
                    </a:lnTo>
                    <a:cubicBezTo>
                      <a:pt x="265629" y="10882"/>
                      <a:pt x="265629" y="10852"/>
                      <a:pt x="265598" y="10791"/>
                    </a:cubicBezTo>
                    <a:lnTo>
                      <a:pt x="265537" y="10760"/>
                    </a:lnTo>
                    <a:cubicBezTo>
                      <a:pt x="265537" y="10730"/>
                      <a:pt x="265507" y="10730"/>
                      <a:pt x="265507" y="10700"/>
                    </a:cubicBezTo>
                    <a:lnTo>
                      <a:pt x="265507" y="10548"/>
                    </a:lnTo>
                    <a:cubicBezTo>
                      <a:pt x="265477" y="10456"/>
                      <a:pt x="265477" y="10426"/>
                      <a:pt x="265446" y="10335"/>
                    </a:cubicBezTo>
                    <a:cubicBezTo>
                      <a:pt x="265477" y="10426"/>
                      <a:pt x="265507" y="10548"/>
                      <a:pt x="265537" y="10639"/>
                    </a:cubicBezTo>
                    <a:lnTo>
                      <a:pt x="265537" y="10639"/>
                    </a:lnTo>
                    <a:cubicBezTo>
                      <a:pt x="265537" y="10608"/>
                      <a:pt x="265537" y="10548"/>
                      <a:pt x="265507" y="10487"/>
                    </a:cubicBezTo>
                    <a:lnTo>
                      <a:pt x="265507" y="10487"/>
                    </a:lnTo>
                    <a:cubicBezTo>
                      <a:pt x="265537" y="10578"/>
                      <a:pt x="265598" y="10700"/>
                      <a:pt x="265598" y="10730"/>
                    </a:cubicBezTo>
                    <a:lnTo>
                      <a:pt x="265598" y="10791"/>
                    </a:lnTo>
                    <a:cubicBezTo>
                      <a:pt x="265598" y="10852"/>
                      <a:pt x="265629" y="10852"/>
                      <a:pt x="265629" y="10791"/>
                    </a:cubicBezTo>
                    <a:lnTo>
                      <a:pt x="265659" y="10852"/>
                    </a:lnTo>
                    <a:cubicBezTo>
                      <a:pt x="265689" y="10852"/>
                      <a:pt x="265689" y="10760"/>
                      <a:pt x="265689" y="10700"/>
                    </a:cubicBezTo>
                    <a:cubicBezTo>
                      <a:pt x="265750" y="10760"/>
                      <a:pt x="265811" y="10791"/>
                      <a:pt x="265902" y="10730"/>
                    </a:cubicBezTo>
                    <a:cubicBezTo>
                      <a:pt x="265932" y="10700"/>
                      <a:pt x="265932" y="10578"/>
                      <a:pt x="265902" y="10548"/>
                    </a:cubicBezTo>
                    <a:lnTo>
                      <a:pt x="265902" y="10487"/>
                    </a:lnTo>
                    <a:lnTo>
                      <a:pt x="265902" y="10456"/>
                    </a:lnTo>
                    <a:cubicBezTo>
                      <a:pt x="265932" y="10456"/>
                      <a:pt x="265963" y="10456"/>
                      <a:pt x="265963" y="10426"/>
                    </a:cubicBezTo>
                    <a:cubicBezTo>
                      <a:pt x="265963" y="10426"/>
                      <a:pt x="265993" y="10426"/>
                      <a:pt x="265993" y="10396"/>
                    </a:cubicBezTo>
                    <a:cubicBezTo>
                      <a:pt x="266054" y="10335"/>
                      <a:pt x="266054" y="10152"/>
                      <a:pt x="265993" y="10183"/>
                    </a:cubicBezTo>
                    <a:cubicBezTo>
                      <a:pt x="265963" y="10183"/>
                      <a:pt x="265963" y="10244"/>
                      <a:pt x="265932" y="10244"/>
                    </a:cubicBezTo>
                    <a:lnTo>
                      <a:pt x="265932" y="10183"/>
                    </a:lnTo>
                    <a:cubicBezTo>
                      <a:pt x="265841" y="10092"/>
                      <a:pt x="265780" y="10000"/>
                      <a:pt x="265689" y="9940"/>
                    </a:cubicBezTo>
                    <a:cubicBezTo>
                      <a:pt x="265659" y="9879"/>
                      <a:pt x="265659" y="9818"/>
                      <a:pt x="265629" y="9788"/>
                    </a:cubicBezTo>
                    <a:cubicBezTo>
                      <a:pt x="265598" y="9727"/>
                      <a:pt x="265598" y="9727"/>
                      <a:pt x="265537" y="9727"/>
                    </a:cubicBezTo>
                    <a:lnTo>
                      <a:pt x="265537" y="9727"/>
                    </a:lnTo>
                    <a:cubicBezTo>
                      <a:pt x="265537" y="9727"/>
                      <a:pt x="265598" y="9666"/>
                      <a:pt x="265598" y="9636"/>
                    </a:cubicBezTo>
                    <a:cubicBezTo>
                      <a:pt x="265629" y="9666"/>
                      <a:pt x="265689" y="9696"/>
                      <a:pt x="265750" y="9666"/>
                    </a:cubicBezTo>
                    <a:cubicBezTo>
                      <a:pt x="265780" y="9636"/>
                      <a:pt x="265780" y="9545"/>
                      <a:pt x="265750" y="9514"/>
                    </a:cubicBezTo>
                    <a:lnTo>
                      <a:pt x="265750" y="9484"/>
                    </a:lnTo>
                    <a:lnTo>
                      <a:pt x="265750" y="9484"/>
                    </a:lnTo>
                    <a:cubicBezTo>
                      <a:pt x="265780" y="9484"/>
                      <a:pt x="265780" y="9484"/>
                      <a:pt x="265811" y="9423"/>
                    </a:cubicBezTo>
                    <a:cubicBezTo>
                      <a:pt x="265811" y="9423"/>
                      <a:pt x="265841" y="9423"/>
                      <a:pt x="265841" y="9393"/>
                    </a:cubicBezTo>
                    <a:cubicBezTo>
                      <a:pt x="265902" y="9362"/>
                      <a:pt x="265841" y="9210"/>
                      <a:pt x="265841" y="9210"/>
                    </a:cubicBezTo>
                    <a:cubicBezTo>
                      <a:pt x="265811" y="9241"/>
                      <a:pt x="265811" y="9241"/>
                      <a:pt x="265780" y="9241"/>
                    </a:cubicBezTo>
                    <a:lnTo>
                      <a:pt x="265780" y="9210"/>
                    </a:lnTo>
                    <a:cubicBezTo>
                      <a:pt x="265750" y="9119"/>
                      <a:pt x="265659" y="9058"/>
                      <a:pt x="265629" y="9028"/>
                    </a:cubicBezTo>
                    <a:cubicBezTo>
                      <a:pt x="265598" y="8937"/>
                      <a:pt x="265598" y="8906"/>
                      <a:pt x="265537" y="8876"/>
                    </a:cubicBezTo>
                    <a:cubicBezTo>
                      <a:pt x="265507" y="8815"/>
                      <a:pt x="265507" y="8815"/>
                      <a:pt x="265477" y="8815"/>
                    </a:cubicBezTo>
                    <a:cubicBezTo>
                      <a:pt x="265446" y="8754"/>
                      <a:pt x="265385" y="8663"/>
                      <a:pt x="265355" y="8633"/>
                    </a:cubicBezTo>
                    <a:lnTo>
                      <a:pt x="265233" y="8511"/>
                    </a:lnTo>
                    <a:cubicBezTo>
                      <a:pt x="265203" y="8481"/>
                      <a:pt x="265203" y="8420"/>
                      <a:pt x="265173" y="8329"/>
                    </a:cubicBezTo>
                    <a:cubicBezTo>
                      <a:pt x="265142" y="8207"/>
                      <a:pt x="265081" y="8116"/>
                      <a:pt x="265021" y="7994"/>
                    </a:cubicBezTo>
                    <a:cubicBezTo>
                      <a:pt x="264990" y="7903"/>
                      <a:pt x="264990" y="7873"/>
                      <a:pt x="264990" y="7873"/>
                    </a:cubicBezTo>
                    <a:lnTo>
                      <a:pt x="264990" y="7873"/>
                    </a:lnTo>
                    <a:cubicBezTo>
                      <a:pt x="264990" y="7842"/>
                      <a:pt x="264929" y="7751"/>
                      <a:pt x="264929" y="7721"/>
                    </a:cubicBezTo>
                    <a:cubicBezTo>
                      <a:pt x="264929" y="7690"/>
                      <a:pt x="264899" y="7751"/>
                      <a:pt x="264929" y="7812"/>
                    </a:cubicBezTo>
                    <a:lnTo>
                      <a:pt x="264929" y="7842"/>
                    </a:lnTo>
                    <a:cubicBezTo>
                      <a:pt x="264929" y="7812"/>
                      <a:pt x="264899" y="7751"/>
                      <a:pt x="264869" y="7721"/>
                    </a:cubicBezTo>
                    <a:cubicBezTo>
                      <a:pt x="264838" y="7569"/>
                      <a:pt x="264777" y="7386"/>
                      <a:pt x="264747" y="7386"/>
                    </a:cubicBezTo>
                    <a:cubicBezTo>
                      <a:pt x="264747" y="7356"/>
                      <a:pt x="264717" y="7356"/>
                      <a:pt x="264717" y="7356"/>
                    </a:cubicBezTo>
                    <a:cubicBezTo>
                      <a:pt x="264717" y="7356"/>
                      <a:pt x="264686" y="7356"/>
                      <a:pt x="264686" y="7386"/>
                    </a:cubicBezTo>
                    <a:cubicBezTo>
                      <a:pt x="264625" y="7386"/>
                      <a:pt x="264595" y="7538"/>
                      <a:pt x="264565" y="7721"/>
                    </a:cubicBezTo>
                    <a:cubicBezTo>
                      <a:pt x="264534" y="7751"/>
                      <a:pt x="264534" y="7812"/>
                      <a:pt x="264473" y="7842"/>
                    </a:cubicBezTo>
                    <a:lnTo>
                      <a:pt x="264473" y="7812"/>
                    </a:lnTo>
                    <a:lnTo>
                      <a:pt x="264473" y="7721"/>
                    </a:lnTo>
                    <a:cubicBezTo>
                      <a:pt x="264473" y="7812"/>
                      <a:pt x="264443" y="7842"/>
                      <a:pt x="264443" y="7873"/>
                    </a:cubicBezTo>
                    <a:lnTo>
                      <a:pt x="264443" y="7873"/>
                    </a:lnTo>
                    <a:cubicBezTo>
                      <a:pt x="264443" y="7873"/>
                      <a:pt x="264443" y="7903"/>
                      <a:pt x="264413" y="7994"/>
                    </a:cubicBezTo>
                    <a:cubicBezTo>
                      <a:pt x="264382" y="8116"/>
                      <a:pt x="264321" y="8177"/>
                      <a:pt x="264261" y="8329"/>
                    </a:cubicBezTo>
                    <a:cubicBezTo>
                      <a:pt x="264230" y="8420"/>
                      <a:pt x="264230" y="8450"/>
                      <a:pt x="264170" y="8511"/>
                    </a:cubicBezTo>
                    <a:lnTo>
                      <a:pt x="264078" y="8633"/>
                    </a:lnTo>
                    <a:cubicBezTo>
                      <a:pt x="264018" y="8663"/>
                      <a:pt x="263987" y="8754"/>
                      <a:pt x="263957" y="8815"/>
                    </a:cubicBezTo>
                    <a:cubicBezTo>
                      <a:pt x="263926" y="8815"/>
                      <a:pt x="263926" y="8815"/>
                      <a:pt x="263866" y="8876"/>
                    </a:cubicBezTo>
                    <a:cubicBezTo>
                      <a:pt x="263835" y="8906"/>
                      <a:pt x="263835" y="8937"/>
                      <a:pt x="263805" y="9028"/>
                    </a:cubicBezTo>
                    <a:cubicBezTo>
                      <a:pt x="263774" y="9058"/>
                      <a:pt x="263683" y="9119"/>
                      <a:pt x="263653" y="9210"/>
                    </a:cubicBezTo>
                    <a:lnTo>
                      <a:pt x="263653" y="9241"/>
                    </a:lnTo>
                    <a:cubicBezTo>
                      <a:pt x="263622" y="9241"/>
                      <a:pt x="263622" y="9241"/>
                      <a:pt x="263562" y="9210"/>
                    </a:cubicBezTo>
                    <a:cubicBezTo>
                      <a:pt x="263531" y="9180"/>
                      <a:pt x="263531" y="9362"/>
                      <a:pt x="263562" y="9393"/>
                    </a:cubicBezTo>
                    <a:lnTo>
                      <a:pt x="263622" y="9423"/>
                    </a:lnTo>
                    <a:cubicBezTo>
                      <a:pt x="263653" y="9484"/>
                      <a:pt x="263653" y="9484"/>
                      <a:pt x="263683" y="9484"/>
                    </a:cubicBezTo>
                    <a:lnTo>
                      <a:pt x="263683" y="9484"/>
                    </a:lnTo>
                    <a:lnTo>
                      <a:pt x="263683" y="9514"/>
                    </a:lnTo>
                    <a:lnTo>
                      <a:pt x="263683" y="9666"/>
                    </a:lnTo>
                    <a:cubicBezTo>
                      <a:pt x="263714" y="9696"/>
                      <a:pt x="263805" y="9696"/>
                      <a:pt x="263835" y="9636"/>
                    </a:cubicBezTo>
                    <a:cubicBezTo>
                      <a:pt x="263835" y="9666"/>
                      <a:pt x="263835" y="9727"/>
                      <a:pt x="263866" y="9727"/>
                    </a:cubicBezTo>
                    <a:lnTo>
                      <a:pt x="263866" y="9727"/>
                    </a:lnTo>
                    <a:cubicBezTo>
                      <a:pt x="263835" y="9727"/>
                      <a:pt x="263835" y="9727"/>
                      <a:pt x="263805" y="9788"/>
                    </a:cubicBezTo>
                    <a:cubicBezTo>
                      <a:pt x="263774" y="9818"/>
                      <a:pt x="263774" y="9848"/>
                      <a:pt x="263714" y="9940"/>
                    </a:cubicBezTo>
                    <a:cubicBezTo>
                      <a:pt x="263653" y="10000"/>
                      <a:pt x="263562" y="10092"/>
                      <a:pt x="263501" y="10183"/>
                    </a:cubicBezTo>
                    <a:lnTo>
                      <a:pt x="263501" y="10244"/>
                    </a:lnTo>
                    <a:lnTo>
                      <a:pt x="263470" y="10244"/>
                    </a:lnTo>
                    <a:cubicBezTo>
                      <a:pt x="263470" y="10244"/>
                      <a:pt x="263470" y="10183"/>
                      <a:pt x="263410" y="10183"/>
                    </a:cubicBezTo>
                    <a:cubicBezTo>
                      <a:pt x="263379" y="10122"/>
                      <a:pt x="263379" y="10092"/>
                      <a:pt x="263379" y="10092"/>
                    </a:cubicBezTo>
                    <a:lnTo>
                      <a:pt x="263379" y="10092"/>
                    </a:lnTo>
                    <a:cubicBezTo>
                      <a:pt x="263379" y="10031"/>
                      <a:pt x="263349" y="9970"/>
                      <a:pt x="263349" y="9940"/>
                    </a:cubicBezTo>
                    <a:cubicBezTo>
                      <a:pt x="263349" y="9879"/>
                      <a:pt x="263318" y="9970"/>
                      <a:pt x="263349" y="10000"/>
                    </a:cubicBezTo>
                    <a:lnTo>
                      <a:pt x="263349" y="10031"/>
                    </a:lnTo>
                    <a:cubicBezTo>
                      <a:pt x="263349" y="10000"/>
                      <a:pt x="263318" y="9970"/>
                      <a:pt x="263258" y="9940"/>
                    </a:cubicBezTo>
                    <a:cubicBezTo>
                      <a:pt x="263197" y="9788"/>
                      <a:pt x="263197" y="9575"/>
                      <a:pt x="263166" y="9575"/>
                    </a:cubicBezTo>
                    <a:cubicBezTo>
                      <a:pt x="263166" y="9545"/>
                      <a:pt x="263106" y="9545"/>
                      <a:pt x="263106" y="9545"/>
                    </a:cubicBezTo>
                    <a:cubicBezTo>
                      <a:pt x="263106" y="9545"/>
                      <a:pt x="263075" y="9545"/>
                      <a:pt x="263075" y="9575"/>
                    </a:cubicBezTo>
                    <a:cubicBezTo>
                      <a:pt x="263045" y="9575"/>
                      <a:pt x="263014" y="9727"/>
                      <a:pt x="262954" y="9940"/>
                    </a:cubicBezTo>
                    <a:cubicBezTo>
                      <a:pt x="262923" y="9970"/>
                      <a:pt x="262923" y="10000"/>
                      <a:pt x="262893" y="10031"/>
                    </a:cubicBezTo>
                    <a:lnTo>
                      <a:pt x="262893" y="10000"/>
                    </a:lnTo>
                    <a:lnTo>
                      <a:pt x="262893" y="9940"/>
                    </a:lnTo>
                    <a:cubicBezTo>
                      <a:pt x="262893" y="10000"/>
                      <a:pt x="262863" y="10031"/>
                      <a:pt x="262863" y="10092"/>
                    </a:cubicBezTo>
                    <a:lnTo>
                      <a:pt x="262863" y="10092"/>
                    </a:lnTo>
                    <a:cubicBezTo>
                      <a:pt x="262863" y="10092"/>
                      <a:pt x="262863" y="10122"/>
                      <a:pt x="262802" y="10183"/>
                    </a:cubicBezTo>
                    <a:cubicBezTo>
                      <a:pt x="262771" y="10304"/>
                      <a:pt x="262741" y="10396"/>
                      <a:pt x="262650" y="10548"/>
                    </a:cubicBezTo>
                    <a:cubicBezTo>
                      <a:pt x="262619" y="10608"/>
                      <a:pt x="262619" y="10639"/>
                      <a:pt x="262589" y="10730"/>
                    </a:cubicBezTo>
                    <a:lnTo>
                      <a:pt x="262467" y="10852"/>
                    </a:lnTo>
                    <a:cubicBezTo>
                      <a:pt x="262437" y="10882"/>
                      <a:pt x="262407" y="10943"/>
                      <a:pt x="262346" y="11034"/>
                    </a:cubicBezTo>
                    <a:cubicBezTo>
                      <a:pt x="262315" y="11034"/>
                      <a:pt x="262315" y="11034"/>
                      <a:pt x="262285" y="11064"/>
                    </a:cubicBezTo>
                    <a:cubicBezTo>
                      <a:pt x="262255" y="11095"/>
                      <a:pt x="262255" y="11155"/>
                      <a:pt x="262194" y="11216"/>
                    </a:cubicBezTo>
                    <a:cubicBezTo>
                      <a:pt x="262163" y="11247"/>
                      <a:pt x="262103" y="11338"/>
                      <a:pt x="262042" y="11399"/>
                    </a:cubicBezTo>
                    <a:lnTo>
                      <a:pt x="262042" y="11459"/>
                    </a:lnTo>
                    <a:cubicBezTo>
                      <a:pt x="262011" y="11459"/>
                      <a:pt x="262011" y="11459"/>
                      <a:pt x="261981" y="11399"/>
                    </a:cubicBezTo>
                    <a:cubicBezTo>
                      <a:pt x="261951" y="11399"/>
                      <a:pt x="261951" y="11459"/>
                      <a:pt x="261951" y="11520"/>
                    </a:cubicBezTo>
                    <a:lnTo>
                      <a:pt x="261951" y="11520"/>
                    </a:lnTo>
                    <a:cubicBezTo>
                      <a:pt x="261890" y="11490"/>
                      <a:pt x="261890" y="11399"/>
                      <a:pt x="261859" y="11338"/>
                    </a:cubicBezTo>
                    <a:cubicBezTo>
                      <a:pt x="261829" y="11216"/>
                      <a:pt x="261799" y="11095"/>
                      <a:pt x="261707" y="11004"/>
                    </a:cubicBezTo>
                    <a:cubicBezTo>
                      <a:pt x="261677" y="10912"/>
                      <a:pt x="261677" y="10882"/>
                      <a:pt x="261677" y="10882"/>
                    </a:cubicBezTo>
                    <a:lnTo>
                      <a:pt x="261677" y="10882"/>
                    </a:lnTo>
                    <a:cubicBezTo>
                      <a:pt x="261677" y="10852"/>
                      <a:pt x="261647" y="10760"/>
                      <a:pt x="261647" y="10730"/>
                    </a:cubicBezTo>
                    <a:cubicBezTo>
                      <a:pt x="261647" y="10700"/>
                      <a:pt x="261586" y="10760"/>
                      <a:pt x="261647" y="10791"/>
                    </a:cubicBezTo>
                    <a:lnTo>
                      <a:pt x="261647" y="10852"/>
                    </a:lnTo>
                    <a:cubicBezTo>
                      <a:pt x="261647" y="10791"/>
                      <a:pt x="261586" y="10760"/>
                      <a:pt x="261555" y="10730"/>
                    </a:cubicBezTo>
                    <a:cubicBezTo>
                      <a:pt x="261525" y="10578"/>
                      <a:pt x="261495" y="10396"/>
                      <a:pt x="261434" y="10396"/>
                    </a:cubicBezTo>
                    <a:cubicBezTo>
                      <a:pt x="261434" y="10335"/>
                      <a:pt x="261403" y="10335"/>
                      <a:pt x="261403" y="10335"/>
                    </a:cubicBezTo>
                    <a:cubicBezTo>
                      <a:pt x="261403" y="10335"/>
                      <a:pt x="261373" y="10335"/>
                      <a:pt x="261373" y="10396"/>
                    </a:cubicBezTo>
                    <a:cubicBezTo>
                      <a:pt x="261343" y="10396"/>
                      <a:pt x="261282" y="10548"/>
                      <a:pt x="261252" y="10730"/>
                    </a:cubicBezTo>
                    <a:cubicBezTo>
                      <a:pt x="261221" y="10760"/>
                      <a:pt x="261221" y="10791"/>
                      <a:pt x="261191" y="10852"/>
                    </a:cubicBezTo>
                    <a:lnTo>
                      <a:pt x="261191" y="10791"/>
                    </a:lnTo>
                    <a:lnTo>
                      <a:pt x="261191" y="10730"/>
                    </a:lnTo>
                    <a:cubicBezTo>
                      <a:pt x="261191" y="10791"/>
                      <a:pt x="261130" y="10852"/>
                      <a:pt x="261130" y="10882"/>
                    </a:cubicBezTo>
                    <a:lnTo>
                      <a:pt x="261130" y="10882"/>
                    </a:lnTo>
                    <a:cubicBezTo>
                      <a:pt x="261130" y="10882"/>
                      <a:pt x="261130" y="10912"/>
                      <a:pt x="261100" y="11004"/>
                    </a:cubicBezTo>
                    <a:cubicBezTo>
                      <a:pt x="261069" y="11095"/>
                      <a:pt x="261039" y="11186"/>
                      <a:pt x="260948" y="11338"/>
                    </a:cubicBezTo>
                    <a:cubicBezTo>
                      <a:pt x="260917" y="11399"/>
                      <a:pt x="260917" y="11459"/>
                      <a:pt x="260887" y="11520"/>
                    </a:cubicBezTo>
                    <a:lnTo>
                      <a:pt x="260765" y="11642"/>
                    </a:lnTo>
                    <a:cubicBezTo>
                      <a:pt x="260735" y="11672"/>
                      <a:pt x="260674" y="11763"/>
                      <a:pt x="260644" y="11824"/>
                    </a:cubicBezTo>
                    <a:cubicBezTo>
                      <a:pt x="260613" y="11824"/>
                      <a:pt x="260613" y="11824"/>
                      <a:pt x="260583" y="11855"/>
                    </a:cubicBezTo>
                    <a:cubicBezTo>
                      <a:pt x="260522" y="11915"/>
                      <a:pt x="260522" y="11946"/>
                      <a:pt x="260492" y="12007"/>
                    </a:cubicBezTo>
                    <a:cubicBezTo>
                      <a:pt x="260461" y="12067"/>
                      <a:pt x="260370" y="12128"/>
                      <a:pt x="260340" y="12219"/>
                    </a:cubicBezTo>
                    <a:lnTo>
                      <a:pt x="260340" y="12250"/>
                    </a:lnTo>
                    <a:cubicBezTo>
                      <a:pt x="260309" y="12250"/>
                      <a:pt x="260309" y="12250"/>
                      <a:pt x="260279" y="12219"/>
                    </a:cubicBezTo>
                    <a:cubicBezTo>
                      <a:pt x="260218" y="12159"/>
                      <a:pt x="260218" y="12371"/>
                      <a:pt x="260279" y="12402"/>
                    </a:cubicBezTo>
                    <a:lnTo>
                      <a:pt x="260309" y="12432"/>
                    </a:lnTo>
                    <a:cubicBezTo>
                      <a:pt x="260340" y="12462"/>
                      <a:pt x="260340" y="12462"/>
                      <a:pt x="260370" y="12462"/>
                    </a:cubicBezTo>
                    <a:lnTo>
                      <a:pt x="260370" y="12462"/>
                    </a:lnTo>
                    <a:lnTo>
                      <a:pt x="260370" y="12523"/>
                    </a:lnTo>
                    <a:lnTo>
                      <a:pt x="260370" y="12675"/>
                    </a:lnTo>
                    <a:cubicBezTo>
                      <a:pt x="260431" y="12706"/>
                      <a:pt x="260492" y="12706"/>
                      <a:pt x="260522" y="12614"/>
                    </a:cubicBezTo>
                    <a:cubicBezTo>
                      <a:pt x="260522" y="12675"/>
                      <a:pt x="260522" y="12736"/>
                      <a:pt x="260583" y="12736"/>
                    </a:cubicBezTo>
                    <a:lnTo>
                      <a:pt x="260583" y="12736"/>
                    </a:lnTo>
                    <a:cubicBezTo>
                      <a:pt x="260522" y="12736"/>
                      <a:pt x="260522" y="12736"/>
                      <a:pt x="260492" y="12766"/>
                    </a:cubicBezTo>
                    <a:cubicBezTo>
                      <a:pt x="260461" y="12827"/>
                      <a:pt x="260461" y="12858"/>
                      <a:pt x="260431" y="12918"/>
                    </a:cubicBezTo>
                    <a:cubicBezTo>
                      <a:pt x="260340" y="13010"/>
                      <a:pt x="260279" y="13070"/>
                      <a:pt x="260188" y="13192"/>
                    </a:cubicBezTo>
                    <a:lnTo>
                      <a:pt x="260188" y="13222"/>
                    </a:lnTo>
                    <a:cubicBezTo>
                      <a:pt x="260157" y="13222"/>
                      <a:pt x="260157" y="13222"/>
                      <a:pt x="260127" y="13192"/>
                    </a:cubicBezTo>
                    <a:cubicBezTo>
                      <a:pt x="260066" y="13162"/>
                      <a:pt x="260066" y="13344"/>
                      <a:pt x="260127" y="13374"/>
                    </a:cubicBezTo>
                    <a:lnTo>
                      <a:pt x="260157" y="13435"/>
                    </a:lnTo>
                    <a:cubicBezTo>
                      <a:pt x="260188" y="13466"/>
                      <a:pt x="260218" y="13466"/>
                      <a:pt x="260218" y="13466"/>
                    </a:cubicBezTo>
                    <a:lnTo>
                      <a:pt x="260218" y="13496"/>
                    </a:lnTo>
                    <a:lnTo>
                      <a:pt x="260218" y="13526"/>
                    </a:lnTo>
                    <a:lnTo>
                      <a:pt x="260218" y="13648"/>
                    </a:lnTo>
                    <a:lnTo>
                      <a:pt x="260157" y="13648"/>
                    </a:lnTo>
                    <a:cubicBezTo>
                      <a:pt x="260036" y="13526"/>
                      <a:pt x="259975" y="13222"/>
                      <a:pt x="259823" y="13131"/>
                    </a:cubicBezTo>
                    <a:cubicBezTo>
                      <a:pt x="259762" y="13070"/>
                      <a:pt x="259732" y="13070"/>
                      <a:pt x="259701" y="13070"/>
                    </a:cubicBezTo>
                    <a:cubicBezTo>
                      <a:pt x="259671" y="13010"/>
                      <a:pt x="259610" y="12979"/>
                      <a:pt x="259580" y="12918"/>
                    </a:cubicBezTo>
                    <a:cubicBezTo>
                      <a:pt x="259671" y="12979"/>
                      <a:pt x="259701" y="13010"/>
                      <a:pt x="259762" y="12918"/>
                    </a:cubicBezTo>
                    <a:cubicBezTo>
                      <a:pt x="259823" y="12888"/>
                      <a:pt x="259823" y="12766"/>
                      <a:pt x="259762" y="12736"/>
                    </a:cubicBezTo>
                    <a:lnTo>
                      <a:pt x="259762" y="12706"/>
                    </a:lnTo>
                    <a:lnTo>
                      <a:pt x="259762" y="12675"/>
                    </a:lnTo>
                    <a:cubicBezTo>
                      <a:pt x="259823" y="12675"/>
                      <a:pt x="259853" y="12675"/>
                      <a:pt x="259884" y="12614"/>
                    </a:cubicBezTo>
                    <a:cubicBezTo>
                      <a:pt x="259884" y="12614"/>
                      <a:pt x="259914" y="12614"/>
                      <a:pt x="259914" y="12584"/>
                    </a:cubicBezTo>
                    <a:cubicBezTo>
                      <a:pt x="259975" y="12554"/>
                      <a:pt x="259975" y="12371"/>
                      <a:pt x="259914" y="12402"/>
                    </a:cubicBezTo>
                    <a:cubicBezTo>
                      <a:pt x="259884" y="12402"/>
                      <a:pt x="259884" y="12432"/>
                      <a:pt x="259853" y="12432"/>
                    </a:cubicBezTo>
                    <a:lnTo>
                      <a:pt x="259853" y="12402"/>
                    </a:lnTo>
                    <a:cubicBezTo>
                      <a:pt x="259762" y="12280"/>
                      <a:pt x="259671" y="12219"/>
                      <a:pt x="259580" y="12098"/>
                    </a:cubicBezTo>
                    <a:cubicBezTo>
                      <a:pt x="259549" y="12067"/>
                      <a:pt x="259549" y="12007"/>
                      <a:pt x="259519" y="11976"/>
                    </a:cubicBezTo>
                    <a:cubicBezTo>
                      <a:pt x="259519" y="11976"/>
                      <a:pt x="259458" y="11946"/>
                      <a:pt x="259428" y="11946"/>
                    </a:cubicBezTo>
                    <a:lnTo>
                      <a:pt x="259306" y="11824"/>
                    </a:lnTo>
                    <a:cubicBezTo>
                      <a:pt x="259276" y="11794"/>
                      <a:pt x="259276" y="11763"/>
                      <a:pt x="259245" y="11703"/>
                    </a:cubicBezTo>
                    <a:lnTo>
                      <a:pt x="259215" y="11672"/>
                    </a:lnTo>
                    <a:cubicBezTo>
                      <a:pt x="259215" y="11642"/>
                      <a:pt x="259154" y="11642"/>
                      <a:pt x="259154" y="11611"/>
                    </a:cubicBezTo>
                    <a:lnTo>
                      <a:pt x="259154" y="11459"/>
                    </a:lnTo>
                    <a:cubicBezTo>
                      <a:pt x="259124" y="11368"/>
                      <a:pt x="259124" y="11338"/>
                      <a:pt x="259093" y="11247"/>
                    </a:cubicBezTo>
                    <a:cubicBezTo>
                      <a:pt x="259124" y="11338"/>
                      <a:pt x="259154" y="11459"/>
                      <a:pt x="259215" y="11551"/>
                    </a:cubicBezTo>
                    <a:lnTo>
                      <a:pt x="259215" y="11551"/>
                    </a:lnTo>
                    <a:cubicBezTo>
                      <a:pt x="259215" y="11520"/>
                      <a:pt x="259215" y="11459"/>
                      <a:pt x="259154" y="11399"/>
                    </a:cubicBezTo>
                    <a:lnTo>
                      <a:pt x="259154" y="11399"/>
                    </a:lnTo>
                    <a:cubicBezTo>
                      <a:pt x="259215" y="11490"/>
                      <a:pt x="259245" y="11611"/>
                      <a:pt x="259245" y="11642"/>
                    </a:cubicBezTo>
                    <a:lnTo>
                      <a:pt x="259245" y="11703"/>
                    </a:lnTo>
                    <a:cubicBezTo>
                      <a:pt x="259245" y="11763"/>
                      <a:pt x="259276" y="11763"/>
                      <a:pt x="259276" y="11703"/>
                    </a:cubicBezTo>
                    <a:lnTo>
                      <a:pt x="259306" y="11763"/>
                    </a:lnTo>
                    <a:cubicBezTo>
                      <a:pt x="259367" y="11763"/>
                      <a:pt x="259367" y="11672"/>
                      <a:pt x="259367" y="11611"/>
                    </a:cubicBezTo>
                    <a:cubicBezTo>
                      <a:pt x="259397" y="11672"/>
                      <a:pt x="259458" y="11703"/>
                      <a:pt x="259549" y="11642"/>
                    </a:cubicBezTo>
                    <a:cubicBezTo>
                      <a:pt x="259580" y="11611"/>
                      <a:pt x="259580" y="11490"/>
                      <a:pt x="259549" y="11459"/>
                    </a:cubicBezTo>
                    <a:lnTo>
                      <a:pt x="259549" y="11399"/>
                    </a:lnTo>
                    <a:lnTo>
                      <a:pt x="259549" y="11368"/>
                    </a:lnTo>
                    <a:cubicBezTo>
                      <a:pt x="259580" y="11368"/>
                      <a:pt x="259610" y="11368"/>
                      <a:pt x="259610" y="11338"/>
                    </a:cubicBezTo>
                    <a:cubicBezTo>
                      <a:pt x="259610" y="11338"/>
                      <a:pt x="259671" y="11338"/>
                      <a:pt x="259671" y="11307"/>
                    </a:cubicBezTo>
                    <a:cubicBezTo>
                      <a:pt x="259701" y="11247"/>
                      <a:pt x="259701" y="11064"/>
                      <a:pt x="259671" y="11095"/>
                    </a:cubicBezTo>
                    <a:cubicBezTo>
                      <a:pt x="259610" y="11095"/>
                      <a:pt x="259610" y="11155"/>
                      <a:pt x="259580" y="11155"/>
                    </a:cubicBezTo>
                    <a:lnTo>
                      <a:pt x="259580" y="11095"/>
                    </a:lnTo>
                    <a:cubicBezTo>
                      <a:pt x="259519" y="11004"/>
                      <a:pt x="259428" y="10912"/>
                      <a:pt x="259367" y="10852"/>
                    </a:cubicBezTo>
                    <a:cubicBezTo>
                      <a:pt x="259306" y="10791"/>
                      <a:pt x="259306" y="10730"/>
                      <a:pt x="259276" y="10700"/>
                    </a:cubicBezTo>
                    <a:cubicBezTo>
                      <a:pt x="259245" y="10639"/>
                      <a:pt x="259245" y="10639"/>
                      <a:pt x="259215" y="10639"/>
                    </a:cubicBezTo>
                    <a:lnTo>
                      <a:pt x="259215" y="10639"/>
                    </a:lnTo>
                    <a:cubicBezTo>
                      <a:pt x="259215" y="10639"/>
                      <a:pt x="259245" y="10578"/>
                      <a:pt x="259245" y="10548"/>
                    </a:cubicBezTo>
                    <a:cubicBezTo>
                      <a:pt x="259276" y="10578"/>
                      <a:pt x="259367" y="10608"/>
                      <a:pt x="259397" y="10578"/>
                    </a:cubicBezTo>
                    <a:cubicBezTo>
                      <a:pt x="259428" y="10548"/>
                      <a:pt x="259428" y="10456"/>
                      <a:pt x="259397" y="10426"/>
                    </a:cubicBezTo>
                    <a:lnTo>
                      <a:pt x="259397" y="10396"/>
                    </a:lnTo>
                    <a:lnTo>
                      <a:pt x="259397" y="10396"/>
                    </a:lnTo>
                    <a:cubicBezTo>
                      <a:pt x="259428" y="10396"/>
                      <a:pt x="259428" y="10396"/>
                      <a:pt x="259458" y="10335"/>
                    </a:cubicBezTo>
                    <a:cubicBezTo>
                      <a:pt x="259458" y="10335"/>
                      <a:pt x="259519" y="10335"/>
                      <a:pt x="259519" y="10304"/>
                    </a:cubicBezTo>
                    <a:cubicBezTo>
                      <a:pt x="259549" y="10274"/>
                      <a:pt x="259519" y="10122"/>
                      <a:pt x="259519" y="10122"/>
                    </a:cubicBezTo>
                    <a:cubicBezTo>
                      <a:pt x="259458" y="10152"/>
                      <a:pt x="259458" y="10152"/>
                      <a:pt x="259428" y="10152"/>
                    </a:cubicBezTo>
                    <a:lnTo>
                      <a:pt x="259428" y="10122"/>
                    </a:lnTo>
                    <a:cubicBezTo>
                      <a:pt x="259397" y="10031"/>
                      <a:pt x="259306" y="9970"/>
                      <a:pt x="259276" y="9940"/>
                    </a:cubicBezTo>
                    <a:cubicBezTo>
                      <a:pt x="259245" y="9848"/>
                      <a:pt x="259245" y="9818"/>
                      <a:pt x="259215" y="9788"/>
                    </a:cubicBezTo>
                    <a:cubicBezTo>
                      <a:pt x="259154" y="9727"/>
                      <a:pt x="259154" y="9727"/>
                      <a:pt x="259124" y="9727"/>
                    </a:cubicBezTo>
                    <a:cubicBezTo>
                      <a:pt x="259093" y="9666"/>
                      <a:pt x="259063" y="9575"/>
                      <a:pt x="259002" y="9545"/>
                    </a:cubicBezTo>
                    <a:lnTo>
                      <a:pt x="258911" y="9423"/>
                    </a:lnTo>
                    <a:cubicBezTo>
                      <a:pt x="258850" y="9393"/>
                      <a:pt x="258850" y="9332"/>
                      <a:pt x="258820" y="9241"/>
                    </a:cubicBezTo>
                    <a:cubicBezTo>
                      <a:pt x="258789" y="9119"/>
                      <a:pt x="258759" y="9028"/>
                      <a:pt x="258668" y="8906"/>
                    </a:cubicBezTo>
                    <a:cubicBezTo>
                      <a:pt x="258637" y="8815"/>
                      <a:pt x="258637" y="8785"/>
                      <a:pt x="258637" y="8785"/>
                    </a:cubicBezTo>
                    <a:lnTo>
                      <a:pt x="258637" y="8785"/>
                    </a:lnTo>
                    <a:cubicBezTo>
                      <a:pt x="258637" y="8754"/>
                      <a:pt x="258607" y="8663"/>
                      <a:pt x="258607" y="8633"/>
                    </a:cubicBezTo>
                    <a:cubicBezTo>
                      <a:pt x="258607" y="8602"/>
                      <a:pt x="258546" y="8663"/>
                      <a:pt x="258607" y="8724"/>
                    </a:cubicBezTo>
                    <a:lnTo>
                      <a:pt x="258607" y="8754"/>
                    </a:lnTo>
                    <a:cubicBezTo>
                      <a:pt x="258607" y="8724"/>
                      <a:pt x="258546" y="8663"/>
                      <a:pt x="258516" y="8633"/>
                    </a:cubicBezTo>
                    <a:cubicBezTo>
                      <a:pt x="258455" y="8481"/>
                      <a:pt x="258455" y="8298"/>
                      <a:pt x="258394" y="8298"/>
                    </a:cubicBezTo>
                    <a:cubicBezTo>
                      <a:pt x="258394" y="8268"/>
                      <a:pt x="258364" y="8268"/>
                      <a:pt x="258364" y="8268"/>
                    </a:cubicBezTo>
                    <a:cubicBezTo>
                      <a:pt x="258364" y="8268"/>
                      <a:pt x="258334" y="8268"/>
                      <a:pt x="258334" y="8298"/>
                    </a:cubicBezTo>
                    <a:cubicBezTo>
                      <a:pt x="258303" y="8298"/>
                      <a:pt x="258242" y="8450"/>
                      <a:pt x="258212" y="8633"/>
                    </a:cubicBezTo>
                    <a:cubicBezTo>
                      <a:pt x="258182" y="8663"/>
                      <a:pt x="258182" y="8724"/>
                      <a:pt x="258151" y="8754"/>
                    </a:cubicBezTo>
                    <a:lnTo>
                      <a:pt x="258151" y="8724"/>
                    </a:lnTo>
                    <a:lnTo>
                      <a:pt x="258151" y="8633"/>
                    </a:lnTo>
                    <a:cubicBezTo>
                      <a:pt x="258151" y="8724"/>
                      <a:pt x="258090" y="8754"/>
                      <a:pt x="258090" y="8785"/>
                    </a:cubicBezTo>
                    <a:lnTo>
                      <a:pt x="258090" y="8785"/>
                    </a:lnTo>
                    <a:cubicBezTo>
                      <a:pt x="258090" y="8785"/>
                      <a:pt x="258090" y="8815"/>
                      <a:pt x="258060" y="8906"/>
                    </a:cubicBezTo>
                    <a:cubicBezTo>
                      <a:pt x="258030" y="9028"/>
                      <a:pt x="257999" y="9089"/>
                      <a:pt x="257908" y="9241"/>
                    </a:cubicBezTo>
                    <a:cubicBezTo>
                      <a:pt x="257878" y="9332"/>
                      <a:pt x="257878" y="9362"/>
                      <a:pt x="257847" y="9423"/>
                    </a:cubicBezTo>
                    <a:lnTo>
                      <a:pt x="257726" y="9545"/>
                    </a:lnTo>
                    <a:cubicBezTo>
                      <a:pt x="257695" y="9575"/>
                      <a:pt x="257634" y="9666"/>
                      <a:pt x="257604" y="9727"/>
                    </a:cubicBezTo>
                    <a:cubicBezTo>
                      <a:pt x="257574" y="9727"/>
                      <a:pt x="257574" y="9727"/>
                      <a:pt x="257543" y="9788"/>
                    </a:cubicBezTo>
                    <a:cubicBezTo>
                      <a:pt x="257482" y="9818"/>
                      <a:pt x="257482" y="9848"/>
                      <a:pt x="257452" y="9940"/>
                    </a:cubicBezTo>
                    <a:cubicBezTo>
                      <a:pt x="257422" y="9970"/>
                      <a:pt x="257330" y="10031"/>
                      <a:pt x="257300" y="10122"/>
                    </a:cubicBezTo>
                    <a:lnTo>
                      <a:pt x="257300" y="10152"/>
                    </a:lnTo>
                    <a:cubicBezTo>
                      <a:pt x="257270" y="10152"/>
                      <a:pt x="257270" y="10152"/>
                      <a:pt x="257239" y="10122"/>
                    </a:cubicBezTo>
                    <a:cubicBezTo>
                      <a:pt x="257178" y="10092"/>
                      <a:pt x="257178" y="10274"/>
                      <a:pt x="257239" y="10304"/>
                    </a:cubicBezTo>
                    <a:lnTo>
                      <a:pt x="257270" y="10335"/>
                    </a:lnTo>
                    <a:cubicBezTo>
                      <a:pt x="257300" y="10396"/>
                      <a:pt x="257300" y="10396"/>
                      <a:pt x="257330" y="10396"/>
                    </a:cubicBezTo>
                    <a:lnTo>
                      <a:pt x="257330" y="10396"/>
                    </a:lnTo>
                    <a:lnTo>
                      <a:pt x="257330" y="10426"/>
                    </a:lnTo>
                    <a:lnTo>
                      <a:pt x="257330" y="10578"/>
                    </a:lnTo>
                    <a:cubicBezTo>
                      <a:pt x="257391" y="10608"/>
                      <a:pt x="257452" y="10608"/>
                      <a:pt x="257482" y="10548"/>
                    </a:cubicBezTo>
                    <a:cubicBezTo>
                      <a:pt x="257482" y="10578"/>
                      <a:pt x="257482" y="10639"/>
                      <a:pt x="257543" y="10639"/>
                    </a:cubicBezTo>
                    <a:lnTo>
                      <a:pt x="257543" y="10639"/>
                    </a:lnTo>
                    <a:cubicBezTo>
                      <a:pt x="257482" y="10639"/>
                      <a:pt x="257482" y="10639"/>
                      <a:pt x="257452" y="10700"/>
                    </a:cubicBezTo>
                    <a:cubicBezTo>
                      <a:pt x="257422" y="10730"/>
                      <a:pt x="257422" y="10760"/>
                      <a:pt x="257391" y="10852"/>
                    </a:cubicBezTo>
                    <a:cubicBezTo>
                      <a:pt x="257300" y="10912"/>
                      <a:pt x="257239" y="11004"/>
                      <a:pt x="257148" y="11095"/>
                    </a:cubicBezTo>
                    <a:lnTo>
                      <a:pt x="257148" y="11155"/>
                    </a:lnTo>
                    <a:cubicBezTo>
                      <a:pt x="257118" y="11155"/>
                      <a:pt x="257118" y="11155"/>
                      <a:pt x="257087" y="11095"/>
                    </a:cubicBezTo>
                    <a:cubicBezTo>
                      <a:pt x="257027" y="11064"/>
                      <a:pt x="257027" y="11247"/>
                      <a:pt x="257087" y="11307"/>
                    </a:cubicBezTo>
                    <a:lnTo>
                      <a:pt x="257118" y="11338"/>
                    </a:lnTo>
                    <a:cubicBezTo>
                      <a:pt x="257148" y="11368"/>
                      <a:pt x="257178" y="11368"/>
                      <a:pt x="257178" y="11368"/>
                    </a:cubicBezTo>
                    <a:lnTo>
                      <a:pt x="257178" y="11399"/>
                    </a:lnTo>
                    <a:lnTo>
                      <a:pt x="257178" y="11459"/>
                    </a:lnTo>
                    <a:cubicBezTo>
                      <a:pt x="257148" y="11520"/>
                      <a:pt x="257178" y="11611"/>
                      <a:pt x="257178" y="11642"/>
                    </a:cubicBezTo>
                    <a:cubicBezTo>
                      <a:pt x="257239" y="11703"/>
                      <a:pt x="257300" y="11672"/>
                      <a:pt x="257391" y="11611"/>
                    </a:cubicBezTo>
                    <a:cubicBezTo>
                      <a:pt x="257391" y="11672"/>
                      <a:pt x="257391" y="11763"/>
                      <a:pt x="257422" y="11763"/>
                    </a:cubicBezTo>
                    <a:cubicBezTo>
                      <a:pt x="257422" y="11763"/>
                      <a:pt x="257452" y="11763"/>
                      <a:pt x="257452" y="11703"/>
                    </a:cubicBezTo>
                    <a:cubicBezTo>
                      <a:pt x="257452" y="11763"/>
                      <a:pt x="257452" y="11763"/>
                      <a:pt x="257482" y="11703"/>
                    </a:cubicBezTo>
                    <a:lnTo>
                      <a:pt x="257482" y="11642"/>
                    </a:lnTo>
                    <a:cubicBezTo>
                      <a:pt x="257543" y="11551"/>
                      <a:pt x="257574" y="11490"/>
                      <a:pt x="257574" y="11399"/>
                    </a:cubicBezTo>
                    <a:lnTo>
                      <a:pt x="257574" y="11399"/>
                    </a:lnTo>
                    <a:cubicBezTo>
                      <a:pt x="257574" y="11459"/>
                      <a:pt x="257574" y="11520"/>
                      <a:pt x="257543" y="11551"/>
                    </a:cubicBezTo>
                    <a:lnTo>
                      <a:pt x="257543" y="11551"/>
                    </a:lnTo>
                    <a:cubicBezTo>
                      <a:pt x="257574" y="11459"/>
                      <a:pt x="257604" y="11338"/>
                      <a:pt x="257634" y="11247"/>
                    </a:cubicBezTo>
                    <a:cubicBezTo>
                      <a:pt x="257634" y="11338"/>
                      <a:pt x="257604" y="11368"/>
                      <a:pt x="257574" y="11459"/>
                    </a:cubicBezTo>
                    <a:lnTo>
                      <a:pt x="257574" y="11611"/>
                    </a:lnTo>
                    <a:cubicBezTo>
                      <a:pt x="257574" y="11642"/>
                      <a:pt x="257543" y="11642"/>
                      <a:pt x="257543" y="11672"/>
                    </a:cubicBezTo>
                    <a:lnTo>
                      <a:pt x="257482" y="11703"/>
                    </a:lnTo>
                    <a:cubicBezTo>
                      <a:pt x="257452" y="11763"/>
                      <a:pt x="257452" y="11794"/>
                      <a:pt x="257422" y="11824"/>
                    </a:cubicBezTo>
                    <a:lnTo>
                      <a:pt x="257300" y="11946"/>
                    </a:lnTo>
                    <a:cubicBezTo>
                      <a:pt x="257270" y="11946"/>
                      <a:pt x="257270" y="11946"/>
                      <a:pt x="257239" y="11976"/>
                    </a:cubicBezTo>
                    <a:cubicBezTo>
                      <a:pt x="257178" y="12007"/>
                      <a:pt x="257178" y="12067"/>
                      <a:pt x="257148" y="12098"/>
                    </a:cubicBezTo>
                    <a:cubicBezTo>
                      <a:pt x="257087" y="12159"/>
                      <a:pt x="256966" y="12280"/>
                      <a:pt x="256875" y="12402"/>
                    </a:cubicBezTo>
                    <a:lnTo>
                      <a:pt x="256875" y="12432"/>
                    </a:lnTo>
                    <a:cubicBezTo>
                      <a:pt x="256844" y="12432"/>
                      <a:pt x="256844" y="12432"/>
                      <a:pt x="256814" y="12402"/>
                    </a:cubicBezTo>
                    <a:cubicBezTo>
                      <a:pt x="256783" y="12371"/>
                      <a:pt x="256723" y="12554"/>
                      <a:pt x="256814" y="12584"/>
                    </a:cubicBezTo>
                    <a:lnTo>
                      <a:pt x="256844" y="12614"/>
                    </a:lnTo>
                    <a:cubicBezTo>
                      <a:pt x="256875" y="12675"/>
                      <a:pt x="256935" y="12675"/>
                      <a:pt x="256966" y="12675"/>
                    </a:cubicBezTo>
                    <a:lnTo>
                      <a:pt x="256966" y="12706"/>
                    </a:lnTo>
                    <a:lnTo>
                      <a:pt x="256966" y="12736"/>
                    </a:lnTo>
                    <a:cubicBezTo>
                      <a:pt x="256935" y="12827"/>
                      <a:pt x="256935" y="12888"/>
                      <a:pt x="256966" y="12918"/>
                    </a:cubicBezTo>
                    <a:cubicBezTo>
                      <a:pt x="256996" y="12979"/>
                      <a:pt x="257087" y="12979"/>
                      <a:pt x="257148" y="12918"/>
                    </a:cubicBezTo>
                    <a:cubicBezTo>
                      <a:pt x="257118" y="12979"/>
                      <a:pt x="257087" y="13040"/>
                      <a:pt x="257027" y="13070"/>
                    </a:cubicBezTo>
                    <a:cubicBezTo>
                      <a:pt x="256996" y="13070"/>
                      <a:pt x="256966" y="13070"/>
                      <a:pt x="256935" y="13131"/>
                    </a:cubicBezTo>
                    <a:cubicBezTo>
                      <a:pt x="256814" y="13222"/>
                      <a:pt x="256692" y="13526"/>
                      <a:pt x="256571" y="13648"/>
                    </a:cubicBezTo>
                    <a:cubicBezTo>
                      <a:pt x="256510" y="13678"/>
                      <a:pt x="256419" y="13678"/>
                      <a:pt x="256358" y="13618"/>
                    </a:cubicBezTo>
                    <a:cubicBezTo>
                      <a:pt x="256327" y="13587"/>
                      <a:pt x="256267" y="13800"/>
                      <a:pt x="256327" y="13891"/>
                    </a:cubicBezTo>
                    <a:cubicBezTo>
                      <a:pt x="256358" y="13921"/>
                      <a:pt x="256358" y="13921"/>
                      <a:pt x="256388" y="13921"/>
                    </a:cubicBezTo>
                    <a:cubicBezTo>
                      <a:pt x="256419" y="13952"/>
                      <a:pt x="256479" y="13952"/>
                      <a:pt x="256540" y="13952"/>
                    </a:cubicBezTo>
                    <a:lnTo>
                      <a:pt x="256540" y="13982"/>
                    </a:lnTo>
                    <a:cubicBezTo>
                      <a:pt x="256540" y="13982"/>
                      <a:pt x="256540" y="14043"/>
                      <a:pt x="256510" y="14043"/>
                    </a:cubicBezTo>
                    <a:cubicBezTo>
                      <a:pt x="256479" y="14104"/>
                      <a:pt x="256479" y="14225"/>
                      <a:pt x="256510" y="14256"/>
                    </a:cubicBezTo>
                    <a:cubicBezTo>
                      <a:pt x="256571" y="14347"/>
                      <a:pt x="256692" y="14286"/>
                      <a:pt x="256783" y="14225"/>
                    </a:cubicBezTo>
                    <a:cubicBezTo>
                      <a:pt x="256783" y="14286"/>
                      <a:pt x="256783" y="14347"/>
                      <a:pt x="256814" y="14377"/>
                    </a:cubicBezTo>
                    <a:cubicBezTo>
                      <a:pt x="256723" y="14499"/>
                      <a:pt x="256662" y="14590"/>
                      <a:pt x="256571" y="14681"/>
                    </a:cubicBezTo>
                    <a:cubicBezTo>
                      <a:pt x="256510" y="14712"/>
                      <a:pt x="256419" y="14712"/>
                      <a:pt x="256358" y="14681"/>
                    </a:cubicBezTo>
                    <a:cubicBezTo>
                      <a:pt x="256327" y="14651"/>
                      <a:pt x="256267" y="14833"/>
                      <a:pt x="256327" y="14864"/>
                    </a:cubicBezTo>
                    <a:cubicBezTo>
                      <a:pt x="256358" y="14864"/>
                      <a:pt x="256358" y="14894"/>
                      <a:pt x="256388" y="14894"/>
                    </a:cubicBezTo>
                    <a:cubicBezTo>
                      <a:pt x="256419" y="14955"/>
                      <a:pt x="256479" y="14955"/>
                      <a:pt x="256540" y="14955"/>
                    </a:cubicBezTo>
                    <a:lnTo>
                      <a:pt x="256540" y="14955"/>
                    </a:lnTo>
                    <a:cubicBezTo>
                      <a:pt x="256540" y="14955"/>
                      <a:pt x="256540" y="14985"/>
                      <a:pt x="256510" y="14985"/>
                    </a:cubicBezTo>
                    <a:cubicBezTo>
                      <a:pt x="256479" y="15016"/>
                      <a:pt x="256479" y="15137"/>
                      <a:pt x="256510" y="15137"/>
                    </a:cubicBezTo>
                    <a:cubicBezTo>
                      <a:pt x="256571" y="15168"/>
                      <a:pt x="256692" y="15168"/>
                      <a:pt x="256783" y="15107"/>
                    </a:cubicBezTo>
                    <a:lnTo>
                      <a:pt x="256783" y="15137"/>
                    </a:lnTo>
                    <a:lnTo>
                      <a:pt x="256662" y="15259"/>
                    </a:lnTo>
                    <a:cubicBezTo>
                      <a:pt x="256631" y="15259"/>
                      <a:pt x="256540" y="15259"/>
                      <a:pt x="256510" y="15289"/>
                    </a:cubicBezTo>
                    <a:cubicBezTo>
                      <a:pt x="256419" y="15350"/>
                      <a:pt x="256358" y="15472"/>
                      <a:pt x="256267" y="15593"/>
                    </a:cubicBezTo>
                    <a:cubicBezTo>
                      <a:pt x="256236" y="15502"/>
                      <a:pt x="256206" y="15472"/>
                      <a:pt x="256115" y="15441"/>
                    </a:cubicBezTo>
                    <a:cubicBezTo>
                      <a:pt x="256084" y="15350"/>
                      <a:pt x="256084" y="15320"/>
                      <a:pt x="256054" y="15289"/>
                    </a:cubicBezTo>
                    <a:cubicBezTo>
                      <a:pt x="256023" y="15259"/>
                      <a:pt x="256023" y="15289"/>
                      <a:pt x="255963" y="15259"/>
                    </a:cubicBezTo>
                    <a:cubicBezTo>
                      <a:pt x="255932" y="15168"/>
                      <a:pt x="255902" y="15107"/>
                      <a:pt x="255871" y="15046"/>
                    </a:cubicBezTo>
                    <a:lnTo>
                      <a:pt x="255750" y="14955"/>
                    </a:lnTo>
                    <a:cubicBezTo>
                      <a:pt x="255720" y="14894"/>
                      <a:pt x="255720" y="14833"/>
                      <a:pt x="255659" y="14742"/>
                    </a:cubicBezTo>
                    <a:cubicBezTo>
                      <a:pt x="255628" y="14651"/>
                      <a:pt x="255598" y="14529"/>
                      <a:pt x="255507" y="14408"/>
                    </a:cubicBezTo>
                    <a:cubicBezTo>
                      <a:pt x="255476" y="14347"/>
                      <a:pt x="255476" y="14286"/>
                      <a:pt x="255476" y="14286"/>
                    </a:cubicBezTo>
                    <a:lnTo>
                      <a:pt x="255476" y="14286"/>
                    </a:lnTo>
                    <a:cubicBezTo>
                      <a:pt x="255476" y="14256"/>
                      <a:pt x="255446" y="14195"/>
                      <a:pt x="255446" y="14134"/>
                    </a:cubicBezTo>
                    <a:cubicBezTo>
                      <a:pt x="255446" y="14104"/>
                      <a:pt x="255416" y="14195"/>
                      <a:pt x="255446" y="14225"/>
                    </a:cubicBezTo>
                    <a:lnTo>
                      <a:pt x="255446" y="14256"/>
                    </a:lnTo>
                    <a:cubicBezTo>
                      <a:pt x="255446" y="14225"/>
                      <a:pt x="255416" y="14195"/>
                      <a:pt x="255355" y="14134"/>
                    </a:cubicBezTo>
                    <a:cubicBezTo>
                      <a:pt x="255294" y="13982"/>
                      <a:pt x="255294" y="13800"/>
                      <a:pt x="255264" y="13800"/>
                    </a:cubicBezTo>
                    <a:cubicBezTo>
                      <a:pt x="255264" y="13770"/>
                      <a:pt x="255203" y="13770"/>
                      <a:pt x="255203" y="13770"/>
                    </a:cubicBezTo>
                    <a:cubicBezTo>
                      <a:pt x="255203" y="13770"/>
                      <a:pt x="255172" y="13770"/>
                      <a:pt x="255172" y="13800"/>
                    </a:cubicBezTo>
                    <a:cubicBezTo>
                      <a:pt x="255142" y="13800"/>
                      <a:pt x="255112" y="13952"/>
                      <a:pt x="255051" y="14134"/>
                    </a:cubicBezTo>
                    <a:cubicBezTo>
                      <a:pt x="255020" y="14195"/>
                      <a:pt x="255020" y="14225"/>
                      <a:pt x="254990" y="14256"/>
                    </a:cubicBezTo>
                    <a:lnTo>
                      <a:pt x="254990" y="14225"/>
                    </a:lnTo>
                    <a:lnTo>
                      <a:pt x="254990" y="14134"/>
                    </a:lnTo>
                    <a:cubicBezTo>
                      <a:pt x="254990" y="14225"/>
                      <a:pt x="254960" y="14256"/>
                      <a:pt x="254960" y="14286"/>
                    </a:cubicBezTo>
                    <a:lnTo>
                      <a:pt x="254960" y="14286"/>
                    </a:lnTo>
                    <a:cubicBezTo>
                      <a:pt x="254960" y="14286"/>
                      <a:pt x="254960" y="14347"/>
                      <a:pt x="254899" y="14408"/>
                    </a:cubicBezTo>
                    <a:cubicBezTo>
                      <a:pt x="254868" y="14529"/>
                      <a:pt x="254838" y="14590"/>
                      <a:pt x="254747" y="14742"/>
                    </a:cubicBezTo>
                    <a:cubicBezTo>
                      <a:pt x="254716" y="14833"/>
                      <a:pt x="254716" y="14864"/>
                      <a:pt x="254686" y="14955"/>
                    </a:cubicBezTo>
                    <a:lnTo>
                      <a:pt x="254564" y="15046"/>
                    </a:lnTo>
                    <a:cubicBezTo>
                      <a:pt x="254534" y="15107"/>
                      <a:pt x="254504" y="15168"/>
                      <a:pt x="254443" y="15259"/>
                    </a:cubicBezTo>
                    <a:cubicBezTo>
                      <a:pt x="254412" y="15259"/>
                      <a:pt x="254412" y="15259"/>
                      <a:pt x="254382" y="15289"/>
                    </a:cubicBezTo>
                    <a:cubicBezTo>
                      <a:pt x="254352" y="15320"/>
                      <a:pt x="254352" y="15350"/>
                      <a:pt x="254291" y="15441"/>
                    </a:cubicBezTo>
                    <a:cubicBezTo>
                      <a:pt x="254261" y="15472"/>
                      <a:pt x="254200" y="15563"/>
                      <a:pt x="254139" y="15624"/>
                    </a:cubicBezTo>
                    <a:lnTo>
                      <a:pt x="254139" y="15654"/>
                    </a:lnTo>
                    <a:cubicBezTo>
                      <a:pt x="254109" y="15654"/>
                      <a:pt x="254109" y="15654"/>
                      <a:pt x="254078" y="15624"/>
                    </a:cubicBezTo>
                    <a:cubicBezTo>
                      <a:pt x="254078" y="15624"/>
                      <a:pt x="254048" y="15624"/>
                      <a:pt x="254048" y="15654"/>
                    </a:cubicBezTo>
                    <a:cubicBezTo>
                      <a:pt x="253987" y="15563"/>
                      <a:pt x="253957" y="15472"/>
                      <a:pt x="253926" y="15411"/>
                    </a:cubicBezTo>
                    <a:cubicBezTo>
                      <a:pt x="253896" y="15320"/>
                      <a:pt x="253896" y="15289"/>
                      <a:pt x="253896" y="15289"/>
                    </a:cubicBezTo>
                    <a:lnTo>
                      <a:pt x="253896" y="15289"/>
                    </a:lnTo>
                    <a:cubicBezTo>
                      <a:pt x="253896" y="15259"/>
                      <a:pt x="253835" y="15168"/>
                      <a:pt x="253835" y="15137"/>
                    </a:cubicBezTo>
                    <a:cubicBezTo>
                      <a:pt x="253835" y="15107"/>
                      <a:pt x="253805" y="15168"/>
                      <a:pt x="253835" y="15198"/>
                    </a:cubicBezTo>
                    <a:lnTo>
                      <a:pt x="253835" y="15259"/>
                    </a:lnTo>
                    <a:cubicBezTo>
                      <a:pt x="253835" y="15198"/>
                      <a:pt x="253805" y="15168"/>
                      <a:pt x="253774" y="15137"/>
                    </a:cubicBezTo>
                    <a:cubicBezTo>
                      <a:pt x="253683" y="14985"/>
                      <a:pt x="253683" y="14803"/>
                      <a:pt x="253653" y="14803"/>
                    </a:cubicBezTo>
                    <a:cubicBezTo>
                      <a:pt x="253653" y="14742"/>
                      <a:pt x="253622" y="14742"/>
                      <a:pt x="253622" y="14742"/>
                    </a:cubicBezTo>
                    <a:cubicBezTo>
                      <a:pt x="253622" y="14742"/>
                      <a:pt x="253592" y="14742"/>
                      <a:pt x="253592" y="14803"/>
                    </a:cubicBezTo>
                    <a:cubicBezTo>
                      <a:pt x="253531" y="14803"/>
                      <a:pt x="253501" y="14955"/>
                      <a:pt x="253470" y="15137"/>
                    </a:cubicBezTo>
                    <a:cubicBezTo>
                      <a:pt x="253440" y="15168"/>
                      <a:pt x="253440" y="15198"/>
                      <a:pt x="253379" y="15259"/>
                    </a:cubicBezTo>
                    <a:lnTo>
                      <a:pt x="253379" y="15198"/>
                    </a:lnTo>
                    <a:lnTo>
                      <a:pt x="253379" y="15137"/>
                    </a:lnTo>
                    <a:cubicBezTo>
                      <a:pt x="253379" y="15198"/>
                      <a:pt x="253349" y="15259"/>
                      <a:pt x="253349" y="15289"/>
                    </a:cubicBezTo>
                    <a:lnTo>
                      <a:pt x="253349" y="15289"/>
                    </a:lnTo>
                    <a:cubicBezTo>
                      <a:pt x="253349" y="15289"/>
                      <a:pt x="253349" y="15320"/>
                      <a:pt x="253318" y="15411"/>
                    </a:cubicBezTo>
                    <a:cubicBezTo>
                      <a:pt x="253288" y="15502"/>
                      <a:pt x="253227" y="15593"/>
                      <a:pt x="253166" y="15745"/>
                    </a:cubicBezTo>
                    <a:cubicBezTo>
                      <a:pt x="253136" y="15806"/>
                      <a:pt x="253136" y="15867"/>
                      <a:pt x="253075" y="15928"/>
                    </a:cubicBezTo>
                    <a:lnTo>
                      <a:pt x="252984" y="16049"/>
                    </a:lnTo>
                    <a:cubicBezTo>
                      <a:pt x="252923" y="16080"/>
                      <a:pt x="252893" y="16171"/>
                      <a:pt x="252862" y="16232"/>
                    </a:cubicBezTo>
                    <a:cubicBezTo>
                      <a:pt x="252832" y="16232"/>
                      <a:pt x="252832" y="16232"/>
                      <a:pt x="252771" y="16262"/>
                    </a:cubicBezTo>
                    <a:cubicBezTo>
                      <a:pt x="252741" y="16323"/>
                      <a:pt x="252741" y="16353"/>
                      <a:pt x="252710" y="16414"/>
                    </a:cubicBezTo>
                    <a:cubicBezTo>
                      <a:pt x="252680" y="16475"/>
                      <a:pt x="252589" y="16536"/>
                      <a:pt x="252558" y="16627"/>
                    </a:cubicBezTo>
                    <a:lnTo>
                      <a:pt x="252558" y="16657"/>
                    </a:lnTo>
                    <a:cubicBezTo>
                      <a:pt x="252528" y="16657"/>
                      <a:pt x="252528" y="16657"/>
                      <a:pt x="252467" y="16627"/>
                    </a:cubicBezTo>
                    <a:cubicBezTo>
                      <a:pt x="252437" y="16566"/>
                      <a:pt x="252437" y="16779"/>
                      <a:pt x="252467" y="16809"/>
                    </a:cubicBezTo>
                    <a:lnTo>
                      <a:pt x="252528" y="16839"/>
                    </a:lnTo>
                    <a:cubicBezTo>
                      <a:pt x="252558" y="16870"/>
                      <a:pt x="252558" y="16870"/>
                      <a:pt x="252589" y="16870"/>
                    </a:cubicBezTo>
                    <a:lnTo>
                      <a:pt x="252589" y="16870"/>
                    </a:lnTo>
                    <a:lnTo>
                      <a:pt x="252589" y="16931"/>
                    </a:lnTo>
                    <a:lnTo>
                      <a:pt x="252589" y="17083"/>
                    </a:lnTo>
                    <a:cubicBezTo>
                      <a:pt x="252619" y="17113"/>
                      <a:pt x="252710" y="17113"/>
                      <a:pt x="252741" y="17022"/>
                    </a:cubicBezTo>
                    <a:cubicBezTo>
                      <a:pt x="252741" y="17083"/>
                      <a:pt x="252741" y="17143"/>
                      <a:pt x="252771" y="17143"/>
                    </a:cubicBezTo>
                    <a:lnTo>
                      <a:pt x="252771" y="17143"/>
                    </a:lnTo>
                    <a:cubicBezTo>
                      <a:pt x="252741" y="17143"/>
                      <a:pt x="252741" y="17143"/>
                      <a:pt x="252710" y="17174"/>
                    </a:cubicBezTo>
                    <a:lnTo>
                      <a:pt x="252710" y="17235"/>
                    </a:lnTo>
                    <a:cubicBezTo>
                      <a:pt x="252680" y="17174"/>
                      <a:pt x="252619" y="17113"/>
                      <a:pt x="252589" y="17083"/>
                    </a:cubicBezTo>
                    <a:cubicBezTo>
                      <a:pt x="252558" y="16991"/>
                      <a:pt x="252558" y="16961"/>
                      <a:pt x="252528" y="16931"/>
                    </a:cubicBezTo>
                    <a:cubicBezTo>
                      <a:pt x="252467" y="16870"/>
                      <a:pt x="252467" y="16870"/>
                      <a:pt x="252437" y="16870"/>
                    </a:cubicBezTo>
                    <a:cubicBezTo>
                      <a:pt x="252406" y="16809"/>
                      <a:pt x="252376" y="16718"/>
                      <a:pt x="252315" y="16687"/>
                    </a:cubicBezTo>
                    <a:lnTo>
                      <a:pt x="252224" y="16566"/>
                    </a:lnTo>
                    <a:cubicBezTo>
                      <a:pt x="252163" y="16536"/>
                      <a:pt x="252163" y="16475"/>
                      <a:pt x="252133" y="16384"/>
                    </a:cubicBezTo>
                    <a:cubicBezTo>
                      <a:pt x="252102" y="16262"/>
                      <a:pt x="252072" y="16171"/>
                      <a:pt x="251981" y="16049"/>
                    </a:cubicBezTo>
                    <a:cubicBezTo>
                      <a:pt x="251950" y="15958"/>
                      <a:pt x="251950" y="15928"/>
                      <a:pt x="251950" y="15928"/>
                    </a:cubicBezTo>
                    <a:lnTo>
                      <a:pt x="251950" y="15928"/>
                    </a:lnTo>
                    <a:cubicBezTo>
                      <a:pt x="251950" y="15897"/>
                      <a:pt x="251920" y="15806"/>
                      <a:pt x="251920" y="15776"/>
                    </a:cubicBezTo>
                    <a:cubicBezTo>
                      <a:pt x="251920" y="15745"/>
                      <a:pt x="251859" y="15806"/>
                      <a:pt x="251920" y="15867"/>
                    </a:cubicBezTo>
                    <a:lnTo>
                      <a:pt x="251920" y="15897"/>
                    </a:lnTo>
                    <a:cubicBezTo>
                      <a:pt x="251920" y="15867"/>
                      <a:pt x="251859" y="15806"/>
                      <a:pt x="251829" y="15776"/>
                    </a:cubicBezTo>
                    <a:cubicBezTo>
                      <a:pt x="251768" y="15624"/>
                      <a:pt x="251768" y="15441"/>
                      <a:pt x="251707" y="15441"/>
                    </a:cubicBezTo>
                    <a:cubicBezTo>
                      <a:pt x="251707" y="15411"/>
                      <a:pt x="251677" y="15411"/>
                      <a:pt x="251677" y="15411"/>
                    </a:cubicBezTo>
                    <a:cubicBezTo>
                      <a:pt x="251677" y="15411"/>
                      <a:pt x="251646" y="15411"/>
                      <a:pt x="251646" y="15441"/>
                    </a:cubicBezTo>
                    <a:cubicBezTo>
                      <a:pt x="251616" y="15441"/>
                      <a:pt x="251555" y="15593"/>
                      <a:pt x="251525" y="15776"/>
                    </a:cubicBezTo>
                    <a:cubicBezTo>
                      <a:pt x="251494" y="15806"/>
                      <a:pt x="251494" y="15867"/>
                      <a:pt x="251464" y="15897"/>
                    </a:cubicBezTo>
                    <a:lnTo>
                      <a:pt x="251464" y="15867"/>
                    </a:lnTo>
                    <a:lnTo>
                      <a:pt x="251464" y="15776"/>
                    </a:lnTo>
                    <a:cubicBezTo>
                      <a:pt x="251464" y="15867"/>
                      <a:pt x="251403" y="15897"/>
                      <a:pt x="251403" y="15928"/>
                    </a:cubicBezTo>
                    <a:lnTo>
                      <a:pt x="251403" y="15928"/>
                    </a:lnTo>
                    <a:cubicBezTo>
                      <a:pt x="251403" y="15928"/>
                      <a:pt x="251403" y="15958"/>
                      <a:pt x="251373" y="16049"/>
                    </a:cubicBezTo>
                    <a:cubicBezTo>
                      <a:pt x="251343" y="16171"/>
                      <a:pt x="251312" y="16232"/>
                      <a:pt x="251221" y="16384"/>
                    </a:cubicBezTo>
                    <a:cubicBezTo>
                      <a:pt x="251191" y="16475"/>
                      <a:pt x="251191" y="16505"/>
                      <a:pt x="251160" y="16566"/>
                    </a:cubicBezTo>
                    <a:lnTo>
                      <a:pt x="251039" y="16687"/>
                    </a:lnTo>
                    <a:cubicBezTo>
                      <a:pt x="251008" y="16718"/>
                      <a:pt x="250947" y="16809"/>
                      <a:pt x="250917" y="16870"/>
                    </a:cubicBezTo>
                    <a:cubicBezTo>
                      <a:pt x="250887" y="16870"/>
                      <a:pt x="250887" y="16870"/>
                      <a:pt x="250856" y="16931"/>
                    </a:cubicBezTo>
                    <a:cubicBezTo>
                      <a:pt x="250795" y="16961"/>
                      <a:pt x="250795" y="16991"/>
                      <a:pt x="250765" y="17083"/>
                    </a:cubicBezTo>
                    <a:cubicBezTo>
                      <a:pt x="250735" y="17113"/>
                      <a:pt x="250643" y="17174"/>
                      <a:pt x="250613" y="17265"/>
                    </a:cubicBezTo>
                    <a:lnTo>
                      <a:pt x="250613" y="17295"/>
                    </a:lnTo>
                    <a:cubicBezTo>
                      <a:pt x="250583" y="17295"/>
                      <a:pt x="250583" y="17295"/>
                      <a:pt x="250552" y="17265"/>
                    </a:cubicBezTo>
                    <a:cubicBezTo>
                      <a:pt x="250491" y="17235"/>
                      <a:pt x="250491" y="17417"/>
                      <a:pt x="250552" y="17447"/>
                    </a:cubicBezTo>
                    <a:lnTo>
                      <a:pt x="250583" y="17478"/>
                    </a:lnTo>
                    <a:cubicBezTo>
                      <a:pt x="250613" y="17539"/>
                      <a:pt x="250613" y="17539"/>
                      <a:pt x="250643" y="17539"/>
                    </a:cubicBezTo>
                    <a:lnTo>
                      <a:pt x="250643" y="17539"/>
                    </a:lnTo>
                    <a:lnTo>
                      <a:pt x="250643" y="17569"/>
                    </a:lnTo>
                    <a:lnTo>
                      <a:pt x="250643" y="17721"/>
                    </a:lnTo>
                    <a:cubicBezTo>
                      <a:pt x="250704" y="17751"/>
                      <a:pt x="250765" y="17751"/>
                      <a:pt x="250795" y="17691"/>
                    </a:cubicBezTo>
                    <a:cubicBezTo>
                      <a:pt x="250795" y="17721"/>
                      <a:pt x="250795" y="17782"/>
                      <a:pt x="250856" y="17782"/>
                    </a:cubicBezTo>
                    <a:lnTo>
                      <a:pt x="250856" y="17782"/>
                    </a:lnTo>
                    <a:cubicBezTo>
                      <a:pt x="250795" y="17782"/>
                      <a:pt x="250795" y="17782"/>
                      <a:pt x="250765" y="17843"/>
                    </a:cubicBezTo>
                    <a:cubicBezTo>
                      <a:pt x="250735" y="17873"/>
                      <a:pt x="250735" y="17903"/>
                      <a:pt x="250704" y="17994"/>
                    </a:cubicBezTo>
                    <a:cubicBezTo>
                      <a:pt x="250613" y="18055"/>
                      <a:pt x="250552" y="18146"/>
                      <a:pt x="250461" y="18238"/>
                    </a:cubicBezTo>
                    <a:lnTo>
                      <a:pt x="250461" y="18298"/>
                    </a:lnTo>
                    <a:cubicBezTo>
                      <a:pt x="250431" y="18298"/>
                      <a:pt x="250431" y="18298"/>
                      <a:pt x="250400" y="18238"/>
                    </a:cubicBezTo>
                    <a:cubicBezTo>
                      <a:pt x="250339" y="18207"/>
                      <a:pt x="250339" y="18390"/>
                      <a:pt x="250400" y="18450"/>
                    </a:cubicBezTo>
                    <a:lnTo>
                      <a:pt x="250431" y="18481"/>
                    </a:lnTo>
                    <a:cubicBezTo>
                      <a:pt x="250431" y="18511"/>
                      <a:pt x="250400" y="18602"/>
                      <a:pt x="250400" y="18633"/>
                    </a:cubicBezTo>
                    <a:lnTo>
                      <a:pt x="250400" y="18633"/>
                    </a:lnTo>
                    <a:cubicBezTo>
                      <a:pt x="250400" y="18633"/>
                      <a:pt x="250400" y="18663"/>
                      <a:pt x="250339" y="18754"/>
                    </a:cubicBezTo>
                    <a:cubicBezTo>
                      <a:pt x="250309" y="18846"/>
                      <a:pt x="250279" y="18937"/>
                      <a:pt x="250187" y="19089"/>
                    </a:cubicBezTo>
                    <a:cubicBezTo>
                      <a:pt x="250157" y="19150"/>
                      <a:pt x="250157" y="19210"/>
                      <a:pt x="250127" y="19271"/>
                    </a:cubicBezTo>
                    <a:lnTo>
                      <a:pt x="250005" y="19393"/>
                    </a:lnTo>
                    <a:cubicBezTo>
                      <a:pt x="249975" y="19423"/>
                      <a:pt x="249944" y="19514"/>
                      <a:pt x="249884" y="19575"/>
                    </a:cubicBezTo>
                    <a:cubicBezTo>
                      <a:pt x="249853" y="19575"/>
                      <a:pt x="249853" y="19575"/>
                      <a:pt x="249823" y="19605"/>
                    </a:cubicBezTo>
                    <a:cubicBezTo>
                      <a:pt x="249792" y="19666"/>
                      <a:pt x="249792" y="19697"/>
                      <a:pt x="249732" y="19757"/>
                    </a:cubicBezTo>
                    <a:cubicBezTo>
                      <a:pt x="249701" y="19818"/>
                      <a:pt x="249640" y="19879"/>
                      <a:pt x="249580" y="19970"/>
                    </a:cubicBezTo>
                    <a:lnTo>
                      <a:pt x="249580" y="20001"/>
                    </a:lnTo>
                    <a:cubicBezTo>
                      <a:pt x="249549" y="20001"/>
                      <a:pt x="249549" y="20001"/>
                      <a:pt x="249519" y="19970"/>
                    </a:cubicBezTo>
                    <a:cubicBezTo>
                      <a:pt x="249488" y="19909"/>
                      <a:pt x="249488" y="20122"/>
                      <a:pt x="249519" y="20153"/>
                    </a:cubicBezTo>
                    <a:lnTo>
                      <a:pt x="249549" y="20183"/>
                    </a:lnTo>
                    <a:cubicBezTo>
                      <a:pt x="249580" y="20213"/>
                      <a:pt x="249580" y="20213"/>
                      <a:pt x="249640" y="20213"/>
                    </a:cubicBezTo>
                    <a:lnTo>
                      <a:pt x="249640" y="20213"/>
                    </a:lnTo>
                    <a:lnTo>
                      <a:pt x="249640" y="20274"/>
                    </a:lnTo>
                    <a:lnTo>
                      <a:pt x="249640" y="20426"/>
                    </a:lnTo>
                    <a:cubicBezTo>
                      <a:pt x="249671" y="20457"/>
                      <a:pt x="249732" y="20457"/>
                      <a:pt x="249792" y="20365"/>
                    </a:cubicBezTo>
                    <a:cubicBezTo>
                      <a:pt x="249792" y="20426"/>
                      <a:pt x="249792" y="20487"/>
                      <a:pt x="249823" y="20487"/>
                    </a:cubicBezTo>
                    <a:lnTo>
                      <a:pt x="249823" y="20487"/>
                    </a:lnTo>
                    <a:cubicBezTo>
                      <a:pt x="249792" y="20487"/>
                      <a:pt x="249792" y="20487"/>
                      <a:pt x="249732" y="20517"/>
                    </a:cubicBezTo>
                    <a:cubicBezTo>
                      <a:pt x="249701" y="20578"/>
                      <a:pt x="249701" y="20609"/>
                      <a:pt x="249671" y="20669"/>
                    </a:cubicBezTo>
                    <a:cubicBezTo>
                      <a:pt x="249580" y="20760"/>
                      <a:pt x="249519" y="20821"/>
                      <a:pt x="249428" y="20943"/>
                    </a:cubicBezTo>
                    <a:lnTo>
                      <a:pt x="249428" y="20973"/>
                    </a:lnTo>
                    <a:cubicBezTo>
                      <a:pt x="249397" y="20973"/>
                      <a:pt x="249397" y="20973"/>
                      <a:pt x="249367" y="20943"/>
                    </a:cubicBezTo>
                    <a:cubicBezTo>
                      <a:pt x="249336" y="20912"/>
                      <a:pt x="249336" y="21095"/>
                      <a:pt x="249367" y="21125"/>
                    </a:cubicBezTo>
                    <a:lnTo>
                      <a:pt x="249397" y="21186"/>
                    </a:lnTo>
                    <a:cubicBezTo>
                      <a:pt x="249428" y="21216"/>
                      <a:pt x="249488" y="21216"/>
                      <a:pt x="249488" y="21216"/>
                    </a:cubicBezTo>
                    <a:lnTo>
                      <a:pt x="249488" y="21247"/>
                    </a:lnTo>
                    <a:lnTo>
                      <a:pt x="249488" y="21277"/>
                    </a:lnTo>
                    <a:cubicBezTo>
                      <a:pt x="249428" y="21368"/>
                      <a:pt x="249488" y="21429"/>
                      <a:pt x="249488" y="21490"/>
                    </a:cubicBezTo>
                    <a:cubicBezTo>
                      <a:pt x="249519" y="21551"/>
                      <a:pt x="249580" y="21520"/>
                      <a:pt x="249671" y="21429"/>
                    </a:cubicBezTo>
                    <a:cubicBezTo>
                      <a:pt x="249671" y="21520"/>
                      <a:pt x="249671" y="21581"/>
                      <a:pt x="249701" y="21581"/>
                    </a:cubicBezTo>
                    <a:cubicBezTo>
                      <a:pt x="249701" y="21581"/>
                      <a:pt x="249732" y="21581"/>
                      <a:pt x="249732" y="21551"/>
                    </a:cubicBezTo>
                    <a:cubicBezTo>
                      <a:pt x="249732" y="21581"/>
                      <a:pt x="249732" y="21581"/>
                      <a:pt x="249792" y="21551"/>
                    </a:cubicBezTo>
                    <a:lnTo>
                      <a:pt x="249792" y="21490"/>
                    </a:lnTo>
                    <a:cubicBezTo>
                      <a:pt x="249823" y="21399"/>
                      <a:pt x="249853" y="21338"/>
                      <a:pt x="249853" y="21247"/>
                    </a:cubicBezTo>
                    <a:lnTo>
                      <a:pt x="249853" y="21247"/>
                    </a:lnTo>
                    <a:cubicBezTo>
                      <a:pt x="249853" y="21277"/>
                      <a:pt x="249853" y="21368"/>
                      <a:pt x="249823" y="21399"/>
                    </a:cubicBezTo>
                    <a:lnTo>
                      <a:pt x="249823" y="21399"/>
                    </a:lnTo>
                    <a:cubicBezTo>
                      <a:pt x="249823" y="21368"/>
                      <a:pt x="249853" y="21277"/>
                      <a:pt x="249853" y="21247"/>
                    </a:cubicBezTo>
                    <a:lnTo>
                      <a:pt x="249853" y="21338"/>
                    </a:lnTo>
                    <a:lnTo>
                      <a:pt x="249853" y="21429"/>
                    </a:lnTo>
                    <a:cubicBezTo>
                      <a:pt x="249853" y="21490"/>
                      <a:pt x="249823" y="21490"/>
                      <a:pt x="249823" y="21520"/>
                    </a:cubicBezTo>
                    <a:lnTo>
                      <a:pt x="249792" y="21551"/>
                    </a:lnTo>
                    <a:cubicBezTo>
                      <a:pt x="249732" y="21581"/>
                      <a:pt x="249732" y="21642"/>
                      <a:pt x="249701" y="21672"/>
                    </a:cubicBezTo>
                    <a:lnTo>
                      <a:pt x="249580" y="21794"/>
                    </a:lnTo>
                    <a:cubicBezTo>
                      <a:pt x="249549" y="21794"/>
                      <a:pt x="249549" y="21794"/>
                      <a:pt x="249519" y="21824"/>
                    </a:cubicBezTo>
                    <a:cubicBezTo>
                      <a:pt x="249488" y="21855"/>
                      <a:pt x="249488" y="21885"/>
                      <a:pt x="249428" y="21946"/>
                    </a:cubicBezTo>
                    <a:cubicBezTo>
                      <a:pt x="249367" y="22007"/>
                      <a:pt x="249245" y="22128"/>
                      <a:pt x="249184" y="22250"/>
                    </a:cubicBezTo>
                    <a:lnTo>
                      <a:pt x="249184" y="22280"/>
                    </a:lnTo>
                    <a:cubicBezTo>
                      <a:pt x="249124" y="22280"/>
                      <a:pt x="249124" y="22280"/>
                      <a:pt x="249093" y="22250"/>
                    </a:cubicBezTo>
                    <a:cubicBezTo>
                      <a:pt x="249063" y="22189"/>
                      <a:pt x="249032" y="22402"/>
                      <a:pt x="249093" y="22432"/>
                    </a:cubicBezTo>
                    <a:lnTo>
                      <a:pt x="249124" y="22463"/>
                    </a:lnTo>
                    <a:cubicBezTo>
                      <a:pt x="249184" y="22493"/>
                      <a:pt x="249215" y="22493"/>
                      <a:pt x="249245" y="22493"/>
                    </a:cubicBezTo>
                    <a:lnTo>
                      <a:pt x="249245" y="22554"/>
                    </a:lnTo>
                    <a:lnTo>
                      <a:pt x="249245" y="22584"/>
                    </a:lnTo>
                    <a:cubicBezTo>
                      <a:pt x="249215" y="22645"/>
                      <a:pt x="249215" y="22736"/>
                      <a:pt x="249245" y="22767"/>
                    </a:cubicBezTo>
                    <a:cubicBezTo>
                      <a:pt x="249276" y="22797"/>
                      <a:pt x="249367" y="22797"/>
                      <a:pt x="249428" y="22767"/>
                    </a:cubicBezTo>
                    <a:cubicBezTo>
                      <a:pt x="249397" y="22797"/>
                      <a:pt x="249367" y="22888"/>
                      <a:pt x="249336" y="22919"/>
                    </a:cubicBezTo>
                    <a:cubicBezTo>
                      <a:pt x="249276" y="22919"/>
                      <a:pt x="249245" y="22919"/>
                      <a:pt x="249215" y="22888"/>
                    </a:cubicBezTo>
                    <a:cubicBezTo>
                      <a:pt x="249184" y="22858"/>
                      <a:pt x="249124" y="22949"/>
                      <a:pt x="249124" y="23040"/>
                    </a:cubicBezTo>
                    <a:lnTo>
                      <a:pt x="249032" y="23253"/>
                    </a:lnTo>
                    <a:lnTo>
                      <a:pt x="248911" y="23253"/>
                    </a:lnTo>
                    <a:cubicBezTo>
                      <a:pt x="248789" y="23162"/>
                      <a:pt x="248728" y="22858"/>
                      <a:pt x="248577" y="22736"/>
                    </a:cubicBezTo>
                    <a:cubicBezTo>
                      <a:pt x="248516" y="22706"/>
                      <a:pt x="248485" y="22706"/>
                      <a:pt x="248455" y="22706"/>
                    </a:cubicBezTo>
                    <a:cubicBezTo>
                      <a:pt x="248425" y="22615"/>
                      <a:pt x="248364" y="22584"/>
                      <a:pt x="248333" y="22554"/>
                    </a:cubicBezTo>
                    <a:cubicBezTo>
                      <a:pt x="248425" y="22584"/>
                      <a:pt x="248455" y="22615"/>
                      <a:pt x="248516" y="22554"/>
                    </a:cubicBezTo>
                    <a:cubicBezTo>
                      <a:pt x="248577" y="22493"/>
                      <a:pt x="248577" y="22402"/>
                      <a:pt x="248516" y="22341"/>
                    </a:cubicBezTo>
                    <a:lnTo>
                      <a:pt x="248516" y="22311"/>
                    </a:lnTo>
                    <a:lnTo>
                      <a:pt x="248516" y="22280"/>
                    </a:lnTo>
                    <a:cubicBezTo>
                      <a:pt x="248577" y="22280"/>
                      <a:pt x="248607" y="22280"/>
                      <a:pt x="248637" y="22250"/>
                    </a:cubicBezTo>
                    <a:cubicBezTo>
                      <a:pt x="248637" y="22250"/>
                      <a:pt x="248668" y="22250"/>
                      <a:pt x="248668" y="22189"/>
                    </a:cubicBezTo>
                    <a:cubicBezTo>
                      <a:pt x="248728" y="22159"/>
                      <a:pt x="248728" y="21976"/>
                      <a:pt x="248668" y="22007"/>
                    </a:cubicBezTo>
                    <a:cubicBezTo>
                      <a:pt x="248637" y="22007"/>
                      <a:pt x="248637" y="22037"/>
                      <a:pt x="248607" y="22037"/>
                    </a:cubicBezTo>
                    <a:lnTo>
                      <a:pt x="248607" y="22007"/>
                    </a:lnTo>
                    <a:cubicBezTo>
                      <a:pt x="248516" y="21885"/>
                      <a:pt x="248425" y="21824"/>
                      <a:pt x="248333" y="21703"/>
                    </a:cubicBezTo>
                    <a:cubicBezTo>
                      <a:pt x="248303" y="21672"/>
                      <a:pt x="248303" y="21642"/>
                      <a:pt x="248273" y="21581"/>
                    </a:cubicBezTo>
                    <a:cubicBezTo>
                      <a:pt x="248273" y="21581"/>
                      <a:pt x="248212" y="21551"/>
                      <a:pt x="248181" y="21551"/>
                    </a:cubicBezTo>
                    <a:lnTo>
                      <a:pt x="248060" y="21429"/>
                    </a:lnTo>
                    <a:cubicBezTo>
                      <a:pt x="248029" y="21399"/>
                      <a:pt x="248029" y="21368"/>
                      <a:pt x="247999" y="21338"/>
                    </a:cubicBezTo>
                    <a:lnTo>
                      <a:pt x="247969" y="21277"/>
                    </a:lnTo>
                    <a:cubicBezTo>
                      <a:pt x="247969" y="21247"/>
                      <a:pt x="247908" y="21247"/>
                      <a:pt x="247908" y="21216"/>
                    </a:cubicBezTo>
                    <a:lnTo>
                      <a:pt x="247908" y="21064"/>
                    </a:lnTo>
                    <a:cubicBezTo>
                      <a:pt x="247877" y="20973"/>
                      <a:pt x="247877" y="20943"/>
                      <a:pt x="247847" y="20882"/>
                    </a:cubicBezTo>
                    <a:cubicBezTo>
                      <a:pt x="247877" y="20943"/>
                      <a:pt x="247908" y="21064"/>
                      <a:pt x="247969" y="21186"/>
                    </a:cubicBezTo>
                    <a:lnTo>
                      <a:pt x="247969" y="21186"/>
                    </a:lnTo>
                    <a:cubicBezTo>
                      <a:pt x="247969" y="21125"/>
                      <a:pt x="247969" y="21064"/>
                      <a:pt x="247908" y="21034"/>
                    </a:cubicBezTo>
                    <a:lnTo>
                      <a:pt x="247908" y="21034"/>
                    </a:lnTo>
                    <a:cubicBezTo>
                      <a:pt x="247969" y="21095"/>
                      <a:pt x="247999" y="21216"/>
                      <a:pt x="247999" y="21247"/>
                    </a:cubicBezTo>
                    <a:lnTo>
                      <a:pt x="247999" y="21338"/>
                    </a:lnTo>
                    <a:cubicBezTo>
                      <a:pt x="247999" y="21368"/>
                      <a:pt x="248029" y="21368"/>
                      <a:pt x="248029" y="21338"/>
                    </a:cubicBezTo>
                    <a:lnTo>
                      <a:pt x="248060" y="21368"/>
                    </a:lnTo>
                    <a:cubicBezTo>
                      <a:pt x="248121" y="21368"/>
                      <a:pt x="248121" y="21277"/>
                      <a:pt x="248121" y="21216"/>
                    </a:cubicBezTo>
                    <a:cubicBezTo>
                      <a:pt x="248151" y="21277"/>
                      <a:pt x="248212" y="21338"/>
                      <a:pt x="248303" y="21247"/>
                    </a:cubicBezTo>
                    <a:cubicBezTo>
                      <a:pt x="248333" y="21216"/>
                      <a:pt x="248333" y="21095"/>
                      <a:pt x="248303" y="21064"/>
                    </a:cubicBezTo>
                    <a:lnTo>
                      <a:pt x="248303" y="21034"/>
                    </a:lnTo>
                    <a:lnTo>
                      <a:pt x="248303" y="20973"/>
                    </a:lnTo>
                    <a:cubicBezTo>
                      <a:pt x="248333" y="20973"/>
                      <a:pt x="248364" y="20973"/>
                      <a:pt x="248364" y="20943"/>
                    </a:cubicBezTo>
                    <a:cubicBezTo>
                      <a:pt x="248364" y="20943"/>
                      <a:pt x="248425" y="20943"/>
                      <a:pt x="248425" y="20912"/>
                    </a:cubicBezTo>
                    <a:cubicBezTo>
                      <a:pt x="248455" y="20882"/>
                      <a:pt x="248455" y="20669"/>
                      <a:pt x="248425" y="20730"/>
                    </a:cubicBezTo>
                    <a:cubicBezTo>
                      <a:pt x="248364" y="20730"/>
                      <a:pt x="248364" y="20760"/>
                      <a:pt x="248333" y="20760"/>
                    </a:cubicBezTo>
                    <a:lnTo>
                      <a:pt x="248333" y="20730"/>
                    </a:lnTo>
                    <a:cubicBezTo>
                      <a:pt x="248273" y="20609"/>
                      <a:pt x="248181" y="20517"/>
                      <a:pt x="248121" y="20457"/>
                    </a:cubicBezTo>
                    <a:cubicBezTo>
                      <a:pt x="248060" y="20426"/>
                      <a:pt x="248060" y="20335"/>
                      <a:pt x="248029" y="20305"/>
                    </a:cubicBezTo>
                    <a:cubicBezTo>
                      <a:pt x="247999" y="20274"/>
                      <a:pt x="247999" y="20274"/>
                      <a:pt x="247969" y="20274"/>
                    </a:cubicBezTo>
                    <a:lnTo>
                      <a:pt x="247969" y="20274"/>
                    </a:lnTo>
                    <a:cubicBezTo>
                      <a:pt x="247969" y="20274"/>
                      <a:pt x="247999" y="20183"/>
                      <a:pt x="247999" y="20153"/>
                    </a:cubicBezTo>
                    <a:cubicBezTo>
                      <a:pt x="248029" y="20183"/>
                      <a:pt x="248121" y="20213"/>
                      <a:pt x="248151" y="20183"/>
                    </a:cubicBezTo>
                    <a:cubicBezTo>
                      <a:pt x="248181" y="20153"/>
                      <a:pt x="248181" y="20061"/>
                      <a:pt x="248151" y="20031"/>
                    </a:cubicBezTo>
                    <a:lnTo>
                      <a:pt x="248151" y="20001"/>
                    </a:lnTo>
                    <a:lnTo>
                      <a:pt x="248151" y="20001"/>
                    </a:lnTo>
                    <a:cubicBezTo>
                      <a:pt x="248181" y="20001"/>
                      <a:pt x="248181" y="20001"/>
                      <a:pt x="248212" y="19970"/>
                    </a:cubicBezTo>
                    <a:cubicBezTo>
                      <a:pt x="248212" y="19970"/>
                      <a:pt x="248273" y="19970"/>
                      <a:pt x="248273" y="19909"/>
                    </a:cubicBezTo>
                    <a:cubicBezTo>
                      <a:pt x="248303" y="19879"/>
                      <a:pt x="248273" y="19727"/>
                      <a:pt x="248273" y="19727"/>
                    </a:cubicBezTo>
                    <a:cubicBezTo>
                      <a:pt x="248212" y="19757"/>
                      <a:pt x="248212" y="19757"/>
                      <a:pt x="248181" y="19757"/>
                    </a:cubicBezTo>
                    <a:lnTo>
                      <a:pt x="248181" y="19727"/>
                    </a:lnTo>
                    <a:cubicBezTo>
                      <a:pt x="248151" y="19666"/>
                      <a:pt x="248060" y="19575"/>
                      <a:pt x="248029" y="19545"/>
                    </a:cubicBezTo>
                    <a:cubicBezTo>
                      <a:pt x="247999" y="19453"/>
                      <a:pt x="247999" y="19423"/>
                      <a:pt x="247969" y="19393"/>
                    </a:cubicBezTo>
                    <a:cubicBezTo>
                      <a:pt x="247908" y="19362"/>
                      <a:pt x="247908" y="19393"/>
                      <a:pt x="247877" y="19362"/>
                    </a:cubicBezTo>
                    <a:cubicBezTo>
                      <a:pt x="247847" y="19271"/>
                      <a:pt x="247817" y="19210"/>
                      <a:pt x="247756" y="19150"/>
                    </a:cubicBezTo>
                    <a:lnTo>
                      <a:pt x="247665" y="19058"/>
                    </a:lnTo>
                    <a:cubicBezTo>
                      <a:pt x="247604" y="18998"/>
                      <a:pt x="247604" y="18937"/>
                      <a:pt x="247573" y="18846"/>
                    </a:cubicBezTo>
                    <a:cubicBezTo>
                      <a:pt x="247543" y="18754"/>
                      <a:pt x="247513" y="18633"/>
                      <a:pt x="247421" y="18511"/>
                    </a:cubicBezTo>
                    <a:cubicBezTo>
                      <a:pt x="247391" y="18450"/>
                      <a:pt x="247391" y="18390"/>
                      <a:pt x="247391" y="18390"/>
                    </a:cubicBezTo>
                    <a:lnTo>
                      <a:pt x="247391" y="18390"/>
                    </a:lnTo>
                    <a:cubicBezTo>
                      <a:pt x="247391" y="18359"/>
                      <a:pt x="247361" y="18298"/>
                      <a:pt x="247361" y="18238"/>
                    </a:cubicBezTo>
                    <a:cubicBezTo>
                      <a:pt x="247361" y="18207"/>
                      <a:pt x="247300" y="18298"/>
                      <a:pt x="247361" y="18329"/>
                    </a:cubicBezTo>
                    <a:lnTo>
                      <a:pt x="247361" y="18359"/>
                    </a:lnTo>
                    <a:cubicBezTo>
                      <a:pt x="247361" y="18329"/>
                      <a:pt x="247300" y="18298"/>
                      <a:pt x="247269" y="18238"/>
                    </a:cubicBezTo>
                    <a:cubicBezTo>
                      <a:pt x="247209" y="18086"/>
                      <a:pt x="247209" y="17903"/>
                      <a:pt x="247148" y="17903"/>
                    </a:cubicBezTo>
                    <a:cubicBezTo>
                      <a:pt x="247148" y="17873"/>
                      <a:pt x="247118" y="17873"/>
                      <a:pt x="247118" y="17873"/>
                    </a:cubicBezTo>
                    <a:cubicBezTo>
                      <a:pt x="247118" y="17873"/>
                      <a:pt x="247087" y="17873"/>
                      <a:pt x="247087" y="17903"/>
                    </a:cubicBezTo>
                    <a:cubicBezTo>
                      <a:pt x="247057" y="17903"/>
                      <a:pt x="246996" y="18055"/>
                      <a:pt x="246966" y="18238"/>
                    </a:cubicBezTo>
                    <a:cubicBezTo>
                      <a:pt x="246935" y="18298"/>
                      <a:pt x="246935" y="18329"/>
                      <a:pt x="246905" y="18359"/>
                    </a:cubicBezTo>
                    <a:lnTo>
                      <a:pt x="246905" y="18329"/>
                    </a:lnTo>
                    <a:lnTo>
                      <a:pt x="246905" y="18238"/>
                    </a:lnTo>
                    <a:cubicBezTo>
                      <a:pt x="246905" y="18329"/>
                      <a:pt x="246844" y="18359"/>
                      <a:pt x="246844" y="18390"/>
                    </a:cubicBezTo>
                    <a:lnTo>
                      <a:pt x="246844" y="18390"/>
                    </a:lnTo>
                    <a:cubicBezTo>
                      <a:pt x="246844" y="18390"/>
                      <a:pt x="246844" y="18450"/>
                      <a:pt x="246814" y="18511"/>
                    </a:cubicBezTo>
                    <a:cubicBezTo>
                      <a:pt x="246783" y="18633"/>
                      <a:pt x="246753" y="18694"/>
                      <a:pt x="246662" y="18846"/>
                    </a:cubicBezTo>
                    <a:cubicBezTo>
                      <a:pt x="246631" y="18937"/>
                      <a:pt x="246631" y="18967"/>
                      <a:pt x="246601" y="19058"/>
                    </a:cubicBezTo>
                    <a:lnTo>
                      <a:pt x="246479" y="19150"/>
                    </a:lnTo>
                    <a:cubicBezTo>
                      <a:pt x="246449" y="19210"/>
                      <a:pt x="246388" y="19271"/>
                      <a:pt x="246358" y="19362"/>
                    </a:cubicBezTo>
                    <a:cubicBezTo>
                      <a:pt x="246327" y="19362"/>
                      <a:pt x="246327" y="19362"/>
                      <a:pt x="246297" y="19393"/>
                    </a:cubicBezTo>
                    <a:cubicBezTo>
                      <a:pt x="246236" y="19423"/>
                      <a:pt x="246236" y="19453"/>
                      <a:pt x="246206" y="19545"/>
                    </a:cubicBezTo>
                    <a:cubicBezTo>
                      <a:pt x="246175" y="19575"/>
                      <a:pt x="246084" y="19666"/>
                      <a:pt x="246054" y="19727"/>
                    </a:cubicBezTo>
                    <a:lnTo>
                      <a:pt x="246054" y="19757"/>
                    </a:lnTo>
                    <a:cubicBezTo>
                      <a:pt x="246023" y="19757"/>
                      <a:pt x="246023" y="19757"/>
                      <a:pt x="245993" y="19727"/>
                    </a:cubicBezTo>
                    <a:cubicBezTo>
                      <a:pt x="245932" y="19697"/>
                      <a:pt x="245932" y="19879"/>
                      <a:pt x="245993" y="19909"/>
                    </a:cubicBezTo>
                    <a:lnTo>
                      <a:pt x="246023" y="19970"/>
                    </a:lnTo>
                    <a:cubicBezTo>
                      <a:pt x="246054" y="20001"/>
                      <a:pt x="246054" y="20001"/>
                      <a:pt x="246084" y="20001"/>
                    </a:cubicBezTo>
                    <a:lnTo>
                      <a:pt x="246084" y="20001"/>
                    </a:lnTo>
                    <a:lnTo>
                      <a:pt x="246084" y="20031"/>
                    </a:lnTo>
                    <a:lnTo>
                      <a:pt x="246084" y="20183"/>
                    </a:lnTo>
                    <a:cubicBezTo>
                      <a:pt x="246145" y="20213"/>
                      <a:pt x="246206" y="20213"/>
                      <a:pt x="246236" y="20153"/>
                    </a:cubicBezTo>
                    <a:cubicBezTo>
                      <a:pt x="246236" y="20183"/>
                      <a:pt x="246236" y="20274"/>
                      <a:pt x="246297" y="20274"/>
                    </a:cubicBezTo>
                    <a:lnTo>
                      <a:pt x="246297" y="20274"/>
                    </a:lnTo>
                    <a:cubicBezTo>
                      <a:pt x="246236" y="20274"/>
                      <a:pt x="246236" y="20274"/>
                      <a:pt x="246206" y="20305"/>
                    </a:cubicBezTo>
                    <a:cubicBezTo>
                      <a:pt x="246175" y="20335"/>
                      <a:pt x="246175" y="20365"/>
                      <a:pt x="246145" y="20457"/>
                    </a:cubicBezTo>
                    <a:cubicBezTo>
                      <a:pt x="246054" y="20517"/>
                      <a:pt x="245993" y="20609"/>
                      <a:pt x="245902" y="20730"/>
                    </a:cubicBezTo>
                    <a:lnTo>
                      <a:pt x="245902" y="20760"/>
                    </a:lnTo>
                    <a:cubicBezTo>
                      <a:pt x="245871" y="20760"/>
                      <a:pt x="245871" y="20760"/>
                      <a:pt x="245841" y="20730"/>
                    </a:cubicBezTo>
                    <a:cubicBezTo>
                      <a:pt x="245780" y="20669"/>
                      <a:pt x="245780" y="20882"/>
                      <a:pt x="245841" y="20912"/>
                    </a:cubicBezTo>
                    <a:lnTo>
                      <a:pt x="245871" y="20943"/>
                    </a:lnTo>
                    <a:cubicBezTo>
                      <a:pt x="245902" y="20973"/>
                      <a:pt x="245932" y="20973"/>
                      <a:pt x="245932" y="20973"/>
                    </a:cubicBezTo>
                    <a:lnTo>
                      <a:pt x="245932" y="21034"/>
                    </a:lnTo>
                    <a:lnTo>
                      <a:pt x="245932" y="21064"/>
                    </a:lnTo>
                    <a:cubicBezTo>
                      <a:pt x="245902" y="21125"/>
                      <a:pt x="245932" y="21216"/>
                      <a:pt x="245932" y="21247"/>
                    </a:cubicBezTo>
                    <a:cubicBezTo>
                      <a:pt x="245993" y="21338"/>
                      <a:pt x="246054" y="21277"/>
                      <a:pt x="246145" y="21216"/>
                    </a:cubicBezTo>
                    <a:cubicBezTo>
                      <a:pt x="246145" y="21277"/>
                      <a:pt x="246145" y="21368"/>
                      <a:pt x="246175" y="21368"/>
                    </a:cubicBezTo>
                    <a:cubicBezTo>
                      <a:pt x="246175" y="21368"/>
                      <a:pt x="246206" y="21368"/>
                      <a:pt x="246206" y="21338"/>
                    </a:cubicBezTo>
                    <a:cubicBezTo>
                      <a:pt x="246206" y="21368"/>
                      <a:pt x="246206" y="21368"/>
                      <a:pt x="246236" y="21338"/>
                    </a:cubicBezTo>
                    <a:lnTo>
                      <a:pt x="246236" y="21247"/>
                    </a:lnTo>
                    <a:cubicBezTo>
                      <a:pt x="246297" y="21186"/>
                      <a:pt x="246327" y="21095"/>
                      <a:pt x="246327" y="21034"/>
                    </a:cubicBezTo>
                    <a:lnTo>
                      <a:pt x="246327" y="21034"/>
                    </a:lnTo>
                    <a:cubicBezTo>
                      <a:pt x="246327" y="21064"/>
                      <a:pt x="246327" y="21125"/>
                      <a:pt x="246297" y="21186"/>
                    </a:cubicBezTo>
                    <a:lnTo>
                      <a:pt x="246297" y="21186"/>
                    </a:lnTo>
                    <a:cubicBezTo>
                      <a:pt x="246327" y="21064"/>
                      <a:pt x="246358" y="20943"/>
                      <a:pt x="246388" y="20882"/>
                    </a:cubicBezTo>
                    <a:cubicBezTo>
                      <a:pt x="246388" y="20943"/>
                      <a:pt x="246358" y="20973"/>
                      <a:pt x="246327" y="21064"/>
                    </a:cubicBezTo>
                    <a:lnTo>
                      <a:pt x="246327" y="21216"/>
                    </a:lnTo>
                    <a:cubicBezTo>
                      <a:pt x="246327" y="21247"/>
                      <a:pt x="246297" y="21247"/>
                      <a:pt x="246297" y="21277"/>
                    </a:cubicBezTo>
                    <a:lnTo>
                      <a:pt x="246236" y="21338"/>
                    </a:lnTo>
                    <a:cubicBezTo>
                      <a:pt x="246206" y="21368"/>
                      <a:pt x="246206" y="21399"/>
                      <a:pt x="246175" y="21429"/>
                    </a:cubicBezTo>
                    <a:lnTo>
                      <a:pt x="246054" y="21551"/>
                    </a:lnTo>
                    <a:cubicBezTo>
                      <a:pt x="246023" y="21551"/>
                      <a:pt x="246023" y="21551"/>
                      <a:pt x="245993" y="21581"/>
                    </a:cubicBezTo>
                    <a:cubicBezTo>
                      <a:pt x="245932" y="21642"/>
                      <a:pt x="245932" y="21672"/>
                      <a:pt x="245902" y="21703"/>
                    </a:cubicBezTo>
                    <a:cubicBezTo>
                      <a:pt x="245841" y="21794"/>
                      <a:pt x="245719" y="21885"/>
                      <a:pt x="245628" y="22007"/>
                    </a:cubicBezTo>
                    <a:lnTo>
                      <a:pt x="245628" y="22037"/>
                    </a:lnTo>
                    <a:cubicBezTo>
                      <a:pt x="245598" y="22037"/>
                      <a:pt x="245598" y="22037"/>
                      <a:pt x="245567" y="22007"/>
                    </a:cubicBezTo>
                    <a:cubicBezTo>
                      <a:pt x="245537" y="21976"/>
                      <a:pt x="245476" y="22159"/>
                      <a:pt x="245567" y="22189"/>
                    </a:cubicBezTo>
                    <a:lnTo>
                      <a:pt x="245598" y="22250"/>
                    </a:lnTo>
                    <a:cubicBezTo>
                      <a:pt x="245628" y="22280"/>
                      <a:pt x="245689" y="22280"/>
                      <a:pt x="245719" y="22280"/>
                    </a:cubicBezTo>
                    <a:lnTo>
                      <a:pt x="245719" y="22311"/>
                    </a:lnTo>
                    <a:lnTo>
                      <a:pt x="245719" y="22341"/>
                    </a:lnTo>
                    <a:cubicBezTo>
                      <a:pt x="245689" y="22432"/>
                      <a:pt x="245689" y="22493"/>
                      <a:pt x="245719" y="22554"/>
                    </a:cubicBezTo>
                    <a:cubicBezTo>
                      <a:pt x="245750" y="22584"/>
                      <a:pt x="245841" y="22584"/>
                      <a:pt x="245902" y="22554"/>
                    </a:cubicBezTo>
                    <a:cubicBezTo>
                      <a:pt x="245871" y="22584"/>
                      <a:pt x="245841" y="22645"/>
                      <a:pt x="245780" y="22706"/>
                    </a:cubicBezTo>
                    <a:cubicBezTo>
                      <a:pt x="245750" y="22706"/>
                      <a:pt x="245719" y="22706"/>
                      <a:pt x="245689" y="22736"/>
                    </a:cubicBezTo>
                    <a:cubicBezTo>
                      <a:pt x="245567" y="22858"/>
                      <a:pt x="245446" y="23162"/>
                      <a:pt x="245324" y="23253"/>
                    </a:cubicBezTo>
                    <a:cubicBezTo>
                      <a:pt x="245263" y="23314"/>
                      <a:pt x="245172" y="23314"/>
                      <a:pt x="245111" y="23223"/>
                    </a:cubicBezTo>
                    <a:cubicBezTo>
                      <a:pt x="245111" y="23223"/>
                      <a:pt x="245081" y="23223"/>
                      <a:pt x="245081" y="23253"/>
                    </a:cubicBezTo>
                    <a:lnTo>
                      <a:pt x="245081" y="23223"/>
                    </a:lnTo>
                    <a:lnTo>
                      <a:pt x="245081" y="23192"/>
                    </a:lnTo>
                    <a:lnTo>
                      <a:pt x="245081" y="23162"/>
                    </a:lnTo>
                    <a:cubicBezTo>
                      <a:pt x="245111" y="23162"/>
                      <a:pt x="245142" y="23162"/>
                      <a:pt x="245172" y="23101"/>
                    </a:cubicBezTo>
                    <a:cubicBezTo>
                      <a:pt x="245172" y="23101"/>
                      <a:pt x="245233" y="23101"/>
                      <a:pt x="245233" y="23071"/>
                    </a:cubicBezTo>
                    <a:cubicBezTo>
                      <a:pt x="245263" y="23040"/>
                      <a:pt x="245263" y="22858"/>
                      <a:pt x="245233" y="22888"/>
                    </a:cubicBezTo>
                    <a:cubicBezTo>
                      <a:pt x="245172" y="22888"/>
                      <a:pt x="245172" y="22919"/>
                      <a:pt x="245142" y="22919"/>
                    </a:cubicBezTo>
                    <a:lnTo>
                      <a:pt x="245142" y="22888"/>
                    </a:lnTo>
                    <a:cubicBezTo>
                      <a:pt x="245081" y="22767"/>
                      <a:pt x="244959" y="22706"/>
                      <a:pt x="244868" y="22584"/>
                    </a:cubicBezTo>
                    <a:cubicBezTo>
                      <a:pt x="244838" y="22554"/>
                      <a:pt x="244838" y="22493"/>
                      <a:pt x="244807" y="22463"/>
                    </a:cubicBezTo>
                    <a:cubicBezTo>
                      <a:pt x="244807" y="22463"/>
                      <a:pt x="244777" y="22432"/>
                      <a:pt x="244716" y="22432"/>
                    </a:cubicBezTo>
                    <a:lnTo>
                      <a:pt x="244625" y="22311"/>
                    </a:lnTo>
                    <a:cubicBezTo>
                      <a:pt x="244564" y="22280"/>
                      <a:pt x="244564" y="22250"/>
                      <a:pt x="244534" y="22189"/>
                    </a:cubicBezTo>
                    <a:lnTo>
                      <a:pt x="244503" y="22159"/>
                    </a:lnTo>
                    <a:cubicBezTo>
                      <a:pt x="244503" y="22128"/>
                      <a:pt x="244473" y="22128"/>
                      <a:pt x="244473" y="22098"/>
                    </a:cubicBezTo>
                    <a:lnTo>
                      <a:pt x="244473" y="21946"/>
                    </a:lnTo>
                    <a:cubicBezTo>
                      <a:pt x="244412" y="21855"/>
                      <a:pt x="244412" y="21824"/>
                      <a:pt x="244382" y="21733"/>
                    </a:cubicBezTo>
                    <a:cubicBezTo>
                      <a:pt x="244412" y="21824"/>
                      <a:pt x="244473" y="21946"/>
                      <a:pt x="244503" y="22037"/>
                    </a:cubicBezTo>
                    <a:lnTo>
                      <a:pt x="244503" y="22037"/>
                    </a:lnTo>
                    <a:cubicBezTo>
                      <a:pt x="244503" y="22007"/>
                      <a:pt x="244503" y="21946"/>
                      <a:pt x="244473" y="21885"/>
                    </a:cubicBezTo>
                    <a:lnTo>
                      <a:pt x="244473" y="21885"/>
                    </a:lnTo>
                    <a:cubicBezTo>
                      <a:pt x="244503" y="21976"/>
                      <a:pt x="244534" y="22098"/>
                      <a:pt x="244534" y="22128"/>
                    </a:cubicBezTo>
                    <a:lnTo>
                      <a:pt x="244534" y="22189"/>
                    </a:lnTo>
                    <a:cubicBezTo>
                      <a:pt x="244534" y="22250"/>
                      <a:pt x="244564" y="22250"/>
                      <a:pt x="244564" y="22189"/>
                    </a:cubicBezTo>
                    <a:lnTo>
                      <a:pt x="244625" y="22250"/>
                    </a:lnTo>
                    <a:cubicBezTo>
                      <a:pt x="244655" y="22250"/>
                      <a:pt x="244655" y="22159"/>
                      <a:pt x="244655" y="22098"/>
                    </a:cubicBezTo>
                    <a:cubicBezTo>
                      <a:pt x="244686" y="22159"/>
                      <a:pt x="244777" y="22189"/>
                      <a:pt x="244838" y="22128"/>
                    </a:cubicBezTo>
                    <a:cubicBezTo>
                      <a:pt x="244868" y="22098"/>
                      <a:pt x="244868" y="21976"/>
                      <a:pt x="244838" y="21946"/>
                    </a:cubicBezTo>
                    <a:lnTo>
                      <a:pt x="244838" y="21885"/>
                    </a:lnTo>
                    <a:lnTo>
                      <a:pt x="244838" y="21855"/>
                    </a:lnTo>
                    <a:cubicBezTo>
                      <a:pt x="244868" y="21855"/>
                      <a:pt x="244929" y="21855"/>
                      <a:pt x="244929" y="21824"/>
                    </a:cubicBezTo>
                    <a:cubicBezTo>
                      <a:pt x="244929" y="21824"/>
                      <a:pt x="244959" y="21824"/>
                      <a:pt x="244959" y="21794"/>
                    </a:cubicBezTo>
                    <a:cubicBezTo>
                      <a:pt x="244990" y="21733"/>
                      <a:pt x="244990" y="21551"/>
                      <a:pt x="244959" y="21581"/>
                    </a:cubicBezTo>
                    <a:cubicBezTo>
                      <a:pt x="244929" y="21581"/>
                      <a:pt x="244929" y="21642"/>
                      <a:pt x="244868" y="21642"/>
                    </a:cubicBezTo>
                    <a:lnTo>
                      <a:pt x="244868" y="21581"/>
                    </a:lnTo>
                    <a:cubicBezTo>
                      <a:pt x="244807" y="21490"/>
                      <a:pt x="244716" y="21399"/>
                      <a:pt x="244655" y="21338"/>
                    </a:cubicBezTo>
                    <a:cubicBezTo>
                      <a:pt x="244625" y="21277"/>
                      <a:pt x="244625" y="21216"/>
                      <a:pt x="244564" y="21186"/>
                    </a:cubicBezTo>
                    <a:cubicBezTo>
                      <a:pt x="244534" y="21125"/>
                      <a:pt x="244534" y="21125"/>
                      <a:pt x="244503" y="21125"/>
                    </a:cubicBezTo>
                    <a:lnTo>
                      <a:pt x="244503" y="21125"/>
                    </a:lnTo>
                    <a:cubicBezTo>
                      <a:pt x="244503" y="21125"/>
                      <a:pt x="244534" y="21064"/>
                      <a:pt x="244534" y="21034"/>
                    </a:cubicBezTo>
                    <a:cubicBezTo>
                      <a:pt x="244564" y="21064"/>
                      <a:pt x="244655" y="21095"/>
                      <a:pt x="244686" y="21064"/>
                    </a:cubicBezTo>
                    <a:cubicBezTo>
                      <a:pt x="244716" y="21034"/>
                      <a:pt x="244716" y="20943"/>
                      <a:pt x="244686" y="20912"/>
                    </a:cubicBezTo>
                    <a:lnTo>
                      <a:pt x="244686" y="20882"/>
                    </a:lnTo>
                    <a:lnTo>
                      <a:pt x="244686" y="20882"/>
                    </a:lnTo>
                    <a:cubicBezTo>
                      <a:pt x="244716" y="20882"/>
                      <a:pt x="244716" y="20882"/>
                      <a:pt x="244777" y="20821"/>
                    </a:cubicBezTo>
                    <a:cubicBezTo>
                      <a:pt x="244777" y="20821"/>
                      <a:pt x="244807" y="20821"/>
                      <a:pt x="244807" y="20791"/>
                    </a:cubicBezTo>
                    <a:cubicBezTo>
                      <a:pt x="244838" y="20760"/>
                      <a:pt x="244807" y="20609"/>
                      <a:pt x="244807" y="20609"/>
                    </a:cubicBezTo>
                    <a:cubicBezTo>
                      <a:pt x="244777" y="20639"/>
                      <a:pt x="244777" y="20639"/>
                      <a:pt x="244716" y="20639"/>
                    </a:cubicBezTo>
                    <a:lnTo>
                      <a:pt x="244716" y="20609"/>
                    </a:lnTo>
                    <a:cubicBezTo>
                      <a:pt x="244686" y="20517"/>
                      <a:pt x="244625" y="20457"/>
                      <a:pt x="244564" y="20426"/>
                    </a:cubicBezTo>
                    <a:cubicBezTo>
                      <a:pt x="244534" y="20335"/>
                      <a:pt x="244534" y="20305"/>
                      <a:pt x="244503" y="20274"/>
                    </a:cubicBezTo>
                    <a:cubicBezTo>
                      <a:pt x="244473" y="20213"/>
                      <a:pt x="244473" y="20213"/>
                      <a:pt x="244412" y="20213"/>
                    </a:cubicBezTo>
                    <a:cubicBezTo>
                      <a:pt x="244382" y="20153"/>
                      <a:pt x="244352" y="20061"/>
                      <a:pt x="244321" y="20031"/>
                    </a:cubicBezTo>
                    <a:lnTo>
                      <a:pt x="244200" y="19909"/>
                    </a:lnTo>
                    <a:cubicBezTo>
                      <a:pt x="244169" y="19879"/>
                      <a:pt x="244169" y="19818"/>
                      <a:pt x="244108" y="19727"/>
                    </a:cubicBezTo>
                    <a:cubicBezTo>
                      <a:pt x="244078" y="19605"/>
                      <a:pt x="244048" y="19514"/>
                      <a:pt x="243956" y="19393"/>
                    </a:cubicBezTo>
                    <a:cubicBezTo>
                      <a:pt x="243926" y="19301"/>
                      <a:pt x="243926" y="19271"/>
                      <a:pt x="243926" y="19271"/>
                    </a:cubicBezTo>
                    <a:lnTo>
                      <a:pt x="243926" y="19271"/>
                    </a:lnTo>
                    <a:cubicBezTo>
                      <a:pt x="243926" y="19241"/>
                      <a:pt x="243896" y="19150"/>
                      <a:pt x="243896" y="19119"/>
                    </a:cubicBezTo>
                    <a:cubicBezTo>
                      <a:pt x="243896" y="19089"/>
                      <a:pt x="243865" y="19150"/>
                      <a:pt x="243896" y="19210"/>
                    </a:cubicBezTo>
                    <a:lnTo>
                      <a:pt x="243896" y="19241"/>
                    </a:lnTo>
                    <a:cubicBezTo>
                      <a:pt x="243896" y="19210"/>
                      <a:pt x="243865" y="19150"/>
                      <a:pt x="243804" y="19119"/>
                    </a:cubicBezTo>
                    <a:cubicBezTo>
                      <a:pt x="243744" y="18967"/>
                      <a:pt x="243744" y="18785"/>
                      <a:pt x="243713" y="18785"/>
                    </a:cubicBezTo>
                    <a:cubicBezTo>
                      <a:pt x="243713" y="18754"/>
                      <a:pt x="243652" y="18754"/>
                      <a:pt x="243652" y="18754"/>
                    </a:cubicBezTo>
                    <a:cubicBezTo>
                      <a:pt x="243652" y="18754"/>
                      <a:pt x="243622" y="18754"/>
                      <a:pt x="243622" y="18785"/>
                    </a:cubicBezTo>
                    <a:cubicBezTo>
                      <a:pt x="243592" y="18785"/>
                      <a:pt x="243561" y="18937"/>
                      <a:pt x="243500" y="19119"/>
                    </a:cubicBezTo>
                    <a:cubicBezTo>
                      <a:pt x="243470" y="19150"/>
                      <a:pt x="243470" y="19210"/>
                      <a:pt x="243440" y="19241"/>
                    </a:cubicBezTo>
                    <a:lnTo>
                      <a:pt x="243440" y="19210"/>
                    </a:lnTo>
                    <a:lnTo>
                      <a:pt x="243440" y="19119"/>
                    </a:lnTo>
                    <a:cubicBezTo>
                      <a:pt x="243440" y="19210"/>
                      <a:pt x="243409" y="19241"/>
                      <a:pt x="243409" y="19271"/>
                    </a:cubicBezTo>
                    <a:lnTo>
                      <a:pt x="243409" y="19271"/>
                    </a:lnTo>
                    <a:cubicBezTo>
                      <a:pt x="243409" y="19271"/>
                      <a:pt x="243409" y="19301"/>
                      <a:pt x="243348" y="19393"/>
                    </a:cubicBezTo>
                    <a:cubicBezTo>
                      <a:pt x="243318" y="19514"/>
                      <a:pt x="243288" y="19575"/>
                      <a:pt x="243196" y="19727"/>
                    </a:cubicBezTo>
                    <a:cubicBezTo>
                      <a:pt x="243166" y="19818"/>
                      <a:pt x="243166" y="19849"/>
                      <a:pt x="243136" y="19909"/>
                    </a:cubicBezTo>
                    <a:lnTo>
                      <a:pt x="243014" y="20031"/>
                    </a:lnTo>
                    <a:cubicBezTo>
                      <a:pt x="242984" y="20061"/>
                      <a:pt x="242953" y="20153"/>
                      <a:pt x="242893" y="20213"/>
                    </a:cubicBezTo>
                    <a:cubicBezTo>
                      <a:pt x="242862" y="20213"/>
                      <a:pt x="242862" y="20213"/>
                      <a:pt x="242832" y="20274"/>
                    </a:cubicBezTo>
                    <a:cubicBezTo>
                      <a:pt x="242801" y="20305"/>
                      <a:pt x="242801" y="20335"/>
                      <a:pt x="242741" y="20426"/>
                    </a:cubicBezTo>
                    <a:cubicBezTo>
                      <a:pt x="242710" y="20457"/>
                      <a:pt x="242649" y="20517"/>
                      <a:pt x="242589" y="20609"/>
                    </a:cubicBezTo>
                    <a:lnTo>
                      <a:pt x="242589" y="20639"/>
                    </a:lnTo>
                    <a:cubicBezTo>
                      <a:pt x="242558" y="20639"/>
                      <a:pt x="242558" y="20639"/>
                      <a:pt x="242528" y="20609"/>
                    </a:cubicBezTo>
                    <a:cubicBezTo>
                      <a:pt x="242497" y="20578"/>
                      <a:pt x="242497" y="20760"/>
                      <a:pt x="242528" y="20791"/>
                    </a:cubicBezTo>
                    <a:lnTo>
                      <a:pt x="242558" y="20821"/>
                    </a:lnTo>
                    <a:cubicBezTo>
                      <a:pt x="242589" y="20882"/>
                      <a:pt x="242589" y="20882"/>
                      <a:pt x="242649" y="20882"/>
                    </a:cubicBezTo>
                    <a:lnTo>
                      <a:pt x="242649" y="20882"/>
                    </a:lnTo>
                    <a:lnTo>
                      <a:pt x="242649" y="20912"/>
                    </a:lnTo>
                    <a:lnTo>
                      <a:pt x="242649" y="21064"/>
                    </a:lnTo>
                    <a:cubicBezTo>
                      <a:pt x="242680" y="21095"/>
                      <a:pt x="242741" y="21095"/>
                      <a:pt x="242801" y="21034"/>
                    </a:cubicBezTo>
                    <a:cubicBezTo>
                      <a:pt x="242801" y="21064"/>
                      <a:pt x="242801" y="21125"/>
                      <a:pt x="242832" y="21125"/>
                    </a:cubicBezTo>
                    <a:lnTo>
                      <a:pt x="242832" y="21125"/>
                    </a:lnTo>
                    <a:cubicBezTo>
                      <a:pt x="242801" y="21125"/>
                      <a:pt x="242801" y="21125"/>
                      <a:pt x="242741" y="21186"/>
                    </a:cubicBezTo>
                    <a:cubicBezTo>
                      <a:pt x="242710" y="21216"/>
                      <a:pt x="242710" y="21247"/>
                      <a:pt x="242680" y="21338"/>
                    </a:cubicBezTo>
                    <a:cubicBezTo>
                      <a:pt x="242589" y="21399"/>
                      <a:pt x="242528" y="21490"/>
                      <a:pt x="242437" y="21581"/>
                    </a:cubicBezTo>
                    <a:lnTo>
                      <a:pt x="242437" y="21642"/>
                    </a:lnTo>
                    <a:cubicBezTo>
                      <a:pt x="242406" y="21642"/>
                      <a:pt x="242406" y="21642"/>
                      <a:pt x="242376" y="21581"/>
                    </a:cubicBezTo>
                    <a:cubicBezTo>
                      <a:pt x="242345" y="21551"/>
                      <a:pt x="242345" y="21733"/>
                      <a:pt x="242376" y="21794"/>
                    </a:cubicBezTo>
                    <a:lnTo>
                      <a:pt x="242406" y="21824"/>
                    </a:lnTo>
                    <a:cubicBezTo>
                      <a:pt x="242437" y="21855"/>
                      <a:pt x="242497" y="21855"/>
                      <a:pt x="242497" y="21855"/>
                    </a:cubicBezTo>
                    <a:lnTo>
                      <a:pt x="242497" y="21885"/>
                    </a:lnTo>
                    <a:lnTo>
                      <a:pt x="242497" y="21946"/>
                    </a:lnTo>
                    <a:cubicBezTo>
                      <a:pt x="242437" y="22007"/>
                      <a:pt x="242497" y="22098"/>
                      <a:pt x="242497" y="22128"/>
                    </a:cubicBezTo>
                    <a:cubicBezTo>
                      <a:pt x="242528" y="22189"/>
                      <a:pt x="242589" y="22159"/>
                      <a:pt x="242680" y="22098"/>
                    </a:cubicBezTo>
                    <a:cubicBezTo>
                      <a:pt x="242680" y="22159"/>
                      <a:pt x="242680" y="22250"/>
                      <a:pt x="242710" y="22250"/>
                    </a:cubicBezTo>
                    <a:cubicBezTo>
                      <a:pt x="242710" y="22250"/>
                      <a:pt x="242741" y="22250"/>
                      <a:pt x="242741" y="22189"/>
                    </a:cubicBezTo>
                    <a:cubicBezTo>
                      <a:pt x="242741" y="22250"/>
                      <a:pt x="242741" y="22250"/>
                      <a:pt x="242801" y="22189"/>
                    </a:cubicBezTo>
                    <a:lnTo>
                      <a:pt x="242801" y="22128"/>
                    </a:lnTo>
                    <a:cubicBezTo>
                      <a:pt x="242832" y="22037"/>
                      <a:pt x="242862" y="21976"/>
                      <a:pt x="242862" y="21885"/>
                    </a:cubicBezTo>
                    <a:lnTo>
                      <a:pt x="242862" y="21885"/>
                    </a:lnTo>
                    <a:cubicBezTo>
                      <a:pt x="242862" y="21946"/>
                      <a:pt x="242862" y="22007"/>
                      <a:pt x="242832" y="22037"/>
                    </a:cubicBezTo>
                    <a:lnTo>
                      <a:pt x="242832" y="22037"/>
                    </a:lnTo>
                    <a:cubicBezTo>
                      <a:pt x="242862" y="21946"/>
                      <a:pt x="242893" y="21824"/>
                      <a:pt x="242953" y="21733"/>
                    </a:cubicBezTo>
                    <a:cubicBezTo>
                      <a:pt x="242953" y="21824"/>
                      <a:pt x="242893" y="21855"/>
                      <a:pt x="242862" y="21946"/>
                    </a:cubicBezTo>
                    <a:lnTo>
                      <a:pt x="242862" y="22098"/>
                    </a:lnTo>
                    <a:cubicBezTo>
                      <a:pt x="242862" y="22128"/>
                      <a:pt x="242832" y="22128"/>
                      <a:pt x="242832" y="22159"/>
                    </a:cubicBezTo>
                    <a:lnTo>
                      <a:pt x="242801" y="22189"/>
                    </a:lnTo>
                    <a:cubicBezTo>
                      <a:pt x="242741" y="22250"/>
                      <a:pt x="242741" y="22280"/>
                      <a:pt x="242710" y="22311"/>
                    </a:cubicBezTo>
                    <a:lnTo>
                      <a:pt x="242589" y="22432"/>
                    </a:lnTo>
                    <a:cubicBezTo>
                      <a:pt x="242558" y="22432"/>
                      <a:pt x="242558" y="22432"/>
                      <a:pt x="242528" y="22463"/>
                    </a:cubicBezTo>
                    <a:cubicBezTo>
                      <a:pt x="242497" y="22493"/>
                      <a:pt x="242497" y="22554"/>
                      <a:pt x="242437" y="22584"/>
                    </a:cubicBezTo>
                    <a:cubicBezTo>
                      <a:pt x="242376" y="22645"/>
                      <a:pt x="242254" y="22767"/>
                      <a:pt x="242193" y="22888"/>
                    </a:cubicBezTo>
                    <a:lnTo>
                      <a:pt x="242193" y="22919"/>
                    </a:lnTo>
                    <a:cubicBezTo>
                      <a:pt x="242133" y="22919"/>
                      <a:pt x="242133" y="22919"/>
                      <a:pt x="242102" y="22888"/>
                    </a:cubicBezTo>
                    <a:cubicBezTo>
                      <a:pt x="242072" y="22858"/>
                      <a:pt x="242041" y="23040"/>
                      <a:pt x="242102" y="23071"/>
                    </a:cubicBezTo>
                    <a:lnTo>
                      <a:pt x="242133" y="23101"/>
                    </a:lnTo>
                    <a:cubicBezTo>
                      <a:pt x="242193" y="23162"/>
                      <a:pt x="242224" y="23162"/>
                      <a:pt x="242254" y="23162"/>
                    </a:cubicBezTo>
                    <a:lnTo>
                      <a:pt x="242254" y="23192"/>
                    </a:lnTo>
                    <a:lnTo>
                      <a:pt x="242254" y="23223"/>
                    </a:lnTo>
                    <a:cubicBezTo>
                      <a:pt x="242224" y="23314"/>
                      <a:pt x="242224" y="23375"/>
                      <a:pt x="242254" y="23405"/>
                    </a:cubicBezTo>
                    <a:cubicBezTo>
                      <a:pt x="242285" y="23466"/>
                      <a:pt x="242376" y="23466"/>
                      <a:pt x="242437" y="23405"/>
                    </a:cubicBezTo>
                    <a:cubicBezTo>
                      <a:pt x="242406" y="23466"/>
                      <a:pt x="242376" y="23526"/>
                      <a:pt x="242345" y="23557"/>
                    </a:cubicBezTo>
                    <a:cubicBezTo>
                      <a:pt x="242285" y="23557"/>
                      <a:pt x="242254" y="23557"/>
                      <a:pt x="242224" y="23618"/>
                    </a:cubicBezTo>
                    <a:cubicBezTo>
                      <a:pt x="242133" y="23678"/>
                      <a:pt x="242072" y="23861"/>
                      <a:pt x="241981" y="23982"/>
                    </a:cubicBezTo>
                    <a:lnTo>
                      <a:pt x="241981" y="23982"/>
                    </a:lnTo>
                    <a:cubicBezTo>
                      <a:pt x="241950" y="23830"/>
                      <a:pt x="241920" y="23709"/>
                      <a:pt x="241889" y="23709"/>
                    </a:cubicBezTo>
                    <a:cubicBezTo>
                      <a:pt x="241889" y="23678"/>
                      <a:pt x="241889" y="23678"/>
                      <a:pt x="241829" y="23678"/>
                    </a:cubicBezTo>
                    <a:lnTo>
                      <a:pt x="241798" y="23709"/>
                    </a:lnTo>
                    <a:cubicBezTo>
                      <a:pt x="241768" y="23709"/>
                      <a:pt x="241768" y="23830"/>
                      <a:pt x="241677" y="23982"/>
                    </a:cubicBezTo>
                    <a:cubicBezTo>
                      <a:pt x="241677" y="24013"/>
                      <a:pt x="241646" y="24013"/>
                      <a:pt x="241646" y="24074"/>
                    </a:cubicBezTo>
                    <a:lnTo>
                      <a:pt x="241646" y="24013"/>
                    </a:lnTo>
                    <a:lnTo>
                      <a:pt x="241646" y="23982"/>
                    </a:lnTo>
                    <a:cubicBezTo>
                      <a:pt x="241646" y="24013"/>
                      <a:pt x="241616" y="24074"/>
                      <a:pt x="241616" y="24134"/>
                    </a:cubicBezTo>
                    <a:lnTo>
                      <a:pt x="241616" y="24134"/>
                    </a:lnTo>
                    <a:cubicBezTo>
                      <a:pt x="241616" y="24134"/>
                      <a:pt x="241616" y="24165"/>
                      <a:pt x="241585" y="24256"/>
                    </a:cubicBezTo>
                    <a:cubicBezTo>
                      <a:pt x="241525" y="24317"/>
                      <a:pt x="241494" y="24408"/>
                      <a:pt x="241464" y="24530"/>
                    </a:cubicBezTo>
                    <a:cubicBezTo>
                      <a:pt x="241434" y="24560"/>
                      <a:pt x="241434" y="24621"/>
                      <a:pt x="241373" y="24682"/>
                    </a:cubicBezTo>
                    <a:lnTo>
                      <a:pt x="241312" y="24742"/>
                    </a:lnTo>
                    <a:cubicBezTo>
                      <a:pt x="241282" y="24773"/>
                      <a:pt x="241221" y="24833"/>
                      <a:pt x="241221" y="24894"/>
                    </a:cubicBezTo>
                    <a:lnTo>
                      <a:pt x="241190" y="24894"/>
                    </a:lnTo>
                    <a:cubicBezTo>
                      <a:pt x="241160" y="24925"/>
                      <a:pt x="241160" y="24985"/>
                      <a:pt x="241130" y="25016"/>
                    </a:cubicBezTo>
                    <a:cubicBezTo>
                      <a:pt x="241069" y="25046"/>
                      <a:pt x="241038" y="25077"/>
                      <a:pt x="241008" y="25168"/>
                    </a:cubicBezTo>
                    <a:lnTo>
                      <a:pt x="241008" y="25198"/>
                    </a:lnTo>
                    <a:cubicBezTo>
                      <a:pt x="241008" y="25198"/>
                      <a:pt x="240978" y="25198"/>
                      <a:pt x="240978" y="25168"/>
                    </a:cubicBezTo>
                    <a:cubicBezTo>
                      <a:pt x="240917" y="25137"/>
                      <a:pt x="240917" y="25289"/>
                      <a:pt x="240978" y="25320"/>
                    </a:cubicBezTo>
                    <a:lnTo>
                      <a:pt x="241008" y="25350"/>
                    </a:lnTo>
                    <a:cubicBezTo>
                      <a:pt x="241038" y="25350"/>
                      <a:pt x="241038" y="25381"/>
                      <a:pt x="241069" y="25381"/>
                    </a:cubicBezTo>
                    <a:lnTo>
                      <a:pt x="241069" y="25381"/>
                    </a:lnTo>
                    <a:lnTo>
                      <a:pt x="241069" y="25441"/>
                    </a:lnTo>
                    <a:lnTo>
                      <a:pt x="241069" y="25533"/>
                    </a:lnTo>
                    <a:cubicBezTo>
                      <a:pt x="241130" y="25593"/>
                      <a:pt x="241160" y="25593"/>
                      <a:pt x="241190" y="25502"/>
                    </a:cubicBezTo>
                    <a:lnTo>
                      <a:pt x="241190" y="25593"/>
                    </a:lnTo>
                    <a:lnTo>
                      <a:pt x="241190" y="25593"/>
                    </a:lnTo>
                    <a:cubicBezTo>
                      <a:pt x="241190" y="25593"/>
                      <a:pt x="241160" y="25593"/>
                      <a:pt x="241160" y="25624"/>
                    </a:cubicBezTo>
                    <a:cubicBezTo>
                      <a:pt x="241130" y="25654"/>
                      <a:pt x="241130" y="25685"/>
                      <a:pt x="241069" y="25745"/>
                    </a:cubicBezTo>
                    <a:cubicBezTo>
                      <a:pt x="241038" y="25806"/>
                      <a:pt x="240978" y="25837"/>
                      <a:pt x="240917" y="25928"/>
                    </a:cubicBezTo>
                    <a:lnTo>
                      <a:pt x="240917" y="25958"/>
                    </a:lnTo>
                    <a:cubicBezTo>
                      <a:pt x="240917" y="25958"/>
                      <a:pt x="240886" y="25958"/>
                      <a:pt x="240886" y="25928"/>
                    </a:cubicBezTo>
                    <a:cubicBezTo>
                      <a:pt x="240856" y="25897"/>
                      <a:pt x="240856" y="26049"/>
                      <a:pt x="240886" y="26080"/>
                    </a:cubicBezTo>
                    <a:lnTo>
                      <a:pt x="240917" y="26110"/>
                    </a:lnTo>
                    <a:cubicBezTo>
                      <a:pt x="240978" y="26110"/>
                      <a:pt x="240978" y="26141"/>
                      <a:pt x="241008" y="26141"/>
                    </a:cubicBezTo>
                    <a:lnTo>
                      <a:pt x="241008" y="26141"/>
                    </a:lnTo>
                    <a:lnTo>
                      <a:pt x="241008" y="26201"/>
                    </a:lnTo>
                    <a:lnTo>
                      <a:pt x="241008" y="26353"/>
                    </a:lnTo>
                    <a:cubicBezTo>
                      <a:pt x="241038" y="26384"/>
                      <a:pt x="241130" y="26384"/>
                      <a:pt x="241160" y="26292"/>
                    </a:cubicBezTo>
                    <a:cubicBezTo>
                      <a:pt x="241160" y="26353"/>
                      <a:pt x="241160" y="26414"/>
                      <a:pt x="241190" y="26414"/>
                    </a:cubicBezTo>
                    <a:lnTo>
                      <a:pt x="241221" y="26414"/>
                    </a:lnTo>
                    <a:cubicBezTo>
                      <a:pt x="241221" y="26414"/>
                      <a:pt x="241221" y="26444"/>
                      <a:pt x="241282" y="26444"/>
                    </a:cubicBezTo>
                    <a:lnTo>
                      <a:pt x="241312" y="26444"/>
                    </a:lnTo>
                    <a:lnTo>
                      <a:pt x="241312" y="26505"/>
                    </a:lnTo>
                    <a:cubicBezTo>
                      <a:pt x="241282" y="26536"/>
                      <a:pt x="241221" y="26566"/>
                      <a:pt x="241221" y="26596"/>
                    </a:cubicBezTo>
                    <a:lnTo>
                      <a:pt x="241190" y="26596"/>
                    </a:lnTo>
                    <a:lnTo>
                      <a:pt x="241130" y="26688"/>
                    </a:lnTo>
                    <a:lnTo>
                      <a:pt x="240886" y="26900"/>
                    </a:lnTo>
                    <a:lnTo>
                      <a:pt x="240886" y="26961"/>
                    </a:lnTo>
                    <a:cubicBezTo>
                      <a:pt x="240886" y="26961"/>
                      <a:pt x="240856" y="26961"/>
                      <a:pt x="240856" y="26900"/>
                    </a:cubicBezTo>
                    <a:cubicBezTo>
                      <a:pt x="240856" y="26900"/>
                      <a:pt x="240826" y="26900"/>
                      <a:pt x="240826" y="26961"/>
                    </a:cubicBezTo>
                    <a:lnTo>
                      <a:pt x="240734" y="26961"/>
                    </a:lnTo>
                    <a:cubicBezTo>
                      <a:pt x="240674" y="26870"/>
                      <a:pt x="240582" y="26596"/>
                      <a:pt x="240461" y="26536"/>
                    </a:cubicBezTo>
                    <a:cubicBezTo>
                      <a:pt x="240430" y="26505"/>
                      <a:pt x="240400" y="26505"/>
                      <a:pt x="240400" y="26505"/>
                    </a:cubicBezTo>
                    <a:cubicBezTo>
                      <a:pt x="240370" y="26444"/>
                      <a:pt x="240309" y="26414"/>
                      <a:pt x="240309" y="26384"/>
                    </a:cubicBezTo>
                    <a:cubicBezTo>
                      <a:pt x="240370" y="26414"/>
                      <a:pt x="240430" y="26414"/>
                      <a:pt x="240461" y="26384"/>
                    </a:cubicBezTo>
                    <a:cubicBezTo>
                      <a:pt x="240522" y="26353"/>
                      <a:pt x="240522" y="26262"/>
                      <a:pt x="240461" y="26232"/>
                    </a:cubicBezTo>
                    <a:lnTo>
                      <a:pt x="240461" y="26201"/>
                    </a:lnTo>
                    <a:lnTo>
                      <a:pt x="240461" y="26201"/>
                    </a:lnTo>
                    <a:cubicBezTo>
                      <a:pt x="240522" y="26201"/>
                      <a:pt x="240552" y="26201"/>
                      <a:pt x="240552" y="26141"/>
                    </a:cubicBezTo>
                    <a:cubicBezTo>
                      <a:pt x="240552" y="26141"/>
                      <a:pt x="240582" y="26141"/>
                      <a:pt x="240582" y="26110"/>
                    </a:cubicBezTo>
                    <a:cubicBezTo>
                      <a:pt x="240613" y="26080"/>
                      <a:pt x="240613" y="25928"/>
                      <a:pt x="240582" y="25958"/>
                    </a:cubicBezTo>
                    <a:cubicBezTo>
                      <a:pt x="240582" y="25958"/>
                      <a:pt x="240552" y="25958"/>
                      <a:pt x="240552" y="25989"/>
                    </a:cubicBezTo>
                    <a:lnTo>
                      <a:pt x="240552" y="25958"/>
                    </a:lnTo>
                    <a:lnTo>
                      <a:pt x="240309" y="25745"/>
                    </a:lnTo>
                    <a:cubicBezTo>
                      <a:pt x="240278" y="25685"/>
                      <a:pt x="240278" y="25654"/>
                      <a:pt x="240248" y="25654"/>
                    </a:cubicBezTo>
                    <a:lnTo>
                      <a:pt x="240218" y="25654"/>
                    </a:lnTo>
                    <a:cubicBezTo>
                      <a:pt x="240157" y="25624"/>
                      <a:pt x="240127" y="25593"/>
                      <a:pt x="240127" y="25533"/>
                    </a:cubicBezTo>
                    <a:cubicBezTo>
                      <a:pt x="240127" y="25502"/>
                      <a:pt x="240096" y="25502"/>
                      <a:pt x="240096" y="25472"/>
                    </a:cubicBezTo>
                    <a:lnTo>
                      <a:pt x="240066" y="25441"/>
                    </a:lnTo>
                    <a:cubicBezTo>
                      <a:pt x="240066" y="25441"/>
                      <a:pt x="240005" y="25381"/>
                      <a:pt x="240005" y="25350"/>
                    </a:cubicBezTo>
                    <a:lnTo>
                      <a:pt x="240005" y="25229"/>
                    </a:lnTo>
                    <a:cubicBezTo>
                      <a:pt x="240005" y="25198"/>
                      <a:pt x="239975" y="25137"/>
                      <a:pt x="239975" y="25077"/>
                    </a:cubicBezTo>
                    <a:cubicBezTo>
                      <a:pt x="240005" y="25168"/>
                      <a:pt x="240066" y="25229"/>
                      <a:pt x="240066" y="25350"/>
                    </a:cubicBezTo>
                    <a:lnTo>
                      <a:pt x="240066" y="25350"/>
                    </a:lnTo>
                    <a:cubicBezTo>
                      <a:pt x="240066" y="25320"/>
                      <a:pt x="240066" y="25289"/>
                      <a:pt x="240005" y="25229"/>
                    </a:cubicBezTo>
                    <a:lnTo>
                      <a:pt x="240005" y="25229"/>
                    </a:lnTo>
                    <a:cubicBezTo>
                      <a:pt x="240066" y="25320"/>
                      <a:pt x="240066" y="25381"/>
                      <a:pt x="240096" y="25441"/>
                    </a:cubicBezTo>
                    <a:lnTo>
                      <a:pt x="240096" y="25472"/>
                    </a:lnTo>
                    <a:cubicBezTo>
                      <a:pt x="240096" y="25502"/>
                      <a:pt x="240096" y="25502"/>
                      <a:pt x="240127" y="25472"/>
                    </a:cubicBezTo>
                    <a:lnTo>
                      <a:pt x="240157" y="25472"/>
                    </a:lnTo>
                    <a:cubicBezTo>
                      <a:pt x="240157" y="25472"/>
                      <a:pt x="240218" y="25441"/>
                      <a:pt x="240218" y="25350"/>
                    </a:cubicBezTo>
                    <a:cubicBezTo>
                      <a:pt x="240248" y="25381"/>
                      <a:pt x="240309" y="25441"/>
                      <a:pt x="240370" y="25381"/>
                    </a:cubicBezTo>
                    <a:cubicBezTo>
                      <a:pt x="240370" y="25350"/>
                      <a:pt x="240400" y="25289"/>
                      <a:pt x="240370" y="25229"/>
                    </a:cubicBezTo>
                    <a:lnTo>
                      <a:pt x="240370" y="25198"/>
                    </a:lnTo>
                    <a:lnTo>
                      <a:pt x="240370" y="25198"/>
                    </a:lnTo>
                    <a:cubicBezTo>
                      <a:pt x="240400" y="25198"/>
                      <a:pt x="240400" y="25198"/>
                      <a:pt x="240430" y="25168"/>
                    </a:cubicBezTo>
                    <a:cubicBezTo>
                      <a:pt x="240430" y="25168"/>
                      <a:pt x="240461" y="25168"/>
                      <a:pt x="240461" y="25137"/>
                    </a:cubicBezTo>
                    <a:cubicBezTo>
                      <a:pt x="240522" y="25077"/>
                      <a:pt x="240461" y="24925"/>
                      <a:pt x="240461" y="24985"/>
                    </a:cubicBezTo>
                    <a:lnTo>
                      <a:pt x="240430" y="25016"/>
                    </a:lnTo>
                    <a:lnTo>
                      <a:pt x="240430" y="24985"/>
                    </a:lnTo>
                    <a:cubicBezTo>
                      <a:pt x="240400" y="24894"/>
                      <a:pt x="240309" y="24833"/>
                      <a:pt x="240278" y="24773"/>
                    </a:cubicBezTo>
                    <a:cubicBezTo>
                      <a:pt x="240248" y="24742"/>
                      <a:pt x="240248" y="24712"/>
                      <a:pt x="240218" y="24682"/>
                    </a:cubicBezTo>
                    <a:cubicBezTo>
                      <a:pt x="240218" y="24682"/>
                      <a:pt x="240157" y="24682"/>
                      <a:pt x="240157" y="24621"/>
                    </a:cubicBezTo>
                    <a:lnTo>
                      <a:pt x="240157" y="24621"/>
                    </a:lnTo>
                    <a:lnTo>
                      <a:pt x="240157" y="24560"/>
                    </a:lnTo>
                    <a:cubicBezTo>
                      <a:pt x="240218" y="24590"/>
                      <a:pt x="240248" y="24621"/>
                      <a:pt x="240278" y="24590"/>
                    </a:cubicBezTo>
                    <a:lnTo>
                      <a:pt x="240278" y="24469"/>
                    </a:lnTo>
                    <a:lnTo>
                      <a:pt x="240278" y="24438"/>
                    </a:lnTo>
                    <a:lnTo>
                      <a:pt x="240278" y="24438"/>
                    </a:lnTo>
                    <a:cubicBezTo>
                      <a:pt x="240309" y="24438"/>
                      <a:pt x="240309" y="24438"/>
                      <a:pt x="240370" y="24408"/>
                    </a:cubicBezTo>
                    <a:lnTo>
                      <a:pt x="240400" y="24378"/>
                    </a:lnTo>
                    <a:cubicBezTo>
                      <a:pt x="240430" y="24317"/>
                      <a:pt x="240400" y="24226"/>
                      <a:pt x="240400" y="24226"/>
                    </a:cubicBezTo>
                    <a:lnTo>
                      <a:pt x="240370" y="24256"/>
                    </a:lnTo>
                    <a:lnTo>
                      <a:pt x="240370" y="24226"/>
                    </a:lnTo>
                    <a:cubicBezTo>
                      <a:pt x="240309" y="24134"/>
                      <a:pt x="240278" y="24104"/>
                      <a:pt x="240248" y="24074"/>
                    </a:cubicBezTo>
                    <a:cubicBezTo>
                      <a:pt x="240218" y="24013"/>
                      <a:pt x="240218" y="23982"/>
                      <a:pt x="240157" y="23952"/>
                    </a:cubicBezTo>
                    <a:lnTo>
                      <a:pt x="240127" y="23952"/>
                    </a:lnTo>
                    <a:cubicBezTo>
                      <a:pt x="240096" y="23922"/>
                      <a:pt x="240066" y="23830"/>
                      <a:pt x="240066" y="23800"/>
                    </a:cubicBezTo>
                    <a:cubicBezTo>
                      <a:pt x="240005" y="23770"/>
                      <a:pt x="240005" y="23709"/>
                      <a:pt x="239975" y="23709"/>
                    </a:cubicBezTo>
                    <a:cubicBezTo>
                      <a:pt x="239944" y="23678"/>
                      <a:pt x="239944" y="23648"/>
                      <a:pt x="239914" y="23557"/>
                    </a:cubicBezTo>
                    <a:cubicBezTo>
                      <a:pt x="239853" y="23466"/>
                      <a:pt x="239823" y="23375"/>
                      <a:pt x="239792" y="23314"/>
                    </a:cubicBezTo>
                    <a:cubicBezTo>
                      <a:pt x="239762" y="23223"/>
                      <a:pt x="239762" y="23192"/>
                      <a:pt x="239762" y="23192"/>
                    </a:cubicBezTo>
                    <a:lnTo>
                      <a:pt x="239762" y="23192"/>
                    </a:lnTo>
                    <a:cubicBezTo>
                      <a:pt x="239762" y="23162"/>
                      <a:pt x="239701" y="23101"/>
                      <a:pt x="239701" y="23040"/>
                    </a:cubicBezTo>
                    <a:cubicBezTo>
                      <a:pt x="239701" y="23010"/>
                      <a:pt x="239671" y="23040"/>
                      <a:pt x="239701" y="23071"/>
                    </a:cubicBezTo>
                    <a:lnTo>
                      <a:pt x="239701" y="23101"/>
                    </a:lnTo>
                    <a:cubicBezTo>
                      <a:pt x="239701" y="23071"/>
                      <a:pt x="239671" y="23040"/>
                      <a:pt x="239671" y="23040"/>
                    </a:cubicBezTo>
                    <a:cubicBezTo>
                      <a:pt x="239640" y="22888"/>
                      <a:pt x="239610" y="22767"/>
                      <a:pt x="239549" y="22767"/>
                    </a:cubicBezTo>
                    <a:cubicBezTo>
                      <a:pt x="239549" y="22736"/>
                      <a:pt x="239549" y="22736"/>
                      <a:pt x="239519" y="22736"/>
                    </a:cubicBezTo>
                    <a:lnTo>
                      <a:pt x="239488" y="22767"/>
                    </a:lnTo>
                    <a:cubicBezTo>
                      <a:pt x="239458" y="22767"/>
                      <a:pt x="239458" y="22888"/>
                      <a:pt x="239367" y="23040"/>
                    </a:cubicBezTo>
                    <a:cubicBezTo>
                      <a:pt x="239367" y="23071"/>
                      <a:pt x="239336" y="23071"/>
                      <a:pt x="239336" y="23101"/>
                    </a:cubicBezTo>
                    <a:lnTo>
                      <a:pt x="239336" y="23071"/>
                    </a:lnTo>
                    <a:lnTo>
                      <a:pt x="239336" y="23040"/>
                    </a:lnTo>
                    <a:cubicBezTo>
                      <a:pt x="239336" y="23071"/>
                      <a:pt x="239306" y="23101"/>
                      <a:pt x="239306" y="23192"/>
                    </a:cubicBezTo>
                    <a:lnTo>
                      <a:pt x="239306" y="23192"/>
                    </a:lnTo>
                    <a:cubicBezTo>
                      <a:pt x="239306" y="23192"/>
                      <a:pt x="239306" y="23223"/>
                      <a:pt x="239245" y="23314"/>
                    </a:cubicBezTo>
                    <a:cubicBezTo>
                      <a:pt x="239215" y="23375"/>
                      <a:pt x="239184" y="23466"/>
                      <a:pt x="239154" y="23557"/>
                    </a:cubicBezTo>
                    <a:cubicBezTo>
                      <a:pt x="239093" y="23618"/>
                      <a:pt x="239093" y="23678"/>
                      <a:pt x="239063" y="23709"/>
                    </a:cubicBezTo>
                    <a:lnTo>
                      <a:pt x="239002" y="23800"/>
                    </a:lnTo>
                    <a:cubicBezTo>
                      <a:pt x="238941" y="23830"/>
                      <a:pt x="238911" y="23861"/>
                      <a:pt x="238911" y="23952"/>
                    </a:cubicBezTo>
                    <a:lnTo>
                      <a:pt x="238880" y="23952"/>
                    </a:lnTo>
                    <a:cubicBezTo>
                      <a:pt x="238850" y="23982"/>
                      <a:pt x="238850" y="24013"/>
                      <a:pt x="238789" y="24074"/>
                    </a:cubicBezTo>
                    <a:cubicBezTo>
                      <a:pt x="238759" y="24104"/>
                      <a:pt x="238728" y="24134"/>
                      <a:pt x="238698" y="24226"/>
                    </a:cubicBezTo>
                    <a:lnTo>
                      <a:pt x="238698" y="24256"/>
                    </a:lnTo>
                    <a:cubicBezTo>
                      <a:pt x="238698" y="24256"/>
                      <a:pt x="238637" y="24256"/>
                      <a:pt x="238637" y="24226"/>
                    </a:cubicBezTo>
                    <a:cubicBezTo>
                      <a:pt x="238607" y="24165"/>
                      <a:pt x="238607" y="24317"/>
                      <a:pt x="238637" y="24378"/>
                    </a:cubicBezTo>
                    <a:lnTo>
                      <a:pt x="238698" y="24408"/>
                    </a:lnTo>
                    <a:cubicBezTo>
                      <a:pt x="238728" y="24408"/>
                      <a:pt x="238728" y="24438"/>
                      <a:pt x="238759" y="24438"/>
                    </a:cubicBezTo>
                    <a:lnTo>
                      <a:pt x="238759" y="24438"/>
                    </a:lnTo>
                    <a:lnTo>
                      <a:pt x="238759" y="24469"/>
                    </a:lnTo>
                    <a:lnTo>
                      <a:pt x="238759" y="24590"/>
                    </a:lnTo>
                    <a:cubicBezTo>
                      <a:pt x="238789" y="24621"/>
                      <a:pt x="238850" y="24621"/>
                      <a:pt x="238880" y="24560"/>
                    </a:cubicBezTo>
                    <a:lnTo>
                      <a:pt x="238880" y="24621"/>
                    </a:lnTo>
                    <a:lnTo>
                      <a:pt x="238880" y="24621"/>
                    </a:lnTo>
                    <a:cubicBezTo>
                      <a:pt x="238880" y="24621"/>
                      <a:pt x="238850" y="24621"/>
                      <a:pt x="238850" y="24682"/>
                    </a:cubicBezTo>
                    <a:cubicBezTo>
                      <a:pt x="238789" y="24712"/>
                      <a:pt x="238789" y="24742"/>
                      <a:pt x="238759" y="24773"/>
                    </a:cubicBezTo>
                    <a:cubicBezTo>
                      <a:pt x="238728" y="24864"/>
                      <a:pt x="238637" y="24894"/>
                      <a:pt x="238607" y="24985"/>
                    </a:cubicBezTo>
                    <a:lnTo>
                      <a:pt x="238607" y="25016"/>
                    </a:lnTo>
                    <a:cubicBezTo>
                      <a:pt x="238607" y="25016"/>
                      <a:pt x="238576" y="25016"/>
                      <a:pt x="238576" y="24985"/>
                    </a:cubicBezTo>
                    <a:cubicBezTo>
                      <a:pt x="238546" y="24925"/>
                      <a:pt x="238546" y="25077"/>
                      <a:pt x="238576" y="25137"/>
                    </a:cubicBezTo>
                    <a:lnTo>
                      <a:pt x="238607" y="25168"/>
                    </a:lnTo>
                    <a:cubicBezTo>
                      <a:pt x="238637" y="25168"/>
                      <a:pt x="238637" y="25198"/>
                      <a:pt x="238698" y="25198"/>
                    </a:cubicBezTo>
                    <a:lnTo>
                      <a:pt x="238698" y="25198"/>
                    </a:lnTo>
                    <a:lnTo>
                      <a:pt x="238698" y="25229"/>
                    </a:lnTo>
                    <a:lnTo>
                      <a:pt x="238698" y="25381"/>
                    </a:lnTo>
                    <a:cubicBezTo>
                      <a:pt x="238728" y="25441"/>
                      <a:pt x="238789" y="25441"/>
                      <a:pt x="238850" y="25350"/>
                    </a:cubicBezTo>
                    <a:cubicBezTo>
                      <a:pt x="238850" y="25381"/>
                      <a:pt x="238850" y="25472"/>
                      <a:pt x="238880" y="25472"/>
                    </a:cubicBezTo>
                    <a:lnTo>
                      <a:pt x="238911" y="25472"/>
                    </a:lnTo>
                    <a:cubicBezTo>
                      <a:pt x="238911" y="25472"/>
                      <a:pt x="238911" y="25502"/>
                      <a:pt x="238941" y="25472"/>
                    </a:cubicBezTo>
                    <a:lnTo>
                      <a:pt x="238941" y="25441"/>
                    </a:lnTo>
                    <a:cubicBezTo>
                      <a:pt x="239002" y="25381"/>
                      <a:pt x="239002" y="25320"/>
                      <a:pt x="239032" y="25229"/>
                    </a:cubicBezTo>
                    <a:lnTo>
                      <a:pt x="239032" y="25229"/>
                    </a:lnTo>
                    <a:cubicBezTo>
                      <a:pt x="239032" y="25289"/>
                      <a:pt x="239032" y="25320"/>
                      <a:pt x="239002" y="25350"/>
                    </a:cubicBezTo>
                    <a:lnTo>
                      <a:pt x="239002" y="25350"/>
                    </a:lnTo>
                    <a:cubicBezTo>
                      <a:pt x="239032" y="25229"/>
                      <a:pt x="239063" y="25168"/>
                      <a:pt x="239063" y="25077"/>
                    </a:cubicBezTo>
                    <a:cubicBezTo>
                      <a:pt x="239063" y="25137"/>
                      <a:pt x="239032" y="25198"/>
                      <a:pt x="239032" y="25229"/>
                    </a:cubicBezTo>
                    <a:lnTo>
                      <a:pt x="239032" y="25350"/>
                    </a:lnTo>
                    <a:cubicBezTo>
                      <a:pt x="239032" y="25381"/>
                      <a:pt x="239002" y="25381"/>
                      <a:pt x="239002" y="25441"/>
                    </a:cubicBezTo>
                    <a:lnTo>
                      <a:pt x="238941" y="25472"/>
                    </a:lnTo>
                    <a:cubicBezTo>
                      <a:pt x="238941" y="25502"/>
                      <a:pt x="238911" y="25502"/>
                      <a:pt x="238911" y="25533"/>
                    </a:cubicBezTo>
                    <a:cubicBezTo>
                      <a:pt x="238880" y="25593"/>
                      <a:pt x="238850" y="25624"/>
                      <a:pt x="238850" y="25654"/>
                    </a:cubicBezTo>
                    <a:lnTo>
                      <a:pt x="238789" y="25654"/>
                    </a:lnTo>
                    <a:lnTo>
                      <a:pt x="238728" y="25745"/>
                    </a:lnTo>
                    <a:lnTo>
                      <a:pt x="238485" y="25958"/>
                    </a:lnTo>
                    <a:lnTo>
                      <a:pt x="238485" y="25989"/>
                    </a:lnTo>
                    <a:cubicBezTo>
                      <a:pt x="238485" y="25989"/>
                      <a:pt x="238455" y="25989"/>
                      <a:pt x="238455" y="25958"/>
                    </a:cubicBezTo>
                    <a:cubicBezTo>
                      <a:pt x="238424" y="25928"/>
                      <a:pt x="238424" y="26080"/>
                      <a:pt x="238455" y="26110"/>
                    </a:cubicBezTo>
                    <a:lnTo>
                      <a:pt x="238485" y="26141"/>
                    </a:lnTo>
                    <a:cubicBezTo>
                      <a:pt x="238546" y="26141"/>
                      <a:pt x="238576" y="26201"/>
                      <a:pt x="238576" y="26201"/>
                    </a:cubicBezTo>
                    <a:lnTo>
                      <a:pt x="238576" y="26201"/>
                    </a:lnTo>
                    <a:lnTo>
                      <a:pt x="238576" y="26232"/>
                    </a:lnTo>
                    <a:cubicBezTo>
                      <a:pt x="238546" y="26262"/>
                      <a:pt x="238576" y="26353"/>
                      <a:pt x="238576" y="26384"/>
                    </a:cubicBezTo>
                    <a:cubicBezTo>
                      <a:pt x="238607" y="26414"/>
                      <a:pt x="238637" y="26414"/>
                      <a:pt x="238728" y="26384"/>
                    </a:cubicBezTo>
                    <a:cubicBezTo>
                      <a:pt x="238698" y="26414"/>
                      <a:pt x="238637" y="26444"/>
                      <a:pt x="238637" y="26505"/>
                    </a:cubicBezTo>
                    <a:cubicBezTo>
                      <a:pt x="238607" y="26505"/>
                      <a:pt x="238576" y="26505"/>
                      <a:pt x="238576" y="26536"/>
                    </a:cubicBezTo>
                    <a:cubicBezTo>
                      <a:pt x="238455" y="26596"/>
                      <a:pt x="238424" y="26870"/>
                      <a:pt x="238303" y="26961"/>
                    </a:cubicBezTo>
                    <a:cubicBezTo>
                      <a:pt x="238272" y="26992"/>
                      <a:pt x="238181" y="26992"/>
                      <a:pt x="238120" y="26961"/>
                    </a:cubicBezTo>
                    <a:cubicBezTo>
                      <a:pt x="238090" y="26961"/>
                      <a:pt x="238090" y="26992"/>
                      <a:pt x="238090" y="27022"/>
                    </a:cubicBezTo>
                    <a:lnTo>
                      <a:pt x="237999" y="26961"/>
                    </a:lnTo>
                    <a:cubicBezTo>
                      <a:pt x="237968" y="26900"/>
                      <a:pt x="237968" y="26870"/>
                      <a:pt x="237938" y="26870"/>
                    </a:cubicBezTo>
                    <a:lnTo>
                      <a:pt x="237877" y="26870"/>
                    </a:lnTo>
                    <a:cubicBezTo>
                      <a:pt x="237847" y="26840"/>
                      <a:pt x="237816" y="26809"/>
                      <a:pt x="237816" y="26748"/>
                    </a:cubicBezTo>
                    <a:cubicBezTo>
                      <a:pt x="237816" y="26718"/>
                      <a:pt x="237786" y="26718"/>
                      <a:pt x="237786" y="26688"/>
                    </a:cubicBezTo>
                    <a:lnTo>
                      <a:pt x="237725" y="26657"/>
                    </a:lnTo>
                    <a:cubicBezTo>
                      <a:pt x="237725" y="26657"/>
                      <a:pt x="237695" y="26596"/>
                      <a:pt x="237695" y="26566"/>
                    </a:cubicBezTo>
                    <a:lnTo>
                      <a:pt x="237695" y="26444"/>
                    </a:lnTo>
                    <a:cubicBezTo>
                      <a:pt x="237695" y="26414"/>
                      <a:pt x="237664" y="26353"/>
                      <a:pt x="237664" y="26292"/>
                    </a:cubicBezTo>
                    <a:cubicBezTo>
                      <a:pt x="237695" y="26384"/>
                      <a:pt x="237725" y="26444"/>
                      <a:pt x="237725" y="26566"/>
                    </a:cubicBezTo>
                    <a:lnTo>
                      <a:pt x="237725" y="26566"/>
                    </a:lnTo>
                    <a:cubicBezTo>
                      <a:pt x="237725" y="26536"/>
                      <a:pt x="237725" y="26505"/>
                      <a:pt x="237695" y="26444"/>
                    </a:cubicBezTo>
                    <a:lnTo>
                      <a:pt x="237695" y="26444"/>
                    </a:lnTo>
                    <a:cubicBezTo>
                      <a:pt x="237725" y="26536"/>
                      <a:pt x="237725" y="26596"/>
                      <a:pt x="237786" y="26657"/>
                    </a:cubicBezTo>
                    <a:lnTo>
                      <a:pt x="237786" y="26688"/>
                    </a:lnTo>
                    <a:cubicBezTo>
                      <a:pt x="237786" y="26718"/>
                      <a:pt x="237786" y="26718"/>
                      <a:pt x="237816" y="26688"/>
                    </a:cubicBezTo>
                    <a:lnTo>
                      <a:pt x="237847" y="26688"/>
                    </a:lnTo>
                    <a:cubicBezTo>
                      <a:pt x="237847" y="26688"/>
                      <a:pt x="237877" y="26657"/>
                      <a:pt x="237877" y="26566"/>
                    </a:cubicBezTo>
                    <a:cubicBezTo>
                      <a:pt x="237938" y="26596"/>
                      <a:pt x="237999" y="26657"/>
                      <a:pt x="238029" y="26596"/>
                    </a:cubicBezTo>
                    <a:cubicBezTo>
                      <a:pt x="238029" y="26566"/>
                      <a:pt x="238090" y="26505"/>
                      <a:pt x="238029" y="26444"/>
                    </a:cubicBezTo>
                    <a:lnTo>
                      <a:pt x="238029" y="26414"/>
                    </a:lnTo>
                    <a:lnTo>
                      <a:pt x="238029" y="26414"/>
                    </a:lnTo>
                    <a:cubicBezTo>
                      <a:pt x="238090" y="26414"/>
                      <a:pt x="238090" y="26414"/>
                      <a:pt x="238120" y="26384"/>
                    </a:cubicBezTo>
                    <a:cubicBezTo>
                      <a:pt x="238120" y="26384"/>
                      <a:pt x="238151" y="26384"/>
                      <a:pt x="238151" y="26353"/>
                    </a:cubicBezTo>
                    <a:cubicBezTo>
                      <a:pt x="238181" y="26292"/>
                      <a:pt x="238151" y="26141"/>
                      <a:pt x="238151" y="26201"/>
                    </a:cubicBezTo>
                    <a:lnTo>
                      <a:pt x="238120" y="26232"/>
                    </a:lnTo>
                    <a:lnTo>
                      <a:pt x="238120" y="26201"/>
                    </a:lnTo>
                    <a:cubicBezTo>
                      <a:pt x="238090" y="26110"/>
                      <a:pt x="237999" y="26049"/>
                      <a:pt x="237968" y="25989"/>
                    </a:cubicBezTo>
                    <a:cubicBezTo>
                      <a:pt x="237938" y="25958"/>
                      <a:pt x="237938" y="25928"/>
                      <a:pt x="237877" y="25897"/>
                    </a:cubicBezTo>
                    <a:cubicBezTo>
                      <a:pt x="237877" y="25897"/>
                      <a:pt x="237847" y="25897"/>
                      <a:pt x="237847" y="25837"/>
                    </a:cubicBezTo>
                    <a:lnTo>
                      <a:pt x="237847" y="25837"/>
                    </a:lnTo>
                    <a:lnTo>
                      <a:pt x="237847" y="25776"/>
                    </a:lnTo>
                    <a:cubicBezTo>
                      <a:pt x="237877" y="25806"/>
                      <a:pt x="237938" y="25837"/>
                      <a:pt x="237968" y="25806"/>
                    </a:cubicBezTo>
                    <a:lnTo>
                      <a:pt x="237968" y="25685"/>
                    </a:lnTo>
                    <a:lnTo>
                      <a:pt x="237968" y="25654"/>
                    </a:lnTo>
                    <a:lnTo>
                      <a:pt x="237968" y="25654"/>
                    </a:lnTo>
                    <a:cubicBezTo>
                      <a:pt x="237999" y="25654"/>
                      <a:pt x="237999" y="25654"/>
                      <a:pt x="238029" y="25624"/>
                    </a:cubicBezTo>
                    <a:lnTo>
                      <a:pt x="238090" y="25593"/>
                    </a:lnTo>
                    <a:cubicBezTo>
                      <a:pt x="238120" y="25533"/>
                      <a:pt x="238090" y="25441"/>
                      <a:pt x="238090" y="25441"/>
                    </a:cubicBezTo>
                    <a:lnTo>
                      <a:pt x="238029" y="25472"/>
                    </a:lnTo>
                    <a:lnTo>
                      <a:pt x="238029" y="25441"/>
                    </a:lnTo>
                    <a:cubicBezTo>
                      <a:pt x="237999" y="25350"/>
                      <a:pt x="237968" y="25320"/>
                      <a:pt x="237938" y="25289"/>
                    </a:cubicBezTo>
                    <a:cubicBezTo>
                      <a:pt x="237877" y="25229"/>
                      <a:pt x="237877" y="25198"/>
                      <a:pt x="237847" y="25168"/>
                    </a:cubicBezTo>
                    <a:lnTo>
                      <a:pt x="237816" y="25168"/>
                    </a:lnTo>
                    <a:cubicBezTo>
                      <a:pt x="237786" y="25137"/>
                      <a:pt x="237725" y="25046"/>
                      <a:pt x="237725" y="25016"/>
                    </a:cubicBezTo>
                    <a:cubicBezTo>
                      <a:pt x="237695" y="24985"/>
                      <a:pt x="237695" y="24925"/>
                      <a:pt x="237664" y="24925"/>
                    </a:cubicBezTo>
                    <a:cubicBezTo>
                      <a:pt x="237634" y="24894"/>
                      <a:pt x="237634" y="24864"/>
                      <a:pt x="237573" y="24773"/>
                    </a:cubicBezTo>
                    <a:cubicBezTo>
                      <a:pt x="237543" y="24682"/>
                      <a:pt x="237512" y="24590"/>
                      <a:pt x="237482" y="24530"/>
                    </a:cubicBezTo>
                    <a:cubicBezTo>
                      <a:pt x="237421" y="24438"/>
                      <a:pt x="237421" y="24408"/>
                      <a:pt x="237421" y="24408"/>
                    </a:cubicBezTo>
                    <a:lnTo>
                      <a:pt x="237421" y="24408"/>
                    </a:lnTo>
                    <a:cubicBezTo>
                      <a:pt x="237421" y="24378"/>
                      <a:pt x="237391" y="24317"/>
                      <a:pt x="237391" y="24256"/>
                    </a:cubicBezTo>
                    <a:cubicBezTo>
                      <a:pt x="237391" y="24226"/>
                      <a:pt x="237360" y="24256"/>
                      <a:pt x="237391" y="24286"/>
                    </a:cubicBezTo>
                    <a:lnTo>
                      <a:pt x="237391" y="24317"/>
                    </a:lnTo>
                    <a:cubicBezTo>
                      <a:pt x="237391" y="24286"/>
                      <a:pt x="237360" y="24256"/>
                      <a:pt x="237360" y="24256"/>
                    </a:cubicBezTo>
                    <a:cubicBezTo>
                      <a:pt x="237330" y="24104"/>
                      <a:pt x="237269" y="23982"/>
                      <a:pt x="237239" y="23982"/>
                    </a:cubicBezTo>
                    <a:cubicBezTo>
                      <a:pt x="237239" y="23952"/>
                      <a:pt x="237239" y="23952"/>
                      <a:pt x="237209" y="23952"/>
                    </a:cubicBezTo>
                    <a:lnTo>
                      <a:pt x="237178" y="23982"/>
                    </a:lnTo>
                    <a:cubicBezTo>
                      <a:pt x="237117" y="23982"/>
                      <a:pt x="237117" y="24104"/>
                      <a:pt x="237057" y="24256"/>
                    </a:cubicBezTo>
                    <a:cubicBezTo>
                      <a:pt x="237057" y="24286"/>
                      <a:pt x="237026" y="24286"/>
                      <a:pt x="237026" y="24317"/>
                    </a:cubicBezTo>
                    <a:lnTo>
                      <a:pt x="237026" y="24286"/>
                    </a:lnTo>
                    <a:lnTo>
                      <a:pt x="237026" y="24256"/>
                    </a:lnTo>
                    <a:cubicBezTo>
                      <a:pt x="237026" y="24286"/>
                      <a:pt x="236965" y="24317"/>
                      <a:pt x="236965" y="24408"/>
                    </a:cubicBezTo>
                    <a:lnTo>
                      <a:pt x="236965" y="24408"/>
                    </a:lnTo>
                    <a:cubicBezTo>
                      <a:pt x="236965" y="24408"/>
                      <a:pt x="236965" y="24438"/>
                      <a:pt x="236935" y="24530"/>
                    </a:cubicBezTo>
                    <a:cubicBezTo>
                      <a:pt x="236905" y="24590"/>
                      <a:pt x="236874" y="24682"/>
                      <a:pt x="236813" y="24773"/>
                    </a:cubicBezTo>
                    <a:cubicBezTo>
                      <a:pt x="236783" y="24833"/>
                      <a:pt x="236783" y="24894"/>
                      <a:pt x="236753" y="24925"/>
                    </a:cubicBezTo>
                    <a:lnTo>
                      <a:pt x="236661" y="25016"/>
                    </a:lnTo>
                    <a:cubicBezTo>
                      <a:pt x="236631" y="25046"/>
                      <a:pt x="236601" y="25077"/>
                      <a:pt x="236601" y="25168"/>
                    </a:cubicBezTo>
                    <a:lnTo>
                      <a:pt x="236570" y="25168"/>
                    </a:lnTo>
                    <a:cubicBezTo>
                      <a:pt x="236509" y="25198"/>
                      <a:pt x="236509" y="25229"/>
                      <a:pt x="236479" y="25289"/>
                    </a:cubicBezTo>
                    <a:cubicBezTo>
                      <a:pt x="236449" y="25320"/>
                      <a:pt x="236418" y="25350"/>
                      <a:pt x="236357" y="25441"/>
                    </a:cubicBezTo>
                    <a:lnTo>
                      <a:pt x="236357" y="25472"/>
                    </a:lnTo>
                    <a:cubicBezTo>
                      <a:pt x="236357" y="25472"/>
                      <a:pt x="236327" y="25472"/>
                      <a:pt x="236327" y="25441"/>
                    </a:cubicBezTo>
                    <a:cubicBezTo>
                      <a:pt x="236297" y="25381"/>
                      <a:pt x="236297" y="25533"/>
                      <a:pt x="236327" y="25593"/>
                    </a:cubicBezTo>
                    <a:lnTo>
                      <a:pt x="236357" y="25624"/>
                    </a:lnTo>
                    <a:cubicBezTo>
                      <a:pt x="236418" y="25624"/>
                      <a:pt x="236418" y="25654"/>
                      <a:pt x="236449" y="25654"/>
                    </a:cubicBezTo>
                    <a:lnTo>
                      <a:pt x="236449" y="25654"/>
                    </a:lnTo>
                    <a:lnTo>
                      <a:pt x="236449" y="25685"/>
                    </a:lnTo>
                    <a:lnTo>
                      <a:pt x="236449" y="25806"/>
                    </a:lnTo>
                    <a:cubicBezTo>
                      <a:pt x="236479" y="25837"/>
                      <a:pt x="236509" y="25837"/>
                      <a:pt x="236570" y="25776"/>
                    </a:cubicBezTo>
                    <a:lnTo>
                      <a:pt x="236570" y="25837"/>
                    </a:lnTo>
                    <a:lnTo>
                      <a:pt x="236570" y="25837"/>
                    </a:lnTo>
                    <a:cubicBezTo>
                      <a:pt x="236570" y="25837"/>
                      <a:pt x="236509" y="25837"/>
                      <a:pt x="236509" y="25897"/>
                    </a:cubicBezTo>
                    <a:cubicBezTo>
                      <a:pt x="236479" y="25928"/>
                      <a:pt x="236479" y="25958"/>
                      <a:pt x="236449" y="25989"/>
                    </a:cubicBezTo>
                    <a:cubicBezTo>
                      <a:pt x="236418" y="26080"/>
                      <a:pt x="236327" y="26110"/>
                      <a:pt x="236297" y="26201"/>
                    </a:cubicBezTo>
                    <a:lnTo>
                      <a:pt x="236297" y="26232"/>
                    </a:lnTo>
                    <a:cubicBezTo>
                      <a:pt x="236297" y="26232"/>
                      <a:pt x="236266" y="26232"/>
                      <a:pt x="236266" y="26201"/>
                    </a:cubicBezTo>
                    <a:cubicBezTo>
                      <a:pt x="236205" y="26141"/>
                      <a:pt x="236205" y="26292"/>
                      <a:pt x="236266" y="26353"/>
                    </a:cubicBezTo>
                    <a:lnTo>
                      <a:pt x="236297" y="26384"/>
                    </a:lnTo>
                    <a:cubicBezTo>
                      <a:pt x="236327" y="26384"/>
                      <a:pt x="236327" y="26414"/>
                      <a:pt x="236357" y="26414"/>
                    </a:cubicBezTo>
                    <a:lnTo>
                      <a:pt x="236357" y="26414"/>
                    </a:lnTo>
                    <a:lnTo>
                      <a:pt x="236357" y="26444"/>
                    </a:lnTo>
                    <a:lnTo>
                      <a:pt x="236357" y="26596"/>
                    </a:lnTo>
                    <a:cubicBezTo>
                      <a:pt x="236418" y="26657"/>
                      <a:pt x="236479" y="26657"/>
                      <a:pt x="236509" y="26566"/>
                    </a:cubicBezTo>
                    <a:cubicBezTo>
                      <a:pt x="236509" y="26596"/>
                      <a:pt x="236509" y="26688"/>
                      <a:pt x="236570" y="26688"/>
                    </a:cubicBezTo>
                    <a:lnTo>
                      <a:pt x="236601" y="26688"/>
                    </a:lnTo>
                    <a:cubicBezTo>
                      <a:pt x="236601" y="26688"/>
                      <a:pt x="236601" y="26718"/>
                      <a:pt x="236631" y="26688"/>
                    </a:cubicBezTo>
                    <a:lnTo>
                      <a:pt x="236631" y="26657"/>
                    </a:lnTo>
                    <a:cubicBezTo>
                      <a:pt x="236661" y="26596"/>
                      <a:pt x="236661" y="26536"/>
                      <a:pt x="236722" y="26444"/>
                    </a:cubicBezTo>
                    <a:lnTo>
                      <a:pt x="236722" y="26444"/>
                    </a:lnTo>
                    <a:cubicBezTo>
                      <a:pt x="236722" y="26505"/>
                      <a:pt x="236722" y="26536"/>
                      <a:pt x="236661" y="26566"/>
                    </a:cubicBezTo>
                    <a:lnTo>
                      <a:pt x="236661" y="26566"/>
                    </a:lnTo>
                    <a:cubicBezTo>
                      <a:pt x="236722" y="26444"/>
                      <a:pt x="236753" y="26384"/>
                      <a:pt x="236753" y="26292"/>
                    </a:cubicBezTo>
                    <a:cubicBezTo>
                      <a:pt x="236753" y="26353"/>
                      <a:pt x="236722" y="26414"/>
                      <a:pt x="236722" y="26444"/>
                    </a:cubicBezTo>
                    <a:lnTo>
                      <a:pt x="236722" y="26566"/>
                    </a:lnTo>
                    <a:cubicBezTo>
                      <a:pt x="236722" y="26596"/>
                      <a:pt x="236661" y="26596"/>
                      <a:pt x="236661" y="26657"/>
                    </a:cubicBezTo>
                    <a:lnTo>
                      <a:pt x="236631" y="26688"/>
                    </a:lnTo>
                    <a:cubicBezTo>
                      <a:pt x="236631" y="26718"/>
                      <a:pt x="236601" y="26718"/>
                      <a:pt x="236601" y="26748"/>
                    </a:cubicBezTo>
                    <a:cubicBezTo>
                      <a:pt x="236570" y="26809"/>
                      <a:pt x="236509" y="26840"/>
                      <a:pt x="236509" y="26870"/>
                    </a:cubicBezTo>
                    <a:lnTo>
                      <a:pt x="236479" y="26870"/>
                    </a:lnTo>
                    <a:lnTo>
                      <a:pt x="236418" y="26961"/>
                    </a:lnTo>
                    <a:lnTo>
                      <a:pt x="236175" y="27174"/>
                    </a:lnTo>
                    <a:lnTo>
                      <a:pt x="236175" y="27204"/>
                    </a:lnTo>
                    <a:cubicBezTo>
                      <a:pt x="236175" y="27204"/>
                      <a:pt x="236145" y="27204"/>
                      <a:pt x="236145" y="27174"/>
                    </a:cubicBezTo>
                    <a:cubicBezTo>
                      <a:pt x="236114" y="27144"/>
                      <a:pt x="236114" y="27296"/>
                      <a:pt x="236145" y="27326"/>
                    </a:cubicBezTo>
                    <a:lnTo>
                      <a:pt x="236175" y="27356"/>
                    </a:lnTo>
                    <a:cubicBezTo>
                      <a:pt x="236205" y="27356"/>
                      <a:pt x="236266" y="27417"/>
                      <a:pt x="236266" y="27417"/>
                    </a:cubicBezTo>
                    <a:lnTo>
                      <a:pt x="236266" y="27417"/>
                    </a:lnTo>
                    <a:lnTo>
                      <a:pt x="236266" y="27448"/>
                    </a:lnTo>
                    <a:cubicBezTo>
                      <a:pt x="236205" y="27478"/>
                      <a:pt x="236266" y="27569"/>
                      <a:pt x="236266" y="27599"/>
                    </a:cubicBezTo>
                    <a:cubicBezTo>
                      <a:pt x="236297" y="27630"/>
                      <a:pt x="236327" y="27630"/>
                      <a:pt x="236418" y="27599"/>
                    </a:cubicBezTo>
                    <a:cubicBezTo>
                      <a:pt x="236357" y="27630"/>
                      <a:pt x="236327" y="27660"/>
                      <a:pt x="236327" y="27721"/>
                    </a:cubicBezTo>
                    <a:cubicBezTo>
                      <a:pt x="236297" y="27721"/>
                      <a:pt x="236266" y="27721"/>
                      <a:pt x="236266" y="27751"/>
                    </a:cubicBezTo>
                    <a:cubicBezTo>
                      <a:pt x="236145" y="27812"/>
                      <a:pt x="236114" y="28086"/>
                      <a:pt x="235993" y="28177"/>
                    </a:cubicBezTo>
                    <a:lnTo>
                      <a:pt x="235902" y="28177"/>
                    </a:lnTo>
                    <a:lnTo>
                      <a:pt x="235871" y="28116"/>
                    </a:lnTo>
                    <a:cubicBezTo>
                      <a:pt x="235871" y="28086"/>
                      <a:pt x="235841" y="28086"/>
                      <a:pt x="235841" y="28055"/>
                    </a:cubicBezTo>
                    <a:lnTo>
                      <a:pt x="235810" y="28025"/>
                    </a:lnTo>
                    <a:cubicBezTo>
                      <a:pt x="235810" y="28025"/>
                      <a:pt x="235750" y="27964"/>
                      <a:pt x="235750" y="27934"/>
                    </a:cubicBezTo>
                    <a:lnTo>
                      <a:pt x="235750" y="27812"/>
                    </a:lnTo>
                    <a:cubicBezTo>
                      <a:pt x="235750" y="27782"/>
                      <a:pt x="235719" y="27721"/>
                      <a:pt x="235719" y="27660"/>
                    </a:cubicBezTo>
                    <a:cubicBezTo>
                      <a:pt x="235750" y="27751"/>
                      <a:pt x="235810" y="27812"/>
                      <a:pt x="235810" y="27934"/>
                    </a:cubicBezTo>
                    <a:lnTo>
                      <a:pt x="235810" y="27934"/>
                    </a:lnTo>
                    <a:cubicBezTo>
                      <a:pt x="235810" y="27903"/>
                      <a:pt x="235810" y="27873"/>
                      <a:pt x="235750" y="27812"/>
                    </a:cubicBezTo>
                    <a:lnTo>
                      <a:pt x="235750" y="27812"/>
                    </a:lnTo>
                    <a:cubicBezTo>
                      <a:pt x="235810" y="27903"/>
                      <a:pt x="235810" y="27964"/>
                      <a:pt x="235841" y="28025"/>
                    </a:cubicBezTo>
                    <a:lnTo>
                      <a:pt x="235841" y="28055"/>
                    </a:lnTo>
                    <a:cubicBezTo>
                      <a:pt x="235841" y="28086"/>
                      <a:pt x="235841" y="28086"/>
                      <a:pt x="235871" y="28055"/>
                    </a:cubicBezTo>
                    <a:lnTo>
                      <a:pt x="235902" y="28055"/>
                    </a:lnTo>
                    <a:cubicBezTo>
                      <a:pt x="235902" y="28055"/>
                      <a:pt x="235962" y="28025"/>
                      <a:pt x="235962" y="27934"/>
                    </a:cubicBezTo>
                    <a:cubicBezTo>
                      <a:pt x="235993" y="27964"/>
                      <a:pt x="236053" y="28025"/>
                      <a:pt x="236114" y="27964"/>
                    </a:cubicBezTo>
                    <a:cubicBezTo>
                      <a:pt x="236114" y="27934"/>
                      <a:pt x="236145" y="27873"/>
                      <a:pt x="236114" y="27812"/>
                    </a:cubicBezTo>
                    <a:lnTo>
                      <a:pt x="236114" y="27782"/>
                    </a:lnTo>
                    <a:lnTo>
                      <a:pt x="236114" y="27782"/>
                    </a:lnTo>
                    <a:cubicBezTo>
                      <a:pt x="236145" y="27782"/>
                      <a:pt x="236145" y="27782"/>
                      <a:pt x="236175" y="27751"/>
                    </a:cubicBezTo>
                    <a:cubicBezTo>
                      <a:pt x="236175" y="27751"/>
                      <a:pt x="236205" y="27751"/>
                      <a:pt x="236205" y="27721"/>
                    </a:cubicBezTo>
                    <a:cubicBezTo>
                      <a:pt x="236266" y="27660"/>
                      <a:pt x="236205" y="27508"/>
                      <a:pt x="236205" y="27569"/>
                    </a:cubicBezTo>
                    <a:lnTo>
                      <a:pt x="236175" y="27599"/>
                    </a:lnTo>
                    <a:lnTo>
                      <a:pt x="236175" y="27569"/>
                    </a:lnTo>
                    <a:cubicBezTo>
                      <a:pt x="236145" y="27478"/>
                      <a:pt x="236053" y="27417"/>
                      <a:pt x="236023" y="27356"/>
                    </a:cubicBezTo>
                    <a:cubicBezTo>
                      <a:pt x="235993" y="27326"/>
                      <a:pt x="235993" y="27296"/>
                      <a:pt x="235962" y="27265"/>
                    </a:cubicBezTo>
                    <a:cubicBezTo>
                      <a:pt x="235962" y="27265"/>
                      <a:pt x="235902" y="27265"/>
                      <a:pt x="235902" y="27204"/>
                    </a:cubicBezTo>
                    <a:lnTo>
                      <a:pt x="235902" y="27204"/>
                    </a:lnTo>
                    <a:lnTo>
                      <a:pt x="235902" y="27144"/>
                    </a:lnTo>
                    <a:cubicBezTo>
                      <a:pt x="235962" y="27174"/>
                      <a:pt x="235993" y="27204"/>
                      <a:pt x="236023" y="27174"/>
                    </a:cubicBezTo>
                    <a:lnTo>
                      <a:pt x="236023" y="27052"/>
                    </a:lnTo>
                    <a:lnTo>
                      <a:pt x="236023" y="27022"/>
                    </a:lnTo>
                    <a:lnTo>
                      <a:pt x="236023" y="27022"/>
                    </a:lnTo>
                    <a:cubicBezTo>
                      <a:pt x="236053" y="27022"/>
                      <a:pt x="236053" y="27022"/>
                      <a:pt x="236114" y="26992"/>
                    </a:cubicBezTo>
                    <a:lnTo>
                      <a:pt x="236145" y="26961"/>
                    </a:lnTo>
                    <a:cubicBezTo>
                      <a:pt x="236175" y="26900"/>
                      <a:pt x="236145" y="26809"/>
                      <a:pt x="236145" y="26809"/>
                    </a:cubicBezTo>
                    <a:lnTo>
                      <a:pt x="236114" y="26840"/>
                    </a:lnTo>
                    <a:lnTo>
                      <a:pt x="236114" y="26809"/>
                    </a:lnTo>
                    <a:cubicBezTo>
                      <a:pt x="236053" y="26718"/>
                      <a:pt x="236023" y="26688"/>
                      <a:pt x="235993" y="26657"/>
                    </a:cubicBezTo>
                    <a:cubicBezTo>
                      <a:pt x="235962" y="26596"/>
                      <a:pt x="235962" y="26566"/>
                      <a:pt x="235902" y="26536"/>
                    </a:cubicBezTo>
                    <a:lnTo>
                      <a:pt x="235871" y="26536"/>
                    </a:lnTo>
                    <a:cubicBezTo>
                      <a:pt x="235841" y="26505"/>
                      <a:pt x="235810" y="26414"/>
                      <a:pt x="235810" y="26384"/>
                    </a:cubicBezTo>
                    <a:cubicBezTo>
                      <a:pt x="235750" y="26353"/>
                      <a:pt x="235750" y="26292"/>
                      <a:pt x="235719" y="26292"/>
                    </a:cubicBezTo>
                    <a:cubicBezTo>
                      <a:pt x="235689" y="26262"/>
                      <a:pt x="235689" y="26232"/>
                      <a:pt x="235658" y="26141"/>
                    </a:cubicBezTo>
                    <a:cubicBezTo>
                      <a:pt x="235598" y="26049"/>
                      <a:pt x="235567" y="25958"/>
                      <a:pt x="235537" y="25897"/>
                    </a:cubicBezTo>
                    <a:cubicBezTo>
                      <a:pt x="235506" y="25806"/>
                      <a:pt x="235506" y="25776"/>
                      <a:pt x="235506" y="25776"/>
                    </a:cubicBezTo>
                    <a:lnTo>
                      <a:pt x="235506" y="25776"/>
                    </a:lnTo>
                    <a:cubicBezTo>
                      <a:pt x="235506" y="25745"/>
                      <a:pt x="235446" y="25685"/>
                      <a:pt x="235446" y="25624"/>
                    </a:cubicBezTo>
                    <a:cubicBezTo>
                      <a:pt x="235446" y="25593"/>
                      <a:pt x="235415" y="25624"/>
                      <a:pt x="235446" y="25654"/>
                    </a:cubicBezTo>
                    <a:lnTo>
                      <a:pt x="235446" y="25685"/>
                    </a:lnTo>
                    <a:cubicBezTo>
                      <a:pt x="235446" y="25654"/>
                      <a:pt x="235415" y="25624"/>
                      <a:pt x="235415" y="25624"/>
                    </a:cubicBezTo>
                    <a:cubicBezTo>
                      <a:pt x="235385" y="25472"/>
                      <a:pt x="235354" y="25350"/>
                      <a:pt x="235294" y="25350"/>
                    </a:cubicBezTo>
                    <a:cubicBezTo>
                      <a:pt x="235294" y="25320"/>
                      <a:pt x="235294" y="25320"/>
                      <a:pt x="235263" y="25320"/>
                    </a:cubicBezTo>
                    <a:lnTo>
                      <a:pt x="235233" y="25350"/>
                    </a:lnTo>
                    <a:cubicBezTo>
                      <a:pt x="235202" y="25350"/>
                      <a:pt x="235202" y="25472"/>
                      <a:pt x="235111" y="25624"/>
                    </a:cubicBezTo>
                    <a:cubicBezTo>
                      <a:pt x="235111" y="25654"/>
                      <a:pt x="235081" y="25654"/>
                      <a:pt x="235081" y="25685"/>
                    </a:cubicBezTo>
                    <a:lnTo>
                      <a:pt x="235081" y="25654"/>
                    </a:lnTo>
                    <a:lnTo>
                      <a:pt x="235081" y="25624"/>
                    </a:lnTo>
                    <a:cubicBezTo>
                      <a:pt x="235081" y="25654"/>
                      <a:pt x="235050" y="25685"/>
                      <a:pt x="235050" y="25776"/>
                    </a:cubicBezTo>
                    <a:lnTo>
                      <a:pt x="235050" y="25776"/>
                    </a:lnTo>
                    <a:cubicBezTo>
                      <a:pt x="235050" y="25776"/>
                      <a:pt x="235050" y="25806"/>
                      <a:pt x="234990" y="25897"/>
                    </a:cubicBezTo>
                    <a:cubicBezTo>
                      <a:pt x="234959" y="25958"/>
                      <a:pt x="234929" y="26049"/>
                      <a:pt x="234898" y="26141"/>
                    </a:cubicBezTo>
                    <a:cubicBezTo>
                      <a:pt x="234838" y="26201"/>
                      <a:pt x="234838" y="26262"/>
                      <a:pt x="234807" y="26292"/>
                    </a:cubicBezTo>
                    <a:lnTo>
                      <a:pt x="234746" y="26384"/>
                    </a:lnTo>
                    <a:cubicBezTo>
                      <a:pt x="234686" y="26414"/>
                      <a:pt x="234655" y="26444"/>
                      <a:pt x="234655" y="26536"/>
                    </a:cubicBezTo>
                    <a:lnTo>
                      <a:pt x="234625" y="26536"/>
                    </a:lnTo>
                    <a:cubicBezTo>
                      <a:pt x="234594" y="26566"/>
                      <a:pt x="234594" y="26596"/>
                      <a:pt x="234534" y="26657"/>
                    </a:cubicBezTo>
                    <a:cubicBezTo>
                      <a:pt x="234503" y="26688"/>
                      <a:pt x="234473" y="26718"/>
                      <a:pt x="234443" y="26809"/>
                    </a:cubicBezTo>
                    <a:lnTo>
                      <a:pt x="234443" y="26840"/>
                    </a:lnTo>
                    <a:cubicBezTo>
                      <a:pt x="234443" y="26840"/>
                      <a:pt x="234382" y="26840"/>
                      <a:pt x="234382" y="26809"/>
                    </a:cubicBezTo>
                    <a:lnTo>
                      <a:pt x="234351" y="26840"/>
                    </a:lnTo>
                    <a:cubicBezTo>
                      <a:pt x="234321" y="26748"/>
                      <a:pt x="234291" y="26688"/>
                      <a:pt x="234291" y="26596"/>
                    </a:cubicBezTo>
                    <a:cubicBezTo>
                      <a:pt x="234230" y="26536"/>
                      <a:pt x="234230" y="26505"/>
                      <a:pt x="234230" y="26505"/>
                    </a:cubicBezTo>
                    <a:lnTo>
                      <a:pt x="234230" y="26505"/>
                    </a:lnTo>
                    <a:cubicBezTo>
                      <a:pt x="234230" y="26444"/>
                      <a:pt x="234199" y="26414"/>
                      <a:pt x="234199" y="26353"/>
                    </a:cubicBezTo>
                    <a:cubicBezTo>
                      <a:pt x="234199" y="26292"/>
                      <a:pt x="234169" y="26353"/>
                      <a:pt x="234199" y="26384"/>
                    </a:cubicBezTo>
                    <a:lnTo>
                      <a:pt x="234199" y="26414"/>
                    </a:lnTo>
                    <a:cubicBezTo>
                      <a:pt x="234199" y="26384"/>
                      <a:pt x="234169" y="26353"/>
                      <a:pt x="234169" y="26353"/>
                    </a:cubicBezTo>
                    <a:cubicBezTo>
                      <a:pt x="234139" y="26201"/>
                      <a:pt x="234078" y="26080"/>
                      <a:pt x="234047" y="26080"/>
                    </a:cubicBezTo>
                    <a:cubicBezTo>
                      <a:pt x="234047" y="26049"/>
                      <a:pt x="234047" y="26049"/>
                      <a:pt x="234017" y="26049"/>
                    </a:cubicBezTo>
                    <a:lnTo>
                      <a:pt x="233987" y="26080"/>
                    </a:lnTo>
                    <a:cubicBezTo>
                      <a:pt x="233926" y="26080"/>
                      <a:pt x="233926" y="26201"/>
                      <a:pt x="233865" y="26353"/>
                    </a:cubicBezTo>
                    <a:cubicBezTo>
                      <a:pt x="233865" y="26384"/>
                      <a:pt x="233835" y="26384"/>
                      <a:pt x="233835" y="26414"/>
                    </a:cubicBezTo>
                    <a:lnTo>
                      <a:pt x="233835" y="26384"/>
                    </a:lnTo>
                    <a:lnTo>
                      <a:pt x="233835" y="26353"/>
                    </a:lnTo>
                    <a:cubicBezTo>
                      <a:pt x="233835" y="26384"/>
                      <a:pt x="233774" y="26414"/>
                      <a:pt x="233774" y="26505"/>
                    </a:cubicBezTo>
                    <a:lnTo>
                      <a:pt x="233774" y="26505"/>
                    </a:lnTo>
                    <a:cubicBezTo>
                      <a:pt x="233774" y="26505"/>
                      <a:pt x="233774" y="26536"/>
                      <a:pt x="233743" y="26596"/>
                    </a:cubicBezTo>
                    <a:cubicBezTo>
                      <a:pt x="233713" y="26688"/>
                      <a:pt x="233683" y="26748"/>
                      <a:pt x="233622" y="26870"/>
                    </a:cubicBezTo>
                    <a:cubicBezTo>
                      <a:pt x="233591" y="26900"/>
                      <a:pt x="233591" y="26992"/>
                      <a:pt x="233561" y="27022"/>
                    </a:cubicBezTo>
                    <a:lnTo>
                      <a:pt x="233470" y="27113"/>
                    </a:lnTo>
                    <a:cubicBezTo>
                      <a:pt x="233439" y="27144"/>
                      <a:pt x="233409" y="27174"/>
                      <a:pt x="233409" y="27265"/>
                    </a:cubicBezTo>
                    <a:lnTo>
                      <a:pt x="233379" y="27265"/>
                    </a:lnTo>
                    <a:cubicBezTo>
                      <a:pt x="233318" y="27296"/>
                      <a:pt x="233318" y="27326"/>
                      <a:pt x="233287" y="27356"/>
                    </a:cubicBezTo>
                    <a:cubicBezTo>
                      <a:pt x="233257" y="27417"/>
                      <a:pt x="233227" y="27448"/>
                      <a:pt x="233166" y="27508"/>
                    </a:cubicBezTo>
                    <a:lnTo>
                      <a:pt x="233166" y="27569"/>
                    </a:lnTo>
                    <a:cubicBezTo>
                      <a:pt x="233166" y="27569"/>
                      <a:pt x="233135" y="27569"/>
                      <a:pt x="233135" y="27508"/>
                    </a:cubicBezTo>
                    <a:cubicBezTo>
                      <a:pt x="233105" y="27478"/>
                      <a:pt x="233105" y="27630"/>
                      <a:pt x="233135" y="27660"/>
                    </a:cubicBezTo>
                    <a:lnTo>
                      <a:pt x="233166" y="27721"/>
                    </a:lnTo>
                    <a:cubicBezTo>
                      <a:pt x="233227" y="27721"/>
                      <a:pt x="233227" y="27751"/>
                      <a:pt x="233257" y="27751"/>
                    </a:cubicBezTo>
                    <a:lnTo>
                      <a:pt x="233257" y="27751"/>
                    </a:lnTo>
                    <a:lnTo>
                      <a:pt x="233257" y="27782"/>
                    </a:lnTo>
                    <a:lnTo>
                      <a:pt x="233257" y="27903"/>
                    </a:lnTo>
                    <a:cubicBezTo>
                      <a:pt x="233287" y="27934"/>
                      <a:pt x="233318" y="27934"/>
                      <a:pt x="233379" y="27873"/>
                    </a:cubicBezTo>
                    <a:lnTo>
                      <a:pt x="233379" y="27934"/>
                    </a:lnTo>
                    <a:lnTo>
                      <a:pt x="233379" y="27934"/>
                    </a:lnTo>
                    <a:cubicBezTo>
                      <a:pt x="233379" y="27934"/>
                      <a:pt x="233318" y="27934"/>
                      <a:pt x="233318" y="27964"/>
                    </a:cubicBezTo>
                    <a:lnTo>
                      <a:pt x="233318" y="28025"/>
                    </a:lnTo>
                    <a:lnTo>
                      <a:pt x="233227" y="27903"/>
                    </a:lnTo>
                    <a:cubicBezTo>
                      <a:pt x="233166" y="27873"/>
                      <a:pt x="233166" y="27812"/>
                      <a:pt x="233135" y="27782"/>
                    </a:cubicBezTo>
                    <a:lnTo>
                      <a:pt x="233105" y="27782"/>
                    </a:lnTo>
                    <a:cubicBezTo>
                      <a:pt x="233075" y="27751"/>
                      <a:pt x="233014" y="27660"/>
                      <a:pt x="233014" y="27630"/>
                    </a:cubicBezTo>
                    <a:cubicBezTo>
                      <a:pt x="232984" y="27599"/>
                      <a:pt x="232984" y="27569"/>
                      <a:pt x="232953" y="27569"/>
                    </a:cubicBezTo>
                    <a:cubicBezTo>
                      <a:pt x="232923" y="27508"/>
                      <a:pt x="232923" y="27478"/>
                      <a:pt x="232862" y="27417"/>
                    </a:cubicBezTo>
                    <a:cubicBezTo>
                      <a:pt x="232832" y="27296"/>
                      <a:pt x="232801" y="27204"/>
                      <a:pt x="232771" y="27144"/>
                    </a:cubicBezTo>
                    <a:cubicBezTo>
                      <a:pt x="232710" y="27052"/>
                      <a:pt x="232710" y="27022"/>
                      <a:pt x="232710" y="27022"/>
                    </a:cubicBezTo>
                    <a:lnTo>
                      <a:pt x="232710" y="27022"/>
                    </a:lnTo>
                    <a:cubicBezTo>
                      <a:pt x="232710" y="26992"/>
                      <a:pt x="232680" y="26961"/>
                      <a:pt x="232680" y="26870"/>
                    </a:cubicBezTo>
                    <a:cubicBezTo>
                      <a:pt x="232680" y="26840"/>
                      <a:pt x="232649" y="26870"/>
                      <a:pt x="232680" y="26900"/>
                    </a:cubicBezTo>
                    <a:lnTo>
                      <a:pt x="232680" y="26961"/>
                    </a:lnTo>
                    <a:cubicBezTo>
                      <a:pt x="232680" y="26900"/>
                      <a:pt x="232649" y="26870"/>
                      <a:pt x="232649" y="26870"/>
                    </a:cubicBezTo>
                    <a:cubicBezTo>
                      <a:pt x="232619" y="26718"/>
                      <a:pt x="232558" y="26596"/>
                      <a:pt x="232528" y="26596"/>
                    </a:cubicBezTo>
                    <a:cubicBezTo>
                      <a:pt x="232528" y="26566"/>
                      <a:pt x="232528" y="26566"/>
                      <a:pt x="232497" y="26566"/>
                    </a:cubicBezTo>
                    <a:lnTo>
                      <a:pt x="232467" y="26596"/>
                    </a:lnTo>
                    <a:cubicBezTo>
                      <a:pt x="232406" y="26596"/>
                      <a:pt x="232406" y="26718"/>
                      <a:pt x="232345" y="26870"/>
                    </a:cubicBezTo>
                    <a:cubicBezTo>
                      <a:pt x="232345" y="26900"/>
                      <a:pt x="232315" y="26900"/>
                      <a:pt x="232315" y="26961"/>
                    </a:cubicBezTo>
                    <a:lnTo>
                      <a:pt x="232315" y="26900"/>
                    </a:lnTo>
                    <a:lnTo>
                      <a:pt x="232315" y="26870"/>
                    </a:lnTo>
                    <a:cubicBezTo>
                      <a:pt x="232315" y="26900"/>
                      <a:pt x="232254" y="26961"/>
                      <a:pt x="232254" y="27022"/>
                    </a:cubicBezTo>
                    <a:lnTo>
                      <a:pt x="232254" y="27022"/>
                    </a:lnTo>
                    <a:cubicBezTo>
                      <a:pt x="232254" y="27022"/>
                      <a:pt x="232254" y="27052"/>
                      <a:pt x="232224" y="27144"/>
                    </a:cubicBezTo>
                    <a:cubicBezTo>
                      <a:pt x="232193" y="27204"/>
                      <a:pt x="232163" y="27296"/>
                      <a:pt x="232102" y="27417"/>
                    </a:cubicBezTo>
                    <a:cubicBezTo>
                      <a:pt x="232072" y="27448"/>
                      <a:pt x="232072" y="27508"/>
                      <a:pt x="232041" y="27569"/>
                    </a:cubicBezTo>
                    <a:lnTo>
                      <a:pt x="231950" y="27630"/>
                    </a:lnTo>
                    <a:cubicBezTo>
                      <a:pt x="231920" y="27660"/>
                      <a:pt x="231889" y="27721"/>
                      <a:pt x="231889" y="27782"/>
                    </a:cubicBezTo>
                    <a:lnTo>
                      <a:pt x="231859" y="27782"/>
                    </a:lnTo>
                    <a:cubicBezTo>
                      <a:pt x="231798" y="27812"/>
                      <a:pt x="231798" y="27873"/>
                      <a:pt x="231768" y="27903"/>
                    </a:cubicBezTo>
                    <a:cubicBezTo>
                      <a:pt x="231737" y="27934"/>
                      <a:pt x="231707" y="27964"/>
                      <a:pt x="231646" y="28055"/>
                    </a:cubicBezTo>
                    <a:lnTo>
                      <a:pt x="231646" y="28086"/>
                    </a:lnTo>
                    <a:cubicBezTo>
                      <a:pt x="231646" y="28086"/>
                      <a:pt x="231616" y="28086"/>
                      <a:pt x="231616" y="28055"/>
                    </a:cubicBezTo>
                    <a:cubicBezTo>
                      <a:pt x="231585" y="28025"/>
                      <a:pt x="231585" y="28177"/>
                      <a:pt x="231616" y="28207"/>
                    </a:cubicBezTo>
                    <a:lnTo>
                      <a:pt x="231646" y="28238"/>
                    </a:lnTo>
                    <a:cubicBezTo>
                      <a:pt x="231707" y="28238"/>
                      <a:pt x="231707" y="28268"/>
                      <a:pt x="231737" y="28268"/>
                    </a:cubicBezTo>
                    <a:lnTo>
                      <a:pt x="231737" y="28268"/>
                    </a:lnTo>
                    <a:lnTo>
                      <a:pt x="231737" y="28329"/>
                    </a:lnTo>
                    <a:lnTo>
                      <a:pt x="231737" y="28420"/>
                    </a:lnTo>
                    <a:cubicBezTo>
                      <a:pt x="231768" y="28481"/>
                      <a:pt x="231798" y="28481"/>
                      <a:pt x="231859" y="28390"/>
                    </a:cubicBezTo>
                    <a:lnTo>
                      <a:pt x="231859" y="28481"/>
                    </a:lnTo>
                    <a:lnTo>
                      <a:pt x="231859" y="28481"/>
                    </a:lnTo>
                    <a:cubicBezTo>
                      <a:pt x="231859" y="28481"/>
                      <a:pt x="231798" y="28481"/>
                      <a:pt x="231798" y="28511"/>
                    </a:cubicBezTo>
                    <a:cubicBezTo>
                      <a:pt x="231768" y="28542"/>
                      <a:pt x="231768" y="28572"/>
                      <a:pt x="231737" y="28633"/>
                    </a:cubicBezTo>
                    <a:cubicBezTo>
                      <a:pt x="231707" y="28694"/>
                      <a:pt x="231616" y="28724"/>
                      <a:pt x="231585" y="28815"/>
                    </a:cubicBezTo>
                    <a:lnTo>
                      <a:pt x="231585" y="28846"/>
                    </a:lnTo>
                    <a:cubicBezTo>
                      <a:pt x="231585" y="28846"/>
                      <a:pt x="231555" y="28846"/>
                      <a:pt x="231555" y="28815"/>
                    </a:cubicBezTo>
                    <a:cubicBezTo>
                      <a:pt x="231494" y="28785"/>
                      <a:pt x="231494" y="28937"/>
                      <a:pt x="231555" y="28967"/>
                    </a:cubicBezTo>
                    <a:cubicBezTo>
                      <a:pt x="231555" y="28967"/>
                      <a:pt x="231585" y="28967"/>
                      <a:pt x="231585" y="28998"/>
                    </a:cubicBezTo>
                    <a:cubicBezTo>
                      <a:pt x="231585" y="29028"/>
                      <a:pt x="231555" y="29089"/>
                      <a:pt x="231555" y="29119"/>
                    </a:cubicBezTo>
                    <a:lnTo>
                      <a:pt x="231555" y="29119"/>
                    </a:lnTo>
                    <a:cubicBezTo>
                      <a:pt x="231555" y="29119"/>
                      <a:pt x="231555" y="29150"/>
                      <a:pt x="231494" y="29241"/>
                    </a:cubicBezTo>
                    <a:cubicBezTo>
                      <a:pt x="231464" y="29302"/>
                      <a:pt x="231433" y="29393"/>
                      <a:pt x="231403" y="29484"/>
                    </a:cubicBezTo>
                    <a:cubicBezTo>
                      <a:pt x="231342" y="29545"/>
                      <a:pt x="231342" y="29606"/>
                      <a:pt x="231312" y="29636"/>
                    </a:cubicBezTo>
                    <a:lnTo>
                      <a:pt x="231251" y="29727"/>
                    </a:lnTo>
                    <a:cubicBezTo>
                      <a:pt x="231190" y="29758"/>
                      <a:pt x="231160" y="29788"/>
                      <a:pt x="231160" y="29879"/>
                    </a:cubicBezTo>
                    <a:lnTo>
                      <a:pt x="231129" y="29879"/>
                    </a:lnTo>
                    <a:cubicBezTo>
                      <a:pt x="231099" y="29910"/>
                      <a:pt x="231099" y="29940"/>
                      <a:pt x="231038" y="30001"/>
                    </a:cubicBezTo>
                    <a:cubicBezTo>
                      <a:pt x="231008" y="30031"/>
                      <a:pt x="230977" y="30062"/>
                      <a:pt x="230947" y="30153"/>
                    </a:cubicBezTo>
                    <a:lnTo>
                      <a:pt x="230947" y="30183"/>
                    </a:lnTo>
                    <a:cubicBezTo>
                      <a:pt x="230947" y="30183"/>
                      <a:pt x="230886" y="30183"/>
                      <a:pt x="230886" y="30153"/>
                    </a:cubicBezTo>
                    <a:cubicBezTo>
                      <a:pt x="230856" y="30092"/>
                      <a:pt x="230856" y="30244"/>
                      <a:pt x="230886" y="30305"/>
                    </a:cubicBezTo>
                    <a:lnTo>
                      <a:pt x="230947" y="30335"/>
                    </a:lnTo>
                    <a:cubicBezTo>
                      <a:pt x="230977" y="30335"/>
                      <a:pt x="230977" y="30365"/>
                      <a:pt x="231008" y="30365"/>
                    </a:cubicBezTo>
                    <a:lnTo>
                      <a:pt x="231008" y="30365"/>
                    </a:lnTo>
                    <a:lnTo>
                      <a:pt x="231008" y="30396"/>
                    </a:lnTo>
                    <a:lnTo>
                      <a:pt x="231008" y="30517"/>
                    </a:lnTo>
                    <a:cubicBezTo>
                      <a:pt x="231038" y="30548"/>
                      <a:pt x="231099" y="30548"/>
                      <a:pt x="231129" y="30487"/>
                    </a:cubicBezTo>
                    <a:lnTo>
                      <a:pt x="231129" y="30548"/>
                    </a:lnTo>
                    <a:lnTo>
                      <a:pt x="231129" y="30548"/>
                    </a:lnTo>
                    <a:cubicBezTo>
                      <a:pt x="231129" y="30548"/>
                      <a:pt x="231099" y="30548"/>
                      <a:pt x="231099" y="30609"/>
                    </a:cubicBezTo>
                    <a:cubicBezTo>
                      <a:pt x="231038" y="30639"/>
                      <a:pt x="231038" y="30669"/>
                      <a:pt x="231008" y="30700"/>
                    </a:cubicBezTo>
                    <a:cubicBezTo>
                      <a:pt x="230977" y="30791"/>
                      <a:pt x="230886" y="30821"/>
                      <a:pt x="230856" y="30913"/>
                    </a:cubicBezTo>
                    <a:lnTo>
                      <a:pt x="230856" y="30943"/>
                    </a:lnTo>
                    <a:cubicBezTo>
                      <a:pt x="230856" y="30943"/>
                      <a:pt x="230825" y="30943"/>
                      <a:pt x="230825" y="30913"/>
                    </a:cubicBezTo>
                    <a:cubicBezTo>
                      <a:pt x="230795" y="30852"/>
                      <a:pt x="230795" y="31004"/>
                      <a:pt x="230825" y="31065"/>
                    </a:cubicBezTo>
                    <a:lnTo>
                      <a:pt x="230856" y="31095"/>
                    </a:lnTo>
                    <a:cubicBezTo>
                      <a:pt x="230886" y="31095"/>
                      <a:pt x="230886" y="31125"/>
                      <a:pt x="230947" y="31125"/>
                    </a:cubicBezTo>
                    <a:lnTo>
                      <a:pt x="230947" y="31125"/>
                    </a:lnTo>
                    <a:lnTo>
                      <a:pt x="230947" y="31156"/>
                    </a:lnTo>
                    <a:lnTo>
                      <a:pt x="230947" y="31308"/>
                    </a:lnTo>
                    <a:cubicBezTo>
                      <a:pt x="230977" y="31369"/>
                      <a:pt x="231038" y="31369"/>
                      <a:pt x="231099" y="31277"/>
                    </a:cubicBezTo>
                    <a:cubicBezTo>
                      <a:pt x="231099" y="31308"/>
                      <a:pt x="231099" y="31399"/>
                      <a:pt x="231129" y="31399"/>
                    </a:cubicBezTo>
                    <a:lnTo>
                      <a:pt x="231160" y="31399"/>
                    </a:lnTo>
                    <a:cubicBezTo>
                      <a:pt x="231160" y="31399"/>
                      <a:pt x="231160" y="31429"/>
                      <a:pt x="231190" y="31399"/>
                    </a:cubicBezTo>
                    <a:lnTo>
                      <a:pt x="231190" y="31369"/>
                    </a:lnTo>
                    <a:cubicBezTo>
                      <a:pt x="231251" y="31308"/>
                      <a:pt x="231251" y="31247"/>
                      <a:pt x="231281" y="31156"/>
                    </a:cubicBezTo>
                    <a:lnTo>
                      <a:pt x="231281" y="31156"/>
                    </a:lnTo>
                    <a:cubicBezTo>
                      <a:pt x="231281" y="31217"/>
                      <a:pt x="231281" y="31247"/>
                      <a:pt x="231251" y="31277"/>
                    </a:cubicBezTo>
                    <a:lnTo>
                      <a:pt x="231251" y="31277"/>
                    </a:lnTo>
                    <a:cubicBezTo>
                      <a:pt x="231251" y="31247"/>
                      <a:pt x="231281" y="31217"/>
                      <a:pt x="231281" y="31156"/>
                    </a:cubicBezTo>
                    <a:lnTo>
                      <a:pt x="231281" y="31217"/>
                    </a:lnTo>
                    <a:lnTo>
                      <a:pt x="231281" y="31277"/>
                    </a:lnTo>
                    <a:cubicBezTo>
                      <a:pt x="231281" y="31308"/>
                      <a:pt x="231251" y="31308"/>
                      <a:pt x="231251" y="31369"/>
                    </a:cubicBezTo>
                    <a:lnTo>
                      <a:pt x="231190" y="31399"/>
                    </a:lnTo>
                    <a:cubicBezTo>
                      <a:pt x="231190" y="31429"/>
                      <a:pt x="231160" y="31429"/>
                      <a:pt x="231160" y="31460"/>
                    </a:cubicBezTo>
                    <a:cubicBezTo>
                      <a:pt x="231129" y="31521"/>
                      <a:pt x="231099" y="31551"/>
                      <a:pt x="231099" y="31581"/>
                    </a:cubicBezTo>
                    <a:lnTo>
                      <a:pt x="231038" y="31581"/>
                    </a:lnTo>
                    <a:lnTo>
                      <a:pt x="230977" y="31672"/>
                    </a:lnTo>
                    <a:lnTo>
                      <a:pt x="230734" y="31885"/>
                    </a:lnTo>
                    <a:lnTo>
                      <a:pt x="230734" y="31916"/>
                    </a:lnTo>
                    <a:cubicBezTo>
                      <a:pt x="230734" y="31916"/>
                      <a:pt x="230704" y="31916"/>
                      <a:pt x="230704" y="31885"/>
                    </a:cubicBezTo>
                    <a:cubicBezTo>
                      <a:pt x="230673" y="31855"/>
                      <a:pt x="230673" y="32007"/>
                      <a:pt x="230704" y="32037"/>
                    </a:cubicBezTo>
                    <a:lnTo>
                      <a:pt x="230734" y="32068"/>
                    </a:lnTo>
                    <a:cubicBezTo>
                      <a:pt x="230795" y="32068"/>
                      <a:pt x="230825" y="32128"/>
                      <a:pt x="230825" y="32128"/>
                    </a:cubicBezTo>
                    <a:lnTo>
                      <a:pt x="230825" y="32128"/>
                    </a:lnTo>
                    <a:lnTo>
                      <a:pt x="230825" y="32159"/>
                    </a:lnTo>
                    <a:cubicBezTo>
                      <a:pt x="230795" y="32189"/>
                      <a:pt x="230825" y="32280"/>
                      <a:pt x="230825" y="32311"/>
                    </a:cubicBezTo>
                    <a:cubicBezTo>
                      <a:pt x="230856" y="32341"/>
                      <a:pt x="230886" y="32341"/>
                      <a:pt x="230977" y="32311"/>
                    </a:cubicBezTo>
                    <a:cubicBezTo>
                      <a:pt x="230947" y="32341"/>
                      <a:pt x="230947" y="32372"/>
                      <a:pt x="230886" y="32432"/>
                    </a:cubicBezTo>
                    <a:cubicBezTo>
                      <a:pt x="230856" y="32432"/>
                      <a:pt x="230825" y="32432"/>
                      <a:pt x="230795" y="32372"/>
                    </a:cubicBezTo>
                    <a:cubicBezTo>
                      <a:pt x="230734" y="32341"/>
                      <a:pt x="230704" y="32463"/>
                      <a:pt x="230734" y="32524"/>
                    </a:cubicBezTo>
                    <a:cubicBezTo>
                      <a:pt x="230704" y="32584"/>
                      <a:pt x="230673" y="32645"/>
                      <a:pt x="230673" y="32676"/>
                    </a:cubicBezTo>
                    <a:lnTo>
                      <a:pt x="230552" y="32676"/>
                    </a:lnTo>
                    <a:cubicBezTo>
                      <a:pt x="230491" y="32615"/>
                      <a:pt x="230400" y="32341"/>
                      <a:pt x="230278" y="32280"/>
                    </a:cubicBezTo>
                    <a:cubicBezTo>
                      <a:pt x="230248" y="32220"/>
                      <a:pt x="230218" y="32220"/>
                      <a:pt x="230218" y="32220"/>
                    </a:cubicBezTo>
                    <a:cubicBezTo>
                      <a:pt x="230187" y="32189"/>
                      <a:pt x="230126" y="32159"/>
                      <a:pt x="230126" y="32128"/>
                    </a:cubicBezTo>
                    <a:cubicBezTo>
                      <a:pt x="230187" y="32159"/>
                      <a:pt x="230248" y="32159"/>
                      <a:pt x="230278" y="32128"/>
                    </a:cubicBezTo>
                    <a:cubicBezTo>
                      <a:pt x="230339" y="32068"/>
                      <a:pt x="230339" y="32007"/>
                      <a:pt x="230278" y="31976"/>
                    </a:cubicBezTo>
                    <a:lnTo>
                      <a:pt x="230278" y="31916"/>
                    </a:lnTo>
                    <a:lnTo>
                      <a:pt x="230278" y="31916"/>
                    </a:lnTo>
                    <a:cubicBezTo>
                      <a:pt x="230339" y="31916"/>
                      <a:pt x="230369" y="31916"/>
                      <a:pt x="230369" y="31885"/>
                    </a:cubicBezTo>
                    <a:cubicBezTo>
                      <a:pt x="230369" y="31885"/>
                      <a:pt x="230400" y="31885"/>
                      <a:pt x="230400" y="31855"/>
                    </a:cubicBezTo>
                    <a:cubicBezTo>
                      <a:pt x="230430" y="31824"/>
                      <a:pt x="230430" y="31672"/>
                      <a:pt x="230400" y="31703"/>
                    </a:cubicBezTo>
                    <a:cubicBezTo>
                      <a:pt x="230400" y="31703"/>
                      <a:pt x="230369" y="31703"/>
                      <a:pt x="230369" y="31733"/>
                    </a:cubicBezTo>
                    <a:lnTo>
                      <a:pt x="230369" y="31703"/>
                    </a:lnTo>
                    <a:lnTo>
                      <a:pt x="230126" y="31460"/>
                    </a:lnTo>
                    <a:cubicBezTo>
                      <a:pt x="230096" y="31429"/>
                      <a:pt x="230096" y="31399"/>
                      <a:pt x="230066" y="31399"/>
                    </a:cubicBezTo>
                    <a:lnTo>
                      <a:pt x="230035" y="31399"/>
                    </a:lnTo>
                    <a:cubicBezTo>
                      <a:pt x="229974" y="31369"/>
                      <a:pt x="229944" y="31308"/>
                      <a:pt x="229944" y="31277"/>
                    </a:cubicBezTo>
                    <a:cubicBezTo>
                      <a:pt x="229944" y="31247"/>
                      <a:pt x="229914" y="31247"/>
                      <a:pt x="229914" y="31217"/>
                    </a:cubicBezTo>
                    <a:lnTo>
                      <a:pt x="229883" y="31156"/>
                    </a:lnTo>
                    <a:cubicBezTo>
                      <a:pt x="229883" y="31156"/>
                      <a:pt x="229822" y="31125"/>
                      <a:pt x="229822" y="31095"/>
                    </a:cubicBezTo>
                    <a:lnTo>
                      <a:pt x="229822" y="30973"/>
                    </a:lnTo>
                    <a:cubicBezTo>
                      <a:pt x="229822" y="30943"/>
                      <a:pt x="229792" y="30852"/>
                      <a:pt x="229792" y="30821"/>
                    </a:cubicBezTo>
                    <a:cubicBezTo>
                      <a:pt x="229822" y="30913"/>
                      <a:pt x="229883" y="30973"/>
                      <a:pt x="229883" y="31095"/>
                    </a:cubicBezTo>
                    <a:lnTo>
                      <a:pt x="229883" y="31095"/>
                    </a:lnTo>
                    <a:cubicBezTo>
                      <a:pt x="229883" y="31065"/>
                      <a:pt x="229883" y="31004"/>
                      <a:pt x="229822" y="30973"/>
                    </a:cubicBezTo>
                    <a:lnTo>
                      <a:pt x="229822" y="30973"/>
                    </a:lnTo>
                    <a:cubicBezTo>
                      <a:pt x="229883" y="31065"/>
                      <a:pt x="229883" y="31125"/>
                      <a:pt x="229914" y="31156"/>
                    </a:cubicBezTo>
                    <a:lnTo>
                      <a:pt x="229914" y="31217"/>
                    </a:lnTo>
                    <a:cubicBezTo>
                      <a:pt x="229914" y="31247"/>
                      <a:pt x="229914" y="31247"/>
                      <a:pt x="229944" y="31217"/>
                    </a:cubicBezTo>
                    <a:lnTo>
                      <a:pt x="229974" y="31217"/>
                    </a:lnTo>
                    <a:cubicBezTo>
                      <a:pt x="229974" y="31217"/>
                      <a:pt x="230035" y="31156"/>
                      <a:pt x="230035" y="31095"/>
                    </a:cubicBezTo>
                    <a:cubicBezTo>
                      <a:pt x="230066" y="31125"/>
                      <a:pt x="230126" y="31156"/>
                      <a:pt x="230187" y="31125"/>
                    </a:cubicBezTo>
                    <a:cubicBezTo>
                      <a:pt x="230187" y="31095"/>
                      <a:pt x="230218" y="31004"/>
                      <a:pt x="230187" y="30973"/>
                    </a:cubicBezTo>
                    <a:lnTo>
                      <a:pt x="230187" y="30943"/>
                    </a:lnTo>
                    <a:lnTo>
                      <a:pt x="230187" y="30943"/>
                    </a:lnTo>
                    <a:cubicBezTo>
                      <a:pt x="230218" y="30943"/>
                      <a:pt x="230218" y="30943"/>
                      <a:pt x="230248" y="30913"/>
                    </a:cubicBezTo>
                    <a:cubicBezTo>
                      <a:pt x="230248" y="30913"/>
                      <a:pt x="230278" y="30913"/>
                      <a:pt x="230278" y="30852"/>
                    </a:cubicBezTo>
                    <a:cubicBezTo>
                      <a:pt x="230339" y="30821"/>
                      <a:pt x="230278" y="30669"/>
                      <a:pt x="230278" y="30700"/>
                    </a:cubicBezTo>
                    <a:lnTo>
                      <a:pt x="230248" y="30761"/>
                    </a:lnTo>
                    <a:lnTo>
                      <a:pt x="230248" y="30700"/>
                    </a:lnTo>
                    <a:cubicBezTo>
                      <a:pt x="230218" y="30639"/>
                      <a:pt x="230126" y="30548"/>
                      <a:pt x="230096" y="30517"/>
                    </a:cubicBezTo>
                    <a:cubicBezTo>
                      <a:pt x="230066" y="30487"/>
                      <a:pt x="230066" y="30457"/>
                      <a:pt x="230035" y="30396"/>
                    </a:cubicBezTo>
                    <a:cubicBezTo>
                      <a:pt x="230035" y="30396"/>
                      <a:pt x="229974" y="30396"/>
                      <a:pt x="229974" y="30365"/>
                    </a:cubicBezTo>
                    <a:lnTo>
                      <a:pt x="229974" y="30365"/>
                    </a:lnTo>
                    <a:lnTo>
                      <a:pt x="229974" y="30305"/>
                    </a:lnTo>
                    <a:cubicBezTo>
                      <a:pt x="230035" y="30335"/>
                      <a:pt x="230066" y="30365"/>
                      <a:pt x="230096" y="30335"/>
                    </a:cubicBezTo>
                    <a:lnTo>
                      <a:pt x="230096" y="30214"/>
                    </a:lnTo>
                    <a:lnTo>
                      <a:pt x="230096" y="30183"/>
                    </a:lnTo>
                    <a:lnTo>
                      <a:pt x="230096" y="30183"/>
                    </a:lnTo>
                    <a:cubicBezTo>
                      <a:pt x="230126" y="30183"/>
                      <a:pt x="230126" y="30183"/>
                      <a:pt x="230187" y="30153"/>
                    </a:cubicBezTo>
                    <a:lnTo>
                      <a:pt x="230218" y="30092"/>
                    </a:lnTo>
                    <a:cubicBezTo>
                      <a:pt x="230248" y="30062"/>
                      <a:pt x="230218" y="29940"/>
                      <a:pt x="230218" y="29940"/>
                    </a:cubicBezTo>
                    <a:lnTo>
                      <a:pt x="230187" y="30001"/>
                    </a:lnTo>
                    <a:lnTo>
                      <a:pt x="230187" y="29940"/>
                    </a:lnTo>
                    <a:cubicBezTo>
                      <a:pt x="230126" y="29879"/>
                      <a:pt x="230096" y="29849"/>
                      <a:pt x="230066" y="29788"/>
                    </a:cubicBezTo>
                    <a:cubicBezTo>
                      <a:pt x="230035" y="29758"/>
                      <a:pt x="230035" y="29727"/>
                      <a:pt x="229974" y="29697"/>
                    </a:cubicBezTo>
                    <a:lnTo>
                      <a:pt x="229944" y="29697"/>
                    </a:lnTo>
                    <a:cubicBezTo>
                      <a:pt x="229914" y="29636"/>
                      <a:pt x="229883" y="29575"/>
                      <a:pt x="229883" y="29545"/>
                    </a:cubicBezTo>
                    <a:cubicBezTo>
                      <a:pt x="229822" y="29484"/>
                      <a:pt x="229822" y="29454"/>
                      <a:pt x="229792" y="29454"/>
                    </a:cubicBezTo>
                    <a:cubicBezTo>
                      <a:pt x="229762" y="29423"/>
                      <a:pt x="229762" y="29393"/>
                      <a:pt x="229731" y="29302"/>
                    </a:cubicBezTo>
                    <a:cubicBezTo>
                      <a:pt x="229670" y="29180"/>
                      <a:pt x="229640" y="29119"/>
                      <a:pt x="229610" y="29028"/>
                    </a:cubicBezTo>
                    <a:cubicBezTo>
                      <a:pt x="229579" y="28967"/>
                      <a:pt x="229579" y="28937"/>
                      <a:pt x="229579" y="28937"/>
                    </a:cubicBezTo>
                    <a:lnTo>
                      <a:pt x="229579" y="28937"/>
                    </a:lnTo>
                    <a:cubicBezTo>
                      <a:pt x="229579" y="28876"/>
                      <a:pt x="229518" y="28846"/>
                      <a:pt x="229518" y="28785"/>
                    </a:cubicBezTo>
                    <a:cubicBezTo>
                      <a:pt x="229518" y="28724"/>
                      <a:pt x="229488" y="28785"/>
                      <a:pt x="229518" y="28815"/>
                    </a:cubicBezTo>
                    <a:lnTo>
                      <a:pt x="229518" y="28846"/>
                    </a:lnTo>
                    <a:cubicBezTo>
                      <a:pt x="229518" y="28815"/>
                      <a:pt x="229488" y="28785"/>
                      <a:pt x="229488" y="28785"/>
                    </a:cubicBezTo>
                    <a:cubicBezTo>
                      <a:pt x="229458" y="28633"/>
                      <a:pt x="229427" y="28511"/>
                      <a:pt x="229366" y="28511"/>
                    </a:cubicBezTo>
                    <a:cubicBezTo>
                      <a:pt x="229366" y="28481"/>
                      <a:pt x="229366" y="28481"/>
                      <a:pt x="229336" y="28481"/>
                    </a:cubicBezTo>
                    <a:lnTo>
                      <a:pt x="229306" y="28511"/>
                    </a:lnTo>
                    <a:cubicBezTo>
                      <a:pt x="229275" y="28511"/>
                      <a:pt x="229275" y="28633"/>
                      <a:pt x="229184" y="28785"/>
                    </a:cubicBezTo>
                    <a:cubicBezTo>
                      <a:pt x="229184" y="28815"/>
                      <a:pt x="229154" y="28815"/>
                      <a:pt x="229154" y="28846"/>
                    </a:cubicBezTo>
                    <a:lnTo>
                      <a:pt x="229154" y="28815"/>
                    </a:lnTo>
                    <a:lnTo>
                      <a:pt x="229154" y="28785"/>
                    </a:lnTo>
                    <a:cubicBezTo>
                      <a:pt x="229154" y="28815"/>
                      <a:pt x="229123" y="28846"/>
                      <a:pt x="229123" y="28937"/>
                    </a:cubicBezTo>
                    <a:lnTo>
                      <a:pt x="229123" y="28937"/>
                    </a:lnTo>
                    <a:cubicBezTo>
                      <a:pt x="229123" y="28937"/>
                      <a:pt x="229123" y="28967"/>
                      <a:pt x="229062" y="29028"/>
                    </a:cubicBezTo>
                    <a:cubicBezTo>
                      <a:pt x="229032" y="29119"/>
                      <a:pt x="229002" y="29180"/>
                      <a:pt x="228971" y="29302"/>
                    </a:cubicBezTo>
                    <a:cubicBezTo>
                      <a:pt x="228910" y="29332"/>
                      <a:pt x="228910" y="29423"/>
                      <a:pt x="228880" y="29454"/>
                    </a:cubicBezTo>
                    <a:lnTo>
                      <a:pt x="228819" y="29545"/>
                    </a:lnTo>
                    <a:cubicBezTo>
                      <a:pt x="228759" y="29575"/>
                      <a:pt x="228728" y="29606"/>
                      <a:pt x="228728" y="29697"/>
                    </a:cubicBezTo>
                    <a:lnTo>
                      <a:pt x="228698" y="29697"/>
                    </a:lnTo>
                    <a:cubicBezTo>
                      <a:pt x="228667" y="29727"/>
                      <a:pt x="228667" y="29758"/>
                      <a:pt x="228607" y="29788"/>
                    </a:cubicBezTo>
                    <a:cubicBezTo>
                      <a:pt x="228576" y="29849"/>
                      <a:pt x="228546" y="29879"/>
                      <a:pt x="228515" y="29940"/>
                    </a:cubicBezTo>
                    <a:lnTo>
                      <a:pt x="228515" y="30001"/>
                    </a:lnTo>
                    <a:cubicBezTo>
                      <a:pt x="228515" y="30001"/>
                      <a:pt x="228455" y="30001"/>
                      <a:pt x="228455" y="29940"/>
                    </a:cubicBezTo>
                    <a:cubicBezTo>
                      <a:pt x="228424" y="29910"/>
                      <a:pt x="228424" y="30062"/>
                      <a:pt x="228455" y="30092"/>
                    </a:cubicBezTo>
                    <a:lnTo>
                      <a:pt x="228515" y="30153"/>
                    </a:lnTo>
                    <a:cubicBezTo>
                      <a:pt x="228546" y="30153"/>
                      <a:pt x="228546" y="30183"/>
                      <a:pt x="228576" y="30183"/>
                    </a:cubicBezTo>
                    <a:lnTo>
                      <a:pt x="228576" y="30183"/>
                    </a:lnTo>
                    <a:lnTo>
                      <a:pt x="228576" y="30214"/>
                    </a:lnTo>
                    <a:lnTo>
                      <a:pt x="228576" y="30335"/>
                    </a:lnTo>
                    <a:cubicBezTo>
                      <a:pt x="228607" y="30365"/>
                      <a:pt x="228667" y="30365"/>
                      <a:pt x="228698" y="30305"/>
                    </a:cubicBezTo>
                    <a:lnTo>
                      <a:pt x="228698" y="30365"/>
                    </a:lnTo>
                    <a:lnTo>
                      <a:pt x="228698" y="30365"/>
                    </a:lnTo>
                    <a:cubicBezTo>
                      <a:pt x="228698" y="30365"/>
                      <a:pt x="228667" y="30365"/>
                      <a:pt x="228667" y="30396"/>
                    </a:cubicBezTo>
                    <a:cubicBezTo>
                      <a:pt x="228607" y="30457"/>
                      <a:pt x="228607" y="30487"/>
                      <a:pt x="228576" y="30517"/>
                    </a:cubicBezTo>
                    <a:cubicBezTo>
                      <a:pt x="228546" y="30609"/>
                      <a:pt x="228455" y="30639"/>
                      <a:pt x="228424" y="30700"/>
                    </a:cubicBezTo>
                    <a:lnTo>
                      <a:pt x="228424" y="30761"/>
                    </a:lnTo>
                    <a:cubicBezTo>
                      <a:pt x="228424" y="30761"/>
                      <a:pt x="228394" y="30761"/>
                      <a:pt x="228394" y="30700"/>
                    </a:cubicBezTo>
                    <a:cubicBezTo>
                      <a:pt x="228363" y="30669"/>
                      <a:pt x="228363" y="30821"/>
                      <a:pt x="228394" y="30852"/>
                    </a:cubicBezTo>
                    <a:lnTo>
                      <a:pt x="228424" y="30913"/>
                    </a:lnTo>
                    <a:cubicBezTo>
                      <a:pt x="228455" y="30913"/>
                      <a:pt x="228455" y="30943"/>
                      <a:pt x="228515" y="30943"/>
                    </a:cubicBezTo>
                    <a:lnTo>
                      <a:pt x="228515" y="30943"/>
                    </a:lnTo>
                    <a:lnTo>
                      <a:pt x="228515" y="30973"/>
                    </a:lnTo>
                    <a:lnTo>
                      <a:pt x="228515" y="31125"/>
                    </a:lnTo>
                    <a:cubicBezTo>
                      <a:pt x="228546" y="31156"/>
                      <a:pt x="228607" y="31156"/>
                      <a:pt x="228667" y="31095"/>
                    </a:cubicBezTo>
                    <a:cubicBezTo>
                      <a:pt x="228667" y="31125"/>
                      <a:pt x="228667" y="31217"/>
                      <a:pt x="228698" y="31217"/>
                    </a:cubicBezTo>
                    <a:lnTo>
                      <a:pt x="228728" y="31217"/>
                    </a:lnTo>
                    <a:cubicBezTo>
                      <a:pt x="228728" y="31217"/>
                      <a:pt x="228728" y="31247"/>
                      <a:pt x="228759" y="31217"/>
                    </a:cubicBezTo>
                    <a:lnTo>
                      <a:pt x="228759" y="31156"/>
                    </a:lnTo>
                    <a:cubicBezTo>
                      <a:pt x="228819" y="31125"/>
                      <a:pt x="228819" y="31065"/>
                      <a:pt x="228850" y="30973"/>
                    </a:cubicBezTo>
                    <a:lnTo>
                      <a:pt x="228850" y="30973"/>
                    </a:lnTo>
                    <a:cubicBezTo>
                      <a:pt x="228850" y="31004"/>
                      <a:pt x="228850" y="31065"/>
                      <a:pt x="228819" y="31095"/>
                    </a:cubicBezTo>
                    <a:lnTo>
                      <a:pt x="228819" y="31095"/>
                    </a:lnTo>
                    <a:cubicBezTo>
                      <a:pt x="228850" y="30973"/>
                      <a:pt x="228880" y="30913"/>
                      <a:pt x="228880" y="30821"/>
                    </a:cubicBezTo>
                    <a:cubicBezTo>
                      <a:pt x="228880" y="30852"/>
                      <a:pt x="228850" y="30943"/>
                      <a:pt x="228850" y="30973"/>
                    </a:cubicBezTo>
                    <a:lnTo>
                      <a:pt x="228850" y="31095"/>
                    </a:lnTo>
                    <a:cubicBezTo>
                      <a:pt x="228850" y="31125"/>
                      <a:pt x="228819" y="31125"/>
                      <a:pt x="228819" y="31156"/>
                    </a:cubicBezTo>
                    <a:lnTo>
                      <a:pt x="228759" y="31217"/>
                    </a:lnTo>
                    <a:cubicBezTo>
                      <a:pt x="228759" y="31247"/>
                      <a:pt x="228728" y="31247"/>
                      <a:pt x="228728" y="31277"/>
                    </a:cubicBezTo>
                    <a:cubicBezTo>
                      <a:pt x="228698" y="31308"/>
                      <a:pt x="228667" y="31369"/>
                      <a:pt x="228667" y="31399"/>
                    </a:cubicBezTo>
                    <a:lnTo>
                      <a:pt x="228607" y="31399"/>
                    </a:lnTo>
                    <a:lnTo>
                      <a:pt x="228546" y="31460"/>
                    </a:lnTo>
                    <a:lnTo>
                      <a:pt x="228303" y="31703"/>
                    </a:lnTo>
                    <a:lnTo>
                      <a:pt x="228303" y="31733"/>
                    </a:lnTo>
                    <a:cubicBezTo>
                      <a:pt x="228303" y="31733"/>
                      <a:pt x="228272" y="31733"/>
                      <a:pt x="228272" y="31703"/>
                    </a:cubicBezTo>
                    <a:cubicBezTo>
                      <a:pt x="228242" y="31672"/>
                      <a:pt x="228242" y="31824"/>
                      <a:pt x="228272" y="31855"/>
                    </a:cubicBezTo>
                    <a:lnTo>
                      <a:pt x="228303" y="31885"/>
                    </a:lnTo>
                    <a:cubicBezTo>
                      <a:pt x="228363" y="31885"/>
                      <a:pt x="228394" y="31916"/>
                      <a:pt x="228394" y="31916"/>
                    </a:cubicBezTo>
                    <a:lnTo>
                      <a:pt x="228394" y="31916"/>
                    </a:lnTo>
                    <a:lnTo>
                      <a:pt x="228394" y="31976"/>
                    </a:lnTo>
                    <a:cubicBezTo>
                      <a:pt x="228363" y="32007"/>
                      <a:pt x="228394" y="32068"/>
                      <a:pt x="228394" y="32128"/>
                    </a:cubicBezTo>
                    <a:cubicBezTo>
                      <a:pt x="228424" y="32159"/>
                      <a:pt x="228455" y="32159"/>
                      <a:pt x="228546" y="32128"/>
                    </a:cubicBezTo>
                    <a:cubicBezTo>
                      <a:pt x="228515" y="32159"/>
                      <a:pt x="228455" y="32189"/>
                      <a:pt x="228455" y="32220"/>
                    </a:cubicBezTo>
                    <a:cubicBezTo>
                      <a:pt x="228424" y="32220"/>
                      <a:pt x="228394" y="32220"/>
                      <a:pt x="228394" y="32280"/>
                    </a:cubicBezTo>
                    <a:cubicBezTo>
                      <a:pt x="228272" y="32341"/>
                      <a:pt x="228242" y="32615"/>
                      <a:pt x="228120" y="32676"/>
                    </a:cubicBezTo>
                    <a:cubicBezTo>
                      <a:pt x="228090" y="32736"/>
                      <a:pt x="227999" y="32736"/>
                      <a:pt x="227938" y="32676"/>
                    </a:cubicBezTo>
                    <a:cubicBezTo>
                      <a:pt x="227938" y="32676"/>
                      <a:pt x="227907" y="32676"/>
                      <a:pt x="227907" y="32736"/>
                    </a:cubicBezTo>
                    <a:lnTo>
                      <a:pt x="227907" y="32676"/>
                    </a:lnTo>
                    <a:lnTo>
                      <a:pt x="227907" y="32645"/>
                    </a:lnTo>
                    <a:lnTo>
                      <a:pt x="227907" y="32645"/>
                    </a:lnTo>
                    <a:cubicBezTo>
                      <a:pt x="227938" y="32645"/>
                      <a:pt x="227968" y="32645"/>
                      <a:pt x="227968" y="32615"/>
                    </a:cubicBezTo>
                    <a:cubicBezTo>
                      <a:pt x="227968" y="32615"/>
                      <a:pt x="227999" y="32615"/>
                      <a:pt x="227999" y="32584"/>
                    </a:cubicBezTo>
                    <a:cubicBezTo>
                      <a:pt x="228059" y="32524"/>
                      <a:pt x="228059" y="32372"/>
                      <a:pt x="227999" y="32432"/>
                    </a:cubicBezTo>
                    <a:cubicBezTo>
                      <a:pt x="227999" y="32432"/>
                      <a:pt x="227968" y="32432"/>
                      <a:pt x="227968" y="32463"/>
                    </a:cubicBezTo>
                    <a:lnTo>
                      <a:pt x="227968" y="32432"/>
                    </a:lnTo>
                    <a:lnTo>
                      <a:pt x="227755" y="32189"/>
                    </a:lnTo>
                    <a:cubicBezTo>
                      <a:pt x="227695" y="32159"/>
                      <a:pt x="227695" y="32128"/>
                      <a:pt x="227664" y="32128"/>
                    </a:cubicBezTo>
                    <a:lnTo>
                      <a:pt x="227634" y="32128"/>
                    </a:lnTo>
                    <a:cubicBezTo>
                      <a:pt x="227603" y="32068"/>
                      <a:pt x="227543" y="32037"/>
                      <a:pt x="227543" y="32007"/>
                    </a:cubicBezTo>
                    <a:cubicBezTo>
                      <a:pt x="227543" y="31976"/>
                      <a:pt x="227512" y="31976"/>
                      <a:pt x="227512" y="31916"/>
                    </a:cubicBezTo>
                    <a:lnTo>
                      <a:pt x="227482" y="31885"/>
                    </a:lnTo>
                    <a:cubicBezTo>
                      <a:pt x="227482" y="31885"/>
                      <a:pt x="227451" y="31855"/>
                      <a:pt x="227451" y="31824"/>
                    </a:cubicBezTo>
                    <a:lnTo>
                      <a:pt x="227451" y="31703"/>
                    </a:lnTo>
                    <a:cubicBezTo>
                      <a:pt x="227451" y="31672"/>
                      <a:pt x="227391" y="31581"/>
                      <a:pt x="227391" y="31551"/>
                    </a:cubicBezTo>
                    <a:cubicBezTo>
                      <a:pt x="227451" y="31612"/>
                      <a:pt x="227482" y="31703"/>
                      <a:pt x="227482" y="31824"/>
                    </a:cubicBezTo>
                    <a:lnTo>
                      <a:pt x="227482" y="31824"/>
                    </a:lnTo>
                    <a:cubicBezTo>
                      <a:pt x="227482" y="31764"/>
                      <a:pt x="227482" y="31733"/>
                      <a:pt x="227451" y="31703"/>
                    </a:cubicBezTo>
                    <a:lnTo>
                      <a:pt x="227451" y="31703"/>
                    </a:lnTo>
                    <a:cubicBezTo>
                      <a:pt x="227482" y="31764"/>
                      <a:pt x="227482" y="31855"/>
                      <a:pt x="227512" y="31885"/>
                    </a:cubicBezTo>
                    <a:lnTo>
                      <a:pt x="227512" y="31916"/>
                    </a:lnTo>
                    <a:cubicBezTo>
                      <a:pt x="227512" y="31976"/>
                      <a:pt x="227512" y="31976"/>
                      <a:pt x="227543" y="31916"/>
                    </a:cubicBezTo>
                    <a:lnTo>
                      <a:pt x="227603" y="31916"/>
                    </a:lnTo>
                    <a:cubicBezTo>
                      <a:pt x="227603" y="31916"/>
                      <a:pt x="227634" y="31885"/>
                      <a:pt x="227634" y="31824"/>
                    </a:cubicBezTo>
                    <a:cubicBezTo>
                      <a:pt x="227664" y="31855"/>
                      <a:pt x="227755" y="31885"/>
                      <a:pt x="227786" y="31855"/>
                    </a:cubicBezTo>
                    <a:cubicBezTo>
                      <a:pt x="227786" y="31824"/>
                      <a:pt x="227816" y="31733"/>
                      <a:pt x="227786" y="31703"/>
                    </a:cubicBezTo>
                    <a:lnTo>
                      <a:pt x="227786" y="31672"/>
                    </a:lnTo>
                    <a:lnTo>
                      <a:pt x="227786" y="31672"/>
                    </a:lnTo>
                    <a:cubicBezTo>
                      <a:pt x="227816" y="31672"/>
                      <a:pt x="227816" y="31672"/>
                      <a:pt x="227847" y="31612"/>
                    </a:cubicBezTo>
                    <a:cubicBezTo>
                      <a:pt x="227847" y="31612"/>
                      <a:pt x="227907" y="31612"/>
                      <a:pt x="227907" y="31581"/>
                    </a:cubicBezTo>
                    <a:cubicBezTo>
                      <a:pt x="227938" y="31551"/>
                      <a:pt x="227907" y="31399"/>
                      <a:pt x="227907" y="31429"/>
                    </a:cubicBezTo>
                    <a:lnTo>
                      <a:pt x="227847" y="31460"/>
                    </a:lnTo>
                    <a:lnTo>
                      <a:pt x="227847" y="31429"/>
                    </a:lnTo>
                    <a:cubicBezTo>
                      <a:pt x="227816" y="31369"/>
                      <a:pt x="227755" y="31277"/>
                      <a:pt x="227695" y="31247"/>
                    </a:cubicBezTo>
                    <a:cubicBezTo>
                      <a:pt x="227664" y="31217"/>
                      <a:pt x="227664" y="31156"/>
                      <a:pt x="227634" y="31125"/>
                    </a:cubicBezTo>
                    <a:cubicBezTo>
                      <a:pt x="227634" y="31125"/>
                      <a:pt x="227603" y="31125"/>
                      <a:pt x="227603" y="31095"/>
                    </a:cubicBezTo>
                    <a:lnTo>
                      <a:pt x="227603" y="31095"/>
                    </a:lnTo>
                    <a:lnTo>
                      <a:pt x="227603" y="31004"/>
                    </a:lnTo>
                    <a:cubicBezTo>
                      <a:pt x="227634" y="31065"/>
                      <a:pt x="227664" y="31095"/>
                      <a:pt x="227695" y="31065"/>
                    </a:cubicBezTo>
                    <a:lnTo>
                      <a:pt x="227695" y="30943"/>
                    </a:lnTo>
                    <a:lnTo>
                      <a:pt x="227695" y="30913"/>
                    </a:lnTo>
                    <a:lnTo>
                      <a:pt x="227695" y="30913"/>
                    </a:lnTo>
                    <a:cubicBezTo>
                      <a:pt x="227755" y="30913"/>
                      <a:pt x="227755" y="30913"/>
                      <a:pt x="227786" y="30852"/>
                    </a:cubicBezTo>
                    <a:lnTo>
                      <a:pt x="227816" y="30821"/>
                    </a:lnTo>
                    <a:cubicBezTo>
                      <a:pt x="227847" y="30791"/>
                      <a:pt x="227816" y="30669"/>
                      <a:pt x="227816" y="30669"/>
                    </a:cubicBezTo>
                    <a:lnTo>
                      <a:pt x="227786" y="30700"/>
                    </a:lnTo>
                    <a:lnTo>
                      <a:pt x="227786" y="30669"/>
                    </a:lnTo>
                    <a:cubicBezTo>
                      <a:pt x="227755" y="30609"/>
                      <a:pt x="227695" y="30548"/>
                      <a:pt x="227664" y="30517"/>
                    </a:cubicBezTo>
                    <a:cubicBezTo>
                      <a:pt x="227634" y="30487"/>
                      <a:pt x="227634" y="30457"/>
                      <a:pt x="227603" y="30396"/>
                    </a:cubicBezTo>
                    <a:lnTo>
                      <a:pt x="227543" y="30396"/>
                    </a:lnTo>
                    <a:cubicBezTo>
                      <a:pt x="227512" y="30365"/>
                      <a:pt x="227482" y="30305"/>
                      <a:pt x="227482" y="30244"/>
                    </a:cubicBezTo>
                    <a:cubicBezTo>
                      <a:pt x="227451" y="30214"/>
                      <a:pt x="227451" y="30183"/>
                      <a:pt x="227391" y="30183"/>
                    </a:cubicBezTo>
                    <a:cubicBezTo>
                      <a:pt x="227360" y="30153"/>
                      <a:pt x="227360" y="30092"/>
                      <a:pt x="227330" y="30031"/>
                    </a:cubicBezTo>
                    <a:cubicBezTo>
                      <a:pt x="227300" y="29910"/>
                      <a:pt x="227239" y="29849"/>
                      <a:pt x="227208" y="29758"/>
                    </a:cubicBezTo>
                    <a:cubicBezTo>
                      <a:pt x="227178" y="29697"/>
                      <a:pt x="227178" y="29636"/>
                      <a:pt x="227178" y="29636"/>
                    </a:cubicBezTo>
                    <a:lnTo>
                      <a:pt x="227178" y="29636"/>
                    </a:lnTo>
                    <a:cubicBezTo>
                      <a:pt x="227178" y="29606"/>
                      <a:pt x="227148" y="29575"/>
                      <a:pt x="227148" y="29484"/>
                    </a:cubicBezTo>
                    <a:cubicBezTo>
                      <a:pt x="227148" y="29454"/>
                      <a:pt x="227087" y="29484"/>
                      <a:pt x="227148" y="29545"/>
                    </a:cubicBezTo>
                    <a:lnTo>
                      <a:pt x="227148" y="29575"/>
                    </a:lnTo>
                    <a:cubicBezTo>
                      <a:pt x="227148" y="29545"/>
                      <a:pt x="227087" y="29484"/>
                      <a:pt x="227087" y="29484"/>
                    </a:cubicBezTo>
                    <a:cubicBezTo>
                      <a:pt x="227056" y="29332"/>
                      <a:pt x="227026" y="29241"/>
                      <a:pt x="226996" y="29241"/>
                    </a:cubicBezTo>
                    <a:cubicBezTo>
                      <a:pt x="226996" y="29180"/>
                      <a:pt x="226996" y="29180"/>
                      <a:pt x="226935" y="29180"/>
                    </a:cubicBezTo>
                    <a:lnTo>
                      <a:pt x="226904" y="29241"/>
                    </a:lnTo>
                    <a:cubicBezTo>
                      <a:pt x="226874" y="29241"/>
                      <a:pt x="226874" y="29332"/>
                      <a:pt x="226783" y="29484"/>
                    </a:cubicBezTo>
                    <a:cubicBezTo>
                      <a:pt x="226783" y="29545"/>
                      <a:pt x="226752" y="29545"/>
                      <a:pt x="226752" y="29575"/>
                    </a:cubicBezTo>
                    <a:lnTo>
                      <a:pt x="226752" y="29545"/>
                    </a:lnTo>
                    <a:lnTo>
                      <a:pt x="226752" y="29484"/>
                    </a:lnTo>
                    <a:cubicBezTo>
                      <a:pt x="226752" y="29545"/>
                      <a:pt x="226722" y="29575"/>
                      <a:pt x="226722" y="29636"/>
                    </a:cubicBezTo>
                    <a:lnTo>
                      <a:pt x="226722" y="29636"/>
                    </a:lnTo>
                    <a:cubicBezTo>
                      <a:pt x="226722" y="29636"/>
                      <a:pt x="226722" y="29697"/>
                      <a:pt x="226692" y="29758"/>
                    </a:cubicBezTo>
                    <a:cubicBezTo>
                      <a:pt x="226631" y="29849"/>
                      <a:pt x="226600" y="29910"/>
                      <a:pt x="226570" y="30031"/>
                    </a:cubicBezTo>
                    <a:cubicBezTo>
                      <a:pt x="226540" y="30062"/>
                      <a:pt x="226540" y="30153"/>
                      <a:pt x="226479" y="30183"/>
                    </a:cubicBezTo>
                    <a:lnTo>
                      <a:pt x="226418" y="30244"/>
                    </a:lnTo>
                    <a:cubicBezTo>
                      <a:pt x="226388" y="30305"/>
                      <a:pt x="226327" y="30335"/>
                      <a:pt x="226327" y="30396"/>
                    </a:cubicBezTo>
                    <a:lnTo>
                      <a:pt x="226296" y="30396"/>
                    </a:lnTo>
                    <a:cubicBezTo>
                      <a:pt x="226266" y="30457"/>
                      <a:pt x="226266" y="30487"/>
                      <a:pt x="226236" y="30517"/>
                    </a:cubicBezTo>
                    <a:cubicBezTo>
                      <a:pt x="226175" y="30548"/>
                      <a:pt x="226144" y="30609"/>
                      <a:pt x="226114" y="30669"/>
                    </a:cubicBezTo>
                    <a:lnTo>
                      <a:pt x="226114" y="30700"/>
                    </a:lnTo>
                    <a:cubicBezTo>
                      <a:pt x="226114" y="30700"/>
                      <a:pt x="226084" y="30700"/>
                      <a:pt x="226084" y="30669"/>
                    </a:cubicBezTo>
                    <a:cubicBezTo>
                      <a:pt x="226023" y="30639"/>
                      <a:pt x="226023" y="30791"/>
                      <a:pt x="226084" y="30821"/>
                    </a:cubicBezTo>
                    <a:lnTo>
                      <a:pt x="226114" y="30852"/>
                    </a:lnTo>
                    <a:cubicBezTo>
                      <a:pt x="226144" y="30852"/>
                      <a:pt x="226144" y="30913"/>
                      <a:pt x="226175" y="30913"/>
                    </a:cubicBezTo>
                    <a:lnTo>
                      <a:pt x="226175" y="30913"/>
                    </a:lnTo>
                    <a:lnTo>
                      <a:pt x="226175" y="30943"/>
                    </a:lnTo>
                    <a:lnTo>
                      <a:pt x="226175" y="31065"/>
                    </a:lnTo>
                    <a:cubicBezTo>
                      <a:pt x="226236" y="31095"/>
                      <a:pt x="226266" y="31095"/>
                      <a:pt x="226296" y="31004"/>
                    </a:cubicBezTo>
                    <a:lnTo>
                      <a:pt x="226296" y="31095"/>
                    </a:lnTo>
                    <a:lnTo>
                      <a:pt x="226296" y="31095"/>
                    </a:lnTo>
                    <a:cubicBezTo>
                      <a:pt x="226296" y="31095"/>
                      <a:pt x="226266" y="31095"/>
                      <a:pt x="226266" y="31125"/>
                    </a:cubicBezTo>
                    <a:cubicBezTo>
                      <a:pt x="226236" y="31156"/>
                      <a:pt x="226236" y="31217"/>
                      <a:pt x="226175" y="31247"/>
                    </a:cubicBezTo>
                    <a:cubicBezTo>
                      <a:pt x="226144" y="31308"/>
                      <a:pt x="226084" y="31369"/>
                      <a:pt x="226023" y="31429"/>
                    </a:cubicBezTo>
                    <a:lnTo>
                      <a:pt x="226023" y="31460"/>
                    </a:lnTo>
                    <a:cubicBezTo>
                      <a:pt x="226023" y="31460"/>
                      <a:pt x="225993" y="31460"/>
                      <a:pt x="225993" y="31429"/>
                    </a:cubicBezTo>
                    <a:cubicBezTo>
                      <a:pt x="225962" y="31399"/>
                      <a:pt x="225962" y="31551"/>
                      <a:pt x="225993" y="31581"/>
                    </a:cubicBezTo>
                    <a:lnTo>
                      <a:pt x="226023" y="31612"/>
                    </a:lnTo>
                    <a:cubicBezTo>
                      <a:pt x="226084" y="31612"/>
                      <a:pt x="226084" y="31672"/>
                      <a:pt x="226114" y="31672"/>
                    </a:cubicBezTo>
                    <a:lnTo>
                      <a:pt x="226114" y="31672"/>
                    </a:lnTo>
                    <a:lnTo>
                      <a:pt x="226114" y="31703"/>
                    </a:lnTo>
                    <a:lnTo>
                      <a:pt x="226114" y="31824"/>
                    </a:lnTo>
                    <a:cubicBezTo>
                      <a:pt x="226114" y="31855"/>
                      <a:pt x="226084" y="31885"/>
                      <a:pt x="226084" y="31976"/>
                    </a:cubicBezTo>
                    <a:cubicBezTo>
                      <a:pt x="226023" y="32007"/>
                      <a:pt x="226023" y="32068"/>
                      <a:pt x="225993" y="32128"/>
                    </a:cubicBezTo>
                    <a:lnTo>
                      <a:pt x="225932" y="32189"/>
                    </a:lnTo>
                    <a:cubicBezTo>
                      <a:pt x="225871" y="32220"/>
                      <a:pt x="225841" y="32280"/>
                      <a:pt x="225841" y="32341"/>
                    </a:cubicBezTo>
                    <a:lnTo>
                      <a:pt x="225810" y="32341"/>
                    </a:lnTo>
                    <a:cubicBezTo>
                      <a:pt x="225780" y="32280"/>
                      <a:pt x="225689" y="32189"/>
                      <a:pt x="225658" y="32159"/>
                    </a:cubicBezTo>
                    <a:cubicBezTo>
                      <a:pt x="225628" y="32128"/>
                      <a:pt x="225628" y="32068"/>
                      <a:pt x="225567" y="32037"/>
                    </a:cubicBezTo>
                    <a:cubicBezTo>
                      <a:pt x="225567" y="32037"/>
                      <a:pt x="225537" y="32037"/>
                      <a:pt x="225537" y="32007"/>
                    </a:cubicBezTo>
                    <a:lnTo>
                      <a:pt x="225537" y="32007"/>
                    </a:lnTo>
                    <a:lnTo>
                      <a:pt x="225537" y="31916"/>
                    </a:lnTo>
                    <a:cubicBezTo>
                      <a:pt x="225567" y="31976"/>
                      <a:pt x="225628" y="32007"/>
                      <a:pt x="225658" y="31976"/>
                    </a:cubicBezTo>
                    <a:lnTo>
                      <a:pt x="225658" y="31855"/>
                    </a:lnTo>
                    <a:lnTo>
                      <a:pt x="225658" y="31824"/>
                    </a:lnTo>
                    <a:lnTo>
                      <a:pt x="225658" y="31824"/>
                    </a:lnTo>
                    <a:cubicBezTo>
                      <a:pt x="225689" y="31824"/>
                      <a:pt x="225689" y="31824"/>
                      <a:pt x="225719" y="31764"/>
                    </a:cubicBezTo>
                    <a:lnTo>
                      <a:pt x="225780" y="31733"/>
                    </a:lnTo>
                    <a:cubicBezTo>
                      <a:pt x="225810" y="31703"/>
                      <a:pt x="225780" y="31581"/>
                      <a:pt x="225780" y="31581"/>
                    </a:cubicBezTo>
                    <a:lnTo>
                      <a:pt x="225719" y="31612"/>
                    </a:lnTo>
                    <a:lnTo>
                      <a:pt x="225719" y="31581"/>
                    </a:lnTo>
                    <a:cubicBezTo>
                      <a:pt x="225689" y="31521"/>
                      <a:pt x="225658" y="31460"/>
                      <a:pt x="225628" y="31429"/>
                    </a:cubicBezTo>
                    <a:cubicBezTo>
                      <a:pt x="225567" y="31399"/>
                      <a:pt x="225567" y="31369"/>
                      <a:pt x="225537" y="31308"/>
                    </a:cubicBezTo>
                    <a:lnTo>
                      <a:pt x="225506" y="31308"/>
                    </a:lnTo>
                    <a:cubicBezTo>
                      <a:pt x="225476" y="31277"/>
                      <a:pt x="225415" y="31217"/>
                      <a:pt x="225415" y="31156"/>
                    </a:cubicBezTo>
                    <a:cubicBezTo>
                      <a:pt x="225385" y="31125"/>
                      <a:pt x="225385" y="31095"/>
                      <a:pt x="225354" y="31095"/>
                    </a:cubicBezTo>
                    <a:cubicBezTo>
                      <a:pt x="225324" y="31065"/>
                      <a:pt x="225324" y="31004"/>
                      <a:pt x="225263" y="30943"/>
                    </a:cubicBezTo>
                    <a:cubicBezTo>
                      <a:pt x="225233" y="30821"/>
                      <a:pt x="225202" y="30761"/>
                      <a:pt x="225172" y="30669"/>
                    </a:cubicBezTo>
                    <a:cubicBezTo>
                      <a:pt x="225111" y="30609"/>
                      <a:pt x="225111" y="30548"/>
                      <a:pt x="225111" y="30548"/>
                    </a:cubicBezTo>
                    <a:lnTo>
                      <a:pt x="225111" y="30548"/>
                    </a:lnTo>
                    <a:cubicBezTo>
                      <a:pt x="225111" y="30517"/>
                      <a:pt x="225081" y="30487"/>
                      <a:pt x="225081" y="30396"/>
                    </a:cubicBezTo>
                    <a:cubicBezTo>
                      <a:pt x="225081" y="30365"/>
                      <a:pt x="225050" y="30396"/>
                      <a:pt x="225081" y="30457"/>
                    </a:cubicBezTo>
                    <a:lnTo>
                      <a:pt x="225081" y="30487"/>
                    </a:lnTo>
                    <a:cubicBezTo>
                      <a:pt x="225081" y="30457"/>
                      <a:pt x="225050" y="30396"/>
                      <a:pt x="225050" y="30396"/>
                    </a:cubicBezTo>
                    <a:cubicBezTo>
                      <a:pt x="225020" y="30244"/>
                      <a:pt x="224959" y="30153"/>
                      <a:pt x="224929" y="30153"/>
                    </a:cubicBezTo>
                    <a:cubicBezTo>
                      <a:pt x="224929" y="30092"/>
                      <a:pt x="224929" y="30092"/>
                      <a:pt x="224898" y="30092"/>
                    </a:cubicBezTo>
                    <a:lnTo>
                      <a:pt x="224868" y="30153"/>
                    </a:lnTo>
                    <a:cubicBezTo>
                      <a:pt x="224807" y="30153"/>
                      <a:pt x="224807" y="30244"/>
                      <a:pt x="224746" y="30396"/>
                    </a:cubicBezTo>
                    <a:cubicBezTo>
                      <a:pt x="224746" y="30457"/>
                      <a:pt x="224716" y="30457"/>
                      <a:pt x="224716" y="30487"/>
                    </a:cubicBezTo>
                    <a:lnTo>
                      <a:pt x="224716" y="30457"/>
                    </a:lnTo>
                    <a:lnTo>
                      <a:pt x="224716" y="30396"/>
                    </a:lnTo>
                    <a:cubicBezTo>
                      <a:pt x="224716" y="30457"/>
                      <a:pt x="224655" y="30487"/>
                      <a:pt x="224655" y="30548"/>
                    </a:cubicBezTo>
                    <a:lnTo>
                      <a:pt x="224655" y="30548"/>
                    </a:lnTo>
                    <a:cubicBezTo>
                      <a:pt x="224655" y="30548"/>
                      <a:pt x="224655" y="30609"/>
                      <a:pt x="224625" y="30669"/>
                    </a:cubicBezTo>
                    <a:cubicBezTo>
                      <a:pt x="224594" y="30761"/>
                      <a:pt x="224564" y="30821"/>
                      <a:pt x="224503" y="30943"/>
                    </a:cubicBezTo>
                    <a:cubicBezTo>
                      <a:pt x="224473" y="30973"/>
                      <a:pt x="224473" y="31065"/>
                      <a:pt x="224442" y="31095"/>
                    </a:cubicBezTo>
                    <a:lnTo>
                      <a:pt x="224351" y="31156"/>
                    </a:lnTo>
                    <a:cubicBezTo>
                      <a:pt x="224321" y="31217"/>
                      <a:pt x="224290" y="31247"/>
                      <a:pt x="224290" y="31308"/>
                    </a:cubicBezTo>
                    <a:lnTo>
                      <a:pt x="224260" y="31308"/>
                    </a:lnTo>
                    <a:cubicBezTo>
                      <a:pt x="224199" y="31369"/>
                      <a:pt x="224199" y="31399"/>
                      <a:pt x="224169" y="31429"/>
                    </a:cubicBezTo>
                    <a:cubicBezTo>
                      <a:pt x="224138" y="31460"/>
                      <a:pt x="224108" y="31521"/>
                      <a:pt x="224047" y="31581"/>
                    </a:cubicBezTo>
                    <a:lnTo>
                      <a:pt x="224047" y="31612"/>
                    </a:lnTo>
                    <a:cubicBezTo>
                      <a:pt x="224047" y="31612"/>
                      <a:pt x="224017" y="31612"/>
                      <a:pt x="224017" y="31581"/>
                    </a:cubicBezTo>
                    <a:cubicBezTo>
                      <a:pt x="223986" y="31551"/>
                      <a:pt x="223986" y="31703"/>
                      <a:pt x="224017" y="31733"/>
                    </a:cubicBezTo>
                    <a:lnTo>
                      <a:pt x="224047" y="31764"/>
                    </a:lnTo>
                    <a:cubicBezTo>
                      <a:pt x="224108" y="31764"/>
                      <a:pt x="224108" y="31824"/>
                      <a:pt x="224138" y="31824"/>
                    </a:cubicBezTo>
                    <a:lnTo>
                      <a:pt x="224138" y="31824"/>
                    </a:lnTo>
                    <a:lnTo>
                      <a:pt x="224138" y="31855"/>
                    </a:lnTo>
                    <a:lnTo>
                      <a:pt x="224138" y="31976"/>
                    </a:lnTo>
                    <a:cubicBezTo>
                      <a:pt x="224169" y="32007"/>
                      <a:pt x="224199" y="32007"/>
                      <a:pt x="224260" y="31916"/>
                    </a:cubicBezTo>
                    <a:lnTo>
                      <a:pt x="224260" y="32007"/>
                    </a:lnTo>
                    <a:lnTo>
                      <a:pt x="224260" y="32007"/>
                    </a:lnTo>
                    <a:cubicBezTo>
                      <a:pt x="224260" y="32007"/>
                      <a:pt x="224199" y="32007"/>
                      <a:pt x="224199" y="32037"/>
                    </a:cubicBezTo>
                    <a:cubicBezTo>
                      <a:pt x="224169" y="32068"/>
                      <a:pt x="224169" y="32128"/>
                      <a:pt x="224138" y="32159"/>
                    </a:cubicBezTo>
                    <a:cubicBezTo>
                      <a:pt x="224108" y="32220"/>
                      <a:pt x="224017" y="32280"/>
                      <a:pt x="223986" y="32341"/>
                    </a:cubicBezTo>
                    <a:lnTo>
                      <a:pt x="223986" y="32372"/>
                    </a:lnTo>
                    <a:cubicBezTo>
                      <a:pt x="223986" y="32372"/>
                      <a:pt x="223956" y="32372"/>
                      <a:pt x="223956" y="32341"/>
                    </a:cubicBezTo>
                    <a:cubicBezTo>
                      <a:pt x="223895" y="32311"/>
                      <a:pt x="223895" y="32463"/>
                      <a:pt x="223956" y="32493"/>
                    </a:cubicBezTo>
                    <a:lnTo>
                      <a:pt x="223986" y="32524"/>
                    </a:lnTo>
                    <a:cubicBezTo>
                      <a:pt x="224017" y="32524"/>
                      <a:pt x="224017" y="32584"/>
                      <a:pt x="224047" y="32584"/>
                    </a:cubicBezTo>
                    <a:lnTo>
                      <a:pt x="224047" y="32584"/>
                    </a:lnTo>
                    <a:lnTo>
                      <a:pt x="224047" y="32615"/>
                    </a:lnTo>
                    <a:lnTo>
                      <a:pt x="224047" y="32767"/>
                    </a:lnTo>
                    <a:cubicBezTo>
                      <a:pt x="224108" y="32797"/>
                      <a:pt x="224169" y="32797"/>
                      <a:pt x="224199" y="32736"/>
                    </a:cubicBezTo>
                    <a:cubicBezTo>
                      <a:pt x="224199" y="32767"/>
                      <a:pt x="224199" y="32828"/>
                      <a:pt x="224260" y="32828"/>
                    </a:cubicBezTo>
                    <a:lnTo>
                      <a:pt x="224290" y="32828"/>
                    </a:lnTo>
                    <a:cubicBezTo>
                      <a:pt x="224290" y="32828"/>
                      <a:pt x="224290" y="32888"/>
                      <a:pt x="224321" y="32828"/>
                    </a:cubicBezTo>
                    <a:lnTo>
                      <a:pt x="224321" y="32797"/>
                    </a:lnTo>
                    <a:cubicBezTo>
                      <a:pt x="224351" y="32767"/>
                      <a:pt x="224351" y="32676"/>
                      <a:pt x="224412" y="32615"/>
                    </a:cubicBezTo>
                    <a:lnTo>
                      <a:pt x="224412" y="32615"/>
                    </a:lnTo>
                    <a:cubicBezTo>
                      <a:pt x="224412" y="32645"/>
                      <a:pt x="224412" y="32676"/>
                      <a:pt x="224351" y="32736"/>
                    </a:cubicBezTo>
                    <a:lnTo>
                      <a:pt x="224351" y="32736"/>
                    </a:lnTo>
                    <a:cubicBezTo>
                      <a:pt x="224412" y="32615"/>
                      <a:pt x="224442" y="32524"/>
                      <a:pt x="224442" y="32463"/>
                    </a:cubicBezTo>
                    <a:cubicBezTo>
                      <a:pt x="224442" y="32493"/>
                      <a:pt x="224412" y="32584"/>
                      <a:pt x="224412" y="32615"/>
                    </a:cubicBezTo>
                    <a:lnTo>
                      <a:pt x="224412" y="32736"/>
                    </a:lnTo>
                    <a:cubicBezTo>
                      <a:pt x="224412" y="32767"/>
                      <a:pt x="224351" y="32767"/>
                      <a:pt x="224351" y="32797"/>
                    </a:cubicBezTo>
                    <a:lnTo>
                      <a:pt x="224321" y="32828"/>
                    </a:lnTo>
                    <a:cubicBezTo>
                      <a:pt x="224321" y="32888"/>
                      <a:pt x="224290" y="32888"/>
                      <a:pt x="224290" y="32919"/>
                    </a:cubicBezTo>
                    <a:cubicBezTo>
                      <a:pt x="224260" y="32949"/>
                      <a:pt x="224199" y="32980"/>
                      <a:pt x="224199" y="33040"/>
                    </a:cubicBezTo>
                    <a:lnTo>
                      <a:pt x="224169" y="33040"/>
                    </a:lnTo>
                    <a:lnTo>
                      <a:pt x="224108" y="33101"/>
                    </a:lnTo>
                    <a:lnTo>
                      <a:pt x="223865" y="33344"/>
                    </a:lnTo>
                    <a:lnTo>
                      <a:pt x="223865" y="33375"/>
                    </a:lnTo>
                    <a:cubicBezTo>
                      <a:pt x="223865" y="33375"/>
                      <a:pt x="223834" y="33375"/>
                      <a:pt x="223834" y="33344"/>
                    </a:cubicBezTo>
                    <a:cubicBezTo>
                      <a:pt x="223834" y="33344"/>
                      <a:pt x="223804" y="33344"/>
                      <a:pt x="223804" y="33375"/>
                    </a:cubicBezTo>
                    <a:lnTo>
                      <a:pt x="223713" y="33375"/>
                    </a:lnTo>
                    <a:cubicBezTo>
                      <a:pt x="223652" y="33283"/>
                      <a:pt x="223561" y="33040"/>
                      <a:pt x="223439" y="32949"/>
                    </a:cubicBezTo>
                    <a:cubicBezTo>
                      <a:pt x="223409" y="32919"/>
                      <a:pt x="223378" y="32919"/>
                      <a:pt x="223378" y="32919"/>
                    </a:cubicBezTo>
                    <a:cubicBezTo>
                      <a:pt x="223348" y="32888"/>
                      <a:pt x="223287" y="32828"/>
                      <a:pt x="223287" y="32797"/>
                    </a:cubicBezTo>
                    <a:cubicBezTo>
                      <a:pt x="223348" y="32828"/>
                      <a:pt x="223409" y="32828"/>
                      <a:pt x="223439" y="32797"/>
                    </a:cubicBezTo>
                    <a:cubicBezTo>
                      <a:pt x="223500" y="32767"/>
                      <a:pt x="223500" y="32676"/>
                      <a:pt x="223439" y="32645"/>
                    </a:cubicBezTo>
                    <a:lnTo>
                      <a:pt x="223439" y="32615"/>
                    </a:lnTo>
                    <a:lnTo>
                      <a:pt x="223439" y="32615"/>
                    </a:lnTo>
                    <a:cubicBezTo>
                      <a:pt x="223500" y="32615"/>
                      <a:pt x="223530" y="32615"/>
                      <a:pt x="223530" y="32584"/>
                    </a:cubicBezTo>
                    <a:cubicBezTo>
                      <a:pt x="223530" y="32584"/>
                      <a:pt x="223561" y="32584"/>
                      <a:pt x="223561" y="32524"/>
                    </a:cubicBezTo>
                    <a:cubicBezTo>
                      <a:pt x="223591" y="32493"/>
                      <a:pt x="223591" y="32341"/>
                      <a:pt x="223561" y="32372"/>
                    </a:cubicBezTo>
                    <a:cubicBezTo>
                      <a:pt x="223561" y="32372"/>
                      <a:pt x="223530" y="32372"/>
                      <a:pt x="223530" y="32432"/>
                    </a:cubicBezTo>
                    <a:lnTo>
                      <a:pt x="223530" y="32372"/>
                    </a:lnTo>
                    <a:lnTo>
                      <a:pt x="223287" y="32159"/>
                    </a:lnTo>
                    <a:cubicBezTo>
                      <a:pt x="223257" y="32128"/>
                      <a:pt x="223257" y="32068"/>
                      <a:pt x="223226" y="32068"/>
                    </a:cubicBezTo>
                    <a:lnTo>
                      <a:pt x="223196" y="32068"/>
                    </a:lnTo>
                    <a:cubicBezTo>
                      <a:pt x="223135" y="32037"/>
                      <a:pt x="223105" y="32007"/>
                      <a:pt x="223105" y="31976"/>
                    </a:cubicBezTo>
                    <a:cubicBezTo>
                      <a:pt x="223105" y="31916"/>
                      <a:pt x="223075" y="31916"/>
                      <a:pt x="223075" y="31885"/>
                    </a:cubicBezTo>
                    <a:lnTo>
                      <a:pt x="223044" y="31855"/>
                    </a:lnTo>
                    <a:cubicBezTo>
                      <a:pt x="223044" y="31855"/>
                      <a:pt x="222983" y="31824"/>
                      <a:pt x="222983" y="31764"/>
                    </a:cubicBezTo>
                    <a:lnTo>
                      <a:pt x="222983" y="31672"/>
                    </a:lnTo>
                    <a:cubicBezTo>
                      <a:pt x="222983" y="31612"/>
                      <a:pt x="222953" y="31551"/>
                      <a:pt x="222953" y="31521"/>
                    </a:cubicBezTo>
                    <a:cubicBezTo>
                      <a:pt x="222983" y="31581"/>
                      <a:pt x="223044" y="31672"/>
                      <a:pt x="223044" y="31764"/>
                    </a:cubicBezTo>
                    <a:lnTo>
                      <a:pt x="223044" y="31764"/>
                    </a:lnTo>
                    <a:cubicBezTo>
                      <a:pt x="223044" y="31733"/>
                      <a:pt x="223044" y="31703"/>
                      <a:pt x="222983" y="31672"/>
                    </a:cubicBezTo>
                    <a:lnTo>
                      <a:pt x="222983" y="31672"/>
                    </a:lnTo>
                    <a:cubicBezTo>
                      <a:pt x="223044" y="31733"/>
                      <a:pt x="223044" y="31824"/>
                      <a:pt x="223075" y="31855"/>
                    </a:cubicBezTo>
                    <a:lnTo>
                      <a:pt x="223075" y="31885"/>
                    </a:lnTo>
                    <a:cubicBezTo>
                      <a:pt x="223075" y="31916"/>
                      <a:pt x="223075" y="31916"/>
                      <a:pt x="223105" y="31885"/>
                    </a:cubicBezTo>
                    <a:lnTo>
                      <a:pt x="223135" y="31885"/>
                    </a:lnTo>
                    <a:cubicBezTo>
                      <a:pt x="223135" y="31885"/>
                      <a:pt x="223196" y="31855"/>
                      <a:pt x="223196" y="31764"/>
                    </a:cubicBezTo>
                    <a:cubicBezTo>
                      <a:pt x="223226" y="31824"/>
                      <a:pt x="223287" y="31855"/>
                      <a:pt x="223348" y="31824"/>
                    </a:cubicBezTo>
                    <a:cubicBezTo>
                      <a:pt x="223348" y="31764"/>
                      <a:pt x="223378" y="31703"/>
                      <a:pt x="223348" y="31672"/>
                    </a:cubicBezTo>
                    <a:lnTo>
                      <a:pt x="223348" y="31612"/>
                    </a:lnTo>
                    <a:lnTo>
                      <a:pt x="223348" y="31612"/>
                    </a:lnTo>
                    <a:cubicBezTo>
                      <a:pt x="223378" y="31612"/>
                      <a:pt x="223378" y="31612"/>
                      <a:pt x="223409" y="31581"/>
                    </a:cubicBezTo>
                    <a:cubicBezTo>
                      <a:pt x="223409" y="31581"/>
                      <a:pt x="223439" y="31581"/>
                      <a:pt x="223439" y="31551"/>
                    </a:cubicBezTo>
                    <a:cubicBezTo>
                      <a:pt x="223500" y="31521"/>
                      <a:pt x="223439" y="31369"/>
                      <a:pt x="223439" y="31399"/>
                    </a:cubicBezTo>
                    <a:lnTo>
                      <a:pt x="223409" y="31429"/>
                    </a:lnTo>
                    <a:lnTo>
                      <a:pt x="223409" y="31399"/>
                    </a:lnTo>
                    <a:cubicBezTo>
                      <a:pt x="223378" y="31308"/>
                      <a:pt x="223287" y="31247"/>
                      <a:pt x="223257" y="31217"/>
                    </a:cubicBezTo>
                    <a:cubicBezTo>
                      <a:pt x="223226" y="31156"/>
                      <a:pt x="223226" y="31125"/>
                      <a:pt x="223196" y="31095"/>
                    </a:cubicBezTo>
                    <a:cubicBezTo>
                      <a:pt x="223196" y="31095"/>
                      <a:pt x="223135" y="31095"/>
                      <a:pt x="223135" y="31065"/>
                    </a:cubicBezTo>
                    <a:lnTo>
                      <a:pt x="223135" y="31065"/>
                    </a:lnTo>
                    <a:lnTo>
                      <a:pt x="223135" y="30973"/>
                    </a:lnTo>
                    <a:cubicBezTo>
                      <a:pt x="223196" y="31004"/>
                      <a:pt x="223226" y="31065"/>
                      <a:pt x="223257" y="31004"/>
                    </a:cubicBezTo>
                    <a:lnTo>
                      <a:pt x="223257" y="30913"/>
                    </a:lnTo>
                    <a:lnTo>
                      <a:pt x="223257" y="30852"/>
                    </a:lnTo>
                    <a:lnTo>
                      <a:pt x="223257" y="30852"/>
                    </a:lnTo>
                    <a:cubicBezTo>
                      <a:pt x="223287" y="30852"/>
                      <a:pt x="223287" y="30852"/>
                      <a:pt x="223348" y="30821"/>
                    </a:cubicBezTo>
                    <a:lnTo>
                      <a:pt x="223378" y="30791"/>
                    </a:lnTo>
                    <a:cubicBezTo>
                      <a:pt x="223409" y="30730"/>
                      <a:pt x="223378" y="30639"/>
                      <a:pt x="223378" y="30639"/>
                    </a:cubicBezTo>
                    <a:lnTo>
                      <a:pt x="223348" y="30669"/>
                    </a:lnTo>
                    <a:lnTo>
                      <a:pt x="223348" y="30639"/>
                    </a:lnTo>
                    <a:cubicBezTo>
                      <a:pt x="223287" y="30548"/>
                      <a:pt x="223257" y="30517"/>
                      <a:pt x="223226" y="30487"/>
                    </a:cubicBezTo>
                    <a:cubicBezTo>
                      <a:pt x="223196" y="30457"/>
                      <a:pt x="223196" y="30396"/>
                      <a:pt x="223135" y="30365"/>
                    </a:cubicBezTo>
                    <a:lnTo>
                      <a:pt x="223105" y="30365"/>
                    </a:lnTo>
                    <a:cubicBezTo>
                      <a:pt x="223075" y="30335"/>
                      <a:pt x="223044" y="30244"/>
                      <a:pt x="223044" y="30214"/>
                    </a:cubicBezTo>
                    <a:cubicBezTo>
                      <a:pt x="222983" y="30183"/>
                      <a:pt x="222983" y="30153"/>
                      <a:pt x="222953" y="30153"/>
                    </a:cubicBezTo>
                    <a:cubicBezTo>
                      <a:pt x="222923" y="30092"/>
                      <a:pt x="222923" y="30062"/>
                      <a:pt x="222892" y="30001"/>
                    </a:cubicBezTo>
                    <a:cubicBezTo>
                      <a:pt x="222831" y="29879"/>
                      <a:pt x="222801" y="29788"/>
                      <a:pt x="222771" y="29727"/>
                    </a:cubicBezTo>
                    <a:cubicBezTo>
                      <a:pt x="222740" y="29636"/>
                      <a:pt x="222740" y="29606"/>
                      <a:pt x="222740" y="29606"/>
                    </a:cubicBezTo>
                    <a:lnTo>
                      <a:pt x="222740" y="29606"/>
                    </a:lnTo>
                    <a:cubicBezTo>
                      <a:pt x="222740" y="29575"/>
                      <a:pt x="222679" y="29545"/>
                      <a:pt x="222679" y="29454"/>
                    </a:cubicBezTo>
                    <a:cubicBezTo>
                      <a:pt x="222679" y="29423"/>
                      <a:pt x="222649" y="29454"/>
                      <a:pt x="222679" y="29484"/>
                    </a:cubicBezTo>
                    <a:lnTo>
                      <a:pt x="222679" y="29545"/>
                    </a:lnTo>
                    <a:cubicBezTo>
                      <a:pt x="222679" y="29484"/>
                      <a:pt x="222649" y="29454"/>
                      <a:pt x="222649" y="29454"/>
                    </a:cubicBezTo>
                    <a:cubicBezTo>
                      <a:pt x="222619" y="29302"/>
                      <a:pt x="222588" y="29180"/>
                      <a:pt x="222527" y="29180"/>
                    </a:cubicBezTo>
                    <a:cubicBezTo>
                      <a:pt x="222527" y="29150"/>
                      <a:pt x="222527" y="29150"/>
                      <a:pt x="222497" y="29150"/>
                    </a:cubicBezTo>
                    <a:lnTo>
                      <a:pt x="222467" y="29180"/>
                    </a:lnTo>
                    <a:cubicBezTo>
                      <a:pt x="222436" y="29180"/>
                      <a:pt x="222436" y="29302"/>
                      <a:pt x="222345" y="29454"/>
                    </a:cubicBezTo>
                    <a:cubicBezTo>
                      <a:pt x="222345" y="29484"/>
                      <a:pt x="222315" y="29484"/>
                      <a:pt x="222315" y="29545"/>
                    </a:cubicBezTo>
                    <a:lnTo>
                      <a:pt x="222315" y="29484"/>
                    </a:lnTo>
                    <a:lnTo>
                      <a:pt x="222315" y="29454"/>
                    </a:lnTo>
                    <a:cubicBezTo>
                      <a:pt x="222315" y="29484"/>
                      <a:pt x="222284" y="29545"/>
                      <a:pt x="222284" y="29606"/>
                    </a:cubicBezTo>
                    <a:lnTo>
                      <a:pt x="222284" y="29606"/>
                    </a:lnTo>
                    <a:cubicBezTo>
                      <a:pt x="222284" y="29606"/>
                      <a:pt x="222284" y="29636"/>
                      <a:pt x="222223" y="29727"/>
                    </a:cubicBezTo>
                    <a:cubicBezTo>
                      <a:pt x="222193" y="29788"/>
                      <a:pt x="222163" y="29879"/>
                      <a:pt x="222132" y="30001"/>
                    </a:cubicBezTo>
                    <a:cubicBezTo>
                      <a:pt x="222071" y="30031"/>
                      <a:pt x="222071" y="30092"/>
                      <a:pt x="222041" y="30153"/>
                    </a:cubicBezTo>
                    <a:lnTo>
                      <a:pt x="221980" y="30214"/>
                    </a:lnTo>
                    <a:cubicBezTo>
                      <a:pt x="221919" y="30244"/>
                      <a:pt x="221889" y="30305"/>
                      <a:pt x="221889" y="30365"/>
                    </a:cubicBezTo>
                    <a:lnTo>
                      <a:pt x="221859" y="30365"/>
                    </a:lnTo>
                    <a:cubicBezTo>
                      <a:pt x="221828" y="30396"/>
                      <a:pt x="221828" y="30457"/>
                      <a:pt x="221768" y="30487"/>
                    </a:cubicBezTo>
                    <a:cubicBezTo>
                      <a:pt x="221737" y="30517"/>
                      <a:pt x="221707" y="30548"/>
                      <a:pt x="221676" y="30639"/>
                    </a:cubicBezTo>
                    <a:lnTo>
                      <a:pt x="221676" y="30669"/>
                    </a:lnTo>
                    <a:cubicBezTo>
                      <a:pt x="221676" y="30669"/>
                      <a:pt x="221616" y="30669"/>
                      <a:pt x="221616" y="30639"/>
                    </a:cubicBezTo>
                    <a:cubicBezTo>
                      <a:pt x="221585" y="30609"/>
                      <a:pt x="221585" y="30761"/>
                      <a:pt x="221616" y="30791"/>
                    </a:cubicBezTo>
                    <a:lnTo>
                      <a:pt x="221676" y="30821"/>
                    </a:lnTo>
                    <a:cubicBezTo>
                      <a:pt x="221707" y="30821"/>
                      <a:pt x="221707" y="30852"/>
                      <a:pt x="221737" y="30852"/>
                    </a:cubicBezTo>
                    <a:lnTo>
                      <a:pt x="221737" y="30852"/>
                    </a:lnTo>
                    <a:lnTo>
                      <a:pt x="221737" y="30913"/>
                    </a:lnTo>
                    <a:lnTo>
                      <a:pt x="221737" y="31004"/>
                    </a:lnTo>
                    <a:cubicBezTo>
                      <a:pt x="221768" y="31065"/>
                      <a:pt x="221828" y="31065"/>
                      <a:pt x="221859" y="30973"/>
                    </a:cubicBezTo>
                    <a:lnTo>
                      <a:pt x="221859" y="31065"/>
                    </a:lnTo>
                    <a:lnTo>
                      <a:pt x="221859" y="31065"/>
                    </a:lnTo>
                    <a:cubicBezTo>
                      <a:pt x="221859" y="31065"/>
                      <a:pt x="221828" y="31065"/>
                      <a:pt x="221828" y="31095"/>
                    </a:cubicBezTo>
                    <a:cubicBezTo>
                      <a:pt x="221768" y="31125"/>
                      <a:pt x="221768" y="31156"/>
                      <a:pt x="221737" y="31217"/>
                    </a:cubicBezTo>
                    <a:cubicBezTo>
                      <a:pt x="221707" y="31277"/>
                      <a:pt x="221616" y="31308"/>
                      <a:pt x="221585" y="31399"/>
                    </a:cubicBezTo>
                    <a:lnTo>
                      <a:pt x="221585" y="31429"/>
                    </a:lnTo>
                    <a:cubicBezTo>
                      <a:pt x="221585" y="31429"/>
                      <a:pt x="221555" y="31429"/>
                      <a:pt x="221555" y="31399"/>
                    </a:cubicBezTo>
                    <a:cubicBezTo>
                      <a:pt x="221524" y="31369"/>
                      <a:pt x="221524" y="31521"/>
                      <a:pt x="221555" y="31551"/>
                    </a:cubicBezTo>
                    <a:lnTo>
                      <a:pt x="221585" y="31581"/>
                    </a:lnTo>
                    <a:cubicBezTo>
                      <a:pt x="221616" y="31581"/>
                      <a:pt x="221616" y="31612"/>
                      <a:pt x="221676" y="31612"/>
                    </a:cubicBezTo>
                    <a:lnTo>
                      <a:pt x="221676" y="31612"/>
                    </a:lnTo>
                    <a:lnTo>
                      <a:pt x="221676" y="31672"/>
                    </a:lnTo>
                    <a:lnTo>
                      <a:pt x="221676" y="31824"/>
                    </a:lnTo>
                    <a:cubicBezTo>
                      <a:pt x="221707" y="31855"/>
                      <a:pt x="221768" y="31855"/>
                      <a:pt x="221828" y="31764"/>
                    </a:cubicBezTo>
                    <a:cubicBezTo>
                      <a:pt x="221828" y="31824"/>
                      <a:pt x="221828" y="31885"/>
                      <a:pt x="221859" y="31885"/>
                    </a:cubicBezTo>
                    <a:lnTo>
                      <a:pt x="221889" y="31885"/>
                    </a:lnTo>
                    <a:cubicBezTo>
                      <a:pt x="221889" y="31885"/>
                      <a:pt x="221889" y="31916"/>
                      <a:pt x="221919" y="31885"/>
                    </a:cubicBezTo>
                    <a:lnTo>
                      <a:pt x="221919" y="31855"/>
                    </a:lnTo>
                    <a:cubicBezTo>
                      <a:pt x="221980" y="31824"/>
                      <a:pt x="221980" y="31733"/>
                      <a:pt x="222011" y="31672"/>
                    </a:cubicBezTo>
                    <a:lnTo>
                      <a:pt x="222011" y="31672"/>
                    </a:lnTo>
                    <a:cubicBezTo>
                      <a:pt x="222011" y="31703"/>
                      <a:pt x="222011" y="31733"/>
                      <a:pt x="221980" y="31764"/>
                    </a:cubicBezTo>
                    <a:lnTo>
                      <a:pt x="221980" y="31764"/>
                    </a:lnTo>
                    <a:cubicBezTo>
                      <a:pt x="222011" y="31672"/>
                      <a:pt x="222041" y="31581"/>
                      <a:pt x="222041" y="31521"/>
                    </a:cubicBezTo>
                    <a:cubicBezTo>
                      <a:pt x="222041" y="31551"/>
                      <a:pt x="222011" y="31612"/>
                      <a:pt x="222011" y="31672"/>
                    </a:cubicBezTo>
                    <a:lnTo>
                      <a:pt x="222011" y="31764"/>
                    </a:lnTo>
                    <a:cubicBezTo>
                      <a:pt x="222011" y="31824"/>
                      <a:pt x="221980" y="31824"/>
                      <a:pt x="221980" y="31855"/>
                    </a:cubicBezTo>
                    <a:lnTo>
                      <a:pt x="221919" y="31885"/>
                    </a:lnTo>
                    <a:cubicBezTo>
                      <a:pt x="221919" y="31916"/>
                      <a:pt x="221889" y="31916"/>
                      <a:pt x="221889" y="31976"/>
                    </a:cubicBezTo>
                    <a:cubicBezTo>
                      <a:pt x="221859" y="32007"/>
                      <a:pt x="221828" y="32037"/>
                      <a:pt x="221828" y="32068"/>
                    </a:cubicBezTo>
                    <a:lnTo>
                      <a:pt x="221768" y="32068"/>
                    </a:lnTo>
                    <a:lnTo>
                      <a:pt x="221707" y="32159"/>
                    </a:lnTo>
                    <a:lnTo>
                      <a:pt x="221464" y="32372"/>
                    </a:lnTo>
                    <a:lnTo>
                      <a:pt x="221464" y="32432"/>
                    </a:lnTo>
                    <a:cubicBezTo>
                      <a:pt x="221464" y="32432"/>
                      <a:pt x="221433" y="32432"/>
                      <a:pt x="221433" y="32372"/>
                    </a:cubicBezTo>
                    <a:cubicBezTo>
                      <a:pt x="221403" y="32341"/>
                      <a:pt x="221403" y="32493"/>
                      <a:pt x="221433" y="32524"/>
                    </a:cubicBezTo>
                    <a:lnTo>
                      <a:pt x="221464" y="32584"/>
                    </a:lnTo>
                    <a:cubicBezTo>
                      <a:pt x="221524" y="32584"/>
                      <a:pt x="221555" y="32615"/>
                      <a:pt x="221555" y="32615"/>
                    </a:cubicBezTo>
                    <a:lnTo>
                      <a:pt x="221555" y="32615"/>
                    </a:lnTo>
                    <a:lnTo>
                      <a:pt x="221555" y="32645"/>
                    </a:lnTo>
                    <a:cubicBezTo>
                      <a:pt x="221524" y="32676"/>
                      <a:pt x="221555" y="32767"/>
                      <a:pt x="221555" y="32797"/>
                    </a:cubicBezTo>
                    <a:cubicBezTo>
                      <a:pt x="221585" y="32828"/>
                      <a:pt x="221616" y="32828"/>
                      <a:pt x="221707" y="32797"/>
                    </a:cubicBezTo>
                    <a:cubicBezTo>
                      <a:pt x="221676" y="32828"/>
                      <a:pt x="221616" y="32888"/>
                      <a:pt x="221616" y="32919"/>
                    </a:cubicBezTo>
                    <a:cubicBezTo>
                      <a:pt x="221585" y="32919"/>
                      <a:pt x="221555" y="32919"/>
                      <a:pt x="221555" y="32949"/>
                    </a:cubicBezTo>
                    <a:cubicBezTo>
                      <a:pt x="221433" y="33040"/>
                      <a:pt x="221403" y="33283"/>
                      <a:pt x="221281" y="33375"/>
                    </a:cubicBezTo>
                    <a:cubicBezTo>
                      <a:pt x="221251" y="33405"/>
                      <a:pt x="221160" y="33405"/>
                      <a:pt x="221099" y="33375"/>
                    </a:cubicBezTo>
                    <a:cubicBezTo>
                      <a:pt x="221068" y="33375"/>
                      <a:pt x="221068" y="33405"/>
                      <a:pt x="221068" y="33435"/>
                    </a:cubicBezTo>
                    <a:lnTo>
                      <a:pt x="220977" y="33375"/>
                    </a:lnTo>
                    <a:cubicBezTo>
                      <a:pt x="220947" y="33344"/>
                      <a:pt x="220947" y="33283"/>
                      <a:pt x="220916" y="33283"/>
                    </a:cubicBezTo>
                    <a:lnTo>
                      <a:pt x="220856" y="33283"/>
                    </a:lnTo>
                    <a:cubicBezTo>
                      <a:pt x="220825" y="33253"/>
                      <a:pt x="220795" y="33223"/>
                      <a:pt x="220795" y="33192"/>
                    </a:cubicBezTo>
                    <a:cubicBezTo>
                      <a:pt x="220795" y="33131"/>
                      <a:pt x="220764" y="33131"/>
                      <a:pt x="220764" y="33101"/>
                    </a:cubicBezTo>
                    <a:lnTo>
                      <a:pt x="220704" y="33071"/>
                    </a:lnTo>
                    <a:cubicBezTo>
                      <a:pt x="220704" y="33071"/>
                      <a:pt x="220673" y="33040"/>
                      <a:pt x="220673" y="32980"/>
                    </a:cubicBezTo>
                    <a:lnTo>
                      <a:pt x="220673" y="32888"/>
                    </a:lnTo>
                    <a:cubicBezTo>
                      <a:pt x="220673" y="32828"/>
                      <a:pt x="220643" y="32767"/>
                      <a:pt x="220643" y="32736"/>
                    </a:cubicBezTo>
                    <a:cubicBezTo>
                      <a:pt x="220673" y="32797"/>
                      <a:pt x="220704" y="32888"/>
                      <a:pt x="220704" y="32980"/>
                    </a:cubicBezTo>
                    <a:lnTo>
                      <a:pt x="220704" y="32980"/>
                    </a:lnTo>
                    <a:cubicBezTo>
                      <a:pt x="220704" y="32949"/>
                      <a:pt x="220704" y="32919"/>
                      <a:pt x="220673" y="32888"/>
                    </a:cubicBezTo>
                    <a:lnTo>
                      <a:pt x="220673" y="32888"/>
                    </a:lnTo>
                    <a:cubicBezTo>
                      <a:pt x="220704" y="32949"/>
                      <a:pt x="220704" y="33040"/>
                      <a:pt x="220764" y="33071"/>
                    </a:cubicBezTo>
                    <a:lnTo>
                      <a:pt x="220764" y="33101"/>
                    </a:lnTo>
                    <a:cubicBezTo>
                      <a:pt x="220764" y="33131"/>
                      <a:pt x="220764" y="33131"/>
                      <a:pt x="220795" y="33101"/>
                    </a:cubicBezTo>
                    <a:lnTo>
                      <a:pt x="220825" y="33101"/>
                    </a:lnTo>
                    <a:cubicBezTo>
                      <a:pt x="220825" y="33101"/>
                      <a:pt x="220856" y="33071"/>
                      <a:pt x="220856" y="32980"/>
                    </a:cubicBezTo>
                    <a:cubicBezTo>
                      <a:pt x="220916" y="33040"/>
                      <a:pt x="220977" y="33071"/>
                      <a:pt x="221008" y="33040"/>
                    </a:cubicBezTo>
                    <a:cubicBezTo>
                      <a:pt x="221008" y="32980"/>
                      <a:pt x="221068" y="32919"/>
                      <a:pt x="221008" y="32888"/>
                    </a:cubicBezTo>
                    <a:lnTo>
                      <a:pt x="221008" y="32828"/>
                    </a:lnTo>
                    <a:lnTo>
                      <a:pt x="221008" y="32828"/>
                    </a:lnTo>
                    <a:cubicBezTo>
                      <a:pt x="221068" y="32828"/>
                      <a:pt x="221068" y="32828"/>
                      <a:pt x="221099" y="32797"/>
                    </a:cubicBezTo>
                    <a:cubicBezTo>
                      <a:pt x="221099" y="32797"/>
                      <a:pt x="221129" y="32797"/>
                      <a:pt x="221129" y="32767"/>
                    </a:cubicBezTo>
                    <a:cubicBezTo>
                      <a:pt x="221160" y="32736"/>
                      <a:pt x="221129" y="32584"/>
                      <a:pt x="221129" y="32615"/>
                    </a:cubicBezTo>
                    <a:lnTo>
                      <a:pt x="221099" y="32645"/>
                    </a:lnTo>
                    <a:lnTo>
                      <a:pt x="221099" y="32615"/>
                    </a:lnTo>
                    <a:cubicBezTo>
                      <a:pt x="221068" y="32524"/>
                      <a:pt x="220977" y="32463"/>
                      <a:pt x="220947" y="32432"/>
                    </a:cubicBezTo>
                    <a:cubicBezTo>
                      <a:pt x="220916" y="32372"/>
                      <a:pt x="220916" y="32341"/>
                      <a:pt x="220856" y="32311"/>
                    </a:cubicBezTo>
                    <a:cubicBezTo>
                      <a:pt x="220856" y="32311"/>
                      <a:pt x="220825" y="32311"/>
                      <a:pt x="220825" y="32280"/>
                    </a:cubicBezTo>
                    <a:lnTo>
                      <a:pt x="220825" y="32280"/>
                    </a:lnTo>
                    <a:lnTo>
                      <a:pt x="220825" y="32189"/>
                    </a:lnTo>
                    <a:cubicBezTo>
                      <a:pt x="220856" y="32220"/>
                      <a:pt x="220916" y="32280"/>
                      <a:pt x="220947" y="32220"/>
                    </a:cubicBezTo>
                    <a:lnTo>
                      <a:pt x="220947" y="32128"/>
                    </a:lnTo>
                    <a:lnTo>
                      <a:pt x="220947" y="32068"/>
                    </a:lnTo>
                    <a:lnTo>
                      <a:pt x="220947" y="32068"/>
                    </a:lnTo>
                    <a:cubicBezTo>
                      <a:pt x="220977" y="32068"/>
                      <a:pt x="220977" y="32068"/>
                      <a:pt x="221008" y="32037"/>
                    </a:cubicBezTo>
                    <a:lnTo>
                      <a:pt x="221068" y="32007"/>
                    </a:lnTo>
                    <a:cubicBezTo>
                      <a:pt x="221099" y="31976"/>
                      <a:pt x="221068" y="31855"/>
                      <a:pt x="221068" y="31855"/>
                    </a:cubicBezTo>
                    <a:lnTo>
                      <a:pt x="221008" y="31885"/>
                    </a:lnTo>
                    <a:lnTo>
                      <a:pt x="221008" y="31855"/>
                    </a:lnTo>
                    <a:cubicBezTo>
                      <a:pt x="220977" y="31764"/>
                      <a:pt x="220947" y="31733"/>
                      <a:pt x="220916" y="31703"/>
                    </a:cubicBezTo>
                    <a:cubicBezTo>
                      <a:pt x="220856" y="31672"/>
                      <a:pt x="220856" y="31612"/>
                      <a:pt x="220825" y="31581"/>
                    </a:cubicBezTo>
                    <a:lnTo>
                      <a:pt x="220795" y="31581"/>
                    </a:lnTo>
                    <a:cubicBezTo>
                      <a:pt x="220764" y="31551"/>
                      <a:pt x="220704" y="31460"/>
                      <a:pt x="220704" y="31429"/>
                    </a:cubicBezTo>
                    <a:cubicBezTo>
                      <a:pt x="220673" y="31399"/>
                      <a:pt x="220673" y="31369"/>
                      <a:pt x="220643" y="31369"/>
                    </a:cubicBezTo>
                    <a:cubicBezTo>
                      <a:pt x="220612" y="31308"/>
                      <a:pt x="220612" y="31277"/>
                      <a:pt x="220552" y="31217"/>
                    </a:cubicBezTo>
                    <a:cubicBezTo>
                      <a:pt x="220521" y="31095"/>
                      <a:pt x="220491" y="31004"/>
                      <a:pt x="220460" y="30943"/>
                    </a:cubicBezTo>
                    <a:cubicBezTo>
                      <a:pt x="220400" y="30852"/>
                      <a:pt x="220400" y="30821"/>
                      <a:pt x="220400" y="30821"/>
                    </a:cubicBezTo>
                    <a:lnTo>
                      <a:pt x="220400" y="30821"/>
                    </a:lnTo>
                    <a:cubicBezTo>
                      <a:pt x="220400" y="30791"/>
                      <a:pt x="220369" y="30761"/>
                      <a:pt x="220369" y="30669"/>
                    </a:cubicBezTo>
                    <a:cubicBezTo>
                      <a:pt x="220369" y="30639"/>
                      <a:pt x="220339" y="30669"/>
                      <a:pt x="220369" y="30700"/>
                    </a:cubicBezTo>
                    <a:lnTo>
                      <a:pt x="220369" y="30761"/>
                    </a:lnTo>
                    <a:cubicBezTo>
                      <a:pt x="220369" y="30700"/>
                      <a:pt x="220339" y="30669"/>
                      <a:pt x="220339" y="30669"/>
                    </a:cubicBezTo>
                    <a:cubicBezTo>
                      <a:pt x="220309" y="30517"/>
                      <a:pt x="220248" y="30396"/>
                      <a:pt x="220217" y="30396"/>
                    </a:cubicBezTo>
                    <a:cubicBezTo>
                      <a:pt x="220217" y="30365"/>
                      <a:pt x="220217" y="30365"/>
                      <a:pt x="220187" y="30365"/>
                    </a:cubicBezTo>
                    <a:lnTo>
                      <a:pt x="220157" y="30396"/>
                    </a:lnTo>
                    <a:cubicBezTo>
                      <a:pt x="220096" y="30396"/>
                      <a:pt x="220096" y="30517"/>
                      <a:pt x="220035" y="30669"/>
                    </a:cubicBezTo>
                    <a:cubicBezTo>
                      <a:pt x="220035" y="30700"/>
                      <a:pt x="220005" y="30700"/>
                      <a:pt x="220005" y="30761"/>
                    </a:cubicBezTo>
                    <a:lnTo>
                      <a:pt x="220005" y="30700"/>
                    </a:lnTo>
                    <a:lnTo>
                      <a:pt x="220005" y="30669"/>
                    </a:lnTo>
                    <a:cubicBezTo>
                      <a:pt x="220005" y="30700"/>
                      <a:pt x="219944" y="30761"/>
                      <a:pt x="219944" y="30821"/>
                    </a:cubicBezTo>
                    <a:lnTo>
                      <a:pt x="219944" y="30821"/>
                    </a:lnTo>
                    <a:cubicBezTo>
                      <a:pt x="219944" y="30821"/>
                      <a:pt x="219944" y="30852"/>
                      <a:pt x="219913" y="30943"/>
                    </a:cubicBezTo>
                    <a:cubicBezTo>
                      <a:pt x="219883" y="31004"/>
                      <a:pt x="219853" y="31095"/>
                      <a:pt x="219792" y="31217"/>
                    </a:cubicBezTo>
                    <a:cubicBezTo>
                      <a:pt x="219761" y="31247"/>
                      <a:pt x="219761" y="31308"/>
                      <a:pt x="219731" y="31369"/>
                    </a:cubicBezTo>
                    <a:lnTo>
                      <a:pt x="219640" y="31429"/>
                    </a:lnTo>
                    <a:cubicBezTo>
                      <a:pt x="219609" y="31460"/>
                      <a:pt x="219579" y="31521"/>
                      <a:pt x="219579" y="31581"/>
                    </a:cubicBezTo>
                    <a:lnTo>
                      <a:pt x="219549" y="31581"/>
                    </a:lnTo>
                    <a:cubicBezTo>
                      <a:pt x="219488" y="31612"/>
                      <a:pt x="219488" y="31672"/>
                      <a:pt x="219457" y="31703"/>
                    </a:cubicBezTo>
                    <a:cubicBezTo>
                      <a:pt x="219427" y="31733"/>
                      <a:pt x="219397" y="31764"/>
                      <a:pt x="219336" y="31855"/>
                    </a:cubicBezTo>
                    <a:lnTo>
                      <a:pt x="219336" y="31885"/>
                    </a:lnTo>
                    <a:cubicBezTo>
                      <a:pt x="219336" y="31885"/>
                      <a:pt x="219305" y="31885"/>
                      <a:pt x="219305" y="31855"/>
                    </a:cubicBezTo>
                    <a:cubicBezTo>
                      <a:pt x="219275" y="31824"/>
                      <a:pt x="219275" y="31976"/>
                      <a:pt x="219305" y="32007"/>
                    </a:cubicBezTo>
                    <a:lnTo>
                      <a:pt x="219336" y="32037"/>
                    </a:lnTo>
                    <a:cubicBezTo>
                      <a:pt x="219397" y="32037"/>
                      <a:pt x="219397" y="32068"/>
                      <a:pt x="219427" y="32068"/>
                    </a:cubicBezTo>
                    <a:lnTo>
                      <a:pt x="219427" y="32068"/>
                    </a:lnTo>
                    <a:lnTo>
                      <a:pt x="219427" y="32128"/>
                    </a:lnTo>
                    <a:lnTo>
                      <a:pt x="219427" y="32220"/>
                    </a:lnTo>
                    <a:cubicBezTo>
                      <a:pt x="219457" y="32280"/>
                      <a:pt x="219488" y="32280"/>
                      <a:pt x="219549" y="32189"/>
                    </a:cubicBezTo>
                    <a:lnTo>
                      <a:pt x="219549" y="32280"/>
                    </a:lnTo>
                    <a:lnTo>
                      <a:pt x="219549" y="32280"/>
                    </a:lnTo>
                    <a:cubicBezTo>
                      <a:pt x="219549" y="32280"/>
                      <a:pt x="219488" y="32280"/>
                      <a:pt x="219488" y="32311"/>
                    </a:cubicBezTo>
                    <a:cubicBezTo>
                      <a:pt x="219457" y="32341"/>
                      <a:pt x="219457" y="32372"/>
                      <a:pt x="219427" y="32432"/>
                    </a:cubicBezTo>
                    <a:cubicBezTo>
                      <a:pt x="219397" y="32493"/>
                      <a:pt x="219305" y="32524"/>
                      <a:pt x="219275" y="32615"/>
                    </a:cubicBezTo>
                    <a:lnTo>
                      <a:pt x="219275" y="32645"/>
                    </a:lnTo>
                    <a:cubicBezTo>
                      <a:pt x="219275" y="32645"/>
                      <a:pt x="219245" y="32645"/>
                      <a:pt x="219245" y="32615"/>
                    </a:cubicBezTo>
                    <a:cubicBezTo>
                      <a:pt x="219184" y="32584"/>
                      <a:pt x="219184" y="32736"/>
                      <a:pt x="219245" y="32767"/>
                    </a:cubicBezTo>
                    <a:lnTo>
                      <a:pt x="219275" y="32797"/>
                    </a:lnTo>
                    <a:cubicBezTo>
                      <a:pt x="219305" y="32797"/>
                      <a:pt x="219305" y="32828"/>
                      <a:pt x="219336" y="32828"/>
                    </a:cubicBezTo>
                    <a:lnTo>
                      <a:pt x="219336" y="32828"/>
                    </a:lnTo>
                    <a:lnTo>
                      <a:pt x="219336" y="32888"/>
                    </a:lnTo>
                    <a:lnTo>
                      <a:pt x="219336" y="33040"/>
                    </a:lnTo>
                    <a:cubicBezTo>
                      <a:pt x="219397" y="33071"/>
                      <a:pt x="219457" y="33071"/>
                      <a:pt x="219488" y="32980"/>
                    </a:cubicBezTo>
                    <a:cubicBezTo>
                      <a:pt x="219488" y="33040"/>
                      <a:pt x="219488" y="33101"/>
                      <a:pt x="219549" y="33101"/>
                    </a:cubicBezTo>
                    <a:lnTo>
                      <a:pt x="219579" y="33101"/>
                    </a:lnTo>
                    <a:cubicBezTo>
                      <a:pt x="219579" y="33101"/>
                      <a:pt x="219579" y="33131"/>
                      <a:pt x="219609" y="33101"/>
                    </a:cubicBezTo>
                    <a:lnTo>
                      <a:pt x="219609" y="33071"/>
                    </a:lnTo>
                    <a:cubicBezTo>
                      <a:pt x="219640" y="33040"/>
                      <a:pt x="219640" y="32949"/>
                      <a:pt x="219701" y="32888"/>
                    </a:cubicBezTo>
                    <a:lnTo>
                      <a:pt x="219701" y="32888"/>
                    </a:lnTo>
                    <a:cubicBezTo>
                      <a:pt x="219701" y="32919"/>
                      <a:pt x="219701" y="32949"/>
                      <a:pt x="219640" y="32980"/>
                    </a:cubicBezTo>
                    <a:lnTo>
                      <a:pt x="219640" y="32980"/>
                    </a:lnTo>
                    <a:cubicBezTo>
                      <a:pt x="219701" y="32888"/>
                      <a:pt x="219731" y="32797"/>
                      <a:pt x="219731" y="32736"/>
                    </a:cubicBezTo>
                    <a:cubicBezTo>
                      <a:pt x="219731" y="32767"/>
                      <a:pt x="219701" y="32828"/>
                      <a:pt x="219701" y="32888"/>
                    </a:cubicBezTo>
                    <a:lnTo>
                      <a:pt x="219701" y="32980"/>
                    </a:lnTo>
                    <a:cubicBezTo>
                      <a:pt x="219701" y="33040"/>
                      <a:pt x="219640" y="33040"/>
                      <a:pt x="219640" y="33071"/>
                    </a:cubicBezTo>
                    <a:lnTo>
                      <a:pt x="219609" y="33101"/>
                    </a:lnTo>
                    <a:cubicBezTo>
                      <a:pt x="219609" y="33131"/>
                      <a:pt x="219579" y="33131"/>
                      <a:pt x="219579" y="33192"/>
                    </a:cubicBezTo>
                    <a:cubicBezTo>
                      <a:pt x="219549" y="33223"/>
                      <a:pt x="219488" y="33253"/>
                      <a:pt x="219488" y="33283"/>
                    </a:cubicBezTo>
                    <a:lnTo>
                      <a:pt x="219457" y="33283"/>
                    </a:lnTo>
                    <a:lnTo>
                      <a:pt x="219397" y="33375"/>
                    </a:lnTo>
                    <a:lnTo>
                      <a:pt x="219153" y="33587"/>
                    </a:lnTo>
                    <a:lnTo>
                      <a:pt x="219153" y="33648"/>
                    </a:lnTo>
                    <a:cubicBezTo>
                      <a:pt x="219153" y="33648"/>
                      <a:pt x="219123" y="33648"/>
                      <a:pt x="219123" y="33587"/>
                    </a:cubicBezTo>
                    <a:cubicBezTo>
                      <a:pt x="219093" y="33557"/>
                      <a:pt x="219093" y="33709"/>
                      <a:pt x="219123" y="33739"/>
                    </a:cubicBezTo>
                    <a:lnTo>
                      <a:pt x="219153" y="33800"/>
                    </a:lnTo>
                    <a:cubicBezTo>
                      <a:pt x="219184" y="33800"/>
                      <a:pt x="219245" y="33831"/>
                      <a:pt x="219245" y="33831"/>
                    </a:cubicBezTo>
                    <a:lnTo>
                      <a:pt x="219245" y="33831"/>
                    </a:lnTo>
                    <a:lnTo>
                      <a:pt x="219245" y="33861"/>
                    </a:lnTo>
                    <a:cubicBezTo>
                      <a:pt x="219184" y="33891"/>
                      <a:pt x="219245" y="33983"/>
                      <a:pt x="219245" y="34013"/>
                    </a:cubicBezTo>
                    <a:cubicBezTo>
                      <a:pt x="219275" y="34043"/>
                      <a:pt x="219305" y="34043"/>
                      <a:pt x="219397" y="34013"/>
                    </a:cubicBezTo>
                    <a:cubicBezTo>
                      <a:pt x="219336" y="34043"/>
                      <a:pt x="219305" y="34104"/>
                      <a:pt x="219305" y="34135"/>
                    </a:cubicBezTo>
                    <a:cubicBezTo>
                      <a:pt x="219275" y="34135"/>
                      <a:pt x="219245" y="34135"/>
                      <a:pt x="219245" y="34165"/>
                    </a:cubicBezTo>
                    <a:cubicBezTo>
                      <a:pt x="219123" y="34256"/>
                      <a:pt x="219093" y="34499"/>
                      <a:pt x="218971" y="34590"/>
                    </a:cubicBezTo>
                    <a:lnTo>
                      <a:pt x="218880" y="34590"/>
                    </a:lnTo>
                    <a:lnTo>
                      <a:pt x="218850" y="34560"/>
                    </a:lnTo>
                    <a:cubicBezTo>
                      <a:pt x="218850" y="34499"/>
                      <a:pt x="218819" y="34499"/>
                      <a:pt x="218819" y="34469"/>
                    </a:cubicBezTo>
                    <a:lnTo>
                      <a:pt x="218789" y="34438"/>
                    </a:lnTo>
                    <a:cubicBezTo>
                      <a:pt x="218789" y="34438"/>
                      <a:pt x="218728" y="34408"/>
                      <a:pt x="218728" y="34347"/>
                    </a:cubicBezTo>
                    <a:lnTo>
                      <a:pt x="218728" y="34256"/>
                    </a:lnTo>
                    <a:cubicBezTo>
                      <a:pt x="218728" y="34195"/>
                      <a:pt x="218698" y="34135"/>
                      <a:pt x="218698" y="34104"/>
                    </a:cubicBezTo>
                    <a:cubicBezTo>
                      <a:pt x="218728" y="34165"/>
                      <a:pt x="218789" y="34256"/>
                      <a:pt x="218789" y="34347"/>
                    </a:cubicBezTo>
                    <a:lnTo>
                      <a:pt x="218789" y="34347"/>
                    </a:lnTo>
                    <a:cubicBezTo>
                      <a:pt x="218789" y="34317"/>
                      <a:pt x="218789" y="34287"/>
                      <a:pt x="218728" y="34256"/>
                    </a:cubicBezTo>
                    <a:lnTo>
                      <a:pt x="218728" y="34256"/>
                    </a:lnTo>
                    <a:cubicBezTo>
                      <a:pt x="218789" y="34317"/>
                      <a:pt x="218789" y="34408"/>
                      <a:pt x="218819" y="34438"/>
                    </a:cubicBezTo>
                    <a:lnTo>
                      <a:pt x="218819" y="34469"/>
                    </a:lnTo>
                    <a:cubicBezTo>
                      <a:pt x="218819" y="34499"/>
                      <a:pt x="218819" y="34499"/>
                      <a:pt x="218850" y="34469"/>
                    </a:cubicBezTo>
                    <a:lnTo>
                      <a:pt x="218880" y="34469"/>
                    </a:lnTo>
                    <a:cubicBezTo>
                      <a:pt x="218880" y="34469"/>
                      <a:pt x="218941" y="34438"/>
                      <a:pt x="218941" y="34347"/>
                    </a:cubicBezTo>
                    <a:cubicBezTo>
                      <a:pt x="218971" y="34408"/>
                      <a:pt x="219032" y="34438"/>
                      <a:pt x="219093" y="34408"/>
                    </a:cubicBezTo>
                    <a:cubicBezTo>
                      <a:pt x="219093" y="34347"/>
                      <a:pt x="219123" y="34287"/>
                      <a:pt x="219093" y="34256"/>
                    </a:cubicBezTo>
                    <a:lnTo>
                      <a:pt x="219093" y="34195"/>
                    </a:lnTo>
                    <a:lnTo>
                      <a:pt x="219093" y="34195"/>
                    </a:lnTo>
                    <a:cubicBezTo>
                      <a:pt x="219123" y="34195"/>
                      <a:pt x="219123" y="34195"/>
                      <a:pt x="219153" y="34165"/>
                    </a:cubicBezTo>
                    <a:cubicBezTo>
                      <a:pt x="219153" y="34165"/>
                      <a:pt x="219184" y="34165"/>
                      <a:pt x="219184" y="34135"/>
                    </a:cubicBezTo>
                    <a:cubicBezTo>
                      <a:pt x="219245" y="34104"/>
                      <a:pt x="219184" y="33952"/>
                      <a:pt x="219184" y="33983"/>
                    </a:cubicBezTo>
                    <a:lnTo>
                      <a:pt x="219153" y="34013"/>
                    </a:lnTo>
                    <a:lnTo>
                      <a:pt x="219153" y="33983"/>
                    </a:lnTo>
                    <a:cubicBezTo>
                      <a:pt x="219123" y="33891"/>
                      <a:pt x="219032" y="33831"/>
                      <a:pt x="219001" y="33800"/>
                    </a:cubicBezTo>
                    <a:cubicBezTo>
                      <a:pt x="218971" y="33739"/>
                      <a:pt x="218971" y="33709"/>
                      <a:pt x="218941" y="33679"/>
                    </a:cubicBezTo>
                    <a:cubicBezTo>
                      <a:pt x="218941" y="33679"/>
                      <a:pt x="218880" y="33679"/>
                      <a:pt x="218880" y="33648"/>
                    </a:cubicBezTo>
                    <a:lnTo>
                      <a:pt x="218880" y="33648"/>
                    </a:lnTo>
                    <a:lnTo>
                      <a:pt x="218880" y="33557"/>
                    </a:lnTo>
                    <a:cubicBezTo>
                      <a:pt x="218941" y="33587"/>
                      <a:pt x="218971" y="33648"/>
                      <a:pt x="219001" y="33587"/>
                    </a:cubicBezTo>
                    <a:lnTo>
                      <a:pt x="219001" y="33496"/>
                    </a:lnTo>
                    <a:lnTo>
                      <a:pt x="219001" y="33435"/>
                    </a:lnTo>
                    <a:lnTo>
                      <a:pt x="219001" y="33435"/>
                    </a:lnTo>
                    <a:cubicBezTo>
                      <a:pt x="219032" y="33435"/>
                      <a:pt x="219032" y="33435"/>
                      <a:pt x="219093" y="33405"/>
                    </a:cubicBezTo>
                    <a:lnTo>
                      <a:pt x="219123" y="33375"/>
                    </a:lnTo>
                    <a:cubicBezTo>
                      <a:pt x="219153" y="33344"/>
                      <a:pt x="219123" y="33223"/>
                      <a:pt x="219123" y="33223"/>
                    </a:cubicBezTo>
                    <a:lnTo>
                      <a:pt x="219093" y="33253"/>
                    </a:lnTo>
                    <a:lnTo>
                      <a:pt x="219093" y="33223"/>
                    </a:lnTo>
                    <a:cubicBezTo>
                      <a:pt x="219032" y="33131"/>
                      <a:pt x="219001" y="33101"/>
                      <a:pt x="218971" y="33071"/>
                    </a:cubicBezTo>
                    <a:cubicBezTo>
                      <a:pt x="218941" y="33040"/>
                      <a:pt x="218941" y="32980"/>
                      <a:pt x="218880" y="32949"/>
                    </a:cubicBezTo>
                    <a:lnTo>
                      <a:pt x="218850" y="32949"/>
                    </a:lnTo>
                    <a:cubicBezTo>
                      <a:pt x="218819" y="32919"/>
                      <a:pt x="218789" y="32828"/>
                      <a:pt x="218789" y="32797"/>
                    </a:cubicBezTo>
                    <a:cubicBezTo>
                      <a:pt x="218728" y="32767"/>
                      <a:pt x="218728" y="32736"/>
                      <a:pt x="218698" y="32736"/>
                    </a:cubicBezTo>
                    <a:cubicBezTo>
                      <a:pt x="218667" y="32676"/>
                      <a:pt x="218667" y="32645"/>
                      <a:pt x="218637" y="32584"/>
                    </a:cubicBezTo>
                    <a:cubicBezTo>
                      <a:pt x="218576" y="32463"/>
                      <a:pt x="218546" y="32372"/>
                      <a:pt x="218515" y="32311"/>
                    </a:cubicBezTo>
                    <a:cubicBezTo>
                      <a:pt x="218485" y="32220"/>
                      <a:pt x="218485" y="32189"/>
                      <a:pt x="218485" y="32189"/>
                    </a:cubicBezTo>
                    <a:lnTo>
                      <a:pt x="218485" y="32189"/>
                    </a:lnTo>
                    <a:cubicBezTo>
                      <a:pt x="218485" y="32159"/>
                      <a:pt x="218424" y="32128"/>
                      <a:pt x="218424" y="32037"/>
                    </a:cubicBezTo>
                    <a:cubicBezTo>
                      <a:pt x="218424" y="32007"/>
                      <a:pt x="218394" y="32037"/>
                      <a:pt x="218424" y="32068"/>
                    </a:cubicBezTo>
                    <a:lnTo>
                      <a:pt x="218424" y="32128"/>
                    </a:lnTo>
                    <a:cubicBezTo>
                      <a:pt x="218424" y="32068"/>
                      <a:pt x="218394" y="32037"/>
                      <a:pt x="218394" y="32037"/>
                    </a:cubicBezTo>
                    <a:cubicBezTo>
                      <a:pt x="218363" y="31885"/>
                      <a:pt x="218333" y="31764"/>
                      <a:pt x="218272" y="31764"/>
                    </a:cubicBezTo>
                    <a:cubicBezTo>
                      <a:pt x="218272" y="31733"/>
                      <a:pt x="218272" y="31733"/>
                      <a:pt x="218242" y="31733"/>
                    </a:cubicBezTo>
                    <a:lnTo>
                      <a:pt x="218211" y="31764"/>
                    </a:lnTo>
                    <a:cubicBezTo>
                      <a:pt x="218181" y="31764"/>
                      <a:pt x="218181" y="31885"/>
                      <a:pt x="218090" y="32037"/>
                    </a:cubicBezTo>
                    <a:cubicBezTo>
                      <a:pt x="218090" y="32068"/>
                      <a:pt x="218059" y="32068"/>
                      <a:pt x="218059" y="32128"/>
                    </a:cubicBezTo>
                    <a:lnTo>
                      <a:pt x="218059" y="32068"/>
                    </a:lnTo>
                    <a:lnTo>
                      <a:pt x="218059" y="32037"/>
                    </a:lnTo>
                    <a:cubicBezTo>
                      <a:pt x="218059" y="32068"/>
                      <a:pt x="218029" y="32128"/>
                      <a:pt x="218029" y="32189"/>
                    </a:cubicBezTo>
                    <a:lnTo>
                      <a:pt x="218029" y="32189"/>
                    </a:lnTo>
                    <a:cubicBezTo>
                      <a:pt x="218029" y="32189"/>
                      <a:pt x="218029" y="32220"/>
                      <a:pt x="217968" y="32311"/>
                    </a:cubicBezTo>
                    <a:cubicBezTo>
                      <a:pt x="217938" y="32372"/>
                      <a:pt x="217907" y="32463"/>
                      <a:pt x="217877" y="32584"/>
                    </a:cubicBezTo>
                    <a:cubicBezTo>
                      <a:pt x="217816" y="32615"/>
                      <a:pt x="217816" y="32676"/>
                      <a:pt x="217786" y="32736"/>
                    </a:cubicBezTo>
                    <a:lnTo>
                      <a:pt x="217725" y="32797"/>
                    </a:lnTo>
                    <a:cubicBezTo>
                      <a:pt x="217664" y="32828"/>
                      <a:pt x="217634" y="32888"/>
                      <a:pt x="217634" y="32949"/>
                    </a:cubicBezTo>
                    <a:lnTo>
                      <a:pt x="217603" y="32949"/>
                    </a:lnTo>
                    <a:cubicBezTo>
                      <a:pt x="217573" y="32980"/>
                      <a:pt x="217573" y="33040"/>
                      <a:pt x="217512" y="33071"/>
                    </a:cubicBezTo>
                    <a:cubicBezTo>
                      <a:pt x="217482" y="33101"/>
                      <a:pt x="217451" y="33131"/>
                      <a:pt x="217421" y="33223"/>
                    </a:cubicBezTo>
                    <a:lnTo>
                      <a:pt x="217421" y="33253"/>
                    </a:lnTo>
                    <a:cubicBezTo>
                      <a:pt x="217421" y="33253"/>
                      <a:pt x="217360" y="33253"/>
                      <a:pt x="217360" y="33223"/>
                    </a:cubicBezTo>
                    <a:lnTo>
                      <a:pt x="217330" y="33253"/>
                    </a:lnTo>
                    <a:cubicBezTo>
                      <a:pt x="217299" y="33192"/>
                      <a:pt x="217269" y="33101"/>
                      <a:pt x="217269" y="33040"/>
                    </a:cubicBezTo>
                    <a:cubicBezTo>
                      <a:pt x="217208" y="32949"/>
                      <a:pt x="217208" y="32919"/>
                      <a:pt x="217208" y="32919"/>
                    </a:cubicBezTo>
                    <a:lnTo>
                      <a:pt x="217208" y="32919"/>
                    </a:lnTo>
                    <a:cubicBezTo>
                      <a:pt x="217208" y="32888"/>
                      <a:pt x="217178" y="32828"/>
                      <a:pt x="217178" y="32767"/>
                    </a:cubicBezTo>
                    <a:cubicBezTo>
                      <a:pt x="217178" y="32736"/>
                      <a:pt x="217147" y="32767"/>
                      <a:pt x="217178" y="32797"/>
                    </a:cubicBezTo>
                    <a:lnTo>
                      <a:pt x="217178" y="32828"/>
                    </a:lnTo>
                    <a:cubicBezTo>
                      <a:pt x="217178" y="32797"/>
                      <a:pt x="217147" y="32767"/>
                      <a:pt x="217147" y="32767"/>
                    </a:cubicBezTo>
                    <a:cubicBezTo>
                      <a:pt x="217117" y="32615"/>
                      <a:pt x="217056" y="32493"/>
                      <a:pt x="217026" y="32493"/>
                    </a:cubicBezTo>
                    <a:cubicBezTo>
                      <a:pt x="217026" y="32463"/>
                      <a:pt x="217026" y="32463"/>
                      <a:pt x="216995" y="32463"/>
                    </a:cubicBezTo>
                    <a:lnTo>
                      <a:pt x="216965" y="32493"/>
                    </a:lnTo>
                    <a:cubicBezTo>
                      <a:pt x="216904" y="32493"/>
                      <a:pt x="216904" y="32615"/>
                      <a:pt x="216843" y="32767"/>
                    </a:cubicBezTo>
                    <a:cubicBezTo>
                      <a:pt x="216843" y="32797"/>
                      <a:pt x="216813" y="32797"/>
                      <a:pt x="216813" y="32828"/>
                    </a:cubicBezTo>
                    <a:lnTo>
                      <a:pt x="216813" y="32797"/>
                    </a:lnTo>
                    <a:lnTo>
                      <a:pt x="216813" y="32767"/>
                    </a:lnTo>
                    <a:cubicBezTo>
                      <a:pt x="216813" y="32797"/>
                      <a:pt x="216752" y="32828"/>
                      <a:pt x="216752" y="32919"/>
                    </a:cubicBezTo>
                    <a:lnTo>
                      <a:pt x="216752" y="32919"/>
                    </a:lnTo>
                    <a:cubicBezTo>
                      <a:pt x="216752" y="32919"/>
                      <a:pt x="216752" y="32949"/>
                      <a:pt x="216722" y="33040"/>
                    </a:cubicBezTo>
                    <a:cubicBezTo>
                      <a:pt x="216691" y="33101"/>
                      <a:pt x="216661" y="33192"/>
                      <a:pt x="216600" y="33283"/>
                    </a:cubicBezTo>
                    <a:cubicBezTo>
                      <a:pt x="216570" y="33344"/>
                      <a:pt x="216570" y="33405"/>
                      <a:pt x="216539" y="33435"/>
                    </a:cubicBezTo>
                    <a:lnTo>
                      <a:pt x="216448" y="33527"/>
                    </a:lnTo>
                    <a:cubicBezTo>
                      <a:pt x="216418" y="33557"/>
                      <a:pt x="216387" y="33587"/>
                      <a:pt x="216387" y="33679"/>
                    </a:cubicBezTo>
                    <a:lnTo>
                      <a:pt x="216357" y="33679"/>
                    </a:lnTo>
                    <a:cubicBezTo>
                      <a:pt x="216296" y="33709"/>
                      <a:pt x="216296" y="33739"/>
                      <a:pt x="216266" y="33800"/>
                    </a:cubicBezTo>
                    <a:cubicBezTo>
                      <a:pt x="216235" y="33831"/>
                      <a:pt x="216205" y="33861"/>
                      <a:pt x="216144" y="33952"/>
                    </a:cubicBezTo>
                    <a:lnTo>
                      <a:pt x="216144" y="33983"/>
                    </a:lnTo>
                    <a:cubicBezTo>
                      <a:pt x="216144" y="33983"/>
                      <a:pt x="216114" y="33983"/>
                      <a:pt x="216114" y="33952"/>
                    </a:cubicBezTo>
                    <a:cubicBezTo>
                      <a:pt x="216084" y="33891"/>
                      <a:pt x="216084" y="34043"/>
                      <a:pt x="216114" y="34104"/>
                    </a:cubicBezTo>
                    <a:lnTo>
                      <a:pt x="216144" y="34135"/>
                    </a:lnTo>
                    <a:cubicBezTo>
                      <a:pt x="216205" y="34135"/>
                      <a:pt x="216205" y="34165"/>
                      <a:pt x="216235" y="34165"/>
                    </a:cubicBezTo>
                    <a:lnTo>
                      <a:pt x="216235" y="34165"/>
                    </a:lnTo>
                    <a:lnTo>
                      <a:pt x="216235" y="34195"/>
                    </a:lnTo>
                    <a:lnTo>
                      <a:pt x="216235" y="34317"/>
                    </a:lnTo>
                    <a:cubicBezTo>
                      <a:pt x="216266" y="34347"/>
                      <a:pt x="216296" y="34347"/>
                      <a:pt x="216357" y="34287"/>
                    </a:cubicBezTo>
                    <a:lnTo>
                      <a:pt x="216357" y="34347"/>
                    </a:lnTo>
                    <a:lnTo>
                      <a:pt x="216357" y="34347"/>
                    </a:lnTo>
                    <a:cubicBezTo>
                      <a:pt x="216357" y="34347"/>
                      <a:pt x="216296" y="34347"/>
                      <a:pt x="216296" y="34408"/>
                    </a:cubicBezTo>
                    <a:lnTo>
                      <a:pt x="216296" y="34438"/>
                    </a:lnTo>
                    <a:lnTo>
                      <a:pt x="216205" y="34317"/>
                    </a:lnTo>
                    <a:cubicBezTo>
                      <a:pt x="216144" y="34287"/>
                      <a:pt x="216144" y="34256"/>
                      <a:pt x="216114" y="34195"/>
                    </a:cubicBezTo>
                    <a:lnTo>
                      <a:pt x="216084" y="34195"/>
                    </a:lnTo>
                    <a:cubicBezTo>
                      <a:pt x="216053" y="34165"/>
                      <a:pt x="215992" y="34104"/>
                      <a:pt x="215992" y="34043"/>
                    </a:cubicBezTo>
                    <a:cubicBezTo>
                      <a:pt x="215962" y="34013"/>
                      <a:pt x="215962" y="33983"/>
                      <a:pt x="215932" y="33983"/>
                    </a:cubicBezTo>
                    <a:cubicBezTo>
                      <a:pt x="215901" y="33952"/>
                      <a:pt x="215901" y="33891"/>
                      <a:pt x="215840" y="33831"/>
                    </a:cubicBezTo>
                    <a:cubicBezTo>
                      <a:pt x="215810" y="33709"/>
                      <a:pt x="215780" y="33648"/>
                      <a:pt x="215749" y="33557"/>
                    </a:cubicBezTo>
                    <a:cubicBezTo>
                      <a:pt x="215688" y="33496"/>
                      <a:pt x="215688" y="33435"/>
                      <a:pt x="215688" y="33435"/>
                    </a:cubicBezTo>
                    <a:lnTo>
                      <a:pt x="215688" y="33435"/>
                    </a:lnTo>
                    <a:cubicBezTo>
                      <a:pt x="215688" y="33405"/>
                      <a:pt x="215658" y="33375"/>
                      <a:pt x="215658" y="33283"/>
                    </a:cubicBezTo>
                    <a:cubicBezTo>
                      <a:pt x="215658" y="33253"/>
                      <a:pt x="215628" y="33283"/>
                      <a:pt x="215658" y="33344"/>
                    </a:cubicBezTo>
                    <a:lnTo>
                      <a:pt x="215658" y="33375"/>
                    </a:lnTo>
                    <a:cubicBezTo>
                      <a:pt x="215658" y="33344"/>
                      <a:pt x="215628" y="33283"/>
                      <a:pt x="215628" y="33283"/>
                    </a:cubicBezTo>
                    <a:cubicBezTo>
                      <a:pt x="215597" y="33131"/>
                      <a:pt x="215536" y="33040"/>
                      <a:pt x="215506" y="33040"/>
                    </a:cubicBezTo>
                    <a:cubicBezTo>
                      <a:pt x="215506" y="32980"/>
                      <a:pt x="215506" y="32980"/>
                      <a:pt x="215476" y="32980"/>
                    </a:cubicBezTo>
                    <a:lnTo>
                      <a:pt x="215445" y="33040"/>
                    </a:lnTo>
                    <a:cubicBezTo>
                      <a:pt x="215384" y="33040"/>
                      <a:pt x="215384" y="33131"/>
                      <a:pt x="215324" y="33283"/>
                    </a:cubicBezTo>
                    <a:cubicBezTo>
                      <a:pt x="215324" y="33344"/>
                      <a:pt x="215293" y="33344"/>
                      <a:pt x="215293" y="33375"/>
                    </a:cubicBezTo>
                    <a:lnTo>
                      <a:pt x="215293" y="33344"/>
                    </a:lnTo>
                    <a:lnTo>
                      <a:pt x="215293" y="33283"/>
                    </a:lnTo>
                    <a:cubicBezTo>
                      <a:pt x="215293" y="33344"/>
                      <a:pt x="215232" y="33375"/>
                      <a:pt x="215232" y="33435"/>
                    </a:cubicBezTo>
                    <a:lnTo>
                      <a:pt x="215232" y="33435"/>
                    </a:lnTo>
                    <a:cubicBezTo>
                      <a:pt x="215232" y="33435"/>
                      <a:pt x="215232" y="33496"/>
                      <a:pt x="215202" y="33557"/>
                    </a:cubicBezTo>
                    <a:cubicBezTo>
                      <a:pt x="215172" y="33648"/>
                      <a:pt x="215141" y="33709"/>
                      <a:pt x="215080" y="33831"/>
                    </a:cubicBezTo>
                    <a:cubicBezTo>
                      <a:pt x="215050" y="33861"/>
                      <a:pt x="215050" y="33952"/>
                      <a:pt x="215020" y="33983"/>
                    </a:cubicBezTo>
                    <a:lnTo>
                      <a:pt x="214928" y="34043"/>
                    </a:lnTo>
                    <a:cubicBezTo>
                      <a:pt x="214898" y="34104"/>
                      <a:pt x="214868" y="34135"/>
                      <a:pt x="214868" y="34195"/>
                    </a:cubicBezTo>
                    <a:lnTo>
                      <a:pt x="214837" y="34195"/>
                    </a:lnTo>
                    <a:cubicBezTo>
                      <a:pt x="214776" y="34256"/>
                      <a:pt x="214776" y="34287"/>
                      <a:pt x="214746" y="34317"/>
                    </a:cubicBezTo>
                    <a:cubicBezTo>
                      <a:pt x="214716" y="34347"/>
                      <a:pt x="214685" y="34408"/>
                      <a:pt x="214625" y="34469"/>
                    </a:cubicBezTo>
                    <a:lnTo>
                      <a:pt x="214625" y="34499"/>
                    </a:lnTo>
                    <a:cubicBezTo>
                      <a:pt x="214625" y="34499"/>
                      <a:pt x="214594" y="34499"/>
                      <a:pt x="214594" y="34469"/>
                    </a:cubicBezTo>
                    <a:cubicBezTo>
                      <a:pt x="214564" y="34438"/>
                      <a:pt x="214564" y="34590"/>
                      <a:pt x="214594" y="34621"/>
                    </a:cubicBezTo>
                    <a:lnTo>
                      <a:pt x="214625" y="34651"/>
                    </a:lnTo>
                    <a:cubicBezTo>
                      <a:pt x="214685" y="34651"/>
                      <a:pt x="214685" y="34712"/>
                      <a:pt x="214716" y="34712"/>
                    </a:cubicBezTo>
                    <a:lnTo>
                      <a:pt x="214716" y="34712"/>
                    </a:lnTo>
                    <a:lnTo>
                      <a:pt x="214716" y="34742"/>
                    </a:lnTo>
                    <a:lnTo>
                      <a:pt x="214716" y="34864"/>
                    </a:lnTo>
                    <a:cubicBezTo>
                      <a:pt x="214746" y="34894"/>
                      <a:pt x="214776" y="34894"/>
                      <a:pt x="214837" y="34803"/>
                    </a:cubicBezTo>
                    <a:lnTo>
                      <a:pt x="214837" y="34894"/>
                    </a:lnTo>
                    <a:lnTo>
                      <a:pt x="214837" y="34894"/>
                    </a:lnTo>
                    <a:cubicBezTo>
                      <a:pt x="214837" y="34894"/>
                      <a:pt x="214776" y="34894"/>
                      <a:pt x="214776" y="34925"/>
                    </a:cubicBezTo>
                    <a:cubicBezTo>
                      <a:pt x="214746" y="34955"/>
                      <a:pt x="214746" y="35016"/>
                      <a:pt x="214716" y="35046"/>
                    </a:cubicBezTo>
                    <a:cubicBezTo>
                      <a:pt x="214685" y="35107"/>
                      <a:pt x="214594" y="35168"/>
                      <a:pt x="214564" y="35229"/>
                    </a:cubicBezTo>
                    <a:lnTo>
                      <a:pt x="214564" y="35259"/>
                    </a:lnTo>
                    <a:cubicBezTo>
                      <a:pt x="214564" y="35259"/>
                      <a:pt x="214533" y="35259"/>
                      <a:pt x="214533" y="35229"/>
                    </a:cubicBezTo>
                    <a:cubicBezTo>
                      <a:pt x="214473" y="35198"/>
                      <a:pt x="214473" y="35350"/>
                      <a:pt x="214533" y="35381"/>
                    </a:cubicBezTo>
                    <a:cubicBezTo>
                      <a:pt x="214533" y="35381"/>
                      <a:pt x="214564" y="35381"/>
                      <a:pt x="214564" y="35411"/>
                    </a:cubicBezTo>
                    <a:cubicBezTo>
                      <a:pt x="214564" y="35472"/>
                      <a:pt x="214533" y="35502"/>
                      <a:pt x="214533" y="35533"/>
                    </a:cubicBezTo>
                    <a:lnTo>
                      <a:pt x="214533" y="35533"/>
                    </a:lnTo>
                    <a:cubicBezTo>
                      <a:pt x="214533" y="35533"/>
                      <a:pt x="214533" y="35563"/>
                      <a:pt x="214473" y="35654"/>
                    </a:cubicBezTo>
                    <a:cubicBezTo>
                      <a:pt x="214442" y="35715"/>
                      <a:pt x="214412" y="35806"/>
                      <a:pt x="214381" y="35928"/>
                    </a:cubicBezTo>
                    <a:cubicBezTo>
                      <a:pt x="214321" y="35958"/>
                      <a:pt x="214321" y="36019"/>
                      <a:pt x="214290" y="36080"/>
                    </a:cubicBezTo>
                    <a:lnTo>
                      <a:pt x="214229" y="36141"/>
                    </a:lnTo>
                    <a:cubicBezTo>
                      <a:pt x="214169" y="36171"/>
                      <a:pt x="214138" y="36232"/>
                      <a:pt x="214138" y="36293"/>
                    </a:cubicBezTo>
                    <a:lnTo>
                      <a:pt x="214108" y="36293"/>
                    </a:lnTo>
                    <a:cubicBezTo>
                      <a:pt x="214077" y="36323"/>
                      <a:pt x="214077" y="36384"/>
                      <a:pt x="214017" y="36414"/>
                    </a:cubicBezTo>
                    <a:cubicBezTo>
                      <a:pt x="213986" y="36445"/>
                      <a:pt x="213956" y="36475"/>
                      <a:pt x="213925" y="36566"/>
                    </a:cubicBezTo>
                    <a:lnTo>
                      <a:pt x="213925" y="36597"/>
                    </a:lnTo>
                    <a:cubicBezTo>
                      <a:pt x="213925" y="36597"/>
                      <a:pt x="213865" y="36597"/>
                      <a:pt x="213865" y="36566"/>
                    </a:cubicBezTo>
                    <a:cubicBezTo>
                      <a:pt x="213834" y="36536"/>
                      <a:pt x="213834" y="36688"/>
                      <a:pt x="213865" y="36718"/>
                    </a:cubicBezTo>
                    <a:lnTo>
                      <a:pt x="213925" y="36749"/>
                    </a:lnTo>
                    <a:cubicBezTo>
                      <a:pt x="213956" y="36749"/>
                      <a:pt x="213956" y="36779"/>
                      <a:pt x="213986" y="36779"/>
                    </a:cubicBezTo>
                    <a:lnTo>
                      <a:pt x="213986" y="36779"/>
                    </a:lnTo>
                    <a:lnTo>
                      <a:pt x="213986" y="36840"/>
                    </a:lnTo>
                    <a:lnTo>
                      <a:pt x="213986" y="36931"/>
                    </a:lnTo>
                    <a:cubicBezTo>
                      <a:pt x="214017" y="36992"/>
                      <a:pt x="214077" y="36992"/>
                      <a:pt x="214108" y="36901"/>
                    </a:cubicBezTo>
                    <a:lnTo>
                      <a:pt x="214108" y="36992"/>
                    </a:lnTo>
                    <a:lnTo>
                      <a:pt x="214108" y="36992"/>
                    </a:lnTo>
                    <a:cubicBezTo>
                      <a:pt x="214108" y="36992"/>
                      <a:pt x="214077" y="36992"/>
                      <a:pt x="214077" y="37022"/>
                    </a:cubicBezTo>
                    <a:cubicBezTo>
                      <a:pt x="214017" y="37053"/>
                      <a:pt x="214017" y="37083"/>
                      <a:pt x="213986" y="37144"/>
                    </a:cubicBezTo>
                    <a:cubicBezTo>
                      <a:pt x="213956" y="37204"/>
                      <a:pt x="213865" y="37235"/>
                      <a:pt x="213834" y="37326"/>
                    </a:cubicBezTo>
                    <a:lnTo>
                      <a:pt x="213834" y="37356"/>
                    </a:lnTo>
                    <a:cubicBezTo>
                      <a:pt x="213834" y="37356"/>
                      <a:pt x="213804" y="37356"/>
                      <a:pt x="213804" y="37326"/>
                    </a:cubicBezTo>
                    <a:cubicBezTo>
                      <a:pt x="213773" y="37296"/>
                      <a:pt x="213773" y="37448"/>
                      <a:pt x="213804" y="37478"/>
                    </a:cubicBezTo>
                    <a:lnTo>
                      <a:pt x="213834" y="37508"/>
                    </a:lnTo>
                    <a:cubicBezTo>
                      <a:pt x="213865" y="37508"/>
                      <a:pt x="213865" y="37539"/>
                      <a:pt x="213925" y="37539"/>
                    </a:cubicBezTo>
                    <a:lnTo>
                      <a:pt x="213925" y="37539"/>
                    </a:lnTo>
                    <a:lnTo>
                      <a:pt x="213925" y="37600"/>
                    </a:lnTo>
                    <a:lnTo>
                      <a:pt x="213925" y="37752"/>
                    </a:lnTo>
                    <a:cubicBezTo>
                      <a:pt x="213956" y="37782"/>
                      <a:pt x="214017" y="37782"/>
                      <a:pt x="214077" y="37691"/>
                    </a:cubicBezTo>
                    <a:cubicBezTo>
                      <a:pt x="214077" y="37752"/>
                      <a:pt x="214077" y="37812"/>
                      <a:pt x="214108" y="37812"/>
                    </a:cubicBezTo>
                    <a:lnTo>
                      <a:pt x="214138" y="37812"/>
                    </a:lnTo>
                    <a:cubicBezTo>
                      <a:pt x="214138" y="37812"/>
                      <a:pt x="214138" y="37843"/>
                      <a:pt x="214169" y="37812"/>
                    </a:cubicBezTo>
                    <a:lnTo>
                      <a:pt x="214169" y="37782"/>
                    </a:lnTo>
                    <a:cubicBezTo>
                      <a:pt x="214229" y="37752"/>
                      <a:pt x="214229" y="37660"/>
                      <a:pt x="214260" y="37600"/>
                    </a:cubicBezTo>
                    <a:lnTo>
                      <a:pt x="214260" y="37600"/>
                    </a:lnTo>
                    <a:cubicBezTo>
                      <a:pt x="214260" y="37630"/>
                      <a:pt x="214260" y="37660"/>
                      <a:pt x="214229" y="37691"/>
                    </a:cubicBezTo>
                    <a:lnTo>
                      <a:pt x="214229" y="37691"/>
                    </a:lnTo>
                    <a:cubicBezTo>
                      <a:pt x="214229" y="37660"/>
                      <a:pt x="214260" y="37630"/>
                      <a:pt x="214260" y="37600"/>
                    </a:cubicBezTo>
                    <a:lnTo>
                      <a:pt x="214260" y="37630"/>
                    </a:lnTo>
                    <a:lnTo>
                      <a:pt x="214260" y="37691"/>
                    </a:lnTo>
                    <a:cubicBezTo>
                      <a:pt x="214260" y="37752"/>
                      <a:pt x="214229" y="37752"/>
                      <a:pt x="214229" y="37782"/>
                    </a:cubicBezTo>
                    <a:lnTo>
                      <a:pt x="214169" y="37812"/>
                    </a:lnTo>
                    <a:cubicBezTo>
                      <a:pt x="214169" y="37843"/>
                      <a:pt x="214138" y="37843"/>
                      <a:pt x="214138" y="37904"/>
                    </a:cubicBezTo>
                    <a:cubicBezTo>
                      <a:pt x="214108" y="37934"/>
                      <a:pt x="214077" y="37964"/>
                      <a:pt x="214077" y="37995"/>
                    </a:cubicBezTo>
                    <a:lnTo>
                      <a:pt x="214017" y="37995"/>
                    </a:lnTo>
                    <a:lnTo>
                      <a:pt x="213956" y="38086"/>
                    </a:lnTo>
                    <a:lnTo>
                      <a:pt x="213713" y="38299"/>
                    </a:lnTo>
                    <a:lnTo>
                      <a:pt x="213713" y="38360"/>
                    </a:lnTo>
                    <a:cubicBezTo>
                      <a:pt x="213713" y="38360"/>
                      <a:pt x="213682" y="38360"/>
                      <a:pt x="213682" y="38299"/>
                    </a:cubicBezTo>
                    <a:cubicBezTo>
                      <a:pt x="213652" y="38268"/>
                      <a:pt x="213652" y="38420"/>
                      <a:pt x="213682" y="38451"/>
                    </a:cubicBezTo>
                    <a:lnTo>
                      <a:pt x="213713" y="38512"/>
                    </a:lnTo>
                    <a:cubicBezTo>
                      <a:pt x="213773" y="38512"/>
                      <a:pt x="213804" y="38542"/>
                      <a:pt x="213804" y="38542"/>
                    </a:cubicBezTo>
                    <a:lnTo>
                      <a:pt x="213804" y="38542"/>
                    </a:lnTo>
                    <a:lnTo>
                      <a:pt x="213804" y="38572"/>
                    </a:lnTo>
                    <a:cubicBezTo>
                      <a:pt x="213773" y="38603"/>
                      <a:pt x="213804" y="38694"/>
                      <a:pt x="213804" y="38724"/>
                    </a:cubicBezTo>
                    <a:cubicBezTo>
                      <a:pt x="213834" y="38755"/>
                      <a:pt x="213865" y="38755"/>
                      <a:pt x="213956" y="38724"/>
                    </a:cubicBezTo>
                    <a:cubicBezTo>
                      <a:pt x="213925" y="38755"/>
                      <a:pt x="213925" y="38815"/>
                      <a:pt x="213865" y="38846"/>
                    </a:cubicBezTo>
                    <a:cubicBezTo>
                      <a:pt x="213834" y="38846"/>
                      <a:pt x="213804" y="38846"/>
                      <a:pt x="213773" y="38815"/>
                    </a:cubicBezTo>
                    <a:cubicBezTo>
                      <a:pt x="213713" y="38755"/>
                      <a:pt x="213682" y="38876"/>
                      <a:pt x="213713" y="38967"/>
                    </a:cubicBezTo>
                    <a:cubicBezTo>
                      <a:pt x="213682" y="38998"/>
                      <a:pt x="213652" y="39059"/>
                      <a:pt x="213652" y="39119"/>
                    </a:cubicBezTo>
                    <a:lnTo>
                      <a:pt x="213530" y="39119"/>
                    </a:lnTo>
                    <a:cubicBezTo>
                      <a:pt x="213469" y="39028"/>
                      <a:pt x="213378" y="38755"/>
                      <a:pt x="213257" y="38694"/>
                    </a:cubicBezTo>
                    <a:cubicBezTo>
                      <a:pt x="213226" y="38663"/>
                      <a:pt x="213196" y="38663"/>
                      <a:pt x="213196" y="38663"/>
                    </a:cubicBezTo>
                    <a:cubicBezTo>
                      <a:pt x="213166" y="38603"/>
                      <a:pt x="213105" y="38572"/>
                      <a:pt x="213105" y="38542"/>
                    </a:cubicBezTo>
                    <a:cubicBezTo>
                      <a:pt x="213166" y="38572"/>
                      <a:pt x="213226" y="38572"/>
                      <a:pt x="213257" y="38542"/>
                    </a:cubicBezTo>
                    <a:cubicBezTo>
                      <a:pt x="213317" y="38512"/>
                      <a:pt x="213317" y="38420"/>
                      <a:pt x="213257" y="38390"/>
                    </a:cubicBezTo>
                    <a:lnTo>
                      <a:pt x="213257" y="38360"/>
                    </a:lnTo>
                    <a:lnTo>
                      <a:pt x="213257" y="38360"/>
                    </a:lnTo>
                    <a:cubicBezTo>
                      <a:pt x="213317" y="38360"/>
                      <a:pt x="213348" y="38360"/>
                      <a:pt x="213348" y="38299"/>
                    </a:cubicBezTo>
                    <a:cubicBezTo>
                      <a:pt x="213348" y="38299"/>
                      <a:pt x="213378" y="38299"/>
                      <a:pt x="213378" y="38268"/>
                    </a:cubicBezTo>
                    <a:cubicBezTo>
                      <a:pt x="213409" y="38238"/>
                      <a:pt x="213409" y="38086"/>
                      <a:pt x="213378" y="38116"/>
                    </a:cubicBezTo>
                    <a:cubicBezTo>
                      <a:pt x="213378" y="38116"/>
                      <a:pt x="213348" y="38116"/>
                      <a:pt x="213348" y="38147"/>
                    </a:cubicBezTo>
                    <a:lnTo>
                      <a:pt x="213348" y="38116"/>
                    </a:lnTo>
                    <a:lnTo>
                      <a:pt x="213105" y="37904"/>
                    </a:lnTo>
                    <a:cubicBezTo>
                      <a:pt x="213074" y="37843"/>
                      <a:pt x="213074" y="37812"/>
                      <a:pt x="213044" y="37812"/>
                    </a:cubicBezTo>
                    <a:lnTo>
                      <a:pt x="213014" y="37812"/>
                    </a:lnTo>
                    <a:cubicBezTo>
                      <a:pt x="212953" y="37782"/>
                      <a:pt x="212922" y="37752"/>
                      <a:pt x="212922" y="37691"/>
                    </a:cubicBezTo>
                    <a:cubicBezTo>
                      <a:pt x="212922" y="37660"/>
                      <a:pt x="212892" y="37660"/>
                      <a:pt x="212892" y="37630"/>
                    </a:cubicBezTo>
                    <a:lnTo>
                      <a:pt x="212862" y="37600"/>
                    </a:lnTo>
                    <a:cubicBezTo>
                      <a:pt x="212862" y="37600"/>
                      <a:pt x="212801" y="37539"/>
                      <a:pt x="212801" y="37508"/>
                    </a:cubicBezTo>
                    <a:lnTo>
                      <a:pt x="212801" y="37387"/>
                    </a:lnTo>
                    <a:cubicBezTo>
                      <a:pt x="212801" y="37356"/>
                      <a:pt x="212770" y="37296"/>
                      <a:pt x="212770" y="37235"/>
                    </a:cubicBezTo>
                    <a:cubicBezTo>
                      <a:pt x="212801" y="37326"/>
                      <a:pt x="212862" y="37387"/>
                      <a:pt x="212862" y="37508"/>
                    </a:cubicBezTo>
                    <a:lnTo>
                      <a:pt x="212862" y="37508"/>
                    </a:lnTo>
                    <a:cubicBezTo>
                      <a:pt x="212862" y="37478"/>
                      <a:pt x="212862" y="37448"/>
                      <a:pt x="212801" y="37387"/>
                    </a:cubicBezTo>
                    <a:lnTo>
                      <a:pt x="212801" y="37387"/>
                    </a:lnTo>
                    <a:cubicBezTo>
                      <a:pt x="212862" y="37478"/>
                      <a:pt x="212862" y="37539"/>
                      <a:pt x="212892" y="37600"/>
                    </a:cubicBezTo>
                    <a:lnTo>
                      <a:pt x="212892" y="37630"/>
                    </a:lnTo>
                    <a:cubicBezTo>
                      <a:pt x="212892" y="37660"/>
                      <a:pt x="212892" y="37660"/>
                      <a:pt x="212922" y="37630"/>
                    </a:cubicBezTo>
                    <a:lnTo>
                      <a:pt x="212953" y="37630"/>
                    </a:lnTo>
                    <a:cubicBezTo>
                      <a:pt x="212953" y="37630"/>
                      <a:pt x="213014" y="37600"/>
                      <a:pt x="213014" y="37508"/>
                    </a:cubicBezTo>
                    <a:cubicBezTo>
                      <a:pt x="213044" y="37539"/>
                      <a:pt x="213105" y="37600"/>
                      <a:pt x="213166" y="37539"/>
                    </a:cubicBezTo>
                    <a:cubicBezTo>
                      <a:pt x="213166" y="37508"/>
                      <a:pt x="213196" y="37448"/>
                      <a:pt x="213166" y="37387"/>
                    </a:cubicBezTo>
                    <a:lnTo>
                      <a:pt x="213166" y="37356"/>
                    </a:lnTo>
                    <a:lnTo>
                      <a:pt x="213166" y="37356"/>
                    </a:lnTo>
                    <a:cubicBezTo>
                      <a:pt x="213196" y="37356"/>
                      <a:pt x="213196" y="37356"/>
                      <a:pt x="213226" y="37326"/>
                    </a:cubicBezTo>
                    <a:cubicBezTo>
                      <a:pt x="213226" y="37326"/>
                      <a:pt x="213257" y="37326"/>
                      <a:pt x="213257" y="37296"/>
                    </a:cubicBezTo>
                    <a:cubicBezTo>
                      <a:pt x="213317" y="37235"/>
                      <a:pt x="213257" y="37083"/>
                      <a:pt x="213257" y="37144"/>
                    </a:cubicBezTo>
                    <a:lnTo>
                      <a:pt x="213226" y="37174"/>
                    </a:lnTo>
                    <a:lnTo>
                      <a:pt x="213226" y="37144"/>
                    </a:lnTo>
                    <a:cubicBezTo>
                      <a:pt x="213196" y="37053"/>
                      <a:pt x="213105" y="36992"/>
                      <a:pt x="213074" y="36931"/>
                    </a:cubicBezTo>
                    <a:cubicBezTo>
                      <a:pt x="213044" y="36901"/>
                      <a:pt x="213044" y="36870"/>
                      <a:pt x="213014" y="36840"/>
                    </a:cubicBezTo>
                    <a:cubicBezTo>
                      <a:pt x="213014" y="36840"/>
                      <a:pt x="212953" y="36840"/>
                      <a:pt x="212953" y="36779"/>
                    </a:cubicBezTo>
                    <a:lnTo>
                      <a:pt x="212953" y="36779"/>
                    </a:lnTo>
                    <a:lnTo>
                      <a:pt x="212953" y="36718"/>
                    </a:lnTo>
                    <a:cubicBezTo>
                      <a:pt x="213014" y="36749"/>
                      <a:pt x="213044" y="36779"/>
                      <a:pt x="213074" y="36749"/>
                    </a:cubicBezTo>
                    <a:lnTo>
                      <a:pt x="213074" y="36627"/>
                    </a:lnTo>
                    <a:lnTo>
                      <a:pt x="213074" y="36597"/>
                    </a:lnTo>
                    <a:lnTo>
                      <a:pt x="213074" y="36597"/>
                    </a:lnTo>
                    <a:cubicBezTo>
                      <a:pt x="213105" y="36597"/>
                      <a:pt x="213105" y="36597"/>
                      <a:pt x="213166" y="36566"/>
                    </a:cubicBezTo>
                    <a:lnTo>
                      <a:pt x="213196" y="36536"/>
                    </a:lnTo>
                    <a:cubicBezTo>
                      <a:pt x="213226" y="36475"/>
                      <a:pt x="213196" y="36384"/>
                      <a:pt x="213196" y="36384"/>
                    </a:cubicBezTo>
                    <a:lnTo>
                      <a:pt x="213166" y="36414"/>
                    </a:lnTo>
                    <a:lnTo>
                      <a:pt x="213166" y="36384"/>
                    </a:lnTo>
                    <a:cubicBezTo>
                      <a:pt x="213105" y="36293"/>
                      <a:pt x="213074" y="36262"/>
                      <a:pt x="213044" y="36232"/>
                    </a:cubicBezTo>
                    <a:cubicBezTo>
                      <a:pt x="213014" y="36171"/>
                      <a:pt x="213014" y="36141"/>
                      <a:pt x="212953" y="36110"/>
                    </a:cubicBezTo>
                    <a:lnTo>
                      <a:pt x="212922" y="36110"/>
                    </a:lnTo>
                    <a:cubicBezTo>
                      <a:pt x="212892" y="36080"/>
                      <a:pt x="212862" y="35989"/>
                      <a:pt x="212862" y="35958"/>
                    </a:cubicBezTo>
                    <a:cubicBezTo>
                      <a:pt x="212801" y="35928"/>
                      <a:pt x="212801" y="35867"/>
                      <a:pt x="212770" y="35867"/>
                    </a:cubicBezTo>
                    <a:cubicBezTo>
                      <a:pt x="212740" y="35837"/>
                      <a:pt x="212740" y="35806"/>
                      <a:pt x="212710" y="35715"/>
                    </a:cubicBezTo>
                    <a:cubicBezTo>
                      <a:pt x="212649" y="35624"/>
                      <a:pt x="212618" y="35533"/>
                      <a:pt x="212588" y="35472"/>
                    </a:cubicBezTo>
                    <a:cubicBezTo>
                      <a:pt x="212558" y="35381"/>
                      <a:pt x="212558" y="35350"/>
                      <a:pt x="212558" y="35350"/>
                    </a:cubicBezTo>
                    <a:lnTo>
                      <a:pt x="212558" y="35350"/>
                    </a:lnTo>
                    <a:cubicBezTo>
                      <a:pt x="212558" y="35320"/>
                      <a:pt x="212497" y="35259"/>
                      <a:pt x="212497" y="35198"/>
                    </a:cubicBezTo>
                    <a:cubicBezTo>
                      <a:pt x="212497" y="35168"/>
                      <a:pt x="212466" y="35198"/>
                      <a:pt x="212497" y="35229"/>
                    </a:cubicBezTo>
                    <a:lnTo>
                      <a:pt x="212497" y="35259"/>
                    </a:lnTo>
                    <a:cubicBezTo>
                      <a:pt x="212497" y="35229"/>
                      <a:pt x="212466" y="35198"/>
                      <a:pt x="212466" y="35198"/>
                    </a:cubicBezTo>
                    <a:cubicBezTo>
                      <a:pt x="212436" y="35046"/>
                      <a:pt x="212406" y="34925"/>
                      <a:pt x="212345" y="34925"/>
                    </a:cubicBezTo>
                    <a:cubicBezTo>
                      <a:pt x="212345" y="34894"/>
                      <a:pt x="212345" y="34894"/>
                      <a:pt x="212314" y="34894"/>
                    </a:cubicBezTo>
                    <a:lnTo>
                      <a:pt x="212284" y="34925"/>
                    </a:lnTo>
                    <a:cubicBezTo>
                      <a:pt x="212254" y="34925"/>
                      <a:pt x="212254" y="35046"/>
                      <a:pt x="212162" y="35198"/>
                    </a:cubicBezTo>
                    <a:cubicBezTo>
                      <a:pt x="212162" y="35229"/>
                      <a:pt x="212132" y="35229"/>
                      <a:pt x="212132" y="35259"/>
                    </a:cubicBezTo>
                    <a:lnTo>
                      <a:pt x="212132" y="35229"/>
                    </a:lnTo>
                    <a:lnTo>
                      <a:pt x="212132" y="35198"/>
                    </a:lnTo>
                    <a:cubicBezTo>
                      <a:pt x="212132" y="35229"/>
                      <a:pt x="212102" y="35259"/>
                      <a:pt x="212102" y="35350"/>
                    </a:cubicBezTo>
                    <a:lnTo>
                      <a:pt x="212102" y="35350"/>
                    </a:lnTo>
                    <a:cubicBezTo>
                      <a:pt x="212102" y="35350"/>
                      <a:pt x="212102" y="35381"/>
                      <a:pt x="212041" y="35472"/>
                    </a:cubicBezTo>
                    <a:cubicBezTo>
                      <a:pt x="212010" y="35533"/>
                      <a:pt x="211980" y="35624"/>
                      <a:pt x="211950" y="35715"/>
                    </a:cubicBezTo>
                    <a:cubicBezTo>
                      <a:pt x="211889" y="35776"/>
                      <a:pt x="211889" y="35837"/>
                      <a:pt x="211859" y="35867"/>
                    </a:cubicBezTo>
                    <a:lnTo>
                      <a:pt x="211798" y="35958"/>
                    </a:lnTo>
                    <a:cubicBezTo>
                      <a:pt x="211737" y="35989"/>
                      <a:pt x="211707" y="36019"/>
                      <a:pt x="211707" y="36110"/>
                    </a:cubicBezTo>
                    <a:lnTo>
                      <a:pt x="211676" y="36110"/>
                    </a:lnTo>
                    <a:cubicBezTo>
                      <a:pt x="211646" y="36141"/>
                      <a:pt x="211646" y="36171"/>
                      <a:pt x="211585" y="36232"/>
                    </a:cubicBezTo>
                    <a:cubicBezTo>
                      <a:pt x="211555" y="36262"/>
                      <a:pt x="211524" y="36293"/>
                      <a:pt x="211494" y="36384"/>
                    </a:cubicBezTo>
                    <a:lnTo>
                      <a:pt x="211494" y="36414"/>
                    </a:lnTo>
                    <a:cubicBezTo>
                      <a:pt x="211494" y="36414"/>
                      <a:pt x="211433" y="36414"/>
                      <a:pt x="211433" y="36384"/>
                    </a:cubicBezTo>
                    <a:cubicBezTo>
                      <a:pt x="211403" y="36323"/>
                      <a:pt x="211403" y="36475"/>
                      <a:pt x="211433" y="36536"/>
                    </a:cubicBezTo>
                    <a:lnTo>
                      <a:pt x="211494" y="36566"/>
                    </a:lnTo>
                    <a:cubicBezTo>
                      <a:pt x="211524" y="36566"/>
                      <a:pt x="211524" y="36597"/>
                      <a:pt x="211555" y="36597"/>
                    </a:cubicBezTo>
                    <a:lnTo>
                      <a:pt x="211555" y="36597"/>
                    </a:lnTo>
                    <a:lnTo>
                      <a:pt x="211555" y="36627"/>
                    </a:lnTo>
                    <a:lnTo>
                      <a:pt x="211555" y="36749"/>
                    </a:lnTo>
                    <a:cubicBezTo>
                      <a:pt x="211585" y="36779"/>
                      <a:pt x="211646" y="36779"/>
                      <a:pt x="211676" y="36718"/>
                    </a:cubicBezTo>
                    <a:lnTo>
                      <a:pt x="211676" y="36779"/>
                    </a:lnTo>
                    <a:lnTo>
                      <a:pt x="211676" y="36779"/>
                    </a:lnTo>
                    <a:cubicBezTo>
                      <a:pt x="211676" y="36779"/>
                      <a:pt x="211646" y="36779"/>
                      <a:pt x="211646" y="36840"/>
                    </a:cubicBezTo>
                    <a:cubicBezTo>
                      <a:pt x="211585" y="36870"/>
                      <a:pt x="211585" y="36901"/>
                      <a:pt x="211555" y="36931"/>
                    </a:cubicBezTo>
                    <a:cubicBezTo>
                      <a:pt x="211524" y="37022"/>
                      <a:pt x="211433" y="37053"/>
                      <a:pt x="211403" y="37144"/>
                    </a:cubicBezTo>
                    <a:lnTo>
                      <a:pt x="211403" y="37174"/>
                    </a:lnTo>
                    <a:cubicBezTo>
                      <a:pt x="211403" y="37174"/>
                      <a:pt x="211372" y="37174"/>
                      <a:pt x="211372" y="37144"/>
                    </a:cubicBezTo>
                    <a:cubicBezTo>
                      <a:pt x="211342" y="37083"/>
                      <a:pt x="211342" y="37235"/>
                      <a:pt x="211372" y="37296"/>
                    </a:cubicBezTo>
                    <a:lnTo>
                      <a:pt x="211403" y="37326"/>
                    </a:lnTo>
                    <a:cubicBezTo>
                      <a:pt x="211433" y="37326"/>
                      <a:pt x="211433" y="37356"/>
                      <a:pt x="211494" y="37356"/>
                    </a:cubicBezTo>
                    <a:lnTo>
                      <a:pt x="211494" y="37356"/>
                    </a:lnTo>
                    <a:lnTo>
                      <a:pt x="211494" y="37387"/>
                    </a:lnTo>
                    <a:lnTo>
                      <a:pt x="211494" y="37539"/>
                    </a:lnTo>
                    <a:cubicBezTo>
                      <a:pt x="211524" y="37600"/>
                      <a:pt x="211585" y="37600"/>
                      <a:pt x="211646" y="37508"/>
                    </a:cubicBezTo>
                    <a:cubicBezTo>
                      <a:pt x="211646" y="37539"/>
                      <a:pt x="211646" y="37630"/>
                      <a:pt x="211676" y="37630"/>
                    </a:cubicBezTo>
                    <a:lnTo>
                      <a:pt x="211707" y="37630"/>
                    </a:lnTo>
                    <a:cubicBezTo>
                      <a:pt x="211707" y="37630"/>
                      <a:pt x="211707" y="37660"/>
                      <a:pt x="211737" y="37630"/>
                    </a:cubicBezTo>
                    <a:lnTo>
                      <a:pt x="211737" y="37600"/>
                    </a:lnTo>
                    <a:cubicBezTo>
                      <a:pt x="211798" y="37539"/>
                      <a:pt x="211798" y="37478"/>
                      <a:pt x="211828" y="37387"/>
                    </a:cubicBezTo>
                    <a:lnTo>
                      <a:pt x="211828" y="37387"/>
                    </a:lnTo>
                    <a:cubicBezTo>
                      <a:pt x="211828" y="37448"/>
                      <a:pt x="211828" y="37478"/>
                      <a:pt x="211798" y="37508"/>
                    </a:cubicBezTo>
                    <a:lnTo>
                      <a:pt x="211798" y="37508"/>
                    </a:lnTo>
                    <a:cubicBezTo>
                      <a:pt x="211828" y="37387"/>
                      <a:pt x="211859" y="37326"/>
                      <a:pt x="211859" y="37235"/>
                    </a:cubicBezTo>
                    <a:cubicBezTo>
                      <a:pt x="211859" y="37296"/>
                      <a:pt x="211828" y="37356"/>
                      <a:pt x="211828" y="37387"/>
                    </a:cubicBezTo>
                    <a:lnTo>
                      <a:pt x="211828" y="37508"/>
                    </a:lnTo>
                    <a:cubicBezTo>
                      <a:pt x="211828" y="37539"/>
                      <a:pt x="211798" y="37539"/>
                      <a:pt x="211798" y="37600"/>
                    </a:cubicBezTo>
                    <a:lnTo>
                      <a:pt x="211737" y="37630"/>
                    </a:lnTo>
                    <a:cubicBezTo>
                      <a:pt x="211737" y="37660"/>
                      <a:pt x="211707" y="37660"/>
                      <a:pt x="211707" y="37691"/>
                    </a:cubicBezTo>
                    <a:cubicBezTo>
                      <a:pt x="211676" y="37752"/>
                      <a:pt x="211646" y="37782"/>
                      <a:pt x="211646" y="37812"/>
                    </a:cubicBezTo>
                    <a:lnTo>
                      <a:pt x="211585" y="37812"/>
                    </a:lnTo>
                    <a:lnTo>
                      <a:pt x="211524" y="37904"/>
                    </a:lnTo>
                    <a:lnTo>
                      <a:pt x="211281" y="38116"/>
                    </a:lnTo>
                    <a:lnTo>
                      <a:pt x="211281" y="38147"/>
                    </a:lnTo>
                    <a:cubicBezTo>
                      <a:pt x="211281" y="38147"/>
                      <a:pt x="211251" y="38147"/>
                      <a:pt x="211251" y="38116"/>
                    </a:cubicBezTo>
                    <a:cubicBezTo>
                      <a:pt x="211220" y="38086"/>
                      <a:pt x="211220" y="38238"/>
                      <a:pt x="211251" y="38268"/>
                    </a:cubicBezTo>
                    <a:lnTo>
                      <a:pt x="211281" y="38299"/>
                    </a:lnTo>
                    <a:cubicBezTo>
                      <a:pt x="211342" y="38299"/>
                      <a:pt x="211372" y="38360"/>
                      <a:pt x="211372" y="38360"/>
                    </a:cubicBezTo>
                    <a:lnTo>
                      <a:pt x="211372" y="38360"/>
                    </a:lnTo>
                    <a:lnTo>
                      <a:pt x="211372" y="38390"/>
                    </a:lnTo>
                    <a:cubicBezTo>
                      <a:pt x="211342" y="38420"/>
                      <a:pt x="211372" y="38512"/>
                      <a:pt x="211372" y="38542"/>
                    </a:cubicBezTo>
                    <a:cubicBezTo>
                      <a:pt x="211403" y="38572"/>
                      <a:pt x="211433" y="38572"/>
                      <a:pt x="211524" y="38542"/>
                    </a:cubicBezTo>
                    <a:cubicBezTo>
                      <a:pt x="211494" y="38572"/>
                      <a:pt x="211433" y="38603"/>
                      <a:pt x="211433" y="38663"/>
                    </a:cubicBezTo>
                    <a:cubicBezTo>
                      <a:pt x="211403" y="38663"/>
                      <a:pt x="211372" y="38663"/>
                      <a:pt x="211372" y="38694"/>
                    </a:cubicBezTo>
                    <a:cubicBezTo>
                      <a:pt x="211251" y="38755"/>
                      <a:pt x="211220" y="39028"/>
                      <a:pt x="211099" y="39119"/>
                    </a:cubicBezTo>
                    <a:cubicBezTo>
                      <a:pt x="211068" y="39150"/>
                      <a:pt x="210977" y="39150"/>
                      <a:pt x="210916" y="39119"/>
                    </a:cubicBezTo>
                    <a:cubicBezTo>
                      <a:pt x="210916" y="39119"/>
                      <a:pt x="210886" y="39119"/>
                      <a:pt x="210886" y="39150"/>
                    </a:cubicBezTo>
                    <a:lnTo>
                      <a:pt x="210886" y="39119"/>
                    </a:lnTo>
                    <a:lnTo>
                      <a:pt x="210886" y="39059"/>
                    </a:lnTo>
                    <a:lnTo>
                      <a:pt x="210886" y="39059"/>
                    </a:lnTo>
                    <a:cubicBezTo>
                      <a:pt x="210916" y="39059"/>
                      <a:pt x="210947" y="39059"/>
                      <a:pt x="210947" y="39028"/>
                    </a:cubicBezTo>
                    <a:cubicBezTo>
                      <a:pt x="210947" y="39028"/>
                      <a:pt x="210977" y="39028"/>
                      <a:pt x="210977" y="38998"/>
                    </a:cubicBezTo>
                    <a:cubicBezTo>
                      <a:pt x="211038" y="38967"/>
                      <a:pt x="211038" y="38815"/>
                      <a:pt x="210977" y="38846"/>
                    </a:cubicBezTo>
                    <a:cubicBezTo>
                      <a:pt x="210977" y="38846"/>
                      <a:pt x="210947" y="38846"/>
                      <a:pt x="210947" y="38876"/>
                    </a:cubicBezTo>
                    <a:lnTo>
                      <a:pt x="210947" y="38846"/>
                    </a:lnTo>
                    <a:lnTo>
                      <a:pt x="210734" y="38603"/>
                    </a:lnTo>
                    <a:cubicBezTo>
                      <a:pt x="210673" y="38572"/>
                      <a:pt x="210673" y="38542"/>
                      <a:pt x="210643" y="38542"/>
                    </a:cubicBezTo>
                    <a:lnTo>
                      <a:pt x="210612" y="38542"/>
                    </a:lnTo>
                    <a:cubicBezTo>
                      <a:pt x="210582" y="38512"/>
                      <a:pt x="210521" y="38451"/>
                      <a:pt x="210521" y="38420"/>
                    </a:cubicBezTo>
                    <a:cubicBezTo>
                      <a:pt x="210521" y="38390"/>
                      <a:pt x="210491" y="38390"/>
                      <a:pt x="210491" y="38360"/>
                    </a:cubicBezTo>
                    <a:lnTo>
                      <a:pt x="210460" y="38299"/>
                    </a:lnTo>
                    <a:cubicBezTo>
                      <a:pt x="210460" y="38299"/>
                      <a:pt x="210430" y="38268"/>
                      <a:pt x="210430" y="38238"/>
                    </a:cubicBezTo>
                    <a:lnTo>
                      <a:pt x="210430" y="38116"/>
                    </a:lnTo>
                    <a:cubicBezTo>
                      <a:pt x="210430" y="38086"/>
                      <a:pt x="210369" y="37995"/>
                      <a:pt x="210369" y="37964"/>
                    </a:cubicBezTo>
                    <a:cubicBezTo>
                      <a:pt x="210430" y="38056"/>
                      <a:pt x="210460" y="38116"/>
                      <a:pt x="210460" y="38238"/>
                    </a:cubicBezTo>
                    <a:lnTo>
                      <a:pt x="210460" y="38238"/>
                    </a:lnTo>
                    <a:cubicBezTo>
                      <a:pt x="210460" y="38208"/>
                      <a:pt x="210460" y="38147"/>
                      <a:pt x="210430" y="38116"/>
                    </a:cubicBezTo>
                    <a:lnTo>
                      <a:pt x="210430" y="38116"/>
                    </a:lnTo>
                    <a:cubicBezTo>
                      <a:pt x="210460" y="38208"/>
                      <a:pt x="210460" y="38268"/>
                      <a:pt x="210491" y="38299"/>
                    </a:cubicBezTo>
                    <a:lnTo>
                      <a:pt x="210491" y="38360"/>
                    </a:lnTo>
                    <a:cubicBezTo>
                      <a:pt x="210491" y="38390"/>
                      <a:pt x="210491" y="38390"/>
                      <a:pt x="210521" y="38360"/>
                    </a:cubicBezTo>
                    <a:lnTo>
                      <a:pt x="210582" y="38360"/>
                    </a:lnTo>
                    <a:cubicBezTo>
                      <a:pt x="210582" y="38360"/>
                      <a:pt x="210612" y="38299"/>
                      <a:pt x="210612" y="38238"/>
                    </a:cubicBezTo>
                    <a:cubicBezTo>
                      <a:pt x="210643" y="38268"/>
                      <a:pt x="210734" y="38299"/>
                      <a:pt x="210764" y="38268"/>
                    </a:cubicBezTo>
                    <a:cubicBezTo>
                      <a:pt x="210764" y="38238"/>
                      <a:pt x="210795" y="38147"/>
                      <a:pt x="210764" y="38116"/>
                    </a:cubicBezTo>
                    <a:lnTo>
                      <a:pt x="210764" y="38086"/>
                    </a:lnTo>
                    <a:lnTo>
                      <a:pt x="210764" y="38086"/>
                    </a:lnTo>
                    <a:cubicBezTo>
                      <a:pt x="210795" y="38086"/>
                      <a:pt x="210795" y="38086"/>
                      <a:pt x="210825" y="38056"/>
                    </a:cubicBezTo>
                    <a:cubicBezTo>
                      <a:pt x="210825" y="38056"/>
                      <a:pt x="210886" y="38056"/>
                      <a:pt x="210886" y="37995"/>
                    </a:cubicBezTo>
                    <a:cubicBezTo>
                      <a:pt x="210916" y="37964"/>
                      <a:pt x="210886" y="37812"/>
                      <a:pt x="210886" y="37843"/>
                    </a:cubicBezTo>
                    <a:lnTo>
                      <a:pt x="210825" y="37904"/>
                    </a:lnTo>
                    <a:lnTo>
                      <a:pt x="210825" y="37843"/>
                    </a:lnTo>
                    <a:cubicBezTo>
                      <a:pt x="210795" y="37782"/>
                      <a:pt x="210734" y="37691"/>
                      <a:pt x="210673" y="37660"/>
                    </a:cubicBezTo>
                    <a:cubicBezTo>
                      <a:pt x="210643" y="37630"/>
                      <a:pt x="210643" y="37600"/>
                      <a:pt x="210612" y="37539"/>
                    </a:cubicBezTo>
                    <a:cubicBezTo>
                      <a:pt x="210612" y="37539"/>
                      <a:pt x="210582" y="37539"/>
                      <a:pt x="210582" y="37508"/>
                    </a:cubicBezTo>
                    <a:lnTo>
                      <a:pt x="210582" y="37508"/>
                    </a:lnTo>
                    <a:lnTo>
                      <a:pt x="210582" y="37448"/>
                    </a:lnTo>
                    <a:cubicBezTo>
                      <a:pt x="210612" y="37478"/>
                      <a:pt x="210643" y="37508"/>
                      <a:pt x="210673" y="37478"/>
                    </a:cubicBezTo>
                    <a:lnTo>
                      <a:pt x="210673" y="37356"/>
                    </a:lnTo>
                    <a:lnTo>
                      <a:pt x="210673" y="37326"/>
                    </a:lnTo>
                    <a:lnTo>
                      <a:pt x="210673" y="37326"/>
                    </a:lnTo>
                    <a:cubicBezTo>
                      <a:pt x="210734" y="37326"/>
                      <a:pt x="210734" y="37326"/>
                      <a:pt x="210764" y="37296"/>
                    </a:cubicBezTo>
                    <a:lnTo>
                      <a:pt x="210795" y="37235"/>
                    </a:lnTo>
                    <a:cubicBezTo>
                      <a:pt x="210825" y="37204"/>
                      <a:pt x="210795" y="37083"/>
                      <a:pt x="210795" y="37083"/>
                    </a:cubicBezTo>
                    <a:lnTo>
                      <a:pt x="210764" y="37144"/>
                    </a:lnTo>
                    <a:lnTo>
                      <a:pt x="210764" y="37083"/>
                    </a:lnTo>
                    <a:cubicBezTo>
                      <a:pt x="210734" y="37022"/>
                      <a:pt x="210673" y="36992"/>
                      <a:pt x="210643" y="36931"/>
                    </a:cubicBezTo>
                    <a:cubicBezTo>
                      <a:pt x="210612" y="36901"/>
                      <a:pt x="210612" y="36870"/>
                      <a:pt x="210582" y="36840"/>
                    </a:cubicBezTo>
                    <a:lnTo>
                      <a:pt x="210521" y="36840"/>
                    </a:lnTo>
                    <a:cubicBezTo>
                      <a:pt x="210491" y="36779"/>
                      <a:pt x="210460" y="36718"/>
                      <a:pt x="210460" y="36688"/>
                    </a:cubicBezTo>
                    <a:cubicBezTo>
                      <a:pt x="210430" y="36627"/>
                      <a:pt x="210430" y="36597"/>
                      <a:pt x="210369" y="36597"/>
                    </a:cubicBezTo>
                    <a:cubicBezTo>
                      <a:pt x="210339" y="36566"/>
                      <a:pt x="210339" y="36536"/>
                      <a:pt x="210308" y="36445"/>
                    </a:cubicBezTo>
                    <a:cubicBezTo>
                      <a:pt x="210278" y="36323"/>
                      <a:pt x="210217" y="36262"/>
                      <a:pt x="210187" y="36171"/>
                    </a:cubicBezTo>
                    <a:cubicBezTo>
                      <a:pt x="210156" y="36110"/>
                      <a:pt x="210156" y="36080"/>
                      <a:pt x="210156" y="36080"/>
                    </a:cubicBezTo>
                    <a:lnTo>
                      <a:pt x="210156" y="36080"/>
                    </a:lnTo>
                    <a:cubicBezTo>
                      <a:pt x="210156" y="36019"/>
                      <a:pt x="210126" y="35989"/>
                      <a:pt x="210126" y="35928"/>
                    </a:cubicBezTo>
                    <a:cubicBezTo>
                      <a:pt x="210126" y="35867"/>
                      <a:pt x="210065" y="35928"/>
                      <a:pt x="210126" y="35958"/>
                    </a:cubicBezTo>
                    <a:lnTo>
                      <a:pt x="210126" y="35989"/>
                    </a:lnTo>
                    <a:cubicBezTo>
                      <a:pt x="210126" y="35958"/>
                      <a:pt x="210065" y="35928"/>
                      <a:pt x="210065" y="35928"/>
                    </a:cubicBezTo>
                    <a:cubicBezTo>
                      <a:pt x="210035" y="35776"/>
                      <a:pt x="210004" y="35654"/>
                      <a:pt x="209974" y="35654"/>
                    </a:cubicBezTo>
                    <a:cubicBezTo>
                      <a:pt x="209974" y="35624"/>
                      <a:pt x="209974" y="35624"/>
                      <a:pt x="209913" y="35624"/>
                    </a:cubicBezTo>
                    <a:lnTo>
                      <a:pt x="209883" y="35654"/>
                    </a:lnTo>
                    <a:cubicBezTo>
                      <a:pt x="209852" y="35654"/>
                      <a:pt x="209852" y="35776"/>
                      <a:pt x="209761" y="35928"/>
                    </a:cubicBezTo>
                    <a:cubicBezTo>
                      <a:pt x="209761" y="35958"/>
                      <a:pt x="209731" y="35958"/>
                      <a:pt x="209731" y="35989"/>
                    </a:cubicBezTo>
                    <a:lnTo>
                      <a:pt x="209731" y="35958"/>
                    </a:lnTo>
                    <a:lnTo>
                      <a:pt x="209731" y="35928"/>
                    </a:lnTo>
                    <a:cubicBezTo>
                      <a:pt x="209731" y="35958"/>
                      <a:pt x="209700" y="35989"/>
                      <a:pt x="209700" y="36080"/>
                    </a:cubicBezTo>
                    <a:lnTo>
                      <a:pt x="209700" y="36080"/>
                    </a:lnTo>
                    <a:cubicBezTo>
                      <a:pt x="209700" y="36080"/>
                      <a:pt x="209700" y="36110"/>
                      <a:pt x="209670" y="36171"/>
                    </a:cubicBezTo>
                    <a:cubicBezTo>
                      <a:pt x="209609" y="36262"/>
                      <a:pt x="209579" y="36323"/>
                      <a:pt x="209548" y="36445"/>
                    </a:cubicBezTo>
                    <a:cubicBezTo>
                      <a:pt x="209518" y="36475"/>
                      <a:pt x="209518" y="36566"/>
                      <a:pt x="209457" y="36597"/>
                    </a:cubicBezTo>
                    <a:lnTo>
                      <a:pt x="209396" y="36688"/>
                    </a:lnTo>
                    <a:cubicBezTo>
                      <a:pt x="209366" y="36718"/>
                      <a:pt x="209305" y="36749"/>
                      <a:pt x="209305" y="36840"/>
                    </a:cubicBezTo>
                    <a:lnTo>
                      <a:pt x="209275" y="36840"/>
                    </a:lnTo>
                    <a:cubicBezTo>
                      <a:pt x="209244" y="36870"/>
                      <a:pt x="209244" y="36901"/>
                      <a:pt x="209214" y="36931"/>
                    </a:cubicBezTo>
                    <a:cubicBezTo>
                      <a:pt x="209153" y="36992"/>
                      <a:pt x="209123" y="37022"/>
                      <a:pt x="209092" y="37083"/>
                    </a:cubicBezTo>
                    <a:lnTo>
                      <a:pt x="209092" y="37144"/>
                    </a:lnTo>
                    <a:cubicBezTo>
                      <a:pt x="209092" y="37144"/>
                      <a:pt x="209062" y="37144"/>
                      <a:pt x="209062" y="37083"/>
                    </a:cubicBezTo>
                    <a:cubicBezTo>
                      <a:pt x="209001" y="37053"/>
                      <a:pt x="209001" y="37204"/>
                      <a:pt x="209062" y="37235"/>
                    </a:cubicBezTo>
                    <a:lnTo>
                      <a:pt x="209092" y="37296"/>
                    </a:lnTo>
                    <a:cubicBezTo>
                      <a:pt x="209123" y="37296"/>
                      <a:pt x="209123" y="37326"/>
                      <a:pt x="209153" y="37326"/>
                    </a:cubicBezTo>
                    <a:lnTo>
                      <a:pt x="209153" y="37326"/>
                    </a:lnTo>
                    <a:lnTo>
                      <a:pt x="209153" y="37356"/>
                    </a:lnTo>
                    <a:lnTo>
                      <a:pt x="209153" y="37478"/>
                    </a:lnTo>
                    <a:cubicBezTo>
                      <a:pt x="209214" y="37508"/>
                      <a:pt x="209244" y="37508"/>
                      <a:pt x="209275" y="37448"/>
                    </a:cubicBezTo>
                    <a:lnTo>
                      <a:pt x="209275" y="37508"/>
                    </a:lnTo>
                    <a:lnTo>
                      <a:pt x="209275" y="37508"/>
                    </a:lnTo>
                    <a:cubicBezTo>
                      <a:pt x="209275" y="37508"/>
                      <a:pt x="209244" y="37508"/>
                      <a:pt x="209244" y="37539"/>
                    </a:cubicBezTo>
                    <a:cubicBezTo>
                      <a:pt x="209214" y="37600"/>
                      <a:pt x="209214" y="37630"/>
                      <a:pt x="209153" y="37660"/>
                    </a:cubicBezTo>
                    <a:cubicBezTo>
                      <a:pt x="209123" y="37752"/>
                      <a:pt x="209062" y="37782"/>
                      <a:pt x="209001" y="37843"/>
                    </a:cubicBezTo>
                    <a:lnTo>
                      <a:pt x="209001" y="37904"/>
                    </a:lnTo>
                    <a:cubicBezTo>
                      <a:pt x="209001" y="37904"/>
                      <a:pt x="208971" y="37904"/>
                      <a:pt x="208971" y="37843"/>
                    </a:cubicBezTo>
                    <a:cubicBezTo>
                      <a:pt x="208941" y="37812"/>
                      <a:pt x="208941" y="37964"/>
                      <a:pt x="208971" y="37995"/>
                    </a:cubicBezTo>
                    <a:lnTo>
                      <a:pt x="209001" y="38056"/>
                    </a:lnTo>
                    <a:cubicBezTo>
                      <a:pt x="209062" y="38056"/>
                      <a:pt x="209062" y="38086"/>
                      <a:pt x="209092" y="38086"/>
                    </a:cubicBezTo>
                    <a:lnTo>
                      <a:pt x="209092" y="38086"/>
                    </a:lnTo>
                    <a:lnTo>
                      <a:pt x="209092" y="38116"/>
                    </a:lnTo>
                    <a:lnTo>
                      <a:pt x="209092" y="38268"/>
                    </a:lnTo>
                    <a:cubicBezTo>
                      <a:pt x="209123" y="38299"/>
                      <a:pt x="209214" y="38299"/>
                      <a:pt x="209244" y="38238"/>
                    </a:cubicBezTo>
                    <a:cubicBezTo>
                      <a:pt x="209244" y="38268"/>
                      <a:pt x="209244" y="38360"/>
                      <a:pt x="209275" y="38360"/>
                    </a:cubicBezTo>
                    <a:lnTo>
                      <a:pt x="209305" y="38360"/>
                    </a:lnTo>
                    <a:cubicBezTo>
                      <a:pt x="209305" y="38360"/>
                      <a:pt x="209305" y="38390"/>
                      <a:pt x="209366" y="38360"/>
                    </a:cubicBezTo>
                    <a:lnTo>
                      <a:pt x="209366" y="38299"/>
                    </a:lnTo>
                    <a:cubicBezTo>
                      <a:pt x="209396" y="38268"/>
                      <a:pt x="209396" y="38208"/>
                      <a:pt x="209427" y="38116"/>
                    </a:cubicBezTo>
                    <a:lnTo>
                      <a:pt x="209427" y="38116"/>
                    </a:lnTo>
                    <a:cubicBezTo>
                      <a:pt x="209427" y="38147"/>
                      <a:pt x="209427" y="38208"/>
                      <a:pt x="209396" y="38238"/>
                    </a:cubicBezTo>
                    <a:lnTo>
                      <a:pt x="209396" y="38238"/>
                    </a:lnTo>
                    <a:cubicBezTo>
                      <a:pt x="209427" y="38116"/>
                      <a:pt x="209457" y="38056"/>
                      <a:pt x="209457" y="37964"/>
                    </a:cubicBezTo>
                    <a:cubicBezTo>
                      <a:pt x="209457" y="37995"/>
                      <a:pt x="209427" y="38086"/>
                      <a:pt x="209427" y="38116"/>
                    </a:cubicBezTo>
                    <a:lnTo>
                      <a:pt x="209427" y="38238"/>
                    </a:lnTo>
                    <a:cubicBezTo>
                      <a:pt x="209427" y="38268"/>
                      <a:pt x="209396" y="38268"/>
                      <a:pt x="209396" y="38299"/>
                    </a:cubicBezTo>
                    <a:lnTo>
                      <a:pt x="209366" y="38360"/>
                    </a:lnTo>
                    <a:cubicBezTo>
                      <a:pt x="209366" y="38390"/>
                      <a:pt x="209305" y="38390"/>
                      <a:pt x="209305" y="38420"/>
                    </a:cubicBezTo>
                    <a:cubicBezTo>
                      <a:pt x="209275" y="38451"/>
                      <a:pt x="209244" y="38512"/>
                      <a:pt x="209244" y="38542"/>
                    </a:cubicBezTo>
                    <a:lnTo>
                      <a:pt x="209214" y="38542"/>
                    </a:lnTo>
                    <a:lnTo>
                      <a:pt x="209123" y="38603"/>
                    </a:lnTo>
                    <a:lnTo>
                      <a:pt x="208910" y="38846"/>
                    </a:lnTo>
                    <a:lnTo>
                      <a:pt x="208910" y="38876"/>
                    </a:lnTo>
                    <a:cubicBezTo>
                      <a:pt x="208910" y="38876"/>
                      <a:pt x="208849" y="38876"/>
                      <a:pt x="208849" y="38846"/>
                    </a:cubicBezTo>
                    <a:cubicBezTo>
                      <a:pt x="208819" y="38815"/>
                      <a:pt x="208819" y="38967"/>
                      <a:pt x="208849" y="38998"/>
                    </a:cubicBezTo>
                    <a:lnTo>
                      <a:pt x="208910" y="39028"/>
                    </a:lnTo>
                    <a:cubicBezTo>
                      <a:pt x="208941" y="39028"/>
                      <a:pt x="208971" y="39059"/>
                      <a:pt x="208971" y="39059"/>
                    </a:cubicBezTo>
                    <a:lnTo>
                      <a:pt x="208971" y="39059"/>
                    </a:lnTo>
                    <a:lnTo>
                      <a:pt x="208971" y="39119"/>
                    </a:lnTo>
                    <a:cubicBezTo>
                      <a:pt x="208941" y="39150"/>
                      <a:pt x="208971" y="39211"/>
                      <a:pt x="208971" y="39271"/>
                    </a:cubicBezTo>
                    <a:cubicBezTo>
                      <a:pt x="209001" y="39302"/>
                      <a:pt x="209062" y="39302"/>
                      <a:pt x="209123" y="39271"/>
                    </a:cubicBezTo>
                    <a:cubicBezTo>
                      <a:pt x="209092" y="39302"/>
                      <a:pt x="209062" y="39332"/>
                      <a:pt x="209062" y="39363"/>
                    </a:cubicBezTo>
                    <a:cubicBezTo>
                      <a:pt x="209001" y="39363"/>
                      <a:pt x="208971" y="39363"/>
                      <a:pt x="208971" y="39423"/>
                    </a:cubicBezTo>
                    <a:lnTo>
                      <a:pt x="208819" y="39271"/>
                    </a:lnTo>
                    <a:cubicBezTo>
                      <a:pt x="208789" y="39211"/>
                      <a:pt x="208789" y="39180"/>
                      <a:pt x="208758" y="39180"/>
                    </a:cubicBezTo>
                    <a:lnTo>
                      <a:pt x="208697" y="39180"/>
                    </a:lnTo>
                    <a:cubicBezTo>
                      <a:pt x="208667" y="39150"/>
                      <a:pt x="208637" y="39119"/>
                      <a:pt x="208637" y="39059"/>
                    </a:cubicBezTo>
                    <a:cubicBezTo>
                      <a:pt x="208637" y="39028"/>
                      <a:pt x="208606" y="39028"/>
                      <a:pt x="208606" y="38998"/>
                    </a:cubicBezTo>
                    <a:lnTo>
                      <a:pt x="208545" y="38967"/>
                    </a:lnTo>
                    <a:cubicBezTo>
                      <a:pt x="208545" y="38967"/>
                      <a:pt x="208515" y="38907"/>
                      <a:pt x="208515" y="38876"/>
                    </a:cubicBezTo>
                    <a:lnTo>
                      <a:pt x="208515" y="38755"/>
                    </a:lnTo>
                    <a:cubicBezTo>
                      <a:pt x="208515" y="38724"/>
                      <a:pt x="208485" y="38663"/>
                      <a:pt x="208485" y="38603"/>
                    </a:cubicBezTo>
                    <a:cubicBezTo>
                      <a:pt x="208515" y="38694"/>
                      <a:pt x="208545" y="38755"/>
                      <a:pt x="208545" y="38876"/>
                    </a:cubicBezTo>
                    <a:lnTo>
                      <a:pt x="208545" y="38876"/>
                    </a:lnTo>
                    <a:cubicBezTo>
                      <a:pt x="208545" y="38846"/>
                      <a:pt x="208545" y="38815"/>
                      <a:pt x="208515" y="38755"/>
                    </a:cubicBezTo>
                    <a:lnTo>
                      <a:pt x="208515" y="38755"/>
                    </a:lnTo>
                    <a:cubicBezTo>
                      <a:pt x="208545" y="38846"/>
                      <a:pt x="208545" y="38907"/>
                      <a:pt x="208606" y="38967"/>
                    </a:cubicBezTo>
                    <a:lnTo>
                      <a:pt x="208606" y="38998"/>
                    </a:lnTo>
                    <a:cubicBezTo>
                      <a:pt x="208606" y="39028"/>
                      <a:pt x="208606" y="39028"/>
                      <a:pt x="208637" y="38998"/>
                    </a:cubicBezTo>
                    <a:lnTo>
                      <a:pt x="208667" y="38998"/>
                    </a:lnTo>
                    <a:cubicBezTo>
                      <a:pt x="208667" y="38998"/>
                      <a:pt x="208697" y="38967"/>
                      <a:pt x="208697" y="38876"/>
                    </a:cubicBezTo>
                    <a:cubicBezTo>
                      <a:pt x="208758" y="38907"/>
                      <a:pt x="208819" y="38967"/>
                      <a:pt x="208849" y="38907"/>
                    </a:cubicBezTo>
                    <a:cubicBezTo>
                      <a:pt x="208849" y="38876"/>
                      <a:pt x="208910" y="38815"/>
                      <a:pt x="208849" y="38755"/>
                    </a:cubicBezTo>
                    <a:lnTo>
                      <a:pt x="208849" y="38724"/>
                    </a:lnTo>
                    <a:lnTo>
                      <a:pt x="208849" y="38724"/>
                    </a:lnTo>
                    <a:cubicBezTo>
                      <a:pt x="208910" y="38724"/>
                      <a:pt x="208910" y="38724"/>
                      <a:pt x="208941" y="38694"/>
                    </a:cubicBezTo>
                    <a:cubicBezTo>
                      <a:pt x="208941" y="38694"/>
                      <a:pt x="208971" y="38694"/>
                      <a:pt x="208971" y="38663"/>
                    </a:cubicBezTo>
                    <a:cubicBezTo>
                      <a:pt x="209001" y="38603"/>
                      <a:pt x="208971" y="38451"/>
                      <a:pt x="208971" y="38512"/>
                    </a:cubicBezTo>
                    <a:lnTo>
                      <a:pt x="208941" y="38542"/>
                    </a:lnTo>
                    <a:lnTo>
                      <a:pt x="208941" y="38512"/>
                    </a:lnTo>
                    <a:cubicBezTo>
                      <a:pt x="208910" y="38420"/>
                      <a:pt x="208819" y="38360"/>
                      <a:pt x="208789" y="38299"/>
                    </a:cubicBezTo>
                    <a:cubicBezTo>
                      <a:pt x="208758" y="38268"/>
                      <a:pt x="208758" y="38238"/>
                      <a:pt x="208697" y="38208"/>
                    </a:cubicBezTo>
                    <a:cubicBezTo>
                      <a:pt x="208697" y="38208"/>
                      <a:pt x="208667" y="38208"/>
                      <a:pt x="208667" y="38147"/>
                    </a:cubicBezTo>
                    <a:lnTo>
                      <a:pt x="208667" y="38147"/>
                    </a:lnTo>
                    <a:lnTo>
                      <a:pt x="208667" y="38086"/>
                    </a:lnTo>
                    <a:cubicBezTo>
                      <a:pt x="208697" y="38116"/>
                      <a:pt x="208758" y="38147"/>
                      <a:pt x="208789" y="38116"/>
                    </a:cubicBezTo>
                    <a:lnTo>
                      <a:pt x="208789" y="37995"/>
                    </a:lnTo>
                    <a:lnTo>
                      <a:pt x="208789" y="37964"/>
                    </a:lnTo>
                    <a:lnTo>
                      <a:pt x="208789" y="37964"/>
                    </a:lnTo>
                    <a:cubicBezTo>
                      <a:pt x="208819" y="37964"/>
                      <a:pt x="208819" y="37964"/>
                      <a:pt x="208849" y="37934"/>
                    </a:cubicBezTo>
                    <a:lnTo>
                      <a:pt x="208910" y="37904"/>
                    </a:lnTo>
                    <a:cubicBezTo>
                      <a:pt x="208941" y="37843"/>
                      <a:pt x="208910" y="37752"/>
                      <a:pt x="208910" y="37752"/>
                    </a:cubicBezTo>
                    <a:lnTo>
                      <a:pt x="208849" y="37782"/>
                    </a:lnTo>
                    <a:lnTo>
                      <a:pt x="208849" y="37752"/>
                    </a:lnTo>
                    <a:cubicBezTo>
                      <a:pt x="208819" y="37660"/>
                      <a:pt x="208789" y="37630"/>
                      <a:pt x="208758" y="37600"/>
                    </a:cubicBezTo>
                    <a:cubicBezTo>
                      <a:pt x="208697" y="37539"/>
                      <a:pt x="208697" y="37508"/>
                      <a:pt x="208667" y="37478"/>
                    </a:cubicBezTo>
                    <a:lnTo>
                      <a:pt x="208637" y="37478"/>
                    </a:lnTo>
                    <a:cubicBezTo>
                      <a:pt x="208606" y="37448"/>
                      <a:pt x="208545" y="37356"/>
                      <a:pt x="208545" y="37326"/>
                    </a:cubicBezTo>
                    <a:cubicBezTo>
                      <a:pt x="208515" y="37296"/>
                      <a:pt x="208515" y="37235"/>
                      <a:pt x="208485" y="37235"/>
                    </a:cubicBezTo>
                    <a:cubicBezTo>
                      <a:pt x="208454" y="37204"/>
                      <a:pt x="208454" y="37174"/>
                      <a:pt x="208393" y="37083"/>
                    </a:cubicBezTo>
                    <a:cubicBezTo>
                      <a:pt x="208363" y="36992"/>
                      <a:pt x="208333" y="36901"/>
                      <a:pt x="208302" y="36840"/>
                    </a:cubicBezTo>
                    <a:cubicBezTo>
                      <a:pt x="208241" y="36749"/>
                      <a:pt x="208241" y="36718"/>
                      <a:pt x="208241" y="36718"/>
                    </a:cubicBezTo>
                    <a:lnTo>
                      <a:pt x="208241" y="36718"/>
                    </a:lnTo>
                    <a:cubicBezTo>
                      <a:pt x="208241" y="36688"/>
                      <a:pt x="208211" y="36627"/>
                      <a:pt x="208211" y="36566"/>
                    </a:cubicBezTo>
                    <a:cubicBezTo>
                      <a:pt x="208211" y="36536"/>
                      <a:pt x="208181" y="36566"/>
                      <a:pt x="208211" y="36597"/>
                    </a:cubicBezTo>
                    <a:lnTo>
                      <a:pt x="208211" y="36627"/>
                    </a:lnTo>
                    <a:cubicBezTo>
                      <a:pt x="208211" y="36597"/>
                      <a:pt x="208181" y="36566"/>
                      <a:pt x="208181" y="36566"/>
                    </a:cubicBezTo>
                    <a:cubicBezTo>
                      <a:pt x="208150" y="36414"/>
                      <a:pt x="208089" y="36293"/>
                      <a:pt x="208059" y="36293"/>
                    </a:cubicBezTo>
                    <a:cubicBezTo>
                      <a:pt x="208059" y="36262"/>
                      <a:pt x="208059" y="36262"/>
                      <a:pt x="208029" y="36262"/>
                    </a:cubicBezTo>
                    <a:lnTo>
                      <a:pt x="207998" y="36293"/>
                    </a:lnTo>
                    <a:cubicBezTo>
                      <a:pt x="207937" y="36293"/>
                      <a:pt x="207937" y="36414"/>
                      <a:pt x="207877" y="36566"/>
                    </a:cubicBezTo>
                    <a:cubicBezTo>
                      <a:pt x="207877" y="36597"/>
                      <a:pt x="207846" y="36597"/>
                      <a:pt x="207846" y="36627"/>
                    </a:cubicBezTo>
                    <a:lnTo>
                      <a:pt x="207846" y="36597"/>
                    </a:lnTo>
                    <a:lnTo>
                      <a:pt x="207846" y="36566"/>
                    </a:lnTo>
                    <a:cubicBezTo>
                      <a:pt x="207846" y="36597"/>
                      <a:pt x="207785" y="36627"/>
                      <a:pt x="207785" y="36718"/>
                    </a:cubicBezTo>
                    <a:lnTo>
                      <a:pt x="207785" y="36718"/>
                    </a:lnTo>
                    <a:cubicBezTo>
                      <a:pt x="207785" y="36718"/>
                      <a:pt x="207785" y="36749"/>
                      <a:pt x="207755" y="36840"/>
                    </a:cubicBezTo>
                    <a:cubicBezTo>
                      <a:pt x="207725" y="36901"/>
                      <a:pt x="207694" y="36992"/>
                      <a:pt x="207633" y="37083"/>
                    </a:cubicBezTo>
                    <a:cubicBezTo>
                      <a:pt x="207603" y="37144"/>
                      <a:pt x="207603" y="37204"/>
                      <a:pt x="207573" y="37235"/>
                    </a:cubicBezTo>
                    <a:lnTo>
                      <a:pt x="207482" y="37326"/>
                    </a:lnTo>
                    <a:cubicBezTo>
                      <a:pt x="207451" y="37356"/>
                      <a:pt x="207421" y="37387"/>
                      <a:pt x="207421" y="37478"/>
                    </a:cubicBezTo>
                    <a:lnTo>
                      <a:pt x="207390" y="37478"/>
                    </a:lnTo>
                    <a:cubicBezTo>
                      <a:pt x="207330" y="37387"/>
                      <a:pt x="207269" y="37326"/>
                      <a:pt x="207238" y="37296"/>
                    </a:cubicBezTo>
                    <a:cubicBezTo>
                      <a:pt x="207178" y="37235"/>
                      <a:pt x="207178" y="37204"/>
                      <a:pt x="207147" y="37174"/>
                    </a:cubicBezTo>
                    <a:cubicBezTo>
                      <a:pt x="207147" y="37174"/>
                      <a:pt x="207117" y="37174"/>
                      <a:pt x="207117" y="37144"/>
                    </a:cubicBezTo>
                    <a:lnTo>
                      <a:pt x="207117" y="37144"/>
                    </a:lnTo>
                    <a:lnTo>
                      <a:pt x="207117" y="37053"/>
                    </a:lnTo>
                    <a:cubicBezTo>
                      <a:pt x="207147" y="37083"/>
                      <a:pt x="207178" y="37144"/>
                      <a:pt x="207238" y="37083"/>
                    </a:cubicBezTo>
                    <a:lnTo>
                      <a:pt x="207238" y="36992"/>
                    </a:lnTo>
                    <a:lnTo>
                      <a:pt x="207238" y="36931"/>
                    </a:lnTo>
                    <a:lnTo>
                      <a:pt x="207238" y="36931"/>
                    </a:lnTo>
                    <a:cubicBezTo>
                      <a:pt x="207269" y="36931"/>
                      <a:pt x="207269" y="36931"/>
                      <a:pt x="207299" y="36901"/>
                    </a:cubicBezTo>
                    <a:lnTo>
                      <a:pt x="207330" y="36870"/>
                    </a:lnTo>
                    <a:cubicBezTo>
                      <a:pt x="207390" y="36840"/>
                      <a:pt x="207330" y="36718"/>
                      <a:pt x="207330" y="36718"/>
                    </a:cubicBezTo>
                    <a:lnTo>
                      <a:pt x="207299" y="36749"/>
                    </a:lnTo>
                    <a:lnTo>
                      <a:pt x="207299" y="36718"/>
                    </a:lnTo>
                    <a:cubicBezTo>
                      <a:pt x="207269" y="36627"/>
                      <a:pt x="207238" y="36597"/>
                      <a:pt x="207178" y="36566"/>
                    </a:cubicBezTo>
                    <a:cubicBezTo>
                      <a:pt x="207147" y="36536"/>
                      <a:pt x="207147" y="36475"/>
                      <a:pt x="207117" y="36445"/>
                    </a:cubicBezTo>
                    <a:lnTo>
                      <a:pt x="207086" y="36445"/>
                    </a:lnTo>
                    <a:cubicBezTo>
                      <a:pt x="207026" y="36414"/>
                      <a:pt x="206995" y="36323"/>
                      <a:pt x="206995" y="36293"/>
                    </a:cubicBezTo>
                    <a:cubicBezTo>
                      <a:pt x="206965" y="36262"/>
                      <a:pt x="206965" y="36232"/>
                      <a:pt x="206934" y="36232"/>
                    </a:cubicBezTo>
                    <a:cubicBezTo>
                      <a:pt x="206874" y="36171"/>
                      <a:pt x="206874" y="36141"/>
                      <a:pt x="206843" y="36080"/>
                    </a:cubicBezTo>
                    <a:cubicBezTo>
                      <a:pt x="206813" y="35958"/>
                      <a:pt x="206782" y="35867"/>
                      <a:pt x="206722" y="35806"/>
                    </a:cubicBezTo>
                    <a:cubicBezTo>
                      <a:pt x="206691" y="35715"/>
                      <a:pt x="206691" y="35685"/>
                      <a:pt x="206691" y="35685"/>
                    </a:cubicBezTo>
                    <a:lnTo>
                      <a:pt x="206691" y="35685"/>
                    </a:lnTo>
                    <a:cubicBezTo>
                      <a:pt x="206691" y="35654"/>
                      <a:pt x="206661" y="35624"/>
                      <a:pt x="206661" y="35533"/>
                    </a:cubicBezTo>
                    <a:cubicBezTo>
                      <a:pt x="206661" y="35502"/>
                      <a:pt x="206630" y="35533"/>
                      <a:pt x="206661" y="35563"/>
                    </a:cubicBezTo>
                    <a:lnTo>
                      <a:pt x="206661" y="35624"/>
                    </a:lnTo>
                    <a:cubicBezTo>
                      <a:pt x="206661" y="35563"/>
                      <a:pt x="206630" y="35533"/>
                      <a:pt x="206630" y="35533"/>
                    </a:cubicBezTo>
                    <a:cubicBezTo>
                      <a:pt x="206570" y="35381"/>
                      <a:pt x="206539" y="35259"/>
                      <a:pt x="206509" y="35259"/>
                    </a:cubicBezTo>
                    <a:cubicBezTo>
                      <a:pt x="206509" y="35229"/>
                      <a:pt x="206509" y="35229"/>
                      <a:pt x="206478" y="35229"/>
                    </a:cubicBezTo>
                    <a:lnTo>
                      <a:pt x="206418" y="35259"/>
                    </a:lnTo>
                    <a:cubicBezTo>
                      <a:pt x="206387" y="35259"/>
                      <a:pt x="206387" y="35381"/>
                      <a:pt x="206326" y="35533"/>
                    </a:cubicBezTo>
                    <a:cubicBezTo>
                      <a:pt x="206326" y="35563"/>
                      <a:pt x="206266" y="35563"/>
                      <a:pt x="206266" y="35624"/>
                    </a:cubicBezTo>
                    <a:lnTo>
                      <a:pt x="206266" y="35563"/>
                    </a:lnTo>
                    <a:lnTo>
                      <a:pt x="206266" y="35533"/>
                    </a:lnTo>
                    <a:cubicBezTo>
                      <a:pt x="206266" y="35563"/>
                      <a:pt x="206235" y="35624"/>
                      <a:pt x="206235" y="35685"/>
                    </a:cubicBezTo>
                    <a:lnTo>
                      <a:pt x="206235" y="35685"/>
                    </a:lnTo>
                    <a:cubicBezTo>
                      <a:pt x="206235" y="35685"/>
                      <a:pt x="206235" y="35715"/>
                      <a:pt x="206205" y="35806"/>
                    </a:cubicBezTo>
                    <a:cubicBezTo>
                      <a:pt x="206175" y="35867"/>
                      <a:pt x="206114" y="35958"/>
                      <a:pt x="206083" y="36080"/>
                    </a:cubicBezTo>
                    <a:cubicBezTo>
                      <a:pt x="206053" y="36110"/>
                      <a:pt x="206053" y="36171"/>
                      <a:pt x="206023" y="36232"/>
                    </a:cubicBezTo>
                    <a:lnTo>
                      <a:pt x="205931" y="36293"/>
                    </a:lnTo>
                    <a:cubicBezTo>
                      <a:pt x="205901" y="36323"/>
                      <a:pt x="205871" y="36384"/>
                      <a:pt x="205871" y="36445"/>
                    </a:cubicBezTo>
                    <a:lnTo>
                      <a:pt x="205810" y="36445"/>
                    </a:lnTo>
                    <a:cubicBezTo>
                      <a:pt x="205779" y="36475"/>
                      <a:pt x="205779" y="36536"/>
                      <a:pt x="205749" y="36566"/>
                    </a:cubicBezTo>
                    <a:cubicBezTo>
                      <a:pt x="205719" y="36597"/>
                      <a:pt x="205658" y="36627"/>
                      <a:pt x="205627" y="36718"/>
                    </a:cubicBezTo>
                    <a:lnTo>
                      <a:pt x="205627" y="36749"/>
                    </a:lnTo>
                    <a:cubicBezTo>
                      <a:pt x="205627" y="36749"/>
                      <a:pt x="205597" y="36749"/>
                      <a:pt x="205597" y="36718"/>
                    </a:cubicBezTo>
                    <a:cubicBezTo>
                      <a:pt x="205567" y="36688"/>
                      <a:pt x="205567" y="36840"/>
                      <a:pt x="205597" y="36870"/>
                    </a:cubicBezTo>
                    <a:lnTo>
                      <a:pt x="205627" y="36901"/>
                    </a:lnTo>
                    <a:cubicBezTo>
                      <a:pt x="205658" y="36901"/>
                      <a:pt x="205658" y="36931"/>
                      <a:pt x="205719" y="36931"/>
                    </a:cubicBezTo>
                    <a:lnTo>
                      <a:pt x="205719" y="36931"/>
                    </a:lnTo>
                    <a:lnTo>
                      <a:pt x="205719" y="36992"/>
                    </a:lnTo>
                    <a:lnTo>
                      <a:pt x="205719" y="37083"/>
                    </a:lnTo>
                    <a:cubicBezTo>
                      <a:pt x="205749" y="37144"/>
                      <a:pt x="205779" y="37144"/>
                      <a:pt x="205810" y="37053"/>
                    </a:cubicBezTo>
                    <a:lnTo>
                      <a:pt x="205810" y="37144"/>
                    </a:lnTo>
                    <a:lnTo>
                      <a:pt x="205810" y="37144"/>
                    </a:lnTo>
                    <a:cubicBezTo>
                      <a:pt x="205810" y="37144"/>
                      <a:pt x="205779" y="37144"/>
                      <a:pt x="205779" y="37174"/>
                    </a:cubicBezTo>
                    <a:cubicBezTo>
                      <a:pt x="205749" y="37204"/>
                      <a:pt x="205749" y="37235"/>
                      <a:pt x="205719" y="37296"/>
                    </a:cubicBezTo>
                    <a:cubicBezTo>
                      <a:pt x="205658" y="37356"/>
                      <a:pt x="205597" y="37387"/>
                      <a:pt x="205567" y="37478"/>
                    </a:cubicBezTo>
                    <a:lnTo>
                      <a:pt x="205567" y="37508"/>
                    </a:lnTo>
                    <a:cubicBezTo>
                      <a:pt x="205567" y="37508"/>
                      <a:pt x="205506" y="37508"/>
                      <a:pt x="205506" y="37478"/>
                    </a:cubicBezTo>
                    <a:cubicBezTo>
                      <a:pt x="205475" y="37448"/>
                      <a:pt x="205475" y="37600"/>
                      <a:pt x="205506" y="37630"/>
                    </a:cubicBezTo>
                    <a:lnTo>
                      <a:pt x="205567" y="37660"/>
                    </a:lnTo>
                    <a:cubicBezTo>
                      <a:pt x="205597" y="37660"/>
                      <a:pt x="205597" y="37691"/>
                      <a:pt x="205627" y="37691"/>
                    </a:cubicBezTo>
                    <a:lnTo>
                      <a:pt x="205627" y="37691"/>
                    </a:lnTo>
                    <a:lnTo>
                      <a:pt x="205627" y="37752"/>
                    </a:lnTo>
                    <a:lnTo>
                      <a:pt x="205627" y="37904"/>
                    </a:lnTo>
                    <a:cubicBezTo>
                      <a:pt x="205658" y="37934"/>
                      <a:pt x="205749" y="37934"/>
                      <a:pt x="205779" y="37843"/>
                    </a:cubicBezTo>
                    <a:cubicBezTo>
                      <a:pt x="205779" y="37904"/>
                      <a:pt x="205779" y="37964"/>
                      <a:pt x="205810" y="37964"/>
                    </a:cubicBezTo>
                    <a:lnTo>
                      <a:pt x="205871" y="37964"/>
                    </a:lnTo>
                    <a:cubicBezTo>
                      <a:pt x="205871" y="37964"/>
                      <a:pt x="205871" y="37995"/>
                      <a:pt x="205901" y="37964"/>
                    </a:cubicBezTo>
                    <a:lnTo>
                      <a:pt x="205901" y="37934"/>
                    </a:lnTo>
                    <a:cubicBezTo>
                      <a:pt x="205931" y="37904"/>
                      <a:pt x="205931" y="37812"/>
                      <a:pt x="205962" y="37752"/>
                    </a:cubicBezTo>
                    <a:lnTo>
                      <a:pt x="205962" y="37752"/>
                    </a:lnTo>
                    <a:cubicBezTo>
                      <a:pt x="205962" y="37782"/>
                      <a:pt x="205962" y="37812"/>
                      <a:pt x="205931" y="37843"/>
                    </a:cubicBezTo>
                    <a:lnTo>
                      <a:pt x="205931" y="37843"/>
                    </a:lnTo>
                    <a:cubicBezTo>
                      <a:pt x="205962" y="37752"/>
                      <a:pt x="206023" y="37660"/>
                      <a:pt x="206023" y="37600"/>
                    </a:cubicBezTo>
                    <a:cubicBezTo>
                      <a:pt x="206023" y="37630"/>
                      <a:pt x="205962" y="37691"/>
                      <a:pt x="205962" y="37752"/>
                    </a:cubicBezTo>
                    <a:lnTo>
                      <a:pt x="205962" y="37843"/>
                    </a:lnTo>
                    <a:cubicBezTo>
                      <a:pt x="205962" y="37904"/>
                      <a:pt x="205931" y="37904"/>
                      <a:pt x="205931" y="37934"/>
                    </a:cubicBezTo>
                    <a:lnTo>
                      <a:pt x="205901" y="37964"/>
                    </a:lnTo>
                    <a:cubicBezTo>
                      <a:pt x="205901" y="37995"/>
                      <a:pt x="205871" y="37995"/>
                      <a:pt x="205871" y="38056"/>
                    </a:cubicBezTo>
                    <a:cubicBezTo>
                      <a:pt x="205810" y="38086"/>
                      <a:pt x="205779" y="38116"/>
                      <a:pt x="205779" y="38147"/>
                    </a:cubicBezTo>
                    <a:lnTo>
                      <a:pt x="205749" y="38147"/>
                    </a:lnTo>
                    <a:lnTo>
                      <a:pt x="205658" y="38238"/>
                    </a:lnTo>
                    <a:lnTo>
                      <a:pt x="205445" y="38451"/>
                    </a:lnTo>
                    <a:lnTo>
                      <a:pt x="205445" y="38512"/>
                    </a:lnTo>
                    <a:cubicBezTo>
                      <a:pt x="205445" y="38512"/>
                      <a:pt x="205415" y="38512"/>
                      <a:pt x="205415" y="38451"/>
                    </a:cubicBezTo>
                    <a:cubicBezTo>
                      <a:pt x="205415" y="38451"/>
                      <a:pt x="205354" y="38451"/>
                      <a:pt x="205354" y="38512"/>
                    </a:cubicBezTo>
                    <a:lnTo>
                      <a:pt x="205293" y="38512"/>
                    </a:lnTo>
                    <a:cubicBezTo>
                      <a:pt x="205202" y="38420"/>
                      <a:pt x="205141" y="38147"/>
                      <a:pt x="205019" y="38086"/>
                    </a:cubicBezTo>
                    <a:cubicBezTo>
                      <a:pt x="204989" y="38056"/>
                      <a:pt x="204959" y="38056"/>
                      <a:pt x="204959" y="38056"/>
                    </a:cubicBezTo>
                    <a:cubicBezTo>
                      <a:pt x="204898" y="37995"/>
                      <a:pt x="204867" y="37964"/>
                      <a:pt x="204867" y="37934"/>
                    </a:cubicBezTo>
                    <a:cubicBezTo>
                      <a:pt x="204898" y="37964"/>
                      <a:pt x="204989" y="37964"/>
                      <a:pt x="205019" y="37934"/>
                    </a:cubicBezTo>
                    <a:cubicBezTo>
                      <a:pt x="205050" y="37904"/>
                      <a:pt x="205050" y="37812"/>
                      <a:pt x="205019" y="37782"/>
                    </a:cubicBezTo>
                    <a:lnTo>
                      <a:pt x="205019" y="37752"/>
                    </a:lnTo>
                    <a:lnTo>
                      <a:pt x="205019" y="37752"/>
                    </a:lnTo>
                    <a:cubicBezTo>
                      <a:pt x="205050" y="37752"/>
                      <a:pt x="205111" y="37752"/>
                      <a:pt x="205111" y="37691"/>
                    </a:cubicBezTo>
                    <a:cubicBezTo>
                      <a:pt x="205111" y="37691"/>
                      <a:pt x="205141" y="37691"/>
                      <a:pt x="205141" y="37660"/>
                    </a:cubicBezTo>
                    <a:cubicBezTo>
                      <a:pt x="205171" y="37630"/>
                      <a:pt x="205171" y="37478"/>
                      <a:pt x="205141" y="37508"/>
                    </a:cubicBezTo>
                    <a:cubicBezTo>
                      <a:pt x="205141" y="37508"/>
                      <a:pt x="205111" y="37508"/>
                      <a:pt x="205111" y="37539"/>
                    </a:cubicBezTo>
                    <a:lnTo>
                      <a:pt x="205111" y="37508"/>
                    </a:lnTo>
                    <a:lnTo>
                      <a:pt x="204867" y="37296"/>
                    </a:lnTo>
                    <a:cubicBezTo>
                      <a:pt x="204837" y="37235"/>
                      <a:pt x="204837" y="37204"/>
                      <a:pt x="204807" y="37204"/>
                    </a:cubicBezTo>
                    <a:lnTo>
                      <a:pt x="204746" y="37204"/>
                    </a:lnTo>
                    <a:cubicBezTo>
                      <a:pt x="204716" y="37174"/>
                      <a:pt x="204685" y="37144"/>
                      <a:pt x="204685" y="37083"/>
                    </a:cubicBezTo>
                    <a:cubicBezTo>
                      <a:pt x="204685" y="37053"/>
                      <a:pt x="204655" y="37053"/>
                      <a:pt x="204655" y="37022"/>
                    </a:cubicBezTo>
                    <a:lnTo>
                      <a:pt x="204594" y="36992"/>
                    </a:lnTo>
                    <a:cubicBezTo>
                      <a:pt x="204594" y="36992"/>
                      <a:pt x="204564" y="36931"/>
                      <a:pt x="204564" y="36901"/>
                    </a:cubicBezTo>
                    <a:lnTo>
                      <a:pt x="204564" y="36779"/>
                    </a:lnTo>
                    <a:cubicBezTo>
                      <a:pt x="204564" y="36749"/>
                      <a:pt x="204533" y="36688"/>
                      <a:pt x="204533" y="36627"/>
                    </a:cubicBezTo>
                    <a:cubicBezTo>
                      <a:pt x="204564" y="36718"/>
                      <a:pt x="204594" y="36779"/>
                      <a:pt x="204594" y="36901"/>
                    </a:cubicBezTo>
                    <a:lnTo>
                      <a:pt x="204594" y="36901"/>
                    </a:lnTo>
                    <a:cubicBezTo>
                      <a:pt x="204594" y="36870"/>
                      <a:pt x="204594" y="36840"/>
                      <a:pt x="204564" y="36779"/>
                    </a:cubicBezTo>
                    <a:lnTo>
                      <a:pt x="204564" y="36779"/>
                    </a:lnTo>
                    <a:cubicBezTo>
                      <a:pt x="204594" y="36870"/>
                      <a:pt x="204594" y="36931"/>
                      <a:pt x="204655" y="36992"/>
                    </a:cubicBezTo>
                    <a:lnTo>
                      <a:pt x="204655" y="37022"/>
                    </a:lnTo>
                    <a:cubicBezTo>
                      <a:pt x="204655" y="37053"/>
                      <a:pt x="204655" y="37053"/>
                      <a:pt x="204685" y="37022"/>
                    </a:cubicBezTo>
                    <a:lnTo>
                      <a:pt x="204716" y="37022"/>
                    </a:lnTo>
                    <a:cubicBezTo>
                      <a:pt x="204716" y="37022"/>
                      <a:pt x="204746" y="36992"/>
                      <a:pt x="204746" y="36901"/>
                    </a:cubicBezTo>
                    <a:cubicBezTo>
                      <a:pt x="204807" y="36931"/>
                      <a:pt x="204867" y="36992"/>
                      <a:pt x="204898" y="36931"/>
                    </a:cubicBezTo>
                    <a:cubicBezTo>
                      <a:pt x="204898" y="36901"/>
                      <a:pt x="204959" y="36840"/>
                      <a:pt x="204898" y="36779"/>
                    </a:cubicBezTo>
                    <a:lnTo>
                      <a:pt x="204898" y="36749"/>
                    </a:lnTo>
                    <a:lnTo>
                      <a:pt x="204898" y="36749"/>
                    </a:lnTo>
                    <a:cubicBezTo>
                      <a:pt x="204959" y="36749"/>
                      <a:pt x="204959" y="36749"/>
                      <a:pt x="204989" y="36718"/>
                    </a:cubicBezTo>
                    <a:cubicBezTo>
                      <a:pt x="204989" y="36718"/>
                      <a:pt x="205019" y="36718"/>
                      <a:pt x="205019" y="36688"/>
                    </a:cubicBezTo>
                    <a:cubicBezTo>
                      <a:pt x="205050" y="36627"/>
                      <a:pt x="205019" y="36475"/>
                      <a:pt x="205019" y="36536"/>
                    </a:cubicBezTo>
                    <a:lnTo>
                      <a:pt x="204989" y="36566"/>
                    </a:lnTo>
                    <a:lnTo>
                      <a:pt x="204989" y="36536"/>
                    </a:lnTo>
                    <a:cubicBezTo>
                      <a:pt x="204959" y="36445"/>
                      <a:pt x="204867" y="36384"/>
                      <a:pt x="204837" y="36323"/>
                    </a:cubicBezTo>
                    <a:cubicBezTo>
                      <a:pt x="204807" y="36293"/>
                      <a:pt x="204807" y="36262"/>
                      <a:pt x="204746" y="36232"/>
                    </a:cubicBezTo>
                    <a:cubicBezTo>
                      <a:pt x="204746" y="36232"/>
                      <a:pt x="204716" y="36232"/>
                      <a:pt x="204716" y="36171"/>
                    </a:cubicBezTo>
                    <a:lnTo>
                      <a:pt x="204716" y="36171"/>
                    </a:lnTo>
                    <a:lnTo>
                      <a:pt x="204716" y="36110"/>
                    </a:lnTo>
                    <a:cubicBezTo>
                      <a:pt x="204746" y="36141"/>
                      <a:pt x="204807" y="36171"/>
                      <a:pt x="204837" y="36141"/>
                    </a:cubicBezTo>
                    <a:lnTo>
                      <a:pt x="204837" y="36019"/>
                    </a:lnTo>
                    <a:lnTo>
                      <a:pt x="204837" y="35989"/>
                    </a:lnTo>
                    <a:lnTo>
                      <a:pt x="204837" y="35989"/>
                    </a:lnTo>
                    <a:cubicBezTo>
                      <a:pt x="204867" y="35989"/>
                      <a:pt x="204867" y="35989"/>
                      <a:pt x="204898" y="35958"/>
                    </a:cubicBezTo>
                    <a:lnTo>
                      <a:pt x="204959" y="35928"/>
                    </a:lnTo>
                    <a:cubicBezTo>
                      <a:pt x="204989" y="35867"/>
                      <a:pt x="204959" y="35776"/>
                      <a:pt x="204959" y="35776"/>
                    </a:cubicBezTo>
                    <a:lnTo>
                      <a:pt x="204898" y="35806"/>
                    </a:lnTo>
                    <a:lnTo>
                      <a:pt x="204898" y="35776"/>
                    </a:lnTo>
                    <a:cubicBezTo>
                      <a:pt x="204867" y="35685"/>
                      <a:pt x="204837" y="35654"/>
                      <a:pt x="204807" y="35624"/>
                    </a:cubicBezTo>
                    <a:cubicBezTo>
                      <a:pt x="204746" y="35563"/>
                      <a:pt x="204746" y="35533"/>
                      <a:pt x="204716" y="35502"/>
                    </a:cubicBezTo>
                    <a:lnTo>
                      <a:pt x="204685" y="35502"/>
                    </a:lnTo>
                    <a:cubicBezTo>
                      <a:pt x="204655" y="35472"/>
                      <a:pt x="204594" y="35381"/>
                      <a:pt x="204594" y="35350"/>
                    </a:cubicBezTo>
                    <a:cubicBezTo>
                      <a:pt x="204564" y="35320"/>
                      <a:pt x="204564" y="35259"/>
                      <a:pt x="204533" y="35259"/>
                    </a:cubicBezTo>
                    <a:cubicBezTo>
                      <a:pt x="204503" y="35229"/>
                      <a:pt x="204503" y="35198"/>
                      <a:pt x="204442" y="35107"/>
                    </a:cubicBezTo>
                    <a:cubicBezTo>
                      <a:pt x="204412" y="35016"/>
                      <a:pt x="204381" y="34925"/>
                      <a:pt x="204351" y="34864"/>
                    </a:cubicBezTo>
                    <a:cubicBezTo>
                      <a:pt x="204290" y="34773"/>
                      <a:pt x="204290" y="34742"/>
                      <a:pt x="204290" y="34742"/>
                    </a:cubicBezTo>
                    <a:lnTo>
                      <a:pt x="204290" y="34742"/>
                    </a:lnTo>
                    <a:cubicBezTo>
                      <a:pt x="204290" y="34712"/>
                      <a:pt x="204260" y="34651"/>
                      <a:pt x="204260" y="34590"/>
                    </a:cubicBezTo>
                    <a:cubicBezTo>
                      <a:pt x="204260" y="34560"/>
                      <a:pt x="204229" y="34590"/>
                      <a:pt x="204260" y="34621"/>
                    </a:cubicBezTo>
                    <a:lnTo>
                      <a:pt x="204260" y="34651"/>
                    </a:lnTo>
                    <a:cubicBezTo>
                      <a:pt x="204260" y="34621"/>
                      <a:pt x="204229" y="34590"/>
                      <a:pt x="204229" y="34590"/>
                    </a:cubicBezTo>
                    <a:cubicBezTo>
                      <a:pt x="204199" y="34438"/>
                      <a:pt x="204138" y="34317"/>
                      <a:pt x="204108" y="34317"/>
                    </a:cubicBezTo>
                    <a:cubicBezTo>
                      <a:pt x="204108" y="34287"/>
                      <a:pt x="204108" y="34287"/>
                      <a:pt x="204077" y="34287"/>
                    </a:cubicBezTo>
                    <a:lnTo>
                      <a:pt x="204047" y="34317"/>
                    </a:lnTo>
                    <a:cubicBezTo>
                      <a:pt x="203986" y="34317"/>
                      <a:pt x="203986" y="34438"/>
                      <a:pt x="203925" y="34590"/>
                    </a:cubicBezTo>
                    <a:cubicBezTo>
                      <a:pt x="203925" y="34621"/>
                      <a:pt x="203895" y="34621"/>
                      <a:pt x="203895" y="34651"/>
                    </a:cubicBezTo>
                    <a:lnTo>
                      <a:pt x="203895" y="34621"/>
                    </a:lnTo>
                    <a:lnTo>
                      <a:pt x="203895" y="34590"/>
                    </a:lnTo>
                    <a:cubicBezTo>
                      <a:pt x="203895" y="34621"/>
                      <a:pt x="203834" y="34651"/>
                      <a:pt x="203834" y="34742"/>
                    </a:cubicBezTo>
                    <a:lnTo>
                      <a:pt x="203834" y="34742"/>
                    </a:lnTo>
                    <a:cubicBezTo>
                      <a:pt x="203834" y="34742"/>
                      <a:pt x="203834" y="34773"/>
                      <a:pt x="203804" y="34864"/>
                    </a:cubicBezTo>
                    <a:cubicBezTo>
                      <a:pt x="203773" y="34925"/>
                      <a:pt x="203743" y="35016"/>
                      <a:pt x="203682" y="35107"/>
                    </a:cubicBezTo>
                    <a:cubicBezTo>
                      <a:pt x="203652" y="35168"/>
                      <a:pt x="203652" y="35229"/>
                      <a:pt x="203621" y="35259"/>
                    </a:cubicBezTo>
                    <a:lnTo>
                      <a:pt x="203530" y="35350"/>
                    </a:lnTo>
                    <a:cubicBezTo>
                      <a:pt x="203500" y="35381"/>
                      <a:pt x="203469" y="35411"/>
                      <a:pt x="203469" y="35502"/>
                    </a:cubicBezTo>
                    <a:lnTo>
                      <a:pt x="203439" y="35502"/>
                    </a:lnTo>
                    <a:cubicBezTo>
                      <a:pt x="203378" y="35533"/>
                      <a:pt x="203378" y="35563"/>
                      <a:pt x="203348" y="35624"/>
                    </a:cubicBezTo>
                    <a:cubicBezTo>
                      <a:pt x="203317" y="35654"/>
                      <a:pt x="203287" y="35685"/>
                      <a:pt x="203226" y="35776"/>
                    </a:cubicBezTo>
                    <a:lnTo>
                      <a:pt x="203226" y="35806"/>
                    </a:lnTo>
                    <a:cubicBezTo>
                      <a:pt x="203226" y="35806"/>
                      <a:pt x="203196" y="35806"/>
                      <a:pt x="203196" y="35776"/>
                    </a:cubicBezTo>
                    <a:cubicBezTo>
                      <a:pt x="203165" y="35715"/>
                      <a:pt x="203165" y="35867"/>
                      <a:pt x="203196" y="35928"/>
                    </a:cubicBezTo>
                    <a:lnTo>
                      <a:pt x="203226" y="35958"/>
                    </a:lnTo>
                    <a:cubicBezTo>
                      <a:pt x="203287" y="35958"/>
                      <a:pt x="203287" y="35989"/>
                      <a:pt x="203317" y="35989"/>
                    </a:cubicBezTo>
                    <a:lnTo>
                      <a:pt x="203317" y="35989"/>
                    </a:lnTo>
                    <a:lnTo>
                      <a:pt x="203317" y="36019"/>
                    </a:lnTo>
                    <a:lnTo>
                      <a:pt x="203317" y="36141"/>
                    </a:lnTo>
                    <a:cubicBezTo>
                      <a:pt x="203348" y="36171"/>
                      <a:pt x="203378" y="36171"/>
                      <a:pt x="203439" y="36110"/>
                    </a:cubicBezTo>
                    <a:lnTo>
                      <a:pt x="203439" y="36171"/>
                    </a:lnTo>
                    <a:lnTo>
                      <a:pt x="203439" y="36171"/>
                    </a:lnTo>
                    <a:cubicBezTo>
                      <a:pt x="203439" y="36171"/>
                      <a:pt x="203378" y="36171"/>
                      <a:pt x="203378" y="36232"/>
                    </a:cubicBezTo>
                    <a:cubicBezTo>
                      <a:pt x="203348" y="36262"/>
                      <a:pt x="203348" y="36293"/>
                      <a:pt x="203317" y="36323"/>
                    </a:cubicBezTo>
                    <a:cubicBezTo>
                      <a:pt x="203287" y="36414"/>
                      <a:pt x="203196" y="36445"/>
                      <a:pt x="203165" y="36536"/>
                    </a:cubicBezTo>
                    <a:lnTo>
                      <a:pt x="203165" y="36566"/>
                    </a:lnTo>
                    <a:cubicBezTo>
                      <a:pt x="203165" y="36566"/>
                      <a:pt x="203135" y="36566"/>
                      <a:pt x="203135" y="36536"/>
                    </a:cubicBezTo>
                    <a:cubicBezTo>
                      <a:pt x="203074" y="36475"/>
                      <a:pt x="203074" y="36627"/>
                      <a:pt x="203135" y="36688"/>
                    </a:cubicBezTo>
                    <a:lnTo>
                      <a:pt x="203165" y="36718"/>
                    </a:lnTo>
                    <a:cubicBezTo>
                      <a:pt x="203196" y="36718"/>
                      <a:pt x="203196" y="36749"/>
                      <a:pt x="203226" y="36749"/>
                    </a:cubicBezTo>
                    <a:lnTo>
                      <a:pt x="203226" y="36749"/>
                    </a:lnTo>
                    <a:lnTo>
                      <a:pt x="203226" y="36779"/>
                    </a:lnTo>
                    <a:lnTo>
                      <a:pt x="203226" y="36931"/>
                    </a:lnTo>
                    <a:cubicBezTo>
                      <a:pt x="203287" y="36992"/>
                      <a:pt x="203348" y="36992"/>
                      <a:pt x="203378" y="36901"/>
                    </a:cubicBezTo>
                    <a:cubicBezTo>
                      <a:pt x="203378" y="36931"/>
                      <a:pt x="203378" y="37022"/>
                      <a:pt x="203439" y="37022"/>
                    </a:cubicBezTo>
                    <a:lnTo>
                      <a:pt x="203469" y="37022"/>
                    </a:lnTo>
                    <a:cubicBezTo>
                      <a:pt x="203469" y="37022"/>
                      <a:pt x="203469" y="37053"/>
                      <a:pt x="203500" y="37022"/>
                    </a:cubicBezTo>
                    <a:lnTo>
                      <a:pt x="203500" y="36992"/>
                    </a:lnTo>
                    <a:cubicBezTo>
                      <a:pt x="203530" y="36931"/>
                      <a:pt x="203530" y="36870"/>
                      <a:pt x="203591" y="36779"/>
                    </a:cubicBezTo>
                    <a:lnTo>
                      <a:pt x="203591" y="36779"/>
                    </a:lnTo>
                    <a:cubicBezTo>
                      <a:pt x="203591" y="36840"/>
                      <a:pt x="203591" y="36870"/>
                      <a:pt x="203530" y="36901"/>
                    </a:cubicBezTo>
                    <a:lnTo>
                      <a:pt x="203530" y="36901"/>
                    </a:lnTo>
                    <a:cubicBezTo>
                      <a:pt x="203591" y="36779"/>
                      <a:pt x="203621" y="36718"/>
                      <a:pt x="203621" y="36627"/>
                    </a:cubicBezTo>
                    <a:cubicBezTo>
                      <a:pt x="203621" y="36688"/>
                      <a:pt x="203591" y="36749"/>
                      <a:pt x="203591" y="36779"/>
                    </a:cubicBezTo>
                    <a:lnTo>
                      <a:pt x="203591" y="36901"/>
                    </a:lnTo>
                    <a:cubicBezTo>
                      <a:pt x="203591" y="36931"/>
                      <a:pt x="203530" y="36931"/>
                      <a:pt x="203530" y="36992"/>
                    </a:cubicBezTo>
                    <a:lnTo>
                      <a:pt x="203500" y="37022"/>
                    </a:lnTo>
                    <a:cubicBezTo>
                      <a:pt x="203500" y="37053"/>
                      <a:pt x="203469" y="37053"/>
                      <a:pt x="203469" y="37083"/>
                    </a:cubicBezTo>
                    <a:cubicBezTo>
                      <a:pt x="203439" y="37144"/>
                      <a:pt x="203378" y="37174"/>
                      <a:pt x="203378" y="37204"/>
                    </a:cubicBezTo>
                    <a:lnTo>
                      <a:pt x="203348" y="37204"/>
                    </a:lnTo>
                    <a:lnTo>
                      <a:pt x="203287" y="37296"/>
                    </a:lnTo>
                    <a:lnTo>
                      <a:pt x="203044" y="37508"/>
                    </a:lnTo>
                    <a:lnTo>
                      <a:pt x="203044" y="37539"/>
                    </a:lnTo>
                    <a:cubicBezTo>
                      <a:pt x="203044" y="37539"/>
                      <a:pt x="203013" y="37539"/>
                      <a:pt x="203013" y="37508"/>
                    </a:cubicBezTo>
                    <a:cubicBezTo>
                      <a:pt x="202983" y="37478"/>
                      <a:pt x="202983" y="37630"/>
                      <a:pt x="203013" y="37660"/>
                    </a:cubicBezTo>
                    <a:lnTo>
                      <a:pt x="203044" y="37691"/>
                    </a:lnTo>
                    <a:cubicBezTo>
                      <a:pt x="203074" y="37691"/>
                      <a:pt x="203135" y="37752"/>
                      <a:pt x="203135" y="37752"/>
                    </a:cubicBezTo>
                    <a:lnTo>
                      <a:pt x="203135" y="37752"/>
                    </a:lnTo>
                    <a:lnTo>
                      <a:pt x="203135" y="37782"/>
                    </a:lnTo>
                    <a:cubicBezTo>
                      <a:pt x="203074" y="37812"/>
                      <a:pt x="203135" y="37904"/>
                      <a:pt x="203135" y="37934"/>
                    </a:cubicBezTo>
                    <a:cubicBezTo>
                      <a:pt x="203165" y="37964"/>
                      <a:pt x="203196" y="37964"/>
                      <a:pt x="203287" y="37934"/>
                    </a:cubicBezTo>
                    <a:cubicBezTo>
                      <a:pt x="203226" y="37964"/>
                      <a:pt x="203196" y="37995"/>
                      <a:pt x="203196" y="38056"/>
                    </a:cubicBezTo>
                    <a:cubicBezTo>
                      <a:pt x="203165" y="38056"/>
                      <a:pt x="203135" y="38056"/>
                      <a:pt x="203135" y="38086"/>
                    </a:cubicBezTo>
                    <a:cubicBezTo>
                      <a:pt x="203013" y="38147"/>
                      <a:pt x="202983" y="38420"/>
                      <a:pt x="202861" y="38512"/>
                    </a:cubicBezTo>
                    <a:cubicBezTo>
                      <a:pt x="202831" y="38542"/>
                      <a:pt x="202740" y="38542"/>
                      <a:pt x="202679" y="38512"/>
                    </a:cubicBezTo>
                    <a:cubicBezTo>
                      <a:pt x="202618" y="38512"/>
                      <a:pt x="202618" y="38542"/>
                      <a:pt x="202618" y="38572"/>
                    </a:cubicBezTo>
                    <a:lnTo>
                      <a:pt x="202557" y="38512"/>
                    </a:lnTo>
                    <a:cubicBezTo>
                      <a:pt x="202527" y="38451"/>
                      <a:pt x="202527" y="38420"/>
                      <a:pt x="202466" y="38420"/>
                    </a:cubicBezTo>
                    <a:lnTo>
                      <a:pt x="202436" y="38420"/>
                    </a:lnTo>
                    <a:cubicBezTo>
                      <a:pt x="202405" y="38390"/>
                      <a:pt x="202375" y="38360"/>
                      <a:pt x="202375" y="38299"/>
                    </a:cubicBezTo>
                    <a:cubicBezTo>
                      <a:pt x="202375" y="38268"/>
                      <a:pt x="202314" y="38268"/>
                      <a:pt x="202314" y="38238"/>
                    </a:cubicBezTo>
                    <a:lnTo>
                      <a:pt x="202284" y="38208"/>
                    </a:lnTo>
                    <a:cubicBezTo>
                      <a:pt x="202284" y="38208"/>
                      <a:pt x="202253" y="38147"/>
                      <a:pt x="202253" y="38116"/>
                    </a:cubicBezTo>
                    <a:lnTo>
                      <a:pt x="202253" y="37995"/>
                    </a:lnTo>
                    <a:cubicBezTo>
                      <a:pt x="202253" y="37964"/>
                      <a:pt x="202223" y="37904"/>
                      <a:pt x="202223" y="37843"/>
                    </a:cubicBezTo>
                    <a:cubicBezTo>
                      <a:pt x="202253" y="37934"/>
                      <a:pt x="202284" y="37995"/>
                      <a:pt x="202284" y="38116"/>
                    </a:cubicBezTo>
                    <a:lnTo>
                      <a:pt x="202284" y="38116"/>
                    </a:lnTo>
                    <a:cubicBezTo>
                      <a:pt x="202284" y="38086"/>
                      <a:pt x="202284" y="38056"/>
                      <a:pt x="202253" y="37995"/>
                    </a:cubicBezTo>
                    <a:lnTo>
                      <a:pt x="202253" y="37995"/>
                    </a:lnTo>
                    <a:cubicBezTo>
                      <a:pt x="202284" y="38086"/>
                      <a:pt x="202284" y="38147"/>
                      <a:pt x="202314" y="38208"/>
                    </a:cubicBezTo>
                    <a:lnTo>
                      <a:pt x="202314" y="38238"/>
                    </a:lnTo>
                    <a:cubicBezTo>
                      <a:pt x="202314" y="38268"/>
                      <a:pt x="202314" y="38268"/>
                      <a:pt x="202375" y="38238"/>
                    </a:cubicBezTo>
                    <a:lnTo>
                      <a:pt x="202405" y="38238"/>
                    </a:lnTo>
                    <a:cubicBezTo>
                      <a:pt x="202405" y="38238"/>
                      <a:pt x="202436" y="38208"/>
                      <a:pt x="202436" y="38116"/>
                    </a:cubicBezTo>
                    <a:cubicBezTo>
                      <a:pt x="202466" y="38147"/>
                      <a:pt x="202557" y="38208"/>
                      <a:pt x="202588" y="38147"/>
                    </a:cubicBezTo>
                    <a:cubicBezTo>
                      <a:pt x="202588" y="38116"/>
                      <a:pt x="202618" y="38056"/>
                      <a:pt x="202588" y="37995"/>
                    </a:cubicBezTo>
                    <a:lnTo>
                      <a:pt x="202588" y="37964"/>
                    </a:lnTo>
                    <a:lnTo>
                      <a:pt x="202588" y="37964"/>
                    </a:lnTo>
                    <a:cubicBezTo>
                      <a:pt x="202618" y="37964"/>
                      <a:pt x="202618" y="37964"/>
                      <a:pt x="202679" y="37934"/>
                    </a:cubicBezTo>
                    <a:cubicBezTo>
                      <a:pt x="202679" y="37934"/>
                      <a:pt x="202709" y="37934"/>
                      <a:pt x="202709" y="37904"/>
                    </a:cubicBezTo>
                    <a:cubicBezTo>
                      <a:pt x="202740" y="37843"/>
                      <a:pt x="202709" y="37691"/>
                      <a:pt x="202709" y="37752"/>
                    </a:cubicBezTo>
                    <a:lnTo>
                      <a:pt x="202679" y="37782"/>
                    </a:lnTo>
                    <a:lnTo>
                      <a:pt x="202679" y="37752"/>
                    </a:lnTo>
                    <a:cubicBezTo>
                      <a:pt x="202618" y="37660"/>
                      <a:pt x="202557" y="37600"/>
                      <a:pt x="202527" y="37539"/>
                    </a:cubicBezTo>
                    <a:cubicBezTo>
                      <a:pt x="202466" y="37508"/>
                      <a:pt x="202466" y="37478"/>
                      <a:pt x="202436" y="37448"/>
                    </a:cubicBezTo>
                    <a:cubicBezTo>
                      <a:pt x="202436" y="37448"/>
                      <a:pt x="202405" y="37448"/>
                      <a:pt x="202405" y="37387"/>
                    </a:cubicBezTo>
                    <a:lnTo>
                      <a:pt x="202405" y="37387"/>
                    </a:lnTo>
                    <a:lnTo>
                      <a:pt x="202405" y="37326"/>
                    </a:lnTo>
                    <a:cubicBezTo>
                      <a:pt x="202436" y="37356"/>
                      <a:pt x="202466" y="37387"/>
                      <a:pt x="202527" y="37356"/>
                    </a:cubicBezTo>
                    <a:lnTo>
                      <a:pt x="202527" y="37235"/>
                    </a:lnTo>
                    <a:lnTo>
                      <a:pt x="202527" y="37204"/>
                    </a:lnTo>
                    <a:lnTo>
                      <a:pt x="202527" y="37204"/>
                    </a:lnTo>
                    <a:cubicBezTo>
                      <a:pt x="202557" y="37204"/>
                      <a:pt x="202557" y="37204"/>
                      <a:pt x="202588" y="37174"/>
                    </a:cubicBezTo>
                    <a:lnTo>
                      <a:pt x="202618" y="37144"/>
                    </a:lnTo>
                    <a:cubicBezTo>
                      <a:pt x="202679" y="37083"/>
                      <a:pt x="202618" y="36992"/>
                      <a:pt x="202618" y="36992"/>
                    </a:cubicBezTo>
                    <a:lnTo>
                      <a:pt x="202588" y="37022"/>
                    </a:lnTo>
                    <a:lnTo>
                      <a:pt x="202588" y="36992"/>
                    </a:lnTo>
                    <a:cubicBezTo>
                      <a:pt x="202557" y="36901"/>
                      <a:pt x="202527" y="36870"/>
                      <a:pt x="202466" y="36840"/>
                    </a:cubicBezTo>
                    <a:cubicBezTo>
                      <a:pt x="202436" y="36779"/>
                      <a:pt x="202436" y="36749"/>
                      <a:pt x="202405" y="36718"/>
                    </a:cubicBezTo>
                    <a:lnTo>
                      <a:pt x="202375" y="36718"/>
                    </a:lnTo>
                    <a:cubicBezTo>
                      <a:pt x="202314" y="36688"/>
                      <a:pt x="202284" y="36597"/>
                      <a:pt x="202284" y="36566"/>
                    </a:cubicBezTo>
                    <a:cubicBezTo>
                      <a:pt x="202253" y="36536"/>
                      <a:pt x="202253" y="36475"/>
                      <a:pt x="202223" y="36475"/>
                    </a:cubicBezTo>
                    <a:cubicBezTo>
                      <a:pt x="202162" y="36445"/>
                      <a:pt x="202162" y="36414"/>
                      <a:pt x="202132" y="36323"/>
                    </a:cubicBezTo>
                    <a:cubicBezTo>
                      <a:pt x="202101" y="36232"/>
                      <a:pt x="202071" y="36141"/>
                      <a:pt x="202010" y="36080"/>
                    </a:cubicBezTo>
                    <a:cubicBezTo>
                      <a:pt x="201980" y="35989"/>
                      <a:pt x="201980" y="35958"/>
                      <a:pt x="201980" y="35958"/>
                    </a:cubicBezTo>
                    <a:lnTo>
                      <a:pt x="201980" y="35958"/>
                    </a:lnTo>
                    <a:cubicBezTo>
                      <a:pt x="201980" y="35928"/>
                      <a:pt x="201950" y="35867"/>
                      <a:pt x="201950" y="35806"/>
                    </a:cubicBezTo>
                    <a:cubicBezTo>
                      <a:pt x="201950" y="35776"/>
                      <a:pt x="201919" y="35806"/>
                      <a:pt x="201950" y="35837"/>
                    </a:cubicBezTo>
                    <a:lnTo>
                      <a:pt x="201950" y="35867"/>
                    </a:lnTo>
                    <a:cubicBezTo>
                      <a:pt x="201950" y="35837"/>
                      <a:pt x="201919" y="35806"/>
                      <a:pt x="201919" y="35806"/>
                    </a:cubicBezTo>
                    <a:cubicBezTo>
                      <a:pt x="201858" y="35654"/>
                      <a:pt x="201828" y="35533"/>
                      <a:pt x="201798" y="35533"/>
                    </a:cubicBezTo>
                    <a:cubicBezTo>
                      <a:pt x="201798" y="35502"/>
                      <a:pt x="201798" y="35502"/>
                      <a:pt x="201767" y="35502"/>
                    </a:cubicBezTo>
                    <a:lnTo>
                      <a:pt x="201706" y="35533"/>
                    </a:lnTo>
                    <a:cubicBezTo>
                      <a:pt x="201676" y="35533"/>
                      <a:pt x="201676" y="35654"/>
                      <a:pt x="201615" y="35806"/>
                    </a:cubicBezTo>
                    <a:cubicBezTo>
                      <a:pt x="201615" y="35837"/>
                      <a:pt x="201554" y="35837"/>
                      <a:pt x="201554" y="35867"/>
                    </a:cubicBezTo>
                    <a:lnTo>
                      <a:pt x="201554" y="35837"/>
                    </a:lnTo>
                    <a:lnTo>
                      <a:pt x="201554" y="35806"/>
                    </a:lnTo>
                    <a:cubicBezTo>
                      <a:pt x="201554" y="35837"/>
                      <a:pt x="201524" y="35867"/>
                      <a:pt x="201524" y="35958"/>
                    </a:cubicBezTo>
                    <a:lnTo>
                      <a:pt x="201524" y="35958"/>
                    </a:lnTo>
                    <a:cubicBezTo>
                      <a:pt x="201524" y="35958"/>
                      <a:pt x="201524" y="35989"/>
                      <a:pt x="201494" y="36080"/>
                    </a:cubicBezTo>
                    <a:cubicBezTo>
                      <a:pt x="201463" y="36141"/>
                      <a:pt x="201402" y="36232"/>
                      <a:pt x="201372" y="36323"/>
                    </a:cubicBezTo>
                    <a:cubicBezTo>
                      <a:pt x="201342" y="36384"/>
                      <a:pt x="201342" y="36445"/>
                      <a:pt x="201311" y="36475"/>
                    </a:cubicBezTo>
                    <a:lnTo>
                      <a:pt x="201220" y="36566"/>
                    </a:lnTo>
                    <a:cubicBezTo>
                      <a:pt x="201190" y="36597"/>
                      <a:pt x="201159" y="36627"/>
                      <a:pt x="201159" y="36718"/>
                    </a:cubicBezTo>
                    <a:lnTo>
                      <a:pt x="201098" y="36718"/>
                    </a:lnTo>
                    <a:cubicBezTo>
                      <a:pt x="201068" y="36749"/>
                      <a:pt x="201068" y="36779"/>
                      <a:pt x="201038" y="36840"/>
                    </a:cubicBezTo>
                    <a:cubicBezTo>
                      <a:pt x="201007" y="36870"/>
                      <a:pt x="200946" y="36901"/>
                      <a:pt x="200916" y="36992"/>
                    </a:cubicBezTo>
                    <a:lnTo>
                      <a:pt x="200916" y="37022"/>
                    </a:lnTo>
                    <a:cubicBezTo>
                      <a:pt x="200916" y="37022"/>
                      <a:pt x="200886" y="37022"/>
                      <a:pt x="200886" y="36992"/>
                    </a:cubicBezTo>
                    <a:cubicBezTo>
                      <a:pt x="200855" y="36931"/>
                      <a:pt x="200855" y="37083"/>
                      <a:pt x="200886" y="37144"/>
                    </a:cubicBezTo>
                    <a:lnTo>
                      <a:pt x="200916" y="37174"/>
                    </a:lnTo>
                    <a:cubicBezTo>
                      <a:pt x="200946" y="37174"/>
                      <a:pt x="200946" y="37204"/>
                      <a:pt x="201007" y="37204"/>
                    </a:cubicBezTo>
                    <a:lnTo>
                      <a:pt x="201007" y="37204"/>
                    </a:lnTo>
                    <a:lnTo>
                      <a:pt x="201007" y="37235"/>
                    </a:lnTo>
                    <a:lnTo>
                      <a:pt x="201007" y="37356"/>
                    </a:lnTo>
                    <a:cubicBezTo>
                      <a:pt x="201038" y="37387"/>
                      <a:pt x="201068" y="37387"/>
                      <a:pt x="201098" y="37326"/>
                    </a:cubicBezTo>
                    <a:lnTo>
                      <a:pt x="201098" y="37387"/>
                    </a:lnTo>
                    <a:lnTo>
                      <a:pt x="201098" y="37387"/>
                    </a:lnTo>
                    <a:cubicBezTo>
                      <a:pt x="201098" y="37387"/>
                      <a:pt x="201068" y="37387"/>
                      <a:pt x="201068" y="37448"/>
                    </a:cubicBezTo>
                    <a:cubicBezTo>
                      <a:pt x="201038" y="37478"/>
                      <a:pt x="201038" y="37508"/>
                      <a:pt x="201007" y="37539"/>
                    </a:cubicBezTo>
                    <a:cubicBezTo>
                      <a:pt x="200946" y="37630"/>
                      <a:pt x="200886" y="37660"/>
                      <a:pt x="200855" y="37752"/>
                    </a:cubicBezTo>
                    <a:lnTo>
                      <a:pt x="200855" y="37782"/>
                    </a:lnTo>
                    <a:cubicBezTo>
                      <a:pt x="200855" y="37782"/>
                      <a:pt x="200794" y="37782"/>
                      <a:pt x="200794" y="37752"/>
                    </a:cubicBezTo>
                    <a:cubicBezTo>
                      <a:pt x="200764" y="37691"/>
                      <a:pt x="200764" y="37843"/>
                      <a:pt x="200794" y="37904"/>
                    </a:cubicBezTo>
                    <a:lnTo>
                      <a:pt x="200855" y="37934"/>
                    </a:lnTo>
                    <a:cubicBezTo>
                      <a:pt x="200886" y="37934"/>
                      <a:pt x="200886" y="37964"/>
                      <a:pt x="200916" y="37964"/>
                    </a:cubicBezTo>
                    <a:lnTo>
                      <a:pt x="200916" y="37964"/>
                    </a:lnTo>
                    <a:lnTo>
                      <a:pt x="200916" y="37995"/>
                    </a:lnTo>
                    <a:lnTo>
                      <a:pt x="200916" y="38147"/>
                    </a:lnTo>
                    <a:cubicBezTo>
                      <a:pt x="200946" y="38208"/>
                      <a:pt x="201038" y="38208"/>
                      <a:pt x="201068" y="38116"/>
                    </a:cubicBezTo>
                    <a:cubicBezTo>
                      <a:pt x="201068" y="38147"/>
                      <a:pt x="201068" y="38238"/>
                      <a:pt x="201098" y="38238"/>
                    </a:cubicBezTo>
                    <a:lnTo>
                      <a:pt x="201159" y="38238"/>
                    </a:lnTo>
                    <a:cubicBezTo>
                      <a:pt x="201159" y="38238"/>
                      <a:pt x="201159" y="38268"/>
                      <a:pt x="201190" y="38238"/>
                    </a:cubicBezTo>
                    <a:lnTo>
                      <a:pt x="201190" y="38208"/>
                    </a:lnTo>
                    <a:cubicBezTo>
                      <a:pt x="201220" y="38147"/>
                      <a:pt x="201220" y="38086"/>
                      <a:pt x="201250" y="37995"/>
                    </a:cubicBezTo>
                    <a:lnTo>
                      <a:pt x="201250" y="37995"/>
                    </a:lnTo>
                    <a:cubicBezTo>
                      <a:pt x="201250" y="38056"/>
                      <a:pt x="201250" y="38086"/>
                      <a:pt x="201220" y="38116"/>
                    </a:cubicBezTo>
                    <a:lnTo>
                      <a:pt x="201220" y="38116"/>
                    </a:lnTo>
                    <a:cubicBezTo>
                      <a:pt x="201250" y="37995"/>
                      <a:pt x="201311" y="37934"/>
                      <a:pt x="201311" y="37843"/>
                    </a:cubicBezTo>
                    <a:cubicBezTo>
                      <a:pt x="201311" y="37904"/>
                      <a:pt x="201250" y="37964"/>
                      <a:pt x="201250" y="37995"/>
                    </a:cubicBezTo>
                    <a:lnTo>
                      <a:pt x="201250" y="38116"/>
                    </a:lnTo>
                    <a:cubicBezTo>
                      <a:pt x="201250" y="38147"/>
                      <a:pt x="201220" y="38147"/>
                      <a:pt x="201220" y="38208"/>
                    </a:cubicBezTo>
                    <a:lnTo>
                      <a:pt x="201190" y="38238"/>
                    </a:lnTo>
                    <a:cubicBezTo>
                      <a:pt x="201190" y="38268"/>
                      <a:pt x="201159" y="38268"/>
                      <a:pt x="201159" y="38299"/>
                    </a:cubicBezTo>
                    <a:cubicBezTo>
                      <a:pt x="201098" y="38360"/>
                      <a:pt x="201068" y="38390"/>
                      <a:pt x="201068" y="38420"/>
                    </a:cubicBezTo>
                    <a:lnTo>
                      <a:pt x="201038" y="38420"/>
                    </a:lnTo>
                    <a:lnTo>
                      <a:pt x="200946" y="38512"/>
                    </a:lnTo>
                    <a:lnTo>
                      <a:pt x="200734" y="38724"/>
                    </a:lnTo>
                    <a:lnTo>
                      <a:pt x="200734" y="38755"/>
                    </a:lnTo>
                    <a:cubicBezTo>
                      <a:pt x="200734" y="38755"/>
                      <a:pt x="200703" y="38755"/>
                      <a:pt x="200703" y="38724"/>
                    </a:cubicBezTo>
                    <a:cubicBezTo>
                      <a:pt x="200642" y="38694"/>
                      <a:pt x="200642" y="38846"/>
                      <a:pt x="200703" y="38876"/>
                    </a:cubicBezTo>
                    <a:lnTo>
                      <a:pt x="200734" y="38907"/>
                    </a:lnTo>
                    <a:cubicBezTo>
                      <a:pt x="200764" y="38907"/>
                      <a:pt x="200794" y="38967"/>
                      <a:pt x="200794" y="38967"/>
                    </a:cubicBezTo>
                    <a:lnTo>
                      <a:pt x="200794" y="38967"/>
                    </a:lnTo>
                    <a:lnTo>
                      <a:pt x="200794" y="38998"/>
                    </a:lnTo>
                    <a:cubicBezTo>
                      <a:pt x="200764" y="39028"/>
                      <a:pt x="200794" y="39119"/>
                      <a:pt x="200794" y="39150"/>
                    </a:cubicBezTo>
                    <a:cubicBezTo>
                      <a:pt x="200855" y="39180"/>
                      <a:pt x="200886" y="39180"/>
                      <a:pt x="200946" y="39150"/>
                    </a:cubicBezTo>
                    <a:cubicBezTo>
                      <a:pt x="200916" y="39180"/>
                      <a:pt x="200886" y="39211"/>
                      <a:pt x="200886" y="39271"/>
                    </a:cubicBezTo>
                    <a:cubicBezTo>
                      <a:pt x="200855" y="39271"/>
                      <a:pt x="200794" y="39271"/>
                      <a:pt x="200794" y="39302"/>
                    </a:cubicBezTo>
                    <a:cubicBezTo>
                      <a:pt x="200703" y="39363"/>
                      <a:pt x="200642" y="39636"/>
                      <a:pt x="200551" y="39727"/>
                    </a:cubicBezTo>
                    <a:lnTo>
                      <a:pt x="200460" y="39727"/>
                    </a:lnTo>
                    <a:lnTo>
                      <a:pt x="200430" y="39667"/>
                    </a:lnTo>
                    <a:cubicBezTo>
                      <a:pt x="200430" y="39636"/>
                      <a:pt x="200399" y="39636"/>
                      <a:pt x="200399" y="39606"/>
                    </a:cubicBezTo>
                    <a:lnTo>
                      <a:pt x="200339" y="39575"/>
                    </a:lnTo>
                    <a:cubicBezTo>
                      <a:pt x="200339" y="39575"/>
                      <a:pt x="200308" y="39515"/>
                      <a:pt x="200308" y="39484"/>
                    </a:cubicBezTo>
                    <a:lnTo>
                      <a:pt x="200308" y="39363"/>
                    </a:lnTo>
                    <a:cubicBezTo>
                      <a:pt x="200308" y="39332"/>
                      <a:pt x="200278" y="39271"/>
                      <a:pt x="200278" y="39211"/>
                    </a:cubicBezTo>
                    <a:cubicBezTo>
                      <a:pt x="200308" y="39302"/>
                      <a:pt x="200339" y="39363"/>
                      <a:pt x="200339" y="39484"/>
                    </a:cubicBezTo>
                    <a:lnTo>
                      <a:pt x="200339" y="39484"/>
                    </a:lnTo>
                    <a:cubicBezTo>
                      <a:pt x="200339" y="39454"/>
                      <a:pt x="200339" y="39423"/>
                      <a:pt x="200308" y="39363"/>
                    </a:cubicBezTo>
                    <a:lnTo>
                      <a:pt x="200308" y="39363"/>
                    </a:lnTo>
                    <a:cubicBezTo>
                      <a:pt x="200339" y="39454"/>
                      <a:pt x="200339" y="39515"/>
                      <a:pt x="200399" y="39575"/>
                    </a:cubicBezTo>
                    <a:lnTo>
                      <a:pt x="200399" y="39606"/>
                    </a:lnTo>
                    <a:cubicBezTo>
                      <a:pt x="200399" y="39636"/>
                      <a:pt x="200399" y="39636"/>
                      <a:pt x="200430" y="39606"/>
                    </a:cubicBezTo>
                    <a:lnTo>
                      <a:pt x="200460" y="39606"/>
                    </a:lnTo>
                    <a:cubicBezTo>
                      <a:pt x="200460" y="39606"/>
                      <a:pt x="200491" y="39575"/>
                      <a:pt x="200491" y="39484"/>
                    </a:cubicBezTo>
                    <a:cubicBezTo>
                      <a:pt x="200551" y="39515"/>
                      <a:pt x="200612" y="39575"/>
                      <a:pt x="200642" y="39515"/>
                    </a:cubicBezTo>
                    <a:cubicBezTo>
                      <a:pt x="200642" y="39484"/>
                      <a:pt x="200703" y="39423"/>
                      <a:pt x="200642" y="39363"/>
                    </a:cubicBezTo>
                    <a:lnTo>
                      <a:pt x="200642" y="39332"/>
                    </a:lnTo>
                    <a:lnTo>
                      <a:pt x="200642" y="39332"/>
                    </a:lnTo>
                    <a:cubicBezTo>
                      <a:pt x="200703" y="39332"/>
                      <a:pt x="200703" y="39332"/>
                      <a:pt x="200734" y="39302"/>
                    </a:cubicBezTo>
                    <a:cubicBezTo>
                      <a:pt x="200734" y="39302"/>
                      <a:pt x="200764" y="39302"/>
                      <a:pt x="200764" y="39271"/>
                    </a:cubicBezTo>
                    <a:cubicBezTo>
                      <a:pt x="200794" y="39211"/>
                      <a:pt x="200764" y="39059"/>
                      <a:pt x="200764" y="39119"/>
                    </a:cubicBezTo>
                    <a:lnTo>
                      <a:pt x="200734" y="39150"/>
                    </a:lnTo>
                    <a:lnTo>
                      <a:pt x="200734" y="39119"/>
                    </a:lnTo>
                    <a:cubicBezTo>
                      <a:pt x="200703" y="39028"/>
                      <a:pt x="200612" y="38967"/>
                      <a:pt x="200582" y="38907"/>
                    </a:cubicBezTo>
                    <a:cubicBezTo>
                      <a:pt x="200551" y="38876"/>
                      <a:pt x="200551" y="38846"/>
                      <a:pt x="200491" y="38815"/>
                    </a:cubicBezTo>
                    <a:cubicBezTo>
                      <a:pt x="200491" y="38815"/>
                      <a:pt x="200460" y="38815"/>
                      <a:pt x="200460" y="38755"/>
                    </a:cubicBezTo>
                    <a:lnTo>
                      <a:pt x="200460" y="38755"/>
                    </a:lnTo>
                    <a:lnTo>
                      <a:pt x="200460" y="38694"/>
                    </a:lnTo>
                    <a:cubicBezTo>
                      <a:pt x="200491" y="38724"/>
                      <a:pt x="200551" y="38755"/>
                      <a:pt x="200582" y="38724"/>
                    </a:cubicBezTo>
                    <a:lnTo>
                      <a:pt x="200582" y="38603"/>
                    </a:lnTo>
                    <a:lnTo>
                      <a:pt x="200582" y="38572"/>
                    </a:lnTo>
                    <a:lnTo>
                      <a:pt x="200582" y="38572"/>
                    </a:lnTo>
                    <a:cubicBezTo>
                      <a:pt x="200612" y="38572"/>
                      <a:pt x="200612" y="38572"/>
                      <a:pt x="200642" y="38542"/>
                    </a:cubicBezTo>
                    <a:lnTo>
                      <a:pt x="200703" y="38512"/>
                    </a:lnTo>
                    <a:cubicBezTo>
                      <a:pt x="200734" y="38451"/>
                      <a:pt x="200703" y="38360"/>
                      <a:pt x="200703" y="38360"/>
                    </a:cubicBezTo>
                    <a:lnTo>
                      <a:pt x="200642" y="38390"/>
                    </a:lnTo>
                    <a:lnTo>
                      <a:pt x="200642" y="38360"/>
                    </a:lnTo>
                    <a:cubicBezTo>
                      <a:pt x="200612" y="38268"/>
                      <a:pt x="200582" y="38238"/>
                      <a:pt x="200551" y="38208"/>
                    </a:cubicBezTo>
                    <a:cubicBezTo>
                      <a:pt x="200491" y="38147"/>
                      <a:pt x="200491" y="38116"/>
                      <a:pt x="200460" y="38086"/>
                    </a:cubicBezTo>
                    <a:lnTo>
                      <a:pt x="200430" y="38086"/>
                    </a:lnTo>
                    <a:cubicBezTo>
                      <a:pt x="200399" y="38056"/>
                      <a:pt x="200339" y="37964"/>
                      <a:pt x="200339" y="37934"/>
                    </a:cubicBezTo>
                    <a:cubicBezTo>
                      <a:pt x="200308" y="37904"/>
                      <a:pt x="200308" y="37843"/>
                      <a:pt x="200278" y="37843"/>
                    </a:cubicBezTo>
                    <a:cubicBezTo>
                      <a:pt x="200247" y="37812"/>
                      <a:pt x="200247" y="37782"/>
                      <a:pt x="200187" y="37691"/>
                    </a:cubicBezTo>
                    <a:cubicBezTo>
                      <a:pt x="200156" y="37600"/>
                      <a:pt x="200126" y="37508"/>
                      <a:pt x="200095" y="37448"/>
                    </a:cubicBezTo>
                    <a:cubicBezTo>
                      <a:pt x="200035" y="37356"/>
                      <a:pt x="200035" y="37326"/>
                      <a:pt x="200035" y="37326"/>
                    </a:cubicBezTo>
                    <a:lnTo>
                      <a:pt x="200035" y="37326"/>
                    </a:lnTo>
                    <a:cubicBezTo>
                      <a:pt x="200035" y="37296"/>
                      <a:pt x="200004" y="37235"/>
                      <a:pt x="200004" y="37174"/>
                    </a:cubicBezTo>
                    <a:cubicBezTo>
                      <a:pt x="200004" y="37144"/>
                      <a:pt x="199974" y="37174"/>
                      <a:pt x="200004" y="37204"/>
                    </a:cubicBezTo>
                    <a:lnTo>
                      <a:pt x="200004" y="37235"/>
                    </a:lnTo>
                    <a:cubicBezTo>
                      <a:pt x="200004" y="37204"/>
                      <a:pt x="199974" y="37174"/>
                      <a:pt x="199974" y="37174"/>
                    </a:cubicBezTo>
                    <a:cubicBezTo>
                      <a:pt x="199943" y="37022"/>
                      <a:pt x="199883" y="36901"/>
                      <a:pt x="199852" y="36901"/>
                    </a:cubicBezTo>
                    <a:cubicBezTo>
                      <a:pt x="199852" y="36870"/>
                      <a:pt x="199852" y="36870"/>
                      <a:pt x="199822" y="36870"/>
                    </a:cubicBezTo>
                    <a:lnTo>
                      <a:pt x="199791" y="36901"/>
                    </a:lnTo>
                    <a:cubicBezTo>
                      <a:pt x="199731" y="36901"/>
                      <a:pt x="199731" y="37022"/>
                      <a:pt x="199670" y="37174"/>
                    </a:cubicBezTo>
                    <a:cubicBezTo>
                      <a:pt x="199670" y="37204"/>
                      <a:pt x="199639" y="37204"/>
                      <a:pt x="199639" y="37235"/>
                    </a:cubicBezTo>
                    <a:lnTo>
                      <a:pt x="199639" y="37204"/>
                    </a:lnTo>
                    <a:lnTo>
                      <a:pt x="199639" y="37174"/>
                    </a:lnTo>
                    <a:cubicBezTo>
                      <a:pt x="199639" y="37204"/>
                      <a:pt x="199579" y="37235"/>
                      <a:pt x="199579" y="37326"/>
                    </a:cubicBezTo>
                    <a:lnTo>
                      <a:pt x="199579" y="37326"/>
                    </a:lnTo>
                    <a:cubicBezTo>
                      <a:pt x="199579" y="37326"/>
                      <a:pt x="199579" y="37356"/>
                      <a:pt x="199548" y="37448"/>
                    </a:cubicBezTo>
                    <a:cubicBezTo>
                      <a:pt x="199518" y="37508"/>
                      <a:pt x="199487" y="37600"/>
                      <a:pt x="199427" y="37691"/>
                    </a:cubicBezTo>
                    <a:cubicBezTo>
                      <a:pt x="199396" y="37752"/>
                      <a:pt x="199396" y="37812"/>
                      <a:pt x="199366" y="37843"/>
                    </a:cubicBezTo>
                    <a:lnTo>
                      <a:pt x="199275" y="37934"/>
                    </a:lnTo>
                    <a:cubicBezTo>
                      <a:pt x="199244" y="37964"/>
                      <a:pt x="199214" y="37995"/>
                      <a:pt x="199214" y="38086"/>
                    </a:cubicBezTo>
                    <a:lnTo>
                      <a:pt x="199183" y="38086"/>
                    </a:lnTo>
                    <a:cubicBezTo>
                      <a:pt x="199123" y="38116"/>
                      <a:pt x="199123" y="38147"/>
                      <a:pt x="199092" y="38208"/>
                    </a:cubicBezTo>
                    <a:cubicBezTo>
                      <a:pt x="199062" y="38238"/>
                      <a:pt x="199032" y="38268"/>
                      <a:pt x="198971" y="38360"/>
                    </a:cubicBezTo>
                    <a:lnTo>
                      <a:pt x="198971" y="38390"/>
                    </a:lnTo>
                    <a:cubicBezTo>
                      <a:pt x="198971" y="38390"/>
                      <a:pt x="198940" y="38390"/>
                      <a:pt x="198940" y="38360"/>
                    </a:cubicBezTo>
                    <a:lnTo>
                      <a:pt x="198910" y="38390"/>
                    </a:lnTo>
                    <a:cubicBezTo>
                      <a:pt x="198880" y="38299"/>
                      <a:pt x="198819" y="38238"/>
                      <a:pt x="198819" y="38147"/>
                    </a:cubicBezTo>
                    <a:cubicBezTo>
                      <a:pt x="198788" y="38086"/>
                      <a:pt x="198788" y="38056"/>
                      <a:pt x="198788" y="38056"/>
                    </a:cubicBezTo>
                    <a:lnTo>
                      <a:pt x="198788" y="38056"/>
                    </a:lnTo>
                    <a:cubicBezTo>
                      <a:pt x="198788" y="37995"/>
                      <a:pt x="198758" y="37964"/>
                      <a:pt x="198758" y="37904"/>
                    </a:cubicBezTo>
                    <a:cubicBezTo>
                      <a:pt x="198758" y="37843"/>
                      <a:pt x="198728" y="37904"/>
                      <a:pt x="198758" y="37934"/>
                    </a:cubicBezTo>
                    <a:lnTo>
                      <a:pt x="198758" y="37964"/>
                    </a:lnTo>
                    <a:cubicBezTo>
                      <a:pt x="198758" y="37934"/>
                      <a:pt x="198728" y="37904"/>
                      <a:pt x="198728" y="37904"/>
                    </a:cubicBezTo>
                    <a:cubicBezTo>
                      <a:pt x="198667" y="37752"/>
                      <a:pt x="198636" y="37630"/>
                      <a:pt x="198606" y="37630"/>
                    </a:cubicBezTo>
                    <a:cubicBezTo>
                      <a:pt x="198606" y="37600"/>
                      <a:pt x="198606" y="37600"/>
                      <a:pt x="198576" y="37600"/>
                    </a:cubicBezTo>
                    <a:lnTo>
                      <a:pt x="198515" y="37630"/>
                    </a:lnTo>
                    <a:cubicBezTo>
                      <a:pt x="198484" y="37630"/>
                      <a:pt x="198484" y="37752"/>
                      <a:pt x="198424" y="37904"/>
                    </a:cubicBezTo>
                    <a:cubicBezTo>
                      <a:pt x="198424" y="37934"/>
                      <a:pt x="198363" y="37934"/>
                      <a:pt x="198363" y="37964"/>
                    </a:cubicBezTo>
                    <a:lnTo>
                      <a:pt x="198363" y="37934"/>
                    </a:lnTo>
                    <a:lnTo>
                      <a:pt x="198363" y="37904"/>
                    </a:lnTo>
                    <a:cubicBezTo>
                      <a:pt x="198363" y="37934"/>
                      <a:pt x="198332" y="37964"/>
                      <a:pt x="198332" y="38056"/>
                    </a:cubicBezTo>
                    <a:lnTo>
                      <a:pt x="198332" y="38056"/>
                    </a:lnTo>
                    <a:cubicBezTo>
                      <a:pt x="198332" y="38056"/>
                      <a:pt x="198332" y="38086"/>
                      <a:pt x="198302" y="38147"/>
                    </a:cubicBezTo>
                    <a:cubicBezTo>
                      <a:pt x="198272" y="38238"/>
                      <a:pt x="198211" y="38299"/>
                      <a:pt x="198180" y="38420"/>
                    </a:cubicBezTo>
                    <a:cubicBezTo>
                      <a:pt x="198150" y="38451"/>
                      <a:pt x="198150" y="38542"/>
                      <a:pt x="198120" y="38572"/>
                    </a:cubicBezTo>
                    <a:lnTo>
                      <a:pt x="198028" y="38663"/>
                    </a:lnTo>
                    <a:cubicBezTo>
                      <a:pt x="197998" y="38694"/>
                      <a:pt x="197968" y="38724"/>
                      <a:pt x="197968" y="38815"/>
                    </a:cubicBezTo>
                    <a:lnTo>
                      <a:pt x="197907" y="38815"/>
                    </a:lnTo>
                    <a:cubicBezTo>
                      <a:pt x="197876" y="38846"/>
                      <a:pt x="197876" y="38876"/>
                      <a:pt x="197846" y="38907"/>
                    </a:cubicBezTo>
                    <a:cubicBezTo>
                      <a:pt x="197816" y="38967"/>
                      <a:pt x="197755" y="38998"/>
                      <a:pt x="197724" y="39059"/>
                    </a:cubicBezTo>
                    <a:lnTo>
                      <a:pt x="197724" y="39119"/>
                    </a:lnTo>
                    <a:cubicBezTo>
                      <a:pt x="197724" y="39119"/>
                      <a:pt x="197694" y="39119"/>
                      <a:pt x="197694" y="39059"/>
                    </a:cubicBezTo>
                    <a:cubicBezTo>
                      <a:pt x="197664" y="39028"/>
                      <a:pt x="197664" y="39180"/>
                      <a:pt x="197694" y="39211"/>
                    </a:cubicBezTo>
                    <a:lnTo>
                      <a:pt x="197724" y="39271"/>
                    </a:lnTo>
                    <a:cubicBezTo>
                      <a:pt x="197755" y="39271"/>
                      <a:pt x="197755" y="39302"/>
                      <a:pt x="197816" y="39302"/>
                    </a:cubicBezTo>
                    <a:lnTo>
                      <a:pt x="197816" y="39302"/>
                    </a:lnTo>
                    <a:lnTo>
                      <a:pt x="197816" y="39332"/>
                    </a:lnTo>
                    <a:lnTo>
                      <a:pt x="197816" y="39454"/>
                    </a:lnTo>
                    <a:cubicBezTo>
                      <a:pt x="197846" y="39484"/>
                      <a:pt x="197876" y="39484"/>
                      <a:pt x="197907" y="39423"/>
                    </a:cubicBezTo>
                    <a:lnTo>
                      <a:pt x="197907" y="39484"/>
                    </a:lnTo>
                    <a:lnTo>
                      <a:pt x="197907" y="39484"/>
                    </a:lnTo>
                    <a:cubicBezTo>
                      <a:pt x="197907" y="39484"/>
                      <a:pt x="197876" y="39484"/>
                      <a:pt x="197876" y="39515"/>
                    </a:cubicBezTo>
                    <a:lnTo>
                      <a:pt x="197876" y="39575"/>
                    </a:lnTo>
                    <a:lnTo>
                      <a:pt x="197755" y="39454"/>
                    </a:lnTo>
                    <a:cubicBezTo>
                      <a:pt x="197724" y="39423"/>
                      <a:pt x="197724" y="39363"/>
                      <a:pt x="197694" y="39332"/>
                    </a:cubicBezTo>
                    <a:lnTo>
                      <a:pt x="197664" y="39332"/>
                    </a:lnTo>
                    <a:cubicBezTo>
                      <a:pt x="197603" y="39302"/>
                      <a:pt x="197573" y="39211"/>
                      <a:pt x="197573" y="39180"/>
                    </a:cubicBezTo>
                    <a:cubicBezTo>
                      <a:pt x="197542" y="39150"/>
                      <a:pt x="197542" y="39119"/>
                      <a:pt x="197512" y="39119"/>
                    </a:cubicBezTo>
                    <a:cubicBezTo>
                      <a:pt x="197451" y="39059"/>
                      <a:pt x="197451" y="39028"/>
                      <a:pt x="197421" y="38967"/>
                    </a:cubicBezTo>
                    <a:cubicBezTo>
                      <a:pt x="197390" y="38846"/>
                      <a:pt x="197360" y="38755"/>
                      <a:pt x="197299" y="38694"/>
                    </a:cubicBezTo>
                    <a:cubicBezTo>
                      <a:pt x="197269" y="38603"/>
                      <a:pt x="197269" y="38572"/>
                      <a:pt x="197269" y="38572"/>
                    </a:cubicBezTo>
                    <a:lnTo>
                      <a:pt x="197269" y="38572"/>
                    </a:lnTo>
                    <a:cubicBezTo>
                      <a:pt x="197269" y="38542"/>
                      <a:pt x="197238" y="38512"/>
                      <a:pt x="197238" y="38420"/>
                    </a:cubicBezTo>
                    <a:cubicBezTo>
                      <a:pt x="197238" y="38390"/>
                      <a:pt x="197208" y="38420"/>
                      <a:pt x="197238" y="38451"/>
                    </a:cubicBezTo>
                    <a:lnTo>
                      <a:pt x="197238" y="38512"/>
                    </a:lnTo>
                    <a:cubicBezTo>
                      <a:pt x="197238" y="38451"/>
                      <a:pt x="197208" y="38420"/>
                      <a:pt x="197208" y="38420"/>
                    </a:cubicBezTo>
                    <a:cubicBezTo>
                      <a:pt x="197147" y="38268"/>
                      <a:pt x="197117" y="38147"/>
                      <a:pt x="197086" y="38147"/>
                    </a:cubicBezTo>
                    <a:cubicBezTo>
                      <a:pt x="197086" y="38116"/>
                      <a:pt x="197086" y="38116"/>
                      <a:pt x="197056" y="38116"/>
                    </a:cubicBezTo>
                    <a:lnTo>
                      <a:pt x="196995" y="38147"/>
                    </a:lnTo>
                    <a:cubicBezTo>
                      <a:pt x="196965" y="38147"/>
                      <a:pt x="196965" y="38268"/>
                      <a:pt x="196904" y="38420"/>
                    </a:cubicBezTo>
                    <a:cubicBezTo>
                      <a:pt x="196904" y="38451"/>
                      <a:pt x="196843" y="38451"/>
                      <a:pt x="196843" y="38512"/>
                    </a:cubicBezTo>
                    <a:lnTo>
                      <a:pt x="196843" y="38451"/>
                    </a:lnTo>
                    <a:lnTo>
                      <a:pt x="196843" y="38420"/>
                    </a:lnTo>
                    <a:cubicBezTo>
                      <a:pt x="196843" y="38451"/>
                      <a:pt x="196813" y="38512"/>
                      <a:pt x="196813" y="38572"/>
                    </a:cubicBezTo>
                    <a:lnTo>
                      <a:pt x="196813" y="38572"/>
                    </a:lnTo>
                    <a:cubicBezTo>
                      <a:pt x="196813" y="38572"/>
                      <a:pt x="196813" y="38603"/>
                      <a:pt x="196782" y="38694"/>
                    </a:cubicBezTo>
                    <a:cubicBezTo>
                      <a:pt x="196752" y="38755"/>
                      <a:pt x="196691" y="38846"/>
                      <a:pt x="196661" y="38967"/>
                    </a:cubicBezTo>
                    <a:cubicBezTo>
                      <a:pt x="196630" y="38998"/>
                      <a:pt x="196630" y="39059"/>
                      <a:pt x="196600" y="39119"/>
                    </a:cubicBezTo>
                    <a:lnTo>
                      <a:pt x="196509" y="39180"/>
                    </a:lnTo>
                    <a:cubicBezTo>
                      <a:pt x="196478" y="39211"/>
                      <a:pt x="196448" y="39271"/>
                      <a:pt x="196448" y="39332"/>
                    </a:cubicBezTo>
                    <a:lnTo>
                      <a:pt x="196387" y="39332"/>
                    </a:lnTo>
                    <a:cubicBezTo>
                      <a:pt x="196357" y="39363"/>
                      <a:pt x="196357" y="39423"/>
                      <a:pt x="196326" y="39454"/>
                    </a:cubicBezTo>
                    <a:cubicBezTo>
                      <a:pt x="196296" y="39484"/>
                      <a:pt x="196235" y="39515"/>
                      <a:pt x="196205" y="39606"/>
                    </a:cubicBezTo>
                    <a:lnTo>
                      <a:pt x="196205" y="39636"/>
                    </a:lnTo>
                    <a:cubicBezTo>
                      <a:pt x="196205" y="39636"/>
                      <a:pt x="196174" y="39636"/>
                      <a:pt x="196174" y="39606"/>
                    </a:cubicBezTo>
                    <a:cubicBezTo>
                      <a:pt x="196144" y="39575"/>
                      <a:pt x="196144" y="39727"/>
                      <a:pt x="196174" y="39758"/>
                    </a:cubicBezTo>
                    <a:lnTo>
                      <a:pt x="196205" y="39788"/>
                    </a:lnTo>
                    <a:cubicBezTo>
                      <a:pt x="196235" y="39788"/>
                      <a:pt x="196235" y="39819"/>
                      <a:pt x="196296" y="39819"/>
                    </a:cubicBezTo>
                    <a:lnTo>
                      <a:pt x="196296" y="39819"/>
                    </a:lnTo>
                    <a:lnTo>
                      <a:pt x="196296" y="39879"/>
                    </a:lnTo>
                    <a:lnTo>
                      <a:pt x="196296" y="39970"/>
                    </a:lnTo>
                    <a:cubicBezTo>
                      <a:pt x="196326" y="40031"/>
                      <a:pt x="196357" y="40031"/>
                      <a:pt x="196387" y="39940"/>
                    </a:cubicBezTo>
                    <a:lnTo>
                      <a:pt x="196387" y="40031"/>
                    </a:lnTo>
                    <a:lnTo>
                      <a:pt x="196387" y="40031"/>
                    </a:lnTo>
                    <a:cubicBezTo>
                      <a:pt x="196387" y="40031"/>
                      <a:pt x="196357" y="40031"/>
                      <a:pt x="196357" y="40062"/>
                    </a:cubicBezTo>
                    <a:cubicBezTo>
                      <a:pt x="196326" y="40092"/>
                      <a:pt x="196326" y="40122"/>
                      <a:pt x="196296" y="40183"/>
                    </a:cubicBezTo>
                    <a:cubicBezTo>
                      <a:pt x="196235" y="40244"/>
                      <a:pt x="196174" y="40274"/>
                      <a:pt x="196144" y="40366"/>
                    </a:cubicBezTo>
                    <a:lnTo>
                      <a:pt x="196144" y="40396"/>
                    </a:lnTo>
                    <a:cubicBezTo>
                      <a:pt x="196144" y="40396"/>
                      <a:pt x="196083" y="40396"/>
                      <a:pt x="196083" y="40366"/>
                    </a:cubicBezTo>
                    <a:cubicBezTo>
                      <a:pt x="196053" y="40335"/>
                      <a:pt x="196053" y="40487"/>
                      <a:pt x="196083" y="40518"/>
                    </a:cubicBezTo>
                    <a:cubicBezTo>
                      <a:pt x="196083" y="40518"/>
                      <a:pt x="196144" y="40518"/>
                      <a:pt x="196144" y="40548"/>
                    </a:cubicBezTo>
                    <a:cubicBezTo>
                      <a:pt x="196144" y="40578"/>
                      <a:pt x="196083" y="40639"/>
                      <a:pt x="196083" y="40670"/>
                    </a:cubicBezTo>
                    <a:lnTo>
                      <a:pt x="196083" y="40670"/>
                    </a:lnTo>
                    <a:cubicBezTo>
                      <a:pt x="196083" y="40670"/>
                      <a:pt x="196083" y="40700"/>
                      <a:pt x="196053" y="40791"/>
                    </a:cubicBezTo>
                    <a:cubicBezTo>
                      <a:pt x="196022" y="40852"/>
                      <a:pt x="195992" y="40943"/>
                      <a:pt x="195931" y="41034"/>
                    </a:cubicBezTo>
                    <a:cubicBezTo>
                      <a:pt x="195901" y="41095"/>
                      <a:pt x="195901" y="41156"/>
                      <a:pt x="195870" y="41186"/>
                    </a:cubicBezTo>
                    <a:lnTo>
                      <a:pt x="195779" y="41278"/>
                    </a:lnTo>
                    <a:cubicBezTo>
                      <a:pt x="195749" y="41308"/>
                      <a:pt x="195718" y="41338"/>
                      <a:pt x="195718" y="41429"/>
                    </a:cubicBezTo>
                    <a:lnTo>
                      <a:pt x="195688" y="41429"/>
                    </a:lnTo>
                    <a:cubicBezTo>
                      <a:pt x="195627" y="41460"/>
                      <a:pt x="195627" y="41490"/>
                      <a:pt x="195597" y="41551"/>
                    </a:cubicBezTo>
                    <a:cubicBezTo>
                      <a:pt x="195566" y="41581"/>
                      <a:pt x="195536" y="41612"/>
                      <a:pt x="195475" y="41703"/>
                    </a:cubicBezTo>
                    <a:lnTo>
                      <a:pt x="195475" y="41733"/>
                    </a:lnTo>
                    <a:cubicBezTo>
                      <a:pt x="195475" y="41733"/>
                      <a:pt x="195445" y="41733"/>
                      <a:pt x="195445" y="41703"/>
                    </a:cubicBezTo>
                    <a:cubicBezTo>
                      <a:pt x="195414" y="41642"/>
                      <a:pt x="195414" y="41794"/>
                      <a:pt x="195445" y="41855"/>
                    </a:cubicBezTo>
                    <a:lnTo>
                      <a:pt x="195475" y="41885"/>
                    </a:lnTo>
                    <a:cubicBezTo>
                      <a:pt x="195536" y="41885"/>
                      <a:pt x="195536" y="41916"/>
                      <a:pt x="195566" y="41916"/>
                    </a:cubicBezTo>
                    <a:lnTo>
                      <a:pt x="195566" y="41916"/>
                    </a:lnTo>
                    <a:lnTo>
                      <a:pt x="195566" y="41946"/>
                    </a:lnTo>
                    <a:lnTo>
                      <a:pt x="195566" y="42068"/>
                    </a:lnTo>
                    <a:cubicBezTo>
                      <a:pt x="195597" y="42098"/>
                      <a:pt x="195627" y="42098"/>
                      <a:pt x="195688" y="42037"/>
                    </a:cubicBezTo>
                    <a:lnTo>
                      <a:pt x="195688" y="42098"/>
                    </a:lnTo>
                    <a:lnTo>
                      <a:pt x="195688" y="42098"/>
                    </a:lnTo>
                    <a:cubicBezTo>
                      <a:pt x="195688" y="42098"/>
                      <a:pt x="195627" y="42098"/>
                      <a:pt x="195627" y="42159"/>
                    </a:cubicBezTo>
                    <a:cubicBezTo>
                      <a:pt x="195597" y="42189"/>
                      <a:pt x="195597" y="42220"/>
                      <a:pt x="195566" y="42250"/>
                    </a:cubicBezTo>
                    <a:cubicBezTo>
                      <a:pt x="195536" y="42341"/>
                      <a:pt x="195445" y="42372"/>
                      <a:pt x="195414" y="42463"/>
                    </a:cubicBezTo>
                    <a:lnTo>
                      <a:pt x="195414" y="42493"/>
                    </a:lnTo>
                    <a:cubicBezTo>
                      <a:pt x="195414" y="42493"/>
                      <a:pt x="195384" y="42493"/>
                      <a:pt x="195384" y="42463"/>
                    </a:cubicBezTo>
                    <a:cubicBezTo>
                      <a:pt x="195323" y="42402"/>
                      <a:pt x="195323" y="42554"/>
                      <a:pt x="195384" y="42615"/>
                    </a:cubicBezTo>
                    <a:lnTo>
                      <a:pt x="195414" y="42645"/>
                    </a:lnTo>
                    <a:cubicBezTo>
                      <a:pt x="195445" y="42645"/>
                      <a:pt x="195445" y="42676"/>
                      <a:pt x="195475" y="42676"/>
                    </a:cubicBezTo>
                    <a:lnTo>
                      <a:pt x="195475" y="42676"/>
                    </a:lnTo>
                    <a:lnTo>
                      <a:pt x="195475" y="42706"/>
                    </a:lnTo>
                    <a:lnTo>
                      <a:pt x="195475" y="42858"/>
                    </a:lnTo>
                    <a:cubicBezTo>
                      <a:pt x="195536" y="42919"/>
                      <a:pt x="195597" y="42919"/>
                      <a:pt x="195627" y="42828"/>
                    </a:cubicBezTo>
                    <a:cubicBezTo>
                      <a:pt x="195627" y="42858"/>
                      <a:pt x="195627" y="42949"/>
                      <a:pt x="195688" y="42949"/>
                    </a:cubicBezTo>
                    <a:lnTo>
                      <a:pt x="195718" y="42949"/>
                    </a:lnTo>
                    <a:cubicBezTo>
                      <a:pt x="195718" y="42949"/>
                      <a:pt x="195718" y="42980"/>
                      <a:pt x="195749" y="42949"/>
                    </a:cubicBezTo>
                    <a:lnTo>
                      <a:pt x="195749" y="42919"/>
                    </a:lnTo>
                    <a:cubicBezTo>
                      <a:pt x="195779" y="42858"/>
                      <a:pt x="195779" y="42797"/>
                      <a:pt x="195840" y="42706"/>
                    </a:cubicBezTo>
                    <a:lnTo>
                      <a:pt x="195840" y="42706"/>
                    </a:lnTo>
                    <a:cubicBezTo>
                      <a:pt x="195840" y="42767"/>
                      <a:pt x="195840" y="42797"/>
                      <a:pt x="195779" y="42828"/>
                    </a:cubicBezTo>
                    <a:lnTo>
                      <a:pt x="195779" y="42828"/>
                    </a:lnTo>
                    <a:cubicBezTo>
                      <a:pt x="195779" y="42797"/>
                      <a:pt x="195840" y="42767"/>
                      <a:pt x="195840" y="42706"/>
                    </a:cubicBezTo>
                    <a:lnTo>
                      <a:pt x="195840" y="42767"/>
                    </a:lnTo>
                    <a:lnTo>
                      <a:pt x="195840" y="42828"/>
                    </a:lnTo>
                    <a:cubicBezTo>
                      <a:pt x="195840" y="42858"/>
                      <a:pt x="195779" y="42858"/>
                      <a:pt x="195779" y="42919"/>
                    </a:cubicBezTo>
                    <a:lnTo>
                      <a:pt x="195749" y="42949"/>
                    </a:lnTo>
                    <a:cubicBezTo>
                      <a:pt x="195749" y="42980"/>
                      <a:pt x="195718" y="42980"/>
                      <a:pt x="195718" y="43010"/>
                    </a:cubicBezTo>
                    <a:cubicBezTo>
                      <a:pt x="195688" y="43071"/>
                      <a:pt x="195627" y="43101"/>
                      <a:pt x="195627" y="43132"/>
                    </a:cubicBezTo>
                    <a:lnTo>
                      <a:pt x="195597" y="43132"/>
                    </a:lnTo>
                    <a:lnTo>
                      <a:pt x="195536" y="43223"/>
                    </a:lnTo>
                    <a:lnTo>
                      <a:pt x="195293" y="43436"/>
                    </a:lnTo>
                    <a:lnTo>
                      <a:pt x="195293" y="43466"/>
                    </a:lnTo>
                    <a:cubicBezTo>
                      <a:pt x="195293" y="43466"/>
                      <a:pt x="195262" y="43466"/>
                      <a:pt x="195262" y="43436"/>
                    </a:cubicBezTo>
                    <a:cubicBezTo>
                      <a:pt x="195232" y="43405"/>
                      <a:pt x="195232" y="43557"/>
                      <a:pt x="195262" y="43588"/>
                    </a:cubicBezTo>
                    <a:lnTo>
                      <a:pt x="195293" y="43618"/>
                    </a:lnTo>
                    <a:cubicBezTo>
                      <a:pt x="195323" y="43618"/>
                      <a:pt x="195384" y="43679"/>
                      <a:pt x="195384" y="43679"/>
                    </a:cubicBezTo>
                    <a:lnTo>
                      <a:pt x="195384" y="43679"/>
                    </a:lnTo>
                    <a:lnTo>
                      <a:pt x="195384" y="43709"/>
                    </a:lnTo>
                    <a:cubicBezTo>
                      <a:pt x="195323" y="43740"/>
                      <a:pt x="195384" y="43831"/>
                      <a:pt x="195384" y="43861"/>
                    </a:cubicBezTo>
                    <a:cubicBezTo>
                      <a:pt x="195414" y="43892"/>
                      <a:pt x="195445" y="43892"/>
                      <a:pt x="195536" y="43861"/>
                    </a:cubicBezTo>
                    <a:cubicBezTo>
                      <a:pt x="195475" y="43892"/>
                      <a:pt x="195475" y="43922"/>
                      <a:pt x="195445" y="43983"/>
                    </a:cubicBezTo>
                    <a:cubicBezTo>
                      <a:pt x="195414" y="43983"/>
                      <a:pt x="195384" y="43983"/>
                      <a:pt x="195323" y="43922"/>
                    </a:cubicBezTo>
                    <a:cubicBezTo>
                      <a:pt x="195293" y="43892"/>
                      <a:pt x="195262" y="44013"/>
                      <a:pt x="195293" y="44074"/>
                    </a:cubicBezTo>
                    <a:cubicBezTo>
                      <a:pt x="195262" y="44135"/>
                      <a:pt x="195232" y="44195"/>
                      <a:pt x="195232" y="44226"/>
                    </a:cubicBezTo>
                    <a:lnTo>
                      <a:pt x="195110" y="44226"/>
                    </a:lnTo>
                    <a:cubicBezTo>
                      <a:pt x="195019" y="44165"/>
                      <a:pt x="194958" y="43892"/>
                      <a:pt x="194837" y="43831"/>
                    </a:cubicBezTo>
                    <a:cubicBezTo>
                      <a:pt x="194807" y="43770"/>
                      <a:pt x="194776" y="43770"/>
                      <a:pt x="194776" y="43770"/>
                    </a:cubicBezTo>
                    <a:cubicBezTo>
                      <a:pt x="194715" y="43740"/>
                      <a:pt x="194685" y="43709"/>
                      <a:pt x="194685" y="43679"/>
                    </a:cubicBezTo>
                    <a:cubicBezTo>
                      <a:pt x="194715" y="43709"/>
                      <a:pt x="194807" y="43709"/>
                      <a:pt x="194837" y="43679"/>
                    </a:cubicBezTo>
                    <a:cubicBezTo>
                      <a:pt x="194867" y="43618"/>
                      <a:pt x="194867" y="43557"/>
                      <a:pt x="194837" y="43527"/>
                    </a:cubicBezTo>
                    <a:lnTo>
                      <a:pt x="194837" y="43466"/>
                    </a:lnTo>
                    <a:lnTo>
                      <a:pt x="194837" y="43466"/>
                    </a:lnTo>
                    <a:cubicBezTo>
                      <a:pt x="194867" y="43466"/>
                      <a:pt x="194928" y="43466"/>
                      <a:pt x="194928" y="43436"/>
                    </a:cubicBezTo>
                    <a:cubicBezTo>
                      <a:pt x="194928" y="43436"/>
                      <a:pt x="194958" y="43436"/>
                      <a:pt x="194958" y="43405"/>
                    </a:cubicBezTo>
                    <a:cubicBezTo>
                      <a:pt x="194989" y="43375"/>
                      <a:pt x="194989" y="43223"/>
                      <a:pt x="194958" y="43253"/>
                    </a:cubicBezTo>
                    <a:cubicBezTo>
                      <a:pt x="194958" y="43253"/>
                      <a:pt x="194928" y="43253"/>
                      <a:pt x="194928" y="43284"/>
                    </a:cubicBezTo>
                    <a:lnTo>
                      <a:pt x="194928" y="43253"/>
                    </a:lnTo>
                    <a:lnTo>
                      <a:pt x="194685" y="43010"/>
                    </a:lnTo>
                    <a:cubicBezTo>
                      <a:pt x="194655" y="42980"/>
                      <a:pt x="194655" y="42949"/>
                      <a:pt x="194624" y="42949"/>
                    </a:cubicBezTo>
                    <a:lnTo>
                      <a:pt x="194563" y="42949"/>
                    </a:lnTo>
                    <a:cubicBezTo>
                      <a:pt x="194533" y="42919"/>
                      <a:pt x="194503" y="42858"/>
                      <a:pt x="194503" y="42828"/>
                    </a:cubicBezTo>
                    <a:cubicBezTo>
                      <a:pt x="194503" y="42797"/>
                      <a:pt x="194472" y="42797"/>
                      <a:pt x="194472" y="42767"/>
                    </a:cubicBezTo>
                    <a:lnTo>
                      <a:pt x="194411" y="42706"/>
                    </a:lnTo>
                    <a:cubicBezTo>
                      <a:pt x="194411" y="42706"/>
                      <a:pt x="194381" y="42676"/>
                      <a:pt x="194381" y="42645"/>
                    </a:cubicBezTo>
                    <a:lnTo>
                      <a:pt x="194381" y="42524"/>
                    </a:lnTo>
                    <a:cubicBezTo>
                      <a:pt x="194381" y="42493"/>
                      <a:pt x="194351" y="42402"/>
                      <a:pt x="194351" y="42372"/>
                    </a:cubicBezTo>
                    <a:cubicBezTo>
                      <a:pt x="194381" y="42463"/>
                      <a:pt x="194411" y="42524"/>
                      <a:pt x="194411" y="42645"/>
                    </a:cubicBezTo>
                    <a:lnTo>
                      <a:pt x="194411" y="42645"/>
                    </a:lnTo>
                    <a:cubicBezTo>
                      <a:pt x="194411" y="42615"/>
                      <a:pt x="194411" y="42554"/>
                      <a:pt x="194381" y="42524"/>
                    </a:cubicBezTo>
                    <a:lnTo>
                      <a:pt x="194381" y="42524"/>
                    </a:lnTo>
                    <a:cubicBezTo>
                      <a:pt x="194411" y="42615"/>
                      <a:pt x="194411" y="42676"/>
                      <a:pt x="194472" y="42706"/>
                    </a:cubicBezTo>
                    <a:lnTo>
                      <a:pt x="194472" y="42767"/>
                    </a:lnTo>
                    <a:cubicBezTo>
                      <a:pt x="194472" y="42797"/>
                      <a:pt x="194472" y="42797"/>
                      <a:pt x="194503" y="42767"/>
                    </a:cubicBezTo>
                    <a:lnTo>
                      <a:pt x="194533" y="42767"/>
                    </a:lnTo>
                    <a:cubicBezTo>
                      <a:pt x="194533" y="42767"/>
                      <a:pt x="194563" y="42706"/>
                      <a:pt x="194563" y="42645"/>
                    </a:cubicBezTo>
                    <a:cubicBezTo>
                      <a:pt x="194624" y="42676"/>
                      <a:pt x="194685" y="42706"/>
                      <a:pt x="194715" y="42676"/>
                    </a:cubicBezTo>
                    <a:cubicBezTo>
                      <a:pt x="194715" y="42645"/>
                      <a:pt x="194776" y="42554"/>
                      <a:pt x="194715" y="42524"/>
                    </a:cubicBezTo>
                    <a:lnTo>
                      <a:pt x="194715" y="42493"/>
                    </a:lnTo>
                    <a:lnTo>
                      <a:pt x="194715" y="42493"/>
                    </a:lnTo>
                    <a:cubicBezTo>
                      <a:pt x="194776" y="42493"/>
                      <a:pt x="194776" y="42493"/>
                      <a:pt x="194807" y="42463"/>
                    </a:cubicBezTo>
                    <a:cubicBezTo>
                      <a:pt x="194807" y="42463"/>
                      <a:pt x="194837" y="42463"/>
                      <a:pt x="194837" y="42402"/>
                    </a:cubicBezTo>
                    <a:cubicBezTo>
                      <a:pt x="194867" y="42372"/>
                      <a:pt x="194837" y="42220"/>
                      <a:pt x="194837" y="42250"/>
                    </a:cubicBezTo>
                    <a:lnTo>
                      <a:pt x="194807" y="42311"/>
                    </a:lnTo>
                    <a:lnTo>
                      <a:pt x="194807" y="42250"/>
                    </a:lnTo>
                    <a:cubicBezTo>
                      <a:pt x="194776" y="42189"/>
                      <a:pt x="194685" y="42098"/>
                      <a:pt x="194655" y="42068"/>
                    </a:cubicBezTo>
                    <a:cubicBezTo>
                      <a:pt x="194624" y="42037"/>
                      <a:pt x="194624" y="42007"/>
                      <a:pt x="194563" y="41946"/>
                    </a:cubicBezTo>
                    <a:cubicBezTo>
                      <a:pt x="194563" y="41946"/>
                      <a:pt x="194533" y="41946"/>
                      <a:pt x="194533" y="41916"/>
                    </a:cubicBezTo>
                    <a:lnTo>
                      <a:pt x="194533" y="41916"/>
                    </a:lnTo>
                    <a:lnTo>
                      <a:pt x="194533" y="41855"/>
                    </a:lnTo>
                    <a:cubicBezTo>
                      <a:pt x="194563" y="41885"/>
                      <a:pt x="194624" y="41916"/>
                      <a:pt x="194655" y="41885"/>
                    </a:cubicBezTo>
                    <a:lnTo>
                      <a:pt x="194655" y="41764"/>
                    </a:lnTo>
                    <a:lnTo>
                      <a:pt x="194655" y="41733"/>
                    </a:lnTo>
                    <a:lnTo>
                      <a:pt x="194655" y="41733"/>
                    </a:lnTo>
                    <a:cubicBezTo>
                      <a:pt x="194685" y="41733"/>
                      <a:pt x="194685" y="41733"/>
                      <a:pt x="194715" y="41703"/>
                    </a:cubicBezTo>
                    <a:lnTo>
                      <a:pt x="194776" y="41642"/>
                    </a:lnTo>
                    <a:cubicBezTo>
                      <a:pt x="194807" y="41612"/>
                      <a:pt x="194776" y="41490"/>
                      <a:pt x="194776" y="41490"/>
                    </a:cubicBezTo>
                    <a:lnTo>
                      <a:pt x="194715" y="41551"/>
                    </a:lnTo>
                    <a:lnTo>
                      <a:pt x="194715" y="41490"/>
                    </a:lnTo>
                    <a:cubicBezTo>
                      <a:pt x="194685" y="41429"/>
                      <a:pt x="194655" y="41399"/>
                      <a:pt x="194624" y="41338"/>
                    </a:cubicBezTo>
                    <a:cubicBezTo>
                      <a:pt x="194563" y="41308"/>
                      <a:pt x="194563" y="41278"/>
                      <a:pt x="194533" y="41247"/>
                    </a:cubicBezTo>
                    <a:lnTo>
                      <a:pt x="194503" y="41247"/>
                    </a:lnTo>
                    <a:cubicBezTo>
                      <a:pt x="194472" y="41186"/>
                      <a:pt x="194411" y="41126"/>
                      <a:pt x="194411" y="41095"/>
                    </a:cubicBezTo>
                    <a:cubicBezTo>
                      <a:pt x="194381" y="41034"/>
                      <a:pt x="194381" y="41004"/>
                      <a:pt x="194351" y="41004"/>
                    </a:cubicBezTo>
                    <a:cubicBezTo>
                      <a:pt x="194320" y="40974"/>
                      <a:pt x="194320" y="40943"/>
                      <a:pt x="194259" y="40852"/>
                    </a:cubicBezTo>
                    <a:cubicBezTo>
                      <a:pt x="194229" y="40730"/>
                      <a:pt x="194199" y="40670"/>
                      <a:pt x="194168" y="40578"/>
                    </a:cubicBezTo>
                    <a:cubicBezTo>
                      <a:pt x="194107" y="40518"/>
                      <a:pt x="194107" y="40487"/>
                      <a:pt x="194107" y="40487"/>
                    </a:cubicBezTo>
                    <a:lnTo>
                      <a:pt x="194107" y="40487"/>
                    </a:lnTo>
                    <a:cubicBezTo>
                      <a:pt x="194107" y="40426"/>
                      <a:pt x="194077" y="40396"/>
                      <a:pt x="194077" y="40335"/>
                    </a:cubicBezTo>
                    <a:cubicBezTo>
                      <a:pt x="194077" y="40274"/>
                      <a:pt x="194047" y="40335"/>
                      <a:pt x="194077" y="40366"/>
                    </a:cubicBezTo>
                    <a:lnTo>
                      <a:pt x="194077" y="40396"/>
                    </a:lnTo>
                    <a:cubicBezTo>
                      <a:pt x="194077" y="40366"/>
                      <a:pt x="194047" y="40335"/>
                      <a:pt x="194047" y="40335"/>
                    </a:cubicBezTo>
                    <a:cubicBezTo>
                      <a:pt x="194016" y="40183"/>
                      <a:pt x="193955" y="40062"/>
                      <a:pt x="193925" y="40062"/>
                    </a:cubicBezTo>
                    <a:cubicBezTo>
                      <a:pt x="193925" y="40031"/>
                      <a:pt x="193925" y="40031"/>
                      <a:pt x="193895" y="40031"/>
                    </a:cubicBezTo>
                    <a:lnTo>
                      <a:pt x="193864" y="40062"/>
                    </a:lnTo>
                    <a:cubicBezTo>
                      <a:pt x="193803" y="40062"/>
                      <a:pt x="193803" y="40183"/>
                      <a:pt x="193743" y="40335"/>
                    </a:cubicBezTo>
                    <a:cubicBezTo>
                      <a:pt x="193743" y="40366"/>
                      <a:pt x="193712" y="40366"/>
                      <a:pt x="193712" y="40396"/>
                    </a:cubicBezTo>
                    <a:lnTo>
                      <a:pt x="193712" y="40366"/>
                    </a:lnTo>
                    <a:lnTo>
                      <a:pt x="193712" y="40335"/>
                    </a:lnTo>
                    <a:cubicBezTo>
                      <a:pt x="193712" y="40366"/>
                      <a:pt x="193651" y="40396"/>
                      <a:pt x="193651" y="40487"/>
                    </a:cubicBezTo>
                    <a:lnTo>
                      <a:pt x="193651" y="40487"/>
                    </a:lnTo>
                    <a:cubicBezTo>
                      <a:pt x="193651" y="40487"/>
                      <a:pt x="193651" y="40518"/>
                      <a:pt x="193621" y="40578"/>
                    </a:cubicBezTo>
                    <a:cubicBezTo>
                      <a:pt x="193591" y="40670"/>
                      <a:pt x="193560" y="40730"/>
                      <a:pt x="193499" y="40852"/>
                    </a:cubicBezTo>
                    <a:cubicBezTo>
                      <a:pt x="193469" y="40882"/>
                      <a:pt x="193469" y="40974"/>
                      <a:pt x="193439" y="41004"/>
                    </a:cubicBezTo>
                    <a:lnTo>
                      <a:pt x="193348" y="41095"/>
                    </a:lnTo>
                    <a:cubicBezTo>
                      <a:pt x="193317" y="41126"/>
                      <a:pt x="193287" y="41156"/>
                      <a:pt x="193287" y="41247"/>
                    </a:cubicBezTo>
                    <a:lnTo>
                      <a:pt x="193256" y="41247"/>
                    </a:lnTo>
                    <a:cubicBezTo>
                      <a:pt x="193196" y="41278"/>
                      <a:pt x="193196" y="41308"/>
                      <a:pt x="193165" y="41338"/>
                    </a:cubicBezTo>
                    <a:cubicBezTo>
                      <a:pt x="193135" y="41399"/>
                      <a:pt x="193104" y="41429"/>
                      <a:pt x="193044" y="41490"/>
                    </a:cubicBezTo>
                    <a:lnTo>
                      <a:pt x="193044" y="41551"/>
                    </a:lnTo>
                    <a:cubicBezTo>
                      <a:pt x="193044" y="41551"/>
                      <a:pt x="193013" y="41551"/>
                      <a:pt x="193013" y="41490"/>
                    </a:cubicBezTo>
                    <a:cubicBezTo>
                      <a:pt x="192983" y="41460"/>
                      <a:pt x="192983" y="41612"/>
                      <a:pt x="193013" y="41642"/>
                    </a:cubicBezTo>
                    <a:lnTo>
                      <a:pt x="193044" y="41703"/>
                    </a:lnTo>
                    <a:cubicBezTo>
                      <a:pt x="193104" y="41703"/>
                      <a:pt x="193104" y="41733"/>
                      <a:pt x="193135" y="41733"/>
                    </a:cubicBezTo>
                    <a:lnTo>
                      <a:pt x="193135" y="41733"/>
                    </a:lnTo>
                    <a:lnTo>
                      <a:pt x="193135" y="41764"/>
                    </a:lnTo>
                    <a:lnTo>
                      <a:pt x="193135" y="41885"/>
                    </a:lnTo>
                    <a:cubicBezTo>
                      <a:pt x="193165" y="41916"/>
                      <a:pt x="193196" y="41916"/>
                      <a:pt x="193256" y="41855"/>
                    </a:cubicBezTo>
                    <a:lnTo>
                      <a:pt x="193256" y="41916"/>
                    </a:lnTo>
                    <a:lnTo>
                      <a:pt x="193256" y="41916"/>
                    </a:lnTo>
                    <a:cubicBezTo>
                      <a:pt x="193256" y="41916"/>
                      <a:pt x="193196" y="41916"/>
                      <a:pt x="193196" y="41946"/>
                    </a:cubicBezTo>
                    <a:cubicBezTo>
                      <a:pt x="193165" y="42007"/>
                      <a:pt x="193165" y="42037"/>
                      <a:pt x="193135" y="42068"/>
                    </a:cubicBezTo>
                    <a:cubicBezTo>
                      <a:pt x="193104" y="42159"/>
                      <a:pt x="193013" y="42189"/>
                      <a:pt x="192983" y="42250"/>
                    </a:cubicBezTo>
                    <a:lnTo>
                      <a:pt x="192983" y="42311"/>
                    </a:lnTo>
                    <a:cubicBezTo>
                      <a:pt x="192983" y="42311"/>
                      <a:pt x="192952" y="42311"/>
                      <a:pt x="192952" y="42250"/>
                    </a:cubicBezTo>
                    <a:cubicBezTo>
                      <a:pt x="192892" y="42220"/>
                      <a:pt x="192892" y="42372"/>
                      <a:pt x="192952" y="42402"/>
                    </a:cubicBezTo>
                    <a:lnTo>
                      <a:pt x="192983" y="42463"/>
                    </a:lnTo>
                    <a:cubicBezTo>
                      <a:pt x="193013" y="42463"/>
                      <a:pt x="193013" y="42493"/>
                      <a:pt x="193044" y="42493"/>
                    </a:cubicBezTo>
                    <a:lnTo>
                      <a:pt x="193044" y="42493"/>
                    </a:lnTo>
                    <a:lnTo>
                      <a:pt x="193044" y="42524"/>
                    </a:lnTo>
                    <a:lnTo>
                      <a:pt x="193044" y="42676"/>
                    </a:lnTo>
                    <a:cubicBezTo>
                      <a:pt x="193104" y="42706"/>
                      <a:pt x="193165" y="42706"/>
                      <a:pt x="193196" y="42645"/>
                    </a:cubicBezTo>
                    <a:cubicBezTo>
                      <a:pt x="193196" y="42676"/>
                      <a:pt x="193196" y="42767"/>
                      <a:pt x="193256" y="42767"/>
                    </a:cubicBezTo>
                    <a:lnTo>
                      <a:pt x="193287" y="42767"/>
                    </a:lnTo>
                    <a:cubicBezTo>
                      <a:pt x="193287" y="42767"/>
                      <a:pt x="193287" y="42797"/>
                      <a:pt x="193317" y="42767"/>
                    </a:cubicBezTo>
                    <a:lnTo>
                      <a:pt x="193317" y="42706"/>
                    </a:lnTo>
                    <a:cubicBezTo>
                      <a:pt x="193348" y="42676"/>
                      <a:pt x="193348" y="42615"/>
                      <a:pt x="193408" y="42524"/>
                    </a:cubicBezTo>
                    <a:lnTo>
                      <a:pt x="193408" y="42524"/>
                    </a:lnTo>
                    <a:cubicBezTo>
                      <a:pt x="193408" y="42554"/>
                      <a:pt x="193408" y="42615"/>
                      <a:pt x="193348" y="42645"/>
                    </a:cubicBezTo>
                    <a:lnTo>
                      <a:pt x="193348" y="42645"/>
                    </a:lnTo>
                    <a:cubicBezTo>
                      <a:pt x="193408" y="42524"/>
                      <a:pt x="193439" y="42463"/>
                      <a:pt x="193439" y="42372"/>
                    </a:cubicBezTo>
                    <a:cubicBezTo>
                      <a:pt x="193439" y="42402"/>
                      <a:pt x="193408" y="42493"/>
                      <a:pt x="193408" y="42524"/>
                    </a:cubicBezTo>
                    <a:lnTo>
                      <a:pt x="193408" y="42645"/>
                    </a:lnTo>
                    <a:cubicBezTo>
                      <a:pt x="193408" y="42676"/>
                      <a:pt x="193348" y="42676"/>
                      <a:pt x="193348" y="42706"/>
                    </a:cubicBezTo>
                    <a:lnTo>
                      <a:pt x="193317" y="42767"/>
                    </a:lnTo>
                    <a:cubicBezTo>
                      <a:pt x="193317" y="42797"/>
                      <a:pt x="193287" y="42797"/>
                      <a:pt x="193287" y="42828"/>
                    </a:cubicBezTo>
                    <a:cubicBezTo>
                      <a:pt x="193256" y="42858"/>
                      <a:pt x="193196" y="42919"/>
                      <a:pt x="193196" y="42949"/>
                    </a:cubicBezTo>
                    <a:lnTo>
                      <a:pt x="193165" y="42949"/>
                    </a:lnTo>
                    <a:lnTo>
                      <a:pt x="193104" y="43010"/>
                    </a:lnTo>
                    <a:lnTo>
                      <a:pt x="192861" y="43253"/>
                    </a:lnTo>
                    <a:lnTo>
                      <a:pt x="192861" y="43284"/>
                    </a:lnTo>
                    <a:cubicBezTo>
                      <a:pt x="192861" y="43284"/>
                      <a:pt x="192831" y="43284"/>
                      <a:pt x="192831" y="43253"/>
                    </a:cubicBezTo>
                    <a:cubicBezTo>
                      <a:pt x="192800" y="43223"/>
                      <a:pt x="192800" y="43375"/>
                      <a:pt x="192831" y="43405"/>
                    </a:cubicBezTo>
                    <a:lnTo>
                      <a:pt x="192861" y="43436"/>
                    </a:lnTo>
                    <a:cubicBezTo>
                      <a:pt x="192892" y="43436"/>
                      <a:pt x="192952" y="43466"/>
                      <a:pt x="192952" y="43466"/>
                    </a:cubicBezTo>
                    <a:lnTo>
                      <a:pt x="192952" y="43466"/>
                    </a:lnTo>
                    <a:lnTo>
                      <a:pt x="192952" y="43527"/>
                    </a:lnTo>
                    <a:cubicBezTo>
                      <a:pt x="192892" y="43557"/>
                      <a:pt x="192952" y="43618"/>
                      <a:pt x="192952" y="43679"/>
                    </a:cubicBezTo>
                    <a:cubicBezTo>
                      <a:pt x="192983" y="43709"/>
                      <a:pt x="193013" y="43709"/>
                      <a:pt x="193104" y="43679"/>
                    </a:cubicBezTo>
                    <a:cubicBezTo>
                      <a:pt x="193044" y="43709"/>
                      <a:pt x="193013" y="43740"/>
                      <a:pt x="193013" y="43770"/>
                    </a:cubicBezTo>
                    <a:cubicBezTo>
                      <a:pt x="192983" y="43770"/>
                      <a:pt x="192952" y="43770"/>
                      <a:pt x="192952" y="43831"/>
                    </a:cubicBezTo>
                    <a:cubicBezTo>
                      <a:pt x="192831" y="43892"/>
                      <a:pt x="192800" y="44165"/>
                      <a:pt x="192679" y="44226"/>
                    </a:cubicBezTo>
                    <a:cubicBezTo>
                      <a:pt x="192648" y="44287"/>
                      <a:pt x="192557" y="44287"/>
                      <a:pt x="192496" y="44226"/>
                    </a:cubicBezTo>
                    <a:cubicBezTo>
                      <a:pt x="192496" y="44226"/>
                      <a:pt x="192436" y="44226"/>
                      <a:pt x="192436" y="44287"/>
                    </a:cubicBezTo>
                    <a:lnTo>
                      <a:pt x="192436" y="44226"/>
                    </a:lnTo>
                    <a:lnTo>
                      <a:pt x="192436" y="44195"/>
                    </a:lnTo>
                    <a:lnTo>
                      <a:pt x="192436" y="44195"/>
                    </a:lnTo>
                    <a:cubicBezTo>
                      <a:pt x="192496" y="44195"/>
                      <a:pt x="192527" y="44195"/>
                      <a:pt x="192527" y="44165"/>
                    </a:cubicBezTo>
                    <a:cubicBezTo>
                      <a:pt x="192527" y="44165"/>
                      <a:pt x="192557" y="44165"/>
                      <a:pt x="192557" y="44135"/>
                    </a:cubicBezTo>
                    <a:cubicBezTo>
                      <a:pt x="192588" y="44074"/>
                      <a:pt x="192588" y="43922"/>
                      <a:pt x="192557" y="43983"/>
                    </a:cubicBezTo>
                    <a:cubicBezTo>
                      <a:pt x="192557" y="43983"/>
                      <a:pt x="192527" y="43983"/>
                      <a:pt x="192527" y="44013"/>
                    </a:cubicBezTo>
                    <a:lnTo>
                      <a:pt x="192527" y="43983"/>
                    </a:lnTo>
                    <a:lnTo>
                      <a:pt x="192284" y="43740"/>
                    </a:lnTo>
                    <a:cubicBezTo>
                      <a:pt x="192253" y="43709"/>
                      <a:pt x="192253" y="43679"/>
                      <a:pt x="192223" y="43679"/>
                    </a:cubicBezTo>
                    <a:lnTo>
                      <a:pt x="192192" y="43679"/>
                    </a:lnTo>
                    <a:cubicBezTo>
                      <a:pt x="192132" y="43618"/>
                      <a:pt x="192101" y="43588"/>
                      <a:pt x="192101" y="43557"/>
                    </a:cubicBezTo>
                    <a:cubicBezTo>
                      <a:pt x="192101" y="43527"/>
                      <a:pt x="192071" y="43527"/>
                      <a:pt x="192071" y="43466"/>
                    </a:cubicBezTo>
                    <a:lnTo>
                      <a:pt x="192041" y="43436"/>
                    </a:lnTo>
                    <a:cubicBezTo>
                      <a:pt x="192041" y="43436"/>
                      <a:pt x="191980" y="43405"/>
                      <a:pt x="191980" y="43375"/>
                    </a:cubicBezTo>
                    <a:lnTo>
                      <a:pt x="191980" y="43253"/>
                    </a:lnTo>
                    <a:cubicBezTo>
                      <a:pt x="191980" y="43223"/>
                      <a:pt x="191949" y="43132"/>
                      <a:pt x="191949" y="43101"/>
                    </a:cubicBezTo>
                    <a:cubicBezTo>
                      <a:pt x="191980" y="43162"/>
                      <a:pt x="192041" y="43253"/>
                      <a:pt x="192041" y="43375"/>
                    </a:cubicBezTo>
                    <a:lnTo>
                      <a:pt x="192041" y="43375"/>
                    </a:lnTo>
                    <a:cubicBezTo>
                      <a:pt x="192041" y="43314"/>
                      <a:pt x="192041" y="43284"/>
                      <a:pt x="191980" y="43253"/>
                    </a:cubicBezTo>
                    <a:lnTo>
                      <a:pt x="191980" y="43253"/>
                    </a:lnTo>
                    <a:cubicBezTo>
                      <a:pt x="192041" y="43314"/>
                      <a:pt x="192041" y="43405"/>
                      <a:pt x="192071" y="43436"/>
                    </a:cubicBezTo>
                    <a:lnTo>
                      <a:pt x="192071" y="43466"/>
                    </a:lnTo>
                    <a:cubicBezTo>
                      <a:pt x="192071" y="43527"/>
                      <a:pt x="192071" y="43527"/>
                      <a:pt x="192101" y="43466"/>
                    </a:cubicBezTo>
                    <a:lnTo>
                      <a:pt x="192132" y="43466"/>
                    </a:lnTo>
                    <a:cubicBezTo>
                      <a:pt x="192132" y="43466"/>
                      <a:pt x="192192" y="43436"/>
                      <a:pt x="192192" y="43375"/>
                    </a:cubicBezTo>
                    <a:cubicBezTo>
                      <a:pt x="192223" y="43405"/>
                      <a:pt x="192284" y="43436"/>
                      <a:pt x="192344" y="43405"/>
                    </a:cubicBezTo>
                    <a:cubicBezTo>
                      <a:pt x="192344" y="43375"/>
                      <a:pt x="192375" y="43284"/>
                      <a:pt x="192344" y="43253"/>
                    </a:cubicBezTo>
                    <a:lnTo>
                      <a:pt x="192344" y="43223"/>
                    </a:lnTo>
                    <a:lnTo>
                      <a:pt x="192344" y="43223"/>
                    </a:lnTo>
                    <a:cubicBezTo>
                      <a:pt x="192375" y="43223"/>
                      <a:pt x="192375" y="43223"/>
                      <a:pt x="192405" y="43162"/>
                    </a:cubicBezTo>
                    <a:cubicBezTo>
                      <a:pt x="192405" y="43162"/>
                      <a:pt x="192436" y="43162"/>
                      <a:pt x="192436" y="43132"/>
                    </a:cubicBezTo>
                    <a:cubicBezTo>
                      <a:pt x="192496" y="43101"/>
                      <a:pt x="192436" y="42949"/>
                      <a:pt x="192436" y="42980"/>
                    </a:cubicBezTo>
                    <a:lnTo>
                      <a:pt x="192405" y="43010"/>
                    </a:lnTo>
                    <a:lnTo>
                      <a:pt x="192405" y="42980"/>
                    </a:lnTo>
                    <a:cubicBezTo>
                      <a:pt x="192375" y="42919"/>
                      <a:pt x="192284" y="42828"/>
                      <a:pt x="192253" y="42797"/>
                    </a:cubicBezTo>
                    <a:cubicBezTo>
                      <a:pt x="192223" y="42767"/>
                      <a:pt x="192223" y="42706"/>
                      <a:pt x="192192" y="42676"/>
                    </a:cubicBezTo>
                    <a:cubicBezTo>
                      <a:pt x="192192" y="42676"/>
                      <a:pt x="192132" y="42676"/>
                      <a:pt x="192132" y="42645"/>
                    </a:cubicBezTo>
                    <a:lnTo>
                      <a:pt x="192132" y="42645"/>
                    </a:lnTo>
                    <a:lnTo>
                      <a:pt x="192132" y="42554"/>
                    </a:lnTo>
                    <a:cubicBezTo>
                      <a:pt x="192192" y="42615"/>
                      <a:pt x="192223" y="42645"/>
                      <a:pt x="192253" y="42615"/>
                    </a:cubicBezTo>
                    <a:lnTo>
                      <a:pt x="192253" y="42493"/>
                    </a:lnTo>
                    <a:lnTo>
                      <a:pt x="192253" y="42463"/>
                    </a:lnTo>
                    <a:lnTo>
                      <a:pt x="192253" y="42463"/>
                    </a:lnTo>
                    <a:cubicBezTo>
                      <a:pt x="192284" y="42463"/>
                      <a:pt x="192284" y="42463"/>
                      <a:pt x="192344" y="42402"/>
                    </a:cubicBezTo>
                    <a:lnTo>
                      <a:pt x="192375" y="42372"/>
                    </a:lnTo>
                    <a:cubicBezTo>
                      <a:pt x="192405" y="42341"/>
                      <a:pt x="192375" y="42220"/>
                      <a:pt x="192375" y="42220"/>
                    </a:cubicBezTo>
                    <a:lnTo>
                      <a:pt x="192344" y="42250"/>
                    </a:lnTo>
                    <a:lnTo>
                      <a:pt x="192344" y="42220"/>
                    </a:lnTo>
                    <a:cubicBezTo>
                      <a:pt x="192284" y="42159"/>
                      <a:pt x="192253" y="42098"/>
                      <a:pt x="192223" y="42068"/>
                    </a:cubicBezTo>
                    <a:cubicBezTo>
                      <a:pt x="192192" y="42037"/>
                      <a:pt x="192192" y="42007"/>
                      <a:pt x="192132" y="41946"/>
                    </a:cubicBezTo>
                    <a:lnTo>
                      <a:pt x="192101" y="41946"/>
                    </a:lnTo>
                    <a:cubicBezTo>
                      <a:pt x="192071" y="41916"/>
                      <a:pt x="192041" y="41855"/>
                      <a:pt x="192041" y="41794"/>
                    </a:cubicBezTo>
                    <a:cubicBezTo>
                      <a:pt x="191980" y="41764"/>
                      <a:pt x="191980" y="41733"/>
                      <a:pt x="191949" y="41733"/>
                    </a:cubicBezTo>
                    <a:cubicBezTo>
                      <a:pt x="191919" y="41703"/>
                      <a:pt x="191919" y="41642"/>
                      <a:pt x="191889" y="41581"/>
                    </a:cubicBezTo>
                    <a:cubicBezTo>
                      <a:pt x="191828" y="41460"/>
                      <a:pt x="191797" y="41399"/>
                      <a:pt x="191767" y="41308"/>
                    </a:cubicBezTo>
                    <a:cubicBezTo>
                      <a:pt x="191737" y="41247"/>
                      <a:pt x="191737" y="41186"/>
                      <a:pt x="191737" y="41186"/>
                    </a:cubicBezTo>
                    <a:lnTo>
                      <a:pt x="191737" y="41186"/>
                    </a:lnTo>
                    <a:cubicBezTo>
                      <a:pt x="191737" y="41156"/>
                      <a:pt x="191676" y="41126"/>
                      <a:pt x="191676" y="41034"/>
                    </a:cubicBezTo>
                    <a:cubicBezTo>
                      <a:pt x="191676" y="41004"/>
                      <a:pt x="191645" y="41034"/>
                      <a:pt x="191676" y="41095"/>
                    </a:cubicBezTo>
                    <a:lnTo>
                      <a:pt x="191676" y="41126"/>
                    </a:lnTo>
                    <a:cubicBezTo>
                      <a:pt x="191676" y="41095"/>
                      <a:pt x="191645" y="41034"/>
                      <a:pt x="191645" y="41034"/>
                    </a:cubicBezTo>
                    <a:cubicBezTo>
                      <a:pt x="191615" y="40882"/>
                      <a:pt x="191585" y="40791"/>
                      <a:pt x="191524" y="40791"/>
                    </a:cubicBezTo>
                    <a:cubicBezTo>
                      <a:pt x="191524" y="40730"/>
                      <a:pt x="191524" y="40730"/>
                      <a:pt x="191493" y="40730"/>
                    </a:cubicBezTo>
                    <a:lnTo>
                      <a:pt x="191463" y="40791"/>
                    </a:lnTo>
                    <a:cubicBezTo>
                      <a:pt x="191433" y="40791"/>
                      <a:pt x="191433" y="40882"/>
                      <a:pt x="191341" y="41034"/>
                    </a:cubicBezTo>
                    <a:cubicBezTo>
                      <a:pt x="191341" y="41095"/>
                      <a:pt x="191311" y="41095"/>
                      <a:pt x="191311" y="41126"/>
                    </a:cubicBezTo>
                    <a:lnTo>
                      <a:pt x="191311" y="41095"/>
                    </a:lnTo>
                    <a:lnTo>
                      <a:pt x="191311" y="41034"/>
                    </a:lnTo>
                    <a:cubicBezTo>
                      <a:pt x="191311" y="41095"/>
                      <a:pt x="191281" y="41126"/>
                      <a:pt x="191281" y="41186"/>
                    </a:cubicBezTo>
                    <a:lnTo>
                      <a:pt x="191281" y="41186"/>
                    </a:lnTo>
                    <a:cubicBezTo>
                      <a:pt x="191281" y="41186"/>
                      <a:pt x="191281" y="41247"/>
                      <a:pt x="191220" y="41308"/>
                    </a:cubicBezTo>
                    <a:cubicBezTo>
                      <a:pt x="191189" y="41399"/>
                      <a:pt x="191159" y="41460"/>
                      <a:pt x="191129" y="41581"/>
                    </a:cubicBezTo>
                    <a:lnTo>
                      <a:pt x="191129" y="41612"/>
                    </a:lnTo>
                    <a:lnTo>
                      <a:pt x="191007" y="41490"/>
                    </a:lnTo>
                    <a:cubicBezTo>
                      <a:pt x="190916" y="41429"/>
                      <a:pt x="190885" y="41308"/>
                      <a:pt x="190764" y="41247"/>
                    </a:cubicBezTo>
                    <a:cubicBezTo>
                      <a:pt x="190733" y="41186"/>
                      <a:pt x="190703" y="41186"/>
                      <a:pt x="190673" y="41186"/>
                    </a:cubicBezTo>
                    <a:lnTo>
                      <a:pt x="190582" y="41126"/>
                    </a:lnTo>
                    <a:lnTo>
                      <a:pt x="190582" y="41126"/>
                    </a:lnTo>
                    <a:cubicBezTo>
                      <a:pt x="190673" y="41156"/>
                      <a:pt x="190733" y="41186"/>
                      <a:pt x="190764" y="41156"/>
                    </a:cubicBezTo>
                    <a:cubicBezTo>
                      <a:pt x="190825" y="41126"/>
                      <a:pt x="190825" y="41095"/>
                      <a:pt x="190764" y="41004"/>
                    </a:cubicBezTo>
                    <a:lnTo>
                      <a:pt x="190764" y="40974"/>
                    </a:lnTo>
                    <a:lnTo>
                      <a:pt x="190764" y="40974"/>
                    </a:lnTo>
                    <a:cubicBezTo>
                      <a:pt x="190825" y="40974"/>
                      <a:pt x="190855" y="40974"/>
                      <a:pt x="190885" y="40943"/>
                    </a:cubicBezTo>
                    <a:cubicBezTo>
                      <a:pt x="190885" y="40943"/>
                      <a:pt x="190916" y="40943"/>
                      <a:pt x="190916" y="40882"/>
                    </a:cubicBezTo>
                    <a:cubicBezTo>
                      <a:pt x="190977" y="40852"/>
                      <a:pt x="190977" y="40730"/>
                      <a:pt x="190916" y="40730"/>
                    </a:cubicBezTo>
                    <a:cubicBezTo>
                      <a:pt x="190855" y="40791"/>
                      <a:pt x="190825" y="40791"/>
                      <a:pt x="190733" y="40730"/>
                    </a:cubicBezTo>
                    <a:cubicBezTo>
                      <a:pt x="190673" y="40700"/>
                      <a:pt x="190612" y="40578"/>
                      <a:pt x="190551" y="40518"/>
                    </a:cubicBezTo>
                    <a:cubicBezTo>
                      <a:pt x="190551" y="40487"/>
                      <a:pt x="190582" y="40426"/>
                      <a:pt x="190551" y="40396"/>
                    </a:cubicBezTo>
                    <a:cubicBezTo>
                      <a:pt x="190612" y="40487"/>
                      <a:pt x="190703" y="40487"/>
                      <a:pt x="190733" y="40426"/>
                    </a:cubicBezTo>
                    <a:cubicBezTo>
                      <a:pt x="190764" y="40396"/>
                      <a:pt x="190764" y="40274"/>
                      <a:pt x="190733" y="40244"/>
                    </a:cubicBezTo>
                    <a:lnTo>
                      <a:pt x="190733" y="40214"/>
                    </a:lnTo>
                    <a:lnTo>
                      <a:pt x="190733" y="40183"/>
                    </a:lnTo>
                    <a:cubicBezTo>
                      <a:pt x="190764" y="40183"/>
                      <a:pt x="190825" y="40183"/>
                      <a:pt x="190855" y="40122"/>
                    </a:cubicBezTo>
                    <a:cubicBezTo>
                      <a:pt x="190855" y="40122"/>
                      <a:pt x="190885" y="40122"/>
                      <a:pt x="190885" y="40092"/>
                    </a:cubicBezTo>
                    <a:cubicBezTo>
                      <a:pt x="190916" y="40062"/>
                      <a:pt x="190916" y="39879"/>
                      <a:pt x="190885" y="39910"/>
                    </a:cubicBezTo>
                    <a:cubicBezTo>
                      <a:pt x="190825" y="39940"/>
                      <a:pt x="190764" y="39940"/>
                      <a:pt x="190703" y="39910"/>
                    </a:cubicBezTo>
                    <a:cubicBezTo>
                      <a:pt x="190612" y="39819"/>
                      <a:pt x="190551" y="39575"/>
                      <a:pt x="190430" y="39484"/>
                    </a:cubicBezTo>
                    <a:cubicBezTo>
                      <a:pt x="190399" y="39454"/>
                      <a:pt x="190369" y="39454"/>
                      <a:pt x="190369" y="39454"/>
                    </a:cubicBezTo>
                    <a:cubicBezTo>
                      <a:pt x="190308" y="39423"/>
                      <a:pt x="190278" y="39363"/>
                      <a:pt x="190278" y="39332"/>
                    </a:cubicBezTo>
                    <a:cubicBezTo>
                      <a:pt x="190308" y="39363"/>
                      <a:pt x="190399" y="39363"/>
                      <a:pt x="190430" y="39332"/>
                    </a:cubicBezTo>
                    <a:cubicBezTo>
                      <a:pt x="190460" y="39302"/>
                      <a:pt x="190460" y="39211"/>
                      <a:pt x="190430" y="39180"/>
                    </a:cubicBezTo>
                    <a:lnTo>
                      <a:pt x="190430" y="39150"/>
                    </a:lnTo>
                    <a:lnTo>
                      <a:pt x="190430" y="39150"/>
                    </a:lnTo>
                    <a:cubicBezTo>
                      <a:pt x="190460" y="39150"/>
                      <a:pt x="190521" y="39150"/>
                      <a:pt x="190521" y="39119"/>
                    </a:cubicBezTo>
                    <a:cubicBezTo>
                      <a:pt x="190521" y="39119"/>
                      <a:pt x="190551" y="39119"/>
                      <a:pt x="190551" y="39059"/>
                    </a:cubicBezTo>
                    <a:cubicBezTo>
                      <a:pt x="190582" y="39028"/>
                      <a:pt x="190582" y="38876"/>
                      <a:pt x="190551" y="38907"/>
                    </a:cubicBezTo>
                    <a:cubicBezTo>
                      <a:pt x="190551" y="38907"/>
                      <a:pt x="190521" y="38907"/>
                      <a:pt x="190521" y="38967"/>
                    </a:cubicBezTo>
                    <a:lnTo>
                      <a:pt x="190521" y="38907"/>
                    </a:lnTo>
                    <a:lnTo>
                      <a:pt x="190278" y="38694"/>
                    </a:lnTo>
                    <a:cubicBezTo>
                      <a:pt x="190247" y="38663"/>
                      <a:pt x="190247" y="38603"/>
                      <a:pt x="190217" y="38603"/>
                    </a:cubicBezTo>
                    <a:lnTo>
                      <a:pt x="190156" y="38603"/>
                    </a:lnTo>
                    <a:cubicBezTo>
                      <a:pt x="190126" y="38572"/>
                      <a:pt x="190095" y="38542"/>
                      <a:pt x="190095" y="38512"/>
                    </a:cubicBezTo>
                    <a:cubicBezTo>
                      <a:pt x="190095" y="38451"/>
                      <a:pt x="190065" y="38451"/>
                      <a:pt x="190065" y="38420"/>
                    </a:cubicBezTo>
                    <a:lnTo>
                      <a:pt x="190004" y="38390"/>
                    </a:lnTo>
                    <a:cubicBezTo>
                      <a:pt x="190004" y="38390"/>
                      <a:pt x="189974" y="38329"/>
                      <a:pt x="189974" y="38299"/>
                    </a:cubicBezTo>
                    <a:lnTo>
                      <a:pt x="189974" y="38208"/>
                    </a:lnTo>
                    <a:cubicBezTo>
                      <a:pt x="189974" y="38147"/>
                      <a:pt x="189943" y="38086"/>
                      <a:pt x="189943" y="38056"/>
                    </a:cubicBezTo>
                    <a:cubicBezTo>
                      <a:pt x="189974" y="38116"/>
                      <a:pt x="190004" y="38208"/>
                      <a:pt x="190004" y="38299"/>
                    </a:cubicBezTo>
                    <a:lnTo>
                      <a:pt x="190004" y="38299"/>
                    </a:lnTo>
                    <a:cubicBezTo>
                      <a:pt x="190004" y="38268"/>
                      <a:pt x="190004" y="38238"/>
                      <a:pt x="189974" y="38208"/>
                    </a:cubicBezTo>
                    <a:lnTo>
                      <a:pt x="189974" y="38208"/>
                    </a:lnTo>
                    <a:cubicBezTo>
                      <a:pt x="190004" y="38268"/>
                      <a:pt x="190004" y="38329"/>
                      <a:pt x="190065" y="38390"/>
                    </a:cubicBezTo>
                    <a:lnTo>
                      <a:pt x="190065" y="38420"/>
                    </a:lnTo>
                    <a:cubicBezTo>
                      <a:pt x="190065" y="38451"/>
                      <a:pt x="190065" y="38451"/>
                      <a:pt x="190095" y="38420"/>
                    </a:cubicBezTo>
                    <a:lnTo>
                      <a:pt x="190126" y="38420"/>
                    </a:lnTo>
                    <a:cubicBezTo>
                      <a:pt x="190126" y="38420"/>
                      <a:pt x="190156" y="38390"/>
                      <a:pt x="190156" y="38299"/>
                    </a:cubicBezTo>
                    <a:cubicBezTo>
                      <a:pt x="190217" y="38360"/>
                      <a:pt x="190278" y="38390"/>
                      <a:pt x="190308" y="38360"/>
                    </a:cubicBezTo>
                    <a:cubicBezTo>
                      <a:pt x="190308" y="38299"/>
                      <a:pt x="190369" y="38238"/>
                      <a:pt x="190308" y="38208"/>
                    </a:cubicBezTo>
                    <a:lnTo>
                      <a:pt x="190308" y="38147"/>
                    </a:lnTo>
                    <a:lnTo>
                      <a:pt x="190308" y="38147"/>
                    </a:lnTo>
                    <a:cubicBezTo>
                      <a:pt x="190369" y="38147"/>
                      <a:pt x="190369" y="38147"/>
                      <a:pt x="190399" y="38116"/>
                    </a:cubicBezTo>
                    <a:cubicBezTo>
                      <a:pt x="190399" y="38116"/>
                      <a:pt x="190430" y="38116"/>
                      <a:pt x="190430" y="38086"/>
                    </a:cubicBezTo>
                    <a:cubicBezTo>
                      <a:pt x="190460" y="38025"/>
                      <a:pt x="190430" y="37904"/>
                      <a:pt x="190430" y="37934"/>
                    </a:cubicBezTo>
                    <a:lnTo>
                      <a:pt x="190399" y="37964"/>
                    </a:lnTo>
                    <a:lnTo>
                      <a:pt x="190399" y="37934"/>
                    </a:lnTo>
                    <a:cubicBezTo>
                      <a:pt x="190369" y="37843"/>
                      <a:pt x="190278" y="37782"/>
                      <a:pt x="190247" y="37752"/>
                    </a:cubicBezTo>
                    <a:cubicBezTo>
                      <a:pt x="190217" y="37691"/>
                      <a:pt x="190217" y="37660"/>
                      <a:pt x="190156" y="37630"/>
                    </a:cubicBezTo>
                    <a:cubicBezTo>
                      <a:pt x="190156" y="37630"/>
                      <a:pt x="190126" y="37630"/>
                      <a:pt x="190126" y="37569"/>
                    </a:cubicBezTo>
                    <a:lnTo>
                      <a:pt x="190126" y="37569"/>
                    </a:lnTo>
                    <a:lnTo>
                      <a:pt x="190126" y="37508"/>
                    </a:lnTo>
                    <a:cubicBezTo>
                      <a:pt x="190156" y="37539"/>
                      <a:pt x="190217" y="37569"/>
                      <a:pt x="190247" y="37539"/>
                    </a:cubicBezTo>
                    <a:lnTo>
                      <a:pt x="190247" y="37448"/>
                    </a:lnTo>
                    <a:lnTo>
                      <a:pt x="190247" y="37387"/>
                    </a:lnTo>
                    <a:lnTo>
                      <a:pt x="190247" y="37387"/>
                    </a:lnTo>
                    <a:cubicBezTo>
                      <a:pt x="190278" y="37387"/>
                      <a:pt x="190278" y="37387"/>
                      <a:pt x="190308" y="37356"/>
                    </a:cubicBezTo>
                    <a:lnTo>
                      <a:pt x="190369" y="37326"/>
                    </a:lnTo>
                    <a:cubicBezTo>
                      <a:pt x="190399" y="37265"/>
                      <a:pt x="190369" y="37174"/>
                      <a:pt x="190369" y="37174"/>
                    </a:cubicBezTo>
                    <a:lnTo>
                      <a:pt x="190308" y="37204"/>
                    </a:lnTo>
                    <a:lnTo>
                      <a:pt x="190308" y="37174"/>
                    </a:lnTo>
                    <a:cubicBezTo>
                      <a:pt x="190278" y="37083"/>
                      <a:pt x="190247" y="37053"/>
                      <a:pt x="190217" y="37022"/>
                    </a:cubicBezTo>
                    <a:cubicBezTo>
                      <a:pt x="190156" y="36961"/>
                      <a:pt x="190156" y="36931"/>
                      <a:pt x="190126" y="36901"/>
                    </a:cubicBezTo>
                    <a:lnTo>
                      <a:pt x="190095" y="36901"/>
                    </a:lnTo>
                    <a:cubicBezTo>
                      <a:pt x="190065" y="36870"/>
                      <a:pt x="190004" y="36779"/>
                      <a:pt x="190004" y="36749"/>
                    </a:cubicBezTo>
                    <a:cubicBezTo>
                      <a:pt x="189974" y="36718"/>
                      <a:pt x="189974" y="36688"/>
                      <a:pt x="189943" y="36688"/>
                    </a:cubicBezTo>
                    <a:cubicBezTo>
                      <a:pt x="189913" y="36627"/>
                      <a:pt x="189913" y="36597"/>
                      <a:pt x="189852" y="36536"/>
                    </a:cubicBezTo>
                    <a:cubicBezTo>
                      <a:pt x="189822" y="36414"/>
                      <a:pt x="189791" y="36323"/>
                      <a:pt x="189761" y="36262"/>
                    </a:cubicBezTo>
                    <a:cubicBezTo>
                      <a:pt x="189700" y="36171"/>
                      <a:pt x="189700" y="36141"/>
                      <a:pt x="189700" y="36141"/>
                    </a:cubicBezTo>
                    <a:lnTo>
                      <a:pt x="189700" y="36141"/>
                    </a:lnTo>
                    <a:cubicBezTo>
                      <a:pt x="189700" y="36110"/>
                      <a:pt x="189670" y="36080"/>
                      <a:pt x="189670" y="35989"/>
                    </a:cubicBezTo>
                    <a:cubicBezTo>
                      <a:pt x="189670" y="35958"/>
                      <a:pt x="189639" y="35989"/>
                      <a:pt x="189670" y="36019"/>
                    </a:cubicBezTo>
                    <a:lnTo>
                      <a:pt x="189670" y="36080"/>
                    </a:lnTo>
                    <a:cubicBezTo>
                      <a:pt x="189670" y="36019"/>
                      <a:pt x="189639" y="35989"/>
                      <a:pt x="189639" y="35989"/>
                    </a:cubicBezTo>
                    <a:cubicBezTo>
                      <a:pt x="189609" y="35837"/>
                      <a:pt x="189548" y="35715"/>
                      <a:pt x="189518" y="35715"/>
                    </a:cubicBezTo>
                    <a:cubicBezTo>
                      <a:pt x="189518" y="35685"/>
                      <a:pt x="189518" y="35685"/>
                      <a:pt x="189487" y="35685"/>
                    </a:cubicBezTo>
                    <a:lnTo>
                      <a:pt x="189457" y="35715"/>
                    </a:lnTo>
                    <a:cubicBezTo>
                      <a:pt x="189396" y="35715"/>
                      <a:pt x="189396" y="35837"/>
                      <a:pt x="189335" y="35989"/>
                    </a:cubicBezTo>
                    <a:cubicBezTo>
                      <a:pt x="189335" y="36019"/>
                      <a:pt x="189305" y="36019"/>
                      <a:pt x="189305" y="36080"/>
                    </a:cubicBezTo>
                    <a:lnTo>
                      <a:pt x="189305" y="36019"/>
                    </a:lnTo>
                    <a:lnTo>
                      <a:pt x="189305" y="35989"/>
                    </a:lnTo>
                    <a:cubicBezTo>
                      <a:pt x="189305" y="36019"/>
                      <a:pt x="189244" y="36080"/>
                      <a:pt x="189244" y="36141"/>
                    </a:cubicBezTo>
                    <a:lnTo>
                      <a:pt x="189244" y="36141"/>
                    </a:lnTo>
                    <a:cubicBezTo>
                      <a:pt x="189244" y="36141"/>
                      <a:pt x="189244" y="36171"/>
                      <a:pt x="189214" y="36262"/>
                    </a:cubicBezTo>
                    <a:cubicBezTo>
                      <a:pt x="189183" y="36323"/>
                      <a:pt x="189153" y="36414"/>
                      <a:pt x="189092" y="36536"/>
                    </a:cubicBezTo>
                    <a:cubicBezTo>
                      <a:pt x="189062" y="36566"/>
                      <a:pt x="189062" y="36627"/>
                      <a:pt x="189031" y="36688"/>
                    </a:cubicBezTo>
                    <a:lnTo>
                      <a:pt x="188940" y="36749"/>
                    </a:lnTo>
                    <a:cubicBezTo>
                      <a:pt x="188910" y="36779"/>
                      <a:pt x="188879" y="36809"/>
                      <a:pt x="188879" y="36901"/>
                    </a:cubicBezTo>
                    <a:lnTo>
                      <a:pt x="188849" y="36901"/>
                    </a:lnTo>
                    <a:cubicBezTo>
                      <a:pt x="188788" y="36931"/>
                      <a:pt x="188788" y="36961"/>
                      <a:pt x="188758" y="37022"/>
                    </a:cubicBezTo>
                    <a:cubicBezTo>
                      <a:pt x="188727" y="37053"/>
                      <a:pt x="188697" y="37083"/>
                      <a:pt x="188636" y="37174"/>
                    </a:cubicBezTo>
                    <a:lnTo>
                      <a:pt x="188636" y="37204"/>
                    </a:lnTo>
                    <a:cubicBezTo>
                      <a:pt x="188636" y="37204"/>
                      <a:pt x="188606" y="37204"/>
                      <a:pt x="188606" y="37174"/>
                    </a:cubicBezTo>
                    <a:cubicBezTo>
                      <a:pt x="188575" y="37113"/>
                      <a:pt x="188575" y="37265"/>
                      <a:pt x="188606" y="37326"/>
                    </a:cubicBezTo>
                    <a:lnTo>
                      <a:pt x="188636" y="37356"/>
                    </a:lnTo>
                    <a:cubicBezTo>
                      <a:pt x="188697" y="37356"/>
                      <a:pt x="188697" y="37387"/>
                      <a:pt x="188727" y="37387"/>
                    </a:cubicBezTo>
                    <a:lnTo>
                      <a:pt x="188727" y="37387"/>
                    </a:lnTo>
                    <a:lnTo>
                      <a:pt x="188727" y="37448"/>
                    </a:lnTo>
                    <a:lnTo>
                      <a:pt x="188727" y="37539"/>
                    </a:lnTo>
                    <a:cubicBezTo>
                      <a:pt x="188758" y="37600"/>
                      <a:pt x="188788" y="37600"/>
                      <a:pt x="188849" y="37508"/>
                    </a:cubicBezTo>
                    <a:lnTo>
                      <a:pt x="188849" y="37569"/>
                    </a:lnTo>
                    <a:lnTo>
                      <a:pt x="188849" y="37569"/>
                    </a:lnTo>
                    <a:cubicBezTo>
                      <a:pt x="188849" y="37569"/>
                      <a:pt x="188788" y="37569"/>
                      <a:pt x="188788" y="37630"/>
                    </a:cubicBezTo>
                    <a:cubicBezTo>
                      <a:pt x="188758" y="37660"/>
                      <a:pt x="188758" y="37691"/>
                      <a:pt x="188727" y="37752"/>
                    </a:cubicBezTo>
                    <a:cubicBezTo>
                      <a:pt x="188697" y="37812"/>
                      <a:pt x="188606" y="37843"/>
                      <a:pt x="188575" y="37934"/>
                    </a:cubicBezTo>
                    <a:lnTo>
                      <a:pt x="188575" y="37964"/>
                    </a:lnTo>
                    <a:cubicBezTo>
                      <a:pt x="188575" y="37964"/>
                      <a:pt x="188545" y="37964"/>
                      <a:pt x="188545" y="37934"/>
                    </a:cubicBezTo>
                    <a:cubicBezTo>
                      <a:pt x="188484" y="37904"/>
                      <a:pt x="188484" y="38056"/>
                      <a:pt x="188545" y="38086"/>
                    </a:cubicBezTo>
                    <a:lnTo>
                      <a:pt x="188575" y="38116"/>
                    </a:lnTo>
                    <a:cubicBezTo>
                      <a:pt x="188606" y="38116"/>
                      <a:pt x="188606" y="38147"/>
                      <a:pt x="188636" y="38147"/>
                    </a:cubicBezTo>
                    <a:lnTo>
                      <a:pt x="188636" y="38147"/>
                    </a:lnTo>
                    <a:lnTo>
                      <a:pt x="188636" y="38208"/>
                    </a:lnTo>
                    <a:lnTo>
                      <a:pt x="188636" y="38299"/>
                    </a:lnTo>
                    <a:cubicBezTo>
                      <a:pt x="188636" y="38360"/>
                      <a:pt x="188606" y="38390"/>
                      <a:pt x="188606" y="38451"/>
                    </a:cubicBezTo>
                    <a:cubicBezTo>
                      <a:pt x="188575" y="38512"/>
                      <a:pt x="188575" y="38572"/>
                      <a:pt x="188545" y="38603"/>
                    </a:cubicBezTo>
                    <a:lnTo>
                      <a:pt x="188454" y="38694"/>
                    </a:lnTo>
                    <a:cubicBezTo>
                      <a:pt x="188423" y="38724"/>
                      <a:pt x="188393" y="38755"/>
                      <a:pt x="188393" y="38846"/>
                    </a:cubicBezTo>
                    <a:lnTo>
                      <a:pt x="188332" y="38846"/>
                    </a:lnTo>
                    <a:cubicBezTo>
                      <a:pt x="188302" y="38755"/>
                      <a:pt x="188241" y="38694"/>
                      <a:pt x="188180" y="38663"/>
                    </a:cubicBezTo>
                    <a:cubicBezTo>
                      <a:pt x="188150" y="38603"/>
                      <a:pt x="188150" y="38572"/>
                      <a:pt x="188119" y="38542"/>
                    </a:cubicBezTo>
                    <a:cubicBezTo>
                      <a:pt x="188119" y="38542"/>
                      <a:pt x="188089" y="38542"/>
                      <a:pt x="188089" y="38481"/>
                    </a:cubicBezTo>
                    <a:lnTo>
                      <a:pt x="188089" y="38481"/>
                    </a:lnTo>
                    <a:lnTo>
                      <a:pt x="188089" y="38420"/>
                    </a:lnTo>
                    <a:cubicBezTo>
                      <a:pt x="188119" y="38451"/>
                      <a:pt x="188150" y="38481"/>
                      <a:pt x="188180" y="38451"/>
                    </a:cubicBezTo>
                    <a:lnTo>
                      <a:pt x="188180" y="38329"/>
                    </a:lnTo>
                    <a:lnTo>
                      <a:pt x="188180" y="38299"/>
                    </a:lnTo>
                    <a:lnTo>
                      <a:pt x="188180" y="38299"/>
                    </a:lnTo>
                    <a:cubicBezTo>
                      <a:pt x="188241" y="38299"/>
                      <a:pt x="188241" y="38299"/>
                      <a:pt x="188271" y="38268"/>
                    </a:cubicBezTo>
                    <a:lnTo>
                      <a:pt x="188302" y="38238"/>
                    </a:lnTo>
                    <a:cubicBezTo>
                      <a:pt x="188332" y="38177"/>
                      <a:pt x="188302" y="38086"/>
                      <a:pt x="188302" y="38086"/>
                    </a:cubicBezTo>
                    <a:lnTo>
                      <a:pt x="188271" y="38116"/>
                    </a:lnTo>
                    <a:lnTo>
                      <a:pt x="188271" y="38086"/>
                    </a:lnTo>
                    <a:cubicBezTo>
                      <a:pt x="188241" y="37995"/>
                      <a:pt x="188180" y="37964"/>
                      <a:pt x="188150" y="37934"/>
                    </a:cubicBezTo>
                    <a:cubicBezTo>
                      <a:pt x="188119" y="37873"/>
                      <a:pt x="188119" y="37843"/>
                      <a:pt x="188089" y="37812"/>
                    </a:cubicBezTo>
                    <a:lnTo>
                      <a:pt x="188028" y="37812"/>
                    </a:lnTo>
                    <a:cubicBezTo>
                      <a:pt x="187998" y="37782"/>
                      <a:pt x="187967" y="37691"/>
                      <a:pt x="187967" y="37660"/>
                    </a:cubicBezTo>
                    <a:cubicBezTo>
                      <a:pt x="187937" y="37630"/>
                      <a:pt x="187937" y="37569"/>
                      <a:pt x="187876" y="37569"/>
                    </a:cubicBezTo>
                    <a:cubicBezTo>
                      <a:pt x="187846" y="37539"/>
                      <a:pt x="187846" y="37508"/>
                      <a:pt x="187816" y="37448"/>
                    </a:cubicBezTo>
                    <a:cubicBezTo>
                      <a:pt x="187785" y="37326"/>
                      <a:pt x="187724" y="37235"/>
                      <a:pt x="187694" y="37174"/>
                    </a:cubicBezTo>
                    <a:cubicBezTo>
                      <a:pt x="187664" y="37083"/>
                      <a:pt x="187664" y="37053"/>
                      <a:pt x="187664" y="37053"/>
                    </a:cubicBezTo>
                    <a:lnTo>
                      <a:pt x="187664" y="37053"/>
                    </a:lnTo>
                    <a:cubicBezTo>
                      <a:pt x="187664" y="37022"/>
                      <a:pt x="187633" y="36992"/>
                      <a:pt x="187633" y="36901"/>
                    </a:cubicBezTo>
                    <a:cubicBezTo>
                      <a:pt x="187633" y="36870"/>
                      <a:pt x="187572" y="36901"/>
                      <a:pt x="187633" y="36931"/>
                    </a:cubicBezTo>
                    <a:lnTo>
                      <a:pt x="187633" y="36992"/>
                    </a:lnTo>
                    <a:cubicBezTo>
                      <a:pt x="187633" y="36931"/>
                      <a:pt x="187572" y="36901"/>
                      <a:pt x="187572" y="36901"/>
                    </a:cubicBezTo>
                    <a:cubicBezTo>
                      <a:pt x="187542" y="36749"/>
                      <a:pt x="187512" y="36627"/>
                      <a:pt x="187481" y="36627"/>
                    </a:cubicBezTo>
                    <a:cubicBezTo>
                      <a:pt x="187481" y="36597"/>
                      <a:pt x="187481" y="36597"/>
                      <a:pt x="187420" y="36597"/>
                    </a:cubicBezTo>
                    <a:lnTo>
                      <a:pt x="187390" y="36627"/>
                    </a:lnTo>
                    <a:cubicBezTo>
                      <a:pt x="187360" y="36627"/>
                      <a:pt x="187360" y="36749"/>
                      <a:pt x="187268" y="36901"/>
                    </a:cubicBezTo>
                    <a:cubicBezTo>
                      <a:pt x="187268" y="36931"/>
                      <a:pt x="187238" y="36931"/>
                      <a:pt x="187238" y="36992"/>
                    </a:cubicBezTo>
                    <a:lnTo>
                      <a:pt x="187238" y="36931"/>
                    </a:lnTo>
                    <a:lnTo>
                      <a:pt x="187238" y="36901"/>
                    </a:lnTo>
                    <a:cubicBezTo>
                      <a:pt x="187238" y="36931"/>
                      <a:pt x="187208" y="36992"/>
                      <a:pt x="187208" y="37053"/>
                    </a:cubicBezTo>
                    <a:lnTo>
                      <a:pt x="187208" y="37053"/>
                    </a:lnTo>
                    <a:cubicBezTo>
                      <a:pt x="187208" y="37053"/>
                      <a:pt x="187208" y="37083"/>
                      <a:pt x="187177" y="37174"/>
                    </a:cubicBezTo>
                    <a:cubicBezTo>
                      <a:pt x="187116" y="37235"/>
                      <a:pt x="187086" y="37326"/>
                      <a:pt x="187056" y="37448"/>
                    </a:cubicBezTo>
                    <a:cubicBezTo>
                      <a:pt x="187025" y="37478"/>
                      <a:pt x="187025" y="37539"/>
                      <a:pt x="186964" y="37569"/>
                    </a:cubicBezTo>
                    <a:lnTo>
                      <a:pt x="186904" y="37660"/>
                    </a:lnTo>
                    <a:cubicBezTo>
                      <a:pt x="186873" y="37691"/>
                      <a:pt x="186812" y="37721"/>
                      <a:pt x="186812" y="37812"/>
                    </a:cubicBezTo>
                    <a:lnTo>
                      <a:pt x="186782" y="37812"/>
                    </a:lnTo>
                    <a:cubicBezTo>
                      <a:pt x="186752" y="37843"/>
                      <a:pt x="186752" y="37873"/>
                      <a:pt x="186721" y="37934"/>
                    </a:cubicBezTo>
                    <a:cubicBezTo>
                      <a:pt x="186660" y="37964"/>
                      <a:pt x="186630" y="37995"/>
                      <a:pt x="186600" y="38086"/>
                    </a:cubicBezTo>
                    <a:lnTo>
                      <a:pt x="186600" y="38116"/>
                    </a:lnTo>
                    <a:cubicBezTo>
                      <a:pt x="186600" y="38116"/>
                      <a:pt x="186569" y="38116"/>
                      <a:pt x="186569" y="38086"/>
                    </a:cubicBezTo>
                    <a:cubicBezTo>
                      <a:pt x="186508" y="38025"/>
                      <a:pt x="186508" y="38177"/>
                      <a:pt x="186569" y="38238"/>
                    </a:cubicBezTo>
                    <a:lnTo>
                      <a:pt x="186600" y="38268"/>
                    </a:lnTo>
                    <a:cubicBezTo>
                      <a:pt x="186630" y="38268"/>
                      <a:pt x="186630" y="38299"/>
                      <a:pt x="186660" y="38299"/>
                    </a:cubicBezTo>
                    <a:lnTo>
                      <a:pt x="186660" y="38299"/>
                    </a:lnTo>
                    <a:lnTo>
                      <a:pt x="186660" y="38329"/>
                    </a:lnTo>
                    <a:lnTo>
                      <a:pt x="186660" y="38451"/>
                    </a:lnTo>
                    <a:cubicBezTo>
                      <a:pt x="186721" y="38512"/>
                      <a:pt x="186752" y="38512"/>
                      <a:pt x="186782" y="38420"/>
                    </a:cubicBezTo>
                    <a:lnTo>
                      <a:pt x="186782" y="38481"/>
                    </a:lnTo>
                    <a:lnTo>
                      <a:pt x="186782" y="38481"/>
                    </a:lnTo>
                    <a:cubicBezTo>
                      <a:pt x="186782" y="38481"/>
                      <a:pt x="186752" y="38481"/>
                      <a:pt x="186752" y="38542"/>
                    </a:cubicBezTo>
                    <a:cubicBezTo>
                      <a:pt x="186721" y="38572"/>
                      <a:pt x="186721" y="38603"/>
                      <a:pt x="186660" y="38663"/>
                    </a:cubicBezTo>
                    <a:cubicBezTo>
                      <a:pt x="186630" y="38724"/>
                      <a:pt x="186569" y="38755"/>
                      <a:pt x="186508" y="38846"/>
                    </a:cubicBezTo>
                    <a:lnTo>
                      <a:pt x="186508" y="38876"/>
                    </a:lnTo>
                    <a:cubicBezTo>
                      <a:pt x="186508" y="38876"/>
                      <a:pt x="186478" y="38876"/>
                      <a:pt x="186478" y="38846"/>
                    </a:cubicBezTo>
                    <a:cubicBezTo>
                      <a:pt x="186448" y="38785"/>
                      <a:pt x="186448" y="38967"/>
                      <a:pt x="186478" y="38998"/>
                    </a:cubicBezTo>
                    <a:lnTo>
                      <a:pt x="186508" y="39028"/>
                    </a:lnTo>
                    <a:cubicBezTo>
                      <a:pt x="186569" y="39028"/>
                      <a:pt x="186569" y="39059"/>
                      <a:pt x="186600" y="39059"/>
                    </a:cubicBezTo>
                    <a:lnTo>
                      <a:pt x="186600" y="39059"/>
                    </a:lnTo>
                    <a:lnTo>
                      <a:pt x="186600" y="39119"/>
                    </a:lnTo>
                    <a:lnTo>
                      <a:pt x="186600" y="39271"/>
                    </a:lnTo>
                    <a:cubicBezTo>
                      <a:pt x="186630" y="39302"/>
                      <a:pt x="186721" y="39302"/>
                      <a:pt x="186752" y="39211"/>
                    </a:cubicBezTo>
                    <a:cubicBezTo>
                      <a:pt x="186752" y="39271"/>
                      <a:pt x="186752" y="39332"/>
                      <a:pt x="186782" y="39332"/>
                    </a:cubicBezTo>
                    <a:lnTo>
                      <a:pt x="186812" y="39332"/>
                    </a:lnTo>
                    <a:cubicBezTo>
                      <a:pt x="186812" y="39332"/>
                      <a:pt x="186812" y="39363"/>
                      <a:pt x="186873" y="39332"/>
                    </a:cubicBezTo>
                    <a:lnTo>
                      <a:pt x="186873" y="39302"/>
                    </a:lnTo>
                    <a:cubicBezTo>
                      <a:pt x="186904" y="39241"/>
                      <a:pt x="186904" y="39180"/>
                      <a:pt x="186934" y="39089"/>
                    </a:cubicBezTo>
                    <a:lnTo>
                      <a:pt x="186934" y="39089"/>
                    </a:lnTo>
                    <a:cubicBezTo>
                      <a:pt x="186934" y="39150"/>
                      <a:pt x="186934" y="39180"/>
                      <a:pt x="186904" y="39211"/>
                    </a:cubicBezTo>
                    <a:lnTo>
                      <a:pt x="186904" y="39211"/>
                    </a:lnTo>
                    <a:cubicBezTo>
                      <a:pt x="186934" y="39089"/>
                      <a:pt x="186964" y="39028"/>
                      <a:pt x="186964" y="38967"/>
                    </a:cubicBezTo>
                    <a:cubicBezTo>
                      <a:pt x="186964" y="38998"/>
                      <a:pt x="186934" y="39059"/>
                      <a:pt x="186934" y="39089"/>
                    </a:cubicBezTo>
                    <a:lnTo>
                      <a:pt x="186934" y="39211"/>
                    </a:lnTo>
                    <a:cubicBezTo>
                      <a:pt x="186934" y="39271"/>
                      <a:pt x="186904" y="39271"/>
                      <a:pt x="186904" y="39302"/>
                    </a:cubicBezTo>
                    <a:lnTo>
                      <a:pt x="186873" y="39332"/>
                    </a:lnTo>
                    <a:cubicBezTo>
                      <a:pt x="186873" y="39363"/>
                      <a:pt x="186812" y="39363"/>
                      <a:pt x="186812" y="39423"/>
                    </a:cubicBezTo>
                    <a:cubicBezTo>
                      <a:pt x="186782" y="39454"/>
                      <a:pt x="186752" y="39484"/>
                      <a:pt x="186752" y="39515"/>
                    </a:cubicBezTo>
                    <a:lnTo>
                      <a:pt x="186721" y="39515"/>
                    </a:lnTo>
                    <a:lnTo>
                      <a:pt x="186630" y="39606"/>
                    </a:lnTo>
                    <a:lnTo>
                      <a:pt x="186417" y="39819"/>
                    </a:lnTo>
                    <a:lnTo>
                      <a:pt x="186417" y="39879"/>
                    </a:lnTo>
                    <a:cubicBezTo>
                      <a:pt x="186417" y="39879"/>
                      <a:pt x="186357" y="39879"/>
                      <a:pt x="186357" y="39819"/>
                    </a:cubicBezTo>
                    <a:cubicBezTo>
                      <a:pt x="186357" y="39819"/>
                      <a:pt x="186326" y="39819"/>
                      <a:pt x="186326" y="39879"/>
                    </a:cubicBezTo>
                    <a:lnTo>
                      <a:pt x="186265" y="39879"/>
                    </a:lnTo>
                    <a:cubicBezTo>
                      <a:pt x="186174" y="39788"/>
                      <a:pt x="186113" y="39515"/>
                      <a:pt x="185992" y="39454"/>
                    </a:cubicBezTo>
                    <a:cubicBezTo>
                      <a:pt x="185961" y="39423"/>
                      <a:pt x="185901" y="39423"/>
                      <a:pt x="185901" y="39423"/>
                    </a:cubicBezTo>
                    <a:cubicBezTo>
                      <a:pt x="185870" y="39363"/>
                      <a:pt x="185840" y="39332"/>
                      <a:pt x="185840" y="39302"/>
                    </a:cubicBezTo>
                    <a:cubicBezTo>
                      <a:pt x="185870" y="39332"/>
                      <a:pt x="185961" y="39332"/>
                      <a:pt x="185992" y="39302"/>
                    </a:cubicBezTo>
                    <a:cubicBezTo>
                      <a:pt x="186022" y="39241"/>
                      <a:pt x="186022" y="39180"/>
                      <a:pt x="185992" y="39150"/>
                    </a:cubicBezTo>
                    <a:lnTo>
                      <a:pt x="185992" y="39089"/>
                    </a:lnTo>
                    <a:lnTo>
                      <a:pt x="185992" y="39089"/>
                    </a:lnTo>
                    <a:cubicBezTo>
                      <a:pt x="186022" y="39089"/>
                      <a:pt x="186053" y="39089"/>
                      <a:pt x="186053" y="39059"/>
                    </a:cubicBezTo>
                    <a:cubicBezTo>
                      <a:pt x="186053" y="39059"/>
                      <a:pt x="186113" y="39059"/>
                      <a:pt x="186113" y="39028"/>
                    </a:cubicBezTo>
                    <a:cubicBezTo>
                      <a:pt x="186144" y="38998"/>
                      <a:pt x="186144" y="38846"/>
                      <a:pt x="186113" y="38876"/>
                    </a:cubicBezTo>
                    <a:cubicBezTo>
                      <a:pt x="186113" y="38876"/>
                      <a:pt x="186053" y="38876"/>
                      <a:pt x="186053" y="38907"/>
                    </a:cubicBezTo>
                    <a:lnTo>
                      <a:pt x="186053" y="38876"/>
                    </a:lnTo>
                    <a:lnTo>
                      <a:pt x="185840" y="38633"/>
                    </a:lnTo>
                    <a:cubicBezTo>
                      <a:pt x="185809" y="38603"/>
                      <a:pt x="185809" y="38572"/>
                      <a:pt x="185749" y="38572"/>
                    </a:cubicBezTo>
                    <a:lnTo>
                      <a:pt x="185718" y="38572"/>
                    </a:lnTo>
                    <a:cubicBezTo>
                      <a:pt x="185688" y="38542"/>
                      <a:pt x="185657" y="38481"/>
                      <a:pt x="185657" y="38451"/>
                    </a:cubicBezTo>
                    <a:cubicBezTo>
                      <a:pt x="185657" y="38420"/>
                      <a:pt x="185597" y="38420"/>
                      <a:pt x="185597" y="38390"/>
                    </a:cubicBezTo>
                    <a:lnTo>
                      <a:pt x="185566" y="38329"/>
                    </a:lnTo>
                    <a:cubicBezTo>
                      <a:pt x="185566" y="38329"/>
                      <a:pt x="185536" y="38299"/>
                      <a:pt x="185536" y="38268"/>
                    </a:cubicBezTo>
                    <a:lnTo>
                      <a:pt x="185536" y="38147"/>
                    </a:lnTo>
                    <a:cubicBezTo>
                      <a:pt x="185536" y="38116"/>
                      <a:pt x="185505" y="38025"/>
                      <a:pt x="185505" y="37995"/>
                    </a:cubicBezTo>
                    <a:cubicBezTo>
                      <a:pt x="185536" y="38086"/>
                      <a:pt x="185566" y="38147"/>
                      <a:pt x="185566" y="38268"/>
                    </a:cubicBezTo>
                    <a:lnTo>
                      <a:pt x="185566" y="38268"/>
                    </a:lnTo>
                    <a:cubicBezTo>
                      <a:pt x="185566" y="38238"/>
                      <a:pt x="185566" y="38177"/>
                      <a:pt x="185536" y="38147"/>
                    </a:cubicBezTo>
                    <a:lnTo>
                      <a:pt x="185536" y="38147"/>
                    </a:lnTo>
                    <a:cubicBezTo>
                      <a:pt x="185566" y="38238"/>
                      <a:pt x="185566" y="38299"/>
                      <a:pt x="185597" y="38329"/>
                    </a:cubicBezTo>
                    <a:lnTo>
                      <a:pt x="185597" y="38390"/>
                    </a:lnTo>
                    <a:cubicBezTo>
                      <a:pt x="185597" y="38420"/>
                      <a:pt x="185597" y="38420"/>
                      <a:pt x="185657" y="38390"/>
                    </a:cubicBezTo>
                    <a:lnTo>
                      <a:pt x="185688" y="38390"/>
                    </a:lnTo>
                    <a:cubicBezTo>
                      <a:pt x="185688" y="38390"/>
                      <a:pt x="185718" y="38329"/>
                      <a:pt x="185718" y="38268"/>
                    </a:cubicBezTo>
                    <a:cubicBezTo>
                      <a:pt x="185749" y="38299"/>
                      <a:pt x="185840" y="38329"/>
                      <a:pt x="185870" y="38299"/>
                    </a:cubicBezTo>
                    <a:cubicBezTo>
                      <a:pt x="185870" y="38268"/>
                      <a:pt x="185901" y="38177"/>
                      <a:pt x="185870" y="38147"/>
                    </a:cubicBezTo>
                    <a:lnTo>
                      <a:pt x="185870" y="38116"/>
                    </a:lnTo>
                    <a:lnTo>
                      <a:pt x="185870" y="38116"/>
                    </a:lnTo>
                    <a:cubicBezTo>
                      <a:pt x="185901" y="38116"/>
                      <a:pt x="185901" y="38116"/>
                      <a:pt x="185961" y="38086"/>
                    </a:cubicBezTo>
                    <a:cubicBezTo>
                      <a:pt x="185961" y="38086"/>
                      <a:pt x="185992" y="38086"/>
                      <a:pt x="185992" y="38025"/>
                    </a:cubicBezTo>
                    <a:cubicBezTo>
                      <a:pt x="186022" y="37995"/>
                      <a:pt x="185992" y="37843"/>
                      <a:pt x="185992" y="37873"/>
                    </a:cubicBezTo>
                    <a:lnTo>
                      <a:pt x="185961" y="37934"/>
                    </a:lnTo>
                    <a:lnTo>
                      <a:pt x="185961" y="37873"/>
                    </a:lnTo>
                    <a:cubicBezTo>
                      <a:pt x="185901" y="37812"/>
                      <a:pt x="185840" y="37721"/>
                      <a:pt x="185809" y="37691"/>
                    </a:cubicBezTo>
                    <a:cubicBezTo>
                      <a:pt x="185749" y="37660"/>
                      <a:pt x="185749" y="37630"/>
                      <a:pt x="185718" y="37569"/>
                    </a:cubicBezTo>
                    <a:cubicBezTo>
                      <a:pt x="185718" y="37569"/>
                      <a:pt x="185688" y="37569"/>
                      <a:pt x="185688" y="37539"/>
                    </a:cubicBezTo>
                    <a:lnTo>
                      <a:pt x="185688" y="37539"/>
                    </a:lnTo>
                    <a:lnTo>
                      <a:pt x="185688" y="37478"/>
                    </a:lnTo>
                    <a:cubicBezTo>
                      <a:pt x="185718" y="37508"/>
                      <a:pt x="185749" y="37539"/>
                      <a:pt x="185809" y="37508"/>
                    </a:cubicBezTo>
                    <a:lnTo>
                      <a:pt x="185809" y="37387"/>
                    </a:lnTo>
                    <a:lnTo>
                      <a:pt x="185809" y="37356"/>
                    </a:lnTo>
                    <a:lnTo>
                      <a:pt x="185809" y="37356"/>
                    </a:lnTo>
                    <a:cubicBezTo>
                      <a:pt x="185840" y="37356"/>
                      <a:pt x="185840" y="37356"/>
                      <a:pt x="185870" y="37326"/>
                    </a:cubicBezTo>
                    <a:lnTo>
                      <a:pt x="185901" y="37265"/>
                    </a:lnTo>
                    <a:cubicBezTo>
                      <a:pt x="185961" y="37235"/>
                      <a:pt x="185901" y="37113"/>
                      <a:pt x="185901" y="37113"/>
                    </a:cubicBezTo>
                    <a:lnTo>
                      <a:pt x="185870" y="37174"/>
                    </a:lnTo>
                    <a:lnTo>
                      <a:pt x="185870" y="37113"/>
                    </a:lnTo>
                    <a:cubicBezTo>
                      <a:pt x="185840" y="37053"/>
                      <a:pt x="185809" y="37022"/>
                      <a:pt x="185749" y="36961"/>
                    </a:cubicBezTo>
                    <a:cubicBezTo>
                      <a:pt x="185718" y="36931"/>
                      <a:pt x="185718" y="36901"/>
                      <a:pt x="185688" y="36870"/>
                    </a:cubicBezTo>
                    <a:lnTo>
                      <a:pt x="185657" y="36870"/>
                    </a:lnTo>
                    <a:cubicBezTo>
                      <a:pt x="185597" y="36809"/>
                      <a:pt x="185566" y="36749"/>
                      <a:pt x="185566" y="36718"/>
                    </a:cubicBezTo>
                    <a:cubicBezTo>
                      <a:pt x="185536" y="36657"/>
                      <a:pt x="185536" y="36627"/>
                      <a:pt x="185505" y="36627"/>
                    </a:cubicBezTo>
                    <a:cubicBezTo>
                      <a:pt x="185445" y="36597"/>
                      <a:pt x="185445" y="36566"/>
                      <a:pt x="185414" y="36475"/>
                    </a:cubicBezTo>
                    <a:cubicBezTo>
                      <a:pt x="185384" y="36353"/>
                      <a:pt x="185353" y="36293"/>
                      <a:pt x="185293" y="36201"/>
                    </a:cubicBezTo>
                    <a:cubicBezTo>
                      <a:pt x="185262" y="36141"/>
                      <a:pt x="185262" y="36110"/>
                      <a:pt x="185262" y="36110"/>
                    </a:cubicBezTo>
                    <a:lnTo>
                      <a:pt x="185262" y="36110"/>
                    </a:lnTo>
                    <a:cubicBezTo>
                      <a:pt x="185262" y="36049"/>
                      <a:pt x="185232" y="36019"/>
                      <a:pt x="185232" y="35958"/>
                    </a:cubicBezTo>
                    <a:cubicBezTo>
                      <a:pt x="185232" y="35897"/>
                      <a:pt x="185201" y="35958"/>
                      <a:pt x="185232" y="35989"/>
                    </a:cubicBezTo>
                    <a:lnTo>
                      <a:pt x="185232" y="36019"/>
                    </a:lnTo>
                    <a:cubicBezTo>
                      <a:pt x="185232" y="35989"/>
                      <a:pt x="185201" y="35958"/>
                      <a:pt x="185201" y="35958"/>
                    </a:cubicBezTo>
                    <a:cubicBezTo>
                      <a:pt x="185141" y="35806"/>
                      <a:pt x="185110" y="35685"/>
                      <a:pt x="185080" y="35685"/>
                    </a:cubicBezTo>
                    <a:cubicBezTo>
                      <a:pt x="185080" y="35654"/>
                      <a:pt x="185080" y="35654"/>
                      <a:pt x="185049" y="35654"/>
                    </a:cubicBezTo>
                    <a:lnTo>
                      <a:pt x="184989" y="35685"/>
                    </a:lnTo>
                    <a:cubicBezTo>
                      <a:pt x="184958" y="35685"/>
                      <a:pt x="184958" y="35806"/>
                      <a:pt x="184898" y="35958"/>
                    </a:cubicBezTo>
                    <a:cubicBezTo>
                      <a:pt x="184898" y="35989"/>
                      <a:pt x="184837" y="35989"/>
                      <a:pt x="184837" y="36019"/>
                    </a:cubicBezTo>
                    <a:lnTo>
                      <a:pt x="184837" y="35989"/>
                    </a:lnTo>
                    <a:lnTo>
                      <a:pt x="184837" y="35958"/>
                    </a:lnTo>
                    <a:cubicBezTo>
                      <a:pt x="184837" y="35989"/>
                      <a:pt x="184806" y="36019"/>
                      <a:pt x="184806" y="36110"/>
                    </a:cubicBezTo>
                    <a:lnTo>
                      <a:pt x="184806" y="36110"/>
                    </a:lnTo>
                    <a:cubicBezTo>
                      <a:pt x="184806" y="36110"/>
                      <a:pt x="184806" y="36141"/>
                      <a:pt x="184776" y="36201"/>
                    </a:cubicBezTo>
                    <a:cubicBezTo>
                      <a:pt x="184746" y="36293"/>
                      <a:pt x="184685" y="36353"/>
                      <a:pt x="184654" y="36475"/>
                    </a:cubicBezTo>
                    <a:cubicBezTo>
                      <a:pt x="184624" y="36505"/>
                      <a:pt x="184624" y="36597"/>
                      <a:pt x="184594" y="36627"/>
                    </a:cubicBezTo>
                    <a:lnTo>
                      <a:pt x="184502" y="36718"/>
                    </a:lnTo>
                    <a:cubicBezTo>
                      <a:pt x="184472" y="36749"/>
                      <a:pt x="184442" y="36779"/>
                      <a:pt x="184442" y="36870"/>
                    </a:cubicBezTo>
                    <a:lnTo>
                      <a:pt x="184381" y="36870"/>
                    </a:lnTo>
                    <a:cubicBezTo>
                      <a:pt x="184350" y="36901"/>
                      <a:pt x="184350" y="36931"/>
                      <a:pt x="184320" y="36961"/>
                    </a:cubicBezTo>
                    <a:cubicBezTo>
                      <a:pt x="184290" y="37022"/>
                      <a:pt x="184229" y="37053"/>
                      <a:pt x="184198" y="37113"/>
                    </a:cubicBezTo>
                    <a:lnTo>
                      <a:pt x="184198" y="37174"/>
                    </a:lnTo>
                    <a:cubicBezTo>
                      <a:pt x="184198" y="37174"/>
                      <a:pt x="184168" y="37174"/>
                      <a:pt x="184168" y="37113"/>
                    </a:cubicBezTo>
                    <a:cubicBezTo>
                      <a:pt x="184138" y="37083"/>
                      <a:pt x="184138" y="37235"/>
                      <a:pt x="184168" y="37265"/>
                    </a:cubicBezTo>
                    <a:lnTo>
                      <a:pt x="184198" y="37326"/>
                    </a:lnTo>
                    <a:cubicBezTo>
                      <a:pt x="184229" y="37326"/>
                      <a:pt x="184229" y="37356"/>
                      <a:pt x="184290" y="37356"/>
                    </a:cubicBezTo>
                    <a:lnTo>
                      <a:pt x="184290" y="37356"/>
                    </a:lnTo>
                    <a:lnTo>
                      <a:pt x="184290" y="37387"/>
                    </a:lnTo>
                    <a:lnTo>
                      <a:pt x="184290" y="37508"/>
                    </a:lnTo>
                    <a:cubicBezTo>
                      <a:pt x="184320" y="37539"/>
                      <a:pt x="184350" y="37539"/>
                      <a:pt x="184381" y="37478"/>
                    </a:cubicBezTo>
                    <a:lnTo>
                      <a:pt x="184381" y="37539"/>
                    </a:lnTo>
                    <a:lnTo>
                      <a:pt x="184381" y="37539"/>
                    </a:lnTo>
                    <a:cubicBezTo>
                      <a:pt x="184381" y="37539"/>
                      <a:pt x="184350" y="37539"/>
                      <a:pt x="184350" y="37569"/>
                    </a:cubicBezTo>
                    <a:cubicBezTo>
                      <a:pt x="184320" y="37630"/>
                      <a:pt x="184320" y="37660"/>
                      <a:pt x="184290" y="37691"/>
                    </a:cubicBezTo>
                    <a:cubicBezTo>
                      <a:pt x="184229" y="37782"/>
                      <a:pt x="184168" y="37812"/>
                      <a:pt x="184138" y="37873"/>
                    </a:cubicBezTo>
                    <a:lnTo>
                      <a:pt x="184138" y="37934"/>
                    </a:lnTo>
                    <a:cubicBezTo>
                      <a:pt x="184138" y="37934"/>
                      <a:pt x="184077" y="37934"/>
                      <a:pt x="184077" y="37873"/>
                    </a:cubicBezTo>
                    <a:cubicBezTo>
                      <a:pt x="184046" y="37843"/>
                      <a:pt x="184046" y="37995"/>
                      <a:pt x="184077" y="38025"/>
                    </a:cubicBezTo>
                    <a:lnTo>
                      <a:pt x="184138" y="38086"/>
                    </a:lnTo>
                    <a:cubicBezTo>
                      <a:pt x="184168" y="38086"/>
                      <a:pt x="184168" y="38116"/>
                      <a:pt x="184198" y="38116"/>
                    </a:cubicBezTo>
                    <a:lnTo>
                      <a:pt x="184198" y="38116"/>
                    </a:lnTo>
                    <a:lnTo>
                      <a:pt x="184198" y="38147"/>
                    </a:lnTo>
                    <a:lnTo>
                      <a:pt x="184198" y="38299"/>
                    </a:lnTo>
                    <a:cubicBezTo>
                      <a:pt x="184229" y="38329"/>
                      <a:pt x="184320" y="38329"/>
                      <a:pt x="184350" y="38268"/>
                    </a:cubicBezTo>
                    <a:cubicBezTo>
                      <a:pt x="184350" y="38299"/>
                      <a:pt x="184350" y="38390"/>
                      <a:pt x="184381" y="38390"/>
                    </a:cubicBezTo>
                    <a:lnTo>
                      <a:pt x="184442" y="38390"/>
                    </a:lnTo>
                    <a:cubicBezTo>
                      <a:pt x="184442" y="38390"/>
                      <a:pt x="184442" y="38420"/>
                      <a:pt x="184472" y="38390"/>
                    </a:cubicBezTo>
                    <a:lnTo>
                      <a:pt x="184472" y="38329"/>
                    </a:lnTo>
                    <a:cubicBezTo>
                      <a:pt x="184502" y="38299"/>
                      <a:pt x="184502" y="38238"/>
                      <a:pt x="184533" y="38147"/>
                    </a:cubicBezTo>
                    <a:lnTo>
                      <a:pt x="184533" y="38147"/>
                    </a:lnTo>
                    <a:cubicBezTo>
                      <a:pt x="184533" y="38177"/>
                      <a:pt x="184533" y="38238"/>
                      <a:pt x="184502" y="38268"/>
                    </a:cubicBezTo>
                    <a:lnTo>
                      <a:pt x="184502" y="38268"/>
                    </a:lnTo>
                    <a:cubicBezTo>
                      <a:pt x="184533" y="38147"/>
                      <a:pt x="184594" y="38086"/>
                      <a:pt x="184594" y="37995"/>
                    </a:cubicBezTo>
                    <a:cubicBezTo>
                      <a:pt x="184594" y="38025"/>
                      <a:pt x="184533" y="38116"/>
                      <a:pt x="184533" y="38147"/>
                    </a:cubicBezTo>
                    <a:lnTo>
                      <a:pt x="184533" y="38268"/>
                    </a:lnTo>
                    <a:cubicBezTo>
                      <a:pt x="184533" y="38299"/>
                      <a:pt x="184502" y="38299"/>
                      <a:pt x="184502" y="38329"/>
                    </a:cubicBezTo>
                    <a:lnTo>
                      <a:pt x="184472" y="38390"/>
                    </a:lnTo>
                    <a:cubicBezTo>
                      <a:pt x="184472" y="38420"/>
                      <a:pt x="184442" y="38420"/>
                      <a:pt x="184442" y="38451"/>
                    </a:cubicBezTo>
                    <a:cubicBezTo>
                      <a:pt x="184381" y="38481"/>
                      <a:pt x="184350" y="38542"/>
                      <a:pt x="184350" y="38572"/>
                    </a:cubicBezTo>
                    <a:lnTo>
                      <a:pt x="184320" y="38572"/>
                    </a:lnTo>
                    <a:lnTo>
                      <a:pt x="184229" y="38633"/>
                    </a:lnTo>
                    <a:lnTo>
                      <a:pt x="184016" y="38876"/>
                    </a:lnTo>
                    <a:lnTo>
                      <a:pt x="184016" y="38907"/>
                    </a:lnTo>
                    <a:cubicBezTo>
                      <a:pt x="184016" y="38907"/>
                      <a:pt x="183986" y="38907"/>
                      <a:pt x="183986" y="38876"/>
                    </a:cubicBezTo>
                    <a:cubicBezTo>
                      <a:pt x="183925" y="38846"/>
                      <a:pt x="183925" y="38998"/>
                      <a:pt x="183986" y="39028"/>
                    </a:cubicBezTo>
                    <a:lnTo>
                      <a:pt x="184016" y="39059"/>
                    </a:lnTo>
                    <a:cubicBezTo>
                      <a:pt x="184046" y="39059"/>
                      <a:pt x="184077" y="39089"/>
                      <a:pt x="184077" y="39089"/>
                    </a:cubicBezTo>
                    <a:lnTo>
                      <a:pt x="184077" y="39089"/>
                    </a:lnTo>
                    <a:lnTo>
                      <a:pt x="184077" y="39150"/>
                    </a:lnTo>
                    <a:cubicBezTo>
                      <a:pt x="184046" y="39180"/>
                      <a:pt x="184077" y="39271"/>
                      <a:pt x="184077" y="39302"/>
                    </a:cubicBezTo>
                    <a:cubicBezTo>
                      <a:pt x="184138" y="39332"/>
                      <a:pt x="184168" y="39332"/>
                      <a:pt x="184229" y="39302"/>
                    </a:cubicBezTo>
                    <a:cubicBezTo>
                      <a:pt x="184198" y="39332"/>
                      <a:pt x="184168" y="39363"/>
                      <a:pt x="184168" y="39423"/>
                    </a:cubicBezTo>
                    <a:cubicBezTo>
                      <a:pt x="184138" y="39423"/>
                      <a:pt x="184077" y="39423"/>
                      <a:pt x="184077" y="39454"/>
                    </a:cubicBezTo>
                    <a:cubicBezTo>
                      <a:pt x="183986" y="39515"/>
                      <a:pt x="183925" y="39788"/>
                      <a:pt x="183834" y="39879"/>
                    </a:cubicBezTo>
                    <a:cubicBezTo>
                      <a:pt x="183773" y="39910"/>
                      <a:pt x="183712" y="39910"/>
                      <a:pt x="183621" y="39879"/>
                    </a:cubicBezTo>
                    <a:cubicBezTo>
                      <a:pt x="183590" y="39879"/>
                      <a:pt x="183590" y="39910"/>
                      <a:pt x="183590" y="39940"/>
                    </a:cubicBezTo>
                    <a:lnTo>
                      <a:pt x="183530" y="39879"/>
                    </a:lnTo>
                    <a:cubicBezTo>
                      <a:pt x="183469" y="39819"/>
                      <a:pt x="183469" y="39788"/>
                      <a:pt x="183439" y="39788"/>
                    </a:cubicBezTo>
                    <a:lnTo>
                      <a:pt x="183408" y="39788"/>
                    </a:lnTo>
                    <a:cubicBezTo>
                      <a:pt x="183378" y="39758"/>
                      <a:pt x="183317" y="39727"/>
                      <a:pt x="183317" y="39667"/>
                    </a:cubicBezTo>
                    <a:cubicBezTo>
                      <a:pt x="183317" y="39636"/>
                      <a:pt x="183287" y="39636"/>
                      <a:pt x="183287" y="39606"/>
                    </a:cubicBezTo>
                    <a:lnTo>
                      <a:pt x="183256" y="39575"/>
                    </a:lnTo>
                    <a:cubicBezTo>
                      <a:pt x="183256" y="39575"/>
                      <a:pt x="183226" y="39515"/>
                      <a:pt x="183226" y="39484"/>
                    </a:cubicBezTo>
                    <a:lnTo>
                      <a:pt x="183226" y="39363"/>
                    </a:lnTo>
                    <a:cubicBezTo>
                      <a:pt x="183226" y="39332"/>
                      <a:pt x="183165" y="39271"/>
                      <a:pt x="183165" y="39211"/>
                    </a:cubicBezTo>
                    <a:cubicBezTo>
                      <a:pt x="183226" y="39302"/>
                      <a:pt x="183256" y="39363"/>
                      <a:pt x="183256" y="39484"/>
                    </a:cubicBezTo>
                    <a:lnTo>
                      <a:pt x="183256" y="39484"/>
                    </a:lnTo>
                    <a:cubicBezTo>
                      <a:pt x="183256" y="39454"/>
                      <a:pt x="183256" y="39423"/>
                      <a:pt x="183226" y="39363"/>
                    </a:cubicBezTo>
                    <a:lnTo>
                      <a:pt x="183226" y="39363"/>
                    </a:lnTo>
                    <a:cubicBezTo>
                      <a:pt x="183256" y="39454"/>
                      <a:pt x="183256" y="39515"/>
                      <a:pt x="183287" y="39575"/>
                    </a:cubicBezTo>
                    <a:lnTo>
                      <a:pt x="183287" y="39606"/>
                    </a:lnTo>
                    <a:cubicBezTo>
                      <a:pt x="183287" y="39636"/>
                      <a:pt x="183287" y="39636"/>
                      <a:pt x="183317" y="39606"/>
                    </a:cubicBezTo>
                    <a:lnTo>
                      <a:pt x="183378" y="39606"/>
                    </a:lnTo>
                    <a:cubicBezTo>
                      <a:pt x="183378" y="39606"/>
                      <a:pt x="183408" y="39575"/>
                      <a:pt x="183408" y="39484"/>
                    </a:cubicBezTo>
                    <a:cubicBezTo>
                      <a:pt x="183439" y="39515"/>
                      <a:pt x="183530" y="39575"/>
                      <a:pt x="183560" y="39515"/>
                    </a:cubicBezTo>
                    <a:cubicBezTo>
                      <a:pt x="183560" y="39484"/>
                      <a:pt x="183590" y="39423"/>
                      <a:pt x="183560" y="39363"/>
                    </a:cubicBezTo>
                    <a:lnTo>
                      <a:pt x="183560" y="39332"/>
                    </a:lnTo>
                    <a:lnTo>
                      <a:pt x="183560" y="39332"/>
                    </a:lnTo>
                    <a:cubicBezTo>
                      <a:pt x="183590" y="39332"/>
                      <a:pt x="183590" y="39332"/>
                      <a:pt x="183621" y="39302"/>
                    </a:cubicBezTo>
                    <a:cubicBezTo>
                      <a:pt x="183621" y="39302"/>
                      <a:pt x="183682" y="39302"/>
                      <a:pt x="183682" y="39271"/>
                    </a:cubicBezTo>
                    <a:cubicBezTo>
                      <a:pt x="183712" y="39211"/>
                      <a:pt x="183682" y="39059"/>
                      <a:pt x="183682" y="39119"/>
                    </a:cubicBezTo>
                    <a:lnTo>
                      <a:pt x="183621" y="39150"/>
                    </a:lnTo>
                    <a:lnTo>
                      <a:pt x="183621" y="39119"/>
                    </a:lnTo>
                    <a:cubicBezTo>
                      <a:pt x="183590" y="39028"/>
                      <a:pt x="183530" y="38967"/>
                      <a:pt x="183469" y="38907"/>
                    </a:cubicBezTo>
                    <a:cubicBezTo>
                      <a:pt x="183439" y="38876"/>
                      <a:pt x="183439" y="38846"/>
                      <a:pt x="183408" y="38815"/>
                    </a:cubicBezTo>
                    <a:cubicBezTo>
                      <a:pt x="183408" y="38815"/>
                      <a:pt x="183378" y="38815"/>
                      <a:pt x="183378" y="38755"/>
                    </a:cubicBezTo>
                    <a:lnTo>
                      <a:pt x="183378" y="38755"/>
                    </a:lnTo>
                    <a:lnTo>
                      <a:pt x="183378" y="38694"/>
                    </a:lnTo>
                    <a:cubicBezTo>
                      <a:pt x="183408" y="38724"/>
                      <a:pt x="183439" y="38755"/>
                      <a:pt x="183469" y="38724"/>
                    </a:cubicBezTo>
                    <a:lnTo>
                      <a:pt x="183469" y="38603"/>
                    </a:lnTo>
                    <a:lnTo>
                      <a:pt x="183469" y="38572"/>
                    </a:lnTo>
                    <a:lnTo>
                      <a:pt x="183469" y="38572"/>
                    </a:lnTo>
                    <a:cubicBezTo>
                      <a:pt x="183530" y="38572"/>
                      <a:pt x="183530" y="38572"/>
                      <a:pt x="183560" y="38542"/>
                    </a:cubicBezTo>
                    <a:lnTo>
                      <a:pt x="183590" y="38481"/>
                    </a:lnTo>
                    <a:cubicBezTo>
                      <a:pt x="183621" y="38451"/>
                      <a:pt x="183590" y="38329"/>
                      <a:pt x="183590" y="38329"/>
                    </a:cubicBezTo>
                    <a:lnTo>
                      <a:pt x="183560" y="38390"/>
                    </a:lnTo>
                    <a:lnTo>
                      <a:pt x="183560" y="38329"/>
                    </a:lnTo>
                    <a:cubicBezTo>
                      <a:pt x="183530" y="38268"/>
                      <a:pt x="183469" y="38238"/>
                      <a:pt x="183439" y="38208"/>
                    </a:cubicBezTo>
                    <a:cubicBezTo>
                      <a:pt x="183408" y="38147"/>
                      <a:pt x="183408" y="38116"/>
                      <a:pt x="183378" y="38086"/>
                    </a:cubicBezTo>
                    <a:lnTo>
                      <a:pt x="183317" y="38086"/>
                    </a:lnTo>
                    <a:cubicBezTo>
                      <a:pt x="183287" y="38025"/>
                      <a:pt x="183256" y="37964"/>
                      <a:pt x="183256" y="37934"/>
                    </a:cubicBezTo>
                    <a:cubicBezTo>
                      <a:pt x="183226" y="37904"/>
                      <a:pt x="183226" y="37843"/>
                      <a:pt x="183165" y="37843"/>
                    </a:cubicBezTo>
                    <a:cubicBezTo>
                      <a:pt x="183135" y="37812"/>
                      <a:pt x="183135" y="37782"/>
                      <a:pt x="183104" y="37691"/>
                    </a:cubicBezTo>
                    <a:cubicBezTo>
                      <a:pt x="183074" y="37600"/>
                      <a:pt x="183013" y="37508"/>
                      <a:pt x="182983" y="37448"/>
                    </a:cubicBezTo>
                    <a:cubicBezTo>
                      <a:pt x="182952" y="37356"/>
                      <a:pt x="182952" y="37326"/>
                      <a:pt x="182952" y="37326"/>
                    </a:cubicBezTo>
                    <a:lnTo>
                      <a:pt x="182952" y="37326"/>
                    </a:lnTo>
                    <a:cubicBezTo>
                      <a:pt x="182952" y="37296"/>
                      <a:pt x="182922" y="37235"/>
                      <a:pt x="182922" y="37174"/>
                    </a:cubicBezTo>
                    <a:cubicBezTo>
                      <a:pt x="182922" y="37144"/>
                      <a:pt x="182861" y="37174"/>
                      <a:pt x="182922" y="37204"/>
                    </a:cubicBezTo>
                    <a:lnTo>
                      <a:pt x="182922" y="37235"/>
                    </a:lnTo>
                    <a:cubicBezTo>
                      <a:pt x="182922" y="37204"/>
                      <a:pt x="182861" y="37174"/>
                      <a:pt x="182861" y="37174"/>
                    </a:cubicBezTo>
                    <a:cubicBezTo>
                      <a:pt x="182831" y="37022"/>
                      <a:pt x="182800" y="36901"/>
                      <a:pt x="182770" y="36901"/>
                    </a:cubicBezTo>
                    <a:cubicBezTo>
                      <a:pt x="182770" y="36870"/>
                      <a:pt x="182770" y="36870"/>
                      <a:pt x="182709" y="36870"/>
                    </a:cubicBezTo>
                    <a:lnTo>
                      <a:pt x="182679" y="36901"/>
                    </a:lnTo>
                    <a:cubicBezTo>
                      <a:pt x="182648" y="36901"/>
                      <a:pt x="182648" y="37022"/>
                      <a:pt x="182557" y="37174"/>
                    </a:cubicBezTo>
                    <a:cubicBezTo>
                      <a:pt x="182557" y="37204"/>
                      <a:pt x="182527" y="37204"/>
                      <a:pt x="182527" y="37235"/>
                    </a:cubicBezTo>
                    <a:lnTo>
                      <a:pt x="182527" y="37204"/>
                    </a:lnTo>
                    <a:lnTo>
                      <a:pt x="182527" y="37174"/>
                    </a:lnTo>
                    <a:cubicBezTo>
                      <a:pt x="182527" y="37204"/>
                      <a:pt x="182496" y="37235"/>
                      <a:pt x="182496" y="37326"/>
                    </a:cubicBezTo>
                    <a:lnTo>
                      <a:pt x="182496" y="37326"/>
                    </a:lnTo>
                    <a:cubicBezTo>
                      <a:pt x="182496" y="37326"/>
                      <a:pt x="182496" y="37356"/>
                      <a:pt x="182466" y="37448"/>
                    </a:cubicBezTo>
                    <a:cubicBezTo>
                      <a:pt x="182405" y="37508"/>
                      <a:pt x="182375" y="37600"/>
                      <a:pt x="182344" y="37691"/>
                    </a:cubicBezTo>
                    <a:cubicBezTo>
                      <a:pt x="182314" y="37752"/>
                      <a:pt x="182314" y="37812"/>
                      <a:pt x="182253" y="37843"/>
                    </a:cubicBezTo>
                    <a:lnTo>
                      <a:pt x="182192" y="37934"/>
                    </a:lnTo>
                    <a:cubicBezTo>
                      <a:pt x="182162" y="37964"/>
                      <a:pt x="182101" y="37995"/>
                      <a:pt x="182101" y="38086"/>
                    </a:cubicBezTo>
                    <a:lnTo>
                      <a:pt x="182071" y="38086"/>
                    </a:lnTo>
                    <a:cubicBezTo>
                      <a:pt x="182040" y="38116"/>
                      <a:pt x="182040" y="38147"/>
                      <a:pt x="182010" y="38208"/>
                    </a:cubicBezTo>
                    <a:cubicBezTo>
                      <a:pt x="181949" y="38238"/>
                      <a:pt x="181919" y="38268"/>
                      <a:pt x="181888" y="38329"/>
                    </a:cubicBezTo>
                    <a:lnTo>
                      <a:pt x="181888" y="38390"/>
                    </a:lnTo>
                    <a:cubicBezTo>
                      <a:pt x="181888" y="38390"/>
                      <a:pt x="181858" y="38390"/>
                      <a:pt x="181858" y="38329"/>
                    </a:cubicBezTo>
                    <a:cubicBezTo>
                      <a:pt x="181797" y="38299"/>
                      <a:pt x="181797" y="38451"/>
                      <a:pt x="181858" y="38481"/>
                    </a:cubicBezTo>
                    <a:lnTo>
                      <a:pt x="181888" y="38542"/>
                    </a:lnTo>
                    <a:cubicBezTo>
                      <a:pt x="181919" y="38542"/>
                      <a:pt x="181919" y="38572"/>
                      <a:pt x="181949" y="38572"/>
                    </a:cubicBezTo>
                    <a:lnTo>
                      <a:pt x="181949" y="38572"/>
                    </a:lnTo>
                    <a:lnTo>
                      <a:pt x="181949" y="38603"/>
                    </a:lnTo>
                    <a:lnTo>
                      <a:pt x="181949" y="38724"/>
                    </a:lnTo>
                    <a:cubicBezTo>
                      <a:pt x="182010" y="38755"/>
                      <a:pt x="182040" y="38755"/>
                      <a:pt x="182071" y="38694"/>
                    </a:cubicBezTo>
                    <a:lnTo>
                      <a:pt x="182071" y="38755"/>
                    </a:lnTo>
                    <a:lnTo>
                      <a:pt x="182071" y="38755"/>
                    </a:lnTo>
                    <a:cubicBezTo>
                      <a:pt x="182071" y="38755"/>
                      <a:pt x="182040" y="38755"/>
                      <a:pt x="182040" y="38815"/>
                    </a:cubicBezTo>
                    <a:cubicBezTo>
                      <a:pt x="182010" y="38846"/>
                      <a:pt x="182010" y="38876"/>
                      <a:pt x="181949" y="38907"/>
                    </a:cubicBezTo>
                    <a:cubicBezTo>
                      <a:pt x="181919" y="38998"/>
                      <a:pt x="181858" y="39028"/>
                      <a:pt x="181797" y="39119"/>
                    </a:cubicBezTo>
                    <a:lnTo>
                      <a:pt x="181797" y="39150"/>
                    </a:lnTo>
                    <a:cubicBezTo>
                      <a:pt x="181797" y="39150"/>
                      <a:pt x="181767" y="39150"/>
                      <a:pt x="181767" y="39119"/>
                    </a:cubicBezTo>
                    <a:cubicBezTo>
                      <a:pt x="181736" y="39059"/>
                      <a:pt x="181736" y="39211"/>
                      <a:pt x="181767" y="39271"/>
                    </a:cubicBezTo>
                    <a:lnTo>
                      <a:pt x="181797" y="39302"/>
                    </a:lnTo>
                    <a:cubicBezTo>
                      <a:pt x="181858" y="39302"/>
                      <a:pt x="181858" y="39332"/>
                      <a:pt x="181888" y="39332"/>
                    </a:cubicBezTo>
                    <a:lnTo>
                      <a:pt x="181888" y="39332"/>
                    </a:lnTo>
                    <a:lnTo>
                      <a:pt x="181888" y="39363"/>
                    </a:lnTo>
                    <a:lnTo>
                      <a:pt x="181888" y="39515"/>
                    </a:lnTo>
                    <a:cubicBezTo>
                      <a:pt x="181919" y="39575"/>
                      <a:pt x="182010" y="39575"/>
                      <a:pt x="182040" y="39484"/>
                    </a:cubicBezTo>
                    <a:cubicBezTo>
                      <a:pt x="182040" y="39515"/>
                      <a:pt x="182040" y="39606"/>
                      <a:pt x="182071" y="39606"/>
                    </a:cubicBezTo>
                    <a:lnTo>
                      <a:pt x="182101" y="39606"/>
                    </a:lnTo>
                    <a:cubicBezTo>
                      <a:pt x="182101" y="39606"/>
                      <a:pt x="182101" y="39636"/>
                      <a:pt x="182162" y="39606"/>
                    </a:cubicBezTo>
                    <a:lnTo>
                      <a:pt x="182162" y="39575"/>
                    </a:lnTo>
                    <a:cubicBezTo>
                      <a:pt x="182192" y="39515"/>
                      <a:pt x="182192" y="39454"/>
                      <a:pt x="182223" y="39363"/>
                    </a:cubicBezTo>
                    <a:lnTo>
                      <a:pt x="182223" y="39363"/>
                    </a:lnTo>
                    <a:cubicBezTo>
                      <a:pt x="182223" y="39423"/>
                      <a:pt x="182223" y="39454"/>
                      <a:pt x="182192" y="39484"/>
                    </a:cubicBezTo>
                    <a:lnTo>
                      <a:pt x="182192" y="39484"/>
                    </a:lnTo>
                    <a:cubicBezTo>
                      <a:pt x="182223" y="39363"/>
                      <a:pt x="182253" y="39302"/>
                      <a:pt x="182253" y="39211"/>
                    </a:cubicBezTo>
                    <a:cubicBezTo>
                      <a:pt x="182253" y="39271"/>
                      <a:pt x="182223" y="39332"/>
                      <a:pt x="182223" y="39363"/>
                    </a:cubicBezTo>
                    <a:lnTo>
                      <a:pt x="182223" y="39484"/>
                    </a:lnTo>
                    <a:cubicBezTo>
                      <a:pt x="182223" y="39515"/>
                      <a:pt x="182192" y="39515"/>
                      <a:pt x="182192" y="39575"/>
                    </a:cubicBezTo>
                    <a:lnTo>
                      <a:pt x="182162" y="39606"/>
                    </a:lnTo>
                    <a:cubicBezTo>
                      <a:pt x="182162" y="39636"/>
                      <a:pt x="182101" y="39636"/>
                      <a:pt x="182101" y="39667"/>
                    </a:cubicBezTo>
                    <a:cubicBezTo>
                      <a:pt x="182071" y="39727"/>
                      <a:pt x="182040" y="39758"/>
                      <a:pt x="182040" y="39788"/>
                    </a:cubicBezTo>
                    <a:lnTo>
                      <a:pt x="182010" y="39788"/>
                    </a:lnTo>
                    <a:lnTo>
                      <a:pt x="181919" y="39879"/>
                    </a:lnTo>
                    <a:lnTo>
                      <a:pt x="181706" y="40092"/>
                    </a:lnTo>
                    <a:lnTo>
                      <a:pt x="181706" y="40122"/>
                    </a:lnTo>
                    <a:cubicBezTo>
                      <a:pt x="181706" y="40122"/>
                      <a:pt x="181645" y="40122"/>
                      <a:pt x="181645" y="40092"/>
                    </a:cubicBezTo>
                    <a:cubicBezTo>
                      <a:pt x="181615" y="40062"/>
                      <a:pt x="181615" y="40214"/>
                      <a:pt x="181645" y="40244"/>
                    </a:cubicBezTo>
                    <a:lnTo>
                      <a:pt x="181706" y="40274"/>
                    </a:lnTo>
                    <a:cubicBezTo>
                      <a:pt x="181736" y="40274"/>
                      <a:pt x="181767" y="40335"/>
                      <a:pt x="181767" y="40335"/>
                    </a:cubicBezTo>
                    <a:lnTo>
                      <a:pt x="181767" y="40335"/>
                    </a:lnTo>
                    <a:lnTo>
                      <a:pt x="181767" y="40366"/>
                    </a:lnTo>
                    <a:cubicBezTo>
                      <a:pt x="181736" y="40396"/>
                      <a:pt x="181767" y="40487"/>
                      <a:pt x="181767" y="40518"/>
                    </a:cubicBezTo>
                    <a:cubicBezTo>
                      <a:pt x="181797" y="40548"/>
                      <a:pt x="181858" y="40548"/>
                      <a:pt x="181919" y="40518"/>
                    </a:cubicBezTo>
                    <a:cubicBezTo>
                      <a:pt x="181888" y="40548"/>
                      <a:pt x="181858" y="40578"/>
                      <a:pt x="181858" y="40639"/>
                    </a:cubicBezTo>
                    <a:cubicBezTo>
                      <a:pt x="181797" y="40639"/>
                      <a:pt x="181767" y="40639"/>
                      <a:pt x="181767" y="40670"/>
                    </a:cubicBezTo>
                    <a:cubicBezTo>
                      <a:pt x="181645" y="40730"/>
                      <a:pt x="181615" y="41004"/>
                      <a:pt x="181493" y="41095"/>
                    </a:cubicBezTo>
                    <a:lnTo>
                      <a:pt x="181432" y="41095"/>
                    </a:lnTo>
                    <a:lnTo>
                      <a:pt x="181402" y="41034"/>
                    </a:lnTo>
                    <a:cubicBezTo>
                      <a:pt x="181402" y="41004"/>
                      <a:pt x="181341" y="41004"/>
                      <a:pt x="181341" y="40974"/>
                    </a:cubicBezTo>
                    <a:lnTo>
                      <a:pt x="181311" y="40943"/>
                    </a:lnTo>
                    <a:cubicBezTo>
                      <a:pt x="181311" y="40943"/>
                      <a:pt x="181280" y="40882"/>
                      <a:pt x="181280" y="40852"/>
                    </a:cubicBezTo>
                    <a:lnTo>
                      <a:pt x="181280" y="40730"/>
                    </a:lnTo>
                    <a:cubicBezTo>
                      <a:pt x="181280" y="40700"/>
                      <a:pt x="181250" y="40639"/>
                      <a:pt x="181250" y="40578"/>
                    </a:cubicBezTo>
                    <a:cubicBezTo>
                      <a:pt x="181280" y="40670"/>
                      <a:pt x="181311" y="40730"/>
                      <a:pt x="181311" y="40852"/>
                    </a:cubicBezTo>
                    <a:lnTo>
                      <a:pt x="181311" y="40852"/>
                    </a:lnTo>
                    <a:cubicBezTo>
                      <a:pt x="181311" y="40822"/>
                      <a:pt x="181311" y="40791"/>
                      <a:pt x="181280" y="40730"/>
                    </a:cubicBezTo>
                    <a:lnTo>
                      <a:pt x="181280" y="40730"/>
                    </a:lnTo>
                    <a:cubicBezTo>
                      <a:pt x="181311" y="40822"/>
                      <a:pt x="181311" y="40882"/>
                      <a:pt x="181341" y="40943"/>
                    </a:cubicBezTo>
                    <a:lnTo>
                      <a:pt x="181341" y="40974"/>
                    </a:lnTo>
                    <a:cubicBezTo>
                      <a:pt x="181341" y="41004"/>
                      <a:pt x="181341" y="41004"/>
                      <a:pt x="181402" y="40974"/>
                    </a:cubicBezTo>
                    <a:lnTo>
                      <a:pt x="181432" y="40974"/>
                    </a:lnTo>
                    <a:cubicBezTo>
                      <a:pt x="181432" y="40974"/>
                      <a:pt x="181463" y="40943"/>
                      <a:pt x="181463" y="40852"/>
                    </a:cubicBezTo>
                    <a:cubicBezTo>
                      <a:pt x="181493" y="40882"/>
                      <a:pt x="181584" y="40943"/>
                      <a:pt x="181615" y="40882"/>
                    </a:cubicBezTo>
                    <a:cubicBezTo>
                      <a:pt x="181615" y="40852"/>
                      <a:pt x="181645" y="40791"/>
                      <a:pt x="181615" y="40730"/>
                    </a:cubicBezTo>
                    <a:lnTo>
                      <a:pt x="181615" y="40700"/>
                    </a:lnTo>
                    <a:lnTo>
                      <a:pt x="181615" y="40700"/>
                    </a:lnTo>
                    <a:cubicBezTo>
                      <a:pt x="181645" y="40700"/>
                      <a:pt x="181645" y="40700"/>
                      <a:pt x="181706" y="40670"/>
                    </a:cubicBezTo>
                    <a:cubicBezTo>
                      <a:pt x="181706" y="40670"/>
                      <a:pt x="181736" y="40670"/>
                      <a:pt x="181736" y="40639"/>
                    </a:cubicBezTo>
                    <a:cubicBezTo>
                      <a:pt x="181767" y="40578"/>
                      <a:pt x="181736" y="40426"/>
                      <a:pt x="181736" y="40487"/>
                    </a:cubicBezTo>
                    <a:lnTo>
                      <a:pt x="181706" y="40518"/>
                    </a:lnTo>
                    <a:lnTo>
                      <a:pt x="181706" y="40487"/>
                    </a:lnTo>
                    <a:cubicBezTo>
                      <a:pt x="181645" y="40396"/>
                      <a:pt x="181584" y="40335"/>
                      <a:pt x="181554" y="40274"/>
                    </a:cubicBezTo>
                    <a:cubicBezTo>
                      <a:pt x="181493" y="40244"/>
                      <a:pt x="181493" y="40214"/>
                      <a:pt x="181463" y="40183"/>
                    </a:cubicBezTo>
                    <a:cubicBezTo>
                      <a:pt x="181463" y="40183"/>
                      <a:pt x="181432" y="40183"/>
                      <a:pt x="181432" y="40122"/>
                    </a:cubicBezTo>
                    <a:lnTo>
                      <a:pt x="181432" y="40122"/>
                    </a:lnTo>
                    <a:lnTo>
                      <a:pt x="181432" y="40062"/>
                    </a:lnTo>
                    <a:cubicBezTo>
                      <a:pt x="181463" y="40092"/>
                      <a:pt x="181493" y="40122"/>
                      <a:pt x="181554" y="40092"/>
                    </a:cubicBezTo>
                    <a:lnTo>
                      <a:pt x="181554" y="39970"/>
                    </a:lnTo>
                    <a:lnTo>
                      <a:pt x="181554" y="39940"/>
                    </a:lnTo>
                    <a:lnTo>
                      <a:pt x="181554" y="39940"/>
                    </a:lnTo>
                    <a:cubicBezTo>
                      <a:pt x="181584" y="39940"/>
                      <a:pt x="181584" y="39940"/>
                      <a:pt x="181615" y="39910"/>
                    </a:cubicBezTo>
                    <a:lnTo>
                      <a:pt x="181645" y="39879"/>
                    </a:lnTo>
                    <a:cubicBezTo>
                      <a:pt x="181706" y="39819"/>
                      <a:pt x="181645" y="39727"/>
                      <a:pt x="181645" y="39727"/>
                    </a:cubicBezTo>
                    <a:lnTo>
                      <a:pt x="181615" y="39758"/>
                    </a:lnTo>
                    <a:lnTo>
                      <a:pt x="181615" y="39727"/>
                    </a:lnTo>
                    <a:cubicBezTo>
                      <a:pt x="181584" y="39636"/>
                      <a:pt x="181554" y="39606"/>
                      <a:pt x="181493" y="39575"/>
                    </a:cubicBezTo>
                    <a:cubicBezTo>
                      <a:pt x="181463" y="39515"/>
                      <a:pt x="181463" y="39484"/>
                      <a:pt x="181432" y="39454"/>
                    </a:cubicBezTo>
                    <a:lnTo>
                      <a:pt x="181402" y="39454"/>
                    </a:lnTo>
                    <a:cubicBezTo>
                      <a:pt x="181341" y="39423"/>
                      <a:pt x="181311" y="39332"/>
                      <a:pt x="181311" y="39302"/>
                    </a:cubicBezTo>
                    <a:cubicBezTo>
                      <a:pt x="181280" y="39271"/>
                      <a:pt x="181280" y="39211"/>
                      <a:pt x="181250" y="39211"/>
                    </a:cubicBezTo>
                    <a:cubicBezTo>
                      <a:pt x="181189" y="39180"/>
                      <a:pt x="181189" y="39150"/>
                      <a:pt x="181159" y="39059"/>
                    </a:cubicBezTo>
                    <a:cubicBezTo>
                      <a:pt x="181128" y="38967"/>
                      <a:pt x="181098" y="38876"/>
                      <a:pt x="181037" y="38815"/>
                    </a:cubicBezTo>
                    <a:cubicBezTo>
                      <a:pt x="181007" y="38724"/>
                      <a:pt x="181007" y="38694"/>
                      <a:pt x="181007" y="38694"/>
                    </a:cubicBezTo>
                    <a:lnTo>
                      <a:pt x="181007" y="38694"/>
                    </a:lnTo>
                    <a:cubicBezTo>
                      <a:pt x="181007" y="38663"/>
                      <a:pt x="180976" y="38603"/>
                      <a:pt x="180976" y="38542"/>
                    </a:cubicBezTo>
                    <a:cubicBezTo>
                      <a:pt x="180976" y="38512"/>
                      <a:pt x="180946" y="38542"/>
                      <a:pt x="180976" y="38572"/>
                    </a:cubicBezTo>
                    <a:lnTo>
                      <a:pt x="180976" y="38603"/>
                    </a:lnTo>
                    <a:cubicBezTo>
                      <a:pt x="180976" y="38572"/>
                      <a:pt x="180946" y="38542"/>
                      <a:pt x="180946" y="38542"/>
                    </a:cubicBezTo>
                    <a:cubicBezTo>
                      <a:pt x="180885" y="38390"/>
                      <a:pt x="180855" y="38268"/>
                      <a:pt x="180824" y="38268"/>
                    </a:cubicBezTo>
                    <a:cubicBezTo>
                      <a:pt x="180824" y="38238"/>
                      <a:pt x="180824" y="38238"/>
                      <a:pt x="180794" y="38238"/>
                    </a:cubicBezTo>
                    <a:lnTo>
                      <a:pt x="180733" y="38268"/>
                    </a:lnTo>
                    <a:cubicBezTo>
                      <a:pt x="180703" y="38268"/>
                      <a:pt x="180703" y="38390"/>
                      <a:pt x="180642" y="38542"/>
                    </a:cubicBezTo>
                    <a:cubicBezTo>
                      <a:pt x="180642" y="38572"/>
                      <a:pt x="180581" y="38572"/>
                      <a:pt x="180581" y="38603"/>
                    </a:cubicBezTo>
                    <a:lnTo>
                      <a:pt x="180581" y="38572"/>
                    </a:lnTo>
                    <a:lnTo>
                      <a:pt x="180581" y="38542"/>
                    </a:lnTo>
                    <a:cubicBezTo>
                      <a:pt x="180581" y="38572"/>
                      <a:pt x="180551" y="38603"/>
                      <a:pt x="180551" y="38694"/>
                    </a:cubicBezTo>
                    <a:lnTo>
                      <a:pt x="180551" y="38694"/>
                    </a:lnTo>
                    <a:cubicBezTo>
                      <a:pt x="180551" y="38694"/>
                      <a:pt x="180551" y="38724"/>
                      <a:pt x="180521" y="38815"/>
                    </a:cubicBezTo>
                    <a:cubicBezTo>
                      <a:pt x="180490" y="38876"/>
                      <a:pt x="180429" y="38967"/>
                      <a:pt x="180399" y="39059"/>
                    </a:cubicBezTo>
                    <a:cubicBezTo>
                      <a:pt x="180369" y="39119"/>
                      <a:pt x="180369" y="39180"/>
                      <a:pt x="180338" y="39211"/>
                    </a:cubicBezTo>
                    <a:lnTo>
                      <a:pt x="180247" y="39302"/>
                    </a:lnTo>
                    <a:cubicBezTo>
                      <a:pt x="180217" y="39332"/>
                      <a:pt x="180186" y="39363"/>
                      <a:pt x="180186" y="39454"/>
                    </a:cubicBezTo>
                    <a:lnTo>
                      <a:pt x="180125" y="39454"/>
                    </a:lnTo>
                    <a:cubicBezTo>
                      <a:pt x="180095" y="39484"/>
                      <a:pt x="180095" y="39515"/>
                      <a:pt x="180065" y="39575"/>
                    </a:cubicBezTo>
                    <a:cubicBezTo>
                      <a:pt x="180034" y="39606"/>
                      <a:pt x="179973" y="39636"/>
                      <a:pt x="179943" y="39727"/>
                    </a:cubicBezTo>
                    <a:lnTo>
                      <a:pt x="179943" y="39758"/>
                    </a:lnTo>
                    <a:cubicBezTo>
                      <a:pt x="179943" y="39758"/>
                      <a:pt x="179913" y="39758"/>
                      <a:pt x="179913" y="39727"/>
                    </a:cubicBezTo>
                    <a:lnTo>
                      <a:pt x="179882" y="39758"/>
                    </a:lnTo>
                    <a:cubicBezTo>
                      <a:pt x="179821" y="39667"/>
                      <a:pt x="179791" y="39606"/>
                      <a:pt x="179791" y="39515"/>
                    </a:cubicBezTo>
                    <a:cubicBezTo>
                      <a:pt x="179761" y="39454"/>
                      <a:pt x="179761" y="39423"/>
                      <a:pt x="179761" y="39423"/>
                    </a:cubicBezTo>
                    <a:lnTo>
                      <a:pt x="179761" y="39423"/>
                    </a:lnTo>
                    <a:cubicBezTo>
                      <a:pt x="179761" y="39363"/>
                      <a:pt x="179730" y="39332"/>
                      <a:pt x="179730" y="39271"/>
                    </a:cubicBezTo>
                    <a:cubicBezTo>
                      <a:pt x="179730" y="39211"/>
                      <a:pt x="179669" y="39271"/>
                      <a:pt x="179730" y="39302"/>
                    </a:cubicBezTo>
                    <a:lnTo>
                      <a:pt x="179730" y="39332"/>
                    </a:lnTo>
                    <a:cubicBezTo>
                      <a:pt x="179730" y="39302"/>
                      <a:pt x="179669" y="39271"/>
                      <a:pt x="179669" y="39271"/>
                    </a:cubicBezTo>
                    <a:cubicBezTo>
                      <a:pt x="179639" y="39119"/>
                      <a:pt x="179609" y="38998"/>
                      <a:pt x="179578" y="38998"/>
                    </a:cubicBezTo>
                    <a:cubicBezTo>
                      <a:pt x="179578" y="38967"/>
                      <a:pt x="179578" y="38967"/>
                      <a:pt x="179517" y="38967"/>
                    </a:cubicBezTo>
                    <a:lnTo>
                      <a:pt x="179487" y="38998"/>
                    </a:lnTo>
                    <a:cubicBezTo>
                      <a:pt x="179457" y="38998"/>
                      <a:pt x="179457" y="39119"/>
                      <a:pt x="179365" y="39271"/>
                    </a:cubicBezTo>
                    <a:cubicBezTo>
                      <a:pt x="179365" y="39302"/>
                      <a:pt x="179335" y="39302"/>
                      <a:pt x="179335" y="39332"/>
                    </a:cubicBezTo>
                    <a:lnTo>
                      <a:pt x="179335" y="39302"/>
                    </a:lnTo>
                    <a:lnTo>
                      <a:pt x="179335" y="39271"/>
                    </a:lnTo>
                    <a:cubicBezTo>
                      <a:pt x="179335" y="39302"/>
                      <a:pt x="179305" y="39332"/>
                      <a:pt x="179305" y="39423"/>
                    </a:cubicBezTo>
                    <a:lnTo>
                      <a:pt x="179305" y="39423"/>
                    </a:lnTo>
                    <a:cubicBezTo>
                      <a:pt x="179305" y="39423"/>
                      <a:pt x="179305" y="39454"/>
                      <a:pt x="179274" y="39515"/>
                    </a:cubicBezTo>
                    <a:cubicBezTo>
                      <a:pt x="179214" y="39606"/>
                      <a:pt x="179183" y="39667"/>
                      <a:pt x="179153" y="39788"/>
                    </a:cubicBezTo>
                    <a:cubicBezTo>
                      <a:pt x="179122" y="39819"/>
                      <a:pt x="179122" y="39910"/>
                      <a:pt x="179062" y="39940"/>
                    </a:cubicBezTo>
                    <a:lnTo>
                      <a:pt x="179001" y="40031"/>
                    </a:lnTo>
                    <a:cubicBezTo>
                      <a:pt x="178970" y="40062"/>
                      <a:pt x="178910" y="40092"/>
                      <a:pt x="178910" y="40183"/>
                    </a:cubicBezTo>
                    <a:lnTo>
                      <a:pt x="178879" y="40183"/>
                    </a:lnTo>
                    <a:cubicBezTo>
                      <a:pt x="178849" y="40214"/>
                      <a:pt x="178849" y="40244"/>
                      <a:pt x="178818" y="40274"/>
                    </a:cubicBezTo>
                    <a:cubicBezTo>
                      <a:pt x="178758" y="40335"/>
                      <a:pt x="178727" y="40366"/>
                      <a:pt x="178697" y="40426"/>
                    </a:cubicBezTo>
                    <a:lnTo>
                      <a:pt x="178697" y="40487"/>
                    </a:lnTo>
                    <a:cubicBezTo>
                      <a:pt x="178697" y="40487"/>
                      <a:pt x="178666" y="40487"/>
                      <a:pt x="178666" y="40426"/>
                    </a:cubicBezTo>
                    <a:cubicBezTo>
                      <a:pt x="178606" y="40396"/>
                      <a:pt x="178606" y="40548"/>
                      <a:pt x="178666" y="40578"/>
                    </a:cubicBezTo>
                    <a:lnTo>
                      <a:pt x="178697" y="40609"/>
                    </a:lnTo>
                    <a:cubicBezTo>
                      <a:pt x="178727" y="40609"/>
                      <a:pt x="178727" y="40670"/>
                      <a:pt x="178758" y="40670"/>
                    </a:cubicBezTo>
                    <a:lnTo>
                      <a:pt x="178758" y="40670"/>
                    </a:lnTo>
                    <a:lnTo>
                      <a:pt x="178758" y="40700"/>
                    </a:lnTo>
                    <a:lnTo>
                      <a:pt x="178758" y="40822"/>
                    </a:lnTo>
                    <a:cubicBezTo>
                      <a:pt x="178818" y="40852"/>
                      <a:pt x="178849" y="40852"/>
                      <a:pt x="178879" y="40791"/>
                    </a:cubicBezTo>
                    <a:lnTo>
                      <a:pt x="178879" y="40852"/>
                    </a:lnTo>
                    <a:lnTo>
                      <a:pt x="178879" y="40852"/>
                    </a:lnTo>
                    <a:cubicBezTo>
                      <a:pt x="178879" y="40852"/>
                      <a:pt x="178849" y="40852"/>
                      <a:pt x="178849" y="40882"/>
                    </a:cubicBezTo>
                    <a:lnTo>
                      <a:pt x="178849" y="40943"/>
                    </a:lnTo>
                    <a:lnTo>
                      <a:pt x="178727" y="40822"/>
                    </a:lnTo>
                    <a:cubicBezTo>
                      <a:pt x="178697" y="40791"/>
                      <a:pt x="178697" y="40730"/>
                      <a:pt x="178666" y="40700"/>
                    </a:cubicBezTo>
                    <a:lnTo>
                      <a:pt x="178606" y="40700"/>
                    </a:lnTo>
                    <a:cubicBezTo>
                      <a:pt x="178575" y="40670"/>
                      <a:pt x="178545" y="40578"/>
                      <a:pt x="178545" y="40548"/>
                    </a:cubicBezTo>
                    <a:cubicBezTo>
                      <a:pt x="178514" y="40518"/>
                      <a:pt x="178514" y="40487"/>
                      <a:pt x="178454" y="40487"/>
                    </a:cubicBezTo>
                    <a:cubicBezTo>
                      <a:pt x="178423" y="40426"/>
                      <a:pt x="178423" y="40396"/>
                      <a:pt x="178393" y="40335"/>
                    </a:cubicBezTo>
                    <a:cubicBezTo>
                      <a:pt x="178362" y="40214"/>
                      <a:pt x="178302" y="40122"/>
                      <a:pt x="178271" y="40062"/>
                    </a:cubicBezTo>
                    <a:cubicBezTo>
                      <a:pt x="178241" y="39970"/>
                      <a:pt x="178241" y="39940"/>
                      <a:pt x="178241" y="39940"/>
                    </a:cubicBezTo>
                    <a:lnTo>
                      <a:pt x="178241" y="39940"/>
                    </a:lnTo>
                    <a:cubicBezTo>
                      <a:pt x="178241" y="39910"/>
                      <a:pt x="178210" y="39879"/>
                      <a:pt x="178210" y="39788"/>
                    </a:cubicBezTo>
                    <a:cubicBezTo>
                      <a:pt x="178210" y="39758"/>
                      <a:pt x="178150" y="39788"/>
                      <a:pt x="178210" y="39819"/>
                    </a:cubicBezTo>
                    <a:lnTo>
                      <a:pt x="178210" y="39879"/>
                    </a:lnTo>
                    <a:cubicBezTo>
                      <a:pt x="178210" y="39819"/>
                      <a:pt x="178150" y="39788"/>
                      <a:pt x="178150" y="39788"/>
                    </a:cubicBezTo>
                    <a:cubicBezTo>
                      <a:pt x="178119" y="39636"/>
                      <a:pt x="178089" y="39515"/>
                      <a:pt x="178058" y="39515"/>
                    </a:cubicBezTo>
                    <a:cubicBezTo>
                      <a:pt x="178058" y="39484"/>
                      <a:pt x="178058" y="39484"/>
                      <a:pt x="177998" y="39484"/>
                    </a:cubicBezTo>
                    <a:lnTo>
                      <a:pt x="177967" y="39515"/>
                    </a:lnTo>
                    <a:cubicBezTo>
                      <a:pt x="177937" y="39515"/>
                      <a:pt x="177937" y="39636"/>
                      <a:pt x="177846" y="39788"/>
                    </a:cubicBezTo>
                    <a:cubicBezTo>
                      <a:pt x="177846" y="39819"/>
                      <a:pt x="177815" y="39819"/>
                      <a:pt x="177815" y="39879"/>
                    </a:cubicBezTo>
                    <a:lnTo>
                      <a:pt x="177815" y="39819"/>
                    </a:lnTo>
                    <a:lnTo>
                      <a:pt x="177815" y="39788"/>
                    </a:lnTo>
                    <a:cubicBezTo>
                      <a:pt x="177815" y="39819"/>
                      <a:pt x="177785" y="39879"/>
                      <a:pt x="177785" y="39940"/>
                    </a:cubicBezTo>
                    <a:lnTo>
                      <a:pt x="177785" y="39940"/>
                    </a:lnTo>
                    <a:cubicBezTo>
                      <a:pt x="177785" y="39940"/>
                      <a:pt x="177785" y="39970"/>
                      <a:pt x="177755" y="40062"/>
                    </a:cubicBezTo>
                    <a:cubicBezTo>
                      <a:pt x="177694" y="40122"/>
                      <a:pt x="177663" y="40214"/>
                      <a:pt x="177633" y="40335"/>
                    </a:cubicBezTo>
                    <a:cubicBezTo>
                      <a:pt x="177603" y="40366"/>
                      <a:pt x="177603" y="40426"/>
                      <a:pt x="177542" y="40487"/>
                    </a:cubicBezTo>
                    <a:lnTo>
                      <a:pt x="177481" y="40548"/>
                    </a:lnTo>
                    <a:cubicBezTo>
                      <a:pt x="177451" y="40578"/>
                      <a:pt x="177390" y="40639"/>
                      <a:pt x="177390" y="40700"/>
                    </a:cubicBezTo>
                    <a:lnTo>
                      <a:pt x="177359" y="40700"/>
                    </a:lnTo>
                    <a:cubicBezTo>
                      <a:pt x="177329" y="40730"/>
                      <a:pt x="177329" y="40791"/>
                      <a:pt x="177299" y="40822"/>
                    </a:cubicBezTo>
                    <a:cubicBezTo>
                      <a:pt x="177238" y="40852"/>
                      <a:pt x="177207" y="40882"/>
                      <a:pt x="177177" y="40974"/>
                    </a:cubicBezTo>
                    <a:lnTo>
                      <a:pt x="177177" y="41004"/>
                    </a:lnTo>
                    <a:cubicBezTo>
                      <a:pt x="177177" y="41004"/>
                      <a:pt x="177147" y="41004"/>
                      <a:pt x="177147" y="40974"/>
                    </a:cubicBezTo>
                    <a:cubicBezTo>
                      <a:pt x="177086" y="40943"/>
                      <a:pt x="177086" y="41095"/>
                      <a:pt x="177147" y="41126"/>
                    </a:cubicBezTo>
                    <a:lnTo>
                      <a:pt x="177177" y="41156"/>
                    </a:lnTo>
                    <a:cubicBezTo>
                      <a:pt x="177207" y="41156"/>
                      <a:pt x="177207" y="41186"/>
                      <a:pt x="177238" y="41186"/>
                    </a:cubicBezTo>
                    <a:lnTo>
                      <a:pt x="177238" y="41186"/>
                    </a:lnTo>
                    <a:lnTo>
                      <a:pt x="177238" y="41247"/>
                    </a:lnTo>
                    <a:lnTo>
                      <a:pt x="177238" y="41338"/>
                    </a:lnTo>
                    <a:cubicBezTo>
                      <a:pt x="177299" y="41399"/>
                      <a:pt x="177329" y="41399"/>
                      <a:pt x="177359" y="41308"/>
                    </a:cubicBezTo>
                    <a:lnTo>
                      <a:pt x="177359" y="41399"/>
                    </a:lnTo>
                    <a:lnTo>
                      <a:pt x="177359" y="41399"/>
                    </a:lnTo>
                    <a:cubicBezTo>
                      <a:pt x="177359" y="41399"/>
                      <a:pt x="177329" y="41399"/>
                      <a:pt x="177329" y="41429"/>
                    </a:cubicBezTo>
                    <a:cubicBezTo>
                      <a:pt x="177299" y="41460"/>
                      <a:pt x="177299" y="41490"/>
                      <a:pt x="177238" y="41551"/>
                    </a:cubicBezTo>
                    <a:cubicBezTo>
                      <a:pt x="177207" y="41612"/>
                      <a:pt x="177147" y="41642"/>
                      <a:pt x="177086" y="41733"/>
                    </a:cubicBezTo>
                    <a:lnTo>
                      <a:pt x="177086" y="41764"/>
                    </a:lnTo>
                    <a:cubicBezTo>
                      <a:pt x="177086" y="41764"/>
                      <a:pt x="177055" y="41764"/>
                      <a:pt x="177055" y="41733"/>
                    </a:cubicBezTo>
                    <a:cubicBezTo>
                      <a:pt x="177025" y="41703"/>
                      <a:pt x="177025" y="41855"/>
                      <a:pt x="177055" y="41885"/>
                    </a:cubicBezTo>
                    <a:cubicBezTo>
                      <a:pt x="177055" y="41885"/>
                      <a:pt x="177086" y="41885"/>
                      <a:pt x="177086" y="41916"/>
                    </a:cubicBezTo>
                    <a:cubicBezTo>
                      <a:pt x="177086" y="41946"/>
                      <a:pt x="177055" y="42007"/>
                      <a:pt x="177055" y="42037"/>
                    </a:cubicBezTo>
                    <a:lnTo>
                      <a:pt x="177055" y="42037"/>
                    </a:lnTo>
                    <a:cubicBezTo>
                      <a:pt x="177055" y="42037"/>
                      <a:pt x="177055" y="42068"/>
                      <a:pt x="177025" y="42159"/>
                    </a:cubicBezTo>
                    <a:cubicBezTo>
                      <a:pt x="176995" y="42220"/>
                      <a:pt x="176934" y="42311"/>
                      <a:pt x="176903" y="42402"/>
                    </a:cubicBezTo>
                    <a:cubicBezTo>
                      <a:pt x="176873" y="42463"/>
                      <a:pt x="176873" y="42524"/>
                      <a:pt x="176843" y="42554"/>
                    </a:cubicBezTo>
                    <a:lnTo>
                      <a:pt x="176751" y="42645"/>
                    </a:lnTo>
                    <a:cubicBezTo>
                      <a:pt x="176721" y="42676"/>
                      <a:pt x="176691" y="42706"/>
                      <a:pt x="176691" y="42797"/>
                    </a:cubicBezTo>
                    <a:lnTo>
                      <a:pt x="176630" y="42797"/>
                    </a:lnTo>
                    <a:cubicBezTo>
                      <a:pt x="176599" y="42828"/>
                      <a:pt x="176599" y="42858"/>
                      <a:pt x="176569" y="42919"/>
                    </a:cubicBezTo>
                    <a:cubicBezTo>
                      <a:pt x="176539" y="42949"/>
                      <a:pt x="176478" y="42980"/>
                      <a:pt x="176448" y="43071"/>
                    </a:cubicBezTo>
                    <a:lnTo>
                      <a:pt x="176448" y="43101"/>
                    </a:lnTo>
                    <a:cubicBezTo>
                      <a:pt x="176448" y="43101"/>
                      <a:pt x="176417" y="43101"/>
                      <a:pt x="176417" y="43071"/>
                    </a:cubicBezTo>
                    <a:cubicBezTo>
                      <a:pt x="176387" y="43010"/>
                      <a:pt x="176387" y="43162"/>
                      <a:pt x="176417" y="43223"/>
                    </a:cubicBezTo>
                    <a:lnTo>
                      <a:pt x="176448" y="43253"/>
                    </a:lnTo>
                    <a:cubicBezTo>
                      <a:pt x="176478" y="43253"/>
                      <a:pt x="176478" y="43284"/>
                      <a:pt x="176539" y="43284"/>
                    </a:cubicBezTo>
                    <a:lnTo>
                      <a:pt x="176539" y="43284"/>
                    </a:lnTo>
                    <a:lnTo>
                      <a:pt x="176539" y="43314"/>
                    </a:lnTo>
                    <a:lnTo>
                      <a:pt x="176539" y="43436"/>
                    </a:lnTo>
                    <a:cubicBezTo>
                      <a:pt x="176569" y="43466"/>
                      <a:pt x="176599" y="43466"/>
                      <a:pt x="176630" y="43405"/>
                    </a:cubicBezTo>
                    <a:lnTo>
                      <a:pt x="176630" y="43466"/>
                    </a:lnTo>
                    <a:lnTo>
                      <a:pt x="176630" y="43466"/>
                    </a:lnTo>
                    <a:cubicBezTo>
                      <a:pt x="176630" y="43466"/>
                      <a:pt x="176599" y="43466"/>
                      <a:pt x="176599" y="43527"/>
                    </a:cubicBezTo>
                    <a:cubicBezTo>
                      <a:pt x="176569" y="43557"/>
                      <a:pt x="176569" y="43588"/>
                      <a:pt x="176539" y="43618"/>
                    </a:cubicBezTo>
                    <a:cubicBezTo>
                      <a:pt x="176478" y="43709"/>
                      <a:pt x="176417" y="43740"/>
                      <a:pt x="176387" y="43831"/>
                    </a:cubicBezTo>
                    <a:lnTo>
                      <a:pt x="176387" y="43861"/>
                    </a:lnTo>
                    <a:cubicBezTo>
                      <a:pt x="176387" y="43861"/>
                      <a:pt x="176326" y="43861"/>
                      <a:pt x="176326" y="43831"/>
                    </a:cubicBezTo>
                    <a:cubicBezTo>
                      <a:pt x="176296" y="43770"/>
                      <a:pt x="176296" y="43922"/>
                      <a:pt x="176326" y="43983"/>
                    </a:cubicBezTo>
                    <a:lnTo>
                      <a:pt x="176387" y="44013"/>
                    </a:lnTo>
                    <a:cubicBezTo>
                      <a:pt x="176417" y="44013"/>
                      <a:pt x="176417" y="44044"/>
                      <a:pt x="176448" y="44044"/>
                    </a:cubicBezTo>
                    <a:lnTo>
                      <a:pt x="176448" y="44044"/>
                    </a:lnTo>
                    <a:lnTo>
                      <a:pt x="176448" y="44074"/>
                    </a:lnTo>
                    <a:lnTo>
                      <a:pt x="176448" y="44226"/>
                    </a:lnTo>
                    <a:cubicBezTo>
                      <a:pt x="176478" y="44287"/>
                      <a:pt x="176569" y="44287"/>
                      <a:pt x="176599" y="44195"/>
                    </a:cubicBezTo>
                    <a:cubicBezTo>
                      <a:pt x="176599" y="44226"/>
                      <a:pt x="176599" y="44317"/>
                      <a:pt x="176630" y="44317"/>
                    </a:cubicBezTo>
                    <a:lnTo>
                      <a:pt x="176691" y="44317"/>
                    </a:lnTo>
                    <a:cubicBezTo>
                      <a:pt x="176691" y="44317"/>
                      <a:pt x="176691" y="44347"/>
                      <a:pt x="176721" y="44317"/>
                    </a:cubicBezTo>
                    <a:lnTo>
                      <a:pt x="176721" y="44287"/>
                    </a:lnTo>
                    <a:cubicBezTo>
                      <a:pt x="176751" y="44226"/>
                      <a:pt x="176751" y="44165"/>
                      <a:pt x="176782" y="44074"/>
                    </a:cubicBezTo>
                    <a:lnTo>
                      <a:pt x="176782" y="44074"/>
                    </a:lnTo>
                    <a:cubicBezTo>
                      <a:pt x="176782" y="44135"/>
                      <a:pt x="176782" y="44165"/>
                      <a:pt x="176751" y="44195"/>
                    </a:cubicBezTo>
                    <a:lnTo>
                      <a:pt x="176751" y="44195"/>
                    </a:lnTo>
                    <a:cubicBezTo>
                      <a:pt x="176751" y="44165"/>
                      <a:pt x="176782" y="44135"/>
                      <a:pt x="176782" y="44074"/>
                    </a:cubicBezTo>
                    <a:lnTo>
                      <a:pt x="176782" y="44135"/>
                    </a:lnTo>
                    <a:lnTo>
                      <a:pt x="176782" y="44195"/>
                    </a:lnTo>
                    <a:cubicBezTo>
                      <a:pt x="176782" y="44226"/>
                      <a:pt x="176751" y="44226"/>
                      <a:pt x="176751" y="44287"/>
                    </a:cubicBezTo>
                    <a:lnTo>
                      <a:pt x="176721" y="44317"/>
                    </a:lnTo>
                    <a:cubicBezTo>
                      <a:pt x="176721" y="44347"/>
                      <a:pt x="176691" y="44347"/>
                      <a:pt x="176691" y="44378"/>
                    </a:cubicBezTo>
                    <a:cubicBezTo>
                      <a:pt x="176630" y="44439"/>
                      <a:pt x="176599" y="44469"/>
                      <a:pt x="176599" y="44499"/>
                    </a:cubicBezTo>
                    <a:lnTo>
                      <a:pt x="176569" y="44499"/>
                    </a:lnTo>
                    <a:lnTo>
                      <a:pt x="176478" y="44591"/>
                    </a:lnTo>
                    <a:lnTo>
                      <a:pt x="176265" y="44803"/>
                    </a:lnTo>
                    <a:lnTo>
                      <a:pt x="176265" y="44834"/>
                    </a:lnTo>
                    <a:cubicBezTo>
                      <a:pt x="176265" y="44834"/>
                      <a:pt x="176235" y="44834"/>
                      <a:pt x="176235" y="44803"/>
                    </a:cubicBezTo>
                    <a:cubicBezTo>
                      <a:pt x="176174" y="44773"/>
                      <a:pt x="176174" y="44925"/>
                      <a:pt x="176235" y="44955"/>
                    </a:cubicBezTo>
                    <a:lnTo>
                      <a:pt x="176265" y="44986"/>
                    </a:lnTo>
                    <a:cubicBezTo>
                      <a:pt x="176296" y="44986"/>
                      <a:pt x="176326" y="45047"/>
                      <a:pt x="176326" y="45047"/>
                    </a:cubicBezTo>
                    <a:lnTo>
                      <a:pt x="176326" y="45047"/>
                    </a:lnTo>
                    <a:lnTo>
                      <a:pt x="176326" y="45077"/>
                    </a:lnTo>
                    <a:cubicBezTo>
                      <a:pt x="176296" y="45107"/>
                      <a:pt x="176326" y="45199"/>
                      <a:pt x="176326" y="45229"/>
                    </a:cubicBezTo>
                    <a:cubicBezTo>
                      <a:pt x="176387" y="45259"/>
                      <a:pt x="176417" y="45259"/>
                      <a:pt x="176478" y="45229"/>
                    </a:cubicBezTo>
                    <a:cubicBezTo>
                      <a:pt x="176448" y="45259"/>
                      <a:pt x="176448" y="45290"/>
                      <a:pt x="176417" y="45351"/>
                    </a:cubicBezTo>
                    <a:cubicBezTo>
                      <a:pt x="176387" y="45351"/>
                      <a:pt x="176326" y="45351"/>
                      <a:pt x="176296" y="45290"/>
                    </a:cubicBezTo>
                    <a:cubicBezTo>
                      <a:pt x="176265" y="45259"/>
                      <a:pt x="176235" y="45381"/>
                      <a:pt x="176265" y="45442"/>
                    </a:cubicBezTo>
                    <a:cubicBezTo>
                      <a:pt x="176235" y="45502"/>
                      <a:pt x="176174" y="45563"/>
                      <a:pt x="176174" y="45594"/>
                    </a:cubicBezTo>
                    <a:lnTo>
                      <a:pt x="176083" y="45594"/>
                    </a:lnTo>
                    <a:cubicBezTo>
                      <a:pt x="175992" y="45533"/>
                      <a:pt x="175931" y="45259"/>
                      <a:pt x="175809" y="45199"/>
                    </a:cubicBezTo>
                    <a:cubicBezTo>
                      <a:pt x="175779" y="45138"/>
                      <a:pt x="175718" y="45138"/>
                      <a:pt x="175718" y="45138"/>
                    </a:cubicBezTo>
                    <a:cubicBezTo>
                      <a:pt x="175688" y="45107"/>
                      <a:pt x="175657" y="45077"/>
                      <a:pt x="175657" y="45047"/>
                    </a:cubicBezTo>
                    <a:cubicBezTo>
                      <a:pt x="175688" y="45077"/>
                      <a:pt x="175779" y="45077"/>
                      <a:pt x="175809" y="45047"/>
                    </a:cubicBezTo>
                    <a:cubicBezTo>
                      <a:pt x="175840" y="44986"/>
                      <a:pt x="175840" y="44925"/>
                      <a:pt x="175809" y="44895"/>
                    </a:cubicBezTo>
                    <a:lnTo>
                      <a:pt x="175809" y="44834"/>
                    </a:lnTo>
                    <a:lnTo>
                      <a:pt x="175809" y="44834"/>
                    </a:lnTo>
                    <a:cubicBezTo>
                      <a:pt x="175840" y="44834"/>
                      <a:pt x="175870" y="44834"/>
                      <a:pt x="175870" y="44803"/>
                    </a:cubicBezTo>
                    <a:cubicBezTo>
                      <a:pt x="175870" y="44803"/>
                      <a:pt x="175931" y="44803"/>
                      <a:pt x="175931" y="44773"/>
                    </a:cubicBezTo>
                    <a:cubicBezTo>
                      <a:pt x="175961" y="44712"/>
                      <a:pt x="175961" y="44560"/>
                      <a:pt x="175931" y="44621"/>
                    </a:cubicBezTo>
                    <a:cubicBezTo>
                      <a:pt x="175931" y="44621"/>
                      <a:pt x="175870" y="44621"/>
                      <a:pt x="175870" y="44651"/>
                    </a:cubicBezTo>
                    <a:lnTo>
                      <a:pt x="175870" y="44621"/>
                    </a:lnTo>
                    <a:lnTo>
                      <a:pt x="175657" y="44378"/>
                    </a:lnTo>
                    <a:cubicBezTo>
                      <a:pt x="175627" y="44347"/>
                      <a:pt x="175627" y="44317"/>
                      <a:pt x="175566" y="44317"/>
                    </a:cubicBezTo>
                    <a:lnTo>
                      <a:pt x="175536" y="44317"/>
                    </a:lnTo>
                    <a:cubicBezTo>
                      <a:pt x="175505" y="44256"/>
                      <a:pt x="175475" y="44226"/>
                      <a:pt x="175475" y="44195"/>
                    </a:cubicBezTo>
                    <a:cubicBezTo>
                      <a:pt x="175475" y="44165"/>
                      <a:pt x="175414" y="44165"/>
                      <a:pt x="175414" y="44104"/>
                    </a:cubicBezTo>
                    <a:lnTo>
                      <a:pt x="175384" y="44074"/>
                    </a:lnTo>
                    <a:cubicBezTo>
                      <a:pt x="175384" y="44074"/>
                      <a:pt x="175353" y="44044"/>
                      <a:pt x="175353" y="44013"/>
                    </a:cubicBezTo>
                    <a:lnTo>
                      <a:pt x="175353" y="43892"/>
                    </a:lnTo>
                    <a:cubicBezTo>
                      <a:pt x="175353" y="43861"/>
                      <a:pt x="175323" y="43770"/>
                      <a:pt x="175323" y="43740"/>
                    </a:cubicBezTo>
                    <a:cubicBezTo>
                      <a:pt x="175353" y="43800"/>
                      <a:pt x="175384" y="43892"/>
                      <a:pt x="175384" y="44013"/>
                    </a:cubicBezTo>
                    <a:lnTo>
                      <a:pt x="175384" y="44013"/>
                    </a:lnTo>
                    <a:cubicBezTo>
                      <a:pt x="175384" y="43952"/>
                      <a:pt x="175384" y="43922"/>
                      <a:pt x="175353" y="43892"/>
                    </a:cubicBezTo>
                    <a:lnTo>
                      <a:pt x="175353" y="43892"/>
                    </a:lnTo>
                    <a:cubicBezTo>
                      <a:pt x="175384" y="43952"/>
                      <a:pt x="175384" y="44044"/>
                      <a:pt x="175414" y="44074"/>
                    </a:cubicBezTo>
                    <a:lnTo>
                      <a:pt x="175414" y="44104"/>
                    </a:lnTo>
                    <a:cubicBezTo>
                      <a:pt x="175414" y="44165"/>
                      <a:pt x="175414" y="44165"/>
                      <a:pt x="175475" y="44104"/>
                    </a:cubicBezTo>
                    <a:lnTo>
                      <a:pt x="175505" y="44104"/>
                    </a:lnTo>
                    <a:cubicBezTo>
                      <a:pt x="175505" y="44104"/>
                      <a:pt x="175536" y="44074"/>
                      <a:pt x="175536" y="44013"/>
                    </a:cubicBezTo>
                    <a:cubicBezTo>
                      <a:pt x="175566" y="44044"/>
                      <a:pt x="175657" y="44074"/>
                      <a:pt x="175688" y="44044"/>
                    </a:cubicBezTo>
                    <a:cubicBezTo>
                      <a:pt x="175688" y="44013"/>
                      <a:pt x="175718" y="43922"/>
                      <a:pt x="175688" y="43892"/>
                    </a:cubicBezTo>
                    <a:lnTo>
                      <a:pt x="175688" y="43861"/>
                    </a:lnTo>
                    <a:lnTo>
                      <a:pt x="175688" y="43861"/>
                    </a:lnTo>
                    <a:cubicBezTo>
                      <a:pt x="175718" y="43861"/>
                      <a:pt x="175718" y="43861"/>
                      <a:pt x="175779" y="43800"/>
                    </a:cubicBezTo>
                    <a:cubicBezTo>
                      <a:pt x="175779" y="43800"/>
                      <a:pt x="175809" y="43800"/>
                      <a:pt x="175809" y="43770"/>
                    </a:cubicBezTo>
                    <a:cubicBezTo>
                      <a:pt x="175840" y="43740"/>
                      <a:pt x="175809" y="43588"/>
                      <a:pt x="175809" y="43618"/>
                    </a:cubicBezTo>
                    <a:lnTo>
                      <a:pt x="175779" y="43648"/>
                    </a:lnTo>
                    <a:lnTo>
                      <a:pt x="175779" y="43618"/>
                    </a:lnTo>
                    <a:cubicBezTo>
                      <a:pt x="175718" y="43557"/>
                      <a:pt x="175657" y="43466"/>
                      <a:pt x="175627" y="43436"/>
                    </a:cubicBezTo>
                    <a:cubicBezTo>
                      <a:pt x="175566" y="43405"/>
                      <a:pt x="175566" y="43344"/>
                      <a:pt x="175536" y="43314"/>
                    </a:cubicBezTo>
                    <a:cubicBezTo>
                      <a:pt x="175536" y="43314"/>
                      <a:pt x="175505" y="43314"/>
                      <a:pt x="175505" y="43284"/>
                    </a:cubicBezTo>
                    <a:lnTo>
                      <a:pt x="175505" y="43284"/>
                    </a:lnTo>
                    <a:lnTo>
                      <a:pt x="175505" y="43192"/>
                    </a:lnTo>
                    <a:cubicBezTo>
                      <a:pt x="175536" y="43253"/>
                      <a:pt x="175566" y="43284"/>
                      <a:pt x="175627" y="43253"/>
                    </a:cubicBezTo>
                    <a:lnTo>
                      <a:pt x="175627" y="43132"/>
                    </a:lnTo>
                    <a:lnTo>
                      <a:pt x="175627" y="43101"/>
                    </a:lnTo>
                    <a:lnTo>
                      <a:pt x="175627" y="43101"/>
                    </a:lnTo>
                    <a:cubicBezTo>
                      <a:pt x="175657" y="43101"/>
                      <a:pt x="175657" y="43101"/>
                      <a:pt x="175688" y="43040"/>
                    </a:cubicBezTo>
                    <a:lnTo>
                      <a:pt x="175718" y="43010"/>
                    </a:lnTo>
                    <a:cubicBezTo>
                      <a:pt x="175779" y="42980"/>
                      <a:pt x="175718" y="42858"/>
                      <a:pt x="175718" y="42858"/>
                    </a:cubicBezTo>
                    <a:lnTo>
                      <a:pt x="175688" y="42888"/>
                    </a:lnTo>
                    <a:lnTo>
                      <a:pt x="175688" y="42858"/>
                    </a:lnTo>
                    <a:cubicBezTo>
                      <a:pt x="175657" y="42797"/>
                      <a:pt x="175627" y="42736"/>
                      <a:pt x="175566" y="42706"/>
                    </a:cubicBezTo>
                    <a:cubicBezTo>
                      <a:pt x="175536" y="42676"/>
                      <a:pt x="175536" y="42645"/>
                      <a:pt x="175505" y="42585"/>
                    </a:cubicBezTo>
                    <a:lnTo>
                      <a:pt x="175475" y="42585"/>
                    </a:lnTo>
                    <a:cubicBezTo>
                      <a:pt x="175414" y="42554"/>
                      <a:pt x="175384" y="42493"/>
                      <a:pt x="175384" y="42433"/>
                    </a:cubicBezTo>
                    <a:cubicBezTo>
                      <a:pt x="175353" y="42402"/>
                      <a:pt x="175353" y="42372"/>
                      <a:pt x="175323" y="42372"/>
                    </a:cubicBezTo>
                    <a:cubicBezTo>
                      <a:pt x="175262" y="42341"/>
                      <a:pt x="175262" y="42281"/>
                      <a:pt x="175232" y="42220"/>
                    </a:cubicBezTo>
                    <a:cubicBezTo>
                      <a:pt x="175201" y="42098"/>
                      <a:pt x="175171" y="42037"/>
                      <a:pt x="175110" y="41946"/>
                    </a:cubicBezTo>
                    <a:cubicBezTo>
                      <a:pt x="175080" y="41885"/>
                      <a:pt x="175080" y="41825"/>
                      <a:pt x="175080" y="41825"/>
                    </a:cubicBezTo>
                    <a:lnTo>
                      <a:pt x="175080" y="41825"/>
                    </a:lnTo>
                    <a:cubicBezTo>
                      <a:pt x="175080" y="41794"/>
                      <a:pt x="175049" y="41764"/>
                      <a:pt x="175049" y="41703"/>
                    </a:cubicBezTo>
                    <a:cubicBezTo>
                      <a:pt x="175049" y="41642"/>
                      <a:pt x="175019" y="41703"/>
                      <a:pt x="175049" y="41733"/>
                    </a:cubicBezTo>
                    <a:lnTo>
                      <a:pt x="175049" y="41764"/>
                    </a:lnTo>
                    <a:cubicBezTo>
                      <a:pt x="175049" y="41733"/>
                      <a:pt x="175019" y="41703"/>
                      <a:pt x="175019" y="41703"/>
                    </a:cubicBezTo>
                    <a:cubicBezTo>
                      <a:pt x="174958" y="41551"/>
                      <a:pt x="174928" y="41429"/>
                      <a:pt x="174897" y="41429"/>
                    </a:cubicBezTo>
                    <a:cubicBezTo>
                      <a:pt x="174897" y="41399"/>
                      <a:pt x="174897" y="41399"/>
                      <a:pt x="174867" y="41399"/>
                    </a:cubicBezTo>
                    <a:lnTo>
                      <a:pt x="174806" y="41429"/>
                    </a:lnTo>
                    <a:cubicBezTo>
                      <a:pt x="174776" y="41429"/>
                      <a:pt x="174776" y="41551"/>
                      <a:pt x="174715" y="41703"/>
                    </a:cubicBezTo>
                    <a:cubicBezTo>
                      <a:pt x="174715" y="41733"/>
                      <a:pt x="174654" y="41733"/>
                      <a:pt x="174654" y="41764"/>
                    </a:cubicBezTo>
                    <a:lnTo>
                      <a:pt x="174654" y="41733"/>
                    </a:lnTo>
                    <a:lnTo>
                      <a:pt x="174654" y="41703"/>
                    </a:lnTo>
                    <a:cubicBezTo>
                      <a:pt x="174654" y="41733"/>
                      <a:pt x="174624" y="41764"/>
                      <a:pt x="174624" y="41825"/>
                    </a:cubicBezTo>
                    <a:lnTo>
                      <a:pt x="174624" y="41825"/>
                    </a:lnTo>
                    <a:cubicBezTo>
                      <a:pt x="174624" y="41825"/>
                      <a:pt x="174624" y="41885"/>
                      <a:pt x="174593" y="41946"/>
                    </a:cubicBezTo>
                    <a:cubicBezTo>
                      <a:pt x="174563" y="42037"/>
                      <a:pt x="174502" y="42098"/>
                      <a:pt x="174472" y="42220"/>
                    </a:cubicBezTo>
                    <a:cubicBezTo>
                      <a:pt x="174441" y="42250"/>
                      <a:pt x="174441" y="42341"/>
                      <a:pt x="174411" y="42372"/>
                    </a:cubicBezTo>
                    <a:lnTo>
                      <a:pt x="174320" y="42433"/>
                    </a:lnTo>
                    <a:cubicBezTo>
                      <a:pt x="174289" y="42493"/>
                      <a:pt x="174259" y="42524"/>
                      <a:pt x="174259" y="42585"/>
                    </a:cubicBezTo>
                    <a:lnTo>
                      <a:pt x="174198" y="42585"/>
                    </a:lnTo>
                    <a:cubicBezTo>
                      <a:pt x="174168" y="42645"/>
                      <a:pt x="174168" y="42676"/>
                      <a:pt x="174137" y="42706"/>
                    </a:cubicBezTo>
                    <a:cubicBezTo>
                      <a:pt x="174107" y="42736"/>
                      <a:pt x="174046" y="42797"/>
                      <a:pt x="174016" y="42858"/>
                    </a:cubicBezTo>
                    <a:lnTo>
                      <a:pt x="174016" y="42888"/>
                    </a:lnTo>
                    <a:cubicBezTo>
                      <a:pt x="174016" y="42888"/>
                      <a:pt x="173985" y="42888"/>
                      <a:pt x="173985" y="42858"/>
                    </a:cubicBezTo>
                    <a:cubicBezTo>
                      <a:pt x="173955" y="42828"/>
                      <a:pt x="173955" y="42980"/>
                      <a:pt x="173985" y="43010"/>
                    </a:cubicBezTo>
                    <a:lnTo>
                      <a:pt x="174016" y="43040"/>
                    </a:lnTo>
                    <a:cubicBezTo>
                      <a:pt x="174046" y="43040"/>
                      <a:pt x="174046" y="43101"/>
                      <a:pt x="174107" y="43101"/>
                    </a:cubicBezTo>
                    <a:lnTo>
                      <a:pt x="174107" y="43101"/>
                    </a:lnTo>
                    <a:lnTo>
                      <a:pt x="174107" y="43132"/>
                    </a:lnTo>
                    <a:lnTo>
                      <a:pt x="174107" y="43253"/>
                    </a:lnTo>
                    <a:cubicBezTo>
                      <a:pt x="174137" y="43284"/>
                      <a:pt x="174168" y="43284"/>
                      <a:pt x="174198" y="43192"/>
                    </a:cubicBezTo>
                    <a:lnTo>
                      <a:pt x="174198" y="43284"/>
                    </a:lnTo>
                    <a:lnTo>
                      <a:pt x="174198" y="43284"/>
                    </a:lnTo>
                    <a:cubicBezTo>
                      <a:pt x="174198" y="43284"/>
                      <a:pt x="174168" y="43284"/>
                      <a:pt x="174168" y="43314"/>
                    </a:cubicBezTo>
                    <a:cubicBezTo>
                      <a:pt x="174137" y="43344"/>
                      <a:pt x="174137" y="43405"/>
                      <a:pt x="174107" y="43436"/>
                    </a:cubicBezTo>
                    <a:cubicBezTo>
                      <a:pt x="174046" y="43496"/>
                      <a:pt x="173985" y="43557"/>
                      <a:pt x="173955" y="43618"/>
                    </a:cubicBezTo>
                    <a:lnTo>
                      <a:pt x="173955" y="43648"/>
                    </a:lnTo>
                    <a:cubicBezTo>
                      <a:pt x="173955" y="43648"/>
                      <a:pt x="173894" y="43648"/>
                      <a:pt x="173894" y="43618"/>
                    </a:cubicBezTo>
                    <a:cubicBezTo>
                      <a:pt x="173864" y="43588"/>
                      <a:pt x="173864" y="43740"/>
                      <a:pt x="173894" y="43770"/>
                    </a:cubicBezTo>
                    <a:lnTo>
                      <a:pt x="173955" y="43800"/>
                    </a:lnTo>
                    <a:cubicBezTo>
                      <a:pt x="173985" y="43800"/>
                      <a:pt x="173985" y="43861"/>
                      <a:pt x="174016" y="43861"/>
                    </a:cubicBezTo>
                    <a:lnTo>
                      <a:pt x="174016" y="43861"/>
                    </a:lnTo>
                    <a:lnTo>
                      <a:pt x="174016" y="43892"/>
                    </a:lnTo>
                    <a:lnTo>
                      <a:pt x="174016" y="44044"/>
                    </a:lnTo>
                    <a:cubicBezTo>
                      <a:pt x="174046" y="44074"/>
                      <a:pt x="174137" y="44074"/>
                      <a:pt x="174168" y="44013"/>
                    </a:cubicBezTo>
                    <a:cubicBezTo>
                      <a:pt x="174168" y="44044"/>
                      <a:pt x="174168" y="44104"/>
                      <a:pt x="174198" y="44104"/>
                    </a:cubicBezTo>
                    <a:lnTo>
                      <a:pt x="174259" y="44104"/>
                    </a:lnTo>
                    <a:cubicBezTo>
                      <a:pt x="174259" y="44104"/>
                      <a:pt x="174259" y="44165"/>
                      <a:pt x="174289" y="44104"/>
                    </a:cubicBezTo>
                    <a:lnTo>
                      <a:pt x="174289" y="44074"/>
                    </a:lnTo>
                    <a:cubicBezTo>
                      <a:pt x="174320" y="44044"/>
                      <a:pt x="174320" y="43952"/>
                      <a:pt x="174350" y="43892"/>
                    </a:cubicBezTo>
                    <a:lnTo>
                      <a:pt x="174350" y="43892"/>
                    </a:lnTo>
                    <a:cubicBezTo>
                      <a:pt x="174350" y="43922"/>
                      <a:pt x="174350" y="43952"/>
                      <a:pt x="174320" y="44013"/>
                    </a:cubicBezTo>
                    <a:lnTo>
                      <a:pt x="174320" y="44013"/>
                    </a:lnTo>
                    <a:cubicBezTo>
                      <a:pt x="174350" y="43892"/>
                      <a:pt x="174411" y="43800"/>
                      <a:pt x="174411" y="43740"/>
                    </a:cubicBezTo>
                    <a:cubicBezTo>
                      <a:pt x="174411" y="43770"/>
                      <a:pt x="174350" y="43861"/>
                      <a:pt x="174350" y="43892"/>
                    </a:cubicBezTo>
                    <a:lnTo>
                      <a:pt x="174350" y="44013"/>
                    </a:lnTo>
                    <a:cubicBezTo>
                      <a:pt x="174350" y="44044"/>
                      <a:pt x="174320" y="44044"/>
                      <a:pt x="174320" y="44074"/>
                    </a:cubicBezTo>
                    <a:lnTo>
                      <a:pt x="174289" y="44104"/>
                    </a:lnTo>
                    <a:cubicBezTo>
                      <a:pt x="174289" y="44165"/>
                      <a:pt x="174259" y="44165"/>
                      <a:pt x="174259" y="44195"/>
                    </a:cubicBezTo>
                    <a:cubicBezTo>
                      <a:pt x="174198" y="44226"/>
                      <a:pt x="174168" y="44256"/>
                      <a:pt x="174168" y="44317"/>
                    </a:cubicBezTo>
                    <a:lnTo>
                      <a:pt x="174137" y="44317"/>
                    </a:lnTo>
                    <a:lnTo>
                      <a:pt x="174046" y="44378"/>
                    </a:lnTo>
                    <a:lnTo>
                      <a:pt x="173833" y="44621"/>
                    </a:lnTo>
                    <a:lnTo>
                      <a:pt x="173833" y="44651"/>
                    </a:lnTo>
                    <a:cubicBezTo>
                      <a:pt x="173833" y="44651"/>
                      <a:pt x="173803" y="44651"/>
                      <a:pt x="173803" y="44621"/>
                    </a:cubicBezTo>
                    <a:cubicBezTo>
                      <a:pt x="173742" y="44560"/>
                      <a:pt x="173742" y="44743"/>
                      <a:pt x="173803" y="44773"/>
                    </a:cubicBezTo>
                    <a:lnTo>
                      <a:pt x="173833" y="44803"/>
                    </a:lnTo>
                    <a:cubicBezTo>
                      <a:pt x="173864" y="44803"/>
                      <a:pt x="173894" y="44834"/>
                      <a:pt x="173894" y="44834"/>
                    </a:cubicBezTo>
                    <a:lnTo>
                      <a:pt x="173894" y="44834"/>
                    </a:lnTo>
                    <a:lnTo>
                      <a:pt x="173894" y="44895"/>
                    </a:lnTo>
                    <a:cubicBezTo>
                      <a:pt x="173864" y="44925"/>
                      <a:pt x="173894" y="44986"/>
                      <a:pt x="173894" y="45047"/>
                    </a:cubicBezTo>
                    <a:cubicBezTo>
                      <a:pt x="173955" y="45077"/>
                      <a:pt x="173985" y="45077"/>
                      <a:pt x="174046" y="45047"/>
                    </a:cubicBezTo>
                    <a:cubicBezTo>
                      <a:pt x="174016" y="45077"/>
                      <a:pt x="173985" y="45107"/>
                      <a:pt x="173985" y="45138"/>
                    </a:cubicBezTo>
                    <a:cubicBezTo>
                      <a:pt x="173955" y="45138"/>
                      <a:pt x="173894" y="45138"/>
                      <a:pt x="173894" y="45199"/>
                    </a:cubicBezTo>
                    <a:cubicBezTo>
                      <a:pt x="173803" y="45259"/>
                      <a:pt x="173742" y="45533"/>
                      <a:pt x="173651" y="45594"/>
                    </a:cubicBezTo>
                    <a:cubicBezTo>
                      <a:pt x="173590" y="45654"/>
                      <a:pt x="173530" y="45654"/>
                      <a:pt x="173438" y="45594"/>
                    </a:cubicBezTo>
                    <a:cubicBezTo>
                      <a:pt x="173438" y="45594"/>
                      <a:pt x="173408" y="45594"/>
                      <a:pt x="173408" y="45654"/>
                    </a:cubicBezTo>
                    <a:lnTo>
                      <a:pt x="173408" y="45594"/>
                    </a:lnTo>
                    <a:lnTo>
                      <a:pt x="173408" y="45563"/>
                    </a:lnTo>
                    <a:lnTo>
                      <a:pt x="173408" y="45563"/>
                    </a:lnTo>
                    <a:cubicBezTo>
                      <a:pt x="173438" y="45563"/>
                      <a:pt x="173499" y="45563"/>
                      <a:pt x="173499" y="45533"/>
                    </a:cubicBezTo>
                    <a:cubicBezTo>
                      <a:pt x="173499" y="45533"/>
                      <a:pt x="173530" y="45533"/>
                      <a:pt x="173530" y="45502"/>
                    </a:cubicBezTo>
                    <a:cubicBezTo>
                      <a:pt x="173560" y="45442"/>
                      <a:pt x="173560" y="45290"/>
                      <a:pt x="173530" y="45351"/>
                    </a:cubicBezTo>
                    <a:cubicBezTo>
                      <a:pt x="173530" y="45351"/>
                      <a:pt x="173499" y="45351"/>
                      <a:pt x="173499" y="45381"/>
                    </a:cubicBezTo>
                    <a:lnTo>
                      <a:pt x="173499" y="45351"/>
                    </a:lnTo>
                    <a:lnTo>
                      <a:pt x="173256" y="45107"/>
                    </a:lnTo>
                    <a:cubicBezTo>
                      <a:pt x="173226" y="45077"/>
                      <a:pt x="173226" y="45047"/>
                      <a:pt x="173195" y="45047"/>
                    </a:cubicBezTo>
                    <a:lnTo>
                      <a:pt x="173134" y="45047"/>
                    </a:lnTo>
                    <a:cubicBezTo>
                      <a:pt x="173104" y="44986"/>
                      <a:pt x="173074" y="44955"/>
                      <a:pt x="173074" y="44925"/>
                    </a:cubicBezTo>
                    <a:cubicBezTo>
                      <a:pt x="173074" y="44864"/>
                      <a:pt x="173043" y="44864"/>
                      <a:pt x="173043" y="44834"/>
                    </a:cubicBezTo>
                    <a:lnTo>
                      <a:pt x="172982" y="44803"/>
                    </a:lnTo>
                    <a:cubicBezTo>
                      <a:pt x="172982" y="44803"/>
                      <a:pt x="172952" y="44773"/>
                      <a:pt x="172952" y="44743"/>
                    </a:cubicBezTo>
                    <a:lnTo>
                      <a:pt x="172952" y="44621"/>
                    </a:lnTo>
                    <a:cubicBezTo>
                      <a:pt x="172952" y="44560"/>
                      <a:pt x="172922" y="44499"/>
                      <a:pt x="172922" y="44469"/>
                    </a:cubicBezTo>
                    <a:cubicBezTo>
                      <a:pt x="172952" y="44530"/>
                      <a:pt x="172982" y="44621"/>
                      <a:pt x="172982" y="44743"/>
                    </a:cubicBezTo>
                    <a:lnTo>
                      <a:pt x="172982" y="44743"/>
                    </a:lnTo>
                    <a:cubicBezTo>
                      <a:pt x="172982" y="44682"/>
                      <a:pt x="172982" y="44651"/>
                      <a:pt x="172952" y="44621"/>
                    </a:cubicBezTo>
                    <a:lnTo>
                      <a:pt x="172952" y="44621"/>
                    </a:lnTo>
                    <a:cubicBezTo>
                      <a:pt x="172982" y="44682"/>
                      <a:pt x="172982" y="44773"/>
                      <a:pt x="173043" y="44803"/>
                    </a:cubicBezTo>
                    <a:lnTo>
                      <a:pt x="173043" y="44834"/>
                    </a:lnTo>
                    <a:cubicBezTo>
                      <a:pt x="173043" y="44895"/>
                      <a:pt x="173043" y="44895"/>
                      <a:pt x="173074" y="44834"/>
                    </a:cubicBezTo>
                    <a:lnTo>
                      <a:pt x="173104" y="44834"/>
                    </a:lnTo>
                    <a:cubicBezTo>
                      <a:pt x="173104" y="44834"/>
                      <a:pt x="173134" y="44803"/>
                      <a:pt x="173134" y="44743"/>
                    </a:cubicBezTo>
                    <a:cubicBezTo>
                      <a:pt x="173195" y="44773"/>
                      <a:pt x="173256" y="44803"/>
                      <a:pt x="173286" y="44773"/>
                    </a:cubicBezTo>
                    <a:cubicBezTo>
                      <a:pt x="173286" y="44743"/>
                      <a:pt x="173347" y="44651"/>
                      <a:pt x="173286" y="44621"/>
                    </a:cubicBezTo>
                    <a:lnTo>
                      <a:pt x="173286" y="44591"/>
                    </a:lnTo>
                    <a:lnTo>
                      <a:pt x="173286" y="44591"/>
                    </a:lnTo>
                    <a:cubicBezTo>
                      <a:pt x="173347" y="44591"/>
                      <a:pt x="173347" y="44591"/>
                      <a:pt x="173378" y="44530"/>
                    </a:cubicBezTo>
                    <a:cubicBezTo>
                      <a:pt x="173378" y="44530"/>
                      <a:pt x="173408" y="44530"/>
                      <a:pt x="173408" y="44499"/>
                    </a:cubicBezTo>
                    <a:cubicBezTo>
                      <a:pt x="173438" y="44469"/>
                      <a:pt x="173408" y="44317"/>
                      <a:pt x="173408" y="44347"/>
                    </a:cubicBezTo>
                    <a:lnTo>
                      <a:pt x="173378" y="44378"/>
                    </a:lnTo>
                    <a:lnTo>
                      <a:pt x="173378" y="44347"/>
                    </a:lnTo>
                    <a:cubicBezTo>
                      <a:pt x="173347" y="44287"/>
                      <a:pt x="173256" y="44195"/>
                      <a:pt x="173226" y="44165"/>
                    </a:cubicBezTo>
                    <a:cubicBezTo>
                      <a:pt x="173195" y="44104"/>
                      <a:pt x="173195" y="44074"/>
                      <a:pt x="173134" y="44044"/>
                    </a:cubicBezTo>
                    <a:cubicBezTo>
                      <a:pt x="173134" y="44044"/>
                      <a:pt x="173104" y="44044"/>
                      <a:pt x="173104" y="44013"/>
                    </a:cubicBezTo>
                    <a:lnTo>
                      <a:pt x="173104" y="44013"/>
                    </a:lnTo>
                    <a:lnTo>
                      <a:pt x="173104" y="43922"/>
                    </a:lnTo>
                    <a:cubicBezTo>
                      <a:pt x="173134" y="43983"/>
                      <a:pt x="173195" y="44013"/>
                      <a:pt x="173226" y="43983"/>
                    </a:cubicBezTo>
                    <a:lnTo>
                      <a:pt x="173226" y="43861"/>
                    </a:lnTo>
                    <a:lnTo>
                      <a:pt x="173226" y="43800"/>
                    </a:lnTo>
                    <a:lnTo>
                      <a:pt x="173226" y="43800"/>
                    </a:lnTo>
                    <a:cubicBezTo>
                      <a:pt x="173256" y="43800"/>
                      <a:pt x="173256" y="43800"/>
                      <a:pt x="173286" y="43770"/>
                    </a:cubicBezTo>
                    <a:lnTo>
                      <a:pt x="173347" y="43740"/>
                    </a:lnTo>
                    <a:cubicBezTo>
                      <a:pt x="173378" y="43709"/>
                      <a:pt x="173347" y="43588"/>
                      <a:pt x="173347" y="43588"/>
                    </a:cubicBezTo>
                    <a:lnTo>
                      <a:pt x="173286" y="43618"/>
                    </a:lnTo>
                    <a:lnTo>
                      <a:pt x="173286" y="43588"/>
                    </a:lnTo>
                    <a:cubicBezTo>
                      <a:pt x="173256" y="43496"/>
                      <a:pt x="173226" y="43466"/>
                      <a:pt x="173195" y="43436"/>
                    </a:cubicBezTo>
                    <a:cubicBezTo>
                      <a:pt x="173134" y="43405"/>
                      <a:pt x="173134" y="43344"/>
                      <a:pt x="173104" y="43314"/>
                    </a:cubicBezTo>
                    <a:lnTo>
                      <a:pt x="173074" y="43314"/>
                    </a:lnTo>
                    <a:cubicBezTo>
                      <a:pt x="173043" y="43284"/>
                      <a:pt x="172982" y="43192"/>
                      <a:pt x="172982" y="43162"/>
                    </a:cubicBezTo>
                    <a:cubicBezTo>
                      <a:pt x="172952" y="43132"/>
                      <a:pt x="172952" y="43101"/>
                      <a:pt x="172922" y="43101"/>
                    </a:cubicBezTo>
                    <a:cubicBezTo>
                      <a:pt x="172891" y="43040"/>
                      <a:pt x="172891" y="43010"/>
                      <a:pt x="172830" y="42949"/>
                    </a:cubicBezTo>
                    <a:cubicBezTo>
                      <a:pt x="172800" y="42828"/>
                      <a:pt x="172770" y="42767"/>
                      <a:pt x="172739" y="42676"/>
                    </a:cubicBezTo>
                    <a:cubicBezTo>
                      <a:pt x="172678" y="42615"/>
                      <a:pt x="172678" y="42554"/>
                      <a:pt x="172678" y="42554"/>
                    </a:cubicBezTo>
                    <a:lnTo>
                      <a:pt x="172678" y="42554"/>
                    </a:lnTo>
                    <a:cubicBezTo>
                      <a:pt x="172678" y="42524"/>
                      <a:pt x="172648" y="42493"/>
                      <a:pt x="172648" y="42402"/>
                    </a:cubicBezTo>
                    <a:cubicBezTo>
                      <a:pt x="172648" y="42372"/>
                      <a:pt x="172618" y="42402"/>
                      <a:pt x="172648" y="42463"/>
                    </a:cubicBezTo>
                    <a:lnTo>
                      <a:pt x="172648" y="42493"/>
                    </a:lnTo>
                    <a:cubicBezTo>
                      <a:pt x="172648" y="42463"/>
                      <a:pt x="172618" y="42402"/>
                      <a:pt x="172618" y="42402"/>
                    </a:cubicBezTo>
                    <a:cubicBezTo>
                      <a:pt x="172587" y="42250"/>
                      <a:pt x="172526" y="42159"/>
                      <a:pt x="172496" y="42159"/>
                    </a:cubicBezTo>
                    <a:cubicBezTo>
                      <a:pt x="172496" y="42098"/>
                      <a:pt x="172496" y="42098"/>
                      <a:pt x="172466" y="42098"/>
                    </a:cubicBezTo>
                    <a:lnTo>
                      <a:pt x="172435" y="42159"/>
                    </a:lnTo>
                    <a:cubicBezTo>
                      <a:pt x="172374" y="42159"/>
                      <a:pt x="172374" y="42250"/>
                      <a:pt x="172314" y="42402"/>
                    </a:cubicBezTo>
                    <a:cubicBezTo>
                      <a:pt x="172314" y="42463"/>
                      <a:pt x="172283" y="42463"/>
                      <a:pt x="172283" y="42493"/>
                    </a:cubicBezTo>
                    <a:lnTo>
                      <a:pt x="172283" y="42463"/>
                    </a:lnTo>
                    <a:lnTo>
                      <a:pt x="172283" y="42402"/>
                    </a:lnTo>
                    <a:cubicBezTo>
                      <a:pt x="172283" y="42463"/>
                      <a:pt x="172223" y="42493"/>
                      <a:pt x="172223" y="42554"/>
                    </a:cubicBezTo>
                    <a:lnTo>
                      <a:pt x="172223" y="42554"/>
                    </a:lnTo>
                    <a:cubicBezTo>
                      <a:pt x="172223" y="42554"/>
                      <a:pt x="172223" y="42615"/>
                      <a:pt x="172192" y="42676"/>
                    </a:cubicBezTo>
                    <a:cubicBezTo>
                      <a:pt x="172162" y="42767"/>
                      <a:pt x="172131" y="42828"/>
                      <a:pt x="172071" y="42949"/>
                    </a:cubicBezTo>
                    <a:cubicBezTo>
                      <a:pt x="172040" y="42980"/>
                      <a:pt x="172040" y="43071"/>
                      <a:pt x="172010" y="43101"/>
                    </a:cubicBezTo>
                    <a:lnTo>
                      <a:pt x="171919" y="43162"/>
                    </a:lnTo>
                    <a:cubicBezTo>
                      <a:pt x="171888" y="43223"/>
                      <a:pt x="171858" y="43253"/>
                      <a:pt x="171858" y="43314"/>
                    </a:cubicBezTo>
                    <a:lnTo>
                      <a:pt x="171827" y="43314"/>
                    </a:lnTo>
                    <a:cubicBezTo>
                      <a:pt x="171767" y="43344"/>
                      <a:pt x="171767" y="43405"/>
                      <a:pt x="171736" y="43436"/>
                    </a:cubicBezTo>
                    <a:cubicBezTo>
                      <a:pt x="171706" y="43466"/>
                      <a:pt x="171675" y="43496"/>
                      <a:pt x="171615" y="43588"/>
                    </a:cubicBezTo>
                    <a:lnTo>
                      <a:pt x="171615" y="43618"/>
                    </a:lnTo>
                    <a:cubicBezTo>
                      <a:pt x="171615" y="43618"/>
                      <a:pt x="171584" y="43618"/>
                      <a:pt x="171584" y="43588"/>
                    </a:cubicBezTo>
                    <a:cubicBezTo>
                      <a:pt x="171554" y="43557"/>
                      <a:pt x="171554" y="43709"/>
                      <a:pt x="171584" y="43740"/>
                    </a:cubicBezTo>
                    <a:lnTo>
                      <a:pt x="171615" y="43770"/>
                    </a:lnTo>
                    <a:cubicBezTo>
                      <a:pt x="171675" y="43770"/>
                      <a:pt x="171675" y="43800"/>
                      <a:pt x="171706" y="43800"/>
                    </a:cubicBezTo>
                    <a:lnTo>
                      <a:pt x="171706" y="43800"/>
                    </a:lnTo>
                    <a:lnTo>
                      <a:pt x="171706" y="43861"/>
                    </a:lnTo>
                    <a:lnTo>
                      <a:pt x="171706" y="43983"/>
                    </a:lnTo>
                    <a:cubicBezTo>
                      <a:pt x="171736" y="44013"/>
                      <a:pt x="171767" y="44013"/>
                      <a:pt x="171827" y="43922"/>
                    </a:cubicBezTo>
                    <a:lnTo>
                      <a:pt x="171827" y="44013"/>
                    </a:lnTo>
                    <a:lnTo>
                      <a:pt x="171827" y="44013"/>
                    </a:lnTo>
                    <a:cubicBezTo>
                      <a:pt x="171827" y="44013"/>
                      <a:pt x="171767" y="44013"/>
                      <a:pt x="171767" y="44044"/>
                    </a:cubicBezTo>
                    <a:cubicBezTo>
                      <a:pt x="171736" y="44074"/>
                      <a:pt x="171736" y="44104"/>
                      <a:pt x="171706" y="44165"/>
                    </a:cubicBezTo>
                    <a:cubicBezTo>
                      <a:pt x="171675" y="44226"/>
                      <a:pt x="171584" y="44287"/>
                      <a:pt x="171554" y="44347"/>
                    </a:cubicBezTo>
                    <a:lnTo>
                      <a:pt x="171554" y="44378"/>
                    </a:lnTo>
                    <a:cubicBezTo>
                      <a:pt x="171554" y="44378"/>
                      <a:pt x="171523" y="44378"/>
                      <a:pt x="171523" y="44347"/>
                    </a:cubicBezTo>
                    <a:cubicBezTo>
                      <a:pt x="171463" y="44317"/>
                      <a:pt x="171463" y="44469"/>
                      <a:pt x="171523" y="44499"/>
                    </a:cubicBezTo>
                    <a:lnTo>
                      <a:pt x="171554" y="44530"/>
                    </a:lnTo>
                    <a:cubicBezTo>
                      <a:pt x="171584" y="44530"/>
                      <a:pt x="171584" y="44591"/>
                      <a:pt x="171615" y="44591"/>
                    </a:cubicBezTo>
                    <a:lnTo>
                      <a:pt x="171615" y="44591"/>
                    </a:lnTo>
                    <a:lnTo>
                      <a:pt x="171615" y="44621"/>
                    </a:lnTo>
                    <a:lnTo>
                      <a:pt x="171615" y="44773"/>
                    </a:lnTo>
                    <a:cubicBezTo>
                      <a:pt x="171675" y="44803"/>
                      <a:pt x="171736" y="44803"/>
                      <a:pt x="171767" y="44743"/>
                    </a:cubicBezTo>
                    <a:cubicBezTo>
                      <a:pt x="171767" y="44773"/>
                      <a:pt x="171767" y="44834"/>
                      <a:pt x="171827" y="44834"/>
                    </a:cubicBezTo>
                    <a:lnTo>
                      <a:pt x="171858" y="44834"/>
                    </a:lnTo>
                    <a:cubicBezTo>
                      <a:pt x="171858" y="44834"/>
                      <a:pt x="171858" y="44895"/>
                      <a:pt x="171888" y="44834"/>
                    </a:cubicBezTo>
                    <a:lnTo>
                      <a:pt x="171888" y="44803"/>
                    </a:lnTo>
                    <a:cubicBezTo>
                      <a:pt x="171919" y="44773"/>
                      <a:pt x="171919" y="44682"/>
                      <a:pt x="171979" y="44621"/>
                    </a:cubicBezTo>
                    <a:lnTo>
                      <a:pt x="171979" y="44621"/>
                    </a:lnTo>
                    <a:cubicBezTo>
                      <a:pt x="171979" y="44651"/>
                      <a:pt x="171979" y="44682"/>
                      <a:pt x="171919" y="44743"/>
                    </a:cubicBezTo>
                    <a:lnTo>
                      <a:pt x="171919" y="44743"/>
                    </a:lnTo>
                    <a:cubicBezTo>
                      <a:pt x="171979" y="44621"/>
                      <a:pt x="172010" y="44530"/>
                      <a:pt x="172010" y="44469"/>
                    </a:cubicBezTo>
                    <a:cubicBezTo>
                      <a:pt x="172010" y="44499"/>
                      <a:pt x="171979" y="44591"/>
                      <a:pt x="171979" y="44621"/>
                    </a:cubicBezTo>
                    <a:lnTo>
                      <a:pt x="171979" y="44743"/>
                    </a:lnTo>
                    <a:cubicBezTo>
                      <a:pt x="171979" y="44773"/>
                      <a:pt x="171919" y="44773"/>
                      <a:pt x="171919" y="44803"/>
                    </a:cubicBezTo>
                    <a:lnTo>
                      <a:pt x="171888" y="44834"/>
                    </a:lnTo>
                    <a:cubicBezTo>
                      <a:pt x="171888" y="44895"/>
                      <a:pt x="171858" y="44895"/>
                      <a:pt x="171858" y="44925"/>
                    </a:cubicBezTo>
                    <a:cubicBezTo>
                      <a:pt x="171827" y="44955"/>
                      <a:pt x="171767" y="44986"/>
                      <a:pt x="171767" y="45047"/>
                    </a:cubicBezTo>
                    <a:lnTo>
                      <a:pt x="171736" y="45047"/>
                    </a:lnTo>
                    <a:lnTo>
                      <a:pt x="171675" y="45107"/>
                    </a:lnTo>
                    <a:lnTo>
                      <a:pt x="171432" y="45351"/>
                    </a:lnTo>
                    <a:lnTo>
                      <a:pt x="171432" y="45381"/>
                    </a:lnTo>
                    <a:cubicBezTo>
                      <a:pt x="171432" y="45381"/>
                      <a:pt x="171402" y="45381"/>
                      <a:pt x="171402" y="45351"/>
                    </a:cubicBezTo>
                    <a:cubicBezTo>
                      <a:pt x="171371" y="45290"/>
                      <a:pt x="171371" y="45442"/>
                      <a:pt x="171402" y="45502"/>
                    </a:cubicBezTo>
                    <a:lnTo>
                      <a:pt x="171432" y="45533"/>
                    </a:lnTo>
                    <a:cubicBezTo>
                      <a:pt x="171463" y="45533"/>
                      <a:pt x="171523" y="45563"/>
                      <a:pt x="171523" y="45563"/>
                    </a:cubicBezTo>
                    <a:lnTo>
                      <a:pt x="171523" y="45563"/>
                    </a:lnTo>
                    <a:lnTo>
                      <a:pt x="171523" y="45594"/>
                    </a:lnTo>
                    <a:cubicBezTo>
                      <a:pt x="171463" y="45654"/>
                      <a:pt x="171523" y="45715"/>
                      <a:pt x="171523" y="45746"/>
                    </a:cubicBezTo>
                    <a:cubicBezTo>
                      <a:pt x="171554" y="45806"/>
                      <a:pt x="171584" y="45806"/>
                      <a:pt x="171675" y="45746"/>
                    </a:cubicBezTo>
                    <a:cubicBezTo>
                      <a:pt x="171615" y="45806"/>
                      <a:pt x="171584" y="45837"/>
                      <a:pt x="171584" y="45867"/>
                    </a:cubicBezTo>
                    <a:cubicBezTo>
                      <a:pt x="171554" y="45867"/>
                      <a:pt x="171523" y="45867"/>
                      <a:pt x="171523" y="45898"/>
                    </a:cubicBezTo>
                    <a:lnTo>
                      <a:pt x="171371" y="45746"/>
                    </a:lnTo>
                    <a:cubicBezTo>
                      <a:pt x="171311" y="45715"/>
                      <a:pt x="171311" y="45685"/>
                      <a:pt x="171280" y="45685"/>
                    </a:cubicBezTo>
                    <a:lnTo>
                      <a:pt x="171250" y="45685"/>
                    </a:lnTo>
                    <a:cubicBezTo>
                      <a:pt x="171219" y="45654"/>
                      <a:pt x="171159" y="45594"/>
                      <a:pt x="171159" y="45563"/>
                    </a:cubicBezTo>
                    <a:cubicBezTo>
                      <a:pt x="171159" y="45533"/>
                      <a:pt x="171128" y="45533"/>
                      <a:pt x="171128" y="45502"/>
                    </a:cubicBezTo>
                    <a:lnTo>
                      <a:pt x="171098" y="45442"/>
                    </a:lnTo>
                    <a:cubicBezTo>
                      <a:pt x="171098" y="45442"/>
                      <a:pt x="171067" y="45411"/>
                      <a:pt x="171067" y="45381"/>
                    </a:cubicBezTo>
                    <a:lnTo>
                      <a:pt x="171067" y="45259"/>
                    </a:lnTo>
                    <a:cubicBezTo>
                      <a:pt x="171067" y="45229"/>
                      <a:pt x="171007" y="45138"/>
                      <a:pt x="171007" y="45107"/>
                    </a:cubicBezTo>
                    <a:cubicBezTo>
                      <a:pt x="171067" y="45199"/>
                      <a:pt x="171098" y="45259"/>
                      <a:pt x="171098" y="45381"/>
                    </a:cubicBezTo>
                    <a:lnTo>
                      <a:pt x="171098" y="45381"/>
                    </a:lnTo>
                    <a:cubicBezTo>
                      <a:pt x="171098" y="45351"/>
                      <a:pt x="171098" y="45290"/>
                      <a:pt x="171067" y="45259"/>
                    </a:cubicBezTo>
                    <a:lnTo>
                      <a:pt x="171067" y="45259"/>
                    </a:lnTo>
                    <a:cubicBezTo>
                      <a:pt x="171098" y="45351"/>
                      <a:pt x="171098" y="45411"/>
                      <a:pt x="171128" y="45442"/>
                    </a:cubicBezTo>
                    <a:lnTo>
                      <a:pt x="171128" y="45502"/>
                    </a:lnTo>
                    <a:cubicBezTo>
                      <a:pt x="171128" y="45533"/>
                      <a:pt x="171128" y="45533"/>
                      <a:pt x="171159" y="45502"/>
                    </a:cubicBezTo>
                    <a:lnTo>
                      <a:pt x="171219" y="45502"/>
                    </a:lnTo>
                    <a:cubicBezTo>
                      <a:pt x="171219" y="45502"/>
                      <a:pt x="171250" y="45442"/>
                      <a:pt x="171250" y="45381"/>
                    </a:cubicBezTo>
                    <a:cubicBezTo>
                      <a:pt x="171280" y="45411"/>
                      <a:pt x="171371" y="45442"/>
                      <a:pt x="171402" y="45411"/>
                    </a:cubicBezTo>
                    <a:cubicBezTo>
                      <a:pt x="171402" y="45381"/>
                      <a:pt x="171432" y="45290"/>
                      <a:pt x="171402" y="45259"/>
                    </a:cubicBezTo>
                    <a:lnTo>
                      <a:pt x="171402" y="45229"/>
                    </a:lnTo>
                    <a:lnTo>
                      <a:pt x="171402" y="45229"/>
                    </a:lnTo>
                    <a:cubicBezTo>
                      <a:pt x="171432" y="45229"/>
                      <a:pt x="171432" y="45229"/>
                      <a:pt x="171463" y="45199"/>
                    </a:cubicBezTo>
                    <a:cubicBezTo>
                      <a:pt x="171463" y="45199"/>
                      <a:pt x="171523" y="45199"/>
                      <a:pt x="171523" y="45138"/>
                    </a:cubicBezTo>
                    <a:cubicBezTo>
                      <a:pt x="171554" y="45107"/>
                      <a:pt x="171523" y="44955"/>
                      <a:pt x="171523" y="44986"/>
                    </a:cubicBezTo>
                    <a:lnTo>
                      <a:pt x="171463" y="45047"/>
                    </a:lnTo>
                    <a:lnTo>
                      <a:pt x="171463" y="44986"/>
                    </a:lnTo>
                    <a:cubicBezTo>
                      <a:pt x="171432" y="44925"/>
                      <a:pt x="171371" y="44834"/>
                      <a:pt x="171311" y="44803"/>
                    </a:cubicBezTo>
                    <a:cubicBezTo>
                      <a:pt x="171280" y="44773"/>
                      <a:pt x="171280" y="44743"/>
                      <a:pt x="171250" y="44682"/>
                    </a:cubicBezTo>
                    <a:cubicBezTo>
                      <a:pt x="171250" y="44682"/>
                      <a:pt x="171219" y="44682"/>
                      <a:pt x="171219" y="44651"/>
                    </a:cubicBezTo>
                    <a:lnTo>
                      <a:pt x="171219" y="44651"/>
                    </a:lnTo>
                    <a:lnTo>
                      <a:pt x="171219" y="44591"/>
                    </a:lnTo>
                    <a:cubicBezTo>
                      <a:pt x="171250" y="44621"/>
                      <a:pt x="171280" y="44651"/>
                      <a:pt x="171311" y="44621"/>
                    </a:cubicBezTo>
                    <a:lnTo>
                      <a:pt x="171311" y="44499"/>
                    </a:lnTo>
                    <a:lnTo>
                      <a:pt x="171311" y="44469"/>
                    </a:lnTo>
                    <a:lnTo>
                      <a:pt x="171311" y="44469"/>
                    </a:lnTo>
                    <a:cubicBezTo>
                      <a:pt x="171371" y="44469"/>
                      <a:pt x="171371" y="44469"/>
                      <a:pt x="171402" y="44439"/>
                    </a:cubicBezTo>
                    <a:lnTo>
                      <a:pt x="171432" y="44378"/>
                    </a:lnTo>
                    <a:cubicBezTo>
                      <a:pt x="171463" y="44347"/>
                      <a:pt x="171432" y="44226"/>
                      <a:pt x="171432" y="44226"/>
                    </a:cubicBezTo>
                    <a:lnTo>
                      <a:pt x="171402" y="44287"/>
                    </a:lnTo>
                    <a:lnTo>
                      <a:pt x="171402" y="44226"/>
                    </a:lnTo>
                    <a:cubicBezTo>
                      <a:pt x="171371" y="44165"/>
                      <a:pt x="171311" y="44135"/>
                      <a:pt x="171280" y="44074"/>
                    </a:cubicBezTo>
                    <a:cubicBezTo>
                      <a:pt x="171250" y="44044"/>
                      <a:pt x="171250" y="44013"/>
                      <a:pt x="171219" y="43983"/>
                    </a:cubicBezTo>
                    <a:lnTo>
                      <a:pt x="171159" y="43983"/>
                    </a:lnTo>
                    <a:cubicBezTo>
                      <a:pt x="171128" y="43922"/>
                      <a:pt x="171098" y="43861"/>
                      <a:pt x="171098" y="43831"/>
                    </a:cubicBezTo>
                    <a:cubicBezTo>
                      <a:pt x="171067" y="43770"/>
                      <a:pt x="171067" y="43740"/>
                      <a:pt x="171007" y="43740"/>
                    </a:cubicBezTo>
                    <a:cubicBezTo>
                      <a:pt x="170976" y="43709"/>
                      <a:pt x="170976" y="43679"/>
                      <a:pt x="170946" y="43588"/>
                    </a:cubicBezTo>
                    <a:cubicBezTo>
                      <a:pt x="170915" y="43466"/>
                      <a:pt x="170855" y="43405"/>
                      <a:pt x="170824" y="43314"/>
                    </a:cubicBezTo>
                    <a:cubicBezTo>
                      <a:pt x="170794" y="43253"/>
                      <a:pt x="170794" y="43223"/>
                      <a:pt x="170794" y="43223"/>
                    </a:cubicBezTo>
                    <a:lnTo>
                      <a:pt x="170794" y="43223"/>
                    </a:lnTo>
                    <a:cubicBezTo>
                      <a:pt x="170794" y="43162"/>
                      <a:pt x="170764" y="43132"/>
                      <a:pt x="170764" y="43071"/>
                    </a:cubicBezTo>
                    <a:cubicBezTo>
                      <a:pt x="170764" y="43010"/>
                      <a:pt x="170703" y="43071"/>
                      <a:pt x="170764" y="43101"/>
                    </a:cubicBezTo>
                    <a:lnTo>
                      <a:pt x="170764" y="43132"/>
                    </a:lnTo>
                    <a:cubicBezTo>
                      <a:pt x="170764" y="43101"/>
                      <a:pt x="170703" y="43071"/>
                      <a:pt x="170703" y="43071"/>
                    </a:cubicBezTo>
                    <a:cubicBezTo>
                      <a:pt x="170672" y="42919"/>
                      <a:pt x="170642" y="42797"/>
                      <a:pt x="170612" y="42797"/>
                    </a:cubicBezTo>
                    <a:cubicBezTo>
                      <a:pt x="170612" y="42767"/>
                      <a:pt x="170612" y="42767"/>
                      <a:pt x="170551" y="42767"/>
                    </a:cubicBezTo>
                    <a:lnTo>
                      <a:pt x="170520" y="42797"/>
                    </a:lnTo>
                    <a:cubicBezTo>
                      <a:pt x="170490" y="42797"/>
                      <a:pt x="170490" y="42919"/>
                      <a:pt x="170399" y="43071"/>
                    </a:cubicBezTo>
                    <a:cubicBezTo>
                      <a:pt x="170399" y="43101"/>
                      <a:pt x="170368" y="43101"/>
                      <a:pt x="170368" y="43132"/>
                    </a:cubicBezTo>
                    <a:lnTo>
                      <a:pt x="170368" y="43101"/>
                    </a:lnTo>
                    <a:lnTo>
                      <a:pt x="170368" y="43071"/>
                    </a:lnTo>
                    <a:cubicBezTo>
                      <a:pt x="170368" y="43101"/>
                      <a:pt x="170338" y="43132"/>
                      <a:pt x="170338" y="43223"/>
                    </a:cubicBezTo>
                    <a:lnTo>
                      <a:pt x="170338" y="43223"/>
                    </a:lnTo>
                    <a:cubicBezTo>
                      <a:pt x="170338" y="43223"/>
                      <a:pt x="170338" y="43253"/>
                      <a:pt x="170308" y="43314"/>
                    </a:cubicBezTo>
                    <a:cubicBezTo>
                      <a:pt x="170247" y="43405"/>
                      <a:pt x="170216" y="43466"/>
                      <a:pt x="170186" y="43588"/>
                    </a:cubicBezTo>
                    <a:cubicBezTo>
                      <a:pt x="170156" y="43618"/>
                      <a:pt x="170156" y="43709"/>
                      <a:pt x="170095" y="43740"/>
                    </a:cubicBezTo>
                    <a:lnTo>
                      <a:pt x="170034" y="43831"/>
                    </a:lnTo>
                    <a:cubicBezTo>
                      <a:pt x="170004" y="43861"/>
                      <a:pt x="169943" y="43892"/>
                      <a:pt x="169943" y="43983"/>
                    </a:cubicBezTo>
                    <a:lnTo>
                      <a:pt x="169912" y="43983"/>
                    </a:lnTo>
                    <a:cubicBezTo>
                      <a:pt x="169882" y="43892"/>
                      <a:pt x="169791" y="43831"/>
                      <a:pt x="169760" y="43770"/>
                    </a:cubicBezTo>
                    <a:cubicBezTo>
                      <a:pt x="169730" y="43740"/>
                      <a:pt x="169730" y="43709"/>
                      <a:pt x="169700" y="43679"/>
                    </a:cubicBezTo>
                    <a:cubicBezTo>
                      <a:pt x="169700" y="43679"/>
                      <a:pt x="169639" y="43679"/>
                      <a:pt x="169639" y="43618"/>
                    </a:cubicBezTo>
                    <a:lnTo>
                      <a:pt x="169639" y="43618"/>
                    </a:lnTo>
                    <a:lnTo>
                      <a:pt x="169639" y="43557"/>
                    </a:lnTo>
                    <a:cubicBezTo>
                      <a:pt x="169700" y="43588"/>
                      <a:pt x="169730" y="43618"/>
                      <a:pt x="169760" y="43588"/>
                    </a:cubicBezTo>
                    <a:lnTo>
                      <a:pt x="169760" y="43466"/>
                    </a:lnTo>
                    <a:lnTo>
                      <a:pt x="169760" y="43436"/>
                    </a:lnTo>
                    <a:lnTo>
                      <a:pt x="169760" y="43436"/>
                    </a:lnTo>
                    <a:cubicBezTo>
                      <a:pt x="169791" y="43436"/>
                      <a:pt x="169791" y="43436"/>
                      <a:pt x="169852" y="43405"/>
                    </a:cubicBezTo>
                    <a:lnTo>
                      <a:pt x="169882" y="43344"/>
                    </a:lnTo>
                    <a:cubicBezTo>
                      <a:pt x="169912" y="43314"/>
                      <a:pt x="169882" y="43223"/>
                      <a:pt x="169882" y="43223"/>
                    </a:cubicBezTo>
                    <a:lnTo>
                      <a:pt x="169852" y="43253"/>
                    </a:lnTo>
                    <a:lnTo>
                      <a:pt x="169852" y="43223"/>
                    </a:lnTo>
                    <a:cubicBezTo>
                      <a:pt x="169791" y="43132"/>
                      <a:pt x="169760" y="43101"/>
                      <a:pt x="169730" y="43071"/>
                    </a:cubicBezTo>
                    <a:cubicBezTo>
                      <a:pt x="169700" y="43010"/>
                      <a:pt x="169700" y="42980"/>
                      <a:pt x="169639" y="42949"/>
                    </a:cubicBezTo>
                    <a:lnTo>
                      <a:pt x="169608" y="42949"/>
                    </a:lnTo>
                    <a:cubicBezTo>
                      <a:pt x="169578" y="42888"/>
                      <a:pt x="169548" y="42828"/>
                      <a:pt x="169548" y="42797"/>
                    </a:cubicBezTo>
                    <a:cubicBezTo>
                      <a:pt x="169487" y="42767"/>
                      <a:pt x="169487" y="42706"/>
                      <a:pt x="169456" y="42706"/>
                    </a:cubicBezTo>
                    <a:cubicBezTo>
                      <a:pt x="169426" y="42676"/>
                      <a:pt x="169426" y="42645"/>
                      <a:pt x="169396" y="42554"/>
                    </a:cubicBezTo>
                    <a:cubicBezTo>
                      <a:pt x="169335" y="42463"/>
                      <a:pt x="169305" y="42372"/>
                      <a:pt x="169274" y="42311"/>
                    </a:cubicBezTo>
                    <a:cubicBezTo>
                      <a:pt x="169244" y="42220"/>
                      <a:pt x="169244" y="42189"/>
                      <a:pt x="169244" y="42189"/>
                    </a:cubicBezTo>
                    <a:lnTo>
                      <a:pt x="169244" y="42189"/>
                    </a:lnTo>
                    <a:cubicBezTo>
                      <a:pt x="169244" y="42159"/>
                      <a:pt x="169183" y="42098"/>
                      <a:pt x="169183" y="42037"/>
                    </a:cubicBezTo>
                    <a:cubicBezTo>
                      <a:pt x="169183" y="42007"/>
                      <a:pt x="169153" y="42037"/>
                      <a:pt x="169183" y="42068"/>
                    </a:cubicBezTo>
                    <a:lnTo>
                      <a:pt x="169183" y="42098"/>
                    </a:lnTo>
                    <a:cubicBezTo>
                      <a:pt x="169183" y="42068"/>
                      <a:pt x="169153" y="42037"/>
                      <a:pt x="169153" y="42037"/>
                    </a:cubicBezTo>
                    <a:cubicBezTo>
                      <a:pt x="169122" y="41885"/>
                      <a:pt x="169092" y="41764"/>
                      <a:pt x="169031" y="41764"/>
                    </a:cubicBezTo>
                    <a:cubicBezTo>
                      <a:pt x="169031" y="41733"/>
                      <a:pt x="169031" y="41733"/>
                      <a:pt x="169001" y="41733"/>
                    </a:cubicBezTo>
                    <a:lnTo>
                      <a:pt x="168970" y="41764"/>
                    </a:lnTo>
                    <a:cubicBezTo>
                      <a:pt x="168940" y="41764"/>
                      <a:pt x="168940" y="41885"/>
                      <a:pt x="168849" y="42037"/>
                    </a:cubicBezTo>
                    <a:cubicBezTo>
                      <a:pt x="168849" y="42068"/>
                      <a:pt x="168818" y="42068"/>
                      <a:pt x="168818" y="42098"/>
                    </a:cubicBezTo>
                    <a:lnTo>
                      <a:pt x="168818" y="42068"/>
                    </a:lnTo>
                    <a:lnTo>
                      <a:pt x="168818" y="42037"/>
                    </a:lnTo>
                    <a:cubicBezTo>
                      <a:pt x="168818" y="42068"/>
                      <a:pt x="168788" y="42098"/>
                      <a:pt x="168788" y="42189"/>
                    </a:cubicBezTo>
                    <a:lnTo>
                      <a:pt x="168788" y="42189"/>
                    </a:lnTo>
                    <a:cubicBezTo>
                      <a:pt x="168788" y="42189"/>
                      <a:pt x="168788" y="42220"/>
                      <a:pt x="168727" y="42311"/>
                    </a:cubicBezTo>
                    <a:cubicBezTo>
                      <a:pt x="168697" y="42372"/>
                      <a:pt x="168666" y="42463"/>
                      <a:pt x="168636" y="42554"/>
                    </a:cubicBezTo>
                    <a:cubicBezTo>
                      <a:pt x="168575" y="42615"/>
                      <a:pt x="168575" y="42676"/>
                      <a:pt x="168545" y="42706"/>
                    </a:cubicBezTo>
                    <a:lnTo>
                      <a:pt x="168484" y="42797"/>
                    </a:lnTo>
                    <a:cubicBezTo>
                      <a:pt x="168423" y="42828"/>
                      <a:pt x="168393" y="42858"/>
                      <a:pt x="168393" y="42949"/>
                    </a:cubicBezTo>
                    <a:lnTo>
                      <a:pt x="168362" y="42949"/>
                    </a:lnTo>
                    <a:cubicBezTo>
                      <a:pt x="168332" y="42980"/>
                      <a:pt x="168332" y="43010"/>
                      <a:pt x="168271" y="43071"/>
                    </a:cubicBezTo>
                    <a:cubicBezTo>
                      <a:pt x="168241" y="43101"/>
                      <a:pt x="168210" y="43132"/>
                      <a:pt x="168180" y="43223"/>
                    </a:cubicBezTo>
                    <a:lnTo>
                      <a:pt x="168180" y="43253"/>
                    </a:lnTo>
                    <a:cubicBezTo>
                      <a:pt x="168180" y="43253"/>
                      <a:pt x="168119" y="43253"/>
                      <a:pt x="168119" y="43223"/>
                    </a:cubicBezTo>
                    <a:cubicBezTo>
                      <a:pt x="168089" y="43162"/>
                      <a:pt x="168089" y="43314"/>
                      <a:pt x="168119" y="43344"/>
                    </a:cubicBezTo>
                    <a:lnTo>
                      <a:pt x="168180" y="43405"/>
                    </a:lnTo>
                    <a:cubicBezTo>
                      <a:pt x="168210" y="43405"/>
                      <a:pt x="168210" y="43436"/>
                      <a:pt x="168241" y="43436"/>
                    </a:cubicBezTo>
                    <a:lnTo>
                      <a:pt x="168241" y="43436"/>
                    </a:lnTo>
                    <a:lnTo>
                      <a:pt x="168241" y="43466"/>
                    </a:lnTo>
                    <a:lnTo>
                      <a:pt x="168241" y="43588"/>
                    </a:lnTo>
                    <a:cubicBezTo>
                      <a:pt x="168271" y="43618"/>
                      <a:pt x="168332" y="43618"/>
                      <a:pt x="168362" y="43557"/>
                    </a:cubicBezTo>
                    <a:lnTo>
                      <a:pt x="168362" y="43618"/>
                    </a:lnTo>
                    <a:lnTo>
                      <a:pt x="168362" y="43618"/>
                    </a:lnTo>
                    <a:cubicBezTo>
                      <a:pt x="168362" y="43618"/>
                      <a:pt x="168332" y="43618"/>
                      <a:pt x="168332" y="43679"/>
                    </a:cubicBezTo>
                    <a:cubicBezTo>
                      <a:pt x="168271" y="43709"/>
                      <a:pt x="168271" y="43740"/>
                      <a:pt x="168241" y="43770"/>
                    </a:cubicBezTo>
                    <a:cubicBezTo>
                      <a:pt x="168210" y="43861"/>
                      <a:pt x="168119" y="43892"/>
                      <a:pt x="168089" y="43983"/>
                    </a:cubicBezTo>
                    <a:lnTo>
                      <a:pt x="168089" y="44013"/>
                    </a:lnTo>
                    <a:cubicBezTo>
                      <a:pt x="168089" y="44013"/>
                      <a:pt x="168058" y="44013"/>
                      <a:pt x="168058" y="43983"/>
                    </a:cubicBezTo>
                    <a:cubicBezTo>
                      <a:pt x="168028" y="43922"/>
                      <a:pt x="168028" y="44074"/>
                      <a:pt x="168058" y="44135"/>
                    </a:cubicBezTo>
                    <a:lnTo>
                      <a:pt x="168089" y="44165"/>
                    </a:lnTo>
                    <a:cubicBezTo>
                      <a:pt x="168119" y="44165"/>
                      <a:pt x="168119" y="44195"/>
                      <a:pt x="168180" y="44195"/>
                    </a:cubicBezTo>
                    <a:lnTo>
                      <a:pt x="168180" y="44195"/>
                    </a:lnTo>
                    <a:lnTo>
                      <a:pt x="168180" y="44226"/>
                    </a:lnTo>
                    <a:lnTo>
                      <a:pt x="168180" y="44378"/>
                    </a:lnTo>
                    <a:cubicBezTo>
                      <a:pt x="168210" y="44439"/>
                      <a:pt x="168271" y="44439"/>
                      <a:pt x="168332" y="44347"/>
                    </a:cubicBezTo>
                    <a:cubicBezTo>
                      <a:pt x="168332" y="44378"/>
                      <a:pt x="168332" y="44469"/>
                      <a:pt x="168362" y="44469"/>
                    </a:cubicBezTo>
                    <a:lnTo>
                      <a:pt x="168393" y="44469"/>
                    </a:lnTo>
                    <a:cubicBezTo>
                      <a:pt x="168393" y="44469"/>
                      <a:pt x="168393" y="44499"/>
                      <a:pt x="168423" y="44469"/>
                    </a:cubicBezTo>
                    <a:lnTo>
                      <a:pt x="168423" y="44439"/>
                    </a:lnTo>
                    <a:cubicBezTo>
                      <a:pt x="168484" y="44378"/>
                      <a:pt x="168484" y="44317"/>
                      <a:pt x="168514" y="44226"/>
                    </a:cubicBezTo>
                    <a:lnTo>
                      <a:pt x="168514" y="44226"/>
                    </a:lnTo>
                    <a:cubicBezTo>
                      <a:pt x="168514" y="44287"/>
                      <a:pt x="168514" y="44317"/>
                      <a:pt x="168484" y="44347"/>
                    </a:cubicBezTo>
                    <a:lnTo>
                      <a:pt x="168484" y="44347"/>
                    </a:lnTo>
                    <a:cubicBezTo>
                      <a:pt x="168514" y="44226"/>
                      <a:pt x="168545" y="44165"/>
                      <a:pt x="168545" y="44074"/>
                    </a:cubicBezTo>
                    <a:cubicBezTo>
                      <a:pt x="168545" y="44135"/>
                      <a:pt x="168514" y="44195"/>
                      <a:pt x="168514" y="44226"/>
                    </a:cubicBezTo>
                    <a:lnTo>
                      <a:pt x="168514" y="44347"/>
                    </a:lnTo>
                    <a:cubicBezTo>
                      <a:pt x="168514" y="44378"/>
                      <a:pt x="168484" y="44378"/>
                      <a:pt x="168484" y="44439"/>
                    </a:cubicBezTo>
                    <a:lnTo>
                      <a:pt x="168423" y="44469"/>
                    </a:lnTo>
                    <a:cubicBezTo>
                      <a:pt x="168423" y="44499"/>
                      <a:pt x="168393" y="44499"/>
                      <a:pt x="168393" y="44530"/>
                    </a:cubicBezTo>
                    <a:cubicBezTo>
                      <a:pt x="168362" y="44591"/>
                      <a:pt x="168332" y="44621"/>
                      <a:pt x="168332" y="44651"/>
                    </a:cubicBezTo>
                    <a:lnTo>
                      <a:pt x="168271" y="44651"/>
                    </a:lnTo>
                    <a:lnTo>
                      <a:pt x="168210" y="44743"/>
                    </a:lnTo>
                    <a:lnTo>
                      <a:pt x="167967" y="44955"/>
                    </a:lnTo>
                    <a:lnTo>
                      <a:pt x="167967" y="44986"/>
                    </a:lnTo>
                    <a:cubicBezTo>
                      <a:pt x="167967" y="44986"/>
                      <a:pt x="167937" y="44986"/>
                      <a:pt x="167937" y="44955"/>
                    </a:cubicBezTo>
                    <a:cubicBezTo>
                      <a:pt x="167937" y="44955"/>
                      <a:pt x="167906" y="44955"/>
                      <a:pt x="167906" y="44986"/>
                    </a:cubicBezTo>
                    <a:lnTo>
                      <a:pt x="167815" y="44986"/>
                    </a:lnTo>
                    <a:cubicBezTo>
                      <a:pt x="167754" y="44925"/>
                      <a:pt x="167663" y="44651"/>
                      <a:pt x="167572" y="44591"/>
                    </a:cubicBezTo>
                    <a:cubicBezTo>
                      <a:pt x="167511" y="44530"/>
                      <a:pt x="167481" y="44530"/>
                      <a:pt x="167481" y="44530"/>
                    </a:cubicBezTo>
                    <a:cubicBezTo>
                      <a:pt x="167450" y="44499"/>
                      <a:pt x="167420" y="44469"/>
                      <a:pt x="167420" y="44439"/>
                    </a:cubicBezTo>
                    <a:cubicBezTo>
                      <a:pt x="167450" y="44469"/>
                      <a:pt x="167511" y="44469"/>
                      <a:pt x="167572" y="44439"/>
                    </a:cubicBezTo>
                    <a:cubicBezTo>
                      <a:pt x="167602" y="44378"/>
                      <a:pt x="167602" y="44317"/>
                      <a:pt x="167572" y="44287"/>
                    </a:cubicBezTo>
                    <a:lnTo>
                      <a:pt x="167572" y="44226"/>
                    </a:lnTo>
                    <a:lnTo>
                      <a:pt x="167572" y="44226"/>
                    </a:lnTo>
                    <a:cubicBezTo>
                      <a:pt x="167602" y="44226"/>
                      <a:pt x="167633" y="44226"/>
                      <a:pt x="167633" y="44195"/>
                    </a:cubicBezTo>
                    <a:cubicBezTo>
                      <a:pt x="167633" y="44195"/>
                      <a:pt x="167663" y="44195"/>
                      <a:pt x="167663" y="44165"/>
                    </a:cubicBezTo>
                    <a:cubicBezTo>
                      <a:pt x="167724" y="44104"/>
                      <a:pt x="167724" y="43983"/>
                      <a:pt x="167663" y="44013"/>
                    </a:cubicBezTo>
                    <a:cubicBezTo>
                      <a:pt x="167663" y="44013"/>
                      <a:pt x="167633" y="44013"/>
                      <a:pt x="167633" y="44044"/>
                    </a:cubicBezTo>
                    <a:lnTo>
                      <a:pt x="167633" y="44013"/>
                    </a:lnTo>
                    <a:lnTo>
                      <a:pt x="167420" y="43770"/>
                    </a:lnTo>
                    <a:cubicBezTo>
                      <a:pt x="167359" y="43740"/>
                      <a:pt x="167359" y="43709"/>
                      <a:pt x="167329" y="43709"/>
                    </a:cubicBezTo>
                    <a:lnTo>
                      <a:pt x="167298" y="43709"/>
                    </a:lnTo>
                    <a:cubicBezTo>
                      <a:pt x="167268" y="43648"/>
                      <a:pt x="167207" y="43618"/>
                      <a:pt x="167207" y="43588"/>
                    </a:cubicBezTo>
                    <a:cubicBezTo>
                      <a:pt x="167207" y="43557"/>
                      <a:pt x="167177" y="43557"/>
                      <a:pt x="167177" y="43527"/>
                    </a:cubicBezTo>
                    <a:lnTo>
                      <a:pt x="167146" y="43466"/>
                    </a:lnTo>
                    <a:cubicBezTo>
                      <a:pt x="167146" y="43466"/>
                      <a:pt x="167116" y="43436"/>
                      <a:pt x="167116" y="43405"/>
                    </a:cubicBezTo>
                    <a:lnTo>
                      <a:pt x="167116" y="43284"/>
                    </a:lnTo>
                    <a:cubicBezTo>
                      <a:pt x="167116" y="43253"/>
                      <a:pt x="167055" y="43162"/>
                      <a:pt x="167055" y="43132"/>
                    </a:cubicBezTo>
                    <a:cubicBezTo>
                      <a:pt x="167116" y="43223"/>
                      <a:pt x="167146" y="43284"/>
                      <a:pt x="167146" y="43405"/>
                    </a:cubicBezTo>
                    <a:lnTo>
                      <a:pt x="167146" y="43405"/>
                    </a:lnTo>
                    <a:cubicBezTo>
                      <a:pt x="167146" y="43344"/>
                      <a:pt x="167146" y="43314"/>
                      <a:pt x="167116" y="43284"/>
                    </a:cubicBezTo>
                    <a:lnTo>
                      <a:pt x="167116" y="43284"/>
                    </a:lnTo>
                    <a:cubicBezTo>
                      <a:pt x="167146" y="43344"/>
                      <a:pt x="167146" y="43436"/>
                      <a:pt x="167177" y="43466"/>
                    </a:cubicBezTo>
                    <a:lnTo>
                      <a:pt x="167177" y="43527"/>
                    </a:lnTo>
                    <a:cubicBezTo>
                      <a:pt x="167177" y="43557"/>
                      <a:pt x="167177" y="43557"/>
                      <a:pt x="167207" y="43527"/>
                    </a:cubicBezTo>
                    <a:lnTo>
                      <a:pt x="167268" y="43527"/>
                    </a:lnTo>
                    <a:cubicBezTo>
                      <a:pt x="167268" y="43527"/>
                      <a:pt x="167298" y="43466"/>
                      <a:pt x="167298" y="43405"/>
                    </a:cubicBezTo>
                    <a:cubicBezTo>
                      <a:pt x="167329" y="43436"/>
                      <a:pt x="167420" y="43466"/>
                      <a:pt x="167450" y="43436"/>
                    </a:cubicBezTo>
                    <a:cubicBezTo>
                      <a:pt x="167450" y="43405"/>
                      <a:pt x="167481" y="43314"/>
                      <a:pt x="167450" y="43284"/>
                    </a:cubicBezTo>
                    <a:lnTo>
                      <a:pt x="167450" y="43253"/>
                    </a:lnTo>
                    <a:lnTo>
                      <a:pt x="167450" y="43253"/>
                    </a:lnTo>
                    <a:cubicBezTo>
                      <a:pt x="167481" y="43253"/>
                      <a:pt x="167481" y="43253"/>
                      <a:pt x="167511" y="43223"/>
                    </a:cubicBezTo>
                    <a:cubicBezTo>
                      <a:pt x="167511" y="43223"/>
                      <a:pt x="167572" y="43223"/>
                      <a:pt x="167572" y="43162"/>
                    </a:cubicBezTo>
                    <a:cubicBezTo>
                      <a:pt x="167602" y="43132"/>
                      <a:pt x="167572" y="42980"/>
                      <a:pt x="167572" y="43010"/>
                    </a:cubicBezTo>
                    <a:lnTo>
                      <a:pt x="167511" y="43071"/>
                    </a:lnTo>
                    <a:lnTo>
                      <a:pt x="167511" y="43010"/>
                    </a:lnTo>
                    <a:cubicBezTo>
                      <a:pt x="167481" y="42949"/>
                      <a:pt x="167420" y="42858"/>
                      <a:pt x="167359" y="42828"/>
                    </a:cubicBezTo>
                    <a:cubicBezTo>
                      <a:pt x="167329" y="42797"/>
                      <a:pt x="167329" y="42767"/>
                      <a:pt x="167298" y="42706"/>
                    </a:cubicBezTo>
                    <a:cubicBezTo>
                      <a:pt x="167298" y="42706"/>
                      <a:pt x="167268" y="42706"/>
                      <a:pt x="167268" y="42676"/>
                    </a:cubicBezTo>
                    <a:lnTo>
                      <a:pt x="167268" y="42676"/>
                    </a:lnTo>
                    <a:lnTo>
                      <a:pt x="167268" y="42585"/>
                    </a:lnTo>
                    <a:cubicBezTo>
                      <a:pt x="167298" y="42645"/>
                      <a:pt x="167329" y="42676"/>
                      <a:pt x="167359" y="42645"/>
                    </a:cubicBezTo>
                    <a:lnTo>
                      <a:pt x="167359" y="42524"/>
                    </a:lnTo>
                    <a:lnTo>
                      <a:pt x="167359" y="42493"/>
                    </a:lnTo>
                    <a:lnTo>
                      <a:pt x="167359" y="42493"/>
                    </a:lnTo>
                    <a:cubicBezTo>
                      <a:pt x="167420" y="42493"/>
                      <a:pt x="167420" y="42493"/>
                      <a:pt x="167450" y="42433"/>
                    </a:cubicBezTo>
                    <a:lnTo>
                      <a:pt x="167481" y="42402"/>
                    </a:lnTo>
                    <a:cubicBezTo>
                      <a:pt x="167511" y="42372"/>
                      <a:pt x="167481" y="42250"/>
                      <a:pt x="167481" y="42250"/>
                    </a:cubicBezTo>
                    <a:lnTo>
                      <a:pt x="167450" y="42281"/>
                    </a:lnTo>
                    <a:lnTo>
                      <a:pt x="167450" y="42250"/>
                    </a:lnTo>
                    <a:cubicBezTo>
                      <a:pt x="167420" y="42189"/>
                      <a:pt x="167359" y="42129"/>
                      <a:pt x="167329" y="42098"/>
                    </a:cubicBezTo>
                    <a:cubicBezTo>
                      <a:pt x="167298" y="42068"/>
                      <a:pt x="167298" y="42037"/>
                      <a:pt x="167268" y="41977"/>
                    </a:cubicBezTo>
                    <a:lnTo>
                      <a:pt x="167207" y="41977"/>
                    </a:lnTo>
                    <a:cubicBezTo>
                      <a:pt x="167177" y="41946"/>
                      <a:pt x="167146" y="41885"/>
                      <a:pt x="167146" y="41825"/>
                    </a:cubicBezTo>
                    <a:cubicBezTo>
                      <a:pt x="167116" y="41794"/>
                      <a:pt x="167116" y="41764"/>
                      <a:pt x="167055" y="41764"/>
                    </a:cubicBezTo>
                    <a:cubicBezTo>
                      <a:pt x="167025" y="41733"/>
                      <a:pt x="167025" y="41703"/>
                      <a:pt x="166994" y="41612"/>
                    </a:cubicBezTo>
                    <a:cubicBezTo>
                      <a:pt x="166964" y="41490"/>
                      <a:pt x="166903" y="41429"/>
                      <a:pt x="166873" y="41338"/>
                    </a:cubicBezTo>
                    <a:cubicBezTo>
                      <a:pt x="166842" y="41278"/>
                      <a:pt x="166842" y="41247"/>
                      <a:pt x="166842" y="41247"/>
                    </a:cubicBezTo>
                    <a:lnTo>
                      <a:pt x="166842" y="41247"/>
                    </a:lnTo>
                    <a:cubicBezTo>
                      <a:pt x="166842" y="41186"/>
                      <a:pt x="166812" y="41156"/>
                      <a:pt x="166812" y="41095"/>
                    </a:cubicBezTo>
                    <a:cubicBezTo>
                      <a:pt x="166812" y="41034"/>
                      <a:pt x="166751" y="41095"/>
                      <a:pt x="166812" y="41126"/>
                    </a:cubicBezTo>
                    <a:lnTo>
                      <a:pt x="166812" y="41156"/>
                    </a:lnTo>
                    <a:cubicBezTo>
                      <a:pt x="166812" y="41126"/>
                      <a:pt x="166751" y="41095"/>
                      <a:pt x="166751" y="41095"/>
                    </a:cubicBezTo>
                    <a:cubicBezTo>
                      <a:pt x="166721" y="40943"/>
                      <a:pt x="166690" y="40822"/>
                      <a:pt x="166660" y="40822"/>
                    </a:cubicBezTo>
                    <a:cubicBezTo>
                      <a:pt x="166660" y="40791"/>
                      <a:pt x="166660" y="40791"/>
                      <a:pt x="166599" y="40791"/>
                    </a:cubicBezTo>
                    <a:lnTo>
                      <a:pt x="166569" y="40822"/>
                    </a:lnTo>
                    <a:cubicBezTo>
                      <a:pt x="166539" y="40822"/>
                      <a:pt x="166539" y="40943"/>
                      <a:pt x="166447" y="41095"/>
                    </a:cubicBezTo>
                    <a:cubicBezTo>
                      <a:pt x="166447" y="41126"/>
                      <a:pt x="166417" y="41126"/>
                      <a:pt x="166417" y="41156"/>
                    </a:cubicBezTo>
                    <a:lnTo>
                      <a:pt x="166417" y="41126"/>
                    </a:lnTo>
                    <a:lnTo>
                      <a:pt x="166417" y="41095"/>
                    </a:lnTo>
                    <a:cubicBezTo>
                      <a:pt x="166417" y="41126"/>
                      <a:pt x="166387" y="41156"/>
                      <a:pt x="166387" y="41247"/>
                    </a:cubicBezTo>
                    <a:lnTo>
                      <a:pt x="166387" y="41247"/>
                    </a:lnTo>
                    <a:cubicBezTo>
                      <a:pt x="166387" y="41247"/>
                      <a:pt x="166387" y="41278"/>
                      <a:pt x="166356" y="41338"/>
                    </a:cubicBezTo>
                    <a:cubicBezTo>
                      <a:pt x="166295" y="41429"/>
                      <a:pt x="166265" y="41490"/>
                      <a:pt x="166235" y="41612"/>
                    </a:cubicBezTo>
                    <a:cubicBezTo>
                      <a:pt x="166204" y="41642"/>
                      <a:pt x="166204" y="41733"/>
                      <a:pt x="166143" y="41764"/>
                    </a:cubicBezTo>
                    <a:lnTo>
                      <a:pt x="166083" y="41825"/>
                    </a:lnTo>
                    <a:cubicBezTo>
                      <a:pt x="166052" y="41885"/>
                      <a:pt x="165991" y="41916"/>
                      <a:pt x="165991" y="41977"/>
                    </a:cubicBezTo>
                    <a:lnTo>
                      <a:pt x="165961" y="41977"/>
                    </a:lnTo>
                    <a:cubicBezTo>
                      <a:pt x="165931" y="42037"/>
                      <a:pt x="165931" y="42068"/>
                      <a:pt x="165900" y="42098"/>
                    </a:cubicBezTo>
                    <a:cubicBezTo>
                      <a:pt x="165839" y="42129"/>
                      <a:pt x="165809" y="42189"/>
                      <a:pt x="165779" y="42250"/>
                    </a:cubicBezTo>
                    <a:lnTo>
                      <a:pt x="165779" y="42281"/>
                    </a:lnTo>
                    <a:cubicBezTo>
                      <a:pt x="165779" y="42281"/>
                      <a:pt x="165748" y="42281"/>
                      <a:pt x="165748" y="42250"/>
                    </a:cubicBezTo>
                    <a:cubicBezTo>
                      <a:pt x="165687" y="42220"/>
                      <a:pt x="165687" y="42372"/>
                      <a:pt x="165748" y="42402"/>
                    </a:cubicBezTo>
                    <a:lnTo>
                      <a:pt x="165779" y="42433"/>
                    </a:lnTo>
                    <a:cubicBezTo>
                      <a:pt x="165809" y="42433"/>
                      <a:pt x="165809" y="42493"/>
                      <a:pt x="165839" y="42493"/>
                    </a:cubicBezTo>
                    <a:lnTo>
                      <a:pt x="165839" y="42493"/>
                    </a:lnTo>
                    <a:lnTo>
                      <a:pt x="165839" y="42524"/>
                    </a:lnTo>
                    <a:lnTo>
                      <a:pt x="165839" y="42645"/>
                    </a:lnTo>
                    <a:cubicBezTo>
                      <a:pt x="165900" y="42676"/>
                      <a:pt x="165931" y="42676"/>
                      <a:pt x="165961" y="42585"/>
                    </a:cubicBezTo>
                    <a:lnTo>
                      <a:pt x="165961" y="42676"/>
                    </a:lnTo>
                    <a:lnTo>
                      <a:pt x="165961" y="42676"/>
                    </a:lnTo>
                    <a:cubicBezTo>
                      <a:pt x="165961" y="42676"/>
                      <a:pt x="165931" y="42676"/>
                      <a:pt x="165931" y="42706"/>
                    </a:cubicBezTo>
                    <a:cubicBezTo>
                      <a:pt x="165900" y="42767"/>
                      <a:pt x="165900" y="42797"/>
                      <a:pt x="165839" y="42828"/>
                    </a:cubicBezTo>
                    <a:cubicBezTo>
                      <a:pt x="165809" y="42888"/>
                      <a:pt x="165748" y="42949"/>
                      <a:pt x="165687" y="43010"/>
                    </a:cubicBezTo>
                    <a:lnTo>
                      <a:pt x="165687" y="43071"/>
                    </a:lnTo>
                    <a:cubicBezTo>
                      <a:pt x="165687" y="43071"/>
                      <a:pt x="165657" y="43071"/>
                      <a:pt x="165657" y="43010"/>
                    </a:cubicBezTo>
                    <a:cubicBezTo>
                      <a:pt x="165627" y="42980"/>
                      <a:pt x="165627" y="43132"/>
                      <a:pt x="165657" y="43162"/>
                    </a:cubicBezTo>
                    <a:lnTo>
                      <a:pt x="165687" y="43223"/>
                    </a:lnTo>
                    <a:cubicBezTo>
                      <a:pt x="165748" y="43223"/>
                      <a:pt x="165748" y="43253"/>
                      <a:pt x="165779" y="43253"/>
                    </a:cubicBezTo>
                    <a:lnTo>
                      <a:pt x="165779" y="43253"/>
                    </a:lnTo>
                    <a:lnTo>
                      <a:pt x="165779" y="43284"/>
                    </a:lnTo>
                    <a:lnTo>
                      <a:pt x="165779" y="43436"/>
                    </a:lnTo>
                    <a:cubicBezTo>
                      <a:pt x="165809" y="43466"/>
                      <a:pt x="165900" y="43466"/>
                      <a:pt x="165931" y="43405"/>
                    </a:cubicBezTo>
                    <a:cubicBezTo>
                      <a:pt x="165931" y="43436"/>
                      <a:pt x="165931" y="43527"/>
                      <a:pt x="165961" y="43527"/>
                    </a:cubicBezTo>
                    <a:lnTo>
                      <a:pt x="165991" y="43527"/>
                    </a:lnTo>
                    <a:cubicBezTo>
                      <a:pt x="165991" y="43527"/>
                      <a:pt x="165991" y="43557"/>
                      <a:pt x="166052" y="43527"/>
                    </a:cubicBezTo>
                    <a:lnTo>
                      <a:pt x="166052" y="43466"/>
                    </a:lnTo>
                    <a:cubicBezTo>
                      <a:pt x="166083" y="43436"/>
                      <a:pt x="166083" y="43344"/>
                      <a:pt x="166113" y="43284"/>
                    </a:cubicBezTo>
                    <a:lnTo>
                      <a:pt x="166113" y="43284"/>
                    </a:lnTo>
                    <a:cubicBezTo>
                      <a:pt x="166113" y="43314"/>
                      <a:pt x="166113" y="43344"/>
                      <a:pt x="166083" y="43405"/>
                    </a:cubicBezTo>
                    <a:lnTo>
                      <a:pt x="166083" y="43405"/>
                    </a:lnTo>
                    <a:cubicBezTo>
                      <a:pt x="166113" y="43284"/>
                      <a:pt x="166143" y="43223"/>
                      <a:pt x="166143" y="43132"/>
                    </a:cubicBezTo>
                    <a:cubicBezTo>
                      <a:pt x="166143" y="43162"/>
                      <a:pt x="166113" y="43253"/>
                      <a:pt x="166113" y="43284"/>
                    </a:cubicBezTo>
                    <a:lnTo>
                      <a:pt x="166113" y="43405"/>
                    </a:lnTo>
                    <a:cubicBezTo>
                      <a:pt x="166113" y="43436"/>
                      <a:pt x="166083" y="43436"/>
                      <a:pt x="166083" y="43466"/>
                    </a:cubicBezTo>
                    <a:lnTo>
                      <a:pt x="166052" y="43527"/>
                    </a:lnTo>
                    <a:cubicBezTo>
                      <a:pt x="166052" y="43557"/>
                      <a:pt x="165991" y="43557"/>
                      <a:pt x="165991" y="43588"/>
                    </a:cubicBezTo>
                    <a:cubicBezTo>
                      <a:pt x="165961" y="43618"/>
                      <a:pt x="165931" y="43648"/>
                      <a:pt x="165931" y="43709"/>
                    </a:cubicBezTo>
                    <a:lnTo>
                      <a:pt x="165900" y="43709"/>
                    </a:lnTo>
                    <a:lnTo>
                      <a:pt x="165809" y="43770"/>
                    </a:lnTo>
                    <a:lnTo>
                      <a:pt x="165596" y="44013"/>
                    </a:lnTo>
                    <a:lnTo>
                      <a:pt x="165596" y="44044"/>
                    </a:lnTo>
                    <a:cubicBezTo>
                      <a:pt x="165596" y="44044"/>
                      <a:pt x="165535" y="44044"/>
                      <a:pt x="165535" y="44013"/>
                    </a:cubicBezTo>
                    <a:cubicBezTo>
                      <a:pt x="165505" y="43983"/>
                      <a:pt x="165505" y="44135"/>
                      <a:pt x="165535" y="44165"/>
                    </a:cubicBezTo>
                    <a:lnTo>
                      <a:pt x="165596" y="44195"/>
                    </a:lnTo>
                    <a:cubicBezTo>
                      <a:pt x="165627" y="44195"/>
                      <a:pt x="165657" y="44226"/>
                      <a:pt x="165657" y="44226"/>
                    </a:cubicBezTo>
                    <a:lnTo>
                      <a:pt x="165657" y="44226"/>
                    </a:lnTo>
                    <a:lnTo>
                      <a:pt x="165657" y="44287"/>
                    </a:lnTo>
                    <a:cubicBezTo>
                      <a:pt x="165627" y="44317"/>
                      <a:pt x="165657" y="44378"/>
                      <a:pt x="165657" y="44439"/>
                    </a:cubicBezTo>
                    <a:cubicBezTo>
                      <a:pt x="165687" y="44469"/>
                      <a:pt x="165748" y="44469"/>
                      <a:pt x="165809" y="44439"/>
                    </a:cubicBezTo>
                    <a:cubicBezTo>
                      <a:pt x="165779" y="44469"/>
                      <a:pt x="165748" y="44499"/>
                      <a:pt x="165748" y="44530"/>
                    </a:cubicBezTo>
                    <a:cubicBezTo>
                      <a:pt x="165687" y="44530"/>
                      <a:pt x="165657" y="44530"/>
                      <a:pt x="165657" y="44591"/>
                    </a:cubicBezTo>
                    <a:cubicBezTo>
                      <a:pt x="165535" y="44651"/>
                      <a:pt x="165505" y="44925"/>
                      <a:pt x="165383" y="44986"/>
                    </a:cubicBezTo>
                    <a:cubicBezTo>
                      <a:pt x="165353" y="45047"/>
                      <a:pt x="165292" y="45047"/>
                      <a:pt x="165201" y="44986"/>
                    </a:cubicBezTo>
                    <a:cubicBezTo>
                      <a:pt x="165171" y="44986"/>
                      <a:pt x="165171" y="45047"/>
                      <a:pt x="165171" y="45077"/>
                    </a:cubicBezTo>
                    <a:lnTo>
                      <a:pt x="165080" y="44986"/>
                    </a:lnTo>
                    <a:cubicBezTo>
                      <a:pt x="165049" y="44955"/>
                      <a:pt x="165049" y="44925"/>
                      <a:pt x="165019" y="44925"/>
                    </a:cubicBezTo>
                    <a:lnTo>
                      <a:pt x="164988" y="44925"/>
                    </a:lnTo>
                    <a:cubicBezTo>
                      <a:pt x="164928" y="44895"/>
                      <a:pt x="164897" y="44834"/>
                      <a:pt x="164897" y="44803"/>
                    </a:cubicBezTo>
                    <a:cubicBezTo>
                      <a:pt x="164897" y="44773"/>
                      <a:pt x="164867" y="44773"/>
                      <a:pt x="164867" y="44743"/>
                    </a:cubicBezTo>
                    <a:lnTo>
                      <a:pt x="164836" y="44682"/>
                    </a:lnTo>
                    <a:cubicBezTo>
                      <a:pt x="164836" y="44682"/>
                      <a:pt x="164776" y="44651"/>
                      <a:pt x="164776" y="44621"/>
                    </a:cubicBezTo>
                    <a:lnTo>
                      <a:pt x="164776" y="44499"/>
                    </a:lnTo>
                    <a:cubicBezTo>
                      <a:pt x="164776" y="44469"/>
                      <a:pt x="164745" y="44378"/>
                      <a:pt x="164745" y="44347"/>
                    </a:cubicBezTo>
                    <a:cubicBezTo>
                      <a:pt x="164776" y="44439"/>
                      <a:pt x="164836" y="44499"/>
                      <a:pt x="164836" y="44621"/>
                    </a:cubicBezTo>
                    <a:lnTo>
                      <a:pt x="164836" y="44621"/>
                    </a:lnTo>
                    <a:cubicBezTo>
                      <a:pt x="164836" y="44591"/>
                      <a:pt x="164836" y="44530"/>
                      <a:pt x="164776" y="44499"/>
                    </a:cubicBezTo>
                    <a:lnTo>
                      <a:pt x="164776" y="44499"/>
                    </a:lnTo>
                    <a:cubicBezTo>
                      <a:pt x="164836" y="44591"/>
                      <a:pt x="164836" y="44651"/>
                      <a:pt x="164867" y="44682"/>
                    </a:cubicBezTo>
                    <a:lnTo>
                      <a:pt x="164867" y="44743"/>
                    </a:lnTo>
                    <a:cubicBezTo>
                      <a:pt x="164867" y="44773"/>
                      <a:pt x="164867" y="44773"/>
                      <a:pt x="164897" y="44743"/>
                    </a:cubicBezTo>
                    <a:lnTo>
                      <a:pt x="164928" y="44743"/>
                    </a:lnTo>
                    <a:cubicBezTo>
                      <a:pt x="164928" y="44743"/>
                      <a:pt x="164988" y="44682"/>
                      <a:pt x="164988" y="44621"/>
                    </a:cubicBezTo>
                    <a:cubicBezTo>
                      <a:pt x="165019" y="44651"/>
                      <a:pt x="165080" y="44682"/>
                      <a:pt x="165140" y="44651"/>
                    </a:cubicBezTo>
                    <a:cubicBezTo>
                      <a:pt x="165140" y="44621"/>
                      <a:pt x="165171" y="44530"/>
                      <a:pt x="165140" y="44499"/>
                    </a:cubicBezTo>
                    <a:lnTo>
                      <a:pt x="165140" y="44469"/>
                    </a:lnTo>
                    <a:lnTo>
                      <a:pt x="165140" y="44469"/>
                    </a:lnTo>
                    <a:cubicBezTo>
                      <a:pt x="165171" y="44469"/>
                      <a:pt x="165171" y="44469"/>
                      <a:pt x="165201" y="44439"/>
                    </a:cubicBezTo>
                    <a:cubicBezTo>
                      <a:pt x="165201" y="44439"/>
                      <a:pt x="165231" y="44439"/>
                      <a:pt x="165231" y="44378"/>
                    </a:cubicBezTo>
                    <a:cubicBezTo>
                      <a:pt x="165292" y="44347"/>
                      <a:pt x="165231" y="44195"/>
                      <a:pt x="165231" y="44226"/>
                    </a:cubicBezTo>
                    <a:lnTo>
                      <a:pt x="165201" y="44287"/>
                    </a:lnTo>
                    <a:lnTo>
                      <a:pt x="165201" y="44226"/>
                    </a:lnTo>
                    <a:cubicBezTo>
                      <a:pt x="165171" y="44165"/>
                      <a:pt x="165080" y="44074"/>
                      <a:pt x="165049" y="44044"/>
                    </a:cubicBezTo>
                    <a:cubicBezTo>
                      <a:pt x="165019" y="44013"/>
                      <a:pt x="165019" y="43983"/>
                      <a:pt x="164988" y="43922"/>
                    </a:cubicBezTo>
                    <a:cubicBezTo>
                      <a:pt x="164988" y="43922"/>
                      <a:pt x="164928" y="43922"/>
                      <a:pt x="164928" y="43892"/>
                    </a:cubicBezTo>
                    <a:lnTo>
                      <a:pt x="164928" y="43892"/>
                    </a:lnTo>
                    <a:lnTo>
                      <a:pt x="164928" y="43831"/>
                    </a:lnTo>
                    <a:cubicBezTo>
                      <a:pt x="164988" y="43861"/>
                      <a:pt x="165019" y="43892"/>
                      <a:pt x="165049" y="43861"/>
                    </a:cubicBezTo>
                    <a:lnTo>
                      <a:pt x="165049" y="43740"/>
                    </a:lnTo>
                    <a:lnTo>
                      <a:pt x="165049" y="43709"/>
                    </a:lnTo>
                    <a:lnTo>
                      <a:pt x="165049" y="43709"/>
                    </a:lnTo>
                    <a:cubicBezTo>
                      <a:pt x="165080" y="43709"/>
                      <a:pt x="165080" y="43709"/>
                      <a:pt x="165140" y="43679"/>
                    </a:cubicBezTo>
                    <a:lnTo>
                      <a:pt x="165171" y="43618"/>
                    </a:lnTo>
                    <a:cubicBezTo>
                      <a:pt x="165201" y="43588"/>
                      <a:pt x="165171" y="43466"/>
                      <a:pt x="165171" y="43466"/>
                    </a:cubicBezTo>
                    <a:lnTo>
                      <a:pt x="165140" y="43527"/>
                    </a:lnTo>
                    <a:lnTo>
                      <a:pt x="165140" y="43466"/>
                    </a:lnTo>
                    <a:cubicBezTo>
                      <a:pt x="165080" y="43405"/>
                      <a:pt x="165049" y="43375"/>
                      <a:pt x="165019" y="43314"/>
                    </a:cubicBezTo>
                    <a:cubicBezTo>
                      <a:pt x="164988" y="43284"/>
                      <a:pt x="164988" y="43253"/>
                      <a:pt x="164928" y="43223"/>
                    </a:cubicBezTo>
                    <a:lnTo>
                      <a:pt x="164897" y="43223"/>
                    </a:lnTo>
                    <a:cubicBezTo>
                      <a:pt x="164867" y="43162"/>
                      <a:pt x="164836" y="43101"/>
                      <a:pt x="164836" y="43071"/>
                    </a:cubicBezTo>
                    <a:cubicBezTo>
                      <a:pt x="164776" y="43010"/>
                      <a:pt x="164776" y="42980"/>
                      <a:pt x="164745" y="42980"/>
                    </a:cubicBezTo>
                    <a:cubicBezTo>
                      <a:pt x="164715" y="42949"/>
                      <a:pt x="164715" y="42919"/>
                      <a:pt x="164684" y="42828"/>
                    </a:cubicBezTo>
                    <a:cubicBezTo>
                      <a:pt x="164624" y="42706"/>
                      <a:pt x="164593" y="42645"/>
                      <a:pt x="164563" y="42554"/>
                    </a:cubicBezTo>
                    <a:cubicBezTo>
                      <a:pt x="164532" y="42493"/>
                      <a:pt x="164532" y="42463"/>
                      <a:pt x="164532" y="42463"/>
                    </a:cubicBezTo>
                    <a:lnTo>
                      <a:pt x="164532" y="42463"/>
                    </a:lnTo>
                    <a:cubicBezTo>
                      <a:pt x="164532" y="42402"/>
                      <a:pt x="164472" y="42372"/>
                      <a:pt x="164472" y="42311"/>
                    </a:cubicBezTo>
                    <a:cubicBezTo>
                      <a:pt x="164472" y="42250"/>
                      <a:pt x="164441" y="42311"/>
                      <a:pt x="164472" y="42341"/>
                    </a:cubicBezTo>
                    <a:lnTo>
                      <a:pt x="164472" y="42372"/>
                    </a:lnTo>
                    <a:cubicBezTo>
                      <a:pt x="164472" y="42341"/>
                      <a:pt x="164441" y="42311"/>
                      <a:pt x="164441" y="42311"/>
                    </a:cubicBezTo>
                    <a:cubicBezTo>
                      <a:pt x="164411" y="42159"/>
                      <a:pt x="164380" y="42037"/>
                      <a:pt x="164320" y="42037"/>
                    </a:cubicBezTo>
                    <a:cubicBezTo>
                      <a:pt x="164320" y="42007"/>
                      <a:pt x="164320" y="42007"/>
                      <a:pt x="164289" y="42007"/>
                    </a:cubicBezTo>
                    <a:lnTo>
                      <a:pt x="164259" y="42037"/>
                    </a:lnTo>
                    <a:cubicBezTo>
                      <a:pt x="164228" y="42037"/>
                      <a:pt x="164228" y="42159"/>
                      <a:pt x="164137" y="42311"/>
                    </a:cubicBezTo>
                    <a:cubicBezTo>
                      <a:pt x="164137" y="42341"/>
                      <a:pt x="164107" y="42341"/>
                      <a:pt x="164107" y="42372"/>
                    </a:cubicBezTo>
                    <a:lnTo>
                      <a:pt x="164107" y="42341"/>
                    </a:lnTo>
                    <a:lnTo>
                      <a:pt x="164107" y="42311"/>
                    </a:lnTo>
                    <a:cubicBezTo>
                      <a:pt x="164107" y="42341"/>
                      <a:pt x="164076" y="42372"/>
                      <a:pt x="164076" y="42463"/>
                    </a:cubicBezTo>
                    <a:lnTo>
                      <a:pt x="164076" y="42463"/>
                    </a:lnTo>
                    <a:cubicBezTo>
                      <a:pt x="164076" y="42463"/>
                      <a:pt x="164076" y="42493"/>
                      <a:pt x="164016" y="42554"/>
                    </a:cubicBezTo>
                    <a:cubicBezTo>
                      <a:pt x="163985" y="42645"/>
                      <a:pt x="163955" y="42706"/>
                      <a:pt x="163924" y="42828"/>
                    </a:cubicBezTo>
                    <a:cubicBezTo>
                      <a:pt x="163864" y="42858"/>
                      <a:pt x="163864" y="42949"/>
                      <a:pt x="163833" y="42980"/>
                    </a:cubicBezTo>
                    <a:lnTo>
                      <a:pt x="163773" y="43071"/>
                    </a:lnTo>
                    <a:cubicBezTo>
                      <a:pt x="163712" y="43101"/>
                      <a:pt x="163681" y="43132"/>
                      <a:pt x="163681" y="43223"/>
                    </a:cubicBezTo>
                    <a:lnTo>
                      <a:pt x="163651" y="43223"/>
                    </a:lnTo>
                    <a:cubicBezTo>
                      <a:pt x="163621" y="43253"/>
                      <a:pt x="163621" y="43284"/>
                      <a:pt x="163560" y="43314"/>
                    </a:cubicBezTo>
                    <a:cubicBezTo>
                      <a:pt x="163529" y="43375"/>
                      <a:pt x="163499" y="43405"/>
                      <a:pt x="163469" y="43466"/>
                    </a:cubicBezTo>
                    <a:lnTo>
                      <a:pt x="163469" y="43527"/>
                    </a:lnTo>
                    <a:cubicBezTo>
                      <a:pt x="163469" y="43527"/>
                      <a:pt x="163408" y="43527"/>
                      <a:pt x="163408" y="43466"/>
                    </a:cubicBezTo>
                    <a:cubicBezTo>
                      <a:pt x="163377" y="43436"/>
                      <a:pt x="163377" y="43588"/>
                      <a:pt x="163408" y="43618"/>
                    </a:cubicBezTo>
                    <a:lnTo>
                      <a:pt x="163469" y="43679"/>
                    </a:lnTo>
                    <a:cubicBezTo>
                      <a:pt x="163499" y="43679"/>
                      <a:pt x="163499" y="43709"/>
                      <a:pt x="163529" y="43709"/>
                    </a:cubicBezTo>
                    <a:lnTo>
                      <a:pt x="163529" y="43709"/>
                    </a:lnTo>
                    <a:lnTo>
                      <a:pt x="163529" y="43740"/>
                    </a:lnTo>
                    <a:lnTo>
                      <a:pt x="163529" y="43861"/>
                    </a:lnTo>
                    <a:cubicBezTo>
                      <a:pt x="163560" y="43892"/>
                      <a:pt x="163621" y="43892"/>
                      <a:pt x="163651" y="43831"/>
                    </a:cubicBezTo>
                    <a:lnTo>
                      <a:pt x="163651" y="43892"/>
                    </a:lnTo>
                    <a:lnTo>
                      <a:pt x="163651" y="43892"/>
                    </a:lnTo>
                    <a:cubicBezTo>
                      <a:pt x="163651" y="43892"/>
                      <a:pt x="163621" y="43892"/>
                      <a:pt x="163621" y="43922"/>
                    </a:cubicBezTo>
                    <a:cubicBezTo>
                      <a:pt x="163560" y="43983"/>
                      <a:pt x="163560" y="44013"/>
                      <a:pt x="163529" y="44044"/>
                    </a:cubicBezTo>
                    <a:cubicBezTo>
                      <a:pt x="163499" y="44135"/>
                      <a:pt x="163408" y="44165"/>
                      <a:pt x="163377" y="44226"/>
                    </a:cubicBezTo>
                    <a:lnTo>
                      <a:pt x="163377" y="44287"/>
                    </a:lnTo>
                    <a:cubicBezTo>
                      <a:pt x="163377" y="44287"/>
                      <a:pt x="163347" y="44287"/>
                      <a:pt x="163347" y="44226"/>
                    </a:cubicBezTo>
                    <a:cubicBezTo>
                      <a:pt x="163317" y="44195"/>
                      <a:pt x="163317" y="44347"/>
                      <a:pt x="163347" y="44378"/>
                    </a:cubicBezTo>
                    <a:lnTo>
                      <a:pt x="163377" y="44439"/>
                    </a:lnTo>
                    <a:cubicBezTo>
                      <a:pt x="163408" y="44439"/>
                      <a:pt x="163408" y="44469"/>
                      <a:pt x="163469" y="44469"/>
                    </a:cubicBezTo>
                    <a:lnTo>
                      <a:pt x="163469" y="44469"/>
                    </a:lnTo>
                    <a:lnTo>
                      <a:pt x="163469" y="44499"/>
                    </a:lnTo>
                    <a:lnTo>
                      <a:pt x="163469" y="44651"/>
                    </a:lnTo>
                    <a:cubicBezTo>
                      <a:pt x="163499" y="44682"/>
                      <a:pt x="163560" y="44682"/>
                      <a:pt x="163621" y="44621"/>
                    </a:cubicBezTo>
                    <a:cubicBezTo>
                      <a:pt x="163621" y="44651"/>
                      <a:pt x="163621" y="44743"/>
                      <a:pt x="163651" y="44743"/>
                    </a:cubicBezTo>
                    <a:lnTo>
                      <a:pt x="163681" y="44743"/>
                    </a:lnTo>
                    <a:cubicBezTo>
                      <a:pt x="163681" y="44743"/>
                      <a:pt x="163681" y="44773"/>
                      <a:pt x="163712" y="44743"/>
                    </a:cubicBezTo>
                    <a:lnTo>
                      <a:pt x="163712" y="44682"/>
                    </a:lnTo>
                    <a:cubicBezTo>
                      <a:pt x="163773" y="44651"/>
                      <a:pt x="163773" y="44591"/>
                      <a:pt x="163803" y="44499"/>
                    </a:cubicBezTo>
                    <a:lnTo>
                      <a:pt x="163803" y="44499"/>
                    </a:lnTo>
                    <a:cubicBezTo>
                      <a:pt x="163803" y="44530"/>
                      <a:pt x="163803" y="44591"/>
                      <a:pt x="163773" y="44621"/>
                    </a:cubicBezTo>
                    <a:lnTo>
                      <a:pt x="163773" y="44621"/>
                    </a:lnTo>
                    <a:cubicBezTo>
                      <a:pt x="163803" y="44499"/>
                      <a:pt x="163833" y="44439"/>
                      <a:pt x="163833" y="44347"/>
                    </a:cubicBezTo>
                    <a:cubicBezTo>
                      <a:pt x="163833" y="44378"/>
                      <a:pt x="163803" y="44469"/>
                      <a:pt x="163803" y="44499"/>
                    </a:cubicBezTo>
                    <a:lnTo>
                      <a:pt x="163803" y="44621"/>
                    </a:lnTo>
                    <a:cubicBezTo>
                      <a:pt x="163803" y="44651"/>
                      <a:pt x="163773" y="44651"/>
                      <a:pt x="163773" y="44682"/>
                    </a:cubicBezTo>
                    <a:lnTo>
                      <a:pt x="163712" y="44743"/>
                    </a:lnTo>
                    <a:cubicBezTo>
                      <a:pt x="163712" y="44773"/>
                      <a:pt x="163681" y="44773"/>
                      <a:pt x="163681" y="44803"/>
                    </a:cubicBezTo>
                    <a:cubicBezTo>
                      <a:pt x="163651" y="44834"/>
                      <a:pt x="163621" y="44895"/>
                      <a:pt x="163621" y="44925"/>
                    </a:cubicBezTo>
                    <a:lnTo>
                      <a:pt x="163560" y="44925"/>
                    </a:lnTo>
                    <a:lnTo>
                      <a:pt x="163499" y="44986"/>
                    </a:lnTo>
                    <a:lnTo>
                      <a:pt x="163256" y="45229"/>
                    </a:lnTo>
                    <a:lnTo>
                      <a:pt x="163256" y="45259"/>
                    </a:lnTo>
                    <a:cubicBezTo>
                      <a:pt x="163256" y="45259"/>
                      <a:pt x="163225" y="45259"/>
                      <a:pt x="163225" y="45229"/>
                    </a:cubicBezTo>
                    <a:cubicBezTo>
                      <a:pt x="163195" y="45199"/>
                      <a:pt x="163195" y="45351"/>
                      <a:pt x="163225" y="45381"/>
                    </a:cubicBezTo>
                    <a:lnTo>
                      <a:pt x="163256" y="45411"/>
                    </a:lnTo>
                    <a:cubicBezTo>
                      <a:pt x="163317" y="45411"/>
                      <a:pt x="163347" y="45442"/>
                      <a:pt x="163347" y="45442"/>
                    </a:cubicBezTo>
                    <a:lnTo>
                      <a:pt x="163347" y="45442"/>
                    </a:lnTo>
                    <a:lnTo>
                      <a:pt x="163347" y="45502"/>
                    </a:lnTo>
                    <a:cubicBezTo>
                      <a:pt x="163317" y="45533"/>
                      <a:pt x="163347" y="45594"/>
                      <a:pt x="163347" y="45654"/>
                    </a:cubicBezTo>
                    <a:cubicBezTo>
                      <a:pt x="163377" y="45685"/>
                      <a:pt x="163408" y="45685"/>
                      <a:pt x="163499" y="45654"/>
                    </a:cubicBezTo>
                    <a:cubicBezTo>
                      <a:pt x="163469" y="45685"/>
                      <a:pt x="163408" y="45715"/>
                      <a:pt x="163408" y="45746"/>
                    </a:cubicBezTo>
                    <a:cubicBezTo>
                      <a:pt x="163377" y="45746"/>
                      <a:pt x="163347" y="45746"/>
                      <a:pt x="163347" y="45806"/>
                    </a:cubicBezTo>
                    <a:cubicBezTo>
                      <a:pt x="163225" y="45867"/>
                      <a:pt x="163195" y="46141"/>
                      <a:pt x="163073" y="46202"/>
                    </a:cubicBezTo>
                    <a:lnTo>
                      <a:pt x="163013" y="46202"/>
                    </a:lnTo>
                    <a:lnTo>
                      <a:pt x="162952" y="46171"/>
                    </a:lnTo>
                    <a:cubicBezTo>
                      <a:pt x="162952" y="46141"/>
                      <a:pt x="162921" y="46141"/>
                      <a:pt x="162921" y="46110"/>
                    </a:cubicBezTo>
                    <a:lnTo>
                      <a:pt x="162891" y="46050"/>
                    </a:lnTo>
                    <a:cubicBezTo>
                      <a:pt x="162891" y="46050"/>
                      <a:pt x="162861" y="46019"/>
                      <a:pt x="162861" y="45989"/>
                    </a:cubicBezTo>
                    <a:lnTo>
                      <a:pt x="162861" y="45867"/>
                    </a:lnTo>
                    <a:cubicBezTo>
                      <a:pt x="162861" y="45837"/>
                      <a:pt x="162800" y="45746"/>
                      <a:pt x="162800" y="45715"/>
                    </a:cubicBezTo>
                    <a:cubicBezTo>
                      <a:pt x="162861" y="45806"/>
                      <a:pt x="162891" y="45867"/>
                      <a:pt x="162891" y="45989"/>
                    </a:cubicBezTo>
                    <a:lnTo>
                      <a:pt x="162891" y="45989"/>
                    </a:lnTo>
                    <a:cubicBezTo>
                      <a:pt x="162891" y="45958"/>
                      <a:pt x="162891" y="45898"/>
                      <a:pt x="162861" y="45867"/>
                    </a:cubicBezTo>
                    <a:lnTo>
                      <a:pt x="162861" y="45867"/>
                    </a:lnTo>
                    <a:cubicBezTo>
                      <a:pt x="162891" y="45958"/>
                      <a:pt x="162891" y="46019"/>
                      <a:pt x="162921" y="46050"/>
                    </a:cubicBezTo>
                    <a:lnTo>
                      <a:pt x="162921" y="46110"/>
                    </a:lnTo>
                    <a:cubicBezTo>
                      <a:pt x="162921" y="46141"/>
                      <a:pt x="162921" y="46141"/>
                      <a:pt x="162952" y="46110"/>
                    </a:cubicBezTo>
                    <a:lnTo>
                      <a:pt x="163013" y="46110"/>
                    </a:lnTo>
                    <a:cubicBezTo>
                      <a:pt x="163013" y="46110"/>
                      <a:pt x="163043" y="46050"/>
                      <a:pt x="163043" y="45989"/>
                    </a:cubicBezTo>
                    <a:cubicBezTo>
                      <a:pt x="163073" y="46019"/>
                      <a:pt x="163165" y="46050"/>
                      <a:pt x="163195" y="46019"/>
                    </a:cubicBezTo>
                    <a:cubicBezTo>
                      <a:pt x="163195" y="45989"/>
                      <a:pt x="163225" y="45898"/>
                      <a:pt x="163195" y="45867"/>
                    </a:cubicBezTo>
                    <a:lnTo>
                      <a:pt x="163195" y="45837"/>
                    </a:lnTo>
                    <a:lnTo>
                      <a:pt x="163195" y="45837"/>
                    </a:lnTo>
                    <a:cubicBezTo>
                      <a:pt x="163225" y="45837"/>
                      <a:pt x="163225" y="45837"/>
                      <a:pt x="163256" y="45806"/>
                    </a:cubicBezTo>
                    <a:cubicBezTo>
                      <a:pt x="163256" y="45806"/>
                      <a:pt x="163317" y="45806"/>
                      <a:pt x="163317" y="45746"/>
                    </a:cubicBezTo>
                    <a:cubicBezTo>
                      <a:pt x="163347" y="45715"/>
                      <a:pt x="163317" y="45563"/>
                      <a:pt x="163317" y="45594"/>
                    </a:cubicBezTo>
                    <a:lnTo>
                      <a:pt x="163256" y="45654"/>
                    </a:lnTo>
                    <a:lnTo>
                      <a:pt x="163256" y="45594"/>
                    </a:lnTo>
                    <a:cubicBezTo>
                      <a:pt x="163225" y="45533"/>
                      <a:pt x="163165" y="45442"/>
                      <a:pt x="163104" y="45411"/>
                    </a:cubicBezTo>
                    <a:cubicBezTo>
                      <a:pt x="163073" y="45381"/>
                      <a:pt x="163073" y="45351"/>
                      <a:pt x="163043" y="45290"/>
                    </a:cubicBezTo>
                    <a:cubicBezTo>
                      <a:pt x="163043" y="45290"/>
                      <a:pt x="163013" y="45290"/>
                      <a:pt x="163013" y="45259"/>
                    </a:cubicBezTo>
                    <a:lnTo>
                      <a:pt x="163013" y="45259"/>
                    </a:lnTo>
                    <a:lnTo>
                      <a:pt x="163013" y="45199"/>
                    </a:lnTo>
                    <a:cubicBezTo>
                      <a:pt x="163043" y="45229"/>
                      <a:pt x="163073" y="45259"/>
                      <a:pt x="163104" y="45229"/>
                    </a:cubicBezTo>
                    <a:lnTo>
                      <a:pt x="163104" y="45107"/>
                    </a:lnTo>
                    <a:lnTo>
                      <a:pt x="163104" y="45077"/>
                    </a:lnTo>
                    <a:lnTo>
                      <a:pt x="163104" y="45077"/>
                    </a:lnTo>
                    <a:cubicBezTo>
                      <a:pt x="163165" y="45077"/>
                      <a:pt x="163165" y="45077"/>
                      <a:pt x="163195" y="45047"/>
                    </a:cubicBezTo>
                    <a:lnTo>
                      <a:pt x="163225" y="44986"/>
                    </a:lnTo>
                    <a:cubicBezTo>
                      <a:pt x="163256" y="44955"/>
                      <a:pt x="163225" y="44834"/>
                      <a:pt x="163225" y="44834"/>
                    </a:cubicBezTo>
                    <a:lnTo>
                      <a:pt x="163195" y="44895"/>
                    </a:lnTo>
                    <a:lnTo>
                      <a:pt x="163195" y="44834"/>
                    </a:lnTo>
                    <a:cubicBezTo>
                      <a:pt x="163165" y="44773"/>
                      <a:pt x="163104" y="44743"/>
                      <a:pt x="163073" y="44682"/>
                    </a:cubicBezTo>
                    <a:cubicBezTo>
                      <a:pt x="163043" y="44651"/>
                      <a:pt x="163043" y="44621"/>
                      <a:pt x="163013" y="44591"/>
                    </a:cubicBezTo>
                    <a:lnTo>
                      <a:pt x="162952" y="44591"/>
                    </a:lnTo>
                    <a:cubicBezTo>
                      <a:pt x="162921" y="44530"/>
                      <a:pt x="162891" y="44469"/>
                      <a:pt x="162891" y="44439"/>
                    </a:cubicBezTo>
                    <a:cubicBezTo>
                      <a:pt x="162861" y="44378"/>
                      <a:pt x="162861" y="44347"/>
                      <a:pt x="162800" y="44347"/>
                    </a:cubicBezTo>
                    <a:cubicBezTo>
                      <a:pt x="162769" y="44317"/>
                      <a:pt x="162769" y="44287"/>
                      <a:pt x="162739" y="44195"/>
                    </a:cubicBezTo>
                    <a:cubicBezTo>
                      <a:pt x="162709" y="44074"/>
                      <a:pt x="162648" y="44013"/>
                      <a:pt x="162617" y="43922"/>
                    </a:cubicBezTo>
                    <a:cubicBezTo>
                      <a:pt x="162587" y="43861"/>
                      <a:pt x="162587" y="43831"/>
                      <a:pt x="162587" y="43831"/>
                    </a:cubicBezTo>
                    <a:lnTo>
                      <a:pt x="162587" y="43831"/>
                    </a:lnTo>
                    <a:cubicBezTo>
                      <a:pt x="162587" y="43770"/>
                      <a:pt x="162557" y="43740"/>
                      <a:pt x="162557" y="43679"/>
                    </a:cubicBezTo>
                    <a:cubicBezTo>
                      <a:pt x="162557" y="43618"/>
                      <a:pt x="162496" y="43679"/>
                      <a:pt x="162557" y="43709"/>
                    </a:cubicBezTo>
                    <a:lnTo>
                      <a:pt x="162557" y="43740"/>
                    </a:lnTo>
                    <a:cubicBezTo>
                      <a:pt x="162557" y="43709"/>
                      <a:pt x="162496" y="43679"/>
                      <a:pt x="162496" y="43679"/>
                    </a:cubicBezTo>
                    <a:cubicBezTo>
                      <a:pt x="162465" y="43527"/>
                      <a:pt x="162435" y="43405"/>
                      <a:pt x="162405" y="43405"/>
                    </a:cubicBezTo>
                    <a:cubicBezTo>
                      <a:pt x="162405" y="43375"/>
                      <a:pt x="162405" y="43375"/>
                      <a:pt x="162344" y="43375"/>
                    </a:cubicBezTo>
                    <a:lnTo>
                      <a:pt x="162314" y="43405"/>
                    </a:lnTo>
                    <a:cubicBezTo>
                      <a:pt x="162283" y="43405"/>
                      <a:pt x="162283" y="43527"/>
                      <a:pt x="162192" y="43679"/>
                    </a:cubicBezTo>
                    <a:cubicBezTo>
                      <a:pt x="162192" y="43709"/>
                      <a:pt x="162162" y="43709"/>
                      <a:pt x="162162" y="43740"/>
                    </a:cubicBezTo>
                    <a:lnTo>
                      <a:pt x="162162" y="43709"/>
                    </a:lnTo>
                    <a:lnTo>
                      <a:pt x="162162" y="43679"/>
                    </a:lnTo>
                    <a:cubicBezTo>
                      <a:pt x="162162" y="43709"/>
                      <a:pt x="162131" y="43740"/>
                      <a:pt x="162131" y="43831"/>
                    </a:cubicBezTo>
                    <a:lnTo>
                      <a:pt x="162131" y="43831"/>
                    </a:lnTo>
                    <a:cubicBezTo>
                      <a:pt x="162131" y="43831"/>
                      <a:pt x="162131" y="43861"/>
                      <a:pt x="162101" y="43922"/>
                    </a:cubicBezTo>
                    <a:cubicBezTo>
                      <a:pt x="162040" y="44013"/>
                      <a:pt x="162010" y="44074"/>
                      <a:pt x="161979" y="44195"/>
                    </a:cubicBezTo>
                    <a:cubicBezTo>
                      <a:pt x="161949" y="44226"/>
                      <a:pt x="161949" y="44317"/>
                      <a:pt x="161888" y="44347"/>
                    </a:cubicBezTo>
                    <a:lnTo>
                      <a:pt x="161827" y="44439"/>
                    </a:lnTo>
                    <a:cubicBezTo>
                      <a:pt x="161797" y="44469"/>
                      <a:pt x="161736" y="44499"/>
                      <a:pt x="161736" y="44591"/>
                    </a:cubicBezTo>
                    <a:lnTo>
                      <a:pt x="161706" y="44591"/>
                    </a:lnTo>
                    <a:cubicBezTo>
                      <a:pt x="161675" y="44621"/>
                      <a:pt x="161675" y="44651"/>
                      <a:pt x="161645" y="44682"/>
                    </a:cubicBezTo>
                    <a:cubicBezTo>
                      <a:pt x="161584" y="44743"/>
                      <a:pt x="161554" y="44773"/>
                      <a:pt x="161523" y="44834"/>
                    </a:cubicBezTo>
                    <a:lnTo>
                      <a:pt x="161523" y="44895"/>
                    </a:lnTo>
                    <a:cubicBezTo>
                      <a:pt x="161523" y="44895"/>
                      <a:pt x="161493" y="44895"/>
                      <a:pt x="161493" y="44834"/>
                    </a:cubicBezTo>
                    <a:lnTo>
                      <a:pt x="161432" y="44895"/>
                    </a:lnTo>
                    <a:cubicBezTo>
                      <a:pt x="161402" y="44803"/>
                      <a:pt x="161371" y="44743"/>
                      <a:pt x="161371" y="44651"/>
                    </a:cubicBezTo>
                    <a:cubicBezTo>
                      <a:pt x="161341" y="44591"/>
                      <a:pt x="161341" y="44530"/>
                      <a:pt x="161341" y="44530"/>
                    </a:cubicBezTo>
                    <a:lnTo>
                      <a:pt x="161341" y="44530"/>
                    </a:lnTo>
                    <a:cubicBezTo>
                      <a:pt x="161341" y="44499"/>
                      <a:pt x="161280" y="44469"/>
                      <a:pt x="161280" y="44378"/>
                    </a:cubicBezTo>
                    <a:cubicBezTo>
                      <a:pt x="161280" y="44347"/>
                      <a:pt x="161250" y="44378"/>
                      <a:pt x="161280" y="44439"/>
                    </a:cubicBezTo>
                    <a:lnTo>
                      <a:pt x="161280" y="44469"/>
                    </a:lnTo>
                    <a:cubicBezTo>
                      <a:pt x="161280" y="44439"/>
                      <a:pt x="161250" y="44378"/>
                      <a:pt x="161250" y="44378"/>
                    </a:cubicBezTo>
                    <a:cubicBezTo>
                      <a:pt x="161219" y="44226"/>
                      <a:pt x="161189" y="44135"/>
                      <a:pt x="161128" y="44135"/>
                    </a:cubicBezTo>
                    <a:cubicBezTo>
                      <a:pt x="161128" y="44074"/>
                      <a:pt x="161128" y="44074"/>
                      <a:pt x="161098" y="44074"/>
                    </a:cubicBezTo>
                    <a:lnTo>
                      <a:pt x="161067" y="44135"/>
                    </a:lnTo>
                    <a:cubicBezTo>
                      <a:pt x="161037" y="44135"/>
                      <a:pt x="161037" y="44226"/>
                      <a:pt x="160946" y="44378"/>
                    </a:cubicBezTo>
                    <a:cubicBezTo>
                      <a:pt x="160946" y="44439"/>
                      <a:pt x="160915" y="44439"/>
                      <a:pt x="160915" y="44469"/>
                    </a:cubicBezTo>
                    <a:lnTo>
                      <a:pt x="160915" y="44439"/>
                    </a:lnTo>
                    <a:lnTo>
                      <a:pt x="160915" y="44378"/>
                    </a:lnTo>
                    <a:cubicBezTo>
                      <a:pt x="160915" y="44439"/>
                      <a:pt x="160885" y="44469"/>
                      <a:pt x="160885" y="44530"/>
                    </a:cubicBezTo>
                    <a:lnTo>
                      <a:pt x="160885" y="44530"/>
                    </a:lnTo>
                    <a:cubicBezTo>
                      <a:pt x="160885" y="44530"/>
                      <a:pt x="160885" y="44591"/>
                      <a:pt x="160824" y="44651"/>
                    </a:cubicBezTo>
                    <a:cubicBezTo>
                      <a:pt x="160794" y="44743"/>
                      <a:pt x="160763" y="44803"/>
                      <a:pt x="160733" y="44925"/>
                    </a:cubicBezTo>
                    <a:cubicBezTo>
                      <a:pt x="160672" y="44955"/>
                      <a:pt x="160672" y="45047"/>
                      <a:pt x="160642" y="45077"/>
                    </a:cubicBezTo>
                    <a:lnTo>
                      <a:pt x="160581" y="45138"/>
                    </a:lnTo>
                    <a:cubicBezTo>
                      <a:pt x="160520" y="45199"/>
                      <a:pt x="160490" y="45229"/>
                      <a:pt x="160490" y="45290"/>
                    </a:cubicBezTo>
                    <a:lnTo>
                      <a:pt x="160459" y="45290"/>
                    </a:lnTo>
                    <a:cubicBezTo>
                      <a:pt x="160429" y="45351"/>
                      <a:pt x="160429" y="45381"/>
                      <a:pt x="160368" y="45411"/>
                    </a:cubicBezTo>
                    <a:cubicBezTo>
                      <a:pt x="160338" y="45442"/>
                      <a:pt x="160307" y="45502"/>
                      <a:pt x="160277" y="45563"/>
                    </a:cubicBezTo>
                    <a:lnTo>
                      <a:pt x="160277" y="45594"/>
                    </a:lnTo>
                    <a:cubicBezTo>
                      <a:pt x="160277" y="45594"/>
                      <a:pt x="160216" y="45594"/>
                      <a:pt x="160216" y="45563"/>
                    </a:cubicBezTo>
                    <a:cubicBezTo>
                      <a:pt x="160186" y="45533"/>
                      <a:pt x="160186" y="45685"/>
                      <a:pt x="160216" y="45715"/>
                    </a:cubicBezTo>
                    <a:lnTo>
                      <a:pt x="160277" y="45746"/>
                    </a:lnTo>
                    <a:cubicBezTo>
                      <a:pt x="160307" y="45746"/>
                      <a:pt x="160307" y="45806"/>
                      <a:pt x="160338" y="45806"/>
                    </a:cubicBezTo>
                    <a:lnTo>
                      <a:pt x="160338" y="45806"/>
                    </a:lnTo>
                    <a:lnTo>
                      <a:pt x="160338" y="45837"/>
                    </a:lnTo>
                    <a:lnTo>
                      <a:pt x="160338" y="45958"/>
                    </a:lnTo>
                    <a:cubicBezTo>
                      <a:pt x="160368" y="45989"/>
                      <a:pt x="160429" y="45989"/>
                      <a:pt x="160459" y="45898"/>
                    </a:cubicBezTo>
                    <a:lnTo>
                      <a:pt x="160459" y="45989"/>
                    </a:lnTo>
                    <a:lnTo>
                      <a:pt x="160459" y="45989"/>
                    </a:lnTo>
                    <a:cubicBezTo>
                      <a:pt x="160459" y="45989"/>
                      <a:pt x="160429" y="45989"/>
                      <a:pt x="160429" y="46019"/>
                    </a:cubicBezTo>
                    <a:cubicBezTo>
                      <a:pt x="160368" y="46050"/>
                      <a:pt x="160368" y="46110"/>
                      <a:pt x="160338" y="46141"/>
                    </a:cubicBezTo>
                    <a:cubicBezTo>
                      <a:pt x="160307" y="46202"/>
                      <a:pt x="160216" y="46262"/>
                      <a:pt x="160186" y="46323"/>
                    </a:cubicBezTo>
                    <a:lnTo>
                      <a:pt x="160186" y="46354"/>
                    </a:lnTo>
                    <a:cubicBezTo>
                      <a:pt x="160186" y="46354"/>
                      <a:pt x="160155" y="46354"/>
                      <a:pt x="160155" y="46323"/>
                    </a:cubicBezTo>
                    <a:cubicBezTo>
                      <a:pt x="160125" y="46293"/>
                      <a:pt x="160125" y="46445"/>
                      <a:pt x="160155" y="46475"/>
                    </a:cubicBezTo>
                    <a:lnTo>
                      <a:pt x="160186" y="46506"/>
                    </a:lnTo>
                    <a:cubicBezTo>
                      <a:pt x="160216" y="46506"/>
                      <a:pt x="160216" y="46566"/>
                      <a:pt x="160277" y="46566"/>
                    </a:cubicBezTo>
                    <a:lnTo>
                      <a:pt x="160277" y="46566"/>
                    </a:lnTo>
                    <a:lnTo>
                      <a:pt x="160277" y="46597"/>
                    </a:lnTo>
                    <a:lnTo>
                      <a:pt x="160277" y="46749"/>
                    </a:lnTo>
                    <a:cubicBezTo>
                      <a:pt x="160307" y="46779"/>
                      <a:pt x="160338" y="46779"/>
                      <a:pt x="160368" y="46749"/>
                    </a:cubicBezTo>
                    <a:lnTo>
                      <a:pt x="160368" y="46870"/>
                    </a:lnTo>
                    <a:lnTo>
                      <a:pt x="160429" y="46901"/>
                    </a:lnTo>
                    <a:lnTo>
                      <a:pt x="160459" y="46901"/>
                    </a:lnTo>
                    <a:cubicBezTo>
                      <a:pt x="160429" y="46931"/>
                      <a:pt x="160429" y="46961"/>
                      <a:pt x="160368" y="46961"/>
                    </a:cubicBezTo>
                    <a:lnTo>
                      <a:pt x="160338" y="46961"/>
                    </a:lnTo>
                    <a:lnTo>
                      <a:pt x="160277" y="47053"/>
                    </a:lnTo>
                    <a:lnTo>
                      <a:pt x="160034" y="47265"/>
                    </a:lnTo>
                    <a:lnTo>
                      <a:pt x="160034" y="47326"/>
                    </a:lnTo>
                    <a:cubicBezTo>
                      <a:pt x="160034" y="47326"/>
                      <a:pt x="160003" y="47326"/>
                      <a:pt x="160003" y="47265"/>
                    </a:cubicBezTo>
                    <a:cubicBezTo>
                      <a:pt x="159973" y="47235"/>
                      <a:pt x="159973" y="47387"/>
                      <a:pt x="160003" y="47417"/>
                    </a:cubicBezTo>
                    <a:lnTo>
                      <a:pt x="160034" y="47478"/>
                    </a:lnTo>
                    <a:cubicBezTo>
                      <a:pt x="160064" y="47478"/>
                      <a:pt x="160125" y="47509"/>
                      <a:pt x="160125" y="47509"/>
                    </a:cubicBezTo>
                    <a:lnTo>
                      <a:pt x="160125" y="47509"/>
                    </a:lnTo>
                    <a:lnTo>
                      <a:pt x="160125" y="47539"/>
                    </a:lnTo>
                    <a:cubicBezTo>
                      <a:pt x="160064" y="47569"/>
                      <a:pt x="160125" y="47661"/>
                      <a:pt x="160125" y="47691"/>
                    </a:cubicBezTo>
                    <a:cubicBezTo>
                      <a:pt x="160155" y="47721"/>
                      <a:pt x="160186" y="47721"/>
                      <a:pt x="160277" y="47691"/>
                    </a:cubicBezTo>
                    <a:cubicBezTo>
                      <a:pt x="160216" y="47721"/>
                      <a:pt x="160186" y="47782"/>
                      <a:pt x="160186" y="47813"/>
                    </a:cubicBezTo>
                    <a:cubicBezTo>
                      <a:pt x="160155" y="47813"/>
                      <a:pt x="160125" y="47813"/>
                      <a:pt x="160125" y="47843"/>
                    </a:cubicBezTo>
                    <a:cubicBezTo>
                      <a:pt x="160034" y="47934"/>
                      <a:pt x="159973" y="48117"/>
                      <a:pt x="159882" y="48238"/>
                    </a:cubicBezTo>
                    <a:cubicBezTo>
                      <a:pt x="159851" y="48147"/>
                      <a:pt x="159821" y="48086"/>
                      <a:pt x="159760" y="48025"/>
                    </a:cubicBezTo>
                    <a:cubicBezTo>
                      <a:pt x="159730" y="47995"/>
                      <a:pt x="159699" y="47995"/>
                      <a:pt x="159699" y="47995"/>
                    </a:cubicBezTo>
                    <a:cubicBezTo>
                      <a:pt x="159669" y="47965"/>
                      <a:pt x="159608" y="47934"/>
                      <a:pt x="159608" y="47873"/>
                    </a:cubicBezTo>
                    <a:cubicBezTo>
                      <a:pt x="159669" y="47934"/>
                      <a:pt x="159730" y="47934"/>
                      <a:pt x="159760" y="47873"/>
                    </a:cubicBezTo>
                    <a:cubicBezTo>
                      <a:pt x="159821" y="47843"/>
                      <a:pt x="159821" y="47782"/>
                      <a:pt x="159760" y="47721"/>
                    </a:cubicBezTo>
                    <a:lnTo>
                      <a:pt x="159760" y="47691"/>
                    </a:lnTo>
                    <a:lnTo>
                      <a:pt x="159760" y="47691"/>
                    </a:lnTo>
                    <a:cubicBezTo>
                      <a:pt x="159821" y="47691"/>
                      <a:pt x="159851" y="47691"/>
                      <a:pt x="159851" y="47661"/>
                    </a:cubicBezTo>
                    <a:cubicBezTo>
                      <a:pt x="159851" y="47661"/>
                      <a:pt x="159882" y="47661"/>
                      <a:pt x="159882" y="47630"/>
                    </a:cubicBezTo>
                    <a:cubicBezTo>
                      <a:pt x="159912" y="47569"/>
                      <a:pt x="159912" y="47417"/>
                      <a:pt x="159882" y="47478"/>
                    </a:cubicBezTo>
                    <a:cubicBezTo>
                      <a:pt x="159882" y="47478"/>
                      <a:pt x="159851" y="47478"/>
                      <a:pt x="159851" y="47509"/>
                    </a:cubicBezTo>
                    <a:lnTo>
                      <a:pt x="159851" y="47478"/>
                    </a:lnTo>
                    <a:lnTo>
                      <a:pt x="159608" y="47235"/>
                    </a:lnTo>
                    <a:cubicBezTo>
                      <a:pt x="159578" y="47205"/>
                      <a:pt x="159578" y="47174"/>
                      <a:pt x="159547" y="47174"/>
                    </a:cubicBezTo>
                    <a:lnTo>
                      <a:pt x="159517" y="47174"/>
                    </a:lnTo>
                    <a:cubicBezTo>
                      <a:pt x="159456" y="47113"/>
                      <a:pt x="159426" y="47083"/>
                      <a:pt x="159426" y="47053"/>
                    </a:cubicBezTo>
                    <a:cubicBezTo>
                      <a:pt x="159426" y="47022"/>
                      <a:pt x="159396" y="47022"/>
                      <a:pt x="159396" y="46961"/>
                    </a:cubicBezTo>
                    <a:lnTo>
                      <a:pt x="159365" y="46931"/>
                    </a:lnTo>
                    <a:cubicBezTo>
                      <a:pt x="159365" y="46931"/>
                      <a:pt x="159304" y="46901"/>
                      <a:pt x="159304" y="46870"/>
                    </a:cubicBezTo>
                    <a:lnTo>
                      <a:pt x="159304" y="46749"/>
                    </a:lnTo>
                    <a:cubicBezTo>
                      <a:pt x="159304" y="46718"/>
                      <a:pt x="159274" y="46627"/>
                      <a:pt x="159274" y="46597"/>
                    </a:cubicBezTo>
                    <a:cubicBezTo>
                      <a:pt x="159304" y="46658"/>
                      <a:pt x="159365" y="46749"/>
                      <a:pt x="159365" y="46870"/>
                    </a:cubicBezTo>
                    <a:lnTo>
                      <a:pt x="159365" y="46870"/>
                    </a:lnTo>
                    <a:cubicBezTo>
                      <a:pt x="159365" y="46809"/>
                      <a:pt x="159365" y="46779"/>
                      <a:pt x="159304" y="46749"/>
                    </a:cubicBezTo>
                    <a:lnTo>
                      <a:pt x="159304" y="46749"/>
                    </a:lnTo>
                    <a:cubicBezTo>
                      <a:pt x="159365" y="46809"/>
                      <a:pt x="159365" y="46901"/>
                      <a:pt x="159396" y="46931"/>
                    </a:cubicBezTo>
                    <a:lnTo>
                      <a:pt x="159396" y="46961"/>
                    </a:lnTo>
                    <a:cubicBezTo>
                      <a:pt x="159396" y="47022"/>
                      <a:pt x="159396" y="47022"/>
                      <a:pt x="159426" y="46961"/>
                    </a:cubicBezTo>
                    <a:lnTo>
                      <a:pt x="159456" y="46961"/>
                    </a:lnTo>
                    <a:cubicBezTo>
                      <a:pt x="159456" y="46961"/>
                      <a:pt x="159517" y="46931"/>
                      <a:pt x="159517" y="46870"/>
                    </a:cubicBezTo>
                    <a:cubicBezTo>
                      <a:pt x="159547" y="46901"/>
                      <a:pt x="159608" y="46931"/>
                      <a:pt x="159669" y="46901"/>
                    </a:cubicBezTo>
                    <a:cubicBezTo>
                      <a:pt x="159669" y="46870"/>
                      <a:pt x="159699" y="46779"/>
                      <a:pt x="159669" y="46749"/>
                    </a:cubicBezTo>
                    <a:lnTo>
                      <a:pt x="159669" y="46718"/>
                    </a:lnTo>
                    <a:lnTo>
                      <a:pt x="159669" y="46718"/>
                    </a:lnTo>
                    <a:cubicBezTo>
                      <a:pt x="159699" y="46718"/>
                      <a:pt x="159699" y="46718"/>
                      <a:pt x="159730" y="46658"/>
                    </a:cubicBezTo>
                    <a:cubicBezTo>
                      <a:pt x="159730" y="46658"/>
                      <a:pt x="159760" y="46658"/>
                      <a:pt x="159760" y="46627"/>
                    </a:cubicBezTo>
                    <a:cubicBezTo>
                      <a:pt x="159821" y="46597"/>
                      <a:pt x="159760" y="46445"/>
                      <a:pt x="159760" y="46475"/>
                    </a:cubicBezTo>
                    <a:lnTo>
                      <a:pt x="159730" y="46506"/>
                    </a:lnTo>
                    <a:lnTo>
                      <a:pt x="159730" y="46475"/>
                    </a:lnTo>
                    <a:cubicBezTo>
                      <a:pt x="159699" y="46414"/>
                      <a:pt x="159608" y="46323"/>
                      <a:pt x="159578" y="46293"/>
                    </a:cubicBezTo>
                    <a:cubicBezTo>
                      <a:pt x="159547" y="46262"/>
                      <a:pt x="159547" y="46202"/>
                      <a:pt x="159517" y="46171"/>
                    </a:cubicBezTo>
                    <a:cubicBezTo>
                      <a:pt x="159517" y="46171"/>
                      <a:pt x="159456" y="46171"/>
                      <a:pt x="159456" y="46141"/>
                    </a:cubicBezTo>
                    <a:lnTo>
                      <a:pt x="159456" y="46141"/>
                    </a:lnTo>
                    <a:lnTo>
                      <a:pt x="159456" y="46050"/>
                    </a:lnTo>
                    <a:cubicBezTo>
                      <a:pt x="159517" y="46110"/>
                      <a:pt x="159547" y="46141"/>
                      <a:pt x="159578" y="46110"/>
                    </a:cubicBezTo>
                    <a:lnTo>
                      <a:pt x="159578" y="45989"/>
                    </a:lnTo>
                    <a:lnTo>
                      <a:pt x="159578" y="45958"/>
                    </a:lnTo>
                    <a:lnTo>
                      <a:pt x="159578" y="45958"/>
                    </a:lnTo>
                    <a:cubicBezTo>
                      <a:pt x="159608" y="45958"/>
                      <a:pt x="159608" y="45958"/>
                      <a:pt x="159669" y="45898"/>
                    </a:cubicBezTo>
                    <a:lnTo>
                      <a:pt x="159699" y="45867"/>
                    </a:lnTo>
                    <a:cubicBezTo>
                      <a:pt x="159730" y="45837"/>
                      <a:pt x="159699" y="45715"/>
                      <a:pt x="159699" y="45715"/>
                    </a:cubicBezTo>
                    <a:lnTo>
                      <a:pt x="159669" y="45746"/>
                    </a:lnTo>
                    <a:lnTo>
                      <a:pt x="159669" y="45715"/>
                    </a:lnTo>
                    <a:cubicBezTo>
                      <a:pt x="159608" y="45654"/>
                      <a:pt x="159578" y="45594"/>
                      <a:pt x="159547" y="45563"/>
                    </a:cubicBezTo>
                    <a:cubicBezTo>
                      <a:pt x="159517" y="45533"/>
                      <a:pt x="159517" y="45502"/>
                      <a:pt x="159456" y="45442"/>
                    </a:cubicBezTo>
                    <a:lnTo>
                      <a:pt x="159426" y="45442"/>
                    </a:lnTo>
                    <a:cubicBezTo>
                      <a:pt x="159396" y="45411"/>
                      <a:pt x="159365" y="45351"/>
                      <a:pt x="159365" y="45290"/>
                    </a:cubicBezTo>
                    <a:cubicBezTo>
                      <a:pt x="159304" y="45259"/>
                      <a:pt x="159304" y="45229"/>
                      <a:pt x="159274" y="45229"/>
                    </a:cubicBezTo>
                    <a:cubicBezTo>
                      <a:pt x="159244" y="45199"/>
                      <a:pt x="159244" y="45138"/>
                      <a:pt x="159213" y="45077"/>
                    </a:cubicBezTo>
                    <a:cubicBezTo>
                      <a:pt x="159152" y="44955"/>
                      <a:pt x="159122" y="44895"/>
                      <a:pt x="159092" y="44803"/>
                    </a:cubicBezTo>
                    <a:cubicBezTo>
                      <a:pt x="159061" y="44743"/>
                      <a:pt x="159061" y="44682"/>
                      <a:pt x="159061" y="44682"/>
                    </a:cubicBezTo>
                    <a:lnTo>
                      <a:pt x="159061" y="44682"/>
                    </a:lnTo>
                    <a:cubicBezTo>
                      <a:pt x="159061" y="44651"/>
                      <a:pt x="159000" y="44621"/>
                      <a:pt x="159000" y="44530"/>
                    </a:cubicBezTo>
                    <a:cubicBezTo>
                      <a:pt x="159000" y="44499"/>
                      <a:pt x="158970" y="44530"/>
                      <a:pt x="159000" y="44591"/>
                    </a:cubicBezTo>
                    <a:lnTo>
                      <a:pt x="159000" y="44621"/>
                    </a:lnTo>
                    <a:cubicBezTo>
                      <a:pt x="159000" y="44591"/>
                      <a:pt x="158970" y="44530"/>
                      <a:pt x="158970" y="44530"/>
                    </a:cubicBezTo>
                    <a:cubicBezTo>
                      <a:pt x="158940" y="44378"/>
                      <a:pt x="158909" y="44287"/>
                      <a:pt x="158848" y="44287"/>
                    </a:cubicBezTo>
                    <a:cubicBezTo>
                      <a:pt x="158848" y="44226"/>
                      <a:pt x="158848" y="44226"/>
                      <a:pt x="158818" y="44226"/>
                    </a:cubicBezTo>
                    <a:lnTo>
                      <a:pt x="158788" y="44287"/>
                    </a:lnTo>
                    <a:cubicBezTo>
                      <a:pt x="158757" y="44287"/>
                      <a:pt x="158757" y="44378"/>
                      <a:pt x="158666" y="44530"/>
                    </a:cubicBezTo>
                    <a:cubicBezTo>
                      <a:pt x="158666" y="44591"/>
                      <a:pt x="158636" y="44591"/>
                      <a:pt x="158636" y="44621"/>
                    </a:cubicBezTo>
                    <a:lnTo>
                      <a:pt x="158636" y="44591"/>
                    </a:lnTo>
                    <a:lnTo>
                      <a:pt x="158636" y="44530"/>
                    </a:lnTo>
                    <a:cubicBezTo>
                      <a:pt x="158636" y="44591"/>
                      <a:pt x="158605" y="44621"/>
                      <a:pt x="158605" y="44682"/>
                    </a:cubicBezTo>
                    <a:lnTo>
                      <a:pt x="158605" y="44682"/>
                    </a:lnTo>
                    <a:cubicBezTo>
                      <a:pt x="158605" y="44682"/>
                      <a:pt x="158605" y="44743"/>
                      <a:pt x="158544" y="44803"/>
                    </a:cubicBezTo>
                    <a:cubicBezTo>
                      <a:pt x="158514" y="44895"/>
                      <a:pt x="158484" y="44955"/>
                      <a:pt x="158453" y="45077"/>
                    </a:cubicBezTo>
                    <a:cubicBezTo>
                      <a:pt x="158392" y="45107"/>
                      <a:pt x="158392" y="45199"/>
                      <a:pt x="158362" y="45229"/>
                    </a:cubicBezTo>
                    <a:lnTo>
                      <a:pt x="158301" y="45290"/>
                    </a:lnTo>
                    <a:cubicBezTo>
                      <a:pt x="158240" y="45351"/>
                      <a:pt x="158210" y="45381"/>
                      <a:pt x="158210" y="45442"/>
                    </a:cubicBezTo>
                    <a:lnTo>
                      <a:pt x="158180" y="45442"/>
                    </a:lnTo>
                    <a:cubicBezTo>
                      <a:pt x="158149" y="45502"/>
                      <a:pt x="158149" y="45533"/>
                      <a:pt x="158089" y="45563"/>
                    </a:cubicBezTo>
                    <a:cubicBezTo>
                      <a:pt x="158058" y="45594"/>
                      <a:pt x="158028" y="45654"/>
                      <a:pt x="157997" y="45715"/>
                    </a:cubicBezTo>
                    <a:lnTo>
                      <a:pt x="157997" y="45746"/>
                    </a:lnTo>
                    <a:cubicBezTo>
                      <a:pt x="157997" y="45746"/>
                      <a:pt x="157937" y="45746"/>
                      <a:pt x="157937" y="45715"/>
                    </a:cubicBezTo>
                    <a:cubicBezTo>
                      <a:pt x="157906" y="45685"/>
                      <a:pt x="157906" y="45837"/>
                      <a:pt x="157937" y="45867"/>
                    </a:cubicBezTo>
                    <a:lnTo>
                      <a:pt x="157997" y="45898"/>
                    </a:lnTo>
                    <a:cubicBezTo>
                      <a:pt x="158028" y="45898"/>
                      <a:pt x="158028" y="45958"/>
                      <a:pt x="158058" y="45958"/>
                    </a:cubicBezTo>
                    <a:lnTo>
                      <a:pt x="158058" y="45958"/>
                    </a:lnTo>
                    <a:lnTo>
                      <a:pt x="158058" y="45989"/>
                    </a:lnTo>
                    <a:lnTo>
                      <a:pt x="158058" y="46110"/>
                    </a:lnTo>
                    <a:cubicBezTo>
                      <a:pt x="158089" y="46141"/>
                      <a:pt x="158149" y="46141"/>
                      <a:pt x="158180" y="46050"/>
                    </a:cubicBezTo>
                    <a:lnTo>
                      <a:pt x="158180" y="46141"/>
                    </a:lnTo>
                    <a:lnTo>
                      <a:pt x="158180" y="46141"/>
                    </a:lnTo>
                    <a:cubicBezTo>
                      <a:pt x="158180" y="46141"/>
                      <a:pt x="158149" y="46141"/>
                      <a:pt x="158149" y="46171"/>
                    </a:cubicBezTo>
                    <a:cubicBezTo>
                      <a:pt x="158089" y="46202"/>
                      <a:pt x="158089" y="46262"/>
                      <a:pt x="158058" y="46293"/>
                    </a:cubicBezTo>
                    <a:cubicBezTo>
                      <a:pt x="158028" y="46354"/>
                      <a:pt x="157937" y="46414"/>
                      <a:pt x="157906" y="46475"/>
                    </a:cubicBezTo>
                    <a:lnTo>
                      <a:pt x="157906" y="46506"/>
                    </a:lnTo>
                    <a:cubicBezTo>
                      <a:pt x="157906" y="46506"/>
                      <a:pt x="157876" y="46506"/>
                      <a:pt x="157876" y="46475"/>
                    </a:cubicBezTo>
                    <a:cubicBezTo>
                      <a:pt x="157845" y="46445"/>
                      <a:pt x="157845" y="46597"/>
                      <a:pt x="157876" y="46627"/>
                    </a:cubicBezTo>
                    <a:lnTo>
                      <a:pt x="157906" y="46658"/>
                    </a:lnTo>
                    <a:cubicBezTo>
                      <a:pt x="157937" y="46658"/>
                      <a:pt x="157937" y="46718"/>
                      <a:pt x="157997" y="46718"/>
                    </a:cubicBezTo>
                    <a:lnTo>
                      <a:pt x="157997" y="46718"/>
                    </a:lnTo>
                    <a:lnTo>
                      <a:pt x="157997" y="46749"/>
                    </a:lnTo>
                    <a:lnTo>
                      <a:pt x="157997" y="46901"/>
                    </a:lnTo>
                    <a:cubicBezTo>
                      <a:pt x="158028" y="46931"/>
                      <a:pt x="158089" y="46931"/>
                      <a:pt x="158149" y="46870"/>
                    </a:cubicBezTo>
                    <a:cubicBezTo>
                      <a:pt x="158149" y="46901"/>
                      <a:pt x="158149" y="46961"/>
                      <a:pt x="158180" y="46961"/>
                    </a:cubicBezTo>
                    <a:lnTo>
                      <a:pt x="158210" y="46961"/>
                    </a:lnTo>
                    <a:cubicBezTo>
                      <a:pt x="158210" y="46961"/>
                      <a:pt x="158210" y="47022"/>
                      <a:pt x="158240" y="46961"/>
                    </a:cubicBezTo>
                    <a:lnTo>
                      <a:pt x="158240" y="46931"/>
                    </a:lnTo>
                    <a:cubicBezTo>
                      <a:pt x="158301" y="46901"/>
                      <a:pt x="158301" y="46809"/>
                      <a:pt x="158332" y="46749"/>
                    </a:cubicBezTo>
                    <a:lnTo>
                      <a:pt x="158332" y="46749"/>
                    </a:lnTo>
                    <a:cubicBezTo>
                      <a:pt x="158332" y="46779"/>
                      <a:pt x="158332" y="46809"/>
                      <a:pt x="158301" y="46870"/>
                    </a:cubicBezTo>
                    <a:lnTo>
                      <a:pt x="158301" y="46870"/>
                    </a:lnTo>
                    <a:cubicBezTo>
                      <a:pt x="158332" y="46749"/>
                      <a:pt x="158362" y="46658"/>
                      <a:pt x="158362" y="46597"/>
                    </a:cubicBezTo>
                    <a:cubicBezTo>
                      <a:pt x="158362" y="46627"/>
                      <a:pt x="158332" y="46718"/>
                      <a:pt x="158332" y="46749"/>
                    </a:cubicBezTo>
                    <a:lnTo>
                      <a:pt x="158332" y="46870"/>
                    </a:lnTo>
                    <a:cubicBezTo>
                      <a:pt x="158332" y="46901"/>
                      <a:pt x="158301" y="46901"/>
                      <a:pt x="158301" y="46931"/>
                    </a:cubicBezTo>
                    <a:lnTo>
                      <a:pt x="158240" y="46961"/>
                    </a:lnTo>
                    <a:cubicBezTo>
                      <a:pt x="158240" y="47022"/>
                      <a:pt x="158210" y="47022"/>
                      <a:pt x="158210" y="47053"/>
                    </a:cubicBezTo>
                    <a:cubicBezTo>
                      <a:pt x="158180" y="47083"/>
                      <a:pt x="158149" y="47113"/>
                      <a:pt x="158149" y="47174"/>
                    </a:cubicBezTo>
                    <a:lnTo>
                      <a:pt x="158089" y="47174"/>
                    </a:lnTo>
                    <a:lnTo>
                      <a:pt x="158028" y="47235"/>
                    </a:lnTo>
                    <a:lnTo>
                      <a:pt x="157785" y="47478"/>
                    </a:lnTo>
                    <a:lnTo>
                      <a:pt x="157785" y="47509"/>
                    </a:lnTo>
                    <a:cubicBezTo>
                      <a:pt x="157785" y="47509"/>
                      <a:pt x="157754" y="47509"/>
                      <a:pt x="157754" y="47478"/>
                    </a:cubicBezTo>
                    <a:cubicBezTo>
                      <a:pt x="157724" y="47417"/>
                      <a:pt x="157724" y="47569"/>
                      <a:pt x="157754" y="47630"/>
                    </a:cubicBezTo>
                    <a:lnTo>
                      <a:pt x="157785" y="47661"/>
                    </a:lnTo>
                    <a:cubicBezTo>
                      <a:pt x="157845" y="47661"/>
                      <a:pt x="157876" y="47691"/>
                      <a:pt x="157876" y="47691"/>
                    </a:cubicBezTo>
                    <a:lnTo>
                      <a:pt x="157876" y="47691"/>
                    </a:lnTo>
                    <a:lnTo>
                      <a:pt x="157876" y="47721"/>
                    </a:lnTo>
                    <a:cubicBezTo>
                      <a:pt x="157845" y="47782"/>
                      <a:pt x="157876" y="47843"/>
                      <a:pt x="157876" y="47873"/>
                    </a:cubicBezTo>
                    <a:cubicBezTo>
                      <a:pt x="157906" y="47934"/>
                      <a:pt x="157937" y="47934"/>
                      <a:pt x="158028" y="47873"/>
                    </a:cubicBezTo>
                    <a:cubicBezTo>
                      <a:pt x="157997" y="47934"/>
                      <a:pt x="157937" y="47965"/>
                      <a:pt x="157937" y="47995"/>
                    </a:cubicBezTo>
                    <a:cubicBezTo>
                      <a:pt x="157906" y="47995"/>
                      <a:pt x="157876" y="47995"/>
                      <a:pt x="157876" y="48025"/>
                    </a:cubicBezTo>
                    <a:cubicBezTo>
                      <a:pt x="157754" y="48117"/>
                      <a:pt x="157724" y="48390"/>
                      <a:pt x="157602" y="48451"/>
                    </a:cubicBezTo>
                    <a:cubicBezTo>
                      <a:pt x="157572" y="48481"/>
                      <a:pt x="157481" y="48481"/>
                      <a:pt x="157420" y="48451"/>
                    </a:cubicBezTo>
                    <a:cubicBezTo>
                      <a:pt x="157389" y="48451"/>
                      <a:pt x="157389" y="48481"/>
                      <a:pt x="157389" y="48542"/>
                    </a:cubicBezTo>
                    <a:lnTo>
                      <a:pt x="157298" y="48451"/>
                    </a:lnTo>
                    <a:cubicBezTo>
                      <a:pt x="157268" y="48420"/>
                      <a:pt x="157268" y="48390"/>
                      <a:pt x="157237" y="48390"/>
                    </a:cubicBezTo>
                    <a:lnTo>
                      <a:pt x="157177" y="48390"/>
                    </a:lnTo>
                    <a:cubicBezTo>
                      <a:pt x="157146" y="48329"/>
                      <a:pt x="157116" y="48299"/>
                      <a:pt x="157116" y="48268"/>
                    </a:cubicBezTo>
                    <a:cubicBezTo>
                      <a:pt x="157116" y="48238"/>
                      <a:pt x="157085" y="48238"/>
                      <a:pt x="157085" y="48177"/>
                    </a:cubicBezTo>
                    <a:lnTo>
                      <a:pt x="157025" y="48147"/>
                    </a:lnTo>
                    <a:cubicBezTo>
                      <a:pt x="157025" y="48147"/>
                      <a:pt x="156994" y="48117"/>
                      <a:pt x="156994" y="48086"/>
                    </a:cubicBezTo>
                    <a:lnTo>
                      <a:pt x="156994" y="47965"/>
                    </a:lnTo>
                    <a:cubicBezTo>
                      <a:pt x="156994" y="47934"/>
                      <a:pt x="156964" y="47843"/>
                      <a:pt x="156964" y="47813"/>
                    </a:cubicBezTo>
                    <a:cubicBezTo>
                      <a:pt x="156994" y="47873"/>
                      <a:pt x="157025" y="47965"/>
                      <a:pt x="157025" y="48086"/>
                    </a:cubicBezTo>
                    <a:lnTo>
                      <a:pt x="157025" y="48086"/>
                    </a:lnTo>
                    <a:cubicBezTo>
                      <a:pt x="157025" y="48025"/>
                      <a:pt x="157025" y="47995"/>
                      <a:pt x="156994" y="47965"/>
                    </a:cubicBezTo>
                    <a:lnTo>
                      <a:pt x="156994" y="47965"/>
                    </a:lnTo>
                    <a:cubicBezTo>
                      <a:pt x="157025" y="48025"/>
                      <a:pt x="157025" y="48117"/>
                      <a:pt x="157085" y="48147"/>
                    </a:cubicBezTo>
                    <a:lnTo>
                      <a:pt x="157085" y="48177"/>
                    </a:lnTo>
                    <a:cubicBezTo>
                      <a:pt x="157085" y="48238"/>
                      <a:pt x="157085" y="48238"/>
                      <a:pt x="157116" y="48177"/>
                    </a:cubicBezTo>
                    <a:lnTo>
                      <a:pt x="157146" y="48177"/>
                    </a:lnTo>
                    <a:cubicBezTo>
                      <a:pt x="157146" y="48177"/>
                      <a:pt x="157177" y="48147"/>
                      <a:pt x="157177" y="48086"/>
                    </a:cubicBezTo>
                    <a:cubicBezTo>
                      <a:pt x="157237" y="48117"/>
                      <a:pt x="157298" y="48147"/>
                      <a:pt x="157329" y="48117"/>
                    </a:cubicBezTo>
                    <a:cubicBezTo>
                      <a:pt x="157329" y="48086"/>
                      <a:pt x="157389" y="47995"/>
                      <a:pt x="157329" y="47965"/>
                    </a:cubicBezTo>
                    <a:lnTo>
                      <a:pt x="157329" y="47934"/>
                    </a:lnTo>
                    <a:lnTo>
                      <a:pt x="157329" y="47934"/>
                    </a:lnTo>
                    <a:cubicBezTo>
                      <a:pt x="157389" y="47934"/>
                      <a:pt x="157389" y="47934"/>
                      <a:pt x="157420" y="47873"/>
                    </a:cubicBezTo>
                    <a:cubicBezTo>
                      <a:pt x="157420" y="47873"/>
                      <a:pt x="157450" y="47873"/>
                      <a:pt x="157450" y="47843"/>
                    </a:cubicBezTo>
                    <a:cubicBezTo>
                      <a:pt x="157481" y="47813"/>
                      <a:pt x="157450" y="47661"/>
                      <a:pt x="157450" y="47691"/>
                    </a:cubicBezTo>
                    <a:lnTo>
                      <a:pt x="157420" y="47721"/>
                    </a:lnTo>
                    <a:lnTo>
                      <a:pt x="157420" y="47691"/>
                    </a:lnTo>
                    <a:cubicBezTo>
                      <a:pt x="157389" y="47630"/>
                      <a:pt x="157298" y="47539"/>
                      <a:pt x="157268" y="47509"/>
                    </a:cubicBezTo>
                    <a:cubicBezTo>
                      <a:pt x="157237" y="47478"/>
                      <a:pt x="157237" y="47417"/>
                      <a:pt x="157177" y="47387"/>
                    </a:cubicBezTo>
                    <a:cubicBezTo>
                      <a:pt x="157177" y="47387"/>
                      <a:pt x="157146" y="47387"/>
                      <a:pt x="157146" y="47357"/>
                    </a:cubicBezTo>
                    <a:lnTo>
                      <a:pt x="157146" y="47357"/>
                    </a:lnTo>
                    <a:lnTo>
                      <a:pt x="157146" y="47265"/>
                    </a:lnTo>
                    <a:cubicBezTo>
                      <a:pt x="157177" y="47326"/>
                      <a:pt x="157237" y="47357"/>
                      <a:pt x="157268" y="47326"/>
                    </a:cubicBezTo>
                    <a:lnTo>
                      <a:pt x="157268" y="47205"/>
                    </a:lnTo>
                    <a:lnTo>
                      <a:pt x="157268" y="47174"/>
                    </a:lnTo>
                    <a:lnTo>
                      <a:pt x="157268" y="47174"/>
                    </a:lnTo>
                    <a:cubicBezTo>
                      <a:pt x="157298" y="47174"/>
                      <a:pt x="157298" y="47174"/>
                      <a:pt x="157329" y="47113"/>
                    </a:cubicBezTo>
                    <a:lnTo>
                      <a:pt x="157389" y="47083"/>
                    </a:lnTo>
                    <a:cubicBezTo>
                      <a:pt x="157420" y="47053"/>
                      <a:pt x="157389" y="46931"/>
                      <a:pt x="157389" y="46931"/>
                    </a:cubicBezTo>
                    <a:lnTo>
                      <a:pt x="157329" y="46961"/>
                    </a:lnTo>
                    <a:lnTo>
                      <a:pt x="157329" y="46931"/>
                    </a:lnTo>
                    <a:cubicBezTo>
                      <a:pt x="157298" y="46870"/>
                      <a:pt x="157268" y="46809"/>
                      <a:pt x="157237" y="46779"/>
                    </a:cubicBezTo>
                    <a:cubicBezTo>
                      <a:pt x="157177" y="46749"/>
                      <a:pt x="157177" y="46718"/>
                      <a:pt x="157146" y="46658"/>
                    </a:cubicBezTo>
                    <a:lnTo>
                      <a:pt x="157116" y="46658"/>
                    </a:lnTo>
                    <a:cubicBezTo>
                      <a:pt x="157085" y="46627"/>
                      <a:pt x="157025" y="46566"/>
                      <a:pt x="157025" y="46506"/>
                    </a:cubicBezTo>
                    <a:cubicBezTo>
                      <a:pt x="156994" y="46475"/>
                      <a:pt x="156994" y="46445"/>
                      <a:pt x="156964" y="46445"/>
                    </a:cubicBezTo>
                    <a:cubicBezTo>
                      <a:pt x="156933" y="46414"/>
                      <a:pt x="156933" y="46354"/>
                      <a:pt x="156873" y="46293"/>
                    </a:cubicBezTo>
                    <a:cubicBezTo>
                      <a:pt x="156842" y="46171"/>
                      <a:pt x="156812" y="46110"/>
                      <a:pt x="156781" y="46019"/>
                    </a:cubicBezTo>
                    <a:cubicBezTo>
                      <a:pt x="156721" y="45958"/>
                      <a:pt x="156721" y="45898"/>
                      <a:pt x="156721" y="45898"/>
                    </a:cubicBezTo>
                    <a:lnTo>
                      <a:pt x="156721" y="45898"/>
                    </a:lnTo>
                    <a:cubicBezTo>
                      <a:pt x="156721" y="45867"/>
                      <a:pt x="156690" y="45837"/>
                      <a:pt x="156690" y="45746"/>
                    </a:cubicBezTo>
                    <a:cubicBezTo>
                      <a:pt x="156690" y="45715"/>
                      <a:pt x="156660" y="45746"/>
                      <a:pt x="156690" y="45806"/>
                    </a:cubicBezTo>
                    <a:lnTo>
                      <a:pt x="156690" y="45837"/>
                    </a:lnTo>
                    <a:cubicBezTo>
                      <a:pt x="156690" y="45806"/>
                      <a:pt x="156660" y="45746"/>
                      <a:pt x="156660" y="45746"/>
                    </a:cubicBezTo>
                    <a:cubicBezTo>
                      <a:pt x="156630" y="45594"/>
                      <a:pt x="156569" y="45502"/>
                      <a:pt x="156538" y="45502"/>
                    </a:cubicBezTo>
                    <a:cubicBezTo>
                      <a:pt x="156538" y="45442"/>
                      <a:pt x="156538" y="45442"/>
                      <a:pt x="156508" y="45442"/>
                    </a:cubicBezTo>
                    <a:lnTo>
                      <a:pt x="156478" y="45502"/>
                    </a:lnTo>
                    <a:cubicBezTo>
                      <a:pt x="156417" y="45502"/>
                      <a:pt x="156417" y="45594"/>
                      <a:pt x="156356" y="45746"/>
                    </a:cubicBezTo>
                    <a:cubicBezTo>
                      <a:pt x="156356" y="45806"/>
                      <a:pt x="156326" y="45806"/>
                      <a:pt x="156326" y="45837"/>
                    </a:cubicBezTo>
                    <a:lnTo>
                      <a:pt x="156326" y="45806"/>
                    </a:lnTo>
                    <a:lnTo>
                      <a:pt x="156326" y="45746"/>
                    </a:lnTo>
                    <a:cubicBezTo>
                      <a:pt x="156326" y="45806"/>
                      <a:pt x="156265" y="45837"/>
                      <a:pt x="156265" y="45898"/>
                    </a:cubicBezTo>
                    <a:lnTo>
                      <a:pt x="156265" y="45898"/>
                    </a:lnTo>
                    <a:cubicBezTo>
                      <a:pt x="156265" y="45898"/>
                      <a:pt x="156265" y="45958"/>
                      <a:pt x="156234" y="46019"/>
                    </a:cubicBezTo>
                    <a:cubicBezTo>
                      <a:pt x="156204" y="46110"/>
                      <a:pt x="156174" y="46171"/>
                      <a:pt x="156113" y="46293"/>
                    </a:cubicBezTo>
                    <a:cubicBezTo>
                      <a:pt x="156082" y="46323"/>
                      <a:pt x="156082" y="46414"/>
                      <a:pt x="156052" y="46445"/>
                    </a:cubicBezTo>
                    <a:lnTo>
                      <a:pt x="155961" y="46506"/>
                    </a:lnTo>
                    <a:cubicBezTo>
                      <a:pt x="155930" y="46566"/>
                      <a:pt x="155900" y="46597"/>
                      <a:pt x="155900" y="46658"/>
                    </a:cubicBezTo>
                    <a:lnTo>
                      <a:pt x="155870" y="46658"/>
                    </a:lnTo>
                    <a:cubicBezTo>
                      <a:pt x="155809" y="46718"/>
                      <a:pt x="155809" y="46749"/>
                      <a:pt x="155778" y="46779"/>
                    </a:cubicBezTo>
                    <a:cubicBezTo>
                      <a:pt x="155748" y="46809"/>
                      <a:pt x="155718" y="46870"/>
                      <a:pt x="155657" y="46931"/>
                    </a:cubicBezTo>
                    <a:lnTo>
                      <a:pt x="155657" y="46961"/>
                    </a:lnTo>
                    <a:cubicBezTo>
                      <a:pt x="155657" y="46961"/>
                      <a:pt x="155626" y="46961"/>
                      <a:pt x="155626" y="46931"/>
                    </a:cubicBezTo>
                    <a:cubicBezTo>
                      <a:pt x="155596" y="46901"/>
                      <a:pt x="155596" y="47053"/>
                      <a:pt x="155626" y="47083"/>
                    </a:cubicBezTo>
                    <a:lnTo>
                      <a:pt x="155657" y="47113"/>
                    </a:lnTo>
                    <a:cubicBezTo>
                      <a:pt x="155718" y="47113"/>
                      <a:pt x="155718" y="47174"/>
                      <a:pt x="155748" y="47174"/>
                    </a:cubicBezTo>
                    <a:lnTo>
                      <a:pt x="155748" y="47174"/>
                    </a:lnTo>
                    <a:lnTo>
                      <a:pt x="155748" y="47205"/>
                    </a:lnTo>
                    <a:lnTo>
                      <a:pt x="155748" y="47326"/>
                    </a:lnTo>
                    <a:cubicBezTo>
                      <a:pt x="155778" y="47357"/>
                      <a:pt x="155809" y="47357"/>
                      <a:pt x="155870" y="47265"/>
                    </a:cubicBezTo>
                    <a:lnTo>
                      <a:pt x="155870" y="47357"/>
                    </a:lnTo>
                    <a:lnTo>
                      <a:pt x="155870" y="47357"/>
                    </a:lnTo>
                    <a:cubicBezTo>
                      <a:pt x="155870" y="47357"/>
                      <a:pt x="155809" y="47357"/>
                      <a:pt x="155809" y="47387"/>
                    </a:cubicBezTo>
                    <a:cubicBezTo>
                      <a:pt x="155778" y="47417"/>
                      <a:pt x="155778" y="47478"/>
                      <a:pt x="155748" y="47509"/>
                    </a:cubicBezTo>
                    <a:cubicBezTo>
                      <a:pt x="155718" y="47569"/>
                      <a:pt x="155626" y="47630"/>
                      <a:pt x="155596" y="47691"/>
                    </a:cubicBezTo>
                    <a:lnTo>
                      <a:pt x="155596" y="47721"/>
                    </a:lnTo>
                    <a:cubicBezTo>
                      <a:pt x="155596" y="47721"/>
                      <a:pt x="155566" y="47721"/>
                      <a:pt x="155566" y="47691"/>
                    </a:cubicBezTo>
                    <a:cubicBezTo>
                      <a:pt x="155505" y="47661"/>
                      <a:pt x="155505" y="47813"/>
                      <a:pt x="155566" y="47843"/>
                    </a:cubicBezTo>
                    <a:lnTo>
                      <a:pt x="155596" y="47873"/>
                    </a:lnTo>
                    <a:cubicBezTo>
                      <a:pt x="155626" y="47873"/>
                      <a:pt x="155626" y="47934"/>
                      <a:pt x="155657" y="47934"/>
                    </a:cubicBezTo>
                    <a:lnTo>
                      <a:pt x="155657" y="47934"/>
                    </a:lnTo>
                    <a:lnTo>
                      <a:pt x="155657" y="47965"/>
                    </a:lnTo>
                    <a:lnTo>
                      <a:pt x="155657" y="48117"/>
                    </a:lnTo>
                    <a:cubicBezTo>
                      <a:pt x="155718" y="48147"/>
                      <a:pt x="155778" y="48147"/>
                      <a:pt x="155809" y="48086"/>
                    </a:cubicBezTo>
                    <a:cubicBezTo>
                      <a:pt x="155809" y="48117"/>
                      <a:pt x="155809" y="48177"/>
                      <a:pt x="155870" y="48177"/>
                    </a:cubicBezTo>
                    <a:lnTo>
                      <a:pt x="155900" y="48177"/>
                    </a:lnTo>
                    <a:cubicBezTo>
                      <a:pt x="155900" y="48177"/>
                      <a:pt x="155900" y="48238"/>
                      <a:pt x="155930" y="48177"/>
                    </a:cubicBezTo>
                    <a:lnTo>
                      <a:pt x="155930" y="48147"/>
                    </a:lnTo>
                    <a:cubicBezTo>
                      <a:pt x="155961" y="48117"/>
                      <a:pt x="155961" y="48025"/>
                      <a:pt x="156022" y="47965"/>
                    </a:cubicBezTo>
                    <a:lnTo>
                      <a:pt x="156022" y="47965"/>
                    </a:lnTo>
                    <a:cubicBezTo>
                      <a:pt x="156022" y="47995"/>
                      <a:pt x="156022" y="48025"/>
                      <a:pt x="155961" y="48086"/>
                    </a:cubicBezTo>
                    <a:lnTo>
                      <a:pt x="155961" y="48086"/>
                    </a:lnTo>
                    <a:cubicBezTo>
                      <a:pt x="156022" y="47965"/>
                      <a:pt x="156052" y="47873"/>
                      <a:pt x="156052" y="47813"/>
                    </a:cubicBezTo>
                    <a:cubicBezTo>
                      <a:pt x="156052" y="47843"/>
                      <a:pt x="156022" y="47934"/>
                      <a:pt x="156022" y="47965"/>
                    </a:cubicBezTo>
                    <a:lnTo>
                      <a:pt x="156022" y="48086"/>
                    </a:lnTo>
                    <a:cubicBezTo>
                      <a:pt x="156022" y="48117"/>
                      <a:pt x="155961" y="48117"/>
                      <a:pt x="155961" y="48147"/>
                    </a:cubicBezTo>
                    <a:lnTo>
                      <a:pt x="155930" y="48177"/>
                    </a:lnTo>
                    <a:cubicBezTo>
                      <a:pt x="155930" y="48238"/>
                      <a:pt x="155900" y="48238"/>
                      <a:pt x="155900" y="48268"/>
                    </a:cubicBezTo>
                    <a:cubicBezTo>
                      <a:pt x="155870" y="48299"/>
                      <a:pt x="155809" y="48329"/>
                      <a:pt x="155809" y="48390"/>
                    </a:cubicBezTo>
                    <a:lnTo>
                      <a:pt x="155778" y="48390"/>
                    </a:lnTo>
                    <a:lnTo>
                      <a:pt x="155718" y="48451"/>
                    </a:lnTo>
                    <a:lnTo>
                      <a:pt x="155474" y="48694"/>
                    </a:lnTo>
                    <a:lnTo>
                      <a:pt x="155474" y="48724"/>
                    </a:lnTo>
                    <a:cubicBezTo>
                      <a:pt x="155474" y="48724"/>
                      <a:pt x="155444" y="48724"/>
                      <a:pt x="155444" y="48694"/>
                    </a:cubicBezTo>
                    <a:cubicBezTo>
                      <a:pt x="155414" y="48633"/>
                      <a:pt x="155414" y="48785"/>
                      <a:pt x="155444" y="48846"/>
                    </a:cubicBezTo>
                    <a:lnTo>
                      <a:pt x="155474" y="48876"/>
                    </a:lnTo>
                    <a:cubicBezTo>
                      <a:pt x="155505" y="48876"/>
                      <a:pt x="155566" y="48907"/>
                      <a:pt x="155566" y="48907"/>
                    </a:cubicBezTo>
                    <a:lnTo>
                      <a:pt x="155566" y="48907"/>
                    </a:lnTo>
                    <a:lnTo>
                      <a:pt x="155566" y="48937"/>
                    </a:lnTo>
                    <a:cubicBezTo>
                      <a:pt x="155505" y="48998"/>
                      <a:pt x="155566" y="49059"/>
                      <a:pt x="155566" y="49089"/>
                    </a:cubicBezTo>
                    <a:cubicBezTo>
                      <a:pt x="155596" y="49150"/>
                      <a:pt x="155626" y="49150"/>
                      <a:pt x="155718" y="49089"/>
                    </a:cubicBezTo>
                    <a:cubicBezTo>
                      <a:pt x="155657" y="49150"/>
                      <a:pt x="155626" y="49180"/>
                      <a:pt x="155626" y="49211"/>
                    </a:cubicBezTo>
                    <a:cubicBezTo>
                      <a:pt x="155596" y="49211"/>
                      <a:pt x="155566" y="49211"/>
                      <a:pt x="155566" y="49241"/>
                    </a:cubicBezTo>
                    <a:cubicBezTo>
                      <a:pt x="155444" y="49332"/>
                      <a:pt x="155414" y="49606"/>
                      <a:pt x="155292" y="49667"/>
                    </a:cubicBezTo>
                    <a:lnTo>
                      <a:pt x="155201" y="49667"/>
                    </a:lnTo>
                    <a:lnTo>
                      <a:pt x="155171" y="49636"/>
                    </a:lnTo>
                    <a:cubicBezTo>
                      <a:pt x="155171" y="49606"/>
                      <a:pt x="155140" y="49606"/>
                      <a:pt x="155140" y="49545"/>
                    </a:cubicBezTo>
                    <a:lnTo>
                      <a:pt x="155110" y="49515"/>
                    </a:lnTo>
                    <a:cubicBezTo>
                      <a:pt x="155110" y="49515"/>
                      <a:pt x="155049" y="49484"/>
                      <a:pt x="155049" y="49454"/>
                    </a:cubicBezTo>
                    <a:lnTo>
                      <a:pt x="155049" y="49332"/>
                    </a:lnTo>
                    <a:cubicBezTo>
                      <a:pt x="155049" y="49302"/>
                      <a:pt x="155019" y="49211"/>
                      <a:pt x="155019" y="49180"/>
                    </a:cubicBezTo>
                    <a:cubicBezTo>
                      <a:pt x="155049" y="49241"/>
                      <a:pt x="155110" y="49332"/>
                      <a:pt x="155110" y="49454"/>
                    </a:cubicBezTo>
                    <a:lnTo>
                      <a:pt x="155110" y="49454"/>
                    </a:lnTo>
                    <a:cubicBezTo>
                      <a:pt x="155110" y="49393"/>
                      <a:pt x="155110" y="49363"/>
                      <a:pt x="155049" y="49332"/>
                    </a:cubicBezTo>
                    <a:lnTo>
                      <a:pt x="155049" y="49332"/>
                    </a:lnTo>
                    <a:cubicBezTo>
                      <a:pt x="155110" y="49393"/>
                      <a:pt x="155110" y="49484"/>
                      <a:pt x="155140" y="49515"/>
                    </a:cubicBezTo>
                    <a:lnTo>
                      <a:pt x="155140" y="49545"/>
                    </a:lnTo>
                    <a:cubicBezTo>
                      <a:pt x="155140" y="49606"/>
                      <a:pt x="155140" y="49606"/>
                      <a:pt x="155171" y="49545"/>
                    </a:cubicBezTo>
                    <a:lnTo>
                      <a:pt x="155201" y="49545"/>
                    </a:lnTo>
                    <a:cubicBezTo>
                      <a:pt x="155201" y="49545"/>
                      <a:pt x="155262" y="49515"/>
                      <a:pt x="155262" y="49454"/>
                    </a:cubicBezTo>
                    <a:cubicBezTo>
                      <a:pt x="155292" y="49484"/>
                      <a:pt x="155353" y="49515"/>
                      <a:pt x="155414" y="49484"/>
                    </a:cubicBezTo>
                    <a:cubicBezTo>
                      <a:pt x="155414" y="49454"/>
                      <a:pt x="155444" y="49363"/>
                      <a:pt x="155414" y="49332"/>
                    </a:cubicBezTo>
                    <a:lnTo>
                      <a:pt x="155414" y="49302"/>
                    </a:lnTo>
                    <a:lnTo>
                      <a:pt x="155414" y="49302"/>
                    </a:lnTo>
                    <a:cubicBezTo>
                      <a:pt x="155444" y="49302"/>
                      <a:pt x="155444" y="49302"/>
                      <a:pt x="155474" y="49241"/>
                    </a:cubicBezTo>
                    <a:cubicBezTo>
                      <a:pt x="155474" y="49241"/>
                      <a:pt x="155505" y="49241"/>
                      <a:pt x="155505" y="49211"/>
                    </a:cubicBezTo>
                    <a:cubicBezTo>
                      <a:pt x="155566" y="49180"/>
                      <a:pt x="155505" y="49028"/>
                      <a:pt x="155505" y="49059"/>
                    </a:cubicBezTo>
                    <a:lnTo>
                      <a:pt x="155474" y="49089"/>
                    </a:lnTo>
                    <a:lnTo>
                      <a:pt x="155474" y="49059"/>
                    </a:lnTo>
                    <a:cubicBezTo>
                      <a:pt x="155444" y="48998"/>
                      <a:pt x="155353" y="48907"/>
                      <a:pt x="155322" y="48876"/>
                    </a:cubicBezTo>
                    <a:cubicBezTo>
                      <a:pt x="155292" y="48846"/>
                      <a:pt x="155292" y="48785"/>
                      <a:pt x="155262" y="48755"/>
                    </a:cubicBezTo>
                    <a:cubicBezTo>
                      <a:pt x="155262" y="48755"/>
                      <a:pt x="155201" y="48755"/>
                      <a:pt x="155201" y="48724"/>
                    </a:cubicBezTo>
                    <a:lnTo>
                      <a:pt x="155201" y="48724"/>
                    </a:lnTo>
                    <a:lnTo>
                      <a:pt x="155201" y="48633"/>
                    </a:lnTo>
                    <a:cubicBezTo>
                      <a:pt x="155262" y="48694"/>
                      <a:pt x="155292" y="48724"/>
                      <a:pt x="155322" y="48694"/>
                    </a:cubicBezTo>
                    <a:lnTo>
                      <a:pt x="155322" y="48572"/>
                    </a:lnTo>
                    <a:lnTo>
                      <a:pt x="155322" y="48542"/>
                    </a:lnTo>
                    <a:lnTo>
                      <a:pt x="155322" y="48542"/>
                    </a:lnTo>
                    <a:cubicBezTo>
                      <a:pt x="155353" y="48542"/>
                      <a:pt x="155353" y="48542"/>
                      <a:pt x="155414" y="48481"/>
                    </a:cubicBezTo>
                    <a:lnTo>
                      <a:pt x="155444" y="48451"/>
                    </a:lnTo>
                    <a:cubicBezTo>
                      <a:pt x="155474" y="48420"/>
                      <a:pt x="155444" y="48299"/>
                      <a:pt x="155444" y="48299"/>
                    </a:cubicBezTo>
                    <a:lnTo>
                      <a:pt x="155414" y="48329"/>
                    </a:lnTo>
                    <a:lnTo>
                      <a:pt x="155414" y="48299"/>
                    </a:lnTo>
                    <a:cubicBezTo>
                      <a:pt x="155353" y="48238"/>
                      <a:pt x="155322" y="48177"/>
                      <a:pt x="155292" y="48147"/>
                    </a:cubicBezTo>
                    <a:cubicBezTo>
                      <a:pt x="155262" y="48117"/>
                      <a:pt x="155262" y="48086"/>
                      <a:pt x="155201" y="48025"/>
                    </a:cubicBezTo>
                    <a:lnTo>
                      <a:pt x="155171" y="48025"/>
                    </a:lnTo>
                    <a:cubicBezTo>
                      <a:pt x="155140" y="47995"/>
                      <a:pt x="155110" y="47934"/>
                      <a:pt x="155110" y="47873"/>
                    </a:cubicBezTo>
                    <a:cubicBezTo>
                      <a:pt x="155049" y="47843"/>
                      <a:pt x="155049" y="47813"/>
                      <a:pt x="155019" y="47813"/>
                    </a:cubicBezTo>
                    <a:cubicBezTo>
                      <a:pt x="154988" y="47782"/>
                      <a:pt x="154988" y="47721"/>
                      <a:pt x="154958" y="47661"/>
                    </a:cubicBezTo>
                    <a:cubicBezTo>
                      <a:pt x="154897" y="47539"/>
                      <a:pt x="154867" y="47478"/>
                      <a:pt x="154836" y="47387"/>
                    </a:cubicBezTo>
                    <a:cubicBezTo>
                      <a:pt x="154806" y="47326"/>
                      <a:pt x="154806" y="47265"/>
                      <a:pt x="154806" y="47265"/>
                    </a:cubicBezTo>
                    <a:lnTo>
                      <a:pt x="154806" y="47265"/>
                    </a:lnTo>
                    <a:cubicBezTo>
                      <a:pt x="154806" y="47235"/>
                      <a:pt x="154745" y="47205"/>
                      <a:pt x="154745" y="47113"/>
                    </a:cubicBezTo>
                    <a:cubicBezTo>
                      <a:pt x="154745" y="47083"/>
                      <a:pt x="154715" y="47113"/>
                      <a:pt x="154745" y="47174"/>
                    </a:cubicBezTo>
                    <a:lnTo>
                      <a:pt x="154745" y="47205"/>
                    </a:lnTo>
                    <a:cubicBezTo>
                      <a:pt x="154745" y="47174"/>
                      <a:pt x="154715" y="47113"/>
                      <a:pt x="154715" y="47113"/>
                    </a:cubicBezTo>
                    <a:cubicBezTo>
                      <a:pt x="154684" y="46961"/>
                      <a:pt x="154654" y="46870"/>
                      <a:pt x="154593" y="46870"/>
                    </a:cubicBezTo>
                    <a:cubicBezTo>
                      <a:pt x="154593" y="46809"/>
                      <a:pt x="154593" y="46809"/>
                      <a:pt x="154563" y="46809"/>
                    </a:cubicBezTo>
                    <a:lnTo>
                      <a:pt x="154532" y="46870"/>
                    </a:lnTo>
                    <a:cubicBezTo>
                      <a:pt x="154502" y="46870"/>
                      <a:pt x="154502" y="46961"/>
                      <a:pt x="154411" y="47113"/>
                    </a:cubicBezTo>
                    <a:cubicBezTo>
                      <a:pt x="154411" y="47174"/>
                      <a:pt x="154380" y="47174"/>
                      <a:pt x="154380" y="47205"/>
                    </a:cubicBezTo>
                    <a:lnTo>
                      <a:pt x="154380" y="47174"/>
                    </a:lnTo>
                    <a:lnTo>
                      <a:pt x="154380" y="47113"/>
                    </a:lnTo>
                    <a:cubicBezTo>
                      <a:pt x="154380" y="47174"/>
                      <a:pt x="154350" y="47205"/>
                      <a:pt x="154350" y="47265"/>
                    </a:cubicBezTo>
                    <a:lnTo>
                      <a:pt x="154350" y="47265"/>
                    </a:lnTo>
                    <a:cubicBezTo>
                      <a:pt x="154350" y="47265"/>
                      <a:pt x="154350" y="47326"/>
                      <a:pt x="154289" y="47387"/>
                    </a:cubicBezTo>
                    <a:cubicBezTo>
                      <a:pt x="154259" y="47478"/>
                      <a:pt x="154228" y="47539"/>
                      <a:pt x="154198" y="47661"/>
                    </a:cubicBezTo>
                    <a:cubicBezTo>
                      <a:pt x="154137" y="47691"/>
                      <a:pt x="154137" y="47782"/>
                      <a:pt x="154107" y="47813"/>
                    </a:cubicBezTo>
                    <a:lnTo>
                      <a:pt x="154046" y="47873"/>
                    </a:lnTo>
                    <a:cubicBezTo>
                      <a:pt x="153985" y="47934"/>
                      <a:pt x="153955" y="47965"/>
                      <a:pt x="153955" y="48025"/>
                    </a:cubicBezTo>
                    <a:lnTo>
                      <a:pt x="153924" y="48025"/>
                    </a:lnTo>
                    <a:cubicBezTo>
                      <a:pt x="153894" y="48086"/>
                      <a:pt x="153894" y="48117"/>
                      <a:pt x="153833" y="48147"/>
                    </a:cubicBezTo>
                    <a:cubicBezTo>
                      <a:pt x="153803" y="48177"/>
                      <a:pt x="153772" y="48238"/>
                      <a:pt x="153742" y="48299"/>
                    </a:cubicBezTo>
                    <a:lnTo>
                      <a:pt x="153742" y="48329"/>
                    </a:lnTo>
                    <a:cubicBezTo>
                      <a:pt x="153742" y="48329"/>
                      <a:pt x="153681" y="48329"/>
                      <a:pt x="153681" y="48299"/>
                    </a:cubicBezTo>
                    <a:lnTo>
                      <a:pt x="153651" y="48329"/>
                    </a:lnTo>
                    <a:cubicBezTo>
                      <a:pt x="153620" y="48268"/>
                      <a:pt x="153590" y="48177"/>
                      <a:pt x="153590" y="48117"/>
                    </a:cubicBezTo>
                    <a:cubicBezTo>
                      <a:pt x="153529" y="48025"/>
                      <a:pt x="153529" y="47995"/>
                      <a:pt x="153529" y="47995"/>
                    </a:cubicBezTo>
                    <a:lnTo>
                      <a:pt x="153529" y="47995"/>
                    </a:lnTo>
                    <a:cubicBezTo>
                      <a:pt x="153529" y="47965"/>
                      <a:pt x="153499" y="47934"/>
                      <a:pt x="153499" y="47843"/>
                    </a:cubicBezTo>
                    <a:cubicBezTo>
                      <a:pt x="153499" y="47813"/>
                      <a:pt x="153468" y="47843"/>
                      <a:pt x="153499" y="47873"/>
                    </a:cubicBezTo>
                    <a:lnTo>
                      <a:pt x="153499" y="47934"/>
                    </a:lnTo>
                    <a:cubicBezTo>
                      <a:pt x="153499" y="47873"/>
                      <a:pt x="153468" y="47843"/>
                      <a:pt x="153468" y="47843"/>
                    </a:cubicBezTo>
                    <a:cubicBezTo>
                      <a:pt x="153438" y="47691"/>
                      <a:pt x="153377" y="47569"/>
                      <a:pt x="153347" y="47569"/>
                    </a:cubicBezTo>
                    <a:cubicBezTo>
                      <a:pt x="153347" y="47539"/>
                      <a:pt x="153347" y="47539"/>
                      <a:pt x="153316" y="47539"/>
                    </a:cubicBezTo>
                    <a:lnTo>
                      <a:pt x="153286" y="47569"/>
                    </a:lnTo>
                    <a:cubicBezTo>
                      <a:pt x="153225" y="47569"/>
                      <a:pt x="153225" y="47691"/>
                      <a:pt x="153164" y="47843"/>
                    </a:cubicBezTo>
                    <a:cubicBezTo>
                      <a:pt x="153164" y="47873"/>
                      <a:pt x="153134" y="47873"/>
                      <a:pt x="153134" y="47934"/>
                    </a:cubicBezTo>
                    <a:lnTo>
                      <a:pt x="153134" y="47873"/>
                    </a:lnTo>
                    <a:lnTo>
                      <a:pt x="153134" y="47843"/>
                    </a:lnTo>
                    <a:cubicBezTo>
                      <a:pt x="153134" y="47873"/>
                      <a:pt x="153073" y="47934"/>
                      <a:pt x="153073" y="47995"/>
                    </a:cubicBezTo>
                    <a:lnTo>
                      <a:pt x="153073" y="47995"/>
                    </a:lnTo>
                    <a:cubicBezTo>
                      <a:pt x="153073" y="47995"/>
                      <a:pt x="153073" y="48025"/>
                      <a:pt x="153043" y="48117"/>
                    </a:cubicBezTo>
                    <a:cubicBezTo>
                      <a:pt x="153012" y="48177"/>
                      <a:pt x="152982" y="48268"/>
                      <a:pt x="152921" y="48390"/>
                    </a:cubicBezTo>
                    <a:cubicBezTo>
                      <a:pt x="152891" y="48420"/>
                      <a:pt x="152891" y="48481"/>
                      <a:pt x="152860" y="48542"/>
                    </a:cubicBezTo>
                    <a:lnTo>
                      <a:pt x="152769" y="48603"/>
                    </a:lnTo>
                    <a:cubicBezTo>
                      <a:pt x="152739" y="48633"/>
                      <a:pt x="152708" y="48694"/>
                      <a:pt x="152708" y="48755"/>
                    </a:cubicBezTo>
                    <a:lnTo>
                      <a:pt x="152678" y="48755"/>
                    </a:lnTo>
                    <a:cubicBezTo>
                      <a:pt x="152617" y="48785"/>
                      <a:pt x="152617" y="48846"/>
                      <a:pt x="152587" y="48876"/>
                    </a:cubicBezTo>
                    <a:cubicBezTo>
                      <a:pt x="152556" y="48907"/>
                      <a:pt x="152526" y="48937"/>
                      <a:pt x="152465" y="49028"/>
                    </a:cubicBezTo>
                    <a:lnTo>
                      <a:pt x="152465" y="49059"/>
                    </a:lnTo>
                    <a:cubicBezTo>
                      <a:pt x="152465" y="49059"/>
                      <a:pt x="152435" y="49059"/>
                      <a:pt x="152435" y="49028"/>
                    </a:cubicBezTo>
                    <a:cubicBezTo>
                      <a:pt x="152405" y="48998"/>
                      <a:pt x="152405" y="49150"/>
                      <a:pt x="152435" y="49180"/>
                    </a:cubicBezTo>
                    <a:lnTo>
                      <a:pt x="152465" y="49211"/>
                    </a:lnTo>
                    <a:cubicBezTo>
                      <a:pt x="152526" y="49211"/>
                      <a:pt x="152526" y="49241"/>
                      <a:pt x="152556" y="49241"/>
                    </a:cubicBezTo>
                    <a:lnTo>
                      <a:pt x="152556" y="49241"/>
                    </a:lnTo>
                    <a:lnTo>
                      <a:pt x="152556" y="49302"/>
                    </a:lnTo>
                    <a:lnTo>
                      <a:pt x="152556" y="49393"/>
                    </a:lnTo>
                    <a:cubicBezTo>
                      <a:pt x="152587" y="49454"/>
                      <a:pt x="152617" y="49454"/>
                      <a:pt x="152678" y="49363"/>
                    </a:cubicBezTo>
                    <a:lnTo>
                      <a:pt x="152678" y="49454"/>
                    </a:lnTo>
                    <a:lnTo>
                      <a:pt x="152678" y="49454"/>
                    </a:lnTo>
                    <a:cubicBezTo>
                      <a:pt x="152678" y="49454"/>
                      <a:pt x="152617" y="49454"/>
                      <a:pt x="152617" y="49484"/>
                    </a:cubicBezTo>
                    <a:lnTo>
                      <a:pt x="152617" y="49515"/>
                    </a:lnTo>
                    <a:lnTo>
                      <a:pt x="152526" y="49393"/>
                    </a:lnTo>
                    <a:cubicBezTo>
                      <a:pt x="152465" y="49363"/>
                      <a:pt x="152465" y="49332"/>
                      <a:pt x="152435" y="49302"/>
                    </a:cubicBezTo>
                    <a:lnTo>
                      <a:pt x="152405" y="49302"/>
                    </a:lnTo>
                    <a:cubicBezTo>
                      <a:pt x="152374" y="49241"/>
                      <a:pt x="152313" y="49180"/>
                      <a:pt x="152313" y="49150"/>
                    </a:cubicBezTo>
                    <a:cubicBezTo>
                      <a:pt x="152283" y="49089"/>
                      <a:pt x="152283" y="49059"/>
                      <a:pt x="152253" y="49059"/>
                    </a:cubicBezTo>
                    <a:cubicBezTo>
                      <a:pt x="152222" y="49028"/>
                      <a:pt x="152222" y="48998"/>
                      <a:pt x="152161" y="48907"/>
                    </a:cubicBezTo>
                    <a:cubicBezTo>
                      <a:pt x="152131" y="48785"/>
                      <a:pt x="152101" y="48724"/>
                      <a:pt x="152070" y="48633"/>
                    </a:cubicBezTo>
                    <a:cubicBezTo>
                      <a:pt x="152009" y="48572"/>
                      <a:pt x="152009" y="48542"/>
                      <a:pt x="152009" y="48542"/>
                    </a:cubicBezTo>
                    <a:lnTo>
                      <a:pt x="152009" y="48542"/>
                    </a:lnTo>
                    <a:cubicBezTo>
                      <a:pt x="152009" y="48481"/>
                      <a:pt x="151979" y="48451"/>
                      <a:pt x="151979" y="48390"/>
                    </a:cubicBezTo>
                    <a:cubicBezTo>
                      <a:pt x="151979" y="48329"/>
                      <a:pt x="151949" y="48390"/>
                      <a:pt x="151979" y="48420"/>
                    </a:cubicBezTo>
                    <a:lnTo>
                      <a:pt x="151979" y="48451"/>
                    </a:lnTo>
                    <a:cubicBezTo>
                      <a:pt x="151979" y="48420"/>
                      <a:pt x="151949" y="48390"/>
                      <a:pt x="151949" y="48390"/>
                    </a:cubicBezTo>
                    <a:cubicBezTo>
                      <a:pt x="151918" y="48238"/>
                      <a:pt x="151857" y="48117"/>
                      <a:pt x="151827" y="48117"/>
                    </a:cubicBezTo>
                    <a:cubicBezTo>
                      <a:pt x="151827" y="48086"/>
                      <a:pt x="151827" y="48086"/>
                      <a:pt x="151797" y="48086"/>
                    </a:cubicBezTo>
                    <a:lnTo>
                      <a:pt x="151766" y="48117"/>
                    </a:lnTo>
                    <a:cubicBezTo>
                      <a:pt x="151705" y="48117"/>
                      <a:pt x="151705" y="48238"/>
                      <a:pt x="151645" y="48390"/>
                    </a:cubicBezTo>
                    <a:cubicBezTo>
                      <a:pt x="151645" y="48420"/>
                      <a:pt x="151614" y="48420"/>
                      <a:pt x="151614" y="48451"/>
                    </a:cubicBezTo>
                    <a:lnTo>
                      <a:pt x="151614" y="48420"/>
                    </a:lnTo>
                    <a:lnTo>
                      <a:pt x="151614" y="48390"/>
                    </a:lnTo>
                    <a:cubicBezTo>
                      <a:pt x="151614" y="48420"/>
                      <a:pt x="151553" y="48451"/>
                      <a:pt x="151553" y="48542"/>
                    </a:cubicBezTo>
                    <a:lnTo>
                      <a:pt x="151553" y="48542"/>
                    </a:lnTo>
                    <a:cubicBezTo>
                      <a:pt x="151553" y="48542"/>
                      <a:pt x="151553" y="48572"/>
                      <a:pt x="151523" y="48633"/>
                    </a:cubicBezTo>
                    <a:cubicBezTo>
                      <a:pt x="151493" y="48724"/>
                      <a:pt x="151462" y="48785"/>
                      <a:pt x="151401" y="48907"/>
                    </a:cubicBezTo>
                    <a:cubicBezTo>
                      <a:pt x="151371" y="48937"/>
                      <a:pt x="151371" y="49028"/>
                      <a:pt x="151341" y="49059"/>
                    </a:cubicBezTo>
                    <a:lnTo>
                      <a:pt x="151249" y="49150"/>
                    </a:lnTo>
                    <a:cubicBezTo>
                      <a:pt x="151219" y="49180"/>
                      <a:pt x="151189" y="49211"/>
                      <a:pt x="151189" y="49302"/>
                    </a:cubicBezTo>
                    <a:lnTo>
                      <a:pt x="151158" y="49302"/>
                    </a:lnTo>
                    <a:cubicBezTo>
                      <a:pt x="151097" y="49332"/>
                      <a:pt x="151097" y="49363"/>
                      <a:pt x="151067" y="49393"/>
                    </a:cubicBezTo>
                    <a:cubicBezTo>
                      <a:pt x="151037" y="49454"/>
                      <a:pt x="151006" y="49484"/>
                      <a:pt x="150946" y="49545"/>
                    </a:cubicBezTo>
                    <a:lnTo>
                      <a:pt x="150946" y="49606"/>
                    </a:lnTo>
                    <a:cubicBezTo>
                      <a:pt x="150946" y="49606"/>
                      <a:pt x="150915" y="49606"/>
                      <a:pt x="150915" y="49545"/>
                    </a:cubicBezTo>
                    <a:cubicBezTo>
                      <a:pt x="150885" y="49515"/>
                      <a:pt x="150885" y="49667"/>
                      <a:pt x="150915" y="49697"/>
                    </a:cubicBezTo>
                    <a:lnTo>
                      <a:pt x="150946" y="49758"/>
                    </a:lnTo>
                    <a:cubicBezTo>
                      <a:pt x="151006" y="49758"/>
                      <a:pt x="151006" y="49788"/>
                      <a:pt x="151037" y="49788"/>
                    </a:cubicBezTo>
                    <a:lnTo>
                      <a:pt x="151037" y="49788"/>
                    </a:lnTo>
                    <a:lnTo>
                      <a:pt x="151037" y="49819"/>
                    </a:lnTo>
                    <a:lnTo>
                      <a:pt x="151037" y="49940"/>
                    </a:lnTo>
                    <a:cubicBezTo>
                      <a:pt x="151067" y="49971"/>
                      <a:pt x="151097" y="49971"/>
                      <a:pt x="151158" y="49910"/>
                    </a:cubicBezTo>
                    <a:lnTo>
                      <a:pt x="151158" y="49971"/>
                    </a:lnTo>
                    <a:lnTo>
                      <a:pt x="151158" y="49971"/>
                    </a:lnTo>
                    <a:cubicBezTo>
                      <a:pt x="151158" y="49971"/>
                      <a:pt x="151097" y="49971"/>
                      <a:pt x="151097" y="50001"/>
                    </a:cubicBezTo>
                    <a:cubicBezTo>
                      <a:pt x="151067" y="50062"/>
                      <a:pt x="151067" y="50092"/>
                      <a:pt x="151037" y="50123"/>
                    </a:cubicBezTo>
                    <a:cubicBezTo>
                      <a:pt x="151006" y="50214"/>
                      <a:pt x="150915" y="50244"/>
                      <a:pt x="150885" y="50305"/>
                    </a:cubicBezTo>
                    <a:lnTo>
                      <a:pt x="150885" y="50366"/>
                    </a:lnTo>
                    <a:cubicBezTo>
                      <a:pt x="150885" y="50366"/>
                      <a:pt x="150854" y="50366"/>
                      <a:pt x="150854" y="50305"/>
                    </a:cubicBezTo>
                    <a:cubicBezTo>
                      <a:pt x="150794" y="50275"/>
                      <a:pt x="150794" y="50427"/>
                      <a:pt x="150854" y="50457"/>
                    </a:cubicBezTo>
                    <a:cubicBezTo>
                      <a:pt x="150854" y="50457"/>
                      <a:pt x="150885" y="50457"/>
                      <a:pt x="150885" y="50518"/>
                    </a:cubicBezTo>
                    <a:cubicBezTo>
                      <a:pt x="150885" y="50548"/>
                      <a:pt x="150854" y="50579"/>
                      <a:pt x="150854" y="50609"/>
                    </a:cubicBezTo>
                    <a:lnTo>
                      <a:pt x="150854" y="50609"/>
                    </a:lnTo>
                    <a:cubicBezTo>
                      <a:pt x="150854" y="50609"/>
                      <a:pt x="150854" y="50670"/>
                      <a:pt x="150794" y="50731"/>
                    </a:cubicBezTo>
                    <a:cubicBezTo>
                      <a:pt x="150763" y="50822"/>
                      <a:pt x="150733" y="50883"/>
                      <a:pt x="150702" y="51004"/>
                    </a:cubicBezTo>
                    <a:cubicBezTo>
                      <a:pt x="150642" y="51034"/>
                      <a:pt x="150642" y="51126"/>
                      <a:pt x="150611" y="51156"/>
                    </a:cubicBezTo>
                    <a:lnTo>
                      <a:pt x="150550" y="51217"/>
                    </a:lnTo>
                    <a:cubicBezTo>
                      <a:pt x="150490" y="51278"/>
                      <a:pt x="150459" y="51308"/>
                      <a:pt x="150459" y="51369"/>
                    </a:cubicBezTo>
                    <a:lnTo>
                      <a:pt x="150429" y="51369"/>
                    </a:lnTo>
                    <a:cubicBezTo>
                      <a:pt x="150398" y="51430"/>
                      <a:pt x="150398" y="51460"/>
                      <a:pt x="150338" y="51490"/>
                    </a:cubicBezTo>
                    <a:cubicBezTo>
                      <a:pt x="150307" y="51521"/>
                      <a:pt x="150277" y="51582"/>
                      <a:pt x="150246" y="51642"/>
                    </a:cubicBezTo>
                    <a:lnTo>
                      <a:pt x="150246" y="51673"/>
                    </a:lnTo>
                    <a:cubicBezTo>
                      <a:pt x="150246" y="51673"/>
                      <a:pt x="150186" y="51673"/>
                      <a:pt x="150186" y="51642"/>
                    </a:cubicBezTo>
                    <a:cubicBezTo>
                      <a:pt x="150155" y="51612"/>
                      <a:pt x="150155" y="51764"/>
                      <a:pt x="150186" y="51794"/>
                    </a:cubicBezTo>
                    <a:lnTo>
                      <a:pt x="150246" y="51825"/>
                    </a:lnTo>
                    <a:cubicBezTo>
                      <a:pt x="150277" y="51825"/>
                      <a:pt x="150277" y="51886"/>
                      <a:pt x="150307" y="51886"/>
                    </a:cubicBezTo>
                    <a:lnTo>
                      <a:pt x="150307" y="51886"/>
                    </a:lnTo>
                    <a:lnTo>
                      <a:pt x="150307" y="51916"/>
                    </a:lnTo>
                    <a:lnTo>
                      <a:pt x="150307" y="52038"/>
                    </a:lnTo>
                    <a:cubicBezTo>
                      <a:pt x="150338" y="52068"/>
                      <a:pt x="150398" y="52068"/>
                      <a:pt x="150429" y="51977"/>
                    </a:cubicBezTo>
                    <a:lnTo>
                      <a:pt x="150429" y="52068"/>
                    </a:lnTo>
                    <a:lnTo>
                      <a:pt x="150429" y="52068"/>
                    </a:lnTo>
                    <a:cubicBezTo>
                      <a:pt x="150429" y="52068"/>
                      <a:pt x="150398" y="52068"/>
                      <a:pt x="150398" y="52098"/>
                    </a:cubicBezTo>
                    <a:cubicBezTo>
                      <a:pt x="150338" y="52129"/>
                      <a:pt x="150338" y="52190"/>
                      <a:pt x="150307" y="52220"/>
                    </a:cubicBezTo>
                    <a:cubicBezTo>
                      <a:pt x="150277" y="52281"/>
                      <a:pt x="150186" y="52341"/>
                      <a:pt x="150155" y="52402"/>
                    </a:cubicBezTo>
                    <a:lnTo>
                      <a:pt x="150155" y="52433"/>
                    </a:lnTo>
                    <a:cubicBezTo>
                      <a:pt x="150155" y="52433"/>
                      <a:pt x="150125" y="52433"/>
                      <a:pt x="150125" y="52402"/>
                    </a:cubicBezTo>
                    <a:cubicBezTo>
                      <a:pt x="150094" y="52372"/>
                      <a:pt x="150094" y="52524"/>
                      <a:pt x="150125" y="52554"/>
                    </a:cubicBezTo>
                    <a:lnTo>
                      <a:pt x="150155" y="52585"/>
                    </a:lnTo>
                    <a:cubicBezTo>
                      <a:pt x="150186" y="52585"/>
                      <a:pt x="150186" y="52645"/>
                      <a:pt x="150246" y="52645"/>
                    </a:cubicBezTo>
                    <a:lnTo>
                      <a:pt x="150246" y="52645"/>
                    </a:lnTo>
                    <a:lnTo>
                      <a:pt x="150246" y="52676"/>
                    </a:lnTo>
                    <a:lnTo>
                      <a:pt x="150246" y="52828"/>
                    </a:lnTo>
                    <a:cubicBezTo>
                      <a:pt x="150277" y="52858"/>
                      <a:pt x="150338" y="52858"/>
                      <a:pt x="150398" y="52797"/>
                    </a:cubicBezTo>
                    <a:cubicBezTo>
                      <a:pt x="150398" y="52828"/>
                      <a:pt x="150398" y="52889"/>
                      <a:pt x="150429" y="52889"/>
                    </a:cubicBezTo>
                    <a:lnTo>
                      <a:pt x="150459" y="52889"/>
                    </a:lnTo>
                    <a:cubicBezTo>
                      <a:pt x="150459" y="52889"/>
                      <a:pt x="150459" y="52949"/>
                      <a:pt x="150490" y="52889"/>
                    </a:cubicBezTo>
                    <a:lnTo>
                      <a:pt x="150490" y="52858"/>
                    </a:lnTo>
                    <a:cubicBezTo>
                      <a:pt x="150550" y="52828"/>
                      <a:pt x="150550" y="52737"/>
                      <a:pt x="150581" y="52676"/>
                    </a:cubicBezTo>
                    <a:lnTo>
                      <a:pt x="150581" y="52676"/>
                    </a:lnTo>
                    <a:cubicBezTo>
                      <a:pt x="150581" y="52706"/>
                      <a:pt x="150581" y="52737"/>
                      <a:pt x="150550" y="52797"/>
                    </a:cubicBezTo>
                    <a:lnTo>
                      <a:pt x="150550" y="52797"/>
                    </a:lnTo>
                    <a:cubicBezTo>
                      <a:pt x="150550" y="52737"/>
                      <a:pt x="150581" y="52706"/>
                      <a:pt x="150581" y="52676"/>
                    </a:cubicBezTo>
                    <a:lnTo>
                      <a:pt x="150581" y="52706"/>
                    </a:lnTo>
                    <a:lnTo>
                      <a:pt x="150581" y="52797"/>
                    </a:lnTo>
                    <a:cubicBezTo>
                      <a:pt x="150581" y="52828"/>
                      <a:pt x="150550" y="52828"/>
                      <a:pt x="150550" y="52858"/>
                    </a:cubicBezTo>
                    <a:lnTo>
                      <a:pt x="150490" y="52889"/>
                    </a:lnTo>
                    <a:cubicBezTo>
                      <a:pt x="150490" y="52949"/>
                      <a:pt x="150459" y="52949"/>
                      <a:pt x="150459" y="52980"/>
                    </a:cubicBezTo>
                    <a:cubicBezTo>
                      <a:pt x="150429" y="53010"/>
                      <a:pt x="150398" y="53041"/>
                      <a:pt x="150398" y="53101"/>
                    </a:cubicBezTo>
                    <a:lnTo>
                      <a:pt x="150338" y="53101"/>
                    </a:lnTo>
                    <a:lnTo>
                      <a:pt x="150277" y="53162"/>
                    </a:lnTo>
                    <a:lnTo>
                      <a:pt x="150034" y="53405"/>
                    </a:lnTo>
                    <a:lnTo>
                      <a:pt x="150034" y="53436"/>
                    </a:lnTo>
                    <a:cubicBezTo>
                      <a:pt x="150034" y="53436"/>
                      <a:pt x="150003" y="53436"/>
                      <a:pt x="150003" y="53405"/>
                    </a:cubicBezTo>
                    <a:cubicBezTo>
                      <a:pt x="149973" y="53345"/>
                      <a:pt x="149973" y="53497"/>
                      <a:pt x="150003" y="53557"/>
                    </a:cubicBezTo>
                    <a:lnTo>
                      <a:pt x="150034" y="53588"/>
                    </a:lnTo>
                    <a:cubicBezTo>
                      <a:pt x="150094" y="53588"/>
                      <a:pt x="150125" y="53618"/>
                      <a:pt x="150125" y="53618"/>
                    </a:cubicBezTo>
                    <a:lnTo>
                      <a:pt x="150125" y="53618"/>
                    </a:lnTo>
                    <a:lnTo>
                      <a:pt x="150125" y="53649"/>
                    </a:lnTo>
                    <a:cubicBezTo>
                      <a:pt x="150094" y="53709"/>
                      <a:pt x="150125" y="53770"/>
                      <a:pt x="150125" y="53800"/>
                    </a:cubicBezTo>
                    <a:cubicBezTo>
                      <a:pt x="150155" y="53861"/>
                      <a:pt x="150186" y="53861"/>
                      <a:pt x="150277" y="53800"/>
                    </a:cubicBezTo>
                    <a:cubicBezTo>
                      <a:pt x="150246" y="53861"/>
                      <a:pt x="150246" y="53892"/>
                      <a:pt x="150186" y="53922"/>
                    </a:cubicBezTo>
                    <a:cubicBezTo>
                      <a:pt x="150155" y="53922"/>
                      <a:pt x="150125" y="53922"/>
                      <a:pt x="150094" y="53892"/>
                    </a:cubicBezTo>
                    <a:cubicBezTo>
                      <a:pt x="150034" y="53861"/>
                      <a:pt x="150003" y="53952"/>
                      <a:pt x="150034" y="54044"/>
                    </a:cubicBezTo>
                    <a:cubicBezTo>
                      <a:pt x="150003" y="54074"/>
                      <a:pt x="149973" y="54165"/>
                      <a:pt x="149973" y="54196"/>
                    </a:cubicBezTo>
                    <a:lnTo>
                      <a:pt x="149851" y="54196"/>
                    </a:lnTo>
                    <a:cubicBezTo>
                      <a:pt x="149790" y="54104"/>
                      <a:pt x="149699" y="53861"/>
                      <a:pt x="149578" y="53770"/>
                    </a:cubicBezTo>
                    <a:cubicBezTo>
                      <a:pt x="149547" y="53740"/>
                      <a:pt x="149517" y="53740"/>
                      <a:pt x="149517" y="53740"/>
                    </a:cubicBezTo>
                    <a:cubicBezTo>
                      <a:pt x="149487" y="53709"/>
                      <a:pt x="149426" y="53649"/>
                      <a:pt x="149426" y="53618"/>
                    </a:cubicBezTo>
                    <a:cubicBezTo>
                      <a:pt x="149487" y="53649"/>
                      <a:pt x="149547" y="53649"/>
                      <a:pt x="149578" y="53618"/>
                    </a:cubicBezTo>
                    <a:cubicBezTo>
                      <a:pt x="149638" y="53588"/>
                      <a:pt x="149638" y="53497"/>
                      <a:pt x="149578" y="53466"/>
                    </a:cubicBezTo>
                    <a:lnTo>
                      <a:pt x="149578" y="53436"/>
                    </a:lnTo>
                    <a:lnTo>
                      <a:pt x="149578" y="53436"/>
                    </a:lnTo>
                    <a:cubicBezTo>
                      <a:pt x="149638" y="53436"/>
                      <a:pt x="149669" y="53436"/>
                      <a:pt x="149669" y="53405"/>
                    </a:cubicBezTo>
                    <a:cubicBezTo>
                      <a:pt x="149669" y="53405"/>
                      <a:pt x="149699" y="53405"/>
                      <a:pt x="149699" y="53345"/>
                    </a:cubicBezTo>
                    <a:cubicBezTo>
                      <a:pt x="149730" y="53314"/>
                      <a:pt x="149730" y="53162"/>
                      <a:pt x="149699" y="53193"/>
                    </a:cubicBezTo>
                    <a:cubicBezTo>
                      <a:pt x="149699" y="53193"/>
                      <a:pt x="149669" y="53193"/>
                      <a:pt x="149669" y="53253"/>
                    </a:cubicBezTo>
                    <a:lnTo>
                      <a:pt x="149669" y="53193"/>
                    </a:lnTo>
                    <a:lnTo>
                      <a:pt x="149426" y="52980"/>
                    </a:lnTo>
                    <a:cubicBezTo>
                      <a:pt x="149395" y="52949"/>
                      <a:pt x="149395" y="52889"/>
                      <a:pt x="149365" y="52889"/>
                    </a:cubicBezTo>
                    <a:lnTo>
                      <a:pt x="149335" y="52889"/>
                    </a:lnTo>
                    <a:cubicBezTo>
                      <a:pt x="149274" y="52858"/>
                      <a:pt x="149243" y="52828"/>
                      <a:pt x="149243" y="52797"/>
                    </a:cubicBezTo>
                    <a:cubicBezTo>
                      <a:pt x="149243" y="52737"/>
                      <a:pt x="149213" y="52737"/>
                      <a:pt x="149213" y="52706"/>
                    </a:cubicBezTo>
                    <a:lnTo>
                      <a:pt x="149183" y="52676"/>
                    </a:lnTo>
                    <a:cubicBezTo>
                      <a:pt x="149183" y="52676"/>
                      <a:pt x="149122" y="52645"/>
                      <a:pt x="149122" y="52585"/>
                    </a:cubicBezTo>
                    <a:lnTo>
                      <a:pt x="149122" y="52493"/>
                    </a:lnTo>
                    <a:cubicBezTo>
                      <a:pt x="149122" y="52433"/>
                      <a:pt x="149091" y="52372"/>
                      <a:pt x="149091" y="52341"/>
                    </a:cubicBezTo>
                    <a:cubicBezTo>
                      <a:pt x="149122" y="52402"/>
                      <a:pt x="149183" y="52493"/>
                      <a:pt x="149183" y="52585"/>
                    </a:cubicBezTo>
                    <a:lnTo>
                      <a:pt x="149183" y="52585"/>
                    </a:lnTo>
                    <a:cubicBezTo>
                      <a:pt x="149183" y="52554"/>
                      <a:pt x="149183" y="52524"/>
                      <a:pt x="149122" y="52493"/>
                    </a:cubicBezTo>
                    <a:lnTo>
                      <a:pt x="149122" y="52493"/>
                    </a:lnTo>
                    <a:cubicBezTo>
                      <a:pt x="149183" y="52554"/>
                      <a:pt x="149183" y="52645"/>
                      <a:pt x="149213" y="52676"/>
                    </a:cubicBezTo>
                    <a:lnTo>
                      <a:pt x="149213" y="52706"/>
                    </a:lnTo>
                    <a:cubicBezTo>
                      <a:pt x="149213" y="52737"/>
                      <a:pt x="149213" y="52737"/>
                      <a:pt x="149243" y="52706"/>
                    </a:cubicBezTo>
                    <a:lnTo>
                      <a:pt x="149274" y="52706"/>
                    </a:lnTo>
                    <a:cubicBezTo>
                      <a:pt x="149274" y="52706"/>
                      <a:pt x="149335" y="52676"/>
                      <a:pt x="149335" y="52585"/>
                    </a:cubicBezTo>
                    <a:cubicBezTo>
                      <a:pt x="149365" y="52645"/>
                      <a:pt x="149426" y="52676"/>
                      <a:pt x="149487" y="52645"/>
                    </a:cubicBezTo>
                    <a:cubicBezTo>
                      <a:pt x="149487" y="52585"/>
                      <a:pt x="149517" y="52524"/>
                      <a:pt x="149487" y="52493"/>
                    </a:cubicBezTo>
                    <a:lnTo>
                      <a:pt x="149487" y="52433"/>
                    </a:lnTo>
                    <a:lnTo>
                      <a:pt x="149487" y="52433"/>
                    </a:lnTo>
                    <a:cubicBezTo>
                      <a:pt x="149517" y="52433"/>
                      <a:pt x="149517" y="52433"/>
                      <a:pt x="149547" y="52402"/>
                    </a:cubicBezTo>
                    <a:cubicBezTo>
                      <a:pt x="149547" y="52402"/>
                      <a:pt x="149578" y="52402"/>
                      <a:pt x="149578" y="52372"/>
                    </a:cubicBezTo>
                    <a:cubicBezTo>
                      <a:pt x="149638" y="52341"/>
                      <a:pt x="149578" y="52190"/>
                      <a:pt x="149578" y="52220"/>
                    </a:cubicBezTo>
                    <a:lnTo>
                      <a:pt x="149547" y="52250"/>
                    </a:lnTo>
                    <a:lnTo>
                      <a:pt x="149547" y="52220"/>
                    </a:lnTo>
                    <a:cubicBezTo>
                      <a:pt x="149517" y="52129"/>
                      <a:pt x="149426" y="52068"/>
                      <a:pt x="149395" y="52038"/>
                    </a:cubicBezTo>
                    <a:cubicBezTo>
                      <a:pt x="149365" y="51977"/>
                      <a:pt x="149365" y="51946"/>
                      <a:pt x="149335" y="51916"/>
                    </a:cubicBezTo>
                    <a:cubicBezTo>
                      <a:pt x="149335" y="51916"/>
                      <a:pt x="149274" y="51916"/>
                      <a:pt x="149274" y="51886"/>
                    </a:cubicBezTo>
                    <a:lnTo>
                      <a:pt x="149274" y="51886"/>
                    </a:lnTo>
                    <a:lnTo>
                      <a:pt x="149274" y="51794"/>
                    </a:lnTo>
                    <a:cubicBezTo>
                      <a:pt x="149335" y="51825"/>
                      <a:pt x="149365" y="51886"/>
                      <a:pt x="149395" y="51825"/>
                    </a:cubicBezTo>
                    <a:lnTo>
                      <a:pt x="149395" y="51734"/>
                    </a:lnTo>
                    <a:lnTo>
                      <a:pt x="149395" y="51673"/>
                    </a:lnTo>
                    <a:lnTo>
                      <a:pt x="149395" y="51673"/>
                    </a:lnTo>
                    <a:cubicBezTo>
                      <a:pt x="149426" y="51673"/>
                      <a:pt x="149426" y="51673"/>
                      <a:pt x="149487" y="51642"/>
                    </a:cubicBezTo>
                    <a:lnTo>
                      <a:pt x="149517" y="51612"/>
                    </a:lnTo>
                    <a:cubicBezTo>
                      <a:pt x="149547" y="51582"/>
                      <a:pt x="149517" y="51460"/>
                      <a:pt x="149517" y="51460"/>
                    </a:cubicBezTo>
                    <a:lnTo>
                      <a:pt x="149487" y="51490"/>
                    </a:lnTo>
                    <a:lnTo>
                      <a:pt x="149487" y="51460"/>
                    </a:lnTo>
                    <a:cubicBezTo>
                      <a:pt x="149426" y="51369"/>
                      <a:pt x="149395" y="51338"/>
                      <a:pt x="149365" y="51308"/>
                    </a:cubicBezTo>
                    <a:cubicBezTo>
                      <a:pt x="149335" y="51278"/>
                      <a:pt x="149335" y="51217"/>
                      <a:pt x="149274" y="51186"/>
                    </a:cubicBezTo>
                    <a:lnTo>
                      <a:pt x="149243" y="51186"/>
                    </a:lnTo>
                    <a:cubicBezTo>
                      <a:pt x="149213" y="51156"/>
                      <a:pt x="149183" y="51065"/>
                      <a:pt x="149183" y="51034"/>
                    </a:cubicBezTo>
                    <a:cubicBezTo>
                      <a:pt x="149122" y="51004"/>
                      <a:pt x="149122" y="50974"/>
                      <a:pt x="149091" y="50974"/>
                    </a:cubicBezTo>
                    <a:cubicBezTo>
                      <a:pt x="149061" y="50913"/>
                      <a:pt x="149061" y="50883"/>
                      <a:pt x="149031" y="50822"/>
                    </a:cubicBezTo>
                    <a:cubicBezTo>
                      <a:pt x="148970" y="50700"/>
                      <a:pt x="148939" y="50609"/>
                      <a:pt x="148909" y="50548"/>
                    </a:cubicBezTo>
                    <a:cubicBezTo>
                      <a:pt x="148879" y="50457"/>
                      <a:pt x="148879" y="50427"/>
                      <a:pt x="148879" y="50427"/>
                    </a:cubicBezTo>
                    <a:lnTo>
                      <a:pt x="148879" y="50427"/>
                    </a:lnTo>
                    <a:cubicBezTo>
                      <a:pt x="148879" y="50396"/>
                      <a:pt x="148818" y="50366"/>
                      <a:pt x="148818" y="50275"/>
                    </a:cubicBezTo>
                    <a:cubicBezTo>
                      <a:pt x="148818" y="50244"/>
                      <a:pt x="148787" y="50275"/>
                      <a:pt x="148818" y="50305"/>
                    </a:cubicBezTo>
                    <a:lnTo>
                      <a:pt x="148818" y="50366"/>
                    </a:lnTo>
                    <a:cubicBezTo>
                      <a:pt x="148818" y="50305"/>
                      <a:pt x="148787" y="50275"/>
                      <a:pt x="148787" y="50275"/>
                    </a:cubicBezTo>
                    <a:cubicBezTo>
                      <a:pt x="148757" y="50123"/>
                      <a:pt x="148727" y="50001"/>
                      <a:pt x="148666" y="50001"/>
                    </a:cubicBezTo>
                    <a:cubicBezTo>
                      <a:pt x="148666" y="49971"/>
                      <a:pt x="148666" y="49971"/>
                      <a:pt x="148635" y="49971"/>
                    </a:cubicBezTo>
                    <a:lnTo>
                      <a:pt x="148605" y="50001"/>
                    </a:lnTo>
                    <a:cubicBezTo>
                      <a:pt x="148575" y="50001"/>
                      <a:pt x="148575" y="50123"/>
                      <a:pt x="148483" y="50275"/>
                    </a:cubicBezTo>
                    <a:cubicBezTo>
                      <a:pt x="148483" y="50305"/>
                      <a:pt x="148453" y="50305"/>
                      <a:pt x="148453" y="50366"/>
                    </a:cubicBezTo>
                    <a:lnTo>
                      <a:pt x="148453" y="50305"/>
                    </a:lnTo>
                    <a:lnTo>
                      <a:pt x="148453" y="50275"/>
                    </a:lnTo>
                    <a:cubicBezTo>
                      <a:pt x="148453" y="50305"/>
                      <a:pt x="148423" y="50366"/>
                      <a:pt x="148423" y="50427"/>
                    </a:cubicBezTo>
                    <a:lnTo>
                      <a:pt x="148423" y="50427"/>
                    </a:lnTo>
                    <a:cubicBezTo>
                      <a:pt x="148423" y="50427"/>
                      <a:pt x="148423" y="50457"/>
                      <a:pt x="148362" y="50548"/>
                    </a:cubicBezTo>
                    <a:cubicBezTo>
                      <a:pt x="148331" y="50609"/>
                      <a:pt x="148301" y="50700"/>
                      <a:pt x="148271" y="50822"/>
                    </a:cubicBezTo>
                    <a:cubicBezTo>
                      <a:pt x="148210" y="50852"/>
                      <a:pt x="148210" y="50913"/>
                      <a:pt x="148180" y="50974"/>
                    </a:cubicBezTo>
                    <a:lnTo>
                      <a:pt x="148119" y="51034"/>
                    </a:lnTo>
                    <a:cubicBezTo>
                      <a:pt x="148058" y="51065"/>
                      <a:pt x="148028" y="51126"/>
                      <a:pt x="148028" y="51186"/>
                    </a:cubicBezTo>
                    <a:lnTo>
                      <a:pt x="147997" y="51186"/>
                    </a:lnTo>
                    <a:cubicBezTo>
                      <a:pt x="147967" y="51217"/>
                      <a:pt x="147967" y="51278"/>
                      <a:pt x="147906" y="51308"/>
                    </a:cubicBezTo>
                    <a:cubicBezTo>
                      <a:pt x="147876" y="51338"/>
                      <a:pt x="147845" y="51369"/>
                      <a:pt x="147815" y="51460"/>
                    </a:cubicBezTo>
                    <a:lnTo>
                      <a:pt x="147815" y="51490"/>
                    </a:lnTo>
                    <a:cubicBezTo>
                      <a:pt x="147815" y="51490"/>
                      <a:pt x="147754" y="51490"/>
                      <a:pt x="147754" y="51460"/>
                    </a:cubicBezTo>
                    <a:cubicBezTo>
                      <a:pt x="147724" y="51430"/>
                      <a:pt x="147724" y="51582"/>
                      <a:pt x="147754" y="51612"/>
                    </a:cubicBezTo>
                    <a:lnTo>
                      <a:pt x="147815" y="51642"/>
                    </a:lnTo>
                    <a:cubicBezTo>
                      <a:pt x="147845" y="51642"/>
                      <a:pt x="147845" y="51673"/>
                      <a:pt x="147876" y="51673"/>
                    </a:cubicBezTo>
                    <a:lnTo>
                      <a:pt x="147876" y="51673"/>
                    </a:lnTo>
                    <a:lnTo>
                      <a:pt x="147876" y="51734"/>
                    </a:lnTo>
                    <a:lnTo>
                      <a:pt x="147876" y="51825"/>
                    </a:lnTo>
                    <a:cubicBezTo>
                      <a:pt x="147906" y="51886"/>
                      <a:pt x="147967" y="51886"/>
                      <a:pt x="147997" y="51794"/>
                    </a:cubicBezTo>
                    <a:lnTo>
                      <a:pt x="147997" y="51886"/>
                    </a:lnTo>
                    <a:lnTo>
                      <a:pt x="147997" y="51886"/>
                    </a:lnTo>
                    <a:cubicBezTo>
                      <a:pt x="147997" y="51886"/>
                      <a:pt x="147967" y="51886"/>
                      <a:pt x="147967" y="51916"/>
                    </a:cubicBezTo>
                    <a:cubicBezTo>
                      <a:pt x="147906" y="51946"/>
                      <a:pt x="147906" y="51977"/>
                      <a:pt x="147876" y="52038"/>
                    </a:cubicBezTo>
                    <a:cubicBezTo>
                      <a:pt x="147845" y="52098"/>
                      <a:pt x="147754" y="52129"/>
                      <a:pt x="147724" y="52220"/>
                    </a:cubicBezTo>
                    <a:lnTo>
                      <a:pt x="147724" y="52250"/>
                    </a:lnTo>
                    <a:cubicBezTo>
                      <a:pt x="147724" y="52250"/>
                      <a:pt x="147693" y="52250"/>
                      <a:pt x="147693" y="52220"/>
                    </a:cubicBezTo>
                    <a:cubicBezTo>
                      <a:pt x="147663" y="52190"/>
                      <a:pt x="147663" y="52341"/>
                      <a:pt x="147693" y="52372"/>
                    </a:cubicBezTo>
                    <a:lnTo>
                      <a:pt x="147724" y="52402"/>
                    </a:lnTo>
                    <a:cubicBezTo>
                      <a:pt x="147754" y="52402"/>
                      <a:pt x="147754" y="52433"/>
                      <a:pt x="147815" y="52433"/>
                    </a:cubicBezTo>
                    <a:lnTo>
                      <a:pt x="147815" y="52433"/>
                    </a:lnTo>
                    <a:lnTo>
                      <a:pt x="147815" y="52493"/>
                    </a:lnTo>
                    <a:lnTo>
                      <a:pt x="147815" y="52645"/>
                    </a:lnTo>
                    <a:cubicBezTo>
                      <a:pt x="147845" y="52676"/>
                      <a:pt x="147906" y="52676"/>
                      <a:pt x="147967" y="52585"/>
                    </a:cubicBezTo>
                    <a:cubicBezTo>
                      <a:pt x="147967" y="52645"/>
                      <a:pt x="147967" y="52706"/>
                      <a:pt x="147997" y="52706"/>
                    </a:cubicBezTo>
                    <a:lnTo>
                      <a:pt x="148028" y="52706"/>
                    </a:lnTo>
                    <a:cubicBezTo>
                      <a:pt x="148028" y="52706"/>
                      <a:pt x="148028" y="52737"/>
                      <a:pt x="148058" y="52706"/>
                    </a:cubicBezTo>
                    <a:lnTo>
                      <a:pt x="148058" y="52676"/>
                    </a:lnTo>
                    <a:cubicBezTo>
                      <a:pt x="148119" y="52645"/>
                      <a:pt x="148119" y="52554"/>
                      <a:pt x="148149" y="52493"/>
                    </a:cubicBezTo>
                    <a:lnTo>
                      <a:pt x="148149" y="52493"/>
                    </a:lnTo>
                    <a:cubicBezTo>
                      <a:pt x="148149" y="52524"/>
                      <a:pt x="148149" y="52554"/>
                      <a:pt x="148119" y="52585"/>
                    </a:cubicBezTo>
                    <a:lnTo>
                      <a:pt x="148119" y="52585"/>
                    </a:lnTo>
                    <a:cubicBezTo>
                      <a:pt x="148149" y="52493"/>
                      <a:pt x="148180" y="52402"/>
                      <a:pt x="148180" y="52341"/>
                    </a:cubicBezTo>
                    <a:cubicBezTo>
                      <a:pt x="148180" y="52372"/>
                      <a:pt x="148149" y="52433"/>
                      <a:pt x="148149" y="52493"/>
                    </a:cubicBezTo>
                    <a:lnTo>
                      <a:pt x="148149" y="52585"/>
                    </a:lnTo>
                    <a:cubicBezTo>
                      <a:pt x="148149" y="52645"/>
                      <a:pt x="148119" y="52645"/>
                      <a:pt x="148119" y="52676"/>
                    </a:cubicBezTo>
                    <a:lnTo>
                      <a:pt x="148058" y="52706"/>
                    </a:lnTo>
                    <a:cubicBezTo>
                      <a:pt x="148058" y="52737"/>
                      <a:pt x="148028" y="52737"/>
                      <a:pt x="148028" y="52797"/>
                    </a:cubicBezTo>
                    <a:cubicBezTo>
                      <a:pt x="147997" y="52828"/>
                      <a:pt x="147967" y="52858"/>
                      <a:pt x="147967" y="52889"/>
                    </a:cubicBezTo>
                    <a:lnTo>
                      <a:pt x="147906" y="52889"/>
                    </a:lnTo>
                    <a:lnTo>
                      <a:pt x="147845" y="52980"/>
                    </a:lnTo>
                    <a:lnTo>
                      <a:pt x="147602" y="53193"/>
                    </a:lnTo>
                    <a:lnTo>
                      <a:pt x="147602" y="53253"/>
                    </a:lnTo>
                    <a:cubicBezTo>
                      <a:pt x="147602" y="53253"/>
                      <a:pt x="147572" y="53253"/>
                      <a:pt x="147572" y="53193"/>
                    </a:cubicBezTo>
                    <a:cubicBezTo>
                      <a:pt x="147541" y="53162"/>
                      <a:pt x="147541" y="53314"/>
                      <a:pt x="147572" y="53345"/>
                    </a:cubicBezTo>
                    <a:lnTo>
                      <a:pt x="147602" y="53405"/>
                    </a:lnTo>
                    <a:cubicBezTo>
                      <a:pt x="147663" y="53405"/>
                      <a:pt x="147693" y="53436"/>
                      <a:pt x="147693" y="53436"/>
                    </a:cubicBezTo>
                    <a:lnTo>
                      <a:pt x="147693" y="53436"/>
                    </a:lnTo>
                    <a:lnTo>
                      <a:pt x="147693" y="53466"/>
                    </a:lnTo>
                    <a:cubicBezTo>
                      <a:pt x="147663" y="53497"/>
                      <a:pt x="147693" y="53588"/>
                      <a:pt x="147693" y="53618"/>
                    </a:cubicBezTo>
                    <a:cubicBezTo>
                      <a:pt x="147724" y="53649"/>
                      <a:pt x="147754" y="53649"/>
                      <a:pt x="147845" y="53618"/>
                    </a:cubicBezTo>
                    <a:cubicBezTo>
                      <a:pt x="147815" y="53649"/>
                      <a:pt x="147754" y="53709"/>
                      <a:pt x="147754" y="53740"/>
                    </a:cubicBezTo>
                    <a:cubicBezTo>
                      <a:pt x="147724" y="53740"/>
                      <a:pt x="147693" y="53740"/>
                      <a:pt x="147693" y="53770"/>
                    </a:cubicBezTo>
                    <a:cubicBezTo>
                      <a:pt x="147572" y="53861"/>
                      <a:pt x="147541" y="54104"/>
                      <a:pt x="147420" y="54196"/>
                    </a:cubicBezTo>
                    <a:cubicBezTo>
                      <a:pt x="147389" y="54226"/>
                      <a:pt x="147298" y="54226"/>
                      <a:pt x="147237" y="54196"/>
                    </a:cubicBezTo>
                    <a:cubicBezTo>
                      <a:pt x="147237" y="54196"/>
                      <a:pt x="147207" y="54196"/>
                      <a:pt x="147207" y="54226"/>
                    </a:cubicBezTo>
                    <a:lnTo>
                      <a:pt x="147207" y="54196"/>
                    </a:lnTo>
                    <a:lnTo>
                      <a:pt x="147207" y="54165"/>
                    </a:lnTo>
                    <a:lnTo>
                      <a:pt x="147207" y="54165"/>
                    </a:lnTo>
                    <a:cubicBezTo>
                      <a:pt x="147237" y="54165"/>
                      <a:pt x="147268" y="54165"/>
                      <a:pt x="147268" y="54104"/>
                    </a:cubicBezTo>
                    <a:cubicBezTo>
                      <a:pt x="147268" y="54104"/>
                      <a:pt x="147298" y="54104"/>
                      <a:pt x="147298" y="54074"/>
                    </a:cubicBezTo>
                    <a:cubicBezTo>
                      <a:pt x="147359" y="54044"/>
                      <a:pt x="147359" y="53892"/>
                      <a:pt x="147298" y="53922"/>
                    </a:cubicBezTo>
                    <a:cubicBezTo>
                      <a:pt x="147298" y="53922"/>
                      <a:pt x="147268" y="53922"/>
                      <a:pt x="147268" y="53952"/>
                    </a:cubicBezTo>
                    <a:lnTo>
                      <a:pt x="147268" y="53922"/>
                    </a:lnTo>
                    <a:lnTo>
                      <a:pt x="147055" y="53709"/>
                    </a:lnTo>
                    <a:cubicBezTo>
                      <a:pt x="146994" y="53649"/>
                      <a:pt x="146994" y="53618"/>
                      <a:pt x="146964" y="53618"/>
                    </a:cubicBezTo>
                    <a:lnTo>
                      <a:pt x="146933" y="53618"/>
                    </a:lnTo>
                    <a:cubicBezTo>
                      <a:pt x="146903" y="53588"/>
                      <a:pt x="146842" y="53557"/>
                      <a:pt x="146842" y="53497"/>
                    </a:cubicBezTo>
                    <a:cubicBezTo>
                      <a:pt x="146842" y="53466"/>
                      <a:pt x="146812" y="53466"/>
                      <a:pt x="146812" y="53436"/>
                    </a:cubicBezTo>
                    <a:lnTo>
                      <a:pt x="146781" y="53405"/>
                    </a:lnTo>
                    <a:cubicBezTo>
                      <a:pt x="146781" y="53405"/>
                      <a:pt x="146751" y="53345"/>
                      <a:pt x="146751" y="53314"/>
                    </a:cubicBezTo>
                    <a:lnTo>
                      <a:pt x="146751" y="53193"/>
                    </a:lnTo>
                    <a:cubicBezTo>
                      <a:pt x="146751" y="53162"/>
                      <a:pt x="146690" y="53101"/>
                      <a:pt x="146690" y="53041"/>
                    </a:cubicBezTo>
                    <a:cubicBezTo>
                      <a:pt x="146751" y="53132"/>
                      <a:pt x="146781" y="53193"/>
                      <a:pt x="146781" y="53314"/>
                    </a:cubicBezTo>
                    <a:lnTo>
                      <a:pt x="146781" y="53314"/>
                    </a:lnTo>
                    <a:cubicBezTo>
                      <a:pt x="146781" y="53284"/>
                      <a:pt x="146781" y="53253"/>
                      <a:pt x="146751" y="53193"/>
                    </a:cubicBezTo>
                    <a:lnTo>
                      <a:pt x="146751" y="53193"/>
                    </a:lnTo>
                    <a:cubicBezTo>
                      <a:pt x="146781" y="53284"/>
                      <a:pt x="146781" y="53345"/>
                      <a:pt x="146812" y="53405"/>
                    </a:cubicBezTo>
                    <a:lnTo>
                      <a:pt x="146812" y="53436"/>
                    </a:lnTo>
                    <a:cubicBezTo>
                      <a:pt x="146812" y="53466"/>
                      <a:pt x="146812" y="53466"/>
                      <a:pt x="146842" y="53436"/>
                    </a:cubicBezTo>
                    <a:lnTo>
                      <a:pt x="146903" y="53436"/>
                    </a:lnTo>
                    <a:cubicBezTo>
                      <a:pt x="146903" y="53436"/>
                      <a:pt x="146933" y="53405"/>
                      <a:pt x="146933" y="53314"/>
                    </a:cubicBezTo>
                    <a:cubicBezTo>
                      <a:pt x="146964" y="53345"/>
                      <a:pt x="147055" y="53405"/>
                      <a:pt x="147085" y="53345"/>
                    </a:cubicBezTo>
                    <a:cubicBezTo>
                      <a:pt x="147085" y="53314"/>
                      <a:pt x="147116" y="53253"/>
                      <a:pt x="147085" y="53193"/>
                    </a:cubicBezTo>
                    <a:lnTo>
                      <a:pt x="147085" y="53162"/>
                    </a:lnTo>
                    <a:lnTo>
                      <a:pt x="147085" y="53162"/>
                    </a:lnTo>
                    <a:cubicBezTo>
                      <a:pt x="147116" y="53162"/>
                      <a:pt x="147116" y="53162"/>
                      <a:pt x="147146" y="53132"/>
                    </a:cubicBezTo>
                    <a:cubicBezTo>
                      <a:pt x="147146" y="53132"/>
                      <a:pt x="147207" y="53132"/>
                      <a:pt x="147207" y="53101"/>
                    </a:cubicBezTo>
                    <a:cubicBezTo>
                      <a:pt x="147237" y="53041"/>
                      <a:pt x="147207" y="52889"/>
                      <a:pt x="147207" y="52949"/>
                    </a:cubicBezTo>
                    <a:lnTo>
                      <a:pt x="147146" y="52980"/>
                    </a:lnTo>
                    <a:lnTo>
                      <a:pt x="147146" y="52949"/>
                    </a:lnTo>
                    <a:cubicBezTo>
                      <a:pt x="147116" y="52858"/>
                      <a:pt x="147055" y="52797"/>
                      <a:pt x="146994" y="52737"/>
                    </a:cubicBezTo>
                    <a:cubicBezTo>
                      <a:pt x="146964" y="52706"/>
                      <a:pt x="146964" y="52676"/>
                      <a:pt x="146933" y="52645"/>
                    </a:cubicBezTo>
                    <a:cubicBezTo>
                      <a:pt x="146933" y="52645"/>
                      <a:pt x="146903" y="52645"/>
                      <a:pt x="146903" y="52585"/>
                    </a:cubicBezTo>
                    <a:lnTo>
                      <a:pt x="146903" y="52585"/>
                    </a:lnTo>
                    <a:lnTo>
                      <a:pt x="146903" y="52524"/>
                    </a:lnTo>
                    <a:cubicBezTo>
                      <a:pt x="146933" y="52554"/>
                      <a:pt x="146964" y="52585"/>
                      <a:pt x="146994" y="52554"/>
                    </a:cubicBezTo>
                    <a:lnTo>
                      <a:pt x="146994" y="52433"/>
                    </a:lnTo>
                    <a:lnTo>
                      <a:pt x="146994" y="52402"/>
                    </a:lnTo>
                    <a:lnTo>
                      <a:pt x="146994" y="52402"/>
                    </a:lnTo>
                    <a:cubicBezTo>
                      <a:pt x="147055" y="52402"/>
                      <a:pt x="147055" y="52402"/>
                      <a:pt x="147085" y="52372"/>
                    </a:cubicBezTo>
                    <a:lnTo>
                      <a:pt x="147116" y="52341"/>
                    </a:lnTo>
                    <a:cubicBezTo>
                      <a:pt x="147146" y="52281"/>
                      <a:pt x="147116" y="52190"/>
                      <a:pt x="147116" y="52190"/>
                    </a:cubicBezTo>
                    <a:lnTo>
                      <a:pt x="147085" y="52220"/>
                    </a:lnTo>
                    <a:lnTo>
                      <a:pt x="147085" y="52190"/>
                    </a:lnTo>
                    <a:cubicBezTo>
                      <a:pt x="147055" y="52098"/>
                      <a:pt x="146994" y="52068"/>
                      <a:pt x="146964" y="52038"/>
                    </a:cubicBezTo>
                    <a:cubicBezTo>
                      <a:pt x="146933" y="51977"/>
                      <a:pt x="146933" y="51946"/>
                      <a:pt x="146903" y="51916"/>
                    </a:cubicBezTo>
                    <a:lnTo>
                      <a:pt x="146842" y="51916"/>
                    </a:lnTo>
                    <a:cubicBezTo>
                      <a:pt x="146812" y="51886"/>
                      <a:pt x="146781" y="51794"/>
                      <a:pt x="146781" y="51764"/>
                    </a:cubicBezTo>
                    <a:cubicBezTo>
                      <a:pt x="146751" y="51734"/>
                      <a:pt x="146751" y="51673"/>
                      <a:pt x="146690" y="51673"/>
                    </a:cubicBezTo>
                    <a:cubicBezTo>
                      <a:pt x="146660" y="51642"/>
                      <a:pt x="146660" y="51612"/>
                      <a:pt x="146629" y="51521"/>
                    </a:cubicBezTo>
                    <a:cubicBezTo>
                      <a:pt x="146599" y="51430"/>
                      <a:pt x="146538" y="51338"/>
                      <a:pt x="146508" y="51278"/>
                    </a:cubicBezTo>
                    <a:cubicBezTo>
                      <a:pt x="146477" y="51186"/>
                      <a:pt x="146477" y="51156"/>
                      <a:pt x="146477" y="51156"/>
                    </a:cubicBezTo>
                    <a:lnTo>
                      <a:pt x="146477" y="51156"/>
                    </a:lnTo>
                    <a:cubicBezTo>
                      <a:pt x="146477" y="51126"/>
                      <a:pt x="146447" y="51065"/>
                      <a:pt x="146447" y="51004"/>
                    </a:cubicBezTo>
                    <a:cubicBezTo>
                      <a:pt x="146447" y="50974"/>
                      <a:pt x="146386" y="51004"/>
                      <a:pt x="146447" y="51034"/>
                    </a:cubicBezTo>
                    <a:lnTo>
                      <a:pt x="146447" y="51065"/>
                    </a:lnTo>
                    <a:cubicBezTo>
                      <a:pt x="146447" y="51034"/>
                      <a:pt x="146386" y="51004"/>
                      <a:pt x="146386" y="51004"/>
                    </a:cubicBezTo>
                    <a:cubicBezTo>
                      <a:pt x="146356" y="50852"/>
                      <a:pt x="146325" y="50731"/>
                      <a:pt x="146295" y="50731"/>
                    </a:cubicBezTo>
                    <a:cubicBezTo>
                      <a:pt x="146295" y="50700"/>
                      <a:pt x="146295" y="50700"/>
                      <a:pt x="146234" y="50700"/>
                    </a:cubicBezTo>
                    <a:lnTo>
                      <a:pt x="146204" y="50731"/>
                    </a:lnTo>
                    <a:cubicBezTo>
                      <a:pt x="146173" y="50731"/>
                      <a:pt x="146173" y="50852"/>
                      <a:pt x="146082" y="51004"/>
                    </a:cubicBezTo>
                    <a:cubicBezTo>
                      <a:pt x="146082" y="51034"/>
                      <a:pt x="146052" y="51034"/>
                      <a:pt x="146052" y="51065"/>
                    </a:cubicBezTo>
                    <a:lnTo>
                      <a:pt x="146052" y="51034"/>
                    </a:lnTo>
                    <a:lnTo>
                      <a:pt x="146052" y="51004"/>
                    </a:lnTo>
                    <a:cubicBezTo>
                      <a:pt x="146052" y="51034"/>
                      <a:pt x="146021" y="51065"/>
                      <a:pt x="146021" y="51156"/>
                    </a:cubicBezTo>
                    <a:lnTo>
                      <a:pt x="146021" y="51156"/>
                    </a:lnTo>
                    <a:cubicBezTo>
                      <a:pt x="146021" y="51156"/>
                      <a:pt x="146021" y="51186"/>
                      <a:pt x="145991" y="51278"/>
                    </a:cubicBezTo>
                    <a:cubicBezTo>
                      <a:pt x="145930" y="51338"/>
                      <a:pt x="145900" y="51430"/>
                      <a:pt x="145869" y="51521"/>
                    </a:cubicBezTo>
                    <a:cubicBezTo>
                      <a:pt x="145839" y="51582"/>
                      <a:pt x="145839" y="51642"/>
                      <a:pt x="145778" y="51673"/>
                    </a:cubicBezTo>
                    <a:lnTo>
                      <a:pt x="145717" y="51764"/>
                    </a:lnTo>
                    <a:cubicBezTo>
                      <a:pt x="145687" y="51794"/>
                      <a:pt x="145626" y="51825"/>
                      <a:pt x="145626" y="51916"/>
                    </a:cubicBezTo>
                    <a:lnTo>
                      <a:pt x="145596" y="51916"/>
                    </a:lnTo>
                    <a:cubicBezTo>
                      <a:pt x="145565" y="51946"/>
                      <a:pt x="145565" y="51977"/>
                      <a:pt x="145535" y="52038"/>
                    </a:cubicBezTo>
                    <a:cubicBezTo>
                      <a:pt x="145474" y="52068"/>
                      <a:pt x="145444" y="52098"/>
                      <a:pt x="145413" y="52190"/>
                    </a:cubicBezTo>
                    <a:lnTo>
                      <a:pt x="145413" y="52220"/>
                    </a:lnTo>
                    <a:cubicBezTo>
                      <a:pt x="145413" y="52220"/>
                      <a:pt x="145383" y="52220"/>
                      <a:pt x="145383" y="52190"/>
                    </a:cubicBezTo>
                    <a:cubicBezTo>
                      <a:pt x="145322" y="52129"/>
                      <a:pt x="145322" y="52281"/>
                      <a:pt x="145383" y="52341"/>
                    </a:cubicBezTo>
                    <a:lnTo>
                      <a:pt x="145413" y="52372"/>
                    </a:lnTo>
                    <a:cubicBezTo>
                      <a:pt x="145444" y="52372"/>
                      <a:pt x="145444" y="52402"/>
                      <a:pt x="145474" y="52402"/>
                    </a:cubicBezTo>
                    <a:lnTo>
                      <a:pt x="145474" y="52402"/>
                    </a:lnTo>
                    <a:lnTo>
                      <a:pt x="145474" y="52433"/>
                    </a:lnTo>
                    <a:lnTo>
                      <a:pt x="145474" y="52554"/>
                    </a:lnTo>
                    <a:cubicBezTo>
                      <a:pt x="145535" y="52585"/>
                      <a:pt x="145565" y="52585"/>
                      <a:pt x="145596" y="52524"/>
                    </a:cubicBezTo>
                    <a:lnTo>
                      <a:pt x="145596" y="52585"/>
                    </a:lnTo>
                    <a:lnTo>
                      <a:pt x="145596" y="52585"/>
                    </a:lnTo>
                    <a:cubicBezTo>
                      <a:pt x="145596" y="52585"/>
                      <a:pt x="145565" y="52585"/>
                      <a:pt x="145565" y="52645"/>
                    </a:cubicBezTo>
                    <a:cubicBezTo>
                      <a:pt x="145535" y="52676"/>
                      <a:pt x="145535" y="52706"/>
                      <a:pt x="145474" y="52737"/>
                    </a:cubicBezTo>
                    <a:cubicBezTo>
                      <a:pt x="145444" y="52828"/>
                      <a:pt x="145383" y="52858"/>
                      <a:pt x="145322" y="52949"/>
                    </a:cubicBezTo>
                    <a:lnTo>
                      <a:pt x="145322" y="52980"/>
                    </a:lnTo>
                    <a:cubicBezTo>
                      <a:pt x="145322" y="52980"/>
                      <a:pt x="145292" y="52980"/>
                      <a:pt x="145292" y="52949"/>
                    </a:cubicBezTo>
                    <a:cubicBezTo>
                      <a:pt x="145262" y="52889"/>
                      <a:pt x="145262" y="53041"/>
                      <a:pt x="145292" y="53101"/>
                    </a:cubicBezTo>
                    <a:lnTo>
                      <a:pt x="145322" y="53132"/>
                    </a:lnTo>
                    <a:cubicBezTo>
                      <a:pt x="145383" y="53132"/>
                      <a:pt x="145383" y="53162"/>
                      <a:pt x="145413" y="53162"/>
                    </a:cubicBezTo>
                    <a:lnTo>
                      <a:pt x="145413" y="53162"/>
                    </a:lnTo>
                    <a:lnTo>
                      <a:pt x="145413" y="53193"/>
                    </a:lnTo>
                    <a:lnTo>
                      <a:pt x="145413" y="53345"/>
                    </a:lnTo>
                    <a:cubicBezTo>
                      <a:pt x="145444" y="53405"/>
                      <a:pt x="145535" y="53405"/>
                      <a:pt x="145565" y="53314"/>
                    </a:cubicBezTo>
                    <a:cubicBezTo>
                      <a:pt x="145565" y="53345"/>
                      <a:pt x="145565" y="53436"/>
                      <a:pt x="145596" y="53436"/>
                    </a:cubicBezTo>
                    <a:lnTo>
                      <a:pt x="145626" y="53436"/>
                    </a:lnTo>
                    <a:cubicBezTo>
                      <a:pt x="145626" y="53436"/>
                      <a:pt x="145626" y="53466"/>
                      <a:pt x="145687" y="53436"/>
                    </a:cubicBezTo>
                    <a:lnTo>
                      <a:pt x="145687" y="53405"/>
                    </a:lnTo>
                    <a:cubicBezTo>
                      <a:pt x="145717" y="53345"/>
                      <a:pt x="145717" y="53284"/>
                      <a:pt x="145748" y="53193"/>
                    </a:cubicBezTo>
                    <a:lnTo>
                      <a:pt x="145748" y="53193"/>
                    </a:lnTo>
                    <a:cubicBezTo>
                      <a:pt x="145748" y="53253"/>
                      <a:pt x="145748" y="53284"/>
                      <a:pt x="145717" y="53314"/>
                    </a:cubicBezTo>
                    <a:lnTo>
                      <a:pt x="145717" y="53314"/>
                    </a:lnTo>
                    <a:cubicBezTo>
                      <a:pt x="145748" y="53193"/>
                      <a:pt x="145778" y="53132"/>
                      <a:pt x="145778" y="53041"/>
                    </a:cubicBezTo>
                    <a:cubicBezTo>
                      <a:pt x="145778" y="53101"/>
                      <a:pt x="145748" y="53162"/>
                      <a:pt x="145748" y="53193"/>
                    </a:cubicBezTo>
                    <a:lnTo>
                      <a:pt x="145748" y="53314"/>
                    </a:lnTo>
                    <a:cubicBezTo>
                      <a:pt x="145748" y="53345"/>
                      <a:pt x="145717" y="53345"/>
                      <a:pt x="145717" y="53405"/>
                    </a:cubicBezTo>
                    <a:lnTo>
                      <a:pt x="145687" y="53436"/>
                    </a:lnTo>
                    <a:cubicBezTo>
                      <a:pt x="145687" y="53466"/>
                      <a:pt x="145626" y="53466"/>
                      <a:pt x="145626" y="53497"/>
                    </a:cubicBezTo>
                    <a:cubicBezTo>
                      <a:pt x="145596" y="53557"/>
                      <a:pt x="145565" y="53588"/>
                      <a:pt x="145565" y="53618"/>
                    </a:cubicBezTo>
                    <a:lnTo>
                      <a:pt x="145535" y="53618"/>
                    </a:lnTo>
                    <a:lnTo>
                      <a:pt x="145444" y="53709"/>
                    </a:lnTo>
                    <a:lnTo>
                      <a:pt x="145231" y="53922"/>
                    </a:lnTo>
                    <a:lnTo>
                      <a:pt x="145231" y="53952"/>
                    </a:lnTo>
                    <a:cubicBezTo>
                      <a:pt x="145231" y="53952"/>
                      <a:pt x="145170" y="53952"/>
                      <a:pt x="145170" y="53922"/>
                    </a:cubicBezTo>
                    <a:cubicBezTo>
                      <a:pt x="145140" y="53892"/>
                      <a:pt x="145140" y="54044"/>
                      <a:pt x="145170" y="54074"/>
                    </a:cubicBezTo>
                    <a:lnTo>
                      <a:pt x="145231" y="54104"/>
                    </a:lnTo>
                    <a:cubicBezTo>
                      <a:pt x="145262" y="54104"/>
                      <a:pt x="145292" y="54165"/>
                      <a:pt x="145292" y="54165"/>
                    </a:cubicBezTo>
                    <a:lnTo>
                      <a:pt x="145292" y="54165"/>
                    </a:lnTo>
                    <a:lnTo>
                      <a:pt x="145292" y="54196"/>
                    </a:lnTo>
                    <a:cubicBezTo>
                      <a:pt x="145262" y="54226"/>
                      <a:pt x="145292" y="54317"/>
                      <a:pt x="145292" y="54348"/>
                    </a:cubicBezTo>
                    <a:cubicBezTo>
                      <a:pt x="145322" y="54378"/>
                      <a:pt x="145383" y="54378"/>
                      <a:pt x="145444" y="54348"/>
                    </a:cubicBezTo>
                    <a:cubicBezTo>
                      <a:pt x="145413" y="54378"/>
                      <a:pt x="145383" y="54408"/>
                      <a:pt x="145383" y="54469"/>
                    </a:cubicBezTo>
                    <a:cubicBezTo>
                      <a:pt x="145322" y="54469"/>
                      <a:pt x="145292" y="54469"/>
                      <a:pt x="145292" y="54500"/>
                    </a:cubicBezTo>
                    <a:lnTo>
                      <a:pt x="145140" y="54348"/>
                    </a:lnTo>
                    <a:cubicBezTo>
                      <a:pt x="145110" y="54317"/>
                      <a:pt x="145110" y="54256"/>
                      <a:pt x="145079" y="54256"/>
                    </a:cubicBezTo>
                    <a:lnTo>
                      <a:pt x="145018" y="54256"/>
                    </a:lnTo>
                    <a:cubicBezTo>
                      <a:pt x="144988" y="54226"/>
                      <a:pt x="144958" y="54196"/>
                      <a:pt x="144958" y="54165"/>
                    </a:cubicBezTo>
                    <a:cubicBezTo>
                      <a:pt x="144958" y="54104"/>
                      <a:pt x="144927" y="54104"/>
                      <a:pt x="144927" y="54074"/>
                    </a:cubicBezTo>
                    <a:lnTo>
                      <a:pt x="144866" y="54044"/>
                    </a:lnTo>
                    <a:cubicBezTo>
                      <a:pt x="144866" y="54044"/>
                      <a:pt x="144836" y="54013"/>
                      <a:pt x="144836" y="53952"/>
                    </a:cubicBezTo>
                    <a:lnTo>
                      <a:pt x="144836" y="53861"/>
                    </a:lnTo>
                    <a:cubicBezTo>
                      <a:pt x="144836" y="53800"/>
                      <a:pt x="144806" y="53740"/>
                      <a:pt x="144806" y="53709"/>
                    </a:cubicBezTo>
                    <a:cubicBezTo>
                      <a:pt x="144836" y="53770"/>
                      <a:pt x="144866" y="53861"/>
                      <a:pt x="144866" y="53952"/>
                    </a:cubicBezTo>
                    <a:lnTo>
                      <a:pt x="144866" y="53952"/>
                    </a:lnTo>
                    <a:cubicBezTo>
                      <a:pt x="144866" y="53922"/>
                      <a:pt x="144866" y="53892"/>
                      <a:pt x="144836" y="53861"/>
                    </a:cubicBezTo>
                    <a:lnTo>
                      <a:pt x="144836" y="53861"/>
                    </a:lnTo>
                    <a:cubicBezTo>
                      <a:pt x="144866" y="53922"/>
                      <a:pt x="144866" y="54013"/>
                      <a:pt x="144927" y="54044"/>
                    </a:cubicBezTo>
                    <a:lnTo>
                      <a:pt x="144927" y="54074"/>
                    </a:lnTo>
                    <a:cubicBezTo>
                      <a:pt x="144927" y="54104"/>
                      <a:pt x="144927" y="54104"/>
                      <a:pt x="144958" y="54074"/>
                    </a:cubicBezTo>
                    <a:lnTo>
                      <a:pt x="144988" y="54074"/>
                    </a:lnTo>
                    <a:cubicBezTo>
                      <a:pt x="144988" y="54074"/>
                      <a:pt x="145018" y="54044"/>
                      <a:pt x="145018" y="53952"/>
                    </a:cubicBezTo>
                    <a:cubicBezTo>
                      <a:pt x="145079" y="54013"/>
                      <a:pt x="145140" y="54044"/>
                      <a:pt x="145170" y="54013"/>
                    </a:cubicBezTo>
                    <a:cubicBezTo>
                      <a:pt x="145170" y="53952"/>
                      <a:pt x="145231" y="53892"/>
                      <a:pt x="145170" y="53861"/>
                    </a:cubicBezTo>
                    <a:lnTo>
                      <a:pt x="145170" y="53800"/>
                    </a:lnTo>
                    <a:lnTo>
                      <a:pt x="145170" y="53800"/>
                    </a:lnTo>
                    <a:cubicBezTo>
                      <a:pt x="145231" y="53800"/>
                      <a:pt x="145231" y="53800"/>
                      <a:pt x="145262" y="53770"/>
                    </a:cubicBezTo>
                    <a:cubicBezTo>
                      <a:pt x="145262" y="53770"/>
                      <a:pt x="145292" y="53770"/>
                      <a:pt x="145292" y="53740"/>
                    </a:cubicBezTo>
                    <a:cubicBezTo>
                      <a:pt x="145322" y="53709"/>
                      <a:pt x="145292" y="53557"/>
                      <a:pt x="145292" y="53588"/>
                    </a:cubicBezTo>
                    <a:lnTo>
                      <a:pt x="145262" y="53618"/>
                    </a:lnTo>
                    <a:lnTo>
                      <a:pt x="145262" y="53588"/>
                    </a:lnTo>
                    <a:cubicBezTo>
                      <a:pt x="145231" y="53497"/>
                      <a:pt x="145140" y="53436"/>
                      <a:pt x="145110" y="53405"/>
                    </a:cubicBezTo>
                    <a:cubicBezTo>
                      <a:pt x="145079" y="53345"/>
                      <a:pt x="145079" y="53314"/>
                      <a:pt x="145018" y="53284"/>
                    </a:cubicBezTo>
                    <a:cubicBezTo>
                      <a:pt x="145018" y="53284"/>
                      <a:pt x="144988" y="53284"/>
                      <a:pt x="144988" y="53253"/>
                    </a:cubicBezTo>
                    <a:lnTo>
                      <a:pt x="144988" y="53253"/>
                    </a:lnTo>
                    <a:lnTo>
                      <a:pt x="144988" y="53162"/>
                    </a:lnTo>
                    <a:cubicBezTo>
                      <a:pt x="145018" y="53193"/>
                      <a:pt x="145079" y="53253"/>
                      <a:pt x="145110" y="53193"/>
                    </a:cubicBezTo>
                    <a:lnTo>
                      <a:pt x="145110" y="53101"/>
                    </a:lnTo>
                    <a:lnTo>
                      <a:pt x="145110" y="53041"/>
                    </a:lnTo>
                    <a:lnTo>
                      <a:pt x="145110" y="53041"/>
                    </a:lnTo>
                    <a:cubicBezTo>
                      <a:pt x="145140" y="53041"/>
                      <a:pt x="145140" y="53041"/>
                      <a:pt x="145170" y="53010"/>
                    </a:cubicBezTo>
                    <a:lnTo>
                      <a:pt x="145231" y="52980"/>
                    </a:lnTo>
                    <a:cubicBezTo>
                      <a:pt x="145262" y="52949"/>
                      <a:pt x="145231" y="52828"/>
                      <a:pt x="145231" y="52828"/>
                    </a:cubicBezTo>
                    <a:lnTo>
                      <a:pt x="145170" y="52858"/>
                    </a:lnTo>
                    <a:lnTo>
                      <a:pt x="145170" y="52828"/>
                    </a:lnTo>
                    <a:cubicBezTo>
                      <a:pt x="145140" y="52737"/>
                      <a:pt x="145110" y="52706"/>
                      <a:pt x="145079" y="52676"/>
                    </a:cubicBezTo>
                    <a:cubicBezTo>
                      <a:pt x="145018" y="52645"/>
                      <a:pt x="145018" y="52585"/>
                      <a:pt x="144988" y="52554"/>
                    </a:cubicBezTo>
                    <a:lnTo>
                      <a:pt x="144958" y="52554"/>
                    </a:lnTo>
                    <a:cubicBezTo>
                      <a:pt x="144927" y="52524"/>
                      <a:pt x="144866" y="52433"/>
                      <a:pt x="144866" y="52402"/>
                    </a:cubicBezTo>
                    <a:cubicBezTo>
                      <a:pt x="144836" y="52372"/>
                      <a:pt x="144836" y="52341"/>
                      <a:pt x="144806" y="52341"/>
                    </a:cubicBezTo>
                    <a:cubicBezTo>
                      <a:pt x="144775" y="52281"/>
                      <a:pt x="144775" y="52250"/>
                      <a:pt x="144714" y="52190"/>
                    </a:cubicBezTo>
                    <a:cubicBezTo>
                      <a:pt x="144684" y="52068"/>
                      <a:pt x="144654" y="51977"/>
                      <a:pt x="144623" y="51916"/>
                    </a:cubicBezTo>
                    <a:cubicBezTo>
                      <a:pt x="144562" y="51825"/>
                      <a:pt x="144562" y="51794"/>
                      <a:pt x="144562" y="51794"/>
                    </a:cubicBezTo>
                    <a:lnTo>
                      <a:pt x="144562" y="51794"/>
                    </a:lnTo>
                    <a:cubicBezTo>
                      <a:pt x="144562" y="51764"/>
                      <a:pt x="144532" y="51734"/>
                      <a:pt x="144532" y="51642"/>
                    </a:cubicBezTo>
                    <a:cubicBezTo>
                      <a:pt x="144532" y="51612"/>
                      <a:pt x="144502" y="51642"/>
                      <a:pt x="144532" y="51673"/>
                    </a:cubicBezTo>
                    <a:lnTo>
                      <a:pt x="144532" y="51734"/>
                    </a:lnTo>
                    <a:cubicBezTo>
                      <a:pt x="144532" y="51673"/>
                      <a:pt x="144502" y="51642"/>
                      <a:pt x="144502" y="51642"/>
                    </a:cubicBezTo>
                    <a:cubicBezTo>
                      <a:pt x="144471" y="51490"/>
                      <a:pt x="144410" y="51369"/>
                      <a:pt x="144380" y="51369"/>
                    </a:cubicBezTo>
                    <a:cubicBezTo>
                      <a:pt x="144380" y="51338"/>
                      <a:pt x="144380" y="51338"/>
                      <a:pt x="144350" y="51338"/>
                    </a:cubicBezTo>
                    <a:lnTo>
                      <a:pt x="144319" y="51369"/>
                    </a:lnTo>
                    <a:cubicBezTo>
                      <a:pt x="144258" y="51369"/>
                      <a:pt x="144258" y="51490"/>
                      <a:pt x="144198" y="51642"/>
                    </a:cubicBezTo>
                    <a:cubicBezTo>
                      <a:pt x="144198" y="51673"/>
                      <a:pt x="144167" y="51673"/>
                      <a:pt x="144167" y="51734"/>
                    </a:cubicBezTo>
                    <a:lnTo>
                      <a:pt x="144167" y="51673"/>
                    </a:lnTo>
                    <a:lnTo>
                      <a:pt x="144167" y="51642"/>
                    </a:lnTo>
                    <a:cubicBezTo>
                      <a:pt x="144167" y="51673"/>
                      <a:pt x="144106" y="51734"/>
                      <a:pt x="144106" y="51794"/>
                    </a:cubicBezTo>
                    <a:lnTo>
                      <a:pt x="144106" y="51794"/>
                    </a:lnTo>
                    <a:cubicBezTo>
                      <a:pt x="144106" y="51794"/>
                      <a:pt x="144106" y="51825"/>
                      <a:pt x="144076" y="51916"/>
                    </a:cubicBezTo>
                    <a:cubicBezTo>
                      <a:pt x="144046" y="51977"/>
                      <a:pt x="144015" y="52068"/>
                      <a:pt x="143955" y="52190"/>
                    </a:cubicBezTo>
                    <a:cubicBezTo>
                      <a:pt x="143924" y="52220"/>
                      <a:pt x="143924" y="52281"/>
                      <a:pt x="143894" y="52341"/>
                    </a:cubicBezTo>
                    <a:lnTo>
                      <a:pt x="143803" y="52402"/>
                    </a:lnTo>
                    <a:cubicBezTo>
                      <a:pt x="143772" y="52433"/>
                      <a:pt x="143742" y="52493"/>
                      <a:pt x="143742" y="52554"/>
                    </a:cubicBezTo>
                    <a:lnTo>
                      <a:pt x="143711" y="52554"/>
                    </a:lnTo>
                    <a:cubicBezTo>
                      <a:pt x="143651" y="52493"/>
                      <a:pt x="143590" y="52402"/>
                      <a:pt x="143559" y="52372"/>
                    </a:cubicBezTo>
                    <a:cubicBezTo>
                      <a:pt x="143499" y="52341"/>
                      <a:pt x="143499" y="52281"/>
                      <a:pt x="143468" y="52250"/>
                    </a:cubicBezTo>
                    <a:cubicBezTo>
                      <a:pt x="143468" y="52250"/>
                      <a:pt x="143438" y="52250"/>
                      <a:pt x="143438" y="52220"/>
                    </a:cubicBezTo>
                    <a:lnTo>
                      <a:pt x="143438" y="52220"/>
                    </a:lnTo>
                    <a:lnTo>
                      <a:pt x="143438" y="52129"/>
                    </a:lnTo>
                    <a:cubicBezTo>
                      <a:pt x="143468" y="52190"/>
                      <a:pt x="143499" y="52220"/>
                      <a:pt x="143559" y="52190"/>
                    </a:cubicBezTo>
                    <a:lnTo>
                      <a:pt x="143559" y="52068"/>
                    </a:lnTo>
                    <a:lnTo>
                      <a:pt x="143559" y="52038"/>
                    </a:lnTo>
                    <a:lnTo>
                      <a:pt x="143559" y="52038"/>
                    </a:lnTo>
                    <a:cubicBezTo>
                      <a:pt x="143590" y="52038"/>
                      <a:pt x="143590" y="52038"/>
                      <a:pt x="143620" y="51977"/>
                    </a:cubicBezTo>
                    <a:lnTo>
                      <a:pt x="143651" y="51946"/>
                    </a:lnTo>
                    <a:cubicBezTo>
                      <a:pt x="143711" y="51916"/>
                      <a:pt x="143651" y="51794"/>
                      <a:pt x="143651" y="51794"/>
                    </a:cubicBezTo>
                    <a:lnTo>
                      <a:pt x="143620" y="51825"/>
                    </a:lnTo>
                    <a:lnTo>
                      <a:pt x="143620" y="51794"/>
                    </a:lnTo>
                    <a:cubicBezTo>
                      <a:pt x="143590" y="51734"/>
                      <a:pt x="143559" y="51673"/>
                      <a:pt x="143499" y="51642"/>
                    </a:cubicBezTo>
                    <a:cubicBezTo>
                      <a:pt x="143468" y="51612"/>
                      <a:pt x="143468" y="51582"/>
                      <a:pt x="143438" y="51521"/>
                    </a:cubicBezTo>
                    <a:lnTo>
                      <a:pt x="143407" y="51521"/>
                    </a:lnTo>
                    <a:cubicBezTo>
                      <a:pt x="143347" y="51490"/>
                      <a:pt x="143316" y="51430"/>
                      <a:pt x="143316" y="51369"/>
                    </a:cubicBezTo>
                    <a:cubicBezTo>
                      <a:pt x="143286" y="51338"/>
                      <a:pt x="143286" y="51308"/>
                      <a:pt x="143255" y="51308"/>
                    </a:cubicBezTo>
                    <a:cubicBezTo>
                      <a:pt x="143195" y="51278"/>
                      <a:pt x="143195" y="51217"/>
                      <a:pt x="143164" y="51156"/>
                    </a:cubicBezTo>
                    <a:cubicBezTo>
                      <a:pt x="143134" y="51034"/>
                      <a:pt x="143103" y="50974"/>
                      <a:pt x="143043" y="50883"/>
                    </a:cubicBezTo>
                    <a:cubicBezTo>
                      <a:pt x="143012" y="50822"/>
                      <a:pt x="143012" y="50761"/>
                      <a:pt x="143012" y="50761"/>
                    </a:cubicBezTo>
                    <a:lnTo>
                      <a:pt x="143012" y="50761"/>
                    </a:lnTo>
                    <a:cubicBezTo>
                      <a:pt x="143012" y="50731"/>
                      <a:pt x="142982" y="50700"/>
                      <a:pt x="142982" y="50609"/>
                    </a:cubicBezTo>
                    <a:cubicBezTo>
                      <a:pt x="142982" y="50579"/>
                      <a:pt x="142951" y="50609"/>
                      <a:pt x="142982" y="50670"/>
                    </a:cubicBezTo>
                    <a:lnTo>
                      <a:pt x="142982" y="50700"/>
                    </a:lnTo>
                    <a:cubicBezTo>
                      <a:pt x="142982" y="50670"/>
                      <a:pt x="142951" y="50609"/>
                      <a:pt x="142951" y="50609"/>
                    </a:cubicBezTo>
                    <a:cubicBezTo>
                      <a:pt x="142891" y="50457"/>
                      <a:pt x="142860" y="50366"/>
                      <a:pt x="142830" y="50366"/>
                    </a:cubicBezTo>
                    <a:cubicBezTo>
                      <a:pt x="142830" y="50305"/>
                      <a:pt x="142830" y="50305"/>
                      <a:pt x="142799" y="50305"/>
                    </a:cubicBezTo>
                    <a:lnTo>
                      <a:pt x="142739" y="50366"/>
                    </a:lnTo>
                    <a:cubicBezTo>
                      <a:pt x="142708" y="50366"/>
                      <a:pt x="142708" y="50457"/>
                      <a:pt x="142647" y="50609"/>
                    </a:cubicBezTo>
                    <a:cubicBezTo>
                      <a:pt x="142647" y="50670"/>
                      <a:pt x="142587" y="50670"/>
                      <a:pt x="142587" y="50700"/>
                    </a:cubicBezTo>
                    <a:lnTo>
                      <a:pt x="142587" y="50670"/>
                    </a:lnTo>
                    <a:lnTo>
                      <a:pt x="142587" y="50609"/>
                    </a:lnTo>
                    <a:cubicBezTo>
                      <a:pt x="142587" y="50670"/>
                      <a:pt x="142556" y="50700"/>
                      <a:pt x="142556" y="50761"/>
                    </a:cubicBezTo>
                    <a:lnTo>
                      <a:pt x="142556" y="50761"/>
                    </a:lnTo>
                    <a:cubicBezTo>
                      <a:pt x="142556" y="50761"/>
                      <a:pt x="142556" y="50822"/>
                      <a:pt x="142526" y="50883"/>
                    </a:cubicBezTo>
                    <a:cubicBezTo>
                      <a:pt x="142496" y="50974"/>
                      <a:pt x="142435" y="51034"/>
                      <a:pt x="142404" y="51156"/>
                    </a:cubicBezTo>
                    <a:cubicBezTo>
                      <a:pt x="142374" y="51186"/>
                      <a:pt x="142374" y="51278"/>
                      <a:pt x="142344" y="51308"/>
                    </a:cubicBezTo>
                    <a:lnTo>
                      <a:pt x="142252" y="51369"/>
                    </a:lnTo>
                    <a:cubicBezTo>
                      <a:pt x="142222" y="51430"/>
                      <a:pt x="142192" y="51460"/>
                      <a:pt x="142192" y="51521"/>
                    </a:cubicBezTo>
                    <a:lnTo>
                      <a:pt x="142131" y="51521"/>
                    </a:lnTo>
                    <a:cubicBezTo>
                      <a:pt x="142100" y="51582"/>
                      <a:pt x="142100" y="51612"/>
                      <a:pt x="142070" y="51642"/>
                    </a:cubicBezTo>
                    <a:cubicBezTo>
                      <a:pt x="142040" y="51673"/>
                      <a:pt x="141979" y="51734"/>
                      <a:pt x="141948" y="51794"/>
                    </a:cubicBezTo>
                    <a:lnTo>
                      <a:pt x="141948" y="51825"/>
                    </a:lnTo>
                    <a:cubicBezTo>
                      <a:pt x="141948" y="51825"/>
                      <a:pt x="141918" y="51825"/>
                      <a:pt x="141918" y="51794"/>
                    </a:cubicBezTo>
                    <a:cubicBezTo>
                      <a:pt x="141888" y="51764"/>
                      <a:pt x="141888" y="51916"/>
                      <a:pt x="141918" y="51946"/>
                    </a:cubicBezTo>
                    <a:lnTo>
                      <a:pt x="141948" y="51977"/>
                    </a:lnTo>
                    <a:cubicBezTo>
                      <a:pt x="141979" y="51977"/>
                      <a:pt x="141979" y="52038"/>
                      <a:pt x="142040" y="52038"/>
                    </a:cubicBezTo>
                    <a:lnTo>
                      <a:pt x="142040" y="52038"/>
                    </a:lnTo>
                    <a:lnTo>
                      <a:pt x="142040" y="52068"/>
                    </a:lnTo>
                    <a:lnTo>
                      <a:pt x="142040" y="52190"/>
                    </a:lnTo>
                    <a:cubicBezTo>
                      <a:pt x="142070" y="52220"/>
                      <a:pt x="142100" y="52220"/>
                      <a:pt x="142131" y="52129"/>
                    </a:cubicBezTo>
                    <a:lnTo>
                      <a:pt x="142131" y="52220"/>
                    </a:lnTo>
                    <a:lnTo>
                      <a:pt x="142131" y="52220"/>
                    </a:lnTo>
                    <a:cubicBezTo>
                      <a:pt x="142131" y="52220"/>
                      <a:pt x="142100" y="52220"/>
                      <a:pt x="142100" y="52250"/>
                    </a:cubicBezTo>
                    <a:cubicBezTo>
                      <a:pt x="142070" y="52281"/>
                      <a:pt x="142070" y="52341"/>
                      <a:pt x="142040" y="52372"/>
                    </a:cubicBezTo>
                    <a:cubicBezTo>
                      <a:pt x="141979" y="52433"/>
                      <a:pt x="141918" y="52493"/>
                      <a:pt x="141888" y="52554"/>
                    </a:cubicBezTo>
                    <a:lnTo>
                      <a:pt x="141888" y="52585"/>
                    </a:lnTo>
                    <a:cubicBezTo>
                      <a:pt x="141888" y="52585"/>
                      <a:pt x="141827" y="52585"/>
                      <a:pt x="141827" y="52554"/>
                    </a:cubicBezTo>
                    <a:cubicBezTo>
                      <a:pt x="141796" y="52524"/>
                      <a:pt x="141796" y="52676"/>
                      <a:pt x="141827" y="52706"/>
                    </a:cubicBezTo>
                    <a:lnTo>
                      <a:pt x="141888" y="52737"/>
                    </a:lnTo>
                    <a:cubicBezTo>
                      <a:pt x="141918" y="52737"/>
                      <a:pt x="141918" y="52797"/>
                      <a:pt x="141948" y="52797"/>
                    </a:cubicBezTo>
                    <a:lnTo>
                      <a:pt x="141948" y="52797"/>
                    </a:lnTo>
                    <a:lnTo>
                      <a:pt x="141948" y="52828"/>
                    </a:lnTo>
                    <a:lnTo>
                      <a:pt x="141948" y="52980"/>
                    </a:lnTo>
                    <a:cubicBezTo>
                      <a:pt x="141979" y="53010"/>
                      <a:pt x="142070" y="53010"/>
                      <a:pt x="142100" y="52949"/>
                    </a:cubicBezTo>
                    <a:cubicBezTo>
                      <a:pt x="142100" y="52980"/>
                      <a:pt x="142100" y="53041"/>
                      <a:pt x="142131" y="53041"/>
                    </a:cubicBezTo>
                    <a:lnTo>
                      <a:pt x="142192" y="53041"/>
                    </a:lnTo>
                    <a:cubicBezTo>
                      <a:pt x="142192" y="53041"/>
                      <a:pt x="142192" y="53101"/>
                      <a:pt x="142222" y="53041"/>
                    </a:cubicBezTo>
                    <a:lnTo>
                      <a:pt x="142222" y="53010"/>
                    </a:lnTo>
                    <a:cubicBezTo>
                      <a:pt x="142252" y="52980"/>
                      <a:pt x="142252" y="52889"/>
                      <a:pt x="142283" y="52828"/>
                    </a:cubicBezTo>
                    <a:lnTo>
                      <a:pt x="142283" y="52828"/>
                    </a:lnTo>
                    <a:cubicBezTo>
                      <a:pt x="142283" y="52858"/>
                      <a:pt x="142283" y="52889"/>
                      <a:pt x="142252" y="52949"/>
                    </a:cubicBezTo>
                    <a:lnTo>
                      <a:pt x="142252" y="52949"/>
                    </a:lnTo>
                    <a:cubicBezTo>
                      <a:pt x="142283" y="52828"/>
                      <a:pt x="142344" y="52737"/>
                      <a:pt x="142344" y="52676"/>
                    </a:cubicBezTo>
                    <a:cubicBezTo>
                      <a:pt x="142344" y="52706"/>
                      <a:pt x="142283" y="52797"/>
                      <a:pt x="142283" y="52828"/>
                    </a:cubicBezTo>
                    <a:lnTo>
                      <a:pt x="142283" y="52949"/>
                    </a:lnTo>
                    <a:cubicBezTo>
                      <a:pt x="142283" y="52980"/>
                      <a:pt x="142252" y="52980"/>
                      <a:pt x="142252" y="53010"/>
                    </a:cubicBezTo>
                    <a:lnTo>
                      <a:pt x="142222" y="53041"/>
                    </a:lnTo>
                    <a:cubicBezTo>
                      <a:pt x="142222" y="53101"/>
                      <a:pt x="142192" y="53101"/>
                      <a:pt x="142192" y="53132"/>
                    </a:cubicBezTo>
                    <a:cubicBezTo>
                      <a:pt x="142131" y="53162"/>
                      <a:pt x="142100" y="53193"/>
                      <a:pt x="142100" y="53253"/>
                    </a:cubicBezTo>
                    <a:lnTo>
                      <a:pt x="142070" y="53253"/>
                    </a:lnTo>
                    <a:lnTo>
                      <a:pt x="141979" y="53314"/>
                    </a:lnTo>
                    <a:lnTo>
                      <a:pt x="141766" y="53557"/>
                    </a:lnTo>
                    <a:lnTo>
                      <a:pt x="141766" y="53588"/>
                    </a:lnTo>
                    <a:cubicBezTo>
                      <a:pt x="141766" y="53588"/>
                      <a:pt x="141736" y="53588"/>
                      <a:pt x="141736" y="53557"/>
                    </a:cubicBezTo>
                    <a:cubicBezTo>
                      <a:pt x="141736" y="53557"/>
                      <a:pt x="141675" y="53557"/>
                      <a:pt x="141675" y="53588"/>
                    </a:cubicBezTo>
                    <a:lnTo>
                      <a:pt x="141614" y="53588"/>
                    </a:lnTo>
                    <a:cubicBezTo>
                      <a:pt x="141523" y="53497"/>
                      <a:pt x="141462" y="53253"/>
                      <a:pt x="141340" y="53162"/>
                    </a:cubicBezTo>
                    <a:cubicBezTo>
                      <a:pt x="141310" y="53132"/>
                      <a:pt x="141280" y="53132"/>
                      <a:pt x="141280" y="53132"/>
                    </a:cubicBezTo>
                    <a:cubicBezTo>
                      <a:pt x="141219" y="53101"/>
                      <a:pt x="141188" y="53041"/>
                      <a:pt x="141188" y="53010"/>
                    </a:cubicBezTo>
                    <a:cubicBezTo>
                      <a:pt x="141219" y="53041"/>
                      <a:pt x="141310" y="53041"/>
                      <a:pt x="141340" y="53010"/>
                    </a:cubicBezTo>
                    <a:cubicBezTo>
                      <a:pt x="141371" y="52980"/>
                      <a:pt x="141371" y="52889"/>
                      <a:pt x="141340" y="52858"/>
                    </a:cubicBezTo>
                    <a:lnTo>
                      <a:pt x="141340" y="52828"/>
                    </a:lnTo>
                    <a:lnTo>
                      <a:pt x="141340" y="52828"/>
                    </a:lnTo>
                    <a:cubicBezTo>
                      <a:pt x="141371" y="52828"/>
                      <a:pt x="141432" y="52828"/>
                      <a:pt x="141432" y="52797"/>
                    </a:cubicBezTo>
                    <a:cubicBezTo>
                      <a:pt x="141432" y="52797"/>
                      <a:pt x="141462" y="52797"/>
                      <a:pt x="141462" y="52737"/>
                    </a:cubicBezTo>
                    <a:cubicBezTo>
                      <a:pt x="141492" y="52706"/>
                      <a:pt x="141492" y="52554"/>
                      <a:pt x="141462" y="52585"/>
                    </a:cubicBezTo>
                    <a:cubicBezTo>
                      <a:pt x="141462" y="52585"/>
                      <a:pt x="141432" y="52585"/>
                      <a:pt x="141432" y="52645"/>
                    </a:cubicBezTo>
                    <a:lnTo>
                      <a:pt x="141432" y="52585"/>
                    </a:lnTo>
                    <a:lnTo>
                      <a:pt x="141188" y="52372"/>
                    </a:lnTo>
                    <a:cubicBezTo>
                      <a:pt x="141158" y="52341"/>
                      <a:pt x="141158" y="52281"/>
                      <a:pt x="141128" y="52281"/>
                    </a:cubicBezTo>
                    <a:lnTo>
                      <a:pt x="141067" y="52281"/>
                    </a:lnTo>
                    <a:cubicBezTo>
                      <a:pt x="141037" y="52250"/>
                      <a:pt x="141006" y="52220"/>
                      <a:pt x="141006" y="52190"/>
                    </a:cubicBezTo>
                    <a:cubicBezTo>
                      <a:pt x="141006" y="52129"/>
                      <a:pt x="140976" y="52129"/>
                      <a:pt x="140976" y="52098"/>
                    </a:cubicBezTo>
                    <a:lnTo>
                      <a:pt x="140915" y="52068"/>
                    </a:lnTo>
                    <a:cubicBezTo>
                      <a:pt x="140915" y="52068"/>
                      <a:pt x="140885" y="52038"/>
                      <a:pt x="140885" y="51977"/>
                    </a:cubicBezTo>
                    <a:lnTo>
                      <a:pt x="140885" y="51886"/>
                    </a:lnTo>
                    <a:cubicBezTo>
                      <a:pt x="140885" y="51825"/>
                      <a:pt x="140854" y="51764"/>
                      <a:pt x="140854" y="51734"/>
                    </a:cubicBezTo>
                    <a:cubicBezTo>
                      <a:pt x="140885" y="51794"/>
                      <a:pt x="140915" y="51886"/>
                      <a:pt x="140915" y="51977"/>
                    </a:cubicBezTo>
                    <a:lnTo>
                      <a:pt x="140915" y="51977"/>
                    </a:lnTo>
                    <a:cubicBezTo>
                      <a:pt x="140915" y="51946"/>
                      <a:pt x="140915" y="51916"/>
                      <a:pt x="140885" y="51886"/>
                    </a:cubicBezTo>
                    <a:lnTo>
                      <a:pt x="140885" y="51886"/>
                    </a:lnTo>
                    <a:cubicBezTo>
                      <a:pt x="140915" y="51946"/>
                      <a:pt x="140915" y="52038"/>
                      <a:pt x="140976" y="52068"/>
                    </a:cubicBezTo>
                    <a:lnTo>
                      <a:pt x="140976" y="52098"/>
                    </a:lnTo>
                    <a:cubicBezTo>
                      <a:pt x="140976" y="52129"/>
                      <a:pt x="140976" y="52129"/>
                      <a:pt x="141006" y="52098"/>
                    </a:cubicBezTo>
                    <a:lnTo>
                      <a:pt x="141037" y="52098"/>
                    </a:lnTo>
                    <a:cubicBezTo>
                      <a:pt x="141037" y="52098"/>
                      <a:pt x="141067" y="52068"/>
                      <a:pt x="141067" y="51977"/>
                    </a:cubicBezTo>
                    <a:cubicBezTo>
                      <a:pt x="141128" y="52038"/>
                      <a:pt x="141188" y="52068"/>
                      <a:pt x="141219" y="52038"/>
                    </a:cubicBezTo>
                    <a:cubicBezTo>
                      <a:pt x="141219" y="51977"/>
                      <a:pt x="141280" y="51916"/>
                      <a:pt x="141219" y="51886"/>
                    </a:cubicBezTo>
                    <a:lnTo>
                      <a:pt x="141219" y="51825"/>
                    </a:lnTo>
                    <a:lnTo>
                      <a:pt x="141219" y="51825"/>
                    </a:lnTo>
                    <a:cubicBezTo>
                      <a:pt x="141280" y="51825"/>
                      <a:pt x="141280" y="51825"/>
                      <a:pt x="141310" y="51794"/>
                    </a:cubicBezTo>
                    <a:cubicBezTo>
                      <a:pt x="141310" y="51794"/>
                      <a:pt x="141340" y="51794"/>
                      <a:pt x="141340" y="51764"/>
                    </a:cubicBezTo>
                    <a:cubicBezTo>
                      <a:pt x="141371" y="51734"/>
                      <a:pt x="141340" y="51582"/>
                      <a:pt x="141340" y="51612"/>
                    </a:cubicBezTo>
                    <a:lnTo>
                      <a:pt x="141310" y="51642"/>
                    </a:lnTo>
                    <a:lnTo>
                      <a:pt x="141310" y="51612"/>
                    </a:lnTo>
                    <a:cubicBezTo>
                      <a:pt x="141280" y="51521"/>
                      <a:pt x="141188" y="51460"/>
                      <a:pt x="141158" y="51430"/>
                    </a:cubicBezTo>
                    <a:cubicBezTo>
                      <a:pt x="141128" y="51369"/>
                      <a:pt x="141128" y="51338"/>
                      <a:pt x="141067" y="51308"/>
                    </a:cubicBezTo>
                    <a:cubicBezTo>
                      <a:pt x="141067" y="51308"/>
                      <a:pt x="141037" y="51308"/>
                      <a:pt x="141037" y="51278"/>
                    </a:cubicBezTo>
                    <a:lnTo>
                      <a:pt x="141037" y="51278"/>
                    </a:lnTo>
                    <a:lnTo>
                      <a:pt x="141037" y="51186"/>
                    </a:lnTo>
                    <a:cubicBezTo>
                      <a:pt x="141067" y="51217"/>
                      <a:pt x="141128" y="51278"/>
                      <a:pt x="141158" y="51217"/>
                    </a:cubicBezTo>
                    <a:lnTo>
                      <a:pt x="141158" y="51126"/>
                    </a:lnTo>
                    <a:lnTo>
                      <a:pt x="141158" y="51065"/>
                    </a:lnTo>
                    <a:lnTo>
                      <a:pt x="141158" y="51065"/>
                    </a:lnTo>
                    <a:cubicBezTo>
                      <a:pt x="141188" y="51065"/>
                      <a:pt x="141188" y="51065"/>
                      <a:pt x="141219" y="51034"/>
                    </a:cubicBezTo>
                    <a:lnTo>
                      <a:pt x="141280" y="51004"/>
                    </a:lnTo>
                    <a:cubicBezTo>
                      <a:pt x="141310" y="50974"/>
                      <a:pt x="141280" y="50852"/>
                      <a:pt x="141280" y="50852"/>
                    </a:cubicBezTo>
                    <a:lnTo>
                      <a:pt x="141219" y="50883"/>
                    </a:lnTo>
                    <a:lnTo>
                      <a:pt x="141219" y="50852"/>
                    </a:lnTo>
                    <a:cubicBezTo>
                      <a:pt x="141188" y="50761"/>
                      <a:pt x="141158" y="50731"/>
                      <a:pt x="141128" y="50700"/>
                    </a:cubicBezTo>
                    <a:cubicBezTo>
                      <a:pt x="141067" y="50670"/>
                      <a:pt x="141067" y="50609"/>
                      <a:pt x="141037" y="50579"/>
                    </a:cubicBezTo>
                    <a:lnTo>
                      <a:pt x="141006" y="50579"/>
                    </a:lnTo>
                    <a:cubicBezTo>
                      <a:pt x="140976" y="50548"/>
                      <a:pt x="140915" y="50457"/>
                      <a:pt x="140915" y="50427"/>
                    </a:cubicBezTo>
                    <a:cubicBezTo>
                      <a:pt x="140885" y="50396"/>
                      <a:pt x="140885" y="50366"/>
                      <a:pt x="140854" y="50366"/>
                    </a:cubicBezTo>
                    <a:cubicBezTo>
                      <a:pt x="140824" y="50305"/>
                      <a:pt x="140824" y="50275"/>
                      <a:pt x="140763" y="50214"/>
                    </a:cubicBezTo>
                    <a:cubicBezTo>
                      <a:pt x="140733" y="50092"/>
                      <a:pt x="140702" y="50001"/>
                      <a:pt x="140672" y="49940"/>
                    </a:cubicBezTo>
                    <a:cubicBezTo>
                      <a:pt x="140611" y="49849"/>
                      <a:pt x="140611" y="49819"/>
                      <a:pt x="140611" y="49819"/>
                    </a:cubicBezTo>
                    <a:lnTo>
                      <a:pt x="140611" y="49819"/>
                    </a:lnTo>
                    <a:cubicBezTo>
                      <a:pt x="140611" y="49788"/>
                      <a:pt x="140581" y="49758"/>
                      <a:pt x="140581" y="49667"/>
                    </a:cubicBezTo>
                    <a:cubicBezTo>
                      <a:pt x="140581" y="49636"/>
                      <a:pt x="140550" y="49667"/>
                      <a:pt x="140581" y="49697"/>
                    </a:cubicBezTo>
                    <a:lnTo>
                      <a:pt x="140581" y="49758"/>
                    </a:lnTo>
                    <a:cubicBezTo>
                      <a:pt x="140581" y="49697"/>
                      <a:pt x="140550" y="49667"/>
                      <a:pt x="140550" y="49667"/>
                    </a:cubicBezTo>
                    <a:cubicBezTo>
                      <a:pt x="140520" y="49515"/>
                      <a:pt x="140459" y="49393"/>
                      <a:pt x="140429" y="49393"/>
                    </a:cubicBezTo>
                    <a:cubicBezTo>
                      <a:pt x="140429" y="49363"/>
                      <a:pt x="140429" y="49363"/>
                      <a:pt x="140398" y="49363"/>
                    </a:cubicBezTo>
                    <a:lnTo>
                      <a:pt x="140368" y="49393"/>
                    </a:lnTo>
                    <a:cubicBezTo>
                      <a:pt x="140307" y="49393"/>
                      <a:pt x="140307" y="49515"/>
                      <a:pt x="140246" y="49667"/>
                    </a:cubicBezTo>
                    <a:cubicBezTo>
                      <a:pt x="140246" y="49697"/>
                      <a:pt x="140216" y="49697"/>
                      <a:pt x="140216" y="49758"/>
                    </a:cubicBezTo>
                    <a:lnTo>
                      <a:pt x="140216" y="49697"/>
                    </a:lnTo>
                    <a:lnTo>
                      <a:pt x="140216" y="49667"/>
                    </a:lnTo>
                    <a:cubicBezTo>
                      <a:pt x="140216" y="49697"/>
                      <a:pt x="140155" y="49758"/>
                      <a:pt x="140155" y="49819"/>
                    </a:cubicBezTo>
                    <a:lnTo>
                      <a:pt x="140155" y="49819"/>
                    </a:lnTo>
                    <a:cubicBezTo>
                      <a:pt x="140155" y="49819"/>
                      <a:pt x="140155" y="49849"/>
                      <a:pt x="140125" y="49940"/>
                    </a:cubicBezTo>
                    <a:cubicBezTo>
                      <a:pt x="140094" y="50001"/>
                      <a:pt x="140064" y="50092"/>
                      <a:pt x="140003" y="50214"/>
                    </a:cubicBezTo>
                    <a:cubicBezTo>
                      <a:pt x="139973" y="50244"/>
                      <a:pt x="139973" y="50305"/>
                      <a:pt x="139942" y="50366"/>
                    </a:cubicBezTo>
                    <a:lnTo>
                      <a:pt x="139851" y="50427"/>
                    </a:lnTo>
                    <a:cubicBezTo>
                      <a:pt x="139821" y="50457"/>
                      <a:pt x="139790" y="50518"/>
                      <a:pt x="139790" y="50579"/>
                    </a:cubicBezTo>
                    <a:lnTo>
                      <a:pt x="139760" y="50579"/>
                    </a:lnTo>
                    <a:cubicBezTo>
                      <a:pt x="139699" y="50609"/>
                      <a:pt x="139699" y="50670"/>
                      <a:pt x="139669" y="50700"/>
                    </a:cubicBezTo>
                    <a:cubicBezTo>
                      <a:pt x="139638" y="50731"/>
                      <a:pt x="139608" y="50761"/>
                      <a:pt x="139547" y="50852"/>
                    </a:cubicBezTo>
                    <a:lnTo>
                      <a:pt x="139547" y="50883"/>
                    </a:lnTo>
                    <a:cubicBezTo>
                      <a:pt x="139547" y="50883"/>
                      <a:pt x="139517" y="50883"/>
                      <a:pt x="139517" y="50852"/>
                    </a:cubicBezTo>
                    <a:cubicBezTo>
                      <a:pt x="139486" y="50822"/>
                      <a:pt x="139486" y="50974"/>
                      <a:pt x="139517" y="51004"/>
                    </a:cubicBezTo>
                    <a:lnTo>
                      <a:pt x="139547" y="51034"/>
                    </a:lnTo>
                    <a:cubicBezTo>
                      <a:pt x="139608" y="51034"/>
                      <a:pt x="139608" y="51065"/>
                      <a:pt x="139638" y="51065"/>
                    </a:cubicBezTo>
                    <a:lnTo>
                      <a:pt x="139638" y="51065"/>
                    </a:lnTo>
                    <a:lnTo>
                      <a:pt x="139638" y="51126"/>
                    </a:lnTo>
                    <a:lnTo>
                      <a:pt x="139638" y="51217"/>
                    </a:lnTo>
                    <a:cubicBezTo>
                      <a:pt x="139669" y="51278"/>
                      <a:pt x="139699" y="51278"/>
                      <a:pt x="139760" y="51186"/>
                    </a:cubicBezTo>
                    <a:lnTo>
                      <a:pt x="139760" y="51278"/>
                    </a:lnTo>
                    <a:lnTo>
                      <a:pt x="139760" y="51278"/>
                    </a:lnTo>
                    <a:cubicBezTo>
                      <a:pt x="139760" y="51278"/>
                      <a:pt x="139699" y="51278"/>
                      <a:pt x="139699" y="51308"/>
                    </a:cubicBezTo>
                    <a:cubicBezTo>
                      <a:pt x="139669" y="51338"/>
                      <a:pt x="139669" y="51369"/>
                      <a:pt x="139638" y="51430"/>
                    </a:cubicBezTo>
                    <a:cubicBezTo>
                      <a:pt x="139608" y="51490"/>
                      <a:pt x="139517" y="51521"/>
                      <a:pt x="139486" y="51612"/>
                    </a:cubicBezTo>
                    <a:lnTo>
                      <a:pt x="139486" y="51642"/>
                    </a:lnTo>
                    <a:cubicBezTo>
                      <a:pt x="139486" y="51642"/>
                      <a:pt x="139456" y="51642"/>
                      <a:pt x="139456" y="51612"/>
                    </a:cubicBezTo>
                    <a:cubicBezTo>
                      <a:pt x="139395" y="51582"/>
                      <a:pt x="139395" y="51734"/>
                      <a:pt x="139456" y="51764"/>
                    </a:cubicBezTo>
                    <a:lnTo>
                      <a:pt x="139486" y="51794"/>
                    </a:lnTo>
                    <a:cubicBezTo>
                      <a:pt x="139517" y="51794"/>
                      <a:pt x="139517" y="51825"/>
                      <a:pt x="139547" y="51825"/>
                    </a:cubicBezTo>
                    <a:lnTo>
                      <a:pt x="139547" y="51825"/>
                    </a:lnTo>
                    <a:lnTo>
                      <a:pt x="139547" y="51886"/>
                    </a:lnTo>
                    <a:lnTo>
                      <a:pt x="139547" y="52038"/>
                    </a:lnTo>
                    <a:cubicBezTo>
                      <a:pt x="139608" y="52068"/>
                      <a:pt x="139669" y="52068"/>
                      <a:pt x="139699" y="51977"/>
                    </a:cubicBezTo>
                    <a:cubicBezTo>
                      <a:pt x="139699" y="52038"/>
                      <a:pt x="139699" y="52098"/>
                      <a:pt x="139760" y="52098"/>
                    </a:cubicBezTo>
                    <a:lnTo>
                      <a:pt x="139790" y="52098"/>
                    </a:lnTo>
                    <a:cubicBezTo>
                      <a:pt x="139790" y="52098"/>
                      <a:pt x="139790" y="52129"/>
                      <a:pt x="139821" y="52098"/>
                    </a:cubicBezTo>
                    <a:lnTo>
                      <a:pt x="139821" y="52068"/>
                    </a:lnTo>
                    <a:cubicBezTo>
                      <a:pt x="139851" y="52038"/>
                      <a:pt x="139851" y="51946"/>
                      <a:pt x="139912" y="51886"/>
                    </a:cubicBezTo>
                    <a:lnTo>
                      <a:pt x="139912" y="51886"/>
                    </a:lnTo>
                    <a:cubicBezTo>
                      <a:pt x="139912" y="51916"/>
                      <a:pt x="139912" y="51946"/>
                      <a:pt x="139851" y="51977"/>
                    </a:cubicBezTo>
                    <a:lnTo>
                      <a:pt x="139851" y="51977"/>
                    </a:lnTo>
                    <a:cubicBezTo>
                      <a:pt x="139912" y="51886"/>
                      <a:pt x="139942" y="51794"/>
                      <a:pt x="139942" y="51734"/>
                    </a:cubicBezTo>
                    <a:cubicBezTo>
                      <a:pt x="139942" y="51764"/>
                      <a:pt x="139912" y="51825"/>
                      <a:pt x="139912" y="51886"/>
                    </a:cubicBezTo>
                    <a:lnTo>
                      <a:pt x="139912" y="51977"/>
                    </a:lnTo>
                    <a:cubicBezTo>
                      <a:pt x="139912" y="52038"/>
                      <a:pt x="139851" y="52038"/>
                      <a:pt x="139851" y="52068"/>
                    </a:cubicBezTo>
                    <a:lnTo>
                      <a:pt x="139821" y="52098"/>
                    </a:lnTo>
                    <a:cubicBezTo>
                      <a:pt x="139821" y="52129"/>
                      <a:pt x="139790" y="52129"/>
                      <a:pt x="139790" y="52190"/>
                    </a:cubicBezTo>
                    <a:cubicBezTo>
                      <a:pt x="139760" y="52220"/>
                      <a:pt x="139699" y="52250"/>
                      <a:pt x="139699" y="52281"/>
                    </a:cubicBezTo>
                    <a:lnTo>
                      <a:pt x="139669" y="52281"/>
                    </a:lnTo>
                    <a:lnTo>
                      <a:pt x="139608" y="52372"/>
                    </a:lnTo>
                    <a:lnTo>
                      <a:pt x="139365" y="52585"/>
                    </a:lnTo>
                    <a:lnTo>
                      <a:pt x="139365" y="52645"/>
                    </a:lnTo>
                    <a:cubicBezTo>
                      <a:pt x="139365" y="52645"/>
                      <a:pt x="139334" y="52645"/>
                      <a:pt x="139334" y="52585"/>
                    </a:cubicBezTo>
                    <a:cubicBezTo>
                      <a:pt x="139304" y="52554"/>
                      <a:pt x="139304" y="52706"/>
                      <a:pt x="139334" y="52737"/>
                    </a:cubicBezTo>
                    <a:lnTo>
                      <a:pt x="139365" y="52797"/>
                    </a:lnTo>
                    <a:cubicBezTo>
                      <a:pt x="139395" y="52797"/>
                      <a:pt x="139456" y="52828"/>
                      <a:pt x="139456" y="52828"/>
                    </a:cubicBezTo>
                    <a:lnTo>
                      <a:pt x="139456" y="52828"/>
                    </a:lnTo>
                    <a:lnTo>
                      <a:pt x="139456" y="52858"/>
                    </a:lnTo>
                    <a:cubicBezTo>
                      <a:pt x="139395" y="52889"/>
                      <a:pt x="139456" y="52980"/>
                      <a:pt x="139456" y="53010"/>
                    </a:cubicBezTo>
                    <a:cubicBezTo>
                      <a:pt x="139486" y="53041"/>
                      <a:pt x="139517" y="53041"/>
                      <a:pt x="139608" y="53010"/>
                    </a:cubicBezTo>
                    <a:cubicBezTo>
                      <a:pt x="139547" y="53041"/>
                      <a:pt x="139517" y="53101"/>
                      <a:pt x="139517" y="53132"/>
                    </a:cubicBezTo>
                    <a:cubicBezTo>
                      <a:pt x="139486" y="53132"/>
                      <a:pt x="139456" y="53132"/>
                      <a:pt x="139456" y="53162"/>
                    </a:cubicBezTo>
                    <a:cubicBezTo>
                      <a:pt x="139334" y="53253"/>
                      <a:pt x="139304" y="53497"/>
                      <a:pt x="139182" y="53588"/>
                    </a:cubicBezTo>
                    <a:cubicBezTo>
                      <a:pt x="139152" y="53618"/>
                      <a:pt x="139061" y="53618"/>
                      <a:pt x="139000" y="53588"/>
                    </a:cubicBezTo>
                    <a:cubicBezTo>
                      <a:pt x="138939" y="53588"/>
                      <a:pt x="138939" y="53618"/>
                      <a:pt x="138939" y="53649"/>
                    </a:cubicBezTo>
                    <a:lnTo>
                      <a:pt x="138878" y="53588"/>
                    </a:lnTo>
                    <a:cubicBezTo>
                      <a:pt x="138848" y="53557"/>
                      <a:pt x="138848" y="53497"/>
                      <a:pt x="138787" y="53497"/>
                    </a:cubicBezTo>
                    <a:lnTo>
                      <a:pt x="138757" y="53497"/>
                    </a:lnTo>
                    <a:cubicBezTo>
                      <a:pt x="138726" y="53466"/>
                      <a:pt x="138696" y="53436"/>
                      <a:pt x="138696" y="53405"/>
                    </a:cubicBezTo>
                    <a:cubicBezTo>
                      <a:pt x="138696" y="53345"/>
                      <a:pt x="138635" y="53345"/>
                      <a:pt x="138635" y="53314"/>
                    </a:cubicBezTo>
                    <a:lnTo>
                      <a:pt x="138605" y="53284"/>
                    </a:lnTo>
                    <a:cubicBezTo>
                      <a:pt x="138605" y="53284"/>
                      <a:pt x="138574" y="53253"/>
                      <a:pt x="138574" y="53193"/>
                    </a:cubicBezTo>
                    <a:lnTo>
                      <a:pt x="138574" y="53101"/>
                    </a:lnTo>
                    <a:cubicBezTo>
                      <a:pt x="138574" y="53041"/>
                      <a:pt x="138544" y="52980"/>
                      <a:pt x="138544" y="52949"/>
                    </a:cubicBezTo>
                    <a:cubicBezTo>
                      <a:pt x="138574" y="53010"/>
                      <a:pt x="138605" y="53101"/>
                      <a:pt x="138605" y="53193"/>
                    </a:cubicBezTo>
                    <a:lnTo>
                      <a:pt x="138605" y="53193"/>
                    </a:lnTo>
                    <a:cubicBezTo>
                      <a:pt x="138605" y="53162"/>
                      <a:pt x="138605" y="53132"/>
                      <a:pt x="138574" y="53101"/>
                    </a:cubicBezTo>
                    <a:lnTo>
                      <a:pt x="138574" y="53101"/>
                    </a:lnTo>
                    <a:cubicBezTo>
                      <a:pt x="138605" y="53162"/>
                      <a:pt x="138605" y="53253"/>
                      <a:pt x="138635" y="53284"/>
                    </a:cubicBezTo>
                    <a:lnTo>
                      <a:pt x="138635" y="53314"/>
                    </a:lnTo>
                    <a:cubicBezTo>
                      <a:pt x="138635" y="53345"/>
                      <a:pt x="138635" y="53345"/>
                      <a:pt x="138696" y="53314"/>
                    </a:cubicBezTo>
                    <a:lnTo>
                      <a:pt x="138726" y="53314"/>
                    </a:lnTo>
                    <a:cubicBezTo>
                      <a:pt x="138726" y="53314"/>
                      <a:pt x="138757" y="53284"/>
                      <a:pt x="138757" y="53193"/>
                    </a:cubicBezTo>
                    <a:cubicBezTo>
                      <a:pt x="138787" y="53253"/>
                      <a:pt x="138878" y="53284"/>
                      <a:pt x="138909" y="53253"/>
                    </a:cubicBezTo>
                    <a:cubicBezTo>
                      <a:pt x="138909" y="53193"/>
                      <a:pt x="138939" y="53132"/>
                      <a:pt x="138909" y="53101"/>
                    </a:cubicBezTo>
                    <a:lnTo>
                      <a:pt x="138909" y="53041"/>
                    </a:lnTo>
                    <a:lnTo>
                      <a:pt x="138909" y="53041"/>
                    </a:lnTo>
                    <a:cubicBezTo>
                      <a:pt x="138939" y="53041"/>
                      <a:pt x="138939" y="53041"/>
                      <a:pt x="139000" y="53010"/>
                    </a:cubicBezTo>
                    <a:cubicBezTo>
                      <a:pt x="139000" y="53010"/>
                      <a:pt x="139030" y="53010"/>
                      <a:pt x="139030" y="52980"/>
                    </a:cubicBezTo>
                    <a:cubicBezTo>
                      <a:pt x="139061" y="52949"/>
                      <a:pt x="139030" y="52797"/>
                      <a:pt x="139030" y="52828"/>
                    </a:cubicBezTo>
                    <a:lnTo>
                      <a:pt x="139000" y="52858"/>
                    </a:lnTo>
                    <a:lnTo>
                      <a:pt x="139000" y="52828"/>
                    </a:lnTo>
                    <a:cubicBezTo>
                      <a:pt x="138939" y="52737"/>
                      <a:pt x="138878" y="52676"/>
                      <a:pt x="138848" y="52645"/>
                    </a:cubicBezTo>
                    <a:cubicBezTo>
                      <a:pt x="138787" y="52585"/>
                      <a:pt x="138787" y="52554"/>
                      <a:pt x="138757" y="52524"/>
                    </a:cubicBezTo>
                    <a:cubicBezTo>
                      <a:pt x="138757" y="52524"/>
                      <a:pt x="138726" y="52524"/>
                      <a:pt x="138726" y="52493"/>
                    </a:cubicBezTo>
                    <a:lnTo>
                      <a:pt x="138726" y="52493"/>
                    </a:lnTo>
                    <a:lnTo>
                      <a:pt x="138726" y="52402"/>
                    </a:lnTo>
                    <a:cubicBezTo>
                      <a:pt x="138757" y="52433"/>
                      <a:pt x="138787" y="52493"/>
                      <a:pt x="138848" y="52433"/>
                    </a:cubicBezTo>
                    <a:lnTo>
                      <a:pt x="138848" y="52341"/>
                    </a:lnTo>
                    <a:lnTo>
                      <a:pt x="138848" y="52281"/>
                    </a:lnTo>
                    <a:lnTo>
                      <a:pt x="138848" y="52281"/>
                    </a:lnTo>
                    <a:cubicBezTo>
                      <a:pt x="138878" y="52281"/>
                      <a:pt x="138878" y="52281"/>
                      <a:pt x="138909" y="52250"/>
                    </a:cubicBezTo>
                    <a:lnTo>
                      <a:pt x="138939" y="52220"/>
                    </a:lnTo>
                    <a:cubicBezTo>
                      <a:pt x="139000" y="52190"/>
                      <a:pt x="138939" y="52068"/>
                      <a:pt x="138939" y="52068"/>
                    </a:cubicBezTo>
                    <a:lnTo>
                      <a:pt x="138909" y="52098"/>
                    </a:lnTo>
                    <a:lnTo>
                      <a:pt x="138909" y="52068"/>
                    </a:lnTo>
                    <a:cubicBezTo>
                      <a:pt x="138878" y="51977"/>
                      <a:pt x="138848" y="51946"/>
                      <a:pt x="138787" y="51916"/>
                    </a:cubicBezTo>
                    <a:cubicBezTo>
                      <a:pt x="138757" y="51886"/>
                      <a:pt x="138757" y="51825"/>
                      <a:pt x="138726" y="51794"/>
                    </a:cubicBezTo>
                    <a:lnTo>
                      <a:pt x="138696" y="51794"/>
                    </a:lnTo>
                    <a:cubicBezTo>
                      <a:pt x="138635" y="51764"/>
                      <a:pt x="138605" y="51673"/>
                      <a:pt x="138605" y="51642"/>
                    </a:cubicBezTo>
                    <a:cubicBezTo>
                      <a:pt x="138574" y="51612"/>
                      <a:pt x="138574" y="51582"/>
                      <a:pt x="138544" y="51582"/>
                    </a:cubicBezTo>
                    <a:cubicBezTo>
                      <a:pt x="138483" y="51521"/>
                      <a:pt x="138483" y="51490"/>
                      <a:pt x="138453" y="51430"/>
                    </a:cubicBezTo>
                    <a:cubicBezTo>
                      <a:pt x="138422" y="51308"/>
                      <a:pt x="138392" y="51217"/>
                      <a:pt x="138331" y="51156"/>
                    </a:cubicBezTo>
                    <a:cubicBezTo>
                      <a:pt x="138301" y="51065"/>
                      <a:pt x="138301" y="51034"/>
                      <a:pt x="138301" y="51034"/>
                    </a:cubicBezTo>
                    <a:lnTo>
                      <a:pt x="138301" y="51034"/>
                    </a:lnTo>
                    <a:cubicBezTo>
                      <a:pt x="138301" y="51004"/>
                      <a:pt x="138271" y="50974"/>
                      <a:pt x="138271" y="50883"/>
                    </a:cubicBezTo>
                    <a:cubicBezTo>
                      <a:pt x="138271" y="50852"/>
                      <a:pt x="138240" y="50883"/>
                      <a:pt x="138271" y="50913"/>
                    </a:cubicBezTo>
                    <a:lnTo>
                      <a:pt x="138271" y="50974"/>
                    </a:lnTo>
                    <a:cubicBezTo>
                      <a:pt x="138271" y="50913"/>
                      <a:pt x="138240" y="50883"/>
                      <a:pt x="138240" y="50883"/>
                    </a:cubicBezTo>
                    <a:cubicBezTo>
                      <a:pt x="138179" y="50731"/>
                      <a:pt x="138149" y="50609"/>
                      <a:pt x="138119" y="50609"/>
                    </a:cubicBezTo>
                    <a:cubicBezTo>
                      <a:pt x="138119" y="50579"/>
                      <a:pt x="138119" y="50579"/>
                      <a:pt x="138088" y="50579"/>
                    </a:cubicBezTo>
                    <a:lnTo>
                      <a:pt x="138027" y="50609"/>
                    </a:lnTo>
                    <a:cubicBezTo>
                      <a:pt x="137997" y="50609"/>
                      <a:pt x="137997" y="50731"/>
                      <a:pt x="137936" y="50883"/>
                    </a:cubicBezTo>
                    <a:cubicBezTo>
                      <a:pt x="137936" y="50913"/>
                      <a:pt x="137875" y="50913"/>
                      <a:pt x="137875" y="50974"/>
                    </a:cubicBezTo>
                    <a:lnTo>
                      <a:pt x="137875" y="50913"/>
                    </a:lnTo>
                    <a:lnTo>
                      <a:pt x="137875" y="50883"/>
                    </a:lnTo>
                    <a:cubicBezTo>
                      <a:pt x="137875" y="50913"/>
                      <a:pt x="137845" y="50974"/>
                      <a:pt x="137845" y="51034"/>
                    </a:cubicBezTo>
                    <a:lnTo>
                      <a:pt x="137845" y="51034"/>
                    </a:lnTo>
                    <a:cubicBezTo>
                      <a:pt x="137845" y="51034"/>
                      <a:pt x="137845" y="51065"/>
                      <a:pt x="137815" y="51156"/>
                    </a:cubicBezTo>
                    <a:cubicBezTo>
                      <a:pt x="137784" y="51217"/>
                      <a:pt x="137723" y="51308"/>
                      <a:pt x="137693" y="51430"/>
                    </a:cubicBezTo>
                    <a:cubicBezTo>
                      <a:pt x="137663" y="51460"/>
                      <a:pt x="137663" y="51521"/>
                      <a:pt x="137632" y="51582"/>
                    </a:cubicBezTo>
                    <a:lnTo>
                      <a:pt x="137541" y="51642"/>
                    </a:lnTo>
                    <a:cubicBezTo>
                      <a:pt x="137511" y="51673"/>
                      <a:pt x="137480" y="51734"/>
                      <a:pt x="137480" y="51794"/>
                    </a:cubicBezTo>
                    <a:lnTo>
                      <a:pt x="137419" y="51794"/>
                    </a:lnTo>
                    <a:cubicBezTo>
                      <a:pt x="137389" y="51825"/>
                      <a:pt x="137389" y="51886"/>
                      <a:pt x="137359" y="51916"/>
                    </a:cubicBezTo>
                    <a:cubicBezTo>
                      <a:pt x="137328" y="51946"/>
                      <a:pt x="137267" y="51977"/>
                      <a:pt x="137237" y="52068"/>
                    </a:cubicBezTo>
                    <a:lnTo>
                      <a:pt x="137237" y="52098"/>
                    </a:lnTo>
                    <a:cubicBezTo>
                      <a:pt x="137237" y="52098"/>
                      <a:pt x="137207" y="52098"/>
                      <a:pt x="137207" y="52068"/>
                    </a:cubicBezTo>
                    <a:cubicBezTo>
                      <a:pt x="137176" y="52038"/>
                      <a:pt x="137176" y="52190"/>
                      <a:pt x="137207" y="52220"/>
                    </a:cubicBezTo>
                    <a:lnTo>
                      <a:pt x="137237" y="52250"/>
                    </a:lnTo>
                    <a:cubicBezTo>
                      <a:pt x="137267" y="52250"/>
                      <a:pt x="137267" y="52281"/>
                      <a:pt x="137328" y="52281"/>
                    </a:cubicBezTo>
                    <a:lnTo>
                      <a:pt x="137328" y="52281"/>
                    </a:lnTo>
                    <a:lnTo>
                      <a:pt x="137328" y="52341"/>
                    </a:lnTo>
                    <a:lnTo>
                      <a:pt x="137328" y="52433"/>
                    </a:lnTo>
                    <a:cubicBezTo>
                      <a:pt x="137359" y="52493"/>
                      <a:pt x="137389" y="52493"/>
                      <a:pt x="137419" y="52402"/>
                    </a:cubicBezTo>
                    <a:lnTo>
                      <a:pt x="137419" y="52493"/>
                    </a:lnTo>
                    <a:lnTo>
                      <a:pt x="137419" y="52493"/>
                    </a:lnTo>
                    <a:cubicBezTo>
                      <a:pt x="137419" y="52493"/>
                      <a:pt x="137389" y="52493"/>
                      <a:pt x="137389" y="52524"/>
                    </a:cubicBezTo>
                    <a:cubicBezTo>
                      <a:pt x="137359" y="52554"/>
                      <a:pt x="137359" y="52585"/>
                      <a:pt x="137328" y="52645"/>
                    </a:cubicBezTo>
                    <a:cubicBezTo>
                      <a:pt x="137267" y="52706"/>
                      <a:pt x="137207" y="52737"/>
                      <a:pt x="137176" y="52828"/>
                    </a:cubicBezTo>
                    <a:lnTo>
                      <a:pt x="137176" y="52858"/>
                    </a:lnTo>
                    <a:cubicBezTo>
                      <a:pt x="137176" y="52858"/>
                      <a:pt x="137115" y="52858"/>
                      <a:pt x="137115" y="52828"/>
                    </a:cubicBezTo>
                    <a:cubicBezTo>
                      <a:pt x="137085" y="52797"/>
                      <a:pt x="137085" y="52949"/>
                      <a:pt x="137115" y="52980"/>
                    </a:cubicBezTo>
                    <a:lnTo>
                      <a:pt x="137176" y="53010"/>
                    </a:lnTo>
                    <a:cubicBezTo>
                      <a:pt x="137207" y="53010"/>
                      <a:pt x="137207" y="53041"/>
                      <a:pt x="137237" y="53041"/>
                    </a:cubicBezTo>
                    <a:lnTo>
                      <a:pt x="137237" y="53041"/>
                    </a:lnTo>
                    <a:lnTo>
                      <a:pt x="137237" y="53101"/>
                    </a:lnTo>
                    <a:lnTo>
                      <a:pt x="137237" y="53253"/>
                    </a:lnTo>
                    <a:cubicBezTo>
                      <a:pt x="137267" y="53284"/>
                      <a:pt x="137359" y="53284"/>
                      <a:pt x="137389" y="53193"/>
                    </a:cubicBezTo>
                    <a:cubicBezTo>
                      <a:pt x="137389" y="53253"/>
                      <a:pt x="137389" y="53314"/>
                      <a:pt x="137419" y="53314"/>
                    </a:cubicBezTo>
                    <a:lnTo>
                      <a:pt x="137480" y="53314"/>
                    </a:lnTo>
                    <a:cubicBezTo>
                      <a:pt x="137480" y="53314"/>
                      <a:pt x="137480" y="53345"/>
                      <a:pt x="137511" y="53314"/>
                    </a:cubicBezTo>
                    <a:lnTo>
                      <a:pt x="137511" y="53284"/>
                    </a:lnTo>
                    <a:cubicBezTo>
                      <a:pt x="137541" y="53253"/>
                      <a:pt x="137541" y="53162"/>
                      <a:pt x="137571" y="53101"/>
                    </a:cubicBezTo>
                    <a:lnTo>
                      <a:pt x="137571" y="53101"/>
                    </a:lnTo>
                    <a:cubicBezTo>
                      <a:pt x="137571" y="53132"/>
                      <a:pt x="137571" y="53162"/>
                      <a:pt x="137541" y="53193"/>
                    </a:cubicBezTo>
                    <a:lnTo>
                      <a:pt x="137541" y="53193"/>
                    </a:lnTo>
                    <a:cubicBezTo>
                      <a:pt x="137571" y="53101"/>
                      <a:pt x="137632" y="53010"/>
                      <a:pt x="137632" y="52949"/>
                    </a:cubicBezTo>
                    <a:cubicBezTo>
                      <a:pt x="137632" y="52980"/>
                      <a:pt x="137571" y="53041"/>
                      <a:pt x="137571" y="53101"/>
                    </a:cubicBezTo>
                    <a:lnTo>
                      <a:pt x="137571" y="53193"/>
                    </a:lnTo>
                    <a:cubicBezTo>
                      <a:pt x="137571" y="53253"/>
                      <a:pt x="137541" y="53253"/>
                      <a:pt x="137541" y="53284"/>
                    </a:cubicBezTo>
                    <a:lnTo>
                      <a:pt x="137511" y="53314"/>
                    </a:lnTo>
                    <a:cubicBezTo>
                      <a:pt x="137511" y="53345"/>
                      <a:pt x="137480" y="53345"/>
                      <a:pt x="137480" y="53405"/>
                    </a:cubicBezTo>
                    <a:cubicBezTo>
                      <a:pt x="137419" y="53436"/>
                      <a:pt x="137389" y="53466"/>
                      <a:pt x="137389" y="53497"/>
                    </a:cubicBezTo>
                    <a:lnTo>
                      <a:pt x="137359" y="53497"/>
                    </a:lnTo>
                    <a:lnTo>
                      <a:pt x="137267" y="53588"/>
                    </a:lnTo>
                    <a:lnTo>
                      <a:pt x="137055" y="53800"/>
                    </a:lnTo>
                    <a:lnTo>
                      <a:pt x="137055" y="53861"/>
                    </a:lnTo>
                    <a:cubicBezTo>
                      <a:pt x="137055" y="53861"/>
                      <a:pt x="137024" y="53861"/>
                      <a:pt x="137024" y="53800"/>
                    </a:cubicBezTo>
                    <a:cubicBezTo>
                      <a:pt x="136963" y="53770"/>
                      <a:pt x="136963" y="53922"/>
                      <a:pt x="137024" y="53952"/>
                    </a:cubicBezTo>
                    <a:lnTo>
                      <a:pt x="137055" y="54013"/>
                    </a:lnTo>
                    <a:cubicBezTo>
                      <a:pt x="137085" y="54013"/>
                      <a:pt x="137115" y="54044"/>
                      <a:pt x="137115" y="54044"/>
                    </a:cubicBezTo>
                    <a:lnTo>
                      <a:pt x="137115" y="54044"/>
                    </a:lnTo>
                    <a:lnTo>
                      <a:pt x="137115" y="54074"/>
                    </a:lnTo>
                    <a:cubicBezTo>
                      <a:pt x="137085" y="54104"/>
                      <a:pt x="137115" y="54196"/>
                      <a:pt x="137115" y="54226"/>
                    </a:cubicBezTo>
                    <a:cubicBezTo>
                      <a:pt x="137176" y="54256"/>
                      <a:pt x="137207" y="54256"/>
                      <a:pt x="137267" y="54226"/>
                    </a:cubicBezTo>
                    <a:cubicBezTo>
                      <a:pt x="137237" y="54256"/>
                      <a:pt x="137207" y="54317"/>
                      <a:pt x="137207" y="54348"/>
                    </a:cubicBezTo>
                    <a:cubicBezTo>
                      <a:pt x="137176" y="54348"/>
                      <a:pt x="137115" y="54348"/>
                      <a:pt x="137115" y="54378"/>
                    </a:cubicBezTo>
                    <a:cubicBezTo>
                      <a:pt x="137024" y="54469"/>
                      <a:pt x="136963" y="54712"/>
                      <a:pt x="136872" y="54804"/>
                    </a:cubicBezTo>
                    <a:lnTo>
                      <a:pt x="136781" y="54804"/>
                    </a:lnTo>
                    <a:lnTo>
                      <a:pt x="136751" y="54773"/>
                    </a:lnTo>
                    <a:cubicBezTo>
                      <a:pt x="136751" y="54712"/>
                      <a:pt x="136720" y="54712"/>
                      <a:pt x="136720" y="54682"/>
                    </a:cubicBezTo>
                    <a:lnTo>
                      <a:pt x="136660" y="54652"/>
                    </a:lnTo>
                    <a:cubicBezTo>
                      <a:pt x="136660" y="54652"/>
                      <a:pt x="136629" y="54621"/>
                      <a:pt x="136629" y="54560"/>
                    </a:cubicBezTo>
                    <a:lnTo>
                      <a:pt x="136629" y="54469"/>
                    </a:lnTo>
                    <a:cubicBezTo>
                      <a:pt x="136629" y="54408"/>
                      <a:pt x="136599" y="54348"/>
                      <a:pt x="136599" y="54317"/>
                    </a:cubicBezTo>
                    <a:cubicBezTo>
                      <a:pt x="136629" y="54378"/>
                      <a:pt x="136660" y="54469"/>
                      <a:pt x="136660" y="54560"/>
                    </a:cubicBezTo>
                    <a:lnTo>
                      <a:pt x="136660" y="54560"/>
                    </a:lnTo>
                    <a:cubicBezTo>
                      <a:pt x="136660" y="54530"/>
                      <a:pt x="136660" y="54500"/>
                      <a:pt x="136629" y="54469"/>
                    </a:cubicBezTo>
                    <a:lnTo>
                      <a:pt x="136629" y="54469"/>
                    </a:lnTo>
                    <a:cubicBezTo>
                      <a:pt x="136660" y="54530"/>
                      <a:pt x="136660" y="54621"/>
                      <a:pt x="136720" y="54652"/>
                    </a:cubicBezTo>
                    <a:lnTo>
                      <a:pt x="136720" y="54682"/>
                    </a:lnTo>
                    <a:cubicBezTo>
                      <a:pt x="136720" y="54712"/>
                      <a:pt x="136720" y="54712"/>
                      <a:pt x="136751" y="54682"/>
                    </a:cubicBezTo>
                    <a:lnTo>
                      <a:pt x="136781" y="54682"/>
                    </a:lnTo>
                    <a:cubicBezTo>
                      <a:pt x="136781" y="54682"/>
                      <a:pt x="136812" y="54652"/>
                      <a:pt x="136812" y="54560"/>
                    </a:cubicBezTo>
                    <a:cubicBezTo>
                      <a:pt x="136872" y="54621"/>
                      <a:pt x="136933" y="54652"/>
                      <a:pt x="136963" y="54621"/>
                    </a:cubicBezTo>
                    <a:cubicBezTo>
                      <a:pt x="136963" y="54560"/>
                      <a:pt x="137024" y="54500"/>
                      <a:pt x="136963" y="54469"/>
                    </a:cubicBezTo>
                    <a:lnTo>
                      <a:pt x="136963" y="54408"/>
                    </a:lnTo>
                    <a:lnTo>
                      <a:pt x="136963" y="54408"/>
                    </a:lnTo>
                    <a:cubicBezTo>
                      <a:pt x="137024" y="54408"/>
                      <a:pt x="137024" y="54408"/>
                      <a:pt x="137055" y="54378"/>
                    </a:cubicBezTo>
                    <a:cubicBezTo>
                      <a:pt x="137055" y="54378"/>
                      <a:pt x="137085" y="54378"/>
                      <a:pt x="137085" y="54348"/>
                    </a:cubicBezTo>
                    <a:cubicBezTo>
                      <a:pt x="137115" y="54317"/>
                      <a:pt x="137085" y="54165"/>
                      <a:pt x="137085" y="54196"/>
                    </a:cubicBezTo>
                    <a:lnTo>
                      <a:pt x="137055" y="54226"/>
                    </a:lnTo>
                    <a:lnTo>
                      <a:pt x="137055" y="54196"/>
                    </a:lnTo>
                    <a:cubicBezTo>
                      <a:pt x="137024" y="54104"/>
                      <a:pt x="136933" y="54044"/>
                      <a:pt x="136903" y="54013"/>
                    </a:cubicBezTo>
                    <a:cubicBezTo>
                      <a:pt x="136872" y="53952"/>
                      <a:pt x="136872" y="53922"/>
                      <a:pt x="136812" y="53892"/>
                    </a:cubicBezTo>
                    <a:cubicBezTo>
                      <a:pt x="136812" y="53892"/>
                      <a:pt x="136781" y="53892"/>
                      <a:pt x="136781" y="53861"/>
                    </a:cubicBezTo>
                    <a:lnTo>
                      <a:pt x="136781" y="53861"/>
                    </a:lnTo>
                    <a:lnTo>
                      <a:pt x="136781" y="53770"/>
                    </a:lnTo>
                    <a:cubicBezTo>
                      <a:pt x="136812" y="53800"/>
                      <a:pt x="136872" y="53861"/>
                      <a:pt x="136903" y="53800"/>
                    </a:cubicBezTo>
                    <a:lnTo>
                      <a:pt x="136903" y="53709"/>
                    </a:lnTo>
                    <a:lnTo>
                      <a:pt x="136903" y="53649"/>
                    </a:lnTo>
                    <a:lnTo>
                      <a:pt x="136903" y="53649"/>
                    </a:lnTo>
                    <a:cubicBezTo>
                      <a:pt x="136933" y="53649"/>
                      <a:pt x="136933" y="53649"/>
                      <a:pt x="136963" y="53618"/>
                    </a:cubicBezTo>
                    <a:lnTo>
                      <a:pt x="137024" y="53588"/>
                    </a:lnTo>
                    <a:cubicBezTo>
                      <a:pt x="137055" y="53557"/>
                      <a:pt x="137024" y="53436"/>
                      <a:pt x="137024" y="53436"/>
                    </a:cubicBezTo>
                    <a:lnTo>
                      <a:pt x="136963" y="53466"/>
                    </a:lnTo>
                    <a:lnTo>
                      <a:pt x="136963" y="53436"/>
                    </a:lnTo>
                    <a:cubicBezTo>
                      <a:pt x="136933" y="53345"/>
                      <a:pt x="136903" y="53314"/>
                      <a:pt x="136872" y="53284"/>
                    </a:cubicBezTo>
                    <a:cubicBezTo>
                      <a:pt x="136812" y="53253"/>
                      <a:pt x="136812" y="53193"/>
                      <a:pt x="136781" y="53162"/>
                    </a:cubicBezTo>
                    <a:lnTo>
                      <a:pt x="136751" y="53162"/>
                    </a:lnTo>
                    <a:cubicBezTo>
                      <a:pt x="136720" y="53132"/>
                      <a:pt x="136660" y="53041"/>
                      <a:pt x="136660" y="53010"/>
                    </a:cubicBezTo>
                    <a:cubicBezTo>
                      <a:pt x="136629" y="52980"/>
                      <a:pt x="136629" y="52949"/>
                      <a:pt x="136599" y="52949"/>
                    </a:cubicBezTo>
                    <a:cubicBezTo>
                      <a:pt x="136568" y="52889"/>
                      <a:pt x="136568" y="52858"/>
                      <a:pt x="136508" y="52797"/>
                    </a:cubicBezTo>
                    <a:cubicBezTo>
                      <a:pt x="136477" y="52676"/>
                      <a:pt x="136447" y="52585"/>
                      <a:pt x="136416" y="52524"/>
                    </a:cubicBezTo>
                    <a:cubicBezTo>
                      <a:pt x="136356" y="52433"/>
                      <a:pt x="136356" y="52402"/>
                      <a:pt x="136356" y="52402"/>
                    </a:cubicBezTo>
                    <a:lnTo>
                      <a:pt x="136356" y="52402"/>
                    </a:lnTo>
                    <a:cubicBezTo>
                      <a:pt x="136356" y="52372"/>
                      <a:pt x="136325" y="52341"/>
                      <a:pt x="136325" y="52250"/>
                    </a:cubicBezTo>
                    <a:cubicBezTo>
                      <a:pt x="136325" y="52220"/>
                      <a:pt x="136295" y="52250"/>
                      <a:pt x="136325" y="52281"/>
                    </a:cubicBezTo>
                    <a:lnTo>
                      <a:pt x="136325" y="52341"/>
                    </a:lnTo>
                    <a:cubicBezTo>
                      <a:pt x="136325" y="52281"/>
                      <a:pt x="136295" y="52250"/>
                      <a:pt x="136295" y="52250"/>
                    </a:cubicBezTo>
                    <a:cubicBezTo>
                      <a:pt x="136264" y="52098"/>
                      <a:pt x="136204" y="51977"/>
                      <a:pt x="136173" y="51977"/>
                    </a:cubicBezTo>
                    <a:cubicBezTo>
                      <a:pt x="136173" y="51946"/>
                      <a:pt x="136173" y="51946"/>
                      <a:pt x="136143" y="51946"/>
                    </a:cubicBezTo>
                    <a:lnTo>
                      <a:pt x="136112" y="51977"/>
                    </a:lnTo>
                    <a:cubicBezTo>
                      <a:pt x="136052" y="51977"/>
                      <a:pt x="136052" y="52098"/>
                      <a:pt x="135991" y="52250"/>
                    </a:cubicBezTo>
                    <a:cubicBezTo>
                      <a:pt x="135991" y="52281"/>
                      <a:pt x="135960" y="52281"/>
                      <a:pt x="135960" y="52341"/>
                    </a:cubicBezTo>
                    <a:lnTo>
                      <a:pt x="135960" y="52281"/>
                    </a:lnTo>
                    <a:lnTo>
                      <a:pt x="135960" y="52250"/>
                    </a:lnTo>
                    <a:cubicBezTo>
                      <a:pt x="135960" y="52281"/>
                      <a:pt x="135900" y="52341"/>
                      <a:pt x="135900" y="52402"/>
                    </a:cubicBezTo>
                    <a:lnTo>
                      <a:pt x="135900" y="52402"/>
                    </a:lnTo>
                    <a:cubicBezTo>
                      <a:pt x="135900" y="52402"/>
                      <a:pt x="135900" y="52433"/>
                      <a:pt x="135869" y="52524"/>
                    </a:cubicBezTo>
                    <a:cubicBezTo>
                      <a:pt x="135839" y="52585"/>
                      <a:pt x="135808" y="52676"/>
                      <a:pt x="135748" y="52797"/>
                    </a:cubicBezTo>
                    <a:cubicBezTo>
                      <a:pt x="135717" y="52828"/>
                      <a:pt x="135717" y="52889"/>
                      <a:pt x="135687" y="52949"/>
                    </a:cubicBezTo>
                    <a:lnTo>
                      <a:pt x="135596" y="53010"/>
                    </a:lnTo>
                    <a:cubicBezTo>
                      <a:pt x="135565" y="53041"/>
                      <a:pt x="135535" y="53101"/>
                      <a:pt x="135535" y="53162"/>
                    </a:cubicBezTo>
                    <a:lnTo>
                      <a:pt x="135505" y="53162"/>
                    </a:lnTo>
                    <a:cubicBezTo>
                      <a:pt x="135444" y="53193"/>
                      <a:pt x="135444" y="53253"/>
                      <a:pt x="135413" y="53284"/>
                    </a:cubicBezTo>
                    <a:cubicBezTo>
                      <a:pt x="135383" y="53314"/>
                      <a:pt x="135353" y="53345"/>
                      <a:pt x="135292" y="53436"/>
                    </a:cubicBezTo>
                    <a:lnTo>
                      <a:pt x="135292" y="53466"/>
                    </a:lnTo>
                    <a:cubicBezTo>
                      <a:pt x="135292" y="53466"/>
                      <a:pt x="135261" y="53466"/>
                      <a:pt x="135261" y="53436"/>
                    </a:cubicBezTo>
                    <a:lnTo>
                      <a:pt x="135231" y="53466"/>
                    </a:lnTo>
                    <a:cubicBezTo>
                      <a:pt x="135201" y="53405"/>
                      <a:pt x="135140" y="53314"/>
                      <a:pt x="135140" y="53253"/>
                    </a:cubicBezTo>
                    <a:cubicBezTo>
                      <a:pt x="135109" y="53162"/>
                      <a:pt x="135109" y="53132"/>
                      <a:pt x="135109" y="53132"/>
                    </a:cubicBezTo>
                    <a:lnTo>
                      <a:pt x="135109" y="53132"/>
                    </a:lnTo>
                    <a:cubicBezTo>
                      <a:pt x="135109" y="53101"/>
                      <a:pt x="135079" y="53041"/>
                      <a:pt x="135079" y="52980"/>
                    </a:cubicBezTo>
                    <a:cubicBezTo>
                      <a:pt x="135079" y="52949"/>
                      <a:pt x="135049" y="52980"/>
                      <a:pt x="135079" y="53010"/>
                    </a:cubicBezTo>
                    <a:lnTo>
                      <a:pt x="135079" y="53041"/>
                    </a:lnTo>
                    <a:cubicBezTo>
                      <a:pt x="135079" y="53010"/>
                      <a:pt x="135049" y="52980"/>
                      <a:pt x="135049" y="52980"/>
                    </a:cubicBezTo>
                    <a:cubicBezTo>
                      <a:pt x="134988" y="52828"/>
                      <a:pt x="134957" y="52706"/>
                      <a:pt x="134927" y="52706"/>
                    </a:cubicBezTo>
                    <a:cubicBezTo>
                      <a:pt x="134927" y="52676"/>
                      <a:pt x="134927" y="52676"/>
                      <a:pt x="134897" y="52676"/>
                    </a:cubicBezTo>
                    <a:lnTo>
                      <a:pt x="134836" y="52706"/>
                    </a:lnTo>
                    <a:cubicBezTo>
                      <a:pt x="134805" y="52706"/>
                      <a:pt x="134805" y="52828"/>
                      <a:pt x="134745" y="52980"/>
                    </a:cubicBezTo>
                    <a:cubicBezTo>
                      <a:pt x="134745" y="53010"/>
                      <a:pt x="134684" y="53010"/>
                      <a:pt x="134684" y="53041"/>
                    </a:cubicBezTo>
                    <a:lnTo>
                      <a:pt x="134684" y="53010"/>
                    </a:lnTo>
                    <a:lnTo>
                      <a:pt x="134684" y="52980"/>
                    </a:lnTo>
                    <a:cubicBezTo>
                      <a:pt x="134684" y="53010"/>
                      <a:pt x="134653" y="53041"/>
                      <a:pt x="134653" y="53132"/>
                    </a:cubicBezTo>
                    <a:lnTo>
                      <a:pt x="134653" y="53132"/>
                    </a:lnTo>
                    <a:cubicBezTo>
                      <a:pt x="134653" y="53132"/>
                      <a:pt x="134653" y="53162"/>
                      <a:pt x="134623" y="53253"/>
                    </a:cubicBezTo>
                    <a:cubicBezTo>
                      <a:pt x="134593" y="53314"/>
                      <a:pt x="134532" y="53405"/>
                      <a:pt x="134501" y="53497"/>
                    </a:cubicBezTo>
                    <a:cubicBezTo>
                      <a:pt x="134471" y="53557"/>
                      <a:pt x="134471" y="53618"/>
                      <a:pt x="134441" y="53649"/>
                    </a:cubicBezTo>
                    <a:lnTo>
                      <a:pt x="134349" y="53740"/>
                    </a:lnTo>
                    <a:cubicBezTo>
                      <a:pt x="134319" y="53770"/>
                      <a:pt x="134289" y="53800"/>
                      <a:pt x="134289" y="53892"/>
                    </a:cubicBezTo>
                    <a:lnTo>
                      <a:pt x="134228" y="53892"/>
                    </a:lnTo>
                    <a:cubicBezTo>
                      <a:pt x="134197" y="53922"/>
                      <a:pt x="134197" y="53952"/>
                      <a:pt x="134167" y="54013"/>
                    </a:cubicBezTo>
                    <a:cubicBezTo>
                      <a:pt x="134137" y="54044"/>
                      <a:pt x="134076" y="54074"/>
                      <a:pt x="134046" y="54165"/>
                    </a:cubicBezTo>
                    <a:lnTo>
                      <a:pt x="134046" y="54196"/>
                    </a:lnTo>
                    <a:cubicBezTo>
                      <a:pt x="134046" y="54196"/>
                      <a:pt x="134015" y="54196"/>
                      <a:pt x="134015" y="54165"/>
                    </a:cubicBezTo>
                    <a:cubicBezTo>
                      <a:pt x="133985" y="54104"/>
                      <a:pt x="133985" y="54256"/>
                      <a:pt x="134015" y="54317"/>
                    </a:cubicBezTo>
                    <a:lnTo>
                      <a:pt x="134046" y="54348"/>
                    </a:lnTo>
                    <a:cubicBezTo>
                      <a:pt x="134076" y="54348"/>
                      <a:pt x="134076" y="54378"/>
                      <a:pt x="134137" y="54378"/>
                    </a:cubicBezTo>
                    <a:lnTo>
                      <a:pt x="134137" y="54378"/>
                    </a:lnTo>
                    <a:lnTo>
                      <a:pt x="134137" y="54408"/>
                    </a:lnTo>
                    <a:lnTo>
                      <a:pt x="134137" y="54530"/>
                    </a:lnTo>
                    <a:cubicBezTo>
                      <a:pt x="134167" y="54560"/>
                      <a:pt x="134197" y="54560"/>
                      <a:pt x="134228" y="54500"/>
                    </a:cubicBezTo>
                    <a:lnTo>
                      <a:pt x="134228" y="54560"/>
                    </a:lnTo>
                    <a:lnTo>
                      <a:pt x="134228" y="54560"/>
                    </a:lnTo>
                    <a:cubicBezTo>
                      <a:pt x="134228" y="54560"/>
                      <a:pt x="134197" y="54560"/>
                      <a:pt x="134197" y="54621"/>
                    </a:cubicBezTo>
                    <a:cubicBezTo>
                      <a:pt x="134167" y="54652"/>
                      <a:pt x="134167" y="54682"/>
                      <a:pt x="134137" y="54712"/>
                    </a:cubicBezTo>
                    <a:cubicBezTo>
                      <a:pt x="134076" y="54804"/>
                      <a:pt x="134015" y="54834"/>
                      <a:pt x="133985" y="54925"/>
                    </a:cubicBezTo>
                    <a:lnTo>
                      <a:pt x="133985" y="54956"/>
                    </a:lnTo>
                    <a:cubicBezTo>
                      <a:pt x="133985" y="54956"/>
                      <a:pt x="133924" y="54956"/>
                      <a:pt x="133924" y="54925"/>
                    </a:cubicBezTo>
                    <a:cubicBezTo>
                      <a:pt x="133894" y="54864"/>
                      <a:pt x="133894" y="55016"/>
                      <a:pt x="133924" y="55077"/>
                    </a:cubicBezTo>
                    <a:lnTo>
                      <a:pt x="133985" y="55107"/>
                    </a:lnTo>
                    <a:cubicBezTo>
                      <a:pt x="134015" y="55107"/>
                      <a:pt x="134015" y="55138"/>
                      <a:pt x="134046" y="55138"/>
                    </a:cubicBezTo>
                    <a:lnTo>
                      <a:pt x="134046" y="55138"/>
                    </a:lnTo>
                    <a:lnTo>
                      <a:pt x="134046" y="55168"/>
                    </a:lnTo>
                    <a:lnTo>
                      <a:pt x="134046" y="55320"/>
                    </a:lnTo>
                    <a:cubicBezTo>
                      <a:pt x="134076" y="55381"/>
                      <a:pt x="134167" y="55381"/>
                      <a:pt x="134197" y="55290"/>
                    </a:cubicBezTo>
                    <a:cubicBezTo>
                      <a:pt x="134197" y="55320"/>
                      <a:pt x="134197" y="55411"/>
                      <a:pt x="134228" y="55411"/>
                    </a:cubicBezTo>
                    <a:lnTo>
                      <a:pt x="134289" y="55411"/>
                    </a:lnTo>
                    <a:cubicBezTo>
                      <a:pt x="134289" y="55411"/>
                      <a:pt x="134289" y="55442"/>
                      <a:pt x="134319" y="55411"/>
                    </a:cubicBezTo>
                    <a:lnTo>
                      <a:pt x="134319" y="55381"/>
                    </a:lnTo>
                    <a:cubicBezTo>
                      <a:pt x="134349" y="55320"/>
                      <a:pt x="134349" y="55259"/>
                      <a:pt x="134380" y="55168"/>
                    </a:cubicBezTo>
                    <a:lnTo>
                      <a:pt x="134380" y="55168"/>
                    </a:lnTo>
                    <a:cubicBezTo>
                      <a:pt x="134380" y="55229"/>
                      <a:pt x="134380" y="55259"/>
                      <a:pt x="134349" y="55290"/>
                    </a:cubicBezTo>
                    <a:lnTo>
                      <a:pt x="134349" y="55290"/>
                    </a:lnTo>
                    <a:cubicBezTo>
                      <a:pt x="134380" y="55168"/>
                      <a:pt x="134441" y="55107"/>
                      <a:pt x="134441" y="55016"/>
                    </a:cubicBezTo>
                    <a:cubicBezTo>
                      <a:pt x="134441" y="55077"/>
                      <a:pt x="134380" y="55138"/>
                      <a:pt x="134380" y="55168"/>
                    </a:cubicBezTo>
                    <a:lnTo>
                      <a:pt x="134380" y="55290"/>
                    </a:lnTo>
                    <a:cubicBezTo>
                      <a:pt x="134380" y="55320"/>
                      <a:pt x="134349" y="55320"/>
                      <a:pt x="134349" y="55381"/>
                    </a:cubicBezTo>
                    <a:lnTo>
                      <a:pt x="134319" y="55411"/>
                    </a:lnTo>
                    <a:cubicBezTo>
                      <a:pt x="134319" y="55442"/>
                      <a:pt x="134289" y="55442"/>
                      <a:pt x="134289" y="55472"/>
                    </a:cubicBezTo>
                    <a:cubicBezTo>
                      <a:pt x="134228" y="55533"/>
                      <a:pt x="134197" y="55563"/>
                      <a:pt x="134197" y="55594"/>
                    </a:cubicBezTo>
                    <a:lnTo>
                      <a:pt x="134167" y="55594"/>
                    </a:lnTo>
                    <a:lnTo>
                      <a:pt x="134076" y="55685"/>
                    </a:lnTo>
                    <a:lnTo>
                      <a:pt x="133863" y="55898"/>
                    </a:lnTo>
                    <a:lnTo>
                      <a:pt x="133863" y="55928"/>
                    </a:lnTo>
                    <a:cubicBezTo>
                      <a:pt x="133863" y="55928"/>
                      <a:pt x="133833" y="55928"/>
                      <a:pt x="133833" y="55898"/>
                    </a:cubicBezTo>
                    <a:cubicBezTo>
                      <a:pt x="133772" y="55867"/>
                      <a:pt x="133772" y="56019"/>
                      <a:pt x="133833" y="56050"/>
                    </a:cubicBezTo>
                    <a:lnTo>
                      <a:pt x="133863" y="56080"/>
                    </a:lnTo>
                    <a:cubicBezTo>
                      <a:pt x="133894" y="56080"/>
                      <a:pt x="133924" y="56141"/>
                      <a:pt x="133924" y="56141"/>
                    </a:cubicBezTo>
                    <a:lnTo>
                      <a:pt x="133924" y="56141"/>
                    </a:lnTo>
                    <a:lnTo>
                      <a:pt x="133924" y="56171"/>
                    </a:lnTo>
                    <a:cubicBezTo>
                      <a:pt x="133894" y="56202"/>
                      <a:pt x="133924" y="56293"/>
                      <a:pt x="133924" y="56323"/>
                    </a:cubicBezTo>
                    <a:cubicBezTo>
                      <a:pt x="133985" y="56354"/>
                      <a:pt x="134015" y="56354"/>
                      <a:pt x="134076" y="56323"/>
                    </a:cubicBezTo>
                    <a:cubicBezTo>
                      <a:pt x="134046" y="56354"/>
                      <a:pt x="134015" y="56384"/>
                      <a:pt x="134015" y="56445"/>
                    </a:cubicBezTo>
                    <a:cubicBezTo>
                      <a:pt x="133985" y="56445"/>
                      <a:pt x="133924" y="56445"/>
                      <a:pt x="133924" y="56475"/>
                    </a:cubicBezTo>
                    <a:cubicBezTo>
                      <a:pt x="133833" y="56536"/>
                      <a:pt x="133772" y="56810"/>
                      <a:pt x="133681" y="56901"/>
                    </a:cubicBezTo>
                    <a:cubicBezTo>
                      <a:pt x="133620" y="56931"/>
                      <a:pt x="133559" y="56931"/>
                      <a:pt x="133468" y="56901"/>
                    </a:cubicBezTo>
                    <a:cubicBezTo>
                      <a:pt x="133438" y="56840"/>
                      <a:pt x="133407" y="57053"/>
                      <a:pt x="133468" y="57083"/>
                    </a:cubicBezTo>
                    <a:lnTo>
                      <a:pt x="133529" y="57114"/>
                    </a:lnTo>
                    <a:cubicBezTo>
                      <a:pt x="133559" y="57144"/>
                      <a:pt x="133590" y="57144"/>
                      <a:pt x="133620" y="57144"/>
                    </a:cubicBezTo>
                    <a:lnTo>
                      <a:pt x="133620" y="57205"/>
                    </a:lnTo>
                    <a:lnTo>
                      <a:pt x="133620" y="57235"/>
                    </a:lnTo>
                    <a:cubicBezTo>
                      <a:pt x="133590" y="57266"/>
                      <a:pt x="133590" y="57387"/>
                      <a:pt x="133620" y="57418"/>
                    </a:cubicBezTo>
                    <a:cubicBezTo>
                      <a:pt x="133681" y="57509"/>
                      <a:pt x="133772" y="57448"/>
                      <a:pt x="133833" y="57387"/>
                    </a:cubicBezTo>
                    <a:lnTo>
                      <a:pt x="133833" y="57509"/>
                    </a:lnTo>
                    <a:cubicBezTo>
                      <a:pt x="133742" y="57570"/>
                      <a:pt x="133711" y="57691"/>
                      <a:pt x="133620" y="57722"/>
                    </a:cubicBezTo>
                    <a:lnTo>
                      <a:pt x="133438" y="57722"/>
                    </a:lnTo>
                    <a:cubicBezTo>
                      <a:pt x="133407" y="57691"/>
                      <a:pt x="133377" y="57843"/>
                      <a:pt x="133438" y="57873"/>
                    </a:cubicBezTo>
                    <a:cubicBezTo>
                      <a:pt x="133438" y="57873"/>
                      <a:pt x="133468" y="57873"/>
                      <a:pt x="133468" y="57904"/>
                    </a:cubicBezTo>
                    <a:cubicBezTo>
                      <a:pt x="133529" y="57904"/>
                      <a:pt x="133559" y="57965"/>
                      <a:pt x="133590" y="57965"/>
                    </a:cubicBezTo>
                    <a:lnTo>
                      <a:pt x="133590" y="57965"/>
                    </a:lnTo>
                    <a:lnTo>
                      <a:pt x="133590" y="57995"/>
                    </a:lnTo>
                    <a:cubicBezTo>
                      <a:pt x="133559" y="58025"/>
                      <a:pt x="133559" y="58117"/>
                      <a:pt x="133590" y="58147"/>
                    </a:cubicBezTo>
                    <a:cubicBezTo>
                      <a:pt x="133620" y="58177"/>
                      <a:pt x="133742" y="58177"/>
                      <a:pt x="133772" y="58117"/>
                    </a:cubicBezTo>
                    <a:lnTo>
                      <a:pt x="133772" y="58117"/>
                    </a:lnTo>
                    <a:lnTo>
                      <a:pt x="133711" y="58177"/>
                    </a:lnTo>
                    <a:cubicBezTo>
                      <a:pt x="133681" y="58177"/>
                      <a:pt x="133620" y="58177"/>
                      <a:pt x="133590" y="58208"/>
                    </a:cubicBezTo>
                    <a:lnTo>
                      <a:pt x="133559" y="58269"/>
                    </a:lnTo>
                    <a:cubicBezTo>
                      <a:pt x="133529" y="58208"/>
                      <a:pt x="133529" y="58147"/>
                      <a:pt x="133468" y="58117"/>
                    </a:cubicBezTo>
                    <a:cubicBezTo>
                      <a:pt x="133438" y="58056"/>
                      <a:pt x="133438" y="58025"/>
                      <a:pt x="133407" y="58025"/>
                    </a:cubicBezTo>
                    <a:cubicBezTo>
                      <a:pt x="133377" y="57995"/>
                      <a:pt x="133377" y="57965"/>
                      <a:pt x="133316" y="57873"/>
                    </a:cubicBezTo>
                    <a:cubicBezTo>
                      <a:pt x="133286" y="57752"/>
                      <a:pt x="133255" y="57691"/>
                      <a:pt x="133225" y="57600"/>
                    </a:cubicBezTo>
                    <a:cubicBezTo>
                      <a:pt x="133164" y="57539"/>
                      <a:pt x="133164" y="57509"/>
                      <a:pt x="133164" y="57509"/>
                    </a:cubicBezTo>
                    <a:lnTo>
                      <a:pt x="133164" y="57509"/>
                    </a:lnTo>
                    <a:cubicBezTo>
                      <a:pt x="133164" y="57448"/>
                      <a:pt x="133134" y="57418"/>
                      <a:pt x="133134" y="57357"/>
                    </a:cubicBezTo>
                    <a:cubicBezTo>
                      <a:pt x="133134" y="57296"/>
                      <a:pt x="133103" y="57357"/>
                      <a:pt x="133134" y="57387"/>
                    </a:cubicBezTo>
                    <a:lnTo>
                      <a:pt x="133134" y="57418"/>
                    </a:lnTo>
                    <a:cubicBezTo>
                      <a:pt x="133134" y="57387"/>
                      <a:pt x="133103" y="57357"/>
                      <a:pt x="133103" y="57357"/>
                    </a:cubicBezTo>
                    <a:cubicBezTo>
                      <a:pt x="133073" y="57205"/>
                      <a:pt x="133012" y="57083"/>
                      <a:pt x="132982" y="57083"/>
                    </a:cubicBezTo>
                    <a:cubicBezTo>
                      <a:pt x="132982" y="57053"/>
                      <a:pt x="132982" y="57053"/>
                      <a:pt x="132951" y="57053"/>
                    </a:cubicBezTo>
                    <a:lnTo>
                      <a:pt x="132921" y="57083"/>
                    </a:lnTo>
                    <a:cubicBezTo>
                      <a:pt x="132860" y="57083"/>
                      <a:pt x="132860" y="57205"/>
                      <a:pt x="132799" y="57357"/>
                    </a:cubicBezTo>
                    <a:cubicBezTo>
                      <a:pt x="132799" y="57387"/>
                      <a:pt x="132769" y="57387"/>
                      <a:pt x="132769" y="57418"/>
                    </a:cubicBezTo>
                    <a:lnTo>
                      <a:pt x="132769" y="57387"/>
                    </a:lnTo>
                    <a:lnTo>
                      <a:pt x="132769" y="57357"/>
                    </a:lnTo>
                    <a:cubicBezTo>
                      <a:pt x="132769" y="57387"/>
                      <a:pt x="132708" y="57418"/>
                      <a:pt x="132708" y="57509"/>
                    </a:cubicBezTo>
                    <a:lnTo>
                      <a:pt x="132708" y="57509"/>
                    </a:lnTo>
                    <a:cubicBezTo>
                      <a:pt x="132708" y="57509"/>
                      <a:pt x="132708" y="57539"/>
                      <a:pt x="132678" y="57600"/>
                    </a:cubicBezTo>
                    <a:cubicBezTo>
                      <a:pt x="132647" y="57691"/>
                      <a:pt x="132617" y="57752"/>
                      <a:pt x="132556" y="57873"/>
                    </a:cubicBezTo>
                    <a:cubicBezTo>
                      <a:pt x="132526" y="57904"/>
                      <a:pt x="132526" y="57995"/>
                      <a:pt x="132495" y="58025"/>
                    </a:cubicBezTo>
                    <a:lnTo>
                      <a:pt x="132404" y="58117"/>
                    </a:lnTo>
                    <a:cubicBezTo>
                      <a:pt x="132374" y="58147"/>
                      <a:pt x="132343" y="58177"/>
                      <a:pt x="132343" y="58269"/>
                    </a:cubicBezTo>
                    <a:lnTo>
                      <a:pt x="132313" y="58269"/>
                    </a:lnTo>
                    <a:cubicBezTo>
                      <a:pt x="132252" y="58299"/>
                      <a:pt x="132252" y="58329"/>
                      <a:pt x="132222" y="58360"/>
                    </a:cubicBezTo>
                    <a:cubicBezTo>
                      <a:pt x="132191" y="58421"/>
                      <a:pt x="132161" y="58451"/>
                      <a:pt x="132100" y="58512"/>
                    </a:cubicBezTo>
                    <a:lnTo>
                      <a:pt x="132100" y="58573"/>
                    </a:lnTo>
                    <a:cubicBezTo>
                      <a:pt x="132100" y="58573"/>
                      <a:pt x="132070" y="58573"/>
                      <a:pt x="132070" y="58512"/>
                    </a:cubicBezTo>
                    <a:cubicBezTo>
                      <a:pt x="132039" y="58481"/>
                      <a:pt x="132039" y="58633"/>
                      <a:pt x="132070" y="58664"/>
                    </a:cubicBezTo>
                    <a:lnTo>
                      <a:pt x="132100" y="58725"/>
                    </a:lnTo>
                    <a:cubicBezTo>
                      <a:pt x="132161" y="58725"/>
                      <a:pt x="132161" y="58755"/>
                      <a:pt x="132191" y="58755"/>
                    </a:cubicBezTo>
                    <a:lnTo>
                      <a:pt x="132191" y="58755"/>
                    </a:lnTo>
                    <a:lnTo>
                      <a:pt x="132191" y="58785"/>
                    </a:lnTo>
                    <a:lnTo>
                      <a:pt x="132191" y="58907"/>
                    </a:lnTo>
                    <a:cubicBezTo>
                      <a:pt x="132222" y="58937"/>
                      <a:pt x="132252" y="58937"/>
                      <a:pt x="132313" y="58877"/>
                    </a:cubicBezTo>
                    <a:lnTo>
                      <a:pt x="132313" y="58937"/>
                    </a:lnTo>
                    <a:lnTo>
                      <a:pt x="132313" y="58937"/>
                    </a:lnTo>
                    <a:cubicBezTo>
                      <a:pt x="132313" y="58937"/>
                      <a:pt x="132252" y="58937"/>
                      <a:pt x="132252" y="58968"/>
                    </a:cubicBezTo>
                    <a:cubicBezTo>
                      <a:pt x="132222" y="59029"/>
                      <a:pt x="132222" y="59059"/>
                      <a:pt x="132191" y="59089"/>
                    </a:cubicBezTo>
                    <a:cubicBezTo>
                      <a:pt x="132161" y="59180"/>
                      <a:pt x="132070" y="59211"/>
                      <a:pt x="132039" y="59272"/>
                    </a:cubicBezTo>
                    <a:lnTo>
                      <a:pt x="132039" y="59332"/>
                    </a:lnTo>
                    <a:cubicBezTo>
                      <a:pt x="132039" y="59332"/>
                      <a:pt x="132009" y="59332"/>
                      <a:pt x="132009" y="59272"/>
                    </a:cubicBezTo>
                    <a:cubicBezTo>
                      <a:pt x="131948" y="59241"/>
                      <a:pt x="131948" y="59393"/>
                      <a:pt x="132009" y="59424"/>
                    </a:cubicBezTo>
                    <a:lnTo>
                      <a:pt x="132039" y="59484"/>
                    </a:lnTo>
                    <a:cubicBezTo>
                      <a:pt x="132070" y="59484"/>
                      <a:pt x="132070" y="59515"/>
                      <a:pt x="132100" y="59515"/>
                    </a:cubicBezTo>
                    <a:lnTo>
                      <a:pt x="132100" y="59515"/>
                    </a:lnTo>
                    <a:lnTo>
                      <a:pt x="132100" y="59545"/>
                    </a:lnTo>
                    <a:lnTo>
                      <a:pt x="132100" y="59697"/>
                    </a:lnTo>
                    <a:cubicBezTo>
                      <a:pt x="132161" y="59728"/>
                      <a:pt x="132222" y="59728"/>
                      <a:pt x="132252" y="59667"/>
                    </a:cubicBezTo>
                    <a:cubicBezTo>
                      <a:pt x="132252" y="59697"/>
                      <a:pt x="132252" y="59788"/>
                      <a:pt x="132313" y="59788"/>
                    </a:cubicBezTo>
                    <a:lnTo>
                      <a:pt x="132343" y="59788"/>
                    </a:lnTo>
                    <a:cubicBezTo>
                      <a:pt x="132343" y="59788"/>
                      <a:pt x="132343" y="59819"/>
                      <a:pt x="132374" y="59788"/>
                    </a:cubicBezTo>
                    <a:lnTo>
                      <a:pt x="132374" y="59728"/>
                    </a:lnTo>
                    <a:cubicBezTo>
                      <a:pt x="132404" y="59697"/>
                      <a:pt x="132404" y="59636"/>
                      <a:pt x="132465" y="59545"/>
                    </a:cubicBezTo>
                    <a:lnTo>
                      <a:pt x="132465" y="59545"/>
                    </a:lnTo>
                    <a:cubicBezTo>
                      <a:pt x="132465" y="59576"/>
                      <a:pt x="132465" y="59636"/>
                      <a:pt x="132404" y="59667"/>
                    </a:cubicBezTo>
                    <a:lnTo>
                      <a:pt x="132404" y="59667"/>
                    </a:lnTo>
                    <a:cubicBezTo>
                      <a:pt x="132465" y="59545"/>
                      <a:pt x="132495" y="59484"/>
                      <a:pt x="132495" y="59393"/>
                    </a:cubicBezTo>
                    <a:cubicBezTo>
                      <a:pt x="132495" y="59424"/>
                      <a:pt x="132465" y="59515"/>
                      <a:pt x="132465" y="59545"/>
                    </a:cubicBezTo>
                    <a:lnTo>
                      <a:pt x="132465" y="59667"/>
                    </a:lnTo>
                    <a:cubicBezTo>
                      <a:pt x="132465" y="59697"/>
                      <a:pt x="132404" y="59697"/>
                      <a:pt x="132404" y="59728"/>
                    </a:cubicBezTo>
                    <a:lnTo>
                      <a:pt x="132374" y="59788"/>
                    </a:lnTo>
                    <a:cubicBezTo>
                      <a:pt x="132374" y="59819"/>
                      <a:pt x="132343" y="59819"/>
                      <a:pt x="132343" y="59849"/>
                    </a:cubicBezTo>
                    <a:cubicBezTo>
                      <a:pt x="132313" y="59880"/>
                      <a:pt x="132252" y="59940"/>
                      <a:pt x="132252" y="59971"/>
                    </a:cubicBezTo>
                    <a:lnTo>
                      <a:pt x="132222" y="59971"/>
                    </a:lnTo>
                    <a:lnTo>
                      <a:pt x="132161" y="60032"/>
                    </a:lnTo>
                    <a:lnTo>
                      <a:pt x="131918" y="60275"/>
                    </a:lnTo>
                    <a:lnTo>
                      <a:pt x="131918" y="60305"/>
                    </a:lnTo>
                    <a:cubicBezTo>
                      <a:pt x="131918" y="60305"/>
                      <a:pt x="131887" y="60305"/>
                      <a:pt x="131887" y="60275"/>
                    </a:cubicBezTo>
                    <a:cubicBezTo>
                      <a:pt x="131857" y="60244"/>
                      <a:pt x="131857" y="60396"/>
                      <a:pt x="131887" y="60427"/>
                    </a:cubicBezTo>
                    <a:lnTo>
                      <a:pt x="131918" y="60457"/>
                    </a:lnTo>
                    <a:cubicBezTo>
                      <a:pt x="131948" y="60457"/>
                      <a:pt x="132009" y="60488"/>
                      <a:pt x="132009" y="60488"/>
                    </a:cubicBezTo>
                    <a:lnTo>
                      <a:pt x="132009" y="60488"/>
                    </a:lnTo>
                    <a:lnTo>
                      <a:pt x="132009" y="60548"/>
                    </a:lnTo>
                    <a:cubicBezTo>
                      <a:pt x="131948" y="60579"/>
                      <a:pt x="132009" y="60639"/>
                      <a:pt x="132009" y="60700"/>
                    </a:cubicBezTo>
                    <a:cubicBezTo>
                      <a:pt x="132039" y="60731"/>
                      <a:pt x="132070" y="60731"/>
                      <a:pt x="132161" y="60700"/>
                    </a:cubicBezTo>
                    <a:cubicBezTo>
                      <a:pt x="132100" y="60731"/>
                      <a:pt x="132070" y="60761"/>
                      <a:pt x="132070" y="60791"/>
                    </a:cubicBezTo>
                    <a:cubicBezTo>
                      <a:pt x="132039" y="60791"/>
                      <a:pt x="132009" y="60791"/>
                      <a:pt x="132009" y="60852"/>
                    </a:cubicBezTo>
                    <a:cubicBezTo>
                      <a:pt x="131887" y="60913"/>
                      <a:pt x="131857" y="61187"/>
                      <a:pt x="131735" y="61247"/>
                    </a:cubicBezTo>
                    <a:cubicBezTo>
                      <a:pt x="131705" y="61308"/>
                      <a:pt x="131614" y="61308"/>
                      <a:pt x="131553" y="61247"/>
                    </a:cubicBezTo>
                    <a:cubicBezTo>
                      <a:pt x="131492" y="61247"/>
                      <a:pt x="131492" y="61308"/>
                      <a:pt x="131492" y="61339"/>
                    </a:cubicBezTo>
                    <a:lnTo>
                      <a:pt x="131431" y="61247"/>
                    </a:lnTo>
                    <a:cubicBezTo>
                      <a:pt x="131401" y="61217"/>
                      <a:pt x="131401" y="61187"/>
                      <a:pt x="131340" y="61187"/>
                    </a:cubicBezTo>
                    <a:lnTo>
                      <a:pt x="131310" y="61187"/>
                    </a:lnTo>
                    <a:cubicBezTo>
                      <a:pt x="131279" y="61156"/>
                      <a:pt x="131249" y="61095"/>
                      <a:pt x="131249" y="61065"/>
                    </a:cubicBezTo>
                    <a:cubicBezTo>
                      <a:pt x="131249" y="61035"/>
                      <a:pt x="131188" y="61035"/>
                      <a:pt x="131188" y="61004"/>
                    </a:cubicBezTo>
                    <a:lnTo>
                      <a:pt x="131158" y="60943"/>
                    </a:lnTo>
                    <a:cubicBezTo>
                      <a:pt x="131158" y="60943"/>
                      <a:pt x="131128" y="60913"/>
                      <a:pt x="131128" y="60883"/>
                    </a:cubicBezTo>
                    <a:lnTo>
                      <a:pt x="131128" y="60761"/>
                    </a:lnTo>
                    <a:cubicBezTo>
                      <a:pt x="131128" y="60731"/>
                      <a:pt x="131097" y="60639"/>
                      <a:pt x="131097" y="60609"/>
                    </a:cubicBezTo>
                    <a:cubicBezTo>
                      <a:pt x="131128" y="60700"/>
                      <a:pt x="131158" y="60761"/>
                      <a:pt x="131158" y="60883"/>
                    </a:cubicBezTo>
                    <a:lnTo>
                      <a:pt x="131158" y="60883"/>
                    </a:lnTo>
                    <a:cubicBezTo>
                      <a:pt x="131158" y="60852"/>
                      <a:pt x="131158" y="60791"/>
                      <a:pt x="131128" y="60761"/>
                    </a:cubicBezTo>
                    <a:lnTo>
                      <a:pt x="131128" y="60761"/>
                    </a:lnTo>
                    <a:cubicBezTo>
                      <a:pt x="131158" y="60852"/>
                      <a:pt x="131158" y="60913"/>
                      <a:pt x="131188" y="60943"/>
                    </a:cubicBezTo>
                    <a:lnTo>
                      <a:pt x="131188" y="61004"/>
                    </a:lnTo>
                    <a:cubicBezTo>
                      <a:pt x="131188" y="61035"/>
                      <a:pt x="131188" y="61035"/>
                      <a:pt x="131249" y="61004"/>
                    </a:cubicBezTo>
                    <a:lnTo>
                      <a:pt x="131279" y="61004"/>
                    </a:lnTo>
                    <a:cubicBezTo>
                      <a:pt x="131279" y="61004"/>
                      <a:pt x="131310" y="60943"/>
                      <a:pt x="131310" y="60883"/>
                    </a:cubicBezTo>
                    <a:cubicBezTo>
                      <a:pt x="131340" y="60913"/>
                      <a:pt x="131431" y="60943"/>
                      <a:pt x="131462" y="60913"/>
                    </a:cubicBezTo>
                    <a:cubicBezTo>
                      <a:pt x="131462" y="60883"/>
                      <a:pt x="131492" y="60791"/>
                      <a:pt x="131462" y="60761"/>
                    </a:cubicBezTo>
                    <a:lnTo>
                      <a:pt x="131462" y="60731"/>
                    </a:lnTo>
                    <a:lnTo>
                      <a:pt x="131462" y="60731"/>
                    </a:lnTo>
                    <a:cubicBezTo>
                      <a:pt x="131492" y="60731"/>
                      <a:pt x="131492" y="60731"/>
                      <a:pt x="131553" y="60700"/>
                    </a:cubicBezTo>
                    <a:cubicBezTo>
                      <a:pt x="131553" y="60700"/>
                      <a:pt x="131583" y="60700"/>
                      <a:pt x="131583" y="60639"/>
                    </a:cubicBezTo>
                    <a:cubicBezTo>
                      <a:pt x="131614" y="60609"/>
                      <a:pt x="131583" y="60457"/>
                      <a:pt x="131583" y="60488"/>
                    </a:cubicBezTo>
                    <a:lnTo>
                      <a:pt x="131553" y="60548"/>
                    </a:lnTo>
                    <a:lnTo>
                      <a:pt x="131553" y="60488"/>
                    </a:lnTo>
                    <a:cubicBezTo>
                      <a:pt x="131492" y="60427"/>
                      <a:pt x="131431" y="60336"/>
                      <a:pt x="131401" y="60305"/>
                    </a:cubicBezTo>
                    <a:cubicBezTo>
                      <a:pt x="131340" y="60275"/>
                      <a:pt x="131340" y="60244"/>
                      <a:pt x="131310" y="60184"/>
                    </a:cubicBezTo>
                    <a:cubicBezTo>
                      <a:pt x="131310" y="60184"/>
                      <a:pt x="131279" y="60184"/>
                      <a:pt x="131279" y="60153"/>
                    </a:cubicBezTo>
                    <a:lnTo>
                      <a:pt x="131279" y="60153"/>
                    </a:lnTo>
                    <a:lnTo>
                      <a:pt x="131279" y="60092"/>
                    </a:lnTo>
                    <a:cubicBezTo>
                      <a:pt x="131310" y="60123"/>
                      <a:pt x="131340" y="60153"/>
                      <a:pt x="131401" y="60123"/>
                    </a:cubicBezTo>
                    <a:lnTo>
                      <a:pt x="131401" y="60001"/>
                    </a:lnTo>
                    <a:lnTo>
                      <a:pt x="131401" y="59971"/>
                    </a:lnTo>
                    <a:lnTo>
                      <a:pt x="131401" y="59971"/>
                    </a:lnTo>
                    <a:cubicBezTo>
                      <a:pt x="131431" y="59971"/>
                      <a:pt x="131431" y="59971"/>
                      <a:pt x="131462" y="59940"/>
                    </a:cubicBezTo>
                    <a:lnTo>
                      <a:pt x="131492" y="59880"/>
                    </a:lnTo>
                    <a:cubicBezTo>
                      <a:pt x="131553" y="59849"/>
                      <a:pt x="131492" y="59728"/>
                      <a:pt x="131492" y="59728"/>
                    </a:cubicBezTo>
                    <a:lnTo>
                      <a:pt x="131462" y="59788"/>
                    </a:lnTo>
                    <a:lnTo>
                      <a:pt x="131462" y="59728"/>
                    </a:lnTo>
                    <a:cubicBezTo>
                      <a:pt x="131431" y="59667"/>
                      <a:pt x="131401" y="59636"/>
                      <a:pt x="131340" y="59576"/>
                    </a:cubicBezTo>
                    <a:cubicBezTo>
                      <a:pt x="131310" y="59545"/>
                      <a:pt x="131310" y="59515"/>
                      <a:pt x="131279" y="59484"/>
                    </a:cubicBezTo>
                    <a:lnTo>
                      <a:pt x="131249" y="59484"/>
                    </a:lnTo>
                    <a:cubicBezTo>
                      <a:pt x="131188" y="59424"/>
                      <a:pt x="131158" y="59363"/>
                      <a:pt x="131158" y="59332"/>
                    </a:cubicBezTo>
                    <a:cubicBezTo>
                      <a:pt x="131128" y="59272"/>
                      <a:pt x="131128" y="59241"/>
                      <a:pt x="131097" y="59241"/>
                    </a:cubicBezTo>
                    <a:cubicBezTo>
                      <a:pt x="131036" y="59211"/>
                      <a:pt x="131036" y="59180"/>
                      <a:pt x="131006" y="59089"/>
                    </a:cubicBezTo>
                    <a:cubicBezTo>
                      <a:pt x="130976" y="58968"/>
                      <a:pt x="130945" y="58907"/>
                      <a:pt x="130884" y="58816"/>
                    </a:cubicBezTo>
                    <a:cubicBezTo>
                      <a:pt x="130854" y="58755"/>
                      <a:pt x="130854" y="58725"/>
                      <a:pt x="130854" y="58725"/>
                    </a:cubicBezTo>
                    <a:lnTo>
                      <a:pt x="130854" y="58725"/>
                    </a:lnTo>
                    <a:cubicBezTo>
                      <a:pt x="130854" y="58664"/>
                      <a:pt x="130824" y="58633"/>
                      <a:pt x="130824" y="58573"/>
                    </a:cubicBezTo>
                    <a:cubicBezTo>
                      <a:pt x="130824" y="58512"/>
                      <a:pt x="130793" y="58573"/>
                      <a:pt x="130824" y="58603"/>
                    </a:cubicBezTo>
                    <a:lnTo>
                      <a:pt x="130824" y="58633"/>
                    </a:lnTo>
                    <a:cubicBezTo>
                      <a:pt x="130824" y="58603"/>
                      <a:pt x="130793" y="58573"/>
                      <a:pt x="130793" y="58573"/>
                    </a:cubicBezTo>
                    <a:cubicBezTo>
                      <a:pt x="130732" y="58421"/>
                      <a:pt x="130702" y="58299"/>
                      <a:pt x="130672" y="58299"/>
                    </a:cubicBezTo>
                    <a:cubicBezTo>
                      <a:pt x="130672" y="58269"/>
                      <a:pt x="130672" y="58269"/>
                      <a:pt x="130641" y="58269"/>
                    </a:cubicBezTo>
                    <a:lnTo>
                      <a:pt x="130580" y="58299"/>
                    </a:lnTo>
                    <a:cubicBezTo>
                      <a:pt x="130550" y="58299"/>
                      <a:pt x="130550" y="58421"/>
                      <a:pt x="130489" y="58573"/>
                    </a:cubicBezTo>
                    <a:cubicBezTo>
                      <a:pt x="130489" y="58603"/>
                      <a:pt x="130428" y="58603"/>
                      <a:pt x="130428" y="58633"/>
                    </a:cubicBezTo>
                    <a:lnTo>
                      <a:pt x="130428" y="58603"/>
                    </a:lnTo>
                    <a:lnTo>
                      <a:pt x="130428" y="58573"/>
                    </a:lnTo>
                    <a:cubicBezTo>
                      <a:pt x="130428" y="58603"/>
                      <a:pt x="130398" y="58633"/>
                      <a:pt x="130398" y="58725"/>
                    </a:cubicBezTo>
                    <a:lnTo>
                      <a:pt x="130398" y="58725"/>
                    </a:lnTo>
                    <a:cubicBezTo>
                      <a:pt x="130398" y="58725"/>
                      <a:pt x="130398" y="58755"/>
                      <a:pt x="130368" y="58816"/>
                    </a:cubicBezTo>
                    <a:cubicBezTo>
                      <a:pt x="130337" y="58907"/>
                      <a:pt x="130276" y="58968"/>
                      <a:pt x="130246" y="59089"/>
                    </a:cubicBezTo>
                    <a:cubicBezTo>
                      <a:pt x="130216" y="59120"/>
                      <a:pt x="130216" y="59211"/>
                      <a:pt x="130185" y="59241"/>
                    </a:cubicBezTo>
                    <a:lnTo>
                      <a:pt x="130094" y="59332"/>
                    </a:lnTo>
                    <a:cubicBezTo>
                      <a:pt x="130064" y="59363"/>
                      <a:pt x="130033" y="59393"/>
                      <a:pt x="130033" y="59484"/>
                    </a:cubicBezTo>
                    <a:lnTo>
                      <a:pt x="129972" y="59484"/>
                    </a:lnTo>
                    <a:cubicBezTo>
                      <a:pt x="129942" y="59515"/>
                      <a:pt x="129942" y="59545"/>
                      <a:pt x="129912" y="59576"/>
                    </a:cubicBezTo>
                    <a:cubicBezTo>
                      <a:pt x="129881" y="59636"/>
                      <a:pt x="129820" y="59667"/>
                      <a:pt x="129790" y="59728"/>
                    </a:cubicBezTo>
                    <a:lnTo>
                      <a:pt x="129790" y="59788"/>
                    </a:lnTo>
                    <a:cubicBezTo>
                      <a:pt x="129790" y="59788"/>
                      <a:pt x="129760" y="59788"/>
                      <a:pt x="129760" y="59728"/>
                    </a:cubicBezTo>
                    <a:cubicBezTo>
                      <a:pt x="129729" y="59697"/>
                      <a:pt x="129729" y="59849"/>
                      <a:pt x="129760" y="59880"/>
                    </a:cubicBezTo>
                    <a:lnTo>
                      <a:pt x="129790" y="59940"/>
                    </a:lnTo>
                    <a:cubicBezTo>
                      <a:pt x="129820" y="59940"/>
                      <a:pt x="129820" y="59971"/>
                      <a:pt x="129881" y="59971"/>
                    </a:cubicBezTo>
                    <a:lnTo>
                      <a:pt x="129881" y="59971"/>
                    </a:lnTo>
                    <a:lnTo>
                      <a:pt x="129881" y="60001"/>
                    </a:lnTo>
                    <a:lnTo>
                      <a:pt x="129881" y="60123"/>
                    </a:lnTo>
                    <a:cubicBezTo>
                      <a:pt x="129912" y="60153"/>
                      <a:pt x="129942" y="60153"/>
                      <a:pt x="129972" y="60092"/>
                    </a:cubicBezTo>
                    <a:lnTo>
                      <a:pt x="129972" y="60153"/>
                    </a:lnTo>
                    <a:lnTo>
                      <a:pt x="129972" y="60153"/>
                    </a:lnTo>
                    <a:cubicBezTo>
                      <a:pt x="129972" y="60153"/>
                      <a:pt x="129942" y="60153"/>
                      <a:pt x="129942" y="60184"/>
                    </a:cubicBezTo>
                    <a:cubicBezTo>
                      <a:pt x="129912" y="60244"/>
                      <a:pt x="129912" y="60275"/>
                      <a:pt x="129881" y="60305"/>
                    </a:cubicBezTo>
                    <a:cubicBezTo>
                      <a:pt x="129820" y="60396"/>
                      <a:pt x="129760" y="60427"/>
                      <a:pt x="129729" y="60488"/>
                    </a:cubicBezTo>
                    <a:lnTo>
                      <a:pt x="129729" y="60548"/>
                    </a:lnTo>
                    <a:cubicBezTo>
                      <a:pt x="129729" y="60548"/>
                      <a:pt x="129669" y="60548"/>
                      <a:pt x="129669" y="60488"/>
                    </a:cubicBezTo>
                    <a:cubicBezTo>
                      <a:pt x="129638" y="60457"/>
                      <a:pt x="129638" y="60609"/>
                      <a:pt x="129669" y="60639"/>
                    </a:cubicBezTo>
                    <a:lnTo>
                      <a:pt x="129729" y="60700"/>
                    </a:lnTo>
                    <a:cubicBezTo>
                      <a:pt x="129760" y="60700"/>
                      <a:pt x="129760" y="60731"/>
                      <a:pt x="129790" y="60731"/>
                    </a:cubicBezTo>
                    <a:lnTo>
                      <a:pt x="129790" y="60731"/>
                    </a:lnTo>
                    <a:lnTo>
                      <a:pt x="129790" y="60761"/>
                    </a:lnTo>
                    <a:lnTo>
                      <a:pt x="129790" y="60913"/>
                    </a:lnTo>
                    <a:cubicBezTo>
                      <a:pt x="129820" y="60943"/>
                      <a:pt x="129912" y="60943"/>
                      <a:pt x="129942" y="60883"/>
                    </a:cubicBezTo>
                    <a:cubicBezTo>
                      <a:pt x="129942" y="60913"/>
                      <a:pt x="129942" y="61004"/>
                      <a:pt x="129972" y="61004"/>
                    </a:cubicBezTo>
                    <a:lnTo>
                      <a:pt x="130033" y="61004"/>
                    </a:lnTo>
                    <a:cubicBezTo>
                      <a:pt x="130033" y="61004"/>
                      <a:pt x="130033" y="61035"/>
                      <a:pt x="130064" y="61004"/>
                    </a:cubicBezTo>
                    <a:lnTo>
                      <a:pt x="130064" y="60943"/>
                    </a:lnTo>
                    <a:cubicBezTo>
                      <a:pt x="130094" y="60913"/>
                      <a:pt x="130094" y="60852"/>
                      <a:pt x="130124" y="60761"/>
                    </a:cubicBezTo>
                    <a:lnTo>
                      <a:pt x="130124" y="60761"/>
                    </a:lnTo>
                    <a:cubicBezTo>
                      <a:pt x="130124" y="60791"/>
                      <a:pt x="130124" y="60852"/>
                      <a:pt x="130094" y="60883"/>
                    </a:cubicBezTo>
                    <a:lnTo>
                      <a:pt x="130094" y="60883"/>
                    </a:lnTo>
                    <a:cubicBezTo>
                      <a:pt x="130124" y="60761"/>
                      <a:pt x="130185" y="60700"/>
                      <a:pt x="130185" y="60609"/>
                    </a:cubicBezTo>
                    <a:cubicBezTo>
                      <a:pt x="130185" y="60639"/>
                      <a:pt x="130124" y="60731"/>
                      <a:pt x="130124" y="60761"/>
                    </a:cubicBezTo>
                    <a:lnTo>
                      <a:pt x="130124" y="60883"/>
                    </a:lnTo>
                    <a:cubicBezTo>
                      <a:pt x="130124" y="60913"/>
                      <a:pt x="130094" y="60913"/>
                      <a:pt x="130094" y="60943"/>
                    </a:cubicBezTo>
                    <a:lnTo>
                      <a:pt x="130064" y="61004"/>
                    </a:lnTo>
                    <a:cubicBezTo>
                      <a:pt x="130064" y="61035"/>
                      <a:pt x="130033" y="61035"/>
                      <a:pt x="130033" y="61065"/>
                    </a:cubicBezTo>
                    <a:cubicBezTo>
                      <a:pt x="129972" y="61095"/>
                      <a:pt x="129942" y="61156"/>
                      <a:pt x="129942" y="61187"/>
                    </a:cubicBezTo>
                    <a:lnTo>
                      <a:pt x="129912" y="61187"/>
                    </a:lnTo>
                    <a:lnTo>
                      <a:pt x="129820" y="61247"/>
                    </a:lnTo>
                    <a:lnTo>
                      <a:pt x="129608" y="61491"/>
                    </a:lnTo>
                    <a:lnTo>
                      <a:pt x="129608" y="61521"/>
                    </a:lnTo>
                    <a:cubicBezTo>
                      <a:pt x="129608" y="61521"/>
                      <a:pt x="129577" y="61521"/>
                      <a:pt x="129577" y="61491"/>
                    </a:cubicBezTo>
                    <a:cubicBezTo>
                      <a:pt x="129517" y="61460"/>
                      <a:pt x="129517" y="61612"/>
                      <a:pt x="129577" y="61643"/>
                    </a:cubicBezTo>
                    <a:lnTo>
                      <a:pt x="129608" y="61673"/>
                    </a:lnTo>
                    <a:cubicBezTo>
                      <a:pt x="129638" y="61673"/>
                      <a:pt x="129669" y="61703"/>
                      <a:pt x="129669" y="61703"/>
                    </a:cubicBezTo>
                    <a:lnTo>
                      <a:pt x="129669" y="61703"/>
                    </a:lnTo>
                    <a:lnTo>
                      <a:pt x="129669" y="61764"/>
                    </a:lnTo>
                    <a:cubicBezTo>
                      <a:pt x="129638" y="61795"/>
                      <a:pt x="129669" y="61855"/>
                      <a:pt x="129669" y="61916"/>
                    </a:cubicBezTo>
                    <a:cubicBezTo>
                      <a:pt x="129729" y="61946"/>
                      <a:pt x="129760" y="61946"/>
                      <a:pt x="129820" y="61916"/>
                    </a:cubicBezTo>
                    <a:cubicBezTo>
                      <a:pt x="129790" y="61946"/>
                      <a:pt x="129760" y="61977"/>
                      <a:pt x="129760" y="62007"/>
                    </a:cubicBezTo>
                    <a:cubicBezTo>
                      <a:pt x="129729" y="62007"/>
                      <a:pt x="129669" y="62007"/>
                      <a:pt x="129669" y="62068"/>
                    </a:cubicBezTo>
                    <a:cubicBezTo>
                      <a:pt x="129577" y="62129"/>
                      <a:pt x="129517" y="62402"/>
                      <a:pt x="129425" y="62463"/>
                    </a:cubicBezTo>
                    <a:lnTo>
                      <a:pt x="129334" y="62463"/>
                    </a:lnTo>
                    <a:lnTo>
                      <a:pt x="129304" y="62433"/>
                    </a:lnTo>
                    <a:cubicBezTo>
                      <a:pt x="129304" y="62402"/>
                      <a:pt x="129273" y="62402"/>
                      <a:pt x="129273" y="62372"/>
                    </a:cubicBezTo>
                    <a:lnTo>
                      <a:pt x="129213" y="62311"/>
                    </a:lnTo>
                    <a:cubicBezTo>
                      <a:pt x="129213" y="62311"/>
                      <a:pt x="129182" y="62281"/>
                      <a:pt x="129182" y="62250"/>
                    </a:cubicBezTo>
                    <a:lnTo>
                      <a:pt x="129182" y="62129"/>
                    </a:lnTo>
                    <a:cubicBezTo>
                      <a:pt x="129182" y="62098"/>
                      <a:pt x="129152" y="62007"/>
                      <a:pt x="129152" y="61977"/>
                    </a:cubicBezTo>
                    <a:cubicBezTo>
                      <a:pt x="129182" y="62068"/>
                      <a:pt x="129213" y="62129"/>
                      <a:pt x="129213" y="62250"/>
                    </a:cubicBezTo>
                    <a:lnTo>
                      <a:pt x="129213" y="62250"/>
                    </a:lnTo>
                    <a:cubicBezTo>
                      <a:pt x="129213" y="62220"/>
                      <a:pt x="129213" y="62159"/>
                      <a:pt x="129182" y="62129"/>
                    </a:cubicBezTo>
                    <a:lnTo>
                      <a:pt x="129182" y="62129"/>
                    </a:lnTo>
                    <a:cubicBezTo>
                      <a:pt x="129213" y="62220"/>
                      <a:pt x="129213" y="62281"/>
                      <a:pt x="129273" y="62311"/>
                    </a:cubicBezTo>
                    <a:lnTo>
                      <a:pt x="129273" y="62372"/>
                    </a:lnTo>
                    <a:cubicBezTo>
                      <a:pt x="129273" y="62402"/>
                      <a:pt x="129273" y="62402"/>
                      <a:pt x="129304" y="62372"/>
                    </a:cubicBezTo>
                    <a:lnTo>
                      <a:pt x="129334" y="62372"/>
                    </a:lnTo>
                    <a:cubicBezTo>
                      <a:pt x="129334" y="62372"/>
                      <a:pt x="129365" y="62311"/>
                      <a:pt x="129365" y="62250"/>
                    </a:cubicBezTo>
                    <a:cubicBezTo>
                      <a:pt x="129425" y="62281"/>
                      <a:pt x="129486" y="62311"/>
                      <a:pt x="129517" y="62281"/>
                    </a:cubicBezTo>
                    <a:cubicBezTo>
                      <a:pt x="129517" y="62250"/>
                      <a:pt x="129577" y="62159"/>
                      <a:pt x="129517" y="62129"/>
                    </a:cubicBezTo>
                    <a:lnTo>
                      <a:pt x="129517" y="62098"/>
                    </a:lnTo>
                    <a:lnTo>
                      <a:pt x="129517" y="62098"/>
                    </a:lnTo>
                    <a:cubicBezTo>
                      <a:pt x="129577" y="62098"/>
                      <a:pt x="129577" y="62098"/>
                      <a:pt x="129608" y="62068"/>
                    </a:cubicBezTo>
                    <a:cubicBezTo>
                      <a:pt x="129608" y="62068"/>
                      <a:pt x="129638" y="62068"/>
                      <a:pt x="129638" y="62007"/>
                    </a:cubicBezTo>
                    <a:cubicBezTo>
                      <a:pt x="129669" y="61977"/>
                      <a:pt x="129638" y="61825"/>
                      <a:pt x="129638" y="61855"/>
                    </a:cubicBezTo>
                    <a:lnTo>
                      <a:pt x="129608" y="61916"/>
                    </a:lnTo>
                    <a:lnTo>
                      <a:pt x="129608" y="61855"/>
                    </a:lnTo>
                    <a:cubicBezTo>
                      <a:pt x="129577" y="61795"/>
                      <a:pt x="129486" y="61703"/>
                      <a:pt x="129456" y="61673"/>
                    </a:cubicBezTo>
                    <a:cubicBezTo>
                      <a:pt x="129425" y="61643"/>
                      <a:pt x="129425" y="61612"/>
                      <a:pt x="129365" y="61551"/>
                    </a:cubicBezTo>
                    <a:cubicBezTo>
                      <a:pt x="129365" y="61551"/>
                      <a:pt x="129334" y="61551"/>
                      <a:pt x="129334" y="61521"/>
                    </a:cubicBezTo>
                    <a:lnTo>
                      <a:pt x="129334" y="61521"/>
                    </a:lnTo>
                    <a:lnTo>
                      <a:pt x="129334" y="61460"/>
                    </a:lnTo>
                    <a:cubicBezTo>
                      <a:pt x="129365" y="61491"/>
                      <a:pt x="129425" y="61521"/>
                      <a:pt x="129456" y="61491"/>
                    </a:cubicBezTo>
                    <a:lnTo>
                      <a:pt x="129456" y="61369"/>
                    </a:lnTo>
                    <a:lnTo>
                      <a:pt x="129456" y="61339"/>
                    </a:lnTo>
                    <a:lnTo>
                      <a:pt x="129456" y="61339"/>
                    </a:lnTo>
                    <a:cubicBezTo>
                      <a:pt x="129486" y="61339"/>
                      <a:pt x="129486" y="61339"/>
                      <a:pt x="129517" y="61308"/>
                    </a:cubicBezTo>
                    <a:lnTo>
                      <a:pt x="129577" y="61247"/>
                    </a:lnTo>
                    <a:cubicBezTo>
                      <a:pt x="129608" y="61217"/>
                      <a:pt x="129577" y="61095"/>
                      <a:pt x="129577" y="61095"/>
                    </a:cubicBezTo>
                    <a:lnTo>
                      <a:pt x="129517" y="61156"/>
                    </a:lnTo>
                    <a:lnTo>
                      <a:pt x="129517" y="61095"/>
                    </a:lnTo>
                    <a:cubicBezTo>
                      <a:pt x="129486" y="61035"/>
                      <a:pt x="129456" y="61004"/>
                      <a:pt x="129425" y="60943"/>
                    </a:cubicBezTo>
                    <a:cubicBezTo>
                      <a:pt x="129365" y="60913"/>
                      <a:pt x="129365" y="60883"/>
                      <a:pt x="129334" y="60852"/>
                    </a:cubicBezTo>
                    <a:lnTo>
                      <a:pt x="129304" y="60852"/>
                    </a:lnTo>
                    <a:cubicBezTo>
                      <a:pt x="129273" y="60791"/>
                      <a:pt x="129213" y="60731"/>
                      <a:pt x="129213" y="60700"/>
                    </a:cubicBezTo>
                    <a:cubicBezTo>
                      <a:pt x="129182" y="60639"/>
                      <a:pt x="129182" y="60609"/>
                      <a:pt x="129152" y="60609"/>
                    </a:cubicBezTo>
                    <a:cubicBezTo>
                      <a:pt x="129121" y="60579"/>
                      <a:pt x="129121" y="60548"/>
                      <a:pt x="129061" y="60457"/>
                    </a:cubicBezTo>
                    <a:cubicBezTo>
                      <a:pt x="129030" y="60336"/>
                      <a:pt x="129000" y="60275"/>
                      <a:pt x="128969" y="60184"/>
                    </a:cubicBezTo>
                    <a:cubicBezTo>
                      <a:pt x="128909" y="60123"/>
                      <a:pt x="128909" y="60092"/>
                      <a:pt x="128909" y="60092"/>
                    </a:cubicBezTo>
                    <a:lnTo>
                      <a:pt x="128909" y="60092"/>
                    </a:lnTo>
                    <a:cubicBezTo>
                      <a:pt x="128909" y="60032"/>
                      <a:pt x="128878" y="60001"/>
                      <a:pt x="128878" y="59940"/>
                    </a:cubicBezTo>
                    <a:cubicBezTo>
                      <a:pt x="128878" y="59880"/>
                      <a:pt x="128848" y="59940"/>
                      <a:pt x="128878" y="59971"/>
                    </a:cubicBezTo>
                    <a:lnTo>
                      <a:pt x="128878" y="60001"/>
                    </a:lnTo>
                    <a:cubicBezTo>
                      <a:pt x="128878" y="59971"/>
                      <a:pt x="128848" y="59940"/>
                      <a:pt x="128848" y="59940"/>
                    </a:cubicBezTo>
                    <a:cubicBezTo>
                      <a:pt x="128817" y="59788"/>
                      <a:pt x="128757" y="59667"/>
                      <a:pt x="128726" y="59667"/>
                    </a:cubicBezTo>
                    <a:cubicBezTo>
                      <a:pt x="128726" y="59636"/>
                      <a:pt x="128726" y="59636"/>
                      <a:pt x="128696" y="59636"/>
                    </a:cubicBezTo>
                    <a:lnTo>
                      <a:pt x="128665" y="59667"/>
                    </a:lnTo>
                    <a:cubicBezTo>
                      <a:pt x="128605" y="59667"/>
                      <a:pt x="128605" y="59788"/>
                      <a:pt x="128544" y="59940"/>
                    </a:cubicBezTo>
                    <a:cubicBezTo>
                      <a:pt x="128544" y="59971"/>
                      <a:pt x="128513" y="59971"/>
                      <a:pt x="128513" y="60001"/>
                    </a:cubicBezTo>
                    <a:lnTo>
                      <a:pt x="128513" y="59971"/>
                    </a:lnTo>
                    <a:lnTo>
                      <a:pt x="128513" y="59940"/>
                    </a:lnTo>
                    <a:cubicBezTo>
                      <a:pt x="128513" y="59971"/>
                      <a:pt x="128453" y="60001"/>
                      <a:pt x="128453" y="60092"/>
                    </a:cubicBezTo>
                    <a:lnTo>
                      <a:pt x="128453" y="60092"/>
                    </a:lnTo>
                    <a:cubicBezTo>
                      <a:pt x="128453" y="60092"/>
                      <a:pt x="128453" y="60123"/>
                      <a:pt x="128422" y="60184"/>
                    </a:cubicBezTo>
                    <a:cubicBezTo>
                      <a:pt x="128392" y="60275"/>
                      <a:pt x="128362" y="60336"/>
                      <a:pt x="128301" y="60457"/>
                    </a:cubicBezTo>
                    <a:cubicBezTo>
                      <a:pt x="128270" y="60488"/>
                      <a:pt x="128270" y="60579"/>
                      <a:pt x="128240" y="60609"/>
                    </a:cubicBezTo>
                    <a:lnTo>
                      <a:pt x="128149" y="60700"/>
                    </a:lnTo>
                    <a:cubicBezTo>
                      <a:pt x="128118" y="60731"/>
                      <a:pt x="128088" y="60761"/>
                      <a:pt x="128088" y="60852"/>
                    </a:cubicBezTo>
                    <a:lnTo>
                      <a:pt x="128058" y="60852"/>
                    </a:lnTo>
                    <a:cubicBezTo>
                      <a:pt x="127997" y="60883"/>
                      <a:pt x="127997" y="60913"/>
                      <a:pt x="127966" y="60943"/>
                    </a:cubicBezTo>
                    <a:cubicBezTo>
                      <a:pt x="127936" y="61004"/>
                      <a:pt x="127906" y="61035"/>
                      <a:pt x="127845" y="61095"/>
                    </a:cubicBezTo>
                    <a:lnTo>
                      <a:pt x="127845" y="61156"/>
                    </a:lnTo>
                    <a:cubicBezTo>
                      <a:pt x="127845" y="61156"/>
                      <a:pt x="127814" y="61156"/>
                      <a:pt x="127814" y="61095"/>
                    </a:cubicBezTo>
                    <a:lnTo>
                      <a:pt x="127784" y="61156"/>
                    </a:lnTo>
                    <a:cubicBezTo>
                      <a:pt x="127754" y="61065"/>
                      <a:pt x="127693" y="61004"/>
                      <a:pt x="127693" y="60913"/>
                    </a:cubicBezTo>
                    <a:cubicBezTo>
                      <a:pt x="127662" y="60852"/>
                      <a:pt x="127662" y="60791"/>
                      <a:pt x="127662" y="60791"/>
                    </a:cubicBezTo>
                    <a:lnTo>
                      <a:pt x="127662" y="60791"/>
                    </a:lnTo>
                    <a:cubicBezTo>
                      <a:pt x="127662" y="60761"/>
                      <a:pt x="127632" y="60731"/>
                      <a:pt x="127632" y="60639"/>
                    </a:cubicBezTo>
                    <a:cubicBezTo>
                      <a:pt x="127632" y="60609"/>
                      <a:pt x="127602" y="60639"/>
                      <a:pt x="127632" y="60700"/>
                    </a:cubicBezTo>
                    <a:lnTo>
                      <a:pt x="127632" y="60731"/>
                    </a:lnTo>
                    <a:cubicBezTo>
                      <a:pt x="127632" y="60700"/>
                      <a:pt x="127602" y="60639"/>
                      <a:pt x="127602" y="60639"/>
                    </a:cubicBezTo>
                    <a:cubicBezTo>
                      <a:pt x="127541" y="60488"/>
                      <a:pt x="127510" y="60396"/>
                      <a:pt x="127480" y="60396"/>
                    </a:cubicBezTo>
                    <a:cubicBezTo>
                      <a:pt x="127480" y="60336"/>
                      <a:pt x="127480" y="60336"/>
                      <a:pt x="127450" y="60336"/>
                    </a:cubicBezTo>
                    <a:lnTo>
                      <a:pt x="127389" y="60396"/>
                    </a:lnTo>
                    <a:cubicBezTo>
                      <a:pt x="127358" y="60396"/>
                      <a:pt x="127358" y="60488"/>
                      <a:pt x="127298" y="60639"/>
                    </a:cubicBezTo>
                    <a:cubicBezTo>
                      <a:pt x="127298" y="60700"/>
                      <a:pt x="127237" y="60700"/>
                      <a:pt x="127237" y="60731"/>
                    </a:cubicBezTo>
                    <a:lnTo>
                      <a:pt x="127237" y="60700"/>
                    </a:lnTo>
                    <a:lnTo>
                      <a:pt x="127237" y="60639"/>
                    </a:lnTo>
                    <a:cubicBezTo>
                      <a:pt x="127237" y="60700"/>
                      <a:pt x="127206" y="60731"/>
                      <a:pt x="127206" y="60791"/>
                    </a:cubicBezTo>
                    <a:lnTo>
                      <a:pt x="127206" y="60791"/>
                    </a:lnTo>
                    <a:cubicBezTo>
                      <a:pt x="127206" y="60791"/>
                      <a:pt x="127206" y="60852"/>
                      <a:pt x="127176" y="60913"/>
                    </a:cubicBezTo>
                    <a:cubicBezTo>
                      <a:pt x="127146" y="61004"/>
                      <a:pt x="127085" y="61065"/>
                      <a:pt x="127054" y="61187"/>
                    </a:cubicBezTo>
                    <a:cubicBezTo>
                      <a:pt x="127024" y="61217"/>
                      <a:pt x="127024" y="61308"/>
                      <a:pt x="126994" y="61339"/>
                    </a:cubicBezTo>
                    <a:lnTo>
                      <a:pt x="126903" y="61399"/>
                    </a:lnTo>
                    <a:cubicBezTo>
                      <a:pt x="126872" y="61460"/>
                      <a:pt x="126842" y="61491"/>
                      <a:pt x="126842" y="61551"/>
                    </a:cubicBezTo>
                    <a:lnTo>
                      <a:pt x="126781" y="61551"/>
                    </a:lnTo>
                    <a:cubicBezTo>
                      <a:pt x="126751" y="61612"/>
                      <a:pt x="126751" y="61643"/>
                      <a:pt x="126720" y="61673"/>
                    </a:cubicBezTo>
                    <a:cubicBezTo>
                      <a:pt x="126690" y="61703"/>
                      <a:pt x="126629" y="61764"/>
                      <a:pt x="126599" y="61825"/>
                    </a:cubicBezTo>
                    <a:lnTo>
                      <a:pt x="126599" y="61855"/>
                    </a:lnTo>
                    <a:cubicBezTo>
                      <a:pt x="126599" y="61855"/>
                      <a:pt x="126568" y="61855"/>
                      <a:pt x="126568" y="61825"/>
                    </a:cubicBezTo>
                    <a:cubicBezTo>
                      <a:pt x="126538" y="61795"/>
                      <a:pt x="126538" y="61946"/>
                      <a:pt x="126568" y="61977"/>
                    </a:cubicBezTo>
                    <a:lnTo>
                      <a:pt x="126599" y="62007"/>
                    </a:lnTo>
                    <a:cubicBezTo>
                      <a:pt x="126629" y="62007"/>
                      <a:pt x="126629" y="62068"/>
                      <a:pt x="126690" y="62068"/>
                    </a:cubicBezTo>
                    <a:lnTo>
                      <a:pt x="126690" y="62068"/>
                    </a:lnTo>
                    <a:lnTo>
                      <a:pt x="126690" y="62098"/>
                    </a:lnTo>
                    <a:lnTo>
                      <a:pt x="126690" y="62220"/>
                    </a:lnTo>
                    <a:cubicBezTo>
                      <a:pt x="126720" y="62250"/>
                      <a:pt x="126751" y="62250"/>
                      <a:pt x="126781" y="62159"/>
                    </a:cubicBezTo>
                    <a:lnTo>
                      <a:pt x="126781" y="62250"/>
                    </a:lnTo>
                    <a:lnTo>
                      <a:pt x="126781" y="62250"/>
                    </a:lnTo>
                    <a:cubicBezTo>
                      <a:pt x="126781" y="62250"/>
                      <a:pt x="126751" y="62250"/>
                      <a:pt x="126751" y="62281"/>
                    </a:cubicBezTo>
                    <a:lnTo>
                      <a:pt x="126751" y="62311"/>
                    </a:lnTo>
                    <a:lnTo>
                      <a:pt x="126629" y="62220"/>
                    </a:lnTo>
                    <a:cubicBezTo>
                      <a:pt x="126599" y="62159"/>
                      <a:pt x="126599" y="62129"/>
                      <a:pt x="126568" y="62098"/>
                    </a:cubicBezTo>
                    <a:lnTo>
                      <a:pt x="126538" y="62098"/>
                    </a:lnTo>
                    <a:cubicBezTo>
                      <a:pt x="126477" y="62068"/>
                      <a:pt x="126447" y="61977"/>
                      <a:pt x="126447" y="61946"/>
                    </a:cubicBezTo>
                    <a:cubicBezTo>
                      <a:pt x="126416" y="61916"/>
                      <a:pt x="126416" y="61855"/>
                      <a:pt x="126386" y="61855"/>
                    </a:cubicBezTo>
                    <a:cubicBezTo>
                      <a:pt x="126325" y="61825"/>
                      <a:pt x="126325" y="61795"/>
                      <a:pt x="126295" y="61703"/>
                    </a:cubicBezTo>
                    <a:cubicBezTo>
                      <a:pt x="126264" y="61612"/>
                      <a:pt x="126234" y="61521"/>
                      <a:pt x="126173" y="61460"/>
                    </a:cubicBezTo>
                    <a:cubicBezTo>
                      <a:pt x="126143" y="61369"/>
                      <a:pt x="126143" y="61339"/>
                      <a:pt x="126143" y="61339"/>
                    </a:cubicBezTo>
                    <a:lnTo>
                      <a:pt x="126143" y="61339"/>
                    </a:lnTo>
                    <a:cubicBezTo>
                      <a:pt x="126143" y="61308"/>
                      <a:pt x="126112" y="61247"/>
                      <a:pt x="126112" y="61187"/>
                    </a:cubicBezTo>
                    <a:cubicBezTo>
                      <a:pt x="126112" y="61156"/>
                      <a:pt x="126082" y="61187"/>
                      <a:pt x="126112" y="61217"/>
                    </a:cubicBezTo>
                    <a:lnTo>
                      <a:pt x="126112" y="61247"/>
                    </a:lnTo>
                    <a:cubicBezTo>
                      <a:pt x="126112" y="61217"/>
                      <a:pt x="126082" y="61187"/>
                      <a:pt x="126082" y="61187"/>
                    </a:cubicBezTo>
                    <a:cubicBezTo>
                      <a:pt x="126021" y="61035"/>
                      <a:pt x="125991" y="60913"/>
                      <a:pt x="125960" y="60913"/>
                    </a:cubicBezTo>
                    <a:cubicBezTo>
                      <a:pt x="125960" y="60883"/>
                      <a:pt x="125960" y="60883"/>
                      <a:pt x="125930" y="60883"/>
                    </a:cubicBezTo>
                    <a:lnTo>
                      <a:pt x="125869" y="60913"/>
                    </a:lnTo>
                    <a:cubicBezTo>
                      <a:pt x="125839" y="60913"/>
                      <a:pt x="125839" y="61035"/>
                      <a:pt x="125778" y="61187"/>
                    </a:cubicBezTo>
                    <a:cubicBezTo>
                      <a:pt x="125778" y="61217"/>
                      <a:pt x="125717" y="61217"/>
                      <a:pt x="125717" y="61247"/>
                    </a:cubicBezTo>
                    <a:lnTo>
                      <a:pt x="125717" y="61217"/>
                    </a:lnTo>
                    <a:lnTo>
                      <a:pt x="125717" y="61187"/>
                    </a:lnTo>
                    <a:cubicBezTo>
                      <a:pt x="125717" y="61217"/>
                      <a:pt x="125687" y="61247"/>
                      <a:pt x="125687" y="61339"/>
                    </a:cubicBezTo>
                    <a:lnTo>
                      <a:pt x="125687" y="61339"/>
                    </a:lnTo>
                    <a:cubicBezTo>
                      <a:pt x="125687" y="61339"/>
                      <a:pt x="125687" y="61369"/>
                      <a:pt x="125656" y="61460"/>
                    </a:cubicBezTo>
                    <a:cubicBezTo>
                      <a:pt x="125626" y="61521"/>
                      <a:pt x="125565" y="61612"/>
                      <a:pt x="125535" y="61703"/>
                    </a:cubicBezTo>
                    <a:cubicBezTo>
                      <a:pt x="125504" y="61764"/>
                      <a:pt x="125504" y="61825"/>
                      <a:pt x="125474" y="61855"/>
                    </a:cubicBezTo>
                    <a:lnTo>
                      <a:pt x="125383" y="61946"/>
                    </a:lnTo>
                    <a:cubicBezTo>
                      <a:pt x="125352" y="61977"/>
                      <a:pt x="125322" y="62007"/>
                      <a:pt x="125322" y="62098"/>
                    </a:cubicBezTo>
                    <a:lnTo>
                      <a:pt x="125261" y="62098"/>
                    </a:lnTo>
                    <a:cubicBezTo>
                      <a:pt x="125231" y="62129"/>
                      <a:pt x="125231" y="62159"/>
                      <a:pt x="125200" y="62220"/>
                    </a:cubicBezTo>
                    <a:cubicBezTo>
                      <a:pt x="125170" y="62250"/>
                      <a:pt x="125109" y="62281"/>
                      <a:pt x="125079" y="62372"/>
                    </a:cubicBezTo>
                    <a:lnTo>
                      <a:pt x="125079" y="62402"/>
                    </a:lnTo>
                    <a:cubicBezTo>
                      <a:pt x="125079" y="62402"/>
                      <a:pt x="125048" y="62402"/>
                      <a:pt x="125048" y="62372"/>
                    </a:cubicBezTo>
                    <a:cubicBezTo>
                      <a:pt x="125018" y="62311"/>
                      <a:pt x="125018" y="62463"/>
                      <a:pt x="125048" y="62524"/>
                    </a:cubicBezTo>
                    <a:lnTo>
                      <a:pt x="125079" y="62554"/>
                    </a:lnTo>
                    <a:cubicBezTo>
                      <a:pt x="125109" y="62554"/>
                      <a:pt x="125109" y="62585"/>
                      <a:pt x="125170" y="62585"/>
                    </a:cubicBezTo>
                    <a:lnTo>
                      <a:pt x="125170" y="62585"/>
                    </a:lnTo>
                    <a:lnTo>
                      <a:pt x="125170" y="62615"/>
                    </a:lnTo>
                    <a:lnTo>
                      <a:pt x="125170" y="62737"/>
                    </a:lnTo>
                    <a:cubicBezTo>
                      <a:pt x="125200" y="62767"/>
                      <a:pt x="125231" y="62767"/>
                      <a:pt x="125261" y="62706"/>
                    </a:cubicBezTo>
                    <a:lnTo>
                      <a:pt x="125261" y="62767"/>
                    </a:lnTo>
                    <a:lnTo>
                      <a:pt x="125261" y="62767"/>
                    </a:lnTo>
                    <a:cubicBezTo>
                      <a:pt x="125261" y="62767"/>
                      <a:pt x="125231" y="62767"/>
                      <a:pt x="125231" y="62828"/>
                    </a:cubicBezTo>
                    <a:cubicBezTo>
                      <a:pt x="125200" y="62858"/>
                      <a:pt x="125200" y="62889"/>
                      <a:pt x="125170" y="62919"/>
                    </a:cubicBezTo>
                    <a:cubicBezTo>
                      <a:pt x="125109" y="63010"/>
                      <a:pt x="125048" y="63041"/>
                      <a:pt x="125018" y="63132"/>
                    </a:cubicBezTo>
                    <a:lnTo>
                      <a:pt x="125018" y="63162"/>
                    </a:lnTo>
                    <a:cubicBezTo>
                      <a:pt x="125018" y="63162"/>
                      <a:pt x="124957" y="63162"/>
                      <a:pt x="124957" y="63132"/>
                    </a:cubicBezTo>
                    <a:cubicBezTo>
                      <a:pt x="124927" y="63071"/>
                      <a:pt x="124927" y="63223"/>
                      <a:pt x="124957" y="63284"/>
                    </a:cubicBezTo>
                    <a:cubicBezTo>
                      <a:pt x="124957" y="63284"/>
                      <a:pt x="125018" y="63284"/>
                      <a:pt x="125018" y="63314"/>
                    </a:cubicBezTo>
                    <a:cubicBezTo>
                      <a:pt x="125018" y="63345"/>
                      <a:pt x="124957" y="63375"/>
                      <a:pt x="124957" y="63436"/>
                    </a:cubicBezTo>
                    <a:lnTo>
                      <a:pt x="124957" y="63436"/>
                    </a:lnTo>
                    <a:cubicBezTo>
                      <a:pt x="124957" y="63436"/>
                      <a:pt x="124957" y="63466"/>
                      <a:pt x="124927" y="63527"/>
                    </a:cubicBezTo>
                    <a:cubicBezTo>
                      <a:pt x="124896" y="63618"/>
                      <a:pt x="124866" y="63679"/>
                      <a:pt x="124805" y="63801"/>
                    </a:cubicBezTo>
                    <a:cubicBezTo>
                      <a:pt x="124775" y="63831"/>
                      <a:pt x="124775" y="63922"/>
                      <a:pt x="124744" y="63953"/>
                    </a:cubicBezTo>
                    <a:lnTo>
                      <a:pt x="124653" y="64044"/>
                    </a:lnTo>
                    <a:cubicBezTo>
                      <a:pt x="124623" y="64074"/>
                      <a:pt x="124592" y="64105"/>
                      <a:pt x="124592" y="64196"/>
                    </a:cubicBezTo>
                    <a:lnTo>
                      <a:pt x="124562" y="64196"/>
                    </a:lnTo>
                    <a:cubicBezTo>
                      <a:pt x="124501" y="64226"/>
                      <a:pt x="124501" y="64257"/>
                      <a:pt x="124471" y="64287"/>
                    </a:cubicBezTo>
                    <a:cubicBezTo>
                      <a:pt x="124440" y="64348"/>
                      <a:pt x="124410" y="64378"/>
                      <a:pt x="124349" y="64439"/>
                    </a:cubicBezTo>
                    <a:lnTo>
                      <a:pt x="124349" y="64500"/>
                    </a:lnTo>
                    <a:cubicBezTo>
                      <a:pt x="124349" y="64500"/>
                      <a:pt x="124319" y="64500"/>
                      <a:pt x="124319" y="64439"/>
                    </a:cubicBezTo>
                    <a:cubicBezTo>
                      <a:pt x="124288" y="64409"/>
                      <a:pt x="124288" y="64561"/>
                      <a:pt x="124319" y="64591"/>
                    </a:cubicBezTo>
                    <a:lnTo>
                      <a:pt x="124349" y="64652"/>
                    </a:lnTo>
                    <a:cubicBezTo>
                      <a:pt x="124410" y="64652"/>
                      <a:pt x="124410" y="64682"/>
                      <a:pt x="124440" y="64682"/>
                    </a:cubicBezTo>
                    <a:lnTo>
                      <a:pt x="124440" y="64682"/>
                    </a:lnTo>
                    <a:lnTo>
                      <a:pt x="124440" y="64712"/>
                    </a:lnTo>
                    <a:lnTo>
                      <a:pt x="124440" y="64834"/>
                    </a:lnTo>
                    <a:cubicBezTo>
                      <a:pt x="124471" y="64864"/>
                      <a:pt x="124501" y="64864"/>
                      <a:pt x="124562" y="64804"/>
                    </a:cubicBezTo>
                    <a:lnTo>
                      <a:pt x="124562" y="64864"/>
                    </a:lnTo>
                    <a:lnTo>
                      <a:pt x="124562" y="64864"/>
                    </a:lnTo>
                    <a:cubicBezTo>
                      <a:pt x="124562" y="64864"/>
                      <a:pt x="124501" y="64864"/>
                      <a:pt x="124501" y="64895"/>
                    </a:cubicBezTo>
                    <a:cubicBezTo>
                      <a:pt x="124471" y="64956"/>
                      <a:pt x="124471" y="64986"/>
                      <a:pt x="124440" y="65016"/>
                    </a:cubicBezTo>
                    <a:cubicBezTo>
                      <a:pt x="124410" y="65108"/>
                      <a:pt x="124319" y="65138"/>
                      <a:pt x="124288" y="65199"/>
                    </a:cubicBezTo>
                    <a:lnTo>
                      <a:pt x="124288" y="65260"/>
                    </a:lnTo>
                    <a:cubicBezTo>
                      <a:pt x="124288" y="65260"/>
                      <a:pt x="124258" y="65260"/>
                      <a:pt x="124258" y="65199"/>
                    </a:cubicBezTo>
                    <a:cubicBezTo>
                      <a:pt x="124197" y="65168"/>
                      <a:pt x="124197" y="65320"/>
                      <a:pt x="124258" y="65351"/>
                    </a:cubicBezTo>
                    <a:lnTo>
                      <a:pt x="124288" y="65412"/>
                    </a:lnTo>
                    <a:cubicBezTo>
                      <a:pt x="124319" y="65412"/>
                      <a:pt x="124319" y="65442"/>
                      <a:pt x="124349" y="65442"/>
                    </a:cubicBezTo>
                    <a:lnTo>
                      <a:pt x="124349" y="65442"/>
                    </a:lnTo>
                    <a:lnTo>
                      <a:pt x="124349" y="65472"/>
                    </a:lnTo>
                    <a:lnTo>
                      <a:pt x="124349" y="65624"/>
                    </a:lnTo>
                    <a:cubicBezTo>
                      <a:pt x="124410" y="65655"/>
                      <a:pt x="124471" y="65655"/>
                      <a:pt x="124501" y="65594"/>
                    </a:cubicBezTo>
                    <a:cubicBezTo>
                      <a:pt x="124501" y="65624"/>
                      <a:pt x="124501" y="65716"/>
                      <a:pt x="124562" y="65716"/>
                    </a:cubicBezTo>
                    <a:lnTo>
                      <a:pt x="124592" y="65716"/>
                    </a:lnTo>
                    <a:cubicBezTo>
                      <a:pt x="124592" y="65716"/>
                      <a:pt x="124592" y="65746"/>
                      <a:pt x="124623" y="65716"/>
                    </a:cubicBezTo>
                    <a:lnTo>
                      <a:pt x="124623" y="65655"/>
                    </a:lnTo>
                    <a:cubicBezTo>
                      <a:pt x="124653" y="65624"/>
                      <a:pt x="124653" y="65564"/>
                      <a:pt x="124714" y="65472"/>
                    </a:cubicBezTo>
                    <a:lnTo>
                      <a:pt x="124714" y="65472"/>
                    </a:lnTo>
                    <a:cubicBezTo>
                      <a:pt x="124714" y="65503"/>
                      <a:pt x="124714" y="65564"/>
                      <a:pt x="124653" y="65594"/>
                    </a:cubicBezTo>
                    <a:lnTo>
                      <a:pt x="124653" y="65594"/>
                    </a:lnTo>
                    <a:cubicBezTo>
                      <a:pt x="124653" y="65564"/>
                      <a:pt x="124714" y="65503"/>
                      <a:pt x="124714" y="65472"/>
                    </a:cubicBezTo>
                    <a:lnTo>
                      <a:pt x="124714" y="65503"/>
                    </a:lnTo>
                    <a:lnTo>
                      <a:pt x="124714" y="65594"/>
                    </a:lnTo>
                    <a:cubicBezTo>
                      <a:pt x="124714" y="65624"/>
                      <a:pt x="124653" y="65624"/>
                      <a:pt x="124653" y="65655"/>
                    </a:cubicBezTo>
                    <a:lnTo>
                      <a:pt x="124623" y="65716"/>
                    </a:lnTo>
                    <a:cubicBezTo>
                      <a:pt x="124623" y="65746"/>
                      <a:pt x="124592" y="65746"/>
                      <a:pt x="124592" y="65776"/>
                    </a:cubicBezTo>
                    <a:cubicBezTo>
                      <a:pt x="124562" y="65807"/>
                      <a:pt x="124501" y="65868"/>
                      <a:pt x="124501" y="65898"/>
                    </a:cubicBezTo>
                    <a:lnTo>
                      <a:pt x="124471" y="65898"/>
                    </a:lnTo>
                    <a:lnTo>
                      <a:pt x="124410" y="65959"/>
                    </a:lnTo>
                    <a:lnTo>
                      <a:pt x="124167" y="66202"/>
                    </a:lnTo>
                    <a:lnTo>
                      <a:pt x="124167" y="66232"/>
                    </a:lnTo>
                    <a:cubicBezTo>
                      <a:pt x="124167" y="66232"/>
                      <a:pt x="124137" y="66232"/>
                      <a:pt x="124137" y="66202"/>
                    </a:cubicBezTo>
                    <a:cubicBezTo>
                      <a:pt x="124106" y="66171"/>
                      <a:pt x="124106" y="66323"/>
                      <a:pt x="124137" y="66354"/>
                    </a:cubicBezTo>
                    <a:lnTo>
                      <a:pt x="124167" y="66384"/>
                    </a:lnTo>
                    <a:cubicBezTo>
                      <a:pt x="124197" y="66384"/>
                      <a:pt x="124258" y="66415"/>
                      <a:pt x="124258" y="66415"/>
                    </a:cubicBezTo>
                    <a:lnTo>
                      <a:pt x="124258" y="66415"/>
                    </a:lnTo>
                    <a:lnTo>
                      <a:pt x="124258" y="66475"/>
                    </a:lnTo>
                    <a:cubicBezTo>
                      <a:pt x="124197" y="66506"/>
                      <a:pt x="124258" y="66567"/>
                      <a:pt x="124258" y="66627"/>
                    </a:cubicBezTo>
                    <a:cubicBezTo>
                      <a:pt x="124288" y="66658"/>
                      <a:pt x="124319" y="66658"/>
                      <a:pt x="124410" y="66627"/>
                    </a:cubicBezTo>
                    <a:cubicBezTo>
                      <a:pt x="124349" y="66658"/>
                      <a:pt x="124349" y="66688"/>
                      <a:pt x="124319" y="66719"/>
                    </a:cubicBezTo>
                    <a:cubicBezTo>
                      <a:pt x="124288" y="66719"/>
                      <a:pt x="124258" y="66719"/>
                      <a:pt x="124197" y="66688"/>
                    </a:cubicBezTo>
                    <a:cubicBezTo>
                      <a:pt x="124167" y="66658"/>
                      <a:pt x="124137" y="66779"/>
                      <a:pt x="124167" y="66840"/>
                    </a:cubicBezTo>
                    <a:cubicBezTo>
                      <a:pt x="124137" y="66871"/>
                      <a:pt x="124106" y="66962"/>
                      <a:pt x="124106" y="66992"/>
                    </a:cubicBezTo>
                    <a:lnTo>
                      <a:pt x="123985" y="66992"/>
                    </a:lnTo>
                    <a:cubicBezTo>
                      <a:pt x="123893" y="66931"/>
                      <a:pt x="123833" y="66658"/>
                      <a:pt x="123711" y="66567"/>
                    </a:cubicBezTo>
                    <a:cubicBezTo>
                      <a:pt x="123681" y="66536"/>
                      <a:pt x="123650" y="66536"/>
                      <a:pt x="123650" y="66536"/>
                    </a:cubicBezTo>
                    <a:cubicBezTo>
                      <a:pt x="123589" y="66506"/>
                      <a:pt x="123559" y="66475"/>
                      <a:pt x="123559" y="66415"/>
                    </a:cubicBezTo>
                    <a:cubicBezTo>
                      <a:pt x="123589" y="66475"/>
                      <a:pt x="123681" y="66475"/>
                      <a:pt x="123711" y="66415"/>
                    </a:cubicBezTo>
                    <a:cubicBezTo>
                      <a:pt x="123741" y="66384"/>
                      <a:pt x="123741" y="66323"/>
                      <a:pt x="123711" y="66263"/>
                    </a:cubicBezTo>
                    <a:lnTo>
                      <a:pt x="123711" y="66232"/>
                    </a:lnTo>
                    <a:lnTo>
                      <a:pt x="123711" y="66232"/>
                    </a:lnTo>
                    <a:cubicBezTo>
                      <a:pt x="123741" y="66232"/>
                      <a:pt x="123802" y="66232"/>
                      <a:pt x="123802" y="66202"/>
                    </a:cubicBezTo>
                    <a:cubicBezTo>
                      <a:pt x="123802" y="66202"/>
                      <a:pt x="123833" y="66202"/>
                      <a:pt x="123833" y="66171"/>
                    </a:cubicBezTo>
                    <a:cubicBezTo>
                      <a:pt x="123863" y="66111"/>
                      <a:pt x="123863" y="65959"/>
                      <a:pt x="123833" y="66020"/>
                    </a:cubicBezTo>
                    <a:cubicBezTo>
                      <a:pt x="123833" y="66020"/>
                      <a:pt x="123802" y="66020"/>
                      <a:pt x="123802" y="66050"/>
                    </a:cubicBezTo>
                    <a:lnTo>
                      <a:pt x="123802" y="66020"/>
                    </a:lnTo>
                    <a:lnTo>
                      <a:pt x="123559" y="65776"/>
                    </a:lnTo>
                    <a:cubicBezTo>
                      <a:pt x="123529" y="65746"/>
                      <a:pt x="123529" y="65716"/>
                      <a:pt x="123498" y="65716"/>
                    </a:cubicBezTo>
                    <a:lnTo>
                      <a:pt x="123437" y="65716"/>
                    </a:lnTo>
                    <a:cubicBezTo>
                      <a:pt x="123407" y="65655"/>
                      <a:pt x="123377" y="65624"/>
                      <a:pt x="123377" y="65594"/>
                    </a:cubicBezTo>
                    <a:cubicBezTo>
                      <a:pt x="123377" y="65564"/>
                      <a:pt x="123346" y="65564"/>
                      <a:pt x="123346" y="65503"/>
                    </a:cubicBezTo>
                    <a:lnTo>
                      <a:pt x="123285" y="65472"/>
                    </a:lnTo>
                    <a:cubicBezTo>
                      <a:pt x="123285" y="65472"/>
                      <a:pt x="123255" y="65442"/>
                      <a:pt x="123255" y="65412"/>
                    </a:cubicBezTo>
                    <a:lnTo>
                      <a:pt x="123255" y="65290"/>
                    </a:lnTo>
                    <a:cubicBezTo>
                      <a:pt x="123255" y="65260"/>
                      <a:pt x="123225" y="65168"/>
                      <a:pt x="123225" y="65138"/>
                    </a:cubicBezTo>
                    <a:cubicBezTo>
                      <a:pt x="123255" y="65199"/>
                      <a:pt x="123285" y="65290"/>
                      <a:pt x="123285" y="65412"/>
                    </a:cubicBezTo>
                    <a:lnTo>
                      <a:pt x="123285" y="65412"/>
                    </a:lnTo>
                    <a:cubicBezTo>
                      <a:pt x="123285" y="65351"/>
                      <a:pt x="123285" y="65320"/>
                      <a:pt x="123255" y="65290"/>
                    </a:cubicBezTo>
                    <a:lnTo>
                      <a:pt x="123255" y="65290"/>
                    </a:lnTo>
                    <a:cubicBezTo>
                      <a:pt x="123285" y="65351"/>
                      <a:pt x="123285" y="65442"/>
                      <a:pt x="123346" y="65472"/>
                    </a:cubicBezTo>
                    <a:lnTo>
                      <a:pt x="123346" y="65503"/>
                    </a:lnTo>
                    <a:cubicBezTo>
                      <a:pt x="123346" y="65564"/>
                      <a:pt x="123346" y="65564"/>
                      <a:pt x="123377" y="65503"/>
                    </a:cubicBezTo>
                    <a:lnTo>
                      <a:pt x="123407" y="65503"/>
                    </a:lnTo>
                    <a:cubicBezTo>
                      <a:pt x="123407" y="65503"/>
                      <a:pt x="123437" y="65472"/>
                      <a:pt x="123437" y="65412"/>
                    </a:cubicBezTo>
                    <a:cubicBezTo>
                      <a:pt x="123498" y="65442"/>
                      <a:pt x="123559" y="65472"/>
                      <a:pt x="123589" y="65442"/>
                    </a:cubicBezTo>
                    <a:cubicBezTo>
                      <a:pt x="123589" y="65412"/>
                      <a:pt x="123650" y="65320"/>
                      <a:pt x="123589" y="65290"/>
                    </a:cubicBezTo>
                    <a:lnTo>
                      <a:pt x="123589" y="65260"/>
                    </a:lnTo>
                    <a:lnTo>
                      <a:pt x="123589" y="65260"/>
                    </a:lnTo>
                    <a:cubicBezTo>
                      <a:pt x="123650" y="65260"/>
                      <a:pt x="123650" y="65260"/>
                      <a:pt x="123681" y="65199"/>
                    </a:cubicBezTo>
                    <a:cubicBezTo>
                      <a:pt x="123681" y="65199"/>
                      <a:pt x="123711" y="65199"/>
                      <a:pt x="123711" y="65168"/>
                    </a:cubicBezTo>
                    <a:cubicBezTo>
                      <a:pt x="123741" y="65138"/>
                      <a:pt x="123711" y="64986"/>
                      <a:pt x="123711" y="65016"/>
                    </a:cubicBezTo>
                    <a:lnTo>
                      <a:pt x="123681" y="65047"/>
                    </a:lnTo>
                    <a:lnTo>
                      <a:pt x="123681" y="65016"/>
                    </a:lnTo>
                    <a:cubicBezTo>
                      <a:pt x="123650" y="64956"/>
                      <a:pt x="123559" y="64864"/>
                      <a:pt x="123529" y="64834"/>
                    </a:cubicBezTo>
                    <a:cubicBezTo>
                      <a:pt x="123498" y="64804"/>
                      <a:pt x="123498" y="64743"/>
                      <a:pt x="123437" y="64712"/>
                    </a:cubicBezTo>
                    <a:cubicBezTo>
                      <a:pt x="123437" y="64712"/>
                      <a:pt x="123407" y="64712"/>
                      <a:pt x="123407" y="64682"/>
                    </a:cubicBezTo>
                    <a:lnTo>
                      <a:pt x="123407" y="64682"/>
                    </a:lnTo>
                    <a:lnTo>
                      <a:pt x="123407" y="64591"/>
                    </a:lnTo>
                    <a:cubicBezTo>
                      <a:pt x="123437" y="64652"/>
                      <a:pt x="123498" y="64682"/>
                      <a:pt x="123529" y="64652"/>
                    </a:cubicBezTo>
                    <a:lnTo>
                      <a:pt x="123529" y="64530"/>
                    </a:lnTo>
                    <a:lnTo>
                      <a:pt x="123529" y="64500"/>
                    </a:lnTo>
                    <a:lnTo>
                      <a:pt x="123529" y="64500"/>
                    </a:lnTo>
                    <a:cubicBezTo>
                      <a:pt x="123559" y="64500"/>
                      <a:pt x="123559" y="64500"/>
                      <a:pt x="123589" y="64439"/>
                    </a:cubicBezTo>
                    <a:lnTo>
                      <a:pt x="123650" y="64409"/>
                    </a:lnTo>
                    <a:cubicBezTo>
                      <a:pt x="123681" y="64378"/>
                      <a:pt x="123650" y="64257"/>
                      <a:pt x="123650" y="64257"/>
                    </a:cubicBezTo>
                    <a:lnTo>
                      <a:pt x="123589" y="64287"/>
                    </a:lnTo>
                    <a:lnTo>
                      <a:pt x="123589" y="64257"/>
                    </a:lnTo>
                    <a:cubicBezTo>
                      <a:pt x="123559" y="64196"/>
                      <a:pt x="123529" y="64135"/>
                      <a:pt x="123498" y="64105"/>
                    </a:cubicBezTo>
                    <a:cubicBezTo>
                      <a:pt x="123437" y="64074"/>
                      <a:pt x="123437" y="64044"/>
                      <a:pt x="123407" y="63983"/>
                    </a:cubicBezTo>
                    <a:lnTo>
                      <a:pt x="123377" y="63983"/>
                    </a:lnTo>
                    <a:cubicBezTo>
                      <a:pt x="123346" y="63953"/>
                      <a:pt x="123285" y="63892"/>
                      <a:pt x="123285" y="63831"/>
                    </a:cubicBezTo>
                    <a:cubicBezTo>
                      <a:pt x="123255" y="63801"/>
                      <a:pt x="123255" y="63770"/>
                      <a:pt x="123225" y="63770"/>
                    </a:cubicBezTo>
                    <a:cubicBezTo>
                      <a:pt x="123194" y="63740"/>
                      <a:pt x="123194" y="63679"/>
                      <a:pt x="123133" y="63618"/>
                    </a:cubicBezTo>
                    <a:cubicBezTo>
                      <a:pt x="123103" y="63497"/>
                      <a:pt x="123073" y="63436"/>
                      <a:pt x="123042" y="63345"/>
                    </a:cubicBezTo>
                    <a:cubicBezTo>
                      <a:pt x="122981" y="63284"/>
                      <a:pt x="122981" y="63223"/>
                      <a:pt x="122981" y="63223"/>
                    </a:cubicBezTo>
                    <a:lnTo>
                      <a:pt x="122981" y="63223"/>
                    </a:lnTo>
                    <a:cubicBezTo>
                      <a:pt x="122981" y="63193"/>
                      <a:pt x="122951" y="63162"/>
                      <a:pt x="122951" y="63071"/>
                    </a:cubicBezTo>
                    <a:cubicBezTo>
                      <a:pt x="122951" y="63041"/>
                      <a:pt x="122921" y="63071"/>
                      <a:pt x="122951" y="63132"/>
                    </a:cubicBezTo>
                    <a:lnTo>
                      <a:pt x="122951" y="63162"/>
                    </a:lnTo>
                    <a:cubicBezTo>
                      <a:pt x="122951" y="63132"/>
                      <a:pt x="122921" y="63071"/>
                      <a:pt x="122921" y="63071"/>
                    </a:cubicBezTo>
                    <a:cubicBezTo>
                      <a:pt x="122890" y="62919"/>
                      <a:pt x="122829" y="62828"/>
                      <a:pt x="122799" y="62828"/>
                    </a:cubicBezTo>
                    <a:cubicBezTo>
                      <a:pt x="122799" y="62767"/>
                      <a:pt x="122799" y="62767"/>
                      <a:pt x="122769" y="62767"/>
                    </a:cubicBezTo>
                    <a:lnTo>
                      <a:pt x="122738" y="62828"/>
                    </a:lnTo>
                    <a:cubicBezTo>
                      <a:pt x="122678" y="62828"/>
                      <a:pt x="122678" y="62919"/>
                      <a:pt x="122617" y="63071"/>
                    </a:cubicBezTo>
                    <a:cubicBezTo>
                      <a:pt x="122617" y="63132"/>
                      <a:pt x="122586" y="63132"/>
                      <a:pt x="122586" y="63162"/>
                    </a:cubicBezTo>
                    <a:lnTo>
                      <a:pt x="122586" y="63132"/>
                    </a:lnTo>
                    <a:lnTo>
                      <a:pt x="122586" y="63071"/>
                    </a:lnTo>
                    <a:cubicBezTo>
                      <a:pt x="122586" y="63132"/>
                      <a:pt x="122526" y="63162"/>
                      <a:pt x="122526" y="63223"/>
                    </a:cubicBezTo>
                    <a:lnTo>
                      <a:pt x="122526" y="63223"/>
                    </a:lnTo>
                    <a:cubicBezTo>
                      <a:pt x="122526" y="63223"/>
                      <a:pt x="122526" y="63284"/>
                      <a:pt x="122495" y="63345"/>
                    </a:cubicBezTo>
                    <a:cubicBezTo>
                      <a:pt x="122465" y="63436"/>
                      <a:pt x="122434" y="63497"/>
                      <a:pt x="122374" y="63618"/>
                    </a:cubicBezTo>
                    <a:cubicBezTo>
                      <a:pt x="122343" y="63649"/>
                      <a:pt x="122343" y="63740"/>
                      <a:pt x="122313" y="63770"/>
                    </a:cubicBezTo>
                    <a:lnTo>
                      <a:pt x="122222" y="63831"/>
                    </a:lnTo>
                    <a:cubicBezTo>
                      <a:pt x="122191" y="63892"/>
                      <a:pt x="122161" y="63922"/>
                      <a:pt x="122161" y="63983"/>
                    </a:cubicBezTo>
                    <a:lnTo>
                      <a:pt x="122130" y="63983"/>
                    </a:lnTo>
                    <a:cubicBezTo>
                      <a:pt x="122070" y="64044"/>
                      <a:pt x="122070" y="64074"/>
                      <a:pt x="122039" y="64105"/>
                    </a:cubicBezTo>
                    <a:cubicBezTo>
                      <a:pt x="122009" y="64135"/>
                      <a:pt x="121978" y="64196"/>
                      <a:pt x="121918" y="64257"/>
                    </a:cubicBezTo>
                    <a:lnTo>
                      <a:pt x="121918" y="64287"/>
                    </a:lnTo>
                    <a:cubicBezTo>
                      <a:pt x="121918" y="64287"/>
                      <a:pt x="121887" y="64287"/>
                      <a:pt x="121887" y="64257"/>
                    </a:cubicBezTo>
                    <a:cubicBezTo>
                      <a:pt x="121857" y="64226"/>
                      <a:pt x="121857" y="64378"/>
                      <a:pt x="121887" y="64409"/>
                    </a:cubicBezTo>
                    <a:lnTo>
                      <a:pt x="121918" y="64439"/>
                    </a:lnTo>
                    <a:cubicBezTo>
                      <a:pt x="121978" y="64439"/>
                      <a:pt x="121978" y="64500"/>
                      <a:pt x="122009" y="64500"/>
                    </a:cubicBezTo>
                    <a:lnTo>
                      <a:pt x="122009" y="64500"/>
                    </a:lnTo>
                    <a:lnTo>
                      <a:pt x="122009" y="64530"/>
                    </a:lnTo>
                    <a:lnTo>
                      <a:pt x="122009" y="64652"/>
                    </a:lnTo>
                    <a:cubicBezTo>
                      <a:pt x="122039" y="64682"/>
                      <a:pt x="122070" y="64682"/>
                      <a:pt x="122130" y="64591"/>
                    </a:cubicBezTo>
                    <a:lnTo>
                      <a:pt x="122130" y="64682"/>
                    </a:lnTo>
                    <a:lnTo>
                      <a:pt x="122130" y="64682"/>
                    </a:lnTo>
                    <a:cubicBezTo>
                      <a:pt x="122130" y="64682"/>
                      <a:pt x="122070" y="64682"/>
                      <a:pt x="122070" y="64712"/>
                    </a:cubicBezTo>
                    <a:cubicBezTo>
                      <a:pt x="122039" y="64743"/>
                      <a:pt x="122039" y="64804"/>
                      <a:pt x="122009" y="64834"/>
                    </a:cubicBezTo>
                    <a:cubicBezTo>
                      <a:pt x="121978" y="64895"/>
                      <a:pt x="121887" y="64956"/>
                      <a:pt x="121857" y="65016"/>
                    </a:cubicBezTo>
                    <a:lnTo>
                      <a:pt x="121857" y="65047"/>
                    </a:lnTo>
                    <a:cubicBezTo>
                      <a:pt x="121857" y="65047"/>
                      <a:pt x="121826" y="65047"/>
                      <a:pt x="121826" y="65016"/>
                    </a:cubicBezTo>
                    <a:cubicBezTo>
                      <a:pt x="121766" y="64986"/>
                      <a:pt x="121766" y="65138"/>
                      <a:pt x="121826" y="65168"/>
                    </a:cubicBezTo>
                    <a:lnTo>
                      <a:pt x="121857" y="65199"/>
                    </a:lnTo>
                    <a:cubicBezTo>
                      <a:pt x="121887" y="65199"/>
                      <a:pt x="121887" y="65260"/>
                      <a:pt x="121918" y="65260"/>
                    </a:cubicBezTo>
                    <a:lnTo>
                      <a:pt x="121918" y="65260"/>
                    </a:lnTo>
                    <a:lnTo>
                      <a:pt x="121918" y="65290"/>
                    </a:lnTo>
                    <a:lnTo>
                      <a:pt x="121918" y="65442"/>
                    </a:lnTo>
                    <a:cubicBezTo>
                      <a:pt x="121978" y="65472"/>
                      <a:pt x="122039" y="65472"/>
                      <a:pt x="122070" y="65412"/>
                    </a:cubicBezTo>
                    <a:cubicBezTo>
                      <a:pt x="122070" y="65442"/>
                      <a:pt x="122070" y="65503"/>
                      <a:pt x="122130" y="65503"/>
                    </a:cubicBezTo>
                    <a:lnTo>
                      <a:pt x="122161" y="65503"/>
                    </a:lnTo>
                    <a:cubicBezTo>
                      <a:pt x="122161" y="65503"/>
                      <a:pt x="122161" y="65564"/>
                      <a:pt x="122191" y="65503"/>
                    </a:cubicBezTo>
                    <a:lnTo>
                      <a:pt x="122191" y="65472"/>
                    </a:lnTo>
                    <a:cubicBezTo>
                      <a:pt x="122222" y="65442"/>
                      <a:pt x="122222" y="65351"/>
                      <a:pt x="122282" y="65290"/>
                    </a:cubicBezTo>
                    <a:lnTo>
                      <a:pt x="122282" y="65290"/>
                    </a:lnTo>
                    <a:cubicBezTo>
                      <a:pt x="122282" y="65320"/>
                      <a:pt x="122282" y="65351"/>
                      <a:pt x="122222" y="65412"/>
                    </a:cubicBezTo>
                    <a:lnTo>
                      <a:pt x="122222" y="65412"/>
                    </a:lnTo>
                    <a:cubicBezTo>
                      <a:pt x="122282" y="65290"/>
                      <a:pt x="122313" y="65199"/>
                      <a:pt x="122313" y="65138"/>
                    </a:cubicBezTo>
                    <a:cubicBezTo>
                      <a:pt x="122313" y="65168"/>
                      <a:pt x="122282" y="65260"/>
                      <a:pt x="122282" y="65290"/>
                    </a:cubicBezTo>
                    <a:lnTo>
                      <a:pt x="122282" y="65412"/>
                    </a:lnTo>
                    <a:cubicBezTo>
                      <a:pt x="122282" y="65442"/>
                      <a:pt x="122222" y="65442"/>
                      <a:pt x="122222" y="65472"/>
                    </a:cubicBezTo>
                    <a:lnTo>
                      <a:pt x="122191" y="65503"/>
                    </a:lnTo>
                    <a:cubicBezTo>
                      <a:pt x="122191" y="65564"/>
                      <a:pt x="122161" y="65564"/>
                      <a:pt x="122161" y="65594"/>
                    </a:cubicBezTo>
                    <a:cubicBezTo>
                      <a:pt x="122130" y="65624"/>
                      <a:pt x="122070" y="65655"/>
                      <a:pt x="122070" y="65716"/>
                    </a:cubicBezTo>
                    <a:lnTo>
                      <a:pt x="122039" y="65716"/>
                    </a:lnTo>
                    <a:lnTo>
                      <a:pt x="121978" y="65776"/>
                    </a:lnTo>
                    <a:lnTo>
                      <a:pt x="121735" y="66020"/>
                    </a:lnTo>
                    <a:lnTo>
                      <a:pt x="121735" y="66050"/>
                    </a:lnTo>
                    <a:cubicBezTo>
                      <a:pt x="121735" y="66050"/>
                      <a:pt x="121705" y="66050"/>
                      <a:pt x="121705" y="66020"/>
                    </a:cubicBezTo>
                    <a:cubicBezTo>
                      <a:pt x="121674" y="65959"/>
                      <a:pt x="121674" y="66111"/>
                      <a:pt x="121705" y="66171"/>
                    </a:cubicBezTo>
                    <a:lnTo>
                      <a:pt x="121735" y="66202"/>
                    </a:lnTo>
                    <a:cubicBezTo>
                      <a:pt x="121766" y="66202"/>
                      <a:pt x="121826" y="66232"/>
                      <a:pt x="121826" y="66232"/>
                    </a:cubicBezTo>
                    <a:lnTo>
                      <a:pt x="121826" y="66232"/>
                    </a:lnTo>
                    <a:lnTo>
                      <a:pt x="121826" y="66263"/>
                    </a:lnTo>
                    <a:cubicBezTo>
                      <a:pt x="121766" y="66323"/>
                      <a:pt x="121826" y="66384"/>
                      <a:pt x="121826" y="66415"/>
                    </a:cubicBezTo>
                    <a:cubicBezTo>
                      <a:pt x="121857" y="66475"/>
                      <a:pt x="121887" y="66475"/>
                      <a:pt x="121978" y="66415"/>
                    </a:cubicBezTo>
                    <a:cubicBezTo>
                      <a:pt x="121918" y="66475"/>
                      <a:pt x="121887" y="66506"/>
                      <a:pt x="121887" y="66536"/>
                    </a:cubicBezTo>
                    <a:cubicBezTo>
                      <a:pt x="121857" y="66536"/>
                      <a:pt x="121826" y="66536"/>
                      <a:pt x="121826" y="66567"/>
                    </a:cubicBezTo>
                    <a:cubicBezTo>
                      <a:pt x="121705" y="66658"/>
                      <a:pt x="121674" y="66931"/>
                      <a:pt x="121553" y="66992"/>
                    </a:cubicBezTo>
                    <a:cubicBezTo>
                      <a:pt x="121522" y="67023"/>
                      <a:pt x="121431" y="67023"/>
                      <a:pt x="121370" y="66992"/>
                    </a:cubicBezTo>
                    <a:cubicBezTo>
                      <a:pt x="121370" y="66992"/>
                      <a:pt x="121310" y="66992"/>
                      <a:pt x="121310" y="67023"/>
                    </a:cubicBezTo>
                    <a:lnTo>
                      <a:pt x="121310" y="66992"/>
                    </a:lnTo>
                    <a:lnTo>
                      <a:pt x="121310" y="66962"/>
                    </a:lnTo>
                    <a:lnTo>
                      <a:pt x="121310" y="66962"/>
                    </a:lnTo>
                    <a:cubicBezTo>
                      <a:pt x="121370" y="66962"/>
                      <a:pt x="121401" y="66962"/>
                      <a:pt x="121401" y="66931"/>
                    </a:cubicBezTo>
                    <a:cubicBezTo>
                      <a:pt x="121401" y="66931"/>
                      <a:pt x="121431" y="66931"/>
                      <a:pt x="121431" y="66871"/>
                    </a:cubicBezTo>
                    <a:cubicBezTo>
                      <a:pt x="121462" y="66840"/>
                      <a:pt x="121462" y="66688"/>
                      <a:pt x="121431" y="66719"/>
                    </a:cubicBezTo>
                    <a:cubicBezTo>
                      <a:pt x="121431" y="66719"/>
                      <a:pt x="121401" y="66719"/>
                      <a:pt x="121401" y="66779"/>
                    </a:cubicBezTo>
                    <a:lnTo>
                      <a:pt x="121401" y="66719"/>
                    </a:lnTo>
                    <a:lnTo>
                      <a:pt x="121158" y="66506"/>
                    </a:lnTo>
                    <a:cubicBezTo>
                      <a:pt x="121127" y="66475"/>
                      <a:pt x="121127" y="66415"/>
                      <a:pt x="121097" y="66415"/>
                    </a:cubicBezTo>
                    <a:lnTo>
                      <a:pt x="121067" y="66415"/>
                    </a:lnTo>
                    <a:cubicBezTo>
                      <a:pt x="121006" y="66384"/>
                      <a:pt x="120975" y="66354"/>
                      <a:pt x="120975" y="66323"/>
                    </a:cubicBezTo>
                    <a:cubicBezTo>
                      <a:pt x="120975" y="66263"/>
                      <a:pt x="120945" y="66263"/>
                      <a:pt x="120945" y="66232"/>
                    </a:cubicBezTo>
                    <a:lnTo>
                      <a:pt x="120915" y="66202"/>
                    </a:lnTo>
                    <a:cubicBezTo>
                      <a:pt x="120915" y="66202"/>
                      <a:pt x="120854" y="66171"/>
                      <a:pt x="120854" y="66111"/>
                    </a:cubicBezTo>
                    <a:lnTo>
                      <a:pt x="120854" y="66020"/>
                    </a:lnTo>
                    <a:cubicBezTo>
                      <a:pt x="120854" y="65959"/>
                      <a:pt x="120823" y="65898"/>
                      <a:pt x="120823" y="65868"/>
                    </a:cubicBezTo>
                    <a:cubicBezTo>
                      <a:pt x="120854" y="65928"/>
                      <a:pt x="120915" y="66020"/>
                      <a:pt x="120915" y="66111"/>
                    </a:cubicBezTo>
                    <a:lnTo>
                      <a:pt x="120915" y="66111"/>
                    </a:lnTo>
                    <a:cubicBezTo>
                      <a:pt x="120915" y="66080"/>
                      <a:pt x="120915" y="66050"/>
                      <a:pt x="120854" y="66020"/>
                    </a:cubicBezTo>
                    <a:lnTo>
                      <a:pt x="120854" y="66020"/>
                    </a:lnTo>
                    <a:cubicBezTo>
                      <a:pt x="120915" y="66080"/>
                      <a:pt x="120915" y="66171"/>
                      <a:pt x="120945" y="66202"/>
                    </a:cubicBezTo>
                    <a:lnTo>
                      <a:pt x="120945" y="66232"/>
                    </a:lnTo>
                    <a:cubicBezTo>
                      <a:pt x="120945" y="66263"/>
                      <a:pt x="120945" y="66263"/>
                      <a:pt x="120975" y="66232"/>
                    </a:cubicBezTo>
                    <a:lnTo>
                      <a:pt x="121006" y="66232"/>
                    </a:lnTo>
                    <a:cubicBezTo>
                      <a:pt x="121006" y="66232"/>
                      <a:pt x="121067" y="66202"/>
                      <a:pt x="121067" y="66111"/>
                    </a:cubicBezTo>
                    <a:cubicBezTo>
                      <a:pt x="121097" y="66171"/>
                      <a:pt x="121158" y="66202"/>
                      <a:pt x="121219" y="66171"/>
                    </a:cubicBezTo>
                    <a:cubicBezTo>
                      <a:pt x="121219" y="66111"/>
                      <a:pt x="121249" y="66050"/>
                      <a:pt x="121219" y="66020"/>
                    </a:cubicBezTo>
                    <a:lnTo>
                      <a:pt x="121219" y="65959"/>
                    </a:lnTo>
                    <a:lnTo>
                      <a:pt x="121219" y="65959"/>
                    </a:lnTo>
                    <a:cubicBezTo>
                      <a:pt x="121249" y="65959"/>
                      <a:pt x="121249" y="65959"/>
                      <a:pt x="121279" y="65928"/>
                    </a:cubicBezTo>
                    <a:cubicBezTo>
                      <a:pt x="121279" y="65928"/>
                      <a:pt x="121310" y="65928"/>
                      <a:pt x="121310" y="65898"/>
                    </a:cubicBezTo>
                    <a:cubicBezTo>
                      <a:pt x="121370" y="65868"/>
                      <a:pt x="121310" y="65716"/>
                      <a:pt x="121310" y="65746"/>
                    </a:cubicBezTo>
                    <a:lnTo>
                      <a:pt x="121279" y="65776"/>
                    </a:lnTo>
                    <a:lnTo>
                      <a:pt x="121279" y="65746"/>
                    </a:lnTo>
                    <a:cubicBezTo>
                      <a:pt x="121249" y="65655"/>
                      <a:pt x="121158" y="65594"/>
                      <a:pt x="121127" y="65564"/>
                    </a:cubicBezTo>
                    <a:cubicBezTo>
                      <a:pt x="121097" y="65503"/>
                      <a:pt x="121097" y="65472"/>
                      <a:pt x="121067" y="65442"/>
                    </a:cubicBezTo>
                    <a:cubicBezTo>
                      <a:pt x="121067" y="65442"/>
                      <a:pt x="121006" y="65442"/>
                      <a:pt x="121006" y="65412"/>
                    </a:cubicBezTo>
                    <a:lnTo>
                      <a:pt x="121006" y="65412"/>
                    </a:lnTo>
                    <a:lnTo>
                      <a:pt x="121006" y="65320"/>
                    </a:lnTo>
                    <a:cubicBezTo>
                      <a:pt x="121067" y="65351"/>
                      <a:pt x="121097" y="65412"/>
                      <a:pt x="121127" y="65351"/>
                    </a:cubicBezTo>
                    <a:lnTo>
                      <a:pt x="121127" y="65260"/>
                    </a:lnTo>
                    <a:lnTo>
                      <a:pt x="121127" y="65199"/>
                    </a:lnTo>
                    <a:lnTo>
                      <a:pt x="121127" y="65199"/>
                    </a:lnTo>
                    <a:cubicBezTo>
                      <a:pt x="121158" y="65199"/>
                      <a:pt x="121158" y="65199"/>
                      <a:pt x="121219" y="65168"/>
                    </a:cubicBezTo>
                    <a:lnTo>
                      <a:pt x="121249" y="65138"/>
                    </a:lnTo>
                    <a:cubicBezTo>
                      <a:pt x="121279" y="65108"/>
                      <a:pt x="121249" y="64986"/>
                      <a:pt x="121249" y="64986"/>
                    </a:cubicBezTo>
                    <a:lnTo>
                      <a:pt x="121219" y="65016"/>
                    </a:lnTo>
                    <a:lnTo>
                      <a:pt x="121219" y="64986"/>
                    </a:lnTo>
                    <a:cubicBezTo>
                      <a:pt x="121158" y="64895"/>
                      <a:pt x="121127" y="64864"/>
                      <a:pt x="121097" y="64834"/>
                    </a:cubicBezTo>
                    <a:cubicBezTo>
                      <a:pt x="121067" y="64804"/>
                      <a:pt x="121067" y="64743"/>
                      <a:pt x="121006" y="64712"/>
                    </a:cubicBezTo>
                    <a:lnTo>
                      <a:pt x="120975" y="64712"/>
                    </a:lnTo>
                    <a:cubicBezTo>
                      <a:pt x="120945" y="64682"/>
                      <a:pt x="120915" y="64591"/>
                      <a:pt x="120915" y="64561"/>
                    </a:cubicBezTo>
                    <a:cubicBezTo>
                      <a:pt x="120854" y="64530"/>
                      <a:pt x="120854" y="64500"/>
                      <a:pt x="120823" y="64500"/>
                    </a:cubicBezTo>
                    <a:cubicBezTo>
                      <a:pt x="120793" y="64439"/>
                      <a:pt x="120793" y="64409"/>
                      <a:pt x="120763" y="64348"/>
                    </a:cubicBezTo>
                    <a:cubicBezTo>
                      <a:pt x="120702" y="64226"/>
                      <a:pt x="120671" y="64135"/>
                      <a:pt x="120641" y="64074"/>
                    </a:cubicBezTo>
                    <a:cubicBezTo>
                      <a:pt x="120611" y="63983"/>
                      <a:pt x="120611" y="63953"/>
                      <a:pt x="120611" y="63953"/>
                    </a:cubicBezTo>
                    <a:lnTo>
                      <a:pt x="120611" y="63953"/>
                    </a:lnTo>
                    <a:cubicBezTo>
                      <a:pt x="120611" y="63922"/>
                      <a:pt x="120550" y="63892"/>
                      <a:pt x="120550" y="63801"/>
                    </a:cubicBezTo>
                    <a:cubicBezTo>
                      <a:pt x="120550" y="63770"/>
                      <a:pt x="120519" y="63801"/>
                      <a:pt x="120550" y="63831"/>
                    </a:cubicBezTo>
                    <a:lnTo>
                      <a:pt x="120550" y="63892"/>
                    </a:lnTo>
                    <a:cubicBezTo>
                      <a:pt x="120550" y="63831"/>
                      <a:pt x="120519" y="63801"/>
                      <a:pt x="120519" y="63801"/>
                    </a:cubicBezTo>
                    <a:cubicBezTo>
                      <a:pt x="120489" y="63649"/>
                      <a:pt x="120459" y="63527"/>
                      <a:pt x="120398" y="63527"/>
                    </a:cubicBezTo>
                    <a:cubicBezTo>
                      <a:pt x="120398" y="63497"/>
                      <a:pt x="120398" y="63497"/>
                      <a:pt x="120367" y="63497"/>
                    </a:cubicBezTo>
                    <a:lnTo>
                      <a:pt x="120337" y="63527"/>
                    </a:lnTo>
                    <a:cubicBezTo>
                      <a:pt x="120307" y="63527"/>
                      <a:pt x="120307" y="63649"/>
                      <a:pt x="120215" y="63801"/>
                    </a:cubicBezTo>
                    <a:cubicBezTo>
                      <a:pt x="120215" y="63831"/>
                      <a:pt x="120185" y="63831"/>
                      <a:pt x="120185" y="63892"/>
                    </a:cubicBezTo>
                    <a:lnTo>
                      <a:pt x="120185" y="63831"/>
                    </a:lnTo>
                    <a:lnTo>
                      <a:pt x="120185" y="63801"/>
                    </a:lnTo>
                    <a:cubicBezTo>
                      <a:pt x="120185" y="63831"/>
                      <a:pt x="120155" y="63892"/>
                      <a:pt x="120155" y="63953"/>
                    </a:cubicBezTo>
                    <a:lnTo>
                      <a:pt x="120155" y="63953"/>
                    </a:lnTo>
                    <a:cubicBezTo>
                      <a:pt x="120155" y="63953"/>
                      <a:pt x="120155" y="63983"/>
                      <a:pt x="120094" y="64074"/>
                    </a:cubicBezTo>
                    <a:cubicBezTo>
                      <a:pt x="120063" y="64135"/>
                      <a:pt x="120033" y="64226"/>
                      <a:pt x="120003" y="64348"/>
                    </a:cubicBezTo>
                    <a:cubicBezTo>
                      <a:pt x="119942" y="64378"/>
                      <a:pt x="119942" y="64439"/>
                      <a:pt x="119911" y="64500"/>
                    </a:cubicBezTo>
                    <a:lnTo>
                      <a:pt x="119851" y="64561"/>
                    </a:lnTo>
                    <a:cubicBezTo>
                      <a:pt x="119790" y="64591"/>
                      <a:pt x="119760" y="64652"/>
                      <a:pt x="119760" y="64712"/>
                    </a:cubicBezTo>
                    <a:lnTo>
                      <a:pt x="119729" y="64712"/>
                    </a:lnTo>
                    <a:cubicBezTo>
                      <a:pt x="119699" y="64743"/>
                      <a:pt x="119699" y="64804"/>
                      <a:pt x="119638" y="64834"/>
                    </a:cubicBezTo>
                    <a:cubicBezTo>
                      <a:pt x="119608" y="64864"/>
                      <a:pt x="119577" y="64895"/>
                      <a:pt x="119547" y="64986"/>
                    </a:cubicBezTo>
                    <a:lnTo>
                      <a:pt x="119547" y="65016"/>
                    </a:lnTo>
                    <a:cubicBezTo>
                      <a:pt x="119547" y="65016"/>
                      <a:pt x="119486" y="65016"/>
                      <a:pt x="119486" y="64986"/>
                    </a:cubicBezTo>
                    <a:cubicBezTo>
                      <a:pt x="119456" y="64956"/>
                      <a:pt x="119456" y="65108"/>
                      <a:pt x="119486" y="65138"/>
                    </a:cubicBezTo>
                    <a:lnTo>
                      <a:pt x="119547" y="65168"/>
                    </a:lnTo>
                    <a:cubicBezTo>
                      <a:pt x="119577" y="65168"/>
                      <a:pt x="119577" y="65199"/>
                      <a:pt x="119608" y="65199"/>
                    </a:cubicBezTo>
                    <a:lnTo>
                      <a:pt x="119608" y="65199"/>
                    </a:lnTo>
                    <a:lnTo>
                      <a:pt x="119608" y="65260"/>
                    </a:lnTo>
                    <a:lnTo>
                      <a:pt x="119608" y="65351"/>
                    </a:lnTo>
                    <a:cubicBezTo>
                      <a:pt x="119638" y="65412"/>
                      <a:pt x="119699" y="65412"/>
                      <a:pt x="119729" y="65320"/>
                    </a:cubicBezTo>
                    <a:lnTo>
                      <a:pt x="119729" y="65412"/>
                    </a:lnTo>
                    <a:lnTo>
                      <a:pt x="119729" y="65412"/>
                    </a:lnTo>
                    <a:cubicBezTo>
                      <a:pt x="119729" y="65412"/>
                      <a:pt x="119699" y="65412"/>
                      <a:pt x="119699" y="65442"/>
                    </a:cubicBezTo>
                    <a:cubicBezTo>
                      <a:pt x="119638" y="65472"/>
                      <a:pt x="119638" y="65503"/>
                      <a:pt x="119608" y="65564"/>
                    </a:cubicBezTo>
                    <a:cubicBezTo>
                      <a:pt x="119577" y="65624"/>
                      <a:pt x="119486" y="65655"/>
                      <a:pt x="119456" y="65746"/>
                    </a:cubicBezTo>
                    <a:lnTo>
                      <a:pt x="119456" y="65776"/>
                    </a:lnTo>
                    <a:cubicBezTo>
                      <a:pt x="119456" y="65776"/>
                      <a:pt x="119425" y="65776"/>
                      <a:pt x="119425" y="65746"/>
                    </a:cubicBezTo>
                    <a:cubicBezTo>
                      <a:pt x="119395" y="65716"/>
                      <a:pt x="119395" y="65868"/>
                      <a:pt x="119425" y="65898"/>
                    </a:cubicBezTo>
                    <a:lnTo>
                      <a:pt x="119456" y="65928"/>
                    </a:lnTo>
                    <a:cubicBezTo>
                      <a:pt x="119486" y="65928"/>
                      <a:pt x="119486" y="65959"/>
                      <a:pt x="119547" y="65959"/>
                    </a:cubicBezTo>
                    <a:lnTo>
                      <a:pt x="119547" y="65959"/>
                    </a:lnTo>
                    <a:lnTo>
                      <a:pt x="119547" y="66020"/>
                    </a:lnTo>
                    <a:lnTo>
                      <a:pt x="119547" y="66171"/>
                    </a:lnTo>
                    <a:cubicBezTo>
                      <a:pt x="119577" y="66202"/>
                      <a:pt x="119638" y="66202"/>
                      <a:pt x="119699" y="66111"/>
                    </a:cubicBezTo>
                    <a:cubicBezTo>
                      <a:pt x="119699" y="66171"/>
                      <a:pt x="119699" y="66232"/>
                      <a:pt x="119729" y="66232"/>
                    </a:cubicBezTo>
                    <a:lnTo>
                      <a:pt x="119760" y="66232"/>
                    </a:lnTo>
                    <a:cubicBezTo>
                      <a:pt x="119760" y="66232"/>
                      <a:pt x="119760" y="66263"/>
                      <a:pt x="119790" y="66232"/>
                    </a:cubicBezTo>
                    <a:lnTo>
                      <a:pt x="119790" y="66202"/>
                    </a:lnTo>
                    <a:cubicBezTo>
                      <a:pt x="119851" y="66171"/>
                      <a:pt x="119851" y="66080"/>
                      <a:pt x="119881" y="66020"/>
                    </a:cubicBezTo>
                    <a:lnTo>
                      <a:pt x="119881" y="66020"/>
                    </a:lnTo>
                    <a:cubicBezTo>
                      <a:pt x="119881" y="66050"/>
                      <a:pt x="119881" y="66080"/>
                      <a:pt x="119851" y="66111"/>
                    </a:cubicBezTo>
                    <a:lnTo>
                      <a:pt x="119851" y="66111"/>
                    </a:lnTo>
                    <a:cubicBezTo>
                      <a:pt x="119881" y="66020"/>
                      <a:pt x="119911" y="65928"/>
                      <a:pt x="119911" y="65868"/>
                    </a:cubicBezTo>
                    <a:cubicBezTo>
                      <a:pt x="119911" y="65898"/>
                      <a:pt x="119881" y="65959"/>
                      <a:pt x="119881" y="66020"/>
                    </a:cubicBezTo>
                    <a:lnTo>
                      <a:pt x="119881" y="66111"/>
                    </a:lnTo>
                    <a:cubicBezTo>
                      <a:pt x="119881" y="66171"/>
                      <a:pt x="119851" y="66171"/>
                      <a:pt x="119851" y="66202"/>
                    </a:cubicBezTo>
                    <a:lnTo>
                      <a:pt x="119790" y="66232"/>
                    </a:lnTo>
                    <a:cubicBezTo>
                      <a:pt x="119790" y="66263"/>
                      <a:pt x="119760" y="66263"/>
                      <a:pt x="119760" y="66323"/>
                    </a:cubicBezTo>
                    <a:cubicBezTo>
                      <a:pt x="119729" y="66354"/>
                      <a:pt x="119699" y="66384"/>
                      <a:pt x="119699" y="66415"/>
                    </a:cubicBezTo>
                    <a:lnTo>
                      <a:pt x="119638" y="66415"/>
                    </a:lnTo>
                    <a:lnTo>
                      <a:pt x="119577" y="66506"/>
                    </a:lnTo>
                    <a:lnTo>
                      <a:pt x="119334" y="66719"/>
                    </a:lnTo>
                    <a:lnTo>
                      <a:pt x="119334" y="66779"/>
                    </a:lnTo>
                    <a:cubicBezTo>
                      <a:pt x="119334" y="66779"/>
                      <a:pt x="119304" y="66779"/>
                      <a:pt x="119304" y="66719"/>
                    </a:cubicBezTo>
                    <a:cubicBezTo>
                      <a:pt x="119273" y="66688"/>
                      <a:pt x="119273" y="66840"/>
                      <a:pt x="119304" y="66871"/>
                    </a:cubicBezTo>
                    <a:lnTo>
                      <a:pt x="119334" y="66931"/>
                    </a:lnTo>
                    <a:cubicBezTo>
                      <a:pt x="119395" y="66931"/>
                      <a:pt x="119425" y="66962"/>
                      <a:pt x="119425" y="66962"/>
                    </a:cubicBezTo>
                    <a:lnTo>
                      <a:pt x="119425" y="66962"/>
                    </a:lnTo>
                    <a:lnTo>
                      <a:pt x="119425" y="66992"/>
                    </a:lnTo>
                    <a:cubicBezTo>
                      <a:pt x="119395" y="67023"/>
                      <a:pt x="119425" y="67114"/>
                      <a:pt x="119425" y="67144"/>
                    </a:cubicBezTo>
                    <a:cubicBezTo>
                      <a:pt x="119456" y="67175"/>
                      <a:pt x="119486" y="67175"/>
                      <a:pt x="119577" y="67144"/>
                    </a:cubicBezTo>
                    <a:cubicBezTo>
                      <a:pt x="119547" y="67175"/>
                      <a:pt x="119486" y="67235"/>
                      <a:pt x="119486" y="67266"/>
                    </a:cubicBezTo>
                    <a:cubicBezTo>
                      <a:pt x="119456" y="67266"/>
                      <a:pt x="119425" y="67266"/>
                      <a:pt x="119425" y="67296"/>
                    </a:cubicBezTo>
                    <a:lnTo>
                      <a:pt x="119273" y="67144"/>
                    </a:lnTo>
                    <a:cubicBezTo>
                      <a:pt x="119243" y="67114"/>
                      <a:pt x="119243" y="67083"/>
                      <a:pt x="119182" y="67083"/>
                    </a:cubicBezTo>
                    <a:lnTo>
                      <a:pt x="119152" y="67083"/>
                    </a:lnTo>
                    <a:cubicBezTo>
                      <a:pt x="119121" y="67023"/>
                      <a:pt x="119091" y="66992"/>
                      <a:pt x="119091" y="66962"/>
                    </a:cubicBezTo>
                    <a:cubicBezTo>
                      <a:pt x="119091" y="66931"/>
                      <a:pt x="119030" y="66931"/>
                      <a:pt x="119030" y="66871"/>
                    </a:cubicBezTo>
                    <a:lnTo>
                      <a:pt x="119000" y="66840"/>
                    </a:lnTo>
                    <a:cubicBezTo>
                      <a:pt x="119000" y="66840"/>
                      <a:pt x="118969" y="66810"/>
                      <a:pt x="118969" y="66779"/>
                    </a:cubicBezTo>
                    <a:lnTo>
                      <a:pt x="118969" y="66658"/>
                    </a:lnTo>
                    <a:cubicBezTo>
                      <a:pt x="118969" y="66627"/>
                      <a:pt x="118939" y="66536"/>
                      <a:pt x="118939" y="66506"/>
                    </a:cubicBezTo>
                    <a:cubicBezTo>
                      <a:pt x="118969" y="66567"/>
                      <a:pt x="119000" y="66658"/>
                      <a:pt x="119000" y="66779"/>
                    </a:cubicBezTo>
                    <a:lnTo>
                      <a:pt x="119000" y="66779"/>
                    </a:lnTo>
                    <a:cubicBezTo>
                      <a:pt x="119000" y="66719"/>
                      <a:pt x="119000" y="66688"/>
                      <a:pt x="118969" y="66658"/>
                    </a:cubicBezTo>
                    <a:lnTo>
                      <a:pt x="118969" y="66658"/>
                    </a:lnTo>
                    <a:cubicBezTo>
                      <a:pt x="119000" y="66719"/>
                      <a:pt x="119000" y="66810"/>
                      <a:pt x="119030" y="66840"/>
                    </a:cubicBezTo>
                    <a:lnTo>
                      <a:pt x="119030" y="66871"/>
                    </a:lnTo>
                    <a:cubicBezTo>
                      <a:pt x="119030" y="66931"/>
                      <a:pt x="119030" y="66931"/>
                      <a:pt x="119091" y="66871"/>
                    </a:cubicBezTo>
                    <a:lnTo>
                      <a:pt x="119121" y="66871"/>
                    </a:lnTo>
                    <a:cubicBezTo>
                      <a:pt x="119121" y="66871"/>
                      <a:pt x="119152" y="66840"/>
                      <a:pt x="119152" y="66779"/>
                    </a:cubicBezTo>
                    <a:cubicBezTo>
                      <a:pt x="119182" y="66810"/>
                      <a:pt x="119273" y="66840"/>
                      <a:pt x="119304" y="66810"/>
                    </a:cubicBezTo>
                    <a:cubicBezTo>
                      <a:pt x="119304" y="66779"/>
                      <a:pt x="119334" y="66688"/>
                      <a:pt x="119304" y="66658"/>
                    </a:cubicBezTo>
                    <a:lnTo>
                      <a:pt x="119304" y="66627"/>
                    </a:lnTo>
                    <a:lnTo>
                      <a:pt x="119304" y="66627"/>
                    </a:lnTo>
                    <a:cubicBezTo>
                      <a:pt x="119334" y="66627"/>
                      <a:pt x="119334" y="66627"/>
                      <a:pt x="119395" y="66567"/>
                    </a:cubicBezTo>
                    <a:cubicBezTo>
                      <a:pt x="119395" y="66567"/>
                      <a:pt x="119425" y="66567"/>
                      <a:pt x="119425" y="66536"/>
                    </a:cubicBezTo>
                    <a:cubicBezTo>
                      <a:pt x="119456" y="66506"/>
                      <a:pt x="119425" y="66354"/>
                      <a:pt x="119425" y="66384"/>
                    </a:cubicBezTo>
                    <a:lnTo>
                      <a:pt x="119395" y="66415"/>
                    </a:lnTo>
                    <a:lnTo>
                      <a:pt x="119395" y="66384"/>
                    </a:lnTo>
                    <a:cubicBezTo>
                      <a:pt x="119334" y="66323"/>
                      <a:pt x="119273" y="66232"/>
                      <a:pt x="119243" y="66202"/>
                    </a:cubicBezTo>
                    <a:cubicBezTo>
                      <a:pt x="119182" y="66171"/>
                      <a:pt x="119182" y="66111"/>
                      <a:pt x="119152" y="66080"/>
                    </a:cubicBezTo>
                    <a:cubicBezTo>
                      <a:pt x="119152" y="66080"/>
                      <a:pt x="119121" y="66080"/>
                      <a:pt x="119121" y="66050"/>
                    </a:cubicBezTo>
                    <a:lnTo>
                      <a:pt x="119121" y="66050"/>
                    </a:lnTo>
                    <a:lnTo>
                      <a:pt x="119121" y="65959"/>
                    </a:lnTo>
                    <a:cubicBezTo>
                      <a:pt x="119152" y="66020"/>
                      <a:pt x="119182" y="66050"/>
                      <a:pt x="119243" y="66020"/>
                    </a:cubicBezTo>
                    <a:lnTo>
                      <a:pt x="119243" y="65898"/>
                    </a:lnTo>
                    <a:lnTo>
                      <a:pt x="119243" y="65868"/>
                    </a:lnTo>
                    <a:lnTo>
                      <a:pt x="119243" y="65868"/>
                    </a:lnTo>
                    <a:cubicBezTo>
                      <a:pt x="119273" y="65868"/>
                      <a:pt x="119273" y="65868"/>
                      <a:pt x="119304" y="65807"/>
                    </a:cubicBezTo>
                    <a:lnTo>
                      <a:pt x="119334" y="65776"/>
                    </a:lnTo>
                    <a:cubicBezTo>
                      <a:pt x="119395" y="65746"/>
                      <a:pt x="119334" y="65624"/>
                      <a:pt x="119334" y="65624"/>
                    </a:cubicBezTo>
                    <a:lnTo>
                      <a:pt x="119304" y="65655"/>
                    </a:lnTo>
                    <a:lnTo>
                      <a:pt x="119304" y="65624"/>
                    </a:lnTo>
                    <a:cubicBezTo>
                      <a:pt x="119273" y="65564"/>
                      <a:pt x="119243" y="65503"/>
                      <a:pt x="119182" y="65472"/>
                    </a:cubicBezTo>
                    <a:cubicBezTo>
                      <a:pt x="119152" y="65442"/>
                      <a:pt x="119152" y="65412"/>
                      <a:pt x="119121" y="65351"/>
                    </a:cubicBezTo>
                    <a:lnTo>
                      <a:pt x="119091" y="65351"/>
                    </a:lnTo>
                    <a:cubicBezTo>
                      <a:pt x="119030" y="65320"/>
                      <a:pt x="119000" y="65260"/>
                      <a:pt x="119000" y="65199"/>
                    </a:cubicBezTo>
                    <a:cubicBezTo>
                      <a:pt x="118969" y="65168"/>
                      <a:pt x="118969" y="65138"/>
                      <a:pt x="118939" y="65138"/>
                    </a:cubicBezTo>
                    <a:cubicBezTo>
                      <a:pt x="118878" y="65108"/>
                      <a:pt x="118878" y="65047"/>
                      <a:pt x="118848" y="64986"/>
                    </a:cubicBezTo>
                    <a:cubicBezTo>
                      <a:pt x="118817" y="64864"/>
                      <a:pt x="118787" y="64804"/>
                      <a:pt x="118726" y="64712"/>
                    </a:cubicBezTo>
                    <a:cubicBezTo>
                      <a:pt x="118696" y="64652"/>
                      <a:pt x="118696" y="64591"/>
                      <a:pt x="118696" y="64591"/>
                    </a:cubicBezTo>
                    <a:lnTo>
                      <a:pt x="118696" y="64591"/>
                    </a:lnTo>
                    <a:cubicBezTo>
                      <a:pt x="118696" y="64561"/>
                      <a:pt x="118665" y="64530"/>
                      <a:pt x="118665" y="64439"/>
                    </a:cubicBezTo>
                    <a:cubicBezTo>
                      <a:pt x="118665" y="64409"/>
                      <a:pt x="118635" y="64439"/>
                      <a:pt x="118665" y="64500"/>
                    </a:cubicBezTo>
                    <a:lnTo>
                      <a:pt x="118665" y="64530"/>
                    </a:lnTo>
                    <a:cubicBezTo>
                      <a:pt x="118665" y="64500"/>
                      <a:pt x="118635" y="64439"/>
                      <a:pt x="118635" y="64439"/>
                    </a:cubicBezTo>
                    <a:cubicBezTo>
                      <a:pt x="118574" y="64287"/>
                      <a:pt x="118544" y="64196"/>
                      <a:pt x="118513" y="64196"/>
                    </a:cubicBezTo>
                    <a:cubicBezTo>
                      <a:pt x="118513" y="64135"/>
                      <a:pt x="118513" y="64135"/>
                      <a:pt x="118483" y="64135"/>
                    </a:cubicBezTo>
                    <a:lnTo>
                      <a:pt x="118422" y="64196"/>
                    </a:lnTo>
                    <a:cubicBezTo>
                      <a:pt x="118392" y="64196"/>
                      <a:pt x="118392" y="64287"/>
                      <a:pt x="118331" y="64439"/>
                    </a:cubicBezTo>
                    <a:cubicBezTo>
                      <a:pt x="118331" y="64500"/>
                      <a:pt x="118270" y="64500"/>
                      <a:pt x="118270" y="64530"/>
                    </a:cubicBezTo>
                    <a:lnTo>
                      <a:pt x="118270" y="64500"/>
                    </a:lnTo>
                    <a:lnTo>
                      <a:pt x="118270" y="64439"/>
                    </a:lnTo>
                    <a:cubicBezTo>
                      <a:pt x="118270" y="64500"/>
                      <a:pt x="118240" y="64530"/>
                      <a:pt x="118240" y="64591"/>
                    </a:cubicBezTo>
                    <a:lnTo>
                      <a:pt x="118240" y="64591"/>
                    </a:lnTo>
                    <a:cubicBezTo>
                      <a:pt x="118240" y="64591"/>
                      <a:pt x="118240" y="64652"/>
                      <a:pt x="118209" y="64712"/>
                    </a:cubicBezTo>
                    <a:cubicBezTo>
                      <a:pt x="118179" y="64804"/>
                      <a:pt x="118118" y="64864"/>
                      <a:pt x="118088" y="64986"/>
                    </a:cubicBezTo>
                    <a:cubicBezTo>
                      <a:pt x="118057" y="65016"/>
                      <a:pt x="118057" y="65108"/>
                      <a:pt x="118027" y="65138"/>
                    </a:cubicBezTo>
                    <a:lnTo>
                      <a:pt x="117936" y="65199"/>
                    </a:lnTo>
                    <a:cubicBezTo>
                      <a:pt x="117905" y="65260"/>
                      <a:pt x="117875" y="65290"/>
                      <a:pt x="117875" y="65351"/>
                    </a:cubicBezTo>
                    <a:lnTo>
                      <a:pt x="117814" y="65351"/>
                    </a:lnTo>
                    <a:cubicBezTo>
                      <a:pt x="117784" y="65290"/>
                      <a:pt x="117723" y="65199"/>
                      <a:pt x="117662" y="65168"/>
                    </a:cubicBezTo>
                    <a:cubicBezTo>
                      <a:pt x="117632" y="65138"/>
                      <a:pt x="117632" y="65108"/>
                      <a:pt x="117601" y="65047"/>
                    </a:cubicBezTo>
                    <a:cubicBezTo>
                      <a:pt x="117601" y="65047"/>
                      <a:pt x="117571" y="65047"/>
                      <a:pt x="117571" y="65016"/>
                    </a:cubicBezTo>
                    <a:lnTo>
                      <a:pt x="117571" y="65016"/>
                    </a:lnTo>
                    <a:lnTo>
                      <a:pt x="117571" y="64956"/>
                    </a:lnTo>
                    <a:cubicBezTo>
                      <a:pt x="117601" y="64986"/>
                      <a:pt x="117632" y="65016"/>
                      <a:pt x="117662" y="64986"/>
                    </a:cubicBezTo>
                    <a:lnTo>
                      <a:pt x="117662" y="64864"/>
                    </a:lnTo>
                    <a:lnTo>
                      <a:pt x="117662" y="64834"/>
                    </a:lnTo>
                    <a:lnTo>
                      <a:pt x="117662" y="64834"/>
                    </a:lnTo>
                    <a:cubicBezTo>
                      <a:pt x="117723" y="64834"/>
                      <a:pt x="117723" y="64834"/>
                      <a:pt x="117753" y="64804"/>
                    </a:cubicBezTo>
                    <a:lnTo>
                      <a:pt x="117784" y="64743"/>
                    </a:lnTo>
                    <a:cubicBezTo>
                      <a:pt x="117814" y="64712"/>
                      <a:pt x="117784" y="64591"/>
                      <a:pt x="117784" y="64591"/>
                    </a:cubicBezTo>
                    <a:lnTo>
                      <a:pt x="117753" y="64652"/>
                    </a:lnTo>
                    <a:lnTo>
                      <a:pt x="117753" y="64591"/>
                    </a:lnTo>
                    <a:cubicBezTo>
                      <a:pt x="117723" y="64530"/>
                      <a:pt x="117662" y="64500"/>
                      <a:pt x="117632" y="64439"/>
                    </a:cubicBezTo>
                    <a:cubicBezTo>
                      <a:pt x="117601" y="64409"/>
                      <a:pt x="117601" y="64378"/>
                      <a:pt x="117571" y="64348"/>
                    </a:cubicBezTo>
                    <a:lnTo>
                      <a:pt x="117510" y="64348"/>
                    </a:lnTo>
                    <a:cubicBezTo>
                      <a:pt x="117480" y="64287"/>
                      <a:pt x="117449" y="64226"/>
                      <a:pt x="117449" y="64196"/>
                    </a:cubicBezTo>
                    <a:cubicBezTo>
                      <a:pt x="117419" y="64135"/>
                      <a:pt x="117419" y="64105"/>
                      <a:pt x="117358" y="64105"/>
                    </a:cubicBezTo>
                    <a:cubicBezTo>
                      <a:pt x="117328" y="64074"/>
                      <a:pt x="117328" y="64044"/>
                      <a:pt x="117297" y="63953"/>
                    </a:cubicBezTo>
                    <a:cubicBezTo>
                      <a:pt x="117267" y="63831"/>
                      <a:pt x="117206" y="63770"/>
                      <a:pt x="117176" y="63679"/>
                    </a:cubicBezTo>
                    <a:cubicBezTo>
                      <a:pt x="117145" y="63618"/>
                      <a:pt x="117145" y="63588"/>
                      <a:pt x="117145" y="63588"/>
                    </a:cubicBezTo>
                    <a:lnTo>
                      <a:pt x="117145" y="63588"/>
                    </a:lnTo>
                    <a:cubicBezTo>
                      <a:pt x="117145" y="63527"/>
                      <a:pt x="117115" y="63497"/>
                      <a:pt x="117115" y="63436"/>
                    </a:cubicBezTo>
                    <a:cubicBezTo>
                      <a:pt x="117115" y="63375"/>
                      <a:pt x="117054" y="63436"/>
                      <a:pt x="117115" y="63466"/>
                    </a:cubicBezTo>
                    <a:lnTo>
                      <a:pt x="117115" y="63497"/>
                    </a:lnTo>
                    <a:cubicBezTo>
                      <a:pt x="117115" y="63466"/>
                      <a:pt x="117054" y="63436"/>
                      <a:pt x="117054" y="63436"/>
                    </a:cubicBezTo>
                    <a:cubicBezTo>
                      <a:pt x="117024" y="63284"/>
                      <a:pt x="116994" y="63162"/>
                      <a:pt x="116963" y="63162"/>
                    </a:cubicBezTo>
                    <a:cubicBezTo>
                      <a:pt x="116963" y="63132"/>
                      <a:pt x="116963" y="63132"/>
                      <a:pt x="116902" y="63132"/>
                    </a:cubicBezTo>
                    <a:lnTo>
                      <a:pt x="116872" y="63162"/>
                    </a:lnTo>
                    <a:cubicBezTo>
                      <a:pt x="116842" y="63162"/>
                      <a:pt x="116842" y="63284"/>
                      <a:pt x="116750" y="63436"/>
                    </a:cubicBezTo>
                    <a:cubicBezTo>
                      <a:pt x="116750" y="63466"/>
                      <a:pt x="116720" y="63466"/>
                      <a:pt x="116720" y="63497"/>
                    </a:cubicBezTo>
                    <a:lnTo>
                      <a:pt x="116720" y="63466"/>
                    </a:lnTo>
                    <a:lnTo>
                      <a:pt x="116720" y="63436"/>
                    </a:lnTo>
                    <a:cubicBezTo>
                      <a:pt x="116720" y="63466"/>
                      <a:pt x="116690" y="63497"/>
                      <a:pt x="116690" y="63588"/>
                    </a:cubicBezTo>
                    <a:lnTo>
                      <a:pt x="116690" y="63588"/>
                    </a:lnTo>
                    <a:cubicBezTo>
                      <a:pt x="116690" y="63588"/>
                      <a:pt x="116690" y="63618"/>
                      <a:pt x="116659" y="63679"/>
                    </a:cubicBezTo>
                    <a:cubicBezTo>
                      <a:pt x="116598" y="63770"/>
                      <a:pt x="116568" y="63831"/>
                      <a:pt x="116538" y="63953"/>
                    </a:cubicBezTo>
                    <a:cubicBezTo>
                      <a:pt x="116507" y="63983"/>
                      <a:pt x="116507" y="64074"/>
                      <a:pt x="116446" y="64105"/>
                    </a:cubicBezTo>
                    <a:lnTo>
                      <a:pt x="116386" y="64196"/>
                    </a:lnTo>
                    <a:cubicBezTo>
                      <a:pt x="116355" y="64226"/>
                      <a:pt x="116294" y="64257"/>
                      <a:pt x="116294" y="64348"/>
                    </a:cubicBezTo>
                    <a:lnTo>
                      <a:pt x="116264" y="64348"/>
                    </a:lnTo>
                    <a:cubicBezTo>
                      <a:pt x="116234" y="64378"/>
                      <a:pt x="116234" y="64409"/>
                      <a:pt x="116203" y="64439"/>
                    </a:cubicBezTo>
                    <a:cubicBezTo>
                      <a:pt x="116142" y="64500"/>
                      <a:pt x="116112" y="64530"/>
                      <a:pt x="116082" y="64591"/>
                    </a:cubicBezTo>
                    <a:lnTo>
                      <a:pt x="116082" y="64652"/>
                    </a:lnTo>
                    <a:cubicBezTo>
                      <a:pt x="116082" y="64652"/>
                      <a:pt x="116051" y="64652"/>
                      <a:pt x="116051" y="64591"/>
                    </a:cubicBezTo>
                    <a:cubicBezTo>
                      <a:pt x="115990" y="64561"/>
                      <a:pt x="115990" y="64712"/>
                      <a:pt x="116051" y="64743"/>
                    </a:cubicBezTo>
                    <a:lnTo>
                      <a:pt x="116082" y="64804"/>
                    </a:lnTo>
                    <a:cubicBezTo>
                      <a:pt x="116112" y="64804"/>
                      <a:pt x="116112" y="64834"/>
                      <a:pt x="116142" y="64834"/>
                    </a:cubicBezTo>
                    <a:lnTo>
                      <a:pt x="116142" y="64834"/>
                    </a:lnTo>
                    <a:lnTo>
                      <a:pt x="116142" y="64864"/>
                    </a:lnTo>
                    <a:lnTo>
                      <a:pt x="116142" y="64986"/>
                    </a:lnTo>
                    <a:cubicBezTo>
                      <a:pt x="116203" y="65016"/>
                      <a:pt x="116234" y="65016"/>
                      <a:pt x="116264" y="64956"/>
                    </a:cubicBezTo>
                    <a:lnTo>
                      <a:pt x="116264" y="65016"/>
                    </a:lnTo>
                    <a:lnTo>
                      <a:pt x="116264" y="65016"/>
                    </a:lnTo>
                    <a:cubicBezTo>
                      <a:pt x="116264" y="65016"/>
                      <a:pt x="116234" y="65016"/>
                      <a:pt x="116234" y="65047"/>
                    </a:cubicBezTo>
                    <a:cubicBezTo>
                      <a:pt x="116203" y="65108"/>
                      <a:pt x="116203" y="65138"/>
                      <a:pt x="116142" y="65168"/>
                    </a:cubicBezTo>
                    <a:cubicBezTo>
                      <a:pt x="116112" y="65260"/>
                      <a:pt x="116051" y="65290"/>
                      <a:pt x="115990" y="65351"/>
                    </a:cubicBezTo>
                    <a:lnTo>
                      <a:pt x="115990" y="65412"/>
                    </a:lnTo>
                    <a:cubicBezTo>
                      <a:pt x="115990" y="65412"/>
                      <a:pt x="115960" y="65412"/>
                      <a:pt x="115960" y="65351"/>
                    </a:cubicBezTo>
                    <a:cubicBezTo>
                      <a:pt x="115930" y="65320"/>
                      <a:pt x="115930" y="65472"/>
                      <a:pt x="115960" y="65503"/>
                    </a:cubicBezTo>
                    <a:lnTo>
                      <a:pt x="115990" y="65564"/>
                    </a:lnTo>
                    <a:cubicBezTo>
                      <a:pt x="116051" y="65564"/>
                      <a:pt x="116051" y="65594"/>
                      <a:pt x="116082" y="65594"/>
                    </a:cubicBezTo>
                    <a:lnTo>
                      <a:pt x="116082" y="65594"/>
                    </a:lnTo>
                    <a:lnTo>
                      <a:pt x="116082" y="65624"/>
                    </a:lnTo>
                    <a:lnTo>
                      <a:pt x="116082" y="65776"/>
                    </a:lnTo>
                    <a:cubicBezTo>
                      <a:pt x="116112" y="65807"/>
                      <a:pt x="116203" y="65807"/>
                      <a:pt x="116234" y="65746"/>
                    </a:cubicBezTo>
                    <a:cubicBezTo>
                      <a:pt x="116234" y="65776"/>
                      <a:pt x="116234" y="65868"/>
                      <a:pt x="116264" y="65868"/>
                    </a:cubicBezTo>
                    <a:lnTo>
                      <a:pt x="116294" y="65868"/>
                    </a:lnTo>
                    <a:cubicBezTo>
                      <a:pt x="116294" y="65868"/>
                      <a:pt x="116294" y="65898"/>
                      <a:pt x="116355" y="65868"/>
                    </a:cubicBezTo>
                    <a:lnTo>
                      <a:pt x="116355" y="65807"/>
                    </a:lnTo>
                    <a:cubicBezTo>
                      <a:pt x="116386" y="65776"/>
                      <a:pt x="116386" y="65716"/>
                      <a:pt x="116416" y="65624"/>
                    </a:cubicBezTo>
                    <a:lnTo>
                      <a:pt x="116416" y="65624"/>
                    </a:lnTo>
                    <a:cubicBezTo>
                      <a:pt x="116416" y="65655"/>
                      <a:pt x="116416" y="65716"/>
                      <a:pt x="116386" y="65746"/>
                    </a:cubicBezTo>
                    <a:lnTo>
                      <a:pt x="116386" y="65746"/>
                    </a:lnTo>
                    <a:cubicBezTo>
                      <a:pt x="116416" y="65624"/>
                      <a:pt x="116446" y="65564"/>
                      <a:pt x="116446" y="65472"/>
                    </a:cubicBezTo>
                    <a:cubicBezTo>
                      <a:pt x="116446" y="65503"/>
                      <a:pt x="116416" y="65594"/>
                      <a:pt x="116416" y="65624"/>
                    </a:cubicBezTo>
                    <a:lnTo>
                      <a:pt x="116416" y="65746"/>
                    </a:lnTo>
                    <a:cubicBezTo>
                      <a:pt x="116416" y="65776"/>
                      <a:pt x="116386" y="65776"/>
                      <a:pt x="116386" y="65807"/>
                    </a:cubicBezTo>
                    <a:lnTo>
                      <a:pt x="116355" y="65868"/>
                    </a:lnTo>
                    <a:cubicBezTo>
                      <a:pt x="116355" y="65898"/>
                      <a:pt x="116294" y="65898"/>
                      <a:pt x="116294" y="65928"/>
                    </a:cubicBezTo>
                    <a:cubicBezTo>
                      <a:pt x="116264" y="65959"/>
                      <a:pt x="116234" y="66020"/>
                      <a:pt x="116234" y="66050"/>
                    </a:cubicBezTo>
                    <a:lnTo>
                      <a:pt x="116203" y="66050"/>
                    </a:lnTo>
                    <a:lnTo>
                      <a:pt x="116112" y="66111"/>
                    </a:lnTo>
                    <a:lnTo>
                      <a:pt x="115899" y="66354"/>
                    </a:lnTo>
                    <a:lnTo>
                      <a:pt x="115899" y="66384"/>
                    </a:lnTo>
                    <a:cubicBezTo>
                      <a:pt x="115899" y="66384"/>
                      <a:pt x="115838" y="66384"/>
                      <a:pt x="115838" y="66354"/>
                    </a:cubicBezTo>
                    <a:cubicBezTo>
                      <a:pt x="115838" y="66354"/>
                      <a:pt x="115808" y="66354"/>
                      <a:pt x="115808" y="66384"/>
                    </a:cubicBezTo>
                    <a:lnTo>
                      <a:pt x="115747" y="66384"/>
                    </a:lnTo>
                    <a:cubicBezTo>
                      <a:pt x="115656" y="66323"/>
                      <a:pt x="115595" y="66050"/>
                      <a:pt x="115474" y="65959"/>
                    </a:cubicBezTo>
                    <a:cubicBezTo>
                      <a:pt x="115443" y="65928"/>
                      <a:pt x="115383" y="65928"/>
                      <a:pt x="115383" y="65928"/>
                    </a:cubicBezTo>
                    <a:cubicBezTo>
                      <a:pt x="115352" y="65898"/>
                      <a:pt x="115322" y="65868"/>
                      <a:pt x="115322" y="65807"/>
                    </a:cubicBezTo>
                    <a:cubicBezTo>
                      <a:pt x="115352" y="65868"/>
                      <a:pt x="115443" y="65868"/>
                      <a:pt x="115474" y="65807"/>
                    </a:cubicBezTo>
                    <a:cubicBezTo>
                      <a:pt x="115504" y="65776"/>
                      <a:pt x="115504" y="65716"/>
                      <a:pt x="115474" y="65655"/>
                    </a:cubicBezTo>
                    <a:lnTo>
                      <a:pt x="115474" y="65624"/>
                    </a:lnTo>
                    <a:lnTo>
                      <a:pt x="115474" y="65624"/>
                    </a:lnTo>
                    <a:cubicBezTo>
                      <a:pt x="115504" y="65624"/>
                      <a:pt x="115535" y="65624"/>
                      <a:pt x="115535" y="65594"/>
                    </a:cubicBezTo>
                    <a:cubicBezTo>
                      <a:pt x="115535" y="65594"/>
                      <a:pt x="115595" y="65594"/>
                      <a:pt x="115595" y="65564"/>
                    </a:cubicBezTo>
                    <a:cubicBezTo>
                      <a:pt x="115626" y="65503"/>
                      <a:pt x="115626" y="65351"/>
                      <a:pt x="115595" y="65412"/>
                    </a:cubicBezTo>
                    <a:cubicBezTo>
                      <a:pt x="115595" y="65412"/>
                      <a:pt x="115535" y="65412"/>
                      <a:pt x="115535" y="65442"/>
                    </a:cubicBezTo>
                    <a:lnTo>
                      <a:pt x="115535" y="65412"/>
                    </a:lnTo>
                    <a:lnTo>
                      <a:pt x="115322" y="65168"/>
                    </a:lnTo>
                    <a:cubicBezTo>
                      <a:pt x="115291" y="65138"/>
                      <a:pt x="115291" y="65108"/>
                      <a:pt x="115231" y="65108"/>
                    </a:cubicBezTo>
                    <a:lnTo>
                      <a:pt x="115200" y="65108"/>
                    </a:lnTo>
                    <a:cubicBezTo>
                      <a:pt x="115170" y="65047"/>
                      <a:pt x="115139" y="65016"/>
                      <a:pt x="115139" y="64986"/>
                    </a:cubicBezTo>
                    <a:cubicBezTo>
                      <a:pt x="115139" y="64956"/>
                      <a:pt x="115079" y="64956"/>
                      <a:pt x="115079" y="64895"/>
                    </a:cubicBezTo>
                    <a:lnTo>
                      <a:pt x="115048" y="64864"/>
                    </a:lnTo>
                    <a:cubicBezTo>
                      <a:pt x="115048" y="64864"/>
                      <a:pt x="115018" y="64834"/>
                      <a:pt x="115018" y="64804"/>
                    </a:cubicBezTo>
                    <a:lnTo>
                      <a:pt x="115018" y="64682"/>
                    </a:lnTo>
                    <a:cubicBezTo>
                      <a:pt x="115018" y="64652"/>
                      <a:pt x="114987" y="64561"/>
                      <a:pt x="114987" y="64530"/>
                    </a:cubicBezTo>
                    <a:cubicBezTo>
                      <a:pt x="115018" y="64591"/>
                      <a:pt x="115048" y="64682"/>
                      <a:pt x="115048" y="64804"/>
                    </a:cubicBezTo>
                    <a:lnTo>
                      <a:pt x="115048" y="64804"/>
                    </a:lnTo>
                    <a:cubicBezTo>
                      <a:pt x="115048" y="64743"/>
                      <a:pt x="115048" y="64712"/>
                      <a:pt x="115018" y="64682"/>
                    </a:cubicBezTo>
                    <a:lnTo>
                      <a:pt x="115018" y="64682"/>
                    </a:lnTo>
                    <a:cubicBezTo>
                      <a:pt x="115048" y="64743"/>
                      <a:pt x="115048" y="64834"/>
                      <a:pt x="115079" y="64864"/>
                    </a:cubicBezTo>
                    <a:lnTo>
                      <a:pt x="115079" y="64895"/>
                    </a:lnTo>
                    <a:cubicBezTo>
                      <a:pt x="115079" y="64956"/>
                      <a:pt x="115079" y="64956"/>
                      <a:pt x="115139" y="64895"/>
                    </a:cubicBezTo>
                    <a:lnTo>
                      <a:pt x="115170" y="64895"/>
                    </a:lnTo>
                    <a:cubicBezTo>
                      <a:pt x="115170" y="64895"/>
                      <a:pt x="115200" y="64864"/>
                      <a:pt x="115200" y="64804"/>
                    </a:cubicBezTo>
                    <a:cubicBezTo>
                      <a:pt x="115231" y="64834"/>
                      <a:pt x="115322" y="64864"/>
                      <a:pt x="115352" y="64834"/>
                    </a:cubicBezTo>
                    <a:cubicBezTo>
                      <a:pt x="115352" y="64804"/>
                      <a:pt x="115383" y="64712"/>
                      <a:pt x="115352" y="64682"/>
                    </a:cubicBezTo>
                    <a:lnTo>
                      <a:pt x="115352" y="64652"/>
                    </a:lnTo>
                    <a:lnTo>
                      <a:pt x="115352" y="64652"/>
                    </a:lnTo>
                    <a:cubicBezTo>
                      <a:pt x="115383" y="64652"/>
                      <a:pt x="115383" y="64652"/>
                      <a:pt x="115443" y="64591"/>
                    </a:cubicBezTo>
                    <a:cubicBezTo>
                      <a:pt x="115443" y="64591"/>
                      <a:pt x="115474" y="64591"/>
                      <a:pt x="115474" y="64561"/>
                    </a:cubicBezTo>
                    <a:cubicBezTo>
                      <a:pt x="115504" y="64530"/>
                      <a:pt x="115474" y="64378"/>
                      <a:pt x="115474" y="64409"/>
                    </a:cubicBezTo>
                    <a:lnTo>
                      <a:pt x="115443" y="64439"/>
                    </a:lnTo>
                    <a:lnTo>
                      <a:pt x="115443" y="64409"/>
                    </a:lnTo>
                    <a:cubicBezTo>
                      <a:pt x="115383" y="64348"/>
                      <a:pt x="115322" y="64257"/>
                      <a:pt x="115291" y="64226"/>
                    </a:cubicBezTo>
                    <a:cubicBezTo>
                      <a:pt x="115231" y="64196"/>
                      <a:pt x="115231" y="64135"/>
                      <a:pt x="115200" y="64105"/>
                    </a:cubicBezTo>
                    <a:cubicBezTo>
                      <a:pt x="115200" y="64105"/>
                      <a:pt x="115170" y="64105"/>
                      <a:pt x="115170" y="64074"/>
                    </a:cubicBezTo>
                    <a:lnTo>
                      <a:pt x="115170" y="64074"/>
                    </a:lnTo>
                    <a:lnTo>
                      <a:pt x="115170" y="63983"/>
                    </a:lnTo>
                    <a:cubicBezTo>
                      <a:pt x="115200" y="64044"/>
                      <a:pt x="115231" y="64074"/>
                      <a:pt x="115291" y="64044"/>
                    </a:cubicBezTo>
                    <a:lnTo>
                      <a:pt x="115291" y="63922"/>
                    </a:lnTo>
                    <a:lnTo>
                      <a:pt x="115291" y="63892"/>
                    </a:lnTo>
                    <a:lnTo>
                      <a:pt x="115291" y="63892"/>
                    </a:lnTo>
                    <a:cubicBezTo>
                      <a:pt x="115322" y="63892"/>
                      <a:pt x="115322" y="63892"/>
                      <a:pt x="115352" y="63831"/>
                    </a:cubicBezTo>
                    <a:lnTo>
                      <a:pt x="115383" y="63801"/>
                    </a:lnTo>
                    <a:cubicBezTo>
                      <a:pt x="115443" y="63770"/>
                      <a:pt x="115383" y="63649"/>
                      <a:pt x="115383" y="63649"/>
                    </a:cubicBezTo>
                    <a:lnTo>
                      <a:pt x="115352" y="63679"/>
                    </a:lnTo>
                    <a:lnTo>
                      <a:pt x="115352" y="63649"/>
                    </a:lnTo>
                    <a:cubicBezTo>
                      <a:pt x="115322" y="63588"/>
                      <a:pt x="115291" y="63527"/>
                      <a:pt x="115231" y="63497"/>
                    </a:cubicBezTo>
                    <a:cubicBezTo>
                      <a:pt x="115200" y="63466"/>
                      <a:pt x="115200" y="63436"/>
                      <a:pt x="115170" y="63375"/>
                    </a:cubicBezTo>
                    <a:lnTo>
                      <a:pt x="115139" y="63375"/>
                    </a:lnTo>
                    <a:cubicBezTo>
                      <a:pt x="115079" y="63345"/>
                      <a:pt x="115048" y="63284"/>
                      <a:pt x="115048" y="63223"/>
                    </a:cubicBezTo>
                    <a:cubicBezTo>
                      <a:pt x="115018" y="63193"/>
                      <a:pt x="115018" y="63162"/>
                      <a:pt x="114987" y="63162"/>
                    </a:cubicBezTo>
                    <a:cubicBezTo>
                      <a:pt x="114927" y="63132"/>
                      <a:pt x="114927" y="63071"/>
                      <a:pt x="114896" y="63010"/>
                    </a:cubicBezTo>
                    <a:cubicBezTo>
                      <a:pt x="114866" y="62889"/>
                      <a:pt x="114835" y="62828"/>
                      <a:pt x="114775" y="62737"/>
                    </a:cubicBezTo>
                    <a:cubicBezTo>
                      <a:pt x="114744" y="62676"/>
                      <a:pt x="114744" y="62615"/>
                      <a:pt x="114744" y="62615"/>
                    </a:cubicBezTo>
                    <a:lnTo>
                      <a:pt x="114744" y="62615"/>
                    </a:lnTo>
                    <a:cubicBezTo>
                      <a:pt x="114744" y="62585"/>
                      <a:pt x="114714" y="62554"/>
                      <a:pt x="114714" y="62463"/>
                    </a:cubicBezTo>
                    <a:cubicBezTo>
                      <a:pt x="114714" y="62433"/>
                      <a:pt x="114683" y="62463"/>
                      <a:pt x="114714" y="62524"/>
                    </a:cubicBezTo>
                    <a:lnTo>
                      <a:pt x="114714" y="62554"/>
                    </a:lnTo>
                    <a:cubicBezTo>
                      <a:pt x="114714" y="62524"/>
                      <a:pt x="114683" y="62463"/>
                      <a:pt x="114683" y="62463"/>
                    </a:cubicBezTo>
                    <a:cubicBezTo>
                      <a:pt x="114623" y="62311"/>
                      <a:pt x="114592" y="62220"/>
                      <a:pt x="114562" y="62220"/>
                    </a:cubicBezTo>
                    <a:cubicBezTo>
                      <a:pt x="114562" y="62159"/>
                      <a:pt x="114562" y="62159"/>
                      <a:pt x="114531" y="62159"/>
                    </a:cubicBezTo>
                    <a:lnTo>
                      <a:pt x="114471" y="62220"/>
                    </a:lnTo>
                    <a:cubicBezTo>
                      <a:pt x="114440" y="62220"/>
                      <a:pt x="114440" y="62311"/>
                      <a:pt x="114379" y="62463"/>
                    </a:cubicBezTo>
                    <a:cubicBezTo>
                      <a:pt x="114379" y="62524"/>
                      <a:pt x="114319" y="62524"/>
                      <a:pt x="114319" y="62554"/>
                    </a:cubicBezTo>
                    <a:lnTo>
                      <a:pt x="114319" y="62524"/>
                    </a:lnTo>
                    <a:lnTo>
                      <a:pt x="114319" y="62463"/>
                    </a:lnTo>
                    <a:cubicBezTo>
                      <a:pt x="114319" y="62524"/>
                      <a:pt x="114288" y="62554"/>
                      <a:pt x="114288" y="62615"/>
                    </a:cubicBezTo>
                    <a:lnTo>
                      <a:pt x="114288" y="62615"/>
                    </a:lnTo>
                    <a:cubicBezTo>
                      <a:pt x="114288" y="62615"/>
                      <a:pt x="114288" y="62676"/>
                      <a:pt x="114258" y="62737"/>
                    </a:cubicBezTo>
                    <a:cubicBezTo>
                      <a:pt x="114228" y="62828"/>
                      <a:pt x="114167" y="62889"/>
                      <a:pt x="114136" y="63010"/>
                    </a:cubicBezTo>
                    <a:cubicBezTo>
                      <a:pt x="114106" y="63041"/>
                      <a:pt x="114106" y="63132"/>
                      <a:pt x="114076" y="63162"/>
                    </a:cubicBezTo>
                    <a:lnTo>
                      <a:pt x="113984" y="63223"/>
                    </a:lnTo>
                    <a:cubicBezTo>
                      <a:pt x="113954" y="63284"/>
                      <a:pt x="113924" y="63314"/>
                      <a:pt x="113924" y="63375"/>
                    </a:cubicBezTo>
                    <a:lnTo>
                      <a:pt x="113863" y="63375"/>
                    </a:lnTo>
                    <a:cubicBezTo>
                      <a:pt x="113832" y="63436"/>
                      <a:pt x="113832" y="63466"/>
                      <a:pt x="113802" y="63497"/>
                    </a:cubicBezTo>
                    <a:cubicBezTo>
                      <a:pt x="113772" y="63527"/>
                      <a:pt x="113711" y="63588"/>
                      <a:pt x="113680" y="63649"/>
                    </a:cubicBezTo>
                    <a:lnTo>
                      <a:pt x="113680" y="63679"/>
                    </a:lnTo>
                    <a:cubicBezTo>
                      <a:pt x="113680" y="63679"/>
                      <a:pt x="113650" y="63679"/>
                      <a:pt x="113650" y="63649"/>
                    </a:cubicBezTo>
                    <a:cubicBezTo>
                      <a:pt x="113620" y="63618"/>
                      <a:pt x="113620" y="63770"/>
                      <a:pt x="113650" y="63801"/>
                    </a:cubicBezTo>
                    <a:lnTo>
                      <a:pt x="113680" y="63831"/>
                    </a:lnTo>
                    <a:cubicBezTo>
                      <a:pt x="113711" y="63831"/>
                      <a:pt x="113711" y="63892"/>
                      <a:pt x="113772" y="63892"/>
                    </a:cubicBezTo>
                    <a:lnTo>
                      <a:pt x="113772" y="63892"/>
                    </a:lnTo>
                    <a:lnTo>
                      <a:pt x="113772" y="63922"/>
                    </a:lnTo>
                    <a:lnTo>
                      <a:pt x="113772" y="64044"/>
                    </a:lnTo>
                    <a:cubicBezTo>
                      <a:pt x="113802" y="64074"/>
                      <a:pt x="113832" y="64074"/>
                      <a:pt x="113863" y="63983"/>
                    </a:cubicBezTo>
                    <a:lnTo>
                      <a:pt x="113863" y="64074"/>
                    </a:lnTo>
                    <a:lnTo>
                      <a:pt x="113863" y="64074"/>
                    </a:lnTo>
                    <a:cubicBezTo>
                      <a:pt x="113863" y="64074"/>
                      <a:pt x="113832" y="64074"/>
                      <a:pt x="113832" y="64105"/>
                    </a:cubicBezTo>
                    <a:cubicBezTo>
                      <a:pt x="113802" y="64135"/>
                      <a:pt x="113802" y="64196"/>
                      <a:pt x="113772" y="64226"/>
                    </a:cubicBezTo>
                    <a:cubicBezTo>
                      <a:pt x="113711" y="64287"/>
                      <a:pt x="113650" y="64348"/>
                      <a:pt x="113620" y="64409"/>
                    </a:cubicBezTo>
                    <a:lnTo>
                      <a:pt x="113620" y="64439"/>
                    </a:lnTo>
                    <a:cubicBezTo>
                      <a:pt x="113620" y="64439"/>
                      <a:pt x="113559" y="64439"/>
                      <a:pt x="113559" y="64409"/>
                    </a:cubicBezTo>
                    <a:cubicBezTo>
                      <a:pt x="113528" y="64378"/>
                      <a:pt x="113528" y="64530"/>
                      <a:pt x="113559" y="64561"/>
                    </a:cubicBezTo>
                    <a:lnTo>
                      <a:pt x="113620" y="64591"/>
                    </a:lnTo>
                    <a:cubicBezTo>
                      <a:pt x="113650" y="64591"/>
                      <a:pt x="113650" y="64652"/>
                      <a:pt x="113680" y="64652"/>
                    </a:cubicBezTo>
                    <a:lnTo>
                      <a:pt x="113680" y="64652"/>
                    </a:lnTo>
                    <a:lnTo>
                      <a:pt x="113680" y="64682"/>
                    </a:lnTo>
                    <a:lnTo>
                      <a:pt x="113680" y="64834"/>
                    </a:lnTo>
                    <a:cubicBezTo>
                      <a:pt x="113711" y="64864"/>
                      <a:pt x="113802" y="64864"/>
                      <a:pt x="113832" y="64804"/>
                    </a:cubicBezTo>
                    <a:cubicBezTo>
                      <a:pt x="113832" y="64834"/>
                      <a:pt x="113832" y="64895"/>
                      <a:pt x="113863" y="64895"/>
                    </a:cubicBezTo>
                    <a:lnTo>
                      <a:pt x="113924" y="64895"/>
                    </a:lnTo>
                    <a:cubicBezTo>
                      <a:pt x="113924" y="64895"/>
                      <a:pt x="113924" y="64956"/>
                      <a:pt x="113954" y="64895"/>
                    </a:cubicBezTo>
                    <a:lnTo>
                      <a:pt x="113954" y="64864"/>
                    </a:lnTo>
                    <a:cubicBezTo>
                      <a:pt x="113984" y="64834"/>
                      <a:pt x="113984" y="64743"/>
                      <a:pt x="114015" y="64682"/>
                    </a:cubicBezTo>
                    <a:lnTo>
                      <a:pt x="114015" y="64682"/>
                    </a:lnTo>
                    <a:cubicBezTo>
                      <a:pt x="114015" y="64712"/>
                      <a:pt x="114015" y="64743"/>
                      <a:pt x="113984" y="64804"/>
                    </a:cubicBezTo>
                    <a:lnTo>
                      <a:pt x="113984" y="64804"/>
                    </a:lnTo>
                    <a:cubicBezTo>
                      <a:pt x="114015" y="64682"/>
                      <a:pt x="114076" y="64591"/>
                      <a:pt x="114076" y="64530"/>
                    </a:cubicBezTo>
                    <a:cubicBezTo>
                      <a:pt x="114076" y="64561"/>
                      <a:pt x="114015" y="64652"/>
                      <a:pt x="114015" y="64682"/>
                    </a:cubicBezTo>
                    <a:lnTo>
                      <a:pt x="114015" y="64804"/>
                    </a:lnTo>
                    <a:cubicBezTo>
                      <a:pt x="114015" y="64834"/>
                      <a:pt x="113984" y="64834"/>
                      <a:pt x="113984" y="64864"/>
                    </a:cubicBezTo>
                    <a:lnTo>
                      <a:pt x="113954" y="64895"/>
                    </a:lnTo>
                    <a:cubicBezTo>
                      <a:pt x="113954" y="64956"/>
                      <a:pt x="113924" y="64956"/>
                      <a:pt x="113924" y="64986"/>
                    </a:cubicBezTo>
                    <a:cubicBezTo>
                      <a:pt x="113863" y="65016"/>
                      <a:pt x="113832" y="65047"/>
                      <a:pt x="113832" y="65108"/>
                    </a:cubicBezTo>
                    <a:lnTo>
                      <a:pt x="113802" y="65108"/>
                    </a:lnTo>
                    <a:lnTo>
                      <a:pt x="113711" y="65168"/>
                    </a:lnTo>
                    <a:lnTo>
                      <a:pt x="113498" y="65412"/>
                    </a:lnTo>
                    <a:lnTo>
                      <a:pt x="113498" y="65442"/>
                    </a:lnTo>
                    <a:cubicBezTo>
                      <a:pt x="113498" y="65442"/>
                      <a:pt x="113468" y="65442"/>
                      <a:pt x="113468" y="65412"/>
                    </a:cubicBezTo>
                    <a:cubicBezTo>
                      <a:pt x="113407" y="65351"/>
                      <a:pt x="113407" y="65503"/>
                      <a:pt x="113468" y="65564"/>
                    </a:cubicBezTo>
                    <a:lnTo>
                      <a:pt x="113498" y="65594"/>
                    </a:lnTo>
                    <a:cubicBezTo>
                      <a:pt x="113528" y="65594"/>
                      <a:pt x="113559" y="65624"/>
                      <a:pt x="113559" y="65624"/>
                    </a:cubicBezTo>
                    <a:lnTo>
                      <a:pt x="113559" y="65624"/>
                    </a:lnTo>
                    <a:lnTo>
                      <a:pt x="113559" y="65655"/>
                    </a:lnTo>
                    <a:cubicBezTo>
                      <a:pt x="113528" y="65716"/>
                      <a:pt x="113559" y="65776"/>
                      <a:pt x="113559" y="65807"/>
                    </a:cubicBezTo>
                    <a:cubicBezTo>
                      <a:pt x="113620" y="65868"/>
                      <a:pt x="113650" y="65868"/>
                      <a:pt x="113711" y="65807"/>
                    </a:cubicBezTo>
                    <a:cubicBezTo>
                      <a:pt x="113680" y="65868"/>
                      <a:pt x="113650" y="65898"/>
                      <a:pt x="113650" y="65928"/>
                    </a:cubicBezTo>
                    <a:cubicBezTo>
                      <a:pt x="113620" y="65928"/>
                      <a:pt x="113559" y="65928"/>
                      <a:pt x="113559" y="65959"/>
                    </a:cubicBezTo>
                    <a:cubicBezTo>
                      <a:pt x="113468" y="66050"/>
                      <a:pt x="113407" y="66323"/>
                      <a:pt x="113316" y="66384"/>
                    </a:cubicBezTo>
                    <a:cubicBezTo>
                      <a:pt x="113255" y="66415"/>
                      <a:pt x="113194" y="66415"/>
                      <a:pt x="113103" y="66384"/>
                    </a:cubicBezTo>
                    <a:cubicBezTo>
                      <a:pt x="113072" y="66384"/>
                      <a:pt x="113072" y="66415"/>
                      <a:pt x="113072" y="66475"/>
                    </a:cubicBezTo>
                    <a:lnTo>
                      <a:pt x="113012" y="66384"/>
                    </a:lnTo>
                    <a:cubicBezTo>
                      <a:pt x="112951" y="66354"/>
                      <a:pt x="112951" y="66323"/>
                      <a:pt x="112920" y="66323"/>
                    </a:cubicBezTo>
                    <a:lnTo>
                      <a:pt x="112890" y="66323"/>
                    </a:lnTo>
                    <a:cubicBezTo>
                      <a:pt x="112860" y="66263"/>
                      <a:pt x="112799" y="66232"/>
                      <a:pt x="112799" y="66202"/>
                    </a:cubicBezTo>
                    <a:cubicBezTo>
                      <a:pt x="112799" y="66171"/>
                      <a:pt x="112769" y="66171"/>
                      <a:pt x="112769" y="66111"/>
                    </a:cubicBezTo>
                    <a:lnTo>
                      <a:pt x="112738" y="66080"/>
                    </a:lnTo>
                    <a:cubicBezTo>
                      <a:pt x="112738" y="66080"/>
                      <a:pt x="112708" y="66050"/>
                      <a:pt x="112708" y="66020"/>
                    </a:cubicBezTo>
                    <a:lnTo>
                      <a:pt x="112708" y="65898"/>
                    </a:lnTo>
                    <a:cubicBezTo>
                      <a:pt x="112708" y="65868"/>
                      <a:pt x="112647" y="65776"/>
                      <a:pt x="112647" y="65746"/>
                    </a:cubicBezTo>
                    <a:cubicBezTo>
                      <a:pt x="112708" y="65807"/>
                      <a:pt x="112738" y="65898"/>
                      <a:pt x="112738" y="66020"/>
                    </a:cubicBezTo>
                    <a:lnTo>
                      <a:pt x="112738" y="66020"/>
                    </a:lnTo>
                    <a:cubicBezTo>
                      <a:pt x="112738" y="65959"/>
                      <a:pt x="112738" y="65928"/>
                      <a:pt x="112708" y="65898"/>
                    </a:cubicBezTo>
                    <a:lnTo>
                      <a:pt x="112708" y="65898"/>
                    </a:lnTo>
                    <a:cubicBezTo>
                      <a:pt x="112738" y="65959"/>
                      <a:pt x="112738" y="66050"/>
                      <a:pt x="112769" y="66080"/>
                    </a:cubicBezTo>
                    <a:lnTo>
                      <a:pt x="112769" y="66111"/>
                    </a:lnTo>
                    <a:cubicBezTo>
                      <a:pt x="112769" y="66171"/>
                      <a:pt x="112769" y="66171"/>
                      <a:pt x="112799" y="66111"/>
                    </a:cubicBezTo>
                    <a:lnTo>
                      <a:pt x="112860" y="66111"/>
                    </a:lnTo>
                    <a:cubicBezTo>
                      <a:pt x="112860" y="66111"/>
                      <a:pt x="112890" y="66080"/>
                      <a:pt x="112890" y="66020"/>
                    </a:cubicBezTo>
                    <a:cubicBezTo>
                      <a:pt x="112920" y="66050"/>
                      <a:pt x="113012" y="66080"/>
                      <a:pt x="113042" y="66050"/>
                    </a:cubicBezTo>
                    <a:cubicBezTo>
                      <a:pt x="113042" y="66020"/>
                      <a:pt x="113072" y="65928"/>
                      <a:pt x="113042" y="65898"/>
                    </a:cubicBezTo>
                    <a:lnTo>
                      <a:pt x="113042" y="65868"/>
                    </a:lnTo>
                    <a:lnTo>
                      <a:pt x="113042" y="65868"/>
                    </a:lnTo>
                    <a:cubicBezTo>
                      <a:pt x="113072" y="65868"/>
                      <a:pt x="113072" y="65868"/>
                      <a:pt x="113103" y="65807"/>
                    </a:cubicBezTo>
                    <a:cubicBezTo>
                      <a:pt x="113103" y="65807"/>
                      <a:pt x="113164" y="65807"/>
                      <a:pt x="113164" y="65776"/>
                    </a:cubicBezTo>
                    <a:cubicBezTo>
                      <a:pt x="113194" y="65746"/>
                      <a:pt x="113164" y="65594"/>
                      <a:pt x="113164" y="65624"/>
                    </a:cubicBezTo>
                    <a:lnTo>
                      <a:pt x="113103" y="65655"/>
                    </a:lnTo>
                    <a:lnTo>
                      <a:pt x="113103" y="65624"/>
                    </a:lnTo>
                    <a:cubicBezTo>
                      <a:pt x="113072" y="65564"/>
                      <a:pt x="113012" y="65472"/>
                      <a:pt x="112951" y="65442"/>
                    </a:cubicBezTo>
                    <a:cubicBezTo>
                      <a:pt x="112920" y="65412"/>
                      <a:pt x="112920" y="65351"/>
                      <a:pt x="112890" y="65320"/>
                    </a:cubicBezTo>
                    <a:cubicBezTo>
                      <a:pt x="112890" y="65320"/>
                      <a:pt x="112860" y="65320"/>
                      <a:pt x="112860" y="65290"/>
                    </a:cubicBezTo>
                    <a:lnTo>
                      <a:pt x="112860" y="65290"/>
                    </a:lnTo>
                    <a:lnTo>
                      <a:pt x="112860" y="65199"/>
                    </a:lnTo>
                    <a:cubicBezTo>
                      <a:pt x="112890" y="65260"/>
                      <a:pt x="112920" y="65290"/>
                      <a:pt x="112951" y="65260"/>
                    </a:cubicBezTo>
                    <a:lnTo>
                      <a:pt x="112951" y="65138"/>
                    </a:lnTo>
                    <a:lnTo>
                      <a:pt x="112951" y="65108"/>
                    </a:lnTo>
                    <a:lnTo>
                      <a:pt x="112951" y="65108"/>
                    </a:lnTo>
                    <a:cubicBezTo>
                      <a:pt x="113012" y="65108"/>
                      <a:pt x="113012" y="65108"/>
                      <a:pt x="113042" y="65047"/>
                    </a:cubicBezTo>
                    <a:lnTo>
                      <a:pt x="113072" y="65016"/>
                    </a:lnTo>
                    <a:cubicBezTo>
                      <a:pt x="113103" y="64986"/>
                      <a:pt x="113072" y="64864"/>
                      <a:pt x="113072" y="64864"/>
                    </a:cubicBezTo>
                    <a:lnTo>
                      <a:pt x="113042" y="64895"/>
                    </a:lnTo>
                    <a:lnTo>
                      <a:pt x="113042" y="64864"/>
                    </a:lnTo>
                    <a:cubicBezTo>
                      <a:pt x="113012" y="64804"/>
                      <a:pt x="112951" y="64743"/>
                      <a:pt x="112920" y="64712"/>
                    </a:cubicBezTo>
                    <a:cubicBezTo>
                      <a:pt x="112890" y="64682"/>
                      <a:pt x="112890" y="64652"/>
                      <a:pt x="112860" y="64591"/>
                    </a:cubicBezTo>
                    <a:lnTo>
                      <a:pt x="112799" y="64591"/>
                    </a:lnTo>
                    <a:cubicBezTo>
                      <a:pt x="112769" y="64561"/>
                      <a:pt x="112738" y="64500"/>
                      <a:pt x="112738" y="64439"/>
                    </a:cubicBezTo>
                    <a:cubicBezTo>
                      <a:pt x="112708" y="64409"/>
                      <a:pt x="112708" y="64378"/>
                      <a:pt x="112647" y="64378"/>
                    </a:cubicBezTo>
                    <a:cubicBezTo>
                      <a:pt x="112617" y="64348"/>
                      <a:pt x="112617" y="64287"/>
                      <a:pt x="112586" y="64226"/>
                    </a:cubicBezTo>
                    <a:cubicBezTo>
                      <a:pt x="112556" y="64105"/>
                      <a:pt x="112495" y="64044"/>
                      <a:pt x="112465" y="63953"/>
                    </a:cubicBezTo>
                    <a:cubicBezTo>
                      <a:pt x="112434" y="63892"/>
                      <a:pt x="112434" y="63831"/>
                      <a:pt x="112434" y="63831"/>
                    </a:cubicBezTo>
                    <a:lnTo>
                      <a:pt x="112434" y="63831"/>
                    </a:lnTo>
                    <a:cubicBezTo>
                      <a:pt x="112434" y="63801"/>
                      <a:pt x="112404" y="63770"/>
                      <a:pt x="112404" y="63679"/>
                    </a:cubicBezTo>
                    <a:cubicBezTo>
                      <a:pt x="112404" y="63649"/>
                      <a:pt x="112343" y="63679"/>
                      <a:pt x="112404" y="63740"/>
                    </a:cubicBezTo>
                    <a:lnTo>
                      <a:pt x="112404" y="63770"/>
                    </a:lnTo>
                    <a:cubicBezTo>
                      <a:pt x="112404" y="63740"/>
                      <a:pt x="112343" y="63679"/>
                      <a:pt x="112343" y="63679"/>
                    </a:cubicBezTo>
                    <a:cubicBezTo>
                      <a:pt x="112313" y="63527"/>
                      <a:pt x="112282" y="63436"/>
                      <a:pt x="112252" y="63436"/>
                    </a:cubicBezTo>
                    <a:cubicBezTo>
                      <a:pt x="112252" y="63375"/>
                      <a:pt x="112252" y="63375"/>
                      <a:pt x="112191" y="63375"/>
                    </a:cubicBezTo>
                    <a:lnTo>
                      <a:pt x="112161" y="63436"/>
                    </a:lnTo>
                    <a:cubicBezTo>
                      <a:pt x="112130" y="63436"/>
                      <a:pt x="112130" y="63527"/>
                      <a:pt x="112039" y="63679"/>
                    </a:cubicBezTo>
                    <a:cubicBezTo>
                      <a:pt x="112039" y="63740"/>
                      <a:pt x="112009" y="63740"/>
                      <a:pt x="112009" y="63770"/>
                    </a:cubicBezTo>
                    <a:lnTo>
                      <a:pt x="112009" y="63740"/>
                    </a:lnTo>
                    <a:lnTo>
                      <a:pt x="112009" y="63679"/>
                    </a:lnTo>
                    <a:cubicBezTo>
                      <a:pt x="112009" y="63740"/>
                      <a:pt x="111978" y="63770"/>
                      <a:pt x="111978" y="63831"/>
                    </a:cubicBezTo>
                    <a:lnTo>
                      <a:pt x="111978" y="63831"/>
                    </a:lnTo>
                    <a:cubicBezTo>
                      <a:pt x="111978" y="63831"/>
                      <a:pt x="111978" y="63892"/>
                      <a:pt x="111948" y="63953"/>
                    </a:cubicBezTo>
                    <a:cubicBezTo>
                      <a:pt x="111887" y="64044"/>
                      <a:pt x="111857" y="64105"/>
                      <a:pt x="111826" y="64226"/>
                    </a:cubicBezTo>
                    <a:cubicBezTo>
                      <a:pt x="111796" y="64257"/>
                      <a:pt x="111796" y="64348"/>
                      <a:pt x="111735" y="64378"/>
                    </a:cubicBezTo>
                    <a:lnTo>
                      <a:pt x="111674" y="64439"/>
                    </a:lnTo>
                    <a:cubicBezTo>
                      <a:pt x="111644" y="64500"/>
                      <a:pt x="111583" y="64530"/>
                      <a:pt x="111583" y="64591"/>
                    </a:cubicBezTo>
                    <a:lnTo>
                      <a:pt x="111553" y="64591"/>
                    </a:lnTo>
                    <a:cubicBezTo>
                      <a:pt x="111522" y="64652"/>
                      <a:pt x="111522" y="64682"/>
                      <a:pt x="111492" y="64712"/>
                    </a:cubicBezTo>
                    <a:cubicBezTo>
                      <a:pt x="111431" y="64743"/>
                      <a:pt x="111401" y="64804"/>
                      <a:pt x="111370" y="64864"/>
                    </a:cubicBezTo>
                    <a:lnTo>
                      <a:pt x="111370" y="64895"/>
                    </a:lnTo>
                    <a:cubicBezTo>
                      <a:pt x="111370" y="64895"/>
                      <a:pt x="111340" y="64895"/>
                      <a:pt x="111340" y="64864"/>
                    </a:cubicBezTo>
                    <a:cubicBezTo>
                      <a:pt x="111279" y="64834"/>
                      <a:pt x="111279" y="64986"/>
                      <a:pt x="111340" y="65016"/>
                    </a:cubicBezTo>
                    <a:lnTo>
                      <a:pt x="111370" y="65047"/>
                    </a:lnTo>
                    <a:cubicBezTo>
                      <a:pt x="111401" y="65047"/>
                      <a:pt x="111401" y="65108"/>
                      <a:pt x="111431" y="65108"/>
                    </a:cubicBezTo>
                    <a:lnTo>
                      <a:pt x="111431" y="65108"/>
                    </a:lnTo>
                    <a:lnTo>
                      <a:pt x="111431" y="65138"/>
                    </a:lnTo>
                    <a:lnTo>
                      <a:pt x="111431" y="65260"/>
                    </a:lnTo>
                    <a:cubicBezTo>
                      <a:pt x="111492" y="65290"/>
                      <a:pt x="111522" y="65290"/>
                      <a:pt x="111553" y="65199"/>
                    </a:cubicBezTo>
                    <a:lnTo>
                      <a:pt x="111553" y="65290"/>
                    </a:lnTo>
                    <a:lnTo>
                      <a:pt x="111553" y="65290"/>
                    </a:lnTo>
                    <a:cubicBezTo>
                      <a:pt x="111553" y="65290"/>
                      <a:pt x="111522" y="65290"/>
                      <a:pt x="111522" y="65320"/>
                    </a:cubicBezTo>
                    <a:cubicBezTo>
                      <a:pt x="111492" y="65351"/>
                      <a:pt x="111492" y="65412"/>
                      <a:pt x="111431" y="65442"/>
                    </a:cubicBezTo>
                    <a:cubicBezTo>
                      <a:pt x="111401" y="65503"/>
                      <a:pt x="111340" y="65564"/>
                      <a:pt x="111279" y="65624"/>
                    </a:cubicBezTo>
                    <a:lnTo>
                      <a:pt x="111279" y="65655"/>
                    </a:lnTo>
                    <a:cubicBezTo>
                      <a:pt x="111279" y="65655"/>
                      <a:pt x="111249" y="65655"/>
                      <a:pt x="111249" y="65624"/>
                    </a:cubicBezTo>
                    <a:cubicBezTo>
                      <a:pt x="111218" y="65594"/>
                      <a:pt x="111218" y="65746"/>
                      <a:pt x="111249" y="65776"/>
                    </a:cubicBezTo>
                    <a:lnTo>
                      <a:pt x="111279" y="65807"/>
                    </a:lnTo>
                    <a:cubicBezTo>
                      <a:pt x="111340" y="65807"/>
                      <a:pt x="111340" y="65868"/>
                      <a:pt x="111370" y="65868"/>
                    </a:cubicBezTo>
                    <a:lnTo>
                      <a:pt x="111370" y="65868"/>
                    </a:lnTo>
                    <a:lnTo>
                      <a:pt x="111370" y="65898"/>
                    </a:lnTo>
                    <a:lnTo>
                      <a:pt x="111370" y="66050"/>
                    </a:lnTo>
                    <a:cubicBezTo>
                      <a:pt x="111401" y="66080"/>
                      <a:pt x="111492" y="66080"/>
                      <a:pt x="111522" y="66020"/>
                    </a:cubicBezTo>
                    <a:cubicBezTo>
                      <a:pt x="111522" y="66050"/>
                      <a:pt x="111522" y="66111"/>
                      <a:pt x="111553" y="66111"/>
                    </a:cubicBezTo>
                    <a:lnTo>
                      <a:pt x="111583" y="66111"/>
                    </a:lnTo>
                    <a:cubicBezTo>
                      <a:pt x="111583" y="66111"/>
                      <a:pt x="111583" y="66171"/>
                      <a:pt x="111644" y="66111"/>
                    </a:cubicBezTo>
                    <a:lnTo>
                      <a:pt x="111644" y="66080"/>
                    </a:lnTo>
                    <a:cubicBezTo>
                      <a:pt x="111674" y="66050"/>
                      <a:pt x="111674" y="65959"/>
                      <a:pt x="111705" y="65898"/>
                    </a:cubicBezTo>
                    <a:lnTo>
                      <a:pt x="111705" y="65898"/>
                    </a:lnTo>
                    <a:cubicBezTo>
                      <a:pt x="111705" y="65928"/>
                      <a:pt x="111705" y="65959"/>
                      <a:pt x="111674" y="66020"/>
                    </a:cubicBezTo>
                    <a:lnTo>
                      <a:pt x="111674" y="66020"/>
                    </a:lnTo>
                    <a:cubicBezTo>
                      <a:pt x="111705" y="65898"/>
                      <a:pt x="111735" y="65807"/>
                      <a:pt x="111735" y="65746"/>
                    </a:cubicBezTo>
                    <a:cubicBezTo>
                      <a:pt x="111735" y="65776"/>
                      <a:pt x="111705" y="65868"/>
                      <a:pt x="111705" y="65898"/>
                    </a:cubicBezTo>
                    <a:lnTo>
                      <a:pt x="111705" y="66020"/>
                    </a:lnTo>
                    <a:cubicBezTo>
                      <a:pt x="111705" y="66050"/>
                      <a:pt x="111674" y="66050"/>
                      <a:pt x="111674" y="66080"/>
                    </a:cubicBezTo>
                    <a:lnTo>
                      <a:pt x="111644" y="66111"/>
                    </a:lnTo>
                    <a:cubicBezTo>
                      <a:pt x="111644" y="66171"/>
                      <a:pt x="111583" y="66171"/>
                      <a:pt x="111583" y="66202"/>
                    </a:cubicBezTo>
                    <a:cubicBezTo>
                      <a:pt x="111553" y="66232"/>
                      <a:pt x="111522" y="66263"/>
                      <a:pt x="111522" y="66323"/>
                    </a:cubicBezTo>
                    <a:lnTo>
                      <a:pt x="111492" y="66323"/>
                    </a:lnTo>
                    <a:lnTo>
                      <a:pt x="111401" y="66384"/>
                    </a:lnTo>
                    <a:lnTo>
                      <a:pt x="111188" y="66627"/>
                    </a:lnTo>
                    <a:lnTo>
                      <a:pt x="111188" y="66658"/>
                    </a:lnTo>
                    <a:cubicBezTo>
                      <a:pt x="111188" y="66658"/>
                      <a:pt x="111127" y="66658"/>
                      <a:pt x="111127" y="66627"/>
                    </a:cubicBezTo>
                    <a:cubicBezTo>
                      <a:pt x="111097" y="66567"/>
                      <a:pt x="111097" y="66719"/>
                      <a:pt x="111127" y="66779"/>
                    </a:cubicBezTo>
                    <a:lnTo>
                      <a:pt x="111188" y="66810"/>
                    </a:lnTo>
                    <a:cubicBezTo>
                      <a:pt x="111218" y="66810"/>
                      <a:pt x="111249" y="66840"/>
                      <a:pt x="111249" y="66840"/>
                    </a:cubicBezTo>
                    <a:lnTo>
                      <a:pt x="111249" y="66840"/>
                    </a:lnTo>
                    <a:lnTo>
                      <a:pt x="111249" y="66871"/>
                    </a:lnTo>
                    <a:cubicBezTo>
                      <a:pt x="111218" y="66931"/>
                      <a:pt x="111249" y="66992"/>
                      <a:pt x="111249" y="67023"/>
                    </a:cubicBezTo>
                    <a:cubicBezTo>
                      <a:pt x="111279" y="67083"/>
                      <a:pt x="111340" y="67083"/>
                      <a:pt x="111401" y="67023"/>
                    </a:cubicBezTo>
                    <a:cubicBezTo>
                      <a:pt x="111370" y="67083"/>
                      <a:pt x="111340" y="67114"/>
                      <a:pt x="111340" y="67144"/>
                    </a:cubicBezTo>
                    <a:cubicBezTo>
                      <a:pt x="111279" y="67144"/>
                      <a:pt x="111249" y="67144"/>
                      <a:pt x="111249" y="67175"/>
                    </a:cubicBezTo>
                    <a:cubicBezTo>
                      <a:pt x="111127" y="67266"/>
                      <a:pt x="111097" y="67539"/>
                      <a:pt x="110975" y="67600"/>
                    </a:cubicBezTo>
                    <a:lnTo>
                      <a:pt x="110914" y="67600"/>
                    </a:lnTo>
                    <a:lnTo>
                      <a:pt x="110884" y="67570"/>
                    </a:lnTo>
                    <a:cubicBezTo>
                      <a:pt x="110884" y="67539"/>
                      <a:pt x="110823" y="67539"/>
                      <a:pt x="110823" y="67478"/>
                    </a:cubicBezTo>
                    <a:lnTo>
                      <a:pt x="110793" y="67448"/>
                    </a:lnTo>
                    <a:cubicBezTo>
                      <a:pt x="110793" y="67448"/>
                      <a:pt x="110762" y="67418"/>
                      <a:pt x="110762" y="67387"/>
                    </a:cubicBezTo>
                    <a:lnTo>
                      <a:pt x="110762" y="67266"/>
                    </a:lnTo>
                    <a:cubicBezTo>
                      <a:pt x="110762" y="67235"/>
                      <a:pt x="110732" y="67144"/>
                      <a:pt x="110732" y="67114"/>
                    </a:cubicBezTo>
                    <a:cubicBezTo>
                      <a:pt x="110762" y="67175"/>
                      <a:pt x="110793" y="67266"/>
                      <a:pt x="110793" y="67387"/>
                    </a:cubicBezTo>
                    <a:lnTo>
                      <a:pt x="110793" y="67387"/>
                    </a:lnTo>
                    <a:cubicBezTo>
                      <a:pt x="110793" y="67327"/>
                      <a:pt x="110793" y="67296"/>
                      <a:pt x="110762" y="67266"/>
                    </a:cubicBezTo>
                    <a:lnTo>
                      <a:pt x="110762" y="67266"/>
                    </a:lnTo>
                    <a:cubicBezTo>
                      <a:pt x="110793" y="67327"/>
                      <a:pt x="110793" y="67418"/>
                      <a:pt x="110823" y="67448"/>
                    </a:cubicBezTo>
                    <a:lnTo>
                      <a:pt x="110823" y="67478"/>
                    </a:lnTo>
                    <a:cubicBezTo>
                      <a:pt x="110823" y="67539"/>
                      <a:pt x="110823" y="67539"/>
                      <a:pt x="110884" y="67478"/>
                    </a:cubicBezTo>
                    <a:lnTo>
                      <a:pt x="110914" y="67478"/>
                    </a:lnTo>
                    <a:cubicBezTo>
                      <a:pt x="110914" y="67478"/>
                      <a:pt x="110945" y="67448"/>
                      <a:pt x="110945" y="67387"/>
                    </a:cubicBezTo>
                    <a:cubicBezTo>
                      <a:pt x="110975" y="67418"/>
                      <a:pt x="111066" y="67448"/>
                      <a:pt x="111097" y="67418"/>
                    </a:cubicBezTo>
                    <a:cubicBezTo>
                      <a:pt x="111097" y="67387"/>
                      <a:pt x="111127" y="67296"/>
                      <a:pt x="111097" y="67266"/>
                    </a:cubicBezTo>
                    <a:lnTo>
                      <a:pt x="111097" y="67235"/>
                    </a:lnTo>
                    <a:lnTo>
                      <a:pt x="111097" y="67235"/>
                    </a:lnTo>
                    <a:cubicBezTo>
                      <a:pt x="111127" y="67235"/>
                      <a:pt x="111127" y="67235"/>
                      <a:pt x="111188" y="67175"/>
                    </a:cubicBezTo>
                    <a:cubicBezTo>
                      <a:pt x="111188" y="67175"/>
                      <a:pt x="111218" y="67175"/>
                      <a:pt x="111218" y="67144"/>
                    </a:cubicBezTo>
                    <a:cubicBezTo>
                      <a:pt x="111249" y="67114"/>
                      <a:pt x="111218" y="66962"/>
                      <a:pt x="111218" y="66992"/>
                    </a:cubicBezTo>
                    <a:lnTo>
                      <a:pt x="111188" y="67023"/>
                    </a:lnTo>
                    <a:lnTo>
                      <a:pt x="111188" y="66992"/>
                    </a:lnTo>
                    <a:cubicBezTo>
                      <a:pt x="111127" y="66931"/>
                      <a:pt x="111066" y="66840"/>
                      <a:pt x="111036" y="66810"/>
                    </a:cubicBezTo>
                    <a:cubicBezTo>
                      <a:pt x="110975" y="66779"/>
                      <a:pt x="110975" y="66719"/>
                      <a:pt x="110945" y="66688"/>
                    </a:cubicBezTo>
                    <a:cubicBezTo>
                      <a:pt x="110945" y="66688"/>
                      <a:pt x="110914" y="66688"/>
                      <a:pt x="110914" y="66658"/>
                    </a:cubicBezTo>
                    <a:lnTo>
                      <a:pt x="110914" y="66658"/>
                    </a:lnTo>
                    <a:lnTo>
                      <a:pt x="110914" y="66567"/>
                    </a:lnTo>
                    <a:cubicBezTo>
                      <a:pt x="110945" y="66627"/>
                      <a:pt x="110975" y="66658"/>
                      <a:pt x="111036" y="66627"/>
                    </a:cubicBezTo>
                    <a:lnTo>
                      <a:pt x="111036" y="66506"/>
                    </a:lnTo>
                    <a:lnTo>
                      <a:pt x="111036" y="66475"/>
                    </a:lnTo>
                    <a:lnTo>
                      <a:pt x="111036" y="66475"/>
                    </a:lnTo>
                    <a:cubicBezTo>
                      <a:pt x="111066" y="66475"/>
                      <a:pt x="111066" y="66475"/>
                      <a:pt x="111097" y="66415"/>
                    </a:cubicBezTo>
                    <a:lnTo>
                      <a:pt x="111127" y="66384"/>
                    </a:lnTo>
                    <a:cubicBezTo>
                      <a:pt x="111188" y="66354"/>
                      <a:pt x="111127" y="66232"/>
                      <a:pt x="111127" y="66232"/>
                    </a:cubicBezTo>
                    <a:lnTo>
                      <a:pt x="111097" y="66263"/>
                    </a:lnTo>
                    <a:lnTo>
                      <a:pt x="111097" y="66232"/>
                    </a:lnTo>
                    <a:cubicBezTo>
                      <a:pt x="111066" y="66171"/>
                      <a:pt x="111036" y="66111"/>
                      <a:pt x="110975" y="66080"/>
                    </a:cubicBezTo>
                    <a:cubicBezTo>
                      <a:pt x="110945" y="66050"/>
                      <a:pt x="110945" y="66020"/>
                      <a:pt x="110914" y="65959"/>
                    </a:cubicBezTo>
                    <a:lnTo>
                      <a:pt x="110884" y="65959"/>
                    </a:lnTo>
                    <a:cubicBezTo>
                      <a:pt x="110823" y="65928"/>
                      <a:pt x="110793" y="65868"/>
                      <a:pt x="110793" y="65807"/>
                    </a:cubicBezTo>
                    <a:cubicBezTo>
                      <a:pt x="110762" y="65776"/>
                      <a:pt x="110762" y="65746"/>
                      <a:pt x="110732" y="65746"/>
                    </a:cubicBezTo>
                    <a:cubicBezTo>
                      <a:pt x="110671" y="65716"/>
                      <a:pt x="110671" y="65655"/>
                      <a:pt x="110641" y="65594"/>
                    </a:cubicBezTo>
                    <a:cubicBezTo>
                      <a:pt x="110610" y="65472"/>
                      <a:pt x="110580" y="65412"/>
                      <a:pt x="110519" y="65320"/>
                    </a:cubicBezTo>
                    <a:cubicBezTo>
                      <a:pt x="110489" y="65260"/>
                      <a:pt x="110489" y="65199"/>
                      <a:pt x="110489" y="65199"/>
                    </a:cubicBezTo>
                    <a:lnTo>
                      <a:pt x="110489" y="65199"/>
                    </a:lnTo>
                    <a:cubicBezTo>
                      <a:pt x="110489" y="65168"/>
                      <a:pt x="110458" y="65138"/>
                      <a:pt x="110458" y="65047"/>
                    </a:cubicBezTo>
                    <a:cubicBezTo>
                      <a:pt x="110458" y="65016"/>
                      <a:pt x="110428" y="65047"/>
                      <a:pt x="110458" y="65108"/>
                    </a:cubicBezTo>
                    <a:lnTo>
                      <a:pt x="110458" y="65138"/>
                    </a:lnTo>
                    <a:cubicBezTo>
                      <a:pt x="110458" y="65108"/>
                      <a:pt x="110428" y="65047"/>
                      <a:pt x="110428" y="65047"/>
                    </a:cubicBezTo>
                    <a:cubicBezTo>
                      <a:pt x="110367" y="64895"/>
                      <a:pt x="110337" y="64804"/>
                      <a:pt x="110306" y="64804"/>
                    </a:cubicBezTo>
                    <a:cubicBezTo>
                      <a:pt x="110306" y="64743"/>
                      <a:pt x="110306" y="64743"/>
                      <a:pt x="110276" y="64743"/>
                    </a:cubicBezTo>
                    <a:lnTo>
                      <a:pt x="110215" y="64804"/>
                    </a:lnTo>
                    <a:cubicBezTo>
                      <a:pt x="110185" y="64804"/>
                      <a:pt x="110185" y="64895"/>
                      <a:pt x="110124" y="65047"/>
                    </a:cubicBezTo>
                    <a:cubicBezTo>
                      <a:pt x="110124" y="65108"/>
                      <a:pt x="110063" y="65108"/>
                      <a:pt x="110063" y="65138"/>
                    </a:cubicBezTo>
                    <a:lnTo>
                      <a:pt x="110063" y="65108"/>
                    </a:lnTo>
                    <a:lnTo>
                      <a:pt x="110063" y="65047"/>
                    </a:lnTo>
                    <a:cubicBezTo>
                      <a:pt x="110063" y="65108"/>
                      <a:pt x="110033" y="65138"/>
                      <a:pt x="110033" y="65199"/>
                    </a:cubicBezTo>
                    <a:lnTo>
                      <a:pt x="110033" y="65199"/>
                    </a:lnTo>
                    <a:cubicBezTo>
                      <a:pt x="110033" y="65199"/>
                      <a:pt x="110033" y="65260"/>
                      <a:pt x="110002" y="65320"/>
                    </a:cubicBezTo>
                    <a:cubicBezTo>
                      <a:pt x="109972" y="65412"/>
                      <a:pt x="109911" y="65472"/>
                      <a:pt x="109881" y="65594"/>
                    </a:cubicBezTo>
                    <a:cubicBezTo>
                      <a:pt x="109851" y="65624"/>
                      <a:pt x="109851" y="65716"/>
                      <a:pt x="109820" y="65746"/>
                    </a:cubicBezTo>
                    <a:lnTo>
                      <a:pt x="109729" y="65807"/>
                    </a:lnTo>
                    <a:cubicBezTo>
                      <a:pt x="109699" y="65868"/>
                      <a:pt x="109668" y="65898"/>
                      <a:pt x="109668" y="65959"/>
                    </a:cubicBezTo>
                    <a:lnTo>
                      <a:pt x="109607" y="65959"/>
                    </a:lnTo>
                    <a:cubicBezTo>
                      <a:pt x="109577" y="66020"/>
                      <a:pt x="109577" y="66050"/>
                      <a:pt x="109547" y="66080"/>
                    </a:cubicBezTo>
                    <a:cubicBezTo>
                      <a:pt x="109516" y="66111"/>
                      <a:pt x="109455" y="66171"/>
                      <a:pt x="109425" y="66232"/>
                    </a:cubicBezTo>
                    <a:lnTo>
                      <a:pt x="109425" y="66263"/>
                    </a:lnTo>
                    <a:cubicBezTo>
                      <a:pt x="109425" y="66263"/>
                      <a:pt x="109395" y="66263"/>
                      <a:pt x="109395" y="66232"/>
                    </a:cubicBezTo>
                    <a:lnTo>
                      <a:pt x="109364" y="66263"/>
                    </a:lnTo>
                    <a:cubicBezTo>
                      <a:pt x="109303" y="66202"/>
                      <a:pt x="109273" y="66111"/>
                      <a:pt x="109273" y="66050"/>
                    </a:cubicBezTo>
                    <a:cubicBezTo>
                      <a:pt x="109243" y="65959"/>
                      <a:pt x="109243" y="65928"/>
                      <a:pt x="109243" y="65928"/>
                    </a:cubicBezTo>
                    <a:lnTo>
                      <a:pt x="109243" y="65928"/>
                    </a:lnTo>
                    <a:cubicBezTo>
                      <a:pt x="109243" y="65898"/>
                      <a:pt x="109212" y="65868"/>
                      <a:pt x="109212" y="65776"/>
                    </a:cubicBezTo>
                    <a:cubicBezTo>
                      <a:pt x="109212" y="65746"/>
                      <a:pt x="109151" y="65776"/>
                      <a:pt x="109212" y="65807"/>
                    </a:cubicBezTo>
                    <a:lnTo>
                      <a:pt x="109212" y="65868"/>
                    </a:lnTo>
                    <a:cubicBezTo>
                      <a:pt x="109212" y="65807"/>
                      <a:pt x="109151" y="65776"/>
                      <a:pt x="109151" y="65776"/>
                    </a:cubicBezTo>
                    <a:cubicBezTo>
                      <a:pt x="109121" y="65624"/>
                      <a:pt x="109091" y="65503"/>
                      <a:pt x="109060" y="65503"/>
                    </a:cubicBezTo>
                    <a:cubicBezTo>
                      <a:pt x="109060" y="65472"/>
                      <a:pt x="109060" y="65472"/>
                      <a:pt x="108999" y="65472"/>
                    </a:cubicBezTo>
                    <a:lnTo>
                      <a:pt x="108969" y="65503"/>
                    </a:lnTo>
                    <a:cubicBezTo>
                      <a:pt x="108939" y="65503"/>
                      <a:pt x="108939" y="65624"/>
                      <a:pt x="108847" y="65776"/>
                    </a:cubicBezTo>
                    <a:cubicBezTo>
                      <a:pt x="108847" y="65807"/>
                      <a:pt x="108817" y="65807"/>
                      <a:pt x="108817" y="65868"/>
                    </a:cubicBezTo>
                    <a:lnTo>
                      <a:pt x="108817" y="65807"/>
                    </a:lnTo>
                    <a:lnTo>
                      <a:pt x="108817" y="65776"/>
                    </a:lnTo>
                    <a:cubicBezTo>
                      <a:pt x="108817" y="65807"/>
                      <a:pt x="108787" y="65868"/>
                      <a:pt x="108787" y="65928"/>
                    </a:cubicBezTo>
                    <a:lnTo>
                      <a:pt x="108787" y="65928"/>
                    </a:lnTo>
                    <a:cubicBezTo>
                      <a:pt x="108787" y="65928"/>
                      <a:pt x="108787" y="65959"/>
                      <a:pt x="108756" y="66050"/>
                    </a:cubicBezTo>
                    <a:cubicBezTo>
                      <a:pt x="108695" y="66111"/>
                      <a:pt x="108665" y="66202"/>
                      <a:pt x="108635" y="66323"/>
                    </a:cubicBezTo>
                    <a:cubicBezTo>
                      <a:pt x="108604" y="66354"/>
                      <a:pt x="108604" y="66415"/>
                      <a:pt x="108544" y="66475"/>
                    </a:cubicBezTo>
                    <a:lnTo>
                      <a:pt x="108483" y="66536"/>
                    </a:lnTo>
                    <a:cubicBezTo>
                      <a:pt x="108452" y="66567"/>
                      <a:pt x="108392" y="66627"/>
                      <a:pt x="108392" y="66688"/>
                    </a:cubicBezTo>
                    <a:lnTo>
                      <a:pt x="108361" y="66688"/>
                    </a:lnTo>
                    <a:cubicBezTo>
                      <a:pt x="108331" y="66719"/>
                      <a:pt x="108331" y="66779"/>
                      <a:pt x="108300" y="66810"/>
                    </a:cubicBezTo>
                    <a:cubicBezTo>
                      <a:pt x="108240" y="66840"/>
                      <a:pt x="108209" y="66871"/>
                      <a:pt x="108179" y="66962"/>
                    </a:cubicBezTo>
                    <a:lnTo>
                      <a:pt x="108179" y="66992"/>
                    </a:lnTo>
                    <a:cubicBezTo>
                      <a:pt x="108179" y="66992"/>
                      <a:pt x="108148" y="66992"/>
                      <a:pt x="108148" y="66962"/>
                    </a:cubicBezTo>
                    <a:cubicBezTo>
                      <a:pt x="108088" y="66931"/>
                      <a:pt x="108088" y="67083"/>
                      <a:pt x="108148" y="67114"/>
                    </a:cubicBezTo>
                    <a:lnTo>
                      <a:pt x="108179" y="67144"/>
                    </a:lnTo>
                    <a:cubicBezTo>
                      <a:pt x="108209" y="67144"/>
                      <a:pt x="108209" y="67175"/>
                      <a:pt x="108240" y="67175"/>
                    </a:cubicBezTo>
                    <a:lnTo>
                      <a:pt x="108240" y="67175"/>
                    </a:lnTo>
                    <a:lnTo>
                      <a:pt x="108240" y="67235"/>
                    </a:lnTo>
                    <a:lnTo>
                      <a:pt x="108240" y="67327"/>
                    </a:lnTo>
                    <a:cubicBezTo>
                      <a:pt x="108300" y="67387"/>
                      <a:pt x="108331" y="67387"/>
                      <a:pt x="108361" y="67296"/>
                    </a:cubicBezTo>
                    <a:lnTo>
                      <a:pt x="108361" y="67387"/>
                    </a:lnTo>
                    <a:lnTo>
                      <a:pt x="108361" y="67387"/>
                    </a:lnTo>
                    <a:cubicBezTo>
                      <a:pt x="108361" y="67387"/>
                      <a:pt x="108331" y="67387"/>
                      <a:pt x="108331" y="67418"/>
                    </a:cubicBezTo>
                    <a:cubicBezTo>
                      <a:pt x="108300" y="67448"/>
                      <a:pt x="108300" y="67478"/>
                      <a:pt x="108240" y="67539"/>
                    </a:cubicBezTo>
                    <a:cubicBezTo>
                      <a:pt x="108209" y="67600"/>
                      <a:pt x="108148" y="67630"/>
                      <a:pt x="108088" y="67722"/>
                    </a:cubicBezTo>
                    <a:lnTo>
                      <a:pt x="108088" y="67752"/>
                    </a:lnTo>
                    <a:cubicBezTo>
                      <a:pt x="108088" y="67752"/>
                      <a:pt x="108057" y="67752"/>
                      <a:pt x="108057" y="67722"/>
                    </a:cubicBezTo>
                    <a:cubicBezTo>
                      <a:pt x="108027" y="67691"/>
                      <a:pt x="108027" y="67843"/>
                      <a:pt x="108057" y="67874"/>
                    </a:cubicBezTo>
                    <a:lnTo>
                      <a:pt x="108088" y="67904"/>
                    </a:lnTo>
                    <a:cubicBezTo>
                      <a:pt x="108148" y="67904"/>
                      <a:pt x="108148" y="67934"/>
                      <a:pt x="108179" y="67934"/>
                    </a:cubicBezTo>
                    <a:lnTo>
                      <a:pt x="108179" y="67934"/>
                    </a:lnTo>
                    <a:lnTo>
                      <a:pt x="108179" y="67995"/>
                    </a:lnTo>
                    <a:lnTo>
                      <a:pt x="108179" y="68147"/>
                    </a:lnTo>
                    <a:cubicBezTo>
                      <a:pt x="108209" y="68178"/>
                      <a:pt x="108300" y="68178"/>
                      <a:pt x="108331" y="68086"/>
                    </a:cubicBezTo>
                    <a:cubicBezTo>
                      <a:pt x="108331" y="68147"/>
                      <a:pt x="108331" y="68208"/>
                      <a:pt x="108361" y="68208"/>
                    </a:cubicBezTo>
                    <a:lnTo>
                      <a:pt x="108392" y="68208"/>
                    </a:lnTo>
                    <a:cubicBezTo>
                      <a:pt x="108392" y="68208"/>
                      <a:pt x="108392" y="68238"/>
                      <a:pt x="108452" y="68208"/>
                    </a:cubicBezTo>
                    <a:lnTo>
                      <a:pt x="108452" y="68178"/>
                    </a:lnTo>
                    <a:cubicBezTo>
                      <a:pt x="108483" y="68147"/>
                      <a:pt x="108483" y="68056"/>
                      <a:pt x="108513" y="67995"/>
                    </a:cubicBezTo>
                    <a:lnTo>
                      <a:pt x="108513" y="67995"/>
                    </a:lnTo>
                    <a:cubicBezTo>
                      <a:pt x="108513" y="68026"/>
                      <a:pt x="108513" y="68056"/>
                      <a:pt x="108483" y="68086"/>
                    </a:cubicBezTo>
                    <a:lnTo>
                      <a:pt x="108483" y="68086"/>
                    </a:lnTo>
                    <a:cubicBezTo>
                      <a:pt x="108513" y="67995"/>
                      <a:pt x="108544" y="67904"/>
                      <a:pt x="108544" y="67843"/>
                    </a:cubicBezTo>
                    <a:cubicBezTo>
                      <a:pt x="108544" y="67874"/>
                      <a:pt x="108513" y="67934"/>
                      <a:pt x="108513" y="67995"/>
                    </a:cubicBezTo>
                    <a:lnTo>
                      <a:pt x="108513" y="68086"/>
                    </a:lnTo>
                    <a:cubicBezTo>
                      <a:pt x="108513" y="68147"/>
                      <a:pt x="108483" y="68147"/>
                      <a:pt x="108483" y="68178"/>
                    </a:cubicBezTo>
                    <a:lnTo>
                      <a:pt x="108452" y="68208"/>
                    </a:lnTo>
                    <a:cubicBezTo>
                      <a:pt x="108452" y="68238"/>
                      <a:pt x="108392" y="68238"/>
                      <a:pt x="108392" y="68299"/>
                    </a:cubicBezTo>
                    <a:cubicBezTo>
                      <a:pt x="108361" y="68330"/>
                      <a:pt x="108331" y="68360"/>
                      <a:pt x="108331" y="68390"/>
                    </a:cubicBezTo>
                    <a:lnTo>
                      <a:pt x="108300" y="68390"/>
                    </a:lnTo>
                    <a:lnTo>
                      <a:pt x="108209" y="68482"/>
                    </a:lnTo>
                    <a:lnTo>
                      <a:pt x="107996" y="68694"/>
                    </a:lnTo>
                    <a:lnTo>
                      <a:pt x="107996" y="68755"/>
                    </a:lnTo>
                    <a:cubicBezTo>
                      <a:pt x="107996" y="68755"/>
                      <a:pt x="107936" y="68755"/>
                      <a:pt x="107936" y="68694"/>
                    </a:cubicBezTo>
                    <a:cubicBezTo>
                      <a:pt x="107905" y="68664"/>
                      <a:pt x="107905" y="68816"/>
                      <a:pt x="107936" y="68846"/>
                    </a:cubicBezTo>
                    <a:lnTo>
                      <a:pt x="107996" y="68907"/>
                    </a:lnTo>
                    <a:cubicBezTo>
                      <a:pt x="108027" y="68907"/>
                      <a:pt x="108057" y="68937"/>
                      <a:pt x="108057" y="68937"/>
                    </a:cubicBezTo>
                    <a:lnTo>
                      <a:pt x="108057" y="68937"/>
                    </a:lnTo>
                    <a:lnTo>
                      <a:pt x="108057" y="68968"/>
                    </a:lnTo>
                    <a:cubicBezTo>
                      <a:pt x="108027" y="68998"/>
                      <a:pt x="108057" y="69089"/>
                      <a:pt x="108057" y="69120"/>
                    </a:cubicBezTo>
                    <a:cubicBezTo>
                      <a:pt x="108088" y="69150"/>
                      <a:pt x="108148" y="69150"/>
                      <a:pt x="108209" y="69120"/>
                    </a:cubicBezTo>
                    <a:cubicBezTo>
                      <a:pt x="108179" y="69150"/>
                      <a:pt x="108148" y="69211"/>
                      <a:pt x="108148" y="69241"/>
                    </a:cubicBezTo>
                    <a:cubicBezTo>
                      <a:pt x="108088" y="69241"/>
                      <a:pt x="108057" y="69241"/>
                      <a:pt x="108057" y="69272"/>
                    </a:cubicBezTo>
                    <a:cubicBezTo>
                      <a:pt x="107936" y="69363"/>
                      <a:pt x="107905" y="69606"/>
                      <a:pt x="107784" y="69697"/>
                    </a:cubicBezTo>
                    <a:cubicBezTo>
                      <a:pt x="107753" y="69728"/>
                      <a:pt x="107692" y="69728"/>
                      <a:pt x="107601" y="69697"/>
                    </a:cubicBezTo>
                    <a:cubicBezTo>
                      <a:pt x="107571" y="69667"/>
                      <a:pt x="107540" y="69849"/>
                      <a:pt x="107601" y="69880"/>
                    </a:cubicBezTo>
                    <a:lnTo>
                      <a:pt x="107632" y="69910"/>
                    </a:lnTo>
                    <a:cubicBezTo>
                      <a:pt x="107692" y="69971"/>
                      <a:pt x="107723" y="69971"/>
                      <a:pt x="107753" y="69971"/>
                    </a:cubicBezTo>
                    <a:lnTo>
                      <a:pt x="107753" y="70001"/>
                    </a:lnTo>
                    <a:lnTo>
                      <a:pt x="107753" y="70032"/>
                    </a:lnTo>
                    <a:cubicBezTo>
                      <a:pt x="107723" y="70062"/>
                      <a:pt x="107723" y="70184"/>
                      <a:pt x="107753" y="70214"/>
                    </a:cubicBezTo>
                    <a:cubicBezTo>
                      <a:pt x="107784" y="70305"/>
                      <a:pt x="107905" y="70275"/>
                      <a:pt x="107936" y="70184"/>
                    </a:cubicBezTo>
                    <a:cubicBezTo>
                      <a:pt x="107936" y="70214"/>
                      <a:pt x="107905" y="70275"/>
                      <a:pt x="107905" y="70305"/>
                    </a:cubicBezTo>
                    <a:cubicBezTo>
                      <a:pt x="107875" y="70336"/>
                      <a:pt x="107875" y="70427"/>
                      <a:pt x="107844" y="70457"/>
                    </a:cubicBezTo>
                    <a:lnTo>
                      <a:pt x="107753" y="70518"/>
                    </a:lnTo>
                    <a:lnTo>
                      <a:pt x="107601" y="70518"/>
                    </a:lnTo>
                    <a:cubicBezTo>
                      <a:pt x="107571" y="70488"/>
                      <a:pt x="107540" y="70640"/>
                      <a:pt x="107601" y="70670"/>
                    </a:cubicBezTo>
                    <a:cubicBezTo>
                      <a:pt x="107601" y="70670"/>
                      <a:pt x="107632" y="70670"/>
                      <a:pt x="107632" y="70731"/>
                    </a:cubicBezTo>
                    <a:lnTo>
                      <a:pt x="107692" y="70731"/>
                    </a:lnTo>
                    <a:lnTo>
                      <a:pt x="107692" y="70731"/>
                    </a:lnTo>
                    <a:lnTo>
                      <a:pt x="107632" y="70731"/>
                    </a:lnTo>
                    <a:cubicBezTo>
                      <a:pt x="107601" y="70761"/>
                      <a:pt x="107601" y="70792"/>
                      <a:pt x="107571" y="70822"/>
                    </a:cubicBezTo>
                    <a:cubicBezTo>
                      <a:pt x="107540" y="70883"/>
                      <a:pt x="107480" y="70913"/>
                      <a:pt x="107449" y="70974"/>
                    </a:cubicBezTo>
                    <a:lnTo>
                      <a:pt x="107449" y="71035"/>
                    </a:lnTo>
                    <a:cubicBezTo>
                      <a:pt x="107449" y="71035"/>
                      <a:pt x="107419" y="71035"/>
                      <a:pt x="107419" y="70974"/>
                    </a:cubicBezTo>
                    <a:cubicBezTo>
                      <a:pt x="107388" y="70944"/>
                      <a:pt x="107388" y="71096"/>
                      <a:pt x="107419" y="71126"/>
                    </a:cubicBezTo>
                    <a:lnTo>
                      <a:pt x="107449" y="71187"/>
                    </a:lnTo>
                    <a:cubicBezTo>
                      <a:pt x="107480" y="71187"/>
                      <a:pt x="107480" y="71217"/>
                      <a:pt x="107540" y="71217"/>
                    </a:cubicBezTo>
                    <a:lnTo>
                      <a:pt x="107540" y="71217"/>
                    </a:lnTo>
                    <a:lnTo>
                      <a:pt x="107540" y="71248"/>
                    </a:lnTo>
                    <a:lnTo>
                      <a:pt x="107540" y="71369"/>
                    </a:lnTo>
                    <a:cubicBezTo>
                      <a:pt x="107540" y="71369"/>
                      <a:pt x="107480" y="71369"/>
                      <a:pt x="107480" y="71400"/>
                    </a:cubicBezTo>
                    <a:cubicBezTo>
                      <a:pt x="107480" y="71400"/>
                      <a:pt x="107480" y="71430"/>
                      <a:pt x="107449" y="71430"/>
                    </a:cubicBezTo>
                    <a:cubicBezTo>
                      <a:pt x="107388" y="71430"/>
                      <a:pt x="107328" y="71430"/>
                      <a:pt x="107267" y="71400"/>
                    </a:cubicBezTo>
                    <a:cubicBezTo>
                      <a:pt x="107236" y="71369"/>
                      <a:pt x="107176" y="71551"/>
                      <a:pt x="107236" y="71582"/>
                    </a:cubicBezTo>
                    <a:cubicBezTo>
                      <a:pt x="107267" y="71582"/>
                      <a:pt x="107267" y="71643"/>
                      <a:pt x="107297" y="71643"/>
                    </a:cubicBezTo>
                    <a:cubicBezTo>
                      <a:pt x="107328" y="71673"/>
                      <a:pt x="107388" y="71673"/>
                      <a:pt x="107449" y="71673"/>
                    </a:cubicBezTo>
                    <a:lnTo>
                      <a:pt x="107449" y="71673"/>
                    </a:lnTo>
                    <a:cubicBezTo>
                      <a:pt x="107449" y="71673"/>
                      <a:pt x="107449" y="71703"/>
                      <a:pt x="107419" y="71703"/>
                    </a:cubicBezTo>
                    <a:lnTo>
                      <a:pt x="107419" y="71703"/>
                    </a:lnTo>
                    <a:cubicBezTo>
                      <a:pt x="107388" y="71734"/>
                      <a:pt x="107388" y="71795"/>
                      <a:pt x="107328" y="71825"/>
                    </a:cubicBezTo>
                    <a:lnTo>
                      <a:pt x="107328" y="71855"/>
                    </a:lnTo>
                    <a:cubicBezTo>
                      <a:pt x="107328" y="71855"/>
                      <a:pt x="107297" y="71855"/>
                      <a:pt x="107297" y="71825"/>
                    </a:cubicBezTo>
                    <a:cubicBezTo>
                      <a:pt x="107267" y="71795"/>
                      <a:pt x="107267" y="71947"/>
                      <a:pt x="107297" y="71977"/>
                    </a:cubicBezTo>
                    <a:lnTo>
                      <a:pt x="107328" y="72007"/>
                    </a:lnTo>
                    <a:lnTo>
                      <a:pt x="107388" y="72007"/>
                    </a:lnTo>
                    <a:cubicBezTo>
                      <a:pt x="107328" y="72038"/>
                      <a:pt x="107328" y="72099"/>
                      <a:pt x="107297" y="72129"/>
                    </a:cubicBezTo>
                    <a:cubicBezTo>
                      <a:pt x="107176" y="72190"/>
                      <a:pt x="107115" y="72281"/>
                      <a:pt x="106993" y="72342"/>
                    </a:cubicBezTo>
                    <a:lnTo>
                      <a:pt x="106963" y="72403"/>
                    </a:lnTo>
                    <a:cubicBezTo>
                      <a:pt x="106933" y="72403"/>
                      <a:pt x="106841" y="72403"/>
                      <a:pt x="106811" y="72342"/>
                    </a:cubicBezTo>
                    <a:cubicBezTo>
                      <a:pt x="106720" y="72311"/>
                      <a:pt x="106689" y="72555"/>
                      <a:pt x="106781" y="72585"/>
                    </a:cubicBezTo>
                    <a:cubicBezTo>
                      <a:pt x="106811" y="72585"/>
                      <a:pt x="106811" y="72615"/>
                      <a:pt x="106841" y="72615"/>
                    </a:cubicBezTo>
                    <a:cubicBezTo>
                      <a:pt x="106933" y="72646"/>
                      <a:pt x="106963" y="72646"/>
                      <a:pt x="107024" y="72646"/>
                    </a:cubicBezTo>
                    <a:lnTo>
                      <a:pt x="107024" y="72707"/>
                    </a:lnTo>
                    <a:cubicBezTo>
                      <a:pt x="107024" y="72707"/>
                      <a:pt x="107024" y="72737"/>
                      <a:pt x="106993" y="72737"/>
                    </a:cubicBezTo>
                    <a:cubicBezTo>
                      <a:pt x="106963" y="72798"/>
                      <a:pt x="106963" y="72919"/>
                      <a:pt x="106993" y="72950"/>
                    </a:cubicBezTo>
                    <a:cubicBezTo>
                      <a:pt x="107024" y="73010"/>
                      <a:pt x="107085" y="73010"/>
                      <a:pt x="107115" y="73010"/>
                    </a:cubicBezTo>
                    <a:lnTo>
                      <a:pt x="107115" y="73010"/>
                    </a:lnTo>
                    <a:cubicBezTo>
                      <a:pt x="107145" y="73010"/>
                      <a:pt x="107176" y="73041"/>
                      <a:pt x="107176" y="73041"/>
                    </a:cubicBezTo>
                    <a:lnTo>
                      <a:pt x="107176" y="73041"/>
                    </a:lnTo>
                    <a:lnTo>
                      <a:pt x="107176" y="73071"/>
                    </a:lnTo>
                    <a:lnTo>
                      <a:pt x="107176" y="73162"/>
                    </a:lnTo>
                    <a:lnTo>
                      <a:pt x="107176" y="73162"/>
                    </a:lnTo>
                    <a:cubicBezTo>
                      <a:pt x="107115" y="73193"/>
                      <a:pt x="107024" y="73254"/>
                      <a:pt x="106993" y="73375"/>
                    </a:cubicBezTo>
                    <a:cubicBezTo>
                      <a:pt x="106841" y="73466"/>
                      <a:pt x="106720" y="73558"/>
                      <a:pt x="106568" y="73679"/>
                    </a:cubicBezTo>
                    <a:lnTo>
                      <a:pt x="106568" y="73710"/>
                    </a:lnTo>
                    <a:lnTo>
                      <a:pt x="106537" y="73710"/>
                    </a:lnTo>
                    <a:cubicBezTo>
                      <a:pt x="106507" y="73679"/>
                      <a:pt x="106477" y="73649"/>
                      <a:pt x="106477" y="73618"/>
                    </a:cubicBezTo>
                    <a:cubicBezTo>
                      <a:pt x="106477" y="73558"/>
                      <a:pt x="106416" y="73558"/>
                      <a:pt x="106416" y="73527"/>
                    </a:cubicBezTo>
                    <a:lnTo>
                      <a:pt x="106385" y="73497"/>
                    </a:lnTo>
                    <a:cubicBezTo>
                      <a:pt x="106385" y="73497"/>
                      <a:pt x="106355" y="73466"/>
                      <a:pt x="106355" y="73406"/>
                    </a:cubicBezTo>
                    <a:lnTo>
                      <a:pt x="106355" y="73314"/>
                    </a:lnTo>
                    <a:cubicBezTo>
                      <a:pt x="106355" y="73254"/>
                      <a:pt x="106325" y="73193"/>
                      <a:pt x="106325" y="73162"/>
                    </a:cubicBezTo>
                    <a:cubicBezTo>
                      <a:pt x="106355" y="73223"/>
                      <a:pt x="106385" y="73314"/>
                      <a:pt x="106385" y="73406"/>
                    </a:cubicBezTo>
                    <a:lnTo>
                      <a:pt x="106385" y="73406"/>
                    </a:lnTo>
                    <a:cubicBezTo>
                      <a:pt x="106385" y="73375"/>
                      <a:pt x="106385" y="73345"/>
                      <a:pt x="106355" y="73314"/>
                    </a:cubicBezTo>
                    <a:lnTo>
                      <a:pt x="106355" y="73314"/>
                    </a:lnTo>
                    <a:cubicBezTo>
                      <a:pt x="106385" y="73375"/>
                      <a:pt x="106385" y="73466"/>
                      <a:pt x="106416" y="73497"/>
                    </a:cubicBezTo>
                    <a:lnTo>
                      <a:pt x="106416" y="73527"/>
                    </a:lnTo>
                    <a:cubicBezTo>
                      <a:pt x="106416" y="73558"/>
                      <a:pt x="106416" y="73558"/>
                      <a:pt x="106477" y="73527"/>
                    </a:cubicBezTo>
                    <a:lnTo>
                      <a:pt x="106507" y="73527"/>
                    </a:lnTo>
                    <a:cubicBezTo>
                      <a:pt x="106507" y="73527"/>
                      <a:pt x="106537" y="73497"/>
                      <a:pt x="106537" y="73406"/>
                    </a:cubicBezTo>
                    <a:cubicBezTo>
                      <a:pt x="106568" y="73466"/>
                      <a:pt x="106659" y="73497"/>
                      <a:pt x="106689" y="73466"/>
                    </a:cubicBezTo>
                    <a:cubicBezTo>
                      <a:pt x="106689" y="73406"/>
                      <a:pt x="106720" y="73345"/>
                      <a:pt x="106689" y="73314"/>
                    </a:cubicBezTo>
                    <a:lnTo>
                      <a:pt x="106689" y="73254"/>
                    </a:lnTo>
                    <a:lnTo>
                      <a:pt x="106689" y="73254"/>
                    </a:lnTo>
                    <a:cubicBezTo>
                      <a:pt x="106720" y="73254"/>
                      <a:pt x="106720" y="73254"/>
                      <a:pt x="106781" y="73223"/>
                    </a:cubicBezTo>
                    <a:cubicBezTo>
                      <a:pt x="106781" y="73223"/>
                      <a:pt x="106811" y="73223"/>
                      <a:pt x="106811" y="73193"/>
                    </a:cubicBezTo>
                    <a:cubicBezTo>
                      <a:pt x="106841" y="73162"/>
                      <a:pt x="106811" y="73010"/>
                      <a:pt x="106811" y="73041"/>
                    </a:cubicBezTo>
                    <a:lnTo>
                      <a:pt x="106781" y="73071"/>
                    </a:lnTo>
                    <a:lnTo>
                      <a:pt x="106781" y="73041"/>
                    </a:lnTo>
                    <a:cubicBezTo>
                      <a:pt x="106720" y="72950"/>
                      <a:pt x="106659" y="72889"/>
                      <a:pt x="106629" y="72859"/>
                    </a:cubicBezTo>
                    <a:cubicBezTo>
                      <a:pt x="106568" y="72798"/>
                      <a:pt x="106568" y="72767"/>
                      <a:pt x="106537" y="72737"/>
                    </a:cubicBezTo>
                    <a:cubicBezTo>
                      <a:pt x="106537" y="72737"/>
                      <a:pt x="106507" y="72737"/>
                      <a:pt x="106507" y="72707"/>
                    </a:cubicBezTo>
                    <a:lnTo>
                      <a:pt x="106507" y="72707"/>
                    </a:lnTo>
                    <a:lnTo>
                      <a:pt x="106507" y="72615"/>
                    </a:lnTo>
                    <a:cubicBezTo>
                      <a:pt x="106537" y="72646"/>
                      <a:pt x="106568" y="72707"/>
                      <a:pt x="106629" y="72646"/>
                    </a:cubicBezTo>
                    <a:lnTo>
                      <a:pt x="106629" y="72555"/>
                    </a:lnTo>
                    <a:lnTo>
                      <a:pt x="106629" y="72494"/>
                    </a:lnTo>
                    <a:lnTo>
                      <a:pt x="106629" y="72494"/>
                    </a:lnTo>
                    <a:cubicBezTo>
                      <a:pt x="106659" y="72494"/>
                      <a:pt x="106659" y="72494"/>
                      <a:pt x="106689" y="72463"/>
                    </a:cubicBezTo>
                    <a:lnTo>
                      <a:pt x="106720" y="72433"/>
                    </a:lnTo>
                    <a:cubicBezTo>
                      <a:pt x="106781" y="72403"/>
                      <a:pt x="106720" y="72281"/>
                      <a:pt x="106720" y="72281"/>
                    </a:cubicBezTo>
                    <a:lnTo>
                      <a:pt x="106689" y="72311"/>
                    </a:lnTo>
                    <a:lnTo>
                      <a:pt x="106689" y="72281"/>
                    </a:lnTo>
                    <a:cubicBezTo>
                      <a:pt x="106659" y="72190"/>
                      <a:pt x="106629" y="72159"/>
                      <a:pt x="106568" y="72129"/>
                    </a:cubicBezTo>
                    <a:cubicBezTo>
                      <a:pt x="106537" y="72099"/>
                      <a:pt x="106537" y="72038"/>
                      <a:pt x="106507" y="72007"/>
                    </a:cubicBezTo>
                    <a:lnTo>
                      <a:pt x="106477" y="72007"/>
                    </a:lnTo>
                    <a:cubicBezTo>
                      <a:pt x="106416" y="71977"/>
                      <a:pt x="106385" y="71886"/>
                      <a:pt x="106385" y="71855"/>
                    </a:cubicBezTo>
                    <a:cubicBezTo>
                      <a:pt x="106355" y="71825"/>
                      <a:pt x="106355" y="71795"/>
                      <a:pt x="106325" y="71795"/>
                    </a:cubicBezTo>
                    <a:cubicBezTo>
                      <a:pt x="106264" y="71734"/>
                      <a:pt x="106264" y="71703"/>
                      <a:pt x="106233" y="71643"/>
                    </a:cubicBezTo>
                    <a:cubicBezTo>
                      <a:pt x="106203" y="71521"/>
                      <a:pt x="106173" y="71430"/>
                      <a:pt x="106112" y="71369"/>
                    </a:cubicBezTo>
                    <a:cubicBezTo>
                      <a:pt x="106081" y="71278"/>
                      <a:pt x="106081" y="71248"/>
                      <a:pt x="106081" y="71248"/>
                    </a:cubicBezTo>
                    <a:lnTo>
                      <a:pt x="106081" y="71248"/>
                    </a:lnTo>
                    <a:cubicBezTo>
                      <a:pt x="106081" y="71217"/>
                      <a:pt x="106051" y="71187"/>
                      <a:pt x="106051" y="71096"/>
                    </a:cubicBezTo>
                    <a:cubicBezTo>
                      <a:pt x="106051" y="71065"/>
                      <a:pt x="106021" y="71096"/>
                      <a:pt x="106051" y="71126"/>
                    </a:cubicBezTo>
                    <a:lnTo>
                      <a:pt x="106051" y="71187"/>
                    </a:lnTo>
                    <a:cubicBezTo>
                      <a:pt x="106051" y="71126"/>
                      <a:pt x="106021" y="71096"/>
                      <a:pt x="106021" y="71096"/>
                    </a:cubicBezTo>
                    <a:cubicBezTo>
                      <a:pt x="105960" y="70944"/>
                      <a:pt x="105929" y="70822"/>
                      <a:pt x="105899" y="70822"/>
                    </a:cubicBezTo>
                    <a:cubicBezTo>
                      <a:pt x="105899" y="70792"/>
                      <a:pt x="105899" y="70792"/>
                      <a:pt x="105869" y="70792"/>
                    </a:cubicBezTo>
                    <a:lnTo>
                      <a:pt x="105808" y="70822"/>
                    </a:lnTo>
                    <a:cubicBezTo>
                      <a:pt x="105777" y="70822"/>
                      <a:pt x="105777" y="70944"/>
                      <a:pt x="105717" y="71096"/>
                    </a:cubicBezTo>
                    <a:cubicBezTo>
                      <a:pt x="105717" y="71126"/>
                      <a:pt x="105656" y="71126"/>
                      <a:pt x="105656" y="71187"/>
                    </a:cubicBezTo>
                    <a:lnTo>
                      <a:pt x="105656" y="71126"/>
                    </a:lnTo>
                    <a:lnTo>
                      <a:pt x="105656" y="71096"/>
                    </a:lnTo>
                    <a:cubicBezTo>
                      <a:pt x="105656" y="71126"/>
                      <a:pt x="105626" y="71187"/>
                      <a:pt x="105626" y="71248"/>
                    </a:cubicBezTo>
                    <a:lnTo>
                      <a:pt x="105626" y="71248"/>
                    </a:lnTo>
                    <a:cubicBezTo>
                      <a:pt x="105626" y="71248"/>
                      <a:pt x="105626" y="71278"/>
                      <a:pt x="105595" y="71369"/>
                    </a:cubicBezTo>
                    <a:cubicBezTo>
                      <a:pt x="105565" y="71430"/>
                      <a:pt x="105504" y="71521"/>
                      <a:pt x="105474" y="71643"/>
                    </a:cubicBezTo>
                    <a:cubicBezTo>
                      <a:pt x="105443" y="71673"/>
                      <a:pt x="105443" y="71734"/>
                      <a:pt x="105413" y="71795"/>
                    </a:cubicBezTo>
                    <a:lnTo>
                      <a:pt x="105322" y="71855"/>
                    </a:lnTo>
                    <a:cubicBezTo>
                      <a:pt x="105291" y="71886"/>
                      <a:pt x="105261" y="71947"/>
                      <a:pt x="105261" y="72007"/>
                    </a:cubicBezTo>
                    <a:lnTo>
                      <a:pt x="105200" y="72007"/>
                    </a:lnTo>
                    <a:cubicBezTo>
                      <a:pt x="105170" y="72038"/>
                      <a:pt x="105170" y="72099"/>
                      <a:pt x="105139" y="72129"/>
                    </a:cubicBezTo>
                    <a:cubicBezTo>
                      <a:pt x="105109" y="72159"/>
                      <a:pt x="105048" y="72190"/>
                      <a:pt x="105018" y="72281"/>
                    </a:cubicBezTo>
                    <a:lnTo>
                      <a:pt x="105018" y="72311"/>
                    </a:lnTo>
                    <a:cubicBezTo>
                      <a:pt x="105018" y="72311"/>
                      <a:pt x="104987" y="72311"/>
                      <a:pt x="104987" y="72281"/>
                    </a:cubicBezTo>
                    <a:cubicBezTo>
                      <a:pt x="104957" y="72251"/>
                      <a:pt x="104957" y="72403"/>
                      <a:pt x="104987" y="72433"/>
                    </a:cubicBezTo>
                    <a:lnTo>
                      <a:pt x="105018" y="72463"/>
                    </a:lnTo>
                    <a:cubicBezTo>
                      <a:pt x="105048" y="72463"/>
                      <a:pt x="105048" y="72494"/>
                      <a:pt x="105109" y="72494"/>
                    </a:cubicBezTo>
                    <a:lnTo>
                      <a:pt x="105109" y="72494"/>
                    </a:lnTo>
                    <a:lnTo>
                      <a:pt x="105109" y="72555"/>
                    </a:lnTo>
                    <a:lnTo>
                      <a:pt x="105109" y="72646"/>
                    </a:lnTo>
                    <a:cubicBezTo>
                      <a:pt x="105139" y="72707"/>
                      <a:pt x="105170" y="72707"/>
                      <a:pt x="105200" y="72615"/>
                    </a:cubicBezTo>
                    <a:lnTo>
                      <a:pt x="105200" y="72707"/>
                    </a:lnTo>
                    <a:lnTo>
                      <a:pt x="105200" y="72707"/>
                    </a:lnTo>
                    <a:cubicBezTo>
                      <a:pt x="105200" y="72707"/>
                      <a:pt x="105170" y="72707"/>
                      <a:pt x="105170" y="72737"/>
                    </a:cubicBezTo>
                    <a:cubicBezTo>
                      <a:pt x="105139" y="72767"/>
                      <a:pt x="105139" y="72798"/>
                      <a:pt x="105109" y="72859"/>
                    </a:cubicBezTo>
                    <a:cubicBezTo>
                      <a:pt x="105048" y="72919"/>
                      <a:pt x="104987" y="72950"/>
                      <a:pt x="104957" y="73041"/>
                    </a:cubicBezTo>
                    <a:lnTo>
                      <a:pt x="104957" y="73071"/>
                    </a:lnTo>
                    <a:cubicBezTo>
                      <a:pt x="104957" y="73071"/>
                      <a:pt x="104896" y="73071"/>
                      <a:pt x="104896" y="73041"/>
                    </a:cubicBezTo>
                    <a:cubicBezTo>
                      <a:pt x="104866" y="73010"/>
                      <a:pt x="104866" y="73162"/>
                      <a:pt x="104896" y="73193"/>
                    </a:cubicBezTo>
                    <a:lnTo>
                      <a:pt x="104957" y="73223"/>
                    </a:lnTo>
                    <a:cubicBezTo>
                      <a:pt x="104987" y="73223"/>
                      <a:pt x="104987" y="73254"/>
                      <a:pt x="105018" y="73254"/>
                    </a:cubicBezTo>
                    <a:lnTo>
                      <a:pt x="105018" y="73254"/>
                    </a:lnTo>
                    <a:lnTo>
                      <a:pt x="105018" y="73314"/>
                    </a:lnTo>
                    <a:lnTo>
                      <a:pt x="105018" y="73466"/>
                    </a:lnTo>
                    <a:cubicBezTo>
                      <a:pt x="105048" y="73497"/>
                      <a:pt x="105139" y="73497"/>
                      <a:pt x="105170" y="73406"/>
                    </a:cubicBezTo>
                    <a:cubicBezTo>
                      <a:pt x="105170" y="73466"/>
                      <a:pt x="105170" y="73527"/>
                      <a:pt x="105200" y="73527"/>
                    </a:cubicBezTo>
                    <a:lnTo>
                      <a:pt x="105261" y="73527"/>
                    </a:lnTo>
                    <a:cubicBezTo>
                      <a:pt x="105261" y="73527"/>
                      <a:pt x="105261" y="73558"/>
                      <a:pt x="105291" y="73527"/>
                    </a:cubicBezTo>
                    <a:lnTo>
                      <a:pt x="105291" y="73497"/>
                    </a:lnTo>
                    <a:cubicBezTo>
                      <a:pt x="105322" y="73466"/>
                      <a:pt x="105322" y="73375"/>
                      <a:pt x="105352" y="73314"/>
                    </a:cubicBezTo>
                    <a:lnTo>
                      <a:pt x="105352" y="73314"/>
                    </a:lnTo>
                    <a:cubicBezTo>
                      <a:pt x="105352" y="73345"/>
                      <a:pt x="105352" y="73375"/>
                      <a:pt x="105322" y="73406"/>
                    </a:cubicBezTo>
                    <a:lnTo>
                      <a:pt x="105322" y="73406"/>
                    </a:lnTo>
                    <a:cubicBezTo>
                      <a:pt x="105352" y="73314"/>
                      <a:pt x="105413" y="73223"/>
                      <a:pt x="105413" y="73162"/>
                    </a:cubicBezTo>
                    <a:cubicBezTo>
                      <a:pt x="105413" y="73193"/>
                      <a:pt x="105352" y="73254"/>
                      <a:pt x="105352" y="73314"/>
                    </a:cubicBezTo>
                    <a:lnTo>
                      <a:pt x="105352" y="73406"/>
                    </a:lnTo>
                    <a:cubicBezTo>
                      <a:pt x="105352" y="73466"/>
                      <a:pt x="105322" y="73466"/>
                      <a:pt x="105322" y="73497"/>
                    </a:cubicBezTo>
                    <a:lnTo>
                      <a:pt x="105291" y="73527"/>
                    </a:lnTo>
                    <a:cubicBezTo>
                      <a:pt x="105291" y="73558"/>
                      <a:pt x="105261" y="73558"/>
                      <a:pt x="105261" y="73618"/>
                    </a:cubicBezTo>
                    <a:cubicBezTo>
                      <a:pt x="105200" y="73649"/>
                      <a:pt x="105170" y="73679"/>
                      <a:pt x="105170" y="73710"/>
                    </a:cubicBezTo>
                    <a:lnTo>
                      <a:pt x="105139" y="73710"/>
                    </a:lnTo>
                    <a:lnTo>
                      <a:pt x="105048" y="73801"/>
                    </a:lnTo>
                    <a:lnTo>
                      <a:pt x="104835" y="74014"/>
                    </a:lnTo>
                    <a:lnTo>
                      <a:pt x="104835" y="74074"/>
                    </a:lnTo>
                    <a:cubicBezTo>
                      <a:pt x="104835" y="74074"/>
                      <a:pt x="104805" y="74074"/>
                      <a:pt x="104805" y="74014"/>
                    </a:cubicBezTo>
                    <a:cubicBezTo>
                      <a:pt x="104744" y="73983"/>
                      <a:pt x="104744" y="74135"/>
                      <a:pt x="104805" y="74166"/>
                    </a:cubicBezTo>
                    <a:lnTo>
                      <a:pt x="104835" y="74226"/>
                    </a:lnTo>
                    <a:cubicBezTo>
                      <a:pt x="104866" y="74226"/>
                      <a:pt x="104896" y="74257"/>
                      <a:pt x="104896" y="74257"/>
                    </a:cubicBezTo>
                    <a:lnTo>
                      <a:pt x="104896" y="74257"/>
                    </a:lnTo>
                    <a:lnTo>
                      <a:pt x="104896" y="74287"/>
                    </a:lnTo>
                    <a:cubicBezTo>
                      <a:pt x="104866" y="74317"/>
                      <a:pt x="104896" y="74409"/>
                      <a:pt x="104896" y="74439"/>
                    </a:cubicBezTo>
                    <a:cubicBezTo>
                      <a:pt x="104957" y="74469"/>
                      <a:pt x="104987" y="74469"/>
                      <a:pt x="105048" y="74439"/>
                    </a:cubicBezTo>
                    <a:cubicBezTo>
                      <a:pt x="105018" y="74469"/>
                      <a:pt x="104987" y="74530"/>
                      <a:pt x="104987" y="74561"/>
                    </a:cubicBezTo>
                    <a:cubicBezTo>
                      <a:pt x="104957" y="74561"/>
                      <a:pt x="104896" y="74561"/>
                      <a:pt x="104896" y="74591"/>
                    </a:cubicBezTo>
                    <a:cubicBezTo>
                      <a:pt x="104805" y="74682"/>
                      <a:pt x="104744" y="74925"/>
                      <a:pt x="104653" y="75017"/>
                    </a:cubicBezTo>
                    <a:lnTo>
                      <a:pt x="104562" y="75017"/>
                    </a:lnTo>
                    <a:lnTo>
                      <a:pt x="104531" y="74986"/>
                    </a:lnTo>
                    <a:cubicBezTo>
                      <a:pt x="104531" y="74925"/>
                      <a:pt x="104501" y="74925"/>
                      <a:pt x="104501" y="74895"/>
                    </a:cubicBezTo>
                    <a:lnTo>
                      <a:pt x="104440" y="74865"/>
                    </a:lnTo>
                    <a:cubicBezTo>
                      <a:pt x="104440" y="74865"/>
                      <a:pt x="104410" y="74834"/>
                      <a:pt x="104410" y="74773"/>
                    </a:cubicBezTo>
                    <a:lnTo>
                      <a:pt x="104410" y="74682"/>
                    </a:lnTo>
                    <a:cubicBezTo>
                      <a:pt x="104410" y="74621"/>
                      <a:pt x="104379" y="74561"/>
                      <a:pt x="104379" y="74530"/>
                    </a:cubicBezTo>
                    <a:cubicBezTo>
                      <a:pt x="104410" y="74591"/>
                      <a:pt x="104440" y="74682"/>
                      <a:pt x="104440" y="74773"/>
                    </a:cubicBezTo>
                    <a:lnTo>
                      <a:pt x="104440" y="74773"/>
                    </a:lnTo>
                    <a:cubicBezTo>
                      <a:pt x="104440" y="74743"/>
                      <a:pt x="104440" y="74713"/>
                      <a:pt x="104410" y="74682"/>
                    </a:cubicBezTo>
                    <a:lnTo>
                      <a:pt x="104410" y="74682"/>
                    </a:lnTo>
                    <a:cubicBezTo>
                      <a:pt x="104440" y="74743"/>
                      <a:pt x="104440" y="74834"/>
                      <a:pt x="104501" y="74865"/>
                    </a:cubicBezTo>
                    <a:lnTo>
                      <a:pt x="104501" y="74895"/>
                    </a:lnTo>
                    <a:cubicBezTo>
                      <a:pt x="104501" y="74925"/>
                      <a:pt x="104501" y="74925"/>
                      <a:pt x="104531" y="74895"/>
                    </a:cubicBezTo>
                    <a:lnTo>
                      <a:pt x="104562" y="74895"/>
                    </a:lnTo>
                    <a:cubicBezTo>
                      <a:pt x="104562" y="74895"/>
                      <a:pt x="104592" y="74865"/>
                      <a:pt x="104592" y="74773"/>
                    </a:cubicBezTo>
                    <a:cubicBezTo>
                      <a:pt x="104653" y="74834"/>
                      <a:pt x="104714" y="74865"/>
                      <a:pt x="104744" y="74834"/>
                    </a:cubicBezTo>
                    <a:cubicBezTo>
                      <a:pt x="104744" y="74773"/>
                      <a:pt x="104805" y="74713"/>
                      <a:pt x="104744" y="74682"/>
                    </a:cubicBezTo>
                    <a:lnTo>
                      <a:pt x="104744" y="74621"/>
                    </a:lnTo>
                    <a:lnTo>
                      <a:pt x="104744" y="74621"/>
                    </a:lnTo>
                    <a:cubicBezTo>
                      <a:pt x="104805" y="74621"/>
                      <a:pt x="104805" y="74621"/>
                      <a:pt x="104835" y="74591"/>
                    </a:cubicBezTo>
                    <a:cubicBezTo>
                      <a:pt x="104835" y="74591"/>
                      <a:pt x="104866" y="74591"/>
                      <a:pt x="104866" y="74561"/>
                    </a:cubicBezTo>
                    <a:cubicBezTo>
                      <a:pt x="104896" y="74530"/>
                      <a:pt x="104866" y="74378"/>
                      <a:pt x="104866" y="74409"/>
                    </a:cubicBezTo>
                    <a:lnTo>
                      <a:pt x="104835" y="74439"/>
                    </a:lnTo>
                    <a:lnTo>
                      <a:pt x="104835" y="74409"/>
                    </a:lnTo>
                    <a:cubicBezTo>
                      <a:pt x="104805" y="74317"/>
                      <a:pt x="104714" y="74257"/>
                      <a:pt x="104683" y="74226"/>
                    </a:cubicBezTo>
                    <a:cubicBezTo>
                      <a:pt x="104653" y="74166"/>
                      <a:pt x="104653" y="74135"/>
                      <a:pt x="104592" y="74105"/>
                    </a:cubicBezTo>
                    <a:cubicBezTo>
                      <a:pt x="104592" y="74105"/>
                      <a:pt x="104562" y="74105"/>
                      <a:pt x="104562" y="74074"/>
                    </a:cubicBezTo>
                    <a:lnTo>
                      <a:pt x="104562" y="74074"/>
                    </a:lnTo>
                    <a:lnTo>
                      <a:pt x="104562" y="73983"/>
                    </a:lnTo>
                    <a:cubicBezTo>
                      <a:pt x="104592" y="74014"/>
                      <a:pt x="104653" y="74074"/>
                      <a:pt x="104683" y="74014"/>
                    </a:cubicBezTo>
                    <a:lnTo>
                      <a:pt x="104683" y="73922"/>
                    </a:lnTo>
                    <a:lnTo>
                      <a:pt x="104683" y="73862"/>
                    </a:lnTo>
                    <a:lnTo>
                      <a:pt x="104683" y="73862"/>
                    </a:lnTo>
                    <a:cubicBezTo>
                      <a:pt x="104714" y="73862"/>
                      <a:pt x="104714" y="73862"/>
                      <a:pt x="104744" y="73831"/>
                    </a:cubicBezTo>
                    <a:lnTo>
                      <a:pt x="104805" y="73801"/>
                    </a:lnTo>
                    <a:cubicBezTo>
                      <a:pt x="104835" y="73770"/>
                      <a:pt x="104805" y="73649"/>
                      <a:pt x="104805" y="73649"/>
                    </a:cubicBezTo>
                    <a:lnTo>
                      <a:pt x="104744" y="73679"/>
                    </a:lnTo>
                    <a:lnTo>
                      <a:pt x="104744" y="73649"/>
                    </a:lnTo>
                    <a:cubicBezTo>
                      <a:pt x="104714" y="73558"/>
                      <a:pt x="104683" y="73527"/>
                      <a:pt x="104653" y="73497"/>
                    </a:cubicBezTo>
                    <a:cubicBezTo>
                      <a:pt x="104592" y="73466"/>
                      <a:pt x="104592" y="73406"/>
                      <a:pt x="104562" y="73375"/>
                    </a:cubicBezTo>
                    <a:lnTo>
                      <a:pt x="104531" y="73375"/>
                    </a:lnTo>
                    <a:cubicBezTo>
                      <a:pt x="104501" y="73345"/>
                      <a:pt x="104440" y="73254"/>
                      <a:pt x="104440" y="73223"/>
                    </a:cubicBezTo>
                    <a:cubicBezTo>
                      <a:pt x="104410" y="73193"/>
                      <a:pt x="104410" y="73162"/>
                      <a:pt x="104379" y="73162"/>
                    </a:cubicBezTo>
                    <a:cubicBezTo>
                      <a:pt x="104349" y="73102"/>
                      <a:pt x="104349" y="73071"/>
                      <a:pt x="104288" y="73010"/>
                    </a:cubicBezTo>
                    <a:cubicBezTo>
                      <a:pt x="104258" y="72889"/>
                      <a:pt x="104227" y="72798"/>
                      <a:pt x="104197" y="72737"/>
                    </a:cubicBezTo>
                    <a:cubicBezTo>
                      <a:pt x="104136" y="72646"/>
                      <a:pt x="104136" y="72615"/>
                      <a:pt x="104136" y="72615"/>
                    </a:cubicBezTo>
                    <a:lnTo>
                      <a:pt x="104136" y="72615"/>
                    </a:lnTo>
                    <a:cubicBezTo>
                      <a:pt x="104136" y="72585"/>
                      <a:pt x="104106" y="72555"/>
                      <a:pt x="104106" y="72463"/>
                    </a:cubicBezTo>
                    <a:cubicBezTo>
                      <a:pt x="104106" y="72433"/>
                      <a:pt x="104075" y="72463"/>
                      <a:pt x="104106" y="72494"/>
                    </a:cubicBezTo>
                    <a:lnTo>
                      <a:pt x="104106" y="72555"/>
                    </a:lnTo>
                    <a:cubicBezTo>
                      <a:pt x="104106" y="72494"/>
                      <a:pt x="104075" y="72463"/>
                      <a:pt x="104075" y="72463"/>
                    </a:cubicBezTo>
                    <a:cubicBezTo>
                      <a:pt x="104045" y="72311"/>
                      <a:pt x="103984" y="72190"/>
                      <a:pt x="103954" y="72190"/>
                    </a:cubicBezTo>
                    <a:cubicBezTo>
                      <a:pt x="103954" y="72159"/>
                      <a:pt x="103954" y="72159"/>
                      <a:pt x="103923" y="72159"/>
                    </a:cubicBezTo>
                    <a:lnTo>
                      <a:pt x="103893" y="72190"/>
                    </a:lnTo>
                    <a:cubicBezTo>
                      <a:pt x="103832" y="72190"/>
                      <a:pt x="103832" y="72311"/>
                      <a:pt x="103771" y="72463"/>
                    </a:cubicBezTo>
                    <a:cubicBezTo>
                      <a:pt x="103771" y="72494"/>
                      <a:pt x="103741" y="72494"/>
                      <a:pt x="103741" y="72555"/>
                    </a:cubicBezTo>
                    <a:lnTo>
                      <a:pt x="103741" y="72494"/>
                    </a:lnTo>
                    <a:lnTo>
                      <a:pt x="103741" y="72463"/>
                    </a:lnTo>
                    <a:cubicBezTo>
                      <a:pt x="103741" y="72494"/>
                      <a:pt x="103680" y="72555"/>
                      <a:pt x="103680" y="72615"/>
                    </a:cubicBezTo>
                    <a:lnTo>
                      <a:pt x="103680" y="72615"/>
                    </a:lnTo>
                    <a:cubicBezTo>
                      <a:pt x="103680" y="72615"/>
                      <a:pt x="103680" y="72646"/>
                      <a:pt x="103650" y="72737"/>
                    </a:cubicBezTo>
                    <a:cubicBezTo>
                      <a:pt x="103619" y="72798"/>
                      <a:pt x="103589" y="72889"/>
                      <a:pt x="103528" y="73010"/>
                    </a:cubicBezTo>
                    <a:cubicBezTo>
                      <a:pt x="103498" y="73041"/>
                      <a:pt x="103498" y="73102"/>
                      <a:pt x="103467" y="73162"/>
                    </a:cubicBezTo>
                    <a:lnTo>
                      <a:pt x="103376" y="73223"/>
                    </a:lnTo>
                    <a:cubicBezTo>
                      <a:pt x="103346" y="73254"/>
                      <a:pt x="103315" y="73314"/>
                      <a:pt x="103315" y="73375"/>
                    </a:cubicBezTo>
                    <a:lnTo>
                      <a:pt x="103285" y="73375"/>
                    </a:lnTo>
                    <a:cubicBezTo>
                      <a:pt x="103224" y="73406"/>
                      <a:pt x="103224" y="73466"/>
                      <a:pt x="103194" y="73497"/>
                    </a:cubicBezTo>
                    <a:cubicBezTo>
                      <a:pt x="103163" y="73527"/>
                      <a:pt x="103133" y="73558"/>
                      <a:pt x="103072" y="73649"/>
                    </a:cubicBezTo>
                    <a:lnTo>
                      <a:pt x="103072" y="73679"/>
                    </a:lnTo>
                    <a:cubicBezTo>
                      <a:pt x="103072" y="73679"/>
                      <a:pt x="103042" y="73679"/>
                      <a:pt x="103042" y="73649"/>
                    </a:cubicBezTo>
                    <a:lnTo>
                      <a:pt x="103011" y="73679"/>
                    </a:lnTo>
                    <a:cubicBezTo>
                      <a:pt x="102981" y="73618"/>
                      <a:pt x="102920" y="73527"/>
                      <a:pt x="102920" y="73466"/>
                    </a:cubicBezTo>
                    <a:cubicBezTo>
                      <a:pt x="102890" y="73375"/>
                      <a:pt x="102890" y="73345"/>
                      <a:pt x="102890" y="73345"/>
                    </a:cubicBezTo>
                    <a:lnTo>
                      <a:pt x="102890" y="73345"/>
                    </a:lnTo>
                    <a:cubicBezTo>
                      <a:pt x="102890" y="73314"/>
                      <a:pt x="102860" y="73254"/>
                      <a:pt x="102860" y="73193"/>
                    </a:cubicBezTo>
                    <a:cubicBezTo>
                      <a:pt x="102860" y="73162"/>
                      <a:pt x="102829" y="73193"/>
                      <a:pt x="102860" y="73223"/>
                    </a:cubicBezTo>
                    <a:lnTo>
                      <a:pt x="102860" y="73254"/>
                    </a:lnTo>
                    <a:cubicBezTo>
                      <a:pt x="102860" y="73223"/>
                      <a:pt x="102829" y="73193"/>
                      <a:pt x="102829" y="73193"/>
                    </a:cubicBezTo>
                    <a:cubicBezTo>
                      <a:pt x="102768" y="73041"/>
                      <a:pt x="102738" y="72919"/>
                      <a:pt x="102708" y="72919"/>
                    </a:cubicBezTo>
                    <a:cubicBezTo>
                      <a:pt x="102708" y="72889"/>
                      <a:pt x="102708" y="72889"/>
                      <a:pt x="102677" y="72889"/>
                    </a:cubicBezTo>
                    <a:lnTo>
                      <a:pt x="102616" y="72919"/>
                    </a:lnTo>
                    <a:cubicBezTo>
                      <a:pt x="102586" y="72919"/>
                      <a:pt x="102586" y="73041"/>
                      <a:pt x="102525" y="73193"/>
                    </a:cubicBezTo>
                    <a:cubicBezTo>
                      <a:pt x="102525" y="73223"/>
                      <a:pt x="102464" y="73223"/>
                      <a:pt x="102464" y="73254"/>
                    </a:cubicBezTo>
                    <a:lnTo>
                      <a:pt x="102464" y="73223"/>
                    </a:lnTo>
                    <a:lnTo>
                      <a:pt x="102464" y="73193"/>
                    </a:lnTo>
                    <a:cubicBezTo>
                      <a:pt x="102464" y="73223"/>
                      <a:pt x="102434" y="73254"/>
                      <a:pt x="102434" y="73345"/>
                    </a:cubicBezTo>
                    <a:lnTo>
                      <a:pt x="102434" y="73345"/>
                    </a:lnTo>
                    <a:cubicBezTo>
                      <a:pt x="102434" y="73345"/>
                      <a:pt x="102434" y="73375"/>
                      <a:pt x="102404" y="73466"/>
                    </a:cubicBezTo>
                    <a:cubicBezTo>
                      <a:pt x="102373" y="73527"/>
                      <a:pt x="102312" y="73618"/>
                      <a:pt x="102282" y="73710"/>
                    </a:cubicBezTo>
                    <a:cubicBezTo>
                      <a:pt x="102252" y="73770"/>
                      <a:pt x="102252" y="73831"/>
                      <a:pt x="102221" y="73862"/>
                    </a:cubicBezTo>
                    <a:lnTo>
                      <a:pt x="102130" y="73953"/>
                    </a:lnTo>
                    <a:cubicBezTo>
                      <a:pt x="102100" y="73983"/>
                      <a:pt x="102069" y="74014"/>
                      <a:pt x="102069" y="74105"/>
                    </a:cubicBezTo>
                    <a:lnTo>
                      <a:pt x="102008" y="74105"/>
                    </a:lnTo>
                    <a:cubicBezTo>
                      <a:pt x="101978" y="74135"/>
                      <a:pt x="101978" y="74166"/>
                      <a:pt x="101948" y="74226"/>
                    </a:cubicBezTo>
                    <a:cubicBezTo>
                      <a:pt x="101917" y="74257"/>
                      <a:pt x="101856" y="74287"/>
                      <a:pt x="101826" y="74378"/>
                    </a:cubicBezTo>
                    <a:lnTo>
                      <a:pt x="101826" y="74409"/>
                    </a:lnTo>
                    <a:cubicBezTo>
                      <a:pt x="101826" y="74409"/>
                      <a:pt x="101796" y="74409"/>
                      <a:pt x="101796" y="74378"/>
                    </a:cubicBezTo>
                    <a:cubicBezTo>
                      <a:pt x="101765" y="74317"/>
                      <a:pt x="101765" y="74469"/>
                      <a:pt x="101796" y="74530"/>
                    </a:cubicBezTo>
                    <a:lnTo>
                      <a:pt x="101826" y="74561"/>
                    </a:lnTo>
                    <a:cubicBezTo>
                      <a:pt x="101856" y="74561"/>
                      <a:pt x="101856" y="74591"/>
                      <a:pt x="101917" y="74591"/>
                    </a:cubicBezTo>
                    <a:lnTo>
                      <a:pt x="101917" y="74591"/>
                    </a:lnTo>
                    <a:lnTo>
                      <a:pt x="101917" y="74621"/>
                    </a:lnTo>
                    <a:lnTo>
                      <a:pt x="101917" y="74743"/>
                    </a:lnTo>
                    <a:cubicBezTo>
                      <a:pt x="101948" y="74773"/>
                      <a:pt x="101978" y="74773"/>
                      <a:pt x="102008" y="74713"/>
                    </a:cubicBezTo>
                    <a:lnTo>
                      <a:pt x="102008" y="74773"/>
                    </a:lnTo>
                    <a:lnTo>
                      <a:pt x="102008" y="74773"/>
                    </a:lnTo>
                    <a:cubicBezTo>
                      <a:pt x="102008" y="74773"/>
                      <a:pt x="101978" y="74773"/>
                      <a:pt x="101978" y="74834"/>
                    </a:cubicBezTo>
                    <a:lnTo>
                      <a:pt x="101978" y="74865"/>
                    </a:lnTo>
                    <a:lnTo>
                      <a:pt x="101856" y="74743"/>
                    </a:lnTo>
                    <a:cubicBezTo>
                      <a:pt x="101826" y="74713"/>
                      <a:pt x="101826" y="74682"/>
                      <a:pt x="101796" y="74621"/>
                    </a:cubicBezTo>
                    <a:lnTo>
                      <a:pt x="101765" y="74621"/>
                    </a:lnTo>
                    <a:cubicBezTo>
                      <a:pt x="101704" y="74591"/>
                      <a:pt x="101674" y="74530"/>
                      <a:pt x="101674" y="74469"/>
                    </a:cubicBezTo>
                    <a:cubicBezTo>
                      <a:pt x="101644" y="74439"/>
                      <a:pt x="101644" y="74409"/>
                      <a:pt x="101613" y="74409"/>
                    </a:cubicBezTo>
                    <a:cubicBezTo>
                      <a:pt x="101552" y="74378"/>
                      <a:pt x="101552" y="74317"/>
                      <a:pt x="101522" y="74257"/>
                    </a:cubicBezTo>
                    <a:cubicBezTo>
                      <a:pt x="101492" y="74135"/>
                      <a:pt x="101461" y="74074"/>
                      <a:pt x="101401" y="73983"/>
                    </a:cubicBezTo>
                    <a:cubicBezTo>
                      <a:pt x="101370" y="73922"/>
                      <a:pt x="101370" y="73862"/>
                      <a:pt x="101370" y="73862"/>
                    </a:cubicBezTo>
                    <a:lnTo>
                      <a:pt x="101370" y="73862"/>
                    </a:lnTo>
                    <a:cubicBezTo>
                      <a:pt x="101370" y="73831"/>
                      <a:pt x="101340" y="73801"/>
                      <a:pt x="101340" y="73710"/>
                    </a:cubicBezTo>
                    <a:cubicBezTo>
                      <a:pt x="101340" y="73679"/>
                      <a:pt x="101309" y="73710"/>
                      <a:pt x="101340" y="73770"/>
                    </a:cubicBezTo>
                    <a:lnTo>
                      <a:pt x="101340" y="73801"/>
                    </a:lnTo>
                    <a:cubicBezTo>
                      <a:pt x="101340" y="73770"/>
                      <a:pt x="101309" y="73710"/>
                      <a:pt x="101309" y="73710"/>
                    </a:cubicBezTo>
                    <a:cubicBezTo>
                      <a:pt x="101249" y="73558"/>
                      <a:pt x="101218" y="73466"/>
                      <a:pt x="101188" y="73466"/>
                    </a:cubicBezTo>
                    <a:cubicBezTo>
                      <a:pt x="101188" y="73406"/>
                      <a:pt x="101188" y="73406"/>
                      <a:pt x="101157" y="73406"/>
                    </a:cubicBezTo>
                    <a:lnTo>
                      <a:pt x="101097" y="73466"/>
                    </a:lnTo>
                    <a:cubicBezTo>
                      <a:pt x="101066" y="73466"/>
                      <a:pt x="101066" y="73558"/>
                      <a:pt x="101005" y="73710"/>
                    </a:cubicBezTo>
                    <a:cubicBezTo>
                      <a:pt x="101005" y="73770"/>
                      <a:pt x="100945" y="73770"/>
                      <a:pt x="100945" y="73801"/>
                    </a:cubicBezTo>
                    <a:lnTo>
                      <a:pt x="100945" y="73770"/>
                    </a:lnTo>
                    <a:lnTo>
                      <a:pt x="100945" y="73710"/>
                    </a:lnTo>
                    <a:cubicBezTo>
                      <a:pt x="100945" y="73770"/>
                      <a:pt x="100914" y="73801"/>
                      <a:pt x="100914" y="73862"/>
                    </a:cubicBezTo>
                    <a:lnTo>
                      <a:pt x="100914" y="73862"/>
                    </a:lnTo>
                    <a:cubicBezTo>
                      <a:pt x="100914" y="73862"/>
                      <a:pt x="100914" y="73922"/>
                      <a:pt x="100884" y="73983"/>
                    </a:cubicBezTo>
                    <a:cubicBezTo>
                      <a:pt x="100853" y="74074"/>
                      <a:pt x="100793" y="74135"/>
                      <a:pt x="100762" y="74257"/>
                    </a:cubicBezTo>
                    <a:cubicBezTo>
                      <a:pt x="100732" y="74287"/>
                      <a:pt x="100732" y="74378"/>
                      <a:pt x="100701" y="74409"/>
                    </a:cubicBezTo>
                    <a:lnTo>
                      <a:pt x="100610" y="74469"/>
                    </a:lnTo>
                    <a:cubicBezTo>
                      <a:pt x="100580" y="74530"/>
                      <a:pt x="100549" y="74561"/>
                      <a:pt x="100549" y="74621"/>
                    </a:cubicBezTo>
                    <a:lnTo>
                      <a:pt x="100489" y="74621"/>
                    </a:lnTo>
                    <a:cubicBezTo>
                      <a:pt x="100458" y="74682"/>
                      <a:pt x="100458" y="74713"/>
                      <a:pt x="100428" y="74743"/>
                    </a:cubicBezTo>
                    <a:cubicBezTo>
                      <a:pt x="100397" y="74773"/>
                      <a:pt x="100337" y="74834"/>
                      <a:pt x="100306" y="74895"/>
                    </a:cubicBezTo>
                    <a:lnTo>
                      <a:pt x="100306" y="74925"/>
                    </a:lnTo>
                    <a:cubicBezTo>
                      <a:pt x="100306" y="74925"/>
                      <a:pt x="100276" y="74925"/>
                      <a:pt x="100276" y="74895"/>
                    </a:cubicBezTo>
                    <a:cubicBezTo>
                      <a:pt x="100245" y="74865"/>
                      <a:pt x="100245" y="75017"/>
                      <a:pt x="100276" y="75047"/>
                    </a:cubicBezTo>
                    <a:lnTo>
                      <a:pt x="100306" y="75077"/>
                    </a:lnTo>
                    <a:cubicBezTo>
                      <a:pt x="100337" y="75077"/>
                      <a:pt x="100337" y="75138"/>
                      <a:pt x="100397" y="75138"/>
                    </a:cubicBezTo>
                    <a:lnTo>
                      <a:pt x="100397" y="75138"/>
                    </a:lnTo>
                    <a:lnTo>
                      <a:pt x="100397" y="75169"/>
                    </a:lnTo>
                    <a:lnTo>
                      <a:pt x="100397" y="75290"/>
                    </a:lnTo>
                    <a:cubicBezTo>
                      <a:pt x="100428" y="75321"/>
                      <a:pt x="100458" y="75321"/>
                      <a:pt x="100489" y="75229"/>
                    </a:cubicBezTo>
                    <a:lnTo>
                      <a:pt x="100489" y="75321"/>
                    </a:lnTo>
                    <a:lnTo>
                      <a:pt x="100489" y="75321"/>
                    </a:lnTo>
                    <a:cubicBezTo>
                      <a:pt x="100489" y="75321"/>
                      <a:pt x="100458" y="75321"/>
                      <a:pt x="100458" y="75351"/>
                    </a:cubicBezTo>
                    <a:cubicBezTo>
                      <a:pt x="100428" y="75381"/>
                      <a:pt x="100428" y="75442"/>
                      <a:pt x="100397" y="75473"/>
                    </a:cubicBezTo>
                    <a:cubicBezTo>
                      <a:pt x="100337" y="75533"/>
                      <a:pt x="100276" y="75594"/>
                      <a:pt x="100245" y="75655"/>
                    </a:cubicBezTo>
                    <a:lnTo>
                      <a:pt x="100245" y="75685"/>
                    </a:lnTo>
                    <a:cubicBezTo>
                      <a:pt x="100245" y="75685"/>
                      <a:pt x="100185" y="75685"/>
                      <a:pt x="100185" y="75655"/>
                    </a:cubicBezTo>
                    <a:cubicBezTo>
                      <a:pt x="100154" y="75625"/>
                      <a:pt x="100154" y="75776"/>
                      <a:pt x="100185" y="75807"/>
                    </a:cubicBezTo>
                    <a:cubicBezTo>
                      <a:pt x="100185" y="75807"/>
                      <a:pt x="100245" y="75807"/>
                      <a:pt x="100245" y="75837"/>
                    </a:cubicBezTo>
                    <a:cubicBezTo>
                      <a:pt x="100245" y="75898"/>
                      <a:pt x="100185" y="75928"/>
                      <a:pt x="100185" y="75959"/>
                    </a:cubicBezTo>
                    <a:lnTo>
                      <a:pt x="100185" y="75959"/>
                    </a:lnTo>
                    <a:cubicBezTo>
                      <a:pt x="100185" y="75959"/>
                      <a:pt x="100185" y="75989"/>
                      <a:pt x="100154" y="76080"/>
                    </a:cubicBezTo>
                    <a:cubicBezTo>
                      <a:pt x="100124" y="76141"/>
                      <a:pt x="100093" y="76232"/>
                      <a:pt x="100033" y="76354"/>
                    </a:cubicBezTo>
                    <a:cubicBezTo>
                      <a:pt x="100002" y="76384"/>
                      <a:pt x="100002" y="76445"/>
                      <a:pt x="99972" y="76506"/>
                    </a:cubicBezTo>
                    <a:lnTo>
                      <a:pt x="99881" y="76567"/>
                    </a:lnTo>
                    <a:cubicBezTo>
                      <a:pt x="99850" y="76597"/>
                      <a:pt x="99820" y="76658"/>
                      <a:pt x="99820" y="76719"/>
                    </a:cubicBezTo>
                    <a:lnTo>
                      <a:pt x="99790" y="76719"/>
                    </a:lnTo>
                    <a:cubicBezTo>
                      <a:pt x="99729" y="76749"/>
                      <a:pt x="99729" y="76810"/>
                      <a:pt x="99698" y="76840"/>
                    </a:cubicBezTo>
                    <a:cubicBezTo>
                      <a:pt x="99668" y="76871"/>
                      <a:pt x="99638" y="76901"/>
                      <a:pt x="99577" y="76992"/>
                    </a:cubicBezTo>
                    <a:lnTo>
                      <a:pt x="99577" y="77023"/>
                    </a:lnTo>
                    <a:cubicBezTo>
                      <a:pt x="99577" y="77023"/>
                      <a:pt x="99546" y="77023"/>
                      <a:pt x="99546" y="76992"/>
                    </a:cubicBezTo>
                    <a:cubicBezTo>
                      <a:pt x="99516" y="76962"/>
                      <a:pt x="99516" y="77114"/>
                      <a:pt x="99546" y="77144"/>
                    </a:cubicBezTo>
                    <a:lnTo>
                      <a:pt x="99577" y="77175"/>
                    </a:lnTo>
                    <a:cubicBezTo>
                      <a:pt x="99638" y="77175"/>
                      <a:pt x="99638" y="77205"/>
                      <a:pt x="99668" y="77205"/>
                    </a:cubicBezTo>
                    <a:lnTo>
                      <a:pt x="99668" y="77205"/>
                    </a:lnTo>
                    <a:lnTo>
                      <a:pt x="99668" y="77266"/>
                    </a:lnTo>
                    <a:lnTo>
                      <a:pt x="99668" y="77357"/>
                    </a:lnTo>
                    <a:cubicBezTo>
                      <a:pt x="99698" y="77418"/>
                      <a:pt x="99729" y="77418"/>
                      <a:pt x="99790" y="77327"/>
                    </a:cubicBezTo>
                    <a:lnTo>
                      <a:pt x="99790" y="77418"/>
                    </a:lnTo>
                    <a:lnTo>
                      <a:pt x="99790" y="77418"/>
                    </a:lnTo>
                    <a:cubicBezTo>
                      <a:pt x="99790" y="77418"/>
                      <a:pt x="99729" y="77418"/>
                      <a:pt x="99729" y="77448"/>
                    </a:cubicBezTo>
                    <a:cubicBezTo>
                      <a:pt x="99698" y="77479"/>
                      <a:pt x="99698" y="77509"/>
                      <a:pt x="99668" y="77570"/>
                    </a:cubicBezTo>
                    <a:cubicBezTo>
                      <a:pt x="99638" y="77631"/>
                      <a:pt x="99546" y="77661"/>
                      <a:pt x="99516" y="77752"/>
                    </a:cubicBezTo>
                    <a:lnTo>
                      <a:pt x="99516" y="77783"/>
                    </a:lnTo>
                    <a:cubicBezTo>
                      <a:pt x="99516" y="77783"/>
                      <a:pt x="99486" y="77783"/>
                      <a:pt x="99486" y="77752"/>
                    </a:cubicBezTo>
                    <a:cubicBezTo>
                      <a:pt x="99425" y="77722"/>
                      <a:pt x="99425" y="77874"/>
                      <a:pt x="99486" y="77904"/>
                    </a:cubicBezTo>
                    <a:lnTo>
                      <a:pt x="99516" y="77935"/>
                    </a:lnTo>
                    <a:cubicBezTo>
                      <a:pt x="99546" y="77935"/>
                      <a:pt x="99546" y="77965"/>
                      <a:pt x="99577" y="77965"/>
                    </a:cubicBezTo>
                    <a:lnTo>
                      <a:pt x="99577" y="77965"/>
                    </a:lnTo>
                    <a:lnTo>
                      <a:pt x="99577" y="78026"/>
                    </a:lnTo>
                    <a:lnTo>
                      <a:pt x="99577" y="78178"/>
                    </a:lnTo>
                    <a:cubicBezTo>
                      <a:pt x="99638" y="78208"/>
                      <a:pt x="99698" y="78208"/>
                      <a:pt x="99729" y="78117"/>
                    </a:cubicBezTo>
                    <a:cubicBezTo>
                      <a:pt x="99729" y="78178"/>
                      <a:pt x="99729" y="78239"/>
                      <a:pt x="99790" y="78239"/>
                    </a:cubicBezTo>
                    <a:lnTo>
                      <a:pt x="99820" y="78239"/>
                    </a:lnTo>
                    <a:cubicBezTo>
                      <a:pt x="99820" y="78239"/>
                      <a:pt x="99820" y="78269"/>
                      <a:pt x="99850" y="78239"/>
                    </a:cubicBezTo>
                    <a:lnTo>
                      <a:pt x="99850" y="78208"/>
                    </a:lnTo>
                    <a:cubicBezTo>
                      <a:pt x="99881" y="78178"/>
                      <a:pt x="99881" y="78087"/>
                      <a:pt x="99942" y="78026"/>
                    </a:cubicBezTo>
                    <a:lnTo>
                      <a:pt x="99942" y="78026"/>
                    </a:lnTo>
                    <a:cubicBezTo>
                      <a:pt x="99942" y="78056"/>
                      <a:pt x="99942" y="78087"/>
                      <a:pt x="99881" y="78117"/>
                    </a:cubicBezTo>
                    <a:lnTo>
                      <a:pt x="99881" y="78117"/>
                    </a:lnTo>
                    <a:cubicBezTo>
                      <a:pt x="99881" y="78087"/>
                      <a:pt x="99942" y="78056"/>
                      <a:pt x="99942" y="78026"/>
                    </a:cubicBezTo>
                    <a:lnTo>
                      <a:pt x="99942" y="78056"/>
                    </a:lnTo>
                    <a:lnTo>
                      <a:pt x="99942" y="78117"/>
                    </a:lnTo>
                    <a:cubicBezTo>
                      <a:pt x="99942" y="78178"/>
                      <a:pt x="99881" y="78178"/>
                      <a:pt x="99881" y="78208"/>
                    </a:cubicBezTo>
                    <a:lnTo>
                      <a:pt x="99850" y="78239"/>
                    </a:lnTo>
                    <a:cubicBezTo>
                      <a:pt x="99850" y="78269"/>
                      <a:pt x="99820" y="78269"/>
                      <a:pt x="99820" y="78330"/>
                    </a:cubicBezTo>
                    <a:cubicBezTo>
                      <a:pt x="99790" y="78360"/>
                      <a:pt x="99729" y="78391"/>
                      <a:pt x="99729" y="78421"/>
                    </a:cubicBezTo>
                    <a:lnTo>
                      <a:pt x="99698" y="78421"/>
                    </a:lnTo>
                    <a:lnTo>
                      <a:pt x="99638" y="78512"/>
                    </a:lnTo>
                    <a:lnTo>
                      <a:pt x="99394" y="78725"/>
                    </a:lnTo>
                    <a:lnTo>
                      <a:pt x="99394" y="78786"/>
                    </a:lnTo>
                    <a:cubicBezTo>
                      <a:pt x="99394" y="78786"/>
                      <a:pt x="99364" y="78786"/>
                      <a:pt x="99364" y="78725"/>
                    </a:cubicBezTo>
                    <a:cubicBezTo>
                      <a:pt x="99334" y="78694"/>
                      <a:pt x="99334" y="78846"/>
                      <a:pt x="99364" y="78877"/>
                    </a:cubicBezTo>
                    <a:lnTo>
                      <a:pt x="99394" y="78938"/>
                    </a:lnTo>
                    <a:cubicBezTo>
                      <a:pt x="99425" y="78938"/>
                      <a:pt x="99486" y="78968"/>
                      <a:pt x="99486" y="78968"/>
                    </a:cubicBezTo>
                    <a:lnTo>
                      <a:pt x="99486" y="78968"/>
                    </a:lnTo>
                    <a:lnTo>
                      <a:pt x="99486" y="78998"/>
                    </a:lnTo>
                    <a:cubicBezTo>
                      <a:pt x="99425" y="79029"/>
                      <a:pt x="99486" y="79120"/>
                      <a:pt x="99486" y="79150"/>
                    </a:cubicBezTo>
                    <a:cubicBezTo>
                      <a:pt x="99516" y="79181"/>
                      <a:pt x="99546" y="79181"/>
                      <a:pt x="99638" y="79150"/>
                    </a:cubicBezTo>
                    <a:cubicBezTo>
                      <a:pt x="99577" y="79181"/>
                      <a:pt x="99577" y="79242"/>
                      <a:pt x="99546" y="79272"/>
                    </a:cubicBezTo>
                    <a:cubicBezTo>
                      <a:pt x="99516" y="79272"/>
                      <a:pt x="99486" y="79272"/>
                      <a:pt x="99425" y="79242"/>
                    </a:cubicBezTo>
                    <a:cubicBezTo>
                      <a:pt x="99394" y="79181"/>
                      <a:pt x="99364" y="79302"/>
                      <a:pt x="99394" y="79394"/>
                    </a:cubicBezTo>
                    <a:cubicBezTo>
                      <a:pt x="99364" y="79424"/>
                      <a:pt x="99334" y="79485"/>
                      <a:pt x="99334" y="79546"/>
                    </a:cubicBezTo>
                    <a:lnTo>
                      <a:pt x="99212" y="79546"/>
                    </a:lnTo>
                    <a:cubicBezTo>
                      <a:pt x="99121" y="79454"/>
                      <a:pt x="99060" y="79181"/>
                      <a:pt x="98938" y="79120"/>
                    </a:cubicBezTo>
                    <a:cubicBezTo>
                      <a:pt x="98908" y="79090"/>
                      <a:pt x="98878" y="79090"/>
                      <a:pt x="98878" y="79090"/>
                    </a:cubicBezTo>
                    <a:cubicBezTo>
                      <a:pt x="98817" y="79029"/>
                      <a:pt x="98786" y="78998"/>
                      <a:pt x="98786" y="78968"/>
                    </a:cubicBezTo>
                    <a:cubicBezTo>
                      <a:pt x="98817" y="78998"/>
                      <a:pt x="98908" y="78998"/>
                      <a:pt x="98938" y="78968"/>
                    </a:cubicBezTo>
                    <a:cubicBezTo>
                      <a:pt x="98969" y="78938"/>
                      <a:pt x="98969" y="78846"/>
                      <a:pt x="98938" y="78816"/>
                    </a:cubicBezTo>
                    <a:lnTo>
                      <a:pt x="98938" y="78786"/>
                    </a:lnTo>
                    <a:lnTo>
                      <a:pt x="98938" y="78786"/>
                    </a:lnTo>
                    <a:cubicBezTo>
                      <a:pt x="98969" y="78786"/>
                      <a:pt x="99030" y="78786"/>
                      <a:pt x="99030" y="78725"/>
                    </a:cubicBezTo>
                    <a:cubicBezTo>
                      <a:pt x="99030" y="78725"/>
                      <a:pt x="99060" y="78725"/>
                      <a:pt x="99060" y="78694"/>
                    </a:cubicBezTo>
                    <a:cubicBezTo>
                      <a:pt x="99090" y="78664"/>
                      <a:pt x="99090" y="78512"/>
                      <a:pt x="99060" y="78542"/>
                    </a:cubicBezTo>
                    <a:cubicBezTo>
                      <a:pt x="99060" y="78542"/>
                      <a:pt x="99030" y="78542"/>
                      <a:pt x="99030" y="78573"/>
                    </a:cubicBezTo>
                    <a:lnTo>
                      <a:pt x="99030" y="78542"/>
                    </a:lnTo>
                    <a:lnTo>
                      <a:pt x="98786" y="78330"/>
                    </a:lnTo>
                    <a:cubicBezTo>
                      <a:pt x="98756" y="78269"/>
                      <a:pt x="98756" y="78239"/>
                      <a:pt x="98726" y="78239"/>
                    </a:cubicBezTo>
                    <a:lnTo>
                      <a:pt x="98665" y="78239"/>
                    </a:lnTo>
                    <a:cubicBezTo>
                      <a:pt x="98635" y="78208"/>
                      <a:pt x="98604" y="78178"/>
                      <a:pt x="98604" y="78117"/>
                    </a:cubicBezTo>
                    <a:cubicBezTo>
                      <a:pt x="98604" y="78087"/>
                      <a:pt x="98574" y="78087"/>
                      <a:pt x="98574" y="78056"/>
                    </a:cubicBezTo>
                    <a:lnTo>
                      <a:pt x="98513" y="78026"/>
                    </a:lnTo>
                    <a:cubicBezTo>
                      <a:pt x="98513" y="78026"/>
                      <a:pt x="98483" y="77965"/>
                      <a:pt x="98483" y="77935"/>
                    </a:cubicBezTo>
                    <a:lnTo>
                      <a:pt x="98483" y="77813"/>
                    </a:lnTo>
                    <a:cubicBezTo>
                      <a:pt x="98483" y="77783"/>
                      <a:pt x="98452" y="77722"/>
                      <a:pt x="98452" y="77661"/>
                    </a:cubicBezTo>
                    <a:cubicBezTo>
                      <a:pt x="98483" y="77752"/>
                      <a:pt x="98513" y="77813"/>
                      <a:pt x="98513" y="77935"/>
                    </a:cubicBezTo>
                    <a:lnTo>
                      <a:pt x="98513" y="77935"/>
                    </a:lnTo>
                    <a:cubicBezTo>
                      <a:pt x="98513" y="77904"/>
                      <a:pt x="98513" y="77874"/>
                      <a:pt x="98483" y="77813"/>
                    </a:cubicBezTo>
                    <a:lnTo>
                      <a:pt x="98483" y="77813"/>
                    </a:lnTo>
                    <a:cubicBezTo>
                      <a:pt x="98513" y="77904"/>
                      <a:pt x="98513" y="77965"/>
                      <a:pt x="98574" y="78026"/>
                    </a:cubicBezTo>
                    <a:lnTo>
                      <a:pt x="98574" y="78056"/>
                    </a:lnTo>
                    <a:cubicBezTo>
                      <a:pt x="98574" y="78087"/>
                      <a:pt x="98574" y="78087"/>
                      <a:pt x="98604" y="78056"/>
                    </a:cubicBezTo>
                    <a:lnTo>
                      <a:pt x="98635" y="78056"/>
                    </a:lnTo>
                    <a:cubicBezTo>
                      <a:pt x="98635" y="78056"/>
                      <a:pt x="98665" y="78026"/>
                      <a:pt x="98665" y="77935"/>
                    </a:cubicBezTo>
                    <a:cubicBezTo>
                      <a:pt x="98726" y="77965"/>
                      <a:pt x="98786" y="78026"/>
                      <a:pt x="98817" y="77965"/>
                    </a:cubicBezTo>
                    <a:cubicBezTo>
                      <a:pt x="98817" y="77935"/>
                      <a:pt x="98878" y="77874"/>
                      <a:pt x="98817" y="77813"/>
                    </a:cubicBezTo>
                    <a:lnTo>
                      <a:pt x="98817" y="77783"/>
                    </a:lnTo>
                    <a:lnTo>
                      <a:pt x="98817" y="77783"/>
                    </a:lnTo>
                    <a:cubicBezTo>
                      <a:pt x="98878" y="77783"/>
                      <a:pt x="98878" y="77783"/>
                      <a:pt x="98908" y="77752"/>
                    </a:cubicBezTo>
                    <a:cubicBezTo>
                      <a:pt x="98908" y="77752"/>
                      <a:pt x="98938" y="77752"/>
                      <a:pt x="98938" y="77722"/>
                    </a:cubicBezTo>
                    <a:cubicBezTo>
                      <a:pt x="98969" y="77661"/>
                      <a:pt x="98938" y="77509"/>
                      <a:pt x="98938" y="77570"/>
                    </a:cubicBezTo>
                    <a:lnTo>
                      <a:pt x="98908" y="77600"/>
                    </a:lnTo>
                    <a:lnTo>
                      <a:pt x="98908" y="77570"/>
                    </a:lnTo>
                    <a:cubicBezTo>
                      <a:pt x="98878" y="77479"/>
                      <a:pt x="98786" y="77418"/>
                      <a:pt x="98756" y="77357"/>
                    </a:cubicBezTo>
                    <a:cubicBezTo>
                      <a:pt x="98726" y="77327"/>
                      <a:pt x="98726" y="77296"/>
                      <a:pt x="98665" y="77266"/>
                    </a:cubicBezTo>
                    <a:cubicBezTo>
                      <a:pt x="98665" y="77266"/>
                      <a:pt x="98635" y="77266"/>
                      <a:pt x="98635" y="77205"/>
                    </a:cubicBezTo>
                    <a:lnTo>
                      <a:pt x="98635" y="77205"/>
                    </a:lnTo>
                    <a:lnTo>
                      <a:pt x="98635" y="77144"/>
                    </a:lnTo>
                    <a:cubicBezTo>
                      <a:pt x="98665" y="77175"/>
                      <a:pt x="98726" y="77205"/>
                      <a:pt x="98756" y="77175"/>
                    </a:cubicBezTo>
                    <a:lnTo>
                      <a:pt x="98756" y="77053"/>
                    </a:lnTo>
                    <a:lnTo>
                      <a:pt x="98756" y="77023"/>
                    </a:lnTo>
                    <a:lnTo>
                      <a:pt x="98756" y="77023"/>
                    </a:lnTo>
                    <a:cubicBezTo>
                      <a:pt x="98786" y="77023"/>
                      <a:pt x="98786" y="77023"/>
                      <a:pt x="98817" y="76992"/>
                    </a:cubicBezTo>
                    <a:lnTo>
                      <a:pt x="98878" y="76962"/>
                    </a:lnTo>
                    <a:cubicBezTo>
                      <a:pt x="98908" y="76901"/>
                      <a:pt x="98878" y="76810"/>
                      <a:pt x="98878" y="76810"/>
                    </a:cubicBezTo>
                    <a:lnTo>
                      <a:pt x="98817" y="76840"/>
                    </a:lnTo>
                    <a:lnTo>
                      <a:pt x="98817" y="76810"/>
                    </a:lnTo>
                    <a:cubicBezTo>
                      <a:pt x="98786" y="76719"/>
                      <a:pt x="98756" y="76688"/>
                      <a:pt x="98726" y="76658"/>
                    </a:cubicBezTo>
                    <a:cubicBezTo>
                      <a:pt x="98665" y="76597"/>
                      <a:pt x="98665" y="76567"/>
                      <a:pt x="98635" y="76536"/>
                    </a:cubicBezTo>
                    <a:lnTo>
                      <a:pt x="98604" y="76536"/>
                    </a:lnTo>
                    <a:cubicBezTo>
                      <a:pt x="98574" y="76506"/>
                      <a:pt x="98513" y="76415"/>
                      <a:pt x="98513" y="76384"/>
                    </a:cubicBezTo>
                    <a:cubicBezTo>
                      <a:pt x="98483" y="76354"/>
                      <a:pt x="98483" y="76293"/>
                      <a:pt x="98452" y="76293"/>
                    </a:cubicBezTo>
                    <a:cubicBezTo>
                      <a:pt x="98422" y="76263"/>
                      <a:pt x="98422" y="76232"/>
                      <a:pt x="98361" y="76141"/>
                    </a:cubicBezTo>
                    <a:cubicBezTo>
                      <a:pt x="98331" y="76050"/>
                      <a:pt x="98300" y="75959"/>
                      <a:pt x="98270" y="75898"/>
                    </a:cubicBezTo>
                    <a:cubicBezTo>
                      <a:pt x="98209" y="75807"/>
                      <a:pt x="98209" y="75776"/>
                      <a:pt x="98209" y="75776"/>
                    </a:cubicBezTo>
                    <a:lnTo>
                      <a:pt x="98209" y="75776"/>
                    </a:lnTo>
                    <a:cubicBezTo>
                      <a:pt x="98209" y="75746"/>
                      <a:pt x="98179" y="75685"/>
                      <a:pt x="98179" y="75625"/>
                    </a:cubicBezTo>
                    <a:cubicBezTo>
                      <a:pt x="98179" y="75594"/>
                      <a:pt x="98148" y="75625"/>
                      <a:pt x="98179" y="75655"/>
                    </a:cubicBezTo>
                    <a:lnTo>
                      <a:pt x="98179" y="75685"/>
                    </a:lnTo>
                    <a:cubicBezTo>
                      <a:pt x="98179" y="75655"/>
                      <a:pt x="98148" y="75625"/>
                      <a:pt x="98148" y="75625"/>
                    </a:cubicBezTo>
                    <a:cubicBezTo>
                      <a:pt x="98118" y="75473"/>
                      <a:pt x="98057" y="75351"/>
                      <a:pt x="98027" y="75351"/>
                    </a:cubicBezTo>
                    <a:cubicBezTo>
                      <a:pt x="98027" y="75321"/>
                      <a:pt x="98027" y="75321"/>
                      <a:pt x="97996" y="75321"/>
                    </a:cubicBezTo>
                    <a:lnTo>
                      <a:pt x="97966" y="75351"/>
                    </a:lnTo>
                    <a:cubicBezTo>
                      <a:pt x="97905" y="75351"/>
                      <a:pt x="97905" y="75473"/>
                      <a:pt x="97844" y="75625"/>
                    </a:cubicBezTo>
                    <a:cubicBezTo>
                      <a:pt x="97844" y="75655"/>
                      <a:pt x="97814" y="75655"/>
                      <a:pt x="97814" y="75685"/>
                    </a:cubicBezTo>
                    <a:lnTo>
                      <a:pt x="97814" y="75655"/>
                    </a:lnTo>
                    <a:lnTo>
                      <a:pt x="97814" y="75625"/>
                    </a:lnTo>
                    <a:cubicBezTo>
                      <a:pt x="97814" y="75655"/>
                      <a:pt x="97753" y="75685"/>
                      <a:pt x="97753" y="75776"/>
                    </a:cubicBezTo>
                    <a:lnTo>
                      <a:pt x="97753" y="75776"/>
                    </a:lnTo>
                    <a:cubicBezTo>
                      <a:pt x="97753" y="75776"/>
                      <a:pt x="97753" y="75807"/>
                      <a:pt x="97723" y="75898"/>
                    </a:cubicBezTo>
                    <a:cubicBezTo>
                      <a:pt x="97692" y="75959"/>
                      <a:pt x="97662" y="76050"/>
                      <a:pt x="97601" y="76141"/>
                    </a:cubicBezTo>
                    <a:cubicBezTo>
                      <a:pt x="97571" y="76202"/>
                      <a:pt x="97571" y="76263"/>
                      <a:pt x="97540" y="76293"/>
                    </a:cubicBezTo>
                    <a:lnTo>
                      <a:pt x="97449" y="76384"/>
                    </a:lnTo>
                    <a:cubicBezTo>
                      <a:pt x="97419" y="76415"/>
                      <a:pt x="97388" y="76445"/>
                      <a:pt x="97388" y="76536"/>
                    </a:cubicBezTo>
                    <a:lnTo>
                      <a:pt x="97358" y="76536"/>
                    </a:lnTo>
                    <a:cubicBezTo>
                      <a:pt x="97297" y="76567"/>
                      <a:pt x="97297" y="76597"/>
                      <a:pt x="97267" y="76658"/>
                    </a:cubicBezTo>
                    <a:cubicBezTo>
                      <a:pt x="97236" y="76688"/>
                      <a:pt x="97206" y="76719"/>
                      <a:pt x="97145" y="76810"/>
                    </a:cubicBezTo>
                    <a:lnTo>
                      <a:pt x="97145" y="76840"/>
                    </a:lnTo>
                    <a:cubicBezTo>
                      <a:pt x="97145" y="76840"/>
                      <a:pt x="97115" y="76840"/>
                      <a:pt x="97115" y="76810"/>
                    </a:cubicBezTo>
                    <a:cubicBezTo>
                      <a:pt x="97084" y="76749"/>
                      <a:pt x="97084" y="76901"/>
                      <a:pt x="97115" y="76962"/>
                    </a:cubicBezTo>
                    <a:lnTo>
                      <a:pt x="97145" y="76992"/>
                    </a:lnTo>
                    <a:cubicBezTo>
                      <a:pt x="97206" y="76992"/>
                      <a:pt x="97206" y="77023"/>
                      <a:pt x="97236" y="77023"/>
                    </a:cubicBezTo>
                    <a:lnTo>
                      <a:pt x="97236" y="77023"/>
                    </a:lnTo>
                    <a:lnTo>
                      <a:pt x="97236" y="77053"/>
                    </a:lnTo>
                    <a:lnTo>
                      <a:pt x="97236" y="77175"/>
                    </a:lnTo>
                    <a:cubicBezTo>
                      <a:pt x="97267" y="77205"/>
                      <a:pt x="97297" y="77205"/>
                      <a:pt x="97358" y="77144"/>
                    </a:cubicBezTo>
                    <a:lnTo>
                      <a:pt x="97358" y="77205"/>
                    </a:lnTo>
                    <a:lnTo>
                      <a:pt x="97358" y="77205"/>
                    </a:lnTo>
                    <a:cubicBezTo>
                      <a:pt x="97358" y="77205"/>
                      <a:pt x="97297" y="77205"/>
                      <a:pt x="97297" y="77266"/>
                    </a:cubicBezTo>
                    <a:cubicBezTo>
                      <a:pt x="97267" y="77296"/>
                      <a:pt x="97267" y="77327"/>
                      <a:pt x="97236" y="77357"/>
                    </a:cubicBezTo>
                    <a:cubicBezTo>
                      <a:pt x="97206" y="77448"/>
                      <a:pt x="97115" y="77479"/>
                      <a:pt x="97084" y="77570"/>
                    </a:cubicBezTo>
                    <a:lnTo>
                      <a:pt x="97084" y="77600"/>
                    </a:lnTo>
                    <a:cubicBezTo>
                      <a:pt x="97084" y="77600"/>
                      <a:pt x="97054" y="77600"/>
                      <a:pt x="97054" y="77570"/>
                    </a:cubicBezTo>
                    <a:cubicBezTo>
                      <a:pt x="96993" y="77509"/>
                      <a:pt x="96993" y="77661"/>
                      <a:pt x="97054" y="77722"/>
                    </a:cubicBezTo>
                    <a:lnTo>
                      <a:pt x="97084" y="77752"/>
                    </a:lnTo>
                    <a:cubicBezTo>
                      <a:pt x="97115" y="77752"/>
                      <a:pt x="97115" y="77783"/>
                      <a:pt x="97145" y="77783"/>
                    </a:cubicBezTo>
                    <a:lnTo>
                      <a:pt x="97145" y="77783"/>
                    </a:lnTo>
                    <a:lnTo>
                      <a:pt x="97145" y="77813"/>
                    </a:lnTo>
                    <a:lnTo>
                      <a:pt x="97145" y="77965"/>
                    </a:lnTo>
                    <a:cubicBezTo>
                      <a:pt x="97206" y="78026"/>
                      <a:pt x="97267" y="78026"/>
                      <a:pt x="97297" y="77935"/>
                    </a:cubicBezTo>
                    <a:cubicBezTo>
                      <a:pt x="97297" y="77965"/>
                      <a:pt x="97297" y="78056"/>
                      <a:pt x="97358" y="78056"/>
                    </a:cubicBezTo>
                    <a:lnTo>
                      <a:pt x="97388" y="78056"/>
                    </a:lnTo>
                    <a:cubicBezTo>
                      <a:pt x="97388" y="78056"/>
                      <a:pt x="97388" y="78087"/>
                      <a:pt x="97419" y="78056"/>
                    </a:cubicBezTo>
                    <a:lnTo>
                      <a:pt x="97419" y="78026"/>
                    </a:lnTo>
                    <a:cubicBezTo>
                      <a:pt x="97449" y="77965"/>
                      <a:pt x="97449" y="77904"/>
                      <a:pt x="97510" y="77813"/>
                    </a:cubicBezTo>
                    <a:lnTo>
                      <a:pt x="97510" y="77813"/>
                    </a:lnTo>
                    <a:cubicBezTo>
                      <a:pt x="97510" y="77874"/>
                      <a:pt x="97510" y="77904"/>
                      <a:pt x="97449" y="77935"/>
                    </a:cubicBezTo>
                    <a:lnTo>
                      <a:pt x="97449" y="77935"/>
                    </a:lnTo>
                    <a:cubicBezTo>
                      <a:pt x="97510" y="77813"/>
                      <a:pt x="97540" y="77752"/>
                      <a:pt x="97540" y="77661"/>
                    </a:cubicBezTo>
                    <a:cubicBezTo>
                      <a:pt x="97540" y="77722"/>
                      <a:pt x="97510" y="77783"/>
                      <a:pt x="97510" y="77813"/>
                    </a:cubicBezTo>
                    <a:lnTo>
                      <a:pt x="97510" y="77935"/>
                    </a:lnTo>
                    <a:cubicBezTo>
                      <a:pt x="97510" y="77965"/>
                      <a:pt x="97449" y="77965"/>
                      <a:pt x="97449" y="78026"/>
                    </a:cubicBezTo>
                    <a:lnTo>
                      <a:pt x="97419" y="78056"/>
                    </a:lnTo>
                    <a:cubicBezTo>
                      <a:pt x="97419" y="78087"/>
                      <a:pt x="97388" y="78087"/>
                      <a:pt x="97388" y="78117"/>
                    </a:cubicBezTo>
                    <a:cubicBezTo>
                      <a:pt x="97358" y="78178"/>
                      <a:pt x="97297" y="78208"/>
                      <a:pt x="97297" y="78239"/>
                    </a:cubicBezTo>
                    <a:lnTo>
                      <a:pt x="97267" y="78239"/>
                    </a:lnTo>
                    <a:lnTo>
                      <a:pt x="97206" y="78330"/>
                    </a:lnTo>
                    <a:lnTo>
                      <a:pt x="96963" y="78542"/>
                    </a:lnTo>
                    <a:lnTo>
                      <a:pt x="96963" y="78573"/>
                    </a:lnTo>
                    <a:cubicBezTo>
                      <a:pt x="96963" y="78573"/>
                      <a:pt x="96932" y="78573"/>
                      <a:pt x="96932" y="78542"/>
                    </a:cubicBezTo>
                    <a:cubicBezTo>
                      <a:pt x="96902" y="78512"/>
                      <a:pt x="96902" y="78664"/>
                      <a:pt x="96932" y="78694"/>
                    </a:cubicBezTo>
                    <a:lnTo>
                      <a:pt x="96963" y="78725"/>
                    </a:lnTo>
                    <a:cubicBezTo>
                      <a:pt x="96993" y="78725"/>
                      <a:pt x="97054" y="78786"/>
                      <a:pt x="97054" y="78786"/>
                    </a:cubicBezTo>
                    <a:lnTo>
                      <a:pt x="97054" y="78786"/>
                    </a:lnTo>
                    <a:lnTo>
                      <a:pt x="97054" y="78816"/>
                    </a:lnTo>
                    <a:cubicBezTo>
                      <a:pt x="96993" y="78846"/>
                      <a:pt x="97054" y="78938"/>
                      <a:pt x="97054" y="78968"/>
                    </a:cubicBezTo>
                    <a:cubicBezTo>
                      <a:pt x="97084" y="78998"/>
                      <a:pt x="97115" y="78998"/>
                      <a:pt x="97206" y="78968"/>
                    </a:cubicBezTo>
                    <a:cubicBezTo>
                      <a:pt x="97145" y="78998"/>
                      <a:pt x="97115" y="79029"/>
                      <a:pt x="97115" y="79090"/>
                    </a:cubicBezTo>
                    <a:cubicBezTo>
                      <a:pt x="97084" y="79090"/>
                      <a:pt x="97054" y="79090"/>
                      <a:pt x="97054" y="79120"/>
                    </a:cubicBezTo>
                    <a:cubicBezTo>
                      <a:pt x="96932" y="79181"/>
                      <a:pt x="96902" y="79454"/>
                      <a:pt x="96780" y="79546"/>
                    </a:cubicBezTo>
                    <a:cubicBezTo>
                      <a:pt x="96750" y="79576"/>
                      <a:pt x="96659" y="79576"/>
                      <a:pt x="96598" y="79546"/>
                    </a:cubicBezTo>
                    <a:cubicBezTo>
                      <a:pt x="96598" y="79546"/>
                      <a:pt x="96537" y="79546"/>
                      <a:pt x="96537" y="79576"/>
                    </a:cubicBezTo>
                    <a:lnTo>
                      <a:pt x="96537" y="79546"/>
                    </a:lnTo>
                    <a:lnTo>
                      <a:pt x="96537" y="79485"/>
                    </a:lnTo>
                    <a:lnTo>
                      <a:pt x="96537" y="79485"/>
                    </a:lnTo>
                    <a:cubicBezTo>
                      <a:pt x="96598" y="79485"/>
                      <a:pt x="96628" y="79485"/>
                      <a:pt x="96628" y="79454"/>
                    </a:cubicBezTo>
                    <a:cubicBezTo>
                      <a:pt x="96628" y="79454"/>
                      <a:pt x="96659" y="79454"/>
                      <a:pt x="96659" y="79424"/>
                    </a:cubicBezTo>
                    <a:cubicBezTo>
                      <a:pt x="96689" y="79394"/>
                      <a:pt x="96689" y="79242"/>
                      <a:pt x="96659" y="79272"/>
                    </a:cubicBezTo>
                    <a:cubicBezTo>
                      <a:pt x="96659" y="79272"/>
                      <a:pt x="96628" y="79272"/>
                      <a:pt x="96628" y="79302"/>
                    </a:cubicBezTo>
                    <a:lnTo>
                      <a:pt x="96628" y="79272"/>
                    </a:lnTo>
                    <a:lnTo>
                      <a:pt x="96385" y="79029"/>
                    </a:lnTo>
                    <a:cubicBezTo>
                      <a:pt x="96355" y="78998"/>
                      <a:pt x="96355" y="78968"/>
                      <a:pt x="96324" y="78968"/>
                    </a:cubicBezTo>
                    <a:lnTo>
                      <a:pt x="96294" y="78968"/>
                    </a:lnTo>
                    <a:cubicBezTo>
                      <a:pt x="96233" y="78938"/>
                      <a:pt x="96203" y="78877"/>
                      <a:pt x="96203" y="78846"/>
                    </a:cubicBezTo>
                    <a:cubicBezTo>
                      <a:pt x="96203" y="78816"/>
                      <a:pt x="96172" y="78816"/>
                      <a:pt x="96172" y="78786"/>
                    </a:cubicBezTo>
                    <a:lnTo>
                      <a:pt x="96142" y="78725"/>
                    </a:lnTo>
                    <a:cubicBezTo>
                      <a:pt x="96142" y="78725"/>
                      <a:pt x="96081" y="78694"/>
                      <a:pt x="96081" y="78664"/>
                    </a:cubicBezTo>
                    <a:lnTo>
                      <a:pt x="96081" y="78542"/>
                    </a:lnTo>
                    <a:cubicBezTo>
                      <a:pt x="96081" y="78512"/>
                      <a:pt x="96051" y="78421"/>
                      <a:pt x="96051" y="78391"/>
                    </a:cubicBezTo>
                    <a:cubicBezTo>
                      <a:pt x="96081" y="78482"/>
                      <a:pt x="96142" y="78542"/>
                      <a:pt x="96142" y="78664"/>
                    </a:cubicBezTo>
                    <a:lnTo>
                      <a:pt x="96142" y="78664"/>
                    </a:lnTo>
                    <a:cubicBezTo>
                      <a:pt x="96142" y="78634"/>
                      <a:pt x="96142" y="78573"/>
                      <a:pt x="96081" y="78542"/>
                    </a:cubicBezTo>
                    <a:lnTo>
                      <a:pt x="96081" y="78542"/>
                    </a:lnTo>
                    <a:cubicBezTo>
                      <a:pt x="96142" y="78634"/>
                      <a:pt x="96142" y="78694"/>
                      <a:pt x="96172" y="78725"/>
                    </a:cubicBezTo>
                    <a:lnTo>
                      <a:pt x="96172" y="78786"/>
                    </a:lnTo>
                    <a:cubicBezTo>
                      <a:pt x="96172" y="78816"/>
                      <a:pt x="96172" y="78816"/>
                      <a:pt x="96203" y="78786"/>
                    </a:cubicBezTo>
                    <a:lnTo>
                      <a:pt x="96233" y="78786"/>
                    </a:lnTo>
                    <a:cubicBezTo>
                      <a:pt x="96233" y="78786"/>
                      <a:pt x="96294" y="78725"/>
                      <a:pt x="96294" y="78664"/>
                    </a:cubicBezTo>
                    <a:cubicBezTo>
                      <a:pt x="96324" y="78694"/>
                      <a:pt x="96385" y="78725"/>
                      <a:pt x="96446" y="78694"/>
                    </a:cubicBezTo>
                    <a:cubicBezTo>
                      <a:pt x="96446" y="78664"/>
                      <a:pt x="96476" y="78573"/>
                      <a:pt x="96446" y="78542"/>
                    </a:cubicBezTo>
                    <a:lnTo>
                      <a:pt x="96446" y="78512"/>
                    </a:lnTo>
                    <a:lnTo>
                      <a:pt x="96446" y="78512"/>
                    </a:lnTo>
                    <a:cubicBezTo>
                      <a:pt x="96476" y="78512"/>
                      <a:pt x="96476" y="78512"/>
                      <a:pt x="96507" y="78482"/>
                    </a:cubicBezTo>
                    <a:cubicBezTo>
                      <a:pt x="96507" y="78482"/>
                      <a:pt x="96537" y="78482"/>
                      <a:pt x="96537" y="78421"/>
                    </a:cubicBezTo>
                    <a:cubicBezTo>
                      <a:pt x="96598" y="78391"/>
                      <a:pt x="96537" y="78239"/>
                      <a:pt x="96537" y="78269"/>
                    </a:cubicBezTo>
                    <a:lnTo>
                      <a:pt x="96507" y="78330"/>
                    </a:lnTo>
                    <a:lnTo>
                      <a:pt x="96507" y="78269"/>
                    </a:lnTo>
                    <a:cubicBezTo>
                      <a:pt x="96476" y="78208"/>
                      <a:pt x="96385" y="78117"/>
                      <a:pt x="96355" y="78087"/>
                    </a:cubicBezTo>
                    <a:cubicBezTo>
                      <a:pt x="96324" y="78056"/>
                      <a:pt x="96324" y="78026"/>
                      <a:pt x="96294" y="77965"/>
                    </a:cubicBezTo>
                    <a:cubicBezTo>
                      <a:pt x="96294" y="77965"/>
                      <a:pt x="96233" y="77965"/>
                      <a:pt x="96233" y="77935"/>
                    </a:cubicBezTo>
                    <a:lnTo>
                      <a:pt x="96233" y="77935"/>
                    </a:lnTo>
                    <a:lnTo>
                      <a:pt x="96233" y="77874"/>
                    </a:lnTo>
                    <a:cubicBezTo>
                      <a:pt x="96294" y="77904"/>
                      <a:pt x="96324" y="77935"/>
                      <a:pt x="96355" y="77904"/>
                    </a:cubicBezTo>
                    <a:lnTo>
                      <a:pt x="96355" y="77783"/>
                    </a:lnTo>
                    <a:lnTo>
                      <a:pt x="96355" y="77752"/>
                    </a:lnTo>
                    <a:lnTo>
                      <a:pt x="96355" y="77752"/>
                    </a:lnTo>
                    <a:cubicBezTo>
                      <a:pt x="96385" y="77752"/>
                      <a:pt x="96385" y="77752"/>
                      <a:pt x="96446" y="77722"/>
                    </a:cubicBezTo>
                    <a:lnTo>
                      <a:pt x="96476" y="77661"/>
                    </a:lnTo>
                    <a:cubicBezTo>
                      <a:pt x="96507" y="77631"/>
                      <a:pt x="96476" y="77509"/>
                      <a:pt x="96476" y="77509"/>
                    </a:cubicBezTo>
                    <a:lnTo>
                      <a:pt x="96446" y="77570"/>
                    </a:lnTo>
                    <a:lnTo>
                      <a:pt x="96446" y="77509"/>
                    </a:lnTo>
                    <a:cubicBezTo>
                      <a:pt x="96385" y="77448"/>
                      <a:pt x="96355" y="77418"/>
                      <a:pt x="96324" y="77357"/>
                    </a:cubicBezTo>
                    <a:cubicBezTo>
                      <a:pt x="96294" y="77327"/>
                      <a:pt x="96294" y="77296"/>
                      <a:pt x="96233" y="77266"/>
                    </a:cubicBezTo>
                    <a:lnTo>
                      <a:pt x="96203" y="77266"/>
                    </a:lnTo>
                    <a:cubicBezTo>
                      <a:pt x="96172" y="77205"/>
                      <a:pt x="96142" y="77144"/>
                      <a:pt x="96142" y="77114"/>
                    </a:cubicBezTo>
                    <a:cubicBezTo>
                      <a:pt x="96081" y="77053"/>
                      <a:pt x="96081" y="77023"/>
                      <a:pt x="96051" y="77023"/>
                    </a:cubicBezTo>
                    <a:cubicBezTo>
                      <a:pt x="96020" y="76992"/>
                      <a:pt x="96020" y="76962"/>
                      <a:pt x="95990" y="76871"/>
                    </a:cubicBezTo>
                    <a:cubicBezTo>
                      <a:pt x="95929" y="76749"/>
                      <a:pt x="95899" y="76688"/>
                      <a:pt x="95868" y="76597"/>
                    </a:cubicBezTo>
                    <a:cubicBezTo>
                      <a:pt x="95838" y="76536"/>
                      <a:pt x="95838" y="76506"/>
                      <a:pt x="95838" y="76506"/>
                    </a:cubicBezTo>
                    <a:lnTo>
                      <a:pt x="95838" y="76506"/>
                    </a:lnTo>
                    <a:cubicBezTo>
                      <a:pt x="95838" y="76445"/>
                      <a:pt x="95777" y="76415"/>
                      <a:pt x="95777" y="76354"/>
                    </a:cubicBezTo>
                    <a:cubicBezTo>
                      <a:pt x="95777" y="76293"/>
                      <a:pt x="95747" y="76354"/>
                      <a:pt x="95777" y="76384"/>
                    </a:cubicBezTo>
                    <a:lnTo>
                      <a:pt x="95777" y="76415"/>
                    </a:lnTo>
                    <a:cubicBezTo>
                      <a:pt x="95777" y="76384"/>
                      <a:pt x="95747" y="76354"/>
                      <a:pt x="95747" y="76354"/>
                    </a:cubicBezTo>
                    <a:cubicBezTo>
                      <a:pt x="95717" y="76202"/>
                      <a:pt x="95686" y="76080"/>
                      <a:pt x="95625" y="76080"/>
                    </a:cubicBezTo>
                    <a:cubicBezTo>
                      <a:pt x="95625" y="76050"/>
                      <a:pt x="95625" y="76050"/>
                      <a:pt x="95595" y="76050"/>
                    </a:cubicBezTo>
                    <a:lnTo>
                      <a:pt x="95565" y="76080"/>
                    </a:lnTo>
                    <a:cubicBezTo>
                      <a:pt x="95534" y="76080"/>
                      <a:pt x="95534" y="76202"/>
                      <a:pt x="95443" y="76354"/>
                    </a:cubicBezTo>
                    <a:cubicBezTo>
                      <a:pt x="95443" y="76384"/>
                      <a:pt x="95413" y="76384"/>
                      <a:pt x="95413" y="76415"/>
                    </a:cubicBezTo>
                    <a:lnTo>
                      <a:pt x="95413" y="76384"/>
                    </a:lnTo>
                    <a:lnTo>
                      <a:pt x="95413" y="76354"/>
                    </a:lnTo>
                    <a:cubicBezTo>
                      <a:pt x="95413" y="76384"/>
                      <a:pt x="95382" y="76415"/>
                      <a:pt x="95382" y="76506"/>
                    </a:cubicBezTo>
                    <a:lnTo>
                      <a:pt x="95382" y="76506"/>
                    </a:lnTo>
                    <a:cubicBezTo>
                      <a:pt x="95382" y="76506"/>
                      <a:pt x="95382" y="76536"/>
                      <a:pt x="95321" y="76597"/>
                    </a:cubicBezTo>
                    <a:cubicBezTo>
                      <a:pt x="95291" y="76688"/>
                      <a:pt x="95261" y="76749"/>
                      <a:pt x="95230" y="76871"/>
                    </a:cubicBezTo>
                    <a:cubicBezTo>
                      <a:pt x="95169" y="76901"/>
                      <a:pt x="95169" y="76992"/>
                      <a:pt x="95139" y="77023"/>
                    </a:cubicBezTo>
                    <a:lnTo>
                      <a:pt x="95078" y="77114"/>
                    </a:lnTo>
                    <a:cubicBezTo>
                      <a:pt x="95017" y="77144"/>
                      <a:pt x="94987" y="77175"/>
                      <a:pt x="94987" y="77266"/>
                    </a:cubicBezTo>
                    <a:lnTo>
                      <a:pt x="94957" y="77266"/>
                    </a:lnTo>
                    <a:cubicBezTo>
                      <a:pt x="94926" y="77296"/>
                      <a:pt x="94926" y="77327"/>
                      <a:pt x="94865" y="77357"/>
                    </a:cubicBezTo>
                    <a:cubicBezTo>
                      <a:pt x="94835" y="77418"/>
                      <a:pt x="94805" y="77448"/>
                      <a:pt x="94774" y="77509"/>
                    </a:cubicBezTo>
                    <a:lnTo>
                      <a:pt x="94774" y="77570"/>
                    </a:lnTo>
                    <a:cubicBezTo>
                      <a:pt x="94774" y="77570"/>
                      <a:pt x="94713" y="77570"/>
                      <a:pt x="94713" y="77509"/>
                    </a:cubicBezTo>
                    <a:cubicBezTo>
                      <a:pt x="94683" y="77479"/>
                      <a:pt x="94683" y="77631"/>
                      <a:pt x="94713" y="77661"/>
                    </a:cubicBezTo>
                    <a:lnTo>
                      <a:pt x="94774" y="77722"/>
                    </a:lnTo>
                    <a:cubicBezTo>
                      <a:pt x="94805" y="77722"/>
                      <a:pt x="94805" y="77752"/>
                      <a:pt x="94835" y="77752"/>
                    </a:cubicBezTo>
                    <a:lnTo>
                      <a:pt x="94835" y="77752"/>
                    </a:lnTo>
                    <a:lnTo>
                      <a:pt x="94835" y="77783"/>
                    </a:lnTo>
                    <a:lnTo>
                      <a:pt x="94835" y="77904"/>
                    </a:lnTo>
                    <a:cubicBezTo>
                      <a:pt x="94865" y="77935"/>
                      <a:pt x="94926" y="77935"/>
                      <a:pt x="94957" y="77874"/>
                    </a:cubicBezTo>
                    <a:lnTo>
                      <a:pt x="94957" y="77935"/>
                    </a:lnTo>
                    <a:lnTo>
                      <a:pt x="94957" y="77935"/>
                    </a:lnTo>
                    <a:cubicBezTo>
                      <a:pt x="94957" y="77935"/>
                      <a:pt x="94926" y="77935"/>
                      <a:pt x="94926" y="77965"/>
                    </a:cubicBezTo>
                    <a:cubicBezTo>
                      <a:pt x="94865" y="78026"/>
                      <a:pt x="94865" y="78056"/>
                      <a:pt x="94835" y="78087"/>
                    </a:cubicBezTo>
                    <a:cubicBezTo>
                      <a:pt x="94805" y="78178"/>
                      <a:pt x="94713" y="78208"/>
                      <a:pt x="94683" y="78269"/>
                    </a:cubicBezTo>
                    <a:lnTo>
                      <a:pt x="94683" y="78330"/>
                    </a:lnTo>
                    <a:cubicBezTo>
                      <a:pt x="94683" y="78330"/>
                      <a:pt x="94653" y="78330"/>
                      <a:pt x="94653" y="78269"/>
                    </a:cubicBezTo>
                    <a:cubicBezTo>
                      <a:pt x="94622" y="78239"/>
                      <a:pt x="94622" y="78391"/>
                      <a:pt x="94653" y="78421"/>
                    </a:cubicBezTo>
                    <a:lnTo>
                      <a:pt x="94683" y="78482"/>
                    </a:lnTo>
                    <a:cubicBezTo>
                      <a:pt x="94713" y="78482"/>
                      <a:pt x="94713" y="78512"/>
                      <a:pt x="94774" y="78512"/>
                    </a:cubicBezTo>
                    <a:lnTo>
                      <a:pt x="94774" y="78512"/>
                    </a:lnTo>
                    <a:lnTo>
                      <a:pt x="94774" y="78542"/>
                    </a:lnTo>
                    <a:lnTo>
                      <a:pt x="94774" y="78694"/>
                    </a:lnTo>
                    <a:cubicBezTo>
                      <a:pt x="94805" y="78725"/>
                      <a:pt x="94865" y="78725"/>
                      <a:pt x="94926" y="78664"/>
                    </a:cubicBezTo>
                    <a:cubicBezTo>
                      <a:pt x="94926" y="78694"/>
                      <a:pt x="94926" y="78786"/>
                      <a:pt x="94957" y="78786"/>
                    </a:cubicBezTo>
                    <a:lnTo>
                      <a:pt x="94987" y="78786"/>
                    </a:lnTo>
                    <a:cubicBezTo>
                      <a:pt x="94987" y="78786"/>
                      <a:pt x="94987" y="78816"/>
                      <a:pt x="95017" y="78786"/>
                    </a:cubicBezTo>
                    <a:lnTo>
                      <a:pt x="95017" y="78725"/>
                    </a:lnTo>
                    <a:cubicBezTo>
                      <a:pt x="95078" y="78694"/>
                      <a:pt x="95078" y="78634"/>
                      <a:pt x="95109" y="78542"/>
                    </a:cubicBezTo>
                    <a:lnTo>
                      <a:pt x="95109" y="78542"/>
                    </a:lnTo>
                    <a:cubicBezTo>
                      <a:pt x="95109" y="78573"/>
                      <a:pt x="95109" y="78634"/>
                      <a:pt x="95078" y="78664"/>
                    </a:cubicBezTo>
                    <a:lnTo>
                      <a:pt x="95078" y="78664"/>
                    </a:lnTo>
                    <a:cubicBezTo>
                      <a:pt x="95109" y="78542"/>
                      <a:pt x="95139" y="78482"/>
                      <a:pt x="95139" y="78391"/>
                    </a:cubicBezTo>
                    <a:cubicBezTo>
                      <a:pt x="95139" y="78421"/>
                      <a:pt x="95109" y="78512"/>
                      <a:pt x="95109" y="78542"/>
                    </a:cubicBezTo>
                    <a:lnTo>
                      <a:pt x="95109" y="78664"/>
                    </a:lnTo>
                    <a:cubicBezTo>
                      <a:pt x="95109" y="78694"/>
                      <a:pt x="95078" y="78694"/>
                      <a:pt x="95078" y="78725"/>
                    </a:cubicBezTo>
                    <a:lnTo>
                      <a:pt x="95017" y="78786"/>
                    </a:lnTo>
                    <a:cubicBezTo>
                      <a:pt x="95017" y="78816"/>
                      <a:pt x="94987" y="78816"/>
                      <a:pt x="94987" y="78846"/>
                    </a:cubicBezTo>
                    <a:cubicBezTo>
                      <a:pt x="94957" y="78877"/>
                      <a:pt x="94926" y="78938"/>
                      <a:pt x="94926" y="78968"/>
                    </a:cubicBezTo>
                    <a:lnTo>
                      <a:pt x="94865" y="78968"/>
                    </a:lnTo>
                    <a:lnTo>
                      <a:pt x="94805" y="79029"/>
                    </a:lnTo>
                    <a:lnTo>
                      <a:pt x="94561" y="79272"/>
                    </a:lnTo>
                    <a:lnTo>
                      <a:pt x="94561" y="79302"/>
                    </a:lnTo>
                    <a:cubicBezTo>
                      <a:pt x="94561" y="79302"/>
                      <a:pt x="94531" y="79302"/>
                      <a:pt x="94531" y="79272"/>
                    </a:cubicBezTo>
                    <a:cubicBezTo>
                      <a:pt x="94501" y="79242"/>
                      <a:pt x="94501" y="79394"/>
                      <a:pt x="94531" y="79424"/>
                    </a:cubicBezTo>
                    <a:lnTo>
                      <a:pt x="94561" y="79454"/>
                    </a:lnTo>
                    <a:cubicBezTo>
                      <a:pt x="94622" y="79454"/>
                      <a:pt x="94653" y="79485"/>
                      <a:pt x="94653" y="79485"/>
                    </a:cubicBezTo>
                    <a:lnTo>
                      <a:pt x="94653" y="79485"/>
                    </a:lnTo>
                    <a:lnTo>
                      <a:pt x="94653" y="79546"/>
                    </a:lnTo>
                    <a:cubicBezTo>
                      <a:pt x="94622" y="79576"/>
                      <a:pt x="94653" y="79637"/>
                      <a:pt x="94653" y="79698"/>
                    </a:cubicBezTo>
                    <a:cubicBezTo>
                      <a:pt x="94683" y="79728"/>
                      <a:pt x="94713" y="79728"/>
                      <a:pt x="94805" y="79698"/>
                    </a:cubicBezTo>
                    <a:cubicBezTo>
                      <a:pt x="94774" y="79728"/>
                      <a:pt x="94713" y="79758"/>
                      <a:pt x="94713" y="79789"/>
                    </a:cubicBezTo>
                    <a:cubicBezTo>
                      <a:pt x="94683" y="79789"/>
                      <a:pt x="94653" y="79789"/>
                      <a:pt x="94653" y="79849"/>
                    </a:cubicBezTo>
                    <a:lnTo>
                      <a:pt x="94501" y="79698"/>
                    </a:lnTo>
                    <a:cubicBezTo>
                      <a:pt x="94470" y="79637"/>
                      <a:pt x="94470" y="79606"/>
                      <a:pt x="94410" y="79606"/>
                    </a:cubicBezTo>
                    <a:lnTo>
                      <a:pt x="94379" y="79606"/>
                    </a:lnTo>
                    <a:cubicBezTo>
                      <a:pt x="94349" y="79576"/>
                      <a:pt x="94318" y="79546"/>
                      <a:pt x="94318" y="79485"/>
                    </a:cubicBezTo>
                    <a:cubicBezTo>
                      <a:pt x="94318" y="79454"/>
                      <a:pt x="94258" y="79454"/>
                      <a:pt x="94258" y="79424"/>
                    </a:cubicBezTo>
                    <a:lnTo>
                      <a:pt x="94227" y="79394"/>
                    </a:lnTo>
                    <a:cubicBezTo>
                      <a:pt x="94227" y="79394"/>
                      <a:pt x="94197" y="79333"/>
                      <a:pt x="94197" y="79302"/>
                    </a:cubicBezTo>
                    <a:lnTo>
                      <a:pt x="94197" y="79181"/>
                    </a:lnTo>
                    <a:cubicBezTo>
                      <a:pt x="94197" y="79150"/>
                      <a:pt x="94166" y="79090"/>
                      <a:pt x="94166" y="79029"/>
                    </a:cubicBezTo>
                    <a:cubicBezTo>
                      <a:pt x="94197" y="79120"/>
                      <a:pt x="94227" y="79181"/>
                      <a:pt x="94227" y="79302"/>
                    </a:cubicBezTo>
                    <a:lnTo>
                      <a:pt x="94227" y="79302"/>
                    </a:lnTo>
                    <a:cubicBezTo>
                      <a:pt x="94227" y="79272"/>
                      <a:pt x="94227" y="79242"/>
                      <a:pt x="94197" y="79181"/>
                    </a:cubicBezTo>
                    <a:lnTo>
                      <a:pt x="94197" y="79181"/>
                    </a:lnTo>
                    <a:cubicBezTo>
                      <a:pt x="94227" y="79272"/>
                      <a:pt x="94227" y="79333"/>
                      <a:pt x="94258" y="79394"/>
                    </a:cubicBezTo>
                    <a:lnTo>
                      <a:pt x="94258" y="79424"/>
                    </a:lnTo>
                    <a:cubicBezTo>
                      <a:pt x="94258" y="79454"/>
                      <a:pt x="94258" y="79454"/>
                      <a:pt x="94318" y="79424"/>
                    </a:cubicBezTo>
                    <a:lnTo>
                      <a:pt x="94349" y="79424"/>
                    </a:lnTo>
                    <a:cubicBezTo>
                      <a:pt x="94349" y="79424"/>
                      <a:pt x="94379" y="79394"/>
                      <a:pt x="94379" y="79302"/>
                    </a:cubicBezTo>
                    <a:cubicBezTo>
                      <a:pt x="94410" y="79333"/>
                      <a:pt x="94501" y="79394"/>
                      <a:pt x="94531" y="79333"/>
                    </a:cubicBezTo>
                    <a:cubicBezTo>
                      <a:pt x="94531" y="79302"/>
                      <a:pt x="94561" y="79242"/>
                      <a:pt x="94531" y="79181"/>
                    </a:cubicBezTo>
                    <a:lnTo>
                      <a:pt x="94531" y="79150"/>
                    </a:lnTo>
                    <a:lnTo>
                      <a:pt x="94531" y="79150"/>
                    </a:lnTo>
                    <a:cubicBezTo>
                      <a:pt x="94561" y="79150"/>
                      <a:pt x="94561" y="79150"/>
                      <a:pt x="94622" y="79120"/>
                    </a:cubicBezTo>
                    <a:cubicBezTo>
                      <a:pt x="94622" y="79120"/>
                      <a:pt x="94653" y="79120"/>
                      <a:pt x="94653" y="79090"/>
                    </a:cubicBezTo>
                    <a:cubicBezTo>
                      <a:pt x="94683" y="79029"/>
                      <a:pt x="94653" y="78877"/>
                      <a:pt x="94653" y="78938"/>
                    </a:cubicBezTo>
                    <a:lnTo>
                      <a:pt x="94622" y="78968"/>
                    </a:lnTo>
                    <a:lnTo>
                      <a:pt x="94622" y="78938"/>
                    </a:lnTo>
                    <a:cubicBezTo>
                      <a:pt x="94561" y="78846"/>
                      <a:pt x="94501" y="78786"/>
                      <a:pt x="94470" y="78725"/>
                    </a:cubicBezTo>
                    <a:cubicBezTo>
                      <a:pt x="94410" y="78694"/>
                      <a:pt x="94410" y="78664"/>
                      <a:pt x="94379" y="78634"/>
                    </a:cubicBezTo>
                    <a:cubicBezTo>
                      <a:pt x="94379" y="78634"/>
                      <a:pt x="94349" y="78634"/>
                      <a:pt x="94349" y="78573"/>
                    </a:cubicBezTo>
                    <a:lnTo>
                      <a:pt x="94349" y="78573"/>
                    </a:lnTo>
                    <a:lnTo>
                      <a:pt x="94349" y="78512"/>
                    </a:lnTo>
                    <a:cubicBezTo>
                      <a:pt x="94379" y="78542"/>
                      <a:pt x="94410" y="78573"/>
                      <a:pt x="94470" y="78542"/>
                    </a:cubicBezTo>
                    <a:lnTo>
                      <a:pt x="94470" y="78421"/>
                    </a:lnTo>
                    <a:lnTo>
                      <a:pt x="94470" y="78391"/>
                    </a:lnTo>
                    <a:lnTo>
                      <a:pt x="94470" y="78391"/>
                    </a:lnTo>
                    <a:cubicBezTo>
                      <a:pt x="94501" y="78391"/>
                      <a:pt x="94501" y="78391"/>
                      <a:pt x="94531" y="78360"/>
                    </a:cubicBezTo>
                    <a:lnTo>
                      <a:pt x="94561" y="78330"/>
                    </a:lnTo>
                    <a:cubicBezTo>
                      <a:pt x="94622" y="78269"/>
                      <a:pt x="94561" y="78178"/>
                      <a:pt x="94561" y="78178"/>
                    </a:cubicBezTo>
                    <a:lnTo>
                      <a:pt x="94531" y="78208"/>
                    </a:lnTo>
                    <a:lnTo>
                      <a:pt x="94531" y="78178"/>
                    </a:lnTo>
                    <a:cubicBezTo>
                      <a:pt x="94501" y="78087"/>
                      <a:pt x="94470" y="78056"/>
                      <a:pt x="94410" y="78026"/>
                    </a:cubicBezTo>
                    <a:cubicBezTo>
                      <a:pt x="94379" y="77965"/>
                      <a:pt x="94379" y="77935"/>
                      <a:pt x="94349" y="77904"/>
                    </a:cubicBezTo>
                    <a:lnTo>
                      <a:pt x="94318" y="77904"/>
                    </a:lnTo>
                    <a:cubicBezTo>
                      <a:pt x="94258" y="77874"/>
                      <a:pt x="94227" y="77783"/>
                      <a:pt x="94227" y="77752"/>
                    </a:cubicBezTo>
                    <a:cubicBezTo>
                      <a:pt x="94197" y="77722"/>
                      <a:pt x="94197" y="77661"/>
                      <a:pt x="94166" y="77661"/>
                    </a:cubicBezTo>
                    <a:cubicBezTo>
                      <a:pt x="94106" y="77631"/>
                      <a:pt x="94106" y="77600"/>
                      <a:pt x="94075" y="77509"/>
                    </a:cubicBezTo>
                    <a:cubicBezTo>
                      <a:pt x="94045" y="77418"/>
                      <a:pt x="94014" y="77327"/>
                      <a:pt x="93954" y="77266"/>
                    </a:cubicBezTo>
                    <a:cubicBezTo>
                      <a:pt x="93923" y="77175"/>
                      <a:pt x="93923" y="77144"/>
                      <a:pt x="93923" y="77144"/>
                    </a:cubicBezTo>
                    <a:lnTo>
                      <a:pt x="93923" y="77144"/>
                    </a:lnTo>
                    <a:cubicBezTo>
                      <a:pt x="93923" y="77114"/>
                      <a:pt x="93893" y="77053"/>
                      <a:pt x="93893" y="76992"/>
                    </a:cubicBezTo>
                    <a:cubicBezTo>
                      <a:pt x="93893" y="76962"/>
                      <a:pt x="93862" y="76992"/>
                      <a:pt x="93893" y="77023"/>
                    </a:cubicBezTo>
                    <a:lnTo>
                      <a:pt x="93893" y="77053"/>
                    </a:lnTo>
                    <a:cubicBezTo>
                      <a:pt x="93893" y="77023"/>
                      <a:pt x="93862" y="76992"/>
                      <a:pt x="93862" y="76992"/>
                    </a:cubicBezTo>
                    <a:cubicBezTo>
                      <a:pt x="93802" y="76840"/>
                      <a:pt x="93771" y="76719"/>
                      <a:pt x="93741" y="76719"/>
                    </a:cubicBezTo>
                    <a:cubicBezTo>
                      <a:pt x="93741" y="76688"/>
                      <a:pt x="93741" y="76688"/>
                      <a:pt x="93710" y="76688"/>
                    </a:cubicBezTo>
                    <a:lnTo>
                      <a:pt x="93650" y="76719"/>
                    </a:lnTo>
                    <a:cubicBezTo>
                      <a:pt x="93619" y="76719"/>
                      <a:pt x="93619" y="76840"/>
                      <a:pt x="93558" y="76992"/>
                    </a:cubicBezTo>
                    <a:cubicBezTo>
                      <a:pt x="93558" y="77023"/>
                      <a:pt x="93498" y="77023"/>
                      <a:pt x="93498" y="77053"/>
                    </a:cubicBezTo>
                    <a:lnTo>
                      <a:pt x="93498" y="77023"/>
                    </a:lnTo>
                    <a:lnTo>
                      <a:pt x="93498" y="76992"/>
                    </a:lnTo>
                    <a:cubicBezTo>
                      <a:pt x="93498" y="77023"/>
                      <a:pt x="93467" y="77053"/>
                      <a:pt x="93467" y="77144"/>
                    </a:cubicBezTo>
                    <a:lnTo>
                      <a:pt x="93467" y="77144"/>
                    </a:lnTo>
                    <a:cubicBezTo>
                      <a:pt x="93467" y="77144"/>
                      <a:pt x="93467" y="77175"/>
                      <a:pt x="93437" y="77266"/>
                    </a:cubicBezTo>
                    <a:cubicBezTo>
                      <a:pt x="93406" y="77327"/>
                      <a:pt x="93346" y="77418"/>
                      <a:pt x="93315" y="77509"/>
                    </a:cubicBezTo>
                    <a:cubicBezTo>
                      <a:pt x="93285" y="77570"/>
                      <a:pt x="93285" y="77631"/>
                      <a:pt x="93254" y="77661"/>
                    </a:cubicBezTo>
                    <a:lnTo>
                      <a:pt x="93163" y="77752"/>
                    </a:lnTo>
                    <a:cubicBezTo>
                      <a:pt x="93133" y="77783"/>
                      <a:pt x="93102" y="77813"/>
                      <a:pt x="93102" y="77904"/>
                    </a:cubicBezTo>
                    <a:lnTo>
                      <a:pt x="93042" y="77904"/>
                    </a:lnTo>
                    <a:cubicBezTo>
                      <a:pt x="93011" y="77813"/>
                      <a:pt x="92951" y="77752"/>
                      <a:pt x="92890" y="77722"/>
                    </a:cubicBezTo>
                    <a:cubicBezTo>
                      <a:pt x="92859" y="77661"/>
                      <a:pt x="92859" y="77631"/>
                      <a:pt x="92829" y="77600"/>
                    </a:cubicBezTo>
                    <a:cubicBezTo>
                      <a:pt x="92829" y="77600"/>
                      <a:pt x="92799" y="77600"/>
                      <a:pt x="92799" y="77570"/>
                    </a:cubicBezTo>
                    <a:lnTo>
                      <a:pt x="92799" y="77570"/>
                    </a:lnTo>
                    <a:lnTo>
                      <a:pt x="92799" y="77479"/>
                    </a:lnTo>
                    <a:cubicBezTo>
                      <a:pt x="92829" y="77509"/>
                      <a:pt x="92859" y="77570"/>
                      <a:pt x="92890" y="77509"/>
                    </a:cubicBezTo>
                    <a:lnTo>
                      <a:pt x="92890" y="77418"/>
                    </a:lnTo>
                    <a:lnTo>
                      <a:pt x="92890" y="77357"/>
                    </a:lnTo>
                    <a:lnTo>
                      <a:pt x="92890" y="77357"/>
                    </a:lnTo>
                    <a:cubicBezTo>
                      <a:pt x="92951" y="77357"/>
                      <a:pt x="92951" y="77357"/>
                      <a:pt x="92981" y="77327"/>
                    </a:cubicBezTo>
                    <a:lnTo>
                      <a:pt x="93011" y="77296"/>
                    </a:lnTo>
                    <a:cubicBezTo>
                      <a:pt x="93042" y="77266"/>
                      <a:pt x="93011" y="77144"/>
                      <a:pt x="93011" y="77144"/>
                    </a:cubicBezTo>
                    <a:lnTo>
                      <a:pt x="92981" y="77175"/>
                    </a:lnTo>
                    <a:lnTo>
                      <a:pt x="92981" y="77144"/>
                    </a:lnTo>
                    <a:cubicBezTo>
                      <a:pt x="92951" y="77053"/>
                      <a:pt x="92890" y="77023"/>
                      <a:pt x="92859" y="76992"/>
                    </a:cubicBezTo>
                    <a:cubicBezTo>
                      <a:pt x="92829" y="76962"/>
                      <a:pt x="92829" y="76901"/>
                      <a:pt x="92799" y="76871"/>
                    </a:cubicBezTo>
                    <a:lnTo>
                      <a:pt x="92738" y="76871"/>
                    </a:lnTo>
                    <a:cubicBezTo>
                      <a:pt x="92707" y="76840"/>
                      <a:pt x="92677" y="76749"/>
                      <a:pt x="92677" y="76719"/>
                    </a:cubicBezTo>
                    <a:cubicBezTo>
                      <a:pt x="92647" y="76688"/>
                      <a:pt x="92647" y="76658"/>
                      <a:pt x="92586" y="76658"/>
                    </a:cubicBezTo>
                    <a:cubicBezTo>
                      <a:pt x="92555" y="76597"/>
                      <a:pt x="92555" y="76567"/>
                      <a:pt x="92525" y="76506"/>
                    </a:cubicBezTo>
                    <a:cubicBezTo>
                      <a:pt x="92495" y="76384"/>
                      <a:pt x="92434" y="76293"/>
                      <a:pt x="92403" y="76232"/>
                    </a:cubicBezTo>
                    <a:cubicBezTo>
                      <a:pt x="92373" y="76141"/>
                      <a:pt x="92373" y="76111"/>
                      <a:pt x="92373" y="76111"/>
                    </a:cubicBezTo>
                    <a:lnTo>
                      <a:pt x="92373" y="76111"/>
                    </a:lnTo>
                    <a:cubicBezTo>
                      <a:pt x="92373" y="76080"/>
                      <a:pt x="92343" y="76050"/>
                      <a:pt x="92343" y="75959"/>
                    </a:cubicBezTo>
                    <a:cubicBezTo>
                      <a:pt x="92343" y="75928"/>
                      <a:pt x="92282" y="75959"/>
                      <a:pt x="92343" y="75989"/>
                    </a:cubicBezTo>
                    <a:lnTo>
                      <a:pt x="92343" y="76050"/>
                    </a:lnTo>
                    <a:cubicBezTo>
                      <a:pt x="92343" y="75989"/>
                      <a:pt x="92282" y="75959"/>
                      <a:pt x="92282" y="75959"/>
                    </a:cubicBezTo>
                    <a:cubicBezTo>
                      <a:pt x="92251" y="75807"/>
                      <a:pt x="92221" y="75685"/>
                      <a:pt x="92191" y="75685"/>
                    </a:cubicBezTo>
                    <a:cubicBezTo>
                      <a:pt x="92191" y="75655"/>
                      <a:pt x="92191" y="75655"/>
                      <a:pt x="92130" y="75655"/>
                    </a:cubicBezTo>
                    <a:lnTo>
                      <a:pt x="92099" y="75685"/>
                    </a:lnTo>
                    <a:cubicBezTo>
                      <a:pt x="92069" y="75685"/>
                      <a:pt x="92069" y="75807"/>
                      <a:pt x="91978" y="75959"/>
                    </a:cubicBezTo>
                    <a:cubicBezTo>
                      <a:pt x="91978" y="75989"/>
                      <a:pt x="91947" y="75989"/>
                      <a:pt x="91947" y="76050"/>
                    </a:cubicBezTo>
                    <a:lnTo>
                      <a:pt x="91947" y="75989"/>
                    </a:lnTo>
                    <a:lnTo>
                      <a:pt x="91947" y="75959"/>
                    </a:lnTo>
                    <a:cubicBezTo>
                      <a:pt x="91947" y="75989"/>
                      <a:pt x="91917" y="76050"/>
                      <a:pt x="91917" y="76111"/>
                    </a:cubicBezTo>
                    <a:lnTo>
                      <a:pt x="91917" y="76111"/>
                    </a:lnTo>
                    <a:cubicBezTo>
                      <a:pt x="91917" y="76111"/>
                      <a:pt x="91917" y="76141"/>
                      <a:pt x="91887" y="76232"/>
                    </a:cubicBezTo>
                    <a:cubicBezTo>
                      <a:pt x="91826" y="76293"/>
                      <a:pt x="91795" y="76384"/>
                      <a:pt x="91765" y="76506"/>
                    </a:cubicBezTo>
                    <a:cubicBezTo>
                      <a:pt x="91735" y="76536"/>
                      <a:pt x="91735" y="76597"/>
                      <a:pt x="91674" y="76658"/>
                    </a:cubicBezTo>
                    <a:lnTo>
                      <a:pt x="91613" y="76719"/>
                    </a:lnTo>
                    <a:cubicBezTo>
                      <a:pt x="91583" y="76749"/>
                      <a:pt x="91522" y="76810"/>
                      <a:pt x="91522" y="76871"/>
                    </a:cubicBezTo>
                    <a:lnTo>
                      <a:pt x="91492" y="76871"/>
                    </a:lnTo>
                    <a:cubicBezTo>
                      <a:pt x="91461" y="76901"/>
                      <a:pt x="91461" y="76962"/>
                      <a:pt x="91431" y="76992"/>
                    </a:cubicBezTo>
                    <a:cubicBezTo>
                      <a:pt x="91370" y="77023"/>
                      <a:pt x="91340" y="77053"/>
                      <a:pt x="91309" y="77144"/>
                    </a:cubicBezTo>
                    <a:lnTo>
                      <a:pt x="91309" y="77175"/>
                    </a:lnTo>
                    <a:cubicBezTo>
                      <a:pt x="91309" y="77175"/>
                      <a:pt x="91279" y="77175"/>
                      <a:pt x="91279" y="77144"/>
                    </a:cubicBezTo>
                    <a:cubicBezTo>
                      <a:pt x="91218" y="77114"/>
                      <a:pt x="91218" y="77266"/>
                      <a:pt x="91279" y="77296"/>
                    </a:cubicBezTo>
                    <a:lnTo>
                      <a:pt x="91309" y="77327"/>
                    </a:lnTo>
                    <a:cubicBezTo>
                      <a:pt x="91340" y="77327"/>
                      <a:pt x="91340" y="77357"/>
                      <a:pt x="91370" y="77357"/>
                    </a:cubicBezTo>
                    <a:lnTo>
                      <a:pt x="91370" y="77357"/>
                    </a:lnTo>
                    <a:lnTo>
                      <a:pt x="91370" y="77418"/>
                    </a:lnTo>
                    <a:lnTo>
                      <a:pt x="91370" y="77509"/>
                    </a:lnTo>
                    <a:cubicBezTo>
                      <a:pt x="91431" y="77570"/>
                      <a:pt x="91461" y="77570"/>
                      <a:pt x="91492" y="77479"/>
                    </a:cubicBezTo>
                    <a:lnTo>
                      <a:pt x="91492" y="77570"/>
                    </a:lnTo>
                    <a:lnTo>
                      <a:pt x="91492" y="77570"/>
                    </a:lnTo>
                    <a:cubicBezTo>
                      <a:pt x="91492" y="77570"/>
                      <a:pt x="91461" y="77570"/>
                      <a:pt x="91461" y="77600"/>
                    </a:cubicBezTo>
                    <a:cubicBezTo>
                      <a:pt x="91431" y="77631"/>
                      <a:pt x="91431" y="77661"/>
                      <a:pt x="91370" y="77722"/>
                    </a:cubicBezTo>
                    <a:cubicBezTo>
                      <a:pt x="91340" y="77783"/>
                      <a:pt x="91279" y="77813"/>
                      <a:pt x="91218" y="77904"/>
                    </a:cubicBezTo>
                    <a:lnTo>
                      <a:pt x="91218" y="77935"/>
                    </a:lnTo>
                    <a:cubicBezTo>
                      <a:pt x="91218" y="77935"/>
                      <a:pt x="91188" y="77935"/>
                      <a:pt x="91188" y="77904"/>
                    </a:cubicBezTo>
                    <a:cubicBezTo>
                      <a:pt x="91157" y="77874"/>
                      <a:pt x="91157" y="78026"/>
                      <a:pt x="91188" y="78056"/>
                    </a:cubicBezTo>
                    <a:lnTo>
                      <a:pt x="91218" y="78087"/>
                    </a:lnTo>
                    <a:cubicBezTo>
                      <a:pt x="91279" y="78087"/>
                      <a:pt x="91279" y="78117"/>
                      <a:pt x="91309" y="78117"/>
                    </a:cubicBezTo>
                    <a:lnTo>
                      <a:pt x="91309" y="78117"/>
                    </a:lnTo>
                    <a:lnTo>
                      <a:pt x="91309" y="78178"/>
                    </a:lnTo>
                    <a:lnTo>
                      <a:pt x="91309" y="78330"/>
                    </a:lnTo>
                    <a:cubicBezTo>
                      <a:pt x="91340" y="78360"/>
                      <a:pt x="91431" y="78360"/>
                      <a:pt x="91461" y="78269"/>
                    </a:cubicBezTo>
                    <a:cubicBezTo>
                      <a:pt x="91461" y="78330"/>
                      <a:pt x="91461" y="78391"/>
                      <a:pt x="91492" y="78391"/>
                    </a:cubicBezTo>
                    <a:lnTo>
                      <a:pt x="91522" y="78391"/>
                    </a:lnTo>
                    <a:cubicBezTo>
                      <a:pt x="91522" y="78391"/>
                      <a:pt x="91522" y="78421"/>
                      <a:pt x="91583" y="78391"/>
                    </a:cubicBezTo>
                    <a:lnTo>
                      <a:pt x="91583" y="78360"/>
                    </a:lnTo>
                    <a:cubicBezTo>
                      <a:pt x="91613" y="78330"/>
                      <a:pt x="91613" y="78239"/>
                      <a:pt x="91643" y="78178"/>
                    </a:cubicBezTo>
                    <a:lnTo>
                      <a:pt x="91643" y="78178"/>
                    </a:lnTo>
                    <a:cubicBezTo>
                      <a:pt x="91643" y="78208"/>
                      <a:pt x="91643" y="78239"/>
                      <a:pt x="91613" y="78269"/>
                    </a:cubicBezTo>
                    <a:lnTo>
                      <a:pt x="91613" y="78269"/>
                    </a:lnTo>
                    <a:cubicBezTo>
                      <a:pt x="91643" y="78178"/>
                      <a:pt x="91674" y="78087"/>
                      <a:pt x="91674" y="78026"/>
                    </a:cubicBezTo>
                    <a:cubicBezTo>
                      <a:pt x="91674" y="78056"/>
                      <a:pt x="91643" y="78117"/>
                      <a:pt x="91643" y="78178"/>
                    </a:cubicBezTo>
                    <a:lnTo>
                      <a:pt x="91643" y="78269"/>
                    </a:lnTo>
                    <a:cubicBezTo>
                      <a:pt x="91643" y="78330"/>
                      <a:pt x="91613" y="78330"/>
                      <a:pt x="91613" y="78360"/>
                    </a:cubicBezTo>
                    <a:lnTo>
                      <a:pt x="91583" y="78391"/>
                    </a:lnTo>
                    <a:cubicBezTo>
                      <a:pt x="91583" y="78421"/>
                      <a:pt x="91522" y="78421"/>
                      <a:pt x="91522" y="78482"/>
                    </a:cubicBezTo>
                    <a:cubicBezTo>
                      <a:pt x="91492" y="78512"/>
                      <a:pt x="91461" y="78542"/>
                      <a:pt x="91461" y="78573"/>
                    </a:cubicBezTo>
                    <a:lnTo>
                      <a:pt x="91431" y="78573"/>
                    </a:lnTo>
                    <a:lnTo>
                      <a:pt x="91340" y="78664"/>
                    </a:lnTo>
                    <a:lnTo>
                      <a:pt x="91127" y="78877"/>
                    </a:lnTo>
                    <a:lnTo>
                      <a:pt x="91127" y="78938"/>
                    </a:lnTo>
                    <a:cubicBezTo>
                      <a:pt x="91127" y="78938"/>
                      <a:pt x="91066" y="78938"/>
                      <a:pt x="91066" y="78877"/>
                    </a:cubicBezTo>
                    <a:cubicBezTo>
                      <a:pt x="91066" y="78877"/>
                      <a:pt x="91036" y="78877"/>
                      <a:pt x="91036" y="78938"/>
                    </a:cubicBezTo>
                    <a:lnTo>
                      <a:pt x="90975" y="78938"/>
                    </a:lnTo>
                    <a:cubicBezTo>
                      <a:pt x="90884" y="78846"/>
                      <a:pt x="90823" y="78573"/>
                      <a:pt x="90701" y="78512"/>
                    </a:cubicBezTo>
                    <a:cubicBezTo>
                      <a:pt x="90671" y="78482"/>
                      <a:pt x="90610" y="78482"/>
                      <a:pt x="90610" y="78482"/>
                    </a:cubicBezTo>
                    <a:cubicBezTo>
                      <a:pt x="90580" y="78421"/>
                      <a:pt x="90549" y="78391"/>
                      <a:pt x="90549" y="78360"/>
                    </a:cubicBezTo>
                    <a:cubicBezTo>
                      <a:pt x="90580" y="78391"/>
                      <a:pt x="90671" y="78391"/>
                      <a:pt x="90701" y="78360"/>
                    </a:cubicBezTo>
                    <a:cubicBezTo>
                      <a:pt x="90732" y="78330"/>
                      <a:pt x="90732" y="78239"/>
                      <a:pt x="90701" y="78208"/>
                    </a:cubicBezTo>
                    <a:lnTo>
                      <a:pt x="90701" y="78178"/>
                    </a:lnTo>
                    <a:lnTo>
                      <a:pt x="90701" y="78178"/>
                    </a:lnTo>
                    <a:cubicBezTo>
                      <a:pt x="90732" y="78178"/>
                      <a:pt x="90762" y="78178"/>
                      <a:pt x="90762" y="78117"/>
                    </a:cubicBezTo>
                    <a:cubicBezTo>
                      <a:pt x="90762" y="78117"/>
                      <a:pt x="90823" y="78117"/>
                      <a:pt x="90823" y="78087"/>
                    </a:cubicBezTo>
                    <a:cubicBezTo>
                      <a:pt x="90853" y="78056"/>
                      <a:pt x="90853" y="77904"/>
                      <a:pt x="90823" y="77935"/>
                    </a:cubicBezTo>
                    <a:cubicBezTo>
                      <a:pt x="90823" y="77935"/>
                      <a:pt x="90762" y="77935"/>
                      <a:pt x="90762" y="77965"/>
                    </a:cubicBezTo>
                    <a:lnTo>
                      <a:pt x="90762" y="77935"/>
                    </a:lnTo>
                    <a:lnTo>
                      <a:pt x="90549" y="77722"/>
                    </a:lnTo>
                    <a:cubicBezTo>
                      <a:pt x="90519" y="77661"/>
                      <a:pt x="90519" y="77631"/>
                      <a:pt x="90458" y="77631"/>
                    </a:cubicBezTo>
                    <a:lnTo>
                      <a:pt x="90428" y="77631"/>
                    </a:lnTo>
                    <a:cubicBezTo>
                      <a:pt x="90397" y="77600"/>
                      <a:pt x="90367" y="77570"/>
                      <a:pt x="90367" y="77509"/>
                    </a:cubicBezTo>
                    <a:cubicBezTo>
                      <a:pt x="90367" y="77479"/>
                      <a:pt x="90306" y="77479"/>
                      <a:pt x="90306" y="77448"/>
                    </a:cubicBezTo>
                    <a:lnTo>
                      <a:pt x="90276" y="77418"/>
                    </a:lnTo>
                    <a:cubicBezTo>
                      <a:pt x="90276" y="77418"/>
                      <a:pt x="90245" y="77357"/>
                      <a:pt x="90245" y="77327"/>
                    </a:cubicBezTo>
                    <a:lnTo>
                      <a:pt x="90245" y="77205"/>
                    </a:lnTo>
                    <a:cubicBezTo>
                      <a:pt x="90245" y="77175"/>
                      <a:pt x="90215" y="77114"/>
                      <a:pt x="90215" y="77053"/>
                    </a:cubicBezTo>
                    <a:cubicBezTo>
                      <a:pt x="90245" y="77144"/>
                      <a:pt x="90276" y="77205"/>
                      <a:pt x="90276" y="77327"/>
                    </a:cubicBezTo>
                    <a:lnTo>
                      <a:pt x="90276" y="77327"/>
                    </a:lnTo>
                    <a:cubicBezTo>
                      <a:pt x="90276" y="77296"/>
                      <a:pt x="90276" y="77266"/>
                      <a:pt x="90245" y="77205"/>
                    </a:cubicBezTo>
                    <a:lnTo>
                      <a:pt x="90245" y="77205"/>
                    </a:lnTo>
                    <a:cubicBezTo>
                      <a:pt x="90276" y="77296"/>
                      <a:pt x="90276" y="77357"/>
                      <a:pt x="90306" y="77418"/>
                    </a:cubicBezTo>
                    <a:lnTo>
                      <a:pt x="90306" y="77448"/>
                    </a:lnTo>
                    <a:cubicBezTo>
                      <a:pt x="90306" y="77479"/>
                      <a:pt x="90306" y="77479"/>
                      <a:pt x="90367" y="77448"/>
                    </a:cubicBezTo>
                    <a:lnTo>
                      <a:pt x="90397" y="77448"/>
                    </a:lnTo>
                    <a:cubicBezTo>
                      <a:pt x="90397" y="77448"/>
                      <a:pt x="90428" y="77418"/>
                      <a:pt x="90428" y="77327"/>
                    </a:cubicBezTo>
                    <a:cubicBezTo>
                      <a:pt x="90458" y="77357"/>
                      <a:pt x="90549" y="77418"/>
                      <a:pt x="90580" y="77357"/>
                    </a:cubicBezTo>
                    <a:cubicBezTo>
                      <a:pt x="90580" y="77327"/>
                      <a:pt x="90610" y="77266"/>
                      <a:pt x="90580" y="77205"/>
                    </a:cubicBezTo>
                    <a:lnTo>
                      <a:pt x="90580" y="77175"/>
                    </a:lnTo>
                    <a:lnTo>
                      <a:pt x="90580" y="77175"/>
                    </a:lnTo>
                    <a:cubicBezTo>
                      <a:pt x="90610" y="77175"/>
                      <a:pt x="90610" y="77175"/>
                      <a:pt x="90671" y="77144"/>
                    </a:cubicBezTo>
                    <a:cubicBezTo>
                      <a:pt x="90671" y="77144"/>
                      <a:pt x="90701" y="77144"/>
                      <a:pt x="90701" y="77114"/>
                    </a:cubicBezTo>
                    <a:cubicBezTo>
                      <a:pt x="90732" y="77053"/>
                      <a:pt x="90701" y="76901"/>
                      <a:pt x="90701" y="76962"/>
                    </a:cubicBezTo>
                    <a:lnTo>
                      <a:pt x="90671" y="76992"/>
                    </a:lnTo>
                    <a:lnTo>
                      <a:pt x="90671" y="76962"/>
                    </a:lnTo>
                    <a:cubicBezTo>
                      <a:pt x="90610" y="76871"/>
                      <a:pt x="90549" y="76810"/>
                      <a:pt x="90519" y="76749"/>
                    </a:cubicBezTo>
                    <a:cubicBezTo>
                      <a:pt x="90458" y="76719"/>
                      <a:pt x="90458" y="76688"/>
                      <a:pt x="90428" y="76658"/>
                    </a:cubicBezTo>
                    <a:cubicBezTo>
                      <a:pt x="90428" y="76658"/>
                      <a:pt x="90397" y="76658"/>
                      <a:pt x="90397" y="76597"/>
                    </a:cubicBezTo>
                    <a:lnTo>
                      <a:pt x="90397" y="76597"/>
                    </a:lnTo>
                    <a:lnTo>
                      <a:pt x="90397" y="76536"/>
                    </a:lnTo>
                    <a:cubicBezTo>
                      <a:pt x="90428" y="76567"/>
                      <a:pt x="90458" y="76597"/>
                      <a:pt x="90519" y="76567"/>
                    </a:cubicBezTo>
                    <a:lnTo>
                      <a:pt x="90519" y="76445"/>
                    </a:lnTo>
                    <a:lnTo>
                      <a:pt x="90519" y="76415"/>
                    </a:lnTo>
                    <a:lnTo>
                      <a:pt x="90519" y="76415"/>
                    </a:lnTo>
                    <a:cubicBezTo>
                      <a:pt x="90549" y="76415"/>
                      <a:pt x="90549" y="76415"/>
                      <a:pt x="90580" y="76384"/>
                    </a:cubicBezTo>
                    <a:lnTo>
                      <a:pt x="90610" y="76354"/>
                    </a:lnTo>
                    <a:cubicBezTo>
                      <a:pt x="90671" y="76293"/>
                      <a:pt x="90610" y="76202"/>
                      <a:pt x="90610" y="76202"/>
                    </a:cubicBezTo>
                    <a:lnTo>
                      <a:pt x="90580" y="76232"/>
                    </a:lnTo>
                    <a:lnTo>
                      <a:pt x="90580" y="76202"/>
                    </a:lnTo>
                    <a:cubicBezTo>
                      <a:pt x="90549" y="76111"/>
                      <a:pt x="90519" y="76080"/>
                      <a:pt x="90458" y="76050"/>
                    </a:cubicBezTo>
                    <a:cubicBezTo>
                      <a:pt x="90428" y="75989"/>
                      <a:pt x="90428" y="75959"/>
                      <a:pt x="90397" y="75928"/>
                    </a:cubicBezTo>
                    <a:lnTo>
                      <a:pt x="90367" y="75928"/>
                    </a:lnTo>
                    <a:cubicBezTo>
                      <a:pt x="90306" y="75898"/>
                      <a:pt x="90276" y="75807"/>
                      <a:pt x="90276" y="75776"/>
                    </a:cubicBezTo>
                    <a:cubicBezTo>
                      <a:pt x="90245" y="75746"/>
                      <a:pt x="90245" y="75685"/>
                      <a:pt x="90215" y="75685"/>
                    </a:cubicBezTo>
                    <a:cubicBezTo>
                      <a:pt x="90154" y="75655"/>
                      <a:pt x="90154" y="75625"/>
                      <a:pt x="90124" y="75533"/>
                    </a:cubicBezTo>
                    <a:cubicBezTo>
                      <a:pt x="90093" y="75442"/>
                      <a:pt x="90063" y="75351"/>
                      <a:pt x="90002" y="75290"/>
                    </a:cubicBezTo>
                    <a:cubicBezTo>
                      <a:pt x="89972" y="75199"/>
                      <a:pt x="89972" y="75169"/>
                      <a:pt x="89972" y="75169"/>
                    </a:cubicBezTo>
                    <a:lnTo>
                      <a:pt x="89972" y="75169"/>
                    </a:lnTo>
                    <a:cubicBezTo>
                      <a:pt x="89972" y="75138"/>
                      <a:pt x="89941" y="75077"/>
                      <a:pt x="89941" y="75017"/>
                    </a:cubicBezTo>
                    <a:cubicBezTo>
                      <a:pt x="89941" y="74986"/>
                      <a:pt x="89911" y="75017"/>
                      <a:pt x="89941" y="75047"/>
                    </a:cubicBezTo>
                    <a:lnTo>
                      <a:pt x="89941" y="75077"/>
                    </a:lnTo>
                    <a:cubicBezTo>
                      <a:pt x="89941" y="75047"/>
                      <a:pt x="89911" y="75017"/>
                      <a:pt x="89911" y="75017"/>
                    </a:cubicBezTo>
                    <a:cubicBezTo>
                      <a:pt x="89850" y="74865"/>
                      <a:pt x="89820" y="74743"/>
                      <a:pt x="89789" y="74743"/>
                    </a:cubicBezTo>
                    <a:cubicBezTo>
                      <a:pt x="89789" y="74713"/>
                      <a:pt x="89789" y="74713"/>
                      <a:pt x="89759" y="74713"/>
                    </a:cubicBezTo>
                    <a:lnTo>
                      <a:pt x="89698" y="74743"/>
                    </a:lnTo>
                    <a:cubicBezTo>
                      <a:pt x="89668" y="74743"/>
                      <a:pt x="89668" y="74865"/>
                      <a:pt x="89607" y="75017"/>
                    </a:cubicBezTo>
                    <a:cubicBezTo>
                      <a:pt x="89607" y="75047"/>
                      <a:pt x="89546" y="75047"/>
                      <a:pt x="89546" y="75077"/>
                    </a:cubicBezTo>
                    <a:lnTo>
                      <a:pt x="89546" y="75047"/>
                    </a:lnTo>
                    <a:lnTo>
                      <a:pt x="89546" y="75017"/>
                    </a:lnTo>
                    <a:cubicBezTo>
                      <a:pt x="89546" y="75047"/>
                      <a:pt x="89516" y="75077"/>
                      <a:pt x="89516" y="75169"/>
                    </a:cubicBezTo>
                    <a:lnTo>
                      <a:pt x="89516" y="75169"/>
                    </a:lnTo>
                    <a:cubicBezTo>
                      <a:pt x="89516" y="75169"/>
                      <a:pt x="89516" y="75199"/>
                      <a:pt x="89485" y="75290"/>
                    </a:cubicBezTo>
                    <a:cubicBezTo>
                      <a:pt x="89455" y="75351"/>
                      <a:pt x="89394" y="75442"/>
                      <a:pt x="89364" y="75533"/>
                    </a:cubicBezTo>
                    <a:cubicBezTo>
                      <a:pt x="89333" y="75594"/>
                      <a:pt x="89333" y="75655"/>
                      <a:pt x="89303" y="75685"/>
                    </a:cubicBezTo>
                    <a:lnTo>
                      <a:pt x="89212" y="75776"/>
                    </a:lnTo>
                    <a:cubicBezTo>
                      <a:pt x="89181" y="75807"/>
                      <a:pt x="89151" y="75837"/>
                      <a:pt x="89151" y="75928"/>
                    </a:cubicBezTo>
                    <a:lnTo>
                      <a:pt x="89090" y="75928"/>
                    </a:lnTo>
                    <a:cubicBezTo>
                      <a:pt x="89060" y="75959"/>
                      <a:pt x="89060" y="75989"/>
                      <a:pt x="89029" y="76050"/>
                    </a:cubicBezTo>
                    <a:cubicBezTo>
                      <a:pt x="88999" y="76080"/>
                      <a:pt x="88938" y="76111"/>
                      <a:pt x="88908" y="76202"/>
                    </a:cubicBezTo>
                    <a:lnTo>
                      <a:pt x="88908" y="76232"/>
                    </a:lnTo>
                    <a:cubicBezTo>
                      <a:pt x="88908" y="76232"/>
                      <a:pt x="88877" y="76232"/>
                      <a:pt x="88877" y="76202"/>
                    </a:cubicBezTo>
                    <a:cubicBezTo>
                      <a:pt x="88847" y="76141"/>
                      <a:pt x="88847" y="76293"/>
                      <a:pt x="88877" y="76354"/>
                    </a:cubicBezTo>
                    <a:lnTo>
                      <a:pt x="88908" y="76384"/>
                    </a:lnTo>
                    <a:cubicBezTo>
                      <a:pt x="88938" y="76384"/>
                      <a:pt x="88938" y="76415"/>
                      <a:pt x="88999" y="76415"/>
                    </a:cubicBezTo>
                    <a:lnTo>
                      <a:pt x="88999" y="76415"/>
                    </a:lnTo>
                    <a:lnTo>
                      <a:pt x="88999" y="76445"/>
                    </a:lnTo>
                    <a:lnTo>
                      <a:pt x="88999" y="76567"/>
                    </a:lnTo>
                    <a:cubicBezTo>
                      <a:pt x="89029" y="76597"/>
                      <a:pt x="89060" y="76597"/>
                      <a:pt x="89090" y="76536"/>
                    </a:cubicBezTo>
                    <a:lnTo>
                      <a:pt x="89090" y="76597"/>
                    </a:lnTo>
                    <a:lnTo>
                      <a:pt x="89090" y="76597"/>
                    </a:lnTo>
                    <a:cubicBezTo>
                      <a:pt x="89090" y="76597"/>
                      <a:pt x="89060" y="76597"/>
                      <a:pt x="89060" y="76658"/>
                    </a:cubicBezTo>
                    <a:cubicBezTo>
                      <a:pt x="89029" y="76688"/>
                      <a:pt x="89029" y="76719"/>
                      <a:pt x="88999" y="76749"/>
                    </a:cubicBezTo>
                    <a:cubicBezTo>
                      <a:pt x="88938" y="76840"/>
                      <a:pt x="88877" y="76871"/>
                      <a:pt x="88847" y="76962"/>
                    </a:cubicBezTo>
                    <a:lnTo>
                      <a:pt x="88847" y="76992"/>
                    </a:lnTo>
                    <a:cubicBezTo>
                      <a:pt x="88847" y="76992"/>
                      <a:pt x="88786" y="76992"/>
                      <a:pt x="88786" y="76962"/>
                    </a:cubicBezTo>
                    <a:cubicBezTo>
                      <a:pt x="88756" y="76901"/>
                      <a:pt x="88756" y="77053"/>
                      <a:pt x="88786" y="77114"/>
                    </a:cubicBezTo>
                    <a:lnTo>
                      <a:pt x="88847" y="77144"/>
                    </a:lnTo>
                    <a:cubicBezTo>
                      <a:pt x="88877" y="77144"/>
                      <a:pt x="88877" y="77175"/>
                      <a:pt x="88908" y="77175"/>
                    </a:cubicBezTo>
                    <a:lnTo>
                      <a:pt x="88908" y="77175"/>
                    </a:lnTo>
                    <a:lnTo>
                      <a:pt x="88908" y="77205"/>
                    </a:lnTo>
                    <a:lnTo>
                      <a:pt x="88908" y="77357"/>
                    </a:lnTo>
                    <a:cubicBezTo>
                      <a:pt x="88938" y="77418"/>
                      <a:pt x="89029" y="77418"/>
                      <a:pt x="89060" y="77327"/>
                    </a:cubicBezTo>
                    <a:cubicBezTo>
                      <a:pt x="89060" y="77357"/>
                      <a:pt x="89060" y="77448"/>
                      <a:pt x="89090" y="77448"/>
                    </a:cubicBezTo>
                    <a:lnTo>
                      <a:pt x="89151" y="77448"/>
                    </a:lnTo>
                    <a:cubicBezTo>
                      <a:pt x="89151" y="77448"/>
                      <a:pt x="89151" y="77479"/>
                      <a:pt x="89181" y="77448"/>
                    </a:cubicBezTo>
                    <a:lnTo>
                      <a:pt x="89181" y="77418"/>
                    </a:lnTo>
                    <a:cubicBezTo>
                      <a:pt x="89212" y="77357"/>
                      <a:pt x="89212" y="77296"/>
                      <a:pt x="89242" y="77205"/>
                    </a:cubicBezTo>
                    <a:lnTo>
                      <a:pt x="89242" y="77205"/>
                    </a:lnTo>
                    <a:cubicBezTo>
                      <a:pt x="89242" y="77266"/>
                      <a:pt x="89242" y="77296"/>
                      <a:pt x="89212" y="77327"/>
                    </a:cubicBezTo>
                    <a:lnTo>
                      <a:pt x="89212" y="77327"/>
                    </a:lnTo>
                    <a:cubicBezTo>
                      <a:pt x="89242" y="77205"/>
                      <a:pt x="89303" y="77144"/>
                      <a:pt x="89303" y="77053"/>
                    </a:cubicBezTo>
                    <a:cubicBezTo>
                      <a:pt x="89303" y="77114"/>
                      <a:pt x="89242" y="77175"/>
                      <a:pt x="89242" y="77205"/>
                    </a:cubicBezTo>
                    <a:lnTo>
                      <a:pt x="89242" y="77327"/>
                    </a:lnTo>
                    <a:cubicBezTo>
                      <a:pt x="89242" y="77357"/>
                      <a:pt x="89212" y="77357"/>
                      <a:pt x="89212" y="77418"/>
                    </a:cubicBezTo>
                    <a:lnTo>
                      <a:pt x="89181" y="77448"/>
                    </a:lnTo>
                    <a:cubicBezTo>
                      <a:pt x="89181" y="77479"/>
                      <a:pt x="89151" y="77479"/>
                      <a:pt x="89151" y="77509"/>
                    </a:cubicBezTo>
                    <a:cubicBezTo>
                      <a:pt x="89090" y="77570"/>
                      <a:pt x="89060" y="77600"/>
                      <a:pt x="89060" y="77631"/>
                    </a:cubicBezTo>
                    <a:lnTo>
                      <a:pt x="89029" y="77631"/>
                    </a:lnTo>
                    <a:lnTo>
                      <a:pt x="88938" y="77722"/>
                    </a:lnTo>
                    <a:lnTo>
                      <a:pt x="88726" y="77935"/>
                    </a:lnTo>
                    <a:lnTo>
                      <a:pt x="88726" y="77965"/>
                    </a:lnTo>
                    <a:cubicBezTo>
                      <a:pt x="88726" y="77965"/>
                      <a:pt x="88695" y="77965"/>
                      <a:pt x="88695" y="77935"/>
                    </a:cubicBezTo>
                    <a:cubicBezTo>
                      <a:pt x="88634" y="77904"/>
                      <a:pt x="88634" y="78056"/>
                      <a:pt x="88695" y="78087"/>
                    </a:cubicBezTo>
                    <a:lnTo>
                      <a:pt x="88726" y="78117"/>
                    </a:lnTo>
                    <a:cubicBezTo>
                      <a:pt x="88756" y="78117"/>
                      <a:pt x="88786" y="78178"/>
                      <a:pt x="88786" y="78178"/>
                    </a:cubicBezTo>
                    <a:lnTo>
                      <a:pt x="88786" y="78178"/>
                    </a:lnTo>
                    <a:lnTo>
                      <a:pt x="88786" y="78208"/>
                    </a:lnTo>
                    <a:cubicBezTo>
                      <a:pt x="88756" y="78239"/>
                      <a:pt x="88786" y="78330"/>
                      <a:pt x="88786" y="78360"/>
                    </a:cubicBezTo>
                    <a:cubicBezTo>
                      <a:pt x="88847" y="78391"/>
                      <a:pt x="88877" y="78391"/>
                      <a:pt x="88938" y="78360"/>
                    </a:cubicBezTo>
                    <a:cubicBezTo>
                      <a:pt x="88908" y="78391"/>
                      <a:pt x="88877" y="78421"/>
                      <a:pt x="88877" y="78482"/>
                    </a:cubicBezTo>
                    <a:cubicBezTo>
                      <a:pt x="88847" y="78482"/>
                      <a:pt x="88786" y="78482"/>
                      <a:pt x="88786" y="78512"/>
                    </a:cubicBezTo>
                    <a:cubicBezTo>
                      <a:pt x="88695" y="78573"/>
                      <a:pt x="88634" y="78846"/>
                      <a:pt x="88543" y="78938"/>
                    </a:cubicBezTo>
                    <a:cubicBezTo>
                      <a:pt x="88482" y="78968"/>
                      <a:pt x="88422" y="78968"/>
                      <a:pt x="88330" y="78938"/>
                    </a:cubicBezTo>
                    <a:cubicBezTo>
                      <a:pt x="88300" y="78938"/>
                      <a:pt x="88300" y="78968"/>
                      <a:pt x="88300" y="78998"/>
                    </a:cubicBezTo>
                    <a:lnTo>
                      <a:pt x="88239" y="78938"/>
                    </a:lnTo>
                    <a:cubicBezTo>
                      <a:pt x="88178" y="78877"/>
                      <a:pt x="88178" y="78846"/>
                      <a:pt x="88148" y="78846"/>
                    </a:cubicBezTo>
                    <a:lnTo>
                      <a:pt x="88118" y="78846"/>
                    </a:lnTo>
                    <a:cubicBezTo>
                      <a:pt x="88087" y="78816"/>
                      <a:pt x="88026" y="78786"/>
                      <a:pt x="88026" y="78725"/>
                    </a:cubicBezTo>
                    <a:cubicBezTo>
                      <a:pt x="88026" y="78694"/>
                      <a:pt x="87996" y="78694"/>
                      <a:pt x="87996" y="78664"/>
                    </a:cubicBezTo>
                    <a:lnTo>
                      <a:pt x="87966" y="78634"/>
                    </a:lnTo>
                    <a:cubicBezTo>
                      <a:pt x="87966" y="78634"/>
                      <a:pt x="87935" y="78573"/>
                      <a:pt x="87935" y="78542"/>
                    </a:cubicBezTo>
                    <a:lnTo>
                      <a:pt x="87935" y="78421"/>
                    </a:lnTo>
                    <a:cubicBezTo>
                      <a:pt x="87935" y="78391"/>
                      <a:pt x="87874" y="78330"/>
                      <a:pt x="87874" y="78269"/>
                    </a:cubicBezTo>
                    <a:cubicBezTo>
                      <a:pt x="87935" y="78360"/>
                      <a:pt x="87966" y="78421"/>
                      <a:pt x="87966" y="78542"/>
                    </a:cubicBezTo>
                    <a:lnTo>
                      <a:pt x="87966" y="78542"/>
                    </a:lnTo>
                    <a:cubicBezTo>
                      <a:pt x="87966" y="78512"/>
                      <a:pt x="87966" y="78482"/>
                      <a:pt x="87935" y="78421"/>
                    </a:cubicBezTo>
                    <a:lnTo>
                      <a:pt x="87935" y="78421"/>
                    </a:lnTo>
                    <a:cubicBezTo>
                      <a:pt x="87966" y="78512"/>
                      <a:pt x="87966" y="78573"/>
                      <a:pt x="87996" y="78634"/>
                    </a:cubicBezTo>
                    <a:lnTo>
                      <a:pt x="87996" y="78664"/>
                    </a:lnTo>
                    <a:cubicBezTo>
                      <a:pt x="87996" y="78694"/>
                      <a:pt x="87996" y="78694"/>
                      <a:pt x="88026" y="78664"/>
                    </a:cubicBezTo>
                    <a:lnTo>
                      <a:pt x="88087" y="78664"/>
                    </a:lnTo>
                    <a:cubicBezTo>
                      <a:pt x="88087" y="78664"/>
                      <a:pt x="88118" y="78634"/>
                      <a:pt x="88118" y="78542"/>
                    </a:cubicBezTo>
                    <a:cubicBezTo>
                      <a:pt x="88148" y="78573"/>
                      <a:pt x="88239" y="78634"/>
                      <a:pt x="88270" y="78573"/>
                    </a:cubicBezTo>
                    <a:cubicBezTo>
                      <a:pt x="88270" y="78542"/>
                      <a:pt x="88300" y="78482"/>
                      <a:pt x="88270" y="78421"/>
                    </a:cubicBezTo>
                    <a:lnTo>
                      <a:pt x="88270" y="78391"/>
                    </a:lnTo>
                    <a:lnTo>
                      <a:pt x="88270" y="78391"/>
                    </a:lnTo>
                    <a:cubicBezTo>
                      <a:pt x="88300" y="78391"/>
                      <a:pt x="88300" y="78391"/>
                      <a:pt x="88330" y="78360"/>
                    </a:cubicBezTo>
                    <a:cubicBezTo>
                      <a:pt x="88330" y="78360"/>
                      <a:pt x="88391" y="78360"/>
                      <a:pt x="88391" y="78330"/>
                    </a:cubicBezTo>
                    <a:cubicBezTo>
                      <a:pt x="88422" y="78269"/>
                      <a:pt x="88391" y="78117"/>
                      <a:pt x="88391" y="78178"/>
                    </a:cubicBezTo>
                    <a:lnTo>
                      <a:pt x="88330" y="78208"/>
                    </a:lnTo>
                    <a:lnTo>
                      <a:pt x="88330" y="78178"/>
                    </a:lnTo>
                    <a:cubicBezTo>
                      <a:pt x="88300" y="78087"/>
                      <a:pt x="88239" y="78026"/>
                      <a:pt x="88178" y="77965"/>
                    </a:cubicBezTo>
                    <a:cubicBezTo>
                      <a:pt x="88148" y="77935"/>
                      <a:pt x="88148" y="77904"/>
                      <a:pt x="88118" y="77874"/>
                    </a:cubicBezTo>
                    <a:cubicBezTo>
                      <a:pt x="88118" y="77874"/>
                      <a:pt x="88087" y="77874"/>
                      <a:pt x="88087" y="77813"/>
                    </a:cubicBezTo>
                    <a:lnTo>
                      <a:pt x="88087" y="77813"/>
                    </a:lnTo>
                    <a:lnTo>
                      <a:pt x="88087" y="77752"/>
                    </a:lnTo>
                    <a:cubicBezTo>
                      <a:pt x="88118" y="77783"/>
                      <a:pt x="88148" y="77813"/>
                      <a:pt x="88178" y="77783"/>
                    </a:cubicBezTo>
                    <a:lnTo>
                      <a:pt x="88178" y="77661"/>
                    </a:lnTo>
                    <a:lnTo>
                      <a:pt x="88178" y="77631"/>
                    </a:lnTo>
                    <a:lnTo>
                      <a:pt x="88178" y="77631"/>
                    </a:lnTo>
                    <a:cubicBezTo>
                      <a:pt x="88239" y="77631"/>
                      <a:pt x="88239" y="77631"/>
                      <a:pt x="88270" y="77600"/>
                    </a:cubicBezTo>
                    <a:lnTo>
                      <a:pt x="88300" y="77570"/>
                    </a:lnTo>
                    <a:cubicBezTo>
                      <a:pt x="88330" y="77509"/>
                      <a:pt x="88300" y="77418"/>
                      <a:pt x="88300" y="77418"/>
                    </a:cubicBezTo>
                    <a:lnTo>
                      <a:pt x="88270" y="77448"/>
                    </a:lnTo>
                    <a:lnTo>
                      <a:pt x="88270" y="77418"/>
                    </a:lnTo>
                    <a:cubicBezTo>
                      <a:pt x="88239" y="77327"/>
                      <a:pt x="88178" y="77296"/>
                      <a:pt x="88148" y="77266"/>
                    </a:cubicBezTo>
                    <a:cubicBezTo>
                      <a:pt x="88118" y="77205"/>
                      <a:pt x="88118" y="77175"/>
                      <a:pt x="88087" y="77144"/>
                    </a:cubicBezTo>
                    <a:lnTo>
                      <a:pt x="88026" y="77144"/>
                    </a:lnTo>
                    <a:cubicBezTo>
                      <a:pt x="87996" y="77114"/>
                      <a:pt x="87966" y="77023"/>
                      <a:pt x="87966" y="76992"/>
                    </a:cubicBezTo>
                    <a:cubicBezTo>
                      <a:pt x="87935" y="76962"/>
                      <a:pt x="87935" y="76901"/>
                      <a:pt x="87874" y="76901"/>
                    </a:cubicBezTo>
                    <a:cubicBezTo>
                      <a:pt x="87844" y="76871"/>
                      <a:pt x="87844" y="76840"/>
                      <a:pt x="87814" y="76749"/>
                    </a:cubicBezTo>
                    <a:cubicBezTo>
                      <a:pt x="87783" y="76658"/>
                      <a:pt x="87722" y="76567"/>
                      <a:pt x="87692" y="76506"/>
                    </a:cubicBezTo>
                    <a:cubicBezTo>
                      <a:pt x="87662" y="76415"/>
                      <a:pt x="87662" y="76384"/>
                      <a:pt x="87662" y="76384"/>
                    </a:cubicBezTo>
                    <a:lnTo>
                      <a:pt x="87662" y="76384"/>
                    </a:lnTo>
                    <a:cubicBezTo>
                      <a:pt x="87662" y="76354"/>
                      <a:pt x="87631" y="76293"/>
                      <a:pt x="87631" y="76232"/>
                    </a:cubicBezTo>
                    <a:cubicBezTo>
                      <a:pt x="87631" y="76202"/>
                      <a:pt x="87570" y="76232"/>
                      <a:pt x="87631" y="76263"/>
                    </a:cubicBezTo>
                    <a:lnTo>
                      <a:pt x="87631" y="76293"/>
                    </a:lnTo>
                    <a:cubicBezTo>
                      <a:pt x="87631" y="76263"/>
                      <a:pt x="87570" y="76232"/>
                      <a:pt x="87570" y="76232"/>
                    </a:cubicBezTo>
                    <a:cubicBezTo>
                      <a:pt x="87540" y="76080"/>
                      <a:pt x="87510" y="75959"/>
                      <a:pt x="87479" y="75959"/>
                    </a:cubicBezTo>
                    <a:cubicBezTo>
                      <a:pt x="87479" y="75928"/>
                      <a:pt x="87479" y="75928"/>
                      <a:pt x="87418" y="75928"/>
                    </a:cubicBezTo>
                    <a:lnTo>
                      <a:pt x="87388" y="75959"/>
                    </a:lnTo>
                    <a:cubicBezTo>
                      <a:pt x="87358" y="75959"/>
                      <a:pt x="87358" y="76080"/>
                      <a:pt x="87267" y="76232"/>
                    </a:cubicBezTo>
                    <a:cubicBezTo>
                      <a:pt x="87267" y="76263"/>
                      <a:pt x="87236" y="76263"/>
                      <a:pt x="87236" y="76293"/>
                    </a:cubicBezTo>
                    <a:lnTo>
                      <a:pt x="87236" y="76263"/>
                    </a:lnTo>
                    <a:lnTo>
                      <a:pt x="87236" y="76232"/>
                    </a:lnTo>
                    <a:cubicBezTo>
                      <a:pt x="87236" y="76263"/>
                      <a:pt x="87206" y="76293"/>
                      <a:pt x="87206" y="76384"/>
                    </a:cubicBezTo>
                    <a:lnTo>
                      <a:pt x="87206" y="76384"/>
                    </a:lnTo>
                    <a:cubicBezTo>
                      <a:pt x="87206" y="76384"/>
                      <a:pt x="87206" y="76415"/>
                      <a:pt x="87175" y="76506"/>
                    </a:cubicBezTo>
                    <a:cubicBezTo>
                      <a:pt x="87115" y="76567"/>
                      <a:pt x="87084" y="76658"/>
                      <a:pt x="87054" y="76749"/>
                    </a:cubicBezTo>
                    <a:cubicBezTo>
                      <a:pt x="87023" y="76810"/>
                      <a:pt x="87023" y="76871"/>
                      <a:pt x="86963" y="76901"/>
                    </a:cubicBezTo>
                    <a:lnTo>
                      <a:pt x="86902" y="76992"/>
                    </a:lnTo>
                    <a:cubicBezTo>
                      <a:pt x="86871" y="77023"/>
                      <a:pt x="86811" y="77053"/>
                      <a:pt x="86811" y="77144"/>
                    </a:cubicBezTo>
                    <a:lnTo>
                      <a:pt x="86780" y="77144"/>
                    </a:lnTo>
                    <a:cubicBezTo>
                      <a:pt x="86750" y="77175"/>
                      <a:pt x="86750" y="77205"/>
                      <a:pt x="86719" y="77266"/>
                    </a:cubicBezTo>
                    <a:cubicBezTo>
                      <a:pt x="86659" y="77296"/>
                      <a:pt x="86628" y="77327"/>
                      <a:pt x="86598" y="77418"/>
                    </a:cubicBezTo>
                    <a:lnTo>
                      <a:pt x="86598" y="77448"/>
                    </a:lnTo>
                    <a:cubicBezTo>
                      <a:pt x="86598" y="77448"/>
                      <a:pt x="86567" y="77448"/>
                      <a:pt x="86567" y="77418"/>
                    </a:cubicBezTo>
                    <a:cubicBezTo>
                      <a:pt x="86507" y="77357"/>
                      <a:pt x="86507" y="77509"/>
                      <a:pt x="86567" y="77570"/>
                    </a:cubicBezTo>
                    <a:lnTo>
                      <a:pt x="86598" y="77600"/>
                    </a:lnTo>
                    <a:cubicBezTo>
                      <a:pt x="86628" y="77600"/>
                      <a:pt x="86628" y="77631"/>
                      <a:pt x="86659" y="77631"/>
                    </a:cubicBezTo>
                    <a:lnTo>
                      <a:pt x="86659" y="77631"/>
                    </a:lnTo>
                    <a:lnTo>
                      <a:pt x="86659" y="77661"/>
                    </a:lnTo>
                    <a:lnTo>
                      <a:pt x="86659" y="77783"/>
                    </a:lnTo>
                    <a:cubicBezTo>
                      <a:pt x="86719" y="77813"/>
                      <a:pt x="86750" y="77813"/>
                      <a:pt x="86780" y="77752"/>
                    </a:cubicBezTo>
                    <a:lnTo>
                      <a:pt x="86780" y="77813"/>
                    </a:lnTo>
                    <a:lnTo>
                      <a:pt x="86780" y="77813"/>
                    </a:lnTo>
                    <a:cubicBezTo>
                      <a:pt x="86780" y="77813"/>
                      <a:pt x="86750" y="77813"/>
                      <a:pt x="86750" y="77874"/>
                    </a:cubicBezTo>
                    <a:cubicBezTo>
                      <a:pt x="86719" y="77904"/>
                      <a:pt x="86719" y="77935"/>
                      <a:pt x="86659" y="77965"/>
                    </a:cubicBezTo>
                    <a:cubicBezTo>
                      <a:pt x="86628" y="78056"/>
                      <a:pt x="86567" y="78087"/>
                      <a:pt x="86507" y="78178"/>
                    </a:cubicBezTo>
                    <a:lnTo>
                      <a:pt x="86507" y="78208"/>
                    </a:lnTo>
                    <a:cubicBezTo>
                      <a:pt x="86507" y="78208"/>
                      <a:pt x="86476" y="78208"/>
                      <a:pt x="86476" y="78178"/>
                    </a:cubicBezTo>
                    <a:cubicBezTo>
                      <a:pt x="86446" y="78117"/>
                      <a:pt x="86446" y="78269"/>
                      <a:pt x="86476" y="78330"/>
                    </a:cubicBezTo>
                    <a:lnTo>
                      <a:pt x="86507" y="78360"/>
                    </a:lnTo>
                    <a:cubicBezTo>
                      <a:pt x="86567" y="78360"/>
                      <a:pt x="86567" y="78391"/>
                      <a:pt x="86598" y="78391"/>
                    </a:cubicBezTo>
                    <a:lnTo>
                      <a:pt x="86598" y="78391"/>
                    </a:lnTo>
                    <a:lnTo>
                      <a:pt x="86598" y="78421"/>
                    </a:lnTo>
                    <a:lnTo>
                      <a:pt x="86598" y="78573"/>
                    </a:lnTo>
                    <a:cubicBezTo>
                      <a:pt x="86628" y="78634"/>
                      <a:pt x="86719" y="78634"/>
                      <a:pt x="86750" y="78542"/>
                    </a:cubicBezTo>
                    <a:cubicBezTo>
                      <a:pt x="86750" y="78573"/>
                      <a:pt x="86750" y="78664"/>
                      <a:pt x="86780" y="78664"/>
                    </a:cubicBezTo>
                    <a:lnTo>
                      <a:pt x="86811" y="78664"/>
                    </a:lnTo>
                    <a:cubicBezTo>
                      <a:pt x="86811" y="78664"/>
                      <a:pt x="86811" y="78694"/>
                      <a:pt x="86871" y="78664"/>
                    </a:cubicBezTo>
                    <a:lnTo>
                      <a:pt x="86871" y="78634"/>
                    </a:lnTo>
                    <a:cubicBezTo>
                      <a:pt x="86902" y="78573"/>
                      <a:pt x="86902" y="78512"/>
                      <a:pt x="86932" y="78421"/>
                    </a:cubicBezTo>
                    <a:lnTo>
                      <a:pt x="86932" y="78421"/>
                    </a:lnTo>
                    <a:cubicBezTo>
                      <a:pt x="86932" y="78482"/>
                      <a:pt x="86932" y="78512"/>
                      <a:pt x="86902" y="78542"/>
                    </a:cubicBezTo>
                    <a:lnTo>
                      <a:pt x="86902" y="78542"/>
                    </a:lnTo>
                    <a:cubicBezTo>
                      <a:pt x="86932" y="78421"/>
                      <a:pt x="86963" y="78360"/>
                      <a:pt x="86963" y="78269"/>
                    </a:cubicBezTo>
                    <a:cubicBezTo>
                      <a:pt x="86963" y="78330"/>
                      <a:pt x="86932" y="78391"/>
                      <a:pt x="86932" y="78421"/>
                    </a:cubicBezTo>
                    <a:lnTo>
                      <a:pt x="86932" y="78542"/>
                    </a:lnTo>
                    <a:cubicBezTo>
                      <a:pt x="86932" y="78573"/>
                      <a:pt x="86902" y="78573"/>
                      <a:pt x="86902" y="78634"/>
                    </a:cubicBezTo>
                    <a:lnTo>
                      <a:pt x="86871" y="78664"/>
                    </a:lnTo>
                    <a:cubicBezTo>
                      <a:pt x="86871" y="78694"/>
                      <a:pt x="86811" y="78694"/>
                      <a:pt x="86811" y="78725"/>
                    </a:cubicBezTo>
                    <a:cubicBezTo>
                      <a:pt x="86780" y="78786"/>
                      <a:pt x="86750" y="78816"/>
                      <a:pt x="86750" y="78846"/>
                    </a:cubicBezTo>
                    <a:lnTo>
                      <a:pt x="86719" y="78846"/>
                    </a:lnTo>
                    <a:lnTo>
                      <a:pt x="86628" y="78938"/>
                    </a:lnTo>
                    <a:lnTo>
                      <a:pt x="86415" y="79150"/>
                    </a:lnTo>
                    <a:lnTo>
                      <a:pt x="86415" y="79181"/>
                    </a:lnTo>
                    <a:cubicBezTo>
                      <a:pt x="86415" y="79181"/>
                      <a:pt x="86355" y="79181"/>
                      <a:pt x="86355" y="79150"/>
                    </a:cubicBezTo>
                    <a:cubicBezTo>
                      <a:pt x="86324" y="79120"/>
                      <a:pt x="86324" y="79272"/>
                      <a:pt x="86355" y="79302"/>
                    </a:cubicBezTo>
                    <a:lnTo>
                      <a:pt x="86415" y="79333"/>
                    </a:lnTo>
                    <a:cubicBezTo>
                      <a:pt x="86446" y="79333"/>
                      <a:pt x="86476" y="79394"/>
                      <a:pt x="86476" y="79394"/>
                    </a:cubicBezTo>
                    <a:lnTo>
                      <a:pt x="86476" y="79394"/>
                    </a:lnTo>
                    <a:lnTo>
                      <a:pt x="86476" y="79424"/>
                    </a:lnTo>
                    <a:cubicBezTo>
                      <a:pt x="86446" y="79454"/>
                      <a:pt x="86476" y="79546"/>
                      <a:pt x="86476" y="79576"/>
                    </a:cubicBezTo>
                    <a:cubicBezTo>
                      <a:pt x="86507" y="79606"/>
                      <a:pt x="86567" y="79606"/>
                      <a:pt x="86628" y="79576"/>
                    </a:cubicBezTo>
                    <a:cubicBezTo>
                      <a:pt x="86598" y="79606"/>
                      <a:pt x="86567" y="79637"/>
                      <a:pt x="86567" y="79698"/>
                    </a:cubicBezTo>
                    <a:cubicBezTo>
                      <a:pt x="86507" y="79698"/>
                      <a:pt x="86476" y="79698"/>
                      <a:pt x="86476" y="79728"/>
                    </a:cubicBezTo>
                    <a:cubicBezTo>
                      <a:pt x="86355" y="79789"/>
                      <a:pt x="86324" y="80062"/>
                      <a:pt x="86203" y="80153"/>
                    </a:cubicBezTo>
                    <a:lnTo>
                      <a:pt x="86142" y="80153"/>
                    </a:lnTo>
                    <a:lnTo>
                      <a:pt x="86111" y="80093"/>
                    </a:lnTo>
                    <a:cubicBezTo>
                      <a:pt x="86111" y="80062"/>
                      <a:pt x="86051" y="80062"/>
                      <a:pt x="86051" y="80032"/>
                    </a:cubicBezTo>
                    <a:lnTo>
                      <a:pt x="86020" y="80001"/>
                    </a:lnTo>
                    <a:cubicBezTo>
                      <a:pt x="86020" y="80001"/>
                      <a:pt x="85990" y="79941"/>
                      <a:pt x="85990" y="79910"/>
                    </a:cubicBezTo>
                    <a:lnTo>
                      <a:pt x="85990" y="79789"/>
                    </a:lnTo>
                    <a:cubicBezTo>
                      <a:pt x="85990" y="79758"/>
                      <a:pt x="85959" y="79698"/>
                      <a:pt x="85959" y="79637"/>
                    </a:cubicBezTo>
                    <a:cubicBezTo>
                      <a:pt x="85990" y="79728"/>
                      <a:pt x="86020" y="79789"/>
                      <a:pt x="86020" y="79910"/>
                    </a:cubicBezTo>
                    <a:lnTo>
                      <a:pt x="86020" y="79910"/>
                    </a:lnTo>
                    <a:cubicBezTo>
                      <a:pt x="86020" y="79880"/>
                      <a:pt x="86020" y="79849"/>
                      <a:pt x="85990" y="79789"/>
                    </a:cubicBezTo>
                    <a:lnTo>
                      <a:pt x="85990" y="79789"/>
                    </a:lnTo>
                    <a:cubicBezTo>
                      <a:pt x="86020" y="79880"/>
                      <a:pt x="86020" y="79941"/>
                      <a:pt x="86051" y="80001"/>
                    </a:cubicBezTo>
                    <a:lnTo>
                      <a:pt x="86051" y="80032"/>
                    </a:lnTo>
                    <a:cubicBezTo>
                      <a:pt x="86051" y="80062"/>
                      <a:pt x="86051" y="80062"/>
                      <a:pt x="86111" y="80032"/>
                    </a:cubicBezTo>
                    <a:lnTo>
                      <a:pt x="86142" y="80032"/>
                    </a:lnTo>
                    <a:cubicBezTo>
                      <a:pt x="86142" y="80032"/>
                      <a:pt x="86172" y="80001"/>
                      <a:pt x="86172" y="79910"/>
                    </a:cubicBezTo>
                    <a:cubicBezTo>
                      <a:pt x="86203" y="79941"/>
                      <a:pt x="86294" y="80001"/>
                      <a:pt x="86324" y="79941"/>
                    </a:cubicBezTo>
                    <a:cubicBezTo>
                      <a:pt x="86324" y="79910"/>
                      <a:pt x="86355" y="79849"/>
                      <a:pt x="86324" y="79789"/>
                    </a:cubicBezTo>
                    <a:lnTo>
                      <a:pt x="86324" y="79758"/>
                    </a:lnTo>
                    <a:lnTo>
                      <a:pt x="86324" y="79758"/>
                    </a:lnTo>
                    <a:cubicBezTo>
                      <a:pt x="86355" y="79758"/>
                      <a:pt x="86355" y="79758"/>
                      <a:pt x="86415" y="79728"/>
                    </a:cubicBezTo>
                    <a:cubicBezTo>
                      <a:pt x="86415" y="79728"/>
                      <a:pt x="86446" y="79728"/>
                      <a:pt x="86446" y="79698"/>
                    </a:cubicBezTo>
                    <a:cubicBezTo>
                      <a:pt x="86476" y="79637"/>
                      <a:pt x="86446" y="79485"/>
                      <a:pt x="86446" y="79546"/>
                    </a:cubicBezTo>
                    <a:lnTo>
                      <a:pt x="86415" y="79576"/>
                    </a:lnTo>
                    <a:lnTo>
                      <a:pt x="86415" y="79546"/>
                    </a:lnTo>
                    <a:cubicBezTo>
                      <a:pt x="86355" y="79454"/>
                      <a:pt x="86294" y="79394"/>
                      <a:pt x="86263" y="79333"/>
                    </a:cubicBezTo>
                    <a:cubicBezTo>
                      <a:pt x="86203" y="79302"/>
                      <a:pt x="86203" y="79272"/>
                      <a:pt x="86172" y="79242"/>
                    </a:cubicBezTo>
                    <a:cubicBezTo>
                      <a:pt x="86172" y="79242"/>
                      <a:pt x="86142" y="79242"/>
                      <a:pt x="86142" y="79181"/>
                    </a:cubicBezTo>
                    <a:lnTo>
                      <a:pt x="86142" y="79181"/>
                    </a:lnTo>
                    <a:lnTo>
                      <a:pt x="86142" y="79120"/>
                    </a:lnTo>
                    <a:cubicBezTo>
                      <a:pt x="86172" y="79150"/>
                      <a:pt x="86203" y="79181"/>
                      <a:pt x="86263" y="79150"/>
                    </a:cubicBezTo>
                    <a:lnTo>
                      <a:pt x="86263" y="79029"/>
                    </a:lnTo>
                    <a:lnTo>
                      <a:pt x="86263" y="78998"/>
                    </a:lnTo>
                    <a:lnTo>
                      <a:pt x="86263" y="78998"/>
                    </a:lnTo>
                    <a:cubicBezTo>
                      <a:pt x="86294" y="78998"/>
                      <a:pt x="86294" y="78998"/>
                      <a:pt x="86324" y="78968"/>
                    </a:cubicBezTo>
                    <a:lnTo>
                      <a:pt x="86355" y="78938"/>
                    </a:lnTo>
                    <a:cubicBezTo>
                      <a:pt x="86415" y="78877"/>
                      <a:pt x="86355" y="78786"/>
                      <a:pt x="86355" y="78786"/>
                    </a:cubicBezTo>
                    <a:lnTo>
                      <a:pt x="86324" y="78816"/>
                    </a:lnTo>
                    <a:lnTo>
                      <a:pt x="86324" y="78786"/>
                    </a:lnTo>
                    <a:cubicBezTo>
                      <a:pt x="86294" y="78694"/>
                      <a:pt x="86263" y="78664"/>
                      <a:pt x="86203" y="78634"/>
                    </a:cubicBezTo>
                    <a:cubicBezTo>
                      <a:pt x="86172" y="78573"/>
                      <a:pt x="86172" y="78542"/>
                      <a:pt x="86142" y="78512"/>
                    </a:cubicBezTo>
                    <a:lnTo>
                      <a:pt x="86111" y="78512"/>
                    </a:lnTo>
                    <a:cubicBezTo>
                      <a:pt x="86051" y="78482"/>
                      <a:pt x="86020" y="78391"/>
                      <a:pt x="86020" y="78360"/>
                    </a:cubicBezTo>
                    <a:cubicBezTo>
                      <a:pt x="85990" y="78330"/>
                      <a:pt x="85990" y="78269"/>
                      <a:pt x="85959" y="78269"/>
                    </a:cubicBezTo>
                    <a:cubicBezTo>
                      <a:pt x="85899" y="78239"/>
                      <a:pt x="85899" y="78208"/>
                      <a:pt x="85868" y="78117"/>
                    </a:cubicBezTo>
                    <a:cubicBezTo>
                      <a:pt x="85838" y="78026"/>
                      <a:pt x="85808" y="77935"/>
                      <a:pt x="85747" y="77874"/>
                    </a:cubicBezTo>
                    <a:cubicBezTo>
                      <a:pt x="85716" y="77783"/>
                      <a:pt x="85716" y="77752"/>
                      <a:pt x="85716" y="77752"/>
                    </a:cubicBezTo>
                    <a:lnTo>
                      <a:pt x="85716" y="77752"/>
                    </a:lnTo>
                    <a:cubicBezTo>
                      <a:pt x="85716" y="77722"/>
                      <a:pt x="85686" y="77661"/>
                      <a:pt x="85686" y="77600"/>
                    </a:cubicBezTo>
                    <a:cubicBezTo>
                      <a:pt x="85686" y="77570"/>
                      <a:pt x="85656" y="77600"/>
                      <a:pt x="85686" y="77631"/>
                    </a:cubicBezTo>
                    <a:lnTo>
                      <a:pt x="85686" y="77661"/>
                    </a:lnTo>
                    <a:cubicBezTo>
                      <a:pt x="85686" y="77631"/>
                      <a:pt x="85656" y="77600"/>
                      <a:pt x="85656" y="77600"/>
                    </a:cubicBezTo>
                    <a:cubicBezTo>
                      <a:pt x="85595" y="77448"/>
                      <a:pt x="85564" y="77327"/>
                      <a:pt x="85534" y="77327"/>
                    </a:cubicBezTo>
                    <a:cubicBezTo>
                      <a:pt x="85534" y="77296"/>
                      <a:pt x="85534" y="77296"/>
                      <a:pt x="85504" y="77296"/>
                    </a:cubicBezTo>
                    <a:lnTo>
                      <a:pt x="85443" y="77327"/>
                    </a:lnTo>
                    <a:cubicBezTo>
                      <a:pt x="85412" y="77327"/>
                      <a:pt x="85412" y="77448"/>
                      <a:pt x="85352" y="77600"/>
                    </a:cubicBezTo>
                    <a:cubicBezTo>
                      <a:pt x="85352" y="77631"/>
                      <a:pt x="85291" y="77631"/>
                      <a:pt x="85291" y="77661"/>
                    </a:cubicBezTo>
                    <a:lnTo>
                      <a:pt x="85291" y="77631"/>
                    </a:lnTo>
                    <a:lnTo>
                      <a:pt x="85291" y="77600"/>
                    </a:lnTo>
                    <a:cubicBezTo>
                      <a:pt x="85291" y="77631"/>
                      <a:pt x="85260" y="77661"/>
                      <a:pt x="85260" y="77752"/>
                    </a:cubicBezTo>
                    <a:lnTo>
                      <a:pt x="85260" y="77752"/>
                    </a:lnTo>
                    <a:cubicBezTo>
                      <a:pt x="85260" y="77752"/>
                      <a:pt x="85260" y="77783"/>
                      <a:pt x="85230" y="77874"/>
                    </a:cubicBezTo>
                    <a:cubicBezTo>
                      <a:pt x="85200" y="77935"/>
                      <a:pt x="85139" y="78026"/>
                      <a:pt x="85108" y="78117"/>
                    </a:cubicBezTo>
                    <a:cubicBezTo>
                      <a:pt x="85078" y="78178"/>
                      <a:pt x="85078" y="78239"/>
                      <a:pt x="85048" y="78269"/>
                    </a:cubicBezTo>
                    <a:lnTo>
                      <a:pt x="84956" y="78360"/>
                    </a:lnTo>
                    <a:cubicBezTo>
                      <a:pt x="84926" y="78391"/>
                      <a:pt x="84896" y="78421"/>
                      <a:pt x="84896" y="78512"/>
                    </a:cubicBezTo>
                    <a:lnTo>
                      <a:pt x="84835" y="78512"/>
                    </a:lnTo>
                    <a:cubicBezTo>
                      <a:pt x="84804" y="78542"/>
                      <a:pt x="84804" y="78573"/>
                      <a:pt x="84774" y="78634"/>
                    </a:cubicBezTo>
                    <a:cubicBezTo>
                      <a:pt x="84744" y="78664"/>
                      <a:pt x="84683" y="78694"/>
                      <a:pt x="84652" y="78786"/>
                    </a:cubicBezTo>
                    <a:lnTo>
                      <a:pt x="84652" y="78816"/>
                    </a:lnTo>
                    <a:cubicBezTo>
                      <a:pt x="84652" y="78816"/>
                      <a:pt x="84622" y="78816"/>
                      <a:pt x="84622" y="78786"/>
                    </a:cubicBezTo>
                    <a:lnTo>
                      <a:pt x="84592" y="78816"/>
                    </a:lnTo>
                    <a:cubicBezTo>
                      <a:pt x="84531" y="78725"/>
                      <a:pt x="84501" y="78664"/>
                      <a:pt x="84501" y="78573"/>
                    </a:cubicBezTo>
                    <a:cubicBezTo>
                      <a:pt x="84470" y="78512"/>
                      <a:pt x="84470" y="78482"/>
                      <a:pt x="84470" y="78482"/>
                    </a:cubicBezTo>
                    <a:lnTo>
                      <a:pt x="84470" y="78482"/>
                    </a:lnTo>
                    <a:cubicBezTo>
                      <a:pt x="84470" y="78421"/>
                      <a:pt x="84440" y="78391"/>
                      <a:pt x="84440" y="78330"/>
                    </a:cubicBezTo>
                    <a:cubicBezTo>
                      <a:pt x="84440" y="78269"/>
                      <a:pt x="84379" y="78330"/>
                      <a:pt x="84440" y="78360"/>
                    </a:cubicBezTo>
                    <a:lnTo>
                      <a:pt x="84440" y="78391"/>
                    </a:lnTo>
                    <a:cubicBezTo>
                      <a:pt x="84440" y="78360"/>
                      <a:pt x="84379" y="78330"/>
                      <a:pt x="84379" y="78330"/>
                    </a:cubicBezTo>
                    <a:cubicBezTo>
                      <a:pt x="84349" y="78178"/>
                      <a:pt x="84318" y="78056"/>
                      <a:pt x="84288" y="78056"/>
                    </a:cubicBezTo>
                    <a:cubicBezTo>
                      <a:pt x="84288" y="78026"/>
                      <a:pt x="84288" y="78026"/>
                      <a:pt x="84227" y="78026"/>
                    </a:cubicBezTo>
                    <a:lnTo>
                      <a:pt x="84197" y="78056"/>
                    </a:lnTo>
                    <a:cubicBezTo>
                      <a:pt x="84166" y="78056"/>
                      <a:pt x="84166" y="78178"/>
                      <a:pt x="84075" y="78330"/>
                    </a:cubicBezTo>
                    <a:cubicBezTo>
                      <a:pt x="84075" y="78360"/>
                      <a:pt x="84045" y="78360"/>
                      <a:pt x="84045" y="78391"/>
                    </a:cubicBezTo>
                    <a:lnTo>
                      <a:pt x="84045" y="78360"/>
                    </a:lnTo>
                    <a:lnTo>
                      <a:pt x="84045" y="78330"/>
                    </a:lnTo>
                    <a:cubicBezTo>
                      <a:pt x="84045" y="78360"/>
                      <a:pt x="84014" y="78391"/>
                      <a:pt x="84014" y="78482"/>
                    </a:cubicBezTo>
                    <a:lnTo>
                      <a:pt x="84014" y="78482"/>
                    </a:lnTo>
                    <a:cubicBezTo>
                      <a:pt x="84014" y="78482"/>
                      <a:pt x="84014" y="78512"/>
                      <a:pt x="83984" y="78573"/>
                    </a:cubicBezTo>
                    <a:cubicBezTo>
                      <a:pt x="83923" y="78664"/>
                      <a:pt x="83893" y="78725"/>
                      <a:pt x="83862" y="78846"/>
                    </a:cubicBezTo>
                    <a:cubicBezTo>
                      <a:pt x="83832" y="78877"/>
                      <a:pt x="83832" y="78968"/>
                      <a:pt x="83771" y="78998"/>
                    </a:cubicBezTo>
                    <a:lnTo>
                      <a:pt x="83710" y="79090"/>
                    </a:lnTo>
                    <a:cubicBezTo>
                      <a:pt x="83680" y="79120"/>
                      <a:pt x="83619" y="79150"/>
                      <a:pt x="83619" y="79242"/>
                    </a:cubicBezTo>
                    <a:lnTo>
                      <a:pt x="83589" y="79242"/>
                    </a:lnTo>
                    <a:cubicBezTo>
                      <a:pt x="83558" y="79272"/>
                      <a:pt x="83558" y="79302"/>
                      <a:pt x="83528" y="79333"/>
                    </a:cubicBezTo>
                    <a:cubicBezTo>
                      <a:pt x="83467" y="79394"/>
                      <a:pt x="83437" y="79424"/>
                      <a:pt x="83406" y="79485"/>
                    </a:cubicBezTo>
                    <a:lnTo>
                      <a:pt x="83406" y="79546"/>
                    </a:lnTo>
                    <a:cubicBezTo>
                      <a:pt x="83406" y="79546"/>
                      <a:pt x="83376" y="79546"/>
                      <a:pt x="83376" y="79485"/>
                    </a:cubicBezTo>
                    <a:cubicBezTo>
                      <a:pt x="83315" y="79454"/>
                      <a:pt x="83315" y="79606"/>
                      <a:pt x="83376" y="79637"/>
                    </a:cubicBezTo>
                    <a:lnTo>
                      <a:pt x="83406" y="79698"/>
                    </a:lnTo>
                    <a:cubicBezTo>
                      <a:pt x="83437" y="79698"/>
                      <a:pt x="83437" y="79728"/>
                      <a:pt x="83467" y="79728"/>
                    </a:cubicBezTo>
                    <a:lnTo>
                      <a:pt x="83467" y="79728"/>
                    </a:lnTo>
                    <a:lnTo>
                      <a:pt x="83467" y="79758"/>
                    </a:lnTo>
                    <a:lnTo>
                      <a:pt x="83467" y="79880"/>
                    </a:lnTo>
                    <a:cubicBezTo>
                      <a:pt x="83528" y="79910"/>
                      <a:pt x="83558" y="79910"/>
                      <a:pt x="83589" y="79849"/>
                    </a:cubicBezTo>
                    <a:lnTo>
                      <a:pt x="83589" y="79910"/>
                    </a:lnTo>
                    <a:lnTo>
                      <a:pt x="83589" y="79910"/>
                    </a:lnTo>
                    <a:cubicBezTo>
                      <a:pt x="83589" y="79910"/>
                      <a:pt x="83558" y="79910"/>
                      <a:pt x="83558" y="79941"/>
                    </a:cubicBezTo>
                    <a:cubicBezTo>
                      <a:pt x="83528" y="80001"/>
                      <a:pt x="83528" y="80032"/>
                      <a:pt x="83467" y="80062"/>
                    </a:cubicBezTo>
                    <a:cubicBezTo>
                      <a:pt x="83437" y="80153"/>
                      <a:pt x="83376" y="80184"/>
                      <a:pt x="83315" y="80245"/>
                    </a:cubicBezTo>
                    <a:lnTo>
                      <a:pt x="83315" y="80305"/>
                    </a:lnTo>
                    <a:cubicBezTo>
                      <a:pt x="83315" y="80305"/>
                      <a:pt x="83285" y="80305"/>
                      <a:pt x="83285" y="80245"/>
                    </a:cubicBezTo>
                    <a:cubicBezTo>
                      <a:pt x="83254" y="80214"/>
                      <a:pt x="83254" y="80366"/>
                      <a:pt x="83285" y="80397"/>
                    </a:cubicBezTo>
                    <a:lnTo>
                      <a:pt x="83315" y="80457"/>
                    </a:lnTo>
                    <a:cubicBezTo>
                      <a:pt x="83376" y="80457"/>
                      <a:pt x="83376" y="80488"/>
                      <a:pt x="83406" y="80488"/>
                    </a:cubicBezTo>
                    <a:lnTo>
                      <a:pt x="83406" y="80488"/>
                    </a:lnTo>
                    <a:lnTo>
                      <a:pt x="83406" y="80518"/>
                    </a:lnTo>
                    <a:lnTo>
                      <a:pt x="83406" y="80670"/>
                    </a:lnTo>
                    <a:cubicBezTo>
                      <a:pt x="83437" y="80701"/>
                      <a:pt x="83467" y="80701"/>
                      <a:pt x="83528" y="80670"/>
                    </a:cubicBezTo>
                    <a:lnTo>
                      <a:pt x="83528" y="80792"/>
                    </a:lnTo>
                    <a:lnTo>
                      <a:pt x="83558" y="80822"/>
                    </a:lnTo>
                    <a:lnTo>
                      <a:pt x="83589" y="80822"/>
                    </a:lnTo>
                    <a:cubicBezTo>
                      <a:pt x="83558" y="80853"/>
                      <a:pt x="83558" y="80913"/>
                      <a:pt x="83528" y="80913"/>
                    </a:cubicBezTo>
                    <a:lnTo>
                      <a:pt x="83467" y="80913"/>
                    </a:lnTo>
                    <a:lnTo>
                      <a:pt x="83406" y="80974"/>
                    </a:lnTo>
                    <a:lnTo>
                      <a:pt x="83163" y="81217"/>
                    </a:lnTo>
                    <a:lnTo>
                      <a:pt x="83163" y="81248"/>
                    </a:lnTo>
                    <a:cubicBezTo>
                      <a:pt x="83163" y="81248"/>
                      <a:pt x="83133" y="81248"/>
                      <a:pt x="83133" y="81217"/>
                    </a:cubicBezTo>
                    <a:cubicBezTo>
                      <a:pt x="83102" y="81156"/>
                      <a:pt x="83102" y="81308"/>
                      <a:pt x="83133" y="81369"/>
                    </a:cubicBezTo>
                    <a:lnTo>
                      <a:pt x="83163" y="81400"/>
                    </a:lnTo>
                    <a:cubicBezTo>
                      <a:pt x="83224" y="81400"/>
                      <a:pt x="83254" y="81430"/>
                      <a:pt x="83254" y="81430"/>
                    </a:cubicBezTo>
                    <a:lnTo>
                      <a:pt x="83254" y="81430"/>
                    </a:lnTo>
                    <a:lnTo>
                      <a:pt x="83254" y="81460"/>
                    </a:lnTo>
                    <a:cubicBezTo>
                      <a:pt x="83224" y="81521"/>
                      <a:pt x="83254" y="81582"/>
                      <a:pt x="83254" y="81612"/>
                    </a:cubicBezTo>
                    <a:cubicBezTo>
                      <a:pt x="83285" y="81673"/>
                      <a:pt x="83315" y="81673"/>
                      <a:pt x="83406" y="81612"/>
                    </a:cubicBezTo>
                    <a:cubicBezTo>
                      <a:pt x="83376" y="81673"/>
                      <a:pt x="83315" y="81704"/>
                      <a:pt x="83315" y="81734"/>
                    </a:cubicBezTo>
                    <a:cubicBezTo>
                      <a:pt x="83285" y="81734"/>
                      <a:pt x="83254" y="81734"/>
                      <a:pt x="83254" y="81764"/>
                    </a:cubicBezTo>
                    <a:cubicBezTo>
                      <a:pt x="83163" y="81856"/>
                      <a:pt x="83102" y="82038"/>
                      <a:pt x="83011" y="82160"/>
                    </a:cubicBezTo>
                    <a:cubicBezTo>
                      <a:pt x="82981" y="82068"/>
                      <a:pt x="82950" y="82008"/>
                      <a:pt x="82920" y="81977"/>
                    </a:cubicBezTo>
                    <a:cubicBezTo>
                      <a:pt x="82859" y="81916"/>
                      <a:pt x="82829" y="81916"/>
                      <a:pt x="82829" y="81916"/>
                    </a:cubicBezTo>
                    <a:cubicBezTo>
                      <a:pt x="82798" y="81886"/>
                      <a:pt x="82768" y="81856"/>
                      <a:pt x="82768" y="81825"/>
                    </a:cubicBezTo>
                    <a:cubicBezTo>
                      <a:pt x="82798" y="81856"/>
                      <a:pt x="82859" y="81856"/>
                      <a:pt x="82920" y="81825"/>
                    </a:cubicBezTo>
                    <a:cubicBezTo>
                      <a:pt x="82950" y="81764"/>
                      <a:pt x="82950" y="81704"/>
                      <a:pt x="82920" y="81673"/>
                    </a:cubicBezTo>
                    <a:lnTo>
                      <a:pt x="82920" y="81612"/>
                    </a:lnTo>
                    <a:lnTo>
                      <a:pt x="82920" y="81612"/>
                    </a:lnTo>
                    <a:cubicBezTo>
                      <a:pt x="82950" y="81612"/>
                      <a:pt x="82981" y="81612"/>
                      <a:pt x="82981" y="81582"/>
                    </a:cubicBezTo>
                    <a:cubicBezTo>
                      <a:pt x="82981" y="81582"/>
                      <a:pt x="83011" y="81582"/>
                      <a:pt x="83011" y="81552"/>
                    </a:cubicBezTo>
                    <a:cubicBezTo>
                      <a:pt x="83072" y="81521"/>
                      <a:pt x="83072" y="81369"/>
                      <a:pt x="83011" y="81400"/>
                    </a:cubicBezTo>
                    <a:cubicBezTo>
                      <a:pt x="83011" y="81400"/>
                      <a:pt x="82981" y="81400"/>
                      <a:pt x="82981" y="81430"/>
                    </a:cubicBezTo>
                    <a:lnTo>
                      <a:pt x="82981" y="81400"/>
                    </a:lnTo>
                    <a:lnTo>
                      <a:pt x="82768" y="81156"/>
                    </a:lnTo>
                    <a:cubicBezTo>
                      <a:pt x="82707" y="81126"/>
                      <a:pt x="82707" y="81096"/>
                      <a:pt x="82677" y="81096"/>
                    </a:cubicBezTo>
                    <a:lnTo>
                      <a:pt x="82646" y="81096"/>
                    </a:lnTo>
                    <a:cubicBezTo>
                      <a:pt x="82616" y="81065"/>
                      <a:pt x="82555" y="81005"/>
                      <a:pt x="82555" y="80974"/>
                    </a:cubicBezTo>
                    <a:cubicBezTo>
                      <a:pt x="82555" y="80944"/>
                      <a:pt x="82525" y="80944"/>
                      <a:pt x="82525" y="80913"/>
                    </a:cubicBezTo>
                    <a:lnTo>
                      <a:pt x="82494" y="80853"/>
                    </a:lnTo>
                    <a:cubicBezTo>
                      <a:pt x="82494" y="80853"/>
                      <a:pt x="82464" y="80822"/>
                      <a:pt x="82464" y="80792"/>
                    </a:cubicBezTo>
                    <a:lnTo>
                      <a:pt x="82464" y="80670"/>
                    </a:lnTo>
                    <a:cubicBezTo>
                      <a:pt x="82464" y="80640"/>
                      <a:pt x="82403" y="80549"/>
                      <a:pt x="82403" y="80518"/>
                    </a:cubicBezTo>
                    <a:cubicBezTo>
                      <a:pt x="82464" y="80609"/>
                      <a:pt x="82494" y="80670"/>
                      <a:pt x="82494" y="80792"/>
                    </a:cubicBezTo>
                    <a:lnTo>
                      <a:pt x="82494" y="80792"/>
                    </a:lnTo>
                    <a:cubicBezTo>
                      <a:pt x="82494" y="80761"/>
                      <a:pt x="82494" y="80701"/>
                      <a:pt x="82464" y="80670"/>
                    </a:cubicBezTo>
                    <a:lnTo>
                      <a:pt x="82464" y="80670"/>
                    </a:lnTo>
                    <a:cubicBezTo>
                      <a:pt x="82494" y="80761"/>
                      <a:pt x="82494" y="80822"/>
                      <a:pt x="82525" y="80853"/>
                    </a:cubicBezTo>
                    <a:lnTo>
                      <a:pt x="82525" y="80913"/>
                    </a:lnTo>
                    <a:cubicBezTo>
                      <a:pt x="82525" y="80944"/>
                      <a:pt x="82525" y="80944"/>
                      <a:pt x="82555" y="80913"/>
                    </a:cubicBezTo>
                    <a:lnTo>
                      <a:pt x="82616" y="80913"/>
                    </a:lnTo>
                    <a:cubicBezTo>
                      <a:pt x="82616" y="80913"/>
                      <a:pt x="82646" y="80853"/>
                      <a:pt x="82646" y="80792"/>
                    </a:cubicBezTo>
                    <a:cubicBezTo>
                      <a:pt x="82677" y="80822"/>
                      <a:pt x="82768" y="80853"/>
                      <a:pt x="82798" y="80822"/>
                    </a:cubicBezTo>
                    <a:cubicBezTo>
                      <a:pt x="82798" y="80792"/>
                      <a:pt x="82829" y="80701"/>
                      <a:pt x="82798" y="80670"/>
                    </a:cubicBezTo>
                    <a:lnTo>
                      <a:pt x="82798" y="80640"/>
                    </a:lnTo>
                    <a:lnTo>
                      <a:pt x="82798" y="80640"/>
                    </a:lnTo>
                    <a:cubicBezTo>
                      <a:pt x="82829" y="80640"/>
                      <a:pt x="82829" y="80640"/>
                      <a:pt x="82859" y="80609"/>
                    </a:cubicBezTo>
                    <a:cubicBezTo>
                      <a:pt x="82859" y="80609"/>
                      <a:pt x="82920" y="80609"/>
                      <a:pt x="82920" y="80549"/>
                    </a:cubicBezTo>
                    <a:cubicBezTo>
                      <a:pt x="82950" y="80518"/>
                      <a:pt x="82920" y="80366"/>
                      <a:pt x="82920" y="80397"/>
                    </a:cubicBezTo>
                    <a:lnTo>
                      <a:pt x="82859" y="80457"/>
                    </a:lnTo>
                    <a:lnTo>
                      <a:pt x="82859" y="80397"/>
                    </a:lnTo>
                    <a:cubicBezTo>
                      <a:pt x="82829" y="80336"/>
                      <a:pt x="82768" y="80245"/>
                      <a:pt x="82707" y="80214"/>
                    </a:cubicBezTo>
                    <a:cubicBezTo>
                      <a:pt x="82677" y="80184"/>
                      <a:pt x="82677" y="80153"/>
                      <a:pt x="82646" y="80093"/>
                    </a:cubicBezTo>
                    <a:cubicBezTo>
                      <a:pt x="82646" y="80093"/>
                      <a:pt x="82616" y="80093"/>
                      <a:pt x="82616" y="80062"/>
                    </a:cubicBezTo>
                    <a:lnTo>
                      <a:pt x="82616" y="80062"/>
                    </a:lnTo>
                    <a:lnTo>
                      <a:pt x="82616" y="80001"/>
                    </a:lnTo>
                    <a:cubicBezTo>
                      <a:pt x="82646" y="80032"/>
                      <a:pt x="82677" y="80062"/>
                      <a:pt x="82707" y="80032"/>
                    </a:cubicBezTo>
                    <a:lnTo>
                      <a:pt x="82707" y="79910"/>
                    </a:lnTo>
                    <a:lnTo>
                      <a:pt x="82707" y="79880"/>
                    </a:lnTo>
                    <a:lnTo>
                      <a:pt x="82707" y="79880"/>
                    </a:lnTo>
                    <a:cubicBezTo>
                      <a:pt x="82768" y="79880"/>
                      <a:pt x="82768" y="79880"/>
                      <a:pt x="82798" y="79849"/>
                    </a:cubicBezTo>
                    <a:lnTo>
                      <a:pt x="82829" y="79789"/>
                    </a:lnTo>
                    <a:cubicBezTo>
                      <a:pt x="82859" y="79758"/>
                      <a:pt x="82829" y="79637"/>
                      <a:pt x="82829" y="79637"/>
                    </a:cubicBezTo>
                    <a:lnTo>
                      <a:pt x="82798" y="79698"/>
                    </a:lnTo>
                    <a:lnTo>
                      <a:pt x="82798" y="79637"/>
                    </a:lnTo>
                    <a:cubicBezTo>
                      <a:pt x="82768" y="79576"/>
                      <a:pt x="82707" y="79546"/>
                      <a:pt x="82677" y="79485"/>
                    </a:cubicBezTo>
                    <a:cubicBezTo>
                      <a:pt x="82646" y="79454"/>
                      <a:pt x="82646" y="79424"/>
                      <a:pt x="82616" y="79394"/>
                    </a:cubicBezTo>
                    <a:lnTo>
                      <a:pt x="82555" y="79394"/>
                    </a:lnTo>
                    <a:cubicBezTo>
                      <a:pt x="82525" y="79333"/>
                      <a:pt x="82494" y="79272"/>
                      <a:pt x="82494" y="79242"/>
                    </a:cubicBezTo>
                    <a:cubicBezTo>
                      <a:pt x="82464" y="79181"/>
                      <a:pt x="82464" y="79150"/>
                      <a:pt x="82403" y="79150"/>
                    </a:cubicBezTo>
                    <a:cubicBezTo>
                      <a:pt x="82373" y="79120"/>
                      <a:pt x="82373" y="79090"/>
                      <a:pt x="82342" y="78998"/>
                    </a:cubicBezTo>
                    <a:cubicBezTo>
                      <a:pt x="82312" y="78877"/>
                      <a:pt x="82251" y="78816"/>
                      <a:pt x="82221" y="78725"/>
                    </a:cubicBezTo>
                    <a:cubicBezTo>
                      <a:pt x="82190" y="78664"/>
                      <a:pt x="82190" y="78634"/>
                      <a:pt x="82190" y="78634"/>
                    </a:cubicBezTo>
                    <a:lnTo>
                      <a:pt x="82190" y="78634"/>
                    </a:lnTo>
                    <a:cubicBezTo>
                      <a:pt x="82190" y="78573"/>
                      <a:pt x="82160" y="78542"/>
                      <a:pt x="82160" y="78482"/>
                    </a:cubicBezTo>
                    <a:cubicBezTo>
                      <a:pt x="82160" y="78421"/>
                      <a:pt x="82099" y="78482"/>
                      <a:pt x="82160" y="78512"/>
                    </a:cubicBezTo>
                    <a:lnTo>
                      <a:pt x="82160" y="78542"/>
                    </a:lnTo>
                    <a:cubicBezTo>
                      <a:pt x="82160" y="78512"/>
                      <a:pt x="82099" y="78482"/>
                      <a:pt x="82099" y="78482"/>
                    </a:cubicBezTo>
                    <a:cubicBezTo>
                      <a:pt x="82069" y="78330"/>
                      <a:pt x="82038" y="78208"/>
                      <a:pt x="82008" y="78208"/>
                    </a:cubicBezTo>
                    <a:cubicBezTo>
                      <a:pt x="82008" y="78178"/>
                      <a:pt x="82008" y="78178"/>
                      <a:pt x="81947" y="78178"/>
                    </a:cubicBezTo>
                    <a:lnTo>
                      <a:pt x="81917" y="78208"/>
                    </a:lnTo>
                    <a:cubicBezTo>
                      <a:pt x="81886" y="78208"/>
                      <a:pt x="81886" y="78330"/>
                      <a:pt x="81795" y="78482"/>
                    </a:cubicBezTo>
                    <a:cubicBezTo>
                      <a:pt x="81795" y="78512"/>
                      <a:pt x="81765" y="78512"/>
                      <a:pt x="81765" y="78542"/>
                    </a:cubicBezTo>
                    <a:lnTo>
                      <a:pt x="81765" y="78512"/>
                    </a:lnTo>
                    <a:lnTo>
                      <a:pt x="81765" y="78482"/>
                    </a:lnTo>
                    <a:cubicBezTo>
                      <a:pt x="81765" y="78512"/>
                      <a:pt x="81734" y="78542"/>
                      <a:pt x="81734" y="78634"/>
                    </a:cubicBezTo>
                    <a:lnTo>
                      <a:pt x="81734" y="78634"/>
                    </a:lnTo>
                    <a:cubicBezTo>
                      <a:pt x="81734" y="78634"/>
                      <a:pt x="81734" y="78664"/>
                      <a:pt x="81704" y="78725"/>
                    </a:cubicBezTo>
                    <a:cubicBezTo>
                      <a:pt x="81643" y="78816"/>
                      <a:pt x="81613" y="78877"/>
                      <a:pt x="81583" y="78998"/>
                    </a:cubicBezTo>
                    <a:cubicBezTo>
                      <a:pt x="81552" y="79029"/>
                      <a:pt x="81552" y="79120"/>
                      <a:pt x="81491" y="79150"/>
                    </a:cubicBezTo>
                    <a:lnTo>
                      <a:pt x="81431" y="79242"/>
                    </a:lnTo>
                    <a:cubicBezTo>
                      <a:pt x="81400" y="79272"/>
                      <a:pt x="81339" y="79302"/>
                      <a:pt x="81339" y="79394"/>
                    </a:cubicBezTo>
                    <a:lnTo>
                      <a:pt x="81309" y="79394"/>
                    </a:lnTo>
                    <a:cubicBezTo>
                      <a:pt x="81279" y="79424"/>
                      <a:pt x="81279" y="79454"/>
                      <a:pt x="81248" y="79485"/>
                    </a:cubicBezTo>
                    <a:cubicBezTo>
                      <a:pt x="81187" y="79546"/>
                      <a:pt x="81157" y="79576"/>
                      <a:pt x="81127" y="79637"/>
                    </a:cubicBezTo>
                    <a:lnTo>
                      <a:pt x="81127" y="79698"/>
                    </a:lnTo>
                    <a:cubicBezTo>
                      <a:pt x="81127" y="79698"/>
                      <a:pt x="81096" y="79698"/>
                      <a:pt x="81096" y="79637"/>
                    </a:cubicBezTo>
                    <a:cubicBezTo>
                      <a:pt x="81035" y="79606"/>
                      <a:pt x="81035" y="79758"/>
                      <a:pt x="81096" y="79789"/>
                    </a:cubicBezTo>
                    <a:lnTo>
                      <a:pt x="81127" y="79849"/>
                    </a:lnTo>
                    <a:cubicBezTo>
                      <a:pt x="81157" y="79849"/>
                      <a:pt x="81157" y="79880"/>
                      <a:pt x="81187" y="79880"/>
                    </a:cubicBezTo>
                    <a:lnTo>
                      <a:pt x="81187" y="79880"/>
                    </a:lnTo>
                    <a:lnTo>
                      <a:pt x="81187" y="79910"/>
                    </a:lnTo>
                    <a:lnTo>
                      <a:pt x="81187" y="80032"/>
                    </a:lnTo>
                    <a:cubicBezTo>
                      <a:pt x="81248" y="80062"/>
                      <a:pt x="81279" y="80062"/>
                      <a:pt x="81309" y="80001"/>
                    </a:cubicBezTo>
                    <a:lnTo>
                      <a:pt x="81309" y="80062"/>
                    </a:lnTo>
                    <a:lnTo>
                      <a:pt x="81309" y="80062"/>
                    </a:lnTo>
                    <a:cubicBezTo>
                      <a:pt x="81309" y="80062"/>
                      <a:pt x="81279" y="80062"/>
                      <a:pt x="81279" y="80093"/>
                    </a:cubicBezTo>
                    <a:cubicBezTo>
                      <a:pt x="81248" y="80153"/>
                      <a:pt x="81248" y="80184"/>
                      <a:pt x="81187" y="80214"/>
                    </a:cubicBezTo>
                    <a:cubicBezTo>
                      <a:pt x="81157" y="80305"/>
                      <a:pt x="81096" y="80336"/>
                      <a:pt x="81035" y="80397"/>
                    </a:cubicBezTo>
                    <a:lnTo>
                      <a:pt x="81035" y="80457"/>
                    </a:lnTo>
                    <a:cubicBezTo>
                      <a:pt x="81035" y="80457"/>
                      <a:pt x="81005" y="80457"/>
                      <a:pt x="81005" y="80397"/>
                    </a:cubicBezTo>
                    <a:cubicBezTo>
                      <a:pt x="80975" y="80366"/>
                      <a:pt x="80975" y="80518"/>
                      <a:pt x="81005" y="80549"/>
                    </a:cubicBezTo>
                    <a:lnTo>
                      <a:pt x="81035" y="80609"/>
                    </a:lnTo>
                    <a:cubicBezTo>
                      <a:pt x="81096" y="80609"/>
                      <a:pt x="81096" y="80640"/>
                      <a:pt x="81127" y="80640"/>
                    </a:cubicBezTo>
                    <a:lnTo>
                      <a:pt x="81127" y="80640"/>
                    </a:lnTo>
                    <a:lnTo>
                      <a:pt x="81127" y="80670"/>
                    </a:lnTo>
                    <a:lnTo>
                      <a:pt x="81127" y="80822"/>
                    </a:lnTo>
                    <a:cubicBezTo>
                      <a:pt x="81157" y="80853"/>
                      <a:pt x="81248" y="80853"/>
                      <a:pt x="81279" y="80792"/>
                    </a:cubicBezTo>
                    <a:cubicBezTo>
                      <a:pt x="81279" y="80822"/>
                      <a:pt x="81279" y="80913"/>
                      <a:pt x="81309" y="80913"/>
                    </a:cubicBezTo>
                    <a:lnTo>
                      <a:pt x="81339" y="80913"/>
                    </a:lnTo>
                    <a:cubicBezTo>
                      <a:pt x="81339" y="80913"/>
                      <a:pt x="81339" y="80944"/>
                      <a:pt x="81400" y="80913"/>
                    </a:cubicBezTo>
                    <a:lnTo>
                      <a:pt x="81400" y="80853"/>
                    </a:lnTo>
                    <a:cubicBezTo>
                      <a:pt x="81431" y="80822"/>
                      <a:pt x="81431" y="80761"/>
                      <a:pt x="81461" y="80670"/>
                    </a:cubicBezTo>
                    <a:lnTo>
                      <a:pt x="81461" y="80670"/>
                    </a:lnTo>
                    <a:cubicBezTo>
                      <a:pt x="81461" y="80701"/>
                      <a:pt x="81461" y="80761"/>
                      <a:pt x="81431" y="80792"/>
                    </a:cubicBezTo>
                    <a:lnTo>
                      <a:pt x="81431" y="80792"/>
                    </a:lnTo>
                    <a:cubicBezTo>
                      <a:pt x="81461" y="80670"/>
                      <a:pt x="81491" y="80609"/>
                      <a:pt x="81491" y="80518"/>
                    </a:cubicBezTo>
                    <a:cubicBezTo>
                      <a:pt x="81491" y="80549"/>
                      <a:pt x="81461" y="80640"/>
                      <a:pt x="81461" y="80670"/>
                    </a:cubicBezTo>
                    <a:lnTo>
                      <a:pt x="81461" y="80792"/>
                    </a:lnTo>
                    <a:cubicBezTo>
                      <a:pt x="81461" y="80822"/>
                      <a:pt x="81431" y="80822"/>
                      <a:pt x="81431" y="80853"/>
                    </a:cubicBezTo>
                    <a:lnTo>
                      <a:pt x="81400" y="80913"/>
                    </a:lnTo>
                    <a:cubicBezTo>
                      <a:pt x="81400" y="80944"/>
                      <a:pt x="81339" y="80944"/>
                      <a:pt x="81339" y="80974"/>
                    </a:cubicBezTo>
                    <a:cubicBezTo>
                      <a:pt x="81309" y="81005"/>
                      <a:pt x="81279" y="81065"/>
                      <a:pt x="81279" y="81096"/>
                    </a:cubicBezTo>
                    <a:lnTo>
                      <a:pt x="81248" y="81096"/>
                    </a:lnTo>
                    <a:lnTo>
                      <a:pt x="81157" y="81156"/>
                    </a:lnTo>
                    <a:lnTo>
                      <a:pt x="80944" y="81400"/>
                    </a:lnTo>
                    <a:lnTo>
                      <a:pt x="80944" y="81430"/>
                    </a:lnTo>
                    <a:cubicBezTo>
                      <a:pt x="80944" y="81430"/>
                      <a:pt x="80883" y="81430"/>
                      <a:pt x="80883" y="81400"/>
                    </a:cubicBezTo>
                    <a:cubicBezTo>
                      <a:pt x="80853" y="81369"/>
                      <a:pt x="80853" y="81521"/>
                      <a:pt x="80883" y="81552"/>
                    </a:cubicBezTo>
                    <a:lnTo>
                      <a:pt x="80944" y="81582"/>
                    </a:lnTo>
                    <a:cubicBezTo>
                      <a:pt x="80975" y="81582"/>
                      <a:pt x="81005" y="81612"/>
                      <a:pt x="81005" y="81612"/>
                    </a:cubicBezTo>
                    <a:lnTo>
                      <a:pt x="81005" y="81612"/>
                    </a:lnTo>
                    <a:lnTo>
                      <a:pt x="81005" y="81673"/>
                    </a:lnTo>
                    <a:cubicBezTo>
                      <a:pt x="80975" y="81704"/>
                      <a:pt x="81005" y="81764"/>
                      <a:pt x="81005" y="81825"/>
                    </a:cubicBezTo>
                    <a:cubicBezTo>
                      <a:pt x="81035" y="81856"/>
                      <a:pt x="81096" y="81856"/>
                      <a:pt x="81157" y="81825"/>
                    </a:cubicBezTo>
                    <a:cubicBezTo>
                      <a:pt x="81127" y="81856"/>
                      <a:pt x="81096" y="81886"/>
                      <a:pt x="81096" y="81916"/>
                    </a:cubicBezTo>
                    <a:cubicBezTo>
                      <a:pt x="81035" y="81916"/>
                      <a:pt x="81005" y="81916"/>
                      <a:pt x="81005" y="81977"/>
                    </a:cubicBezTo>
                    <a:cubicBezTo>
                      <a:pt x="80883" y="82038"/>
                      <a:pt x="80853" y="82312"/>
                      <a:pt x="80731" y="82372"/>
                    </a:cubicBezTo>
                    <a:cubicBezTo>
                      <a:pt x="80701" y="82433"/>
                      <a:pt x="80640" y="82433"/>
                      <a:pt x="80549" y="82372"/>
                    </a:cubicBezTo>
                    <a:cubicBezTo>
                      <a:pt x="80519" y="82372"/>
                      <a:pt x="80519" y="82433"/>
                      <a:pt x="80519" y="82464"/>
                    </a:cubicBezTo>
                    <a:lnTo>
                      <a:pt x="80427" y="82372"/>
                    </a:lnTo>
                    <a:cubicBezTo>
                      <a:pt x="80397" y="82342"/>
                      <a:pt x="80397" y="82312"/>
                      <a:pt x="80367" y="82312"/>
                    </a:cubicBezTo>
                    <a:lnTo>
                      <a:pt x="80336" y="82312"/>
                    </a:lnTo>
                    <a:cubicBezTo>
                      <a:pt x="80276" y="82281"/>
                      <a:pt x="80245" y="82220"/>
                      <a:pt x="80245" y="82190"/>
                    </a:cubicBezTo>
                    <a:cubicBezTo>
                      <a:pt x="80245" y="82160"/>
                      <a:pt x="80215" y="82160"/>
                      <a:pt x="80215" y="82129"/>
                    </a:cubicBezTo>
                    <a:lnTo>
                      <a:pt x="80184" y="82068"/>
                    </a:lnTo>
                    <a:cubicBezTo>
                      <a:pt x="80184" y="82068"/>
                      <a:pt x="80124" y="82038"/>
                      <a:pt x="80124" y="82008"/>
                    </a:cubicBezTo>
                    <a:lnTo>
                      <a:pt x="80124" y="81886"/>
                    </a:lnTo>
                    <a:cubicBezTo>
                      <a:pt x="80124" y="81856"/>
                      <a:pt x="80093" y="81764"/>
                      <a:pt x="80093" y="81734"/>
                    </a:cubicBezTo>
                    <a:cubicBezTo>
                      <a:pt x="80124" y="81825"/>
                      <a:pt x="80184" y="81886"/>
                      <a:pt x="80184" y="82008"/>
                    </a:cubicBezTo>
                    <a:lnTo>
                      <a:pt x="80184" y="82008"/>
                    </a:lnTo>
                    <a:cubicBezTo>
                      <a:pt x="80184" y="81977"/>
                      <a:pt x="80184" y="81916"/>
                      <a:pt x="80124" y="81886"/>
                    </a:cubicBezTo>
                    <a:lnTo>
                      <a:pt x="80124" y="81886"/>
                    </a:lnTo>
                    <a:cubicBezTo>
                      <a:pt x="80184" y="81977"/>
                      <a:pt x="80184" y="82038"/>
                      <a:pt x="80215" y="82068"/>
                    </a:cubicBezTo>
                    <a:lnTo>
                      <a:pt x="80215" y="82129"/>
                    </a:lnTo>
                    <a:cubicBezTo>
                      <a:pt x="80215" y="82160"/>
                      <a:pt x="80215" y="82160"/>
                      <a:pt x="80245" y="82129"/>
                    </a:cubicBezTo>
                    <a:lnTo>
                      <a:pt x="80276" y="82129"/>
                    </a:lnTo>
                    <a:cubicBezTo>
                      <a:pt x="80276" y="82129"/>
                      <a:pt x="80336" y="82068"/>
                      <a:pt x="80336" y="82008"/>
                    </a:cubicBezTo>
                    <a:cubicBezTo>
                      <a:pt x="80367" y="82038"/>
                      <a:pt x="80427" y="82068"/>
                      <a:pt x="80488" y="82038"/>
                    </a:cubicBezTo>
                    <a:cubicBezTo>
                      <a:pt x="80488" y="82008"/>
                      <a:pt x="80519" y="81916"/>
                      <a:pt x="80488" y="81886"/>
                    </a:cubicBezTo>
                    <a:lnTo>
                      <a:pt x="80488" y="81856"/>
                    </a:lnTo>
                    <a:lnTo>
                      <a:pt x="80488" y="81856"/>
                    </a:lnTo>
                    <a:cubicBezTo>
                      <a:pt x="80519" y="81856"/>
                      <a:pt x="80519" y="81856"/>
                      <a:pt x="80549" y="81825"/>
                    </a:cubicBezTo>
                    <a:cubicBezTo>
                      <a:pt x="80549" y="81825"/>
                      <a:pt x="80579" y="81825"/>
                      <a:pt x="80579" y="81764"/>
                    </a:cubicBezTo>
                    <a:cubicBezTo>
                      <a:pt x="80640" y="81734"/>
                      <a:pt x="80579" y="81582"/>
                      <a:pt x="80579" y="81612"/>
                    </a:cubicBezTo>
                    <a:lnTo>
                      <a:pt x="80549" y="81673"/>
                    </a:lnTo>
                    <a:lnTo>
                      <a:pt x="80549" y="81612"/>
                    </a:lnTo>
                    <a:cubicBezTo>
                      <a:pt x="80519" y="81552"/>
                      <a:pt x="80427" y="81460"/>
                      <a:pt x="80397" y="81430"/>
                    </a:cubicBezTo>
                    <a:cubicBezTo>
                      <a:pt x="80367" y="81400"/>
                      <a:pt x="80367" y="81369"/>
                      <a:pt x="80336" y="81308"/>
                    </a:cubicBezTo>
                    <a:cubicBezTo>
                      <a:pt x="80336" y="81308"/>
                      <a:pt x="80276" y="81308"/>
                      <a:pt x="80276" y="81278"/>
                    </a:cubicBezTo>
                    <a:lnTo>
                      <a:pt x="80276" y="81278"/>
                    </a:lnTo>
                    <a:lnTo>
                      <a:pt x="80276" y="81217"/>
                    </a:lnTo>
                    <a:cubicBezTo>
                      <a:pt x="80336" y="81248"/>
                      <a:pt x="80367" y="81278"/>
                      <a:pt x="80397" y="81248"/>
                    </a:cubicBezTo>
                    <a:lnTo>
                      <a:pt x="80397" y="81126"/>
                    </a:lnTo>
                    <a:lnTo>
                      <a:pt x="80397" y="81096"/>
                    </a:lnTo>
                    <a:lnTo>
                      <a:pt x="80397" y="81096"/>
                    </a:lnTo>
                    <a:cubicBezTo>
                      <a:pt x="80427" y="81096"/>
                      <a:pt x="80427" y="81096"/>
                      <a:pt x="80488" y="81065"/>
                    </a:cubicBezTo>
                    <a:lnTo>
                      <a:pt x="80519" y="81005"/>
                    </a:lnTo>
                    <a:cubicBezTo>
                      <a:pt x="80549" y="80974"/>
                      <a:pt x="80519" y="80853"/>
                      <a:pt x="80519" y="80853"/>
                    </a:cubicBezTo>
                    <a:lnTo>
                      <a:pt x="80488" y="80913"/>
                    </a:lnTo>
                    <a:lnTo>
                      <a:pt x="80488" y="80853"/>
                    </a:lnTo>
                    <a:cubicBezTo>
                      <a:pt x="80427" y="80792"/>
                      <a:pt x="80397" y="80761"/>
                      <a:pt x="80367" y="80701"/>
                    </a:cubicBezTo>
                    <a:cubicBezTo>
                      <a:pt x="80336" y="80670"/>
                      <a:pt x="80336" y="80640"/>
                      <a:pt x="80276" y="80609"/>
                    </a:cubicBezTo>
                    <a:lnTo>
                      <a:pt x="80245" y="80609"/>
                    </a:lnTo>
                    <a:cubicBezTo>
                      <a:pt x="80215" y="80549"/>
                      <a:pt x="80184" y="80488"/>
                      <a:pt x="80184" y="80457"/>
                    </a:cubicBezTo>
                    <a:cubicBezTo>
                      <a:pt x="80124" y="80397"/>
                      <a:pt x="80124" y="80366"/>
                      <a:pt x="80093" y="80366"/>
                    </a:cubicBezTo>
                    <a:cubicBezTo>
                      <a:pt x="80063" y="80336"/>
                      <a:pt x="80063" y="80305"/>
                      <a:pt x="80032" y="80214"/>
                    </a:cubicBezTo>
                    <a:cubicBezTo>
                      <a:pt x="79972" y="80093"/>
                      <a:pt x="79941" y="80032"/>
                      <a:pt x="79911" y="79941"/>
                    </a:cubicBezTo>
                    <a:cubicBezTo>
                      <a:pt x="79880" y="79880"/>
                      <a:pt x="79880" y="79849"/>
                      <a:pt x="79880" y="79849"/>
                    </a:cubicBezTo>
                    <a:lnTo>
                      <a:pt x="79880" y="79849"/>
                    </a:lnTo>
                    <a:cubicBezTo>
                      <a:pt x="79880" y="79789"/>
                      <a:pt x="79820" y="79758"/>
                      <a:pt x="79820" y="79698"/>
                    </a:cubicBezTo>
                    <a:cubicBezTo>
                      <a:pt x="79820" y="79637"/>
                      <a:pt x="79789" y="79698"/>
                      <a:pt x="79820" y="79728"/>
                    </a:cubicBezTo>
                    <a:lnTo>
                      <a:pt x="79820" y="79758"/>
                    </a:lnTo>
                    <a:cubicBezTo>
                      <a:pt x="79820" y="79728"/>
                      <a:pt x="79789" y="79698"/>
                      <a:pt x="79789" y="79698"/>
                    </a:cubicBezTo>
                    <a:cubicBezTo>
                      <a:pt x="79759" y="79546"/>
                      <a:pt x="79728" y="79424"/>
                      <a:pt x="79668" y="79424"/>
                    </a:cubicBezTo>
                    <a:cubicBezTo>
                      <a:pt x="79668" y="79394"/>
                      <a:pt x="79668" y="79394"/>
                      <a:pt x="79637" y="79394"/>
                    </a:cubicBezTo>
                    <a:lnTo>
                      <a:pt x="79607" y="79424"/>
                    </a:lnTo>
                    <a:cubicBezTo>
                      <a:pt x="79576" y="79424"/>
                      <a:pt x="79576" y="79546"/>
                      <a:pt x="79485" y="79698"/>
                    </a:cubicBezTo>
                    <a:cubicBezTo>
                      <a:pt x="79485" y="79728"/>
                      <a:pt x="79455" y="79728"/>
                      <a:pt x="79455" y="79758"/>
                    </a:cubicBezTo>
                    <a:lnTo>
                      <a:pt x="79455" y="79728"/>
                    </a:lnTo>
                    <a:lnTo>
                      <a:pt x="79455" y="79698"/>
                    </a:lnTo>
                    <a:cubicBezTo>
                      <a:pt x="79455" y="79728"/>
                      <a:pt x="79424" y="79758"/>
                      <a:pt x="79424" y="79849"/>
                    </a:cubicBezTo>
                    <a:lnTo>
                      <a:pt x="79424" y="79849"/>
                    </a:lnTo>
                    <a:cubicBezTo>
                      <a:pt x="79424" y="79849"/>
                      <a:pt x="79424" y="79880"/>
                      <a:pt x="79364" y="79941"/>
                    </a:cubicBezTo>
                    <a:cubicBezTo>
                      <a:pt x="79333" y="80032"/>
                      <a:pt x="79303" y="80093"/>
                      <a:pt x="79272" y="80214"/>
                    </a:cubicBezTo>
                    <a:cubicBezTo>
                      <a:pt x="79212" y="80245"/>
                      <a:pt x="79212" y="80336"/>
                      <a:pt x="79181" y="80366"/>
                    </a:cubicBezTo>
                    <a:lnTo>
                      <a:pt x="79120" y="80457"/>
                    </a:lnTo>
                    <a:cubicBezTo>
                      <a:pt x="79060" y="80488"/>
                      <a:pt x="79029" y="80518"/>
                      <a:pt x="79029" y="80609"/>
                    </a:cubicBezTo>
                    <a:lnTo>
                      <a:pt x="78999" y="80609"/>
                    </a:lnTo>
                    <a:cubicBezTo>
                      <a:pt x="78968" y="80640"/>
                      <a:pt x="78968" y="80670"/>
                      <a:pt x="78908" y="80701"/>
                    </a:cubicBezTo>
                    <a:cubicBezTo>
                      <a:pt x="78877" y="80761"/>
                      <a:pt x="78847" y="80792"/>
                      <a:pt x="78817" y="80853"/>
                    </a:cubicBezTo>
                    <a:lnTo>
                      <a:pt x="78817" y="80913"/>
                    </a:lnTo>
                    <a:cubicBezTo>
                      <a:pt x="78817" y="80913"/>
                      <a:pt x="78756" y="80913"/>
                      <a:pt x="78756" y="80853"/>
                    </a:cubicBezTo>
                    <a:cubicBezTo>
                      <a:pt x="78725" y="80822"/>
                      <a:pt x="78725" y="80974"/>
                      <a:pt x="78756" y="81005"/>
                    </a:cubicBezTo>
                    <a:lnTo>
                      <a:pt x="78817" y="81065"/>
                    </a:lnTo>
                    <a:cubicBezTo>
                      <a:pt x="78847" y="81065"/>
                      <a:pt x="78847" y="81096"/>
                      <a:pt x="78877" y="81096"/>
                    </a:cubicBezTo>
                    <a:lnTo>
                      <a:pt x="78877" y="81096"/>
                    </a:lnTo>
                    <a:lnTo>
                      <a:pt x="78877" y="81126"/>
                    </a:lnTo>
                    <a:lnTo>
                      <a:pt x="78877" y="81248"/>
                    </a:lnTo>
                    <a:cubicBezTo>
                      <a:pt x="78908" y="81278"/>
                      <a:pt x="78968" y="81278"/>
                      <a:pt x="78999" y="81217"/>
                    </a:cubicBezTo>
                    <a:lnTo>
                      <a:pt x="78999" y="81278"/>
                    </a:lnTo>
                    <a:lnTo>
                      <a:pt x="78999" y="81278"/>
                    </a:lnTo>
                    <a:cubicBezTo>
                      <a:pt x="78999" y="81278"/>
                      <a:pt x="78968" y="81278"/>
                      <a:pt x="78968" y="81308"/>
                    </a:cubicBezTo>
                    <a:cubicBezTo>
                      <a:pt x="78908" y="81369"/>
                      <a:pt x="78908" y="81400"/>
                      <a:pt x="78877" y="81430"/>
                    </a:cubicBezTo>
                    <a:cubicBezTo>
                      <a:pt x="78847" y="81521"/>
                      <a:pt x="78756" y="81552"/>
                      <a:pt x="78725" y="81612"/>
                    </a:cubicBezTo>
                    <a:lnTo>
                      <a:pt x="78725" y="81673"/>
                    </a:lnTo>
                    <a:cubicBezTo>
                      <a:pt x="78725" y="81673"/>
                      <a:pt x="78695" y="81673"/>
                      <a:pt x="78695" y="81612"/>
                    </a:cubicBezTo>
                    <a:cubicBezTo>
                      <a:pt x="78665" y="81582"/>
                      <a:pt x="78665" y="81734"/>
                      <a:pt x="78695" y="81764"/>
                    </a:cubicBezTo>
                    <a:lnTo>
                      <a:pt x="78725" y="81825"/>
                    </a:lnTo>
                    <a:cubicBezTo>
                      <a:pt x="78756" y="81825"/>
                      <a:pt x="78756" y="81856"/>
                      <a:pt x="78817" y="81856"/>
                    </a:cubicBezTo>
                    <a:lnTo>
                      <a:pt x="78817" y="81856"/>
                    </a:lnTo>
                    <a:lnTo>
                      <a:pt x="78817" y="81886"/>
                    </a:lnTo>
                    <a:lnTo>
                      <a:pt x="78817" y="82038"/>
                    </a:lnTo>
                    <a:cubicBezTo>
                      <a:pt x="78847" y="82068"/>
                      <a:pt x="78908" y="82068"/>
                      <a:pt x="78968" y="82008"/>
                    </a:cubicBezTo>
                    <a:cubicBezTo>
                      <a:pt x="78968" y="82038"/>
                      <a:pt x="78968" y="82129"/>
                      <a:pt x="78999" y="82129"/>
                    </a:cubicBezTo>
                    <a:lnTo>
                      <a:pt x="79029" y="82129"/>
                    </a:lnTo>
                    <a:cubicBezTo>
                      <a:pt x="79029" y="82129"/>
                      <a:pt x="79029" y="82160"/>
                      <a:pt x="79060" y="82129"/>
                    </a:cubicBezTo>
                    <a:lnTo>
                      <a:pt x="79060" y="82068"/>
                    </a:lnTo>
                    <a:cubicBezTo>
                      <a:pt x="79120" y="82038"/>
                      <a:pt x="79120" y="81977"/>
                      <a:pt x="79151" y="81886"/>
                    </a:cubicBezTo>
                    <a:lnTo>
                      <a:pt x="79151" y="81886"/>
                    </a:lnTo>
                    <a:cubicBezTo>
                      <a:pt x="79151" y="81916"/>
                      <a:pt x="79151" y="81977"/>
                      <a:pt x="79120" y="82008"/>
                    </a:cubicBezTo>
                    <a:lnTo>
                      <a:pt x="79120" y="82008"/>
                    </a:lnTo>
                    <a:cubicBezTo>
                      <a:pt x="79151" y="81886"/>
                      <a:pt x="79181" y="81825"/>
                      <a:pt x="79181" y="81734"/>
                    </a:cubicBezTo>
                    <a:cubicBezTo>
                      <a:pt x="79181" y="81764"/>
                      <a:pt x="79151" y="81856"/>
                      <a:pt x="79151" y="81886"/>
                    </a:cubicBezTo>
                    <a:lnTo>
                      <a:pt x="79151" y="82008"/>
                    </a:lnTo>
                    <a:cubicBezTo>
                      <a:pt x="79151" y="82038"/>
                      <a:pt x="79120" y="82038"/>
                      <a:pt x="79120" y="82068"/>
                    </a:cubicBezTo>
                    <a:lnTo>
                      <a:pt x="79060" y="82129"/>
                    </a:lnTo>
                    <a:cubicBezTo>
                      <a:pt x="79060" y="82160"/>
                      <a:pt x="79029" y="82160"/>
                      <a:pt x="79029" y="82190"/>
                    </a:cubicBezTo>
                    <a:cubicBezTo>
                      <a:pt x="78999" y="82220"/>
                      <a:pt x="78968" y="82281"/>
                      <a:pt x="78968" y="82312"/>
                    </a:cubicBezTo>
                    <a:lnTo>
                      <a:pt x="78908" y="82312"/>
                    </a:lnTo>
                    <a:lnTo>
                      <a:pt x="78847" y="82372"/>
                    </a:lnTo>
                    <a:lnTo>
                      <a:pt x="78604" y="82615"/>
                    </a:lnTo>
                    <a:lnTo>
                      <a:pt x="78604" y="82646"/>
                    </a:lnTo>
                    <a:cubicBezTo>
                      <a:pt x="78604" y="82646"/>
                      <a:pt x="78573" y="82646"/>
                      <a:pt x="78573" y="82615"/>
                    </a:cubicBezTo>
                    <a:cubicBezTo>
                      <a:pt x="78543" y="82585"/>
                      <a:pt x="78543" y="82737"/>
                      <a:pt x="78573" y="82767"/>
                    </a:cubicBezTo>
                    <a:lnTo>
                      <a:pt x="78604" y="82798"/>
                    </a:lnTo>
                    <a:cubicBezTo>
                      <a:pt x="78665" y="82798"/>
                      <a:pt x="78695" y="82828"/>
                      <a:pt x="78695" y="82828"/>
                    </a:cubicBezTo>
                    <a:lnTo>
                      <a:pt x="78695" y="82828"/>
                    </a:lnTo>
                    <a:lnTo>
                      <a:pt x="78695" y="82889"/>
                    </a:lnTo>
                    <a:cubicBezTo>
                      <a:pt x="78665" y="82919"/>
                      <a:pt x="78695" y="82980"/>
                      <a:pt x="78695" y="83041"/>
                    </a:cubicBezTo>
                    <a:cubicBezTo>
                      <a:pt x="78725" y="83071"/>
                      <a:pt x="78756" y="83071"/>
                      <a:pt x="78847" y="83041"/>
                    </a:cubicBezTo>
                    <a:cubicBezTo>
                      <a:pt x="78817" y="83071"/>
                      <a:pt x="78756" y="83102"/>
                      <a:pt x="78756" y="83132"/>
                    </a:cubicBezTo>
                    <a:cubicBezTo>
                      <a:pt x="78725" y="83132"/>
                      <a:pt x="78695" y="83132"/>
                      <a:pt x="78695" y="83193"/>
                    </a:cubicBezTo>
                    <a:cubicBezTo>
                      <a:pt x="78573" y="83254"/>
                      <a:pt x="78543" y="83527"/>
                      <a:pt x="78421" y="83588"/>
                    </a:cubicBezTo>
                    <a:lnTo>
                      <a:pt x="78361" y="83588"/>
                    </a:lnTo>
                    <a:lnTo>
                      <a:pt x="78300" y="83558"/>
                    </a:lnTo>
                    <a:cubicBezTo>
                      <a:pt x="78300" y="83527"/>
                      <a:pt x="78269" y="83527"/>
                      <a:pt x="78269" y="83497"/>
                    </a:cubicBezTo>
                    <a:lnTo>
                      <a:pt x="78239" y="83436"/>
                    </a:lnTo>
                    <a:cubicBezTo>
                      <a:pt x="78239" y="83436"/>
                      <a:pt x="78209" y="83406"/>
                      <a:pt x="78209" y="83375"/>
                    </a:cubicBezTo>
                    <a:lnTo>
                      <a:pt x="78209" y="83254"/>
                    </a:lnTo>
                    <a:cubicBezTo>
                      <a:pt x="78209" y="83223"/>
                      <a:pt x="78148" y="83132"/>
                      <a:pt x="78148" y="83102"/>
                    </a:cubicBezTo>
                    <a:cubicBezTo>
                      <a:pt x="78209" y="83193"/>
                      <a:pt x="78239" y="83254"/>
                      <a:pt x="78239" y="83375"/>
                    </a:cubicBezTo>
                    <a:lnTo>
                      <a:pt x="78239" y="83375"/>
                    </a:lnTo>
                    <a:cubicBezTo>
                      <a:pt x="78239" y="83345"/>
                      <a:pt x="78239" y="83284"/>
                      <a:pt x="78209" y="83254"/>
                    </a:cubicBezTo>
                    <a:lnTo>
                      <a:pt x="78209" y="83254"/>
                    </a:lnTo>
                    <a:cubicBezTo>
                      <a:pt x="78239" y="83345"/>
                      <a:pt x="78239" y="83406"/>
                      <a:pt x="78269" y="83436"/>
                    </a:cubicBezTo>
                    <a:lnTo>
                      <a:pt x="78269" y="83497"/>
                    </a:lnTo>
                    <a:cubicBezTo>
                      <a:pt x="78269" y="83527"/>
                      <a:pt x="78269" y="83527"/>
                      <a:pt x="78300" y="83497"/>
                    </a:cubicBezTo>
                    <a:lnTo>
                      <a:pt x="78361" y="83497"/>
                    </a:lnTo>
                    <a:cubicBezTo>
                      <a:pt x="78361" y="83497"/>
                      <a:pt x="78391" y="83436"/>
                      <a:pt x="78391" y="83375"/>
                    </a:cubicBezTo>
                    <a:cubicBezTo>
                      <a:pt x="78421" y="83406"/>
                      <a:pt x="78513" y="83436"/>
                      <a:pt x="78543" y="83406"/>
                    </a:cubicBezTo>
                    <a:cubicBezTo>
                      <a:pt x="78543" y="83375"/>
                      <a:pt x="78573" y="83284"/>
                      <a:pt x="78543" y="83254"/>
                    </a:cubicBezTo>
                    <a:lnTo>
                      <a:pt x="78543" y="83223"/>
                    </a:lnTo>
                    <a:lnTo>
                      <a:pt x="78543" y="83223"/>
                    </a:lnTo>
                    <a:cubicBezTo>
                      <a:pt x="78573" y="83223"/>
                      <a:pt x="78573" y="83223"/>
                      <a:pt x="78604" y="83193"/>
                    </a:cubicBezTo>
                    <a:cubicBezTo>
                      <a:pt x="78604" y="83193"/>
                      <a:pt x="78665" y="83193"/>
                      <a:pt x="78665" y="83132"/>
                    </a:cubicBezTo>
                    <a:cubicBezTo>
                      <a:pt x="78695" y="83102"/>
                      <a:pt x="78665" y="82950"/>
                      <a:pt x="78665" y="82980"/>
                    </a:cubicBezTo>
                    <a:lnTo>
                      <a:pt x="78604" y="83041"/>
                    </a:lnTo>
                    <a:lnTo>
                      <a:pt x="78604" y="82980"/>
                    </a:lnTo>
                    <a:cubicBezTo>
                      <a:pt x="78573" y="82919"/>
                      <a:pt x="78513" y="82828"/>
                      <a:pt x="78452" y="82798"/>
                    </a:cubicBezTo>
                    <a:cubicBezTo>
                      <a:pt x="78421" y="82767"/>
                      <a:pt x="78421" y="82737"/>
                      <a:pt x="78391" y="82676"/>
                    </a:cubicBezTo>
                    <a:cubicBezTo>
                      <a:pt x="78391" y="82676"/>
                      <a:pt x="78361" y="82676"/>
                      <a:pt x="78361" y="82646"/>
                    </a:cubicBezTo>
                    <a:lnTo>
                      <a:pt x="78361" y="82646"/>
                    </a:lnTo>
                    <a:lnTo>
                      <a:pt x="78361" y="82585"/>
                    </a:lnTo>
                    <a:cubicBezTo>
                      <a:pt x="78391" y="82615"/>
                      <a:pt x="78421" y="82646"/>
                      <a:pt x="78452" y="82615"/>
                    </a:cubicBezTo>
                    <a:lnTo>
                      <a:pt x="78452" y="82494"/>
                    </a:lnTo>
                    <a:lnTo>
                      <a:pt x="78452" y="82464"/>
                    </a:lnTo>
                    <a:lnTo>
                      <a:pt x="78452" y="82464"/>
                    </a:lnTo>
                    <a:cubicBezTo>
                      <a:pt x="78513" y="82464"/>
                      <a:pt x="78513" y="82464"/>
                      <a:pt x="78543" y="82433"/>
                    </a:cubicBezTo>
                    <a:lnTo>
                      <a:pt x="78573" y="82372"/>
                    </a:lnTo>
                    <a:cubicBezTo>
                      <a:pt x="78604" y="82342"/>
                      <a:pt x="78573" y="82220"/>
                      <a:pt x="78573" y="82220"/>
                    </a:cubicBezTo>
                    <a:lnTo>
                      <a:pt x="78543" y="82281"/>
                    </a:lnTo>
                    <a:lnTo>
                      <a:pt x="78543" y="82220"/>
                    </a:lnTo>
                    <a:cubicBezTo>
                      <a:pt x="78513" y="82160"/>
                      <a:pt x="78452" y="82129"/>
                      <a:pt x="78421" y="82068"/>
                    </a:cubicBezTo>
                    <a:cubicBezTo>
                      <a:pt x="78391" y="82038"/>
                      <a:pt x="78391" y="82008"/>
                      <a:pt x="78361" y="81977"/>
                    </a:cubicBezTo>
                    <a:lnTo>
                      <a:pt x="78300" y="81977"/>
                    </a:lnTo>
                    <a:cubicBezTo>
                      <a:pt x="78269" y="81916"/>
                      <a:pt x="78239" y="81856"/>
                      <a:pt x="78239" y="81825"/>
                    </a:cubicBezTo>
                    <a:cubicBezTo>
                      <a:pt x="78209" y="81764"/>
                      <a:pt x="78209" y="81734"/>
                      <a:pt x="78148" y="81734"/>
                    </a:cubicBezTo>
                    <a:cubicBezTo>
                      <a:pt x="78117" y="81704"/>
                      <a:pt x="78117" y="81673"/>
                      <a:pt x="78087" y="81582"/>
                    </a:cubicBezTo>
                    <a:cubicBezTo>
                      <a:pt x="78057" y="81460"/>
                      <a:pt x="77996" y="81400"/>
                      <a:pt x="77965" y="81308"/>
                    </a:cubicBezTo>
                    <a:cubicBezTo>
                      <a:pt x="77935" y="81248"/>
                      <a:pt x="77935" y="81217"/>
                      <a:pt x="77935" y="81217"/>
                    </a:cubicBezTo>
                    <a:lnTo>
                      <a:pt x="77935" y="81217"/>
                    </a:lnTo>
                    <a:cubicBezTo>
                      <a:pt x="77935" y="81156"/>
                      <a:pt x="77905" y="81126"/>
                      <a:pt x="77905" y="81065"/>
                    </a:cubicBezTo>
                    <a:cubicBezTo>
                      <a:pt x="77905" y="81005"/>
                      <a:pt x="77844" y="81065"/>
                      <a:pt x="77905" y="81096"/>
                    </a:cubicBezTo>
                    <a:lnTo>
                      <a:pt x="77905" y="81126"/>
                    </a:lnTo>
                    <a:cubicBezTo>
                      <a:pt x="77905" y="81096"/>
                      <a:pt x="77844" y="81065"/>
                      <a:pt x="77844" y="81065"/>
                    </a:cubicBezTo>
                    <a:cubicBezTo>
                      <a:pt x="77813" y="80913"/>
                      <a:pt x="77783" y="80792"/>
                      <a:pt x="77753" y="80792"/>
                    </a:cubicBezTo>
                    <a:cubicBezTo>
                      <a:pt x="77753" y="80761"/>
                      <a:pt x="77753" y="80761"/>
                      <a:pt x="77692" y="80761"/>
                    </a:cubicBezTo>
                    <a:lnTo>
                      <a:pt x="77661" y="80792"/>
                    </a:lnTo>
                    <a:cubicBezTo>
                      <a:pt x="77631" y="80792"/>
                      <a:pt x="77631" y="80913"/>
                      <a:pt x="77540" y="81065"/>
                    </a:cubicBezTo>
                    <a:cubicBezTo>
                      <a:pt x="77540" y="81096"/>
                      <a:pt x="77509" y="81096"/>
                      <a:pt x="77509" y="81126"/>
                    </a:cubicBezTo>
                    <a:lnTo>
                      <a:pt x="77509" y="81096"/>
                    </a:lnTo>
                    <a:lnTo>
                      <a:pt x="77509" y="81065"/>
                    </a:lnTo>
                    <a:cubicBezTo>
                      <a:pt x="77509" y="81096"/>
                      <a:pt x="77479" y="81126"/>
                      <a:pt x="77479" y="81217"/>
                    </a:cubicBezTo>
                    <a:lnTo>
                      <a:pt x="77479" y="81217"/>
                    </a:lnTo>
                    <a:cubicBezTo>
                      <a:pt x="77479" y="81217"/>
                      <a:pt x="77479" y="81248"/>
                      <a:pt x="77449" y="81308"/>
                    </a:cubicBezTo>
                    <a:cubicBezTo>
                      <a:pt x="77388" y="81400"/>
                      <a:pt x="77358" y="81460"/>
                      <a:pt x="77327" y="81582"/>
                    </a:cubicBezTo>
                    <a:cubicBezTo>
                      <a:pt x="77297" y="81612"/>
                      <a:pt x="77297" y="81704"/>
                      <a:pt x="77236" y="81734"/>
                    </a:cubicBezTo>
                    <a:lnTo>
                      <a:pt x="77175" y="81825"/>
                    </a:lnTo>
                    <a:cubicBezTo>
                      <a:pt x="77145" y="81856"/>
                      <a:pt x="77084" y="81886"/>
                      <a:pt x="77084" y="81977"/>
                    </a:cubicBezTo>
                    <a:lnTo>
                      <a:pt x="77054" y="81977"/>
                    </a:lnTo>
                    <a:cubicBezTo>
                      <a:pt x="77023" y="82008"/>
                      <a:pt x="77023" y="82038"/>
                      <a:pt x="76993" y="82068"/>
                    </a:cubicBezTo>
                    <a:cubicBezTo>
                      <a:pt x="76932" y="82129"/>
                      <a:pt x="76902" y="82160"/>
                      <a:pt x="76871" y="82220"/>
                    </a:cubicBezTo>
                    <a:lnTo>
                      <a:pt x="76871" y="82281"/>
                    </a:lnTo>
                    <a:cubicBezTo>
                      <a:pt x="76871" y="82281"/>
                      <a:pt x="76841" y="82281"/>
                      <a:pt x="76841" y="82220"/>
                    </a:cubicBezTo>
                    <a:lnTo>
                      <a:pt x="76780" y="82281"/>
                    </a:lnTo>
                    <a:cubicBezTo>
                      <a:pt x="76750" y="82190"/>
                      <a:pt x="76719" y="82129"/>
                      <a:pt x="76719" y="82038"/>
                    </a:cubicBezTo>
                    <a:cubicBezTo>
                      <a:pt x="76689" y="81977"/>
                      <a:pt x="76689" y="81916"/>
                      <a:pt x="76689" y="81916"/>
                    </a:cubicBezTo>
                    <a:lnTo>
                      <a:pt x="76689" y="81916"/>
                    </a:lnTo>
                    <a:cubicBezTo>
                      <a:pt x="76689" y="81886"/>
                      <a:pt x="76628" y="81856"/>
                      <a:pt x="76628" y="81764"/>
                    </a:cubicBezTo>
                    <a:cubicBezTo>
                      <a:pt x="76628" y="81734"/>
                      <a:pt x="76598" y="81764"/>
                      <a:pt x="76628" y="81825"/>
                    </a:cubicBezTo>
                    <a:lnTo>
                      <a:pt x="76628" y="81856"/>
                    </a:lnTo>
                    <a:cubicBezTo>
                      <a:pt x="76628" y="81825"/>
                      <a:pt x="76598" y="81764"/>
                      <a:pt x="76598" y="81764"/>
                    </a:cubicBezTo>
                    <a:cubicBezTo>
                      <a:pt x="76567" y="81612"/>
                      <a:pt x="76537" y="81521"/>
                      <a:pt x="76476" y="81521"/>
                    </a:cubicBezTo>
                    <a:cubicBezTo>
                      <a:pt x="76476" y="81460"/>
                      <a:pt x="76476" y="81460"/>
                      <a:pt x="76446" y="81460"/>
                    </a:cubicBezTo>
                    <a:lnTo>
                      <a:pt x="76415" y="81521"/>
                    </a:lnTo>
                    <a:cubicBezTo>
                      <a:pt x="76385" y="81521"/>
                      <a:pt x="76385" y="81612"/>
                      <a:pt x="76294" y="81764"/>
                    </a:cubicBezTo>
                    <a:cubicBezTo>
                      <a:pt x="76294" y="81825"/>
                      <a:pt x="76263" y="81825"/>
                      <a:pt x="76263" y="81856"/>
                    </a:cubicBezTo>
                    <a:lnTo>
                      <a:pt x="76263" y="81825"/>
                    </a:lnTo>
                    <a:lnTo>
                      <a:pt x="76263" y="81764"/>
                    </a:lnTo>
                    <a:cubicBezTo>
                      <a:pt x="76263" y="81825"/>
                      <a:pt x="76233" y="81856"/>
                      <a:pt x="76233" y="81916"/>
                    </a:cubicBezTo>
                    <a:lnTo>
                      <a:pt x="76233" y="81916"/>
                    </a:lnTo>
                    <a:cubicBezTo>
                      <a:pt x="76233" y="81916"/>
                      <a:pt x="76233" y="81977"/>
                      <a:pt x="76172" y="82038"/>
                    </a:cubicBezTo>
                    <a:cubicBezTo>
                      <a:pt x="76142" y="82129"/>
                      <a:pt x="76111" y="82190"/>
                      <a:pt x="76081" y="82312"/>
                    </a:cubicBezTo>
                    <a:cubicBezTo>
                      <a:pt x="76020" y="82342"/>
                      <a:pt x="76020" y="82433"/>
                      <a:pt x="75990" y="82464"/>
                    </a:cubicBezTo>
                    <a:lnTo>
                      <a:pt x="75929" y="82524"/>
                    </a:lnTo>
                    <a:cubicBezTo>
                      <a:pt x="75868" y="82585"/>
                      <a:pt x="75838" y="82615"/>
                      <a:pt x="75838" y="82676"/>
                    </a:cubicBezTo>
                    <a:lnTo>
                      <a:pt x="75807" y="82676"/>
                    </a:lnTo>
                    <a:cubicBezTo>
                      <a:pt x="75777" y="82737"/>
                      <a:pt x="75777" y="82767"/>
                      <a:pt x="75716" y="82798"/>
                    </a:cubicBezTo>
                    <a:cubicBezTo>
                      <a:pt x="75686" y="82828"/>
                      <a:pt x="75655" y="82889"/>
                      <a:pt x="75625" y="82950"/>
                    </a:cubicBezTo>
                    <a:lnTo>
                      <a:pt x="75625" y="82980"/>
                    </a:lnTo>
                    <a:cubicBezTo>
                      <a:pt x="75625" y="82980"/>
                      <a:pt x="75564" y="82980"/>
                      <a:pt x="75564" y="82950"/>
                    </a:cubicBezTo>
                    <a:cubicBezTo>
                      <a:pt x="75534" y="82919"/>
                      <a:pt x="75534" y="83071"/>
                      <a:pt x="75564" y="83102"/>
                    </a:cubicBezTo>
                    <a:lnTo>
                      <a:pt x="75625" y="83132"/>
                    </a:lnTo>
                    <a:cubicBezTo>
                      <a:pt x="75655" y="83132"/>
                      <a:pt x="75655" y="83193"/>
                      <a:pt x="75686" y="83193"/>
                    </a:cubicBezTo>
                    <a:lnTo>
                      <a:pt x="75686" y="83193"/>
                    </a:lnTo>
                    <a:lnTo>
                      <a:pt x="75686" y="83223"/>
                    </a:lnTo>
                    <a:lnTo>
                      <a:pt x="75686" y="83345"/>
                    </a:lnTo>
                    <a:cubicBezTo>
                      <a:pt x="75716" y="83375"/>
                      <a:pt x="75777" y="83375"/>
                      <a:pt x="75807" y="83284"/>
                    </a:cubicBezTo>
                    <a:lnTo>
                      <a:pt x="75807" y="83375"/>
                    </a:lnTo>
                    <a:lnTo>
                      <a:pt x="75807" y="83375"/>
                    </a:lnTo>
                    <a:cubicBezTo>
                      <a:pt x="75807" y="83375"/>
                      <a:pt x="75777" y="83375"/>
                      <a:pt x="75777" y="83406"/>
                    </a:cubicBezTo>
                    <a:lnTo>
                      <a:pt x="75777" y="83436"/>
                    </a:lnTo>
                    <a:lnTo>
                      <a:pt x="75655" y="83345"/>
                    </a:lnTo>
                    <a:cubicBezTo>
                      <a:pt x="75625" y="83284"/>
                      <a:pt x="75625" y="83254"/>
                      <a:pt x="75564" y="83223"/>
                    </a:cubicBezTo>
                    <a:lnTo>
                      <a:pt x="75534" y="83223"/>
                    </a:lnTo>
                    <a:cubicBezTo>
                      <a:pt x="75503" y="83193"/>
                      <a:pt x="75473" y="83102"/>
                      <a:pt x="75473" y="83071"/>
                    </a:cubicBezTo>
                    <a:cubicBezTo>
                      <a:pt x="75412" y="83041"/>
                      <a:pt x="75412" y="82980"/>
                      <a:pt x="75382" y="82980"/>
                    </a:cubicBezTo>
                    <a:cubicBezTo>
                      <a:pt x="75351" y="82950"/>
                      <a:pt x="75351" y="82919"/>
                      <a:pt x="75321" y="82828"/>
                    </a:cubicBezTo>
                    <a:cubicBezTo>
                      <a:pt x="75260" y="82737"/>
                      <a:pt x="75230" y="82646"/>
                      <a:pt x="75199" y="82585"/>
                    </a:cubicBezTo>
                    <a:cubicBezTo>
                      <a:pt x="75169" y="82494"/>
                      <a:pt x="75169" y="82464"/>
                      <a:pt x="75169" y="82464"/>
                    </a:cubicBezTo>
                    <a:lnTo>
                      <a:pt x="75169" y="82464"/>
                    </a:lnTo>
                    <a:cubicBezTo>
                      <a:pt x="75169" y="82433"/>
                      <a:pt x="75108" y="82372"/>
                      <a:pt x="75108" y="82312"/>
                    </a:cubicBezTo>
                    <a:cubicBezTo>
                      <a:pt x="75108" y="82281"/>
                      <a:pt x="75078" y="82312"/>
                      <a:pt x="75108" y="82342"/>
                    </a:cubicBezTo>
                    <a:lnTo>
                      <a:pt x="75108" y="82372"/>
                    </a:lnTo>
                    <a:cubicBezTo>
                      <a:pt x="75108" y="82342"/>
                      <a:pt x="75078" y="82312"/>
                      <a:pt x="75078" y="82312"/>
                    </a:cubicBezTo>
                    <a:cubicBezTo>
                      <a:pt x="75047" y="82160"/>
                      <a:pt x="75017" y="82038"/>
                      <a:pt x="74956" y="82038"/>
                    </a:cubicBezTo>
                    <a:cubicBezTo>
                      <a:pt x="74956" y="82008"/>
                      <a:pt x="74956" y="82008"/>
                      <a:pt x="74926" y="82008"/>
                    </a:cubicBezTo>
                    <a:lnTo>
                      <a:pt x="74895" y="82038"/>
                    </a:lnTo>
                    <a:cubicBezTo>
                      <a:pt x="74865" y="82038"/>
                      <a:pt x="74865" y="82160"/>
                      <a:pt x="74774" y="82312"/>
                    </a:cubicBezTo>
                    <a:cubicBezTo>
                      <a:pt x="74774" y="82342"/>
                      <a:pt x="74743" y="82342"/>
                      <a:pt x="74743" y="82372"/>
                    </a:cubicBezTo>
                    <a:lnTo>
                      <a:pt x="74743" y="82342"/>
                    </a:lnTo>
                    <a:lnTo>
                      <a:pt x="74743" y="82312"/>
                    </a:lnTo>
                    <a:cubicBezTo>
                      <a:pt x="74743" y="82342"/>
                      <a:pt x="74713" y="82372"/>
                      <a:pt x="74713" y="82464"/>
                    </a:cubicBezTo>
                    <a:lnTo>
                      <a:pt x="74713" y="82464"/>
                    </a:lnTo>
                    <a:cubicBezTo>
                      <a:pt x="74713" y="82464"/>
                      <a:pt x="74713" y="82494"/>
                      <a:pt x="74652" y="82585"/>
                    </a:cubicBezTo>
                    <a:cubicBezTo>
                      <a:pt x="74622" y="82646"/>
                      <a:pt x="74592" y="82737"/>
                      <a:pt x="74561" y="82828"/>
                    </a:cubicBezTo>
                    <a:cubicBezTo>
                      <a:pt x="74500" y="82889"/>
                      <a:pt x="74500" y="82950"/>
                      <a:pt x="74470" y="82980"/>
                    </a:cubicBezTo>
                    <a:lnTo>
                      <a:pt x="74409" y="83071"/>
                    </a:lnTo>
                    <a:cubicBezTo>
                      <a:pt x="74348" y="83102"/>
                      <a:pt x="74318" y="83132"/>
                      <a:pt x="74318" y="83223"/>
                    </a:cubicBezTo>
                    <a:lnTo>
                      <a:pt x="74288" y="83223"/>
                    </a:lnTo>
                    <a:cubicBezTo>
                      <a:pt x="74257" y="83254"/>
                      <a:pt x="74257" y="83284"/>
                      <a:pt x="74196" y="83345"/>
                    </a:cubicBezTo>
                    <a:cubicBezTo>
                      <a:pt x="74166" y="83375"/>
                      <a:pt x="74136" y="83406"/>
                      <a:pt x="74105" y="83497"/>
                    </a:cubicBezTo>
                    <a:lnTo>
                      <a:pt x="74105" y="83527"/>
                    </a:lnTo>
                    <a:cubicBezTo>
                      <a:pt x="74105" y="83527"/>
                      <a:pt x="74044" y="83527"/>
                      <a:pt x="74044" y="83497"/>
                    </a:cubicBezTo>
                    <a:cubicBezTo>
                      <a:pt x="74014" y="83436"/>
                      <a:pt x="74014" y="83588"/>
                      <a:pt x="74044" y="83649"/>
                    </a:cubicBezTo>
                    <a:lnTo>
                      <a:pt x="74105" y="83679"/>
                    </a:lnTo>
                    <a:cubicBezTo>
                      <a:pt x="74136" y="83679"/>
                      <a:pt x="74136" y="83710"/>
                      <a:pt x="74166" y="83710"/>
                    </a:cubicBezTo>
                    <a:lnTo>
                      <a:pt x="74166" y="83710"/>
                    </a:lnTo>
                    <a:lnTo>
                      <a:pt x="74166" y="83740"/>
                    </a:lnTo>
                    <a:lnTo>
                      <a:pt x="74166" y="83862"/>
                    </a:lnTo>
                    <a:cubicBezTo>
                      <a:pt x="74196" y="83892"/>
                      <a:pt x="74257" y="83892"/>
                      <a:pt x="74288" y="83831"/>
                    </a:cubicBezTo>
                    <a:lnTo>
                      <a:pt x="74288" y="83892"/>
                    </a:lnTo>
                    <a:lnTo>
                      <a:pt x="74288" y="83892"/>
                    </a:lnTo>
                    <a:cubicBezTo>
                      <a:pt x="74288" y="83892"/>
                      <a:pt x="74257" y="83892"/>
                      <a:pt x="74257" y="83953"/>
                    </a:cubicBezTo>
                    <a:cubicBezTo>
                      <a:pt x="74196" y="83983"/>
                      <a:pt x="74196" y="84014"/>
                      <a:pt x="74166" y="84044"/>
                    </a:cubicBezTo>
                    <a:cubicBezTo>
                      <a:pt x="74136" y="84135"/>
                      <a:pt x="74044" y="84166"/>
                      <a:pt x="74014" y="84257"/>
                    </a:cubicBezTo>
                    <a:lnTo>
                      <a:pt x="74014" y="84287"/>
                    </a:lnTo>
                    <a:cubicBezTo>
                      <a:pt x="74014" y="84287"/>
                      <a:pt x="73984" y="84287"/>
                      <a:pt x="73984" y="84257"/>
                    </a:cubicBezTo>
                    <a:cubicBezTo>
                      <a:pt x="73953" y="84196"/>
                      <a:pt x="73953" y="84348"/>
                      <a:pt x="73984" y="84409"/>
                    </a:cubicBezTo>
                    <a:cubicBezTo>
                      <a:pt x="73984" y="84409"/>
                      <a:pt x="74014" y="84409"/>
                      <a:pt x="74014" y="84439"/>
                    </a:cubicBezTo>
                    <a:cubicBezTo>
                      <a:pt x="74014" y="84470"/>
                      <a:pt x="73984" y="84500"/>
                      <a:pt x="73984" y="84561"/>
                    </a:cubicBezTo>
                    <a:lnTo>
                      <a:pt x="73984" y="84561"/>
                    </a:lnTo>
                    <a:cubicBezTo>
                      <a:pt x="73984" y="84561"/>
                      <a:pt x="73984" y="84591"/>
                      <a:pt x="73953" y="84652"/>
                    </a:cubicBezTo>
                    <a:cubicBezTo>
                      <a:pt x="73892" y="84743"/>
                      <a:pt x="73862" y="84804"/>
                      <a:pt x="73832" y="84926"/>
                    </a:cubicBezTo>
                    <a:cubicBezTo>
                      <a:pt x="73801" y="84956"/>
                      <a:pt x="73801" y="85047"/>
                      <a:pt x="73740" y="85078"/>
                    </a:cubicBezTo>
                    <a:lnTo>
                      <a:pt x="73680" y="85169"/>
                    </a:lnTo>
                    <a:cubicBezTo>
                      <a:pt x="73649" y="85199"/>
                      <a:pt x="73588" y="85230"/>
                      <a:pt x="73588" y="85321"/>
                    </a:cubicBezTo>
                    <a:lnTo>
                      <a:pt x="73558" y="85321"/>
                    </a:lnTo>
                    <a:cubicBezTo>
                      <a:pt x="73528" y="85351"/>
                      <a:pt x="73528" y="85381"/>
                      <a:pt x="73497" y="85412"/>
                    </a:cubicBezTo>
                    <a:cubicBezTo>
                      <a:pt x="73436" y="85473"/>
                      <a:pt x="73406" y="85503"/>
                      <a:pt x="73376" y="85564"/>
                    </a:cubicBezTo>
                    <a:lnTo>
                      <a:pt x="73376" y="85625"/>
                    </a:lnTo>
                    <a:cubicBezTo>
                      <a:pt x="73376" y="85625"/>
                      <a:pt x="73345" y="85625"/>
                      <a:pt x="73345" y="85564"/>
                    </a:cubicBezTo>
                    <a:cubicBezTo>
                      <a:pt x="73284" y="85533"/>
                      <a:pt x="73284" y="85685"/>
                      <a:pt x="73345" y="85716"/>
                    </a:cubicBezTo>
                    <a:lnTo>
                      <a:pt x="73376" y="85777"/>
                    </a:lnTo>
                    <a:cubicBezTo>
                      <a:pt x="73406" y="85777"/>
                      <a:pt x="73406" y="85807"/>
                      <a:pt x="73436" y="85807"/>
                    </a:cubicBezTo>
                    <a:lnTo>
                      <a:pt x="73436" y="85807"/>
                    </a:lnTo>
                    <a:lnTo>
                      <a:pt x="73436" y="85837"/>
                    </a:lnTo>
                    <a:lnTo>
                      <a:pt x="73436" y="85959"/>
                    </a:lnTo>
                    <a:cubicBezTo>
                      <a:pt x="73497" y="85989"/>
                      <a:pt x="73528" y="85989"/>
                      <a:pt x="73558" y="85929"/>
                    </a:cubicBezTo>
                    <a:lnTo>
                      <a:pt x="73558" y="85989"/>
                    </a:lnTo>
                    <a:lnTo>
                      <a:pt x="73558" y="85989"/>
                    </a:lnTo>
                    <a:cubicBezTo>
                      <a:pt x="73558" y="85989"/>
                      <a:pt x="73528" y="85989"/>
                      <a:pt x="73528" y="86020"/>
                    </a:cubicBezTo>
                    <a:cubicBezTo>
                      <a:pt x="73497" y="86081"/>
                      <a:pt x="73497" y="86111"/>
                      <a:pt x="73436" y="86141"/>
                    </a:cubicBezTo>
                    <a:cubicBezTo>
                      <a:pt x="73406" y="86233"/>
                      <a:pt x="73345" y="86263"/>
                      <a:pt x="73284" y="86324"/>
                    </a:cubicBezTo>
                    <a:lnTo>
                      <a:pt x="73284" y="86385"/>
                    </a:lnTo>
                    <a:cubicBezTo>
                      <a:pt x="73284" y="86385"/>
                      <a:pt x="73254" y="86385"/>
                      <a:pt x="73254" y="86324"/>
                    </a:cubicBezTo>
                    <a:cubicBezTo>
                      <a:pt x="73224" y="86293"/>
                      <a:pt x="73224" y="86445"/>
                      <a:pt x="73254" y="86476"/>
                    </a:cubicBezTo>
                    <a:lnTo>
                      <a:pt x="73284" y="86537"/>
                    </a:lnTo>
                    <a:cubicBezTo>
                      <a:pt x="73345" y="86537"/>
                      <a:pt x="73345" y="86567"/>
                      <a:pt x="73376" y="86567"/>
                    </a:cubicBezTo>
                    <a:lnTo>
                      <a:pt x="73376" y="86567"/>
                    </a:lnTo>
                    <a:lnTo>
                      <a:pt x="73376" y="86597"/>
                    </a:lnTo>
                    <a:lnTo>
                      <a:pt x="73376" y="86749"/>
                    </a:lnTo>
                    <a:cubicBezTo>
                      <a:pt x="73406" y="86780"/>
                      <a:pt x="73497" y="86780"/>
                      <a:pt x="73528" y="86719"/>
                    </a:cubicBezTo>
                    <a:cubicBezTo>
                      <a:pt x="73528" y="86749"/>
                      <a:pt x="73528" y="86840"/>
                      <a:pt x="73558" y="86840"/>
                    </a:cubicBezTo>
                    <a:lnTo>
                      <a:pt x="73588" y="86840"/>
                    </a:lnTo>
                    <a:cubicBezTo>
                      <a:pt x="73588" y="86840"/>
                      <a:pt x="73588" y="86871"/>
                      <a:pt x="73649" y="86840"/>
                    </a:cubicBezTo>
                    <a:lnTo>
                      <a:pt x="73649" y="86780"/>
                    </a:lnTo>
                    <a:cubicBezTo>
                      <a:pt x="73680" y="86749"/>
                      <a:pt x="73680" y="86688"/>
                      <a:pt x="73710" y="86597"/>
                    </a:cubicBezTo>
                    <a:lnTo>
                      <a:pt x="73710" y="86597"/>
                    </a:lnTo>
                    <a:cubicBezTo>
                      <a:pt x="73710" y="86628"/>
                      <a:pt x="73710" y="86688"/>
                      <a:pt x="73680" y="86719"/>
                    </a:cubicBezTo>
                    <a:lnTo>
                      <a:pt x="73680" y="86719"/>
                    </a:lnTo>
                    <a:cubicBezTo>
                      <a:pt x="73680" y="86688"/>
                      <a:pt x="73710" y="86628"/>
                      <a:pt x="73710" y="86597"/>
                    </a:cubicBezTo>
                    <a:lnTo>
                      <a:pt x="73710" y="86628"/>
                    </a:lnTo>
                    <a:lnTo>
                      <a:pt x="73710" y="86719"/>
                    </a:lnTo>
                    <a:cubicBezTo>
                      <a:pt x="73710" y="86749"/>
                      <a:pt x="73680" y="86749"/>
                      <a:pt x="73680" y="86780"/>
                    </a:cubicBezTo>
                    <a:lnTo>
                      <a:pt x="73649" y="86840"/>
                    </a:lnTo>
                    <a:cubicBezTo>
                      <a:pt x="73649" y="86871"/>
                      <a:pt x="73588" y="86871"/>
                      <a:pt x="73588" y="86901"/>
                    </a:cubicBezTo>
                    <a:cubicBezTo>
                      <a:pt x="73558" y="86932"/>
                      <a:pt x="73528" y="86992"/>
                      <a:pt x="73528" y="87023"/>
                    </a:cubicBezTo>
                    <a:lnTo>
                      <a:pt x="73497" y="87023"/>
                    </a:lnTo>
                    <a:lnTo>
                      <a:pt x="73406" y="87084"/>
                    </a:lnTo>
                    <a:lnTo>
                      <a:pt x="73193" y="87327"/>
                    </a:lnTo>
                    <a:lnTo>
                      <a:pt x="73193" y="87357"/>
                    </a:lnTo>
                    <a:cubicBezTo>
                      <a:pt x="73193" y="87357"/>
                      <a:pt x="73133" y="87357"/>
                      <a:pt x="73133" y="87327"/>
                    </a:cubicBezTo>
                    <a:cubicBezTo>
                      <a:pt x="73102" y="87296"/>
                      <a:pt x="73102" y="87448"/>
                      <a:pt x="73133" y="87479"/>
                    </a:cubicBezTo>
                    <a:lnTo>
                      <a:pt x="73193" y="87509"/>
                    </a:lnTo>
                    <a:cubicBezTo>
                      <a:pt x="73224" y="87509"/>
                      <a:pt x="73254" y="87540"/>
                      <a:pt x="73254" y="87540"/>
                    </a:cubicBezTo>
                    <a:lnTo>
                      <a:pt x="73254" y="87540"/>
                    </a:lnTo>
                    <a:lnTo>
                      <a:pt x="73254" y="87600"/>
                    </a:lnTo>
                    <a:cubicBezTo>
                      <a:pt x="73224" y="87631"/>
                      <a:pt x="73254" y="87692"/>
                      <a:pt x="73254" y="87752"/>
                    </a:cubicBezTo>
                    <a:cubicBezTo>
                      <a:pt x="73284" y="87783"/>
                      <a:pt x="73345" y="87783"/>
                      <a:pt x="73406" y="87752"/>
                    </a:cubicBezTo>
                    <a:cubicBezTo>
                      <a:pt x="73376" y="87783"/>
                      <a:pt x="73376" y="87813"/>
                      <a:pt x="73345" y="87844"/>
                    </a:cubicBezTo>
                    <a:cubicBezTo>
                      <a:pt x="73284" y="87844"/>
                      <a:pt x="73254" y="87844"/>
                      <a:pt x="73224" y="87813"/>
                    </a:cubicBezTo>
                    <a:cubicBezTo>
                      <a:pt x="73193" y="87783"/>
                      <a:pt x="73133" y="87904"/>
                      <a:pt x="73193" y="87965"/>
                    </a:cubicBezTo>
                    <a:cubicBezTo>
                      <a:pt x="73133" y="87996"/>
                      <a:pt x="73102" y="88087"/>
                      <a:pt x="73102" y="88117"/>
                    </a:cubicBezTo>
                    <a:lnTo>
                      <a:pt x="72981" y="88117"/>
                    </a:lnTo>
                    <a:cubicBezTo>
                      <a:pt x="72920" y="88056"/>
                      <a:pt x="72829" y="87783"/>
                      <a:pt x="72737" y="87692"/>
                    </a:cubicBezTo>
                    <a:cubicBezTo>
                      <a:pt x="72677" y="87661"/>
                      <a:pt x="72646" y="87661"/>
                      <a:pt x="72646" y="87661"/>
                    </a:cubicBezTo>
                    <a:cubicBezTo>
                      <a:pt x="72616" y="87631"/>
                      <a:pt x="72585" y="87600"/>
                      <a:pt x="72585" y="87540"/>
                    </a:cubicBezTo>
                    <a:cubicBezTo>
                      <a:pt x="72616" y="87600"/>
                      <a:pt x="72677" y="87600"/>
                      <a:pt x="72737" y="87540"/>
                    </a:cubicBezTo>
                    <a:cubicBezTo>
                      <a:pt x="72768" y="87509"/>
                      <a:pt x="72768" y="87448"/>
                      <a:pt x="72737" y="87388"/>
                    </a:cubicBezTo>
                    <a:lnTo>
                      <a:pt x="72737" y="87357"/>
                    </a:lnTo>
                    <a:lnTo>
                      <a:pt x="72737" y="87357"/>
                    </a:lnTo>
                    <a:cubicBezTo>
                      <a:pt x="72768" y="87357"/>
                      <a:pt x="72798" y="87357"/>
                      <a:pt x="72798" y="87327"/>
                    </a:cubicBezTo>
                    <a:cubicBezTo>
                      <a:pt x="72798" y="87327"/>
                      <a:pt x="72829" y="87327"/>
                      <a:pt x="72829" y="87296"/>
                    </a:cubicBezTo>
                    <a:cubicBezTo>
                      <a:pt x="72889" y="87236"/>
                      <a:pt x="72889" y="87084"/>
                      <a:pt x="72829" y="87144"/>
                    </a:cubicBezTo>
                    <a:cubicBezTo>
                      <a:pt x="72829" y="87144"/>
                      <a:pt x="72798" y="87144"/>
                      <a:pt x="72798" y="87175"/>
                    </a:cubicBezTo>
                    <a:lnTo>
                      <a:pt x="72798" y="87144"/>
                    </a:lnTo>
                    <a:lnTo>
                      <a:pt x="72585" y="86901"/>
                    </a:lnTo>
                    <a:cubicBezTo>
                      <a:pt x="72525" y="86871"/>
                      <a:pt x="72525" y="86840"/>
                      <a:pt x="72494" y="86840"/>
                    </a:cubicBezTo>
                    <a:lnTo>
                      <a:pt x="72464" y="86840"/>
                    </a:lnTo>
                    <a:cubicBezTo>
                      <a:pt x="72433" y="86780"/>
                      <a:pt x="72373" y="86749"/>
                      <a:pt x="72373" y="86719"/>
                    </a:cubicBezTo>
                    <a:cubicBezTo>
                      <a:pt x="72373" y="86688"/>
                      <a:pt x="72342" y="86688"/>
                      <a:pt x="72342" y="86628"/>
                    </a:cubicBezTo>
                    <a:lnTo>
                      <a:pt x="72312" y="86597"/>
                    </a:lnTo>
                    <a:cubicBezTo>
                      <a:pt x="72312" y="86597"/>
                      <a:pt x="72281" y="86567"/>
                      <a:pt x="72281" y="86537"/>
                    </a:cubicBezTo>
                    <a:lnTo>
                      <a:pt x="72281" y="86415"/>
                    </a:lnTo>
                    <a:cubicBezTo>
                      <a:pt x="72281" y="86385"/>
                      <a:pt x="72221" y="86293"/>
                      <a:pt x="72221" y="86263"/>
                    </a:cubicBezTo>
                    <a:cubicBezTo>
                      <a:pt x="72281" y="86324"/>
                      <a:pt x="72312" y="86415"/>
                      <a:pt x="72312" y="86537"/>
                    </a:cubicBezTo>
                    <a:lnTo>
                      <a:pt x="72312" y="86537"/>
                    </a:lnTo>
                    <a:cubicBezTo>
                      <a:pt x="72312" y="86476"/>
                      <a:pt x="72312" y="86445"/>
                      <a:pt x="72281" y="86415"/>
                    </a:cubicBezTo>
                    <a:lnTo>
                      <a:pt x="72281" y="86415"/>
                    </a:lnTo>
                    <a:cubicBezTo>
                      <a:pt x="72312" y="86476"/>
                      <a:pt x="72312" y="86567"/>
                      <a:pt x="72342" y="86597"/>
                    </a:cubicBezTo>
                    <a:lnTo>
                      <a:pt x="72342" y="86628"/>
                    </a:lnTo>
                    <a:cubicBezTo>
                      <a:pt x="72342" y="86688"/>
                      <a:pt x="72342" y="86688"/>
                      <a:pt x="72373" y="86628"/>
                    </a:cubicBezTo>
                    <a:lnTo>
                      <a:pt x="72433" y="86628"/>
                    </a:lnTo>
                    <a:cubicBezTo>
                      <a:pt x="72433" y="86628"/>
                      <a:pt x="72464" y="86597"/>
                      <a:pt x="72464" y="86537"/>
                    </a:cubicBezTo>
                    <a:cubicBezTo>
                      <a:pt x="72494" y="86567"/>
                      <a:pt x="72585" y="86597"/>
                      <a:pt x="72616" y="86567"/>
                    </a:cubicBezTo>
                    <a:cubicBezTo>
                      <a:pt x="72616" y="86537"/>
                      <a:pt x="72646" y="86445"/>
                      <a:pt x="72616" y="86415"/>
                    </a:cubicBezTo>
                    <a:lnTo>
                      <a:pt x="72616" y="86385"/>
                    </a:lnTo>
                    <a:lnTo>
                      <a:pt x="72616" y="86385"/>
                    </a:lnTo>
                    <a:cubicBezTo>
                      <a:pt x="72646" y="86385"/>
                      <a:pt x="72646" y="86385"/>
                      <a:pt x="72677" y="86324"/>
                    </a:cubicBezTo>
                    <a:cubicBezTo>
                      <a:pt x="72677" y="86324"/>
                      <a:pt x="72737" y="86324"/>
                      <a:pt x="72737" y="86293"/>
                    </a:cubicBezTo>
                    <a:cubicBezTo>
                      <a:pt x="72768" y="86263"/>
                      <a:pt x="72737" y="86111"/>
                      <a:pt x="72737" y="86141"/>
                    </a:cubicBezTo>
                    <a:lnTo>
                      <a:pt x="72677" y="86172"/>
                    </a:lnTo>
                    <a:lnTo>
                      <a:pt x="72677" y="86141"/>
                    </a:lnTo>
                    <a:cubicBezTo>
                      <a:pt x="72646" y="86081"/>
                      <a:pt x="72585" y="85989"/>
                      <a:pt x="72525" y="85959"/>
                    </a:cubicBezTo>
                    <a:cubicBezTo>
                      <a:pt x="72494" y="85929"/>
                      <a:pt x="72494" y="85868"/>
                      <a:pt x="72464" y="85837"/>
                    </a:cubicBezTo>
                    <a:cubicBezTo>
                      <a:pt x="72464" y="85837"/>
                      <a:pt x="72433" y="85837"/>
                      <a:pt x="72433" y="85807"/>
                    </a:cubicBezTo>
                    <a:lnTo>
                      <a:pt x="72433" y="85807"/>
                    </a:lnTo>
                    <a:lnTo>
                      <a:pt x="72433" y="85716"/>
                    </a:lnTo>
                    <a:cubicBezTo>
                      <a:pt x="72464" y="85777"/>
                      <a:pt x="72494" y="85807"/>
                      <a:pt x="72525" y="85777"/>
                    </a:cubicBezTo>
                    <a:lnTo>
                      <a:pt x="72525" y="85655"/>
                    </a:lnTo>
                    <a:lnTo>
                      <a:pt x="72525" y="85625"/>
                    </a:lnTo>
                    <a:lnTo>
                      <a:pt x="72525" y="85625"/>
                    </a:lnTo>
                    <a:cubicBezTo>
                      <a:pt x="72585" y="85625"/>
                      <a:pt x="72585" y="85625"/>
                      <a:pt x="72616" y="85564"/>
                    </a:cubicBezTo>
                    <a:lnTo>
                      <a:pt x="72646" y="85533"/>
                    </a:lnTo>
                    <a:cubicBezTo>
                      <a:pt x="72677" y="85503"/>
                      <a:pt x="72646" y="85381"/>
                      <a:pt x="72646" y="85381"/>
                    </a:cubicBezTo>
                    <a:lnTo>
                      <a:pt x="72616" y="85412"/>
                    </a:lnTo>
                    <a:lnTo>
                      <a:pt x="72616" y="85381"/>
                    </a:lnTo>
                    <a:cubicBezTo>
                      <a:pt x="72585" y="85321"/>
                      <a:pt x="72525" y="85260"/>
                      <a:pt x="72494" y="85230"/>
                    </a:cubicBezTo>
                    <a:cubicBezTo>
                      <a:pt x="72464" y="85199"/>
                      <a:pt x="72464" y="85169"/>
                      <a:pt x="72433" y="85108"/>
                    </a:cubicBezTo>
                    <a:lnTo>
                      <a:pt x="72373" y="85108"/>
                    </a:lnTo>
                    <a:cubicBezTo>
                      <a:pt x="72342" y="85078"/>
                      <a:pt x="72312" y="85017"/>
                      <a:pt x="72312" y="84956"/>
                    </a:cubicBezTo>
                    <a:cubicBezTo>
                      <a:pt x="72281" y="84926"/>
                      <a:pt x="72281" y="84895"/>
                      <a:pt x="72221" y="84895"/>
                    </a:cubicBezTo>
                    <a:cubicBezTo>
                      <a:pt x="72190" y="84865"/>
                      <a:pt x="72190" y="84804"/>
                      <a:pt x="72160" y="84743"/>
                    </a:cubicBezTo>
                    <a:cubicBezTo>
                      <a:pt x="72129" y="84622"/>
                      <a:pt x="72069" y="84561"/>
                      <a:pt x="72038" y="84470"/>
                    </a:cubicBezTo>
                    <a:cubicBezTo>
                      <a:pt x="72008" y="84409"/>
                      <a:pt x="72008" y="84348"/>
                      <a:pt x="72008" y="84348"/>
                    </a:cubicBezTo>
                    <a:lnTo>
                      <a:pt x="72008" y="84348"/>
                    </a:lnTo>
                    <a:cubicBezTo>
                      <a:pt x="72008" y="84318"/>
                      <a:pt x="71977" y="84287"/>
                      <a:pt x="71977" y="84196"/>
                    </a:cubicBezTo>
                    <a:cubicBezTo>
                      <a:pt x="71977" y="84166"/>
                      <a:pt x="71917" y="84196"/>
                      <a:pt x="71977" y="84257"/>
                    </a:cubicBezTo>
                    <a:lnTo>
                      <a:pt x="71977" y="84287"/>
                    </a:lnTo>
                    <a:cubicBezTo>
                      <a:pt x="71977" y="84257"/>
                      <a:pt x="71917" y="84196"/>
                      <a:pt x="71917" y="84196"/>
                    </a:cubicBezTo>
                    <a:cubicBezTo>
                      <a:pt x="71886" y="84044"/>
                      <a:pt x="71856" y="83953"/>
                      <a:pt x="71825" y="83953"/>
                    </a:cubicBezTo>
                    <a:cubicBezTo>
                      <a:pt x="71825" y="83892"/>
                      <a:pt x="71825" y="83892"/>
                      <a:pt x="71765" y="83892"/>
                    </a:cubicBezTo>
                    <a:lnTo>
                      <a:pt x="71734" y="83953"/>
                    </a:lnTo>
                    <a:cubicBezTo>
                      <a:pt x="71704" y="83953"/>
                      <a:pt x="71704" y="84044"/>
                      <a:pt x="71613" y="84196"/>
                    </a:cubicBezTo>
                    <a:cubicBezTo>
                      <a:pt x="71613" y="84257"/>
                      <a:pt x="71582" y="84257"/>
                      <a:pt x="71582" y="84287"/>
                    </a:cubicBezTo>
                    <a:lnTo>
                      <a:pt x="71582" y="84257"/>
                    </a:lnTo>
                    <a:lnTo>
                      <a:pt x="71582" y="84196"/>
                    </a:lnTo>
                    <a:cubicBezTo>
                      <a:pt x="71582" y="84257"/>
                      <a:pt x="71552" y="84287"/>
                      <a:pt x="71552" y="84348"/>
                    </a:cubicBezTo>
                    <a:lnTo>
                      <a:pt x="71552" y="84348"/>
                    </a:lnTo>
                    <a:cubicBezTo>
                      <a:pt x="71552" y="84348"/>
                      <a:pt x="71552" y="84409"/>
                      <a:pt x="71522" y="84470"/>
                    </a:cubicBezTo>
                    <a:cubicBezTo>
                      <a:pt x="71461" y="84561"/>
                      <a:pt x="71430" y="84622"/>
                      <a:pt x="71400" y="84743"/>
                    </a:cubicBezTo>
                    <a:cubicBezTo>
                      <a:pt x="71370" y="84774"/>
                      <a:pt x="71370" y="84865"/>
                      <a:pt x="71309" y="84895"/>
                    </a:cubicBezTo>
                    <a:lnTo>
                      <a:pt x="71248" y="84956"/>
                    </a:lnTo>
                    <a:cubicBezTo>
                      <a:pt x="71218" y="85017"/>
                      <a:pt x="71157" y="85047"/>
                      <a:pt x="71157" y="85108"/>
                    </a:cubicBezTo>
                    <a:lnTo>
                      <a:pt x="71126" y="85108"/>
                    </a:lnTo>
                    <a:cubicBezTo>
                      <a:pt x="71096" y="85169"/>
                      <a:pt x="71096" y="85199"/>
                      <a:pt x="71066" y="85230"/>
                    </a:cubicBezTo>
                    <a:cubicBezTo>
                      <a:pt x="71005" y="85260"/>
                      <a:pt x="70974" y="85321"/>
                      <a:pt x="70944" y="85381"/>
                    </a:cubicBezTo>
                    <a:lnTo>
                      <a:pt x="70944" y="85412"/>
                    </a:lnTo>
                    <a:cubicBezTo>
                      <a:pt x="70944" y="85412"/>
                      <a:pt x="70914" y="85412"/>
                      <a:pt x="70914" y="85381"/>
                    </a:cubicBezTo>
                    <a:cubicBezTo>
                      <a:pt x="70853" y="85351"/>
                      <a:pt x="70853" y="85503"/>
                      <a:pt x="70914" y="85533"/>
                    </a:cubicBezTo>
                    <a:lnTo>
                      <a:pt x="70944" y="85564"/>
                    </a:lnTo>
                    <a:cubicBezTo>
                      <a:pt x="70974" y="85564"/>
                      <a:pt x="70974" y="85625"/>
                      <a:pt x="71005" y="85625"/>
                    </a:cubicBezTo>
                    <a:lnTo>
                      <a:pt x="71005" y="85625"/>
                    </a:lnTo>
                    <a:lnTo>
                      <a:pt x="71005" y="85655"/>
                    </a:lnTo>
                    <a:lnTo>
                      <a:pt x="71005" y="85777"/>
                    </a:lnTo>
                    <a:cubicBezTo>
                      <a:pt x="71066" y="85807"/>
                      <a:pt x="71096" y="85807"/>
                      <a:pt x="71126" y="85716"/>
                    </a:cubicBezTo>
                    <a:lnTo>
                      <a:pt x="71126" y="85807"/>
                    </a:lnTo>
                    <a:lnTo>
                      <a:pt x="71126" y="85807"/>
                    </a:lnTo>
                    <a:cubicBezTo>
                      <a:pt x="71126" y="85807"/>
                      <a:pt x="71096" y="85807"/>
                      <a:pt x="71096" y="85837"/>
                    </a:cubicBezTo>
                    <a:cubicBezTo>
                      <a:pt x="71066" y="85868"/>
                      <a:pt x="71066" y="85929"/>
                      <a:pt x="71005" y="85959"/>
                    </a:cubicBezTo>
                    <a:cubicBezTo>
                      <a:pt x="70974" y="86020"/>
                      <a:pt x="70914" y="86081"/>
                      <a:pt x="70853" y="86141"/>
                    </a:cubicBezTo>
                    <a:lnTo>
                      <a:pt x="70853" y="86172"/>
                    </a:lnTo>
                    <a:cubicBezTo>
                      <a:pt x="70853" y="86172"/>
                      <a:pt x="70822" y="86172"/>
                      <a:pt x="70822" y="86141"/>
                    </a:cubicBezTo>
                    <a:cubicBezTo>
                      <a:pt x="70792" y="86111"/>
                      <a:pt x="70792" y="86263"/>
                      <a:pt x="70822" y="86293"/>
                    </a:cubicBezTo>
                    <a:lnTo>
                      <a:pt x="70853" y="86324"/>
                    </a:lnTo>
                    <a:cubicBezTo>
                      <a:pt x="70914" y="86324"/>
                      <a:pt x="70914" y="86385"/>
                      <a:pt x="70944" y="86385"/>
                    </a:cubicBezTo>
                    <a:lnTo>
                      <a:pt x="70944" y="86385"/>
                    </a:lnTo>
                    <a:lnTo>
                      <a:pt x="70944" y="86415"/>
                    </a:lnTo>
                    <a:lnTo>
                      <a:pt x="70944" y="86567"/>
                    </a:lnTo>
                    <a:cubicBezTo>
                      <a:pt x="70974" y="86597"/>
                      <a:pt x="71066" y="86597"/>
                      <a:pt x="71096" y="86537"/>
                    </a:cubicBezTo>
                    <a:cubicBezTo>
                      <a:pt x="71096" y="86567"/>
                      <a:pt x="71096" y="86628"/>
                      <a:pt x="71126" y="86628"/>
                    </a:cubicBezTo>
                    <a:lnTo>
                      <a:pt x="71157" y="86628"/>
                    </a:lnTo>
                    <a:cubicBezTo>
                      <a:pt x="71157" y="86628"/>
                      <a:pt x="71157" y="86688"/>
                      <a:pt x="71218" y="86628"/>
                    </a:cubicBezTo>
                    <a:lnTo>
                      <a:pt x="71218" y="86597"/>
                    </a:lnTo>
                    <a:cubicBezTo>
                      <a:pt x="71248" y="86567"/>
                      <a:pt x="71248" y="86476"/>
                      <a:pt x="71278" y="86415"/>
                    </a:cubicBezTo>
                    <a:lnTo>
                      <a:pt x="71278" y="86415"/>
                    </a:lnTo>
                    <a:cubicBezTo>
                      <a:pt x="71278" y="86445"/>
                      <a:pt x="71278" y="86476"/>
                      <a:pt x="71248" y="86537"/>
                    </a:cubicBezTo>
                    <a:lnTo>
                      <a:pt x="71248" y="86537"/>
                    </a:lnTo>
                    <a:cubicBezTo>
                      <a:pt x="71278" y="86415"/>
                      <a:pt x="71309" y="86324"/>
                      <a:pt x="71309" y="86263"/>
                    </a:cubicBezTo>
                    <a:cubicBezTo>
                      <a:pt x="71309" y="86293"/>
                      <a:pt x="71278" y="86385"/>
                      <a:pt x="71278" y="86415"/>
                    </a:cubicBezTo>
                    <a:lnTo>
                      <a:pt x="71278" y="86537"/>
                    </a:lnTo>
                    <a:cubicBezTo>
                      <a:pt x="71278" y="86567"/>
                      <a:pt x="71248" y="86567"/>
                      <a:pt x="71248" y="86597"/>
                    </a:cubicBezTo>
                    <a:lnTo>
                      <a:pt x="71218" y="86628"/>
                    </a:lnTo>
                    <a:cubicBezTo>
                      <a:pt x="71218" y="86688"/>
                      <a:pt x="71157" y="86688"/>
                      <a:pt x="71157" y="86719"/>
                    </a:cubicBezTo>
                    <a:cubicBezTo>
                      <a:pt x="71126" y="86749"/>
                      <a:pt x="71096" y="86780"/>
                      <a:pt x="71096" y="86840"/>
                    </a:cubicBezTo>
                    <a:lnTo>
                      <a:pt x="71066" y="86840"/>
                    </a:lnTo>
                    <a:lnTo>
                      <a:pt x="70974" y="86901"/>
                    </a:lnTo>
                    <a:lnTo>
                      <a:pt x="70762" y="87144"/>
                    </a:lnTo>
                    <a:lnTo>
                      <a:pt x="70762" y="87175"/>
                    </a:lnTo>
                    <a:cubicBezTo>
                      <a:pt x="70762" y="87175"/>
                      <a:pt x="70701" y="87175"/>
                      <a:pt x="70701" y="87144"/>
                    </a:cubicBezTo>
                    <a:cubicBezTo>
                      <a:pt x="70670" y="87084"/>
                      <a:pt x="70670" y="87236"/>
                      <a:pt x="70701" y="87296"/>
                    </a:cubicBezTo>
                    <a:lnTo>
                      <a:pt x="70762" y="87327"/>
                    </a:lnTo>
                    <a:cubicBezTo>
                      <a:pt x="70792" y="87327"/>
                      <a:pt x="70822" y="87357"/>
                      <a:pt x="70822" y="87357"/>
                    </a:cubicBezTo>
                    <a:lnTo>
                      <a:pt x="70822" y="87357"/>
                    </a:lnTo>
                    <a:lnTo>
                      <a:pt x="70822" y="87388"/>
                    </a:lnTo>
                    <a:cubicBezTo>
                      <a:pt x="70792" y="87448"/>
                      <a:pt x="70822" y="87509"/>
                      <a:pt x="70822" y="87540"/>
                    </a:cubicBezTo>
                    <a:cubicBezTo>
                      <a:pt x="70853" y="87600"/>
                      <a:pt x="70914" y="87600"/>
                      <a:pt x="70974" y="87540"/>
                    </a:cubicBezTo>
                    <a:cubicBezTo>
                      <a:pt x="70944" y="87600"/>
                      <a:pt x="70914" y="87631"/>
                      <a:pt x="70914" y="87661"/>
                    </a:cubicBezTo>
                    <a:cubicBezTo>
                      <a:pt x="70853" y="87661"/>
                      <a:pt x="70822" y="87661"/>
                      <a:pt x="70822" y="87692"/>
                    </a:cubicBezTo>
                    <a:cubicBezTo>
                      <a:pt x="70701" y="87783"/>
                      <a:pt x="70670" y="88056"/>
                      <a:pt x="70549" y="88117"/>
                    </a:cubicBezTo>
                    <a:cubicBezTo>
                      <a:pt x="70518" y="88147"/>
                      <a:pt x="70458" y="88147"/>
                      <a:pt x="70367" y="88117"/>
                    </a:cubicBezTo>
                    <a:cubicBezTo>
                      <a:pt x="70367" y="88117"/>
                      <a:pt x="70336" y="88117"/>
                      <a:pt x="70336" y="88147"/>
                    </a:cubicBezTo>
                    <a:lnTo>
                      <a:pt x="70336" y="88117"/>
                    </a:lnTo>
                    <a:lnTo>
                      <a:pt x="70336" y="88087"/>
                    </a:lnTo>
                    <a:lnTo>
                      <a:pt x="70336" y="88087"/>
                    </a:lnTo>
                    <a:cubicBezTo>
                      <a:pt x="70367" y="88087"/>
                      <a:pt x="70397" y="88087"/>
                      <a:pt x="70397" y="88056"/>
                    </a:cubicBezTo>
                    <a:cubicBezTo>
                      <a:pt x="70397" y="88056"/>
                      <a:pt x="70458" y="88056"/>
                      <a:pt x="70458" y="87996"/>
                    </a:cubicBezTo>
                    <a:cubicBezTo>
                      <a:pt x="70488" y="87965"/>
                      <a:pt x="70488" y="87813"/>
                      <a:pt x="70458" y="87844"/>
                    </a:cubicBezTo>
                    <a:cubicBezTo>
                      <a:pt x="70458" y="87844"/>
                      <a:pt x="70397" y="87844"/>
                      <a:pt x="70397" y="87904"/>
                    </a:cubicBezTo>
                    <a:lnTo>
                      <a:pt x="70397" y="87844"/>
                    </a:lnTo>
                    <a:lnTo>
                      <a:pt x="70184" y="87631"/>
                    </a:lnTo>
                    <a:cubicBezTo>
                      <a:pt x="70154" y="87600"/>
                      <a:pt x="70154" y="87540"/>
                      <a:pt x="70093" y="87540"/>
                    </a:cubicBezTo>
                    <a:lnTo>
                      <a:pt x="70063" y="87540"/>
                    </a:lnTo>
                    <a:cubicBezTo>
                      <a:pt x="70032" y="87509"/>
                      <a:pt x="70002" y="87479"/>
                      <a:pt x="70002" y="87448"/>
                    </a:cubicBezTo>
                    <a:cubicBezTo>
                      <a:pt x="70002" y="87388"/>
                      <a:pt x="69941" y="87388"/>
                      <a:pt x="69941" y="87357"/>
                    </a:cubicBezTo>
                    <a:lnTo>
                      <a:pt x="69911" y="87327"/>
                    </a:lnTo>
                    <a:cubicBezTo>
                      <a:pt x="69911" y="87327"/>
                      <a:pt x="69880" y="87296"/>
                      <a:pt x="69880" y="87236"/>
                    </a:cubicBezTo>
                    <a:lnTo>
                      <a:pt x="69880" y="87144"/>
                    </a:lnTo>
                    <a:cubicBezTo>
                      <a:pt x="69880" y="87084"/>
                      <a:pt x="69850" y="87023"/>
                      <a:pt x="69850" y="86992"/>
                    </a:cubicBezTo>
                    <a:cubicBezTo>
                      <a:pt x="69880" y="87053"/>
                      <a:pt x="69911" y="87144"/>
                      <a:pt x="69911" y="87236"/>
                    </a:cubicBezTo>
                    <a:lnTo>
                      <a:pt x="69911" y="87236"/>
                    </a:lnTo>
                    <a:cubicBezTo>
                      <a:pt x="69911" y="87205"/>
                      <a:pt x="69911" y="87175"/>
                      <a:pt x="69880" y="87144"/>
                    </a:cubicBezTo>
                    <a:lnTo>
                      <a:pt x="69880" y="87144"/>
                    </a:lnTo>
                    <a:cubicBezTo>
                      <a:pt x="69911" y="87205"/>
                      <a:pt x="69911" y="87296"/>
                      <a:pt x="69941" y="87327"/>
                    </a:cubicBezTo>
                    <a:lnTo>
                      <a:pt x="69941" y="87357"/>
                    </a:lnTo>
                    <a:cubicBezTo>
                      <a:pt x="69941" y="87388"/>
                      <a:pt x="69941" y="87388"/>
                      <a:pt x="70002" y="87357"/>
                    </a:cubicBezTo>
                    <a:lnTo>
                      <a:pt x="70032" y="87357"/>
                    </a:lnTo>
                    <a:cubicBezTo>
                      <a:pt x="70032" y="87357"/>
                      <a:pt x="70063" y="87327"/>
                      <a:pt x="70063" y="87236"/>
                    </a:cubicBezTo>
                    <a:cubicBezTo>
                      <a:pt x="70093" y="87296"/>
                      <a:pt x="70184" y="87327"/>
                      <a:pt x="70215" y="87296"/>
                    </a:cubicBezTo>
                    <a:cubicBezTo>
                      <a:pt x="70215" y="87236"/>
                      <a:pt x="70245" y="87175"/>
                      <a:pt x="70215" y="87144"/>
                    </a:cubicBezTo>
                    <a:lnTo>
                      <a:pt x="70215" y="87084"/>
                    </a:lnTo>
                    <a:lnTo>
                      <a:pt x="70215" y="87084"/>
                    </a:lnTo>
                    <a:cubicBezTo>
                      <a:pt x="70245" y="87084"/>
                      <a:pt x="70245" y="87084"/>
                      <a:pt x="70306" y="87053"/>
                    </a:cubicBezTo>
                    <a:cubicBezTo>
                      <a:pt x="70306" y="87053"/>
                      <a:pt x="70336" y="87053"/>
                      <a:pt x="70336" y="87023"/>
                    </a:cubicBezTo>
                    <a:cubicBezTo>
                      <a:pt x="70367" y="86992"/>
                      <a:pt x="70336" y="86840"/>
                      <a:pt x="70336" y="86871"/>
                    </a:cubicBezTo>
                    <a:lnTo>
                      <a:pt x="70306" y="86901"/>
                    </a:lnTo>
                    <a:lnTo>
                      <a:pt x="70306" y="86871"/>
                    </a:lnTo>
                    <a:cubicBezTo>
                      <a:pt x="70245" y="86780"/>
                      <a:pt x="70184" y="86719"/>
                      <a:pt x="70154" y="86688"/>
                    </a:cubicBezTo>
                    <a:cubicBezTo>
                      <a:pt x="70093" y="86628"/>
                      <a:pt x="70093" y="86597"/>
                      <a:pt x="70063" y="86567"/>
                    </a:cubicBezTo>
                    <a:cubicBezTo>
                      <a:pt x="70063" y="86567"/>
                      <a:pt x="70032" y="86567"/>
                      <a:pt x="70032" y="86537"/>
                    </a:cubicBezTo>
                    <a:lnTo>
                      <a:pt x="70032" y="86537"/>
                    </a:lnTo>
                    <a:lnTo>
                      <a:pt x="70032" y="86445"/>
                    </a:lnTo>
                    <a:cubicBezTo>
                      <a:pt x="70063" y="86476"/>
                      <a:pt x="70093" y="86537"/>
                      <a:pt x="70154" y="86476"/>
                    </a:cubicBezTo>
                    <a:lnTo>
                      <a:pt x="70154" y="86385"/>
                    </a:lnTo>
                    <a:lnTo>
                      <a:pt x="70154" y="86324"/>
                    </a:lnTo>
                    <a:lnTo>
                      <a:pt x="70154" y="86324"/>
                    </a:lnTo>
                    <a:cubicBezTo>
                      <a:pt x="70184" y="86324"/>
                      <a:pt x="70184" y="86324"/>
                      <a:pt x="70215" y="86293"/>
                    </a:cubicBezTo>
                    <a:lnTo>
                      <a:pt x="70245" y="86263"/>
                    </a:lnTo>
                    <a:cubicBezTo>
                      <a:pt x="70306" y="86233"/>
                      <a:pt x="70245" y="86111"/>
                      <a:pt x="70245" y="86111"/>
                    </a:cubicBezTo>
                    <a:lnTo>
                      <a:pt x="70215" y="86141"/>
                    </a:lnTo>
                    <a:lnTo>
                      <a:pt x="70215" y="86111"/>
                    </a:lnTo>
                    <a:cubicBezTo>
                      <a:pt x="70184" y="86020"/>
                      <a:pt x="70154" y="85989"/>
                      <a:pt x="70093" y="85959"/>
                    </a:cubicBezTo>
                    <a:cubicBezTo>
                      <a:pt x="70063" y="85929"/>
                      <a:pt x="70063" y="85868"/>
                      <a:pt x="70032" y="85837"/>
                    </a:cubicBezTo>
                    <a:lnTo>
                      <a:pt x="70002" y="85837"/>
                    </a:lnTo>
                    <a:cubicBezTo>
                      <a:pt x="69941" y="85807"/>
                      <a:pt x="69911" y="85716"/>
                      <a:pt x="69911" y="85685"/>
                    </a:cubicBezTo>
                    <a:cubicBezTo>
                      <a:pt x="69880" y="85655"/>
                      <a:pt x="69880" y="85625"/>
                      <a:pt x="69850" y="85625"/>
                    </a:cubicBezTo>
                    <a:cubicBezTo>
                      <a:pt x="69789" y="85564"/>
                      <a:pt x="69789" y="85533"/>
                      <a:pt x="69759" y="85473"/>
                    </a:cubicBezTo>
                    <a:cubicBezTo>
                      <a:pt x="69728" y="85351"/>
                      <a:pt x="69698" y="85260"/>
                      <a:pt x="69637" y="85199"/>
                    </a:cubicBezTo>
                    <a:cubicBezTo>
                      <a:pt x="69607" y="85108"/>
                      <a:pt x="69607" y="85078"/>
                      <a:pt x="69607" y="85078"/>
                    </a:cubicBezTo>
                    <a:lnTo>
                      <a:pt x="69607" y="85078"/>
                    </a:lnTo>
                    <a:cubicBezTo>
                      <a:pt x="69607" y="85047"/>
                      <a:pt x="69576" y="85017"/>
                      <a:pt x="69576" y="84926"/>
                    </a:cubicBezTo>
                    <a:cubicBezTo>
                      <a:pt x="69576" y="84895"/>
                      <a:pt x="69546" y="84926"/>
                      <a:pt x="69576" y="84956"/>
                    </a:cubicBezTo>
                    <a:lnTo>
                      <a:pt x="69576" y="85017"/>
                    </a:lnTo>
                    <a:cubicBezTo>
                      <a:pt x="69576" y="84956"/>
                      <a:pt x="69546" y="84926"/>
                      <a:pt x="69546" y="84926"/>
                    </a:cubicBezTo>
                    <a:cubicBezTo>
                      <a:pt x="69485" y="84774"/>
                      <a:pt x="69455" y="84652"/>
                      <a:pt x="69424" y="84652"/>
                    </a:cubicBezTo>
                    <a:cubicBezTo>
                      <a:pt x="69424" y="84622"/>
                      <a:pt x="69424" y="84622"/>
                      <a:pt x="69394" y="84622"/>
                    </a:cubicBezTo>
                    <a:lnTo>
                      <a:pt x="69333" y="84652"/>
                    </a:lnTo>
                    <a:cubicBezTo>
                      <a:pt x="69303" y="84652"/>
                      <a:pt x="69303" y="84774"/>
                      <a:pt x="69242" y="84926"/>
                    </a:cubicBezTo>
                    <a:cubicBezTo>
                      <a:pt x="69242" y="84956"/>
                      <a:pt x="69181" y="84956"/>
                      <a:pt x="69181" y="85017"/>
                    </a:cubicBezTo>
                    <a:lnTo>
                      <a:pt x="69181" y="84956"/>
                    </a:lnTo>
                    <a:lnTo>
                      <a:pt x="69181" y="84926"/>
                    </a:lnTo>
                    <a:cubicBezTo>
                      <a:pt x="69181" y="84956"/>
                      <a:pt x="69151" y="85017"/>
                      <a:pt x="69151" y="85078"/>
                    </a:cubicBezTo>
                    <a:lnTo>
                      <a:pt x="69151" y="85078"/>
                    </a:lnTo>
                    <a:cubicBezTo>
                      <a:pt x="69151" y="85078"/>
                      <a:pt x="69151" y="85108"/>
                      <a:pt x="69120" y="85199"/>
                    </a:cubicBezTo>
                    <a:cubicBezTo>
                      <a:pt x="69090" y="85260"/>
                      <a:pt x="69029" y="85351"/>
                      <a:pt x="68999" y="85473"/>
                    </a:cubicBezTo>
                    <a:cubicBezTo>
                      <a:pt x="68968" y="85503"/>
                      <a:pt x="68968" y="85564"/>
                      <a:pt x="68938" y="85625"/>
                    </a:cubicBezTo>
                    <a:lnTo>
                      <a:pt x="68847" y="85685"/>
                    </a:lnTo>
                    <a:cubicBezTo>
                      <a:pt x="68816" y="85716"/>
                      <a:pt x="68786" y="85777"/>
                      <a:pt x="68786" y="85837"/>
                    </a:cubicBezTo>
                    <a:lnTo>
                      <a:pt x="68725" y="85837"/>
                    </a:lnTo>
                    <a:cubicBezTo>
                      <a:pt x="68695" y="85868"/>
                      <a:pt x="68695" y="85929"/>
                      <a:pt x="68664" y="85959"/>
                    </a:cubicBezTo>
                    <a:cubicBezTo>
                      <a:pt x="68634" y="85989"/>
                      <a:pt x="68573" y="86020"/>
                      <a:pt x="68543" y="86111"/>
                    </a:cubicBezTo>
                    <a:lnTo>
                      <a:pt x="68543" y="86141"/>
                    </a:lnTo>
                    <a:cubicBezTo>
                      <a:pt x="68543" y="86141"/>
                      <a:pt x="68512" y="86141"/>
                      <a:pt x="68512" y="86111"/>
                    </a:cubicBezTo>
                    <a:cubicBezTo>
                      <a:pt x="68482" y="86081"/>
                      <a:pt x="68482" y="86233"/>
                      <a:pt x="68512" y="86263"/>
                    </a:cubicBezTo>
                    <a:lnTo>
                      <a:pt x="68543" y="86293"/>
                    </a:lnTo>
                    <a:cubicBezTo>
                      <a:pt x="68573" y="86293"/>
                      <a:pt x="68573" y="86324"/>
                      <a:pt x="68634" y="86324"/>
                    </a:cubicBezTo>
                    <a:lnTo>
                      <a:pt x="68634" y="86324"/>
                    </a:lnTo>
                    <a:lnTo>
                      <a:pt x="68634" y="86385"/>
                    </a:lnTo>
                    <a:lnTo>
                      <a:pt x="68634" y="86476"/>
                    </a:lnTo>
                    <a:cubicBezTo>
                      <a:pt x="68664" y="86537"/>
                      <a:pt x="68695" y="86537"/>
                      <a:pt x="68725" y="86445"/>
                    </a:cubicBezTo>
                    <a:lnTo>
                      <a:pt x="68725" y="86537"/>
                    </a:lnTo>
                    <a:lnTo>
                      <a:pt x="68725" y="86537"/>
                    </a:lnTo>
                    <a:cubicBezTo>
                      <a:pt x="68725" y="86537"/>
                      <a:pt x="68695" y="86537"/>
                      <a:pt x="68695" y="86567"/>
                    </a:cubicBezTo>
                    <a:cubicBezTo>
                      <a:pt x="68664" y="86597"/>
                      <a:pt x="68664" y="86628"/>
                      <a:pt x="68634" y="86688"/>
                    </a:cubicBezTo>
                    <a:cubicBezTo>
                      <a:pt x="68573" y="86749"/>
                      <a:pt x="68512" y="86780"/>
                      <a:pt x="68482" y="86871"/>
                    </a:cubicBezTo>
                    <a:lnTo>
                      <a:pt x="68482" y="86901"/>
                    </a:lnTo>
                    <a:cubicBezTo>
                      <a:pt x="68482" y="86901"/>
                      <a:pt x="68421" y="86901"/>
                      <a:pt x="68421" y="86871"/>
                    </a:cubicBezTo>
                    <a:cubicBezTo>
                      <a:pt x="68391" y="86840"/>
                      <a:pt x="68391" y="86992"/>
                      <a:pt x="68421" y="87023"/>
                    </a:cubicBezTo>
                    <a:lnTo>
                      <a:pt x="68482" y="87053"/>
                    </a:lnTo>
                    <a:cubicBezTo>
                      <a:pt x="68512" y="87053"/>
                      <a:pt x="68512" y="87084"/>
                      <a:pt x="68543" y="87084"/>
                    </a:cubicBezTo>
                    <a:lnTo>
                      <a:pt x="68543" y="87084"/>
                    </a:lnTo>
                    <a:lnTo>
                      <a:pt x="68543" y="87144"/>
                    </a:lnTo>
                    <a:lnTo>
                      <a:pt x="68543" y="87296"/>
                    </a:lnTo>
                    <a:cubicBezTo>
                      <a:pt x="68573" y="87327"/>
                      <a:pt x="68664" y="87327"/>
                      <a:pt x="68695" y="87236"/>
                    </a:cubicBezTo>
                    <a:cubicBezTo>
                      <a:pt x="68695" y="87296"/>
                      <a:pt x="68695" y="87357"/>
                      <a:pt x="68725" y="87357"/>
                    </a:cubicBezTo>
                    <a:lnTo>
                      <a:pt x="68786" y="87357"/>
                    </a:lnTo>
                    <a:cubicBezTo>
                      <a:pt x="68786" y="87357"/>
                      <a:pt x="68786" y="87388"/>
                      <a:pt x="68816" y="87357"/>
                    </a:cubicBezTo>
                    <a:lnTo>
                      <a:pt x="68816" y="87327"/>
                    </a:lnTo>
                    <a:cubicBezTo>
                      <a:pt x="68847" y="87296"/>
                      <a:pt x="68847" y="87205"/>
                      <a:pt x="68877" y="87144"/>
                    </a:cubicBezTo>
                    <a:lnTo>
                      <a:pt x="68877" y="87144"/>
                    </a:lnTo>
                    <a:cubicBezTo>
                      <a:pt x="68877" y="87175"/>
                      <a:pt x="68877" y="87205"/>
                      <a:pt x="68847" y="87236"/>
                    </a:cubicBezTo>
                    <a:lnTo>
                      <a:pt x="68847" y="87236"/>
                    </a:lnTo>
                    <a:cubicBezTo>
                      <a:pt x="68877" y="87144"/>
                      <a:pt x="68938" y="87053"/>
                      <a:pt x="68938" y="86992"/>
                    </a:cubicBezTo>
                    <a:cubicBezTo>
                      <a:pt x="68938" y="87023"/>
                      <a:pt x="68877" y="87084"/>
                      <a:pt x="68877" y="87144"/>
                    </a:cubicBezTo>
                    <a:lnTo>
                      <a:pt x="68877" y="87236"/>
                    </a:lnTo>
                    <a:cubicBezTo>
                      <a:pt x="68877" y="87296"/>
                      <a:pt x="68847" y="87296"/>
                      <a:pt x="68847" y="87327"/>
                    </a:cubicBezTo>
                    <a:lnTo>
                      <a:pt x="68816" y="87357"/>
                    </a:lnTo>
                    <a:cubicBezTo>
                      <a:pt x="68816" y="87388"/>
                      <a:pt x="68786" y="87388"/>
                      <a:pt x="68786" y="87448"/>
                    </a:cubicBezTo>
                    <a:cubicBezTo>
                      <a:pt x="68725" y="87479"/>
                      <a:pt x="68695" y="87509"/>
                      <a:pt x="68695" y="87540"/>
                    </a:cubicBezTo>
                    <a:lnTo>
                      <a:pt x="68664" y="87540"/>
                    </a:lnTo>
                    <a:lnTo>
                      <a:pt x="68573" y="87631"/>
                    </a:lnTo>
                    <a:lnTo>
                      <a:pt x="68360" y="87844"/>
                    </a:lnTo>
                    <a:lnTo>
                      <a:pt x="68360" y="87904"/>
                    </a:lnTo>
                    <a:cubicBezTo>
                      <a:pt x="68360" y="87904"/>
                      <a:pt x="68330" y="87904"/>
                      <a:pt x="68330" y="87844"/>
                    </a:cubicBezTo>
                    <a:cubicBezTo>
                      <a:pt x="68269" y="87813"/>
                      <a:pt x="68269" y="87965"/>
                      <a:pt x="68330" y="87996"/>
                    </a:cubicBezTo>
                    <a:lnTo>
                      <a:pt x="68360" y="88056"/>
                    </a:lnTo>
                    <a:cubicBezTo>
                      <a:pt x="68391" y="88056"/>
                      <a:pt x="68421" y="88087"/>
                      <a:pt x="68421" y="88087"/>
                    </a:cubicBezTo>
                    <a:lnTo>
                      <a:pt x="68421" y="88087"/>
                    </a:lnTo>
                    <a:lnTo>
                      <a:pt x="68421" y="88117"/>
                    </a:lnTo>
                    <a:cubicBezTo>
                      <a:pt x="68391" y="88147"/>
                      <a:pt x="68421" y="88239"/>
                      <a:pt x="68421" y="88269"/>
                    </a:cubicBezTo>
                    <a:cubicBezTo>
                      <a:pt x="68482" y="88299"/>
                      <a:pt x="68512" y="88299"/>
                      <a:pt x="68573" y="88269"/>
                    </a:cubicBezTo>
                    <a:cubicBezTo>
                      <a:pt x="68543" y="88299"/>
                      <a:pt x="68512" y="88360"/>
                      <a:pt x="68512" y="88391"/>
                    </a:cubicBezTo>
                    <a:cubicBezTo>
                      <a:pt x="68482" y="88391"/>
                      <a:pt x="68421" y="88391"/>
                      <a:pt x="68421" y="88421"/>
                    </a:cubicBezTo>
                    <a:lnTo>
                      <a:pt x="68269" y="88269"/>
                    </a:lnTo>
                    <a:cubicBezTo>
                      <a:pt x="68239" y="88239"/>
                      <a:pt x="68239" y="88208"/>
                      <a:pt x="68208" y="88208"/>
                    </a:cubicBezTo>
                    <a:lnTo>
                      <a:pt x="68178" y="88208"/>
                    </a:lnTo>
                    <a:cubicBezTo>
                      <a:pt x="68117" y="88147"/>
                      <a:pt x="68087" y="88117"/>
                      <a:pt x="68087" y="88087"/>
                    </a:cubicBezTo>
                    <a:cubicBezTo>
                      <a:pt x="68087" y="88056"/>
                      <a:pt x="68056" y="88056"/>
                      <a:pt x="68056" y="87996"/>
                    </a:cubicBezTo>
                    <a:lnTo>
                      <a:pt x="68026" y="87965"/>
                    </a:lnTo>
                    <a:cubicBezTo>
                      <a:pt x="68026" y="87965"/>
                      <a:pt x="67965" y="87935"/>
                      <a:pt x="67965" y="87904"/>
                    </a:cubicBezTo>
                    <a:lnTo>
                      <a:pt x="67965" y="87783"/>
                    </a:lnTo>
                    <a:cubicBezTo>
                      <a:pt x="67965" y="87752"/>
                      <a:pt x="67935" y="87661"/>
                      <a:pt x="67935" y="87631"/>
                    </a:cubicBezTo>
                    <a:cubicBezTo>
                      <a:pt x="67965" y="87692"/>
                      <a:pt x="68026" y="87783"/>
                      <a:pt x="68026" y="87904"/>
                    </a:cubicBezTo>
                    <a:lnTo>
                      <a:pt x="68026" y="87904"/>
                    </a:lnTo>
                    <a:cubicBezTo>
                      <a:pt x="68026" y="87844"/>
                      <a:pt x="68026" y="87813"/>
                      <a:pt x="67965" y="87783"/>
                    </a:cubicBezTo>
                    <a:lnTo>
                      <a:pt x="67965" y="87783"/>
                    </a:lnTo>
                    <a:cubicBezTo>
                      <a:pt x="68026" y="87844"/>
                      <a:pt x="68026" y="87935"/>
                      <a:pt x="68056" y="87965"/>
                    </a:cubicBezTo>
                    <a:lnTo>
                      <a:pt x="68056" y="87996"/>
                    </a:lnTo>
                    <a:cubicBezTo>
                      <a:pt x="68056" y="88056"/>
                      <a:pt x="68056" y="88056"/>
                      <a:pt x="68087" y="87996"/>
                    </a:cubicBezTo>
                    <a:lnTo>
                      <a:pt x="68117" y="87996"/>
                    </a:lnTo>
                    <a:cubicBezTo>
                      <a:pt x="68117" y="87996"/>
                      <a:pt x="68178" y="87965"/>
                      <a:pt x="68178" y="87904"/>
                    </a:cubicBezTo>
                    <a:cubicBezTo>
                      <a:pt x="68208" y="87935"/>
                      <a:pt x="68269" y="87965"/>
                      <a:pt x="68330" y="87935"/>
                    </a:cubicBezTo>
                    <a:cubicBezTo>
                      <a:pt x="68330" y="87904"/>
                      <a:pt x="68360" y="87813"/>
                      <a:pt x="68330" y="87783"/>
                    </a:cubicBezTo>
                    <a:lnTo>
                      <a:pt x="68330" y="87752"/>
                    </a:lnTo>
                    <a:lnTo>
                      <a:pt x="68330" y="87752"/>
                    </a:lnTo>
                    <a:cubicBezTo>
                      <a:pt x="68360" y="87752"/>
                      <a:pt x="68360" y="87752"/>
                      <a:pt x="68391" y="87692"/>
                    </a:cubicBezTo>
                    <a:cubicBezTo>
                      <a:pt x="68391" y="87692"/>
                      <a:pt x="68421" y="87692"/>
                      <a:pt x="68421" y="87661"/>
                    </a:cubicBezTo>
                    <a:cubicBezTo>
                      <a:pt x="68482" y="87631"/>
                      <a:pt x="68421" y="87479"/>
                      <a:pt x="68421" y="87509"/>
                    </a:cubicBezTo>
                    <a:lnTo>
                      <a:pt x="68391" y="87540"/>
                    </a:lnTo>
                    <a:lnTo>
                      <a:pt x="68391" y="87509"/>
                    </a:lnTo>
                    <a:cubicBezTo>
                      <a:pt x="68360" y="87448"/>
                      <a:pt x="68269" y="87357"/>
                      <a:pt x="68239" y="87327"/>
                    </a:cubicBezTo>
                    <a:cubicBezTo>
                      <a:pt x="68208" y="87296"/>
                      <a:pt x="68208" y="87236"/>
                      <a:pt x="68178" y="87205"/>
                    </a:cubicBezTo>
                    <a:cubicBezTo>
                      <a:pt x="68178" y="87205"/>
                      <a:pt x="68117" y="87205"/>
                      <a:pt x="68117" y="87175"/>
                    </a:cubicBezTo>
                    <a:lnTo>
                      <a:pt x="68117" y="87175"/>
                    </a:lnTo>
                    <a:lnTo>
                      <a:pt x="68117" y="87084"/>
                    </a:lnTo>
                    <a:cubicBezTo>
                      <a:pt x="68178" y="87144"/>
                      <a:pt x="68208" y="87175"/>
                      <a:pt x="68239" y="87144"/>
                    </a:cubicBezTo>
                    <a:lnTo>
                      <a:pt x="68239" y="87023"/>
                    </a:lnTo>
                    <a:lnTo>
                      <a:pt x="68239" y="86992"/>
                    </a:lnTo>
                    <a:lnTo>
                      <a:pt x="68239" y="86992"/>
                    </a:lnTo>
                    <a:cubicBezTo>
                      <a:pt x="68269" y="86992"/>
                      <a:pt x="68269" y="86992"/>
                      <a:pt x="68330" y="86932"/>
                    </a:cubicBezTo>
                    <a:lnTo>
                      <a:pt x="68360" y="86901"/>
                    </a:lnTo>
                    <a:cubicBezTo>
                      <a:pt x="68391" y="86871"/>
                      <a:pt x="68360" y="86749"/>
                      <a:pt x="68360" y="86749"/>
                    </a:cubicBezTo>
                    <a:lnTo>
                      <a:pt x="68330" y="86780"/>
                    </a:lnTo>
                    <a:lnTo>
                      <a:pt x="68330" y="86749"/>
                    </a:lnTo>
                    <a:cubicBezTo>
                      <a:pt x="68269" y="86688"/>
                      <a:pt x="68239" y="86628"/>
                      <a:pt x="68208" y="86597"/>
                    </a:cubicBezTo>
                    <a:cubicBezTo>
                      <a:pt x="68178" y="86567"/>
                      <a:pt x="68178" y="86537"/>
                      <a:pt x="68117" y="86476"/>
                    </a:cubicBezTo>
                    <a:lnTo>
                      <a:pt x="68087" y="86476"/>
                    </a:lnTo>
                    <a:cubicBezTo>
                      <a:pt x="68056" y="86445"/>
                      <a:pt x="68026" y="86385"/>
                      <a:pt x="68026" y="86324"/>
                    </a:cubicBezTo>
                    <a:cubicBezTo>
                      <a:pt x="67965" y="86293"/>
                      <a:pt x="67965" y="86263"/>
                      <a:pt x="67935" y="86263"/>
                    </a:cubicBezTo>
                    <a:cubicBezTo>
                      <a:pt x="67904" y="86233"/>
                      <a:pt x="67904" y="86172"/>
                      <a:pt x="67874" y="86111"/>
                    </a:cubicBezTo>
                    <a:cubicBezTo>
                      <a:pt x="67813" y="85989"/>
                      <a:pt x="67783" y="85929"/>
                      <a:pt x="67752" y="85837"/>
                    </a:cubicBezTo>
                    <a:cubicBezTo>
                      <a:pt x="67722" y="85777"/>
                      <a:pt x="67722" y="85716"/>
                      <a:pt x="67722" y="85716"/>
                    </a:cubicBezTo>
                    <a:lnTo>
                      <a:pt x="67722" y="85716"/>
                    </a:lnTo>
                    <a:cubicBezTo>
                      <a:pt x="67722" y="85685"/>
                      <a:pt x="67661" y="85655"/>
                      <a:pt x="67661" y="85564"/>
                    </a:cubicBezTo>
                    <a:cubicBezTo>
                      <a:pt x="67661" y="85533"/>
                      <a:pt x="67631" y="85564"/>
                      <a:pt x="67661" y="85625"/>
                    </a:cubicBezTo>
                    <a:lnTo>
                      <a:pt x="67661" y="85655"/>
                    </a:lnTo>
                    <a:cubicBezTo>
                      <a:pt x="67661" y="85625"/>
                      <a:pt x="67631" y="85564"/>
                      <a:pt x="67631" y="85564"/>
                    </a:cubicBezTo>
                    <a:cubicBezTo>
                      <a:pt x="67600" y="85412"/>
                      <a:pt x="67570" y="85321"/>
                      <a:pt x="67509" y="85321"/>
                    </a:cubicBezTo>
                    <a:cubicBezTo>
                      <a:pt x="67509" y="85260"/>
                      <a:pt x="67509" y="85260"/>
                      <a:pt x="67479" y="85260"/>
                    </a:cubicBezTo>
                    <a:lnTo>
                      <a:pt x="67449" y="85321"/>
                    </a:lnTo>
                    <a:cubicBezTo>
                      <a:pt x="67418" y="85321"/>
                      <a:pt x="67418" y="85412"/>
                      <a:pt x="67327" y="85564"/>
                    </a:cubicBezTo>
                    <a:cubicBezTo>
                      <a:pt x="67327" y="85625"/>
                      <a:pt x="67297" y="85625"/>
                      <a:pt x="67297" y="85655"/>
                    </a:cubicBezTo>
                    <a:lnTo>
                      <a:pt x="67297" y="85625"/>
                    </a:lnTo>
                    <a:lnTo>
                      <a:pt x="67297" y="85564"/>
                    </a:lnTo>
                    <a:cubicBezTo>
                      <a:pt x="67297" y="85625"/>
                      <a:pt x="67266" y="85655"/>
                      <a:pt x="67266" y="85716"/>
                    </a:cubicBezTo>
                    <a:lnTo>
                      <a:pt x="67266" y="85716"/>
                    </a:lnTo>
                    <a:cubicBezTo>
                      <a:pt x="67266" y="85716"/>
                      <a:pt x="67266" y="85777"/>
                      <a:pt x="67205" y="85837"/>
                    </a:cubicBezTo>
                    <a:cubicBezTo>
                      <a:pt x="67175" y="85929"/>
                      <a:pt x="67145" y="85989"/>
                      <a:pt x="67114" y="86111"/>
                    </a:cubicBezTo>
                    <a:cubicBezTo>
                      <a:pt x="67053" y="86141"/>
                      <a:pt x="67053" y="86233"/>
                      <a:pt x="67023" y="86263"/>
                    </a:cubicBezTo>
                    <a:lnTo>
                      <a:pt x="66962" y="86324"/>
                    </a:lnTo>
                    <a:cubicBezTo>
                      <a:pt x="66901" y="86385"/>
                      <a:pt x="66871" y="86415"/>
                      <a:pt x="66871" y="86476"/>
                    </a:cubicBezTo>
                    <a:lnTo>
                      <a:pt x="66841" y="86476"/>
                    </a:lnTo>
                    <a:cubicBezTo>
                      <a:pt x="66810" y="86415"/>
                      <a:pt x="66719" y="86324"/>
                      <a:pt x="66689" y="86293"/>
                    </a:cubicBezTo>
                    <a:cubicBezTo>
                      <a:pt x="66658" y="86263"/>
                      <a:pt x="66658" y="86233"/>
                      <a:pt x="66597" y="86172"/>
                    </a:cubicBezTo>
                    <a:cubicBezTo>
                      <a:pt x="66597" y="86172"/>
                      <a:pt x="66567" y="86172"/>
                      <a:pt x="66567" y="86141"/>
                    </a:cubicBezTo>
                    <a:lnTo>
                      <a:pt x="66567" y="86141"/>
                    </a:lnTo>
                    <a:lnTo>
                      <a:pt x="66567" y="86081"/>
                    </a:lnTo>
                    <a:cubicBezTo>
                      <a:pt x="66597" y="86111"/>
                      <a:pt x="66658" y="86141"/>
                      <a:pt x="66689" y="86111"/>
                    </a:cubicBezTo>
                    <a:lnTo>
                      <a:pt x="66689" y="85989"/>
                    </a:lnTo>
                    <a:lnTo>
                      <a:pt x="66689" y="85959"/>
                    </a:lnTo>
                    <a:lnTo>
                      <a:pt x="66689" y="85959"/>
                    </a:lnTo>
                    <a:cubicBezTo>
                      <a:pt x="66719" y="85959"/>
                      <a:pt x="66719" y="85959"/>
                      <a:pt x="66749" y="85929"/>
                    </a:cubicBezTo>
                    <a:lnTo>
                      <a:pt x="66810" y="85868"/>
                    </a:lnTo>
                    <a:cubicBezTo>
                      <a:pt x="66841" y="85837"/>
                      <a:pt x="66810" y="85716"/>
                      <a:pt x="66810" y="85716"/>
                    </a:cubicBezTo>
                    <a:lnTo>
                      <a:pt x="66749" y="85777"/>
                    </a:lnTo>
                    <a:lnTo>
                      <a:pt x="66749" y="85716"/>
                    </a:lnTo>
                    <a:cubicBezTo>
                      <a:pt x="66719" y="85655"/>
                      <a:pt x="66689" y="85625"/>
                      <a:pt x="66658" y="85564"/>
                    </a:cubicBezTo>
                    <a:cubicBezTo>
                      <a:pt x="66597" y="85533"/>
                      <a:pt x="66597" y="85503"/>
                      <a:pt x="66567" y="85473"/>
                    </a:cubicBezTo>
                    <a:lnTo>
                      <a:pt x="66537" y="85473"/>
                    </a:lnTo>
                    <a:cubicBezTo>
                      <a:pt x="66506" y="85412"/>
                      <a:pt x="66445" y="85351"/>
                      <a:pt x="66445" y="85321"/>
                    </a:cubicBezTo>
                    <a:cubicBezTo>
                      <a:pt x="66415" y="85260"/>
                      <a:pt x="66415" y="85230"/>
                      <a:pt x="66385" y="85230"/>
                    </a:cubicBezTo>
                    <a:cubicBezTo>
                      <a:pt x="66354" y="85199"/>
                      <a:pt x="66354" y="85169"/>
                      <a:pt x="66293" y="85078"/>
                    </a:cubicBezTo>
                    <a:cubicBezTo>
                      <a:pt x="66263" y="84956"/>
                      <a:pt x="66233" y="84895"/>
                      <a:pt x="66202" y="84804"/>
                    </a:cubicBezTo>
                    <a:cubicBezTo>
                      <a:pt x="66142" y="84743"/>
                      <a:pt x="66142" y="84713"/>
                      <a:pt x="66142" y="84713"/>
                    </a:cubicBezTo>
                    <a:lnTo>
                      <a:pt x="66142" y="84713"/>
                    </a:lnTo>
                    <a:cubicBezTo>
                      <a:pt x="66142" y="84652"/>
                      <a:pt x="66111" y="84622"/>
                      <a:pt x="66111" y="84561"/>
                    </a:cubicBezTo>
                    <a:cubicBezTo>
                      <a:pt x="66111" y="84500"/>
                      <a:pt x="66081" y="84561"/>
                      <a:pt x="66111" y="84591"/>
                    </a:cubicBezTo>
                    <a:lnTo>
                      <a:pt x="66111" y="84622"/>
                    </a:lnTo>
                    <a:cubicBezTo>
                      <a:pt x="66111" y="84591"/>
                      <a:pt x="66081" y="84561"/>
                      <a:pt x="66081" y="84561"/>
                    </a:cubicBezTo>
                    <a:cubicBezTo>
                      <a:pt x="66050" y="84409"/>
                      <a:pt x="65990" y="84287"/>
                      <a:pt x="65959" y="84287"/>
                    </a:cubicBezTo>
                    <a:cubicBezTo>
                      <a:pt x="65959" y="84257"/>
                      <a:pt x="65959" y="84257"/>
                      <a:pt x="65929" y="84257"/>
                    </a:cubicBezTo>
                    <a:lnTo>
                      <a:pt x="65898" y="84287"/>
                    </a:lnTo>
                    <a:cubicBezTo>
                      <a:pt x="65838" y="84287"/>
                      <a:pt x="65838" y="84409"/>
                      <a:pt x="65777" y="84561"/>
                    </a:cubicBezTo>
                    <a:cubicBezTo>
                      <a:pt x="65777" y="84591"/>
                      <a:pt x="65746" y="84591"/>
                      <a:pt x="65746" y="84622"/>
                    </a:cubicBezTo>
                    <a:lnTo>
                      <a:pt x="65746" y="84591"/>
                    </a:lnTo>
                    <a:lnTo>
                      <a:pt x="65746" y="84561"/>
                    </a:lnTo>
                    <a:cubicBezTo>
                      <a:pt x="65746" y="84591"/>
                      <a:pt x="65686" y="84622"/>
                      <a:pt x="65686" y="84713"/>
                    </a:cubicBezTo>
                    <a:lnTo>
                      <a:pt x="65686" y="84713"/>
                    </a:lnTo>
                    <a:cubicBezTo>
                      <a:pt x="65686" y="84713"/>
                      <a:pt x="65686" y="84743"/>
                      <a:pt x="65655" y="84804"/>
                    </a:cubicBezTo>
                    <a:cubicBezTo>
                      <a:pt x="65625" y="84895"/>
                      <a:pt x="65594" y="84956"/>
                      <a:pt x="65534" y="85078"/>
                    </a:cubicBezTo>
                    <a:cubicBezTo>
                      <a:pt x="65503" y="85108"/>
                      <a:pt x="65503" y="85199"/>
                      <a:pt x="65473" y="85230"/>
                    </a:cubicBezTo>
                    <a:lnTo>
                      <a:pt x="65382" y="85321"/>
                    </a:lnTo>
                    <a:cubicBezTo>
                      <a:pt x="65351" y="85351"/>
                      <a:pt x="65321" y="85381"/>
                      <a:pt x="65321" y="85473"/>
                    </a:cubicBezTo>
                    <a:lnTo>
                      <a:pt x="65290" y="85473"/>
                    </a:lnTo>
                    <a:cubicBezTo>
                      <a:pt x="65230" y="85503"/>
                      <a:pt x="65230" y="85533"/>
                      <a:pt x="65199" y="85564"/>
                    </a:cubicBezTo>
                    <a:cubicBezTo>
                      <a:pt x="65169" y="85625"/>
                      <a:pt x="65138" y="85655"/>
                      <a:pt x="65078" y="85716"/>
                    </a:cubicBezTo>
                    <a:lnTo>
                      <a:pt x="65078" y="85777"/>
                    </a:lnTo>
                    <a:cubicBezTo>
                      <a:pt x="65078" y="85777"/>
                      <a:pt x="65047" y="85777"/>
                      <a:pt x="65047" y="85716"/>
                    </a:cubicBezTo>
                    <a:cubicBezTo>
                      <a:pt x="65017" y="85685"/>
                      <a:pt x="65017" y="85837"/>
                      <a:pt x="65047" y="85868"/>
                    </a:cubicBezTo>
                    <a:lnTo>
                      <a:pt x="65078" y="85929"/>
                    </a:lnTo>
                    <a:cubicBezTo>
                      <a:pt x="65138" y="85929"/>
                      <a:pt x="65138" y="85959"/>
                      <a:pt x="65169" y="85959"/>
                    </a:cubicBezTo>
                    <a:lnTo>
                      <a:pt x="65169" y="85959"/>
                    </a:lnTo>
                    <a:lnTo>
                      <a:pt x="65169" y="85989"/>
                    </a:lnTo>
                    <a:lnTo>
                      <a:pt x="65169" y="86111"/>
                    </a:lnTo>
                    <a:cubicBezTo>
                      <a:pt x="65199" y="86141"/>
                      <a:pt x="65230" y="86141"/>
                      <a:pt x="65290" y="86081"/>
                    </a:cubicBezTo>
                    <a:lnTo>
                      <a:pt x="65290" y="86141"/>
                    </a:lnTo>
                    <a:lnTo>
                      <a:pt x="65290" y="86141"/>
                    </a:lnTo>
                    <a:cubicBezTo>
                      <a:pt x="65290" y="86141"/>
                      <a:pt x="65230" y="86141"/>
                      <a:pt x="65230" y="86172"/>
                    </a:cubicBezTo>
                    <a:cubicBezTo>
                      <a:pt x="65199" y="86233"/>
                      <a:pt x="65199" y="86263"/>
                      <a:pt x="65169" y="86293"/>
                    </a:cubicBezTo>
                    <a:cubicBezTo>
                      <a:pt x="65138" y="86385"/>
                      <a:pt x="65047" y="86415"/>
                      <a:pt x="65017" y="86476"/>
                    </a:cubicBezTo>
                    <a:lnTo>
                      <a:pt x="65017" y="86537"/>
                    </a:lnTo>
                    <a:cubicBezTo>
                      <a:pt x="65017" y="86537"/>
                      <a:pt x="64986" y="86537"/>
                      <a:pt x="64986" y="86476"/>
                    </a:cubicBezTo>
                    <a:cubicBezTo>
                      <a:pt x="64926" y="86445"/>
                      <a:pt x="64926" y="86597"/>
                      <a:pt x="64986" y="86628"/>
                    </a:cubicBezTo>
                    <a:lnTo>
                      <a:pt x="65017" y="86688"/>
                    </a:lnTo>
                    <a:cubicBezTo>
                      <a:pt x="65047" y="86688"/>
                      <a:pt x="65047" y="86719"/>
                      <a:pt x="65078" y="86719"/>
                    </a:cubicBezTo>
                    <a:lnTo>
                      <a:pt x="65078" y="86719"/>
                    </a:lnTo>
                    <a:lnTo>
                      <a:pt x="65078" y="86749"/>
                    </a:lnTo>
                    <a:lnTo>
                      <a:pt x="65078" y="86901"/>
                    </a:lnTo>
                    <a:cubicBezTo>
                      <a:pt x="65138" y="86932"/>
                      <a:pt x="65199" y="86932"/>
                      <a:pt x="65230" y="86871"/>
                    </a:cubicBezTo>
                    <a:cubicBezTo>
                      <a:pt x="65230" y="86901"/>
                      <a:pt x="65230" y="86992"/>
                      <a:pt x="65290" y="86992"/>
                    </a:cubicBezTo>
                    <a:lnTo>
                      <a:pt x="65321" y="86992"/>
                    </a:lnTo>
                    <a:cubicBezTo>
                      <a:pt x="65321" y="86992"/>
                      <a:pt x="65321" y="87023"/>
                      <a:pt x="65351" y="86992"/>
                    </a:cubicBezTo>
                    <a:lnTo>
                      <a:pt x="65351" y="86932"/>
                    </a:lnTo>
                    <a:cubicBezTo>
                      <a:pt x="65382" y="86901"/>
                      <a:pt x="65382" y="86840"/>
                      <a:pt x="65442" y="86749"/>
                    </a:cubicBezTo>
                    <a:lnTo>
                      <a:pt x="65442" y="86749"/>
                    </a:lnTo>
                    <a:cubicBezTo>
                      <a:pt x="65442" y="86780"/>
                      <a:pt x="65442" y="86840"/>
                      <a:pt x="65382" y="86871"/>
                    </a:cubicBezTo>
                    <a:lnTo>
                      <a:pt x="65382" y="86871"/>
                    </a:lnTo>
                    <a:cubicBezTo>
                      <a:pt x="65442" y="86749"/>
                      <a:pt x="65473" y="86688"/>
                      <a:pt x="65473" y="86597"/>
                    </a:cubicBezTo>
                    <a:cubicBezTo>
                      <a:pt x="65473" y="86628"/>
                      <a:pt x="65442" y="86719"/>
                      <a:pt x="65442" y="86749"/>
                    </a:cubicBezTo>
                    <a:lnTo>
                      <a:pt x="65442" y="86871"/>
                    </a:lnTo>
                    <a:cubicBezTo>
                      <a:pt x="65442" y="86901"/>
                      <a:pt x="65382" y="86901"/>
                      <a:pt x="65382" y="86932"/>
                    </a:cubicBezTo>
                    <a:lnTo>
                      <a:pt x="65351" y="86992"/>
                    </a:lnTo>
                    <a:cubicBezTo>
                      <a:pt x="65351" y="87023"/>
                      <a:pt x="65321" y="87023"/>
                      <a:pt x="65321" y="87053"/>
                    </a:cubicBezTo>
                    <a:cubicBezTo>
                      <a:pt x="65290" y="87084"/>
                      <a:pt x="65230" y="87144"/>
                      <a:pt x="65230" y="87175"/>
                    </a:cubicBezTo>
                    <a:lnTo>
                      <a:pt x="65199" y="87175"/>
                    </a:lnTo>
                    <a:lnTo>
                      <a:pt x="65138" y="87236"/>
                    </a:lnTo>
                    <a:lnTo>
                      <a:pt x="64895" y="87479"/>
                    </a:lnTo>
                    <a:lnTo>
                      <a:pt x="64895" y="87509"/>
                    </a:lnTo>
                    <a:cubicBezTo>
                      <a:pt x="64895" y="87509"/>
                      <a:pt x="64865" y="87509"/>
                      <a:pt x="64865" y="87479"/>
                    </a:cubicBezTo>
                    <a:cubicBezTo>
                      <a:pt x="64865" y="87479"/>
                      <a:pt x="64834" y="87479"/>
                      <a:pt x="64834" y="87509"/>
                    </a:cubicBezTo>
                    <a:lnTo>
                      <a:pt x="64743" y="87509"/>
                    </a:lnTo>
                    <a:cubicBezTo>
                      <a:pt x="64683" y="87448"/>
                      <a:pt x="64591" y="87175"/>
                      <a:pt x="64470" y="87084"/>
                    </a:cubicBezTo>
                    <a:cubicBezTo>
                      <a:pt x="64439" y="87053"/>
                      <a:pt x="64409" y="87053"/>
                      <a:pt x="64409" y="87053"/>
                    </a:cubicBezTo>
                    <a:cubicBezTo>
                      <a:pt x="64379" y="87023"/>
                      <a:pt x="64318" y="86992"/>
                      <a:pt x="64318" y="86932"/>
                    </a:cubicBezTo>
                    <a:cubicBezTo>
                      <a:pt x="64379" y="86992"/>
                      <a:pt x="64439" y="86992"/>
                      <a:pt x="64470" y="86932"/>
                    </a:cubicBezTo>
                    <a:cubicBezTo>
                      <a:pt x="64531" y="86901"/>
                      <a:pt x="64531" y="86840"/>
                      <a:pt x="64470" y="86780"/>
                    </a:cubicBezTo>
                    <a:lnTo>
                      <a:pt x="64470" y="86749"/>
                    </a:lnTo>
                    <a:lnTo>
                      <a:pt x="64470" y="86749"/>
                    </a:lnTo>
                    <a:cubicBezTo>
                      <a:pt x="64531" y="86749"/>
                      <a:pt x="64561" y="86749"/>
                      <a:pt x="64561" y="86719"/>
                    </a:cubicBezTo>
                    <a:cubicBezTo>
                      <a:pt x="64561" y="86719"/>
                      <a:pt x="64591" y="86719"/>
                      <a:pt x="64591" y="86688"/>
                    </a:cubicBezTo>
                    <a:cubicBezTo>
                      <a:pt x="64622" y="86628"/>
                      <a:pt x="64622" y="86476"/>
                      <a:pt x="64591" y="86537"/>
                    </a:cubicBezTo>
                    <a:cubicBezTo>
                      <a:pt x="64591" y="86537"/>
                      <a:pt x="64561" y="86537"/>
                      <a:pt x="64561" y="86567"/>
                    </a:cubicBezTo>
                    <a:lnTo>
                      <a:pt x="64561" y="86537"/>
                    </a:lnTo>
                    <a:lnTo>
                      <a:pt x="64318" y="86293"/>
                    </a:lnTo>
                    <a:cubicBezTo>
                      <a:pt x="64287" y="86263"/>
                      <a:pt x="64287" y="86233"/>
                      <a:pt x="64257" y="86233"/>
                    </a:cubicBezTo>
                    <a:lnTo>
                      <a:pt x="64227" y="86233"/>
                    </a:lnTo>
                    <a:cubicBezTo>
                      <a:pt x="64166" y="86172"/>
                      <a:pt x="64135" y="86141"/>
                      <a:pt x="64135" y="86111"/>
                    </a:cubicBezTo>
                    <a:cubicBezTo>
                      <a:pt x="64135" y="86081"/>
                      <a:pt x="64105" y="86081"/>
                      <a:pt x="64105" y="86020"/>
                    </a:cubicBezTo>
                    <a:lnTo>
                      <a:pt x="64075" y="85989"/>
                    </a:lnTo>
                    <a:cubicBezTo>
                      <a:pt x="64075" y="85989"/>
                      <a:pt x="64014" y="85959"/>
                      <a:pt x="64014" y="85929"/>
                    </a:cubicBezTo>
                    <a:lnTo>
                      <a:pt x="64014" y="85807"/>
                    </a:lnTo>
                    <a:cubicBezTo>
                      <a:pt x="64014" y="85777"/>
                      <a:pt x="63983" y="85685"/>
                      <a:pt x="63983" y="85655"/>
                    </a:cubicBezTo>
                    <a:cubicBezTo>
                      <a:pt x="64014" y="85716"/>
                      <a:pt x="64075" y="85807"/>
                      <a:pt x="64075" y="85929"/>
                    </a:cubicBezTo>
                    <a:lnTo>
                      <a:pt x="64075" y="85929"/>
                    </a:lnTo>
                    <a:cubicBezTo>
                      <a:pt x="64075" y="85868"/>
                      <a:pt x="64075" y="85837"/>
                      <a:pt x="64014" y="85807"/>
                    </a:cubicBezTo>
                    <a:lnTo>
                      <a:pt x="64014" y="85807"/>
                    </a:lnTo>
                    <a:cubicBezTo>
                      <a:pt x="64075" y="85868"/>
                      <a:pt x="64075" y="85959"/>
                      <a:pt x="64105" y="85989"/>
                    </a:cubicBezTo>
                    <a:lnTo>
                      <a:pt x="64105" y="86020"/>
                    </a:lnTo>
                    <a:cubicBezTo>
                      <a:pt x="64105" y="86081"/>
                      <a:pt x="64105" y="86081"/>
                      <a:pt x="64135" y="86020"/>
                    </a:cubicBezTo>
                    <a:lnTo>
                      <a:pt x="64166" y="86020"/>
                    </a:lnTo>
                    <a:cubicBezTo>
                      <a:pt x="64166" y="86020"/>
                      <a:pt x="64227" y="85989"/>
                      <a:pt x="64227" y="85929"/>
                    </a:cubicBezTo>
                    <a:cubicBezTo>
                      <a:pt x="64257" y="85959"/>
                      <a:pt x="64318" y="85989"/>
                      <a:pt x="64379" y="85959"/>
                    </a:cubicBezTo>
                    <a:cubicBezTo>
                      <a:pt x="64379" y="85929"/>
                      <a:pt x="64409" y="85837"/>
                      <a:pt x="64379" y="85807"/>
                    </a:cubicBezTo>
                    <a:lnTo>
                      <a:pt x="64379" y="85777"/>
                    </a:lnTo>
                    <a:lnTo>
                      <a:pt x="64379" y="85777"/>
                    </a:lnTo>
                    <a:cubicBezTo>
                      <a:pt x="64409" y="85777"/>
                      <a:pt x="64409" y="85777"/>
                      <a:pt x="64439" y="85716"/>
                    </a:cubicBezTo>
                    <a:cubicBezTo>
                      <a:pt x="64439" y="85716"/>
                      <a:pt x="64470" y="85716"/>
                      <a:pt x="64470" y="85685"/>
                    </a:cubicBezTo>
                    <a:cubicBezTo>
                      <a:pt x="64531" y="85655"/>
                      <a:pt x="64470" y="85503"/>
                      <a:pt x="64470" y="85533"/>
                    </a:cubicBezTo>
                    <a:lnTo>
                      <a:pt x="64439" y="85564"/>
                    </a:lnTo>
                    <a:lnTo>
                      <a:pt x="64439" y="85533"/>
                    </a:lnTo>
                    <a:cubicBezTo>
                      <a:pt x="64409" y="85473"/>
                      <a:pt x="64318" y="85381"/>
                      <a:pt x="64287" y="85351"/>
                    </a:cubicBezTo>
                    <a:cubicBezTo>
                      <a:pt x="64257" y="85321"/>
                      <a:pt x="64257" y="85260"/>
                      <a:pt x="64227" y="85230"/>
                    </a:cubicBezTo>
                    <a:cubicBezTo>
                      <a:pt x="64227" y="85230"/>
                      <a:pt x="64166" y="85230"/>
                      <a:pt x="64166" y="85199"/>
                    </a:cubicBezTo>
                    <a:lnTo>
                      <a:pt x="64166" y="85199"/>
                    </a:lnTo>
                    <a:lnTo>
                      <a:pt x="64166" y="85108"/>
                    </a:lnTo>
                    <a:cubicBezTo>
                      <a:pt x="64227" y="85169"/>
                      <a:pt x="64257" y="85199"/>
                      <a:pt x="64287" y="85169"/>
                    </a:cubicBezTo>
                    <a:lnTo>
                      <a:pt x="64287" y="85047"/>
                    </a:lnTo>
                    <a:lnTo>
                      <a:pt x="64287" y="85017"/>
                    </a:lnTo>
                    <a:lnTo>
                      <a:pt x="64287" y="85017"/>
                    </a:lnTo>
                    <a:cubicBezTo>
                      <a:pt x="64318" y="85017"/>
                      <a:pt x="64318" y="85017"/>
                      <a:pt x="64379" y="84956"/>
                    </a:cubicBezTo>
                    <a:lnTo>
                      <a:pt x="64409" y="84926"/>
                    </a:lnTo>
                    <a:cubicBezTo>
                      <a:pt x="64439" y="84895"/>
                      <a:pt x="64409" y="84774"/>
                      <a:pt x="64409" y="84774"/>
                    </a:cubicBezTo>
                    <a:lnTo>
                      <a:pt x="64379" y="84804"/>
                    </a:lnTo>
                    <a:lnTo>
                      <a:pt x="64379" y="84774"/>
                    </a:lnTo>
                    <a:cubicBezTo>
                      <a:pt x="64318" y="84713"/>
                      <a:pt x="64287" y="84652"/>
                      <a:pt x="64257" y="84622"/>
                    </a:cubicBezTo>
                    <a:cubicBezTo>
                      <a:pt x="64227" y="84591"/>
                      <a:pt x="64227" y="84561"/>
                      <a:pt x="64166" y="84500"/>
                    </a:cubicBezTo>
                    <a:lnTo>
                      <a:pt x="64135" y="84500"/>
                    </a:lnTo>
                    <a:cubicBezTo>
                      <a:pt x="64105" y="84470"/>
                      <a:pt x="64075" y="84409"/>
                      <a:pt x="64075" y="84348"/>
                    </a:cubicBezTo>
                    <a:cubicBezTo>
                      <a:pt x="64014" y="84318"/>
                      <a:pt x="64014" y="84287"/>
                      <a:pt x="63983" y="84287"/>
                    </a:cubicBezTo>
                    <a:cubicBezTo>
                      <a:pt x="63953" y="84257"/>
                      <a:pt x="63953" y="84196"/>
                      <a:pt x="63923" y="84135"/>
                    </a:cubicBezTo>
                    <a:cubicBezTo>
                      <a:pt x="63862" y="84014"/>
                      <a:pt x="63831" y="83953"/>
                      <a:pt x="63801" y="83862"/>
                    </a:cubicBezTo>
                    <a:cubicBezTo>
                      <a:pt x="63771" y="83801"/>
                      <a:pt x="63771" y="83740"/>
                      <a:pt x="63771" y="83740"/>
                    </a:cubicBezTo>
                    <a:lnTo>
                      <a:pt x="63771" y="83740"/>
                    </a:lnTo>
                    <a:cubicBezTo>
                      <a:pt x="63771" y="83710"/>
                      <a:pt x="63710" y="83679"/>
                      <a:pt x="63710" y="83588"/>
                    </a:cubicBezTo>
                    <a:cubicBezTo>
                      <a:pt x="63710" y="83558"/>
                      <a:pt x="63679" y="83588"/>
                      <a:pt x="63710" y="83649"/>
                    </a:cubicBezTo>
                    <a:lnTo>
                      <a:pt x="63710" y="83679"/>
                    </a:lnTo>
                    <a:cubicBezTo>
                      <a:pt x="63710" y="83649"/>
                      <a:pt x="63679" y="83588"/>
                      <a:pt x="63679" y="83588"/>
                    </a:cubicBezTo>
                    <a:cubicBezTo>
                      <a:pt x="63649" y="83436"/>
                      <a:pt x="63619" y="83345"/>
                      <a:pt x="63558" y="83345"/>
                    </a:cubicBezTo>
                    <a:cubicBezTo>
                      <a:pt x="63558" y="83284"/>
                      <a:pt x="63558" y="83284"/>
                      <a:pt x="63527" y="83284"/>
                    </a:cubicBezTo>
                    <a:lnTo>
                      <a:pt x="63497" y="83345"/>
                    </a:lnTo>
                    <a:cubicBezTo>
                      <a:pt x="63467" y="83345"/>
                      <a:pt x="63467" y="83436"/>
                      <a:pt x="63375" y="83588"/>
                    </a:cubicBezTo>
                    <a:cubicBezTo>
                      <a:pt x="63375" y="83649"/>
                      <a:pt x="63345" y="83649"/>
                      <a:pt x="63345" y="83679"/>
                    </a:cubicBezTo>
                    <a:lnTo>
                      <a:pt x="63345" y="83649"/>
                    </a:lnTo>
                    <a:lnTo>
                      <a:pt x="63345" y="83588"/>
                    </a:lnTo>
                    <a:cubicBezTo>
                      <a:pt x="63345" y="83649"/>
                      <a:pt x="63315" y="83679"/>
                      <a:pt x="63315" y="83740"/>
                    </a:cubicBezTo>
                    <a:lnTo>
                      <a:pt x="63315" y="83740"/>
                    </a:lnTo>
                    <a:cubicBezTo>
                      <a:pt x="63315" y="83740"/>
                      <a:pt x="63315" y="83801"/>
                      <a:pt x="63254" y="83862"/>
                    </a:cubicBezTo>
                    <a:cubicBezTo>
                      <a:pt x="63224" y="83953"/>
                      <a:pt x="63193" y="84014"/>
                      <a:pt x="63163" y="84135"/>
                    </a:cubicBezTo>
                    <a:cubicBezTo>
                      <a:pt x="63102" y="84166"/>
                      <a:pt x="63102" y="84257"/>
                      <a:pt x="63072" y="84287"/>
                    </a:cubicBezTo>
                    <a:lnTo>
                      <a:pt x="63011" y="84348"/>
                    </a:lnTo>
                    <a:cubicBezTo>
                      <a:pt x="62950" y="84409"/>
                      <a:pt x="62920" y="84439"/>
                      <a:pt x="62920" y="84500"/>
                    </a:cubicBezTo>
                    <a:lnTo>
                      <a:pt x="62889" y="84500"/>
                    </a:lnTo>
                    <a:cubicBezTo>
                      <a:pt x="62859" y="84561"/>
                      <a:pt x="62859" y="84591"/>
                      <a:pt x="62798" y="84622"/>
                    </a:cubicBezTo>
                    <a:cubicBezTo>
                      <a:pt x="62768" y="84652"/>
                      <a:pt x="62737" y="84713"/>
                      <a:pt x="62707" y="84774"/>
                    </a:cubicBezTo>
                    <a:lnTo>
                      <a:pt x="62707" y="84804"/>
                    </a:lnTo>
                    <a:cubicBezTo>
                      <a:pt x="62707" y="84804"/>
                      <a:pt x="62646" y="84804"/>
                      <a:pt x="62646" y="84774"/>
                    </a:cubicBezTo>
                    <a:cubicBezTo>
                      <a:pt x="62616" y="84743"/>
                      <a:pt x="62616" y="84895"/>
                      <a:pt x="62646" y="84926"/>
                    </a:cubicBezTo>
                    <a:lnTo>
                      <a:pt x="62707" y="84956"/>
                    </a:lnTo>
                    <a:cubicBezTo>
                      <a:pt x="62737" y="84956"/>
                      <a:pt x="62737" y="85017"/>
                      <a:pt x="62768" y="85017"/>
                    </a:cubicBezTo>
                    <a:lnTo>
                      <a:pt x="62768" y="85017"/>
                    </a:lnTo>
                    <a:lnTo>
                      <a:pt x="62768" y="85047"/>
                    </a:lnTo>
                    <a:lnTo>
                      <a:pt x="62768" y="85169"/>
                    </a:lnTo>
                    <a:cubicBezTo>
                      <a:pt x="62798" y="85199"/>
                      <a:pt x="62859" y="85199"/>
                      <a:pt x="62889" y="85108"/>
                    </a:cubicBezTo>
                    <a:lnTo>
                      <a:pt x="62889" y="85199"/>
                    </a:lnTo>
                    <a:lnTo>
                      <a:pt x="62889" y="85199"/>
                    </a:lnTo>
                    <a:cubicBezTo>
                      <a:pt x="62889" y="85199"/>
                      <a:pt x="62859" y="85199"/>
                      <a:pt x="62859" y="85230"/>
                    </a:cubicBezTo>
                    <a:cubicBezTo>
                      <a:pt x="62798" y="85260"/>
                      <a:pt x="62798" y="85321"/>
                      <a:pt x="62768" y="85351"/>
                    </a:cubicBezTo>
                    <a:cubicBezTo>
                      <a:pt x="62737" y="85412"/>
                      <a:pt x="62646" y="85473"/>
                      <a:pt x="62616" y="85533"/>
                    </a:cubicBezTo>
                    <a:lnTo>
                      <a:pt x="62616" y="85564"/>
                    </a:lnTo>
                    <a:cubicBezTo>
                      <a:pt x="62616" y="85564"/>
                      <a:pt x="62585" y="85564"/>
                      <a:pt x="62585" y="85533"/>
                    </a:cubicBezTo>
                    <a:cubicBezTo>
                      <a:pt x="62555" y="85503"/>
                      <a:pt x="62555" y="85655"/>
                      <a:pt x="62585" y="85685"/>
                    </a:cubicBezTo>
                    <a:lnTo>
                      <a:pt x="62616" y="85716"/>
                    </a:lnTo>
                    <a:cubicBezTo>
                      <a:pt x="62646" y="85716"/>
                      <a:pt x="62646" y="85777"/>
                      <a:pt x="62707" y="85777"/>
                    </a:cubicBezTo>
                    <a:lnTo>
                      <a:pt x="62707" y="85777"/>
                    </a:lnTo>
                    <a:lnTo>
                      <a:pt x="62707" y="85807"/>
                    </a:lnTo>
                    <a:lnTo>
                      <a:pt x="62707" y="85959"/>
                    </a:lnTo>
                    <a:cubicBezTo>
                      <a:pt x="62737" y="85989"/>
                      <a:pt x="62798" y="85989"/>
                      <a:pt x="62859" y="85929"/>
                    </a:cubicBezTo>
                    <a:cubicBezTo>
                      <a:pt x="62859" y="85959"/>
                      <a:pt x="62859" y="86020"/>
                      <a:pt x="62889" y="86020"/>
                    </a:cubicBezTo>
                    <a:lnTo>
                      <a:pt x="62920" y="86020"/>
                    </a:lnTo>
                    <a:cubicBezTo>
                      <a:pt x="62920" y="86020"/>
                      <a:pt x="62920" y="86081"/>
                      <a:pt x="62950" y="86020"/>
                    </a:cubicBezTo>
                    <a:lnTo>
                      <a:pt x="62950" y="85989"/>
                    </a:lnTo>
                    <a:cubicBezTo>
                      <a:pt x="63011" y="85959"/>
                      <a:pt x="63011" y="85868"/>
                      <a:pt x="63041" y="85807"/>
                    </a:cubicBezTo>
                    <a:lnTo>
                      <a:pt x="63041" y="85807"/>
                    </a:lnTo>
                    <a:cubicBezTo>
                      <a:pt x="63041" y="85837"/>
                      <a:pt x="63041" y="85868"/>
                      <a:pt x="63011" y="85929"/>
                    </a:cubicBezTo>
                    <a:lnTo>
                      <a:pt x="63011" y="85929"/>
                    </a:lnTo>
                    <a:cubicBezTo>
                      <a:pt x="63041" y="85807"/>
                      <a:pt x="63072" y="85716"/>
                      <a:pt x="63072" y="85655"/>
                    </a:cubicBezTo>
                    <a:cubicBezTo>
                      <a:pt x="63072" y="85685"/>
                      <a:pt x="63041" y="85777"/>
                      <a:pt x="63041" y="85807"/>
                    </a:cubicBezTo>
                    <a:lnTo>
                      <a:pt x="63041" y="85929"/>
                    </a:lnTo>
                    <a:cubicBezTo>
                      <a:pt x="63041" y="85959"/>
                      <a:pt x="63011" y="85959"/>
                      <a:pt x="63011" y="85989"/>
                    </a:cubicBezTo>
                    <a:lnTo>
                      <a:pt x="62950" y="86020"/>
                    </a:lnTo>
                    <a:cubicBezTo>
                      <a:pt x="62950" y="86081"/>
                      <a:pt x="62920" y="86081"/>
                      <a:pt x="62920" y="86111"/>
                    </a:cubicBezTo>
                    <a:cubicBezTo>
                      <a:pt x="62889" y="86141"/>
                      <a:pt x="62859" y="86172"/>
                      <a:pt x="62859" y="86233"/>
                    </a:cubicBezTo>
                    <a:lnTo>
                      <a:pt x="62798" y="86233"/>
                    </a:lnTo>
                    <a:lnTo>
                      <a:pt x="62737" y="86293"/>
                    </a:lnTo>
                    <a:lnTo>
                      <a:pt x="62494" y="86537"/>
                    </a:lnTo>
                    <a:lnTo>
                      <a:pt x="62494" y="86567"/>
                    </a:lnTo>
                    <a:cubicBezTo>
                      <a:pt x="62494" y="86567"/>
                      <a:pt x="62464" y="86567"/>
                      <a:pt x="62464" y="86537"/>
                    </a:cubicBezTo>
                    <a:cubicBezTo>
                      <a:pt x="62433" y="86476"/>
                      <a:pt x="62433" y="86628"/>
                      <a:pt x="62464" y="86688"/>
                    </a:cubicBezTo>
                    <a:lnTo>
                      <a:pt x="62494" y="86719"/>
                    </a:lnTo>
                    <a:cubicBezTo>
                      <a:pt x="62555" y="86719"/>
                      <a:pt x="62585" y="86749"/>
                      <a:pt x="62585" y="86749"/>
                    </a:cubicBezTo>
                    <a:lnTo>
                      <a:pt x="62585" y="86749"/>
                    </a:lnTo>
                    <a:lnTo>
                      <a:pt x="62585" y="86780"/>
                    </a:lnTo>
                    <a:cubicBezTo>
                      <a:pt x="62555" y="86840"/>
                      <a:pt x="62585" y="86901"/>
                      <a:pt x="62585" y="86932"/>
                    </a:cubicBezTo>
                    <a:cubicBezTo>
                      <a:pt x="62616" y="86992"/>
                      <a:pt x="62646" y="86992"/>
                      <a:pt x="62737" y="86932"/>
                    </a:cubicBezTo>
                    <a:cubicBezTo>
                      <a:pt x="62707" y="86992"/>
                      <a:pt x="62646" y="87023"/>
                      <a:pt x="62646" y="87053"/>
                    </a:cubicBezTo>
                    <a:cubicBezTo>
                      <a:pt x="62616" y="87053"/>
                      <a:pt x="62585" y="87053"/>
                      <a:pt x="62585" y="87084"/>
                    </a:cubicBezTo>
                    <a:cubicBezTo>
                      <a:pt x="62464" y="87175"/>
                      <a:pt x="62433" y="87448"/>
                      <a:pt x="62312" y="87509"/>
                    </a:cubicBezTo>
                    <a:cubicBezTo>
                      <a:pt x="62281" y="87540"/>
                      <a:pt x="62190" y="87540"/>
                      <a:pt x="62129" y="87509"/>
                    </a:cubicBezTo>
                    <a:cubicBezTo>
                      <a:pt x="62099" y="87509"/>
                      <a:pt x="62099" y="87540"/>
                      <a:pt x="62099" y="87600"/>
                    </a:cubicBezTo>
                    <a:lnTo>
                      <a:pt x="62008" y="87509"/>
                    </a:lnTo>
                    <a:cubicBezTo>
                      <a:pt x="61977" y="87479"/>
                      <a:pt x="61977" y="87448"/>
                      <a:pt x="61947" y="87448"/>
                    </a:cubicBezTo>
                    <a:lnTo>
                      <a:pt x="61886" y="87448"/>
                    </a:lnTo>
                    <a:cubicBezTo>
                      <a:pt x="61856" y="87388"/>
                      <a:pt x="61825" y="87357"/>
                      <a:pt x="61825" y="87327"/>
                    </a:cubicBezTo>
                    <a:cubicBezTo>
                      <a:pt x="61825" y="87296"/>
                      <a:pt x="61795" y="87296"/>
                      <a:pt x="61795" y="87236"/>
                    </a:cubicBezTo>
                    <a:lnTo>
                      <a:pt x="61734" y="87205"/>
                    </a:lnTo>
                    <a:cubicBezTo>
                      <a:pt x="61734" y="87205"/>
                      <a:pt x="61704" y="87175"/>
                      <a:pt x="61704" y="87144"/>
                    </a:cubicBezTo>
                    <a:lnTo>
                      <a:pt x="61704" y="87023"/>
                    </a:lnTo>
                    <a:cubicBezTo>
                      <a:pt x="61704" y="86992"/>
                      <a:pt x="61673" y="86901"/>
                      <a:pt x="61673" y="86871"/>
                    </a:cubicBezTo>
                    <a:cubicBezTo>
                      <a:pt x="61704" y="86932"/>
                      <a:pt x="61734" y="87023"/>
                      <a:pt x="61734" y="87144"/>
                    </a:cubicBezTo>
                    <a:lnTo>
                      <a:pt x="61734" y="87144"/>
                    </a:lnTo>
                    <a:cubicBezTo>
                      <a:pt x="61734" y="87084"/>
                      <a:pt x="61734" y="87053"/>
                      <a:pt x="61704" y="87023"/>
                    </a:cubicBezTo>
                    <a:lnTo>
                      <a:pt x="61704" y="87023"/>
                    </a:lnTo>
                    <a:cubicBezTo>
                      <a:pt x="61734" y="87084"/>
                      <a:pt x="61734" y="87175"/>
                      <a:pt x="61795" y="87205"/>
                    </a:cubicBezTo>
                    <a:lnTo>
                      <a:pt x="61795" y="87236"/>
                    </a:lnTo>
                    <a:cubicBezTo>
                      <a:pt x="61795" y="87296"/>
                      <a:pt x="61795" y="87296"/>
                      <a:pt x="61825" y="87236"/>
                    </a:cubicBezTo>
                    <a:lnTo>
                      <a:pt x="61856" y="87236"/>
                    </a:lnTo>
                    <a:cubicBezTo>
                      <a:pt x="61856" y="87236"/>
                      <a:pt x="61886" y="87205"/>
                      <a:pt x="61886" y="87144"/>
                    </a:cubicBezTo>
                    <a:cubicBezTo>
                      <a:pt x="61947" y="87175"/>
                      <a:pt x="62008" y="87205"/>
                      <a:pt x="62038" y="87175"/>
                    </a:cubicBezTo>
                    <a:cubicBezTo>
                      <a:pt x="62038" y="87144"/>
                      <a:pt x="62099" y="87053"/>
                      <a:pt x="62038" y="87023"/>
                    </a:cubicBezTo>
                    <a:lnTo>
                      <a:pt x="62038" y="86992"/>
                    </a:lnTo>
                    <a:lnTo>
                      <a:pt x="62038" y="86992"/>
                    </a:lnTo>
                    <a:cubicBezTo>
                      <a:pt x="62099" y="86992"/>
                      <a:pt x="62099" y="86992"/>
                      <a:pt x="62129" y="86932"/>
                    </a:cubicBezTo>
                    <a:cubicBezTo>
                      <a:pt x="62129" y="86932"/>
                      <a:pt x="62160" y="86932"/>
                      <a:pt x="62160" y="86901"/>
                    </a:cubicBezTo>
                    <a:cubicBezTo>
                      <a:pt x="62190" y="86871"/>
                      <a:pt x="62160" y="86719"/>
                      <a:pt x="62160" y="86749"/>
                    </a:cubicBezTo>
                    <a:lnTo>
                      <a:pt x="62129" y="86780"/>
                    </a:lnTo>
                    <a:lnTo>
                      <a:pt x="62129" y="86749"/>
                    </a:lnTo>
                    <a:cubicBezTo>
                      <a:pt x="62099" y="86688"/>
                      <a:pt x="62008" y="86597"/>
                      <a:pt x="61977" y="86567"/>
                    </a:cubicBezTo>
                    <a:cubicBezTo>
                      <a:pt x="61947" y="86537"/>
                      <a:pt x="61947" y="86476"/>
                      <a:pt x="61886" y="86445"/>
                    </a:cubicBezTo>
                    <a:cubicBezTo>
                      <a:pt x="61886" y="86445"/>
                      <a:pt x="61856" y="86445"/>
                      <a:pt x="61856" y="86415"/>
                    </a:cubicBezTo>
                    <a:lnTo>
                      <a:pt x="61856" y="86415"/>
                    </a:lnTo>
                    <a:lnTo>
                      <a:pt x="61856" y="86324"/>
                    </a:lnTo>
                    <a:cubicBezTo>
                      <a:pt x="61886" y="86385"/>
                      <a:pt x="61947" y="86415"/>
                      <a:pt x="61977" y="86385"/>
                    </a:cubicBezTo>
                    <a:lnTo>
                      <a:pt x="61977" y="86263"/>
                    </a:lnTo>
                    <a:lnTo>
                      <a:pt x="61977" y="86233"/>
                    </a:lnTo>
                    <a:lnTo>
                      <a:pt x="61977" y="86233"/>
                    </a:lnTo>
                    <a:cubicBezTo>
                      <a:pt x="62008" y="86233"/>
                      <a:pt x="62008" y="86233"/>
                      <a:pt x="62038" y="86172"/>
                    </a:cubicBezTo>
                    <a:lnTo>
                      <a:pt x="62099" y="86141"/>
                    </a:lnTo>
                    <a:cubicBezTo>
                      <a:pt x="62129" y="86111"/>
                      <a:pt x="62099" y="85989"/>
                      <a:pt x="62099" y="85989"/>
                    </a:cubicBezTo>
                    <a:lnTo>
                      <a:pt x="62038" y="86020"/>
                    </a:lnTo>
                    <a:lnTo>
                      <a:pt x="62038" y="85989"/>
                    </a:lnTo>
                    <a:cubicBezTo>
                      <a:pt x="62008" y="85929"/>
                      <a:pt x="61977" y="85868"/>
                      <a:pt x="61947" y="85837"/>
                    </a:cubicBezTo>
                    <a:cubicBezTo>
                      <a:pt x="61886" y="85807"/>
                      <a:pt x="61886" y="85777"/>
                      <a:pt x="61856" y="85716"/>
                    </a:cubicBezTo>
                    <a:lnTo>
                      <a:pt x="61825" y="85716"/>
                    </a:lnTo>
                    <a:cubicBezTo>
                      <a:pt x="61795" y="85685"/>
                      <a:pt x="61734" y="85625"/>
                      <a:pt x="61734" y="85564"/>
                    </a:cubicBezTo>
                    <a:cubicBezTo>
                      <a:pt x="61704" y="85533"/>
                      <a:pt x="61704" y="85503"/>
                      <a:pt x="61673" y="85503"/>
                    </a:cubicBezTo>
                    <a:cubicBezTo>
                      <a:pt x="61643" y="85473"/>
                      <a:pt x="61643" y="85412"/>
                      <a:pt x="61582" y="85351"/>
                    </a:cubicBezTo>
                    <a:cubicBezTo>
                      <a:pt x="61552" y="85230"/>
                      <a:pt x="61521" y="85169"/>
                      <a:pt x="61491" y="85078"/>
                    </a:cubicBezTo>
                    <a:cubicBezTo>
                      <a:pt x="61430" y="85017"/>
                      <a:pt x="61430" y="84956"/>
                      <a:pt x="61430" y="84956"/>
                    </a:cubicBezTo>
                    <a:lnTo>
                      <a:pt x="61430" y="84956"/>
                    </a:lnTo>
                    <a:cubicBezTo>
                      <a:pt x="61430" y="84926"/>
                      <a:pt x="61400" y="84895"/>
                      <a:pt x="61400" y="84804"/>
                    </a:cubicBezTo>
                    <a:cubicBezTo>
                      <a:pt x="61400" y="84774"/>
                      <a:pt x="61369" y="84804"/>
                      <a:pt x="61400" y="84865"/>
                    </a:cubicBezTo>
                    <a:lnTo>
                      <a:pt x="61400" y="84895"/>
                    </a:lnTo>
                    <a:cubicBezTo>
                      <a:pt x="61400" y="84865"/>
                      <a:pt x="61369" y="84804"/>
                      <a:pt x="61369" y="84804"/>
                    </a:cubicBezTo>
                    <a:cubicBezTo>
                      <a:pt x="61339" y="84652"/>
                      <a:pt x="61278" y="84561"/>
                      <a:pt x="61248" y="84561"/>
                    </a:cubicBezTo>
                    <a:cubicBezTo>
                      <a:pt x="61248" y="84500"/>
                      <a:pt x="61248" y="84500"/>
                      <a:pt x="61217" y="84500"/>
                    </a:cubicBezTo>
                    <a:lnTo>
                      <a:pt x="61187" y="84561"/>
                    </a:lnTo>
                    <a:cubicBezTo>
                      <a:pt x="61126" y="84561"/>
                      <a:pt x="61126" y="84652"/>
                      <a:pt x="61065" y="84804"/>
                    </a:cubicBezTo>
                    <a:cubicBezTo>
                      <a:pt x="61065" y="84865"/>
                      <a:pt x="61035" y="84865"/>
                      <a:pt x="61035" y="84895"/>
                    </a:cubicBezTo>
                    <a:lnTo>
                      <a:pt x="61035" y="84865"/>
                    </a:lnTo>
                    <a:lnTo>
                      <a:pt x="61035" y="84804"/>
                    </a:lnTo>
                    <a:cubicBezTo>
                      <a:pt x="61035" y="84865"/>
                      <a:pt x="60974" y="84895"/>
                      <a:pt x="60974" y="84956"/>
                    </a:cubicBezTo>
                    <a:lnTo>
                      <a:pt x="60974" y="84956"/>
                    </a:lnTo>
                    <a:cubicBezTo>
                      <a:pt x="60974" y="84956"/>
                      <a:pt x="60974" y="85017"/>
                      <a:pt x="60944" y="85078"/>
                    </a:cubicBezTo>
                    <a:cubicBezTo>
                      <a:pt x="60913" y="85169"/>
                      <a:pt x="60883" y="85230"/>
                      <a:pt x="60822" y="85351"/>
                    </a:cubicBezTo>
                    <a:cubicBezTo>
                      <a:pt x="60792" y="85381"/>
                      <a:pt x="60792" y="85473"/>
                      <a:pt x="60761" y="85503"/>
                    </a:cubicBezTo>
                    <a:lnTo>
                      <a:pt x="60670" y="85564"/>
                    </a:lnTo>
                    <a:cubicBezTo>
                      <a:pt x="60640" y="85625"/>
                      <a:pt x="60609" y="85655"/>
                      <a:pt x="60609" y="85716"/>
                    </a:cubicBezTo>
                    <a:lnTo>
                      <a:pt x="60579" y="85716"/>
                    </a:lnTo>
                    <a:cubicBezTo>
                      <a:pt x="60518" y="85777"/>
                      <a:pt x="60518" y="85807"/>
                      <a:pt x="60488" y="85837"/>
                    </a:cubicBezTo>
                    <a:cubicBezTo>
                      <a:pt x="60458" y="85868"/>
                      <a:pt x="60427" y="85929"/>
                      <a:pt x="60366" y="85989"/>
                    </a:cubicBezTo>
                    <a:lnTo>
                      <a:pt x="60366" y="86020"/>
                    </a:lnTo>
                    <a:cubicBezTo>
                      <a:pt x="60366" y="86020"/>
                      <a:pt x="60336" y="86020"/>
                      <a:pt x="60336" y="85989"/>
                    </a:cubicBezTo>
                    <a:cubicBezTo>
                      <a:pt x="60306" y="85959"/>
                      <a:pt x="60306" y="86111"/>
                      <a:pt x="60336" y="86141"/>
                    </a:cubicBezTo>
                    <a:lnTo>
                      <a:pt x="60366" y="86172"/>
                    </a:lnTo>
                    <a:cubicBezTo>
                      <a:pt x="60427" y="86172"/>
                      <a:pt x="60427" y="86233"/>
                      <a:pt x="60458" y="86233"/>
                    </a:cubicBezTo>
                    <a:lnTo>
                      <a:pt x="60458" y="86233"/>
                    </a:lnTo>
                    <a:lnTo>
                      <a:pt x="60458" y="86263"/>
                    </a:lnTo>
                    <a:lnTo>
                      <a:pt x="60458" y="86385"/>
                    </a:lnTo>
                    <a:cubicBezTo>
                      <a:pt x="60488" y="86415"/>
                      <a:pt x="60518" y="86415"/>
                      <a:pt x="60579" y="86324"/>
                    </a:cubicBezTo>
                    <a:lnTo>
                      <a:pt x="60579" y="86415"/>
                    </a:lnTo>
                    <a:lnTo>
                      <a:pt x="60579" y="86415"/>
                    </a:lnTo>
                    <a:cubicBezTo>
                      <a:pt x="60579" y="86415"/>
                      <a:pt x="60518" y="86415"/>
                      <a:pt x="60518" y="86445"/>
                    </a:cubicBezTo>
                    <a:cubicBezTo>
                      <a:pt x="60488" y="86476"/>
                      <a:pt x="60488" y="86537"/>
                      <a:pt x="60458" y="86567"/>
                    </a:cubicBezTo>
                    <a:cubicBezTo>
                      <a:pt x="60427" y="86628"/>
                      <a:pt x="60336" y="86688"/>
                      <a:pt x="60306" y="86749"/>
                    </a:cubicBezTo>
                    <a:lnTo>
                      <a:pt x="60306" y="86780"/>
                    </a:lnTo>
                    <a:cubicBezTo>
                      <a:pt x="60306" y="86780"/>
                      <a:pt x="60275" y="86780"/>
                      <a:pt x="60275" y="86749"/>
                    </a:cubicBezTo>
                    <a:cubicBezTo>
                      <a:pt x="60214" y="86719"/>
                      <a:pt x="60214" y="86871"/>
                      <a:pt x="60275" y="86901"/>
                    </a:cubicBezTo>
                    <a:lnTo>
                      <a:pt x="60306" y="86932"/>
                    </a:lnTo>
                    <a:cubicBezTo>
                      <a:pt x="60336" y="86932"/>
                      <a:pt x="60336" y="86992"/>
                      <a:pt x="60366" y="86992"/>
                    </a:cubicBezTo>
                    <a:lnTo>
                      <a:pt x="60366" y="86992"/>
                    </a:lnTo>
                    <a:lnTo>
                      <a:pt x="60366" y="87023"/>
                    </a:lnTo>
                    <a:lnTo>
                      <a:pt x="60366" y="87175"/>
                    </a:lnTo>
                    <a:cubicBezTo>
                      <a:pt x="60427" y="87205"/>
                      <a:pt x="60488" y="87205"/>
                      <a:pt x="60518" y="87144"/>
                    </a:cubicBezTo>
                    <a:cubicBezTo>
                      <a:pt x="60518" y="87175"/>
                      <a:pt x="60518" y="87236"/>
                      <a:pt x="60579" y="87236"/>
                    </a:cubicBezTo>
                    <a:lnTo>
                      <a:pt x="60609" y="87236"/>
                    </a:lnTo>
                    <a:cubicBezTo>
                      <a:pt x="60609" y="87236"/>
                      <a:pt x="60609" y="87296"/>
                      <a:pt x="60640" y="87236"/>
                    </a:cubicBezTo>
                    <a:lnTo>
                      <a:pt x="60640" y="87205"/>
                    </a:lnTo>
                    <a:cubicBezTo>
                      <a:pt x="60670" y="87175"/>
                      <a:pt x="60670" y="87084"/>
                      <a:pt x="60731" y="87023"/>
                    </a:cubicBezTo>
                    <a:lnTo>
                      <a:pt x="60731" y="87023"/>
                    </a:lnTo>
                    <a:cubicBezTo>
                      <a:pt x="60731" y="87053"/>
                      <a:pt x="60731" y="87084"/>
                      <a:pt x="60670" y="87144"/>
                    </a:cubicBezTo>
                    <a:lnTo>
                      <a:pt x="60670" y="87144"/>
                    </a:lnTo>
                    <a:cubicBezTo>
                      <a:pt x="60731" y="87023"/>
                      <a:pt x="60761" y="86932"/>
                      <a:pt x="60761" y="86871"/>
                    </a:cubicBezTo>
                    <a:cubicBezTo>
                      <a:pt x="60761" y="86901"/>
                      <a:pt x="60731" y="86992"/>
                      <a:pt x="60731" y="87023"/>
                    </a:cubicBezTo>
                    <a:lnTo>
                      <a:pt x="60731" y="87144"/>
                    </a:lnTo>
                    <a:cubicBezTo>
                      <a:pt x="60731" y="87175"/>
                      <a:pt x="60670" y="87175"/>
                      <a:pt x="60670" y="87205"/>
                    </a:cubicBezTo>
                    <a:lnTo>
                      <a:pt x="60640" y="87236"/>
                    </a:lnTo>
                    <a:cubicBezTo>
                      <a:pt x="60640" y="87296"/>
                      <a:pt x="60609" y="87296"/>
                      <a:pt x="60609" y="87327"/>
                    </a:cubicBezTo>
                    <a:cubicBezTo>
                      <a:pt x="60579" y="87357"/>
                      <a:pt x="60518" y="87388"/>
                      <a:pt x="60518" y="87448"/>
                    </a:cubicBezTo>
                    <a:lnTo>
                      <a:pt x="60488" y="87448"/>
                    </a:lnTo>
                    <a:lnTo>
                      <a:pt x="60427" y="87509"/>
                    </a:lnTo>
                    <a:lnTo>
                      <a:pt x="60184" y="87752"/>
                    </a:lnTo>
                    <a:lnTo>
                      <a:pt x="60184" y="87783"/>
                    </a:lnTo>
                    <a:cubicBezTo>
                      <a:pt x="60184" y="87783"/>
                      <a:pt x="60154" y="87783"/>
                      <a:pt x="60154" y="87752"/>
                    </a:cubicBezTo>
                    <a:cubicBezTo>
                      <a:pt x="60123" y="87692"/>
                      <a:pt x="60123" y="87844"/>
                      <a:pt x="60154" y="87904"/>
                    </a:cubicBezTo>
                    <a:lnTo>
                      <a:pt x="60184" y="87935"/>
                    </a:lnTo>
                    <a:cubicBezTo>
                      <a:pt x="60214" y="87935"/>
                      <a:pt x="60275" y="87965"/>
                      <a:pt x="60275" y="87965"/>
                    </a:cubicBezTo>
                    <a:lnTo>
                      <a:pt x="60275" y="87965"/>
                    </a:lnTo>
                    <a:lnTo>
                      <a:pt x="60275" y="87996"/>
                    </a:lnTo>
                    <a:cubicBezTo>
                      <a:pt x="60214" y="88056"/>
                      <a:pt x="60275" y="88117"/>
                      <a:pt x="60275" y="88147"/>
                    </a:cubicBezTo>
                    <a:cubicBezTo>
                      <a:pt x="60306" y="88208"/>
                      <a:pt x="60336" y="88208"/>
                      <a:pt x="60427" y="88147"/>
                    </a:cubicBezTo>
                    <a:cubicBezTo>
                      <a:pt x="60366" y="88208"/>
                      <a:pt x="60336" y="88239"/>
                      <a:pt x="60336" y="88269"/>
                    </a:cubicBezTo>
                    <a:cubicBezTo>
                      <a:pt x="60306" y="88269"/>
                      <a:pt x="60275" y="88269"/>
                      <a:pt x="60275" y="88299"/>
                    </a:cubicBezTo>
                    <a:cubicBezTo>
                      <a:pt x="60154" y="88391"/>
                      <a:pt x="60123" y="88664"/>
                      <a:pt x="60002" y="88725"/>
                    </a:cubicBezTo>
                    <a:lnTo>
                      <a:pt x="59910" y="88725"/>
                    </a:lnTo>
                    <a:lnTo>
                      <a:pt x="59880" y="88695"/>
                    </a:lnTo>
                    <a:cubicBezTo>
                      <a:pt x="59880" y="88664"/>
                      <a:pt x="59850" y="88664"/>
                      <a:pt x="59850" y="88603"/>
                    </a:cubicBezTo>
                    <a:lnTo>
                      <a:pt x="59819" y="88573"/>
                    </a:lnTo>
                    <a:cubicBezTo>
                      <a:pt x="59819" y="88573"/>
                      <a:pt x="59758" y="88543"/>
                      <a:pt x="59758" y="88512"/>
                    </a:cubicBezTo>
                    <a:lnTo>
                      <a:pt x="59758" y="88391"/>
                    </a:lnTo>
                    <a:cubicBezTo>
                      <a:pt x="59758" y="88360"/>
                      <a:pt x="59728" y="88269"/>
                      <a:pt x="59728" y="88239"/>
                    </a:cubicBezTo>
                    <a:cubicBezTo>
                      <a:pt x="59758" y="88299"/>
                      <a:pt x="59819" y="88391"/>
                      <a:pt x="59819" y="88512"/>
                    </a:cubicBezTo>
                    <a:lnTo>
                      <a:pt x="59819" y="88512"/>
                    </a:lnTo>
                    <a:cubicBezTo>
                      <a:pt x="59819" y="88451"/>
                      <a:pt x="59819" y="88421"/>
                      <a:pt x="59758" y="88391"/>
                    </a:cubicBezTo>
                    <a:lnTo>
                      <a:pt x="59758" y="88391"/>
                    </a:lnTo>
                    <a:cubicBezTo>
                      <a:pt x="59819" y="88451"/>
                      <a:pt x="59819" y="88543"/>
                      <a:pt x="59850" y="88573"/>
                    </a:cubicBezTo>
                    <a:lnTo>
                      <a:pt x="59850" y="88603"/>
                    </a:lnTo>
                    <a:cubicBezTo>
                      <a:pt x="59850" y="88664"/>
                      <a:pt x="59850" y="88664"/>
                      <a:pt x="59880" y="88603"/>
                    </a:cubicBezTo>
                    <a:lnTo>
                      <a:pt x="59910" y="88603"/>
                    </a:lnTo>
                    <a:cubicBezTo>
                      <a:pt x="59910" y="88603"/>
                      <a:pt x="59971" y="88573"/>
                      <a:pt x="59971" y="88512"/>
                    </a:cubicBezTo>
                    <a:cubicBezTo>
                      <a:pt x="60002" y="88543"/>
                      <a:pt x="60062" y="88573"/>
                      <a:pt x="60123" y="88543"/>
                    </a:cubicBezTo>
                    <a:cubicBezTo>
                      <a:pt x="60123" y="88512"/>
                      <a:pt x="60154" y="88421"/>
                      <a:pt x="60123" y="88391"/>
                    </a:cubicBezTo>
                    <a:lnTo>
                      <a:pt x="60123" y="88360"/>
                    </a:lnTo>
                    <a:lnTo>
                      <a:pt x="60123" y="88360"/>
                    </a:lnTo>
                    <a:cubicBezTo>
                      <a:pt x="60154" y="88360"/>
                      <a:pt x="60154" y="88360"/>
                      <a:pt x="60184" y="88299"/>
                    </a:cubicBezTo>
                    <a:cubicBezTo>
                      <a:pt x="60184" y="88299"/>
                      <a:pt x="60214" y="88299"/>
                      <a:pt x="60214" y="88269"/>
                    </a:cubicBezTo>
                    <a:cubicBezTo>
                      <a:pt x="60275" y="88239"/>
                      <a:pt x="60214" y="88087"/>
                      <a:pt x="60214" y="88117"/>
                    </a:cubicBezTo>
                    <a:lnTo>
                      <a:pt x="60184" y="88147"/>
                    </a:lnTo>
                    <a:lnTo>
                      <a:pt x="60184" y="88117"/>
                    </a:lnTo>
                    <a:cubicBezTo>
                      <a:pt x="60154" y="88056"/>
                      <a:pt x="60062" y="87965"/>
                      <a:pt x="60032" y="87935"/>
                    </a:cubicBezTo>
                    <a:cubicBezTo>
                      <a:pt x="60002" y="87904"/>
                      <a:pt x="60002" y="87844"/>
                      <a:pt x="59971" y="87813"/>
                    </a:cubicBezTo>
                    <a:cubicBezTo>
                      <a:pt x="59971" y="87813"/>
                      <a:pt x="59910" y="87813"/>
                      <a:pt x="59910" y="87783"/>
                    </a:cubicBezTo>
                    <a:lnTo>
                      <a:pt x="59910" y="87783"/>
                    </a:lnTo>
                    <a:lnTo>
                      <a:pt x="59910" y="87692"/>
                    </a:lnTo>
                    <a:cubicBezTo>
                      <a:pt x="59971" y="87752"/>
                      <a:pt x="60002" y="87783"/>
                      <a:pt x="60032" y="87752"/>
                    </a:cubicBezTo>
                    <a:lnTo>
                      <a:pt x="60032" y="87631"/>
                    </a:lnTo>
                    <a:lnTo>
                      <a:pt x="60032" y="87600"/>
                    </a:lnTo>
                    <a:lnTo>
                      <a:pt x="60032" y="87600"/>
                    </a:lnTo>
                    <a:cubicBezTo>
                      <a:pt x="60062" y="87600"/>
                      <a:pt x="60062" y="87600"/>
                      <a:pt x="60123" y="87540"/>
                    </a:cubicBezTo>
                    <a:lnTo>
                      <a:pt x="60154" y="87509"/>
                    </a:lnTo>
                    <a:cubicBezTo>
                      <a:pt x="60184" y="87479"/>
                      <a:pt x="60154" y="87357"/>
                      <a:pt x="60154" y="87357"/>
                    </a:cubicBezTo>
                    <a:lnTo>
                      <a:pt x="60123" y="87388"/>
                    </a:lnTo>
                    <a:lnTo>
                      <a:pt x="60123" y="87357"/>
                    </a:lnTo>
                    <a:cubicBezTo>
                      <a:pt x="60062" y="87296"/>
                      <a:pt x="60032" y="87236"/>
                      <a:pt x="60002" y="87205"/>
                    </a:cubicBezTo>
                    <a:cubicBezTo>
                      <a:pt x="59971" y="87175"/>
                      <a:pt x="59971" y="87144"/>
                      <a:pt x="59910" y="87084"/>
                    </a:cubicBezTo>
                    <a:lnTo>
                      <a:pt x="59880" y="87084"/>
                    </a:lnTo>
                    <a:cubicBezTo>
                      <a:pt x="59850" y="87053"/>
                      <a:pt x="59819" y="86992"/>
                      <a:pt x="59819" y="86932"/>
                    </a:cubicBezTo>
                    <a:cubicBezTo>
                      <a:pt x="59758" y="86901"/>
                      <a:pt x="59758" y="86871"/>
                      <a:pt x="59728" y="86871"/>
                    </a:cubicBezTo>
                    <a:cubicBezTo>
                      <a:pt x="59698" y="86840"/>
                      <a:pt x="59698" y="86780"/>
                      <a:pt x="59667" y="86719"/>
                    </a:cubicBezTo>
                    <a:cubicBezTo>
                      <a:pt x="59606" y="86597"/>
                      <a:pt x="59576" y="86537"/>
                      <a:pt x="59546" y="86445"/>
                    </a:cubicBezTo>
                    <a:cubicBezTo>
                      <a:pt x="59515" y="86385"/>
                      <a:pt x="59515" y="86324"/>
                      <a:pt x="59515" y="86324"/>
                    </a:cubicBezTo>
                    <a:lnTo>
                      <a:pt x="59515" y="86324"/>
                    </a:lnTo>
                    <a:cubicBezTo>
                      <a:pt x="59515" y="86293"/>
                      <a:pt x="59454" y="86263"/>
                      <a:pt x="59454" y="86172"/>
                    </a:cubicBezTo>
                    <a:cubicBezTo>
                      <a:pt x="59454" y="86141"/>
                      <a:pt x="59424" y="86172"/>
                      <a:pt x="59454" y="86233"/>
                    </a:cubicBezTo>
                    <a:lnTo>
                      <a:pt x="59454" y="86263"/>
                    </a:lnTo>
                    <a:cubicBezTo>
                      <a:pt x="59454" y="86233"/>
                      <a:pt x="59424" y="86172"/>
                      <a:pt x="59424" y="86172"/>
                    </a:cubicBezTo>
                    <a:cubicBezTo>
                      <a:pt x="59394" y="86020"/>
                      <a:pt x="59363" y="85929"/>
                      <a:pt x="59302" y="85929"/>
                    </a:cubicBezTo>
                    <a:cubicBezTo>
                      <a:pt x="59302" y="85868"/>
                      <a:pt x="59302" y="85868"/>
                      <a:pt x="59272" y="85868"/>
                    </a:cubicBezTo>
                    <a:lnTo>
                      <a:pt x="59242" y="85929"/>
                    </a:lnTo>
                    <a:cubicBezTo>
                      <a:pt x="59211" y="85929"/>
                      <a:pt x="59211" y="86020"/>
                      <a:pt x="59120" y="86172"/>
                    </a:cubicBezTo>
                    <a:cubicBezTo>
                      <a:pt x="59120" y="86233"/>
                      <a:pt x="59090" y="86233"/>
                      <a:pt x="59090" y="86263"/>
                    </a:cubicBezTo>
                    <a:lnTo>
                      <a:pt x="59090" y="86233"/>
                    </a:lnTo>
                    <a:lnTo>
                      <a:pt x="59090" y="86172"/>
                    </a:lnTo>
                    <a:cubicBezTo>
                      <a:pt x="59090" y="86233"/>
                      <a:pt x="59059" y="86263"/>
                      <a:pt x="59059" y="86324"/>
                    </a:cubicBezTo>
                    <a:lnTo>
                      <a:pt x="59059" y="86324"/>
                    </a:lnTo>
                    <a:cubicBezTo>
                      <a:pt x="59059" y="86324"/>
                      <a:pt x="59059" y="86385"/>
                      <a:pt x="58999" y="86445"/>
                    </a:cubicBezTo>
                    <a:cubicBezTo>
                      <a:pt x="58968" y="86537"/>
                      <a:pt x="58938" y="86597"/>
                      <a:pt x="58907" y="86719"/>
                    </a:cubicBezTo>
                    <a:cubicBezTo>
                      <a:pt x="58847" y="86749"/>
                      <a:pt x="58847" y="86840"/>
                      <a:pt x="58816" y="86871"/>
                    </a:cubicBezTo>
                    <a:lnTo>
                      <a:pt x="58755" y="86932"/>
                    </a:lnTo>
                    <a:cubicBezTo>
                      <a:pt x="58695" y="86992"/>
                      <a:pt x="58664" y="87023"/>
                      <a:pt x="58664" y="87084"/>
                    </a:cubicBezTo>
                    <a:lnTo>
                      <a:pt x="58634" y="87084"/>
                    </a:lnTo>
                    <a:cubicBezTo>
                      <a:pt x="58603" y="87144"/>
                      <a:pt x="58603" y="87175"/>
                      <a:pt x="58543" y="87205"/>
                    </a:cubicBezTo>
                    <a:cubicBezTo>
                      <a:pt x="58512" y="87236"/>
                      <a:pt x="58482" y="87296"/>
                      <a:pt x="58451" y="87357"/>
                    </a:cubicBezTo>
                    <a:lnTo>
                      <a:pt x="58451" y="87388"/>
                    </a:lnTo>
                    <a:cubicBezTo>
                      <a:pt x="58451" y="87388"/>
                      <a:pt x="58391" y="87388"/>
                      <a:pt x="58391" y="87357"/>
                    </a:cubicBezTo>
                    <a:lnTo>
                      <a:pt x="58360" y="87388"/>
                    </a:lnTo>
                    <a:cubicBezTo>
                      <a:pt x="58330" y="87327"/>
                      <a:pt x="58299" y="87236"/>
                      <a:pt x="58299" y="87175"/>
                    </a:cubicBezTo>
                    <a:cubicBezTo>
                      <a:pt x="58239" y="87084"/>
                      <a:pt x="58239" y="87053"/>
                      <a:pt x="58239" y="87053"/>
                    </a:cubicBezTo>
                    <a:lnTo>
                      <a:pt x="58239" y="87053"/>
                    </a:lnTo>
                    <a:cubicBezTo>
                      <a:pt x="58239" y="87023"/>
                      <a:pt x="58208" y="86992"/>
                      <a:pt x="58208" y="86901"/>
                    </a:cubicBezTo>
                    <a:cubicBezTo>
                      <a:pt x="58208" y="86871"/>
                      <a:pt x="58178" y="86901"/>
                      <a:pt x="58208" y="86932"/>
                    </a:cubicBezTo>
                    <a:lnTo>
                      <a:pt x="58208" y="86992"/>
                    </a:lnTo>
                    <a:cubicBezTo>
                      <a:pt x="58208" y="86932"/>
                      <a:pt x="58178" y="86901"/>
                      <a:pt x="58178" y="86901"/>
                    </a:cubicBezTo>
                    <a:cubicBezTo>
                      <a:pt x="58147" y="86749"/>
                      <a:pt x="58087" y="86628"/>
                      <a:pt x="58056" y="86628"/>
                    </a:cubicBezTo>
                    <a:cubicBezTo>
                      <a:pt x="58056" y="86597"/>
                      <a:pt x="58056" y="86597"/>
                      <a:pt x="58026" y="86597"/>
                    </a:cubicBezTo>
                    <a:lnTo>
                      <a:pt x="57995" y="86628"/>
                    </a:lnTo>
                    <a:cubicBezTo>
                      <a:pt x="57935" y="86628"/>
                      <a:pt x="57935" y="86749"/>
                      <a:pt x="57874" y="86901"/>
                    </a:cubicBezTo>
                    <a:cubicBezTo>
                      <a:pt x="57874" y="86932"/>
                      <a:pt x="57843" y="86932"/>
                      <a:pt x="57843" y="86992"/>
                    </a:cubicBezTo>
                    <a:lnTo>
                      <a:pt x="57843" y="86932"/>
                    </a:lnTo>
                    <a:lnTo>
                      <a:pt x="57843" y="86901"/>
                    </a:lnTo>
                    <a:cubicBezTo>
                      <a:pt x="57843" y="86932"/>
                      <a:pt x="57783" y="86992"/>
                      <a:pt x="57783" y="87053"/>
                    </a:cubicBezTo>
                    <a:lnTo>
                      <a:pt x="57783" y="87053"/>
                    </a:lnTo>
                    <a:cubicBezTo>
                      <a:pt x="57783" y="87053"/>
                      <a:pt x="57783" y="87084"/>
                      <a:pt x="57752" y="87175"/>
                    </a:cubicBezTo>
                    <a:cubicBezTo>
                      <a:pt x="57722" y="87236"/>
                      <a:pt x="57691" y="87327"/>
                      <a:pt x="57631" y="87448"/>
                    </a:cubicBezTo>
                    <a:cubicBezTo>
                      <a:pt x="57600" y="87479"/>
                      <a:pt x="57600" y="87540"/>
                      <a:pt x="57570" y="87600"/>
                    </a:cubicBezTo>
                    <a:lnTo>
                      <a:pt x="57479" y="87661"/>
                    </a:lnTo>
                    <a:cubicBezTo>
                      <a:pt x="57448" y="87692"/>
                      <a:pt x="57418" y="87752"/>
                      <a:pt x="57418" y="87813"/>
                    </a:cubicBezTo>
                    <a:lnTo>
                      <a:pt x="57388" y="87813"/>
                    </a:lnTo>
                    <a:cubicBezTo>
                      <a:pt x="57327" y="87844"/>
                      <a:pt x="57327" y="87904"/>
                      <a:pt x="57296" y="87935"/>
                    </a:cubicBezTo>
                    <a:cubicBezTo>
                      <a:pt x="57266" y="87965"/>
                      <a:pt x="57236" y="87996"/>
                      <a:pt x="57175" y="88087"/>
                    </a:cubicBezTo>
                    <a:lnTo>
                      <a:pt x="57175" y="88117"/>
                    </a:lnTo>
                    <a:cubicBezTo>
                      <a:pt x="57175" y="88117"/>
                      <a:pt x="57144" y="88117"/>
                      <a:pt x="57144" y="88087"/>
                    </a:cubicBezTo>
                    <a:cubicBezTo>
                      <a:pt x="57114" y="88056"/>
                      <a:pt x="57114" y="88208"/>
                      <a:pt x="57144" y="88239"/>
                    </a:cubicBezTo>
                    <a:lnTo>
                      <a:pt x="57175" y="88269"/>
                    </a:lnTo>
                    <a:cubicBezTo>
                      <a:pt x="57236" y="88269"/>
                      <a:pt x="57236" y="88299"/>
                      <a:pt x="57266" y="88299"/>
                    </a:cubicBezTo>
                    <a:lnTo>
                      <a:pt x="57266" y="88299"/>
                    </a:lnTo>
                    <a:lnTo>
                      <a:pt x="57266" y="88360"/>
                    </a:lnTo>
                    <a:lnTo>
                      <a:pt x="57266" y="88451"/>
                    </a:lnTo>
                    <a:cubicBezTo>
                      <a:pt x="57296" y="88512"/>
                      <a:pt x="57327" y="88512"/>
                      <a:pt x="57388" y="88421"/>
                    </a:cubicBezTo>
                    <a:lnTo>
                      <a:pt x="57388" y="88512"/>
                    </a:lnTo>
                    <a:lnTo>
                      <a:pt x="57388" y="88512"/>
                    </a:lnTo>
                    <a:cubicBezTo>
                      <a:pt x="57388" y="88512"/>
                      <a:pt x="57327" y="88512"/>
                      <a:pt x="57327" y="88543"/>
                    </a:cubicBezTo>
                    <a:cubicBezTo>
                      <a:pt x="57296" y="88573"/>
                      <a:pt x="57296" y="88603"/>
                      <a:pt x="57266" y="88664"/>
                    </a:cubicBezTo>
                    <a:cubicBezTo>
                      <a:pt x="57236" y="88725"/>
                      <a:pt x="57144" y="88755"/>
                      <a:pt x="57114" y="88847"/>
                    </a:cubicBezTo>
                    <a:lnTo>
                      <a:pt x="57114" y="88877"/>
                    </a:lnTo>
                    <a:cubicBezTo>
                      <a:pt x="57114" y="88877"/>
                      <a:pt x="57084" y="88877"/>
                      <a:pt x="57084" y="88847"/>
                    </a:cubicBezTo>
                    <a:cubicBezTo>
                      <a:pt x="57023" y="88816"/>
                      <a:pt x="57023" y="88968"/>
                      <a:pt x="57084" y="88999"/>
                    </a:cubicBezTo>
                    <a:lnTo>
                      <a:pt x="57114" y="89029"/>
                    </a:lnTo>
                    <a:cubicBezTo>
                      <a:pt x="57144" y="89029"/>
                      <a:pt x="57144" y="89059"/>
                      <a:pt x="57175" y="89059"/>
                    </a:cubicBezTo>
                    <a:lnTo>
                      <a:pt x="57175" y="89059"/>
                    </a:lnTo>
                    <a:lnTo>
                      <a:pt x="57175" y="89120"/>
                    </a:lnTo>
                    <a:lnTo>
                      <a:pt x="57175" y="89272"/>
                    </a:lnTo>
                    <a:cubicBezTo>
                      <a:pt x="57236" y="89303"/>
                      <a:pt x="57296" y="89303"/>
                      <a:pt x="57327" y="89211"/>
                    </a:cubicBezTo>
                    <a:cubicBezTo>
                      <a:pt x="57327" y="89272"/>
                      <a:pt x="57327" y="89333"/>
                      <a:pt x="57388" y="89333"/>
                    </a:cubicBezTo>
                    <a:lnTo>
                      <a:pt x="57418" y="89333"/>
                    </a:lnTo>
                    <a:cubicBezTo>
                      <a:pt x="57418" y="89333"/>
                      <a:pt x="57418" y="89363"/>
                      <a:pt x="57448" y="89333"/>
                    </a:cubicBezTo>
                    <a:lnTo>
                      <a:pt x="57448" y="89303"/>
                    </a:lnTo>
                    <a:cubicBezTo>
                      <a:pt x="57479" y="89272"/>
                      <a:pt x="57479" y="89181"/>
                      <a:pt x="57540" y="89120"/>
                    </a:cubicBezTo>
                    <a:lnTo>
                      <a:pt x="57540" y="89120"/>
                    </a:lnTo>
                    <a:cubicBezTo>
                      <a:pt x="57540" y="89151"/>
                      <a:pt x="57540" y="89181"/>
                      <a:pt x="57479" y="89211"/>
                    </a:cubicBezTo>
                    <a:lnTo>
                      <a:pt x="57479" y="89211"/>
                    </a:lnTo>
                    <a:cubicBezTo>
                      <a:pt x="57540" y="89120"/>
                      <a:pt x="57570" y="89029"/>
                      <a:pt x="57570" y="88968"/>
                    </a:cubicBezTo>
                    <a:cubicBezTo>
                      <a:pt x="57570" y="88999"/>
                      <a:pt x="57540" y="89059"/>
                      <a:pt x="57540" y="89120"/>
                    </a:cubicBezTo>
                    <a:lnTo>
                      <a:pt x="57540" y="89211"/>
                    </a:lnTo>
                    <a:cubicBezTo>
                      <a:pt x="57540" y="89272"/>
                      <a:pt x="57479" y="89272"/>
                      <a:pt x="57479" y="89303"/>
                    </a:cubicBezTo>
                    <a:lnTo>
                      <a:pt x="57448" y="89333"/>
                    </a:lnTo>
                    <a:cubicBezTo>
                      <a:pt x="57448" y="89363"/>
                      <a:pt x="57418" y="89363"/>
                      <a:pt x="57418" y="89424"/>
                    </a:cubicBezTo>
                    <a:cubicBezTo>
                      <a:pt x="57388" y="89454"/>
                      <a:pt x="57327" y="89485"/>
                      <a:pt x="57327" y="89515"/>
                    </a:cubicBezTo>
                    <a:lnTo>
                      <a:pt x="57296" y="89515"/>
                    </a:lnTo>
                    <a:lnTo>
                      <a:pt x="57236" y="89606"/>
                    </a:lnTo>
                    <a:lnTo>
                      <a:pt x="56992" y="89819"/>
                    </a:lnTo>
                    <a:lnTo>
                      <a:pt x="56992" y="89880"/>
                    </a:lnTo>
                    <a:cubicBezTo>
                      <a:pt x="56992" y="89880"/>
                      <a:pt x="56962" y="89880"/>
                      <a:pt x="56962" y="89819"/>
                    </a:cubicBezTo>
                    <a:cubicBezTo>
                      <a:pt x="56932" y="89789"/>
                      <a:pt x="56932" y="89941"/>
                      <a:pt x="56962" y="89971"/>
                    </a:cubicBezTo>
                    <a:lnTo>
                      <a:pt x="56992" y="90032"/>
                    </a:lnTo>
                    <a:cubicBezTo>
                      <a:pt x="57023" y="90032"/>
                      <a:pt x="57084" y="90062"/>
                      <a:pt x="57084" y="90062"/>
                    </a:cubicBezTo>
                    <a:lnTo>
                      <a:pt x="57084" y="90062"/>
                    </a:lnTo>
                    <a:lnTo>
                      <a:pt x="57084" y="90093"/>
                    </a:lnTo>
                    <a:cubicBezTo>
                      <a:pt x="57023" y="90123"/>
                      <a:pt x="57084" y="90214"/>
                      <a:pt x="57084" y="90245"/>
                    </a:cubicBezTo>
                    <a:cubicBezTo>
                      <a:pt x="57114" y="90275"/>
                      <a:pt x="57144" y="90275"/>
                      <a:pt x="57236" y="90245"/>
                    </a:cubicBezTo>
                    <a:cubicBezTo>
                      <a:pt x="57175" y="90275"/>
                      <a:pt x="57144" y="90336"/>
                      <a:pt x="57144" y="90366"/>
                    </a:cubicBezTo>
                    <a:cubicBezTo>
                      <a:pt x="57114" y="90366"/>
                      <a:pt x="57084" y="90366"/>
                      <a:pt x="57084" y="90397"/>
                    </a:cubicBezTo>
                    <a:cubicBezTo>
                      <a:pt x="56962" y="90488"/>
                      <a:pt x="56932" y="90731"/>
                      <a:pt x="56810" y="90822"/>
                    </a:cubicBezTo>
                    <a:cubicBezTo>
                      <a:pt x="56780" y="90853"/>
                      <a:pt x="56688" y="90853"/>
                      <a:pt x="56628" y="90822"/>
                    </a:cubicBezTo>
                    <a:cubicBezTo>
                      <a:pt x="56567" y="90792"/>
                      <a:pt x="56536" y="90974"/>
                      <a:pt x="56628" y="91005"/>
                    </a:cubicBezTo>
                    <a:lnTo>
                      <a:pt x="56658" y="91035"/>
                    </a:lnTo>
                    <a:cubicBezTo>
                      <a:pt x="56688" y="91096"/>
                      <a:pt x="56719" y="91096"/>
                      <a:pt x="56780" y="91096"/>
                    </a:cubicBezTo>
                    <a:lnTo>
                      <a:pt x="56780" y="91126"/>
                    </a:lnTo>
                    <a:lnTo>
                      <a:pt x="56780" y="91157"/>
                    </a:lnTo>
                    <a:cubicBezTo>
                      <a:pt x="56719" y="91187"/>
                      <a:pt x="56719" y="91309"/>
                      <a:pt x="56780" y="91339"/>
                    </a:cubicBezTo>
                    <a:cubicBezTo>
                      <a:pt x="56810" y="91430"/>
                      <a:pt x="56932" y="91400"/>
                      <a:pt x="56962" y="91309"/>
                    </a:cubicBezTo>
                    <a:lnTo>
                      <a:pt x="56962" y="91430"/>
                    </a:lnTo>
                    <a:cubicBezTo>
                      <a:pt x="56871" y="91491"/>
                      <a:pt x="56840" y="91613"/>
                      <a:pt x="56780" y="91643"/>
                    </a:cubicBezTo>
                    <a:lnTo>
                      <a:pt x="56567" y="91643"/>
                    </a:lnTo>
                    <a:cubicBezTo>
                      <a:pt x="56536" y="91613"/>
                      <a:pt x="56506" y="91765"/>
                      <a:pt x="56567" y="91795"/>
                    </a:cubicBezTo>
                    <a:cubicBezTo>
                      <a:pt x="56567" y="91795"/>
                      <a:pt x="56628" y="91795"/>
                      <a:pt x="56628" y="91856"/>
                    </a:cubicBezTo>
                    <a:cubicBezTo>
                      <a:pt x="56658" y="91856"/>
                      <a:pt x="56688" y="91886"/>
                      <a:pt x="56719" y="91886"/>
                    </a:cubicBezTo>
                    <a:lnTo>
                      <a:pt x="56719" y="91886"/>
                    </a:lnTo>
                    <a:lnTo>
                      <a:pt x="56719" y="91917"/>
                    </a:lnTo>
                    <a:cubicBezTo>
                      <a:pt x="56688" y="91947"/>
                      <a:pt x="56688" y="92038"/>
                      <a:pt x="56719" y="92069"/>
                    </a:cubicBezTo>
                    <a:cubicBezTo>
                      <a:pt x="56780" y="92099"/>
                      <a:pt x="56871" y="92099"/>
                      <a:pt x="56932" y="92038"/>
                    </a:cubicBezTo>
                    <a:lnTo>
                      <a:pt x="56932" y="92038"/>
                    </a:lnTo>
                    <a:lnTo>
                      <a:pt x="56840" y="92099"/>
                    </a:lnTo>
                    <a:cubicBezTo>
                      <a:pt x="56810" y="92099"/>
                      <a:pt x="56780" y="92099"/>
                      <a:pt x="56719" y="92160"/>
                    </a:cubicBezTo>
                    <a:lnTo>
                      <a:pt x="56688" y="92190"/>
                    </a:lnTo>
                    <a:cubicBezTo>
                      <a:pt x="56658" y="92160"/>
                      <a:pt x="56658" y="92069"/>
                      <a:pt x="56628" y="92038"/>
                    </a:cubicBezTo>
                    <a:cubicBezTo>
                      <a:pt x="56567" y="92008"/>
                      <a:pt x="56567" y="91947"/>
                      <a:pt x="56536" y="91947"/>
                    </a:cubicBezTo>
                    <a:cubicBezTo>
                      <a:pt x="56506" y="91917"/>
                      <a:pt x="56506" y="91886"/>
                      <a:pt x="56476" y="91795"/>
                    </a:cubicBezTo>
                    <a:cubicBezTo>
                      <a:pt x="56415" y="91704"/>
                      <a:pt x="56384" y="91613"/>
                      <a:pt x="56354" y="91552"/>
                    </a:cubicBezTo>
                    <a:cubicBezTo>
                      <a:pt x="56324" y="91461"/>
                      <a:pt x="56324" y="91430"/>
                      <a:pt x="56324" y="91430"/>
                    </a:cubicBezTo>
                    <a:lnTo>
                      <a:pt x="56324" y="91430"/>
                    </a:lnTo>
                    <a:cubicBezTo>
                      <a:pt x="56324" y="91400"/>
                      <a:pt x="56263" y="91339"/>
                      <a:pt x="56263" y="91278"/>
                    </a:cubicBezTo>
                    <a:cubicBezTo>
                      <a:pt x="56263" y="91248"/>
                      <a:pt x="56232" y="91278"/>
                      <a:pt x="56263" y="91309"/>
                    </a:cubicBezTo>
                    <a:lnTo>
                      <a:pt x="56263" y="91339"/>
                    </a:lnTo>
                    <a:cubicBezTo>
                      <a:pt x="56263" y="91309"/>
                      <a:pt x="56232" y="91278"/>
                      <a:pt x="56232" y="91278"/>
                    </a:cubicBezTo>
                    <a:cubicBezTo>
                      <a:pt x="56202" y="91126"/>
                      <a:pt x="56172" y="91005"/>
                      <a:pt x="56111" y="91005"/>
                    </a:cubicBezTo>
                    <a:cubicBezTo>
                      <a:pt x="56111" y="90974"/>
                      <a:pt x="56111" y="90974"/>
                      <a:pt x="56081" y="90974"/>
                    </a:cubicBezTo>
                    <a:lnTo>
                      <a:pt x="56050" y="91005"/>
                    </a:lnTo>
                    <a:cubicBezTo>
                      <a:pt x="56020" y="91005"/>
                      <a:pt x="56020" y="91126"/>
                      <a:pt x="55929" y="91278"/>
                    </a:cubicBezTo>
                    <a:cubicBezTo>
                      <a:pt x="55929" y="91309"/>
                      <a:pt x="55898" y="91309"/>
                      <a:pt x="55898" y="91339"/>
                    </a:cubicBezTo>
                    <a:lnTo>
                      <a:pt x="55898" y="91309"/>
                    </a:lnTo>
                    <a:lnTo>
                      <a:pt x="55898" y="91278"/>
                    </a:lnTo>
                    <a:cubicBezTo>
                      <a:pt x="55898" y="91309"/>
                      <a:pt x="55868" y="91339"/>
                      <a:pt x="55868" y="91430"/>
                    </a:cubicBezTo>
                    <a:lnTo>
                      <a:pt x="55868" y="91430"/>
                    </a:lnTo>
                    <a:cubicBezTo>
                      <a:pt x="55868" y="91430"/>
                      <a:pt x="55868" y="91461"/>
                      <a:pt x="55807" y="91552"/>
                    </a:cubicBezTo>
                    <a:cubicBezTo>
                      <a:pt x="55777" y="91613"/>
                      <a:pt x="55746" y="91704"/>
                      <a:pt x="55716" y="91795"/>
                    </a:cubicBezTo>
                    <a:cubicBezTo>
                      <a:pt x="55655" y="91856"/>
                      <a:pt x="55655" y="91917"/>
                      <a:pt x="55625" y="91947"/>
                    </a:cubicBezTo>
                    <a:lnTo>
                      <a:pt x="55564" y="92038"/>
                    </a:lnTo>
                    <a:cubicBezTo>
                      <a:pt x="55503" y="92069"/>
                      <a:pt x="55473" y="92099"/>
                      <a:pt x="55473" y="92190"/>
                    </a:cubicBezTo>
                    <a:lnTo>
                      <a:pt x="55442" y="92190"/>
                    </a:lnTo>
                    <a:cubicBezTo>
                      <a:pt x="55412" y="92220"/>
                      <a:pt x="55412" y="92251"/>
                      <a:pt x="55351" y="92312"/>
                    </a:cubicBezTo>
                    <a:cubicBezTo>
                      <a:pt x="55321" y="92342"/>
                      <a:pt x="55290" y="92372"/>
                      <a:pt x="55260" y="92464"/>
                    </a:cubicBezTo>
                    <a:lnTo>
                      <a:pt x="55260" y="92494"/>
                    </a:lnTo>
                    <a:cubicBezTo>
                      <a:pt x="55260" y="92494"/>
                      <a:pt x="55199" y="92494"/>
                      <a:pt x="55199" y="92464"/>
                    </a:cubicBezTo>
                    <a:cubicBezTo>
                      <a:pt x="55169" y="92403"/>
                      <a:pt x="55169" y="92555"/>
                      <a:pt x="55199" y="92616"/>
                    </a:cubicBezTo>
                    <a:lnTo>
                      <a:pt x="55260" y="92646"/>
                    </a:lnTo>
                    <a:cubicBezTo>
                      <a:pt x="55290" y="92646"/>
                      <a:pt x="55290" y="92676"/>
                      <a:pt x="55321" y="92676"/>
                    </a:cubicBezTo>
                    <a:lnTo>
                      <a:pt x="55321" y="92676"/>
                    </a:lnTo>
                    <a:lnTo>
                      <a:pt x="55321" y="92707"/>
                    </a:lnTo>
                    <a:lnTo>
                      <a:pt x="55321" y="92828"/>
                    </a:lnTo>
                    <a:cubicBezTo>
                      <a:pt x="55351" y="92859"/>
                      <a:pt x="55412" y="92859"/>
                      <a:pt x="55442" y="92798"/>
                    </a:cubicBezTo>
                    <a:lnTo>
                      <a:pt x="55442" y="92859"/>
                    </a:lnTo>
                    <a:lnTo>
                      <a:pt x="55442" y="92859"/>
                    </a:lnTo>
                    <a:cubicBezTo>
                      <a:pt x="55442" y="92859"/>
                      <a:pt x="55412" y="92859"/>
                      <a:pt x="55412" y="92920"/>
                    </a:cubicBezTo>
                    <a:cubicBezTo>
                      <a:pt x="55351" y="92950"/>
                      <a:pt x="55351" y="92980"/>
                      <a:pt x="55321" y="93011"/>
                    </a:cubicBezTo>
                    <a:cubicBezTo>
                      <a:pt x="55290" y="93102"/>
                      <a:pt x="55199" y="93132"/>
                      <a:pt x="55169" y="93224"/>
                    </a:cubicBezTo>
                    <a:lnTo>
                      <a:pt x="55169" y="93254"/>
                    </a:lnTo>
                    <a:cubicBezTo>
                      <a:pt x="55169" y="93254"/>
                      <a:pt x="55138" y="93254"/>
                      <a:pt x="55138" y="93224"/>
                    </a:cubicBezTo>
                    <a:cubicBezTo>
                      <a:pt x="55108" y="93163"/>
                      <a:pt x="55108" y="93315"/>
                      <a:pt x="55138" y="93376"/>
                    </a:cubicBezTo>
                    <a:lnTo>
                      <a:pt x="55169" y="93406"/>
                    </a:lnTo>
                    <a:cubicBezTo>
                      <a:pt x="55199" y="93406"/>
                      <a:pt x="55199" y="93436"/>
                      <a:pt x="55260" y="93436"/>
                    </a:cubicBezTo>
                    <a:lnTo>
                      <a:pt x="55260" y="93436"/>
                    </a:lnTo>
                    <a:lnTo>
                      <a:pt x="55260" y="93467"/>
                    </a:lnTo>
                    <a:lnTo>
                      <a:pt x="55260" y="93619"/>
                    </a:lnTo>
                    <a:cubicBezTo>
                      <a:pt x="55290" y="93679"/>
                      <a:pt x="55351" y="93679"/>
                      <a:pt x="55412" y="93588"/>
                    </a:cubicBezTo>
                    <a:cubicBezTo>
                      <a:pt x="55412" y="93619"/>
                      <a:pt x="55412" y="93710"/>
                      <a:pt x="55442" y="93710"/>
                    </a:cubicBezTo>
                    <a:lnTo>
                      <a:pt x="55473" y="93710"/>
                    </a:lnTo>
                    <a:cubicBezTo>
                      <a:pt x="55473" y="93710"/>
                      <a:pt x="55473" y="93740"/>
                      <a:pt x="55503" y="93710"/>
                    </a:cubicBezTo>
                    <a:lnTo>
                      <a:pt x="55503" y="93679"/>
                    </a:lnTo>
                    <a:cubicBezTo>
                      <a:pt x="55564" y="93619"/>
                      <a:pt x="55564" y="93558"/>
                      <a:pt x="55594" y="93467"/>
                    </a:cubicBezTo>
                    <a:lnTo>
                      <a:pt x="55594" y="93467"/>
                    </a:lnTo>
                    <a:cubicBezTo>
                      <a:pt x="55594" y="93527"/>
                      <a:pt x="55594" y="93558"/>
                      <a:pt x="55564" y="93588"/>
                    </a:cubicBezTo>
                    <a:lnTo>
                      <a:pt x="55564" y="93588"/>
                    </a:lnTo>
                    <a:cubicBezTo>
                      <a:pt x="55594" y="93467"/>
                      <a:pt x="55625" y="93406"/>
                      <a:pt x="55625" y="93315"/>
                    </a:cubicBezTo>
                    <a:cubicBezTo>
                      <a:pt x="55625" y="93376"/>
                      <a:pt x="55594" y="93436"/>
                      <a:pt x="55594" y="93467"/>
                    </a:cubicBezTo>
                    <a:lnTo>
                      <a:pt x="55594" y="93588"/>
                    </a:lnTo>
                    <a:cubicBezTo>
                      <a:pt x="55594" y="93619"/>
                      <a:pt x="55564" y="93619"/>
                      <a:pt x="55564" y="93679"/>
                    </a:cubicBezTo>
                    <a:lnTo>
                      <a:pt x="55503" y="93710"/>
                    </a:lnTo>
                    <a:cubicBezTo>
                      <a:pt x="55503" y="93740"/>
                      <a:pt x="55473" y="93740"/>
                      <a:pt x="55473" y="93771"/>
                    </a:cubicBezTo>
                    <a:cubicBezTo>
                      <a:pt x="55442" y="93831"/>
                      <a:pt x="55412" y="93862"/>
                      <a:pt x="55412" y="93892"/>
                    </a:cubicBezTo>
                    <a:lnTo>
                      <a:pt x="55351" y="93892"/>
                    </a:lnTo>
                    <a:lnTo>
                      <a:pt x="55290" y="93983"/>
                    </a:lnTo>
                    <a:lnTo>
                      <a:pt x="55047" y="94196"/>
                    </a:lnTo>
                    <a:lnTo>
                      <a:pt x="55047" y="94227"/>
                    </a:lnTo>
                    <a:cubicBezTo>
                      <a:pt x="55047" y="94227"/>
                      <a:pt x="55017" y="94227"/>
                      <a:pt x="55017" y="94196"/>
                    </a:cubicBezTo>
                    <a:cubicBezTo>
                      <a:pt x="54986" y="94166"/>
                      <a:pt x="54986" y="94318"/>
                      <a:pt x="55017" y="94348"/>
                    </a:cubicBezTo>
                    <a:lnTo>
                      <a:pt x="55047" y="94379"/>
                    </a:lnTo>
                    <a:cubicBezTo>
                      <a:pt x="55108" y="94379"/>
                      <a:pt x="55138" y="94439"/>
                      <a:pt x="55138" y="94439"/>
                    </a:cubicBezTo>
                    <a:lnTo>
                      <a:pt x="55138" y="94439"/>
                    </a:lnTo>
                    <a:lnTo>
                      <a:pt x="55138" y="94470"/>
                    </a:lnTo>
                    <a:cubicBezTo>
                      <a:pt x="55108" y="94500"/>
                      <a:pt x="55138" y="94591"/>
                      <a:pt x="55138" y="94622"/>
                    </a:cubicBezTo>
                    <a:cubicBezTo>
                      <a:pt x="55169" y="94652"/>
                      <a:pt x="55199" y="94652"/>
                      <a:pt x="55290" y="94622"/>
                    </a:cubicBezTo>
                    <a:cubicBezTo>
                      <a:pt x="55260" y="94652"/>
                      <a:pt x="55199" y="94683"/>
                      <a:pt x="55199" y="94743"/>
                    </a:cubicBezTo>
                    <a:cubicBezTo>
                      <a:pt x="55169" y="94743"/>
                      <a:pt x="55138" y="94743"/>
                      <a:pt x="55138" y="94774"/>
                    </a:cubicBezTo>
                    <a:cubicBezTo>
                      <a:pt x="55017" y="94835"/>
                      <a:pt x="54986" y="95108"/>
                      <a:pt x="54865" y="95199"/>
                    </a:cubicBezTo>
                    <a:cubicBezTo>
                      <a:pt x="54834" y="95230"/>
                      <a:pt x="54743" y="95230"/>
                      <a:pt x="54682" y="95199"/>
                    </a:cubicBezTo>
                    <a:cubicBezTo>
                      <a:pt x="54652" y="95199"/>
                      <a:pt x="54652" y="95230"/>
                      <a:pt x="54652" y="95260"/>
                    </a:cubicBezTo>
                    <a:lnTo>
                      <a:pt x="54561" y="95199"/>
                    </a:lnTo>
                    <a:cubicBezTo>
                      <a:pt x="54530" y="95138"/>
                      <a:pt x="54530" y="95108"/>
                      <a:pt x="54500" y="95108"/>
                    </a:cubicBezTo>
                    <a:lnTo>
                      <a:pt x="54439" y="95108"/>
                    </a:lnTo>
                    <a:cubicBezTo>
                      <a:pt x="54409" y="95078"/>
                      <a:pt x="54378" y="95047"/>
                      <a:pt x="54378" y="94986"/>
                    </a:cubicBezTo>
                    <a:cubicBezTo>
                      <a:pt x="54378" y="94956"/>
                      <a:pt x="54348" y="94956"/>
                      <a:pt x="54348" y="94926"/>
                    </a:cubicBezTo>
                    <a:lnTo>
                      <a:pt x="54287" y="94895"/>
                    </a:lnTo>
                    <a:cubicBezTo>
                      <a:pt x="54287" y="94895"/>
                      <a:pt x="54257" y="94835"/>
                      <a:pt x="54257" y="94804"/>
                    </a:cubicBezTo>
                    <a:lnTo>
                      <a:pt x="54257" y="94683"/>
                    </a:lnTo>
                    <a:cubicBezTo>
                      <a:pt x="54257" y="94652"/>
                      <a:pt x="54226" y="94591"/>
                      <a:pt x="54226" y="94531"/>
                    </a:cubicBezTo>
                    <a:cubicBezTo>
                      <a:pt x="54257" y="94622"/>
                      <a:pt x="54287" y="94683"/>
                      <a:pt x="54287" y="94804"/>
                    </a:cubicBezTo>
                    <a:lnTo>
                      <a:pt x="54287" y="94804"/>
                    </a:lnTo>
                    <a:cubicBezTo>
                      <a:pt x="54287" y="94774"/>
                      <a:pt x="54287" y="94743"/>
                      <a:pt x="54257" y="94683"/>
                    </a:cubicBezTo>
                    <a:lnTo>
                      <a:pt x="54257" y="94683"/>
                    </a:lnTo>
                    <a:cubicBezTo>
                      <a:pt x="54287" y="94774"/>
                      <a:pt x="54287" y="94835"/>
                      <a:pt x="54348" y="94895"/>
                    </a:cubicBezTo>
                    <a:lnTo>
                      <a:pt x="54348" y="94926"/>
                    </a:lnTo>
                    <a:cubicBezTo>
                      <a:pt x="54348" y="94956"/>
                      <a:pt x="54348" y="94956"/>
                      <a:pt x="54378" y="94926"/>
                    </a:cubicBezTo>
                    <a:lnTo>
                      <a:pt x="54409" y="94926"/>
                    </a:lnTo>
                    <a:cubicBezTo>
                      <a:pt x="54409" y="94926"/>
                      <a:pt x="54439" y="94895"/>
                      <a:pt x="54439" y="94804"/>
                    </a:cubicBezTo>
                    <a:cubicBezTo>
                      <a:pt x="54500" y="94835"/>
                      <a:pt x="54561" y="94895"/>
                      <a:pt x="54591" y="94835"/>
                    </a:cubicBezTo>
                    <a:cubicBezTo>
                      <a:pt x="54591" y="94804"/>
                      <a:pt x="54652" y="94743"/>
                      <a:pt x="54591" y="94683"/>
                    </a:cubicBezTo>
                    <a:lnTo>
                      <a:pt x="54591" y="94652"/>
                    </a:lnTo>
                    <a:lnTo>
                      <a:pt x="54591" y="94652"/>
                    </a:lnTo>
                    <a:cubicBezTo>
                      <a:pt x="54652" y="94652"/>
                      <a:pt x="54652" y="94652"/>
                      <a:pt x="54682" y="94622"/>
                    </a:cubicBezTo>
                    <a:cubicBezTo>
                      <a:pt x="54682" y="94622"/>
                      <a:pt x="54713" y="94622"/>
                      <a:pt x="54713" y="94591"/>
                    </a:cubicBezTo>
                    <a:cubicBezTo>
                      <a:pt x="54743" y="94531"/>
                      <a:pt x="54713" y="94379"/>
                      <a:pt x="54713" y="94439"/>
                    </a:cubicBezTo>
                    <a:lnTo>
                      <a:pt x="54682" y="94470"/>
                    </a:lnTo>
                    <a:lnTo>
                      <a:pt x="54682" y="94439"/>
                    </a:lnTo>
                    <a:cubicBezTo>
                      <a:pt x="54652" y="94348"/>
                      <a:pt x="54561" y="94287"/>
                      <a:pt x="54530" y="94227"/>
                    </a:cubicBezTo>
                    <a:cubicBezTo>
                      <a:pt x="54500" y="94196"/>
                      <a:pt x="54500" y="94166"/>
                      <a:pt x="54439" y="94135"/>
                    </a:cubicBezTo>
                    <a:cubicBezTo>
                      <a:pt x="54439" y="94135"/>
                      <a:pt x="54409" y="94135"/>
                      <a:pt x="54409" y="94075"/>
                    </a:cubicBezTo>
                    <a:lnTo>
                      <a:pt x="54409" y="94075"/>
                    </a:lnTo>
                    <a:lnTo>
                      <a:pt x="54409" y="94014"/>
                    </a:lnTo>
                    <a:cubicBezTo>
                      <a:pt x="54439" y="94044"/>
                      <a:pt x="54500" y="94075"/>
                      <a:pt x="54530" y="94044"/>
                    </a:cubicBezTo>
                    <a:lnTo>
                      <a:pt x="54530" y="93923"/>
                    </a:lnTo>
                    <a:lnTo>
                      <a:pt x="54530" y="93892"/>
                    </a:lnTo>
                    <a:lnTo>
                      <a:pt x="54530" y="93892"/>
                    </a:lnTo>
                    <a:cubicBezTo>
                      <a:pt x="54561" y="93892"/>
                      <a:pt x="54561" y="93892"/>
                      <a:pt x="54591" y="93862"/>
                    </a:cubicBezTo>
                    <a:lnTo>
                      <a:pt x="54652" y="93831"/>
                    </a:lnTo>
                    <a:cubicBezTo>
                      <a:pt x="54682" y="93771"/>
                      <a:pt x="54652" y="93679"/>
                      <a:pt x="54652" y="93679"/>
                    </a:cubicBezTo>
                    <a:lnTo>
                      <a:pt x="54591" y="93710"/>
                    </a:lnTo>
                    <a:lnTo>
                      <a:pt x="54591" y="93679"/>
                    </a:lnTo>
                    <a:cubicBezTo>
                      <a:pt x="54561" y="93588"/>
                      <a:pt x="54530" y="93558"/>
                      <a:pt x="54500" y="93527"/>
                    </a:cubicBezTo>
                    <a:cubicBezTo>
                      <a:pt x="54439" y="93467"/>
                      <a:pt x="54439" y="93436"/>
                      <a:pt x="54409" y="93406"/>
                    </a:cubicBezTo>
                    <a:lnTo>
                      <a:pt x="54378" y="93406"/>
                    </a:lnTo>
                    <a:cubicBezTo>
                      <a:pt x="54348" y="93376"/>
                      <a:pt x="54287" y="93284"/>
                      <a:pt x="54287" y="93254"/>
                    </a:cubicBezTo>
                    <a:cubicBezTo>
                      <a:pt x="54257" y="93224"/>
                      <a:pt x="54257" y="93163"/>
                      <a:pt x="54226" y="93163"/>
                    </a:cubicBezTo>
                    <a:cubicBezTo>
                      <a:pt x="54196" y="93132"/>
                      <a:pt x="54196" y="93102"/>
                      <a:pt x="54135" y="93011"/>
                    </a:cubicBezTo>
                    <a:cubicBezTo>
                      <a:pt x="54105" y="92920"/>
                      <a:pt x="54074" y="92828"/>
                      <a:pt x="54044" y="92768"/>
                    </a:cubicBezTo>
                    <a:cubicBezTo>
                      <a:pt x="53983" y="92676"/>
                      <a:pt x="53983" y="92646"/>
                      <a:pt x="53983" y="92646"/>
                    </a:cubicBezTo>
                    <a:lnTo>
                      <a:pt x="53983" y="92646"/>
                    </a:lnTo>
                    <a:cubicBezTo>
                      <a:pt x="53983" y="92616"/>
                      <a:pt x="53953" y="92555"/>
                      <a:pt x="53953" y="92494"/>
                    </a:cubicBezTo>
                    <a:cubicBezTo>
                      <a:pt x="53953" y="92464"/>
                      <a:pt x="53922" y="92494"/>
                      <a:pt x="53953" y="92524"/>
                    </a:cubicBezTo>
                    <a:lnTo>
                      <a:pt x="53953" y="92555"/>
                    </a:lnTo>
                    <a:cubicBezTo>
                      <a:pt x="53953" y="92524"/>
                      <a:pt x="53922" y="92494"/>
                      <a:pt x="53922" y="92494"/>
                    </a:cubicBezTo>
                    <a:cubicBezTo>
                      <a:pt x="53892" y="92342"/>
                      <a:pt x="53831" y="92220"/>
                      <a:pt x="53801" y="92220"/>
                    </a:cubicBezTo>
                    <a:cubicBezTo>
                      <a:pt x="53801" y="92190"/>
                      <a:pt x="53801" y="92190"/>
                      <a:pt x="53770" y="92190"/>
                    </a:cubicBezTo>
                    <a:lnTo>
                      <a:pt x="53740" y="92220"/>
                    </a:lnTo>
                    <a:cubicBezTo>
                      <a:pt x="53679" y="92220"/>
                      <a:pt x="53679" y="92342"/>
                      <a:pt x="53618" y="92494"/>
                    </a:cubicBezTo>
                    <a:cubicBezTo>
                      <a:pt x="53618" y="92524"/>
                      <a:pt x="53588" y="92524"/>
                      <a:pt x="53588" y="92555"/>
                    </a:cubicBezTo>
                    <a:lnTo>
                      <a:pt x="53588" y="92524"/>
                    </a:lnTo>
                    <a:lnTo>
                      <a:pt x="53588" y="92494"/>
                    </a:lnTo>
                    <a:cubicBezTo>
                      <a:pt x="53588" y="92524"/>
                      <a:pt x="53527" y="92555"/>
                      <a:pt x="53527" y="92646"/>
                    </a:cubicBezTo>
                    <a:lnTo>
                      <a:pt x="53527" y="92646"/>
                    </a:lnTo>
                    <a:cubicBezTo>
                      <a:pt x="53527" y="92646"/>
                      <a:pt x="53527" y="92676"/>
                      <a:pt x="53497" y="92768"/>
                    </a:cubicBezTo>
                    <a:cubicBezTo>
                      <a:pt x="53466" y="92828"/>
                      <a:pt x="53436" y="92920"/>
                      <a:pt x="53375" y="93011"/>
                    </a:cubicBezTo>
                    <a:cubicBezTo>
                      <a:pt x="53345" y="93072"/>
                      <a:pt x="53345" y="93132"/>
                      <a:pt x="53315" y="93163"/>
                    </a:cubicBezTo>
                    <a:lnTo>
                      <a:pt x="53223" y="93254"/>
                    </a:lnTo>
                    <a:cubicBezTo>
                      <a:pt x="53193" y="93284"/>
                      <a:pt x="53163" y="93315"/>
                      <a:pt x="53163" y="93406"/>
                    </a:cubicBezTo>
                    <a:lnTo>
                      <a:pt x="53132" y="93406"/>
                    </a:lnTo>
                    <a:cubicBezTo>
                      <a:pt x="53071" y="93436"/>
                      <a:pt x="53071" y="93467"/>
                      <a:pt x="53041" y="93527"/>
                    </a:cubicBezTo>
                    <a:cubicBezTo>
                      <a:pt x="53011" y="93558"/>
                      <a:pt x="52980" y="93588"/>
                      <a:pt x="52919" y="93679"/>
                    </a:cubicBezTo>
                    <a:lnTo>
                      <a:pt x="52919" y="93710"/>
                    </a:lnTo>
                    <a:cubicBezTo>
                      <a:pt x="52919" y="93710"/>
                      <a:pt x="52889" y="93710"/>
                      <a:pt x="52889" y="93679"/>
                    </a:cubicBezTo>
                    <a:cubicBezTo>
                      <a:pt x="52859" y="93619"/>
                      <a:pt x="52859" y="93771"/>
                      <a:pt x="52889" y="93831"/>
                    </a:cubicBezTo>
                    <a:lnTo>
                      <a:pt x="52919" y="93862"/>
                    </a:lnTo>
                    <a:cubicBezTo>
                      <a:pt x="52980" y="93862"/>
                      <a:pt x="52980" y="93892"/>
                      <a:pt x="53011" y="93892"/>
                    </a:cubicBezTo>
                    <a:lnTo>
                      <a:pt x="53011" y="93892"/>
                    </a:lnTo>
                    <a:lnTo>
                      <a:pt x="53011" y="93923"/>
                    </a:lnTo>
                    <a:lnTo>
                      <a:pt x="53011" y="94044"/>
                    </a:lnTo>
                    <a:cubicBezTo>
                      <a:pt x="53041" y="94075"/>
                      <a:pt x="53071" y="94075"/>
                      <a:pt x="53132" y="94014"/>
                    </a:cubicBezTo>
                    <a:lnTo>
                      <a:pt x="53132" y="94075"/>
                    </a:lnTo>
                    <a:lnTo>
                      <a:pt x="53132" y="94075"/>
                    </a:lnTo>
                    <a:cubicBezTo>
                      <a:pt x="53132" y="94075"/>
                      <a:pt x="53071" y="94075"/>
                      <a:pt x="53071" y="94135"/>
                    </a:cubicBezTo>
                    <a:cubicBezTo>
                      <a:pt x="53041" y="94166"/>
                      <a:pt x="53041" y="94196"/>
                      <a:pt x="53011" y="94227"/>
                    </a:cubicBezTo>
                    <a:cubicBezTo>
                      <a:pt x="52980" y="94318"/>
                      <a:pt x="52889" y="94348"/>
                      <a:pt x="52859" y="94439"/>
                    </a:cubicBezTo>
                    <a:lnTo>
                      <a:pt x="52859" y="94470"/>
                    </a:lnTo>
                    <a:cubicBezTo>
                      <a:pt x="52859" y="94470"/>
                      <a:pt x="52828" y="94470"/>
                      <a:pt x="52828" y="94439"/>
                    </a:cubicBezTo>
                    <a:cubicBezTo>
                      <a:pt x="52767" y="94379"/>
                      <a:pt x="52767" y="94531"/>
                      <a:pt x="52828" y="94591"/>
                    </a:cubicBezTo>
                    <a:lnTo>
                      <a:pt x="52859" y="94622"/>
                    </a:lnTo>
                    <a:cubicBezTo>
                      <a:pt x="52889" y="94622"/>
                      <a:pt x="52889" y="94652"/>
                      <a:pt x="52919" y="94652"/>
                    </a:cubicBezTo>
                    <a:lnTo>
                      <a:pt x="52919" y="94652"/>
                    </a:lnTo>
                    <a:lnTo>
                      <a:pt x="52919" y="94683"/>
                    </a:lnTo>
                    <a:lnTo>
                      <a:pt x="52919" y="94835"/>
                    </a:lnTo>
                    <a:cubicBezTo>
                      <a:pt x="52980" y="94895"/>
                      <a:pt x="53041" y="94895"/>
                      <a:pt x="53071" y="94804"/>
                    </a:cubicBezTo>
                    <a:cubicBezTo>
                      <a:pt x="53071" y="94835"/>
                      <a:pt x="53071" y="94926"/>
                      <a:pt x="53132" y="94926"/>
                    </a:cubicBezTo>
                    <a:lnTo>
                      <a:pt x="53163" y="94926"/>
                    </a:lnTo>
                    <a:cubicBezTo>
                      <a:pt x="53163" y="94926"/>
                      <a:pt x="53163" y="94956"/>
                      <a:pt x="53193" y="94926"/>
                    </a:cubicBezTo>
                    <a:lnTo>
                      <a:pt x="53193" y="94895"/>
                    </a:lnTo>
                    <a:cubicBezTo>
                      <a:pt x="53223" y="94835"/>
                      <a:pt x="53223" y="94774"/>
                      <a:pt x="53284" y="94683"/>
                    </a:cubicBezTo>
                    <a:lnTo>
                      <a:pt x="53284" y="94683"/>
                    </a:lnTo>
                    <a:cubicBezTo>
                      <a:pt x="53284" y="94743"/>
                      <a:pt x="53284" y="94774"/>
                      <a:pt x="53223" y="94804"/>
                    </a:cubicBezTo>
                    <a:lnTo>
                      <a:pt x="53223" y="94804"/>
                    </a:lnTo>
                    <a:cubicBezTo>
                      <a:pt x="53284" y="94683"/>
                      <a:pt x="53315" y="94622"/>
                      <a:pt x="53315" y="94531"/>
                    </a:cubicBezTo>
                    <a:cubicBezTo>
                      <a:pt x="53315" y="94591"/>
                      <a:pt x="53284" y="94652"/>
                      <a:pt x="53284" y="94683"/>
                    </a:cubicBezTo>
                    <a:lnTo>
                      <a:pt x="53284" y="94804"/>
                    </a:lnTo>
                    <a:cubicBezTo>
                      <a:pt x="53284" y="94835"/>
                      <a:pt x="53223" y="94835"/>
                      <a:pt x="53223" y="94895"/>
                    </a:cubicBezTo>
                    <a:lnTo>
                      <a:pt x="53193" y="94926"/>
                    </a:lnTo>
                    <a:cubicBezTo>
                      <a:pt x="53193" y="94956"/>
                      <a:pt x="53163" y="94956"/>
                      <a:pt x="53163" y="94986"/>
                    </a:cubicBezTo>
                    <a:cubicBezTo>
                      <a:pt x="53132" y="95047"/>
                      <a:pt x="53071" y="95078"/>
                      <a:pt x="53071" y="95108"/>
                    </a:cubicBezTo>
                    <a:lnTo>
                      <a:pt x="53041" y="95108"/>
                    </a:lnTo>
                    <a:lnTo>
                      <a:pt x="52980" y="95199"/>
                    </a:lnTo>
                    <a:lnTo>
                      <a:pt x="52737" y="95412"/>
                    </a:lnTo>
                    <a:lnTo>
                      <a:pt x="52737" y="95442"/>
                    </a:lnTo>
                    <a:cubicBezTo>
                      <a:pt x="52737" y="95442"/>
                      <a:pt x="52707" y="95442"/>
                      <a:pt x="52707" y="95412"/>
                    </a:cubicBezTo>
                    <a:cubicBezTo>
                      <a:pt x="52676" y="95382"/>
                      <a:pt x="52676" y="95534"/>
                      <a:pt x="52707" y="95564"/>
                    </a:cubicBezTo>
                    <a:lnTo>
                      <a:pt x="52737" y="95594"/>
                    </a:lnTo>
                    <a:cubicBezTo>
                      <a:pt x="52767" y="95594"/>
                      <a:pt x="52828" y="95655"/>
                      <a:pt x="52828" y="95655"/>
                    </a:cubicBezTo>
                    <a:lnTo>
                      <a:pt x="52828" y="95655"/>
                    </a:lnTo>
                    <a:lnTo>
                      <a:pt x="52828" y="95686"/>
                    </a:lnTo>
                    <a:cubicBezTo>
                      <a:pt x="52767" y="95716"/>
                      <a:pt x="52828" y="95807"/>
                      <a:pt x="52828" y="95838"/>
                    </a:cubicBezTo>
                    <a:cubicBezTo>
                      <a:pt x="52859" y="95868"/>
                      <a:pt x="52889" y="95868"/>
                      <a:pt x="52980" y="95838"/>
                    </a:cubicBezTo>
                    <a:cubicBezTo>
                      <a:pt x="52919" y="95868"/>
                      <a:pt x="52889" y="95898"/>
                      <a:pt x="52889" y="95959"/>
                    </a:cubicBezTo>
                    <a:cubicBezTo>
                      <a:pt x="52859" y="95959"/>
                      <a:pt x="52828" y="95959"/>
                      <a:pt x="52828" y="95990"/>
                    </a:cubicBezTo>
                    <a:cubicBezTo>
                      <a:pt x="52707" y="96050"/>
                      <a:pt x="52676" y="96324"/>
                      <a:pt x="52555" y="96415"/>
                    </a:cubicBezTo>
                    <a:lnTo>
                      <a:pt x="52463" y="96415"/>
                    </a:lnTo>
                    <a:lnTo>
                      <a:pt x="52433" y="96354"/>
                    </a:lnTo>
                    <a:cubicBezTo>
                      <a:pt x="52433" y="96324"/>
                      <a:pt x="52403" y="96324"/>
                      <a:pt x="52403" y="96293"/>
                    </a:cubicBezTo>
                    <a:lnTo>
                      <a:pt x="52372" y="96263"/>
                    </a:lnTo>
                    <a:cubicBezTo>
                      <a:pt x="52372" y="96263"/>
                      <a:pt x="52311" y="96202"/>
                      <a:pt x="52311" y="96172"/>
                    </a:cubicBezTo>
                    <a:lnTo>
                      <a:pt x="52311" y="96050"/>
                    </a:lnTo>
                    <a:cubicBezTo>
                      <a:pt x="52311" y="96020"/>
                      <a:pt x="52281" y="95959"/>
                      <a:pt x="52281" y="95898"/>
                    </a:cubicBezTo>
                    <a:cubicBezTo>
                      <a:pt x="52311" y="95990"/>
                      <a:pt x="52372" y="96050"/>
                      <a:pt x="52372" y="96172"/>
                    </a:cubicBezTo>
                    <a:lnTo>
                      <a:pt x="52372" y="96172"/>
                    </a:lnTo>
                    <a:cubicBezTo>
                      <a:pt x="52372" y="96142"/>
                      <a:pt x="52372" y="96111"/>
                      <a:pt x="52311" y="96050"/>
                    </a:cubicBezTo>
                    <a:lnTo>
                      <a:pt x="52311" y="96050"/>
                    </a:lnTo>
                    <a:cubicBezTo>
                      <a:pt x="52372" y="96142"/>
                      <a:pt x="52372" y="96202"/>
                      <a:pt x="52403" y="96263"/>
                    </a:cubicBezTo>
                    <a:lnTo>
                      <a:pt x="52403" y="96293"/>
                    </a:lnTo>
                    <a:cubicBezTo>
                      <a:pt x="52403" y="96324"/>
                      <a:pt x="52403" y="96324"/>
                      <a:pt x="52433" y="96293"/>
                    </a:cubicBezTo>
                    <a:lnTo>
                      <a:pt x="52463" y="96293"/>
                    </a:lnTo>
                    <a:cubicBezTo>
                      <a:pt x="52463" y="96293"/>
                      <a:pt x="52524" y="96263"/>
                      <a:pt x="52524" y="96172"/>
                    </a:cubicBezTo>
                    <a:cubicBezTo>
                      <a:pt x="52555" y="96202"/>
                      <a:pt x="52615" y="96263"/>
                      <a:pt x="52676" y="96202"/>
                    </a:cubicBezTo>
                    <a:cubicBezTo>
                      <a:pt x="52676" y="96172"/>
                      <a:pt x="52707" y="96111"/>
                      <a:pt x="52676" y="96050"/>
                    </a:cubicBezTo>
                    <a:lnTo>
                      <a:pt x="52676" y="96020"/>
                    </a:lnTo>
                    <a:lnTo>
                      <a:pt x="52676" y="96020"/>
                    </a:lnTo>
                    <a:cubicBezTo>
                      <a:pt x="52707" y="96020"/>
                      <a:pt x="52707" y="96020"/>
                      <a:pt x="52737" y="95990"/>
                    </a:cubicBezTo>
                    <a:cubicBezTo>
                      <a:pt x="52737" y="95990"/>
                      <a:pt x="52767" y="95990"/>
                      <a:pt x="52767" y="95959"/>
                    </a:cubicBezTo>
                    <a:cubicBezTo>
                      <a:pt x="52828" y="95898"/>
                      <a:pt x="52767" y="95746"/>
                      <a:pt x="52767" y="95807"/>
                    </a:cubicBezTo>
                    <a:lnTo>
                      <a:pt x="52737" y="95838"/>
                    </a:lnTo>
                    <a:lnTo>
                      <a:pt x="52737" y="95807"/>
                    </a:lnTo>
                    <a:cubicBezTo>
                      <a:pt x="52707" y="95716"/>
                      <a:pt x="52615" y="95655"/>
                      <a:pt x="52585" y="95594"/>
                    </a:cubicBezTo>
                    <a:cubicBezTo>
                      <a:pt x="52555" y="95564"/>
                      <a:pt x="52555" y="95534"/>
                      <a:pt x="52524" y="95503"/>
                    </a:cubicBezTo>
                    <a:cubicBezTo>
                      <a:pt x="52524" y="95503"/>
                      <a:pt x="52463" y="95503"/>
                      <a:pt x="52463" y="95442"/>
                    </a:cubicBezTo>
                    <a:lnTo>
                      <a:pt x="52463" y="95442"/>
                    </a:lnTo>
                    <a:lnTo>
                      <a:pt x="52463" y="95382"/>
                    </a:lnTo>
                    <a:cubicBezTo>
                      <a:pt x="52524" y="95412"/>
                      <a:pt x="52555" y="95442"/>
                      <a:pt x="52585" y="95412"/>
                    </a:cubicBezTo>
                    <a:lnTo>
                      <a:pt x="52585" y="95290"/>
                    </a:lnTo>
                    <a:lnTo>
                      <a:pt x="52585" y="95260"/>
                    </a:lnTo>
                    <a:lnTo>
                      <a:pt x="52585" y="95260"/>
                    </a:lnTo>
                    <a:cubicBezTo>
                      <a:pt x="52615" y="95260"/>
                      <a:pt x="52615" y="95260"/>
                      <a:pt x="52676" y="95230"/>
                    </a:cubicBezTo>
                    <a:lnTo>
                      <a:pt x="52707" y="95199"/>
                    </a:lnTo>
                    <a:cubicBezTo>
                      <a:pt x="52737" y="95138"/>
                      <a:pt x="52707" y="95047"/>
                      <a:pt x="52707" y="95047"/>
                    </a:cubicBezTo>
                    <a:lnTo>
                      <a:pt x="52676" y="95078"/>
                    </a:lnTo>
                    <a:lnTo>
                      <a:pt x="52676" y="95047"/>
                    </a:lnTo>
                    <a:cubicBezTo>
                      <a:pt x="52615" y="94956"/>
                      <a:pt x="52585" y="94926"/>
                      <a:pt x="52555" y="94895"/>
                    </a:cubicBezTo>
                    <a:cubicBezTo>
                      <a:pt x="52524" y="94835"/>
                      <a:pt x="52524" y="94804"/>
                      <a:pt x="52463" y="94774"/>
                    </a:cubicBezTo>
                    <a:lnTo>
                      <a:pt x="52433" y="94774"/>
                    </a:lnTo>
                    <a:cubicBezTo>
                      <a:pt x="52403" y="94743"/>
                      <a:pt x="52372" y="94652"/>
                      <a:pt x="52372" y="94622"/>
                    </a:cubicBezTo>
                    <a:cubicBezTo>
                      <a:pt x="52311" y="94591"/>
                      <a:pt x="52311" y="94531"/>
                      <a:pt x="52281" y="94531"/>
                    </a:cubicBezTo>
                    <a:cubicBezTo>
                      <a:pt x="52251" y="94500"/>
                      <a:pt x="52251" y="94470"/>
                      <a:pt x="52220" y="94379"/>
                    </a:cubicBezTo>
                    <a:cubicBezTo>
                      <a:pt x="52159" y="94287"/>
                      <a:pt x="52129" y="94196"/>
                      <a:pt x="52099" y="94135"/>
                    </a:cubicBezTo>
                    <a:cubicBezTo>
                      <a:pt x="52068" y="94044"/>
                      <a:pt x="52068" y="94014"/>
                      <a:pt x="52068" y="94014"/>
                    </a:cubicBezTo>
                    <a:lnTo>
                      <a:pt x="52068" y="94014"/>
                    </a:lnTo>
                    <a:cubicBezTo>
                      <a:pt x="52068" y="93983"/>
                      <a:pt x="52007" y="93923"/>
                      <a:pt x="52007" y="93862"/>
                    </a:cubicBezTo>
                    <a:cubicBezTo>
                      <a:pt x="52007" y="93831"/>
                      <a:pt x="51977" y="93862"/>
                      <a:pt x="52007" y="93892"/>
                    </a:cubicBezTo>
                    <a:lnTo>
                      <a:pt x="52007" y="93923"/>
                    </a:lnTo>
                    <a:cubicBezTo>
                      <a:pt x="52007" y="93892"/>
                      <a:pt x="51977" y="93862"/>
                      <a:pt x="51977" y="93862"/>
                    </a:cubicBezTo>
                    <a:cubicBezTo>
                      <a:pt x="51947" y="93710"/>
                      <a:pt x="51916" y="93588"/>
                      <a:pt x="51856" y="93588"/>
                    </a:cubicBezTo>
                    <a:cubicBezTo>
                      <a:pt x="51856" y="93558"/>
                      <a:pt x="51856" y="93558"/>
                      <a:pt x="51825" y="93558"/>
                    </a:cubicBezTo>
                    <a:lnTo>
                      <a:pt x="51795" y="93588"/>
                    </a:lnTo>
                    <a:cubicBezTo>
                      <a:pt x="51764" y="93588"/>
                      <a:pt x="51764" y="93710"/>
                      <a:pt x="51673" y="93862"/>
                    </a:cubicBezTo>
                    <a:cubicBezTo>
                      <a:pt x="51673" y="93892"/>
                      <a:pt x="51643" y="93892"/>
                      <a:pt x="51643" y="93923"/>
                    </a:cubicBezTo>
                    <a:lnTo>
                      <a:pt x="51643" y="93892"/>
                    </a:lnTo>
                    <a:lnTo>
                      <a:pt x="51643" y="93862"/>
                    </a:lnTo>
                    <a:cubicBezTo>
                      <a:pt x="51643" y="93892"/>
                      <a:pt x="51612" y="93923"/>
                      <a:pt x="51612" y="94014"/>
                    </a:cubicBezTo>
                    <a:lnTo>
                      <a:pt x="51612" y="94014"/>
                    </a:lnTo>
                    <a:cubicBezTo>
                      <a:pt x="51612" y="94014"/>
                      <a:pt x="51612" y="94044"/>
                      <a:pt x="51552" y="94135"/>
                    </a:cubicBezTo>
                    <a:cubicBezTo>
                      <a:pt x="51521" y="94196"/>
                      <a:pt x="51491" y="94287"/>
                      <a:pt x="51460" y="94379"/>
                    </a:cubicBezTo>
                    <a:cubicBezTo>
                      <a:pt x="51400" y="94439"/>
                      <a:pt x="51400" y="94500"/>
                      <a:pt x="51369" y="94531"/>
                    </a:cubicBezTo>
                    <a:lnTo>
                      <a:pt x="51308" y="94622"/>
                    </a:lnTo>
                    <a:cubicBezTo>
                      <a:pt x="51248" y="94652"/>
                      <a:pt x="51217" y="94683"/>
                      <a:pt x="51217" y="94774"/>
                    </a:cubicBezTo>
                    <a:lnTo>
                      <a:pt x="51187" y="94774"/>
                    </a:lnTo>
                    <a:cubicBezTo>
                      <a:pt x="51156" y="94804"/>
                      <a:pt x="51156" y="94835"/>
                      <a:pt x="51096" y="94895"/>
                    </a:cubicBezTo>
                    <a:cubicBezTo>
                      <a:pt x="51065" y="94926"/>
                      <a:pt x="51035" y="94956"/>
                      <a:pt x="51004" y="95047"/>
                    </a:cubicBezTo>
                    <a:lnTo>
                      <a:pt x="51004" y="95078"/>
                    </a:lnTo>
                    <a:cubicBezTo>
                      <a:pt x="51004" y="95078"/>
                      <a:pt x="50944" y="95078"/>
                      <a:pt x="50944" y="95047"/>
                    </a:cubicBezTo>
                    <a:lnTo>
                      <a:pt x="50913" y="95078"/>
                    </a:lnTo>
                    <a:cubicBezTo>
                      <a:pt x="50883" y="94986"/>
                      <a:pt x="50852" y="94926"/>
                      <a:pt x="50852" y="94835"/>
                    </a:cubicBezTo>
                    <a:cubicBezTo>
                      <a:pt x="50792" y="94774"/>
                      <a:pt x="50792" y="94743"/>
                      <a:pt x="50792" y="94743"/>
                    </a:cubicBezTo>
                    <a:lnTo>
                      <a:pt x="50792" y="94743"/>
                    </a:lnTo>
                    <a:cubicBezTo>
                      <a:pt x="50792" y="94683"/>
                      <a:pt x="50761" y="94652"/>
                      <a:pt x="50761" y="94591"/>
                    </a:cubicBezTo>
                    <a:cubicBezTo>
                      <a:pt x="50761" y="94531"/>
                      <a:pt x="50731" y="94591"/>
                      <a:pt x="50761" y="94622"/>
                    </a:cubicBezTo>
                    <a:lnTo>
                      <a:pt x="50761" y="94652"/>
                    </a:lnTo>
                    <a:cubicBezTo>
                      <a:pt x="50761" y="94622"/>
                      <a:pt x="50731" y="94591"/>
                      <a:pt x="50731" y="94591"/>
                    </a:cubicBezTo>
                    <a:cubicBezTo>
                      <a:pt x="50700" y="94439"/>
                      <a:pt x="50640" y="94318"/>
                      <a:pt x="50609" y="94318"/>
                    </a:cubicBezTo>
                    <a:cubicBezTo>
                      <a:pt x="50609" y="94287"/>
                      <a:pt x="50609" y="94287"/>
                      <a:pt x="50579" y="94287"/>
                    </a:cubicBezTo>
                    <a:lnTo>
                      <a:pt x="50549" y="94318"/>
                    </a:lnTo>
                    <a:cubicBezTo>
                      <a:pt x="50488" y="94318"/>
                      <a:pt x="50488" y="94439"/>
                      <a:pt x="50427" y="94591"/>
                    </a:cubicBezTo>
                    <a:cubicBezTo>
                      <a:pt x="50427" y="94622"/>
                      <a:pt x="50397" y="94622"/>
                      <a:pt x="50397" y="94652"/>
                    </a:cubicBezTo>
                    <a:lnTo>
                      <a:pt x="50397" y="94622"/>
                    </a:lnTo>
                    <a:lnTo>
                      <a:pt x="50397" y="94591"/>
                    </a:lnTo>
                    <a:cubicBezTo>
                      <a:pt x="50397" y="94622"/>
                      <a:pt x="50336" y="94652"/>
                      <a:pt x="50336" y="94743"/>
                    </a:cubicBezTo>
                    <a:lnTo>
                      <a:pt x="50336" y="94743"/>
                    </a:lnTo>
                    <a:cubicBezTo>
                      <a:pt x="50336" y="94743"/>
                      <a:pt x="50336" y="94774"/>
                      <a:pt x="50305" y="94835"/>
                    </a:cubicBezTo>
                    <a:cubicBezTo>
                      <a:pt x="50275" y="94926"/>
                      <a:pt x="50245" y="94986"/>
                      <a:pt x="50184" y="95108"/>
                    </a:cubicBezTo>
                    <a:cubicBezTo>
                      <a:pt x="50153" y="95138"/>
                      <a:pt x="50153" y="95230"/>
                      <a:pt x="50123" y="95260"/>
                    </a:cubicBezTo>
                    <a:lnTo>
                      <a:pt x="50032" y="95351"/>
                    </a:lnTo>
                    <a:cubicBezTo>
                      <a:pt x="50001" y="95382"/>
                      <a:pt x="49971" y="95412"/>
                      <a:pt x="49971" y="95503"/>
                    </a:cubicBezTo>
                    <a:lnTo>
                      <a:pt x="49941" y="95503"/>
                    </a:lnTo>
                    <a:cubicBezTo>
                      <a:pt x="49880" y="95534"/>
                      <a:pt x="49880" y="95564"/>
                      <a:pt x="49849" y="95594"/>
                    </a:cubicBezTo>
                    <a:cubicBezTo>
                      <a:pt x="49819" y="95655"/>
                      <a:pt x="49789" y="95686"/>
                      <a:pt x="49728" y="95746"/>
                    </a:cubicBezTo>
                    <a:lnTo>
                      <a:pt x="49728" y="95807"/>
                    </a:lnTo>
                    <a:cubicBezTo>
                      <a:pt x="49728" y="95807"/>
                      <a:pt x="49697" y="95807"/>
                      <a:pt x="49697" y="95746"/>
                    </a:cubicBezTo>
                    <a:cubicBezTo>
                      <a:pt x="49667" y="95716"/>
                      <a:pt x="49667" y="95868"/>
                      <a:pt x="49697" y="95898"/>
                    </a:cubicBezTo>
                    <a:lnTo>
                      <a:pt x="49728" y="95959"/>
                    </a:lnTo>
                    <a:cubicBezTo>
                      <a:pt x="49789" y="95959"/>
                      <a:pt x="49789" y="95990"/>
                      <a:pt x="49819" y="95990"/>
                    </a:cubicBezTo>
                    <a:lnTo>
                      <a:pt x="49819" y="95990"/>
                    </a:lnTo>
                    <a:lnTo>
                      <a:pt x="49819" y="96020"/>
                    </a:lnTo>
                    <a:lnTo>
                      <a:pt x="49819" y="96142"/>
                    </a:lnTo>
                    <a:cubicBezTo>
                      <a:pt x="49849" y="96172"/>
                      <a:pt x="49880" y="96172"/>
                      <a:pt x="49941" y="96111"/>
                    </a:cubicBezTo>
                    <a:lnTo>
                      <a:pt x="49941" y="96172"/>
                    </a:lnTo>
                    <a:lnTo>
                      <a:pt x="49941" y="96172"/>
                    </a:lnTo>
                    <a:cubicBezTo>
                      <a:pt x="49941" y="96172"/>
                      <a:pt x="49880" y="96172"/>
                      <a:pt x="49880" y="96202"/>
                    </a:cubicBezTo>
                    <a:lnTo>
                      <a:pt x="49880" y="96263"/>
                    </a:lnTo>
                    <a:lnTo>
                      <a:pt x="49789" y="96142"/>
                    </a:lnTo>
                    <a:cubicBezTo>
                      <a:pt x="49728" y="96111"/>
                      <a:pt x="49728" y="96050"/>
                      <a:pt x="49697" y="96020"/>
                    </a:cubicBezTo>
                    <a:lnTo>
                      <a:pt x="49667" y="96020"/>
                    </a:lnTo>
                    <a:cubicBezTo>
                      <a:pt x="49637" y="95990"/>
                      <a:pt x="49576" y="95898"/>
                      <a:pt x="49576" y="95868"/>
                    </a:cubicBezTo>
                    <a:cubicBezTo>
                      <a:pt x="49545" y="95838"/>
                      <a:pt x="49545" y="95807"/>
                      <a:pt x="49515" y="95807"/>
                    </a:cubicBezTo>
                    <a:cubicBezTo>
                      <a:pt x="49485" y="95746"/>
                      <a:pt x="49485" y="95716"/>
                      <a:pt x="49424" y="95655"/>
                    </a:cubicBezTo>
                    <a:cubicBezTo>
                      <a:pt x="49393" y="95534"/>
                      <a:pt x="49363" y="95442"/>
                      <a:pt x="49333" y="95382"/>
                    </a:cubicBezTo>
                    <a:cubicBezTo>
                      <a:pt x="49272" y="95290"/>
                      <a:pt x="49272" y="95260"/>
                      <a:pt x="49272" y="95260"/>
                    </a:cubicBezTo>
                    <a:lnTo>
                      <a:pt x="49272" y="95260"/>
                    </a:lnTo>
                    <a:cubicBezTo>
                      <a:pt x="49272" y="95230"/>
                      <a:pt x="49241" y="95199"/>
                      <a:pt x="49241" y="95108"/>
                    </a:cubicBezTo>
                    <a:cubicBezTo>
                      <a:pt x="49241" y="95078"/>
                      <a:pt x="49211" y="95108"/>
                      <a:pt x="49241" y="95138"/>
                    </a:cubicBezTo>
                    <a:lnTo>
                      <a:pt x="49241" y="95199"/>
                    </a:lnTo>
                    <a:cubicBezTo>
                      <a:pt x="49241" y="95138"/>
                      <a:pt x="49211" y="95108"/>
                      <a:pt x="49211" y="95108"/>
                    </a:cubicBezTo>
                    <a:cubicBezTo>
                      <a:pt x="49181" y="94956"/>
                      <a:pt x="49120" y="94835"/>
                      <a:pt x="49090" y="94835"/>
                    </a:cubicBezTo>
                    <a:cubicBezTo>
                      <a:pt x="49090" y="94804"/>
                      <a:pt x="49090" y="94804"/>
                      <a:pt x="49059" y="94804"/>
                    </a:cubicBezTo>
                    <a:lnTo>
                      <a:pt x="49029" y="94835"/>
                    </a:lnTo>
                    <a:cubicBezTo>
                      <a:pt x="48968" y="94835"/>
                      <a:pt x="48968" y="94956"/>
                      <a:pt x="48907" y="95108"/>
                    </a:cubicBezTo>
                    <a:cubicBezTo>
                      <a:pt x="48907" y="95138"/>
                      <a:pt x="48877" y="95138"/>
                      <a:pt x="48877" y="95199"/>
                    </a:cubicBezTo>
                    <a:lnTo>
                      <a:pt x="48877" y="95138"/>
                    </a:lnTo>
                    <a:lnTo>
                      <a:pt x="48877" y="95108"/>
                    </a:lnTo>
                    <a:cubicBezTo>
                      <a:pt x="48877" y="95138"/>
                      <a:pt x="48816" y="95199"/>
                      <a:pt x="48816" y="95260"/>
                    </a:cubicBezTo>
                    <a:lnTo>
                      <a:pt x="48816" y="95260"/>
                    </a:lnTo>
                    <a:cubicBezTo>
                      <a:pt x="48816" y="95260"/>
                      <a:pt x="48816" y="95290"/>
                      <a:pt x="48786" y="95382"/>
                    </a:cubicBezTo>
                    <a:cubicBezTo>
                      <a:pt x="48755" y="95442"/>
                      <a:pt x="48725" y="95534"/>
                      <a:pt x="48664" y="95655"/>
                    </a:cubicBezTo>
                    <a:cubicBezTo>
                      <a:pt x="48634" y="95686"/>
                      <a:pt x="48634" y="95746"/>
                      <a:pt x="48603" y="95807"/>
                    </a:cubicBezTo>
                    <a:lnTo>
                      <a:pt x="48512" y="95868"/>
                    </a:lnTo>
                    <a:cubicBezTo>
                      <a:pt x="48482" y="95898"/>
                      <a:pt x="48451" y="95959"/>
                      <a:pt x="48451" y="96020"/>
                    </a:cubicBezTo>
                    <a:lnTo>
                      <a:pt x="48421" y="96020"/>
                    </a:lnTo>
                    <a:cubicBezTo>
                      <a:pt x="48360" y="96050"/>
                      <a:pt x="48360" y="96111"/>
                      <a:pt x="48330" y="96142"/>
                    </a:cubicBezTo>
                    <a:cubicBezTo>
                      <a:pt x="48299" y="96172"/>
                      <a:pt x="48269" y="96202"/>
                      <a:pt x="48208" y="96293"/>
                    </a:cubicBezTo>
                    <a:lnTo>
                      <a:pt x="48208" y="96324"/>
                    </a:lnTo>
                    <a:cubicBezTo>
                      <a:pt x="48208" y="96324"/>
                      <a:pt x="48178" y="96324"/>
                      <a:pt x="48178" y="96293"/>
                    </a:cubicBezTo>
                    <a:cubicBezTo>
                      <a:pt x="48147" y="96263"/>
                      <a:pt x="48147" y="96415"/>
                      <a:pt x="48178" y="96445"/>
                    </a:cubicBezTo>
                    <a:lnTo>
                      <a:pt x="48208" y="96476"/>
                    </a:lnTo>
                    <a:cubicBezTo>
                      <a:pt x="48269" y="96476"/>
                      <a:pt x="48269" y="96506"/>
                      <a:pt x="48299" y="96506"/>
                    </a:cubicBezTo>
                    <a:lnTo>
                      <a:pt x="48299" y="96506"/>
                    </a:lnTo>
                    <a:lnTo>
                      <a:pt x="48299" y="96567"/>
                    </a:lnTo>
                    <a:lnTo>
                      <a:pt x="48299" y="96658"/>
                    </a:lnTo>
                    <a:cubicBezTo>
                      <a:pt x="48330" y="96719"/>
                      <a:pt x="48360" y="96719"/>
                      <a:pt x="48421" y="96628"/>
                    </a:cubicBezTo>
                    <a:lnTo>
                      <a:pt x="48421" y="96719"/>
                    </a:lnTo>
                    <a:lnTo>
                      <a:pt x="48421" y="96719"/>
                    </a:lnTo>
                    <a:cubicBezTo>
                      <a:pt x="48421" y="96719"/>
                      <a:pt x="48360" y="96719"/>
                      <a:pt x="48360" y="96749"/>
                    </a:cubicBezTo>
                    <a:cubicBezTo>
                      <a:pt x="48330" y="96780"/>
                      <a:pt x="48330" y="96810"/>
                      <a:pt x="48299" y="96871"/>
                    </a:cubicBezTo>
                    <a:cubicBezTo>
                      <a:pt x="48269" y="96932"/>
                      <a:pt x="48178" y="96962"/>
                      <a:pt x="48147" y="97053"/>
                    </a:cubicBezTo>
                    <a:lnTo>
                      <a:pt x="48147" y="97084"/>
                    </a:lnTo>
                    <a:cubicBezTo>
                      <a:pt x="48147" y="97084"/>
                      <a:pt x="48117" y="97084"/>
                      <a:pt x="48117" y="97053"/>
                    </a:cubicBezTo>
                    <a:cubicBezTo>
                      <a:pt x="48056" y="97023"/>
                      <a:pt x="48056" y="97175"/>
                      <a:pt x="48117" y="97205"/>
                    </a:cubicBezTo>
                    <a:cubicBezTo>
                      <a:pt x="48117" y="97205"/>
                      <a:pt x="48147" y="97205"/>
                      <a:pt x="48147" y="97236"/>
                    </a:cubicBezTo>
                    <a:cubicBezTo>
                      <a:pt x="48147" y="97266"/>
                      <a:pt x="48117" y="97327"/>
                      <a:pt x="48117" y="97357"/>
                    </a:cubicBezTo>
                    <a:lnTo>
                      <a:pt x="48117" y="97357"/>
                    </a:lnTo>
                    <a:cubicBezTo>
                      <a:pt x="48117" y="97357"/>
                      <a:pt x="48117" y="97388"/>
                      <a:pt x="48056" y="97479"/>
                    </a:cubicBezTo>
                    <a:cubicBezTo>
                      <a:pt x="48026" y="97540"/>
                      <a:pt x="47995" y="97631"/>
                      <a:pt x="47965" y="97722"/>
                    </a:cubicBezTo>
                    <a:cubicBezTo>
                      <a:pt x="47904" y="97783"/>
                      <a:pt x="47904" y="97844"/>
                      <a:pt x="47874" y="97874"/>
                    </a:cubicBezTo>
                    <a:lnTo>
                      <a:pt x="47813" y="97965"/>
                    </a:lnTo>
                    <a:cubicBezTo>
                      <a:pt x="47752" y="97996"/>
                      <a:pt x="47722" y="98026"/>
                      <a:pt x="47722" y="98117"/>
                    </a:cubicBezTo>
                    <a:lnTo>
                      <a:pt x="47691" y="98117"/>
                    </a:lnTo>
                    <a:cubicBezTo>
                      <a:pt x="47661" y="98148"/>
                      <a:pt x="47661" y="98178"/>
                      <a:pt x="47600" y="98239"/>
                    </a:cubicBezTo>
                    <a:cubicBezTo>
                      <a:pt x="47570" y="98269"/>
                      <a:pt x="47539" y="98300"/>
                      <a:pt x="47509" y="98391"/>
                    </a:cubicBezTo>
                    <a:lnTo>
                      <a:pt x="47509" y="98421"/>
                    </a:lnTo>
                    <a:cubicBezTo>
                      <a:pt x="47509" y="98421"/>
                      <a:pt x="47448" y="98421"/>
                      <a:pt x="47448" y="98391"/>
                    </a:cubicBezTo>
                    <a:cubicBezTo>
                      <a:pt x="47418" y="98330"/>
                      <a:pt x="47418" y="98482"/>
                      <a:pt x="47448" y="98543"/>
                    </a:cubicBezTo>
                    <a:lnTo>
                      <a:pt x="47509" y="98573"/>
                    </a:lnTo>
                    <a:cubicBezTo>
                      <a:pt x="47539" y="98573"/>
                      <a:pt x="47539" y="98604"/>
                      <a:pt x="47570" y="98604"/>
                    </a:cubicBezTo>
                    <a:lnTo>
                      <a:pt x="47570" y="98604"/>
                    </a:lnTo>
                    <a:lnTo>
                      <a:pt x="47570" y="98634"/>
                    </a:lnTo>
                    <a:lnTo>
                      <a:pt x="47570" y="98756"/>
                    </a:lnTo>
                    <a:cubicBezTo>
                      <a:pt x="47600" y="98786"/>
                      <a:pt x="47661" y="98786"/>
                      <a:pt x="47691" y="98725"/>
                    </a:cubicBezTo>
                    <a:lnTo>
                      <a:pt x="47691" y="98786"/>
                    </a:lnTo>
                    <a:lnTo>
                      <a:pt x="47691" y="98786"/>
                    </a:lnTo>
                    <a:cubicBezTo>
                      <a:pt x="47691" y="98786"/>
                      <a:pt x="47661" y="98786"/>
                      <a:pt x="47661" y="98847"/>
                    </a:cubicBezTo>
                    <a:cubicBezTo>
                      <a:pt x="47600" y="98877"/>
                      <a:pt x="47600" y="98908"/>
                      <a:pt x="47570" y="98938"/>
                    </a:cubicBezTo>
                    <a:cubicBezTo>
                      <a:pt x="47539" y="99029"/>
                      <a:pt x="47448" y="99059"/>
                      <a:pt x="47418" y="99151"/>
                    </a:cubicBezTo>
                    <a:lnTo>
                      <a:pt x="47418" y="99181"/>
                    </a:lnTo>
                    <a:cubicBezTo>
                      <a:pt x="47418" y="99181"/>
                      <a:pt x="47387" y="99181"/>
                      <a:pt x="47387" y="99151"/>
                    </a:cubicBezTo>
                    <a:cubicBezTo>
                      <a:pt x="47357" y="99090"/>
                      <a:pt x="47357" y="99242"/>
                      <a:pt x="47387" y="99303"/>
                    </a:cubicBezTo>
                    <a:lnTo>
                      <a:pt x="47418" y="99333"/>
                    </a:lnTo>
                    <a:cubicBezTo>
                      <a:pt x="47448" y="99333"/>
                      <a:pt x="47448" y="99363"/>
                      <a:pt x="47509" y="99363"/>
                    </a:cubicBezTo>
                    <a:lnTo>
                      <a:pt x="47509" y="99363"/>
                    </a:lnTo>
                    <a:lnTo>
                      <a:pt x="47509" y="99394"/>
                    </a:lnTo>
                    <a:lnTo>
                      <a:pt x="47509" y="99546"/>
                    </a:lnTo>
                    <a:cubicBezTo>
                      <a:pt x="47539" y="99607"/>
                      <a:pt x="47600" y="99607"/>
                      <a:pt x="47661" y="99515"/>
                    </a:cubicBezTo>
                    <a:cubicBezTo>
                      <a:pt x="47661" y="99546"/>
                      <a:pt x="47661" y="99637"/>
                      <a:pt x="47691" y="99637"/>
                    </a:cubicBezTo>
                    <a:lnTo>
                      <a:pt x="47722" y="99637"/>
                    </a:lnTo>
                    <a:cubicBezTo>
                      <a:pt x="47722" y="99637"/>
                      <a:pt x="47722" y="99667"/>
                      <a:pt x="47752" y="99637"/>
                    </a:cubicBezTo>
                    <a:lnTo>
                      <a:pt x="47752" y="99607"/>
                    </a:lnTo>
                    <a:cubicBezTo>
                      <a:pt x="47813" y="99546"/>
                      <a:pt x="47813" y="99485"/>
                      <a:pt x="47843" y="99394"/>
                    </a:cubicBezTo>
                    <a:lnTo>
                      <a:pt x="47843" y="99394"/>
                    </a:lnTo>
                    <a:cubicBezTo>
                      <a:pt x="47843" y="99455"/>
                      <a:pt x="47843" y="99485"/>
                      <a:pt x="47813" y="99515"/>
                    </a:cubicBezTo>
                    <a:lnTo>
                      <a:pt x="47813" y="99515"/>
                    </a:lnTo>
                    <a:cubicBezTo>
                      <a:pt x="47813" y="99485"/>
                      <a:pt x="47843" y="99455"/>
                      <a:pt x="47843" y="99394"/>
                    </a:cubicBezTo>
                    <a:lnTo>
                      <a:pt x="47843" y="99455"/>
                    </a:lnTo>
                    <a:lnTo>
                      <a:pt x="47843" y="99515"/>
                    </a:lnTo>
                    <a:cubicBezTo>
                      <a:pt x="47843" y="99546"/>
                      <a:pt x="47813" y="99546"/>
                      <a:pt x="47813" y="99607"/>
                    </a:cubicBezTo>
                    <a:lnTo>
                      <a:pt x="47752" y="99637"/>
                    </a:lnTo>
                    <a:cubicBezTo>
                      <a:pt x="47752" y="99667"/>
                      <a:pt x="47722" y="99667"/>
                      <a:pt x="47722" y="99698"/>
                    </a:cubicBezTo>
                    <a:cubicBezTo>
                      <a:pt x="47691" y="99759"/>
                      <a:pt x="47661" y="99789"/>
                      <a:pt x="47661" y="99819"/>
                    </a:cubicBezTo>
                    <a:lnTo>
                      <a:pt x="47600" y="99819"/>
                    </a:lnTo>
                    <a:lnTo>
                      <a:pt x="47539" y="99911"/>
                    </a:lnTo>
                    <a:lnTo>
                      <a:pt x="47296" y="100123"/>
                    </a:lnTo>
                    <a:lnTo>
                      <a:pt x="47296" y="100154"/>
                    </a:lnTo>
                    <a:cubicBezTo>
                      <a:pt x="47296" y="100154"/>
                      <a:pt x="47266" y="100154"/>
                      <a:pt x="47266" y="100123"/>
                    </a:cubicBezTo>
                    <a:cubicBezTo>
                      <a:pt x="47235" y="100093"/>
                      <a:pt x="47235" y="100245"/>
                      <a:pt x="47266" y="100275"/>
                    </a:cubicBezTo>
                    <a:lnTo>
                      <a:pt x="47296" y="100306"/>
                    </a:lnTo>
                    <a:cubicBezTo>
                      <a:pt x="47357" y="100306"/>
                      <a:pt x="47387" y="100367"/>
                      <a:pt x="47387" y="100367"/>
                    </a:cubicBezTo>
                    <a:lnTo>
                      <a:pt x="47387" y="100367"/>
                    </a:lnTo>
                    <a:lnTo>
                      <a:pt x="47387" y="100397"/>
                    </a:lnTo>
                    <a:cubicBezTo>
                      <a:pt x="47357" y="100427"/>
                      <a:pt x="47387" y="100518"/>
                      <a:pt x="47387" y="100549"/>
                    </a:cubicBezTo>
                    <a:cubicBezTo>
                      <a:pt x="47418" y="100579"/>
                      <a:pt x="47448" y="100579"/>
                      <a:pt x="47539" y="100549"/>
                    </a:cubicBezTo>
                    <a:cubicBezTo>
                      <a:pt x="47509" y="100579"/>
                      <a:pt x="47509" y="100610"/>
                      <a:pt x="47448" y="100670"/>
                    </a:cubicBezTo>
                    <a:cubicBezTo>
                      <a:pt x="47418" y="100670"/>
                      <a:pt x="47387" y="100670"/>
                      <a:pt x="47357" y="100610"/>
                    </a:cubicBezTo>
                    <a:cubicBezTo>
                      <a:pt x="47296" y="100579"/>
                      <a:pt x="47266" y="100701"/>
                      <a:pt x="47296" y="100762"/>
                    </a:cubicBezTo>
                    <a:cubicBezTo>
                      <a:pt x="47266" y="100822"/>
                      <a:pt x="47235" y="100883"/>
                      <a:pt x="47235" y="100914"/>
                    </a:cubicBezTo>
                    <a:lnTo>
                      <a:pt x="47114" y="100914"/>
                    </a:lnTo>
                    <a:cubicBezTo>
                      <a:pt x="47053" y="100853"/>
                      <a:pt x="46962" y="100579"/>
                      <a:pt x="46840" y="100518"/>
                    </a:cubicBezTo>
                    <a:cubicBezTo>
                      <a:pt x="46810" y="100458"/>
                      <a:pt x="46779" y="100458"/>
                      <a:pt x="46779" y="100458"/>
                    </a:cubicBezTo>
                    <a:cubicBezTo>
                      <a:pt x="46749" y="100427"/>
                      <a:pt x="46688" y="100397"/>
                      <a:pt x="46688" y="100367"/>
                    </a:cubicBezTo>
                    <a:cubicBezTo>
                      <a:pt x="46749" y="100397"/>
                      <a:pt x="46810" y="100397"/>
                      <a:pt x="46840" y="100367"/>
                    </a:cubicBezTo>
                    <a:cubicBezTo>
                      <a:pt x="46901" y="100306"/>
                      <a:pt x="46901" y="100245"/>
                      <a:pt x="46840" y="100215"/>
                    </a:cubicBezTo>
                    <a:lnTo>
                      <a:pt x="46840" y="100154"/>
                    </a:lnTo>
                    <a:lnTo>
                      <a:pt x="46840" y="100154"/>
                    </a:lnTo>
                    <a:cubicBezTo>
                      <a:pt x="46901" y="100154"/>
                      <a:pt x="46931" y="100154"/>
                      <a:pt x="46931" y="100123"/>
                    </a:cubicBezTo>
                    <a:cubicBezTo>
                      <a:pt x="46931" y="100123"/>
                      <a:pt x="46962" y="100123"/>
                      <a:pt x="46962" y="100093"/>
                    </a:cubicBezTo>
                    <a:cubicBezTo>
                      <a:pt x="46992" y="100063"/>
                      <a:pt x="46992" y="99911"/>
                      <a:pt x="46962" y="99941"/>
                    </a:cubicBezTo>
                    <a:cubicBezTo>
                      <a:pt x="46962" y="99941"/>
                      <a:pt x="46931" y="99941"/>
                      <a:pt x="46931" y="99971"/>
                    </a:cubicBezTo>
                    <a:lnTo>
                      <a:pt x="46931" y="99941"/>
                    </a:lnTo>
                    <a:lnTo>
                      <a:pt x="46688" y="99698"/>
                    </a:lnTo>
                    <a:cubicBezTo>
                      <a:pt x="46658" y="99667"/>
                      <a:pt x="46658" y="99637"/>
                      <a:pt x="46627" y="99637"/>
                    </a:cubicBezTo>
                    <a:lnTo>
                      <a:pt x="46597" y="99637"/>
                    </a:lnTo>
                    <a:cubicBezTo>
                      <a:pt x="46536" y="99607"/>
                      <a:pt x="46506" y="99546"/>
                      <a:pt x="46506" y="99515"/>
                    </a:cubicBezTo>
                    <a:cubicBezTo>
                      <a:pt x="46506" y="99485"/>
                      <a:pt x="46475" y="99485"/>
                      <a:pt x="46475" y="99455"/>
                    </a:cubicBezTo>
                    <a:lnTo>
                      <a:pt x="46445" y="99394"/>
                    </a:lnTo>
                    <a:cubicBezTo>
                      <a:pt x="46445" y="99394"/>
                      <a:pt x="46384" y="99363"/>
                      <a:pt x="46384" y="99333"/>
                    </a:cubicBezTo>
                    <a:lnTo>
                      <a:pt x="46384" y="99211"/>
                    </a:lnTo>
                    <a:cubicBezTo>
                      <a:pt x="46384" y="99181"/>
                      <a:pt x="46354" y="99090"/>
                      <a:pt x="46354" y="99059"/>
                    </a:cubicBezTo>
                    <a:cubicBezTo>
                      <a:pt x="46384" y="99151"/>
                      <a:pt x="46445" y="99211"/>
                      <a:pt x="46445" y="99333"/>
                    </a:cubicBezTo>
                    <a:lnTo>
                      <a:pt x="46445" y="99333"/>
                    </a:lnTo>
                    <a:cubicBezTo>
                      <a:pt x="46445" y="99303"/>
                      <a:pt x="46445" y="99242"/>
                      <a:pt x="46384" y="99211"/>
                    </a:cubicBezTo>
                    <a:lnTo>
                      <a:pt x="46384" y="99211"/>
                    </a:lnTo>
                    <a:cubicBezTo>
                      <a:pt x="46445" y="99303"/>
                      <a:pt x="46445" y="99363"/>
                      <a:pt x="46475" y="99394"/>
                    </a:cubicBezTo>
                    <a:lnTo>
                      <a:pt x="46475" y="99455"/>
                    </a:lnTo>
                    <a:cubicBezTo>
                      <a:pt x="46475" y="99485"/>
                      <a:pt x="46475" y="99485"/>
                      <a:pt x="46506" y="99455"/>
                    </a:cubicBezTo>
                    <a:lnTo>
                      <a:pt x="46536" y="99455"/>
                    </a:lnTo>
                    <a:cubicBezTo>
                      <a:pt x="46536" y="99455"/>
                      <a:pt x="46597" y="99394"/>
                      <a:pt x="46597" y="99333"/>
                    </a:cubicBezTo>
                    <a:cubicBezTo>
                      <a:pt x="46627" y="99363"/>
                      <a:pt x="46688" y="99394"/>
                      <a:pt x="46749" y="99363"/>
                    </a:cubicBezTo>
                    <a:cubicBezTo>
                      <a:pt x="46749" y="99333"/>
                      <a:pt x="46779" y="99242"/>
                      <a:pt x="46749" y="99211"/>
                    </a:cubicBezTo>
                    <a:lnTo>
                      <a:pt x="46749" y="99181"/>
                    </a:lnTo>
                    <a:lnTo>
                      <a:pt x="46749" y="99181"/>
                    </a:lnTo>
                    <a:cubicBezTo>
                      <a:pt x="46779" y="99181"/>
                      <a:pt x="46779" y="99181"/>
                      <a:pt x="46810" y="99151"/>
                    </a:cubicBezTo>
                    <a:cubicBezTo>
                      <a:pt x="46810" y="99151"/>
                      <a:pt x="46840" y="99151"/>
                      <a:pt x="46840" y="99090"/>
                    </a:cubicBezTo>
                    <a:cubicBezTo>
                      <a:pt x="46901" y="99059"/>
                      <a:pt x="46840" y="98908"/>
                      <a:pt x="46840" y="98938"/>
                    </a:cubicBezTo>
                    <a:lnTo>
                      <a:pt x="46810" y="98999"/>
                    </a:lnTo>
                    <a:lnTo>
                      <a:pt x="46810" y="98938"/>
                    </a:lnTo>
                    <a:cubicBezTo>
                      <a:pt x="46779" y="98877"/>
                      <a:pt x="46688" y="98786"/>
                      <a:pt x="46658" y="98756"/>
                    </a:cubicBezTo>
                    <a:cubicBezTo>
                      <a:pt x="46627" y="98725"/>
                      <a:pt x="46627" y="98695"/>
                      <a:pt x="46597" y="98634"/>
                    </a:cubicBezTo>
                    <a:cubicBezTo>
                      <a:pt x="46597" y="98634"/>
                      <a:pt x="46536" y="98634"/>
                      <a:pt x="46536" y="98604"/>
                    </a:cubicBezTo>
                    <a:lnTo>
                      <a:pt x="46536" y="98604"/>
                    </a:lnTo>
                    <a:lnTo>
                      <a:pt x="46536" y="98543"/>
                    </a:lnTo>
                    <a:cubicBezTo>
                      <a:pt x="46597" y="98573"/>
                      <a:pt x="46627" y="98604"/>
                      <a:pt x="46658" y="98573"/>
                    </a:cubicBezTo>
                    <a:lnTo>
                      <a:pt x="46658" y="98452"/>
                    </a:lnTo>
                    <a:lnTo>
                      <a:pt x="46658" y="98421"/>
                    </a:lnTo>
                    <a:lnTo>
                      <a:pt x="46658" y="98421"/>
                    </a:lnTo>
                    <a:cubicBezTo>
                      <a:pt x="46688" y="98421"/>
                      <a:pt x="46688" y="98421"/>
                      <a:pt x="46749" y="98391"/>
                    </a:cubicBezTo>
                    <a:lnTo>
                      <a:pt x="46779" y="98330"/>
                    </a:lnTo>
                    <a:cubicBezTo>
                      <a:pt x="46810" y="98300"/>
                      <a:pt x="46779" y="98178"/>
                      <a:pt x="46779" y="98178"/>
                    </a:cubicBezTo>
                    <a:lnTo>
                      <a:pt x="46749" y="98239"/>
                    </a:lnTo>
                    <a:lnTo>
                      <a:pt x="46749" y="98178"/>
                    </a:lnTo>
                    <a:cubicBezTo>
                      <a:pt x="46688" y="98117"/>
                      <a:pt x="46658" y="98087"/>
                      <a:pt x="46627" y="98026"/>
                    </a:cubicBezTo>
                    <a:cubicBezTo>
                      <a:pt x="46597" y="97996"/>
                      <a:pt x="46597" y="97965"/>
                      <a:pt x="46536" y="97935"/>
                    </a:cubicBezTo>
                    <a:lnTo>
                      <a:pt x="46506" y="97935"/>
                    </a:lnTo>
                    <a:cubicBezTo>
                      <a:pt x="46475" y="97874"/>
                      <a:pt x="46445" y="97813"/>
                      <a:pt x="46445" y="97783"/>
                    </a:cubicBezTo>
                    <a:cubicBezTo>
                      <a:pt x="46384" y="97722"/>
                      <a:pt x="46384" y="97692"/>
                      <a:pt x="46354" y="97692"/>
                    </a:cubicBezTo>
                    <a:cubicBezTo>
                      <a:pt x="46323" y="97661"/>
                      <a:pt x="46323" y="97631"/>
                      <a:pt x="46293" y="97540"/>
                    </a:cubicBezTo>
                    <a:cubicBezTo>
                      <a:pt x="46232" y="97418"/>
                      <a:pt x="46202" y="97357"/>
                      <a:pt x="46172" y="97266"/>
                    </a:cubicBezTo>
                    <a:cubicBezTo>
                      <a:pt x="46141" y="97205"/>
                      <a:pt x="46141" y="97175"/>
                      <a:pt x="46141" y="97175"/>
                    </a:cubicBezTo>
                    <a:lnTo>
                      <a:pt x="46141" y="97175"/>
                    </a:lnTo>
                    <a:cubicBezTo>
                      <a:pt x="46141" y="97114"/>
                      <a:pt x="46080" y="97084"/>
                      <a:pt x="46080" y="97023"/>
                    </a:cubicBezTo>
                    <a:cubicBezTo>
                      <a:pt x="46080" y="96962"/>
                      <a:pt x="46050" y="97023"/>
                      <a:pt x="46080" y="97053"/>
                    </a:cubicBezTo>
                    <a:lnTo>
                      <a:pt x="46080" y="97084"/>
                    </a:lnTo>
                    <a:cubicBezTo>
                      <a:pt x="46080" y="97053"/>
                      <a:pt x="46050" y="97023"/>
                      <a:pt x="46050" y="97023"/>
                    </a:cubicBezTo>
                    <a:cubicBezTo>
                      <a:pt x="46020" y="96871"/>
                      <a:pt x="45989" y="96749"/>
                      <a:pt x="45928" y="96749"/>
                    </a:cubicBezTo>
                    <a:cubicBezTo>
                      <a:pt x="45928" y="96719"/>
                      <a:pt x="45928" y="96719"/>
                      <a:pt x="45898" y="96719"/>
                    </a:cubicBezTo>
                    <a:lnTo>
                      <a:pt x="45868" y="96749"/>
                    </a:lnTo>
                    <a:cubicBezTo>
                      <a:pt x="45837" y="96749"/>
                      <a:pt x="45837" y="96871"/>
                      <a:pt x="45746" y="97023"/>
                    </a:cubicBezTo>
                    <a:cubicBezTo>
                      <a:pt x="45746" y="97053"/>
                      <a:pt x="45716" y="97053"/>
                      <a:pt x="45716" y="97084"/>
                    </a:cubicBezTo>
                    <a:lnTo>
                      <a:pt x="45716" y="97053"/>
                    </a:lnTo>
                    <a:lnTo>
                      <a:pt x="45716" y="97023"/>
                    </a:lnTo>
                    <a:cubicBezTo>
                      <a:pt x="45716" y="97053"/>
                      <a:pt x="45685" y="97084"/>
                      <a:pt x="45685" y="97175"/>
                    </a:cubicBezTo>
                    <a:lnTo>
                      <a:pt x="45685" y="97175"/>
                    </a:lnTo>
                    <a:cubicBezTo>
                      <a:pt x="45685" y="97175"/>
                      <a:pt x="45685" y="97205"/>
                      <a:pt x="45624" y="97266"/>
                    </a:cubicBezTo>
                    <a:cubicBezTo>
                      <a:pt x="45594" y="97357"/>
                      <a:pt x="45564" y="97418"/>
                      <a:pt x="45533" y="97540"/>
                    </a:cubicBezTo>
                    <a:cubicBezTo>
                      <a:pt x="45472" y="97570"/>
                      <a:pt x="45472" y="97661"/>
                      <a:pt x="45442" y="97692"/>
                    </a:cubicBezTo>
                    <a:lnTo>
                      <a:pt x="45381" y="97783"/>
                    </a:lnTo>
                    <a:cubicBezTo>
                      <a:pt x="45320" y="97813"/>
                      <a:pt x="45290" y="97844"/>
                      <a:pt x="45290" y="97935"/>
                    </a:cubicBezTo>
                    <a:lnTo>
                      <a:pt x="45260" y="97935"/>
                    </a:lnTo>
                    <a:cubicBezTo>
                      <a:pt x="45229" y="97965"/>
                      <a:pt x="45229" y="97996"/>
                      <a:pt x="45168" y="98026"/>
                    </a:cubicBezTo>
                    <a:cubicBezTo>
                      <a:pt x="45138" y="98087"/>
                      <a:pt x="45108" y="98117"/>
                      <a:pt x="45077" y="98178"/>
                    </a:cubicBezTo>
                    <a:lnTo>
                      <a:pt x="45077" y="98239"/>
                    </a:lnTo>
                    <a:cubicBezTo>
                      <a:pt x="45077" y="98239"/>
                      <a:pt x="45016" y="98239"/>
                      <a:pt x="45016" y="98178"/>
                    </a:cubicBezTo>
                    <a:cubicBezTo>
                      <a:pt x="44986" y="98148"/>
                      <a:pt x="44986" y="98300"/>
                      <a:pt x="45016" y="98330"/>
                    </a:cubicBezTo>
                    <a:lnTo>
                      <a:pt x="45077" y="98391"/>
                    </a:lnTo>
                    <a:cubicBezTo>
                      <a:pt x="45108" y="98391"/>
                      <a:pt x="45108" y="98421"/>
                      <a:pt x="45138" y="98421"/>
                    </a:cubicBezTo>
                    <a:lnTo>
                      <a:pt x="45138" y="98421"/>
                    </a:lnTo>
                    <a:lnTo>
                      <a:pt x="45138" y="98452"/>
                    </a:lnTo>
                    <a:lnTo>
                      <a:pt x="45138" y="98573"/>
                    </a:lnTo>
                    <a:cubicBezTo>
                      <a:pt x="45168" y="98604"/>
                      <a:pt x="45229" y="98604"/>
                      <a:pt x="45260" y="98543"/>
                    </a:cubicBezTo>
                    <a:lnTo>
                      <a:pt x="45260" y="98604"/>
                    </a:lnTo>
                    <a:lnTo>
                      <a:pt x="45260" y="98604"/>
                    </a:lnTo>
                    <a:cubicBezTo>
                      <a:pt x="45260" y="98604"/>
                      <a:pt x="45229" y="98604"/>
                      <a:pt x="45229" y="98634"/>
                    </a:cubicBezTo>
                    <a:cubicBezTo>
                      <a:pt x="45168" y="98695"/>
                      <a:pt x="45168" y="98725"/>
                      <a:pt x="45138" y="98756"/>
                    </a:cubicBezTo>
                    <a:cubicBezTo>
                      <a:pt x="45108" y="98847"/>
                      <a:pt x="45016" y="98877"/>
                      <a:pt x="44986" y="98938"/>
                    </a:cubicBezTo>
                    <a:lnTo>
                      <a:pt x="44986" y="98999"/>
                    </a:lnTo>
                    <a:cubicBezTo>
                      <a:pt x="44986" y="98999"/>
                      <a:pt x="44956" y="98999"/>
                      <a:pt x="44956" y="98938"/>
                    </a:cubicBezTo>
                    <a:cubicBezTo>
                      <a:pt x="44925" y="98908"/>
                      <a:pt x="44925" y="99059"/>
                      <a:pt x="44956" y="99090"/>
                    </a:cubicBezTo>
                    <a:lnTo>
                      <a:pt x="44986" y="99151"/>
                    </a:lnTo>
                    <a:cubicBezTo>
                      <a:pt x="45016" y="99151"/>
                      <a:pt x="45016" y="99181"/>
                      <a:pt x="45077" y="99181"/>
                    </a:cubicBezTo>
                    <a:lnTo>
                      <a:pt x="45077" y="99181"/>
                    </a:lnTo>
                    <a:lnTo>
                      <a:pt x="45077" y="99211"/>
                    </a:lnTo>
                    <a:lnTo>
                      <a:pt x="45077" y="99363"/>
                    </a:lnTo>
                    <a:cubicBezTo>
                      <a:pt x="45108" y="99394"/>
                      <a:pt x="45168" y="99394"/>
                      <a:pt x="45229" y="99333"/>
                    </a:cubicBezTo>
                    <a:cubicBezTo>
                      <a:pt x="45229" y="99363"/>
                      <a:pt x="45229" y="99455"/>
                      <a:pt x="45260" y="99455"/>
                    </a:cubicBezTo>
                    <a:lnTo>
                      <a:pt x="45290" y="99455"/>
                    </a:lnTo>
                    <a:cubicBezTo>
                      <a:pt x="45290" y="99455"/>
                      <a:pt x="45290" y="99485"/>
                      <a:pt x="45320" y="99455"/>
                    </a:cubicBezTo>
                    <a:lnTo>
                      <a:pt x="45320" y="99394"/>
                    </a:lnTo>
                    <a:cubicBezTo>
                      <a:pt x="45381" y="99363"/>
                      <a:pt x="45381" y="99303"/>
                      <a:pt x="45412" y="99211"/>
                    </a:cubicBezTo>
                    <a:lnTo>
                      <a:pt x="45412" y="99211"/>
                    </a:lnTo>
                    <a:cubicBezTo>
                      <a:pt x="45412" y="99242"/>
                      <a:pt x="45412" y="99303"/>
                      <a:pt x="45381" y="99333"/>
                    </a:cubicBezTo>
                    <a:lnTo>
                      <a:pt x="45381" y="99333"/>
                    </a:lnTo>
                    <a:cubicBezTo>
                      <a:pt x="45412" y="99211"/>
                      <a:pt x="45442" y="99151"/>
                      <a:pt x="45442" y="99059"/>
                    </a:cubicBezTo>
                    <a:cubicBezTo>
                      <a:pt x="45442" y="99090"/>
                      <a:pt x="45412" y="99181"/>
                      <a:pt x="45412" y="99211"/>
                    </a:cubicBezTo>
                    <a:lnTo>
                      <a:pt x="45412" y="99333"/>
                    </a:lnTo>
                    <a:cubicBezTo>
                      <a:pt x="45412" y="99363"/>
                      <a:pt x="45381" y="99363"/>
                      <a:pt x="45381" y="99394"/>
                    </a:cubicBezTo>
                    <a:lnTo>
                      <a:pt x="45320" y="99455"/>
                    </a:lnTo>
                    <a:cubicBezTo>
                      <a:pt x="45320" y="99485"/>
                      <a:pt x="45290" y="99485"/>
                      <a:pt x="45290" y="99515"/>
                    </a:cubicBezTo>
                    <a:cubicBezTo>
                      <a:pt x="45260" y="99546"/>
                      <a:pt x="45229" y="99607"/>
                      <a:pt x="45229" y="99637"/>
                    </a:cubicBezTo>
                    <a:lnTo>
                      <a:pt x="45168" y="99637"/>
                    </a:lnTo>
                    <a:lnTo>
                      <a:pt x="45108" y="99698"/>
                    </a:lnTo>
                    <a:lnTo>
                      <a:pt x="44865" y="99941"/>
                    </a:lnTo>
                    <a:lnTo>
                      <a:pt x="44865" y="99971"/>
                    </a:lnTo>
                    <a:cubicBezTo>
                      <a:pt x="44865" y="99971"/>
                      <a:pt x="44834" y="99971"/>
                      <a:pt x="44834" y="99941"/>
                    </a:cubicBezTo>
                    <a:cubicBezTo>
                      <a:pt x="44804" y="99911"/>
                      <a:pt x="44804" y="100063"/>
                      <a:pt x="44834" y="100093"/>
                    </a:cubicBezTo>
                    <a:lnTo>
                      <a:pt x="44865" y="100123"/>
                    </a:lnTo>
                    <a:cubicBezTo>
                      <a:pt x="44925" y="100123"/>
                      <a:pt x="44956" y="100154"/>
                      <a:pt x="44956" y="100154"/>
                    </a:cubicBezTo>
                    <a:lnTo>
                      <a:pt x="44956" y="100154"/>
                    </a:lnTo>
                    <a:lnTo>
                      <a:pt x="44956" y="100215"/>
                    </a:lnTo>
                    <a:cubicBezTo>
                      <a:pt x="44925" y="100245"/>
                      <a:pt x="44956" y="100306"/>
                      <a:pt x="44956" y="100367"/>
                    </a:cubicBezTo>
                    <a:cubicBezTo>
                      <a:pt x="44986" y="100397"/>
                      <a:pt x="45016" y="100397"/>
                      <a:pt x="45108" y="100367"/>
                    </a:cubicBezTo>
                    <a:cubicBezTo>
                      <a:pt x="45077" y="100397"/>
                      <a:pt x="45016" y="100427"/>
                      <a:pt x="45016" y="100458"/>
                    </a:cubicBezTo>
                    <a:cubicBezTo>
                      <a:pt x="44986" y="100458"/>
                      <a:pt x="44956" y="100458"/>
                      <a:pt x="44956" y="100518"/>
                    </a:cubicBezTo>
                    <a:cubicBezTo>
                      <a:pt x="44834" y="100579"/>
                      <a:pt x="44804" y="100853"/>
                      <a:pt x="44682" y="100914"/>
                    </a:cubicBezTo>
                    <a:cubicBezTo>
                      <a:pt x="44652" y="100974"/>
                      <a:pt x="44561" y="100974"/>
                      <a:pt x="44500" y="100914"/>
                    </a:cubicBezTo>
                    <a:cubicBezTo>
                      <a:pt x="44500" y="100914"/>
                      <a:pt x="44469" y="100914"/>
                      <a:pt x="44469" y="100974"/>
                    </a:cubicBezTo>
                    <a:lnTo>
                      <a:pt x="44469" y="100914"/>
                    </a:lnTo>
                    <a:lnTo>
                      <a:pt x="44469" y="100883"/>
                    </a:lnTo>
                    <a:lnTo>
                      <a:pt x="44469" y="100883"/>
                    </a:lnTo>
                    <a:cubicBezTo>
                      <a:pt x="44500" y="100883"/>
                      <a:pt x="44530" y="100883"/>
                      <a:pt x="44530" y="100853"/>
                    </a:cubicBezTo>
                    <a:cubicBezTo>
                      <a:pt x="44530" y="100853"/>
                      <a:pt x="44561" y="100853"/>
                      <a:pt x="44561" y="100822"/>
                    </a:cubicBezTo>
                    <a:cubicBezTo>
                      <a:pt x="44621" y="100762"/>
                      <a:pt x="44621" y="100610"/>
                      <a:pt x="44561" y="100670"/>
                    </a:cubicBezTo>
                    <a:cubicBezTo>
                      <a:pt x="44561" y="100670"/>
                      <a:pt x="44530" y="100670"/>
                      <a:pt x="44530" y="100701"/>
                    </a:cubicBezTo>
                    <a:lnTo>
                      <a:pt x="44530" y="100670"/>
                    </a:lnTo>
                    <a:lnTo>
                      <a:pt x="44317" y="100427"/>
                    </a:lnTo>
                    <a:cubicBezTo>
                      <a:pt x="44257" y="100397"/>
                      <a:pt x="44257" y="100367"/>
                      <a:pt x="44226" y="100367"/>
                    </a:cubicBezTo>
                    <a:lnTo>
                      <a:pt x="44196" y="100367"/>
                    </a:lnTo>
                    <a:cubicBezTo>
                      <a:pt x="44165" y="100306"/>
                      <a:pt x="44105" y="100275"/>
                      <a:pt x="44105" y="100245"/>
                    </a:cubicBezTo>
                    <a:cubicBezTo>
                      <a:pt x="44105" y="100215"/>
                      <a:pt x="44074" y="100215"/>
                      <a:pt x="44074" y="100154"/>
                    </a:cubicBezTo>
                    <a:lnTo>
                      <a:pt x="44044" y="100123"/>
                    </a:lnTo>
                    <a:cubicBezTo>
                      <a:pt x="44044" y="100123"/>
                      <a:pt x="44013" y="100093"/>
                      <a:pt x="44013" y="100063"/>
                    </a:cubicBezTo>
                    <a:lnTo>
                      <a:pt x="44013" y="99941"/>
                    </a:lnTo>
                    <a:cubicBezTo>
                      <a:pt x="44013" y="99911"/>
                      <a:pt x="43953" y="99819"/>
                      <a:pt x="43953" y="99789"/>
                    </a:cubicBezTo>
                    <a:cubicBezTo>
                      <a:pt x="44013" y="99850"/>
                      <a:pt x="44044" y="99941"/>
                      <a:pt x="44044" y="100063"/>
                    </a:cubicBezTo>
                    <a:lnTo>
                      <a:pt x="44044" y="100063"/>
                    </a:lnTo>
                    <a:cubicBezTo>
                      <a:pt x="44044" y="100002"/>
                      <a:pt x="44044" y="99971"/>
                      <a:pt x="44013" y="99941"/>
                    </a:cubicBezTo>
                    <a:lnTo>
                      <a:pt x="44013" y="99941"/>
                    </a:lnTo>
                    <a:cubicBezTo>
                      <a:pt x="44044" y="100002"/>
                      <a:pt x="44044" y="100093"/>
                      <a:pt x="44074" y="100123"/>
                    </a:cubicBezTo>
                    <a:lnTo>
                      <a:pt x="44074" y="100154"/>
                    </a:lnTo>
                    <a:cubicBezTo>
                      <a:pt x="44074" y="100215"/>
                      <a:pt x="44074" y="100215"/>
                      <a:pt x="44105" y="100154"/>
                    </a:cubicBezTo>
                    <a:lnTo>
                      <a:pt x="44165" y="100154"/>
                    </a:lnTo>
                    <a:cubicBezTo>
                      <a:pt x="44165" y="100154"/>
                      <a:pt x="44196" y="100123"/>
                      <a:pt x="44196" y="100063"/>
                    </a:cubicBezTo>
                    <a:cubicBezTo>
                      <a:pt x="44226" y="100093"/>
                      <a:pt x="44317" y="100123"/>
                      <a:pt x="44348" y="100093"/>
                    </a:cubicBezTo>
                    <a:cubicBezTo>
                      <a:pt x="44348" y="100063"/>
                      <a:pt x="44378" y="99971"/>
                      <a:pt x="44348" y="99941"/>
                    </a:cubicBezTo>
                    <a:lnTo>
                      <a:pt x="44348" y="99911"/>
                    </a:lnTo>
                    <a:lnTo>
                      <a:pt x="44348" y="99911"/>
                    </a:lnTo>
                    <a:cubicBezTo>
                      <a:pt x="44378" y="99911"/>
                      <a:pt x="44378" y="99911"/>
                      <a:pt x="44409" y="99850"/>
                    </a:cubicBezTo>
                    <a:cubicBezTo>
                      <a:pt x="44409" y="99850"/>
                      <a:pt x="44469" y="99850"/>
                      <a:pt x="44469" y="99819"/>
                    </a:cubicBezTo>
                    <a:cubicBezTo>
                      <a:pt x="44500" y="99789"/>
                      <a:pt x="44469" y="99637"/>
                      <a:pt x="44469" y="99667"/>
                    </a:cubicBezTo>
                    <a:lnTo>
                      <a:pt x="44409" y="99698"/>
                    </a:lnTo>
                    <a:lnTo>
                      <a:pt x="44409" y="99667"/>
                    </a:lnTo>
                    <a:cubicBezTo>
                      <a:pt x="44378" y="99607"/>
                      <a:pt x="44317" y="99515"/>
                      <a:pt x="44257" y="99485"/>
                    </a:cubicBezTo>
                    <a:cubicBezTo>
                      <a:pt x="44226" y="99455"/>
                      <a:pt x="44226" y="99394"/>
                      <a:pt x="44196" y="99363"/>
                    </a:cubicBezTo>
                    <a:cubicBezTo>
                      <a:pt x="44196" y="99363"/>
                      <a:pt x="44165" y="99363"/>
                      <a:pt x="44165" y="99333"/>
                    </a:cubicBezTo>
                    <a:lnTo>
                      <a:pt x="44165" y="99333"/>
                    </a:lnTo>
                    <a:lnTo>
                      <a:pt x="44165" y="99242"/>
                    </a:lnTo>
                    <a:cubicBezTo>
                      <a:pt x="44196" y="99303"/>
                      <a:pt x="44226" y="99333"/>
                      <a:pt x="44257" y="99303"/>
                    </a:cubicBezTo>
                    <a:lnTo>
                      <a:pt x="44257" y="99181"/>
                    </a:lnTo>
                    <a:lnTo>
                      <a:pt x="44257" y="99151"/>
                    </a:lnTo>
                    <a:lnTo>
                      <a:pt x="44257" y="99151"/>
                    </a:lnTo>
                    <a:cubicBezTo>
                      <a:pt x="44317" y="99151"/>
                      <a:pt x="44317" y="99151"/>
                      <a:pt x="44348" y="99090"/>
                    </a:cubicBezTo>
                    <a:lnTo>
                      <a:pt x="44378" y="99059"/>
                    </a:lnTo>
                    <a:cubicBezTo>
                      <a:pt x="44409" y="99029"/>
                      <a:pt x="44378" y="98908"/>
                      <a:pt x="44378" y="98908"/>
                    </a:cubicBezTo>
                    <a:lnTo>
                      <a:pt x="44348" y="98938"/>
                    </a:lnTo>
                    <a:lnTo>
                      <a:pt x="44348" y="98908"/>
                    </a:lnTo>
                    <a:cubicBezTo>
                      <a:pt x="44317" y="98847"/>
                      <a:pt x="44257" y="98786"/>
                      <a:pt x="44226" y="98756"/>
                    </a:cubicBezTo>
                    <a:cubicBezTo>
                      <a:pt x="44196" y="98725"/>
                      <a:pt x="44196" y="98695"/>
                      <a:pt x="44165" y="98634"/>
                    </a:cubicBezTo>
                    <a:lnTo>
                      <a:pt x="44105" y="98634"/>
                    </a:lnTo>
                    <a:cubicBezTo>
                      <a:pt x="44074" y="98604"/>
                      <a:pt x="44044" y="98543"/>
                      <a:pt x="44044" y="98482"/>
                    </a:cubicBezTo>
                    <a:cubicBezTo>
                      <a:pt x="44013" y="98452"/>
                      <a:pt x="44013" y="98421"/>
                      <a:pt x="43953" y="98421"/>
                    </a:cubicBezTo>
                    <a:cubicBezTo>
                      <a:pt x="43922" y="98391"/>
                      <a:pt x="43922" y="98330"/>
                      <a:pt x="43892" y="98269"/>
                    </a:cubicBezTo>
                    <a:cubicBezTo>
                      <a:pt x="43861" y="98148"/>
                      <a:pt x="43801" y="98087"/>
                      <a:pt x="43770" y="97996"/>
                    </a:cubicBezTo>
                    <a:cubicBezTo>
                      <a:pt x="43740" y="97935"/>
                      <a:pt x="43740" y="97874"/>
                      <a:pt x="43740" y="97874"/>
                    </a:cubicBezTo>
                    <a:lnTo>
                      <a:pt x="43740" y="97874"/>
                    </a:lnTo>
                    <a:cubicBezTo>
                      <a:pt x="43740" y="97844"/>
                      <a:pt x="43709" y="97813"/>
                      <a:pt x="43709" y="97722"/>
                    </a:cubicBezTo>
                    <a:cubicBezTo>
                      <a:pt x="43709" y="97692"/>
                      <a:pt x="43649" y="97722"/>
                      <a:pt x="43709" y="97783"/>
                    </a:cubicBezTo>
                    <a:lnTo>
                      <a:pt x="43709" y="97813"/>
                    </a:lnTo>
                    <a:cubicBezTo>
                      <a:pt x="43709" y="97783"/>
                      <a:pt x="43649" y="97722"/>
                      <a:pt x="43649" y="97722"/>
                    </a:cubicBezTo>
                    <a:cubicBezTo>
                      <a:pt x="43618" y="97570"/>
                      <a:pt x="43588" y="97479"/>
                      <a:pt x="43557" y="97479"/>
                    </a:cubicBezTo>
                    <a:cubicBezTo>
                      <a:pt x="43557" y="97418"/>
                      <a:pt x="43557" y="97418"/>
                      <a:pt x="43497" y="97418"/>
                    </a:cubicBezTo>
                    <a:lnTo>
                      <a:pt x="43466" y="97479"/>
                    </a:lnTo>
                    <a:cubicBezTo>
                      <a:pt x="43436" y="97479"/>
                      <a:pt x="43436" y="97570"/>
                      <a:pt x="43345" y="97722"/>
                    </a:cubicBezTo>
                    <a:cubicBezTo>
                      <a:pt x="43345" y="97783"/>
                      <a:pt x="43314" y="97783"/>
                      <a:pt x="43314" y="97813"/>
                    </a:cubicBezTo>
                    <a:lnTo>
                      <a:pt x="43314" y="97783"/>
                    </a:lnTo>
                    <a:lnTo>
                      <a:pt x="43314" y="97722"/>
                    </a:lnTo>
                    <a:cubicBezTo>
                      <a:pt x="43314" y="97783"/>
                      <a:pt x="43284" y="97813"/>
                      <a:pt x="43284" y="97874"/>
                    </a:cubicBezTo>
                    <a:lnTo>
                      <a:pt x="43284" y="97874"/>
                    </a:lnTo>
                    <a:cubicBezTo>
                      <a:pt x="43284" y="97874"/>
                      <a:pt x="43284" y="97935"/>
                      <a:pt x="43254" y="97996"/>
                    </a:cubicBezTo>
                    <a:cubicBezTo>
                      <a:pt x="43193" y="98087"/>
                      <a:pt x="43162" y="98148"/>
                      <a:pt x="43132" y="98269"/>
                    </a:cubicBezTo>
                    <a:cubicBezTo>
                      <a:pt x="43102" y="98300"/>
                      <a:pt x="43102" y="98391"/>
                      <a:pt x="43041" y="98421"/>
                    </a:cubicBezTo>
                    <a:lnTo>
                      <a:pt x="42980" y="98482"/>
                    </a:lnTo>
                    <a:cubicBezTo>
                      <a:pt x="42950" y="98543"/>
                      <a:pt x="42889" y="98573"/>
                      <a:pt x="42889" y="98634"/>
                    </a:cubicBezTo>
                    <a:lnTo>
                      <a:pt x="42858" y="98634"/>
                    </a:lnTo>
                    <a:cubicBezTo>
                      <a:pt x="42828" y="98695"/>
                      <a:pt x="42828" y="98725"/>
                      <a:pt x="42798" y="98756"/>
                    </a:cubicBezTo>
                    <a:cubicBezTo>
                      <a:pt x="42737" y="98786"/>
                      <a:pt x="42706" y="98847"/>
                      <a:pt x="42676" y="98908"/>
                    </a:cubicBezTo>
                    <a:lnTo>
                      <a:pt x="42676" y="98938"/>
                    </a:lnTo>
                    <a:cubicBezTo>
                      <a:pt x="42676" y="98938"/>
                      <a:pt x="42646" y="98938"/>
                      <a:pt x="42646" y="98908"/>
                    </a:cubicBezTo>
                    <a:cubicBezTo>
                      <a:pt x="42585" y="98877"/>
                      <a:pt x="42585" y="99029"/>
                      <a:pt x="42646" y="99059"/>
                    </a:cubicBezTo>
                    <a:lnTo>
                      <a:pt x="42676" y="99090"/>
                    </a:lnTo>
                    <a:cubicBezTo>
                      <a:pt x="42706" y="99090"/>
                      <a:pt x="42706" y="99151"/>
                      <a:pt x="42737" y="99151"/>
                    </a:cubicBezTo>
                    <a:lnTo>
                      <a:pt x="42737" y="99151"/>
                    </a:lnTo>
                    <a:lnTo>
                      <a:pt x="42737" y="99181"/>
                    </a:lnTo>
                    <a:lnTo>
                      <a:pt x="42737" y="99303"/>
                    </a:lnTo>
                    <a:cubicBezTo>
                      <a:pt x="42798" y="99333"/>
                      <a:pt x="42828" y="99333"/>
                      <a:pt x="42858" y="99242"/>
                    </a:cubicBezTo>
                    <a:lnTo>
                      <a:pt x="42858" y="99333"/>
                    </a:lnTo>
                    <a:lnTo>
                      <a:pt x="42858" y="99333"/>
                    </a:lnTo>
                    <a:cubicBezTo>
                      <a:pt x="42858" y="99333"/>
                      <a:pt x="42828" y="99333"/>
                      <a:pt x="42828" y="99363"/>
                    </a:cubicBezTo>
                    <a:cubicBezTo>
                      <a:pt x="42798" y="99394"/>
                      <a:pt x="42798" y="99455"/>
                      <a:pt x="42737" y="99485"/>
                    </a:cubicBezTo>
                    <a:cubicBezTo>
                      <a:pt x="42706" y="99546"/>
                      <a:pt x="42646" y="99607"/>
                      <a:pt x="42585" y="99667"/>
                    </a:cubicBezTo>
                    <a:lnTo>
                      <a:pt x="42585" y="99698"/>
                    </a:lnTo>
                    <a:cubicBezTo>
                      <a:pt x="42585" y="99698"/>
                      <a:pt x="42554" y="99698"/>
                      <a:pt x="42554" y="99667"/>
                    </a:cubicBezTo>
                    <a:cubicBezTo>
                      <a:pt x="42524" y="99637"/>
                      <a:pt x="42524" y="99789"/>
                      <a:pt x="42554" y="99819"/>
                    </a:cubicBezTo>
                    <a:lnTo>
                      <a:pt x="42585" y="99850"/>
                    </a:lnTo>
                    <a:cubicBezTo>
                      <a:pt x="42646" y="99850"/>
                      <a:pt x="42646" y="99911"/>
                      <a:pt x="42676" y="99911"/>
                    </a:cubicBezTo>
                    <a:lnTo>
                      <a:pt x="42676" y="99911"/>
                    </a:lnTo>
                    <a:lnTo>
                      <a:pt x="42676" y="99941"/>
                    </a:lnTo>
                    <a:lnTo>
                      <a:pt x="42676" y="100093"/>
                    </a:lnTo>
                    <a:cubicBezTo>
                      <a:pt x="42706" y="100123"/>
                      <a:pt x="42798" y="100123"/>
                      <a:pt x="42828" y="100063"/>
                    </a:cubicBezTo>
                    <a:cubicBezTo>
                      <a:pt x="42828" y="100093"/>
                      <a:pt x="42828" y="100154"/>
                      <a:pt x="42858" y="100154"/>
                    </a:cubicBezTo>
                    <a:lnTo>
                      <a:pt x="42889" y="100154"/>
                    </a:lnTo>
                    <a:cubicBezTo>
                      <a:pt x="42889" y="100154"/>
                      <a:pt x="42889" y="100215"/>
                      <a:pt x="42950" y="100154"/>
                    </a:cubicBezTo>
                    <a:lnTo>
                      <a:pt x="42950" y="100123"/>
                    </a:lnTo>
                    <a:cubicBezTo>
                      <a:pt x="42980" y="100093"/>
                      <a:pt x="42980" y="100002"/>
                      <a:pt x="43010" y="99941"/>
                    </a:cubicBezTo>
                    <a:lnTo>
                      <a:pt x="43010" y="99941"/>
                    </a:lnTo>
                    <a:cubicBezTo>
                      <a:pt x="43010" y="99971"/>
                      <a:pt x="43010" y="100002"/>
                      <a:pt x="42980" y="100063"/>
                    </a:cubicBezTo>
                    <a:lnTo>
                      <a:pt x="42980" y="100063"/>
                    </a:lnTo>
                    <a:cubicBezTo>
                      <a:pt x="43010" y="99941"/>
                      <a:pt x="43041" y="99850"/>
                      <a:pt x="43041" y="99789"/>
                    </a:cubicBezTo>
                    <a:cubicBezTo>
                      <a:pt x="43041" y="99819"/>
                      <a:pt x="43010" y="99911"/>
                      <a:pt x="43010" y="99941"/>
                    </a:cubicBezTo>
                    <a:lnTo>
                      <a:pt x="43010" y="100063"/>
                    </a:lnTo>
                    <a:cubicBezTo>
                      <a:pt x="43010" y="100093"/>
                      <a:pt x="42980" y="100093"/>
                      <a:pt x="42980" y="100123"/>
                    </a:cubicBezTo>
                    <a:lnTo>
                      <a:pt x="42950" y="100154"/>
                    </a:lnTo>
                    <a:cubicBezTo>
                      <a:pt x="42950" y="100215"/>
                      <a:pt x="42889" y="100215"/>
                      <a:pt x="42889" y="100245"/>
                    </a:cubicBezTo>
                    <a:cubicBezTo>
                      <a:pt x="42858" y="100275"/>
                      <a:pt x="42828" y="100306"/>
                      <a:pt x="42828" y="100367"/>
                    </a:cubicBezTo>
                    <a:lnTo>
                      <a:pt x="42798" y="100367"/>
                    </a:lnTo>
                    <a:lnTo>
                      <a:pt x="42706" y="100427"/>
                    </a:lnTo>
                    <a:lnTo>
                      <a:pt x="42494" y="100670"/>
                    </a:lnTo>
                    <a:lnTo>
                      <a:pt x="42494" y="100701"/>
                    </a:lnTo>
                    <a:cubicBezTo>
                      <a:pt x="42494" y="100701"/>
                      <a:pt x="42433" y="100701"/>
                      <a:pt x="42433" y="100670"/>
                    </a:cubicBezTo>
                    <a:cubicBezTo>
                      <a:pt x="42402" y="100610"/>
                      <a:pt x="42402" y="100762"/>
                      <a:pt x="42433" y="100822"/>
                    </a:cubicBezTo>
                    <a:lnTo>
                      <a:pt x="42494" y="100853"/>
                    </a:lnTo>
                    <a:cubicBezTo>
                      <a:pt x="42524" y="100853"/>
                      <a:pt x="42554" y="100883"/>
                      <a:pt x="42554" y="100883"/>
                    </a:cubicBezTo>
                    <a:lnTo>
                      <a:pt x="42554" y="100883"/>
                    </a:lnTo>
                    <a:lnTo>
                      <a:pt x="42554" y="100914"/>
                    </a:lnTo>
                    <a:cubicBezTo>
                      <a:pt x="42524" y="100974"/>
                      <a:pt x="42554" y="101035"/>
                      <a:pt x="42554" y="101066"/>
                    </a:cubicBezTo>
                    <a:cubicBezTo>
                      <a:pt x="42585" y="101126"/>
                      <a:pt x="42646" y="101126"/>
                      <a:pt x="42706" y="101066"/>
                    </a:cubicBezTo>
                    <a:cubicBezTo>
                      <a:pt x="42676" y="101126"/>
                      <a:pt x="42646" y="101157"/>
                      <a:pt x="42646" y="101187"/>
                    </a:cubicBezTo>
                    <a:cubicBezTo>
                      <a:pt x="42585" y="101187"/>
                      <a:pt x="42554" y="101187"/>
                      <a:pt x="42554" y="101218"/>
                    </a:cubicBezTo>
                    <a:lnTo>
                      <a:pt x="42402" y="101066"/>
                    </a:lnTo>
                    <a:cubicBezTo>
                      <a:pt x="42372" y="101035"/>
                      <a:pt x="42372" y="101005"/>
                      <a:pt x="42342" y="101005"/>
                    </a:cubicBezTo>
                    <a:lnTo>
                      <a:pt x="42281" y="101005"/>
                    </a:lnTo>
                    <a:cubicBezTo>
                      <a:pt x="42250" y="100974"/>
                      <a:pt x="42220" y="100914"/>
                      <a:pt x="42220" y="100883"/>
                    </a:cubicBezTo>
                    <a:cubicBezTo>
                      <a:pt x="42220" y="100853"/>
                      <a:pt x="42190" y="100853"/>
                      <a:pt x="42190" y="100822"/>
                    </a:cubicBezTo>
                    <a:lnTo>
                      <a:pt x="42129" y="100762"/>
                    </a:lnTo>
                    <a:cubicBezTo>
                      <a:pt x="42129" y="100762"/>
                      <a:pt x="42098" y="100731"/>
                      <a:pt x="42098" y="100701"/>
                    </a:cubicBezTo>
                    <a:lnTo>
                      <a:pt x="42098" y="100579"/>
                    </a:lnTo>
                    <a:cubicBezTo>
                      <a:pt x="42098" y="100549"/>
                      <a:pt x="42068" y="100458"/>
                      <a:pt x="42068" y="100427"/>
                    </a:cubicBezTo>
                    <a:cubicBezTo>
                      <a:pt x="42098" y="100518"/>
                      <a:pt x="42129" y="100579"/>
                      <a:pt x="42129" y="100701"/>
                    </a:cubicBezTo>
                    <a:lnTo>
                      <a:pt x="42129" y="100701"/>
                    </a:lnTo>
                    <a:cubicBezTo>
                      <a:pt x="42129" y="100670"/>
                      <a:pt x="42129" y="100610"/>
                      <a:pt x="42098" y="100579"/>
                    </a:cubicBezTo>
                    <a:lnTo>
                      <a:pt x="42098" y="100579"/>
                    </a:lnTo>
                    <a:cubicBezTo>
                      <a:pt x="42129" y="100670"/>
                      <a:pt x="42129" y="100731"/>
                      <a:pt x="42190" y="100762"/>
                    </a:cubicBezTo>
                    <a:lnTo>
                      <a:pt x="42190" y="100822"/>
                    </a:lnTo>
                    <a:cubicBezTo>
                      <a:pt x="42190" y="100853"/>
                      <a:pt x="42190" y="100853"/>
                      <a:pt x="42220" y="100822"/>
                    </a:cubicBezTo>
                    <a:lnTo>
                      <a:pt x="42250" y="100822"/>
                    </a:lnTo>
                    <a:cubicBezTo>
                      <a:pt x="42250" y="100822"/>
                      <a:pt x="42281" y="100762"/>
                      <a:pt x="42281" y="100701"/>
                    </a:cubicBezTo>
                    <a:cubicBezTo>
                      <a:pt x="42342" y="100731"/>
                      <a:pt x="42402" y="100762"/>
                      <a:pt x="42433" y="100731"/>
                    </a:cubicBezTo>
                    <a:cubicBezTo>
                      <a:pt x="42433" y="100701"/>
                      <a:pt x="42494" y="100610"/>
                      <a:pt x="42433" y="100579"/>
                    </a:cubicBezTo>
                    <a:lnTo>
                      <a:pt x="42433" y="100549"/>
                    </a:lnTo>
                    <a:lnTo>
                      <a:pt x="42433" y="100549"/>
                    </a:lnTo>
                    <a:cubicBezTo>
                      <a:pt x="42494" y="100549"/>
                      <a:pt x="42494" y="100549"/>
                      <a:pt x="42524" y="100518"/>
                    </a:cubicBezTo>
                    <a:cubicBezTo>
                      <a:pt x="42524" y="100518"/>
                      <a:pt x="42554" y="100518"/>
                      <a:pt x="42554" y="100458"/>
                    </a:cubicBezTo>
                    <a:cubicBezTo>
                      <a:pt x="42585" y="100427"/>
                      <a:pt x="42554" y="100275"/>
                      <a:pt x="42554" y="100306"/>
                    </a:cubicBezTo>
                    <a:lnTo>
                      <a:pt x="42524" y="100367"/>
                    </a:lnTo>
                    <a:lnTo>
                      <a:pt x="42524" y="100306"/>
                    </a:lnTo>
                    <a:cubicBezTo>
                      <a:pt x="42494" y="100245"/>
                      <a:pt x="42402" y="100154"/>
                      <a:pt x="42372" y="100123"/>
                    </a:cubicBezTo>
                    <a:cubicBezTo>
                      <a:pt x="42342" y="100093"/>
                      <a:pt x="42342" y="100063"/>
                      <a:pt x="42281" y="100002"/>
                    </a:cubicBezTo>
                    <a:cubicBezTo>
                      <a:pt x="42281" y="100002"/>
                      <a:pt x="42250" y="100002"/>
                      <a:pt x="42250" y="99971"/>
                    </a:cubicBezTo>
                    <a:lnTo>
                      <a:pt x="42250" y="99971"/>
                    </a:lnTo>
                    <a:lnTo>
                      <a:pt x="42250" y="99911"/>
                    </a:lnTo>
                    <a:cubicBezTo>
                      <a:pt x="42281" y="99941"/>
                      <a:pt x="42342" y="99971"/>
                      <a:pt x="42372" y="99941"/>
                    </a:cubicBezTo>
                    <a:lnTo>
                      <a:pt x="42372" y="99819"/>
                    </a:lnTo>
                    <a:lnTo>
                      <a:pt x="42372" y="99789"/>
                    </a:lnTo>
                    <a:lnTo>
                      <a:pt x="42372" y="99789"/>
                    </a:lnTo>
                    <a:cubicBezTo>
                      <a:pt x="42402" y="99789"/>
                      <a:pt x="42402" y="99789"/>
                      <a:pt x="42433" y="99759"/>
                    </a:cubicBezTo>
                    <a:lnTo>
                      <a:pt x="42494" y="99698"/>
                    </a:lnTo>
                    <a:cubicBezTo>
                      <a:pt x="42524" y="99667"/>
                      <a:pt x="42494" y="99546"/>
                      <a:pt x="42494" y="99546"/>
                    </a:cubicBezTo>
                    <a:lnTo>
                      <a:pt x="42433" y="99607"/>
                    </a:lnTo>
                    <a:lnTo>
                      <a:pt x="42433" y="99546"/>
                    </a:lnTo>
                    <a:cubicBezTo>
                      <a:pt x="42402" y="99485"/>
                      <a:pt x="42372" y="99455"/>
                      <a:pt x="42342" y="99394"/>
                    </a:cubicBezTo>
                    <a:cubicBezTo>
                      <a:pt x="42281" y="99363"/>
                      <a:pt x="42281" y="99333"/>
                      <a:pt x="42250" y="99303"/>
                    </a:cubicBezTo>
                    <a:lnTo>
                      <a:pt x="42220" y="99303"/>
                    </a:lnTo>
                    <a:cubicBezTo>
                      <a:pt x="42190" y="99242"/>
                      <a:pt x="42129" y="99181"/>
                      <a:pt x="42129" y="99151"/>
                    </a:cubicBezTo>
                    <a:cubicBezTo>
                      <a:pt x="42098" y="99090"/>
                      <a:pt x="42098" y="99059"/>
                      <a:pt x="42068" y="99059"/>
                    </a:cubicBezTo>
                    <a:cubicBezTo>
                      <a:pt x="42038" y="99029"/>
                      <a:pt x="42038" y="98999"/>
                      <a:pt x="41977" y="98908"/>
                    </a:cubicBezTo>
                    <a:cubicBezTo>
                      <a:pt x="41947" y="98786"/>
                      <a:pt x="41916" y="98725"/>
                      <a:pt x="41886" y="98634"/>
                    </a:cubicBezTo>
                    <a:cubicBezTo>
                      <a:pt x="41825" y="98573"/>
                      <a:pt x="41825" y="98543"/>
                      <a:pt x="41825" y="98543"/>
                    </a:cubicBezTo>
                    <a:lnTo>
                      <a:pt x="41825" y="98543"/>
                    </a:lnTo>
                    <a:cubicBezTo>
                      <a:pt x="41825" y="98482"/>
                      <a:pt x="41795" y="98452"/>
                      <a:pt x="41795" y="98391"/>
                    </a:cubicBezTo>
                    <a:cubicBezTo>
                      <a:pt x="41795" y="98330"/>
                      <a:pt x="41764" y="98391"/>
                      <a:pt x="41795" y="98421"/>
                    </a:cubicBezTo>
                    <a:lnTo>
                      <a:pt x="41795" y="98452"/>
                    </a:lnTo>
                    <a:cubicBezTo>
                      <a:pt x="41795" y="98421"/>
                      <a:pt x="41764" y="98391"/>
                      <a:pt x="41764" y="98391"/>
                    </a:cubicBezTo>
                    <a:cubicBezTo>
                      <a:pt x="41734" y="98239"/>
                      <a:pt x="41673" y="98117"/>
                      <a:pt x="41643" y="98117"/>
                    </a:cubicBezTo>
                    <a:cubicBezTo>
                      <a:pt x="41643" y="98087"/>
                      <a:pt x="41643" y="98087"/>
                      <a:pt x="41612" y="98087"/>
                    </a:cubicBezTo>
                    <a:lnTo>
                      <a:pt x="41582" y="98117"/>
                    </a:lnTo>
                    <a:cubicBezTo>
                      <a:pt x="41521" y="98117"/>
                      <a:pt x="41521" y="98239"/>
                      <a:pt x="41460" y="98391"/>
                    </a:cubicBezTo>
                    <a:cubicBezTo>
                      <a:pt x="41460" y="98421"/>
                      <a:pt x="41430" y="98421"/>
                      <a:pt x="41430" y="98452"/>
                    </a:cubicBezTo>
                    <a:lnTo>
                      <a:pt x="41430" y="98421"/>
                    </a:lnTo>
                    <a:lnTo>
                      <a:pt x="41430" y="98391"/>
                    </a:lnTo>
                    <a:cubicBezTo>
                      <a:pt x="41430" y="98421"/>
                      <a:pt x="41369" y="98452"/>
                      <a:pt x="41369" y="98543"/>
                    </a:cubicBezTo>
                    <a:lnTo>
                      <a:pt x="41369" y="98543"/>
                    </a:lnTo>
                    <a:cubicBezTo>
                      <a:pt x="41369" y="98543"/>
                      <a:pt x="41369" y="98573"/>
                      <a:pt x="41339" y="98634"/>
                    </a:cubicBezTo>
                    <a:cubicBezTo>
                      <a:pt x="41308" y="98725"/>
                      <a:pt x="41278" y="98786"/>
                      <a:pt x="41217" y="98908"/>
                    </a:cubicBezTo>
                    <a:cubicBezTo>
                      <a:pt x="41187" y="98938"/>
                      <a:pt x="41187" y="99029"/>
                      <a:pt x="41156" y="99059"/>
                    </a:cubicBezTo>
                    <a:lnTo>
                      <a:pt x="41065" y="99151"/>
                    </a:lnTo>
                    <a:cubicBezTo>
                      <a:pt x="41035" y="99181"/>
                      <a:pt x="41004" y="99211"/>
                      <a:pt x="41004" y="99303"/>
                    </a:cubicBezTo>
                    <a:lnTo>
                      <a:pt x="40974" y="99303"/>
                    </a:lnTo>
                    <a:cubicBezTo>
                      <a:pt x="40913" y="99211"/>
                      <a:pt x="40852" y="99151"/>
                      <a:pt x="40822" y="99090"/>
                    </a:cubicBezTo>
                    <a:cubicBezTo>
                      <a:pt x="40761" y="99059"/>
                      <a:pt x="40761" y="99029"/>
                      <a:pt x="40731" y="98999"/>
                    </a:cubicBezTo>
                    <a:cubicBezTo>
                      <a:pt x="40731" y="98999"/>
                      <a:pt x="40700" y="98999"/>
                      <a:pt x="40700" y="98938"/>
                    </a:cubicBezTo>
                    <a:lnTo>
                      <a:pt x="40700" y="98938"/>
                    </a:lnTo>
                    <a:lnTo>
                      <a:pt x="40700" y="98877"/>
                    </a:lnTo>
                    <a:cubicBezTo>
                      <a:pt x="40731" y="98908"/>
                      <a:pt x="40761" y="98938"/>
                      <a:pt x="40822" y="98908"/>
                    </a:cubicBezTo>
                    <a:lnTo>
                      <a:pt x="40822" y="98786"/>
                    </a:lnTo>
                    <a:lnTo>
                      <a:pt x="40822" y="98756"/>
                    </a:lnTo>
                    <a:lnTo>
                      <a:pt x="40822" y="98756"/>
                    </a:lnTo>
                    <a:cubicBezTo>
                      <a:pt x="40852" y="98756"/>
                      <a:pt x="40852" y="98756"/>
                      <a:pt x="40883" y="98725"/>
                    </a:cubicBezTo>
                    <a:lnTo>
                      <a:pt x="40913" y="98695"/>
                    </a:lnTo>
                    <a:cubicBezTo>
                      <a:pt x="40974" y="98634"/>
                      <a:pt x="40913" y="98543"/>
                      <a:pt x="40913" y="98543"/>
                    </a:cubicBezTo>
                    <a:lnTo>
                      <a:pt x="40883" y="98573"/>
                    </a:lnTo>
                    <a:lnTo>
                      <a:pt x="40883" y="98543"/>
                    </a:lnTo>
                    <a:cubicBezTo>
                      <a:pt x="40852" y="98452"/>
                      <a:pt x="40822" y="98421"/>
                      <a:pt x="40761" y="98391"/>
                    </a:cubicBezTo>
                    <a:cubicBezTo>
                      <a:pt x="40731" y="98330"/>
                      <a:pt x="40731" y="98300"/>
                      <a:pt x="40700" y="98269"/>
                    </a:cubicBezTo>
                    <a:lnTo>
                      <a:pt x="40670" y="98269"/>
                    </a:lnTo>
                    <a:cubicBezTo>
                      <a:pt x="40609" y="98239"/>
                      <a:pt x="40579" y="98148"/>
                      <a:pt x="40579" y="98117"/>
                    </a:cubicBezTo>
                    <a:cubicBezTo>
                      <a:pt x="40548" y="98087"/>
                      <a:pt x="40548" y="98026"/>
                      <a:pt x="40518" y="98026"/>
                    </a:cubicBezTo>
                    <a:cubicBezTo>
                      <a:pt x="40457" y="97996"/>
                      <a:pt x="40457" y="97965"/>
                      <a:pt x="40427" y="97874"/>
                    </a:cubicBezTo>
                    <a:cubicBezTo>
                      <a:pt x="40396" y="97783"/>
                      <a:pt x="40366" y="97692"/>
                      <a:pt x="40305" y="97631"/>
                    </a:cubicBezTo>
                    <a:cubicBezTo>
                      <a:pt x="40275" y="97540"/>
                      <a:pt x="40275" y="97509"/>
                      <a:pt x="40275" y="97509"/>
                    </a:cubicBezTo>
                    <a:lnTo>
                      <a:pt x="40275" y="97509"/>
                    </a:lnTo>
                    <a:cubicBezTo>
                      <a:pt x="40275" y="97479"/>
                      <a:pt x="40244" y="97418"/>
                      <a:pt x="40244" y="97357"/>
                    </a:cubicBezTo>
                    <a:cubicBezTo>
                      <a:pt x="40244" y="97327"/>
                      <a:pt x="40214" y="97357"/>
                      <a:pt x="40244" y="97388"/>
                    </a:cubicBezTo>
                    <a:lnTo>
                      <a:pt x="40244" y="97418"/>
                    </a:lnTo>
                    <a:cubicBezTo>
                      <a:pt x="40244" y="97388"/>
                      <a:pt x="40214" y="97357"/>
                      <a:pt x="40214" y="97357"/>
                    </a:cubicBezTo>
                    <a:cubicBezTo>
                      <a:pt x="40153" y="97205"/>
                      <a:pt x="40123" y="97084"/>
                      <a:pt x="40092" y="97084"/>
                    </a:cubicBezTo>
                    <a:cubicBezTo>
                      <a:pt x="40092" y="97053"/>
                      <a:pt x="40092" y="97053"/>
                      <a:pt x="40062" y="97053"/>
                    </a:cubicBezTo>
                    <a:lnTo>
                      <a:pt x="40001" y="97084"/>
                    </a:lnTo>
                    <a:cubicBezTo>
                      <a:pt x="39971" y="97084"/>
                      <a:pt x="39971" y="97205"/>
                      <a:pt x="39910" y="97357"/>
                    </a:cubicBezTo>
                    <a:cubicBezTo>
                      <a:pt x="39910" y="97388"/>
                      <a:pt x="39849" y="97388"/>
                      <a:pt x="39849" y="97418"/>
                    </a:cubicBezTo>
                    <a:lnTo>
                      <a:pt x="39849" y="97388"/>
                    </a:lnTo>
                    <a:lnTo>
                      <a:pt x="39849" y="97357"/>
                    </a:lnTo>
                    <a:cubicBezTo>
                      <a:pt x="39849" y="97388"/>
                      <a:pt x="39819" y="97418"/>
                      <a:pt x="39819" y="97509"/>
                    </a:cubicBezTo>
                    <a:lnTo>
                      <a:pt x="39819" y="97509"/>
                    </a:lnTo>
                    <a:cubicBezTo>
                      <a:pt x="39819" y="97509"/>
                      <a:pt x="39819" y="97540"/>
                      <a:pt x="39788" y="97631"/>
                    </a:cubicBezTo>
                    <a:cubicBezTo>
                      <a:pt x="39758" y="97692"/>
                      <a:pt x="39697" y="97783"/>
                      <a:pt x="39667" y="97874"/>
                    </a:cubicBezTo>
                    <a:cubicBezTo>
                      <a:pt x="39636" y="97935"/>
                      <a:pt x="39636" y="97996"/>
                      <a:pt x="39606" y="98026"/>
                    </a:cubicBezTo>
                    <a:lnTo>
                      <a:pt x="39515" y="98117"/>
                    </a:lnTo>
                    <a:cubicBezTo>
                      <a:pt x="39484" y="98148"/>
                      <a:pt x="39454" y="98178"/>
                      <a:pt x="39454" y="98269"/>
                    </a:cubicBezTo>
                    <a:lnTo>
                      <a:pt x="39393" y="98269"/>
                    </a:lnTo>
                    <a:cubicBezTo>
                      <a:pt x="39363" y="98300"/>
                      <a:pt x="39363" y="98330"/>
                      <a:pt x="39332" y="98391"/>
                    </a:cubicBezTo>
                    <a:cubicBezTo>
                      <a:pt x="39302" y="98421"/>
                      <a:pt x="39241" y="98452"/>
                      <a:pt x="39211" y="98543"/>
                    </a:cubicBezTo>
                    <a:lnTo>
                      <a:pt x="39211" y="98573"/>
                    </a:lnTo>
                    <a:cubicBezTo>
                      <a:pt x="39211" y="98573"/>
                      <a:pt x="39181" y="98573"/>
                      <a:pt x="39181" y="98543"/>
                    </a:cubicBezTo>
                    <a:cubicBezTo>
                      <a:pt x="39150" y="98482"/>
                      <a:pt x="39150" y="98634"/>
                      <a:pt x="39181" y="98695"/>
                    </a:cubicBezTo>
                    <a:lnTo>
                      <a:pt x="39211" y="98725"/>
                    </a:lnTo>
                    <a:cubicBezTo>
                      <a:pt x="39241" y="98725"/>
                      <a:pt x="39241" y="98756"/>
                      <a:pt x="39302" y="98756"/>
                    </a:cubicBezTo>
                    <a:lnTo>
                      <a:pt x="39302" y="98756"/>
                    </a:lnTo>
                    <a:lnTo>
                      <a:pt x="39302" y="98786"/>
                    </a:lnTo>
                    <a:lnTo>
                      <a:pt x="39302" y="98908"/>
                    </a:lnTo>
                    <a:cubicBezTo>
                      <a:pt x="39332" y="98938"/>
                      <a:pt x="39363" y="98938"/>
                      <a:pt x="39393" y="98877"/>
                    </a:cubicBezTo>
                    <a:lnTo>
                      <a:pt x="39393" y="98938"/>
                    </a:lnTo>
                    <a:lnTo>
                      <a:pt x="39393" y="98938"/>
                    </a:lnTo>
                    <a:cubicBezTo>
                      <a:pt x="39393" y="98938"/>
                      <a:pt x="39363" y="98938"/>
                      <a:pt x="39363" y="98999"/>
                    </a:cubicBezTo>
                    <a:cubicBezTo>
                      <a:pt x="39332" y="99029"/>
                      <a:pt x="39332" y="99059"/>
                      <a:pt x="39302" y="99090"/>
                    </a:cubicBezTo>
                    <a:cubicBezTo>
                      <a:pt x="39241" y="99181"/>
                      <a:pt x="39181" y="99211"/>
                      <a:pt x="39150" y="99303"/>
                    </a:cubicBezTo>
                    <a:lnTo>
                      <a:pt x="39150" y="99333"/>
                    </a:lnTo>
                    <a:cubicBezTo>
                      <a:pt x="39150" y="99333"/>
                      <a:pt x="39089" y="99333"/>
                      <a:pt x="39089" y="99303"/>
                    </a:cubicBezTo>
                    <a:cubicBezTo>
                      <a:pt x="39059" y="99242"/>
                      <a:pt x="39059" y="99394"/>
                      <a:pt x="39089" y="99455"/>
                    </a:cubicBezTo>
                    <a:lnTo>
                      <a:pt x="39150" y="99485"/>
                    </a:lnTo>
                    <a:cubicBezTo>
                      <a:pt x="39181" y="99485"/>
                      <a:pt x="39181" y="99515"/>
                      <a:pt x="39211" y="99515"/>
                    </a:cubicBezTo>
                    <a:lnTo>
                      <a:pt x="39211" y="99515"/>
                    </a:lnTo>
                    <a:lnTo>
                      <a:pt x="39211" y="99546"/>
                    </a:lnTo>
                    <a:lnTo>
                      <a:pt x="39211" y="99698"/>
                    </a:lnTo>
                    <a:cubicBezTo>
                      <a:pt x="39241" y="99759"/>
                      <a:pt x="39332" y="99759"/>
                      <a:pt x="39363" y="99667"/>
                    </a:cubicBezTo>
                    <a:cubicBezTo>
                      <a:pt x="39363" y="99698"/>
                      <a:pt x="39363" y="99789"/>
                      <a:pt x="39393" y="99789"/>
                    </a:cubicBezTo>
                    <a:lnTo>
                      <a:pt x="39454" y="99789"/>
                    </a:lnTo>
                    <a:cubicBezTo>
                      <a:pt x="39454" y="99789"/>
                      <a:pt x="39454" y="99819"/>
                      <a:pt x="39484" y="99789"/>
                    </a:cubicBezTo>
                    <a:lnTo>
                      <a:pt x="39484" y="99759"/>
                    </a:lnTo>
                    <a:cubicBezTo>
                      <a:pt x="39515" y="99698"/>
                      <a:pt x="39515" y="99637"/>
                      <a:pt x="39545" y="99546"/>
                    </a:cubicBezTo>
                    <a:lnTo>
                      <a:pt x="39545" y="99546"/>
                    </a:lnTo>
                    <a:cubicBezTo>
                      <a:pt x="39545" y="99607"/>
                      <a:pt x="39545" y="99637"/>
                      <a:pt x="39515" y="99667"/>
                    </a:cubicBezTo>
                    <a:lnTo>
                      <a:pt x="39515" y="99667"/>
                    </a:lnTo>
                    <a:cubicBezTo>
                      <a:pt x="39545" y="99546"/>
                      <a:pt x="39606" y="99485"/>
                      <a:pt x="39606" y="99394"/>
                    </a:cubicBezTo>
                    <a:cubicBezTo>
                      <a:pt x="39606" y="99455"/>
                      <a:pt x="39545" y="99515"/>
                      <a:pt x="39545" y="99546"/>
                    </a:cubicBezTo>
                    <a:lnTo>
                      <a:pt x="39545" y="99667"/>
                    </a:lnTo>
                    <a:cubicBezTo>
                      <a:pt x="39545" y="99698"/>
                      <a:pt x="39515" y="99698"/>
                      <a:pt x="39515" y="99759"/>
                    </a:cubicBezTo>
                    <a:lnTo>
                      <a:pt x="39484" y="99789"/>
                    </a:lnTo>
                    <a:cubicBezTo>
                      <a:pt x="39484" y="99819"/>
                      <a:pt x="39454" y="99819"/>
                      <a:pt x="39454" y="99850"/>
                    </a:cubicBezTo>
                    <a:cubicBezTo>
                      <a:pt x="39393" y="99911"/>
                      <a:pt x="39363" y="99941"/>
                      <a:pt x="39363" y="99971"/>
                    </a:cubicBezTo>
                    <a:lnTo>
                      <a:pt x="39332" y="99971"/>
                    </a:lnTo>
                    <a:lnTo>
                      <a:pt x="39241" y="100063"/>
                    </a:lnTo>
                    <a:lnTo>
                      <a:pt x="39029" y="100275"/>
                    </a:lnTo>
                    <a:lnTo>
                      <a:pt x="39029" y="100306"/>
                    </a:lnTo>
                    <a:cubicBezTo>
                      <a:pt x="39029" y="100306"/>
                      <a:pt x="38998" y="100306"/>
                      <a:pt x="38998" y="100275"/>
                    </a:cubicBezTo>
                    <a:cubicBezTo>
                      <a:pt x="38937" y="100245"/>
                      <a:pt x="38937" y="100397"/>
                      <a:pt x="38998" y="100427"/>
                    </a:cubicBezTo>
                    <a:lnTo>
                      <a:pt x="39029" y="100458"/>
                    </a:lnTo>
                    <a:cubicBezTo>
                      <a:pt x="39059" y="100458"/>
                      <a:pt x="39089" y="100518"/>
                      <a:pt x="39089" y="100518"/>
                    </a:cubicBezTo>
                    <a:lnTo>
                      <a:pt x="39089" y="100518"/>
                    </a:lnTo>
                    <a:lnTo>
                      <a:pt x="39089" y="100549"/>
                    </a:lnTo>
                    <a:cubicBezTo>
                      <a:pt x="39059" y="100579"/>
                      <a:pt x="39089" y="100670"/>
                      <a:pt x="39089" y="100701"/>
                    </a:cubicBezTo>
                    <a:cubicBezTo>
                      <a:pt x="39150" y="100731"/>
                      <a:pt x="39181" y="100731"/>
                      <a:pt x="39241" y="100701"/>
                    </a:cubicBezTo>
                    <a:cubicBezTo>
                      <a:pt x="39211" y="100731"/>
                      <a:pt x="39181" y="100762"/>
                      <a:pt x="39181" y="100822"/>
                    </a:cubicBezTo>
                    <a:cubicBezTo>
                      <a:pt x="39150" y="100822"/>
                      <a:pt x="39089" y="100822"/>
                      <a:pt x="39089" y="100853"/>
                    </a:cubicBezTo>
                    <a:cubicBezTo>
                      <a:pt x="38998" y="100914"/>
                      <a:pt x="38937" y="101187"/>
                      <a:pt x="38846" y="101278"/>
                    </a:cubicBezTo>
                    <a:cubicBezTo>
                      <a:pt x="38785" y="101309"/>
                      <a:pt x="38725" y="101309"/>
                      <a:pt x="38633" y="101278"/>
                    </a:cubicBezTo>
                    <a:cubicBezTo>
                      <a:pt x="38603" y="101218"/>
                      <a:pt x="38573" y="101430"/>
                      <a:pt x="38633" y="101461"/>
                    </a:cubicBezTo>
                    <a:lnTo>
                      <a:pt x="38694" y="101491"/>
                    </a:lnTo>
                    <a:cubicBezTo>
                      <a:pt x="38725" y="101522"/>
                      <a:pt x="38755" y="101522"/>
                      <a:pt x="38785" y="101522"/>
                    </a:cubicBezTo>
                    <a:lnTo>
                      <a:pt x="38785" y="101582"/>
                    </a:lnTo>
                    <a:lnTo>
                      <a:pt x="38785" y="101613"/>
                    </a:lnTo>
                    <a:cubicBezTo>
                      <a:pt x="38755" y="101643"/>
                      <a:pt x="38755" y="101765"/>
                      <a:pt x="38785" y="101795"/>
                    </a:cubicBezTo>
                    <a:cubicBezTo>
                      <a:pt x="38846" y="101886"/>
                      <a:pt x="38937" y="101825"/>
                      <a:pt x="38998" y="101765"/>
                    </a:cubicBezTo>
                    <a:lnTo>
                      <a:pt x="38998" y="101886"/>
                    </a:lnTo>
                    <a:cubicBezTo>
                      <a:pt x="38907" y="101947"/>
                      <a:pt x="38877" y="102069"/>
                      <a:pt x="38785" y="102099"/>
                    </a:cubicBezTo>
                    <a:lnTo>
                      <a:pt x="38603" y="102099"/>
                    </a:lnTo>
                    <a:cubicBezTo>
                      <a:pt x="38573" y="102069"/>
                      <a:pt x="38542" y="102221"/>
                      <a:pt x="38603" y="102251"/>
                    </a:cubicBezTo>
                    <a:cubicBezTo>
                      <a:pt x="38603" y="102251"/>
                      <a:pt x="38633" y="102251"/>
                      <a:pt x="38633" y="102281"/>
                    </a:cubicBezTo>
                    <a:cubicBezTo>
                      <a:pt x="38694" y="102281"/>
                      <a:pt x="38725" y="102342"/>
                      <a:pt x="38755" y="102342"/>
                    </a:cubicBezTo>
                    <a:lnTo>
                      <a:pt x="38755" y="102342"/>
                    </a:lnTo>
                    <a:lnTo>
                      <a:pt x="38755" y="102373"/>
                    </a:lnTo>
                    <a:cubicBezTo>
                      <a:pt x="38725" y="102403"/>
                      <a:pt x="38725" y="102494"/>
                      <a:pt x="38755" y="102525"/>
                    </a:cubicBezTo>
                    <a:cubicBezTo>
                      <a:pt x="38785" y="102555"/>
                      <a:pt x="38907" y="102555"/>
                      <a:pt x="38937" y="102494"/>
                    </a:cubicBezTo>
                    <a:lnTo>
                      <a:pt x="38937" y="102494"/>
                    </a:lnTo>
                    <a:lnTo>
                      <a:pt x="38877" y="102555"/>
                    </a:lnTo>
                    <a:cubicBezTo>
                      <a:pt x="38846" y="102555"/>
                      <a:pt x="38785" y="102555"/>
                      <a:pt x="38755" y="102585"/>
                    </a:cubicBezTo>
                    <a:cubicBezTo>
                      <a:pt x="38694" y="102646"/>
                      <a:pt x="38603" y="102737"/>
                      <a:pt x="38542" y="102859"/>
                    </a:cubicBezTo>
                    <a:cubicBezTo>
                      <a:pt x="38481" y="102889"/>
                      <a:pt x="38451" y="102950"/>
                      <a:pt x="38390" y="102981"/>
                    </a:cubicBezTo>
                    <a:cubicBezTo>
                      <a:pt x="38390" y="102981"/>
                      <a:pt x="38390" y="103011"/>
                      <a:pt x="38329" y="103011"/>
                    </a:cubicBezTo>
                    <a:cubicBezTo>
                      <a:pt x="38269" y="103011"/>
                      <a:pt x="38238" y="103011"/>
                      <a:pt x="38147" y="102981"/>
                    </a:cubicBezTo>
                    <a:cubicBezTo>
                      <a:pt x="38117" y="102950"/>
                      <a:pt x="38086" y="103132"/>
                      <a:pt x="38117" y="103163"/>
                    </a:cubicBezTo>
                    <a:cubicBezTo>
                      <a:pt x="38147" y="103163"/>
                      <a:pt x="38147" y="103193"/>
                      <a:pt x="38177" y="103193"/>
                    </a:cubicBezTo>
                    <a:cubicBezTo>
                      <a:pt x="38238" y="103254"/>
                      <a:pt x="38269" y="103254"/>
                      <a:pt x="38329" y="103254"/>
                    </a:cubicBezTo>
                    <a:lnTo>
                      <a:pt x="38329" y="103254"/>
                    </a:lnTo>
                    <a:cubicBezTo>
                      <a:pt x="38329" y="103254"/>
                      <a:pt x="38329" y="103284"/>
                      <a:pt x="38299" y="103284"/>
                    </a:cubicBezTo>
                    <a:cubicBezTo>
                      <a:pt x="38269" y="103315"/>
                      <a:pt x="38269" y="103436"/>
                      <a:pt x="38299" y="103467"/>
                    </a:cubicBezTo>
                    <a:cubicBezTo>
                      <a:pt x="38329" y="103497"/>
                      <a:pt x="38329" y="103497"/>
                      <a:pt x="38390" y="103497"/>
                    </a:cubicBezTo>
                    <a:lnTo>
                      <a:pt x="38329" y="103497"/>
                    </a:lnTo>
                    <a:cubicBezTo>
                      <a:pt x="38269" y="103558"/>
                      <a:pt x="38177" y="103649"/>
                      <a:pt x="38147" y="103740"/>
                    </a:cubicBezTo>
                    <a:cubicBezTo>
                      <a:pt x="38025" y="103801"/>
                      <a:pt x="37965" y="103892"/>
                      <a:pt x="37843" y="103953"/>
                    </a:cubicBezTo>
                    <a:lnTo>
                      <a:pt x="37813" y="104014"/>
                    </a:lnTo>
                    <a:cubicBezTo>
                      <a:pt x="37782" y="104014"/>
                      <a:pt x="37691" y="104014"/>
                      <a:pt x="37661" y="103953"/>
                    </a:cubicBezTo>
                    <a:cubicBezTo>
                      <a:pt x="37570" y="103923"/>
                      <a:pt x="37539" y="104166"/>
                      <a:pt x="37630" y="104196"/>
                    </a:cubicBezTo>
                    <a:cubicBezTo>
                      <a:pt x="37661" y="104196"/>
                      <a:pt x="37661" y="104227"/>
                      <a:pt x="37691" y="104227"/>
                    </a:cubicBezTo>
                    <a:cubicBezTo>
                      <a:pt x="37782" y="104257"/>
                      <a:pt x="37813" y="104257"/>
                      <a:pt x="37873" y="104257"/>
                    </a:cubicBezTo>
                    <a:lnTo>
                      <a:pt x="37873" y="104318"/>
                    </a:lnTo>
                    <a:cubicBezTo>
                      <a:pt x="37873" y="104318"/>
                      <a:pt x="37873" y="104348"/>
                      <a:pt x="37843" y="104348"/>
                    </a:cubicBezTo>
                    <a:cubicBezTo>
                      <a:pt x="37813" y="104409"/>
                      <a:pt x="37813" y="104531"/>
                      <a:pt x="37843" y="104561"/>
                    </a:cubicBezTo>
                    <a:cubicBezTo>
                      <a:pt x="37934" y="104652"/>
                      <a:pt x="38086" y="104622"/>
                      <a:pt x="38177" y="104531"/>
                    </a:cubicBezTo>
                    <a:cubicBezTo>
                      <a:pt x="38177" y="104622"/>
                      <a:pt x="38177" y="104683"/>
                      <a:pt x="38238" y="104683"/>
                    </a:cubicBezTo>
                    <a:lnTo>
                      <a:pt x="38238" y="104683"/>
                    </a:lnTo>
                    <a:lnTo>
                      <a:pt x="38177" y="104713"/>
                    </a:lnTo>
                    <a:cubicBezTo>
                      <a:pt x="38117" y="104713"/>
                      <a:pt x="38086" y="104713"/>
                      <a:pt x="38025" y="104774"/>
                    </a:cubicBezTo>
                    <a:cubicBezTo>
                      <a:pt x="37965" y="104804"/>
                      <a:pt x="37873" y="104865"/>
                      <a:pt x="37843" y="104987"/>
                    </a:cubicBezTo>
                    <a:cubicBezTo>
                      <a:pt x="37691" y="105078"/>
                      <a:pt x="37570" y="105169"/>
                      <a:pt x="37418" y="105291"/>
                    </a:cubicBezTo>
                    <a:cubicBezTo>
                      <a:pt x="37418" y="105291"/>
                      <a:pt x="37387" y="105321"/>
                      <a:pt x="37387" y="105382"/>
                    </a:cubicBezTo>
                    <a:cubicBezTo>
                      <a:pt x="37357" y="105382"/>
                      <a:pt x="37266" y="105382"/>
                      <a:pt x="37235" y="105321"/>
                    </a:cubicBezTo>
                    <a:cubicBezTo>
                      <a:pt x="37174" y="105291"/>
                      <a:pt x="37114" y="105564"/>
                      <a:pt x="37205" y="105595"/>
                    </a:cubicBezTo>
                    <a:cubicBezTo>
                      <a:pt x="37235" y="105625"/>
                      <a:pt x="37266" y="105625"/>
                      <a:pt x="37266" y="105625"/>
                    </a:cubicBezTo>
                    <a:cubicBezTo>
                      <a:pt x="37357" y="105686"/>
                      <a:pt x="37418" y="105686"/>
                      <a:pt x="37478" y="105686"/>
                    </a:cubicBezTo>
                    <a:lnTo>
                      <a:pt x="37478" y="105716"/>
                    </a:lnTo>
                    <a:lnTo>
                      <a:pt x="37418" y="105747"/>
                    </a:lnTo>
                    <a:cubicBezTo>
                      <a:pt x="37387" y="105838"/>
                      <a:pt x="37387" y="105929"/>
                      <a:pt x="37418" y="106020"/>
                    </a:cubicBezTo>
                    <a:cubicBezTo>
                      <a:pt x="37509" y="106081"/>
                      <a:pt x="37691" y="106050"/>
                      <a:pt x="37813" y="105990"/>
                    </a:cubicBezTo>
                    <a:cubicBezTo>
                      <a:pt x="37813" y="106050"/>
                      <a:pt x="37813" y="106172"/>
                      <a:pt x="37873" y="106172"/>
                    </a:cubicBezTo>
                    <a:cubicBezTo>
                      <a:pt x="37934" y="106172"/>
                      <a:pt x="37965" y="106172"/>
                      <a:pt x="37995" y="106142"/>
                    </a:cubicBezTo>
                    <a:lnTo>
                      <a:pt x="37995" y="106142"/>
                    </a:lnTo>
                    <a:cubicBezTo>
                      <a:pt x="37934" y="106172"/>
                      <a:pt x="37843" y="106233"/>
                      <a:pt x="37813" y="106354"/>
                    </a:cubicBezTo>
                    <a:cubicBezTo>
                      <a:pt x="37661" y="106446"/>
                      <a:pt x="37539" y="106537"/>
                      <a:pt x="37387" y="106658"/>
                    </a:cubicBezTo>
                    <a:cubicBezTo>
                      <a:pt x="37387" y="106658"/>
                      <a:pt x="37357" y="106689"/>
                      <a:pt x="37357" y="106750"/>
                    </a:cubicBezTo>
                    <a:cubicBezTo>
                      <a:pt x="37326" y="106750"/>
                      <a:pt x="37235" y="106750"/>
                      <a:pt x="37205" y="106689"/>
                    </a:cubicBezTo>
                    <a:cubicBezTo>
                      <a:pt x="37114" y="106658"/>
                      <a:pt x="37083" y="106932"/>
                      <a:pt x="37174" y="106962"/>
                    </a:cubicBezTo>
                    <a:cubicBezTo>
                      <a:pt x="37205" y="106993"/>
                      <a:pt x="37235" y="106993"/>
                      <a:pt x="37235" y="106993"/>
                    </a:cubicBezTo>
                    <a:cubicBezTo>
                      <a:pt x="37326" y="107054"/>
                      <a:pt x="37387" y="107054"/>
                      <a:pt x="37418" y="107054"/>
                    </a:cubicBezTo>
                    <a:lnTo>
                      <a:pt x="37418" y="107084"/>
                    </a:lnTo>
                    <a:lnTo>
                      <a:pt x="37387" y="107114"/>
                    </a:lnTo>
                    <a:cubicBezTo>
                      <a:pt x="37357" y="107206"/>
                      <a:pt x="37357" y="107297"/>
                      <a:pt x="37387" y="107388"/>
                    </a:cubicBezTo>
                    <a:cubicBezTo>
                      <a:pt x="37478" y="107449"/>
                      <a:pt x="37661" y="107418"/>
                      <a:pt x="37782" y="107357"/>
                    </a:cubicBezTo>
                    <a:cubicBezTo>
                      <a:pt x="37782" y="107418"/>
                      <a:pt x="37782" y="107540"/>
                      <a:pt x="37843" y="107540"/>
                    </a:cubicBezTo>
                    <a:cubicBezTo>
                      <a:pt x="37873" y="107540"/>
                      <a:pt x="37934" y="107540"/>
                      <a:pt x="37965" y="107509"/>
                    </a:cubicBezTo>
                    <a:cubicBezTo>
                      <a:pt x="37965" y="107540"/>
                      <a:pt x="37995" y="107540"/>
                      <a:pt x="38025" y="107509"/>
                    </a:cubicBezTo>
                    <a:cubicBezTo>
                      <a:pt x="38086" y="107418"/>
                      <a:pt x="38086" y="107388"/>
                      <a:pt x="38117" y="107357"/>
                    </a:cubicBezTo>
                    <a:cubicBezTo>
                      <a:pt x="38147" y="107297"/>
                      <a:pt x="38177" y="107236"/>
                      <a:pt x="38238" y="107145"/>
                    </a:cubicBezTo>
                    <a:lnTo>
                      <a:pt x="38238" y="107145"/>
                    </a:lnTo>
                    <a:cubicBezTo>
                      <a:pt x="38238" y="107206"/>
                      <a:pt x="38177" y="107266"/>
                      <a:pt x="38177" y="107297"/>
                    </a:cubicBezTo>
                    <a:lnTo>
                      <a:pt x="38177" y="107297"/>
                    </a:lnTo>
                    <a:cubicBezTo>
                      <a:pt x="38299" y="107084"/>
                      <a:pt x="38390" y="106962"/>
                      <a:pt x="38481" y="106810"/>
                    </a:cubicBezTo>
                    <a:cubicBezTo>
                      <a:pt x="38451" y="106932"/>
                      <a:pt x="38390" y="107054"/>
                      <a:pt x="38329" y="107145"/>
                    </a:cubicBezTo>
                    <a:cubicBezTo>
                      <a:pt x="38299" y="107236"/>
                      <a:pt x="38329" y="107418"/>
                      <a:pt x="38421" y="107388"/>
                    </a:cubicBezTo>
                    <a:lnTo>
                      <a:pt x="38451" y="107357"/>
                    </a:lnTo>
                    <a:cubicBezTo>
                      <a:pt x="38451" y="107388"/>
                      <a:pt x="38451" y="107449"/>
                      <a:pt x="38481" y="107509"/>
                    </a:cubicBezTo>
                    <a:cubicBezTo>
                      <a:pt x="38451" y="107570"/>
                      <a:pt x="38390" y="107601"/>
                      <a:pt x="38329" y="107692"/>
                    </a:cubicBezTo>
                    <a:cubicBezTo>
                      <a:pt x="38299" y="107722"/>
                      <a:pt x="38238" y="107753"/>
                      <a:pt x="38177" y="107813"/>
                    </a:cubicBezTo>
                    <a:lnTo>
                      <a:pt x="37934" y="108057"/>
                    </a:lnTo>
                    <a:cubicBezTo>
                      <a:pt x="37873" y="108117"/>
                      <a:pt x="37843" y="108117"/>
                      <a:pt x="37843" y="108148"/>
                    </a:cubicBezTo>
                    <a:cubicBezTo>
                      <a:pt x="37782" y="108148"/>
                      <a:pt x="37722" y="108148"/>
                      <a:pt x="37691" y="108178"/>
                    </a:cubicBezTo>
                    <a:cubicBezTo>
                      <a:pt x="37630" y="108209"/>
                      <a:pt x="37539" y="108300"/>
                      <a:pt x="37509" y="108361"/>
                    </a:cubicBezTo>
                    <a:cubicBezTo>
                      <a:pt x="37326" y="108482"/>
                      <a:pt x="37114" y="108604"/>
                      <a:pt x="36931" y="108786"/>
                    </a:cubicBezTo>
                    <a:cubicBezTo>
                      <a:pt x="36931" y="108786"/>
                      <a:pt x="36901" y="108816"/>
                      <a:pt x="36901" y="108877"/>
                    </a:cubicBezTo>
                    <a:cubicBezTo>
                      <a:pt x="36870" y="108877"/>
                      <a:pt x="36779" y="108816"/>
                      <a:pt x="36749" y="108816"/>
                    </a:cubicBezTo>
                    <a:cubicBezTo>
                      <a:pt x="36658" y="108786"/>
                      <a:pt x="36627" y="109090"/>
                      <a:pt x="36718" y="109120"/>
                    </a:cubicBezTo>
                    <a:cubicBezTo>
                      <a:pt x="36749" y="109181"/>
                      <a:pt x="36779" y="109181"/>
                      <a:pt x="36810" y="109181"/>
                    </a:cubicBezTo>
                    <a:cubicBezTo>
                      <a:pt x="36901" y="109212"/>
                      <a:pt x="36962" y="109212"/>
                      <a:pt x="37053" y="109212"/>
                    </a:cubicBezTo>
                    <a:lnTo>
                      <a:pt x="37053" y="109242"/>
                    </a:lnTo>
                    <a:lnTo>
                      <a:pt x="37022" y="109272"/>
                    </a:lnTo>
                    <a:cubicBezTo>
                      <a:pt x="36962" y="109364"/>
                      <a:pt x="36962" y="109516"/>
                      <a:pt x="37022" y="109576"/>
                    </a:cubicBezTo>
                    <a:cubicBezTo>
                      <a:pt x="37114" y="109698"/>
                      <a:pt x="37326" y="109637"/>
                      <a:pt x="37478" y="109546"/>
                    </a:cubicBezTo>
                    <a:cubicBezTo>
                      <a:pt x="37478" y="109668"/>
                      <a:pt x="37478" y="109789"/>
                      <a:pt x="37539" y="109789"/>
                    </a:cubicBezTo>
                    <a:cubicBezTo>
                      <a:pt x="37570" y="109789"/>
                      <a:pt x="37570" y="109789"/>
                      <a:pt x="37630" y="109728"/>
                    </a:cubicBezTo>
                    <a:cubicBezTo>
                      <a:pt x="37630" y="109789"/>
                      <a:pt x="37661" y="109789"/>
                      <a:pt x="37691" y="109728"/>
                    </a:cubicBezTo>
                    <a:cubicBezTo>
                      <a:pt x="37691" y="109698"/>
                      <a:pt x="37691" y="109698"/>
                      <a:pt x="37722" y="109698"/>
                    </a:cubicBezTo>
                    <a:cubicBezTo>
                      <a:pt x="37813" y="109637"/>
                      <a:pt x="37934" y="109485"/>
                      <a:pt x="37995" y="109272"/>
                    </a:cubicBezTo>
                    <a:cubicBezTo>
                      <a:pt x="37965" y="109364"/>
                      <a:pt x="37965" y="109424"/>
                      <a:pt x="37934" y="109516"/>
                    </a:cubicBezTo>
                    <a:lnTo>
                      <a:pt x="37934" y="109516"/>
                    </a:lnTo>
                    <a:cubicBezTo>
                      <a:pt x="37995" y="109333"/>
                      <a:pt x="38117" y="109181"/>
                      <a:pt x="38177" y="109060"/>
                    </a:cubicBezTo>
                    <a:cubicBezTo>
                      <a:pt x="38147" y="109120"/>
                      <a:pt x="38117" y="109242"/>
                      <a:pt x="38086" y="109333"/>
                    </a:cubicBezTo>
                    <a:cubicBezTo>
                      <a:pt x="38025" y="109364"/>
                      <a:pt x="38025" y="109424"/>
                      <a:pt x="38086" y="109485"/>
                    </a:cubicBezTo>
                    <a:lnTo>
                      <a:pt x="38086" y="109485"/>
                    </a:lnTo>
                    <a:cubicBezTo>
                      <a:pt x="37995" y="109546"/>
                      <a:pt x="37934" y="109637"/>
                      <a:pt x="37813" y="109698"/>
                    </a:cubicBezTo>
                    <a:cubicBezTo>
                      <a:pt x="37722" y="109728"/>
                      <a:pt x="37691" y="109789"/>
                      <a:pt x="37630" y="109820"/>
                    </a:cubicBezTo>
                    <a:cubicBezTo>
                      <a:pt x="37570" y="109820"/>
                      <a:pt x="37509" y="109820"/>
                      <a:pt x="37478" y="109850"/>
                    </a:cubicBezTo>
                    <a:cubicBezTo>
                      <a:pt x="37387" y="109880"/>
                      <a:pt x="37326" y="109972"/>
                      <a:pt x="37266" y="110032"/>
                    </a:cubicBezTo>
                    <a:cubicBezTo>
                      <a:pt x="37053" y="110184"/>
                      <a:pt x="36870" y="110306"/>
                      <a:pt x="36627" y="110549"/>
                    </a:cubicBezTo>
                    <a:cubicBezTo>
                      <a:pt x="36597" y="110549"/>
                      <a:pt x="36597" y="110579"/>
                      <a:pt x="36597" y="110610"/>
                    </a:cubicBezTo>
                    <a:cubicBezTo>
                      <a:pt x="36566" y="110610"/>
                      <a:pt x="36506" y="110579"/>
                      <a:pt x="36445" y="110579"/>
                    </a:cubicBezTo>
                    <a:cubicBezTo>
                      <a:pt x="36323" y="110549"/>
                      <a:pt x="36293" y="110853"/>
                      <a:pt x="36415" y="110914"/>
                    </a:cubicBezTo>
                    <a:cubicBezTo>
                      <a:pt x="36445" y="110944"/>
                      <a:pt x="36475" y="110944"/>
                      <a:pt x="36506" y="110944"/>
                    </a:cubicBezTo>
                    <a:cubicBezTo>
                      <a:pt x="36597" y="111005"/>
                      <a:pt x="36718" y="111005"/>
                      <a:pt x="36779" y="111005"/>
                    </a:cubicBezTo>
                    <a:lnTo>
                      <a:pt x="36779" y="111035"/>
                    </a:lnTo>
                    <a:cubicBezTo>
                      <a:pt x="36779" y="111066"/>
                      <a:pt x="36749" y="111066"/>
                      <a:pt x="36749" y="111096"/>
                    </a:cubicBezTo>
                    <a:cubicBezTo>
                      <a:pt x="36718" y="111187"/>
                      <a:pt x="36718" y="111248"/>
                      <a:pt x="36718" y="111339"/>
                    </a:cubicBezTo>
                    <a:cubicBezTo>
                      <a:pt x="35503" y="112373"/>
                      <a:pt x="34469" y="113497"/>
                      <a:pt x="33314" y="114835"/>
                    </a:cubicBezTo>
                    <a:cubicBezTo>
                      <a:pt x="30123" y="118543"/>
                      <a:pt x="24925" y="122039"/>
                      <a:pt x="24013" y="126142"/>
                    </a:cubicBezTo>
                    <a:cubicBezTo>
                      <a:pt x="0" y="129030"/>
                      <a:pt x="730" y="131431"/>
                      <a:pt x="3618" y="134106"/>
                    </a:cubicBezTo>
                    <a:close/>
                    <a:moveTo>
                      <a:pt x="238151" y="27964"/>
                    </a:moveTo>
                    <a:lnTo>
                      <a:pt x="238151" y="27964"/>
                    </a:lnTo>
                    <a:cubicBezTo>
                      <a:pt x="238151" y="27964"/>
                      <a:pt x="238212" y="27964"/>
                      <a:pt x="238151" y="27964"/>
                    </a:cubicBezTo>
                    <a:cubicBezTo>
                      <a:pt x="238212" y="27964"/>
                      <a:pt x="238212" y="27964"/>
                      <a:pt x="238151" y="27964"/>
                    </a:cubicBezTo>
                    <a:cubicBezTo>
                      <a:pt x="238212" y="27964"/>
                      <a:pt x="238212" y="27964"/>
                      <a:pt x="238151" y="27964"/>
                    </a:cubicBezTo>
                    <a:close/>
                    <a:moveTo>
                      <a:pt x="219123" y="34499"/>
                    </a:moveTo>
                    <a:cubicBezTo>
                      <a:pt x="219123" y="34499"/>
                      <a:pt x="219123" y="34469"/>
                      <a:pt x="219123" y="34499"/>
                    </a:cubicBezTo>
                    <a:cubicBezTo>
                      <a:pt x="219123" y="34469"/>
                      <a:pt x="219123" y="34469"/>
                      <a:pt x="219123" y="34499"/>
                    </a:cubicBezTo>
                    <a:cubicBezTo>
                      <a:pt x="219153" y="34469"/>
                      <a:pt x="219153" y="34469"/>
                      <a:pt x="219123" y="34499"/>
                    </a:cubicBezTo>
                    <a:cubicBezTo>
                      <a:pt x="219153" y="34499"/>
                      <a:pt x="219153" y="34499"/>
                      <a:pt x="219123" y="34499"/>
                    </a:cubicBezTo>
                    <a:close/>
                    <a:moveTo>
                      <a:pt x="198545" y="39667"/>
                    </a:moveTo>
                    <a:lnTo>
                      <a:pt x="198545" y="39667"/>
                    </a:lnTo>
                    <a:lnTo>
                      <a:pt x="198545" y="39667"/>
                    </a:lnTo>
                    <a:lnTo>
                      <a:pt x="198545" y="39667"/>
                    </a:lnTo>
                    <a:close/>
                    <a:moveTo>
                      <a:pt x="177329" y="41186"/>
                    </a:moveTo>
                    <a:lnTo>
                      <a:pt x="177329" y="41186"/>
                    </a:lnTo>
                    <a:cubicBezTo>
                      <a:pt x="177329" y="41156"/>
                      <a:pt x="177329" y="41156"/>
                      <a:pt x="177329" y="41186"/>
                    </a:cubicBezTo>
                    <a:cubicBezTo>
                      <a:pt x="177329" y="41156"/>
                      <a:pt x="177329" y="41186"/>
                      <a:pt x="177329" y="41186"/>
                    </a:cubicBezTo>
                    <a:close/>
                    <a:moveTo>
                      <a:pt x="156690" y="46414"/>
                    </a:moveTo>
                    <a:cubicBezTo>
                      <a:pt x="156690" y="46354"/>
                      <a:pt x="156690" y="46354"/>
                      <a:pt x="156690" y="46414"/>
                    </a:cubicBezTo>
                    <a:cubicBezTo>
                      <a:pt x="156690" y="46354"/>
                      <a:pt x="156690" y="46354"/>
                      <a:pt x="156690" y="46414"/>
                    </a:cubicBezTo>
                    <a:cubicBezTo>
                      <a:pt x="156690" y="46354"/>
                      <a:pt x="156690" y="46354"/>
                      <a:pt x="156690" y="46414"/>
                    </a:cubicBezTo>
                    <a:cubicBezTo>
                      <a:pt x="156690" y="46354"/>
                      <a:pt x="156690" y="46354"/>
                      <a:pt x="156690" y="46414"/>
                    </a:cubicBezTo>
                    <a:close/>
                    <a:moveTo>
                      <a:pt x="147936" y="49971"/>
                    </a:moveTo>
                    <a:lnTo>
                      <a:pt x="147936" y="49971"/>
                    </a:lnTo>
                    <a:cubicBezTo>
                      <a:pt x="147936" y="49940"/>
                      <a:pt x="147936" y="49940"/>
                      <a:pt x="147936" y="49971"/>
                    </a:cubicBezTo>
                    <a:cubicBezTo>
                      <a:pt x="147936" y="49940"/>
                      <a:pt x="147936" y="49971"/>
                      <a:pt x="147936" y="49971"/>
                    </a:cubicBezTo>
                    <a:close/>
                    <a:moveTo>
                      <a:pt x="127328" y="55138"/>
                    </a:moveTo>
                    <a:cubicBezTo>
                      <a:pt x="127328" y="55138"/>
                      <a:pt x="127298" y="55138"/>
                      <a:pt x="127328" y="55138"/>
                    </a:cubicBezTo>
                    <a:lnTo>
                      <a:pt x="127328" y="55138"/>
                    </a:lnTo>
                    <a:lnTo>
                      <a:pt x="127328" y="55138"/>
                    </a:lnTo>
                    <a:close/>
                    <a:moveTo>
                      <a:pt x="119121" y="62919"/>
                    </a:moveTo>
                    <a:cubicBezTo>
                      <a:pt x="119121" y="62889"/>
                      <a:pt x="119121" y="62889"/>
                      <a:pt x="119121" y="62919"/>
                    </a:cubicBezTo>
                    <a:cubicBezTo>
                      <a:pt x="119121" y="62889"/>
                      <a:pt x="119121" y="62889"/>
                      <a:pt x="119121" y="62919"/>
                    </a:cubicBezTo>
                    <a:cubicBezTo>
                      <a:pt x="119121" y="62889"/>
                      <a:pt x="119121" y="62889"/>
                      <a:pt x="119121" y="62919"/>
                    </a:cubicBezTo>
                    <a:cubicBezTo>
                      <a:pt x="119121" y="62889"/>
                      <a:pt x="119121" y="62889"/>
                      <a:pt x="119121" y="62919"/>
                    </a:cubicBezTo>
                    <a:close/>
                    <a:moveTo>
                      <a:pt x="98483" y="68086"/>
                    </a:moveTo>
                    <a:lnTo>
                      <a:pt x="98483" y="68086"/>
                    </a:lnTo>
                    <a:lnTo>
                      <a:pt x="98483" y="68086"/>
                    </a:lnTo>
                    <a:lnTo>
                      <a:pt x="98483" y="68086"/>
                    </a:lnTo>
                    <a:close/>
                    <a:moveTo>
                      <a:pt x="70822" y="80701"/>
                    </a:moveTo>
                    <a:cubicBezTo>
                      <a:pt x="70792" y="80701"/>
                      <a:pt x="70792" y="80670"/>
                      <a:pt x="70822" y="80701"/>
                    </a:cubicBezTo>
                    <a:cubicBezTo>
                      <a:pt x="70792" y="80670"/>
                      <a:pt x="70822" y="80670"/>
                      <a:pt x="70822" y="80701"/>
                    </a:cubicBezTo>
                    <a:cubicBezTo>
                      <a:pt x="70822" y="80670"/>
                      <a:pt x="70822" y="80670"/>
                      <a:pt x="70822" y="80701"/>
                    </a:cubicBezTo>
                    <a:close/>
                    <a:moveTo>
                      <a:pt x="62068" y="84287"/>
                    </a:moveTo>
                    <a:cubicBezTo>
                      <a:pt x="62008" y="84287"/>
                      <a:pt x="62008" y="84287"/>
                      <a:pt x="62068" y="84287"/>
                    </a:cubicBezTo>
                    <a:cubicBezTo>
                      <a:pt x="62008" y="84287"/>
                      <a:pt x="62068" y="84257"/>
                      <a:pt x="62068" y="84287"/>
                    </a:cubicBezTo>
                    <a:lnTo>
                      <a:pt x="62068" y="84287"/>
                    </a:lnTo>
                    <a:close/>
                    <a:moveTo>
                      <a:pt x="41430" y="89485"/>
                    </a:moveTo>
                    <a:cubicBezTo>
                      <a:pt x="41430" y="89454"/>
                      <a:pt x="41430" y="89454"/>
                      <a:pt x="41430" y="89485"/>
                    </a:cubicBezTo>
                    <a:cubicBezTo>
                      <a:pt x="41430" y="89454"/>
                      <a:pt x="41430" y="89454"/>
                      <a:pt x="41430" y="89485"/>
                    </a:cubicBezTo>
                    <a:cubicBezTo>
                      <a:pt x="41430" y="89454"/>
                      <a:pt x="41430" y="89454"/>
                      <a:pt x="41430" y="89485"/>
                    </a:cubicBezTo>
                    <a:cubicBezTo>
                      <a:pt x="41430" y="89454"/>
                      <a:pt x="41430" y="89485"/>
                      <a:pt x="41430" y="89485"/>
                    </a:cubicBezTo>
                    <a:close/>
                    <a:moveTo>
                      <a:pt x="33223" y="97236"/>
                    </a:moveTo>
                    <a:cubicBezTo>
                      <a:pt x="33223" y="97236"/>
                      <a:pt x="33223" y="97205"/>
                      <a:pt x="33223" y="97236"/>
                    </a:cubicBezTo>
                    <a:cubicBezTo>
                      <a:pt x="33223" y="97205"/>
                      <a:pt x="33223" y="97205"/>
                      <a:pt x="33223" y="97236"/>
                    </a:cubicBezTo>
                    <a:cubicBezTo>
                      <a:pt x="33223" y="97205"/>
                      <a:pt x="33223" y="97205"/>
                      <a:pt x="33223" y="97236"/>
                    </a:cubicBezTo>
                    <a:close/>
                    <a:moveTo>
                      <a:pt x="279550" y="3192"/>
                    </a:moveTo>
                    <a:cubicBezTo>
                      <a:pt x="279580" y="3253"/>
                      <a:pt x="279580" y="3313"/>
                      <a:pt x="279611" y="3344"/>
                    </a:cubicBezTo>
                    <a:lnTo>
                      <a:pt x="279611" y="3405"/>
                    </a:lnTo>
                    <a:cubicBezTo>
                      <a:pt x="279580" y="3313"/>
                      <a:pt x="279550" y="3253"/>
                      <a:pt x="279550" y="3192"/>
                    </a:cubicBezTo>
                    <a:lnTo>
                      <a:pt x="279550" y="3192"/>
                    </a:lnTo>
                    <a:lnTo>
                      <a:pt x="279550" y="3192"/>
                    </a:lnTo>
                    <a:close/>
                    <a:moveTo>
                      <a:pt x="273167" y="10943"/>
                    </a:moveTo>
                    <a:lnTo>
                      <a:pt x="273167" y="10943"/>
                    </a:lnTo>
                    <a:cubicBezTo>
                      <a:pt x="273167" y="11004"/>
                      <a:pt x="273197" y="11034"/>
                      <a:pt x="273197" y="11064"/>
                    </a:cubicBezTo>
                    <a:cubicBezTo>
                      <a:pt x="273227" y="11095"/>
                      <a:pt x="273258" y="11095"/>
                      <a:pt x="273349" y="11095"/>
                    </a:cubicBezTo>
                    <a:cubicBezTo>
                      <a:pt x="273319" y="11186"/>
                      <a:pt x="273319" y="11307"/>
                      <a:pt x="273379" y="11338"/>
                    </a:cubicBezTo>
                    <a:lnTo>
                      <a:pt x="273379" y="11338"/>
                    </a:lnTo>
                    <a:cubicBezTo>
                      <a:pt x="273319" y="11247"/>
                      <a:pt x="273227" y="11155"/>
                      <a:pt x="273167" y="11034"/>
                    </a:cubicBezTo>
                    <a:close/>
                    <a:moveTo>
                      <a:pt x="262680" y="12766"/>
                    </a:moveTo>
                    <a:lnTo>
                      <a:pt x="262680" y="12766"/>
                    </a:lnTo>
                    <a:lnTo>
                      <a:pt x="262680" y="12766"/>
                    </a:lnTo>
                    <a:cubicBezTo>
                      <a:pt x="262680" y="12766"/>
                      <a:pt x="262680" y="12736"/>
                      <a:pt x="262680" y="12766"/>
                    </a:cubicBezTo>
                    <a:lnTo>
                      <a:pt x="262680" y="12736"/>
                    </a:lnTo>
                    <a:close/>
                    <a:moveTo>
                      <a:pt x="224017" y="33010"/>
                    </a:moveTo>
                    <a:lnTo>
                      <a:pt x="223986" y="32980"/>
                    </a:lnTo>
                    <a:lnTo>
                      <a:pt x="223956" y="32980"/>
                    </a:lnTo>
                    <a:cubicBezTo>
                      <a:pt x="223986" y="32980"/>
                      <a:pt x="223986" y="32949"/>
                      <a:pt x="224017" y="32949"/>
                    </a:cubicBezTo>
                    <a:lnTo>
                      <a:pt x="224017" y="33010"/>
                    </a:lnTo>
                    <a:cubicBezTo>
                      <a:pt x="224078" y="32980"/>
                      <a:pt x="224078" y="33010"/>
                      <a:pt x="224017" y="33010"/>
                    </a:cubicBezTo>
                    <a:close/>
                    <a:moveTo>
                      <a:pt x="182223" y="39727"/>
                    </a:moveTo>
                    <a:lnTo>
                      <a:pt x="182192" y="39667"/>
                    </a:lnTo>
                    <a:lnTo>
                      <a:pt x="182162" y="39667"/>
                    </a:lnTo>
                    <a:cubicBezTo>
                      <a:pt x="182192" y="39667"/>
                      <a:pt x="182192" y="39636"/>
                      <a:pt x="182223" y="39636"/>
                    </a:cubicBezTo>
                    <a:lnTo>
                      <a:pt x="182223" y="39727"/>
                    </a:lnTo>
                    <a:lnTo>
                      <a:pt x="182223" y="39727"/>
                    </a:lnTo>
                    <a:close/>
                    <a:moveTo>
                      <a:pt x="168605" y="47083"/>
                    </a:moveTo>
                    <a:lnTo>
                      <a:pt x="168514" y="47022"/>
                    </a:lnTo>
                    <a:lnTo>
                      <a:pt x="168605" y="47022"/>
                    </a:lnTo>
                    <a:cubicBezTo>
                      <a:pt x="168636" y="47053"/>
                      <a:pt x="168636" y="47053"/>
                      <a:pt x="168605" y="47083"/>
                    </a:cubicBezTo>
                    <a:cubicBezTo>
                      <a:pt x="168636" y="47083"/>
                      <a:pt x="168605" y="47083"/>
                      <a:pt x="168605" y="47083"/>
                    </a:cubicBezTo>
                    <a:lnTo>
                      <a:pt x="168605" y="47083"/>
                    </a:lnTo>
                    <a:close/>
                    <a:moveTo>
                      <a:pt x="161614" y="44925"/>
                    </a:moveTo>
                    <a:lnTo>
                      <a:pt x="161554" y="44864"/>
                    </a:lnTo>
                    <a:lnTo>
                      <a:pt x="161523" y="44864"/>
                    </a:lnTo>
                    <a:cubicBezTo>
                      <a:pt x="161554" y="44864"/>
                      <a:pt x="161554" y="44834"/>
                      <a:pt x="161614" y="44834"/>
                    </a:cubicBezTo>
                    <a:lnTo>
                      <a:pt x="161614" y="44925"/>
                    </a:lnTo>
                    <a:cubicBezTo>
                      <a:pt x="161645" y="44895"/>
                      <a:pt x="161614" y="44895"/>
                      <a:pt x="161614" y="44925"/>
                    </a:cubicBezTo>
                    <a:cubicBezTo>
                      <a:pt x="161614" y="44895"/>
                      <a:pt x="161614" y="44925"/>
                      <a:pt x="161614" y="44925"/>
                    </a:cubicBezTo>
                    <a:close/>
                    <a:moveTo>
                      <a:pt x="161675" y="45594"/>
                    </a:moveTo>
                    <a:lnTo>
                      <a:pt x="161675" y="45594"/>
                    </a:lnTo>
                    <a:lnTo>
                      <a:pt x="161675" y="45594"/>
                    </a:lnTo>
                    <a:close/>
                    <a:moveTo>
                      <a:pt x="189974" y="45715"/>
                    </a:moveTo>
                    <a:lnTo>
                      <a:pt x="189974" y="45715"/>
                    </a:lnTo>
                    <a:cubicBezTo>
                      <a:pt x="189974" y="45685"/>
                      <a:pt x="190034" y="45685"/>
                      <a:pt x="189974" y="45715"/>
                    </a:cubicBezTo>
                    <a:cubicBezTo>
                      <a:pt x="190034" y="45685"/>
                      <a:pt x="190034" y="45715"/>
                      <a:pt x="189974" y="45715"/>
                    </a:cubicBezTo>
                    <a:cubicBezTo>
                      <a:pt x="190034" y="45715"/>
                      <a:pt x="190034" y="45715"/>
                      <a:pt x="189974" y="45715"/>
                    </a:cubicBezTo>
                    <a:close/>
                    <a:moveTo>
                      <a:pt x="189791" y="45594"/>
                    </a:moveTo>
                    <a:lnTo>
                      <a:pt x="189730" y="45533"/>
                    </a:lnTo>
                    <a:lnTo>
                      <a:pt x="189791" y="45533"/>
                    </a:lnTo>
                    <a:lnTo>
                      <a:pt x="189791" y="45594"/>
                    </a:lnTo>
                    <a:cubicBezTo>
                      <a:pt x="189791" y="45563"/>
                      <a:pt x="189791" y="45563"/>
                      <a:pt x="189791" y="45594"/>
                    </a:cubicBezTo>
                    <a:cubicBezTo>
                      <a:pt x="189791" y="45563"/>
                      <a:pt x="189791" y="45594"/>
                      <a:pt x="189791" y="45594"/>
                    </a:cubicBezTo>
                    <a:close/>
                    <a:moveTo>
                      <a:pt x="210612" y="40518"/>
                    </a:moveTo>
                    <a:lnTo>
                      <a:pt x="210612" y="40518"/>
                    </a:lnTo>
                    <a:lnTo>
                      <a:pt x="210612" y="40518"/>
                    </a:lnTo>
                    <a:lnTo>
                      <a:pt x="210612" y="40518"/>
                    </a:lnTo>
                    <a:close/>
                    <a:moveTo>
                      <a:pt x="210400" y="40396"/>
                    </a:moveTo>
                    <a:lnTo>
                      <a:pt x="210308" y="40335"/>
                    </a:lnTo>
                    <a:lnTo>
                      <a:pt x="210400" y="40335"/>
                    </a:lnTo>
                    <a:cubicBezTo>
                      <a:pt x="210430" y="40366"/>
                      <a:pt x="210430" y="40366"/>
                      <a:pt x="210400" y="40396"/>
                    </a:cubicBezTo>
                    <a:cubicBezTo>
                      <a:pt x="210430" y="40366"/>
                      <a:pt x="210430" y="40396"/>
                      <a:pt x="210400" y="40396"/>
                    </a:cubicBezTo>
                    <a:cubicBezTo>
                      <a:pt x="210430" y="40396"/>
                      <a:pt x="210430" y="40396"/>
                      <a:pt x="210400" y="40396"/>
                    </a:cubicBezTo>
                    <a:cubicBezTo>
                      <a:pt x="210430" y="40396"/>
                      <a:pt x="210430" y="40396"/>
                      <a:pt x="210400" y="40396"/>
                    </a:cubicBezTo>
                    <a:close/>
                    <a:moveTo>
                      <a:pt x="229640" y="34013"/>
                    </a:moveTo>
                    <a:lnTo>
                      <a:pt x="229640" y="34013"/>
                    </a:lnTo>
                    <a:cubicBezTo>
                      <a:pt x="229640" y="34013"/>
                      <a:pt x="229640" y="33983"/>
                      <a:pt x="229640" y="34013"/>
                    </a:cubicBezTo>
                    <a:cubicBezTo>
                      <a:pt x="229640" y="33983"/>
                      <a:pt x="229640" y="34013"/>
                      <a:pt x="229640" y="34013"/>
                    </a:cubicBezTo>
                    <a:close/>
                    <a:moveTo>
                      <a:pt x="229427" y="33891"/>
                    </a:moveTo>
                    <a:lnTo>
                      <a:pt x="229336" y="33831"/>
                    </a:lnTo>
                    <a:lnTo>
                      <a:pt x="229427" y="33831"/>
                    </a:lnTo>
                    <a:cubicBezTo>
                      <a:pt x="229458" y="33831"/>
                      <a:pt x="229458" y="33861"/>
                      <a:pt x="229427" y="33891"/>
                    </a:cubicBezTo>
                    <a:cubicBezTo>
                      <a:pt x="229458" y="33861"/>
                      <a:pt x="229458" y="33861"/>
                      <a:pt x="229427" y="33891"/>
                    </a:cubicBezTo>
                    <a:cubicBezTo>
                      <a:pt x="229458" y="33861"/>
                      <a:pt x="229458" y="33891"/>
                      <a:pt x="229427" y="33891"/>
                    </a:cubicBezTo>
                    <a:cubicBezTo>
                      <a:pt x="229458" y="33891"/>
                      <a:pt x="229458" y="33891"/>
                      <a:pt x="229427" y="33891"/>
                    </a:cubicBezTo>
                    <a:close/>
                    <a:moveTo>
                      <a:pt x="311769" y="24286"/>
                    </a:moveTo>
                    <a:cubicBezTo>
                      <a:pt x="311708" y="24286"/>
                      <a:pt x="311708" y="24256"/>
                      <a:pt x="311678" y="24256"/>
                    </a:cubicBezTo>
                    <a:cubicBezTo>
                      <a:pt x="311587" y="24134"/>
                      <a:pt x="311526" y="24074"/>
                      <a:pt x="311435" y="23982"/>
                    </a:cubicBezTo>
                    <a:lnTo>
                      <a:pt x="311435" y="23982"/>
                    </a:lnTo>
                    <a:cubicBezTo>
                      <a:pt x="311496" y="24013"/>
                      <a:pt x="311526" y="24013"/>
                      <a:pt x="311556" y="24013"/>
                    </a:cubicBezTo>
                    <a:cubicBezTo>
                      <a:pt x="311587" y="24013"/>
                      <a:pt x="311587" y="23982"/>
                      <a:pt x="311587" y="23982"/>
                    </a:cubicBezTo>
                    <a:lnTo>
                      <a:pt x="311678" y="23982"/>
                    </a:lnTo>
                    <a:lnTo>
                      <a:pt x="311678" y="24013"/>
                    </a:lnTo>
                    <a:cubicBezTo>
                      <a:pt x="311678" y="24013"/>
                      <a:pt x="311678" y="24074"/>
                      <a:pt x="311648" y="24074"/>
                    </a:cubicBezTo>
                    <a:cubicBezTo>
                      <a:pt x="311587" y="24134"/>
                      <a:pt x="311587" y="24256"/>
                      <a:pt x="311648" y="24286"/>
                    </a:cubicBezTo>
                    <a:cubicBezTo>
                      <a:pt x="311678" y="24317"/>
                      <a:pt x="311708" y="24317"/>
                      <a:pt x="311739" y="24317"/>
                    </a:cubicBezTo>
                    <a:cubicBezTo>
                      <a:pt x="311800" y="24286"/>
                      <a:pt x="311800" y="24286"/>
                      <a:pt x="311769" y="24286"/>
                    </a:cubicBezTo>
                    <a:close/>
                    <a:moveTo>
                      <a:pt x="277148" y="5380"/>
                    </a:moveTo>
                    <a:lnTo>
                      <a:pt x="277148" y="5380"/>
                    </a:lnTo>
                    <a:cubicBezTo>
                      <a:pt x="277118" y="5380"/>
                      <a:pt x="277118" y="5380"/>
                      <a:pt x="277148" y="5380"/>
                    </a:cubicBezTo>
                    <a:cubicBezTo>
                      <a:pt x="277057" y="5320"/>
                      <a:pt x="277057" y="5320"/>
                      <a:pt x="277027" y="5289"/>
                    </a:cubicBezTo>
                    <a:lnTo>
                      <a:pt x="277027" y="5168"/>
                    </a:lnTo>
                    <a:lnTo>
                      <a:pt x="277027" y="5168"/>
                    </a:lnTo>
                    <a:lnTo>
                      <a:pt x="277027" y="5168"/>
                    </a:lnTo>
                    <a:lnTo>
                      <a:pt x="277057" y="5168"/>
                    </a:lnTo>
                    <a:cubicBezTo>
                      <a:pt x="277057" y="5228"/>
                      <a:pt x="277118" y="5259"/>
                      <a:pt x="277118" y="5289"/>
                    </a:cubicBezTo>
                    <a:lnTo>
                      <a:pt x="277118" y="5289"/>
                    </a:lnTo>
                    <a:cubicBezTo>
                      <a:pt x="277118" y="5259"/>
                      <a:pt x="277118" y="5228"/>
                      <a:pt x="277057" y="5168"/>
                    </a:cubicBezTo>
                    <a:lnTo>
                      <a:pt x="277057" y="5168"/>
                    </a:lnTo>
                    <a:cubicBezTo>
                      <a:pt x="277057" y="5259"/>
                      <a:pt x="277118" y="5289"/>
                      <a:pt x="277148" y="5380"/>
                    </a:cubicBezTo>
                    <a:close/>
                    <a:moveTo>
                      <a:pt x="249397" y="24833"/>
                    </a:moveTo>
                    <a:lnTo>
                      <a:pt x="249397" y="24833"/>
                    </a:lnTo>
                    <a:cubicBezTo>
                      <a:pt x="249397" y="24833"/>
                      <a:pt x="249397" y="24773"/>
                      <a:pt x="249397" y="24833"/>
                    </a:cubicBezTo>
                    <a:cubicBezTo>
                      <a:pt x="249397" y="24773"/>
                      <a:pt x="249397" y="24833"/>
                      <a:pt x="249397" y="24833"/>
                    </a:cubicBezTo>
                    <a:close/>
                    <a:moveTo>
                      <a:pt x="249154" y="24682"/>
                    </a:moveTo>
                    <a:lnTo>
                      <a:pt x="249063" y="24590"/>
                    </a:lnTo>
                    <a:cubicBezTo>
                      <a:pt x="249093" y="24590"/>
                      <a:pt x="249154" y="24621"/>
                      <a:pt x="249184" y="24621"/>
                    </a:cubicBezTo>
                    <a:lnTo>
                      <a:pt x="249184" y="24682"/>
                    </a:lnTo>
                    <a:cubicBezTo>
                      <a:pt x="249154" y="24621"/>
                      <a:pt x="249154" y="24621"/>
                      <a:pt x="249154" y="24682"/>
                    </a:cubicBezTo>
                    <a:lnTo>
                      <a:pt x="249154" y="24682"/>
                    </a:lnTo>
                    <a:close/>
                    <a:moveTo>
                      <a:pt x="240704" y="28025"/>
                    </a:moveTo>
                    <a:lnTo>
                      <a:pt x="240704" y="28025"/>
                    </a:lnTo>
                    <a:cubicBezTo>
                      <a:pt x="240734" y="28025"/>
                      <a:pt x="240734" y="28025"/>
                      <a:pt x="240704" y="28025"/>
                    </a:cubicBezTo>
                    <a:cubicBezTo>
                      <a:pt x="240734" y="28055"/>
                      <a:pt x="240734" y="28055"/>
                      <a:pt x="240704" y="28025"/>
                    </a:cubicBezTo>
                    <a:close/>
                    <a:moveTo>
                      <a:pt x="260340" y="15168"/>
                    </a:moveTo>
                    <a:cubicBezTo>
                      <a:pt x="260340" y="15168"/>
                      <a:pt x="260309" y="15137"/>
                      <a:pt x="260309" y="15107"/>
                    </a:cubicBezTo>
                    <a:lnTo>
                      <a:pt x="260309" y="15046"/>
                    </a:lnTo>
                    <a:cubicBezTo>
                      <a:pt x="260340" y="15107"/>
                      <a:pt x="260431" y="15107"/>
                      <a:pt x="260461" y="15107"/>
                    </a:cubicBezTo>
                    <a:lnTo>
                      <a:pt x="260461" y="15107"/>
                    </a:lnTo>
                    <a:cubicBezTo>
                      <a:pt x="260431" y="15137"/>
                      <a:pt x="260400" y="15137"/>
                      <a:pt x="260340" y="15168"/>
                    </a:cubicBezTo>
                    <a:close/>
                    <a:moveTo>
                      <a:pt x="262680" y="12766"/>
                    </a:moveTo>
                    <a:cubicBezTo>
                      <a:pt x="262680" y="12736"/>
                      <a:pt x="262711" y="12706"/>
                      <a:pt x="262711" y="12706"/>
                    </a:cubicBezTo>
                    <a:lnTo>
                      <a:pt x="262711" y="12706"/>
                    </a:lnTo>
                    <a:cubicBezTo>
                      <a:pt x="262711" y="12736"/>
                      <a:pt x="262711" y="12736"/>
                      <a:pt x="262680" y="12766"/>
                    </a:cubicBezTo>
                    <a:cubicBezTo>
                      <a:pt x="262711" y="12766"/>
                      <a:pt x="262711" y="12766"/>
                      <a:pt x="262680" y="12766"/>
                    </a:cubicBezTo>
                    <a:cubicBezTo>
                      <a:pt x="262711" y="12766"/>
                      <a:pt x="262711" y="12766"/>
                      <a:pt x="262680" y="12766"/>
                    </a:cubicBezTo>
                    <a:close/>
                    <a:moveTo>
                      <a:pt x="307362" y="15198"/>
                    </a:moveTo>
                    <a:cubicBezTo>
                      <a:pt x="307362" y="15259"/>
                      <a:pt x="307392" y="15289"/>
                      <a:pt x="307392" y="15320"/>
                    </a:cubicBezTo>
                    <a:lnTo>
                      <a:pt x="307392" y="15350"/>
                    </a:lnTo>
                    <a:lnTo>
                      <a:pt x="307392" y="15350"/>
                    </a:lnTo>
                    <a:cubicBezTo>
                      <a:pt x="307392" y="15320"/>
                      <a:pt x="307362" y="15259"/>
                      <a:pt x="307362" y="15198"/>
                    </a:cubicBezTo>
                    <a:close/>
                    <a:moveTo>
                      <a:pt x="139426" y="56019"/>
                    </a:moveTo>
                    <a:cubicBezTo>
                      <a:pt x="139426" y="55989"/>
                      <a:pt x="139426" y="55989"/>
                      <a:pt x="139426" y="56019"/>
                    </a:cubicBezTo>
                    <a:cubicBezTo>
                      <a:pt x="139426" y="55989"/>
                      <a:pt x="139426" y="55989"/>
                      <a:pt x="139426" y="56019"/>
                    </a:cubicBezTo>
                    <a:cubicBezTo>
                      <a:pt x="139426" y="55989"/>
                      <a:pt x="139426" y="55989"/>
                      <a:pt x="139426" y="56019"/>
                    </a:cubicBezTo>
                    <a:cubicBezTo>
                      <a:pt x="139426" y="55989"/>
                      <a:pt x="139426" y="55989"/>
                      <a:pt x="139426" y="56019"/>
                    </a:cubicBezTo>
                    <a:close/>
                    <a:moveTo>
                      <a:pt x="139182" y="55867"/>
                    </a:moveTo>
                    <a:lnTo>
                      <a:pt x="139122" y="55776"/>
                    </a:lnTo>
                    <a:lnTo>
                      <a:pt x="139182" y="55776"/>
                    </a:lnTo>
                    <a:cubicBezTo>
                      <a:pt x="139213" y="55837"/>
                      <a:pt x="139213" y="55837"/>
                      <a:pt x="139182" y="55867"/>
                    </a:cubicBezTo>
                    <a:cubicBezTo>
                      <a:pt x="139213" y="55867"/>
                      <a:pt x="139213" y="55867"/>
                      <a:pt x="139182" y="55867"/>
                    </a:cubicBezTo>
                    <a:cubicBezTo>
                      <a:pt x="139213" y="55867"/>
                      <a:pt x="139213" y="55867"/>
                      <a:pt x="139182" y="55867"/>
                    </a:cubicBezTo>
                    <a:cubicBezTo>
                      <a:pt x="139213" y="55867"/>
                      <a:pt x="139182" y="55867"/>
                      <a:pt x="139182" y="55867"/>
                    </a:cubicBezTo>
                    <a:close/>
                    <a:moveTo>
                      <a:pt x="150398" y="49393"/>
                    </a:moveTo>
                    <a:cubicBezTo>
                      <a:pt x="150398" y="49363"/>
                      <a:pt x="150429" y="49332"/>
                      <a:pt x="150398" y="49302"/>
                    </a:cubicBezTo>
                    <a:cubicBezTo>
                      <a:pt x="150429" y="49332"/>
                      <a:pt x="150459" y="49332"/>
                      <a:pt x="150459" y="49332"/>
                    </a:cubicBezTo>
                    <a:cubicBezTo>
                      <a:pt x="150520" y="49363"/>
                      <a:pt x="150459" y="49393"/>
                      <a:pt x="150398" y="49393"/>
                    </a:cubicBezTo>
                    <a:cubicBezTo>
                      <a:pt x="150429" y="49393"/>
                      <a:pt x="150429" y="49393"/>
                      <a:pt x="150398" y="49393"/>
                    </a:cubicBezTo>
                    <a:close/>
                    <a:moveTo>
                      <a:pt x="132191" y="53649"/>
                    </a:moveTo>
                    <a:lnTo>
                      <a:pt x="132161" y="53618"/>
                    </a:lnTo>
                    <a:lnTo>
                      <a:pt x="132100" y="53618"/>
                    </a:lnTo>
                    <a:cubicBezTo>
                      <a:pt x="132161" y="53618"/>
                      <a:pt x="132161" y="53588"/>
                      <a:pt x="132191" y="53588"/>
                    </a:cubicBezTo>
                    <a:cubicBezTo>
                      <a:pt x="132191" y="53618"/>
                      <a:pt x="132222" y="53649"/>
                      <a:pt x="132191" y="53649"/>
                    </a:cubicBezTo>
                    <a:cubicBezTo>
                      <a:pt x="132222" y="53649"/>
                      <a:pt x="132222" y="53649"/>
                      <a:pt x="132191" y="53649"/>
                    </a:cubicBezTo>
                    <a:cubicBezTo>
                      <a:pt x="132222" y="53649"/>
                      <a:pt x="132191" y="53649"/>
                      <a:pt x="132191" y="53649"/>
                    </a:cubicBezTo>
                    <a:close/>
                    <a:moveTo>
                      <a:pt x="132252" y="54348"/>
                    </a:moveTo>
                    <a:cubicBezTo>
                      <a:pt x="132252" y="54378"/>
                      <a:pt x="132252" y="54378"/>
                      <a:pt x="132252" y="54348"/>
                    </a:cubicBezTo>
                    <a:cubicBezTo>
                      <a:pt x="132252" y="54378"/>
                      <a:pt x="132252" y="54378"/>
                      <a:pt x="132252" y="54348"/>
                    </a:cubicBezTo>
                    <a:close/>
                    <a:moveTo>
                      <a:pt x="103407" y="66627"/>
                    </a:moveTo>
                    <a:lnTo>
                      <a:pt x="103346" y="66567"/>
                    </a:lnTo>
                    <a:lnTo>
                      <a:pt x="103315" y="66567"/>
                    </a:lnTo>
                    <a:cubicBezTo>
                      <a:pt x="103346" y="66567"/>
                      <a:pt x="103346" y="66536"/>
                      <a:pt x="103407" y="66536"/>
                    </a:cubicBezTo>
                    <a:lnTo>
                      <a:pt x="103407" y="66627"/>
                    </a:lnTo>
                    <a:lnTo>
                      <a:pt x="103407" y="66627"/>
                    </a:lnTo>
                    <a:close/>
                    <a:moveTo>
                      <a:pt x="103467" y="67296"/>
                    </a:moveTo>
                    <a:lnTo>
                      <a:pt x="103467" y="67296"/>
                    </a:lnTo>
                    <a:lnTo>
                      <a:pt x="103467" y="67296"/>
                    </a:lnTo>
                    <a:close/>
                    <a:moveTo>
                      <a:pt x="82920" y="81552"/>
                    </a:moveTo>
                    <a:lnTo>
                      <a:pt x="82920" y="81552"/>
                    </a:lnTo>
                    <a:cubicBezTo>
                      <a:pt x="82920" y="81521"/>
                      <a:pt x="82920" y="81521"/>
                      <a:pt x="82920" y="81552"/>
                    </a:cubicBezTo>
                    <a:cubicBezTo>
                      <a:pt x="82920" y="81521"/>
                      <a:pt x="82920" y="81521"/>
                      <a:pt x="82920" y="81552"/>
                    </a:cubicBezTo>
                    <a:close/>
                    <a:moveTo>
                      <a:pt x="82677" y="81430"/>
                    </a:moveTo>
                    <a:lnTo>
                      <a:pt x="82616" y="81369"/>
                    </a:lnTo>
                    <a:lnTo>
                      <a:pt x="82677" y="81369"/>
                    </a:lnTo>
                    <a:cubicBezTo>
                      <a:pt x="82738" y="81369"/>
                      <a:pt x="82738" y="81400"/>
                      <a:pt x="82677" y="81430"/>
                    </a:cubicBezTo>
                    <a:cubicBezTo>
                      <a:pt x="82738" y="81400"/>
                      <a:pt x="82738" y="81400"/>
                      <a:pt x="82677" y="81430"/>
                    </a:cubicBezTo>
                    <a:cubicBezTo>
                      <a:pt x="82738" y="81400"/>
                      <a:pt x="82738" y="81400"/>
                      <a:pt x="82677" y="81430"/>
                    </a:cubicBezTo>
                    <a:close/>
                    <a:moveTo>
                      <a:pt x="91400" y="75017"/>
                    </a:moveTo>
                    <a:cubicBezTo>
                      <a:pt x="91340" y="75077"/>
                      <a:pt x="91309" y="75138"/>
                      <a:pt x="91279" y="75169"/>
                    </a:cubicBezTo>
                    <a:lnTo>
                      <a:pt x="91248" y="75169"/>
                    </a:lnTo>
                    <a:lnTo>
                      <a:pt x="91248" y="75169"/>
                    </a:lnTo>
                    <a:cubicBezTo>
                      <a:pt x="91188" y="75108"/>
                      <a:pt x="91157" y="75108"/>
                      <a:pt x="91157" y="75108"/>
                    </a:cubicBezTo>
                    <a:cubicBezTo>
                      <a:pt x="91127" y="75077"/>
                      <a:pt x="91096" y="75047"/>
                      <a:pt x="91096" y="75017"/>
                    </a:cubicBezTo>
                    <a:cubicBezTo>
                      <a:pt x="91127" y="75047"/>
                      <a:pt x="91188" y="75047"/>
                      <a:pt x="91248" y="75017"/>
                    </a:cubicBezTo>
                    <a:lnTo>
                      <a:pt x="91248" y="74956"/>
                    </a:lnTo>
                    <a:cubicBezTo>
                      <a:pt x="91309" y="74956"/>
                      <a:pt x="91400" y="74925"/>
                      <a:pt x="91431" y="74895"/>
                    </a:cubicBezTo>
                    <a:cubicBezTo>
                      <a:pt x="91400" y="74925"/>
                      <a:pt x="91400" y="74986"/>
                      <a:pt x="91400" y="75017"/>
                    </a:cubicBezTo>
                    <a:close/>
                    <a:moveTo>
                      <a:pt x="101005" y="68147"/>
                    </a:moveTo>
                    <a:cubicBezTo>
                      <a:pt x="101036" y="68147"/>
                      <a:pt x="101036" y="68147"/>
                      <a:pt x="101005" y="68147"/>
                    </a:cubicBezTo>
                    <a:cubicBezTo>
                      <a:pt x="101036" y="68147"/>
                      <a:pt x="101036" y="68147"/>
                      <a:pt x="101005" y="68147"/>
                    </a:cubicBezTo>
                    <a:cubicBezTo>
                      <a:pt x="101036" y="68147"/>
                      <a:pt x="101036" y="68147"/>
                      <a:pt x="101005" y="68147"/>
                    </a:cubicBezTo>
                    <a:cubicBezTo>
                      <a:pt x="101036" y="68147"/>
                      <a:pt x="101036" y="68147"/>
                      <a:pt x="101005" y="68147"/>
                    </a:cubicBezTo>
                    <a:close/>
                    <a:moveTo>
                      <a:pt x="110398" y="68816"/>
                    </a:moveTo>
                    <a:lnTo>
                      <a:pt x="110306" y="68755"/>
                    </a:lnTo>
                    <a:lnTo>
                      <a:pt x="110398" y="68755"/>
                    </a:lnTo>
                    <a:lnTo>
                      <a:pt x="110398" y="68816"/>
                    </a:lnTo>
                    <a:cubicBezTo>
                      <a:pt x="110398" y="68785"/>
                      <a:pt x="110398" y="68785"/>
                      <a:pt x="110398" y="68816"/>
                    </a:cubicBezTo>
                    <a:lnTo>
                      <a:pt x="110398" y="68816"/>
                    </a:lnTo>
                    <a:close/>
                    <a:moveTo>
                      <a:pt x="75686" y="79242"/>
                    </a:moveTo>
                    <a:lnTo>
                      <a:pt x="75655" y="79181"/>
                    </a:lnTo>
                    <a:lnTo>
                      <a:pt x="75625" y="79181"/>
                    </a:lnTo>
                    <a:cubicBezTo>
                      <a:pt x="75655" y="79181"/>
                      <a:pt x="75655" y="79150"/>
                      <a:pt x="75686" y="79150"/>
                    </a:cubicBezTo>
                    <a:lnTo>
                      <a:pt x="75686" y="79242"/>
                    </a:lnTo>
                    <a:cubicBezTo>
                      <a:pt x="75747" y="79181"/>
                      <a:pt x="75747" y="79242"/>
                      <a:pt x="75686" y="79242"/>
                    </a:cubicBezTo>
                    <a:close/>
                    <a:moveTo>
                      <a:pt x="53497" y="90336"/>
                    </a:moveTo>
                    <a:cubicBezTo>
                      <a:pt x="53497" y="90336"/>
                      <a:pt x="53497" y="90275"/>
                      <a:pt x="53497" y="90336"/>
                    </a:cubicBezTo>
                    <a:cubicBezTo>
                      <a:pt x="53497" y="90275"/>
                      <a:pt x="53497" y="90275"/>
                      <a:pt x="53497" y="90336"/>
                    </a:cubicBezTo>
                    <a:cubicBezTo>
                      <a:pt x="53497" y="90275"/>
                      <a:pt x="53497" y="90275"/>
                      <a:pt x="53497" y="90336"/>
                    </a:cubicBezTo>
                    <a:close/>
                    <a:moveTo>
                      <a:pt x="53284" y="90184"/>
                    </a:moveTo>
                    <a:lnTo>
                      <a:pt x="53193" y="90093"/>
                    </a:lnTo>
                    <a:lnTo>
                      <a:pt x="53284" y="90093"/>
                    </a:lnTo>
                    <a:cubicBezTo>
                      <a:pt x="53315" y="90123"/>
                      <a:pt x="53315" y="90123"/>
                      <a:pt x="53284" y="90184"/>
                    </a:cubicBezTo>
                    <a:cubicBezTo>
                      <a:pt x="53315" y="90184"/>
                      <a:pt x="53315" y="90184"/>
                      <a:pt x="53284" y="90184"/>
                    </a:cubicBezTo>
                    <a:cubicBezTo>
                      <a:pt x="53315" y="90184"/>
                      <a:pt x="53315" y="90184"/>
                      <a:pt x="53284" y="90184"/>
                    </a:cubicBezTo>
                    <a:cubicBezTo>
                      <a:pt x="53315" y="90184"/>
                      <a:pt x="53315" y="90184"/>
                      <a:pt x="53284" y="90184"/>
                    </a:cubicBezTo>
                    <a:close/>
                    <a:moveTo>
                      <a:pt x="64531" y="83710"/>
                    </a:moveTo>
                    <a:cubicBezTo>
                      <a:pt x="64531" y="83679"/>
                      <a:pt x="64561" y="83649"/>
                      <a:pt x="64531" y="83588"/>
                    </a:cubicBezTo>
                    <a:cubicBezTo>
                      <a:pt x="64561" y="83649"/>
                      <a:pt x="64591" y="83649"/>
                      <a:pt x="64591" y="83649"/>
                    </a:cubicBezTo>
                    <a:cubicBezTo>
                      <a:pt x="64591" y="83679"/>
                      <a:pt x="64561" y="83710"/>
                      <a:pt x="64531" y="83710"/>
                    </a:cubicBezTo>
                    <a:close/>
                    <a:moveTo>
                      <a:pt x="73345" y="80701"/>
                    </a:moveTo>
                    <a:cubicBezTo>
                      <a:pt x="73345" y="80701"/>
                      <a:pt x="73345" y="80761"/>
                      <a:pt x="73345" y="80701"/>
                    </a:cubicBezTo>
                    <a:cubicBezTo>
                      <a:pt x="73376" y="80761"/>
                      <a:pt x="73376" y="80761"/>
                      <a:pt x="73345" y="80701"/>
                    </a:cubicBezTo>
                    <a:cubicBezTo>
                      <a:pt x="73376" y="80761"/>
                      <a:pt x="73376" y="80761"/>
                      <a:pt x="73345" y="80701"/>
                    </a:cubicBezTo>
                    <a:cubicBezTo>
                      <a:pt x="73345" y="80761"/>
                      <a:pt x="73345" y="80761"/>
                      <a:pt x="73345" y="80701"/>
                    </a:cubicBezTo>
                    <a:close/>
                    <a:moveTo>
                      <a:pt x="75777" y="79910"/>
                    </a:moveTo>
                    <a:lnTo>
                      <a:pt x="75777" y="79910"/>
                    </a:lnTo>
                    <a:lnTo>
                      <a:pt x="75777" y="79910"/>
                    </a:lnTo>
                    <a:close/>
                    <a:moveTo>
                      <a:pt x="46323" y="87996"/>
                    </a:moveTo>
                    <a:lnTo>
                      <a:pt x="46293" y="87965"/>
                    </a:lnTo>
                    <a:lnTo>
                      <a:pt x="46263" y="87965"/>
                    </a:lnTo>
                    <a:cubicBezTo>
                      <a:pt x="46293" y="87965"/>
                      <a:pt x="46293" y="87935"/>
                      <a:pt x="46323" y="87935"/>
                    </a:cubicBezTo>
                    <a:lnTo>
                      <a:pt x="46323" y="87996"/>
                    </a:lnTo>
                    <a:cubicBezTo>
                      <a:pt x="46323" y="87965"/>
                      <a:pt x="46323" y="87965"/>
                      <a:pt x="46323" y="87996"/>
                    </a:cubicBezTo>
                    <a:close/>
                    <a:moveTo>
                      <a:pt x="46415" y="88695"/>
                    </a:moveTo>
                    <a:lnTo>
                      <a:pt x="46415" y="88695"/>
                    </a:lnTo>
                    <a:cubicBezTo>
                      <a:pt x="46415" y="88695"/>
                      <a:pt x="46354" y="88695"/>
                      <a:pt x="46415" y="88695"/>
                    </a:cubicBezTo>
                    <a:cubicBezTo>
                      <a:pt x="46354" y="88695"/>
                      <a:pt x="46354" y="88695"/>
                      <a:pt x="46415" y="88695"/>
                    </a:cubicBezTo>
                    <a:close/>
                    <a:moveTo>
                      <a:pt x="24712" y="103254"/>
                    </a:moveTo>
                    <a:cubicBezTo>
                      <a:pt x="24651" y="103254"/>
                      <a:pt x="24651" y="103254"/>
                      <a:pt x="24712" y="103254"/>
                    </a:cubicBezTo>
                    <a:cubicBezTo>
                      <a:pt x="24651" y="103254"/>
                      <a:pt x="24712" y="103254"/>
                      <a:pt x="24712" y="103254"/>
                    </a:cubicBezTo>
                    <a:lnTo>
                      <a:pt x="24712" y="103254"/>
                    </a:lnTo>
                    <a:close/>
                    <a:moveTo>
                      <a:pt x="24469" y="103132"/>
                    </a:moveTo>
                    <a:lnTo>
                      <a:pt x="24408" y="103041"/>
                    </a:lnTo>
                    <a:lnTo>
                      <a:pt x="24469" y="103041"/>
                    </a:lnTo>
                    <a:cubicBezTo>
                      <a:pt x="24530" y="103102"/>
                      <a:pt x="24530" y="103102"/>
                      <a:pt x="24469" y="103132"/>
                    </a:cubicBezTo>
                    <a:cubicBezTo>
                      <a:pt x="24530" y="103102"/>
                      <a:pt x="24469" y="103132"/>
                      <a:pt x="24469" y="103132"/>
                    </a:cubicBezTo>
                    <a:lnTo>
                      <a:pt x="24469" y="103132"/>
                    </a:lnTo>
                    <a:close/>
                    <a:moveTo>
                      <a:pt x="17478" y="100914"/>
                    </a:moveTo>
                    <a:lnTo>
                      <a:pt x="17448" y="100883"/>
                    </a:lnTo>
                    <a:lnTo>
                      <a:pt x="17417" y="100883"/>
                    </a:lnTo>
                    <a:cubicBezTo>
                      <a:pt x="17448" y="100883"/>
                      <a:pt x="17448" y="100853"/>
                      <a:pt x="17478" y="100853"/>
                    </a:cubicBezTo>
                    <a:lnTo>
                      <a:pt x="17478" y="100914"/>
                    </a:lnTo>
                    <a:lnTo>
                      <a:pt x="17478" y="100914"/>
                    </a:lnTo>
                    <a:close/>
                    <a:moveTo>
                      <a:pt x="17569" y="101613"/>
                    </a:moveTo>
                    <a:cubicBezTo>
                      <a:pt x="17569" y="101613"/>
                      <a:pt x="17569" y="101643"/>
                      <a:pt x="17569" y="101613"/>
                    </a:cubicBezTo>
                    <a:cubicBezTo>
                      <a:pt x="17569" y="101643"/>
                      <a:pt x="17569" y="101613"/>
                      <a:pt x="17569" y="101613"/>
                    </a:cubicBezTo>
                    <a:close/>
                    <a:moveTo>
                      <a:pt x="21673" y="103193"/>
                    </a:moveTo>
                    <a:cubicBezTo>
                      <a:pt x="21673" y="103193"/>
                      <a:pt x="21642" y="103193"/>
                      <a:pt x="21673" y="103193"/>
                    </a:cubicBezTo>
                    <a:lnTo>
                      <a:pt x="21673" y="103041"/>
                    </a:lnTo>
                    <a:cubicBezTo>
                      <a:pt x="21703" y="103102"/>
                      <a:pt x="21794" y="103132"/>
                      <a:pt x="21855" y="103102"/>
                    </a:cubicBezTo>
                    <a:lnTo>
                      <a:pt x="21825" y="103132"/>
                    </a:lnTo>
                    <a:cubicBezTo>
                      <a:pt x="21794" y="103132"/>
                      <a:pt x="21733" y="103132"/>
                      <a:pt x="21703" y="103163"/>
                    </a:cubicBezTo>
                    <a:close/>
                    <a:moveTo>
                      <a:pt x="21885" y="103041"/>
                    </a:moveTo>
                    <a:lnTo>
                      <a:pt x="21885" y="103041"/>
                    </a:lnTo>
                    <a:lnTo>
                      <a:pt x="21885" y="103041"/>
                    </a:lnTo>
                    <a:lnTo>
                      <a:pt x="21885" y="103102"/>
                    </a:lnTo>
                    <a:cubicBezTo>
                      <a:pt x="21855" y="103102"/>
                      <a:pt x="21885" y="103041"/>
                      <a:pt x="21885" y="103041"/>
                    </a:cubicBezTo>
                    <a:close/>
                    <a:moveTo>
                      <a:pt x="24469" y="102585"/>
                    </a:moveTo>
                    <a:cubicBezTo>
                      <a:pt x="24439" y="102555"/>
                      <a:pt x="24408" y="102525"/>
                      <a:pt x="24408" y="102494"/>
                    </a:cubicBezTo>
                    <a:cubicBezTo>
                      <a:pt x="24408" y="102433"/>
                      <a:pt x="24439" y="102403"/>
                      <a:pt x="24408" y="102373"/>
                    </a:cubicBezTo>
                    <a:cubicBezTo>
                      <a:pt x="24439" y="102403"/>
                      <a:pt x="24469" y="102403"/>
                      <a:pt x="24530" y="102433"/>
                    </a:cubicBezTo>
                    <a:cubicBezTo>
                      <a:pt x="24469" y="102494"/>
                      <a:pt x="24469" y="102555"/>
                      <a:pt x="24469" y="102585"/>
                    </a:cubicBezTo>
                    <a:lnTo>
                      <a:pt x="24469" y="102585"/>
                    </a:lnTo>
                    <a:close/>
                    <a:moveTo>
                      <a:pt x="27417" y="98239"/>
                    </a:moveTo>
                    <a:cubicBezTo>
                      <a:pt x="27417" y="98178"/>
                      <a:pt x="27357" y="98148"/>
                      <a:pt x="27357" y="98117"/>
                    </a:cubicBezTo>
                    <a:cubicBezTo>
                      <a:pt x="27357" y="98148"/>
                      <a:pt x="27417" y="98178"/>
                      <a:pt x="27417" y="98239"/>
                    </a:cubicBezTo>
                    <a:close/>
                    <a:moveTo>
                      <a:pt x="43922" y="89485"/>
                    </a:moveTo>
                    <a:cubicBezTo>
                      <a:pt x="43922" y="89485"/>
                      <a:pt x="43983" y="89485"/>
                      <a:pt x="43922" y="89485"/>
                    </a:cubicBezTo>
                    <a:cubicBezTo>
                      <a:pt x="43983" y="89515"/>
                      <a:pt x="43983" y="89515"/>
                      <a:pt x="43922" y="89485"/>
                    </a:cubicBezTo>
                    <a:cubicBezTo>
                      <a:pt x="43983" y="89515"/>
                      <a:pt x="43983" y="89515"/>
                      <a:pt x="43922" y="89485"/>
                    </a:cubicBezTo>
                    <a:cubicBezTo>
                      <a:pt x="43983" y="89515"/>
                      <a:pt x="43922" y="89485"/>
                      <a:pt x="43922" y="89485"/>
                    </a:cubicBezTo>
                    <a:close/>
                    <a:moveTo>
                      <a:pt x="50457" y="90245"/>
                    </a:moveTo>
                    <a:lnTo>
                      <a:pt x="50457" y="90245"/>
                    </a:lnTo>
                    <a:lnTo>
                      <a:pt x="50457" y="90093"/>
                    </a:lnTo>
                    <a:cubicBezTo>
                      <a:pt x="50488" y="90123"/>
                      <a:pt x="50579" y="90184"/>
                      <a:pt x="50640" y="90123"/>
                    </a:cubicBezTo>
                    <a:lnTo>
                      <a:pt x="50609" y="90184"/>
                    </a:lnTo>
                    <a:cubicBezTo>
                      <a:pt x="50579" y="90184"/>
                      <a:pt x="50549" y="90184"/>
                      <a:pt x="50518" y="90214"/>
                    </a:cubicBezTo>
                    <a:cubicBezTo>
                      <a:pt x="50518" y="90214"/>
                      <a:pt x="50518" y="90245"/>
                      <a:pt x="50457" y="90245"/>
                    </a:cubicBezTo>
                    <a:close/>
                    <a:moveTo>
                      <a:pt x="50700" y="90093"/>
                    </a:moveTo>
                    <a:cubicBezTo>
                      <a:pt x="50700" y="90093"/>
                      <a:pt x="50731" y="90093"/>
                      <a:pt x="50700" y="90093"/>
                    </a:cubicBezTo>
                    <a:cubicBezTo>
                      <a:pt x="50731" y="90093"/>
                      <a:pt x="50731" y="90093"/>
                      <a:pt x="50700" y="90093"/>
                    </a:cubicBezTo>
                    <a:lnTo>
                      <a:pt x="50700" y="90123"/>
                    </a:lnTo>
                    <a:close/>
                    <a:moveTo>
                      <a:pt x="53284" y="89667"/>
                    </a:moveTo>
                    <a:cubicBezTo>
                      <a:pt x="53254" y="89637"/>
                      <a:pt x="53193" y="89606"/>
                      <a:pt x="53193" y="89576"/>
                    </a:cubicBezTo>
                    <a:cubicBezTo>
                      <a:pt x="53193" y="89515"/>
                      <a:pt x="53254" y="89485"/>
                      <a:pt x="53193" y="89454"/>
                    </a:cubicBezTo>
                    <a:cubicBezTo>
                      <a:pt x="53254" y="89485"/>
                      <a:pt x="53284" y="89485"/>
                      <a:pt x="53315" y="89515"/>
                    </a:cubicBezTo>
                    <a:cubicBezTo>
                      <a:pt x="53284" y="89515"/>
                      <a:pt x="53284" y="89606"/>
                      <a:pt x="53284" y="89667"/>
                    </a:cubicBezTo>
                    <a:cubicBezTo>
                      <a:pt x="53315" y="89637"/>
                      <a:pt x="53315" y="89637"/>
                      <a:pt x="53284" y="89667"/>
                    </a:cubicBezTo>
                    <a:cubicBezTo>
                      <a:pt x="53315" y="89667"/>
                      <a:pt x="53284" y="89667"/>
                      <a:pt x="53284" y="89667"/>
                    </a:cubicBezTo>
                    <a:close/>
                    <a:moveTo>
                      <a:pt x="56202" y="85260"/>
                    </a:moveTo>
                    <a:cubicBezTo>
                      <a:pt x="56202" y="85230"/>
                      <a:pt x="56172" y="85199"/>
                      <a:pt x="56172" y="85169"/>
                    </a:cubicBezTo>
                    <a:cubicBezTo>
                      <a:pt x="56202" y="85199"/>
                      <a:pt x="56202" y="85230"/>
                      <a:pt x="56202" y="85260"/>
                    </a:cubicBezTo>
                    <a:cubicBezTo>
                      <a:pt x="56232" y="85260"/>
                      <a:pt x="56202" y="85260"/>
                      <a:pt x="56202" y="85260"/>
                    </a:cubicBezTo>
                    <a:close/>
                    <a:moveTo>
                      <a:pt x="79880" y="81521"/>
                    </a:moveTo>
                    <a:cubicBezTo>
                      <a:pt x="79880" y="81460"/>
                      <a:pt x="79880" y="81460"/>
                      <a:pt x="79880" y="81521"/>
                    </a:cubicBezTo>
                    <a:lnTo>
                      <a:pt x="79880" y="81369"/>
                    </a:lnTo>
                    <a:cubicBezTo>
                      <a:pt x="79911" y="81400"/>
                      <a:pt x="80002" y="81430"/>
                      <a:pt x="80063" y="81400"/>
                    </a:cubicBezTo>
                    <a:lnTo>
                      <a:pt x="80032" y="81430"/>
                    </a:lnTo>
                    <a:cubicBezTo>
                      <a:pt x="80002" y="81430"/>
                      <a:pt x="79941" y="81430"/>
                      <a:pt x="79911" y="81460"/>
                    </a:cubicBezTo>
                    <a:cubicBezTo>
                      <a:pt x="79911" y="81430"/>
                      <a:pt x="79880" y="81460"/>
                      <a:pt x="79880" y="81521"/>
                    </a:cubicBezTo>
                    <a:close/>
                    <a:moveTo>
                      <a:pt x="80093" y="81308"/>
                    </a:moveTo>
                    <a:lnTo>
                      <a:pt x="80093" y="81308"/>
                    </a:lnTo>
                    <a:cubicBezTo>
                      <a:pt x="80093" y="81308"/>
                      <a:pt x="80124" y="81308"/>
                      <a:pt x="80093" y="81308"/>
                    </a:cubicBezTo>
                    <a:lnTo>
                      <a:pt x="80093" y="81369"/>
                    </a:lnTo>
                    <a:close/>
                    <a:moveTo>
                      <a:pt x="82677" y="80913"/>
                    </a:moveTo>
                    <a:cubicBezTo>
                      <a:pt x="82646" y="80853"/>
                      <a:pt x="82616" y="80822"/>
                      <a:pt x="82616" y="80792"/>
                    </a:cubicBezTo>
                    <a:cubicBezTo>
                      <a:pt x="82616" y="80731"/>
                      <a:pt x="82646" y="80701"/>
                      <a:pt x="82616" y="80670"/>
                    </a:cubicBezTo>
                    <a:cubicBezTo>
                      <a:pt x="82646" y="80701"/>
                      <a:pt x="82677" y="80701"/>
                      <a:pt x="82738" y="80731"/>
                    </a:cubicBezTo>
                    <a:cubicBezTo>
                      <a:pt x="82677" y="80761"/>
                      <a:pt x="82677" y="80822"/>
                      <a:pt x="82677" y="80913"/>
                    </a:cubicBezTo>
                    <a:cubicBezTo>
                      <a:pt x="82738" y="80853"/>
                      <a:pt x="82677" y="80853"/>
                      <a:pt x="82677" y="80913"/>
                    </a:cubicBezTo>
                    <a:close/>
                    <a:moveTo>
                      <a:pt x="85625" y="76536"/>
                    </a:moveTo>
                    <a:cubicBezTo>
                      <a:pt x="85625" y="76476"/>
                      <a:pt x="85564" y="76445"/>
                      <a:pt x="85564" y="76415"/>
                    </a:cubicBezTo>
                    <a:cubicBezTo>
                      <a:pt x="85564" y="76415"/>
                      <a:pt x="85625" y="76445"/>
                      <a:pt x="85625" y="76536"/>
                    </a:cubicBezTo>
                    <a:cubicBezTo>
                      <a:pt x="85625" y="76506"/>
                      <a:pt x="85625" y="76506"/>
                      <a:pt x="85625" y="76536"/>
                    </a:cubicBezTo>
                    <a:close/>
                    <a:moveTo>
                      <a:pt x="107540" y="68907"/>
                    </a:moveTo>
                    <a:lnTo>
                      <a:pt x="107540" y="68907"/>
                    </a:lnTo>
                    <a:lnTo>
                      <a:pt x="107540" y="68755"/>
                    </a:lnTo>
                    <a:cubicBezTo>
                      <a:pt x="107571" y="68785"/>
                      <a:pt x="107662" y="68816"/>
                      <a:pt x="107723" y="68785"/>
                    </a:cubicBezTo>
                    <a:lnTo>
                      <a:pt x="107692" y="68816"/>
                    </a:lnTo>
                    <a:cubicBezTo>
                      <a:pt x="107662" y="68816"/>
                      <a:pt x="107601" y="68816"/>
                      <a:pt x="107571" y="68846"/>
                    </a:cubicBezTo>
                    <a:close/>
                    <a:moveTo>
                      <a:pt x="107753" y="68755"/>
                    </a:moveTo>
                    <a:cubicBezTo>
                      <a:pt x="107814" y="68694"/>
                      <a:pt x="107814" y="68694"/>
                      <a:pt x="107753" y="68755"/>
                    </a:cubicBezTo>
                    <a:cubicBezTo>
                      <a:pt x="107814" y="68694"/>
                      <a:pt x="107814" y="68755"/>
                      <a:pt x="107753" y="68755"/>
                    </a:cubicBezTo>
                    <a:lnTo>
                      <a:pt x="107753" y="68785"/>
                    </a:lnTo>
                    <a:close/>
                    <a:moveTo>
                      <a:pt x="110337" y="68299"/>
                    </a:moveTo>
                    <a:cubicBezTo>
                      <a:pt x="110306" y="68238"/>
                      <a:pt x="110276" y="68208"/>
                      <a:pt x="110276" y="68178"/>
                    </a:cubicBezTo>
                    <a:cubicBezTo>
                      <a:pt x="110276" y="68117"/>
                      <a:pt x="110306" y="68086"/>
                      <a:pt x="110276" y="68056"/>
                    </a:cubicBezTo>
                    <a:cubicBezTo>
                      <a:pt x="110306" y="68086"/>
                      <a:pt x="110337" y="68086"/>
                      <a:pt x="110398" y="68117"/>
                    </a:cubicBezTo>
                    <a:cubicBezTo>
                      <a:pt x="110398" y="68147"/>
                      <a:pt x="110398" y="68238"/>
                      <a:pt x="110337" y="68299"/>
                    </a:cubicBezTo>
                    <a:cubicBezTo>
                      <a:pt x="110398" y="68299"/>
                      <a:pt x="110398" y="68299"/>
                      <a:pt x="110337" y="68299"/>
                    </a:cubicBezTo>
                    <a:cubicBezTo>
                      <a:pt x="110398" y="68299"/>
                      <a:pt x="110398" y="68299"/>
                      <a:pt x="110337" y="68299"/>
                    </a:cubicBezTo>
                    <a:close/>
                    <a:moveTo>
                      <a:pt x="113316" y="63922"/>
                    </a:moveTo>
                    <a:cubicBezTo>
                      <a:pt x="113316" y="63892"/>
                      <a:pt x="113285" y="63831"/>
                      <a:pt x="113285" y="63801"/>
                    </a:cubicBezTo>
                    <a:cubicBezTo>
                      <a:pt x="113285" y="63831"/>
                      <a:pt x="113285" y="63892"/>
                      <a:pt x="113316" y="63922"/>
                    </a:cubicBezTo>
                    <a:close/>
                    <a:moveTo>
                      <a:pt x="129851" y="55168"/>
                    </a:moveTo>
                    <a:cubicBezTo>
                      <a:pt x="129851" y="55168"/>
                      <a:pt x="129881" y="55168"/>
                      <a:pt x="129851" y="55168"/>
                    </a:cubicBezTo>
                    <a:cubicBezTo>
                      <a:pt x="129881" y="55168"/>
                      <a:pt x="129881" y="55229"/>
                      <a:pt x="129851" y="55168"/>
                    </a:cubicBezTo>
                    <a:cubicBezTo>
                      <a:pt x="129881" y="55229"/>
                      <a:pt x="129881" y="55229"/>
                      <a:pt x="129851" y="55168"/>
                    </a:cubicBezTo>
                    <a:cubicBezTo>
                      <a:pt x="129881" y="55229"/>
                      <a:pt x="129851" y="55168"/>
                      <a:pt x="129851" y="55168"/>
                    </a:cubicBezTo>
                    <a:close/>
                    <a:moveTo>
                      <a:pt x="136386" y="55928"/>
                    </a:moveTo>
                    <a:lnTo>
                      <a:pt x="136386" y="55928"/>
                    </a:lnTo>
                    <a:lnTo>
                      <a:pt x="136386" y="55776"/>
                    </a:lnTo>
                    <a:cubicBezTo>
                      <a:pt x="136416" y="55837"/>
                      <a:pt x="136477" y="55867"/>
                      <a:pt x="136568" y="55837"/>
                    </a:cubicBezTo>
                    <a:lnTo>
                      <a:pt x="136508" y="55867"/>
                    </a:lnTo>
                    <a:cubicBezTo>
                      <a:pt x="136477" y="55867"/>
                      <a:pt x="136447" y="55867"/>
                      <a:pt x="136416" y="55898"/>
                    </a:cubicBezTo>
                    <a:close/>
                    <a:moveTo>
                      <a:pt x="136599" y="55776"/>
                    </a:moveTo>
                    <a:lnTo>
                      <a:pt x="136599" y="55776"/>
                    </a:lnTo>
                    <a:cubicBezTo>
                      <a:pt x="136629" y="55776"/>
                      <a:pt x="136629" y="55776"/>
                      <a:pt x="136599" y="55776"/>
                    </a:cubicBezTo>
                    <a:lnTo>
                      <a:pt x="136599" y="55837"/>
                    </a:lnTo>
                    <a:close/>
                    <a:moveTo>
                      <a:pt x="139182" y="55320"/>
                    </a:moveTo>
                    <a:cubicBezTo>
                      <a:pt x="139152" y="55290"/>
                      <a:pt x="139122" y="55259"/>
                      <a:pt x="139122" y="55229"/>
                    </a:cubicBezTo>
                    <a:cubicBezTo>
                      <a:pt x="139122" y="55168"/>
                      <a:pt x="139152" y="55138"/>
                      <a:pt x="139122" y="55107"/>
                    </a:cubicBezTo>
                    <a:cubicBezTo>
                      <a:pt x="139152" y="55138"/>
                      <a:pt x="139182" y="55138"/>
                      <a:pt x="139213" y="55168"/>
                    </a:cubicBezTo>
                    <a:cubicBezTo>
                      <a:pt x="139182" y="55229"/>
                      <a:pt x="139182" y="55290"/>
                      <a:pt x="139182" y="55320"/>
                    </a:cubicBezTo>
                    <a:cubicBezTo>
                      <a:pt x="139213" y="55320"/>
                      <a:pt x="139213" y="55320"/>
                      <a:pt x="139182" y="55320"/>
                    </a:cubicBezTo>
                    <a:close/>
                    <a:moveTo>
                      <a:pt x="142100" y="50974"/>
                    </a:moveTo>
                    <a:cubicBezTo>
                      <a:pt x="142100" y="50913"/>
                      <a:pt x="142070" y="50883"/>
                      <a:pt x="142070" y="50852"/>
                    </a:cubicBezTo>
                    <a:cubicBezTo>
                      <a:pt x="142100" y="50883"/>
                      <a:pt x="142100" y="50913"/>
                      <a:pt x="142100" y="50974"/>
                    </a:cubicBezTo>
                    <a:close/>
                    <a:moveTo>
                      <a:pt x="159244" y="46414"/>
                    </a:moveTo>
                    <a:lnTo>
                      <a:pt x="159244" y="46414"/>
                    </a:lnTo>
                    <a:cubicBezTo>
                      <a:pt x="159244" y="46445"/>
                      <a:pt x="159244" y="46445"/>
                      <a:pt x="159244" y="46414"/>
                    </a:cubicBezTo>
                    <a:cubicBezTo>
                      <a:pt x="159244" y="46445"/>
                      <a:pt x="159244" y="46445"/>
                      <a:pt x="159244" y="46414"/>
                    </a:cubicBezTo>
                    <a:cubicBezTo>
                      <a:pt x="159244" y="46445"/>
                      <a:pt x="159244" y="46414"/>
                      <a:pt x="159244" y="46414"/>
                    </a:cubicBezTo>
                    <a:close/>
                    <a:moveTo>
                      <a:pt x="165779" y="47174"/>
                    </a:moveTo>
                    <a:lnTo>
                      <a:pt x="165779" y="47174"/>
                    </a:lnTo>
                    <a:lnTo>
                      <a:pt x="165779" y="47022"/>
                    </a:lnTo>
                    <a:cubicBezTo>
                      <a:pt x="165809" y="47053"/>
                      <a:pt x="165900" y="47083"/>
                      <a:pt x="165961" y="47053"/>
                    </a:cubicBezTo>
                    <a:lnTo>
                      <a:pt x="165931" y="47083"/>
                    </a:lnTo>
                    <a:cubicBezTo>
                      <a:pt x="165900" y="47083"/>
                      <a:pt x="165870" y="47083"/>
                      <a:pt x="165809" y="47113"/>
                    </a:cubicBezTo>
                    <a:close/>
                    <a:moveTo>
                      <a:pt x="166022" y="47022"/>
                    </a:moveTo>
                    <a:lnTo>
                      <a:pt x="166022" y="47022"/>
                    </a:lnTo>
                    <a:lnTo>
                      <a:pt x="166022" y="47022"/>
                    </a:lnTo>
                    <a:lnTo>
                      <a:pt x="166022" y="47053"/>
                    </a:lnTo>
                    <a:cubicBezTo>
                      <a:pt x="165961" y="47053"/>
                      <a:pt x="166022" y="47022"/>
                      <a:pt x="166022" y="47022"/>
                    </a:cubicBezTo>
                    <a:close/>
                    <a:moveTo>
                      <a:pt x="168605" y="46566"/>
                    </a:moveTo>
                    <a:cubicBezTo>
                      <a:pt x="168545" y="46506"/>
                      <a:pt x="168514" y="46475"/>
                      <a:pt x="168514" y="46445"/>
                    </a:cubicBezTo>
                    <a:cubicBezTo>
                      <a:pt x="168514" y="46384"/>
                      <a:pt x="168545" y="46354"/>
                      <a:pt x="168514" y="46323"/>
                    </a:cubicBezTo>
                    <a:cubicBezTo>
                      <a:pt x="168545" y="46354"/>
                      <a:pt x="168605" y="46354"/>
                      <a:pt x="168636" y="46384"/>
                    </a:cubicBezTo>
                    <a:cubicBezTo>
                      <a:pt x="168605" y="46445"/>
                      <a:pt x="168605" y="46506"/>
                      <a:pt x="168605" y="46566"/>
                    </a:cubicBezTo>
                    <a:lnTo>
                      <a:pt x="168605" y="46566"/>
                    </a:lnTo>
                    <a:cubicBezTo>
                      <a:pt x="168605" y="46597"/>
                      <a:pt x="168605" y="46566"/>
                      <a:pt x="168605" y="46566"/>
                    </a:cubicBezTo>
                    <a:close/>
                    <a:moveTo>
                      <a:pt x="171523" y="42189"/>
                    </a:moveTo>
                    <a:cubicBezTo>
                      <a:pt x="171523" y="42129"/>
                      <a:pt x="171493" y="42098"/>
                      <a:pt x="171493" y="42068"/>
                    </a:cubicBezTo>
                    <a:cubicBezTo>
                      <a:pt x="171493" y="42098"/>
                      <a:pt x="171523" y="42129"/>
                      <a:pt x="171523" y="42189"/>
                    </a:cubicBezTo>
                    <a:close/>
                    <a:moveTo>
                      <a:pt x="179852" y="41247"/>
                    </a:moveTo>
                    <a:cubicBezTo>
                      <a:pt x="179882" y="41247"/>
                      <a:pt x="179882" y="41247"/>
                      <a:pt x="179852" y="41247"/>
                    </a:cubicBezTo>
                    <a:cubicBezTo>
                      <a:pt x="179882" y="41247"/>
                      <a:pt x="179882" y="41247"/>
                      <a:pt x="179852" y="41247"/>
                    </a:cubicBezTo>
                    <a:cubicBezTo>
                      <a:pt x="179882" y="41247"/>
                      <a:pt x="179882" y="41247"/>
                      <a:pt x="179852" y="41247"/>
                    </a:cubicBezTo>
                    <a:cubicBezTo>
                      <a:pt x="179882" y="41247"/>
                      <a:pt x="179882" y="41247"/>
                      <a:pt x="179852" y="41247"/>
                    </a:cubicBezTo>
                    <a:close/>
                    <a:moveTo>
                      <a:pt x="186934" y="45685"/>
                    </a:moveTo>
                    <a:cubicBezTo>
                      <a:pt x="186934" y="45685"/>
                      <a:pt x="186934" y="45654"/>
                      <a:pt x="186934" y="45685"/>
                    </a:cubicBezTo>
                    <a:lnTo>
                      <a:pt x="186934" y="45533"/>
                    </a:lnTo>
                    <a:cubicBezTo>
                      <a:pt x="186995" y="45563"/>
                      <a:pt x="187056" y="45594"/>
                      <a:pt x="187147" y="45563"/>
                    </a:cubicBezTo>
                    <a:lnTo>
                      <a:pt x="187086" y="45594"/>
                    </a:lnTo>
                    <a:cubicBezTo>
                      <a:pt x="187056" y="45594"/>
                      <a:pt x="187025" y="45594"/>
                      <a:pt x="186995" y="45654"/>
                    </a:cubicBezTo>
                    <a:close/>
                    <a:moveTo>
                      <a:pt x="187177" y="45502"/>
                    </a:moveTo>
                    <a:cubicBezTo>
                      <a:pt x="187208" y="45502"/>
                      <a:pt x="187208" y="45502"/>
                      <a:pt x="187177" y="45502"/>
                    </a:cubicBezTo>
                    <a:cubicBezTo>
                      <a:pt x="187208" y="45502"/>
                      <a:pt x="187208" y="45502"/>
                      <a:pt x="187177" y="45502"/>
                    </a:cubicBezTo>
                    <a:lnTo>
                      <a:pt x="187177" y="45533"/>
                    </a:lnTo>
                    <a:close/>
                    <a:moveTo>
                      <a:pt x="189761" y="45077"/>
                    </a:moveTo>
                    <a:cubicBezTo>
                      <a:pt x="189730" y="45047"/>
                      <a:pt x="189670" y="44986"/>
                      <a:pt x="189670" y="44955"/>
                    </a:cubicBezTo>
                    <a:cubicBezTo>
                      <a:pt x="189670" y="44925"/>
                      <a:pt x="189730" y="44895"/>
                      <a:pt x="189670" y="44834"/>
                    </a:cubicBezTo>
                    <a:cubicBezTo>
                      <a:pt x="189730" y="44895"/>
                      <a:pt x="189761" y="44895"/>
                      <a:pt x="189791" y="44925"/>
                    </a:cubicBezTo>
                    <a:cubicBezTo>
                      <a:pt x="189791" y="44925"/>
                      <a:pt x="189791" y="44986"/>
                      <a:pt x="189761" y="45077"/>
                    </a:cubicBezTo>
                    <a:cubicBezTo>
                      <a:pt x="189791" y="45047"/>
                      <a:pt x="189791" y="45077"/>
                      <a:pt x="189761" y="45077"/>
                    </a:cubicBezTo>
                    <a:cubicBezTo>
                      <a:pt x="189791" y="45077"/>
                      <a:pt x="189791" y="45077"/>
                      <a:pt x="189761" y="45077"/>
                    </a:cubicBezTo>
                    <a:close/>
                    <a:moveTo>
                      <a:pt x="192709" y="40700"/>
                    </a:moveTo>
                    <a:cubicBezTo>
                      <a:pt x="192709" y="40670"/>
                      <a:pt x="192679" y="40639"/>
                      <a:pt x="192679" y="40578"/>
                    </a:cubicBezTo>
                    <a:cubicBezTo>
                      <a:pt x="192679" y="40578"/>
                      <a:pt x="192679" y="40609"/>
                      <a:pt x="192709" y="40700"/>
                    </a:cubicBezTo>
                    <a:close/>
                    <a:moveTo>
                      <a:pt x="201038" y="39727"/>
                    </a:moveTo>
                    <a:cubicBezTo>
                      <a:pt x="201038" y="39727"/>
                      <a:pt x="201068" y="39727"/>
                      <a:pt x="201038" y="39727"/>
                    </a:cubicBezTo>
                    <a:cubicBezTo>
                      <a:pt x="201068" y="39727"/>
                      <a:pt x="201068" y="39727"/>
                      <a:pt x="201038" y="39727"/>
                    </a:cubicBezTo>
                    <a:cubicBezTo>
                      <a:pt x="201068" y="39758"/>
                      <a:pt x="201068" y="39758"/>
                      <a:pt x="201038" y="39727"/>
                    </a:cubicBezTo>
                    <a:cubicBezTo>
                      <a:pt x="201068" y="39727"/>
                      <a:pt x="201038" y="39727"/>
                      <a:pt x="201038" y="39727"/>
                    </a:cubicBezTo>
                    <a:close/>
                    <a:moveTo>
                      <a:pt x="203439" y="38208"/>
                    </a:moveTo>
                    <a:lnTo>
                      <a:pt x="203408" y="38147"/>
                    </a:lnTo>
                    <a:lnTo>
                      <a:pt x="203348" y="38147"/>
                    </a:lnTo>
                    <a:cubicBezTo>
                      <a:pt x="203408" y="38147"/>
                      <a:pt x="203408" y="38116"/>
                      <a:pt x="203439" y="38116"/>
                    </a:cubicBezTo>
                    <a:lnTo>
                      <a:pt x="203439" y="38208"/>
                    </a:lnTo>
                    <a:lnTo>
                      <a:pt x="203439" y="38208"/>
                    </a:lnTo>
                    <a:close/>
                    <a:moveTo>
                      <a:pt x="203500" y="38907"/>
                    </a:moveTo>
                    <a:cubicBezTo>
                      <a:pt x="203469" y="38907"/>
                      <a:pt x="203469" y="38876"/>
                      <a:pt x="203500" y="38907"/>
                    </a:cubicBezTo>
                    <a:cubicBezTo>
                      <a:pt x="203469" y="38876"/>
                      <a:pt x="203469" y="38876"/>
                      <a:pt x="203500" y="38907"/>
                    </a:cubicBezTo>
                    <a:cubicBezTo>
                      <a:pt x="203500" y="38876"/>
                      <a:pt x="203500" y="38907"/>
                      <a:pt x="203500" y="38907"/>
                    </a:cubicBezTo>
                    <a:close/>
                    <a:moveTo>
                      <a:pt x="207573" y="40487"/>
                    </a:moveTo>
                    <a:lnTo>
                      <a:pt x="207573" y="40487"/>
                    </a:lnTo>
                    <a:lnTo>
                      <a:pt x="207573" y="40335"/>
                    </a:lnTo>
                    <a:cubicBezTo>
                      <a:pt x="207603" y="40366"/>
                      <a:pt x="207694" y="40396"/>
                      <a:pt x="207755" y="40366"/>
                    </a:cubicBezTo>
                    <a:lnTo>
                      <a:pt x="207725" y="40396"/>
                    </a:lnTo>
                    <a:cubicBezTo>
                      <a:pt x="207694" y="40396"/>
                      <a:pt x="207664" y="40396"/>
                      <a:pt x="207603" y="40426"/>
                    </a:cubicBezTo>
                    <a:cubicBezTo>
                      <a:pt x="207603" y="40426"/>
                      <a:pt x="207603" y="40487"/>
                      <a:pt x="207573" y="40487"/>
                    </a:cubicBezTo>
                    <a:close/>
                    <a:moveTo>
                      <a:pt x="207816" y="40335"/>
                    </a:moveTo>
                    <a:cubicBezTo>
                      <a:pt x="207816" y="40335"/>
                      <a:pt x="207846" y="40335"/>
                      <a:pt x="207816" y="40335"/>
                    </a:cubicBezTo>
                    <a:cubicBezTo>
                      <a:pt x="207846" y="40335"/>
                      <a:pt x="207846" y="40335"/>
                      <a:pt x="207816" y="40335"/>
                    </a:cubicBezTo>
                    <a:lnTo>
                      <a:pt x="207816" y="40366"/>
                    </a:lnTo>
                    <a:close/>
                    <a:moveTo>
                      <a:pt x="210400" y="39849"/>
                    </a:moveTo>
                    <a:cubicBezTo>
                      <a:pt x="210339" y="39819"/>
                      <a:pt x="210308" y="39788"/>
                      <a:pt x="210308" y="39758"/>
                    </a:cubicBezTo>
                    <a:cubicBezTo>
                      <a:pt x="210308" y="39697"/>
                      <a:pt x="210339" y="39667"/>
                      <a:pt x="210308" y="39636"/>
                    </a:cubicBezTo>
                    <a:cubicBezTo>
                      <a:pt x="210339" y="39667"/>
                      <a:pt x="210400" y="39667"/>
                      <a:pt x="210430" y="39697"/>
                    </a:cubicBezTo>
                    <a:cubicBezTo>
                      <a:pt x="210400" y="39727"/>
                      <a:pt x="210400" y="39819"/>
                      <a:pt x="210400" y="39849"/>
                    </a:cubicBezTo>
                    <a:cubicBezTo>
                      <a:pt x="210430" y="39849"/>
                      <a:pt x="210430" y="39849"/>
                      <a:pt x="210400" y="39849"/>
                    </a:cubicBezTo>
                    <a:close/>
                    <a:moveTo>
                      <a:pt x="213317" y="35502"/>
                    </a:moveTo>
                    <a:cubicBezTo>
                      <a:pt x="213317" y="35442"/>
                      <a:pt x="213287" y="35411"/>
                      <a:pt x="213287" y="35381"/>
                    </a:cubicBezTo>
                    <a:cubicBezTo>
                      <a:pt x="213317" y="35411"/>
                      <a:pt x="213317" y="35472"/>
                      <a:pt x="213317" y="35502"/>
                    </a:cubicBezTo>
                    <a:cubicBezTo>
                      <a:pt x="213348" y="35502"/>
                      <a:pt x="213317" y="35502"/>
                      <a:pt x="213317" y="35502"/>
                    </a:cubicBezTo>
                    <a:close/>
                    <a:moveTo>
                      <a:pt x="221676" y="34499"/>
                    </a:moveTo>
                    <a:cubicBezTo>
                      <a:pt x="221676" y="34499"/>
                      <a:pt x="221676" y="34530"/>
                      <a:pt x="221676" y="34499"/>
                    </a:cubicBezTo>
                    <a:cubicBezTo>
                      <a:pt x="221707" y="34530"/>
                      <a:pt x="221707" y="34530"/>
                      <a:pt x="221676" y="34499"/>
                    </a:cubicBezTo>
                    <a:cubicBezTo>
                      <a:pt x="221707" y="34530"/>
                      <a:pt x="221707" y="34530"/>
                      <a:pt x="221676" y="34499"/>
                    </a:cubicBezTo>
                    <a:cubicBezTo>
                      <a:pt x="221676" y="34530"/>
                      <a:pt x="221676" y="34530"/>
                      <a:pt x="221676" y="34499"/>
                    </a:cubicBezTo>
                    <a:close/>
                    <a:moveTo>
                      <a:pt x="226600" y="33983"/>
                    </a:moveTo>
                    <a:cubicBezTo>
                      <a:pt x="226600" y="33983"/>
                      <a:pt x="226600" y="33952"/>
                      <a:pt x="226600" y="33983"/>
                    </a:cubicBezTo>
                    <a:lnTo>
                      <a:pt x="226600" y="33831"/>
                    </a:lnTo>
                    <a:cubicBezTo>
                      <a:pt x="226661" y="33861"/>
                      <a:pt x="226722" y="33891"/>
                      <a:pt x="226813" y="33861"/>
                    </a:cubicBezTo>
                    <a:lnTo>
                      <a:pt x="226752" y="33891"/>
                    </a:lnTo>
                    <a:cubicBezTo>
                      <a:pt x="226722" y="33891"/>
                      <a:pt x="226692" y="33891"/>
                      <a:pt x="226661" y="33952"/>
                    </a:cubicBezTo>
                    <a:close/>
                    <a:moveTo>
                      <a:pt x="226844" y="33770"/>
                    </a:moveTo>
                    <a:cubicBezTo>
                      <a:pt x="226844" y="33770"/>
                      <a:pt x="226874" y="33770"/>
                      <a:pt x="226844" y="33770"/>
                    </a:cubicBezTo>
                    <a:cubicBezTo>
                      <a:pt x="226874" y="33770"/>
                      <a:pt x="226874" y="33770"/>
                      <a:pt x="226844" y="33770"/>
                    </a:cubicBezTo>
                    <a:lnTo>
                      <a:pt x="226844" y="33831"/>
                    </a:lnTo>
                    <a:close/>
                    <a:moveTo>
                      <a:pt x="229427" y="33375"/>
                    </a:moveTo>
                    <a:cubicBezTo>
                      <a:pt x="229397" y="33344"/>
                      <a:pt x="229336" y="33283"/>
                      <a:pt x="229336" y="33253"/>
                    </a:cubicBezTo>
                    <a:cubicBezTo>
                      <a:pt x="229336" y="33223"/>
                      <a:pt x="229397" y="33192"/>
                      <a:pt x="229336" y="33131"/>
                    </a:cubicBezTo>
                    <a:cubicBezTo>
                      <a:pt x="229397" y="33192"/>
                      <a:pt x="229427" y="33192"/>
                      <a:pt x="229458" y="33223"/>
                    </a:cubicBezTo>
                    <a:cubicBezTo>
                      <a:pt x="229427" y="33223"/>
                      <a:pt x="229427" y="33283"/>
                      <a:pt x="229427" y="33375"/>
                    </a:cubicBezTo>
                    <a:cubicBezTo>
                      <a:pt x="229458" y="33344"/>
                      <a:pt x="229458" y="33375"/>
                      <a:pt x="229427" y="33375"/>
                    </a:cubicBezTo>
                    <a:close/>
                    <a:moveTo>
                      <a:pt x="232345" y="28998"/>
                    </a:moveTo>
                    <a:cubicBezTo>
                      <a:pt x="232345" y="28967"/>
                      <a:pt x="232315" y="28937"/>
                      <a:pt x="232315" y="28876"/>
                    </a:cubicBezTo>
                    <a:cubicBezTo>
                      <a:pt x="232345" y="28876"/>
                      <a:pt x="232345" y="28937"/>
                      <a:pt x="232345" y="28998"/>
                    </a:cubicBezTo>
                    <a:cubicBezTo>
                      <a:pt x="232376" y="28998"/>
                      <a:pt x="232345" y="28998"/>
                      <a:pt x="232345" y="28998"/>
                    </a:cubicBezTo>
                    <a:close/>
                    <a:moveTo>
                      <a:pt x="245537" y="24742"/>
                    </a:moveTo>
                    <a:lnTo>
                      <a:pt x="245537" y="24742"/>
                    </a:lnTo>
                    <a:lnTo>
                      <a:pt x="245537" y="24560"/>
                    </a:lnTo>
                    <a:cubicBezTo>
                      <a:pt x="245598" y="24621"/>
                      <a:pt x="245689" y="24682"/>
                      <a:pt x="245750" y="24590"/>
                    </a:cubicBezTo>
                    <a:lnTo>
                      <a:pt x="245719" y="24621"/>
                    </a:lnTo>
                    <a:cubicBezTo>
                      <a:pt x="245689" y="24621"/>
                      <a:pt x="245598" y="24621"/>
                      <a:pt x="245567" y="24651"/>
                    </a:cubicBezTo>
                    <a:cubicBezTo>
                      <a:pt x="245598" y="24712"/>
                      <a:pt x="245567" y="24742"/>
                      <a:pt x="245537" y="24742"/>
                    </a:cubicBezTo>
                    <a:close/>
                    <a:moveTo>
                      <a:pt x="245841" y="24560"/>
                    </a:moveTo>
                    <a:cubicBezTo>
                      <a:pt x="245841" y="24560"/>
                      <a:pt x="245871" y="24560"/>
                      <a:pt x="245841" y="24560"/>
                    </a:cubicBezTo>
                    <a:cubicBezTo>
                      <a:pt x="245871" y="24560"/>
                      <a:pt x="245871" y="24560"/>
                      <a:pt x="245841" y="24560"/>
                    </a:cubicBezTo>
                    <a:lnTo>
                      <a:pt x="245841" y="24590"/>
                    </a:lnTo>
                    <a:close/>
                    <a:moveTo>
                      <a:pt x="249093" y="23982"/>
                    </a:moveTo>
                    <a:cubicBezTo>
                      <a:pt x="249063" y="23952"/>
                      <a:pt x="249032" y="23861"/>
                      <a:pt x="249002" y="23830"/>
                    </a:cubicBezTo>
                    <a:cubicBezTo>
                      <a:pt x="249002" y="23800"/>
                      <a:pt x="249032" y="23709"/>
                      <a:pt x="249032" y="23678"/>
                    </a:cubicBezTo>
                    <a:cubicBezTo>
                      <a:pt x="249063" y="23709"/>
                      <a:pt x="249093" y="23739"/>
                      <a:pt x="249154" y="23739"/>
                    </a:cubicBezTo>
                    <a:cubicBezTo>
                      <a:pt x="249093" y="23830"/>
                      <a:pt x="249154" y="23952"/>
                      <a:pt x="249154" y="23982"/>
                    </a:cubicBezTo>
                    <a:lnTo>
                      <a:pt x="249093" y="23982"/>
                    </a:lnTo>
                    <a:cubicBezTo>
                      <a:pt x="249154" y="23982"/>
                      <a:pt x="249093" y="23982"/>
                      <a:pt x="249093" y="23982"/>
                    </a:cubicBezTo>
                    <a:close/>
                    <a:moveTo>
                      <a:pt x="252832" y="18481"/>
                    </a:moveTo>
                    <a:cubicBezTo>
                      <a:pt x="252832" y="18450"/>
                      <a:pt x="252802" y="18359"/>
                      <a:pt x="252802" y="18329"/>
                    </a:cubicBezTo>
                    <a:cubicBezTo>
                      <a:pt x="252802" y="18329"/>
                      <a:pt x="252832" y="18390"/>
                      <a:pt x="252832" y="18481"/>
                    </a:cubicBezTo>
                    <a:cubicBezTo>
                      <a:pt x="252832" y="18450"/>
                      <a:pt x="252832" y="18450"/>
                      <a:pt x="252832" y="18481"/>
                    </a:cubicBezTo>
                    <a:close/>
                    <a:moveTo>
                      <a:pt x="277209" y="4316"/>
                    </a:moveTo>
                    <a:lnTo>
                      <a:pt x="277209" y="4468"/>
                    </a:lnTo>
                    <a:cubicBezTo>
                      <a:pt x="277179" y="4377"/>
                      <a:pt x="277148" y="4347"/>
                      <a:pt x="277057" y="4316"/>
                    </a:cubicBezTo>
                    <a:lnTo>
                      <a:pt x="277057" y="4256"/>
                    </a:lnTo>
                    <a:cubicBezTo>
                      <a:pt x="277148" y="4316"/>
                      <a:pt x="277179" y="4347"/>
                      <a:pt x="277209" y="4316"/>
                    </a:cubicBezTo>
                    <a:close/>
                    <a:moveTo>
                      <a:pt x="307605" y="14256"/>
                    </a:moveTo>
                    <a:lnTo>
                      <a:pt x="307605" y="14256"/>
                    </a:lnTo>
                    <a:cubicBezTo>
                      <a:pt x="307666" y="14256"/>
                      <a:pt x="307666" y="14256"/>
                      <a:pt x="307605" y="14256"/>
                    </a:cubicBezTo>
                    <a:cubicBezTo>
                      <a:pt x="307666" y="14256"/>
                      <a:pt x="307666" y="14256"/>
                      <a:pt x="307605" y="14256"/>
                    </a:cubicBezTo>
                    <a:close/>
                    <a:moveTo>
                      <a:pt x="17265" y="100579"/>
                    </a:moveTo>
                    <a:lnTo>
                      <a:pt x="17265" y="100670"/>
                    </a:lnTo>
                    <a:lnTo>
                      <a:pt x="17296" y="100670"/>
                    </a:lnTo>
                    <a:lnTo>
                      <a:pt x="17296" y="100701"/>
                    </a:lnTo>
                    <a:cubicBezTo>
                      <a:pt x="17296" y="100731"/>
                      <a:pt x="17296" y="100731"/>
                      <a:pt x="17326" y="100701"/>
                    </a:cubicBezTo>
                    <a:lnTo>
                      <a:pt x="17356" y="100701"/>
                    </a:lnTo>
                    <a:lnTo>
                      <a:pt x="17356" y="100701"/>
                    </a:lnTo>
                    <a:lnTo>
                      <a:pt x="17356" y="100701"/>
                    </a:lnTo>
                    <a:lnTo>
                      <a:pt x="17356" y="100822"/>
                    </a:lnTo>
                    <a:lnTo>
                      <a:pt x="17326" y="100762"/>
                    </a:lnTo>
                    <a:cubicBezTo>
                      <a:pt x="17326" y="100731"/>
                      <a:pt x="17296" y="100731"/>
                      <a:pt x="17296" y="100701"/>
                    </a:cubicBezTo>
                    <a:lnTo>
                      <a:pt x="17265" y="100670"/>
                    </a:lnTo>
                    <a:cubicBezTo>
                      <a:pt x="17265" y="100670"/>
                      <a:pt x="17204" y="100610"/>
                      <a:pt x="17204" y="100579"/>
                    </a:cubicBezTo>
                    <a:lnTo>
                      <a:pt x="17204" y="100458"/>
                    </a:lnTo>
                    <a:cubicBezTo>
                      <a:pt x="17204" y="100427"/>
                      <a:pt x="17174" y="100367"/>
                      <a:pt x="17174" y="100306"/>
                    </a:cubicBezTo>
                    <a:cubicBezTo>
                      <a:pt x="17174" y="100397"/>
                      <a:pt x="17204" y="100458"/>
                      <a:pt x="17265" y="100579"/>
                    </a:cubicBezTo>
                    <a:lnTo>
                      <a:pt x="17265" y="100579"/>
                    </a:lnTo>
                    <a:cubicBezTo>
                      <a:pt x="17204" y="100549"/>
                      <a:pt x="17204" y="100518"/>
                      <a:pt x="17204" y="100458"/>
                    </a:cubicBezTo>
                    <a:lnTo>
                      <a:pt x="17204" y="100458"/>
                    </a:lnTo>
                    <a:cubicBezTo>
                      <a:pt x="17265" y="100518"/>
                      <a:pt x="17265" y="100549"/>
                      <a:pt x="17265" y="100579"/>
                    </a:cubicBezTo>
                    <a:close/>
                    <a:moveTo>
                      <a:pt x="21946" y="102494"/>
                    </a:moveTo>
                    <a:cubicBezTo>
                      <a:pt x="21885" y="102525"/>
                      <a:pt x="21855" y="102555"/>
                      <a:pt x="21855" y="102585"/>
                    </a:cubicBezTo>
                    <a:lnTo>
                      <a:pt x="21855" y="102585"/>
                    </a:lnTo>
                    <a:cubicBezTo>
                      <a:pt x="21794" y="102525"/>
                      <a:pt x="21703" y="102251"/>
                      <a:pt x="21581" y="102190"/>
                    </a:cubicBezTo>
                    <a:cubicBezTo>
                      <a:pt x="21551" y="102129"/>
                      <a:pt x="21521" y="102129"/>
                      <a:pt x="21521" y="102129"/>
                    </a:cubicBezTo>
                    <a:cubicBezTo>
                      <a:pt x="21490" y="102099"/>
                      <a:pt x="21429" y="102069"/>
                      <a:pt x="21429" y="102008"/>
                    </a:cubicBezTo>
                    <a:cubicBezTo>
                      <a:pt x="21490" y="102069"/>
                      <a:pt x="21551" y="102069"/>
                      <a:pt x="21581" y="102008"/>
                    </a:cubicBezTo>
                    <a:lnTo>
                      <a:pt x="21581" y="101977"/>
                    </a:lnTo>
                    <a:cubicBezTo>
                      <a:pt x="21581" y="102008"/>
                      <a:pt x="21581" y="102069"/>
                      <a:pt x="21642" y="102069"/>
                    </a:cubicBezTo>
                    <a:lnTo>
                      <a:pt x="21673" y="102099"/>
                    </a:lnTo>
                    <a:cubicBezTo>
                      <a:pt x="21703" y="102129"/>
                      <a:pt x="21733" y="102129"/>
                      <a:pt x="21794" y="102129"/>
                    </a:cubicBezTo>
                    <a:lnTo>
                      <a:pt x="21794" y="102190"/>
                    </a:lnTo>
                    <a:lnTo>
                      <a:pt x="21794" y="102221"/>
                    </a:lnTo>
                    <a:cubicBezTo>
                      <a:pt x="21733" y="102251"/>
                      <a:pt x="21733" y="102373"/>
                      <a:pt x="21794" y="102403"/>
                    </a:cubicBezTo>
                    <a:cubicBezTo>
                      <a:pt x="21825" y="102494"/>
                      <a:pt x="21946" y="102433"/>
                      <a:pt x="21977" y="102373"/>
                    </a:cubicBezTo>
                    <a:cubicBezTo>
                      <a:pt x="21885" y="102403"/>
                      <a:pt x="21885" y="102433"/>
                      <a:pt x="21946" y="102494"/>
                    </a:cubicBezTo>
                    <a:close/>
                    <a:moveTo>
                      <a:pt x="25806" y="98178"/>
                    </a:moveTo>
                    <a:lnTo>
                      <a:pt x="25776" y="98239"/>
                    </a:lnTo>
                    <a:lnTo>
                      <a:pt x="25806" y="98178"/>
                    </a:lnTo>
                    <a:cubicBezTo>
                      <a:pt x="25776" y="98239"/>
                      <a:pt x="25776" y="98178"/>
                      <a:pt x="25806" y="98178"/>
                    </a:cubicBezTo>
                    <a:close/>
                    <a:moveTo>
                      <a:pt x="26202" y="98117"/>
                    </a:moveTo>
                    <a:cubicBezTo>
                      <a:pt x="26202" y="98148"/>
                      <a:pt x="26141" y="98239"/>
                      <a:pt x="26141" y="98269"/>
                    </a:cubicBezTo>
                    <a:lnTo>
                      <a:pt x="26141" y="98300"/>
                    </a:lnTo>
                    <a:lnTo>
                      <a:pt x="26141" y="98269"/>
                    </a:lnTo>
                    <a:cubicBezTo>
                      <a:pt x="26141" y="98178"/>
                      <a:pt x="26202" y="98148"/>
                      <a:pt x="26202" y="98117"/>
                    </a:cubicBezTo>
                    <a:close/>
                    <a:moveTo>
                      <a:pt x="27752" y="97570"/>
                    </a:moveTo>
                    <a:cubicBezTo>
                      <a:pt x="27752" y="97631"/>
                      <a:pt x="27721" y="97692"/>
                      <a:pt x="27721" y="97722"/>
                    </a:cubicBezTo>
                    <a:lnTo>
                      <a:pt x="27721" y="97844"/>
                    </a:lnTo>
                    <a:cubicBezTo>
                      <a:pt x="27721" y="97844"/>
                      <a:pt x="27721" y="97874"/>
                      <a:pt x="27661" y="97874"/>
                    </a:cubicBezTo>
                    <a:cubicBezTo>
                      <a:pt x="27661" y="97844"/>
                      <a:pt x="27630" y="97844"/>
                      <a:pt x="27630" y="97813"/>
                    </a:cubicBezTo>
                    <a:cubicBezTo>
                      <a:pt x="27630" y="97783"/>
                      <a:pt x="27661" y="97722"/>
                      <a:pt x="27661" y="97692"/>
                    </a:cubicBezTo>
                    <a:lnTo>
                      <a:pt x="27661" y="97692"/>
                    </a:lnTo>
                    <a:cubicBezTo>
                      <a:pt x="27661" y="97722"/>
                      <a:pt x="27661" y="97783"/>
                      <a:pt x="27630" y="97813"/>
                    </a:cubicBezTo>
                    <a:lnTo>
                      <a:pt x="27630" y="97813"/>
                    </a:lnTo>
                    <a:cubicBezTo>
                      <a:pt x="27721" y="97722"/>
                      <a:pt x="27752" y="97661"/>
                      <a:pt x="27752" y="97570"/>
                    </a:cubicBezTo>
                    <a:close/>
                    <a:moveTo>
                      <a:pt x="28785" y="96142"/>
                    </a:moveTo>
                    <a:cubicBezTo>
                      <a:pt x="28785" y="96142"/>
                      <a:pt x="28785" y="96172"/>
                      <a:pt x="28785" y="96142"/>
                    </a:cubicBezTo>
                    <a:cubicBezTo>
                      <a:pt x="28785" y="96172"/>
                      <a:pt x="28785" y="96172"/>
                      <a:pt x="28785" y="96142"/>
                    </a:cubicBezTo>
                    <a:cubicBezTo>
                      <a:pt x="28785" y="96172"/>
                      <a:pt x="28785" y="96172"/>
                      <a:pt x="28785" y="96142"/>
                    </a:cubicBezTo>
                    <a:cubicBezTo>
                      <a:pt x="28724" y="96142"/>
                      <a:pt x="28724" y="96142"/>
                      <a:pt x="28724" y="96111"/>
                    </a:cubicBezTo>
                    <a:lnTo>
                      <a:pt x="28785" y="96142"/>
                    </a:lnTo>
                    <a:close/>
                    <a:moveTo>
                      <a:pt x="28907" y="96354"/>
                    </a:moveTo>
                    <a:lnTo>
                      <a:pt x="28907" y="96354"/>
                    </a:lnTo>
                    <a:cubicBezTo>
                      <a:pt x="28876" y="96354"/>
                      <a:pt x="28876" y="96324"/>
                      <a:pt x="28876" y="96293"/>
                    </a:cubicBezTo>
                    <a:cubicBezTo>
                      <a:pt x="28876" y="96293"/>
                      <a:pt x="28907" y="96293"/>
                      <a:pt x="28907" y="96263"/>
                    </a:cubicBezTo>
                    <a:cubicBezTo>
                      <a:pt x="28876" y="96324"/>
                      <a:pt x="28876" y="96354"/>
                      <a:pt x="28907" y="96354"/>
                    </a:cubicBezTo>
                    <a:close/>
                    <a:moveTo>
                      <a:pt x="33041" y="96324"/>
                    </a:moveTo>
                    <a:lnTo>
                      <a:pt x="33041" y="96324"/>
                    </a:lnTo>
                    <a:lnTo>
                      <a:pt x="33041" y="96324"/>
                    </a:lnTo>
                    <a:lnTo>
                      <a:pt x="33041" y="96324"/>
                    </a:lnTo>
                    <a:cubicBezTo>
                      <a:pt x="33041" y="96293"/>
                      <a:pt x="33041" y="96324"/>
                      <a:pt x="33041" y="96324"/>
                    </a:cubicBezTo>
                    <a:close/>
                    <a:moveTo>
                      <a:pt x="33253" y="96658"/>
                    </a:moveTo>
                    <a:cubicBezTo>
                      <a:pt x="33193" y="96749"/>
                      <a:pt x="33132" y="96871"/>
                      <a:pt x="33071" y="96901"/>
                    </a:cubicBezTo>
                    <a:lnTo>
                      <a:pt x="33041" y="96901"/>
                    </a:lnTo>
                    <a:lnTo>
                      <a:pt x="33041" y="96901"/>
                    </a:lnTo>
                    <a:cubicBezTo>
                      <a:pt x="32980" y="96871"/>
                      <a:pt x="32949" y="96871"/>
                      <a:pt x="32949" y="96871"/>
                    </a:cubicBezTo>
                    <a:cubicBezTo>
                      <a:pt x="32919" y="96810"/>
                      <a:pt x="32889" y="96780"/>
                      <a:pt x="32889" y="96749"/>
                    </a:cubicBezTo>
                    <a:cubicBezTo>
                      <a:pt x="32919" y="96780"/>
                      <a:pt x="32980" y="96780"/>
                      <a:pt x="33041" y="96749"/>
                    </a:cubicBezTo>
                    <a:cubicBezTo>
                      <a:pt x="33071" y="96689"/>
                      <a:pt x="33071" y="96628"/>
                      <a:pt x="33041" y="96597"/>
                    </a:cubicBezTo>
                    <a:lnTo>
                      <a:pt x="33041" y="96567"/>
                    </a:lnTo>
                    <a:lnTo>
                      <a:pt x="33041" y="96567"/>
                    </a:lnTo>
                    <a:lnTo>
                      <a:pt x="33071" y="96567"/>
                    </a:lnTo>
                    <a:lnTo>
                      <a:pt x="33071" y="96597"/>
                    </a:lnTo>
                    <a:cubicBezTo>
                      <a:pt x="33101" y="96658"/>
                      <a:pt x="33223" y="96628"/>
                      <a:pt x="33253" y="96567"/>
                    </a:cubicBezTo>
                    <a:cubicBezTo>
                      <a:pt x="33223" y="96597"/>
                      <a:pt x="33223" y="96628"/>
                      <a:pt x="33253" y="96658"/>
                    </a:cubicBezTo>
                    <a:close/>
                    <a:moveTo>
                      <a:pt x="36992" y="88391"/>
                    </a:moveTo>
                    <a:lnTo>
                      <a:pt x="36992" y="88391"/>
                    </a:lnTo>
                    <a:cubicBezTo>
                      <a:pt x="36992" y="88421"/>
                      <a:pt x="36992" y="88421"/>
                      <a:pt x="36992" y="88391"/>
                    </a:cubicBezTo>
                    <a:cubicBezTo>
                      <a:pt x="36992" y="88421"/>
                      <a:pt x="36992" y="88421"/>
                      <a:pt x="36992" y="88391"/>
                    </a:cubicBezTo>
                    <a:cubicBezTo>
                      <a:pt x="36931" y="88391"/>
                      <a:pt x="36931" y="88391"/>
                      <a:pt x="36931" y="88360"/>
                    </a:cubicBezTo>
                    <a:lnTo>
                      <a:pt x="36992" y="88391"/>
                    </a:lnTo>
                    <a:close/>
                    <a:moveTo>
                      <a:pt x="37144" y="88603"/>
                    </a:moveTo>
                    <a:lnTo>
                      <a:pt x="37144" y="88603"/>
                    </a:lnTo>
                    <a:cubicBezTo>
                      <a:pt x="37083" y="88603"/>
                      <a:pt x="37083" y="88573"/>
                      <a:pt x="37083" y="88543"/>
                    </a:cubicBezTo>
                    <a:cubicBezTo>
                      <a:pt x="37083" y="88543"/>
                      <a:pt x="37144" y="88543"/>
                      <a:pt x="37144" y="88512"/>
                    </a:cubicBezTo>
                    <a:cubicBezTo>
                      <a:pt x="37083" y="88573"/>
                      <a:pt x="37083" y="88603"/>
                      <a:pt x="37144" y="88603"/>
                    </a:cubicBezTo>
                    <a:close/>
                    <a:moveTo>
                      <a:pt x="41247" y="88543"/>
                    </a:moveTo>
                    <a:cubicBezTo>
                      <a:pt x="41247" y="88573"/>
                      <a:pt x="41247" y="88573"/>
                      <a:pt x="41247" y="88543"/>
                    </a:cubicBezTo>
                    <a:cubicBezTo>
                      <a:pt x="41247" y="88573"/>
                      <a:pt x="41247" y="88573"/>
                      <a:pt x="41247" y="88543"/>
                    </a:cubicBezTo>
                    <a:cubicBezTo>
                      <a:pt x="41247" y="88573"/>
                      <a:pt x="41247" y="88573"/>
                      <a:pt x="41247" y="88543"/>
                    </a:cubicBezTo>
                    <a:close/>
                    <a:moveTo>
                      <a:pt x="41430" y="88877"/>
                    </a:moveTo>
                    <a:cubicBezTo>
                      <a:pt x="41339" y="88968"/>
                      <a:pt x="41308" y="89059"/>
                      <a:pt x="41247" y="89120"/>
                    </a:cubicBezTo>
                    <a:lnTo>
                      <a:pt x="41187" y="89120"/>
                    </a:lnTo>
                    <a:lnTo>
                      <a:pt x="41187" y="89120"/>
                    </a:lnTo>
                    <a:cubicBezTo>
                      <a:pt x="41156" y="89059"/>
                      <a:pt x="41126" y="89059"/>
                      <a:pt x="41126" y="89059"/>
                    </a:cubicBezTo>
                    <a:cubicBezTo>
                      <a:pt x="41065" y="89029"/>
                      <a:pt x="41035" y="88999"/>
                      <a:pt x="41035" y="88968"/>
                    </a:cubicBezTo>
                    <a:cubicBezTo>
                      <a:pt x="41065" y="88999"/>
                      <a:pt x="41156" y="88999"/>
                      <a:pt x="41187" y="88968"/>
                    </a:cubicBezTo>
                    <a:cubicBezTo>
                      <a:pt x="41217" y="88907"/>
                      <a:pt x="41217" y="88847"/>
                      <a:pt x="41187" y="88816"/>
                    </a:cubicBezTo>
                    <a:lnTo>
                      <a:pt x="41187" y="88755"/>
                    </a:lnTo>
                    <a:lnTo>
                      <a:pt x="41187" y="88755"/>
                    </a:lnTo>
                    <a:lnTo>
                      <a:pt x="41217" y="88755"/>
                    </a:lnTo>
                    <a:lnTo>
                      <a:pt x="41217" y="88816"/>
                    </a:lnTo>
                    <a:cubicBezTo>
                      <a:pt x="41278" y="88877"/>
                      <a:pt x="41369" y="88847"/>
                      <a:pt x="41430" y="88755"/>
                    </a:cubicBezTo>
                    <a:close/>
                    <a:moveTo>
                      <a:pt x="44439" y="88664"/>
                    </a:moveTo>
                    <a:cubicBezTo>
                      <a:pt x="44378" y="88695"/>
                      <a:pt x="44348" y="88725"/>
                      <a:pt x="44348" y="88755"/>
                    </a:cubicBezTo>
                    <a:cubicBezTo>
                      <a:pt x="44317" y="88755"/>
                      <a:pt x="44287" y="88755"/>
                      <a:pt x="44287" y="88816"/>
                    </a:cubicBezTo>
                    <a:cubicBezTo>
                      <a:pt x="44196" y="88877"/>
                      <a:pt x="44165" y="88999"/>
                      <a:pt x="44074" y="89120"/>
                    </a:cubicBezTo>
                    <a:lnTo>
                      <a:pt x="44074" y="89120"/>
                    </a:lnTo>
                    <a:cubicBezTo>
                      <a:pt x="44013" y="89059"/>
                      <a:pt x="43983" y="88968"/>
                      <a:pt x="43892" y="88877"/>
                    </a:cubicBezTo>
                    <a:cubicBezTo>
                      <a:pt x="43892" y="88847"/>
                      <a:pt x="43922" y="88816"/>
                      <a:pt x="43892" y="88755"/>
                    </a:cubicBezTo>
                    <a:cubicBezTo>
                      <a:pt x="43983" y="88847"/>
                      <a:pt x="44044" y="88847"/>
                      <a:pt x="44074" y="88816"/>
                    </a:cubicBezTo>
                    <a:cubicBezTo>
                      <a:pt x="44135" y="88755"/>
                      <a:pt x="44135" y="88664"/>
                      <a:pt x="44074" y="88603"/>
                    </a:cubicBezTo>
                    <a:lnTo>
                      <a:pt x="44074" y="88573"/>
                    </a:lnTo>
                    <a:lnTo>
                      <a:pt x="44074" y="88543"/>
                    </a:lnTo>
                    <a:cubicBezTo>
                      <a:pt x="44135" y="88543"/>
                      <a:pt x="44165" y="88543"/>
                      <a:pt x="44196" y="88512"/>
                    </a:cubicBezTo>
                    <a:cubicBezTo>
                      <a:pt x="44196" y="88512"/>
                      <a:pt x="44226" y="88512"/>
                      <a:pt x="44226" y="88451"/>
                    </a:cubicBezTo>
                    <a:lnTo>
                      <a:pt x="44226" y="88421"/>
                    </a:lnTo>
                    <a:lnTo>
                      <a:pt x="44287" y="88421"/>
                    </a:lnTo>
                    <a:lnTo>
                      <a:pt x="44287" y="88421"/>
                    </a:lnTo>
                    <a:lnTo>
                      <a:pt x="44287" y="88451"/>
                    </a:lnTo>
                    <a:cubicBezTo>
                      <a:pt x="44226" y="88512"/>
                      <a:pt x="44287" y="88573"/>
                      <a:pt x="44287" y="88603"/>
                    </a:cubicBezTo>
                    <a:cubicBezTo>
                      <a:pt x="44348" y="88725"/>
                      <a:pt x="44378" y="88695"/>
                      <a:pt x="44439" y="88664"/>
                    </a:cubicBezTo>
                    <a:close/>
                    <a:moveTo>
                      <a:pt x="46080" y="87631"/>
                    </a:moveTo>
                    <a:lnTo>
                      <a:pt x="46080" y="87692"/>
                    </a:lnTo>
                    <a:lnTo>
                      <a:pt x="46141" y="87692"/>
                    </a:lnTo>
                    <a:lnTo>
                      <a:pt x="46141" y="87752"/>
                    </a:lnTo>
                    <a:cubicBezTo>
                      <a:pt x="46141" y="87783"/>
                      <a:pt x="46141" y="87783"/>
                      <a:pt x="46172" y="87752"/>
                    </a:cubicBezTo>
                    <a:lnTo>
                      <a:pt x="46202" y="87752"/>
                    </a:lnTo>
                    <a:lnTo>
                      <a:pt x="46202" y="87752"/>
                    </a:lnTo>
                    <a:lnTo>
                      <a:pt x="46202" y="87752"/>
                    </a:lnTo>
                    <a:lnTo>
                      <a:pt x="46202" y="87844"/>
                    </a:lnTo>
                    <a:lnTo>
                      <a:pt x="46172" y="87813"/>
                    </a:lnTo>
                    <a:cubicBezTo>
                      <a:pt x="46172" y="87783"/>
                      <a:pt x="46141" y="87783"/>
                      <a:pt x="46141" y="87752"/>
                    </a:cubicBezTo>
                    <a:lnTo>
                      <a:pt x="46080" y="87692"/>
                    </a:lnTo>
                    <a:cubicBezTo>
                      <a:pt x="46080" y="87692"/>
                      <a:pt x="46050" y="87661"/>
                      <a:pt x="46050" y="87631"/>
                    </a:cubicBezTo>
                    <a:lnTo>
                      <a:pt x="46050" y="87509"/>
                    </a:lnTo>
                    <a:cubicBezTo>
                      <a:pt x="46050" y="87479"/>
                      <a:pt x="46020" y="87388"/>
                      <a:pt x="46020" y="87357"/>
                    </a:cubicBezTo>
                    <a:cubicBezTo>
                      <a:pt x="46020" y="87479"/>
                      <a:pt x="46050" y="87540"/>
                      <a:pt x="46080" y="87631"/>
                    </a:cubicBezTo>
                    <a:cubicBezTo>
                      <a:pt x="46050" y="87661"/>
                      <a:pt x="46050" y="87631"/>
                      <a:pt x="46080" y="87631"/>
                    </a:cubicBezTo>
                    <a:cubicBezTo>
                      <a:pt x="46050" y="87600"/>
                      <a:pt x="46050" y="87540"/>
                      <a:pt x="46050" y="87509"/>
                    </a:cubicBezTo>
                    <a:lnTo>
                      <a:pt x="46050" y="87509"/>
                    </a:lnTo>
                    <a:cubicBezTo>
                      <a:pt x="46050" y="87540"/>
                      <a:pt x="46080" y="87600"/>
                      <a:pt x="46080" y="87631"/>
                    </a:cubicBezTo>
                    <a:close/>
                    <a:moveTo>
                      <a:pt x="50731" y="89515"/>
                    </a:moveTo>
                    <a:cubicBezTo>
                      <a:pt x="50700" y="89576"/>
                      <a:pt x="50640" y="89606"/>
                      <a:pt x="50640" y="89637"/>
                    </a:cubicBezTo>
                    <a:lnTo>
                      <a:pt x="50640" y="89637"/>
                    </a:lnTo>
                    <a:cubicBezTo>
                      <a:pt x="50579" y="89576"/>
                      <a:pt x="50488" y="89303"/>
                      <a:pt x="50397" y="89211"/>
                    </a:cubicBezTo>
                    <a:cubicBezTo>
                      <a:pt x="50366" y="89181"/>
                      <a:pt x="50305" y="89181"/>
                      <a:pt x="50305" y="89181"/>
                    </a:cubicBezTo>
                    <a:cubicBezTo>
                      <a:pt x="50275" y="89151"/>
                      <a:pt x="50245" y="89120"/>
                      <a:pt x="50245" y="89059"/>
                    </a:cubicBezTo>
                    <a:cubicBezTo>
                      <a:pt x="50275" y="89120"/>
                      <a:pt x="50336" y="89120"/>
                      <a:pt x="50397" y="89059"/>
                    </a:cubicBezTo>
                    <a:lnTo>
                      <a:pt x="50397" y="89029"/>
                    </a:lnTo>
                    <a:cubicBezTo>
                      <a:pt x="50397" y="89059"/>
                      <a:pt x="50397" y="89090"/>
                      <a:pt x="50427" y="89090"/>
                    </a:cubicBezTo>
                    <a:lnTo>
                      <a:pt x="50457" y="89151"/>
                    </a:lnTo>
                    <a:cubicBezTo>
                      <a:pt x="50488" y="89181"/>
                      <a:pt x="50549" y="89181"/>
                      <a:pt x="50579" y="89181"/>
                    </a:cubicBezTo>
                    <a:lnTo>
                      <a:pt x="50579" y="89211"/>
                    </a:lnTo>
                    <a:lnTo>
                      <a:pt x="50579" y="89272"/>
                    </a:lnTo>
                    <a:cubicBezTo>
                      <a:pt x="50549" y="89303"/>
                      <a:pt x="50549" y="89424"/>
                      <a:pt x="50579" y="89454"/>
                    </a:cubicBezTo>
                    <a:cubicBezTo>
                      <a:pt x="50609" y="89515"/>
                      <a:pt x="50731" y="89485"/>
                      <a:pt x="50761" y="89424"/>
                    </a:cubicBezTo>
                    <a:cubicBezTo>
                      <a:pt x="50731" y="89454"/>
                      <a:pt x="50731" y="89515"/>
                      <a:pt x="50731" y="89515"/>
                    </a:cubicBezTo>
                    <a:close/>
                    <a:moveTo>
                      <a:pt x="54652" y="85230"/>
                    </a:moveTo>
                    <a:lnTo>
                      <a:pt x="54622" y="85260"/>
                    </a:lnTo>
                    <a:cubicBezTo>
                      <a:pt x="54622" y="85321"/>
                      <a:pt x="54622" y="85260"/>
                      <a:pt x="54652" y="85230"/>
                    </a:cubicBezTo>
                    <a:cubicBezTo>
                      <a:pt x="54622" y="85260"/>
                      <a:pt x="54622" y="85260"/>
                      <a:pt x="54652" y="85230"/>
                    </a:cubicBezTo>
                    <a:cubicBezTo>
                      <a:pt x="54622" y="85230"/>
                      <a:pt x="54622" y="85230"/>
                      <a:pt x="54652" y="85230"/>
                    </a:cubicBezTo>
                    <a:close/>
                    <a:moveTo>
                      <a:pt x="55017" y="85169"/>
                    </a:moveTo>
                    <a:cubicBezTo>
                      <a:pt x="55017" y="85199"/>
                      <a:pt x="54986" y="85260"/>
                      <a:pt x="54986" y="85321"/>
                    </a:cubicBezTo>
                    <a:lnTo>
                      <a:pt x="54986" y="85351"/>
                    </a:lnTo>
                    <a:lnTo>
                      <a:pt x="54986" y="85321"/>
                    </a:lnTo>
                    <a:cubicBezTo>
                      <a:pt x="54986" y="85260"/>
                      <a:pt x="54986" y="85199"/>
                      <a:pt x="55017" y="85169"/>
                    </a:cubicBezTo>
                    <a:close/>
                    <a:moveTo>
                      <a:pt x="56597" y="84652"/>
                    </a:moveTo>
                    <a:cubicBezTo>
                      <a:pt x="56597" y="84713"/>
                      <a:pt x="56536" y="84774"/>
                      <a:pt x="56536" y="84804"/>
                    </a:cubicBezTo>
                    <a:lnTo>
                      <a:pt x="56536" y="84926"/>
                    </a:lnTo>
                    <a:cubicBezTo>
                      <a:pt x="56536" y="84926"/>
                      <a:pt x="56536" y="84956"/>
                      <a:pt x="56506" y="84956"/>
                    </a:cubicBezTo>
                    <a:cubicBezTo>
                      <a:pt x="56506" y="84926"/>
                      <a:pt x="56476" y="84926"/>
                      <a:pt x="56476" y="84895"/>
                    </a:cubicBezTo>
                    <a:cubicBezTo>
                      <a:pt x="56476" y="84865"/>
                      <a:pt x="56506" y="84804"/>
                      <a:pt x="56506" y="84774"/>
                    </a:cubicBezTo>
                    <a:lnTo>
                      <a:pt x="56506" y="84774"/>
                    </a:lnTo>
                    <a:cubicBezTo>
                      <a:pt x="56506" y="84804"/>
                      <a:pt x="56506" y="84865"/>
                      <a:pt x="56476" y="84895"/>
                    </a:cubicBezTo>
                    <a:lnTo>
                      <a:pt x="56476" y="84895"/>
                    </a:lnTo>
                    <a:cubicBezTo>
                      <a:pt x="56506" y="84774"/>
                      <a:pt x="56536" y="84713"/>
                      <a:pt x="56597" y="84652"/>
                    </a:cubicBezTo>
                    <a:close/>
                    <a:moveTo>
                      <a:pt x="57600" y="83193"/>
                    </a:moveTo>
                    <a:cubicBezTo>
                      <a:pt x="57600" y="83223"/>
                      <a:pt x="57600" y="83223"/>
                      <a:pt x="57600" y="83193"/>
                    </a:cubicBezTo>
                    <a:cubicBezTo>
                      <a:pt x="57600" y="83223"/>
                      <a:pt x="57600" y="83223"/>
                      <a:pt x="57600" y="83193"/>
                    </a:cubicBezTo>
                    <a:cubicBezTo>
                      <a:pt x="57600" y="83223"/>
                      <a:pt x="57570" y="83223"/>
                      <a:pt x="57600" y="83193"/>
                    </a:cubicBezTo>
                    <a:cubicBezTo>
                      <a:pt x="57570" y="83193"/>
                      <a:pt x="57570" y="83193"/>
                      <a:pt x="57570" y="83132"/>
                    </a:cubicBezTo>
                    <a:cubicBezTo>
                      <a:pt x="57570" y="83193"/>
                      <a:pt x="57600" y="83193"/>
                      <a:pt x="57600" y="83193"/>
                    </a:cubicBezTo>
                    <a:close/>
                    <a:moveTo>
                      <a:pt x="57722" y="83406"/>
                    </a:moveTo>
                    <a:lnTo>
                      <a:pt x="57722" y="83406"/>
                    </a:lnTo>
                    <a:cubicBezTo>
                      <a:pt x="57691" y="83406"/>
                      <a:pt x="57691" y="83375"/>
                      <a:pt x="57691" y="83345"/>
                    </a:cubicBezTo>
                    <a:cubicBezTo>
                      <a:pt x="57691" y="83345"/>
                      <a:pt x="57722" y="83345"/>
                      <a:pt x="57722" y="83284"/>
                    </a:cubicBezTo>
                    <a:close/>
                    <a:moveTo>
                      <a:pt x="61856" y="83375"/>
                    </a:moveTo>
                    <a:lnTo>
                      <a:pt x="61856" y="83375"/>
                    </a:lnTo>
                    <a:cubicBezTo>
                      <a:pt x="61825" y="83375"/>
                      <a:pt x="61825" y="83375"/>
                      <a:pt x="61856" y="83375"/>
                    </a:cubicBezTo>
                    <a:cubicBezTo>
                      <a:pt x="61825" y="83375"/>
                      <a:pt x="61825" y="83375"/>
                      <a:pt x="61856" y="83375"/>
                    </a:cubicBezTo>
                    <a:cubicBezTo>
                      <a:pt x="61825" y="83375"/>
                      <a:pt x="61825" y="83375"/>
                      <a:pt x="61856" y="83375"/>
                    </a:cubicBezTo>
                    <a:close/>
                    <a:moveTo>
                      <a:pt x="62068" y="83710"/>
                    </a:moveTo>
                    <a:cubicBezTo>
                      <a:pt x="61977" y="83801"/>
                      <a:pt x="61947" y="83892"/>
                      <a:pt x="61856" y="83953"/>
                    </a:cubicBezTo>
                    <a:lnTo>
                      <a:pt x="61825" y="83953"/>
                    </a:lnTo>
                    <a:lnTo>
                      <a:pt x="61825" y="83953"/>
                    </a:lnTo>
                    <a:cubicBezTo>
                      <a:pt x="61795" y="83892"/>
                      <a:pt x="61765" y="83892"/>
                      <a:pt x="61765" y="83892"/>
                    </a:cubicBezTo>
                    <a:cubicBezTo>
                      <a:pt x="61704" y="83862"/>
                      <a:pt x="61673" y="83831"/>
                      <a:pt x="61673" y="83801"/>
                    </a:cubicBezTo>
                    <a:cubicBezTo>
                      <a:pt x="61704" y="83831"/>
                      <a:pt x="61795" y="83831"/>
                      <a:pt x="61825" y="83801"/>
                    </a:cubicBezTo>
                    <a:cubicBezTo>
                      <a:pt x="61856" y="83740"/>
                      <a:pt x="61856" y="83679"/>
                      <a:pt x="61825" y="83649"/>
                    </a:cubicBezTo>
                    <a:lnTo>
                      <a:pt x="61825" y="83588"/>
                    </a:lnTo>
                    <a:lnTo>
                      <a:pt x="61825" y="83588"/>
                    </a:lnTo>
                    <a:lnTo>
                      <a:pt x="61856" y="83588"/>
                    </a:lnTo>
                    <a:lnTo>
                      <a:pt x="61856" y="83649"/>
                    </a:lnTo>
                    <a:cubicBezTo>
                      <a:pt x="61886" y="83710"/>
                      <a:pt x="62008" y="83679"/>
                      <a:pt x="62068" y="83588"/>
                    </a:cubicBezTo>
                    <a:close/>
                    <a:moveTo>
                      <a:pt x="65290" y="81217"/>
                    </a:moveTo>
                    <a:lnTo>
                      <a:pt x="65290" y="81217"/>
                    </a:lnTo>
                    <a:lnTo>
                      <a:pt x="65290" y="81217"/>
                    </a:lnTo>
                    <a:lnTo>
                      <a:pt x="65290" y="81217"/>
                    </a:lnTo>
                    <a:close/>
                    <a:moveTo>
                      <a:pt x="65351" y="81065"/>
                    </a:moveTo>
                    <a:cubicBezTo>
                      <a:pt x="65351" y="81065"/>
                      <a:pt x="65351" y="81096"/>
                      <a:pt x="65351" y="81065"/>
                    </a:cubicBezTo>
                    <a:cubicBezTo>
                      <a:pt x="65351" y="81096"/>
                      <a:pt x="65351" y="81096"/>
                      <a:pt x="65351" y="81065"/>
                    </a:cubicBezTo>
                    <a:cubicBezTo>
                      <a:pt x="65351" y="81096"/>
                      <a:pt x="65351" y="81065"/>
                      <a:pt x="65351" y="81065"/>
                    </a:cubicBezTo>
                    <a:close/>
                    <a:moveTo>
                      <a:pt x="66385" y="79606"/>
                    </a:moveTo>
                    <a:cubicBezTo>
                      <a:pt x="66385" y="79606"/>
                      <a:pt x="66385" y="79637"/>
                      <a:pt x="66385" y="79606"/>
                    </a:cubicBezTo>
                    <a:cubicBezTo>
                      <a:pt x="66385" y="79637"/>
                      <a:pt x="66385" y="79637"/>
                      <a:pt x="66385" y="79606"/>
                    </a:cubicBezTo>
                    <a:cubicBezTo>
                      <a:pt x="66385" y="79637"/>
                      <a:pt x="66354" y="79637"/>
                      <a:pt x="66385" y="79606"/>
                    </a:cubicBezTo>
                    <a:cubicBezTo>
                      <a:pt x="66354" y="79606"/>
                      <a:pt x="66354" y="79606"/>
                      <a:pt x="66354" y="79576"/>
                    </a:cubicBezTo>
                    <a:cubicBezTo>
                      <a:pt x="66354" y="79606"/>
                      <a:pt x="66385" y="79606"/>
                      <a:pt x="66385" y="79606"/>
                    </a:cubicBezTo>
                    <a:close/>
                    <a:moveTo>
                      <a:pt x="66506" y="79849"/>
                    </a:moveTo>
                    <a:lnTo>
                      <a:pt x="66506" y="79849"/>
                    </a:lnTo>
                    <a:cubicBezTo>
                      <a:pt x="66476" y="79849"/>
                      <a:pt x="66476" y="79789"/>
                      <a:pt x="66476" y="79758"/>
                    </a:cubicBezTo>
                    <a:cubicBezTo>
                      <a:pt x="66476" y="79758"/>
                      <a:pt x="66506" y="79758"/>
                      <a:pt x="66506" y="79728"/>
                    </a:cubicBezTo>
                    <a:close/>
                    <a:moveTo>
                      <a:pt x="70640" y="79789"/>
                    </a:moveTo>
                    <a:lnTo>
                      <a:pt x="70640" y="79789"/>
                    </a:lnTo>
                    <a:cubicBezTo>
                      <a:pt x="70610" y="79789"/>
                      <a:pt x="70610" y="79789"/>
                      <a:pt x="70640" y="79789"/>
                    </a:cubicBezTo>
                    <a:cubicBezTo>
                      <a:pt x="70610" y="79789"/>
                      <a:pt x="70610" y="79789"/>
                      <a:pt x="70640" y="79789"/>
                    </a:cubicBezTo>
                    <a:cubicBezTo>
                      <a:pt x="70610" y="79758"/>
                      <a:pt x="70610" y="79789"/>
                      <a:pt x="70640" y="79789"/>
                    </a:cubicBezTo>
                    <a:close/>
                    <a:moveTo>
                      <a:pt x="70822" y="80153"/>
                    </a:moveTo>
                    <a:cubicBezTo>
                      <a:pt x="70762" y="80214"/>
                      <a:pt x="70701" y="80336"/>
                      <a:pt x="70640" y="80366"/>
                    </a:cubicBezTo>
                    <a:lnTo>
                      <a:pt x="70610" y="80366"/>
                    </a:lnTo>
                    <a:lnTo>
                      <a:pt x="70610" y="80366"/>
                    </a:lnTo>
                    <a:cubicBezTo>
                      <a:pt x="70579" y="80336"/>
                      <a:pt x="70518" y="80336"/>
                      <a:pt x="70518" y="80336"/>
                    </a:cubicBezTo>
                    <a:cubicBezTo>
                      <a:pt x="70488" y="80275"/>
                      <a:pt x="70458" y="80245"/>
                      <a:pt x="70458" y="80214"/>
                    </a:cubicBezTo>
                    <a:cubicBezTo>
                      <a:pt x="70488" y="80245"/>
                      <a:pt x="70579" y="80245"/>
                      <a:pt x="70610" y="80214"/>
                    </a:cubicBezTo>
                    <a:cubicBezTo>
                      <a:pt x="70640" y="80184"/>
                      <a:pt x="70640" y="80093"/>
                      <a:pt x="70610" y="80062"/>
                    </a:cubicBezTo>
                    <a:lnTo>
                      <a:pt x="70610" y="80032"/>
                    </a:lnTo>
                    <a:lnTo>
                      <a:pt x="70610" y="80032"/>
                    </a:lnTo>
                    <a:lnTo>
                      <a:pt x="70640" y="80032"/>
                    </a:lnTo>
                    <a:lnTo>
                      <a:pt x="70640" y="80062"/>
                    </a:lnTo>
                    <a:cubicBezTo>
                      <a:pt x="70670" y="80153"/>
                      <a:pt x="70792" y="80093"/>
                      <a:pt x="70822" y="80032"/>
                    </a:cubicBezTo>
                    <a:close/>
                    <a:moveTo>
                      <a:pt x="73832" y="79910"/>
                    </a:moveTo>
                    <a:cubicBezTo>
                      <a:pt x="73801" y="79941"/>
                      <a:pt x="73771" y="80001"/>
                      <a:pt x="73771" y="80032"/>
                    </a:cubicBezTo>
                    <a:cubicBezTo>
                      <a:pt x="73710" y="80032"/>
                      <a:pt x="73680" y="80032"/>
                      <a:pt x="73680" y="80062"/>
                    </a:cubicBezTo>
                    <a:cubicBezTo>
                      <a:pt x="73619" y="80153"/>
                      <a:pt x="73558" y="80245"/>
                      <a:pt x="73497" y="80366"/>
                    </a:cubicBezTo>
                    <a:lnTo>
                      <a:pt x="73497" y="80366"/>
                    </a:lnTo>
                    <a:cubicBezTo>
                      <a:pt x="73406" y="80336"/>
                      <a:pt x="73376" y="80214"/>
                      <a:pt x="73315" y="80153"/>
                    </a:cubicBezTo>
                    <a:cubicBezTo>
                      <a:pt x="73315" y="80093"/>
                      <a:pt x="73345" y="80062"/>
                      <a:pt x="73315" y="80032"/>
                    </a:cubicBezTo>
                    <a:cubicBezTo>
                      <a:pt x="73376" y="80093"/>
                      <a:pt x="73467" y="80093"/>
                      <a:pt x="73497" y="80062"/>
                    </a:cubicBezTo>
                    <a:cubicBezTo>
                      <a:pt x="73528" y="80032"/>
                      <a:pt x="73528" y="79910"/>
                      <a:pt x="73497" y="79880"/>
                    </a:cubicBezTo>
                    <a:lnTo>
                      <a:pt x="73497" y="79849"/>
                    </a:lnTo>
                    <a:lnTo>
                      <a:pt x="73497" y="79789"/>
                    </a:lnTo>
                    <a:cubicBezTo>
                      <a:pt x="73528" y="79789"/>
                      <a:pt x="73558" y="79789"/>
                      <a:pt x="73619" y="79758"/>
                    </a:cubicBezTo>
                    <a:cubicBezTo>
                      <a:pt x="73619" y="79758"/>
                      <a:pt x="73649" y="79758"/>
                      <a:pt x="73649" y="79728"/>
                    </a:cubicBezTo>
                    <a:lnTo>
                      <a:pt x="73649" y="79667"/>
                    </a:lnTo>
                    <a:lnTo>
                      <a:pt x="73680" y="79667"/>
                    </a:lnTo>
                    <a:lnTo>
                      <a:pt x="73680" y="79667"/>
                    </a:lnTo>
                    <a:lnTo>
                      <a:pt x="73680" y="79728"/>
                    </a:lnTo>
                    <a:cubicBezTo>
                      <a:pt x="73649" y="79758"/>
                      <a:pt x="73680" y="79849"/>
                      <a:pt x="73680" y="79880"/>
                    </a:cubicBezTo>
                    <a:cubicBezTo>
                      <a:pt x="73710" y="79941"/>
                      <a:pt x="73801" y="79910"/>
                      <a:pt x="73832" y="79910"/>
                    </a:cubicBezTo>
                    <a:close/>
                    <a:moveTo>
                      <a:pt x="75503" y="78846"/>
                    </a:moveTo>
                    <a:lnTo>
                      <a:pt x="75503" y="78938"/>
                    </a:lnTo>
                    <a:lnTo>
                      <a:pt x="75534" y="78938"/>
                    </a:lnTo>
                    <a:lnTo>
                      <a:pt x="75534" y="78968"/>
                    </a:lnTo>
                    <a:cubicBezTo>
                      <a:pt x="75534" y="78998"/>
                      <a:pt x="75534" y="78998"/>
                      <a:pt x="75564" y="78968"/>
                    </a:cubicBezTo>
                    <a:lnTo>
                      <a:pt x="75625" y="78968"/>
                    </a:lnTo>
                    <a:lnTo>
                      <a:pt x="75625" y="78968"/>
                    </a:lnTo>
                    <a:lnTo>
                      <a:pt x="75625" y="78968"/>
                    </a:lnTo>
                    <a:lnTo>
                      <a:pt x="75625" y="79090"/>
                    </a:lnTo>
                    <a:lnTo>
                      <a:pt x="75564" y="79029"/>
                    </a:lnTo>
                    <a:cubicBezTo>
                      <a:pt x="75564" y="78998"/>
                      <a:pt x="75534" y="78998"/>
                      <a:pt x="75534" y="78968"/>
                    </a:cubicBezTo>
                    <a:lnTo>
                      <a:pt x="75503" y="78938"/>
                    </a:lnTo>
                    <a:cubicBezTo>
                      <a:pt x="75503" y="78938"/>
                      <a:pt x="75473" y="78877"/>
                      <a:pt x="75473" y="78846"/>
                    </a:cubicBezTo>
                    <a:lnTo>
                      <a:pt x="75473" y="78725"/>
                    </a:lnTo>
                    <a:cubicBezTo>
                      <a:pt x="75473" y="78694"/>
                      <a:pt x="75443" y="78634"/>
                      <a:pt x="75443" y="78573"/>
                    </a:cubicBezTo>
                    <a:cubicBezTo>
                      <a:pt x="75443" y="78694"/>
                      <a:pt x="75443" y="78786"/>
                      <a:pt x="75503" y="78846"/>
                    </a:cubicBezTo>
                    <a:cubicBezTo>
                      <a:pt x="75473" y="78877"/>
                      <a:pt x="75473" y="78877"/>
                      <a:pt x="75503" y="78846"/>
                    </a:cubicBezTo>
                    <a:cubicBezTo>
                      <a:pt x="75473" y="78816"/>
                      <a:pt x="75473" y="78786"/>
                      <a:pt x="75473" y="78725"/>
                    </a:cubicBezTo>
                    <a:lnTo>
                      <a:pt x="75473" y="78725"/>
                    </a:lnTo>
                    <a:cubicBezTo>
                      <a:pt x="75473" y="78816"/>
                      <a:pt x="75473" y="78816"/>
                      <a:pt x="75503" y="78846"/>
                    </a:cubicBezTo>
                    <a:close/>
                    <a:moveTo>
                      <a:pt x="80124" y="80761"/>
                    </a:moveTo>
                    <a:cubicBezTo>
                      <a:pt x="80093" y="80792"/>
                      <a:pt x="80063" y="80822"/>
                      <a:pt x="80063" y="80853"/>
                    </a:cubicBezTo>
                    <a:lnTo>
                      <a:pt x="80063" y="80853"/>
                    </a:lnTo>
                    <a:cubicBezTo>
                      <a:pt x="80002" y="80792"/>
                      <a:pt x="79911" y="80518"/>
                      <a:pt x="79789" y="80457"/>
                    </a:cubicBezTo>
                    <a:cubicBezTo>
                      <a:pt x="79759" y="80397"/>
                      <a:pt x="79728" y="80397"/>
                      <a:pt x="79728" y="80397"/>
                    </a:cubicBezTo>
                    <a:cubicBezTo>
                      <a:pt x="79698" y="80366"/>
                      <a:pt x="79637" y="80336"/>
                      <a:pt x="79637" y="80275"/>
                    </a:cubicBezTo>
                    <a:cubicBezTo>
                      <a:pt x="79698" y="80336"/>
                      <a:pt x="79759" y="80336"/>
                      <a:pt x="79789" y="80275"/>
                    </a:cubicBezTo>
                    <a:lnTo>
                      <a:pt x="79789" y="80245"/>
                    </a:lnTo>
                    <a:cubicBezTo>
                      <a:pt x="79789" y="80275"/>
                      <a:pt x="79789" y="80336"/>
                      <a:pt x="79850" y="80336"/>
                    </a:cubicBezTo>
                    <a:lnTo>
                      <a:pt x="79880" y="80366"/>
                    </a:lnTo>
                    <a:cubicBezTo>
                      <a:pt x="79911" y="80397"/>
                      <a:pt x="79941" y="80397"/>
                      <a:pt x="80002" y="80397"/>
                    </a:cubicBezTo>
                    <a:lnTo>
                      <a:pt x="80002" y="80457"/>
                    </a:lnTo>
                    <a:lnTo>
                      <a:pt x="80002" y="80488"/>
                    </a:lnTo>
                    <a:cubicBezTo>
                      <a:pt x="79941" y="80518"/>
                      <a:pt x="79941" y="80640"/>
                      <a:pt x="80002" y="80670"/>
                    </a:cubicBezTo>
                    <a:cubicBezTo>
                      <a:pt x="80032" y="80761"/>
                      <a:pt x="80154" y="80701"/>
                      <a:pt x="80184" y="80640"/>
                    </a:cubicBezTo>
                    <a:cubicBezTo>
                      <a:pt x="80093" y="80670"/>
                      <a:pt x="80124" y="80761"/>
                      <a:pt x="80124" y="80761"/>
                    </a:cubicBezTo>
                    <a:close/>
                    <a:moveTo>
                      <a:pt x="84014" y="76506"/>
                    </a:moveTo>
                    <a:lnTo>
                      <a:pt x="83984" y="76536"/>
                    </a:lnTo>
                    <a:cubicBezTo>
                      <a:pt x="83984" y="76536"/>
                      <a:pt x="84014" y="76536"/>
                      <a:pt x="84014" y="76506"/>
                    </a:cubicBezTo>
                    <a:lnTo>
                      <a:pt x="84014" y="76506"/>
                    </a:lnTo>
                    <a:cubicBezTo>
                      <a:pt x="84014" y="76445"/>
                      <a:pt x="84014" y="76506"/>
                      <a:pt x="84014" y="76506"/>
                    </a:cubicBezTo>
                    <a:close/>
                    <a:moveTo>
                      <a:pt x="84440" y="76384"/>
                    </a:moveTo>
                    <a:cubicBezTo>
                      <a:pt x="84440" y="76415"/>
                      <a:pt x="84409" y="76506"/>
                      <a:pt x="84409" y="76536"/>
                    </a:cubicBezTo>
                    <a:lnTo>
                      <a:pt x="84409" y="76567"/>
                    </a:lnTo>
                    <a:lnTo>
                      <a:pt x="84409" y="76536"/>
                    </a:lnTo>
                    <a:cubicBezTo>
                      <a:pt x="84409" y="76506"/>
                      <a:pt x="84409" y="76415"/>
                      <a:pt x="84440" y="76384"/>
                    </a:cubicBezTo>
                    <a:close/>
                    <a:moveTo>
                      <a:pt x="85990" y="75898"/>
                    </a:moveTo>
                    <a:cubicBezTo>
                      <a:pt x="85990" y="75928"/>
                      <a:pt x="85959" y="75989"/>
                      <a:pt x="85959" y="76050"/>
                    </a:cubicBezTo>
                    <a:lnTo>
                      <a:pt x="85959" y="76141"/>
                    </a:lnTo>
                    <a:cubicBezTo>
                      <a:pt x="85959" y="76141"/>
                      <a:pt x="85959" y="76202"/>
                      <a:pt x="85929" y="76202"/>
                    </a:cubicBezTo>
                    <a:cubicBezTo>
                      <a:pt x="85929" y="76141"/>
                      <a:pt x="85868" y="76141"/>
                      <a:pt x="85868" y="76111"/>
                    </a:cubicBezTo>
                    <a:cubicBezTo>
                      <a:pt x="85868" y="76080"/>
                      <a:pt x="85929" y="76050"/>
                      <a:pt x="85929" y="75989"/>
                    </a:cubicBezTo>
                    <a:lnTo>
                      <a:pt x="85929" y="75989"/>
                    </a:lnTo>
                    <a:cubicBezTo>
                      <a:pt x="85929" y="76050"/>
                      <a:pt x="85929" y="76080"/>
                      <a:pt x="85868" y="76111"/>
                    </a:cubicBezTo>
                    <a:lnTo>
                      <a:pt x="85868" y="76111"/>
                    </a:lnTo>
                    <a:cubicBezTo>
                      <a:pt x="85929" y="75989"/>
                      <a:pt x="85959" y="75928"/>
                      <a:pt x="85990" y="75898"/>
                    </a:cubicBezTo>
                    <a:close/>
                    <a:moveTo>
                      <a:pt x="87023" y="74439"/>
                    </a:moveTo>
                    <a:cubicBezTo>
                      <a:pt x="87023" y="74439"/>
                      <a:pt x="86993" y="74439"/>
                      <a:pt x="87023" y="74439"/>
                    </a:cubicBezTo>
                    <a:cubicBezTo>
                      <a:pt x="86993" y="74439"/>
                      <a:pt x="86993" y="74439"/>
                      <a:pt x="87023" y="74439"/>
                    </a:cubicBezTo>
                    <a:cubicBezTo>
                      <a:pt x="86993" y="74439"/>
                      <a:pt x="86993" y="74439"/>
                      <a:pt x="87023" y="74439"/>
                    </a:cubicBezTo>
                    <a:cubicBezTo>
                      <a:pt x="86993" y="74439"/>
                      <a:pt x="86993" y="74439"/>
                      <a:pt x="86993" y="74409"/>
                    </a:cubicBezTo>
                    <a:lnTo>
                      <a:pt x="87023" y="74439"/>
                    </a:lnTo>
                    <a:cubicBezTo>
                      <a:pt x="87023" y="74409"/>
                      <a:pt x="87023" y="74409"/>
                      <a:pt x="87023" y="74439"/>
                    </a:cubicBezTo>
                    <a:close/>
                    <a:moveTo>
                      <a:pt x="87145" y="74621"/>
                    </a:moveTo>
                    <a:cubicBezTo>
                      <a:pt x="87145" y="74621"/>
                      <a:pt x="87145" y="74682"/>
                      <a:pt x="87145" y="74621"/>
                    </a:cubicBezTo>
                    <a:cubicBezTo>
                      <a:pt x="87084" y="74621"/>
                      <a:pt x="87084" y="74591"/>
                      <a:pt x="87084" y="74561"/>
                    </a:cubicBezTo>
                    <a:cubicBezTo>
                      <a:pt x="87084" y="74561"/>
                      <a:pt x="87145" y="74561"/>
                      <a:pt x="87145" y="74530"/>
                    </a:cubicBezTo>
                    <a:close/>
                    <a:moveTo>
                      <a:pt x="94075" y="67023"/>
                    </a:moveTo>
                    <a:cubicBezTo>
                      <a:pt x="94045" y="67023"/>
                      <a:pt x="94045" y="67023"/>
                      <a:pt x="94075" y="67023"/>
                    </a:cubicBezTo>
                    <a:cubicBezTo>
                      <a:pt x="94045" y="67023"/>
                      <a:pt x="94045" y="67023"/>
                      <a:pt x="94075" y="67023"/>
                    </a:cubicBezTo>
                    <a:cubicBezTo>
                      <a:pt x="94045" y="67023"/>
                      <a:pt x="94045" y="67023"/>
                      <a:pt x="94075" y="67023"/>
                    </a:cubicBezTo>
                    <a:cubicBezTo>
                      <a:pt x="94045" y="67023"/>
                      <a:pt x="94045" y="67023"/>
                      <a:pt x="94045" y="66992"/>
                    </a:cubicBezTo>
                    <a:lnTo>
                      <a:pt x="94075" y="67023"/>
                    </a:lnTo>
                    <a:cubicBezTo>
                      <a:pt x="94045" y="66992"/>
                      <a:pt x="94045" y="66992"/>
                      <a:pt x="94075" y="67023"/>
                    </a:cubicBezTo>
                    <a:close/>
                    <a:moveTo>
                      <a:pt x="94197" y="67235"/>
                    </a:moveTo>
                    <a:cubicBezTo>
                      <a:pt x="94197" y="67235"/>
                      <a:pt x="94197" y="67266"/>
                      <a:pt x="94197" y="67235"/>
                    </a:cubicBezTo>
                    <a:cubicBezTo>
                      <a:pt x="94166" y="67235"/>
                      <a:pt x="94166" y="67175"/>
                      <a:pt x="94166" y="67144"/>
                    </a:cubicBezTo>
                    <a:cubicBezTo>
                      <a:pt x="94166" y="67144"/>
                      <a:pt x="94197" y="67144"/>
                      <a:pt x="94197" y="67114"/>
                    </a:cubicBezTo>
                    <a:cubicBezTo>
                      <a:pt x="94166" y="67175"/>
                      <a:pt x="94197" y="67235"/>
                      <a:pt x="94197" y="67235"/>
                    </a:cubicBezTo>
                    <a:close/>
                    <a:moveTo>
                      <a:pt x="98300" y="67175"/>
                    </a:moveTo>
                    <a:lnTo>
                      <a:pt x="98300" y="67175"/>
                    </a:lnTo>
                    <a:lnTo>
                      <a:pt x="98300" y="67175"/>
                    </a:lnTo>
                    <a:lnTo>
                      <a:pt x="98300" y="67175"/>
                    </a:lnTo>
                    <a:close/>
                    <a:moveTo>
                      <a:pt x="98543" y="67539"/>
                    </a:moveTo>
                    <a:cubicBezTo>
                      <a:pt x="98452" y="67600"/>
                      <a:pt x="98422" y="67722"/>
                      <a:pt x="98331" y="67752"/>
                    </a:cubicBezTo>
                    <a:lnTo>
                      <a:pt x="98300" y="67752"/>
                    </a:lnTo>
                    <a:lnTo>
                      <a:pt x="98300" y="67752"/>
                    </a:lnTo>
                    <a:cubicBezTo>
                      <a:pt x="98270" y="67722"/>
                      <a:pt x="98239" y="67722"/>
                      <a:pt x="98239" y="67722"/>
                    </a:cubicBezTo>
                    <a:cubicBezTo>
                      <a:pt x="98179" y="67691"/>
                      <a:pt x="98148" y="67630"/>
                      <a:pt x="98148" y="67600"/>
                    </a:cubicBezTo>
                    <a:cubicBezTo>
                      <a:pt x="98179" y="67630"/>
                      <a:pt x="98270" y="67630"/>
                      <a:pt x="98300" y="67600"/>
                    </a:cubicBezTo>
                    <a:cubicBezTo>
                      <a:pt x="98331" y="67570"/>
                      <a:pt x="98331" y="67478"/>
                      <a:pt x="98300" y="67448"/>
                    </a:cubicBezTo>
                    <a:lnTo>
                      <a:pt x="98300" y="67418"/>
                    </a:lnTo>
                    <a:lnTo>
                      <a:pt x="98300" y="67418"/>
                    </a:lnTo>
                    <a:lnTo>
                      <a:pt x="98331" y="67418"/>
                    </a:lnTo>
                    <a:lnTo>
                      <a:pt x="98331" y="67448"/>
                    </a:lnTo>
                    <a:cubicBezTo>
                      <a:pt x="98391" y="67539"/>
                      <a:pt x="98483" y="67478"/>
                      <a:pt x="98543" y="67418"/>
                    </a:cubicBezTo>
                    <a:cubicBezTo>
                      <a:pt x="98483" y="67448"/>
                      <a:pt x="98483" y="67478"/>
                      <a:pt x="98543" y="67539"/>
                    </a:cubicBezTo>
                    <a:close/>
                    <a:moveTo>
                      <a:pt x="101522" y="67296"/>
                    </a:moveTo>
                    <a:cubicBezTo>
                      <a:pt x="101492" y="67327"/>
                      <a:pt x="101461" y="67387"/>
                      <a:pt x="101461" y="67418"/>
                    </a:cubicBezTo>
                    <a:cubicBezTo>
                      <a:pt x="101431" y="67418"/>
                      <a:pt x="101370" y="67418"/>
                      <a:pt x="101370" y="67448"/>
                    </a:cubicBezTo>
                    <a:cubicBezTo>
                      <a:pt x="101309" y="67539"/>
                      <a:pt x="101279" y="67630"/>
                      <a:pt x="101188" y="67752"/>
                    </a:cubicBezTo>
                    <a:lnTo>
                      <a:pt x="101188" y="67752"/>
                    </a:lnTo>
                    <a:cubicBezTo>
                      <a:pt x="101127" y="67722"/>
                      <a:pt x="101066" y="67600"/>
                      <a:pt x="101005" y="67539"/>
                    </a:cubicBezTo>
                    <a:cubicBezTo>
                      <a:pt x="101005" y="67478"/>
                      <a:pt x="101036" y="67448"/>
                      <a:pt x="101005" y="67418"/>
                    </a:cubicBezTo>
                    <a:cubicBezTo>
                      <a:pt x="101066" y="67478"/>
                      <a:pt x="101157" y="67478"/>
                      <a:pt x="101188" y="67448"/>
                    </a:cubicBezTo>
                    <a:cubicBezTo>
                      <a:pt x="101218" y="67418"/>
                      <a:pt x="101218" y="67296"/>
                      <a:pt x="101188" y="67266"/>
                    </a:cubicBezTo>
                    <a:lnTo>
                      <a:pt x="101188" y="67235"/>
                    </a:lnTo>
                    <a:lnTo>
                      <a:pt x="101188" y="67175"/>
                    </a:lnTo>
                    <a:cubicBezTo>
                      <a:pt x="101218" y="67175"/>
                      <a:pt x="101279" y="67175"/>
                      <a:pt x="101309" y="67144"/>
                    </a:cubicBezTo>
                    <a:cubicBezTo>
                      <a:pt x="101309" y="67144"/>
                      <a:pt x="101340" y="67144"/>
                      <a:pt x="101340" y="67114"/>
                    </a:cubicBezTo>
                    <a:lnTo>
                      <a:pt x="101340" y="67053"/>
                    </a:lnTo>
                    <a:lnTo>
                      <a:pt x="101370" y="67053"/>
                    </a:lnTo>
                    <a:lnTo>
                      <a:pt x="101370" y="67053"/>
                    </a:lnTo>
                    <a:lnTo>
                      <a:pt x="101370" y="67114"/>
                    </a:lnTo>
                    <a:cubicBezTo>
                      <a:pt x="101340" y="67144"/>
                      <a:pt x="101370" y="67235"/>
                      <a:pt x="101370" y="67266"/>
                    </a:cubicBezTo>
                    <a:cubicBezTo>
                      <a:pt x="101431" y="67327"/>
                      <a:pt x="101461" y="67327"/>
                      <a:pt x="101522" y="67296"/>
                    </a:cubicBezTo>
                    <a:close/>
                    <a:moveTo>
                      <a:pt x="103163" y="66263"/>
                    </a:moveTo>
                    <a:lnTo>
                      <a:pt x="103163" y="66354"/>
                    </a:lnTo>
                    <a:lnTo>
                      <a:pt x="103194" y="66354"/>
                    </a:lnTo>
                    <a:lnTo>
                      <a:pt x="103194" y="66384"/>
                    </a:lnTo>
                    <a:cubicBezTo>
                      <a:pt x="103194" y="66415"/>
                      <a:pt x="103194" y="66415"/>
                      <a:pt x="103255" y="66384"/>
                    </a:cubicBezTo>
                    <a:lnTo>
                      <a:pt x="103285" y="66384"/>
                    </a:lnTo>
                    <a:lnTo>
                      <a:pt x="103285" y="66384"/>
                    </a:lnTo>
                    <a:lnTo>
                      <a:pt x="103285" y="66384"/>
                    </a:lnTo>
                    <a:lnTo>
                      <a:pt x="103285" y="66506"/>
                    </a:lnTo>
                    <a:lnTo>
                      <a:pt x="103255" y="66475"/>
                    </a:lnTo>
                    <a:cubicBezTo>
                      <a:pt x="103255" y="66415"/>
                      <a:pt x="103194" y="66415"/>
                      <a:pt x="103194" y="66384"/>
                    </a:cubicBezTo>
                    <a:lnTo>
                      <a:pt x="103163" y="66354"/>
                    </a:lnTo>
                    <a:cubicBezTo>
                      <a:pt x="103163" y="66354"/>
                      <a:pt x="103133" y="66293"/>
                      <a:pt x="103133" y="66263"/>
                    </a:cubicBezTo>
                    <a:lnTo>
                      <a:pt x="103133" y="66171"/>
                    </a:lnTo>
                    <a:cubicBezTo>
                      <a:pt x="103133" y="66111"/>
                      <a:pt x="103103" y="66050"/>
                      <a:pt x="103103" y="66020"/>
                    </a:cubicBezTo>
                    <a:cubicBezTo>
                      <a:pt x="103103" y="66080"/>
                      <a:pt x="103133" y="66171"/>
                      <a:pt x="103163" y="66263"/>
                    </a:cubicBezTo>
                    <a:lnTo>
                      <a:pt x="103163" y="66263"/>
                    </a:lnTo>
                    <a:cubicBezTo>
                      <a:pt x="103133" y="66232"/>
                      <a:pt x="103133" y="66202"/>
                      <a:pt x="103133" y="66171"/>
                    </a:cubicBezTo>
                    <a:lnTo>
                      <a:pt x="103133" y="66171"/>
                    </a:lnTo>
                    <a:cubicBezTo>
                      <a:pt x="103163" y="66202"/>
                      <a:pt x="103163" y="66232"/>
                      <a:pt x="103163" y="66263"/>
                    </a:cubicBezTo>
                    <a:close/>
                    <a:moveTo>
                      <a:pt x="107844" y="68178"/>
                    </a:moveTo>
                    <a:cubicBezTo>
                      <a:pt x="107814" y="68208"/>
                      <a:pt x="107753" y="68238"/>
                      <a:pt x="107753" y="68299"/>
                    </a:cubicBezTo>
                    <a:lnTo>
                      <a:pt x="107753" y="68299"/>
                    </a:lnTo>
                    <a:cubicBezTo>
                      <a:pt x="107692" y="68208"/>
                      <a:pt x="107601" y="67934"/>
                      <a:pt x="107510" y="67874"/>
                    </a:cubicBezTo>
                    <a:cubicBezTo>
                      <a:pt x="107449" y="67813"/>
                      <a:pt x="107419" y="67813"/>
                      <a:pt x="107419" y="67813"/>
                    </a:cubicBezTo>
                    <a:cubicBezTo>
                      <a:pt x="107388" y="67782"/>
                      <a:pt x="107358" y="67752"/>
                      <a:pt x="107358" y="67722"/>
                    </a:cubicBezTo>
                    <a:cubicBezTo>
                      <a:pt x="107388" y="67752"/>
                      <a:pt x="107449" y="67752"/>
                      <a:pt x="107510" y="67722"/>
                    </a:cubicBezTo>
                    <a:lnTo>
                      <a:pt x="107510" y="67661"/>
                    </a:lnTo>
                    <a:cubicBezTo>
                      <a:pt x="107510" y="67722"/>
                      <a:pt x="107510" y="67752"/>
                      <a:pt x="107540" y="67752"/>
                    </a:cubicBezTo>
                    <a:lnTo>
                      <a:pt x="107571" y="67782"/>
                    </a:lnTo>
                    <a:cubicBezTo>
                      <a:pt x="107601" y="67813"/>
                      <a:pt x="107662" y="67813"/>
                      <a:pt x="107692" y="67813"/>
                    </a:cubicBezTo>
                    <a:lnTo>
                      <a:pt x="107692" y="67874"/>
                    </a:lnTo>
                    <a:lnTo>
                      <a:pt x="107692" y="67904"/>
                    </a:lnTo>
                    <a:cubicBezTo>
                      <a:pt x="107662" y="67934"/>
                      <a:pt x="107662" y="68056"/>
                      <a:pt x="107692" y="68086"/>
                    </a:cubicBezTo>
                    <a:cubicBezTo>
                      <a:pt x="107723" y="68178"/>
                      <a:pt x="107844" y="68147"/>
                      <a:pt x="107875" y="68056"/>
                    </a:cubicBezTo>
                    <a:cubicBezTo>
                      <a:pt x="107814" y="68086"/>
                      <a:pt x="107814" y="68147"/>
                      <a:pt x="107844" y="68178"/>
                    </a:cubicBezTo>
                    <a:close/>
                    <a:moveTo>
                      <a:pt x="111705" y="63892"/>
                    </a:moveTo>
                    <a:lnTo>
                      <a:pt x="111674" y="63922"/>
                    </a:lnTo>
                    <a:lnTo>
                      <a:pt x="111705" y="63892"/>
                    </a:lnTo>
                    <a:cubicBezTo>
                      <a:pt x="111674" y="63892"/>
                      <a:pt x="111674" y="63892"/>
                      <a:pt x="111705" y="63892"/>
                    </a:cubicBezTo>
                    <a:cubicBezTo>
                      <a:pt x="111674" y="63892"/>
                      <a:pt x="111705" y="63892"/>
                      <a:pt x="111705" y="63892"/>
                    </a:cubicBezTo>
                    <a:close/>
                    <a:moveTo>
                      <a:pt x="112100" y="63801"/>
                    </a:moveTo>
                    <a:cubicBezTo>
                      <a:pt x="112100" y="63831"/>
                      <a:pt x="112069" y="63922"/>
                      <a:pt x="112069" y="63953"/>
                    </a:cubicBezTo>
                    <a:lnTo>
                      <a:pt x="112069" y="63983"/>
                    </a:lnTo>
                    <a:lnTo>
                      <a:pt x="112069" y="63953"/>
                    </a:lnTo>
                    <a:cubicBezTo>
                      <a:pt x="112069" y="63892"/>
                      <a:pt x="112100" y="63831"/>
                      <a:pt x="112100" y="63801"/>
                    </a:cubicBezTo>
                    <a:close/>
                    <a:moveTo>
                      <a:pt x="113650" y="63284"/>
                    </a:moveTo>
                    <a:cubicBezTo>
                      <a:pt x="113650" y="63314"/>
                      <a:pt x="113620" y="63375"/>
                      <a:pt x="113620" y="63436"/>
                    </a:cubicBezTo>
                    <a:lnTo>
                      <a:pt x="113620" y="63527"/>
                    </a:lnTo>
                    <a:cubicBezTo>
                      <a:pt x="113620" y="63527"/>
                      <a:pt x="113620" y="63588"/>
                      <a:pt x="113589" y="63588"/>
                    </a:cubicBezTo>
                    <a:cubicBezTo>
                      <a:pt x="113589" y="63527"/>
                      <a:pt x="113528" y="63527"/>
                      <a:pt x="113528" y="63497"/>
                    </a:cubicBezTo>
                    <a:cubicBezTo>
                      <a:pt x="113528" y="63466"/>
                      <a:pt x="113589" y="63436"/>
                      <a:pt x="113589" y="63375"/>
                    </a:cubicBezTo>
                    <a:lnTo>
                      <a:pt x="113589" y="63375"/>
                    </a:lnTo>
                    <a:cubicBezTo>
                      <a:pt x="113589" y="63436"/>
                      <a:pt x="113589" y="63466"/>
                      <a:pt x="113528" y="63497"/>
                    </a:cubicBezTo>
                    <a:lnTo>
                      <a:pt x="113528" y="63497"/>
                    </a:lnTo>
                    <a:cubicBezTo>
                      <a:pt x="113620" y="63436"/>
                      <a:pt x="113620" y="63345"/>
                      <a:pt x="113650" y="63284"/>
                    </a:cubicBezTo>
                    <a:close/>
                    <a:moveTo>
                      <a:pt x="114683" y="61825"/>
                    </a:moveTo>
                    <a:lnTo>
                      <a:pt x="114683" y="61825"/>
                    </a:lnTo>
                    <a:cubicBezTo>
                      <a:pt x="114683" y="61855"/>
                      <a:pt x="114683" y="61855"/>
                      <a:pt x="114683" y="61825"/>
                    </a:cubicBezTo>
                    <a:cubicBezTo>
                      <a:pt x="114683" y="61855"/>
                      <a:pt x="114683" y="61855"/>
                      <a:pt x="114683" y="61825"/>
                    </a:cubicBezTo>
                    <a:cubicBezTo>
                      <a:pt x="114653" y="61825"/>
                      <a:pt x="114653" y="61825"/>
                      <a:pt x="114653" y="61795"/>
                    </a:cubicBezTo>
                    <a:lnTo>
                      <a:pt x="114683" y="61825"/>
                    </a:lnTo>
                    <a:close/>
                    <a:moveTo>
                      <a:pt x="114835" y="62068"/>
                    </a:moveTo>
                    <a:cubicBezTo>
                      <a:pt x="114835" y="62068"/>
                      <a:pt x="114805" y="62068"/>
                      <a:pt x="114835" y="62068"/>
                    </a:cubicBezTo>
                    <a:cubicBezTo>
                      <a:pt x="114805" y="62068"/>
                      <a:pt x="114805" y="62007"/>
                      <a:pt x="114805" y="61977"/>
                    </a:cubicBezTo>
                    <a:cubicBezTo>
                      <a:pt x="114805" y="61977"/>
                      <a:pt x="114835" y="61977"/>
                      <a:pt x="114835" y="61946"/>
                    </a:cubicBezTo>
                    <a:cubicBezTo>
                      <a:pt x="114805" y="62007"/>
                      <a:pt x="114805" y="62068"/>
                      <a:pt x="114835" y="62068"/>
                    </a:cubicBezTo>
                    <a:close/>
                    <a:moveTo>
                      <a:pt x="118939" y="61977"/>
                    </a:moveTo>
                    <a:cubicBezTo>
                      <a:pt x="118939" y="62007"/>
                      <a:pt x="118939" y="62007"/>
                      <a:pt x="118939" y="61977"/>
                    </a:cubicBezTo>
                    <a:cubicBezTo>
                      <a:pt x="118939" y="62007"/>
                      <a:pt x="118939" y="62007"/>
                      <a:pt x="118939" y="61977"/>
                    </a:cubicBezTo>
                    <a:cubicBezTo>
                      <a:pt x="118939" y="62007"/>
                      <a:pt x="118908" y="61977"/>
                      <a:pt x="118939" y="61977"/>
                    </a:cubicBezTo>
                    <a:close/>
                    <a:moveTo>
                      <a:pt x="119121" y="62311"/>
                    </a:moveTo>
                    <a:cubicBezTo>
                      <a:pt x="119060" y="62402"/>
                      <a:pt x="119000" y="62524"/>
                      <a:pt x="118939" y="62554"/>
                    </a:cubicBezTo>
                    <a:lnTo>
                      <a:pt x="118908" y="62554"/>
                    </a:lnTo>
                    <a:lnTo>
                      <a:pt x="118908" y="62554"/>
                    </a:lnTo>
                    <a:cubicBezTo>
                      <a:pt x="118848" y="62524"/>
                      <a:pt x="118817" y="62524"/>
                      <a:pt x="118817" y="62524"/>
                    </a:cubicBezTo>
                    <a:cubicBezTo>
                      <a:pt x="118787" y="62463"/>
                      <a:pt x="118756" y="62433"/>
                      <a:pt x="118756" y="62402"/>
                    </a:cubicBezTo>
                    <a:cubicBezTo>
                      <a:pt x="118787" y="62433"/>
                      <a:pt x="118848" y="62433"/>
                      <a:pt x="118908" y="62402"/>
                    </a:cubicBezTo>
                    <a:cubicBezTo>
                      <a:pt x="118939" y="62372"/>
                      <a:pt x="118939" y="62281"/>
                      <a:pt x="118908" y="62250"/>
                    </a:cubicBezTo>
                    <a:lnTo>
                      <a:pt x="118908" y="62220"/>
                    </a:lnTo>
                    <a:lnTo>
                      <a:pt x="118908" y="62220"/>
                    </a:lnTo>
                    <a:lnTo>
                      <a:pt x="118939" y="62220"/>
                    </a:lnTo>
                    <a:lnTo>
                      <a:pt x="118939" y="62250"/>
                    </a:lnTo>
                    <a:cubicBezTo>
                      <a:pt x="118969" y="62311"/>
                      <a:pt x="119091" y="62281"/>
                      <a:pt x="119121" y="62220"/>
                    </a:cubicBezTo>
                    <a:close/>
                    <a:moveTo>
                      <a:pt x="122890" y="54074"/>
                    </a:moveTo>
                    <a:lnTo>
                      <a:pt x="122890" y="54074"/>
                    </a:lnTo>
                    <a:cubicBezTo>
                      <a:pt x="122890" y="54104"/>
                      <a:pt x="122890" y="54104"/>
                      <a:pt x="122890" y="54074"/>
                    </a:cubicBezTo>
                    <a:cubicBezTo>
                      <a:pt x="122890" y="54104"/>
                      <a:pt x="122890" y="54104"/>
                      <a:pt x="122890" y="54074"/>
                    </a:cubicBezTo>
                    <a:cubicBezTo>
                      <a:pt x="122829" y="54074"/>
                      <a:pt x="122829" y="54074"/>
                      <a:pt x="122829" y="54044"/>
                    </a:cubicBezTo>
                    <a:lnTo>
                      <a:pt x="122890" y="54074"/>
                    </a:lnTo>
                    <a:close/>
                    <a:moveTo>
                      <a:pt x="123012" y="54287"/>
                    </a:moveTo>
                    <a:lnTo>
                      <a:pt x="123012" y="54287"/>
                    </a:lnTo>
                    <a:cubicBezTo>
                      <a:pt x="122951" y="54287"/>
                      <a:pt x="122951" y="54256"/>
                      <a:pt x="122951" y="54226"/>
                    </a:cubicBezTo>
                    <a:cubicBezTo>
                      <a:pt x="122951" y="54226"/>
                      <a:pt x="123012" y="54226"/>
                      <a:pt x="123012" y="54196"/>
                    </a:cubicBezTo>
                    <a:close/>
                    <a:moveTo>
                      <a:pt x="127146" y="54226"/>
                    </a:moveTo>
                    <a:lnTo>
                      <a:pt x="127146" y="54226"/>
                    </a:lnTo>
                    <a:cubicBezTo>
                      <a:pt x="127146" y="54256"/>
                      <a:pt x="127146" y="54256"/>
                      <a:pt x="127146" y="54226"/>
                    </a:cubicBezTo>
                    <a:cubicBezTo>
                      <a:pt x="127115" y="54226"/>
                      <a:pt x="127115" y="54226"/>
                      <a:pt x="127146" y="54226"/>
                    </a:cubicBezTo>
                    <a:cubicBezTo>
                      <a:pt x="127115" y="54226"/>
                      <a:pt x="127146" y="54226"/>
                      <a:pt x="127146" y="54226"/>
                    </a:cubicBezTo>
                    <a:close/>
                    <a:moveTo>
                      <a:pt x="127328" y="54560"/>
                    </a:moveTo>
                    <a:cubicBezTo>
                      <a:pt x="127267" y="54652"/>
                      <a:pt x="127206" y="54773"/>
                      <a:pt x="127146" y="54804"/>
                    </a:cubicBezTo>
                    <a:lnTo>
                      <a:pt x="127085" y="54804"/>
                    </a:lnTo>
                    <a:lnTo>
                      <a:pt x="127085" y="54804"/>
                    </a:lnTo>
                    <a:cubicBezTo>
                      <a:pt x="127054" y="54773"/>
                      <a:pt x="127024" y="54773"/>
                      <a:pt x="127024" y="54773"/>
                    </a:cubicBezTo>
                    <a:cubicBezTo>
                      <a:pt x="126994" y="54712"/>
                      <a:pt x="126933" y="54682"/>
                      <a:pt x="126933" y="54652"/>
                    </a:cubicBezTo>
                    <a:cubicBezTo>
                      <a:pt x="126994" y="54682"/>
                      <a:pt x="127054" y="54682"/>
                      <a:pt x="127085" y="54652"/>
                    </a:cubicBezTo>
                    <a:cubicBezTo>
                      <a:pt x="127146" y="54621"/>
                      <a:pt x="127146" y="54530"/>
                      <a:pt x="127085" y="54500"/>
                    </a:cubicBezTo>
                    <a:lnTo>
                      <a:pt x="127085" y="54469"/>
                    </a:lnTo>
                    <a:lnTo>
                      <a:pt x="127085" y="54469"/>
                    </a:lnTo>
                    <a:lnTo>
                      <a:pt x="127146" y="54469"/>
                    </a:lnTo>
                    <a:lnTo>
                      <a:pt x="127146" y="54500"/>
                    </a:lnTo>
                    <a:cubicBezTo>
                      <a:pt x="127176" y="54560"/>
                      <a:pt x="127298" y="54530"/>
                      <a:pt x="127328" y="54469"/>
                    </a:cubicBezTo>
                    <a:close/>
                    <a:moveTo>
                      <a:pt x="130337" y="54348"/>
                    </a:moveTo>
                    <a:cubicBezTo>
                      <a:pt x="130307" y="54378"/>
                      <a:pt x="130246" y="54408"/>
                      <a:pt x="130246" y="54469"/>
                    </a:cubicBezTo>
                    <a:cubicBezTo>
                      <a:pt x="130216" y="54469"/>
                      <a:pt x="130185" y="54469"/>
                      <a:pt x="130185" y="54500"/>
                    </a:cubicBezTo>
                    <a:cubicBezTo>
                      <a:pt x="130094" y="54560"/>
                      <a:pt x="130064" y="54682"/>
                      <a:pt x="130003" y="54804"/>
                    </a:cubicBezTo>
                    <a:lnTo>
                      <a:pt x="130003" y="54804"/>
                    </a:lnTo>
                    <a:cubicBezTo>
                      <a:pt x="129912" y="54773"/>
                      <a:pt x="129881" y="54652"/>
                      <a:pt x="129790" y="54560"/>
                    </a:cubicBezTo>
                    <a:cubicBezTo>
                      <a:pt x="129790" y="54530"/>
                      <a:pt x="129851" y="54500"/>
                      <a:pt x="129790" y="54469"/>
                    </a:cubicBezTo>
                    <a:cubicBezTo>
                      <a:pt x="129881" y="54530"/>
                      <a:pt x="129942" y="54530"/>
                      <a:pt x="130003" y="54500"/>
                    </a:cubicBezTo>
                    <a:cubicBezTo>
                      <a:pt x="130033" y="54469"/>
                      <a:pt x="130033" y="54348"/>
                      <a:pt x="130003" y="54317"/>
                    </a:cubicBezTo>
                    <a:lnTo>
                      <a:pt x="130003" y="54256"/>
                    </a:lnTo>
                    <a:lnTo>
                      <a:pt x="130003" y="54226"/>
                    </a:lnTo>
                    <a:cubicBezTo>
                      <a:pt x="130033" y="54226"/>
                      <a:pt x="130064" y="54226"/>
                      <a:pt x="130094" y="54196"/>
                    </a:cubicBezTo>
                    <a:cubicBezTo>
                      <a:pt x="130094" y="54196"/>
                      <a:pt x="130155" y="54196"/>
                      <a:pt x="130155" y="54135"/>
                    </a:cubicBezTo>
                    <a:lnTo>
                      <a:pt x="130155" y="54104"/>
                    </a:lnTo>
                    <a:lnTo>
                      <a:pt x="130185" y="54104"/>
                    </a:lnTo>
                    <a:lnTo>
                      <a:pt x="130185" y="54104"/>
                    </a:lnTo>
                    <a:lnTo>
                      <a:pt x="130185" y="54135"/>
                    </a:lnTo>
                    <a:cubicBezTo>
                      <a:pt x="130155" y="54196"/>
                      <a:pt x="130185" y="54256"/>
                      <a:pt x="130185" y="54287"/>
                    </a:cubicBezTo>
                    <a:cubicBezTo>
                      <a:pt x="130216" y="54408"/>
                      <a:pt x="130307" y="54378"/>
                      <a:pt x="130337" y="54348"/>
                    </a:cubicBezTo>
                    <a:close/>
                    <a:moveTo>
                      <a:pt x="132009" y="53314"/>
                    </a:moveTo>
                    <a:lnTo>
                      <a:pt x="132009" y="53405"/>
                    </a:lnTo>
                    <a:lnTo>
                      <a:pt x="132039" y="53405"/>
                    </a:lnTo>
                    <a:lnTo>
                      <a:pt x="132039" y="53436"/>
                    </a:lnTo>
                    <a:cubicBezTo>
                      <a:pt x="132039" y="53466"/>
                      <a:pt x="132039" y="53466"/>
                      <a:pt x="132070" y="53436"/>
                    </a:cubicBezTo>
                    <a:lnTo>
                      <a:pt x="132131" y="53436"/>
                    </a:lnTo>
                    <a:lnTo>
                      <a:pt x="132131" y="53436"/>
                    </a:lnTo>
                    <a:lnTo>
                      <a:pt x="132131" y="53436"/>
                    </a:lnTo>
                    <a:lnTo>
                      <a:pt x="132131" y="53557"/>
                    </a:lnTo>
                    <a:lnTo>
                      <a:pt x="132070" y="53497"/>
                    </a:lnTo>
                    <a:cubicBezTo>
                      <a:pt x="132070" y="53466"/>
                      <a:pt x="132039" y="53466"/>
                      <a:pt x="132039" y="53436"/>
                    </a:cubicBezTo>
                    <a:lnTo>
                      <a:pt x="132009" y="53405"/>
                    </a:lnTo>
                    <a:cubicBezTo>
                      <a:pt x="132009" y="53405"/>
                      <a:pt x="131948" y="53345"/>
                      <a:pt x="131948" y="53314"/>
                    </a:cubicBezTo>
                    <a:lnTo>
                      <a:pt x="131948" y="53193"/>
                    </a:lnTo>
                    <a:cubicBezTo>
                      <a:pt x="131948" y="53162"/>
                      <a:pt x="131918" y="53101"/>
                      <a:pt x="131918" y="53041"/>
                    </a:cubicBezTo>
                    <a:cubicBezTo>
                      <a:pt x="131918" y="53162"/>
                      <a:pt x="131918" y="53253"/>
                      <a:pt x="132009" y="53314"/>
                    </a:cubicBezTo>
                    <a:cubicBezTo>
                      <a:pt x="131979" y="53314"/>
                      <a:pt x="131979" y="53314"/>
                      <a:pt x="132009" y="53314"/>
                    </a:cubicBezTo>
                    <a:cubicBezTo>
                      <a:pt x="131948" y="53284"/>
                      <a:pt x="131948" y="53253"/>
                      <a:pt x="131948" y="53193"/>
                    </a:cubicBezTo>
                    <a:lnTo>
                      <a:pt x="131948" y="53193"/>
                    </a:lnTo>
                    <a:cubicBezTo>
                      <a:pt x="131979" y="53253"/>
                      <a:pt x="131979" y="53284"/>
                      <a:pt x="132009" y="53314"/>
                    </a:cubicBezTo>
                    <a:close/>
                    <a:moveTo>
                      <a:pt x="136629" y="55229"/>
                    </a:moveTo>
                    <a:cubicBezTo>
                      <a:pt x="136599" y="55259"/>
                      <a:pt x="136568" y="55290"/>
                      <a:pt x="136568" y="55320"/>
                    </a:cubicBezTo>
                    <a:lnTo>
                      <a:pt x="136568" y="55320"/>
                    </a:lnTo>
                    <a:cubicBezTo>
                      <a:pt x="136477" y="55259"/>
                      <a:pt x="136416" y="54986"/>
                      <a:pt x="136295" y="54925"/>
                    </a:cubicBezTo>
                    <a:cubicBezTo>
                      <a:pt x="136264" y="54864"/>
                      <a:pt x="136234" y="54864"/>
                      <a:pt x="136234" y="54864"/>
                    </a:cubicBezTo>
                    <a:cubicBezTo>
                      <a:pt x="136173" y="54834"/>
                      <a:pt x="136143" y="54804"/>
                      <a:pt x="136143" y="54743"/>
                    </a:cubicBezTo>
                    <a:cubicBezTo>
                      <a:pt x="136173" y="54804"/>
                      <a:pt x="136264" y="54804"/>
                      <a:pt x="136295" y="54743"/>
                    </a:cubicBezTo>
                    <a:lnTo>
                      <a:pt x="136295" y="54712"/>
                    </a:lnTo>
                    <a:cubicBezTo>
                      <a:pt x="136295" y="54743"/>
                      <a:pt x="136295" y="54804"/>
                      <a:pt x="136325" y="54804"/>
                    </a:cubicBezTo>
                    <a:lnTo>
                      <a:pt x="136386" y="54834"/>
                    </a:lnTo>
                    <a:cubicBezTo>
                      <a:pt x="136416" y="54864"/>
                      <a:pt x="136447" y="54864"/>
                      <a:pt x="136477" y="54864"/>
                    </a:cubicBezTo>
                    <a:lnTo>
                      <a:pt x="136477" y="54925"/>
                    </a:lnTo>
                    <a:lnTo>
                      <a:pt x="136477" y="54956"/>
                    </a:lnTo>
                    <a:cubicBezTo>
                      <a:pt x="136447" y="54986"/>
                      <a:pt x="136447" y="55107"/>
                      <a:pt x="136477" y="55138"/>
                    </a:cubicBezTo>
                    <a:cubicBezTo>
                      <a:pt x="136538" y="55229"/>
                      <a:pt x="136629" y="55168"/>
                      <a:pt x="136690" y="55107"/>
                    </a:cubicBezTo>
                    <a:cubicBezTo>
                      <a:pt x="136629" y="55138"/>
                      <a:pt x="136629" y="55168"/>
                      <a:pt x="136629" y="55229"/>
                    </a:cubicBezTo>
                    <a:close/>
                    <a:moveTo>
                      <a:pt x="140520" y="50913"/>
                    </a:moveTo>
                    <a:lnTo>
                      <a:pt x="140489" y="50974"/>
                    </a:lnTo>
                    <a:cubicBezTo>
                      <a:pt x="140520" y="51004"/>
                      <a:pt x="140520" y="50974"/>
                      <a:pt x="140520" y="50913"/>
                    </a:cubicBezTo>
                    <a:cubicBezTo>
                      <a:pt x="140520" y="50974"/>
                      <a:pt x="140520" y="50913"/>
                      <a:pt x="140520" y="50913"/>
                    </a:cubicBezTo>
                    <a:close/>
                    <a:moveTo>
                      <a:pt x="140945" y="50852"/>
                    </a:moveTo>
                    <a:cubicBezTo>
                      <a:pt x="140945" y="50883"/>
                      <a:pt x="140885" y="50974"/>
                      <a:pt x="140885" y="51004"/>
                    </a:cubicBezTo>
                    <a:lnTo>
                      <a:pt x="140885" y="51034"/>
                    </a:lnTo>
                    <a:lnTo>
                      <a:pt x="140885" y="51004"/>
                    </a:lnTo>
                    <a:cubicBezTo>
                      <a:pt x="140885" y="50913"/>
                      <a:pt x="140885" y="50883"/>
                      <a:pt x="140945" y="50852"/>
                    </a:cubicBezTo>
                    <a:close/>
                    <a:moveTo>
                      <a:pt x="142496" y="50305"/>
                    </a:moveTo>
                    <a:cubicBezTo>
                      <a:pt x="142496" y="50366"/>
                      <a:pt x="142465" y="50427"/>
                      <a:pt x="142465" y="50457"/>
                    </a:cubicBezTo>
                    <a:lnTo>
                      <a:pt x="142465" y="50579"/>
                    </a:lnTo>
                    <a:cubicBezTo>
                      <a:pt x="142465" y="50579"/>
                      <a:pt x="142465" y="50609"/>
                      <a:pt x="142404" y="50609"/>
                    </a:cubicBezTo>
                    <a:cubicBezTo>
                      <a:pt x="142404" y="50579"/>
                      <a:pt x="142374" y="50579"/>
                      <a:pt x="142374" y="50548"/>
                    </a:cubicBezTo>
                    <a:cubicBezTo>
                      <a:pt x="142374" y="50487"/>
                      <a:pt x="142404" y="50457"/>
                      <a:pt x="142404" y="50427"/>
                    </a:cubicBezTo>
                    <a:lnTo>
                      <a:pt x="142404" y="50427"/>
                    </a:lnTo>
                    <a:cubicBezTo>
                      <a:pt x="142404" y="50457"/>
                      <a:pt x="142404" y="50487"/>
                      <a:pt x="142374" y="50548"/>
                    </a:cubicBezTo>
                    <a:lnTo>
                      <a:pt x="142374" y="50548"/>
                    </a:lnTo>
                    <a:close/>
                    <a:moveTo>
                      <a:pt x="143529" y="48876"/>
                    </a:moveTo>
                    <a:cubicBezTo>
                      <a:pt x="143529" y="48876"/>
                      <a:pt x="143529" y="48907"/>
                      <a:pt x="143529" y="48876"/>
                    </a:cubicBezTo>
                    <a:cubicBezTo>
                      <a:pt x="143468" y="48907"/>
                      <a:pt x="143468" y="48907"/>
                      <a:pt x="143529" y="48876"/>
                    </a:cubicBezTo>
                    <a:cubicBezTo>
                      <a:pt x="143468" y="48907"/>
                      <a:pt x="143468" y="48907"/>
                      <a:pt x="143529" y="48876"/>
                    </a:cubicBezTo>
                    <a:cubicBezTo>
                      <a:pt x="143468" y="48876"/>
                      <a:pt x="143468" y="48876"/>
                      <a:pt x="143468" y="48846"/>
                    </a:cubicBezTo>
                    <a:cubicBezTo>
                      <a:pt x="143468" y="48876"/>
                      <a:pt x="143468" y="48876"/>
                      <a:pt x="143529" y="48876"/>
                    </a:cubicBezTo>
                    <a:close/>
                    <a:moveTo>
                      <a:pt x="143620" y="49089"/>
                    </a:moveTo>
                    <a:lnTo>
                      <a:pt x="143620" y="49089"/>
                    </a:lnTo>
                    <a:cubicBezTo>
                      <a:pt x="143590" y="49089"/>
                      <a:pt x="143590" y="49059"/>
                      <a:pt x="143590" y="49028"/>
                    </a:cubicBezTo>
                    <a:cubicBezTo>
                      <a:pt x="143590" y="49028"/>
                      <a:pt x="143620" y="49028"/>
                      <a:pt x="143620" y="48968"/>
                    </a:cubicBezTo>
                    <a:close/>
                    <a:moveTo>
                      <a:pt x="147724" y="49059"/>
                    </a:moveTo>
                    <a:lnTo>
                      <a:pt x="147724" y="49059"/>
                    </a:lnTo>
                    <a:lnTo>
                      <a:pt x="147724" y="49059"/>
                    </a:lnTo>
                    <a:lnTo>
                      <a:pt x="147724" y="49059"/>
                    </a:lnTo>
                    <a:close/>
                    <a:moveTo>
                      <a:pt x="147967" y="49393"/>
                    </a:moveTo>
                    <a:cubicBezTo>
                      <a:pt x="147876" y="49484"/>
                      <a:pt x="147845" y="49606"/>
                      <a:pt x="147784" y="49636"/>
                    </a:cubicBezTo>
                    <a:lnTo>
                      <a:pt x="147724" y="49636"/>
                    </a:lnTo>
                    <a:lnTo>
                      <a:pt x="147724" y="49636"/>
                    </a:lnTo>
                    <a:cubicBezTo>
                      <a:pt x="147693" y="49606"/>
                      <a:pt x="147663" y="49606"/>
                      <a:pt x="147663" y="49606"/>
                    </a:cubicBezTo>
                    <a:cubicBezTo>
                      <a:pt x="147602" y="49545"/>
                      <a:pt x="147572" y="49515"/>
                      <a:pt x="147572" y="49484"/>
                    </a:cubicBezTo>
                    <a:cubicBezTo>
                      <a:pt x="147632" y="49515"/>
                      <a:pt x="147693" y="49515"/>
                      <a:pt x="147724" y="49484"/>
                    </a:cubicBezTo>
                    <a:cubicBezTo>
                      <a:pt x="147784" y="49424"/>
                      <a:pt x="147784" y="49363"/>
                      <a:pt x="147724" y="49332"/>
                    </a:cubicBezTo>
                    <a:lnTo>
                      <a:pt x="147724" y="49302"/>
                    </a:lnTo>
                    <a:lnTo>
                      <a:pt x="147724" y="49302"/>
                    </a:lnTo>
                    <a:lnTo>
                      <a:pt x="147784" y="49302"/>
                    </a:lnTo>
                    <a:lnTo>
                      <a:pt x="147784" y="49332"/>
                    </a:lnTo>
                    <a:cubicBezTo>
                      <a:pt x="147815" y="49393"/>
                      <a:pt x="147936" y="49363"/>
                      <a:pt x="147967" y="49302"/>
                    </a:cubicBezTo>
                    <a:cubicBezTo>
                      <a:pt x="147936" y="49332"/>
                      <a:pt x="147967" y="49363"/>
                      <a:pt x="147967" y="49393"/>
                    </a:cubicBezTo>
                    <a:close/>
                    <a:moveTo>
                      <a:pt x="151189" y="46870"/>
                    </a:moveTo>
                    <a:cubicBezTo>
                      <a:pt x="151189" y="46901"/>
                      <a:pt x="151189" y="46901"/>
                      <a:pt x="151189" y="46870"/>
                    </a:cubicBezTo>
                    <a:cubicBezTo>
                      <a:pt x="151189" y="46901"/>
                      <a:pt x="151189" y="46901"/>
                      <a:pt x="151189" y="46870"/>
                    </a:cubicBezTo>
                    <a:cubicBezTo>
                      <a:pt x="151189" y="46901"/>
                      <a:pt x="151189" y="46901"/>
                      <a:pt x="151189" y="46870"/>
                    </a:cubicBezTo>
                    <a:close/>
                    <a:moveTo>
                      <a:pt x="151280" y="46749"/>
                    </a:moveTo>
                    <a:lnTo>
                      <a:pt x="151280" y="46749"/>
                    </a:lnTo>
                    <a:cubicBezTo>
                      <a:pt x="151280" y="46779"/>
                      <a:pt x="151280" y="46779"/>
                      <a:pt x="151280" y="46749"/>
                    </a:cubicBezTo>
                    <a:cubicBezTo>
                      <a:pt x="151280" y="46779"/>
                      <a:pt x="151280" y="46749"/>
                      <a:pt x="151280" y="46749"/>
                    </a:cubicBezTo>
                    <a:close/>
                    <a:moveTo>
                      <a:pt x="152283" y="45290"/>
                    </a:moveTo>
                    <a:lnTo>
                      <a:pt x="152283" y="45290"/>
                    </a:lnTo>
                    <a:cubicBezTo>
                      <a:pt x="152253" y="45351"/>
                      <a:pt x="152253" y="45351"/>
                      <a:pt x="152283" y="45290"/>
                    </a:cubicBezTo>
                    <a:cubicBezTo>
                      <a:pt x="152253" y="45351"/>
                      <a:pt x="152253" y="45351"/>
                      <a:pt x="152283" y="45290"/>
                    </a:cubicBezTo>
                    <a:cubicBezTo>
                      <a:pt x="152253" y="45290"/>
                      <a:pt x="152253" y="45290"/>
                      <a:pt x="152253" y="45259"/>
                    </a:cubicBezTo>
                    <a:cubicBezTo>
                      <a:pt x="152253" y="45259"/>
                      <a:pt x="152253" y="45290"/>
                      <a:pt x="152283" y="45290"/>
                    </a:cubicBezTo>
                    <a:close/>
                    <a:moveTo>
                      <a:pt x="152405" y="45533"/>
                    </a:moveTo>
                    <a:lnTo>
                      <a:pt x="152405" y="45533"/>
                    </a:lnTo>
                    <a:cubicBezTo>
                      <a:pt x="152374" y="45533"/>
                      <a:pt x="152374" y="45502"/>
                      <a:pt x="152374" y="45442"/>
                    </a:cubicBezTo>
                    <a:cubicBezTo>
                      <a:pt x="152374" y="45442"/>
                      <a:pt x="152405" y="45442"/>
                      <a:pt x="152405" y="45411"/>
                    </a:cubicBezTo>
                    <a:close/>
                    <a:moveTo>
                      <a:pt x="156508" y="45442"/>
                    </a:moveTo>
                    <a:cubicBezTo>
                      <a:pt x="156508" y="45502"/>
                      <a:pt x="156508" y="45502"/>
                      <a:pt x="156508" y="45442"/>
                    </a:cubicBezTo>
                    <a:cubicBezTo>
                      <a:pt x="156508" y="45502"/>
                      <a:pt x="156508" y="45502"/>
                      <a:pt x="156508" y="45442"/>
                    </a:cubicBezTo>
                    <a:cubicBezTo>
                      <a:pt x="156508" y="45502"/>
                      <a:pt x="156508" y="45442"/>
                      <a:pt x="156508" y="45442"/>
                    </a:cubicBezTo>
                    <a:close/>
                    <a:moveTo>
                      <a:pt x="156751" y="45806"/>
                    </a:moveTo>
                    <a:cubicBezTo>
                      <a:pt x="156660" y="45867"/>
                      <a:pt x="156630" y="45989"/>
                      <a:pt x="156538" y="46019"/>
                    </a:cubicBezTo>
                    <a:lnTo>
                      <a:pt x="156508" y="46019"/>
                    </a:lnTo>
                    <a:lnTo>
                      <a:pt x="156508" y="46019"/>
                    </a:lnTo>
                    <a:cubicBezTo>
                      <a:pt x="156478" y="45989"/>
                      <a:pt x="156447" y="45989"/>
                      <a:pt x="156447" y="45989"/>
                    </a:cubicBezTo>
                    <a:cubicBezTo>
                      <a:pt x="156386" y="45928"/>
                      <a:pt x="156356" y="45898"/>
                      <a:pt x="156356" y="45867"/>
                    </a:cubicBezTo>
                    <a:cubicBezTo>
                      <a:pt x="156386" y="45898"/>
                      <a:pt x="156478" y="45898"/>
                      <a:pt x="156508" y="45867"/>
                    </a:cubicBezTo>
                    <a:cubicBezTo>
                      <a:pt x="156538" y="45837"/>
                      <a:pt x="156538" y="45746"/>
                      <a:pt x="156508" y="45715"/>
                    </a:cubicBezTo>
                    <a:lnTo>
                      <a:pt x="156508" y="45685"/>
                    </a:lnTo>
                    <a:lnTo>
                      <a:pt x="156508" y="45685"/>
                    </a:lnTo>
                    <a:lnTo>
                      <a:pt x="156538" y="45685"/>
                    </a:lnTo>
                    <a:lnTo>
                      <a:pt x="156538" y="45715"/>
                    </a:lnTo>
                    <a:cubicBezTo>
                      <a:pt x="156599" y="45806"/>
                      <a:pt x="156690" y="45746"/>
                      <a:pt x="156751" y="45685"/>
                    </a:cubicBezTo>
                    <a:cubicBezTo>
                      <a:pt x="156690" y="45715"/>
                      <a:pt x="156751" y="45806"/>
                      <a:pt x="156751" y="45806"/>
                    </a:cubicBezTo>
                    <a:close/>
                    <a:moveTo>
                      <a:pt x="159730" y="45563"/>
                    </a:moveTo>
                    <a:cubicBezTo>
                      <a:pt x="159699" y="45594"/>
                      <a:pt x="159669" y="45624"/>
                      <a:pt x="159669" y="45685"/>
                    </a:cubicBezTo>
                    <a:cubicBezTo>
                      <a:pt x="159639" y="45685"/>
                      <a:pt x="159578" y="45685"/>
                      <a:pt x="159578" y="45715"/>
                    </a:cubicBezTo>
                    <a:cubicBezTo>
                      <a:pt x="159517" y="45806"/>
                      <a:pt x="159487" y="45898"/>
                      <a:pt x="159396" y="46019"/>
                    </a:cubicBezTo>
                    <a:lnTo>
                      <a:pt x="159396" y="46019"/>
                    </a:lnTo>
                    <a:cubicBezTo>
                      <a:pt x="159335" y="45989"/>
                      <a:pt x="159274" y="45867"/>
                      <a:pt x="159213" y="45806"/>
                    </a:cubicBezTo>
                    <a:cubicBezTo>
                      <a:pt x="159213" y="45746"/>
                      <a:pt x="159244" y="45715"/>
                      <a:pt x="159213" y="45685"/>
                    </a:cubicBezTo>
                    <a:cubicBezTo>
                      <a:pt x="159274" y="45746"/>
                      <a:pt x="159365" y="45746"/>
                      <a:pt x="159396" y="45715"/>
                    </a:cubicBezTo>
                    <a:cubicBezTo>
                      <a:pt x="159426" y="45685"/>
                      <a:pt x="159426" y="45563"/>
                      <a:pt x="159396" y="45533"/>
                    </a:cubicBezTo>
                    <a:lnTo>
                      <a:pt x="159396" y="45502"/>
                    </a:lnTo>
                    <a:lnTo>
                      <a:pt x="159396" y="45442"/>
                    </a:lnTo>
                    <a:cubicBezTo>
                      <a:pt x="159426" y="45442"/>
                      <a:pt x="159487" y="45442"/>
                      <a:pt x="159517" y="45411"/>
                    </a:cubicBezTo>
                    <a:cubicBezTo>
                      <a:pt x="159517" y="45411"/>
                      <a:pt x="159547" y="45411"/>
                      <a:pt x="159547" y="45381"/>
                    </a:cubicBezTo>
                    <a:lnTo>
                      <a:pt x="159547" y="45320"/>
                    </a:lnTo>
                    <a:lnTo>
                      <a:pt x="159578" y="45320"/>
                    </a:lnTo>
                    <a:lnTo>
                      <a:pt x="159578" y="45320"/>
                    </a:lnTo>
                    <a:lnTo>
                      <a:pt x="159578" y="45381"/>
                    </a:lnTo>
                    <a:cubicBezTo>
                      <a:pt x="159547" y="45411"/>
                      <a:pt x="159578" y="45472"/>
                      <a:pt x="159578" y="45533"/>
                    </a:cubicBezTo>
                    <a:cubicBezTo>
                      <a:pt x="159639" y="45654"/>
                      <a:pt x="159699" y="45594"/>
                      <a:pt x="159730" y="45563"/>
                    </a:cubicBezTo>
                    <a:close/>
                    <a:moveTo>
                      <a:pt x="161371" y="44530"/>
                    </a:moveTo>
                    <a:lnTo>
                      <a:pt x="161371" y="44621"/>
                    </a:lnTo>
                    <a:lnTo>
                      <a:pt x="161402" y="44621"/>
                    </a:lnTo>
                    <a:lnTo>
                      <a:pt x="161402" y="44651"/>
                    </a:lnTo>
                    <a:cubicBezTo>
                      <a:pt x="161402" y="44682"/>
                      <a:pt x="161402" y="44682"/>
                      <a:pt x="161462" y="44651"/>
                    </a:cubicBezTo>
                    <a:lnTo>
                      <a:pt x="161493" y="44651"/>
                    </a:lnTo>
                    <a:lnTo>
                      <a:pt x="161493" y="44651"/>
                    </a:lnTo>
                    <a:lnTo>
                      <a:pt x="161493" y="44651"/>
                    </a:lnTo>
                    <a:lnTo>
                      <a:pt x="161493" y="44773"/>
                    </a:lnTo>
                    <a:lnTo>
                      <a:pt x="161462" y="44743"/>
                    </a:lnTo>
                    <a:cubicBezTo>
                      <a:pt x="161462" y="44682"/>
                      <a:pt x="161402" y="44682"/>
                      <a:pt x="161402" y="44651"/>
                    </a:cubicBezTo>
                    <a:lnTo>
                      <a:pt x="161371" y="44621"/>
                    </a:lnTo>
                    <a:cubicBezTo>
                      <a:pt x="161371" y="44621"/>
                      <a:pt x="161341" y="44560"/>
                      <a:pt x="161341" y="44530"/>
                    </a:cubicBezTo>
                    <a:lnTo>
                      <a:pt x="161341" y="44408"/>
                    </a:lnTo>
                    <a:cubicBezTo>
                      <a:pt x="161341" y="44378"/>
                      <a:pt x="161280" y="44317"/>
                      <a:pt x="161280" y="44287"/>
                    </a:cubicBezTo>
                    <a:cubicBezTo>
                      <a:pt x="161310" y="44378"/>
                      <a:pt x="161341" y="44469"/>
                      <a:pt x="161371" y="44530"/>
                    </a:cubicBezTo>
                    <a:cubicBezTo>
                      <a:pt x="161371" y="44591"/>
                      <a:pt x="161371" y="44530"/>
                      <a:pt x="161371" y="44530"/>
                    </a:cubicBezTo>
                    <a:cubicBezTo>
                      <a:pt x="161341" y="44499"/>
                      <a:pt x="161341" y="44469"/>
                      <a:pt x="161341" y="44408"/>
                    </a:cubicBezTo>
                    <a:lnTo>
                      <a:pt x="161341" y="44408"/>
                    </a:lnTo>
                    <a:cubicBezTo>
                      <a:pt x="161371" y="44469"/>
                      <a:pt x="161371" y="44499"/>
                      <a:pt x="161371" y="44530"/>
                    </a:cubicBezTo>
                    <a:close/>
                    <a:moveTo>
                      <a:pt x="166052" y="46445"/>
                    </a:moveTo>
                    <a:cubicBezTo>
                      <a:pt x="166022" y="46475"/>
                      <a:pt x="165961" y="46506"/>
                      <a:pt x="165961" y="46566"/>
                    </a:cubicBezTo>
                    <a:lnTo>
                      <a:pt x="165961" y="46566"/>
                    </a:lnTo>
                    <a:cubicBezTo>
                      <a:pt x="165900" y="46475"/>
                      <a:pt x="165809" y="46202"/>
                      <a:pt x="165718" y="46141"/>
                    </a:cubicBezTo>
                    <a:cubicBezTo>
                      <a:pt x="165657" y="46080"/>
                      <a:pt x="165627" y="46080"/>
                      <a:pt x="165627" y="46080"/>
                    </a:cubicBezTo>
                    <a:cubicBezTo>
                      <a:pt x="165596" y="46050"/>
                      <a:pt x="165566" y="46019"/>
                      <a:pt x="165566" y="45989"/>
                    </a:cubicBezTo>
                    <a:cubicBezTo>
                      <a:pt x="165596" y="46019"/>
                      <a:pt x="165657" y="46019"/>
                      <a:pt x="165718" y="45989"/>
                    </a:cubicBezTo>
                    <a:lnTo>
                      <a:pt x="165718" y="45928"/>
                    </a:lnTo>
                    <a:cubicBezTo>
                      <a:pt x="165718" y="45989"/>
                      <a:pt x="165718" y="46019"/>
                      <a:pt x="165748" y="46019"/>
                    </a:cubicBezTo>
                    <a:lnTo>
                      <a:pt x="165779" y="46050"/>
                    </a:lnTo>
                    <a:cubicBezTo>
                      <a:pt x="165809" y="46080"/>
                      <a:pt x="165870" y="46080"/>
                      <a:pt x="165900" y="46080"/>
                    </a:cubicBezTo>
                    <a:lnTo>
                      <a:pt x="165900" y="46141"/>
                    </a:lnTo>
                    <a:lnTo>
                      <a:pt x="165900" y="46171"/>
                    </a:lnTo>
                    <a:cubicBezTo>
                      <a:pt x="165870" y="46202"/>
                      <a:pt x="165870" y="46323"/>
                      <a:pt x="165900" y="46354"/>
                    </a:cubicBezTo>
                    <a:cubicBezTo>
                      <a:pt x="165931" y="46445"/>
                      <a:pt x="166052" y="46414"/>
                      <a:pt x="166083" y="46323"/>
                    </a:cubicBezTo>
                    <a:cubicBezTo>
                      <a:pt x="166022" y="46354"/>
                      <a:pt x="166022" y="46445"/>
                      <a:pt x="166052" y="46445"/>
                    </a:cubicBezTo>
                    <a:close/>
                    <a:moveTo>
                      <a:pt x="169912" y="42129"/>
                    </a:moveTo>
                    <a:lnTo>
                      <a:pt x="169882" y="42189"/>
                    </a:lnTo>
                    <a:cubicBezTo>
                      <a:pt x="169882" y="42220"/>
                      <a:pt x="169882" y="42189"/>
                      <a:pt x="169912" y="42129"/>
                    </a:cubicBezTo>
                    <a:cubicBezTo>
                      <a:pt x="169882" y="42189"/>
                      <a:pt x="169882" y="42189"/>
                      <a:pt x="169912" y="42129"/>
                    </a:cubicBezTo>
                    <a:close/>
                    <a:moveTo>
                      <a:pt x="170338" y="42068"/>
                    </a:moveTo>
                    <a:cubicBezTo>
                      <a:pt x="170338" y="42098"/>
                      <a:pt x="170308" y="42189"/>
                      <a:pt x="170308" y="42220"/>
                    </a:cubicBezTo>
                    <a:lnTo>
                      <a:pt x="170308" y="42250"/>
                    </a:lnTo>
                    <a:lnTo>
                      <a:pt x="170308" y="42220"/>
                    </a:lnTo>
                    <a:cubicBezTo>
                      <a:pt x="170277" y="42189"/>
                      <a:pt x="170308" y="42098"/>
                      <a:pt x="170338" y="42068"/>
                    </a:cubicBezTo>
                    <a:close/>
                    <a:moveTo>
                      <a:pt x="171888" y="41581"/>
                    </a:moveTo>
                    <a:cubicBezTo>
                      <a:pt x="171888" y="41612"/>
                      <a:pt x="171858" y="41703"/>
                      <a:pt x="171858" y="41733"/>
                    </a:cubicBezTo>
                    <a:lnTo>
                      <a:pt x="171858" y="41825"/>
                    </a:lnTo>
                    <a:cubicBezTo>
                      <a:pt x="171858" y="41825"/>
                      <a:pt x="171858" y="41885"/>
                      <a:pt x="171827" y="41885"/>
                    </a:cubicBezTo>
                    <a:cubicBezTo>
                      <a:pt x="171827" y="41825"/>
                      <a:pt x="171767" y="41825"/>
                      <a:pt x="171767" y="41794"/>
                    </a:cubicBezTo>
                    <a:cubicBezTo>
                      <a:pt x="171767" y="41764"/>
                      <a:pt x="171827" y="41733"/>
                      <a:pt x="171827" y="41703"/>
                    </a:cubicBezTo>
                    <a:lnTo>
                      <a:pt x="171827" y="41703"/>
                    </a:lnTo>
                    <a:cubicBezTo>
                      <a:pt x="171827" y="41733"/>
                      <a:pt x="171827" y="41764"/>
                      <a:pt x="171767" y="41794"/>
                    </a:cubicBezTo>
                    <a:lnTo>
                      <a:pt x="171767" y="41794"/>
                    </a:lnTo>
                    <a:cubicBezTo>
                      <a:pt x="171827" y="41703"/>
                      <a:pt x="171858" y="41612"/>
                      <a:pt x="171888" y="41581"/>
                    </a:cubicBezTo>
                    <a:close/>
                    <a:moveTo>
                      <a:pt x="172891" y="40092"/>
                    </a:moveTo>
                    <a:cubicBezTo>
                      <a:pt x="172891" y="40122"/>
                      <a:pt x="172891" y="40122"/>
                      <a:pt x="172891" y="40092"/>
                    </a:cubicBezTo>
                    <a:cubicBezTo>
                      <a:pt x="172891" y="40122"/>
                      <a:pt x="172891" y="40122"/>
                      <a:pt x="172891" y="40092"/>
                    </a:cubicBezTo>
                    <a:cubicBezTo>
                      <a:pt x="172891" y="40122"/>
                      <a:pt x="172891" y="40122"/>
                      <a:pt x="172891" y="40092"/>
                    </a:cubicBezTo>
                    <a:cubicBezTo>
                      <a:pt x="172861" y="40092"/>
                      <a:pt x="172861" y="40092"/>
                      <a:pt x="172861" y="40062"/>
                    </a:cubicBezTo>
                    <a:lnTo>
                      <a:pt x="172891" y="40092"/>
                    </a:lnTo>
                    <a:close/>
                    <a:moveTo>
                      <a:pt x="173043" y="40335"/>
                    </a:moveTo>
                    <a:lnTo>
                      <a:pt x="173043" y="40335"/>
                    </a:lnTo>
                    <a:cubicBezTo>
                      <a:pt x="173013" y="40335"/>
                      <a:pt x="173013" y="40274"/>
                      <a:pt x="173013" y="40244"/>
                    </a:cubicBezTo>
                    <a:cubicBezTo>
                      <a:pt x="173013" y="40244"/>
                      <a:pt x="173043" y="40244"/>
                      <a:pt x="173043" y="40214"/>
                    </a:cubicBezTo>
                    <a:cubicBezTo>
                      <a:pt x="173013" y="40274"/>
                      <a:pt x="173043" y="40335"/>
                      <a:pt x="173043" y="40335"/>
                    </a:cubicBezTo>
                    <a:close/>
                    <a:moveTo>
                      <a:pt x="177147" y="40274"/>
                    </a:moveTo>
                    <a:lnTo>
                      <a:pt x="177147" y="40274"/>
                    </a:lnTo>
                    <a:lnTo>
                      <a:pt x="177147" y="40274"/>
                    </a:lnTo>
                    <a:lnTo>
                      <a:pt x="177147" y="40274"/>
                    </a:lnTo>
                    <a:close/>
                    <a:moveTo>
                      <a:pt x="177359" y="40609"/>
                    </a:moveTo>
                    <a:cubicBezTo>
                      <a:pt x="177299" y="40700"/>
                      <a:pt x="177268" y="40822"/>
                      <a:pt x="177177" y="40852"/>
                    </a:cubicBezTo>
                    <a:lnTo>
                      <a:pt x="177147" y="40852"/>
                    </a:lnTo>
                    <a:lnTo>
                      <a:pt x="177147" y="40852"/>
                    </a:lnTo>
                    <a:cubicBezTo>
                      <a:pt x="177116" y="40822"/>
                      <a:pt x="177055" y="40822"/>
                      <a:pt x="177055" y="40822"/>
                    </a:cubicBezTo>
                    <a:cubicBezTo>
                      <a:pt x="177025" y="40761"/>
                      <a:pt x="176995" y="40730"/>
                      <a:pt x="176995" y="40700"/>
                    </a:cubicBezTo>
                    <a:cubicBezTo>
                      <a:pt x="177025" y="40730"/>
                      <a:pt x="177116" y="40730"/>
                      <a:pt x="177147" y="40700"/>
                    </a:cubicBezTo>
                    <a:cubicBezTo>
                      <a:pt x="177177" y="40670"/>
                      <a:pt x="177177" y="40578"/>
                      <a:pt x="177147" y="40548"/>
                    </a:cubicBezTo>
                    <a:lnTo>
                      <a:pt x="177147" y="40518"/>
                    </a:lnTo>
                    <a:lnTo>
                      <a:pt x="177147" y="40518"/>
                    </a:lnTo>
                    <a:lnTo>
                      <a:pt x="177177" y="40518"/>
                    </a:lnTo>
                    <a:lnTo>
                      <a:pt x="177177" y="40548"/>
                    </a:lnTo>
                    <a:cubicBezTo>
                      <a:pt x="177207" y="40609"/>
                      <a:pt x="177329" y="40578"/>
                      <a:pt x="177359" y="40518"/>
                    </a:cubicBezTo>
                    <a:cubicBezTo>
                      <a:pt x="177329" y="40548"/>
                      <a:pt x="177329" y="40578"/>
                      <a:pt x="177359" y="40609"/>
                    </a:cubicBezTo>
                    <a:close/>
                    <a:moveTo>
                      <a:pt x="180338" y="40396"/>
                    </a:moveTo>
                    <a:cubicBezTo>
                      <a:pt x="180277" y="40426"/>
                      <a:pt x="180247" y="40487"/>
                      <a:pt x="180247" y="40518"/>
                    </a:cubicBezTo>
                    <a:cubicBezTo>
                      <a:pt x="180217" y="40518"/>
                      <a:pt x="180186" y="40518"/>
                      <a:pt x="180186" y="40548"/>
                    </a:cubicBezTo>
                    <a:cubicBezTo>
                      <a:pt x="180095" y="40639"/>
                      <a:pt x="180065" y="40730"/>
                      <a:pt x="180004" y="40852"/>
                    </a:cubicBezTo>
                    <a:lnTo>
                      <a:pt x="180004" y="40852"/>
                    </a:lnTo>
                    <a:cubicBezTo>
                      <a:pt x="179913" y="40822"/>
                      <a:pt x="179882" y="40700"/>
                      <a:pt x="179791" y="40639"/>
                    </a:cubicBezTo>
                    <a:cubicBezTo>
                      <a:pt x="179791" y="40578"/>
                      <a:pt x="179852" y="40548"/>
                      <a:pt x="179791" y="40518"/>
                    </a:cubicBezTo>
                    <a:cubicBezTo>
                      <a:pt x="179882" y="40578"/>
                      <a:pt x="179943" y="40578"/>
                      <a:pt x="180004" y="40548"/>
                    </a:cubicBezTo>
                    <a:cubicBezTo>
                      <a:pt x="180034" y="40518"/>
                      <a:pt x="180034" y="40396"/>
                      <a:pt x="180004" y="40366"/>
                    </a:cubicBezTo>
                    <a:lnTo>
                      <a:pt x="180004" y="40335"/>
                    </a:lnTo>
                    <a:lnTo>
                      <a:pt x="180004" y="40274"/>
                    </a:lnTo>
                    <a:cubicBezTo>
                      <a:pt x="180034" y="40274"/>
                      <a:pt x="180065" y="40274"/>
                      <a:pt x="180095" y="40244"/>
                    </a:cubicBezTo>
                    <a:cubicBezTo>
                      <a:pt x="180095" y="40244"/>
                      <a:pt x="180156" y="40244"/>
                      <a:pt x="180156" y="40214"/>
                    </a:cubicBezTo>
                    <a:lnTo>
                      <a:pt x="180156" y="40153"/>
                    </a:lnTo>
                    <a:lnTo>
                      <a:pt x="180186" y="40153"/>
                    </a:lnTo>
                    <a:lnTo>
                      <a:pt x="180186" y="40153"/>
                    </a:lnTo>
                    <a:lnTo>
                      <a:pt x="180186" y="40214"/>
                    </a:lnTo>
                    <a:cubicBezTo>
                      <a:pt x="180156" y="40244"/>
                      <a:pt x="180186" y="40305"/>
                      <a:pt x="180186" y="40366"/>
                    </a:cubicBezTo>
                    <a:cubicBezTo>
                      <a:pt x="180247" y="40426"/>
                      <a:pt x="180308" y="40426"/>
                      <a:pt x="180338" y="40396"/>
                    </a:cubicBezTo>
                    <a:close/>
                    <a:moveTo>
                      <a:pt x="182010" y="39363"/>
                    </a:moveTo>
                    <a:lnTo>
                      <a:pt x="182010" y="39454"/>
                    </a:lnTo>
                    <a:lnTo>
                      <a:pt x="182040" y="39454"/>
                    </a:lnTo>
                    <a:lnTo>
                      <a:pt x="182040" y="39484"/>
                    </a:lnTo>
                    <a:cubicBezTo>
                      <a:pt x="182040" y="39515"/>
                      <a:pt x="182040" y="39515"/>
                      <a:pt x="182071" y="39484"/>
                    </a:cubicBezTo>
                    <a:lnTo>
                      <a:pt x="182132" y="39484"/>
                    </a:lnTo>
                    <a:lnTo>
                      <a:pt x="182132" y="39484"/>
                    </a:lnTo>
                    <a:lnTo>
                      <a:pt x="182132" y="39484"/>
                    </a:lnTo>
                    <a:lnTo>
                      <a:pt x="182132" y="39606"/>
                    </a:lnTo>
                    <a:lnTo>
                      <a:pt x="182071" y="39575"/>
                    </a:lnTo>
                    <a:cubicBezTo>
                      <a:pt x="182071" y="39515"/>
                      <a:pt x="182040" y="39515"/>
                      <a:pt x="182040" y="39484"/>
                    </a:cubicBezTo>
                    <a:lnTo>
                      <a:pt x="182010" y="39454"/>
                    </a:lnTo>
                    <a:cubicBezTo>
                      <a:pt x="182010" y="39454"/>
                      <a:pt x="181980" y="39423"/>
                      <a:pt x="181980" y="39363"/>
                    </a:cubicBezTo>
                    <a:lnTo>
                      <a:pt x="181980" y="39271"/>
                    </a:lnTo>
                    <a:cubicBezTo>
                      <a:pt x="181980" y="39211"/>
                      <a:pt x="181919" y="39150"/>
                      <a:pt x="181919" y="39119"/>
                    </a:cubicBezTo>
                    <a:cubicBezTo>
                      <a:pt x="181919" y="39180"/>
                      <a:pt x="181980" y="39271"/>
                      <a:pt x="182010" y="39363"/>
                    </a:cubicBezTo>
                    <a:lnTo>
                      <a:pt x="182010" y="39363"/>
                    </a:lnTo>
                    <a:cubicBezTo>
                      <a:pt x="181980" y="39332"/>
                      <a:pt x="181980" y="39302"/>
                      <a:pt x="181980" y="39271"/>
                    </a:cubicBezTo>
                    <a:lnTo>
                      <a:pt x="181980" y="39271"/>
                    </a:lnTo>
                    <a:cubicBezTo>
                      <a:pt x="181980" y="39302"/>
                      <a:pt x="182010" y="39332"/>
                      <a:pt x="182010" y="39363"/>
                    </a:cubicBezTo>
                    <a:close/>
                    <a:moveTo>
                      <a:pt x="187238" y="44925"/>
                    </a:moveTo>
                    <a:cubicBezTo>
                      <a:pt x="187208" y="44955"/>
                      <a:pt x="187177" y="44986"/>
                      <a:pt x="187177" y="45047"/>
                    </a:cubicBezTo>
                    <a:lnTo>
                      <a:pt x="187177" y="45047"/>
                    </a:lnTo>
                    <a:cubicBezTo>
                      <a:pt x="187086" y="44955"/>
                      <a:pt x="187025" y="44682"/>
                      <a:pt x="186904" y="44621"/>
                    </a:cubicBezTo>
                    <a:cubicBezTo>
                      <a:pt x="186873" y="44560"/>
                      <a:pt x="186843" y="44560"/>
                      <a:pt x="186843" y="44560"/>
                    </a:cubicBezTo>
                    <a:cubicBezTo>
                      <a:pt x="186782" y="44530"/>
                      <a:pt x="186752" y="44499"/>
                      <a:pt x="186752" y="44469"/>
                    </a:cubicBezTo>
                    <a:cubicBezTo>
                      <a:pt x="186782" y="44499"/>
                      <a:pt x="186873" y="44499"/>
                      <a:pt x="186904" y="44469"/>
                    </a:cubicBezTo>
                    <a:lnTo>
                      <a:pt x="186904" y="44408"/>
                    </a:lnTo>
                    <a:cubicBezTo>
                      <a:pt x="186904" y="44469"/>
                      <a:pt x="186904" y="44499"/>
                      <a:pt x="186934" y="44499"/>
                    </a:cubicBezTo>
                    <a:lnTo>
                      <a:pt x="186995" y="44530"/>
                    </a:lnTo>
                    <a:cubicBezTo>
                      <a:pt x="187025" y="44560"/>
                      <a:pt x="187056" y="44560"/>
                      <a:pt x="187086" y="44560"/>
                    </a:cubicBezTo>
                    <a:lnTo>
                      <a:pt x="187086" y="44621"/>
                    </a:lnTo>
                    <a:lnTo>
                      <a:pt x="187086" y="44651"/>
                    </a:lnTo>
                    <a:cubicBezTo>
                      <a:pt x="187056" y="44682"/>
                      <a:pt x="187056" y="44803"/>
                      <a:pt x="187086" y="44834"/>
                    </a:cubicBezTo>
                    <a:cubicBezTo>
                      <a:pt x="187147" y="44925"/>
                      <a:pt x="187238" y="44895"/>
                      <a:pt x="187299" y="44803"/>
                    </a:cubicBezTo>
                    <a:cubicBezTo>
                      <a:pt x="187208" y="44834"/>
                      <a:pt x="187208" y="44925"/>
                      <a:pt x="187238" y="44925"/>
                    </a:cubicBezTo>
                    <a:close/>
                    <a:moveTo>
                      <a:pt x="191129" y="40670"/>
                    </a:moveTo>
                    <a:lnTo>
                      <a:pt x="191098" y="40700"/>
                    </a:lnTo>
                    <a:lnTo>
                      <a:pt x="191129" y="40670"/>
                    </a:lnTo>
                    <a:cubicBezTo>
                      <a:pt x="191098" y="40670"/>
                      <a:pt x="191098" y="40670"/>
                      <a:pt x="191129" y="40670"/>
                    </a:cubicBezTo>
                    <a:cubicBezTo>
                      <a:pt x="191098" y="40670"/>
                      <a:pt x="191129" y="40670"/>
                      <a:pt x="191129" y="40670"/>
                    </a:cubicBezTo>
                    <a:close/>
                    <a:moveTo>
                      <a:pt x="191493" y="40548"/>
                    </a:moveTo>
                    <a:cubicBezTo>
                      <a:pt x="191493" y="40578"/>
                      <a:pt x="191463" y="40670"/>
                      <a:pt x="191463" y="40700"/>
                    </a:cubicBezTo>
                    <a:lnTo>
                      <a:pt x="191463" y="40730"/>
                    </a:lnTo>
                    <a:lnTo>
                      <a:pt x="191463" y="40700"/>
                    </a:lnTo>
                    <a:cubicBezTo>
                      <a:pt x="191463" y="40670"/>
                      <a:pt x="191493" y="40578"/>
                      <a:pt x="191493" y="40548"/>
                    </a:cubicBezTo>
                    <a:close/>
                    <a:moveTo>
                      <a:pt x="193074" y="40062"/>
                    </a:moveTo>
                    <a:cubicBezTo>
                      <a:pt x="193074" y="40092"/>
                      <a:pt x="193013" y="40183"/>
                      <a:pt x="193013" y="40214"/>
                    </a:cubicBezTo>
                    <a:lnTo>
                      <a:pt x="193013" y="40305"/>
                    </a:lnTo>
                    <a:cubicBezTo>
                      <a:pt x="193013" y="40305"/>
                      <a:pt x="193013" y="40366"/>
                      <a:pt x="192983" y="40366"/>
                    </a:cubicBezTo>
                    <a:cubicBezTo>
                      <a:pt x="192983" y="40305"/>
                      <a:pt x="192952" y="40305"/>
                      <a:pt x="192952" y="40274"/>
                    </a:cubicBezTo>
                    <a:cubicBezTo>
                      <a:pt x="192952" y="40244"/>
                      <a:pt x="192983" y="40214"/>
                      <a:pt x="192983" y="40183"/>
                    </a:cubicBezTo>
                    <a:lnTo>
                      <a:pt x="192983" y="40183"/>
                    </a:lnTo>
                    <a:cubicBezTo>
                      <a:pt x="192983" y="40214"/>
                      <a:pt x="192983" y="40244"/>
                      <a:pt x="192952" y="40274"/>
                    </a:cubicBezTo>
                    <a:lnTo>
                      <a:pt x="192952" y="40274"/>
                    </a:lnTo>
                    <a:cubicBezTo>
                      <a:pt x="193013" y="40214"/>
                      <a:pt x="193013" y="40122"/>
                      <a:pt x="193074" y="40062"/>
                    </a:cubicBezTo>
                    <a:close/>
                    <a:moveTo>
                      <a:pt x="194077" y="38603"/>
                    </a:moveTo>
                    <a:lnTo>
                      <a:pt x="194077" y="38603"/>
                    </a:lnTo>
                    <a:cubicBezTo>
                      <a:pt x="194077" y="38603"/>
                      <a:pt x="194077" y="38663"/>
                      <a:pt x="194077" y="38603"/>
                    </a:cubicBezTo>
                    <a:cubicBezTo>
                      <a:pt x="194077" y="38663"/>
                      <a:pt x="194077" y="38603"/>
                      <a:pt x="194077" y="38603"/>
                    </a:cubicBezTo>
                    <a:cubicBezTo>
                      <a:pt x="194047" y="38603"/>
                      <a:pt x="194047" y="38603"/>
                      <a:pt x="194047" y="38572"/>
                    </a:cubicBezTo>
                    <a:cubicBezTo>
                      <a:pt x="194047" y="38572"/>
                      <a:pt x="194077" y="38572"/>
                      <a:pt x="194077" y="38603"/>
                    </a:cubicBezTo>
                    <a:cubicBezTo>
                      <a:pt x="194077" y="38572"/>
                      <a:pt x="194077" y="38603"/>
                      <a:pt x="194077" y="38603"/>
                    </a:cubicBezTo>
                    <a:close/>
                    <a:moveTo>
                      <a:pt x="194229" y="38846"/>
                    </a:moveTo>
                    <a:cubicBezTo>
                      <a:pt x="194229" y="38846"/>
                      <a:pt x="194199" y="38846"/>
                      <a:pt x="194229" y="38846"/>
                    </a:cubicBezTo>
                    <a:cubicBezTo>
                      <a:pt x="194199" y="38846"/>
                      <a:pt x="194199" y="38785"/>
                      <a:pt x="194199" y="38755"/>
                    </a:cubicBezTo>
                    <a:cubicBezTo>
                      <a:pt x="194199" y="38755"/>
                      <a:pt x="194229" y="38755"/>
                      <a:pt x="194229" y="38724"/>
                    </a:cubicBezTo>
                    <a:cubicBezTo>
                      <a:pt x="194199" y="38755"/>
                      <a:pt x="194199" y="38815"/>
                      <a:pt x="194229" y="38846"/>
                    </a:cubicBezTo>
                    <a:close/>
                    <a:moveTo>
                      <a:pt x="198332" y="38755"/>
                    </a:moveTo>
                    <a:lnTo>
                      <a:pt x="198332" y="38755"/>
                    </a:lnTo>
                    <a:lnTo>
                      <a:pt x="198332" y="38755"/>
                    </a:lnTo>
                    <a:cubicBezTo>
                      <a:pt x="198332" y="38755"/>
                      <a:pt x="198302" y="38755"/>
                      <a:pt x="198332" y="38755"/>
                    </a:cubicBezTo>
                    <a:close/>
                    <a:moveTo>
                      <a:pt x="198545" y="39089"/>
                    </a:moveTo>
                    <a:cubicBezTo>
                      <a:pt x="198454" y="39180"/>
                      <a:pt x="198424" y="39302"/>
                      <a:pt x="198332" y="39332"/>
                    </a:cubicBezTo>
                    <a:lnTo>
                      <a:pt x="198302" y="39332"/>
                    </a:lnTo>
                    <a:lnTo>
                      <a:pt x="198302" y="39332"/>
                    </a:lnTo>
                    <a:cubicBezTo>
                      <a:pt x="198272" y="39302"/>
                      <a:pt x="198241" y="39302"/>
                      <a:pt x="198241" y="39302"/>
                    </a:cubicBezTo>
                    <a:cubicBezTo>
                      <a:pt x="198180" y="39241"/>
                      <a:pt x="198150" y="39211"/>
                      <a:pt x="198150" y="39180"/>
                    </a:cubicBezTo>
                    <a:cubicBezTo>
                      <a:pt x="198180" y="39211"/>
                      <a:pt x="198272" y="39211"/>
                      <a:pt x="198302" y="39180"/>
                    </a:cubicBezTo>
                    <a:cubicBezTo>
                      <a:pt x="198332" y="39150"/>
                      <a:pt x="198332" y="39059"/>
                      <a:pt x="198302" y="39028"/>
                    </a:cubicBezTo>
                    <a:lnTo>
                      <a:pt x="198302" y="38998"/>
                    </a:lnTo>
                    <a:lnTo>
                      <a:pt x="198302" y="38998"/>
                    </a:lnTo>
                    <a:lnTo>
                      <a:pt x="198332" y="38998"/>
                    </a:lnTo>
                    <a:lnTo>
                      <a:pt x="198332" y="39028"/>
                    </a:lnTo>
                    <a:cubicBezTo>
                      <a:pt x="198393" y="39089"/>
                      <a:pt x="198484" y="39059"/>
                      <a:pt x="198545" y="38998"/>
                    </a:cubicBezTo>
                    <a:close/>
                    <a:moveTo>
                      <a:pt x="201524" y="38876"/>
                    </a:moveTo>
                    <a:cubicBezTo>
                      <a:pt x="201494" y="38907"/>
                      <a:pt x="201463" y="38967"/>
                      <a:pt x="201463" y="38998"/>
                    </a:cubicBezTo>
                    <a:cubicBezTo>
                      <a:pt x="201433" y="38998"/>
                      <a:pt x="201372" y="38998"/>
                      <a:pt x="201372" y="39028"/>
                    </a:cubicBezTo>
                    <a:cubicBezTo>
                      <a:pt x="201311" y="39119"/>
                      <a:pt x="201281" y="39211"/>
                      <a:pt x="201190" y="39332"/>
                    </a:cubicBezTo>
                    <a:lnTo>
                      <a:pt x="201190" y="39332"/>
                    </a:lnTo>
                    <a:cubicBezTo>
                      <a:pt x="201129" y="39302"/>
                      <a:pt x="201068" y="39180"/>
                      <a:pt x="201007" y="39119"/>
                    </a:cubicBezTo>
                    <a:cubicBezTo>
                      <a:pt x="201007" y="39059"/>
                      <a:pt x="201038" y="39028"/>
                      <a:pt x="201007" y="38998"/>
                    </a:cubicBezTo>
                    <a:cubicBezTo>
                      <a:pt x="201068" y="39059"/>
                      <a:pt x="201159" y="39059"/>
                      <a:pt x="201190" y="39028"/>
                    </a:cubicBezTo>
                    <a:cubicBezTo>
                      <a:pt x="201220" y="38998"/>
                      <a:pt x="201220" y="38876"/>
                      <a:pt x="201190" y="38846"/>
                    </a:cubicBezTo>
                    <a:lnTo>
                      <a:pt x="201190" y="38815"/>
                    </a:lnTo>
                    <a:lnTo>
                      <a:pt x="201190" y="38755"/>
                    </a:lnTo>
                    <a:cubicBezTo>
                      <a:pt x="201220" y="38755"/>
                      <a:pt x="201281" y="38755"/>
                      <a:pt x="201311" y="38724"/>
                    </a:cubicBezTo>
                    <a:cubicBezTo>
                      <a:pt x="201311" y="38724"/>
                      <a:pt x="201342" y="38724"/>
                      <a:pt x="201342" y="38694"/>
                    </a:cubicBezTo>
                    <a:lnTo>
                      <a:pt x="201342" y="38633"/>
                    </a:lnTo>
                    <a:lnTo>
                      <a:pt x="201372" y="38633"/>
                    </a:lnTo>
                    <a:lnTo>
                      <a:pt x="201372" y="38633"/>
                    </a:lnTo>
                    <a:lnTo>
                      <a:pt x="201372" y="38694"/>
                    </a:lnTo>
                    <a:cubicBezTo>
                      <a:pt x="201342" y="38724"/>
                      <a:pt x="201372" y="38785"/>
                      <a:pt x="201372" y="38846"/>
                    </a:cubicBezTo>
                    <a:cubicBezTo>
                      <a:pt x="201463" y="38907"/>
                      <a:pt x="201494" y="38907"/>
                      <a:pt x="201524" y="38876"/>
                    </a:cubicBezTo>
                    <a:close/>
                    <a:moveTo>
                      <a:pt x="203196" y="37843"/>
                    </a:moveTo>
                    <a:lnTo>
                      <a:pt x="203196" y="37934"/>
                    </a:lnTo>
                    <a:lnTo>
                      <a:pt x="203257" y="37934"/>
                    </a:lnTo>
                    <a:lnTo>
                      <a:pt x="203257" y="37964"/>
                    </a:lnTo>
                    <a:cubicBezTo>
                      <a:pt x="203257" y="37995"/>
                      <a:pt x="203257" y="37995"/>
                      <a:pt x="203287" y="37964"/>
                    </a:cubicBezTo>
                    <a:lnTo>
                      <a:pt x="203317" y="37964"/>
                    </a:lnTo>
                    <a:lnTo>
                      <a:pt x="203317" y="37964"/>
                    </a:lnTo>
                    <a:lnTo>
                      <a:pt x="203317" y="37964"/>
                    </a:lnTo>
                    <a:lnTo>
                      <a:pt x="203317" y="38086"/>
                    </a:lnTo>
                    <a:lnTo>
                      <a:pt x="203287" y="38056"/>
                    </a:lnTo>
                    <a:cubicBezTo>
                      <a:pt x="203287" y="37995"/>
                      <a:pt x="203257" y="37995"/>
                      <a:pt x="203257" y="37964"/>
                    </a:cubicBezTo>
                    <a:lnTo>
                      <a:pt x="203196" y="37934"/>
                    </a:lnTo>
                    <a:cubicBezTo>
                      <a:pt x="203196" y="37934"/>
                      <a:pt x="203165" y="37904"/>
                      <a:pt x="203165" y="37843"/>
                    </a:cubicBezTo>
                    <a:lnTo>
                      <a:pt x="203165" y="37752"/>
                    </a:lnTo>
                    <a:cubicBezTo>
                      <a:pt x="203165" y="37691"/>
                      <a:pt x="203135" y="37630"/>
                      <a:pt x="203135" y="37600"/>
                    </a:cubicBezTo>
                    <a:cubicBezTo>
                      <a:pt x="203135" y="37660"/>
                      <a:pt x="203165" y="37752"/>
                      <a:pt x="203196" y="37843"/>
                    </a:cubicBezTo>
                    <a:cubicBezTo>
                      <a:pt x="203165" y="37843"/>
                      <a:pt x="203165" y="37843"/>
                      <a:pt x="203196" y="37843"/>
                    </a:cubicBezTo>
                    <a:cubicBezTo>
                      <a:pt x="203165" y="37812"/>
                      <a:pt x="203165" y="37782"/>
                      <a:pt x="203165" y="37752"/>
                    </a:cubicBezTo>
                    <a:lnTo>
                      <a:pt x="203165" y="37752"/>
                    </a:lnTo>
                    <a:cubicBezTo>
                      <a:pt x="203165" y="37782"/>
                      <a:pt x="203196" y="37812"/>
                      <a:pt x="203196" y="37843"/>
                    </a:cubicBezTo>
                    <a:close/>
                    <a:moveTo>
                      <a:pt x="207846" y="39758"/>
                    </a:moveTo>
                    <a:cubicBezTo>
                      <a:pt x="207816" y="39788"/>
                      <a:pt x="207755" y="39819"/>
                      <a:pt x="207755" y="39879"/>
                    </a:cubicBezTo>
                    <a:lnTo>
                      <a:pt x="207755" y="39879"/>
                    </a:lnTo>
                    <a:cubicBezTo>
                      <a:pt x="207694" y="39788"/>
                      <a:pt x="207603" y="39515"/>
                      <a:pt x="207512" y="39454"/>
                    </a:cubicBezTo>
                    <a:cubicBezTo>
                      <a:pt x="207451" y="39423"/>
                      <a:pt x="207421" y="39423"/>
                      <a:pt x="207421" y="39423"/>
                    </a:cubicBezTo>
                    <a:cubicBezTo>
                      <a:pt x="207390" y="39363"/>
                      <a:pt x="207360" y="39332"/>
                      <a:pt x="207360" y="39302"/>
                    </a:cubicBezTo>
                    <a:cubicBezTo>
                      <a:pt x="207390" y="39332"/>
                      <a:pt x="207451" y="39332"/>
                      <a:pt x="207512" y="39302"/>
                    </a:cubicBezTo>
                    <a:lnTo>
                      <a:pt x="207512" y="39241"/>
                    </a:lnTo>
                    <a:cubicBezTo>
                      <a:pt x="207512" y="39302"/>
                      <a:pt x="207512" y="39332"/>
                      <a:pt x="207542" y="39332"/>
                    </a:cubicBezTo>
                    <a:lnTo>
                      <a:pt x="207573" y="39363"/>
                    </a:lnTo>
                    <a:cubicBezTo>
                      <a:pt x="207603" y="39423"/>
                      <a:pt x="207664" y="39423"/>
                      <a:pt x="207694" y="39423"/>
                    </a:cubicBezTo>
                    <a:lnTo>
                      <a:pt x="207694" y="39454"/>
                    </a:lnTo>
                    <a:lnTo>
                      <a:pt x="207694" y="39484"/>
                    </a:lnTo>
                    <a:cubicBezTo>
                      <a:pt x="207664" y="39515"/>
                      <a:pt x="207664" y="39636"/>
                      <a:pt x="207694" y="39667"/>
                    </a:cubicBezTo>
                    <a:cubicBezTo>
                      <a:pt x="207725" y="39758"/>
                      <a:pt x="207846" y="39727"/>
                      <a:pt x="207877" y="39636"/>
                    </a:cubicBezTo>
                    <a:cubicBezTo>
                      <a:pt x="207846" y="39667"/>
                      <a:pt x="207846" y="39727"/>
                      <a:pt x="207846" y="39758"/>
                    </a:cubicBezTo>
                    <a:close/>
                    <a:moveTo>
                      <a:pt x="211707" y="35472"/>
                    </a:moveTo>
                    <a:lnTo>
                      <a:pt x="211676" y="35502"/>
                    </a:lnTo>
                    <a:cubicBezTo>
                      <a:pt x="211707" y="35502"/>
                      <a:pt x="211707" y="35502"/>
                      <a:pt x="211707" y="35472"/>
                    </a:cubicBezTo>
                    <a:cubicBezTo>
                      <a:pt x="211707" y="35502"/>
                      <a:pt x="211707" y="35472"/>
                      <a:pt x="211707" y="35472"/>
                    </a:cubicBezTo>
                    <a:close/>
                    <a:moveTo>
                      <a:pt x="212132" y="35381"/>
                    </a:moveTo>
                    <a:cubicBezTo>
                      <a:pt x="212132" y="35411"/>
                      <a:pt x="212102" y="35502"/>
                      <a:pt x="212102" y="35533"/>
                    </a:cubicBezTo>
                    <a:lnTo>
                      <a:pt x="212102" y="35563"/>
                    </a:lnTo>
                    <a:lnTo>
                      <a:pt x="212102" y="35533"/>
                    </a:lnTo>
                    <a:cubicBezTo>
                      <a:pt x="212102" y="35472"/>
                      <a:pt x="212102" y="35411"/>
                      <a:pt x="212132" y="35381"/>
                    </a:cubicBezTo>
                    <a:close/>
                    <a:moveTo>
                      <a:pt x="213682" y="34864"/>
                    </a:moveTo>
                    <a:cubicBezTo>
                      <a:pt x="213682" y="34894"/>
                      <a:pt x="213652" y="34955"/>
                      <a:pt x="213652" y="34986"/>
                    </a:cubicBezTo>
                    <a:lnTo>
                      <a:pt x="213652" y="35107"/>
                    </a:lnTo>
                    <a:cubicBezTo>
                      <a:pt x="213652" y="35107"/>
                      <a:pt x="213652" y="35168"/>
                      <a:pt x="213621" y="35168"/>
                    </a:cubicBezTo>
                    <a:cubicBezTo>
                      <a:pt x="213621" y="35107"/>
                      <a:pt x="213561" y="35107"/>
                      <a:pt x="213561" y="35077"/>
                    </a:cubicBezTo>
                    <a:cubicBezTo>
                      <a:pt x="213561" y="35046"/>
                      <a:pt x="213621" y="35016"/>
                      <a:pt x="213621" y="34955"/>
                    </a:cubicBezTo>
                    <a:lnTo>
                      <a:pt x="213621" y="34955"/>
                    </a:lnTo>
                    <a:cubicBezTo>
                      <a:pt x="213621" y="35016"/>
                      <a:pt x="213621" y="35046"/>
                      <a:pt x="213561" y="35077"/>
                    </a:cubicBezTo>
                    <a:lnTo>
                      <a:pt x="213561" y="35077"/>
                    </a:lnTo>
                    <a:close/>
                    <a:moveTo>
                      <a:pt x="214716" y="33405"/>
                    </a:moveTo>
                    <a:cubicBezTo>
                      <a:pt x="214716" y="33405"/>
                      <a:pt x="214716" y="33435"/>
                      <a:pt x="214716" y="33405"/>
                    </a:cubicBezTo>
                    <a:cubicBezTo>
                      <a:pt x="214716" y="33435"/>
                      <a:pt x="214716" y="33435"/>
                      <a:pt x="214716" y="33405"/>
                    </a:cubicBezTo>
                    <a:cubicBezTo>
                      <a:pt x="214716" y="33435"/>
                      <a:pt x="214685" y="33435"/>
                      <a:pt x="214716" y="33405"/>
                    </a:cubicBezTo>
                    <a:cubicBezTo>
                      <a:pt x="214685" y="33405"/>
                      <a:pt x="214685" y="33405"/>
                      <a:pt x="214685" y="33375"/>
                    </a:cubicBezTo>
                    <a:cubicBezTo>
                      <a:pt x="214685" y="33405"/>
                      <a:pt x="214685" y="33405"/>
                      <a:pt x="214716" y="33405"/>
                    </a:cubicBezTo>
                    <a:close/>
                    <a:moveTo>
                      <a:pt x="214837" y="33648"/>
                    </a:moveTo>
                    <a:lnTo>
                      <a:pt x="214837" y="33648"/>
                    </a:lnTo>
                    <a:cubicBezTo>
                      <a:pt x="214807" y="33648"/>
                      <a:pt x="214807" y="33587"/>
                      <a:pt x="214807" y="33557"/>
                    </a:cubicBezTo>
                    <a:cubicBezTo>
                      <a:pt x="214807" y="33557"/>
                      <a:pt x="214837" y="33557"/>
                      <a:pt x="214837" y="33527"/>
                    </a:cubicBezTo>
                    <a:close/>
                    <a:moveTo>
                      <a:pt x="218941" y="33587"/>
                    </a:moveTo>
                    <a:lnTo>
                      <a:pt x="218941" y="33587"/>
                    </a:lnTo>
                    <a:lnTo>
                      <a:pt x="218941" y="33587"/>
                    </a:lnTo>
                    <a:lnTo>
                      <a:pt x="218941" y="33587"/>
                    </a:lnTo>
                    <a:cubicBezTo>
                      <a:pt x="218941" y="33557"/>
                      <a:pt x="218941" y="33587"/>
                      <a:pt x="218941" y="33587"/>
                    </a:cubicBezTo>
                    <a:close/>
                    <a:moveTo>
                      <a:pt x="219153" y="33891"/>
                    </a:moveTo>
                    <a:cubicBezTo>
                      <a:pt x="219093" y="33983"/>
                      <a:pt x="219062" y="34104"/>
                      <a:pt x="218971" y="34135"/>
                    </a:cubicBezTo>
                    <a:lnTo>
                      <a:pt x="218941" y="34135"/>
                    </a:lnTo>
                    <a:lnTo>
                      <a:pt x="218941" y="34135"/>
                    </a:lnTo>
                    <a:cubicBezTo>
                      <a:pt x="218910" y="34104"/>
                      <a:pt x="218850" y="34104"/>
                      <a:pt x="218850" y="34104"/>
                    </a:cubicBezTo>
                    <a:cubicBezTo>
                      <a:pt x="218819" y="34043"/>
                      <a:pt x="218789" y="34013"/>
                      <a:pt x="218789" y="33983"/>
                    </a:cubicBezTo>
                    <a:cubicBezTo>
                      <a:pt x="218819" y="34013"/>
                      <a:pt x="218880" y="34013"/>
                      <a:pt x="218941" y="33983"/>
                    </a:cubicBezTo>
                    <a:cubicBezTo>
                      <a:pt x="218971" y="33922"/>
                      <a:pt x="218971" y="33861"/>
                      <a:pt x="218941" y="33831"/>
                    </a:cubicBezTo>
                    <a:lnTo>
                      <a:pt x="218941" y="33770"/>
                    </a:lnTo>
                    <a:lnTo>
                      <a:pt x="218941" y="33770"/>
                    </a:lnTo>
                    <a:lnTo>
                      <a:pt x="218971" y="33770"/>
                    </a:lnTo>
                    <a:lnTo>
                      <a:pt x="218971" y="33831"/>
                    </a:lnTo>
                    <a:cubicBezTo>
                      <a:pt x="219001" y="33891"/>
                      <a:pt x="219123" y="33861"/>
                      <a:pt x="219153" y="33770"/>
                    </a:cubicBezTo>
                    <a:close/>
                    <a:moveTo>
                      <a:pt x="222163" y="33709"/>
                    </a:moveTo>
                    <a:cubicBezTo>
                      <a:pt x="222132" y="33739"/>
                      <a:pt x="222071" y="33770"/>
                      <a:pt x="222071" y="33831"/>
                    </a:cubicBezTo>
                    <a:cubicBezTo>
                      <a:pt x="222041" y="33831"/>
                      <a:pt x="222011" y="33831"/>
                      <a:pt x="222011" y="33861"/>
                    </a:cubicBezTo>
                    <a:cubicBezTo>
                      <a:pt x="221919" y="33952"/>
                      <a:pt x="221889" y="34043"/>
                      <a:pt x="221828" y="34165"/>
                    </a:cubicBezTo>
                    <a:lnTo>
                      <a:pt x="221828" y="34165"/>
                    </a:lnTo>
                    <a:cubicBezTo>
                      <a:pt x="221737" y="34135"/>
                      <a:pt x="221707" y="34013"/>
                      <a:pt x="221616" y="33952"/>
                    </a:cubicBezTo>
                    <a:cubicBezTo>
                      <a:pt x="221616" y="33891"/>
                      <a:pt x="221676" y="33861"/>
                      <a:pt x="221616" y="33831"/>
                    </a:cubicBezTo>
                    <a:cubicBezTo>
                      <a:pt x="221707" y="33891"/>
                      <a:pt x="221768" y="33891"/>
                      <a:pt x="221828" y="33861"/>
                    </a:cubicBezTo>
                    <a:cubicBezTo>
                      <a:pt x="221859" y="33831"/>
                      <a:pt x="221859" y="33709"/>
                      <a:pt x="221828" y="33679"/>
                    </a:cubicBezTo>
                    <a:lnTo>
                      <a:pt x="221828" y="33648"/>
                    </a:lnTo>
                    <a:lnTo>
                      <a:pt x="221828" y="33587"/>
                    </a:lnTo>
                    <a:cubicBezTo>
                      <a:pt x="221859" y="33587"/>
                      <a:pt x="221889" y="33587"/>
                      <a:pt x="221919" y="33557"/>
                    </a:cubicBezTo>
                    <a:cubicBezTo>
                      <a:pt x="221919" y="33557"/>
                      <a:pt x="221980" y="33557"/>
                      <a:pt x="221980" y="33527"/>
                    </a:cubicBezTo>
                    <a:lnTo>
                      <a:pt x="221980" y="33466"/>
                    </a:lnTo>
                    <a:lnTo>
                      <a:pt x="222011" y="33466"/>
                    </a:lnTo>
                    <a:lnTo>
                      <a:pt x="222011" y="33466"/>
                    </a:lnTo>
                    <a:lnTo>
                      <a:pt x="222011" y="33527"/>
                    </a:lnTo>
                    <a:cubicBezTo>
                      <a:pt x="221980" y="33557"/>
                      <a:pt x="222011" y="33618"/>
                      <a:pt x="222011" y="33679"/>
                    </a:cubicBezTo>
                    <a:cubicBezTo>
                      <a:pt x="222041" y="33739"/>
                      <a:pt x="222132" y="33709"/>
                      <a:pt x="222163" y="33709"/>
                    </a:cubicBezTo>
                    <a:close/>
                    <a:moveTo>
                      <a:pt x="223834" y="32645"/>
                    </a:moveTo>
                    <a:lnTo>
                      <a:pt x="223834" y="32706"/>
                    </a:lnTo>
                    <a:lnTo>
                      <a:pt x="223865" y="32706"/>
                    </a:lnTo>
                    <a:lnTo>
                      <a:pt x="223865" y="32767"/>
                    </a:lnTo>
                    <a:cubicBezTo>
                      <a:pt x="223865" y="32797"/>
                      <a:pt x="223865" y="32797"/>
                      <a:pt x="223926" y="32767"/>
                    </a:cubicBezTo>
                    <a:lnTo>
                      <a:pt x="223956" y="32767"/>
                    </a:lnTo>
                    <a:lnTo>
                      <a:pt x="223956" y="32767"/>
                    </a:lnTo>
                    <a:lnTo>
                      <a:pt x="223956" y="32767"/>
                    </a:lnTo>
                    <a:lnTo>
                      <a:pt x="223956" y="32888"/>
                    </a:lnTo>
                    <a:lnTo>
                      <a:pt x="223926" y="32828"/>
                    </a:lnTo>
                    <a:cubicBezTo>
                      <a:pt x="223926" y="32797"/>
                      <a:pt x="223865" y="32797"/>
                      <a:pt x="223865" y="32767"/>
                    </a:cubicBezTo>
                    <a:lnTo>
                      <a:pt x="223834" y="32706"/>
                    </a:lnTo>
                    <a:cubicBezTo>
                      <a:pt x="223834" y="32706"/>
                      <a:pt x="223804" y="32676"/>
                      <a:pt x="223804" y="32645"/>
                    </a:cubicBezTo>
                    <a:lnTo>
                      <a:pt x="223804" y="32524"/>
                    </a:lnTo>
                    <a:cubicBezTo>
                      <a:pt x="223804" y="32493"/>
                      <a:pt x="223743" y="32402"/>
                      <a:pt x="223743" y="32372"/>
                    </a:cubicBezTo>
                    <a:cubicBezTo>
                      <a:pt x="223713" y="32493"/>
                      <a:pt x="223774" y="32584"/>
                      <a:pt x="223834" y="32645"/>
                    </a:cubicBezTo>
                    <a:cubicBezTo>
                      <a:pt x="223804" y="32676"/>
                      <a:pt x="223804" y="32676"/>
                      <a:pt x="223834" y="32645"/>
                    </a:cubicBezTo>
                    <a:cubicBezTo>
                      <a:pt x="223804" y="32615"/>
                      <a:pt x="223804" y="32584"/>
                      <a:pt x="223804" y="32524"/>
                    </a:cubicBezTo>
                    <a:lnTo>
                      <a:pt x="223804" y="32524"/>
                    </a:lnTo>
                    <a:cubicBezTo>
                      <a:pt x="223804" y="32584"/>
                      <a:pt x="223804" y="32615"/>
                      <a:pt x="223834" y="32645"/>
                    </a:cubicBezTo>
                    <a:close/>
                    <a:moveTo>
                      <a:pt x="226874" y="33223"/>
                    </a:moveTo>
                    <a:cubicBezTo>
                      <a:pt x="226844" y="33253"/>
                      <a:pt x="226783" y="33283"/>
                      <a:pt x="226783" y="33344"/>
                    </a:cubicBezTo>
                    <a:lnTo>
                      <a:pt x="226783" y="33344"/>
                    </a:lnTo>
                    <a:cubicBezTo>
                      <a:pt x="226722" y="33253"/>
                      <a:pt x="226631" y="32980"/>
                      <a:pt x="226540" y="32919"/>
                    </a:cubicBezTo>
                    <a:cubicBezTo>
                      <a:pt x="226479" y="32858"/>
                      <a:pt x="226448" y="32858"/>
                      <a:pt x="226448" y="32858"/>
                    </a:cubicBezTo>
                    <a:cubicBezTo>
                      <a:pt x="226418" y="32828"/>
                      <a:pt x="226388" y="32797"/>
                      <a:pt x="226388" y="32767"/>
                    </a:cubicBezTo>
                    <a:cubicBezTo>
                      <a:pt x="226418" y="32797"/>
                      <a:pt x="226479" y="32797"/>
                      <a:pt x="226540" y="32767"/>
                    </a:cubicBezTo>
                    <a:lnTo>
                      <a:pt x="226540" y="32706"/>
                    </a:lnTo>
                    <a:cubicBezTo>
                      <a:pt x="226540" y="32767"/>
                      <a:pt x="226540" y="32797"/>
                      <a:pt x="226570" y="32797"/>
                    </a:cubicBezTo>
                    <a:lnTo>
                      <a:pt x="226600" y="32828"/>
                    </a:lnTo>
                    <a:cubicBezTo>
                      <a:pt x="226631" y="32858"/>
                      <a:pt x="226692" y="32858"/>
                      <a:pt x="226722" y="32858"/>
                    </a:cubicBezTo>
                    <a:lnTo>
                      <a:pt x="226722" y="32919"/>
                    </a:lnTo>
                    <a:lnTo>
                      <a:pt x="226722" y="32949"/>
                    </a:lnTo>
                    <a:cubicBezTo>
                      <a:pt x="226692" y="32980"/>
                      <a:pt x="226692" y="33101"/>
                      <a:pt x="226722" y="33131"/>
                    </a:cubicBezTo>
                    <a:cubicBezTo>
                      <a:pt x="226752" y="33223"/>
                      <a:pt x="226874" y="33192"/>
                      <a:pt x="226904" y="33101"/>
                    </a:cubicBezTo>
                    <a:cubicBezTo>
                      <a:pt x="226874" y="33131"/>
                      <a:pt x="226874" y="33223"/>
                      <a:pt x="226874" y="33223"/>
                    </a:cubicBezTo>
                    <a:close/>
                    <a:moveTo>
                      <a:pt x="230765" y="28967"/>
                    </a:moveTo>
                    <a:lnTo>
                      <a:pt x="230704" y="28998"/>
                    </a:lnTo>
                    <a:cubicBezTo>
                      <a:pt x="230765" y="28998"/>
                      <a:pt x="230765" y="28998"/>
                      <a:pt x="230765" y="28967"/>
                    </a:cubicBezTo>
                    <a:lnTo>
                      <a:pt x="230765" y="28967"/>
                    </a:lnTo>
                    <a:close/>
                    <a:moveTo>
                      <a:pt x="231160" y="28846"/>
                    </a:moveTo>
                    <a:cubicBezTo>
                      <a:pt x="231160" y="28876"/>
                      <a:pt x="231129" y="28967"/>
                      <a:pt x="231129" y="28998"/>
                    </a:cubicBezTo>
                    <a:lnTo>
                      <a:pt x="231129" y="29028"/>
                    </a:lnTo>
                    <a:lnTo>
                      <a:pt x="231129" y="28998"/>
                    </a:lnTo>
                    <a:cubicBezTo>
                      <a:pt x="231129" y="28967"/>
                      <a:pt x="231129" y="28937"/>
                      <a:pt x="231160" y="28846"/>
                    </a:cubicBezTo>
                    <a:close/>
                    <a:moveTo>
                      <a:pt x="232710" y="28359"/>
                    </a:moveTo>
                    <a:cubicBezTo>
                      <a:pt x="232710" y="28390"/>
                      <a:pt x="232680" y="28481"/>
                      <a:pt x="232680" y="28511"/>
                    </a:cubicBezTo>
                    <a:lnTo>
                      <a:pt x="232680" y="28633"/>
                    </a:lnTo>
                    <a:cubicBezTo>
                      <a:pt x="232680" y="28633"/>
                      <a:pt x="232680" y="28663"/>
                      <a:pt x="232649" y="28663"/>
                    </a:cubicBezTo>
                    <a:cubicBezTo>
                      <a:pt x="232649" y="28633"/>
                      <a:pt x="232619" y="28633"/>
                      <a:pt x="232619" y="28572"/>
                    </a:cubicBezTo>
                    <a:cubicBezTo>
                      <a:pt x="232619" y="28542"/>
                      <a:pt x="232649" y="28511"/>
                      <a:pt x="232649" y="28481"/>
                    </a:cubicBezTo>
                    <a:lnTo>
                      <a:pt x="232649" y="28481"/>
                    </a:lnTo>
                    <a:cubicBezTo>
                      <a:pt x="232649" y="28511"/>
                      <a:pt x="232649" y="28542"/>
                      <a:pt x="232619" y="28572"/>
                    </a:cubicBezTo>
                    <a:lnTo>
                      <a:pt x="232619" y="28572"/>
                    </a:lnTo>
                    <a:close/>
                    <a:moveTo>
                      <a:pt x="233743" y="26900"/>
                    </a:moveTo>
                    <a:lnTo>
                      <a:pt x="233743" y="26900"/>
                    </a:lnTo>
                    <a:cubicBezTo>
                      <a:pt x="233743" y="26900"/>
                      <a:pt x="233743" y="26961"/>
                      <a:pt x="233743" y="26900"/>
                    </a:cubicBezTo>
                    <a:cubicBezTo>
                      <a:pt x="233743" y="26961"/>
                      <a:pt x="233713" y="26900"/>
                      <a:pt x="233743" y="26900"/>
                    </a:cubicBezTo>
                    <a:cubicBezTo>
                      <a:pt x="233713" y="26900"/>
                      <a:pt x="233713" y="26900"/>
                      <a:pt x="233713" y="26870"/>
                    </a:cubicBezTo>
                    <a:cubicBezTo>
                      <a:pt x="233713" y="26870"/>
                      <a:pt x="233743" y="26870"/>
                      <a:pt x="233743" y="26900"/>
                    </a:cubicBezTo>
                    <a:close/>
                    <a:moveTo>
                      <a:pt x="233865" y="27144"/>
                    </a:moveTo>
                    <a:lnTo>
                      <a:pt x="233865" y="27144"/>
                    </a:lnTo>
                    <a:cubicBezTo>
                      <a:pt x="233835" y="27144"/>
                      <a:pt x="233835" y="27113"/>
                      <a:pt x="233835" y="27052"/>
                    </a:cubicBezTo>
                    <a:cubicBezTo>
                      <a:pt x="233835" y="27052"/>
                      <a:pt x="233865" y="27052"/>
                      <a:pt x="233865" y="27022"/>
                    </a:cubicBezTo>
                    <a:close/>
                    <a:moveTo>
                      <a:pt x="237968" y="27052"/>
                    </a:moveTo>
                    <a:lnTo>
                      <a:pt x="237968" y="27052"/>
                    </a:lnTo>
                    <a:lnTo>
                      <a:pt x="237968" y="27052"/>
                    </a:lnTo>
                    <a:lnTo>
                      <a:pt x="237968" y="27052"/>
                    </a:lnTo>
                    <a:close/>
                    <a:moveTo>
                      <a:pt x="238212" y="27417"/>
                    </a:moveTo>
                    <a:cubicBezTo>
                      <a:pt x="238120" y="27478"/>
                      <a:pt x="238090" y="27599"/>
                      <a:pt x="237999" y="27630"/>
                    </a:cubicBezTo>
                    <a:lnTo>
                      <a:pt x="237968" y="27630"/>
                    </a:lnTo>
                    <a:lnTo>
                      <a:pt x="237968" y="27630"/>
                    </a:lnTo>
                    <a:cubicBezTo>
                      <a:pt x="237938" y="27599"/>
                      <a:pt x="237908" y="27599"/>
                      <a:pt x="237908" y="27599"/>
                    </a:cubicBezTo>
                    <a:cubicBezTo>
                      <a:pt x="237847" y="27569"/>
                      <a:pt x="237816" y="27508"/>
                      <a:pt x="237816" y="27478"/>
                    </a:cubicBezTo>
                    <a:cubicBezTo>
                      <a:pt x="237847" y="27508"/>
                      <a:pt x="237938" y="27508"/>
                      <a:pt x="237968" y="27478"/>
                    </a:cubicBezTo>
                    <a:cubicBezTo>
                      <a:pt x="237999" y="27448"/>
                      <a:pt x="237999" y="27356"/>
                      <a:pt x="237968" y="27326"/>
                    </a:cubicBezTo>
                    <a:lnTo>
                      <a:pt x="237968" y="27296"/>
                    </a:lnTo>
                    <a:lnTo>
                      <a:pt x="237968" y="27296"/>
                    </a:lnTo>
                    <a:lnTo>
                      <a:pt x="237999" y="27296"/>
                    </a:lnTo>
                    <a:lnTo>
                      <a:pt x="237999" y="27326"/>
                    </a:lnTo>
                    <a:cubicBezTo>
                      <a:pt x="238029" y="27387"/>
                      <a:pt x="238151" y="27356"/>
                      <a:pt x="238181" y="27296"/>
                    </a:cubicBezTo>
                    <a:close/>
                    <a:moveTo>
                      <a:pt x="240795" y="27326"/>
                    </a:moveTo>
                    <a:cubicBezTo>
                      <a:pt x="240734" y="27417"/>
                      <a:pt x="240734" y="27569"/>
                      <a:pt x="240826" y="27569"/>
                    </a:cubicBezTo>
                    <a:lnTo>
                      <a:pt x="240856" y="27569"/>
                    </a:lnTo>
                    <a:lnTo>
                      <a:pt x="240856" y="27599"/>
                    </a:lnTo>
                    <a:lnTo>
                      <a:pt x="240856" y="27599"/>
                    </a:lnTo>
                    <a:cubicBezTo>
                      <a:pt x="240795" y="27569"/>
                      <a:pt x="240734" y="27448"/>
                      <a:pt x="240674" y="27356"/>
                    </a:cubicBezTo>
                    <a:cubicBezTo>
                      <a:pt x="240674" y="27326"/>
                      <a:pt x="240704" y="27296"/>
                      <a:pt x="240674" y="27265"/>
                    </a:cubicBezTo>
                    <a:cubicBezTo>
                      <a:pt x="240704" y="27326"/>
                      <a:pt x="240734" y="27326"/>
                      <a:pt x="240795" y="27326"/>
                    </a:cubicBezTo>
                    <a:close/>
                    <a:moveTo>
                      <a:pt x="241190" y="27174"/>
                    </a:moveTo>
                    <a:lnTo>
                      <a:pt x="241160" y="27204"/>
                    </a:lnTo>
                    <a:lnTo>
                      <a:pt x="241130" y="27265"/>
                    </a:lnTo>
                    <a:cubicBezTo>
                      <a:pt x="241130" y="27265"/>
                      <a:pt x="241130" y="27296"/>
                      <a:pt x="241069" y="27296"/>
                    </a:cubicBezTo>
                    <a:cubicBezTo>
                      <a:pt x="241038" y="27296"/>
                      <a:pt x="241038" y="27296"/>
                      <a:pt x="241008" y="27326"/>
                    </a:cubicBezTo>
                    <a:cubicBezTo>
                      <a:pt x="240978" y="27326"/>
                      <a:pt x="240917" y="27326"/>
                      <a:pt x="240856" y="27296"/>
                    </a:cubicBezTo>
                    <a:cubicBezTo>
                      <a:pt x="240886" y="27265"/>
                      <a:pt x="240886" y="27174"/>
                      <a:pt x="240856" y="27113"/>
                    </a:cubicBezTo>
                    <a:lnTo>
                      <a:pt x="240856" y="27052"/>
                    </a:lnTo>
                    <a:lnTo>
                      <a:pt x="240856" y="27022"/>
                    </a:lnTo>
                    <a:cubicBezTo>
                      <a:pt x="240886" y="27022"/>
                      <a:pt x="240947" y="27022"/>
                      <a:pt x="240978" y="26992"/>
                    </a:cubicBezTo>
                    <a:cubicBezTo>
                      <a:pt x="240978" y="26992"/>
                      <a:pt x="241008" y="26992"/>
                      <a:pt x="241008" y="26961"/>
                    </a:cubicBezTo>
                    <a:lnTo>
                      <a:pt x="241008" y="26900"/>
                    </a:lnTo>
                    <a:lnTo>
                      <a:pt x="241038" y="26900"/>
                    </a:lnTo>
                    <a:lnTo>
                      <a:pt x="241038" y="26900"/>
                    </a:lnTo>
                    <a:lnTo>
                      <a:pt x="241038" y="26961"/>
                    </a:lnTo>
                    <a:cubicBezTo>
                      <a:pt x="241008" y="26992"/>
                      <a:pt x="241038" y="27052"/>
                      <a:pt x="241038" y="27113"/>
                    </a:cubicBezTo>
                    <a:cubicBezTo>
                      <a:pt x="241069" y="27204"/>
                      <a:pt x="241160" y="27204"/>
                      <a:pt x="241190" y="27174"/>
                    </a:cubicBezTo>
                    <a:close/>
                    <a:moveTo>
                      <a:pt x="241494" y="26049"/>
                    </a:moveTo>
                    <a:lnTo>
                      <a:pt x="241494" y="26080"/>
                    </a:lnTo>
                    <a:lnTo>
                      <a:pt x="241494" y="26080"/>
                    </a:lnTo>
                    <a:lnTo>
                      <a:pt x="241494" y="26049"/>
                    </a:lnTo>
                    <a:close/>
                    <a:moveTo>
                      <a:pt x="241585" y="25928"/>
                    </a:moveTo>
                    <a:cubicBezTo>
                      <a:pt x="241585" y="25958"/>
                      <a:pt x="241555" y="26049"/>
                      <a:pt x="241555" y="26080"/>
                    </a:cubicBezTo>
                    <a:lnTo>
                      <a:pt x="241555" y="26110"/>
                    </a:lnTo>
                    <a:lnTo>
                      <a:pt x="241494" y="26110"/>
                    </a:lnTo>
                    <a:cubicBezTo>
                      <a:pt x="241555" y="26049"/>
                      <a:pt x="241585" y="25958"/>
                      <a:pt x="241585" y="25928"/>
                    </a:cubicBezTo>
                    <a:close/>
                    <a:moveTo>
                      <a:pt x="245871" y="23830"/>
                    </a:moveTo>
                    <a:cubicBezTo>
                      <a:pt x="245841" y="23861"/>
                      <a:pt x="245780" y="23952"/>
                      <a:pt x="245750" y="23982"/>
                    </a:cubicBezTo>
                    <a:lnTo>
                      <a:pt x="245750" y="23982"/>
                    </a:lnTo>
                    <a:cubicBezTo>
                      <a:pt x="245659" y="23861"/>
                      <a:pt x="245567" y="23557"/>
                      <a:pt x="245415" y="23466"/>
                    </a:cubicBezTo>
                    <a:cubicBezTo>
                      <a:pt x="245385" y="23405"/>
                      <a:pt x="245355" y="23405"/>
                      <a:pt x="245294" y="23405"/>
                    </a:cubicBezTo>
                    <a:cubicBezTo>
                      <a:pt x="245263" y="23344"/>
                      <a:pt x="245233" y="23314"/>
                      <a:pt x="245203" y="23253"/>
                    </a:cubicBezTo>
                    <a:cubicBezTo>
                      <a:pt x="245263" y="23314"/>
                      <a:pt x="245294" y="23344"/>
                      <a:pt x="245385" y="23253"/>
                    </a:cubicBezTo>
                    <a:lnTo>
                      <a:pt x="245385" y="23223"/>
                    </a:lnTo>
                    <a:cubicBezTo>
                      <a:pt x="245385" y="23253"/>
                      <a:pt x="245385" y="23314"/>
                      <a:pt x="245415" y="23314"/>
                    </a:cubicBezTo>
                    <a:cubicBezTo>
                      <a:pt x="245446" y="23344"/>
                      <a:pt x="245446" y="23344"/>
                      <a:pt x="245507" y="23344"/>
                    </a:cubicBezTo>
                    <a:cubicBezTo>
                      <a:pt x="245537" y="23375"/>
                      <a:pt x="245567" y="23375"/>
                      <a:pt x="245659" y="23375"/>
                    </a:cubicBezTo>
                    <a:lnTo>
                      <a:pt x="245659" y="23405"/>
                    </a:lnTo>
                    <a:cubicBezTo>
                      <a:pt x="245659" y="23405"/>
                      <a:pt x="245659" y="23435"/>
                      <a:pt x="245598" y="23435"/>
                    </a:cubicBezTo>
                    <a:cubicBezTo>
                      <a:pt x="245567" y="23526"/>
                      <a:pt x="245567" y="23648"/>
                      <a:pt x="245598" y="23678"/>
                    </a:cubicBezTo>
                    <a:cubicBezTo>
                      <a:pt x="245689" y="23739"/>
                      <a:pt x="245811" y="23709"/>
                      <a:pt x="245871" y="23648"/>
                    </a:cubicBezTo>
                    <a:close/>
                    <a:moveTo>
                      <a:pt x="250826" y="18390"/>
                    </a:moveTo>
                    <a:cubicBezTo>
                      <a:pt x="250826" y="18450"/>
                      <a:pt x="250765" y="18450"/>
                      <a:pt x="250765" y="18481"/>
                    </a:cubicBezTo>
                    <a:lnTo>
                      <a:pt x="250826" y="18390"/>
                    </a:lnTo>
                    <a:cubicBezTo>
                      <a:pt x="250765" y="18450"/>
                      <a:pt x="250765" y="18390"/>
                      <a:pt x="250826" y="18390"/>
                    </a:cubicBezTo>
                    <a:close/>
                    <a:moveTo>
                      <a:pt x="251312" y="18298"/>
                    </a:moveTo>
                    <a:cubicBezTo>
                      <a:pt x="251312" y="18359"/>
                      <a:pt x="251282" y="18390"/>
                      <a:pt x="251221" y="18481"/>
                    </a:cubicBezTo>
                    <a:lnTo>
                      <a:pt x="251221" y="18511"/>
                    </a:lnTo>
                    <a:lnTo>
                      <a:pt x="251221" y="18481"/>
                    </a:lnTo>
                    <a:cubicBezTo>
                      <a:pt x="251282" y="18390"/>
                      <a:pt x="251312" y="18359"/>
                      <a:pt x="251312" y="18298"/>
                    </a:cubicBezTo>
                    <a:close/>
                    <a:moveTo>
                      <a:pt x="253288" y="17630"/>
                    </a:moveTo>
                    <a:cubicBezTo>
                      <a:pt x="253288" y="17721"/>
                      <a:pt x="253227" y="17751"/>
                      <a:pt x="253197" y="17843"/>
                    </a:cubicBezTo>
                    <a:lnTo>
                      <a:pt x="253197" y="17994"/>
                    </a:lnTo>
                    <a:lnTo>
                      <a:pt x="253166" y="18025"/>
                    </a:lnTo>
                    <a:lnTo>
                      <a:pt x="253075" y="17934"/>
                    </a:lnTo>
                    <a:cubicBezTo>
                      <a:pt x="253075" y="17903"/>
                      <a:pt x="253136" y="17843"/>
                      <a:pt x="253136" y="17782"/>
                    </a:cubicBezTo>
                    <a:lnTo>
                      <a:pt x="253136" y="17782"/>
                    </a:lnTo>
                    <a:cubicBezTo>
                      <a:pt x="253136" y="17843"/>
                      <a:pt x="253136" y="17903"/>
                      <a:pt x="253075" y="17934"/>
                    </a:cubicBezTo>
                    <a:lnTo>
                      <a:pt x="253075" y="17934"/>
                    </a:lnTo>
                    <a:cubicBezTo>
                      <a:pt x="253197" y="17843"/>
                      <a:pt x="253227" y="17721"/>
                      <a:pt x="253288" y="17630"/>
                    </a:cubicBezTo>
                    <a:close/>
                    <a:moveTo>
                      <a:pt x="254564" y="15806"/>
                    </a:moveTo>
                    <a:lnTo>
                      <a:pt x="254564" y="15806"/>
                    </a:lnTo>
                    <a:lnTo>
                      <a:pt x="254564" y="15867"/>
                    </a:lnTo>
                    <a:lnTo>
                      <a:pt x="254564" y="15806"/>
                    </a:lnTo>
                    <a:cubicBezTo>
                      <a:pt x="254534" y="15806"/>
                      <a:pt x="254534" y="15806"/>
                      <a:pt x="254534" y="15776"/>
                    </a:cubicBezTo>
                    <a:cubicBezTo>
                      <a:pt x="254534" y="15776"/>
                      <a:pt x="254564" y="15776"/>
                      <a:pt x="254564" y="15806"/>
                    </a:cubicBezTo>
                    <a:close/>
                    <a:moveTo>
                      <a:pt x="254747" y="16080"/>
                    </a:moveTo>
                    <a:lnTo>
                      <a:pt x="254747" y="16080"/>
                    </a:lnTo>
                    <a:lnTo>
                      <a:pt x="254686" y="16019"/>
                    </a:lnTo>
                    <a:lnTo>
                      <a:pt x="254716" y="15958"/>
                    </a:lnTo>
                    <a:cubicBezTo>
                      <a:pt x="254716" y="16049"/>
                      <a:pt x="254716" y="16080"/>
                      <a:pt x="254747" y="16080"/>
                    </a:cubicBezTo>
                    <a:close/>
                    <a:moveTo>
                      <a:pt x="260461" y="14286"/>
                    </a:moveTo>
                    <a:cubicBezTo>
                      <a:pt x="260431" y="14347"/>
                      <a:pt x="260370" y="14377"/>
                      <a:pt x="260340" y="14438"/>
                    </a:cubicBezTo>
                    <a:lnTo>
                      <a:pt x="260340" y="14438"/>
                    </a:lnTo>
                    <a:cubicBezTo>
                      <a:pt x="260340" y="14408"/>
                      <a:pt x="260309" y="14408"/>
                      <a:pt x="260309" y="14377"/>
                    </a:cubicBezTo>
                    <a:cubicBezTo>
                      <a:pt x="260309" y="14347"/>
                      <a:pt x="260340" y="14256"/>
                      <a:pt x="260340" y="14225"/>
                    </a:cubicBezTo>
                    <a:cubicBezTo>
                      <a:pt x="260340" y="14256"/>
                      <a:pt x="260400" y="14286"/>
                      <a:pt x="260461" y="14286"/>
                    </a:cubicBezTo>
                    <a:close/>
                    <a:moveTo>
                      <a:pt x="261069" y="13344"/>
                    </a:moveTo>
                    <a:cubicBezTo>
                      <a:pt x="261069" y="13435"/>
                      <a:pt x="261039" y="13466"/>
                      <a:pt x="260978" y="13526"/>
                    </a:cubicBezTo>
                    <a:lnTo>
                      <a:pt x="260978" y="13678"/>
                    </a:lnTo>
                    <a:cubicBezTo>
                      <a:pt x="260978" y="13739"/>
                      <a:pt x="260948" y="13739"/>
                      <a:pt x="260948" y="13770"/>
                    </a:cubicBezTo>
                    <a:lnTo>
                      <a:pt x="260917" y="13800"/>
                    </a:lnTo>
                    <a:cubicBezTo>
                      <a:pt x="260887" y="13830"/>
                      <a:pt x="260887" y="13861"/>
                      <a:pt x="260826" y="13921"/>
                    </a:cubicBezTo>
                    <a:lnTo>
                      <a:pt x="260735" y="14043"/>
                    </a:lnTo>
                    <a:cubicBezTo>
                      <a:pt x="260674" y="14043"/>
                      <a:pt x="260674" y="14043"/>
                      <a:pt x="260644" y="14073"/>
                    </a:cubicBezTo>
                    <a:cubicBezTo>
                      <a:pt x="260613" y="14104"/>
                      <a:pt x="260613" y="14134"/>
                      <a:pt x="260583" y="14195"/>
                    </a:cubicBezTo>
                    <a:lnTo>
                      <a:pt x="260522" y="14225"/>
                    </a:lnTo>
                    <a:lnTo>
                      <a:pt x="260522" y="14073"/>
                    </a:lnTo>
                    <a:cubicBezTo>
                      <a:pt x="260522" y="14073"/>
                      <a:pt x="260522" y="14043"/>
                      <a:pt x="260492" y="14043"/>
                    </a:cubicBezTo>
                    <a:lnTo>
                      <a:pt x="260492" y="13982"/>
                    </a:lnTo>
                    <a:cubicBezTo>
                      <a:pt x="260522" y="13982"/>
                      <a:pt x="260583" y="13982"/>
                      <a:pt x="260644" y="13952"/>
                    </a:cubicBezTo>
                    <a:cubicBezTo>
                      <a:pt x="260674" y="13952"/>
                      <a:pt x="260674" y="13921"/>
                      <a:pt x="260735" y="13921"/>
                    </a:cubicBezTo>
                    <a:cubicBezTo>
                      <a:pt x="260735" y="13921"/>
                      <a:pt x="260765" y="13891"/>
                      <a:pt x="260765" y="13830"/>
                    </a:cubicBezTo>
                    <a:cubicBezTo>
                      <a:pt x="260765" y="13891"/>
                      <a:pt x="260765" y="13891"/>
                      <a:pt x="260796" y="13891"/>
                    </a:cubicBezTo>
                    <a:cubicBezTo>
                      <a:pt x="260796" y="13891"/>
                      <a:pt x="260826" y="13891"/>
                      <a:pt x="260826" y="13830"/>
                    </a:cubicBezTo>
                    <a:cubicBezTo>
                      <a:pt x="260826" y="13891"/>
                      <a:pt x="260826" y="13891"/>
                      <a:pt x="260887" y="13830"/>
                    </a:cubicBezTo>
                    <a:lnTo>
                      <a:pt x="260887" y="13770"/>
                    </a:lnTo>
                    <a:cubicBezTo>
                      <a:pt x="260917" y="13678"/>
                      <a:pt x="260948" y="13618"/>
                      <a:pt x="260948" y="13526"/>
                    </a:cubicBezTo>
                    <a:lnTo>
                      <a:pt x="260948" y="13526"/>
                    </a:lnTo>
                    <a:cubicBezTo>
                      <a:pt x="260948" y="13587"/>
                      <a:pt x="260948" y="13648"/>
                      <a:pt x="260917" y="13678"/>
                    </a:cubicBezTo>
                    <a:lnTo>
                      <a:pt x="260917" y="13678"/>
                    </a:lnTo>
                    <a:cubicBezTo>
                      <a:pt x="260948" y="13526"/>
                      <a:pt x="261008" y="13466"/>
                      <a:pt x="261069" y="13344"/>
                    </a:cubicBezTo>
                    <a:close/>
                    <a:moveTo>
                      <a:pt x="262467" y="11703"/>
                    </a:moveTo>
                    <a:lnTo>
                      <a:pt x="262467" y="11703"/>
                    </a:lnTo>
                    <a:cubicBezTo>
                      <a:pt x="262437" y="11703"/>
                      <a:pt x="262437" y="11703"/>
                      <a:pt x="262437" y="11672"/>
                    </a:cubicBezTo>
                    <a:lnTo>
                      <a:pt x="262467" y="11703"/>
                    </a:lnTo>
                    <a:cubicBezTo>
                      <a:pt x="262467" y="11672"/>
                      <a:pt x="262467" y="11703"/>
                      <a:pt x="262467" y="11703"/>
                    </a:cubicBezTo>
                    <a:close/>
                    <a:moveTo>
                      <a:pt x="262619" y="11855"/>
                    </a:moveTo>
                    <a:cubicBezTo>
                      <a:pt x="262619" y="11855"/>
                      <a:pt x="262619" y="11915"/>
                      <a:pt x="262619" y="11855"/>
                    </a:cubicBezTo>
                    <a:cubicBezTo>
                      <a:pt x="262589" y="11915"/>
                      <a:pt x="262589" y="11915"/>
                      <a:pt x="262619" y="11855"/>
                    </a:cubicBezTo>
                    <a:cubicBezTo>
                      <a:pt x="262589" y="11855"/>
                      <a:pt x="262589" y="11855"/>
                      <a:pt x="262619" y="11855"/>
                    </a:cubicBezTo>
                    <a:close/>
                    <a:moveTo>
                      <a:pt x="264078" y="10852"/>
                    </a:moveTo>
                    <a:cubicBezTo>
                      <a:pt x="264078" y="10852"/>
                      <a:pt x="264078" y="10791"/>
                      <a:pt x="264078" y="10852"/>
                    </a:cubicBezTo>
                    <a:lnTo>
                      <a:pt x="264078" y="10791"/>
                    </a:lnTo>
                    <a:close/>
                    <a:moveTo>
                      <a:pt x="264382" y="10426"/>
                    </a:moveTo>
                    <a:cubicBezTo>
                      <a:pt x="264382" y="10487"/>
                      <a:pt x="264352" y="10548"/>
                      <a:pt x="264291" y="10608"/>
                    </a:cubicBezTo>
                    <a:lnTo>
                      <a:pt x="264291" y="10760"/>
                    </a:lnTo>
                    <a:cubicBezTo>
                      <a:pt x="264291" y="10791"/>
                      <a:pt x="264261" y="10791"/>
                      <a:pt x="264261" y="10852"/>
                    </a:cubicBezTo>
                    <a:lnTo>
                      <a:pt x="264230" y="10882"/>
                    </a:lnTo>
                    <a:cubicBezTo>
                      <a:pt x="264170" y="10912"/>
                      <a:pt x="264170" y="10943"/>
                      <a:pt x="264139" y="11004"/>
                    </a:cubicBezTo>
                    <a:cubicBezTo>
                      <a:pt x="264139" y="10943"/>
                      <a:pt x="264109" y="10943"/>
                      <a:pt x="264109" y="10912"/>
                    </a:cubicBezTo>
                    <a:lnTo>
                      <a:pt x="264109" y="10912"/>
                    </a:lnTo>
                    <a:cubicBezTo>
                      <a:pt x="264109" y="10943"/>
                      <a:pt x="264109" y="10943"/>
                      <a:pt x="264139" y="10912"/>
                    </a:cubicBezTo>
                    <a:lnTo>
                      <a:pt x="264139" y="10852"/>
                    </a:lnTo>
                    <a:cubicBezTo>
                      <a:pt x="264170" y="10760"/>
                      <a:pt x="264230" y="10700"/>
                      <a:pt x="264230" y="10608"/>
                    </a:cubicBezTo>
                    <a:lnTo>
                      <a:pt x="264230" y="10608"/>
                    </a:lnTo>
                    <a:cubicBezTo>
                      <a:pt x="264230" y="10639"/>
                      <a:pt x="264230" y="10730"/>
                      <a:pt x="264170" y="10760"/>
                    </a:cubicBezTo>
                    <a:lnTo>
                      <a:pt x="264170" y="10760"/>
                    </a:lnTo>
                    <a:cubicBezTo>
                      <a:pt x="264291" y="10608"/>
                      <a:pt x="264352" y="10548"/>
                      <a:pt x="264382" y="10426"/>
                    </a:cubicBezTo>
                    <a:close/>
                    <a:moveTo>
                      <a:pt x="266905" y="13435"/>
                    </a:moveTo>
                    <a:cubicBezTo>
                      <a:pt x="266966" y="13374"/>
                      <a:pt x="266966" y="13283"/>
                      <a:pt x="266905" y="13192"/>
                    </a:cubicBezTo>
                    <a:cubicBezTo>
                      <a:pt x="266905" y="13192"/>
                      <a:pt x="266905" y="13162"/>
                      <a:pt x="266875" y="13162"/>
                    </a:cubicBezTo>
                    <a:lnTo>
                      <a:pt x="266875" y="13131"/>
                    </a:lnTo>
                    <a:cubicBezTo>
                      <a:pt x="266905" y="13131"/>
                      <a:pt x="266966" y="13131"/>
                      <a:pt x="267027" y="13070"/>
                    </a:cubicBezTo>
                    <a:cubicBezTo>
                      <a:pt x="267027" y="13070"/>
                      <a:pt x="267057" y="13070"/>
                      <a:pt x="267057" y="13040"/>
                    </a:cubicBezTo>
                    <a:lnTo>
                      <a:pt x="267118" y="13040"/>
                    </a:lnTo>
                    <a:lnTo>
                      <a:pt x="267118" y="13040"/>
                    </a:lnTo>
                    <a:cubicBezTo>
                      <a:pt x="267118" y="13040"/>
                      <a:pt x="267118" y="13070"/>
                      <a:pt x="267057" y="13070"/>
                    </a:cubicBezTo>
                    <a:cubicBezTo>
                      <a:pt x="267027" y="13131"/>
                      <a:pt x="267027" y="13222"/>
                      <a:pt x="267057" y="13222"/>
                    </a:cubicBezTo>
                    <a:lnTo>
                      <a:pt x="267057" y="13222"/>
                    </a:lnTo>
                    <a:lnTo>
                      <a:pt x="267057" y="13222"/>
                    </a:lnTo>
                    <a:cubicBezTo>
                      <a:pt x="267057" y="13222"/>
                      <a:pt x="267057" y="13283"/>
                      <a:pt x="267027" y="13283"/>
                    </a:cubicBezTo>
                    <a:lnTo>
                      <a:pt x="266996" y="13283"/>
                    </a:lnTo>
                    <a:cubicBezTo>
                      <a:pt x="266996" y="13222"/>
                      <a:pt x="266996" y="13192"/>
                      <a:pt x="266966" y="13222"/>
                    </a:cubicBezTo>
                    <a:cubicBezTo>
                      <a:pt x="266966" y="13314"/>
                      <a:pt x="266905" y="13344"/>
                      <a:pt x="266905" y="13374"/>
                    </a:cubicBezTo>
                    <a:lnTo>
                      <a:pt x="266905" y="13374"/>
                    </a:lnTo>
                    <a:cubicBezTo>
                      <a:pt x="266905" y="13374"/>
                      <a:pt x="266905" y="13435"/>
                      <a:pt x="266875" y="13496"/>
                    </a:cubicBezTo>
                    <a:lnTo>
                      <a:pt x="266875" y="13496"/>
                    </a:lnTo>
                    <a:cubicBezTo>
                      <a:pt x="266844" y="13526"/>
                      <a:pt x="266814" y="13587"/>
                      <a:pt x="266814" y="13648"/>
                    </a:cubicBezTo>
                    <a:lnTo>
                      <a:pt x="266753" y="13678"/>
                    </a:lnTo>
                    <a:cubicBezTo>
                      <a:pt x="266723" y="13618"/>
                      <a:pt x="266662" y="13526"/>
                      <a:pt x="266601" y="13466"/>
                    </a:cubicBezTo>
                    <a:cubicBezTo>
                      <a:pt x="266601" y="13435"/>
                      <a:pt x="266662" y="13344"/>
                      <a:pt x="266662" y="13314"/>
                    </a:cubicBezTo>
                    <a:cubicBezTo>
                      <a:pt x="266784" y="13466"/>
                      <a:pt x="266875" y="13496"/>
                      <a:pt x="266905" y="13435"/>
                    </a:cubicBezTo>
                    <a:close/>
                    <a:moveTo>
                      <a:pt x="270826" y="7994"/>
                    </a:moveTo>
                    <a:cubicBezTo>
                      <a:pt x="270826" y="8055"/>
                      <a:pt x="270796" y="8116"/>
                      <a:pt x="270765" y="8177"/>
                    </a:cubicBezTo>
                    <a:lnTo>
                      <a:pt x="270765" y="8329"/>
                    </a:lnTo>
                    <a:cubicBezTo>
                      <a:pt x="270765" y="8359"/>
                      <a:pt x="270735" y="8359"/>
                      <a:pt x="270735" y="8420"/>
                    </a:cubicBezTo>
                    <a:lnTo>
                      <a:pt x="270674" y="8450"/>
                    </a:lnTo>
                    <a:cubicBezTo>
                      <a:pt x="270674" y="8450"/>
                      <a:pt x="270644" y="8481"/>
                      <a:pt x="270644" y="8511"/>
                    </a:cubicBezTo>
                    <a:lnTo>
                      <a:pt x="270644" y="8511"/>
                    </a:lnTo>
                    <a:lnTo>
                      <a:pt x="270644" y="8481"/>
                    </a:lnTo>
                    <a:lnTo>
                      <a:pt x="270644" y="8481"/>
                    </a:lnTo>
                    <a:lnTo>
                      <a:pt x="270644" y="8420"/>
                    </a:lnTo>
                    <a:cubicBezTo>
                      <a:pt x="270674" y="8329"/>
                      <a:pt x="270735" y="8268"/>
                      <a:pt x="270735" y="8177"/>
                    </a:cubicBezTo>
                    <a:lnTo>
                      <a:pt x="270735" y="8177"/>
                    </a:lnTo>
                    <a:cubicBezTo>
                      <a:pt x="270735" y="8207"/>
                      <a:pt x="270735" y="8298"/>
                      <a:pt x="270674" y="8329"/>
                    </a:cubicBezTo>
                    <a:lnTo>
                      <a:pt x="270674" y="8329"/>
                    </a:lnTo>
                    <a:cubicBezTo>
                      <a:pt x="270765" y="8177"/>
                      <a:pt x="270796" y="8055"/>
                      <a:pt x="270826" y="7994"/>
                    </a:cubicBezTo>
                    <a:close/>
                    <a:moveTo>
                      <a:pt x="277422" y="4560"/>
                    </a:moveTo>
                    <a:cubicBezTo>
                      <a:pt x="277422" y="4560"/>
                      <a:pt x="277422" y="4620"/>
                      <a:pt x="277422" y="4560"/>
                    </a:cubicBezTo>
                    <a:cubicBezTo>
                      <a:pt x="277422" y="4560"/>
                      <a:pt x="277361" y="4529"/>
                      <a:pt x="277361" y="4560"/>
                    </a:cubicBezTo>
                    <a:cubicBezTo>
                      <a:pt x="277331" y="4560"/>
                      <a:pt x="277331" y="4620"/>
                      <a:pt x="277300" y="4620"/>
                    </a:cubicBezTo>
                    <a:lnTo>
                      <a:pt x="277300" y="4560"/>
                    </a:lnTo>
                    <a:lnTo>
                      <a:pt x="277240" y="4529"/>
                    </a:lnTo>
                    <a:lnTo>
                      <a:pt x="277300" y="4560"/>
                    </a:lnTo>
                    <a:cubicBezTo>
                      <a:pt x="277331" y="4529"/>
                      <a:pt x="277361" y="4560"/>
                      <a:pt x="277422" y="4560"/>
                    </a:cubicBezTo>
                    <a:close/>
                    <a:moveTo>
                      <a:pt x="277574" y="4803"/>
                    </a:moveTo>
                    <a:lnTo>
                      <a:pt x="277513" y="4833"/>
                    </a:lnTo>
                    <a:lnTo>
                      <a:pt x="277513" y="4833"/>
                    </a:lnTo>
                    <a:cubicBezTo>
                      <a:pt x="277483" y="4833"/>
                      <a:pt x="277483" y="4864"/>
                      <a:pt x="277452" y="4864"/>
                    </a:cubicBezTo>
                    <a:lnTo>
                      <a:pt x="277452" y="4833"/>
                    </a:lnTo>
                    <a:cubicBezTo>
                      <a:pt x="277483" y="4833"/>
                      <a:pt x="277513" y="4833"/>
                      <a:pt x="277574" y="4803"/>
                    </a:cubicBezTo>
                    <a:close/>
                    <a:moveTo>
                      <a:pt x="279702" y="2493"/>
                    </a:moveTo>
                    <a:cubicBezTo>
                      <a:pt x="279702" y="2493"/>
                      <a:pt x="279702" y="2523"/>
                      <a:pt x="279702" y="2493"/>
                    </a:cubicBezTo>
                    <a:cubicBezTo>
                      <a:pt x="279702" y="2523"/>
                      <a:pt x="279702" y="2493"/>
                      <a:pt x="279702" y="2493"/>
                    </a:cubicBezTo>
                    <a:close/>
                    <a:moveTo>
                      <a:pt x="279884" y="2280"/>
                    </a:moveTo>
                    <a:cubicBezTo>
                      <a:pt x="279884" y="2341"/>
                      <a:pt x="279854" y="2341"/>
                      <a:pt x="279854" y="2371"/>
                    </a:cubicBezTo>
                    <a:lnTo>
                      <a:pt x="279854" y="2341"/>
                    </a:lnTo>
                    <a:lnTo>
                      <a:pt x="279854" y="2341"/>
                    </a:lnTo>
                    <a:cubicBezTo>
                      <a:pt x="279854" y="2280"/>
                      <a:pt x="279884" y="2280"/>
                      <a:pt x="279884" y="2280"/>
                    </a:cubicBezTo>
                    <a:close/>
                    <a:moveTo>
                      <a:pt x="285477" y="8329"/>
                    </a:moveTo>
                    <a:cubicBezTo>
                      <a:pt x="285477" y="8329"/>
                      <a:pt x="285507" y="8329"/>
                      <a:pt x="285477" y="8329"/>
                    </a:cubicBezTo>
                    <a:lnTo>
                      <a:pt x="285477" y="8329"/>
                    </a:lnTo>
                    <a:close/>
                    <a:moveTo>
                      <a:pt x="290219" y="12675"/>
                    </a:moveTo>
                    <a:cubicBezTo>
                      <a:pt x="290127" y="12766"/>
                      <a:pt x="290067" y="12888"/>
                      <a:pt x="289975" y="12979"/>
                    </a:cubicBezTo>
                    <a:cubicBezTo>
                      <a:pt x="289915" y="13010"/>
                      <a:pt x="289823" y="13010"/>
                      <a:pt x="289763" y="12979"/>
                    </a:cubicBezTo>
                    <a:cubicBezTo>
                      <a:pt x="289732" y="12918"/>
                      <a:pt x="289672" y="13131"/>
                      <a:pt x="289732" y="13162"/>
                    </a:cubicBezTo>
                    <a:cubicBezTo>
                      <a:pt x="289763" y="13162"/>
                      <a:pt x="289763" y="13192"/>
                      <a:pt x="289793" y="13192"/>
                    </a:cubicBezTo>
                    <a:cubicBezTo>
                      <a:pt x="289823" y="13222"/>
                      <a:pt x="289884" y="13222"/>
                      <a:pt x="289945" y="13222"/>
                    </a:cubicBezTo>
                    <a:lnTo>
                      <a:pt x="289945" y="13222"/>
                    </a:lnTo>
                    <a:cubicBezTo>
                      <a:pt x="289945" y="13222"/>
                      <a:pt x="289945" y="13283"/>
                      <a:pt x="289915" y="13283"/>
                    </a:cubicBezTo>
                    <a:cubicBezTo>
                      <a:pt x="289884" y="13314"/>
                      <a:pt x="289884" y="13435"/>
                      <a:pt x="289915" y="13435"/>
                    </a:cubicBezTo>
                    <a:cubicBezTo>
                      <a:pt x="289975" y="13466"/>
                      <a:pt x="290097" y="13466"/>
                      <a:pt x="290188" y="13374"/>
                    </a:cubicBezTo>
                    <a:lnTo>
                      <a:pt x="290188" y="13435"/>
                    </a:lnTo>
                    <a:lnTo>
                      <a:pt x="290067" y="13526"/>
                    </a:lnTo>
                    <a:lnTo>
                      <a:pt x="289945" y="13526"/>
                    </a:lnTo>
                    <a:cubicBezTo>
                      <a:pt x="289915" y="13496"/>
                      <a:pt x="289823" y="13466"/>
                      <a:pt x="289793" y="13435"/>
                    </a:cubicBezTo>
                    <a:cubicBezTo>
                      <a:pt x="289732" y="13314"/>
                      <a:pt x="289641" y="13192"/>
                      <a:pt x="289520" y="13162"/>
                    </a:cubicBezTo>
                    <a:cubicBezTo>
                      <a:pt x="289459" y="13131"/>
                      <a:pt x="289368" y="13131"/>
                      <a:pt x="289307" y="13131"/>
                    </a:cubicBezTo>
                    <a:lnTo>
                      <a:pt x="289276" y="13070"/>
                    </a:lnTo>
                    <a:lnTo>
                      <a:pt x="289307" y="13070"/>
                    </a:lnTo>
                    <a:cubicBezTo>
                      <a:pt x="289337" y="13070"/>
                      <a:pt x="289368" y="12979"/>
                      <a:pt x="289368" y="12888"/>
                    </a:cubicBezTo>
                    <a:cubicBezTo>
                      <a:pt x="289489" y="12979"/>
                      <a:pt x="289672" y="13040"/>
                      <a:pt x="289793" y="12918"/>
                    </a:cubicBezTo>
                    <a:cubicBezTo>
                      <a:pt x="289823" y="12888"/>
                      <a:pt x="289884" y="12736"/>
                      <a:pt x="289793" y="12675"/>
                    </a:cubicBezTo>
                    <a:lnTo>
                      <a:pt x="289763" y="12614"/>
                    </a:lnTo>
                    <a:lnTo>
                      <a:pt x="289763" y="12584"/>
                    </a:lnTo>
                    <a:lnTo>
                      <a:pt x="289884" y="12584"/>
                    </a:lnTo>
                    <a:lnTo>
                      <a:pt x="289884" y="12584"/>
                    </a:lnTo>
                    <a:cubicBezTo>
                      <a:pt x="289945" y="12675"/>
                      <a:pt x="290067" y="12614"/>
                      <a:pt x="290127" y="12554"/>
                    </a:cubicBezTo>
                    <a:cubicBezTo>
                      <a:pt x="290188" y="12554"/>
                      <a:pt x="290188" y="12614"/>
                      <a:pt x="290219" y="12675"/>
                    </a:cubicBezTo>
                    <a:close/>
                    <a:moveTo>
                      <a:pt x="294687" y="14377"/>
                    </a:moveTo>
                    <a:lnTo>
                      <a:pt x="294596" y="14499"/>
                    </a:lnTo>
                    <a:cubicBezTo>
                      <a:pt x="294535" y="14499"/>
                      <a:pt x="294474" y="14499"/>
                      <a:pt x="294444" y="14529"/>
                    </a:cubicBezTo>
                    <a:cubicBezTo>
                      <a:pt x="294322" y="14590"/>
                      <a:pt x="294231" y="14712"/>
                      <a:pt x="294170" y="14833"/>
                    </a:cubicBezTo>
                    <a:cubicBezTo>
                      <a:pt x="294079" y="14742"/>
                      <a:pt x="294048" y="14681"/>
                      <a:pt x="293988" y="14651"/>
                    </a:cubicBezTo>
                    <a:lnTo>
                      <a:pt x="293927" y="14651"/>
                    </a:lnTo>
                    <a:cubicBezTo>
                      <a:pt x="293988" y="14651"/>
                      <a:pt x="294018" y="14651"/>
                      <a:pt x="294048" y="14590"/>
                    </a:cubicBezTo>
                    <a:cubicBezTo>
                      <a:pt x="294079" y="14560"/>
                      <a:pt x="294079" y="14438"/>
                      <a:pt x="294048" y="14377"/>
                    </a:cubicBezTo>
                    <a:cubicBezTo>
                      <a:pt x="294048" y="14377"/>
                      <a:pt x="294048" y="14347"/>
                      <a:pt x="294018" y="14347"/>
                    </a:cubicBezTo>
                    <a:lnTo>
                      <a:pt x="294018" y="14286"/>
                    </a:lnTo>
                    <a:cubicBezTo>
                      <a:pt x="294079" y="14286"/>
                      <a:pt x="294109" y="14286"/>
                      <a:pt x="294200" y="14256"/>
                    </a:cubicBezTo>
                    <a:cubicBezTo>
                      <a:pt x="294231" y="14256"/>
                      <a:pt x="294231" y="14225"/>
                      <a:pt x="294292" y="14225"/>
                    </a:cubicBezTo>
                    <a:cubicBezTo>
                      <a:pt x="294292" y="14225"/>
                      <a:pt x="294322" y="14195"/>
                      <a:pt x="294322" y="14134"/>
                    </a:cubicBezTo>
                    <a:cubicBezTo>
                      <a:pt x="294352" y="14134"/>
                      <a:pt x="294383" y="14195"/>
                      <a:pt x="294444" y="14195"/>
                    </a:cubicBezTo>
                    <a:lnTo>
                      <a:pt x="294444" y="14195"/>
                    </a:lnTo>
                    <a:cubicBezTo>
                      <a:pt x="294444" y="14195"/>
                      <a:pt x="294444" y="14225"/>
                      <a:pt x="294383" y="14225"/>
                    </a:cubicBezTo>
                    <a:cubicBezTo>
                      <a:pt x="294352" y="14256"/>
                      <a:pt x="294352" y="14377"/>
                      <a:pt x="294383" y="14377"/>
                    </a:cubicBezTo>
                    <a:cubicBezTo>
                      <a:pt x="294504" y="14438"/>
                      <a:pt x="294626" y="14408"/>
                      <a:pt x="294687" y="14377"/>
                    </a:cubicBezTo>
                    <a:close/>
                    <a:moveTo>
                      <a:pt x="298456" y="13496"/>
                    </a:moveTo>
                    <a:lnTo>
                      <a:pt x="298456" y="13496"/>
                    </a:lnTo>
                    <a:cubicBezTo>
                      <a:pt x="298425" y="13496"/>
                      <a:pt x="298365" y="13496"/>
                      <a:pt x="298365" y="13526"/>
                    </a:cubicBezTo>
                    <a:cubicBezTo>
                      <a:pt x="298334" y="13587"/>
                      <a:pt x="298334" y="13618"/>
                      <a:pt x="298304" y="13678"/>
                    </a:cubicBezTo>
                    <a:cubicBezTo>
                      <a:pt x="298213" y="13770"/>
                      <a:pt x="298152" y="13830"/>
                      <a:pt x="298061" y="13952"/>
                    </a:cubicBezTo>
                    <a:lnTo>
                      <a:pt x="298061" y="13982"/>
                    </a:lnTo>
                    <a:lnTo>
                      <a:pt x="298061" y="13982"/>
                    </a:lnTo>
                    <a:cubicBezTo>
                      <a:pt x="298000" y="13921"/>
                      <a:pt x="297909" y="13800"/>
                      <a:pt x="297848" y="13678"/>
                    </a:cubicBezTo>
                    <a:cubicBezTo>
                      <a:pt x="297848" y="13648"/>
                      <a:pt x="297878" y="13557"/>
                      <a:pt x="297878" y="13526"/>
                    </a:cubicBezTo>
                    <a:cubicBezTo>
                      <a:pt x="297970" y="13618"/>
                      <a:pt x="298061" y="13648"/>
                      <a:pt x="298152" y="13557"/>
                    </a:cubicBezTo>
                    <a:cubicBezTo>
                      <a:pt x="298182" y="13526"/>
                      <a:pt x="298182" y="13405"/>
                      <a:pt x="298152" y="13344"/>
                    </a:cubicBezTo>
                    <a:cubicBezTo>
                      <a:pt x="298152" y="13344"/>
                      <a:pt x="298152" y="13314"/>
                      <a:pt x="298122" y="13314"/>
                    </a:cubicBezTo>
                    <a:lnTo>
                      <a:pt x="298122" y="13253"/>
                    </a:lnTo>
                    <a:cubicBezTo>
                      <a:pt x="298152" y="13253"/>
                      <a:pt x="298182" y="13253"/>
                      <a:pt x="298273" y="13222"/>
                    </a:cubicBezTo>
                    <a:lnTo>
                      <a:pt x="298304" y="13222"/>
                    </a:lnTo>
                    <a:lnTo>
                      <a:pt x="298304" y="13222"/>
                    </a:lnTo>
                    <a:lnTo>
                      <a:pt x="298304" y="13222"/>
                    </a:lnTo>
                    <a:lnTo>
                      <a:pt x="298304" y="13253"/>
                    </a:lnTo>
                    <a:lnTo>
                      <a:pt x="298304" y="13435"/>
                    </a:lnTo>
                    <a:cubicBezTo>
                      <a:pt x="298334" y="13466"/>
                      <a:pt x="298425" y="13466"/>
                      <a:pt x="298456" y="13374"/>
                    </a:cubicBezTo>
                    <a:cubicBezTo>
                      <a:pt x="298425" y="13435"/>
                      <a:pt x="298425" y="13466"/>
                      <a:pt x="298456" y="13496"/>
                    </a:cubicBezTo>
                    <a:close/>
                    <a:moveTo>
                      <a:pt x="298122" y="14225"/>
                    </a:moveTo>
                    <a:lnTo>
                      <a:pt x="298122" y="14225"/>
                    </a:lnTo>
                    <a:lnTo>
                      <a:pt x="298122" y="14225"/>
                    </a:lnTo>
                    <a:close/>
                    <a:moveTo>
                      <a:pt x="298577" y="14073"/>
                    </a:moveTo>
                    <a:cubicBezTo>
                      <a:pt x="298577" y="14134"/>
                      <a:pt x="298547" y="14195"/>
                      <a:pt x="298486" y="14256"/>
                    </a:cubicBezTo>
                    <a:lnTo>
                      <a:pt x="298486" y="14408"/>
                    </a:lnTo>
                    <a:cubicBezTo>
                      <a:pt x="298486" y="14438"/>
                      <a:pt x="298456" y="14438"/>
                      <a:pt x="298456" y="14499"/>
                    </a:cubicBezTo>
                    <a:lnTo>
                      <a:pt x="298425" y="14529"/>
                    </a:lnTo>
                    <a:cubicBezTo>
                      <a:pt x="298365" y="14560"/>
                      <a:pt x="298365" y="14590"/>
                      <a:pt x="298334" y="14651"/>
                    </a:cubicBezTo>
                    <a:cubicBezTo>
                      <a:pt x="298304" y="14681"/>
                      <a:pt x="298273" y="14712"/>
                      <a:pt x="298273" y="14742"/>
                    </a:cubicBezTo>
                    <a:cubicBezTo>
                      <a:pt x="298213" y="14681"/>
                      <a:pt x="298152" y="14590"/>
                      <a:pt x="298061" y="14560"/>
                    </a:cubicBezTo>
                    <a:cubicBezTo>
                      <a:pt x="298030" y="14529"/>
                      <a:pt x="298000" y="14529"/>
                      <a:pt x="297909" y="14529"/>
                    </a:cubicBezTo>
                    <a:lnTo>
                      <a:pt x="297818" y="14408"/>
                    </a:lnTo>
                    <a:lnTo>
                      <a:pt x="297818" y="14377"/>
                    </a:lnTo>
                    <a:cubicBezTo>
                      <a:pt x="297878" y="14408"/>
                      <a:pt x="298000" y="14438"/>
                      <a:pt x="298030" y="14408"/>
                    </a:cubicBezTo>
                    <a:lnTo>
                      <a:pt x="298030" y="14438"/>
                    </a:lnTo>
                    <a:cubicBezTo>
                      <a:pt x="298091" y="14529"/>
                      <a:pt x="298152" y="14499"/>
                      <a:pt x="298243" y="14408"/>
                    </a:cubicBezTo>
                    <a:cubicBezTo>
                      <a:pt x="298243" y="14499"/>
                      <a:pt x="298243" y="14560"/>
                      <a:pt x="298273" y="14560"/>
                    </a:cubicBezTo>
                    <a:cubicBezTo>
                      <a:pt x="298273" y="14560"/>
                      <a:pt x="298304" y="14560"/>
                      <a:pt x="298304" y="14529"/>
                    </a:cubicBezTo>
                    <a:cubicBezTo>
                      <a:pt x="298304" y="14560"/>
                      <a:pt x="298304" y="14560"/>
                      <a:pt x="298334" y="14529"/>
                    </a:cubicBezTo>
                    <a:lnTo>
                      <a:pt x="298334" y="14438"/>
                    </a:lnTo>
                    <a:cubicBezTo>
                      <a:pt x="298395" y="14377"/>
                      <a:pt x="298425" y="14286"/>
                      <a:pt x="298425" y="14225"/>
                    </a:cubicBezTo>
                    <a:lnTo>
                      <a:pt x="298425" y="14225"/>
                    </a:lnTo>
                    <a:cubicBezTo>
                      <a:pt x="298425" y="14256"/>
                      <a:pt x="298425" y="14347"/>
                      <a:pt x="298395" y="14377"/>
                    </a:cubicBezTo>
                    <a:lnTo>
                      <a:pt x="298395" y="14377"/>
                    </a:lnTo>
                    <a:cubicBezTo>
                      <a:pt x="298486" y="14256"/>
                      <a:pt x="298547" y="14195"/>
                      <a:pt x="298577" y="14073"/>
                    </a:cubicBezTo>
                    <a:close/>
                    <a:moveTo>
                      <a:pt x="300918" y="15776"/>
                    </a:moveTo>
                    <a:lnTo>
                      <a:pt x="300888" y="15806"/>
                    </a:lnTo>
                    <a:cubicBezTo>
                      <a:pt x="300857" y="15867"/>
                      <a:pt x="300857" y="15897"/>
                      <a:pt x="300857" y="15928"/>
                    </a:cubicBezTo>
                    <a:cubicBezTo>
                      <a:pt x="300857" y="15928"/>
                      <a:pt x="300796" y="15928"/>
                      <a:pt x="300796" y="15897"/>
                    </a:cubicBezTo>
                    <a:lnTo>
                      <a:pt x="300796" y="15897"/>
                    </a:lnTo>
                    <a:cubicBezTo>
                      <a:pt x="300796" y="15897"/>
                      <a:pt x="300796" y="15867"/>
                      <a:pt x="300766" y="15867"/>
                    </a:cubicBezTo>
                    <a:cubicBezTo>
                      <a:pt x="300736" y="15806"/>
                      <a:pt x="300705" y="15806"/>
                      <a:pt x="300644" y="15806"/>
                    </a:cubicBezTo>
                    <a:cubicBezTo>
                      <a:pt x="300614" y="15745"/>
                      <a:pt x="300584" y="15715"/>
                      <a:pt x="300553" y="15654"/>
                    </a:cubicBezTo>
                    <a:cubicBezTo>
                      <a:pt x="300584" y="15715"/>
                      <a:pt x="300644" y="15715"/>
                      <a:pt x="300705" y="15654"/>
                    </a:cubicBezTo>
                    <a:lnTo>
                      <a:pt x="300705" y="15654"/>
                    </a:lnTo>
                    <a:cubicBezTo>
                      <a:pt x="300766" y="15745"/>
                      <a:pt x="300857" y="15745"/>
                      <a:pt x="300918" y="15776"/>
                    </a:cubicBezTo>
                    <a:close/>
                    <a:moveTo>
                      <a:pt x="307727" y="14043"/>
                    </a:moveTo>
                    <a:lnTo>
                      <a:pt x="307696" y="14073"/>
                    </a:lnTo>
                    <a:lnTo>
                      <a:pt x="307696" y="14043"/>
                    </a:lnTo>
                    <a:lnTo>
                      <a:pt x="307666" y="13982"/>
                    </a:lnTo>
                    <a:cubicBezTo>
                      <a:pt x="307696" y="13982"/>
                      <a:pt x="307727" y="13952"/>
                      <a:pt x="307727" y="13921"/>
                    </a:cubicBezTo>
                    <a:cubicBezTo>
                      <a:pt x="307696" y="13952"/>
                      <a:pt x="307727" y="14043"/>
                      <a:pt x="307727" y="14043"/>
                    </a:cubicBezTo>
                    <a:close/>
                    <a:moveTo>
                      <a:pt x="308000" y="13587"/>
                    </a:moveTo>
                    <a:cubicBezTo>
                      <a:pt x="308000" y="13648"/>
                      <a:pt x="307970" y="13678"/>
                      <a:pt x="307909" y="13770"/>
                    </a:cubicBezTo>
                    <a:lnTo>
                      <a:pt x="307909" y="13921"/>
                    </a:lnTo>
                    <a:cubicBezTo>
                      <a:pt x="307909" y="13952"/>
                      <a:pt x="307879" y="13952"/>
                      <a:pt x="307879" y="13982"/>
                    </a:cubicBezTo>
                    <a:lnTo>
                      <a:pt x="307848" y="14013"/>
                    </a:lnTo>
                    <a:cubicBezTo>
                      <a:pt x="307787" y="14073"/>
                      <a:pt x="307787" y="14104"/>
                      <a:pt x="307757" y="14134"/>
                    </a:cubicBezTo>
                    <a:lnTo>
                      <a:pt x="307727" y="14195"/>
                    </a:lnTo>
                    <a:lnTo>
                      <a:pt x="307727" y="14073"/>
                    </a:lnTo>
                    <a:lnTo>
                      <a:pt x="307727" y="14073"/>
                    </a:lnTo>
                    <a:cubicBezTo>
                      <a:pt x="307727" y="14104"/>
                      <a:pt x="307727" y="14104"/>
                      <a:pt x="307757" y="14073"/>
                    </a:cubicBezTo>
                    <a:lnTo>
                      <a:pt x="307757" y="13982"/>
                    </a:lnTo>
                    <a:cubicBezTo>
                      <a:pt x="307787" y="13921"/>
                      <a:pt x="307848" y="13830"/>
                      <a:pt x="307848" y="13770"/>
                    </a:cubicBezTo>
                    <a:lnTo>
                      <a:pt x="307848" y="13770"/>
                    </a:lnTo>
                    <a:cubicBezTo>
                      <a:pt x="307848" y="13800"/>
                      <a:pt x="307848" y="13891"/>
                      <a:pt x="307787" y="13921"/>
                    </a:cubicBezTo>
                    <a:lnTo>
                      <a:pt x="307787" y="13921"/>
                    </a:lnTo>
                    <a:cubicBezTo>
                      <a:pt x="307909" y="13770"/>
                      <a:pt x="307970" y="13648"/>
                      <a:pt x="308000" y="13587"/>
                    </a:cubicBezTo>
                    <a:close/>
                    <a:moveTo>
                      <a:pt x="312468" y="22311"/>
                    </a:moveTo>
                    <a:cubicBezTo>
                      <a:pt x="312407" y="22432"/>
                      <a:pt x="312316" y="22554"/>
                      <a:pt x="312256" y="22615"/>
                    </a:cubicBezTo>
                    <a:lnTo>
                      <a:pt x="312164" y="22615"/>
                    </a:lnTo>
                    <a:cubicBezTo>
                      <a:pt x="312164" y="22584"/>
                      <a:pt x="312134" y="22584"/>
                      <a:pt x="312134" y="22554"/>
                    </a:cubicBezTo>
                    <a:cubicBezTo>
                      <a:pt x="311952" y="22402"/>
                      <a:pt x="311800" y="22280"/>
                      <a:pt x="311617" y="22159"/>
                    </a:cubicBezTo>
                    <a:cubicBezTo>
                      <a:pt x="311556" y="22128"/>
                      <a:pt x="311556" y="22098"/>
                      <a:pt x="311526" y="22098"/>
                    </a:cubicBezTo>
                    <a:cubicBezTo>
                      <a:pt x="311556" y="22098"/>
                      <a:pt x="311648" y="22098"/>
                      <a:pt x="311678" y="22037"/>
                    </a:cubicBezTo>
                    <a:cubicBezTo>
                      <a:pt x="311708" y="22007"/>
                      <a:pt x="311769" y="21855"/>
                      <a:pt x="311708" y="21794"/>
                    </a:cubicBezTo>
                    <a:cubicBezTo>
                      <a:pt x="311830" y="21824"/>
                      <a:pt x="311921" y="21824"/>
                      <a:pt x="311982" y="21794"/>
                    </a:cubicBezTo>
                    <a:lnTo>
                      <a:pt x="311982" y="21824"/>
                    </a:lnTo>
                    <a:cubicBezTo>
                      <a:pt x="312012" y="21855"/>
                      <a:pt x="312012" y="21855"/>
                      <a:pt x="312073" y="21855"/>
                    </a:cubicBezTo>
                    <a:cubicBezTo>
                      <a:pt x="312104" y="21885"/>
                      <a:pt x="312134" y="21885"/>
                      <a:pt x="312225" y="21885"/>
                    </a:cubicBezTo>
                    <a:lnTo>
                      <a:pt x="312225" y="21946"/>
                    </a:lnTo>
                    <a:cubicBezTo>
                      <a:pt x="312225" y="21946"/>
                      <a:pt x="312225" y="21976"/>
                      <a:pt x="312164" y="21976"/>
                    </a:cubicBezTo>
                    <a:cubicBezTo>
                      <a:pt x="312134" y="22037"/>
                      <a:pt x="312134" y="22159"/>
                      <a:pt x="312164" y="22189"/>
                    </a:cubicBezTo>
                    <a:cubicBezTo>
                      <a:pt x="312256" y="22280"/>
                      <a:pt x="312377" y="22250"/>
                      <a:pt x="312438" y="22159"/>
                    </a:cubicBezTo>
                    <a:cubicBezTo>
                      <a:pt x="312438" y="22250"/>
                      <a:pt x="312438" y="22311"/>
                      <a:pt x="312468" y="223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4"/>
              <p:cNvSpPr/>
              <p:nvPr/>
            </p:nvSpPr>
            <p:spPr>
              <a:xfrm>
                <a:off x="176550" y="2388625"/>
                <a:ext cx="6813225" cy="3481825"/>
              </a:xfrm>
              <a:custGeom>
                <a:avLst/>
                <a:gdLst/>
                <a:ahLst/>
                <a:cxnLst/>
                <a:rect l="l" t="t" r="r" b="b"/>
                <a:pathLst>
                  <a:path w="272529" h="139273" extrusionOk="0">
                    <a:moveTo>
                      <a:pt x="255994" y="120762"/>
                    </a:moveTo>
                    <a:cubicBezTo>
                      <a:pt x="255294" y="116932"/>
                      <a:pt x="251009" y="113680"/>
                      <a:pt x="248455" y="110215"/>
                    </a:cubicBezTo>
                    <a:cubicBezTo>
                      <a:pt x="247544" y="108999"/>
                      <a:pt x="246692" y="107935"/>
                      <a:pt x="245689" y="106932"/>
                    </a:cubicBezTo>
                    <a:cubicBezTo>
                      <a:pt x="245689" y="106871"/>
                      <a:pt x="245689" y="106780"/>
                      <a:pt x="245659" y="106750"/>
                    </a:cubicBezTo>
                    <a:cubicBezTo>
                      <a:pt x="245659" y="106719"/>
                      <a:pt x="245629" y="106719"/>
                      <a:pt x="245629" y="106719"/>
                    </a:cubicBezTo>
                    <a:lnTo>
                      <a:pt x="245629" y="106689"/>
                    </a:lnTo>
                    <a:cubicBezTo>
                      <a:pt x="245689" y="106689"/>
                      <a:pt x="245781" y="106689"/>
                      <a:pt x="245841" y="106628"/>
                    </a:cubicBezTo>
                    <a:cubicBezTo>
                      <a:pt x="245902" y="106628"/>
                      <a:pt x="245933" y="106598"/>
                      <a:pt x="245933" y="106598"/>
                    </a:cubicBezTo>
                    <a:cubicBezTo>
                      <a:pt x="246024" y="106537"/>
                      <a:pt x="245963" y="106233"/>
                      <a:pt x="245902" y="106263"/>
                    </a:cubicBezTo>
                    <a:cubicBezTo>
                      <a:pt x="245841" y="106294"/>
                      <a:pt x="245811" y="106294"/>
                      <a:pt x="245781" y="106294"/>
                    </a:cubicBezTo>
                    <a:cubicBezTo>
                      <a:pt x="245781" y="106263"/>
                      <a:pt x="245750" y="106263"/>
                      <a:pt x="245750" y="106233"/>
                    </a:cubicBezTo>
                    <a:cubicBezTo>
                      <a:pt x="245537" y="106020"/>
                      <a:pt x="245416" y="105929"/>
                      <a:pt x="245203" y="105777"/>
                    </a:cubicBezTo>
                    <a:cubicBezTo>
                      <a:pt x="245173" y="105686"/>
                      <a:pt x="245112" y="105625"/>
                      <a:pt x="245051" y="105564"/>
                    </a:cubicBezTo>
                    <a:cubicBezTo>
                      <a:pt x="245021" y="105534"/>
                      <a:pt x="244990" y="105534"/>
                      <a:pt x="244960" y="105534"/>
                    </a:cubicBezTo>
                    <a:cubicBezTo>
                      <a:pt x="244899" y="105503"/>
                      <a:pt x="244869" y="105473"/>
                      <a:pt x="244808" y="105412"/>
                    </a:cubicBezTo>
                    <a:cubicBezTo>
                      <a:pt x="244717" y="105352"/>
                      <a:pt x="244656" y="105260"/>
                      <a:pt x="244595" y="105200"/>
                    </a:cubicBezTo>
                    <a:lnTo>
                      <a:pt x="244595" y="105200"/>
                    </a:lnTo>
                    <a:lnTo>
                      <a:pt x="244595" y="105048"/>
                    </a:lnTo>
                    <a:lnTo>
                      <a:pt x="244504" y="104804"/>
                    </a:lnTo>
                    <a:cubicBezTo>
                      <a:pt x="244565" y="104926"/>
                      <a:pt x="244656" y="105048"/>
                      <a:pt x="244717" y="105230"/>
                    </a:cubicBezTo>
                    <a:lnTo>
                      <a:pt x="244717" y="105230"/>
                    </a:lnTo>
                    <a:cubicBezTo>
                      <a:pt x="244717" y="105169"/>
                      <a:pt x="244686" y="105078"/>
                      <a:pt x="244686" y="105017"/>
                    </a:cubicBezTo>
                    <a:cubicBezTo>
                      <a:pt x="244747" y="105169"/>
                      <a:pt x="244838" y="105321"/>
                      <a:pt x="244899" y="105382"/>
                    </a:cubicBezTo>
                    <a:cubicBezTo>
                      <a:pt x="244899" y="105382"/>
                      <a:pt x="244899" y="105412"/>
                      <a:pt x="244960" y="105412"/>
                    </a:cubicBezTo>
                    <a:cubicBezTo>
                      <a:pt x="244960" y="105473"/>
                      <a:pt x="244990" y="105473"/>
                      <a:pt x="244990" y="105412"/>
                    </a:cubicBezTo>
                    <a:cubicBezTo>
                      <a:pt x="245021" y="105412"/>
                      <a:pt x="245021" y="105473"/>
                      <a:pt x="245051" y="105473"/>
                    </a:cubicBezTo>
                    <a:cubicBezTo>
                      <a:pt x="245112" y="105473"/>
                      <a:pt x="245142" y="105352"/>
                      <a:pt x="245142" y="105260"/>
                    </a:cubicBezTo>
                    <a:cubicBezTo>
                      <a:pt x="245264" y="105352"/>
                      <a:pt x="245416" y="105412"/>
                      <a:pt x="245507" y="105321"/>
                    </a:cubicBezTo>
                    <a:cubicBezTo>
                      <a:pt x="245568" y="105260"/>
                      <a:pt x="245568" y="105108"/>
                      <a:pt x="245507" y="105048"/>
                    </a:cubicBezTo>
                    <a:lnTo>
                      <a:pt x="245477" y="105017"/>
                    </a:lnTo>
                    <a:lnTo>
                      <a:pt x="245477" y="104956"/>
                    </a:lnTo>
                    <a:cubicBezTo>
                      <a:pt x="245568" y="104956"/>
                      <a:pt x="245598" y="104956"/>
                      <a:pt x="245659" y="104926"/>
                    </a:cubicBezTo>
                    <a:cubicBezTo>
                      <a:pt x="245720" y="104926"/>
                      <a:pt x="245720" y="104896"/>
                      <a:pt x="245750" y="104896"/>
                    </a:cubicBezTo>
                    <a:cubicBezTo>
                      <a:pt x="245811" y="104865"/>
                      <a:pt x="245781" y="104561"/>
                      <a:pt x="245720" y="104592"/>
                    </a:cubicBezTo>
                    <a:cubicBezTo>
                      <a:pt x="245659" y="104622"/>
                      <a:pt x="245629" y="104622"/>
                      <a:pt x="245598" y="104622"/>
                    </a:cubicBezTo>
                    <a:cubicBezTo>
                      <a:pt x="245598" y="104592"/>
                      <a:pt x="245598" y="104592"/>
                      <a:pt x="245568" y="104561"/>
                    </a:cubicBezTo>
                    <a:cubicBezTo>
                      <a:pt x="245416" y="104409"/>
                      <a:pt x="245264" y="104288"/>
                      <a:pt x="245112" y="104166"/>
                    </a:cubicBezTo>
                    <a:cubicBezTo>
                      <a:pt x="245051" y="104105"/>
                      <a:pt x="244990" y="104014"/>
                      <a:pt x="244960" y="103984"/>
                    </a:cubicBezTo>
                    <a:cubicBezTo>
                      <a:pt x="244899" y="103953"/>
                      <a:pt x="244869" y="103953"/>
                      <a:pt x="244808" y="103953"/>
                    </a:cubicBezTo>
                    <a:lnTo>
                      <a:pt x="244717" y="103862"/>
                    </a:lnTo>
                    <a:cubicBezTo>
                      <a:pt x="244656" y="103801"/>
                      <a:pt x="244565" y="103680"/>
                      <a:pt x="244504" y="103589"/>
                    </a:cubicBezTo>
                    <a:lnTo>
                      <a:pt x="244382" y="103497"/>
                    </a:lnTo>
                    <a:cubicBezTo>
                      <a:pt x="244352" y="103437"/>
                      <a:pt x="244291" y="103376"/>
                      <a:pt x="244261" y="103345"/>
                    </a:cubicBezTo>
                    <a:cubicBezTo>
                      <a:pt x="244261" y="103285"/>
                      <a:pt x="244291" y="103254"/>
                      <a:pt x="244291" y="103224"/>
                    </a:cubicBezTo>
                    <a:lnTo>
                      <a:pt x="244352" y="103254"/>
                    </a:lnTo>
                    <a:cubicBezTo>
                      <a:pt x="244382" y="103285"/>
                      <a:pt x="244413" y="103133"/>
                      <a:pt x="244382" y="103072"/>
                    </a:cubicBezTo>
                    <a:cubicBezTo>
                      <a:pt x="244352" y="102950"/>
                      <a:pt x="244291" y="102889"/>
                      <a:pt x="244261" y="102768"/>
                    </a:cubicBezTo>
                    <a:cubicBezTo>
                      <a:pt x="244352" y="102889"/>
                      <a:pt x="244443" y="103041"/>
                      <a:pt x="244534" y="103224"/>
                    </a:cubicBezTo>
                    <a:lnTo>
                      <a:pt x="244534" y="103224"/>
                    </a:lnTo>
                    <a:cubicBezTo>
                      <a:pt x="244534" y="103193"/>
                      <a:pt x="244504" y="103102"/>
                      <a:pt x="244504" y="103072"/>
                    </a:cubicBezTo>
                    <a:lnTo>
                      <a:pt x="244504" y="103072"/>
                    </a:lnTo>
                    <a:cubicBezTo>
                      <a:pt x="244534" y="103133"/>
                      <a:pt x="244565" y="103193"/>
                      <a:pt x="244565" y="103254"/>
                    </a:cubicBezTo>
                    <a:cubicBezTo>
                      <a:pt x="244595" y="103285"/>
                      <a:pt x="244595" y="103376"/>
                      <a:pt x="244656" y="103406"/>
                    </a:cubicBezTo>
                    <a:cubicBezTo>
                      <a:pt x="244656" y="103437"/>
                      <a:pt x="244686" y="103437"/>
                      <a:pt x="244686" y="103406"/>
                    </a:cubicBezTo>
                    <a:cubicBezTo>
                      <a:pt x="244717" y="103437"/>
                      <a:pt x="244717" y="103437"/>
                      <a:pt x="244747" y="103437"/>
                    </a:cubicBezTo>
                    <a:cubicBezTo>
                      <a:pt x="244808" y="103437"/>
                      <a:pt x="244808" y="103376"/>
                      <a:pt x="244808" y="103285"/>
                    </a:cubicBezTo>
                    <a:cubicBezTo>
                      <a:pt x="244869" y="103376"/>
                      <a:pt x="245021" y="103406"/>
                      <a:pt x="245112" y="103345"/>
                    </a:cubicBezTo>
                    <a:cubicBezTo>
                      <a:pt x="245142" y="103285"/>
                      <a:pt x="245142" y="103193"/>
                      <a:pt x="245112" y="103102"/>
                    </a:cubicBezTo>
                    <a:cubicBezTo>
                      <a:pt x="245112" y="103102"/>
                      <a:pt x="245112" y="103072"/>
                      <a:pt x="245051" y="103072"/>
                    </a:cubicBezTo>
                    <a:lnTo>
                      <a:pt x="245051" y="103041"/>
                    </a:lnTo>
                    <a:cubicBezTo>
                      <a:pt x="245112" y="103041"/>
                      <a:pt x="245173" y="103041"/>
                      <a:pt x="245203" y="102981"/>
                    </a:cubicBezTo>
                    <a:cubicBezTo>
                      <a:pt x="245264" y="102981"/>
                      <a:pt x="245264" y="102950"/>
                      <a:pt x="245294" y="102950"/>
                    </a:cubicBezTo>
                    <a:cubicBezTo>
                      <a:pt x="245355" y="102920"/>
                      <a:pt x="245325" y="102646"/>
                      <a:pt x="245264" y="102677"/>
                    </a:cubicBezTo>
                    <a:cubicBezTo>
                      <a:pt x="245203" y="102737"/>
                      <a:pt x="245173" y="102737"/>
                      <a:pt x="245142" y="102737"/>
                    </a:cubicBezTo>
                    <a:cubicBezTo>
                      <a:pt x="245142" y="102677"/>
                      <a:pt x="245142" y="102677"/>
                      <a:pt x="245112" y="102646"/>
                    </a:cubicBezTo>
                    <a:cubicBezTo>
                      <a:pt x="244990" y="102525"/>
                      <a:pt x="244869" y="102464"/>
                      <a:pt x="244747" y="102373"/>
                    </a:cubicBezTo>
                    <a:cubicBezTo>
                      <a:pt x="244717" y="102312"/>
                      <a:pt x="244656" y="102221"/>
                      <a:pt x="244595" y="102190"/>
                    </a:cubicBezTo>
                    <a:lnTo>
                      <a:pt x="244595" y="102190"/>
                    </a:lnTo>
                    <a:cubicBezTo>
                      <a:pt x="244656" y="102221"/>
                      <a:pt x="244656" y="102221"/>
                      <a:pt x="244686" y="102221"/>
                    </a:cubicBezTo>
                    <a:cubicBezTo>
                      <a:pt x="244717" y="102221"/>
                      <a:pt x="244717" y="102160"/>
                      <a:pt x="244717" y="102069"/>
                    </a:cubicBezTo>
                    <a:cubicBezTo>
                      <a:pt x="244808" y="102160"/>
                      <a:pt x="244960" y="102190"/>
                      <a:pt x="245021" y="102130"/>
                    </a:cubicBezTo>
                    <a:cubicBezTo>
                      <a:pt x="245051" y="102069"/>
                      <a:pt x="245051" y="101978"/>
                      <a:pt x="245021" y="101886"/>
                    </a:cubicBezTo>
                    <a:cubicBezTo>
                      <a:pt x="245021" y="101886"/>
                      <a:pt x="245021" y="101856"/>
                      <a:pt x="244990" y="101856"/>
                    </a:cubicBezTo>
                    <a:lnTo>
                      <a:pt x="244990" y="101826"/>
                    </a:lnTo>
                    <a:cubicBezTo>
                      <a:pt x="245021" y="101826"/>
                      <a:pt x="245112" y="101826"/>
                      <a:pt x="245142" y="101765"/>
                    </a:cubicBezTo>
                    <a:cubicBezTo>
                      <a:pt x="245173" y="101765"/>
                      <a:pt x="245173" y="101734"/>
                      <a:pt x="245203" y="101734"/>
                    </a:cubicBezTo>
                    <a:cubicBezTo>
                      <a:pt x="245294" y="101704"/>
                      <a:pt x="245264" y="101430"/>
                      <a:pt x="245173" y="101461"/>
                    </a:cubicBezTo>
                    <a:cubicBezTo>
                      <a:pt x="245142" y="101522"/>
                      <a:pt x="245112" y="101522"/>
                      <a:pt x="245051" y="101522"/>
                    </a:cubicBezTo>
                    <a:cubicBezTo>
                      <a:pt x="245051" y="101461"/>
                      <a:pt x="245051" y="101461"/>
                      <a:pt x="245021" y="101430"/>
                    </a:cubicBezTo>
                    <a:cubicBezTo>
                      <a:pt x="244899" y="101309"/>
                      <a:pt x="244808" y="101248"/>
                      <a:pt x="244686" y="101127"/>
                    </a:cubicBezTo>
                    <a:cubicBezTo>
                      <a:pt x="244656" y="101066"/>
                      <a:pt x="244565" y="100975"/>
                      <a:pt x="244534" y="100944"/>
                    </a:cubicBezTo>
                    <a:cubicBezTo>
                      <a:pt x="244504" y="100914"/>
                      <a:pt x="244443" y="100914"/>
                      <a:pt x="244382" y="100914"/>
                    </a:cubicBezTo>
                    <a:lnTo>
                      <a:pt x="244352" y="100853"/>
                    </a:lnTo>
                    <a:lnTo>
                      <a:pt x="244352" y="100853"/>
                    </a:lnTo>
                    <a:cubicBezTo>
                      <a:pt x="244382" y="100853"/>
                      <a:pt x="244382" y="100792"/>
                      <a:pt x="244382" y="100701"/>
                    </a:cubicBezTo>
                    <a:cubicBezTo>
                      <a:pt x="244443" y="100792"/>
                      <a:pt x="244565" y="100823"/>
                      <a:pt x="244656" y="100762"/>
                    </a:cubicBezTo>
                    <a:cubicBezTo>
                      <a:pt x="244686" y="100701"/>
                      <a:pt x="244686" y="100610"/>
                      <a:pt x="244656" y="100549"/>
                    </a:cubicBezTo>
                    <a:cubicBezTo>
                      <a:pt x="244656" y="100549"/>
                      <a:pt x="244656" y="100519"/>
                      <a:pt x="244595" y="100519"/>
                    </a:cubicBezTo>
                    <a:lnTo>
                      <a:pt x="244595" y="100488"/>
                    </a:lnTo>
                    <a:cubicBezTo>
                      <a:pt x="244656" y="100488"/>
                      <a:pt x="244686" y="100488"/>
                      <a:pt x="244747" y="100458"/>
                    </a:cubicBezTo>
                    <a:cubicBezTo>
                      <a:pt x="244808" y="100458"/>
                      <a:pt x="244808" y="100458"/>
                      <a:pt x="244838" y="100397"/>
                    </a:cubicBezTo>
                    <a:cubicBezTo>
                      <a:pt x="244869" y="100367"/>
                      <a:pt x="244869" y="100154"/>
                      <a:pt x="244808" y="100184"/>
                    </a:cubicBezTo>
                    <a:cubicBezTo>
                      <a:pt x="244747" y="100215"/>
                      <a:pt x="244717" y="100215"/>
                      <a:pt x="244656" y="100215"/>
                    </a:cubicBezTo>
                    <a:cubicBezTo>
                      <a:pt x="244656" y="100184"/>
                      <a:pt x="244656" y="100184"/>
                      <a:pt x="244595" y="100184"/>
                    </a:cubicBezTo>
                    <a:cubicBezTo>
                      <a:pt x="244534" y="100093"/>
                      <a:pt x="244443" y="100032"/>
                      <a:pt x="244382" y="100002"/>
                    </a:cubicBezTo>
                    <a:cubicBezTo>
                      <a:pt x="244352" y="99911"/>
                      <a:pt x="244261" y="99850"/>
                      <a:pt x="244230" y="99759"/>
                    </a:cubicBezTo>
                    <a:lnTo>
                      <a:pt x="244200" y="99759"/>
                    </a:lnTo>
                    <a:cubicBezTo>
                      <a:pt x="244230" y="99759"/>
                      <a:pt x="244230" y="99759"/>
                      <a:pt x="244261" y="99728"/>
                    </a:cubicBezTo>
                    <a:cubicBezTo>
                      <a:pt x="244291" y="99698"/>
                      <a:pt x="244291" y="99607"/>
                      <a:pt x="244261" y="99576"/>
                    </a:cubicBezTo>
                    <a:lnTo>
                      <a:pt x="244261" y="99546"/>
                    </a:lnTo>
                    <a:lnTo>
                      <a:pt x="244261" y="99546"/>
                    </a:lnTo>
                    <a:cubicBezTo>
                      <a:pt x="244291" y="99546"/>
                      <a:pt x="244352" y="99546"/>
                      <a:pt x="244382" y="99485"/>
                    </a:cubicBezTo>
                    <a:cubicBezTo>
                      <a:pt x="244382" y="99485"/>
                      <a:pt x="244413" y="99485"/>
                      <a:pt x="244413" y="99455"/>
                    </a:cubicBezTo>
                    <a:cubicBezTo>
                      <a:pt x="244443" y="99424"/>
                      <a:pt x="244443" y="99272"/>
                      <a:pt x="244413" y="99272"/>
                    </a:cubicBezTo>
                    <a:cubicBezTo>
                      <a:pt x="244382" y="99303"/>
                      <a:pt x="244291" y="99303"/>
                      <a:pt x="244261" y="99303"/>
                    </a:cubicBezTo>
                    <a:lnTo>
                      <a:pt x="244261" y="99272"/>
                    </a:lnTo>
                    <a:lnTo>
                      <a:pt x="244139" y="99151"/>
                    </a:lnTo>
                    <a:cubicBezTo>
                      <a:pt x="244109" y="99090"/>
                      <a:pt x="244048" y="98968"/>
                      <a:pt x="243987" y="98938"/>
                    </a:cubicBezTo>
                    <a:cubicBezTo>
                      <a:pt x="243957" y="98877"/>
                      <a:pt x="243926" y="98938"/>
                      <a:pt x="243926" y="98877"/>
                    </a:cubicBezTo>
                    <a:lnTo>
                      <a:pt x="243835" y="98816"/>
                    </a:lnTo>
                    <a:lnTo>
                      <a:pt x="243835" y="98816"/>
                    </a:lnTo>
                    <a:cubicBezTo>
                      <a:pt x="243896" y="98847"/>
                      <a:pt x="243957" y="98877"/>
                      <a:pt x="243987" y="98847"/>
                    </a:cubicBezTo>
                    <a:cubicBezTo>
                      <a:pt x="244048" y="98816"/>
                      <a:pt x="244048" y="98786"/>
                      <a:pt x="243987" y="98725"/>
                    </a:cubicBezTo>
                    <a:lnTo>
                      <a:pt x="243987" y="98695"/>
                    </a:lnTo>
                    <a:lnTo>
                      <a:pt x="243987" y="98695"/>
                    </a:lnTo>
                    <a:cubicBezTo>
                      <a:pt x="244048" y="98695"/>
                      <a:pt x="244078" y="98695"/>
                      <a:pt x="244078" y="98664"/>
                    </a:cubicBezTo>
                    <a:cubicBezTo>
                      <a:pt x="244078" y="98664"/>
                      <a:pt x="244109" y="98664"/>
                      <a:pt x="244109" y="98634"/>
                    </a:cubicBezTo>
                    <a:cubicBezTo>
                      <a:pt x="244139" y="98573"/>
                      <a:pt x="244139" y="98482"/>
                      <a:pt x="244109" y="98482"/>
                    </a:cubicBezTo>
                    <a:cubicBezTo>
                      <a:pt x="244078" y="98512"/>
                      <a:pt x="244048" y="98512"/>
                      <a:pt x="243957" y="98482"/>
                    </a:cubicBezTo>
                    <a:cubicBezTo>
                      <a:pt x="243926" y="98421"/>
                      <a:pt x="243835" y="98330"/>
                      <a:pt x="243805" y="98239"/>
                    </a:cubicBezTo>
                    <a:lnTo>
                      <a:pt x="243805" y="98117"/>
                    </a:lnTo>
                    <a:cubicBezTo>
                      <a:pt x="243835" y="98178"/>
                      <a:pt x="243926" y="98209"/>
                      <a:pt x="243957" y="98178"/>
                    </a:cubicBezTo>
                    <a:cubicBezTo>
                      <a:pt x="243987" y="98117"/>
                      <a:pt x="243987" y="98057"/>
                      <a:pt x="243957" y="97965"/>
                    </a:cubicBezTo>
                    <a:lnTo>
                      <a:pt x="243957" y="97935"/>
                    </a:lnTo>
                    <a:lnTo>
                      <a:pt x="243957" y="97935"/>
                    </a:lnTo>
                    <a:cubicBezTo>
                      <a:pt x="243987" y="97935"/>
                      <a:pt x="244048" y="97935"/>
                      <a:pt x="244048" y="97905"/>
                    </a:cubicBezTo>
                    <a:cubicBezTo>
                      <a:pt x="244048" y="97905"/>
                      <a:pt x="244078" y="97905"/>
                      <a:pt x="244078" y="97874"/>
                    </a:cubicBezTo>
                    <a:cubicBezTo>
                      <a:pt x="244109" y="97813"/>
                      <a:pt x="244109" y="97631"/>
                      <a:pt x="244078" y="97661"/>
                    </a:cubicBezTo>
                    <a:cubicBezTo>
                      <a:pt x="244048" y="97722"/>
                      <a:pt x="243987" y="97722"/>
                      <a:pt x="243926" y="97661"/>
                    </a:cubicBezTo>
                    <a:cubicBezTo>
                      <a:pt x="243835" y="97601"/>
                      <a:pt x="243805" y="97357"/>
                      <a:pt x="243744" y="97266"/>
                    </a:cubicBezTo>
                    <a:cubicBezTo>
                      <a:pt x="243683" y="97205"/>
                      <a:pt x="243683" y="97205"/>
                      <a:pt x="243653" y="97205"/>
                    </a:cubicBezTo>
                    <a:cubicBezTo>
                      <a:pt x="243623" y="97175"/>
                      <a:pt x="243623" y="97145"/>
                      <a:pt x="243592" y="97114"/>
                    </a:cubicBezTo>
                    <a:cubicBezTo>
                      <a:pt x="243623" y="97145"/>
                      <a:pt x="243653" y="97145"/>
                      <a:pt x="243683" y="97114"/>
                    </a:cubicBezTo>
                    <a:cubicBezTo>
                      <a:pt x="243683" y="97054"/>
                      <a:pt x="243744" y="96993"/>
                      <a:pt x="243683" y="96962"/>
                    </a:cubicBezTo>
                    <a:lnTo>
                      <a:pt x="243683" y="96902"/>
                    </a:lnTo>
                    <a:lnTo>
                      <a:pt x="243683" y="96902"/>
                    </a:lnTo>
                    <a:cubicBezTo>
                      <a:pt x="243744" y="96902"/>
                      <a:pt x="243744" y="96902"/>
                      <a:pt x="243774" y="96871"/>
                    </a:cubicBezTo>
                    <a:cubicBezTo>
                      <a:pt x="243774" y="96871"/>
                      <a:pt x="243805" y="96871"/>
                      <a:pt x="243805" y="96841"/>
                    </a:cubicBezTo>
                    <a:cubicBezTo>
                      <a:pt x="243835" y="96810"/>
                      <a:pt x="243805" y="96658"/>
                      <a:pt x="243805" y="96689"/>
                    </a:cubicBezTo>
                    <a:lnTo>
                      <a:pt x="243774" y="96689"/>
                    </a:lnTo>
                    <a:lnTo>
                      <a:pt x="243774" y="96658"/>
                    </a:lnTo>
                    <a:cubicBezTo>
                      <a:pt x="243683" y="96567"/>
                      <a:pt x="243653" y="96506"/>
                      <a:pt x="243592" y="96415"/>
                    </a:cubicBezTo>
                    <a:cubicBezTo>
                      <a:pt x="243592" y="96385"/>
                      <a:pt x="243531" y="96354"/>
                      <a:pt x="243531" y="96354"/>
                    </a:cubicBezTo>
                    <a:lnTo>
                      <a:pt x="243501" y="96354"/>
                    </a:lnTo>
                    <a:cubicBezTo>
                      <a:pt x="243471" y="96294"/>
                      <a:pt x="243471" y="96263"/>
                      <a:pt x="243440" y="96263"/>
                    </a:cubicBezTo>
                    <a:cubicBezTo>
                      <a:pt x="243440" y="96233"/>
                      <a:pt x="243379" y="96233"/>
                      <a:pt x="243379" y="96202"/>
                    </a:cubicBezTo>
                    <a:lnTo>
                      <a:pt x="243379" y="96142"/>
                    </a:lnTo>
                    <a:lnTo>
                      <a:pt x="243349" y="96111"/>
                    </a:lnTo>
                    <a:lnTo>
                      <a:pt x="243349" y="95990"/>
                    </a:lnTo>
                    <a:cubicBezTo>
                      <a:pt x="243349" y="95959"/>
                      <a:pt x="243319" y="95898"/>
                      <a:pt x="243319" y="95838"/>
                    </a:cubicBezTo>
                    <a:cubicBezTo>
                      <a:pt x="243349" y="95929"/>
                      <a:pt x="243349" y="95990"/>
                      <a:pt x="243379" y="96081"/>
                    </a:cubicBezTo>
                    <a:lnTo>
                      <a:pt x="243379" y="96081"/>
                    </a:lnTo>
                    <a:lnTo>
                      <a:pt x="243379" y="95959"/>
                    </a:lnTo>
                    <a:lnTo>
                      <a:pt x="243379" y="95959"/>
                    </a:lnTo>
                    <a:cubicBezTo>
                      <a:pt x="243379" y="96050"/>
                      <a:pt x="243440" y="96081"/>
                      <a:pt x="243440" y="96142"/>
                    </a:cubicBezTo>
                    <a:lnTo>
                      <a:pt x="243440" y="96202"/>
                    </a:lnTo>
                    <a:cubicBezTo>
                      <a:pt x="243440" y="96233"/>
                      <a:pt x="243440" y="96233"/>
                      <a:pt x="243440" y="96202"/>
                    </a:cubicBezTo>
                    <a:lnTo>
                      <a:pt x="243471" y="96202"/>
                    </a:lnTo>
                    <a:cubicBezTo>
                      <a:pt x="243471" y="96202"/>
                      <a:pt x="243501" y="96142"/>
                      <a:pt x="243471" y="96081"/>
                    </a:cubicBezTo>
                    <a:cubicBezTo>
                      <a:pt x="243501" y="96111"/>
                      <a:pt x="243531" y="96142"/>
                      <a:pt x="243592" y="96111"/>
                    </a:cubicBezTo>
                    <a:lnTo>
                      <a:pt x="243592" y="95959"/>
                    </a:lnTo>
                    <a:lnTo>
                      <a:pt x="243592" y="95929"/>
                    </a:lnTo>
                    <a:lnTo>
                      <a:pt x="243592" y="95929"/>
                    </a:lnTo>
                    <a:cubicBezTo>
                      <a:pt x="243623" y="95929"/>
                      <a:pt x="243623" y="95929"/>
                      <a:pt x="243653" y="95898"/>
                    </a:cubicBezTo>
                    <a:lnTo>
                      <a:pt x="243683" y="95838"/>
                    </a:lnTo>
                    <a:cubicBezTo>
                      <a:pt x="243744" y="95807"/>
                      <a:pt x="243683" y="95655"/>
                      <a:pt x="243683" y="95686"/>
                    </a:cubicBezTo>
                    <a:lnTo>
                      <a:pt x="243653" y="95746"/>
                    </a:lnTo>
                    <a:lnTo>
                      <a:pt x="243653" y="95686"/>
                    </a:lnTo>
                    <a:cubicBezTo>
                      <a:pt x="243623" y="95625"/>
                      <a:pt x="243592" y="95534"/>
                      <a:pt x="243501" y="95503"/>
                    </a:cubicBezTo>
                    <a:cubicBezTo>
                      <a:pt x="243501" y="95473"/>
                      <a:pt x="243471" y="95443"/>
                      <a:pt x="243471" y="95382"/>
                    </a:cubicBezTo>
                    <a:lnTo>
                      <a:pt x="243440" y="95382"/>
                    </a:lnTo>
                    <a:lnTo>
                      <a:pt x="243440" y="95382"/>
                    </a:lnTo>
                    <a:lnTo>
                      <a:pt x="243440" y="95321"/>
                    </a:lnTo>
                    <a:cubicBezTo>
                      <a:pt x="243471" y="95351"/>
                      <a:pt x="243501" y="95382"/>
                      <a:pt x="243531" y="95351"/>
                    </a:cubicBezTo>
                    <a:lnTo>
                      <a:pt x="243531" y="95230"/>
                    </a:lnTo>
                    <a:lnTo>
                      <a:pt x="243531" y="95199"/>
                    </a:lnTo>
                    <a:lnTo>
                      <a:pt x="243531" y="95199"/>
                    </a:lnTo>
                    <a:cubicBezTo>
                      <a:pt x="243531" y="95199"/>
                      <a:pt x="243592" y="95199"/>
                      <a:pt x="243592" y="95169"/>
                    </a:cubicBezTo>
                    <a:lnTo>
                      <a:pt x="243623" y="95139"/>
                    </a:lnTo>
                    <a:cubicBezTo>
                      <a:pt x="243653" y="95078"/>
                      <a:pt x="243623" y="94987"/>
                      <a:pt x="243623" y="95017"/>
                    </a:cubicBezTo>
                    <a:lnTo>
                      <a:pt x="243592" y="95047"/>
                    </a:lnTo>
                    <a:lnTo>
                      <a:pt x="243592" y="95017"/>
                    </a:lnTo>
                    <a:cubicBezTo>
                      <a:pt x="243531" y="94987"/>
                      <a:pt x="243501" y="94895"/>
                      <a:pt x="243471" y="94865"/>
                    </a:cubicBezTo>
                    <a:cubicBezTo>
                      <a:pt x="243471" y="94835"/>
                      <a:pt x="243440" y="94774"/>
                      <a:pt x="243440" y="94743"/>
                    </a:cubicBezTo>
                    <a:lnTo>
                      <a:pt x="243379" y="94743"/>
                    </a:lnTo>
                    <a:cubicBezTo>
                      <a:pt x="243349" y="94713"/>
                      <a:pt x="243349" y="94622"/>
                      <a:pt x="243319" y="94591"/>
                    </a:cubicBezTo>
                    <a:cubicBezTo>
                      <a:pt x="243288" y="94561"/>
                      <a:pt x="243288" y="94531"/>
                      <a:pt x="243227" y="94531"/>
                    </a:cubicBezTo>
                    <a:cubicBezTo>
                      <a:pt x="243227" y="94470"/>
                      <a:pt x="243197" y="94439"/>
                      <a:pt x="243197" y="94409"/>
                    </a:cubicBezTo>
                    <a:cubicBezTo>
                      <a:pt x="243167" y="94318"/>
                      <a:pt x="243136" y="94257"/>
                      <a:pt x="243136" y="94166"/>
                    </a:cubicBezTo>
                    <a:cubicBezTo>
                      <a:pt x="243075" y="94136"/>
                      <a:pt x="243075" y="94105"/>
                      <a:pt x="243075" y="94075"/>
                    </a:cubicBezTo>
                    <a:lnTo>
                      <a:pt x="243075" y="94075"/>
                    </a:lnTo>
                    <a:cubicBezTo>
                      <a:pt x="243075" y="94014"/>
                      <a:pt x="243045" y="93984"/>
                      <a:pt x="243045" y="93953"/>
                    </a:cubicBezTo>
                    <a:lnTo>
                      <a:pt x="243045" y="93984"/>
                    </a:lnTo>
                    <a:lnTo>
                      <a:pt x="243045" y="94014"/>
                    </a:lnTo>
                    <a:cubicBezTo>
                      <a:pt x="243045" y="93984"/>
                      <a:pt x="243015" y="93984"/>
                      <a:pt x="243015" y="93953"/>
                    </a:cubicBezTo>
                    <a:lnTo>
                      <a:pt x="242923" y="93710"/>
                    </a:lnTo>
                    <a:cubicBezTo>
                      <a:pt x="242923" y="93680"/>
                      <a:pt x="242923" y="93680"/>
                      <a:pt x="242893" y="93680"/>
                    </a:cubicBezTo>
                    <a:lnTo>
                      <a:pt x="242863" y="93710"/>
                    </a:lnTo>
                    <a:cubicBezTo>
                      <a:pt x="242832" y="93710"/>
                      <a:pt x="242832" y="93832"/>
                      <a:pt x="242771" y="93953"/>
                    </a:cubicBezTo>
                    <a:cubicBezTo>
                      <a:pt x="242771" y="93984"/>
                      <a:pt x="242741" y="93984"/>
                      <a:pt x="242741" y="94014"/>
                    </a:cubicBezTo>
                    <a:lnTo>
                      <a:pt x="242741" y="93984"/>
                    </a:lnTo>
                    <a:lnTo>
                      <a:pt x="242741" y="93953"/>
                    </a:lnTo>
                    <a:cubicBezTo>
                      <a:pt x="242741" y="93984"/>
                      <a:pt x="242711" y="94014"/>
                      <a:pt x="242711" y="94075"/>
                    </a:cubicBezTo>
                    <a:lnTo>
                      <a:pt x="242711" y="94075"/>
                    </a:lnTo>
                    <a:cubicBezTo>
                      <a:pt x="242711" y="94075"/>
                      <a:pt x="242711" y="94105"/>
                      <a:pt x="242680" y="94166"/>
                    </a:cubicBezTo>
                    <a:cubicBezTo>
                      <a:pt x="242619" y="94257"/>
                      <a:pt x="242589" y="94318"/>
                      <a:pt x="242589" y="94409"/>
                    </a:cubicBezTo>
                    <a:cubicBezTo>
                      <a:pt x="242589" y="94439"/>
                      <a:pt x="242559" y="94470"/>
                      <a:pt x="242559" y="94531"/>
                    </a:cubicBezTo>
                    <a:lnTo>
                      <a:pt x="242467" y="94591"/>
                    </a:lnTo>
                    <a:cubicBezTo>
                      <a:pt x="242437" y="94622"/>
                      <a:pt x="242437" y="94683"/>
                      <a:pt x="242407" y="94743"/>
                    </a:cubicBezTo>
                    <a:lnTo>
                      <a:pt x="242376" y="94743"/>
                    </a:lnTo>
                    <a:cubicBezTo>
                      <a:pt x="242315" y="94774"/>
                      <a:pt x="242315" y="94835"/>
                      <a:pt x="242315" y="94865"/>
                    </a:cubicBezTo>
                    <a:cubicBezTo>
                      <a:pt x="242285" y="94895"/>
                      <a:pt x="242255" y="94926"/>
                      <a:pt x="242224" y="95017"/>
                    </a:cubicBezTo>
                    <a:lnTo>
                      <a:pt x="242224" y="95047"/>
                    </a:lnTo>
                    <a:cubicBezTo>
                      <a:pt x="242224" y="95047"/>
                      <a:pt x="242164" y="95047"/>
                      <a:pt x="242164" y="95017"/>
                    </a:cubicBezTo>
                    <a:cubicBezTo>
                      <a:pt x="242133" y="94987"/>
                      <a:pt x="242133" y="95139"/>
                      <a:pt x="242164" y="95139"/>
                    </a:cubicBezTo>
                    <a:lnTo>
                      <a:pt x="242224" y="95169"/>
                    </a:lnTo>
                    <a:lnTo>
                      <a:pt x="242255" y="95199"/>
                    </a:lnTo>
                    <a:lnTo>
                      <a:pt x="242255" y="95199"/>
                    </a:lnTo>
                    <a:lnTo>
                      <a:pt x="242255" y="95230"/>
                    </a:lnTo>
                    <a:lnTo>
                      <a:pt x="242255" y="95351"/>
                    </a:lnTo>
                    <a:cubicBezTo>
                      <a:pt x="242285" y="95382"/>
                      <a:pt x="242315" y="95351"/>
                      <a:pt x="242376" y="95321"/>
                    </a:cubicBezTo>
                    <a:lnTo>
                      <a:pt x="242376" y="95382"/>
                    </a:lnTo>
                    <a:lnTo>
                      <a:pt x="242376" y="95382"/>
                    </a:lnTo>
                    <a:lnTo>
                      <a:pt x="242315" y="95382"/>
                    </a:lnTo>
                    <a:cubicBezTo>
                      <a:pt x="242315" y="95443"/>
                      <a:pt x="242285" y="95473"/>
                      <a:pt x="242285" y="95503"/>
                    </a:cubicBezTo>
                    <a:cubicBezTo>
                      <a:pt x="242255" y="95534"/>
                      <a:pt x="242224" y="95625"/>
                      <a:pt x="242133" y="95686"/>
                    </a:cubicBezTo>
                    <a:lnTo>
                      <a:pt x="242103" y="95686"/>
                    </a:lnTo>
                    <a:cubicBezTo>
                      <a:pt x="242072" y="95655"/>
                      <a:pt x="242072" y="95595"/>
                      <a:pt x="242012" y="95534"/>
                    </a:cubicBezTo>
                    <a:cubicBezTo>
                      <a:pt x="241981" y="95503"/>
                      <a:pt x="241981" y="95473"/>
                      <a:pt x="241951" y="95473"/>
                    </a:cubicBezTo>
                    <a:cubicBezTo>
                      <a:pt x="241951" y="95443"/>
                      <a:pt x="241890" y="95382"/>
                      <a:pt x="241890" y="95351"/>
                    </a:cubicBezTo>
                    <a:cubicBezTo>
                      <a:pt x="241860" y="95291"/>
                      <a:pt x="241829" y="95199"/>
                      <a:pt x="241829" y="95139"/>
                    </a:cubicBezTo>
                    <a:cubicBezTo>
                      <a:pt x="241799" y="95078"/>
                      <a:pt x="241799" y="95047"/>
                      <a:pt x="241799" y="95017"/>
                    </a:cubicBezTo>
                    <a:lnTo>
                      <a:pt x="241799" y="95017"/>
                    </a:lnTo>
                    <a:cubicBezTo>
                      <a:pt x="241799" y="94987"/>
                      <a:pt x="241738" y="94926"/>
                      <a:pt x="241738" y="94895"/>
                    </a:cubicBezTo>
                    <a:lnTo>
                      <a:pt x="241738" y="94926"/>
                    </a:lnTo>
                    <a:lnTo>
                      <a:pt x="241738" y="94987"/>
                    </a:lnTo>
                    <a:cubicBezTo>
                      <a:pt x="241738" y="94926"/>
                      <a:pt x="241708" y="94926"/>
                      <a:pt x="241708" y="94895"/>
                    </a:cubicBezTo>
                    <a:lnTo>
                      <a:pt x="241647" y="94683"/>
                    </a:lnTo>
                    <a:cubicBezTo>
                      <a:pt x="241647" y="94622"/>
                      <a:pt x="241647" y="94622"/>
                      <a:pt x="241586" y="94622"/>
                    </a:cubicBezTo>
                    <a:lnTo>
                      <a:pt x="241556" y="94683"/>
                    </a:lnTo>
                    <a:cubicBezTo>
                      <a:pt x="241525" y="94683"/>
                      <a:pt x="241525" y="94774"/>
                      <a:pt x="241495" y="94895"/>
                    </a:cubicBezTo>
                    <a:cubicBezTo>
                      <a:pt x="241495" y="94926"/>
                      <a:pt x="241434" y="94926"/>
                      <a:pt x="241434" y="94987"/>
                    </a:cubicBezTo>
                    <a:lnTo>
                      <a:pt x="241434" y="94926"/>
                    </a:lnTo>
                    <a:lnTo>
                      <a:pt x="241434" y="94895"/>
                    </a:lnTo>
                    <a:cubicBezTo>
                      <a:pt x="241434" y="94926"/>
                      <a:pt x="241404" y="94987"/>
                      <a:pt x="241404" y="95017"/>
                    </a:cubicBezTo>
                    <a:lnTo>
                      <a:pt x="241404" y="95017"/>
                    </a:lnTo>
                    <a:cubicBezTo>
                      <a:pt x="241404" y="95017"/>
                      <a:pt x="241404" y="95047"/>
                      <a:pt x="241373" y="95139"/>
                    </a:cubicBezTo>
                    <a:cubicBezTo>
                      <a:pt x="241343" y="95199"/>
                      <a:pt x="241282" y="95291"/>
                      <a:pt x="241282" y="95351"/>
                    </a:cubicBezTo>
                    <a:cubicBezTo>
                      <a:pt x="241282" y="95382"/>
                      <a:pt x="241252" y="95443"/>
                      <a:pt x="241252" y="95473"/>
                    </a:cubicBezTo>
                    <a:lnTo>
                      <a:pt x="241191" y="95534"/>
                    </a:lnTo>
                    <a:cubicBezTo>
                      <a:pt x="241130" y="95595"/>
                      <a:pt x="241130" y="95625"/>
                      <a:pt x="241100" y="95686"/>
                    </a:cubicBezTo>
                    <a:lnTo>
                      <a:pt x="241069" y="95686"/>
                    </a:lnTo>
                    <a:cubicBezTo>
                      <a:pt x="241039" y="95746"/>
                      <a:pt x="241039" y="95777"/>
                      <a:pt x="241039" y="95807"/>
                    </a:cubicBezTo>
                    <a:cubicBezTo>
                      <a:pt x="240978" y="95838"/>
                      <a:pt x="240948" y="95898"/>
                      <a:pt x="240917" y="95959"/>
                    </a:cubicBezTo>
                    <a:lnTo>
                      <a:pt x="240917" y="95990"/>
                    </a:lnTo>
                    <a:cubicBezTo>
                      <a:pt x="240917" y="95990"/>
                      <a:pt x="240887" y="95990"/>
                      <a:pt x="240887" y="95959"/>
                    </a:cubicBezTo>
                    <a:cubicBezTo>
                      <a:pt x="240826" y="95929"/>
                      <a:pt x="240826" y="96081"/>
                      <a:pt x="240887" y="96081"/>
                    </a:cubicBezTo>
                    <a:lnTo>
                      <a:pt x="240917" y="96111"/>
                    </a:lnTo>
                    <a:lnTo>
                      <a:pt x="240948" y="96142"/>
                    </a:lnTo>
                    <a:lnTo>
                      <a:pt x="240948" y="96142"/>
                    </a:lnTo>
                    <a:lnTo>
                      <a:pt x="240948" y="96202"/>
                    </a:lnTo>
                    <a:lnTo>
                      <a:pt x="240948" y="96294"/>
                    </a:lnTo>
                    <a:cubicBezTo>
                      <a:pt x="240978" y="96354"/>
                      <a:pt x="241039" y="96294"/>
                      <a:pt x="241069" y="96263"/>
                    </a:cubicBezTo>
                    <a:lnTo>
                      <a:pt x="241069" y="96354"/>
                    </a:lnTo>
                    <a:lnTo>
                      <a:pt x="241069" y="96354"/>
                    </a:lnTo>
                    <a:lnTo>
                      <a:pt x="241039" y="96354"/>
                    </a:lnTo>
                    <a:cubicBezTo>
                      <a:pt x="241039" y="96385"/>
                      <a:pt x="240978" y="96415"/>
                      <a:pt x="240978" y="96446"/>
                    </a:cubicBezTo>
                    <a:cubicBezTo>
                      <a:pt x="240948" y="96506"/>
                      <a:pt x="240917" y="96567"/>
                      <a:pt x="240826" y="96658"/>
                    </a:cubicBezTo>
                    <a:lnTo>
                      <a:pt x="240826" y="96689"/>
                    </a:lnTo>
                    <a:cubicBezTo>
                      <a:pt x="240826" y="96689"/>
                      <a:pt x="240796" y="96689"/>
                      <a:pt x="240796" y="96658"/>
                    </a:cubicBezTo>
                    <a:cubicBezTo>
                      <a:pt x="240765" y="96598"/>
                      <a:pt x="240765" y="96750"/>
                      <a:pt x="240796" y="96810"/>
                    </a:cubicBezTo>
                    <a:lnTo>
                      <a:pt x="240826" y="96841"/>
                    </a:lnTo>
                    <a:cubicBezTo>
                      <a:pt x="240887" y="96841"/>
                      <a:pt x="240887" y="96871"/>
                      <a:pt x="240917" y="96871"/>
                    </a:cubicBezTo>
                    <a:lnTo>
                      <a:pt x="240917" y="96871"/>
                    </a:lnTo>
                    <a:lnTo>
                      <a:pt x="240917" y="96902"/>
                    </a:lnTo>
                    <a:lnTo>
                      <a:pt x="240917" y="97054"/>
                    </a:lnTo>
                    <a:cubicBezTo>
                      <a:pt x="240948" y="97114"/>
                      <a:pt x="240978" y="97114"/>
                      <a:pt x="241039" y="97023"/>
                    </a:cubicBezTo>
                    <a:lnTo>
                      <a:pt x="241039" y="97145"/>
                    </a:lnTo>
                    <a:lnTo>
                      <a:pt x="241069" y="97145"/>
                    </a:lnTo>
                    <a:cubicBezTo>
                      <a:pt x="241069" y="97145"/>
                      <a:pt x="241069" y="97175"/>
                      <a:pt x="241069" y="97145"/>
                    </a:cubicBezTo>
                    <a:lnTo>
                      <a:pt x="241069" y="97114"/>
                    </a:lnTo>
                    <a:cubicBezTo>
                      <a:pt x="241100" y="97054"/>
                      <a:pt x="241100" y="96993"/>
                      <a:pt x="241100" y="96902"/>
                    </a:cubicBezTo>
                    <a:lnTo>
                      <a:pt x="241100" y="96902"/>
                    </a:lnTo>
                    <a:lnTo>
                      <a:pt x="241100" y="97023"/>
                    </a:lnTo>
                    <a:lnTo>
                      <a:pt x="241100" y="97023"/>
                    </a:lnTo>
                    <a:cubicBezTo>
                      <a:pt x="241130" y="96902"/>
                      <a:pt x="241130" y="96871"/>
                      <a:pt x="241191" y="96810"/>
                    </a:cubicBezTo>
                    <a:cubicBezTo>
                      <a:pt x="241191" y="96841"/>
                      <a:pt x="241130" y="96902"/>
                      <a:pt x="241130" y="96962"/>
                    </a:cubicBezTo>
                    <a:lnTo>
                      <a:pt x="241130" y="97054"/>
                    </a:lnTo>
                    <a:cubicBezTo>
                      <a:pt x="241130" y="97114"/>
                      <a:pt x="241100" y="97114"/>
                      <a:pt x="241100" y="97114"/>
                    </a:cubicBezTo>
                    <a:lnTo>
                      <a:pt x="241100" y="97145"/>
                    </a:lnTo>
                    <a:cubicBezTo>
                      <a:pt x="241100" y="97175"/>
                      <a:pt x="241069" y="97175"/>
                      <a:pt x="241069" y="97205"/>
                    </a:cubicBezTo>
                    <a:cubicBezTo>
                      <a:pt x="241039" y="97266"/>
                      <a:pt x="241039" y="97297"/>
                      <a:pt x="240978" y="97297"/>
                    </a:cubicBezTo>
                    <a:lnTo>
                      <a:pt x="240948" y="97297"/>
                    </a:lnTo>
                    <a:cubicBezTo>
                      <a:pt x="240948" y="97327"/>
                      <a:pt x="240917" y="97327"/>
                      <a:pt x="240917" y="97357"/>
                    </a:cubicBezTo>
                    <a:cubicBezTo>
                      <a:pt x="240887" y="97418"/>
                      <a:pt x="240826" y="97449"/>
                      <a:pt x="240796" y="97509"/>
                    </a:cubicBezTo>
                    <a:cubicBezTo>
                      <a:pt x="240765" y="97509"/>
                      <a:pt x="240765" y="97509"/>
                      <a:pt x="240735" y="97479"/>
                    </a:cubicBezTo>
                    <a:cubicBezTo>
                      <a:pt x="240674" y="97449"/>
                      <a:pt x="240674" y="97418"/>
                      <a:pt x="240644" y="97357"/>
                    </a:cubicBezTo>
                    <a:cubicBezTo>
                      <a:pt x="240674" y="97418"/>
                      <a:pt x="240735" y="97418"/>
                      <a:pt x="240765" y="97357"/>
                    </a:cubicBezTo>
                    <a:cubicBezTo>
                      <a:pt x="240765" y="97327"/>
                      <a:pt x="240796" y="97266"/>
                      <a:pt x="240765" y="97205"/>
                    </a:cubicBezTo>
                    <a:lnTo>
                      <a:pt x="240765" y="97175"/>
                    </a:lnTo>
                    <a:lnTo>
                      <a:pt x="240765" y="97175"/>
                    </a:lnTo>
                    <a:cubicBezTo>
                      <a:pt x="240796" y="97175"/>
                      <a:pt x="240796" y="97175"/>
                      <a:pt x="240826" y="97145"/>
                    </a:cubicBezTo>
                    <a:cubicBezTo>
                      <a:pt x="240826" y="97145"/>
                      <a:pt x="240887" y="97145"/>
                      <a:pt x="240887" y="97114"/>
                    </a:cubicBezTo>
                    <a:cubicBezTo>
                      <a:pt x="240917" y="97054"/>
                      <a:pt x="240887" y="96902"/>
                      <a:pt x="240887" y="96962"/>
                    </a:cubicBezTo>
                    <a:lnTo>
                      <a:pt x="240826" y="96962"/>
                    </a:lnTo>
                    <a:lnTo>
                      <a:pt x="240826" y="96902"/>
                    </a:lnTo>
                    <a:cubicBezTo>
                      <a:pt x="240765" y="96841"/>
                      <a:pt x="240735" y="96750"/>
                      <a:pt x="240644" y="96689"/>
                    </a:cubicBezTo>
                    <a:cubicBezTo>
                      <a:pt x="240644" y="96658"/>
                      <a:pt x="240613" y="96598"/>
                      <a:pt x="240613" y="96598"/>
                    </a:cubicBezTo>
                    <a:lnTo>
                      <a:pt x="240583" y="96598"/>
                    </a:lnTo>
                    <a:cubicBezTo>
                      <a:pt x="240522" y="96567"/>
                      <a:pt x="240522" y="96537"/>
                      <a:pt x="240492" y="96537"/>
                    </a:cubicBezTo>
                    <a:cubicBezTo>
                      <a:pt x="240492" y="96506"/>
                      <a:pt x="240461" y="96506"/>
                      <a:pt x="240461" y="96446"/>
                    </a:cubicBezTo>
                    <a:lnTo>
                      <a:pt x="240461" y="96415"/>
                    </a:lnTo>
                    <a:lnTo>
                      <a:pt x="240431" y="96385"/>
                    </a:lnTo>
                    <a:lnTo>
                      <a:pt x="240431" y="96263"/>
                    </a:lnTo>
                    <a:cubicBezTo>
                      <a:pt x="240431" y="96233"/>
                      <a:pt x="240370" y="96142"/>
                      <a:pt x="240370" y="96111"/>
                    </a:cubicBezTo>
                    <a:cubicBezTo>
                      <a:pt x="240431" y="96202"/>
                      <a:pt x="240431" y="96263"/>
                      <a:pt x="240461" y="96354"/>
                    </a:cubicBezTo>
                    <a:lnTo>
                      <a:pt x="240461" y="96354"/>
                    </a:lnTo>
                    <a:lnTo>
                      <a:pt x="240461" y="96233"/>
                    </a:lnTo>
                    <a:lnTo>
                      <a:pt x="240461" y="96233"/>
                    </a:lnTo>
                    <a:cubicBezTo>
                      <a:pt x="240461" y="96294"/>
                      <a:pt x="240492" y="96354"/>
                      <a:pt x="240492" y="96415"/>
                    </a:cubicBezTo>
                    <a:lnTo>
                      <a:pt x="240492" y="96446"/>
                    </a:lnTo>
                    <a:cubicBezTo>
                      <a:pt x="240492" y="96506"/>
                      <a:pt x="240492" y="96506"/>
                      <a:pt x="240492" y="96446"/>
                    </a:cubicBezTo>
                    <a:lnTo>
                      <a:pt x="240522" y="96446"/>
                    </a:lnTo>
                    <a:cubicBezTo>
                      <a:pt x="240522" y="96446"/>
                      <a:pt x="240583" y="96415"/>
                      <a:pt x="240522" y="96354"/>
                    </a:cubicBezTo>
                    <a:cubicBezTo>
                      <a:pt x="240583" y="96385"/>
                      <a:pt x="240613" y="96415"/>
                      <a:pt x="240644" y="96385"/>
                    </a:cubicBezTo>
                    <a:lnTo>
                      <a:pt x="240644" y="96233"/>
                    </a:lnTo>
                    <a:lnTo>
                      <a:pt x="240644" y="96202"/>
                    </a:lnTo>
                    <a:lnTo>
                      <a:pt x="240644" y="96202"/>
                    </a:lnTo>
                    <a:cubicBezTo>
                      <a:pt x="240674" y="96202"/>
                      <a:pt x="240674" y="96202"/>
                      <a:pt x="240735" y="96142"/>
                    </a:cubicBezTo>
                    <a:lnTo>
                      <a:pt x="240765" y="96111"/>
                    </a:lnTo>
                    <a:cubicBezTo>
                      <a:pt x="240796" y="96081"/>
                      <a:pt x="240765" y="95929"/>
                      <a:pt x="240765" y="95959"/>
                    </a:cubicBezTo>
                    <a:lnTo>
                      <a:pt x="240735" y="95990"/>
                    </a:lnTo>
                    <a:lnTo>
                      <a:pt x="240735" y="95959"/>
                    </a:lnTo>
                    <a:cubicBezTo>
                      <a:pt x="240674" y="95898"/>
                      <a:pt x="240644" y="95807"/>
                      <a:pt x="240583" y="95777"/>
                    </a:cubicBezTo>
                    <a:cubicBezTo>
                      <a:pt x="240583" y="95746"/>
                      <a:pt x="240522" y="95686"/>
                      <a:pt x="240522" y="95655"/>
                    </a:cubicBezTo>
                    <a:lnTo>
                      <a:pt x="240492" y="95655"/>
                    </a:lnTo>
                    <a:lnTo>
                      <a:pt x="240492" y="95655"/>
                    </a:lnTo>
                    <a:lnTo>
                      <a:pt x="240492" y="95595"/>
                    </a:lnTo>
                    <a:cubicBezTo>
                      <a:pt x="240522" y="95625"/>
                      <a:pt x="240583" y="95655"/>
                      <a:pt x="240613" y="95625"/>
                    </a:cubicBezTo>
                    <a:lnTo>
                      <a:pt x="240613" y="95503"/>
                    </a:lnTo>
                    <a:lnTo>
                      <a:pt x="240613" y="95473"/>
                    </a:lnTo>
                    <a:lnTo>
                      <a:pt x="240613" y="95473"/>
                    </a:lnTo>
                    <a:cubicBezTo>
                      <a:pt x="240613" y="95473"/>
                      <a:pt x="240644" y="95473"/>
                      <a:pt x="240644" y="95443"/>
                    </a:cubicBezTo>
                    <a:lnTo>
                      <a:pt x="240674" y="95382"/>
                    </a:lnTo>
                    <a:cubicBezTo>
                      <a:pt x="240735" y="95351"/>
                      <a:pt x="240674" y="95230"/>
                      <a:pt x="240674" y="95291"/>
                    </a:cubicBezTo>
                    <a:lnTo>
                      <a:pt x="240644" y="95321"/>
                    </a:lnTo>
                    <a:lnTo>
                      <a:pt x="240644" y="95291"/>
                    </a:lnTo>
                    <a:cubicBezTo>
                      <a:pt x="240613" y="95230"/>
                      <a:pt x="240583" y="95169"/>
                      <a:pt x="240522" y="95139"/>
                    </a:cubicBezTo>
                    <a:cubicBezTo>
                      <a:pt x="240522" y="95078"/>
                      <a:pt x="240492" y="95047"/>
                      <a:pt x="240492" y="95017"/>
                    </a:cubicBezTo>
                    <a:lnTo>
                      <a:pt x="240461" y="95017"/>
                    </a:lnTo>
                    <a:cubicBezTo>
                      <a:pt x="240431" y="94987"/>
                      <a:pt x="240431" y="94895"/>
                      <a:pt x="240370" y="94865"/>
                    </a:cubicBezTo>
                    <a:cubicBezTo>
                      <a:pt x="240340" y="94835"/>
                      <a:pt x="240340" y="94774"/>
                      <a:pt x="240309" y="94774"/>
                    </a:cubicBezTo>
                    <a:cubicBezTo>
                      <a:pt x="240309" y="94743"/>
                      <a:pt x="240279" y="94713"/>
                      <a:pt x="240279" y="94683"/>
                    </a:cubicBezTo>
                    <a:cubicBezTo>
                      <a:pt x="240218" y="94591"/>
                      <a:pt x="240188" y="94531"/>
                      <a:pt x="240188" y="94439"/>
                    </a:cubicBezTo>
                    <a:cubicBezTo>
                      <a:pt x="240157" y="94409"/>
                      <a:pt x="240157" y="94379"/>
                      <a:pt x="240157" y="94318"/>
                    </a:cubicBezTo>
                    <a:lnTo>
                      <a:pt x="240157" y="94318"/>
                    </a:lnTo>
                    <a:cubicBezTo>
                      <a:pt x="240157" y="94288"/>
                      <a:pt x="240127" y="94257"/>
                      <a:pt x="240127" y="94227"/>
                    </a:cubicBezTo>
                    <a:lnTo>
                      <a:pt x="240127" y="94257"/>
                    </a:lnTo>
                    <a:lnTo>
                      <a:pt x="240127" y="94288"/>
                    </a:lnTo>
                    <a:cubicBezTo>
                      <a:pt x="240127" y="94257"/>
                      <a:pt x="240066" y="94257"/>
                      <a:pt x="240066" y="94227"/>
                    </a:cubicBezTo>
                    <a:lnTo>
                      <a:pt x="240005" y="93984"/>
                    </a:lnTo>
                    <a:cubicBezTo>
                      <a:pt x="240005" y="93953"/>
                      <a:pt x="240005" y="93953"/>
                      <a:pt x="239975" y="93953"/>
                    </a:cubicBezTo>
                    <a:lnTo>
                      <a:pt x="239914" y="93984"/>
                    </a:lnTo>
                    <a:cubicBezTo>
                      <a:pt x="239884" y="93984"/>
                      <a:pt x="239884" y="94105"/>
                      <a:pt x="239853" y="94227"/>
                    </a:cubicBezTo>
                    <a:cubicBezTo>
                      <a:pt x="239853" y="94257"/>
                      <a:pt x="239823" y="94257"/>
                      <a:pt x="239823" y="94288"/>
                    </a:cubicBezTo>
                    <a:lnTo>
                      <a:pt x="239823" y="94257"/>
                    </a:lnTo>
                    <a:lnTo>
                      <a:pt x="239823" y="94227"/>
                    </a:lnTo>
                    <a:cubicBezTo>
                      <a:pt x="239823" y="94257"/>
                      <a:pt x="239762" y="94288"/>
                      <a:pt x="239762" y="94318"/>
                    </a:cubicBezTo>
                    <a:lnTo>
                      <a:pt x="239762" y="94318"/>
                    </a:lnTo>
                    <a:cubicBezTo>
                      <a:pt x="239762" y="94318"/>
                      <a:pt x="239762" y="94379"/>
                      <a:pt x="239732" y="94439"/>
                    </a:cubicBezTo>
                    <a:cubicBezTo>
                      <a:pt x="239701" y="94531"/>
                      <a:pt x="239671" y="94591"/>
                      <a:pt x="239671" y="94683"/>
                    </a:cubicBezTo>
                    <a:cubicBezTo>
                      <a:pt x="239671" y="94713"/>
                      <a:pt x="239610" y="94743"/>
                      <a:pt x="239610" y="94774"/>
                    </a:cubicBezTo>
                    <a:lnTo>
                      <a:pt x="239549" y="94865"/>
                    </a:lnTo>
                    <a:cubicBezTo>
                      <a:pt x="239519" y="94895"/>
                      <a:pt x="239519" y="94926"/>
                      <a:pt x="239458" y="95017"/>
                    </a:cubicBezTo>
                    <a:lnTo>
                      <a:pt x="239428" y="95017"/>
                    </a:lnTo>
                    <a:cubicBezTo>
                      <a:pt x="239398" y="95047"/>
                      <a:pt x="239398" y="95078"/>
                      <a:pt x="239398" y="95139"/>
                    </a:cubicBezTo>
                    <a:cubicBezTo>
                      <a:pt x="239367" y="95169"/>
                      <a:pt x="239306" y="95199"/>
                      <a:pt x="239276" y="95291"/>
                    </a:cubicBezTo>
                    <a:lnTo>
                      <a:pt x="239276" y="95321"/>
                    </a:lnTo>
                    <a:cubicBezTo>
                      <a:pt x="239276" y="95321"/>
                      <a:pt x="239246" y="95321"/>
                      <a:pt x="239246" y="95291"/>
                    </a:cubicBezTo>
                    <a:cubicBezTo>
                      <a:pt x="239215" y="95230"/>
                      <a:pt x="239215" y="95382"/>
                      <a:pt x="239246" y="95382"/>
                    </a:cubicBezTo>
                    <a:lnTo>
                      <a:pt x="239276" y="95443"/>
                    </a:lnTo>
                    <a:lnTo>
                      <a:pt x="239306" y="95473"/>
                    </a:lnTo>
                    <a:lnTo>
                      <a:pt x="239306" y="95473"/>
                    </a:lnTo>
                    <a:lnTo>
                      <a:pt x="239306" y="95503"/>
                    </a:lnTo>
                    <a:lnTo>
                      <a:pt x="239306" y="95625"/>
                    </a:lnTo>
                    <a:cubicBezTo>
                      <a:pt x="239367" y="95655"/>
                      <a:pt x="239398" y="95625"/>
                      <a:pt x="239428" y="95595"/>
                    </a:cubicBezTo>
                    <a:lnTo>
                      <a:pt x="239428" y="95655"/>
                    </a:lnTo>
                    <a:lnTo>
                      <a:pt x="239428" y="95655"/>
                    </a:lnTo>
                    <a:lnTo>
                      <a:pt x="239398" y="95655"/>
                    </a:lnTo>
                    <a:cubicBezTo>
                      <a:pt x="239398" y="95686"/>
                      <a:pt x="239367" y="95746"/>
                      <a:pt x="239367" y="95777"/>
                    </a:cubicBezTo>
                    <a:cubicBezTo>
                      <a:pt x="239306" y="95807"/>
                      <a:pt x="239276" y="95898"/>
                      <a:pt x="239215" y="95959"/>
                    </a:cubicBezTo>
                    <a:lnTo>
                      <a:pt x="239215" y="95990"/>
                    </a:lnTo>
                    <a:cubicBezTo>
                      <a:pt x="239215" y="95990"/>
                      <a:pt x="239154" y="95990"/>
                      <a:pt x="239154" y="95959"/>
                    </a:cubicBezTo>
                    <a:cubicBezTo>
                      <a:pt x="239124" y="95929"/>
                      <a:pt x="239124" y="96081"/>
                      <a:pt x="239154" y="96111"/>
                    </a:cubicBezTo>
                    <a:lnTo>
                      <a:pt x="239215" y="96142"/>
                    </a:lnTo>
                    <a:cubicBezTo>
                      <a:pt x="239246" y="96142"/>
                      <a:pt x="239246" y="96202"/>
                      <a:pt x="239276" y="96202"/>
                    </a:cubicBezTo>
                    <a:lnTo>
                      <a:pt x="239276" y="96202"/>
                    </a:lnTo>
                    <a:lnTo>
                      <a:pt x="239276" y="96233"/>
                    </a:lnTo>
                    <a:lnTo>
                      <a:pt x="239276" y="96385"/>
                    </a:lnTo>
                    <a:cubicBezTo>
                      <a:pt x="239306" y="96415"/>
                      <a:pt x="239367" y="96415"/>
                      <a:pt x="239398" y="96354"/>
                    </a:cubicBezTo>
                    <a:lnTo>
                      <a:pt x="239398" y="96446"/>
                    </a:lnTo>
                    <a:lnTo>
                      <a:pt x="239428" y="96446"/>
                    </a:lnTo>
                    <a:cubicBezTo>
                      <a:pt x="239428" y="96446"/>
                      <a:pt x="239428" y="96506"/>
                      <a:pt x="239428" y="96446"/>
                    </a:cubicBezTo>
                    <a:lnTo>
                      <a:pt x="239428" y="96415"/>
                    </a:lnTo>
                    <a:cubicBezTo>
                      <a:pt x="239458" y="96385"/>
                      <a:pt x="239458" y="96294"/>
                      <a:pt x="239458" y="96233"/>
                    </a:cubicBezTo>
                    <a:lnTo>
                      <a:pt x="239458" y="96233"/>
                    </a:lnTo>
                    <a:lnTo>
                      <a:pt x="239458" y="96354"/>
                    </a:lnTo>
                    <a:lnTo>
                      <a:pt x="239458" y="96354"/>
                    </a:lnTo>
                    <a:cubicBezTo>
                      <a:pt x="239519" y="96233"/>
                      <a:pt x="239519" y="96202"/>
                      <a:pt x="239549" y="96111"/>
                    </a:cubicBezTo>
                    <a:cubicBezTo>
                      <a:pt x="239549" y="96142"/>
                      <a:pt x="239519" y="96233"/>
                      <a:pt x="239519" y="96263"/>
                    </a:cubicBezTo>
                    <a:lnTo>
                      <a:pt x="239519" y="96385"/>
                    </a:lnTo>
                    <a:cubicBezTo>
                      <a:pt x="239519" y="96415"/>
                      <a:pt x="239458" y="96415"/>
                      <a:pt x="239458" y="96415"/>
                    </a:cubicBezTo>
                    <a:lnTo>
                      <a:pt x="239458" y="96446"/>
                    </a:lnTo>
                    <a:cubicBezTo>
                      <a:pt x="239458" y="96506"/>
                      <a:pt x="239428" y="96506"/>
                      <a:pt x="239428" y="96537"/>
                    </a:cubicBezTo>
                    <a:cubicBezTo>
                      <a:pt x="239398" y="96567"/>
                      <a:pt x="239398" y="96598"/>
                      <a:pt x="239367" y="96598"/>
                    </a:cubicBezTo>
                    <a:lnTo>
                      <a:pt x="239306" y="96598"/>
                    </a:lnTo>
                    <a:cubicBezTo>
                      <a:pt x="239306" y="96658"/>
                      <a:pt x="239276" y="96658"/>
                      <a:pt x="239276" y="96689"/>
                    </a:cubicBezTo>
                    <a:cubicBezTo>
                      <a:pt x="239215" y="96750"/>
                      <a:pt x="239154" y="96810"/>
                      <a:pt x="239094" y="96902"/>
                    </a:cubicBezTo>
                    <a:lnTo>
                      <a:pt x="239094" y="96962"/>
                    </a:lnTo>
                    <a:lnTo>
                      <a:pt x="239063" y="96962"/>
                    </a:lnTo>
                    <a:cubicBezTo>
                      <a:pt x="239002" y="96902"/>
                      <a:pt x="239002" y="97054"/>
                      <a:pt x="239063" y="97114"/>
                    </a:cubicBezTo>
                    <a:cubicBezTo>
                      <a:pt x="239063" y="97114"/>
                      <a:pt x="239094" y="97114"/>
                      <a:pt x="239094" y="97145"/>
                    </a:cubicBezTo>
                    <a:cubicBezTo>
                      <a:pt x="239124" y="97145"/>
                      <a:pt x="239124" y="97175"/>
                      <a:pt x="239154" y="97175"/>
                    </a:cubicBezTo>
                    <a:lnTo>
                      <a:pt x="239154" y="97175"/>
                    </a:lnTo>
                    <a:lnTo>
                      <a:pt x="239154" y="97205"/>
                    </a:lnTo>
                    <a:lnTo>
                      <a:pt x="239154" y="97266"/>
                    </a:lnTo>
                    <a:cubicBezTo>
                      <a:pt x="239154" y="97205"/>
                      <a:pt x="239154" y="97205"/>
                      <a:pt x="239124" y="97205"/>
                    </a:cubicBezTo>
                    <a:cubicBezTo>
                      <a:pt x="239094" y="97266"/>
                      <a:pt x="239063" y="97266"/>
                      <a:pt x="238972" y="97205"/>
                    </a:cubicBezTo>
                    <a:cubicBezTo>
                      <a:pt x="238911" y="97145"/>
                      <a:pt x="238850" y="96902"/>
                      <a:pt x="238790" y="96810"/>
                    </a:cubicBezTo>
                    <a:cubicBezTo>
                      <a:pt x="238759" y="96750"/>
                      <a:pt x="238759" y="96750"/>
                      <a:pt x="238698" y="96750"/>
                    </a:cubicBezTo>
                    <a:cubicBezTo>
                      <a:pt x="238668" y="96719"/>
                      <a:pt x="238668" y="96689"/>
                      <a:pt x="238638" y="96658"/>
                    </a:cubicBezTo>
                    <a:cubicBezTo>
                      <a:pt x="238668" y="96689"/>
                      <a:pt x="238698" y="96689"/>
                      <a:pt x="238759" y="96658"/>
                    </a:cubicBezTo>
                    <a:cubicBezTo>
                      <a:pt x="238759" y="96598"/>
                      <a:pt x="238790" y="96537"/>
                      <a:pt x="238759" y="96506"/>
                    </a:cubicBezTo>
                    <a:lnTo>
                      <a:pt x="238759" y="96446"/>
                    </a:lnTo>
                    <a:lnTo>
                      <a:pt x="238759" y="96446"/>
                    </a:lnTo>
                    <a:cubicBezTo>
                      <a:pt x="238790" y="96446"/>
                      <a:pt x="238790" y="96446"/>
                      <a:pt x="238820" y="96415"/>
                    </a:cubicBezTo>
                    <a:cubicBezTo>
                      <a:pt x="238820" y="96415"/>
                      <a:pt x="238850" y="96415"/>
                      <a:pt x="238850" y="96385"/>
                    </a:cubicBezTo>
                    <a:cubicBezTo>
                      <a:pt x="238911" y="96354"/>
                      <a:pt x="238850" y="96202"/>
                      <a:pt x="238850" y="96233"/>
                    </a:cubicBezTo>
                    <a:lnTo>
                      <a:pt x="238820" y="96233"/>
                    </a:lnTo>
                    <a:lnTo>
                      <a:pt x="238820" y="96202"/>
                    </a:lnTo>
                    <a:cubicBezTo>
                      <a:pt x="238759" y="96111"/>
                      <a:pt x="238698" y="96050"/>
                      <a:pt x="238638" y="95959"/>
                    </a:cubicBezTo>
                    <a:cubicBezTo>
                      <a:pt x="238638" y="95929"/>
                      <a:pt x="238607" y="95898"/>
                      <a:pt x="238607" y="95898"/>
                    </a:cubicBezTo>
                    <a:lnTo>
                      <a:pt x="238546" y="95898"/>
                    </a:lnTo>
                    <a:cubicBezTo>
                      <a:pt x="238516" y="95838"/>
                      <a:pt x="238516" y="95807"/>
                      <a:pt x="238486" y="95807"/>
                    </a:cubicBezTo>
                    <a:cubicBezTo>
                      <a:pt x="238486" y="95777"/>
                      <a:pt x="238455" y="95777"/>
                      <a:pt x="238455" y="95746"/>
                    </a:cubicBezTo>
                    <a:lnTo>
                      <a:pt x="238455" y="95686"/>
                    </a:lnTo>
                    <a:lnTo>
                      <a:pt x="238394" y="95655"/>
                    </a:lnTo>
                    <a:lnTo>
                      <a:pt x="238394" y="95534"/>
                    </a:lnTo>
                    <a:cubicBezTo>
                      <a:pt x="238394" y="95503"/>
                      <a:pt x="238364" y="95443"/>
                      <a:pt x="238364" y="95382"/>
                    </a:cubicBezTo>
                    <a:cubicBezTo>
                      <a:pt x="238394" y="95473"/>
                      <a:pt x="238394" y="95534"/>
                      <a:pt x="238455" y="95625"/>
                    </a:cubicBezTo>
                    <a:lnTo>
                      <a:pt x="238455" y="95625"/>
                    </a:lnTo>
                    <a:lnTo>
                      <a:pt x="238455" y="95503"/>
                    </a:lnTo>
                    <a:lnTo>
                      <a:pt x="238455" y="95503"/>
                    </a:lnTo>
                    <a:cubicBezTo>
                      <a:pt x="238455" y="95595"/>
                      <a:pt x="238486" y="95625"/>
                      <a:pt x="238486" y="95686"/>
                    </a:cubicBezTo>
                    <a:lnTo>
                      <a:pt x="238486" y="95746"/>
                    </a:lnTo>
                    <a:cubicBezTo>
                      <a:pt x="238486" y="95777"/>
                      <a:pt x="238486" y="95777"/>
                      <a:pt x="238486" y="95746"/>
                    </a:cubicBezTo>
                    <a:lnTo>
                      <a:pt x="238516" y="95746"/>
                    </a:lnTo>
                    <a:cubicBezTo>
                      <a:pt x="238516" y="95746"/>
                      <a:pt x="238546" y="95686"/>
                      <a:pt x="238516" y="95625"/>
                    </a:cubicBezTo>
                    <a:cubicBezTo>
                      <a:pt x="238546" y="95655"/>
                      <a:pt x="238607" y="95686"/>
                      <a:pt x="238638" y="95655"/>
                    </a:cubicBezTo>
                    <a:lnTo>
                      <a:pt x="238638" y="95503"/>
                    </a:lnTo>
                    <a:lnTo>
                      <a:pt x="238638" y="95473"/>
                    </a:lnTo>
                    <a:lnTo>
                      <a:pt x="238638" y="95473"/>
                    </a:lnTo>
                    <a:cubicBezTo>
                      <a:pt x="238668" y="95473"/>
                      <a:pt x="238668" y="95473"/>
                      <a:pt x="238698" y="95443"/>
                    </a:cubicBezTo>
                    <a:lnTo>
                      <a:pt x="238759" y="95382"/>
                    </a:lnTo>
                    <a:cubicBezTo>
                      <a:pt x="238790" y="95351"/>
                      <a:pt x="238759" y="95199"/>
                      <a:pt x="238759" y="95230"/>
                    </a:cubicBezTo>
                    <a:lnTo>
                      <a:pt x="238698" y="95291"/>
                    </a:lnTo>
                    <a:lnTo>
                      <a:pt x="238698" y="95230"/>
                    </a:lnTo>
                    <a:cubicBezTo>
                      <a:pt x="238668" y="95169"/>
                      <a:pt x="238638" y="95078"/>
                      <a:pt x="238546" y="95047"/>
                    </a:cubicBezTo>
                    <a:cubicBezTo>
                      <a:pt x="238546" y="95017"/>
                      <a:pt x="238516" y="94987"/>
                      <a:pt x="238516" y="94926"/>
                    </a:cubicBezTo>
                    <a:lnTo>
                      <a:pt x="238486" y="94926"/>
                    </a:lnTo>
                    <a:lnTo>
                      <a:pt x="238486" y="94926"/>
                    </a:lnTo>
                    <a:lnTo>
                      <a:pt x="238486" y="94865"/>
                    </a:lnTo>
                    <a:cubicBezTo>
                      <a:pt x="238516" y="94895"/>
                      <a:pt x="238546" y="94926"/>
                      <a:pt x="238607" y="94895"/>
                    </a:cubicBezTo>
                    <a:lnTo>
                      <a:pt x="238607" y="94774"/>
                    </a:lnTo>
                    <a:lnTo>
                      <a:pt x="238607" y="94743"/>
                    </a:lnTo>
                    <a:lnTo>
                      <a:pt x="238607" y="94743"/>
                    </a:lnTo>
                    <a:cubicBezTo>
                      <a:pt x="238607" y="94743"/>
                      <a:pt x="238638" y="94743"/>
                      <a:pt x="238638" y="94713"/>
                    </a:cubicBezTo>
                    <a:lnTo>
                      <a:pt x="238668" y="94683"/>
                    </a:lnTo>
                    <a:cubicBezTo>
                      <a:pt x="238698" y="94622"/>
                      <a:pt x="238668" y="94531"/>
                      <a:pt x="238668" y="94561"/>
                    </a:cubicBezTo>
                    <a:lnTo>
                      <a:pt x="238638" y="94591"/>
                    </a:lnTo>
                    <a:lnTo>
                      <a:pt x="238638" y="94561"/>
                    </a:lnTo>
                    <a:cubicBezTo>
                      <a:pt x="238607" y="94531"/>
                      <a:pt x="238546" y="94439"/>
                      <a:pt x="238516" y="94409"/>
                    </a:cubicBezTo>
                    <a:cubicBezTo>
                      <a:pt x="238516" y="94379"/>
                      <a:pt x="238486" y="94318"/>
                      <a:pt x="238486" y="94288"/>
                    </a:cubicBezTo>
                    <a:lnTo>
                      <a:pt x="238455" y="94288"/>
                    </a:lnTo>
                    <a:cubicBezTo>
                      <a:pt x="238394" y="94257"/>
                      <a:pt x="238394" y="94166"/>
                      <a:pt x="238364" y="94136"/>
                    </a:cubicBezTo>
                    <a:cubicBezTo>
                      <a:pt x="238334" y="94105"/>
                      <a:pt x="238334" y="94075"/>
                      <a:pt x="238303" y="94075"/>
                    </a:cubicBezTo>
                    <a:cubicBezTo>
                      <a:pt x="238303" y="94014"/>
                      <a:pt x="238242" y="93984"/>
                      <a:pt x="238242" y="93953"/>
                    </a:cubicBezTo>
                    <a:cubicBezTo>
                      <a:pt x="238212" y="93862"/>
                      <a:pt x="238182" y="93801"/>
                      <a:pt x="238182" y="93710"/>
                    </a:cubicBezTo>
                    <a:cubicBezTo>
                      <a:pt x="238151" y="93680"/>
                      <a:pt x="238151" y="93649"/>
                      <a:pt x="238151" y="93619"/>
                    </a:cubicBezTo>
                    <a:lnTo>
                      <a:pt x="238151" y="93619"/>
                    </a:lnTo>
                    <a:cubicBezTo>
                      <a:pt x="238151" y="93558"/>
                      <a:pt x="238090" y="93528"/>
                      <a:pt x="238090" y="93497"/>
                    </a:cubicBezTo>
                    <a:lnTo>
                      <a:pt x="238090" y="93528"/>
                    </a:lnTo>
                    <a:lnTo>
                      <a:pt x="238090" y="93558"/>
                    </a:lnTo>
                    <a:cubicBezTo>
                      <a:pt x="238090" y="93528"/>
                      <a:pt x="238060" y="93528"/>
                      <a:pt x="238060" y="93497"/>
                    </a:cubicBezTo>
                    <a:lnTo>
                      <a:pt x="237999" y="93254"/>
                    </a:lnTo>
                    <a:cubicBezTo>
                      <a:pt x="237999" y="93224"/>
                      <a:pt x="237999" y="93224"/>
                      <a:pt x="237939" y="93224"/>
                    </a:cubicBezTo>
                    <a:lnTo>
                      <a:pt x="237908" y="93254"/>
                    </a:lnTo>
                    <a:cubicBezTo>
                      <a:pt x="237878" y="93254"/>
                      <a:pt x="237878" y="93376"/>
                      <a:pt x="237847" y="93497"/>
                    </a:cubicBezTo>
                    <a:cubicBezTo>
                      <a:pt x="237847" y="93528"/>
                      <a:pt x="237787" y="93528"/>
                      <a:pt x="237787" y="93558"/>
                    </a:cubicBezTo>
                    <a:lnTo>
                      <a:pt x="237787" y="93528"/>
                    </a:lnTo>
                    <a:lnTo>
                      <a:pt x="237787" y="93497"/>
                    </a:lnTo>
                    <a:cubicBezTo>
                      <a:pt x="237787" y="93528"/>
                      <a:pt x="237756" y="93558"/>
                      <a:pt x="237756" y="93619"/>
                    </a:cubicBezTo>
                    <a:lnTo>
                      <a:pt x="237756" y="93619"/>
                    </a:lnTo>
                    <a:cubicBezTo>
                      <a:pt x="237756" y="93619"/>
                      <a:pt x="237756" y="93649"/>
                      <a:pt x="237726" y="93710"/>
                    </a:cubicBezTo>
                    <a:cubicBezTo>
                      <a:pt x="237695" y="93801"/>
                      <a:pt x="237635" y="93862"/>
                      <a:pt x="237635" y="93953"/>
                    </a:cubicBezTo>
                    <a:cubicBezTo>
                      <a:pt x="237635" y="93984"/>
                      <a:pt x="237604" y="94014"/>
                      <a:pt x="237604" y="94075"/>
                    </a:cubicBezTo>
                    <a:lnTo>
                      <a:pt x="237543" y="94136"/>
                    </a:lnTo>
                    <a:cubicBezTo>
                      <a:pt x="237483" y="94166"/>
                      <a:pt x="237483" y="94227"/>
                      <a:pt x="237452" y="94288"/>
                    </a:cubicBezTo>
                    <a:lnTo>
                      <a:pt x="237422" y="94288"/>
                    </a:lnTo>
                    <a:cubicBezTo>
                      <a:pt x="237391" y="94318"/>
                      <a:pt x="237391" y="94379"/>
                      <a:pt x="237391" y="94409"/>
                    </a:cubicBezTo>
                    <a:cubicBezTo>
                      <a:pt x="237331" y="94439"/>
                      <a:pt x="237300" y="94470"/>
                      <a:pt x="237270" y="94561"/>
                    </a:cubicBezTo>
                    <a:lnTo>
                      <a:pt x="237270" y="94591"/>
                    </a:lnTo>
                    <a:cubicBezTo>
                      <a:pt x="237270" y="94591"/>
                      <a:pt x="237239" y="94591"/>
                      <a:pt x="237239" y="94561"/>
                    </a:cubicBezTo>
                    <a:cubicBezTo>
                      <a:pt x="237179" y="94531"/>
                      <a:pt x="237179" y="94683"/>
                      <a:pt x="237239" y="94683"/>
                    </a:cubicBezTo>
                    <a:lnTo>
                      <a:pt x="237270" y="94713"/>
                    </a:lnTo>
                    <a:lnTo>
                      <a:pt x="237300" y="94743"/>
                    </a:lnTo>
                    <a:lnTo>
                      <a:pt x="237300" y="94743"/>
                    </a:lnTo>
                    <a:lnTo>
                      <a:pt x="237300" y="94774"/>
                    </a:lnTo>
                    <a:lnTo>
                      <a:pt x="237300" y="94895"/>
                    </a:lnTo>
                    <a:cubicBezTo>
                      <a:pt x="237331" y="94926"/>
                      <a:pt x="237391" y="94895"/>
                      <a:pt x="237422" y="94865"/>
                    </a:cubicBezTo>
                    <a:lnTo>
                      <a:pt x="237422" y="94926"/>
                    </a:lnTo>
                    <a:lnTo>
                      <a:pt x="237422" y="94926"/>
                    </a:lnTo>
                    <a:lnTo>
                      <a:pt x="237391" y="94926"/>
                    </a:lnTo>
                    <a:cubicBezTo>
                      <a:pt x="237391" y="94987"/>
                      <a:pt x="237331" y="95017"/>
                      <a:pt x="237331" y="95047"/>
                    </a:cubicBezTo>
                    <a:cubicBezTo>
                      <a:pt x="237300" y="95078"/>
                      <a:pt x="237270" y="95169"/>
                      <a:pt x="237179" y="95230"/>
                    </a:cubicBezTo>
                    <a:lnTo>
                      <a:pt x="237179" y="95291"/>
                    </a:lnTo>
                    <a:cubicBezTo>
                      <a:pt x="237179" y="95291"/>
                      <a:pt x="237148" y="95291"/>
                      <a:pt x="237148" y="95230"/>
                    </a:cubicBezTo>
                    <a:cubicBezTo>
                      <a:pt x="237118" y="95199"/>
                      <a:pt x="237118" y="95351"/>
                      <a:pt x="237148" y="95382"/>
                    </a:cubicBezTo>
                    <a:lnTo>
                      <a:pt x="237179" y="95443"/>
                    </a:lnTo>
                    <a:cubicBezTo>
                      <a:pt x="237239" y="95443"/>
                      <a:pt x="237239" y="95473"/>
                      <a:pt x="237270" y="95473"/>
                    </a:cubicBezTo>
                    <a:lnTo>
                      <a:pt x="237270" y="95473"/>
                    </a:lnTo>
                    <a:lnTo>
                      <a:pt x="237270" y="95503"/>
                    </a:lnTo>
                    <a:lnTo>
                      <a:pt x="237270" y="95655"/>
                    </a:lnTo>
                    <a:cubicBezTo>
                      <a:pt x="237300" y="95686"/>
                      <a:pt x="237331" y="95686"/>
                      <a:pt x="237391" y="95625"/>
                    </a:cubicBezTo>
                    <a:lnTo>
                      <a:pt x="237391" y="95746"/>
                    </a:lnTo>
                    <a:lnTo>
                      <a:pt x="237422" y="95746"/>
                    </a:lnTo>
                    <a:cubicBezTo>
                      <a:pt x="237422" y="95746"/>
                      <a:pt x="237422" y="95777"/>
                      <a:pt x="237422" y="95746"/>
                    </a:cubicBezTo>
                    <a:lnTo>
                      <a:pt x="237422" y="95686"/>
                    </a:lnTo>
                    <a:cubicBezTo>
                      <a:pt x="237452" y="95655"/>
                      <a:pt x="237452" y="95595"/>
                      <a:pt x="237452" y="95503"/>
                    </a:cubicBezTo>
                    <a:lnTo>
                      <a:pt x="237452" y="95503"/>
                    </a:lnTo>
                    <a:lnTo>
                      <a:pt x="237452" y="95625"/>
                    </a:lnTo>
                    <a:lnTo>
                      <a:pt x="237452" y="95625"/>
                    </a:lnTo>
                    <a:cubicBezTo>
                      <a:pt x="237483" y="95503"/>
                      <a:pt x="237483" y="95473"/>
                      <a:pt x="237543" y="95382"/>
                    </a:cubicBezTo>
                    <a:cubicBezTo>
                      <a:pt x="237543" y="95443"/>
                      <a:pt x="237483" y="95503"/>
                      <a:pt x="237483" y="95534"/>
                    </a:cubicBezTo>
                    <a:lnTo>
                      <a:pt x="237483" y="95655"/>
                    </a:lnTo>
                    <a:cubicBezTo>
                      <a:pt x="237483" y="95686"/>
                      <a:pt x="237452" y="95686"/>
                      <a:pt x="237452" y="95686"/>
                    </a:cubicBezTo>
                    <a:lnTo>
                      <a:pt x="237452" y="95746"/>
                    </a:lnTo>
                    <a:cubicBezTo>
                      <a:pt x="237452" y="95777"/>
                      <a:pt x="237422" y="95777"/>
                      <a:pt x="237422" y="95807"/>
                    </a:cubicBezTo>
                    <a:cubicBezTo>
                      <a:pt x="237391" y="95838"/>
                      <a:pt x="237391" y="95898"/>
                      <a:pt x="237331" y="95898"/>
                    </a:cubicBezTo>
                    <a:lnTo>
                      <a:pt x="237300" y="95898"/>
                    </a:lnTo>
                    <a:cubicBezTo>
                      <a:pt x="237300" y="95929"/>
                      <a:pt x="237270" y="95929"/>
                      <a:pt x="237270" y="95959"/>
                    </a:cubicBezTo>
                    <a:cubicBezTo>
                      <a:pt x="237179" y="96050"/>
                      <a:pt x="237148" y="96081"/>
                      <a:pt x="237087" y="96202"/>
                    </a:cubicBezTo>
                    <a:lnTo>
                      <a:pt x="237087" y="96233"/>
                    </a:lnTo>
                    <a:lnTo>
                      <a:pt x="237027" y="96233"/>
                    </a:lnTo>
                    <a:cubicBezTo>
                      <a:pt x="236996" y="96202"/>
                      <a:pt x="236996" y="96354"/>
                      <a:pt x="237027" y="96385"/>
                    </a:cubicBezTo>
                    <a:cubicBezTo>
                      <a:pt x="237027" y="96385"/>
                      <a:pt x="237087" y="96385"/>
                      <a:pt x="237087" y="96415"/>
                    </a:cubicBezTo>
                    <a:cubicBezTo>
                      <a:pt x="237118" y="96415"/>
                      <a:pt x="237118" y="96446"/>
                      <a:pt x="237148" y="96446"/>
                    </a:cubicBezTo>
                    <a:lnTo>
                      <a:pt x="237148" y="96446"/>
                    </a:lnTo>
                    <a:lnTo>
                      <a:pt x="237148" y="96506"/>
                    </a:lnTo>
                    <a:lnTo>
                      <a:pt x="237148" y="96658"/>
                    </a:lnTo>
                    <a:cubicBezTo>
                      <a:pt x="237179" y="96689"/>
                      <a:pt x="237239" y="96689"/>
                      <a:pt x="237270" y="96658"/>
                    </a:cubicBezTo>
                    <a:cubicBezTo>
                      <a:pt x="237239" y="96689"/>
                      <a:pt x="237239" y="96719"/>
                      <a:pt x="237179" y="96750"/>
                    </a:cubicBezTo>
                    <a:cubicBezTo>
                      <a:pt x="237148" y="96750"/>
                      <a:pt x="237148" y="96750"/>
                      <a:pt x="237118" y="96810"/>
                    </a:cubicBezTo>
                    <a:cubicBezTo>
                      <a:pt x="237027" y="96871"/>
                      <a:pt x="236966" y="97114"/>
                      <a:pt x="236935" y="97205"/>
                    </a:cubicBezTo>
                    <a:lnTo>
                      <a:pt x="236844" y="97205"/>
                    </a:lnTo>
                    <a:cubicBezTo>
                      <a:pt x="236814" y="97175"/>
                      <a:pt x="236814" y="97114"/>
                      <a:pt x="236783" y="97054"/>
                    </a:cubicBezTo>
                    <a:cubicBezTo>
                      <a:pt x="236783" y="96993"/>
                      <a:pt x="236783" y="96902"/>
                      <a:pt x="236723" y="96962"/>
                    </a:cubicBezTo>
                    <a:cubicBezTo>
                      <a:pt x="236692" y="96962"/>
                      <a:pt x="236692" y="96993"/>
                      <a:pt x="236662" y="96993"/>
                    </a:cubicBezTo>
                    <a:cubicBezTo>
                      <a:pt x="236632" y="96962"/>
                      <a:pt x="236632" y="96902"/>
                      <a:pt x="236571" y="96871"/>
                    </a:cubicBezTo>
                    <a:cubicBezTo>
                      <a:pt x="236632" y="96902"/>
                      <a:pt x="236662" y="96902"/>
                      <a:pt x="236692" y="96871"/>
                    </a:cubicBezTo>
                    <a:cubicBezTo>
                      <a:pt x="236692" y="96841"/>
                      <a:pt x="236723" y="96750"/>
                      <a:pt x="236692" y="96719"/>
                    </a:cubicBezTo>
                    <a:lnTo>
                      <a:pt x="236692" y="96689"/>
                    </a:lnTo>
                    <a:lnTo>
                      <a:pt x="236692" y="96689"/>
                    </a:lnTo>
                    <a:cubicBezTo>
                      <a:pt x="236723" y="96689"/>
                      <a:pt x="236723" y="96689"/>
                      <a:pt x="236783" y="96658"/>
                    </a:cubicBezTo>
                    <a:cubicBezTo>
                      <a:pt x="236783" y="96658"/>
                      <a:pt x="236814" y="96658"/>
                      <a:pt x="236814" y="96598"/>
                    </a:cubicBezTo>
                    <a:cubicBezTo>
                      <a:pt x="236844" y="96567"/>
                      <a:pt x="236814" y="96415"/>
                      <a:pt x="236814" y="96446"/>
                    </a:cubicBezTo>
                    <a:lnTo>
                      <a:pt x="236783" y="96446"/>
                    </a:lnTo>
                    <a:lnTo>
                      <a:pt x="236783" y="96415"/>
                    </a:lnTo>
                    <a:cubicBezTo>
                      <a:pt x="236692" y="96354"/>
                      <a:pt x="236662" y="96263"/>
                      <a:pt x="236571" y="96202"/>
                    </a:cubicBezTo>
                    <a:cubicBezTo>
                      <a:pt x="236571" y="96142"/>
                      <a:pt x="236540" y="96111"/>
                      <a:pt x="236540" y="96111"/>
                    </a:cubicBezTo>
                    <a:lnTo>
                      <a:pt x="236510" y="96111"/>
                    </a:lnTo>
                    <a:cubicBezTo>
                      <a:pt x="236480" y="96081"/>
                      <a:pt x="236480" y="96050"/>
                      <a:pt x="236419" y="96050"/>
                    </a:cubicBezTo>
                    <a:cubicBezTo>
                      <a:pt x="236419" y="95990"/>
                      <a:pt x="236388" y="95990"/>
                      <a:pt x="236388" y="95959"/>
                    </a:cubicBezTo>
                    <a:lnTo>
                      <a:pt x="236388" y="95929"/>
                    </a:lnTo>
                    <a:lnTo>
                      <a:pt x="236358" y="95898"/>
                    </a:lnTo>
                    <a:lnTo>
                      <a:pt x="236358" y="95807"/>
                    </a:lnTo>
                    <a:lnTo>
                      <a:pt x="236358" y="95777"/>
                    </a:lnTo>
                    <a:cubicBezTo>
                      <a:pt x="236358" y="95807"/>
                      <a:pt x="236388" y="95838"/>
                      <a:pt x="236388" y="95898"/>
                    </a:cubicBezTo>
                    <a:lnTo>
                      <a:pt x="236388" y="95898"/>
                    </a:lnTo>
                    <a:lnTo>
                      <a:pt x="236388" y="95777"/>
                    </a:lnTo>
                    <a:lnTo>
                      <a:pt x="236388" y="95777"/>
                    </a:lnTo>
                    <a:cubicBezTo>
                      <a:pt x="236388" y="95838"/>
                      <a:pt x="236419" y="95898"/>
                      <a:pt x="236419" y="95959"/>
                    </a:cubicBezTo>
                    <a:lnTo>
                      <a:pt x="236419" y="95990"/>
                    </a:lnTo>
                    <a:cubicBezTo>
                      <a:pt x="236419" y="96050"/>
                      <a:pt x="236419" y="96050"/>
                      <a:pt x="236419" y="95990"/>
                    </a:cubicBezTo>
                    <a:lnTo>
                      <a:pt x="236480" y="95990"/>
                    </a:lnTo>
                    <a:cubicBezTo>
                      <a:pt x="236480" y="95990"/>
                      <a:pt x="236510" y="95959"/>
                      <a:pt x="236480" y="95898"/>
                    </a:cubicBezTo>
                    <a:cubicBezTo>
                      <a:pt x="236510" y="95929"/>
                      <a:pt x="236540" y="95959"/>
                      <a:pt x="236571" y="95929"/>
                    </a:cubicBezTo>
                    <a:lnTo>
                      <a:pt x="236571" y="95777"/>
                    </a:lnTo>
                    <a:lnTo>
                      <a:pt x="236571" y="95746"/>
                    </a:lnTo>
                    <a:lnTo>
                      <a:pt x="236571" y="95746"/>
                    </a:lnTo>
                    <a:cubicBezTo>
                      <a:pt x="236632" y="95746"/>
                      <a:pt x="236632" y="95746"/>
                      <a:pt x="236662" y="95686"/>
                    </a:cubicBezTo>
                    <a:lnTo>
                      <a:pt x="236692" y="95655"/>
                    </a:lnTo>
                    <a:cubicBezTo>
                      <a:pt x="236723" y="95625"/>
                      <a:pt x="236692" y="95473"/>
                      <a:pt x="236692" y="95503"/>
                    </a:cubicBezTo>
                    <a:lnTo>
                      <a:pt x="236662" y="95534"/>
                    </a:lnTo>
                    <a:lnTo>
                      <a:pt x="236662" y="95503"/>
                    </a:lnTo>
                    <a:cubicBezTo>
                      <a:pt x="236632" y="95443"/>
                      <a:pt x="236571" y="95351"/>
                      <a:pt x="236510" y="95321"/>
                    </a:cubicBezTo>
                    <a:cubicBezTo>
                      <a:pt x="236510" y="95291"/>
                      <a:pt x="236480" y="95230"/>
                      <a:pt x="236480" y="95199"/>
                    </a:cubicBezTo>
                    <a:lnTo>
                      <a:pt x="236419" y="95199"/>
                    </a:lnTo>
                    <a:lnTo>
                      <a:pt x="236419" y="95199"/>
                    </a:lnTo>
                    <a:lnTo>
                      <a:pt x="236419" y="95139"/>
                    </a:lnTo>
                    <a:cubicBezTo>
                      <a:pt x="236480" y="95169"/>
                      <a:pt x="236510" y="95199"/>
                      <a:pt x="236540" y="95169"/>
                    </a:cubicBezTo>
                    <a:lnTo>
                      <a:pt x="236540" y="95047"/>
                    </a:lnTo>
                    <a:lnTo>
                      <a:pt x="236540" y="95017"/>
                    </a:lnTo>
                    <a:lnTo>
                      <a:pt x="236540" y="95017"/>
                    </a:lnTo>
                    <a:cubicBezTo>
                      <a:pt x="236540" y="95017"/>
                      <a:pt x="236571" y="95017"/>
                      <a:pt x="236571" y="94987"/>
                    </a:cubicBezTo>
                    <a:lnTo>
                      <a:pt x="236632" y="94926"/>
                    </a:lnTo>
                    <a:cubicBezTo>
                      <a:pt x="236662" y="94895"/>
                      <a:pt x="236632" y="94774"/>
                      <a:pt x="236632" y="94835"/>
                    </a:cubicBezTo>
                    <a:lnTo>
                      <a:pt x="236571" y="94865"/>
                    </a:lnTo>
                    <a:lnTo>
                      <a:pt x="236571" y="94835"/>
                    </a:lnTo>
                    <a:cubicBezTo>
                      <a:pt x="236540" y="94774"/>
                      <a:pt x="236510" y="94713"/>
                      <a:pt x="236480" y="94683"/>
                    </a:cubicBezTo>
                    <a:cubicBezTo>
                      <a:pt x="236480" y="94622"/>
                      <a:pt x="236419" y="94591"/>
                      <a:pt x="236419" y="94561"/>
                    </a:cubicBezTo>
                    <a:lnTo>
                      <a:pt x="236388" y="94561"/>
                    </a:lnTo>
                    <a:cubicBezTo>
                      <a:pt x="236358" y="94531"/>
                      <a:pt x="236358" y="94439"/>
                      <a:pt x="236328" y="94409"/>
                    </a:cubicBezTo>
                    <a:cubicBezTo>
                      <a:pt x="236267" y="94379"/>
                      <a:pt x="236267" y="94318"/>
                      <a:pt x="236236" y="94318"/>
                    </a:cubicBezTo>
                    <a:cubicBezTo>
                      <a:pt x="236236" y="94288"/>
                      <a:pt x="236206" y="94257"/>
                      <a:pt x="236206" y="94227"/>
                    </a:cubicBezTo>
                    <a:cubicBezTo>
                      <a:pt x="236176" y="94136"/>
                      <a:pt x="236115" y="94075"/>
                      <a:pt x="236115" y="93984"/>
                    </a:cubicBezTo>
                    <a:cubicBezTo>
                      <a:pt x="236084" y="93953"/>
                      <a:pt x="236084" y="93923"/>
                      <a:pt x="236084" y="93862"/>
                    </a:cubicBezTo>
                    <a:lnTo>
                      <a:pt x="236084" y="93862"/>
                    </a:lnTo>
                    <a:cubicBezTo>
                      <a:pt x="236084" y="93832"/>
                      <a:pt x="236084" y="93801"/>
                      <a:pt x="236054" y="93771"/>
                    </a:cubicBezTo>
                    <a:lnTo>
                      <a:pt x="236084" y="93710"/>
                    </a:lnTo>
                    <a:cubicBezTo>
                      <a:pt x="236115" y="93680"/>
                      <a:pt x="236084" y="93528"/>
                      <a:pt x="236084" y="93558"/>
                    </a:cubicBezTo>
                    <a:lnTo>
                      <a:pt x="236054" y="93619"/>
                    </a:lnTo>
                    <a:lnTo>
                      <a:pt x="236054" y="93558"/>
                    </a:lnTo>
                    <a:cubicBezTo>
                      <a:pt x="236024" y="93497"/>
                      <a:pt x="235963" y="93406"/>
                      <a:pt x="235902" y="93376"/>
                    </a:cubicBezTo>
                    <a:cubicBezTo>
                      <a:pt x="235902" y="93345"/>
                      <a:pt x="235872" y="93315"/>
                      <a:pt x="235872" y="93254"/>
                    </a:cubicBezTo>
                    <a:lnTo>
                      <a:pt x="235811" y="93254"/>
                    </a:lnTo>
                    <a:lnTo>
                      <a:pt x="235811" y="93254"/>
                    </a:lnTo>
                    <a:lnTo>
                      <a:pt x="235811" y="93193"/>
                    </a:lnTo>
                    <a:cubicBezTo>
                      <a:pt x="235872" y="93224"/>
                      <a:pt x="235902" y="93254"/>
                      <a:pt x="235932" y="93224"/>
                    </a:cubicBezTo>
                    <a:lnTo>
                      <a:pt x="235932" y="93102"/>
                    </a:lnTo>
                    <a:lnTo>
                      <a:pt x="235932" y="93072"/>
                    </a:lnTo>
                    <a:lnTo>
                      <a:pt x="235932" y="93072"/>
                    </a:lnTo>
                    <a:cubicBezTo>
                      <a:pt x="235932" y="93072"/>
                      <a:pt x="235963" y="93072"/>
                      <a:pt x="235963" y="93041"/>
                    </a:cubicBezTo>
                    <a:lnTo>
                      <a:pt x="236024" y="93011"/>
                    </a:lnTo>
                    <a:cubicBezTo>
                      <a:pt x="236054" y="92950"/>
                      <a:pt x="236024" y="92859"/>
                      <a:pt x="236024" y="92889"/>
                    </a:cubicBezTo>
                    <a:lnTo>
                      <a:pt x="235963" y="92920"/>
                    </a:lnTo>
                    <a:lnTo>
                      <a:pt x="235963" y="92889"/>
                    </a:lnTo>
                    <a:cubicBezTo>
                      <a:pt x="235932" y="92859"/>
                      <a:pt x="235902" y="92768"/>
                      <a:pt x="235872" y="92737"/>
                    </a:cubicBezTo>
                    <a:cubicBezTo>
                      <a:pt x="235872" y="92707"/>
                      <a:pt x="235811" y="92646"/>
                      <a:pt x="235811" y="92616"/>
                    </a:cubicBezTo>
                    <a:lnTo>
                      <a:pt x="235780" y="92616"/>
                    </a:lnTo>
                    <a:cubicBezTo>
                      <a:pt x="235750" y="92585"/>
                      <a:pt x="235750" y="92494"/>
                      <a:pt x="235720" y="92464"/>
                    </a:cubicBezTo>
                    <a:cubicBezTo>
                      <a:pt x="235659" y="92433"/>
                      <a:pt x="235659" y="92403"/>
                      <a:pt x="235628" y="92403"/>
                    </a:cubicBezTo>
                    <a:cubicBezTo>
                      <a:pt x="235628" y="92342"/>
                      <a:pt x="235598" y="92312"/>
                      <a:pt x="235598" y="92281"/>
                    </a:cubicBezTo>
                    <a:cubicBezTo>
                      <a:pt x="235568" y="92190"/>
                      <a:pt x="235507" y="92129"/>
                      <a:pt x="235507" y="92038"/>
                    </a:cubicBezTo>
                    <a:cubicBezTo>
                      <a:pt x="235476" y="92008"/>
                      <a:pt x="235476" y="91977"/>
                      <a:pt x="235476" y="91947"/>
                    </a:cubicBezTo>
                    <a:lnTo>
                      <a:pt x="235476" y="91947"/>
                    </a:lnTo>
                    <a:cubicBezTo>
                      <a:pt x="235476" y="91886"/>
                      <a:pt x="235446" y="91856"/>
                      <a:pt x="235446" y="91825"/>
                    </a:cubicBezTo>
                    <a:lnTo>
                      <a:pt x="235446" y="91856"/>
                    </a:lnTo>
                    <a:lnTo>
                      <a:pt x="235446" y="91886"/>
                    </a:lnTo>
                    <a:cubicBezTo>
                      <a:pt x="235446" y="91856"/>
                      <a:pt x="235416" y="91856"/>
                      <a:pt x="235416" y="91825"/>
                    </a:cubicBezTo>
                    <a:lnTo>
                      <a:pt x="235324" y="91582"/>
                    </a:lnTo>
                    <a:cubicBezTo>
                      <a:pt x="235324" y="91552"/>
                      <a:pt x="235324" y="91552"/>
                      <a:pt x="235294" y="91552"/>
                    </a:cubicBezTo>
                    <a:lnTo>
                      <a:pt x="235264" y="91582"/>
                    </a:lnTo>
                    <a:cubicBezTo>
                      <a:pt x="235203" y="91582"/>
                      <a:pt x="235203" y="91704"/>
                      <a:pt x="235173" y="91825"/>
                    </a:cubicBezTo>
                    <a:cubicBezTo>
                      <a:pt x="235173" y="91856"/>
                      <a:pt x="235142" y="91856"/>
                      <a:pt x="235142" y="91886"/>
                    </a:cubicBezTo>
                    <a:lnTo>
                      <a:pt x="235142" y="91856"/>
                    </a:lnTo>
                    <a:lnTo>
                      <a:pt x="235142" y="91825"/>
                    </a:lnTo>
                    <a:cubicBezTo>
                      <a:pt x="235142" y="91856"/>
                      <a:pt x="235112" y="91886"/>
                      <a:pt x="235112" y="91947"/>
                    </a:cubicBezTo>
                    <a:lnTo>
                      <a:pt x="235112" y="91947"/>
                    </a:lnTo>
                    <a:cubicBezTo>
                      <a:pt x="235112" y="91947"/>
                      <a:pt x="235112" y="91977"/>
                      <a:pt x="235051" y="92038"/>
                    </a:cubicBezTo>
                    <a:cubicBezTo>
                      <a:pt x="235021" y="92129"/>
                      <a:pt x="234990" y="92190"/>
                      <a:pt x="234990" y="92281"/>
                    </a:cubicBezTo>
                    <a:cubicBezTo>
                      <a:pt x="234990" y="92312"/>
                      <a:pt x="234960" y="92342"/>
                      <a:pt x="234960" y="92403"/>
                    </a:cubicBezTo>
                    <a:lnTo>
                      <a:pt x="234869" y="92464"/>
                    </a:lnTo>
                    <a:cubicBezTo>
                      <a:pt x="234838" y="92494"/>
                      <a:pt x="234838" y="92555"/>
                      <a:pt x="234808" y="92616"/>
                    </a:cubicBezTo>
                    <a:lnTo>
                      <a:pt x="234747" y="92616"/>
                    </a:lnTo>
                    <a:cubicBezTo>
                      <a:pt x="234717" y="92646"/>
                      <a:pt x="234717" y="92707"/>
                      <a:pt x="234717" y="92737"/>
                    </a:cubicBezTo>
                    <a:cubicBezTo>
                      <a:pt x="234686" y="92768"/>
                      <a:pt x="234686" y="92798"/>
                      <a:pt x="234656" y="92859"/>
                    </a:cubicBezTo>
                    <a:lnTo>
                      <a:pt x="234656" y="92798"/>
                    </a:lnTo>
                    <a:lnTo>
                      <a:pt x="234595" y="92798"/>
                    </a:lnTo>
                    <a:lnTo>
                      <a:pt x="234595" y="92798"/>
                    </a:lnTo>
                    <a:lnTo>
                      <a:pt x="234595" y="92737"/>
                    </a:lnTo>
                    <a:cubicBezTo>
                      <a:pt x="234656" y="92768"/>
                      <a:pt x="234686" y="92798"/>
                      <a:pt x="234717" y="92768"/>
                    </a:cubicBezTo>
                    <a:lnTo>
                      <a:pt x="234717" y="92646"/>
                    </a:lnTo>
                    <a:lnTo>
                      <a:pt x="234717" y="92616"/>
                    </a:lnTo>
                    <a:lnTo>
                      <a:pt x="234717" y="92616"/>
                    </a:lnTo>
                    <a:cubicBezTo>
                      <a:pt x="234717" y="92616"/>
                      <a:pt x="234747" y="92616"/>
                      <a:pt x="234747" y="92585"/>
                    </a:cubicBezTo>
                    <a:lnTo>
                      <a:pt x="234808" y="92555"/>
                    </a:lnTo>
                    <a:cubicBezTo>
                      <a:pt x="234838" y="92494"/>
                      <a:pt x="234808" y="92403"/>
                      <a:pt x="234808" y="92433"/>
                    </a:cubicBezTo>
                    <a:lnTo>
                      <a:pt x="234747" y="92464"/>
                    </a:lnTo>
                    <a:lnTo>
                      <a:pt x="234747" y="92433"/>
                    </a:lnTo>
                    <a:cubicBezTo>
                      <a:pt x="234717" y="92403"/>
                      <a:pt x="234686" y="92312"/>
                      <a:pt x="234656" y="92281"/>
                    </a:cubicBezTo>
                    <a:cubicBezTo>
                      <a:pt x="234656" y="92251"/>
                      <a:pt x="234595" y="92190"/>
                      <a:pt x="234595" y="92160"/>
                    </a:cubicBezTo>
                    <a:lnTo>
                      <a:pt x="234565" y="92160"/>
                    </a:lnTo>
                    <a:cubicBezTo>
                      <a:pt x="234534" y="92129"/>
                      <a:pt x="234534" y="92038"/>
                      <a:pt x="234504" y="92008"/>
                    </a:cubicBezTo>
                    <a:cubicBezTo>
                      <a:pt x="234443" y="91977"/>
                      <a:pt x="234443" y="91947"/>
                      <a:pt x="234413" y="91947"/>
                    </a:cubicBezTo>
                    <a:cubicBezTo>
                      <a:pt x="234413" y="91886"/>
                      <a:pt x="234382" y="91856"/>
                      <a:pt x="234382" y="91825"/>
                    </a:cubicBezTo>
                    <a:cubicBezTo>
                      <a:pt x="234352" y="91734"/>
                      <a:pt x="234291" y="91673"/>
                      <a:pt x="234291" y="91582"/>
                    </a:cubicBezTo>
                    <a:cubicBezTo>
                      <a:pt x="234261" y="91552"/>
                      <a:pt x="234261" y="91522"/>
                      <a:pt x="234261" y="91491"/>
                    </a:cubicBezTo>
                    <a:lnTo>
                      <a:pt x="234261" y="91491"/>
                    </a:lnTo>
                    <a:cubicBezTo>
                      <a:pt x="234261" y="91430"/>
                      <a:pt x="234230" y="91400"/>
                      <a:pt x="234230" y="91370"/>
                    </a:cubicBezTo>
                    <a:lnTo>
                      <a:pt x="234230" y="91400"/>
                    </a:lnTo>
                    <a:lnTo>
                      <a:pt x="234230" y="91430"/>
                    </a:lnTo>
                    <a:cubicBezTo>
                      <a:pt x="234230" y="91400"/>
                      <a:pt x="234200" y="91400"/>
                      <a:pt x="234200" y="91370"/>
                    </a:cubicBezTo>
                    <a:lnTo>
                      <a:pt x="234109" y="91126"/>
                    </a:lnTo>
                    <a:cubicBezTo>
                      <a:pt x="234109" y="91096"/>
                      <a:pt x="234109" y="91096"/>
                      <a:pt x="234078" y="91096"/>
                    </a:cubicBezTo>
                    <a:lnTo>
                      <a:pt x="234048" y="91126"/>
                    </a:lnTo>
                    <a:cubicBezTo>
                      <a:pt x="233987" y="91126"/>
                      <a:pt x="233987" y="91248"/>
                      <a:pt x="233957" y="91370"/>
                    </a:cubicBezTo>
                    <a:cubicBezTo>
                      <a:pt x="233957" y="91400"/>
                      <a:pt x="233926" y="91400"/>
                      <a:pt x="233926" y="91430"/>
                    </a:cubicBezTo>
                    <a:lnTo>
                      <a:pt x="233926" y="91400"/>
                    </a:lnTo>
                    <a:lnTo>
                      <a:pt x="233926" y="91370"/>
                    </a:lnTo>
                    <a:cubicBezTo>
                      <a:pt x="233926" y="91400"/>
                      <a:pt x="233896" y="91430"/>
                      <a:pt x="233896" y="91491"/>
                    </a:cubicBezTo>
                    <a:lnTo>
                      <a:pt x="233896" y="91491"/>
                    </a:lnTo>
                    <a:cubicBezTo>
                      <a:pt x="233896" y="91491"/>
                      <a:pt x="233896" y="91522"/>
                      <a:pt x="233835" y="91582"/>
                    </a:cubicBezTo>
                    <a:cubicBezTo>
                      <a:pt x="233805" y="91673"/>
                      <a:pt x="233805" y="91704"/>
                      <a:pt x="233774" y="91795"/>
                    </a:cubicBezTo>
                    <a:lnTo>
                      <a:pt x="233774" y="91734"/>
                    </a:lnTo>
                    <a:lnTo>
                      <a:pt x="233744" y="91795"/>
                    </a:lnTo>
                    <a:lnTo>
                      <a:pt x="233744" y="91734"/>
                    </a:lnTo>
                    <a:cubicBezTo>
                      <a:pt x="233683" y="91704"/>
                      <a:pt x="233653" y="91643"/>
                      <a:pt x="233622" y="91582"/>
                    </a:cubicBezTo>
                    <a:cubicBezTo>
                      <a:pt x="233622" y="91552"/>
                      <a:pt x="233592" y="91522"/>
                      <a:pt x="233592" y="91491"/>
                    </a:cubicBezTo>
                    <a:lnTo>
                      <a:pt x="233531" y="91491"/>
                    </a:lnTo>
                    <a:cubicBezTo>
                      <a:pt x="233501" y="91430"/>
                      <a:pt x="233501" y="91370"/>
                      <a:pt x="233470" y="91339"/>
                    </a:cubicBezTo>
                    <a:cubicBezTo>
                      <a:pt x="233440" y="91278"/>
                      <a:pt x="233440" y="91248"/>
                      <a:pt x="233379" y="91248"/>
                    </a:cubicBezTo>
                    <a:cubicBezTo>
                      <a:pt x="233379" y="91218"/>
                      <a:pt x="233349" y="91187"/>
                      <a:pt x="233349" y="91126"/>
                    </a:cubicBezTo>
                    <a:cubicBezTo>
                      <a:pt x="233318" y="91066"/>
                      <a:pt x="233288" y="90974"/>
                      <a:pt x="233288" y="90914"/>
                    </a:cubicBezTo>
                    <a:cubicBezTo>
                      <a:pt x="233227" y="90883"/>
                      <a:pt x="233227" y="90822"/>
                      <a:pt x="233227" y="90792"/>
                    </a:cubicBezTo>
                    <a:lnTo>
                      <a:pt x="233227" y="90792"/>
                    </a:lnTo>
                    <a:cubicBezTo>
                      <a:pt x="233227" y="90762"/>
                      <a:pt x="233197" y="90731"/>
                      <a:pt x="233197" y="90670"/>
                    </a:cubicBezTo>
                    <a:lnTo>
                      <a:pt x="233197" y="90731"/>
                    </a:lnTo>
                    <a:lnTo>
                      <a:pt x="233197" y="90762"/>
                    </a:lnTo>
                    <a:cubicBezTo>
                      <a:pt x="233197" y="90731"/>
                      <a:pt x="233166" y="90731"/>
                      <a:pt x="233166" y="90670"/>
                    </a:cubicBezTo>
                    <a:lnTo>
                      <a:pt x="233075" y="90458"/>
                    </a:lnTo>
                    <a:cubicBezTo>
                      <a:pt x="233075" y="90427"/>
                      <a:pt x="233075" y="90427"/>
                      <a:pt x="233045" y="90427"/>
                    </a:cubicBezTo>
                    <a:lnTo>
                      <a:pt x="233014" y="90458"/>
                    </a:lnTo>
                    <a:cubicBezTo>
                      <a:pt x="232984" y="90458"/>
                      <a:pt x="232984" y="90579"/>
                      <a:pt x="232923" y="90670"/>
                    </a:cubicBezTo>
                    <a:cubicBezTo>
                      <a:pt x="232923" y="90731"/>
                      <a:pt x="232893" y="90731"/>
                      <a:pt x="232893" y="90762"/>
                    </a:cubicBezTo>
                    <a:lnTo>
                      <a:pt x="232893" y="90731"/>
                    </a:lnTo>
                    <a:lnTo>
                      <a:pt x="232893" y="90670"/>
                    </a:lnTo>
                    <a:cubicBezTo>
                      <a:pt x="232893" y="90731"/>
                      <a:pt x="232862" y="90762"/>
                      <a:pt x="232862" y="90792"/>
                    </a:cubicBezTo>
                    <a:lnTo>
                      <a:pt x="232862" y="90792"/>
                    </a:lnTo>
                    <a:cubicBezTo>
                      <a:pt x="232862" y="90792"/>
                      <a:pt x="232862" y="90822"/>
                      <a:pt x="232832" y="90914"/>
                    </a:cubicBezTo>
                    <a:cubicBezTo>
                      <a:pt x="232771" y="90974"/>
                      <a:pt x="232741" y="91066"/>
                      <a:pt x="232741" y="91126"/>
                    </a:cubicBezTo>
                    <a:cubicBezTo>
                      <a:pt x="232741" y="91187"/>
                      <a:pt x="232710" y="91218"/>
                      <a:pt x="232710" y="91248"/>
                    </a:cubicBezTo>
                    <a:lnTo>
                      <a:pt x="232619" y="91339"/>
                    </a:lnTo>
                    <a:cubicBezTo>
                      <a:pt x="232589" y="91370"/>
                      <a:pt x="232589" y="91400"/>
                      <a:pt x="232558" y="91491"/>
                    </a:cubicBezTo>
                    <a:lnTo>
                      <a:pt x="232528" y="91491"/>
                    </a:lnTo>
                    <a:cubicBezTo>
                      <a:pt x="232467" y="91522"/>
                      <a:pt x="232467" y="91552"/>
                      <a:pt x="232467" y="91582"/>
                    </a:cubicBezTo>
                    <a:cubicBezTo>
                      <a:pt x="232437" y="91643"/>
                      <a:pt x="232406" y="91673"/>
                      <a:pt x="232376" y="91734"/>
                    </a:cubicBezTo>
                    <a:lnTo>
                      <a:pt x="232376" y="91795"/>
                    </a:lnTo>
                    <a:cubicBezTo>
                      <a:pt x="232376" y="91795"/>
                      <a:pt x="232315" y="91795"/>
                      <a:pt x="232315" y="91734"/>
                    </a:cubicBezTo>
                    <a:cubicBezTo>
                      <a:pt x="232285" y="91704"/>
                      <a:pt x="232285" y="91856"/>
                      <a:pt x="232315" y="91856"/>
                    </a:cubicBezTo>
                    <a:lnTo>
                      <a:pt x="232376" y="91886"/>
                    </a:lnTo>
                    <a:lnTo>
                      <a:pt x="232406" y="91947"/>
                    </a:lnTo>
                    <a:lnTo>
                      <a:pt x="232406" y="91947"/>
                    </a:lnTo>
                    <a:lnTo>
                      <a:pt x="232406" y="91977"/>
                    </a:lnTo>
                    <a:lnTo>
                      <a:pt x="232406" y="92099"/>
                    </a:lnTo>
                    <a:cubicBezTo>
                      <a:pt x="232437" y="92129"/>
                      <a:pt x="232467" y="92099"/>
                      <a:pt x="232528" y="92038"/>
                    </a:cubicBezTo>
                    <a:lnTo>
                      <a:pt x="232528" y="92129"/>
                    </a:lnTo>
                    <a:lnTo>
                      <a:pt x="232528" y="92129"/>
                    </a:lnTo>
                    <a:lnTo>
                      <a:pt x="232467" y="92129"/>
                    </a:lnTo>
                    <a:cubicBezTo>
                      <a:pt x="232467" y="92160"/>
                      <a:pt x="232437" y="92190"/>
                      <a:pt x="232437" y="92251"/>
                    </a:cubicBezTo>
                    <a:cubicBezTo>
                      <a:pt x="232406" y="92281"/>
                      <a:pt x="232376" y="92342"/>
                      <a:pt x="232285" y="92433"/>
                    </a:cubicBezTo>
                    <a:lnTo>
                      <a:pt x="232285" y="92464"/>
                    </a:lnTo>
                    <a:cubicBezTo>
                      <a:pt x="232285" y="92464"/>
                      <a:pt x="232255" y="92464"/>
                      <a:pt x="232255" y="92433"/>
                    </a:cubicBezTo>
                    <a:cubicBezTo>
                      <a:pt x="232224" y="92403"/>
                      <a:pt x="232224" y="92555"/>
                      <a:pt x="232255" y="92585"/>
                    </a:cubicBezTo>
                    <a:lnTo>
                      <a:pt x="232285" y="92616"/>
                    </a:lnTo>
                    <a:cubicBezTo>
                      <a:pt x="232315" y="92616"/>
                      <a:pt x="232315" y="92646"/>
                      <a:pt x="232376" y="92646"/>
                    </a:cubicBezTo>
                    <a:lnTo>
                      <a:pt x="232376" y="92646"/>
                    </a:lnTo>
                    <a:lnTo>
                      <a:pt x="232376" y="92707"/>
                    </a:lnTo>
                    <a:lnTo>
                      <a:pt x="232376" y="92859"/>
                    </a:lnTo>
                    <a:cubicBezTo>
                      <a:pt x="232406" y="92889"/>
                      <a:pt x="232437" y="92889"/>
                      <a:pt x="232467" y="92798"/>
                    </a:cubicBezTo>
                    <a:lnTo>
                      <a:pt x="232467" y="92920"/>
                    </a:lnTo>
                    <a:lnTo>
                      <a:pt x="232528" y="92920"/>
                    </a:lnTo>
                    <a:cubicBezTo>
                      <a:pt x="232528" y="92920"/>
                      <a:pt x="232528" y="92950"/>
                      <a:pt x="232528" y="92920"/>
                    </a:cubicBezTo>
                    <a:lnTo>
                      <a:pt x="232528" y="92889"/>
                    </a:lnTo>
                    <a:cubicBezTo>
                      <a:pt x="232558" y="92859"/>
                      <a:pt x="232558" y="92768"/>
                      <a:pt x="232558" y="92707"/>
                    </a:cubicBezTo>
                    <a:lnTo>
                      <a:pt x="232558" y="92707"/>
                    </a:lnTo>
                    <a:lnTo>
                      <a:pt x="232558" y="92798"/>
                    </a:lnTo>
                    <a:lnTo>
                      <a:pt x="232558" y="92798"/>
                    </a:lnTo>
                    <a:cubicBezTo>
                      <a:pt x="232589" y="92707"/>
                      <a:pt x="232589" y="92646"/>
                      <a:pt x="232619" y="92585"/>
                    </a:cubicBezTo>
                    <a:cubicBezTo>
                      <a:pt x="232619" y="92616"/>
                      <a:pt x="232589" y="92707"/>
                      <a:pt x="232589" y="92737"/>
                    </a:cubicBezTo>
                    <a:lnTo>
                      <a:pt x="232589" y="92859"/>
                    </a:lnTo>
                    <a:cubicBezTo>
                      <a:pt x="232589" y="92889"/>
                      <a:pt x="232558" y="92889"/>
                      <a:pt x="232558" y="92889"/>
                    </a:cubicBezTo>
                    <a:lnTo>
                      <a:pt x="232558" y="92920"/>
                    </a:lnTo>
                    <a:cubicBezTo>
                      <a:pt x="232558" y="92950"/>
                      <a:pt x="232528" y="92950"/>
                      <a:pt x="232528" y="93011"/>
                    </a:cubicBezTo>
                    <a:lnTo>
                      <a:pt x="232467" y="93041"/>
                    </a:lnTo>
                    <a:lnTo>
                      <a:pt x="232406" y="93041"/>
                    </a:lnTo>
                    <a:cubicBezTo>
                      <a:pt x="232315" y="92950"/>
                      <a:pt x="232285" y="92737"/>
                      <a:pt x="232224" y="92616"/>
                    </a:cubicBezTo>
                    <a:cubicBezTo>
                      <a:pt x="232163" y="92585"/>
                      <a:pt x="232163" y="92585"/>
                      <a:pt x="232133" y="92585"/>
                    </a:cubicBezTo>
                    <a:cubicBezTo>
                      <a:pt x="232103" y="92555"/>
                      <a:pt x="232103" y="92494"/>
                      <a:pt x="232072" y="92464"/>
                    </a:cubicBezTo>
                    <a:cubicBezTo>
                      <a:pt x="232103" y="92494"/>
                      <a:pt x="232133" y="92494"/>
                      <a:pt x="232163" y="92464"/>
                    </a:cubicBezTo>
                    <a:cubicBezTo>
                      <a:pt x="232163" y="92433"/>
                      <a:pt x="232224" y="92342"/>
                      <a:pt x="232163" y="92312"/>
                    </a:cubicBezTo>
                    <a:lnTo>
                      <a:pt x="232163" y="92281"/>
                    </a:lnTo>
                    <a:lnTo>
                      <a:pt x="232163" y="92281"/>
                    </a:lnTo>
                    <a:cubicBezTo>
                      <a:pt x="232224" y="92281"/>
                      <a:pt x="232224" y="92281"/>
                      <a:pt x="232255" y="92251"/>
                    </a:cubicBezTo>
                    <a:cubicBezTo>
                      <a:pt x="232255" y="92251"/>
                      <a:pt x="232285" y="92251"/>
                      <a:pt x="232285" y="92190"/>
                    </a:cubicBezTo>
                    <a:cubicBezTo>
                      <a:pt x="232315" y="92160"/>
                      <a:pt x="232285" y="92008"/>
                      <a:pt x="232285" y="92038"/>
                    </a:cubicBezTo>
                    <a:lnTo>
                      <a:pt x="232255" y="92038"/>
                    </a:lnTo>
                    <a:lnTo>
                      <a:pt x="232255" y="92008"/>
                    </a:lnTo>
                    <a:cubicBezTo>
                      <a:pt x="232163" y="91947"/>
                      <a:pt x="232133" y="91856"/>
                      <a:pt x="232072" y="91795"/>
                    </a:cubicBezTo>
                    <a:cubicBezTo>
                      <a:pt x="232072" y="91734"/>
                      <a:pt x="232011" y="91704"/>
                      <a:pt x="232011" y="91704"/>
                    </a:cubicBezTo>
                    <a:lnTo>
                      <a:pt x="231981" y="91704"/>
                    </a:lnTo>
                    <a:cubicBezTo>
                      <a:pt x="231951" y="91673"/>
                      <a:pt x="231951" y="91643"/>
                      <a:pt x="231920" y="91643"/>
                    </a:cubicBezTo>
                    <a:cubicBezTo>
                      <a:pt x="231920" y="91582"/>
                      <a:pt x="231859" y="91582"/>
                      <a:pt x="231859" y="91552"/>
                    </a:cubicBezTo>
                    <a:lnTo>
                      <a:pt x="231859" y="91522"/>
                    </a:lnTo>
                    <a:lnTo>
                      <a:pt x="231829" y="91491"/>
                    </a:lnTo>
                    <a:lnTo>
                      <a:pt x="231829" y="91370"/>
                    </a:lnTo>
                    <a:cubicBezTo>
                      <a:pt x="231829" y="91339"/>
                      <a:pt x="231799" y="91248"/>
                      <a:pt x="231799" y="91218"/>
                    </a:cubicBezTo>
                    <a:cubicBezTo>
                      <a:pt x="231829" y="91278"/>
                      <a:pt x="231829" y="91370"/>
                      <a:pt x="231859" y="91430"/>
                    </a:cubicBezTo>
                    <a:lnTo>
                      <a:pt x="231859" y="91430"/>
                    </a:lnTo>
                    <a:lnTo>
                      <a:pt x="231859" y="91339"/>
                    </a:lnTo>
                    <a:lnTo>
                      <a:pt x="231859" y="91339"/>
                    </a:lnTo>
                    <a:cubicBezTo>
                      <a:pt x="231859" y="91400"/>
                      <a:pt x="231920" y="91430"/>
                      <a:pt x="231920" y="91522"/>
                    </a:cubicBezTo>
                    <a:lnTo>
                      <a:pt x="231920" y="91552"/>
                    </a:lnTo>
                    <a:cubicBezTo>
                      <a:pt x="231920" y="91582"/>
                      <a:pt x="231920" y="91582"/>
                      <a:pt x="231920" y="91552"/>
                    </a:cubicBezTo>
                    <a:lnTo>
                      <a:pt x="231951" y="91552"/>
                    </a:lnTo>
                    <a:cubicBezTo>
                      <a:pt x="231951" y="91552"/>
                      <a:pt x="231981" y="91522"/>
                      <a:pt x="231951" y="91430"/>
                    </a:cubicBezTo>
                    <a:cubicBezTo>
                      <a:pt x="231981" y="91491"/>
                      <a:pt x="232011" y="91522"/>
                      <a:pt x="232072" y="91491"/>
                    </a:cubicBezTo>
                    <a:lnTo>
                      <a:pt x="232072" y="91339"/>
                    </a:lnTo>
                    <a:lnTo>
                      <a:pt x="232072" y="91278"/>
                    </a:lnTo>
                    <a:lnTo>
                      <a:pt x="232072" y="91278"/>
                    </a:lnTo>
                    <a:cubicBezTo>
                      <a:pt x="232103" y="91278"/>
                      <a:pt x="232103" y="91278"/>
                      <a:pt x="232133" y="91248"/>
                    </a:cubicBezTo>
                    <a:lnTo>
                      <a:pt x="232163" y="91218"/>
                    </a:lnTo>
                    <a:cubicBezTo>
                      <a:pt x="232224" y="91187"/>
                      <a:pt x="232163" y="91035"/>
                      <a:pt x="232163" y="91066"/>
                    </a:cubicBezTo>
                    <a:lnTo>
                      <a:pt x="232133" y="91096"/>
                    </a:lnTo>
                    <a:lnTo>
                      <a:pt x="232133" y="91066"/>
                    </a:lnTo>
                    <a:cubicBezTo>
                      <a:pt x="232103" y="90974"/>
                      <a:pt x="232072" y="90914"/>
                      <a:pt x="231981" y="90883"/>
                    </a:cubicBezTo>
                    <a:cubicBezTo>
                      <a:pt x="231981" y="90822"/>
                      <a:pt x="231951" y="90792"/>
                      <a:pt x="231951" y="90762"/>
                    </a:cubicBezTo>
                    <a:lnTo>
                      <a:pt x="231920" y="90762"/>
                    </a:lnTo>
                    <a:lnTo>
                      <a:pt x="231920" y="90762"/>
                    </a:lnTo>
                    <a:lnTo>
                      <a:pt x="231920" y="90670"/>
                    </a:lnTo>
                    <a:cubicBezTo>
                      <a:pt x="231951" y="90731"/>
                      <a:pt x="231981" y="90762"/>
                      <a:pt x="232011" y="90731"/>
                    </a:cubicBezTo>
                    <a:lnTo>
                      <a:pt x="232011" y="90610"/>
                    </a:lnTo>
                    <a:lnTo>
                      <a:pt x="232011" y="90579"/>
                    </a:lnTo>
                    <a:lnTo>
                      <a:pt x="232011" y="90579"/>
                    </a:lnTo>
                    <a:cubicBezTo>
                      <a:pt x="232011" y="90579"/>
                      <a:pt x="232072" y="90579"/>
                      <a:pt x="232072" y="90518"/>
                    </a:cubicBezTo>
                    <a:lnTo>
                      <a:pt x="232103" y="90488"/>
                    </a:lnTo>
                    <a:cubicBezTo>
                      <a:pt x="232133" y="90458"/>
                      <a:pt x="232103" y="90336"/>
                      <a:pt x="232103" y="90366"/>
                    </a:cubicBezTo>
                    <a:lnTo>
                      <a:pt x="232072" y="90427"/>
                    </a:lnTo>
                    <a:lnTo>
                      <a:pt x="232072" y="90366"/>
                    </a:lnTo>
                    <a:cubicBezTo>
                      <a:pt x="232011" y="90336"/>
                      <a:pt x="231981" y="90275"/>
                      <a:pt x="231951" y="90215"/>
                    </a:cubicBezTo>
                    <a:cubicBezTo>
                      <a:pt x="231951" y="90184"/>
                      <a:pt x="231920" y="90154"/>
                      <a:pt x="231920" y="90123"/>
                    </a:cubicBezTo>
                    <a:lnTo>
                      <a:pt x="231859" y="90123"/>
                    </a:lnTo>
                    <a:cubicBezTo>
                      <a:pt x="231829" y="90063"/>
                      <a:pt x="231829" y="90002"/>
                      <a:pt x="231799" y="89971"/>
                    </a:cubicBezTo>
                    <a:cubicBezTo>
                      <a:pt x="231768" y="89911"/>
                      <a:pt x="231768" y="89880"/>
                      <a:pt x="231707" y="89880"/>
                    </a:cubicBezTo>
                    <a:cubicBezTo>
                      <a:pt x="231707" y="89850"/>
                      <a:pt x="231677" y="89819"/>
                      <a:pt x="231677" y="89759"/>
                    </a:cubicBezTo>
                    <a:cubicBezTo>
                      <a:pt x="231647" y="89698"/>
                      <a:pt x="231616" y="89607"/>
                      <a:pt x="231616" y="89546"/>
                    </a:cubicBezTo>
                    <a:cubicBezTo>
                      <a:pt x="231555" y="89515"/>
                      <a:pt x="231555" y="89455"/>
                      <a:pt x="231555" y="89424"/>
                    </a:cubicBezTo>
                    <a:lnTo>
                      <a:pt x="231555" y="89424"/>
                    </a:lnTo>
                    <a:cubicBezTo>
                      <a:pt x="231555" y="89394"/>
                      <a:pt x="231525" y="89363"/>
                      <a:pt x="231525" y="89303"/>
                    </a:cubicBezTo>
                    <a:lnTo>
                      <a:pt x="231525" y="89363"/>
                    </a:lnTo>
                    <a:lnTo>
                      <a:pt x="231525" y="89394"/>
                    </a:lnTo>
                    <a:cubicBezTo>
                      <a:pt x="231525" y="89363"/>
                      <a:pt x="231495" y="89363"/>
                      <a:pt x="231495" y="89303"/>
                    </a:cubicBezTo>
                    <a:lnTo>
                      <a:pt x="231403" y="89090"/>
                    </a:lnTo>
                    <a:cubicBezTo>
                      <a:pt x="231403" y="89059"/>
                      <a:pt x="231403" y="89059"/>
                      <a:pt x="231373" y="89059"/>
                    </a:cubicBezTo>
                    <a:lnTo>
                      <a:pt x="231343" y="89090"/>
                    </a:lnTo>
                    <a:cubicBezTo>
                      <a:pt x="231312" y="89090"/>
                      <a:pt x="231312" y="89211"/>
                      <a:pt x="231251" y="89303"/>
                    </a:cubicBezTo>
                    <a:cubicBezTo>
                      <a:pt x="231251" y="89363"/>
                      <a:pt x="231221" y="89363"/>
                      <a:pt x="231221" y="89394"/>
                    </a:cubicBezTo>
                    <a:lnTo>
                      <a:pt x="231221" y="89363"/>
                    </a:lnTo>
                    <a:lnTo>
                      <a:pt x="231221" y="89303"/>
                    </a:lnTo>
                    <a:cubicBezTo>
                      <a:pt x="231221" y="89363"/>
                      <a:pt x="231191" y="89394"/>
                      <a:pt x="231191" y="89424"/>
                    </a:cubicBezTo>
                    <a:lnTo>
                      <a:pt x="231191" y="89424"/>
                    </a:lnTo>
                    <a:cubicBezTo>
                      <a:pt x="231191" y="89424"/>
                      <a:pt x="231191" y="89455"/>
                      <a:pt x="231160" y="89546"/>
                    </a:cubicBezTo>
                    <a:cubicBezTo>
                      <a:pt x="231099" y="89607"/>
                      <a:pt x="231069" y="89698"/>
                      <a:pt x="231069" y="89759"/>
                    </a:cubicBezTo>
                    <a:cubicBezTo>
                      <a:pt x="231069" y="89819"/>
                      <a:pt x="231039" y="89850"/>
                      <a:pt x="231039" y="89880"/>
                    </a:cubicBezTo>
                    <a:lnTo>
                      <a:pt x="230948" y="89971"/>
                    </a:lnTo>
                    <a:cubicBezTo>
                      <a:pt x="230917" y="90002"/>
                      <a:pt x="230917" y="90032"/>
                      <a:pt x="230887" y="90123"/>
                    </a:cubicBezTo>
                    <a:lnTo>
                      <a:pt x="230856" y="90123"/>
                    </a:lnTo>
                    <a:cubicBezTo>
                      <a:pt x="230796" y="90154"/>
                      <a:pt x="230796" y="90184"/>
                      <a:pt x="230796" y="90215"/>
                    </a:cubicBezTo>
                    <a:cubicBezTo>
                      <a:pt x="230765" y="90275"/>
                      <a:pt x="230735" y="90306"/>
                      <a:pt x="230704" y="90366"/>
                    </a:cubicBezTo>
                    <a:lnTo>
                      <a:pt x="230704" y="90427"/>
                    </a:lnTo>
                    <a:cubicBezTo>
                      <a:pt x="230704" y="90427"/>
                      <a:pt x="230644" y="90427"/>
                      <a:pt x="230644" y="90366"/>
                    </a:cubicBezTo>
                    <a:cubicBezTo>
                      <a:pt x="230613" y="90336"/>
                      <a:pt x="230613" y="90488"/>
                      <a:pt x="230644" y="90488"/>
                    </a:cubicBezTo>
                    <a:lnTo>
                      <a:pt x="230704" y="90518"/>
                    </a:lnTo>
                    <a:lnTo>
                      <a:pt x="230735" y="90579"/>
                    </a:lnTo>
                    <a:lnTo>
                      <a:pt x="230735" y="90579"/>
                    </a:lnTo>
                    <a:lnTo>
                      <a:pt x="230735" y="90610"/>
                    </a:lnTo>
                    <a:lnTo>
                      <a:pt x="230735" y="90731"/>
                    </a:lnTo>
                    <a:cubicBezTo>
                      <a:pt x="230765" y="90762"/>
                      <a:pt x="230796" y="90731"/>
                      <a:pt x="230856" y="90670"/>
                    </a:cubicBezTo>
                    <a:lnTo>
                      <a:pt x="230856" y="90762"/>
                    </a:lnTo>
                    <a:lnTo>
                      <a:pt x="230856" y="90762"/>
                    </a:lnTo>
                    <a:lnTo>
                      <a:pt x="230796" y="90762"/>
                    </a:lnTo>
                    <a:cubicBezTo>
                      <a:pt x="230796" y="90792"/>
                      <a:pt x="230765" y="90822"/>
                      <a:pt x="230765" y="90883"/>
                    </a:cubicBezTo>
                    <a:cubicBezTo>
                      <a:pt x="230735" y="90914"/>
                      <a:pt x="230704" y="90974"/>
                      <a:pt x="230613" y="91066"/>
                    </a:cubicBezTo>
                    <a:lnTo>
                      <a:pt x="230613" y="91096"/>
                    </a:lnTo>
                    <a:cubicBezTo>
                      <a:pt x="230613" y="91096"/>
                      <a:pt x="230583" y="91096"/>
                      <a:pt x="230583" y="91066"/>
                    </a:cubicBezTo>
                    <a:cubicBezTo>
                      <a:pt x="230552" y="91035"/>
                      <a:pt x="230552" y="91187"/>
                      <a:pt x="230583" y="91218"/>
                    </a:cubicBezTo>
                    <a:lnTo>
                      <a:pt x="230613" y="91248"/>
                    </a:lnTo>
                    <a:cubicBezTo>
                      <a:pt x="230644" y="91248"/>
                      <a:pt x="230644" y="91278"/>
                      <a:pt x="230704" y="91278"/>
                    </a:cubicBezTo>
                    <a:lnTo>
                      <a:pt x="230704" y="91278"/>
                    </a:lnTo>
                    <a:lnTo>
                      <a:pt x="230704" y="91339"/>
                    </a:lnTo>
                    <a:lnTo>
                      <a:pt x="230704" y="91491"/>
                    </a:lnTo>
                    <a:cubicBezTo>
                      <a:pt x="230735" y="91522"/>
                      <a:pt x="230765" y="91522"/>
                      <a:pt x="230796" y="91430"/>
                    </a:cubicBezTo>
                    <a:lnTo>
                      <a:pt x="230796" y="91552"/>
                    </a:lnTo>
                    <a:lnTo>
                      <a:pt x="230856" y="91552"/>
                    </a:lnTo>
                    <a:cubicBezTo>
                      <a:pt x="230856" y="91552"/>
                      <a:pt x="230856" y="91582"/>
                      <a:pt x="230856" y="91552"/>
                    </a:cubicBezTo>
                    <a:lnTo>
                      <a:pt x="230856" y="91522"/>
                    </a:lnTo>
                    <a:cubicBezTo>
                      <a:pt x="230887" y="91491"/>
                      <a:pt x="230887" y="91400"/>
                      <a:pt x="230887" y="91339"/>
                    </a:cubicBezTo>
                    <a:lnTo>
                      <a:pt x="230887" y="91339"/>
                    </a:lnTo>
                    <a:lnTo>
                      <a:pt x="230887" y="91430"/>
                    </a:lnTo>
                    <a:lnTo>
                      <a:pt x="230887" y="91430"/>
                    </a:lnTo>
                    <a:cubicBezTo>
                      <a:pt x="230917" y="91339"/>
                      <a:pt x="230917" y="91278"/>
                      <a:pt x="230948" y="91218"/>
                    </a:cubicBezTo>
                    <a:cubicBezTo>
                      <a:pt x="230948" y="91248"/>
                      <a:pt x="230917" y="91339"/>
                      <a:pt x="230917" y="91370"/>
                    </a:cubicBezTo>
                    <a:lnTo>
                      <a:pt x="230917" y="91491"/>
                    </a:lnTo>
                    <a:cubicBezTo>
                      <a:pt x="230917" y="91522"/>
                      <a:pt x="230887" y="91522"/>
                      <a:pt x="230887" y="91522"/>
                    </a:cubicBezTo>
                    <a:lnTo>
                      <a:pt x="230887" y="91552"/>
                    </a:lnTo>
                    <a:cubicBezTo>
                      <a:pt x="230887" y="91582"/>
                      <a:pt x="230856" y="91582"/>
                      <a:pt x="230856" y="91643"/>
                    </a:cubicBezTo>
                    <a:cubicBezTo>
                      <a:pt x="230796" y="91673"/>
                      <a:pt x="230796" y="91704"/>
                      <a:pt x="230765" y="91704"/>
                    </a:cubicBezTo>
                    <a:lnTo>
                      <a:pt x="230735" y="91704"/>
                    </a:lnTo>
                    <a:cubicBezTo>
                      <a:pt x="230735" y="91734"/>
                      <a:pt x="230704" y="91734"/>
                      <a:pt x="230704" y="91795"/>
                    </a:cubicBezTo>
                    <a:lnTo>
                      <a:pt x="230644" y="91825"/>
                    </a:lnTo>
                    <a:cubicBezTo>
                      <a:pt x="230644" y="91795"/>
                      <a:pt x="230644" y="91734"/>
                      <a:pt x="230613" y="91734"/>
                    </a:cubicBezTo>
                    <a:cubicBezTo>
                      <a:pt x="230583" y="91795"/>
                      <a:pt x="230552" y="91795"/>
                      <a:pt x="230461" y="91734"/>
                    </a:cubicBezTo>
                    <a:cubicBezTo>
                      <a:pt x="230400" y="91673"/>
                      <a:pt x="230340" y="91430"/>
                      <a:pt x="230279" y="91339"/>
                    </a:cubicBezTo>
                    <a:cubicBezTo>
                      <a:pt x="230248" y="91278"/>
                      <a:pt x="230248" y="91278"/>
                      <a:pt x="230188" y="91278"/>
                    </a:cubicBezTo>
                    <a:cubicBezTo>
                      <a:pt x="230157" y="91248"/>
                      <a:pt x="230157" y="91218"/>
                      <a:pt x="230127" y="91187"/>
                    </a:cubicBezTo>
                    <a:cubicBezTo>
                      <a:pt x="230157" y="91218"/>
                      <a:pt x="230188" y="91218"/>
                      <a:pt x="230248" y="91187"/>
                    </a:cubicBezTo>
                    <a:cubicBezTo>
                      <a:pt x="230248" y="91126"/>
                      <a:pt x="230279" y="91066"/>
                      <a:pt x="230248" y="91035"/>
                    </a:cubicBezTo>
                    <a:lnTo>
                      <a:pt x="230248" y="90974"/>
                    </a:lnTo>
                    <a:lnTo>
                      <a:pt x="230248" y="90974"/>
                    </a:lnTo>
                    <a:cubicBezTo>
                      <a:pt x="230279" y="90974"/>
                      <a:pt x="230279" y="90974"/>
                      <a:pt x="230309" y="90944"/>
                    </a:cubicBezTo>
                    <a:cubicBezTo>
                      <a:pt x="230309" y="90944"/>
                      <a:pt x="230340" y="90944"/>
                      <a:pt x="230340" y="90914"/>
                    </a:cubicBezTo>
                    <a:cubicBezTo>
                      <a:pt x="230400" y="90883"/>
                      <a:pt x="230340" y="90731"/>
                      <a:pt x="230340" y="90762"/>
                    </a:cubicBezTo>
                    <a:lnTo>
                      <a:pt x="230309" y="90762"/>
                    </a:lnTo>
                    <a:lnTo>
                      <a:pt x="230309" y="90731"/>
                    </a:lnTo>
                    <a:cubicBezTo>
                      <a:pt x="230248" y="90640"/>
                      <a:pt x="230188" y="90579"/>
                      <a:pt x="230127" y="90488"/>
                    </a:cubicBezTo>
                    <a:cubicBezTo>
                      <a:pt x="230127" y="90458"/>
                      <a:pt x="230096" y="90427"/>
                      <a:pt x="230096" y="90427"/>
                    </a:cubicBezTo>
                    <a:lnTo>
                      <a:pt x="230036" y="90427"/>
                    </a:lnTo>
                    <a:cubicBezTo>
                      <a:pt x="230005" y="90366"/>
                      <a:pt x="230005" y="90336"/>
                      <a:pt x="229975" y="90336"/>
                    </a:cubicBezTo>
                    <a:cubicBezTo>
                      <a:pt x="229975" y="90306"/>
                      <a:pt x="229944" y="90306"/>
                      <a:pt x="229944" y="90275"/>
                    </a:cubicBezTo>
                    <a:lnTo>
                      <a:pt x="229944" y="90215"/>
                    </a:lnTo>
                    <a:lnTo>
                      <a:pt x="229884" y="90184"/>
                    </a:lnTo>
                    <a:lnTo>
                      <a:pt x="229884" y="90063"/>
                    </a:lnTo>
                    <a:cubicBezTo>
                      <a:pt x="229884" y="90032"/>
                      <a:pt x="229853" y="89971"/>
                      <a:pt x="229853" y="89911"/>
                    </a:cubicBezTo>
                    <a:cubicBezTo>
                      <a:pt x="229884" y="90002"/>
                      <a:pt x="229884" y="90063"/>
                      <a:pt x="229944" y="90154"/>
                    </a:cubicBezTo>
                    <a:lnTo>
                      <a:pt x="229944" y="90154"/>
                    </a:lnTo>
                    <a:lnTo>
                      <a:pt x="229944" y="90032"/>
                    </a:lnTo>
                    <a:lnTo>
                      <a:pt x="229944" y="90032"/>
                    </a:lnTo>
                    <a:cubicBezTo>
                      <a:pt x="229944" y="90123"/>
                      <a:pt x="229975" y="90154"/>
                      <a:pt x="229975" y="90215"/>
                    </a:cubicBezTo>
                    <a:lnTo>
                      <a:pt x="229975" y="90275"/>
                    </a:lnTo>
                    <a:cubicBezTo>
                      <a:pt x="229975" y="90306"/>
                      <a:pt x="229975" y="90306"/>
                      <a:pt x="229975" y="90275"/>
                    </a:cubicBezTo>
                    <a:lnTo>
                      <a:pt x="230005" y="90275"/>
                    </a:lnTo>
                    <a:cubicBezTo>
                      <a:pt x="230005" y="90275"/>
                      <a:pt x="230036" y="90215"/>
                      <a:pt x="230005" y="90154"/>
                    </a:cubicBezTo>
                    <a:cubicBezTo>
                      <a:pt x="230036" y="90184"/>
                      <a:pt x="230096" y="90215"/>
                      <a:pt x="230127" y="90184"/>
                    </a:cubicBezTo>
                    <a:lnTo>
                      <a:pt x="230127" y="90032"/>
                    </a:lnTo>
                    <a:lnTo>
                      <a:pt x="230127" y="90002"/>
                    </a:lnTo>
                    <a:lnTo>
                      <a:pt x="230127" y="90002"/>
                    </a:lnTo>
                    <a:cubicBezTo>
                      <a:pt x="230157" y="90002"/>
                      <a:pt x="230157" y="90002"/>
                      <a:pt x="230188" y="89971"/>
                    </a:cubicBezTo>
                    <a:lnTo>
                      <a:pt x="230248" y="89911"/>
                    </a:lnTo>
                    <a:cubicBezTo>
                      <a:pt x="230279" y="89880"/>
                      <a:pt x="230248" y="89728"/>
                      <a:pt x="230248" y="89759"/>
                    </a:cubicBezTo>
                    <a:lnTo>
                      <a:pt x="230188" y="89819"/>
                    </a:lnTo>
                    <a:lnTo>
                      <a:pt x="230188" y="89759"/>
                    </a:lnTo>
                    <a:cubicBezTo>
                      <a:pt x="230157" y="89698"/>
                      <a:pt x="230127" y="89607"/>
                      <a:pt x="230036" y="89576"/>
                    </a:cubicBezTo>
                    <a:cubicBezTo>
                      <a:pt x="230036" y="89546"/>
                      <a:pt x="230005" y="89515"/>
                      <a:pt x="230005" y="89455"/>
                    </a:cubicBezTo>
                    <a:lnTo>
                      <a:pt x="229975" y="89455"/>
                    </a:lnTo>
                    <a:lnTo>
                      <a:pt x="229975" y="89455"/>
                    </a:lnTo>
                    <a:lnTo>
                      <a:pt x="229975" y="89394"/>
                    </a:lnTo>
                    <a:cubicBezTo>
                      <a:pt x="230005" y="89424"/>
                      <a:pt x="230036" y="89455"/>
                      <a:pt x="230096" y="89424"/>
                    </a:cubicBezTo>
                    <a:lnTo>
                      <a:pt x="230096" y="89303"/>
                    </a:lnTo>
                    <a:lnTo>
                      <a:pt x="230096" y="89272"/>
                    </a:lnTo>
                    <a:lnTo>
                      <a:pt x="230096" y="89272"/>
                    </a:lnTo>
                    <a:cubicBezTo>
                      <a:pt x="230096" y="89272"/>
                      <a:pt x="230127" y="89272"/>
                      <a:pt x="230127" y="89242"/>
                    </a:cubicBezTo>
                    <a:lnTo>
                      <a:pt x="230157" y="89211"/>
                    </a:lnTo>
                    <a:cubicBezTo>
                      <a:pt x="230188" y="89151"/>
                      <a:pt x="230157" y="89059"/>
                      <a:pt x="230157" y="89090"/>
                    </a:cubicBezTo>
                    <a:lnTo>
                      <a:pt x="230127" y="89120"/>
                    </a:lnTo>
                    <a:lnTo>
                      <a:pt x="230127" y="89090"/>
                    </a:lnTo>
                    <a:cubicBezTo>
                      <a:pt x="230096" y="89059"/>
                      <a:pt x="230036" y="88968"/>
                      <a:pt x="230005" y="88938"/>
                    </a:cubicBezTo>
                    <a:cubicBezTo>
                      <a:pt x="230005" y="88907"/>
                      <a:pt x="229975" y="88847"/>
                      <a:pt x="229975" y="88816"/>
                    </a:cubicBezTo>
                    <a:lnTo>
                      <a:pt x="229944" y="88816"/>
                    </a:lnTo>
                    <a:cubicBezTo>
                      <a:pt x="229884" y="88786"/>
                      <a:pt x="229884" y="88695"/>
                      <a:pt x="229853" y="88664"/>
                    </a:cubicBezTo>
                    <a:cubicBezTo>
                      <a:pt x="229823" y="88634"/>
                      <a:pt x="229823" y="88604"/>
                      <a:pt x="229792" y="88604"/>
                    </a:cubicBezTo>
                    <a:cubicBezTo>
                      <a:pt x="229792" y="88543"/>
                      <a:pt x="229732" y="88512"/>
                      <a:pt x="229732" y="88482"/>
                    </a:cubicBezTo>
                    <a:cubicBezTo>
                      <a:pt x="229701" y="88391"/>
                      <a:pt x="229671" y="88330"/>
                      <a:pt x="229671" y="88239"/>
                    </a:cubicBezTo>
                    <a:cubicBezTo>
                      <a:pt x="229640" y="88208"/>
                      <a:pt x="229640" y="88178"/>
                      <a:pt x="229640" y="88148"/>
                    </a:cubicBezTo>
                    <a:lnTo>
                      <a:pt x="229640" y="88148"/>
                    </a:lnTo>
                    <a:cubicBezTo>
                      <a:pt x="229640" y="88087"/>
                      <a:pt x="229580" y="88056"/>
                      <a:pt x="229580" y="88026"/>
                    </a:cubicBezTo>
                    <a:lnTo>
                      <a:pt x="229580" y="88056"/>
                    </a:lnTo>
                    <a:lnTo>
                      <a:pt x="229580" y="88087"/>
                    </a:lnTo>
                    <a:cubicBezTo>
                      <a:pt x="229580" y="88056"/>
                      <a:pt x="229549" y="88056"/>
                      <a:pt x="229549" y="88026"/>
                    </a:cubicBezTo>
                    <a:lnTo>
                      <a:pt x="229489" y="87783"/>
                    </a:lnTo>
                    <a:cubicBezTo>
                      <a:pt x="229489" y="87752"/>
                      <a:pt x="229489" y="87752"/>
                      <a:pt x="229428" y="87752"/>
                    </a:cubicBezTo>
                    <a:lnTo>
                      <a:pt x="229397" y="87783"/>
                    </a:lnTo>
                    <a:cubicBezTo>
                      <a:pt x="229367" y="87783"/>
                      <a:pt x="229367" y="87904"/>
                      <a:pt x="229337" y="88026"/>
                    </a:cubicBezTo>
                    <a:cubicBezTo>
                      <a:pt x="229337" y="88056"/>
                      <a:pt x="229276" y="88056"/>
                      <a:pt x="229276" y="88087"/>
                    </a:cubicBezTo>
                    <a:lnTo>
                      <a:pt x="229276" y="88056"/>
                    </a:lnTo>
                    <a:lnTo>
                      <a:pt x="229276" y="88026"/>
                    </a:lnTo>
                    <a:cubicBezTo>
                      <a:pt x="229276" y="88056"/>
                      <a:pt x="229245" y="88087"/>
                      <a:pt x="229245" y="88148"/>
                    </a:cubicBezTo>
                    <a:lnTo>
                      <a:pt x="229245" y="88148"/>
                    </a:lnTo>
                    <a:cubicBezTo>
                      <a:pt x="229245" y="88148"/>
                      <a:pt x="229245" y="88178"/>
                      <a:pt x="229215" y="88239"/>
                    </a:cubicBezTo>
                    <a:cubicBezTo>
                      <a:pt x="229185" y="88330"/>
                      <a:pt x="229124" y="88391"/>
                      <a:pt x="229124" y="88482"/>
                    </a:cubicBezTo>
                    <a:cubicBezTo>
                      <a:pt x="229124" y="88512"/>
                      <a:pt x="229093" y="88543"/>
                      <a:pt x="229093" y="88604"/>
                    </a:cubicBezTo>
                    <a:lnTo>
                      <a:pt x="229033" y="88664"/>
                    </a:lnTo>
                    <a:cubicBezTo>
                      <a:pt x="228972" y="88695"/>
                      <a:pt x="228972" y="88756"/>
                      <a:pt x="228941" y="88786"/>
                    </a:cubicBezTo>
                    <a:lnTo>
                      <a:pt x="228911" y="88756"/>
                    </a:lnTo>
                    <a:cubicBezTo>
                      <a:pt x="228881" y="88695"/>
                      <a:pt x="228820" y="88756"/>
                      <a:pt x="228820" y="88695"/>
                    </a:cubicBezTo>
                    <a:lnTo>
                      <a:pt x="228759" y="88634"/>
                    </a:lnTo>
                    <a:lnTo>
                      <a:pt x="228759" y="88634"/>
                    </a:lnTo>
                    <a:cubicBezTo>
                      <a:pt x="228789" y="88664"/>
                      <a:pt x="228881" y="88695"/>
                      <a:pt x="228911" y="88664"/>
                    </a:cubicBezTo>
                    <a:cubicBezTo>
                      <a:pt x="228941" y="88634"/>
                      <a:pt x="228941" y="88604"/>
                      <a:pt x="228911" y="88543"/>
                    </a:cubicBezTo>
                    <a:lnTo>
                      <a:pt x="228911" y="88512"/>
                    </a:lnTo>
                    <a:lnTo>
                      <a:pt x="228911" y="88512"/>
                    </a:lnTo>
                    <a:cubicBezTo>
                      <a:pt x="228941" y="88512"/>
                      <a:pt x="228972" y="88512"/>
                      <a:pt x="228972" y="88482"/>
                    </a:cubicBezTo>
                    <a:cubicBezTo>
                      <a:pt x="228972" y="88482"/>
                      <a:pt x="229033" y="88482"/>
                      <a:pt x="229033" y="88452"/>
                    </a:cubicBezTo>
                    <a:cubicBezTo>
                      <a:pt x="229063" y="88391"/>
                      <a:pt x="229063" y="88300"/>
                      <a:pt x="229033" y="88300"/>
                    </a:cubicBezTo>
                    <a:cubicBezTo>
                      <a:pt x="228972" y="88330"/>
                      <a:pt x="228941" y="88330"/>
                      <a:pt x="228881" y="88300"/>
                    </a:cubicBezTo>
                    <a:cubicBezTo>
                      <a:pt x="228820" y="88239"/>
                      <a:pt x="228759" y="88148"/>
                      <a:pt x="228729" y="88056"/>
                    </a:cubicBezTo>
                    <a:lnTo>
                      <a:pt x="228729" y="87935"/>
                    </a:lnTo>
                    <a:cubicBezTo>
                      <a:pt x="228759" y="87996"/>
                      <a:pt x="228820" y="88026"/>
                      <a:pt x="228881" y="87996"/>
                    </a:cubicBezTo>
                    <a:cubicBezTo>
                      <a:pt x="228911" y="87935"/>
                      <a:pt x="228911" y="87874"/>
                      <a:pt x="228881" y="87783"/>
                    </a:cubicBezTo>
                    <a:lnTo>
                      <a:pt x="228881" y="87752"/>
                    </a:lnTo>
                    <a:lnTo>
                      <a:pt x="228881" y="87752"/>
                    </a:lnTo>
                    <a:cubicBezTo>
                      <a:pt x="228911" y="87752"/>
                      <a:pt x="228941" y="87752"/>
                      <a:pt x="228941" y="87722"/>
                    </a:cubicBezTo>
                    <a:cubicBezTo>
                      <a:pt x="228941" y="87722"/>
                      <a:pt x="228972" y="87722"/>
                      <a:pt x="228972" y="87692"/>
                    </a:cubicBezTo>
                    <a:cubicBezTo>
                      <a:pt x="229033" y="87631"/>
                      <a:pt x="229033" y="87449"/>
                      <a:pt x="228972" y="87479"/>
                    </a:cubicBezTo>
                    <a:cubicBezTo>
                      <a:pt x="228941" y="87540"/>
                      <a:pt x="228911" y="87540"/>
                      <a:pt x="228820" y="87479"/>
                    </a:cubicBezTo>
                    <a:cubicBezTo>
                      <a:pt x="228759" y="87418"/>
                      <a:pt x="228729" y="87175"/>
                      <a:pt x="228637" y="87084"/>
                    </a:cubicBezTo>
                    <a:cubicBezTo>
                      <a:pt x="228607" y="87023"/>
                      <a:pt x="228607" y="87023"/>
                      <a:pt x="228577" y="87023"/>
                    </a:cubicBezTo>
                    <a:cubicBezTo>
                      <a:pt x="228516" y="86993"/>
                      <a:pt x="228516" y="86962"/>
                      <a:pt x="228485" y="86932"/>
                    </a:cubicBezTo>
                    <a:cubicBezTo>
                      <a:pt x="228516" y="86962"/>
                      <a:pt x="228577" y="86962"/>
                      <a:pt x="228607" y="86932"/>
                    </a:cubicBezTo>
                    <a:cubicBezTo>
                      <a:pt x="228607" y="86871"/>
                      <a:pt x="228637" y="86810"/>
                      <a:pt x="228607" y="86780"/>
                    </a:cubicBezTo>
                    <a:lnTo>
                      <a:pt x="228607" y="86719"/>
                    </a:lnTo>
                    <a:lnTo>
                      <a:pt x="228607" y="86719"/>
                    </a:lnTo>
                    <a:cubicBezTo>
                      <a:pt x="228637" y="86719"/>
                      <a:pt x="228637" y="86719"/>
                      <a:pt x="228668" y="86689"/>
                    </a:cubicBezTo>
                    <a:cubicBezTo>
                      <a:pt x="228668" y="86689"/>
                      <a:pt x="228729" y="86689"/>
                      <a:pt x="228729" y="86658"/>
                    </a:cubicBezTo>
                    <a:cubicBezTo>
                      <a:pt x="228759" y="86628"/>
                      <a:pt x="228729" y="86476"/>
                      <a:pt x="228729" y="86506"/>
                    </a:cubicBezTo>
                    <a:lnTo>
                      <a:pt x="228668" y="86506"/>
                    </a:lnTo>
                    <a:lnTo>
                      <a:pt x="228668" y="86476"/>
                    </a:lnTo>
                    <a:cubicBezTo>
                      <a:pt x="228607" y="86385"/>
                      <a:pt x="228577" y="86324"/>
                      <a:pt x="228485" y="86233"/>
                    </a:cubicBezTo>
                    <a:cubicBezTo>
                      <a:pt x="228485" y="86202"/>
                      <a:pt x="228455" y="86172"/>
                      <a:pt x="228455" y="86172"/>
                    </a:cubicBezTo>
                    <a:lnTo>
                      <a:pt x="228425" y="86172"/>
                    </a:lnTo>
                    <a:cubicBezTo>
                      <a:pt x="228364" y="86111"/>
                      <a:pt x="228364" y="86081"/>
                      <a:pt x="228333" y="86081"/>
                    </a:cubicBezTo>
                    <a:cubicBezTo>
                      <a:pt x="228333" y="86050"/>
                      <a:pt x="228303" y="86050"/>
                      <a:pt x="228303" y="86020"/>
                    </a:cubicBezTo>
                    <a:lnTo>
                      <a:pt x="228303" y="85959"/>
                    </a:lnTo>
                    <a:lnTo>
                      <a:pt x="228273" y="85929"/>
                    </a:lnTo>
                    <a:lnTo>
                      <a:pt x="228273" y="85807"/>
                    </a:lnTo>
                    <a:cubicBezTo>
                      <a:pt x="228273" y="85777"/>
                      <a:pt x="228212" y="85716"/>
                      <a:pt x="228212" y="85655"/>
                    </a:cubicBezTo>
                    <a:cubicBezTo>
                      <a:pt x="228273" y="85746"/>
                      <a:pt x="228273" y="85807"/>
                      <a:pt x="228303" y="85898"/>
                    </a:cubicBezTo>
                    <a:lnTo>
                      <a:pt x="228303" y="85898"/>
                    </a:lnTo>
                    <a:lnTo>
                      <a:pt x="228303" y="85777"/>
                    </a:lnTo>
                    <a:lnTo>
                      <a:pt x="228303" y="85777"/>
                    </a:lnTo>
                    <a:cubicBezTo>
                      <a:pt x="228303" y="85868"/>
                      <a:pt x="228333" y="85898"/>
                      <a:pt x="228333" y="85959"/>
                    </a:cubicBezTo>
                    <a:lnTo>
                      <a:pt x="228333" y="86020"/>
                    </a:lnTo>
                    <a:cubicBezTo>
                      <a:pt x="228333" y="86050"/>
                      <a:pt x="228333" y="86050"/>
                      <a:pt x="228333" y="86020"/>
                    </a:cubicBezTo>
                    <a:lnTo>
                      <a:pt x="228364" y="86020"/>
                    </a:lnTo>
                    <a:cubicBezTo>
                      <a:pt x="228364" y="86020"/>
                      <a:pt x="228425" y="85959"/>
                      <a:pt x="228364" y="85898"/>
                    </a:cubicBezTo>
                    <a:cubicBezTo>
                      <a:pt x="228425" y="85929"/>
                      <a:pt x="228455" y="85959"/>
                      <a:pt x="228485" y="85929"/>
                    </a:cubicBezTo>
                    <a:lnTo>
                      <a:pt x="228485" y="85777"/>
                    </a:lnTo>
                    <a:lnTo>
                      <a:pt x="228485" y="85746"/>
                    </a:lnTo>
                    <a:lnTo>
                      <a:pt x="228485" y="85746"/>
                    </a:lnTo>
                    <a:cubicBezTo>
                      <a:pt x="228516" y="85746"/>
                      <a:pt x="228516" y="85746"/>
                      <a:pt x="228577" y="85716"/>
                    </a:cubicBezTo>
                    <a:lnTo>
                      <a:pt x="228607" y="85655"/>
                    </a:lnTo>
                    <a:cubicBezTo>
                      <a:pt x="228637" y="85625"/>
                      <a:pt x="228607" y="85473"/>
                      <a:pt x="228607" y="85503"/>
                    </a:cubicBezTo>
                    <a:lnTo>
                      <a:pt x="228577" y="85564"/>
                    </a:lnTo>
                    <a:lnTo>
                      <a:pt x="228577" y="85503"/>
                    </a:lnTo>
                    <a:cubicBezTo>
                      <a:pt x="228516" y="85442"/>
                      <a:pt x="228485" y="85351"/>
                      <a:pt x="228425" y="85321"/>
                    </a:cubicBezTo>
                    <a:cubicBezTo>
                      <a:pt x="228425" y="85290"/>
                      <a:pt x="228364" y="85260"/>
                      <a:pt x="228364" y="85199"/>
                    </a:cubicBezTo>
                    <a:lnTo>
                      <a:pt x="228333" y="85199"/>
                    </a:lnTo>
                    <a:lnTo>
                      <a:pt x="228333" y="85199"/>
                    </a:lnTo>
                    <a:lnTo>
                      <a:pt x="228333" y="85138"/>
                    </a:lnTo>
                    <a:cubicBezTo>
                      <a:pt x="228364" y="85169"/>
                      <a:pt x="228425" y="85199"/>
                      <a:pt x="228455" y="85169"/>
                    </a:cubicBezTo>
                    <a:lnTo>
                      <a:pt x="228455" y="85047"/>
                    </a:lnTo>
                    <a:lnTo>
                      <a:pt x="228455" y="85017"/>
                    </a:lnTo>
                    <a:lnTo>
                      <a:pt x="228455" y="85017"/>
                    </a:lnTo>
                    <a:cubicBezTo>
                      <a:pt x="228455" y="85017"/>
                      <a:pt x="228485" y="85017"/>
                      <a:pt x="228485" y="84986"/>
                    </a:cubicBezTo>
                    <a:lnTo>
                      <a:pt x="228516" y="84956"/>
                    </a:lnTo>
                    <a:cubicBezTo>
                      <a:pt x="228577" y="84895"/>
                      <a:pt x="228516" y="84804"/>
                      <a:pt x="228516" y="84834"/>
                    </a:cubicBezTo>
                    <a:lnTo>
                      <a:pt x="228485" y="84865"/>
                    </a:lnTo>
                    <a:lnTo>
                      <a:pt x="228485" y="84834"/>
                    </a:lnTo>
                    <a:cubicBezTo>
                      <a:pt x="228455" y="84804"/>
                      <a:pt x="228425" y="84713"/>
                      <a:pt x="228364" y="84683"/>
                    </a:cubicBezTo>
                    <a:cubicBezTo>
                      <a:pt x="228364" y="84652"/>
                      <a:pt x="228333" y="84591"/>
                      <a:pt x="228333" y="84561"/>
                    </a:cubicBezTo>
                    <a:lnTo>
                      <a:pt x="228303" y="84561"/>
                    </a:lnTo>
                    <a:cubicBezTo>
                      <a:pt x="228273" y="84531"/>
                      <a:pt x="228273" y="84439"/>
                      <a:pt x="228212" y="84409"/>
                    </a:cubicBezTo>
                    <a:cubicBezTo>
                      <a:pt x="228181" y="84379"/>
                      <a:pt x="228181" y="84348"/>
                      <a:pt x="228151" y="84348"/>
                    </a:cubicBezTo>
                    <a:cubicBezTo>
                      <a:pt x="228151" y="84287"/>
                      <a:pt x="228121" y="84257"/>
                      <a:pt x="228121" y="84227"/>
                    </a:cubicBezTo>
                    <a:cubicBezTo>
                      <a:pt x="228060" y="84135"/>
                      <a:pt x="228030" y="84075"/>
                      <a:pt x="228030" y="83983"/>
                    </a:cubicBezTo>
                    <a:cubicBezTo>
                      <a:pt x="227999" y="83953"/>
                      <a:pt x="227999" y="83923"/>
                      <a:pt x="227999" y="83892"/>
                    </a:cubicBezTo>
                    <a:lnTo>
                      <a:pt x="227999" y="83892"/>
                    </a:lnTo>
                    <a:cubicBezTo>
                      <a:pt x="227999" y="83831"/>
                      <a:pt x="227969" y="83801"/>
                      <a:pt x="227969" y="83771"/>
                    </a:cubicBezTo>
                    <a:lnTo>
                      <a:pt x="227969" y="83801"/>
                    </a:lnTo>
                    <a:lnTo>
                      <a:pt x="227969" y="83831"/>
                    </a:lnTo>
                    <a:cubicBezTo>
                      <a:pt x="227969" y="83801"/>
                      <a:pt x="227908" y="83801"/>
                      <a:pt x="227908" y="83771"/>
                    </a:cubicBezTo>
                    <a:lnTo>
                      <a:pt x="227847" y="83527"/>
                    </a:lnTo>
                    <a:cubicBezTo>
                      <a:pt x="227847" y="83497"/>
                      <a:pt x="227847" y="83497"/>
                      <a:pt x="227817" y="83497"/>
                    </a:cubicBezTo>
                    <a:lnTo>
                      <a:pt x="227756" y="83527"/>
                    </a:lnTo>
                    <a:cubicBezTo>
                      <a:pt x="227726" y="83527"/>
                      <a:pt x="227726" y="83649"/>
                      <a:pt x="227695" y="83771"/>
                    </a:cubicBezTo>
                    <a:cubicBezTo>
                      <a:pt x="227695" y="83801"/>
                      <a:pt x="227665" y="83801"/>
                      <a:pt x="227665" y="83831"/>
                    </a:cubicBezTo>
                    <a:lnTo>
                      <a:pt x="227665" y="83801"/>
                    </a:lnTo>
                    <a:lnTo>
                      <a:pt x="227665" y="83771"/>
                    </a:lnTo>
                    <a:cubicBezTo>
                      <a:pt x="227665" y="83801"/>
                      <a:pt x="227604" y="83831"/>
                      <a:pt x="227604" y="83892"/>
                    </a:cubicBezTo>
                    <a:lnTo>
                      <a:pt x="227604" y="83892"/>
                    </a:lnTo>
                    <a:cubicBezTo>
                      <a:pt x="227604" y="83892"/>
                      <a:pt x="227604" y="83923"/>
                      <a:pt x="227574" y="83983"/>
                    </a:cubicBezTo>
                    <a:cubicBezTo>
                      <a:pt x="227543" y="84075"/>
                      <a:pt x="227543" y="84105"/>
                      <a:pt x="227513" y="84196"/>
                    </a:cubicBezTo>
                    <a:lnTo>
                      <a:pt x="227513" y="84135"/>
                    </a:lnTo>
                    <a:lnTo>
                      <a:pt x="227452" y="84196"/>
                    </a:lnTo>
                    <a:lnTo>
                      <a:pt x="227452" y="84135"/>
                    </a:lnTo>
                    <a:cubicBezTo>
                      <a:pt x="227422" y="84105"/>
                      <a:pt x="227391" y="84044"/>
                      <a:pt x="227361" y="83983"/>
                    </a:cubicBezTo>
                    <a:cubicBezTo>
                      <a:pt x="227361" y="83953"/>
                      <a:pt x="227300" y="83923"/>
                      <a:pt x="227300" y="83892"/>
                    </a:cubicBezTo>
                    <a:lnTo>
                      <a:pt x="227270" y="83892"/>
                    </a:lnTo>
                    <a:cubicBezTo>
                      <a:pt x="227239" y="83831"/>
                      <a:pt x="227239" y="83771"/>
                      <a:pt x="227209" y="83740"/>
                    </a:cubicBezTo>
                    <a:cubicBezTo>
                      <a:pt x="227148" y="83679"/>
                      <a:pt x="227148" y="83649"/>
                      <a:pt x="227118" y="83649"/>
                    </a:cubicBezTo>
                    <a:cubicBezTo>
                      <a:pt x="227118" y="83619"/>
                      <a:pt x="227087" y="83588"/>
                      <a:pt x="227087" y="83527"/>
                    </a:cubicBezTo>
                    <a:cubicBezTo>
                      <a:pt x="227057" y="83467"/>
                      <a:pt x="226996" y="83375"/>
                      <a:pt x="226996" y="83315"/>
                    </a:cubicBezTo>
                    <a:cubicBezTo>
                      <a:pt x="226966" y="83284"/>
                      <a:pt x="226966" y="83224"/>
                      <a:pt x="226966" y="83193"/>
                    </a:cubicBezTo>
                    <a:lnTo>
                      <a:pt x="226966" y="83193"/>
                    </a:lnTo>
                    <a:cubicBezTo>
                      <a:pt x="226966" y="83163"/>
                      <a:pt x="226935" y="83132"/>
                      <a:pt x="226935" y="83072"/>
                    </a:cubicBezTo>
                    <a:lnTo>
                      <a:pt x="226935" y="83132"/>
                    </a:lnTo>
                    <a:lnTo>
                      <a:pt x="226935" y="83163"/>
                    </a:lnTo>
                    <a:cubicBezTo>
                      <a:pt x="226935" y="83132"/>
                      <a:pt x="226905" y="83132"/>
                      <a:pt x="226905" y="83072"/>
                    </a:cubicBezTo>
                    <a:lnTo>
                      <a:pt x="226814" y="82859"/>
                    </a:lnTo>
                    <a:cubicBezTo>
                      <a:pt x="226814" y="82828"/>
                      <a:pt x="226814" y="82828"/>
                      <a:pt x="226783" y="82828"/>
                    </a:cubicBezTo>
                    <a:lnTo>
                      <a:pt x="226753" y="82859"/>
                    </a:lnTo>
                    <a:cubicBezTo>
                      <a:pt x="226692" y="82859"/>
                      <a:pt x="226692" y="82980"/>
                      <a:pt x="226662" y="83072"/>
                    </a:cubicBezTo>
                    <a:cubicBezTo>
                      <a:pt x="226662" y="83132"/>
                      <a:pt x="226631" y="83132"/>
                      <a:pt x="226631" y="83163"/>
                    </a:cubicBezTo>
                    <a:lnTo>
                      <a:pt x="226631" y="83132"/>
                    </a:lnTo>
                    <a:lnTo>
                      <a:pt x="226631" y="83072"/>
                    </a:lnTo>
                    <a:cubicBezTo>
                      <a:pt x="226631" y="83132"/>
                      <a:pt x="226601" y="83163"/>
                      <a:pt x="226601" y="83193"/>
                    </a:cubicBezTo>
                    <a:lnTo>
                      <a:pt x="226601" y="83193"/>
                    </a:lnTo>
                    <a:cubicBezTo>
                      <a:pt x="226601" y="83193"/>
                      <a:pt x="226601" y="83224"/>
                      <a:pt x="226540" y="83315"/>
                    </a:cubicBezTo>
                    <a:cubicBezTo>
                      <a:pt x="226510" y="83375"/>
                      <a:pt x="226479" y="83467"/>
                      <a:pt x="226479" y="83527"/>
                    </a:cubicBezTo>
                    <a:cubicBezTo>
                      <a:pt x="226479" y="83588"/>
                      <a:pt x="226449" y="83619"/>
                      <a:pt x="226449" y="83649"/>
                    </a:cubicBezTo>
                    <a:lnTo>
                      <a:pt x="226358" y="83740"/>
                    </a:lnTo>
                    <a:cubicBezTo>
                      <a:pt x="226327" y="83771"/>
                      <a:pt x="226327" y="83801"/>
                      <a:pt x="226297" y="83892"/>
                    </a:cubicBezTo>
                    <a:lnTo>
                      <a:pt x="226236" y="83892"/>
                    </a:lnTo>
                    <a:cubicBezTo>
                      <a:pt x="226206" y="83923"/>
                      <a:pt x="226206" y="83953"/>
                      <a:pt x="226206" y="83983"/>
                    </a:cubicBezTo>
                    <a:cubicBezTo>
                      <a:pt x="226175" y="84044"/>
                      <a:pt x="226145" y="84075"/>
                      <a:pt x="226084" y="84135"/>
                    </a:cubicBezTo>
                    <a:lnTo>
                      <a:pt x="226084" y="84196"/>
                    </a:lnTo>
                    <a:cubicBezTo>
                      <a:pt x="226084" y="84196"/>
                      <a:pt x="226054" y="84196"/>
                      <a:pt x="226054" y="84135"/>
                    </a:cubicBezTo>
                    <a:cubicBezTo>
                      <a:pt x="226023" y="84105"/>
                      <a:pt x="226023" y="84257"/>
                      <a:pt x="226054" y="84257"/>
                    </a:cubicBezTo>
                    <a:lnTo>
                      <a:pt x="226084" y="84287"/>
                    </a:lnTo>
                    <a:lnTo>
                      <a:pt x="226145" y="84348"/>
                    </a:lnTo>
                    <a:lnTo>
                      <a:pt x="226145" y="84348"/>
                    </a:lnTo>
                    <a:lnTo>
                      <a:pt x="226145" y="84379"/>
                    </a:lnTo>
                    <a:lnTo>
                      <a:pt x="226145" y="84500"/>
                    </a:lnTo>
                    <a:cubicBezTo>
                      <a:pt x="226175" y="84531"/>
                      <a:pt x="226206" y="84500"/>
                      <a:pt x="226236" y="84439"/>
                    </a:cubicBezTo>
                    <a:lnTo>
                      <a:pt x="226236" y="84531"/>
                    </a:lnTo>
                    <a:lnTo>
                      <a:pt x="226236" y="84531"/>
                    </a:lnTo>
                    <a:lnTo>
                      <a:pt x="226206" y="84531"/>
                    </a:lnTo>
                    <a:cubicBezTo>
                      <a:pt x="226206" y="84561"/>
                      <a:pt x="226175" y="84591"/>
                      <a:pt x="226175" y="84652"/>
                    </a:cubicBezTo>
                    <a:cubicBezTo>
                      <a:pt x="226145" y="84683"/>
                      <a:pt x="226084" y="84743"/>
                      <a:pt x="226023" y="84834"/>
                    </a:cubicBezTo>
                    <a:lnTo>
                      <a:pt x="226023" y="84865"/>
                    </a:lnTo>
                    <a:cubicBezTo>
                      <a:pt x="226023" y="84865"/>
                      <a:pt x="225993" y="84865"/>
                      <a:pt x="225993" y="84834"/>
                    </a:cubicBezTo>
                    <a:cubicBezTo>
                      <a:pt x="225932" y="84804"/>
                      <a:pt x="225932" y="84956"/>
                      <a:pt x="225993" y="84986"/>
                    </a:cubicBezTo>
                    <a:lnTo>
                      <a:pt x="226023" y="85017"/>
                    </a:lnTo>
                    <a:cubicBezTo>
                      <a:pt x="226054" y="85017"/>
                      <a:pt x="226054" y="85047"/>
                      <a:pt x="226084" y="85047"/>
                    </a:cubicBezTo>
                    <a:lnTo>
                      <a:pt x="226084" y="85047"/>
                    </a:lnTo>
                    <a:lnTo>
                      <a:pt x="226084" y="85108"/>
                    </a:lnTo>
                    <a:lnTo>
                      <a:pt x="226084" y="85260"/>
                    </a:lnTo>
                    <a:cubicBezTo>
                      <a:pt x="226145" y="85290"/>
                      <a:pt x="226175" y="85290"/>
                      <a:pt x="226206" y="85199"/>
                    </a:cubicBezTo>
                    <a:lnTo>
                      <a:pt x="226206" y="85321"/>
                    </a:lnTo>
                    <a:lnTo>
                      <a:pt x="226236" y="85321"/>
                    </a:lnTo>
                    <a:cubicBezTo>
                      <a:pt x="226236" y="85321"/>
                      <a:pt x="226236" y="85351"/>
                      <a:pt x="226236" y="85321"/>
                    </a:cubicBezTo>
                    <a:lnTo>
                      <a:pt x="226236" y="85290"/>
                    </a:lnTo>
                    <a:cubicBezTo>
                      <a:pt x="226297" y="85260"/>
                      <a:pt x="226297" y="85169"/>
                      <a:pt x="226297" y="85108"/>
                    </a:cubicBezTo>
                    <a:lnTo>
                      <a:pt x="226297" y="85108"/>
                    </a:lnTo>
                    <a:lnTo>
                      <a:pt x="226297" y="85199"/>
                    </a:lnTo>
                    <a:lnTo>
                      <a:pt x="226297" y="85199"/>
                    </a:lnTo>
                    <a:cubicBezTo>
                      <a:pt x="226327" y="85108"/>
                      <a:pt x="226327" y="85047"/>
                      <a:pt x="226358" y="84986"/>
                    </a:cubicBezTo>
                    <a:cubicBezTo>
                      <a:pt x="226358" y="85017"/>
                      <a:pt x="226327" y="85108"/>
                      <a:pt x="226327" y="85138"/>
                    </a:cubicBezTo>
                    <a:lnTo>
                      <a:pt x="226327" y="85260"/>
                    </a:lnTo>
                    <a:cubicBezTo>
                      <a:pt x="226327" y="85290"/>
                      <a:pt x="226297" y="85290"/>
                      <a:pt x="226297" y="85290"/>
                    </a:cubicBezTo>
                    <a:lnTo>
                      <a:pt x="226297" y="85321"/>
                    </a:lnTo>
                    <a:cubicBezTo>
                      <a:pt x="226297" y="85351"/>
                      <a:pt x="226236" y="85351"/>
                      <a:pt x="226236" y="85412"/>
                    </a:cubicBezTo>
                    <a:lnTo>
                      <a:pt x="226206" y="85442"/>
                    </a:lnTo>
                    <a:lnTo>
                      <a:pt x="226145" y="85442"/>
                    </a:lnTo>
                    <a:cubicBezTo>
                      <a:pt x="226054" y="85351"/>
                      <a:pt x="226023" y="85138"/>
                      <a:pt x="225932" y="85017"/>
                    </a:cubicBezTo>
                    <a:cubicBezTo>
                      <a:pt x="225902" y="84986"/>
                      <a:pt x="225902" y="84986"/>
                      <a:pt x="225871" y="84986"/>
                    </a:cubicBezTo>
                    <a:cubicBezTo>
                      <a:pt x="225841" y="84956"/>
                      <a:pt x="225841" y="84895"/>
                      <a:pt x="225780" y="84865"/>
                    </a:cubicBezTo>
                    <a:cubicBezTo>
                      <a:pt x="225841" y="84895"/>
                      <a:pt x="225871" y="84895"/>
                      <a:pt x="225902" y="84865"/>
                    </a:cubicBezTo>
                    <a:cubicBezTo>
                      <a:pt x="225902" y="84834"/>
                      <a:pt x="225932" y="84743"/>
                      <a:pt x="225902" y="84713"/>
                    </a:cubicBezTo>
                    <a:lnTo>
                      <a:pt x="225902" y="84683"/>
                    </a:lnTo>
                    <a:lnTo>
                      <a:pt x="225902" y="84683"/>
                    </a:lnTo>
                    <a:cubicBezTo>
                      <a:pt x="225932" y="84683"/>
                      <a:pt x="225932" y="84683"/>
                      <a:pt x="225993" y="84652"/>
                    </a:cubicBezTo>
                    <a:cubicBezTo>
                      <a:pt x="225993" y="84652"/>
                      <a:pt x="226023" y="84652"/>
                      <a:pt x="226023" y="84591"/>
                    </a:cubicBezTo>
                    <a:cubicBezTo>
                      <a:pt x="226054" y="84561"/>
                      <a:pt x="226023" y="84409"/>
                      <a:pt x="226023" y="84439"/>
                    </a:cubicBezTo>
                    <a:lnTo>
                      <a:pt x="225993" y="84439"/>
                    </a:lnTo>
                    <a:lnTo>
                      <a:pt x="225993" y="84409"/>
                    </a:lnTo>
                    <a:cubicBezTo>
                      <a:pt x="225902" y="84348"/>
                      <a:pt x="225871" y="84257"/>
                      <a:pt x="225780" y="84196"/>
                    </a:cubicBezTo>
                    <a:cubicBezTo>
                      <a:pt x="225780" y="84135"/>
                      <a:pt x="225750" y="84105"/>
                      <a:pt x="225750" y="84105"/>
                    </a:cubicBezTo>
                    <a:lnTo>
                      <a:pt x="225719" y="84105"/>
                    </a:lnTo>
                    <a:cubicBezTo>
                      <a:pt x="225689" y="84075"/>
                      <a:pt x="225689" y="84044"/>
                      <a:pt x="225628" y="84044"/>
                    </a:cubicBezTo>
                    <a:cubicBezTo>
                      <a:pt x="225628" y="83983"/>
                      <a:pt x="225598" y="83983"/>
                      <a:pt x="225598" y="83953"/>
                    </a:cubicBezTo>
                    <a:lnTo>
                      <a:pt x="225598" y="83923"/>
                    </a:lnTo>
                    <a:lnTo>
                      <a:pt x="225567" y="83892"/>
                    </a:lnTo>
                    <a:lnTo>
                      <a:pt x="225567" y="83771"/>
                    </a:lnTo>
                    <a:cubicBezTo>
                      <a:pt x="225567" y="83740"/>
                      <a:pt x="225537" y="83649"/>
                      <a:pt x="225537" y="83619"/>
                    </a:cubicBezTo>
                    <a:cubicBezTo>
                      <a:pt x="225567" y="83679"/>
                      <a:pt x="225567" y="83771"/>
                      <a:pt x="225598" y="83831"/>
                    </a:cubicBezTo>
                    <a:lnTo>
                      <a:pt x="225598" y="83831"/>
                    </a:lnTo>
                    <a:lnTo>
                      <a:pt x="225598" y="83740"/>
                    </a:lnTo>
                    <a:lnTo>
                      <a:pt x="225598" y="83740"/>
                    </a:lnTo>
                    <a:cubicBezTo>
                      <a:pt x="225598" y="83801"/>
                      <a:pt x="225628" y="83831"/>
                      <a:pt x="225628" y="83923"/>
                    </a:cubicBezTo>
                    <a:lnTo>
                      <a:pt x="225628" y="83953"/>
                    </a:lnTo>
                    <a:cubicBezTo>
                      <a:pt x="225628" y="83983"/>
                      <a:pt x="225628" y="83983"/>
                      <a:pt x="225628" y="83953"/>
                    </a:cubicBezTo>
                    <a:lnTo>
                      <a:pt x="225689" y="83953"/>
                    </a:lnTo>
                    <a:cubicBezTo>
                      <a:pt x="225689" y="83953"/>
                      <a:pt x="225719" y="83923"/>
                      <a:pt x="225689" y="83831"/>
                    </a:cubicBezTo>
                    <a:cubicBezTo>
                      <a:pt x="225719" y="83892"/>
                      <a:pt x="225750" y="83923"/>
                      <a:pt x="225780" y="83892"/>
                    </a:cubicBezTo>
                    <a:lnTo>
                      <a:pt x="225780" y="83740"/>
                    </a:lnTo>
                    <a:lnTo>
                      <a:pt x="225780" y="83679"/>
                    </a:lnTo>
                    <a:lnTo>
                      <a:pt x="225780" y="83679"/>
                    </a:lnTo>
                    <a:cubicBezTo>
                      <a:pt x="225841" y="83679"/>
                      <a:pt x="225841" y="83679"/>
                      <a:pt x="225871" y="83649"/>
                    </a:cubicBezTo>
                    <a:lnTo>
                      <a:pt x="225902" y="83619"/>
                    </a:lnTo>
                    <a:cubicBezTo>
                      <a:pt x="225932" y="83588"/>
                      <a:pt x="225902" y="83436"/>
                      <a:pt x="225902" y="83467"/>
                    </a:cubicBezTo>
                    <a:lnTo>
                      <a:pt x="225871" y="83497"/>
                    </a:lnTo>
                    <a:lnTo>
                      <a:pt x="225871" y="83467"/>
                    </a:lnTo>
                    <a:cubicBezTo>
                      <a:pt x="225841" y="83375"/>
                      <a:pt x="225780" y="83315"/>
                      <a:pt x="225719" y="83284"/>
                    </a:cubicBezTo>
                    <a:cubicBezTo>
                      <a:pt x="225719" y="83224"/>
                      <a:pt x="225689" y="83193"/>
                      <a:pt x="225689" y="83163"/>
                    </a:cubicBezTo>
                    <a:lnTo>
                      <a:pt x="225628" y="83163"/>
                    </a:lnTo>
                    <a:lnTo>
                      <a:pt x="225628" y="83163"/>
                    </a:lnTo>
                    <a:lnTo>
                      <a:pt x="225628" y="83072"/>
                    </a:lnTo>
                    <a:cubicBezTo>
                      <a:pt x="225689" y="83132"/>
                      <a:pt x="225719" y="83163"/>
                      <a:pt x="225750" y="83132"/>
                    </a:cubicBezTo>
                    <a:lnTo>
                      <a:pt x="225750" y="83011"/>
                    </a:lnTo>
                    <a:lnTo>
                      <a:pt x="225750" y="82980"/>
                    </a:lnTo>
                    <a:lnTo>
                      <a:pt x="225750" y="82980"/>
                    </a:lnTo>
                    <a:cubicBezTo>
                      <a:pt x="225750" y="82980"/>
                      <a:pt x="225780" y="82980"/>
                      <a:pt x="225780" y="82920"/>
                    </a:cubicBezTo>
                    <a:lnTo>
                      <a:pt x="225841" y="82889"/>
                    </a:lnTo>
                    <a:cubicBezTo>
                      <a:pt x="225871" y="82859"/>
                      <a:pt x="225841" y="82737"/>
                      <a:pt x="225841" y="82768"/>
                    </a:cubicBezTo>
                    <a:lnTo>
                      <a:pt x="225780" y="82828"/>
                    </a:lnTo>
                    <a:lnTo>
                      <a:pt x="225780" y="82768"/>
                    </a:lnTo>
                    <a:cubicBezTo>
                      <a:pt x="225750" y="82737"/>
                      <a:pt x="225719" y="82676"/>
                      <a:pt x="225689" y="82616"/>
                    </a:cubicBezTo>
                    <a:cubicBezTo>
                      <a:pt x="225689" y="82585"/>
                      <a:pt x="225628" y="82555"/>
                      <a:pt x="225628" y="82524"/>
                    </a:cubicBezTo>
                    <a:lnTo>
                      <a:pt x="225598" y="82524"/>
                    </a:lnTo>
                    <a:cubicBezTo>
                      <a:pt x="225567" y="82464"/>
                      <a:pt x="225567" y="82403"/>
                      <a:pt x="225537" y="82372"/>
                    </a:cubicBezTo>
                    <a:cubicBezTo>
                      <a:pt x="225476" y="82312"/>
                      <a:pt x="225476" y="82281"/>
                      <a:pt x="225446" y="82281"/>
                    </a:cubicBezTo>
                    <a:cubicBezTo>
                      <a:pt x="225446" y="82251"/>
                      <a:pt x="225415" y="82220"/>
                      <a:pt x="225415" y="82160"/>
                    </a:cubicBezTo>
                    <a:cubicBezTo>
                      <a:pt x="225385" y="82099"/>
                      <a:pt x="225324" y="82008"/>
                      <a:pt x="225324" y="81947"/>
                    </a:cubicBezTo>
                    <a:cubicBezTo>
                      <a:pt x="225294" y="81917"/>
                      <a:pt x="225294" y="81856"/>
                      <a:pt x="225294" y="81825"/>
                    </a:cubicBezTo>
                    <a:lnTo>
                      <a:pt x="225294" y="81825"/>
                    </a:lnTo>
                    <a:cubicBezTo>
                      <a:pt x="225294" y="81795"/>
                      <a:pt x="225264" y="81765"/>
                      <a:pt x="225264" y="81704"/>
                    </a:cubicBezTo>
                    <a:lnTo>
                      <a:pt x="225264" y="81765"/>
                    </a:lnTo>
                    <a:lnTo>
                      <a:pt x="225264" y="81795"/>
                    </a:lnTo>
                    <a:cubicBezTo>
                      <a:pt x="225264" y="81765"/>
                      <a:pt x="225233" y="81765"/>
                      <a:pt x="225233" y="81704"/>
                    </a:cubicBezTo>
                    <a:lnTo>
                      <a:pt x="225142" y="81491"/>
                    </a:lnTo>
                    <a:cubicBezTo>
                      <a:pt x="225142" y="81461"/>
                      <a:pt x="225142" y="81461"/>
                      <a:pt x="225112" y="81461"/>
                    </a:cubicBezTo>
                    <a:lnTo>
                      <a:pt x="225081" y="81491"/>
                    </a:lnTo>
                    <a:cubicBezTo>
                      <a:pt x="225020" y="81491"/>
                      <a:pt x="225020" y="81613"/>
                      <a:pt x="224990" y="81704"/>
                    </a:cubicBezTo>
                    <a:cubicBezTo>
                      <a:pt x="224990" y="81765"/>
                      <a:pt x="224960" y="81765"/>
                      <a:pt x="224960" y="81795"/>
                    </a:cubicBezTo>
                    <a:lnTo>
                      <a:pt x="224960" y="81765"/>
                    </a:lnTo>
                    <a:lnTo>
                      <a:pt x="224960" y="81704"/>
                    </a:lnTo>
                    <a:cubicBezTo>
                      <a:pt x="224960" y="81765"/>
                      <a:pt x="224929" y="81795"/>
                      <a:pt x="224929" y="81825"/>
                    </a:cubicBezTo>
                    <a:lnTo>
                      <a:pt x="224929" y="81825"/>
                    </a:lnTo>
                    <a:cubicBezTo>
                      <a:pt x="224929" y="81825"/>
                      <a:pt x="224929" y="81856"/>
                      <a:pt x="224868" y="81947"/>
                    </a:cubicBezTo>
                    <a:cubicBezTo>
                      <a:pt x="224838" y="82008"/>
                      <a:pt x="224808" y="82099"/>
                      <a:pt x="224808" y="82160"/>
                    </a:cubicBezTo>
                    <a:cubicBezTo>
                      <a:pt x="224808" y="82220"/>
                      <a:pt x="224777" y="82251"/>
                      <a:pt x="224777" y="82281"/>
                    </a:cubicBezTo>
                    <a:lnTo>
                      <a:pt x="224686" y="82372"/>
                    </a:lnTo>
                    <a:cubicBezTo>
                      <a:pt x="224656" y="82403"/>
                      <a:pt x="224656" y="82433"/>
                      <a:pt x="224625" y="82524"/>
                    </a:cubicBezTo>
                    <a:lnTo>
                      <a:pt x="224564" y="82524"/>
                    </a:lnTo>
                    <a:cubicBezTo>
                      <a:pt x="224534" y="82555"/>
                      <a:pt x="224534" y="82585"/>
                      <a:pt x="224534" y="82616"/>
                    </a:cubicBezTo>
                    <a:cubicBezTo>
                      <a:pt x="224504" y="82676"/>
                      <a:pt x="224473" y="82707"/>
                      <a:pt x="224412" y="82768"/>
                    </a:cubicBezTo>
                    <a:lnTo>
                      <a:pt x="224412" y="82828"/>
                    </a:lnTo>
                    <a:cubicBezTo>
                      <a:pt x="224412" y="82828"/>
                      <a:pt x="224382" y="82828"/>
                      <a:pt x="224382" y="82768"/>
                    </a:cubicBezTo>
                    <a:cubicBezTo>
                      <a:pt x="224352" y="82737"/>
                      <a:pt x="224352" y="82889"/>
                      <a:pt x="224382" y="82889"/>
                    </a:cubicBezTo>
                    <a:lnTo>
                      <a:pt x="224412" y="82920"/>
                    </a:lnTo>
                    <a:lnTo>
                      <a:pt x="224473" y="82980"/>
                    </a:lnTo>
                    <a:lnTo>
                      <a:pt x="224473" y="82980"/>
                    </a:lnTo>
                    <a:lnTo>
                      <a:pt x="224473" y="83011"/>
                    </a:lnTo>
                    <a:lnTo>
                      <a:pt x="224473" y="83132"/>
                    </a:lnTo>
                    <a:cubicBezTo>
                      <a:pt x="224504" y="83163"/>
                      <a:pt x="224534" y="83132"/>
                      <a:pt x="224564" y="83072"/>
                    </a:cubicBezTo>
                    <a:lnTo>
                      <a:pt x="224564" y="83163"/>
                    </a:lnTo>
                    <a:lnTo>
                      <a:pt x="224564" y="83163"/>
                    </a:lnTo>
                    <a:lnTo>
                      <a:pt x="224534" y="83163"/>
                    </a:lnTo>
                    <a:cubicBezTo>
                      <a:pt x="224534" y="83193"/>
                      <a:pt x="224504" y="83224"/>
                      <a:pt x="224504" y="83284"/>
                    </a:cubicBezTo>
                    <a:cubicBezTo>
                      <a:pt x="224473" y="83315"/>
                      <a:pt x="224412" y="83375"/>
                      <a:pt x="224352" y="83467"/>
                    </a:cubicBezTo>
                    <a:lnTo>
                      <a:pt x="224352" y="83497"/>
                    </a:lnTo>
                    <a:cubicBezTo>
                      <a:pt x="224352" y="83497"/>
                      <a:pt x="224321" y="83497"/>
                      <a:pt x="224321" y="83467"/>
                    </a:cubicBezTo>
                    <a:cubicBezTo>
                      <a:pt x="224260" y="83436"/>
                      <a:pt x="224260" y="83588"/>
                      <a:pt x="224321" y="83619"/>
                    </a:cubicBezTo>
                    <a:lnTo>
                      <a:pt x="224352" y="83649"/>
                    </a:lnTo>
                    <a:cubicBezTo>
                      <a:pt x="224382" y="83649"/>
                      <a:pt x="224382" y="83679"/>
                      <a:pt x="224412" y="83679"/>
                    </a:cubicBezTo>
                    <a:lnTo>
                      <a:pt x="224412" y="83679"/>
                    </a:lnTo>
                    <a:lnTo>
                      <a:pt x="224412" y="83740"/>
                    </a:lnTo>
                    <a:lnTo>
                      <a:pt x="224412" y="83892"/>
                    </a:lnTo>
                    <a:cubicBezTo>
                      <a:pt x="224473" y="83923"/>
                      <a:pt x="224504" y="83923"/>
                      <a:pt x="224534" y="83831"/>
                    </a:cubicBezTo>
                    <a:lnTo>
                      <a:pt x="224534" y="83953"/>
                    </a:lnTo>
                    <a:lnTo>
                      <a:pt x="224564" y="83953"/>
                    </a:lnTo>
                    <a:cubicBezTo>
                      <a:pt x="224564" y="83953"/>
                      <a:pt x="224564" y="83983"/>
                      <a:pt x="224564" y="83953"/>
                    </a:cubicBezTo>
                    <a:lnTo>
                      <a:pt x="224564" y="83923"/>
                    </a:lnTo>
                    <a:cubicBezTo>
                      <a:pt x="224625" y="83892"/>
                      <a:pt x="224625" y="83801"/>
                      <a:pt x="224625" y="83740"/>
                    </a:cubicBezTo>
                    <a:lnTo>
                      <a:pt x="224625" y="83740"/>
                    </a:lnTo>
                    <a:lnTo>
                      <a:pt x="224625" y="83831"/>
                    </a:lnTo>
                    <a:lnTo>
                      <a:pt x="224625" y="83831"/>
                    </a:lnTo>
                    <a:cubicBezTo>
                      <a:pt x="224656" y="83740"/>
                      <a:pt x="224656" y="83679"/>
                      <a:pt x="224686" y="83619"/>
                    </a:cubicBezTo>
                    <a:cubicBezTo>
                      <a:pt x="224686" y="83649"/>
                      <a:pt x="224656" y="83740"/>
                      <a:pt x="224656" y="83771"/>
                    </a:cubicBezTo>
                    <a:lnTo>
                      <a:pt x="224656" y="83892"/>
                    </a:lnTo>
                    <a:cubicBezTo>
                      <a:pt x="224656" y="83923"/>
                      <a:pt x="224625" y="83923"/>
                      <a:pt x="224625" y="83923"/>
                    </a:cubicBezTo>
                    <a:lnTo>
                      <a:pt x="224625" y="83953"/>
                    </a:lnTo>
                    <a:cubicBezTo>
                      <a:pt x="224625" y="83983"/>
                      <a:pt x="224564" y="83983"/>
                      <a:pt x="224564" y="84044"/>
                    </a:cubicBezTo>
                    <a:cubicBezTo>
                      <a:pt x="224534" y="84075"/>
                      <a:pt x="224534" y="84105"/>
                      <a:pt x="224504" y="84105"/>
                    </a:cubicBezTo>
                    <a:lnTo>
                      <a:pt x="224473" y="84105"/>
                    </a:lnTo>
                    <a:cubicBezTo>
                      <a:pt x="224473" y="84135"/>
                      <a:pt x="224412" y="84135"/>
                      <a:pt x="224412" y="84196"/>
                    </a:cubicBezTo>
                    <a:lnTo>
                      <a:pt x="224382" y="84227"/>
                    </a:lnTo>
                    <a:cubicBezTo>
                      <a:pt x="224382" y="84196"/>
                      <a:pt x="224382" y="84135"/>
                      <a:pt x="224352" y="84135"/>
                    </a:cubicBezTo>
                    <a:cubicBezTo>
                      <a:pt x="224321" y="84196"/>
                      <a:pt x="224260" y="84196"/>
                      <a:pt x="224200" y="84135"/>
                    </a:cubicBezTo>
                    <a:cubicBezTo>
                      <a:pt x="224108" y="84075"/>
                      <a:pt x="224078" y="83831"/>
                      <a:pt x="224017" y="83740"/>
                    </a:cubicBezTo>
                    <a:cubicBezTo>
                      <a:pt x="223956" y="83679"/>
                      <a:pt x="223956" y="83679"/>
                      <a:pt x="223926" y="83679"/>
                    </a:cubicBezTo>
                    <a:cubicBezTo>
                      <a:pt x="223896" y="83649"/>
                      <a:pt x="223896" y="83619"/>
                      <a:pt x="223865" y="83588"/>
                    </a:cubicBezTo>
                    <a:cubicBezTo>
                      <a:pt x="223896" y="83619"/>
                      <a:pt x="223926" y="83619"/>
                      <a:pt x="223956" y="83588"/>
                    </a:cubicBezTo>
                    <a:cubicBezTo>
                      <a:pt x="223956" y="83527"/>
                      <a:pt x="224017" y="83467"/>
                      <a:pt x="223956" y="83436"/>
                    </a:cubicBezTo>
                    <a:lnTo>
                      <a:pt x="223956" y="83375"/>
                    </a:lnTo>
                    <a:lnTo>
                      <a:pt x="223956" y="83375"/>
                    </a:lnTo>
                    <a:cubicBezTo>
                      <a:pt x="224017" y="83375"/>
                      <a:pt x="224017" y="83375"/>
                      <a:pt x="224048" y="83345"/>
                    </a:cubicBezTo>
                    <a:cubicBezTo>
                      <a:pt x="224048" y="83345"/>
                      <a:pt x="224078" y="83345"/>
                      <a:pt x="224078" y="83315"/>
                    </a:cubicBezTo>
                    <a:cubicBezTo>
                      <a:pt x="224108" y="83284"/>
                      <a:pt x="224078" y="83132"/>
                      <a:pt x="224078" y="83163"/>
                    </a:cubicBezTo>
                    <a:lnTo>
                      <a:pt x="224048" y="83163"/>
                    </a:lnTo>
                    <a:lnTo>
                      <a:pt x="224048" y="83132"/>
                    </a:lnTo>
                    <a:cubicBezTo>
                      <a:pt x="223956" y="83041"/>
                      <a:pt x="223926" y="82980"/>
                      <a:pt x="223865" y="82889"/>
                    </a:cubicBezTo>
                    <a:cubicBezTo>
                      <a:pt x="223865" y="82859"/>
                      <a:pt x="223805" y="82828"/>
                      <a:pt x="223805" y="82828"/>
                    </a:cubicBezTo>
                    <a:lnTo>
                      <a:pt x="223774" y="82828"/>
                    </a:lnTo>
                    <a:cubicBezTo>
                      <a:pt x="223744" y="82768"/>
                      <a:pt x="223744" y="82737"/>
                      <a:pt x="223713" y="82737"/>
                    </a:cubicBezTo>
                    <a:cubicBezTo>
                      <a:pt x="223713" y="82707"/>
                      <a:pt x="223653" y="82707"/>
                      <a:pt x="223653" y="82676"/>
                    </a:cubicBezTo>
                    <a:lnTo>
                      <a:pt x="223653" y="82616"/>
                    </a:lnTo>
                    <a:lnTo>
                      <a:pt x="223622" y="82585"/>
                    </a:lnTo>
                    <a:lnTo>
                      <a:pt x="223622" y="82464"/>
                    </a:lnTo>
                    <a:cubicBezTo>
                      <a:pt x="223622" y="82433"/>
                      <a:pt x="223592" y="82372"/>
                      <a:pt x="223592" y="82312"/>
                    </a:cubicBezTo>
                    <a:cubicBezTo>
                      <a:pt x="223622" y="82403"/>
                      <a:pt x="223622" y="82464"/>
                      <a:pt x="223653" y="82555"/>
                    </a:cubicBezTo>
                    <a:lnTo>
                      <a:pt x="223653" y="82555"/>
                    </a:lnTo>
                    <a:lnTo>
                      <a:pt x="223653" y="82433"/>
                    </a:lnTo>
                    <a:lnTo>
                      <a:pt x="223653" y="82433"/>
                    </a:lnTo>
                    <a:cubicBezTo>
                      <a:pt x="223653" y="82524"/>
                      <a:pt x="223713" y="82555"/>
                      <a:pt x="223713" y="82616"/>
                    </a:cubicBezTo>
                    <a:lnTo>
                      <a:pt x="223713" y="82676"/>
                    </a:lnTo>
                    <a:cubicBezTo>
                      <a:pt x="223713" y="82707"/>
                      <a:pt x="223713" y="82707"/>
                      <a:pt x="223713" y="82676"/>
                    </a:cubicBezTo>
                    <a:lnTo>
                      <a:pt x="223744" y="82676"/>
                    </a:lnTo>
                    <a:cubicBezTo>
                      <a:pt x="223744" y="82676"/>
                      <a:pt x="223774" y="82616"/>
                      <a:pt x="223744" y="82555"/>
                    </a:cubicBezTo>
                    <a:cubicBezTo>
                      <a:pt x="223774" y="82585"/>
                      <a:pt x="223805" y="82616"/>
                      <a:pt x="223865" y="82585"/>
                    </a:cubicBezTo>
                    <a:lnTo>
                      <a:pt x="223865" y="82433"/>
                    </a:lnTo>
                    <a:lnTo>
                      <a:pt x="223865" y="82403"/>
                    </a:lnTo>
                    <a:lnTo>
                      <a:pt x="223865" y="82403"/>
                    </a:lnTo>
                    <a:cubicBezTo>
                      <a:pt x="223896" y="82403"/>
                      <a:pt x="223896" y="82403"/>
                      <a:pt x="223926" y="82372"/>
                    </a:cubicBezTo>
                    <a:lnTo>
                      <a:pt x="223956" y="82312"/>
                    </a:lnTo>
                    <a:cubicBezTo>
                      <a:pt x="224017" y="82281"/>
                      <a:pt x="223956" y="82129"/>
                      <a:pt x="223956" y="82160"/>
                    </a:cubicBezTo>
                    <a:lnTo>
                      <a:pt x="223926" y="82220"/>
                    </a:lnTo>
                    <a:lnTo>
                      <a:pt x="223926" y="82160"/>
                    </a:lnTo>
                    <a:cubicBezTo>
                      <a:pt x="223896" y="82099"/>
                      <a:pt x="223865" y="82008"/>
                      <a:pt x="223774" y="81977"/>
                    </a:cubicBezTo>
                    <a:cubicBezTo>
                      <a:pt x="223774" y="81947"/>
                      <a:pt x="223744" y="81917"/>
                      <a:pt x="223744" y="81856"/>
                    </a:cubicBezTo>
                    <a:lnTo>
                      <a:pt x="223713" y="81856"/>
                    </a:lnTo>
                    <a:lnTo>
                      <a:pt x="223713" y="81856"/>
                    </a:lnTo>
                    <a:lnTo>
                      <a:pt x="223713" y="81795"/>
                    </a:lnTo>
                    <a:cubicBezTo>
                      <a:pt x="223744" y="81825"/>
                      <a:pt x="223774" y="81856"/>
                      <a:pt x="223805" y="81825"/>
                    </a:cubicBezTo>
                    <a:lnTo>
                      <a:pt x="223805" y="81704"/>
                    </a:lnTo>
                    <a:lnTo>
                      <a:pt x="223805" y="81673"/>
                    </a:lnTo>
                    <a:lnTo>
                      <a:pt x="223805" y="81673"/>
                    </a:lnTo>
                    <a:cubicBezTo>
                      <a:pt x="223805" y="81673"/>
                      <a:pt x="223865" y="81673"/>
                      <a:pt x="223865" y="81643"/>
                    </a:cubicBezTo>
                    <a:lnTo>
                      <a:pt x="223896" y="81613"/>
                    </a:lnTo>
                    <a:cubicBezTo>
                      <a:pt x="223926" y="81552"/>
                      <a:pt x="223896" y="81461"/>
                      <a:pt x="223896" y="81491"/>
                    </a:cubicBezTo>
                    <a:lnTo>
                      <a:pt x="223865" y="81521"/>
                    </a:lnTo>
                    <a:lnTo>
                      <a:pt x="223865" y="81491"/>
                    </a:lnTo>
                    <a:cubicBezTo>
                      <a:pt x="223805" y="81461"/>
                      <a:pt x="223774" y="81369"/>
                      <a:pt x="223744" y="81339"/>
                    </a:cubicBezTo>
                    <a:cubicBezTo>
                      <a:pt x="223744" y="81309"/>
                      <a:pt x="223713" y="81248"/>
                      <a:pt x="223713" y="81217"/>
                    </a:cubicBezTo>
                    <a:lnTo>
                      <a:pt x="223653" y="81217"/>
                    </a:lnTo>
                    <a:cubicBezTo>
                      <a:pt x="223622" y="81187"/>
                      <a:pt x="223622" y="81096"/>
                      <a:pt x="223592" y="81065"/>
                    </a:cubicBezTo>
                    <a:cubicBezTo>
                      <a:pt x="223561" y="81035"/>
                      <a:pt x="223561" y="81005"/>
                      <a:pt x="223501" y="81005"/>
                    </a:cubicBezTo>
                    <a:cubicBezTo>
                      <a:pt x="223501" y="80944"/>
                      <a:pt x="223470" y="80913"/>
                      <a:pt x="223470" y="80883"/>
                    </a:cubicBezTo>
                    <a:cubicBezTo>
                      <a:pt x="223440" y="80792"/>
                      <a:pt x="223409" y="80731"/>
                      <a:pt x="223409" y="80640"/>
                    </a:cubicBezTo>
                    <a:cubicBezTo>
                      <a:pt x="223349" y="80610"/>
                      <a:pt x="223349" y="80579"/>
                      <a:pt x="223349" y="80549"/>
                    </a:cubicBezTo>
                    <a:lnTo>
                      <a:pt x="223349" y="80549"/>
                    </a:lnTo>
                    <a:cubicBezTo>
                      <a:pt x="223349" y="80488"/>
                      <a:pt x="223318" y="80458"/>
                      <a:pt x="223318" y="80427"/>
                    </a:cubicBezTo>
                    <a:lnTo>
                      <a:pt x="223318" y="80458"/>
                    </a:lnTo>
                    <a:lnTo>
                      <a:pt x="223318" y="80488"/>
                    </a:lnTo>
                    <a:cubicBezTo>
                      <a:pt x="223318" y="80458"/>
                      <a:pt x="223288" y="80458"/>
                      <a:pt x="223288" y="80427"/>
                    </a:cubicBezTo>
                    <a:lnTo>
                      <a:pt x="223197" y="80184"/>
                    </a:lnTo>
                    <a:cubicBezTo>
                      <a:pt x="223197" y="80154"/>
                      <a:pt x="223197" y="80154"/>
                      <a:pt x="223166" y="80154"/>
                    </a:cubicBezTo>
                    <a:lnTo>
                      <a:pt x="223136" y="80184"/>
                    </a:lnTo>
                    <a:cubicBezTo>
                      <a:pt x="223105" y="80184"/>
                      <a:pt x="223105" y="80306"/>
                      <a:pt x="223045" y="80427"/>
                    </a:cubicBezTo>
                    <a:cubicBezTo>
                      <a:pt x="223045" y="80458"/>
                      <a:pt x="223014" y="80458"/>
                      <a:pt x="223014" y="80488"/>
                    </a:cubicBezTo>
                    <a:lnTo>
                      <a:pt x="223014" y="80458"/>
                    </a:lnTo>
                    <a:lnTo>
                      <a:pt x="223014" y="80427"/>
                    </a:lnTo>
                    <a:cubicBezTo>
                      <a:pt x="223014" y="80458"/>
                      <a:pt x="222984" y="80488"/>
                      <a:pt x="222984" y="80549"/>
                    </a:cubicBezTo>
                    <a:lnTo>
                      <a:pt x="222984" y="80549"/>
                    </a:lnTo>
                    <a:cubicBezTo>
                      <a:pt x="222984" y="80549"/>
                      <a:pt x="222984" y="80579"/>
                      <a:pt x="222953" y="80640"/>
                    </a:cubicBezTo>
                    <a:cubicBezTo>
                      <a:pt x="222893" y="80731"/>
                      <a:pt x="222862" y="80792"/>
                      <a:pt x="222862" y="80883"/>
                    </a:cubicBezTo>
                    <a:cubicBezTo>
                      <a:pt x="222862" y="80913"/>
                      <a:pt x="222832" y="80944"/>
                      <a:pt x="222832" y="81005"/>
                    </a:cubicBezTo>
                    <a:lnTo>
                      <a:pt x="222741" y="81065"/>
                    </a:lnTo>
                    <a:cubicBezTo>
                      <a:pt x="222710" y="81096"/>
                      <a:pt x="222710" y="81157"/>
                      <a:pt x="222680" y="81217"/>
                    </a:cubicBezTo>
                    <a:lnTo>
                      <a:pt x="222649" y="81217"/>
                    </a:lnTo>
                    <a:cubicBezTo>
                      <a:pt x="222589" y="81248"/>
                      <a:pt x="222589" y="81309"/>
                      <a:pt x="222589" y="81339"/>
                    </a:cubicBezTo>
                    <a:cubicBezTo>
                      <a:pt x="222558" y="81369"/>
                      <a:pt x="222528" y="81400"/>
                      <a:pt x="222497" y="81491"/>
                    </a:cubicBezTo>
                    <a:lnTo>
                      <a:pt x="222497" y="81521"/>
                    </a:lnTo>
                    <a:cubicBezTo>
                      <a:pt x="222497" y="81521"/>
                      <a:pt x="222437" y="81521"/>
                      <a:pt x="222437" y="81491"/>
                    </a:cubicBezTo>
                    <a:cubicBezTo>
                      <a:pt x="222406" y="81461"/>
                      <a:pt x="222406" y="81613"/>
                      <a:pt x="222437" y="81613"/>
                    </a:cubicBezTo>
                    <a:lnTo>
                      <a:pt x="222497" y="81643"/>
                    </a:lnTo>
                    <a:lnTo>
                      <a:pt x="222528" y="81673"/>
                    </a:lnTo>
                    <a:lnTo>
                      <a:pt x="222528" y="81673"/>
                    </a:lnTo>
                    <a:lnTo>
                      <a:pt x="222528" y="81704"/>
                    </a:lnTo>
                    <a:lnTo>
                      <a:pt x="222528" y="81825"/>
                    </a:lnTo>
                    <a:cubicBezTo>
                      <a:pt x="222558" y="81856"/>
                      <a:pt x="222589" y="81825"/>
                      <a:pt x="222649" y="81795"/>
                    </a:cubicBezTo>
                    <a:lnTo>
                      <a:pt x="222649" y="81856"/>
                    </a:lnTo>
                    <a:lnTo>
                      <a:pt x="222649" y="81856"/>
                    </a:lnTo>
                    <a:lnTo>
                      <a:pt x="222589" y="81856"/>
                    </a:lnTo>
                    <a:cubicBezTo>
                      <a:pt x="222589" y="81917"/>
                      <a:pt x="222558" y="81947"/>
                      <a:pt x="222558" y="81977"/>
                    </a:cubicBezTo>
                    <a:cubicBezTo>
                      <a:pt x="222528" y="82008"/>
                      <a:pt x="222497" y="82099"/>
                      <a:pt x="222406" y="82160"/>
                    </a:cubicBezTo>
                    <a:lnTo>
                      <a:pt x="222406" y="82220"/>
                    </a:lnTo>
                    <a:cubicBezTo>
                      <a:pt x="222406" y="82220"/>
                      <a:pt x="222376" y="82220"/>
                      <a:pt x="222376" y="82160"/>
                    </a:cubicBezTo>
                    <a:cubicBezTo>
                      <a:pt x="222346" y="82129"/>
                      <a:pt x="222346" y="82281"/>
                      <a:pt x="222376" y="82312"/>
                    </a:cubicBezTo>
                    <a:lnTo>
                      <a:pt x="222406" y="82372"/>
                    </a:lnTo>
                    <a:cubicBezTo>
                      <a:pt x="222437" y="82372"/>
                      <a:pt x="222437" y="82403"/>
                      <a:pt x="222497" y="82403"/>
                    </a:cubicBezTo>
                    <a:lnTo>
                      <a:pt x="222497" y="82403"/>
                    </a:lnTo>
                    <a:lnTo>
                      <a:pt x="222497" y="82433"/>
                    </a:lnTo>
                    <a:lnTo>
                      <a:pt x="222497" y="82585"/>
                    </a:lnTo>
                    <a:cubicBezTo>
                      <a:pt x="222528" y="82616"/>
                      <a:pt x="222558" y="82616"/>
                      <a:pt x="222589" y="82555"/>
                    </a:cubicBezTo>
                    <a:lnTo>
                      <a:pt x="222589" y="82676"/>
                    </a:lnTo>
                    <a:lnTo>
                      <a:pt x="222649" y="82676"/>
                    </a:lnTo>
                    <a:cubicBezTo>
                      <a:pt x="222649" y="82676"/>
                      <a:pt x="222649" y="82707"/>
                      <a:pt x="222649" y="82676"/>
                    </a:cubicBezTo>
                    <a:lnTo>
                      <a:pt x="222649" y="82616"/>
                    </a:lnTo>
                    <a:cubicBezTo>
                      <a:pt x="222680" y="82585"/>
                      <a:pt x="222680" y="82524"/>
                      <a:pt x="222680" y="82433"/>
                    </a:cubicBezTo>
                    <a:lnTo>
                      <a:pt x="222680" y="82433"/>
                    </a:lnTo>
                    <a:lnTo>
                      <a:pt x="222680" y="82555"/>
                    </a:lnTo>
                    <a:lnTo>
                      <a:pt x="222680" y="82555"/>
                    </a:lnTo>
                    <a:cubicBezTo>
                      <a:pt x="222710" y="82433"/>
                      <a:pt x="222710" y="82403"/>
                      <a:pt x="222741" y="82312"/>
                    </a:cubicBezTo>
                    <a:cubicBezTo>
                      <a:pt x="222741" y="82372"/>
                      <a:pt x="222710" y="82433"/>
                      <a:pt x="222710" y="82464"/>
                    </a:cubicBezTo>
                    <a:lnTo>
                      <a:pt x="222710" y="82585"/>
                    </a:lnTo>
                    <a:cubicBezTo>
                      <a:pt x="222710" y="82616"/>
                      <a:pt x="222680" y="82616"/>
                      <a:pt x="222680" y="82616"/>
                    </a:cubicBezTo>
                    <a:lnTo>
                      <a:pt x="222680" y="82676"/>
                    </a:lnTo>
                    <a:cubicBezTo>
                      <a:pt x="222680" y="82707"/>
                      <a:pt x="222649" y="82707"/>
                      <a:pt x="222649" y="82737"/>
                    </a:cubicBezTo>
                    <a:cubicBezTo>
                      <a:pt x="222589" y="82768"/>
                      <a:pt x="222589" y="82828"/>
                      <a:pt x="222558" y="82828"/>
                    </a:cubicBezTo>
                    <a:lnTo>
                      <a:pt x="222528" y="82828"/>
                    </a:lnTo>
                    <a:cubicBezTo>
                      <a:pt x="222528" y="82859"/>
                      <a:pt x="222497" y="82859"/>
                      <a:pt x="222497" y="82889"/>
                    </a:cubicBezTo>
                    <a:cubicBezTo>
                      <a:pt x="222406" y="82980"/>
                      <a:pt x="222376" y="83011"/>
                      <a:pt x="222285" y="83132"/>
                    </a:cubicBezTo>
                    <a:lnTo>
                      <a:pt x="222285" y="83163"/>
                    </a:lnTo>
                    <a:lnTo>
                      <a:pt x="222254" y="83163"/>
                    </a:lnTo>
                    <a:cubicBezTo>
                      <a:pt x="222224" y="83132"/>
                      <a:pt x="222224" y="83284"/>
                      <a:pt x="222254" y="83315"/>
                    </a:cubicBezTo>
                    <a:cubicBezTo>
                      <a:pt x="222254" y="83315"/>
                      <a:pt x="222285" y="83315"/>
                      <a:pt x="222285" y="83345"/>
                    </a:cubicBezTo>
                    <a:cubicBezTo>
                      <a:pt x="222346" y="83345"/>
                      <a:pt x="222346" y="83375"/>
                      <a:pt x="222376" y="83375"/>
                    </a:cubicBezTo>
                    <a:lnTo>
                      <a:pt x="222376" y="83375"/>
                    </a:lnTo>
                    <a:lnTo>
                      <a:pt x="222376" y="83436"/>
                    </a:lnTo>
                    <a:lnTo>
                      <a:pt x="222376" y="83588"/>
                    </a:lnTo>
                    <a:cubicBezTo>
                      <a:pt x="222406" y="83619"/>
                      <a:pt x="222437" y="83619"/>
                      <a:pt x="222497" y="83588"/>
                    </a:cubicBezTo>
                    <a:cubicBezTo>
                      <a:pt x="222437" y="83619"/>
                      <a:pt x="222437" y="83649"/>
                      <a:pt x="222406" y="83679"/>
                    </a:cubicBezTo>
                    <a:cubicBezTo>
                      <a:pt x="222376" y="83679"/>
                      <a:pt x="222376" y="83679"/>
                      <a:pt x="222346" y="83740"/>
                    </a:cubicBezTo>
                    <a:cubicBezTo>
                      <a:pt x="222254" y="83801"/>
                      <a:pt x="222194" y="84044"/>
                      <a:pt x="222133" y="84135"/>
                    </a:cubicBezTo>
                    <a:lnTo>
                      <a:pt x="222072" y="84135"/>
                    </a:lnTo>
                    <a:cubicBezTo>
                      <a:pt x="222072" y="84105"/>
                      <a:pt x="222072" y="84075"/>
                      <a:pt x="222042" y="84105"/>
                    </a:cubicBezTo>
                    <a:lnTo>
                      <a:pt x="221981" y="84105"/>
                    </a:lnTo>
                    <a:lnTo>
                      <a:pt x="221981" y="84075"/>
                    </a:lnTo>
                    <a:cubicBezTo>
                      <a:pt x="221920" y="83983"/>
                      <a:pt x="221890" y="83923"/>
                      <a:pt x="221798" y="83831"/>
                    </a:cubicBezTo>
                    <a:cubicBezTo>
                      <a:pt x="221798" y="83801"/>
                      <a:pt x="221768" y="83771"/>
                      <a:pt x="221768" y="83771"/>
                    </a:cubicBezTo>
                    <a:lnTo>
                      <a:pt x="221738" y="83771"/>
                    </a:lnTo>
                    <a:cubicBezTo>
                      <a:pt x="221677" y="83740"/>
                      <a:pt x="221677" y="83679"/>
                      <a:pt x="221646" y="83679"/>
                    </a:cubicBezTo>
                    <a:cubicBezTo>
                      <a:pt x="221646" y="83649"/>
                      <a:pt x="221616" y="83649"/>
                      <a:pt x="221616" y="83619"/>
                    </a:cubicBezTo>
                    <a:lnTo>
                      <a:pt x="221616" y="83588"/>
                    </a:lnTo>
                    <a:lnTo>
                      <a:pt x="221586" y="83527"/>
                    </a:lnTo>
                    <a:lnTo>
                      <a:pt x="221586" y="83436"/>
                    </a:lnTo>
                    <a:cubicBezTo>
                      <a:pt x="221586" y="83375"/>
                      <a:pt x="221525" y="83315"/>
                      <a:pt x="221525" y="83284"/>
                    </a:cubicBezTo>
                    <a:cubicBezTo>
                      <a:pt x="221586" y="83345"/>
                      <a:pt x="221586" y="83436"/>
                      <a:pt x="221616" y="83497"/>
                    </a:cubicBezTo>
                    <a:lnTo>
                      <a:pt x="221616" y="83497"/>
                    </a:lnTo>
                    <a:lnTo>
                      <a:pt x="221616" y="83375"/>
                    </a:lnTo>
                    <a:lnTo>
                      <a:pt x="221616" y="83375"/>
                    </a:lnTo>
                    <a:cubicBezTo>
                      <a:pt x="221616" y="83467"/>
                      <a:pt x="221646" y="83497"/>
                      <a:pt x="221646" y="83588"/>
                    </a:cubicBezTo>
                    <a:lnTo>
                      <a:pt x="221646" y="83619"/>
                    </a:lnTo>
                    <a:cubicBezTo>
                      <a:pt x="221646" y="83649"/>
                      <a:pt x="221646" y="83649"/>
                      <a:pt x="221646" y="83619"/>
                    </a:cubicBezTo>
                    <a:lnTo>
                      <a:pt x="221677" y="83619"/>
                    </a:lnTo>
                    <a:cubicBezTo>
                      <a:pt x="221677" y="83619"/>
                      <a:pt x="221738" y="83588"/>
                      <a:pt x="221677" y="83497"/>
                    </a:cubicBezTo>
                    <a:cubicBezTo>
                      <a:pt x="221738" y="83527"/>
                      <a:pt x="221768" y="83588"/>
                      <a:pt x="221798" y="83527"/>
                    </a:cubicBezTo>
                    <a:lnTo>
                      <a:pt x="221798" y="83375"/>
                    </a:lnTo>
                    <a:lnTo>
                      <a:pt x="221798" y="83345"/>
                    </a:lnTo>
                    <a:lnTo>
                      <a:pt x="221798" y="83345"/>
                    </a:lnTo>
                    <a:cubicBezTo>
                      <a:pt x="221829" y="83345"/>
                      <a:pt x="221829" y="83345"/>
                      <a:pt x="221890" y="83315"/>
                    </a:cubicBezTo>
                    <a:lnTo>
                      <a:pt x="221920" y="83284"/>
                    </a:lnTo>
                    <a:cubicBezTo>
                      <a:pt x="221950" y="83224"/>
                      <a:pt x="221920" y="83072"/>
                      <a:pt x="221920" y="83132"/>
                    </a:cubicBezTo>
                    <a:lnTo>
                      <a:pt x="221890" y="83163"/>
                    </a:lnTo>
                    <a:lnTo>
                      <a:pt x="221890" y="83132"/>
                    </a:lnTo>
                    <a:cubicBezTo>
                      <a:pt x="221829" y="83041"/>
                      <a:pt x="221798" y="82980"/>
                      <a:pt x="221738" y="82920"/>
                    </a:cubicBezTo>
                    <a:cubicBezTo>
                      <a:pt x="221738" y="82889"/>
                      <a:pt x="221677" y="82859"/>
                      <a:pt x="221677" y="82828"/>
                    </a:cubicBezTo>
                    <a:lnTo>
                      <a:pt x="221646" y="82828"/>
                    </a:lnTo>
                    <a:lnTo>
                      <a:pt x="221646" y="82828"/>
                    </a:lnTo>
                    <a:lnTo>
                      <a:pt x="221646" y="82737"/>
                    </a:lnTo>
                    <a:cubicBezTo>
                      <a:pt x="221677" y="82768"/>
                      <a:pt x="221738" y="82828"/>
                      <a:pt x="221768" y="82768"/>
                    </a:cubicBezTo>
                    <a:lnTo>
                      <a:pt x="221768" y="82676"/>
                    </a:lnTo>
                    <a:lnTo>
                      <a:pt x="221768" y="82616"/>
                    </a:lnTo>
                    <a:lnTo>
                      <a:pt x="221768" y="82616"/>
                    </a:lnTo>
                    <a:cubicBezTo>
                      <a:pt x="221768" y="82616"/>
                      <a:pt x="221798" y="82616"/>
                      <a:pt x="221798" y="82585"/>
                    </a:cubicBezTo>
                    <a:lnTo>
                      <a:pt x="221829" y="82555"/>
                    </a:lnTo>
                    <a:cubicBezTo>
                      <a:pt x="221890" y="82524"/>
                      <a:pt x="221829" y="82403"/>
                      <a:pt x="221829" y="82433"/>
                    </a:cubicBezTo>
                    <a:lnTo>
                      <a:pt x="221798" y="82464"/>
                    </a:lnTo>
                    <a:lnTo>
                      <a:pt x="221798" y="82433"/>
                    </a:lnTo>
                    <a:cubicBezTo>
                      <a:pt x="221768" y="82403"/>
                      <a:pt x="221738" y="82312"/>
                      <a:pt x="221677" y="82281"/>
                    </a:cubicBezTo>
                    <a:cubicBezTo>
                      <a:pt x="221677" y="82251"/>
                      <a:pt x="221646" y="82220"/>
                      <a:pt x="221646" y="82160"/>
                    </a:cubicBezTo>
                    <a:lnTo>
                      <a:pt x="221616" y="82160"/>
                    </a:lnTo>
                    <a:cubicBezTo>
                      <a:pt x="221586" y="82129"/>
                      <a:pt x="221586" y="82068"/>
                      <a:pt x="221525" y="82008"/>
                    </a:cubicBezTo>
                    <a:cubicBezTo>
                      <a:pt x="221494" y="81977"/>
                      <a:pt x="221494" y="81947"/>
                      <a:pt x="221464" y="81947"/>
                    </a:cubicBezTo>
                    <a:cubicBezTo>
                      <a:pt x="221464" y="81917"/>
                      <a:pt x="221434" y="81856"/>
                      <a:pt x="221434" y="81825"/>
                    </a:cubicBezTo>
                    <a:cubicBezTo>
                      <a:pt x="221373" y="81765"/>
                      <a:pt x="221342" y="81673"/>
                      <a:pt x="221342" y="81613"/>
                    </a:cubicBezTo>
                    <a:cubicBezTo>
                      <a:pt x="221312" y="81552"/>
                      <a:pt x="221312" y="81521"/>
                      <a:pt x="221312" y="81491"/>
                    </a:cubicBezTo>
                    <a:lnTo>
                      <a:pt x="221312" y="81491"/>
                    </a:lnTo>
                    <a:cubicBezTo>
                      <a:pt x="221312" y="81461"/>
                      <a:pt x="221282" y="81400"/>
                      <a:pt x="221282" y="81369"/>
                    </a:cubicBezTo>
                    <a:lnTo>
                      <a:pt x="221282" y="81400"/>
                    </a:lnTo>
                    <a:lnTo>
                      <a:pt x="221282" y="81461"/>
                    </a:lnTo>
                    <a:cubicBezTo>
                      <a:pt x="221282" y="81400"/>
                      <a:pt x="221221" y="81400"/>
                      <a:pt x="221221" y="81369"/>
                    </a:cubicBezTo>
                    <a:lnTo>
                      <a:pt x="221160" y="81157"/>
                    </a:lnTo>
                    <a:cubicBezTo>
                      <a:pt x="221160" y="81096"/>
                      <a:pt x="221160" y="81096"/>
                      <a:pt x="221130" y="81096"/>
                    </a:cubicBezTo>
                    <a:lnTo>
                      <a:pt x="221069" y="81157"/>
                    </a:lnTo>
                    <a:cubicBezTo>
                      <a:pt x="221039" y="81157"/>
                      <a:pt x="221039" y="81248"/>
                      <a:pt x="221008" y="81369"/>
                    </a:cubicBezTo>
                    <a:cubicBezTo>
                      <a:pt x="221008" y="81400"/>
                      <a:pt x="220978" y="81400"/>
                      <a:pt x="220978" y="81461"/>
                    </a:cubicBezTo>
                    <a:lnTo>
                      <a:pt x="220978" y="81400"/>
                    </a:lnTo>
                    <a:lnTo>
                      <a:pt x="220978" y="81369"/>
                    </a:lnTo>
                    <a:cubicBezTo>
                      <a:pt x="220978" y="81400"/>
                      <a:pt x="220917" y="81461"/>
                      <a:pt x="220917" y="81491"/>
                    </a:cubicBezTo>
                    <a:lnTo>
                      <a:pt x="220917" y="81491"/>
                    </a:lnTo>
                    <a:cubicBezTo>
                      <a:pt x="220917" y="81491"/>
                      <a:pt x="220917" y="81521"/>
                      <a:pt x="220887" y="81613"/>
                    </a:cubicBezTo>
                    <a:cubicBezTo>
                      <a:pt x="220856" y="81673"/>
                      <a:pt x="220826" y="81765"/>
                      <a:pt x="220826" y="81825"/>
                    </a:cubicBezTo>
                    <a:cubicBezTo>
                      <a:pt x="220826" y="81856"/>
                      <a:pt x="220765" y="81917"/>
                      <a:pt x="220765" y="81947"/>
                    </a:cubicBezTo>
                    <a:lnTo>
                      <a:pt x="220704" y="82008"/>
                    </a:lnTo>
                    <a:cubicBezTo>
                      <a:pt x="220674" y="82068"/>
                      <a:pt x="220674" y="82099"/>
                      <a:pt x="220613" y="82160"/>
                    </a:cubicBezTo>
                    <a:lnTo>
                      <a:pt x="220583" y="82160"/>
                    </a:lnTo>
                    <a:cubicBezTo>
                      <a:pt x="220552" y="82220"/>
                      <a:pt x="220552" y="82251"/>
                      <a:pt x="220552" y="82281"/>
                    </a:cubicBezTo>
                    <a:cubicBezTo>
                      <a:pt x="220522" y="82312"/>
                      <a:pt x="220461" y="82372"/>
                      <a:pt x="220431" y="82433"/>
                    </a:cubicBezTo>
                    <a:lnTo>
                      <a:pt x="220431" y="82464"/>
                    </a:lnTo>
                    <a:cubicBezTo>
                      <a:pt x="220431" y="82464"/>
                      <a:pt x="220400" y="82464"/>
                      <a:pt x="220400" y="82433"/>
                    </a:cubicBezTo>
                    <a:cubicBezTo>
                      <a:pt x="220370" y="82403"/>
                      <a:pt x="220370" y="82555"/>
                      <a:pt x="220400" y="82555"/>
                    </a:cubicBezTo>
                    <a:lnTo>
                      <a:pt x="220431" y="82585"/>
                    </a:lnTo>
                    <a:lnTo>
                      <a:pt x="220461" y="82616"/>
                    </a:lnTo>
                    <a:lnTo>
                      <a:pt x="220461" y="82616"/>
                    </a:lnTo>
                    <a:lnTo>
                      <a:pt x="220461" y="82676"/>
                    </a:lnTo>
                    <a:lnTo>
                      <a:pt x="220461" y="82768"/>
                    </a:lnTo>
                    <a:cubicBezTo>
                      <a:pt x="220522" y="82828"/>
                      <a:pt x="220552" y="82768"/>
                      <a:pt x="220583" y="82737"/>
                    </a:cubicBezTo>
                    <a:lnTo>
                      <a:pt x="220583" y="82828"/>
                    </a:lnTo>
                    <a:lnTo>
                      <a:pt x="220583" y="82828"/>
                    </a:lnTo>
                    <a:lnTo>
                      <a:pt x="220552" y="82828"/>
                    </a:lnTo>
                    <a:cubicBezTo>
                      <a:pt x="220552" y="82859"/>
                      <a:pt x="220522" y="82889"/>
                      <a:pt x="220522" y="82920"/>
                    </a:cubicBezTo>
                    <a:cubicBezTo>
                      <a:pt x="220461" y="82980"/>
                      <a:pt x="220431" y="83041"/>
                      <a:pt x="220370" y="83132"/>
                    </a:cubicBezTo>
                    <a:lnTo>
                      <a:pt x="220309" y="83132"/>
                    </a:lnTo>
                    <a:cubicBezTo>
                      <a:pt x="220279" y="83072"/>
                      <a:pt x="220279" y="83011"/>
                      <a:pt x="220248" y="82980"/>
                    </a:cubicBezTo>
                    <a:cubicBezTo>
                      <a:pt x="220218" y="82920"/>
                      <a:pt x="220218" y="82889"/>
                      <a:pt x="220157" y="82889"/>
                    </a:cubicBezTo>
                    <a:cubicBezTo>
                      <a:pt x="220157" y="82859"/>
                      <a:pt x="220127" y="82828"/>
                      <a:pt x="220127" y="82768"/>
                    </a:cubicBezTo>
                    <a:cubicBezTo>
                      <a:pt x="220096" y="82707"/>
                      <a:pt x="220066" y="82616"/>
                      <a:pt x="220066" y="82555"/>
                    </a:cubicBezTo>
                    <a:cubicBezTo>
                      <a:pt x="220005" y="82524"/>
                      <a:pt x="220005" y="82464"/>
                      <a:pt x="220005" y="82433"/>
                    </a:cubicBezTo>
                    <a:lnTo>
                      <a:pt x="220005" y="82433"/>
                    </a:lnTo>
                    <a:cubicBezTo>
                      <a:pt x="220005" y="82403"/>
                      <a:pt x="219975" y="82372"/>
                      <a:pt x="219975" y="82312"/>
                    </a:cubicBezTo>
                    <a:lnTo>
                      <a:pt x="219975" y="82372"/>
                    </a:lnTo>
                    <a:lnTo>
                      <a:pt x="219975" y="82403"/>
                    </a:lnTo>
                    <a:cubicBezTo>
                      <a:pt x="219975" y="82372"/>
                      <a:pt x="219944" y="82372"/>
                      <a:pt x="219944" y="82312"/>
                    </a:cubicBezTo>
                    <a:lnTo>
                      <a:pt x="219853" y="82099"/>
                    </a:lnTo>
                    <a:cubicBezTo>
                      <a:pt x="219853" y="82068"/>
                      <a:pt x="219853" y="82068"/>
                      <a:pt x="219823" y="82068"/>
                    </a:cubicBezTo>
                    <a:lnTo>
                      <a:pt x="219792" y="82099"/>
                    </a:lnTo>
                    <a:cubicBezTo>
                      <a:pt x="219762" y="82099"/>
                      <a:pt x="219762" y="82220"/>
                      <a:pt x="219701" y="82312"/>
                    </a:cubicBezTo>
                    <a:cubicBezTo>
                      <a:pt x="219701" y="82372"/>
                      <a:pt x="219671" y="82372"/>
                      <a:pt x="219671" y="82403"/>
                    </a:cubicBezTo>
                    <a:lnTo>
                      <a:pt x="219671" y="82372"/>
                    </a:lnTo>
                    <a:lnTo>
                      <a:pt x="219671" y="82312"/>
                    </a:lnTo>
                    <a:cubicBezTo>
                      <a:pt x="219671" y="82372"/>
                      <a:pt x="219640" y="82403"/>
                      <a:pt x="219640" y="82433"/>
                    </a:cubicBezTo>
                    <a:lnTo>
                      <a:pt x="219640" y="82433"/>
                    </a:lnTo>
                    <a:cubicBezTo>
                      <a:pt x="219640" y="82433"/>
                      <a:pt x="219640" y="82464"/>
                      <a:pt x="219610" y="82555"/>
                    </a:cubicBezTo>
                    <a:cubicBezTo>
                      <a:pt x="219549" y="82616"/>
                      <a:pt x="219519" y="82707"/>
                      <a:pt x="219519" y="82768"/>
                    </a:cubicBezTo>
                    <a:cubicBezTo>
                      <a:pt x="219519" y="82828"/>
                      <a:pt x="219488" y="82859"/>
                      <a:pt x="219488" y="82889"/>
                    </a:cubicBezTo>
                    <a:lnTo>
                      <a:pt x="219397" y="82980"/>
                    </a:lnTo>
                    <a:cubicBezTo>
                      <a:pt x="219367" y="83011"/>
                      <a:pt x="219367" y="83041"/>
                      <a:pt x="219336" y="83132"/>
                    </a:cubicBezTo>
                    <a:lnTo>
                      <a:pt x="219306" y="83132"/>
                    </a:lnTo>
                    <a:cubicBezTo>
                      <a:pt x="219245" y="83163"/>
                      <a:pt x="219245" y="83193"/>
                      <a:pt x="219245" y="83224"/>
                    </a:cubicBezTo>
                    <a:cubicBezTo>
                      <a:pt x="219215" y="83284"/>
                      <a:pt x="219184" y="83315"/>
                      <a:pt x="219154" y="83375"/>
                    </a:cubicBezTo>
                    <a:lnTo>
                      <a:pt x="219154" y="83436"/>
                    </a:lnTo>
                    <a:cubicBezTo>
                      <a:pt x="219154" y="83436"/>
                      <a:pt x="219093" y="83436"/>
                      <a:pt x="219093" y="83375"/>
                    </a:cubicBezTo>
                    <a:cubicBezTo>
                      <a:pt x="219063" y="83345"/>
                      <a:pt x="219063" y="83497"/>
                      <a:pt x="219093" y="83497"/>
                    </a:cubicBezTo>
                    <a:lnTo>
                      <a:pt x="219154" y="83527"/>
                    </a:lnTo>
                    <a:lnTo>
                      <a:pt x="219184" y="83588"/>
                    </a:lnTo>
                    <a:lnTo>
                      <a:pt x="219184" y="83588"/>
                    </a:lnTo>
                    <a:lnTo>
                      <a:pt x="219184" y="83619"/>
                    </a:lnTo>
                    <a:lnTo>
                      <a:pt x="219184" y="83740"/>
                    </a:lnTo>
                    <a:cubicBezTo>
                      <a:pt x="219215" y="83771"/>
                      <a:pt x="219245" y="83740"/>
                      <a:pt x="219306" y="83679"/>
                    </a:cubicBezTo>
                    <a:lnTo>
                      <a:pt x="219306" y="83771"/>
                    </a:lnTo>
                    <a:lnTo>
                      <a:pt x="219306" y="83771"/>
                    </a:lnTo>
                    <a:lnTo>
                      <a:pt x="219245" y="83771"/>
                    </a:lnTo>
                    <a:cubicBezTo>
                      <a:pt x="219245" y="83801"/>
                      <a:pt x="219215" y="83831"/>
                      <a:pt x="219215" y="83892"/>
                    </a:cubicBezTo>
                    <a:cubicBezTo>
                      <a:pt x="219184" y="83923"/>
                      <a:pt x="219154" y="83983"/>
                      <a:pt x="219063" y="84075"/>
                    </a:cubicBezTo>
                    <a:lnTo>
                      <a:pt x="219063" y="84105"/>
                    </a:lnTo>
                    <a:cubicBezTo>
                      <a:pt x="219063" y="84105"/>
                      <a:pt x="219032" y="84105"/>
                      <a:pt x="219032" y="84075"/>
                    </a:cubicBezTo>
                    <a:cubicBezTo>
                      <a:pt x="219002" y="84044"/>
                      <a:pt x="219002" y="84196"/>
                      <a:pt x="219032" y="84227"/>
                    </a:cubicBezTo>
                    <a:lnTo>
                      <a:pt x="219063" y="84257"/>
                    </a:lnTo>
                    <a:cubicBezTo>
                      <a:pt x="219093" y="84257"/>
                      <a:pt x="219093" y="84287"/>
                      <a:pt x="219154" y="84287"/>
                    </a:cubicBezTo>
                    <a:lnTo>
                      <a:pt x="219154" y="84287"/>
                    </a:lnTo>
                    <a:lnTo>
                      <a:pt x="219154" y="84348"/>
                    </a:lnTo>
                    <a:lnTo>
                      <a:pt x="219154" y="84500"/>
                    </a:lnTo>
                    <a:cubicBezTo>
                      <a:pt x="219184" y="84531"/>
                      <a:pt x="219215" y="84531"/>
                      <a:pt x="219245" y="84439"/>
                    </a:cubicBezTo>
                    <a:lnTo>
                      <a:pt x="219245" y="84561"/>
                    </a:lnTo>
                    <a:lnTo>
                      <a:pt x="219306" y="84561"/>
                    </a:lnTo>
                    <a:cubicBezTo>
                      <a:pt x="219306" y="84561"/>
                      <a:pt x="219306" y="84591"/>
                      <a:pt x="219306" y="84561"/>
                    </a:cubicBezTo>
                    <a:lnTo>
                      <a:pt x="219306" y="84531"/>
                    </a:lnTo>
                    <a:cubicBezTo>
                      <a:pt x="219336" y="84500"/>
                      <a:pt x="219336" y="84409"/>
                      <a:pt x="219336" y="84348"/>
                    </a:cubicBezTo>
                    <a:lnTo>
                      <a:pt x="219336" y="84348"/>
                    </a:lnTo>
                    <a:lnTo>
                      <a:pt x="219336" y="84439"/>
                    </a:lnTo>
                    <a:lnTo>
                      <a:pt x="219336" y="84439"/>
                    </a:lnTo>
                    <a:cubicBezTo>
                      <a:pt x="219367" y="84348"/>
                      <a:pt x="219367" y="84287"/>
                      <a:pt x="219397" y="84227"/>
                    </a:cubicBezTo>
                    <a:cubicBezTo>
                      <a:pt x="219397" y="84257"/>
                      <a:pt x="219367" y="84348"/>
                      <a:pt x="219367" y="84379"/>
                    </a:cubicBezTo>
                    <a:lnTo>
                      <a:pt x="219367" y="84500"/>
                    </a:lnTo>
                    <a:cubicBezTo>
                      <a:pt x="219367" y="84531"/>
                      <a:pt x="219336" y="84531"/>
                      <a:pt x="219336" y="84531"/>
                    </a:cubicBezTo>
                    <a:lnTo>
                      <a:pt x="219336" y="84561"/>
                    </a:lnTo>
                    <a:cubicBezTo>
                      <a:pt x="219336" y="84591"/>
                      <a:pt x="219306" y="84591"/>
                      <a:pt x="219306" y="84652"/>
                    </a:cubicBezTo>
                    <a:cubicBezTo>
                      <a:pt x="219245" y="84683"/>
                      <a:pt x="219245" y="84713"/>
                      <a:pt x="219215" y="84713"/>
                    </a:cubicBezTo>
                    <a:lnTo>
                      <a:pt x="219184" y="84713"/>
                    </a:lnTo>
                    <a:cubicBezTo>
                      <a:pt x="219184" y="84743"/>
                      <a:pt x="219154" y="84743"/>
                      <a:pt x="219154" y="84804"/>
                    </a:cubicBezTo>
                    <a:cubicBezTo>
                      <a:pt x="219093" y="84834"/>
                      <a:pt x="219063" y="84865"/>
                      <a:pt x="219032" y="84956"/>
                    </a:cubicBezTo>
                    <a:cubicBezTo>
                      <a:pt x="219002" y="84956"/>
                      <a:pt x="219002" y="84956"/>
                      <a:pt x="218941" y="84895"/>
                    </a:cubicBezTo>
                    <a:cubicBezTo>
                      <a:pt x="218911" y="84865"/>
                      <a:pt x="218911" y="84834"/>
                      <a:pt x="218880" y="84804"/>
                    </a:cubicBezTo>
                    <a:cubicBezTo>
                      <a:pt x="218911" y="84834"/>
                      <a:pt x="218941" y="84834"/>
                      <a:pt x="219002" y="84804"/>
                    </a:cubicBezTo>
                    <a:cubicBezTo>
                      <a:pt x="219002" y="84743"/>
                      <a:pt x="219032" y="84683"/>
                      <a:pt x="219002" y="84652"/>
                    </a:cubicBezTo>
                    <a:lnTo>
                      <a:pt x="219002" y="84591"/>
                    </a:lnTo>
                    <a:lnTo>
                      <a:pt x="219002" y="84591"/>
                    </a:lnTo>
                    <a:cubicBezTo>
                      <a:pt x="219032" y="84591"/>
                      <a:pt x="219032" y="84591"/>
                      <a:pt x="219063" y="84561"/>
                    </a:cubicBezTo>
                    <a:cubicBezTo>
                      <a:pt x="219063" y="84561"/>
                      <a:pt x="219093" y="84561"/>
                      <a:pt x="219093" y="84531"/>
                    </a:cubicBezTo>
                    <a:cubicBezTo>
                      <a:pt x="219154" y="84500"/>
                      <a:pt x="219093" y="84348"/>
                      <a:pt x="219093" y="84379"/>
                    </a:cubicBezTo>
                    <a:lnTo>
                      <a:pt x="219063" y="84379"/>
                    </a:lnTo>
                    <a:lnTo>
                      <a:pt x="219063" y="84348"/>
                    </a:lnTo>
                    <a:cubicBezTo>
                      <a:pt x="219002" y="84257"/>
                      <a:pt x="218941" y="84196"/>
                      <a:pt x="218880" y="84105"/>
                    </a:cubicBezTo>
                    <a:cubicBezTo>
                      <a:pt x="218880" y="84075"/>
                      <a:pt x="218850" y="84044"/>
                      <a:pt x="218850" y="84044"/>
                    </a:cubicBezTo>
                    <a:lnTo>
                      <a:pt x="218789" y="84044"/>
                    </a:lnTo>
                    <a:cubicBezTo>
                      <a:pt x="218759" y="83983"/>
                      <a:pt x="218759" y="83953"/>
                      <a:pt x="218728" y="83953"/>
                    </a:cubicBezTo>
                    <a:cubicBezTo>
                      <a:pt x="218728" y="83923"/>
                      <a:pt x="218698" y="83923"/>
                      <a:pt x="218698" y="83892"/>
                    </a:cubicBezTo>
                    <a:lnTo>
                      <a:pt x="218698" y="83831"/>
                    </a:lnTo>
                    <a:lnTo>
                      <a:pt x="218637" y="83801"/>
                    </a:lnTo>
                    <a:lnTo>
                      <a:pt x="218637" y="83679"/>
                    </a:lnTo>
                    <a:cubicBezTo>
                      <a:pt x="218637" y="83649"/>
                      <a:pt x="218607" y="83588"/>
                      <a:pt x="218607" y="83527"/>
                    </a:cubicBezTo>
                    <a:cubicBezTo>
                      <a:pt x="218637" y="83619"/>
                      <a:pt x="218637" y="83679"/>
                      <a:pt x="218698" y="83771"/>
                    </a:cubicBezTo>
                    <a:lnTo>
                      <a:pt x="218698" y="83771"/>
                    </a:lnTo>
                    <a:lnTo>
                      <a:pt x="218698" y="83649"/>
                    </a:lnTo>
                    <a:lnTo>
                      <a:pt x="218698" y="83649"/>
                    </a:lnTo>
                    <a:cubicBezTo>
                      <a:pt x="218698" y="83740"/>
                      <a:pt x="218728" y="83771"/>
                      <a:pt x="218728" y="83831"/>
                    </a:cubicBezTo>
                    <a:lnTo>
                      <a:pt x="218728" y="83892"/>
                    </a:lnTo>
                    <a:cubicBezTo>
                      <a:pt x="218728" y="83923"/>
                      <a:pt x="218728" y="83923"/>
                      <a:pt x="218728" y="83892"/>
                    </a:cubicBezTo>
                    <a:lnTo>
                      <a:pt x="218759" y="83892"/>
                    </a:lnTo>
                    <a:cubicBezTo>
                      <a:pt x="218759" y="83892"/>
                      <a:pt x="218789" y="83831"/>
                      <a:pt x="218759" y="83771"/>
                    </a:cubicBezTo>
                    <a:cubicBezTo>
                      <a:pt x="218789" y="83801"/>
                      <a:pt x="218850" y="83831"/>
                      <a:pt x="218880" y="83801"/>
                    </a:cubicBezTo>
                    <a:lnTo>
                      <a:pt x="218880" y="83649"/>
                    </a:lnTo>
                    <a:lnTo>
                      <a:pt x="218880" y="83619"/>
                    </a:lnTo>
                    <a:lnTo>
                      <a:pt x="218880" y="83619"/>
                    </a:lnTo>
                    <a:cubicBezTo>
                      <a:pt x="218911" y="83619"/>
                      <a:pt x="218911" y="83619"/>
                      <a:pt x="218941" y="83588"/>
                    </a:cubicBezTo>
                    <a:lnTo>
                      <a:pt x="219002" y="83527"/>
                    </a:lnTo>
                    <a:cubicBezTo>
                      <a:pt x="219032" y="83497"/>
                      <a:pt x="219002" y="83345"/>
                      <a:pt x="219002" y="83375"/>
                    </a:cubicBezTo>
                    <a:lnTo>
                      <a:pt x="218941" y="83436"/>
                    </a:lnTo>
                    <a:lnTo>
                      <a:pt x="218941" y="83375"/>
                    </a:lnTo>
                    <a:cubicBezTo>
                      <a:pt x="218911" y="83315"/>
                      <a:pt x="218880" y="83224"/>
                      <a:pt x="218789" y="83193"/>
                    </a:cubicBezTo>
                    <a:cubicBezTo>
                      <a:pt x="218789" y="83163"/>
                      <a:pt x="218759" y="83132"/>
                      <a:pt x="218759" y="83072"/>
                    </a:cubicBezTo>
                    <a:lnTo>
                      <a:pt x="218728" y="83072"/>
                    </a:lnTo>
                    <a:lnTo>
                      <a:pt x="218728" y="83072"/>
                    </a:lnTo>
                    <a:lnTo>
                      <a:pt x="218728" y="83011"/>
                    </a:lnTo>
                    <a:cubicBezTo>
                      <a:pt x="218759" y="83041"/>
                      <a:pt x="218789" y="83072"/>
                      <a:pt x="218850" y="83041"/>
                    </a:cubicBezTo>
                    <a:lnTo>
                      <a:pt x="218850" y="82920"/>
                    </a:lnTo>
                    <a:lnTo>
                      <a:pt x="218850" y="82889"/>
                    </a:lnTo>
                    <a:lnTo>
                      <a:pt x="218850" y="82889"/>
                    </a:lnTo>
                    <a:cubicBezTo>
                      <a:pt x="218850" y="82889"/>
                      <a:pt x="218880" y="82889"/>
                      <a:pt x="218880" y="82859"/>
                    </a:cubicBezTo>
                    <a:lnTo>
                      <a:pt x="218911" y="82828"/>
                    </a:lnTo>
                    <a:cubicBezTo>
                      <a:pt x="218941" y="82768"/>
                      <a:pt x="218911" y="82676"/>
                      <a:pt x="218911" y="82707"/>
                    </a:cubicBezTo>
                    <a:lnTo>
                      <a:pt x="218880" y="82737"/>
                    </a:lnTo>
                    <a:lnTo>
                      <a:pt x="218880" y="82707"/>
                    </a:lnTo>
                    <a:cubicBezTo>
                      <a:pt x="218850" y="82676"/>
                      <a:pt x="218789" y="82585"/>
                      <a:pt x="218759" y="82555"/>
                    </a:cubicBezTo>
                    <a:cubicBezTo>
                      <a:pt x="218759" y="82524"/>
                      <a:pt x="218728" y="82464"/>
                      <a:pt x="218728" y="82433"/>
                    </a:cubicBezTo>
                    <a:lnTo>
                      <a:pt x="218698" y="82433"/>
                    </a:lnTo>
                    <a:cubicBezTo>
                      <a:pt x="218637" y="82403"/>
                      <a:pt x="218637" y="82312"/>
                      <a:pt x="218607" y="82281"/>
                    </a:cubicBezTo>
                    <a:cubicBezTo>
                      <a:pt x="218576" y="82251"/>
                      <a:pt x="218576" y="82220"/>
                      <a:pt x="218546" y="82220"/>
                    </a:cubicBezTo>
                    <a:cubicBezTo>
                      <a:pt x="218546" y="82160"/>
                      <a:pt x="218485" y="82129"/>
                      <a:pt x="218485" y="82099"/>
                    </a:cubicBezTo>
                    <a:cubicBezTo>
                      <a:pt x="218455" y="82008"/>
                      <a:pt x="218424" y="81947"/>
                      <a:pt x="218424" y="81856"/>
                    </a:cubicBezTo>
                    <a:cubicBezTo>
                      <a:pt x="218394" y="81825"/>
                      <a:pt x="218394" y="81795"/>
                      <a:pt x="218394" y="81765"/>
                    </a:cubicBezTo>
                    <a:lnTo>
                      <a:pt x="218394" y="81765"/>
                    </a:lnTo>
                    <a:cubicBezTo>
                      <a:pt x="218394" y="81704"/>
                      <a:pt x="218333" y="81673"/>
                      <a:pt x="218333" y="81643"/>
                    </a:cubicBezTo>
                    <a:lnTo>
                      <a:pt x="218333" y="81673"/>
                    </a:lnTo>
                    <a:lnTo>
                      <a:pt x="218333" y="81704"/>
                    </a:lnTo>
                    <a:cubicBezTo>
                      <a:pt x="218333" y="81673"/>
                      <a:pt x="218303" y="81673"/>
                      <a:pt x="218303" y="81643"/>
                    </a:cubicBezTo>
                    <a:lnTo>
                      <a:pt x="218242" y="81400"/>
                    </a:lnTo>
                    <a:cubicBezTo>
                      <a:pt x="218242" y="81369"/>
                      <a:pt x="218242" y="81369"/>
                      <a:pt x="218181" y="81369"/>
                    </a:cubicBezTo>
                    <a:lnTo>
                      <a:pt x="218151" y="81400"/>
                    </a:lnTo>
                    <a:cubicBezTo>
                      <a:pt x="218121" y="81400"/>
                      <a:pt x="218121" y="81521"/>
                      <a:pt x="218090" y="81643"/>
                    </a:cubicBezTo>
                    <a:cubicBezTo>
                      <a:pt x="218090" y="81673"/>
                      <a:pt x="218029" y="81673"/>
                      <a:pt x="218029" y="81704"/>
                    </a:cubicBezTo>
                    <a:lnTo>
                      <a:pt x="218029" y="81673"/>
                    </a:lnTo>
                    <a:lnTo>
                      <a:pt x="218029" y="81643"/>
                    </a:lnTo>
                    <a:cubicBezTo>
                      <a:pt x="218029" y="81673"/>
                      <a:pt x="217999" y="81704"/>
                      <a:pt x="217999" y="81765"/>
                    </a:cubicBezTo>
                    <a:lnTo>
                      <a:pt x="217999" y="81765"/>
                    </a:lnTo>
                    <a:cubicBezTo>
                      <a:pt x="217999" y="81765"/>
                      <a:pt x="217999" y="81795"/>
                      <a:pt x="217969" y="81856"/>
                    </a:cubicBezTo>
                    <a:cubicBezTo>
                      <a:pt x="217938" y="81947"/>
                      <a:pt x="217877" y="82008"/>
                      <a:pt x="217877" y="82099"/>
                    </a:cubicBezTo>
                    <a:cubicBezTo>
                      <a:pt x="217877" y="82129"/>
                      <a:pt x="217847" y="82160"/>
                      <a:pt x="217847" y="82220"/>
                    </a:cubicBezTo>
                    <a:lnTo>
                      <a:pt x="217786" y="82281"/>
                    </a:lnTo>
                    <a:cubicBezTo>
                      <a:pt x="217725" y="82312"/>
                      <a:pt x="217725" y="82372"/>
                      <a:pt x="217695" y="82433"/>
                    </a:cubicBezTo>
                    <a:lnTo>
                      <a:pt x="217665" y="82433"/>
                    </a:lnTo>
                    <a:cubicBezTo>
                      <a:pt x="217634" y="82464"/>
                      <a:pt x="217634" y="82524"/>
                      <a:pt x="217634" y="82555"/>
                    </a:cubicBezTo>
                    <a:cubicBezTo>
                      <a:pt x="217573" y="82585"/>
                      <a:pt x="217543" y="82616"/>
                      <a:pt x="217513" y="82707"/>
                    </a:cubicBezTo>
                    <a:lnTo>
                      <a:pt x="217513" y="82737"/>
                    </a:lnTo>
                    <a:cubicBezTo>
                      <a:pt x="217513" y="82737"/>
                      <a:pt x="217482" y="82737"/>
                      <a:pt x="217482" y="82707"/>
                    </a:cubicBezTo>
                    <a:cubicBezTo>
                      <a:pt x="217421" y="82676"/>
                      <a:pt x="217421" y="82828"/>
                      <a:pt x="217482" y="82828"/>
                    </a:cubicBezTo>
                    <a:lnTo>
                      <a:pt x="217513" y="82859"/>
                    </a:lnTo>
                    <a:lnTo>
                      <a:pt x="217543" y="82889"/>
                    </a:lnTo>
                    <a:lnTo>
                      <a:pt x="217543" y="82889"/>
                    </a:lnTo>
                    <a:lnTo>
                      <a:pt x="217543" y="82920"/>
                    </a:lnTo>
                    <a:lnTo>
                      <a:pt x="217543" y="83041"/>
                    </a:lnTo>
                    <a:cubicBezTo>
                      <a:pt x="217573" y="83072"/>
                      <a:pt x="217634" y="83041"/>
                      <a:pt x="217665" y="83011"/>
                    </a:cubicBezTo>
                    <a:lnTo>
                      <a:pt x="217665" y="83072"/>
                    </a:lnTo>
                    <a:lnTo>
                      <a:pt x="217665" y="83072"/>
                    </a:lnTo>
                    <a:lnTo>
                      <a:pt x="217634" y="83072"/>
                    </a:lnTo>
                    <a:cubicBezTo>
                      <a:pt x="217634" y="83132"/>
                      <a:pt x="217573" y="83163"/>
                      <a:pt x="217573" y="83193"/>
                    </a:cubicBezTo>
                    <a:cubicBezTo>
                      <a:pt x="217543" y="83224"/>
                      <a:pt x="217513" y="83315"/>
                      <a:pt x="217421" y="83375"/>
                    </a:cubicBezTo>
                    <a:lnTo>
                      <a:pt x="217421" y="83436"/>
                    </a:lnTo>
                    <a:cubicBezTo>
                      <a:pt x="217421" y="83436"/>
                      <a:pt x="217391" y="83436"/>
                      <a:pt x="217391" y="83375"/>
                    </a:cubicBezTo>
                    <a:cubicBezTo>
                      <a:pt x="217361" y="83345"/>
                      <a:pt x="217361" y="83497"/>
                      <a:pt x="217391" y="83527"/>
                    </a:cubicBezTo>
                    <a:lnTo>
                      <a:pt x="217421" y="83588"/>
                    </a:lnTo>
                    <a:cubicBezTo>
                      <a:pt x="217482" y="83588"/>
                      <a:pt x="217482" y="83619"/>
                      <a:pt x="217513" y="83619"/>
                    </a:cubicBezTo>
                    <a:lnTo>
                      <a:pt x="217513" y="83619"/>
                    </a:lnTo>
                    <a:lnTo>
                      <a:pt x="217513" y="83649"/>
                    </a:lnTo>
                    <a:lnTo>
                      <a:pt x="217513" y="83801"/>
                    </a:lnTo>
                    <a:cubicBezTo>
                      <a:pt x="217543" y="83831"/>
                      <a:pt x="217573" y="83831"/>
                      <a:pt x="217634" y="83771"/>
                    </a:cubicBezTo>
                    <a:lnTo>
                      <a:pt x="217634" y="83892"/>
                    </a:lnTo>
                    <a:lnTo>
                      <a:pt x="217665" y="83892"/>
                    </a:lnTo>
                    <a:cubicBezTo>
                      <a:pt x="217665" y="83892"/>
                      <a:pt x="217665" y="83923"/>
                      <a:pt x="217665" y="83892"/>
                    </a:cubicBezTo>
                    <a:lnTo>
                      <a:pt x="217665" y="83831"/>
                    </a:lnTo>
                    <a:cubicBezTo>
                      <a:pt x="217695" y="83801"/>
                      <a:pt x="217695" y="83740"/>
                      <a:pt x="217695" y="83649"/>
                    </a:cubicBezTo>
                    <a:lnTo>
                      <a:pt x="217695" y="83649"/>
                    </a:lnTo>
                    <a:lnTo>
                      <a:pt x="217695" y="83771"/>
                    </a:lnTo>
                    <a:lnTo>
                      <a:pt x="217695" y="83771"/>
                    </a:lnTo>
                    <a:cubicBezTo>
                      <a:pt x="217725" y="83649"/>
                      <a:pt x="217725" y="83619"/>
                      <a:pt x="217786" y="83527"/>
                    </a:cubicBezTo>
                    <a:cubicBezTo>
                      <a:pt x="217786" y="83588"/>
                      <a:pt x="217725" y="83649"/>
                      <a:pt x="217725" y="83679"/>
                    </a:cubicBezTo>
                    <a:lnTo>
                      <a:pt x="217725" y="83801"/>
                    </a:lnTo>
                    <a:cubicBezTo>
                      <a:pt x="217725" y="83831"/>
                      <a:pt x="217695" y="83831"/>
                      <a:pt x="217695" y="83831"/>
                    </a:cubicBezTo>
                    <a:lnTo>
                      <a:pt x="217695" y="83892"/>
                    </a:lnTo>
                    <a:cubicBezTo>
                      <a:pt x="217695" y="83923"/>
                      <a:pt x="217665" y="83923"/>
                      <a:pt x="217665" y="83953"/>
                    </a:cubicBezTo>
                    <a:cubicBezTo>
                      <a:pt x="217634" y="83983"/>
                      <a:pt x="217634" y="84044"/>
                      <a:pt x="217573" y="84044"/>
                    </a:cubicBezTo>
                    <a:lnTo>
                      <a:pt x="217543" y="84044"/>
                    </a:lnTo>
                    <a:cubicBezTo>
                      <a:pt x="217543" y="84075"/>
                      <a:pt x="217513" y="84075"/>
                      <a:pt x="217513" y="84105"/>
                    </a:cubicBezTo>
                    <a:cubicBezTo>
                      <a:pt x="217421" y="84196"/>
                      <a:pt x="217391" y="84227"/>
                      <a:pt x="217330" y="84348"/>
                    </a:cubicBezTo>
                    <a:lnTo>
                      <a:pt x="217330" y="84379"/>
                    </a:lnTo>
                    <a:lnTo>
                      <a:pt x="217269" y="84379"/>
                    </a:lnTo>
                    <a:cubicBezTo>
                      <a:pt x="217239" y="84348"/>
                      <a:pt x="217239" y="84500"/>
                      <a:pt x="217269" y="84531"/>
                    </a:cubicBezTo>
                    <a:cubicBezTo>
                      <a:pt x="217269" y="84531"/>
                      <a:pt x="217330" y="84531"/>
                      <a:pt x="217330" y="84561"/>
                    </a:cubicBezTo>
                    <a:cubicBezTo>
                      <a:pt x="217361" y="84561"/>
                      <a:pt x="217361" y="84591"/>
                      <a:pt x="217391" y="84591"/>
                    </a:cubicBezTo>
                    <a:lnTo>
                      <a:pt x="217391" y="84591"/>
                    </a:lnTo>
                    <a:lnTo>
                      <a:pt x="217391" y="84652"/>
                    </a:lnTo>
                    <a:lnTo>
                      <a:pt x="217391" y="84683"/>
                    </a:lnTo>
                    <a:cubicBezTo>
                      <a:pt x="217391" y="84652"/>
                      <a:pt x="217391" y="84652"/>
                      <a:pt x="217361" y="84652"/>
                    </a:cubicBezTo>
                    <a:cubicBezTo>
                      <a:pt x="217330" y="84683"/>
                      <a:pt x="217269" y="84683"/>
                      <a:pt x="217209" y="84652"/>
                    </a:cubicBezTo>
                    <a:cubicBezTo>
                      <a:pt x="217117" y="84561"/>
                      <a:pt x="217087" y="84348"/>
                      <a:pt x="217026" y="84227"/>
                    </a:cubicBezTo>
                    <a:cubicBezTo>
                      <a:pt x="216965" y="84196"/>
                      <a:pt x="216965" y="84196"/>
                      <a:pt x="216935" y="84196"/>
                    </a:cubicBezTo>
                    <a:cubicBezTo>
                      <a:pt x="216905" y="84135"/>
                      <a:pt x="216905" y="84105"/>
                      <a:pt x="216874" y="84075"/>
                    </a:cubicBezTo>
                    <a:cubicBezTo>
                      <a:pt x="216905" y="84105"/>
                      <a:pt x="216935" y="84105"/>
                      <a:pt x="216965" y="84075"/>
                    </a:cubicBezTo>
                    <a:cubicBezTo>
                      <a:pt x="216965" y="84044"/>
                      <a:pt x="217026" y="83953"/>
                      <a:pt x="216965" y="83923"/>
                    </a:cubicBezTo>
                    <a:lnTo>
                      <a:pt x="216965" y="83892"/>
                    </a:lnTo>
                    <a:lnTo>
                      <a:pt x="216965" y="83892"/>
                    </a:lnTo>
                    <a:cubicBezTo>
                      <a:pt x="217026" y="83892"/>
                      <a:pt x="217026" y="83892"/>
                      <a:pt x="217057" y="83831"/>
                    </a:cubicBezTo>
                    <a:cubicBezTo>
                      <a:pt x="217057" y="83831"/>
                      <a:pt x="217087" y="83831"/>
                      <a:pt x="217087" y="83801"/>
                    </a:cubicBezTo>
                    <a:cubicBezTo>
                      <a:pt x="217117" y="83771"/>
                      <a:pt x="217087" y="83619"/>
                      <a:pt x="217087" y="83649"/>
                    </a:cubicBezTo>
                    <a:lnTo>
                      <a:pt x="217057" y="83649"/>
                    </a:lnTo>
                    <a:lnTo>
                      <a:pt x="217057" y="83619"/>
                    </a:lnTo>
                    <a:cubicBezTo>
                      <a:pt x="216965" y="83527"/>
                      <a:pt x="216935" y="83467"/>
                      <a:pt x="216874" y="83375"/>
                    </a:cubicBezTo>
                    <a:cubicBezTo>
                      <a:pt x="216874" y="83345"/>
                      <a:pt x="216814" y="83315"/>
                      <a:pt x="216814" y="83315"/>
                    </a:cubicBezTo>
                    <a:lnTo>
                      <a:pt x="216783" y="83315"/>
                    </a:lnTo>
                    <a:cubicBezTo>
                      <a:pt x="216753" y="83284"/>
                      <a:pt x="216753" y="83224"/>
                      <a:pt x="216722" y="83224"/>
                    </a:cubicBezTo>
                    <a:cubicBezTo>
                      <a:pt x="216722" y="83193"/>
                      <a:pt x="216662" y="83193"/>
                      <a:pt x="216662" y="83163"/>
                    </a:cubicBezTo>
                    <a:lnTo>
                      <a:pt x="216662" y="83132"/>
                    </a:lnTo>
                    <a:lnTo>
                      <a:pt x="216631" y="83072"/>
                    </a:lnTo>
                    <a:lnTo>
                      <a:pt x="216631" y="82980"/>
                    </a:lnTo>
                    <a:cubicBezTo>
                      <a:pt x="216631" y="82920"/>
                      <a:pt x="216601" y="82859"/>
                      <a:pt x="216601" y="82828"/>
                    </a:cubicBezTo>
                    <a:cubicBezTo>
                      <a:pt x="216631" y="82889"/>
                      <a:pt x="216631" y="82980"/>
                      <a:pt x="216662" y="83041"/>
                    </a:cubicBezTo>
                    <a:lnTo>
                      <a:pt x="216662" y="83041"/>
                    </a:lnTo>
                    <a:lnTo>
                      <a:pt x="216662" y="82920"/>
                    </a:lnTo>
                    <a:lnTo>
                      <a:pt x="216662" y="82920"/>
                    </a:lnTo>
                    <a:cubicBezTo>
                      <a:pt x="216662" y="83011"/>
                      <a:pt x="216722" y="83041"/>
                      <a:pt x="216722" y="83132"/>
                    </a:cubicBezTo>
                    <a:lnTo>
                      <a:pt x="216722" y="83163"/>
                    </a:lnTo>
                    <a:cubicBezTo>
                      <a:pt x="216722" y="83193"/>
                      <a:pt x="216722" y="83193"/>
                      <a:pt x="216722" y="83163"/>
                    </a:cubicBezTo>
                    <a:lnTo>
                      <a:pt x="216753" y="83163"/>
                    </a:lnTo>
                    <a:cubicBezTo>
                      <a:pt x="216753" y="83163"/>
                      <a:pt x="216783" y="83132"/>
                      <a:pt x="216753" y="83041"/>
                    </a:cubicBezTo>
                    <a:cubicBezTo>
                      <a:pt x="216783" y="83072"/>
                      <a:pt x="216814" y="83132"/>
                      <a:pt x="216874" y="83072"/>
                    </a:cubicBezTo>
                    <a:lnTo>
                      <a:pt x="216874" y="82920"/>
                    </a:lnTo>
                    <a:lnTo>
                      <a:pt x="216874" y="82889"/>
                    </a:lnTo>
                    <a:lnTo>
                      <a:pt x="216874" y="82889"/>
                    </a:lnTo>
                    <a:cubicBezTo>
                      <a:pt x="216905" y="82889"/>
                      <a:pt x="216905" y="82889"/>
                      <a:pt x="216935" y="82859"/>
                    </a:cubicBezTo>
                    <a:lnTo>
                      <a:pt x="216965" y="82828"/>
                    </a:lnTo>
                    <a:cubicBezTo>
                      <a:pt x="217026" y="82768"/>
                      <a:pt x="216965" y="82616"/>
                      <a:pt x="216965" y="82676"/>
                    </a:cubicBezTo>
                    <a:lnTo>
                      <a:pt x="216935" y="82707"/>
                    </a:lnTo>
                    <a:lnTo>
                      <a:pt x="216935" y="82676"/>
                    </a:lnTo>
                    <a:cubicBezTo>
                      <a:pt x="216905" y="82585"/>
                      <a:pt x="216874" y="82524"/>
                      <a:pt x="216783" y="82464"/>
                    </a:cubicBezTo>
                    <a:cubicBezTo>
                      <a:pt x="216783" y="82433"/>
                      <a:pt x="216753" y="82403"/>
                      <a:pt x="216753" y="82372"/>
                    </a:cubicBezTo>
                    <a:lnTo>
                      <a:pt x="216722" y="82372"/>
                    </a:lnTo>
                    <a:lnTo>
                      <a:pt x="216722" y="82372"/>
                    </a:lnTo>
                    <a:lnTo>
                      <a:pt x="216722" y="82281"/>
                    </a:lnTo>
                    <a:cubicBezTo>
                      <a:pt x="216753" y="82312"/>
                      <a:pt x="216783" y="82372"/>
                      <a:pt x="216814" y="82312"/>
                    </a:cubicBezTo>
                    <a:lnTo>
                      <a:pt x="216814" y="82220"/>
                    </a:lnTo>
                    <a:lnTo>
                      <a:pt x="216814" y="82160"/>
                    </a:lnTo>
                    <a:lnTo>
                      <a:pt x="216814" y="82160"/>
                    </a:lnTo>
                    <a:cubicBezTo>
                      <a:pt x="216814" y="82160"/>
                      <a:pt x="216874" y="82160"/>
                      <a:pt x="216874" y="82129"/>
                    </a:cubicBezTo>
                    <a:lnTo>
                      <a:pt x="216905" y="82099"/>
                    </a:lnTo>
                    <a:cubicBezTo>
                      <a:pt x="216935" y="82068"/>
                      <a:pt x="216905" y="81947"/>
                      <a:pt x="216905" y="81977"/>
                    </a:cubicBezTo>
                    <a:lnTo>
                      <a:pt x="216874" y="82008"/>
                    </a:lnTo>
                    <a:lnTo>
                      <a:pt x="216874" y="81977"/>
                    </a:lnTo>
                    <a:cubicBezTo>
                      <a:pt x="216814" y="81947"/>
                      <a:pt x="216783" y="81856"/>
                      <a:pt x="216753" y="81825"/>
                    </a:cubicBezTo>
                    <a:cubicBezTo>
                      <a:pt x="216753" y="81795"/>
                      <a:pt x="216722" y="81765"/>
                      <a:pt x="216722" y="81704"/>
                    </a:cubicBezTo>
                    <a:lnTo>
                      <a:pt x="216662" y="81704"/>
                    </a:lnTo>
                    <a:cubicBezTo>
                      <a:pt x="216631" y="81673"/>
                      <a:pt x="216631" y="81613"/>
                      <a:pt x="216601" y="81552"/>
                    </a:cubicBezTo>
                    <a:cubicBezTo>
                      <a:pt x="216570" y="81521"/>
                      <a:pt x="216570" y="81491"/>
                      <a:pt x="216510" y="81491"/>
                    </a:cubicBezTo>
                    <a:cubicBezTo>
                      <a:pt x="216510" y="81461"/>
                      <a:pt x="216479" y="81400"/>
                      <a:pt x="216479" y="81369"/>
                    </a:cubicBezTo>
                    <a:cubicBezTo>
                      <a:pt x="216449" y="81309"/>
                      <a:pt x="216418" y="81217"/>
                      <a:pt x="216418" y="81157"/>
                    </a:cubicBezTo>
                    <a:cubicBezTo>
                      <a:pt x="216358" y="81096"/>
                      <a:pt x="216358" y="81065"/>
                      <a:pt x="216358" y="81035"/>
                    </a:cubicBezTo>
                    <a:lnTo>
                      <a:pt x="216358" y="81035"/>
                    </a:lnTo>
                    <a:cubicBezTo>
                      <a:pt x="216358" y="81005"/>
                      <a:pt x="216327" y="80944"/>
                      <a:pt x="216327" y="80913"/>
                    </a:cubicBezTo>
                    <a:lnTo>
                      <a:pt x="216327" y="80944"/>
                    </a:lnTo>
                    <a:lnTo>
                      <a:pt x="216327" y="81005"/>
                    </a:lnTo>
                    <a:cubicBezTo>
                      <a:pt x="216327" y="80944"/>
                      <a:pt x="216297" y="80944"/>
                      <a:pt x="216297" y="80913"/>
                    </a:cubicBezTo>
                    <a:lnTo>
                      <a:pt x="216206" y="80701"/>
                    </a:lnTo>
                    <a:cubicBezTo>
                      <a:pt x="216206" y="80640"/>
                      <a:pt x="216206" y="80640"/>
                      <a:pt x="216175" y="80640"/>
                    </a:cubicBezTo>
                    <a:lnTo>
                      <a:pt x="216145" y="80701"/>
                    </a:lnTo>
                    <a:cubicBezTo>
                      <a:pt x="216114" y="80701"/>
                      <a:pt x="216114" y="80792"/>
                      <a:pt x="216054" y="80913"/>
                    </a:cubicBezTo>
                    <a:cubicBezTo>
                      <a:pt x="216054" y="80944"/>
                      <a:pt x="216023" y="80944"/>
                      <a:pt x="216023" y="81005"/>
                    </a:cubicBezTo>
                    <a:lnTo>
                      <a:pt x="216023" y="80944"/>
                    </a:lnTo>
                    <a:lnTo>
                      <a:pt x="216023" y="80913"/>
                    </a:lnTo>
                    <a:cubicBezTo>
                      <a:pt x="216023" y="80944"/>
                      <a:pt x="215993" y="81005"/>
                      <a:pt x="215993" y="81035"/>
                    </a:cubicBezTo>
                    <a:lnTo>
                      <a:pt x="215993" y="81035"/>
                    </a:lnTo>
                    <a:cubicBezTo>
                      <a:pt x="215993" y="81035"/>
                      <a:pt x="215993" y="81065"/>
                      <a:pt x="215962" y="81157"/>
                    </a:cubicBezTo>
                    <a:cubicBezTo>
                      <a:pt x="215902" y="81217"/>
                      <a:pt x="215871" y="81309"/>
                      <a:pt x="215871" y="81369"/>
                    </a:cubicBezTo>
                    <a:cubicBezTo>
                      <a:pt x="215871" y="81400"/>
                      <a:pt x="215841" y="81461"/>
                      <a:pt x="215841" y="81491"/>
                    </a:cubicBezTo>
                    <a:lnTo>
                      <a:pt x="215750" y="81552"/>
                    </a:lnTo>
                    <a:cubicBezTo>
                      <a:pt x="215719" y="81613"/>
                      <a:pt x="215719" y="81643"/>
                      <a:pt x="215689" y="81704"/>
                    </a:cubicBezTo>
                    <a:lnTo>
                      <a:pt x="215658" y="81704"/>
                    </a:lnTo>
                    <a:cubicBezTo>
                      <a:pt x="215598" y="81765"/>
                      <a:pt x="215598" y="81795"/>
                      <a:pt x="215598" y="81825"/>
                    </a:cubicBezTo>
                    <a:cubicBezTo>
                      <a:pt x="215567" y="81856"/>
                      <a:pt x="215537" y="81917"/>
                      <a:pt x="215506" y="81977"/>
                    </a:cubicBezTo>
                    <a:lnTo>
                      <a:pt x="215506" y="82008"/>
                    </a:lnTo>
                    <a:cubicBezTo>
                      <a:pt x="215506" y="82008"/>
                      <a:pt x="215446" y="82008"/>
                      <a:pt x="215446" y="81977"/>
                    </a:cubicBezTo>
                    <a:cubicBezTo>
                      <a:pt x="215415" y="81947"/>
                      <a:pt x="215415" y="82099"/>
                      <a:pt x="215446" y="82099"/>
                    </a:cubicBezTo>
                    <a:lnTo>
                      <a:pt x="215506" y="82129"/>
                    </a:lnTo>
                    <a:lnTo>
                      <a:pt x="215537" y="82160"/>
                    </a:lnTo>
                    <a:lnTo>
                      <a:pt x="215537" y="82160"/>
                    </a:lnTo>
                    <a:lnTo>
                      <a:pt x="215537" y="82220"/>
                    </a:lnTo>
                    <a:lnTo>
                      <a:pt x="215537" y="82312"/>
                    </a:lnTo>
                    <a:cubicBezTo>
                      <a:pt x="215567" y="82372"/>
                      <a:pt x="215598" y="82312"/>
                      <a:pt x="215658" y="82281"/>
                    </a:cubicBezTo>
                    <a:lnTo>
                      <a:pt x="215658" y="82372"/>
                    </a:lnTo>
                    <a:lnTo>
                      <a:pt x="215658" y="82372"/>
                    </a:lnTo>
                    <a:lnTo>
                      <a:pt x="215598" y="82372"/>
                    </a:lnTo>
                    <a:cubicBezTo>
                      <a:pt x="215598" y="82403"/>
                      <a:pt x="215567" y="82433"/>
                      <a:pt x="215567" y="82464"/>
                    </a:cubicBezTo>
                    <a:cubicBezTo>
                      <a:pt x="215537" y="82524"/>
                      <a:pt x="215506" y="82585"/>
                      <a:pt x="215415" y="82676"/>
                    </a:cubicBezTo>
                    <a:lnTo>
                      <a:pt x="215415" y="82707"/>
                    </a:lnTo>
                    <a:cubicBezTo>
                      <a:pt x="215415" y="82707"/>
                      <a:pt x="215385" y="82707"/>
                      <a:pt x="215385" y="82676"/>
                    </a:cubicBezTo>
                    <a:cubicBezTo>
                      <a:pt x="215355" y="82616"/>
                      <a:pt x="215355" y="82768"/>
                      <a:pt x="215385" y="82828"/>
                    </a:cubicBezTo>
                    <a:lnTo>
                      <a:pt x="215415" y="82859"/>
                    </a:lnTo>
                    <a:cubicBezTo>
                      <a:pt x="215446" y="82859"/>
                      <a:pt x="215446" y="82889"/>
                      <a:pt x="215506" y="82889"/>
                    </a:cubicBezTo>
                    <a:lnTo>
                      <a:pt x="215506" y="82889"/>
                    </a:lnTo>
                    <a:lnTo>
                      <a:pt x="215506" y="82920"/>
                    </a:lnTo>
                    <a:lnTo>
                      <a:pt x="215506" y="83072"/>
                    </a:lnTo>
                    <a:cubicBezTo>
                      <a:pt x="215537" y="83132"/>
                      <a:pt x="215567" y="83132"/>
                      <a:pt x="215598" y="83041"/>
                    </a:cubicBezTo>
                    <a:lnTo>
                      <a:pt x="215598" y="83163"/>
                    </a:lnTo>
                    <a:lnTo>
                      <a:pt x="215658" y="83163"/>
                    </a:lnTo>
                    <a:cubicBezTo>
                      <a:pt x="215658" y="83163"/>
                      <a:pt x="215658" y="83193"/>
                      <a:pt x="215658" y="83163"/>
                    </a:cubicBezTo>
                    <a:lnTo>
                      <a:pt x="215658" y="83132"/>
                    </a:lnTo>
                    <a:cubicBezTo>
                      <a:pt x="215689" y="83072"/>
                      <a:pt x="215689" y="83011"/>
                      <a:pt x="215689" y="82920"/>
                    </a:cubicBezTo>
                    <a:lnTo>
                      <a:pt x="215689" y="82920"/>
                    </a:lnTo>
                    <a:lnTo>
                      <a:pt x="215689" y="83041"/>
                    </a:lnTo>
                    <a:lnTo>
                      <a:pt x="215689" y="83041"/>
                    </a:lnTo>
                    <a:cubicBezTo>
                      <a:pt x="215719" y="82920"/>
                      <a:pt x="215719" y="82889"/>
                      <a:pt x="215750" y="82828"/>
                    </a:cubicBezTo>
                    <a:cubicBezTo>
                      <a:pt x="215750" y="82859"/>
                      <a:pt x="215719" y="82920"/>
                      <a:pt x="215719" y="82980"/>
                    </a:cubicBezTo>
                    <a:lnTo>
                      <a:pt x="215719" y="83072"/>
                    </a:lnTo>
                    <a:cubicBezTo>
                      <a:pt x="215719" y="83132"/>
                      <a:pt x="215689" y="83132"/>
                      <a:pt x="215689" y="83132"/>
                    </a:cubicBezTo>
                    <a:lnTo>
                      <a:pt x="215689" y="83163"/>
                    </a:lnTo>
                    <a:cubicBezTo>
                      <a:pt x="215689" y="83193"/>
                      <a:pt x="215658" y="83193"/>
                      <a:pt x="215658" y="83224"/>
                    </a:cubicBezTo>
                    <a:cubicBezTo>
                      <a:pt x="215598" y="83284"/>
                      <a:pt x="215598" y="83315"/>
                      <a:pt x="215567" y="83315"/>
                    </a:cubicBezTo>
                    <a:lnTo>
                      <a:pt x="215537" y="83315"/>
                    </a:lnTo>
                    <a:cubicBezTo>
                      <a:pt x="215537" y="83345"/>
                      <a:pt x="215506" y="83345"/>
                      <a:pt x="215506" y="83375"/>
                    </a:cubicBezTo>
                    <a:cubicBezTo>
                      <a:pt x="215415" y="83467"/>
                      <a:pt x="215385" y="83497"/>
                      <a:pt x="215294" y="83619"/>
                    </a:cubicBezTo>
                    <a:lnTo>
                      <a:pt x="215294" y="83649"/>
                    </a:lnTo>
                    <a:lnTo>
                      <a:pt x="215263" y="83649"/>
                    </a:lnTo>
                    <a:cubicBezTo>
                      <a:pt x="215233" y="83619"/>
                      <a:pt x="215233" y="83771"/>
                      <a:pt x="215263" y="83801"/>
                    </a:cubicBezTo>
                    <a:cubicBezTo>
                      <a:pt x="215263" y="83801"/>
                      <a:pt x="215294" y="83801"/>
                      <a:pt x="215294" y="83831"/>
                    </a:cubicBezTo>
                    <a:cubicBezTo>
                      <a:pt x="215355" y="83831"/>
                      <a:pt x="215355" y="83892"/>
                      <a:pt x="215385" y="83892"/>
                    </a:cubicBezTo>
                    <a:lnTo>
                      <a:pt x="215385" y="83892"/>
                    </a:lnTo>
                    <a:lnTo>
                      <a:pt x="215385" y="83923"/>
                    </a:lnTo>
                    <a:lnTo>
                      <a:pt x="215385" y="84075"/>
                    </a:lnTo>
                    <a:cubicBezTo>
                      <a:pt x="215415" y="84105"/>
                      <a:pt x="215446" y="84105"/>
                      <a:pt x="215506" y="84075"/>
                    </a:cubicBezTo>
                    <a:cubicBezTo>
                      <a:pt x="215446" y="84105"/>
                      <a:pt x="215446" y="84135"/>
                      <a:pt x="215415" y="84196"/>
                    </a:cubicBezTo>
                    <a:cubicBezTo>
                      <a:pt x="215385" y="84196"/>
                      <a:pt x="215385" y="84196"/>
                      <a:pt x="215355" y="84227"/>
                    </a:cubicBezTo>
                    <a:cubicBezTo>
                      <a:pt x="215263" y="84287"/>
                      <a:pt x="215203" y="84531"/>
                      <a:pt x="215142" y="84652"/>
                    </a:cubicBezTo>
                    <a:lnTo>
                      <a:pt x="215081" y="84652"/>
                    </a:lnTo>
                    <a:cubicBezTo>
                      <a:pt x="215051" y="84591"/>
                      <a:pt x="215051" y="84531"/>
                      <a:pt x="214990" y="84500"/>
                    </a:cubicBezTo>
                    <a:cubicBezTo>
                      <a:pt x="214990" y="84409"/>
                      <a:pt x="214990" y="84348"/>
                      <a:pt x="214959" y="84379"/>
                    </a:cubicBezTo>
                    <a:cubicBezTo>
                      <a:pt x="214929" y="84379"/>
                      <a:pt x="214929" y="84409"/>
                      <a:pt x="214899" y="84409"/>
                    </a:cubicBezTo>
                    <a:cubicBezTo>
                      <a:pt x="214838" y="84379"/>
                      <a:pt x="214838" y="84348"/>
                      <a:pt x="214807" y="84287"/>
                    </a:cubicBezTo>
                    <a:cubicBezTo>
                      <a:pt x="214838" y="84348"/>
                      <a:pt x="214899" y="84348"/>
                      <a:pt x="214929" y="84287"/>
                    </a:cubicBezTo>
                    <a:cubicBezTo>
                      <a:pt x="214929" y="84257"/>
                      <a:pt x="214959" y="84196"/>
                      <a:pt x="214929" y="84135"/>
                    </a:cubicBezTo>
                    <a:lnTo>
                      <a:pt x="214929" y="84105"/>
                    </a:lnTo>
                    <a:lnTo>
                      <a:pt x="214929" y="84105"/>
                    </a:lnTo>
                    <a:cubicBezTo>
                      <a:pt x="214959" y="84105"/>
                      <a:pt x="214959" y="84105"/>
                      <a:pt x="214990" y="84075"/>
                    </a:cubicBezTo>
                    <a:cubicBezTo>
                      <a:pt x="214990" y="84075"/>
                      <a:pt x="215051" y="84075"/>
                      <a:pt x="215051" y="84044"/>
                    </a:cubicBezTo>
                    <a:cubicBezTo>
                      <a:pt x="215081" y="83983"/>
                      <a:pt x="215051" y="83831"/>
                      <a:pt x="215051" y="83892"/>
                    </a:cubicBezTo>
                    <a:lnTo>
                      <a:pt x="214990" y="83892"/>
                    </a:lnTo>
                    <a:lnTo>
                      <a:pt x="214990" y="83831"/>
                    </a:lnTo>
                    <a:cubicBezTo>
                      <a:pt x="214929" y="83771"/>
                      <a:pt x="214899" y="83679"/>
                      <a:pt x="214807" y="83619"/>
                    </a:cubicBezTo>
                    <a:cubicBezTo>
                      <a:pt x="214807" y="83588"/>
                      <a:pt x="214777" y="83527"/>
                      <a:pt x="214777" y="83527"/>
                    </a:cubicBezTo>
                    <a:lnTo>
                      <a:pt x="214747" y="83527"/>
                    </a:lnTo>
                    <a:cubicBezTo>
                      <a:pt x="214686" y="83497"/>
                      <a:pt x="214686" y="83467"/>
                      <a:pt x="214655" y="83467"/>
                    </a:cubicBezTo>
                    <a:cubicBezTo>
                      <a:pt x="214655" y="83436"/>
                      <a:pt x="214625" y="83436"/>
                      <a:pt x="214625" y="83375"/>
                    </a:cubicBezTo>
                    <a:lnTo>
                      <a:pt x="214625" y="83345"/>
                    </a:lnTo>
                    <a:lnTo>
                      <a:pt x="214595" y="83315"/>
                    </a:lnTo>
                    <a:lnTo>
                      <a:pt x="214595" y="83224"/>
                    </a:lnTo>
                    <a:lnTo>
                      <a:pt x="214595" y="83193"/>
                    </a:lnTo>
                    <a:cubicBezTo>
                      <a:pt x="214595" y="83224"/>
                      <a:pt x="214625" y="83284"/>
                      <a:pt x="214625" y="83315"/>
                    </a:cubicBezTo>
                    <a:lnTo>
                      <a:pt x="214625" y="83315"/>
                    </a:lnTo>
                    <a:lnTo>
                      <a:pt x="214625" y="83193"/>
                    </a:lnTo>
                    <a:lnTo>
                      <a:pt x="214625" y="83193"/>
                    </a:lnTo>
                    <a:cubicBezTo>
                      <a:pt x="214625" y="83284"/>
                      <a:pt x="214655" y="83315"/>
                      <a:pt x="214655" y="83375"/>
                    </a:cubicBezTo>
                    <a:lnTo>
                      <a:pt x="214655" y="83436"/>
                    </a:lnTo>
                    <a:cubicBezTo>
                      <a:pt x="214655" y="83467"/>
                      <a:pt x="214655" y="83467"/>
                      <a:pt x="214655" y="83436"/>
                    </a:cubicBezTo>
                    <a:lnTo>
                      <a:pt x="214686" y="83436"/>
                    </a:lnTo>
                    <a:cubicBezTo>
                      <a:pt x="214686" y="83436"/>
                      <a:pt x="214747" y="83375"/>
                      <a:pt x="214686" y="83315"/>
                    </a:cubicBezTo>
                    <a:cubicBezTo>
                      <a:pt x="214747" y="83345"/>
                      <a:pt x="214777" y="83375"/>
                      <a:pt x="214807" y="83345"/>
                    </a:cubicBezTo>
                    <a:lnTo>
                      <a:pt x="214807" y="83193"/>
                    </a:lnTo>
                    <a:lnTo>
                      <a:pt x="214807" y="83163"/>
                    </a:lnTo>
                    <a:lnTo>
                      <a:pt x="214807" y="83163"/>
                    </a:lnTo>
                    <a:cubicBezTo>
                      <a:pt x="214838" y="83163"/>
                      <a:pt x="214838" y="83163"/>
                      <a:pt x="214899" y="83132"/>
                    </a:cubicBezTo>
                    <a:lnTo>
                      <a:pt x="214929" y="83072"/>
                    </a:lnTo>
                    <a:cubicBezTo>
                      <a:pt x="214959" y="83041"/>
                      <a:pt x="214929" y="82889"/>
                      <a:pt x="214929" y="82920"/>
                    </a:cubicBezTo>
                    <a:lnTo>
                      <a:pt x="214899" y="82980"/>
                    </a:lnTo>
                    <a:lnTo>
                      <a:pt x="214899" y="82920"/>
                    </a:lnTo>
                    <a:cubicBezTo>
                      <a:pt x="214838" y="82859"/>
                      <a:pt x="214807" y="82768"/>
                      <a:pt x="214747" y="82737"/>
                    </a:cubicBezTo>
                    <a:cubicBezTo>
                      <a:pt x="214747" y="82707"/>
                      <a:pt x="214686" y="82676"/>
                      <a:pt x="214686" y="82616"/>
                    </a:cubicBezTo>
                    <a:lnTo>
                      <a:pt x="214655" y="82616"/>
                    </a:lnTo>
                    <a:lnTo>
                      <a:pt x="214655" y="82616"/>
                    </a:lnTo>
                    <a:lnTo>
                      <a:pt x="214655" y="82555"/>
                    </a:lnTo>
                    <a:cubicBezTo>
                      <a:pt x="214686" y="82585"/>
                      <a:pt x="214747" y="82616"/>
                      <a:pt x="214777" y="82585"/>
                    </a:cubicBezTo>
                    <a:lnTo>
                      <a:pt x="214777" y="82464"/>
                    </a:lnTo>
                    <a:lnTo>
                      <a:pt x="214777" y="82433"/>
                    </a:lnTo>
                    <a:lnTo>
                      <a:pt x="214777" y="82433"/>
                    </a:lnTo>
                    <a:cubicBezTo>
                      <a:pt x="214777" y="82433"/>
                      <a:pt x="214807" y="82433"/>
                      <a:pt x="214807" y="82403"/>
                    </a:cubicBezTo>
                    <a:lnTo>
                      <a:pt x="214838" y="82372"/>
                    </a:lnTo>
                    <a:cubicBezTo>
                      <a:pt x="214899" y="82312"/>
                      <a:pt x="214838" y="82220"/>
                      <a:pt x="214838" y="82251"/>
                    </a:cubicBezTo>
                    <a:lnTo>
                      <a:pt x="214807" y="82281"/>
                    </a:lnTo>
                    <a:lnTo>
                      <a:pt x="214807" y="82251"/>
                    </a:lnTo>
                    <a:cubicBezTo>
                      <a:pt x="214777" y="82220"/>
                      <a:pt x="214747" y="82129"/>
                      <a:pt x="214686" y="82099"/>
                    </a:cubicBezTo>
                    <a:cubicBezTo>
                      <a:pt x="214686" y="82068"/>
                      <a:pt x="214655" y="82008"/>
                      <a:pt x="214655" y="81977"/>
                    </a:cubicBezTo>
                    <a:lnTo>
                      <a:pt x="214625" y="81977"/>
                    </a:lnTo>
                    <a:cubicBezTo>
                      <a:pt x="214595" y="81947"/>
                      <a:pt x="214595" y="81856"/>
                      <a:pt x="214534" y="81825"/>
                    </a:cubicBezTo>
                    <a:cubicBezTo>
                      <a:pt x="214503" y="81795"/>
                      <a:pt x="214503" y="81765"/>
                      <a:pt x="214473" y="81765"/>
                    </a:cubicBezTo>
                    <a:cubicBezTo>
                      <a:pt x="214473" y="81704"/>
                      <a:pt x="214443" y="81673"/>
                      <a:pt x="214443" y="81643"/>
                    </a:cubicBezTo>
                    <a:cubicBezTo>
                      <a:pt x="214382" y="81552"/>
                      <a:pt x="214351" y="81491"/>
                      <a:pt x="214351" y="81400"/>
                    </a:cubicBezTo>
                    <a:cubicBezTo>
                      <a:pt x="214321" y="81369"/>
                      <a:pt x="214321" y="81339"/>
                      <a:pt x="214321" y="81309"/>
                    </a:cubicBezTo>
                    <a:lnTo>
                      <a:pt x="214321" y="81309"/>
                    </a:lnTo>
                    <a:cubicBezTo>
                      <a:pt x="214321" y="81248"/>
                      <a:pt x="214321" y="81217"/>
                      <a:pt x="214291" y="81187"/>
                    </a:cubicBezTo>
                    <a:lnTo>
                      <a:pt x="214321" y="81157"/>
                    </a:lnTo>
                    <a:cubicBezTo>
                      <a:pt x="214351" y="81096"/>
                      <a:pt x="214321" y="80944"/>
                      <a:pt x="214321" y="81005"/>
                    </a:cubicBezTo>
                    <a:lnTo>
                      <a:pt x="214291" y="81035"/>
                    </a:lnTo>
                    <a:lnTo>
                      <a:pt x="214291" y="81005"/>
                    </a:lnTo>
                    <a:cubicBezTo>
                      <a:pt x="214230" y="80913"/>
                      <a:pt x="214199" y="80853"/>
                      <a:pt x="214139" y="80792"/>
                    </a:cubicBezTo>
                    <a:cubicBezTo>
                      <a:pt x="214139" y="80761"/>
                      <a:pt x="214078" y="80731"/>
                      <a:pt x="214078" y="80701"/>
                    </a:cubicBezTo>
                    <a:lnTo>
                      <a:pt x="214047" y="80701"/>
                    </a:lnTo>
                    <a:lnTo>
                      <a:pt x="214047" y="80701"/>
                    </a:lnTo>
                    <a:lnTo>
                      <a:pt x="214047" y="80610"/>
                    </a:lnTo>
                    <a:cubicBezTo>
                      <a:pt x="214078" y="80640"/>
                      <a:pt x="214139" y="80701"/>
                      <a:pt x="214169" y="80640"/>
                    </a:cubicBezTo>
                    <a:lnTo>
                      <a:pt x="214169" y="80549"/>
                    </a:lnTo>
                    <a:lnTo>
                      <a:pt x="214169" y="80488"/>
                    </a:lnTo>
                    <a:lnTo>
                      <a:pt x="214169" y="80488"/>
                    </a:lnTo>
                    <a:cubicBezTo>
                      <a:pt x="214169" y="80488"/>
                      <a:pt x="214199" y="80488"/>
                      <a:pt x="214199" y="80458"/>
                    </a:cubicBezTo>
                    <a:lnTo>
                      <a:pt x="214230" y="80427"/>
                    </a:lnTo>
                    <a:cubicBezTo>
                      <a:pt x="214291" y="80397"/>
                      <a:pt x="214230" y="80275"/>
                      <a:pt x="214230" y="80306"/>
                    </a:cubicBezTo>
                    <a:lnTo>
                      <a:pt x="214199" y="80336"/>
                    </a:lnTo>
                    <a:lnTo>
                      <a:pt x="214199" y="80306"/>
                    </a:lnTo>
                    <a:cubicBezTo>
                      <a:pt x="214169" y="80275"/>
                      <a:pt x="214139" y="80184"/>
                      <a:pt x="214078" y="80154"/>
                    </a:cubicBezTo>
                    <a:cubicBezTo>
                      <a:pt x="214078" y="80123"/>
                      <a:pt x="214047" y="80093"/>
                      <a:pt x="214047" y="80032"/>
                    </a:cubicBezTo>
                    <a:lnTo>
                      <a:pt x="214017" y="80032"/>
                    </a:lnTo>
                    <a:cubicBezTo>
                      <a:pt x="213987" y="80002"/>
                      <a:pt x="213987" y="79941"/>
                      <a:pt x="213926" y="79880"/>
                    </a:cubicBezTo>
                    <a:cubicBezTo>
                      <a:pt x="213896" y="79850"/>
                      <a:pt x="213896" y="79819"/>
                      <a:pt x="213865" y="79819"/>
                    </a:cubicBezTo>
                    <a:cubicBezTo>
                      <a:pt x="213865" y="79789"/>
                      <a:pt x="213835" y="79728"/>
                      <a:pt x="213835" y="79698"/>
                    </a:cubicBezTo>
                    <a:cubicBezTo>
                      <a:pt x="213774" y="79637"/>
                      <a:pt x="213744" y="79546"/>
                      <a:pt x="213744" y="79485"/>
                    </a:cubicBezTo>
                    <a:cubicBezTo>
                      <a:pt x="213713" y="79424"/>
                      <a:pt x="213713" y="79394"/>
                      <a:pt x="213713" y="79363"/>
                    </a:cubicBezTo>
                    <a:lnTo>
                      <a:pt x="213713" y="79363"/>
                    </a:lnTo>
                    <a:cubicBezTo>
                      <a:pt x="213713" y="79333"/>
                      <a:pt x="213683" y="79272"/>
                      <a:pt x="213683" y="79242"/>
                    </a:cubicBezTo>
                    <a:lnTo>
                      <a:pt x="213683" y="79272"/>
                    </a:lnTo>
                    <a:lnTo>
                      <a:pt x="213683" y="79333"/>
                    </a:lnTo>
                    <a:cubicBezTo>
                      <a:pt x="213683" y="79272"/>
                      <a:pt x="213622" y="79272"/>
                      <a:pt x="213622" y="79242"/>
                    </a:cubicBezTo>
                    <a:lnTo>
                      <a:pt x="213561" y="79029"/>
                    </a:lnTo>
                    <a:cubicBezTo>
                      <a:pt x="213561" y="78968"/>
                      <a:pt x="213561" y="78968"/>
                      <a:pt x="213531" y="78968"/>
                    </a:cubicBezTo>
                    <a:lnTo>
                      <a:pt x="213470" y="79029"/>
                    </a:lnTo>
                    <a:cubicBezTo>
                      <a:pt x="213440" y="79029"/>
                      <a:pt x="213440" y="79120"/>
                      <a:pt x="213409" y="79242"/>
                    </a:cubicBezTo>
                    <a:cubicBezTo>
                      <a:pt x="213409" y="79272"/>
                      <a:pt x="213379" y="79272"/>
                      <a:pt x="213379" y="79333"/>
                    </a:cubicBezTo>
                    <a:lnTo>
                      <a:pt x="213379" y="79272"/>
                    </a:lnTo>
                    <a:lnTo>
                      <a:pt x="213379" y="79242"/>
                    </a:lnTo>
                    <a:cubicBezTo>
                      <a:pt x="213379" y="79272"/>
                      <a:pt x="213318" y="79333"/>
                      <a:pt x="213318" y="79363"/>
                    </a:cubicBezTo>
                    <a:lnTo>
                      <a:pt x="213318" y="79363"/>
                    </a:lnTo>
                    <a:cubicBezTo>
                      <a:pt x="213318" y="79363"/>
                      <a:pt x="213318" y="79394"/>
                      <a:pt x="213288" y="79485"/>
                    </a:cubicBezTo>
                    <a:cubicBezTo>
                      <a:pt x="213257" y="79546"/>
                      <a:pt x="213227" y="79637"/>
                      <a:pt x="213227" y="79698"/>
                    </a:cubicBezTo>
                    <a:cubicBezTo>
                      <a:pt x="213227" y="79728"/>
                      <a:pt x="213166" y="79789"/>
                      <a:pt x="213166" y="79819"/>
                    </a:cubicBezTo>
                    <a:lnTo>
                      <a:pt x="213105" y="79880"/>
                    </a:lnTo>
                    <a:cubicBezTo>
                      <a:pt x="213075" y="79941"/>
                      <a:pt x="213075" y="79971"/>
                      <a:pt x="213014" y="80032"/>
                    </a:cubicBezTo>
                    <a:lnTo>
                      <a:pt x="212984" y="80032"/>
                    </a:lnTo>
                    <a:cubicBezTo>
                      <a:pt x="212953" y="80093"/>
                      <a:pt x="212953" y="80123"/>
                      <a:pt x="212953" y="80154"/>
                    </a:cubicBezTo>
                    <a:cubicBezTo>
                      <a:pt x="212923" y="80184"/>
                      <a:pt x="212923" y="80245"/>
                      <a:pt x="212862" y="80275"/>
                    </a:cubicBezTo>
                    <a:lnTo>
                      <a:pt x="212862" y="80245"/>
                    </a:lnTo>
                    <a:lnTo>
                      <a:pt x="212832" y="80245"/>
                    </a:lnTo>
                    <a:lnTo>
                      <a:pt x="212832" y="80245"/>
                    </a:lnTo>
                    <a:lnTo>
                      <a:pt x="212832" y="80154"/>
                    </a:lnTo>
                    <a:cubicBezTo>
                      <a:pt x="212862" y="80184"/>
                      <a:pt x="212923" y="80245"/>
                      <a:pt x="212953" y="80184"/>
                    </a:cubicBezTo>
                    <a:lnTo>
                      <a:pt x="212953" y="80093"/>
                    </a:lnTo>
                    <a:lnTo>
                      <a:pt x="212953" y="80032"/>
                    </a:lnTo>
                    <a:lnTo>
                      <a:pt x="212953" y="80032"/>
                    </a:lnTo>
                    <a:cubicBezTo>
                      <a:pt x="212953" y="80032"/>
                      <a:pt x="212984" y="80032"/>
                      <a:pt x="212984" y="80002"/>
                    </a:cubicBezTo>
                    <a:lnTo>
                      <a:pt x="213014" y="79971"/>
                    </a:lnTo>
                    <a:cubicBezTo>
                      <a:pt x="213075" y="79941"/>
                      <a:pt x="213014" y="79819"/>
                      <a:pt x="213014" y="79850"/>
                    </a:cubicBezTo>
                    <a:lnTo>
                      <a:pt x="212984" y="79880"/>
                    </a:lnTo>
                    <a:lnTo>
                      <a:pt x="212984" y="79850"/>
                    </a:lnTo>
                    <a:cubicBezTo>
                      <a:pt x="212953" y="79819"/>
                      <a:pt x="212923" y="79728"/>
                      <a:pt x="212862" y="79698"/>
                    </a:cubicBezTo>
                    <a:cubicBezTo>
                      <a:pt x="212862" y="79667"/>
                      <a:pt x="212832" y="79637"/>
                      <a:pt x="212832" y="79576"/>
                    </a:cubicBezTo>
                    <a:lnTo>
                      <a:pt x="212801" y="79576"/>
                    </a:lnTo>
                    <a:cubicBezTo>
                      <a:pt x="212771" y="79546"/>
                      <a:pt x="212771" y="79485"/>
                      <a:pt x="212710" y="79424"/>
                    </a:cubicBezTo>
                    <a:cubicBezTo>
                      <a:pt x="212680" y="79394"/>
                      <a:pt x="212680" y="79363"/>
                      <a:pt x="212649" y="79363"/>
                    </a:cubicBezTo>
                    <a:cubicBezTo>
                      <a:pt x="212649" y="79333"/>
                      <a:pt x="212619" y="79272"/>
                      <a:pt x="212619" y="79242"/>
                    </a:cubicBezTo>
                    <a:cubicBezTo>
                      <a:pt x="212558" y="79181"/>
                      <a:pt x="212528" y="79090"/>
                      <a:pt x="212528" y="79029"/>
                    </a:cubicBezTo>
                    <a:cubicBezTo>
                      <a:pt x="212497" y="78968"/>
                      <a:pt x="212497" y="78938"/>
                      <a:pt x="212497" y="78907"/>
                    </a:cubicBezTo>
                    <a:lnTo>
                      <a:pt x="212497" y="78907"/>
                    </a:lnTo>
                    <a:cubicBezTo>
                      <a:pt x="212497" y="78877"/>
                      <a:pt x="212467" y="78816"/>
                      <a:pt x="212467" y="78786"/>
                    </a:cubicBezTo>
                    <a:lnTo>
                      <a:pt x="212467" y="78816"/>
                    </a:lnTo>
                    <a:lnTo>
                      <a:pt x="212467" y="78877"/>
                    </a:lnTo>
                    <a:cubicBezTo>
                      <a:pt x="212467" y="78816"/>
                      <a:pt x="212406" y="78816"/>
                      <a:pt x="212406" y="78786"/>
                    </a:cubicBezTo>
                    <a:lnTo>
                      <a:pt x="212345" y="78573"/>
                    </a:lnTo>
                    <a:cubicBezTo>
                      <a:pt x="212345" y="78512"/>
                      <a:pt x="212345" y="78512"/>
                      <a:pt x="212315" y="78512"/>
                    </a:cubicBezTo>
                    <a:lnTo>
                      <a:pt x="212254" y="78573"/>
                    </a:lnTo>
                    <a:cubicBezTo>
                      <a:pt x="212224" y="78573"/>
                      <a:pt x="212224" y="78664"/>
                      <a:pt x="212193" y="78786"/>
                    </a:cubicBezTo>
                    <a:cubicBezTo>
                      <a:pt x="212193" y="78816"/>
                      <a:pt x="212163" y="78816"/>
                      <a:pt x="212163" y="78877"/>
                    </a:cubicBezTo>
                    <a:lnTo>
                      <a:pt x="212163" y="78816"/>
                    </a:lnTo>
                    <a:lnTo>
                      <a:pt x="212163" y="78786"/>
                    </a:lnTo>
                    <a:cubicBezTo>
                      <a:pt x="212163" y="78816"/>
                      <a:pt x="212102" y="78877"/>
                      <a:pt x="212102" y="78907"/>
                    </a:cubicBezTo>
                    <a:lnTo>
                      <a:pt x="212102" y="78907"/>
                    </a:lnTo>
                    <a:cubicBezTo>
                      <a:pt x="212102" y="78907"/>
                      <a:pt x="212102" y="78938"/>
                      <a:pt x="212072" y="79029"/>
                    </a:cubicBezTo>
                    <a:cubicBezTo>
                      <a:pt x="212041" y="79090"/>
                      <a:pt x="212041" y="79120"/>
                      <a:pt x="212011" y="79211"/>
                    </a:cubicBezTo>
                    <a:lnTo>
                      <a:pt x="212011" y="79181"/>
                    </a:lnTo>
                    <a:lnTo>
                      <a:pt x="211950" y="79211"/>
                    </a:lnTo>
                    <a:lnTo>
                      <a:pt x="211950" y="79181"/>
                    </a:lnTo>
                    <a:cubicBezTo>
                      <a:pt x="211920" y="79120"/>
                      <a:pt x="211889" y="79059"/>
                      <a:pt x="211859" y="79029"/>
                    </a:cubicBezTo>
                    <a:cubicBezTo>
                      <a:pt x="211859" y="78968"/>
                      <a:pt x="211798" y="78938"/>
                      <a:pt x="211798" y="78907"/>
                    </a:cubicBezTo>
                    <a:lnTo>
                      <a:pt x="211768" y="78907"/>
                    </a:lnTo>
                    <a:cubicBezTo>
                      <a:pt x="211737" y="78877"/>
                      <a:pt x="211737" y="78786"/>
                      <a:pt x="211707" y="78755"/>
                    </a:cubicBezTo>
                    <a:cubicBezTo>
                      <a:pt x="211646" y="78725"/>
                      <a:pt x="211646" y="78664"/>
                      <a:pt x="211616" y="78664"/>
                    </a:cubicBezTo>
                    <a:cubicBezTo>
                      <a:pt x="211616" y="78634"/>
                      <a:pt x="211585" y="78603"/>
                      <a:pt x="211585" y="78573"/>
                    </a:cubicBezTo>
                    <a:cubicBezTo>
                      <a:pt x="211555" y="78482"/>
                      <a:pt x="211494" y="78421"/>
                      <a:pt x="211494" y="78330"/>
                    </a:cubicBezTo>
                    <a:cubicBezTo>
                      <a:pt x="211464" y="78299"/>
                      <a:pt x="211464" y="78269"/>
                      <a:pt x="211464" y="78208"/>
                    </a:cubicBezTo>
                    <a:lnTo>
                      <a:pt x="211464" y="78208"/>
                    </a:lnTo>
                    <a:cubicBezTo>
                      <a:pt x="211464" y="78178"/>
                      <a:pt x="211433" y="78147"/>
                      <a:pt x="211433" y="78117"/>
                    </a:cubicBezTo>
                    <a:lnTo>
                      <a:pt x="211433" y="78147"/>
                    </a:lnTo>
                    <a:lnTo>
                      <a:pt x="211433" y="78178"/>
                    </a:lnTo>
                    <a:cubicBezTo>
                      <a:pt x="211433" y="78147"/>
                      <a:pt x="211403" y="78147"/>
                      <a:pt x="211403" y="78117"/>
                    </a:cubicBezTo>
                    <a:lnTo>
                      <a:pt x="211312" y="77874"/>
                    </a:lnTo>
                    <a:cubicBezTo>
                      <a:pt x="211312" y="77844"/>
                      <a:pt x="211312" y="77844"/>
                      <a:pt x="211281" y="77844"/>
                    </a:cubicBezTo>
                    <a:lnTo>
                      <a:pt x="211251" y="77874"/>
                    </a:lnTo>
                    <a:cubicBezTo>
                      <a:pt x="211190" y="77874"/>
                      <a:pt x="211190" y="77995"/>
                      <a:pt x="211160" y="78117"/>
                    </a:cubicBezTo>
                    <a:cubicBezTo>
                      <a:pt x="211160" y="78147"/>
                      <a:pt x="211130" y="78147"/>
                      <a:pt x="211130" y="78178"/>
                    </a:cubicBezTo>
                    <a:lnTo>
                      <a:pt x="211130" y="78147"/>
                    </a:lnTo>
                    <a:lnTo>
                      <a:pt x="211130" y="78117"/>
                    </a:lnTo>
                    <a:cubicBezTo>
                      <a:pt x="211130" y="78147"/>
                      <a:pt x="211099" y="78178"/>
                      <a:pt x="211099" y="78208"/>
                    </a:cubicBezTo>
                    <a:lnTo>
                      <a:pt x="211099" y="78208"/>
                    </a:lnTo>
                    <a:cubicBezTo>
                      <a:pt x="211099" y="78208"/>
                      <a:pt x="211099" y="78269"/>
                      <a:pt x="211038" y="78330"/>
                    </a:cubicBezTo>
                    <a:cubicBezTo>
                      <a:pt x="211008" y="78421"/>
                      <a:pt x="210978" y="78482"/>
                      <a:pt x="210978" y="78573"/>
                    </a:cubicBezTo>
                    <a:cubicBezTo>
                      <a:pt x="210978" y="78603"/>
                      <a:pt x="210947" y="78634"/>
                      <a:pt x="210947" y="78664"/>
                    </a:cubicBezTo>
                    <a:lnTo>
                      <a:pt x="210856" y="78755"/>
                    </a:lnTo>
                    <a:cubicBezTo>
                      <a:pt x="210826" y="78786"/>
                      <a:pt x="210826" y="78816"/>
                      <a:pt x="210795" y="78907"/>
                    </a:cubicBezTo>
                    <a:lnTo>
                      <a:pt x="210734" y="78907"/>
                    </a:lnTo>
                    <a:cubicBezTo>
                      <a:pt x="210704" y="78938"/>
                      <a:pt x="210704" y="78968"/>
                      <a:pt x="210704" y="79029"/>
                    </a:cubicBezTo>
                    <a:cubicBezTo>
                      <a:pt x="210674" y="79059"/>
                      <a:pt x="210643" y="79090"/>
                      <a:pt x="210582" y="79181"/>
                    </a:cubicBezTo>
                    <a:lnTo>
                      <a:pt x="210582" y="79211"/>
                    </a:lnTo>
                    <a:cubicBezTo>
                      <a:pt x="210582" y="79211"/>
                      <a:pt x="210552" y="79211"/>
                      <a:pt x="210552" y="79181"/>
                    </a:cubicBezTo>
                    <a:cubicBezTo>
                      <a:pt x="210522" y="79120"/>
                      <a:pt x="210522" y="79272"/>
                      <a:pt x="210552" y="79272"/>
                    </a:cubicBezTo>
                    <a:lnTo>
                      <a:pt x="210582" y="79333"/>
                    </a:lnTo>
                    <a:lnTo>
                      <a:pt x="210643" y="79363"/>
                    </a:lnTo>
                    <a:lnTo>
                      <a:pt x="210643" y="79363"/>
                    </a:lnTo>
                    <a:lnTo>
                      <a:pt x="210643" y="79394"/>
                    </a:lnTo>
                    <a:lnTo>
                      <a:pt x="210643" y="79515"/>
                    </a:lnTo>
                    <a:cubicBezTo>
                      <a:pt x="210674" y="79546"/>
                      <a:pt x="210704" y="79515"/>
                      <a:pt x="210734" y="79485"/>
                    </a:cubicBezTo>
                    <a:lnTo>
                      <a:pt x="210734" y="79546"/>
                    </a:lnTo>
                    <a:lnTo>
                      <a:pt x="210734" y="79546"/>
                    </a:lnTo>
                    <a:lnTo>
                      <a:pt x="210704" y="79546"/>
                    </a:lnTo>
                    <a:cubicBezTo>
                      <a:pt x="210704" y="79576"/>
                      <a:pt x="210674" y="79637"/>
                      <a:pt x="210674" y="79667"/>
                    </a:cubicBezTo>
                    <a:cubicBezTo>
                      <a:pt x="210643" y="79698"/>
                      <a:pt x="210582" y="79789"/>
                      <a:pt x="210522" y="79850"/>
                    </a:cubicBezTo>
                    <a:lnTo>
                      <a:pt x="210522" y="79880"/>
                    </a:lnTo>
                    <a:cubicBezTo>
                      <a:pt x="210522" y="79880"/>
                      <a:pt x="210491" y="79880"/>
                      <a:pt x="210491" y="79850"/>
                    </a:cubicBezTo>
                    <a:cubicBezTo>
                      <a:pt x="210430" y="79819"/>
                      <a:pt x="210430" y="79971"/>
                      <a:pt x="210491" y="80002"/>
                    </a:cubicBezTo>
                    <a:lnTo>
                      <a:pt x="210522" y="80032"/>
                    </a:lnTo>
                    <a:cubicBezTo>
                      <a:pt x="210552" y="80032"/>
                      <a:pt x="210552" y="80093"/>
                      <a:pt x="210582" y="80093"/>
                    </a:cubicBezTo>
                    <a:lnTo>
                      <a:pt x="210582" y="80093"/>
                    </a:lnTo>
                    <a:lnTo>
                      <a:pt x="210582" y="80123"/>
                    </a:lnTo>
                    <a:lnTo>
                      <a:pt x="210582" y="80275"/>
                    </a:lnTo>
                    <a:cubicBezTo>
                      <a:pt x="210643" y="80306"/>
                      <a:pt x="210674" y="80306"/>
                      <a:pt x="210704" y="80245"/>
                    </a:cubicBezTo>
                    <a:lnTo>
                      <a:pt x="210704" y="80336"/>
                    </a:lnTo>
                    <a:lnTo>
                      <a:pt x="210734" y="80336"/>
                    </a:lnTo>
                    <a:cubicBezTo>
                      <a:pt x="210734" y="80336"/>
                      <a:pt x="210734" y="80397"/>
                      <a:pt x="210734" y="80336"/>
                    </a:cubicBezTo>
                    <a:lnTo>
                      <a:pt x="210734" y="80306"/>
                    </a:lnTo>
                    <a:cubicBezTo>
                      <a:pt x="210795" y="80275"/>
                      <a:pt x="210795" y="80184"/>
                      <a:pt x="210795" y="80123"/>
                    </a:cubicBezTo>
                    <a:lnTo>
                      <a:pt x="210795" y="80123"/>
                    </a:lnTo>
                    <a:lnTo>
                      <a:pt x="210795" y="80245"/>
                    </a:lnTo>
                    <a:lnTo>
                      <a:pt x="210795" y="80245"/>
                    </a:lnTo>
                    <a:cubicBezTo>
                      <a:pt x="210826" y="80123"/>
                      <a:pt x="210826" y="80093"/>
                      <a:pt x="210856" y="80002"/>
                    </a:cubicBezTo>
                    <a:cubicBezTo>
                      <a:pt x="210856" y="80032"/>
                      <a:pt x="210826" y="80123"/>
                      <a:pt x="210826" y="80154"/>
                    </a:cubicBezTo>
                    <a:lnTo>
                      <a:pt x="210826" y="80275"/>
                    </a:lnTo>
                    <a:cubicBezTo>
                      <a:pt x="210826" y="80306"/>
                      <a:pt x="210795" y="80306"/>
                      <a:pt x="210795" y="80306"/>
                    </a:cubicBezTo>
                    <a:lnTo>
                      <a:pt x="210795" y="80336"/>
                    </a:lnTo>
                    <a:cubicBezTo>
                      <a:pt x="210795" y="80397"/>
                      <a:pt x="210734" y="80397"/>
                      <a:pt x="210734" y="80427"/>
                    </a:cubicBezTo>
                    <a:lnTo>
                      <a:pt x="210704" y="80458"/>
                    </a:lnTo>
                    <a:lnTo>
                      <a:pt x="210643" y="80458"/>
                    </a:lnTo>
                    <a:cubicBezTo>
                      <a:pt x="210552" y="80397"/>
                      <a:pt x="210522" y="80154"/>
                      <a:pt x="210430" y="80032"/>
                    </a:cubicBezTo>
                    <a:cubicBezTo>
                      <a:pt x="210400" y="80002"/>
                      <a:pt x="210400" y="80002"/>
                      <a:pt x="210370" y="80002"/>
                    </a:cubicBezTo>
                    <a:cubicBezTo>
                      <a:pt x="210339" y="79971"/>
                      <a:pt x="210339" y="79941"/>
                      <a:pt x="210278" y="79880"/>
                    </a:cubicBezTo>
                    <a:cubicBezTo>
                      <a:pt x="210339" y="79941"/>
                      <a:pt x="210370" y="79941"/>
                      <a:pt x="210400" y="79880"/>
                    </a:cubicBezTo>
                    <a:cubicBezTo>
                      <a:pt x="210400" y="79850"/>
                      <a:pt x="210430" y="79789"/>
                      <a:pt x="210400" y="79728"/>
                    </a:cubicBezTo>
                    <a:lnTo>
                      <a:pt x="210400" y="79698"/>
                    </a:lnTo>
                    <a:lnTo>
                      <a:pt x="210400" y="79698"/>
                    </a:lnTo>
                    <a:cubicBezTo>
                      <a:pt x="210430" y="79698"/>
                      <a:pt x="210430" y="79698"/>
                      <a:pt x="210491" y="79667"/>
                    </a:cubicBezTo>
                    <a:cubicBezTo>
                      <a:pt x="210491" y="79667"/>
                      <a:pt x="210522" y="79667"/>
                      <a:pt x="210522" y="79637"/>
                    </a:cubicBezTo>
                    <a:cubicBezTo>
                      <a:pt x="210552" y="79576"/>
                      <a:pt x="210522" y="79424"/>
                      <a:pt x="210522" y="79485"/>
                    </a:cubicBezTo>
                    <a:lnTo>
                      <a:pt x="210491" y="79485"/>
                    </a:lnTo>
                    <a:lnTo>
                      <a:pt x="210491" y="79424"/>
                    </a:lnTo>
                    <a:cubicBezTo>
                      <a:pt x="210400" y="79363"/>
                      <a:pt x="210370" y="79272"/>
                      <a:pt x="210278" y="79211"/>
                    </a:cubicBezTo>
                    <a:cubicBezTo>
                      <a:pt x="210278" y="79181"/>
                      <a:pt x="210248" y="79120"/>
                      <a:pt x="210248" y="79120"/>
                    </a:cubicBezTo>
                    <a:lnTo>
                      <a:pt x="210218" y="79120"/>
                    </a:lnTo>
                    <a:cubicBezTo>
                      <a:pt x="210187" y="79090"/>
                      <a:pt x="210187" y="79059"/>
                      <a:pt x="210126" y="79059"/>
                    </a:cubicBezTo>
                    <a:cubicBezTo>
                      <a:pt x="210126" y="79029"/>
                      <a:pt x="210096" y="79029"/>
                      <a:pt x="210096" y="78968"/>
                    </a:cubicBezTo>
                    <a:lnTo>
                      <a:pt x="210096" y="78938"/>
                    </a:lnTo>
                    <a:lnTo>
                      <a:pt x="210066" y="78907"/>
                    </a:lnTo>
                    <a:lnTo>
                      <a:pt x="210066" y="78786"/>
                    </a:lnTo>
                    <a:cubicBezTo>
                      <a:pt x="210066" y="78755"/>
                      <a:pt x="210035" y="78664"/>
                      <a:pt x="210035" y="78634"/>
                    </a:cubicBezTo>
                    <a:cubicBezTo>
                      <a:pt x="210066" y="78725"/>
                      <a:pt x="210066" y="78786"/>
                      <a:pt x="210096" y="78877"/>
                    </a:cubicBezTo>
                    <a:lnTo>
                      <a:pt x="210096" y="78877"/>
                    </a:lnTo>
                    <a:lnTo>
                      <a:pt x="210096" y="78755"/>
                    </a:lnTo>
                    <a:lnTo>
                      <a:pt x="210096" y="78755"/>
                    </a:lnTo>
                    <a:cubicBezTo>
                      <a:pt x="210096" y="78816"/>
                      <a:pt x="210126" y="78877"/>
                      <a:pt x="210126" y="78938"/>
                    </a:cubicBezTo>
                    <a:lnTo>
                      <a:pt x="210126" y="78968"/>
                    </a:lnTo>
                    <a:cubicBezTo>
                      <a:pt x="210126" y="79029"/>
                      <a:pt x="210126" y="79029"/>
                      <a:pt x="210126" y="78968"/>
                    </a:cubicBezTo>
                    <a:lnTo>
                      <a:pt x="210187" y="78968"/>
                    </a:lnTo>
                    <a:cubicBezTo>
                      <a:pt x="210187" y="78968"/>
                      <a:pt x="210218" y="78938"/>
                      <a:pt x="210187" y="78877"/>
                    </a:cubicBezTo>
                    <a:cubicBezTo>
                      <a:pt x="210218" y="78907"/>
                      <a:pt x="210248" y="78938"/>
                      <a:pt x="210278" y="78907"/>
                    </a:cubicBezTo>
                    <a:lnTo>
                      <a:pt x="210278" y="78755"/>
                    </a:lnTo>
                    <a:lnTo>
                      <a:pt x="210278" y="78725"/>
                    </a:lnTo>
                    <a:lnTo>
                      <a:pt x="210278" y="78725"/>
                    </a:lnTo>
                    <a:cubicBezTo>
                      <a:pt x="210339" y="78725"/>
                      <a:pt x="210339" y="78725"/>
                      <a:pt x="210370" y="78664"/>
                    </a:cubicBezTo>
                    <a:lnTo>
                      <a:pt x="210400" y="78634"/>
                    </a:lnTo>
                    <a:cubicBezTo>
                      <a:pt x="210430" y="78603"/>
                      <a:pt x="210400" y="78451"/>
                      <a:pt x="210400" y="78482"/>
                    </a:cubicBezTo>
                    <a:lnTo>
                      <a:pt x="210370" y="78512"/>
                    </a:lnTo>
                    <a:lnTo>
                      <a:pt x="210370" y="78482"/>
                    </a:lnTo>
                    <a:cubicBezTo>
                      <a:pt x="210339" y="78421"/>
                      <a:pt x="210278" y="78330"/>
                      <a:pt x="210218" y="78299"/>
                    </a:cubicBezTo>
                    <a:cubicBezTo>
                      <a:pt x="210218" y="78269"/>
                      <a:pt x="210187" y="78208"/>
                      <a:pt x="210187" y="78178"/>
                    </a:cubicBezTo>
                    <a:lnTo>
                      <a:pt x="210126" y="78178"/>
                    </a:lnTo>
                    <a:lnTo>
                      <a:pt x="210126" y="78178"/>
                    </a:lnTo>
                    <a:lnTo>
                      <a:pt x="210126" y="78117"/>
                    </a:lnTo>
                    <a:cubicBezTo>
                      <a:pt x="210187" y="78147"/>
                      <a:pt x="210218" y="78178"/>
                      <a:pt x="210248" y="78147"/>
                    </a:cubicBezTo>
                    <a:lnTo>
                      <a:pt x="210248" y="78026"/>
                    </a:lnTo>
                    <a:lnTo>
                      <a:pt x="210248" y="77995"/>
                    </a:lnTo>
                    <a:lnTo>
                      <a:pt x="210248" y="77995"/>
                    </a:lnTo>
                    <a:cubicBezTo>
                      <a:pt x="210248" y="77995"/>
                      <a:pt x="210278" y="77995"/>
                      <a:pt x="210278" y="77965"/>
                    </a:cubicBezTo>
                    <a:lnTo>
                      <a:pt x="210339" y="77904"/>
                    </a:lnTo>
                    <a:cubicBezTo>
                      <a:pt x="210370" y="77874"/>
                      <a:pt x="210339" y="77752"/>
                      <a:pt x="210339" y="77813"/>
                    </a:cubicBezTo>
                    <a:lnTo>
                      <a:pt x="210278" y="77844"/>
                    </a:lnTo>
                    <a:lnTo>
                      <a:pt x="210278" y="77813"/>
                    </a:lnTo>
                    <a:cubicBezTo>
                      <a:pt x="210248" y="77752"/>
                      <a:pt x="210218" y="77692"/>
                      <a:pt x="210187" y="77661"/>
                    </a:cubicBezTo>
                    <a:cubicBezTo>
                      <a:pt x="210187" y="77600"/>
                      <a:pt x="210126" y="77570"/>
                      <a:pt x="210126" y="77540"/>
                    </a:cubicBezTo>
                    <a:lnTo>
                      <a:pt x="210096" y="77540"/>
                    </a:lnTo>
                    <a:cubicBezTo>
                      <a:pt x="210066" y="77509"/>
                      <a:pt x="210066" y="77418"/>
                      <a:pt x="210035" y="77388"/>
                    </a:cubicBezTo>
                    <a:cubicBezTo>
                      <a:pt x="209974" y="77357"/>
                      <a:pt x="209974" y="77296"/>
                      <a:pt x="209944" y="77296"/>
                    </a:cubicBezTo>
                    <a:cubicBezTo>
                      <a:pt x="209944" y="77266"/>
                      <a:pt x="209914" y="77236"/>
                      <a:pt x="209914" y="77205"/>
                    </a:cubicBezTo>
                    <a:cubicBezTo>
                      <a:pt x="209883" y="77114"/>
                      <a:pt x="209822" y="77053"/>
                      <a:pt x="209822" y="76962"/>
                    </a:cubicBezTo>
                    <a:cubicBezTo>
                      <a:pt x="209792" y="76932"/>
                      <a:pt x="209792" y="76901"/>
                      <a:pt x="209792" y="76840"/>
                    </a:cubicBezTo>
                    <a:lnTo>
                      <a:pt x="209792" y="76840"/>
                    </a:lnTo>
                    <a:cubicBezTo>
                      <a:pt x="209792" y="76810"/>
                      <a:pt x="209762" y="76780"/>
                      <a:pt x="209762" y="76749"/>
                    </a:cubicBezTo>
                    <a:lnTo>
                      <a:pt x="209762" y="76780"/>
                    </a:lnTo>
                    <a:lnTo>
                      <a:pt x="209762" y="76810"/>
                    </a:lnTo>
                    <a:cubicBezTo>
                      <a:pt x="209762" y="76780"/>
                      <a:pt x="209731" y="76780"/>
                      <a:pt x="209731" y="76749"/>
                    </a:cubicBezTo>
                    <a:lnTo>
                      <a:pt x="209640" y="76506"/>
                    </a:lnTo>
                    <a:cubicBezTo>
                      <a:pt x="209640" y="76476"/>
                      <a:pt x="209640" y="76476"/>
                      <a:pt x="209610" y="76476"/>
                    </a:cubicBezTo>
                    <a:lnTo>
                      <a:pt x="209579" y="76506"/>
                    </a:lnTo>
                    <a:cubicBezTo>
                      <a:pt x="209519" y="76506"/>
                      <a:pt x="209519" y="76628"/>
                      <a:pt x="209488" y="76749"/>
                    </a:cubicBezTo>
                    <a:cubicBezTo>
                      <a:pt x="209488" y="76780"/>
                      <a:pt x="209458" y="76780"/>
                      <a:pt x="209458" y="76810"/>
                    </a:cubicBezTo>
                    <a:lnTo>
                      <a:pt x="209458" y="76780"/>
                    </a:lnTo>
                    <a:lnTo>
                      <a:pt x="209458" y="76749"/>
                    </a:lnTo>
                    <a:cubicBezTo>
                      <a:pt x="209458" y="76780"/>
                      <a:pt x="209427" y="76810"/>
                      <a:pt x="209427" y="76840"/>
                    </a:cubicBezTo>
                    <a:lnTo>
                      <a:pt x="209427" y="76840"/>
                    </a:lnTo>
                    <a:cubicBezTo>
                      <a:pt x="209427" y="76840"/>
                      <a:pt x="209427" y="76901"/>
                      <a:pt x="209367" y="76962"/>
                    </a:cubicBezTo>
                    <a:cubicBezTo>
                      <a:pt x="209336" y="77053"/>
                      <a:pt x="209306" y="77114"/>
                      <a:pt x="209306" y="77205"/>
                    </a:cubicBezTo>
                    <a:cubicBezTo>
                      <a:pt x="209306" y="77236"/>
                      <a:pt x="209275" y="77266"/>
                      <a:pt x="209275" y="77296"/>
                    </a:cubicBezTo>
                    <a:lnTo>
                      <a:pt x="209184" y="77388"/>
                    </a:lnTo>
                    <a:cubicBezTo>
                      <a:pt x="209154" y="77418"/>
                      <a:pt x="209154" y="77448"/>
                      <a:pt x="209123" y="77540"/>
                    </a:cubicBezTo>
                    <a:lnTo>
                      <a:pt x="209063" y="77540"/>
                    </a:lnTo>
                    <a:cubicBezTo>
                      <a:pt x="209032" y="77570"/>
                      <a:pt x="209032" y="77600"/>
                      <a:pt x="209032" y="77661"/>
                    </a:cubicBezTo>
                    <a:cubicBezTo>
                      <a:pt x="209002" y="77692"/>
                      <a:pt x="208971" y="77722"/>
                      <a:pt x="208911" y="77813"/>
                    </a:cubicBezTo>
                    <a:lnTo>
                      <a:pt x="208911" y="77844"/>
                    </a:lnTo>
                    <a:cubicBezTo>
                      <a:pt x="208911" y="77844"/>
                      <a:pt x="208880" y="77844"/>
                      <a:pt x="208880" y="77813"/>
                    </a:cubicBezTo>
                    <a:cubicBezTo>
                      <a:pt x="208850" y="77752"/>
                      <a:pt x="208850" y="77904"/>
                      <a:pt x="208880" y="77904"/>
                    </a:cubicBezTo>
                    <a:lnTo>
                      <a:pt x="208911" y="77965"/>
                    </a:lnTo>
                    <a:lnTo>
                      <a:pt x="208971" y="77995"/>
                    </a:lnTo>
                    <a:lnTo>
                      <a:pt x="208971" y="77995"/>
                    </a:lnTo>
                    <a:lnTo>
                      <a:pt x="208971" y="78026"/>
                    </a:lnTo>
                    <a:lnTo>
                      <a:pt x="208971" y="78147"/>
                    </a:lnTo>
                    <a:cubicBezTo>
                      <a:pt x="209002" y="78178"/>
                      <a:pt x="209032" y="78147"/>
                      <a:pt x="209063" y="78117"/>
                    </a:cubicBezTo>
                    <a:lnTo>
                      <a:pt x="209063" y="78178"/>
                    </a:lnTo>
                    <a:lnTo>
                      <a:pt x="209063" y="78178"/>
                    </a:lnTo>
                    <a:lnTo>
                      <a:pt x="209032" y="78178"/>
                    </a:lnTo>
                    <a:cubicBezTo>
                      <a:pt x="209032" y="78208"/>
                      <a:pt x="209002" y="78269"/>
                      <a:pt x="209002" y="78299"/>
                    </a:cubicBezTo>
                    <a:cubicBezTo>
                      <a:pt x="208971" y="78330"/>
                      <a:pt x="208911" y="78421"/>
                      <a:pt x="208850" y="78482"/>
                    </a:cubicBezTo>
                    <a:lnTo>
                      <a:pt x="208850" y="78512"/>
                    </a:lnTo>
                    <a:cubicBezTo>
                      <a:pt x="208850" y="78512"/>
                      <a:pt x="208819" y="78512"/>
                      <a:pt x="208819" y="78482"/>
                    </a:cubicBezTo>
                    <a:cubicBezTo>
                      <a:pt x="208759" y="78451"/>
                      <a:pt x="208759" y="78603"/>
                      <a:pt x="208819" y="78634"/>
                    </a:cubicBezTo>
                    <a:lnTo>
                      <a:pt x="208850" y="78664"/>
                    </a:lnTo>
                    <a:cubicBezTo>
                      <a:pt x="208880" y="78664"/>
                      <a:pt x="208880" y="78725"/>
                      <a:pt x="208911" y="78725"/>
                    </a:cubicBezTo>
                    <a:lnTo>
                      <a:pt x="208911" y="78725"/>
                    </a:lnTo>
                    <a:lnTo>
                      <a:pt x="208911" y="78755"/>
                    </a:lnTo>
                    <a:lnTo>
                      <a:pt x="208911" y="78907"/>
                    </a:lnTo>
                    <a:cubicBezTo>
                      <a:pt x="208971" y="78938"/>
                      <a:pt x="209002" y="78938"/>
                      <a:pt x="209032" y="78877"/>
                    </a:cubicBezTo>
                    <a:lnTo>
                      <a:pt x="209032" y="78968"/>
                    </a:lnTo>
                    <a:lnTo>
                      <a:pt x="209063" y="78968"/>
                    </a:lnTo>
                    <a:cubicBezTo>
                      <a:pt x="209063" y="78968"/>
                      <a:pt x="209063" y="79029"/>
                      <a:pt x="209063" y="78968"/>
                    </a:cubicBezTo>
                    <a:lnTo>
                      <a:pt x="209063" y="78938"/>
                    </a:lnTo>
                    <a:cubicBezTo>
                      <a:pt x="209123" y="78907"/>
                      <a:pt x="209123" y="78816"/>
                      <a:pt x="209123" y="78755"/>
                    </a:cubicBezTo>
                    <a:lnTo>
                      <a:pt x="209123" y="78755"/>
                    </a:lnTo>
                    <a:lnTo>
                      <a:pt x="209123" y="78877"/>
                    </a:lnTo>
                    <a:lnTo>
                      <a:pt x="209123" y="78877"/>
                    </a:lnTo>
                    <a:cubicBezTo>
                      <a:pt x="209154" y="78755"/>
                      <a:pt x="209154" y="78725"/>
                      <a:pt x="209184" y="78634"/>
                    </a:cubicBezTo>
                    <a:cubicBezTo>
                      <a:pt x="209184" y="78664"/>
                      <a:pt x="209154" y="78755"/>
                      <a:pt x="209154" y="78786"/>
                    </a:cubicBezTo>
                    <a:lnTo>
                      <a:pt x="209154" y="78907"/>
                    </a:lnTo>
                    <a:cubicBezTo>
                      <a:pt x="209154" y="78938"/>
                      <a:pt x="209123" y="78938"/>
                      <a:pt x="209123" y="78938"/>
                    </a:cubicBezTo>
                    <a:lnTo>
                      <a:pt x="209123" y="78968"/>
                    </a:lnTo>
                    <a:cubicBezTo>
                      <a:pt x="209123" y="79029"/>
                      <a:pt x="209063" y="79029"/>
                      <a:pt x="209063" y="79059"/>
                    </a:cubicBezTo>
                    <a:cubicBezTo>
                      <a:pt x="209032" y="79090"/>
                      <a:pt x="209032" y="79120"/>
                      <a:pt x="209002" y="79120"/>
                    </a:cubicBezTo>
                    <a:lnTo>
                      <a:pt x="208971" y="79120"/>
                    </a:lnTo>
                    <a:cubicBezTo>
                      <a:pt x="208971" y="79181"/>
                      <a:pt x="208911" y="79181"/>
                      <a:pt x="208911" y="79211"/>
                    </a:cubicBezTo>
                    <a:lnTo>
                      <a:pt x="208880" y="79242"/>
                    </a:lnTo>
                    <a:cubicBezTo>
                      <a:pt x="208880" y="79211"/>
                      <a:pt x="208880" y="79181"/>
                      <a:pt x="208850" y="79181"/>
                    </a:cubicBezTo>
                    <a:cubicBezTo>
                      <a:pt x="208819" y="79211"/>
                      <a:pt x="208759" y="79211"/>
                      <a:pt x="208698" y="79181"/>
                    </a:cubicBezTo>
                    <a:cubicBezTo>
                      <a:pt x="208607" y="79090"/>
                      <a:pt x="208576" y="78877"/>
                      <a:pt x="208515" y="78755"/>
                    </a:cubicBezTo>
                    <a:cubicBezTo>
                      <a:pt x="208455" y="78725"/>
                      <a:pt x="208455" y="78725"/>
                      <a:pt x="208424" y="78725"/>
                    </a:cubicBezTo>
                    <a:cubicBezTo>
                      <a:pt x="208394" y="78664"/>
                      <a:pt x="208394" y="78634"/>
                      <a:pt x="208363" y="78603"/>
                    </a:cubicBezTo>
                    <a:cubicBezTo>
                      <a:pt x="208394" y="78634"/>
                      <a:pt x="208424" y="78634"/>
                      <a:pt x="208455" y="78603"/>
                    </a:cubicBezTo>
                    <a:cubicBezTo>
                      <a:pt x="208455" y="78573"/>
                      <a:pt x="208515" y="78482"/>
                      <a:pt x="208455" y="78451"/>
                    </a:cubicBezTo>
                    <a:lnTo>
                      <a:pt x="208455" y="78421"/>
                    </a:lnTo>
                    <a:lnTo>
                      <a:pt x="208455" y="78421"/>
                    </a:lnTo>
                    <a:cubicBezTo>
                      <a:pt x="208515" y="78421"/>
                      <a:pt x="208515" y="78421"/>
                      <a:pt x="208546" y="78360"/>
                    </a:cubicBezTo>
                    <a:cubicBezTo>
                      <a:pt x="208546" y="78360"/>
                      <a:pt x="208576" y="78360"/>
                      <a:pt x="208576" y="78330"/>
                    </a:cubicBezTo>
                    <a:cubicBezTo>
                      <a:pt x="208607" y="78299"/>
                      <a:pt x="208576" y="78147"/>
                      <a:pt x="208576" y="78178"/>
                    </a:cubicBezTo>
                    <a:lnTo>
                      <a:pt x="208546" y="78178"/>
                    </a:lnTo>
                    <a:lnTo>
                      <a:pt x="208546" y="78147"/>
                    </a:lnTo>
                    <a:cubicBezTo>
                      <a:pt x="208455" y="78056"/>
                      <a:pt x="208424" y="77995"/>
                      <a:pt x="208363" y="77904"/>
                    </a:cubicBezTo>
                    <a:cubicBezTo>
                      <a:pt x="208363" y="77874"/>
                      <a:pt x="208303" y="77844"/>
                      <a:pt x="208303" y="77844"/>
                    </a:cubicBezTo>
                    <a:lnTo>
                      <a:pt x="208272" y="77844"/>
                    </a:lnTo>
                    <a:cubicBezTo>
                      <a:pt x="208242" y="77813"/>
                      <a:pt x="208242" y="77752"/>
                      <a:pt x="208212" y="77752"/>
                    </a:cubicBezTo>
                    <a:cubicBezTo>
                      <a:pt x="208212" y="77722"/>
                      <a:pt x="208151" y="77722"/>
                      <a:pt x="208151" y="77692"/>
                    </a:cubicBezTo>
                    <a:lnTo>
                      <a:pt x="208151" y="77661"/>
                    </a:lnTo>
                    <a:lnTo>
                      <a:pt x="208120" y="77600"/>
                    </a:lnTo>
                    <a:lnTo>
                      <a:pt x="208120" y="77509"/>
                    </a:lnTo>
                    <a:cubicBezTo>
                      <a:pt x="208120" y="77448"/>
                      <a:pt x="208090" y="77388"/>
                      <a:pt x="208090" y="77357"/>
                    </a:cubicBezTo>
                    <a:cubicBezTo>
                      <a:pt x="208120" y="77418"/>
                      <a:pt x="208120" y="77509"/>
                      <a:pt x="208151" y="77570"/>
                    </a:cubicBezTo>
                    <a:lnTo>
                      <a:pt x="208151" y="77570"/>
                    </a:lnTo>
                    <a:lnTo>
                      <a:pt x="208151" y="77448"/>
                    </a:lnTo>
                    <a:lnTo>
                      <a:pt x="208151" y="77448"/>
                    </a:lnTo>
                    <a:cubicBezTo>
                      <a:pt x="208151" y="77540"/>
                      <a:pt x="208212" y="77570"/>
                      <a:pt x="208212" y="77661"/>
                    </a:cubicBezTo>
                    <a:lnTo>
                      <a:pt x="208212" y="77692"/>
                    </a:lnTo>
                    <a:cubicBezTo>
                      <a:pt x="208212" y="77722"/>
                      <a:pt x="208212" y="77722"/>
                      <a:pt x="208212" y="77692"/>
                    </a:cubicBezTo>
                    <a:lnTo>
                      <a:pt x="208242" y="77692"/>
                    </a:lnTo>
                    <a:cubicBezTo>
                      <a:pt x="208242" y="77692"/>
                      <a:pt x="208272" y="77661"/>
                      <a:pt x="208242" y="77570"/>
                    </a:cubicBezTo>
                    <a:cubicBezTo>
                      <a:pt x="208272" y="77600"/>
                      <a:pt x="208303" y="77661"/>
                      <a:pt x="208363" y="77600"/>
                    </a:cubicBezTo>
                    <a:lnTo>
                      <a:pt x="208363" y="77448"/>
                    </a:lnTo>
                    <a:lnTo>
                      <a:pt x="208363" y="77418"/>
                    </a:lnTo>
                    <a:lnTo>
                      <a:pt x="208363" y="77418"/>
                    </a:lnTo>
                    <a:cubicBezTo>
                      <a:pt x="208394" y="77418"/>
                      <a:pt x="208394" y="77418"/>
                      <a:pt x="208424" y="77388"/>
                    </a:cubicBezTo>
                    <a:lnTo>
                      <a:pt x="208455" y="77357"/>
                    </a:lnTo>
                    <a:cubicBezTo>
                      <a:pt x="208515" y="77296"/>
                      <a:pt x="208455" y="77144"/>
                      <a:pt x="208455" y="77205"/>
                    </a:cubicBezTo>
                    <a:lnTo>
                      <a:pt x="208424" y="77236"/>
                    </a:lnTo>
                    <a:lnTo>
                      <a:pt x="208424" y="77205"/>
                    </a:lnTo>
                    <a:cubicBezTo>
                      <a:pt x="208394" y="77114"/>
                      <a:pt x="208363" y="77053"/>
                      <a:pt x="208272" y="76992"/>
                    </a:cubicBezTo>
                    <a:cubicBezTo>
                      <a:pt x="208272" y="76962"/>
                      <a:pt x="208242" y="76932"/>
                      <a:pt x="208242" y="76901"/>
                    </a:cubicBezTo>
                    <a:lnTo>
                      <a:pt x="208212" y="76901"/>
                    </a:lnTo>
                    <a:lnTo>
                      <a:pt x="208212" y="76901"/>
                    </a:lnTo>
                    <a:lnTo>
                      <a:pt x="208212" y="76810"/>
                    </a:lnTo>
                    <a:cubicBezTo>
                      <a:pt x="208242" y="76840"/>
                      <a:pt x="208272" y="76901"/>
                      <a:pt x="208303" y="76840"/>
                    </a:cubicBezTo>
                    <a:lnTo>
                      <a:pt x="208303" y="76749"/>
                    </a:lnTo>
                    <a:lnTo>
                      <a:pt x="208303" y="76688"/>
                    </a:lnTo>
                    <a:lnTo>
                      <a:pt x="208303" y="76688"/>
                    </a:lnTo>
                    <a:cubicBezTo>
                      <a:pt x="208303" y="76688"/>
                      <a:pt x="208363" y="76688"/>
                      <a:pt x="208363" y="76658"/>
                    </a:cubicBezTo>
                    <a:lnTo>
                      <a:pt x="208394" y="76628"/>
                    </a:lnTo>
                    <a:cubicBezTo>
                      <a:pt x="208424" y="76597"/>
                      <a:pt x="208394" y="76476"/>
                      <a:pt x="208394" y="76506"/>
                    </a:cubicBezTo>
                    <a:lnTo>
                      <a:pt x="208363" y="76536"/>
                    </a:lnTo>
                    <a:lnTo>
                      <a:pt x="208363" y="76506"/>
                    </a:lnTo>
                    <a:cubicBezTo>
                      <a:pt x="208303" y="76476"/>
                      <a:pt x="208272" y="76385"/>
                      <a:pt x="208242" y="76354"/>
                    </a:cubicBezTo>
                    <a:cubicBezTo>
                      <a:pt x="208242" y="76324"/>
                      <a:pt x="208212" y="76293"/>
                      <a:pt x="208212" y="76233"/>
                    </a:cubicBezTo>
                    <a:lnTo>
                      <a:pt x="208151" y="76233"/>
                    </a:lnTo>
                    <a:cubicBezTo>
                      <a:pt x="208120" y="76202"/>
                      <a:pt x="208120" y="76141"/>
                      <a:pt x="208090" y="76081"/>
                    </a:cubicBezTo>
                    <a:cubicBezTo>
                      <a:pt x="208060" y="76050"/>
                      <a:pt x="208060" y="76020"/>
                      <a:pt x="207999" y="76020"/>
                    </a:cubicBezTo>
                    <a:cubicBezTo>
                      <a:pt x="207999" y="75989"/>
                      <a:pt x="207968" y="75929"/>
                      <a:pt x="207968" y="75898"/>
                    </a:cubicBezTo>
                    <a:cubicBezTo>
                      <a:pt x="207938" y="75837"/>
                      <a:pt x="207908" y="75746"/>
                      <a:pt x="207908" y="75685"/>
                    </a:cubicBezTo>
                    <a:cubicBezTo>
                      <a:pt x="207847" y="75625"/>
                      <a:pt x="207847" y="75594"/>
                      <a:pt x="207847" y="75564"/>
                    </a:cubicBezTo>
                    <a:lnTo>
                      <a:pt x="207847" y="75564"/>
                    </a:lnTo>
                    <a:cubicBezTo>
                      <a:pt x="207847" y="75533"/>
                      <a:pt x="207816" y="75473"/>
                      <a:pt x="207816" y="75442"/>
                    </a:cubicBezTo>
                    <a:lnTo>
                      <a:pt x="207816" y="75473"/>
                    </a:lnTo>
                    <a:lnTo>
                      <a:pt x="207816" y="75533"/>
                    </a:lnTo>
                    <a:cubicBezTo>
                      <a:pt x="207816" y="75473"/>
                      <a:pt x="207786" y="75473"/>
                      <a:pt x="207786" y="75442"/>
                    </a:cubicBezTo>
                    <a:lnTo>
                      <a:pt x="207695" y="75229"/>
                    </a:lnTo>
                    <a:cubicBezTo>
                      <a:pt x="207695" y="75169"/>
                      <a:pt x="207695" y="75169"/>
                      <a:pt x="207664" y="75169"/>
                    </a:cubicBezTo>
                    <a:lnTo>
                      <a:pt x="207634" y="75229"/>
                    </a:lnTo>
                    <a:cubicBezTo>
                      <a:pt x="207604" y="75229"/>
                      <a:pt x="207604" y="75321"/>
                      <a:pt x="207543" y="75442"/>
                    </a:cubicBezTo>
                    <a:cubicBezTo>
                      <a:pt x="207543" y="75473"/>
                      <a:pt x="207512" y="75473"/>
                      <a:pt x="207512" y="75533"/>
                    </a:cubicBezTo>
                    <a:lnTo>
                      <a:pt x="207512" y="75473"/>
                    </a:lnTo>
                    <a:lnTo>
                      <a:pt x="207512" y="75442"/>
                    </a:lnTo>
                    <a:cubicBezTo>
                      <a:pt x="207512" y="75473"/>
                      <a:pt x="207482" y="75533"/>
                      <a:pt x="207482" y="75564"/>
                    </a:cubicBezTo>
                    <a:lnTo>
                      <a:pt x="207482" y="75564"/>
                    </a:lnTo>
                    <a:cubicBezTo>
                      <a:pt x="207482" y="75564"/>
                      <a:pt x="207482" y="75594"/>
                      <a:pt x="207452" y="75685"/>
                    </a:cubicBezTo>
                    <a:cubicBezTo>
                      <a:pt x="207391" y="75746"/>
                      <a:pt x="207360" y="75837"/>
                      <a:pt x="207360" y="75898"/>
                    </a:cubicBezTo>
                    <a:cubicBezTo>
                      <a:pt x="207360" y="75929"/>
                      <a:pt x="207330" y="75989"/>
                      <a:pt x="207330" y="76020"/>
                    </a:cubicBezTo>
                    <a:lnTo>
                      <a:pt x="207239" y="76081"/>
                    </a:lnTo>
                    <a:cubicBezTo>
                      <a:pt x="207208" y="76141"/>
                      <a:pt x="207208" y="76172"/>
                      <a:pt x="207178" y="76233"/>
                    </a:cubicBezTo>
                    <a:lnTo>
                      <a:pt x="207148" y="76233"/>
                    </a:lnTo>
                    <a:cubicBezTo>
                      <a:pt x="207087" y="76293"/>
                      <a:pt x="207087" y="76324"/>
                      <a:pt x="207087" y="76354"/>
                    </a:cubicBezTo>
                    <a:cubicBezTo>
                      <a:pt x="207056" y="76385"/>
                      <a:pt x="207026" y="76445"/>
                      <a:pt x="206996" y="76506"/>
                    </a:cubicBezTo>
                    <a:lnTo>
                      <a:pt x="206996" y="76536"/>
                    </a:lnTo>
                    <a:cubicBezTo>
                      <a:pt x="206996" y="76536"/>
                      <a:pt x="206935" y="76536"/>
                      <a:pt x="206935" y="76506"/>
                    </a:cubicBezTo>
                    <a:cubicBezTo>
                      <a:pt x="206905" y="76476"/>
                      <a:pt x="206905" y="76628"/>
                      <a:pt x="206935" y="76628"/>
                    </a:cubicBezTo>
                    <a:lnTo>
                      <a:pt x="206996" y="76658"/>
                    </a:lnTo>
                    <a:lnTo>
                      <a:pt x="207026" y="76688"/>
                    </a:lnTo>
                    <a:lnTo>
                      <a:pt x="207026" y="76688"/>
                    </a:lnTo>
                    <a:lnTo>
                      <a:pt x="207026" y="76749"/>
                    </a:lnTo>
                    <a:lnTo>
                      <a:pt x="207026" y="76840"/>
                    </a:lnTo>
                    <a:cubicBezTo>
                      <a:pt x="207056" y="76901"/>
                      <a:pt x="207087" y="76840"/>
                      <a:pt x="207148" y="76810"/>
                    </a:cubicBezTo>
                    <a:lnTo>
                      <a:pt x="207148" y="76901"/>
                    </a:lnTo>
                    <a:lnTo>
                      <a:pt x="207148" y="76901"/>
                    </a:lnTo>
                    <a:lnTo>
                      <a:pt x="207087" y="76901"/>
                    </a:lnTo>
                    <a:cubicBezTo>
                      <a:pt x="207087" y="76932"/>
                      <a:pt x="207056" y="76962"/>
                      <a:pt x="207056" y="76992"/>
                    </a:cubicBezTo>
                    <a:cubicBezTo>
                      <a:pt x="207026" y="77053"/>
                      <a:pt x="206996" y="77114"/>
                      <a:pt x="206905" y="77205"/>
                    </a:cubicBezTo>
                    <a:lnTo>
                      <a:pt x="206905" y="77236"/>
                    </a:lnTo>
                    <a:cubicBezTo>
                      <a:pt x="206905" y="77236"/>
                      <a:pt x="206874" y="77236"/>
                      <a:pt x="206874" y="77205"/>
                    </a:cubicBezTo>
                    <a:cubicBezTo>
                      <a:pt x="206844" y="77144"/>
                      <a:pt x="206844" y="77296"/>
                      <a:pt x="206874" y="77357"/>
                    </a:cubicBezTo>
                    <a:lnTo>
                      <a:pt x="206905" y="77388"/>
                    </a:lnTo>
                    <a:cubicBezTo>
                      <a:pt x="206935" y="77388"/>
                      <a:pt x="206935" y="77418"/>
                      <a:pt x="206996" y="77418"/>
                    </a:cubicBezTo>
                    <a:lnTo>
                      <a:pt x="206996" y="77418"/>
                    </a:lnTo>
                    <a:lnTo>
                      <a:pt x="206996" y="77448"/>
                    </a:lnTo>
                    <a:lnTo>
                      <a:pt x="206996" y="77600"/>
                    </a:lnTo>
                    <a:cubicBezTo>
                      <a:pt x="207026" y="77661"/>
                      <a:pt x="207056" y="77661"/>
                      <a:pt x="207087" y="77570"/>
                    </a:cubicBezTo>
                    <a:lnTo>
                      <a:pt x="207087" y="77692"/>
                    </a:lnTo>
                    <a:lnTo>
                      <a:pt x="207148" y="77692"/>
                    </a:lnTo>
                    <a:cubicBezTo>
                      <a:pt x="207148" y="77692"/>
                      <a:pt x="207148" y="77722"/>
                      <a:pt x="207148" y="77692"/>
                    </a:cubicBezTo>
                    <a:lnTo>
                      <a:pt x="207148" y="77661"/>
                    </a:lnTo>
                    <a:cubicBezTo>
                      <a:pt x="207178" y="77600"/>
                      <a:pt x="207178" y="77540"/>
                      <a:pt x="207178" y="77448"/>
                    </a:cubicBezTo>
                    <a:lnTo>
                      <a:pt x="207178" y="77448"/>
                    </a:lnTo>
                    <a:lnTo>
                      <a:pt x="207178" y="77570"/>
                    </a:lnTo>
                    <a:lnTo>
                      <a:pt x="207178" y="77570"/>
                    </a:lnTo>
                    <a:cubicBezTo>
                      <a:pt x="207208" y="77448"/>
                      <a:pt x="207208" y="77418"/>
                      <a:pt x="207239" y="77357"/>
                    </a:cubicBezTo>
                    <a:cubicBezTo>
                      <a:pt x="207239" y="77388"/>
                      <a:pt x="207208" y="77448"/>
                      <a:pt x="207208" y="77509"/>
                    </a:cubicBezTo>
                    <a:lnTo>
                      <a:pt x="207208" y="77600"/>
                    </a:lnTo>
                    <a:cubicBezTo>
                      <a:pt x="207208" y="77661"/>
                      <a:pt x="207178" y="77661"/>
                      <a:pt x="207178" y="77661"/>
                    </a:cubicBezTo>
                    <a:lnTo>
                      <a:pt x="207178" y="77692"/>
                    </a:lnTo>
                    <a:cubicBezTo>
                      <a:pt x="207178" y="77722"/>
                      <a:pt x="207148" y="77722"/>
                      <a:pt x="207148" y="77752"/>
                    </a:cubicBezTo>
                    <a:cubicBezTo>
                      <a:pt x="207087" y="77813"/>
                      <a:pt x="207087" y="77844"/>
                      <a:pt x="207056" y="77844"/>
                    </a:cubicBezTo>
                    <a:lnTo>
                      <a:pt x="207026" y="77844"/>
                    </a:lnTo>
                    <a:cubicBezTo>
                      <a:pt x="207026" y="77874"/>
                      <a:pt x="206996" y="77874"/>
                      <a:pt x="206996" y="77904"/>
                    </a:cubicBezTo>
                    <a:cubicBezTo>
                      <a:pt x="206905" y="77995"/>
                      <a:pt x="206874" y="78026"/>
                      <a:pt x="206783" y="78147"/>
                    </a:cubicBezTo>
                    <a:lnTo>
                      <a:pt x="206783" y="78178"/>
                    </a:lnTo>
                    <a:lnTo>
                      <a:pt x="206753" y="78178"/>
                    </a:lnTo>
                    <a:cubicBezTo>
                      <a:pt x="206722" y="78147"/>
                      <a:pt x="206722" y="78299"/>
                      <a:pt x="206753" y="78330"/>
                    </a:cubicBezTo>
                    <a:cubicBezTo>
                      <a:pt x="206753" y="78330"/>
                      <a:pt x="206783" y="78330"/>
                      <a:pt x="206783" y="78360"/>
                    </a:cubicBezTo>
                    <a:cubicBezTo>
                      <a:pt x="206844" y="78360"/>
                      <a:pt x="206844" y="78421"/>
                      <a:pt x="206874" y="78421"/>
                    </a:cubicBezTo>
                    <a:lnTo>
                      <a:pt x="206874" y="78421"/>
                    </a:lnTo>
                    <a:lnTo>
                      <a:pt x="206874" y="78451"/>
                    </a:lnTo>
                    <a:lnTo>
                      <a:pt x="206874" y="78603"/>
                    </a:lnTo>
                    <a:cubicBezTo>
                      <a:pt x="206905" y="78634"/>
                      <a:pt x="206935" y="78634"/>
                      <a:pt x="206996" y="78603"/>
                    </a:cubicBezTo>
                    <a:cubicBezTo>
                      <a:pt x="206935" y="78634"/>
                      <a:pt x="206935" y="78664"/>
                      <a:pt x="206905" y="78725"/>
                    </a:cubicBezTo>
                    <a:cubicBezTo>
                      <a:pt x="206874" y="78725"/>
                      <a:pt x="206874" y="78725"/>
                      <a:pt x="206844" y="78755"/>
                    </a:cubicBezTo>
                    <a:cubicBezTo>
                      <a:pt x="206783" y="78786"/>
                      <a:pt x="206753" y="78877"/>
                      <a:pt x="206722" y="78938"/>
                    </a:cubicBezTo>
                    <a:cubicBezTo>
                      <a:pt x="206631" y="78816"/>
                      <a:pt x="206601" y="78664"/>
                      <a:pt x="206540" y="78573"/>
                    </a:cubicBezTo>
                    <a:cubicBezTo>
                      <a:pt x="206479" y="78512"/>
                      <a:pt x="206479" y="78512"/>
                      <a:pt x="206449" y="78512"/>
                    </a:cubicBezTo>
                    <a:cubicBezTo>
                      <a:pt x="206418" y="78482"/>
                      <a:pt x="206418" y="78451"/>
                      <a:pt x="206388" y="78421"/>
                    </a:cubicBezTo>
                    <a:cubicBezTo>
                      <a:pt x="206418" y="78451"/>
                      <a:pt x="206449" y="78451"/>
                      <a:pt x="206479" y="78421"/>
                    </a:cubicBezTo>
                    <a:cubicBezTo>
                      <a:pt x="206479" y="78360"/>
                      <a:pt x="206540" y="78299"/>
                      <a:pt x="206479" y="78269"/>
                    </a:cubicBezTo>
                    <a:lnTo>
                      <a:pt x="206479" y="78208"/>
                    </a:lnTo>
                    <a:lnTo>
                      <a:pt x="206479" y="78208"/>
                    </a:lnTo>
                    <a:cubicBezTo>
                      <a:pt x="206540" y="78208"/>
                      <a:pt x="206540" y="78208"/>
                      <a:pt x="206570" y="78178"/>
                    </a:cubicBezTo>
                    <a:cubicBezTo>
                      <a:pt x="206570" y="78178"/>
                      <a:pt x="206601" y="78178"/>
                      <a:pt x="206601" y="78147"/>
                    </a:cubicBezTo>
                    <a:cubicBezTo>
                      <a:pt x="206631" y="78117"/>
                      <a:pt x="206601" y="77965"/>
                      <a:pt x="206601" y="77995"/>
                    </a:cubicBezTo>
                    <a:lnTo>
                      <a:pt x="206570" y="77995"/>
                    </a:lnTo>
                    <a:lnTo>
                      <a:pt x="206570" y="77965"/>
                    </a:lnTo>
                    <a:cubicBezTo>
                      <a:pt x="206479" y="77874"/>
                      <a:pt x="206449" y="77813"/>
                      <a:pt x="206388" y="77722"/>
                    </a:cubicBezTo>
                    <a:cubicBezTo>
                      <a:pt x="206388" y="77692"/>
                      <a:pt x="206327" y="77661"/>
                      <a:pt x="206327" y="77661"/>
                    </a:cubicBezTo>
                    <a:lnTo>
                      <a:pt x="206297" y="77661"/>
                    </a:lnTo>
                    <a:lnTo>
                      <a:pt x="206236" y="77570"/>
                    </a:lnTo>
                    <a:lnTo>
                      <a:pt x="206266" y="77570"/>
                    </a:lnTo>
                    <a:lnTo>
                      <a:pt x="206297" y="77540"/>
                    </a:lnTo>
                    <a:lnTo>
                      <a:pt x="206297" y="77418"/>
                    </a:lnTo>
                    <a:cubicBezTo>
                      <a:pt x="206327" y="77448"/>
                      <a:pt x="206388" y="77448"/>
                      <a:pt x="206418" y="77418"/>
                    </a:cubicBezTo>
                    <a:lnTo>
                      <a:pt x="206418" y="77266"/>
                    </a:lnTo>
                    <a:lnTo>
                      <a:pt x="206418" y="77236"/>
                    </a:lnTo>
                    <a:lnTo>
                      <a:pt x="206418" y="77236"/>
                    </a:lnTo>
                    <a:cubicBezTo>
                      <a:pt x="206449" y="77236"/>
                      <a:pt x="206449" y="77236"/>
                      <a:pt x="206479" y="77205"/>
                    </a:cubicBezTo>
                    <a:lnTo>
                      <a:pt x="206540" y="77144"/>
                    </a:lnTo>
                    <a:cubicBezTo>
                      <a:pt x="206570" y="77114"/>
                      <a:pt x="206540" y="76962"/>
                      <a:pt x="206540" y="76992"/>
                    </a:cubicBezTo>
                    <a:lnTo>
                      <a:pt x="206479" y="77053"/>
                    </a:lnTo>
                    <a:lnTo>
                      <a:pt x="206479" y="76992"/>
                    </a:lnTo>
                    <a:cubicBezTo>
                      <a:pt x="206449" y="76932"/>
                      <a:pt x="206418" y="76840"/>
                      <a:pt x="206327" y="76810"/>
                    </a:cubicBezTo>
                    <a:cubicBezTo>
                      <a:pt x="206327" y="76780"/>
                      <a:pt x="206297" y="76749"/>
                      <a:pt x="206297" y="76688"/>
                    </a:cubicBezTo>
                    <a:lnTo>
                      <a:pt x="206266" y="76688"/>
                    </a:lnTo>
                    <a:lnTo>
                      <a:pt x="206266" y="76688"/>
                    </a:lnTo>
                    <a:lnTo>
                      <a:pt x="206266" y="76628"/>
                    </a:lnTo>
                    <a:cubicBezTo>
                      <a:pt x="206297" y="76658"/>
                      <a:pt x="206327" y="76688"/>
                      <a:pt x="206388" y="76658"/>
                    </a:cubicBezTo>
                    <a:lnTo>
                      <a:pt x="206388" y="76536"/>
                    </a:lnTo>
                    <a:lnTo>
                      <a:pt x="206388" y="76506"/>
                    </a:lnTo>
                    <a:lnTo>
                      <a:pt x="206388" y="76506"/>
                    </a:lnTo>
                    <a:cubicBezTo>
                      <a:pt x="206388" y="76506"/>
                      <a:pt x="206418" y="76506"/>
                      <a:pt x="206418" y="76476"/>
                    </a:cubicBezTo>
                    <a:lnTo>
                      <a:pt x="206449" y="76445"/>
                    </a:lnTo>
                    <a:cubicBezTo>
                      <a:pt x="206479" y="76385"/>
                      <a:pt x="206449" y="76293"/>
                      <a:pt x="206449" y="76324"/>
                    </a:cubicBezTo>
                    <a:lnTo>
                      <a:pt x="206418" y="76354"/>
                    </a:lnTo>
                    <a:lnTo>
                      <a:pt x="206418" y="76324"/>
                    </a:lnTo>
                    <a:cubicBezTo>
                      <a:pt x="206388" y="76293"/>
                      <a:pt x="206327" y="76202"/>
                      <a:pt x="206297" y="76172"/>
                    </a:cubicBezTo>
                    <a:cubicBezTo>
                      <a:pt x="206297" y="76141"/>
                      <a:pt x="206266" y="76081"/>
                      <a:pt x="206266" y="76050"/>
                    </a:cubicBezTo>
                    <a:lnTo>
                      <a:pt x="206236" y="76050"/>
                    </a:lnTo>
                    <a:cubicBezTo>
                      <a:pt x="206175" y="76020"/>
                      <a:pt x="206175" y="75929"/>
                      <a:pt x="206145" y="75898"/>
                    </a:cubicBezTo>
                    <a:cubicBezTo>
                      <a:pt x="206114" y="75868"/>
                      <a:pt x="206114" y="75837"/>
                      <a:pt x="206084" y="75837"/>
                    </a:cubicBezTo>
                    <a:cubicBezTo>
                      <a:pt x="206084" y="75777"/>
                      <a:pt x="206023" y="75746"/>
                      <a:pt x="206023" y="75716"/>
                    </a:cubicBezTo>
                    <a:cubicBezTo>
                      <a:pt x="205993" y="75625"/>
                      <a:pt x="205962" y="75564"/>
                      <a:pt x="205962" y="75473"/>
                    </a:cubicBezTo>
                    <a:cubicBezTo>
                      <a:pt x="205932" y="75442"/>
                      <a:pt x="205932" y="75412"/>
                      <a:pt x="205932" y="75381"/>
                    </a:cubicBezTo>
                    <a:lnTo>
                      <a:pt x="205932" y="75381"/>
                    </a:lnTo>
                    <a:cubicBezTo>
                      <a:pt x="205932" y="75321"/>
                      <a:pt x="205871" y="75290"/>
                      <a:pt x="205871" y="75260"/>
                    </a:cubicBezTo>
                    <a:lnTo>
                      <a:pt x="205871" y="75290"/>
                    </a:lnTo>
                    <a:lnTo>
                      <a:pt x="205871" y="75321"/>
                    </a:lnTo>
                    <a:cubicBezTo>
                      <a:pt x="205871" y="75290"/>
                      <a:pt x="205841" y="75290"/>
                      <a:pt x="205841" y="75260"/>
                    </a:cubicBezTo>
                    <a:lnTo>
                      <a:pt x="205780" y="75017"/>
                    </a:lnTo>
                    <a:cubicBezTo>
                      <a:pt x="205780" y="74986"/>
                      <a:pt x="205780" y="74986"/>
                      <a:pt x="205719" y="74986"/>
                    </a:cubicBezTo>
                    <a:lnTo>
                      <a:pt x="205689" y="75017"/>
                    </a:lnTo>
                    <a:cubicBezTo>
                      <a:pt x="205658" y="75017"/>
                      <a:pt x="205658" y="75138"/>
                      <a:pt x="205628" y="75260"/>
                    </a:cubicBezTo>
                    <a:cubicBezTo>
                      <a:pt x="205628" y="75290"/>
                      <a:pt x="205567" y="75290"/>
                      <a:pt x="205567" y="75321"/>
                    </a:cubicBezTo>
                    <a:lnTo>
                      <a:pt x="205567" y="75290"/>
                    </a:lnTo>
                    <a:lnTo>
                      <a:pt x="205567" y="75260"/>
                    </a:lnTo>
                    <a:cubicBezTo>
                      <a:pt x="205567" y="75290"/>
                      <a:pt x="205537" y="75321"/>
                      <a:pt x="205537" y="75381"/>
                    </a:cubicBezTo>
                    <a:lnTo>
                      <a:pt x="205537" y="75381"/>
                    </a:lnTo>
                    <a:cubicBezTo>
                      <a:pt x="205537" y="75381"/>
                      <a:pt x="205537" y="75412"/>
                      <a:pt x="205506" y="75473"/>
                    </a:cubicBezTo>
                    <a:cubicBezTo>
                      <a:pt x="205476" y="75564"/>
                      <a:pt x="205476" y="75594"/>
                      <a:pt x="205415" y="75685"/>
                    </a:cubicBezTo>
                    <a:lnTo>
                      <a:pt x="205415" y="75625"/>
                    </a:lnTo>
                    <a:lnTo>
                      <a:pt x="205385" y="75685"/>
                    </a:lnTo>
                    <a:lnTo>
                      <a:pt x="205385" y="75625"/>
                    </a:lnTo>
                    <a:cubicBezTo>
                      <a:pt x="205354" y="75594"/>
                      <a:pt x="205324" y="75533"/>
                      <a:pt x="205263" y="75473"/>
                    </a:cubicBezTo>
                    <a:cubicBezTo>
                      <a:pt x="205263" y="75442"/>
                      <a:pt x="205233" y="75412"/>
                      <a:pt x="205233" y="75381"/>
                    </a:cubicBezTo>
                    <a:lnTo>
                      <a:pt x="205202" y="75381"/>
                    </a:lnTo>
                    <a:cubicBezTo>
                      <a:pt x="205172" y="75321"/>
                      <a:pt x="205172" y="75260"/>
                      <a:pt x="205111" y="75229"/>
                    </a:cubicBezTo>
                    <a:cubicBezTo>
                      <a:pt x="205081" y="75169"/>
                      <a:pt x="205081" y="75138"/>
                      <a:pt x="205050" y="75138"/>
                    </a:cubicBezTo>
                    <a:cubicBezTo>
                      <a:pt x="205050" y="75108"/>
                      <a:pt x="205020" y="75078"/>
                      <a:pt x="205020" y="75017"/>
                    </a:cubicBezTo>
                    <a:cubicBezTo>
                      <a:pt x="204959" y="74956"/>
                      <a:pt x="204929" y="74865"/>
                      <a:pt x="204929" y="74804"/>
                    </a:cubicBezTo>
                    <a:cubicBezTo>
                      <a:pt x="204898" y="74774"/>
                      <a:pt x="204898" y="74713"/>
                      <a:pt x="204898" y="74682"/>
                    </a:cubicBezTo>
                    <a:lnTo>
                      <a:pt x="204898" y="74682"/>
                    </a:lnTo>
                    <a:cubicBezTo>
                      <a:pt x="204898" y="74652"/>
                      <a:pt x="204868" y="74622"/>
                      <a:pt x="204868" y="74561"/>
                    </a:cubicBezTo>
                    <a:lnTo>
                      <a:pt x="204868" y="74622"/>
                    </a:lnTo>
                    <a:lnTo>
                      <a:pt x="204868" y="74652"/>
                    </a:lnTo>
                    <a:cubicBezTo>
                      <a:pt x="204868" y="74622"/>
                      <a:pt x="204807" y="74622"/>
                      <a:pt x="204807" y="74561"/>
                    </a:cubicBezTo>
                    <a:lnTo>
                      <a:pt x="204746" y="74348"/>
                    </a:lnTo>
                    <a:cubicBezTo>
                      <a:pt x="204746" y="74318"/>
                      <a:pt x="204746" y="74318"/>
                      <a:pt x="204716" y="74318"/>
                    </a:cubicBezTo>
                    <a:lnTo>
                      <a:pt x="204655" y="74348"/>
                    </a:lnTo>
                    <a:cubicBezTo>
                      <a:pt x="204625" y="74348"/>
                      <a:pt x="204625" y="74470"/>
                      <a:pt x="204594" y="74561"/>
                    </a:cubicBezTo>
                    <a:cubicBezTo>
                      <a:pt x="204594" y="74622"/>
                      <a:pt x="204564" y="74622"/>
                      <a:pt x="204564" y="74652"/>
                    </a:cubicBezTo>
                    <a:lnTo>
                      <a:pt x="204564" y="74622"/>
                    </a:lnTo>
                    <a:lnTo>
                      <a:pt x="204564" y="74561"/>
                    </a:lnTo>
                    <a:cubicBezTo>
                      <a:pt x="204564" y="74622"/>
                      <a:pt x="204503" y="74652"/>
                      <a:pt x="204503" y="74682"/>
                    </a:cubicBezTo>
                    <a:lnTo>
                      <a:pt x="204503" y="74682"/>
                    </a:lnTo>
                    <a:cubicBezTo>
                      <a:pt x="204503" y="74682"/>
                      <a:pt x="204503" y="74713"/>
                      <a:pt x="204473" y="74804"/>
                    </a:cubicBezTo>
                    <a:cubicBezTo>
                      <a:pt x="204442" y="74865"/>
                      <a:pt x="204412" y="74956"/>
                      <a:pt x="204412" y="75017"/>
                    </a:cubicBezTo>
                    <a:cubicBezTo>
                      <a:pt x="204412" y="75078"/>
                      <a:pt x="204351" y="75108"/>
                      <a:pt x="204351" y="75138"/>
                    </a:cubicBezTo>
                    <a:lnTo>
                      <a:pt x="204290" y="75229"/>
                    </a:lnTo>
                    <a:cubicBezTo>
                      <a:pt x="204260" y="75260"/>
                      <a:pt x="204260" y="75290"/>
                      <a:pt x="204199" y="75381"/>
                    </a:cubicBezTo>
                    <a:lnTo>
                      <a:pt x="204169" y="75381"/>
                    </a:lnTo>
                    <a:cubicBezTo>
                      <a:pt x="204138" y="75412"/>
                      <a:pt x="204138" y="75442"/>
                      <a:pt x="204138" y="75473"/>
                    </a:cubicBezTo>
                    <a:cubicBezTo>
                      <a:pt x="204108" y="75533"/>
                      <a:pt x="204047" y="75564"/>
                      <a:pt x="204017" y="75625"/>
                    </a:cubicBezTo>
                    <a:lnTo>
                      <a:pt x="204017" y="75685"/>
                    </a:lnTo>
                    <a:cubicBezTo>
                      <a:pt x="204017" y="75685"/>
                      <a:pt x="203987" y="75685"/>
                      <a:pt x="203987" y="75625"/>
                    </a:cubicBezTo>
                    <a:cubicBezTo>
                      <a:pt x="203956" y="75594"/>
                      <a:pt x="203956" y="75746"/>
                      <a:pt x="203987" y="75746"/>
                    </a:cubicBezTo>
                    <a:lnTo>
                      <a:pt x="204017" y="75777"/>
                    </a:lnTo>
                    <a:lnTo>
                      <a:pt x="204047" y="75837"/>
                    </a:lnTo>
                    <a:lnTo>
                      <a:pt x="204047" y="75837"/>
                    </a:lnTo>
                    <a:lnTo>
                      <a:pt x="204047" y="75868"/>
                    </a:lnTo>
                    <a:lnTo>
                      <a:pt x="204047" y="75989"/>
                    </a:lnTo>
                    <a:cubicBezTo>
                      <a:pt x="204108" y="76020"/>
                      <a:pt x="204138" y="75989"/>
                      <a:pt x="204169" y="75929"/>
                    </a:cubicBezTo>
                    <a:lnTo>
                      <a:pt x="204169" y="76020"/>
                    </a:lnTo>
                    <a:lnTo>
                      <a:pt x="204169" y="76020"/>
                    </a:lnTo>
                    <a:lnTo>
                      <a:pt x="204138" y="76020"/>
                    </a:lnTo>
                    <a:cubicBezTo>
                      <a:pt x="204138" y="76050"/>
                      <a:pt x="204108" y="76081"/>
                      <a:pt x="204108" y="76141"/>
                    </a:cubicBezTo>
                    <a:cubicBezTo>
                      <a:pt x="204047" y="76172"/>
                      <a:pt x="204017" y="76233"/>
                      <a:pt x="203956" y="76324"/>
                    </a:cubicBezTo>
                    <a:lnTo>
                      <a:pt x="203956" y="76354"/>
                    </a:lnTo>
                    <a:cubicBezTo>
                      <a:pt x="203956" y="76354"/>
                      <a:pt x="203895" y="76354"/>
                      <a:pt x="203895" y="76324"/>
                    </a:cubicBezTo>
                    <a:cubicBezTo>
                      <a:pt x="203865" y="76293"/>
                      <a:pt x="203865" y="76445"/>
                      <a:pt x="203895" y="76476"/>
                    </a:cubicBezTo>
                    <a:lnTo>
                      <a:pt x="203956" y="76506"/>
                    </a:lnTo>
                    <a:cubicBezTo>
                      <a:pt x="203987" y="76506"/>
                      <a:pt x="203987" y="76536"/>
                      <a:pt x="204017" y="76536"/>
                    </a:cubicBezTo>
                    <a:lnTo>
                      <a:pt x="204017" y="76536"/>
                    </a:lnTo>
                    <a:lnTo>
                      <a:pt x="204017" y="76597"/>
                    </a:lnTo>
                    <a:lnTo>
                      <a:pt x="204017" y="76749"/>
                    </a:lnTo>
                    <a:cubicBezTo>
                      <a:pt x="204047" y="76780"/>
                      <a:pt x="204108" y="76780"/>
                      <a:pt x="204138" y="76688"/>
                    </a:cubicBezTo>
                    <a:lnTo>
                      <a:pt x="204138" y="76810"/>
                    </a:lnTo>
                    <a:lnTo>
                      <a:pt x="204169" y="76810"/>
                    </a:lnTo>
                    <a:cubicBezTo>
                      <a:pt x="204169" y="76810"/>
                      <a:pt x="204169" y="76840"/>
                      <a:pt x="204169" y="76810"/>
                    </a:cubicBezTo>
                    <a:lnTo>
                      <a:pt x="204169" y="76780"/>
                    </a:lnTo>
                    <a:cubicBezTo>
                      <a:pt x="204199" y="76749"/>
                      <a:pt x="204199" y="76658"/>
                      <a:pt x="204199" y="76597"/>
                    </a:cubicBezTo>
                    <a:lnTo>
                      <a:pt x="204199" y="76597"/>
                    </a:lnTo>
                    <a:lnTo>
                      <a:pt x="204199" y="76688"/>
                    </a:lnTo>
                    <a:lnTo>
                      <a:pt x="204199" y="76688"/>
                    </a:lnTo>
                    <a:cubicBezTo>
                      <a:pt x="204260" y="76597"/>
                      <a:pt x="204260" y="76536"/>
                      <a:pt x="204290" y="76476"/>
                    </a:cubicBezTo>
                    <a:cubicBezTo>
                      <a:pt x="204290" y="76506"/>
                      <a:pt x="204260" y="76597"/>
                      <a:pt x="204260" y="76628"/>
                    </a:cubicBezTo>
                    <a:lnTo>
                      <a:pt x="204260" y="76749"/>
                    </a:lnTo>
                    <a:cubicBezTo>
                      <a:pt x="204260" y="76780"/>
                      <a:pt x="204199" y="76780"/>
                      <a:pt x="204199" y="76780"/>
                    </a:cubicBezTo>
                    <a:lnTo>
                      <a:pt x="204199" y="76810"/>
                    </a:lnTo>
                    <a:cubicBezTo>
                      <a:pt x="204199" y="76840"/>
                      <a:pt x="204169" y="76840"/>
                      <a:pt x="204169" y="76901"/>
                    </a:cubicBezTo>
                    <a:lnTo>
                      <a:pt x="204138" y="76932"/>
                    </a:lnTo>
                    <a:lnTo>
                      <a:pt x="204047" y="76932"/>
                    </a:lnTo>
                    <a:cubicBezTo>
                      <a:pt x="203987" y="76840"/>
                      <a:pt x="203956" y="76628"/>
                      <a:pt x="203865" y="76506"/>
                    </a:cubicBezTo>
                    <a:cubicBezTo>
                      <a:pt x="203835" y="76476"/>
                      <a:pt x="203835" y="76476"/>
                      <a:pt x="203804" y="76476"/>
                    </a:cubicBezTo>
                    <a:cubicBezTo>
                      <a:pt x="203743" y="76445"/>
                      <a:pt x="203743" y="76385"/>
                      <a:pt x="203713" y="76354"/>
                    </a:cubicBezTo>
                    <a:cubicBezTo>
                      <a:pt x="203743" y="76385"/>
                      <a:pt x="203804" y="76385"/>
                      <a:pt x="203835" y="76354"/>
                    </a:cubicBezTo>
                    <a:cubicBezTo>
                      <a:pt x="203835" y="76324"/>
                      <a:pt x="203865" y="76233"/>
                      <a:pt x="203835" y="76202"/>
                    </a:cubicBezTo>
                    <a:lnTo>
                      <a:pt x="203835" y="76172"/>
                    </a:lnTo>
                    <a:lnTo>
                      <a:pt x="203835" y="76172"/>
                    </a:lnTo>
                    <a:cubicBezTo>
                      <a:pt x="203865" y="76172"/>
                      <a:pt x="203865" y="76172"/>
                      <a:pt x="203895" y="76141"/>
                    </a:cubicBezTo>
                    <a:cubicBezTo>
                      <a:pt x="203895" y="76141"/>
                      <a:pt x="203956" y="76141"/>
                      <a:pt x="203956" y="76081"/>
                    </a:cubicBezTo>
                    <a:cubicBezTo>
                      <a:pt x="203987" y="76050"/>
                      <a:pt x="203956" y="75898"/>
                      <a:pt x="203956" y="75929"/>
                    </a:cubicBezTo>
                    <a:lnTo>
                      <a:pt x="203895" y="75929"/>
                    </a:lnTo>
                    <a:lnTo>
                      <a:pt x="203895" y="75898"/>
                    </a:lnTo>
                    <a:cubicBezTo>
                      <a:pt x="203835" y="75837"/>
                      <a:pt x="203804" y="75746"/>
                      <a:pt x="203713" y="75685"/>
                    </a:cubicBezTo>
                    <a:cubicBezTo>
                      <a:pt x="203713" y="75625"/>
                      <a:pt x="203683" y="75594"/>
                      <a:pt x="203683" y="75594"/>
                    </a:cubicBezTo>
                    <a:lnTo>
                      <a:pt x="203652" y="75594"/>
                    </a:lnTo>
                    <a:cubicBezTo>
                      <a:pt x="203591" y="75564"/>
                      <a:pt x="203591" y="75533"/>
                      <a:pt x="203561" y="75533"/>
                    </a:cubicBezTo>
                    <a:cubicBezTo>
                      <a:pt x="203561" y="75473"/>
                      <a:pt x="203531" y="75473"/>
                      <a:pt x="203531" y="75442"/>
                    </a:cubicBezTo>
                    <a:lnTo>
                      <a:pt x="203531" y="75412"/>
                    </a:lnTo>
                    <a:lnTo>
                      <a:pt x="203500" y="75381"/>
                    </a:lnTo>
                    <a:lnTo>
                      <a:pt x="203500" y="75260"/>
                    </a:lnTo>
                    <a:cubicBezTo>
                      <a:pt x="203500" y="75229"/>
                      <a:pt x="203439" y="75138"/>
                      <a:pt x="203439" y="75108"/>
                    </a:cubicBezTo>
                    <a:cubicBezTo>
                      <a:pt x="203500" y="75169"/>
                      <a:pt x="203500" y="75260"/>
                      <a:pt x="203531" y="75321"/>
                    </a:cubicBezTo>
                    <a:lnTo>
                      <a:pt x="203531" y="75321"/>
                    </a:lnTo>
                    <a:lnTo>
                      <a:pt x="203531" y="75229"/>
                    </a:lnTo>
                    <a:lnTo>
                      <a:pt x="203531" y="75229"/>
                    </a:lnTo>
                    <a:cubicBezTo>
                      <a:pt x="203531" y="75290"/>
                      <a:pt x="203561" y="75321"/>
                      <a:pt x="203561" y="75412"/>
                    </a:cubicBezTo>
                    <a:lnTo>
                      <a:pt x="203561" y="75442"/>
                    </a:lnTo>
                    <a:cubicBezTo>
                      <a:pt x="203561" y="75473"/>
                      <a:pt x="203561" y="75473"/>
                      <a:pt x="203561" y="75442"/>
                    </a:cubicBezTo>
                    <a:lnTo>
                      <a:pt x="203591" y="75442"/>
                    </a:lnTo>
                    <a:cubicBezTo>
                      <a:pt x="203591" y="75442"/>
                      <a:pt x="203652" y="75412"/>
                      <a:pt x="203591" y="75321"/>
                    </a:cubicBezTo>
                    <a:cubicBezTo>
                      <a:pt x="203652" y="75381"/>
                      <a:pt x="203683" y="75412"/>
                      <a:pt x="203713" y="75381"/>
                    </a:cubicBezTo>
                    <a:lnTo>
                      <a:pt x="203713" y="75229"/>
                    </a:lnTo>
                    <a:lnTo>
                      <a:pt x="203713" y="75169"/>
                    </a:lnTo>
                    <a:lnTo>
                      <a:pt x="203713" y="75169"/>
                    </a:lnTo>
                    <a:cubicBezTo>
                      <a:pt x="203743" y="75169"/>
                      <a:pt x="203743" y="75169"/>
                      <a:pt x="203804" y="75138"/>
                    </a:cubicBezTo>
                    <a:lnTo>
                      <a:pt x="203835" y="75108"/>
                    </a:lnTo>
                    <a:cubicBezTo>
                      <a:pt x="203865" y="75078"/>
                      <a:pt x="203835" y="74926"/>
                      <a:pt x="203835" y="74956"/>
                    </a:cubicBezTo>
                    <a:lnTo>
                      <a:pt x="203804" y="74986"/>
                    </a:lnTo>
                    <a:lnTo>
                      <a:pt x="203804" y="74956"/>
                    </a:lnTo>
                    <a:cubicBezTo>
                      <a:pt x="203743" y="74865"/>
                      <a:pt x="203713" y="74804"/>
                      <a:pt x="203652" y="74774"/>
                    </a:cubicBezTo>
                    <a:cubicBezTo>
                      <a:pt x="203652" y="74713"/>
                      <a:pt x="203591" y="74682"/>
                      <a:pt x="203591" y="74652"/>
                    </a:cubicBezTo>
                    <a:lnTo>
                      <a:pt x="203561" y="74652"/>
                    </a:lnTo>
                    <a:lnTo>
                      <a:pt x="203561" y="74652"/>
                    </a:lnTo>
                    <a:lnTo>
                      <a:pt x="203561" y="74561"/>
                    </a:lnTo>
                    <a:cubicBezTo>
                      <a:pt x="203591" y="74622"/>
                      <a:pt x="203652" y="74652"/>
                      <a:pt x="203683" y="74622"/>
                    </a:cubicBezTo>
                    <a:lnTo>
                      <a:pt x="203683" y="74500"/>
                    </a:lnTo>
                    <a:lnTo>
                      <a:pt x="203683" y="74470"/>
                    </a:lnTo>
                    <a:lnTo>
                      <a:pt x="203683" y="74470"/>
                    </a:lnTo>
                    <a:cubicBezTo>
                      <a:pt x="203683" y="74470"/>
                      <a:pt x="203713" y="74470"/>
                      <a:pt x="203713" y="74409"/>
                    </a:cubicBezTo>
                    <a:lnTo>
                      <a:pt x="203743" y="74378"/>
                    </a:lnTo>
                    <a:cubicBezTo>
                      <a:pt x="203804" y="74348"/>
                      <a:pt x="203743" y="74226"/>
                      <a:pt x="203743" y="74257"/>
                    </a:cubicBezTo>
                    <a:lnTo>
                      <a:pt x="203713" y="74318"/>
                    </a:lnTo>
                    <a:lnTo>
                      <a:pt x="203713" y="74257"/>
                    </a:lnTo>
                    <a:cubicBezTo>
                      <a:pt x="203683" y="74226"/>
                      <a:pt x="203652" y="74166"/>
                      <a:pt x="203591" y="74105"/>
                    </a:cubicBezTo>
                    <a:cubicBezTo>
                      <a:pt x="203591" y="74074"/>
                      <a:pt x="203561" y="74044"/>
                      <a:pt x="203561" y="74014"/>
                    </a:cubicBezTo>
                    <a:lnTo>
                      <a:pt x="203531" y="74014"/>
                    </a:lnTo>
                    <a:cubicBezTo>
                      <a:pt x="203500" y="73953"/>
                      <a:pt x="203500" y="73892"/>
                      <a:pt x="203439" y="73862"/>
                    </a:cubicBezTo>
                    <a:cubicBezTo>
                      <a:pt x="203409" y="73801"/>
                      <a:pt x="203409" y="73770"/>
                      <a:pt x="203379" y="73770"/>
                    </a:cubicBezTo>
                    <a:cubicBezTo>
                      <a:pt x="203379" y="73740"/>
                      <a:pt x="203348" y="73710"/>
                      <a:pt x="203348" y="73649"/>
                    </a:cubicBezTo>
                    <a:cubicBezTo>
                      <a:pt x="203287" y="73588"/>
                      <a:pt x="203257" y="73497"/>
                      <a:pt x="203257" y="73436"/>
                    </a:cubicBezTo>
                    <a:cubicBezTo>
                      <a:pt x="203227" y="73406"/>
                      <a:pt x="203227" y="73345"/>
                      <a:pt x="203227" y="73315"/>
                    </a:cubicBezTo>
                    <a:lnTo>
                      <a:pt x="203227" y="73315"/>
                    </a:lnTo>
                    <a:cubicBezTo>
                      <a:pt x="203227" y="73284"/>
                      <a:pt x="203196" y="73254"/>
                      <a:pt x="203196" y="73193"/>
                    </a:cubicBezTo>
                    <a:lnTo>
                      <a:pt x="203196" y="73254"/>
                    </a:lnTo>
                    <a:lnTo>
                      <a:pt x="203196" y="73284"/>
                    </a:lnTo>
                    <a:cubicBezTo>
                      <a:pt x="203196" y="73254"/>
                      <a:pt x="203135" y="73254"/>
                      <a:pt x="203135" y="73193"/>
                    </a:cubicBezTo>
                    <a:lnTo>
                      <a:pt x="203075" y="72980"/>
                    </a:lnTo>
                    <a:cubicBezTo>
                      <a:pt x="203075" y="72950"/>
                      <a:pt x="203075" y="72950"/>
                      <a:pt x="203044" y="72950"/>
                    </a:cubicBezTo>
                    <a:lnTo>
                      <a:pt x="202983" y="72980"/>
                    </a:lnTo>
                    <a:cubicBezTo>
                      <a:pt x="202953" y="72980"/>
                      <a:pt x="202953" y="73102"/>
                      <a:pt x="202923" y="73193"/>
                    </a:cubicBezTo>
                    <a:cubicBezTo>
                      <a:pt x="202923" y="73254"/>
                      <a:pt x="202892" y="73254"/>
                      <a:pt x="202892" y="73284"/>
                    </a:cubicBezTo>
                    <a:lnTo>
                      <a:pt x="202892" y="73254"/>
                    </a:lnTo>
                    <a:lnTo>
                      <a:pt x="202892" y="73193"/>
                    </a:lnTo>
                    <a:cubicBezTo>
                      <a:pt x="202892" y="73254"/>
                      <a:pt x="202831" y="73284"/>
                      <a:pt x="202831" y="73315"/>
                    </a:cubicBezTo>
                    <a:lnTo>
                      <a:pt x="202831" y="73315"/>
                    </a:lnTo>
                    <a:cubicBezTo>
                      <a:pt x="202831" y="73315"/>
                      <a:pt x="202831" y="73345"/>
                      <a:pt x="202801" y="73436"/>
                    </a:cubicBezTo>
                    <a:cubicBezTo>
                      <a:pt x="202771" y="73497"/>
                      <a:pt x="202740" y="73588"/>
                      <a:pt x="202740" y="73649"/>
                    </a:cubicBezTo>
                    <a:cubicBezTo>
                      <a:pt x="202740" y="73710"/>
                      <a:pt x="202680" y="73740"/>
                      <a:pt x="202680" y="73770"/>
                    </a:cubicBezTo>
                    <a:lnTo>
                      <a:pt x="202619" y="73862"/>
                    </a:lnTo>
                    <a:cubicBezTo>
                      <a:pt x="202588" y="73892"/>
                      <a:pt x="202588" y="73922"/>
                      <a:pt x="202528" y="74014"/>
                    </a:cubicBezTo>
                    <a:lnTo>
                      <a:pt x="202497" y="74014"/>
                    </a:lnTo>
                    <a:cubicBezTo>
                      <a:pt x="202467" y="74044"/>
                      <a:pt x="202467" y="74074"/>
                      <a:pt x="202467" y="74105"/>
                    </a:cubicBezTo>
                    <a:cubicBezTo>
                      <a:pt x="202436" y="74166"/>
                      <a:pt x="202376" y="74196"/>
                      <a:pt x="202345" y="74257"/>
                    </a:cubicBezTo>
                    <a:lnTo>
                      <a:pt x="202345" y="74318"/>
                    </a:lnTo>
                    <a:cubicBezTo>
                      <a:pt x="202345" y="74318"/>
                      <a:pt x="202315" y="74318"/>
                      <a:pt x="202315" y="74257"/>
                    </a:cubicBezTo>
                    <a:cubicBezTo>
                      <a:pt x="202284" y="74226"/>
                      <a:pt x="202284" y="74378"/>
                      <a:pt x="202315" y="74378"/>
                    </a:cubicBezTo>
                    <a:lnTo>
                      <a:pt x="202345" y="74409"/>
                    </a:lnTo>
                    <a:lnTo>
                      <a:pt x="202376" y="74470"/>
                    </a:lnTo>
                    <a:lnTo>
                      <a:pt x="202376" y="74470"/>
                    </a:lnTo>
                    <a:lnTo>
                      <a:pt x="202376" y="74500"/>
                    </a:lnTo>
                    <a:lnTo>
                      <a:pt x="202376" y="74622"/>
                    </a:lnTo>
                    <a:cubicBezTo>
                      <a:pt x="202436" y="74652"/>
                      <a:pt x="202467" y="74622"/>
                      <a:pt x="202497" y="74561"/>
                    </a:cubicBezTo>
                    <a:lnTo>
                      <a:pt x="202497" y="74652"/>
                    </a:lnTo>
                    <a:lnTo>
                      <a:pt x="202497" y="74652"/>
                    </a:lnTo>
                    <a:lnTo>
                      <a:pt x="202467" y="74652"/>
                    </a:lnTo>
                    <a:cubicBezTo>
                      <a:pt x="202467" y="74682"/>
                      <a:pt x="202436" y="74713"/>
                      <a:pt x="202436" y="74774"/>
                    </a:cubicBezTo>
                    <a:cubicBezTo>
                      <a:pt x="202376" y="74804"/>
                      <a:pt x="202345" y="74865"/>
                      <a:pt x="202284" y="74956"/>
                    </a:cubicBezTo>
                    <a:lnTo>
                      <a:pt x="202284" y="74986"/>
                    </a:lnTo>
                    <a:cubicBezTo>
                      <a:pt x="202284" y="74986"/>
                      <a:pt x="202224" y="74986"/>
                      <a:pt x="202224" y="74956"/>
                    </a:cubicBezTo>
                    <a:cubicBezTo>
                      <a:pt x="202193" y="74926"/>
                      <a:pt x="202193" y="75078"/>
                      <a:pt x="202224" y="75108"/>
                    </a:cubicBezTo>
                    <a:lnTo>
                      <a:pt x="202284" y="75138"/>
                    </a:lnTo>
                    <a:cubicBezTo>
                      <a:pt x="202315" y="75138"/>
                      <a:pt x="202315" y="75169"/>
                      <a:pt x="202345" y="75169"/>
                    </a:cubicBezTo>
                    <a:lnTo>
                      <a:pt x="202345" y="75169"/>
                    </a:lnTo>
                    <a:lnTo>
                      <a:pt x="202345" y="75229"/>
                    </a:lnTo>
                    <a:lnTo>
                      <a:pt x="202345" y="75381"/>
                    </a:lnTo>
                    <a:cubicBezTo>
                      <a:pt x="202376" y="75412"/>
                      <a:pt x="202436" y="75412"/>
                      <a:pt x="202467" y="75321"/>
                    </a:cubicBezTo>
                    <a:lnTo>
                      <a:pt x="202467" y="75442"/>
                    </a:lnTo>
                    <a:lnTo>
                      <a:pt x="202497" y="75442"/>
                    </a:lnTo>
                    <a:cubicBezTo>
                      <a:pt x="202497" y="75442"/>
                      <a:pt x="202497" y="75473"/>
                      <a:pt x="202497" y="75442"/>
                    </a:cubicBezTo>
                    <a:lnTo>
                      <a:pt x="202497" y="75412"/>
                    </a:lnTo>
                    <a:cubicBezTo>
                      <a:pt x="202528" y="75381"/>
                      <a:pt x="202528" y="75290"/>
                      <a:pt x="202528" y="75229"/>
                    </a:cubicBezTo>
                    <a:lnTo>
                      <a:pt x="202528" y="75229"/>
                    </a:lnTo>
                    <a:lnTo>
                      <a:pt x="202528" y="75321"/>
                    </a:lnTo>
                    <a:lnTo>
                      <a:pt x="202528" y="75321"/>
                    </a:lnTo>
                    <a:cubicBezTo>
                      <a:pt x="202588" y="75229"/>
                      <a:pt x="202588" y="75169"/>
                      <a:pt x="202619" y="75108"/>
                    </a:cubicBezTo>
                    <a:cubicBezTo>
                      <a:pt x="202619" y="75138"/>
                      <a:pt x="202588" y="75229"/>
                      <a:pt x="202588" y="75260"/>
                    </a:cubicBezTo>
                    <a:lnTo>
                      <a:pt x="202588" y="75381"/>
                    </a:lnTo>
                    <a:cubicBezTo>
                      <a:pt x="202588" y="75412"/>
                      <a:pt x="202528" y="75412"/>
                      <a:pt x="202528" y="75412"/>
                    </a:cubicBezTo>
                    <a:lnTo>
                      <a:pt x="202528" y="75442"/>
                    </a:lnTo>
                    <a:cubicBezTo>
                      <a:pt x="202528" y="75473"/>
                      <a:pt x="202497" y="75473"/>
                      <a:pt x="202497" y="75533"/>
                    </a:cubicBezTo>
                    <a:cubicBezTo>
                      <a:pt x="202467" y="75564"/>
                      <a:pt x="202467" y="75594"/>
                      <a:pt x="202436" y="75594"/>
                    </a:cubicBezTo>
                    <a:lnTo>
                      <a:pt x="202376" y="75594"/>
                    </a:lnTo>
                    <a:cubicBezTo>
                      <a:pt x="202376" y="75625"/>
                      <a:pt x="202345" y="75625"/>
                      <a:pt x="202345" y="75685"/>
                    </a:cubicBezTo>
                    <a:lnTo>
                      <a:pt x="202315" y="75716"/>
                    </a:lnTo>
                    <a:cubicBezTo>
                      <a:pt x="202315" y="75685"/>
                      <a:pt x="202315" y="75625"/>
                      <a:pt x="202284" y="75625"/>
                    </a:cubicBezTo>
                    <a:cubicBezTo>
                      <a:pt x="202224" y="75685"/>
                      <a:pt x="202193" y="75685"/>
                      <a:pt x="202132" y="75625"/>
                    </a:cubicBezTo>
                    <a:cubicBezTo>
                      <a:pt x="202041" y="75564"/>
                      <a:pt x="202011" y="75321"/>
                      <a:pt x="201920" y="75229"/>
                    </a:cubicBezTo>
                    <a:cubicBezTo>
                      <a:pt x="201889" y="75169"/>
                      <a:pt x="201889" y="75169"/>
                      <a:pt x="201859" y="75169"/>
                    </a:cubicBezTo>
                    <a:cubicBezTo>
                      <a:pt x="201828" y="75138"/>
                      <a:pt x="201828" y="75108"/>
                      <a:pt x="201768" y="75078"/>
                    </a:cubicBezTo>
                    <a:cubicBezTo>
                      <a:pt x="201828" y="75108"/>
                      <a:pt x="201859" y="75108"/>
                      <a:pt x="201889" y="75078"/>
                    </a:cubicBezTo>
                    <a:cubicBezTo>
                      <a:pt x="201889" y="75017"/>
                      <a:pt x="201920" y="74956"/>
                      <a:pt x="201889" y="74926"/>
                    </a:cubicBezTo>
                    <a:lnTo>
                      <a:pt x="201889" y="74865"/>
                    </a:lnTo>
                    <a:lnTo>
                      <a:pt x="201889" y="74865"/>
                    </a:lnTo>
                    <a:cubicBezTo>
                      <a:pt x="201920" y="74865"/>
                      <a:pt x="201920" y="74865"/>
                      <a:pt x="201980" y="74834"/>
                    </a:cubicBezTo>
                    <a:cubicBezTo>
                      <a:pt x="201980" y="74834"/>
                      <a:pt x="202011" y="74834"/>
                      <a:pt x="202011" y="74804"/>
                    </a:cubicBezTo>
                    <a:cubicBezTo>
                      <a:pt x="202041" y="74774"/>
                      <a:pt x="202011" y="74622"/>
                      <a:pt x="202011" y="74652"/>
                    </a:cubicBezTo>
                    <a:lnTo>
                      <a:pt x="201980" y="74652"/>
                    </a:lnTo>
                    <a:lnTo>
                      <a:pt x="201980" y="74622"/>
                    </a:lnTo>
                    <a:cubicBezTo>
                      <a:pt x="201889" y="74530"/>
                      <a:pt x="201859" y="74470"/>
                      <a:pt x="201768" y="74378"/>
                    </a:cubicBezTo>
                    <a:cubicBezTo>
                      <a:pt x="201768" y="74348"/>
                      <a:pt x="201737" y="74318"/>
                      <a:pt x="201737" y="74318"/>
                    </a:cubicBezTo>
                    <a:lnTo>
                      <a:pt x="201707" y="74318"/>
                    </a:lnTo>
                    <a:cubicBezTo>
                      <a:pt x="201676" y="74257"/>
                      <a:pt x="201676" y="74226"/>
                      <a:pt x="201616" y="74226"/>
                    </a:cubicBezTo>
                    <a:cubicBezTo>
                      <a:pt x="201616" y="74196"/>
                      <a:pt x="201585" y="74196"/>
                      <a:pt x="201585" y="74166"/>
                    </a:cubicBezTo>
                    <a:lnTo>
                      <a:pt x="201585" y="74105"/>
                    </a:lnTo>
                    <a:lnTo>
                      <a:pt x="201555" y="74074"/>
                    </a:lnTo>
                    <a:lnTo>
                      <a:pt x="201555" y="73953"/>
                    </a:lnTo>
                    <a:cubicBezTo>
                      <a:pt x="201555" y="73922"/>
                      <a:pt x="201524" y="73862"/>
                      <a:pt x="201524" y="73801"/>
                    </a:cubicBezTo>
                    <a:cubicBezTo>
                      <a:pt x="201555" y="73892"/>
                      <a:pt x="201555" y="73953"/>
                      <a:pt x="201585" y="74044"/>
                    </a:cubicBezTo>
                    <a:lnTo>
                      <a:pt x="201585" y="74044"/>
                    </a:lnTo>
                    <a:lnTo>
                      <a:pt x="201585" y="73922"/>
                    </a:lnTo>
                    <a:lnTo>
                      <a:pt x="201585" y="73922"/>
                    </a:lnTo>
                    <a:cubicBezTo>
                      <a:pt x="201585" y="74014"/>
                      <a:pt x="201616" y="74044"/>
                      <a:pt x="201616" y="74105"/>
                    </a:cubicBezTo>
                    <a:lnTo>
                      <a:pt x="201616" y="74166"/>
                    </a:lnTo>
                    <a:cubicBezTo>
                      <a:pt x="201616" y="74196"/>
                      <a:pt x="201616" y="74196"/>
                      <a:pt x="201616" y="74166"/>
                    </a:cubicBezTo>
                    <a:lnTo>
                      <a:pt x="201676" y="74166"/>
                    </a:lnTo>
                    <a:cubicBezTo>
                      <a:pt x="201676" y="74166"/>
                      <a:pt x="201707" y="74105"/>
                      <a:pt x="201676" y="74044"/>
                    </a:cubicBezTo>
                    <a:cubicBezTo>
                      <a:pt x="201707" y="74074"/>
                      <a:pt x="201737" y="74105"/>
                      <a:pt x="201768" y="74074"/>
                    </a:cubicBezTo>
                    <a:lnTo>
                      <a:pt x="201768" y="73922"/>
                    </a:lnTo>
                    <a:lnTo>
                      <a:pt x="201768" y="73892"/>
                    </a:lnTo>
                    <a:lnTo>
                      <a:pt x="201768" y="73892"/>
                    </a:lnTo>
                    <a:cubicBezTo>
                      <a:pt x="201828" y="73892"/>
                      <a:pt x="201828" y="73892"/>
                      <a:pt x="201859" y="73862"/>
                    </a:cubicBezTo>
                    <a:lnTo>
                      <a:pt x="201889" y="73801"/>
                    </a:lnTo>
                    <a:cubicBezTo>
                      <a:pt x="201920" y="73770"/>
                      <a:pt x="201889" y="73619"/>
                      <a:pt x="201889" y="73649"/>
                    </a:cubicBezTo>
                    <a:lnTo>
                      <a:pt x="201859" y="73710"/>
                    </a:lnTo>
                    <a:lnTo>
                      <a:pt x="201859" y="73649"/>
                    </a:lnTo>
                    <a:cubicBezTo>
                      <a:pt x="201828" y="73588"/>
                      <a:pt x="201768" y="73497"/>
                      <a:pt x="201707" y="73467"/>
                    </a:cubicBezTo>
                    <a:cubicBezTo>
                      <a:pt x="201707" y="73436"/>
                      <a:pt x="201676" y="73406"/>
                      <a:pt x="201676" y="73345"/>
                    </a:cubicBezTo>
                    <a:lnTo>
                      <a:pt x="201616" y="73345"/>
                    </a:lnTo>
                    <a:lnTo>
                      <a:pt x="201616" y="73345"/>
                    </a:lnTo>
                    <a:lnTo>
                      <a:pt x="201616" y="73284"/>
                    </a:lnTo>
                    <a:cubicBezTo>
                      <a:pt x="201676" y="73315"/>
                      <a:pt x="201707" y="73345"/>
                      <a:pt x="201737" y="73315"/>
                    </a:cubicBezTo>
                    <a:lnTo>
                      <a:pt x="201737" y="73193"/>
                    </a:lnTo>
                    <a:lnTo>
                      <a:pt x="201737" y="73163"/>
                    </a:lnTo>
                    <a:lnTo>
                      <a:pt x="201737" y="73163"/>
                    </a:lnTo>
                    <a:cubicBezTo>
                      <a:pt x="201737" y="73163"/>
                      <a:pt x="201768" y="73163"/>
                      <a:pt x="201768" y="73132"/>
                    </a:cubicBezTo>
                    <a:lnTo>
                      <a:pt x="201828" y="73102"/>
                    </a:lnTo>
                    <a:cubicBezTo>
                      <a:pt x="201859" y="73041"/>
                      <a:pt x="201828" y="72950"/>
                      <a:pt x="201828" y="72980"/>
                    </a:cubicBezTo>
                    <a:lnTo>
                      <a:pt x="201768" y="73011"/>
                    </a:lnTo>
                    <a:lnTo>
                      <a:pt x="201768" y="72980"/>
                    </a:lnTo>
                    <a:cubicBezTo>
                      <a:pt x="201737" y="72950"/>
                      <a:pt x="201707" y="72859"/>
                      <a:pt x="201676" y="72828"/>
                    </a:cubicBezTo>
                    <a:cubicBezTo>
                      <a:pt x="201676" y="72798"/>
                      <a:pt x="201616" y="72737"/>
                      <a:pt x="201616" y="72707"/>
                    </a:cubicBezTo>
                    <a:lnTo>
                      <a:pt x="201585" y="72707"/>
                    </a:lnTo>
                    <a:cubicBezTo>
                      <a:pt x="201555" y="72676"/>
                      <a:pt x="201555" y="72585"/>
                      <a:pt x="201524" y="72555"/>
                    </a:cubicBezTo>
                    <a:cubicBezTo>
                      <a:pt x="201464" y="72524"/>
                      <a:pt x="201464" y="72494"/>
                      <a:pt x="201433" y="72494"/>
                    </a:cubicBezTo>
                    <a:cubicBezTo>
                      <a:pt x="201433" y="72433"/>
                      <a:pt x="201403" y="72403"/>
                      <a:pt x="201403" y="72372"/>
                    </a:cubicBezTo>
                    <a:cubicBezTo>
                      <a:pt x="201372" y="72281"/>
                      <a:pt x="201312" y="72220"/>
                      <a:pt x="201312" y="72129"/>
                    </a:cubicBezTo>
                    <a:cubicBezTo>
                      <a:pt x="201281" y="72099"/>
                      <a:pt x="201281" y="72068"/>
                      <a:pt x="201281" y="72038"/>
                    </a:cubicBezTo>
                    <a:lnTo>
                      <a:pt x="201281" y="72038"/>
                    </a:lnTo>
                    <a:cubicBezTo>
                      <a:pt x="201281" y="71977"/>
                      <a:pt x="201251" y="71947"/>
                      <a:pt x="201251" y="71916"/>
                    </a:cubicBezTo>
                    <a:lnTo>
                      <a:pt x="201251" y="71947"/>
                    </a:lnTo>
                    <a:lnTo>
                      <a:pt x="201251" y="71977"/>
                    </a:lnTo>
                    <a:cubicBezTo>
                      <a:pt x="201251" y="71947"/>
                      <a:pt x="201221" y="71947"/>
                      <a:pt x="201221" y="71916"/>
                    </a:cubicBezTo>
                    <a:lnTo>
                      <a:pt x="201129" y="71673"/>
                    </a:lnTo>
                    <a:cubicBezTo>
                      <a:pt x="201129" y="71643"/>
                      <a:pt x="201129" y="71643"/>
                      <a:pt x="201099" y="71643"/>
                    </a:cubicBezTo>
                    <a:lnTo>
                      <a:pt x="201069" y="71673"/>
                    </a:lnTo>
                    <a:cubicBezTo>
                      <a:pt x="201008" y="71673"/>
                      <a:pt x="201008" y="71795"/>
                      <a:pt x="200977" y="71916"/>
                    </a:cubicBezTo>
                    <a:cubicBezTo>
                      <a:pt x="200977" y="71947"/>
                      <a:pt x="200947" y="71947"/>
                      <a:pt x="200947" y="71977"/>
                    </a:cubicBezTo>
                    <a:lnTo>
                      <a:pt x="200947" y="71947"/>
                    </a:lnTo>
                    <a:lnTo>
                      <a:pt x="200947" y="71916"/>
                    </a:lnTo>
                    <a:cubicBezTo>
                      <a:pt x="200947" y="71947"/>
                      <a:pt x="200917" y="71977"/>
                      <a:pt x="200917" y="72038"/>
                    </a:cubicBezTo>
                    <a:lnTo>
                      <a:pt x="200917" y="72038"/>
                    </a:lnTo>
                    <a:cubicBezTo>
                      <a:pt x="200917" y="72038"/>
                      <a:pt x="200917" y="72068"/>
                      <a:pt x="200856" y="72129"/>
                    </a:cubicBezTo>
                    <a:cubicBezTo>
                      <a:pt x="200825" y="72220"/>
                      <a:pt x="200795" y="72281"/>
                      <a:pt x="200795" y="72372"/>
                    </a:cubicBezTo>
                    <a:cubicBezTo>
                      <a:pt x="200795" y="72403"/>
                      <a:pt x="200765" y="72433"/>
                      <a:pt x="200765" y="72494"/>
                    </a:cubicBezTo>
                    <a:lnTo>
                      <a:pt x="200673" y="72555"/>
                    </a:lnTo>
                    <a:cubicBezTo>
                      <a:pt x="200643" y="72585"/>
                      <a:pt x="200643" y="72646"/>
                      <a:pt x="200613" y="72707"/>
                    </a:cubicBezTo>
                    <a:lnTo>
                      <a:pt x="200552" y="72707"/>
                    </a:lnTo>
                    <a:cubicBezTo>
                      <a:pt x="200521" y="72737"/>
                      <a:pt x="200521" y="72798"/>
                      <a:pt x="200521" y="72828"/>
                    </a:cubicBezTo>
                    <a:cubicBezTo>
                      <a:pt x="200491" y="72859"/>
                      <a:pt x="200461" y="72889"/>
                      <a:pt x="200400" y="72980"/>
                    </a:cubicBezTo>
                    <a:lnTo>
                      <a:pt x="200400" y="73011"/>
                    </a:lnTo>
                    <a:cubicBezTo>
                      <a:pt x="200400" y="73011"/>
                      <a:pt x="200369" y="73011"/>
                      <a:pt x="200369" y="72980"/>
                    </a:cubicBezTo>
                    <a:cubicBezTo>
                      <a:pt x="200339" y="72950"/>
                      <a:pt x="200339" y="73102"/>
                      <a:pt x="200369" y="73102"/>
                    </a:cubicBezTo>
                    <a:lnTo>
                      <a:pt x="200400" y="73132"/>
                    </a:lnTo>
                    <a:lnTo>
                      <a:pt x="200461" y="73163"/>
                    </a:lnTo>
                    <a:lnTo>
                      <a:pt x="200461" y="73163"/>
                    </a:lnTo>
                    <a:lnTo>
                      <a:pt x="200461" y="73193"/>
                    </a:lnTo>
                    <a:lnTo>
                      <a:pt x="200461" y="73315"/>
                    </a:lnTo>
                    <a:cubicBezTo>
                      <a:pt x="200491" y="73345"/>
                      <a:pt x="200521" y="73315"/>
                      <a:pt x="200552" y="73284"/>
                    </a:cubicBezTo>
                    <a:lnTo>
                      <a:pt x="200552" y="73345"/>
                    </a:lnTo>
                    <a:lnTo>
                      <a:pt x="200552" y="73345"/>
                    </a:lnTo>
                    <a:lnTo>
                      <a:pt x="200521" y="73345"/>
                    </a:lnTo>
                    <a:cubicBezTo>
                      <a:pt x="200521" y="73406"/>
                      <a:pt x="200491" y="73436"/>
                      <a:pt x="200491" y="73467"/>
                    </a:cubicBezTo>
                    <a:cubicBezTo>
                      <a:pt x="200461" y="73497"/>
                      <a:pt x="200400" y="73588"/>
                      <a:pt x="200339" y="73649"/>
                    </a:cubicBezTo>
                    <a:lnTo>
                      <a:pt x="200339" y="73710"/>
                    </a:lnTo>
                    <a:cubicBezTo>
                      <a:pt x="200339" y="73710"/>
                      <a:pt x="200309" y="73710"/>
                      <a:pt x="200309" y="73649"/>
                    </a:cubicBezTo>
                    <a:cubicBezTo>
                      <a:pt x="200248" y="73619"/>
                      <a:pt x="200248" y="73770"/>
                      <a:pt x="200309" y="73801"/>
                    </a:cubicBezTo>
                    <a:lnTo>
                      <a:pt x="200339" y="73862"/>
                    </a:lnTo>
                    <a:cubicBezTo>
                      <a:pt x="200369" y="73862"/>
                      <a:pt x="200369" y="73892"/>
                      <a:pt x="200400" y="73892"/>
                    </a:cubicBezTo>
                    <a:lnTo>
                      <a:pt x="200400" y="73892"/>
                    </a:lnTo>
                    <a:lnTo>
                      <a:pt x="200400" y="73922"/>
                    </a:lnTo>
                    <a:lnTo>
                      <a:pt x="200400" y="74074"/>
                    </a:lnTo>
                    <a:cubicBezTo>
                      <a:pt x="200461" y="74105"/>
                      <a:pt x="200491" y="74105"/>
                      <a:pt x="200521" y="74044"/>
                    </a:cubicBezTo>
                    <a:lnTo>
                      <a:pt x="200521" y="74166"/>
                    </a:lnTo>
                    <a:lnTo>
                      <a:pt x="200552" y="74166"/>
                    </a:lnTo>
                    <a:cubicBezTo>
                      <a:pt x="200552" y="74166"/>
                      <a:pt x="200552" y="74196"/>
                      <a:pt x="200552" y="74166"/>
                    </a:cubicBezTo>
                    <a:lnTo>
                      <a:pt x="200552" y="74105"/>
                    </a:lnTo>
                    <a:cubicBezTo>
                      <a:pt x="200613" y="74074"/>
                      <a:pt x="200613" y="74014"/>
                      <a:pt x="200613" y="73922"/>
                    </a:cubicBezTo>
                    <a:lnTo>
                      <a:pt x="200613" y="73922"/>
                    </a:lnTo>
                    <a:lnTo>
                      <a:pt x="200613" y="74044"/>
                    </a:lnTo>
                    <a:lnTo>
                      <a:pt x="200613" y="74044"/>
                    </a:lnTo>
                    <a:cubicBezTo>
                      <a:pt x="200643" y="73922"/>
                      <a:pt x="200643" y="73892"/>
                      <a:pt x="200673" y="73801"/>
                    </a:cubicBezTo>
                    <a:cubicBezTo>
                      <a:pt x="200673" y="73862"/>
                      <a:pt x="200643" y="73922"/>
                      <a:pt x="200643" y="73953"/>
                    </a:cubicBezTo>
                    <a:lnTo>
                      <a:pt x="200643" y="74074"/>
                    </a:lnTo>
                    <a:cubicBezTo>
                      <a:pt x="200643" y="74105"/>
                      <a:pt x="200613" y="74105"/>
                      <a:pt x="200613" y="74105"/>
                    </a:cubicBezTo>
                    <a:lnTo>
                      <a:pt x="200613" y="74166"/>
                    </a:lnTo>
                    <a:cubicBezTo>
                      <a:pt x="200613" y="74196"/>
                      <a:pt x="200552" y="74196"/>
                      <a:pt x="200552" y="74226"/>
                    </a:cubicBezTo>
                    <a:cubicBezTo>
                      <a:pt x="200521" y="74257"/>
                      <a:pt x="200521" y="74318"/>
                      <a:pt x="200491" y="74318"/>
                    </a:cubicBezTo>
                    <a:lnTo>
                      <a:pt x="200461" y="74318"/>
                    </a:lnTo>
                    <a:cubicBezTo>
                      <a:pt x="200461" y="74348"/>
                      <a:pt x="200400" y="74348"/>
                      <a:pt x="200400" y="74378"/>
                    </a:cubicBezTo>
                    <a:cubicBezTo>
                      <a:pt x="200339" y="74470"/>
                      <a:pt x="200309" y="74500"/>
                      <a:pt x="200217" y="74622"/>
                    </a:cubicBezTo>
                    <a:lnTo>
                      <a:pt x="200217" y="74652"/>
                    </a:lnTo>
                    <a:lnTo>
                      <a:pt x="200187" y="74652"/>
                    </a:lnTo>
                    <a:cubicBezTo>
                      <a:pt x="200157" y="74622"/>
                      <a:pt x="200157" y="74774"/>
                      <a:pt x="200187" y="74804"/>
                    </a:cubicBezTo>
                    <a:cubicBezTo>
                      <a:pt x="200187" y="74804"/>
                      <a:pt x="200217" y="74804"/>
                      <a:pt x="200217" y="74834"/>
                    </a:cubicBezTo>
                    <a:cubicBezTo>
                      <a:pt x="200248" y="74834"/>
                      <a:pt x="200248" y="74865"/>
                      <a:pt x="200309" y="74865"/>
                    </a:cubicBezTo>
                    <a:lnTo>
                      <a:pt x="200309" y="74865"/>
                    </a:lnTo>
                    <a:lnTo>
                      <a:pt x="200309" y="74926"/>
                    </a:lnTo>
                    <a:lnTo>
                      <a:pt x="200309" y="75078"/>
                    </a:lnTo>
                    <a:cubicBezTo>
                      <a:pt x="200339" y="75108"/>
                      <a:pt x="200369" y="75108"/>
                      <a:pt x="200400" y="75078"/>
                    </a:cubicBezTo>
                    <a:cubicBezTo>
                      <a:pt x="200369" y="75108"/>
                      <a:pt x="200369" y="75138"/>
                      <a:pt x="200339" y="75169"/>
                    </a:cubicBezTo>
                    <a:cubicBezTo>
                      <a:pt x="200309" y="75169"/>
                      <a:pt x="200309" y="75169"/>
                      <a:pt x="200248" y="75229"/>
                    </a:cubicBezTo>
                    <a:cubicBezTo>
                      <a:pt x="200187" y="75290"/>
                      <a:pt x="200096" y="75533"/>
                      <a:pt x="200065" y="75625"/>
                    </a:cubicBezTo>
                    <a:lnTo>
                      <a:pt x="200005" y="75625"/>
                    </a:lnTo>
                    <a:cubicBezTo>
                      <a:pt x="200005" y="75594"/>
                      <a:pt x="200005" y="75564"/>
                      <a:pt x="199944" y="75594"/>
                    </a:cubicBezTo>
                    <a:lnTo>
                      <a:pt x="199913" y="75594"/>
                    </a:lnTo>
                    <a:lnTo>
                      <a:pt x="199913" y="75564"/>
                    </a:lnTo>
                    <a:cubicBezTo>
                      <a:pt x="199853" y="75473"/>
                      <a:pt x="199792" y="75412"/>
                      <a:pt x="199731" y="75321"/>
                    </a:cubicBezTo>
                    <a:cubicBezTo>
                      <a:pt x="199731" y="75290"/>
                      <a:pt x="199701" y="75260"/>
                      <a:pt x="199701" y="75260"/>
                    </a:cubicBezTo>
                    <a:lnTo>
                      <a:pt x="199640" y="75260"/>
                    </a:lnTo>
                    <a:cubicBezTo>
                      <a:pt x="199610" y="75229"/>
                      <a:pt x="199610" y="75169"/>
                      <a:pt x="199579" y="75169"/>
                    </a:cubicBezTo>
                    <a:cubicBezTo>
                      <a:pt x="199579" y="75138"/>
                      <a:pt x="199549" y="75138"/>
                      <a:pt x="199549" y="75108"/>
                    </a:cubicBezTo>
                    <a:lnTo>
                      <a:pt x="199549" y="75078"/>
                    </a:lnTo>
                    <a:lnTo>
                      <a:pt x="199488" y="75017"/>
                    </a:lnTo>
                    <a:lnTo>
                      <a:pt x="199488" y="74926"/>
                    </a:lnTo>
                    <a:cubicBezTo>
                      <a:pt x="199488" y="74865"/>
                      <a:pt x="199458" y="74804"/>
                      <a:pt x="199458" y="74774"/>
                    </a:cubicBezTo>
                    <a:cubicBezTo>
                      <a:pt x="199488" y="74834"/>
                      <a:pt x="199488" y="74926"/>
                      <a:pt x="199549" y="74986"/>
                    </a:cubicBezTo>
                    <a:lnTo>
                      <a:pt x="199549" y="74986"/>
                    </a:lnTo>
                    <a:lnTo>
                      <a:pt x="199549" y="74865"/>
                    </a:lnTo>
                    <a:lnTo>
                      <a:pt x="199549" y="74865"/>
                    </a:lnTo>
                    <a:cubicBezTo>
                      <a:pt x="199549" y="74956"/>
                      <a:pt x="199579" y="74986"/>
                      <a:pt x="199579" y="75078"/>
                    </a:cubicBezTo>
                    <a:lnTo>
                      <a:pt x="199579" y="75108"/>
                    </a:lnTo>
                    <a:cubicBezTo>
                      <a:pt x="199579" y="75138"/>
                      <a:pt x="199579" y="75138"/>
                      <a:pt x="199579" y="75108"/>
                    </a:cubicBezTo>
                    <a:lnTo>
                      <a:pt x="199610" y="75108"/>
                    </a:lnTo>
                    <a:cubicBezTo>
                      <a:pt x="199610" y="75108"/>
                      <a:pt x="199640" y="75078"/>
                      <a:pt x="199610" y="74986"/>
                    </a:cubicBezTo>
                    <a:cubicBezTo>
                      <a:pt x="199640" y="75017"/>
                      <a:pt x="199701" y="75078"/>
                      <a:pt x="199731" y="75017"/>
                    </a:cubicBezTo>
                    <a:lnTo>
                      <a:pt x="199731" y="74865"/>
                    </a:lnTo>
                    <a:lnTo>
                      <a:pt x="199731" y="74834"/>
                    </a:lnTo>
                    <a:lnTo>
                      <a:pt x="199731" y="74834"/>
                    </a:lnTo>
                    <a:cubicBezTo>
                      <a:pt x="199762" y="74834"/>
                      <a:pt x="199762" y="74834"/>
                      <a:pt x="199792" y="74804"/>
                    </a:cubicBezTo>
                    <a:lnTo>
                      <a:pt x="199853" y="74774"/>
                    </a:lnTo>
                    <a:cubicBezTo>
                      <a:pt x="199883" y="74713"/>
                      <a:pt x="199853" y="74561"/>
                      <a:pt x="199853" y="74622"/>
                    </a:cubicBezTo>
                    <a:lnTo>
                      <a:pt x="199792" y="74652"/>
                    </a:lnTo>
                    <a:lnTo>
                      <a:pt x="199792" y="74622"/>
                    </a:lnTo>
                    <a:cubicBezTo>
                      <a:pt x="199762" y="74530"/>
                      <a:pt x="199731" y="74470"/>
                      <a:pt x="199640" y="74409"/>
                    </a:cubicBezTo>
                    <a:cubicBezTo>
                      <a:pt x="199640" y="74378"/>
                      <a:pt x="199610" y="74348"/>
                      <a:pt x="199610" y="74318"/>
                    </a:cubicBezTo>
                    <a:lnTo>
                      <a:pt x="199579" y="74318"/>
                    </a:lnTo>
                    <a:lnTo>
                      <a:pt x="199579" y="74318"/>
                    </a:lnTo>
                    <a:lnTo>
                      <a:pt x="199579" y="74226"/>
                    </a:lnTo>
                    <a:cubicBezTo>
                      <a:pt x="199610" y="74257"/>
                      <a:pt x="199640" y="74318"/>
                      <a:pt x="199701" y="74257"/>
                    </a:cubicBezTo>
                    <a:lnTo>
                      <a:pt x="199701" y="74166"/>
                    </a:lnTo>
                    <a:lnTo>
                      <a:pt x="199701" y="74105"/>
                    </a:lnTo>
                    <a:lnTo>
                      <a:pt x="199701" y="74105"/>
                    </a:lnTo>
                    <a:cubicBezTo>
                      <a:pt x="199701" y="74105"/>
                      <a:pt x="199731" y="74105"/>
                      <a:pt x="199731" y="74074"/>
                    </a:cubicBezTo>
                    <a:lnTo>
                      <a:pt x="199762" y="74044"/>
                    </a:lnTo>
                    <a:cubicBezTo>
                      <a:pt x="199792" y="74014"/>
                      <a:pt x="199762" y="73892"/>
                      <a:pt x="199762" y="73922"/>
                    </a:cubicBezTo>
                    <a:lnTo>
                      <a:pt x="199731" y="73953"/>
                    </a:lnTo>
                    <a:lnTo>
                      <a:pt x="199731" y="73922"/>
                    </a:lnTo>
                    <a:cubicBezTo>
                      <a:pt x="199701" y="73892"/>
                      <a:pt x="199640" y="73801"/>
                      <a:pt x="199610" y="73770"/>
                    </a:cubicBezTo>
                    <a:cubicBezTo>
                      <a:pt x="199610" y="73740"/>
                      <a:pt x="199579" y="73710"/>
                      <a:pt x="199579" y="73649"/>
                    </a:cubicBezTo>
                    <a:lnTo>
                      <a:pt x="199549" y="73649"/>
                    </a:lnTo>
                    <a:cubicBezTo>
                      <a:pt x="199488" y="73619"/>
                      <a:pt x="199488" y="73558"/>
                      <a:pt x="199458" y="73497"/>
                    </a:cubicBezTo>
                    <a:cubicBezTo>
                      <a:pt x="199427" y="73467"/>
                      <a:pt x="199427" y="73436"/>
                      <a:pt x="199397" y="73436"/>
                    </a:cubicBezTo>
                    <a:cubicBezTo>
                      <a:pt x="199397" y="73406"/>
                      <a:pt x="199336" y="73345"/>
                      <a:pt x="199336" y="73315"/>
                    </a:cubicBezTo>
                    <a:cubicBezTo>
                      <a:pt x="199306" y="73254"/>
                      <a:pt x="199275" y="73163"/>
                      <a:pt x="199275" y="73102"/>
                    </a:cubicBezTo>
                    <a:cubicBezTo>
                      <a:pt x="199245" y="73041"/>
                      <a:pt x="199245" y="73011"/>
                      <a:pt x="199245" y="72980"/>
                    </a:cubicBezTo>
                    <a:lnTo>
                      <a:pt x="199245" y="72980"/>
                    </a:lnTo>
                    <a:cubicBezTo>
                      <a:pt x="199245" y="72950"/>
                      <a:pt x="199184" y="72889"/>
                      <a:pt x="199184" y="72859"/>
                    </a:cubicBezTo>
                    <a:lnTo>
                      <a:pt x="199184" y="72889"/>
                    </a:lnTo>
                    <a:lnTo>
                      <a:pt x="199184" y="72950"/>
                    </a:lnTo>
                    <a:cubicBezTo>
                      <a:pt x="199184" y="72889"/>
                      <a:pt x="199154" y="72889"/>
                      <a:pt x="199154" y="72859"/>
                    </a:cubicBezTo>
                    <a:lnTo>
                      <a:pt x="199093" y="72646"/>
                    </a:lnTo>
                    <a:cubicBezTo>
                      <a:pt x="199093" y="72585"/>
                      <a:pt x="199093" y="72585"/>
                      <a:pt x="199032" y="72585"/>
                    </a:cubicBezTo>
                    <a:lnTo>
                      <a:pt x="199002" y="72646"/>
                    </a:lnTo>
                    <a:cubicBezTo>
                      <a:pt x="198971" y="72646"/>
                      <a:pt x="198971" y="72737"/>
                      <a:pt x="198941" y="72859"/>
                    </a:cubicBezTo>
                    <a:cubicBezTo>
                      <a:pt x="198941" y="72889"/>
                      <a:pt x="198880" y="72889"/>
                      <a:pt x="198880" y="72950"/>
                    </a:cubicBezTo>
                    <a:lnTo>
                      <a:pt x="198880" y="72889"/>
                    </a:lnTo>
                    <a:lnTo>
                      <a:pt x="198880" y="72859"/>
                    </a:lnTo>
                    <a:cubicBezTo>
                      <a:pt x="198880" y="72889"/>
                      <a:pt x="198850" y="72950"/>
                      <a:pt x="198850" y="72980"/>
                    </a:cubicBezTo>
                    <a:lnTo>
                      <a:pt x="198850" y="72980"/>
                    </a:lnTo>
                    <a:cubicBezTo>
                      <a:pt x="198850" y="72980"/>
                      <a:pt x="198850" y="73011"/>
                      <a:pt x="198819" y="73102"/>
                    </a:cubicBezTo>
                    <a:cubicBezTo>
                      <a:pt x="198789" y="73163"/>
                      <a:pt x="198728" y="73254"/>
                      <a:pt x="198728" y="73315"/>
                    </a:cubicBezTo>
                    <a:cubicBezTo>
                      <a:pt x="198728" y="73345"/>
                      <a:pt x="198698" y="73406"/>
                      <a:pt x="198698" y="73436"/>
                    </a:cubicBezTo>
                    <a:lnTo>
                      <a:pt x="198637" y="73497"/>
                    </a:lnTo>
                    <a:cubicBezTo>
                      <a:pt x="198576" y="73558"/>
                      <a:pt x="198576" y="73588"/>
                      <a:pt x="198546" y="73649"/>
                    </a:cubicBezTo>
                    <a:lnTo>
                      <a:pt x="198515" y="73649"/>
                    </a:lnTo>
                    <a:cubicBezTo>
                      <a:pt x="198485" y="73710"/>
                      <a:pt x="198485" y="73740"/>
                      <a:pt x="198485" y="73770"/>
                    </a:cubicBezTo>
                    <a:cubicBezTo>
                      <a:pt x="198424" y="73801"/>
                      <a:pt x="198394" y="73862"/>
                      <a:pt x="198363" y="73922"/>
                    </a:cubicBezTo>
                    <a:lnTo>
                      <a:pt x="198363" y="73953"/>
                    </a:lnTo>
                    <a:cubicBezTo>
                      <a:pt x="198363" y="73953"/>
                      <a:pt x="198333" y="73953"/>
                      <a:pt x="198333" y="73922"/>
                    </a:cubicBezTo>
                    <a:cubicBezTo>
                      <a:pt x="198272" y="73892"/>
                      <a:pt x="198272" y="74044"/>
                      <a:pt x="198333" y="74044"/>
                    </a:cubicBezTo>
                    <a:lnTo>
                      <a:pt x="198363" y="74074"/>
                    </a:lnTo>
                    <a:lnTo>
                      <a:pt x="198394" y="74105"/>
                    </a:lnTo>
                    <a:lnTo>
                      <a:pt x="198394" y="74105"/>
                    </a:lnTo>
                    <a:lnTo>
                      <a:pt x="198394" y="74166"/>
                    </a:lnTo>
                    <a:lnTo>
                      <a:pt x="198394" y="74257"/>
                    </a:lnTo>
                    <a:cubicBezTo>
                      <a:pt x="198424" y="74318"/>
                      <a:pt x="198485" y="74257"/>
                      <a:pt x="198515" y="74226"/>
                    </a:cubicBezTo>
                    <a:lnTo>
                      <a:pt x="198515" y="74318"/>
                    </a:lnTo>
                    <a:lnTo>
                      <a:pt x="198515" y="74318"/>
                    </a:lnTo>
                    <a:lnTo>
                      <a:pt x="198485" y="74318"/>
                    </a:lnTo>
                    <a:cubicBezTo>
                      <a:pt x="198485" y="74348"/>
                      <a:pt x="198424" y="74378"/>
                      <a:pt x="198424" y="74409"/>
                    </a:cubicBezTo>
                    <a:cubicBezTo>
                      <a:pt x="198394" y="74470"/>
                      <a:pt x="198363" y="74530"/>
                      <a:pt x="198272" y="74622"/>
                    </a:cubicBezTo>
                    <a:lnTo>
                      <a:pt x="198242" y="74622"/>
                    </a:lnTo>
                    <a:cubicBezTo>
                      <a:pt x="198211" y="74561"/>
                      <a:pt x="198211" y="74500"/>
                      <a:pt x="198181" y="74470"/>
                    </a:cubicBezTo>
                    <a:cubicBezTo>
                      <a:pt x="198120" y="74409"/>
                      <a:pt x="198120" y="74378"/>
                      <a:pt x="198090" y="74378"/>
                    </a:cubicBezTo>
                    <a:cubicBezTo>
                      <a:pt x="198090" y="74348"/>
                      <a:pt x="198059" y="74318"/>
                      <a:pt x="198059" y="74257"/>
                    </a:cubicBezTo>
                    <a:cubicBezTo>
                      <a:pt x="198029" y="74196"/>
                      <a:pt x="197968" y="74105"/>
                      <a:pt x="197968" y="74044"/>
                    </a:cubicBezTo>
                    <a:cubicBezTo>
                      <a:pt x="197938" y="74014"/>
                      <a:pt x="197938" y="73953"/>
                      <a:pt x="197938" y="73922"/>
                    </a:cubicBezTo>
                    <a:lnTo>
                      <a:pt x="197938" y="73922"/>
                    </a:lnTo>
                    <a:cubicBezTo>
                      <a:pt x="197938" y="73892"/>
                      <a:pt x="197907" y="73862"/>
                      <a:pt x="197907" y="73801"/>
                    </a:cubicBezTo>
                    <a:lnTo>
                      <a:pt x="197907" y="73862"/>
                    </a:lnTo>
                    <a:lnTo>
                      <a:pt x="197907" y="73892"/>
                    </a:lnTo>
                    <a:cubicBezTo>
                      <a:pt x="197907" y="73862"/>
                      <a:pt x="197877" y="73862"/>
                      <a:pt x="197877" y="73801"/>
                    </a:cubicBezTo>
                    <a:lnTo>
                      <a:pt x="197786" y="73588"/>
                    </a:lnTo>
                    <a:cubicBezTo>
                      <a:pt x="197786" y="73558"/>
                      <a:pt x="197786" y="73558"/>
                      <a:pt x="197755" y="73558"/>
                    </a:cubicBezTo>
                    <a:lnTo>
                      <a:pt x="197725" y="73588"/>
                    </a:lnTo>
                    <a:cubicBezTo>
                      <a:pt x="197664" y="73588"/>
                      <a:pt x="197664" y="73710"/>
                      <a:pt x="197634" y="73801"/>
                    </a:cubicBezTo>
                    <a:cubicBezTo>
                      <a:pt x="197634" y="73862"/>
                      <a:pt x="197603" y="73862"/>
                      <a:pt x="197603" y="73892"/>
                    </a:cubicBezTo>
                    <a:lnTo>
                      <a:pt x="197603" y="73862"/>
                    </a:lnTo>
                    <a:lnTo>
                      <a:pt x="197603" y="73801"/>
                    </a:lnTo>
                    <a:cubicBezTo>
                      <a:pt x="197603" y="73862"/>
                      <a:pt x="197573" y="73892"/>
                      <a:pt x="197573" y="73922"/>
                    </a:cubicBezTo>
                    <a:lnTo>
                      <a:pt x="197573" y="73922"/>
                    </a:lnTo>
                    <a:cubicBezTo>
                      <a:pt x="197573" y="73922"/>
                      <a:pt x="197573" y="73953"/>
                      <a:pt x="197512" y="74044"/>
                    </a:cubicBezTo>
                    <a:cubicBezTo>
                      <a:pt x="197482" y="74105"/>
                      <a:pt x="197451" y="74196"/>
                      <a:pt x="197451" y="74257"/>
                    </a:cubicBezTo>
                    <a:cubicBezTo>
                      <a:pt x="197451" y="74318"/>
                      <a:pt x="197421" y="74348"/>
                      <a:pt x="197421" y="74378"/>
                    </a:cubicBezTo>
                    <a:lnTo>
                      <a:pt x="197330" y="74470"/>
                    </a:lnTo>
                    <a:cubicBezTo>
                      <a:pt x="197299" y="74500"/>
                      <a:pt x="197299" y="74530"/>
                      <a:pt x="197269" y="74622"/>
                    </a:cubicBezTo>
                    <a:lnTo>
                      <a:pt x="197208" y="74622"/>
                    </a:lnTo>
                    <a:cubicBezTo>
                      <a:pt x="197178" y="74652"/>
                      <a:pt x="197178" y="74682"/>
                      <a:pt x="197178" y="74713"/>
                    </a:cubicBezTo>
                    <a:cubicBezTo>
                      <a:pt x="197147" y="74774"/>
                      <a:pt x="197117" y="74804"/>
                      <a:pt x="197056" y="74865"/>
                    </a:cubicBezTo>
                    <a:lnTo>
                      <a:pt x="197056" y="74926"/>
                    </a:lnTo>
                    <a:cubicBezTo>
                      <a:pt x="197056" y="74926"/>
                      <a:pt x="197026" y="74926"/>
                      <a:pt x="197026" y="74865"/>
                    </a:cubicBezTo>
                    <a:cubicBezTo>
                      <a:pt x="196996" y="74834"/>
                      <a:pt x="196996" y="74986"/>
                      <a:pt x="197026" y="74986"/>
                    </a:cubicBezTo>
                    <a:lnTo>
                      <a:pt x="197056" y="75017"/>
                    </a:lnTo>
                    <a:lnTo>
                      <a:pt x="197117" y="75078"/>
                    </a:lnTo>
                    <a:lnTo>
                      <a:pt x="197117" y="75078"/>
                    </a:lnTo>
                    <a:lnTo>
                      <a:pt x="197117" y="75108"/>
                    </a:lnTo>
                    <a:lnTo>
                      <a:pt x="197117" y="75229"/>
                    </a:lnTo>
                    <a:cubicBezTo>
                      <a:pt x="197147" y="75260"/>
                      <a:pt x="197178" y="75229"/>
                      <a:pt x="197208" y="75169"/>
                    </a:cubicBezTo>
                    <a:lnTo>
                      <a:pt x="197208" y="75260"/>
                    </a:lnTo>
                    <a:lnTo>
                      <a:pt x="197208" y="75260"/>
                    </a:lnTo>
                    <a:lnTo>
                      <a:pt x="197178" y="75260"/>
                    </a:lnTo>
                    <a:cubicBezTo>
                      <a:pt x="197178" y="75290"/>
                      <a:pt x="197147" y="75321"/>
                      <a:pt x="197147" y="75381"/>
                    </a:cubicBezTo>
                    <a:cubicBezTo>
                      <a:pt x="197117" y="75412"/>
                      <a:pt x="197056" y="75473"/>
                      <a:pt x="196996" y="75564"/>
                    </a:cubicBezTo>
                    <a:lnTo>
                      <a:pt x="196996" y="75594"/>
                    </a:lnTo>
                    <a:cubicBezTo>
                      <a:pt x="196996" y="75594"/>
                      <a:pt x="196965" y="75594"/>
                      <a:pt x="196965" y="75564"/>
                    </a:cubicBezTo>
                    <a:cubicBezTo>
                      <a:pt x="196904" y="75533"/>
                      <a:pt x="196904" y="75685"/>
                      <a:pt x="196965" y="75716"/>
                    </a:cubicBezTo>
                    <a:lnTo>
                      <a:pt x="196996" y="75746"/>
                    </a:lnTo>
                    <a:cubicBezTo>
                      <a:pt x="197026" y="75746"/>
                      <a:pt x="197026" y="75777"/>
                      <a:pt x="197056" y="75777"/>
                    </a:cubicBezTo>
                    <a:lnTo>
                      <a:pt x="197056" y="75777"/>
                    </a:lnTo>
                    <a:lnTo>
                      <a:pt x="197056" y="75837"/>
                    </a:lnTo>
                    <a:lnTo>
                      <a:pt x="197056" y="75989"/>
                    </a:lnTo>
                    <a:cubicBezTo>
                      <a:pt x="197117" y="76020"/>
                      <a:pt x="197147" y="76020"/>
                      <a:pt x="197178" y="75929"/>
                    </a:cubicBezTo>
                    <a:lnTo>
                      <a:pt x="197178" y="76050"/>
                    </a:lnTo>
                    <a:lnTo>
                      <a:pt x="197208" y="76050"/>
                    </a:lnTo>
                    <a:cubicBezTo>
                      <a:pt x="197208" y="76050"/>
                      <a:pt x="197208" y="76081"/>
                      <a:pt x="197208" y="76050"/>
                    </a:cubicBezTo>
                    <a:lnTo>
                      <a:pt x="197208" y="76020"/>
                    </a:lnTo>
                    <a:cubicBezTo>
                      <a:pt x="197269" y="75989"/>
                      <a:pt x="197269" y="75898"/>
                      <a:pt x="197269" y="75837"/>
                    </a:cubicBezTo>
                    <a:lnTo>
                      <a:pt x="197269" y="75837"/>
                    </a:lnTo>
                    <a:lnTo>
                      <a:pt x="197269" y="75929"/>
                    </a:lnTo>
                    <a:lnTo>
                      <a:pt x="197269" y="75929"/>
                    </a:lnTo>
                    <a:cubicBezTo>
                      <a:pt x="197299" y="75837"/>
                      <a:pt x="197299" y="75777"/>
                      <a:pt x="197330" y="75716"/>
                    </a:cubicBezTo>
                    <a:cubicBezTo>
                      <a:pt x="197330" y="75746"/>
                      <a:pt x="197299" y="75837"/>
                      <a:pt x="197299" y="75868"/>
                    </a:cubicBezTo>
                    <a:lnTo>
                      <a:pt x="197299" y="75989"/>
                    </a:lnTo>
                    <a:cubicBezTo>
                      <a:pt x="197299" y="76020"/>
                      <a:pt x="197269" y="76020"/>
                      <a:pt x="197269" y="76020"/>
                    </a:cubicBezTo>
                    <a:lnTo>
                      <a:pt x="197269" y="76050"/>
                    </a:lnTo>
                    <a:cubicBezTo>
                      <a:pt x="197269" y="76081"/>
                      <a:pt x="197208" y="76081"/>
                      <a:pt x="197208" y="76141"/>
                    </a:cubicBezTo>
                    <a:cubicBezTo>
                      <a:pt x="197178" y="76172"/>
                      <a:pt x="197178" y="76202"/>
                      <a:pt x="197147" y="76202"/>
                    </a:cubicBezTo>
                    <a:lnTo>
                      <a:pt x="197117" y="76202"/>
                    </a:lnTo>
                    <a:cubicBezTo>
                      <a:pt x="197117" y="76233"/>
                      <a:pt x="197056" y="76233"/>
                      <a:pt x="197056" y="76293"/>
                    </a:cubicBezTo>
                    <a:cubicBezTo>
                      <a:pt x="197026" y="76324"/>
                      <a:pt x="196996" y="76354"/>
                      <a:pt x="196965" y="76445"/>
                    </a:cubicBezTo>
                    <a:cubicBezTo>
                      <a:pt x="196904" y="76445"/>
                      <a:pt x="196904" y="76445"/>
                      <a:pt x="196874" y="76385"/>
                    </a:cubicBezTo>
                    <a:cubicBezTo>
                      <a:pt x="196844" y="76354"/>
                      <a:pt x="196844" y="76324"/>
                      <a:pt x="196813" y="76293"/>
                    </a:cubicBezTo>
                    <a:cubicBezTo>
                      <a:pt x="196844" y="76324"/>
                      <a:pt x="196874" y="76324"/>
                      <a:pt x="196904" y="76293"/>
                    </a:cubicBezTo>
                    <a:cubicBezTo>
                      <a:pt x="196904" y="76233"/>
                      <a:pt x="196965" y="76172"/>
                      <a:pt x="196904" y="76141"/>
                    </a:cubicBezTo>
                    <a:lnTo>
                      <a:pt x="196904" y="76081"/>
                    </a:lnTo>
                    <a:lnTo>
                      <a:pt x="196904" y="76081"/>
                    </a:lnTo>
                    <a:cubicBezTo>
                      <a:pt x="196965" y="76081"/>
                      <a:pt x="196965" y="76081"/>
                      <a:pt x="196996" y="76050"/>
                    </a:cubicBezTo>
                    <a:cubicBezTo>
                      <a:pt x="196996" y="76050"/>
                      <a:pt x="197026" y="76050"/>
                      <a:pt x="197026" y="76020"/>
                    </a:cubicBezTo>
                    <a:cubicBezTo>
                      <a:pt x="197056" y="75989"/>
                      <a:pt x="197026" y="75837"/>
                      <a:pt x="197026" y="75868"/>
                    </a:cubicBezTo>
                    <a:lnTo>
                      <a:pt x="196996" y="75868"/>
                    </a:lnTo>
                    <a:lnTo>
                      <a:pt x="196996" y="75837"/>
                    </a:lnTo>
                    <a:cubicBezTo>
                      <a:pt x="196904" y="75746"/>
                      <a:pt x="196874" y="75685"/>
                      <a:pt x="196813" y="75594"/>
                    </a:cubicBezTo>
                    <a:cubicBezTo>
                      <a:pt x="196813" y="75564"/>
                      <a:pt x="196752" y="75533"/>
                      <a:pt x="196752" y="75533"/>
                    </a:cubicBezTo>
                    <a:lnTo>
                      <a:pt x="196722" y="75533"/>
                    </a:lnTo>
                    <a:cubicBezTo>
                      <a:pt x="196692" y="75473"/>
                      <a:pt x="196692" y="75442"/>
                      <a:pt x="196661" y="75442"/>
                    </a:cubicBezTo>
                    <a:cubicBezTo>
                      <a:pt x="196661" y="75412"/>
                      <a:pt x="196600" y="75412"/>
                      <a:pt x="196600" y="75381"/>
                    </a:cubicBezTo>
                    <a:lnTo>
                      <a:pt x="196600" y="75321"/>
                    </a:lnTo>
                    <a:lnTo>
                      <a:pt x="196570" y="75290"/>
                    </a:lnTo>
                    <a:lnTo>
                      <a:pt x="196570" y="75169"/>
                    </a:lnTo>
                    <a:cubicBezTo>
                      <a:pt x="196570" y="75138"/>
                      <a:pt x="196540" y="75078"/>
                      <a:pt x="196540" y="75017"/>
                    </a:cubicBezTo>
                    <a:cubicBezTo>
                      <a:pt x="196570" y="75108"/>
                      <a:pt x="196570" y="75169"/>
                      <a:pt x="196600" y="75260"/>
                    </a:cubicBezTo>
                    <a:lnTo>
                      <a:pt x="196600" y="75260"/>
                    </a:lnTo>
                    <a:lnTo>
                      <a:pt x="196600" y="75138"/>
                    </a:lnTo>
                    <a:lnTo>
                      <a:pt x="196600" y="75138"/>
                    </a:lnTo>
                    <a:cubicBezTo>
                      <a:pt x="196600" y="75229"/>
                      <a:pt x="196661" y="75260"/>
                      <a:pt x="196661" y="75321"/>
                    </a:cubicBezTo>
                    <a:lnTo>
                      <a:pt x="196661" y="75381"/>
                    </a:lnTo>
                    <a:cubicBezTo>
                      <a:pt x="196661" y="75412"/>
                      <a:pt x="196661" y="75412"/>
                      <a:pt x="196661" y="75381"/>
                    </a:cubicBezTo>
                    <a:lnTo>
                      <a:pt x="196692" y="75381"/>
                    </a:lnTo>
                    <a:cubicBezTo>
                      <a:pt x="196692" y="75381"/>
                      <a:pt x="196722" y="75321"/>
                      <a:pt x="196692" y="75260"/>
                    </a:cubicBezTo>
                    <a:cubicBezTo>
                      <a:pt x="196722" y="75290"/>
                      <a:pt x="196752" y="75321"/>
                      <a:pt x="196813" y="75290"/>
                    </a:cubicBezTo>
                    <a:lnTo>
                      <a:pt x="196813" y="75138"/>
                    </a:lnTo>
                    <a:lnTo>
                      <a:pt x="196813" y="75108"/>
                    </a:lnTo>
                    <a:lnTo>
                      <a:pt x="196813" y="75108"/>
                    </a:lnTo>
                    <a:cubicBezTo>
                      <a:pt x="196844" y="75108"/>
                      <a:pt x="196844" y="75108"/>
                      <a:pt x="196874" y="75078"/>
                    </a:cubicBezTo>
                    <a:lnTo>
                      <a:pt x="196904" y="75017"/>
                    </a:lnTo>
                    <a:cubicBezTo>
                      <a:pt x="196965" y="74986"/>
                      <a:pt x="196904" y="74834"/>
                      <a:pt x="196904" y="74865"/>
                    </a:cubicBezTo>
                    <a:lnTo>
                      <a:pt x="196874" y="74926"/>
                    </a:lnTo>
                    <a:lnTo>
                      <a:pt x="196874" y="74865"/>
                    </a:lnTo>
                    <a:cubicBezTo>
                      <a:pt x="196844" y="74804"/>
                      <a:pt x="196813" y="74713"/>
                      <a:pt x="196722" y="74682"/>
                    </a:cubicBezTo>
                    <a:cubicBezTo>
                      <a:pt x="196722" y="74652"/>
                      <a:pt x="196692" y="74622"/>
                      <a:pt x="196692" y="74561"/>
                    </a:cubicBezTo>
                    <a:lnTo>
                      <a:pt x="196661" y="74561"/>
                    </a:lnTo>
                    <a:lnTo>
                      <a:pt x="196661" y="74561"/>
                    </a:lnTo>
                    <a:lnTo>
                      <a:pt x="196661" y="74500"/>
                    </a:lnTo>
                    <a:cubicBezTo>
                      <a:pt x="196692" y="74530"/>
                      <a:pt x="196722" y="74561"/>
                      <a:pt x="196752" y="74530"/>
                    </a:cubicBezTo>
                    <a:lnTo>
                      <a:pt x="196752" y="74409"/>
                    </a:lnTo>
                    <a:lnTo>
                      <a:pt x="196752" y="74378"/>
                    </a:lnTo>
                    <a:lnTo>
                      <a:pt x="196752" y="74378"/>
                    </a:lnTo>
                    <a:cubicBezTo>
                      <a:pt x="196752" y="74378"/>
                      <a:pt x="196813" y="74378"/>
                      <a:pt x="196813" y="74348"/>
                    </a:cubicBezTo>
                    <a:lnTo>
                      <a:pt x="196844" y="74318"/>
                    </a:lnTo>
                    <a:cubicBezTo>
                      <a:pt x="196874" y="74257"/>
                      <a:pt x="196844" y="74166"/>
                      <a:pt x="196844" y="74196"/>
                    </a:cubicBezTo>
                    <a:lnTo>
                      <a:pt x="196813" y="74226"/>
                    </a:lnTo>
                    <a:lnTo>
                      <a:pt x="196813" y="74196"/>
                    </a:lnTo>
                    <a:cubicBezTo>
                      <a:pt x="196752" y="74166"/>
                      <a:pt x="196722" y="74074"/>
                      <a:pt x="196692" y="74044"/>
                    </a:cubicBezTo>
                    <a:cubicBezTo>
                      <a:pt x="196692" y="74014"/>
                      <a:pt x="196661" y="73953"/>
                      <a:pt x="196661" y="73922"/>
                    </a:cubicBezTo>
                    <a:lnTo>
                      <a:pt x="196600" y="73922"/>
                    </a:lnTo>
                    <a:cubicBezTo>
                      <a:pt x="196570" y="73892"/>
                      <a:pt x="196570" y="73801"/>
                      <a:pt x="196540" y="73770"/>
                    </a:cubicBezTo>
                    <a:cubicBezTo>
                      <a:pt x="196509" y="73740"/>
                      <a:pt x="196509" y="73710"/>
                      <a:pt x="196448" y="73710"/>
                    </a:cubicBezTo>
                    <a:cubicBezTo>
                      <a:pt x="196448" y="73649"/>
                      <a:pt x="196418" y="73619"/>
                      <a:pt x="196418" y="73588"/>
                    </a:cubicBezTo>
                    <a:cubicBezTo>
                      <a:pt x="196388" y="73497"/>
                      <a:pt x="196357" y="73436"/>
                      <a:pt x="196357" y="73345"/>
                    </a:cubicBezTo>
                    <a:cubicBezTo>
                      <a:pt x="196296" y="73315"/>
                      <a:pt x="196296" y="73284"/>
                      <a:pt x="196296" y="73254"/>
                    </a:cubicBezTo>
                    <a:lnTo>
                      <a:pt x="196296" y="73254"/>
                    </a:lnTo>
                    <a:cubicBezTo>
                      <a:pt x="196296" y="73193"/>
                      <a:pt x="196266" y="73163"/>
                      <a:pt x="196266" y="73132"/>
                    </a:cubicBezTo>
                    <a:lnTo>
                      <a:pt x="196266" y="73163"/>
                    </a:lnTo>
                    <a:lnTo>
                      <a:pt x="196266" y="73193"/>
                    </a:lnTo>
                    <a:cubicBezTo>
                      <a:pt x="196266" y="73163"/>
                      <a:pt x="196236" y="73163"/>
                      <a:pt x="196236" y="73132"/>
                    </a:cubicBezTo>
                    <a:lnTo>
                      <a:pt x="196144" y="72889"/>
                    </a:lnTo>
                    <a:cubicBezTo>
                      <a:pt x="196144" y="72859"/>
                      <a:pt x="196144" y="72859"/>
                      <a:pt x="196114" y="72859"/>
                    </a:cubicBezTo>
                    <a:lnTo>
                      <a:pt x="196084" y="72889"/>
                    </a:lnTo>
                    <a:cubicBezTo>
                      <a:pt x="196053" y="72889"/>
                      <a:pt x="196053" y="73011"/>
                      <a:pt x="195992" y="73132"/>
                    </a:cubicBezTo>
                    <a:cubicBezTo>
                      <a:pt x="195992" y="73163"/>
                      <a:pt x="195962" y="73163"/>
                      <a:pt x="195962" y="73193"/>
                    </a:cubicBezTo>
                    <a:lnTo>
                      <a:pt x="195962" y="73163"/>
                    </a:lnTo>
                    <a:lnTo>
                      <a:pt x="195962" y="73132"/>
                    </a:lnTo>
                    <a:cubicBezTo>
                      <a:pt x="195962" y="73163"/>
                      <a:pt x="195932" y="73193"/>
                      <a:pt x="195932" y="73254"/>
                    </a:cubicBezTo>
                    <a:lnTo>
                      <a:pt x="195932" y="73254"/>
                    </a:lnTo>
                    <a:cubicBezTo>
                      <a:pt x="195932" y="73254"/>
                      <a:pt x="195932" y="73284"/>
                      <a:pt x="195901" y="73345"/>
                    </a:cubicBezTo>
                    <a:cubicBezTo>
                      <a:pt x="195840" y="73436"/>
                      <a:pt x="195810" y="73497"/>
                      <a:pt x="195810" y="73588"/>
                    </a:cubicBezTo>
                    <a:cubicBezTo>
                      <a:pt x="195810" y="73619"/>
                      <a:pt x="195780" y="73649"/>
                      <a:pt x="195780" y="73710"/>
                    </a:cubicBezTo>
                    <a:lnTo>
                      <a:pt x="195688" y="73770"/>
                    </a:lnTo>
                    <a:cubicBezTo>
                      <a:pt x="195658" y="73801"/>
                      <a:pt x="195658" y="73862"/>
                      <a:pt x="195628" y="73922"/>
                    </a:cubicBezTo>
                    <a:lnTo>
                      <a:pt x="195597" y="73922"/>
                    </a:lnTo>
                    <a:cubicBezTo>
                      <a:pt x="195537" y="73953"/>
                      <a:pt x="195537" y="74014"/>
                      <a:pt x="195537" y="74044"/>
                    </a:cubicBezTo>
                    <a:cubicBezTo>
                      <a:pt x="195506" y="74074"/>
                      <a:pt x="195476" y="74105"/>
                      <a:pt x="195445" y="74196"/>
                    </a:cubicBezTo>
                    <a:lnTo>
                      <a:pt x="195445" y="74226"/>
                    </a:lnTo>
                    <a:cubicBezTo>
                      <a:pt x="195445" y="74226"/>
                      <a:pt x="195385" y="74226"/>
                      <a:pt x="195385" y="74196"/>
                    </a:cubicBezTo>
                    <a:cubicBezTo>
                      <a:pt x="195354" y="74166"/>
                      <a:pt x="195354" y="74318"/>
                      <a:pt x="195385" y="74318"/>
                    </a:cubicBezTo>
                    <a:lnTo>
                      <a:pt x="195445" y="74348"/>
                    </a:lnTo>
                    <a:lnTo>
                      <a:pt x="195476" y="74378"/>
                    </a:lnTo>
                    <a:lnTo>
                      <a:pt x="195476" y="74378"/>
                    </a:lnTo>
                    <a:lnTo>
                      <a:pt x="195476" y="74409"/>
                    </a:lnTo>
                    <a:lnTo>
                      <a:pt x="195476" y="74530"/>
                    </a:lnTo>
                    <a:cubicBezTo>
                      <a:pt x="195506" y="74561"/>
                      <a:pt x="195537" y="74530"/>
                      <a:pt x="195597" y="74500"/>
                    </a:cubicBezTo>
                    <a:lnTo>
                      <a:pt x="195597" y="74561"/>
                    </a:lnTo>
                    <a:lnTo>
                      <a:pt x="195597" y="74561"/>
                    </a:lnTo>
                    <a:lnTo>
                      <a:pt x="195537" y="74561"/>
                    </a:lnTo>
                    <a:cubicBezTo>
                      <a:pt x="195537" y="74622"/>
                      <a:pt x="195506" y="74652"/>
                      <a:pt x="195506" y="74682"/>
                    </a:cubicBezTo>
                    <a:cubicBezTo>
                      <a:pt x="195476" y="74713"/>
                      <a:pt x="195445" y="74804"/>
                      <a:pt x="195354" y="74865"/>
                    </a:cubicBezTo>
                    <a:lnTo>
                      <a:pt x="195354" y="74926"/>
                    </a:lnTo>
                    <a:cubicBezTo>
                      <a:pt x="195354" y="74926"/>
                      <a:pt x="195324" y="74926"/>
                      <a:pt x="195324" y="74865"/>
                    </a:cubicBezTo>
                    <a:cubicBezTo>
                      <a:pt x="195293" y="74834"/>
                      <a:pt x="195293" y="74986"/>
                      <a:pt x="195324" y="75017"/>
                    </a:cubicBezTo>
                    <a:lnTo>
                      <a:pt x="195354" y="75078"/>
                    </a:lnTo>
                    <a:cubicBezTo>
                      <a:pt x="195385" y="75078"/>
                      <a:pt x="195385" y="75108"/>
                      <a:pt x="195445" y="75108"/>
                    </a:cubicBezTo>
                    <a:lnTo>
                      <a:pt x="195445" y="75108"/>
                    </a:lnTo>
                    <a:lnTo>
                      <a:pt x="195445" y="75138"/>
                    </a:lnTo>
                    <a:lnTo>
                      <a:pt x="195445" y="75290"/>
                    </a:lnTo>
                    <a:cubicBezTo>
                      <a:pt x="195476" y="75321"/>
                      <a:pt x="195506" y="75321"/>
                      <a:pt x="195537" y="75260"/>
                    </a:cubicBezTo>
                    <a:lnTo>
                      <a:pt x="195537" y="75381"/>
                    </a:lnTo>
                    <a:lnTo>
                      <a:pt x="195597" y="75381"/>
                    </a:lnTo>
                    <a:cubicBezTo>
                      <a:pt x="195597" y="75381"/>
                      <a:pt x="195597" y="75412"/>
                      <a:pt x="195597" y="75381"/>
                    </a:cubicBezTo>
                    <a:lnTo>
                      <a:pt x="195597" y="75321"/>
                    </a:lnTo>
                    <a:cubicBezTo>
                      <a:pt x="195628" y="75290"/>
                      <a:pt x="195628" y="75229"/>
                      <a:pt x="195628" y="75138"/>
                    </a:cubicBezTo>
                    <a:lnTo>
                      <a:pt x="195628" y="75138"/>
                    </a:lnTo>
                    <a:lnTo>
                      <a:pt x="195628" y="75260"/>
                    </a:lnTo>
                    <a:lnTo>
                      <a:pt x="195628" y="75260"/>
                    </a:lnTo>
                    <a:cubicBezTo>
                      <a:pt x="195658" y="75138"/>
                      <a:pt x="195658" y="75108"/>
                      <a:pt x="195688" y="75017"/>
                    </a:cubicBezTo>
                    <a:cubicBezTo>
                      <a:pt x="195688" y="75078"/>
                      <a:pt x="195658" y="75138"/>
                      <a:pt x="195658" y="75169"/>
                    </a:cubicBezTo>
                    <a:lnTo>
                      <a:pt x="195658" y="75290"/>
                    </a:lnTo>
                    <a:cubicBezTo>
                      <a:pt x="195658" y="75321"/>
                      <a:pt x="195628" y="75321"/>
                      <a:pt x="195628" y="75321"/>
                    </a:cubicBezTo>
                    <a:lnTo>
                      <a:pt x="195628" y="75381"/>
                    </a:lnTo>
                    <a:cubicBezTo>
                      <a:pt x="195628" y="75412"/>
                      <a:pt x="195597" y="75412"/>
                      <a:pt x="195597" y="75442"/>
                    </a:cubicBezTo>
                    <a:cubicBezTo>
                      <a:pt x="195537" y="75473"/>
                      <a:pt x="195537" y="75533"/>
                      <a:pt x="195506" y="75533"/>
                    </a:cubicBezTo>
                    <a:lnTo>
                      <a:pt x="195476" y="75533"/>
                    </a:lnTo>
                    <a:cubicBezTo>
                      <a:pt x="195476" y="75564"/>
                      <a:pt x="195445" y="75564"/>
                      <a:pt x="195445" y="75594"/>
                    </a:cubicBezTo>
                    <a:cubicBezTo>
                      <a:pt x="195354" y="75685"/>
                      <a:pt x="195324" y="75716"/>
                      <a:pt x="195233" y="75837"/>
                    </a:cubicBezTo>
                    <a:lnTo>
                      <a:pt x="195233" y="75868"/>
                    </a:lnTo>
                    <a:lnTo>
                      <a:pt x="195202" y="75868"/>
                    </a:lnTo>
                    <a:cubicBezTo>
                      <a:pt x="195172" y="75837"/>
                      <a:pt x="195172" y="75989"/>
                      <a:pt x="195202" y="76020"/>
                    </a:cubicBezTo>
                    <a:cubicBezTo>
                      <a:pt x="195202" y="76020"/>
                      <a:pt x="195233" y="76020"/>
                      <a:pt x="195233" y="76050"/>
                    </a:cubicBezTo>
                    <a:cubicBezTo>
                      <a:pt x="195293" y="76050"/>
                      <a:pt x="195293" y="76081"/>
                      <a:pt x="195324" y="76081"/>
                    </a:cubicBezTo>
                    <a:lnTo>
                      <a:pt x="195324" y="76081"/>
                    </a:lnTo>
                    <a:lnTo>
                      <a:pt x="195324" y="76141"/>
                    </a:lnTo>
                    <a:lnTo>
                      <a:pt x="195324" y="76172"/>
                    </a:lnTo>
                    <a:cubicBezTo>
                      <a:pt x="195324" y="76141"/>
                      <a:pt x="195324" y="76141"/>
                      <a:pt x="195293" y="76141"/>
                    </a:cubicBezTo>
                    <a:cubicBezTo>
                      <a:pt x="195233" y="76172"/>
                      <a:pt x="195202" y="76172"/>
                      <a:pt x="195141" y="76141"/>
                    </a:cubicBezTo>
                    <a:cubicBezTo>
                      <a:pt x="195050" y="76050"/>
                      <a:pt x="195020" y="75837"/>
                      <a:pt x="194929" y="75716"/>
                    </a:cubicBezTo>
                    <a:cubicBezTo>
                      <a:pt x="194898" y="75685"/>
                      <a:pt x="194898" y="75685"/>
                      <a:pt x="194868" y="75685"/>
                    </a:cubicBezTo>
                    <a:cubicBezTo>
                      <a:pt x="194837" y="75625"/>
                      <a:pt x="194837" y="75594"/>
                      <a:pt x="194777" y="75564"/>
                    </a:cubicBezTo>
                    <a:cubicBezTo>
                      <a:pt x="194837" y="75594"/>
                      <a:pt x="194868" y="75594"/>
                      <a:pt x="194898" y="75564"/>
                    </a:cubicBezTo>
                    <a:cubicBezTo>
                      <a:pt x="194898" y="75533"/>
                      <a:pt x="194929" y="75442"/>
                      <a:pt x="194898" y="75412"/>
                    </a:cubicBezTo>
                    <a:lnTo>
                      <a:pt x="194898" y="75381"/>
                    </a:lnTo>
                    <a:lnTo>
                      <a:pt x="194898" y="75381"/>
                    </a:lnTo>
                    <a:cubicBezTo>
                      <a:pt x="194929" y="75381"/>
                      <a:pt x="194929" y="75381"/>
                      <a:pt x="194989" y="75321"/>
                    </a:cubicBezTo>
                    <a:cubicBezTo>
                      <a:pt x="194989" y="75321"/>
                      <a:pt x="195020" y="75321"/>
                      <a:pt x="195020" y="75290"/>
                    </a:cubicBezTo>
                    <a:cubicBezTo>
                      <a:pt x="195050" y="75260"/>
                      <a:pt x="195020" y="75108"/>
                      <a:pt x="195020" y="75138"/>
                    </a:cubicBezTo>
                    <a:lnTo>
                      <a:pt x="194989" y="75138"/>
                    </a:lnTo>
                    <a:lnTo>
                      <a:pt x="194989" y="75108"/>
                    </a:lnTo>
                    <a:cubicBezTo>
                      <a:pt x="194898" y="75017"/>
                      <a:pt x="194868" y="74956"/>
                      <a:pt x="194777" y="74865"/>
                    </a:cubicBezTo>
                    <a:cubicBezTo>
                      <a:pt x="194777" y="74834"/>
                      <a:pt x="194746" y="74804"/>
                      <a:pt x="194746" y="74804"/>
                    </a:cubicBezTo>
                    <a:lnTo>
                      <a:pt x="194716" y="74804"/>
                    </a:lnTo>
                    <a:cubicBezTo>
                      <a:pt x="194685" y="74774"/>
                      <a:pt x="194685" y="74713"/>
                      <a:pt x="194625" y="74713"/>
                    </a:cubicBezTo>
                    <a:cubicBezTo>
                      <a:pt x="194625" y="74682"/>
                      <a:pt x="194594" y="74682"/>
                      <a:pt x="194594" y="74652"/>
                    </a:cubicBezTo>
                    <a:lnTo>
                      <a:pt x="194594" y="74622"/>
                    </a:lnTo>
                    <a:lnTo>
                      <a:pt x="194564" y="74561"/>
                    </a:lnTo>
                    <a:lnTo>
                      <a:pt x="194564" y="74470"/>
                    </a:lnTo>
                    <a:cubicBezTo>
                      <a:pt x="194564" y="74409"/>
                      <a:pt x="194533" y="74348"/>
                      <a:pt x="194533" y="74318"/>
                    </a:cubicBezTo>
                    <a:cubicBezTo>
                      <a:pt x="194564" y="74378"/>
                      <a:pt x="194564" y="74470"/>
                      <a:pt x="194594" y="74530"/>
                    </a:cubicBezTo>
                    <a:lnTo>
                      <a:pt x="194594" y="74530"/>
                    </a:lnTo>
                    <a:lnTo>
                      <a:pt x="194594" y="74409"/>
                    </a:lnTo>
                    <a:lnTo>
                      <a:pt x="194594" y="74409"/>
                    </a:lnTo>
                    <a:cubicBezTo>
                      <a:pt x="194594" y="74500"/>
                      <a:pt x="194625" y="74530"/>
                      <a:pt x="194625" y="74622"/>
                    </a:cubicBezTo>
                    <a:lnTo>
                      <a:pt x="194625" y="74652"/>
                    </a:lnTo>
                    <a:cubicBezTo>
                      <a:pt x="194625" y="74682"/>
                      <a:pt x="194625" y="74682"/>
                      <a:pt x="194625" y="74652"/>
                    </a:cubicBezTo>
                    <a:lnTo>
                      <a:pt x="194685" y="74652"/>
                    </a:lnTo>
                    <a:cubicBezTo>
                      <a:pt x="194685" y="74652"/>
                      <a:pt x="194716" y="74622"/>
                      <a:pt x="194685" y="74530"/>
                    </a:cubicBezTo>
                    <a:cubicBezTo>
                      <a:pt x="194716" y="74561"/>
                      <a:pt x="194746" y="74622"/>
                      <a:pt x="194777" y="74561"/>
                    </a:cubicBezTo>
                    <a:lnTo>
                      <a:pt x="194777" y="74409"/>
                    </a:lnTo>
                    <a:lnTo>
                      <a:pt x="194777" y="74378"/>
                    </a:lnTo>
                    <a:lnTo>
                      <a:pt x="194777" y="74378"/>
                    </a:lnTo>
                    <a:cubicBezTo>
                      <a:pt x="194837" y="74378"/>
                      <a:pt x="194837" y="74378"/>
                      <a:pt x="194868" y="74348"/>
                    </a:cubicBezTo>
                    <a:lnTo>
                      <a:pt x="194898" y="74318"/>
                    </a:lnTo>
                    <a:cubicBezTo>
                      <a:pt x="194929" y="74257"/>
                      <a:pt x="194898" y="74105"/>
                      <a:pt x="194898" y="74166"/>
                    </a:cubicBezTo>
                    <a:lnTo>
                      <a:pt x="194868" y="74196"/>
                    </a:lnTo>
                    <a:lnTo>
                      <a:pt x="194868" y="74166"/>
                    </a:lnTo>
                    <a:cubicBezTo>
                      <a:pt x="194837" y="74074"/>
                      <a:pt x="194777" y="74014"/>
                      <a:pt x="194716" y="73953"/>
                    </a:cubicBezTo>
                    <a:cubicBezTo>
                      <a:pt x="194716" y="73922"/>
                      <a:pt x="194685" y="73892"/>
                      <a:pt x="194685" y="73862"/>
                    </a:cubicBezTo>
                    <a:lnTo>
                      <a:pt x="194625" y="73862"/>
                    </a:lnTo>
                    <a:lnTo>
                      <a:pt x="194625" y="73862"/>
                    </a:lnTo>
                    <a:lnTo>
                      <a:pt x="194625" y="73770"/>
                    </a:lnTo>
                    <a:cubicBezTo>
                      <a:pt x="194685" y="73801"/>
                      <a:pt x="194716" y="73862"/>
                      <a:pt x="194746" y="73801"/>
                    </a:cubicBezTo>
                    <a:lnTo>
                      <a:pt x="194746" y="73710"/>
                    </a:lnTo>
                    <a:lnTo>
                      <a:pt x="194746" y="73649"/>
                    </a:lnTo>
                    <a:lnTo>
                      <a:pt x="194746" y="73649"/>
                    </a:lnTo>
                    <a:cubicBezTo>
                      <a:pt x="194746" y="73649"/>
                      <a:pt x="194777" y="73649"/>
                      <a:pt x="194777" y="73619"/>
                    </a:cubicBezTo>
                    <a:lnTo>
                      <a:pt x="194837" y="73588"/>
                    </a:lnTo>
                    <a:cubicBezTo>
                      <a:pt x="194868" y="73558"/>
                      <a:pt x="194837" y="73436"/>
                      <a:pt x="194837" y="73467"/>
                    </a:cubicBezTo>
                    <a:lnTo>
                      <a:pt x="194777" y="73497"/>
                    </a:lnTo>
                    <a:lnTo>
                      <a:pt x="194777" y="73467"/>
                    </a:lnTo>
                    <a:cubicBezTo>
                      <a:pt x="194746" y="73436"/>
                      <a:pt x="194716" y="73345"/>
                      <a:pt x="194685" y="73315"/>
                    </a:cubicBezTo>
                    <a:cubicBezTo>
                      <a:pt x="194685" y="73284"/>
                      <a:pt x="194625" y="73254"/>
                      <a:pt x="194625" y="73193"/>
                    </a:cubicBezTo>
                    <a:lnTo>
                      <a:pt x="194594" y="73193"/>
                    </a:lnTo>
                    <a:cubicBezTo>
                      <a:pt x="194564" y="73163"/>
                      <a:pt x="194564" y="73102"/>
                      <a:pt x="194533" y="73041"/>
                    </a:cubicBezTo>
                    <a:cubicBezTo>
                      <a:pt x="194473" y="73011"/>
                      <a:pt x="194473" y="72980"/>
                      <a:pt x="194442" y="72980"/>
                    </a:cubicBezTo>
                    <a:cubicBezTo>
                      <a:pt x="194442" y="72950"/>
                      <a:pt x="194412" y="72889"/>
                      <a:pt x="194412" y="72859"/>
                    </a:cubicBezTo>
                    <a:cubicBezTo>
                      <a:pt x="194381" y="72798"/>
                      <a:pt x="194321" y="72707"/>
                      <a:pt x="194321" y="72646"/>
                    </a:cubicBezTo>
                    <a:cubicBezTo>
                      <a:pt x="194290" y="72585"/>
                      <a:pt x="194290" y="72555"/>
                      <a:pt x="194290" y="72524"/>
                    </a:cubicBezTo>
                    <a:lnTo>
                      <a:pt x="194290" y="72524"/>
                    </a:lnTo>
                    <a:cubicBezTo>
                      <a:pt x="194290" y="72494"/>
                      <a:pt x="194260" y="72433"/>
                      <a:pt x="194260" y="72403"/>
                    </a:cubicBezTo>
                    <a:lnTo>
                      <a:pt x="194260" y="72433"/>
                    </a:lnTo>
                    <a:lnTo>
                      <a:pt x="194260" y="72494"/>
                    </a:lnTo>
                    <a:cubicBezTo>
                      <a:pt x="194260" y="72433"/>
                      <a:pt x="194229" y="72433"/>
                      <a:pt x="194229" y="72403"/>
                    </a:cubicBezTo>
                    <a:lnTo>
                      <a:pt x="194138" y="72190"/>
                    </a:lnTo>
                    <a:cubicBezTo>
                      <a:pt x="194138" y="72129"/>
                      <a:pt x="194138" y="72129"/>
                      <a:pt x="194108" y="72129"/>
                    </a:cubicBezTo>
                    <a:lnTo>
                      <a:pt x="194078" y="72190"/>
                    </a:lnTo>
                    <a:cubicBezTo>
                      <a:pt x="194017" y="72190"/>
                      <a:pt x="194017" y="72281"/>
                      <a:pt x="193986" y="72403"/>
                    </a:cubicBezTo>
                    <a:cubicBezTo>
                      <a:pt x="193986" y="72433"/>
                      <a:pt x="193956" y="72433"/>
                      <a:pt x="193956" y="72494"/>
                    </a:cubicBezTo>
                    <a:lnTo>
                      <a:pt x="193956" y="72433"/>
                    </a:lnTo>
                    <a:lnTo>
                      <a:pt x="193956" y="72403"/>
                    </a:lnTo>
                    <a:cubicBezTo>
                      <a:pt x="193956" y="72433"/>
                      <a:pt x="193926" y="72494"/>
                      <a:pt x="193926" y="72524"/>
                    </a:cubicBezTo>
                    <a:lnTo>
                      <a:pt x="193926" y="72524"/>
                    </a:lnTo>
                    <a:cubicBezTo>
                      <a:pt x="193926" y="72524"/>
                      <a:pt x="193926" y="72555"/>
                      <a:pt x="193865" y="72646"/>
                    </a:cubicBezTo>
                    <a:cubicBezTo>
                      <a:pt x="193834" y="72707"/>
                      <a:pt x="193804" y="72798"/>
                      <a:pt x="193804" y="72859"/>
                    </a:cubicBezTo>
                    <a:cubicBezTo>
                      <a:pt x="193804" y="72889"/>
                      <a:pt x="193774" y="72950"/>
                      <a:pt x="193774" y="72980"/>
                    </a:cubicBezTo>
                    <a:lnTo>
                      <a:pt x="193682" y="73041"/>
                    </a:lnTo>
                    <a:cubicBezTo>
                      <a:pt x="193652" y="73102"/>
                      <a:pt x="193652" y="73132"/>
                      <a:pt x="193622" y="73193"/>
                    </a:cubicBezTo>
                    <a:lnTo>
                      <a:pt x="193561" y="73193"/>
                    </a:lnTo>
                    <a:cubicBezTo>
                      <a:pt x="193530" y="73254"/>
                      <a:pt x="193530" y="73284"/>
                      <a:pt x="193530" y="73315"/>
                    </a:cubicBezTo>
                    <a:cubicBezTo>
                      <a:pt x="193500" y="73345"/>
                      <a:pt x="193470" y="73406"/>
                      <a:pt x="193409" y="73467"/>
                    </a:cubicBezTo>
                    <a:lnTo>
                      <a:pt x="193409" y="73497"/>
                    </a:lnTo>
                    <a:cubicBezTo>
                      <a:pt x="193409" y="73497"/>
                      <a:pt x="193378" y="73497"/>
                      <a:pt x="193378" y="73467"/>
                    </a:cubicBezTo>
                    <a:cubicBezTo>
                      <a:pt x="193348" y="73436"/>
                      <a:pt x="193348" y="73588"/>
                      <a:pt x="193378" y="73588"/>
                    </a:cubicBezTo>
                    <a:lnTo>
                      <a:pt x="193409" y="73619"/>
                    </a:lnTo>
                    <a:lnTo>
                      <a:pt x="193470" y="73649"/>
                    </a:lnTo>
                    <a:lnTo>
                      <a:pt x="193470" y="73649"/>
                    </a:lnTo>
                    <a:lnTo>
                      <a:pt x="193470" y="73710"/>
                    </a:lnTo>
                    <a:lnTo>
                      <a:pt x="193470" y="73801"/>
                    </a:lnTo>
                    <a:cubicBezTo>
                      <a:pt x="193500" y="73862"/>
                      <a:pt x="193530" y="73801"/>
                      <a:pt x="193561" y="73770"/>
                    </a:cubicBezTo>
                    <a:lnTo>
                      <a:pt x="193561" y="73862"/>
                    </a:lnTo>
                    <a:lnTo>
                      <a:pt x="193561" y="73862"/>
                    </a:lnTo>
                    <a:lnTo>
                      <a:pt x="193530" y="73862"/>
                    </a:lnTo>
                    <a:cubicBezTo>
                      <a:pt x="193530" y="73892"/>
                      <a:pt x="193500" y="73922"/>
                      <a:pt x="193500" y="73953"/>
                    </a:cubicBezTo>
                    <a:cubicBezTo>
                      <a:pt x="193470" y="74014"/>
                      <a:pt x="193409" y="74074"/>
                      <a:pt x="193348" y="74166"/>
                    </a:cubicBezTo>
                    <a:lnTo>
                      <a:pt x="193348" y="74196"/>
                    </a:lnTo>
                    <a:cubicBezTo>
                      <a:pt x="193348" y="74196"/>
                      <a:pt x="193318" y="74196"/>
                      <a:pt x="193318" y="74166"/>
                    </a:cubicBezTo>
                    <a:cubicBezTo>
                      <a:pt x="193257" y="74105"/>
                      <a:pt x="193257" y="74257"/>
                      <a:pt x="193318" y="74318"/>
                    </a:cubicBezTo>
                    <a:lnTo>
                      <a:pt x="193348" y="74348"/>
                    </a:lnTo>
                    <a:cubicBezTo>
                      <a:pt x="193378" y="74348"/>
                      <a:pt x="193378" y="74378"/>
                      <a:pt x="193409" y="74378"/>
                    </a:cubicBezTo>
                    <a:lnTo>
                      <a:pt x="193409" y="74378"/>
                    </a:lnTo>
                    <a:lnTo>
                      <a:pt x="193409" y="74409"/>
                    </a:lnTo>
                    <a:lnTo>
                      <a:pt x="193409" y="74561"/>
                    </a:lnTo>
                    <a:cubicBezTo>
                      <a:pt x="193470" y="74622"/>
                      <a:pt x="193500" y="74622"/>
                      <a:pt x="193530" y="74530"/>
                    </a:cubicBezTo>
                    <a:lnTo>
                      <a:pt x="193530" y="74652"/>
                    </a:lnTo>
                    <a:lnTo>
                      <a:pt x="193561" y="74652"/>
                    </a:lnTo>
                    <a:cubicBezTo>
                      <a:pt x="193561" y="74652"/>
                      <a:pt x="193561" y="74682"/>
                      <a:pt x="193561" y="74652"/>
                    </a:cubicBezTo>
                    <a:lnTo>
                      <a:pt x="193561" y="74622"/>
                    </a:lnTo>
                    <a:cubicBezTo>
                      <a:pt x="193622" y="74561"/>
                      <a:pt x="193622" y="74500"/>
                      <a:pt x="193622" y="74409"/>
                    </a:cubicBezTo>
                    <a:lnTo>
                      <a:pt x="193622" y="74409"/>
                    </a:lnTo>
                    <a:lnTo>
                      <a:pt x="193622" y="74530"/>
                    </a:lnTo>
                    <a:lnTo>
                      <a:pt x="193622" y="74530"/>
                    </a:lnTo>
                    <a:cubicBezTo>
                      <a:pt x="193652" y="74409"/>
                      <a:pt x="193652" y="74378"/>
                      <a:pt x="193682" y="74318"/>
                    </a:cubicBezTo>
                    <a:cubicBezTo>
                      <a:pt x="193682" y="74348"/>
                      <a:pt x="193652" y="74409"/>
                      <a:pt x="193652" y="74470"/>
                    </a:cubicBezTo>
                    <a:lnTo>
                      <a:pt x="193652" y="74561"/>
                    </a:lnTo>
                    <a:cubicBezTo>
                      <a:pt x="193652" y="74622"/>
                      <a:pt x="193622" y="74622"/>
                      <a:pt x="193622" y="74622"/>
                    </a:cubicBezTo>
                    <a:lnTo>
                      <a:pt x="193622" y="74652"/>
                    </a:lnTo>
                    <a:cubicBezTo>
                      <a:pt x="193622" y="74682"/>
                      <a:pt x="193561" y="74682"/>
                      <a:pt x="193561" y="74713"/>
                    </a:cubicBezTo>
                    <a:cubicBezTo>
                      <a:pt x="193530" y="74774"/>
                      <a:pt x="193530" y="74804"/>
                      <a:pt x="193500" y="74804"/>
                    </a:cubicBezTo>
                    <a:lnTo>
                      <a:pt x="193470" y="74804"/>
                    </a:lnTo>
                    <a:cubicBezTo>
                      <a:pt x="193470" y="74834"/>
                      <a:pt x="193409" y="74834"/>
                      <a:pt x="193409" y="74865"/>
                    </a:cubicBezTo>
                    <a:cubicBezTo>
                      <a:pt x="193348" y="74956"/>
                      <a:pt x="193318" y="74986"/>
                      <a:pt x="193226" y="75108"/>
                    </a:cubicBezTo>
                    <a:lnTo>
                      <a:pt x="193226" y="75138"/>
                    </a:lnTo>
                    <a:lnTo>
                      <a:pt x="193196" y="75138"/>
                    </a:lnTo>
                    <a:cubicBezTo>
                      <a:pt x="193166" y="75108"/>
                      <a:pt x="193166" y="75260"/>
                      <a:pt x="193196" y="75290"/>
                    </a:cubicBezTo>
                    <a:cubicBezTo>
                      <a:pt x="193196" y="75290"/>
                      <a:pt x="193226" y="75290"/>
                      <a:pt x="193226" y="75321"/>
                    </a:cubicBezTo>
                    <a:cubicBezTo>
                      <a:pt x="193257" y="75321"/>
                      <a:pt x="193257" y="75381"/>
                      <a:pt x="193318" y="75381"/>
                    </a:cubicBezTo>
                    <a:lnTo>
                      <a:pt x="193318" y="75381"/>
                    </a:lnTo>
                    <a:lnTo>
                      <a:pt x="193318" y="75412"/>
                    </a:lnTo>
                    <a:lnTo>
                      <a:pt x="193318" y="75564"/>
                    </a:lnTo>
                    <a:cubicBezTo>
                      <a:pt x="193348" y="75594"/>
                      <a:pt x="193378" y="75594"/>
                      <a:pt x="193409" y="75564"/>
                    </a:cubicBezTo>
                    <a:cubicBezTo>
                      <a:pt x="193378" y="75594"/>
                      <a:pt x="193378" y="75625"/>
                      <a:pt x="193348" y="75685"/>
                    </a:cubicBezTo>
                    <a:cubicBezTo>
                      <a:pt x="193318" y="75685"/>
                      <a:pt x="193318" y="75685"/>
                      <a:pt x="193257" y="75716"/>
                    </a:cubicBezTo>
                    <a:cubicBezTo>
                      <a:pt x="193196" y="75777"/>
                      <a:pt x="193105" y="76020"/>
                      <a:pt x="193074" y="76141"/>
                    </a:cubicBezTo>
                    <a:lnTo>
                      <a:pt x="193014" y="76141"/>
                    </a:lnTo>
                    <a:cubicBezTo>
                      <a:pt x="192953" y="76081"/>
                      <a:pt x="192953" y="76020"/>
                      <a:pt x="192922" y="75989"/>
                    </a:cubicBezTo>
                    <a:cubicBezTo>
                      <a:pt x="192922" y="75898"/>
                      <a:pt x="192922" y="75837"/>
                      <a:pt x="192892" y="75868"/>
                    </a:cubicBezTo>
                    <a:cubicBezTo>
                      <a:pt x="192862" y="75868"/>
                      <a:pt x="192862" y="75898"/>
                      <a:pt x="192801" y="75898"/>
                    </a:cubicBezTo>
                    <a:cubicBezTo>
                      <a:pt x="192771" y="75868"/>
                      <a:pt x="192771" y="75837"/>
                      <a:pt x="192740" y="75777"/>
                    </a:cubicBezTo>
                    <a:cubicBezTo>
                      <a:pt x="192771" y="75837"/>
                      <a:pt x="192801" y="75837"/>
                      <a:pt x="192862" y="75777"/>
                    </a:cubicBezTo>
                    <a:cubicBezTo>
                      <a:pt x="192862" y="75746"/>
                      <a:pt x="192892" y="75685"/>
                      <a:pt x="192862" y="75625"/>
                    </a:cubicBezTo>
                    <a:lnTo>
                      <a:pt x="192862" y="75594"/>
                    </a:lnTo>
                    <a:lnTo>
                      <a:pt x="192862" y="75594"/>
                    </a:lnTo>
                    <a:cubicBezTo>
                      <a:pt x="192892" y="75594"/>
                      <a:pt x="192892" y="75594"/>
                      <a:pt x="192922" y="75564"/>
                    </a:cubicBezTo>
                    <a:cubicBezTo>
                      <a:pt x="192922" y="75564"/>
                      <a:pt x="192953" y="75564"/>
                      <a:pt x="192953" y="75533"/>
                    </a:cubicBezTo>
                    <a:cubicBezTo>
                      <a:pt x="193014" y="75473"/>
                      <a:pt x="192953" y="75321"/>
                      <a:pt x="192953" y="75381"/>
                    </a:cubicBezTo>
                    <a:lnTo>
                      <a:pt x="192922" y="75381"/>
                    </a:lnTo>
                    <a:lnTo>
                      <a:pt x="192922" y="75321"/>
                    </a:lnTo>
                    <a:cubicBezTo>
                      <a:pt x="192862" y="75260"/>
                      <a:pt x="192801" y="75169"/>
                      <a:pt x="192740" y="75108"/>
                    </a:cubicBezTo>
                    <a:cubicBezTo>
                      <a:pt x="192740" y="75078"/>
                      <a:pt x="192710" y="75017"/>
                      <a:pt x="192710" y="75017"/>
                    </a:cubicBezTo>
                    <a:lnTo>
                      <a:pt x="192649" y="75017"/>
                    </a:lnTo>
                    <a:cubicBezTo>
                      <a:pt x="192619" y="74986"/>
                      <a:pt x="192619" y="74956"/>
                      <a:pt x="192588" y="74956"/>
                    </a:cubicBezTo>
                    <a:cubicBezTo>
                      <a:pt x="192588" y="74926"/>
                      <a:pt x="192558" y="74926"/>
                      <a:pt x="192558" y="74865"/>
                    </a:cubicBezTo>
                    <a:lnTo>
                      <a:pt x="192558" y="74834"/>
                    </a:lnTo>
                    <a:lnTo>
                      <a:pt x="192497" y="74804"/>
                    </a:lnTo>
                    <a:lnTo>
                      <a:pt x="192497" y="74713"/>
                    </a:lnTo>
                    <a:lnTo>
                      <a:pt x="192497" y="74682"/>
                    </a:lnTo>
                    <a:cubicBezTo>
                      <a:pt x="192497" y="74713"/>
                      <a:pt x="192558" y="74774"/>
                      <a:pt x="192558" y="74804"/>
                    </a:cubicBezTo>
                    <a:lnTo>
                      <a:pt x="192558" y="74804"/>
                    </a:lnTo>
                    <a:lnTo>
                      <a:pt x="192558" y="74682"/>
                    </a:lnTo>
                    <a:lnTo>
                      <a:pt x="192558" y="74682"/>
                    </a:lnTo>
                    <a:cubicBezTo>
                      <a:pt x="192558" y="74774"/>
                      <a:pt x="192588" y="74804"/>
                      <a:pt x="192588" y="74865"/>
                    </a:cubicBezTo>
                    <a:lnTo>
                      <a:pt x="192588" y="74926"/>
                    </a:lnTo>
                    <a:cubicBezTo>
                      <a:pt x="192588" y="74956"/>
                      <a:pt x="192588" y="74956"/>
                      <a:pt x="192588" y="74926"/>
                    </a:cubicBezTo>
                    <a:lnTo>
                      <a:pt x="192619" y="74926"/>
                    </a:lnTo>
                    <a:cubicBezTo>
                      <a:pt x="192619" y="74926"/>
                      <a:pt x="192649" y="74865"/>
                      <a:pt x="192619" y="74804"/>
                    </a:cubicBezTo>
                    <a:cubicBezTo>
                      <a:pt x="192649" y="74834"/>
                      <a:pt x="192710" y="74865"/>
                      <a:pt x="192740" y="74834"/>
                    </a:cubicBezTo>
                    <a:lnTo>
                      <a:pt x="192740" y="74682"/>
                    </a:lnTo>
                    <a:lnTo>
                      <a:pt x="192740" y="74652"/>
                    </a:lnTo>
                    <a:lnTo>
                      <a:pt x="192740" y="74652"/>
                    </a:lnTo>
                    <a:cubicBezTo>
                      <a:pt x="192771" y="74652"/>
                      <a:pt x="192771" y="74652"/>
                      <a:pt x="192801" y="74622"/>
                    </a:cubicBezTo>
                    <a:lnTo>
                      <a:pt x="192862" y="74561"/>
                    </a:lnTo>
                    <a:cubicBezTo>
                      <a:pt x="192892" y="74530"/>
                      <a:pt x="192862" y="74378"/>
                      <a:pt x="192862" y="74409"/>
                    </a:cubicBezTo>
                    <a:lnTo>
                      <a:pt x="192801" y="74470"/>
                    </a:lnTo>
                    <a:lnTo>
                      <a:pt x="192801" y="74409"/>
                    </a:lnTo>
                    <a:cubicBezTo>
                      <a:pt x="192771" y="74348"/>
                      <a:pt x="192740" y="74257"/>
                      <a:pt x="192649" y="74226"/>
                    </a:cubicBezTo>
                    <a:cubicBezTo>
                      <a:pt x="192649" y="74196"/>
                      <a:pt x="192619" y="74166"/>
                      <a:pt x="192619" y="74105"/>
                    </a:cubicBezTo>
                    <a:lnTo>
                      <a:pt x="192588" y="74105"/>
                    </a:lnTo>
                    <a:lnTo>
                      <a:pt x="192588" y="74105"/>
                    </a:lnTo>
                    <a:lnTo>
                      <a:pt x="192588" y="74044"/>
                    </a:lnTo>
                    <a:cubicBezTo>
                      <a:pt x="192619" y="74074"/>
                      <a:pt x="192649" y="74105"/>
                      <a:pt x="192710" y="74074"/>
                    </a:cubicBezTo>
                    <a:lnTo>
                      <a:pt x="192710" y="73953"/>
                    </a:lnTo>
                    <a:lnTo>
                      <a:pt x="192710" y="73922"/>
                    </a:lnTo>
                    <a:lnTo>
                      <a:pt x="192710" y="73922"/>
                    </a:lnTo>
                    <a:cubicBezTo>
                      <a:pt x="192710" y="73922"/>
                      <a:pt x="192740" y="73922"/>
                      <a:pt x="192740" y="73892"/>
                    </a:cubicBezTo>
                    <a:lnTo>
                      <a:pt x="192771" y="73862"/>
                    </a:lnTo>
                    <a:cubicBezTo>
                      <a:pt x="192801" y="73801"/>
                      <a:pt x="192771" y="73710"/>
                      <a:pt x="192771" y="73740"/>
                    </a:cubicBezTo>
                    <a:lnTo>
                      <a:pt x="192740" y="73770"/>
                    </a:lnTo>
                    <a:lnTo>
                      <a:pt x="192740" y="73740"/>
                    </a:lnTo>
                    <a:cubicBezTo>
                      <a:pt x="192710" y="73710"/>
                      <a:pt x="192649" y="73619"/>
                      <a:pt x="192619" y="73588"/>
                    </a:cubicBezTo>
                    <a:cubicBezTo>
                      <a:pt x="192619" y="73558"/>
                      <a:pt x="192588" y="73497"/>
                      <a:pt x="192588" y="73467"/>
                    </a:cubicBezTo>
                    <a:lnTo>
                      <a:pt x="192558" y="73467"/>
                    </a:lnTo>
                    <a:cubicBezTo>
                      <a:pt x="192497" y="73436"/>
                      <a:pt x="192497" y="73345"/>
                      <a:pt x="192467" y="73315"/>
                    </a:cubicBezTo>
                    <a:cubicBezTo>
                      <a:pt x="192436" y="73284"/>
                      <a:pt x="192436" y="73254"/>
                      <a:pt x="192406" y="73254"/>
                    </a:cubicBezTo>
                    <a:cubicBezTo>
                      <a:pt x="192406" y="73193"/>
                      <a:pt x="192345" y="73163"/>
                      <a:pt x="192345" y="73132"/>
                    </a:cubicBezTo>
                    <a:cubicBezTo>
                      <a:pt x="192315" y="73041"/>
                      <a:pt x="192284" y="72980"/>
                      <a:pt x="192284" y="72889"/>
                    </a:cubicBezTo>
                    <a:cubicBezTo>
                      <a:pt x="192254" y="72859"/>
                      <a:pt x="192254" y="72828"/>
                      <a:pt x="192254" y="72798"/>
                    </a:cubicBezTo>
                    <a:lnTo>
                      <a:pt x="192254" y="72798"/>
                    </a:lnTo>
                    <a:cubicBezTo>
                      <a:pt x="192254" y="72737"/>
                      <a:pt x="192254" y="72707"/>
                      <a:pt x="192193" y="72676"/>
                    </a:cubicBezTo>
                    <a:lnTo>
                      <a:pt x="192254" y="72646"/>
                    </a:lnTo>
                    <a:cubicBezTo>
                      <a:pt x="192284" y="72585"/>
                      <a:pt x="192254" y="72433"/>
                      <a:pt x="192254" y="72494"/>
                    </a:cubicBezTo>
                    <a:lnTo>
                      <a:pt x="192193" y="72524"/>
                    </a:lnTo>
                    <a:lnTo>
                      <a:pt x="192193" y="72494"/>
                    </a:lnTo>
                    <a:cubicBezTo>
                      <a:pt x="192163" y="72403"/>
                      <a:pt x="192132" y="72342"/>
                      <a:pt x="192041" y="72281"/>
                    </a:cubicBezTo>
                    <a:cubicBezTo>
                      <a:pt x="192041" y="72251"/>
                      <a:pt x="192011" y="72220"/>
                      <a:pt x="192011" y="72190"/>
                    </a:cubicBezTo>
                    <a:lnTo>
                      <a:pt x="191980" y="72190"/>
                    </a:lnTo>
                    <a:lnTo>
                      <a:pt x="191980" y="72190"/>
                    </a:lnTo>
                    <a:lnTo>
                      <a:pt x="191980" y="72099"/>
                    </a:lnTo>
                    <a:cubicBezTo>
                      <a:pt x="192011" y="72129"/>
                      <a:pt x="192041" y="72190"/>
                      <a:pt x="192102" y="72129"/>
                    </a:cubicBezTo>
                    <a:lnTo>
                      <a:pt x="192102" y="72038"/>
                    </a:lnTo>
                    <a:lnTo>
                      <a:pt x="192102" y="71977"/>
                    </a:lnTo>
                    <a:lnTo>
                      <a:pt x="192102" y="71977"/>
                    </a:lnTo>
                    <a:cubicBezTo>
                      <a:pt x="192102" y="71977"/>
                      <a:pt x="192132" y="71977"/>
                      <a:pt x="192132" y="71947"/>
                    </a:cubicBezTo>
                    <a:lnTo>
                      <a:pt x="192163" y="71916"/>
                    </a:lnTo>
                    <a:cubicBezTo>
                      <a:pt x="192193" y="71886"/>
                      <a:pt x="192163" y="71764"/>
                      <a:pt x="192163" y="71795"/>
                    </a:cubicBezTo>
                    <a:lnTo>
                      <a:pt x="192132" y="71825"/>
                    </a:lnTo>
                    <a:lnTo>
                      <a:pt x="192132" y="71795"/>
                    </a:lnTo>
                    <a:cubicBezTo>
                      <a:pt x="192102" y="71764"/>
                      <a:pt x="192041" y="71673"/>
                      <a:pt x="192011" y="71643"/>
                    </a:cubicBezTo>
                    <a:cubicBezTo>
                      <a:pt x="192011" y="71612"/>
                      <a:pt x="191980" y="71582"/>
                      <a:pt x="191980" y="71521"/>
                    </a:cubicBezTo>
                    <a:lnTo>
                      <a:pt x="191950" y="71521"/>
                    </a:lnTo>
                    <a:cubicBezTo>
                      <a:pt x="191889" y="71491"/>
                      <a:pt x="191889" y="71430"/>
                      <a:pt x="191859" y="71369"/>
                    </a:cubicBezTo>
                    <a:cubicBezTo>
                      <a:pt x="191828" y="71339"/>
                      <a:pt x="191828" y="71308"/>
                      <a:pt x="191798" y="71308"/>
                    </a:cubicBezTo>
                    <a:cubicBezTo>
                      <a:pt x="191798" y="71278"/>
                      <a:pt x="191737" y="71217"/>
                      <a:pt x="191737" y="71187"/>
                    </a:cubicBezTo>
                    <a:cubicBezTo>
                      <a:pt x="191707" y="71126"/>
                      <a:pt x="191676" y="71035"/>
                      <a:pt x="191676" y="70974"/>
                    </a:cubicBezTo>
                    <a:cubicBezTo>
                      <a:pt x="191646" y="70913"/>
                      <a:pt x="191646" y="70883"/>
                      <a:pt x="191646" y="70853"/>
                    </a:cubicBezTo>
                    <a:lnTo>
                      <a:pt x="191646" y="70853"/>
                    </a:lnTo>
                    <a:cubicBezTo>
                      <a:pt x="191646" y="70822"/>
                      <a:pt x="191585" y="70761"/>
                      <a:pt x="191585" y="70731"/>
                    </a:cubicBezTo>
                    <a:lnTo>
                      <a:pt x="191585" y="70761"/>
                    </a:lnTo>
                    <a:lnTo>
                      <a:pt x="191585" y="70822"/>
                    </a:lnTo>
                    <a:cubicBezTo>
                      <a:pt x="191585" y="70761"/>
                      <a:pt x="191555" y="70761"/>
                      <a:pt x="191555" y="70731"/>
                    </a:cubicBezTo>
                    <a:lnTo>
                      <a:pt x="191494" y="70518"/>
                    </a:lnTo>
                    <a:cubicBezTo>
                      <a:pt x="191494" y="70457"/>
                      <a:pt x="191494" y="70457"/>
                      <a:pt x="191433" y="70457"/>
                    </a:cubicBezTo>
                    <a:lnTo>
                      <a:pt x="191403" y="70518"/>
                    </a:lnTo>
                    <a:cubicBezTo>
                      <a:pt x="191372" y="70518"/>
                      <a:pt x="191372" y="70609"/>
                      <a:pt x="191342" y="70731"/>
                    </a:cubicBezTo>
                    <a:cubicBezTo>
                      <a:pt x="191342" y="70761"/>
                      <a:pt x="191281" y="70761"/>
                      <a:pt x="191281" y="70822"/>
                    </a:cubicBezTo>
                    <a:lnTo>
                      <a:pt x="191281" y="70761"/>
                    </a:lnTo>
                    <a:lnTo>
                      <a:pt x="191281" y="70731"/>
                    </a:lnTo>
                    <a:cubicBezTo>
                      <a:pt x="191281" y="70761"/>
                      <a:pt x="191251" y="70822"/>
                      <a:pt x="191251" y="70853"/>
                    </a:cubicBezTo>
                    <a:lnTo>
                      <a:pt x="191251" y="70853"/>
                    </a:lnTo>
                    <a:cubicBezTo>
                      <a:pt x="191251" y="70853"/>
                      <a:pt x="191251" y="70883"/>
                      <a:pt x="191220" y="70974"/>
                    </a:cubicBezTo>
                    <a:cubicBezTo>
                      <a:pt x="191190" y="71035"/>
                      <a:pt x="191129" y="71126"/>
                      <a:pt x="191129" y="71187"/>
                    </a:cubicBezTo>
                    <a:cubicBezTo>
                      <a:pt x="191129" y="71217"/>
                      <a:pt x="191099" y="71278"/>
                      <a:pt x="191099" y="71308"/>
                    </a:cubicBezTo>
                    <a:lnTo>
                      <a:pt x="191038" y="71369"/>
                    </a:lnTo>
                    <a:cubicBezTo>
                      <a:pt x="190977" y="71430"/>
                      <a:pt x="190977" y="71460"/>
                      <a:pt x="190947" y="71521"/>
                    </a:cubicBezTo>
                    <a:lnTo>
                      <a:pt x="190916" y="71521"/>
                    </a:lnTo>
                    <a:cubicBezTo>
                      <a:pt x="190886" y="71582"/>
                      <a:pt x="190886" y="71612"/>
                      <a:pt x="190886" y="71643"/>
                    </a:cubicBezTo>
                    <a:cubicBezTo>
                      <a:pt x="190825" y="71673"/>
                      <a:pt x="190825" y="71734"/>
                      <a:pt x="190795" y="71764"/>
                    </a:cubicBezTo>
                    <a:lnTo>
                      <a:pt x="190795" y="71734"/>
                    </a:lnTo>
                    <a:lnTo>
                      <a:pt x="190764" y="71734"/>
                    </a:lnTo>
                    <a:lnTo>
                      <a:pt x="190764" y="71734"/>
                    </a:lnTo>
                    <a:lnTo>
                      <a:pt x="190764" y="71643"/>
                    </a:lnTo>
                    <a:cubicBezTo>
                      <a:pt x="190795" y="71673"/>
                      <a:pt x="190825" y="71734"/>
                      <a:pt x="190886" y="71673"/>
                    </a:cubicBezTo>
                    <a:lnTo>
                      <a:pt x="190886" y="71582"/>
                    </a:lnTo>
                    <a:lnTo>
                      <a:pt x="190886" y="71521"/>
                    </a:lnTo>
                    <a:lnTo>
                      <a:pt x="190886" y="71521"/>
                    </a:lnTo>
                    <a:cubicBezTo>
                      <a:pt x="190886" y="71521"/>
                      <a:pt x="190916" y="71521"/>
                      <a:pt x="190916" y="71491"/>
                    </a:cubicBezTo>
                    <a:lnTo>
                      <a:pt x="190947" y="71460"/>
                    </a:lnTo>
                    <a:cubicBezTo>
                      <a:pt x="190977" y="71430"/>
                      <a:pt x="190947" y="71308"/>
                      <a:pt x="190947" y="71339"/>
                    </a:cubicBezTo>
                    <a:lnTo>
                      <a:pt x="190916" y="71369"/>
                    </a:lnTo>
                    <a:lnTo>
                      <a:pt x="190916" y="71339"/>
                    </a:lnTo>
                    <a:cubicBezTo>
                      <a:pt x="190886" y="71308"/>
                      <a:pt x="190825" y="71217"/>
                      <a:pt x="190795" y="71187"/>
                    </a:cubicBezTo>
                    <a:cubicBezTo>
                      <a:pt x="190795" y="71156"/>
                      <a:pt x="190764" y="71126"/>
                      <a:pt x="190764" y="71065"/>
                    </a:cubicBezTo>
                    <a:lnTo>
                      <a:pt x="190734" y="71065"/>
                    </a:lnTo>
                    <a:cubicBezTo>
                      <a:pt x="190673" y="71035"/>
                      <a:pt x="190673" y="70974"/>
                      <a:pt x="190643" y="70913"/>
                    </a:cubicBezTo>
                    <a:cubicBezTo>
                      <a:pt x="190612" y="70883"/>
                      <a:pt x="190612" y="70853"/>
                      <a:pt x="190582" y="70853"/>
                    </a:cubicBezTo>
                    <a:cubicBezTo>
                      <a:pt x="190582" y="70822"/>
                      <a:pt x="190521" y="70761"/>
                      <a:pt x="190521" y="70731"/>
                    </a:cubicBezTo>
                    <a:cubicBezTo>
                      <a:pt x="190491" y="70670"/>
                      <a:pt x="190460" y="70579"/>
                      <a:pt x="190460" y="70518"/>
                    </a:cubicBezTo>
                    <a:cubicBezTo>
                      <a:pt x="190430" y="70457"/>
                      <a:pt x="190430" y="70427"/>
                      <a:pt x="190430" y="70397"/>
                    </a:cubicBezTo>
                    <a:lnTo>
                      <a:pt x="190430" y="70397"/>
                    </a:lnTo>
                    <a:cubicBezTo>
                      <a:pt x="190430" y="70366"/>
                      <a:pt x="190369" y="70305"/>
                      <a:pt x="190369" y="70275"/>
                    </a:cubicBezTo>
                    <a:lnTo>
                      <a:pt x="190369" y="70305"/>
                    </a:lnTo>
                    <a:lnTo>
                      <a:pt x="190369" y="70366"/>
                    </a:lnTo>
                    <a:cubicBezTo>
                      <a:pt x="190369" y="70305"/>
                      <a:pt x="190339" y="70305"/>
                      <a:pt x="190339" y="70275"/>
                    </a:cubicBezTo>
                    <a:lnTo>
                      <a:pt x="190278" y="70062"/>
                    </a:lnTo>
                    <a:cubicBezTo>
                      <a:pt x="190278" y="70001"/>
                      <a:pt x="190278" y="70001"/>
                      <a:pt x="190217" y="70001"/>
                    </a:cubicBezTo>
                    <a:lnTo>
                      <a:pt x="190187" y="70062"/>
                    </a:lnTo>
                    <a:cubicBezTo>
                      <a:pt x="190156" y="70062"/>
                      <a:pt x="190156" y="70153"/>
                      <a:pt x="190126" y="70275"/>
                    </a:cubicBezTo>
                    <a:cubicBezTo>
                      <a:pt x="190126" y="70305"/>
                      <a:pt x="190065" y="70305"/>
                      <a:pt x="190065" y="70366"/>
                    </a:cubicBezTo>
                    <a:lnTo>
                      <a:pt x="190065" y="70305"/>
                    </a:lnTo>
                    <a:lnTo>
                      <a:pt x="190065" y="70275"/>
                    </a:lnTo>
                    <a:cubicBezTo>
                      <a:pt x="190065" y="70305"/>
                      <a:pt x="190035" y="70366"/>
                      <a:pt x="190035" y="70397"/>
                    </a:cubicBezTo>
                    <a:lnTo>
                      <a:pt x="190035" y="70397"/>
                    </a:lnTo>
                    <a:cubicBezTo>
                      <a:pt x="190035" y="70397"/>
                      <a:pt x="190035" y="70427"/>
                      <a:pt x="190004" y="70518"/>
                    </a:cubicBezTo>
                    <a:cubicBezTo>
                      <a:pt x="189974" y="70579"/>
                      <a:pt x="189974" y="70609"/>
                      <a:pt x="189913" y="70701"/>
                    </a:cubicBezTo>
                    <a:lnTo>
                      <a:pt x="189913" y="70670"/>
                    </a:lnTo>
                    <a:lnTo>
                      <a:pt x="189883" y="70701"/>
                    </a:lnTo>
                    <a:lnTo>
                      <a:pt x="189883" y="70670"/>
                    </a:lnTo>
                    <a:cubicBezTo>
                      <a:pt x="189853" y="70609"/>
                      <a:pt x="189822" y="70549"/>
                      <a:pt x="189761" y="70518"/>
                    </a:cubicBezTo>
                    <a:cubicBezTo>
                      <a:pt x="189761" y="70457"/>
                      <a:pt x="189731" y="70427"/>
                      <a:pt x="189731" y="70397"/>
                    </a:cubicBezTo>
                    <a:lnTo>
                      <a:pt x="189701" y="70397"/>
                    </a:lnTo>
                    <a:cubicBezTo>
                      <a:pt x="189670" y="70366"/>
                      <a:pt x="189670" y="70275"/>
                      <a:pt x="189609" y="70245"/>
                    </a:cubicBezTo>
                    <a:cubicBezTo>
                      <a:pt x="189579" y="70214"/>
                      <a:pt x="189579" y="70153"/>
                      <a:pt x="189549" y="70153"/>
                    </a:cubicBezTo>
                    <a:cubicBezTo>
                      <a:pt x="189549" y="70123"/>
                      <a:pt x="189518" y="70093"/>
                      <a:pt x="189518" y="70062"/>
                    </a:cubicBezTo>
                    <a:cubicBezTo>
                      <a:pt x="189457" y="69971"/>
                      <a:pt x="189427" y="69910"/>
                      <a:pt x="189427" y="69819"/>
                    </a:cubicBezTo>
                    <a:cubicBezTo>
                      <a:pt x="189397" y="69789"/>
                      <a:pt x="189397" y="69758"/>
                      <a:pt x="189397" y="69697"/>
                    </a:cubicBezTo>
                    <a:lnTo>
                      <a:pt x="189397" y="69697"/>
                    </a:lnTo>
                    <a:cubicBezTo>
                      <a:pt x="189397" y="69667"/>
                      <a:pt x="189366" y="69637"/>
                      <a:pt x="189366" y="69606"/>
                    </a:cubicBezTo>
                    <a:lnTo>
                      <a:pt x="189366" y="69637"/>
                    </a:lnTo>
                    <a:lnTo>
                      <a:pt x="189366" y="69667"/>
                    </a:lnTo>
                    <a:cubicBezTo>
                      <a:pt x="189366" y="69637"/>
                      <a:pt x="189305" y="69637"/>
                      <a:pt x="189305" y="69606"/>
                    </a:cubicBezTo>
                    <a:lnTo>
                      <a:pt x="189245" y="69363"/>
                    </a:lnTo>
                    <a:cubicBezTo>
                      <a:pt x="189245" y="69333"/>
                      <a:pt x="189245" y="69333"/>
                      <a:pt x="189214" y="69333"/>
                    </a:cubicBezTo>
                    <a:lnTo>
                      <a:pt x="189153" y="69363"/>
                    </a:lnTo>
                    <a:cubicBezTo>
                      <a:pt x="189123" y="69363"/>
                      <a:pt x="189123" y="69485"/>
                      <a:pt x="189093" y="69606"/>
                    </a:cubicBezTo>
                    <a:cubicBezTo>
                      <a:pt x="189093" y="69637"/>
                      <a:pt x="189062" y="69637"/>
                      <a:pt x="189062" y="69667"/>
                    </a:cubicBezTo>
                    <a:lnTo>
                      <a:pt x="189062" y="69637"/>
                    </a:lnTo>
                    <a:lnTo>
                      <a:pt x="189062" y="69606"/>
                    </a:lnTo>
                    <a:cubicBezTo>
                      <a:pt x="189062" y="69637"/>
                      <a:pt x="189001" y="69667"/>
                      <a:pt x="189001" y="69697"/>
                    </a:cubicBezTo>
                    <a:lnTo>
                      <a:pt x="189001" y="69697"/>
                    </a:lnTo>
                    <a:cubicBezTo>
                      <a:pt x="189001" y="69697"/>
                      <a:pt x="189001" y="69758"/>
                      <a:pt x="188971" y="69819"/>
                    </a:cubicBezTo>
                    <a:cubicBezTo>
                      <a:pt x="188941" y="69910"/>
                      <a:pt x="188910" y="69971"/>
                      <a:pt x="188910" y="70062"/>
                    </a:cubicBezTo>
                    <a:cubicBezTo>
                      <a:pt x="188910" y="70093"/>
                      <a:pt x="188849" y="70123"/>
                      <a:pt x="188849" y="70153"/>
                    </a:cubicBezTo>
                    <a:lnTo>
                      <a:pt x="188789" y="70245"/>
                    </a:lnTo>
                    <a:cubicBezTo>
                      <a:pt x="188758" y="70275"/>
                      <a:pt x="188758" y="70305"/>
                      <a:pt x="188697" y="70397"/>
                    </a:cubicBezTo>
                    <a:lnTo>
                      <a:pt x="188667" y="70397"/>
                    </a:lnTo>
                    <a:cubicBezTo>
                      <a:pt x="188637" y="70427"/>
                      <a:pt x="188637" y="70457"/>
                      <a:pt x="188637" y="70518"/>
                    </a:cubicBezTo>
                    <a:cubicBezTo>
                      <a:pt x="188606" y="70549"/>
                      <a:pt x="188545" y="70579"/>
                      <a:pt x="188515" y="70670"/>
                    </a:cubicBezTo>
                    <a:lnTo>
                      <a:pt x="188515" y="70701"/>
                    </a:lnTo>
                    <a:cubicBezTo>
                      <a:pt x="188515" y="70701"/>
                      <a:pt x="188485" y="70701"/>
                      <a:pt x="188485" y="70670"/>
                    </a:cubicBezTo>
                    <a:cubicBezTo>
                      <a:pt x="188454" y="70609"/>
                      <a:pt x="188454" y="70761"/>
                      <a:pt x="188485" y="70761"/>
                    </a:cubicBezTo>
                    <a:lnTo>
                      <a:pt x="188515" y="70822"/>
                    </a:lnTo>
                    <a:lnTo>
                      <a:pt x="188545" y="70853"/>
                    </a:lnTo>
                    <a:lnTo>
                      <a:pt x="188545" y="70853"/>
                    </a:lnTo>
                    <a:lnTo>
                      <a:pt x="188545" y="70883"/>
                    </a:lnTo>
                    <a:lnTo>
                      <a:pt x="188545" y="71005"/>
                    </a:lnTo>
                    <a:cubicBezTo>
                      <a:pt x="188606" y="71035"/>
                      <a:pt x="188637" y="71005"/>
                      <a:pt x="188667" y="70974"/>
                    </a:cubicBezTo>
                    <a:lnTo>
                      <a:pt x="188667" y="71035"/>
                    </a:lnTo>
                    <a:lnTo>
                      <a:pt x="188667" y="71035"/>
                    </a:lnTo>
                    <a:lnTo>
                      <a:pt x="188637" y="71035"/>
                    </a:lnTo>
                    <a:cubicBezTo>
                      <a:pt x="188637" y="71065"/>
                      <a:pt x="188606" y="71126"/>
                      <a:pt x="188606" y="71156"/>
                    </a:cubicBezTo>
                    <a:cubicBezTo>
                      <a:pt x="188545" y="71187"/>
                      <a:pt x="188515" y="71278"/>
                      <a:pt x="188454" y="71339"/>
                    </a:cubicBezTo>
                    <a:lnTo>
                      <a:pt x="188454" y="71369"/>
                    </a:lnTo>
                    <a:cubicBezTo>
                      <a:pt x="188454" y="71369"/>
                      <a:pt x="188394" y="71369"/>
                      <a:pt x="188394" y="71339"/>
                    </a:cubicBezTo>
                    <a:cubicBezTo>
                      <a:pt x="188363" y="71308"/>
                      <a:pt x="188363" y="71460"/>
                      <a:pt x="188394" y="71491"/>
                    </a:cubicBezTo>
                    <a:lnTo>
                      <a:pt x="188454" y="71521"/>
                    </a:lnTo>
                    <a:cubicBezTo>
                      <a:pt x="188485" y="71521"/>
                      <a:pt x="188485" y="71582"/>
                      <a:pt x="188515" y="71582"/>
                    </a:cubicBezTo>
                    <a:lnTo>
                      <a:pt x="188515" y="71582"/>
                    </a:lnTo>
                    <a:lnTo>
                      <a:pt x="188515" y="71612"/>
                    </a:lnTo>
                    <a:lnTo>
                      <a:pt x="188515" y="71764"/>
                    </a:lnTo>
                    <a:cubicBezTo>
                      <a:pt x="188545" y="71795"/>
                      <a:pt x="188606" y="71795"/>
                      <a:pt x="188637" y="71734"/>
                    </a:cubicBezTo>
                    <a:lnTo>
                      <a:pt x="188637" y="71825"/>
                    </a:lnTo>
                    <a:lnTo>
                      <a:pt x="188667" y="71825"/>
                    </a:lnTo>
                    <a:cubicBezTo>
                      <a:pt x="188667" y="71825"/>
                      <a:pt x="188667" y="71886"/>
                      <a:pt x="188667" y="71825"/>
                    </a:cubicBezTo>
                    <a:lnTo>
                      <a:pt x="188667" y="71795"/>
                    </a:lnTo>
                    <a:cubicBezTo>
                      <a:pt x="188697" y="71764"/>
                      <a:pt x="188697" y="71673"/>
                      <a:pt x="188697" y="71612"/>
                    </a:cubicBezTo>
                    <a:lnTo>
                      <a:pt x="188697" y="71612"/>
                    </a:lnTo>
                    <a:lnTo>
                      <a:pt x="188697" y="71734"/>
                    </a:lnTo>
                    <a:lnTo>
                      <a:pt x="188697" y="71734"/>
                    </a:lnTo>
                    <a:cubicBezTo>
                      <a:pt x="188758" y="71612"/>
                      <a:pt x="188758" y="71582"/>
                      <a:pt x="188789" y="71491"/>
                    </a:cubicBezTo>
                    <a:cubicBezTo>
                      <a:pt x="188789" y="71521"/>
                      <a:pt x="188758" y="71612"/>
                      <a:pt x="188758" y="71643"/>
                    </a:cubicBezTo>
                    <a:lnTo>
                      <a:pt x="188758" y="71764"/>
                    </a:lnTo>
                    <a:cubicBezTo>
                      <a:pt x="188758" y="71795"/>
                      <a:pt x="188697" y="71795"/>
                      <a:pt x="188697" y="71795"/>
                    </a:cubicBezTo>
                    <a:lnTo>
                      <a:pt x="188697" y="71825"/>
                    </a:lnTo>
                    <a:cubicBezTo>
                      <a:pt x="188697" y="71886"/>
                      <a:pt x="188667" y="71886"/>
                      <a:pt x="188667" y="71916"/>
                    </a:cubicBezTo>
                    <a:lnTo>
                      <a:pt x="188637" y="71947"/>
                    </a:lnTo>
                    <a:lnTo>
                      <a:pt x="188545" y="71947"/>
                    </a:lnTo>
                    <a:cubicBezTo>
                      <a:pt x="188485" y="71886"/>
                      <a:pt x="188454" y="71643"/>
                      <a:pt x="188363" y="71521"/>
                    </a:cubicBezTo>
                    <a:cubicBezTo>
                      <a:pt x="188333" y="71491"/>
                      <a:pt x="188333" y="71491"/>
                      <a:pt x="188302" y="71491"/>
                    </a:cubicBezTo>
                    <a:cubicBezTo>
                      <a:pt x="188242" y="71460"/>
                      <a:pt x="188242" y="71430"/>
                      <a:pt x="188211" y="71369"/>
                    </a:cubicBezTo>
                    <a:cubicBezTo>
                      <a:pt x="188242" y="71430"/>
                      <a:pt x="188302" y="71430"/>
                      <a:pt x="188333" y="71369"/>
                    </a:cubicBezTo>
                    <a:cubicBezTo>
                      <a:pt x="188333" y="71339"/>
                      <a:pt x="188363" y="71278"/>
                      <a:pt x="188333" y="71217"/>
                    </a:cubicBezTo>
                    <a:lnTo>
                      <a:pt x="188333" y="71187"/>
                    </a:lnTo>
                    <a:lnTo>
                      <a:pt x="188333" y="71187"/>
                    </a:lnTo>
                    <a:cubicBezTo>
                      <a:pt x="188363" y="71187"/>
                      <a:pt x="188363" y="71187"/>
                      <a:pt x="188394" y="71156"/>
                    </a:cubicBezTo>
                    <a:cubicBezTo>
                      <a:pt x="188394" y="71156"/>
                      <a:pt x="188454" y="71156"/>
                      <a:pt x="188454" y="71126"/>
                    </a:cubicBezTo>
                    <a:cubicBezTo>
                      <a:pt x="188485" y="71065"/>
                      <a:pt x="188454" y="70913"/>
                      <a:pt x="188454" y="70974"/>
                    </a:cubicBezTo>
                    <a:lnTo>
                      <a:pt x="188394" y="70974"/>
                    </a:lnTo>
                    <a:lnTo>
                      <a:pt x="188394" y="70913"/>
                    </a:lnTo>
                    <a:cubicBezTo>
                      <a:pt x="188333" y="70853"/>
                      <a:pt x="188302" y="70761"/>
                      <a:pt x="188211" y="70701"/>
                    </a:cubicBezTo>
                    <a:cubicBezTo>
                      <a:pt x="188211" y="70670"/>
                      <a:pt x="188181" y="70609"/>
                      <a:pt x="188181" y="70609"/>
                    </a:cubicBezTo>
                    <a:lnTo>
                      <a:pt x="188150" y="70609"/>
                    </a:lnTo>
                    <a:cubicBezTo>
                      <a:pt x="188090" y="70579"/>
                      <a:pt x="188090" y="70549"/>
                      <a:pt x="188059" y="70549"/>
                    </a:cubicBezTo>
                    <a:cubicBezTo>
                      <a:pt x="188059" y="70518"/>
                      <a:pt x="188029" y="70518"/>
                      <a:pt x="188029" y="70457"/>
                    </a:cubicBezTo>
                    <a:lnTo>
                      <a:pt x="188029" y="70427"/>
                    </a:lnTo>
                    <a:lnTo>
                      <a:pt x="187998" y="70397"/>
                    </a:lnTo>
                    <a:lnTo>
                      <a:pt x="187998" y="70275"/>
                    </a:lnTo>
                    <a:cubicBezTo>
                      <a:pt x="187998" y="70245"/>
                      <a:pt x="187938" y="70153"/>
                      <a:pt x="187938" y="70123"/>
                    </a:cubicBezTo>
                    <a:cubicBezTo>
                      <a:pt x="187998" y="70214"/>
                      <a:pt x="187998" y="70275"/>
                      <a:pt x="188029" y="70366"/>
                    </a:cubicBezTo>
                    <a:lnTo>
                      <a:pt x="188029" y="70366"/>
                    </a:lnTo>
                    <a:lnTo>
                      <a:pt x="188029" y="70245"/>
                    </a:lnTo>
                    <a:lnTo>
                      <a:pt x="188029" y="70245"/>
                    </a:lnTo>
                    <a:cubicBezTo>
                      <a:pt x="188029" y="70305"/>
                      <a:pt x="188059" y="70366"/>
                      <a:pt x="188059" y="70427"/>
                    </a:cubicBezTo>
                    <a:lnTo>
                      <a:pt x="188059" y="70457"/>
                    </a:lnTo>
                    <a:cubicBezTo>
                      <a:pt x="188059" y="70518"/>
                      <a:pt x="188059" y="70518"/>
                      <a:pt x="188059" y="70457"/>
                    </a:cubicBezTo>
                    <a:lnTo>
                      <a:pt x="188090" y="70457"/>
                    </a:lnTo>
                    <a:cubicBezTo>
                      <a:pt x="188090" y="70457"/>
                      <a:pt x="188150" y="70427"/>
                      <a:pt x="188090" y="70366"/>
                    </a:cubicBezTo>
                    <a:cubicBezTo>
                      <a:pt x="188150" y="70397"/>
                      <a:pt x="188181" y="70427"/>
                      <a:pt x="188211" y="70397"/>
                    </a:cubicBezTo>
                    <a:lnTo>
                      <a:pt x="188211" y="70245"/>
                    </a:lnTo>
                    <a:lnTo>
                      <a:pt x="188211" y="70214"/>
                    </a:lnTo>
                    <a:lnTo>
                      <a:pt x="188211" y="70214"/>
                    </a:lnTo>
                    <a:cubicBezTo>
                      <a:pt x="188242" y="70214"/>
                      <a:pt x="188242" y="70214"/>
                      <a:pt x="188302" y="70153"/>
                    </a:cubicBezTo>
                    <a:lnTo>
                      <a:pt x="188333" y="70123"/>
                    </a:lnTo>
                    <a:cubicBezTo>
                      <a:pt x="188363" y="70093"/>
                      <a:pt x="188333" y="69941"/>
                      <a:pt x="188333" y="69971"/>
                    </a:cubicBezTo>
                    <a:lnTo>
                      <a:pt x="188302" y="70001"/>
                    </a:lnTo>
                    <a:lnTo>
                      <a:pt x="188302" y="69971"/>
                    </a:lnTo>
                    <a:cubicBezTo>
                      <a:pt x="188242" y="69910"/>
                      <a:pt x="188211" y="69819"/>
                      <a:pt x="188150" y="69789"/>
                    </a:cubicBezTo>
                    <a:cubicBezTo>
                      <a:pt x="188150" y="69758"/>
                      <a:pt x="188090" y="69697"/>
                      <a:pt x="188090" y="69667"/>
                    </a:cubicBezTo>
                    <a:lnTo>
                      <a:pt x="188059" y="69667"/>
                    </a:lnTo>
                    <a:lnTo>
                      <a:pt x="188059" y="69667"/>
                    </a:lnTo>
                    <a:lnTo>
                      <a:pt x="188059" y="69606"/>
                    </a:lnTo>
                    <a:cubicBezTo>
                      <a:pt x="188090" y="69637"/>
                      <a:pt x="188150" y="69667"/>
                      <a:pt x="188181" y="69637"/>
                    </a:cubicBezTo>
                    <a:lnTo>
                      <a:pt x="188181" y="69515"/>
                    </a:lnTo>
                    <a:lnTo>
                      <a:pt x="188181" y="69485"/>
                    </a:lnTo>
                    <a:lnTo>
                      <a:pt x="188181" y="69485"/>
                    </a:lnTo>
                    <a:cubicBezTo>
                      <a:pt x="188181" y="69485"/>
                      <a:pt x="188211" y="69485"/>
                      <a:pt x="188211" y="69454"/>
                    </a:cubicBezTo>
                    <a:lnTo>
                      <a:pt x="188242" y="69394"/>
                    </a:lnTo>
                    <a:cubicBezTo>
                      <a:pt x="188302" y="69363"/>
                      <a:pt x="188242" y="69242"/>
                      <a:pt x="188242" y="69302"/>
                    </a:cubicBezTo>
                    <a:lnTo>
                      <a:pt x="188211" y="69333"/>
                    </a:lnTo>
                    <a:lnTo>
                      <a:pt x="188211" y="69302"/>
                    </a:lnTo>
                    <a:cubicBezTo>
                      <a:pt x="188181" y="69242"/>
                      <a:pt x="188150" y="69181"/>
                      <a:pt x="188090" y="69150"/>
                    </a:cubicBezTo>
                    <a:cubicBezTo>
                      <a:pt x="188090" y="69090"/>
                      <a:pt x="188059" y="69059"/>
                      <a:pt x="188059" y="69029"/>
                    </a:cubicBezTo>
                    <a:lnTo>
                      <a:pt x="188029" y="69029"/>
                    </a:lnTo>
                    <a:cubicBezTo>
                      <a:pt x="187998" y="68998"/>
                      <a:pt x="187998" y="68907"/>
                      <a:pt x="187938" y="68877"/>
                    </a:cubicBezTo>
                    <a:cubicBezTo>
                      <a:pt x="187907" y="68846"/>
                      <a:pt x="187907" y="68786"/>
                      <a:pt x="187877" y="68786"/>
                    </a:cubicBezTo>
                    <a:cubicBezTo>
                      <a:pt x="187877" y="68755"/>
                      <a:pt x="187846" y="68725"/>
                      <a:pt x="187846" y="68694"/>
                    </a:cubicBezTo>
                    <a:cubicBezTo>
                      <a:pt x="187786" y="68603"/>
                      <a:pt x="187755" y="68542"/>
                      <a:pt x="187755" y="68451"/>
                    </a:cubicBezTo>
                    <a:cubicBezTo>
                      <a:pt x="187725" y="68421"/>
                      <a:pt x="187725" y="68390"/>
                      <a:pt x="187725" y="68330"/>
                    </a:cubicBezTo>
                    <a:lnTo>
                      <a:pt x="187725" y="68330"/>
                    </a:lnTo>
                    <a:cubicBezTo>
                      <a:pt x="187725" y="68299"/>
                      <a:pt x="187694" y="68269"/>
                      <a:pt x="187694" y="68239"/>
                    </a:cubicBezTo>
                    <a:lnTo>
                      <a:pt x="187694" y="68269"/>
                    </a:lnTo>
                    <a:lnTo>
                      <a:pt x="187694" y="68299"/>
                    </a:lnTo>
                    <a:cubicBezTo>
                      <a:pt x="187694" y="68269"/>
                      <a:pt x="187634" y="68269"/>
                      <a:pt x="187634" y="68239"/>
                    </a:cubicBezTo>
                    <a:lnTo>
                      <a:pt x="187573" y="67995"/>
                    </a:lnTo>
                    <a:cubicBezTo>
                      <a:pt x="187573" y="67965"/>
                      <a:pt x="187573" y="67965"/>
                      <a:pt x="187542" y="67965"/>
                    </a:cubicBezTo>
                    <a:lnTo>
                      <a:pt x="187482" y="67995"/>
                    </a:lnTo>
                    <a:cubicBezTo>
                      <a:pt x="187451" y="67995"/>
                      <a:pt x="187451" y="68117"/>
                      <a:pt x="187421" y="68239"/>
                    </a:cubicBezTo>
                    <a:cubicBezTo>
                      <a:pt x="187421" y="68269"/>
                      <a:pt x="187390" y="68269"/>
                      <a:pt x="187390" y="68299"/>
                    </a:cubicBezTo>
                    <a:lnTo>
                      <a:pt x="187390" y="68269"/>
                    </a:lnTo>
                    <a:lnTo>
                      <a:pt x="187390" y="68239"/>
                    </a:lnTo>
                    <a:cubicBezTo>
                      <a:pt x="187390" y="68269"/>
                      <a:pt x="187330" y="68299"/>
                      <a:pt x="187330" y="68330"/>
                    </a:cubicBezTo>
                    <a:lnTo>
                      <a:pt x="187330" y="68330"/>
                    </a:lnTo>
                    <a:cubicBezTo>
                      <a:pt x="187330" y="68330"/>
                      <a:pt x="187330" y="68390"/>
                      <a:pt x="187299" y="68451"/>
                    </a:cubicBezTo>
                    <a:cubicBezTo>
                      <a:pt x="187269" y="68542"/>
                      <a:pt x="187238" y="68603"/>
                      <a:pt x="187238" y="68694"/>
                    </a:cubicBezTo>
                    <a:cubicBezTo>
                      <a:pt x="187238" y="68725"/>
                      <a:pt x="187178" y="68755"/>
                      <a:pt x="187178" y="68786"/>
                    </a:cubicBezTo>
                    <a:lnTo>
                      <a:pt x="187117" y="68877"/>
                    </a:lnTo>
                    <a:cubicBezTo>
                      <a:pt x="187087" y="68907"/>
                      <a:pt x="187087" y="68938"/>
                      <a:pt x="187026" y="69029"/>
                    </a:cubicBezTo>
                    <a:lnTo>
                      <a:pt x="186995" y="69029"/>
                    </a:lnTo>
                    <a:cubicBezTo>
                      <a:pt x="186965" y="69059"/>
                      <a:pt x="186965" y="69090"/>
                      <a:pt x="186965" y="69150"/>
                    </a:cubicBezTo>
                    <a:cubicBezTo>
                      <a:pt x="186935" y="69181"/>
                      <a:pt x="186874" y="69211"/>
                      <a:pt x="186843" y="69302"/>
                    </a:cubicBezTo>
                    <a:lnTo>
                      <a:pt x="186843" y="69333"/>
                    </a:lnTo>
                    <a:cubicBezTo>
                      <a:pt x="186843" y="69333"/>
                      <a:pt x="186813" y="69333"/>
                      <a:pt x="186813" y="69302"/>
                    </a:cubicBezTo>
                    <a:cubicBezTo>
                      <a:pt x="186783" y="69242"/>
                      <a:pt x="186783" y="69394"/>
                      <a:pt x="186813" y="69394"/>
                    </a:cubicBezTo>
                    <a:lnTo>
                      <a:pt x="186843" y="69454"/>
                    </a:lnTo>
                    <a:lnTo>
                      <a:pt x="186874" y="69485"/>
                    </a:lnTo>
                    <a:lnTo>
                      <a:pt x="186874" y="69485"/>
                    </a:lnTo>
                    <a:lnTo>
                      <a:pt x="186874" y="69515"/>
                    </a:lnTo>
                    <a:lnTo>
                      <a:pt x="186874" y="69637"/>
                    </a:lnTo>
                    <a:cubicBezTo>
                      <a:pt x="186935" y="69667"/>
                      <a:pt x="186965" y="69637"/>
                      <a:pt x="186995" y="69606"/>
                    </a:cubicBezTo>
                    <a:lnTo>
                      <a:pt x="186995" y="69667"/>
                    </a:lnTo>
                    <a:lnTo>
                      <a:pt x="186995" y="69667"/>
                    </a:lnTo>
                    <a:lnTo>
                      <a:pt x="186965" y="69667"/>
                    </a:lnTo>
                    <a:cubicBezTo>
                      <a:pt x="186965" y="69697"/>
                      <a:pt x="186935" y="69758"/>
                      <a:pt x="186935" y="69789"/>
                    </a:cubicBezTo>
                    <a:cubicBezTo>
                      <a:pt x="186874" y="69819"/>
                      <a:pt x="186843" y="69910"/>
                      <a:pt x="186783" y="69971"/>
                    </a:cubicBezTo>
                    <a:lnTo>
                      <a:pt x="186783" y="70001"/>
                    </a:lnTo>
                    <a:cubicBezTo>
                      <a:pt x="186783" y="70001"/>
                      <a:pt x="186722" y="70001"/>
                      <a:pt x="186722" y="69971"/>
                    </a:cubicBezTo>
                    <a:cubicBezTo>
                      <a:pt x="186691" y="69941"/>
                      <a:pt x="186691" y="70093"/>
                      <a:pt x="186722" y="70123"/>
                    </a:cubicBezTo>
                    <a:lnTo>
                      <a:pt x="186783" y="70153"/>
                    </a:lnTo>
                    <a:cubicBezTo>
                      <a:pt x="186813" y="70153"/>
                      <a:pt x="186813" y="70214"/>
                      <a:pt x="186843" y="70214"/>
                    </a:cubicBezTo>
                    <a:lnTo>
                      <a:pt x="186843" y="70214"/>
                    </a:lnTo>
                    <a:lnTo>
                      <a:pt x="186843" y="70245"/>
                    </a:lnTo>
                    <a:lnTo>
                      <a:pt x="186843" y="70397"/>
                    </a:lnTo>
                    <a:cubicBezTo>
                      <a:pt x="186874" y="70427"/>
                      <a:pt x="186935" y="70427"/>
                      <a:pt x="186965" y="70366"/>
                    </a:cubicBezTo>
                    <a:lnTo>
                      <a:pt x="186965" y="70457"/>
                    </a:lnTo>
                    <a:lnTo>
                      <a:pt x="186995" y="70457"/>
                    </a:lnTo>
                    <a:cubicBezTo>
                      <a:pt x="186995" y="70457"/>
                      <a:pt x="186995" y="70518"/>
                      <a:pt x="186995" y="70457"/>
                    </a:cubicBezTo>
                    <a:lnTo>
                      <a:pt x="186995" y="70427"/>
                    </a:lnTo>
                    <a:cubicBezTo>
                      <a:pt x="187026" y="70397"/>
                      <a:pt x="187026" y="70305"/>
                      <a:pt x="187026" y="70245"/>
                    </a:cubicBezTo>
                    <a:lnTo>
                      <a:pt x="187026" y="70245"/>
                    </a:lnTo>
                    <a:lnTo>
                      <a:pt x="187026" y="70366"/>
                    </a:lnTo>
                    <a:lnTo>
                      <a:pt x="187026" y="70366"/>
                    </a:lnTo>
                    <a:cubicBezTo>
                      <a:pt x="187087" y="70245"/>
                      <a:pt x="187087" y="70214"/>
                      <a:pt x="187117" y="70123"/>
                    </a:cubicBezTo>
                    <a:cubicBezTo>
                      <a:pt x="187117" y="70153"/>
                      <a:pt x="187087" y="70245"/>
                      <a:pt x="187087" y="70275"/>
                    </a:cubicBezTo>
                    <a:lnTo>
                      <a:pt x="187087" y="70397"/>
                    </a:lnTo>
                    <a:cubicBezTo>
                      <a:pt x="187087" y="70427"/>
                      <a:pt x="187026" y="70427"/>
                      <a:pt x="187026" y="70427"/>
                    </a:cubicBezTo>
                    <a:lnTo>
                      <a:pt x="187026" y="70457"/>
                    </a:lnTo>
                    <a:cubicBezTo>
                      <a:pt x="187026" y="70518"/>
                      <a:pt x="186995" y="70518"/>
                      <a:pt x="186995" y="70549"/>
                    </a:cubicBezTo>
                    <a:cubicBezTo>
                      <a:pt x="186965" y="70579"/>
                      <a:pt x="186965" y="70609"/>
                      <a:pt x="186935" y="70609"/>
                    </a:cubicBezTo>
                    <a:lnTo>
                      <a:pt x="186874" y="70609"/>
                    </a:lnTo>
                    <a:lnTo>
                      <a:pt x="186874" y="70579"/>
                    </a:lnTo>
                    <a:cubicBezTo>
                      <a:pt x="186783" y="70457"/>
                      <a:pt x="186661" y="70397"/>
                      <a:pt x="186539" y="70275"/>
                    </a:cubicBezTo>
                    <a:cubicBezTo>
                      <a:pt x="186509" y="70214"/>
                      <a:pt x="186418" y="70123"/>
                      <a:pt x="186387" y="70093"/>
                    </a:cubicBezTo>
                    <a:lnTo>
                      <a:pt x="186387" y="70093"/>
                    </a:lnTo>
                    <a:lnTo>
                      <a:pt x="186387" y="70001"/>
                    </a:lnTo>
                    <a:lnTo>
                      <a:pt x="186387" y="69971"/>
                    </a:lnTo>
                    <a:lnTo>
                      <a:pt x="186387" y="69971"/>
                    </a:lnTo>
                    <a:cubicBezTo>
                      <a:pt x="186418" y="69971"/>
                      <a:pt x="186418" y="69971"/>
                      <a:pt x="186479" y="69941"/>
                    </a:cubicBezTo>
                    <a:lnTo>
                      <a:pt x="186479" y="69941"/>
                    </a:lnTo>
                    <a:cubicBezTo>
                      <a:pt x="186509" y="69941"/>
                      <a:pt x="186539" y="69941"/>
                      <a:pt x="186570" y="69910"/>
                    </a:cubicBezTo>
                    <a:cubicBezTo>
                      <a:pt x="186631" y="69849"/>
                      <a:pt x="186631" y="69758"/>
                      <a:pt x="186570" y="69697"/>
                    </a:cubicBezTo>
                    <a:cubicBezTo>
                      <a:pt x="186570" y="69697"/>
                      <a:pt x="186570" y="69667"/>
                      <a:pt x="186539" y="69667"/>
                    </a:cubicBezTo>
                    <a:lnTo>
                      <a:pt x="186539" y="69637"/>
                    </a:lnTo>
                    <a:cubicBezTo>
                      <a:pt x="186570" y="69637"/>
                      <a:pt x="186631" y="69637"/>
                      <a:pt x="186691" y="69606"/>
                    </a:cubicBezTo>
                    <a:cubicBezTo>
                      <a:pt x="186722" y="69606"/>
                      <a:pt x="186722" y="69606"/>
                      <a:pt x="186783" y="69546"/>
                    </a:cubicBezTo>
                    <a:cubicBezTo>
                      <a:pt x="186813" y="69515"/>
                      <a:pt x="186813" y="69302"/>
                      <a:pt x="186722" y="69333"/>
                    </a:cubicBezTo>
                    <a:cubicBezTo>
                      <a:pt x="186691" y="69363"/>
                      <a:pt x="186661" y="69363"/>
                      <a:pt x="186570" y="69363"/>
                    </a:cubicBezTo>
                    <a:cubicBezTo>
                      <a:pt x="186570" y="69333"/>
                      <a:pt x="186570" y="69333"/>
                      <a:pt x="186539" y="69333"/>
                    </a:cubicBezTo>
                    <a:cubicBezTo>
                      <a:pt x="186479" y="69242"/>
                      <a:pt x="186387" y="69181"/>
                      <a:pt x="186327" y="69150"/>
                    </a:cubicBezTo>
                    <a:cubicBezTo>
                      <a:pt x="186266" y="69090"/>
                      <a:pt x="186266" y="69059"/>
                      <a:pt x="186235" y="69029"/>
                    </a:cubicBezTo>
                    <a:lnTo>
                      <a:pt x="186266" y="69029"/>
                    </a:lnTo>
                    <a:lnTo>
                      <a:pt x="186327" y="68998"/>
                    </a:lnTo>
                    <a:cubicBezTo>
                      <a:pt x="186357" y="68938"/>
                      <a:pt x="186327" y="68786"/>
                      <a:pt x="186327" y="68846"/>
                    </a:cubicBezTo>
                    <a:lnTo>
                      <a:pt x="186266" y="68877"/>
                    </a:lnTo>
                    <a:lnTo>
                      <a:pt x="186266" y="68846"/>
                    </a:lnTo>
                    <a:cubicBezTo>
                      <a:pt x="186235" y="68786"/>
                      <a:pt x="186235" y="68755"/>
                      <a:pt x="186205" y="68755"/>
                    </a:cubicBezTo>
                    <a:lnTo>
                      <a:pt x="186205" y="68755"/>
                    </a:lnTo>
                    <a:lnTo>
                      <a:pt x="186205" y="68725"/>
                    </a:lnTo>
                    <a:lnTo>
                      <a:pt x="186205" y="68725"/>
                    </a:lnTo>
                    <a:cubicBezTo>
                      <a:pt x="186235" y="68725"/>
                      <a:pt x="186266" y="68725"/>
                      <a:pt x="186327" y="68694"/>
                    </a:cubicBezTo>
                    <a:cubicBezTo>
                      <a:pt x="186327" y="68694"/>
                      <a:pt x="186357" y="68694"/>
                      <a:pt x="186357" y="68634"/>
                    </a:cubicBezTo>
                    <a:cubicBezTo>
                      <a:pt x="186387" y="68603"/>
                      <a:pt x="186387" y="68451"/>
                      <a:pt x="186357" y="68451"/>
                    </a:cubicBezTo>
                    <a:cubicBezTo>
                      <a:pt x="186327" y="68482"/>
                      <a:pt x="186235" y="68482"/>
                      <a:pt x="186205" y="68482"/>
                    </a:cubicBezTo>
                    <a:lnTo>
                      <a:pt x="186205" y="68451"/>
                    </a:lnTo>
                    <a:lnTo>
                      <a:pt x="186175" y="68421"/>
                    </a:lnTo>
                    <a:lnTo>
                      <a:pt x="186175" y="68299"/>
                    </a:lnTo>
                    <a:lnTo>
                      <a:pt x="186175" y="68269"/>
                    </a:lnTo>
                    <a:lnTo>
                      <a:pt x="186175" y="68269"/>
                    </a:lnTo>
                    <a:cubicBezTo>
                      <a:pt x="186175" y="68269"/>
                      <a:pt x="186205" y="68269"/>
                      <a:pt x="186205" y="68239"/>
                    </a:cubicBezTo>
                    <a:lnTo>
                      <a:pt x="186235" y="68178"/>
                    </a:lnTo>
                    <a:cubicBezTo>
                      <a:pt x="186266" y="68147"/>
                      <a:pt x="186235" y="68026"/>
                      <a:pt x="186235" y="68087"/>
                    </a:cubicBezTo>
                    <a:lnTo>
                      <a:pt x="186205" y="68117"/>
                    </a:lnTo>
                    <a:lnTo>
                      <a:pt x="186205" y="68087"/>
                    </a:lnTo>
                    <a:cubicBezTo>
                      <a:pt x="186175" y="68026"/>
                      <a:pt x="186114" y="67965"/>
                      <a:pt x="186083" y="67935"/>
                    </a:cubicBezTo>
                    <a:cubicBezTo>
                      <a:pt x="186083" y="67874"/>
                      <a:pt x="186053" y="67843"/>
                      <a:pt x="186053" y="67813"/>
                    </a:cubicBezTo>
                    <a:lnTo>
                      <a:pt x="186023" y="67813"/>
                    </a:lnTo>
                    <a:lnTo>
                      <a:pt x="186023" y="67813"/>
                    </a:lnTo>
                    <a:lnTo>
                      <a:pt x="186053" y="67813"/>
                    </a:lnTo>
                    <a:cubicBezTo>
                      <a:pt x="186053" y="67813"/>
                      <a:pt x="186083" y="67813"/>
                      <a:pt x="186083" y="67783"/>
                    </a:cubicBezTo>
                    <a:cubicBezTo>
                      <a:pt x="186114" y="67722"/>
                      <a:pt x="186114" y="67631"/>
                      <a:pt x="186083" y="67631"/>
                    </a:cubicBezTo>
                    <a:cubicBezTo>
                      <a:pt x="186053" y="67661"/>
                      <a:pt x="186023" y="67661"/>
                      <a:pt x="185962" y="67631"/>
                    </a:cubicBezTo>
                    <a:cubicBezTo>
                      <a:pt x="185962" y="67570"/>
                      <a:pt x="185931" y="67570"/>
                      <a:pt x="185931" y="67539"/>
                    </a:cubicBezTo>
                    <a:cubicBezTo>
                      <a:pt x="185931" y="67509"/>
                      <a:pt x="185901" y="67479"/>
                      <a:pt x="185901" y="67418"/>
                    </a:cubicBezTo>
                    <a:cubicBezTo>
                      <a:pt x="185901" y="67387"/>
                      <a:pt x="185871" y="67357"/>
                      <a:pt x="185871" y="67327"/>
                    </a:cubicBezTo>
                    <a:cubicBezTo>
                      <a:pt x="185901" y="67357"/>
                      <a:pt x="185962" y="67387"/>
                      <a:pt x="186023" y="67357"/>
                    </a:cubicBezTo>
                    <a:cubicBezTo>
                      <a:pt x="186053" y="67327"/>
                      <a:pt x="186053" y="67235"/>
                      <a:pt x="186023" y="67175"/>
                    </a:cubicBezTo>
                    <a:lnTo>
                      <a:pt x="186023" y="67114"/>
                    </a:lnTo>
                    <a:lnTo>
                      <a:pt x="186023" y="67114"/>
                    </a:lnTo>
                    <a:cubicBezTo>
                      <a:pt x="186053" y="67114"/>
                      <a:pt x="186083" y="67114"/>
                      <a:pt x="186083" y="67083"/>
                    </a:cubicBezTo>
                    <a:cubicBezTo>
                      <a:pt x="186083" y="67083"/>
                      <a:pt x="186114" y="67083"/>
                      <a:pt x="186114" y="67053"/>
                    </a:cubicBezTo>
                    <a:cubicBezTo>
                      <a:pt x="186175" y="67023"/>
                      <a:pt x="186175" y="66810"/>
                      <a:pt x="186114" y="66871"/>
                    </a:cubicBezTo>
                    <a:cubicBezTo>
                      <a:pt x="186083" y="66901"/>
                      <a:pt x="186053" y="66901"/>
                      <a:pt x="185962" y="66871"/>
                    </a:cubicBezTo>
                    <a:cubicBezTo>
                      <a:pt x="185901" y="66780"/>
                      <a:pt x="185871" y="66567"/>
                      <a:pt x="185779" y="66445"/>
                    </a:cubicBezTo>
                    <a:cubicBezTo>
                      <a:pt x="185749" y="66415"/>
                      <a:pt x="185749" y="66415"/>
                      <a:pt x="185719" y="66415"/>
                    </a:cubicBezTo>
                    <a:cubicBezTo>
                      <a:pt x="185658" y="66354"/>
                      <a:pt x="185658" y="66324"/>
                      <a:pt x="185628" y="66293"/>
                    </a:cubicBezTo>
                    <a:cubicBezTo>
                      <a:pt x="185658" y="66324"/>
                      <a:pt x="185719" y="66324"/>
                      <a:pt x="185749" y="66293"/>
                    </a:cubicBezTo>
                    <a:cubicBezTo>
                      <a:pt x="185749" y="66263"/>
                      <a:pt x="185779" y="66172"/>
                      <a:pt x="185749" y="66141"/>
                    </a:cubicBezTo>
                    <a:lnTo>
                      <a:pt x="185749" y="66111"/>
                    </a:lnTo>
                    <a:lnTo>
                      <a:pt x="185749" y="66111"/>
                    </a:lnTo>
                    <a:cubicBezTo>
                      <a:pt x="185779" y="66111"/>
                      <a:pt x="185779" y="66111"/>
                      <a:pt x="185810" y="66050"/>
                    </a:cubicBezTo>
                    <a:cubicBezTo>
                      <a:pt x="185810" y="66050"/>
                      <a:pt x="185871" y="66050"/>
                      <a:pt x="185871" y="66020"/>
                    </a:cubicBezTo>
                    <a:cubicBezTo>
                      <a:pt x="185901" y="65989"/>
                      <a:pt x="185871" y="65837"/>
                      <a:pt x="185871" y="65868"/>
                    </a:cubicBezTo>
                    <a:lnTo>
                      <a:pt x="185810" y="65868"/>
                    </a:lnTo>
                    <a:lnTo>
                      <a:pt x="185810" y="65837"/>
                    </a:lnTo>
                    <a:cubicBezTo>
                      <a:pt x="185749" y="65746"/>
                      <a:pt x="185719" y="65685"/>
                      <a:pt x="185628" y="65594"/>
                    </a:cubicBezTo>
                    <a:cubicBezTo>
                      <a:pt x="185628" y="65564"/>
                      <a:pt x="185597" y="65533"/>
                      <a:pt x="185597" y="65533"/>
                    </a:cubicBezTo>
                    <a:lnTo>
                      <a:pt x="185567" y="65533"/>
                    </a:lnTo>
                    <a:cubicBezTo>
                      <a:pt x="185506" y="65503"/>
                      <a:pt x="185506" y="65442"/>
                      <a:pt x="185476" y="65442"/>
                    </a:cubicBezTo>
                    <a:cubicBezTo>
                      <a:pt x="185476" y="65412"/>
                      <a:pt x="185445" y="65412"/>
                      <a:pt x="185445" y="65381"/>
                    </a:cubicBezTo>
                    <a:lnTo>
                      <a:pt x="185445" y="65351"/>
                    </a:lnTo>
                    <a:lnTo>
                      <a:pt x="185415" y="65290"/>
                    </a:lnTo>
                    <a:lnTo>
                      <a:pt x="185415" y="65199"/>
                    </a:lnTo>
                    <a:cubicBezTo>
                      <a:pt x="185415" y="65138"/>
                      <a:pt x="185354" y="65077"/>
                      <a:pt x="185354" y="65047"/>
                    </a:cubicBezTo>
                    <a:cubicBezTo>
                      <a:pt x="185415" y="65108"/>
                      <a:pt x="185415" y="65199"/>
                      <a:pt x="185445" y="65260"/>
                    </a:cubicBezTo>
                    <a:lnTo>
                      <a:pt x="185445" y="65260"/>
                    </a:lnTo>
                    <a:lnTo>
                      <a:pt x="185445" y="65138"/>
                    </a:lnTo>
                    <a:lnTo>
                      <a:pt x="185445" y="65138"/>
                    </a:lnTo>
                    <a:cubicBezTo>
                      <a:pt x="185445" y="65229"/>
                      <a:pt x="185476" y="65260"/>
                      <a:pt x="185476" y="65351"/>
                    </a:cubicBezTo>
                    <a:lnTo>
                      <a:pt x="185476" y="65381"/>
                    </a:lnTo>
                    <a:cubicBezTo>
                      <a:pt x="185476" y="65412"/>
                      <a:pt x="185476" y="65412"/>
                      <a:pt x="185476" y="65381"/>
                    </a:cubicBezTo>
                    <a:lnTo>
                      <a:pt x="185506" y="65381"/>
                    </a:lnTo>
                    <a:cubicBezTo>
                      <a:pt x="185506" y="65381"/>
                      <a:pt x="185567" y="65351"/>
                      <a:pt x="185506" y="65260"/>
                    </a:cubicBezTo>
                    <a:cubicBezTo>
                      <a:pt x="185567" y="65290"/>
                      <a:pt x="185597" y="65351"/>
                      <a:pt x="185628" y="65290"/>
                    </a:cubicBezTo>
                    <a:lnTo>
                      <a:pt x="185628" y="65138"/>
                    </a:lnTo>
                    <a:lnTo>
                      <a:pt x="185628" y="65108"/>
                    </a:lnTo>
                    <a:lnTo>
                      <a:pt x="185628" y="65108"/>
                    </a:lnTo>
                    <a:cubicBezTo>
                      <a:pt x="185658" y="65108"/>
                      <a:pt x="185658" y="65108"/>
                      <a:pt x="185719" y="65077"/>
                    </a:cubicBezTo>
                    <a:lnTo>
                      <a:pt x="185749" y="65047"/>
                    </a:lnTo>
                    <a:cubicBezTo>
                      <a:pt x="185779" y="64986"/>
                      <a:pt x="185749" y="64834"/>
                      <a:pt x="185749" y="64895"/>
                    </a:cubicBezTo>
                    <a:lnTo>
                      <a:pt x="185719" y="64925"/>
                    </a:lnTo>
                    <a:lnTo>
                      <a:pt x="185719" y="64895"/>
                    </a:lnTo>
                    <a:cubicBezTo>
                      <a:pt x="185658" y="64804"/>
                      <a:pt x="185628" y="64743"/>
                      <a:pt x="185567" y="64682"/>
                    </a:cubicBezTo>
                    <a:cubicBezTo>
                      <a:pt x="185567" y="64652"/>
                      <a:pt x="185506" y="64621"/>
                      <a:pt x="185506" y="64591"/>
                    </a:cubicBezTo>
                    <a:lnTo>
                      <a:pt x="185476" y="64591"/>
                    </a:lnTo>
                    <a:lnTo>
                      <a:pt x="185476" y="64591"/>
                    </a:lnTo>
                    <a:lnTo>
                      <a:pt x="185476" y="64500"/>
                    </a:lnTo>
                    <a:cubicBezTo>
                      <a:pt x="185506" y="64530"/>
                      <a:pt x="185567" y="64591"/>
                      <a:pt x="185597" y="64530"/>
                    </a:cubicBezTo>
                    <a:lnTo>
                      <a:pt x="185597" y="64439"/>
                    </a:lnTo>
                    <a:lnTo>
                      <a:pt x="185597" y="64378"/>
                    </a:lnTo>
                    <a:lnTo>
                      <a:pt x="185597" y="64378"/>
                    </a:lnTo>
                    <a:cubicBezTo>
                      <a:pt x="185597" y="64378"/>
                      <a:pt x="185628" y="64378"/>
                      <a:pt x="185628" y="64348"/>
                    </a:cubicBezTo>
                    <a:lnTo>
                      <a:pt x="185658" y="64317"/>
                    </a:lnTo>
                    <a:cubicBezTo>
                      <a:pt x="185719" y="64287"/>
                      <a:pt x="185658" y="64165"/>
                      <a:pt x="185658" y="64196"/>
                    </a:cubicBezTo>
                    <a:lnTo>
                      <a:pt x="185628" y="64226"/>
                    </a:lnTo>
                    <a:lnTo>
                      <a:pt x="185628" y="64196"/>
                    </a:lnTo>
                    <a:cubicBezTo>
                      <a:pt x="185597" y="64165"/>
                      <a:pt x="185567" y="64074"/>
                      <a:pt x="185506" y="64044"/>
                    </a:cubicBezTo>
                    <a:cubicBezTo>
                      <a:pt x="185506" y="64014"/>
                      <a:pt x="185476" y="63983"/>
                      <a:pt x="185476" y="63922"/>
                    </a:cubicBezTo>
                    <a:lnTo>
                      <a:pt x="185445" y="63922"/>
                    </a:lnTo>
                    <a:cubicBezTo>
                      <a:pt x="185415" y="63892"/>
                      <a:pt x="185415" y="63831"/>
                      <a:pt x="185354" y="63770"/>
                    </a:cubicBezTo>
                    <a:cubicBezTo>
                      <a:pt x="185324" y="63740"/>
                      <a:pt x="185324" y="63710"/>
                      <a:pt x="185293" y="63710"/>
                    </a:cubicBezTo>
                    <a:cubicBezTo>
                      <a:pt x="185293" y="63679"/>
                      <a:pt x="185263" y="63618"/>
                      <a:pt x="185263" y="63588"/>
                    </a:cubicBezTo>
                    <a:cubicBezTo>
                      <a:pt x="185202" y="63527"/>
                      <a:pt x="185172" y="63436"/>
                      <a:pt x="185172" y="63375"/>
                    </a:cubicBezTo>
                    <a:cubicBezTo>
                      <a:pt x="185141" y="63314"/>
                      <a:pt x="185141" y="63284"/>
                      <a:pt x="185141" y="63254"/>
                    </a:cubicBezTo>
                    <a:lnTo>
                      <a:pt x="185141" y="63254"/>
                    </a:lnTo>
                    <a:cubicBezTo>
                      <a:pt x="185141" y="63223"/>
                      <a:pt x="185111" y="63162"/>
                      <a:pt x="185111" y="63132"/>
                    </a:cubicBezTo>
                    <a:lnTo>
                      <a:pt x="185111" y="63162"/>
                    </a:lnTo>
                    <a:lnTo>
                      <a:pt x="185111" y="63223"/>
                    </a:lnTo>
                    <a:cubicBezTo>
                      <a:pt x="185111" y="63162"/>
                      <a:pt x="185050" y="63162"/>
                      <a:pt x="185050" y="63132"/>
                    </a:cubicBezTo>
                    <a:lnTo>
                      <a:pt x="184989" y="62919"/>
                    </a:lnTo>
                    <a:cubicBezTo>
                      <a:pt x="184989" y="62858"/>
                      <a:pt x="184989" y="62858"/>
                      <a:pt x="184959" y="62858"/>
                    </a:cubicBezTo>
                    <a:lnTo>
                      <a:pt x="184898" y="62919"/>
                    </a:lnTo>
                    <a:cubicBezTo>
                      <a:pt x="184868" y="62919"/>
                      <a:pt x="184868" y="63010"/>
                      <a:pt x="184837" y="63132"/>
                    </a:cubicBezTo>
                    <a:cubicBezTo>
                      <a:pt x="184837" y="63162"/>
                      <a:pt x="184807" y="63162"/>
                      <a:pt x="184807" y="63223"/>
                    </a:cubicBezTo>
                    <a:lnTo>
                      <a:pt x="184807" y="63162"/>
                    </a:lnTo>
                    <a:lnTo>
                      <a:pt x="184807" y="63132"/>
                    </a:lnTo>
                    <a:cubicBezTo>
                      <a:pt x="184807" y="63162"/>
                      <a:pt x="184746" y="63223"/>
                      <a:pt x="184746" y="63254"/>
                    </a:cubicBezTo>
                    <a:lnTo>
                      <a:pt x="184746" y="63254"/>
                    </a:lnTo>
                    <a:cubicBezTo>
                      <a:pt x="184746" y="63254"/>
                      <a:pt x="184746" y="63284"/>
                      <a:pt x="184716" y="63375"/>
                    </a:cubicBezTo>
                    <a:cubicBezTo>
                      <a:pt x="184685" y="63436"/>
                      <a:pt x="184685" y="63466"/>
                      <a:pt x="184655" y="63558"/>
                    </a:cubicBezTo>
                    <a:lnTo>
                      <a:pt x="184655" y="63527"/>
                    </a:lnTo>
                    <a:lnTo>
                      <a:pt x="184594" y="63558"/>
                    </a:lnTo>
                    <a:lnTo>
                      <a:pt x="184594" y="63527"/>
                    </a:lnTo>
                    <a:cubicBezTo>
                      <a:pt x="184564" y="63466"/>
                      <a:pt x="184533" y="63406"/>
                      <a:pt x="184503" y="63375"/>
                    </a:cubicBezTo>
                    <a:cubicBezTo>
                      <a:pt x="184503" y="63314"/>
                      <a:pt x="184442" y="63284"/>
                      <a:pt x="184442" y="63254"/>
                    </a:cubicBezTo>
                    <a:lnTo>
                      <a:pt x="184412" y="63254"/>
                    </a:lnTo>
                    <a:cubicBezTo>
                      <a:pt x="184381" y="63223"/>
                      <a:pt x="184381" y="63132"/>
                      <a:pt x="184351" y="63102"/>
                    </a:cubicBezTo>
                    <a:cubicBezTo>
                      <a:pt x="184290" y="63071"/>
                      <a:pt x="184290" y="63010"/>
                      <a:pt x="184260" y="63010"/>
                    </a:cubicBezTo>
                    <a:cubicBezTo>
                      <a:pt x="184260" y="62980"/>
                      <a:pt x="184229" y="62950"/>
                      <a:pt x="184229" y="62919"/>
                    </a:cubicBezTo>
                    <a:cubicBezTo>
                      <a:pt x="184199" y="62828"/>
                      <a:pt x="184138" y="62767"/>
                      <a:pt x="184138" y="62676"/>
                    </a:cubicBezTo>
                    <a:cubicBezTo>
                      <a:pt x="184108" y="62646"/>
                      <a:pt x="184108" y="62615"/>
                      <a:pt x="184108" y="62555"/>
                    </a:cubicBezTo>
                    <a:lnTo>
                      <a:pt x="184108" y="62555"/>
                    </a:lnTo>
                    <a:cubicBezTo>
                      <a:pt x="184108" y="62524"/>
                      <a:pt x="184077" y="62494"/>
                      <a:pt x="184077" y="62463"/>
                    </a:cubicBezTo>
                    <a:lnTo>
                      <a:pt x="184077" y="62494"/>
                    </a:lnTo>
                    <a:lnTo>
                      <a:pt x="184077" y="62524"/>
                    </a:lnTo>
                    <a:cubicBezTo>
                      <a:pt x="184077" y="62494"/>
                      <a:pt x="184047" y="62494"/>
                      <a:pt x="184047" y="62463"/>
                    </a:cubicBezTo>
                    <a:lnTo>
                      <a:pt x="183956" y="62220"/>
                    </a:lnTo>
                    <a:cubicBezTo>
                      <a:pt x="183956" y="62190"/>
                      <a:pt x="183956" y="62190"/>
                      <a:pt x="183925" y="62190"/>
                    </a:cubicBezTo>
                    <a:lnTo>
                      <a:pt x="183895" y="62220"/>
                    </a:lnTo>
                    <a:cubicBezTo>
                      <a:pt x="183834" y="62220"/>
                      <a:pt x="183834" y="62342"/>
                      <a:pt x="183804" y="62463"/>
                    </a:cubicBezTo>
                    <a:cubicBezTo>
                      <a:pt x="183804" y="62494"/>
                      <a:pt x="183773" y="62494"/>
                      <a:pt x="183773" y="62524"/>
                    </a:cubicBezTo>
                    <a:lnTo>
                      <a:pt x="183773" y="62494"/>
                    </a:lnTo>
                    <a:lnTo>
                      <a:pt x="183773" y="62463"/>
                    </a:lnTo>
                    <a:cubicBezTo>
                      <a:pt x="183773" y="62494"/>
                      <a:pt x="183743" y="62524"/>
                      <a:pt x="183743" y="62555"/>
                    </a:cubicBezTo>
                    <a:lnTo>
                      <a:pt x="183743" y="62555"/>
                    </a:lnTo>
                    <a:cubicBezTo>
                      <a:pt x="183743" y="62555"/>
                      <a:pt x="183743" y="62615"/>
                      <a:pt x="183682" y="62676"/>
                    </a:cubicBezTo>
                    <a:cubicBezTo>
                      <a:pt x="183652" y="62767"/>
                      <a:pt x="183621" y="62828"/>
                      <a:pt x="183621" y="62919"/>
                    </a:cubicBezTo>
                    <a:cubicBezTo>
                      <a:pt x="183621" y="62950"/>
                      <a:pt x="183591" y="62980"/>
                      <a:pt x="183591" y="63010"/>
                    </a:cubicBezTo>
                    <a:lnTo>
                      <a:pt x="183500" y="63102"/>
                    </a:lnTo>
                    <a:cubicBezTo>
                      <a:pt x="183469" y="63132"/>
                      <a:pt x="183469" y="63162"/>
                      <a:pt x="183439" y="63254"/>
                    </a:cubicBezTo>
                    <a:lnTo>
                      <a:pt x="183378" y="63254"/>
                    </a:lnTo>
                    <a:cubicBezTo>
                      <a:pt x="183348" y="63284"/>
                      <a:pt x="183348" y="63314"/>
                      <a:pt x="183348" y="63375"/>
                    </a:cubicBezTo>
                    <a:cubicBezTo>
                      <a:pt x="183317" y="63406"/>
                      <a:pt x="183287" y="63436"/>
                      <a:pt x="183226" y="63527"/>
                    </a:cubicBezTo>
                    <a:lnTo>
                      <a:pt x="183226" y="63558"/>
                    </a:lnTo>
                    <a:cubicBezTo>
                      <a:pt x="183226" y="63558"/>
                      <a:pt x="183196" y="63558"/>
                      <a:pt x="183196" y="63527"/>
                    </a:cubicBezTo>
                    <a:cubicBezTo>
                      <a:pt x="183165" y="63466"/>
                      <a:pt x="183165" y="63618"/>
                      <a:pt x="183196" y="63618"/>
                    </a:cubicBezTo>
                    <a:lnTo>
                      <a:pt x="183226" y="63679"/>
                    </a:lnTo>
                    <a:lnTo>
                      <a:pt x="183287" y="63710"/>
                    </a:lnTo>
                    <a:lnTo>
                      <a:pt x="183287" y="63710"/>
                    </a:lnTo>
                    <a:lnTo>
                      <a:pt x="183287" y="63740"/>
                    </a:lnTo>
                    <a:lnTo>
                      <a:pt x="183287" y="63862"/>
                    </a:lnTo>
                    <a:cubicBezTo>
                      <a:pt x="183317" y="63892"/>
                      <a:pt x="183348" y="63862"/>
                      <a:pt x="183378" y="63831"/>
                    </a:cubicBezTo>
                    <a:lnTo>
                      <a:pt x="183378" y="63892"/>
                    </a:lnTo>
                    <a:lnTo>
                      <a:pt x="183378" y="63892"/>
                    </a:lnTo>
                    <a:lnTo>
                      <a:pt x="183348" y="63892"/>
                    </a:lnTo>
                    <a:cubicBezTo>
                      <a:pt x="183348" y="63922"/>
                      <a:pt x="183317" y="63983"/>
                      <a:pt x="183317" y="64014"/>
                    </a:cubicBezTo>
                    <a:cubicBezTo>
                      <a:pt x="183287" y="64044"/>
                      <a:pt x="183226" y="64135"/>
                      <a:pt x="183165" y="64196"/>
                    </a:cubicBezTo>
                    <a:lnTo>
                      <a:pt x="183165" y="64226"/>
                    </a:lnTo>
                    <a:cubicBezTo>
                      <a:pt x="183165" y="64226"/>
                      <a:pt x="183135" y="64226"/>
                      <a:pt x="183135" y="64196"/>
                    </a:cubicBezTo>
                    <a:cubicBezTo>
                      <a:pt x="183074" y="64165"/>
                      <a:pt x="183074" y="64317"/>
                      <a:pt x="183135" y="64348"/>
                    </a:cubicBezTo>
                    <a:lnTo>
                      <a:pt x="183165" y="64378"/>
                    </a:lnTo>
                    <a:cubicBezTo>
                      <a:pt x="183196" y="64378"/>
                      <a:pt x="183196" y="64439"/>
                      <a:pt x="183226" y="64439"/>
                    </a:cubicBezTo>
                    <a:lnTo>
                      <a:pt x="183226" y="64439"/>
                    </a:lnTo>
                    <a:lnTo>
                      <a:pt x="183226" y="64469"/>
                    </a:lnTo>
                    <a:lnTo>
                      <a:pt x="183226" y="64621"/>
                    </a:lnTo>
                    <a:cubicBezTo>
                      <a:pt x="183287" y="64652"/>
                      <a:pt x="183317" y="64652"/>
                      <a:pt x="183348" y="64591"/>
                    </a:cubicBezTo>
                    <a:lnTo>
                      <a:pt x="183348" y="64682"/>
                    </a:lnTo>
                    <a:lnTo>
                      <a:pt x="183378" y="64682"/>
                    </a:lnTo>
                    <a:cubicBezTo>
                      <a:pt x="183378" y="64682"/>
                      <a:pt x="183378" y="64743"/>
                      <a:pt x="183378" y="64682"/>
                    </a:cubicBezTo>
                    <a:lnTo>
                      <a:pt x="183378" y="64652"/>
                    </a:lnTo>
                    <a:cubicBezTo>
                      <a:pt x="183439" y="64621"/>
                      <a:pt x="183439" y="64530"/>
                      <a:pt x="183439" y="64469"/>
                    </a:cubicBezTo>
                    <a:lnTo>
                      <a:pt x="183439" y="64469"/>
                    </a:lnTo>
                    <a:lnTo>
                      <a:pt x="183439" y="64591"/>
                    </a:lnTo>
                    <a:lnTo>
                      <a:pt x="183439" y="64591"/>
                    </a:lnTo>
                    <a:cubicBezTo>
                      <a:pt x="183469" y="64469"/>
                      <a:pt x="183469" y="64439"/>
                      <a:pt x="183500" y="64348"/>
                    </a:cubicBezTo>
                    <a:cubicBezTo>
                      <a:pt x="183500" y="64378"/>
                      <a:pt x="183469" y="64469"/>
                      <a:pt x="183469" y="64500"/>
                    </a:cubicBezTo>
                    <a:lnTo>
                      <a:pt x="183469" y="64621"/>
                    </a:lnTo>
                    <a:cubicBezTo>
                      <a:pt x="183469" y="64652"/>
                      <a:pt x="183439" y="64652"/>
                      <a:pt x="183439" y="64652"/>
                    </a:cubicBezTo>
                    <a:lnTo>
                      <a:pt x="183439" y="64682"/>
                    </a:lnTo>
                    <a:cubicBezTo>
                      <a:pt x="183439" y="64743"/>
                      <a:pt x="183378" y="64743"/>
                      <a:pt x="183378" y="64773"/>
                    </a:cubicBezTo>
                    <a:lnTo>
                      <a:pt x="183348" y="64804"/>
                    </a:lnTo>
                    <a:lnTo>
                      <a:pt x="183287" y="64804"/>
                    </a:lnTo>
                    <a:cubicBezTo>
                      <a:pt x="183196" y="64743"/>
                      <a:pt x="183165" y="64500"/>
                      <a:pt x="183074" y="64378"/>
                    </a:cubicBezTo>
                    <a:cubicBezTo>
                      <a:pt x="183044" y="64348"/>
                      <a:pt x="183044" y="64348"/>
                      <a:pt x="183013" y="64348"/>
                    </a:cubicBezTo>
                    <a:cubicBezTo>
                      <a:pt x="182983" y="64317"/>
                      <a:pt x="182983" y="64287"/>
                      <a:pt x="182922" y="64226"/>
                    </a:cubicBezTo>
                    <a:cubicBezTo>
                      <a:pt x="182983" y="64287"/>
                      <a:pt x="183013" y="64287"/>
                      <a:pt x="183044" y="64226"/>
                    </a:cubicBezTo>
                    <a:cubicBezTo>
                      <a:pt x="183044" y="64196"/>
                      <a:pt x="183074" y="64135"/>
                      <a:pt x="183044" y="64074"/>
                    </a:cubicBezTo>
                    <a:lnTo>
                      <a:pt x="183044" y="64044"/>
                    </a:lnTo>
                    <a:lnTo>
                      <a:pt x="183044" y="64044"/>
                    </a:lnTo>
                    <a:cubicBezTo>
                      <a:pt x="183074" y="64044"/>
                      <a:pt x="183074" y="64044"/>
                      <a:pt x="183135" y="64014"/>
                    </a:cubicBezTo>
                    <a:cubicBezTo>
                      <a:pt x="183135" y="64014"/>
                      <a:pt x="183165" y="64014"/>
                      <a:pt x="183165" y="63983"/>
                    </a:cubicBezTo>
                    <a:cubicBezTo>
                      <a:pt x="183196" y="63922"/>
                      <a:pt x="183165" y="63770"/>
                      <a:pt x="183165" y="63831"/>
                    </a:cubicBezTo>
                    <a:lnTo>
                      <a:pt x="183135" y="63831"/>
                    </a:lnTo>
                    <a:lnTo>
                      <a:pt x="183135" y="63770"/>
                    </a:lnTo>
                    <a:cubicBezTo>
                      <a:pt x="183044" y="63710"/>
                      <a:pt x="183013" y="63618"/>
                      <a:pt x="182922" y="63558"/>
                    </a:cubicBezTo>
                    <a:cubicBezTo>
                      <a:pt x="182922" y="63527"/>
                      <a:pt x="182892" y="63466"/>
                      <a:pt x="182892" y="63466"/>
                    </a:cubicBezTo>
                    <a:lnTo>
                      <a:pt x="182862" y="63466"/>
                    </a:lnTo>
                    <a:cubicBezTo>
                      <a:pt x="182831" y="63436"/>
                      <a:pt x="182831" y="63406"/>
                      <a:pt x="182770" y="63406"/>
                    </a:cubicBezTo>
                    <a:cubicBezTo>
                      <a:pt x="182770" y="63375"/>
                      <a:pt x="182740" y="63375"/>
                      <a:pt x="182740" y="63314"/>
                    </a:cubicBezTo>
                    <a:lnTo>
                      <a:pt x="182740" y="63284"/>
                    </a:lnTo>
                    <a:lnTo>
                      <a:pt x="182710" y="63254"/>
                    </a:lnTo>
                    <a:lnTo>
                      <a:pt x="182710" y="63132"/>
                    </a:lnTo>
                    <a:cubicBezTo>
                      <a:pt x="182710" y="63102"/>
                      <a:pt x="182679" y="63010"/>
                      <a:pt x="182679" y="62980"/>
                    </a:cubicBezTo>
                    <a:cubicBezTo>
                      <a:pt x="182710" y="63071"/>
                      <a:pt x="182710" y="63132"/>
                      <a:pt x="182740" y="63223"/>
                    </a:cubicBezTo>
                    <a:lnTo>
                      <a:pt x="182740" y="63223"/>
                    </a:lnTo>
                    <a:lnTo>
                      <a:pt x="182740" y="63102"/>
                    </a:lnTo>
                    <a:lnTo>
                      <a:pt x="182740" y="63102"/>
                    </a:lnTo>
                    <a:cubicBezTo>
                      <a:pt x="182740" y="63162"/>
                      <a:pt x="182770" y="63223"/>
                      <a:pt x="182770" y="63284"/>
                    </a:cubicBezTo>
                    <a:lnTo>
                      <a:pt x="182770" y="63314"/>
                    </a:lnTo>
                    <a:cubicBezTo>
                      <a:pt x="182770" y="63375"/>
                      <a:pt x="182770" y="63375"/>
                      <a:pt x="182770" y="63314"/>
                    </a:cubicBezTo>
                    <a:lnTo>
                      <a:pt x="182831" y="63314"/>
                    </a:lnTo>
                    <a:cubicBezTo>
                      <a:pt x="182831" y="63314"/>
                      <a:pt x="182862" y="63284"/>
                      <a:pt x="182831" y="63223"/>
                    </a:cubicBezTo>
                    <a:cubicBezTo>
                      <a:pt x="182862" y="63254"/>
                      <a:pt x="182892" y="63284"/>
                      <a:pt x="182922" y="63254"/>
                    </a:cubicBezTo>
                    <a:lnTo>
                      <a:pt x="182922" y="63102"/>
                    </a:lnTo>
                    <a:lnTo>
                      <a:pt x="182922" y="63071"/>
                    </a:lnTo>
                    <a:lnTo>
                      <a:pt x="182922" y="63071"/>
                    </a:lnTo>
                    <a:cubicBezTo>
                      <a:pt x="182983" y="63071"/>
                      <a:pt x="182983" y="63071"/>
                      <a:pt x="183013" y="63010"/>
                    </a:cubicBezTo>
                    <a:lnTo>
                      <a:pt x="183044" y="62980"/>
                    </a:lnTo>
                    <a:cubicBezTo>
                      <a:pt x="183074" y="62950"/>
                      <a:pt x="183044" y="62798"/>
                      <a:pt x="183044" y="62828"/>
                    </a:cubicBezTo>
                    <a:lnTo>
                      <a:pt x="183013" y="62858"/>
                    </a:lnTo>
                    <a:lnTo>
                      <a:pt x="183013" y="62828"/>
                    </a:lnTo>
                    <a:cubicBezTo>
                      <a:pt x="182983" y="62767"/>
                      <a:pt x="182922" y="62676"/>
                      <a:pt x="182862" y="62646"/>
                    </a:cubicBezTo>
                    <a:cubicBezTo>
                      <a:pt x="182862" y="62615"/>
                      <a:pt x="182831" y="62555"/>
                      <a:pt x="182831" y="62524"/>
                    </a:cubicBezTo>
                    <a:lnTo>
                      <a:pt x="182770" y="62524"/>
                    </a:lnTo>
                    <a:lnTo>
                      <a:pt x="182770" y="62524"/>
                    </a:lnTo>
                    <a:lnTo>
                      <a:pt x="182770" y="62463"/>
                    </a:lnTo>
                    <a:cubicBezTo>
                      <a:pt x="182831" y="62494"/>
                      <a:pt x="182862" y="62524"/>
                      <a:pt x="182892" y="62494"/>
                    </a:cubicBezTo>
                    <a:lnTo>
                      <a:pt x="182892" y="62372"/>
                    </a:lnTo>
                    <a:lnTo>
                      <a:pt x="182892" y="62342"/>
                    </a:lnTo>
                    <a:lnTo>
                      <a:pt x="182892" y="62342"/>
                    </a:lnTo>
                    <a:cubicBezTo>
                      <a:pt x="182892" y="62342"/>
                      <a:pt x="182922" y="62342"/>
                      <a:pt x="182922" y="62311"/>
                    </a:cubicBezTo>
                    <a:lnTo>
                      <a:pt x="182983" y="62251"/>
                    </a:lnTo>
                    <a:cubicBezTo>
                      <a:pt x="183013" y="62220"/>
                      <a:pt x="182983" y="62099"/>
                      <a:pt x="182983" y="62159"/>
                    </a:cubicBezTo>
                    <a:lnTo>
                      <a:pt x="182922" y="62190"/>
                    </a:lnTo>
                    <a:lnTo>
                      <a:pt x="182922" y="62159"/>
                    </a:lnTo>
                    <a:cubicBezTo>
                      <a:pt x="182892" y="62099"/>
                      <a:pt x="182862" y="62038"/>
                      <a:pt x="182831" y="62007"/>
                    </a:cubicBezTo>
                    <a:cubicBezTo>
                      <a:pt x="182831" y="61947"/>
                      <a:pt x="182770" y="61916"/>
                      <a:pt x="182770" y="61886"/>
                    </a:cubicBezTo>
                    <a:lnTo>
                      <a:pt x="182740" y="61886"/>
                    </a:lnTo>
                    <a:cubicBezTo>
                      <a:pt x="182710" y="61855"/>
                      <a:pt x="182710" y="61764"/>
                      <a:pt x="182679" y="61734"/>
                    </a:cubicBezTo>
                    <a:cubicBezTo>
                      <a:pt x="182618" y="61703"/>
                      <a:pt x="182618" y="61643"/>
                      <a:pt x="182588" y="61643"/>
                    </a:cubicBezTo>
                    <a:cubicBezTo>
                      <a:pt x="182588" y="61612"/>
                      <a:pt x="182558" y="61582"/>
                      <a:pt x="182558" y="61551"/>
                    </a:cubicBezTo>
                    <a:cubicBezTo>
                      <a:pt x="182527" y="61460"/>
                      <a:pt x="182466" y="61399"/>
                      <a:pt x="182466" y="61308"/>
                    </a:cubicBezTo>
                    <a:cubicBezTo>
                      <a:pt x="182436" y="61278"/>
                      <a:pt x="182436" y="61248"/>
                      <a:pt x="182436" y="61187"/>
                    </a:cubicBezTo>
                    <a:lnTo>
                      <a:pt x="182436" y="61187"/>
                    </a:lnTo>
                    <a:cubicBezTo>
                      <a:pt x="182436" y="61156"/>
                      <a:pt x="182406" y="61126"/>
                      <a:pt x="182406" y="61096"/>
                    </a:cubicBezTo>
                    <a:lnTo>
                      <a:pt x="182406" y="61126"/>
                    </a:lnTo>
                    <a:lnTo>
                      <a:pt x="182406" y="61156"/>
                    </a:lnTo>
                    <a:cubicBezTo>
                      <a:pt x="182406" y="61126"/>
                      <a:pt x="182375" y="61126"/>
                      <a:pt x="182375" y="61096"/>
                    </a:cubicBezTo>
                    <a:lnTo>
                      <a:pt x="182284" y="60852"/>
                    </a:lnTo>
                    <a:cubicBezTo>
                      <a:pt x="182284" y="60822"/>
                      <a:pt x="182284" y="60822"/>
                      <a:pt x="182254" y="60822"/>
                    </a:cubicBezTo>
                    <a:lnTo>
                      <a:pt x="182223" y="60852"/>
                    </a:lnTo>
                    <a:cubicBezTo>
                      <a:pt x="182162" y="60852"/>
                      <a:pt x="182162" y="60974"/>
                      <a:pt x="182132" y="61096"/>
                    </a:cubicBezTo>
                    <a:cubicBezTo>
                      <a:pt x="182132" y="61126"/>
                      <a:pt x="182102" y="61126"/>
                      <a:pt x="182102" y="61156"/>
                    </a:cubicBezTo>
                    <a:lnTo>
                      <a:pt x="182102" y="61126"/>
                    </a:lnTo>
                    <a:lnTo>
                      <a:pt x="182102" y="61096"/>
                    </a:lnTo>
                    <a:cubicBezTo>
                      <a:pt x="182102" y="61126"/>
                      <a:pt x="182071" y="61156"/>
                      <a:pt x="182071" y="61187"/>
                    </a:cubicBezTo>
                    <a:lnTo>
                      <a:pt x="182071" y="61187"/>
                    </a:lnTo>
                    <a:cubicBezTo>
                      <a:pt x="182071" y="61187"/>
                      <a:pt x="182071" y="61248"/>
                      <a:pt x="182010" y="61308"/>
                    </a:cubicBezTo>
                    <a:cubicBezTo>
                      <a:pt x="181980" y="61399"/>
                      <a:pt x="181950" y="61460"/>
                      <a:pt x="181950" y="61551"/>
                    </a:cubicBezTo>
                    <a:cubicBezTo>
                      <a:pt x="181950" y="61582"/>
                      <a:pt x="181919" y="61612"/>
                      <a:pt x="181919" y="61643"/>
                    </a:cubicBezTo>
                    <a:lnTo>
                      <a:pt x="181828" y="61734"/>
                    </a:lnTo>
                    <a:cubicBezTo>
                      <a:pt x="181798" y="61764"/>
                      <a:pt x="181798" y="61795"/>
                      <a:pt x="181767" y="61886"/>
                    </a:cubicBezTo>
                    <a:lnTo>
                      <a:pt x="181706" y="61886"/>
                    </a:lnTo>
                    <a:cubicBezTo>
                      <a:pt x="181676" y="61916"/>
                      <a:pt x="181676" y="61947"/>
                      <a:pt x="181676" y="62007"/>
                    </a:cubicBezTo>
                    <a:cubicBezTo>
                      <a:pt x="181646" y="62038"/>
                      <a:pt x="181615" y="62068"/>
                      <a:pt x="181554" y="62159"/>
                    </a:cubicBezTo>
                    <a:lnTo>
                      <a:pt x="181554" y="62190"/>
                    </a:lnTo>
                    <a:cubicBezTo>
                      <a:pt x="181554" y="62190"/>
                      <a:pt x="181524" y="62190"/>
                      <a:pt x="181524" y="62159"/>
                    </a:cubicBezTo>
                    <a:cubicBezTo>
                      <a:pt x="181494" y="62099"/>
                      <a:pt x="181494" y="62251"/>
                      <a:pt x="181524" y="62251"/>
                    </a:cubicBezTo>
                    <a:lnTo>
                      <a:pt x="181554" y="62311"/>
                    </a:lnTo>
                    <a:lnTo>
                      <a:pt x="181615" y="62342"/>
                    </a:lnTo>
                    <a:lnTo>
                      <a:pt x="181615" y="62342"/>
                    </a:lnTo>
                    <a:lnTo>
                      <a:pt x="181615" y="62372"/>
                    </a:lnTo>
                    <a:lnTo>
                      <a:pt x="181615" y="62494"/>
                    </a:lnTo>
                    <a:cubicBezTo>
                      <a:pt x="181646" y="62524"/>
                      <a:pt x="181676" y="62494"/>
                      <a:pt x="181706" y="62463"/>
                    </a:cubicBezTo>
                    <a:lnTo>
                      <a:pt x="181706" y="62524"/>
                    </a:lnTo>
                    <a:lnTo>
                      <a:pt x="181706" y="62524"/>
                    </a:lnTo>
                    <a:lnTo>
                      <a:pt x="181676" y="62524"/>
                    </a:lnTo>
                    <a:cubicBezTo>
                      <a:pt x="181676" y="62555"/>
                      <a:pt x="181646" y="62615"/>
                      <a:pt x="181646" y="62646"/>
                    </a:cubicBezTo>
                    <a:cubicBezTo>
                      <a:pt x="181615" y="62676"/>
                      <a:pt x="181554" y="62767"/>
                      <a:pt x="181494" y="62828"/>
                    </a:cubicBezTo>
                    <a:lnTo>
                      <a:pt x="181494" y="62858"/>
                    </a:lnTo>
                    <a:cubicBezTo>
                      <a:pt x="181494" y="62858"/>
                      <a:pt x="181463" y="62858"/>
                      <a:pt x="181463" y="62828"/>
                    </a:cubicBezTo>
                    <a:cubicBezTo>
                      <a:pt x="181403" y="62798"/>
                      <a:pt x="181403" y="62950"/>
                      <a:pt x="181463" y="62980"/>
                    </a:cubicBezTo>
                    <a:lnTo>
                      <a:pt x="181494" y="63010"/>
                    </a:lnTo>
                    <a:cubicBezTo>
                      <a:pt x="181524" y="63010"/>
                      <a:pt x="181524" y="63071"/>
                      <a:pt x="181554" y="63071"/>
                    </a:cubicBezTo>
                    <a:lnTo>
                      <a:pt x="181554" y="63071"/>
                    </a:lnTo>
                    <a:lnTo>
                      <a:pt x="181554" y="63102"/>
                    </a:lnTo>
                    <a:lnTo>
                      <a:pt x="181554" y="63254"/>
                    </a:lnTo>
                    <a:cubicBezTo>
                      <a:pt x="181615" y="63284"/>
                      <a:pt x="181646" y="63284"/>
                      <a:pt x="181676" y="63223"/>
                    </a:cubicBezTo>
                    <a:lnTo>
                      <a:pt x="181676" y="63314"/>
                    </a:lnTo>
                    <a:lnTo>
                      <a:pt x="181706" y="63314"/>
                    </a:lnTo>
                    <a:cubicBezTo>
                      <a:pt x="181706" y="63314"/>
                      <a:pt x="181706" y="63375"/>
                      <a:pt x="181706" y="63314"/>
                    </a:cubicBezTo>
                    <a:lnTo>
                      <a:pt x="181706" y="63284"/>
                    </a:lnTo>
                    <a:cubicBezTo>
                      <a:pt x="181767" y="63254"/>
                      <a:pt x="181767" y="63162"/>
                      <a:pt x="181767" y="63102"/>
                    </a:cubicBezTo>
                    <a:lnTo>
                      <a:pt x="181767" y="63102"/>
                    </a:lnTo>
                    <a:lnTo>
                      <a:pt x="181767" y="63223"/>
                    </a:lnTo>
                    <a:lnTo>
                      <a:pt x="181767" y="63223"/>
                    </a:lnTo>
                    <a:cubicBezTo>
                      <a:pt x="181798" y="63102"/>
                      <a:pt x="181798" y="63071"/>
                      <a:pt x="181828" y="62980"/>
                    </a:cubicBezTo>
                    <a:cubicBezTo>
                      <a:pt x="181828" y="63010"/>
                      <a:pt x="181798" y="63102"/>
                      <a:pt x="181798" y="63132"/>
                    </a:cubicBezTo>
                    <a:lnTo>
                      <a:pt x="181798" y="63254"/>
                    </a:lnTo>
                    <a:cubicBezTo>
                      <a:pt x="181798" y="63284"/>
                      <a:pt x="181767" y="63284"/>
                      <a:pt x="181767" y="63284"/>
                    </a:cubicBezTo>
                    <a:lnTo>
                      <a:pt x="181767" y="63314"/>
                    </a:lnTo>
                    <a:cubicBezTo>
                      <a:pt x="181767" y="63375"/>
                      <a:pt x="181706" y="63375"/>
                      <a:pt x="181706" y="63406"/>
                    </a:cubicBezTo>
                    <a:cubicBezTo>
                      <a:pt x="181676" y="63436"/>
                      <a:pt x="181676" y="63466"/>
                      <a:pt x="181646" y="63466"/>
                    </a:cubicBezTo>
                    <a:lnTo>
                      <a:pt x="181615" y="63466"/>
                    </a:lnTo>
                    <a:cubicBezTo>
                      <a:pt x="181615" y="63527"/>
                      <a:pt x="181554" y="63527"/>
                      <a:pt x="181554" y="63558"/>
                    </a:cubicBezTo>
                    <a:lnTo>
                      <a:pt x="181524" y="63588"/>
                    </a:lnTo>
                    <a:cubicBezTo>
                      <a:pt x="181524" y="63558"/>
                      <a:pt x="181524" y="63527"/>
                      <a:pt x="181494" y="63527"/>
                    </a:cubicBezTo>
                    <a:cubicBezTo>
                      <a:pt x="181463" y="63558"/>
                      <a:pt x="181403" y="63558"/>
                      <a:pt x="181342" y="63527"/>
                    </a:cubicBezTo>
                    <a:cubicBezTo>
                      <a:pt x="181251" y="63436"/>
                      <a:pt x="181220" y="63223"/>
                      <a:pt x="181159" y="63102"/>
                    </a:cubicBezTo>
                    <a:cubicBezTo>
                      <a:pt x="181099" y="63071"/>
                      <a:pt x="181099" y="63071"/>
                      <a:pt x="181068" y="63071"/>
                    </a:cubicBezTo>
                    <a:cubicBezTo>
                      <a:pt x="181038" y="63010"/>
                      <a:pt x="181038" y="62980"/>
                      <a:pt x="181007" y="62950"/>
                    </a:cubicBezTo>
                    <a:cubicBezTo>
                      <a:pt x="181038" y="62980"/>
                      <a:pt x="181068" y="62980"/>
                      <a:pt x="181099" y="62950"/>
                    </a:cubicBezTo>
                    <a:cubicBezTo>
                      <a:pt x="181099" y="62919"/>
                      <a:pt x="181159" y="62828"/>
                      <a:pt x="181099" y="62798"/>
                    </a:cubicBezTo>
                    <a:lnTo>
                      <a:pt x="181099" y="62767"/>
                    </a:lnTo>
                    <a:lnTo>
                      <a:pt x="181099" y="62767"/>
                    </a:lnTo>
                    <a:cubicBezTo>
                      <a:pt x="181159" y="62767"/>
                      <a:pt x="181159" y="62767"/>
                      <a:pt x="181190" y="62707"/>
                    </a:cubicBezTo>
                    <a:cubicBezTo>
                      <a:pt x="181190" y="62707"/>
                      <a:pt x="181220" y="62707"/>
                      <a:pt x="181220" y="62676"/>
                    </a:cubicBezTo>
                    <a:cubicBezTo>
                      <a:pt x="181251" y="62646"/>
                      <a:pt x="181220" y="62494"/>
                      <a:pt x="181220" y="62524"/>
                    </a:cubicBezTo>
                    <a:lnTo>
                      <a:pt x="181190" y="62524"/>
                    </a:lnTo>
                    <a:lnTo>
                      <a:pt x="181190" y="62494"/>
                    </a:lnTo>
                    <a:cubicBezTo>
                      <a:pt x="181099" y="62403"/>
                      <a:pt x="181068" y="62342"/>
                      <a:pt x="181007" y="62251"/>
                    </a:cubicBezTo>
                    <a:cubicBezTo>
                      <a:pt x="181007" y="62220"/>
                      <a:pt x="180947" y="62190"/>
                      <a:pt x="180947" y="62190"/>
                    </a:cubicBezTo>
                    <a:lnTo>
                      <a:pt x="180916" y="62190"/>
                    </a:lnTo>
                    <a:cubicBezTo>
                      <a:pt x="180886" y="62159"/>
                      <a:pt x="180886" y="62099"/>
                      <a:pt x="180855" y="62099"/>
                    </a:cubicBezTo>
                    <a:cubicBezTo>
                      <a:pt x="180855" y="62068"/>
                      <a:pt x="180795" y="62068"/>
                      <a:pt x="180795" y="62038"/>
                    </a:cubicBezTo>
                    <a:lnTo>
                      <a:pt x="180795" y="62007"/>
                    </a:lnTo>
                    <a:lnTo>
                      <a:pt x="180764" y="61947"/>
                    </a:lnTo>
                    <a:lnTo>
                      <a:pt x="180764" y="61855"/>
                    </a:lnTo>
                    <a:cubicBezTo>
                      <a:pt x="180764" y="61795"/>
                      <a:pt x="180734" y="61734"/>
                      <a:pt x="180734" y="61703"/>
                    </a:cubicBezTo>
                    <a:cubicBezTo>
                      <a:pt x="180764" y="61764"/>
                      <a:pt x="180764" y="61855"/>
                      <a:pt x="180795" y="61916"/>
                    </a:cubicBezTo>
                    <a:lnTo>
                      <a:pt x="180795" y="61916"/>
                    </a:lnTo>
                    <a:lnTo>
                      <a:pt x="180795" y="61795"/>
                    </a:lnTo>
                    <a:lnTo>
                      <a:pt x="180795" y="61795"/>
                    </a:lnTo>
                    <a:cubicBezTo>
                      <a:pt x="180795" y="61886"/>
                      <a:pt x="180855" y="61916"/>
                      <a:pt x="180855" y="62007"/>
                    </a:cubicBezTo>
                    <a:lnTo>
                      <a:pt x="180855" y="62038"/>
                    </a:lnTo>
                    <a:cubicBezTo>
                      <a:pt x="180855" y="62068"/>
                      <a:pt x="180855" y="62068"/>
                      <a:pt x="180855" y="62038"/>
                    </a:cubicBezTo>
                    <a:lnTo>
                      <a:pt x="180886" y="62038"/>
                    </a:lnTo>
                    <a:cubicBezTo>
                      <a:pt x="180886" y="62038"/>
                      <a:pt x="180916" y="62007"/>
                      <a:pt x="180886" y="61916"/>
                    </a:cubicBezTo>
                    <a:cubicBezTo>
                      <a:pt x="180916" y="61947"/>
                      <a:pt x="180947" y="62007"/>
                      <a:pt x="181007" y="61947"/>
                    </a:cubicBezTo>
                    <a:lnTo>
                      <a:pt x="181007" y="61795"/>
                    </a:lnTo>
                    <a:lnTo>
                      <a:pt x="181007" y="61764"/>
                    </a:lnTo>
                    <a:lnTo>
                      <a:pt x="181007" y="61764"/>
                    </a:lnTo>
                    <a:cubicBezTo>
                      <a:pt x="181038" y="61764"/>
                      <a:pt x="181038" y="61764"/>
                      <a:pt x="181068" y="61734"/>
                    </a:cubicBezTo>
                    <a:lnTo>
                      <a:pt x="181099" y="61703"/>
                    </a:lnTo>
                    <a:cubicBezTo>
                      <a:pt x="181159" y="61643"/>
                      <a:pt x="181099" y="61491"/>
                      <a:pt x="181099" y="61551"/>
                    </a:cubicBezTo>
                    <a:lnTo>
                      <a:pt x="181068" y="61582"/>
                    </a:lnTo>
                    <a:lnTo>
                      <a:pt x="181068" y="61551"/>
                    </a:lnTo>
                    <a:cubicBezTo>
                      <a:pt x="181038" y="61460"/>
                      <a:pt x="181007" y="61399"/>
                      <a:pt x="180916" y="61339"/>
                    </a:cubicBezTo>
                    <a:cubicBezTo>
                      <a:pt x="180916" y="61308"/>
                      <a:pt x="180886" y="61278"/>
                      <a:pt x="180886" y="61248"/>
                    </a:cubicBezTo>
                    <a:lnTo>
                      <a:pt x="180855" y="61248"/>
                    </a:lnTo>
                    <a:lnTo>
                      <a:pt x="180855" y="61248"/>
                    </a:lnTo>
                    <a:lnTo>
                      <a:pt x="180855" y="61156"/>
                    </a:lnTo>
                    <a:cubicBezTo>
                      <a:pt x="180886" y="61187"/>
                      <a:pt x="180916" y="61248"/>
                      <a:pt x="180947" y="61187"/>
                    </a:cubicBezTo>
                    <a:lnTo>
                      <a:pt x="180947" y="61096"/>
                    </a:lnTo>
                    <a:lnTo>
                      <a:pt x="180947" y="61035"/>
                    </a:lnTo>
                    <a:lnTo>
                      <a:pt x="180947" y="61035"/>
                    </a:lnTo>
                    <a:cubicBezTo>
                      <a:pt x="180947" y="61035"/>
                      <a:pt x="181007" y="61035"/>
                      <a:pt x="181007" y="61004"/>
                    </a:cubicBezTo>
                    <a:lnTo>
                      <a:pt x="181038" y="60974"/>
                    </a:lnTo>
                    <a:cubicBezTo>
                      <a:pt x="181068" y="60944"/>
                      <a:pt x="181038" y="60822"/>
                      <a:pt x="181038" y="60852"/>
                    </a:cubicBezTo>
                    <a:lnTo>
                      <a:pt x="181007" y="60883"/>
                    </a:lnTo>
                    <a:lnTo>
                      <a:pt x="181007" y="60852"/>
                    </a:lnTo>
                    <a:cubicBezTo>
                      <a:pt x="180947" y="60822"/>
                      <a:pt x="180916" y="60731"/>
                      <a:pt x="180886" y="60700"/>
                    </a:cubicBezTo>
                    <a:cubicBezTo>
                      <a:pt x="180886" y="60670"/>
                      <a:pt x="180855" y="60640"/>
                      <a:pt x="180855" y="60579"/>
                    </a:cubicBezTo>
                    <a:lnTo>
                      <a:pt x="180795" y="60579"/>
                    </a:lnTo>
                    <a:cubicBezTo>
                      <a:pt x="180764" y="60548"/>
                      <a:pt x="180764" y="60488"/>
                      <a:pt x="180734" y="60427"/>
                    </a:cubicBezTo>
                    <a:cubicBezTo>
                      <a:pt x="180703" y="60396"/>
                      <a:pt x="180703" y="60366"/>
                      <a:pt x="180643" y="60366"/>
                    </a:cubicBezTo>
                    <a:cubicBezTo>
                      <a:pt x="180643" y="60336"/>
                      <a:pt x="180612" y="60275"/>
                      <a:pt x="180612" y="60244"/>
                    </a:cubicBezTo>
                    <a:cubicBezTo>
                      <a:pt x="180582" y="60184"/>
                      <a:pt x="180551" y="60092"/>
                      <a:pt x="180551" y="60032"/>
                    </a:cubicBezTo>
                    <a:cubicBezTo>
                      <a:pt x="180491" y="59971"/>
                      <a:pt x="180491" y="59941"/>
                      <a:pt x="180491" y="59910"/>
                    </a:cubicBezTo>
                    <a:lnTo>
                      <a:pt x="180491" y="59910"/>
                    </a:lnTo>
                    <a:cubicBezTo>
                      <a:pt x="180491" y="59880"/>
                      <a:pt x="180460" y="59819"/>
                      <a:pt x="180460" y="59789"/>
                    </a:cubicBezTo>
                    <a:lnTo>
                      <a:pt x="180460" y="59819"/>
                    </a:lnTo>
                    <a:lnTo>
                      <a:pt x="180460" y="59880"/>
                    </a:lnTo>
                    <a:cubicBezTo>
                      <a:pt x="180460" y="59819"/>
                      <a:pt x="180430" y="59819"/>
                      <a:pt x="180430" y="59789"/>
                    </a:cubicBezTo>
                    <a:lnTo>
                      <a:pt x="180339" y="59576"/>
                    </a:lnTo>
                    <a:cubicBezTo>
                      <a:pt x="180339" y="59515"/>
                      <a:pt x="180339" y="59515"/>
                      <a:pt x="180308" y="59515"/>
                    </a:cubicBezTo>
                    <a:lnTo>
                      <a:pt x="180278" y="59576"/>
                    </a:lnTo>
                    <a:cubicBezTo>
                      <a:pt x="180247" y="59576"/>
                      <a:pt x="180247" y="59667"/>
                      <a:pt x="180187" y="59789"/>
                    </a:cubicBezTo>
                    <a:cubicBezTo>
                      <a:pt x="180187" y="59819"/>
                      <a:pt x="180156" y="59819"/>
                      <a:pt x="180156" y="59880"/>
                    </a:cubicBezTo>
                    <a:lnTo>
                      <a:pt x="180156" y="59819"/>
                    </a:lnTo>
                    <a:lnTo>
                      <a:pt x="180156" y="59789"/>
                    </a:lnTo>
                    <a:cubicBezTo>
                      <a:pt x="180156" y="59819"/>
                      <a:pt x="180126" y="59880"/>
                      <a:pt x="180126" y="59910"/>
                    </a:cubicBezTo>
                    <a:lnTo>
                      <a:pt x="180126" y="59910"/>
                    </a:lnTo>
                    <a:cubicBezTo>
                      <a:pt x="180126" y="59910"/>
                      <a:pt x="180126" y="59941"/>
                      <a:pt x="180095" y="60032"/>
                    </a:cubicBezTo>
                    <a:cubicBezTo>
                      <a:pt x="180035" y="60092"/>
                      <a:pt x="180004" y="60184"/>
                      <a:pt x="180004" y="60244"/>
                    </a:cubicBezTo>
                    <a:cubicBezTo>
                      <a:pt x="180004" y="60275"/>
                      <a:pt x="179974" y="60336"/>
                      <a:pt x="179974" y="60366"/>
                    </a:cubicBezTo>
                    <a:lnTo>
                      <a:pt x="179883" y="60427"/>
                    </a:lnTo>
                    <a:cubicBezTo>
                      <a:pt x="179852" y="60488"/>
                      <a:pt x="179852" y="60518"/>
                      <a:pt x="179822" y="60579"/>
                    </a:cubicBezTo>
                    <a:lnTo>
                      <a:pt x="179792" y="60579"/>
                    </a:lnTo>
                    <a:cubicBezTo>
                      <a:pt x="179731" y="60640"/>
                      <a:pt x="179731" y="60670"/>
                      <a:pt x="179731" y="60700"/>
                    </a:cubicBezTo>
                    <a:cubicBezTo>
                      <a:pt x="179700" y="60731"/>
                      <a:pt x="179670" y="60792"/>
                      <a:pt x="179640" y="60852"/>
                    </a:cubicBezTo>
                    <a:lnTo>
                      <a:pt x="179640" y="60883"/>
                    </a:lnTo>
                    <a:cubicBezTo>
                      <a:pt x="179640" y="60883"/>
                      <a:pt x="179579" y="60883"/>
                      <a:pt x="179579" y="60852"/>
                    </a:cubicBezTo>
                    <a:cubicBezTo>
                      <a:pt x="179548" y="60822"/>
                      <a:pt x="179548" y="60974"/>
                      <a:pt x="179579" y="60974"/>
                    </a:cubicBezTo>
                    <a:lnTo>
                      <a:pt x="179640" y="61004"/>
                    </a:lnTo>
                    <a:lnTo>
                      <a:pt x="179670" y="61035"/>
                    </a:lnTo>
                    <a:lnTo>
                      <a:pt x="179670" y="61035"/>
                    </a:lnTo>
                    <a:lnTo>
                      <a:pt x="179670" y="61096"/>
                    </a:lnTo>
                    <a:lnTo>
                      <a:pt x="179670" y="61187"/>
                    </a:lnTo>
                    <a:cubicBezTo>
                      <a:pt x="179700" y="61248"/>
                      <a:pt x="179731" y="61187"/>
                      <a:pt x="179792" y="61156"/>
                    </a:cubicBezTo>
                    <a:lnTo>
                      <a:pt x="179792" y="61248"/>
                    </a:lnTo>
                    <a:lnTo>
                      <a:pt x="179792" y="61248"/>
                    </a:lnTo>
                    <a:lnTo>
                      <a:pt x="179731" y="61248"/>
                    </a:lnTo>
                    <a:cubicBezTo>
                      <a:pt x="179731" y="61278"/>
                      <a:pt x="179700" y="61308"/>
                      <a:pt x="179700" y="61339"/>
                    </a:cubicBezTo>
                    <a:cubicBezTo>
                      <a:pt x="179670" y="61399"/>
                      <a:pt x="179640" y="61460"/>
                      <a:pt x="179548" y="61551"/>
                    </a:cubicBezTo>
                    <a:lnTo>
                      <a:pt x="179548" y="61582"/>
                    </a:lnTo>
                    <a:cubicBezTo>
                      <a:pt x="179548" y="61582"/>
                      <a:pt x="179518" y="61582"/>
                      <a:pt x="179518" y="61551"/>
                    </a:cubicBezTo>
                    <a:cubicBezTo>
                      <a:pt x="179488" y="61491"/>
                      <a:pt x="179488" y="61643"/>
                      <a:pt x="179518" y="61703"/>
                    </a:cubicBezTo>
                    <a:lnTo>
                      <a:pt x="179548" y="61734"/>
                    </a:lnTo>
                    <a:cubicBezTo>
                      <a:pt x="179579" y="61734"/>
                      <a:pt x="179579" y="61764"/>
                      <a:pt x="179640" y="61764"/>
                    </a:cubicBezTo>
                    <a:lnTo>
                      <a:pt x="179640" y="61764"/>
                    </a:lnTo>
                    <a:lnTo>
                      <a:pt x="179640" y="61795"/>
                    </a:lnTo>
                    <a:lnTo>
                      <a:pt x="179640" y="61947"/>
                    </a:lnTo>
                    <a:cubicBezTo>
                      <a:pt x="179670" y="62007"/>
                      <a:pt x="179700" y="62007"/>
                      <a:pt x="179731" y="61916"/>
                    </a:cubicBezTo>
                    <a:lnTo>
                      <a:pt x="179731" y="62038"/>
                    </a:lnTo>
                    <a:lnTo>
                      <a:pt x="179792" y="62038"/>
                    </a:lnTo>
                    <a:cubicBezTo>
                      <a:pt x="179792" y="62038"/>
                      <a:pt x="179792" y="62068"/>
                      <a:pt x="179792" y="62038"/>
                    </a:cubicBezTo>
                    <a:lnTo>
                      <a:pt x="179792" y="62007"/>
                    </a:lnTo>
                    <a:cubicBezTo>
                      <a:pt x="179822" y="61947"/>
                      <a:pt x="179822" y="61886"/>
                      <a:pt x="179822" y="61795"/>
                    </a:cubicBezTo>
                    <a:lnTo>
                      <a:pt x="179822" y="61795"/>
                    </a:lnTo>
                    <a:lnTo>
                      <a:pt x="179822" y="61916"/>
                    </a:lnTo>
                    <a:lnTo>
                      <a:pt x="179822" y="61916"/>
                    </a:lnTo>
                    <a:cubicBezTo>
                      <a:pt x="179852" y="61795"/>
                      <a:pt x="179852" y="61764"/>
                      <a:pt x="179883" y="61703"/>
                    </a:cubicBezTo>
                    <a:cubicBezTo>
                      <a:pt x="179883" y="61734"/>
                      <a:pt x="179852" y="61795"/>
                      <a:pt x="179852" y="61855"/>
                    </a:cubicBezTo>
                    <a:lnTo>
                      <a:pt x="179852" y="61947"/>
                    </a:lnTo>
                    <a:cubicBezTo>
                      <a:pt x="179852" y="62007"/>
                      <a:pt x="179822" y="62007"/>
                      <a:pt x="179822" y="62007"/>
                    </a:cubicBezTo>
                    <a:lnTo>
                      <a:pt x="179822" y="62038"/>
                    </a:lnTo>
                    <a:cubicBezTo>
                      <a:pt x="179822" y="62068"/>
                      <a:pt x="179792" y="62068"/>
                      <a:pt x="179792" y="62099"/>
                    </a:cubicBezTo>
                    <a:cubicBezTo>
                      <a:pt x="179731" y="62159"/>
                      <a:pt x="179731" y="62190"/>
                      <a:pt x="179700" y="62190"/>
                    </a:cubicBezTo>
                    <a:lnTo>
                      <a:pt x="179670" y="62190"/>
                    </a:lnTo>
                    <a:cubicBezTo>
                      <a:pt x="179670" y="62220"/>
                      <a:pt x="179640" y="62220"/>
                      <a:pt x="179640" y="62251"/>
                    </a:cubicBezTo>
                    <a:cubicBezTo>
                      <a:pt x="179548" y="62342"/>
                      <a:pt x="179518" y="62372"/>
                      <a:pt x="179427" y="62494"/>
                    </a:cubicBezTo>
                    <a:lnTo>
                      <a:pt x="179427" y="62524"/>
                    </a:lnTo>
                    <a:lnTo>
                      <a:pt x="179396" y="62524"/>
                    </a:lnTo>
                    <a:cubicBezTo>
                      <a:pt x="179366" y="62494"/>
                      <a:pt x="179366" y="62646"/>
                      <a:pt x="179396" y="62676"/>
                    </a:cubicBezTo>
                    <a:cubicBezTo>
                      <a:pt x="179396" y="62676"/>
                      <a:pt x="179427" y="62676"/>
                      <a:pt x="179427" y="62707"/>
                    </a:cubicBezTo>
                    <a:cubicBezTo>
                      <a:pt x="179488" y="62707"/>
                      <a:pt x="179488" y="62767"/>
                      <a:pt x="179518" y="62767"/>
                    </a:cubicBezTo>
                    <a:lnTo>
                      <a:pt x="179518" y="62767"/>
                    </a:lnTo>
                    <a:lnTo>
                      <a:pt x="179518" y="62798"/>
                    </a:lnTo>
                    <a:lnTo>
                      <a:pt x="179518" y="62950"/>
                    </a:lnTo>
                    <a:cubicBezTo>
                      <a:pt x="179548" y="62980"/>
                      <a:pt x="179579" y="62980"/>
                      <a:pt x="179640" y="62950"/>
                    </a:cubicBezTo>
                    <a:cubicBezTo>
                      <a:pt x="179579" y="62980"/>
                      <a:pt x="179579" y="63010"/>
                      <a:pt x="179548" y="63071"/>
                    </a:cubicBezTo>
                    <a:cubicBezTo>
                      <a:pt x="179518" y="63071"/>
                      <a:pt x="179518" y="63071"/>
                      <a:pt x="179488" y="63102"/>
                    </a:cubicBezTo>
                    <a:cubicBezTo>
                      <a:pt x="179396" y="63162"/>
                      <a:pt x="179336" y="63406"/>
                      <a:pt x="179275" y="63527"/>
                    </a:cubicBezTo>
                    <a:lnTo>
                      <a:pt x="179214" y="63527"/>
                    </a:lnTo>
                    <a:cubicBezTo>
                      <a:pt x="179214" y="63466"/>
                      <a:pt x="179214" y="63436"/>
                      <a:pt x="179184" y="63466"/>
                    </a:cubicBezTo>
                    <a:lnTo>
                      <a:pt x="179123" y="63466"/>
                    </a:lnTo>
                    <a:lnTo>
                      <a:pt x="179123" y="63436"/>
                    </a:lnTo>
                    <a:cubicBezTo>
                      <a:pt x="179062" y="63375"/>
                      <a:pt x="179032" y="63284"/>
                      <a:pt x="178940" y="63223"/>
                    </a:cubicBezTo>
                    <a:cubicBezTo>
                      <a:pt x="178940" y="63162"/>
                      <a:pt x="178910" y="63132"/>
                      <a:pt x="178910" y="63132"/>
                    </a:cubicBezTo>
                    <a:lnTo>
                      <a:pt x="178880" y="63132"/>
                    </a:lnTo>
                    <a:cubicBezTo>
                      <a:pt x="178819" y="63102"/>
                      <a:pt x="178819" y="63071"/>
                      <a:pt x="178788" y="63071"/>
                    </a:cubicBezTo>
                    <a:cubicBezTo>
                      <a:pt x="178788" y="63010"/>
                      <a:pt x="178758" y="63010"/>
                      <a:pt x="178758" y="62980"/>
                    </a:cubicBezTo>
                    <a:lnTo>
                      <a:pt x="178758" y="62950"/>
                    </a:lnTo>
                    <a:lnTo>
                      <a:pt x="178728" y="62919"/>
                    </a:lnTo>
                    <a:lnTo>
                      <a:pt x="178728" y="62798"/>
                    </a:lnTo>
                    <a:cubicBezTo>
                      <a:pt x="178728" y="62767"/>
                      <a:pt x="178667" y="62676"/>
                      <a:pt x="178667" y="62646"/>
                    </a:cubicBezTo>
                    <a:cubicBezTo>
                      <a:pt x="178728" y="62707"/>
                      <a:pt x="178728" y="62798"/>
                      <a:pt x="178758" y="62858"/>
                    </a:cubicBezTo>
                    <a:lnTo>
                      <a:pt x="178758" y="62858"/>
                    </a:lnTo>
                    <a:lnTo>
                      <a:pt x="178758" y="62767"/>
                    </a:lnTo>
                    <a:lnTo>
                      <a:pt x="178758" y="62767"/>
                    </a:lnTo>
                    <a:cubicBezTo>
                      <a:pt x="178758" y="62828"/>
                      <a:pt x="178788" y="62858"/>
                      <a:pt x="178788" y="62950"/>
                    </a:cubicBezTo>
                    <a:lnTo>
                      <a:pt x="178788" y="62980"/>
                    </a:lnTo>
                    <a:cubicBezTo>
                      <a:pt x="178788" y="63010"/>
                      <a:pt x="178788" y="63010"/>
                      <a:pt x="178788" y="62980"/>
                    </a:cubicBezTo>
                    <a:lnTo>
                      <a:pt x="178819" y="62980"/>
                    </a:lnTo>
                    <a:cubicBezTo>
                      <a:pt x="178819" y="62980"/>
                      <a:pt x="178880" y="62950"/>
                      <a:pt x="178819" y="62858"/>
                    </a:cubicBezTo>
                    <a:cubicBezTo>
                      <a:pt x="178880" y="62919"/>
                      <a:pt x="178910" y="62950"/>
                      <a:pt x="178940" y="62919"/>
                    </a:cubicBezTo>
                    <a:lnTo>
                      <a:pt x="178940" y="62767"/>
                    </a:lnTo>
                    <a:lnTo>
                      <a:pt x="178940" y="62707"/>
                    </a:lnTo>
                    <a:lnTo>
                      <a:pt x="178940" y="62707"/>
                    </a:lnTo>
                    <a:cubicBezTo>
                      <a:pt x="178971" y="62707"/>
                      <a:pt x="178971" y="62707"/>
                      <a:pt x="179032" y="62676"/>
                    </a:cubicBezTo>
                    <a:lnTo>
                      <a:pt x="179062" y="62646"/>
                    </a:lnTo>
                    <a:cubicBezTo>
                      <a:pt x="179092" y="62615"/>
                      <a:pt x="179062" y="62463"/>
                      <a:pt x="179062" y="62494"/>
                    </a:cubicBezTo>
                    <a:lnTo>
                      <a:pt x="179032" y="62524"/>
                    </a:lnTo>
                    <a:lnTo>
                      <a:pt x="179032" y="62494"/>
                    </a:lnTo>
                    <a:cubicBezTo>
                      <a:pt x="178971" y="62403"/>
                      <a:pt x="178940" y="62342"/>
                      <a:pt x="178880" y="62311"/>
                    </a:cubicBezTo>
                    <a:cubicBezTo>
                      <a:pt x="178880" y="62251"/>
                      <a:pt x="178819" y="62220"/>
                      <a:pt x="178819" y="62190"/>
                    </a:cubicBezTo>
                    <a:lnTo>
                      <a:pt x="178788" y="62190"/>
                    </a:lnTo>
                    <a:lnTo>
                      <a:pt x="178788" y="62190"/>
                    </a:lnTo>
                    <a:lnTo>
                      <a:pt x="178788" y="62099"/>
                    </a:lnTo>
                    <a:cubicBezTo>
                      <a:pt x="178819" y="62159"/>
                      <a:pt x="178880" y="62190"/>
                      <a:pt x="178910" y="62159"/>
                    </a:cubicBezTo>
                    <a:lnTo>
                      <a:pt x="178910" y="62038"/>
                    </a:lnTo>
                    <a:lnTo>
                      <a:pt x="178910" y="62007"/>
                    </a:lnTo>
                    <a:lnTo>
                      <a:pt x="178910" y="62007"/>
                    </a:lnTo>
                    <a:cubicBezTo>
                      <a:pt x="178910" y="62007"/>
                      <a:pt x="178940" y="62007"/>
                      <a:pt x="178940" y="61947"/>
                    </a:cubicBezTo>
                    <a:lnTo>
                      <a:pt x="178971" y="61916"/>
                    </a:lnTo>
                    <a:cubicBezTo>
                      <a:pt x="179032" y="61886"/>
                      <a:pt x="178971" y="61764"/>
                      <a:pt x="178971" y="61795"/>
                    </a:cubicBezTo>
                    <a:lnTo>
                      <a:pt x="178940" y="61855"/>
                    </a:lnTo>
                    <a:lnTo>
                      <a:pt x="178940" y="61795"/>
                    </a:lnTo>
                    <a:cubicBezTo>
                      <a:pt x="178910" y="61764"/>
                      <a:pt x="178880" y="61703"/>
                      <a:pt x="178819" y="61643"/>
                    </a:cubicBezTo>
                    <a:cubicBezTo>
                      <a:pt x="178819" y="61612"/>
                      <a:pt x="178788" y="61582"/>
                      <a:pt x="178788" y="61551"/>
                    </a:cubicBezTo>
                    <a:lnTo>
                      <a:pt x="178758" y="61551"/>
                    </a:lnTo>
                    <a:cubicBezTo>
                      <a:pt x="178728" y="61491"/>
                      <a:pt x="178728" y="61430"/>
                      <a:pt x="178667" y="61399"/>
                    </a:cubicBezTo>
                    <a:cubicBezTo>
                      <a:pt x="178636" y="61339"/>
                      <a:pt x="178636" y="61308"/>
                      <a:pt x="178606" y="61308"/>
                    </a:cubicBezTo>
                    <a:cubicBezTo>
                      <a:pt x="178606" y="61278"/>
                      <a:pt x="178576" y="61248"/>
                      <a:pt x="178576" y="61187"/>
                    </a:cubicBezTo>
                    <a:cubicBezTo>
                      <a:pt x="178515" y="61126"/>
                      <a:pt x="178485" y="61035"/>
                      <a:pt x="178485" y="60974"/>
                    </a:cubicBezTo>
                    <a:cubicBezTo>
                      <a:pt x="178454" y="60944"/>
                      <a:pt x="178454" y="60883"/>
                      <a:pt x="178454" y="60852"/>
                    </a:cubicBezTo>
                    <a:lnTo>
                      <a:pt x="178454" y="60852"/>
                    </a:lnTo>
                    <a:cubicBezTo>
                      <a:pt x="178454" y="60822"/>
                      <a:pt x="178424" y="60792"/>
                      <a:pt x="178424" y="60731"/>
                    </a:cubicBezTo>
                    <a:lnTo>
                      <a:pt x="178424" y="60792"/>
                    </a:lnTo>
                    <a:lnTo>
                      <a:pt x="178424" y="60822"/>
                    </a:lnTo>
                    <a:cubicBezTo>
                      <a:pt x="178424" y="60792"/>
                      <a:pt x="178363" y="60792"/>
                      <a:pt x="178363" y="60731"/>
                    </a:cubicBezTo>
                    <a:lnTo>
                      <a:pt x="178302" y="60518"/>
                    </a:lnTo>
                    <a:cubicBezTo>
                      <a:pt x="178302" y="60488"/>
                      <a:pt x="178302" y="60488"/>
                      <a:pt x="178272" y="60488"/>
                    </a:cubicBezTo>
                    <a:lnTo>
                      <a:pt x="178211" y="60518"/>
                    </a:lnTo>
                    <a:cubicBezTo>
                      <a:pt x="178181" y="60518"/>
                      <a:pt x="178181" y="60640"/>
                      <a:pt x="178150" y="60731"/>
                    </a:cubicBezTo>
                    <a:cubicBezTo>
                      <a:pt x="178150" y="60792"/>
                      <a:pt x="178120" y="60792"/>
                      <a:pt x="178120" y="60822"/>
                    </a:cubicBezTo>
                    <a:lnTo>
                      <a:pt x="178120" y="60792"/>
                    </a:lnTo>
                    <a:lnTo>
                      <a:pt x="178120" y="60731"/>
                    </a:lnTo>
                    <a:cubicBezTo>
                      <a:pt x="178120" y="60792"/>
                      <a:pt x="178059" y="60822"/>
                      <a:pt x="178059" y="60852"/>
                    </a:cubicBezTo>
                    <a:lnTo>
                      <a:pt x="178059" y="60852"/>
                    </a:lnTo>
                    <a:cubicBezTo>
                      <a:pt x="178059" y="60852"/>
                      <a:pt x="178059" y="60883"/>
                      <a:pt x="178029" y="60974"/>
                    </a:cubicBezTo>
                    <a:cubicBezTo>
                      <a:pt x="177998" y="61035"/>
                      <a:pt x="177968" y="61126"/>
                      <a:pt x="177968" y="61187"/>
                    </a:cubicBezTo>
                    <a:cubicBezTo>
                      <a:pt x="177968" y="61248"/>
                      <a:pt x="177907" y="61278"/>
                      <a:pt x="177907" y="61308"/>
                    </a:cubicBezTo>
                    <a:lnTo>
                      <a:pt x="177846" y="61399"/>
                    </a:lnTo>
                    <a:cubicBezTo>
                      <a:pt x="177816" y="61430"/>
                      <a:pt x="177816" y="61460"/>
                      <a:pt x="177755" y="61551"/>
                    </a:cubicBezTo>
                    <a:lnTo>
                      <a:pt x="177725" y="61551"/>
                    </a:lnTo>
                    <a:cubicBezTo>
                      <a:pt x="177694" y="61582"/>
                      <a:pt x="177694" y="61612"/>
                      <a:pt x="177694" y="61643"/>
                    </a:cubicBezTo>
                    <a:cubicBezTo>
                      <a:pt x="177664" y="61703"/>
                      <a:pt x="177603" y="61734"/>
                      <a:pt x="177573" y="61795"/>
                    </a:cubicBezTo>
                    <a:lnTo>
                      <a:pt x="177573" y="61855"/>
                    </a:lnTo>
                    <a:cubicBezTo>
                      <a:pt x="177573" y="61855"/>
                      <a:pt x="177542" y="61855"/>
                      <a:pt x="177542" y="61795"/>
                    </a:cubicBezTo>
                    <a:cubicBezTo>
                      <a:pt x="177512" y="61764"/>
                      <a:pt x="177512" y="61916"/>
                      <a:pt x="177542" y="61916"/>
                    </a:cubicBezTo>
                    <a:lnTo>
                      <a:pt x="177573" y="61947"/>
                    </a:lnTo>
                    <a:lnTo>
                      <a:pt x="177603" y="62007"/>
                    </a:lnTo>
                    <a:lnTo>
                      <a:pt x="177603" y="62007"/>
                    </a:lnTo>
                    <a:lnTo>
                      <a:pt x="177603" y="62038"/>
                    </a:lnTo>
                    <a:lnTo>
                      <a:pt x="177603" y="62159"/>
                    </a:lnTo>
                    <a:cubicBezTo>
                      <a:pt x="177664" y="62190"/>
                      <a:pt x="177694" y="62159"/>
                      <a:pt x="177725" y="62099"/>
                    </a:cubicBezTo>
                    <a:lnTo>
                      <a:pt x="177725" y="62190"/>
                    </a:lnTo>
                    <a:lnTo>
                      <a:pt x="177725" y="62190"/>
                    </a:lnTo>
                    <a:lnTo>
                      <a:pt x="177694" y="62190"/>
                    </a:lnTo>
                    <a:cubicBezTo>
                      <a:pt x="177694" y="62220"/>
                      <a:pt x="177664" y="62251"/>
                      <a:pt x="177664" y="62311"/>
                    </a:cubicBezTo>
                    <a:cubicBezTo>
                      <a:pt x="177603" y="62342"/>
                      <a:pt x="177573" y="62403"/>
                      <a:pt x="177512" y="62494"/>
                    </a:cubicBezTo>
                    <a:lnTo>
                      <a:pt x="177451" y="62494"/>
                    </a:lnTo>
                    <a:cubicBezTo>
                      <a:pt x="177421" y="62463"/>
                      <a:pt x="177421" y="62372"/>
                      <a:pt x="177390" y="62342"/>
                    </a:cubicBezTo>
                    <a:cubicBezTo>
                      <a:pt x="177360" y="62311"/>
                      <a:pt x="177360" y="62251"/>
                      <a:pt x="177299" y="62251"/>
                    </a:cubicBezTo>
                    <a:cubicBezTo>
                      <a:pt x="177299" y="62220"/>
                      <a:pt x="177269" y="62190"/>
                      <a:pt x="177269" y="62159"/>
                    </a:cubicBezTo>
                    <a:cubicBezTo>
                      <a:pt x="177238" y="62068"/>
                      <a:pt x="177208" y="62007"/>
                      <a:pt x="177208" y="61916"/>
                    </a:cubicBezTo>
                    <a:cubicBezTo>
                      <a:pt x="177147" y="61886"/>
                      <a:pt x="177147" y="61855"/>
                      <a:pt x="177147" y="61795"/>
                    </a:cubicBezTo>
                    <a:lnTo>
                      <a:pt x="177147" y="61795"/>
                    </a:lnTo>
                    <a:cubicBezTo>
                      <a:pt x="177147" y="61764"/>
                      <a:pt x="177117" y="61734"/>
                      <a:pt x="177117" y="61703"/>
                    </a:cubicBezTo>
                    <a:lnTo>
                      <a:pt x="177117" y="61734"/>
                    </a:lnTo>
                    <a:lnTo>
                      <a:pt x="177117" y="61764"/>
                    </a:lnTo>
                    <a:cubicBezTo>
                      <a:pt x="177117" y="61734"/>
                      <a:pt x="177086" y="61734"/>
                      <a:pt x="177086" y="61703"/>
                    </a:cubicBezTo>
                    <a:lnTo>
                      <a:pt x="176995" y="61460"/>
                    </a:lnTo>
                    <a:cubicBezTo>
                      <a:pt x="176995" y="61430"/>
                      <a:pt x="176995" y="61430"/>
                      <a:pt x="176965" y="61430"/>
                    </a:cubicBezTo>
                    <a:lnTo>
                      <a:pt x="176934" y="61460"/>
                    </a:lnTo>
                    <a:cubicBezTo>
                      <a:pt x="176904" y="61460"/>
                      <a:pt x="176904" y="61582"/>
                      <a:pt x="176843" y="61703"/>
                    </a:cubicBezTo>
                    <a:cubicBezTo>
                      <a:pt x="176843" y="61734"/>
                      <a:pt x="176813" y="61734"/>
                      <a:pt x="176813" y="61764"/>
                    </a:cubicBezTo>
                    <a:lnTo>
                      <a:pt x="176813" y="61734"/>
                    </a:lnTo>
                    <a:lnTo>
                      <a:pt x="176813" y="61703"/>
                    </a:lnTo>
                    <a:cubicBezTo>
                      <a:pt x="176813" y="61734"/>
                      <a:pt x="176782" y="61764"/>
                      <a:pt x="176782" y="61795"/>
                    </a:cubicBezTo>
                    <a:lnTo>
                      <a:pt x="176782" y="61795"/>
                    </a:lnTo>
                    <a:cubicBezTo>
                      <a:pt x="176782" y="61795"/>
                      <a:pt x="176782" y="61855"/>
                      <a:pt x="176752" y="61916"/>
                    </a:cubicBezTo>
                    <a:cubicBezTo>
                      <a:pt x="176691" y="62007"/>
                      <a:pt x="176661" y="62068"/>
                      <a:pt x="176661" y="62159"/>
                    </a:cubicBezTo>
                    <a:cubicBezTo>
                      <a:pt x="176661" y="62190"/>
                      <a:pt x="176630" y="62220"/>
                      <a:pt x="176630" y="62251"/>
                    </a:cubicBezTo>
                    <a:lnTo>
                      <a:pt x="176539" y="62342"/>
                    </a:lnTo>
                    <a:cubicBezTo>
                      <a:pt x="176509" y="62372"/>
                      <a:pt x="176509" y="62403"/>
                      <a:pt x="176478" y="62494"/>
                    </a:cubicBezTo>
                    <a:lnTo>
                      <a:pt x="176448" y="62494"/>
                    </a:lnTo>
                    <a:cubicBezTo>
                      <a:pt x="176387" y="62524"/>
                      <a:pt x="176387" y="62555"/>
                      <a:pt x="176387" y="62615"/>
                    </a:cubicBezTo>
                    <a:cubicBezTo>
                      <a:pt x="176357" y="62646"/>
                      <a:pt x="176326" y="62676"/>
                      <a:pt x="176296" y="62767"/>
                    </a:cubicBezTo>
                    <a:lnTo>
                      <a:pt x="176296" y="62798"/>
                    </a:lnTo>
                    <a:cubicBezTo>
                      <a:pt x="176296" y="62798"/>
                      <a:pt x="176235" y="62798"/>
                      <a:pt x="176235" y="62767"/>
                    </a:cubicBezTo>
                    <a:cubicBezTo>
                      <a:pt x="176205" y="62707"/>
                      <a:pt x="176205" y="62858"/>
                      <a:pt x="176235" y="62858"/>
                    </a:cubicBezTo>
                    <a:lnTo>
                      <a:pt x="176296" y="62919"/>
                    </a:lnTo>
                    <a:lnTo>
                      <a:pt x="176326" y="62950"/>
                    </a:lnTo>
                    <a:lnTo>
                      <a:pt x="176326" y="62950"/>
                    </a:lnTo>
                    <a:lnTo>
                      <a:pt x="176326" y="62980"/>
                    </a:lnTo>
                    <a:lnTo>
                      <a:pt x="176326" y="63102"/>
                    </a:lnTo>
                    <a:cubicBezTo>
                      <a:pt x="176357" y="63132"/>
                      <a:pt x="176387" y="63102"/>
                      <a:pt x="176448" y="63071"/>
                    </a:cubicBezTo>
                    <a:lnTo>
                      <a:pt x="176448" y="63132"/>
                    </a:lnTo>
                    <a:lnTo>
                      <a:pt x="176448" y="63132"/>
                    </a:lnTo>
                    <a:lnTo>
                      <a:pt x="176387" y="63132"/>
                    </a:lnTo>
                    <a:cubicBezTo>
                      <a:pt x="176387" y="63162"/>
                      <a:pt x="176357" y="63223"/>
                      <a:pt x="176357" y="63254"/>
                    </a:cubicBezTo>
                    <a:cubicBezTo>
                      <a:pt x="176326" y="63284"/>
                      <a:pt x="176296" y="63375"/>
                      <a:pt x="176205" y="63436"/>
                    </a:cubicBezTo>
                    <a:lnTo>
                      <a:pt x="176205" y="63466"/>
                    </a:lnTo>
                    <a:cubicBezTo>
                      <a:pt x="176205" y="63466"/>
                      <a:pt x="176174" y="63466"/>
                      <a:pt x="176174" y="63436"/>
                    </a:cubicBezTo>
                    <a:cubicBezTo>
                      <a:pt x="176144" y="63406"/>
                      <a:pt x="176144" y="63558"/>
                      <a:pt x="176174" y="63588"/>
                    </a:cubicBezTo>
                    <a:lnTo>
                      <a:pt x="176205" y="63618"/>
                    </a:lnTo>
                    <a:cubicBezTo>
                      <a:pt x="176235" y="63618"/>
                      <a:pt x="176235" y="63679"/>
                      <a:pt x="176296" y="63679"/>
                    </a:cubicBezTo>
                    <a:lnTo>
                      <a:pt x="176296" y="63679"/>
                    </a:lnTo>
                    <a:lnTo>
                      <a:pt x="176296" y="63710"/>
                    </a:lnTo>
                    <a:lnTo>
                      <a:pt x="176296" y="63862"/>
                    </a:lnTo>
                    <a:cubicBezTo>
                      <a:pt x="176326" y="63892"/>
                      <a:pt x="176357" y="63892"/>
                      <a:pt x="176387" y="63831"/>
                    </a:cubicBezTo>
                    <a:lnTo>
                      <a:pt x="176387" y="63922"/>
                    </a:lnTo>
                    <a:lnTo>
                      <a:pt x="176448" y="63922"/>
                    </a:lnTo>
                    <a:cubicBezTo>
                      <a:pt x="176448" y="63922"/>
                      <a:pt x="176448" y="63983"/>
                      <a:pt x="176448" y="63922"/>
                    </a:cubicBezTo>
                    <a:lnTo>
                      <a:pt x="176448" y="63892"/>
                    </a:lnTo>
                    <a:cubicBezTo>
                      <a:pt x="176478" y="63862"/>
                      <a:pt x="176478" y="63770"/>
                      <a:pt x="176478" y="63710"/>
                    </a:cubicBezTo>
                    <a:lnTo>
                      <a:pt x="176478" y="63710"/>
                    </a:lnTo>
                    <a:lnTo>
                      <a:pt x="176478" y="63831"/>
                    </a:lnTo>
                    <a:lnTo>
                      <a:pt x="176478" y="63831"/>
                    </a:lnTo>
                    <a:cubicBezTo>
                      <a:pt x="176509" y="63710"/>
                      <a:pt x="176509" y="63679"/>
                      <a:pt x="176539" y="63588"/>
                    </a:cubicBezTo>
                    <a:cubicBezTo>
                      <a:pt x="176539" y="63618"/>
                      <a:pt x="176509" y="63710"/>
                      <a:pt x="176509" y="63740"/>
                    </a:cubicBezTo>
                    <a:lnTo>
                      <a:pt x="176509" y="63862"/>
                    </a:lnTo>
                    <a:cubicBezTo>
                      <a:pt x="176509" y="63892"/>
                      <a:pt x="176478" y="63892"/>
                      <a:pt x="176478" y="63892"/>
                    </a:cubicBezTo>
                    <a:lnTo>
                      <a:pt x="176478" y="63922"/>
                    </a:lnTo>
                    <a:cubicBezTo>
                      <a:pt x="176478" y="63983"/>
                      <a:pt x="176448" y="63983"/>
                      <a:pt x="176448" y="64014"/>
                    </a:cubicBezTo>
                    <a:cubicBezTo>
                      <a:pt x="176387" y="64044"/>
                      <a:pt x="176387" y="64074"/>
                      <a:pt x="176357" y="64074"/>
                    </a:cubicBezTo>
                    <a:lnTo>
                      <a:pt x="176326" y="64074"/>
                    </a:lnTo>
                    <a:cubicBezTo>
                      <a:pt x="176326" y="64135"/>
                      <a:pt x="176296" y="64135"/>
                      <a:pt x="176296" y="64165"/>
                    </a:cubicBezTo>
                    <a:cubicBezTo>
                      <a:pt x="176235" y="64196"/>
                      <a:pt x="176205" y="64226"/>
                      <a:pt x="176174" y="64317"/>
                    </a:cubicBezTo>
                    <a:cubicBezTo>
                      <a:pt x="176144" y="64317"/>
                      <a:pt x="176144" y="64317"/>
                      <a:pt x="176083" y="64287"/>
                    </a:cubicBezTo>
                    <a:cubicBezTo>
                      <a:pt x="176053" y="64226"/>
                      <a:pt x="176053" y="64196"/>
                      <a:pt x="176022" y="64165"/>
                    </a:cubicBezTo>
                    <a:cubicBezTo>
                      <a:pt x="176053" y="64196"/>
                      <a:pt x="176083" y="64196"/>
                      <a:pt x="176144" y="64165"/>
                    </a:cubicBezTo>
                    <a:cubicBezTo>
                      <a:pt x="176144" y="64135"/>
                      <a:pt x="176174" y="64044"/>
                      <a:pt x="176144" y="64014"/>
                    </a:cubicBezTo>
                    <a:lnTo>
                      <a:pt x="176144" y="63983"/>
                    </a:lnTo>
                    <a:lnTo>
                      <a:pt x="176144" y="63983"/>
                    </a:lnTo>
                    <a:cubicBezTo>
                      <a:pt x="176174" y="63983"/>
                      <a:pt x="176174" y="63983"/>
                      <a:pt x="176205" y="63922"/>
                    </a:cubicBezTo>
                    <a:cubicBezTo>
                      <a:pt x="176205" y="63922"/>
                      <a:pt x="176235" y="63922"/>
                      <a:pt x="176235" y="63892"/>
                    </a:cubicBezTo>
                    <a:cubicBezTo>
                      <a:pt x="176296" y="63862"/>
                      <a:pt x="176235" y="63710"/>
                      <a:pt x="176235" y="63740"/>
                    </a:cubicBezTo>
                    <a:lnTo>
                      <a:pt x="176205" y="63740"/>
                    </a:lnTo>
                    <a:lnTo>
                      <a:pt x="176205" y="63710"/>
                    </a:lnTo>
                    <a:cubicBezTo>
                      <a:pt x="176144" y="63618"/>
                      <a:pt x="176083" y="63558"/>
                      <a:pt x="176022" y="63466"/>
                    </a:cubicBezTo>
                    <a:cubicBezTo>
                      <a:pt x="176022" y="63436"/>
                      <a:pt x="175992" y="63406"/>
                      <a:pt x="175992" y="63406"/>
                    </a:cubicBezTo>
                    <a:lnTo>
                      <a:pt x="175931" y="63406"/>
                    </a:lnTo>
                    <a:cubicBezTo>
                      <a:pt x="175901" y="63375"/>
                      <a:pt x="175901" y="63314"/>
                      <a:pt x="175870" y="63314"/>
                    </a:cubicBezTo>
                    <a:cubicBezTo>
                      <a:pt x="175870" y="63284"/>
                      <a:pt x="175840" y="63284"/>
                      <a:pt x="175840" y="63254"/>
                    </a:cubicBezTo>
                    <a:lnTo>
                      <a:pt x="175840" y="63223"/>
                    </a:lnTo>
                    <a:lnTo>
                      <a:pt x="175779" y="63162"/>
                    </a:lnTo>
                    <a:lnTo>
                      <a:pt x="175779" y="63071"/>
                    </a:lnTo>
                    <a:cubicBezTo>
                      <a:pt x="175779" y="63010"/>
                      <a:pt x="175749" y="62950"/>
                      <a:pt x="175749" y="62919"/>
                    </a:cubicBezTo>
                    <a:cubicBezTo>
                      <a:pt x="175779" y="62980"/>
                      <a:pt x="175779" y="63071"/>
                      <a:pt x="175840" y="63132"/>
                    </a:cubicBezTo>
                    <a:lnTo>
                      <a:pt x="175840" y="63132"/>
                    </a:lnTo>
                    <a:lnTo>
                      <a:pt x="175840" y="63010"/>
                    </a:lnTo>
                    <a:lnTo>
                      <a:pt x="175840" y="63010"/>
                    </a:lnTo>
                    <a:cubicBezTo>
                      <a:pt x="175840" y="63102"/>
                      <a:pt x="175870" y="63132"/>
                      <a:pt x="175870" y="63223"/>
                    </a:cubicBezTo>
                    <a:lnTo>
                      <a:pt x="175870" y="63254"/>
                    </a:lnTo>
                    <a:cubicBezTo>
                      <a:pt x="175870" y="63284"/>
                      <a:pt x="175870" y="63284"/>
                      <a:pt x="175870" y="63254"/>
                    </a:cubicBezTo>
                    <a:lnTo>
                      <a:pt x="175901" y="63254"/>
                    </a:lnTo>
                    <a:cubicBezTo>
                      <a:pt x="175901" y="63254"/>
                      <a:pt x="175931" y="63223"/>
                      <a:pt x="175901" y="63132"/>
                    </a:cubicBezTo>
                    <a:cubicBezTo>
                      <a:pt x="175931" y="63162"/>
                      <a:pt x="175992" y="63223"/>
                      <a:pt x="176022" y="63162"/>
                    </a:cubicBezTo>
                    <a:lnTo>
                      <a:pt x="176022" y="63010"/>
                    </a:lnTo>
                    <a:lnTo>
                      <a:pt x="176022" y="62980"/>
                    </a:lnTo>
                    <a:lnTo>
                      <a:pt x="176022" y="62980"/>
                    </a:lnTo>
                    <a:cubicBezTo>
                      <a:pt x="176053" y="62980"/>
                      <a:pt x="176053" y="62980"/>
                      <a:pt x="176083" y="62950"/>
                    </a:cubicBezTo>
                    <a:lnTo>
                      <a:pt x="176144" y="62919"/>
                    </a:lnTo>
                    <a:cubicBezTo>
                      <a:pt x="176174" y="62858"/>
                      <a:pt x="176144" y="62707"/>
                      <a:pt x="176144" y="62767"/>
                    </a:cubicBezTo>
                    <a:lnTo>
                      <a:pt x="176083" y="62798"/>
                    </a:lnTo>
                    <a:lnTo>
                      <a:pt x="176083" y="62767"/>
                    </a:lnTo>
                    <a:cubicBezTo>
                      <a:pt x="176053" y="62676"/>
                      <a:pt x="176022" y="62615"/>
                      <a:pt x="175931" y="62555"/>
                    </a:cubicBezTo>
                    <a:cubicBezTo>
                      <a:pt x="175931" y="62524"/>
                      <a:pt x="175901" y="62494"/>
                      <a:pt x="175901" y="62463"/>
                    </a:cubicBezTo>
                    <a:lnTo>
                      <a:pt x="175870" y="62463"/>
                    </a:lnTo>
                    <a:lnTo>
                      <a:pt x="175870" y="62463"/>
                    </a:lnTo>
                    <a:lnTo>
                      <a:pt x="175870" y="62372"/>
                    </a:lnTo>
                    <a:cubicBezTo>
                      <a:pt x="175901" y="62403"/>
                      <a:pt x="175931" y="62463"/>
                      <a:pt x="175992" y="62403"/>
                    </a:cubicBezTo>
                    <a:lnTo>
                      <a:pt x="175992" y="62311"/>
                    </a:lnTo>
                    <a:lnTo>
                      <a:pt x="175992" y="62251"/>
                    </a:lnTo>
                    <a:lnTo>
                      <a:pt x="175992" y="62251"/>
                    </a:lnTo>
                    <a:cubicBezTo>
                      <a:pt x="175992" y="62251"/>
                      <a:pt x="176022" y="62251"/>
                      <a:pt x="176022" y="62220"/>
                    </a:cubicBezTo>
                    <a:lnTo>
                      <a:pt x="176053" y="62190"/>
                    </a:lnTo>
                    <a:cubicBezTo>
                      <a:pt x="176083" y="62159"/>
                      <a:pt x="176053" y="62038"/>
                      <a:pt x="176053" y="62068"/>
                    </a:cubicBezTo>
                    <a:lnTo>
                      <a:pt x="176022" y="62099"/>
                    </a:lnTo>
                    <a:lnTo>
                      <a:pt x="176022" y="62068"/>
                    </a:lnTo>
                    <a:cubicBezTo>
                      <a:pt x="175992" y="62038"/>
                      <a:pt x="175931" y="61947"/>
                      <a:pt x="175901" y="61916"/>
                    </a:cubicBezTo>
                    <a:cubicBezTo>
                      <a:pt x="175901" y="61886"/>
                      <a:pt x="175870" y="61855"/>
                      <a:pt x="175870" y="61795"/>
                    </a:cubicBezTo>
                    <a:lnTo>
                      <a:pt x="175840" y="61795"/>
                    </a:lnTo>
                    <a:cubicBezTo>
                      <a:pt x="175779" y="61764"/>
                      <a:pt x="175779" y="61703"/>
                      <a:pt x="175749" y="61643"/>
                    </a:cubicBezTo>
                    <a:cubicBezTo>
                      <a:pt x="175719" y="61612"/>
                      <a:pt x="175719" y="61582"/>
                      <a:pt x="175688" y="61582"/>
                    </a:cubicBezTo>
                    <a:cubicBezTo>
                      <a:pt x="175688" y="61551"/>
                      <a:pt x="175627" y="61491"/>
                      <a:pt x="175627" y="61460"/>
                    </a:cubicBezTo>
                    <a:cubicBezTo>
                      <a:pt x="175597" y="61399"/>
                      <a:pt x="175567" y="61308"/>
                      <a:pt x="175567" y="61248"/>
                    </a:cubicBezTo>
                    <a:cubicBezTo>
                      <a:pt x="175536" y="61187"/>
                      <a:pt x="175536" y="61156"/>
                      <a:pt x="175536" y="61126"/>
                    </a:cubicBezTo>
                    <a:lnTo>
                      <a:pt x="175536" y="61126"/>
                    </a:lnTo>
                    <a:cubicBezTo>
                      <a:pt x="175536" y="61096"/>
                      <a:pt x="175475" y="61035"/>
                      <a:pt x="175475" y="61004"/>
                    </a:cubicBezTo>
                    <a:lnTo>
                      <a:pt x="175475" y="61035"/>
                    </a:lnTo>
                    <a:lnTo>
                      <a:pt x="175475" y="61096"/>
                    </a:lnTo>
                    <a:cubicBezTo>
                      <a:pt x="175475" y="61035"/>
                      <a:pt x="175445" y="61035"/>
                      <a:pt x="175445" y="61004"/>
                    </a:cubicBezTo>
                    <a:lnTo>
                      <a:pt x="175384" y="60792"/>
                    </a:lnTo>
                    <a:cubicBezTo>
                      <a:pt x="175384" y="60731"/>
                      <a:pt x="175384" y="60731"/>
                      <a:pt x="175323" y="60731"/>
                    </a:cubicBezTo>
                    <a:lnTo>
                      <a:pt x="175293" y="60792"/>
                    </a:lnTo>
                    <a:cubicBezTo>
                      <a:pt x="175263" y="60792"/>
                      <a:pt x="175263" y="60883"/>
                      <a:pt x="175232" y="61004"/>
                    </a:cubicBezTo>
                    <a:cubicBezTo>
                      <a:pt x="175232" y="61035"/>
                      <a:pt x="175171" y="61035"/>
                      <a:pt x="175171" y="61096"/>
                    </a:cubicBezTo>
                    <a:lnTo>
                      <a:pt x="175171" y="61035"/>
                    </a:lnTo>
                    <a:lnTo>
                      <a:pt x="175171" y="61004"/>
                    </a:lnTo>
                    <a:cubicBezTo>
                      <a:pt x="175171" y="61035"/>
                      <a:pt x="175141" y="61096"/>
                      <a:pt x="175141" y="61126"/>
                    </a:cubicBezTo>
                    <a:lnTo>
                      <a:pt x="175141" y="61126"/>
                    </a:lnTo>
                    <a:cubicBezTo>
                      <a:pt x="175141" y="61126"/>
                      <a:pt x="175141" y="61156"/>
                      <a:pt x="175111" y="61248"/>
                    </a:cubicBezTo>
                    <a:cubicBezTo>
                      <a:pt x="175080" y="61308"/>
                      <a:pt x="175019" y="61399"/>
                      <a:pt x="175019" y="61460"/>
                    </a:cubicBezTo>
                    <a:cubicBezTo>
                      <a:pt x="175019" y="61491"/>
                      <a:pt x="174989" y="61551"/>
                      <a:pt x="174989" y="61582"/>
                    </a:cubicBezTo>
                    <a:lnTo>
                      <a:pt x="174928" y="61643"/>
                    </a:lnTo>
                    <a:cubicBezTo>
                      <a:pt x="174867" y="61703"/>
                      <a:pt x="174867" y="61734"/>
                      <a:pt x="174837" y="61795"/>
                    </a:cubicBezTo>
                    <a:lnTo>
                      <a:pt x="174807" y="61795"/>
                    </a:lnTo>
                    <a:cubicBezTo>
                      <a:pt x="174776" y="61855"/>
                      <a:pt x="174776" y="61886"/>
                      <a:pt x="174776" y="61916"/>
                    </a:cubicBezTo>
                    <a:cubicBezTo>
                      <a:pt x="174715" y="61947"/>
                      <a:pt x="174685" y="62007"/>
                      <a:pt x="174655" y="62068"/>
                    </a:cubicBezTo>
                    <a:lnTo>
                      <a:pt x="174655" y="62099"/>
                    </a:lnTo>
                    <a:cubicBezTo>
                      <a:pt x="174655" y="62099"/>
                      <a:pt x="174624" y="62099"/>
                      <a:pt x="174624" y="62068"/>
                    </a:cubicBezTo>
                    <a:cubicBezTo>
                      <a:pt x="174563" y="62038"/>
                      <a:pt x="174563" y="62190"/>
                      <a:pt x="174624" y="62190"/>
                    </a:cubicBezTo>
                    <a:lnTo>
                      <a:pt x="174655" y="62220"/>
                    </a:lnTo>
                    <a:lnTo>
                      <a:pt x="174685" y="62251"/>
                    </a:lnTo>
                    <a:lnTo>
                      <a:pt x="174685" y="62251"/>
                    </a:lnTo>
                    <a:lnTo>
                      <a:pt x="174685" y="62311"/>
                    </a:lnTo>
                    <a:lnTo>
                      <a:pt x="174685" y="62403"/>
                    </a:lnTo>
                    <a:cubicBezTo>
                      <a:pt x="174715" y="62463"/>
                      <a:pt x="174776" y="62403"/>
                      <a:pt x="174807" y="62372"/>
                    </a:cubicBezTo>
                    <a:lnTo>
                      <a:pt x="174807" y="62463"/>
                    </a:lnTo>
                    <a:lnTo>
                      <a:pt x="174807" y="62463"/>
                    </a:lnTo>
                    <a:lnTo>
                      <a:pt x="174776" y="62463"/>
                    </a:lnTo>
                    <a:cubicBezTo>
                      <a:pt x="174776" y="62494"/>
                      <a:pt x="174715" y="62524"/>
                      <a:pt x="174715" y="62555"/>
                    </a:cubicBezTo>
                    <a:cubicBezTo>
                      <a:pt x="174685" y="62615"/>
                      <a:pt x="174655" y="62676"/>
                      <a:pt x="174563" y="62767"/>
                    </a:cubicBezTo>
                    <a:lnTo>
                      <a:pt x="174563" y="62798"/>
                    </a:lnTo>
                    <a:cubicBezTo>
                      <a:pt x="174563" y="62798"/>
                      <a:pt x="174533" y="62798"/>
                      <a:pt x="174533" y="62767"/>
                    </a:cubicBezTo>
                    <a:cubicBezTo>
                      <a:pt x="174503" y="62707"/>
                      <a:pt x="174503" y="62858"/>
                      <a:pt x="174533" y="62919"/>
                    </a:cubicBezTo>
                    <a:lnTo>
                      <a:pt x="174563" y="62950"/>
                    </a:lnTo>
                    <a:cubicBezTo>
                      <a:pt x="174624" y="62950"/>
                      <a:pt x="174624" y="62980"/>
                      <a:pt x="174655" y="62980"/>
                    </a:cubicBezTo>
                    <a:lnTo>
                      <a:pt x="174655" y="62980"/>
                    </a:lnTo>
                    <a:lnTo>
                      <a:pt x="174655" y="63010"/>
                    </a:lnTo>
                    <a:lnTo>
                      <a:pt x="174655" y="63162"/>
                    </a:lnTo>
                    <a:cubicBezTo>
                      <a:pt x="174685" y="63223"/>
                      <a:pt x="174715" y="63223"/>
                      <a:pt x="174776" y="63132"/>
                    </a:cubicBezTo>
                    <a:lnTo>
                      <a:pt x="174776" y="63254"/>
                    </a:lnTo>
                    <a:lnTo>
                      <a:pt x="174807" y="63254"/>
                    </a:lnTo>
                    <a:cubicBezTo>
                      <a:pt x="174807" y="63254"/>
                      <a:pt x="174807" y="63284"/>
                      <a:pt x="174807" y="63254"/>
                    </a:cubicBezTo>
                    <a:lnTo>
                      <a:pt x="174807" y="63223"/>
                    </a:lnTo>
                    <a:cubicBezTo>
                      <a:pt x="174837" y="63162"/>
                      <a:pt x="174837" y="63102"/>
                      <a:pt x="174837" y="63010"/>
                    </a:cubicBezTo>
                    <a:lnTo>
                      <a:pt x="174837" y="63010"/>
                    </a:lnTo>
                    <a:lnTo>
                      <a:pt x="174837" y="63132"/>
                    </a:lnTo>
                    <a:lnTo>
                      <a:pt x="174837" y="63132"/>
                    </a:lnTo>
                    <a:cubicBezTo>
                      <a:pt x="174867" y="63010"/>
                      <a:pt x="174867" y="62980"/>
                      <a:pt x="174928" y="62919"/>
                    </a:cubicBezTo>
                    <a:cubicBezTo>
                      <a:pt x="174928" y="62950"/>
                      <a:pt x="174867" y="63010"/>
                      <a:pt x="174867" y="63071"/>
                    </a:cubicBezTo>
                    <a:lnTo>
                      <a:pt x="174867" y="63162"/>
                    </a:lnTo>
                    <a:cubicBezTo>
                      <a:pt x="174867" y="63223"/>
                      <a:pt x="174837" y="63223"/>
                      <a:pt x="174837" y="63223"/>
                    </a:cubicBezTo>
                    <a:lnTo>
                      <a:pt x="174837" y="63254"/>
                    </a:lnTo>
                    <a:cubicBezTo>
                      <a:pt x="174837" y="63284"/>
                      <a:pt x="174807" y="63284"/>
                      <a:pt x="174807" y="63314"/>
                    </a:cubicBezTo>
                    <a:cubicBezTo>
                      <a:pt x="174776" y="63375"/>
                      <a:pt x="174776" y="63406"/>
                      <a:pt x="174715" y="63406"/>
                    </a:cubicBezTo>
                    <a:lnTo>
                      <a:pt x="174685" y="63406"/>
                    </a:lnTo>
                    <a:cubicBezTo>
                      <a:pt x="174685" y="63436"/>
                      <a:pt x="174655" y="63436"/>
                      <a:pt x="174655" y="63466"/>
                    </a:cubicBezTo>
                    <a:cubicBezTo>
                      <a:pt x="174563" y="63558"/>
                      <a:pt x="174533" y="63588"/>
                      <a:pt x="174472" y="63710"/>
                    </a:cubicBezTo>
                    <a:lnTo>
                      <a:pt x="174472" y="63740"/>
                    </a:lnTo>
                    <a:lnTo>
                      <a:pt x="174411" y="63740"/>
                    </a:lnTo>
                    <a:cubicBezTo>
                      <a:pt x="174381" y="63710"/>
                      <a:pt x="174381" y="63862"/>
                      <a:pt x="174411" y="63892"/>
                    </a:cubicBezTo>
                    <a:cubicBezTo>
                      <a:pt x="174411" y="63892"/>
                      <a:pt x="174472" y="63892"/>
                      <a:pt x="174472" y="63922"/>
                    </a:cubicBezTo>
                    <a:cubicBezTo>
                      <a:pt x="174503" y="63922"/>
                      <a:pt x="174503" y="63983"/>
                      <a:pt x="174533" y="63983"/>
                    </a:cubicBezTo>
                    <a:lnTo>
                      <a:pt x="174533" y="63983"/>
                    </a:lnTo>
                    <a:lnTo>
                      <a:pt x="174533" y="64014"/>
                    </a:lnTo>
                    <a:lnTo>
                      <a:pt x="174533" y="64044"/>
                    </a:lnTo>
                    <a:cubicBezTo>
                      <a:pt x="174533" y="64014"/>
                      <a:pt x="174533" y="64014"/>
                      <a:pt x="174503" y="64014"/>
                    </a:cubicBezTo>
                    <a:cubicBezTo>
                      <a:pt x="174472" y="64044"/>
                      <a:pt x="174411" y="64044"/>
                      <a:pt x="174351" y="64014"/>
                    </a:cubicBezTo>
                    <a:cubicBezTo>
                      <a:pt x="174260" y="63922"/>
                      <a:pt x="174229" y="63710"/>
                      <a:pt x="174168" y="63588"/>
                    </a:cubicBezTo>
                    <a:cubicBezTo>
                      <a:pt x="174108" y="63558"/>
                      <a:pt x="174108" y="63558"/>
                      <a:pt x="174077" y="63558"/>
                    </a:cubicBezTo>
                    <a:cubicBezTo>
                      <a:pt x="174047" y="63527"/>
                      <a:pt x="174047" y="63466"/>
                      <a:pt x="174016" y="63436"/>
                    </a:cubicBezTo>
                    <a:cubicBezTo>
                      <a:pt x="174047" y="63466"/>
                      <a:pt x="174077" y="63466"/>
                      <a:pt x="174108" y="63436"/>
                    </a:cubicBezTo>
                    <a:cubicBezTo>
                      <a:pt x="174108" y="63406"/>
                      <a:pt x="174168" y="63314"/>
                      <a:pt x="174108" y="63284"/>
                    </a:cubicBezTo>
                    <a:lnTo>
                      <a:pt x="174108" y="63254"/>
                    </a:lnTo>
                    <a:lnTo>
                      <a:pt x="174108" y="63254"/>
                    </a:lnTo>
                    <a:cubicBezTo>
                      <a:pt x="174168" y="63254"/>
                      <a:pt x="174168" y="63254"/>
                      <a:pt x="174199" y="63223"/>
                    </a:cubicBezTo>
                    <a:cubicBezTo>
                      <a:pt x="174199" y="63223"/>
                      <a:pt x="174229" y="63223"/>
                      <a:pt x="174229" y="63162"/>
                    </a:cubicBezTo>
                    <a:cubicBezTo>
                      <a:pt x="174260" y="63132"/>
                      <a:pt x="174229" y="62980"/>
                      <a:pt x="174229" y="63010"/>
                    </a:cubicBezTo>
                    <a:lnTo>
                      <a:pt x="174199" y="63010"/>
                    </a:lnTo>
                    <a:lnTo>
                      <a:pt x="174199" y="62980"/>
                    </a:lnTo>
                    <a:cubicBezTo>
                      <a:pt x="174108" y="62919"/>
                      <a:pt x="174077" y="62828"/>
                      <a:pt x="174016" y="62767"/>
                    </a:cubicBezTo>
                    <a:cubicBezTo>
                      <a:pt x="174016" y="62707"/>
                      <a:pt x="173956" y="62676"/>
                      <a:pt x="173956" y="62676"/>
                    </a:cubicBezTo>
                    <a:lnTo>
                      <a:pt x="173925" y="62676"/>
                    </a:lnTo>
                    <a:cubicBezTo>
                      <a:pt x="173895" y="62646"/>
                      <a:pt x="173895" y="62615"/>
                      <a:pt x="173864" y="62615"/>
                    </a:cubicBezTo>
                    <a:cubicBezTo>
                      <a:pt x="173864" y="62555"/>
                      <a:pt x="173804" y="62555"/>
                      <a:pt x="173804" y="62524"/>
                    </a:cubicBezTo>
                    <a:lnTo>
                      <a:pt x="173804" y="62494"/>
                    </a:lnTo>
                    <a:lnTo>
                      <a:pt x="173773" y="62463"/>
                    </a:lnTo>
                    <a:lnTo>
                      <a:pt x="173773" y="62342"/>
                    </a:lnTo>
                    <a:cubicBezTo>
                      <a:pt x="173773" y="62311"/>
                      <a:pt x="173743" y="62220"/>
                      <a:pt x="173743" y="62190"/>
                    </a:cubicBezTo>
                    <a:cubicBezTo>
                      <a:pt x="173773" y="62251"/>
                      <a:pt x="173773" y="62342"/>
                      <a:pt x="173804" y="62403"/>
                    </a:cubicBezTo>
                    <a:lnTo>
                      <a:pt x="173804" y="62403"/>
                    </a:lnTo>
                    <a:lnTo>
                      <a:pt x="173804" y="62311"/>
                    </a:lnTo>
                    <a:lnTo>
                      <a:pt x="173804" y="62311"/>
                    </a:lnTo>
                    <a:cubicBezTo>
                      <a:pt x="173804" y="62372"/>
                      <a:pt x="173864" y="62403"/>
                      <a:pt x="173864" y="62494"/>
                    </a:cubicBezTo>
                    <a:lnTo>
                      <a:pt x="173864" y="62524"/>
                    </a:lnTo>
                    <a:cubicBezTo>
                      <a:pt x="173864" y="62555"/>
                      <a:pt x="173864" y="62555"/>
                      <a:pt x="173864" y="62524"/>
                    </a:cubicBezTo>
                    <a:lnTo>
                      <a:pt x="173895" y="62524"/>
                    </a:lnTo>
                    <a:cubicBezTo>
                      <a:pt x="173895" y="62524"/>
                      <a:pt x="173925" y="62494"/>
                      <a:pt x="173895" y="62403"/>
                    </a:cubicBezTo>
                    <a:cubicBezTo>
                      <a:pt x="173925" y="62463"/>
                      <a:pt x="173956" y="62494"/>
                      <a:pt x="174016" y="62463"/>
                    </a:cubicBezTo>
                    <a:lnTo>
                      <a:pt x="174016" y="62311"/>
                    </a:lnTo>
                    <a:lnTo>
                      <a:pt x="174016" y="62251"/>
                    </a:lnTo>
                    <a:lnTo>
                      <a:pt x="174016" y="62251"/>
                    </a:lnTo>
                    <a:cubicBezTo>
                      <a:pt x="174047" y="62251"/>
                      <a:pt x="174047" y="62251"/>
                      <a:pt x="174077" y="62220"/>
                    </a:cubicBezTo>
                    <a:lnTo>
                      <a:pt x="174108" y="62190"/>
                    </a:lnTo>
                    <a:cubicBezTo>
                      <a:pt x="174168" y="62159"/>
                      <a:pt x="174108" y="62007"/>
                      <a:pt x="174108" y="62038"/>
                    </a:cubicBezTo>
                    <a:lnTo>
                      <a:pt x="174077" y="62068"/>
                    </a:lnTo>
                    <a:lnTo>
                      <a:pt x="174077" y="62038"/>
                    </a:lnTo>
                    <a:cubicBezTo>
                      <a:pt x="174047" y="61947"/>
                      <a:pt x="174016" y="61886"/>
                      <a:pt x="173925" y="61855"/>
                    </a:cubicBezTo>
                    <a:cubicBezTo>
                      <a:pt x="173925" y="61795"/>
                      <a:pt x="173895" y="61764"/>
                      <a:pt x="173895" y="61734"/>
                    </a:cubicBezTo>
                    <a:lnTo>
                      <a:pt x="173864" y="61734"/>
                    </a:lnTo>
                    <a:lnTo>
                      <a:pt x="173864" y="61734"/>
                    </a:lnTo>
                    <a:lnTo>
                      <a:pt x="173864" y="61643"/>
                    </a:lnTo>
                    <a:cubicBezTo>
                      <a:pt x="173895" y="61703"/>
                      <a:pt x="173925" y="61734"/>
                      <a:pt x="173956" y="61703"/>
                    </a:cubicBezTo>
                    <a:lnTo>
                      <a:pt x="173956" y="61582"/>
                    </a:lnTo>
                    <a:lnTo>
                      <a:pt x="173956" y="61551"/>
                    </a:lnTo>
                    <a:lnTo>
                      <a:pt x="173956" y="61551"/>
                    </a:lnTo>
                    <a:cubicBezTo>
                      <a:pt x="173956" y="61551"/>
                      <a:pt x="174016" y="61551"/>
                      <a:pt x="174016" y="61491"/>
                    </a:cubicBezTo>
                    <a:lnTo>
                      <a:pt x="174047" y="61460"/>
                    </a:lnTo>
                    <a:cubicBezTo>
                      <a:pt x="174077" y="61430"/>
                      <a:pt x="174047" y="61308"/>
                      <a:pt x="174047" y="61339"/>
                    </a:cubicBezTo>
                    <a:lnTo>
                      <a:pt x="174016" y="61399"/>
                    </a:lnTo>
                    <a:lnTo>
                      <a:pt x="174016" y="61339"/>
                    </a:lnTo>
                    <a:cubicBezTo>
                      <a:pt x="173956" y="61308"/>
                      <a:pt x="173925" y="61248"/>
                      <a:pt x="173895" y="61187"/>
                    </a:cubicBezTo>
                    <a:cubicBezTo>
                      <a:pt x="173895" y="61156"/>
                      <a:pt x="173864" y="61126"/>
                      <a:pt x="173864" y="61096"/>
                    </a:cubicBezTo>
                    <a:lnTo>
                      <a:pt x="173804" y="61096"/>
                    </a:lnTo>
                    <a:cubicBezTo>
                      <a:pt x="173773" y="61035"/>
                      <a:pt x="173773" y="60974"/>
                      <a:pt x="173743" y="60944"/>
                    </a:cubicBezTo>
                    <a:cubicBezTo>
                      <a:pt x="173712" y="60883"/>
                      <a:pt x="173712" y="60852"/>
                      <a:pt x="173652" y="60852"/>
                    </a:cubicBezTo>
                    <a:cubicBezTo>
                      <a:pt x="173652" y="60822"/>
                      <a:pt x="173621" y="60792"/>
                      <a:pt x="173621" y="60731"/>
                    </a:cubicBezTo>
                    <a:cubicBezTo>
                      <a:pt x="173591" y="60670"/>
                      <a:pt x="173560" y="60579"/>
                      <a:pt x="173560" y="60518"/>
                    </a:cubicBezTo>
                    <a:cubicBezTo>
                      <a:pt x="173500" y="60488"/>
                      <a:pt x="173500" y="60427"/>
                      <a:pt x="173500" y="60396"/>
                    </a:cubicBezTo>
                    <a:lnTo>
                      <a:pt x="173500" y="60396"/>
                    </a:lnTo>
                    <a:cubicBezTo>
                      <a:pt x="173500" y="60366"/>
                      <a:pt x="173469" y="60336"/>
                      <a:pt x="173469" y="60275"/>
                    </a:cubicBezTo>
                    <a:lnTo>
                      <a:pt x="173469" y="60336"/>
                    </a:lnTo>
                    <a:lnTo>
                      <a:pt x="173469" y="60366"/>
                    </a:lnTo>
                    <a:cubicBezTo>
                      <a:pt x="173469" y="60336"/>
                      <a:pt x="173439" y="60336"/>
                      <a:pt x="173439" y="60275"/>
                    </a:cubicBezTo>
                    <a:lnTo>
                      <a:pt x="173348" y="60062"/>
                    </a:lnTo>
                    <a:cubicBezTo>
                      <a:pt x="173348" y="60032"/>
                      <a:pt x="173348" y="60032"/>
                      <a:pt x="173317" y="60032"/>
                    </a:cubicBezTo>
                    <a:lnTo>
                      <a:pt x="173287" y="60062"/>
                    </a:lnTo>
                    <a:cubicBezTo>
                      <a:pt x="173256" y="60062"/>
                      <a:pt x="173256" y="60184"/>
                      <a:pt x="173196" y="60275"/>
                    </a:cubicBezTo>
                    <a:cubicBezTo>
                      <a:pt x="173196" y="60336"/>
                      <a:pt x="173165" y="60336"/>
                      <a:pt x="173165" y="60366"/>
                    </a:cubicBezTo>
                    <a:lnTo>
                      <a:pt x="173165" y="60336"/>
                    </a:lnTo>
                    <a:lnTo>
                      <a:pt x="173165" y="60275"/>
                    </a:lnTo>
                    <a:cubicBezTo>
                      <a:pt x="173165" y="60336"/>
                      <a:pt x="173135" y="60366"/>
                      <a:pt x="173135" y="60396"/>
                    </a:cubicBezTo>
                    <a:lnTo>
                      <a:pt x="173135" y="60396"/>
                    </a:lnTo>
                    <a:cubicBezTo>
                      <a:pt x="173135" y="60396"/>
                      <a:pt x="173135" y="60427"/>
                      <a:pt x="173104" y="60518"/>
                    </a:cubicBezTo>
                    <a:cubicBezTo>
                      <a:pt x="173044" y="60579"/>
                      <a:pt x="173013" y="60670"/>
                      <a:pt x="173013" y="60731"/>
                    </a:cubicBezTo>
                    <a:cubicBezTo>
                      <a:pt x="173013" y="60792"/>
                      <a:pt x="172983" y="60822"/>
                      <a:pt x="172983" y="60852"/>
                    </a:cubicBezTo>
                    <a:lnTo>
                      <a:pt x="172892" y="60944"/>
                    </a:lnTo>
                    <a:cubicBezTo>
                      <a:pt x="172861" y="60974"/>
                      <a:pt x="172861" y="61004"/>
                      <a:pt x="172831" y="61096"/>
                    </a:cubicBezTo>
                    <a:lnTo>
                      <a:pt x="172801" y="61096"/>
                    </a:lnTo>
                    <a:cubicBezTo>
                      <a:pt x="172740" y="61126"/>
                      <a:pt x="172740" y="61156"/>
                      <a:pt x="172740" y="61187"/>
                    </a:cubicBezTo>
                    <a:cubicBezTo>
                      <a:pt x="172709" y="61248"/>
                      <a:pt x="172679" y="61278"/>
                      <a:pt x="172649" y="61339"/>
                    </a:cubicBezTo>
                    <a:lnTo>
                      <a:pt x="172649" y="61399"/>
                    </a:lnTo>
                    <a:cubicBezTo>
                      <a:pt x="172649" y="61399"/>
                      <a:pt x="172588" y="61399"/>
                      <a:pt x="172588" y="61339"/>
                    </a:cubicBezTo>
                    <a:cubicBezTo>
                      <a:pt x="172557" y="61308"/>
                      <a:pt x="172557" y="61460"/>
                      <a:pt x="172588" y="61460"/>
                    </a:cubicBezTo>
                    <a:lnTo>
                      <a:pt x="172649" y="61491"/>
                    </a:lnTo>
                    <a:lnTo>
                      <a:pt x="172679" y="61551"/>
                    </a:lnTo>
                    <a:lnTo>
                      <a:pt x="172679" y="61551"/>
                    </a:lnTo>
                    <a:lnTo>
                      <a:pt x="172679" y="61582"/>
                    </a:lnTo>
                    <a:lnTo>
                      <a:pt x="172679" y="61703"/>
                    </a:lnTo>
                    <a:cubicBezTo>
                      <a:pt x="172709" y="61734"/>
                      <a:pt x="172740" y="61703"/>
                      <a:pt x="172801" y="61643"/>
                    </a:cubicBezTo>
                    <a:lnTo>
                      <a:pt x="172801" y="61734"/>
                    </a:lnTo>
                    <a:lnTo>
                      <a:pt x="172801" y="61734"/>
                    </a:lnTo>
                    <a:lnTo>
                      <a:pt x="172740" y="61734"/>
                    </a:lnTo>
                    <a:cubicBezTo>
                      <a:pt x="172740" y="61764"/>
                      <a:pt x="172709" y="61795"/>
                      <a:pt x="172709" y="61855"/>
                    </a:cubicBezTo>
                    <a:cubicBezTo>
                      <a:pt x="172679" y="61886"/>
                      <a:pt x="172649" y="61947"/>
                      <a:pt x="172557" y="62038"/>
                    </a:cubicBezTo>
                    <a:lnTo>
                      <a:pt x="172557" y="62068"/>
                    </a:lnTo>
                    <a:cubicBezTo>
                      <a:pt x="172557" y="62068"/>
                      <a:pt x="172527" y="62068"/>
                      <a:pt x="172527" y="62038"/>
                    </a:cubicBezTo>
                    <a:cubicBezTo>
                      <a:pt x="172497" y="62007"/>
                      <a:pt x="172497" y="62159"/>
                      <a:pt x="172527" y="62190"/>
                    </a:cubicBezTo>
                    <a:lnTo>
                      <a:pt x="172557" y="62220"/>
                    </a:lnTo>
                    <a:cubicBezTo>
                      <a:pt x="172588" y="62220"/>
                      <a:pt x="172588" y="62251"/>
                      <a:pt x="172649" y="62251"/>
                    </a:cubicBezTo>
                    <a:lnTo>
                      <a:pt x="172649" y="62251"/>
                    </a:lnTo>
                    <a:lnTo>
                      <a:pt x="172649" y="62311"/>
                    </a:lnTo>
                    <a:lnTo>
                      <a:pt x="172649" y="62463"/>
                    </a:lnTo>
                    <a:cubicBezTo>
                      <a:pt x="172679" y="62494"/>
                      <a:pt x="172709" y="62494"/>
                      <a:pt x="172740" y="62403"/>
                    </a:cubicBezTo>
                    <a:lnTo>
                      <a:pt x="172740" y="62524"/>
                    </a:lnTo>
                    <a:lnTo>
                      <a:pt x="172801" y="62524"/>
                    </a:lnTo>
                    <a:cubicBezTo>
                      <a:pt x="172801" y="62524"/>
                      <a:pt x="172801" y="62555"/>
                      <a:pt x="172801" y="62524"/>
                    </a:cubicBezTo>
                    <a:lnTo>
                      <a:pt x="172801" y="62494"/>
                    </a:lnTo>
                    <a:cubicBezTo>
                      <a:pt x="172831" y="62463"/>
                      <a:pt x="172831" y="62372"/>
                      <a:pt x="172831" y="62311"/>
                    </a:cubicBezTo>
                    <a:lnTo>
                      <a:pt x="172831" y="62311"/>
                    </a:lnTo>
                    <a:lnTo>
                      <a:pt x="172831" y="62403"/>
                    </a:lnTo>
                    <a:lnTo>
                      <a:pt x="172831" y="62403"/>
                    </a:lnTo>
                    <a:cubicBezTo>
                      <a:pt x="172861" y="62311"/>
                      <a:pt x="172861" y="62251"/>
                      <a:pt x="172892" y="62190"/>
                    </a:cubicBezTo>
                    <a:cubicBezTo>
                      <a:pt x="172892" y="62220"/>
                      <a:pt x="172861" y="62311"/>
                      <a:pt x="172861" y="62342"/>
                    </a:cubicBezTo>
                    <a:lnTo>
                      <a:pt x="172861" y="62463"/>
                    </a:lnTo>
                    <a:cubicBezTo>
                      <a:pt x="172861" y="62494"/>
                      <a:pt x="172831" y="62494"/>
                      <a:pt x="172831" y="62494"/>
                    </a:cubicBezTo>
                    <a:lnTo>
                      <a:pt x="172831" y="62524"/>
                    </a:lnTo>
                    <a:cubicBezTo>
                      <a:pt x="172831" y="62555"/>
                      <a:pt x="172801" y="62555"/>
                      <a:pt x="172801" y="62615"/>
                    </a:cubicBezTo>
                    <a:cubicBezTo>
                      <a:pt x="172740" y="62646"/>
                      <a:pt x="172740" y="62676"/>
                      <a:pt x="172709" y="62676"/>
                    </a:cubicBezTo>
                    <a:lnTo>
                      <a:pt x="172679" y="62676"/>
                    </a:lnTo>
                    <a:cubicBezTo>
                      <a:pt x="172679" y="62707"/>
                      <a:pt x="172649" y="62707"/>
                      <a:pt x="172649" y="62767"/>
                    </a:cubicBezTo>
                    <a:cubicBezTo>
                      <a:pt x="172557" y="62828"/>
                      <a:pt x="172527" y="62858"/>
                      <a:pt x="172436" y="62980"/>
                    </a:cubicBezTo>
                    <a:lnTo>
                      <a:pt x="172436" y="63010"/>
                    </a:lnTo>
                    <a:lnTo>
                      <a:pt x="172405" y="63010"/>
                    </a:lnTo>
                    <a:cubicBezTo>
                      <a:pt x="172375" y="62980"/>
                      <a:pt x="172375" y="63132"/>
                      <a:pt x="172405" y="63162"/>
                    </a:cubicBezTo>
                    <a:cubicBezTo>
                      <a:pt x="172405" y="63162"/>
                      <a:pt x="172436" y="63162"/>
                      <a:pt x="172436" y="63223"/>
                    </a:cubicBezTo>
                    <a:cubicBezTo>
                      <a:pt x="172497" y="63223"/>
                      <a:pt x="172497" y="63254"/>
                      <a:pt x="172527" y="63254"/>
                    </a:cubicBezTo>
                    <a:lnTo>
                      <a:pt x="172527" y="63254"/>
                    </a:lnTo>
                    <a:lnTo>
                      <a:pt x="172527" y="63284"/>
                    </a:lnTo>
                    <a:lnTo>
                      <a:pt x="172527" y="63436"/>
                    </a:lnTo>
                    <a:cubicBezTo>
                      <a:pt x="172557" y="63466"/>
                      <a:pt x="172588" y="63466"/>
                      <a:pt x="172649" y="63436"/>
                    </a:cubicBezTo>
                    <a:cubicBezTo>
                      <a:pt x="172588" y="63466"/>
                      <a:pt x="172588" y="63527"/>
                      <a:pt x="172557" y="63558"/>
                    </a:cubicBezTo>
                    <a:cubicBezTo>
                      <a:pt x="172527" y="63558"/>
                      <a:pt x="172527" y="63558"/>
                      <a:pt x="172497" y="63588"/>
                    </a:cubicBezTo>
                    <a:cubicBezTo>
                      <a:pt x="172405" y="63679"/>
                      <a:pt x="172345" y="63892"/>
                      <a:pt x="172284" y="64014"/>
                    </a:cubicBezTo>
                    <a:lnTo>
                      <a:pt x="172223" y="64014"/>
                    </a:lnTo>
                    <a:cubicBezTo>
                      <a:pt x="172193" y="63983"/>
                      <a:pt x="172193" y="63892"/>
                      <a:pt x="172132" y="63862"/>
                    </a:cubicBezTo>
                    <a:cubicBezTo>
                      <a:pt x="172132" y="63770"/>
                      <a:pt x="172132" y="63710"/>
                      <a:pt x="172101" y="63740"/>
                    </a:cubicBezTo>
                    <a:cubicBezTo>
                      <a:pt x="172071" y="63740"/>
                      <a:pt x="172071" y="63770"/>
                      <a:pt x="172041" y="63770"/>
                    </a:cubicBezTo>
                    <a:cubicBezTo>
                      <a:pt x="171980" y="63740"/>
                      <a:pt x="171980" y="63710"/>
                      <a:pt x="171949" y="63679"/>
                    </a:cubicBezTo>
                    <a:cubicBezTo>
                      <a:pt x="171980" y="63710"/>
                      <a:pt x="172041" y="63710"/>
                      <a:pt x="172071" y="63679"/>
                    </a:cubicBezTo>
                    <a:cubicBezTo>
                      <a:pt x="172071" y="63618"/>
                      <a:pt x="172101" y="63558"/>
                      <a:pt x="172071" y="63527"/>
                    </a:cubicBezTo>
                    <a:lnTo>
                      <a:pt x="172071" y="63466"/>
                    </a:lnTo>
                    <a:lnTo>
                      <a:pt x="172071" y="63466"/>
                    </a:lnTo>
                    <a:cubicBezTo>
                      <a:pt x="172101" y="63466"/>
                      <a:pt x="172101" y="63466"/>
                      <a:pt x="172132" y="63436"/>
                    </a:cubicBezTo>
                    <a:cubicBezTo>
                      <a:pt x="172132" y="63436"/>
                      <a:pt x="172193" y="63436"/>
                      <a:pt x="172193" y="63406"/>
                    </a:cubicBezTo>
                    <a:cubicBezTo>
                      <a:pt x="172223" y="63375"/>
                      <a:pt x="172193" y="63223"/>
                      <a:pt x="172193" y="63254"/>
                    </a:cubicBezTo>
                    <a:lnTo>
                      <a:pt x="172132" y="63254"/>
                    </a:lnTo>
                    <a:lnTo>
                      <a:pt x="172132" y="63223"/>
                    </a:lnTo>
                    <a:cubicBezTo>
                      <a:pt x="172071" y="63132"/>
                      <a:pt x="172041" y="63071"/>
                      <a:pt x="171949" y="62980"/>
                    </a:cubicBezTo>
                    <a:cubicBezTo>
                      <a:pt x="171949" y="62950"/>
                      <a:pt x="171919" y="62919"/>
                      <a:pt x="171919" y="62919"/>
                    </a:cubicBezTo>
                    <a:lnTo>
                      <a:pt x="171889" y="62919"/>
                    </a:lnTo>
                    <a:cubicBezTo>
                      <a:pt x="171828" y="62858"/>
                      <a:pt x="171828" y="62828"/>
                      <a:pt x="171797" y="62828"/>
                    </a:cubicBezTo>
                    <a:cubicBezTo>
                      <a:pt x="171797" y="62798"/>
                      <a:pt x="171767" y="62798"/>
                      <a:pt x="171767" y="62767"/>
                    </a:cubicBezTo>
                    <a:lnTo>
                      <a:pt x="171767" y="62707"/>
                    </a:lnTo>
                    <a:lnTo>
                      <a:pt x="171737" y="62676"/>
                    </a:lnTo>
                    <a:lnTo>
                      <a:pt x="171737" y="62615"/>
                    </a:lnTo>
                    <a:lnTo>
                      <a:pt x="171737" y="62555"/>
                    </a:lnTo>
                    <a:cubicBezTo>
                      <a:pt x="171737" y="62615"/>
                      <a:pt x="171767" y="62646"/>
                      <a:pt x="171767" y="62676"/>
                    </a:cubicBezTo>
                    <a:lnTo>
                      <a:pt x="171767" y="62676"/>
                    </a:lnTo>
                    <a:lnTo>
                      <a:pt x="171767" y="62555"/>
                    </a:lnTo>
                    <a:lnTo>
                      <a:pt x="171767" y="62555"/>
                    </a:lnTo>
                    <a:cubicBezTo>
                      <a:pt x="171767" y="62646"/>
                      <a:pt x="171797" y="62676"/>
                      <a:pt x="171797" y="62767"/>
                    </a:cubicBezTo>
                    <a:lnTo>
                      <a:pt x="171797" y="62798"/>
                    </a:lnTo>
                    <a:cubicBezTo>
                      <a:pt x="171797" y="62828"/>
                      <a:pt x="171797" y="62828"/>
                      <a:pt x="171797" y="62798"/>
                    </a:cubicBezTo>
                    <a:lnTo>
                      <a:pt x="171828" y="62798"/>
                    </a:lnTo>
                    <a:cubicBezTo>
                      <a:pt x="171828" y="62798"/>
                      <a:pt x="171889" y="62767"/>
                      <a:pt x="171828" y="62676"/>
                    </a:cubicBezTo>
                    <a:cubicBezTo>
                      <a:pt x="171889" y="62707"/>
                      <a:pt x="171919" y="62767"/>
                      <a:pt x="171949" y="62707"/>
                    </a:cubicBezTo>
                    <a:lnTo>
                      <a:pt x="171949" y="62555"/>
                    </a:lnTo>
                    <a:lnTo>
                      <a:pt x="171949" y="62524"/>
                    </a:lnTo>
                    <a:lnTo>
                      <a:pt x="171949" y="62524"/>
                    </a:lnTo>
                    <a:cubicBezTo>
                      <a:pt x="171980" y="62524"/>
                      <a:pt x="171980" y="62524"/>
                      <a:pt x="172041" y="62494"/>
                    </a:cubicBezTo>
                    <a:lnTo>
                      <a:pt x="172071" y="62463"/>
                    </a:lnTo>
                    <a:cubicBezTo>
                      <a:pt x="172101" y="62403"/>
                      <a:pt x="172071" y="62251"/>
                      <a:pt x="172071" y="62311"/>
                    </a:cubicBezTo>
                    <a:lnTo>
                      <a:pt x="172041" y="62342"/>
                    </a:lnTo>
                    <a:lnTo>
                      <a:pt x="172041" y="62311"/>
                    </a:lnTo>
                    <a:cubicBezTo>
                      <a:pt x="171980" y="62220"/>
                      <a:pt x="171949" y="62159"/>
                      <a:pt x="171889" y="62099"/>
                    </a:cubicBezTo>
                    <a:cubicBezTo>
                      <a:pt x="171889" y="62068"/>
                      <a:pt x="171828" y="62038"/>
                      <a:pt x="171828" y="62007"/>
                    </a:cubicBezTo>
                    <a:lnTo>
                      <a:pt x="171797" y="62007"/>
                    </a:lnTo>
                    <a:lnTo>
                      <a:pt x="171797" y="62007"/>
                    </a:lnTo>
                    <a:lnTo>
                      <a:pt x="171797" y="61916"/>
                    </a:lnTo>
                    <a:cubicBezTo>
                      <a:pt x="171828" y="61947"/>
                      <a:pt x="171889" y="62007"/>
                      <a:pt x="171919" y="61947"/>
                    </a:cubicBezTo>
                    <a:lnTo>
                      <a:pt x="171919" y="61855"/>
                    </a:lnTo>
                    <a:lnTo>
                      <a:pt x="171919" y="61795"/>
                    </a:lnTo>
                    <a:lnTo>
                      <a:pt x="171919" y="61795"/>
                    </a:lnTo>
                    <a:cubicBezTo>
                      <a:pt x="171919" y="61795"/>
                      <a:pt x="171949" y="61795"/>
                      <a:pt x="171949" y="61764"/>
                    </a:cubicBezTo>
                    <a:lnTo>
                      <a:pt x="171980" y="61734"/>
                    </a:lnTo>
                    <a:cubicBezTo>
                      <a:pt x="172041" y="61703"/>
                      <a:pt x="171980" y="61582"/>
                      <a:pt x="171980" y="61612"/>
                    </a:cubicBezTo>
                    <a:lnTo>
                      <a:pt x="171949" y="61643"/>
                    </a:lnTo>
                    <a:lnTo>
                      <a:pt x="171949" y="61612"/>
                    </a:lnTo>
                    <a:cubicBezTo>
                      <a:pt x="171919" y="61582"/>
                      <a:pt x="171889" y="61491"/>
                      <a:pt x="171828" y="61460"/>
                    </a:cubicBezTo>
                    <a:cubicBezTo>
                      <a:pt x="171828" y="61430"/>
                      <a:pt x="171797" y="61399"/>
                      <a:pt x="171797" y="61339"/>
                    </a:cubicBezTo>
                    <a:lnTo>
                      <a:pt x="171767" y="61339"/>
                    </a:lnTo>
                    <a:cubicBezTo>
                      <a:pt x="171737" y="61308"/>
                      <a:pt x="171737" y="61248"/>
                      <a:pt x="171676" y="61187"/>
                    </a:cubicBezTo>
                    <a:cubicBezTo>
                      <a:pt x="171645" y="61156"/>
                      <a:pt x="171645" y="61126"/>
                      <a:pt x="171615" y="61126"/>
                    </a:cubicBezTo>
                    <a:cubicBezTo>
                      <a:pt x="171615" y="61096"/>
                      <a:pt x="171585" y="61035"/>
                      <a:pt x="171585" y="61004"/>
                    </a:cubicBezTo>
                    <a:cubicBezTo>
                      <a:pt x="171524" y="60944"/>
                      <a:pt x="171494" y="60852"/>
                      <a:pt x="171494" y="60792"/>
                    </a:cubicBezTo>
                    <a:cubicBezTo>
                      <a:pt x="171463" y="60731"/>
                      <a:pt x="171463" y="60700"/>
                      <a:pt x="171463" y="60670"/>
                    </a:cubicBezTo>
                    <a:lnTo>
                      <a:pt x="171463" y="60670"/>
                    </a:lnTo>
                    <a:cubicBezTo>
                      <a:pt x="171463" y="60640"/>
                      <a:pt x="171463" y="60579"/>
                      <a:pt x="171433" y="60548"/>
                    </a:cubicBezTo>
                    <a:lnTo>
                      <a:pt x="171463" y="60518"/>
                    </a:lnTo>
                    <a:cubicBezTo>
                      <a:pt x="171494" y="60488"/>
                      <a:pt x="171463" y="60336"/>
                      <a:pt x="171463" y="60366"/>
                    </a:cubicBezTo>
                    <a:lnTo>
                      <a:pt x="171433" y="60396"/>
                    </a:lnTo>
                    <a:lnTo>
                      <a:pt x="171433" y="60366"/>
                    </a:lnTo>
                    <a:cubicBezTo>
                      <a:pt x="171372" y="60275"/>
                      <a:pt x="171342" y="60214"/>
                      <a:pt x="171281" y="60184"/>
                    </a:cubicBezTo>
                    <a:cubicBezTo>
                      <a:pt x="171281" y="60123"/>
                      <a:pt x="171220" y="60092"/>
                      <a:pt x="171220" y="60062"/>
                    </a:cubicBezTo>
                    <a:lnTo>
                      <a:pt x="171190" y="60062"/>
                    </a:lnTo>
                    <a:lnTo>
                      <a:pt x="171190" y="60062"/>
                    </a:lnTo>
                    <a:lnTo>
                      <a:pt x="171190" y="59971"/>
                    </a:lnTo>
                    <a:cubicBezTo>
                      <a:pt x="171220" y="60032"/>
                      <a:pt x="171281" y="60062"/>
                      <a:pt x="171311" y="60032"/>
                    </a:cubicBezTo>
                    <a:lnTo>
                      <a:pt x="171311" y="59910"/>
                    </a:lnTo>
                    <a:lnTo>
                      <a:pt x="171311" y="59880"/>
                    </a:lnTo>
                    <a:lnTo>
                      <a:pt x="171311" y="59880"/>
                    </a:lnTo>
                    <a:cubicBezTo>
                      <a:pt x="171311" y="59880"/>
                      <a:pt x="171342" y="59880"/>
                      <a:pt x="171342" y="59819"/>
                    </a:cubicBezTo>
                    <a:lnTo>
                      <a:pt x="171372" y="59789"/>
                    </a:lnTo>
                    <a:cubicBezTo>
                      <a:pt x="171433" y="59758"/>
                      <a:pt x="171372" y="59637"/>
                      <a:pt x="171372" y="59667"/>
                    </a:cubicBezTo>
                    <a:lnTo>
                      <a:pt x="171342" y="59728"/>
                    </a:lnTo>
                    <a:lnTo>
                      <a:pt x="171342" y="59667"/>
                    </a:lnTo>
                    <a:cubicBezTo>
                      <a:pt x="171311" y="59637"/>
                      <a:pt x="171281" y="59576"/>
                      <a:pt x="171220" y="59515"/>
                    </a:cubicBezTo>
                    <a:cubicBezTo>
                      <a:pt x="171220" y="59485"/>
                      <a:pt x="171190" y="59454"/>
                      <a:pt x="171190" y="59424"/>
                    </a:cubicBezTo>
                    <a:lnTo>
                      <a:pt x="171159" y="59424"/>
                    </a:lnTo>
                    <a:cubicBezTo>
                      <a:pt x="171129" y="59363"/>
                      <a:pt x="171129" y="59302"/>
                      <a:pt x="171068" y="59272"/>
                    </a:cubicBezTo>
                    <a:cubicBezTo>
                      <a:pt x="171038" y="59211"/>
                      <a:pt x="171038" y="59181"/>
                      <a:pt x="171007" y="59181"/>
                    </a:cubicBezTo>
                    <a:cubicBezTo>
                      <a:pt x="171007" y="59150"/>
                      <a:pt x="170977" y="59120"/>
                      <a:pt x="170977" y="59059"/>
                    </a:cubicBezTo>
                    <a:cubicBezTo>
                      <a:pt x="170916" y="58998"/>
                      <a:pt x="170886" y="58907"/>
                      <a:pt x="170886" y="58846"/>
                    </a:cubicBezTo>
                    <a:cubicBezTo>
                      <a:pt x="170855" y="58816"/>
                      <a:pt x="170855" y="58755"/>
                      <a:pt x="170855" y="58725"/>
                    </a:cubicBezTo>
                    <a:lnTo>
                      <a:pt x="170855" y="58725"/>
                    </a:lnTo>
                    <a:cubicBezTo>
                      <a:pt x="170855" y="58694"/>
                      <a:pt x="170825" y="58664"/>
                      <a:pt x="170825" y="58603"/>
                    </a:cubicBezTo>
                    <a:lnTo>
                      <a:pt x="170825" y="58664"/>
                    </a:lnTo>
                    <a:lnTo>
                      <a:pt x="170825" y="58694"/>
                    </a:lnTo>
                    <a:cubicBezTo>
                      <a:pt x="170825" y="58664"/>
                      <a:pt x="170764" y="58664"/>
                      <a:pt x="170764" y="58603"/>
                    </a:cubicBezTo>
                    <a:lnTo>
                      <a:pt x="170703" y="58390"/>
                    </a:lnTo>
                    <a:cubicBezTo>
                      <a:pt x="170703" y="58360"/>
                      <a:pt x="170703" y="58360"/>
                      <a:pt x="170673" y="58360"/>
                    </a:cubicBezTo>
                    <a:lnTo>
                      <a:pt x="170612" y="58390"/>
                    </a:lnTo>
                    <a:cubicBezTo>
                      <a:pt x="170582" y="58390"/>
                      <a:pt x="170582" y="58512"/>
                      <a:pt x="170551" y="58603"/>
                    </a:cubicBezTo>
                    <a:cubicBezTo>
                      <a:pt x="170551" y="58664"/>
                      <a:pt x="170521" y="58664"/>
                      <a:pt x="170521" y="58694"/>
                    </a:cubicBezTo>
                    <a:lnTo>
                      <a:pt x="170521" y="58664"/>
                    </a:lnTo>
                    <a:lnTo>
                      <a:pt x="170521" y="58603"/>
                    </a:lnTo>
                    <a:cubicBezTo>
                      <a:pt x="170521" y="58664"/>
                      <a:pt x="170460" y="58694"/>
                      <a:pt x="170460" y="58725"/>
                    </a:cubicBezTo>
                    <a:lnTo>
                      <a:pt x="170460" y="58725"/>
                    </a:lnTo>
                    <a:cubicBezTo>
                      <a:pt x="170460" y="58725"/>
                      <a:pt x="170460" y="58755"/>
                      <a:pt x="170430" y="58846"/>
                    </a:cubicBezTo>
                    <a:cubicBezTo>
                      <a:pt x="170399" y="58907"/>
                      <a:pt x="170369" y="58998"/>
                      <a:pt x="170369" y="59059"/>
                    </a:cubicBezTo>
                    <a:cubicBezTo>
                      <a:pt x="170369" y="59120"/>
                      <a:pt x="170308" y="59150"/>
                      <a:pt x="170308" y="59181"/>
                    </a:cubicBezTo>
                    <a:lnTo>
                      <a:pt x="170247" y="59272"/>
                    </a:lnTo>
                    <a:cubicBezTo>
                      <a:pt x="170217" y="59302"/>
                      <a:pt x="170217" y="59333"/>
                      <a:pt x="170156" y="59424"/>
                    </a:cubicBezTo>
                    <a:lnTo>
                      <a:pt x="170126" y="59424"/>
                    </a:lnTo>
                    <a:cubicBezTo>
                      <a:pt x="170095" y="59454"/>
                      <a:pt x="170095" y="59485"/>
                      <a:pt x="170095" y="59515"/>
                    </a:cubicBezTo>
                    <a:cubicBezTo>
                      <a:pt x="170065" y="59576"/>
                      <a:pt x="170065" y="59606"/>
                      <a:pt x="170004" y="59637"/>
                    </a:cubicBezTo>
                    <a:lnTo>
                      <a:pt x="170004" y="59606"/>
                    </a:lnTo>
                    <a:lnTo>
                      <a:pt x="169974" y="59606"/>
                    </a:lnTo>
                    <a:lnTo>
                      <a:pt x="169974" y="59606"/>
                    </a:lnTo>
                    <a:lnTo>
                      <a:pt x="169974" y="59515"/>
                    </a:lnTo>
                    <a:cubicBezTo>
                      <a:pt x="170004" y="59576"/>
                      <a:pt x="170065" y="59606"/>
                      <a:pt x="170095" y="59576"/>
                    </a:cubicBezTo>
                    <a:lnTo>
                      <a:pt x="170095" y="59454"/>
                    </a:lnTo>
                    <a:lnTo>
                      <a:pt x="170095" y="59424"/>
                    </a:lnTo>
                    <a:lnTo>
                      <a:pt x="170095" y="59424"/>
                    </a:lnTo>
                    <a:cubicBezTo>
                      <a:pt x="170095" y="59424"/>
                      <a:pt x="170126" y="59424"/>
                      <a:pt x="170126" y="59363"/>
                    </a:cubicBezTo>
                    <a:lnTo>
                      <a:pt x="170156" y="59333"/>
                    </a:lnTo>
                    <a:cubicBezTo>
                      <a:pt x="170217" y="59302"/>
                      <a:pt x="170156" y="59181"/>
                      <a:pt x="170156" y="59211"/>
                    </a:cubicBezTo>
                    <a:lnTo>
                      <a:pt x="170126" y="59272"/>
                    </a:lnTo>
                    <a:lnTo>
                      <a:pt x="170126" y="59211"/>
                    </a:lnTo>
                    <a:cubicBezTo>
                      <a:pt x="170095" y="59181"/>
                      <a:pt x="170065" y="59120"/>
                      <a:pt x="170004" y="59059"/>
                    </a:cubicBezTo>
                    <a:cubicBezTo>
                      <a:pt x="170004" y="59029"/>
                      <a:pt x="169974" y="58998"/>
                      <a:pt x="169974" y="58968"/>
                    </a:cubicBezTo>
                    <a:lnTo>
                      <a:pt x="169943" y="58968"/>
                    </a:lnTo>
                    <a:cubicBezTo>
                      <a:pt x="169913" y="58907"/>
                      <a:pt x="169913" y="58846"/>
                      <a:pt x="169852" y="58816"/>
                    </a:cubicBezTo>
                    <a:cubicBezTo>
                      <a:pt x="169822" y="58755"/>
                      <a:pt x="169822" y="58725"/>
                      <a:pt x="169791" y="58725"/>
                    </a:cubicBezTo>
                    <a:cubicBezTo>
                      <a:pt x="169791" y="58694"/>
                      <a:pt x="169761" y="58664"/>
                      <a:pt x="169761" y="58603"/>
                    </a:cubicBezTo>
                    <a:cubicBezTo>
                      <a:pt x="169700" y="58542"/>
                      <a:pt x="169670" y="58451"/>
                      <a:pt x="169670" y="58390"/>
                    </a:cubicBezTo>
                    <a:cubicBezTo>
                      <a:pt x="169639" y="58360"/>
                      <a:pt x="169639" y="58299"/>
                      <a:pt x="169639" y="58269"/>
                    </a:cubicBezTo>
                    <a:lnTo>
                      <a:pt x="169639" y="58269"/>
                    </a:lnTo>
                    <a:cubicBezTo>
                      <a:pt x="169639" y="58238"/>
                      <a:pt x="169609" y="58208"/>
                      <a:pt x="169609" y="58147"/>
                    </a:cubicBezTo>
                    <a:lnTo>
                      <a:pt x="169609" y="58208"/>
                    </a:lnTo>
                    <a:lnTo>
                      <a:pt x="169609" y="58238"/>
                    </a:lnTo>
                    <a:cubicBezTo>
                      <a:pt x="169609" y="58208"/>
                      <a:pt x="169548" y="58208"/>
                      <a:pt x="169548" y="58147"/>
                    </a:cubicBezTo>
                    <a:lnTo>
                      <a:pt x="169487" y="57934"/>
                    </a:lnTo>
                    <a:cubicBezTo>
                      <a:pt x="169487" y="57904"/>
                      <a:pt x="169487" y="57904"/>
                      <a:pt x="169457" y="57904"/>
                    </a:cubicBezTo>
                    <a:lnTo>
                      <a:pt x="169396" y="57934"/>
                    </a:lnTo>
                    <a:cubicBezTo>
                      <a:pt x="169366" y="57934"/>
                      <a:pt x="169366" y="58056"/>
                      <a:pt x="169335" y="58147"/>
                    </a:cubicBezTo>
                    <a:cubicBezTo>
                      <a:pt x="169335" y="58208"/>
                      <a:pt x="169305" y="58208"/>
                      <a:pt x="169305" y="58238"/>
                    </a:cubicBezTo>
                    <a:lnTo>
                      <a:pt x="169305" y="58208"/>
                    </a:lnTo>
                    <a:lnTo>
                      <a:pt x="169305" y="58147"/>
                    </a:lnTo>
                    <a:cubicBezTo>
                      <a:pt x="169305" y="58208"/>
                      <a:pt x="169244" y="58238"/>
                      <a:pt x="169244" y="58269"/>
                    </a:cubicBezTo>
                    <a:lnTo>
                      <a:pt x="169244" y="58269"/>
                    </a:lnTo>
                    <a:cubicBezTo>
                      <a:pt x="169244" y="58269"/>
                      <a:pt x="169244" y="58299"/>
                      <a:pt x="169214" y="58390"/>
                    </a:cubicBezTo>
                    <a:cubicBezTo>
                      <a:pt x="169183" y="58451"/>
                      <a:pt x="169183" y="58512"/>
                      <a:pt x="169153" y="58573"/>
                    </a:cubicBezTo>
                    <a:lnTo>
                      <a:pt x="169153" y="58542"/>
                    </a:lnTo>
                    <a:lnTo>
                      <a:pt x="169092" y="58573"/>
                    </a:lnTo>
                    <a:lnTo>
                      <a:pt x="169092" y="58542"/>
                    </a:lnTo>
                    <a:cubicBezTo>
                      <a:pt x="169062" y="58512"/>
                      <a:pt x="169031" y="58421"/>
                      <a:pt x="169001" y="58390"/>
                    </a:cubicBezTo>
                    <a:cubicBezTo>
                      <a:pt x="169001" y="58360"/>
                      <a:pt x="168940" y="58299"/>
                      <a:pt x="168940" y="58269"/>
                    </a:cubicBezTo>
                    <a:lnTo>
                      <a:pt x="168910" y="58269"/>
                    </a:lnTo>
                    <a:cubicBezTo>
                      <a:pt x="168879" y="58238"/>
                      <a:pt x="168879" y="58147"/>
                      <a:pt x="168849" y="58117"/>
                    </a:cubicBezTo>
                    <a:cubicBezTo>
                      <a:pt x="168788" y="58086"/>
                      <a:pt x="168788" y="58056"/>
                      <a:pt x="168758" y="58056"/>
                    </a:cubicBezTo>
                    <a:cubicBezTo>
                      <a:pt x="168758" y="57995"/>
                      <a:pt x="168728" y="57965"/>
                      <a:pt x="168728" y="57934"/>
                    </a:cubicBezTo>
                    <a:cubicBezTo>
                      <a:pt x="168697" y="57843"/>
                      <a:pt x="168636" y="57782"/>
                      <a:pt x="168636" y="57691"/>
                    </a:cubicBezTo>
                    <a:cubicBezTo>
                      <a:pt x="168606" y="57661"/>
                      <a:pt x="168606" y="57630"/>
                      <a:pt x="168606" y="57600"/>
                    </a:cubicBezTo>
                    <a:lnTo>
                      <a:pt x="168606" y="57600"/>
                    </a:lnTo>
                    <a:cubicBezTo>
                      <a:pt x="168606" y="57539"/>
                      <a:pt x="168576" y="57509"/>
                      <a:pt x="168576" y="57478"/>
                    </a:cubicBezTo>
                    <a:lnTo>
                      <a:pt x="168576" y="57509"/>
                    </a:lnTo>
                    <a:lnTo>
                      <a:pt x="168576" y="57539"/>
                    </a:lnTo>
                    <a:cubicBezTo>
                      <a:pt x="168576" y="57509"/>
                      <a:pt x="168545" y="57509"/>
                      <a:pt x="168545" y="57478"/>
                    </a:cubicBezTo>
                    <a:lnTo>
                      <a:pt x="168454" y="57235"/>
                    </a:lnTo>
                    <a:cubicBezTo>
                      <a:pt x="168454" y="57205"/>
                      <a:pt x="168454" y="57205"/>
                      <a:pt x="168424" y="57205"/>
                    </a:cubicBezTo>
                    <a:lnTo>
                      <a:pt x="168393" y="57235"/>
                    </a:lnTo>
                    <a:cubicBezTo>
                      <a:pt x="168332" y="57235"/>
                      <a:pt x="168332" y="57357"/>
                      <a:pt x="168302" y="57478"/>
                    </a:cubicBezTo>
                    <a:cubicBezTo>
                      <a:pt x="168302" y="57509"/>
                      <a:pt x="168272" y="57509"/>
                      <a:pt x="168272" y="57539"/>
                    </a:cubicBezTo>
                    <a:lnTo>
                      <a:pt x="168272" y="57509"/>
                    </a:lnTo>
                    <a:lnTo>
                      <a:pt x="168272" y="57478"/>
                    </a:lnTo>
                    <a:cubicBezTo>
                      <a:pt x="168272" y="57509"/>
                      <a:pt x="168241" y="57539"/>
                      <a:pt x="168241" y="57600"/>
                    </a:cubicBezTo>
                    <a:lnTo>
                      <a:pt x="168241" y="57600"/>
                    </a:lnTo>
                    <a:cubicBezTo>
                      <a:pt x="168241" y="57600"/>
                      <a:pt x="168241" y="57630"/>
                      <a:pt x="168180" y="57691"/>
                    </a:cubicBezTo>
                    <a:cubicBezTo>
                      <a:pt x="168150" y="57782"/>
                      <a:pt x="168120" y="57843"/>
                      <a:pt x="168120" y="57934"/>
                    </a:cubicBezTo>
                    <a:cubicBezTo>
                      <a:pt x="168120" y="57965"/>
                      <a:pt x="168089" y="57995"/>
                      <a:pt x="168089" y="58056"/>
                    </a:cubicBezTo>
                    <a:lnTo>
                      <a:pt x="167998" y="58117"/>
                    </a:lnTo>
                    <a:cubicBezTo>
                      <a:pt x="167968" y="58147"/>
                      <a:pt x="167968" y="58208"/>
                      <a:pt x="167937" y="58269"/>
                    </a:cubicBezTo>
                    <a:lnTo>
                      <a:pt x="167876" y="58269"/>
                    </a:lnTo>
                    <a:cubicBezTo>
                      <a:pt x="167846" y="58299"/>
                      <a:pt x="167846" y="58360"/>
                      <a:pt x="167846" y="58390"/>
                    </a:cubicBezTo>
                    <a:cubicBezTo>
                      <a:pt x="167816" y="58421"/>
                      <a:pt x="167785" y="58451"/>
                      <a:pt x="167724" y="58542"/>
                    </a:cubicBezTo>
                    <a:lnTo>
                      <a:pt x="167724" y="58573"/>
                    </a:lnTo>
                    <a:cubicBezTo>
                      <a:pt x="167724" y="58573"/>
                      <a:pt x="167694" y="58573"/>
                      <a:pt x="167694" y="58542"/>
                    </a:cubicBezTo>
                    <a:cubicBezTo>
                      <a:pt x="167664" y="58512"/>
                      <a:pt x="167664" y="58664"/>
                      <a:pt x="167694" y="58664"/>
                    </a:cubicBezTo>
                    <a:lnTo>
                      <a:pt x="167724" y="58694"/>
                    </a:lnTo>
                    <a:lnTo>
                      <a:pt x="167785" y="58725"/>
                    </a:lnTo>
                    <a:lnTo>
                      <a:pt x="167785" y="58725"/>
                    </a:lnTo>
                    <a:lnTo>
                      <a:pt x="167785" y="58755"/>
                    </a:lnTo>
                    <a:lnTo>
                      <a:pt x="167785" y="58877"/>
                    </a:lnTo>
                    <a:cubicBezTo>
                      <a:pt x="167816" y="58907"/>
                      <a:pt x="167846" y="58877"/>
                      <a:pt x="167876" y="58846"/>
                    </a:cubicBezTo>
                    <a:lnTo>
                      <a:pt x="167876" y="58907"/>
                    </a:lnTo>
                    <a:lnTo>
                      <a:pt x="167876" y="58907"/>
                    </a:lnTo>
                    <a:lnTo>
                      <a:pt x="167846" y="58907"/>
                    </a:lnTo>
                    <a:cubicBezTo>
                      <a:pt x="167846" y="58968"/>
                      <a:pt x="167816" y="58998"/>
                      <a:pt x="167816" y="59029"/>
                    </a:cubicBezTo>
                    <a:cubicBezTo>
                      <a:pt x="167785" y="59059"/>
                      <a:pt x="167724" y="59150"/>
                      <a:pt x="167664" y="59211"/>
                    </a:cubicBezTo>
                    <a:lnTo>
                      <a:pt x="167664" y="59272"/>
                    </a:lnTo>
                    <a:cubicBezTo>
                      <a:pt x="167664" y="59272"/>
                      <a:pt x="167633" y="59272"/>
                      <a:pt x="167633" y="59211"/>
                    </a:cubicBezTo>
                    <a:cubicBezTo>
                      <a:pt x="167572" y="59181"/>
                      <a:pt x="167572" y="59333"/>
                      <a:pt x="167633" y="59363"/>
                    </a:cubicBezTo>
                    <a:lnTo>
                      <a:pt x="167664" y="59424"/>
                    </a:lnTo>
                    <a:cubicBezTo>
                      <a:pt x="167694" y="59424"/>
                      <a:pt x="167694" y="59454"/>
                      <a:pt x="167724" y="59454"/>
                    </a:cubicBezTo>
                    <a:lnTo>
                      <a:pt x="167724" y="59454"/>
                    </a:lnTo>
                    <a:lnTo>
                      <a:pt x="167724" y="59485"/>
                    </a:lnTo>
                    <a:lnTo>
                      <a:pt x="167724" y="59637"/>
                    </a:lnTo>
                    <a:cubicBezTo>
                      <a:pt x="167785" y="59667"/>
                      <a:pt x="167816" y="59667"/>
                      <a:pt x="167846" y="59606"/>
                    </a:cubicBezTo>
                    <a:lnTo>
                      <a:pt x="167846" y="59728"/>
                    </a:lnTo>
                    <a:lnTo>
                      <a:pt x="167876" y="59728"/>
                    </a:lnTo>
                    <a:cubicBezTo>
                      <a:pt x="167876" y="59728"/>
                      <a:pt x="167876" y="59758"/>
                      <a:pt x="167876" y="59728"/>
                    </a:cubicBezTo>
                    <a:lnTo>
                      <a:pt x="167876" y="59667"/>
                    </a:lnTo>
                    <a:cubicBezTo>
                      <a:pt x="167937" y="59637"/>
                      <a:pt x="167937" y="59576"/>
                      <a:pt x="167937" y="59485"/>
                    </a:cubicBezTo>
                    <a:lnTo>
                      <a:pt x="167937" y="59485"/>
                    </a:lnTo>
                    <a:lnTo>
                      <a:pt x="167937" y="59606"/>
                    </a:lnTo>
                    <a:lnTo>
                      <a:pt x="167937" y="59606"/>
                    </a:lnTo>
                    <a:cubicBezTo>
                      <a:pt x="167968" y="59485"/>
                      <a:pt x="167968" y="59454"/>
                      <a:pt x="167998" y="59363"/>
                    </a:cubicBezTo>
                    <a:cubicBezTo>
                      <a:pt x="167998" y="59424"/>
                      <a:pt x="167968" y="59485"/>
                      <a:pt x="167968" y="59515"/>
                    </a:cubicBezTo>
                    <a:lnTo>
                      <a:pt x="167968" y="59637"/>
                    </a:lnTo>
                    <a:cubicBezTo>
                      <a:pt x="167968" y="59667"/>
                      <a:pt x="167937" y="59667"/>
                      <a:pt x="167937" y="59667"/>
                    </a:cubicBezTo>
                    <a:lnTo>
                      <a:pt x="167937" y="59728"/>
                    </a:lnTo>
                    <a:cubicBezTo>
                      <a:pt x="167937" y="59758"/>
                      <a:pt x="167876" y="59758"/>
                      <a:pt x="167876" y="59789"/>
                    </a:cubicBezTo>
                    <a:lnTo>
                      <a:pt x="167846" y="59819"/>
                    </a:lnTo>
                    <a:lnTo>
                      <a:pt x="167785" y="59819"/>
                    </a:lnTo>
                    <a:cubicBezTo>
                      <a:pt x="167694" y="59758"/>
                      <a:pt x="167664" y="59515"/>
                      <a:pt x="167572" y="59424"/>
                    </a:cubicBezTo>
                    <a:cubicBezTo>
                      <a:pt x="167542" y="59363"/>
                      <a:pt x="167542" y="59363"/>
                      <a:pt x="167512" y="59363"/>
                    </a:cubicBezTo>
                    <a:cubicBezTo>
                      <a:pt x="167481" y="59333"/>
                      <a:pt x="167481" y="59302"/>
                      <a:pt x="167420" y="59272"/>
                    </a:cubicBezTo>
                    <a:cubicBezTo>
                      <a:pt x="167481" y="59302"/>
                      <a:pt x="167512" y="59302"/>
                      <a:pt x="167542" y="59272"/>
                    </a:cubicBezTo>
                    <a:cubicBezTo>
                      <a:pt x="167542" y="59211"/>
                      <a:pt x="167572" y="59150"/>
                      <a:pt x="167542" y="59120"/>
                    </a:cubicBezTo>
                    <a:lnTo>
                      <a:pt x="167542" y="59059"/>
                    </a:lnTo>
                    <a:lnTo>
                      <a:pt x="167542" y="59059"/>
                    </a:lnTo>
                    <a:cubicBezTo>
                      <a:pt x="167572" y="59059"/>
                      <a:pt x="167572" y="59059"/>
                      <a:pt x="167633" y="59029"/>
                    </a:cubicBezTo>
                    <a:cubicBezTo>
                      <a:pt x="167633" y="59029"/>
                      <a:pt x="167664" y="59029"/>
                      <a:pt x="167664" y="58998"/>
                    </a:cubicBezTo>
                    <a:cubicBezTo>
                      <a:pt x="167694" y="58968"/>
                      <a:pt x="167664" y="58816"/>
                      <a:pt x="167664" y="58846"/>
                    </a:cubicBezTo>
                    <a:lnTo>
                      <a:pt x="167633" y="58846"/>
                    </a:lnTo>
                    <a:lnTo>
                      <a:pt x="167633" y="58816"/>
                    </a:lnTo>
                    <a:cubicBezTo>
                      <a:pt x="167542" y="58725"/>
                      <a:pt x="167512" y="58664"/>
                      <a:pt x="167420" y="58573"/>
                    </a:cubicBezTo>
                    <a:cubicBezTo>
                      <a:pt x="167420" y="58542"/>
                      <a:pt x="167390" y="58512"/>
                      <a:pt x="167390" y="58512"/>
                    </a:cubicBezTo>
                    <a:lnTo>
                      <a:pt x="167360" y="58512"/>
                    </a:lnTo>
                    <a:cubicBezTo>
                      <a:pt x="167329" y="58451"/>
                      <a:pt x="167329" y="58421"/>
                      <a:pt x="167269" y="58421"/>
                    </a:cubicBezTo>
                    <a:cubicBezTo>
                      <a:pt x="167269" y="58390"/>
                      <a:pt x="167238" y="58390"/>
                      <a:pt x="167238" y="58360"/>
                    </a:cubicBezTo>
                    <a:lnTo>
                      <a:pt x="167238" y="58299"/>
                    </a:lnTo>
                    <a:lnTo>
                      <a:pt x="167208" y="58269"/>
                    </a:lnTo>
                    <a:lnTo>
                      <a:pt x="167208" y="58147"/>
                    </a:lnTo>
                    <a:cubicBezTo>
                      <a:pt x="167208" y="58117"/>
                      <a:pt x="167177" y="58056"/>
                      <a:pt x="167177" y="57995"/>
                    </a:cubicBezTo>
                    <a:cubicBezTo>
                      <a:pt x="167208" y="58086"/>
                      <a:pt x="167208" y="58147"/>
                      <a:pt x="167238" y="58238"/>
                    </a:cubicBezTo>
                    <a:lnTo>
                      <a:pt x="167238" y="58238"/>
                    </a:lnTo>
                    <a:lnTo>
                      <a:pt x="167238" y="58117"/>
                    </a:lnTo>
                    <a:lnTo>
                      <a:pt x="167238" y="58117"/>
                    </a:lnTo>
                    <a:cubicBezTo>
                      <a:pt x="167238" y="58208"/>
                      <a:pt x="167269" y="58238"/>
                      <a:pt x="167269" y="58299"/>
                    </a:cubicBezTo>
                    <a:lnTo>
                      <a:pt x="167269" y="58360"/>
                    </a:lnTo>
                    <a:cubicBezTo>
                      <a:pt x="167269" y="58390"/>
                      <a:pt x="167269" y="58390"/>
                      <a:pt x="167269" y="58360"/>
                    </a:cubicBezTo>
                    <a:lnTo>
                      <a:pt x="167329" y="58360"/>
                    </a:lnTo>
                    <a:cubicBezTo>
                      <a:pt x="167329" y="58360"/>
                      <a:pt x="167360" y="58299"/>
                      <a:pt x="167329" y="58238"/>
                    </a:cubicBezTo>
                    <a:cubicBezTo>
                      <a:pt x="167360" y="58269"/>
                      <a:pt x="167390" y="58299"/>
                      <a:pt x="167420" y="58269"/>
                    </a:cubicBezTo>
                    <a:lnTo>
                      <a:pt x="167420" y="58117"/>
                    </a:lnTo>
                    <a:lnTo>
                      <a:pt x="167420" y="58086"/>
                    </a:lnTo>
                    <a:lnTo>
                      <a:pt x="167420" y="58086"/>
                    </a:lnTo>
                    <a:cubicBezTo>
                      <a:pt x="167481" y="58086"/>
                      <a:pt x="167481" y="58086"/>
                      <a:pt x="167512" y="58056"/>
                    </a:cubicBezTo>
                    <a:lnTo>
                      <a:pt x="167542" y="57995"/>
                    </a:lnTo>
                    <a:cubicBezTo>
                      <a:pt x="167572" y="57965"/>
                      <a:pt x="167542" y="57813"/>
                      <a:pt x="167542" y="57843"/>
                    </a:cubicBezTo>
                    <a:lnTo>
                      <a:pt x="167512" y="57904"/>
                    </a:lnTo>
                    <a:lnTo>
                      <a:pt x="167512" y="57843"/>
                    </a:lnTo>
                    <a:cubicBezTo>
                      <a:pt x="167481" y="57782"/>
                      <a:pt x="167420" y="57691"/>
                      <a:pt x="167360" y="57661"/>
                    </a:cubicBezTo>
                    <a:cubicBezTo>
                      <a:pt x="167360" y="57630"/>
                      <a:pt x="167329" y="57600"/>
                      <a:pt x="167329" y="57539"/>
                    </a:cubicBezTo>
                    <a:lnTo>
                      <a:pt x="167269" y="57539"/>
                    </a:lnTo>
                    <a:lnTo>
                      <a:pt x="167269" y="57539"/>
                    </a:lnTo>
                    <a:lnTo>
                      <a:pt x="167269" y="57478"/>
                    </a:lnTo>
                    <a:cubicBezTo>
                      <a:pt x="167329" y="57509"/>
                      <a:pt x="167360" y="57539"/>
                      <a:pt x="167390" y="57509"/>
                    </a:cubicBezTo>
                    <a:lnTo>
                      <a:pt x="167390" y="57387"/>
                    </a:lnTo>
                    <a:lnTo>
                      <a:pt x="167390" y="57357"/>
                    </a:lnTo>
                    <a:lnTo>
                      <a:pt x="167390" y="57357"/>
                    </a:lnTo>
                    <a:cubicBezTo>
                      <a:pt x="167390" y="57357"/>
                      <a:pt x="167420" y="57357"/>
                      <a:pt x="167420" y="57326"/>
                    </a:cubicBezTo>
                    <a:lnTo>
                      <a:pt x="167481" y="57296"/>
                    </a:lnTo>
                    <a:cubicBezTo>
                      <a:pt x="167512" y="57235"/>
                      <a:pt x="167481" y="57144"/>
                      <a:pt x="167481" y="57175"/>
                    </a:cubicBezTo>
                    <a:lnTo>
                      <a:pt x="167420" y="57205"/>
                    </a:lnTo>
                    <a:lnTo>
                      <a:pt x="167420" y="57175"/>
                    </a:lnTo>
                    <a:cubicBezTo>
                      <a:pt x="167390" y="57144"/>
                      <a:pt x="167360" y="57053"/>
                      <a:pt x="167329" y="57023"/>
                    </a:cubicBezTo>
                    <a:cubicBezTo>
                      <a:pt x="167329" y="56992"/>
                      <a:pt x="167269" y="56931"/>
                      <a:pt x="167269" y="56901"/>
                    </a:cubicBezTo>
                    <a:lnTo>
                      <a:pt x="167238" y="56901"/>
                    </a:lnTo>
                    <a:cubicBezTo>
                      <a:pt x="167208" y="56871"/>
                      <a:pt x="167208" y="56779"/>
                      <a:pt x="167177" y="56749"/>
                    </a:cubicBezTo>
                    <a:cubicBezTo>
                      <a:pt x="167117" y="56719"/>
                      <a:pt x="167117" y="56688"/>
                      <a:pt x="167086" y="56688"/>
                    </a:cubicBezTo>
                    <a:cubicBezTo>
                      <a:pt x="167086" y="56627"/>
                      <a:pt x="167056" y="56597"/>
                      <a:pt x="167056" y="56567"/>
                    </a:cubicBezTo>
                    <a:cubicBezTo>
                      <a:pt x="167025" y="56475"/>
                      <a:pt x="166965" y="56415"/>
                      <a:pt x="166965" y="56323"/>
                    </a:cubicBezTo>
                    <a:cubicBezTo>
                      <a:pt x="166934" y="56293"/>
                      <a:pt x="166934" y="56263"/>
                      <a:pt x="166934" y="56232"/>
                    </a:cubicBezTo>
                    <a:lnTo>
                      <a:pt x="166934" y="56232"/>
                    </a:lnTo>
                    <a:cubicBezTo>
                      <a:pt x="166934" y="56171"/>
                      <a:pt x="166904" y="56141"/>
                      <a:pt x="166904" y="56111"/>
                    </a:cubicBezTo>
                    <a:lnTo>
                      <a:pt x="166904" y="56141"/>
                    </a:lnTo>
                    <a:lnTo>
                      <a:pt x="166904" y="56171"/>
                    </a:lnTo>
                    <a:cubicBezTo>
                      <a:pt x="166904" y="56141"/>
                      <a:pt x="166873" y="56141"/>
                      <a:pt x="166873" y="56111"/>
                    </a:cubicBezTo>
                    <a:lnTo>
                      <a:pt x="166782" y="55868"/>
                    </a:lnTo>
                    <a:cubicBezTo>
                      <a:pt x="166782" y="55837"/>
                      <a:pt x="166782" y="55837"/>
                      <a:pt x="166752" y="55837"/>
                    </a:cubicBezTo>
                    <a:lnTo>
                      <a:pt x="166721" y="55868"/>
                    </a:lnTo>
                    <a:cubicBezTo>
                      <a:pt x="166661" y="55868"/>
                      <a:pt x="166661" y="55989"/>
                      <a:pt x="166630" y="56111"/>
                    </a:cubicBezTo>
                    <a:cubicBezTo>
                      <a:pt x="166630" y="56141"/>
                      <a:pt x="166600" y="56141"/>
                      <a:pt x="166600" y="56171"/>
                    </a:cubicBezTo>
                    <a:lnTo>
                      <a:pt x="166600" y="56141"/>
                    </a:lnTo>
                    <a:lnTo>
                      <a:pt x="166600" y="56111"/>
                    </a:lnTo>
                    <a:cubicBezTo>
                      <a:pt x="166600" y="56141"/>
                      <a:pt x="166569" y="56171"/>
                      <a:pt x="166569" y="56232"/>
                    </a:cubicBezTo>
                    <a:lnTo>
                      <a:pt x="166569" y="56232"/>
                    </a:lnTo>
                    <a:cubicBezTo>
                      <a:pt x="166569" y="56232"/>
                      <a:pt x="166569" y="56263"/>
                      <a:pt x="166509" y="56323"/>
                    </a:cubicBezTo>
                    <a:cubicBezTo>
                      <a:pt x="166478" y="56415"/>
                      <a:pt x="166448" y="56475"/>
                      <a:pt x="166448" y="56567"/>
                    </a:cubicBezTo>
                    <a:cubicBezTo>
                      <a:pt x="166448" y="56597"/>
                      <a:pt x="166417" y="56627"/>
                      <a:pt x="166417" y="56688"/>
                    </a:cubicBezTo>
                    <a:lnTo>
                      <a:pt x="166326" y="56749"/>
                    </a:lnTo>
                    <a:cubicBezTo>
                      <a:pt x="166296" y="56779"/>
                      <a:pt x="166296" y="56840"/>
                      <a:pt x="166265" y="56901"/>
                    </a:cubicBezTo>
                    <a:lnTo>
                      <a:pt x="166205" y="56901"/>
                    </a:lnTo>
                    <a:cubicBezTo>
                      <a:pt x="166174" y="56931"/>
                      <a:pt x="166174" y="56992"/>
                      <a:pt x="166174" y="57023"/>
                    </a:cubicBezTo>
                    <a:cubicBezTo>
                      <a:pt x="166144" y="57053"/>
                      <a:pt x="166113" y="57083"/>
                      <a:pt x="166053" y="57175"/>
                    </a:cubicBezTo>
                    <a:lnTo>
                      <a:pt x="166053" y="57205"/>
                    </a:lnTo>
                    <a:cubicBezTo>
                      <a:pt x="166053" y="57205"/>
                      <a:pt x="166022" y="57205"/>
                      <a:pt x="166022" y="57175"/>
                    </a:cubicBezTo>
                    <a:cubicBezTo>
                      <a:pt x="165992" y="57144"/>
                      <a:pt x="165992" y="57296"/>
                      <a:pt x="166022" y="57296"/>
                    </a:cubicBezTo>
                    <a:lnTo>
                      <a:pt x="166053" y="57326"/>
                    </a:lnTo>
                    <a:lnTo>
                      <a:pt x="166113" y="57357"/>
                    </a:lnTo>
                    <a:lnTo>
                      <a:pt x="166113" y="57357"/>
                    </a:lnTo>
                    <a:lnTo>
                      <a:pt x="166113" y="57387"/>
                    </a:lnTo>
                    <a:lnTo>
                      <a:pt x="166113" y="57509"/>
                    </a:lnTo>
                    <a:cubicBezTo>
                      <a:pt x="166144" y="57539"/>
                      <a:pt x="166174" y="57509"/>
                      <a:pt x="166205" y="57478"/>
                    </a:cubicBezTo>
                    <a:lnTo>
                      <a:pt x="166205" y="57539"/>
                    </a:lnTo>
                    <a:lnTo>
                      <a:pt x="166205" y="57539"/>
                    </a:lnTo>
                    <a:lnTo>
                      <a:pt x="166174" y="57539"/>
                    </a:lnTo>
                    <a:cubicBezTo>
                      <a:pt x="166174" y="57600"/>
                      <a:pt x="166144" y="57630"/>
                      <a:pt x="166144" y="57661"/>
                    </a:cubicBezTo>
                    <a:cubicBezTo>
                      <a:pt x="166113" y="57691"/>
                      <a:pt x="166053" y="57782"/>
                      <a:pt x="165992" y="57843"/>
                    </a:cubicBezTo>
                    <a:lnTo>
                      <a:pt x="165992" y="57904"/>
                    </a:lnTo>
                    <a:cubicBezTo>
                      <a:pt x="165992" y="57904"/>
                      <a:pt x="165961" y="57904"/>
                      <a:pt x="165961" y="57843"/>
                    </a:cubicBezTo>
                    <a:cubicBezTo>
                      <a:pt x="165901" y="57813"/>
                      <a:pt x="165901" y="57965"/>
                      <a:pt x="165961" y="57995"/>
                    </a:cubicBezTo>
                    <a:lnTo>
                      <a:pt x="165992" y="58056"/>
                    </a:lnTo>
                    <a:cubicBezTo>
                      <a:pt x="166022" y="58056"/>
                      <a:pt x="166022" y="58086"/>
                      <a:pt x="166053" y="58086"/>
                    </a:cubicBezTo>
                    <a:lnTo>
                      <a:pt x="166053" y="58086"/>
                    </a:lnTo>
                    <a:lnTo>
                      <a:pt x="166053" y="58117"/>
                    </a:lnTo>
                    <a:lnTo>
                      <a:pt x="166053" y="58269"/>
                    </a:lnTo>
                    <a:cubicBezTo>
                      <a:pt x="166113" y="58299"/>
                      <a:pt x="166144" y="58299"/>
                      <a:pt x="166174" y="58238"/>
                    </a:cubicBezTo>
                    <a:lnTo>
                      <a:pt x="166174" y="58360"/>
                    </a:lnTo>
                    <a:lnTo>
                      <a:pt x="166205" y="58360"/>
                    </a:lnTo>
                    <a:cubicBezTo>
                      <a:pt x="166205" y="58360"/>
                      <a:pt x="166205" y="58390"/>
                      <a:pt x="166205" y="58360"/>
                    </a:cubicBezTo>
                    <a:lnTo>
                      <a:pt x="166205" y="58299"/>
                    </a:lnTo>
                    <a:cubicBezTo>
                      <a:pt x="166265" y="58269"/>
                      <a:pt x="166265" y="58208"/>
                      <a:pt x="166265" y="58117"/>
                    </a:cubicBezTo>
                    <a:lnTo>
                      <a:pt x="166265" y="58117"/>
                    </a:lnTo>
                    <a:lnTo>
                      <a:pt x="166265" y="58238"/>
                    </a:lnTo>
                    <a:lnTo>
                      <a:pt x="166265" y="58238"/>
                    </a:lnTo>
                    <a:cubicBezTo>
                      <a:pt x="166296" y="58117"/>
                      <a:pt x="166296" y="58086"/>
                      <a:pt x="166326" y="57995"/>
                    </a:cubicBezTo>
                    <a:cubicBezTo>
                      <a:pt x="166326" y="58056"/>
                      <a:pt x="166296" y="58117"/>
                      <a:pt x="166296" y="58147"/>
                    </a:cubicBezTo>
                    <a:lnTo>
                      <a:pt x="166296" y="58269"/>
                    </a:lnTo>
                    <a:cubicBezTo>
                      <a:pt x="166296" y="58299"/>
                      <a:pt x="166265" y="58299"/>
                      <a:pt x="166265" y="58299"/>
                    </a:cubicBezTo>
                    <a:lnTo>
                      <a:pt x="166265" y="58360"/>
                    </a:lnTo>
                    <a:cubicBezTo>
                      <a:pt x="166265" y="58390"/>
                      <a:pt x="166205" y="58390"/>
                      <a:pt x="166205" y="58421"/>
                    </a:cubicBezTo>
                    <a:cubicBezTo>
                      <a:pt x="166174" y="58451"/>
                      <a:pt x="166174" y="58512"/>
                      <a:pt x="166144" y="58512"/>
                    </a:cubicBezTo>
                    <a:lnTo>
                      <a:pt x="166113" y="58512"/>
                    </a:lnTo>
                    <a:cubicBezTo>
                      <a:pt x="166113" y="58542"/>
                      <a:pt x="166053" y="58542"/>
                      <a:pt x="166053" y="58573"/>
                    </a:cubicBezTo>
                    <a:lnTo>
                      <a:pt x="166022" y="58603"/>
                    </a:lnTo>
                    <a:cubicBezTo>
                      <a:pt x="166022" y="58573"/>
                      <a:pt x="166022" y="58542"/>
                      <a:pt x="165992" y="58542"/>
                    </a:cubicBezTo>
                    <a:cubicBezTo>
                      <a:pt x="165961" y="58573"/>
                      <a:pt x="165901" y="58573"/>
                      <a:pt x="165840" y="58542"/>
                    </a:cubicBezTo>
                    <a:cubicBezTo>
                      <a:pt x="165749" y="58451"/>
                      <a:pt x="165718" y="58238"/>
                      <a:pt x="165658" y="58117"/>
                    </a:cubicBezTo>
                    <a:cubicBezTo>
                      <a:pt x="165597" y="58086"/>
                      <a:pt x="165597" y="58086"/>
                      <a:pt x="165566" y="58086"/>
                    </a:cubicBezTo>
                    <a:cubicBezTo>
                      <a:pt x="165536" y="58056"/>
                      <a:pt x="165536" y="57995"/>
                      <a:pt x="165506" y="57965"/>
                    </a:cubicBezTo>
                    <a:cubicBezTo>
                      <a:pt x="165536" y="57995"/>
                      <a:pt x="165566" y="57995"/>
                      <a:pt x="165597" y="57965"/>
                    </a:cubicBezTo>
                    <a:cubicBezTo>
                      <a:pt x="165597" y="57934"/>
                      <a:pt x="165658" y="57843"/>
                      <a:pt x="165597" y="57813"/>
                    </a:cubicBezTo>
                    <a:lnTo>
                      <a:pt x="165597" y="57782"/>
                    </a:lnTo>
                    <a:lnTo>
                      <a:pt x="165597" y="57782"/>
                    </a:lnTo>
                    <a:cubicBezTo>
                      <a:pt x="165658" y="57782"/>
                      <a:pt x="165658" y="57782"/>
                      <a:pt x="165688" y="57752"/>
                    </a:cubicBezTo>
                    <a:cubicBezTo>
                      <a:pt x="165688" y="57752"/>
                      <a:pt x="165718" y="57752"/>
                      <a:pt x="165718" y="57691"/>
                    </a:cubicBezTo>
                    <a:cubicBezTo>
                      <a:pt x="165749" y="57661"/>
                      <a:pt x="165718" y="57509"/>
                      <a:pt x="165718" y="57539"/>
                    </a:cubicBezTo>
                    <a:lnTo>
                      <a:pt x="165688" y="57539"/>
                    </a:lnTo>
                    <a:lnTo>
                      <a:pt x="165688" y="57509"/>
                    </a:lnTo>
                    <a:cubicBezTo>
                      <a:pt x="165597" y="57448"/>
                      <a:pt x="165566" y="57357"/>
                      <a:pt x="165506" y="57296"/>
                    </a:cubicBezTo>
                    <a:cubicBezTo>
                      <a:pt x="165506" y="57235"/>
                      <a:pt x="165445" y="57205"/>
                      <a:pt x="165445" y="57205"/>
                    </a:cubicBezTo>
                    <a:lnTo>
                      <a:pt x="165414" y="57205"/>
                    </a:lnTo>
                    <a:cubicBezTo>
                      <a:pt x="165384" y="57175"/>
                      <a:pt x="165384" y="57144"/>
                      <a:pt x="165354" y="57144"/>
                    </a:cubicBezTo>
                    <a:cubicBezTo>
                      <a:pt x="165354" y="57083"/>
                      <a:pt x="165293" y="57083"/>
                      <a:pt x="165293" y="57053"/>
                    </a:cubicBezTo>
                    <a:lnTo>
                      <a:pt x="165293" y="57023"/>
                    </a:lnTo>
                    <a:lnTo>
                      <a:pt x="165262" y="56992"/>
                    </a:lnTo>
                    <a:lnTo>
                      <a:pt x="165262" y="56871"/>
                    </a:lnTo>
                    <a:cubicBezTo>
                      <a:pt x="165262" y="56840"/>
                      <a:pt x="165232" y="56749"/>
                      <a:pt x="165232" y="56719"/>
                    </a:cubicBezTo>
                    <a:cubicBezTo>
                      <a:pt x="165262" y="56779"/>
                      <a:pt x="165262" y="56871"/>
                      <a:pt x="165293" y="56931"/>
                    </a:cubicBezTo>
                    <a:lnTo>
                      <a:pt x="165293" y="56931"/>
                    </a:lnTo>
                    <a:lnTo>
                      <a:pt x="165293" y="56840"/>
                    </a:lnTo>
                    <a:lnTo>
                      <a:pt x="165293" y="56840"/>
                    </a:lnTo>
                    <a:cubicBezTo>
                      <a:pt x="165293" y="56901"/>
                      <a:pt x="165354" y="56931"/>
                      <a:pt x="165354" y="57023"/>
                    </a:cubicBezTo>
                    <a:lnTo>
                      <a:pt x="165354" y="57053"/>
                    </a:lnTo>
                    <a:cubicBezTo>
                      <a:pt x="165354" y="57083"/>
                      <a:pt x="165354" y="57083"/>
                      <a:pt x="165354" y="57053"/>
                    </a:cubicBezTo>
                    <a:lnTo>
                      <a:pt x="165384" y="57053"/>
                    </a:lnTo>
                    <a:cubicBezTo>
                      <a:pt x="165384" y="57053"/>
                      <a:pt x="165414" y="57023"/>
                      <a:pt x="165384" y="56931"/>
                    </a:cubicBezTo>
                    <a:cubicBezTo>
                      <a:pt x="165414" y="56992"/>
                      <a:pt x="165445" y="57023"/>
                      <a:pt x="165506" y="56992"/>
                    </a:cubicBezTo>
                    <a:lnTo>
                      <a:pt x="165506" y="56840"/>
                    </a:lnTo>
                    <a:lnTo>
                      <a:pt x="165506" y="56779"/>
                    </a:lnTo>
                    <a:lnTo>
                      <a:pt x="165506" y="56779"/>
                    </a:lnTo>
                    <a:cubicBezTo>
                      <a:pt x="165536" y="56779"/>
                      <a:pt x="165536" y="56779"/>
                      <a:pt x="165566" y="56749"/>
                    </a:cubicBezTo>
                    <a:lnTo>
                      <a:pt x="165597" y="56719"/>
                    </a:lnTo>
                    <a:cubicBezTo>
                      <a:pt x="165658" y="56688"/>
                      <a:pt x="165597" y="56536"/>
                      <a:pt x="165597" y="56567"/>
                    </a:cubicBezTo>
                    <a:lnTo>
                      <a:pt x="165566" y="56597"/>
                    </a:lnTo>
                    <a:lnTo>
                      <a:pt x="165566" y="56567"/>
                    </a:lnTo>
                    <a:cubicBezTo>
                      <a:pt x="165536" y="56475"/>
                      <a:pt x="165506" y="56415"/>
                      <a:pt x="165414" y="56384"/>
                    </a:cubicBezTo>
                    <a:cubicBezTo>
                      <a:pt x="165414" y="56323"/>
                      <a:pt x="165384" y="56293"/>
                      <a:pt x="165384" y="56263"/>
                    </a:cubicBezTo>
                    <a:lnTo>
                      <a:pt x="165354" y="56263"/>
                    </a:lnTo>
                    <a:lnTo>
                      <a:pt x="165354" y="56263"/>
                    </a:lnTo>
                    <a:lnTo>
                      <a:pt x="165354" y="56171"/>
                    </a:lnTo>
                    <a:cubicBezTo>
                      <a:pt x="165384" y="56232"/>
                      <a:pt x="165414" y="56263"/>
                      <a:pt x="165445" y="56232"/>
                    </a:cubicBezTo>
                    <a:lnTo>
                      <a:pt x="165445" y="56111"/>
                    </a:lnTo>
                    <a:lnTo>
                      <a:pt x="165445" y="56080"/>
                    </a:lnTo>
                    <a:lnTo>
                      <a:pt x="165445" y="56080"/>
                    </a:lnTo>
                    <a:cubicBezTo>
                      <a:pt x="165445" y="56080"/>
                      <a:pt x="165506" y="56080"/>
                      <a:pt x="165506" y="56019"/>
                    </a:cubicBezTo>
                    <a:lnTo>
                      <a:pt x="165536" y="55989"/>
                    </a:lnTo>
                    <a:cubicBezTo>
                      <a:pt x="165566" y="55959"/>
                      <a:pt x="165536" y="55837"/>
                      <a:pt x="165536" y="55868"/>
                    </a:cubicBezTo>
                    <a:lnTo>
                      <a:pt x="165506" y="55928"/>
                    </a:lnTo>
                    <a:lnTo>
                      <a:pt x="165506" y="55868"/>
                    </a:lnTo>
                    <a:cubicBezTo>
                      <a:pt x="165445" y="55837"/>
                      <a:pt x="165414" y="55776"/>
                      <a:pt x="165384" y="55716"/>
                    </a:cubicBezTo>
                    <a:cubicBezTo>
                      <a:pt x="165384" y="55685"/>
                      <a:pt x="165354" y="55655"/>
                      <a:pt x="165354" y="55624"/>
                    </a:cubicBezTo>
                    <a:lnTo>
                      <a:pt x="165293" y="55624"/>
                    </a:lnTo>
                    <a:cubicBezTo>
                      <a:pt x="165262" y="55564"/>
                      <a:pt x="165262" y="55503"/>
                      <a:pt x="165232" y="55472"/>
                    </a:cubicBezTo>
                    <a:cubicBezTo>
                      <a:pt x="165202" y="55412"/>
                      <a:pt x="165202" y="55381"/>
                      <a:pt x="165141" y="55381"/>
                    </a:cubicBezTo>
                    <a:cubicBezTo>
                      <a:pt x="165141" y="55351"/>
                      <a:pt x="165110" y="55320"/>
                      <a:pt x="165110" y="55260"/>
                    </a:cubicBezTo>
                    <a:cubicBezTo>
                      <a:pt x="165080" y="55199"/>
                      <a:pt x="165050" y="55108"/>
                      <a:pt x="165050" y="55047"/>
                    </a:cubicBezTo>
                    <a:cubicBezTo>
                      <a:pt x="164989" y="55016"/>
                      <a:pt x="164989" y="54956"/>
                      <a:pt x="164989" y="54925"/>
                    </a:cubicBezTo>
                    <a:lnTo>
                      <a:pt x="164989" y="54925"/>
                    </a:lnTo>
                    <a:cubicBezTo>
                      <a:pt x="164989" y="54895"/>
                      <a:pt x="164958" y="54864"/>
                      <a:pt x="164958" y="54804"/>
                    </a:cubicBezTo>
                    <a:lnTo>
                      <a:pt x="164958" y="54864"/>
                    </a:lnTo>
                    <a:lnTo>
                      <a:pt x="164958" y="54895"/>
                    </a:lnTo>
                    <a:cubicBezTo>
                      <a:pt x="164958" y="54864"/>
                      <a:pt x="164928" y="54864"/>
                      <a:pt x="164928" y="54804"/>
                    </a:cubicBezTo>
                    <a:lnTo>
                      <a:pt x="164837" y="54591"/>
                    </a:lnTo>
                    <a:cubicBezTo>
                      <a:pt x="164837" y="54560"/>
                      <a:pt x="164837" y="54560"/>
                      <a:pt x="164806" y="54560"/>
                    </a:cubicBezTo>
                    <a:lnTo>
                      <a:pt x="164776" y="54591"/>
                    </a:lnTo>
                    <a:cubicBezTo>
                      <a:pt x="164746" y="54591"/>
                      <a:pt x="164746" y="54712"/>
                      <a:pt x="164685" y="54804"/>
                    </a:cubicBezTo>
                    <a:cubicBezTo>
                      <a:pt x="164685" y="54864"/>
                      <a:pt x="164654" y="54864"/>
                      <a:pt x="164654" y="54895"/>
                    </a:cubicBezTo>
                    <a:lnTo>
                      <a:pt x="164654" y="54864"/>
                    </a:lnTo>
                    <a:lnTo>
                      <a:pt x="164654" y="54804"/>
                    </a:lnTo>
                    <a:cubicBezTo>
                      <a:pt x="164654" y="54864"/>
                      <a:pt x="164624" y="54895"/>
                      <a:pt x="164624" y="54925"/>
                    </a:cubicBezTo>
                    <a:lnTo>
                      <a:pt x="164624" y="54925"/>
                    </a:lnTo>
                    <a:cubicBezTo>
                      <a:pt x="164624" y="54925"/>
                      <a:pt x="164624" y="54956"/>
                      <a:pt x="164594" y="55047"/>
                    </a:cubicBezTo>
                    <a:cubicBezTo>
                      <a:pt x="164533" y="55108"/>
                      <a:pt x="164502" y="55199"/>
                      <a:pt x="164502" y="55260"/>
                    </a:cubicBezTo>
                    <a:cubicBezTo>
                      <a:pt x="164502" y="55320"/>
                      <a:pt x="164472" y="55351"/>
                      <a:pt x="164472" y="55381"/>
                    </a:cubicBezTo>
                    <a:lnTo>
                      <a:pt x="164381" y="55472"/>
                    </a:lnTo>
                    <a:cubicBezTo>
                      <a:pt x="164351" y="55503"/>
                      <a:pt x="164351" y="55533"/>
                      <a:pt x="164320" y="55564"/>
                    </a:cubicBezTo>
                    <a:lnTo>
                      <a:pt x="164290" y="55533"/>
                    </a:lnTo>
                    <a:cubicBezTo>
                      <a:pt x="164229" y="55503"/>
                      <a:pt x="164199" y="55533"/>
                      <a:pt x="164199" y="55503"/>
                    </a:cubicBezTo>
                    <a:lnTo>
                      <a:pt x="164138" y="55412"/>
                    </a:lnTo>
                    <a:lnTo>
                      <a:pt x="164138" y="55412"/>
                    </a:lnTo>
                    <a:cubicBezTo>
                      <a:pt x="164168" y="55472"/>
                      <a:pt x="164229" y="55503"/>
                      <a:pt x="164290" y="55472"/>
                    </a:cubicBezTo>
                    <a:cubicBezTo>
                      <a:pt x="164320" y="55412"/>
                      <a:pt x="164320" y="55381"/>
                      <a:pt x="164290" y="55351"/>
                    </a:cubicBezTo>
                    <a:lnTo>
                      <a:pt x="164290" y="55320"/>
                    </a:lnTo>
                    <a:lnTo>
                      <a:pt x="164290" y="55320"/>
                    </a:lnTo>
                    <a:cubicBezTo>
                      <a:pt x="164320" y="55320"/>
                      <a:pt x="164351" y="55320"/>
                      <a:pt x="164351" y="55260"/>
                    </a:cubicBezTo>
                    <a:cubicBezTo>
                      <a:pt x="164351" y="55260"/>
                      <a:pt x="164381" y="55260"/>
                      <a:pt x="164381" y="55229"/>
                    </a:cubicBezTo>
                    <a:cubicBezTo>
                      <a:pt x="164442" y="55199"/>
                      <a:pt x="164442" y="55077"/>
                      <a:pt x="164381" y="55077"/>
                    </a:cubicBezTo>
                    <a:cubicBezTo>
                      <a:pt x="164351" y="55108"/>
                      <a:pt x="164320" y="55108"/>
                      <a:pt x="164229" y="55077"/>
                    </a:cubicBezTo>
                    <a:cubicBezTo>
                      <a:pt x="164199" y="55047"/>
                      <a:pt x="164138" y="54925"/>
                      <a:pt x="164077" y="54864"/>
                    </a:cubicBezTo>
                    <a:lnTo>
                      <a:pt x="164077" y="54743"/>
                    </a:lnTo>
                    <a:cubicBezTo>
                      <a:pt x="164138" y="54773"/>
                      <a:pt x="164199" y="54804"/>
                      <a:pt x="164229" y="54773"/>
                    </a:cubicBezTo>
                    <a:cubicBezTo>
                      <a:pt x="164290" y="54743"/>
                      <a:pt x="164290" y="54652"/>
                      <a:pt x="164229" y="54591"/>
                    </a:cubicBezTo>
                    <a:lnTo>
                      <a:pt x="164229" y="54560"/>
                    </a:lnTo>
                    <a:lnTo>
                      <a:pt x="164229" y="54560"/>
                    </a:lnTo>
                    <a:cubicBezTo>
                      <a:pt x="164290" y="54560"/>
                      <a:pt x="164320" y="54560"/>
                      <a:pt x="164320" y="54500"/>
                    </a:cubicBezTo>
                    <a:cubicBezTo>
                      <a:pt x="164320" y="54500"/>
                      <a:pt x="164351" y="54500"/>
                      <a:pt x="164351" y="54469"/>
                    </a:cubicBezTo>
                    <a:cubicBezTo>
                      <a:pt x="164381" y="54439"/>
                      <a:pt x="164381" y="54257"/>
                      <a:pt x="164351" y="54287"/>
                    </a:cubicBezTo>
                    <a:cubicBezTo>
                      <a:pt x="164320" y="54317"/>
                      <a:pt x="164290" y="54317"/>
                      <a:pt x="164199" y="54287"/>
                    </a:cubicBezTo>
                    <a:cubicBezTo>
                      <a:pt x="164138" y="54196"/>
                      <a:pt x="164077" y="53983"/>
                      <a:pt x="164016" y="53861"/>
                    </a:cubicBezTo>
                    <a:cubicBezTo>
                      <a:pt x="163986" y="53831"/>
                      <a:pt x="163986" y="53831"/>
                      <a:pt x="163925" y="53831"/>
                    </a:cubicBezTo>
                    <a:cubicBezTo>
                      <a:pt x="163895" y="53801"/>
                      <a:pt x="163895" y="53740"/>
                      <a:pt x="163864" y="53709"/>
                    </a:cubicBezTo>
                    <a:cubicBezTo>
                      <a:pt x="163895" y="53740"/>
                      <a:pt x="163925" y="53740"/>
                      <a:pt x="163986" y="53709"/>
                    </a:cubicBezTo>
                    <a:cubicBezTo>
                      <a:pt x="163986" y="53679"/>
                      <a:pt x="164016" y="53588"/>
                      <a:pt x="163986" y="53557"/>
                    </a:cubicBezTo>
                    <a:lnTo>
                      <a:pt x="163986" y="53527"/>
                    </a:lnTo>
                    <a:lnTo>
                      <a:pt x="163986" y="53527"/>
                    </a:lnTo>
                    <a:cubicBezTo>
                      <a:pt x="164016" y="53527"/>
                      <a:pt x="164016" y="53527"/>
                      <a:pt x="164047" y="53497"/>
                    </a:cubicBezTo>
                    <a:cubicBezTo>
                      <a:pt x="164047" y="53497"/>
                      <a:pt x="164077" y="53497"/>
                      <a:pt x="164077" y="53436"/>
                    </a:cubicBezTo>
                    <a:cubicBezTo>
                      <a:pt x="164138" y="53405"/>
                      <a:pt x="164077" y="53253"/>
                      <a:pt x="164077" y="53284"/>
                    </a:cubicBezTo>
                    <a:lnTo>
                      <a:pt x="164047" y="53284"/>
                    </a:lnTo>
                    <a:lnTo>
                      <a:pt x="164047" y="53253"/>
                    </a:lnTo>
                    <a:cubicBezTo>
                      <a:pt x="163986" y="53193"/>
                      <a:pt x="163925" y="53102"/>
                      <a:pt x="163864" y="53041"/>
                    </a:cubicBezTo>
                    <a:cubicBezTo>
                      <a:pt x="163864" y="52980"/>
                      <a:pt x="163834" y="52950"/>
                      <a:pt x="163834" y="52950"/>
                    </a:cubicBezTo>
                    <a:lnTo>
                      <a:pt x="163773" y="52950"/>
                    </a:lnTo>
                    <a:cubicBezTo>
                      <a:pt x="163743" y="52919"/>
                      <a:pt x="163743" y="52889"/>
                      <a:pt x="163712" y="52889"/>
                    </a:cubicBezTo>
                    <a:cubicBezTo>
                      <a:pt x="163712" y="52828"/>
                      <a:pt x="163682" y="52828"/>
                      <a:pt x="163682" y="52798"/>
                    </a:cubicBezTo>
                    <a:lnTo>
                      <a:pt x="163682" y="52767"/>
                    </a:lnTo>
                    <a:lnTo>
                      <a:pt x="163621" y="52737"/>
                    </a:lnTo>
                    <a:lnTo>
                      <a:pt x="163621" y="52615"/>
                    </a:lnTo>
                    <a:cubicBezTo>
                      <a:pt x="163621" y="52585"/>
                      <a:pt x="163591" y="52494"/>
                      <a:pt x="163591" y="52463"/>
                    </a:cubicBezTo>
                    <a:cubicBezTo>
                      <a:pt x="163621" y="52524"/>
                      <a:pt x="163621" y="52615"/>
                      <a:pt x="163682" y="52676"/>
                    </a:cubicBezTo>
                    <a:lnTo>
                      <a:pt x="163682" y="52676"/>
                    </a:lnTo>
                    <a:lnTo>
                      <a:pt x="163682" y="52585"/>
                    </a:lnTo>
                    <a:lnTo>
                      <a:pt x="163682" y="52585"/>
                    </a:lnTo>
                    <a:cubicBezTo>
                      <a:pt x="163682" y="52646"/>
                      <a:pt x="163712" y="52676"/>
                      <a:pt x="163712" y="52767"/>
                    </a:cubicBezTo>
                    <a:lnTo>
                      <a:pt x="163712" y="52798"/>
                    </a:lnTo>
                    <a:cubicBezTo>
                      <a:pt x="163712" y="52828"/>
                      <a:pt x="163712" y="52828"/>
                      <a:pt x="163712" y="52798"/>
                    </a:cubicBezTo>
                    <a:lnTo>
                      <a:pt x="163743" y="52798"/>
                    </a:lnTo>
                    <a:cubicBezTo>
                      <a:pt x="163743" y="52798"/>
                      <a:pt x="163773" y="52767"/>
                      <a:pt x="163743" y="52676"/>
                    </a:cubicBezTo>
                    <a:cubicBezTo>
                      <a:pt x="163773" y="52737"/>
                      <a:pt x="163834" y="52767"/>
                      <a:pt x="163864" y="52737"/>
                    </a:cubicBezTo>
                    <a:lnTo>
                      <a:pt x="163864" y="52585"/>
                    </a:lnTo>
                    <a:lnTo>
                      <a:pt x="163864" y="52524"/>
                    </a:lnTo>
                    <a:lnTo>
                      <a:pt x="163864" y="52524"/>
                    </a:lnTo>
                    <a:cubicBezTo>
                      <a:pt x="163895" y="52524"/>
                      <a:pt x="163895" y="52524"/>
                      <a:pt x="163925" y="52494"/>
                    </a:cubicBezTo>
                    <a:lnTo>
                      <a:pt x="163986" y="52463"/>
                    </a:lnTo>
                    <a:cubicBezTo>
                      <a:pt x="164016" y="52433"/>
                      <a:pt x="163986" y="52281"/>
                      <a:pt x="163986" y="52311"/>
                    </a:cubicBezTo>
                    <a:lnTo>
                      <a:pt x="163925" y="52342"/>
                    </a:lnTo>
                    <a:lnTo>
                      <a:pt x="163925" y="52311"/>
                    </a:lnTo>
                    <a:cubicBezTo>
                      <a:pt x="163895" y="52220"/>
                      <a:pt x="163864" y="52159"/>
                      <a:pt x="163773" y="52129"/>
                    </a:cubicBezTo>
                    <a:cubicBezTo>
                      <a:pt x="163773" y="52068"/>
                      <a:pt x="163743" y="52038"/>
                      <a:pt x="163743" y="52007"/>
                    </a:cubicBezTo>
                    <a:lnTo>
                      <a:pt x="163712" y="52007"/>
                    </a:lnTo>
                    <a:lnTo>
                      <a:pt x="163712" y="52007"/>
                    </a:lnTo>
                    <a:lnTo>
                      <a:pt x="163712" y="51916"/>
                    </a:lnTo>
                    <a:cubicBezTo>
                      <a:pt x="163743" y="51977"/>
                      <a:pt x="163773" y="52007"/>
                      <a:pt x="163834" y="51977"/>
                    </a:cubicBezTo>
                    <a:lnTo>
                      <a:pt x="163834" y="51855"/>
                    </a:lnTo>
                    <a:lnTo>
                      <a:pt x="163834" y="51825"/>
                    </a:lnTo>
                    <a:lnTo>
                      <a:pt x="163834" y="51825"/>
                    </a:lnTo>
                    <a:cubicBezTo>
                      <a:pt x="163834" y="51825"/>
                      <a:pt x="163864" y="51825"/>
                      <a:pt x="163864" y="51764"/>
                    </a:cubicBezTo>
                    <a:lnTo>
                      <a:pt x="163895" y="51734"/>
                    </a:lnTo>
                    <a:cubicBezTo>
                      <a:pt x="163925" y="51703"/>
                      <a:pt x="163895" y="51582"/>
                      <a:pt x="163895" y="51612"/>
                    </a:cubicBezTo>
                    <a:lnTo>
                      <a:pt x="163864" y="51673"/>
                    </a:lnTo>
                    <a:lnTo>
                      <a:pt x="163864" y="51612"/>
                    </a:lnTo>
                    <a:cubicBezTo>
                      <a:pt x="163834" y="51582"/>
                      <a:pt x="163773" y="51521"/>
                      <a:pt x="163743" y="51460"/>
                    </a:cubicBezTo>
                    <a:cubicBezTo>
                      <a:pt x="163743" y="51430"/>
                      <a:pt x="163712" y="51399"/>
                      <a:pt x="163712" y="51369"/>
                    </a:cubicBezTo>
                    <a:lnTo>
                      <a:pt x="163682" y="51369"/>
                    </a:lnTo>
                    <a:cubicBezTo>
                      <a:pt x="163621" y="51308"/>
                      <a:pt x="163621" y="51247"/>
                      <a:pt x="163591" y="51217"/>
                    </a:cubicBezTo>
                    <a:cubicBezTo>
                      <a:pt x="163560" y="51156"/>
                      <a:pt x="163560" y="51126"/>
                      <a:pt x="163530" y="51126"/>
                    </a:cubicBezTo>
                    <a:cubicBezTo>
                      <a:pt x="163530" y="51095"/>
                      <a:pt x="163469" y="51065"/>
                      <a:pt x="163469" y="51004"/>
                    </a:cubicBezTo>
                    <a:cubicBezTo>
                      <a:pt x="163439" y="50943"/>
                      <a:pt x="163408" y="50852"/>
                      <a:pt x="163408" y="50791"/>
                    </a:cubicBezTo>
                    <a:cubicBezTo>
                      <a:pt x="163378" y="50761"/>
                      <a:pt x="163378" y="50700"/>
                      <a:pt x="163378" y="50670"/>
                    </a:cubicBezTo>
                    <a:lnTo>
                      <a:pt x="163378" y="50670"/>
                    </a:lnTo>
                    <a:cubicBezTo>
                      <a:pt x="163378" y="50639"/>
                      <a:pt x="163317" y="50609"/>
                      <a:pt x="163317" y="50548"/>
                    </a:cubicBezTo>
                    <a:lnTo>
                      <a:pt x="163317" y="50609"/>
                    </a:lnTo>
                    <a:lnTo>
                      <a:pt x="163317" y="50639"/>
                    </a:lnTo>
                    <a:cubicBezTo>
                      <a:pt x="163317" y="50609"/>
                      <a:pt x="163287" y="50609"/>
                      <a:pt x="163287" y="50548"/>
                    </a:cubicBezTo>
                    <a:lnTo>
                      <a:pt x="163226" y="50336"/>
                    </a:lnTo>
                    <a:cubicBezTo>
                      <a:pt x="163226" y="50305"/>
                      <a:pt x="163226" y="50305"/>
                      <a:pt x="163165" y="50305"/>
                    </a:cubicBezTo>
                    <a:lnTo>
                      <a:pt x="163135" y="50336"/>
                    </a:lnTo>
                    <a:cubicBezTo>
                      <a:pt x="163104" y="50336"/>
                      <a:pt x="163104" y="50457"/>
                      <a:pt x="163074" y="50548"/>
                    </a:cubicBezTo>
                    <a:cubicBezTo>
                      <a:pt x="163074" y="50609"/>
                      <a:pt x="163013" y="50609"/>
                      <a:pt x="163013" y="50639"/>
                    </a:cubicBezTo>
                    <a:lnTo>
                      <a:pt x="163013" y="50609"/>
                    </a:lnTo>
                    <a:lnTo>
                      <a:pt x="163013" y="50548"/>
                    </a:lnTo>
                    <a:cubicBezTo>
                      <a:pt x="163013" y="50609"/>
                      <a:pt x="162983" y="50639"/>
                      <a:pt x="162983" y="50670"/>
                    </a:cubicBezTo>
                    <a:lnTo>
                      <a:pt x="162983" y="50670"/>
                    </a:lnTo>
                    <a:cubicBezTo>
                      <a:pt x="162983" y="50670"/>
                      <a:pt x="162983" y="50700"/>
                      <a:pt x="162952" y="50791"/>
                    </a:cubicBezTo>
                    <a:cubicBezTo>
                      <a:pt x="162922" y="50852"/>
                      <a:pt x="162922" y="50913"/>
                      <a:pt x="162861" y="50974"/>
                    </a:cubicBezTo>
                    <a:lnTo>
                      <a:pt x="162861" y="50943"/>
                    </a:lnTo>
                    <a:lnTo>
                      <a:pt x="162831" y="50974"/>
                    </a:lnTo>
                    <a:lnTo>
                      <a:pt x="162831" y="50943"/>
                    </a:lnTo>
                    <a:cubicBezTo>
                      <a:pt x="162800" y="50913"/>
                      <a:pt x="162770" y="50822"/>
                      <a:pt x="162709" y="50791"/>
                    </a:cubicBezTo>
                    <a:cubicBezTo>
                      <a:pt x="162709" y="50761"/>
                      <a:pt x="162679" y="50700"/>
                      <a:pt x="162679" y="50670"/>
                    </a:cubicBezTo>
                    <a:lnTo>
                      <a:pt x="162648" y="50670"/>
                    </a:lnTo>
                    <a:cubicBezTo>
                      <a:pt x="162618" y="50639"/>
                      <a:pt x="162618" y="50548"/>
                      <a:pt x="162557" y="50518"/>
                    </a:cubicBezTo>
                    <a:cubicBezTo>
                      <a:pt x="162527" y="50487"/>
                      <a:pt x="162527" y="50457"/>
                      <a:pt x="162496" y="50457"/>
                    </a:cubicBezTo>
                    <a:cubicBezTo>
                      <a:pt x="162496" y="50396"/>
                      <a:pt x="162466" y="50366"/>
                      <a:pt x="162466" y="50336"/>
                    </a:cubicBezTo>
                    <a:cubicBezTo>
                      <a:pt x="162405" y="50244"/>
                      <a:pt x="162375" y="50184"/>
                      <a:pt x="162375" y="50092"/>
                    </a:cubicBezTo>
                    <a:cubicBezTo>
                      <a:pt x="162344" y="50062"/>
                      <a:pt x="162344" y="50032"/>
                      <a:pt x="162344" y="50001"/>
                    </a:cubicBezTo>
                    <a:lnTo>
                      <a:pt x="162344" y="50001"/>
                    </a:lnTo>
                    <a:cubicBezTo>
                      <a:pt x="162344" y="49940"/>
                      <a:pt x="162314" y="49910"/>
                      <a:pt x="162314" y="49880"/>
                    </a:cubicBezTo>
                    <a:lnTo>
                      <a:pt x="162314" y="49910"/>
                    </a:lnTo>
                    <a:lnTo>
                      <a:pt x="162314" y="49940"/>
                    </a:lnTo>
                    <a:cubicBezTo>
                      <a:pt x="162314" y="49910"/>
                      <a:pt x="162253" y="49910"/>
                      <a:pt x="162253" y="49880"/>
                    </a:cubicBezTo>
                    <a:lnTo>
                      <a:pt x="162192" y="49636"/>
                    </a:lnTo>
                    <a:cubicBezTo>
                      <a:pt x="162192" y="49606"/>
                      <a:pt x="162192" y="49606"/>
                      <a:pt x="162162" y="49606"/>
                    </a:cubicBezTo>
                    <a:lnTo>
                      <a:pt x="162101" y="49636"/>
                    </a:lnTo>
                    <a:cubicBezTo>
                      <a:pt x="162071" y="49636"/>
                      <a:pt x="162071" y="49758"/>
                      <a:pt x="162040" y="49880"/>
                    </a:cubicBezTo>
                    <a:cubicBezTo>
                      <a:pt x="162040" y="49910"/>
                      <a:pt x="162010" y="49910"/>
                      <a:pt x="162010" y="49940"/>
                    </a:cubicBezTo>
                    <a:lnTo>
                      <a:pt x="162010" y="49910"/>
                    </a:lnTo>
                    <a:lnTo>
                      <a:pt x="162010" y="49880"/>
                    </a:lnTo>
                    <a:cubicBezTo>
                      <a:pt x="162010" y="49910"/>
                      <a:pt x="161949" y="49940"/>
                      <a:pt x="161949" y="50001"/>
                    </a:cubicBezTo>
                    <a:lnTo>
                      <a:pt x="161949" y="50001"/>
                    </a:lnTo>
                    <a:cubicBezTo>
                      <a:pt x="161949" y="50001"/>
                      <a:pt x="161949" y="50032"/>
                      <a:pt x="161919" y="50092"/>
                    </a:cubicBezTo>
                    <a:cubicBezTo>
                      <a:pt x="161888" y="50184"/>
                      <a:pt x="161858" y="50244"/>
                      <a:pt x="161858" y="50336"/>
                    </a:cubicBezTo>
                    <a:cubicBezTo>
                      <a:pt x="161858" y="50366"/>
                      <a:pt x="161797" y="50396"/>
                      <a:pt x="161797" y="50457"/>
                    </a:cubicBezTo>
                    <a:lnTo>
                      <a:pt x="161736" y="50518"/>
                    </a:lnTo>
                    <a:cubicBezTo>
                      <a:pt x="161706" y="50548"/>
                      <a:pt x="161706" y="50609"/>
                      <a:pt x="161645" y="50670"/>
                    </a:cubicBezTo>
                    <a:lnTo>
                      <a:pt x="161615" y="50670"/>
                    </a:lnTo>
                    <a:cubicBezTo>
                      <a:pt x="161585" y="50700"/>
                      <a:pt x="161585" y="50761"/>
                      <a:pt x="161585" y="50791"/>
                    </a:cubicBezTo>
                    <a:cubicBezTo>
                      <a:pt x="161554" y="50822"/>
                      <a:pt x="161493" y="50852"/>
                      <a:pt x="161463" y="50943"/>
                    </a:cubicBezTo>
                    <a:lnTo>
                      <a:pt x="161463" y="50974"/>
                    </a:lnTo>
                    <a:cubicBezTo>
                      <a:pt x="161463" y="50974"/>
                      <a:pt x="161433" y="50974"/>
                      <a:pt x="161433" y="50943"/>
                    </a:cubicBezTo>
                    <a:cubicBezTo>
                      <a:pt x="161402" y="50913"/>
                      <a:pt x="161402" y="51065"/>
                      <a:pt x="161433" y="51065"/>
                    </a:cubicBezTo>
                    <a:lnTo>
                      <a:pt x="161463" y="51095"/>
                    </a:lnTo>
                    <a:lnTo>
                      <a:pt x="161493" y="51126"/>
                    </a:lnTo>
                    <a:lnTo>
                      <a:pt x="161493" y="51126"/>
                    </a:lnTo>
                    <a:lnTo>
                      <a:pt x="161493" y="51156"/>
                    </a:lnTo>
                    <a:lnTo>
                      <a:pt x="161493" y="51278"/>
                    </a:lnTo>
                    <a:cubicBezTo>
                      <a:pt x="161554" y="51308"/>
                      <a:pt x="161585" y="51278"/>
                      <a:pt x="161615" y="51247"/>
                    </a:cubicBezTo>
                    <a:lnTo>
                      <a:pt x="161615" y="51308"/>
                    </a:lnTo>
                    <a:lnTo>
                      <a:pt x="161615" y="51308"/>
                    </a:lnTo>
                    <a:lnTo>
                      <a:pt x="161585" y="51308"/>
                    </a:lnTo>
                    <a:cubicBezTo>
                      <a:pt x="161585" y="51369"/>
                      <a:pt x="161554" y="51399"/>
                      <a:pt x="161554" y="51430"/>
                    </a:cubicBezTo>
                    <a:cubicBezTo>
                      <a:pt x="161493" y="51460"/>
                      <a:pt x="161463" y="51551"/>
                      <a:pt x="161402" y="51612"/>
                    </a:cubicBezTo>
                    <a:lnTo>
                      <a:pt x="161402" y="51673"/>
                    </a:lnTo>
                    <a:cubicBezTo>
                      <a:pt x="161402" y="51673"/>
                      <a:pt x="161341" y="51673"/>
                      <a:pt x="161341" y="51612"/>
                    </a:cubicBezTo>
                    <a:cubicBezTo>
                      <a:pt x="161311" y="51582"/>
                      <a:pt x="161311" y="51734"/>
                      <a:pt x="161341" y="51764"/>
                    </a:cubicBezTo>
                    <a:lnTo>
                      <a:pt x="161402" y="51825"/>
                    </a:lnTo>
                    <a:cubicBezTo>
                      <a:pt x="161433" y="51825"/>
                      <a:pt x="161433" y="51855"/>
                      <a:pt x="161463" y="51855"/>
                    </a:cubicBezTo>
                    <a:lnTo>
                      <a:pt x="161463" y="51855"/>
                    </a:lnTo>
                    <a:lnTo>
                      <a:pt x="161463" y="51886"/>
                    </a:lnTo>
                    <a:lnTo>
                      <a:pt x="161463" y="52038"/>
                    </a:lnTo>
                    <a:cubicBezTo>
                      <a:pt x="161493" y="52068"/>
                      <a:pt x="161554" y="52068"/>
                      <a:pt x="161585" y="52007"/>
                    </a:cubicBezTo>
                    <a:lnTo>
                      <a:pt x="161585" y="52129"/>
                    </a:lnTo>
                    <a:lnTo>
                      <a:pt x="161615" y="52129"/>
                    </a:lnTo>
                    <a:cubicBezTo>
                      <a:pt x="161615" y="52129"/>
                      <a:pt x="161615" y="52159"/>
                      <a:pt x="161615" y="52129"/>
                    </a:cubicBezTo>
                    <a:lnTo>
                      <a:pt x="161615" y="52068"/>
                    </a:lnTo>
                    <a:cubicBezTo>
                      <a:pt x="161645" y="52038"/>
                      <a:pt x="161645" y="51977"/>
                      <a:pt x="161645" y="51886"/>
                    </a:cubicBezTo>
                    <a:lnTo>
                      <a:pt x="161645" y="51886"/>
                    </a:lnTo>
                    <a:lnTo>
                      <a:pt x="161645" y="52007"/>
                    </a:lnTo>
                    <a:lnTo>
                      <a:pt x="161645" y="52007"/>
                    </a:lnTo>
                    <a:cubicBezTo>
                      <a:pt x="161706" y="51886"/>
                      <a:pt x="161706" y="51855"/>
                      <a:pt x="161736" y="51764"/>
                    </a:cubicBezTo>
                    <a:cubicBezTo>
                      <a:pt x="161736" y="51825"/>
                      <a:pt x="161706" y="51886"/>
                      <a:pt x="161706" y="51916"/>
                    </a:cubicBezTo>
                    <a:lnTo>
                      <a:pt x="161706" y="52038"/>
                    </a:lnTo>
                    <a:cubicBezTo>
                      <a:pt x="161706" y="52068"/>
                      <a:pt x="161645" y="52068"/>
                      <a:pt x="161645" y="52068"/>
                    </a:cubicBezTo>
                    <a:lnTo>
                      <a:pt x="161645" y="52129"/>
                    </a:lnTo>
                    <a:cubicBezTo>
                      <a:pt x="161645" y="52159"/>
                      <a:pt x="161615" y="52159"/>
                      <a:pt x="161615" y="52190"/>
                    </a:cubicBezTo>
                    <a:lnTo>
                      <a:pt x="161585" y="52220"/>
                    </a:lnTo>
                    <a:lnTo>
                      <a:pt x="161493" y="52220"/>
                    </a:lnTo>
                    <a:cubicBezTo>
                      <a:pt x="161433" y="52159"/>
                      <a:pt x="161402" y="51916"/>
                      <a:pt x="161311" y="51825"/>
                    </a:cubicBezTo>
                    <a:cubicBezTo>
                      <a:pt x="161281" y="51764"/>
                      <a:pt x="161281" y="51764"/>
                      <a:pt x="161250" y="51764"/>
                    </a:cubicBezTo>
                    <a:cubicBezTo>
                      <a:pt x="161189" y="51734"/>
                      <a:pt x="161189" y="51703"/>
                      <a:pt x="161159" y="51673"/>
                    </a:cubicBezTo>
                    <a:cubicBezTo>
                      <a:pt x="161189" y="51703"/>
                      <a:pt x="161250" y="51703"/>
                      <a:pt x="161281" y="51673"/>
                    </a:cubicBezTo>
                    <a:cubicBezTo>
                      <a:pt x="161281" y="51612"/>
                      <a:pt x="161311" y="51551"/>
                      <a:pt x="161281" y="51521"/>
                    </a:cubicBezTo>
                    <a:lnTo>
                      <a:pt x="161281" y="51460"/>
                    </a:lnTo>
                    <a:lnTo>
                      <a:pt x="161281" y="51460"/>
                    </a:lnTo>
                    <a:cubicBezTo>
                      <a:pt x="161311" y="51460"/>
                      <a:pt x="161311" y="51460"/>
                      <a:pt x="161341" y="51430"/>
                    </a:cubicBezTo>
                    <a:cubicBezTo>
                      <a:pt x="161341" y="51430"/>
                      <a:pt x="161402" y="51430"/>
                      <a:pt x="161402" y="51399"/>
                    </a:cubicBezTo>
                    <a:cubicBezTo>
                      <a:pt x="161433" y="51369"/>
                      <a:pt x="161402" y="51217"/>
                      <a:pt x="161402" y="51247"/>
                    </a:cubicBezTo>
                    <a:lnTo>
                      <a:pt x="161341" y="51247"/>
                    </a:lnTo>
                    <a:lnTo>
                      <a:pt x="161341" y="51217"/>
                    </a:lnTo>
                    <a:cubicBezTo>
                      <a:pt x="161281" y="51126"/>
                      <a:pt x="161250" y="51065"/>
                      <a:pt x="161159" y="50974"/>
                    </a:cubicBezTo>
                    <a:cubicBezTo>
                      <a:pt x="161159" y="50943"/>
                      <a:pt x="161129" y="50913"/>
                      <a:pt x="161129" y="50913"/>
                    </a:cubicBezTo>
                    <a:lnTo>
                      <a:pt x="161098" y="50913"/>
                    </a:lnTo>
                    <a:cubicBezTo>
                      <a:pt x="161037" y="50852"/>
                      <a:pt x="161037" y="50822"/>
                      <a:pt x="161007" y="50822"/>
                    </a:cubicBezTo>
                    <a:cubicBezTo>
                      <a:pt x="161007" y="50791"/>
                      <a:pt x="160977" y="50791"/>
                      <a:pt x="160977" y="50761"/>
                    </a:cubicBezTo>
                    <a:lnTo>
                      <a:pt x="160977" y="50700"/>
                    </a:lnTo>
                    <a:lnTo>
                      <a:pt x="160946" y="50670"/>
                    </a:lnTo>
                    <a:lnTo>
                      <a:pt x="160946" y="50548"/>
                    </a:lnTo>
                    <a:cubicBezTo>
                      <a:pt x="160946" y="50518"/>
                      <a:pt x="160885" y="50457"/>
                      <a:pt x="160885" y="50396"/>
                    </a:cubicBezTo>
                    <a:cubicBezTo>
                      <a:pt x="160946" y="50487"/>
                      <a:pt x="160946" y="50548"/>
                      <a:pt x="160977" y="50639"/>
                    </a:cubicBezTo>
                    <a:lnTo>
                      <a:pt x="160977" y="50639"/>
                    </a:lnTo>
                    <a:lnTo>
                      <a:pt x="160977" y="50518"/>
                    </a:lnTo>
                    <a:lnTo>
                      <a:pt x="160977" y="50518"/>
                    </a:lnTo>
                    <a:cubicBezTo>
                      <a:pt x="160977" y="50609"/>
                      <a:pt x="161007" y="50639"/>
                      <a:pt x="161007" y="50700"/>
                    </a:cubicBezTo>
                    <a:lnTo>
                      <a:pt x="161007" y="50761"/>
                    </a:lnTo>
                    <a:cubicBezTo>
                      <a:pt x="161007" y="50791"/>
                      <a:pt x="161007" y="50791"/>
                      <a:pt x="161007" y="50761"/>
                    </a:cubicBezTo>
                    <a:lnTo>
                      <a:pt x="161037" y="50761"/>
                    </a:lnTo>
                    <a:cubicBezTo>
                      <a:pt x="161037" y="50761"/>
                      <a:pt x="161098" y="50700"/>
                      <a:pt x="161037" y="50639"/>
                    </a:cubicBezTo>
                    <a:cubicBezTo>
                      <a:pt x="161098" y="50670"/>
                      <a:pt x="161129" y="50700"/>
                      <a:pt x="161159" y="50670"/>
                    </a:cubicBezTo>
                    <a:lnTo>
                      <a:pt x="161159" y="50518"/>
                    </a:lnTo>
                    <a:lnTo>
                      <a:pt x="161159" y="50487"/>
                    </a:lnTo>
                    <a:lnTo>
                      <a:pt x="161159" y="50487"/>
                    </a:lnTo>
                    <a:cubicBezTo>
                      <a:pt x="161189" y="50487"/>
                      <a:pt x="161189" y="50487"/>
                      <a:pt x="161250" y="50457"/>
                    </a:cubicBezTo>
                    <a:lnTo>
                      <a:pt x="161281" y="50396"/>
                    </a:lnTo>
                    <a:cubicBezTo>
                      <a:pt x="161311" y="50366"/>
                      <a:pt x="161281" y="50214"/>
                      <a:pt x="161281" y="50244"/>
                    </a:cubicBezTo>
                    <a:lnTo>
                      <a:pt x="161250" y="50305"/>
                    </a:lnTo>
                    <a:lnTo>
                      <a:pt x="161250" y="50244"/>
                    </a:lnTo>
                    <a:cubicBezTo>
                      <a:pt x="161189" y="50184"/>
                      <a:pt x="161159" y="50092"/>
                      <a:pt x="161098" y="50062"/>
                    </a:cubicBezTo>
                    <a:cubicBezTo>
                      <a:pt x="161098" y="50032"/>
                      <a:pt x="161037" y="50001"/>
                      <a:pt x="161037" y="49940"/>
                    </a:cubicBezTo>
                    <a:lnTo>
                      <a:pt x="161007" y="49940"/>
                    </a:lnTo>
                    <a:lnTo>
                      <a:pt x="161007" y="49940"/>
                    </a:lnTo>
                    <a:lnTo>
                      <a:pt x="161007" y="49880"/>
                    </a:lnTo>
                    <a:cubicBezTo>
                      <a:pt x="161037" y="49910"/>
                      <a:pt x="161098" y="49940"/>
                      <a:pt x="161129" y="49910"/>
                    </a:cubicBezTo>
                    <a:lnTo>
                      <a:pt x="161129" y="49788"/>
                    </a:lnTo>
                    <a:lnTo>
                      <a:pt x="161129" y="49758"/>
                    </a:lnTo>
                    <a:lnTo>
                      <a:pt x="161129" y="49758"/>
                    </a:lnTo>
                    <a:cubicBezTo>
                      <a:pt x="161129" y="49758"/>
                      <a:pt x="161159" y="49758"/>
                      <a:pt x="161159" y="49728"/>
                    </a:cubicBezTo>
                    <a:lnTo>
                      <a:pt x="161189" y="49697"/>
                    </a:lnTo>
                    <a:cubicBezTo>
                      <a:pt x="161250" y="49636"/>
                      <a:pt x="161189" y="49545"/>
                      <a:pt x="161189" y="49576"/>
                    </a:cubicBezTo>
                    <a:lnTo>
                      <a:pt x="161159" y="49606"/>
                    </a:lnTo>
                    <a:lnTo>
                      <a:pt x="161159" y="49576"/>
                    </a:lnTo>
                    <a:cubicBezTo>
                      <a:pt x="161129" y="49545"/>
                      <a:pt x="161098" y="49454"/>
                      <a:pt x="161037" y="49424"/>
                    </a:cubicBezTo>
                    <a:cubicBezTo>
                      <a:pt x="161037" y="49393"/>
                      <a:pt x="161007" y="49332"/>
                      <a:pt x="161007" y="49302"/>
                    </a:cubicBezTo>
                    <a:lnTo>
                      <a:pt x="160977" y="49302"/>
                    </a:lnTo>
                    <a:cubicBezTo>
                      <a:pt x="160946" y="49272"/>
                      <a:pt x="160946" y="49180"/>
                      <a:pt x="160885" y="49150"/>
                    </a:cubicBezTo>
                    <a:cubicBezTo>
                      <a:pt x="160855" y="49120"/>
                      <a:pt x="160855" y="49089"/>
                      <a:pt x="160825" y="49089"/>
                    </a:cubicBezTo>
                    <a:cubicBezTo>
                      <a:pt x="160825" y="49029"/>
                      <a:pt x="160794" y="48998"/>
                      <a:pt x="160794" y="48968"/>
                    </a:cubicBezTo>
                    <a:cubicBezTo>
                      <a:pt x="160733" y="48877"/>
                      <a:pt x="160703" y="48816"/>
                      <a:pt x="160703" y="48725"/>
                    </a:cubicBezTo>
                    <a:cubicBezTo>
                      <a:pt x="160673" y="48694"/>
                      <a:pt x="160673" y="48664"/>
                      <a:pt x="160673" y="48633"/>
                    </a:cubicBezTo>
                    <a:lnTo>
                      <a:pt x="160673" y="48633"/>
                    </a:lnTo>
                    <a:cubicBezTo>
                      <a:pt x="160673" y="48573"/>
                      <a:pt x="160642" y="48542"/>
                      <a:pt x="160642" y="48512"/>
                    </a:cubicBezTo>
                    <a:lnTo>
                      <a:pt x="160642" y="48542"/>
                    </a:lnTo>
                    <a:lnTo>
                      <a:pt x="160642" y="48573"/>
                    </a:lnTo>
                    <a:cubicBezTo>
                      <a:pt x="160642" y="48542"/>
                      <a:pt x="160581" y="48542"/>
                      <a:pt x="160581" y="48512"/>
                    </a:cubicBezTo>
                    <a:lnTo>
                      <a:pt x="160521" y="48269"/>
                    </a:lnTo>
                    <a:cubicBezTo>
                      <a:pt x="160521" y="48238"/>
                      <a:pt x="160521" y="48238"/>
                      <a:pt x="160490" y="48238"/>
                    </a:cubicBezTo>
                    <a:lnTo>
                      <a:pt x="160429" y="48269"/>
                    </a:lnTo>
                    <a:cubicBezTo>
                      <a:pt x="160399" y="48269"/>
                      <a:pt x="160399" y="48390"/>
                      <a:pt x="160369" y="48512"/>
                    </a:cubicBezTo>
                    <a:cubicBezTo>
                      <a:pt x="160369" y="48542"/>
                      <a:pt x="160338" y="48542"/>
                      <a:pt x="160338" y="48573"/>
                    </a:cubicBezTo>
                    <a:lnTo>
                      <a:pt x="160338" y="48542"/>
                    </a:lnTo>
                    <a:lnTo>
                      <a:pt x="160338" y="48512"/>
                    </a:lnTo>
                    <a:cubicBezTo>
                      <a:pt x="160338" y="48542"/>
                      <a:pt x="160277" y="48573"/>
                      <a:pt x="160277" y="48633"/>
                    </a:cubicBezTo>
                    <a:lnTo>
                      <a:pt x="160277" y="48633"/>
                    </a:lnTo>
                    <a:cubicBezTo>
                      <a:pt x="160277" y="48633"/>
                      <a:pt x="160277" y="48664"/>
                      <a:pt x="160247" y="48725"/>
                    </a:cubicBezTo>
                    <a:cubicBezTo>
                      <a:pt x="160217" y="48816"/>
                      <a:pt x="160186" y="48877"/>
                      <a:pt x="160186" y="48968"/>
                    </a:cubicBezTo>
                    <a:cubicBezTo>
                      <a:pt x="160186" y="48998"/>
                      <a:pt x="160126" y="49029"/>
                      <a:pt x="160126" y="49089"/>
                    </a:cubicBezTo>
                    <a:lnTo>
                      <a:pt x="160065" y="49150"/>
                    </a:lnTo>
                    <a:cubicBezTo>
                      <a:pt x="160034" y="49180"/>
                      <a:pt x="160034" y="49241"/>
                      <a:pt x="159974" y="49302"/>
                    </a:cubicBezTo>
                    <a:lnTo>
                      <a:pt x="159943" y="49302"/>
                    </a:lnTo>
                    <a:cubicBezTo>
                      <a:pt x="159913" y="49332"/>
                      <a:pt x="159913" y="49393"/>
                      <a:pt x="159913" y="49424"/>
                    </a:cubicBezTo>
                    <a:cubicBezTo>
                      <a:pt x="159882" y="49454"/>
                      <a:pt x="159822" y="49484"/>
                      <a:pt x="159791" y="49576"/>
                    </a:cubicBezTo>
                    <a:lnTo>
                      <a:pt x="159791" y="49606"/>
                    </a:lnTo>
                    <a:cubicBezTo>
                      <a:pt x="159791" y="49606"/>
                      <a:pt x="159761" y="49606"/>
                      <a:pt x="159761" y="49576"/>
                    </a:cubicBezTo>
                    <a:cubicBezTo>
                      <a:pt x="159730" y="49545"/>
                      <a:pt x="159730" y="49697"/>
                      <a:pt x="159761" y="49697"/>
                    </a:cubicBezTo>
                    <a:lnTo>
                      <a:pt x="159791" y="49728"/>
                    </a:lnTo>
                    <a:lnTo>
                      <a:pt x="159822" y="49758"/>
                    </a:lnTo>
                    <a:lnTo>
                      <a:pt x="159822" y="49758"/>
                    </a:lnTo>
                    <a:lnTo>
                      <a:pt x="159822" y="49788"/>
                    </a:lnTo>
                    <a:lnTo>
                      <a:pt x="159822" y="49910"/>
                    </a:lnTo>
                    <a:cubicBezTo>
                      <a:pt x="159882" y="49940"/>
                      <a:pt x="159913" y="49910"/>
                      <a:pt x="159943" y="49880"/>
                    </a:cubicBezTo>
                    <a:lnTo>
                      <a:pt x="159943" y="49940"/>
                    </a:lnTo>
                    <a:lnTo>
                      <a:pt x="159943" y="49940"/>
                    </a:lnTo>
                    <a:lnTo>
                      <a:pt x="159913" y="49940"/>
                    </a:lnTo>
                    <a:cubicBezTo>
                      <a:pt x="159913" y="50001"/>
                      <a:pt x="159882" y="50032"/>
                      <a:pt x="159882" y="50062"/>
                    </a:cubicBezTo>
                    <a:cubicBezTo>
                      <a:pt x="159822" y="50092"/>
                      <a:pt x="159791" y="50184"/>
                      <a:pt x="159730" y="50244"/>
                    </a:cubicBezTo>
                    <a:lnTo>
                      <a:pt x="159730" y="50305"/>
                    </a:lnTo>
                    <a:cubicBezTo>
                      <a:pt x="159730" y="50305"/>
                      <a:pt x="159670" y="50305"/>
                      <a:pt x="159670" y="50244"/>
                    </a:cubicBezTo>
                    <a:cubicBezTo>
                      <a:pt x="159639" y="50214"/>
                      <a:pt x="159639" y="50366"/>
                      <a:pt x="159670" y="50396"/>
                    </a:cubicBezTo>
                    <a:lnTo>
                      <a:pt x="159730" y="50457"/>
                    </a:lnTo>
                    <a:cubicBezTo>
                      <a:pt x="159761" y="50457"/>
                      <a:pt x="159761" y="50487"/>
                      <a:pt x="159791" y="50487"/>
                    </a:cubicBezTo>
                    <a:lnTo>
                      <a:pt x="159791" y="50487"/>
                    </a:lnTo>
                    <a:lnTo>
                      <a:pt x="159791" y="50518"/>
                    </a:lnTo>
                    <a:lnTo>
                      <a:pt x="159791" y="50670"/>
                    </a:lnTo>
                    <a:cubicBezTo>
                      <a:pt x="159822" y="50700"/>
                      <a:pt x="159882" y="50700"/>
                      <a:pt x="159913" y="50639"/>
                    </a:cubicBezTo>
                    <a:lnTo>
                      <a:pt x="159913" y="50761"/>
                    </a:lnTo>
                    <a:lnTo>
                      <a:pt x="159943" y="50761"/>
                    </a:lnTo>
                    <a:cubicBezTo>
                      <a:pt x="159943" y="50761"/>
                      <a:pt x="159943" y="50791"/>
                      <a:pt x="159943" y="50761"/>
                    </a:cubicBezTo>
                    <a:lnTo>
                      <a:pt x="159943" y="50700"/>
                    </a:lnTo>
                    <a:cubicBezTo>
                      <a:pt x="159974" y="50670"/>
                      <a:pt x="159974" y="50609"/>
                      <a:pt x="159974" y="50518"/>
                    </a:cubicBezTo>
                    <a:lnTo>
                      <a:pt x="159974" y="50518"/>
                    </a:lnTo>
                    <a:lnTo>
                      <a:pt x="159974" y="50639"/>
                    </a:lnTo>
                    <a:lnTo>
                      <a:pt x="159974" y="50639"/>
                    </a:lnTo>
                    <a:cubicBezTo>
                      <a:pt x="160034" y="50518"/>
                      <a:pt x="160034" y="50487"/>
                      <a:pt x="160065" y="50396"/>
                    </a:cubicBezTo>
                    <a:cubicBezTo>
                      <a:pt x="160065" y="50457"/>
                      <a:pt x="160034" y="50518"/>
                      <a:pt x="160034" y="50548"/>
                    </a:cubicBezTo>
                    <a:lnTo>
                      <a:pt x="160034" y="50670"/>
                    </a:lnTo>
                    <a:cubicBezTo>
                      <a:pt x="160034" y="50700"/>
                      <a:pt x="159974" y="50700"/>
                      <a:pt x="159974" y="50700"/>
                    </a:cubicBezTo>
                    <a:lnTo>
                      <a:pt x="159974" y="50761"/>
                    </a:lnTo>
                    <a:cubicBezTo>
                      <a:pt x="159974" y="50791"/>
                      <a:pt x="159943" y="50791"/>
                      <a:pt x="159943" y="50822"/>
                    </a:cubicBezTo>
                    <a:cubicBezTo>
                      <a:pt x="159913" y="50852"/>
                      <a:pt x="159913" y="50913"/>
                      <a:pt x="159882" y="50913"/>
                    </a:cubicBezTo>
                    <a:lnTo>
                      <a:pt x="159822" y="50913"/>
                    </a:lnTo>
                    <a:cubicBezTo>
                      <a:pt x="159822" y="50943"/>
                      <a:pt x="159791" y="50943"/>
                      <a:pt x="159791" y="50974"/>
                    </a:cubicBezTo>
                    <a:lnTo>
                      <a:pt x="159761" y="51004"/>
                    </a:lnTo>
                    <a:cubicBezTo>
                      <a:pt x="159761" y="50974"/>
                      <a:pt x="159761" y="50943"/>
                      <a:pt x="159730" y="50943"/>
                    </a:cubicBezTo>
                    <a:cubicBezTo>
                      <a:pt x="159670" y="50974"/>
                      <a:pt x="159639" y="50974"/>
                      <a:pt x="159578" y="50943"/>
                    </a:cubicBezTo>
                    <a:cubicBezTo>
                      <a:pt x="159487" y="50852"/>
                      <a:pt x="159457" y="50639"/>
                      <a:pt x="159366" y="50518"/>
                    </a:cubicBezTo>
                    <a:cubicBezTo>
                      <a:pt x="159335" y="50487"/>
                      <a:pt x="159335" y="50487"/>
                      <a:pt x="159305" y="50487"/>
                    </a:cubicBezTo>
                    <a:cubicBezTo>
                      <a:pt x="159274" y="50457"/>
                      <a:pt x="159274" y="50396"/>
                      <a:pt x="159214" y="50366"/>
                    </a:cubicBezTo>
                    <a:cubicBezTo>
                      <a:pt x="159274" y="50396"/>
                      <a:pt x="159305" y="50396"/>
                      <a:pt x="159335" y="50366"/>
                    </a:cubicBezTo>
                    <a:cubicBezTo>
                      <a:pt x="159335" y="50336"/>
                      <a:pt x="159366" y="50244"/>
                      <a:pt x="159335" y="50214"/>
                    </a:cubicBezTo>
                    <a:lnTo>
                      <a:pt x="159335" y="50184"/>
                    </a:lnTo>
                    <a:lnTo>
                      <a:pt x="159335" y="50184"/>
                    </a:lnTo>
                    <a:cubicBezTo>
                      <a:pt x="159366" y="50184"/>
                      <a:pt x="159366" y="50184"/>
                      <a:pt x="159426" y="50153"/>
                    </a:cubicBezTo>
                    <a:cubicBezTo>
                      <a:pt x="159426" y="50153"/>
                      <a:pt x="159457" y="50153"/>
                      <a:pt x="159457" y="50092"/>
                    </a:cubicBezTo>
                    <a:cubicBezTo>
                      <a:pt x="159487" y="50062"/>
                      <a:pt x="159457" y="49910"/>
                      <a:pt x="159457" y="49940"/>
                    </a:cubicBezTo>
                    <a:lnTo>
                      <a:pt x="159426" y="49940"/>
                    </a:lnTo>
                    <a:lnTo>
                      <a:pt x="159426" y="49910"/>
                    </a:lnTo>
                    <a:cubicBezTo>
                      <a:pt x="159335" y="49849"/>
                      <a:pt x="159305" y="49758"/>
                      <a:pt x="159214" y="49697"/>
                    </a:cubicBezTo>
                    <a:cubicBezTo>
                      <a:pt x="159214" y="49636"/>
                      <a:pt x="159183" y="49606"/>
                      <a:pt x="159183" y="49606"/>
                    </a:cubicBezTo>
                    <a:lnTo>
                      <a:pt x="159153" y="49606"/>
                    </a:lnTo>
                    <a:cubicBezTo>
                      <a:pt x="159122" y="49576"/>
                      <a:pt x="159122" y="49545"/>
                      <a:pt x="159062" y="49545"/>
                    </a:cubicBezTo>
                    <a:cubicBezTo>
                      <a:pt x="159062" y="49484"/>
                      <a:pt x="159031" y="49484"/>
                      <a:pt x="159031" y="49454"/>
                    </a:cubicBezTo>
                    <a:lnTo>
                      <a:pt x="159031" y="49424"/>
                    </a:lnTo>
                    <a:lnTo>
                      <a:pt x="159001" y="49393"/>
                    </a:lnTo>
                    <a:lnTo>
                      <a:pt x="159001" y="49272"/>
                    </a:lnTo>
                    <a:cubicBezTo>
                      <a:pt x="159001" y="49241"/>
                      <a:pt x="158970" y="49150"/>
                      <a:pt x="158970" y="49120"/>
                    </a:cubicBezTo>
                    <a:cubicBezTo>
                      <a:pt x="159001" y="49180"/>
                      <a:pt x="159001" y="49272"/>
                      <a:pt x="159031" y="49332"/>
                    </a:cubicBezTo>
                    <a:lnTo>
                      <a:pt x="159031" y="49332"/>
                    </a:lnTo>
                    <a:lnTo>
                      <a:pt x="159031" y="49241"/>
                    </a:lnTo>
                    <a:lnTo>
                      <a:pt x="159031" y="49241"/>
                    </a:lnTo>
                    <a:cubicBezTo>
                      <a:pt x="159031" y="49302"/>
                      <a:pt x="159062" y="49332"/>
                      <a:pt x="159062" y="49424"/>
                    </a:cubicBezTo>
                    <a:lnTo>
                      <a:pt x="159062" y="49454"/>
                    </a:lnTo>
                    <a:cubicBezTo>
                      <a:pt x="159062" y="49484"/>
                      <a:pt x="159062" y="49484"/>
                      <a:pt x="159062" y="49454"/>
                    </a:cubicBezTo>
                    <a:lnTo>
                      <a:pt x="159122" y="49454"/>
                    </a:lnTo>
                    <a:cubicBezTo>
                      <a:pt x="159122" y="49454"/>
                      <a:pt x="159153" y="49424"/>
                      <a:pt x="159122" y="49332"/>
                    </a:cubicBezTo>
                    <a:cubicBezTo>
                      <a:pt x="159153" y="49393"/>
                      <a:pt x="159183" y="49424"/>
                      <a:pt x="159214" y="49393"/>
                    </a:cubicBezTo>
                    <a:lnTo>
                      <a:pt x="159214" y="49241"/>
                    </a:lnTo>
                    <a:lnTo>
                      <a:pt x="159214" y="49180"/>
                    </a:lnTo>
                    <a:lnTo>
                      <a:pt x="159214" y="49180"/>
                    </a:lnTo>
                    <a:cubicBezTo>
                      <a:pt x="159274" y="49180"/>
                      <a:pt x="159274" y="49180"/>
                      <a:pt x="159305" y="49150"/>
                    </a:cubicBezTo>
                    <a:lnTo>
                      <a:pt x="159335" y="49120"/>
                    </a:lnTo>
                    <a:cubicBezTo>
                      <a:pt x="159366" y="49089"/>
                      <a:pt x="159335" y="48937"/>
                      <a:pt x="159335" y="48968"/>
                    </a:cubicBezTo>
                    <a:lnTo>
                      <a:pt x="159305" y="48998"/>
                    </a:lnTo>
                    <a:lnTo>
                      <a:pt x="159305" y="48968"/>
                    </a:lnTo>
                    <a:cubicBezTo>
                      <a:pt x="159274" y="48877"/>
                      <a:pt x="159214" y="48816"/>
                      <a:pt x="159153" y="48785"/>
                    </a:cubicBezTo>
                    <a:cubicBezTo>
                      <a:pt x="159153" y="48725"/>
                      <a:pt x="159122" y="48694"/>
                      <a:pt x="159122" y="48664"/>
                    </a:cubicBezTo>
                    <a:lnTo>
                      <a:pt x="159062" y="48664"/>
                    </a:lnTo>
                    <a:lnTo>
                      <a:pt x="159062" y="48664"/>
                    </a:lnTo>
                    <a:lnTo>
                      <a:pt x="159062" y="48573"/>
                    </a:lnTo>
                    <a:cubicBezTo>
                      <a:pt x="159122" y="48633"/>
                      <a:pt x="159153" y="48664"/>
                      <a:pt x="159183" y="48633"/>
                    </a:cubicBezTo>
                    <a:lnTo>
                      <a:pt x="159183" y="48512"/>
                    </a:lnTo>
                    <a:lnTo>
                      <a:pt x="159183" y="48481"/>
                    </a:lnTo>
                    <a:lnTo>
                      <a:pt x="159183" y="48481"/>
                    </a:lnTo>
                    <a:cubicBezTo>
                      <a:pt x="159183" y="48481"/>
                      <a:pt x="159214" y="48481"/>
                      <a:pt x="159214" y="48421"/>
                    </a:cubicBezTo>
                    <a:lnTo>
                      <a:pt x="159274" y="48390"/>
                    </a:lnTo>
                    <a:cubicBezTo>
                      <a:pt x="159305" y="48360"/>
                      <a:pt x="159274" y="48238"/>
                      <a:pt x="159274" y="48269"/>
                    </a:cubicBezTo>
                    <a:lnTo>
                      <a:pt x="159214" y="48329"/>
                    </a:lnTo>
                    <a:lnTo>
                      <a:pt x="159214" y="48269"/>
                    </a:lnTo>
                    <a:cubicBezTo>
                      <a:pt x="159183" y="48238"/>
                      <a:pt x="159153" y="48177"/>
                      <a:pt x="159122" y="48117"/>
                    </a:cubicBezTo>
                    <a:cubicBezTo>
                      <a:pt x="159122" y="48086"/>
                      <a:pt x="159062" y="48056"/>
                      <a:pt x="159062" y="48025"/>
                    </a:cubicBezTo>
                    <a:lnTo>
                      <a:pt x="159031" y="48025"/>
                    </a:lnTo>
                    <a:cubicBezTo>
                      <a:pt x="159001" y="47965"/>
                      <a:pt x="159001" y="47904"/>
                      <a:pt x="158970" y="47873"/>
                    </a:cubicBezTo>
                    <a:cubicBezTo>
                      <a:pt x="158910" y="47813"/>
                      <a:pt x="158910" y="47782"/>
                      <a:pt x="158879" y="47782"/>
                    </a:cubicBezTo>
                    <a:cubicBezTo>
                      <a:pt x="158879" y="47752"/>
                      <a:pt x="158849" y="47721"/>
                      <a:pt x="158849" y="47661"/>
                    </a:cubicBezTo>
                    <a:cubicBezTo>
                      <a:pt x="158819" y="47600"/>
                      <a:pt x="158758" y="47509"/>
                      <a:pt x="158758" y="47448"/>
                    </a:cubicBezTo>
                    <a:cubicBezTo>
                      <a:pt x="158727" y="47418"/>
                      <a:pt x="158727" y="47357"/>
                      <a:pt x="158727" y="47326"/>
                    </a:cubicBezTo>
                    <a:lnTo>
                      <a:pt x="158727" y="47326"/>
                    </a:lnTo>
                    <a:cubicBezTo>
                      <a:pt x="158727" y="47296"/>
                      <a:pt x="158697" y="47266"/>
                      <a:pt x="158697" y="47205"/>
                    </a:cubicBezTo>
                    <a:lnTo>
                      <a:pt x="158697" y="47266"/>
                    </a:lnTo>
                    <a:lnTo>
                      <a:pt x="158697" y="47296"/>
                    </a:lnTo>
                    <a:cubicBezTo>
                      <a:pt x="158697" y="47266"/>
                      <a:pt x="158667" y="47266"/>
                      <a:pt x="158667" y="47205"/>
                    </a:cubicBezTo>
                    <a:lnTo>
                      <a:pt x="158575" y="46992"/>
                    </a:lnTo>
                    <a:cubicBezTo>
                      <a:pt x="158575" y="46962"/>
                      <a:pt x="158575" y="46962"/>
                      <a:pt x="158545" y="46962"/>
                    </a:cubicBezTo>
                    <a:lnTo>
                      <a:pt x="158515" y="46992"/>
                    </a:lnTo>
                    <a:cubicBezTo>
                      <a:pt x="158454" y="46992"/>
                      <a:pt x="158454" y="47114"/>
                      <a:pt x="158423" y="47205"/>
                    </a:cubicBezTo>
                    <a:cubicBezTo>
                      <a:pt x="158423" y="47266"/>
                      <a:pt x="158393" y="47266"/>
                      <a:pt x="158393" y="47296"/>
                    </a:cubicBezTo>
                    <a:lnTo>
                      <a:pt x="158393" y="47266"/>
                    </a:lnTo>
                    <a:lnTo>
                      <a:pt x="158393" y="47205"/>
                    </a:lnTo>
                    <a:cubicBezTo>
                      <a:pt x="158393" y="47266"/>
                      <a:pt x="158363" y="47296"/>
                      <a:pt x="158363" y="47326"/>
                    </a:cubicBezTo>
                    <a:lnTo>
                      <a:pt x="158363" y="47326"/>
                    </a:lnTo>
                    <a:cubicBezTo>
                      <a:pt x="158363" y="47326"/>
                      <a:pt x="158363" y="47357"/>
                      <a:pt x="158302" y="47448"/>
                    </a:cubicBezTo>
                    <a:cubicBezTo>
                      <a:pt x="158271" y="47509"/>
                      <a:pt x="158241" y="47600"/>
                      <a:pt x="158241" y="47661"/>
                    </a:cubicBezTo>
                    <a:cubicBezTo>
                      <a:pt x="158241" y="47721"/>
                      <a:pt x="158211" y="47752"/>
                      <a:pt x="158211" y="47782"/>
                    </a:cubicBezTo>
                    <a:lnTo>
                      <a:pt x="158119" y="47873"/>
                    </a:lnTo>
                    <a:cubicBezTo>
                      <a:pt x="158089" y="47904"/>
                      <a:pt x="158089" y="47934"/>
                      <a:pt x="158059" y="48025"/>
                    </a:cubicBezTo>
                    <a:lnTo>
                      <a:pt x="157998" y="48025"/>
                    </a:lnTo>
                    <a:cubicBezTo>
                      <a:pt x="157967" y="48056"/>
                      <a:pt x="157967" y="48086"/>
                      <a:pt x="157967" y="48117"/>
                    </a:cubicBezTo>
                    <a:cubicBezTo>
                      <a:pt x="157937" y="48177"/>
                      <a:pt x="157907" y="48208"/>
                      <a:pt x="157846" y="48269"/>
                    </a:cubicBezTo>
                    <a:lnTo>
                      <a:pt x="157846" y="48329"/>
                    </a:lnTo>
                    <a:cubicBezTo>
                      <a:pt x="157846" y="48329"/>
                      <a:pt x="157815" y="48329"/>
                      <a:pt x="157815" y="48269"/>
                    </a:cubicBezTo>
                    <a:cubicBezTo>
                      <a:pt x="157785" y="48238"/>
                      <a:pt x="157785" y="48390"/>
                      <a:pt x="157815" y="48390"/>
                    </a:cubicBezTo>
                    <a:lnTo>
                      <a:pt x="157846" y="48421"/>
                    </a:lnTo>
                    <a:lnTo>
                      <a:pt x="157907" y="48481"/>
                    </a:lnTo>
                    <a:lnTo>
                      <a:pt x="157907" y="48481"/>
                    </a:lnTo>
                    <a:lnTo>
                      <a:pt x="157907" y="48512"/>
                    </a:lnTo>
                    <a:lnTo>
                      <a:pt x="157907" y="48633"/>
                    </a:lnTo>
                    <a:cubicBezTo>
                      <a:pt x="157937" y="48664"/>
                      <a:pt x="157967" y="48633"/>
                      <a:pt x="157998" y="48573"/>
                    </a:cubicBezTo>
                    <a:lnTo>
                      <a:pt x="157998" y="48664"/>
                    </a:lnTo>
                    <a:lnTo>
                      <a:pt x="157998" y="48664"/>
                    </a:lnTo>
                    <a:lnTo>
                      <a:pt x="157967" y="48664"/>
                    </a:lnTo>
                    <a:cubicBezTo>
                      <a:pt x="157967" y="48694"/>
                      <a:pt x="157937" y="48725"/>
                      <a:pt x="157937" y="48785"/>
                    </a:cubicBezTo>
                    <a:cubicBezTo>
                      <a:pt x="157907" y="48816"/>
                      <a:pt x="157846" y="48877"/>
                      <a:pt x="157785" y="48968"/>
                    </a:cubicBezTo>
                    <a:lnTo>
                      <a:pt x="157785" y="48998"/>
                    </a:lnTo>
                    <a:cubicBezTo>
                      <a:pt x="157785" y="48998"/>
                      <a:pt x="157755" y="48998"/>
                      <a:pt x="157755" y="48968"/>
                    </a:cubicBezTo>
                    <a:cubicBezTo>
                      <a:pt x="157694" y="48937"/>
                      <a:pt x="157694" y="49089"/>
                      <a:pt x="157755" y="49120"/>
                    </a:cubicBezTo>
                    <a:lnTo>
                      <a:pt x="157785" y="49150"/>
                    </a:lnTo>
                    <a:cubicBezTo>
                      <a:pt x="157815" y="49150"/>
                      <a:pt x="157815" y="49180"/>
                      <a:pt x="157846" y="49180"/>
                    </a:cubicBezTo>
                    <a:lnTo>
                      <a:pt x="157846" y="49180"/>
                    </a:lnTo>
                    <a:lnTo>
                      <a:pt x="157846" y="49241"/>
                    </a:lnTo>
                    <a:lnTo>
                      <a:pt x="157846" y="49393"/>
                    </a:lnTo>
                    <a:cubicBezTo>
                      <a:pt x="157907" y="49424"/>
                      <a:pt x="157937" y="49424"/>
                      <a:pt x="157967" y="49332"/>
                    </a:cubicBezTo>
                    <a:lnTo>
                      <a:pt x="157967" y="49454"/>
                    </a:lnTo>
                    <a:lnTo>
                      <a:pt x="157998" y="49454"/>
                    </a:lnTo>
                    <a:cubicBezTo>
                      <a:pt x="157998" y="49454"/>
                      <a:pt x="157998" y="49484"/>
                      <a:pt x="157998" y="49454"/>
                    </a:cubicBezTo>
                    <a:lnTo>
                      <a:pt x="157998" y="49424"/>
                    </a:lnTo>
                    <a:cubicBezTo>
                      <a:pt x="158059" y="49393"/>
                      <a:pt x="158059" y="49302"/>
                      <a:pt x="158059" y="49241"/>
                    </a:cubicBezTo>
                    <a:lnTo>
                      <a:pt x="158059" y="49241"/>
                    </a:lnTo>
                    <a:lnTo>
                      <a:pt x="158059" y="49332"/>
                    </a:lnTo>
                    <a:lnTo>
                      <a:pt x="158059" y="49332"/>
                    </a:lnTo>
                    <a:cubicBezTo>
                      <a:pt x="158089" y="49241"/>
                      <a:pt x="158089" y="49180"/>
                      <a:pt x="158119" y="49120"/>
                    </a:cubicBezTo>
                    <a:cubicBezTo>
                      <a:pt x="158119" y="49150"/>
                      <a:pt x="158089" y="49241"/>
                      <a:pt x="158089" y="49272"/>
                    </a:cubicBezTo>
                    <a:lnTo>
                      <a:pt x="158089" y="49393"/>
                    </a:lnTo>
                    <a:cubicBezTo>
                      <a:pt x="158089" y="49424"/>
                      <a:pt x="158059" y="49424"/>
                      <a:pt x="158059" y="49424"/>
                    </a:cubicBezTo>
                    <a:lnTo>
                      <a:pt x="158059" y="49454"/>
                    </a:lnTo>
                    <a:cubicBezTo>
                      <a:pt x="158059" y="49484"/>
                      <a:pt x="157998" y="49484"/>
                      <a:pt x="157998" y="49545"/>
                    </a:cubicBezTo>
                    <a:cubicBezTo>
                      <a:pt x="157967" y="49576"/>
                      <a:pt x="157967" y="49606"/>
                      <a:pt x="157937" y="49606"/>
                    </a:cubicBezTo>
                    <a:lnTo>
                      <a:pt x="157907" y="49606"/>
                    </a:lnTo>
                    <a:cubicBezTo>
                      <a:pt x="157907" y="49636"/>
                      <a:pt x="157846" y="49636"/>
                      <a:pt x="157846" y="49697"/>
                    </a:cubicBezTo>
                    <a:cubicBezTo>
                      <a:pt x="157785" y="49758"/>
                      <a:pt x="157755" y="49788"/>
                      <a:pt x="157663" y="49910"/>
                    </a:cubicBezTo>
                    <a:lnTo>
                      <a:pt x="157663" y="49940"/>
                    </a:lnTo>
                    <a:lnTo>
                      <a:pt x="157633" y="49940"/>
                    </a:lnTo>
                    <a:cubicBezTo>
                      <a:pt x="157603" y="49910"/>
                      <a:pt x="157603" y="50062"/>
                      <a:pt x="157633" y="50092"/>
                    </a:cubicBezTo>
                    <a:cubicBezTo>
                      <a:pt x="157633" y="50092"/>
                      <a:pt x="157663" y="50092"/>
                      <a:pt x="157663" y="50153"/>
                    </a:cubicBezTo>
                    <a:cubicBezTo>
                      <a:pt x="157694" y="50153"/>
                      <a:pt x="157694" y="50184"/>
                      <a:pt x="157755" y="50184"/>
                    </a:cubicBezTo>
                    <a:lnTo>
                      <a:pt x="157755" y="50184"/>
                    </a:lnTo>
                    <a:lnTo>
                      <a:pt x="157755" y="50214"/>
                    </a:lnTo>
                    <a:lnTo>
                      <a:pt x="157755" y="50366"/>
                    </a:lnTo>
                    <a:cubicBezTo>
                      <a:pt x="157785" y="50396"/>
                      <a:pt x="157815" y="50396"/>
                      <a:pt x="157846" y="50366"/>
                    </a:cubicBezTo>
                    <a:cubicBezTo>
                      <a:pt x="157815" y="50396"/>
                      <a:pt x="157815" y="50457"/>
                      <a:pt x="157785" y="50487"/>
                    </a:cubicBezTo>
                    <a:cubicBezTo>
                      <a:pt x="157755" y="50487"/>
                      <a:pt x="157755" y="50487"/>
                      <a:pt x="157694" y="50518"/>
                    </a:cubicBezTo>
                    <a:cubicBezTo>
                      <a:pt x="157633" y="50609"/>
                      <a:pt x="157542" y="50822"/>
                      <a:pt x="157511" y="50943"/>
                    </a:cubicBezTo>
                    <a:lnTo>
                      <a:pt x="157451" y="50943"/>
                    </a:lnTo>
                    <a:cubicBezTo>
                      <a:pt x="157451" y="50913"/>
                      <a:pt x="157451" y="50852"/>
                      <a:pt x="157390" y="50913"/>
                    </a:cubicBezTo>
                    <a:lnTo>
                      <a:pt x="157360" y="50913"/>
                    </a:lnTo>
                    <a:lnTo>
                      <a:pt x="157360" y="50852"/>
                    </a:lnTo>
                    <a:cubicBezTo>
                      <a:pt x="157299" y="50791"/>
                      <a:pt x="157238" y="50700"/>
                      <a:pt x="157177" y="50639"/>
                    </a:cubicBezTo>
                    <a:cubicBezTo>
                      <a:pt x="157177" y="50609"/>
                      <a:pt x="157147" y="50548"/>
                      <a:pt x="157147" y="50548"/>
                    </a:cubicBezTo>
                    <a:lnTo>
                      <a:pt x="157086" y="50548"/>
                    </a:lnTo>
                    <a:cubicBezTo>
                      <a:pt x="157056" y="50518"/>
                      <a:pt x="157056" y="50487"/>
                      <a:pt x="157025" y="50487"/>
                    </a:cubicBezTo>
                    <a:cubicBezTo>
                      <a:pt x="157025" y="50457"/>
                      <a:pt x="156995" y="50457"/>
                      <a:pt x="156995" y="50396"/>
                    </a:cubicBezTo>
                    <a:lnTo>
                      <a:pt x="156995" y="50366"/>
                    </a:lnTo>
                    <a:lnTo>
                      <a:pt x="156934" y="50336"/>
                    </a:lnTo>
                    <a:lnTo>
                      <a:pt x="156934" y="50214"/>
                    </a:lnTo>
                    <a:cubicBezTo>
                      <a:pt x="156934" y="50184"/>
                      <a:pt x="156904" y="50092"/>
                      <a:pt x="156904" y="50062"/>
                    </a:cubicBezTo>
                    <a:cubicBezTo>
                      <a:pt x="156934" y="50153"/>
                      <a:pt x="156934" y="50214"/>
                      <a:pt x="156995" y="50305"/>
                    </a:cubicBezTo>
                    <a:lnTo>
                      <a:pt x="156995" y="50305"/>
                    </a:lnTo>
                    <a:lnTo>
                      <a:pt x="156995" y="50184"/>
                    </a:lnTo>
                    <a:lnTo>
                      <a:pt x="156995" y="50184"/>
                    </a:lnTo>
                    <a:cubicBezTo>
                      <a:pt x="156995" y="50244"/>
                      <a:pt x="157025" y="50305"/>
                      <a:pt x="157025" y="50366"/>
                    </a:cubicBezTo>
                    <a:lnTo>
                      <a:pt x="157025" y="50396"/>
                    </a:lnTo>
                    <a:cubicBezTo>
                      <a:pt x="157025" y="50457"/>
                      <a:pt x="157025" y="50457"/>
                      <a:pt x="157025" y="50396"/>
                    </a:cubicBezTo>
                    <a:lnTo>
                      <a:pt x="157056" y="50396"/>
                    </a:lnTo>
                    <a:cubicBezTo>
                      <a:pt x="157056" y="50396"/>
                      <a:pt x="157086" y="50366"/>
                      <a:pt x="157056" y="50305"/>
                    </a:cubicBezTo>
                    <a:cubicBezTo>
                      <a:pt x="157086" y="50336"/>
                      <a:pt x="157147" y="50366"/>
                      <a:pt x="157177" y="50336"/>
                    </a:cubicBezTo>
                    <a:lnTo>
                      <a:pt x="157177" y="50184"/>
                    </a:lnTo>
                    <a:lnTo>
                      <a:pt x="157177" y="50153"/>
                    </a:lnTo>
                    <a:lnTo>
                      <a:pt x="157177" y="50153"/>
                    </a:lnTo>
                    <a:cubicBezTo>
                      <a:pt x="157208" y="50153"/>
                      <a:pt x="157208" y="50153"/>
                      <a:pt x="157238" y="50092"/>
                    </a:cubicBezTo>
                    <a:lnTo>
                      <a:pt x="157299" y="50062"/>
                    </a:lnTo>
                    <a:cubicBezTo>
                      <a:pt x="157329" y="50032"/>
                      <a:pt x="157299" y="49880"/>
                      <a:pt x="157299" y="49910"/>
                    </a:cubicBezTo>
                    <a:lnTo>
                      <a:pt x="157238" y="49940"/>
                    </a:lnTo>
                    <a:lnTo>
                      <a:pt x="157238" y="49910"/>
                    </a:lnTo>
                    <a:cubicBezTo>
                      <a:pt x="157208" y="49849"/>
                      <a:pt x="157177" y="49758"/>
                      <a:pt x="157086" y="49728"/>
                    </a:cubicBezTo>
                    <a:cubicBezTo>
                      <a:pt x="157086" y="49697"/>
                      <a:pt x="157056" y="49636"/>
                      <a:pt x="157056" y="49606"/>
                    </a:cubicBezTo>
                    <a:lnTo>
                      <a:pt x="157025" y="49606"/>
                    </a:lnTo>
                    <a:lnTo>
                      <a:pt x="157025" y="49606"/>
                    </a:lnTo>
                    <a:lnTo>
                      <a:pt x="157025" y="49545"/>
                    </a:lnTo>
                    <a:cubicBezTo>
                      <a:pt x="157056" y="49576"/>
                      <a:pt x="157086" y="49606"/>
                      <a:pt x="157147" y="49576"/>
                    </a:cubicBezTo>
                    <a:lnTo>
                      <a:pt x="157147" y="49454"/>
                    </a:lnTo>
                    <a:lnTo>
                      <a:pt x="157147" y="49424"/>
                    </a:lnTo>
                    <a:lnTo>
                      <a:pt x="157147" y="49424"/>
                    </a:lnTo>
                    <a:cubicBezTo>
                      <a:pt x="157147" y="49424"/>
                      <a:pt x="157177" y="49424"/>
                      <a:pt x="157177" y="49393"/>
                    </a:cubicBezTo>
                    <a:lnTo>
                      <a:pt x="157208" y="49332"/>
                    </a:lnTo>
                    <a:cubicBezTo>
                      <a:pt x="157238" y="49302"/>
                      <a:pt x="157208" y="49180"/>
                      <a:pt x="157208" y="49241"/>
                    </a:cubicBezTo>
                    <a:lnTo>
                      <a:pt x="157177" y="49272"/>
                    </a:lnTo>
                    <a:lnTo>
                      <a:pt x="157177" y="49241"/>
                    </a:lnTo>
                    <a:cubicBezTo>
                      <a:pt x="157147" y="49180"/>
                      <a:pt x="157086" y="49120"/>
                      <a:pt x="157056" y="49089"/>
                    </a:cubicBezTo>
                    <a:cubicBezTo>
                      <a:pt x="157056" y="49029"/>
                      <a:pt x="157025" y="48998"/>
                      <a:pt x="157025" y="48968"/>
                    </a:cubicBezTo>
                    <a:lnTo>
                      <a:pt x="156995" y="48968"/>
                    </a:lnTo>
                    <a:cubicBezTo>
                      <a:pt x="156934" y="48937"/>
                      <a:pt x="156934" y="48846"/>
                      <a:pt x="156904" y="48816"/>
                    </a:cubicBezTo>
                    <a:cubicBezTo>
                      <a:pt x="156873" y="48785"/>
                      <a:pt x="156873" y="48725"/>
                      <a:pt x="156843" y="48725"/>
                    </a:cubicBezTo>
                    <a:cubicBezTo>
                      <a:pt x="156843" y="48694"/>
                      <a:pt x="156782" y="48664"/>
                      <a:pt x="156782" y="48633"/>
                    </a:cubicBezTo>
                    <a:cubicBezTo>
                      <a:pt x="156752" y="48542"/>
                      <a:pt x="156721" y="48481"/>
                      <a:pt x="156721" y="48390"/>
                    </a:cubicBezTo>
                    <a:cubicBezTo>
                      <a:pt x="156691" y="48360"/>
                      <a:pt x="156691" y="48329"/>
                      <a:pt x="156691" y="48269"/>
                    </a:cubicBezTo>
                    <a:lnTo>
                      <a:pt x="156691" y="48269"/>
                    </a:lnTo>
                    <a:cubicBezTo>
                      <a:pt x="156691" y="48238"/>
                      <a:pt x="156630" y="48208"/>
                      <a:pt x="156630" y="48177"/>
                    </a:cubicBezTo>
                    <a:lnTo>
                      <a:pt x="156630" y="48208"/>
                    </a:lnTo>
                    <a:lnTo>
                      <a:pt x="156630" y="48238"/>
                    </a:lnTo>
                    <a:cubicBezTo>
                      <a:pt x="156630" y="48208"/>
                      <a:pt x="156600" y="48208"/>
                      <a:pt x="156600" y="48177"/>
                    </a:cubicBezTo>
                    <a:lnTo>
                      <a:pt x="156539" y="47934"/>
                    </a:lnTo>
                    <a:cubicBezTo>
                      <a:pt x="156539" y="47904"/>
                      <a:pt x="156539" y="47904"/>
                      <a:pt x="156478" y="47904"/>
                    </a:cubicBezTo>
                    <a:lnTo>
                      <a:pt x="156448" y="47934"/>
                    </a:lnTo>
                    <a:cubicBezTo>
                      <a:pt x="156417" y="47934"/>
                      <a:pt x="156417" y="48056"/>
                      <a:pt x="156387" y="48177"/>
                    </a:cubicBezTo>
                    <a:cubicBezTo>
                      <a:pt x="156387" y="48208"/>
                      <a:pt x="156326" y="48208"/>
                      <a:pt x="156326" y="48238"/>
                    </a:cubicBezTo>
                    <a:lnTo>
                      <a:pt x="156326" y="48208"/>
                    </a:lnTo>
                    <a:lnTo>
                      <a:pt x="156326" y="48177"/>
                    </a:lnTo>
                    <a:cubicBezTo>
                      <a:pt x="156326" y="48208"/>
                      <a:pt x="156296" y="48238"/>
                      <a:pt x="156296" y="48269"/>
                    </a:cubicBezTo>
                    <a:lnTo>
                      <a:pt x="156296" y="48269"/>
                    </a:lnTo>
                    <a:cubicBezTo>
                      <a:pt x="156296" y="48269"/>
                      <a:pt x="156296" y="48329"/>
                      <a:pt x="156265" y="48390"/>
                    </a:cubicBezTo>
                    <a:cubicBezTo>
                      <a:pt x="156235" y="48481"/>
                      <a:pt x="156174" y="48542"/>
                      <a:pt x="156174" y="48633"/>
                    </a:cubicBezTo>
                    <a:cubicBezTo>
                      <a:pt x="156174" y="48664"/>
                      <a:pt x="156144" y="48694"/>
                      <a:pt x="156144" y="48725"/>
                    </a:cubicBezTo>
                    <a:lnTo>
                      <a:pt x="156083" y="48816"/>
                    </a:lnTo>
                    <a:cubicBezTo>
                      <a:pt x="156022" y="48846"/>
                      <a:pt x="156022" y="48877"/>
                      <a:pt x="155992" y="48968"/>
                    </a:cubicBezTo>
                    <a:lnTo>
                      <a:pt x="155961" y="48968"/>
                    </a:lnTo>
                    <a:cubicBezTo>
                      <a:pt x="155931" y="48998"/>
                      <a:pt x="155931" y="49029"/>
                      <a:pt x="155931" y="49089"/>
                    </a:cubicBezTo>
                    <a:cubicBezTo>
                      <a:pt x="155870" y="49120"/>
                      <a:pt x="155840" y="49150"/>
                      <a:pt x="155809" y="49241"/>
                    </a:cubicBezTo>
                    <a:lnTo>
                      <a:pt x="155809" y="49272"/>
                    </a:lnTo>
                    <a:cubicBezTo>
                      <a:pt x="155809" y="49272"/>
                      <a:pt x="155779" y="49272"/>
                      <a:pt x="155779" y="49241"/>
                    </a:cubicBezTo>
                    <a:cubicBezTo>
                      <a:pt x="155718" y="49180"/>
                      <a:pt x="155718" y="49332"/>
                      <a:pt x="155779" y="49332"/>
                    </a:cubicBezTo>
                    <a:lnTo>
                      <a:pt x="155809" y="49393"/>
                    </a:lnTo>
                    <a:lnTo>
                      <a:pt x="155840" y="49424"/>
                    </a:lnTo>
                    <a:lnTo>
                      <a:pt x="155840" y="49424"/>
                    </a:lnTo>
                    <a:lnTo>
                      <a:pt x="155840" y="49454"/>
                    </a:lnTo>
                    <a:lnTo>
                      <a:pt x="155840" y="49576"/>
                    </a:lnTo>
                    <a:cubicBezTo>
                      <a:pt x="155870" y="49606"/>
                      <a:pt x="155931" y="49576"/>
                      <a:pt x="155961" y="49545"/>
                    </a:cubicBezTo>
                    <a:lnTo>
                      <a:pt x="155961" y="49606"/>
                    </a:lnTo>
                    <a:lnTo>
                      <a:pt x="155961" y="49606"/>
                    </a:lnTo>
                    <a:lnTo>
                      <a:pt x="155931" y="49606"/>
                    </a:lnTo>
                    <a:cubicBezTo>
                      <a:pt x="155931" y="49636"/>
                      <a:pt x="155870" y="49697"/>
                      <a:pt x="155870" y="49728"/>
                    </a:cubicBezTo>
                    <a:cubicBezTo>
                      <a:pt x="155840" y="49758"/>
                      <a:pt x="155809" y="49849"/>
                      <a:pt x="155718" y="49910"/>
                    </a:cubicBezTo>
                    <a:lnTo>
                      <a:pt x="155688" y="49910"/>
                    </a:lnTo>
                    <a:cubicBezTo>
                      <a:pt x="155657" y="49880"/>
                      <a:pt x="155657" y="49788"/>
                      <a:pt x="155627" y="49758"/>
                    </a:cubicBezTo>
                    <a:cubicBezTo>
                      <a:pt x="155566" y="49728"/>
                      <a:pt x="155566" y="49697"/>
                      <a:pt x="155536" y="49697"/>
                    </a:cubicBezTo>
                    <a:cubicBezTo>
                      <a:pt x="155536" y="49636"/>
                      <a:pt x="155505" y="49606"/>
                      <a:pt x="155505" y="49576"/>
                    </a:cubicBezTo>
                    <a:cubicBezTo>
                      <a:pt x="155475" y="49484"/>
                      <a:pt x="155414" y="49424"/>
                      <a:pt x="155414" y="49332"/>
                    </a:cubicBezTo>
                    <a:cubicBezTo>
                      <a:pt x="155384" y="49302"/>
                      <a:pt x="155384" y="49272"/>
                      <a:pt x="155384" y="49241"/>
                    </a:cubicBezTo>
                    <a:lnTo>
                      <a:pt x="155384" y="49241"/>
                    </a:lnTo>
                    <a:cubicBezTo>
                      <a:pt x="155384" y="49180"/>
                      <a:pt x="155353" y="49150"/>
                      <a:pt x="155353" y="49120"/>
                    </a:cubicBezTo>
                    <a:lnTo>
                      <a:pt x="155353" y="49150"/>
                    </a:lnTo>
                    <a:lnTo>
                      <a:pt x="155353" y="49180"/>
                    </a:lnTo>
                    <a:cubicBezTo>
                      <a:pt x="155353" y="49150"/>
                      <a:pt x="155323" y="49150"/>
                      <a:pt x="155323" y="49120"/>
                    </a:cubicBezTo>
                    <a:lnTo>
                      <a:pt x="155232" y="48877"/>
                    </a:lnTo>
                    <a:cubicBezTo>
                      <a:pt x="155232" y="48846"/>
                      <a:pt x="155232" y="48846"/>
                      <a:pt x="155201" y="48846"/>
                    </a:cubicBezTo>
                    <a:lnTo>
                      <a:pt x="155171" y="48877"/>
                    </a:lnTo>
                    <a:cubicBezTo>
                      <a:pt x="155110" y="48877"/>
                      <a:pt x="155110" y="48998"/>
                      <a:pt x="155080" y="49120"/>
                    </a:cubicBezTo>
                    <a:cubicBezTo>
                      <a:pt x="155080" y="49150"/>
                      <a:pt x="155049" y="49150"/>
                      <a:pt x="155049" y="49180"/>
                    </a:cubicBezTo>
                    <a:lnTo>
                      <a:pt x="155049" y="49150"/>
                    </a:lnTo>
                    <a:lnTo>
                      <a:pt x="155049" y="49120"/>
                    </a:lnTo>
                    <a:cubicBezTo>
                      <a:pt x="155049" y="49150"/>
                      <a:pt x="155019" y="49180"/>
                      <a:pt x="155019" y="49241"/>
                    </a:cubicBezTo>
                    <a:lnTo>
                      <a:pt x="155019" y="49241"/>
                    </a:lnTo>
                    <a:cubicBezTo>
                      <a:pt x="155019" y="49241"/>
                      <a:pt x="155019" y="49272"/>
                      <a:pt x="154958" y="49332"/>
                    </a:cubicBezTo>
                    <a:cubicBezTo>
                      <a:pt x="154928" y="49424"/>
                      <a:pt x="154897" y="49484"/>
                      <a:pt x="154897" y="49576"/>
                    </a:cubicBezTo>
                    <a:cubicBezTo>
                      <a:pt x="154897" y="49606"/>
                      <a:pt x="154867" y="49636"/>
                      <a:pt x="154867" y="49697"/>
                    </a:cubicBezTo>
                    <a:lnTo>
                      <a:pt x="154776" y="49758"/>
                    </a:lnTo>
                    <a:cubicBezTo>
                      <a:pt x="154745" y="49788"/>
                      <a:pt x="154745" y="49849"/>
                      <a:pt x="154715" y="49910"/>
                    </a:cubicBezTo>
                    <a:lnTo>
                      <a:pt x="154654" y="49910"/>
                    </a:lnTo>
                    <a:cubicBezTo>
                      <a:pt x="154624" y="49940"/>
                      <a:pt x="154624" y="50001"/>
                      <a:pt x="154624" y="50032"/>
                    </a:cubicBezTo>
                    <a:cubicBezTo>
                      <a:pt x="154593" y="50062"/>
                      <a:pt x="154563" y="50092"/>
                      <a:pt x="154502" y="50184"/>
                    </a:cubicBezTo>
                    <a:lnTo>
                      <a:pt x="154502" y="50214"/>
                    </a:lnTo>
                    <a:cubicBezTo>
                      <a:pt x="154502" y="50214"/>
                      <a:pt x="154472" y="50214"/>
                      <a:pt x="154472" y="50184"/>
                    </a:cubicBezTo>
                    <a:cubicBezTo>
                      <a:pt x="154442" y="50153"/>
                      <a:pt x="154442" y="50305"/>
                      <a:pt x="154472" y="50305"/>
                    </a:cubicBezTo>
                    <a:lnTo>
                      <a:pt x="154502" y="50336"/>
                    </a:lnTo>
                    <a:lnTo>
                      <a:pt x="154563" y="50366"/>
                    </a:lnTo>
                    <a:lnTo>
                      <a:pt x="154563" y="50366"/>
                    </a:lnTo>
                    <a:lnTo>
                      <a:pt x="154563" y="50396"/>
                    </a:lnTo>
                    <a:lnTo>
                      <a:pt x="154563" y="50518"/>
                    </a:lnTo>
                    <a:cubicBezTo>
                      <a:pt x="154593" y="50548"/>
                      <a:pt x="154624" y="50518"/>
                      <a:pt x="154654" y="50487"/>
                    </a:cubicBezTo>
                    <a:lnTo>
                      <a:pt x="154654" y="50548"/>
                    </a:lnTo>
                    <a:lnTo>
                      <a:pt x="154654" y="50548"/>
                    </a:lnTo>
                    <a:lnTo>
                      <a:pt x="154624" y="50548"/>
                    </a:lnTo>
                    <a:cubicBezTo>
                      <a:pt x="154624" y="50609"/>
                      <a:pt x="154593" y="50639"/>
                      <a:pt x="154593" y="50670"/>
                    </a:cubicBezTo>
                    <a:cubicBezTo>
                      <a:pt x="154563" y="50700"/>
                      <a:pt x="154502" y="50791"/>
                      <a:pt x="154442" y="50852"/>
                    </a:cubicBezTo>
                    <a:lnTo>
                      <a:pt x="154442" y="50913"/>
                    </a:lnTo>
                    <a:cubicBezTo>
                      <a:pt x="154442" y="50913"/>
                      <a:pt x="154411" y="50913"/>
                      <a:pt x="154411" y="50852"/>
                    </a:cubicBezTo>
                    <a:cubicBezTo>
                      <a:pt x="154350" y="50822"/>
                      <a:pt x="154350" y="50974"/>
                      <a:pt x="154411" y="51004"/>
                    </a:cubicBezTo>
                    <a:lnTo>
                      <a:pt x="154442" y="51065"/>
                    </a:lnTo>
                    <a:cubicBezTo>
                      <a:pt x="154472" y="51065"/>
                      <a:pt x="154472" y="51095"/>
                      <a:pt x="154502" y="51095"/>
                    </a:cubicBezTo>
                    <a:lnTo>
                      <a:pt x="154502" y="51095"/>
                    </a:lnTo>
                    <a:lnTo>
                      <a:pt x="154502" y="51126"/>
                    </a:lnTo>
                    <a:lnTo>
                      <a:pt x="154502" y="51278"/>
                    </a:lnTo>
                    <a:cubicBezTo>
                      <a:pt x="154563" y="51308"/>
                      <a:pt x="154593" y="51308"/>
                      <a:pt x="154624" y="51247"/>
                    </a:cubicBezTo>
                    <a:lnTo>
                      <a:pt x="154624" y="51369"/>
                    </a:lnTo>
                    <a:lnTo>
                      <a:pt x="154654" y="51369"/>
                    </a:lnTo>
                    <a:cubicBezTo>
                      <a:pt x="154654" y="51369"/>
                      <a:pt x="154654" y="51399"/>
                      <a:pt x="154654" y="51369"/>
                    </a:cubicBezTo>
                    <a:lnTo>
                      <a:pt x="154654" y="51308"/>
                    </a:lnTo>
                    <a:cubicBezTo>
                      <a:pt x="154715" y="51278"/>
                      <a:pt x="154715" y="51217"/>
                      <a:pt x="154715" y="51126"/>
                    </a:cubicBezTo>
                    <a:lnTo>
                      <a:pt x="154715" y="51126"/>
                    </a:lnTo>
                    <a:lnTo>
                      <a:pt x="154715" y="51247"/>
                    </a:lnTo>
                    <a:lnTo>
                      <a:pt x="154715" y="51247"/>
                    </a:lnTo>
                    <a:cubicBezTo>
                      <a:pt x="154745" y="51126"/>
                      <a:pt x="154745" y="51095"/>
                      <a:pt x="154776" y="51004"/>
                    </a:cubicBezTo>
                    <a:cubicBezTo>
                      <a:pt x="154776" y="51065"/>
                      <a:pt x="154745" y="51126"/>
                      <a:pt x="154745" y="51156"/>
                    </a:cubicBezTo>
                    <a:lnTo>
                      <a:pt x="154745" y="51278"/>
                    </a:lnTo>
                    <a:cubicBezTo>
                      <a:pt x="154745" y="51308"/>
                      <a:pt x="154715" y="51308"/>
                      <a:pt x="154715" y="51308"/>
                    </a:cubicBezTo>
                    <a:lnTo>
                      <a:pt x="154715" y="51369"/>
                    </a:lnTo>
                    <a:cubicBezTo>
                      <a:pt x="154715" y="51399"/>
                      <a:pt x="154654" y="51399"/>
                      <a:pt x="154654" y="51430"/>
                    </a:cubicBezTo>
                    <a:cubicBezTo>
                      <a:pt x="154624" y="51460"/>
                      <a:pt x="154624" y="51521"/>
                      <a:pt x="154593" y="51521"/>
                    </a:cubicBezTo>
                    <a:lnTo>
                      <a:pt x="154563" y="51521"/>
                    </a:lnTo>
                    <a:cubicBezTo>
                      <a:pt x="154563" y="51551"/>
                      <a:pt x="154502" y="51551"/>
                      <a:pt x="154502" y="51582"/>
                    </a:cubicBezTo>
                    <a:cubicBezTo>
                      <a:pt x="154472" y="51612"/>
                      <a:pt x="154442" y="51673"/>
                      <a:pt x="154411" y="51734"/>
                    </a:cubicBezTo>
                    <a:cubicBezTo>
                      <a:pt x="154350" y="51734"/>
                      <a:pt x="154350" y="51734"/>
                      <a:pt x="154320" y="51703"/>
                    </a:cubicBezTo>
                    <a:cubicBezTo>
                      <a:pt x="154290" y="51673"/>
                      <a:pt x="154290" y="51612"/>
                      <a:pt x="154259" y="51582"/>
                    </a:cubicBezTo>
                    <a:cubicBezTo>
                      <a:pt x="154290" y="51612"/>
                      <a:pt x="154320" y="51612"/>
                      <a:pt x="154350" y="51582"/>
                    </a:cubicBezTo>
                    <a:cubicBezTo>
                      <a:pt x="154350" y="51551"/>
                      <a:pt x="154411" y="51460"/>
                      <a:pt x="154350" y="51430"/>
                    </a:cubicBezTo>
                    <a:lnTo>
                      <a:pt x="154350" y="51399"/>
                    </a:lnTo>
                    <a:lnTo>
                      <a:pt x="154350" y="51399"/>
                    </a:lnTo>
                    <a:cubicBezTo>
                      <a:pt x="154411" y="51399"/>
                      <a:pt x="154411" y="51399"/>
                      <a:pt x="154442" y="51369"/>
                    </a:cubicBezTo>
                    <a:cubicBezTo>
                      <a:pt x="154442" y="51369"/>
                      <a:pt x="154472" y="51369"/>
                      <a:pt x="154472" y="51308"/>
                    </a:cubicBezTo>
                    <a:cubicBezTo>
                      <a:pt x="154502" y="51278"/>
                      <a:pt x="154472" y="51126"/>
                      <a:pt x="154472" y="51156"/>
                    </a:cubicBezTo>
                    <a:lnTo>
                      <a:pt x="154442" y="51156"/>
                    </a:lnTo>
                    <a:lnTo>
                      <a:pt x="154442" y="51126"/>
                    </a:lnTo>
                    <a:cubicBezTo>
                      <a:pt x="154350" y="51065"/>
                      <a:pt x="154320" y="50974"/>
                      <a:pt x="154259" y="50913"/>
                    </a:cubicBezTo>
                    <a:cubicBezTo>
                      <a:pt x="154259" y="50852"/>
                      <a:pt x="154198" y="50822"/>
                      <a:pt x="154198" y="50822"/>
                    </a:cubicBezTo>
                    <a:lnTo>
                      <a:pt x="154168" y="50822"/>
                    </a:lnTo>
                    <a:cubicBezTo>
                      <a:pt x="154138" y="50791"/>
                      <a:pt x="154138" y="50761"/>
                      <a:pt x="154107" y="50761"/>
                    </a:cubicBezTo>
                    <a:cubicBezTo>
                      <a:pt x="154107" y="50700"/>
                      <a:pt x="154046" y="50700"/>
                      <a:pt x="154046" y="50670"/>
                    </a:cubicBezTo>
                    <a:lnTo>
                      <a:pt x="154046" y="50639"/>
                    </a:lnTo>
                    <a:lnTo>
                      <a:pt x="154016" y="50609"/>
                    </a:lnTo>
                    <a:lnTo>
                      <a:pt x="154016" y="50487"/>
                    </a:lnTo>
                    <a:cubicBezTo>
                      <a:pt x="154016" y="50457"/>
                      <a:pt x="153986" y="50366"/>
                      <a:pt x="153986" y="50336"/>
                    </a:cubicBezTo>
                    <a:cubicBezTo>
                      <a:pt x="154016" y="50396"/>
                      <a:pt x="154016" y="50487"/>
                      <a:pt x="154046" y="50548"/>
                    </a:cubicBezTo>
                    <a:lnTo>
                      <a:pt x="154046" y="50548"/>
                    </a:lnTo>
                    <a:lnTo>
                      <a:pt x="154046" y="50457"/>
                    </a:lnTo>
                    <a:lnTo>
                      <a:pt x="154046" y="50457"/>
                    </a:lnTo>
                    <a:cubicBezTo>
                      <a:pt x="154046" y="50518"/>
                      <a:pt x="154107" y="50548"/>
                      <a:pt x="154107" y="50639"/>
                    </a:cubicBezTo>
                    <a:lnTo>
                      <a:pt x="154107" y="50670"/>
                    </a:lnTo>
                    <a:cubicBezTo>
                      <a:pt x="154107" y="50700"/>
                      <a:pt x="154107" y="50700"/>
                      <a:pt x="154107" y="50670"/>
                    </a:cubicBezTo>
                    <a:lnTo>
                      <a:pt x="154138" y="50670"/>
                    </a:lnTo>
                    <a:cubicBezTo>
                      <a:pt x="154138" y="50670"/>
                      <a:pt x="154168" y="50639"/>
                      <a:pt x="154138" y="50548"/>
                    </a:cubicBezTo>
                    <a:cubicBezTo>
                      <a:pt x="154168" y="50609"/>
                      <a:pt x="154198" y="50639"/>
                      <a:pt x="154259" y="50609"/>
                    </a:cubicBezTo>
                    <a:lnTo>
                      <a:pt x="154259" y="50457"/>
                    </a:lnTo>
                    <a:lnTo>
                      <a:pt x="154259" y="50396"/>
                    </a:lnTo>
                    <a:lnTo>
                      <a:pt x="154259" y="50396"/>
                    </a:lnTo>
                    <a:cubicBezTo>
                      <a:pt x="154290" y="50396"/>
                      <a:pt x="154290" y="50396"/>
                      <a:pt x="154320" y="50366"/>
                    </a:cubicBezTo>
                    <a:lnTo>
                      <a:pt x="154350" y="50336"/>
                    </a:lnTo>
                    <a:cubicBezTo>
                      <a:pt x="154411" y="50305"/>
                      <a:pt x="154350" y="50153"/>
                      <a:pt x="154350" y="50184"/>
                    </a:cubicBezTo>
                    <a:lnTo>
                      <a:pt x="154320" y="50214"/>
                    </a:lnTo>
                    <a:lnTo>
                      <a:pt x="154320" y="50184"/>
                    </a:lnTo>
                    <a:cubicBezTo>
                      <a:pt x="154290" y="50092"/>
                      <a:pt x="154259" y="50032"/>
                      <a:pt x="154168" y="50001"/>
                    </a:cubicBezTo>
                    <a:cubicBezTo>
                      <a:pt x="154168" y="49940"/>
                      <a:pt x="154138" y="49910"/>
                      <a:pt x="154138" y="49880"/>
                    </a:cubicBezTo>
                    <a:lnTo>
                      <a:pt x="154107" y="49880"/>
                    </a:lnTo>
                    <a:lnTo>
                      <a:pt x="154107" y="49880"/>
                    </a:lnTo>
                    <a:lnTo>
                      <a:pt x="154107" y="49788"/>
                    </a:lnTo>
                    <a:cubicBezTo>
                      <a:pt x="154138" y="49849"/>
                      <a:pt x="154168" y="49880"/>
                      <a:pt x="154198" y="49849"/>
                    </a:cubicBezTo>
                    <a:lnTo>
                      <a:pt x="154198" y="49728"/>
                    </a:lnTo>
                    <a:lnTo>
                      <a:pt x="154198" y="49697"/>
                    </a:lnTo>
                    <a:lnTo>
                      <a:pt x="154198" y="49697"/>
                    </a:lnTo>
                    <a:cubicBezTo>
                      <a:pt x="154198" y="49697"/>
                      <a:pt x="154259" y="49697"/>
                      <a:pt x="154259" y="49636"/>
                    </a:cubicBezTo>
                    <a:lnTo>
                      <a:pt x="154290" y="49606"/>
                    </a:lnTo>
                    <a:cubicBezTo>
                      <a:pt x="154320" y="49576"/>
                      <a:pt x="154290" y="49454"/>
                      <a:pt x="154290" y="49484"/>
                    </a:cubicBezTo>
                    <a:lnTo>
                      <a:pt x="154259" y="49545"/>
                    </a:lnTo>
                    <a:lnTo>
                      <a:pt x="154259" y="49484"/>
                    </a:lnTo>
                    <a:cubicBezTo>
                      <a:pt x="154198" y="49454"/>
                      <a:pt x="154168" y="49393"/>
                      <a:pt x="154138" y="49332"/>
                    </a:cubicBezTo>
                    <a:cubicBezTo>
                      <a:pt x="154138" y="49302"/>
                      <a:pt x="154107" y="49272"/>
                      <a:pt x="154107" y="49241"/>
                    </a:cubicBezTo>
                    <a:lnTo>
                      <a:pt x="154046" y="49241"/>
                    </a:lnTo>
                    <a:cubicBezTo>
                      <a:pt x="154016" y="49180"/>
                      <a:pt x="154016" y="49120"/>
                      <a:pt x="153986" y="49089"/>
                    </a:cubicBezTo>
                    <a:cubicBezTo>
                      <a:pt x="153955" y="49029"/>
                      <a:pt x="153955" y="48998"/>
                      <a:pt x="153894" y="48998"/>
                    </a:cubicBezTo>
                    <a:cubicBezTo>
                      <a:pt x="153894" y="48968"/>
                      <a:pt x="153864" y="48937"/>
                      <a:pt x="153864" y="48877"/>
                    </a:cubicBezTo>
                    <a:cubicBezTo>
                      <a:pt x="153834" y="48816"/>
                      <a:pt x="153803" y="48725"/>
                      <a:pt x="153803" y="48664"/>
                    </a:cubicBezTo>
                    <a:cubicBezTo>
                      <a:pt x="153742" y="48633"/>
                      <a:pt x="153742" y="48573"/>
                      <a:pt x="153742" y="48542"/>
                    </a:cubicBezTo>
                    <a:lnTo>
                      <a:pt x="153742" y="48542"/>
                    </a:lnTo>
                    <a:cubicBezTo>
                      <a:pt x="153742" y="48512"/>
                      <a:pt x="153712" y="48481"/>
                      <a:pt x="153712" y="48421"/>
                    </a:cubicBezTo>
                    <a:lnTo>
                      <a:pt x="153712" y="48481"/>
                    </a:lnTo>
                    <a:lnTo>
                      <a:pt x="153712" y="48512"/>
                    </a:lnTo>
                    <a:cubicBezTo>
                      <a:pt x="153712" y="48481"/>
                      <a:pt x="153682" y="48481"/>
                      <a:pt x="153682" y="48421"/>
                    </a:cubicBezTo>
                    <a:lnTo>
                      <a:pt x="153590" y="48208"/>
                    </a:lnTo>
                    <a:cubicBezTo>
                      <a:pt x="153590" y="48177"/>
                      <a:pt x="153590" y="48177"/>
                      <a:pt x="153560" y="48177"/>
                    </a:cubicBezTo>
                    <a:lnTo>
                      <a:pt x="153530" y="48208"/>
                    </a:lnTo>
                    <a:cubicBezTo>
                      <a:pt x="153499" y="48208"/>
                      <a:pt x="153499" y="48329"/>
                      <a:pt x="153438" y="48421"/>
                    </a:cubicBezTo>
                    <a:cubicBezTo>
                      <a:pt x="153438" y="48481"/>
                      <a:pt x="153408" y="48481"/>
                      <a:pt x="153408" y="48512"/>
                    </a:cubicBezTo>
                    <a:lnTo>
                      <a:pt x="153408" y="48481"/>
                    </a:lnTo>
                    <a:lnTo>
                      <a:pt x="153408" y="48421"/>
                    </a:lnTo>
                    <a:cubicBezTo>
                      <a:pt x="153408" y="48481"/>
                      <a:pt x="153378" y="48512"/>
                      <a:pt x="153378" y="48542"/>
                    </a:cubicBezTo>
                    <a:lnTo>
                      <a:pt x="153378" y="48542"/>
                    </a:lnTo>
                    <a:cubicBezTo>
                      <a:pt x="153378" y="48542"/>
                      <a:pt x="153378" y="48573"/>
                      <a:pt x="153347" y="48664"/>
                    </a:cubicBezTo>
                    <a:cubicBezTo>
                      <a:pt x="153286" y="48725"/>
                      <a:pt x="153256" y="48816"/>
                      <a:pt x="153256" y="48877"/>
                    </a:cubicBezTo>
                    <a:cubicBezTo>
                      <a:pt x="153256" y="48937"/>
                      <a:pt x="153226" y="48968"/>
                      <a:pt x="153226" y="48998"/>
                    </a:cubicBezTo>
                    <a:lnTo>
                      <a:pt x="153135" y="49089"/>
                    </a:lnTo>
                    <a:cubicBezTo>
                      <a:pt x="153104" y="49120"/>
                      <a:pt x="153104" y="49150"/>
                      <a:pt x="153074" y="49241"/>
                    </a:cubicBezTo>
                    <a:lnTo>
                      <a:pt x="153043" y="49241"/>
                    </a:lnTo>
                    <a:cubicBezTo>
                      <a:pt x="152983" y="49272"/>
                      <a:pt x="152983" y="49302"/>
                      <a:pt x="152983" y="49332"/>
                    </a:cubicBezTo>
                    <a:cubicBezTo>
                      <a:pt x="152952" y="49393"/>
                      <a:pt x="152922" y="49424"/>
                      <a:pt x="152891" y="49484"/>
                    </a:cubicBezTo>
                    <a:lnTo>
                      <a:pt x="152891" y="49545"/>
                    </a:lnTo>
                    <a:cubicBezTo>
                      <a:pt x="152891" y="49545"/>
                      <a:pt x="152831" y="49545"/>
                      <a:pt x="152831" y="49484"/>
                    </a:cubicBezTo>
                    <a:cubicBezTo>
                      <a:pt x="152800" y="49454"/>
                      <a:pt x="152800" y="49606"/>
                      <a:pt x="152831" y="49606"/>
                    </a:cubicBezTo>
                    <a:lnTo>
                      <a:pt x="152891" y="49636"/>
                    </a:lnTo>
                    <a:lnTo>
                      <a:pt x="152922" y="49697"/>
                    </a:lnTo>
                    <a:lnTo>
                      <a:pt x="152922" y="49697"/>
                    </a:lnTo>
                    <a:lnTo>
                      <a:pt x="152922" y="49728"/>
                    </a:lnTo>
                    <a:lnTo>
                      <a:pt x="152922" y="49849"/>
                    </a:lnTo>
                    <a:cubicBezTo>
                      <a:pt x="152952" y="49880"/>
                      <a:pt x="152983" y="49849"/>
                      <a:pt x="153043" y="49788"/>
                    </a:cubicBezTo>
                    <a:lnTo>
                      <a:pt x="153043" y="49880"/>
                    </a:lnTo>
                    <a:lnTo>
                      <a:pt x="153043" y="49880"/>
                    </a:lnTo>
                    <a:lnTo>
                      <a:pt x="152983" y="49880"/>
                    </a:lnTo>
                    <a:cubicBezTo>
                      <a:pt x="152983" y="49910"/>
                      <a:pt x="152952" y="49940"/>
                      <a:pt x="152952" y="50001"/>
                    </a:cubicBezTo>
                    <a:cubicBezTo>
                      <a:pt x="152922" y="50032"/>
                      <a:pt x="152891" y="50092"/>
                      <a:pt x="152800" y="50184"/>
                    </a:cubicBezTo>
                    <a:lnTo>
                      <a:pt x="152800" y="50214"/>
                    </a:lnTo>
                    <a:cubicBezTo>
                      <a:pt x="152800" y="50214"/>
                      <a:pt x="152770" y="50214"/>
                      <a:pt x="152770" y="50184"/>
                    </a:cubicBezTo>
                    <a:cubicBezTo>
                      <a:pt x="152739" y="50153"/>
                      <a:pt x="152739" y="50305"/>
                      <a:pt x="152770" y="50336"/>
                    </a:cubicBezTo>
                    <a:lnTo>
                      <a:pt x="152800" y="50366"/>
                    </a:lnTo>
                    <a:cubicBezTo>
                      <a:pt x="152831" y="50366"/>
                      <a:pt x="152831" y="50396"/>
                      <a:pt x="152891" y="50396"/>
                    </a:cubicBezTo>
                    <a:lnTo>
                      <a:pt x="152891" y="50396"/>
                    </a:lnTo>
                    <a:lnTo>
                      <a:pt x="152891" y="50457"/>
                    </a:lnTo>
                    <a:lnTo>
                      <a:pt x="152891" y="50609"/>
                    </a:lnTo>
                    <a:cubicBezTo>
                      <a:pt x="152922" y="50639"/>
                      <a:pt x="152952" y="50639"/>
                      <a:pt x="152983" y="50548"/>
                    </a:cubicBezTo>
                    <a:lnTo>
                      <a:pt x="152983" y="50670"/>
                    </a:lnTo>
                    <a:lnTo>
                      <a:pt x="153043" y="50670"/>
                    </a:lnTo>
                    <a:cubicBezTo>
                      <a:pt x="153043" y="50670"/>
                      <a:pt x="153043" y="50700"/>
                      <a:pt x="153043" y="50670"/>
                    </a:cubicBezTo>
                    <a:lnTo>
                      <a:pt x="153043" y="50639"/>
                    </a:lnTo>
                    <a:cubicBezTo>
                      <a:pt x="153074" y="50609"/>
                      <a:pt x="153074" y="50518"/>
                      <a:pt x="153074" y="50457"/>
                    </a:cubicBezTo>
                    <a:lnTo>
                      <a:pt x="153074" y="50457"/>
                    </a:lnTo>
                    <a:lnTo>
                      <a:pt x="153074" y="50548"/>
                    </a:lnTo>
                    <a:lnTo>
                      <a:pt x="153074" y="50548"/>
                    </a:lnTo>
                    <a:cubicBezTo>
                      <a:pt x="153104" y="50457"/>
                      <a:pt x="153104" y="50396"/>
                      <a:pt x="153135" y="50336"/>
                    </a:cubicBezTo>
                    <a:cubicBezTo>
                      <a:pt x="153135" y="50366"/>
                      <a:pt x="153104" y="50457"/>
                      <a:pt x="153104" y="50487"/>
                    </a:cubicBezTo>
                    <a:lnTo>
                      <a:pt x="153104" y="50609"/>
                    </a:lnTo>
                    <a:cubicBezTo>
                      <a:pt x="153104" y="50639"/>
                      <a:pt x="153074" y="50639"/>
                      <a:pt x="153074" y="50639"/>
                    </a:cubicBezTo>
                    <a:lnTo>
                      <a:pt x="153074" y="50670"/>
                    </a:lnTo>
                    <a:cubicBezTo>
                      <a:pt x="153074" y="50700"/>
                      <a:pt x="153043" y="50700"/>
                      <a:pt x="153043" y="50761"/>
                    </a:cubicBezTo>
                    <a:cubicBezTo>
                      <a:pt x="152983" y="50791"/>
                      <a:pt x="152983" y="50822"/>
                      <a:pt x="152952" y="50822"/>
                    </a:cubicBezTo>
                    <a:lnTo>
                      <a:pt x="152922" y="50822"/>
                    </a:lnTo>
                    <a:cubicBezTo>
                      <a:pt x="152922" y="50852"/>
                      <a:pt x="152891" y="50852"/>
                      <a:pt x="152891" y="50913"/>
                    </a:cubicBezTo>
                    <a:cubicBezTo>
                      <a:pt x="152800" y="50974"/>
                      <a:pt x="152770" y="51004"/>
                      <a:pt x="152679" y="51126"/>
                    </a:cubicBezTo>
                    <a:lnTo>
                      <a:pt x="152679" y="51156"/>
                    </a:lnTo>
                    <a:lnTo>
                      <a:pt x="152648" y="51156"/>
                    </a:lnTo>
                    <a:cubicBezTo>
                      <a:pt x="152618" y="51126"/>
                      <a:pt x="152618" y="51278"/>
                      <a:pt x="152648" y="51308"/>
                    </a:cubicBezTo>
                    <a:cubicBezTo>
                      <a:pt x="152648" y="51308"/>
                      <a:pt x="152679" y="51308"/>
                      <a:pt x="152679" y="51369"/>
                    </a:cubicBezTo>
                    <a:cubicBezTo>
                      <a:pt x="152739" y="51369"/>
                      <a:pt x="152739" y="51399"/>
                      <a:pt x="152770" y="51399"/>
                    </a:cubicBezTo>
                    <a:lnTo>
                      <a:pt x="152770" y="51399"/>
                    </a:lnTo>
                    <a:lnTo>
                      <a:pt x="152770" y="51430"/>
                    </a:lnTo>
                    <a:lnTo>
                      <a:pt x="152770" y="51460"/>
                    </a:lnTo>
                    <a:cubicBezTo>
                      <a:pt x="152770" y="51430"/>
                      <a:pt x="152770" y="51430"/>
                      <a:pt x="152739" y="51430"/>
                    </a:cubicBezTo>
                    <a:cubicBezTo>
                      <a:pt x="152679" y="51460"/>
                      <a:pt x="152648" y="51460"/>
                      <a:pt x="152587" y="51430"/>
                    </a:cubicBezTo>
                    <a:cubicBezTo>
                      <a:pt x="152496" y="51369"/>
                      <a:pt x="152466" y="51126"/>
                      <a:pt x="152375" y="51004"/>
                    </a:cubicBezTo>
                    <a:cubicBezTo>
                      <a:pt x="152344" y="50974"/>
                      <a:pt x="152344" y="50974"/>
                      <a:pt x="152314" y="50974"/>
                    </a:cubicBezTo>
                    <a:cubicBezTo>
                      <a:pt x="152283" y="50943"/>
                      <a:pt x="152283" y="50913"/>
                      <a:pt x="152223" y="50852"/>
                    </a:cubicBezTo>
                    <a:cubicBezTo>
                      <a:pt x="152283" y="50913"/>
                      <a:pt x="152314" y="50913"/>
                      <a:pt x="152344" y="50852"/>
                    </a:cubicBezTo>
                    <a:cubicBezTo>
                      <a:pt x="152344" y="50822"/>
                      <a:pt x="152375" y="50761"/>
                      <a:pt x="152344" y="50700"/>
                    </a:cubicBezTo>
                    <a:lnTo>
                      <a:pt x="152344" y="50670"/>
                    </a:lnTo>
                    <a:lnTo>
                      <a:pt x="152344" y="50670"/>
                    </a:lnTo>
                    <a:cubicBezTo>
                      <a:pt x="152375" y="50670"/>
                      <a:pt x="152375" y="50670"/>
                      <a:pt x="152435" y="50639"/>
                    </a:cubicBezTo>
                    <a:cubicBezTo>
                      <a:pt x="152435" y="50639"/>
                      <a:pt x="152466" y="50639"/>
                      <a:pt x="152466" y="50609"/>
                    </a:cubicBezTo>
                    <a:cubicBezTo>
                      <a:pt x="152496" y="50548"/>
                      <a:pt x="152466" y="50396"/>
                      <a:pt x="152466" y="50457"/>
                    </a:cubicBezTo>
                    <a:lnTo>
                      <a:pt x="152435" y="50457"/>
                    </a:lnTo>
                    <a:lnTo>
                      <a:pt x="152435" y="50396"/>
                    </a:lnTo>
                    <a:cubicBezTo>
                      <a:pt x="152344" y="50336"/>
                      <a:pt x="152314" y="50244"/>
                      <a:pt x="152223" y="50184"/>
                    </a:cubicBezTo>
                    <a:cubicBezTo>
                      <a:pt x="152223" y="50153"/>
                      <a:pt x="152192" y="50092"/>
                      <a:pt x="152192" y="50092"/>
                    </a:cubicBezTo>
                    <a:lnTo>
                      <a:pt x="152162" y="50092"/>
                    </a:lnTo>
                    <a:cubicBezTo>
                      <a:pt x="152131" y="50062"/>
                      <a:pt x="152131" y="50032"/>
                      <a:pt x="152071" y="50032"/>
                    </a:cubicBezTo>
                    <a:cubicBezTo>
                      <a:pt x="152071" y="50001"/>
                      <a:pt x="152040" y="50001"/>
                      <a:pt x="152040" y="49940"/>
                    </a:cubicBezTo>
                    <a:lnTo>
                      <a:pt x="152040" y="49910"/>
                    </a:lnTo>
                    <a:lnTo>
                      <a:pt x="152010" y="49880"/>
                    </a:lnTo>
                    <a:lnTo>
                      <a:pt x="152010" y="49758"/>
                    </a:lnTo>
                    <a:cubicBezTo>
                      <a:pt x="152010" y="49728"/>
                      <a:pt x="151979" y="49636"/>
                      <a:pt x="151979" y="49606"/>
                    </a:cubicBezTo>
                    <a:cubicBezTo>
                      <a:pt x="152010" y="49697"/>
                      <a:pt x="152010" y="49758"/>
                      <a:pt x="152040" y="49849"/>
                    </a:cubicBezTo>
                    <a:lnTo>
                      <a:pt x="152040" y="49849"/>
                    </a:lnTo>
                    <a:lnTo>
                      <a:pt x="152040" y="49728"/>
                    </a:lnTo>
                    <a:lnTo>
                      <a:pt x="152040" y="49728"/>
                    </a:lnTo>
                    <a:cubicBezTo>
                      <a:pt x="152040" y="49788"/>
                      <a:pt x="152071" y="49849"/>
                      <a:pt x="152071" y="49910"/>
                    </a:cubicBezTo>
                    <a:lnTo>
                      <a:pt x="152071" y="49940"/>
                    </a:lnTo>
                    <a:cubicBezTo>
                      <a:pt x="152071" y="50001"/>
                      <a:pt x="152071" y="50001"/>
                      <a:pt x="152071" y="49940"/>
                    </a:cubicBezTo>
                    <a:lnTo>
                      <a:pt x="152131" y="49940"/>
                    </a:lnTo>
                    <a:cubicBezTo>
                      <a:pt x="152131" y="49940"/>
                      <a:pt x="152162" y="49910"/>
                      <a:pt x="152131" y="49849"/>
                    </a:cubicBezTo>
                    <a:cubicBezTo>
                      <a:pt x="152162" y="49880"/>
                      <a:pt x="152192" y="49910"/>
                      <a:pt x="152223" y="49880"/>
                    </a:cubicBezTo>
                    <a:lnTo>
                      <a:pt x="152223" y="49728"/>
                    </a:lnTo>
                    <a:lnTo>
                      <a:pt x="152223" y="49697"/>
                    </a:lnTo>
                    <a:lnTo>
                      <a:pt x="152223" y="49697"/>
                    </a:lnTo>
                    <a:cubicBezTo>
                      <a:pt x="152283" y="49697"/>
                      <a:pt x="152283" y="49697"/>
                      <a:pt x="152314" y="49636"/>
                    </a:cubicBezTo>
                    <a:lnTo>
                      <a:pt x="152344" y="49606"/>
                    </a:lnTo>
                    <a:cubicBezTo>
                      <a:pt x="152375" y="49576"/>
                      <a:pt x="152344" y="49424"/>
                      <a:pt x="152344" y="49454"/>
                    </a:cubicBezTo>
                    <a:lnTo>
                      <a:pt x="152314" y="49484"/>
                    </a:lnTo>
                    <a:lnTo>
                      <a:pt x="152314" y="49454"/>
                    </a:lnTo>
                    <a:cubicBezTo>
                      <a:pt x="152283" y="49393"/>
                      <a:pt x="152223" y="49302"/>
                      <a:pt x="152162" y="49272"/>
                    </a:cubicBezTo>
                    <a:cubicBezTo>
                      <a:pt x="152162" y="49241"/>
                      <a:pt x="152131" y="49180"/>
                      <a:pt x="152131" y="49150"/>
                    </a:cubicBezTo>
                    <a:lnTo>
                      <a:pt x="152071" y="49150"/>
                    </a:lnTo>
                    <a:lnTo>
                      <a:pt x="152071" y="49150"/>
                    </a:lnTo>
                    <a:lnTo>
                      <a:pt x="152071" y="49089"/>
                    </a:lnTo>
                    <a:cubicBezTo>
                      <a:pt x="152131" y="49120"/>
                      <a:pt x="152162" y="49150"/>
                      <a:pt x="152192" y="49120"/>
                    </a:cubicBezTo>
                    <a:lnTo>
                      <a:pt x="152192" y="48998"/>
                    </a:lnTo>
                    <a:lnTo>
                      <a:pt x="152192" y="48968"/>
                    </a:lnTo>
                    <a:lnTo>
                      <a:pt x="152192" y="48968"/>
                    </a:lnTo>
                    <a:cubicBezTo>
                      <a:pt x="152192" y="48968"/>
                      <a:pt x="152223" y="48968"/>
                      <a:pt x="152223" y="48937"/>
                    </a:cubicBezTo>
                    <a:lnTo>
                      <a:pt x="152283" y="48877"/>
                    </a:lnTo>
                    <a:cubicBezTo>
                      <a:pt x="152314" y="48846"/>
                      <a:pt x="152283" y="48725"/>
                      <a:pt x="152283" y="48785"/>
                    </a:cubicBezTo>
                    <a:lnTo>
                      <a:pt x="152223" y="48816"/>
                    </a:lnTo>
                    <a:lnTo>
                      <a:pt x="152223" y="48785"/>
                    </a:lnTo>
                    <a:cubicBezTo>
                      <a:pt x="152192" y="48725"/>
                      <a:pt x="152162" y="48664"/>
                      <a:pt x="152131" y="48633"/>
                    </a:cubicBezTo>
                    <a:cubicBezTo>
                      <a:pt x="152131" y="48573"/>
                      <a:pt x="152071" y="48542"/>
                      <a:pt x="152071" y="48512"/>
                    </a:cubicBezTo>
                    <a:lnTo>
                      <a:pt x="152040" y="48512"/>
                    </a:lnTo>
                    <a:cubicBezTo>
                      <a:pt x="152010" y="48481"/>
                      <a:pt x="152010" y="48390"/>
                      <a:pt x="151979" y="48360"/>
                    </a:cubicBezTo>
                    <a:cubicBezTo>
                      <a:pt x="151919" y="48329"/>
                      <a:pt x="151919" y="48269"/>
                      <a:pt x="151888" y="48269"/>
                    </a:cubicBezTo>
                    <a:cubicBezTo>
                      <a:pt x="151888" y="48238"/>
                      <a:pt x="151858" y="48208"/>
                      <a:pt x="151858" y="48177"/>
                    </a:cubicBezTo>
                    <a:cubicBezTo>
                      <a:pt x="151827" y="48086"/>
                      <a:pt x="151767" y="48025"/>
                      <a:pt x="151767" y="47934"/>
                    </a:cubicBezTo>
                    <a:cubicBezTo>
                      <a:pt x="151736" y="47904"/>
                      <a:pt x="151736" y="47873"/>
                      <a:pt x="151736" y="47813"/>
                    </a:cubicBezTo>
                    <a:lnTo>
                      <a:pt x="151736" y="47813"/>
                    </a:lnTo>
                    <a:cubicBezTo>
                      <a:pt x="151736" y="47782"/>
                      <a:pt x="151706" y="47752"/>
                      <a:pt x="151706" y="47721"/>
                    </a:cubicBezTo>
                    <a:lnTo>
                      <a:pt x="151706" y="47752"/>
                    </a:lnTo>
                    <a:lnTo>
                      <a:pt x="151706" y="47782"/>
                    </a:lnTo>
                    <a:cubicBezTo>
                      <a:pt x="151706" y="47752"/>
                      <a:pt x="151676" y="47752"/>
                      <a:pt x="151676" y="47721"/>
                    </a:cubicBezTo>
                    <a:lnTo>
                      <a:pt x="151584" y="47478"/>
                    </a:lnTo>
                    <a:cubicBezTo>
                      <a:pt x="151584" y="47448"/>
                      <a:pt x="151584" y="47448"/>
                      <a:pt x="151554" y="47448"/>
                    </a:cubicBezTo>
                    <a:lnTo>
                      <a:pt x="151524" y="47478"/>
                    </a:lnTo>
                    <a:cubicBezTo>
                      <a:pt x="151463" y="47478"/>
                      <a:pt x="151463" y="47600"/>
                      <a:pt x="151432" y="47721"/>
                    </a:cubicBezTo>
                    <a:cubicBezTo>
                      <a:pt x="151432" y="47752"/>
                      <a:pt x="151402" y="47752"/>
                      <a:pt x="151402" y="47782"/>
                    </a:cubicBezTo>
                    <a:lnTo>
                      <a:pt x="151402" y="47752"/>
                    </a:lnTo>
                    <a:lnTo>
                      <a:pt x="151402" y="47721"/>
                    </a:lnTo>
                    <a:cubicBezTo>
                      <a:pt x="151402" y="47752"/>
                      <a:pt x="151372" y="47782"/>
                      <a:pt x="151372" y="47813"/>
                    </a:cubicBezTo>
                    <a:lnTo>
                      <a:pt x="151372" y="47813"/>
                    </a:lnTo>
                    <a:cubicBezTo>
                      <a:pt x="151372" y="47813"/>
                      <a:pt x="151372" y="47873"/>
                      <a:pt x="151311" y="47934"/>
                    </a:cubicBezTo>
                    <a:cubicBezTo>
                      <a:pt x="151280" y="48025"/>
                      <a:pt x="151250" y="48086"/>
                      <a:pt x="151250" y="48177"/>
                    </a:cubicBezTo>
                    <a:cubicBezTo>
                      <a:pt x="151250" y="48208"/>
                      <a:pt x="151220" y="48238"/>
                      <a:pt x="151220" y="48269"/>
                    </a:cubicBezTo>
                    <a:lnTo>
                      <a:pt x="151128" y="48360"/>
                    </a:lnTo>
                    <a:cubicBezTo>
                      <a:pt x="151098" y="48390"/>
                      <a:pt x="151098" y="48421"/>
                      <a:pt x="151068" y="48512"/>
                    </a:cubicBezTo>
                    <a:lnTo>
                      <a:pt x="151007" y="48512"/>
                    </a:lnTo>
                    <a:cubicBezTo>
                      <a:pt x="150976" y="48542"/>
                      <a:pt x="150976" y="48573"/>
                      <a:pt x="150976" y="48633"/>
                    </a:cubicBezTo>
                    <a:cubicBezTo>
                      <a:pt x="150946" y="48664"/>
                      <a:pt x="150916" y="48694"/>
                      <a:pt x="150855" y="48785"/>
                    </a:cubicBezTo>
                    <a:lnTo>
                      <a:pt x="150855" y="48816"/>
                    </a:lnTo>
                    <a:cubicBezTo>
                      <a:pt x="150855" y="48816"/>
                      <a:pt x="150824" y="48816"/>
                      <a:pt x="150824" y="48785"/>
                    </a:cubicBezTo>
                    <a:cubicBezTo>
                      <a:pt x="150794" y="48725"/>
                      <a:pt x="150794" y="48877"/>
                      <a:pt x="150824" y="48877"/>
                    </a:cubicBezTo>
                    <a:lnTo>
                      <a:pt x="150855" y="48937"/>
                    </a:lnTo>
                    <a:lnTo>
                      <a:pt x="150916" y="48968"/>
                    </a:lnTo>
                    <a:lnTo>
                      <a:pt x="150916" y="48968"/>
                    </a:lnTo>
                    <a:lnTo>
                      <a:pt x="150916" y="48998"/>
                    </a:lnTo>
                    <a:lnTo>
                      <a:pt x="150916" y="49120"/>
                    </a:lnTo>
                    <a:cubicBezTo>
                      <a:pt x="150946" y="49150"/>
                      <a:pt x="150976" y="49120"/>
                      <a:pt x="151007" y="49089"/>
                    </a:cubicBezTo>
                    <a:lnTo>
                      <a:pt x="151007" y="49150"/>
                    </a:lnTo>
                    <a:lnTo>
                      <a:pt x="151007" y="49150"/>
                    </a:lnTo>
                    <a:lnTo>
                      <a:pt x="150976" y="49150"/>
                    </a:lnTo>
                    <a:cubicBezTo>
                      <a:pt x="150976" y="49180"/>
                      <a:pt x="150946" y="49241"/>
                      <a:pt x="150946" y="49272"/>
                    </a:cubicBezTo>
                    <a:cubicBezTo>
                      <a:pt x="150916" y="49302"/>
                      <a:pt x="150855" y="49393"/>
                      <a:pt x="150794" y="49454"/>
                    </a:cubicBezTo>
                    <a:lnTo>
                      <a:pt x="150794" y="49484"/>
                    </a:lnTo>
                    <a:cubicBezTo>
                      <a:pt x="150794" y="49484"/>
                      <a:pt x="150764" y="49484"/>
                      <a:pt x="150764" y="49454"/>
                    </a:cubicBezTo>
                    <a:cubicBezTo>
                      <a:pt x="150703" y="49424"/>
                      <a:pt x="150703" y="49576"/>
                      <a:pt x="150764" y="49606"/>
                    </a:cubicBezTo>
                    <a:lnTo>
                      <a:pt x="150794" y="49636"/>
                    </a:lnTo>
                    <a:cubicBezTo>
                      <a:pt x="150824" y="49636"/>
                      <a:pt x="150824" y="49697"/>
                      <a:pt x="150855" y="49697"/>
                    </a:cubicBezTo>
                    <a:lnTo>
                      <a:pt x="150855" y="49697"/>
                    </a:lnTo>
                    <a:lnTo>
                      <a:pt x="150855" y="49728"/>
                    </a:lnTo>
                    <a:lnTo>
                      <a:pt x="150855" y="49880"/>
                    </a:lnTo>
                    <a:cubicBezTo>
                      <a:pt x="150916" y="49910"/>
                      <a:pt x="150946" y="49910"/>
                      <a:pt x="150976" y="49849"/>
                    </a:cubicBezTo>
                    <a:lnTo>
                      <a:pt x="150976" y="49940"/>
                    </a:lnTo>
                    <a:lnTo>
                      <a:pt x="151007" y="49940"/>
                    </a:lnTo>
                    <a:cubicBezTo>
                      <a:pt x="151007" y="49940"/>
                      <a:pt x="151007" y="50001"/>
                      <a:pt x="151007" y="49940"/>
                    </a:cubicBezTo>
                    <a:lnTo>
                      <a:pt x="151007" y="49910"/>
                    </a:lnTo>
                    <a:cubicBezTo>
                      <a:pt x="151068" y="49880"/>
                      <a:pt x="151068" y="49788"/>
                      <a:pt x="151068" y="49728"/>
                    </a:cubicBezTo>
                    <a:lnTo>
                      <a:pt x="151068" y="49728"/>
                    </a:lnTo>
                    <a:lnTo>
                      <a:pt x="151068" y="49849"/>
                    </a:lnTo>
                    <a:lnTo>
                      <a:pt x="151068" y="49849"/>
                    </a:lnTo>
                    <a:cubicBezTo>
                      <a:pt x="151098" y="49728"/>
                      <a:pt x="151098" y="49697"/>
                      <a:pt x="151128" y="49606"/>
                    </a:cubicBezTo>
                    <a:cubicBezTo>
                      <a:pt x="151128" y="49636"/>
                      <a:pt x="151098" y="49728"/>
                      <a:pt x="151098" y="49758"/>
                    </a:cubicBezTo>
                    <a:lnTo>
                      <a:pt x="151098" y="49880"/>
                    </a:lnTo>
                    <a:cubicBezTo>
                      <a:pt x="151098" y="49910"/>
                      <a:pt x="151068" y="49910"/>
                      <a:pt x="151068" y="49910"/>
                    </a:cubicBezTo>
                    <a:lnTo>
                      <a:pt x="151068" y="49940"/>
                    </a:lnTo>
                    <a:cubicBezTo>
                      <a:pt x="151068" y="50001"/>
                      <a:pt x="151007" y="50001"/>
                      <a:pt x="151007" y="50032"/>
                    </a:cubicBezTo>
                    <a:cubicBezTo>
                      <a:pt x="150976" y="50062"/>
                      <a:pt x="150976" y="50092"/>
                      <a:pt x="150946" y="50092"/>
                    </a:cubicBezTo>
                    <a:lnTo>
                      <a:pt x="150916" y="50092"/>
                    </a:lnTo>
                    <a:cubicBezTo>
                      <a:pt x="150916" y="50153"/>
                      <a:pt x="150855" y="50153"/>
                      <a:pt x="150855" y="50184"/>
                    </a:cubicBezTo>
                    <a:cubicBezTo>
                      <a:pt x="150794" y="50244"/>
                      <a:pt x="150764" y="50305"/>
                      <a:pt x="150672" y="50396"/>
                    </a:cubicBezTo>
                    <a:lnTo>
                      <a:pt x="150672" y="50457"/>
                    </a:lnTo>
                    <a:lnTo>
                      <a:pt x="150642" y="50457"/>
                    </a:lnTo>
                    <a:cubicBezTo>
                      <a:pt x="150612" y="50396"/>
                      <a:pt x="150612" y="50548"/>
                      <a:pt x="150642" y="50609"/>
                    </a:cubicBezTo>
                    <a:cubicBezTo>
                      <a:pt x="150642" y="50609"/>
                      <a:pt x="150672" y="50609"/>
                      <a:pt x="150672" y="50639"/>
                    </a:cubicBezTo>
                    <a:cubicBezTo>
                      <a:pt x="150703" y="50639"/>
                      <a:pt x="150703" y="50670"/>
                      <a:pt x="150764" y="50670"/>
                    </a:cubicBezTo>
                    <a:lnTo>
                      <a:pt x="150764" y="50670"/>
                    </a:lnTo>
                    <a:lnTo>
                      <a:pt x="150764" y="50700"/>
                    </a:lnTo>
                    <a:lnTo>
                      <a:pt x="150764" y="50852"/>
                    </a:lnTo>
                    <a:cubicBezTo>
                      <a:pt x="150794" y="50913"/>
                      <a:pt x="150824" y="50913"/>
                      <a:pt x="150855" y="50852"/>
                    </a:cubicBezTo>
                    <a:cubicBezTo>
                      <a:pt x="150824" y="50913"/>
                      <a:pt x="150824" y="50943"/>
                      <a:pt x="150794" y="50974"/>
                    </a:cubicBezTo>
                    <a:cubicBezTo>
                      <a:pt x="150764" y="50974"/>
                      <a:pt x="150764" y="50974"/>
                      <a:pt x="150703" y="51004"/>
                    </a:cubicBezTo>
                    <a:cubicBezTo>
                      <a:pt x="150642" y="51095"/>
                      <a:pt x="150551" y="51308"/>
                      <a:pt x="150520" y="51430"/>
                    </a:cubicBezTo>
                    <a:lnTo>
                      <a:pt x="150460" y="51430"/>
                    </a:lnTo>
                    <a:cubicBezTo>
                      <a:pt x="150399" y="51399"/>
                      <a:pt x="150399" y="51308"/>
                      <a:pt x="150368" y="51278"/>
                    </a:cubicBezTo>
                    <a:cubicBezTo>
                      <a:pt x="150368" y="51217"/>
                      <a:pt x="150368" y="51126"/>
                      <a:pt x="150338" y="51156"/>
                    </a:cubicBezTo>
                    <a:cubicBezTo>
                      <a:pt x="150308" y="51156"/>
                      <a:pt x="150308" y="51217"/>
                      <a:pt x="150247" y="51217"/>
                    </a:cubicBezTo>
                    <a:cubicBezTo>
                      <a:pt x="150217" y="51156"/>
                      <a:pt x="150217" y="51126"/>
                      <a:pt x="150186" y="51095"/>
                    </a:cubicBezTo>
                    <a:cubicBezTo>
                      <a:pt x="150217" y="51126"/>
                      <a:pt x="150247" y="51126"/>
                      <a:pt x="150308" y="51095"/>
                    </a:cubicBezTo>
                    <a:cubicBezTo>
                      <a:pt x="150308" y="51065"/>
                      <a:pt x="150338" y="50974"/>
                      <a:pt x="150308" y="50943"/>
                    </a:cubicBezTo>
                    <a:lnTo>
                      <a:pt x="150308" y="50913"/>
                    </a:lnTo>
                    <a:lnTo>
                      <a:pt x="150308" y="50913"/>
                    </a:lnTo>
                    <a:cubicBezTo>
                      <a:pt x="150338" y="50913"/>
                      <a:pt x="150338" y="50913"/>
                      <a:pt x="150368" y="50852"/>
                    </a:cubicBezTo>
                    <a:cubicBezTo>
                      <a:pt x="150368" y="50852"/>
                      <a:pt x="150399" y="50852"/>
                      <a:pt x="150399" y="50822"/>
                    </a:cubicBezTo>
                    <a:cubicBezTo>
                      <a:pt x="150460" y="50791"/>
                      <a:pt x="150399" y="50639"/>
                      <a:pt x="150399" y="50670"/>
                    </a:cubicBezTo>
                    <a:lnTo>
                      <a:pt x="150368" y="50670"/>
                    </a:lnTo>
                    <a:lnTo>
                      <a:pt x="150368" y="50639"/>
                    </a:lnTo>
                    <a:cubicBezTo>
                      <a:pt x="150308" y="50548"/>
                      <a:pt x="150247" y="50487"/>
                      <a:pt x="150186" y="50396"/>
                    </a:cubicBezTo>
                    <a:cubicBezTo>
                      <a:pt x="150186" y="50366"/>
                      <a:pt x="150156" y="50336"/>
                      <a:pt x="150156" y="50336"/>
                    </a:cubicBezTo>
                    <a:lnTo>
                      <a:pt x="150095" y="50336"/>
                    </a:lnTo>
                    <a:cubicBezTo>
                      <a:pt x="150065" y="50305"/>
                      <a:pt x="150065" y="50244"/>
                      <a:pt x="150034" y="50244"/>
                    </a:cubicBezTo>
                    <a:cubicBezTo>
                      <a:pt x="150034" y="50214"/>
                      <a:pt x="150004" y="50214"/>
                      <a:pt x="150004" y="50184"/>
                    </a:cubicBezTo>
                    <a:lnTo>
                      <a:pt x="150004" y="50153"/>
                    </a:lnTo>
                    <a:lnTo>
                      <a:pt x="149943" y="50092"/>
                    </a:lnTo>
                    <a:lnTo>
                      <a:pt x="149943" y="50032"/>
                    </a:lnTo>
                    <a:lnTo>
                      <a:pt x="149943" y="50001"/>
                    </a:lnTo>
                    <a:cubicBezTo>
                      <a:pt x="149943" y="50032"/>
                      <a:pt x="150004" y="50062"/>
                      <a:pt x="150004" y="50092"/>
                    </a:cubicBezTo>
                    <a:lnTo>
                      <a:pt x="150004" y="50092"/>
                    </a:lnTo>
                    <a:lnTo>
                      <a:pt x="150004" y="50001"/>
                    </a:lnTo>
                    <a:lnTo>
                      <a:pt x="150004" y="50001"/>
                    </a:lnTo>
                    <a:cubicBezTo>
                      <a:pt x="150004" y="50062"/>
                      <a:pt x="150034" y="50092"/>
                      <a:pt x="150034" y="50184"/>
                    </a:cubicBezTo>
                    <a:lnTo>
                      <a:pt x="150034" y="50214"/>
                    </a:lnTo>
                    <a:cubicBezTo>
                      <a:pt x="150034" y="50244"/>
                      <a:pt x="150034" y="50244"/>
                      <a:pt x="150034" y="50214"/>
                    </a:cubicBezTo>
                    <a:lnTo>
                      <a:pt x="150065" y="50214"/>
                    </a:lnTo>
                    <a:cubicBezTo>
                      <a:pt x="150065" y="50214"/>
                      <a:pt x="150095" y="50184"/>
                      <a:pt x="150065" y="50092"/>
                    </a:cubicBezTo>
                    <a:cubicBezTo>
                      <a:pt x="150095" y="50153"/>
                      <a:pt x="150156" y="50184"/>
                      <a:pt x="150186" y="50153"/>
                    </a:cubicBezTo>
                    <a:lnTo>
                      <a:pt x="150186" y="50001"/>
                    </a:lnTo>
                    <a:lnTo>
                      <a:pt x="150186" y="49940"/>
                    </a:lnTo>
                    <a:lnTo>
                      <a:pt x="150186" y="49940"/>
                    </a:lnTo>
                    <a:cubicBezTo>
                      <a:pt x="150217" y="49940"/>
                      <a:pt x="150217" y="49940"/>
                      <a:pt x="150247" y="49910"/>
                    </a:cubicBezTo>
                    <a:lnTo>
                      <a:pt x="150308" y="49880"/>
                    </a:lnTo>
                    <a:cubicBezTo>
                      <a:pt x="150338" y="49849"/>
                      <a:pt x="150308" y="49697"/>
                      <a:pt x="150308" y="49728"/>
                    </a:cubicBezTo>
                    <a:lnTo>
                      <a:pt x="150247" y="49758"/>
                    </a:lnTo>
                    <a:lnTo>
                      <a:pt x="150247" y="49728"/>
                    </a:lnTo>
                    <a:cubicBezTo>
                      <a:pt x="150217" y="49636"/>
                      <a:pt x="150186" y="49576"/>
                      <a:pt x="150095" y="49545"/>
                    </a:cubicBezTo>
                    <a:cubicBezTo>
                      <a:pt x="150095" y="49484"/>
                      <a:pt x="150065" y="49454"/>
                      <a:pt x="150065" y="49424"/>
                    </a:cubicBezTo>
                    <a:lnTo>
                      <a:pt x="150034" y="49424"/>
                    </a:lnTo>
                    <a:lnTo>
                      <a:pt x="150034" y="49424"/>
                    </a:lnTo>
                    <a:lnTo>
                      <a:pt x="150034" y="49332"/>
                    </a:lnTo>
                    <a:cubicBezTo>
                      <a:pt x="150065" y="49393"/>
                      <a:pt x="150095" y="49424"/>
                      <a:pt x="150156" y="49393"/>
                    </a:cubicBezTo>
                    <a:lnTo>
                      <a:pt x="150156" y="49272"/>
                    </a:lnTo>
                    <a:lnTo>
                      <a:pt x="150156" y="49241"/>
                    </a:lnTo>
                    <a:lnTo>
                      <a:pt x="150156" y="49241"/>
                    </a:lnTo>
                    <a:cubicBezTo>
                      <a:pt x="150156" y="49241"/>
                      <a:pt x="150186" y="49241"/>
                      <a:pt x="150186" y="49180"/>
                    </a:cubicBezTo>
                    <a:lnTo>
                      <a:pt x="150217" y="49150"/>
                    </a:lnTo>
                    <a:cubicBezTo>
                      <a:pt x="150247" y="49120"/>
                      <a:pt x="150217" y="48998"/>
                      <a:pt x="150217" y="49029"/>
                    </a:cubicBezTo>
                    <a:lnTo>
                      <a:pt x="150186" y="49089"/>
                    </a:lnTo>
                    <a:lnTo>
                      <a:pt x="150186" y="49029"/>
                    </a:lnTo>
                    <a:cubicBezTo>
                      <a:pt x="150156" y="48998"/>
                      <a:pt x="150095" y="48937"/>
                      <a:pt x="150065" y="48877"/>
                    </a:cubicBezTo>
                    <a:cubicBezTo>
                      <a:pt x="150065" y="48846"/>
                      <a:pt x="150034" y="48816"/>
                      <a:pt x="150034" y="48785"/>
                    </a:cubicBezTo>
                    <a:lnTo>
                      <a:pt x="150004" y="48785"/>
                    </a:lnTo>
                    <a:cubicBezTo>
                      <a:pt x="149943" y="48725"/>
                      <a:pt x="149943" y="48664"/>
                      <a:pt x="149913" y="48633"/>
                    </a:cubicBezTo>
                    <a:cubicBezTo>
                      <a:pt x="149882" y="48573"/>
                      <a:pt x="149882" y="48542"/>
                      <a:pt x="149852" y="48542"/>
                    </a:cubicBezTo>
                    <a:cubicBezTo>
                      <a:pt x="149852" y="48512"/>
                      <a:pt x="149791" y="48481"/>
                      <a:pt x="149791" y="48421"/>
                    </a:cubicBezTo>
                    <a:cubicBezTo>
                      <a:pt x="149761" y="48360"/>
                      <a:pt x="149730" y="48269"/>
                      <a:pt x="149730" y="48208"/>
                    </a:cubicBezTo>
                    <a:cubicBezTo>
                      <a:pt x="149700" y="48177"/>
                      <a:pt x="149700" y="48117"/>
                      <a:pt x="149700" y="48086"/>
                    </a:cubicBezTo>
                    <a:lnTo>
                      <a:pt x="149700" y="48086"/>
                    </a:lnTo>
                    <a:cubicBezTo>
                      <a:pt x="149700" y="48056"/>
                      <a:pt x="149700" y="48025"/>
                      <a:pt x="149639" y="47965"/>
                    </a:cubicBezTo>
                    <a:lnTo>
                      <a:pt x="149700" y="47934"/>
                    </a:lnTo>
                    <a:cubicBezTo>
                      <a:pt x="149730" y="47904"/>
                      <a:pt x="149700" y="47752"/>
                      <a:pt x="149700" y="47782"/>
                    </a:cubicBezTo>
                    <a:lnTo>
                      <a:pt x="149639" y="47813"/>
                    </a:lnTo>
                    <a:lnTo>
                      <a:pt x="149639" y="47782"/>
                    </a:lnTo>
                    <a:cubicBezTo>
                      <a:pt x="149609" y="47721"/>
                      <a:pt x="149578" y="47630"/>
                      <a:pt x="149487" y="47600"/>
                    </a:cubicBezTo>
                    <a:cubicBezTo>
                      <a:pt x="149487" y="47570"/>
                      <a:pt x="149457" y="47509"/>
                      <a:pt x="149457" y="47478"/>
                    </a:cubicBezTo>
                    <a:lnTo>
                      <a:pt x="149426" y="47478"/>
                    </a:lnTo>
                    <a:lnTo>
                      <a:pt x="149426" y="47478"/>
                    </a:lnTo>
                    <a:lnTo>
                      <a:pt x="149426" y="47418"/>
                    </a:lnTo>
                    <a:cubicBezTo>
                      <a:pt x="149457" y="47448"/>
                      <a:pt x="149487" y="47478"/>
                      <a:pt x="149548" y="47448"/>
                    </a:cubicBezTo>
                    <a:lnTo>
                      <a:pt x="149548" y="47326"/>
                    </a:lnTo>
                    <a:lnTo>
                      <a:pt x="149548" y="47296"/>
                    </a:lnTo>
                    <a:lnTo>
                      <a:pt x="149548" y="47296"/>
                    </a:lnTo>
                    <a:cubicBezTo>
                      <a:pt x="149548" y="47296"/>
                      <a:pt x="149578" y="47296"/>
                      <a:pt x="149578" y="47266"/>
                    </a:cubicBezTo>
                    <a:lnTo>
                      <a:pt x="149609" y="47205"/>
                    </a:lnTo>
                    <a:cubicBezTo>
                      <a:pt x="149639" y="47174"/>
                      <a:pt x="149609" y="47053"/>
                      <a:pt x="149609" y="47114"/>
                    </a:cubicBezTo>
                    <a:lnTo>
                      <a:pt x="149578" y="47144"/>
                    </a:lnTo>
                    <a:lnTo>
                      <a:pt x="149578" y="47114"/>
                    </a:lnTo>
                    <a:cubicBezTo>
                      <a:pt x="149548" y="47053"/>
                      <a:pt x="149487" y="46992"/>
                      <a:pt x="149457" y="46962"/>
                    </a:cubicBezTo>
                    <a:cubicBezTo>
                      <a:pt x="149457" y="46901"/>
                      <a:pt x="149426" y="46870"/>
                      <a:pt x="149426" y="46840"/>
                    </a:cubicBezTo>
                    <a:lnTo>
                      <a:pt x="149396" y="46840"/>
                    </a:lnTo>
                    <a:cubicBezTo>
                      <a:pt x="149335" y="46810"/>
                      <a:pt x="149335" y="46718"/>
                      <a:pt x="149305" y="46688"/>
                    </a:cubicBezTo>
                    <a:cubicBezTo>
                      <a:pt x="149274" y="46658"/>
                      <a:pt x="149274" y="46597"/>
                      <a:pt x="149244" y="46597"/>
                    </a:cubicBezTo>
                    <a:cubicBezTo>
                      <a:pt x="149244" y="46566"/>
                      <a:pt x="149183" y="46536"/>
                      <a:pt x="149183" y="46506"/>
                    </a:cubicBezTo>
                    <a:cubicBezTo>
                      <a:pt x="149153" y="46414"/>
                      <a:pt x="149122" y="46354"/>
                      <a:pt x="149122" y="46263"/>
                    </a:cubicBezTo>
                    <a:cubicBezTo>
                      <a:pt x="149092" y="46232"/>
                      <a:pt x="149092" y="46202"/>
                      <a:pt x="149092" y="46141"/>
                    </a:cubicBezTo>
                    <a:lnTo>
                      <a:pt x="149092" y="46141"/>
                    </a:lnTo>
                    <a:cubicBezTo>
                      <a:pt x="149092" y="46111"/>
                      <a:pt x="149031" y="46080"/>
                      <a:pt x="149031" y="46050"/>
                    </a:cubicBezTo>
                    <a:lnTo>
                      <a:pt x="149031" y="46080"/>
                    </a:lnTo>
                    <a:lnTo>
                      <a:pt x="149031" y="46111"/>
                    </a:lnTo>
                    <a:cubicBezTo>
                      <a:pt x="149031" y="46080"/>
                      <a:pt x="149001" y="46080"/>
                      <a:pt x="149001" y="46050"/>
                    </a:cubicBezTo>
                    <a:lnTo>
                      <a:pt x="148940" y="45807"/>
                    </a:lnTo>
                    <a:cubicBezTo>
                      <a:pt x="148940" y="45776"/>
                      <a:pt x="148940" y="45776"/>
                      <a:pt x="148879" y="45776"/>
                    </a:cubicBezTo>
                    <a:lnTo>
                      <a:pt x="148849" y="45807"/>
                    </a:lnTo>
                    <a:cubicBezTo>
                      <a:pt x="148818" y="45807"/>
                      <a:pt x="148818" y="45928"/>
                      <a:pt x="148788" y="46050"/>
                    </a:cubicBezTo>
                    <a:cubicBezTo>
                      <a:pt x="148788" y="46080"/>
                      <a:pt x="148727" y="46080"/>
                      <a:pt x="148727" y="46111"/>
                    </a:cubicBezTo>
                    <a:lnTo>
                      <a:pt x="148727" y="46080"/>
                    </a:lnTo>
                    <a:lnTo>
                      <a:pt x="148727" y="46050"/>
                    </a:lnTo>
                    <a:cubicBezTo>
                      <a:pt x="148727" y="46080"/>
                      <a:pt x="148697" y="46111"/>
                      <a:pt x="148697" y="46141"/>
                    </a:cubicBezTo>
                    <a:lnTo>
                      <a:pt x="148697" y="46141"/>
                    </a:lnTo>
                    <a:cubicBezTo>
                      <a:pt x="148697" y="46141"/>
                      <a:pt x="148697" y="46202"/>
                      <a:pt x="148666" y="46263"/>
                    </a:cubicBezTo>
                    <a:cubicBezTo>
                      <a:pt x="148636" y="46354"/>
                      <a:pt x="148575" y="46414"/>
                      <a:pt x="148575" y="46506"/>
                    </a:cubicBezTo>
                    <a:cubicBezTo>
                      <a:pt x="148575" y="46536"/>
                      <a:pt x="148545" y="46566"/>
                      <a:pt x="148545" y="46597"/>
                    </a:cubicBezTo>
                    <a:lnTo>
                      <a:pt x="148484" y="46688"/>
                    </a:lnTo>
                    <a:cubicBezTo>
                      <a:pt x="148423" y="46718"/>
                      <a:pt x="148423" y="46749"/>
                      <a:pt x="148393" y="46840"/>
                    </a:cubicBezTo>
                    <a:lnTo>
                      <a:pt x="148362" y="46840"/>
                    </a:lnTo>
                    <a:cubicBezTo>
                      <a:pt x="148332" y="46870"/>
                      <a:pt x="148332" y="46901"/>
                      <a:pt x="148332" y="46962"/>
                    </a:cubicBezTo>
                    <a:cubicBezTo>
                      <a:pt x="148271" y="46992"/>
                      <a:pt x="148271" y="47022"/>
                      <a:pt x="148241" y="47053"/>
                    </a:cubicBezTo>
                    <a:lnTo>
                      <a:pt x="148241" y="47022"/>
                    </a:lnTo>
                    <a:lnTo>
                      <a:pt x="148210" y="47022"/>
                    </a:lnTo>
                    <a:lnTo>
                      <a:pt x="148210" y="47022"/>
                    </a:lnTo>
                    <a:lnTo>
                      <a:pt x="148210" y="46962"/>
                    </a:lnTo>
                    <a:cubicBezTo>
                      <a:pt x="148241" y="46992"/>
                      <a:pt x="148271" y="47022"/>
                      <a:pt x="148332" y="46992"/>
                    </a:cubicBezTo>
                    <a:lnTo>
                      <a:pt x="148332" y="46870"/>
                    </a:lnTo>
                    <a:lnTo>
                      <a:pt x="148332" y="46840"/>
                    </a:lnTo>
                    <a:lnTo>
                      <a:pt x="148332" y="46840"/>
                    </a:lnTo>
                    <a:cubicBezTo>
                      <a:pt x="148332" y="46840"/>
                      <a:pt x="148362" y="46840"/>
                      <a:pt x="148362" y="46810"/>
                    </a:cubicBezTo>
                    <a:lnTo>
                      <a:pt x="148393" y="46749"/>
                    </a:lnTo>
                    <a:cubicBezTo>
                      <a:pt x="148423" y="46718"/>
                      <a:pt x="148393" y="46597"/>
                      <a:pt x="148393" y="46658"/>
                    </a:cubicBezTo>
                    <a:lnTo>
                      <a:pt x="148362" y="46688"/>
                    </a:lnTo>
                    <a:lnTo>
                      <a:pt x="148362" y="46658"/>
                    </a:lnTo>
                    <a:cubicBezTo>
                      <a:pt x="148332" y="46597"/>
                      <a:pt x="148271" y="46536"/>
                      <a:pt x="148241" y="46506"/>
                    </a:cubicBezTo>
                    <a:cubicBezTo>
                      <a:pt x="148241" y="46445"/>
                      <a:pt x="148210" y="46414"/>
                      <a:pt x="148210" y="46384"/>
                    </a:cubicBezTo>
                    <a:lnTo>
                      <a:pt x="148180" y="46384"/>
                    </a:lnTo>
                    <a:cubicBezTo>
                      <a:pt x="148119" y="46354"/>
                      <a:pt x="148119" y="46263"/>
                      <a:pt x="148089" y="46232"/>
                    </a:cubicBezTo>
                    <a:cubicBezTo>
                      <a:pt x="148058" y="46202"/>
                      <a:pt x="148058" y="46141"/>
                      <a:pt x="148028" y="46141"/>
                    </a:cubicBezTo>
                    <a:cubicBezTo>
                      <a:pt x="148028" y="46111"/>
                      <a:pt x="147967" y="46080"/>
                      <a:pt x="147967" y="46050"/>
                    </a:cubicBezTo>
                    <a:cubicBezTo>
                      <a:pt x="147937" y="45959"/>
                      <a:pt x="147906" y="45898"/>
                      <a:pt x="147906" y="45807"/>
                    </a:cubicBezTo>
                    <a:cubicBezTo>
                      <a:pt x="147876" y="45776"/>
                      <a:pt x="147876" y="45746"/>
                      <a:pt x="147876" y="45685"/>
                    </a:cubicBezTo>
                    <a:lnTo>
                      <a:pt x="147876" y="45685"/>
                    </a:lnTo>
                    <a:cubicBezTo>
                      <a:pt x="147876" y="45655"/>
                      <a:pt x="147815" y="45624"/>
                      <a:pt x="147815" y="45594"/>
                    </a:cubicBezTo>
                    <a:lnTo>
                      <a:pt x="147815" y="45624"/>
                    </a:lnTo>
                    <a:lnTo>
                      <a:pt x="147815" y="45655"/>
                    </a:lnTo>
                    <a:cubicBezTo>
                      <a:pt x="147815" y="45624"/>
                      <a:pt x="147785" y="45624"/>
                      <a:pt x="147785" y="45594"/>
                    </a:cubicBezTo>
                    <a:lnTo>
                      <a:pt x="147724" y="45351"/>
                    </a:lnTo>
                    <a:cubicBezTo>
                      <a:pt x="147724" y="45320"/>
                      <a:pt x="147724" y="45320"/>
                      <a:pt x="147663" y="45320"/>
                    </a:cubicBezTo>
                    <a:lnTo>
                      <a:pt x="147633" y="45351"/>
                    </a:lnTo>
                    <a:cubicBezTo>
                      <a:pt x="147602" y="45351"/>
                      <a:pt x="147602" y="45472"/>
                      <a:pt x="147572" y="45594"/>
                    </a:cubicBezTo>
                    <a:cubicBezTo>
                      <a:pt x="147572" y="45624"/>
                      <a:pt x="147511" y="45624"/>
                      <a:pt x="147511" y="45655"/>
                    </a:cubicBezTo>
                    <a:lnTo>
                      <a:pt x="147511" y="45624"/>
                    </a:lnTo>
                    <a:lnTo>
                      <a:pt x="147511" y="45594"/>
                    </a:lnTo>
                    <a:cubicBezTo>
                      <a:pt x="147511" y="45624"/>
                      <a:pt x="147481" y="45655"/>
                      <a:pt x="147481" y="45685"/>
                    </a:cubicBezTo>
                    <a:lnTo>
                      <a:pt x="147481" y="45685"/>
                    </a:lnTo>
                    <a:cubicBezTo>
                      <a:pt x="147481" y="45685"/>
                      <a:pt x="147481" y="45746"/>
                      <a:pt x="147451" y="45807"/>
                    </a:cubicBezTo>
                    <a:cubicBezTo>
                      <a:pt x="147420" y="45898"/>
                      <a:pt x="147420" y="45928"/>
                      <a:pt x="147359" y="45989"/>
                    </a:cubicBezTo>
                    <a:lnTo>
                      <a:pt x="147359" y="45959"/>
                    </a:lnTo>
                    <a:lnTo>
                      <a:pt x="147329" y="45989"/>
                    </a:lnTo>
                    <a:lnTo>
                      <a:pt x="147329" y="45959"/>
                    </a:lnTo>
                    <a:cubicBezTo>
                      <a:pt x="147299" y="45928"/>
                      <a:pt x="147268" y="45837"/>
                      <a:pt x="147207" y="45807"/>
                    </a:cubicBezTo>
                    <a:cubicBezTo>
                      <a:pt x="147207" y="45776"/>
                      <a:pt x="147177" y="45746"/>
                      <a:pt x="147177" y="45685"/>
                    </a:cubicBezTo>
                    <a:lnTo>
                      <a:pt x="147147" y="45685"/>
                    </a:lnTo>
                    <a:cubicBezTo>
                      <a:pt x="147116" y="45655"/>
                      <a:pt x="147116" y="45594"/>
                      <a:pt x="147055" y="45533"/>
                    </a:cubicBezTo>
                    <a:cubicBezTo>
                      <a:pt x="147025" y="45503"/>
                      <a:pt x="147025" y="45472"/>
                      <a:pt x="146995" y="45472"/>
                    </a:cubicBezTo>
                    <a:cubicBezTo>
                      <a:pt x="146995" y="45442"/>
                      <a:pt x="146964" y="45381"/>
                      <a:pt x="146964" y="45351"/>
                    </a:cubicBezTo>
                    <a:cubicBezTo>
                      <a:pt x="146903" y="45290"/>
                      <a:pt x="146873" y="45199"/>
                      <a:pt x="146873" y="45138"/>
                    </a:cubicBezTo>
                    <a:cubicBezTo>
                      <a:pt x="146843" y="45077"/>
                      <a:pt x="146843" y="45047"/>
                      <a:pt x="146843" y="45016"/>
                    </a:cubicBezTo>
                    <a:lnTo>
                      <a:pt x="146843" y="45016"/>
                    </a:lnTo>
                    <a:cubicBezTo>
                      <a:pt x="146843" y="44986"/>
                      <a:pt x="146812" y="44925"/>
                      <a:pt x="146812" y="44895"/>
                    </a:cubicBezTo>
                    <a:lnTo>
                      <a:pt x="146812" y="44925"/>
                    </a:lnTo>
                    <a:lnTo>
                      <a:pt x="146812" y="44986"/>
                    </a:lnTo>
                    <a:cubicBezTo>
                      <a:pt x="146812" y="44925"/>
                      <a:pt x="146751" y="44925"/>
                      <a:pt x="146751" y="44895"/>
                    </a:cubicBezTo>
                    <a:lnTo>
                      <a:pt x="146691" y="44682"/>
                    </a:lnTo>
                    <a:cubicBezTo>
                      <a:pt x="146691" y="44621"/>
                      <a:pt x="146691" y="44621"/>
                      <a:pt x="146660" y="44621"/>
                    </a:cubicBezTo>
                    <a:lnTo>
                      <a:pt x="146599" y="44682"/>
                    </a:lnTo>
                    <a:cubicBezTo>
                      <a:pt x="146569" y="44682"/>
                      <a:pt x="146569" y="44773"/>
                      <a:pt x="146539" y="44895"/>
                    </a:cubicBezTo>
                    <a:cubicBezTo>
                      <a:pt x="146539" y="44925"/>
                      <a:pt x="146508" y="44925"/>
                      <a:pt x="146508" y="44986"/>
                    </a:cubicBezTo>
                    <a:lnTo>
                      <a:pt x="146508" y="44925"/>
                    </a:lnTo>
                    <a:lnTo>
                      <a:pt x="146508" y="44895"/>
                    </a:lnTo>
                    <a:cubicBezTo>
                      <a:pt x="146508" y="44925"/>
                      <a:pt x="146447" y="44986"/>
                      <a:pt x="146447" y="45016"/>
                    </a:cubicBezTo>
                    <a:lnTo>
                      <a:pt x="146447" y="45016"/>
                    </a:lnTo>
                    <a:cubicBezTo>
                      <a:pt x="146447" y="45016"/>
                      <a:pt x="146447" y="45047"/>
                      <a:pt x="146417" y="45138"/>
                    </a:cubicBezTo>
                    <a:cubicBezTo>
                      <a:pt x="146387" y="45199"/>
                      <a:pt x="146356" y="45290"/>
                      <a:pt x="146356" y="45351"/>
                    </a:cubicBezTo>
                    <a:cubicBezTo>
                      <a:pt x="146356" y="45381"/>
                      <a:pt x="146295" y="45442"/>
                      <a:pt x="146295" y="45472"/>
                    </a:cubicBezTo>
                    <a:lnTo>
                      <a:pt x="146235" y="45533"/>
                    </a:lnTo>
                    <a:cubicBezTo>
                      <a:pt x="146204" y="45594"/>
                      <a:pt x="146204" y="45624"/>
                      <a:pt x="146143" y="45685"/>
                    </a:cubicBezTo>
                    <a:lnTo>
                      <a:pt x="146113" y="45685"/>
                    </a:lnTo>
                    <a:cubicBezTo>
                      <a:pt x="146083" y="45746"/>
                      <a:pt x="146083" y="45776"/>
                      <a:pt x="146083" y="45807"/>
                    </a:cubicBezTo>
                    <a:cubicBezTo>
                      <a:pt x="146052" y="45837"/>
                      <a:pt x="145992" y="45898"/>
                      <a:pt x="145961" y="45959"/>
                    </a:cubicBezTo>
                    <a:lnTo>
                      <a:pt x="145961" y="45989"/>
                    </a:lnTo>
                    <a:cubicBezTo>
                      <a:pt x="145961" y="45989"/>
                      <a:pt x="145931" y="45989"/>
                      <a:pt x="145931" y="45959"/>
                    </a:cubicBezTo>
                    <a:cubicBezTo>
                      <a:pt x="145900" y="45928"/>
                      <a:pt x="145900" y="46080"/>
                      <a:pt x="145931" y="46080"/>
                    </a:cubicBezTo>
                    <a:lnTo>
                      <a:pt x="145961" y="46111"/>
                    </a:lnTo>
                    <a:lnTo>
                      <a:pt x="145992" y="46141"/>
                    </a:lnTo>
                    <a:lnTo>
                      <a:pt x="145992" y="46141"/>
                    </a:lnTo>
                    <a:lnTo>
                      <a:pt x="145992" y="46202"/>
                    </a:lnTo>
                    <a:lnTo>
                      <a:pt x="145992" y="46293"/>
                    </a:lnTo>
                    <a:cubicBezTo>
                      <a:pt x="146052" y="46354"/>
                      <a:pt x="146083" y="46293"/>
                      <a:pt x="146113" y="46263"/>
                    </a:cubicBezTo>
                    <a:lnTo>
                      <a:pt x="146113" y="46354"/>
                    </a:lnTo>
                    <a:lnTo>
                      <a:pt x="146113" y="46354"/>
                    </a:lnTo>
                    <a:lnTo>
                      <a:pt x="146083" y="46354"/>
                    </a:lnTo>
                    <a:cubicBezTo>
                      <a:pt x="146083" y="46384"/>
                      <a:pt x="146052" y="46414"/>
                      <a:pt x="146052" y="46445"/>
                    </a:cubicBezTo>
                    <a:cubicBezTo>
                      <a:pt x="145992" y="46506"/>
                      <a:pt x="145961" y="46566"/>
                      <a:pt x="145900" y="46658"/>
                    </a:cubicBezTo>
                    <a:lnTo>
                      <a:pt x="145900" y="46688"/>
                    </a:lnTo>
                    <a:cubicBezTo>
                      <a:pt x="145900" y="46688"/>
                      <a:pt x="145840" y="46688"/>
                      <a:pt x="145840" y="46658"/>
                    </a:cubicBezTo>
                    <a:cubicBezTo>
                      <a:pt x="145809" y="46597"/>
                      <a:pt x="145809" y="46749"/>
                      <a:pt x="145840" y="46810"/>
                    </a:cubicBezTo>
                    <a:lnTo>
                      <a:pt x="145900" y="46840"/>
                    </a:lnTo>
                    <a:cubicBezTo>
                      <a:pt x="145931" y="46840"/>
                      <a:pt x="145931" y="46870"/>
                      <a:pt x="145961" y="46870"/>
                    </a:cubicBezTo>
                    <a:lnTo>
                      <a:pt x="145961" y="46870"/>
                    </a:lnTo>
                    <a:lnTo>
                      <a:pt x="145961" y="46901"/>
                    </a:lnTo>
                    <a:lnTo>
                      <a:pt x="145961" y="47053"/>
                    </a:lnTo>
                    <a:cubicBezTo>
                      <a:pt x="145992" y="47114"/>
                      <a:pt x="146052" y="47114"/>
                      <a:pt x="146083" y="47022"/>
                    </a:cubicBezTo>
                    <a:lnTo>
                      <a:pt x="146083" y="47144"/>
                    </a:lnTo>
                    <a:lnTo>
                      <a:pt x="146113" y="47144"/>
                    </a:lnTo>
                    <a:cubicBezTo>
                      <a:pt x="146113" y="47144"/>
                      <a:pt x="146113" y="47174"/>
                      <a:pt x="146113" y="47144"/>
                    </a:cubicBezTo>
                    <a:lnTo>
                      <a:pt x="146113" y="47114"/>
                    </a:lnTo>
                    <a:cubicBezTo>
                      <a:pt x="146143" y="47053"/>
                      <a:pt x="146143" y="46992"/>
                      <a:pt x="146143" y="46901"/>
                    </a:cubicBezTo>
                    <a:lnTo>
                      <a:pt x="146143" y="46901"/>
                    </a:lnTo>
                    <a:lnTo>
                      <a:pt x="146143" y="47022"/>
                    </a:lnTo>
                    <a:lnTo>
                      <a:pt x="146143" y="47022"/>
                    </a:lnTo>
                    <a:cubicBezTo>
                      <a:pt x="146204" y="46901"/>
                      <a:pt x="146204" y="46870"/>
                      <a:pt x="146235" y="46810"/>
                    </a:cubicBezTo>
                    <a:cubicBezTo>
                      <a:pt x="146235" y="46840"/>
                      <a:pt x="146204" y="46901"/>
                      <a:pt x="146204" y="46962"/>
                    </a:cubicBezTo>
                    <a:lnTo>
                      <a:pt x="146204" y="47053"/>
                    </a:lnTo>
                    <a:cubicBezTo>
                      <a:pt x="146204" y="47114"/>
                      <a:pt x="146143" y="47114"/>
                      <a:pt x="146143" y="47114"/>
                    </a:cubicBezTo>
                    <a:lnTo>
                      <a:pt x="146143" y="47144"/>
                    </a:lnTo>
                    <a:cubicBezTo>
                      <a:pt x="146143" y="47174"/>
                      <a:pt x="146113" y="47174"/>
                      <a:pt x="146113" y="47205"/>
                    </a:cubicBezTo>
                    <a:lnTo>
                      <a:pt x="146083" y="47266"/>
                    </a:lnTo>
                    <a:lnTo>
                      <a:pt x="145992" y="47266"/>
                    </a:lnTo>
                    <a:cubicBezTo>
                      <a:pt x="145931" y="47174"/>
                      <a:pt x="145900" y="46962"/>
                      <a:pt x="145809" y="46840"/>
                    </a:cubicBezTo>
                    <a:cubicBezTo>
                      <a:pt x="145779" y="46810"/>
                      <a:pt x="145779" y="46810"/>
                      <a:pt x="145748" y="46810"/>
                    </a:cubicBezTo>
                    <a:cubicBezTo>
                      <a:pt x="145688" y="46749"/>
                      <a:pt x="145688" y="46718"/>
                      <a:pt x="145657" y="46688"/>
                    </a:cubicBezTo>
                    <a:cubicBezTo>
                      <a:pt x="145688" y="46718"/>
                      <a:pt x="145748" y="46718"/>
                      <a:pt x="145779" y="46688"/>
                    </a:cubicBezTo>
                    <a:cubicBezTo>
                      <a:pt x="145779" y="46658"/>
                      <a:pt x="145809" y="46566"/>
                      <a:pt x="145779" y="46536"/>
                    </a:cubicBezTo>
                    <a:lnTo>
                      <a:pt x="145779" y="46506"/>
                    </a:lnTo>
                    <a:lnTo>
                      <a:pt x="145779" y="46506"/>
                    </a:lnTo>
                    <a:cubicBezTo>
                      <a:pt x="145809" y="46506"/>
                      <a:pt x="145809" y="46506"/>
                      <a:pt x="145840" y="46445"/>
                    </a:cubicBezTo>
                    <a:cubicBezTo>
                      <a:pt x="145840" y="46445"/>
                      <a:pt x="145900" y="46445"/>
                      <a:pt x="145900" y="46414"/>
                    </a:cubicBezTo>
                    <a:cubicBezTo>
                      <a:pt x="145931" y="46384"/>
                      <a:pt x="145900" y="46232"/>
                      <a:pt x="145900" y="46263"/>
                    </a:cubicBezTo>
                    <a:lnTo>
                      <a:pt x="145840" y="46263"/>
                    </a:lnTo>
                    <a:lnTo>
                      <a:pt x="145840" y="46232"/>
                    </a:lnTo>
                    <a:cubicBezTo>
                      <a:pt x="145779" y="46141"/>
                      <a:pt x="145748" y="46080"/>
                      <a:pt x="145657" y="45989"/>
                    </a:cubicBezTo>
                    <a:cubicBezTo>
                      <a:pt x="145657" y="45959"/>
                      <a:pt x="145627" y="45928"/>
                      <a:pt x="145627" y="45928"/>
                    </a:cubicBezTo>
                    <a:lnTo>
                      <a:pt x="145596" y="45928"/>
                    </a:lnTo>
                    <a:cubicBezTo>
                      <a:pt x="145536" y="45898"/>
                      <a:pt x="145536" y="45837"/>
                      <a:pt x="145505" y="45837"/>
                    </a:cubicBezTo>
                    <a:cubicBezTo>
                      <a:pt x="145505" y="45807"/>
                      <a:pt x="145475" y="45807"/>
                      <a:pt x="145475" y="45776"/>
                    </a:cubicBezTo>
                    <a:lnTo>
                      <a:pt x="145475" y="45746"/>
                    </a:lnTo>
                    <a:lnTo>
                      <a:pt x="145444" y="45685"/>
                    </a:lnTo>
                    <a:lnTo>
                      <a:pt x="145444" y="45594"/>
                    </a:lnTo>
                    <a:cubicBezTo>
                      <a:pt x="145444" y="45533"/>
                      <a:pt x="145384" y="45472"/>
                      <a:pt x="145384" y="45442"/>
                    </a:cubicBezTo>
                    <a:cubicBezTo>
                      <a:pt x="145444" y="45503"/>
                      <a:pt x="145444" y="45594"/>
                      <a:pt x="145475" y="45655"/>
                    </a:cubicBezTo>
                    <a:lnTo>
                      <a:pt x="145475" y="45655"/>
                    </a:lnTo>
                    <a:lnTo>
                      <a:pt x="145475" y="45533"/>
                    </a:lnTo>
                    <a:lnTo>
                      <a:pt x="145475" y="45533"/>
                    </a:lnTo>
                    <a:cubicBezTo>
                      <a:pt x="145475" y="45624"/>
                      <a:pt x="145505" y="45655"/>
                      <a:pt x="145505" y="45746"/>
                    </a:cubicBezTo>
                    <a:lnTo>
                      <a:pt x="145505" y="45776"/>
                    </a:lnTo>
                    <a:cubicBezTo>
                      <a:pt x="145505" y="45807"/>
                      <a:pt x="145505" y="45807"/>
                      <a:pt x="145505" y="45776"/>
                    </a:cubicBezTo>
                    <a:lnTo>
                      <a:pt x="145536" y="45776"/>
                    </a:lnTo>
                    <a:cubicBezTo>
                      <a:pt x="145536" y="45776"/>
                      <a:pt x="145596" y="45746"/>
                      <a:pt x="145536" y="45655"/>
                    </a:cubicBezTo>
                    <a:cubicBezTo>
                      <a:pt x="145596" y="45685"/>
                      <a:pt x="145627" y="45746"/>
                      <a:pt x="145657" y="45685"/>
                    </a:cubicBezTo>
                    <a:lnTo>
                      <a:pt x="145657" y="45533"/>
                    </a:lnTo>
                    <a:lnTo>
                      <a:pt x="145657" y="45503"/>
                    </a:lnTo>
                    <a:lnTo>
                      <a:pt x="145657" y="45503"/>
                    </a:lnTo>
                    <a:cubicBezTo>
                      <a:pt x="145688" y="45503"/>
                      <a:pt x="145688" y="45503"/>
                      <a:pt x="145748" y="45472"/>
                    </a:cubicBezTo>
                    <a:lnTo>
                      <a:pt x="145779" y="45442"/>
                    </a:lnTo>
                    <a:cubicBezTo>
                      <a:pt x="145809" y="45381"/>
                      <a:pt x="145779" y="45229"/>
                      <a:pt x="145779" y="45290"/>
                    </a:cubicBezTo>
                    <a:lnTo>
                      <a:pt x="145748" y="45320"/>
                    </a:lnTo>
                    <a:lnTo>
                      <a:pt x="145748" y="45290"/>
                    </a:lnTo>
                    <a:cubicBezTo>
                      <a:pt x="145688" y="45199"/>
                      <a:pt x="145657" y="45138"/>
                      <a:pt x="145596" y="45077"/>
                    </a:cubicBezTo>
                    <a:cubicBezTo>
                      <a:pt x="145596" y="45047"/>
                      <a:pt x="145536" y="45016"/>
                      <a:pt x="145536" y="44986"/>
                    </a:cubicBezTo>
                    <a:lnTo>
                      <a:pt x="145505" y="44986"/>
                    </a:lnTo>
                    <a:lnTo>
                      <a:pt x="145505" y="44986"/>
                    </a:lnTo>
                    <a:lnTo>
                      <a:pt x="145505" y="44895"/>
                    </a:lnTo>
                    <a:cubicBezTo>
                      <a:pt x="145536" y="44925"/>
                      <a:pt x="145596" y="44986"/>
                      <a:pt x="145627" y="44925"/>
                    </a:cubicBezTo>
                    <a:lnTo>
                      <a:pt x="145627" y="44834"/>
                    </a:lnTo>
                    <a:lnTo>
                      <a:pt x="145627" y="44773"/>
                    </a:lnTo>
                    <a:lnTo>
                      <a:pt x="145627" y="44773"/>
                    </a:lnTo>
                    <a:cubicBezTo>
                      <a:pt x="145627" y="44773"/>
                      <a:pt x="145657" y="44773"/>
                      <a:pt x="145657" y="44743"/>
                    </a:cubicBezTo>
                    <a:lnTo>
                      <a:pt x="145688" y="44712"/>
                    </a:lnTo>
                    <a:cubicBezTo>
                      <a:pt x="145748" y="44682"/>
                      <a:pt x="145688" y="44560"/>
                      <a:pt x="145688" y="44591"/>
                    </a:cubicBezTo>
                    <a:lnTo>
                      <a:pt x="145657" y="44621"/>
                    </a:lnTo>
                    <a:lnTo>
                      <a:pt x="145657" y="44591"/>
                    </a:lnTo>
                    <a:cubicBezTo>
                      <a:pt x="145627" y="44560"/>
                      <a:pt x="145596" y="44469"/>
                      <a:pt x="145536" y="44439"/>
                    </a:cubicBezTo>
                    <a:cubicBezTo>
                      <a:pt x="145536" y="44408"/>
                      <a:pt x="145505" y="44378"/>
                      <a:pt x="145505" y="44317"/>
                    </a:cubicBezTo>
                    <a:lnTo>
                      <a:pt x="145475" y="44317"/>
                    </a:lnTo>
                    <a:cubicBezTo>
                      <a:pt x="145444" y="44287"/>
                      <a:pt x="145444" y="44226"/>
                      <a:pt x="145384" y="44165"/>
                    </a:cubicBezTo>
                    <a:cubicBezTo>
                      <a:pt x="145353" y="44135"/>
                      <a:pt x="145353" y="44104"/>
                      <a:pt x="145323" y="44104"/>
                    </a:cubicBezTo>
                    <a:cubicBezTo>
                      <a:pt x="145323" y="44074"/>
                      <a:pt x="145292" y="44013"/>
                      <a:pt x="145292" y="43983"/>
                    </a:cubicBezTo>
                    <a:cubicBezTo>
                      <a:pt x="145232" y="43922"/>
                      <a:pt x="145201" y="43831"/>
                      <a:pt x="145201" y="43770"/>
                    </a:cubicBezTo>
                    <a:cubicBezTo>
                      <a:pt x="145171" y="43709"/>
                      <a:pt x="145171" y="43679"/>
                      <a:pt x="145171" y="43648"/>
                    </a:cubicBezTo>
                    <a:lnTo>
                      <a:pt x="145171" y="43648"/>
                    </a:lnTo>
                    <a:cubicBezTo>
                      <a:pt x="145171" y="43618"/>
                      <a:pt x="145140" y="43557"/>
                      <a:pt x="145140" y="43527"/>
                    </a:cubicBezTo>
                    <a:lnTo>
                      <a:pt x="145140" y="43557"/>
                    </a:lnTo>
                    <a:lnTo>
                      <a:pt x="145140" y="43618"/>
                    </a:lnTo>
                    <a:cubicBezTo>
                      <a:pt x="145140" y="43557"/>
                      <a:pt x="145080" y="43557"/>
                      <a:pt x="145080" y="43527"/>
                    </a:cubicBezTo>
                    <a:lnTo>
                      <a:pt x="145019" y="43314"/>
                    </a:lnTo>
                    <a:cubicBezTo>
                      <a:pt x="145019" y="43253"/>
                      <a:pt x="145019" y="43253"/>
                      <a:pt x="144988" y="43253"/>
                    </a:cubicBezTo>
                    <a:lnTo>
                      <a:pt x="144928" y="43314"/>
                    </a:lnTo>
                    <a:cubicBezTo>
                      <a:pt x="144897" y="43314"/>
                      <a:pt x="144897" y="43405"/>
                      <a:pt x="144867" y="43527"/>
                    </a:cubicBezTo>
                    <a:cubicBezTo>
                      <a:pt x="144867" y="43557"/>
                      <a:pt x="144836" y="43557"/>
                      <a:pt x="144836" y="43618"/>
                    </a:cubicBezTo>
                    <a:lnTo>
                      <a:pt x="144836" y="43557"/>
                    </a:lnTo>
                    <a:lnTo>
                      <a:pt x="144836" y="43527"/>
                    </a:lnTo>
                    <a:cubicBezTo>
                      <a:pt x="144836" y="43557"/>
                      <a:pt x="144776" y="43618"/>
                      <a:pt x="144776" y="43648"/>
                    </a:cubicBezTo>
                    <a:lnTo>
                      <a:pt x="144776" y="43648"/>
                    </a:lnTo>
                    <a:cubicBezTo>
                      <a:pt x="144776" y="43648"/>
                      <a:pt x="144776" y="43679"/>
                      <a:pt x="144745" y="43770"/>
                    </a:cubicBezTo>
                    <a:cubicBezTo>
                      <a:pt x="144715" y="43831"/>
                      <a:pt x="144685" y="43922"/>
                      <a:pt x="144685" y="43983"/>
                    </a:cubicBezTo>
                    <a:cubicBezTo>
                      <a:pt x="144685" y="44013"/>
                      <a:pt x="144624" y="44074"/>
                      <a:pt x="144624" y="44104"/>
                    </a:cubicBezTo>
                    <a:lnTo>
                      <a:pt x="144563" y="44165"/>
                    </a:lnTo>
                    <a:cubicBezTo>
                      <a:pt x="144533" y="44226"/>
                      <a:pt x="144533" y="44256"/>
                      <a:pt x="144472" y="44317"/>
                    </a:cubicBezTo>
                    <a:lnTo>
                      <a:pt x="144441" y="44317"/>
                    </a:lnTo>
                    <a:cubicBezTo>
                      <a:pt x="144411" y="44378"/>
                      <a:pt x="144411" y="44408"/>
                      <a:pt x="144411" y="44439"/>
                    </a:cubicBezTo>
                    <a:cubicBezTo>
                      <a:pt x="144381" y="44469"/>
                      <a:pt x="144320" y="44530"/>
                      <a:pt x="144289" y="44591"/>
                    </a:cubicBezTo>
                    <a:lnTo>
                      <a:pt x="144289" y="44621"/>
                    </a:lnTo>
                    <a:cubicBezTo>
                      <a:pt x="144289" y="44621"/>
                      <a:pt x="144259" y="44621"/>
                      <a:pt x="144259" y="44591"/>
                    </a:cubicBezTo>
                    <a:cubicBezTo>
                      <a:pt x="144229" y="44560"/>
                      <a:pt x="144229" y="44712"/>
                      <a:pt x="144259" y="44712"/>
                    </a:cubicBezTo>
                    <a:lnTo>
                      <a:pt x="144289" y="44743"/>
                    </a:lnTo>
                    <a:lnTo>
                      <a:pt x="144320" y="44773"/>
                    </a:lnTo>
                    <a:lnTo>
                      <a:pt x="144320" y="44773"/>
                    </a:lnTo>
                    <a:lnTo>
                      <a:pt x="144320" y="44834"/>
                    </a:lnTo>
                    <a:lnTo>
                      <a:pt x="144320" y="44925"/>
                    </a:lnTo>
                    <a:cubicBezTo>
                      <a:pt x="144381" y="44986"/>
                      <a:pt x="144411" y="44925"/>
                      <a:pt x="144441" y="44895"/>
                    </a:cubicBezTo>
                    <a:lnTo>
                      <a:pt x="144441" y="44986"/>
                    </a:lnTo>
                    <a:lnTo>
                      <a:pt x="144441" y="44986"/>
                    </a:lnTo>
                    <a:lnTo>
                      <a:pt x="144411" y="44986"/>
                    </a:lnTo>
                    <a:cubicBezTo>
                      <a:pt x="144411" y="45016"/>
                      <a:pt x="144381" y="45047"/>
                      <a:pt x="144381" y="45077"/>
                    </a:cubicBezTo>
                    <a:cubicBezTo>
                      <a:pt x="144320" y="45138"/>
                      <a:pt x="144289" y="45199"/>
                      <a:pt x="144229" y="45290"/>
                    </a:cubicBezTo>
                    <a:lnTo>
                      <a:pt x="144229" y="45320"/>
                    </a:lnTo>
                    <a:cubicBezTo>
                      <a:pt x="144229" y="45320"/>
                      <a:pt x="144168" y="45320"/>
                      <a:pt x="144168" y="45290"/>
                    </a:cubicBezTo>
                    <a:cubicBezTo>
                      <a:pt x="144137" y="45229"/>
                      <a:pt x="144137" y="45381"/>
                      <a:pt x="144168" y="45442"/>
                    </a:cubicBezTo>
                    <a:lnTo>
                      <a:pt x="144229" y="45472"/>
                    </a:lnTo>
                    <a:cubicBezTo>
                      <a:pt x="144259" y="45472"/>
                      <a:pt x="144259" y="45503"/>
                      <a:pt x="144289" y="45503"/>
                    </a:cubicBezTo>
                    <a:lnTo>
                      <a:pt x="144289" y="45503"/>
                    </a:lnTo>
                    <a:lnTo>
                      <a:pt x="144289" y="45533"/>
                    </a:lnTo>
                    <a:lnTo>
                      <a:pt x="144289" y="45685"/>
                    </a:lnTo>
                    <a:cubicBezTo>
                      <a:pt x="144320" y="45746"/>
                      <a:pt x="144381" y="45746"/>
                      <a:pt x="144411" y="45655"/>
                    </a:cubicBezTo>
                    <a:lnTo>
                      <a:pt x="144411" y="45776"/>
                    </a:lnTo>
                    <a:lnTo>
                      <a:pt x="144441" y="45776"/>
                    </a:lnTo>
                    <a:cubicBezTo>
                      <a:pt x="144441" y="45776"/>
                      <a:pt x="144441" y="45807"/>
                      <a:pt x="144441" y="45776"/>
                    </a:cubicBezTo>
                    <a:lnTo>
                      <a:pt x="144441" y="45746"/>
                    </a:lnTo>
                    <a:cubicBezTo>
                      <a:pt x="144472" y="45685"/>
                      <a:pt x="144472" y="45624"/>
                      <a:pt x="144472" y="45533"/>
                    </a:cubicBezTo>
                    <a:lnTo>
                      <a:pt x="144472" y="45533"/>
                    </a:lnTo>
                    <a:lnTo>
                      <a:pt x="144472" y="45655"/>
                    </a:lnTo>
                    <a:lnTo>
                      <a:pt x="144472" y="45655"/>
                    </a:lnTo>
                    <a:cubicBezTo>
                      <a:pt x="144533" y="45533"/>
                      <a:pt x="144533" y="45503"/>
                      <a:pt x="144563" y="45442"/>
                    </a:cubicBezTo>
                    <a:cubicBezTo>
                      <a:pt x="144563" y="45472"/>
                      <a:pt x="144533" y="45533"/>
                      <a:pt x="144533" y="45594"/>
                    </a:cubicBezTo>
                    <a:lnTo>
                      <a:pt x="144533" y="45685"/>
                    </a:lnTo>
                    <a:cubicBezTo>
                      <a:pt x="144533" y="45746"/>
                      <a:pt x="144472" y="45746"/>
                      <a:pt x="144472" y="45746"/>
                    </a:cubicBezTo>
                    <a:lnTo>
                      <a:pt x="144472" y="45776"/>
                    </a:lnTo>
                    <a:cubicBezTo>
                      <a:pt x="144472" y="45807"/>
                      <a:pt x="144441" y="45807"/>
                      <a:pt x="144441" y="45837"/>
                    </a:cubicBezTo>
                    <a:cubicBezTo>
                      <a:pt x="144411" y="45898"/>
                      <a:pt x="144411" y="45928"/>
                      <a:pt x="144381" y="45928"/>
                    </a:cubicBezTo>
                    <a:lnTo>
                      <a:pt x="144320" y="45928"/>
                    </a:lnTo>
                    <a:cubicBezTo>
                      <a:pt x="144320" y="45959"/>
                      <a:pt x="144289" y="45959"/>
                      <a:pt x="144289" y="45989"/>
                    </a:cubicBezTo>
                    <a:lnTo>
                      <a:pt x="144259" y="46050"/>
                    </a:lnTo>
                    <a:cubicBezTo>
                      <a:pt x="144259" y="45989"/>
                      <a:pt x="144259" y="45959"/>
                      <a:pt x="144229" y="45959"/>
                    </a:cubicBezTo>
                    <a:cubicBezTo>
                      <a:pt x="144168" y="45989"/>
                      <a:pt x="144137" y="45989"/>
                      <a:pt x="144077" y="45959"/>
                    </a:cubicBezTo>
                    <a:cubicBezTo>
                      <a:pt x="143985" y="45898"/>
                      <a:pt x="143955" y="45655"/>
                      <a:pt x="143864" y="45533"/>
                    </a:cubicBezTo>
                    <a:cubicBezTo>
                      <a:pt x="143833" y="45503"/>
                      <a:pt x="143833" y="45503"/>
                      <a:pt x="143803" y="45503"/>
                    </a:cubicBezTo>
                    <a:cubicBezTo>
                      <a:pt x="143773" y="45472"/>
                      <a:pt x="143773" y="45442"/>
                      <a:pt x="143712" y="45381"/>
                    </a:cubicBezTo>
                    <a:cubicBezTo>
                      <a:pt x="143773" y="45442"/>
                      <a:pt x="143803" y="45442"/>
                      <a:pt x="143833" y="45381"/>
                    </a:cubicBezTo>
                    <a:cubicBezTo>
                      <a:pt x="143833" y="45351"/>
                      <a:pt x="143864" y="45290"/>
                      <a:pt x="143833" y="45229"/>
                    </a:cubicBezTo>
                    <a:lnTo>
                      <a:pt x="143833" y="45199"/>
                    </a:lnTo>
                    <a:lnTo>
                      <a:pt x="143833" y="45199"/>
                    </a:lnTo>
                    <a:cubicBezTo>
                      <a:pt x="143864" y="45199"/>
                      <a:pt x="143864" y="45199"/>
                      <a:pt x="143925" y="45168"/>
                    </a:cubicBezTo>
                    <a:cubicBezTo>
                      <a:pt x="143925" y="45168"/>
                      <a:pt x="143955" y="45168"/>
                      <a:pt x="143955" y="45138"/>
                    </a:cubicBezTo>
                    <a:cubicBezTo>
                      <a:pt x="143985" y="45077"/>
                      <a:pt x="143955" y="44925"/>
                      <a:pt x="143955" y="44986"/>
                    </a:cubicBezTo>
                    <a:lnTo>
                      <a:pt x="143925" y="44986"/>
                    </a:lnTo>
                    <a:lnTo>
                      <a:pt x="143925" y="44925"/>
                    </a:lnTo>
                    <a:cubicBezTo>
                      <a:pt x="143833" y="44864"/>
                      <a:pt x="143803" y="44773"/>
                      <a:pt x="143712" y="44712"/>
                    </a:cubicBezTo>
                    <a:cubicBezTo>
                      <a:pt x="143712" y="44682"/>
                      <a:pt x="143681" y="44621"/>
                      <a:pt x="143681" y="44621"/>
                    </a:cubicBezTo>
                    <a:lnTo>
                      <a:pt x="143651" y="44621"/>
                    </a:lnTo>
                    <a:cubicBezTo>
                      <a:pt x="143621" y="44591"/>
                      <a:pt x="143621" y="44560"/>
                      <a:pt x="143560" y="44560"/>
                    </a:cubicBezTo>
                    <a:cubicBezTo>
                      <a:pt x="143560" y="44530"/>
                      <a:pt x="143529" y="44530"/>
                      <a:pt x="143529" y="44469"/>
                    </a:cubicBezTo>
                    <a:lnTo>
                      <a:pt x="143529" y="44439"/>
                    </a:lnTo>
                    <a:lnTo>
                      <a:pt x="143499" y="44408"/>
                    </a:lnTo>
                    <a:lnTo>
                      <a:pt x="143499" y="44287"/>
                    </a:lnTo>
                    <a:cubicBezTo>
                      <a:pt x="143499" y="44256"/>
                      <a:pt x="143469" y="44165"/>
                      <a:pt x="143469" y="44135"/>
                    </a:cubicBezTo>
                    <a:cubicBezTo>
                      <a:pt x="143499" y="44226"/>
                      <a:pt x="143499" y="44287"/>
                      <a:pt x="143529" y="44378"/>
                    </a:cubicBezTo>
                    <a:lnTo>
                      <a:pt x="143529" y="44378"/>
                    </a:lnTo>
                    <a:lnTo>
                      <a:pt x="143529" y="44256"/>
                    </a:lnTo>
                    <a:lnTo>
                      <a:pt x="143529" y="44256"/>
                    </a:lnTo>
                    <a:cubicBezTo>
                      <a:pt x="143529" y="44317"/>
                      <a:pt x="143560" y="44378"/>
                      <a:pt x="143560" y="44439"/>
                    </a:cubicBezTo>
                    <a:lnTo>
                      <a:pt x="143560" y="44469"/>
                    </a:lnTo>
                    <a:cubicBezTo>
                      <a:pt x="143560" y="44530"/>
                      <a:pt x="143560" y="44530"/>
                      <a:pt x="143560" y="44469"/>
                    </a:cubicBezTo>
                    <a:lnTo>
                      <a:pt x="143621" y="44469"/>
                    </a:lnTo>
                    <a:cubicBezTo>
                      <a:pt x="143621" y="44469"/>
                      <a:pt x="143651" y="44439"/>
                      <a:pt x="143621" y="44378"/>
                    </a:cubicBezTo>
                    <a:cubicBezTo>
                      <a:pt x="143651" y="44408"/>
                      <a:pt x="143681" y="44439"/>
                      <a:pt x="143712" y="44408"/>
                    </a:cubicBezTo>
                    <a:lnTo>
                      <a:pt x="143712" y="44256"/>
                    </a:lnTo>
                    <a:lnTo>
                      <a:pt x="143712" y="44226"/>
                    </a:lnTo>
                    <a:lnTo>
                      <a:pt x="143712" y="44226"/>
                    </a:lnTo>
                    <a:cubicBezTo>
                      <a:pt x="143773" y="44226"/>
                      <a:pt x="143773" y="44226"/>
                      <a:pt x="143803" y="44165"/>
                    </a:cubicBezTo>
                    <a:lnTo>
                      <a:pt x="143833" y="44135"/>
                    </a:lnTo>
                    <a:cubicBezTo>
                      <a:pt x="143864" y="44104"/>
                      <a:pt x="143833" y="43952"/>
                      <a:pt x="143833" y="43983"/>
                    </a:cubicBezTo>
                    <a:lnTo>
                      <a:pt x="143803" y="44013"/>
                    </a:lnTo>
                    <a:lnTo>
                      <a:pt x="143803" y="43983"/>
                    </a:lnTo>
                    <a:cubicBezTo>
                      <a:pt x="143773" y="43922"/>
                      <a:pt x="143712" y="43831"/>
                      <a:pt x="143651" y="43800"/>
                    </a:cubicBezTo>
                    <a:cubicBezTo>
                      <a:pt x="143651" y="43770"/>
                      <a:pt x="143621" y="43709"/>
                      <a:pt x="143621" y="43679"/>
                    </a:cubicBezTo>
                    <a:lnTo>
                      <a:pt x="143560" y="43679"/>
                    </a:lnTo>
                    <a:lnTo>
                      <a:pt x="143560" y="43679"/>
                    </a:lnTo>
                    <a:lnTo>
                      <a:pt x="143560" y="43618"/>
                    </a:lnTo>
                    <a:cubicBezTo>
                      <a:pt x="143621" y="43648"/>
                      <a:pt x="143651" y="43679"/>
                      <a:pt x="143681" y="43648"/>
                    </a:cubicBezTo>
                    <a:lnTo>
                      <a:pt x="143681" y="43527"/>
                    </a:lnTo>
                    <a:lnTo>
                      <a:pt x="143681" y="43497"/>
                    </a:lnTo>
                    <a:lnTo>
                      <a:pt x="143681" y="43497"/>
                    </a:lnTo>
                    <a:cubicBezTo>
                      <a:pt x="143681" y="43497"/>
                      <a:pt x="143712" y="43497"/>
                      <a:pt x="143712" y="43466"/>
                    </a:cubicBezTo>
                    <a:lnTo>
                      <a:pt x="143773" y="43405"/>
                    </a:lnTo>
                    <a:cubicBezTo>
                      <a:pt x="143803" y="43375"/>
                      <a:pt x="143773" y="43253"/>
                      <a:pt x="143773" y="43314"/>
                    </a:cubicBezTo>
                    <a:lnTo>
                      <a:pt x="143712" y="43345"/>
                    </a:lnTo>
                    <a:lnTo>
                      <a:pt x="143712" y="43314"/>
                    </a:lnTo>
                    <a:cubicBezTo>
                      <a:pt x="143681" y="43253"/>
                      <a:pt x="143651" y="43193"/>
                      <a:pt x="143621" y="43162"/>
                    </a:cubicBezTo>
                    <a:cubicBezTo>
                      <a:pt x="143621" y="43101"/>
                      <a:pt x="143560" y="43071"/>
                      <a:pt x="143560" y="43041"/>
                    </a:cubicBezTo>
                    <a:lnTo>
                      <a:pt x="143529" y="43041"/>
                    </a:lnTo>
                    <a:cubicBezTo>
                      <a:pt x="143499" y="43010"/>
                      <a:pt x="143499" y="42919"/>
                      <a:pt x="143469" y="42889"/>
                    </a:cubicBezTo>
                    <a:cubicBezTo>
                      <a:pt x="143408" y="42858"/>
                      <a:pt x="143408" y="42797"/>
                      <a:pt x="143377" y="42797"/>
                    </a:cubicBezTo>
                    <a:cubicBezTo>
                      <a:pt x="143377" y="42767"/>
                      <a:pt x="143347" y="42737"/>
                      <a:pt x="143347" y="42706"/>
                    </a:cubicBezTo>
                    <a:cubicBezTo>
                      <a:pt x="143317" y="42615"/>
                      <a:pt x="143256" y="42554"/>
                      <a:pt x="143256" y="42463"/>
                    </a:cubicBezTo>
                    <a:cubicBezTo>
                      <a:pt x="143226" y="42433"/>
                      <a:pt x="143226" y="42402"/>
                      <a:pt x="143226" y="42341"/>
                    </a:cubicBezTo>
                    <a:lnTo>
                      <a:pt x="143226" y="42341"/>
                    </a:lnTo>
                    <a:cubicBezTo>
                      <a:pt x="143226" y="42311"/>
                      <a:pt x="143195" y="42281"/>
                      <a:pt x="143195" y="42250"/>
                    </a:cubicBezTo>
                    <a:lnTo>
                      <a:pt x="143195" y="42281"/>
                    </a:lnTo>
                    <a:lnTo>
                      <a:pt x="143195" y="42311"/>
                    </a:lnTo>
                    <a:cubicBezTo>
                      <a:pt x="143195" y="42281"/>
                      <a:pt x="143165" y="42281"/>
                      <a:pt x="143165" y="42250"/>
                    </a:cubicBezTo>
                    <a:lnTo>
                      <a:pt x="143074" y="42007"/>
                    </a:lnTo>
                    <a:cubicBezTo>
                      <a:pt x="143074" y="41977"/>
                      <a:pt x="143074" y="41977"/>
                      <a:pt x="143043" y="41977"/>
                    </a:cubicBezTo>
                    <a:lnTo>
                      <a:pt x="143013" y="42007"/>
                    </a:lnTo>
                    <a:cubicBezTo>
                      <a:pt x="142952" y="42007"/>
                      <a:pt x="142952" y="42129"/>
                      <a:pt x="142922" y="42250"/>
                    </a:cubicBezTo>
                    <a:cubicBezTo>
                      <a:pt x="142922" y="42281"/>
                      <a:pt x="142891" y="42281"/>
                      <a:pt x="142891" y="42311"/>
                    </a:cubicBezTo>
                    <a:lnTo>
                      <a:pt x="142891" y="42281"/>
                    </a:lnTo>
                    <a:lnTo>
                      <a:pt x="142891" y="42250"/>
                    </a:lnTo>
                    <a:cubicBezTo>
                      <a:pt x="142891" y="42281"/>
                      <a:pt x="142861" y="42311"/>
                      <a:pt x="142861" y="42341"/>
                    </a:cubicBezTo>
                    <a:lnTo>
                      <a:pt x="142861" y="42341"/>
                    </a:lnTo>
                    <a:cubicBezTo>
                      <a:pt x="142861" y="42341"/>
                      <a:pt x="142861" y="42402"/>
                      <a:pt x="142800" y="42463"/>
                    </a:cubicBezTo>
                    <a:cubicBezTo>
                      <a:pt x="142770" y="42554"/>
                      <a:pt x="142739" y="42615"/>
                      <a:pt x="142739" y="42706"/>
                    </a:cubicBezTo>
                    <a:cubicBezTo>
                      <a:pt x="142739" y="42737"/>
                      <a:pt x="142709" y="42767"/>
                      <a:pt x="142709" y="42797"/>
                    </a:cubicBezTo>
                    <a:lnTo>
                      <a:pt x="142618" y="42889"/>
                    </a:lnTo>
                    <a:cubicBezTo>
                      <a:pt x="142587" y="42919"/>
                      <a:pt x="142587" y="42949"/>
                      <a:pt x="142557" y="43041"/>
                    </a:cubicBezTo>
                    <a:lnTo>
                      <a:pt x="142496" y="43041"/>
                    </a:lnTo>
                    <a:cubicBezTo>
                      <a:pt x="142466" y="43071"/>
                      <a:pt x="142466" y="43101"/>
                      <a:pt x="142466" y="43162"/>
                    </a:cubicBezTo>
                    <a:cubicBezTo>
                      <a:pt x="142435" y="43193"/>
                      <a:pt x="142405" y="43223"/>
                      <a:pt x="142344" y="43314"/>
                    </a:cubicBezTo>
                    <a:lnTo>
                      <a:pt x="142344" y="43345"/>
                    </a:lnTo>
                    <a:cubicBezTo>
                      <a:pt x="142344" y="43345"/>
                      <a:pt x="142314" y="43345"/>
                      <a:pt x="142314" y="43314"/>
                    </a:cubicBezTo>
                    <a:cubicBezTo>
                      <a:pt x="142283" y="43253"/>
                      <a:pt x="142283" y="43405"/>
                      <a:pt x="142314" y="43405"/>
                    </a:cubicBezTo>
                    <a:lnTo>
                      <a:pt x="142344" y="43466"/>
                    </a:lnTo>
                    <a:lnTo>
                      <a:pt x="142405" y="43497"/>
                    </a:lnTo>
                    <a:lnTo>
                      <a:pt x="142405" y="43497"/>
                    </a:lnTo>
                    <a:lnTo>
                      <a:pt x="142405" y="43527"/>
                    </a:lnTo>
                    <a:lnTo>
                      <a:pt x="142405" y="43648"/>
                    </a:lnTo>
                    <a:cubicBezTo>
                      <a:pt x="142435" y="43679"/>
                      <a:pt x="142466" y="43648"/>
                      <a:pt x="142496" y="43618"/>
                    </a:cubicBezTo>
                    <a:lnTo>
                      <a:pt x="142496" y="43679"/>
                    </a:lnTo>
                    <a:lnTo>
                      <a:pt x="142496" y="43679"/>
                    </a:lnTo>
                    <a:lnTo>
                      <a:pt x="142466" y="43679"/>
                    </a:lnTo>
                    <a:cubicBezTo>
                      <a:pt x="142466" y="43709"/>
                      <a:pt x="142435" y="43770"/>
                      <a:pt x="142435" y="43800"/>
                    </a:cubicBezTo>
                    <a:cubicBezTo>
                      <a:pt x="142405" y="43831"/>
                      <a:pt x="142344" y="43922"/>
                      <a:pt x="142283" y="43983"/>
                    </a:cubicBezTo>
                    <a:lnTo>
                      <a:pt x="142283" y="44013"/>
                    </a:lnTo>
                    <a:cubicBezTo>
                      <a:pt x="142283" y="44013"/>
                      <a:pt x="142253" y="44013"/>
                      <a:pt x="142253" y="43983"/>
                    </a:cubicBezTo>
                    <a:cubicBezTo>
                      <a:pt x="142192" y="43952"/>
                      <a:pt x="142192" y="44104"/>
                      <a:pt x="142253" y="44135"/>
                    </a:cubicBezTo>
                    <a:lnTo>
                      <a:pt x="142283" y="44165"/>
                    </a:lnTo>
                    <a:cubicBezTo>
                      <a:pt x="142314" y="44165"/>
                      <a:pt x="142314" y="44226"/>
                      <a:pt x="142344" y="44226"/>
                    </a:cubicBezTo>
                    <a:lnTo>
                      <a:pt x="142344" y="44226"/>
                    </a:lnTo>
                    <a:lnTo>
                      <a:pt x="142344" y="44256"/>
                    </a:lnTo>
                    <a:lnTo>
                      <a:pt x="142344" y="44408"/>
                    </a:lnTo>
                    <a:cubicBezTo>
                      <a:pt x="142405" y="44439"/>
                      <a:pt x="142435" y="44439"/>
                      <a:pt x="142466" y="44378"/>
                    </a:cubicBezTo>
                    <a:lnTo>
                      <a:pt x="142466" y="44469"/>
                    </a:lnTo>
                    <a:lnTo>
                      <a:pt x="142496" y="44469"/>
                    </a:lnTo>
                    <a:cubicBezTo>
                      <a:pt x="142496" y="44469"/>
                      <a:pt x="142496" y="44530"/>
                      <a:pt x="142496" y="44469"/>
                    </a:cubicBezTo>
                    <a:lnTo>
                      <a:pt x="142496" y="44439"/>
                    </a:lnTo>
                    <a:cubicBezTo>
                      <a:pt x="142557" y="44408"/>
                      <a:pt x="142557" y="44317"/>
                      <a:pt x="142557" y="44256"/>
                    </a:cubicBezTo>
                    <a:lnTo>
                      <a:pt x="142557" y="44256"/>
                    </a:lnTo>
                    <a:lnTo>
                      <a:pt x="142557" y="44378"/>
                    </a:lnTo>
                    <a:lnTo>
                      <a:pt x="142557" y="44378"/>
                    </a:lnTo>
                    <a:cubicBezTo>
                      <a:pt x="142587" y="44256"/>
                      <a:pt x="142587" y="44226"/>
                      <a:pt x="142618" y="44135"/>
                    </a:cubicBezTo>
                    <a:cubicBezTo>
                      <a:pt x="142618" y="44165"/>
                      <a:pt x="142587" y="44256"/>
                      <a:pt x="142587" y="44287"/>
                    </a:cubicBezTo>
                    <a:lnTo>
                      <a:pt x="142587" y="44408"/>
                    </a:lnTo>
                    <a:cubicBezTo>
                      <a:pt x="142587" y="44439"/>
                      <a:pt x="142557" y="44439"/>
                      <a:pt x="142557" y="44439"/>
                    </a:cubicBezTo>
                    <a:lnTo>
                      <a:pt x="142557" y="44469"/>
                    </a:lnTo>
                    <a:cubicBezTo>
                      <a:pt x="142557" y="44530"/>
                      <a:pt x="142496" y="44530"/>
                      <a:pt x="142496" y="44560"/>
                    </a:cubicBezTo>
                    <a:cubicBezTo>
                      <a:pt x="142466" y="44591"/>
                      <a:pt x="142466" y="44621"/>
                      <a:pt x="142435" y="44621"/>
                    </a:cubicBezTo>
                    <a:lnTo>
                      <a:pt x="142405" y="44621"/>
                    </a:lnTo>
                    <a:cubicBezTo>
                      <a:pt x="142405" y="44682"/>
                      <a:pt x="142344" y="44682"/>
                      <a:pt x="142344" y="44712"/>
                    </a:cubicBezTo>
                    <a:cubicBezTo>
                      <a:pt x="142283" y="44773"/>
                      <a:pt x="142253" y="44834"/>
                      <a:pt x="142162" y="44925"/>
                    </a:cubicBezTo>
                    <a:lnTo>
                      <a:pt x="142162" y="44986"/>
                    </a:lnTo>
                    <a:lnTo>
                      <a:pt x="142131" y="44986"/>
                    </a:lnTo>
                    <a:cubicBezTo>
                      <a:pt x="142101" y="44925"/>
                      <a:pt x="142101" y="45077"/>
                      <a:pt x="142131" y="45138"/>
                    </a:cubicBezTo>
                    <a:cubicBezTo>
                      <a:pt x="142131" y="45138"/>
                      <a:pt x="142162" y="45138"/>
                      <a:pt x="142162" y="45168"/>
                    </a:cubicBezTo>
                    <a:cubicBezTo>
                      <a:pt x="142192" y="45168"/>
                      <a:pt x="142192" y="45199"/>
                      <a:pt x="142253" y="45199"/>
                    </a:cubicBezTo>
                    <a:lnTo>
                      <a:pt x="142253" y="45199"/>
                    </a:lnTo>
                    <a:lnTo>
                      <a:pt x="142253" y="45229"/>
                    </a:lnTo>
                    <a:lnTo>
                      <a:pt x="142253" y="45381"/>
                    </a:lnTo>
                    <a:cubicBezTo>
                      <a:pt x="142283" y="45442"/>
                      <a:pt x="142314" y="45442"/>
                      <a:pt x="142344" y="45381"/>
                    </a:cubicBezTo>
                    <a:cubicBezTo>
                      <a:pt x="142314" y="45442"/>
                      <a:pt x="142314" y="45472"/>
                      <a:pt x="142283" y="45503"/>
                    </a:cubicBezTo>
                    <a:cubicBezTo>
                      <a:pt x="142253" y="45503"/>
                      <a:pt x="142253" y="45503"/>
                      <a:pt x="142192" y="45533"/>
                    </a:cubicBezTo>
                    <a:cubicBezTo>
                      <a:pt x="142162" y="45594"/>
                      <a:pt x="142131" y="45655"/>
                      <a:pt x="142101" y="45746"/>
                    </a:cubicBezTo>
                    <a:cubicBezTo>
                      <a:pt x="142010" y="45624"/>
                      <a:pt x="141979" y="45442"/>
                      <a:pt x="141888" y="45351"/>
                    </a:cubicBezTo>
                    <a:cubicBezTo>
                      <a:pt x="141858" y="45320"/>
                      <a:pt x="141858" y="45320"/>
                      <a:pt x="141827" y="45320"/>
                    </a:cubicBezTo>
                    <a:cubicBezTo>
                      <a:pt x="141797" y="45290"/>
                      <a:pt x="141797" y="45229"/>
                      <a:pt x="141736" y="45199"/>
                    </a:cubicBezTo>
                    <a:cubicBezTo>
                      <a:pt x="141797" y="45229"/>
                      <a:pt x="141827" y="45229"/>
                      <a:pt x="141858" y="45199"/>
                    </a:cubicBezTo>
                    <a:cubicBezTo>
                      <a:pt x="141858" y="45168"/>
                      <a:pt x="141888" y="45077"/>
                      <a:pt x="141858" y="45047"/>
                    </a:cubicBezTo>
                    <a:lnTo>
                      <a:pt x="141858" y="45016"/>
                    </a:lnTo>
                    <a:lnTo>
                      <a:pt x="141858" y="45016"/>
                    </a:lnTo>
                    <a:cubicBezTo>
                      <a:pt x="141888" y="45016"/>
                      <a:pt x="141888" y="45016"/>
                      <a:pt x="141949" y="44986"/>
                    </a:cubicBezTo>
                    <a:cubicBezTo>
                      <a:pt x="141949" y="44986"/>
                      <a:pt x="141979" y="44986"/>
                      <a:pt x="141979" y="44925"/>
                    </a:cubicBezTo>
                    <a:cubicBezTo>
                      <a:pt x="142010" y="44895"/>
                      <a:pt x="141979" y="44743"/>
                      <a:pt x="141979" y="44773"/>
                    </a:cubicBezTo>
                    <a:lnTo>
                      <a:pt x="141949" y="44773"/>
                    </a:lnTo>
                    <a:lnTo>
                      <a:pt x="141949" y="44743"/>
                    </a:lnTo>
                    <a:cubicBezTo>
                      <a:pt x="141858" y="44682"/>
                      <a:pt x="141827" y="44591"/>
                      <a:pt x="141736" y="44530"/>
                    </a:cubicBezTo>
                    <a:cubicBezTo>
                      <a:pt x="141736" y="44469"/>
                      <a:pt x="141706" y="44439"/>
                      <a:pt x="141706" y="44439"/>
                    </a:cubicBezTo>
                    <a:lnTo>
                      <a:pt x="141675" y="44439"/>
                    </a:lnTo>
                    <a:lnTo>
                      <a:pt x="141584" y="44378"/>
                    </a:lnTo>
                    <a:lnTo>
                      <a:pt x="141645" y="44378"/>
                    </a:lnTo>
                    <a:lnTo>
                      <a:pt x="141675" y="44317"/>
                    </a:lnTo>
                    <a:lnTo>
                      <a:pt x="141675" y="44226"/>
                    </a:lnTo>
                    <a:cubicBezTo>
                      <a:pt x="141706" y="44256"/>
                      <a:pt x="141736" y="44256"/>
                      <a:pt x="141797" y="44226"/>
                    </a:cubicBezTo>
                    <a:lnTo>
                      <a:pt x="141797" y="44074"/>
                    </a:lnTo>
                    <a:lnTo>
                      <a:pt x="141797" y="44013"/>
                    </a:lnTo>
                    <a:lnTo>
                      <a:pt x="141797" y="44013"/>
                    </a:lnTo>
                    <a:cubicBezTo>
                      <a:pt x="141827" y="44013"/>
                      <a:pt x="141827" y="44013"/>
                      <a:pt x="141858" y="43983"/>
                    </a:cubicBezTo>
                    <a:lnTo>
                      <a:pt x="141888" y="43952"/>
                    </a:lnTo>
                    <a:cubicBezTo>
                      <a:pt x="141949" y="43922"/>
                      <a:pt x="141888" y="43770"/>
                      <a:pt x="141888" y="43800"/>
                    </a:cubicBezTo>
                    <a:lnTo>
                      <a:pt x="141858" y="43831"/>
                    </a:lnTo>
                    <a:lnTo>
                      <a:pt x="141858" y="43800"/>
                    </a:lnTo>
                    <a:cubicBezTo>
                      <a:pt x="141827" y="43709"/>
                      <a:pt x="141797" y="43648"/>
                      <a:pt x="141706" y="43618"/>
                    </a:cubicBezTo>
                    <a:cubicBezTo>
                      <a:pt x="141706" y="43557"/>
                      <a:pt x="141675" y="43527"/>
                      <a:pt x="141675" y="43497"/>
                    </a:cubicBezTo>
                    <a:lnTo>
                      <a:pt x="141645" y="43497"/>
                    </a:lnTo>
                    <a:lnTo>
                      <a:pt x="141645" y="43497"/>
                    </a:lnTo>
                    <a:lnTo>
                      <a:pt x="141645" y="43405"/>
                    </a:lnTo>
                    <a:cubicBezTo>
                      <a:pt x="141675" y="43466"/>
                      <a:pt x="141706" y="43497"/>
                      <a:pt x="141736" y="43466"/>
                    </a:cubicBezTo>
                    <a:lnTo>
                      <a:pt x="141736" y="43345"/>
                    </a:lnTo>
                    <a:lnTo>
                      <a:pt x="141736" y="43314"/>
                    </a:lnTo>
                    <a:lnTo>
                      <a:pt x="141736" y="43314"/>
                    </a:lnTo>
                    <a:cubicBezTo>
                      <a:pt x="141736" y="43314"/>
                      <a:pt x="141797" y="43314"/>
                      <a:pt x="141797" y="43253"/>
                    </a:cubicBezTo>
                    <a:lnTo>
                      <a:pt x="141827" y="43223"/>
                    </a:lnTo>
                    <a:cubicBezTo>
                      <a:pt x="141858" y="43193"/>
                      <a:pt x="141827" y="43071"/>
                      <a:pt x="141827" y="43101"/>
                    </a:cubicBezTo>
                    <a:lnTo>
                      <a:pt x="141797" y="43162"/>
                    </a:lnTo>
                    <a:lnTo>
                      <a:pt x="141797" y="43101"/>
                    </a:lnTo>
                    <a:cubicBezTo>
                      <a:pt x="141736" y="43071"/>
                      <a:pt x="141706" y="43010"/>
                      <a:pt x="141675" y="42949"/>
                    </a:cubicBezTo>
                    <a:cubicBezTo>
                      <a:pt x="141675" y="42919"/>
                      <a:pt x="141645" y="42889"/>
                      <a:pt x="141645" y="42858"/>
                    </a:cubicBezTo>
                    <a:lnTo>
                      <a:pt x="141584" y="42858"/>
                    </a:lnTo>
                    <a:cubicBezTo>
                      <a:pt x="141554" y="42797"/>
                      <a:pt x="141554" y="42737"/>
                      <a:pt x="141523" y="42706"/>
                    </a:cubicBezTo>
                    <a:cubicBezTo>
                      <a:pt x="141493" y="42645"/>
                      <a:pt x="141493" y="42615"/>
                      <a:pt x="141432" y="42615"/>
                    </a:cubicBezTo>
                    <a:cubicBezTo>
                      <a:pt x="141432" y="42585"/>
                      <a:pt x="141402" y="42554"/>
                      <a:pt x="141402" y="42493"/>
                    </a:cubicBezTo>
                    <a:cubicBezTo>
                      <a:pt x="141371" y="42433"/>
                      <a:pt x="141341" y="42341"/>
                      <a:pt x="141341" y="42281"/>
                    </a:cubicBezTo>
                    <a:cubicBezTo>
                      <a:pt x="141280" y="42250"/>
                      <a:pt x="141280" y="42189"/>
                      <a:pt x="141280" y="42159"/>
                    </a:cubicBezTo>
                    <a:lnTo>
                      <a:pt x="141280" y="42159"/>
                    </a:lnTo>
                    <a:cubicBezTo>
                      <a:pt x="141280" y="42129"/>
                      <a:pt x="141250" y="42098"/>
                      <a:pt x="141250" y="42038"/>
                    </a:cubicBezTo>
                    <a:lnTo>
                      <a:pt x="141250" y="42098"/>
                    </a:lnTo>
                    <a:lnTo>
                      <a:pt x="141250" y="42129"/>
                    </a:lnTo>
                    <a:cubicBezTo>
                      <a:pt x="141250" y="42098"/>
                      <a:pt x="141219" y="42098"/>
                      <a:pt x="141219" y="42038"/>
                    </a:cubicBezTo>
                    <a:lnTo>
                      <a:pt x="141128" y="41825"/>
                    </a:lnTo>
                    <a:cubicBezTo>
                      <a:pt x="141128" y="41794"/>
                      <a:pt x="141128" y="41794"/>
                      <a:pt x="141098" y="41794"/>
                    </a:cubicBezTo>
                    <a:lnTo>
                      <a:pt x="141067" y="41825"/>
                    </a:lnTo>
                    <a:cubicBezTo>
                      <a:pt x="141037" y="41825"/>
                      <a:pt x="141037" y="41946"/>
                      <a:pt x="140976" y="42038"/>
                    </a:cubicBezTo>
                    <a:cubicBezTo>
                      <a:pt x="140976" y="42098"/>
                      <a:pt x="140946" y="42098"/>
                      <a:pt x="140946" y="42129"/>
                    </a:cubicBezTo>
                    <a:lnTo>
                      <a:pt x="140946" y="42098"/>
                    </a:lnTo>
                    <a:lnTo>
                      <a:pt x="140946" y="42038"/>
                    </a:lnTo>
                    <a:cubicBezTo>
                      <a:pt x="140946" y="42098"/>
                      <a:pt x="140915" y="42129"/>
                      <a:pt x="140915" y="42159"/>
                    </a:cubicBezTo>
                    <a:lnTo>
                      <a:pt x="140915" y="42159"/>
                    </a:lnTo>
                    <a:cubicBezTo>
                      <a:pt x="140915" y="42159"/>
                      <a:pt x="140915" y="42189"/>
                      <a:pt x="140885" y="42281"/>
                    </a:cubicBezTo>
                    <a:cubicBezTo>
                      <a:pt x="140824" y="42341"/>
                      <a:pt x="140824" y="42402"/>
                      <a:pt x="140794" y="42463"/>
                    </a:cubicBezTo>
                    <a:lnTo>
                      <a:pt x="140794" y="42433"/>
                    </a:lnTo>
                    <a:lnTo>
                      <a:pt x="140763" y="42463"/>
                    </a:lnTo>
                    <a:lnTo>
                      <a:pt x="140763" y="42433"/>
                    </a:lnTo>
                    <a:cubicBezTo>
                      <a:pt x="140733" y="42402"/>
                      <a:pt x="140672" y="42311"/>
                      <a:pt x="140642" y="42281"/>
                    </a:cubicBezTo>
                    <a:cubicBezTo>
                      <a:pt x="140642" y="42250"/>
                      <a:pt x="140611" y="42189"/>
                      <a:pt x="140611" y="42159"/>
                    </a:cubicBezTo>
                    <a:lnTo>
                      <a:pt x="140581" y="42159"/>
                    </a:lnTo>
                    <a:cubicBezTo>
                      <a:pt x="140520" y="42129"/>
                      <a:pt x="140520" y="42038"/>
                      <a:pt x="140490" y="42007"/>
                    </a:cubicBezTo>
                    <a:cubicBezTo>
                      <a:pt x="140459" y="41977"/>
                      <a:pt x="140459" y="41946"/>
                      <a:pt x="140429" y="41946"/>
                    </a:cubicBezTo>
                    <a:cubicBezTo>
                      <a:pt x="140429" y="41886"/>
                      <a:pt x="140368" y="41855"/>
                      <a:pt x="140368" y="41825"/>
                    </a:cubicBezTo>
                    <a:cubicBezTo>
                      <a:pt x="140338" y="41734"/>
                      <a:pt x="140308" y="41673"/>
                      <a:pt x="140308" y="41582"/>
                    </a:cubicBezTo>
                    <a:cubicBezTo>
                      <a:pt x="140277" y="41551"/>
                      <a:pt x="140277" y="41521"/>
                      <a:pt x="140277" y="41490"/>
                    </a:cubicBezTo>
                    <a:lnTo>
                      <a:pt x="140277" y="41490"/>
                    </a:lnTo>
                    <a:cubicBezTo>
                      <a:pt x="140277" y="41430"/>
                      <a:pt x="140216" y="41399"/>
                      <a:pt x="140216" y="41369"/>
                    </a:cubicBezTo>
                    <a:lnTo>
                      <a:pt x="140216" y="41399"/>
                    </a:lnTo>
                    <a:lnTo>
                      <a:pt x="140216" y="41430"/>
                    </a:lnTo>
                    <a:cubicBezTo>
                      <a:pt x="140216" y="41399"/>
                      <a:pt x="140186" y="41399"/>
                      <a:pt x="140186" y="41369"/>
                    </a:cubicBezTo>
                    <a:lnTo>
                      <a:pt x="140125" y="41126"/>
                    </a:lnTo>
                    <a:cubicBezTo>
                      <a:pt x="140125" y="41095"/>
                      <a:pt x="140125" y="41095"/>
                      <a:pt x="140064" y="41095"/>
                    </a:cubicBezTo>
                    <a:lnTo>
                      <a:pt x="140034" y="41126"/>
                    </a:lnTo>
                    <a:cubicBezTo>
                      <a:pt x="140004" y="41126"/>
                      <a:pt x="140004" y="41247"/>
                      <a:pt x="139973" y="41369"/>
                    </a:cubicBezTo>
                    <a:cubicBezTo>
                      <a:pt x="139973" y="41399"/>
                      <a:pt x="139912" y="41399"/>
                      <a:pt x="139912" y="41430"/>
                    </a:cubicBezTo>
                    <a:lnTo>
                      <a:pt x="139912" y="41399"/>
                    </a:lnTo>
                    <a:lnTo>
                      <a:pt x="139912" y="41369"/>
                    </a:lnTo>
                    <a:cubicBezTo>
                      <a:pt x="139912" y="41399"/>
                      <a:pt x="139882" y="41430"/>
                      <a:pt x="139882" y="41490"/>
                    </a:cubicBezTo>
                    <a:lnTo>
                      <a:pt x="139882" y="41490"/>
                    </a:lnTo>
                    <a:cubicBezTo>
                      <a:pt x="139882" y="41490"/>
                      <a:pt x="139882" y="41521"/>
                      <a:pt x="139852" y="41582"/>
                    </a:cubicBezTo>
                    <a:cubicBezTo>
                      <a:pt x="139821" y="41673"/>
                      <a:pt x="139760" y="41734"/>
                      <a:pt x="139760" y="41825"/>
                    </a:cubicBezTo>
                    <a:cubicBezTo>
                      <a:pt x="139760" y="41855"/>
                      <a:pt x="139730" y="41886"/>
                      <a:pt x="139730" y="41946"/>
                    </a:cubicBezTo>
                    <a:lnTo>
                      <a:pt x="139669" y="42007"/>
                    </a:lnTo>
                    <a:cubicBezTo>
                      <a:pt x="139608" y="42038"/>
                      <a:pt x="139608" y="42098"/>
                      <a:pt x="139578" y="42159"/>
                    </a:cubicBezTo>
                    <a:lnTo>
                      <a:pt x="139548" y="42159"/>
                    </a:lnTo>
                    <a:cubicBezTo>
                      <a:pt x="139517" y="42189"/>
                      <a:pt x="139517" y="42250"/>
                      <a:pt x="139517" y="42281"/>
                    </a:cubicBezTo>
                    <a:cubicBezTo>
                      <a:pt x="139456" y="42311"/>
                      <a:pt x="139426" y="42341"/>
                      <a:pt x="139396" y="42433"/>
                    </a:cubicBezTo>
                    <a:lnTo>
                      <a:pt x="139396" y="42463"/>
                    </a:lnTo>
                    <a:cubicBezTo>
                      <a:pt x="139396" y="42463"/>
                      <a:pt x="139365" y="42463"/>
                      <a:pt x="139365" y="42433"/>
                    </a:cubicBezTo>
                    <a:cubicBezTo>
                      <a:pt x="139304" y="42402"/>
                      <a:pt x="139304" y="42554"/>
                      <a:pt x="139365" y="42554"/>
                    </a:cubicBezTo>
                    <a:lnTo>
                      <a:pt x="139396" y="42585"/>
                    </a:lnTo>
                    <a:lnTo>
                      <a:pt x="139426" y="42615"/>
                    </a:lnTo>
                    <a:lnTo>
                      <a:pt x="139426" y="42615"/>
                    </a:lnTo>
                    <a:lnTo>
                      <a:pt x="139426" y="42645"/>
                    </a:lnTo>
                    <a:lnTo>
                      <a:pt x="139426" y="42767"/>
                    </a:lnTo>
                    <a:cubicBezTo>
                      <a:pt x="139456" y="42797"/>
                      <a:pt x="139517" y="42767"/>
                      <a:pt x="139548" y="42737"/>
                    </a:cubicBezTo>
                    <a:lnTo>
                      <a:pt x="139548" y="42797"/>
                    </a:lnTo>
                    <a:lnTo>
                      <a:pt x="139548" y="42797"/>
                    </a:lnTo>
                    <a:lnTo>
                      <a:pt x="139517" y="42797"/>
                    </a:lnTo>
                    <a:cubicBezTo>
                      <a:pt x="139517" y="42858"/>
                      <a:pt x="139456" y="42889"/>
                      <a:pt x="139456" y="42919"/>
                    </a:cubicBezTo>
                    <a:cubicBezTo>
                      <a:pt x="139426" y="42949"/>
                      <a:pt x="139396" y="43041"/>
                      <a:pt x="139304" y="43101"/>
                    </a:cubicBezTo>
                    <a:lnTo>
                      <a:pt x="139304" y="43162"/>
                    </a:lnTo>
                    <a:cubicBezTo>
                      <a:pt x="139304" y="43162"/>
                      <a:pt x="139274" y="43162"/>
                      <a:pt x="139274" y="43101"/>
                    </a:cubicBezTo>
                    <a:cubicBezTo>
                      <a:pt x="139244" y="43071"/>
                      <a:pt x="139244" y="43223"/>
                      <a:pt x="139274" y="43253"/>
                    </a:cubicBezTo>
                    <a:lnTo>
                      <a:pt x="139304" y="43314"/>
                    </a:lnTo>
                    <a:cubicBezTo>
                      <a:pt x="139365" y="43314"/>
                      <a:pt x="139365" y="43345"/>
                      <a:pt x="139396" y="43345"/>
                    </a:cubicBezTo>
                    <a:lnTo>
                      <a:pt x="139396" y="43345"/>
                    </a:lnTo>
                    <a:lnTo>
                      <a:pt x="139396" y="43375"/>
                    </a:lnTo>
                    <a:lnTo>
                      <a:pt x="139396" y="43527"/>
                    </a:lnTo>
                    <a:cubicBezTo>
                      <a:pt x="139426" y="43557"/>
                      <a:pt x="139456" y="43557"/>
                      <a:pt x="139517" y="43497"/>
                    </a:cubicBezTo>
                    <a:lnTo>
                      <a:pt x="139517" y="43618"/>
                    </a:lnTo>
                    <a:lnTo>
                      <a:pt x="139548" y="43618"/>
                    </a:lnTo>
                    <a:cubicBezTo>
                      <a:pt x="139548" y="43618"/>
                      <a:pt x="139548" y="43648"/>
                      <a:pt x="139548" y="43618"/>
                    </a:cubicBezTo>
                    <a:lnTo>
                      <a:pt x="139548" y="43557"/>
                    </a:lnTo>
                    <a:cubicBezTo>
                      <a:pt x="139578" y="43527"/>
                      <a:pt x="139578" y="43466"/>
                      <a:pt x="139578" y="43375"/>
                    </a:cubicBezTo>
                    <a:lnTo>
                      <a:pt x="139578" y="43375"/>
                    </a:lnTo>
                    <a:lnTo>
                      <a:pt x="139578" y="43497"/>
                    </a:lnTo>
                    <a:lnTo>
                      <a:pt x="139578" y="43497"/>
                    </a:lnTo>
                    <a:cubicBezTo>
                      <a:pt x="139608" y="43375"/>
                      <a:pt x="139608" y="43345"/>
                      <a:pt x="139669" y="43253"/>
                    </a:cubicBezTo>
                    <a:cubicBezTo>
                      <a:pt x="139669" y="43314"/>
                      <a:pt x="139608" y="43375"/>
                      <a:pt x="139608" y="43405"/>
                    </a:cubicBezTo>
                    <a:lnTo>
                      <a:pt x="139608" y="43527"/>
                    </a:lnTo>
                    <a:cubicBezTo>
                      <a:pt x="139608" y="43557"/>
                      <a:pt x="139578" y="43557"/>
                      <a:pt x="139578" y="43557"/>
                    </a:cubicBezTo>
                    <a:lnTo>
                      <a:pt x="139578" y="43618"/>
                    </a:lnTo>
                    <a:cubicBezTo>
                      <a:pt x="139578" y="43648"/>
                      <a:pt x="139548" y="43648"/>
                      <a:pt x="139548" y="43679"/>
                    </a:cubicBezTo>
                    <a:lnTo>
                      <a:pt x="139517" y="43709"/>
                    </a:lnTo>
                    <a:lnTo>
                      <a:pt x="139426" y="43709"/>
                    </a:lnTo>
                    <a:cubicBezTo>
                      <a:pt x="139365" y="43648"/>
                      <a:pt x="139304" y="43405"/>
                      <a:pt x="139244" y="43314"/>
                    </a:cubicBezTo>
                    <a:cubicBezTo>
                      <a:pt x="139213" y="43253"/>
                      <a:pt x="139213" y="43253"/>
                      <a:pt x="139152" y="43253"/>
                    </a:cubicBezTo>
                    <a:cubicBezTo>
                      <a:pt x="139122" y="43223"/>
                      <a:pt x="139122" y="43193"/>
                      <a:pt x="139092" y="43162"/>
                    </a:cubicBezTo>
                    <a:cubicBezTo>
                      <a:pt x="139122" y="43193"/>
                      <a:pt x="139152" y="43193"/>
                      <a:pt x="139213" y="43162"/>
                    </a:cubicBezTo>
                    <a:cubicBezTo>
                      <a:pt x="139213" y="43101"/>
                      <a:pt x="139244" y="43041"/>
                      <a:pt x="139213" y="43010"/>
                    </a:cubicBezTo>
                    <a:lnTo>
                      <a:pt x="139213" y="42949"/>
                    </a:lnTo>
                    <a:lnTo>
                      <a:pt x="139213" y="42949"/>
                    </a:lnTo>
                    <a:cubicBezTo>
                      <a:pt x="139244" y="42949"/>
                      <a:pt x="139244" y="42949"/>
                      <a:pt x="139274" y="42919"/>
                    </a:cubicBezTo>
                    <a:cubicBezTo>
                      <a:pt x="139274" y="42919"/>
                      <a:pt x="139304" y="42919"/>
                      <a:pt x="139304" y="42889"/>
                    </a:cubicBezTo>
                    <a:cubicBezTo>
                      <a:pt x="139365" y="42858"/>
                      <a:pt x="139304" y="42706"/>
                      <a:pt x="139304" y="42737"/>
                    </a:cubicBezTo>
                    <a:lnTo>
                      <a:pt x="139274" y="42737"/>
                    </a:lnTo>
                    <a:lnTo>
                      <a:pt x="139274" y="42706"/>
                    </a:lnTo>
                    <a:cubicBezTo>
                      <a:pt x="139213" y="42615"/>
                      <a:pt x="139152" y="42554"/>
                      <a:pt x="139092" y="42463"/>
                    </a:cubicBezTo>
                    <a:cubicBezTo>
                      <a:pt x="139092" y="42433"/>
                      <a:pt x="139061" y="42402"/>
                      <a:pt x="139061" y="42402"/>
                    </a:cubicBezTo>
                    <a:lnTo>
                      <a:pt x="139001" y="42402"/>
                    </a:lnTo>
                    <a:cubicBezTo>
                      <a:pt x="138970" y="42341"/>
                      <a:pt x="138970" y="42311"/>
                      <a:pt x="138940" y="42311"/>
                    </a:cubicBezTo>
                    <a:cubicBezTo>
                      <a:pt x="138940" y="42281"/>
                      <a:pt x="138909" y="42281"/>
                      <a:pt x="138909" y="42250"/>
                    </a:cubicBezTo>
                    <a:lnTo>
                      <a:pt x="138909" y="42189"/>
                    </a:lnTo>
                    <a:lnTo>
                      <a:pt x="138849" y="42159"/>
                    </a:lnTo>
                    <a:lnTo>
                      <a:pt x="138849" y="42038"/>
                    </a:lnTo>
                    <a:cubicBezTo>
                      <a:pt x="138849" y="42007"/>
                      <a:pt x="138818" y="41946"/>
                      <a:pt x="138818" y="41886"/>
                    </a:cubicBezTo>
                    <a:cubicBezTo>
                      <a:pt x="138849" y="41977"/>
                      <a:pt x="138849" y="42038"/>
                      <a:pt x="138909" y="42129"/>
                    </a:cubicBezTo>
                    <a:lnTo>
                      <a:pt x="138909" y="42129"/>
                    </a:lnTo>
                    <a:lnTo>
                      <a:pt x="138909" y="42007"/>
                    </a:lnTo>
                    <a:lnTo>
                      <a:pt x="138909" y="42007"/>
                    </a:lnTo>
                    <a:cubicBezTo>
                      <a:pt x="138909" y="42098"/>
                      <a:pt x="138940" y="42129"/>
                      <a:pt x="138940" y="42189"/>
                    </a:cubicBezTo>
                    <a:lnTo>
                      <a:pt x="138940" y="42250"/>
                    </a:lnTo>
                    <a:cubicBezTo>
                      <a:pt x="138940" y="42281"/>
                      <a:pt x="138940" y="42281"/>
                      <a:pt x="138940" y="42250"/>
                    </a:cubicBezTo>
                    <a:lnTo>
                      <a:pt x="138970" y="42250"/>
                    </a:lnTo>
                    <a:cubicBezTo>
                      <a:pt x="138970" y="42250"/>
                      <a:pt x="139001" y="42189"/>
                      <a:pt x="138970" y="42129"/>
                    </a:cubicBezTo>
                    <a:cubicBezTo>
                      <a:pt x="139001" y="42159"/>
                      <a:pt x="139061" y="42189"/>
                      <a:pt x="139092" y="42159"/>
                    </a:cubicBezTo>
                    <a:lnTo>
                      <a:pt x="139092" y="42007"/>
                    </a:lnTo>
                    <a:lnTo>
                      <a:pt x="139092" y="41977"/>
                    </a:lnTo>
                    <a:lnTo>
                      <a:pt x="139092" y="41977"/>
                    </a:lnTo>
                    <a:cubicBezTo>
                      <a:pt x="139122" y="41977"/>
                      <a:pt x="139122" y="41977"/>
                      <a:pt x="139152" y="41946"/>
                    </a:cubicBezTo>
                    <a:lnTo>
                      <a:pt x="139213" y="41886"/>
                    </a:lnTo>
                    <a:cubicBezTo>
                      <a:pt x="139244" y="41855"/>
                      <a:pt x="139213" y="41703"/>
                      <a:pt x="139213" y="41734"/>
                    </a:cubicBezTo>
                    <a:lnTo>
                      <a:pt x="139152" y="41794"/>
                    </a:lnTo>
                    <a:lnTo>
                      <a:pt x="139152" y="41734"/>
                    </a:lnTo>
                    <a:cubicBezTo>
                      <a:pt x="139122" y="41673"/>
                      <a:pt x="139092" y="41582"/>
                      <a:pt x="139001" y="41551"/>
                    </a:cubicBezTo>
                    <a:cubicBezTo>
                      <a:pt x="139001" y="41521"/>
                      <a:pt x="138970" y="41490"/>
                      <a:pt x="138970" y="41430"/>
                    </a:cubicBezTo>
                    <a:lnTo>
                      <a:pt x="138940" y="41430"/>
                    </a:lnTo>
                    <a:lnTo>
                      <a:pt x="138940" y="41430"/>
                    </a:lnTo>
                    <a:lnTo>
                      <a:pt x="138940" y="41369"/>
                    </a:lnTo>
                    <a:cubicBezTo>
                      <a:pt x="138970" y="41399"/>
                      <a:pt x="139001" y="41430"/>
                      <a:pt x="139061" y="41399"/>
                    </a:cubicBezTo>
                    <a:lnTo>
                      <a:pt x="139061" y="41278"/>
                    </a:lnTo>
                    <a:lnTo>
                      <a:pt x="139061" y="41247"/>
                    </a:lnTo>
                    <a:lnTo>
                      <a:pt x="139061" y="41247"/>
                    </a:lnTo>
                    <a:cubicBezTo>
                      <a:pt x="139061" y="41247"/>
                      <a:pt x="139092" y="41247"/>
                      <a:pt x="139092" y="41217"/>
                    </a:cubicBezTo>
                    <a:lnTo>
                      <a:pt x="139122" y="41186"/>
                    </a:lnTo>
                    <a:cubicBezTo>
                      <a:pt x="139152" y="41126"/>
                      <a:pt x="139122" y="41034"/>
                      <a:pt x="139122" y="41065"/>
                    </a:cubicBezTo>
                    <a:lnTo>
                      <a:pt x="139092" y="41095"/>
                    </a:lnTo>
                    <a:lnTo>
                      <a:pt x="139092" y="41065"/>
                    </a:lnTo>
                    <a:cubicBezTo>
                      <a:pt x="139061" y="41034"/>
                      <a:pt x="139001" y="40943"/>
                      <a:pt x="138970" y="40913"/>
                    </a:cubicBezTo>
                    <a:cubicBezTo>
                      <a:pt x="138970" y="40882"/>
                      <a:pt x="138940" y="40822"/>
                      <a:pt x="138940" y="40791"/>
                    </a:cubicBezTo>
                    <a:lnTo>
                      <a:pt x="138909" y="40791"/>
                    </a:lnTo>
                    <a:cubicBezTo>
                      <a:pt x="138849" y="40761"/>
                      <a:pt x="138849" y="40670"/>
                      <a:pt x="138818" y="40639"/>
                    </a:cubicBezTo>
                    <a:cubicBezTo>
                      <a:pt x="138788" y="40609"/>
                      <a:pt x="138788" y="40579"/>
                      <a:pt x="138757" y="40579"/>
                    </a:cubicBezTo>
                    <a:cubicBezTo>
                      <a:pt x="138757" y="40518"/>
                      <a:pt x="138697" y="40487"/>
                      <a:pt x="138697" y="40457"/>
                    </a:cubicBezTo>
                    <a:cubicBezTo>
                      <a:pt x="138666" y="40366"/>
                      <a:pt x="138636" y="40305"/>
                      <a:pt x="138636" y="40214"/>
                    </a:cubicBezTo>
                    <a:cubicBezTo>
                      <a:pt x="138605" y="40183"/>
                      <a:pt x="138605" y="40153"/>
                      <a:pt x="138605" y="40123"/>
                    </a:cubicBezTo>
                    <a:lnTo>
                      <a:pt x="138605" y="40123"/>
                    </a:lnTo>
                    <a:cubicBezTo>
                      <a:pt x="138605" y="40062"/>
                      <a:pt x="138545" y="40031"/>
                      <a:pt x="138545" y="40001"/>
                    </a:cubicBezTo>
                    <a:lnTo>
                      <a:pt x="138545" y="40031"/>
                    </a:lnTo>
                    <a:lnTo>
                      <a:pt x="138545" y="40062"/>
                    </a:lnTo>
                    <a:cubicBezTo>
                      <a:pt x="138545" y="40031"/>
                      <a:pt x="138514" y="40031"/>
                      <a:pt x="138514" y="40001"/>
                    </a:cubicBezTo>
                    <a:lnTo>
                      <a:pt x="138453" y="39758"/>
                    </a:lnTo>
                    <a:cubicBezTo>
                      <a:pt x="138453" y="39727"/>
                      <a:pt x="138453" y="39727"/>
                      <a:pt x="138393" y="39727"/>
                    </a:cubicBezTo>
                    <a:lnTo>
                      <a:pt x="138362" y="39758"/>
                    </a:lnTo>
                    <a:cubicBezTo>
                      <a:pt x="138332" y="39758"/>
                      <a:pt x="138332" y="39879"/>
                      <a:pt x="138301" y="40001"/>
                    </a:cubicBezTo>
                    <a:cubicBezTo>
                      <a:pt x="138301" y="40031"/>
                      <a:pt x="138241" y="40031"/>
                      <a:pt x="138241" y="40062"/>
                    </a:cubicBezTo>
                    <a:lnTo>
                      <a:pt x="138241" y="40031"/>
                    </a:lnTo>
                    <a:lnTo>
                      <a:pt x="138241" y="40001"/>
                    </a:lnTo>
                    <a:cubicBezTo>
                      <a:pt x="138241" y="40031"/>
                      <a:pt x="138210" y="40062"/>
                      <a:pt x="138210" y="40123"/>
                    </a:cubicBezTo>
                    <a:lnTo>
                      <a:pt x="138210" y="40123"/>
                    </a:lnTo>
                    <a:cubicBezTo>
                      <a:pt x="138210" y="40123"/>
                      <a:pt x="138210" y="40153"/>
                      <a:pt x="138180" y="40214"/>
                    </a:cubicBezTo>
                    <a:cubicBezTo>
                      <a:pt x="138149" y="40305"/>
                      <a:pt x="138089" y="40366"/>
                      <a:pt x="138089" y="40457"/>
                    </a:cubicBezTo>
                    <a:cubicBezTo>
                      <a:pt x="138089" y="40487"/>
                      <a:pt x="138058" y="40518"/>
                      <a:pt x="138058" y="40579"/>
                    </a:cubicBezTo>
                    <a:lnTo>
                      <a:pt x="137997" y="40639"/>
                    </a:lnTo>
                    <a:cubicBezTo>
                      <a:pt x="137937" y="40670"/>
                      <a:pt x="137937" y="40731"/>
                      <a:pt x="137906" y="40791"/>
                    </a:cubicBezTo>
                    <a:lnTo>
                      <a:pt x="137876" y="40791"/>
                    </a:lnTo>
                    <a:cubicBezTo>
                      <a:pt x="137845" y="40822"/>
                      <a:pt x="137845" y="40882"/>
                      <a:pt x="137845" y="40913"/>
                    </a:cubicBezTo>
                    <a:cubicBezTo>
                      <a:pt x="137785" y="40943"/>
                      <a:pt x="137754" y="40974"/>
                      <a:pt x="137724" y="41065"/>
                    </a:cubicBezTo>
                    <a:lnTo>
                      <a:pt x="137724" y="41095"/>
                    </a:lnTo>
                    <a:cubicBezTo>
                      <a:pt x="137724" y="41095"/>
                      <a:pt x="137693" y="41095"/>
                      <a:pt x="137693" y="41065"/>
                    </a:cubicBezTo>
                    <a:cubicBezTo>
                      <a:pt x="137633" y="41034"/>
                      <a:pt x="137633" y="41186"/>
                      <a:pt x="137693" y="41186"/>
                    </a:cubicBezTo>
                    <a:lnTo>
                      <a:pt x="137724" y="41217"/>
                    </a:lnTo>
                    <a:lnTo>
                      <a:pt x="137754" y="41247"/>
                    </a:lnTo>
                    <a:lnTo>
                      <a:pt x="137754" y="41247"/>
                    </a:lnTo>
                    <a:lnTo>
                      <a:pt x="137754" y="41278"/>
                    </a:lnTo>
                    <a:lnTo>
                      <a:pt x="137754" y="41399"/>
                    </a:lnTo>
                    <a:cubicBezTo>
                      <a:pt x="137785" y="41430"/>
                      <a:pt x="137845" y="41399"/>
                      <a:pt x="137876" y="41369"/>
                    </a:cubicBezTo>
                    <a:lnTo>
                      <a:pt x="137876" y="41430"/>
                    </a:lnTo>
                    <a:lnTo>
                      <a:pt x="137876" y="41430"/>
                    </a:lnTo>
                    <a:lnTo>
                      <a:pt x="137845" y="41430"/>
                    </a:lnTo>
                    <a:cubicBezTo>
                      <a:pt x="137845" y="41490"/>
                      <a:pt x="137785" y="41521"/>
                      <a:pt x="137785" y="41551"/>
                    </a:cubicBezTo>
                    <a:cubicBezTo>
                      <a:pt x="137754" y="41582"/>
                      <a:pt x="137724" y="41673"/>
                      <a:pt x="137633" y="41734"/>
                    </a:cubicBezTo>
                    <a:lnTo>
                      <a:pt x="137633" y="41794"/>
                    </a:lnTo>
                    <a:cubicBezTo>
                      <a:pt x="137633" y="41794"/>
                      <a:pt x="137602" y="41794"/>
                      <a:pt x="137602" y="41734"/>
                    </a:cubicBezTo>
                    <a:cubicBezTo>
                      <a:pt x="137572" y="41703"/>
                      <a:pt x="137572" y="41855"/>
                      <a:pt x="137602" y="41886"/>
                    </a:cubicBezTo>
                    <a:lnTo>
                      <a:pt x="137633" y="41946"/>
                    </a:lnTo>
                    <a:cubicBezTo>
                      <a:pt x="137693" y="41946"/>
                      <a:pt x="137693" y="41977"/>
                      <a:pt x="137724" y="41977"/>
                    </a:cubicBezTo>
                    <a:lnTo>
                      <a:pt x="137724" y="41977"/>
                    </a:lnTo>
                    <a:lnTo>
                      <a:pt x="137724" y="42007"/>
                    </a:lnTo>
                    <a:lnTo>
                      <a:pt x="137724" y="42159"/>
                    </a:lnTo>
                    <a:cubicBezTo>
                      <a:pt x="137754" y="42189"/>
                      <a:pt x="137785" y="42189"/>
                      <a:pt x="137845" y="42129"/>
                    </a:cubicBezTo>
                    <a:lnTo>
                      <a:pt x="137845" y="42250"/>
                    </a:lnTo>
                    <a:lnTo>
                      <a:pt x="137876" y="42250"/>
                    </a:lnTo>
                    <a:cubicBezTo>
                      <a:pt x="137876" y="42250"/>
                      <a:pt x="137876" y="42281"/>
                      <a:pt x="137876" y="42250"/>
                    </a:cubicBezTo>
                    <a:lnTo>
                      <a:pt x="137876" y="42189"/>
                    </a:lnTo>
                    <a:cubicBezTo>
                      <a:pt x="137906" y="42159"/>
                      <a:pt x="137906" y="42098"/>
                      <a:pt x="137906" y="42007"/>
                    </a:cubicBezTo>
                    <a:lnTo>
                      <a:pt x="137906" y="42007"/>
                    </a:lnTo>
                    <a:lnTo>
                      <a:pt x="137906" y="42129"/>
                    </a:lnTo>
                    <a:lnTo>
                      <a:pt x="137906" y="42129"/>
                    </a:lnTo>
                    <a:cubicBezTo>
                      <a:pt x="137937" y="42007"/>
                      <a:pt x="137937" y="41977"/>
                      <a:pt x="137997" y="41886"/>
                    </a:cubicBezTo>
                    <a:cubicBezTo>
                      <a:pt x="137997" y="41946"/>
                      <a:pt x="137937" y="42007"/>
                      <a:pt x="137937" y="42038"/>
                    </a:cubicBezTo>
                    <a:lnTo>
                      <a:pt x="137937" y="42159"/>
                    </a:lnTo>
                    <a:cubicBezTo>
                      <a:pt x="137937" y="42189"/>
                      <a:pt x="137906" y="42189"/>
                      <a:pt x="137906" y="42189"/>
                    </a:cubicBezTo>
                    <a:lnTo>
                      <a:pt x="137906" y="42250"/>
                    </a:lnTo>
                    <a:cubicBezTo>
                      <a:pt x="137906" y="42281"/>
                      <a:pt x="137876" y="42281"/>
                      <a:pt x="137876" y="42311"/>
                    </a:cubicBezTo>
                    <a:cubicBezTo>
                      <a:pt x="137845" y="42341"/>
                      <a:pt x="137845" y="42402"/>
                      <a:pt x="137785" y="42402"/>
                    </a:cubicBezTo>
                    <a:lnTo>
                      <a:pt x="137754" y="42402"/>
                    </a:lnTo>
                    <a:cubicBezTo>
                      <a:pt x="137754" y="42433"/>
                      <a:pt x="137724" y="42433"/>
                      <a:pt x="137724" y="42463"/>
                    </a:cubicBezTo>
                    <a:lnTo>
                      <a:pt x="137693" y="42493"/>
                    </a:lnTo>
                    <a:cubicBezTo>
                      <a:pt x="137693" y="42463"/>
                      <a:pt x="137693" y="42433"/>
                      <a:pt x="137633" y="42433"/>
                    </a:cubicBezTo>
                    <a:cubicBezTo>
                      <a:pt x="137602" y="42463"/>
                      <a:pt x="137572" y="42463"/>
                      <a:pt x="137481" y="42433"/>
                    </a:cubicBezTo>
                    <a:cubicBezTo>
                      <a:pt x="137420" y="42341"/>
                      <a:pt x="137390" y="42129"/>
                      <a:pt x="137298" y="42007"/>
                    </a:cubicBezTo>
                    <a:cubicBezTo>
                      <a:pt x="137268" y="41977"/>
                      <a:pt x="137268" y="41977"/>
                      <a:pt x="137238" y="41977"/>
                    </a:cubicBezTo>
                    <a:cubicBezTo>
                      <a:pt x="137177" y="41946"/>
                      <a:pt x="137177" y="41886"/>
                      <a:pt x="137146" y="41855"/>
                    </a:cubicBezTo>
                    <a:cubicBezTo>
                      <a:pt x="137177" y="41886"/>
                      <a:pt x="137238" y="41886"/>
                      <a:pt x="137268" y="41855"/>
                    </a:cubicBezTo>
                    <a:cubicBezTo>
                      <a:pt x="137268" y="41825"/>
                      <a:pt x="137298" y="41734"/>
                      <a:pt x="137268" y="41703"/>
                    </a:cubicBezTo>
                    <a:lnTo>
                      <a:pt x="137268" y="41673"/>
                    </a:lnTo>
                    <a:lnTo>
                      <a:pt x="137268" y="41673"/>
                    </a:lnTo>
                    <a:cubicBezTo>
                      <a:pt x="137298" y="41673"/>
                      <a:pt x="137298" y="41673"/>
                      <a:pt x="137329" y="41642"/>
                    </a:cubicBezTo>
                    <a:cubicBezTo>
                      <a:pt x="137329" y="41642"/>
                      <a:pt x="137390" y="41642"/>
                      <a:pt x="137390" y="41582"/>
                    </a:cubicBezTo>
                    <a:cubicBezTo>
                      <a:pt x="137420" y="41551"/>
                      <a:pt x="137390" y="41399"/>
                      <a:pt x="137390" y="41430"/>
                    </a:cubicBezTo>
                    <a:lnTo>
                      <a:pt x="137329" y="41430"/>
                    </a:lnTo>
                    <a:lnTo>
                      <a:pt x="137329" y="41399"/>
                    </a:lnTo>
                    <a:cubicBezTo>
                      <a:pt x="137268" y="41338"/>
                      <a:pt x="137238" y="41247"/>
                      <a:pt x="137146" y="41186"/>
                    </a:cubicBezTo>
                    <a:cubicBezTo>
                      <a:pt x="137146" y="41126"/>
                      <a:pt x="137116" y="41095"/>
                      <a:pt x="137116" y="41095"/>
                    </a:cubicBezTo>
                    <a:lnTo>
                      <a:pt x="137086" y="41095"/>
                    </a:lnTo>
                    <a:cubicBezTo>
                      <a:pt x="137025" y="41065"/>
                      <a:pt x="137025" y="41034"/>
                      <a:pt x="136994" y="41034"/>
                    </a:cubicBezTo>
                    <a:cubicBezTo>
                      <a:pt x="136994" y="40974"/>
                      <a:pt x="136964" y="40974"/>
                      <a:pt x="136964" y="40943"/>
                    </a:cubicBezTo>
                    <a:lnTo>
                      <a:pt x="136964" y="40913"/>
                    </a:lnTo>
                    <a:lnTo>
                      <a:pt x="136934" y="40882"/>
                    </a:lnTo>
                    <a:lnTo>
                      <a:pt x="136934" y="40761"/>
                    </a:lnTo>
                    <a:cubicBezTo>
                      <a:pt x="136934" y="40731"/>
                      <a:pt x="136873" y="40639"/>
                      <a:pt x="136873" y="40609"/>
                    </a:cubicBezTo>
                    <a:cubicBezTo>
                      <a:pt x="136934" y="40670"/>
                      <a:pt x="136934" y="40761"/>
                      <a:pt x="136964" y="40822"/>
                    </a:cubicBezTo>
                    <a:lnTo>
                      <a:pt x="136964" y="40822"/>
                    </a:lnTo>
                    <a:lnTo>
                      <a:pt x="136964" y="40731"/>
                    </a:lnTo>
                    <a:lnTo>
                      <a:pt x="136964" y="40731"/>
                    </a:lnTo>
                    <a:cubicBezTo>
                      <a:pt x="136964" y="40791"/>
                      <a:pt x="136994" y="40822"/>
                      <a:pt x="136994" y="40913"/>
                    </a:cubicBezTo>
                    <a:lnTo>
                      <a:pt x="136994" y="40943"/>
                    </a:lnTo>
                    <a:cubicBezTo>
                      <a:pt x="136994" y="40974"/>
                      <a:pt x="136994" y="40974"/>
                      <a:pt x="136994" y="40943"/>
                    </a:cubicBezTo>
                    <a:lnTo>
                      <a:pt x="137025" y="40943"/>
                    </a:lnTo>
                    <a:cubicBezTo>
                      <a:pt x="137025" y="40943"/>
                      <a:pt x="137086" y="40913"/>
                      <a:pt x="137025" y="40822"/>
                    </a:cubicBezTo>
                    <a:cubicBezTo>
                      <a:pt x="137086" y="40882"/>
                      <a:pt x="137116" y="40913"/>
                      <a:pt x="137146" y="40882"/>
                    </a:cubicBezTo>
                    <a:lnTo>
                      <a:pt x="137146" y="40731"/>
                    </a:lnTo>
                    <a:lnTo>
                      <a:pt x="137146" y="40670"/>
                    </a:lnTo>
                    <a:lnTo>
                      <a:pt x="137146" y="40670"/>
                    </a:lnTo>
                    <a:cubicBezTo>
                      <a:pt x="137177" y="40670"/>
                      <a:pt x="137177" y="40670"/>
                      <a:pt x="137238" y="40639"/>
                    </a:cubicBezTo>
                    <a:lnTo>
                      <a:pt x="137268" y="40609"/>
                    </a:lnTo>
                    <a:cubicBezTo>
                      <a:pt x="137298" y="40579"/>
                      <a:pt x="137268" y="40427"/>
                      <a:pt x="137268" y="40457"/>
                    </a:cubicBezTo>
                    <a:lnTo>
                      <a:pt x="137238" y="40487"/>
                    </a:lnTo>
                    <a:lnTo>
                      <a:pt x="137238" y="40457"/>
                    </a:lnTo>
                    <a:cubicBezTo>
                      <a:pt x="137177" y="40366"/>
                      <a:pt x="137146" y="40305"/>
                      <a:pt x="137086" y="40275"/>
                    </a:cubicBezTo>
                    <a:cubicBezTo>
                      <a:pt x="137086" y="40214"/>
                      <a:pt x="137025" y="40183"/>
                      <a:pt x="137025" y="40153"/>
                    </a:cubicBezTo>
                    <a:lnTo>
                      <a:pt x="136994" y="40153"/>
                    </a:lnTo>
                    <a:lnTo>
                      <a:pt x="136994" y="40153"/>
                    </a:lnTo>
                    <a:lnTo>
                      <a:pt x="136994" y="40062"/>
                    </a:lnTo>
                    <a:cubicBezTo>
                      <a:pt x="137025" y="40123"/>
                      <a:pt x="137086" y="40153"/>
                      <a:pt x="137116" y="40123"/>
                    </a:cubicBezTo>
                    <a:lnTo>
                      <a:pt x="137116" y="40001"/>
                    </a:lnTo>
                    <a:lnTo>
                      <a:pt x="137116" y="39971"/>
                    </a:lnTo>
                    <a:lnTo>
                      <a:pt x="137116" y="39971"/>
                    </a:lnTo>
                    <a:cubicBezTo>
                      <a:pt x="137116" y="39971"/>
                      <a:pt x="137146" y="39971"/>
                      <a:pt x="137146" y="39910"/>
                    </a:cubicBezTo>
                    <a:lnTo>
                      <a:pt x="137177" y="39879"/>
                    </a:lnTo>
                    <a:cubicBezTo>
                      <a:pt x="137238" y="39849"/>
                      <a:pt x="137177" y="39727"/>
                      <a:pt x="137177" y="39758"/>
                    </a:cubicBezTo>
                    <a:lnTo>
                      <a:pt x="137146" y="39819"/>
                    </a:lnTo>
                    <a:lnTo>
                      <a:pt x="137146" y="39758"/>
                    </a:lnTo>
                    <a:cubicBezTo>
                      <a:pt x="137116" y="39727"/>
                      <a:pt x="137086" y="39667"/>
                      <a:pt x="137025" y="39606"/>
                    </a:cubicBezTo>
                    <a:cubicBezTo>
                      <a:pt x="137025" y="39575"/>
                      <a:pt x="136994" y="39545"/>
                      <a:pt x="136994" y="39515"/>
                    </a:cubicBezTo>
                    <a:lnTo>
                      <a:pt x="136964" y="39515"/>
                    </a:lnTo>
                    <a:cubicBezTo>
                      <a:pt x="136934" y="39454"/>
                      <a:pt x="136934" y="39393"/>
                      <a:pt x="136873" y="39363"/>
                    </a:cubicBezTo>
                    <a:cubicBezTo>
                      <a:pt x="136842" y="39302"/>
                      <a:pt x="136842" y="39272"/>
                      <a:pt x="136812" y="39272"/>
                    </a:cubicBezTo>
                    <a:cubicBezTo>
                      <a:pt x="136812" y="39241"/>
                      <a:pt x="136782" y="39211"/>
                      <a:pt x="136782" y="39150"/>
                    </a:cubicBezTo>
                    <a:cubicBezTo>
                      <a:pt x="136721" y="39089"/>
                      <a:pt x="136690" y="38998"/>
                      <a:pt x="136690" y="38937"/>
                    </a:cubicBezTo>
                    <a:cubicBezTo>
                      <a:pt x="136660" y="38907"/>
                      <a:pt x="136660" y="38846"/>
                      <a:pt x="136660" y="38816"/>
                    </a:cubicBezTo>
                    <a:lnTo>
                      <a:pt x="136660" y="38816"/>
                    </a:lnTo>
                    <a:cubicBezTo>
                      <a:pt x="136660" y="38785"/>
                      <a:pt x="136630" y="38755"/>
                      <a:pt x="136630" y="38694"/>
                    </a:cubicBezTo>
                    <a:lnTo>
                      <a:pt x="136630" y="38755"/>
                    </a:lnTo>
                    <a:lnTo>
                      <a:pt x="136630" y="38785"/>
                    </a:lnTo>
                    <a:cubicBezTo>
                      <a:pt x="136630" y="38755"/>
                      <a:pt x="136569" y="38755"/>
                      <a:pt x="136569" y="38694"/>
                    </a:cubicBezTo>
                    <a:lnTo>
                      <a:pt x="136508" y="38481"/>
                    </a:lnTo>
                    <a:cubicBezTo>
                      <a:pt x="136508" y="38451"/>
                      <a:pt x="136508" y="38451"/>
                      <a:pt x="136478" y="38451"/>
                    </a:cubicBezTo>
                    <a:lnTo>
                      <a:pt x="136417" y="38481"/>
                    </a:lnTo>
                    <a:cubicBezTo>
                      <a:pt x="136386" y="38481"/>
                      <a:pt x="136386" y="38603"/>
                      <a:pt x="136356" y="38694"/>
                    </a:cubicBezTo>
                    <a:cubicBezTo>
                      <a:pt x="136356" y="38755"/>
                      <a:pt x="136326" y="38755"/>
                      <a:pt x="136326" y="38785"/>
                    </a:cubicBezTo>
                    <a:lnTo>
                      <a:pt x="136326" y="38755"/>
                    </a:lnTo>
                    <a:lnTo>
                      <a:pt x="136326" y="38694"/>
                    </a:lnTo>
                    <a:cubicBezTo>
                      <a:pt x="136326" y="38755"/>
                      <a:pt x="136265" y="38785"/>
                      <a:pt x="136265" y="38816"/>
                    </a:cubicBezTo>
                    <a:lnTo>
                      <a:pt x="136265" y="38816"/>
                    </a:lnTo>
                    <a:cubicBezTo>
                      <a:pt x="136265" y="38816"/>
                      <a:pt x="136265" y="38846"/>
                      <a:pt x="136234" y="38937"/>
                    </a:cubicBezTo>
                    <a:cubicBezTo>
                      <a:pt x="136204" y="38998"/>
                      <a:pt x="136174" y="39089"/>
                      <a:pt x="136174" y="39150"/>
                    </a:cubicBezTo>
                    <a:cubicBezTo>
                      <a:pt x="136174" y="39211"/>
                      <a:pt x="136113" y="39241"/>
                      <a:pt x="136113" y="39272"/>
                    </a:cubicBezTo>
                    <a:lnTo>
                      <a:pt x="136052" y="39363"/>
                    </a:lnTo>
                    <a:cubicBezTo>
                      <a:pt x="136022" y="39393"/>
                      <a:pt x="136022" y="39423"/>
                      <a:pt x="135961" y="39515"/>
                    </a:cubicBezTo>
                    <a:lnTo>
                      <a:pt x="135931" y="39515"/>
                    </a:lnTo>
                    <a:cubicBezTo>
                      <a:pt x="135900" y="39545"/>
                      <a:pt x="135900" y="39575"/>
                      <a:pt x="135900" y="39606"/>
                    </a:cubicBezTo>
                    <a:cubicBezTo>
                      <a:pt x="135870" y="39667"/>
                      <a:pt x="135809" y="39697"/>
                      <a:pt x="135779" y="39758"/>
                    </a:cubicBezTo>
                    <a:lnTo>
                      <a:pt x="135779" y="39819"/>
                    </a:lnTo>
                    <a:cubicBezTo>
                      <a:pt x="135779" y="39819"/>
                      <a:pt x="135748" y="39819"/>
                      <a:pt x="135748" y="39758"/>
                    </a:cubicBezTo>
                    <a:cubicBezTo>
                      <a:pt x="135718" y="39727"/>
                      <a:pt x="135718" y="39879"/>
                      <a:pt x="135748" y="39879"/>
                    </a:cubicBezTo>
                    <a:lnTo>
                      <a:pt x="135779" y="39910"/>
                    </a:lnTo>
                    <a:lnTo>
                      <a:pt x="135809" y="39971"/>
                    </a:lnTo>
                    <a:lnTo>
                      <a:pt x="135809" y="39971"/>
                    </a:lnTo>
                    <a:lnTo>
                      <a:pt x="135809" y="40001"/>
                    </a:lnTo>
                    <a:lnTo>
                      <a:pt x="135809" y="40123"/>
                    </a:lnTo>
                    <a:cubicBezTo>
                      <a:pt x="135870" y="40153"/>
                      <a:pt x="135900" y="40123"/>
                      <a:pt x="135931" y="40062"/>
                    </a:cubicBezTo>
                    <a:lnTo>
                      <a:pt x="135931" y="40153"/>
                    </a:lnTo>
                    <a:lnTo>
                      <a:pt x="135931" y="40153"/>
                    </a:lnTo>
                    <a:lnTo>
                      <a:pt x="135900" y="40153"/>
                    </a:lnTo>
                    <a:cubicBezTo>
                      <a:pt x="135900" y="40183"/>
                      <a:pt x="135870" y="40214"/>
                      <a:pt x="135870" y="40275"/>
                    </a:cubicBezTo>
                    <a:cubicBezTo>
                      <a:pt x="135809" y="40305"/>
                      <a:pt x="135779" y="40366"/>
                      <a:pt x="135718" y="40457"/>
                    </a:cubicBezTo>
                    <a:lnTo>
                      <a:pt x="135718" y="40487"/>
                    </a:lnTo>
                    <a:cubicBezTo>
                      <a:pt x="135718" y="40487"/>
                      <a:pt x="135657" y="40487"/>
                      <a:pt x="135657" y="40457"/>
                    </a:cubicBezTo>
                    <a:cubicBezTo>
                      <a:pt x="135627" y="40427"/>
                      <a:pt x="135627" y="40579"/>
                      <a:pt x="135657" y="40609"/>
                    </a:cubicBezTo>
                    <a:lnTo>
                      <a:pt x="135718" y="40639"/>
                    </a:lnTo>
                    <a:cubicBezTo>
                      <a:pt x="135748" y="40639"/>
                      <a:pt x="135748" y="40670"/>
                      <a:pt x="135779" y="40670"/>
                    </a:cubicBezTo>
                    <a:lnTo>
                      <a:pt x="135779" y="40670"/>
                    </a:lnTo>
                    <a:lnTo>
                      <a:pt x="135779" y="40731"/>
                    </a:lnTo>
                    <a:lnTo>
                      <a:pt x="135779" y="40882"/>
                    </a:lnTo>
                    <a:cubicBezTo>
                      <a:pt x="135809" y="40913"/>
                      <a:pt x="135870" y="40913"/>
                      <a:pt x="135900" y="40822"/>
                    </a:cubicBezTo>
                    <a:lnTo>
                      <a:pt x="135900" y="40943"/>
                    </a:lnTo>
                    <a:lnTo>
                      <a:pt x="135931" y="40943"/>
                    </a:lnTo>
                    <a:cubicBezTo>
                      <a:pt x="135931" y="40943"/>
                      <a:pt x="135931" y="40974"/>
                      <a:pt x="135931" y="40943"/>
                    </a:cubicBezTo>
                    <a:lnTo>
                      <a:pt x="135931" y="40913"/>
                    </a:lnTo>
                    <a:cubicBezTo>
                      <a:pt x="135961" y="40882"/>
                      <a:pt x="135961" y="40791"/>
                      <a:pt x="135961" y="40731"/>
                    </a:cubicBezTo>
                    <a:lnTo>
                      <a:pt x="135961" y="40731"/>
                    </a:lnTo>
                    <a:lnTo>
                      <a:pt x="135961" y="40822"/>
                    </a:lnTo>
                    <a:lnTo>
                      <a:pt x="135961" y="40822"/>
                    </a:lnTo>
                    <a:cubicBezTo>
                      <a:pt x="136022" y="40731"/>
                      <a:pt x="136022" y="40670"/>
                      <a:pt x="136052" y="40609"/>
                    </a:cubicBezTo>
                    <a:cubicBezTo>
                      <a:pt x="136052" y="40639"/>
                      <a:pt x="136022" y="40731"/>
                      <a:pt x="136022" y="40761"/>
                    </a:cubicBezTo>
                    <a:lnTo>
                      <a:pt x="136022" y="40882"/>
                    </a:lnTo>
                    <a:cubicBezTo>
                      <a:pt x="136022" y="40913"/>
                      <a:pt x="135961" y="40913"/>
                      <a:pt x="135961" y="40913"/>
                    </a:cubicBezTo>
                    <a:lnTo>
                      <a:pt x="135961" y="40943"/>
                    </a:lnTo>
                    <a:cubicBezTo>
                      <a:pt x="135961" y="40974"/>
                      <a:pt x="135931" y="40974"/>
                      <a:pt x="135931" y="41034"/>
                    </a:cubicBezTo>
                    <a:cubicBezTo>
                      <a:pt x="135900" y="41065"/>
                      <a:pt x="135900" y="41095"/>
                      <a:pt x="135870" y="41095"/>
                    </a:cubicBezTo>
                    <a:lnTo>
                      <a:pt x="135809" y="41095"/>
                    </a:lnTo>
                    <a:cubicBezTo>
                      <a:pt x="135809" y="41126"/>
                      <a:pt x="135779" y="41126"/>
                      <a:pt x="135779" y="41186"/>
                    </a:cubicBezTo>
                    <a:cubicBezTo>
                      <a:pt x="135718" y="41247"/>
                      <a:pt x="135657" y="41278"/>
                      <a:pt x="135596" y="41399"/>
                    </a:cubicBezTo>
                    <a:lnTo>
                      <a:pt x="135596" y="41430"/>
                    </a:lnTo>
                    <a:lnTo>
                      <a:pt x="135566" y="41430"/>
                    </a:lnTo>
                    <a:cubicBezTo>
                      <a:pt x="135505" y="41399"/>
                      <a:pt x="135505" y="41551"/>
                      <a:pt x="135566" y="41582"/>
                    </a:cubicBezTo>
                    <a:cubicBezTo>
                      <a:pt x="135566" y="41582"/>
                      <a:pt x="135596" y="41582"/>
                      <a:pt x="135596" y="41642"/>
                    </a:cubicBezTo>
                    <a:cubicBezTo>
                      <a:pt x="135627" y="41642"/>
                      <a:pt x="135627" y="41673"/>
                      <a:pt x="135657" y="41673"/>
                    </a:cubicBezTo>
                    <a:lnTo>
                      <a:pt x="135657" y="41673"/>
                    </a:lnTo>
                    <a:lnTo>
                      <a:pt x="135657" y="41703"/>
                    </a:lnTo>
                    <a:lnTo>
                      <a:pt x="135657" y="41855"/>
                    </a:lnTo>
                    <a:cubicBezTo>
                      <a:pt x="135718" y="41886"/>
                      <a:pt x="135748" y="41886"/>
                      <a:pt x="135779" y="41855"/>
                    </a:cubicBezTo>
                    <a:cubicBezTo>
                      <a:pt x="135748" y="41886"/>
                      <a:pt x="135748" y="41946"/>
                      <a:pt x="135718" y="41977"/>
                    </a:cubicBezTo>
                    <a:cubicBezTo>
                      <a:pt x="135657" y="41977"/>
                      <a:pt x="135657" y="41977"/>
                      <a:pt x="135627" y="42007"/>
                    </a:cubicBezTo>
                    <a:cubicBezTo>
                      <a:pt x="135566" y="42098"/>
                      <a:pt x="135475" y="42311"/>
                      <a:pt x="135444" y="42433"/>
                    </a:cubicBezTo>
                    <a:lnTo>
                      <a:pt x="135353" y="42433"/>
                    </a:lnTo>
                    <a:cubicBezTo>
                      <a:pt x="135353" y="42402"/>
                      <a:pt x="135353" y="42341"/>
                      <a:pt x="135323" y="42402"/>
                    </a:cubicBezTo>
                    <a:lnTo>
                      <a:pt x="135292" y="42402"/>
                    </a:lnTo>
                    <a:lnTo>
                      <a:pt x="135292" y="42341"/>
                    </a:lnTo>
                    <a:cubicBezTo>
                      <a:pt x="135201" y="42281"/>
                      <a:pt x="135171" y="42189"/>
                      <a:pt x="135110" y="42129"/>
                    </a:cubicBezTo>
                    <a:cubicBezTo>
                      <a:pt x="135110" y="42098"/>
                      <a:pt x="135049" y="42038"/>
                      <a:pt x="135049" y="42038"/>
                    </a:cubicBezTo>
                    <a:lnTo>
                      <a:pt x="135019" y="42038"/>
                    </a:lnTo>
                    <a:cubicBezTo>
                      <a:pt x="134988" y="42007"/>
                      <a:pt x="134988" y="41977"/>
                      <a:pt x="134958" y="41977"/>
                    </a:cubicBezTo>
                    <a:cubicBezTo>
                      <a:pt x="134958" y="41946"/>
                      <a:pt x="134897" y="41946"/>
                      <a:pt x="134897" y="41886"/>
                    </a:cubicBezTo>
                    <a:lnTo>
                      <a:pt x="134897" y="41855"/>
                    </a:lnTo>
                    <a:lnTo>
                      <a:pt x="134867" y="41825"/>
                    </a:lnTo>
                    <a:lnTo>
                      <a:pt x="134867" y="41703"/>
                    </a:lnTo>
                    <a:cubicBezTo>
                      <a:pt x="134867" y="41673"/>
                      <a:pt x="134836" y="41582"/>
                      <a:pt x="134836" y="41551"/>
                    </a:cubicBezTo>
                    <a:cubicBezTo>
                      <a:pt x="134867" y="41642"/>
                      <a:pt x="134867" y="41703"/>
                      <a:pt x="134897" y="41794"/>
                    </a:cubicBezTo>
                    <a:lnTo>
                      <a:pt x="134897" y="41794"/>
                    </a:lnTo>
                    <a:lnTo>
                      <a:pt x="134897" y="41673"/>
                    </a:lnTo>
                    <a:lnTo>
                      <a:pt x="134897" y="41673"/>
                    </a:lnTo>
                    <a:cubicBezTo>
                      <a:pt x="134897" y="41734"/>
                      <a:pt x="134958" y="41794"/>
                      <a:pt x="134958" y="41855"/>
                    </a:cubicBezTo>
                    <a:lnTo>
                      <a:pt x="134958" y="41886"/>
                    </a:lnTo>
                    <a:cubicBezTo>
                      <a:pt x="134958" y="41946"/>
                      <a:pt x="134958" y="41946"/>
                      <a:pt x="134958" y="41886"/>
                    </a:cubicBezTo>
                    <a:lnTo>
                      <a:pt x="134988" y="41886"/>
                    </a:lnTo>
                    <a:cubicBezTo>
                      <a:pt x="134988" y="41886"/>
                      <a:pt x="135019" y="41855"/>
                      <a:pt x="134988" y="41794"/>
                    </a:cubicBezTo>
                    <a:cubicBezTo>
                      <a:pt x="135019" y="41825"/>
                      <a:pt x="135049" y="41855"/>
                      <a:pt x="135110" y="41825"/>
                    </a:cubicBezTo>
                    <a:lnTo>
                      <a:pt x="135110" y="41673"/>
                    </a:lnTo>
                    <a:lnTo>
                      <a:pt x="135110" y="41642"/>
                    </a:lnTo>
                    <a:lnTo>
                      <a:pt x="135110" y="41642"/>
                    </a:lnTo>
                    <a:cubicBezTo>
                      <a:pt x="135140" y="41642"/>
                      <a:pt x="135140" y="41642"/>
                      <a:pt x="135171" y="41582"/>
                    </a:cubicBezTo>
                    <a:lnTo>
                      <a:pt x="135201" y="41551"/>
                    </a:lnTo>
                    <a:cubicBezTo>
                      <a:pt x="135262" y="41521"/>
                      <a:pt x="135201" y="41369"/>
                      <a:pt x="135201" y="41399"/>
                    </a:cubicBezTo>
                    <a:lnTo>
                      <a:pt x="135171" y="41430"/>
                    </a:lnTo>
                    <a:lnTo>
                      <a:pt x="135171" y="41399"/>
                    </a:lnTo>
                    <a:cubicBezTo>
                      <a:pt x="135140" y="41338"/>
                      <a:pt x="135110" y="41247"/>
                      <a:pt x="135019" y="41217"/>
                    </a:cubicBezTo>
                    <a:cubicBezTo>
                      <a:pt x="135019" y="41186"/>
                      <a:pt x="134988" y="41126"/>
                      <a:pt x="134988" y="41095"/>
                    </a:cubicBezTo>
                    <a:lnTo>
                      <a:pt x="134958" y="41095"/>
                    </a:lnTo>
                    <a:lnTo>
                      <a:pt x="134958" y="41095"/>
                    </a:lnTo>
                    <a:lnTo>
                      <a:pt x="134958" y="41034"/>
                    </a:lnTo>
                    <a:cubicBezTo>
                      <a:pt x="134988" y="41065"/>
                      <a:pt x="135019" y="41095"/>
                      <a:pt x="135049" y="41065"/>
                    </a:cubicBezTo>
                    <a:lnTo>
                      <a:pt x="135049" y="40943"/>
                    </a:lnTo>
                    <a:lnTo>
                      <a:pt x="135049" y="40913"/>
                    </a:lnTo>
                    <a:lnTo>
                      <a:pt x="135049" y="40913"/>
                    </a:lnTo>
                    <a:cubicBezTo>
                      <a:pt x="135049" y="40913"/>
                      <a:pt x="135110" y="40913"/>
                      <a:pt x="135110" y="40882"/>
                    </a:cubicBezTo>
                    <a:lnTo>
                      <a:pt x="135140" y="40822"/>
                    </a:lnTo>
                    <a:cubicBezTo>
                      <a:pt x="135171" y="40791"/>
                      <a:pt x="135140" y="40670"/>
                      <a:pt x="135140" y="40731"/>
                    </a:cubicBezTo>
                    <a:lnTo>
                      <a:pt x="135110" y="40761"/>
                    </a:lnTo>
                    <a:lnTo>
                      <a:pt x="135110" y="40731"/>
                    </a:lnTo>
                    <a:cubicBezTo>
                      <a:pt x="135049" y="40670"/>
                      <a:pt x="135019" y="40609"/>
                      <a:pt x="134988" y="40579"/>
                    </a:cubicBezTo>
                    <a:cubicBezTo>
                      <a:pt x="134988" y="40518"/>
                      <a:pt x="134958" y="40487"/>
                      <a:pt x="134958" y="40457"/>
                    </a:cubicBezTo>
                    <a:lnTo>
                      <a:pt x="134897" y="40457"/>
                    </a:lnTo>
                    <a:cubicBezTo>
                      <a:pt x="134867" y="40427"/>
                      <a:pt x="134867" y="40335"/>
                      <a:pt x="134836" y="40305"/>
                    </a:cubicBezTo>
                    <a:cubicBezTo>
                      <a:pt x="134806" y="40275"/>
                      <a:pt x="134806" y="40214"/>
                      <a:pt x="134745" y="40214"/>
                    </a:cubicBezTo>
                    <a:cubicBezTo>
                      <a:pt x="134745" y="40183"/>
                      <a:pt x="134715" y="40153"/>
                      <a:pt x="134715" y="40123"/>
                    </a:cubicBezTo>
                    <a:cubicBezTo>
                      <a:pt x="134684" y="40031"/>
                      <a:pt x="134654" y="39971"/>
                      <a:pt x="134654" y="39879"/>
                    </a:cubicBezTo>
                    <a:cubicBezTo>
                      <a:pt x="134593" y="39849"/>
                      <a:pt x="134593" y="39819"/>
                      <a:pt x="134593" y="39758"/>
                    </a:cubicBezTo>
                    <a:lnTo>
                      <a:pt x="134593" y="39758"/>
                    </a:lnTo>
                    <a:cubicBezTo>
                      <a:pt x="134593" y="39727"/>
                      <a:pt x="134563" y="39697"/>
                      <a:pt x="134563" y="39667"/>
                    </a:cubicBezTo>
                    <a:lnTo>
                      <a:pt x="134563" y="39697"/>
                    </a:lnTo>
                    <a:lnTo>
                      <a:pt x="134563" y="39727"/>
                    </a:lnTo>
                    <a:cubicBezTo>
                      <a:pt x="134563" y="39697"/>
                      <a:pt x="134532" y="39697"/>
                      <a:pt x="134532" y="39667"/>
                    </a:cubicBezTo>
                    <a:lnTo>
                      <a:pt x="134441" y="39423"/>
                    </a:lnTo>
                    <a:cubicBezTo>
                      <a:pt x="134441" y="39393"/>
                      <a:pt x="134441" y="39393"/>
                      <a:pt x="134411" y="39393"/>
                    </a:cubicBezTo>
                    <a:lnTo>
                      <a:pt x="134380" y="39423"/>
                    </a:lnTo>
                    <a:cubicBezTo>
                      <a:pt x="134350" y="39423"/>
                      <a:pt x="134350" y="39545"/>
                      <a:pt x="134289" y="39667"/>
                    </a:cubicBezTo>
                    <a:cubicBezTo>
                      <a:pt x="134289" y="39697"/>
                      <a:pt x="134259" y="39697"/>
                      <a:pt x="134259" y="39727"/>
                    </a:cubicBezTo>
                    <a:lnTo>
                      <a:pt x="134259" y="39697"/>
                    </a:lnTo>
                    <a:lnTo>
                      <a:pt x="134259" y="39667"/>
                    </a:lnTo>
                    <a:cubicBezTo>
                      <a:pt x="134259" y="39697"/>
                      <a:pt x="134228" y="39727"/>
                      <a:pt x="134228" y="39758"/>
                    </a:cubicBezTo>
                    <a:lnTo>
                      <a:pt x="134228" y="39758"/>
                    </a:lnTo>
                    <a:cubicBezTo>
                      <a:pt x="134228" y="39758"/>
                      <a:pt x="134228" y="39819"/>
                      <a:pt x="134198" y="39879"/>
                    </a:cubicBezTo>
                    <a:cubicBezTo>
                      <a:pt x="134137" y="39971"/>
                      <a:pt x="134107" y="40031"/>
                      <a:pt x="134107" y="40123"/>
                    </a:cubicBezTo>
                    <a:cubicBezTo>
                      <a:pt x="134107" y="40153"/>
                      <a:pt x="134076" y="40183"/>
                      <a:pt x="134076" y="40214"/>
                    </a:cubicBezTo>
                    <a:lnTo>
                      <a:pt x="133985" y="40305"/>
                    </a:lnTo>
                    <a:cubicBezTo>
                      <a:pt x="133955" y="40335"/>
                      <a:pt x="133955" y="40366"/>
                      <a:pt x="133924" y="40457"/>
                    </a:cubicBezTo>
                    <a:lnTo>
                      <a:pt x="133894" y="40457"/>
                    </a:lnTo>
                    <a:cubicBezTo>
                      <a:pt x="133833" y="40487"/>
                      <a:pt x="133833" y="40518"/>
                      <a:pt x="133833" y="40579"/>
                    </a:cubicBezTo>
                    <a:cubicBezTo>
                      <a:pt x="133803" y="40609"/>
                      <a:pt x="133772" y="40639"/>
                      <a:pt x="133742" y="40731"/>
                    </a:cubicBezTo>
                    <a:lnTo>
                      <a:pt x="133742" y="40761"/>
                    </a:lnTo>
                    <a:cubicBezTo>
                      <a:pt x="133742" y="40761"/>
                      <a:pt x="133681" y="40761"/>
                      <a:pt x="133681" y="40731"/>
                    </a:cubicBezTo>
                    <a:cubicBezTo>
                      <a:pt x="133651" y="40670"/>
                      <a:pt x="133651" y="40822"/>
                      <a:pt x="133681" y="40822"/>
                    </a:cubicBezTo>
                    <a:lnTo>
                      <a:pt x="133742" y="40882"/>
                    </a:lnTo>
                    <a:lnTo>
                      <a:pt x="133772" y="40913"/>
                    </a:lnTo>
                    <a:lnTo>
                      <a:pt x="133772" y="40913"/>
                    </a:lnTo>
                    <a:lnTo>
                      <a:pt x="133772" y="40943"/>
                    </a:lnTo>
                    <a:lnTo>
                      <a:pt x="133772" y="41065"/>
                    </a:lnTo>
                    <a:cubicBezTo>
                      <a:pt x="133803" y="41095"/>
                      <a:pt x="133833" y="41065"/>
                      <a:pt x="133894" y="41034"/>
                    </a:cubicBezTo>
                    <a:lnTo>
                      <a:pt x="133894" y="41095"/>
                    </a:lnTo>
                    <a:lnTo>
                      <a:pt x="133894" y="41095"/>
                    </a:lnTo>
                    <a:lnTo>
                      <a:pt x="133833" y="41095"/>
                    </a:lnTo>
                    <a:cubicBezTo>
                      <a:pt x="133833" y="41126"/>
                      <a:pt x="133803" y="41186"/>
                      <a:pt x="133803" y="41217"/>
                    </a:cubicBezTo>
                    <a:cubicBezTo>
                      <a:pt x="133772" y="41247"/>
                      <a:pt x="133742" y="41338"/>
                      <a:pt x="133651" y="41399"/>
                    </a:cubicBezTo>
                    <a:lnTo>
                      <a:pt x="133620" y="41399"/>
                    </a:lnTo>
                    <a:cubicBezTo>
                      <a:pt x="133590" y="41369"/>
                      <a:pt x="133590" y="41278"/>
                      <a:pt x="133529" y="41247"/>
                    </a:cubicBezTo>
                    <a:cubicBezTo>
                      <a:pt x="133499" y="41217"/>
                      <a:pt x="133499" y="41186"/>
                      <a:pt x="133468" y="41186"/>
                    </a:cubicBezTo>
                    <a:cubicBezTo>
                      <a:pt x="133468" y="41126"/>
                      <a:pt x="133438" y="41095"/>
                      <a:pt x="133438" y="41065"/>
                    </a:cubicBezTo>
                    <a:cubicBezTo>
                      <a:pt x="133377" y="40974"/>
                      <a:pt x="133347" y="40913"/>
                      <a:pt x="133347" y="40822"/>
                    </a:cubicBezTo>
                    <a:cubicBezTo>
                      <a:pt x="133317" y="40791"/>
                      <a:pt x="133317" y="40761"/>
                      <a:pt x="133317" y="40731"/>
                    </a:cubicBezTo>
                    <a:lnTo>
                      <a:pt x="133317" y="40731"/>
                    </a:lnTo>
                    <a:cubicBezTo>
                      <a:pt x="133317" y="40670"/>
                      <a:pt x="133286" y="40639"/>
                      <a:pt x="133286" y="40609"/>
                    </a:cubicBezTo>
                    <a:lnTo>
                      <a:pt x="133286" y="40639"/>
                    </a:lnTo>
                    <a:lnTo>
                      <a:pt x="133286" y="40670"/>
                    </a:lnTo>
                    <a:cubicBezTo>
                      <a:pt x="133286" y="40639"/>
                      <a:pt x="133225" y="40639"/>
                      <a:pt x="133225" y="40609"/>
                    </a:cubicBezTo>
                    <a:lnTo>
                      <a:pt x="133165" y="40366"/>
                    </a:lnTo>
                    <a:cubicBezTo>
                      <a:pt x="133165" y="40335"/>
                      <a:pt x="133165" y="40335"/>
                      <a:pt x="133134" y="40335"/>
                    </a:cubicBezTo>
                    <a:lnTo>
                      <a:pt x="133073" y="40366"/>
                    </a:lnTo>
                    <a:cubicBezTo>
                      <a:pt x="133043" y="40366"/>
                      <a:pt x="133043" y="40487"/>
                      <a:pt x="133013" y="40609"/>
                    </a:cubicBezTo>
                    <a:cubicBezTo>
                      <a:pt x="133013" y="40639"/>
                      <a:pt x="132982" y="40639"/>
                      <a:pt x="132982" y="40670"/>
                    </a:cubicBezTo>
                    <a:lnTo>
                      <a:pt x="132982" y="40639"/>
                    </a:lnTo>
                    <a:lnTo>
                      <a:pt x="132982" y="40609"/>
                    </a:lnTo>
                    <a:cubicBezTo>
                      <a:pt x="132982" y="40639"/>
                      <a:pt x="132921" y="40670"/>
                      <a:pt x="132921" y="40731"/>
                    </a:cubicBezTo>
                    <a:lnTo>
                      <a:pt x="132921" y="40731"/>
                    </a:lnTo>
                    <a:cubicBezTo>
                      <a:pt x="132921" y="40731"/>
                      <a:pt x="132921" y="40761"/>
                      <a:pt x="132891" y="40822"/>
                    </a:cubicBezTo>
                    <a:cubicBezTo>
                      <a:pt x="132861" y="40913"/>
                      <a:pt x="132830" y="40974"/>
                      <a:pt x="132830" y="41065"/>
                    </a:cubicBezTo>
                    <a:cubicBezTo>
                      <a:pt x="132830" y="41095"/>
                      <a:pt x="132769" y="41126"/>
                      <a:pt x="132769" y="41186"/>
                    </a:cubicBezTo>
                    <a:lnTo>
                      <a:pt x="132709" y="41247"/>
                    </a:lnTo>
                    <a:cubicBezTo>
                      <a:pt x="132678" y="41278"/>
                      <a:pt x="132678" y="41338"/>
                      <a:pt x="132617" y="41399"/>
                    </a:cubicBezTo>
                    <a:lnTo>
                      <a:pt x="132587" y="41399"/>
                    </a:lnTo>
                    <a:cubicBezTo>
                      <a:pt x="132557" y="41430"/>
                      <a:pt x="132557" y="41490"/>
                      <a:pt x="132557" y="41521"/>
                    </a:cubicBezTo>
                    <a:cubicBezTo>
                      <a:pt x="132526" y="41551"/>
                      <a:pt x="132465" y="41582"/>
                      <a:pt x="132435" y="41673"/>
                    </a:cubicBezTo>
                    <a:lnTo>
                      <a:pt x="132435" y="41703"/>
                    </a:lnTo>
                    <a:cubicBezTo>
                      <a:pt x="132435" y="41703"/>
                      <a:pt x="132405" y="41703"/>
                      <a:pt x="132405" y="41673"/>
                    </a:cubicBezTo>
                    <a:cubicBezTo>
                      <a:pt x="132374" y="41642"/>
                      <a:pt x="132374" y="41794"/>
                      <a:pt x="132405" y="41794"/>
                    </a:cubicBezTo>
                    <a:lnTo>
                      <a:pt x="132435" y="41825"/>
                    </a:lnTo>
                    <a:lnTo>
                      <a:pt x="132465" y="41855"/>
                    </a:lnTo>
                    <a:lnTo>
                      <a:pt x="132465" y="41855"/>
                    </a:lnTo>
                    <a:lnTo>
                      <a:pt x="132465" y="41886"/>
                    </a:lnTo>
                    <a:lnTo>
                      <a:pt x="132465" y="42007"/>
                    </a:lnTo>
                    <a:cubicBezTo>
                      <a:pt x="132526" y="42038"/>
                      <a:pt x="132557" y="42007"/>
                      <a:pt x="132587" y="41977"/>
                    </a:cubicBezTo>
                    <a:lnTo>
                      <a:pt x="132587" y="42038"/>
                    </a:lnTo>
                    <a:lnTo>
                      <a:pt x="132587" y="42038"/>
                    </a:lnTo>
                    <a:lnTo>
                      <a:pt x="132557" y="42038"/>
                    </a:lnTo>
                    <a:cubicBezTo>
                      <a:pt x="132557" y="42098"/>
                      <a:pt x="132526" y="42129"/>
                      <a:pt x="132526" y="42159"/>
                    </a:cubicBezTo>
                    <a:cubicBezTo>
                      <a:pt x="132465" y="42189"/>
                      <a:pt x="132435" y="42281"/>
                      <a:pt x="132374" y="42341"/>
                    </a:cubicBezTo>
                    <a:lnTo>
                      <a:pt x="132374" y="42402"/>
                    </a:lnTo>
                    <a:cubicBezTo>
                      <a:pt x="132374" y="42402"/>
                      <a:pt x="132313" y="42402"/>
                      <a:pt x="132313" y="42341"/>
                    </a:cubicBezTo>
                    <a:cubicBezTo>
                      <a:pt x="132283" y="42311"/>
                      <a:pt x="132283" y="42463"/>
                      <a:pt x="132313" y="42493"/>
                    </a:cubicBezTo>
                    <a:lnTo>
                      <a:pt x="132374" y="42554"/>
                    </a:lnTo>
                    <a:cubicBezTo>
                      <a:pt x="132405" y="42554"/>
                      <a:pt x="132405" y="42585"/>
                      <a:pt x="132435" y="42585"/>
                    </a:cubicBezTo>
                    <a:lnTo>
                      <a:pt x="132435" y="42585"/>
                    </a:lnTo>
                    <a:lnTo>
                      <a:pt x="132435" y="42615"/>
                    </a:lnTo>
                    <a:lnTo>
                      <a:pt x="132435" y="42767"/>
                    </a:lnTo>
                    <a:cubicBezTo>
                      <a:pt x="132465" y="42797"/>
                      <a:pt x="132526" y="42797"/>
                      <a:pt x="132557" y="42737"/>
                    </a:cubicBezTo>
                    <a:lnTo>
                      <a:pt x="132557" y="42858"/>
                    </a:lnTo>
                    <a:lnTo>
                      <a:pt x="132587" y="42858"/>
                    </a:lnTo>
                    <a:cubicBezTo>
                      <a:pt x="132587" y="42858"/>
                      <a:pt x="132587" y="42889"/>
                      <a:pt x="132587" y="42858"/>
                    </a:cubicBezTo>
                    <a:lnTo>
                      <a:pt x="132587" y="42797"/>
                    </a:lnTo>
                    <a:cubicBezTo>
                      <a:pt x="132617" y="42767"/>
                      <a:pt x="132617" y="42706"/>
                      <a:pt x="132617" y="42615"/>
                    </a:cubicBezTo>
                    <a:lnTo>
                      <a:pt x="132617" y="42615"/>
                    </a:lnTo>
                    <a:lnTo>
                      <a:pt x="132617" y="42737"/>
                    </a:lnTo>
                    <a:lnTo>
                      <a:pt x="132617" y="42737"/>
                    </a:lnTo>
                    <a:cubicBezTo>
                      <a:pt x="132678" y="42615"/>
                      <a:pt x="132678" y="42585"/>
                      <a:pt x="132709" y="42493"/>
                    </a:cubicBezTo>
                    <a:cubicBezTo>
                      <a:pt x="132709" y="42554"/>
                      <a:pt x="132678" y="42615"/>
                      <a:pt x="132678" y="42645"/>
                    </a:cubicBezTo>
                    <a:lnTo>
                      <a:pt x="132678" y="42767"/>
                    </a:lnTo>
                    <a:cubicBezTo>
                      <a:pt x="132678" y="42797"/>
                      <a:pt x="132617" y="42797"/>
                      <a:pt x="132617" y="42797"/>
                    </a:cubicBezTo>
                    <a:lnTo>
                      <a:pt x="132617" y="42858"/>
                    </a:lnTo>
                    <a:cubicBezTo>
                      <a:pt x="132617" y="42889"/>
                      <a:pt x="132587" y="42889"/>
                      <a:pt x="132587" y="42919"/>
                    </a:cubicBezTo>
                    <a:cubicBezTo>
                      <a:pt x="132557" y="42949"/>
                      <a:pt x="132557" y="43010"/>
                      <a:pt x="132526" y="43010"/>
                    </a:cubicBezTo>
                    <a:lnTo>
                      <a:pt x="132465" y="43010"/>
                    </a:lnTo>
                    <a:cubicBezTo>
                      <a:pt x="132465" y="43041"/>
                      <a:pt x="132435" y="43041"/>
                      <a:pt x="132435" y="43071"/>
                    </a:cubicBezTo>
                    <a:cubicBezTo>
                      <a:pt x="132405" y="43101"/>
                      <a:pt x="132374" y="43162"/>
                      <a:pt x="132313" y="43223"/>
                    </a:cubicBezTo>
                    <a:cubicBezTo>
                      <a:pt x="132283" y="43223"/>
                      <a:pt x="132283" y="43223"/>
                      <a:pt x="132253" y="43193"/>
                    </a:cubicBezTo>
                    <a:cubicBezTo>
                      <a:pt x="132222" y="43162"/>
                      <a:pt x="132222" y="43101"/>
                      <a:pt x="132161" y="43071"/>
                    </a:cubicBezTo>
                    <a:cubicBezTo>
                      <a:pt x="132222" y="43101"/>
                      <a:pt x="132253" y="43101"/>
                      <a:pt x="132283" y="43071"/>
                    </a:cubicBezTo>
                    <a:cubicBezTo>
                      <a:pt x="132283" y="43041"/>
                      <a:pt x="132313" y="42949"/>
                      <a:pt x="132283" y="42919"/>
                    </a:cubicBezTo>
                    <a:lnTo>
                      <a:pt x="132283" y="42889"/>
                    </a:lnTo>
                    <a:lnTo>
                      <a:pt x="132283" y="42889"/>
                    </a:lnTo>
                    <a:cubicBezTo>
                      <a:pt x="132313" y="42889"/>
                      <a:pt x="132313" y="42889"/>
                      <a:pt x="132374" y="42858"/>
                    </a:cubicBezTo>
                    <a:cubicBezTo>
                      <a:pt x="132374" y="42858"/>
                      <a:pt x="132405" y="42858"/>
                      <a:pt x="132405" y="42797"/>
                    </a:cubicBezTo>
                    <a:cubicBezTo>
                      <a:pt x="132435" y="42767"/>
                      <a:pt x="132405" y="42615"/>
                      <a:pt x="132405" y="42645"/>
                    </a:cubicBezTo>
                    <a:lnTo>
                      <a:pt x="132374" y="42645"/>
                    </a:lnTo>
                    <a:lnTo>
                      <a:pt x="132374" y="42615"/>
                    </a:lnTo>
                    <a:cubicBezTo>
                      <a:pt x="132283" y="42554"/>
                      <a:pt x="132253" y="42463"/>
                      <a:pt x="132161" y="42402"/>
                    </a:cubicBezTo>
                    <a:cubicBezTo>
                      <a:pt x="132161" y="42341"/>
                      <a:pt x="132131" y="42311"/>
                      <a:pt x="132131" y="42311"/>
                    </a:cubicBezTo>
                    <a:lnTo>
                      <a:pt x="132101" y="42311"/>
                    </a:lnTo>
                    <a:cubicBezTo>
                      <a:pt x="132070" y="42281"/>
                      <a:pt x="132070" y="42250"/>
                      <a:pt x="132009" y="42250"/>
                    </a:cubicBezTo>
                    <a:cubicBezTo>
                      <a:pt x="132009" y="42189"/>
                      <a:pt x="131979" y="42189"/>
                      <a:pt x="131979" y="42159"/>
                    </a:cubicBezTo>
                    <a:lnTo>
                      <a:pt x="131979" y="42129"/>
                    </a:lnTo>
                    <a:lnTo>
                      <a:pt x="131949" y="42098"/>
                    </a:lnTo>
                    <a:lnTo>
                      <a:pt x="131949" y="41977"/>
                    </a:lnTo>
                    <a:cubicBezTo>
                      <a:pt x="131949" y="41946"/>
                      <a:pt x="131918" y="41855"/>
                      <a:pt x="131918" y="41825"/>
                    </a:cubicBezTo>
                    <a:cubicBezTo>
                      <a:pt x="131949" y="41886"/>
                      <a:pt x="131949" y="41977"/>
                      <a:pt x="131979" y="42038"/>
                    </a:cubicBezTo>
                    <a:lnTo>
                      <a:pt x="131979" y="42038"/>
                    </a:lnTo>
                    <a:lnTo>
                      <a:pt x="131979" y="41946"/>
                    </a:lnTo>
                    <a:lnTo>
                      <a:pt x="131979" y="41946"/>
                    </a:lnTo>
                    <a:cubicBezTo>
                      <a:pt x="131979" y="42007"/>
                      <a:pt x="132009" y="42038"/>
                      <a:pt x="132009" y="42129"/>
                    </a:cubicBezTo>
                    <a:lnTo>
                      <a:pt x="132009" y="42159"/>
                    </a:lnTo>
                    <a:cubicBezTo>
                      <a:pt x="132009" y="42189"/>
                      <a:pt x="132009" y="42189"/>
                      <a:pt x="132009" y="42159"/>
                    </a:cubicBezTo>
                    <a:lnTo>
                      <a:pt x="132070" y="42159"/>
                    </a:lnTo>
                    <a:cubicBezTo>
                      <a:pt x="132070" y="42159"/>
                      <a:pt x="132101" y="42129"/>
                      <a:pt x="132070" y="42038"/>
                    </a:cubicBezTo>
                    <a:cubicBezTo>
                      <a:pt x="132101" y="42098"/>
                      <a:pt x="132131" y="42129"/>
                      <a:pt x="132161" y="42098"/>
                    </a:cubicBezTo>
                    <a:lnTo>
                      <a:pt x="132161" y="41946"/>
                    </a:lnTo>
                    <a:lnTo>
                      <a:pt x="132161" y="41886"/>
                    </a:lnTo>
                    <a:lnTo>
                      <a:pt x="132161" y="41886"/>
                    </a:lnTo>
                    <a:cubicBezTo>
                      <a:pt x="132222" y="41886"/>
                      <a:pt x="132222" y="41886"/>
                      <a:pt x="132253" y="41855"/>
                    </a:cubicBezTo>
                    <a:lnTo>
                      <a:pt x="132283" y="41825"/>
                    </a:lnTo>
                    <a:cubicBezTo>
                      <a:pt x="132313" y="41794"/>
                      <a:pt x="132283" y="41642"/>
                      <a:pt x="132283" y="41673"/>
                    </a:cubicBezTo>
                    <a:lnTo>
                      <a:pt x="132253" y="41703"/>
                    </a:lnTo>
                    <a:lnTo>
                      <a:pt x="132253" y="41673"/>
                    </a:lnTo>
                    <a:cubicBezTo>
                      <a:pt x="132222" y="41582"/>
                      <a:pt x="132161" y="41521"/>
                      <a:pt x="132101" y="41490"/>
                    </a:cubicBezTo>
                    <a:cubicBezTo>
                      <a:pt x="132101" y="41430"/>
                      <a:pt x="132070" y="41399"/>
                      <a:pt x="132070" y="41369"/>
                    </a:cubicBezTo>
                    <a:lnTo>
                      <a:pt x="132009" y="41369"/>
                    </a:lnTo>
                    <a:lnTo>
                      <a:pt x="132009" y="41369"/>
                    </a:lnTo>
                    <a:lnTo>
                      <a:pt x="132009" y="41278"/>
                    </a:lnTo>
                    <a:cubicBezTo>
                      <a:pt x="132070" y="41338"/>
                      <a:pt x="132101" y="41369"/>
                      <a:pt x="132131" y="41338"/>
                    </a:cubicBezTo>
                    <a:lnTo>
                      <a:pt x="132131" y="41217"/>
                    </a:lnTo>
                    <a:lnTo>
                      <a:pt x="132131" y="41186"/>
                    </a:lnTo>
                    <a:lnTo>
                      <a:pt x="132131" y="41186"/>
                    </a:lnTo>
                    <a:cubicBezTo>
                      <a:pt x="132131" y="41186"/>
                      <a:pt x="132161" y="41186"/>
                      <a:pt x="132161" y="41126"/>
                    </a:cubicBezTo>
                    <a:lnTo>
                      <a:pt x="132222" y="41095"/>
                    </a:lnTo>
                    <a:cubicBezTo>
                      <a:pt x="132253" y="41065"/>
                      <a:pt x="132222" y="40943"/>
                      <a:pt x="132222" y="40974"/>
                    </a:cubicBezTo>
                    <a:lnTo>
                      <a:pt x="132161" y="41034"/>
                    </a:lnTo>
                    <a:lnTo>
                      <a:pt x="132161" y="40974"/>
                    </a:lnTo>
                    <a:cubicBezTo>
                      <a:pt x="132131" y="40943"/>
                      <a:pt x="132101" y="40882"/>
                      <a:pt x="132070" y="40822"/>
                    </a:cubicBezTo>
                    <a:cubicBezTo>
                      <a:pt x="132070" y="40791"/>
                      <a:pt x="132009" y="40761"/>
                      <a:pt x="132009" y="40731"/>
                    </a:cubicBezTo>
                    <a:lnTo>
                      <a:pt x="131979" y="40731"/>
                    </a:lnTo>
                    <a:cubicBezTo>
                      <a:pt x="131949" y="40670"/>
                      <a:pt x="131949" y="40609"/>
                      <a:pt x="131918" y="40579"/>
                    </a:cubicBezTo>
                    <a:cubicBezTo>
                      <a:pt x="131858" y="40518"/>
                      <a:pt x="131858" y="40487"/>
                      <a:pt x="131827" y="40487"/>
                    </a:cubicBezTo>
                    <a:cubicBezTo>
                      <a:pt x="131827" y="40457"/>
                      <a:pt x="131797" y="40427"/>
                      <a:pt x="131797" y="40366"/>
                    </a:cubicBezTo>
                    <a:cubicBezTo>
                      <a:pt x="131766" y="40305"/>
                      <a:pt x="131706" y="40214"/>
                      <a:pt x="131706" y="40153"/>
                    </a:cubicBezTo>
                    <a:cubicBezTo>
                      <a:pt x="131675" y="40123"/>
                      <a:pt x="131675" y="40062"/>
                      <a:pt x="131675" y="40031"/>
                    </a:cubicBezTo>
                    <a:lnTo>
                      <a:pt x="131675" y="40031"/>
                    </a:lnTo>
                    <a:cubicBezTo>
                      <a:pt x="131675" y="40001"/>
                      <a:pt x="131645" y="39971"/>
                      <a:pt x="131645" y="39910"/>
                    </a:cubicBezTo>
                    <a:lnTo>
                      <a:pt x="131645" y="39971"/>
                    </a:lnTo>
                    <a:lnTo>
                      <a:pt x="131645" y="40001"/>
                    </a:lnTo>
                    <a:cubicBezTo>
                      <a:pt x="131645" y="39971"/>
                      <a:pt x="131614" y="39971"/>
                      <a:pt x="131614" y="39910"/>
                    </a:cubicBezTo>
                    <a:lnTo>
                      <a:pt x="131523" y="39697"/>
                    </a:lnTo>
                    <a:cubicBezTo>
                      <a:pt x="131523" y="39667"/>
                      <a:pt x="131523" y="39667"/>
                      <a:pt x="131493" y="39667"/>
                    </a:cubicBezTo>
                    <a:lnTo>
                      <a:pt x="131462" y="39697"/>
                    </a:lnTo>
                    <a:cubicBezTo>
                      <a:pt x="131402" y="39697"/>
                      <a:pt x="131402" y="39819"/>
                      <a:pt x="131371" y="39910"/>
                    </a:cubicBezTo>
                    <a:cubicBezTo>
                      <a:pt x="131371" y="39971"/>
                      <a:pt x="131341" y="39971"/>
                      <a:pt x="131341" y="40001"/>
                    </a:cubicBezTo>
                    <a:lnTo>
                      <a:pt x="131341" y="39971"/>
                    </a:lnTo>
                    <a:lnTo>
                      <a:pt x="131341" y="39910"/>
                    </a:lnTo>
                    <a:cubicBezTo>
                      <a:pt x="131341" y="39971"/>
                      <a:pt x="131310" y="40001"/>
                      <a:pt x="131310" y="40031"/>
                    </a:cubicBezTo>
                    <a:lnTo>
                      <a:pt x="131310" y="40031"/>
                    </a:lnTo>
                    <a:cubicBezTo>
                      <a:pt x="131310" y="40031"/>
                      <a:pt x="131310" y="40062"/>
                      <a:pt x="131250" y="40153"/>
                    </a:cubicBezTo>
                    <a:cubicBezTo>
                      <a:pt x="131219" y="40214"/>
                      <a:pt x="131189" y="40305"/>
                      <a:pt x="131189" y="40366"/>
                    </a:cubicBezTo>
                    <a:cubicBezTo>
                      <a:pt x="131189" y="40427"/>
                      <a:pt x="131158" y="40457"/>
                      <a:pt x="131158" y="40487"/>
                    </a:cubicBezTo>
                    <a:lnTo>
                      <a:pt x="131067" y="40579"/>
                    </a:lnTo>
                    <a:cubicBezTo>
                      <a:pt x="131037" y="40609"/>
                      <a:pt x="131037" y="40639"/>
                      <a:pt x="131006" y="40731"/>
                    </a:cubicBezTo>
                    <a:lnTo>
                      <a:pt x="130946" y="40731"/>
                    </a:lnTo>
                    <a:cubicBezTo>
                      <a:pt x="130915" y="40761"/>
                      <a:pt x="130915" y="40791"/>
                      <a:pt x="130915" y="40822"/>
                    </a:cubicBezTo>
                    <a:cubicBezTo>
                      <a:pt x="130885" y="40882"/>
                      <a:pt x="130854" y="40913"/>
                      <a:pt x="130794" y="40974"/>
                    </a:cubicBezTo>
                    <a:lnTo>
                      <a:pt x="130794" y="41034"/>
                    </a:lnTo>
                    <a:cubicBezTo>
                      <a:pt x="130794" y="41034"/>
                      <a:pt x="130763" y="41034"/>
                      <a:pt x="130763" y="40974"/>
                    </a:cubicBezTo>
                    <a:cubicBezTo>
                      <a:pt x="130733" y="40943"/>
                      <a:pt x="130733" y="41095"/>
                      <a:pt x="130763" y="41095"/>
                    </a:cubicBezTo>
                    <a:lnTo>
                      <a:pt x="130794" y="41126"/>
                    </a:lnTo>
                    <a:lnTo>
                      <a:pt x="130854" y="41186"/>
                    </a:lnTo>
                    <a:lnTo>
                      <a:pt x="130854" y="41186"/>
                    </a:lnTo>
                    <a:lnTo>
                      <a:pt x="130854" y="41217"/>
                    </a:lnTo>
                    <a:lnTo>
                      <a:pt x="130854" y="41338"/>
                    </a:lnTo>
                    <a:cubicBezTo>
                      <a:pt x="130885" y="41369"/>
                      <a:pt x="130915" y="41338"/>
                      <a:pt x="130946" y="41278"/>
                    </a:cubicBezTo>
                    <a:lnTo>
                      <a:pt x="130946" y="41369"/>
                    </a:lnTo>
                    <a:lnTo>
                      <a:pt x="130946" y="41369"/>
                    </a:lnTo>
                    <a:lnTo>
                      <a:pt x="130915" y="41369"/>
                    </a:lnTo>
                    <a:cubicBezTo>
                      <a:pt x="130915" y="41399"/>
                      <a:pt x="130885" y="41430"/>
                      <a:pt x="130885" y="41490"/>
                    </a:cubicBezTo>
                    <a:cubicBezTo>
                      <a:pt x="130854" y="41521"/>
                      <a:pt x="130794" y="41582"/>
                      <a:pt x="130733" y="41673"/>
                    </a:cubicBezTo>
                    <a:lnTo>
                      <a:pt x="130733" y="41703"/>
                    </a:lnTo>
                    <a:cubicBezTo>
                      <a:pt x="130733" y="41703"/>
                      <a:pt x="130702" y="41703"/>
                      <a:pt x="130702" y="41673"/>
                    </a:cubicBezTo>
                    <a:cubicBezTo>
                      <a:pt x="130642" y="41642"/>
                      <a:pt x="130642" y="41794"/>
                      <a:pt x="130702" y="41825"/>
                    </a:cubicBezTo>
                    <a:lnTo>
                      <a:pt x="130733" y="41855"/>
                    </a:lnTo>
                    <a:cubicBezTo>
                      <a:pt x="130763" y="41855"/>
                      <a:pt x="130763" y="41886"/>
                      <a:pt x="130794" y="41886"/>
                    </a:cubicBezTo>
                    <a:lnTo>
                      <a:pt x="130794" y="41886"/>
                    </a:lnTo>
                    <a:lnTo>
                      <a:pt x="130794" y="41946"/>
                    </a:lnTo>
                    <a:lnTo>
                      <a:pt x="130794" y="42098"/>
                    </a:lnTo>
                    <a:cubicBezTo>
                      <a:pt x="130854" y="42129"/>
                      <a:pt x="130885" y="42129"/>
                      <a:pt x="130915" y="42038"/>
                    </a:cubicBezTo>
                    <a:lnTo>
                      <a:pt x="130915" y="42159"/>
                    </a:lnTo>
                    <a:lnTo>
                      <a:pt x="130946" y="42159"/>
                    </a:lnTo>
                    <a:cubicBezTo>
                      <a:pt x="130946" y="42159"/>
                      <a:pt x="130946" y="42189"/>
                      <a:pt x="130946" y="42159"/>
                    </a:cubicBezTo>
                    <a:lnTo>
                      <a:pt x="130946" y="42129"/>
                    </a:lnTo>
                    <a:cubicBezTo>
                      <a:pt x="131006" y="42098"/>
                      <a:pt x="131006" y="42007"/>
                      <a:pt x="131006" y="41946"/>
                    </a:cubicBezTo>
                    <a:lnTo>
                      <a:pt x="131006" y="41946"/>
                    </a:lnTo>
                    <a:lnTo>
                      <a:pt x="131006" y="42038"/>
                    </a:lnTo>
                    <a:lnTo>
                      <a:pt x="131006" y="42038"/>
                    </a:lnTo>
                    <a:cubicBezTo>
                      <a:pt x="131037" y="41946"/>
                      <a:pt x="131037" y="41886"/>
                      <a:pt x="131067" y="41825"/>
                    </a:cubicBezTo>
                    <a:cubicBezTo>
                      <a:pt x="131067" y="41855"/>
                      <a:pt x="131037" y="41946"/>
                      <a:pt x="131037" y="41977"/>
                    </a:cubicBezTo>
                    <a:lnTo>
                      <a:pt x="131037" y="42098"/>
                    </a:lnTo>
                    <a:cubicBezTo>
                      <a:pt x="131037" y="42129"/>
                      <a:pt x="131006" y="42129"/>
                      <a:pt x="131006" y="42129"/>
                    </a:cubicBezTo>
                    <a:lnTo>
                      <a:pt x="131006" y="42159"/>
                    </a:lnTo>
                    <a:cubicBezTo>
                      <a:pt x="131006" y="42189"/>
                      <a:pt x="130946" y="42189"/>
                      <a:pt x="130946" y="42250"/>
                    </a:cubicBezTo>
                    <a:cubicBezTo>
                      <a:pt x="130915" y="42281"/>
                      <a:pt x="130915" y="42311"/>
                      <a:pt x="130885" y="42311"/>
                    </a:cubicBezTo>
                    <a:lnTo>
                      <a:pt x="130854" y="42311"/>
                    </a:lnTo>
                    <a:cubicBezTo>
                      <a:pt x="130854" y="42341"/>
                      <a:pt x="130794" y="42341"/>
                      <a:pt x="130794" y="42402"/>
                    </a:cubicBezTo>
                    <a:cubicBezTo>
                      <a:pt x="130733" y="42463"/>
                      <a:pt x="130702" y="42493"/>
                      <a:pt x="130611" y="42615"/>
                    </a:cubicBezTo>
                    <a:lnTo>
                      <a:pt x="130611" y="42645"/>
                    </a:lnTo>
                    <a:lnTo>
                      <a:pt x="130581" y="42645"/>
                    </a:lnTo>
                    <a:cubicBezTo>
                      <a:pt x="130550" y="42615"/>
                      <a:pt x="130550" y="42767"/>
                      <a:pt x="130581" y="42797"/>
                    </a:cubicBezTo>
                    <a:cubicBezTo>
                      <a:pt x="130581" y="42797"/>
                      <a:pt x="130611" y="42797"/>
                      <a:pt x="130611" y="42858"/>
                    </a:cubicBezTo>
                    <a:cubicBezTo>
                      <a:pt x="130642" y="42858"/>
                      <a:pt x="130642" y="42889"/>
                      <a:pt x="130702" y="42889"/>
                    </a:cubicBezTo>
                    <a:lnTo>
                      <a:pt x="130702" y="42889"/>
                    </a:lnTo>
                    <a:lnTo>
                      <a:pt x="130702" y="42919"/>
                    </a:lnTo>
                    <a:lnTo>
                      <a:pt x="130702" y="42949"/>
                    </a:lnTo>
                    <a:cubicBezTo>
                      <a:pt x="130702" y="42919"/>
                      <a:pt x="130702" y="42919"/>
                      <a:pt x="130642" y="42919"/>
                    </a:cubicBezTo>
                    <a:cubicBezTo>
                      <a:pt x="130611" y="42949"/>
                      <a:pt x="130581" y="42949"/>
                      <a:pt x="130490" y="42919"/>
                    </a:cubicBezTo>
                    <a:cubicBezTo>
                      <a:pt x="130429" y="42858"/>
                      <a:pt x="130399" y="42615"/>
                      <a:pt x="130307" y="42493"/>
                    </a:cubicBezTo>
                    <a:cubicBezTo>
                      <a:pt x="130277" y="42463"/>
                      <a:pt x="130277" y="42463"/>
                      <a:pt x="130247" y="42463"/>
                    </a:cubicBezTo>
                    <a:cubicBezTo>
                      <a:pt x="130186" y="42433"/>
                      <a:pt x="130186" y="42402"/>
                      <a:pt x="130155" y="42341"/>
                    </a:cubicBezTo>
                    <a:cubicBezTo>
                      <a:pt x="130186" y="42402"/>
                      <a:pt x="130247" y="42402"/>
                      <a:pt x="130277" y="42341"/>
                    </a:cubicBezTo>
                    <a:cubicBezTo>
                      <a:pt x="130277" y="42311"/>
                      <a:pt x="130307" y="42250"/>
                      <a:pt x="130277" y="42189"/>
                    </a:cubicBezTo>
                    <a:lnTo>
                      <a:pt x="130277" y="42159"/>
                    </a:lnTo>
                    <a:lnTo>
                      <a:pt x="130277" y="42159"/>
                    </a:lnTo>
                    <a:cubicBezTo>
                      <a:pt x="130307" y="42159"/>
                      <a:pt x="130307" y="42159"/>
                      <a:pt x="130338" y="42129"/>
                    </a:cubicBezTo>
                    <a:cubicBezTo>
                      <a:pt x="130338" y="42129"/>
                      <a:pt x="130399" y="42129"/>
                      <a:pt x="130399" y="42098"/>
                    </a:cubicBezTo>
                    <a:cubicBezTo>
                      <a:pt x="130429" y="42038"/>
                      <a:pt x="130399" y="41886"/>
                      <a:pt x="130399" y="41946"/>
                    </a:cubicBezTo>
                    <a:lnTo>
                      <a:pt x="130338" y="41946"/>
                    </a:lnTo>
                    <a:lnTo>
                      <a:pt x="130338" y="41886"/>
                    </a:lnTo>
                    <a:cubicBezTo>
                      <a:pt x="130277" y="41825"/>
                      <a:pt x="130247" y="41734"/>
                      <a:pt x="130155" y="41673"/>
                    </a:cubicBezTo>
                    <a:cubicBezTo>
                      <a:pt x="130155" y="41642"/>
                      <a:pt x="130125" y="41582"/>
                      <a:pt x="130125" y="41582"/>
                    </a:cubicBezTo>
                    <a:lnTo>
                      <a:pt x="130095" y="41582"/>
                    </a:lnTo>
                    <a:cubicBezTo>
                      <a:pt x="130034" y="41551"/>
                      <a:pt x="130034" y="41521"/>
                      <a:pt x="130003" y="41521"/>
                    </a:cubicBezTo>
                    <a:cubicBezTo>
                      <a:pt x="130003" y="41490"/>
                      <a:pt x="129973" y="41490"/>
                      <a:pt x="129973" y="41430"/>
                    </a:cubicBezTo>
                    <a:lnTo>
                      <a:pt x="129973" y="41399"/>
                    </a:lnTo>
                    <a:lnTo>
                      <a:pt x="129943" y="41369"/>
                    </a:lnTo>
                    <a:lnTo>
                      <a:pt x="129943" y="41247"/>
                    </a:lnTo>
                    <a:cubicBezTo>
                      <a:pt x="129943" y="41217"/>
                      <a:pt x="129882" y="41126"/>
                      <a:pt x="129882" y="41095"/>
                    </a:cubicBezTo>
                    <a:cubicBezTo>
                      <a:pt x="129943" y="41186"/>
                      <a:pt x="129943" y="41247"/>
                      <a:pt x="129973" y="41338"/>
                    </a:cubicBezTo>
                    <a:lnTo>
                      <a:pt x="129973" y="41338"/>
                    </a:lnTo>
                    <a:lnTo>
                      <a:pt x="129973" y="41217"/>
                    </a:lnTo>
                    <a:lnTo>
                      <a:pt x="129973" y="41217"/>
                    </a:lnTo>
                    <a:cubicBezTo>
                      <a:pt x="129973" y="41278"/>
                      <a:pt x="130003" y="41338"/>
                      <a:pt x="130003" y="41399"/>
                    </a:cubicBezTo>
                    <a:lnTo>
                      <a:pt x="130003" y="41430"/>
                    </a:lnTo>
                    <a:cubicBezTo>
                      <a:pt x="130003" y="41490"/>
                      <a:pt x="130003" y="41490"/>
                      <a:pt x="130003" y="41430"/>
                    </a:cubicBezTo>
                    <a:lnTo>
                      <a:pt x="130034" y="41430"/>
                    </a:lnTo>
                    <a:cubicBezTo>
                      <a:pt x="130034" y="41430"/>
                      <a:pt x="130095" y="41399"/>
                      <a:pt x="130034" y="41338"/>
                    </a:cubicBezTo>
                    <a:cubicBezTo>
                      <a:pt x="130095" y="41369"/>
                      <a:pt x="130125" y="41399"/>
                      <a:pt x="130155" y="41369"/>
                    </a:cubicBezTo>
                    <a:lnTo>
                      <a:pt x="130155" y="41217"/>
                    </a:lnTo>
                    <a:lnTo>
                      <a:pt x="130155" y="41186"/>
                    </a:lnTo>
                    <a:lnTo>
                      <a:pt x="130155" y="41186"/>
                    </a:lnTo>
                    <a:cubicBezTo>
                      <a:pt x="130186" y="41186"/>
                      <a:pt x="130186" y="41186"/>
                      <a:pt x="130247" y="41126"/>
                    </a:cubicBezTo>
                    <a:lnTo>
                      <a:pt x="130277" y="41095"/>
                    </a:lnTo>
                    <a:cubicBezTo>
                      <a:pt x="130307" y="41065"/>
                      <a:pt x="130277" y="40913"/>
                      <a:pt x="130277" y="40943"/>
                    </a:cubicBezTo>
                    <a:lnTo>
                      <a:pt x="130247" y="40974"/>
                    </a:lnTo>
                    <a:lnTo>
                      <a:pt x="130247" y="40943"/>
                    </a:lnTo>
                    <a:cubicBezTo>
                      <a:pt x="130186" y="40882"/>
                      <a:pt x="130155" y="40791"/>
                      <a:pt x="130095" y="40761"/>
                    </a:cubicBezTo>
                    <a:cubicBezTo>
                      <a:pt x="130095" y="40731"/>
                      <a:pt x="130034" y="40670"/>
                      <a:pt x="130034" y="40639"/>
                    </a:cubicBezTo>
                    <a:lnTo>
                      <a:pt x="130003" y="40639"/>
                    </a:lnTo>
                    <a:lnTo>
                      <a:pt x="130003" y="40639"/>
                    </a:lnTo>
                    <a:lnTo>
                      <a:pt x="130003" y="40579"/>
                    </a:lnTo>
                    <a:cubicBezTo>
                      <a:pt x="130034" y="40609"/>
                      <a:pt x="130095" y="40639"/>
                      <a:pt x="130125" y="40609"/>
                    </a:cubicBezTo>
                    <a:lnTo>
                      <a:pt x="130125" y="40487"/>
                    </a:lnTo>
                    <a:lnTo>
                      <a:pt x="130125" y="40457"/>
                    </a:lnTo>
                    <a:lnTo>
                      <a:pt x="130125" y="40457"/>
                    </a:lnTo>
                    <a:cubicBezTo>
                      <a:pt x="130125" y="40457"/>
                      <a:pt x="130155" y="40457"/>
                      <a:pt x="130155" y="40427"/>
                    </a:cubicBezTo>
                    <a:lnTo>
                      <a:pt x="130186" y="40366"/>
                    </a:lnTo>
                    <a:cubicBezTo>
                      <a:pt x="130247" y="40335"/>
                      <a:pt x="130186" y="40214"/>
                      <a:pt x="130186" y="40275"/>
                    </a:cubicBezTo>
                    <a:lnTo>
                      <a:pt x="130155" y="40305"/>
                    </a:lnTo>
                    <a:lnTo>
                      <a:pt x="130155" y="40275"/>
                    </a:lnTo>
                    <a:cubicBezTo>
                      <a:pt x="130125" y="40214"/>
                      <a:pt x="130095" y="40153"/>
                      <a:pt x="130034" y="40123"/>
                    </a:cubicBezTo>
                    <a:cubicBezTo>
                      <a:pt x="130034" y="40062"/>
                      <a:pt x="130003" y="40031"/>
                      <a:pt x="130003" y="40001"/>
                    </a:cubicBezTo>
                    <a:lnTo>
                      <a:pt x="129973" y="40001"/>
                    </a:lnTo>
                    <a:cubicBezTo>
                      <a:pt x="129943" y="39971"/>
                      <a:pt x="129943" y="39879"/>
                      <a:pt x="129882" y="39849"/>
                    </a:cubicBezTo>
                    <a:cubicBezTo>
                      <a:pt x="129851" y="39819"/>
                      <a:pt x="129851" y="39758"/>
                      <a:pt x="129821" y="39758"/>
                    </a:cubicBezTo>
                    <a:cubicBezTo>
                      <a:pt x="129821" y="39727"/>
                      <a:pt x="129791" y="39697"/>
                      <a:pt x="129791" y="39667"/>
                    </a:cubicBezTo>
                    <a:cubicBezTo>
                      <a:pt x="129730" y="39575"/>
                      <a:pt x="129699" y="39515"/>
                      <a:pt x="129699" y="39423"/>
                    </a:cubicBezTo>
                    <a:cubicBezTo>
                      <a:pt x="129669" y="39393"/>
                      <a:pt x="129669" y="39363"/>
                      <a:pt x="129669" y="39302"/>
                    </a:cubicBezTo>
                    <a:lnTo>
                      <a:pt x="129669" y="39302"/>
                    </a:lnTo>
                    <a:cubicBezTo>
                      <a:pt x="129669" y="39272"/>
                      <a:pt x="129639" y="39241"/>
                      <a:pt x="129639" y="39211"/>
                    </a:cubicBezTo>
                    <a:lnTo>
                      <a:pt x="129639" y="39241"/>
                    </a:lnTo>
                    <a:lnTo>
                      <a:pt x="129639" y="39272"/>
                    </a:lnTo>
                    <a:cubicBezTo>
                      <a:pt x="129639" y="39241"/>
                      <a:pt x="129578" y="39241"/>
                      <a:pt x="129578" y="39211"/>
                    </a:cubicBezTo>
                    <a:lnTo>
                      <a:pt x="129517" y="38968"/>
                    </a:lnTo>
                    <a:cubicBezTo>
                      <a:pt x="129517" y="38937"/>
                      <a:pt x="129517" y="38937"/>
                      <a:pt x="129487" y="38937"/>
                    </a:cubicBezTo>
                    <a:lnTo>
                      <a:pt x="129426" y="38968"/>
                    </a:lnTo>
                    <a:cubicBezTo>
                      <a:pt x="129395" y="38968"/>
                      <a:pt x="129395" y="39089"/>
                      <a:pt x="129365" y="39211"/>
                    </a:cubicBezTo>
                    <a:cubicBezTo>
                      <a:pt x="129365" y="39241"/>
                      <a:pt x="129335" y="39241"/>
                      <a:pt x="129335" y="39272"/>
                    </a:cubicBezTo>
                    <a:lnTo>
                      <a:pt x="129335" y="39241"/>
                    </a:lnTo>
                    <a:lnTo>
                      <a:pt x="129335" y="39211"/>
                    </a:lnTo>
                    <a:cubicBezTo>
                      <a:pt x="129335" y="39241"/>
                      <a:pt x="129274" y="39272"/>
                      <a:pt x="129274" y="39302"/>
                    </a:cubicBezTo>
                    <a:lnTo>
                      <a:pt x="129274" y="39302"/>
                    </a:lnTo>
                    <a:cubicBezTo>
                      <a:pt x="129274" y="39302"/>
                      <a:pt x="129274" y="39363"/>
                      <a:pt x="129243" y="39423"/>
                    </a:cubicBezTo>
                    <a:cubicBezTo>
                      <a:pt x="129213" y="39515"/>
                      <a:pt x="129183" y="39575"/>
                      <a:pt x="129183" y="39667"/>
                    </a:cubicBezTo>
                    <a:cubicBezTo>
                      <a:pt x="129183" y="39697"/>
                      <a:pt x="129122" y="39727"/>
                      <a:pt x="129122" y="39758"/>
                    </a:cubicBezTo>
                    <a:lnTo>
                      <a:pt x="129061" y="39849"/>
                    </a:lnTo>
                    <a:cubicBezTo>
                      <a:pt x="129031" y="39879"/>
                      <a:pt x="129031" y="39910"/>
                      <a:pt x="128970" y="40001"/>
                    </a:cubicBezTo>
                    <a:lnTo>
                      <a:pt x="128940" y="40001"/>
                    </a:lnTo>
                    <a:cubicBezTo>
                      <a:pt x="128909" y="40031"/>
                      <a:pt x="128909" y="40062"/>
                      <a:pt x="128909" y="40123"/>
                    </a:cubicBezTo>
                    <a:cubicBezTo>
                      <a:pt x="128879" y="40153"/>
                      <a:pt x="128818" y="40183"/>
                      <a:pt x="128788" y="40275"/>
                    </a:cubicBezTo>
                    <a:lnTo>
                      <a:pt x="128788" y="40305"/>
                    </a:lnTo>
                    <a:cubicBezTo>
                      <a:pt x="128788" y="40305"/>
                      <a:pt x="128757" y="40305"/>
                      <a:pt x="128757" y="40275"/>
                    </a:cubicBezTo>
                    <a:cubicBezTo>
                      <a:pt x="128727" y="40214"/>
                      <a:pt x="128727" y="40366"/>
                      <a:pt x="128757" y="40366"/>
                    </a:cubicBezTo>
                    <a:lnTo>
                      <a:pt x="128788" y="40427"/>
                    </a:lnTo>
                    <a:lnTo>
                      <a:pt x="128818" y="40457"/>
                    </a:lnTo>
                    <a:lnTo>
                      <a:pt x="128818" y="40457"/>
                    </a:lnTo>
                    <a:lnTo>
                      <a:pt x="128818" y="40487"/>
                    </a:lnTo>
                    <a:lnTo>
                      <a:pt x="128818" y="40609"/>
                    </a:lnTo>
                    <a:cubicBezTo>
                      <a:pt x="128879" y="40639"/>
                      <a:pt x="128909" y="40609"/>
                      <a:pt x="128940" y="40579"/>
                    </a:cubicBezTo>
                    <a:lnTo>
                      <a:pt x="128940" y="40639"/>
                    </a:lnTo>
                    <a:lnTo>
                      <a:pt x="128940" y="40639"/>
                    </a:lnTo>
                    <a:lnTo>
                      <a:pt x="128909" y="40639"/>
                    </a:lnTo>
                    <a:cubicBezTo>
                      <a:pt x="128909" y="40670"/>
                      <a:pt x="128879" y="40731"/>
                      <a:pt x="128879" y="40761"/>
                    </a:cubicBezTo>
                    <a:cubicBezTo>
                      <a:pt x="128818" y="40791"/>
                      <a:pt x="128788" y="40882"/>
                      <a:pt x="128727" y="40943"/>
                    </a:cubicBezTo>
                    <a:lnTo>
                      <a:pt x="128727" y="40974"/>
                    </a:lnTo>
                    <a:cubicBezTo>
                      <a:pt x="128727" y="40974"/>
                      <a:pt x="128666" y="40974"/>
                      <a:pt x="128666" y="40943"/>
                    </a:cubicBezTo>
                    <a:cubicBezTo>
                      <a:pt x="128636" y="40913"/>
                      <a:pt x="128636" y="41065"/>
                      <a:pt x="128666" y="41095"/>
                    </a:cubicBezTo>
                    <a:lnTo>
                      <a:pt x="128727" y="41126"/>
                    </a:lnTo>
                    <a:cubicBezTo>
                      <a:pt x="128757" y="41126"/>
                      <a:pt x="128757" y="41186"/>
                      <a:pt x="128788" y="41186"/>
                    </a:cubicBezTo>
                    <a:lnTo>
                      <a:pt x="128788" y="41186"/>
                    </a:lnTo>
                    <a:lnTo>
                      <a:pt x="128788" y="41217"/>
                    </a:lnTo>
                    <a:lnTo>
                      <a:pt x="128788" y="41369"/>
                    </a:lnTo>
                    <a:cubicBezTo>
                      <a:pt x="128818" y="41399"/>
                      <a:pt x="128879" y="41399"/>
                      <a:pt x="128909" y="41338"/>
                    </a:cubicBezTo>
                    <a:lnTo>
                      <a:pt x="128909" y="41430"/>
                    </a:lnTo>
                    <a:lnTo>
                      <a:pt x="128940" y="41430"/>
                    </a:lnTo>
                    <a:cubicBezTo>
                      <a:pt x="128940" y="41430"/>
                      <a:pt x="128940" y="41490"/>
                      <a:pt x="128940" y="41430"/>
                    </a:cubicBezTo>
                    <a:lnTo>
                      <a:pt x="128940" y="41399"/>
                    </a:lnTo>
                    <a:cubicBezTo>
                      <a:pt x="128970" y="41369"/>
                      <a:pt x="128970" y="41278"/>
                      <a:pt x="128970" y="41217"/>
                    </a:cubicBezTo>
                    <a:lnTo>
                      <a:pt x="128970" y="41217"/>
                    </a:lnTo>
                    <a:lnTo>
                      <a:pt x="128970" y="41338"/>
                    </a:lnTo>
                    <a:lnTo>
                      <a:pt x="128970" y="41338"/>
                    </a:lnTo>
                    <a:cubicBezTo>
                      <a:pt x="129031" y="41217"/>
                      <a:pt x="129031" y="41186"/>
                      <a:pt x="129061" y="41095"/>
                    </a:cubicBezTo>
                    <a:cubicBezTo>
                      <a:pt x="129061" y="41126"/>
                      <a:pt x="129031" y="41217"/>
                      <a:pt x="129031" y="41247"/>
                    </a:cubicBezTo>
                    <a:lnTo>
                      <a:pt x="129031" y="41369"/>
                    </a:lnTo>
                    <a:cubicBezTo>
                      <a:pt x="129031" y="41399"/>
                      <a:pt x="128970" y="41399"/>
                      <a:pt x="128970" y="41399"/>
                    </a:cubicBezTo>
                    <a:lnTo>
                      <a:pt x="128970" y="41430"/>
                    </a:lnTo>
                    <a:cubicBezTo>
                      <a:pt x="128970" y="41490"/>
                      <a:pt x="128940" y="41490"/>
                      <a:pt x="128940" y="41521"/>
                    </a:cubicBezTo>
                    <a:cubicBezTo>
                      <a:pt x="128909" y="41551"/>
                      <a:pt x="128909" y="41582"/>
                      <a:pt x="128879" y="41582"/>
                    </a:cubicBezTo>
                    <a:lnTo>
                      <a:pt x="128818" y="41582"/>
                    </a:lnTo>
                    <a:cubicBezTo>
                      <a:pt x="128818" y="41642"/>
                      <a:pt x="128788" y="41642"/>
                      <a:pt x="128788" y="41673"/>
                    </a:cubicBezTo>
                    <a:cubicBezTo>
                      <a:pt x="128727" y="41734"/>
                      <a:pt x="128666" y="41794"/>
                      <a:pt x="128605" y="41886"/>
                    </a:cubicBezTo>
                    <a:lnTo>
                      <a:pt x="128605" y="41946"/>
                    </a:lnTo>
                    <a:lnTo>
                      <a:pt x="128575" y="41946"/>
                    </a:lnTo>
                    <a:cubicBezTo>
                      <a:pt x="128514" y="41886"/>
                      <a:pt x="128514" y="42038"/>
                      <a:pt x="128575" y="42098"/>
                    </a:cubicBezTo>
                    <a:cubicBezTo>
                      <a:pt x="128575" y="42098"/>
                      <a:pt x="128605" y="42098"/>
                      <a:pt x="128605" y="42129"/>
                    </a:cubicBezTo>
                    <a:cubicBezTo>
                      <a:pt x="128636" y="42129"/>
                      <a:pt x="128636" y="42159"/>
                      <a:pt x="128666" y="42159"/>
                    </a:cubicBezTo>
                    <a:lnTo>
                      <a:pt x="128666" y="42159"/>
                    </a:lnTo>
                    <a:lnTo>
                      <a:pt x="128666" y="42189"/>
                    </a:lnTo>
                    <a:lnTo>
                      <a:pt x="128666" y="42341"/>
                    </a:lnTo>
                    <a:cubicBezTo>
                      <a:pt x="128727" y="42402"/>
                      <a:pt x="128757" y="42402"/>
                      <a:pt x="128788" y="42341"/>
                    </a:cubicBezTo>
                    <a:cubicBezTo>
                      <a:pt x="128757" y="42402"/>
                      <a:pt x="128757" y="42433"/>
                      <a:pt x="128727" y="42463"/>
                    </a:cubicBezTo>
                    <a:cubicBezTo>
                      <a:pt x="128666" y="42463"/>
                      <a:pt x="128666" y="42463"/>
                      <a:pt x="128636" y="42493"/>
                    </a:cubicBezTo>
                    <a:cubicBezTo>
                      <a:pt x="128575" y="42585"/>
                      <a:pt x="128484" y="42797"/>
                      <a:pt x="128453" y="42919"/>
                    </a:cubicBezTo>
                    <a:lnTo>
                      <a:pt x="128362" y="42919"/>
                    </a:lnTo>
                    <a:cubicBezTo>
                      <a:pt x="128332" y="42889"/>
                      <a:pt x="128332" y="42797"/>
                      <a:pt x="128301" y="42767"/>
                    </a:cubicBezTo>
                    <a:cubicBezTo>
                      <a:pt x="128301" y="42706"/>
                      <a:pt x="128301" y="42615"/>
                      <a:pt x="128271" y="42645"/>
                    </a:cubicBezTo>
                    <a:cubicBezTo>
                      <a:pt x="128210" y="42645"/>
                      <a:pt x="128210" y="42706"/>
                      <a:pt x="128180" y="42706"/>
                    </a:cubicBezTo>
                    <a:cubicBezTo>
                      <a:pt x="128149" y="42645"/>
                      <a:pt x="128149" y="42615"/>
                      <a:pt x="128119" y="42585"/>
                    </a:cubicBezTo>
                    <a:cubicBezTo>
                      <a:pt x="128149" y="42615"/>
                      <a:pt x="128180" y="42615"/>
                      <a:pt x="128210" y="42585"/>
                    </a:cubicBezTo>
                    <a:cubicBezTo>
                      <a:pt x="128210" y="42554"/>
                      <a:pt x="128271" y="42463"/>
                      <a:pt x="128210" y="42433"/>
                    </a:cubicBezTo>
                    <a:lnTo>
                      <a:pt x="128210" y="42402"/>
                    </a:lnTo>
                    <a:lnTo>
                      <a:pt x="128210" y="42402"/>
                    </a:lnTo>
                    <a:cubicBezTo>
                      <a:pt x="128271" y="42402"/>
                      <a:pt x="128271" y="42402"/>
                      <a:pt x="128301" y="42341"/>
                    </a:cubicBezTo>
                    <a:cubicBezTo>
                      <a:pt x="128301" y="42341"/>
                      <a:pt x="128332" y="42341"/>
                      <a:pt x="128332" y="42311"/>
                    </a:cubicBezTo>
                    <a:cubicBezTo>
                      <a:pt x="128362" y="42281"/>
                      <a:pt x="128332" y="42129"/>
                      <a:pt x="128332" y="42159"/>
                    </a:cubicBezTo>
                    <a:lnTo>
                      <a:pt x="128301" y="42159"/>
                    </a:lnTo>
                    <a:lnTo>
                      <a:pt x="128301" y="42129"/>
                    </a:lnTo>
                    <a:cubicBezTo>
                      <a:pt x="128210" y="42038"/>
                      <a:pt x="128180" y="41977"/>
                      <a:pt x="128119" y="41886"/>
                    </a:cubicBezTo>
                    <a:cubicBezTo>
                      <a:pt x="128119" y="41855"/>
                      <a:pt x="128058" y="41825"/>
                      <a:pt x="128058" y="41825"/>
                    </a:cubicBezTo>
                    <a:lnTo>
                      <a:pt x="128028" y="41825"/>
                    </a:lnTo>
                    <a:cubicBezTo>
                      <a:pt x="127997" y="41794"/>
                      <a:pt x="127997" y="41734"/>
                      <a:pt x="127967" y="41734"/>
                    </a:cubicBezTo>
                    <a:cubicBezTo>
                      <a:pt x="127967" y="41703"/>
                      <a:pt x="127906" y="41703"/>
                      <a:pt x="127906" y="41673"/>
                    </a:cubicBezTo>
                    <a:lnTo>
                      <a:pt x="127906" y="41642"/>
                    </a:lnTo>
                    <a:lnTo>
                      <a:pt x="127876" y="41582"/>
                    </a:lnTo>
                    <a:lnTo>
                      <a:pt x="127876" y="41521"/>
                    </a:lnTo>
                    <a:lnTo>
                      <a:pt x="127876" y="41490"/>
                    </a:lnTo>
                    <a:cubicBezTo>
                      <a:pt x="127876" y="41521"/>
                      <a:pt x="127906" y="41551"/>
                      <a:pt x="127906" y="41582"/>
                    </a:cubicBezTo>
                    <a:lnTo>
                      <a:pt x="127906" y="41582"/>
                    </a:lnTo>
                    <a:lnTo>
                      <a:pt x="127906" y="41490"/>
                    </a:lnTo>
                    <a:lnTo>
                      <a:pt x="127906" y="41490"/>
                    </a:lnTo>
                    <a:cubicBezTo>
                      <a:pt x="127906" y="41551"/>
                      <a:pt x="127967" y="41582"/>
                      <a:pt x="127967" y="41673"/>
                    </a:cubicBezTo>
                    <a:lnTo>
                      <a:pt x="127967" y="41703"/>
                    </a:lnTo>
                    <a:cubicBezTo>
                      <a:pt x="127967" y="41734"/>
                      <a:pt x="127967" y="41734"/>
                      <a:pt x="127967" y="41703"/>
                    </a:cubicBezTo>
                    <a:lnTo>
                      <a:pt x="127997" y="41703"/>
                    </a:lnTo>
                    <a:cubicBezTo>
                      <a:pt x="127997" y="41703"/>
                      <a:pt x="128028" y="41673"/>
                      <a:pt x="127997" y="41582"/>
                    </a:cubicBezTo>
                    <a:cubicBezTo>
                      <a:pt x="128028" y="41642"/>
                      <a:pt x="128058" y="41673"/>
                      <a:pt x="128119" y="41642"/>
                    </a:cubicBezTo>
                    <a:lnTo>
                      <a:pt x="128119" y="41490"/>
                    </a:lnTo>
                    <a:lnTo>
                      <a:pt x="128119" y="41430"/>
                    </a:lnTo>
                    <a:lnTo>
                      <a:pt x="128119" y="41430"/>
                    </a:lnTo>
                    <a:cubicBezTo>
                      <a:pt x="128149" y="41430"/>
                      <a:pt x="128149" y="41430"/>
                      <a:pt x="128180" y="41399"/>
                    </a:cubicBezTo>
                    <a:lnTo>
                      <a:pt x="128210" y="41369"/>
                    </a:lnTo>
                    <a:cubicBezTo>
                      <a:pt x="128271" y="41338"/>
                      <a:pt x="128210" y="41186"/>
                      <a:pt x="128210" y="41217"/>
                    </a:cubicBezTo>
                    <a:lnTo>
                      <a:pt x="128180" y="41247"/>
                    </a:lnTo>
                    <a:lnTo>
                      <a:pt x="128180" y="41217"/>
                    </a:lnTo>
                    <a:cubicBezTo>
                      <a:pt x="128149" y="41126"/>
                      <a:pt x="128119" y="41065"/>
                      <a:pt x="128028" y="41034"/>
                    </a:cubicBezTo>
                    <a:cubicBezTo>
                      <a:pt x="128028" y="40974"/>
                      <a:pt x="127997" y="40943"/>
                      <a:pt x="127997" y="40913"/>
                    </a:cubicBezTo>
                    <a:lnTo>
                      <a:pt x="127967" y="40913"/>
                    </a:lnTo>
                    <a:lnTo>
                      <a:pt x="127967" y="40913"/>
                    </a:lnTo>
                    <a:lnTo>
                      <a:pt x="127967" y="40822"/>
                    </a:lnTo>
                    <a:cubicBezTo>
                      <a:pt x="127997" y="40882"/>
                      <a:pt x="128028" y="40913"/>
                      <a:pt x="128058" y="40882"/>
                    </a:cubicBezTo>
                    <a:lnTo>
                      <a:pt x="128058" y="40761"/>
                    </a:lnTo>
                    <a:lnTo>
                      <a:pt x="128058" y="40731"/>
                    </a:lnTo>
                    <a:lnTo>
                      <a:pt x="128058" y="40731"/>
                    </a:lnTo>
                    <a:cubicBezTo>
                      <a:pt x="128058" y="40731"/>
                      <a:pt x="128119" y="40731"/>
                      <a:pt x="128119" y="40670"/>
                    </a:cubicBezTo>
                    <a:lnTo>
                      <a:pt x="128149" y="40639"/>
                    </a:lnTo>
                    <a:cubicBezTo>
                      <a:pt x="128180" y="40609"/>
                      <a:pt x="128149" y="40487"/>
                      <a:pt x="128149" y="40518"/>
                    </a:cubicBezTo>
                    <a:lnTo>
                      <a:pt x="128119" y="40579"/>
                    </a:lnTo>
                    <a:lnTo>
                      <a:pt x="128119" y="40518"/>
                    </a:lnTo>
                    <a:cubicBezTo>
                      <a:pt x="128058" y="40487"/>
                      <a:pt x="128028" y="40427"/>
                      <a:pt x="127997" y="40366"/>
                    </a:cubicBezTo>
                    <a:cubicBezTo>
                      <a:pt x="127997" y="40335"/>
                      <a:pt x="127967" y="40305"/>
                      <a:pt x="127967" y="40275"/>
                    </a:cubicBezTo>
                    <a:lnTo>
                      <a:pt x="127906" y="40275"/>
                    </a:lnTo>
                    <a:cubicBezTo>
                      <a:pt x="127876" y="40214"/>
                      <a:pt x="127876" y="40153"/>
                      <a:pt x="127845" y="40123"/>
                    </a:cubicBezTo>
                    <a:cubicBezTo>
                      <a:pt x="127815" y="40062"/>
                      <a:pt x="127815" y="40031"/>
                      <a:pt x="127754" y="40031"/>
                    </a:cubicBezTo>
                    <a:cubicBezTo>
                      <a:pt x="127754" y="40001"/>
                      <a:pt x="127724" y="39971"/>
                      <a:pt x="127724" y="39910"/>
                    </a:cubicBezTo>
                    <a:cubicBezTo>
                      <a:pt x="127693" y="39849"/>
                      <a:pt x="127663" y="39758"/>
                      <a:pt x="127663" y="39697"/>
                    </a:cubicBezTo>
                    <a:cubicBezTo>
                      <a:pt x="127602" y="39667"/>
                      <a:pt x="127602" y="39606"/>
                      <a:pt x="127602" y="39575"/>
                    </a:cubicBezTo>
                    <a:lnTo>
                      <a:pt x="127602" y="39575"/>
                    </a:lnTo>
                    <a:cubicBezTo>
                      <a:pt x="127602" y="39545"/>
                      <a:pt x="127602" y="39515"/>
                      <a:pt x="127572" y="39454"/>
                    </a:cubicBezTo>
                    <a:lnTo>
                      <a:pt x="127602" y="39423"/>
                    </a:lnTo>
                    <a:cubicBezTo>
                      <a:pt x="127663" y="39393"/>
                      <a:pt x="127602" y="39241"/>
                      <a:pt x="127602" y="39272"/>
                    </a:cubicBezTo>
                    <a:lnTo>
                      <a:pt x="127572" y="39302"/>
                    </a:lnTo>
                    <a:lnTo>
                      <a:pt x="127572" y="39272"/>
                    </a:lnTo>
                    <a:cubicBezTo>
                      <a:pt x="127541" y="39211"/>
                      <a:pt x="127511" y="39120"/>
                      <a:pt x="127420" y="39089"/>
                    </a:cubicBezTo>
                    <a:cubicBezTo>
                      <a:pt x="127420" y="39059"/>
                      <a:pt x="127389" y="38998"/>
                      <a:pt x="127389" y="38968"/>
                    </a:cubicBezTo>
                    <a:lnTo>
                      <a:pt x="127359" y="38968"/>
                    </a:lnTo>
                    <a:lnTo>
                      <a:pt x="127359" y="38968"/>
                    </a:lnTo>
                    <a:lnTo>
                      <a:pt x="127359" y="38907"/>
                    </a:lnTo>
                    <a:cubicBezTo>
                      <a:pt x="127389" y="38937"/>
                      <a:pt x="127420" y="38968"/>
                      <a:pt x="127450" y="38937"/>
                    </a:cubicBezTo>
                    <a:lnTo>
                      <a:pt x="127450" y="38816"/>
                    </a:lnTo>
                    <a:lnTo>
                      <a:pt x="127450" y="38785"/>
                    </a:lnTo>
                    <a:lnTo>
                      <a:pt x="127450" y="38785"/>
                    </a:lnTo>
                    <a:cubicBezTo>
                      <a:pt x="127450" y="38785"/>
                      <a:pt x="127511" y="38785"/>
                      <a:pt x="127511" y="38755"/>
                    </a:cubicBezTo>
                    <a:lnTo>
                      <a:pt x="127541" y="38694"/>
                    </a:lnTo>
                    <a:cubicBezTo>
                      <a:pt x="127572" y="38664"/>
                      <a:pt x="127541" y="38542"/>
                      <a:pt x="127541" y="38603"/>
                    </a:cubicBezTo>
                    <a:lnTo>
                      <a:pt x="127511" y="38633"/>
                    </a:lnTo>
                    <a:lnTo>
                      <a:pt x="127511" y="38603"/>
                    </a:lnTo>
                    <a:cubicBezTo>
                      <a:pt x="127450" y="38542"/>
                      <a:pt x="127420" y="38481"/>
                      <a:pt x="127389" y="38451"/>
                    </a:cubicBezTo>
                    <a:cubicBezTo>
                      <a:pt x="127389" y="38390"/>
                      <a:pt x="127359" y="38360"/>
                      <a:pt x="127359" y="38329"/>
                    </a:cubicBezTo>
                    <a:lnTo>
                      <a:pt x="127298" y="38329"/>
                    </a:lnTo>
                    <a:cubicBezTo>
                      <a:pt x="127268" y="38299"/>
                      <a:pt x="127268" y="38208"/>
                      <a:pt x="127237" y="38177"/>
                    </a:cubicBezTo>
                    <a:cubicBezTo>
                      <a:pt x="127207" y="38147"/>
                      <a:pt x="127207" y="38086"/>
                      <a:pt x="127146" y="38086"/>
                    </a:cubicBezTo>
                    <a:cubicBezTo>
                      <a:pt x="127146" y="38056"/>
                      <a:pt x="127116" y="38025"/>
                      <a:pt x="127116" y="37995"/>
                    </a:cubicBezTo>
                    <a:cubicBezTo>
                      <a:pt x="127085" y="37904"/>
                      <a:pt x="127055" y="37843"/>
                      <a:pt x="127055" y="37752"/>
                    </a:cubicBezTo>
                    <a:cubicBezTo>
                      <a:pt x="126994" y="37721"/>
                      <a:pt x="126994" y="37691"/>
                      <a:pt x="126994" y="37630"/>
                    </a:cubicBezTo>
                    <a:lnTo>
                      <a:pt x="126994" y="37630"/>
                    </a:lnTo>
                    <a:cubicBezTo>
                      <a:pt x="126994" y="37600"/>
                      <a:pt x="126964" y="37569"/>
                      <a:pt x="126964" y="37539"/>
                    </a:cubicBezTo>
                    <a:lnTo>
                      <a:pt x="126964" y="37569"/>
                    </a:lnTo>
                    <a:lnTo>
                      <a:pt x="126964" y="37600"/>
                    </a:lnTo>
                    <a:cubicBezTo>
                      <a:pt x="126964" y="37569"/>
                      <a:pt x="126933" y="37569"/>
                      <a:pt x="126933" y="37539"/>
                    </a:cubicBezTo>
                    <a:lnTo>
                      <a:pt x="126842" y="37296"/>
                    </a:lnTo>
                    <a:cubicBezTo>
                      <a:pt x="126842" y="37265"/>
                      <a:pt x="126842" y="37265"/>
                      <a:pt x="126812" y="37265"/>
                    </a:cubicBezTo>
                    <a:lnTo>
                      <a:pt x="126781" y="37296"/>
                    </a:lnTo>
                    <a:cubicBezTo>
                      <a:pt x="126751" y="37296"/>
                      <a:pt x="126751" y="37417"/>
                      <a:pt x="126690" y="37539"/>
                    </a:cubicBezTo>
                    <a:cubicBezTo>
                      <a:pt x="126690" y="37569"/>
                      <a:pt x="126660" y="37569"/>
                      <a:pt x="126660" y="37600"/>
                    </a:cubicBezTo>
                    <a:lnTo>
                      <a:pt x="126660" y="37569"/>
                    </a:lnTo>
                    <a:lnTo>
                      <a:pt x="126660" y="37539"/>
                    </a:lnTo>
                    <a:cubicBezTo>
                      <a:pt x="126660" y="37569"/>
                      <a:pt x="126629" y="37600"/>
                      <a:pt x="126629" y="37630"/>
                    </a:cubicBezTo>
                    <a:lnTo>
                      <a:pt x="126629" y="37630"/>
                    </a:lnTo>
                    <a:cubicBezTo>
                      <a:pt x="126629" y="37630"/>
                      <a:pt x="126629" y="37691"/>
                      <a:pt x="126599" y="37752"/>
                    </a:cubicBezTo>
                    <a:cubicBezTo>
                      <a:pt x="126538" y="37843"/>
                      <a:pt x="126508" y="37904"/>
                      <a:pt x="126508" y="37995"/>
                    </a:cubicBezTo>
                    <a:cubicBezTo>
                      <a:pt x="126508" y="38025"/>
                      <a:pt x="126477" y="38056"/>
                      <a:pt x="126477" y="38086"/>
                    </a:cubicBezTo>
                    <a:lnTo>
                      <a:pt x="126386" y="38177"/>
                    </a:lnTo>
                    <a:cubicBezTo>
                      <a:pt x="126356" y="38208"/>
                      <a:pt x="126356" y="38238"/>
                      <a:pt x="126325" y="38329"/>
                    </a:cubicBezTo>
                    <a:lnTo>
                      <a:pt x="126295" y="38329"/>
                    </a:lnTo>
                    <a:cubicBezTo>
                      <a:pt x="126234" y="38360"/>
                      <a:pt x="126234" y="38390"/>
                      <a:pt x="126234" y="38451"/>
                    </a:cubicBezTo>
                    <a:cubicBezTo>
                      <a:pt x="126204" y="38481"/>
                      <a:pt x="126204" y="38512"/>
                      <a:pt x="126174" y="38542"/>
                    </a:cubicBezTo>
                    <a:lnTo>
                      <a:pt x="126174" y="38512"/>
                    </a:lnTo>
                    <a:lnTo>
                      <a:pt x="126143" y="38512"/>
                    </a:lnTo>
                    <a:lnTo>
                      <a:pt x="126143" y="38512"/>
                    </a:lnTo>
                    <a:lnTo>
                      <a:pt x="126143" y="38451"/>
                    </a:lnTo>
                    <a:cubicBezTo>
                      <a:pt x="126174" y="38481"/>
                      <a:pt x="126204" y="38512"/>
                      <a:pt x="126234" y="38481"/>
                    </a:cubicBezTo>
                    <a:lnTo>
                      <a:pt x="126234" y="38360"/>
                    </a:lnTo>
                    <a:lnTo>
                      <a:pt x="126234" y="38329"/>
                    </a:lnTo>
                    <a:lnTo>
                      <a:pt x="126234" y="38329"/>
                    </a:lnTo>
                    <a:cubicBezTo>
                      <a:pt x="126234" y="38329"/>
                      <a:pt x="126295" y="38329"/>
                      <a:pt x="126295" y="38299"/>
                    </a:cubicBezTo>
                    <a:lnTo>
                      <a:pt x="126325" y="38238"/>
                    </a:lnTo>
                    <a:cubicBezTo>
                      <a:pt x="126356" y="38208"/>
                      <a:pt x="126325" y="38086"/>
                      <a:pt x="126325" y="38147"/>
                    </a:cubicBezTo>
                    <a:lnTo>
                      <a:pt x="126295" y="38177"/>
                    </a:lnTo>
                    <a:lnTo>
                      <a:pt x="126295" y="38147"/>
                    </a:lnTo>
                    <a:cubicBezTo>
                      <a:pt x="126234" y="38086"/>
                      <a:pt x="126204" y="38025"/>
                      <a:pt x="126174" y="37995"/>
                    </a:cubicBezTo>
                    <a:cubicBezTo>
                      <a:pt x="126174" y="37934"/>
                      <a:pt x="126143" y="37904"/>
                      <a:pt x="126143" y="37873"/>
                    </a:cubicBezTo>
                    <a:lnTo>
                      <a:pt x="126082" y="37873"/>
                    </a:lnTo>
                    <a:cubicBezTo>
                      <a:pt x="126052" y="37843"/>
                      <a:pt x="126052" y="37752"/>
                      <a:pt x="126022" y="37721"/>
                    </a:cubicBezTo>
                    <a:cubicBezTo>
                      <a:pt x="125991" y="37691"/>
                      <a:pt x="125991" y="37630"/>
                      <a:pt x="125930" y="37630"/>
                    </a:cubicBezTo>
                    <a:cubicBezTo>
                      <a:pt x="125930" y="37600"/>
                      <a:pt x="125900" y="37569"/>
                      <a:pt x="125900" y="37539"/>
                    </a:cubicBezTo>
                    <a:cubicBezTo>
                      <a:pt x="125870" y="37448"/>
                      <a:pt x="125839" y="37387"/>
                      <a:pt x="125839" y="37296"/>
                    </a:cubicBezTo>
                    <a:cubicBezTo>
                      <a:pt x="125778" y="37265"/>
                      <a:pt x="125778" y="37235"/>
                      <a:pt x="125778" y="37174"/>
                    </a:cubicBezTo>
                    <a:lnTo>
                      <a:pt x="125778" y="37174"/>
                    </a:lnTo>
                    <a:cubicBezTo>
                      <a:pt x="125778" y="37144"/>
                      <a:pt x="125748" y="37113"/>
                      <a:pt x="125748" y="37083"/>
                    </a:cubicBezTo>
                    <a:lnTo>
                      <a:pt x="125748" y="37113"/>
                    </a:lnTo>
                    <a:lnTo>
                      <a:pt x="125748" y="37144"/>
                    </a:lnTo>
                    <a:cubicBezTo>
                      <a:pt x="125748" y="37113"/>
                      <a:pt x="125718" y="37113"/>
                      <a:pt x="125718" y="37083"/>
                    </a:cubicBezTo>
                    <a:lnTo>
                      <a:pt x="125626" y="36840"/>
                    </a:lnTo>
                    <a:cubicBezTo>
                      <a:pt x="125626" y="36809"/>
                      <a:pt x="125626" y="36809"/>
                      <a:pt x="125596" y="36809"/>
                    </a:cubicBezTo>
                    <a:lnTo>
                      <a:pt x="125566" y="36840"/>
                    </a:lnTo>
                    <a:cubicBezTo>
                      <a:pt x="125535" y="36840"/>
                      <a:pt x="125535" y="36961"/>
                      <a:pt x="125474" y="37083"/>
                    </a:cubicBezTo>
                    <a:cubicBezTo>
                      <a:pt x="125474" y="37113"/>
                      <a:pt x="125444" y="37113"/>
                      <a:pt x="125444" y="37144"/>
                    </a:cubicBezTo>
                    <a:lnTo>
                      <a:pt x="125444" y="37113"/>
                    </a:lnTo>
                    <a:lnTo>
                      <a:pt x="125444" y="37083"/>
                    </a:lnTo>
                    <a:cubicBezTo>
                      <a:pt x="125444" y="37113"/>
                      <a:pt x="125414" y="37144"/>
                      <a:pt x="125414" y="37174"/>
                    </a:cubicBezTo>
                    <a:lnTo>
                      <a:pt x="125414" y="37174"/>
                    </a:lnTo>
                    <a:cubicBezTo>
                      <a:pt x="125414" y="37174"/>
                      <a:pt x="125414" y="37235"/>
                      <a:pt x="125383" y="37296"/>
                    </a:cubicBezTo>
                    <a:cubicBezTo>
                      <a:pt x="125322" y="37387"/>
                      <a:pt x="125322" y="37417"/>
                      <a:pt x="125292" y="37478"/>
                    </a:cubicBezTo>
                    <a:lnTo>
                      <a:pt x="125292" y="37448"/>
                    </a:lnTo>
                    <a:lnTo>
                      <a:pt x="125262" y="37478"/>
                    </a:lnTo>
                    <a:lnTo>
                      <a:pt x="125262" y="37448"/>
                    </a:lnTo>
                    <a:cubicBezTo>
                      <a:pt x="125231" y="37417"/>
                      <a:pt x="125170" y="37326"/>
                      <a:pt x="125140" y="37296"/>
                    </a:cubicBezTo>
                    <a:cubicBezTo>
                      <a:pt x="125140" y="37265"/>
                      <a:pt x="125110" y="37235"/>
                      <a:pt x="125110" y="37174"/>
                    </a:cubicBezTo>
                    <a:lnTo>
                      <a:pt x="125079" y="37174"/>
                    </a:lnTo>
                    <a:cubicBezTo>
                      <a:pt x="125018" y="37144"/>
                      <a:pt x="125018" y="37083"/>
                      <a:pt x="124988" y="37022"/>
                    </a:cubicBezTo>
                    <a:cubicBezTo>
                      <a:pt x="124958" y="36992"/>
                      <a:pt x="124958" y="36961"/>
                      <a:pt x="124927" y="36961"/>
                    </a:cubicBezTo>
                    <a:cubicBezTo>
                      <a:pt x="124927" y="36931"/>
                      <a:pt x="124867" y="36870"/>
                      <a:pt x="124867" y="36840"/>
                    </a:cubicBezTo>
                    <a:cubicBezTo>
                      <a:pt x="124836" y="36779"/>
                      <a:pt x="124806" y="36688"/>
                      <a:pt x="124806" y="36627"/>
                    </a:cubicBezTo>
                    <a:cubicBezTo>
                      <a:pt x="124775" y="36566"/>
                      <a:pt x="124775" y="36536"/>
                      <a:pt x="124775" y="36506"/>
                    </a:cubicBezTo>
                    <a:lnTo>
                      <a:pt x="124775" y="36506"/>
                    </a:lnTo>
                    <a:cubicBezTo>
                      <a:pt x="124775" y="36475"/>
                      <a:pt x="124715" y="36414"/>
                      <a:pt x="124715" y="36384"/>
                    </a:cubicBezTo>
                    <a:lnTo>
                      <a:pt x="124715" y="36414"/>
                    </a:lnTo>
                    <a:lnTo>
                      <a:pt x="124715" y="36475"/>
                    </a:lnTo>
                    <a:cubicBezTo>
                      <a:pt x="124715" y="36414"/>
                      <a:pt x="124684" y="36414"/>
                      <a:pt x="124684" y="36384"/>
                    </a:cubicBezTo>
                    <a:lnTo>
                      <a:pt x="124623" y="36171"/>
                    </a:lnTo>
                    <a:cubicBezTo>
                      <a:pt x="124623" y="36110"/>
                      <a:pt x="124623" y="36110"/>
                      <a:pt x="124563" y="36110"/>
                    </a:cubicBezTo>
                    <a:lnTo>
                      <a:pt x="124532" y="36171"/>
                    </a:lnTo>
                    <a:cubicBezTo>
                      <a:pt x="124502" y="36171"/>
                      <a:pt x="124502" y="36262"/>
                      <a:pt x="124471" y="36384"/>
                    </a:cubicBezTo>
                    <a:cubicBezTo>
                      <a:pt x="124471" y="36414"/>
                      <a:pt x="124411" y="36414"/>
                      <a:pt x="124411" y="36475"/>
                    </a:cubicBezTo>
                    <a:lnTo>
                      <a:pt x="124411" y="36414"/>
                    </a:lnTo>
                    <a:lnTo>
                      <a:pt x="124411" y="36384"/>
                    </a:lnTo>
                    <a:cubicBezTo>
                      <a:pt x="124411" y="36414"/>
                      <a:pt x="124380" y="36475"/>
                      <a:pt x="124380" y="36506"/>
                    </a:cubicBezTo>
                    <a:lnTo>
                      <a:pt x="124380" y="36506"/>
                    </a:lnTo>
                    <a:cubicBezTo>
                      <a:pt x="124380" y="36506"/>
                      <a:pt x="124380" y="36536"/>
                      <a:pt x="124350" y="36627"/>
                    </a:cubicBezTo>
                    <a:cubicBezTo>
                      <a:pt x="124319" y="36688"/>
                      <a:pt x="124259" y="36779"/>
                      <a:pt x="124259" y="36840"/>
                    </a:cubicBezTo>
                    <a:cubicBezTo>
                      <a:pt x="124259" y="36870"/>
                      <a:pt x="124228" y="36931"/>
                      <a:pt x="124228" y="36961"/>
                    </a:cubicBezTo>
                    <a:lnTo>
                      <a:pt x="124167" y="37022"/>
                    </a:lnTo>
                    <a:cubicBezTo>
                      <a:pt x="124107" y="37083"/>
                      <a:pt x="124107" y="37113"/>
                      <a:pt x="124076" y="37174"/>
                    </a:cubicBezTo>
                    <a:lnTo>
                      <a:pt x="124046" y="37174"/>
                    </a:lnTo>
                    <a:cubicBezTo>
                      <a:pt x="124015" y="37235"/>
                      <a:pt x="124015" y="37265"/>
                      <a:pt x="124015" y="37296"/>
                    </a:cubicBezTo>
                    <a:cubicBezTo>
                      <a:pt x="123955" y="37326"/>
                      <a:pt x="123924" y="37387"/>
                      <a:pt x="123894" y="37448"/>
                    </a:cubicBezTo>
                    <a:lnTo>
                      <a:pt x="123894" y="37478"/>
                    </a:lnTo>
                    <a:cubicBezTo>
                      <a:pt x="123894" y="37478"/>
                      <a:pt x="123863" y="37478"/>
                      <a:pt x="123863" y="37448"/>
                    </a:cubicBezTo>
                    <a:cubicBezTo>
                      <a:pt x="123803" y="37417"/>
                      <a:pt x="123803" y="37569"/>
                      <a:pt x="123863" y="37569"/>
                    </a:cubicBezTo>
                    <a:lnTo>
                      <a:pt x="123894" y="37600"/>
                    </a:lnTo>
                    <a:lnTo>
                      <a:pt x="123924" y="37630"/>
                    </a:lnTo>
                    <a:lnTo>
                      <a:pt x="123924" y="37630"/>
                    </a:lnTo>
                    <a:lnTo>
                      <a:pt x="123924" y="37691"/>
                    </a:lnTo>
                    <a:lnTo>
                      <a:pt x="123924" y="37782"/>
                    </a:lnTo>
                    <a:cubicBezTo>
                      <a:pt x="123955" y="37843"/>
                      <a:pt x="124015" y="37782"/>
                      <a:pt x="124046" y="37752"/>
                    </a:cubicBezTo>
                    <a:lnTo>
                      <a:pt x="124046" y="37843"/>
                    </a:lnTo>
                    <a:lnTo>
                      <a:pt x="124046" y="37843"/>
                    </a:lnTo>
                    <a:lnTo>
                      <a:pt x="124015" y="37843"/>
                    </a:lnTo>
                    <a:cubicBezTo>
                      <a:pt x="124015" y="37873"/>
                      <a:pt x="123955" y="37904"/>
                      <a:pt x="123955" y="37934"/>
                    </a:cubicBezTo>
                    <a:cubicBezTo>
                      <a:pt x="123924" y="37995"/>
                      <a:pt x="123894" y="38056"/>
                      <a:pt x="123803" y="38147"/>
                    </a:cubicBezTo>
                    <a:lnTo>
                      <a:pt x="123803" y="38177"/>
                    </a:lnTo>
                    <a:cubicBezTo>
                      <a:pt x="123803" y="38177"/>
                      <a:pt x="123772" y="38177"/>
                      <a:pt x="123772" y="38147"/>
                    </a:cubicBezTo>
                    <a:cubicBezTo>
                      <a:pt x="123742" y="38086"/>
                      <a:pt x="123742" y="38238"/>
                      <a:pt x="123772" y="38299"/>
                    </a:cubicBezTo>
                    <a:lnTo>
                      <a:pt x="123803" y="38329"/>
                    </a:lnTo>
                    <a:cubicBezTo>
                      <a:pt x="123863" y="38329"/>
                      <a:pt x="123863" y="38360"/>
                      <a:pt x="123894" y="38360"/>
                    </a:cubicBezTo>
                    <a:lnTo>
                      <a:pt x="123894" y="38360"/>
                    </a:lnTo>
                    <a:lnTo>
                      <a:pt x="123894" y="38390"/>
                    </a:lnTo>
                    <a:lnTo>
                      <a:pt x="123894" y="38542"/>
                    </a:lnTo>
                    <a:cubicBezTo>
                      <a:pt x="123924" y="38603"/>
                      <a:pt x="123955" y="38603"/>
                      <a:pt x="124015" y="38512"/>
                    </a:cubicBezTo>
                    <a:lnTo>
                      <a:pt x="124015" y="38633"/>
                    </a:lnTo>
                    <a:lnTo>
                      <a:pt x="124046" y="38633"/>
                    </a:lnTo>
                    <a:cubicBezTo>
                      <a:pt x="124046" y="38633"/>
                      <a:pt x="124046" y="38664"/>
                      <a:pt x="124046" y="38633"/>
                    </a:cubicBezTo>
                    <a:lnTo>
                      <a:pt x="124046" y="38603"/>
                    </a:lnTo>
                    <a:cubicBezTo>
                      <a:pt x="124076" y="38542"/>
                      <a:pt x="124076" y="38481"/>
                      <a:pt x="124076" y="38390"/>
                    </a:cubicBezTo>
                    <a:lnTo>
                      <a:pt x="124076" y="38390"/>
                    </a:lnTo>
                    <a:lnTo>
                      <a:pt x="124076" y="38512"/>
                    </a:lnTo>
                    <a:lnTo>
                      <a:pt x="124076" y="38512"/>
                    </a:lnTo>
                    <a:cubicBezTo>
                      <a:pt x="124107" y="38390"/>
                      <a:pt x="124107" y="38360"/>
                      <a:pt x="124167" y="38299"/>
                    </a:cubicBezTo>
                    <a:cubicBezTo>
                      <a:pt x="124167" y="38329"/>
                      <a:pt x="124107" y="38390"/>
                      <a:pt x="124107" y="38451"/>
                    </a:cubicBezTo>
                    <a:lnTo>
                      <a:pt x="124107" y="38542"/>
                    </a:lnTo>
                    <a:cubicBezTo>
                      <a:pt x="124107" y="38603"/>
                      <a:pt x="124076" y="38603"/>
                      <a:pt x="124076" y="38603"/>
                    </a:cubicBezTo>
                    <a:lnTo>
                      <a:pt x="124076" y="38633"/>
                    </a:lnTo>
                    <a:cubicBezTo>
                      <a:pt x="124076" y="38664"/>
                      <a:pt x="124046" y="38664"/>
                      <a:pt x="124046" y="38694"/>
                    </a:cubicBezTo>
                    <a:lnTo>
                      <a:pt x="124015" y="38755"/>
                    </a:lnTo>
                    <a:lnTo>
                      <a:pt x="123924" y="38755"/>
                    </a:lnTo>
                    <a:cubicBezTo>
                      <a:pt x="123863" y="38664"/>
                      <a:pt x="123803" y="38451"/>
                      <a:pt x="123742" y="38329"/>
                    </a:cubicBezTo>
                    <a:cubicBezTo>
                      <a:pt x="123711" y="38299"/>
                      <a:pt x="123711" y="38299"/>
                      <a:pt x="123651" y="38299"/>
                    </a:cubicBezTo>
                    <a:cubicBezTo>
                      <a:pt x="123620" y="38238"/>
                      <a:pt x="123620" y="38208"/>
                      <a:pt x="123590" y="38177"/>
                    </a:cubicBezTo>
                    <a:cubicBezTo>
                      <a:pt x="123620" y="38208"/>
                      <a:pt x="123651" y="38208"/>
                      <a:pt x="123711" y="38177"/>
                    </a:cubicBezTo>
                    <a:cubicBezTo>
                      <a:pt x="123711" y="38147"/>
                      <a:pt x="123742" y="38056"/>
                      <a:pt x="123711" y="38025"/>
                    </a:cubicBezTo>
                    <a:lnTo>
                      <a:pt x="123711" y="37995"/>
                    </a:lnTo>
                    <a:lnTo>
                      <a:pt x="123711" y="37995"/>
                    </a:lnTo>
                    <a:cubicBezTo>
                      <a:pt x="123742" y="37995"/>
                      <a:pt x="123742" y="37995"/>
                      <a:pt x="123772" y="37934"/>
                    </a:cubicBezTo>
                    <a:cubicBezTo>
                      <a:pt x="123772" y="37934"/>
                      <a:pt x="123803" y="37934"/>
                      <a:pt x="123803" y="37904"/>
                    </a:cubicBezTo>
                    <a:cubicBezTo>
                      <a:pt x="123863" y="37873"/>
                      <a:pt x="123803" y="37721"/>
                      <a:pt x="123803" y="37752"/>
                    </a:cubicBezTo>
                    <a:lnTo>
                      <a:pt x="123772" y="37752"/>
                    </a:lnTo>
                    <a:lnTo>
                      <a:pt x="123772" y="37721"/>
                    </a:lnTo>
                    <a:cubicBezTo>
                      <a:pt x="123711" y="37630"/>
                      <a:pt x="123651" y="37569"/>
                      <a:pt x="123590" y="37478"/>
                    </a:cubicBezTo>
                    <a:cubicBezTo>
                      <a:pt x="123590" y="37448"/>
                      <a:pt x="123559" y="37417"/>
                      <a:pt x="123559" y="37417"/>
                    </a:cubicBezTo>
                    <a:lnTo>
                      <a:pt x="123499" y="37417"/>
                    </a:lnTo>
                    <a:cubicBezTo>
                      <a:pt x="123468" y="37387"/>
                      <a:pt x="123468" y="37326"/>
                      <a:pt x="123438" y="37326"/>
                    </a:cubicBezTo>
                    <a:cubicBezTo>
                      <a:pt x="123438" y="37296"/>
                      <a:pt x="123408" y="37296"/>
                      <a:pt x="123408" y="37265"/>
                    </a:cubicBezTo>
                    <a:lnTo>
                      <a:pt x="123408" y="37235"/>
                    </a:lnTo>
                    <a:lnTo>
                      <a:pt x="123347" y="37174"/>
                    </a:lnTo>
                    <a:lnTo>
                      <a:pt x="123347" y="37083"/>
                    </a:lnTo>
                    <a:cubicBezTo>
                      <a:pt x="123347" y="37022"/>
                      <a:pt x="123316" y="36961"/>
                      <a:pt x="123316" y="36931"/>
                    </a:cubicBezTo>
                    <a:cubicBezTo>
                      <a:pt x="123347" y="36992"/>
                      <a:pt x="123347" y="37083"/>
                      <a:pt x="123408" y="37144"/>
                    </a:cubicBezTo>
                    <a:lnTo>
                      <a:pt x="123408" y="37144"/>
                    </a:lnTo>
                    <a:lnTo>
                      <a:pt x="123408" y="37022"/>
                    </a:lnTo>
                    <a:lnTo>
                      <a:pt x="123408" y="37022"/>
                    </a:lnTo>
                    <a:cubicBezTo>
                      <a:pt x="123408" y="37113"/>
                      <a:pt x="123438" y="37144"/>
                      <a:pt x="123438" y="37235"/>
                    </a:cubicBezTo>
                    <a:lnTo>
                      <a:pt x="123438" y="37265"/>
                    </a:lnTo>
                    <a:cubicBezTo>
                      <a:pt x="123438" y="37296"/>
                      <a:pt x="123438" y="37296"/>
                      <a:pt x="123438" y="37265"/>
                    </a:cubicBezTo>
                    <a:lnTo>
                      <a:pt x="123468" y="37265"/>
                    </a:lnTo>
                    <a:cubicBezTo>
                      <a:pt x="123468" y="37265"/>
                      <a:pt x="123499" y="37235"/>
                      <a:pt x="123468" y="37144"/>
                    </a:cubicBezTo>
                    <a:cubicBezTo>
                      <a:pt x="123499" y="37174"/>
                      <a:pt x="123559" y="37235"/>
                      <a:pt x="123590" y="37174"/>
                    </a:cubicBezTo>
                    <a:lnTo>
                      <a:pt x="123590" y="37022"/>
                    </a:lnTo>
                    <a:lnTo>
                      <a:pt x="123590" y="36992"/>
                    </a:lnTo>
                    <a:lnTo>
                      <a:pt x="123590" y="36992"/>
                    </a:lnTo>
                    <a:cubicBezTo>
                      <a:pt x="123620" y="36992"/>
                      <a:pt x="123620" y="36992"/>
                      <a:pt x="123651" y="36961"/>
                    </a:cubicBezTo>
                    <a:lnTo>
                      <a:pt x="123711" y="36931"/>
                    </a:lnTo>
                    <a:cubicBezTo>
                      <a:pt x="123742" y="36870"/>
                      <a:pt x="123711" y="36718"/>
                      <a:pt x="123711" y="36779"/>
                    </a:cubicBezTo>
                    <a:lnTo>
                      <a:pt x="123651" y="36809"/>
                    </a:lnTo>
                    <a:lnTo>
                      <a:pt x="123651" y="36779"/>
                    </a:lnTo>
                    <a:cubicBezTo>
                      <a:pt x="123620" y="36688"/>
                      <a:pt x="123590" y="36627"/>
                      <a:pt x="123499" y="36566"/>
                    </a:cubicBezTo>
                    <a:cubicBezTo>
                      <a:pt x="123499" y="36536"/>
                      <a:pt x="123468" y="36506"/>
                      <a:pt x="123468" y="36475"/>
                    </a:cubicBezTo>
                    <a:lnTo>
                      <a:pt x="123438" y="36475"/>
                    </a:lnTo>
                    <a:lnTo>
                      <a:pt x="123438" y="36475"/>
                    </a:lnTo>
                    <a:lnTo>
                      <a:pt x="123438" y="36384"/>
                    </a:lnTo>
                    <a:cubicBezTo>
                      <a:pt x="123468" y="36414"/>
                      <a:pt x="123499" y="36475"/>
                      <a:pt x="123559" y="36414"/>
                    </a:cubicBezTo>
                    <a:lnTo>
                      <a:pt x="123559" y="36323"/>
                    </a:lnTo>
                    <a:lnTo>
                      <a:pt x="123559" y="36262"/>
                    </a:lnTo>
                    <a:lnTo>
                      <a:pt x="123559" y="36262"/>
                    </a:lnTo>
                    <a:cubicBezTo>
                      <a:pt x="123559" y="36262"/>
                      <a:pt x="123590" y="36262"/>
                      <a:pt x="123590" y="36232"/>
                    </a:cubicBezTo>
                    <a:lnTo>
                      <a:pt x="123620" y="36202"/>
                    </a:lnTo>
                    <a:cubicBezTo>
                      <a:pt x="123651" y="36171"/>
                      <a:pt x="123620" y="36050"/>
                      <a:pt x="123620" y="36080"/>
                    </a:cubicBezTo>
                    <a:lnTo>
                      <a:pt x="123590" y="36110"/>
                    </a:lnTo>
                    <a:lnTo>
                      <a:pt x="123590" y="36080"/>
                    </a:lnTo>
                    <a:cubicBezTo>
                      <a:pt x="123559" y="36050"/>
                      <a:pt x="123499" y="35958"/>
                      <a:pt x="123468" y="35928"/>
                    </a:cubicBezTo>
                    <a:cubicBezTo>
                      <a:pt x="123468" y="35898"/>
                      <a:pt x="123438" y="35867"/>
                      <a:pt x="123438" y="35806"/>
                    </a:cubicBezTo>
                    <a:lnTo>
                      <a:pt x="123408" y="35806"/>
                    </a:lnTo>
                    <a:cubicBezTo>
                      <a:pt x="123347" y="35776"/>
                      <a:pt x="123347" y="35715"/>
                      <a:pt x="123316" y="35654"/>
                    </a:cubicBezTo>
                    <a:cubicBezTo>
                      <a:pt x="123286" y="35624"/>
                      <a:pt x="123286" y="35594"/>
                      <a:pt x="123256" y="35594"/>
                    </a:cubicBezTo>
                    <a:cubicBezTo>
                      <a:pt x="123256" y="35563"/>
                      <a:pt x="123195" y="35502"/>
                      <a:pt x="123195" y="35472"/>
                    </a:cubicBezTo>
                    <a:cubicBezTo>
                      <a:pt x="123164" y="35411"/>
                      <a:pt x="123134" y="35320"/>
                      <a:pt x="123134" y="35259"/>
                    </a:cubicBezTo>
                    <a:cubicBezTo>
                      <a:pt x="123104" y="35199"/>
                      <a:pt x="123104" y="35168"/>
                      <a:pt x="123104" y="35138"/>
                    </a:cubicBezTo>
                    <a:lnTo>
                      <a:pt x="123104" y="35138"/>
                    </a:lnTo>
                    <a:cubicBezTo>
                      <a:pt x="123104" y="35107"/>
                      <a:pt x="123043" y="35047"/>
                      <a:pt x="123043" y="35016"/>
                    </a:cubicBezTo>
                    <a:lnTo>
                      <a:pt x="123043" y="35047"/>
                    </a:lnTo>
                    <a:lnTo>
                      <a:pt x="123043" y="35107"/>
                    </a:lnTo>
                    <a:cubicBezTo>
                      <a:pt x="123043" y="35047"/>
                      <a:pt x="123012" y="35047"/>
                      <a:pt x="123012" y="35016"/>
                    </a:cubicBezTo>
                    <a:lnTo>
                      <a:pt x="122952" y="34803"/>
                    </a:lnTo>
                    <a:cubicBezTo>
                      <a:pt x="122952" y="34743"/>
                      <a:pt x="122952" y="34743"/>
                      <a:pt x="122891" y="34743"/>
                    </a:cubicBezTo>
                    <a:lnTo>
                      <a:pt x="122860" y="34803"/>
                    </a:lnTo>
                    <a:cubicBezTo>
                      <a:pt x="122830" y="34803"/>
                      <a:pt x="122830" y="34895"/>
                      <a:pt x="122800" y="35016"/>
                    </a:cubicBezTo>
                    <a:cubicBezTo>
                      <a:pt x="122800" y="35047"/>
                      <a:pt x="122739" y="35047"/>
                      <a:pt x="122739" y="35107"/>
                    </a:cubicBezTo>
                    <a:lnTo>
                      <a:pt x="122739" y="35047"/>
                    </a:lnTo>
                    <a:lnTo>
                      <a:pt x="122739" y="35016"/>
                    </a:lnTo>
                    <a:cubicBezTo>
                      <a:pt x="122739" y="35047"/>
                      <a:pt x="122708" y="35107"/>
                      <a:pt x="122708" y="35138"/>
                    </a:cubicBezTo>
                    <a:lnTo>
                      <a:pt x="122708" y="35138"/>
                    </a:lnTo>
                    <a:cubicBezTo>
                      <a:pt x="122708" y="35138"/>
                      <a:pt x="122708" y="35168"/>
                      <a:pt x="122678" y="35259"/>
                    </a:cubicBezTo>
                    <a:cubicBezTo>
                      <a:pt x="122648" y="35320"/>
                      <a:pt x="122587" y="35411"/>
                      <a:pt x="122587" y="35472"/>
                    </a:cubicBezTo>
                    <a:cubicBezTo>
                      <a:pt x="122587" y="35502"/>
                      <a:pt x="122556" y="35563"/>
                      <a:pt x="122556" y="35594"/>
                    </a:cubicBezTo>
                    <a:lnTo>
                      <a:pt x="122496" y="35654"/>
                    </a:lnTo>
                    <a:cubicBezTo>
                      <a:pt x="122435" y="35715"/>
                      <a:pt x="122435" y="35746"/>
                      <a:pt x="122404" y="35806"/>
                    </a:cubicBezTo>
                    <a:lnTo>
                      <a:pt x="122374" y="35806"/>
                    </a:lnTo>
                    <a:cubicBezTo>
                      <a:pt x="122344" y="35867"/>
                      <a:pt x="122344" y="35898"/>
                      <a:pt x="122344" y="35928"/>
                    </a:cubicBezTo>
                    <a:cubicBezTo>
                      <a:pt x="122283" y="35958"/>
                      <a:pt x="122252" y="36019"/>
                      <a:pt x="122222" y="36080"/>
                    </a:cubicBezTo>
                    <a:lnTo>
                      <a:pt x="122222" y="36110"/>
                    </a:lnTo>
                    <a:cubicBezTo>
                      <a:pt x="122222" y="36110"/>
                      <a:pt x="122192" y="36110"/>
                      <a:pt x="122192" y="36080"/>
                    </a:cubicBezTo>
                    <a:cubicBezTo>
                      <a:pt x="122131" y="36050"/>
                      <a:pt x="122131" y="36202"/>
                      <a:pt x="122192" y="36202"/>
                    </a:cubicBezTo>
                    <a:lnTo>
                      <a:pt x="122222" y="36232"/>
                    </a:lnTo>
                    <a:lnTo>
                      <a:pt x="122252" y="36262"/>
                    </a:lnTo>
                    <a:lnTo>
                      <a:pt x="122252" y="36262"/>
                    </a:lnTo>
                    <a:lnTo>
                      <a:pt x="122252" y="36323"/>
                    </a:lnTo>
                    <a:lnTo>
                      <a:pt x="122252" y="36414"/>
                    </a:lnTo>
                    <a:cubicBezTo>
                      <a:pt x="122283" y="36475"/>
                      <a:pt x="122344" y="36414"/>
                      <a:pt x="122374" y="36384"/>
                    </a:cubicBezTo>
                    <a:lnTo>
                      <a:pt x="122374" y="36475"/>
                    </a:lnTo>
                    <a:lnTo>
                      <a:pt x="122374" y="36475"/>
                    </a:lnTo>
                    <a:lnTo>
                      <a:pt x="122344" y="36475"/>
                    </a:lnTo>
                    <a:cubicBezTo>
                      <a:pt x="122344" y="36506"/>
                      <a:pt x="122283" y="36536"/>
                      <a:pt x="122283" y="36566"/>
                    </a:cubicBezTo>
                    <a:cubicBezTo>
                      <a:pt x="122252" y="36627"/>
                      <a:pt x="122222" y="36688"/>
                      <a:pt x="122131" y="36779"/>
                    </a:cubicBezTo>
                    <a:lnTo>
                      <a:pt x="122131" y="36809"/>
                    </a:lnTo>
                    <a:cubicBezTo>
                      <a:pt x="122131" y="36809"/>
                      <a:pt x="122100" y="36809"/>
                      <a:pt x="122100" y="36779"/>
                    </a:cubicBezTo>
                    <a:cubicBezTo>
                      <a:pt x="122070" y="36718"/>
                      <a:pt x="122070" y="36870"/>
                      <a:pt x="122100" y="36931"/>
                    </a:cubicBezTo>
                    <a:lnTo>
                      <a:pt x="122131" y="36961"/>
                    </a:lnTo>
                    <a:cubicBezTo>
                      <a:pt x="122192" y="36961"/>
                      <a:pt x="122192" y="36992"/>
                      <a:pt x="122222" y="36992"/>
                    </a:cubicBezTo>
                    <a:lnTo>
                      <a:pt x="122222" y="36992"/>
                    </a:lnTo>
                    <a:lnTo>
                      <a:pt x="122222" y="37022"/>
                    </a:lnTo>
                    <a:lnTo>
                      <a:pt x="122222" y="37174"/>
                    </a:lnTo>
                    <a:cubicBezTo>
                      <a:pt x="122252" y="37235"/>
                      <a:pt x="122283" y="37235"/>
                      <a:pt x="122344" y="37144"/>
                    </a:cubicBezTo>
                    <a:lnTo>
                      <a:pt x="122344" y="37265"/>
                    </a:lnTo>
                    <a:lnTo>
                      <a:pt x="122374" y="37265"/>
                    </a:lnTo>
                    <a:cubicBezTo>
                      <a:pt x="122374" y="37265"/>
                      <a:pt x="122374" y="37296"/>
                      <a:pt x="122374" y="37265"/>
                    </a:cubicBezTo>
                    <a:lnTo>
                      <a:pt x="122374" y="37235"/>
                    </a:lnTo>
                    <a:cubicBezTo>
                      <a:pt x="122404" y="37174"/>
                      <a:pt x="122404" y="37113"/>
                      <a:pt x="122404" y="37022"/>
                    </a:cubicBezTo>
                    <a:lnTo>
                      <a:pt x="122404" y="37022"/>
                    </a:lnTo>
                    <a:lnTo>
                      <a:pt x="122404" y="37144"/>
                    </a:lnTo>
                    <a:lnTo>
                      <a:pt x="122404" y="37144"/>
                    </a:lnTo>
                    <a:cubicBezTo>
                      <a:pt x="122435" y="37022"/>
                      <a:pt x="122435" y="36992"/>
                      <a:pt x="122496" y="36931"/>
                    </a:cubicBezTo>
                    <a:cubicBezTo>
                      <a:pt x="122496" y="36961"/>
                      <a:pt x="122435" y="37022"/>
                      <a:pt x="122435" y="37083"/>
                    </a:cubicBezTo>
                    <a:lnTo>
                      <a:pt x="122435" y="37174"/>
                    </a:lnTo>
                    <a:cubicBezTo>
                      <a:pt x="122435" y="37235"/>
                      <a:pt x="122404" y="37235"/>
                      <a:pt x="122404" y="37235"/>
                    </a:cubicBezTo>
                    <a:lnTo>
                      <a:pt x="122404" y="37265"/>
                    </a:lnTo>
                    <a:cubicBezTo>
                      <a:pt x="122404" y="37296"/>
                      <a:pt x="122374" y="37296"/>
                      <a:pt x="122374" y="37326"/>
                    </a:cubicBezTo>
                    <a:cubicBezTo>
                      <a:pt x="122344" y="37387"/>
                      <a:pt x="122344" y="37417"/>
                      <a:pt x="122283" y="37417"/>
                    </a:cubicBezTo>
                    <a:lnTo>
                      <a:pt x="122252" y="37417"/>
                    </a:lnTo>
                    <a:cubicBezTo>
                      <a:pt x="122252" y="37448"/>
                      <a:pt x="122222" y="37448"/>
                      <a:pt x="122222" y="37478"/>
                    </a:cubicBezTo>
                    <a:lnTo>
                      <a:pt x="122192" y="37539"/>
                    </a:lnTo>
                    <a:cubicBezTo>
                      <a:pt x="122192" y="37478"/>
                      <a:pt x="122192" y="37448"/>
                      <a:pt x="122131" y="37448"/>
                    </a:cubicBezTo>
                    <a:cubicBezTo>
                      <a:pt x="122100" y="37478"/>
                      <a:pt x="122070" y="37478"/>
                      <a:pt x="121979" y="37448"/>
                    </a:cubicBezTo>
                    <a:cubicBezTo>
                      <a:pt x="121918" y="37387"/>
                      <a:pt x="121888" y="37144"/>
                      <a:pt x="121797" y="37022"/>
                    </a:cubicBezTo>
                    <a:cubicBezTo>
                      <a:pt x="121766" y="36992"/>
                      <a:pt x="121766" y="36992"/>
                      <a:pt x="121736" y="36992"/>
                    </a:cubicBezTo>
                    <a:cubicBezTo>
                      <a:pt x="121675" y="36961"/>
                      <a:pt x="121675" y="36931"/>
                      <a:pt x="121645" y="36870"/>
                    </a:cubicBezTo>
                    <a:cubicBezTo>
                      <a:pt x="121675" y="36931"/>
                      <a:pt x="121736" y="36931"/>
                      <a:pt x="121766" y="36870"/>
                    </a:cubicBezTo>
                    <a:cubicBezTo>
                      <a:pt x="121766" y="36840"/>
                      <a:pt x="121797" y="36779"/>
                      <a:pt x="121766" y="36718"/>
                    </a:cubicBezTo>
                    <a:lnTo>
                      <a:pt x="121766" y="36688"/>
                    </a:lnTo>
                    <a:lnTo>
                      <a:pt x="121766" y="36688"/>
                    </a:lnTo>
                    <a:cubicBezTo>
                      <a:pt x="121797" y="36688"/>
                      <a:pt x="121797" y="36688"/>
                      <a:pt x="121827" y="36658"/>
                    </a:cubicBezTo>
                    <a:cubicBezTo>
                      <a:pt x="121827" y="36658"/>
                      <a:pt x="121888" y="36658"/>
                      <a:pt x="121888" y="36627"/>
                    </a:cubicBezTo>
                    <a:cubicBezTo>
                      <a:pt x="121918" y="36566"/>
                      <a:pt x="121888" y="36414"/>
                      <a:pt x="121888" y="36475"/>
                    </a:cubicBezTo>
                    <a:lnTo>
                      <a:pt x="121827" y="36475"/>
                    </a:lnTo>
                    <a:lnTo>
                      <a:pt x="121827" y="36414"/>
                    </a:lnTo>
                    <a:cubicBezTo>
                      <a:pt x="121766" y="36354"/>
                      <a:pt x="121736" y="36262"/>
                      <a:pt x="121645" y="36202"/>
                    </a:cubicBezTo>
                    <a:cubicBezTo>
                      <a:pt x="121645" y="36171"/>
                      <a:pt x="121614" y="36110"/>
                      <a:pt x="121614" y="36110"/>
                    </a:cubicBezTo>
                    <a:lnTo>
                      <a:pt x="121584" y="36110"/>
                    </a:lnTo>
                    <a:cubicBezTo>
                      <a:pt x="121523" y="36080"/>
                      <a:pt x="121523" y="36050"/>
                      <a:pt x="121493" y="36050"/>
                    </a:cubicBezTo>
                    <a:cubicBezTo>
                      <a:pt x="121493" y="36019"/>
                      <a:pt x="121462" y="36019"/>
                      <a:pt x="121462" y="35958"/>
                    </a:cubicBezTo>
                    <a:lnTo>
                      <a:pt x="121462" y="35928"/>
                    </a:lnTo>
                    <a:lnTo>
                      <a:pt x="121432" y="35898"/>
                    </a:lnTo>
                    <a:lnTo>
                      <a:pt x="121432" y="35776"/>
                    </a:lnTo>
                    <a:cubicBezTo>
                      <a:pt x="121432" y="35746"/>
                      <a:pt x="121371" y="35654"/>
                      <a:pt x="121371" y="35624"/>
                    </a:cubicBezTo>
                    <a:cubicBezTo>
                      <a:pt x="121432" y="35715"/>
                      <a:pt x="121432" y="35776"/>
                      <a:pt x="121462" y="35867"/>
                    </a:cubicBezTo>
                    <a:lnTo>
                      <a:pt x="121462" y="35867"/>
                    </a:lnTo>
                    <a:lnTo>
                      <a:pt x="121462" y="35746"/>
                    </a:lnTo>
                    <a:lnTo>
                      <a:pt x="121462" y="35746"/>
                    </a:lnTo>
                    <a:cubicBezTo>
                      <a:pt x="121462" y="35806"/>
                      <a:pt x="121493" y="35867"/>
                      <a:pt x="121493" y="35928"/>
                    </a:cubicBezTo>
                    <a:lnTo>
                      <a:pt x="121493" y="35958"/>
                    </a:lnTo>
                    <a:cubicBezTo>
                      <a:pt x="121493" y="36019"/>
                      <a:pt x="121493" y="36019"/>
                      <a:pt x="121493" y="35958"/>
                    </a:cubicBezTo>
                    <a:lnTo>
                      <a:pt x="121523" y="35958"/>
                    </a:lnTo>
                    <a:cubicBezTo>
                      <a:pt x="121523" y="35958"/>
                      <a:pt x="121584" y="35928"/>
                      <a:pt x="121523" y="35867"/>
                    </a:cubicBezTo>
                    <a:cubicBezTo>
                      <a:pt x="121584" y="35898"/>
                      <a:pt x="121614" y="35928"/>
                      <a:pt x="121645" y="35898"/>
                    </a:cubicBezTo>
                    <a:lnTo>
                      <a:pt x="121645" y="35746"/>
                    </a:lnTo>
                    <a:lnTo>
                      <a:pt x="121645" y="35715"/>
                    </a:lnTo>
                    <a:lnTo>
                      <a:pt x="121645" y="35715"/>
                    </a:lnTo>
                    <a:cubicBezTo>
                      <a:pt x="121675" y="35715"/>
                      <a:pt x="121675" y="35715"/>
                      <a:pt x="121736" y="35654"/>
                    </a:cubicBezTo>
                    <a:lnTo>
                      <a:pt x="121766" y="35624"/>
                    </a:lnTo>
                    <a:cubicBezTo>
                      <a:pt x="121797" y="35594"/>
                      <a:pt x="121766" y="35442"/>
                      <a:pt x="121766" y="35472"/>
                    </a:cubicBezTo>
                    <a:lnTo>
                      <a:pt x="121736" y="35502"/>
                    </a:lnTo>
                    <a:lnTo>
                      <a:pt x="121736" y="35472"/>
                    </a:lnTo>
                    <a:cubicBezTo>
                      <a:pt x="121675" y="35411"/>
                      <a:pt x="121645" y="35320"/>
                      <a:pt x="121584" y="35290"/>
                    </a:cubicBezTo>
                    <a:cubicBezTo>
                      <a:pt x="121584" y="35259"/>
                      <a:pt x="121523" y="35199"/>
                      <a:pt x="121523" y="35168"/>
                    </a:cubicBezTo>
                    <a:lnTo>
                      <a:pt x="121493" y="35168"/>
                    </a:lnTo>
                    <a:lnTo>
                      <a:pt x="121493" y="35168"/>
                    </a:lnTo>
                    <a:lnTo>
                      <a:pt x="121493" y="35107"/>
                    </a:lnTo>
                    <a:cubicBezTo>
                      <a:pt x="121523" y="35138"/>
                      <a:pt x="121584" y="35168"/>
                      <a:pt x="121614" y="35138"/>
                    </a:cubicBezTo>
                    <a:lnTo>
                      <a:pt x="121614" y="35016"/>
                    </a:lnTo>
                    <a:lnTo>
                      <a:pt x="121614" y="34986"/>
                    </a:lnTo>
                    <a:lnTo>
                      <a:pt x="121614" y="34986"/>
                    </a:lnTo>
                    <a:cubicBezTo>
                      <a:pt x="121614" y="34986"/>
                      <a:pt x="121645" y="34986"/>
                      <a:pt x="121645" y="34955"/>
                    </a:cubicBezTo>
                    <a:lnTo>
                      <a:pt x="121675" y="34895"/>
                    </a:lnTo>
                    <a:cubicBezTo>
                      <a:pt x="121736" y="34864"/>
                      <a:pt x="121675" y="34743"/>
                      <a:pt x="121675" y="34803"/>
                    </a:cubicBezTo>
                    <a:lnTo>
                      <a:pt x="121645" y="34834"/>
                    </a:lnTo>
                    <a:lnTo>
                      <a:pt x="121645" y="34803"/>
                    </a:lnTo>
                    <a:cubicBezTo>
                      <a:pt x="121614" y="34743"/>
                      <a:pt x="121584" y="34682"/>
                      <a:pt x="121523" y="34651"/>
                    </a:cubicBezTo>
                    <a:cubicBezTo>
                      <a:pt x="121523" y="34591"/>
                      <a:pt x="121493" y="34560"/>
                      <a:pt x="121493" y="34530"/>
                    </a:cubicBezTo>
                    <a:lnTo>
                      <a:pt x="121462" y="34530"/>
                    </a:lnTo>
                    <a:cubicBezTo>
                      <a:pt x="121432" y="34499"/>
                      <a:pt x="121432" y="34408"/>
                      <a:pt x="121371" y="34378"/>
                    </a:cubicBezTo>
                    <a:cubicBezTo>
                      <a:pt x="121341" y="34347"/>
                      <a:pt x="121341" y="34287"/>
                      <a:pt x="121310" y="34287"/>
                    </a:cubicBezTo>
                    <a:cubicBezTo>
                      <a:pt x="121310" y="34256"/>
                      <a:pt x="121280" y="34226"/>
                      <a:pt x="121280" y="34195"/>
                    </a:cubicBezTo>
                    <a:cubicBezTo>
                      <a:pt x="121219" y="34104"/>
                      <a:pt x="121189" y="34043"/>
                      <a:pt x="121189" y="33952"/>
                    </a:cubicBezTo>
                    <a:cubicBezTo>
                      <a:pt x="121158" y="33922"/>
                      <a:pt x="121158" y="33892"/>
                      <a:pt x="121158" y="33831"/>
                    </a:cubicBezTo>
                    <a:lnTo>
                      <a:pt x="121158" y="33831"/>
                    </a:lnTo>
                    <a:cubicBezTo>
                      <a:pt x="121158" y="33800"/>
                      <a:pt x="121128" y="33770"/>
                      <a:pt x="121128" y="33740"/>
                    </a:cubicBezTo>
                    <a:lnTo>
                      <a:pt x="121128" y="33770"/>
                    </a:lnTo>
                    <a:lnTo>
                      <a:pt x="121128" y="33800"/>
                    </a:lnTo>
                    <a:cubicBezTo>
                      <a:pt x="121128" y="33770"/>
                      <a:pt x="121067" y="33770"/>
                      <a:pt x="121067" y="33740"/>
                    </a:cubicBezTo>
                    <a:lnTo>
                      <a:pt x="121006" y="33496"/>
                    </a:lnTo>
                    <a:cubicBezTo>
                      <a:pt x="121006" y="33466"/>
                      <a:pt x="121006" y="33466"/>
                      <a:pt x="120976" y="33466"/>
                    </a:cubicBezTo>
                    <a:lnTo>
                      <a:pt x="120915" y="33496"/>
                    </a:lnTo>
                    <a:cubicBezTo>
                      <a:pt x="120885" y="33496"/>
                      <a:pt x="120885" y="33618"/>
                      <a:pt x="120854" y="33740"/>
                    </a:cubicBezTo>
                    <a:cubicBezTo>
                      <a:pt x="120854" y="33770"/>
                      <a:pt x="120824" y="33770"/>
                      <a:pt x="120824" y="33800"/>
                    </a:cubicBezTo>
                    <a:lnTo>
                      <a:pt x="120824" y="33770"/>
                    </a:lnTo>
                    <a:lnTo>
                      <a:pt x="120824" y="33740"/>
                    </a:lnTo>
                    <a:cubicBezTo>
                      <a:pt x="120824" y="33770"/>
                      <a:pt x="120763" y="33800"/>
                      <a:pt x="120763" y="33831"/>
                    </a:cubicBezTo>
                    <a:lnTo>
                      <a:pt x="120763" y="33831"/>
                    </a:lnTo>
                    <a:cubicBezTo>
                      <a:pt x="120763" y="33831"/>
                      <a:pt x="120763" y="33892"/>
                      <a:pt x="120733" y="33952"/>
                    </a:cubicBezTo>
                    <a:cubicBezTo>
                      <a:pt x="120702" y="34043"/>
                      <a:pt x="120672" y="34104"/>
                      <a:pt x="120672" y="34195"/>
                    </a:cubicBezTo>
                    <a:cubicBezTo>
                      <a:pt x="120672" y="34226"/>
                      <a:pt x="120611" y="34256"/>
                      <a:pt x="120611" y="34287"/>
                    </a:cubicBezTo>
                    <a:lnTo>
                      <a:pt x="120550" y="34378"/>
                    </a:lnTo>
                    <a:cubicBezTo>
                      <a:pt x="120520" y="34408"/>
                      <a:pt x="120520" y="34439"/>
                      <a:pt x="120459" y="34530"/>
                    </a:cubicBezTo>
                    <a:lnTo>
                      <a:pt x="120429" y="34530"/>
                    </a:lnTo>
                    <a:cubicBezTo>
                      <a:pt x="120398" y="34560"/>
                      <a:pt x="120398" y="34591"/>
                      <a:pt x="120398" y="34651"/>
                    </a:cubicBezTo>
                    <a:cubicBezTo>
                      <a:pt x="120368" y="34682"/>
                      <a:pt x="120307" y="34712"/>
                      <a:pt x="120277" y="34803"/>
                    </a:cubicBezTo>
                    <a:lnTo>
                      <a:pt x="120277" y="34834"/>
                    </a:lnTo>
                    <a:cubicBezTo>
                      <a:pt x="120277" y="34834"/>
                      <a:pt x="120246" y="34834"/>
                      <a:pt x="120246" y="34803"/>
                    </a:cubicBezTo>
                    <a:cubicBezTo>
                      <a:pt x="120216" y="34743"/>
                      <a:pt x="120216" y="34895"/>
                      <a:pt x="120246" y="34895"/>
                    </a:cubicBezTo>
                    <a:lnTo>
                      <a:pt x="120277" y="34955"/>
                    </a:lnTo>
                    <a:lnTo>
                      <a:pt x="120307" y="34986"/>
                    </a:lnTo>
                    <a:lnTo>
                      <a:pt x="120307" y="34986"/>
                    </a:lnTo>
                    <a:lnTo>
                      <a:pt x="120307" y="35016"/>
                    </a:lnTo>
                    <a:lnTo>
                      <a:pt x="120307" y="35138"/>
                    </a:lnTo>
                    <a:cubicBezTo>
                      <a:pt x="120368" y="35168"/>
                      <a:pt x="120398" y="35138"/>
                      <a:pt x="120429" y="35107"/>
                    </a:cubicBezTo>
                    <a:lnTo>
                      <a:pt x="120429" y="35168"/>
                    </a:lnTo>
                    <a:lnTo>
                      <a:pt x="120429" y="35168"/>
                    </a:lnTo>
                    <a:lnTo>
                      <a:pt x="120398" y="35168"/>
                    </a:lnTo>
                    <a:cubicBezTo>
                      <a:pt x="120398" y="35199"/>
                      <a:pt x="120368" y="35259"/>
                      <a:pt x="120368" y="35290"/>
                    </a:cubicBezTo>
                    <a:cubicBezTo>
                      <a:pt x="120307" y="35320"/>
                      <a:pt x="120277" y="35411"/>
                      <a:pt x="120216" y="35472"/>
                    </a:cubicBezTo>
                    <a:lnTo>
                      <a:pt x="120216" y="35502"/>
                    </a:lnTo>
                    <a:cubicBezTo>
                      <a:pt x="120216" y="35502"/>
                      <a:pt x="120155" y="35502"/>
                      <a:pt x="120155" y="35472"/>
                    </a:cubicBezTo>
                    <a:cubicBezTo>
                      <a:pt x="120125" y="35442"/>
                      <a:pt x="120125" y="35594"/>
                      <a:pt x="120155" y="35624"/>
                    </a:cubicBezTo>
                    <a:lnTo>
                      <a:pt x="120216" y="35654"/>
                    </a:lnTo>
                    <a:cubicBezTo>
                      <a:pt x="120246" y="35654"/>
                      <a:pt x="120246" y="35715"/>
                      <a:pt x="120277" y="35715"/>
                    </a:cubicBezTo>
                    <a:lnTo>
                      <a:pt x="120277" y="35715"/>
                    </a:lnTo>
                    <a:lnTo>
                      <a:pt x="120277" y="35746"/>
                    </a:lnTo>
                    <a:lnTo>
                      <a:pt x="120277" y="35898"/>
                    </a:lnTo>
                    <a:cubicBezTo>
                      <a:pt x="120307" y="35928"/>
                      <a:pt x="120368" y="35928"/>
                      <a:pt x="120398" y="35867"/>
                    </a:cubicBezTo>
                    <a:lnTo>
                      <a:pt x="120398" y="35958"/>
                    </a:lnTo>
                    <a:lnTo>
                      <a:pt x="120429" y="35958"/>
                    </a:lnTo>
                    <a:cubicBezTo>
                      <a:pt x="120429" y="35958"/>
                      <a:pt x="120429" y="36019"/>
                      <a:pt x="120429" y="35958"/>
                    </a:cubicBezTo>
                    <a:lnTo>
                      <a:pt x="120429" y="35928"/>
                    </a:lnTo>
                    <a:cubicBezTo>
                      <a:pt x="120459" y="35898"/>
                      <a:pt x="120459" y="35806"/>
                      <a:pt x="120459" y="35746"/>
                    </a:cubicBezTo>
                    <a:lnTo>
                      <a:pt x="120459" y="35746"/>
                    </a:lnTo>
                    <a:lnTo>
                      <a:pt x="120459" y="35867"/>
                    </a:lnTo>
                    <a:lnTo>
                      <a:pt x="120459" y="35867"/>
                    </a:lnTo>
                    <a:cubicBezTo>
                      <a:pt x="120520" y="35746"/>
                      <a:pt x="120520" y="35715"/>
                      <a:pt x="120550" y="35624"/>
                    </a:cubicBezTo>
                    <a:cubicBezTo>
                      <a:pt x="120550" y="35654"/>
                      <a:pt x="120520" y="35746"/>
                      <a:pt x="120520" y="35776"/>
                    </a:cubicBezTo>
                    <a:lnTo>
                      <a:pt x="120520" y="35898"/>
                    </a:lnTo>
                    <a:cubicBezTo>
                      <a:pt x="120520" y="35928"/>
                      <a:pt x="120459" y="35928"/>
                      <a:pt x="120459" y="35928"/>
                    </a:cubicBezTo>
                    <a:lnTo>
                      <a:pt x="120459" y="35958"/>
                    </a:lnTo>
                    <a:cubicBezTo>
                      <a:pt x="120459" y="36019"/>
                      <a:pt x="120429" y="36019"/>
                      <a:pt x="120429" y="36050"/>
                    </a:cubicBezTo>
                    <a:cubicBezTo>
                      <a:pt x="120398" y="36080"/>
                      <a:pt x="120398" y="36110"/>
                      <a:pt x="120368" y="36110"/>
                    </a:cubicBezTo>
                    <a:lnTo>
                      <a:pt x="120307" y="36110"/>
                    </a:lnTo>
                    <a:cubicBezTo>
                      <a:pt x="120307" y="36171"/>
                      <a:pt x="120277" y="36171"/>
                      <a:pt x="120277" y="36202"/>
                    </a:cubicBezTo>
                    <a:cubicBezTo>
                      <a:pt x="120216" y="36262"/>
                      <a:pt x="120155" y="36323"/>
                      <a:pt x="120094" y="36414"/>
                    </a:cubicBezTo>
                    <a:lnTo>
                      <a:pt x="120094" y="36475"/>
                    </a:lnTo>
                    <a:lnTo>
                      <a:pt x="120064" y="36475"/>
                    </a:lnTo>
                    <a:cubicBezTo>
                      <a:pt x="120003" y="36414"/>
                      <a:pt x="120003" y="36566"/>
                      <a:pt x="120064" y="36627"/>
                    </a:cubicBezTo>
                    <a:cubicBezTo>
                      <a:pt x="120064" y="36627"/>
                      <a:pt x="120094" y="36627"/>
                      <a:pt x="120094" y="36658"/>
                    </a:cubicBezTo>
                    <a:cubicBezTo>
                      <a:pt x="120125" y="36658"/>
                      <a:pt x="120125" y="36688"/>
                      <a:pt x="120155" y="36688"/>
                    </a:cubicBezTo>
                    <a:lnTo>
                      <a:pt x="120155" y="36688"/>
                    </a:lnTo>
                    <a:lnTo>
                      <a:pt x="120155" y="36718"/>
                    </a:lnTo>
                    <a:lnTo>
                      <a:pt x="120155" y="36870"/>
                    </a:lnTo>
                    <a:cubicBezTo>
                      <a:pt x="120216" y="36931"/>
                      <a:pt x="120246" y="36931"/>
                      <a:pt x="120277" y="36870"/>
                    </a:cubicBezTo>
                    <a:cubicBezTo>
                      <a:pt x="120246" y="36931"/>
                      <a:pt x="120246" y="36961"/>
                      <a:pt x="120216" y="36992"/>
                    </a:cubicBezTo>
                    <a:cubicBezTo>
                      <a:pt x="120155" y="36992"/>
                      <a:pt x="120155" y="36992"/>
                      <a:pt x="120125" y="37022"/>
                    </a:cubicBezTo>
                    <a:cubicBezTo>
                      <a:pt x="120064" y="37113"/>
                      <a:pt x="119973" y="37326"/>
                      <a:pt x="119942" y="37448"/>
                    </a:cubicBezTo>
                    <a:lnTo>
                      <a:pt x="119851" y="37448"/>
                    </a:lnTo>
                    <a:cubicBezTo>
                      <a:pt x="119851" y="37417"/>
                      <a:pt x="119851" y="37387"/>
                      <a:pt x="119821" y="37417"/>
                    </a:cubicBezTo>
                    <a:lnTo>
                      <a:pt x="119790" y="37417"/>
                    </a:lnTo>
                    <a:lnTo>
                      <a:pt x="119790" y="37387"/>
                    </a:lnTo>
                    <a:cubicBezTo>
                      <a:pt x="119699" y="37296"/>
                      <a:pt x="119669" y="37235"/>
                      <a:pt x="119608" y="37144"/>
                    </a:cubicBezTo>
                    <a:cubicBezTo>
                      <a:pt x="119608" y="37113"/>
                      <a:pt x="119547" y="37083"/>
                      <a:pt x="119547" y="37083"/>
                    </a:cubicBezTo>
                    <a:lnTo>
                      <a:pt x="119517" y="37083"/>
                    </a:lnTo>
                    <a:cubicBezTo>
                      <a:pt x="119486" y="37022"/>
                      <a:pt x="119486" y="36992"/>
                      <a:pt x="119456" y="36992"/>
                    </a:cubicBezTo>
                    <a:cubicBezTo>
                      <a:pt x="119456" y="36961"/>
                      <a:pt x="119395" y="36961"/>
                      <a:pt x="119395" y="36931"/>
                    </a:cubicBezTo>
                    <a:lnTo>
                      <a:pt x="119395" y="36870"/>
                    </a:lnTo>
                    <a:lnTo>
                      <a:pt x="119365" y="36840"/>
                    </a:lnTo>
                    <a:lnTo>
                      <a:pt x="119365" y="36718"/>
                    </a:lnTo>
                    <a:cubicBezTo>
                      <a:pt x="119365" y="36688"/>
                      <a:pt x="119334" y="36627"/>
                      <a:pt x="119334" y="36566"/>
                    </a:cubicBezTo>
                    <a:cubicBezTo>
                      <a:pt x="119365" y="36658"/>
                      <a:pt x="119365" y="36718"/>
                      <a:pt x="119395" y="36809"/>
                    </a:cubicBezTo>
                    <a:lnTo>
                      <a:pt x="119395" y="36809"/>
                    </a:lnTo>
                    <a:lnTo>
                      <a:pt x="119395" y="36688"/>
                    </a:lnTo>
                    <a:lnTo>
                      <a:pt x="119395" y="36688"/>
                    </a:lnTo>
                    <a:cubicBezTo>
                      <a:pt x="119395" y="36779"/>
                      <a:pt x="119456" y="36809"/>
                      <a:pt x="119456" y="36870"/>
                    </a:cubicBezTo>
                    <a:lnTo>
                      <a:pt x="119456" y="36931"/>
                    </a:lnTo>
                    <a:cubicBezTo>
                      <a:pt x="119456" y="36961"/>
                      <a:pt x="119456" y="36961"/>
                      <a:pt x="119456" y="36931"/>
                    </a:cubicBezTo>
                    <a:lnTo>
                      <a:pt x="119486" y="36931"/>
                    </a:lnTo>
                    <a:cubicBezTo>
                      <a:pt x="119486" y="36931"/>
                      <a:pt x="119517" y="36870"/>
                      <a:pt x="119486" y="36809"/>
                    </a:cubicBezTo>
                    <a:cubicBezTo>
                      <a:pt x="119517" y="36840"/>
                      <a:pt x="119547" y="36870"/>
                      <a:pt x="119608" y="36840"/>
                    </a:cubicBezTo>
                    <a:lnTo>
                      <a:pt x="119608" y="36688"/>
                    </a:lnTo>
                    <a:lnTo>
                      <a:pt x="119608" y="36658"/>
                    </a:lnTo>
                    <a:lnTo>
                      <a:pt x="119608" y="36658"/>
                    </a:lnTo>
                    <a:cubicBezTo>
                      <a:pt x="119638" y="36658"/>
                      <a:pt x="119638" y="36658"/>
                      <a:pt x="119669" y="36627"/>
                    </a:cubicBezTo>
                    <a:lnTo>
                      <a:pt x="119699" y="36566"/>
                    </a:lnTo>
                    <a:cubicBezTo>
                      <a:pt x="119760" y="36536"/>
                      <a:pt x="119699" y="36384"/>
                      <a:pt x="119699" y="36414"/>
                    </a:cubicBezTo>
                    <a:lnTo>
                      <a:pt x="119669" y="36475"/>
                    </a:lnTo>
                    <a:lnTo>
                      <a:pt x="119669" y="36414"/>
                    </a:lnTo>
                    <a:cubicBezTo>
                      <a:pt x="119638" y="36354"/>
                      <a:pt x="119608" y="36262"/>
                      <a:pt x="119517" y="36232"/>
                    </a:cubicBezTo>
                    <a:cubicBezTo>
                      <a:pt x="119517" y="36202"/>
                      <a:pt x="119486" y="36171"/>
                      <a:pt x="119486" y="36110"/>
                    </a:cubicBezTo>
                    <a:lnTo>
                      <a:pt x="119456" y="36110"/>
                    </a:lnTo>
                    <a:lnTo>
                      <a:pt x="119456" y="36110"/>
                    </a:lnTo>
                    <a:lnTo>
                      <a:pt x="119456" y="36050"/>
                    </a:lnTo>
                    <a:cubicBezTo>
                      <a:pt x="119486" y="36080"/>
                      <a:pt x="119517" y="36110"/>
                      <a:pt x="119547" y="36080"/>
                    </a:cubicBezTo>
                    <a:lnTo>
                      <a:pt x="119547" y="35958"/>
                    </a:lnTo>
                    <a:lnTo>
                      <a:pt x="119547" y="35928"/>
                    </a:lnTo>
                    <a:lnTo>
                      <a:pt x="119547" y="35928"/>
                    </a:lnTo>
                    <a:cubicBezTo>
                      <a:pt x="119547" y="35928"/>
                      <a:pt x="119608" y="35928"/>
                      <a:pt x="119608" y="35898"/>
                    </a:cubicBezTo>
                    <a:lnTo>
                      <a:pt x="119638" y="35867"/>
                    </a:lnTo>
                    <a:cubicBezTo>
                      <a:pt x="119669" y="35806"/>
                      <a:pt x="119638" y="35715"/>
                      <a:pt x="119638" y="35746"/>
                    </a:cubicBezTo>
                    <a:lnTo>
                      <a:pt x="119608" y="35776"/>
                    </a:lnTo>
                    <a:lnTo>
                      <a:pt x="119608" y="35746"/>
                    </a:lnTo>
                    <a:cubicBezTo>
                      <a:pt x="119547" y="35715"/>
                      <a:pt x="119517" y="35624"/>
                      <a:pt x="119486" y="35594"/>
                    </a:cubicBezTo>
                    <a:cubicBezTo>
                      <a:pt x="119486" y="35563"/>
                      <a:pt x="119456" y="35502"/>
                      <a:pt x="119456" y="35472"/>
                    </a:cubicBezTo>
                    <a:lnTo>
                      <a:pt x="119395" y="35472"/>
                    </a:lnTo>
                    <a:cubicBezTo>
                      <a:pt x="119365" y="35442"/>
                      <a:pt x="119365" y="35350"/>
                      <a:pt x="119334" y="35320"/>
                    </a:cubicBezTo>
                    <a:cubicBezTo>
                      <a:pt x="119304" y="35290"/>
                      <a:pt x="119304" y="35259"/>
                      <a:pt x="119243" y="35259"/>
                    </a:cubicBezTo>
                    <a:cubicBezTo>
                      <a:pt x="119243" y="35199"/>
                      <a:pt x="119213" y="35168"/>
                      <a:pt x="119213" y="35138"/>
                    </a:cubicBezTo>
                    <a:cubicBezTo>
                      <a:pt x="119183" y="35047"/>
                      <a:pt x="119152" y="34986"/>
                      <a:pt x="119152" y="34895"/>
                    </a:cubicBezTo>
                    <a:cubicBezTo>
                      <a:pt x="119091" y="34864"/>
                      <a:pt x="119091" y="34834"/>
                      <a:pt x="119091" y="34803"/>
                    </a:cubicBezTo>
                    <a:lnTo>
                      <a:pt x="119091" y="34803"/>
                    </a:lnTo>
                    <a:cubicBezTo>
                      <a:pt x="119091" y="34743"/>
                      <a:pt x="119061" y="34712"/>
                      <a:pt x="119061" y="34682"/>
                    </a:cubicBezTo>
                    <a:lnTo>
                      <a:pt x="119061" y="34712"/>
                    </a:lnTo>
                    <a:lnTo>
                      <a:pt x="119061" y="34743"/>
                    </a:lnTo>
                    <a:cubicBezTo>
                      <a:pt x="119061" y="34712"/>
                      <a:pt x="119031" y="34712"/>
                      <a:pt x="119031" y="34682"/>
                    </a:cubicBezTo>
                    <a:lnTo>
                      <a:pt x="118939" y="34439"/>
                    </a:lnTo>
                    <a:cubicBezTo>
                      <a:pt x="118939" y="34408"/>
                      <a:pt x="118939" y="34408"/>
                      <a:pt x="118909" y="34408"/>
                    </a:cubicBezTo>
                    <a:lnTo>
                      <a:pt x="118879" y="34439"/>
                    </a:lnTo>
                    <a:cubicBezTo>
                      <a:pt x="118848" y="34439"/>
                      <a:pt x="118848" y="34560"/>
                      <a:pt x="118787" y="34682"/>
                    </a:cubicBezTo>
                    <a:cubicBezTo>
                      <a:pt x="118787" y="34712"/>
                      <a:pt x="118757" y="34712"/>
                      <a:pt x="118757" y="34743"/>
                    </a:cubicBezTo>
                    <a:lnTo>
                      <a:pt x="118757" y="34712"/>
                    </a:lnTo>
                    <a:lnTo>
                      <a:pt x="118757" y="34682"/>
                    </a:lnTo>
                    <a:cubicBezTo>
                      <a:pt x="118757" y="34712"/>
                      <a:pt x="118727" y="34743"/>
                      <a:pt x="118727" y="34803"/>
                    </a:cubicBezTo>
                    <a:lnTo>
                      <a:pt x="118727" y="34803"/>
                    </a:lnTo>
                    <a:cubicBezTo>
                      <a:pt x="118727" y="34803"/>
                      <a:pt x="118727" y="34834"/>
                      <a:pt x="118696" y="34895"/>
                    </a:cubicBezTo>
                    <a:cubicBezTo>
                      <a:pt x="118635" y="34986"/>
                      <a:pt x="118605" y="35047"/>
                      <a:pt x="118605" y="35138"/>
                    </a:cubicBezTo>
                    <a:cubicBezTo>
                      <a:pt x="118605" y="35168"/>
                      <a:pt x="118575" y="35199"/>
                      <a:pt x="118575" y="35259"/>
                    </a:cubicBezTo>
                    <a:lnTo>
                      <a:pt x="118483" y="35320"/>
                    </a:lnTo>
                    <a:cubicBezTo>
                      <a:pt x="118453" y="35350"/>
                      <a:pt x="118453" y="35411"/>
                      <a:pt x="118423" y="35472"/>
                    </a:cubicBezTo>
                    <a:lnTo>
                      <a:pt x="118392" y="35472"/>
                    </a:lnTo>
                    <a:cubicBezTo>
                      <a:pt x="118331" y="35502"/>
                      <a:pt x="118331" y="35563"/>
                      <a:pt x="118331" y="35594"/>
                    </a:cubicBezTo>
                    <a:cubicBezTo>
                      <a:pt x="118301" y="35624"/>
                      <a:pt x="118271" y="35654"/>
                      <a:pt x="118240" y="35746"/>
                    </a:cubicBezTo>
                    <a:lnTo>
                      <a:pt x="118240" y="35776"/>
                    </a:lnTo>
                    <a:cubicBezTo>
                      <a:pt x="118240" y="35776"/>
                      <a:pt x="118179" y="35776"/>
                      <a:pt x="118179" y="35746"/>
                    </a:cubicBezTo>
                    <a:cubicBezTo>
                      <a:pt x="118149" y="35715"/>
                      <a:pt x="118149" y="35867"/>
                      <a:pt x="118179" y="35867"/>
                    </a:cubicBezTo>
                    <a:lnTo>
                      <a:pt x="118240" y="35898"/>
                    </a:lnTo>
                    <a:lnTo>
                      <a:pt x="118271" y="35928"/>
                    </a:lnTo>
                    <a:lnTo>
                      <a:pt x="118271" y="35928"/>
                    </a:lnTo>
                    <a:lnTo>
                      <a:pt x="118271" y="35958"/>
                    </a:lnTo>
                    <a:lnTo>
                      <a:pt x="118271" y="36080"/>
                    </a:lnTo>
                    <a:cubicBezTo>
                      <a:pt x="118301" y="36110"/>
                      <a:pt x="118331" y="36080"/>
                      <a:pt x="118392" y="36050"/>
                    </a:cubicBezTo>
                    <a:lnTo>
                      <a:pt x="118392" y="36110"/>
                    </a:lnTo>
                    <a:lnTo>
                      <a:pt x="118392" y="36110"/>
                    </a:lnTo>
                    <a:lnTo>
                      <a:pt x="118331" y="36110"/>
                    </a:lnTo>
                    <a:cubicBezTo>
                      <a:pt x="118331" y="36171"/>
                      <a:pt x="118301" y="36202"/>
                      <a:pt x="118301" y="36232"/>
                    </a:cubicBezTo>
                    <a:cubicBezTo>
                      <a:pt x="118271" y="36262"/>
                      <a:pt x="118240" y="36354"/>
                      <a:pt x="118149" y="36414"/>
                    </a:cubicBezTo>
                    <a:lnTo>
                      <a:pt x="118119" y="36414"/>
                    </a:lnTo>
                    <a:cubicBezTo>
                      <a:pt x="118088" y="36384"/>
                      <a:pt x="118088" y="36323"/>
                      <a:pt x="118027" y="36262"/>
                    </a:cubicBezTo>
                    <a:cubicBezTo>
                      <a:pt x="117997" y="36232"/>
                      <a:pt x="117997" y="36202"/>
                      <a:pt x="117967" y="36202"/>
                    </a:cubicBezTo>
                    <a:cubicBezTo>
                      <a:pt x="117967" y="36171"/>
                      <a:pt x="117936" y="36110"/>
                      <a:pt x="117936" y="36080"/>
                    </a:cubicBezTo>
                    <a:cubicBezTo>
                      <a:pt x="117936" y="36050"/>
                      <a:pt x="117875" y="36019"/>
                      <a:pt x="117875" y="35958"/>
                    </a:cubicBezTo>
                    <a:lnTo>
                      <a:pt x="117875" y="35867"/>
                    </a:lnTo>
                    <a:lnTo>
                      <a:pt x="117875" y="35806"/>
                    </a:lnTo>
                    <a:lnTo>
                      <a:pt x="117875" y="35806"/>
                    </a:lnTo>
                    <a:cubicBezTo>
                      <a:pt x="117936" y="35806"/>
                      <a:pt x="117936" y="35806"/>
                      <a:pt x="117967" y="35776"/>
                    </a:cubicBezTo>
                    <a:lnTo>
                      <a:pt x="117997" y="35746"/>
                    </a:lnTo>
                    <a:cubicBezTo>
                      <a:pt x="118027" y="35715"/>
                      <a:pt x="117997" y="35563"/>
                      <a:pt x="117997" y="35594"/>
                    </a:cubicBezTo>
                    <a:lnTo>
                      <a:pt x="117967" y="35624"/>
                    </a:lnTo>
                    <a:lnTo>
                      <a:pt x="117967" y="35594"/>
                    </a:lnTo>
                    <a:cubicBezTo>
                      <a:pt x="117936" y="35502"/>
                      <a:pt x="117875" y="35442"/>
                      <a:pt x="117815" y="35411"/>
                    </a:cubicBezTo>
                    <a:cubicBezTo>
                      <a:pt x="117815" y="35350"/>
                      <a:pt x="117784" y="35320"/>
                      <a:pt x="117784" y="35290"/>
                    </a:cubicBezTo>
                    <a:lnTo>
                      <a:pt x="117724" y="35290"/>
                    </a:lnTo>
                    <a:lnTo>
                      <a:pt x="117724" y="35290"/>
                    </a:lnTo>
                    <a:lnTo>
                      <a:pt x="117724" y="35199"/>
                    </a:lnTo>
                    <a:cubicBezTo>
                      <a:pt x="117784" y="35259"/>
                      <a:pt x="117815" y="35290"/>
                      <a:pt x="117845" y="35259"/>
                    </a:cubicBezTo>
                    <a:lnTo>
                      <a:pt x="117845" y="35138"/>
                    </a:lnTo>
                    <a:lnTo>
                      <a:pt x="117845" y="35107"/>
                    </a:lnTo>
                    <a:lnTo>
                      <a:pt x="117845" y="35107"/>
                    </a:lnTo>
                    <a:cubicBezTo>
                      <a:pt x="117845" y="35107"/>
                      <a:pt x="117875" y="35107"/>
                      <a:pt x="117875" y="35047"/>
                    </a:cubicBezTo>
                    <a:lnTo>
                      <a:pt x="117936" y="35016"/>
                    </a:lnTo>
                    <a:cubicBezTo>
                      <a:pt x="117967" y="34986"/>
                      <a:pt x="117936" y="34864"/>
                      <a:pt x="117936" y="34895"/>
                    </a:cubicBezTo>
                    <a:lnTo>
                      <a:pt x="117875" y="34955"/>
                    </a:lnTo>
                    <a:lnTo>
                      <a:pt x="117875" y="34895"/>
                    </a:lnTo>
                    <a:cubicBezTo>
                      <a:pt x="117845" y="34864"/>
                      <a:pt x="117815" y="34803"/>
                      <a:pt x="117784" y="34743"/>
                    </a:cubicBezTo>
                    <a:cubicBezTo>
                      <a:pt x="117784" y="34712"/>
                      <a:pt x="117724" y="34682"/>
                      <a:pt x="117724" y="34651"/>
                    </a:cubicBezTo>
                    <a:lnTo>
                      <a:pt x="117693" y="34651"/>
                    </a:lnTo>
                    <a:cubicBezTo>
                      <a:pt x="117663" y="34591"/>
                      <a:pt x="117663" y="34530"/>
                      <a:pt x="117632" y="34499"/>
                    </a:cubicBezTo>
                    <a:cubicBezTo>
                      <a:pt x="117572" y="34439"/>
                      <a:pt x="117572" y="34408"/>
                      <a:pt x="117541" y="34408"/>
                    </a:cubicBezTo>
                    <a:cubicBezTo>
                      <a:pt x="117541" y="34378"/>
                      <a:pt x="117511" y="34347"/>
                      <a:pt x="117511" y="34287"/>
                    </a:cubicBezTo>
                    <a:cubicBezTo>
                      <a:pt x="117480" y="34226"/>
                      <a:pt x="117420" y="34135"/>
                      <a:pt x="117420" y="34074"/>
                    </a:cubicBezTo>
                    <a:cubicBezTo>
                      <a:pt x="117389" y="34043"/>
                      <a:pt x="117389" y="33983"/>
                      <a:pt x="117389" y="33952"/>
                    </a:cubicBezTo>
                    <a:lnTo>
                      <a:pt x="117389" y="33952"/>
                    </a:lnTo>
                    <a:cubicBezTo>
                      <a:pt x="117389" y="33922"/>
                      <a:pt x="117359" y="33892"/>
                      <a:pt x="117359" y="33831"/>
                    </a:cubicBezTo>
                    <a:lnTo>
                      <a:pt x="117359" y="33892"/>
                    </a:lnTo>
                    <a:lnTo>
                      <a:pt x="117359" y="33922"/>
                    </a:lnTo>
                    <a:cubicBezTo>
                      <a:pt x="117359" y="33892"/>
                      <a:pt x="117328" y="33892"/>
                      <a:pt x="117328" y="33831"/>
                    </a:cubicBezTo>
                    <a:lnTo>
                      <a:pt x="117237" y="33618"/>
                    </a:lnTo>
                    <a:cubicBezTo>
                      <a:pt x="117237" y="33588"/>
                      <a:pt x="117237" y="33588"/>
                      <a:pt x="117207" y="33588"/>
                    </a:cubicBezTo>
                    <a:lnTo>
                      <a:pt x="117176" y="33618"/>
                    </a:lnTo>
                    <a:cubicBezTo>
                      <a:pt x="117116" y="33618"/>
                      <a:pt x="117116" y="33740"/>
                      <a:pt x="117085" y="33831"/>
                    </a:cubicBezTo>
                    <a:cubicBezTo>
                      <a:pt x="117085" y="33892"/>
                      <a:pt x="117055" y="33892"/>
                      <a:pt x="117055" y="33922"/>
                    </a:cubicBezTo>
                    <a:lnTo>
                      <a:pt x="117055" y="33892"/>
                    </a:lnTo>
                    <a:lnTo>
                      <a:pt x="117055" y="33831"/>
                    </a:lnTo>
                    <a:cubicBezTo>
                      <a:pt x="117055" y="33892"/>
                      <a:pt x="117024" y="33922"/>
                      <a:pt x="117024" y="33952"/>
                    </a:cubicBezTo>
                    <a:lnTo>
                      <a:pt x="117024" y="33952"/>
                    </a:lnTo>
                    <a:cubicBezTo>
                      <a:pt x="117024" y="33952"/>
                      <a:pt x="117024" y="33983"/>
                      <a:pt x="116964" y="34074"/>
                    </a:cubicBezTo>
                    <a:cubicBezTo>
                      <a:pt x="116933" y="34135"/>
                      <a:pt x="116903" y="34226"/>
                      <a:pt x="116903" y="34287"/>
                    </a:cubicBezTo>
                    <a:cubicBezTo>
                      <a:pt x="116903" y="34347"/>
                      <a:pt x="116872" y="34378"/>
                      <a:pt x="116872" y="34408"/>
                    </a:cubicBezTo>
                    <a:lnTo>
                      <a:pt x="116781" y="34499"/>
                    </a:lnTo>
                    <a:cubicBezTo>
                      <a:pt x="116751" y="34530"/>
                      <a:pt x="116751" y="34560"/>
                      <a:pt x="116720" y="34651"/>
                    </a:cubicBezTo>
                    <a:lnTo>
                      <a:pt x="116660" y="34651"/>
                    </a:lnTo>
                    <a:cubicBezTo>
                      <a:pt x="116629" y="34682"/>
                      <a:pt x="116629" y="34712"/>
                      <a:pt x="116629" y="34743"/>
                    </a:cubicBezTo>
                    <a:cubicBezTo>
                      <a:pt x="116599" y="34803"/>
                      <a:pt x="116568" y="34834"/>
                      <a:pt x="116508" y="34895"/>
                    </a:cubicBezTo>
                    <a:lnTo>
                      <a:pt x="116508" y="34955"/>
                    </a:lnTo>
                    <a:cubicBezTo>
                      <a:pt x="116508" y="34955"/>
                      <a:pt x="116477" y="34955"/>
                      <a:pt x="116477" y="34895"/>
                    </a:cubicBezTo>
                    <a:cubicBezTo>
                      <a:pt x="116447" y="34864"/>
                      <a:pt x="116447" y="35016"/>
                      <a:pt x="116477" y="35016"/>
                    </a:cubicBezTo>
                    <a:lnTo>
                      <a:pt x="116508" y="35047"/>
                    </a:lnTo>
                    <a:lnTo>
                      <a:pt x="116568" y="35107"/>
                    </a:lnTo>
                    <a:lnTo>
                      <a:pt x="116568" y="35107"/>
                    </a:lnTo>
                    <a:lnTo>
                      <a:pt x="116568" y="35138"/>
                    </a:lnTo>
                    <a:lnTo>
                      <a:pt x="116568" y="35259"/>
                    </a:lnTo>
                    <a:cubicBezTo>
                      <a:pt x="116599" y="35290"/>
                      <a:pt x="116629" y="35259"/>
                      <a:pt x="116660" y="35199"/>
                    </a:cubicBezTo>
                    <a:lnTo>
                      <a:pt x="116660" y="35290"/>
                    </a:lnTo>
                    <a:lnTo>
                      <a:pt x="116660" y="35290"/>
                    </a:lnTo>
                    <a:lnTo>
                      <a:pt x="116629" y="35290"/>
                    </a:lnTo>
                    <a:cubicBezTo>
                      <a:pt x="116629" y="35320"/>
                      <a:pt x="116599" y="35350"/>
                      <a:pt x="116599" y="35411"/>
                    </a:cubicBezTo>
                    <a:cubicBezTo>
                      <a:pt x="116568" y="35442"/>
                      <a:pt x="116508" y="35502"/>
                      <a:pt x="116447" y="35594"/>
                    </a:cubicBezTo>
                    <a:lnTo>
                      <a:pt x="116447" y="35624"/>
                    </a:lnTo>
                    <a:cubicBezTo>
                      <a:pt x="116447" y="35624"/>
                      <a:pt x="116416" y="35624"/>
                      <a:pt x="116416" y="35594"/>
                    </a:cubicBezTo>
                    <a:cubicBezTo>
                      <a:pt x="116356" y="35563"/>
                      <a:pt x="116356" y="35715"/>
                      <a:pt x="116416" y="35746"/>
                    </a:cubicBezTo>
                    <a:lnTo>
                      <a:pt x="116447" y="35776"/>
                    </a:lnTo>
                    <a:cubicBezTo>
                      <a:pt x="116477" y="35776"/>
                      <a:pt x="116477" y="35806"/>
                      <a:pt x="116508" y="35806"/>
                    </a:cubicBezTo>
                    <a:lnTo>
                      <a:pt x="116508" y="35806"/>
                    </a:lnTo>
                    <a:lnTo>
                      <a:pt x="116508" y="35867"/>
                    </a:lnTo>
                    <a:lnTo>
                      <a:pt x="116508" y="36019"/>
                    </a:lnTo>
                    <a:cubicBezTo>
                      <a:pt x="116568" y="36050"/>
                      <a:pt x="116599" y="36050"/>
                      <a:pt x="116629" y="35958"/>
                    </a:cubicBezTo>
                    <a:lnTo>
                      <a:pt x="116629" y="36080"/>
                    </a:lnTo>
                    <a:lnTo>
                      <a:pt x="116660" y="36080"/>
                    </a:lnTo>
                    <a:cubicBezTo>
                      <a:pt x="116660" y="36080"/>
                      <a:pt x="116660" y="36110"/>
                      <a:pt x="116660" y="36080"/>
                    </a:cubicBezTo>
                    <a:lnTo>
                      <a:pt x="116660" y="36050"/>
                    </a:lnTo>
                    <a:cubicBezTo>
                      <a:pt x="116720" y="36019"/>
                      <a:pt x="116720" y="35928"/>
                      <a:pt x="116720" y="35867"/>
                    </a:cubicBezTo>
                    <a:lnTo>
                      <a:pt x="116720" y="35867"/>
                    </a:lnTo>
                    <a:lnTo>
                      <a:pt x="116720" y="35958"/>
                    </a:lnTo>
                    <a:lnTo>
                      <a:pt x="116720" y="35958"/>
                    </a:lnTo>
                    <a:cubicBezTo>
                      <a:pt x="116751" y="35867"/>
                      <a:pt x="116751" y="35806"/>
                      <a:pt x="116781" y="35746"/>
                    </a:cubicBezTo>
                    <a:cubicBezTo>
                      <a:pt x="116781" y="35776"/>
                      <a:pt x="116751" y="35867"/>
                      <a:pt x="116751" y="35898"/>
                    </a:cubicBezTo>
                    <a:lnTo>
                      <a:pt x="116751" y="36019"/>
                    </a:lnTo>
                    <a:cubicBezTo>
                      <a:pt x="116751" y="36050"/>
                      <a:pt x="116720" y="36050"/>
                      <a:pt x="116720" y="36050"/>
                    </a:cubicBezTo>
                    <a:lnTo>
                      <a:pt x="116720" y="36080"/>
                    </a:lnTo>
                    <a:cubicBezTo>
                      <a:pt x="116720" y="36110"/>
                      <a:pt x="116660" y="36110"/>
                      <a:pt x="116660" y="36171"/>
                    </a:cubicBezTo>
                    <a:cubicBezTo>
                      <a:pt x="116629" y="36202"/>
                      <a:pt x="116629" y="36232"/>
                      <a:pt x="116599" y="36232"/>
                    </a:cubicBezTo>
                    <a:lnTo>
                      <a:pt x="116568" y="36232"/>
                    </a:lnTo>
                    <a:cubicBezTo>
                      <a:pt x="116568" y="36262"/>
                      <a:pt x="116508" y="36262"/>
                      <a:pt x="116508" y="36323"/>
                    </a:cubicBezTo>
                    <a:cubicBezTo>
                      <a:pt x="116447" y="36384"/>
                      <a:pt x="116416" y="36414"/>
                      <a:pt x="116325" y="36536"/>
                    </a:cubicBezTo>
                    <a:lnTo>
                      <a:pt x="116325" y="36566"/>
                    </a:lnTo>
                    <a:lnTo>
                      <a:pt x="116295" y="36566"/>
                    </a:lnTo>
                    <a:cubicBezTo>
                      <a:pt x="116265" y="36536"/>
                      <a:pt x="116265" y="36688"/>
                      <a:pt x="116295" y="36718"/>
                    </a:cubicBezTo>
                    <a:cubicBezTo>
                      <a:pt x="116295" y="36718"/>
                      <a:pt x="116325" y="36718"/>
                      <a:pt x="116325" y="36779"/>
                    </a:cubicBezTo>
                    <a:cubicBezTo>
                      <a:pt x="116356" y="36779"/>
                      <a:pt x="116356" y="36809"/>
                      <a:pt x="116416" y="36809"/>
                    </a:cubicBezTo>
                    <a:lnTo>
                      <a:pt x="116416" y="36809"/>
                    </a:lnTo>
                    <a:lnTo>
                      <a:pt x="116416" y="36840"/>
                    </a:lnTo>
                    <a:lnTo>
                      <a:pt x="116416" y="36992"/>
                    </a:lnTo>
                    <a:cubicBezTo>
                      <a:pt x="116447" y="37022"/>
                      <a:pt x="116477" y="37022"/>
                      <a:pt x="116508" y="36992"/>
                    </a:cubicBezTo>
                    <a:cubicBezTo>
                      <a:pt x="116477" y="37022"/>
                      <a:pt x="116477" y="37083"/>
                      <a:pt x="116447" y="37113"/>
                    </a:cubicBezTo>
                    <a:cubicBezTo>
                      <a:pt x="116416" y="37113"/>
                      <a:pt x="116416" y="37113"/>
                      <a:pt x="116356" y="37144"/>
                    </a:cubicBezTo>
                    <a:cubicBezTo>
                      <a:pt x="116295" y="37235"/>
                      <a:pt x="116204" y="37448"/>
                      <a:pt x="116173" y="37569"/>
                    </a:cubicBezTo>
                    <a:cubicBezTo>
                      <a:pt x="116143" y="37600"/>
                      <a:pt x="116113" y="37600"/>
                      <a:pt x="116021" y="37569"/>
                    </a:cubicBezTo>
                    <a:cubicBezTo>
                      <a:pt x="115991" y="37539"/>
                      <a:pt x="115991" y="37721"/>
                      <a:pt x="116021" y="37752"/>
                    </a:cubicBezTo>
                    <a:lnTo>
                      <a:pt x="116052" y="37782"/>
                    </a:lnTo>
                    <a:cubicBezTo>
                      <a:pt x="116113" y="37843"/>
                      <a:pt x="116143" y="37843"/>
                      <a:pt x="116143" y="37843"/>
                    </a:cubicBezTo>
                    <a:lnTo>
                      <a:pt x="116143" y="37843"/>
                    </a:lnTo>
                    <a:lnTo>
                      <a:pt x="116143" y="37873"/>
                    </a:lnTo>
                    <a:cubicBezTo>
                      <a:pt x="116113" y="37904"/>
                      <a:pt x="116143" y="38025"/>
                      <a:pt x="116143" y="38056"/>
                    </a:cubicBezTo>
                    <a:cubicBezTo>
                      <a:pt x="116173" y="38147"/>
                      <a:pt x="116265" y="38086"/>
                      <a:pt x="116295" y="38025"/>
                    </a:cubicBezTo>
                    <a:lnTo>
                      <a:pt x="116295" y="38147"/>
                    </a:lnTo>
                    <a:cubicBezTo>
                      <a:pt x="116265" y="38208"/>
                      <a:pt x="116204" y="38299"/>
                      <a:pt x="116143" y="38360"/>
                    </a:cubicBezTo>
                    <a:lnTo>
                      <a:pt x="115991" y="38360"/>
                    </a:lnTo>
                    <a:cubicBezTo>
                      <a:pt x="115961" y="38329"/>
                      <a:pt x="115961" y="38481"/>
                      <a:pt x="115991" y="38512"/>
                    </a:cubicBezTo>
                    <a:cubicBezTo>
                      <a:pt x="115991" y="38512"/>
                      <a:pt x="116021" y="38512"/>
                      <a:pt x="116021" y="38542"/>
                    </a:cubicBezTo>
                    <a:cubicBezTo>
                      <a:pt x="116052" y="38542"/>
                      <a:pt x="116113" y="38603"/>
                      <a:pt x="116113" y="38603"/>
                    </a:cubicBezTo>
                    <a:lnTo>
                      <a:pt x="116113" y="38603"/>
                    </a:lnTo>
                    <a:lnTo>
                      <a:pt x="116113" y="38633"/>
                    </a:lnTo>
                    <a:cubicBezTo>
                      <a:pt x="116052" y="38664"/>
                      <a:pt x="116113" y="38755"/>
                      <a:pt x="116113" y="38755"/>
                    </a:cubicBezTo>
                    <a:cubicBezTo>
                      <a:pt x="116143" y="38785"/>
                      <a:pt x="116204" y="38755"/>
                      <a:pt x="116265" y="38694"/>
                    </a:cubicBezTo>
                    <a:lnTo>
                      <a:pt x="116265" y="38694"/>
                    </a:lnTo>
                    <a:lnTo>
                      <a:pt x="116173" y="38785"/>
                    </a:lnTo>
                    <a:cubicBezTo>
                      <a:pt x="116143" y="38785"/>
                      <a:pt x="116113" y="38785"/>
                      <a:pt x="116113" y="38816"/>
                    </a:cubicBezTo>
                    <a:cubicBezTo>
                      <a:pt x="116021" y="38846"/>
                      <a:pt x="115991" y="38968"/>
                      <a:pt x="115961" y="39059"/>
                    </a:cubicBezTo>
                    <a:cubicBezTo>
                      <a:pt x="115900" y="39089"/>
                      <a:pt x="115869" y="39120"/>
                      <a:pt x="115839" y="39120"/>
                    </a:cubicBezTo>
                    <a:lnTo>
                      <a:pt x="115839" y="39089"/>
                    </a:lnTo>
                    <a:cubicBezTo>
                      <a:pt x="115809" y="38998"/>
                      <a:pt x="115748" y="38937"/>
                      <a:pt x="115748" y="38846"/>
                    </a:cubicBezTo>
                    <a:cubicBezTo>
                      <a:pt x="115717" y="38816"/>
                      <a:pt x="115717" y="38785"/>
                      <a:pt x="115717" y="38755"/>
                    </a:cubicBezTo>
                    <a:lnTo>
                      <a:pt x="115717" y="38755"/>
                    </a:lnTo>
                    <a:cubicBezTo>
                      <a:pt x="115717" y="38694"/>
                      <a:pt x="115687" y="38664"/>
                      <a:pt x="115687" y="38633"/>
                    </a:cubicBezTo>
                    <a:lnTo>
                      <a:pt x="115687" y="38664"/>
                    </a:lnTo>
                    <a:lnTo>
                      <a:pt x="115687" y="38694"/>
                    </a:lnTo>
                    <a:cubicBezTo>
                      <a:pt x="115687" y="38664"/>
                      <a:pt x="115657" y="38664"/>
                      <a:pt x="115657" y="38633"/>
                    </a:cubicBezTo>
                    <a:lnTo>
                      <a:pt x="115565" y="38390"/>
                    </a:lnTo>
                    <a:cubicBezTo>
                      <a:pt x="115565" y="38360"/>
                      <a:pt x="115565" y="38360"/>
                      <a:pt x="115535" y="38360"/>
                    </a:cubicBezTo>
                    <a:lnTo>
                      <a:pt x="115505" y="38390"/>
                    </a:lnTo>
                    <a:cubicBezTo>
                      <a:pt x="115444" y="38390"/>
                      <a:pt x="115444" y="38512"/>
                      <a:pt x="115413" y="38633"/>
                    </a:cubicBezTo>
                    <a:cubicBezTo>
                      <a:pt x="115413" y="38664"/>
                      <a:pt x="115383" y="38664"/>
                      <a:pt x="115383" y="38694"/>
                    </a:cubicBezTo>
                    <a:lnTo>
                      <a:pt x="115383" y="38664"/>
                    </a:lnTo>
                    <a:lnTo>
                      <a:pt x="115383" y="38633"/>
                    </a:lnTo>
                    <a:cubicBezTo>
                      <a:pt x="115383" y="38664"/>
                      <a:pt x="115353" y="38694"/>
                      <a:pt x="115353" y="38755"/>
                    </a:cubicBezTo>
                    <a:lnTo>
                      <a:pt x="115353" y="38755"/>
                    </a:lnTo>
                    <a:cubicBezTo>
                      <a:pt x="115353" y="38755"/>
                      <a:pt x="115353" y="38785"/>
                      <a:pt x="115292" y="38846"/>
                    </a:cubicBezTo>
                    <a:cubicBezTo>
                      <a:pt x="115261" y="38937"/>
                      <a:pt x="115231" y="38998"/>
                      <a:pt x="115231" y="39089"/>
                    </a:cubicBezTo>
                    <a:cubicBezTo>
                      <a:pt x="115231" y="39120"/>
                      <a:pt x="115201" y="39150"/>
                      <a:pt x="115201" y="39211"/>
                    </a:cubicBezTo>
                    <a:lnTo>
                      <a:pt x="115109" y="39272"/>
                    </a:lnTo>
                    <a:cubicBezTo>
                      <a:pt x="115079" y="39302"/>
                      <a:pt x="115079" y="39363"/>
                      <a:pt x="115049" y="39423"/>
                    </a:cubicBezTo>
                    <a:lnTo>
                      <a:pt x="114988" y="39423"/>
                    </a:lnTo>
                    <a:cubicBezTo>
                      <a:pt x="114957" y="39454"/>
                      <a:pt x="114957" y="39515"/>
                      <a:pt x="114957" y="39545"/>
                    </a:cubicBezTo>
                    <a:cubicBezTo>
                      <a:pt x="114927" y="39575"/>
                      <a:pt x="114897" y="39606"/>
                      <a:pt x="114836" y="39697"/>
                    </a:cubicBezTo>
                    <a:lnTo>
                      <a:pt x="114836" y="39727"/>
                    </a:lnTo>
                    <a:cubicBezTo>
                      <a:pt x="114836" y="39727"/>
                      <a:pt x="114806" y="39727"/>
                      <a:pt x="114806" y="39697"/>
                    </a:cubicBezTo>
                    <a:cubicBezTo>
                      <a:pt x="114775" y="39667"/>
                      <a:pt x="114775" y="39819"/>
                      <a:pt x="114806" y="39819"/>
                    </a:cubicBezTo>
                    <a:lnTo>
                      <a:pt x="114836" y="39849"/>
                    </a:lnTo>
                    <a:lnTo>
                      <a:pt x="114897" y="39879"/>
                    </a:lnTo>
                    <a:lnTo>
                      <a:pt x="114897" y="39879"/>
                    </a:lnTo>
                    <a:lnTo>
                      <a:pt x="114897" y="39910"/>
                    </a:lnTo>
                    <a:lnTo>
                      <a:pt x="114897" y="40031"/>
                    </a:lnTo>
                    <a:cubicBezTo>
                      <a:pt x="114927" y="40062"/>
                      <a:pt x="114957" y="40031"/>
                      <a:pt x="114988" y="40001"/>
                    </a:cubicBezTo>
                    <a:lnTo>
                      <a:pt x="114988" y="40062"/>
                    </a:lnTo>
                    <a:lnTo>
                      <a:pt x="114988" y="40062"/>
                    </a:lnTo>
                    <a:lnTo>
                      <a:pt x="114957" y="40062"/>
                    </a:lnTo>
                    <a:cubicBezTo>
                      <a:pt x="114957" y="40123"/>
                      <a:pt x="114927" y="40153"/>
                      <a:pt x="114927" y="40183"/>
                    </a:cubicBezTo>
                    <a:cubicBezTo>
                      <a:pt x="114897" y="40214"/>
                      <a:pt x="114836" y="40305"/>
                      <a:pt x="114775" y="40366"/>
                    </a:cubicBezTo>
                    <a:lnTo>
                      <a:pt x="114775" y="40427"/>
                    </a:lnTo>
                    <a:cubicBezTo>
                      <a:pt x="114775" y="40427"/>
                      <a:pt x="114745" y="40427"/>
                      <a:pt x="114745" y="40366"/>
                    </a:cubicBezTo>
                    <a:cubicBezTo>
                      <a:pt x="114684" y="40335"/>
                      <a:pt x="114684" y="40487"/>
                      <a:pt x="114745" y="40518"/>
                    </a:cubicBezTo>
                    <a:lnTo>
                      <a:pt x="114775" y="40579"/>
                    </a:lnTo>
                    <a:cubicBezTo>
                      <a:pt x="114806" y="40579"/>
                      <a:pt x="114806" y="40609"/>
                      <a:pt x="114836" y="40609"/>
                    </a:cubicBezTo>
                    <a:lnTo>
                      <a:pt x="114836" y="40609"/>
                    </a:lnTo>
                    <a:lnTo>
                      <a:pt x="114836" y="40639"/>
                    </a:lnTo>
                    <a:lnTo>
                      <a:pt x="114836" y="40791"/>
                    </a:lnTo>
                    <a:cubicBezTo>
                      <a:pt x="114897" y="40822"/>
                      <a:pt x="114927" y="40822"/>
                      <a:pt x="114957" y="40761"/>
                    </a:cubicBezTo>
                    <a:lnTo>
                      <a:pt x="114957" y="40882"/>
                    </a:lnTo>
                    <a:lnTo>
                      <a:pt x="114988" y="40882"/>
                    </a:lnTo>
                    <a:cubicBezTo>
                      <a:pt x="114988" y="40882"/>
                      <a:pt x="114988" y="40913"/>
                      <a:pt x="114988" y="40882"/>
                    </a:cubicBezTo>
                    <a:lnTo>
                      <a:pt x="114988" y="40822"/>
                    </a:lnTo>
                    <a:cubicBezTo>
                      <a:pt x="115049" y="40791"/>
                      <a:pt x="115049" y="40731"/>
                      <a:pt x="115049" y="40639"/>
                    </a:cubicBezTo>
                    <a:lnTo>
                      <a:pt x="115049" y="40639"/>
                    </a:lnTo>
                    <a:lnTo>
                      <a:pt x="115049" y="40761"/>
                    </a:lnTo>
                    <a:lnTo>
                      <a:pt x="115049" y="40761"/>
                    </a:lnTo>
                    <a:cubicBezTo>
                      <a:pt x="115079" y="40639"/>
                      <a:pt x="115079" y="40609"/>
                      <a:pt x="115109" y="40518"/>
                    </a:cubicBezTo>
                    <a:cubicBezTo>
                      <a:pt x="115109" y="40579"/>
                      <a:pt x="115079" y="40639"/>
                      <a:pt x="115079" y="40670"/>
                    </a:cubicBezTo>
                    <a:lnTo>
                      <a:pt x="115079" y="40791"/>
                    </a:lnTo>
                    <a:cubicBezTo>
                      <a:pt x="115079" y="40822"/>
                      <a:pt x="115049" y="40822"/>
                      <a:pt x="115049" y="40822"/>
                    </a:cubicBezTo>
                    <a:lnTo>
                      <a:pt x="115049" y="40882"/>
                    </a:lnTo>
                    <a:cubicBezTo>
                      <a:pt x="115049" y="40913"/>
                      <a:pt x="114988" y="40913"/>
                      <a:pt x="114988" y="40943"/>
                    </a:cubicBezTo>
                    <a:cubicBezTo>
                      <a:pt x="114957" y="40974"/>
                      <a:pt x="114957" y="41034"/>
                      <a:pt x="114927" y="41034"/>
                    </a:cubicBezTo>
                    <a:lnTo>
                      <a:pt x="114897" y="41034"/>
                    </a:lnTo>
                    <a:cubicBezTo>
                      <a:pt x="114897" y="41065"/>
                      <a:pt x="114836" y="41065"/>
                      <a:pt x="114836" y="41095"/>
                    </a:cubicBezTo>
                    <a:cubicBezTo>
                      <a:pt x="114775" y="41186"/>
                      <a:pt x="114745" y="41217"/>
                      <a:pt x="114654" y="41338"/>
                    </a:cubicBezTo>
                    <a:lnTo>
                      <a:pt x="114654" y="41369"/>
                    </a:lnTo>
                    <a:lnTo>
                      <a:pt x="114623" y="41369"/>
                    </a:lnTo>
                    <a:cubicBezTo>
                      <a:pt x="114593" y="41338"/>
                      <a:pt x="114593" y="41490"/>
                      <a:pt x="114623" y="41521"/>
                    </a:cubicBezTo>
                    <a:cubicBezTo>
                      <a:pt x="114623" y="41521"/>
                      <a:pt x="114654" y="41521"/>
                      <a:pt x="114654" y="41551"/>
                    </a:cubicBezTo>
                    <a:cubicBezTo>
                      <a:pt x="114684" y="41551"/>
                      <a:pt x="114684" y="41582"/>
                      <a:pt x="114745" y="41582"/>
                    </a:cubicBezTo>
                    <a:lnTo>
                      <a:pt x="114745" y="41582"/>
                    </a:lnTo>
                    <a:lnTo>
                      <a:pt x="114745" y="41642"/>
                    </a:lnTo>
                    <a:lnTo>
                      <a:pt x="114745" y="41673"/>
                    </a:lnTo>
                    <a:cubicBezTo>
                      <a:pt x="114745" y="41642"/>
                      <a:pt x="114745" y="41642"/>
                      <a:pt x="114684" y="41642"/>
                    </a:cubicBezTo>
                    <a:cubicBezTo>
                      <a:pt x="114654" y="41673"/>
                      <a:pt x="114623" y="41673"/>
                      <a:pt x="114532" y="41642"/>
                    </a:cubicBezTo>
                    <a:cubicBezTo>
                      <a:pt x="114471" y="41551"/>
                      <a:pt x="114441" y="41338"/>
                      <a:pt x="114350" y="41217"/>
                    </a:cubicBezTo>
                    <a:cubicBezTo>
                      <a:pt x="114319" y="41186"/>
                      <a:pt x="114319" y="41186"/>
                      <a:pt x="114289" y="41186"/>
                    </a:cubicBezTo>
                    <a:cubicBezTo>
                      <a:pt x="114228" y="41126"/>
                      <a:pt x="114228" y="41095"/>
                      <a:pt x="114198" y="41065"/>
                    </a:cubicBezTo>
                    <a:cubicBezTo>
                      <a:pt x="114228" y="41095"/>
                      <a:pt x="114289" y="41095"/>
                      <a:pt x="114319" y="41065"/>
                    </a:cubicBezTo>
                    <a:cubicBezTo>
                      <a:pt x="114319" y="41034"/>
                      <a:pt x="114350" y="40943"/>
                      <a:pt x="114319" y="40913"/>
                    </a:cubicBezTo>
                    <a:lnTo>
                      <a:pt x="114319" y="40882"/>
                    </a:lnTo>
                    <a:lnTo>
                      <a:pt x="114319" y="40882"/>
                    </a:lnTo>
                    <a:cubicBezTo>
                      <a:pt x="114350" y="40882"/>
                      <a:pt x="114350" y="40882"/>
                      <a:pt x="114380" y="40822"/>
                    </a:cubicBezTo>
                    <a:cubicBezTo>
                      <a:pt x="114380" y="40822"/>
                      <a:pt x="114441" y="40822"/>
                      <a:pt x="114441" y="40791"/>
                    </a:cubicBezTo>
                    <a:cubicBezTo>
                      <a:pt x="114471" y="40761"/>
                      <a:pt x="114441" y="40609"/>
                      <a:pt x="114441" y="40639"/>
                    </a:cubicBezTo>
                    <a:lnTo>
                      <a:pt x="114380" y="40639"/>
                    </a:lnTo>
                    <a:lnTo>
                      <a:pt x="114380" y="40609"/>
                    </a:lnTo>
                    <a:cubicBezTo>
                      <a:pt x="114319" y="40518"/>
                      <a:pt x="114289" y="40457"/>
                      <a:pt x="114198" y="40366"/>
                    </a:cubicBezTo>
                    <a:cubicBezTo>
                      <a:pt x="114198" y="40335"/>
                      <a:pt x="114167" y="40305"/>
                      <a:pt x="114167" y="40305"/>
                    </a:cubicBezTo>
                    <a:lnTo>
                      <a:pt x="114137" y="40305"/>
                    </a:lnTo>
                    <a:cubicBezTo>
                      <a:pt x="114076" y="40275"/>
                      <a:pt x="114076" y="40214"/>
                      <a:pt x="114046" y="40214"/>
                    </a:cubicBezTo>
                    <a:cubicBezTo>
                      <a:pt x="114046" y="40183"/>
                      <a:pt x="114015" y="40183"/>
                      <a:pt x="114015" y="40153"/>
                    </a:cubicBezTo>
                    <a:lnTo>
                      <a:pt x="114015" y="40123"/>
                    </a:lnTo>
                    <a:lnTo>
                      <a:pt x="113985" y="40062"/>
                    </a:lnTo>
                    <a:lnTo>
                      <a:pt x="113985" y="39971"/>
                    </a:lnTo>
                    <a:cubicBezTo>
                      <a:pt x="113985" y="39910"/>
                      <a:pt x="113924" y="39849"/>
                      <a:pt x="113924" y="39819"/>
                    </a:cubicBezTo>
                    <a:cubicBezTo>
                      <a:pt x="113985" y="39879"/>
                      <a:pt x="113985" y="39971"/>
                      <a:pt x="114015" y="40031"/>
                    </a:cubicBezTo>
                    <a:lnTo>
                      <a:pt x="114015" y="40031"/>
                    </a:lnTo>
                    <a:lnTo>
                      <a:pt x="114015" y="39910"/>
                    </a:lnTo>
                    <a:lnTo>
                      <a:pt x="114015" y="39910"/>
                    </a:lnTo>
                    <a:cubicBezTo>
                      <a:pt x="114015" y="40001"/>
                      <a:pt x="114046" y="40031"/>
                      <a:pt x="114046" y="40123"/>
                    </a:cubicBezTo>
                    <a:lnTo>
                      <a:pt x="114046" y="40153"/>
                    </a:lnTo>
                    <a:cubicBezTo>
                      <a:pt x="114046" y="40183"/>
                      <a:pt x="114046" y="40183"/>
                      <a:pt x="114046" y="40153"/>
                    </a:cubicBezTo>
                    <a:lnTo>
                      <a:pt x="114076" y="40153"/>
                    </a:lnTo>
                    <a:cubicBezTo>
                      <a:pt x="114076" y="40153"/>
                      <a:pt x="114137" y="40123"/>
                      <a:pt x="114076" y="40031"/>
                    </a:cubicBezTo>
                    <a:cubicBezTo>
                      <a:pt x="114137" y="40062"/>
                      <a:pt x="114167" y="40123"/>
                      <a:pt x="114198" y="40062"/>
                    </a:cubicBezTo>
                    <a:lnTo>
                      <a:pt x="114198" y="39910"/>
                    </a:lnTo>
                    <a:lnTo>
                      <a:pt x="114198" y="39879"/>
                    </a:lnTo>
                    <a:lnTo>
                      <a:pt x="114198" y="39879"/>
                    </a:lnTo>
                    <a:cubicBezTo>
                      <a:pt x="114228" y="39879"/>
                      <a:pt x="114228" y="39879"/>
                      <a:pt x="114289" y="39849"/>
                    </a:cubicBezTo>
                    <a:lnTo>
                      <a:pt x="114319" y="39819"/>
                    </a:lnTo>
                    <a:cubicBezTo>
                      <a:pt x="114350" y="39758"/>
                      <a:pt x="114319" y="39606"/>
                      <a:pt x="114319" y="39667"/>
                    </a:cubicBezTo>
                    <a:lnTo>
                      <a:pt x="114289" y="39697"/>
                    </a:lnTo>
                    <a:lnTo>
                      <a:pt x="114289" y="39667"/>
                    </a:lnTo>
                    <a:cubicBezTo>
                      <a:pt x="114228" y="39575"/>
                      <a:pt x="114198" y="39515"/>
                      <a:pt x="114137" y="39454"/>
                    </a:cubicBezTo>
                    <a:cubicBezTo>
                      <a:pt x="114137" y="39423"/>
                      <a:pt x="114076" y="39393"/>
                      <a:pt x="114076" y="39363"/>
                    </a:cubicBezTo>
                    <a:lnTo>
                      <a:pt x="114046" y="39363"/>
                    </a:lnTo>
                    <a:lnTo>
                      <a:pt x="114046" y="39363"/>
                    </a:lnTo>
                    <a:lnTo>
                      <a:pt x="114046" y="39272"/>
                    </a:lnTo>
                    <a:cubicBezTo>
                      <a:pt x="114076" y="39302"/>
                      <a:pt x="114137" y="39363"/>
                      <a:pt x="114167" y="39302"/>
                    </a:cubicBezTo>
                    <a:lnTo>
                      <a:pt x="114167" y="39211"/>
                    </a:lnTo>
                    <a:lnTo>
                      <a:pt x="114167" y="39150"/>
                    </a:lnTo>
                    <a:lnTo>
                      <a:pt x="114167" y="39150"/>
                    </a:lnTo>
                    <a:cubicBezTo>
                      <a:pt x="114167" y="39150"/>
                      <a:pt x="114198" y="39150"/>
                      <a:pt x="114198" y="39120"/>
                    </a:cubicBezTo>
                    <a:lnTo>
                      <a:pt x="114228" y="39089"/>
                    </a:lnTo>
                    <a:cubicBezTo>
                      <a:pt x="114289" y="39059"/>
                      <a:pt x="114228" y="38937"/>
                      <a:pt x="114228" y="38968"/>
                    </a:cubicBezTo>
                    <a:lnTo>
                      <a:pt x="114198" y="38998"/>
                    </a:lnTo>
                    <a:lnTo>
                      <a:pt x="114198" y="38968"/>
                    </a:lnTo>
                    <a:cubicBezTo>
                      <a:pt x="114167" y="38937"/>
                      <a:pt x="114137" y="38846"/>
                      <a:pt x="114076" y="38816"/>
                    </a:cubicBezTo>
                    <a:cubicBezTo>
                      <a:pt x="114076" y="38785"/>
                      <a:pt x="114046" y="38755"/>
                      <a:pt x="114046" y="38694"/>
                    </a:cubicBezTo>
                    <a:lnTo>
                      <a:pt x="114015" y="38694"/>
                    </a:lnTo>
                    <a:cubicBezTo>
                      <a:pt x="113985" y="38664"/>
                      <a:pt x="113985" y="38603"/>
                      <a:pt x="113924" y="38542"/>
                    </a:cubicBezTo>
                    <a:cubicBezTo>
                      <a:pt x="113894" y="38512"/>
                      <a:pt x="113894" y="38481"/>
                      <a:pt x="113863" y="38481"/>
                    </a:cubicBezTo>
                    <a:cubicBezTo>
                      <a:pt x="113863" y="38451"/>
                      <a:pt x="113833" y="38390"/>
                      <a:pt x="113833" y="38360"/>
                    </a:cubicBezTo>
                    <a:cubicBezTo>
                      <a:pt x="113772" y="38299"/>
                      <a:pt x="113742" y="38208"/>
                      <a:pt x="113742" y="38147"/>
                    </a:cubicBezTo>
                    <a:cubicBezTo>
                      <a:pt x="113711" y="38086"/>
                      <a:pt x="113711" y="38056"/>
                      <a:pt x="113711" y="38025"/>
                    </a:cubicBezTo>
                    <a:lnTo>
                      <a:pt x="113711" y="38025"/>
                    </a:lnTo>
                    <a:cubicBezTo>
                      <a:pt x="113711" y="37995"/>
                      <a:pt x="113681" y="37934"/>
                      <a:pt x="113681" y="37904"/>
                    </a:cubicBezTo>
                    <a:lnTo>
                      <a:pt x="113681" y="37934"/>
                    </a:lnTo>
                    <a:lnTo>
                      <a:pt x="113681" y="37995"/>
                    </a:lnTo>
                    <a:cubicBezTo>
                      <a:pt x="113681" y="37934"/>
                      <a:pt x="113620" y="37934"/>
                      <a:pt x="113620" y="37904"/>
                    </a:cubicBezTo>
                    <a:lnTo>
                      <a:pt x="113559" y="37691"/>
                    </a:lnTo>
                    <a:cubicBezTo>
                      <a:pt x="113559" y="37630"/>
                      <a:pt x="113559" y="37630"/>
                      <a:pt x="113529" y="37630"/>
                    </a:cubicBezTo>
                    <a:lnTo>
                      <a:pt x="113468" y="37691"/>
                    </a:lnTo>
                    <a:cubicBezTo>
                      <a:pt x="113438" y="37691"/>
                      <a:pt x="113438" y="37782"/>
                      <a:pt x="113407" y="37904"/>
                    </a:cubicBezTo>
                    <a:cubicBezTo>
                      <a:pt x="113407" y="37934"/>
                      <a:pt x="113377" y="37934"/>
                      <a:pt x="113377" y="37995"/>
                    </a:cubicBezTo>
                    <a:lnTo>
                      <a:pt x="113377" y="37934"/>
                    </a:lnTo>
                    <a:lnTo>
                      <a:pt x="113377" y="37904"/>
                    </a:lnTo>
                    <a:cubicBezTo>
                      <a:pt x="113377" y="37934"/>
                      <a:pt x="113316" y="37995"/>
                      <a:pt x="113316" y="38025"/>
                    </a:cubicBezTo>
                    <a:lnTo>
                      <a:pt x="113316" y="38025"/>
                    </a:lnTo>
                    <a:cubicBezTo>
                      <a:pt x="113316" y="38025"/>
                      <a:pt x="113316" y="38056"/>
                      <a:pt x="113286" y="38147"/>
                    </a:cubicBezTo>
                    <a:cubicBezTo>
                      <a:pt x="113255" y="38208"/>
                      <a:pt x="113225" y="38299"/>
                      <a:pt x="113225" y="38360"/>
                    </a:cubicBezTo>
                    <a:cubicBezTo>
                      <a:pt x="113225" y="38390"/>
                      <a:pt x="113164" y="38451"/>
                      <a:pt x="113164" y="38481"/>
                    </a:cubicBezTo>
                    <a:lnTo>
                      <a:pt x="113103" y="38542"/>
                    </a:lnTo>
                    <a:cubicBezTo>
                      <a:pt x="113073" y="38603"/>
                      <a:pt x="113073" y="38633"/>
                      <a:pt x="113012" y="38694"/>
                    </a:cubicBezTo>
                    <a:lnTo>
                      <a:pt x="112982" y="38694"/>
                    </a:lnTo>
                    <a:cubicBezTo>
                      <a:pt x="112951" y="38755"/>
                      <a:pt x="112951" y="38785"/>
                      <a:pt x="112951" y="38816"/>
                    </a:cubicBezTo>
                    <a:cubicBezTo>
                      <a:pt x="112921" y="38846"/>
                      <a:pt x="112860" y="38907"/>
                      <a:pt x="112830" y="38968"/>
                    </a:cubicBezTo>
                    <a:lnTo>
                      <a:pt x="112830" y="38998"/>
                    </a:lnTo>
                    <a:cubicBezTo>
                      <a:pt x="112830" y="38998"/>
                      <a:pt x="112799" y="38998"/>
                      <a:pt x="112799" y="38968"/>
                    </a:cubicBezTo>
                    <a:cubicBezTo>
                      <a:pt x="112769" y="38937"/>
                      <a:pt x="112769" y="39089"/>
                      <a:pt x="112799" y="39089"/>
                    </a:cubicBezTo>
                    <a:lnTo>
                      <a:pt x="112830" y="39120"/>
                    </a:lnTo>
                    <a:lnTo>
                      <a:pt x="112860" y="39150"/>
                    </a:lnTo>
                    <a:lnTo>
                      <a:pt x="112860" y="39150"/>
                    </a:lnTo>
                    <a:lnTo>
                      <a:pt x="112860" y="39211"/>
                    </a:lnTo>
                    <a:lnTo>
                      <a:pt x="112860" y="39302"/>
                    </a:lnTo>
                    <a:cubicBezTo>
                      <a:pt x="112921" y="39363"/>
                      <a:pt x="112951" y="39302"/>
                      <a:pt x="112982" y="39272"/>
                    </a:cubicBezTo>
                    <a:lnTo>
                      <a:pt x="112982" y="39363"/>
                    </a:lnTo>
                    <a:lnTo>
                      <a:pt x="112982" y="39363"/>
                    </a:lnTo>
                    <a:lnTo>
                      <a:pt x="112951" y="39363"/>
                    </a:lnTo>
                    <a:cubicBezTo>
                      <a:pt x="112951" y="39393"/>
                      <a:pt x="112921" y="39423"/>
                      <a:pt x="112921" y="39454"/>
                    </a:cubicBezTo>
                    <a:cubicBezTo>
                      <a:pt x="112860" y="39515"/>
                      <a:pt x="112830" y="39575"/>
                      <a:pt x="112769" y="39667"/>
                    </a:cubicBezTo>
                    <a:lnTo>
                      <a:pt x="112769" y="39697"/>
                    </a:lnTo>
                    <a:cubicBezTo>
                      <a:pt x="112769" y="39697"/>
                      <a:pt x="112708" y="39697"/>
                      <a:pt x="112708" y="39667"/>
                    </a:cubicBezTo>
                    <a:cubicBezTo>
                      <a:pt x="112678" y="39606"/>
                      <a:pt x="112678" y="39758"/>
                      <a:pt x="112708" y="39819"/>
                    </a:cubicBezTo>
                    <a:lnTo>
                      <a:pt x="112769" y="39849"/>
                    </a:lnTo>
                    <a:cubicBezTo>
                      <a:pt x="112799" y="39849"/>
                      <a:pt x="112799" y="39879"/>
                      <a:pt x="112830" y="39879"/>
                    </a:cubicBezTo>
                    <a:lnTo>
                      <a:pt x="112830" y="39879"/>
                    </a:lnTo>
                    <a:lnTo>
                      <a:pt x="112830" y="39910"/>
                    </a:lnTo>
                    <a:lnTo>
                      <a:pt x="112830" y="40062"/>
                    </a:lnTo>
                    <a:cubicBezTo>
                      <a:pt x="112860" y="40123"/>
                      <a:pt x="112921" y="40123"/>
                      <a:pt x="112951" y="40031"/>
                    </a:cubicBezTo>
                    <a:lnTo>
                      <a:pt x="112951" y="40153"/>
                    </a:lnTo>
                    <a:lnTo>
                      <a:pt x="112982" y="40153"/>
                    </a:lnTo>
                    <a:cubicBezTo>
                      <a:pt x="112982" y="40153"/>
                      <a:pt x="112982" y="40183"/>
                      <a:pt x="112982" y="40153"/>
                    </a:cubicBezTo>
                    <a:lnTo>
                      <a:pt x="112982" y="40123"/>
                    </a:lnTo>
                    <a:cubicBezTo>
                      <a:pt x="113012" y="40062"/>
                      <a:pt x="113012" y="40001"/>
                      <a:pt x="113012" y="39910"/>
                    </a:cubicBezTo>
                    <a:lnTo>
                      <a:pt x="113012" y="39910"/>
                    </a:lnTo>
                    <a:lnTo>
                      <a:pt x="113012" y="40031"/>
                    </a:lnTo>
                    <a:lnTo>
                      <a:pt x="113012" y="40031"/>
                    </a:lnTo>
                    <a:cubicBezTo>
                      <a:pt x="113073" y="39910"/>
                      <a:pt x="113073" y="39879"/>
                      <a:pt x="113103" y="39819"/>
                    </a:cubicBezTo>
                    <a:cubicBezTo>
                      <a:pt x="113103" y="39849"/>
                      <a:pt x="113073" y="39910"/>
                      <a:pt x="113073" y="39971"/>
                    </a:cubicBezTo>
                    <a:lnTo>
                      <a:pt x="113073" y="40062"/>
                    </a:lnTo>
                    <a:cubicBezTo>
                      <a:pt x="113073" y="40123"/>
                      <a:pt x="113012" y="40123"/>
                      <a:pt x="113012" y="40123"/>
                    </a:cubicBezTo>
                    <a:lnTo>
                      <a:pt x="113012" y="40153"/>
                    </a:lnTo>
                    <a:cubicBezTo>
                      <a:pt x="113012" y="40183"/>
                      <a:pt x="112982" y="40183"/>
                      <a:pt x="112982" y="40214"/>
                    </a:cubicBezTo>
                    <a:cubicBezTo>
                      <a:pt x="112951" y="40275"/>
                      <a:pt x="112951" y="40305"/>
                      <a:pt x="112921" y="40305"/>
                    </a:cubicBezTo>
                    <a:lnTo>
                      <a:pt x="112860" y="40305"/>
                    </a:lnTo>
                    <a:cubicBezTo>
                      <a:pt x="112860" y="40335"/>
                      <a:pt x="112830" y="40335"/>
                      <a:pt x="112830" y="40366"/>
                    </a:cubicBezTo>
                    <a:cubicBezTo>
                      <a:pt x="112769" y="40457"/>
                      <a:pt x="112708" y="40487"/>
                      <a:pt x="112647" y="40609"/>
                    </a:cubicBezTo>
                    <a:lnTo>
                      <a:pt x="112647" y="40639"/>
                    </a:lnTo>
                    <a:lnTo>
                      <a:pt x="112617" y="40639"/>
                    </a:lnTo>
                    <a:cubicBezTo>
                      <a:pt x="112556" y="40609"/>
                      <a:pt x="112556" y="40761"/>
                      <a:pt x="112617" y="40791"/>
                    </a:cubicBezTo>
                    <a:cubicBezTo>
                      <a:pt x="112617" y="40791"/>
                      <a:pt x="112647" y="40791"/>
                      <a:pt x="112647" y="40822"/>
                    </a:cubicBezTo>
                    <a:cubicBezTo>
                      <a:pt x="112678" y="40822"/>
                      <a:pt x="112678" y="40882"/>
                      <a:pt x="112708" y="40882"/>
                    </a:cubicBezTo>
                    <a:lnTo>
                      <a:pt x="112708" y="40882"/>
                    </a:lnTo>
                    <a:lnTo>
                      <a:pt x="112708" y="40913"/>
                    </a:lnTo>
                    <a:lnTo>
                      <a:pt x="112708" y="41065"/>
                    </a:lnTo>
                    <a:cubicBezTo>
                      <a:pt x="112769" y="41095"/>
                      <a:pt x="112799" y="41095"/>
                      <a:pt x="112830" y="41065"/>
                    </a:cubicBezTo>
                    <a:cubicBezTo>
                      <a:pt x="112799" y="41095"/>
                      <a:pt x="112799" y="41126"/>
                      <a:pt x="112769" y="41186"/>
                    </a:cubicBezTo>
                    <a:cubicBezTo>
                      <a:pt x="112708" y="41186"/>
                      <a:pt x="112708" y="41186"/>
                      <a:pt x="112678" y="41217"/>
                    </a:cubicBezTo>
                    <a:cubicBezTo>
                      <a:pt x="112617" y="41278"/>
                      <a:pt x="112526" y="41521"/>
                      <a:pt x="112495" y="41642"/>
                    </a:cubicBezTo>
                    <a:lnTo>
                      <a:pt x="112404" y="41642"/>
                    </a:lnTo>
                    <a:cubicBezTo>
                      <a:pt x="112374" y="41582"/>
                      <a:pt x="112374" y="41521"/>
                      <a:pt x="112343" y="41490"/>
                    </a:cubicBezTo>
                    <a:cubicBezTo>
                      <a:pt x="112343" y="41399"/>
                      <a:pt x="112343" y="41338"/>
                      <a:pt x="112313" y="41369"/>
                    </a:cubicBezTo>
                    <a:cubicBezTo>
                      <a:pt x="112252" y="41369"/>
                      <a:pt x="112252" y="41399"/>
                      <a:pt x="112222" y="41399"/>
                    </a:cubicBezTo>
                    <a:cubicBezTo>
                      <a:pt x="112191" y="41369"/>
                      <a:pt x="112191" y="41338"/>
                      <a:pt x="112161" y="41278"/>
                    </a:cubicBezTo>
                    <a:cubicBezTo>
                      <a:pt x="112191" y="41338"/>
                      <a:pt x="112222" y="41338"/>
                      <a:pt x="112252" y="41278"/>
                    </a:cubicBezTo>
                    <a:cubicBezTo>
                      <a:pt x="112252" y="41247"/>
                      <a:pt x="112313" y="41186"/>
                      <a:pt x="112252" y="41126"/>
                    </a:cubicBezTo>
                    <a:lnTo>
                      <a:pt x="112252" y="41095"/>
                    </a:lnTo>
                    <a:lnTo>
                      <a:pt x="112252" y="41095"/>
                    </a:lnTo>
                    <a:cubicBezTo>
                      <a:pt x="112313" y="41095"/>
                      <a:pt x="112313" y="41095"/>
                      <a:pt x="112343" y="41065"/>
                    </a:cubicBezTo>
                    <a:cubicBezTo>
                      <a:pt x="112343" y="41065"/>
                      <a:pt x="112374" y="41065"/>
                      <a:pt x="112374" y="41034"/>
                    </a:cubicBezTo>
                    <a:cubicBezTo>
                      <a:pt x="112404" y="40974"/>
                      <a:pt x="112374" y="40822"/>
                      <a:pt x="112374" y="40882"/>
                    </a:cubicBezTo>
                    <a:lnTo>
                      <a:pt x="112343" y="40882"/>
                    </a:lnTo>
                    <a:lnTo>
                      <a:pt x="112343" y="40822"/>
                    </a:lnTo>
                    <a:cubicBezTo>
                      <a:pt x="112252" y="40761"/>
                      <a:pt x="112222" y="40670"/>
                      <a:pt x="112161" y="40609"/>
                    </a:cubicBezTo>
                    <a:cubicBezTo>
                      <a:pt x="112161" y="40579"/>
                      <a:pt x="112100" y="40518"/>
                      <a:pt x="112100" y="40518"/>
                    </a:cubicBezTo>
                    <a:lnTo>
                      <a:pt x="112070" y="40518"/>
                    </a:lnTo>
                    <a:cubicBezTo>
                      <a:pt x="112040" y="40487"/>
                      <a:pt x="112040" y="40457"/>
                      <a:pt x="112009" y="40457"/>
                    </a:cubicBezTo>
                    <a:cubicBezTo>
                      <a:pt x="112009" y="40427"/>
                      <a:pt x="111948" y="40427"/>
                      <a:pt x="111948" y="40366"/>
                    </a:cubicBezTo>
                    <a:lnTo>
                      <a:pt x="111948" y="40335"/>
                    </a:lnTo>
                    <a:lnTo>
                      <a:pt x="111918" y="40305"/>
                    </a:lnTo>
                    <a:lnTo>
                      <a:pt x="111918" y="40214"/>
                    </a:lnTo>
                    <a:lnTo>
                      <a:pt x="111918" y="40183"/>
                    </a:lnTo>
                    <a:cubicBezTo>
                      <a:pt x="111918" y="40214"/>
                      <a:pt x="111948" y="40275"/>
                      <a:pt x="111948" y="40305"/>
                    </a:cubicBezTo>
                    <a:lnTo>
                      <a:pt x="111948" y="40305"/>
                    </a:lnTo>
                    <a:lnTo>
                      <a:pt x="111948" y="40183"/>
                    </a:lnTo>
                    <a:lnTo>
                      <a:pt x="111948" y="40183"/>
                    </a:lnTo>
                    <a:cubicBezTo>
                      <a:pt x="111948" y="40275"/>
                      <a:pt x="112009" y="40305"/>
                      <a:pt x="112009" y="40366"/>
                    </a:cubicBezTo>
                    <a:lnTo>
                      <a:pt x="112009" y="40427"/>
                    </a:lnTo>
                    <a:cubicBezTo>
                      <a:pt x="112009" y="40457"/>
                      <a:pt x="112009" y="40457"/>
                      <a:pt x="112009" y="40427"/>
                    </a:cubicBezTo>
                    <a:lnTo>
                      <a:pt x="112040" y="40427"/>
                    </a:lnTo>
                    <a:cubicBezTo>
                      <a:pt x="112040" y="40427"/>
                      <a:pt x="112070" y="40366"/>
                      <a:pt x="112040" y="40305"/>
                    </a:cubicBezTo>
                    <a:cubicBezTo>
                      <a:pt x="112070" y="40335"/>
                      <a:pt x="112100" y="40366"/>
                      <a:pt x="112161" y="40335"/>
                    </a:cubicBezTo>
                    <a:lnTo>
                      <a:pt x="112161" y="40183"/>
                    </a:lnTo>
                    <a:lnTo>
                      <a:pt x="112161" y="40153"/>
                    </a:lnTo>
                    <a:lnTo>
                      <a:pt x="112161" y="40153"/>
                    </a:lnTo>
                    <a:cubicBezTo>
                      <a:pt x="112191" y="40153"/>
                      <a:pt x="112191" y="40153"/>
                      <a:pt x="112222" y="40123"/>
                    </a:cubicBezTo>
                    <a:lnTo>
                      <a:pt x="112252" y="40062"/>
                    </a:lnTo>
                    <a:cubicBezTo>
                      <a:pt x="112313" y="40031"/>
                      <a:pt x="112252" y="39879"/>
                      <a:pt x="112252" y="39910"/>
                    </a:cubicBezTo>
                    <a:lnTo>
                      <a:pt x="112222" y="39971"/>
                    </a:lnTo>
                    <a:lnTo>
                      <a:pt x="112222" y="39910"/>
                    </a:lnTo>
                    <a:cubicBezTo>
                      <a:pt x="112191" y="39849"/>
                      <a:pt x="112161" y="39758"/>
                      <a:pt x="112070" y="39727"/>
                    </a:cubicBezTo>
                    <a:cubicBezTo>
                      <a:pt x="112070" y="39697"/>
                      <a:pt x="112040" y="39667"/>
                      <a:pt x="112040" y="39606"/>
                    </a:cubicBezTo>
                    <a:lnTo>
                      <a:pt x="112009" y="39606"/>
                    </a:lnTo>
                    <a:lnTo>
                      <a:pt x="112009" y="39606"/>
                    </a:lnTo>
                    <a:lnTo>
                      <a:pt x="112009" y="39545"/>
                    </a:lnTo>
                    <a:cubicBezTo>
                      <a:pt x="112040" y="39575"/>
                      <a:pt x="112070" y="39606"/>
                      <a:pt x="112100" y="39575"/>
                    </a:cubicBezTo>
                    <a:lnTo>
                      <a:pt x="112100" y="39454"/>
                    </a:lnTo>
                    <a:lnTo>
                      <a:pt x="112100" y="39423"/>
                    </a:lnTo>
                    <a:lnTo>
                      <a:pt x="112100" y="39423"/>
                    </a:lnTo>
                    <a:cubicBezTo>
                      <a:pt x="112100" y="39423"/>
                      <a:pt x="112161" y="39423"/>
                      <a:pt x="112161" y="39393"/>
                    </a:cubicBezTo>
                    <a:lnTo>
                      <a:pt x="112191" y="39363"/>
                    </a:lnTo>
                    <a:cubicBezTo>
                      <a:pt x="112222" y="39302"/>
                      <a:pt x="112191" y="39211"/>
                      <a:pt x="112191" y="39241"/>
                    </a:cubicBezTo>
                    <a:lnTo>
                      <a:pt x="112161" y="39272"/>
                    </a:lnTo>
                    <a:lnTo>
                      <a:pt x="112161" y="39241"/>
                    </a:lnTo>
                    <a:cubicBezTo>
                      <a:pt x="112100" y="39211"/>
                      <a:pt x="112070" y="39120"/>
                      <a:pt x="112040" y="39089"/>
                    </a:cubicBezTo>
                    <a:cubicBezTo>
                      <a:pt x="112040" y="39059"/>
                      <a:pt x="112009" y="38998"/>
                      <a:pt x="112009" y="38968"/>
                    </a:cubicBezTo>
                    <a:lnTo>
                      <a:pt x="111948" y="38968"/>
                    </a:lnTo>
                    <a:cubicBezTo>
                      <a:pt x="111918" y="38937"/>
                      <a:pt x="111918" y="38846"/>
                      <a:pt x="111888" y="38816"/>
                    </a:cubicBezTo>
                    <a:cubicBezTo>
                      <a:pt x="111857" y="38785"/>
                      <a:pt x="111857" y="38755"/>
                      <a:pt x="111796" y="38755"/>
                    </a:cubicBezTo>
                    <a:cubicBezTo>
                      <a:pt x="111796" y="38694"/>
                      <a:pt x="111766" y="38664"/>
                      <a:pt x="111766" y="38633"/>
                    </a:cubicBezTo>
                    <a:cubicBezTo>
                      <a:pt x="111736" y="38542"/>
                      <a:pt x="111705" y="38481"/>
                      <a:pt x="111705" y="38390"/>
                    </a:cubicBezTo>
                    <a:cubicBezTo>
                      <a:pt x="111644" y="38360"/>
                      <a:pt x="111644" y="38329"/>
                      <a:pt x="111644" y="38299"/>
                    </a:cubicBezTo>
                    <a:lnTo>
                      <a:pt x="111644" y="38299"/>
                    </a:lnTo>
                    <a:cubicBezTo>
                      <a:pt x="111644" y="38238"/>
                      <a:pt x="111644" y="38208"/>
                      <a:pt x="111614" y="38177"/>
                    </a:cubicBezTo>
                    <a:lnTo>
                      <a:pt x="111644" y="38147"/>
                    </a:lnTo>
                    <a:cubicBezTo>
                      <a:pt x="111705" y="38086"/>
                      <a:pt x="111644" y="37934"/>
                      <a:pt x="111644" y="37995"/>
                    </a:cubicBezTo>
                    <a:lnTo>
                      <a:pt x="111614" y="38025"/>
                    </a:lnTo>
                    <a:lnTo>
                      <a:pt x="111614" y="37995"/>
                    </a:lnTo>
                    <a:cubicBezTo>
                      <a:pt x="111584" y="37904"/>
                      <a:pt x="111553" y="37843"/>
                      <a:pt x="111462" y="37782"/>
                    </a:cubicBezTo>
                    <a:cubicBezTo>
                      <a:pt x="111462" y="37752"/>
                      <a:pt x="111432" y="37721"/>
                      <a:pt x="111432" y="37691"/>
                    </a:cubicBezTo>
                    <a:lnTo>
                      <a:pt x="111401" y="37691"/>
                    </a:lnTo>
                    <a:lnTo>
                      <a:pt x="111401" y="37691"/>
                    </a:lnTo>
                    <a:lnTo>
                      <a:pt x="111401" y="37600"/>
                    </a:lnTo>
                    <a:cubicBezTo>
                      <a:pt x="111432" y="37630"/>
                      <a:pt x="111462" y="37691"/>
                      <a:pt x="111492" y="37630"/>
                    </a:cubicBezTo>
                    <a:lnTo>
                      <a:pt x="111492" y="37539"/>
                    </a:lnTo>
                    <a:lnTo>
                      <a:pt x="111492" y="37478"/>
                    </a:lnTo>
                    <a:lnTo>
                      <a:pt x="111492" y="37478"/>
                    </a:lnTo>
                    <a:cubicBezTo>
                      <a:pt x="111492" y="37478"/>
                      <a:pt x="111553" y="37478"/>
                      <a:pt x="111553" y="37448"/>
                    </a:cubicBezTo>
                    <a:lnTo>
                      <a:pt x="111584" y="37417"/>
                    </a:lnTo>
                    <a:cubicBezTo>
                      <a:pt x="111614" y="37387"/>
                      <a:pt x="111584" y="37265"/>
                      <a:pt x="111584" y="37296"/>
                    </a:cubicBezTo>
                    <a:lnTo>
                      <a:pt x="111553" y="37326"/>
                    </a:lnTo>
                    <a:lnTo>
                      <a:pt x="111553" y="37296"/>
                    </a:lnTo>
                    <a:cubicBezTo>
                      <a:pt x="111492" y="37265"/>
                      <a:pt x="111462" y="37174"/>
                      <a:pt x="111432" y="37144"/>
                    </a:cubicBezTo>
                    <a:cubicBezTo>
                      <a:pt x="111432" y="37113"/>
                      <a:pt x="111401" y="37083"/>
                      <a:pt x="111401" y="37022"/>
                    </a:cubicBezTo>
                    <a:lnTo>
                      <a:pt x="111340" y="37022"/>
                    </a:lnTo>
                    <a:cubicBezTo>
                      <a:pt x="111310" y="36992"/>
                      <a:pt x="111310" y="36931"/>
                      <a:pt x="111280" y="36870"/>
                    </a:cubicBezTo>
                    <a:cubicBezTo>
                      <a:pt x="111249" y="36840"/>
                      <a:pt x="111249" y="36809"/>
                      <a:pt x="111188" y="36809"/>
                    </a:cubicBezTo>
                    <a:cubicBezTo>
                      <a:pt x="111188" y="36779"/>
                      <a:pt x="111158" y="36718"/>
                      <a:pt x="111158" y="36688"/>
                    </a:cubicBezTo>
                    <a:cubicBezTo>
                      <a:pt x="111128" y="36627"/>
                      <a:pt x="111097" y="36536"/>
                      <a:pt x="111097" y="36475"/>
                    </a:cubicBezTo>
                    <a:cubicBezTo>
                      <a:pt x="111036" y="36414"/>
                      <a:pt x="111036" y="36384"/>
                      <a:pt x="111036" y="36354"/>
                    </a:cubicBezTo>
                    <a:lnTo>
                      <a:pt x="111036" y="36354"/>
                    </a:lnTo>
                    <a:cubicBezTo>
                      <a:pt x="111036" y="36323"/>
                      <a:pt x="111006" y="36262"/>
                      <a:pt x="111006" y="36232"/>
                    </a:cubicBezTo>
                    <a:lnTo>
                      <a:pt x="111006" y="36262"/>
                    </a:lnTo>
                    <a:lnTo>
                      <a:pt x="111006" y="36323"/>
                    </a:lnTo>
                    <a:cubicBezTo>
                      <a:pt x="111006" y="36262"/>
                      <a:pt x="110976" y="36262"/>
                      <a:pt x="110976" y="36232"/>
                    </a:cubicBezTo>
                    <a:lnTo>
                      <a:pt x="110884" y="36019"/>
                    </a:lnTo>
                    <a:cubicBezTo>
                      <a:pt x="110884" y="35958"/>
                      <a:pt x="110884" y="35958"/>
                      <a:pt x="110854" y="35958"/>
                    </a:cubicBezTo>
                    <a:lnTo>
                      <a:pt x="110824" y="36019"/>
                    </a:lnTo>
                    <a:cubicBezTo>
                      <a:pt x="110793" y="36019"/>
                      <a:pt x="110793" y="36110"/>
                      <a:pt x="110732" y="36232"/>
                    </a:cubicBezTo>
                    <a:cubicBezTo>
                      <a:pt x="110732" y="36262"/>
                      <a:pt x="110702" y="36262"/>
                      <a:pt x="110702" y="36323"/>
                    </a:cubicBezTo>
                    <a:lnTo>
                      <a:pt x="110702" y="36262"/>
                    </a:lnTo>
                    <a:lnTo>
                      <a:pt x="110702" y="36232"/>
                    </a:lnTo>
                    <a:cubicBezTo>
                      <a:pt x="110702" y="36262"/>
                      <a:pt x="110672" y="36323"/>
                      <a:pt x="110672" y="36354"/>
                    </a:cubicBezTo>
                    <a:lnTo>
                      <a:pt x="110672" y="36354"/>
                    </a:lnTo>
                    <a:cubicBezTo>
                      <a:pt x="110672" y="36354"/>
                      <a:pt x="110672" y="36384"/>
                      <a:pt x="110641" y="36475"/>
                    </a:cubicBezTo>
                    <a:cubicBezTo>
                      <a:pt x="110581" y="36536"/>
                      <a:pt x="110550" y="36627"/>
                      <a:pt x="110550" y="36688"/>
                    </a:cubicBezTo>
                    <a:cubicBezTo>
                      <a:pt x="110550" y="36718"/>
                      <a:pt x="110520" y="36779"/>
                      <a:pt x="110520" y="36809"/>
                    </a:cubicBezTo>
                    <a:lnTo>
                      <a:pt x="110429" y="36870"/>
                    </a:lnTo>
                    <a:cubicBezTo>
                      <a:pt x="110398" y="36931"/>
                      <a:pt x="110398" y="36961"/>
                      <a:pt x="110368" y="37022"/>
                    </a:cubicBezTo>
                    <a:lnTo>
                      <a:pt x="110337" y="37022"/>
                    </a:lnTo>
                    <a:cubicBezTo>
                      <a:pt x="110277" y="37083"/>
                      <a:pt x="110277" y="37113"/>
                      <a:pt x="110277" y="37144"/>
                    </a:cubicBezTo>
                    <a:cubicBezTo>
                      <a:pt x="110246" y="37174"/>
                      <a:pt x="110246" y="37235"/>
                      <a:pt x="110216" y="37265"/>
                    </a:cubicBezTo>
                    <a:lnTo>
                      <a:pt x="110216" y="37235"/>
                    </a:lnTo>
                    <a:lnTo>
                      <a:pt x="110185" y="37235"/>
                    </a:lnTo>
                    <a:lnTo>
                      <a:pt x="110185" y="37235"/>
                    </a:lnTo>
                    <a:lnTo>
                      <a:pt x="110185" y="37144"/>
                    </a:lnTo>
                    <a:cubicBezTo>
                      <a:pt x="110216" y="37174"/>
                      <a:pt x="110246" y="37235"/>
                      <a:pt x="110277" y="37174"/>
                    </a:cubicBezTo>
                    <a:lnTo>
                      <a:pt x="110277" y="37083"/>
                    </a:lnTo>
                    <a:lnTo>
                      <a:pt x="110277" y="37022"/>
                    </a:lnTo>
                    <a:lnTo>
                      <a:pt x="110277" y="37022"/>
                    </a:lnTo>
                    <a:cubicBezTo>
                      <a:pt x="110277" y="37022"/>
                      <a:pt x="110337" y="37022"/>
                      <a:pt x="110337" y="36992"/>
                    </a:cubicBezTo>
                    <a:lnTo>
                      <a:pt x="110368" y="36961"/>
                    </a:lnTo>
                    <a:cubicBezTo>
                      <a:pt x="110398" y="36931"/>
                      <a:pt x="110368" y="36809"/>
                      <a:pt x="110368" y="36840"/>
                    </a:cubicBezTo>
                    <a:lnTo>
                      <a:pt x="110337" y="36870"/>
                    </a:lnTo>
                    <a:lnTo>
                      <a:pt x="110337" y="36840"/>
                    </a:lnTo>
                    <a:cubicBezTo>
                      <a:pt x="110277" y="36809"/>
                      <a:pt x="110246" y="36718"/>
                      <a:pt x="110216" y="36688"/>
                    </a:cubicBezTo>
                    <a:cubicBezTo>
                      <a:pt x="110216" y="36658"/>
                      <a:pt x="110185" y="36627"/>
                      <a:pt x="110185" y="36566"/>
                    </a:cubicBezTo>
                    <a:lnTo>
                      <a:pt x="110125" y="36566"/>
                    </a:lnTo>
                    <a:cubicBezTo>
                      <a:pt x="110094" y="36536"/>
                      <a:pt x="110094" y="36475"/>
                      <a:pt x="110064" y="36414"/>
                    </a:cubicBezTo>
                    <a:cubicBezTo>
                      <a:pt x="110033" y="36384"/>
                      <a:pt x="110033" y="36354"/>
                      <a:pt x="109973" y="36354"/>
                    </a:cubicBezTo>
                    <a:cubicBezTo>
                      <a:pt x="109973" y="36323"/>
                      <a:pt x="109942" y="36262"/>
                      <a:pt x="109942" y="36232"/>
                    </a:cubicBezTo>
                    <a:cubicBezTo>
                      <a:pt x="109912" y="36171"/>
                      <a:pt x="109881" y="36080"/>
                      <a:pt x="109881" y="36019"/>
                    </a:cubicBezTo>
                    <a:cubicBezTo>
                      <a:pt x="109821" y="35958"/>
                      <a:pt x="109821" y="35928"/>
                      <a:pt x="109821" y="35898"/>
                    </a:cubicBezTo>
                    <a:lnTo>
                      <a:pt x="109821" y="35898"/>
                    </a:lnTo>
                    <a:cubicBezTo>
                      <a:pt x="109821" y="35867"/>
                      <a:pt x="109790" y="35806"/>
                      <a:pt x="109790" y="35776"/>
                    </a:cubicBezTo>
                    <a:lnTo>
                      <a:pt x="109790" y="35806"/>
                    </a:lnTo>
                    <a:lnTo>
                      <a:pt x="109790" y="35867"/>
                    </a:lnTo>
                    <a:cubicBezTo>
                      <a:pt x="109790" y="35806"/>
                      <a:pt x="109760" y="35806"/>
                      <a:pt x="109760" y="35776"/>
                    </a:cubicBezTo>
                    <a:lnTo>
                      <a:pt x="109669" y="35563"/>
                    </a:lnTo>
                    <a:cubicBezTo>
                      <a:pt x="109669" y="35502"/>
                      <a:pt x="109669" y="35502"/>
                      <a:pt x="109638" y="35502"/>
                    </a:cubicBezTo>
                    <a:lnTo>
                      <a:pt x="109608" y="35563"/>
                    </a:lnTo>
                    <a:cubicBezTo>
                      <a:pt x="109577" y="35563"/>
                      <a:pt x="109577" y="35654"/>
                      <a:pt x="109517" y="35776"/>
                    </a:cubicBezTo>
                    <a:cubicBezTo>
                      <a:pt x="109517" y="35806"/>
                      <a:pt x="109486" y="35806"/>
                      <a:pt x="109486" y="35867"/>
                    </a:cubicBezTo>
                    <a:lnTo>
                      <a:pt x="109486" y="35806"/>
                    </a:lnTo>
                    <a:lnTo>
                      <a:pt x="109486" y="35776"/>
                    </a:lnTo>
                    <a:cubicBezTo>
                      <a:pt x="109486" y="35806"/>
                      <a:pt x="109456" y="35867"/>
                      <a:pt x="109456" y="35898"/>
                    </a:cubicBezTo>
                    <a:lnTo>
                      <a:pt x="109456" y="35898"/>
                    </a:lnTo>
                    <a:cubicBezTo>
                      <a:pt x="109456" y="35898"/>
                      <a:pt x="109456" y="35928"/>
                      <a:pt x="109425" y="36019"/>
                    </a:cubicBezTo>
                    <a:cubicBezTo>
                      <a:pt x="109365" y="36080"/>
                      <a:pt x="109365" y="36110"/>
                      <a:pt x="109334" y="36202"/>
                    </a:cubicBezTo>
                    <a:lnTo>
                      <a:pt x="109334" y="36171"/>
                    </a:lnTo>
                    <a:lnTo>
                      <a:pt x="109304" y="36202"/>
                    </a:lnTo>
                    <a:lnTo>
                      <a:pt x="109304" y="36171"/>
                    </a:lnTo>
                    <a:cubicBezTo>
                      <a:pt x="109274" y="36110"/>
                      <a:pt x="109213" y="36050"/>
                      <a:pt x="109182" y="36019"/>
                    </a:cubicBezTo>
                    <a:cubicBezTo>
                      <a:pt x="109182" y="35958"/>
                      <a:pt x="109152" y="35928"/>
                      <a:pt x="109152" y="35898"/>
                    </a:cubicBezTo>
                    <a:lnTo>
                      <a:pt x="109122" y="35898"/>
                    </a:lnTo>
                    <a:cubicBezTo>
                      <a:pt x="109061" y="35867"/>
                      <a:pt x="109061" y="35776"/>
                      <a:pt x="109030" y="35746"/>
                    </a:cubicBezTo>
                    <a:cubicBezTo>
                      <a:pt x="109000" y="35715"/>
                      <a:pt x="109000" y="35654"/>
                      <a:pt x="108970" y="35654"/>
                    </a:cubicBezTo>
                    <a:cubicBezTo>
                      <a:pt x="108970" y="35624"/>
                      <a:pt x="108909" y="35594"/>
                      <a:pt x="108909" y="35563"/>
                    </a:cubicBezTo>
                    <a:cubicBezTo>
                      <a:pt x="108878" y="35472"/>
                      <a:pt x="108848" y="35411"/>
                      <a:pt x="108848" y="35320"/>
                    </a:cubicBezTo>
                    <a:cubicBezTo>
                      <a:pt x="108818" y="35290"/>
                      <a:pt x="108818" y="35259"/>
                      <a:pt x="108818" y="35199"/>
                    </a:cubicBezTo>
                    <a:lnTo>
                      <a:pt x="108818" y="35199"/>
                    </a:lnTo>
                    <a:cubicBezTo>
                      <a:pt x="108818" y="35168"/>
                      <a:pt x="108757" y="35138"/>
                      <a:pt x="108757" y="35107"/>
                    </a:cubicBezTo>
                    <a:lnTo>
                      <a:pt x="108757" y="35138"/>
                    </a:lnTo>
                    <a:lnTo>
                      <a:pt x="108757" y="35168"/>
                    </a:lnTo>
                    <a:cubicBezTo>
                      <a:pt x="108757" y="35138"/>
                      <a:pt x="108726" y="35138"/>
                      <a:pt x="108726" y="35107"/>
                    </a:cubicBezTo>
                    <a:lnTo>
                      <a:pt x="108666" y="34864"/>
                    </a:lnTo>
                    <a:cubicBezTo>
                      <a:pt x="108666" y="34834"/>
                      <a:pt x="108666" y="34834"/>
                      <a:pt x="108605" y="34834"/>
                    </a:cubicBezTo>
                    <a:lnTo>
                      <a:pt x="108574" y="34864"/>
                    </a:lnTo>
                    <a:cubicBezTo>
                      <a:pt x="108544" y="34864"/>
                      <a:pt x="108544" y="34986"/>
                      <a:pt x="108514" y="35107"/>
                    </a:cubicBezTo>
                    <a:cubicBezTo>
                      <a:pt x="108514" y="35138"/>
                      <a:pt x="108453" y="35138"/>
                      <a:pt x="108453" y="35168"/>
                    </a:cubicBezTo>
                    <a:lnTo>
                      <a:pt x="108453" y="35138"/>
                    </a:lnTo>
                    <a:lnTo>
                      <a:pt x="108453" y="35107"/>
                    </a:lnTo>
                    <a:cubicBezTo>
                      <a:pt x="108453" y="35138"/>
                      <a:pt x="108422" y="35168"/>
                      <a:pt x="108422" y="35199"/>
                    </a:cubicBezTo>
                    <a:lnTo>
                      <a:pt x="108422" y="35199"/>
                    </a:lnTo>
                    <a:cubicBezTo>
                      <a:pt x="108422" y="35199"/>
                      <a:pt x="108422" y="35259"/>
                      <a:pt x="108392" y="35320"/>
                    </a:cubicBezTo>
                    <a:cubicBezTo>
                      <a:pt x="108362" y="35411"/>
                      <a:pt x="108301" y="35472"/>
                      <a:pt x="108301" y="35563"/>
                    </a:cubicBezTo>
                    <a:cubicBezTo>
                      <a:pt x="108301" y="35594"/>
                      <a:pt x="108270" y="35624"/>
                      <a:pt x="108270" y="35654"/>
                    </a:cubicBezTo>
                    <a:lnTo>
                      <a:pt x="108210" y="35746"/>
                    </a:lnTo>
                    <a:cubicBezTo>
                      <a:pt x="108149" y="35776"/>
                      <a:pt x="108149" y="35806"/>
                      <a:pt x="108118" y="35898"/>
                    </a:cubicBezTo>
                    <a:lnTo>
                      <a:pt x="108088" y="35898"/>
                    </a:lnTo>
                    <a:cubicBezTo>
                      <a:pt x="108058" y="35928"/>
                      <a:pt x="108058" y="35958"/>
                      <a:pt x="108058" y="36019"/>
                    </a:cubicBezTo>
                    <a:cubicBezTo>
                      <a:pt x="107997" y="36050"/>
                      <a:pt x="107966" y="36080"/>
                      <a:pt x="107936" y="36171"/>
                    </a:cubicBezTo>
                    <a:lnTo>
                      <a:pt x="107936" y="36202"/>
                    </a:lnTo>
                    <a:cubicBezTo>
                      <a:pt x="107936" y="36202"/>
                      <a:pt x="107906" y="36202"/>
                      <a:pt x="107906" y="36171"/>
                    </a:cubicBezTo>
                    <a:cubicBezTo>
                      <a:pt x="107845" y="36110"/>
                      <a:pt x="107845" y="36262"/>
                      <a:pt x="107906" y="36262"/>
                    </a:cubicBezTo>
                    <a:lnTo>
                      <a:pt x="107936" y="36323"/>
                    </a:lnTo>
                    <a:lnTo>
                      <a:pt x="107966" y="36354"/>
                    </a:lnTo>
                    <a:lnTo>
                      <a:pt x="107966" y="36354"/>
                    </a:lnTo>
                    <a:lnTo>
                      <a:pt x="107966" y="36384"/>
                    </a:lnTo>
                    <a:lnTo>
                      <a:pt x="107966" y="36506"/>
                    </a:lnTo>
                    <a:cubicBezTo>
                      <a:pt x="107997" y="36536"/>
                      <a:pt x="108058" y="36506"/>
                      <a:pt x="108088" y="36475"/>
                    </a:cubicBezTo>
                    <a:lnTo>
                      <a:pt x="108088" y="36536"/>
                    </a:lnTo>
                    <a:lnTo>
                      <a:pt x="108088" y="36536"/>
                    </a:lnTo>
                    <a:lnTo>
                      <a:pt x="108058" y="36536"/>
                    </a:lnTo>
                    <a:cubicBezTo>
                      <a:pt x="108058" y="36566"/>
                      <a:pt x="107997" y="36627"/>
                      <a:pt x="107997" y="36658"/>
                    </a:cubicBezTo>
                    <a:cubicBezTo>
                      <a:pt x="107966" y="36688"/>
                      <a:pt x="107936" y="36779"/>
                      <a:pt x="107845" y="36840"/>
                    </a:cubicBezTo>
                    <a:lnTo>
                      <a:pt x="107845" y="36870"/>
                    </a:lnTo>
                    <a:cubicBezTo>
                      <a:pt x="107845" y="36870"/>
                      <a:pt x="107815" y="36870"/>
                      <a:pt x="107815" y="36840"/>
                    </a:cubicBezTo>
                    <a:cubicBezTo>
                      <a:pt x="107784" y="36809"/>
                      <a:pt x="107784" y="36961"/>
                      <a:pt x="107815" y="36992"/>
                    </a:cubicBezTo>
                    <a:lnTo>
                      <a:pt x="107845" y="37022"/>
                    </a:lnTo>
                    <a:cubicBezTo>
                      <a:pt x="107906" y="37022"/>
                      <a:pt x="107906" y="37083"/>
                      <a:pt x="107936" y="37083"/>
                    </a:cubicBezTo>
                    <a:lnTo>
                      <a:pt x="107936" y="37083"/>
                    </a:lnTo>
                    <a:lnTo>
                      <a:pt x="107936" y="37113"/>
                    </a:lnTo>
                    <a:lnTo>
                      <a:pt x="107936" y="37265"/>
                    </a:lnTo>
                    <a:cubicBezTo>
                      <a:pt x="107966" y="37296"/>
                      <a:pt x="107997" y="37296"/>
                      <a:pt x="108058" y="37235"/>
                    </a:cubicBezTo>
                    <a:lnTo>
                      <a:pt x="108058" y="37326"/>
                    </a:lnTo>
                    <a:lnTo>
                      <a:pt x="108088" y="37326"/>
                    </a:lnTo>
                    <a:cubicBezTo>
                      <a:pt x="108088" y="37326"/>
                      <a:pt x="108088" y="37387"/>
                      <a:pt x="108088" y="37326"/>
                    </a:cubicBezTo>
                    <a:lnTo>
                      <a:pt x="108088" y="37296"/>
                    </a:lnTo>
                    <a:cubicBezTo>
                      <a:pt x="108118" y="37265"/>
                      <a:pt x="108118" y="37174"/>
                      <a:pt x="108118" y="37113"/>
                    </a:cubicBezTo>
                    <a:lnTo>
                      <a:pt x="108118" y="37113"/>
                    </a:lnTo>
                    <a:lnTo>
                      <a:pt x="108118" y="37235"/>
                    </a:lnTo>
                    <a:lnTo>
                      <a:pt x="108118" y="37235"/>
                    </a:lnTo>
                    <a:cubicBezTo>
                      <a:pt x="108149" y="37113"/>
                      <a:pt x="108149" y="37083"/>
                      <a:pt x="108210" y="36992"/>
                    </a:cubicBezTo>
                    <a:cubicBezTo>
                      <a:pt x="108210" y="37022"/>
                      <a:pt x="108149" y="37113"/>
                      <a:pt x="108149" y="37144"/>
                    </a:cubicBezTo>
                    <a:lnTo>
                      <a:pt x="108149" y="37265"/>
                    </a:lnTo>
                    <a:cubicBezTo>
                      <a:pt x="108149" y="37296"/>
                      <a:pt x="108118" y="37296"/>
                      <a:pt x="108118" y="37296"/>
                    </a:cubicBezTo>
                    <a:lnTo>
                      <a:pt x="108118" y="37326"/>
                    </a:lnTo>
                    <a:cubicBezTo>
                      <a:pt x="108118" y="37387"/>
                      <a:pt x="108088" y="37387"/>
                      <a:pt x="108088" y="37417"/>
                    </a:cubicBezTo>
                    <a:lnTo>
                      <a:pt x="108058" y="37448"/>
                    </a:lnTo>
                    <a:lnTo>
                      <a:pt x="107966" y="37448"/>
                    </a:lnTo>
                    <a:cubicBezTo>
                      <a:pt x="107906" y="37387"/>
                      <a:pt x="107845" y="37144"/>
                      <a:pt x="107784" y="37022"/>
                    </a:cubicBezTo>
                    <a:cubicBezTo>
                      <a:pt x="107754" y="36992"/>
                      <a:pt x="107754" y="36992"/>
                      <a:pt x="107693" y="36992"/>
                    </a:cubicBezTo>
                    <a:cubicBezTo>
                      <a:pt x="107663" y="36961"/>
                      <a:pt x="107663" y="36931"/>
                      <a:pt x="107632" y="36870"/>
                    </a:cubicBezTo>
                    <a:cubicBezTo>
                      <a:pt x="107663" y="36931"/>
                      <a:pt x="107693" y="36931"/>
                      <a:pt x="107754" y="36870"/>
                    </a:cubicBezTo>
                    <a:cubicBezTo>
                      <a:pt x="107754" y="36840"/>
                      <a:pt x="107784" y="36779"/>
                      <a:pt x="107754" y="36718"/>
                    </a:cubicBezTo>
                    <a:lnTo>
                      <a:pt x="107754" y="36688"/>
                    </a:lnTo>
                    <a:lnTo>
                      <a:pt x="107754" y="36688"/>
                    </a:lnTo>
                    <a:cubicBezTo>
                      <a:pt x="107784" y="36688"/>
                      <a:pt x="107784" y="36688"/>
                      <a:pt x="107815" y="36658"/>
                    </a:cubicBezTo>
                    <a:cubicBezTo>
                      <a:pt x="107815" y="36658"/>
                      <a:pt x="107845" y="36658"/>
                      <a:pt x="107845" y="36627"/>
                    </a:cubicBezTo>
                    <a:cubicBezTo>
                      <a:pt x="107906" y="36566"/>
                      <a:pt x="107845" y="36414"/>
                      <a:pt x="107845" y="36475"/>
                    </a:cubicBezTo>
                    <a:lnTo>
                      <a:pt x="107815" y="36475"/>
                    </a:lnTo>
                    <a:lnTo>
                      <a:pt x="107815" y="36414"/>
                    </a:lnTo>
                    <a:cubicBezTo>
                      <a:pt x="107754" y="36354"/>
                      <a:pt x="107693" y="36262"/>
                      <a:pt x="107632" y="36202"/>
                    </a:cubicBezTo>
                    <a:cubicBezTo>
                      <a:pt x="107632" y="36171"/>
                      <a:pt x="107602" y="36110"/>
                      <a:pt x="107602" y="36110"/>
                    </a:cubicBezTo>
                    <a:lnTo>
                      <a:pt x="107541" y="36110"/>
                    </a:lnTo>
                    <a:cubicBezTo>
                      <a:pt x="107511" y="36080"/>
                      <a:pt x="107511" y="36050"/>
                      <a:pt x="107480" y="36050"/>
                    </a:cubicBezTo>
                    <a:cubicBezTo>
                      <a:pt x="107480" y="36019"/>
                      <a:pt x="107450" y="36019"/>
                      <a:pt x="107450" y="35958"/>
                    </a:cubicBezTo>
                    <a:lnTo>
                      <a:pt x="107450" y="35928"/>
                    </a:lnTo>
                    <a:lnTo>
                      <a:pt x="107389" y="35898"/>
                    </a:lnTo>
                    <a:lnTo>
                      <a:pt x="107389" y="35776"/>
                    </a:lnTo>
                    <a:cubicBezTo>
                      <a:pt x="107389" y="35746"/>
                      <a:pt x="107359" y="35654"/>
                      <a:pt x="107359" y="35624"/>
                    </a:cubicBezTo>
                    <a:cubicBezTo>
                      <a:pt x="107389" y="35715"/>
                      <a:pt x="107389" y="35776"/>
                      <a:pt x="107450" y="35867"/>
                    </a:cubicBezTo>
                    <a:lnTo>
                      <a:pt x="107450" y="35867"/>
                    </a:lnTo>
                    <a:lnTo>
                      <a:pt x="107450" y="35746"/>
                    </a:lnTo>
                    <a:lnTo>
                      <a:pt x="107450" y="35746"/>
                    </a:lnTo>
                    <a:cubicBezTo>
                      <a:pt x="107450" y="35806"/>
                      <a:pt x="107480" y="35867"/>
                      <a:pt x="107480" y="35928"/>
                    </a:cubicBezTo>
                    <a:lnTo>
                      <a:pt x="107480" y="35958"/>
                    </a:lnTo>
                    <a:cubicBezTo>
                      <a:pt x="107480" y="36019"/>
                      <a:pt x="107480" y="36019"/>
                      <a:pt x="107480" y="35958"/>
                    </a:cubicBezTo>
                    <a:lnTo>
                      <a:pt x="107511" y="35958"/>
                    </a:lnTo>
                    <a:cubicBezTo>
                      <a:pt x="107511" y="35958"/>
                      <a:pt x="107541" y="35928"/>
                      <a:pt x="107511" y="35867"/>
                    </a:cubicBezTo>
                    <a:cubicBezTo>
                      <a:pt x="107541" y="35898"/>
                      <a:pt x="107602" y="35928"/>
                      <a:pt x="107632" y="35898"/>
                    </a:cubicBezTo>
                    <a:lnTo>
                      <a:pt x="107632" y="35746"/>
                    </a:lnTo>
                    <a:lnTo>
                      <a:pt x="107632" y="35715"/>
                    </a:lnTo>
                    <a:lnTo>
                      <a:pt x="107632" y="35715"/>
                    </a:lnTo>
                    <a:cubicBezTo>
                      <a:pt x="107663" y="35715"/>
                      <a:pt x="107663" y="35715"/>
                      <a:pt x="107693" y="35654"/>
                    </a:cubicBezTo>
                    <a:lnTo>
                      <a:pt x="107754" y="35624"/>
                    </a:lnTo>
                    <a:cubicBezTo>
                      <a:pt x="107784" y="35594"/>
                      <a:pt x="107754" y="35442"/>
                      <a:pt x="107754" y="35472"/>
                    </a:cubicBezTo>
                    <a:lnTo>
                      <a:pt x="107693" y="35502"/>
                    </a:lnTo>
                    <a:lnTo>
                      <a:pt x="107693" y="35472"/>
                    </a:lnTo>
                    <a:cubicBezTo>
                      <a:pt x="107663" y="35411"/>
                      <a:pt x="107632" y="35320"/>
                      <a:pt x="107541" y="35290"/>
                    </a:cubicBezTo>
                    <a:cubicBezTo>
                      <a:pt x="107541" y="35259"/>
                      <a:pt x="107511" y="35199"/>
                      <a:pt x="107511" y="35168"/>
                    </a:cubicBezTo>
                    <a:lnTo>
                      <a:pt x="107480" y="35168"/>
                    </a:lnTo>
                    <a:lnTo>
                      <a:pt x="107480" y="35168"/>
                    </a:lnTo>
                    <a:lnTo>
                      <a:pt x="107480" y="35107"/>
                    </a:lnTo>
                    <a:cubicBezTo>
                      <a:pt x="107511" y="35138"/>
                      <a:pt x="107541" y="35168"/>
                      <a:pt x="107602" y="35138"/>
                    </a:cubicBezTo>
                    <a:lnTo>
                      <a:pt x="107602" y="35016"/>
                    </a:lnTo>
                    <a:lnTo>
                      <a:pt x="107602" y="34986"/>
                    </a:lnTo>
                    <a:lnTo>
                      <a:pt x="107602" y="34986"/>
                    </a:lnTo>
                    <a:cubicBezTo>
                      <a:pt x="107602" y="34986"/>
                      <a:pt x="107632" y="34986"/>
                      <a:pt x="107632" y="34955"/>
                    </a:cubicBezTo>
                    <a:lnTo>
                      <a:pt x="107663" y="34895"/>
                    </a:lnTo>
                    <a:cubicBezTo>
                      <a:pt x="107693" y="34864"/>
                      <a:pt x="107663" y="34743"/>
                      <a:pt x="107663" y="34803"/>
                    </a:cubicBezTo>
                    <a:lnTo>
                      <a:pt x="107632" y="34834"/>
                    </a:lnTo>
                    <a:lnTo>
                      <a:pt x="107632" y="34803"/>
                    </a:lnTo>
                    <a:cubicBezTo>
                      <a:pt x="107602" y="34743"/>
                      <a:pt x="107541" y="34682"/>
                      <a:pt x="107511" y="34651"/>
                    </a:cubicBezTo>
                    <a:cubicBezTo>
                      <a:pt x="107511" y="34591"/>
                      <a:pt x="107480" y="34560"/>
                      <a:pt x="107480" y="34530"/>
                    </a:cubicBezTo>
                    <a:lnTo>
                      <a:pt x="107450" y="34530"/>
                    </a:lnTo>
                    <a:cubicBezTo>
                      <a:pt x="107389" y="34499"/>
                      <a:pt x="107389" y="34408"/>
                      <a:pt x="107359" y="34378"/>
                    </a:cubicBezTo>
                    <a:cubicBezTo>
                      <a:pt x="107328" y="34347"/>
                      <a:pt x="107328" y="34287"/>
                      <a:pt x="107298" y="34287"/>
                    </a:cubicBezTo>
                    <a:cubicBezTo>
                      <a:pt x="107298" y="34256"/>
                      <a:pt x="107237" y="34226"/>
                      <a:pt x="107237" y="34195"/>
                    </a:cubicBezTo>
                    <a:cubicBezTo>
                      <a:pt x="107207" y="34104"/>
                      <a:pt x="107176" y="34043"/>
                      <a:pt x="107176" y="33952"/>
                    </a:cubicBezTo>
                    <a:cubicBezTo>
                      <a:pt x="107146" y="33922"/>
                      <a:pt x="107146" y="33892"/>
                      <a:pt x="107146" y="33831"/>
                    </a:cubicBezTo>
                    <a:lnTo>
                      <a:pt x="107146" y="33831"/>
                    </a:lnTo>
                    <a:cubicBezTo>
                      <a:pt x="107146" y="33800"/>
                      <a:pt x="107085" y="33770"/>
                      <a:pt x="107085" y="33740"/>
                    </a:cubicBezTo>
                    <a:lnTo>
                      <a:pt x="107085" y="33770"/>
                    </a:lnTo>
                    <a:lnTo>
                      <a:pt x="107085" y="33800"/>
                    </a:lnTo>
                    <a:cubicBezTo>
                      <a:pt x="107085" y="33770"/>
                      <a:pt x="107055" y="33770"/>
                      <a:pt x="107055" y="33740"/>
                    </a:cubicBezTo>
                    <a:lnTo>
                      <a:pt x="106994" y="33496"/>
                    </a:lnTo>
                    <a:cubicBezTo>
                      <a:pt x="106994" y="33466"/>
                      <a:pt x="106994" y="33466"/>
                      <a:pt x="106933" y="33466"/>
                    </a:cubicBezTo>
                    <a:lnTo>
                      <a:pt x="106903" y="33496"/>
                    </a:lnTo>
                    <a:cubicBezTo>
                      <a:pt x="106872" y="33496"/>
                      <a:pt x="106872" y="33618"/>
                      <a:pt x="106842" y="33740"/>
                    </a:cubicBezTo>
                    <a:cubicBezTo>
                      <a:pt x="106842" y="33770"/>
                      <a:pt x="106781" y="33770"/>
                      <a:pt x="106781" y="33800"/>
                    </a:cubicBezTo>
                    <a:lnTo>
                      <a:pt x="106781" y="33770"/>
                    </a:lnTo>
                    <a:lnTo>
                      <a:pt x="106781" y="33740"/>
                    </a:lnTo>
                    <a:cubicBezTo>
                      <a:pt x="106781" y="33770"/>
                      <a:pt x="106751" y="33800"/>
                      <a:pt x="106751" y="33831"/>
                    </a:cubicBezTo>
                    <a:lnTo>
                      <a:pt x="106751" y="33831"/>
                    </a:lnTo>
                    <a:cubicBezTo>
                      <a:pt x="106751" y="33831"/>
                      <a:pt x="106751" y="33892"/>
                      <a:pt x="106720" y="33952"/>
                    </a:cubicBezTo>
                    <a:cubicBezTo>
                      <a:pt x="106690" y="34043"/>
                      <a:pt x="106629" y="34104"/>
                      <a:pt x="106629" y="34195"/>
                    </a:cubicBezTo>
                    <a:cubicBezTo>
                      <a:pt x="106629" y="34226"/>
                      <a:pt x="106599" y="34256"/>
                      <a:pt x="106599" y="34287"/>
                    </a:cubicBezTo>
                    <a:lnTo>
                      <a:pt x="106538" y="34378"/>
                    </a:lnTo>
                    <a:cubicBezTo>
                      <a:pt x="106477" y="34408"/>
                      <a:pt x="106477" y="34439"/>
                      <a:pt x="106447" y="34530"/>
                    </a:cubicBezTo>
                    <a:lnTo>
                      <a:pt x="106416" y="34530"/>
                    </a:lnTo>
                    <a:cubicBezTo>
                      <a:pt x="106386" y="34560"/>
                      <a:pt x="106386" y="34591"/>
                      <a:pt x="106386" y="34651"/>
                    </a:cubicBezTo>
                    <a:cubicBezTo>
                      <a:pt x="106325" y="34682"/>
                      <a:pt x="106295" y="34712"/>
                      <a:pt x="106264" y="34803"/>
                    </a:cubicBezTo>
                    <a:lnTo>
                      <a:pt x="106264" y="34834"/>
                    </a:lnTo>
                    <a:cubicBezTo>
                      <a:pt x="106264" y="34834"/>
                      <a:pt x="106234" y="34834"/>
                      <a:pt x="106234" y="34803"/>
                    </a:cubicBezTo>
                    <a:cubicBezTo>
                      <a:pt x="106173" y="34743"/>
                      <a:pt x="106173" y="34895"/>
                      <a:pt x="106234" y="34895"/>
                    </a:cubicBezTo>
                    <a:lnTo>
                      <a:pt x="106264" y="34955"/>
                    </a:lnTo>
                    <a:lnTo>
                      <a:pt x="106295" y="34986"/>
                    </a:lnTo>
                    <a:lnTo>
                      <a:pt x="106295" y="34986"/>
                    </a:lnTo>
                    <a:lnTo>
                      <a:pt x="106295" y="35016"/>
                    </a:lnTo>
                    <a:lnTo>
                      <a:pt x="106295" y="35138"/>
                    </a:lnTo>
                    <a:cubicBezTo>
                      <a:pt x="106325" y="35168"/>
                      <a:pt x="106386" y="35138"/>
                      <a:pt x="106416" y="35107"/>
                    </a:cubicBezTo>
                    <a:lnTo>
                      <a:pt x="106416" y="35168"/>
                    </a:lnTo>
                    <a:lnTo>
                      <a:pt x="106416" y="35168"/>
                    </a:lnTo>
                    <a:lnTo>
                      <a:pt x="106386" y="35168"/>
                    </a:lnTo>
                    <a:cubicBezTo>
                      <a:pt x="106386" y="35199"/>
                      <a:pt x="106325" y="35259"/>
                      <a:pt x="106325" y="35290"/>
                    </a:cubicBezTo>
                    <a:cubicBezTo>
                      <a:pt x="106295" y="35320"/>
                      <a:pt x="106264" y="35411"/>
                      <a:pt x="106173" y="35472"/>
                    </a:cubicBezTo>
                    <a:lnTo>
                      <a:pt x="106173" y="35502"/>
                    </a:lnTo>
                    <a:cubicBezTo>
                      <a:pt x="106173" y="35502"/>
                      <a:pt x="106143" y="35502"/>
                      <a:pt x="106143" y="35472"/>
                    </a:cubicBezTo>
                    <a:cubicBezTo>
                      <a:pt x="106112" y="35442"/>
                      <a:pt x="106112" y="35594"/>
                      <a:pt x="106143" y="35624"/>
                    </a:cubicBezTo>
                    <a:lnTo>
                      <a:pt x="106173" y="35654"/>
                    </a:lnTo>
                    <a:cubicBezTo>
                      <a:pt x="106234" y="35654"/>
                      <a:pt x="106234" y="35715"/>
                      <a:pt x="106264" y="35715"/>
                    </a:cubicBezTo>
                    <a:lnTo>
                      <a:pt x="106264" y="35715"/>
                    </a:lnTo>
                    <a:lnTo>
                      <a:pt x="106264" y="35746"/>
                    </a:lnTo>
                    <a:lnTo>
                      <a:pt x="106264" y="35898"/>
                    </a:lnTo>
                    <a:cubicBezTo>
                      <a:pt x="106295" y="35928"/>
                      <a:pt x="106325" y="35928"/>
                      <a:pt x="106386" y="35867"/>
                    </a:cubicBezTo>
                    <a:lnTo>
                      <a:pt x="106386" y="35958"/>
                    </a:lnTo>
                    <a:lnTo>
                      <a:pt x="106416" y="35958"/>
                    </a:lnTo>
                    <a:cubicBezTo>
                      <a:pt x="106416" y="35958"/>
                      <a:pt x="106416" y="36019"/>
                      <a:pt x="106416" y="35958"/>
                    </a:cubicBezTo>
                    <a:lnTo>
                      <a:pt x="106416" y="35928"/>
                    </a:lnTo>
                    <a:cubicBezTo>
                      <a:pt x="106447" y="35898"/>
                      <a:pt x="106447" y="35806"/>
                      <a:pt x="106447" y="35746"/>
                    </a:cubicBezTo>
                    <a:lnTo>
                      <a:pt x="106447" y="35746"/>
                    </a:lnTo>
                    <a:lnTo>
                      <a:pt x="106447" y="35867"/>
                    </a:lnTo>
                    <a:lnTo>
                      <a:pt x="106447" y="35867"/>
                    </a:lnTo>
                    <a:cubicBezTo>
                      <a:pt x="106477" y="35746"/>
                      <a:pt x="106477" y="35715"/>
                      <a:pt x="106538" y="35624"/>
                    </a:cubicBezTo>
                    <a:cubicBezTo>
                      <a:pt x="106538" y="35654"/>
                      <a:pt x="106477" y="35746"/>
                      <a:pt x="106477" y="35776"/>
                    </a:cubicBezTo>
                    <a:lnTo>
                      <a:pt x="106477" y="35898"/>
                    </a:lnTo>
                    <a:cubicBezTo>
                      <a:pt x="106477" y="35928"/>
                      <a:pt x="106447" y="35928"/>
                      <a:pt x="106447" y="35928"/>
                    </a:cubicBezTo>
                    <a:lnTo>
                      <a:pt x="106447" y="35958"/>
                    </a:lnTo>
                    <a:cubicBezTo>
                      <a:pt x="106447" y="36019"/>
                      <a:pt x="106416" y="36019"/>
                      <a:pt x="106416" y="36050"/>
                    </a:cubicBezTo>
                    <a:cubicBezTo>
                      <a:pt x="106386" y="36080"/>
                      <a:pt x="106386" y="36110"/>
                      <a:pt x="106325" y="36110"/>
                    </a:cubicBezTo>
                    <a:lnTo>
                      <a:pt x="106295" y="36110"/>
                    </a:lnTo>
                    <a:cubicBezTo>
                      <a:pt x="106295" y="36171"/>
                      <a:pt x="106264" y="36171"/>
                      <a:pt x="106264" y="36202"/>
                    </a:cubicBezTo>
                    <a:lnTo>
                      <a:pt x="106234" y="36232"/>
                    </a:lnTo>
                    <a:cubicBezTo>
                      <a:pt x="106234" y="36202"/>
                      <a:pt x="106234" y="36171"/>
                      <a:pt x="106173" y="36171"/>
                    </a:cubicBezTo>
                    <a:cubicBezTo>
                      <a:pt x="106143" y="36202"/>
                      <a:pt x="106112" y="36202"/>
                      <a:pt x="106021" y="36171"/>
                    </a:cubicBezTo>
                    <a:cubicBezTo>
                      <a:pt x="105960" y="36080"/>
                      <a:pt x="105930" y="35867"/>
                      <a:pt x="105839" y="35746"/>
                    </a:cubicBezTo>
                    <a:cubicBezTo>
                      <a:pt x="105808" y="35715"/>
                      <a:pt x="105808" y="35715"/>
                      <a:pt x="105778" y="35715"/>
                    </a:cubicBezTo>
                    <a:cubicBezTo>
                      <a:pt x="105717" y="35654"/>
                      <a:pt x="105717" y="35624"/>
                      <a:pt x="105687" y="35594"/>
                    </a:cubicBezTo>
                    <a:cubicBezTo>
                      <a:pt x="105717" y="35624"/>
                      <a:pt x="105778" y="35624"/>
                      <a:pt x="105808" y="35594"/>
                    </a:cubicBezTo>
                    <a:cubicBezTo>
                      <a:pt x="105808" y="35563"/>
                      <a:pt x="105839" y="35472"/>
                      <a:pt x="105808" y="35442"/>
                    </a:cubicBezTo>
                    <a:lnTo>
                      <a:pt x="105808" y="35411"/>
                    </a:lnTo>
                    <a:lnTo>
                      <a:pt x="105808" y="35411"/>
                    </a:lnTo>
                    <a:cubicBezTo>
                      <a:pt x="105839" y="35411"/>
                      <a:pt x="105839" y="35411"/>
                      <a:pt x="105869" y="35350"/>
                    </a:cubicBezTo>
                    <a:cubicBezTo>
                      <a:pt x="105869" y="35350"/>
                      <a:pt x="105930" y="35350"/>
                      <a:pt x="105930" y="35320"/>
                    </a:cubicBezTo>
                    <a:cubicBezTo>
                      <a:pt x="105960" y="35290"/>
                      <a:pt x="105930" y="35138"/>
                      <a:pt x="105930" y="35168"/>
                    </a:cubicBezTo>
                    <a:lnTo>
                      <a:pt x="105869" y="35168"/>
                    </a:lnTo>
                    <a:lnTo>
                      <a:pt x="105869" y="35138"/>
                    </a:lnTo>
                    <a:cubicBezTo>
                      <a:pt x="105808" y="35047"/>
                      <a:pt x="105778" y="34986"/>
                      <a:pt x="105687" y="34895"/>
                    </a:cubicBezTo>
                    <a:cubicBezTo>
                      <a:pt x="105687" y="34864"/>
                      <a:pt x="105656" y="34834"/>
                      <a:pt x="105656" y="34834"/>
                    </a:cubicBezTo>
                    <a:lnTo>
                      <a:pt x="105626" y="34834"/>
                    </a:lnTo>
                    <a:cubicBezTo>
                      <a:pt x="105565" y="34803"/>
                      <a:pt x="105565" y="34743"/>
                      <a:pt x="105535" y="34743"/>
                    </a:cubicBezTo>
                    <a:cubicBezTo>
                      <a:pt x="105535" y="34712"/>
                      <a:pt x="105504" y="34712"/>
                      <a:pt x="105504" y="34682"/>
                    </a:cubicBezTo>
                    <a:lnTo>
                      <a:pt x="105504" y="34651"/>
                    </a:lnTo>
                    <a:lnTo>
                      <a:pt x="105474" y="34591"/>
                    </a:lnTo>
                    <a:lnTo>
                      <a:pt x="105474" y="34499"/>
                    </a:lnTo>
                    <a:cubicBezTo>
                      <a:pt x="105474" y="34439"/>
                      <a:pt x="105413" y="34378"/>
                      <a:pt x="105413" y="34347"/>
                    </a:cubicBezTo>
                    <a:cubicBezTo>
                      <a:pt x="105474" y="34408"/>
                      <a:pt x="105474" y="34499"/>
                      <a:pt x="105504" y="34560"/>
                    </a:cubicBezTo>
                    <a:lnTo>
                      <a:pt x="105504" y="34560"/>
                    </a:lnTo>
                    <a:lnTo>
                      <a:pt x="105504" y="34439"/>
                    </a:lnTo>
                    <a:lnTo>
                      <a:pt x="105504" y="34439"/>
                    </a:lnTo>
                    <a:cubicBezTo>
                      <a:pt x="105504" y="34530"/>
                      <a:pt x="105535" y="34560"/>
                      <a:pt x="105535" y="34651"/>
                    </a:cubicBezTo>
                    <a:lnTo>
                      <a:pt x="105535" y="34682"/>
                    </a:lnTo>
                    <a:cubicBezTo>
                      <a:pt x="105535" y="34712"/>
                      <a:pt x="105535" y="34712"/>
                      <a:pt x="105535" y="34682"/>
                    </a:cubicBezTo>
                    <a:lnTo>
                      <a:pt x="105565" y="34682"/>
                    </a:lnTo>
                    <a:cubicBezTo>
                      <a:pt x="105565" y="34682"/>
                      <a:pt x="105626" y="34651"/>
                      <a:pt x="105565" y="34560"/>
                    </a:cubicBezTo>
                    <a:cubicBezTo>
                      <a:pt x="105626" y="34591"/>
                      <a:pt x="105656" y="34651"/>
                      <a:pt x="105687" y="34591"/>
                    </a:cubicBezTo>
                    <a:lnTo>
                      <a:pt x="105687" y="34439"/>
                    </a:lnTo>
                    <a:lnTo>
                      <a:pt x="105687" y="34408"/>
                    </a:lnTo>
                    <a:lnTo>
                      <a:pt x="105687" y="34408"/>
                    </a:lnTo>
                    <a:cubicBezTo>
                      <a:pt x="105717" y="34408"/>
                      <a:pt x="105717" y="34408"/>
                      <a:pt x="105778" y="34378"/>
                    </a:cubicBezTo>
                    <a:lnTo>
                      <a:pt x="105808" y="34347"/>
                    </a:lnTo>
                    <a:cubicBezTo>
                      <a:pt x="105839" y="34287"/>
                      <a:pt x="105808" y="34135"/>
                      <a:pt x="105808" y="34195"/>
                    </a:cubicBezTo>
                    <a:lnTo>
                      <a:pt x="105778" y="34226"/>
                    </a:lnTo>
                    <a:lnTo>
                      <a:pt x="105778" y="34195"/>
                    </a:lnTo>
                    <a:cubicBezTo>
                      <a:pt x="105717" y="34104"/>
                      <a:pt x="105687" y="34043"/>
                      <a:pt x="105626" y="33983"/>
                    </a:cubicBezTo>
                    <a:cubicBezTo>
                      <a:pt x="105626" y="33952"/>
                      <a:pt x="105565" y="33922"/>
                      <a:pt x="105565" y="33892"/>
                    </a:cubicBezTo>
                    <a:lnTo>
                      <a:pt x="105535" y="33892"/>
                    </a:lnTo>
                    <a:lnTo>
                      <a:pt x="105535" y="33892"/>
                    </a:lnTo>
                    <a:lnTo>
                      <a:pt x="105535" y="33800"/>
                    </a:lnTo>
                    <a:cubicBezTo>
                      <a:pt x="105565" y="33831"/>
                      <a:pt x="105626" y="33892"/>
                      <a:pt x="105656" y="33831"/>
                    </a:cubicBezTo>
                    <a:lnTo>
                      <a:pt x="105656" y="33740"/>
                    </a:lnTo>
                    <a:lnTo>
                      <a:pt x="105656" y="33679"/>
                    </a:lnTo>
                    <a:lnTo>
                      <a:pt x="105656" y="33679"/>
                    </a:lnTo>
                    <a:cubicBezTo>
                      <a:pt x="105656" y="33679"/>
                      <a:pt x="105687" y="33679"/>
                      <a:pt x="105687" y="33648"/>
                    </a:cubicBezTo>
                    <a:lnTo>
                      <a:pt x="105717" y="33618"/>
                    </a:lnTo>
                    <a:cubicBezTo>
                      <a:pt x="105778" y="33588"/>
                      <a:pt x="105717" y="33466"/>
                      <a:pt x="105717" y="33496"/>
                    </a:cubicBezTo>
                    <a:lnTo>
                      <a:pt x="105687" y="33527"/>
                    </a:lnTo>
                    <a:lnTo>
                      <a:pt x="105687" y="33496"/>
                    </a:lnTo>
                    <a:cubicBezTo>
                      <a:pt x="105656" y="33466"/>
                      <a:pt x="105626" y="33375"/>
                      <a:pt x="105565" y="33344"/>
                    </a:cubicBezTo>
                    <a:cubicBezTo>
                      <a:pt x="105565" y="33314"/>
                      <a:pt x="105535" y="33284"/>
                      <a:pt x="105535" y="33223"/>
                    </a:cubicBezTo>
                    <a:lnTo>
                      <a:pt x="105504" y="33223"/>
                    </a:lnTo>
                    <a:cubicBezTo>
                      <a:pt x="105474" y="33192"/>
                      <a:pt x="105474" y="33132"/>
                      <a:pt x="105413" y="33071"/>
                    </a:cubicBezTo>
                    <a:cubicBezTo>
                      <a:pt x="105383" y="33040"/>
                      <a:pt x="105383" y="33010"/>
                      <a:pt x="105352" y="33010"/>
                    </a:cubicBezTo>
                    <a:cubicBezTo>
                      <a:pt x="105352" y="32980"/>
                      <a:pt x="105322" y="32919"/>
                      <a:pt x="105322" y="32888"/>
                    </a:cubicBezTo>
                    <a:cubicBezTo>
                      <a:pt x="105261" y="32828"/>
                      <a:pt x="105231" y="32736"/>
                      <a:pt x="105231" y="32676"/>
                    </a:cubicBezTo>
                    <a:cubicBezTo>
                      <a:pt x="105200" y="32615"/>
                      <a:pt x="105200" y="32584"/>
                      <a:pt x="105200" y="32554"/>
                    </a:cubicBezTo>
                    <a:lnTo>
                      <a:pt x="105200" y="32554"/>
                    </a:lnTo>
                    <a:cubicBezTo>
                      <a:pt x="105200" y="32524"/>
                      <a:pt x="105170" y="32463"/>
                      <a:pt x="105170" y="32433"/>
                    </a:cubicBezTo>
                    <a:lnTo>
                      <a:pt x="105170" y="32463"/>
                    </a:lnTo>
                    <a:lnTo>
                      <a:pt x="105170" y="32524"/>
                    </a:lnTo>
                    <a:cubicBezTo>
                      <a:pt x="105170" y="32463"/>
                      <a:pt x="105109" y="32463"/>
                      <a:pt x="105109" y="32433"/>
                    </a:cubicBezTo>
                    <a:lnTo>
                      <a:pt x="105049" y="32220"/>
                    </a:lnTo>
                    <a:cubicBezTo>
                      <a:pt x="105049" y="32159"/>
                      <a:pt x="105049" y="32159"/>
                      <a:pt x="105018" y="32159"/>
                    </a:cubicBezTo>
                    <a:lnTo>
                      <a:pt x="104957" y="32220"/>
                    </a:lnTo>
                    <a:cubicBezTo>
                      <a:pt x="104927" y="32220"/>
                      <a:pt x="104927" y="32311"/>
                      <a:pt x="104897" y="32433"/>
                    </a:cubicBezTo>
                    <a:cubicBezTo>
                      <a:pt x="104897" y="32463"/>
                      <a:pt x="104866" y="32463"/>
                      <a:pt x="104866" y="32524"/>
                    </a:cubicBezTo>
                    <a:lnTo>
                      <a:pt x="104866" y="32463"/>
                    </a:lnTo>
                    <a:lnTo>
                      <a:pt x="104866" y="32433"/>
                    </a:lnTo>
                    <a:cubicBezTo>
                      <a:pt x="104866" y="32463"/>
                      <a:pt x="104805" y="32524"/>
                      <a:pt x="104805" y="32554"/>
                    </a:cubicBezTo>
                    <a:lnTo>
                      <a:pt x="104805" y="32554"/>
                    </a:lnTo>
                    <a:cubicBezTo>
                      <a:pt x="104805" y="32554"/>
                      <a:pt x="104805" y="32584"/>
                      <a:pt x="104775" y="32676"/>
                    </a:cubicBezTo>
                    <a:cubicBezTo>
                      <a:pt x="104745" y="32736"/>
                      <a:pt x="104714" y="32828"/>
                      <a:pt x="104714" y="32888"/>
                    </a:cubicBezTo>
                    <a:cubicBezTo>
                      <a:pt x="104714" y="32919"/>
                      <a:pt x="104653" y="32980"/>
                      <a:pt x="104653" y="33010"/>
                    </a:cubicBezTo>
                    <a:lnTo>
                      <a:pt x="104593" y="33071"/>
                    </a:lnTo>
                    <a:cubicBezTo>
                      <a:pt x="104562" y="33132"/>
                      <a:pt x="104562" y="33162"/>
                      <a:pt x="104501" y="33223"/>
                    </a:cubicBezTo>
                    <a:lnTo>
                      <a:pt x="104471" y="33223"/>
                    </a:lnTo>
                    <a:cubicBezTo>
                      <a:pt x="104441" y="33284"/>
                      <a:pt x="104441" y="33314"/>
                      <a:pt x="104441" y="33344"/>
                    </a:cubicBezTo>
                    <a:cubicBezTo>
                      <a:pt x="104410" y="33375"/>
                      <a:pt x="104349" y="33436"/>
                      <a:pt x="104319" y="33496"/>
                    </a:cubicBezTo>
                    <a:lnTo>
                      <a:pt x="104319" y="33527"/>
                    </a:lnTo>
                    <a:cubicBezTo>
                      <a:pt x="104319" y="33527"/>
                      <a:pt x="104289" y="33527"/>
                      <a:pt x="104289" y="33496"/>
                    </a:cubicBezTo>
                    <a:cubicBezTo>
                      <a:pt x="104258" y="33466"/>
                      <a:pt x="104258" y="33618"/>
                      <a:pt x="104289" y="33618"/>
                    </a:cubicBezTo>
                    <a:lnTo>
                      <a:pt x="104319" y="33648"/>
                    </a:lnTo>
                    <a:lnTo>
                      <a:pt x="104349" y="33679"/>
                    </a:lnTo>
                    <a:lnTo>
                      <a:pt x="104349" y="33679"/>
                    </a:lnTo>
                    <a:lnTo>
                      <a:pt x="104349" y="33740"/>
                    </a:lnTo>
                    <a:lnTo>
                      <a:pt x="104349" y="33831"/>
                    </a:lnTo>
                    <a:cubicBezTo>
                      <a:pt x="104410" y="33892"/>
                      <a:pt x="104441" y="33831"/>
                      <a:pt x="104471" y="33800"/>
                    </a:cubicBezTo>
                    <a:lnTo>
                      <a:pt x="104471" y="33892"/>
                    </a:lnTo>
                    <a:lnTo>
                      <a:pt x="104471" y="33892"/>
                    </a:lnTo>
                    <a:lnTo>
                      <a:pt x="104441" y="33892"/>
                    </a:lnTo>
                    <a:cubicBezTo>
                      <a:pt x="104441" y="33922"/>
                      <a:pt x="104410" y="33952"/>
                      <a:pt x="104410" y="33983"/>
                    </a:cubicBezTo>
                    <a:cubicBezTo>
                      <a:pt x="104349" y="34043"/>
                      <a:pt x="104319" y="34104"/>
                      <a:pt x="104258" y="34195"/>
                    </a:cubicBezTo>
                    <a:lnTo>
                      <a:pt x="104258" y="34226"/>
                    </a:lnTo>
                    <a:cubicBezTo>
                      <a:pt x="104258" y="34226"/>
                      <a:pt x="104197" y="34226"/>
                      <a:pt x="104197" y="34195"/>
                    </a:cubicBezTo>
                    <a:cubicBezTo>
                      <a:pt x="104167" y="34135"/>
                      <a:pt x="104167" y="34287"/>
                      <a:pt x="104197" y="34347"/>
                    </a:cubicBezTo>
                    <a:lnTo>
                      <a:pt x="104258" y="34378"/>
                    </a:lnTo>
                    <a:cubicBezTo>
                      <a:pt x="104289" y="34378"/>
                      <a:pt x="104289" y="34408"/>
                      <a:pt x="104319" y="34408"/>
                    </a:cubicBezTo>
                    <a:lnTo>
                      <a:pt x="104319" y="34408"/>
                    </a:lnTo>
                    <a:lnTo>
                      <a:pt x="104319" y="34439"/>
                    </a:lnTo>
                    <a:lnTo>
                      <a:pt x="104319" y="34591"/>
                    </a:lnTo>
                    <a:cubicBezTo>
                      <a:pt x="104349" y="34651"/>
                      <a:pt x="104410" y="34651"/>
                      <a:pt x="104441" y="34560"/>
                    </a:cubicBezTo>
                    <a:lnTo>
                      <a:pt x="104441" y="34682"/>
                    </a:lnTo>
                    <a:lnTo>
                      <a:pt x="104471" y="34682"/>
                    </a:lnTo>
                    <a:cubicBezTo>
                      <a:pt x="104471" y="34682"/>
                      <a:pt x="104471" y="34712"/>
                      <a:pt x="104471" y="34682"/>
                    </a:cubicBezTo>
                    <a:lnTo>
                      <a:pt x="104471" y="34651"/>
                    </a:lnTo>
                    <a:cubicBezTo>
                      <a:pt x="104501" y="34591"/>
                      <a:pt x="104501" y="34530"/>
                      <a:pt x="104501" y="34439"/>
                    </a:cubicBezTo>
                    <a:lnTo>
                      <a:pt x="104501" y="34439"/>
                    </a:lnTo>
                    <a:lnTo>
                      <a:pt x="104501" y="34560"/>
                    </a:lnTo>
                    <a:lnTo>
                      <a:pt x="104501" y="34560"/>
                    </a:lnTo>
                    <a:cubicBezTo>
                      <a:pt x="104562" y="34439"/>
                      <a:pt x="104562" y="34408"/>
                      <a:pt x="104593" y="34347"/>
                    </a:cubicBezTo>
                    <a:cubicBezTo>
                      <a:pt x="104593" y="34378"/>
                      <a:pt x="104562" y="34439"/>
                      <a:pt x="104562" y="34499"/>
                    </a:cubicBezTo>
                    <a:lnTo>
                      <a:pt x="104562" y="34591"/>
                    </a:lnTo>
                    <a:cubicBezTo>
                      <a:pt x="104562" y="34651"/>
                      <a:pt x="104501" y="34651"/>
                      <a:pt x="104501" y="34651"/>
                    </a:cubicBezTo>
                    <a:lnTo>
                      <a:pt x="104501" y="34682"/>
                    </a:lnTo>
                    <a:cubicBezTo>
                      <a:pt x="104501" y="34712"/>
                      <a:pt x="104471" y="34712"/>
                      <a:pt x="104471" y="34743"/>
                    </a:cubicBezTo>
                    <a:cubicBezTo>
                      <a:pt x="104441" y="34803"/>
                      <a:pt x="104441" y="34834"/>
                      <a:pt x="104410" y="34834"/>
                    </a:cubicBezTo>
                    <a:lnTo>
                      <a:pt x="104349" y="34834"/>
                    </a:lnTo>
                    <a:cubicBezTo>
                      <a:pt x="104349" y="34864"/>
                      <a:pt x="104319" y="34864"/>
                      <a:pt x="104319" y="34895"/>
                    </a:cubicBezTo>
                    <a:cubicBezTo>
                      <a:pt x="104258" y="34986"/>
                      <a:pt x="104197" y="35016"/>
                      <a:pt x="104137" y="35138"/>
                    </a:cubicBezTo>
                    <a:lnTo>
                      <a:pt x="104137" y="35168"/>
                    </a:lnTo>
                    <a:lnTo>
                      <a:pt x="104106" y="35168"/>
                    </a:lnTo>
                    <a:cubicBezTo>
                      <a:pt x="104045" y="35138"/>
                      <a:pt x="104045" y="35290"/>
                      <a:pt x="104106" y="35320"/>
                    </a:cubicBezTo>
                    <a:cubicBezTo>
                      <a:pt x="104106" y="35320"/>
                      <a:pt x="104137" y="35320"/>
                      <a:pt x="104137" y="35350"/>
                    </a:cubicBezTo>
                    <a:cubicBezTo>
                      <a:pt x="104167" y="35350"/>
                      <a:pt x="104167" y="35411"/>
                      <a:pt x="104197" y="35411"/>
                    </a:cubicBezTo>
                    <a:lnTo>
                      <a:pt x="104197" y="35411"/>
                    </a:lnTo>
                    <a:lnTo>
                      <a:pt x="104197" y="35442"/>
                    </a:lnTo>
                    <a:lnTo>
                      <a:pt x="104197" y="35594"/>
                    </a:lnTo>
                    <a:cubicBezTo>
                      <a:pt x="104258" y="35624"/>
                      <a:pt x="104289" y="35624"/>
                      <a:pt x="104319" y="35594"/>
                    </a:cubicBezTo>
                    <a:cubicBezTo>
                      <a:pt x="104289" y="35624"/>
                      <a:pt x="104289" y="35654"/>
                      <a:pt x="104258" y="35715"/>
                    </a:cubicBezTo>
                    <a:cubicBezTo>
                      <a:pt x="104197" y="35715"/>
                      <a:pt x="104197" y="35715"/>
                      <a:pt x="104167" y="35746"/>
                    </a:cubicBezTo>
                    <a:cubicBezTo>
                      <a:pt x="104106" y="35806"/>
                      <a:pt x="104015" y="36050"/>
                      <a:pt x="103985" y="36171"/>
                    </a:cubicBezTo>
                    <a:lnTo>
                      <a:pt x="103893" y="36171"/>
                    </a:lnTo>
                    <a:cubicBezTo>
                      <a:pt x="103893" y="36110"/>
                      <a:pt x="103893" y="36080"/>
                      <a:pt x="103863" y="36110"/>
                    </a:cubicBezTo>
                    <a:lnTo>
                      <a:pt x="103833" y="36110"/>
                    </a:lnTo>
                    <a:lnTo>
                      <a:pt x="103833" y="36080"/>
                    </a:lnTo>
                    <a:cubicBezTo>
                      <a:pt x="103741" y="36019"/>
                      <a:pt x="103711" y="35928"/>
                      <a:pt x="103650" y="35867"/>
                    </a:cubicBezTo>
                    <a:cubicBezTo>
                      <a:pt x="103650" y="35806"/>
                      <a:pt x="103590" y="35776"/>
                      <a:pt x="103590" y="35776"/>
                    </a:cubicBezTo>
                    <a:lnTo>
                      <a:pt x="103559" y="35776"/>
                    </a:lnTo>
                    <a:cubicBezTo>
                      <a:pt x="103529" y="35746"/>
                      <a:pt x="103529" y="35715"/>
                      <a:pt x="103498" y="35715"/>
                    </a:cubicBezTo>
                    <a:cubicBezTo>
                      <a:pt x="103498" y="35654"/>
                      <a:pt x="103438" y="35654"/>
                      <a:pt x="103438" y="35624"/>
                    </a:cubicBezTo>
                    <a:lnTo>
                      <a:pt x="103438" y="35594"/>
                    </a:lnTo>
                    <a:lnTo>
                      <a:pt x="103407" y="35563"/>
                    </a:lnTo>
                    <a:lnTo>
                      <a:pt x="103407" y="35442"/>
                    </a:lnTo>
                    <a:cubicBezTo>
                      <a:pt x="103407" y="35411"/>
                      <a:pt x="103377" y="35320"/>
                      <a:pt x="103377" y="35290"/>
                    </a:cubicBezTo>
                    <a:cubicBezTo>
                      <a:pt x="103407" y="35350"/>
                      <a:pt x="103407" y="35442"/>
                      <a:pt x="103438" y="35502"/>
                    </a:cubicBezTo>
                    <a:lnTo>
                      <a:pt x="103438" y="35502"/>
                    </a:lnTo>
                    <a:lnTo>
                      <a:pt x="103438" y="35411"/>
                    </a:lnTo>
                    <a:lnTo>
                      <a:pt x="103438" y="35411"/>
                    </a:lnTo>
                    <a:cubicBezTo>
                      <a:pt x="103438" y="35472"/>
                      <a:pt x="103498" y="35502"/>
                      <a:pt x="103498" y="35594"/>
                    </a:cubicBezTo>
                    <a:lnTo>
                      <a:pt x="103498" y="35624"/>
                    </a:lnTo>
                    <a:cubicBezTo>
                      <a:pt x="103498" y="35654"/>
                      <a:pt x="103498" y="35654"/>
                      <a:pt x="103498" y="35624"/>
                    </a:cubicBezTo>
                    <a:lnTo>
                      <a:pt x="103529" y="35624"/>
                    </a:lnTo>
                    <a:cubicBezTo>
                      <a:pt x="103529" y="35624"/>
                      <a:pt x="103559" y="35594"/>
                      <a:pt x="103529" y="35502"/>
                    </a:cubicBezTo>
                    <a:cubicBezTo>
                      <a:pt x="103559" y="35563"/>
                      <a:pt x="103590" y="35594"/>
                      <a:pt x="103650" y="35563"/>
                    </a:cubicBezTo>
                    <a:lnTo>
                      <a:pt x="103650" y="35411"/>
                    </a:lnTo>
                    <a:lnTo>
                      <a:pt x="103650" y="35350"/>
                    </a:lnTo>
                    <a:lnTo>
                      <a:pt x="103650" y="35350"/>
                    </a:lnTo>
                    <a:cubicBezTo>
                      <a:pt x="103681" y="35350"/>
                      <a:pt x="103681" y="35350"/>
                      <a:pt x="103711" y="35320"/>
                    </a:cubicBezTo>
                    <a:lnTo>
                      <a:pt x="103741" y="35290"/>
                    </a:lnTo>
                    <a:cubicBezTo>
                      <a:pt x="103802" y="35259"/>
                      <a:pt x="103741" y="35107"/>
                      <a:pt x="103741" y="35138"/>
                    </a:cubicBezTo>
                    <a:lnTo>
                      <a:pt x="103711" y="35168"/>
                    </a:lnTo>
                    <a:lnTo>
                      <a:pt x="103711" y="35138"/>
                    </a:lnTo>
                    <a:cubicBezTo>
                      <a:pt x="103681" y="35047"/>
                      <a:pt x="103650" y="34986"/>
                      <a:pt x="103559" y="34955"/>
                    </a:cubicBezTo>
                    <a:cubicBezTo>
                      <a:pt x="103559" y="34895"/>
                      <a:pt x="103529" y="34864"/>
                      <a:pt x="103529" y="34834"/>
                    </a:cubicBezTo>
                    <a:lnTo>
                      <a:pt x="103498" y="34834"/>
                    </a:lnTo>
                    <a:lnTo>
                      <a:pt x="103498" y="34834"/>
                    </a:lnTo>
                    <a:lnTo>
                      <a:pt x="103498" y="34743"/>
                    </a:lnTo>
                    <a:cubicBezTo>
                      <a:pt x="103529" y="34803"/>
                      <a:pt x="103559" y="34834"/>
                      <a:pt x="103590" y="34803"/>
                    </a:cubicBezTo>
                    <a:lnTo>
                      <a:pt x="103590" y="34682"/>
                    </a:lnTo>
                    <a:lnTo>
                      <a:pt x="103590" y="34651"/>
                    </a:lnTo>
                    <a:lnTo>
                      <a:pt x="103590" y="34651"/>
                    </a:lnTo>
                    <a:cubicBezTo>
                      <a:pt x="103590" y="34651"/>
                      <a:pt x="103650" y="34651"/>
                      <a:pt x="103650" y="34591"/>
                    </a:cubicBezTo>
                    <a:lnTo>
                      <a:pt x="103681" y="34560"/>
                    </a:lnTo>
                    <a:cubicBezTo>
                      <a:pt x="103711" y="34530"/>
                      <a:pt x="103681" y="34408"/>
                      <a:pt x="103681" y="34439"/>
                    </a:cubicBezTo>
                    <a:lnTo>
                      <a:pt x="103650" y="34499"/>
                    </a:lnTo>
                    <a:lnTo>
                      <a:pt x="103650" y="34439"/>
                    </a:lnTo>
                    <a:cubicBezTo>
                      <a:pt x="103590" y="34408"/>
                      <a:pt x="103559" y="34347"/>
                      <a:pt x="103529" y="34287"/>
                    </a:cubicBezTo>
                    <a:cubicBezTo>
                      <a:pt x="103529" y="34256"/>
                      <a:pt x="103498" y="34226"/>
                      <a:pt x="103498" y="34195"/>
                    </a:cubicBezTo>
                    <a:lnTo>
                      <a:pt x="103438" y="34195"/>
                    </a:lnTo>
                    <a:cubicBezTo>
                      <a:pt x="103407" y="34135"/>
                      <a:pt x="103407" y="34074"/>
                      <a:pt x="103377" y="34043"/>
                    </a:cubicBezTo>
                    <a:cubicBezTo>
                      <a:pt x="103346" y="33983"/>
                      <a:pt x="103346" y="33952"/>
                      <a:pt x="103286" y="33952"/>
                    </a:cubicBezTo>
                    <a:cubicBezTo>
                      <a:pt x="103286" y="33922"/>
                      <a:pt x="103255" y="33892"/>
                      <a:pt x="103255" y="33831"/>
                    </a:cubicBezTo>
                    <a:cubicBezTo>
                      <a:pt x="103225" y="33770"/>
                      <a:pt x="103194" y="33679"/>
                      <a:pt x="103194" y="33618"/>
                    </a:cubicBezTo>
                    <a:cubicBezTo>
                      <a:pt x="103134" y="33588"/>
                      <a:pt x="103134" y="33527"/>
                      <a:pt x="103134" y="33496"/>
                    </a:cubicBezTo>
                    <a:lnTo>
                      <a:pt x="103134" y="33496"/>
                    </a:lnTo>
                    <a:cubicBezTo>
                      <a:pt x="103134" y="33466"/>
                      <a:pt x="103103" y="33436"/>
                      <a:pt x="103103" y="33375"/>
                    </a:cubicBezTo>
                    <a:lnTo>
                      <a:pt x="103103" y="33436"/>
                    </a:lnTo>
                    <a:lnTo>
                      <a:pt x="103103" y="33466"/>
                    </a:lnTo>
                    <a:cubicBezTo>
                      <a:pt x="103103" y="33436"/>
                      <a:pt x="103073" y="33436"/>
                      <a:pt x="103073" y="33375"/>
                    </a:cubicBezTo>
                    <a:lnTo>
                      <a:pt x="102982" y="33162"/>
                    </a:lnTo>
                    <a:cubicBezTo>
                      <a:pt x="102982" y="33132"/>
                      <a:pt x="102982" y="33132"/>
                      <a:pt x="102951" y="33132"/>
                    </a:cubicBezTo>
                    <a:lnTo>
                      <a:pt x="102921" y="33162"/>
                    </a:lnTo>
                    <a:cubicBezTo>
                      <a:pt x="102890" y="33162"/>
                      <a:pt x="102890" y="33284"/>
                      <a:pt x="102830" y="33375"/>
                    </a:cubicBezTo>
                    <a:cubicBezTo>
                      <a:pt x="102830" y="33436"/>
                      <a:pt x="102799" y="33436"/>
                      <a:pt x="102799" y="33466"/>
                    </a:cubicBezTo>
                    <a:lnTo>
                      <a:pt x="102799" y="33436"/>
                    </a:lnTo>
                    <a:lnTo>
                      <a:pt x="102799" y="33375"/>
                    </a:lnTo>
                    <a:cubicBezTo>
                      <a:pt x="102799" y="33436"/>
                      <a:pt x="102769" y="33466"/>
                      <a:pt x="102769" y="33496"/>
                    </a:cubicBezTo>
                    <a:lnTo>
                      <a:pt x="102769" y="33496"/>
                    </a:lnTo>
                    <a:cubicBezTo>
                      <a:pt x="102769" y="33496"/>
                      <a:pt x="102769" y="33527"/>
                      <a:pt x="102738" y="33618"/>
                    </a:cubicBezTo>
                    <a:cubicBezTo>
                      <a:pt x="102678" y="33679"/>
                      <a:pt x="102647" y="33770"/>
                      <a:pt x="102647" y="33831"/>
                    </a:cubicBezTo>
                    <a:cubicBezTo>
                      <a:pt x="102647" y="33892"/>
                      <a:pt x="102617" y="33922"/>
                      <a:pt x="102617" y="33952"/>
                    </a:cubicBezTo>
                    <a:lnTo>
                      <a:pt x="102526" y="34043"/>
                    </a:lnTo>
                    <a:cubicBezTo>
                      <a:pt x="102495" y="34074"/>
                      <a:pt x="102495" y="34104"/>
                      <a:pt x="102465" y="34195"/>
                    </a:cubicBezTo>
                    <a:lnTo>
                      <a:pt x="102434" y="34195"/>
                    </a:lnTo>
                    <a:cubicBezTo>
                      <a:pt x="102374" y="34226"/>
                      <a:pt x="102374" y="34256"/>
                      <a:pt x="102374" y="34287"/>
                    </a:cubicBezTo>
                    <a:cubicBezTo>
                      <a:pt x="102343" y="34347"/>
                      <a:pt x="102313" y="34378"/>
                      <a:pt x="102282" y="34439"/>
                    </a:cubicBezTo>
                    <a:lnTo>
                      <a:pt x="102282" y="34499"/>
                    </a:lnTo>
                    <a:cubicBezTo>
                      <a:pt x="102282" y="34499"/>
                      <a:pt x="102222" y="34499"/>
                      <a:pt x="102222" y="34439"/>
                    </a:cubicBezTo>
                    <a:cubicBezTo>
                      <a:pt x="102191" y="34408"/>
                      <a:pt x="102191" y="34560"/>
                      <a:pt x="102222" y="34560"/>
                    </a:cubicBezTo>
                    <a:lnTo>
                      <a:pt x="102282" y="34591"/>
                    </a:lnTo>
                    <a:lnTo>
                      <a:pt x="102313" y="34651"/>
                    </a:lnTo>
                    <a:lnTo>
                      <a:pt x="102313" y="34651"/>
                    </a:lnTo>
                    <a:lnTo>
                      <a:pt x="102313" y="34682"/>
                    </a:lnTo>
                    <a:lnTo>
                      <a:pt x="102313" y="34803"/>
                    </a:lnTo>
                    <a:cubicBezTo>
                      <a:pt x="102343" y="34834"/>
                      <a:pt x="102374" y="34803"/>
                      <a:pt x="102434" y="34743"/>
                    </a:cubicBezTo>
                    <a:lnTo>
                      <a:pt x="102434" y="34834"/>
                    </a:lnTo>
                    <a:lnTo>
                      <a:pt x="102434" y="34834"/>
                    </a:lnTo>
                    <a:lnTo>
                      <a:pt x="102374" y="34834"/>
                    </a:lnTo>
                    <a:cubicBezTo>
                      <a:pt x="102374" y="34864"/>
                      <a:pt x="102343" y="34895"/>
                      <a:pt x="102343" y="34955"/>
                    </a:cubicBezTo>
                    <a:cubicBezTo>
                      <a:pt x="102313" y="34986"/>
                      <a:pt x="102282" y="35047"/>
                      <a:pt x="102191" y="35138"/>
                    </a:cubicBezTo>
                    <a:lnTo>
                      <a:pt x="102161" y="35138"/>
                    </a:lnTo>
                    <a:cubicBezTo>
                      <a:pt x="102131" y="35107"/>
                      <a:pt x="102131" y="35016"/>
                      <a:pt x="102070" y="34986"/>
                    </a:cubicBezTo>
                    <a:cubicBezTo>
                      <a:pt x="102039" y="34955"/>
                      <a:pt x="102039" y="34895"/>
                      <a:pt x="102009" y="34895"/>
                    </a:cubicBezTo>
                    <a:cubicBezTo>
                      <a:pt x="102009" y="34864"/>
                      <a:pt x="101979" y="34834"/>
                      <a:pt x="101979" y="34803"/>
                    </a:cubicBezTo>
                    <a:cubicBezTo>
                      <a:pt x="101918" y="34712"/>
                      <a:pt x="101887" y="34651"/>
                      <a:pt x="101887" y="34560"/>
                    </a:cubicBezTo>
                    <a:cubicBezTo>
                      <a:pt x="101857" y="34530"/>
                      <a:pt x="101857" y="34499"/>
                      <a:pt x="101857" y="34439"/>
                    </a:cubicBezTo>
                    <a:lnTo>
                      <a:pt x="101857" y="34439"/>
                    </a:lnTo>
                    <a:cubicBezTo>
                      <a:pt x="101857" y="34408"/>
                      <a:pt x="101827" y="34378"/>
                      <a:pt x="101827" y="34347"/>
                    </a:cubicBezTo>
                    <a:lnTo>
                      <a:pt x="101827" y="34378"/>
                    </a:lnTo>
                    <a:lnTo>
                      <a:pt x="101827" y="34408"/>
                    </a:lnTo>
                    <a:cubicBezTo>
                      <a:pt x="101827" y="34378"/>
                      <a:pt x="101766" y="34378"/>
                      <a:pt x="101766" y="34347"/>
                    </a:cubicBezTo>
                    <a:lnTo>
                      <a:pt x="101705" y="34104"/>
                    </a:lnTo>
                    <a:cubicBezTo>
                      <a:pt x="101705" y="34074"/>
                      <a:pt x="101705" y="34074"/>
                      <a:pt x="101675" y="34074"/>
                    </a:cubicBezTo>
                    <a:lnTo>
                      <a:pt x="101614" y="34104"/>
                    </a:lnTo>
                    <a:cubicBezTo>
                      <a:pt x="101583" y="34104"/>
                      <a:pt x="101583" y="34226"/>
                      <a:pt x="101553" y="34347"/>
                    </a:cubicBezTo>
                    <a:cubicBezTo>
                      <a:pt x="101553" y="34378"/>
                      <a:pt x="101523" y="34378"/>
                      <a:pt x="101523" y="34408"/>
                    </a:cubicBezTo>
                    <a:lnTo>
                      <a:pt x="101523" y="34378"/>
                    </a:lnTo>
                    <a:lnTo>
                      <a:pt x="101523" y="34347"/>
                    </a:lnTo>
                    <a:cubicBezTo>
                      <a:pt x="101523" y="34378"/>
                      <a:pt x="101462" y="34408"/>
                      <a:pt x="101462" y="34439"/>
                    </a:cubicBezTo>
                    <a:lnTo>
                      <a:pt x="101462" y="34439"/>
                    </a:lnTo>
                    <a:cubicBezTo>
                      <a:pt x="101462" y="34439"/>
                      <a:pt x="101462" y="34499"/>
                      <a:pt x="101431" y="34560"/>
                    </a:cubicBezTo>
                    <a:cubicBezTo>
                      <a:pt x="101401" y="34651"/>
                      <a:pt x="101371" y="34712"/>
                      <a:pt x="101371" y="34803"/>
                    </a:cubicBezTo>
                    <a:cubicBezTo>
                      <a:pt x="101371" y="34834"/>
                      <a:pt x="101310" y="34864"/>
                      <a:pt x="101310" y="34895"/>
                    </a:cubicBezTo>
                    <a:lnTo>
                      <a:pt x="101249" y="34986"/>
                    </a:lnTo>
                    <a:cubicBezTo>
                      <a:pt x="101219" y="35016"/>
                      <a:pt x="101219" y="35047"/>
                      <a:pt x="101158" y="35138"/>
                    </a:cubicBezTo>
                    <a:lnTo>
                      <a:pt x="101127" y="35138"/>
                    </a:lnTo>
                    <a:cubicBezTo>
                      <a:pt x="101097" y="35168"/>
                      <a:pt x="101097" y="35199"/>
                      <a:pt x="101097" y="35259"/>
                    </a:cubicBezTo>
                    <a:cubicBezTo>
                      <a:pt x="101067" y="35290"/>
                      <a:pt x="101006" y="35320"/>
                      <a:pt x="100975" y="35411"/>
                    </a:cubicBezTo>
                    <a:lnTo>
                      <a:pt x="100975" y="35442"/>
                    </a:lnTo>
                    <a:cubicBezTo>
                      <a:pt x="100975" y="35442"/>
                      <a:pt x="100945" y="35442"/>
                      <a:pt x="100945" y="35411"/>
                    </a:cubicBezTo>
                    <a:cubicBezTo>
                      <a:pt x="100915" y="35350"/>
                      <a:pt x="100915" y="35502"/>
                      <a:pt x="100945" y="35502"/>
                    </a:cubicBezTo>
                    <a:lnTo>
                      <a:pt x="100975" y="35563"/>
                    </a:lnTo>
                    <a:lnTo>
                      <a:pt x="101006" y="35594"/>
                    </a:lnTo>
                    <a:lnTo>
                      <a:pt x="101006" y="35594"/>
                    </a:lnTo>
                    <a:lnTo>
                      <a:pt x="101006" y="35624"/>
                    </a:lnTo>
                    <a:lnTo>
                      <a:pt x="101006" y="35746"/>
                    </a:lnTo>
                    <a:cubicBezTo>
                      <a:pt x="101067" y="35776"/>
                      <a:pt x="101097" y="35746"/>
                      <a:pt x="101127" y="35715"/>
                    </a:cubicBezTo>
                    <a:lnTo>
                      <a:pt x="101127" y="35776"/>
                    </a:lnTo>
                    <a:lnTo>
                      <a:pt x="101127" y="35776"/>
                    </a:lnTo>
                    <a:lnTo>
                      <a:pt x="101097" y="35776"/>
                    </a:lnTo>
                    <a:cubicBezTo>
                      <a:pt x="101097" y="35806"/>
                      <a:pt x="101067" y="35867"/>
                      <a:pt x="101067" y="35898"/>
                    </a:cubicBezTo>
                    <a:cubicBezTo>
                      <a:pt x="101006" y="35928"/>
                      <a:pt x="100975" y="36019"/>
                      <a:pt x="100915" y="36080"/>
                    </a:cubicBezTo>
                    <a:lnTo>
                      <a:pt x="100915" y="36110"/>
                    </a:lnTo>
                    <a:cubicBezTo>
                      <a:pt x="100915" y="36110"/>
                      <a:pt x="100854" y="36110"/>
                      <a:pt x="100854" y="36080"/>
                    </a:cubicBezTo>
                    <a:cubicBezTo>
                      <a:pt x="100823" y="36050"/>
                      <a:pt x="100823" y="36202"/>
                      <a:pt x="100854" y="36232"/>
                    </a:cubicBezTo>
                    <a:lnTo>
                      <a:pt x="100915" y="36262"/>
                    </a:lnTo>
                    <a:cubicBezTo>
                      <a:pt x="100945" y="36262"/>
                      <a:pt x="100945" y="36323"/>
                      <a:pt x="100975" y="36323"/>
                    </a:cubicBezTo>
                    <a:lnTo>
                      <a:pt x="100975" y="36323"/>
                    </a:lnTo>
                    <a:lnTo>
                      <a:pt x="100975" y="36354"/>
                    </a:lnTo>
                    <a:lnTo>
                      <a:pt x="100975" y="36506"/>
                    </a:lnTo>
                    <a:cubicBezTo>
                      <a:pt x="101006" y="36536"/>
                      <a:pt x="101067" y="36536"/>
                      <a:pt x="101097" y="36475"/>
                    </a:cubicBezTo>
                    <a:lnTo>
                      <a:pt x="101097" y="36566"/>
                    </a:lnTo>
                    <a:lnTo>
                      <a:pt x="101127" y="36566"/>
                    </a:lnTo>
                    <a:cubicBezTo>
                      <a:pt x="101127" y="36566"/>
                      <a:pt x="101127" y="36627"/>
                      <a:pt x="101127" y="36566"/>
                    </a:cubicBezTo>
                    <a:lnTo>
                      <a:pt x="101127" y="36536"/>
                    </a:lnTo>
                    <a:cubicBezTo>
                      <a:pt x="101158" y="36506"/>
                      <a:pt x="101158" y="36414"/>
                      <a:pt x="101158" y="36354"/>
                    </a:cubicBezTo>
                    <a:lnTo>
                      <a:pt x="101158" y="36354"/>
                    </a:lnTo>
                    <a:lnTo>
                      <a:pt x="101158" y="36475"/>
                    </a:lnTo>
                    <a:lnTo>
                      <a:pt x="101158" y="36475"/>
                    </a:lnTo>
                    <a:cubicBezTo>
                      <a:pt x="101219" y="36354"/>
                      <a:pt x="101219" y="36323"/>
                      <a:pt x="101249" y="36232"/>
                    </a:cubicBezTo>
                    <a:cubicBezTo>
                      <a:pt x="101249" y="36262"/>
                      <a:pt x="101219" y="36354"/>
                      <a:pt x="101219" y="36384"/>
                    </a:cubicBezTo>
                    <a:lnTo>
                      <a:pt x="101219" y="36506"/>
                    </a:lnTo>
                    <a:cubicBezTo>
                      <a:pt x="101219" y="36536"/>
                      <a:pt x="101158" y="36536"/>
                      <a:pt x="101158" y="36536"/>
                    </a:cubicBezTo>
                    <a:lnTo>
                      <a:pt x="101158" y="36566"/>
                    </a:lnTo>
                    <a:cubicBezTo>
                      <a:pt x="101158" y="36627"/>
                      <a:pt x="101127" y="36627"/>
                      <a:pt x="101127" y="36658"/>
                    </a:cubicBezTo>
                    <a:cubicBezTo>
                      <a:pt x="101097" y="36688"/>
                      <a:pt x="101097" y="36718"/>
                      <a:pt x="101067" y="36718"/>
                    </a:cubicBezTo>
                    <a:lnTo>
                      <a:pt x="101006" y="36718"/>
                    </a:lnTo>
                    <a:cubicBezTo>
                      <a:pt x="101006" y="36779"/>
                      <a:pt x="100975" y="36779"/>
                      <a:pt x="100975" y="36809"/>
                    </a:cubicBezTo>
                    <a:cubicBezTo>
                      <a:pt x="100945" y="36840"/>
                      <a:pt x="100915" y="36870"/>
                      <a:pt x="100854" y="36961"/>
                    </a:cubicBezTo>
                    <a:cubicBezTo>
                      <a:pt x="100823" y="36961"/>
                      <a:pt x="100823" y="36961"/>
                      <a:pt x="100793" y="36931"/>
                    </a:cubicBezTo>
                    <a:cubicBezTo>
                      <a:pt x="100763" y="36870"/>
                      <a:pt x="100763" y="36840"/>
                      <a:pt x="100702" y="36809"/>
                    </a:cubicBezTo>
                    <a:cubicBezTo>
                      <a:pt x="100763" y="36840"/>
                      <a:pt x="100793" y="36840"/>
                      <a:pt x="100823" y="36809"/>
                    </a:cubicBezTo>
                    <a:cubicBezTo>
                      <a:pt x="100823" y="36779"/>
                      <a:pt x="100854" y="36688"/>
                      <a:pt x="100823" y="36658"/>
                    </a:cubicBezTo>
                    <a:lnTo>
                      <a:pt x="100823" y="36627"/>
                    </a:lnTo>
                    <a:lnTo>
                      <a:pt x="100823" y="36627"/>
                    </a:lnTo>
                    <a:cubicBezTo>
                      <a:pt x="100854" y="36627"/>
                      <a:pt x="100854" y="36627"/>
                      <a:pt x="100915" y="36566"/>
                    </a:cubicBezTo>
                    <a:cubicBezTo>
                      <a:pt x="100915" y="36566"/>
                      <a:pt x="100945" y="36566"/>
                      <a:pt x="100945" y="36536"/>
                    </a:cubicBezTo>
                    <a:cubicBezTo>
                      <a:pt x="100975" y="36506"/>
                      <a:pt x="100945" y="36354"/>
                      <a:pt x="100945" y="36384"/>
                    </a:cubicBezTo>
                    <a:lnTo>
                      <a:pt x="100915" y="36384"/>
                    </a:lnTo>
                    <a:lnTo>
                      <a:pt x="100915" y="36354"/>
                    </a:lnTo>
                    <a:cubicBezTo>
                      <a:pt x="100823" y="36262"/>
                      <a:pt x="100793" y="36202"/>
                      <a:pt x="100702" y="36110"/>
                    </a:cubicBezTo>
                    <a:cubicBezTo>
                      <a:pt x="100702" y="36080"/>
                      <a:pt x="100672" y="36050"/>
                      <a:pt x="100672" y="36050"/>
                    </a:cubicBezTo>
                    <a:lnTo>
                      <a:pt x="100641" y="36050"/>
                    </a:lnTo>
                    <a:cubicBezTo>
                      <a:pt x="100611" y="36019"/>
                      <a:pt x="100611" y="35958"/>
                      <a:pt x="100550" y="35958"/>
                    </a:cubicBezTo>
                    <a:cubicBezTo>
                      <a:pt x="100550" y="35928"/>
                      <a:pt x="100520" y="35928"/>
                      <a:pt x="100520" y="35898"/>
                    </a:cubicBezTo>
                    <a:lnTo>
                      <a:pt x="100520" y="35867"/>
                    </a:lnTo>
                    <a:lnTo>
                      <a:pt x="100489" y="35806"/>
                    </a:lnTo>
                    <a:lnTo>
                      <a:pt x="100489" y="35715"/>
                    </a:lnTo>
                    <a:cubicBezTo>
                      <a:pt x="100489" y="35654"/>
                      <a:pt x="100459" y="35594"/>
                      <a:pt x="100459" y="35563"/>
                    </a:cubicBezTo>
                    <a:cubicBezTo>
                      <a:pt x="100489" y="35624"/>
                      <a:pt x="100489" y="35715"/>
                      <a:pt x="100520" y="35776"/>
                    </a:cubicBezTo>
                    <a:lnTo>
                      <a:pt x="100520" y="35776"/>
                    </a:lnTo>
                    <a:lnTo>
                      <a:pt x="100520" y="35654"/>
                    </a:lnTo>
                    <a:lnTo>
                      <a:pt x="100520" y="35654"/>
                    </a:lnTo>
                    <a:cubicBezTo>
                      <a:pt x="100520" y="35746"/>
                      <a:pt x="100550" y="35776"/>
                      <a:pt x="100550" y="35867"/>
                    </a:cubicBezTo>
                    <a:lnTo>
                      <a:pt x="100550" y="35898"/>
                    </a:lnTo>
                    <a:cubicBezTo>
                      <a:pt x="100550" y="35928"/>
                      <a:pt x="100550" y="35928"/>
                      <a:pt x="100550" y="35898"/>
                    </a:cubicBezTo>
                    <a:lnTo>
                      <a:pt x="100611" y="35898"/>
                    </a:lnTo>
                    <a:cubicBezTo>
                      <a:pt x="100611" y="35898"/>
                      <a:pt x="100641" y="35867"/>
                      <a:pt x="100611" y="35776"/>
                    </a:cubicBezTo>
                    <a:cubicBezTo>
                      <a:pt x="100641" y="35806"/>
                      <a:pt x="100672" y="35867"/>
                      <a:pt x="100702" y="35806"/>
                    </a:cubicBezTo>
                    <a:lnTo>
                      <a:pt x="100702" y="35654"/>
                    </a:lnTo>
                    <a:lnTo>
                      <a:pt x="100702" y="35624"/>
                    </a:lnTo>
                    <a:lnTo>
                      <a:pt x="100702" y="35624"/>
                    </a:lnTo>
                    <a:cubicBezTo>
                      <a:pt x="100763" y="35624"/>
                      <a:pt x="100763" y="35624"/>
                      <a:pt x="100793" y="35594"/>
                    </a:cubicBezTo>
                    <a:lnTo>
                      <a:pt x="100823" y="35563"/>
                    </a:lnTo>
                    <a:cubicBezTo>
                      <a:pt x="100854" y="35502"/>
                      <a:pt x="100823" y="35350"/>
                      <a:pt x="100823" y="35411"/>
                    </a:cubicBezTo>
                    <a:lnTo>
                      <a:pt x="100793" y="35442"/>
                    </a:lnTo>
                    <a:lnTo>
                      <a:pt x="100793" y="35411"/>
                    </a:lnTo>
                    <a:cubicBezTo>
                      <a:pt x="100763" y="35320"/>
                      <a:pt x="100702" y="35259"/>
                      <a:pt x="100641" y="35199"/>
                    </a:cubicBezTo>
                    <a:cubicBezTo>
                      <a:pt x="100641" y="35168"/>
                      <a:pt x="100611" y="35138"/>
                      <a:pt x="100611" y="35107"/>
                    </a:cubicBezTo>
                    <a:lnTo>
                      <a:pt x="100550" y="35107"/>
                    </a:lnTo>
                    <a:lnTo>
                      <a:pt x="100550" y="35107"/>
                    </a:lnTo>
                    <a:lnTo>
                      <a:pt x="100550" y="35016"/>
                    </a:lnTo>
                    <a:cubicBezTo>
                      <a:pt x="100611" y="35047"/>
                      <a:pt x="100641" y="35107"/>
                      <a:pt x="100672" y="35047"/>
                    </a:cubicBezTo>
                    <a:lnTo>
                      <a:pt x="100672" y="34955"/>
                    </a:lnTo>
                    <a:lnTo>
                      <a:pt x="100672" y="34895"/>
                    </a:lnTo>
                    <a:lnTo>
                      <a:pt x="100672" y="34895"/>
                    </a:lnTo>
                    <a:cubicBezTo>
                      <a:pt x="100672" y="34895"/>
                      <a:pt x="100702" y="34895"/>
                      <a:pt x="100702" y="34864"/>
                    </a:cubicBezTo>
                    <a:lnTo>
                      <a:pt x="100763" y="34834"/>
                    </a:lnTo>
                    <a:cubicBezTo>
                      <a:pt x="100793" y="34803"/>
                      <a:pt x="100763" y="34682"/>
                      <a:pt x="100763" y="34712"/>
                    </a:cubicBezTo>
                    <a:lnTo>
                      <a:pt x="100702" y="34743"/>
                    </a:lnTo>
                    <a:lnTo>
                      <a:pt x="100702" y="34712"/>
                    </a:lnTo>
                    <a:cubicBezTo>
                      <a:pt x="100672" y="34682"/>
                      <a:pt x="100641" y="34591"/>
                      <a:pt x="100611" y="34560"/>
                    </a:cubicBezTo>
                    <a:cubicBezTo>
                      <a:pt x="100611" y="34530"/>
                      <a:pt x="100550" y="34499"/>
                      <a:pt x="100550" y="34439"/>
                    </a:cubicBezTo>
                    <a:lnTo>
                      <a:pt x="100520" y="34439"/>
                    </a:lnTo>
                    <a:cubicBezTo>
                      <a:pt x="100489" y="34408"/>
                      <a:pt x="100489" y="34347"/>
                      <a:pt x="100459" y="34287"/>
                    </a:cubicBezTo>
                    <a:cubicBezTo>
                      <a:pt x="100398" y="34256"/>
                      <a:pt x="100398" y="34226"/>
                      <a:pt x="100368" y="34226"/>
                    </a:cubicBezTo>
                    <a:cubicBezTo>
                      <a:pt x="100368" y="34195"/>
                      <a:pt x="100337" y="34135"/>
                      <a:pt x="100337" y="34104"/>
                    </a:cubicBezTo>
                    <a:cubicBezTo>
                      <a:pt x="100307" y="34043"/>
                      <a:pt x="100246" y="33952"/>
                      <a:pt x="100246" y="33892"/>
                    </a:cubicBezTo>
                    <a:cubicBezTo>
                      <a:pt x="100216" y="33831"/>
                      <a:pt x="100216" y="33800"/>
                      <a:pt x="100216" y="33770"/>
                    </a:cubicBezTo>
                    <a:lnTo>
                      <a:pt x="100216" y="33770"/>
                    </a:lnTo>
                    <a:cubicBezTo>
                      <a:pt x="100216" y="33740"/>
                      <a:pt x="100185" y="33679"/>
                      <a:pt x="100185" y="33648"/>
                    </a:cubicBezTo>
                    <a:lnTo>
                      <a:pt x="100185" y="33679"/>
                    </a:lnTo>
                    <a:lnTo>
                      <a:pt x="100185" y="33740"/>
                    </a:lnTo>
                    <a:cubicBezTo>
                      <a:pt x="100185" y="33679"/>
                      <a:pt x="100155" y="33679"/>
                      <a:pt x="100155" y="33648"/>
                    </a:cubicBezTo>
                    <a:lnTo>
                      <a:pt x="100064" y="33436"/>
                    </a:lnTo>
                    <a:cubicBezTo>
                      <a:pt x="100064" y="33375"/>
                      <a:pt x="100064" y="33375"/>
                      <a:pt x="100033" y="33375"/>
                    </a:cubicBezTo>
                    <a:lnTo>
                      <a:pt x="100003" y="33436"/>
                    </a:lnTo>
                    <a:cubicBezTo>
                      <a:pt x="99942" y="33436"/>
                      <a:pt x="99942" y="33527"/>
                      <a:pt x="99912" y="33648"/>
                    </a:cubicBezTo>
                    <a:cubicBezTo>
                      <a:pt x="99912" y="33679"/>
                      <a:pt x="99881" y="33679"/>
                      <a:pt x="99881" y="33740"/>
                    </a:cubicBezTo>
                    <a:lnTo>
                      <a:pt x="99881" y="33679"/>
                    </a:lnTo>
                    <a:lnTo>
                      <a:pt x="99881" y="33648"/>
                    </a:lnTo>
                    <a:cubicBezTo>
                      <a:pt x="99881" y="33679"/>
                      <a:pt x="99851" y="33740"/>
                      <a:pt x="99851" y="33770"/>
                    </a:cubicBezTo>
                    <a:lnTo>
                      <a:pt x="99851" y="33770"/>
                    </a:lnTo>
                    <a:cubicBezTo>
                      <a:pt x="99851" y="33770"/>
                      <a:pt x="99851" y="33800"/>
                      <a:pt x="99790" y="33892"/>
                    </a:cubicBezTo>
                    <a:cubicBezTo>
                      <a:pt x="99760" y="33952"/>
                      <a:pt x="99729" y="34043"/>
                      <a:pt x="99729" y="34104"/>
                    </a:cubicBezTo>
                    <a:cubicBezTo>
                      <a:pt x="99729" y="34135"/>
                      <a:pt x="99699" y="34195"/>
                      <a:pt x="99699" y="34226"/>
                    </a:cubicBezTo>
                    <a:lnTo>
                      <a:pt x="99608" y="34287"/>
                    </a:lnTo>
                    <a:cubicBezTo>
                      <a:pt x="99577" y="34347"/>
                      <a:pt x="99577" y="34378"/>
                      <a:pt x="99547" y="34439"/>
                    </a:cubicBezTo>
                    <a:lnTo>
                      <a:pt x="99486" y="34439"/>
                    </a:lnTo>
                    <a:cubicBezTo>
                      <a:pt x="99456" y="34499"/>
                      <a:pt x="99456" y="34530"/>
                      <a:pt x="99456" y="34560"/>
                    </a:cubicBezTo>
                    <a:cubicBezTo>
                      <a:pt x="99425" y="34591"/>
                      <a:pt x="99395" y="34651"/>
                      <a:pt x="99334" y="34712"/>
                    </a:cubicBezTo>
                    <a:lnTo>
                      <a:pt x="99334" y="34743"/>
                    </a:lnTo>
                    <a:cubicBezTo>
                      <a:pt x="99334" y="34743"/>
                      <a:pt x="99304" y="34743"/>
                      <a:pt x="99304" y="34712"/>
                    </a:cubicBezTo>
                    <a:cubicBezTo>
                      <a:pt x="99273" y="34682"/>
                      <a:pt x="99273" y="34834"/>
                      <a:pt x="99304" y="34834"/>
                    </a:cubicBezTo>
                    <a:lnTo>
                      <a:pt x="99334" y="34864"/>
                    </a:lnTo>
                    <a:lnTo>
                      <a:pt x="99395" y="34895"/>
                    </a:lnTo>
                    <a:lnTo>
                      <a:pt x="99395" y="34895"/>
                    </a:lnTo>
                    <a:lnTo>
                      <a:pt x="99395" y="34955"/>
                    </a:lnTo>
                    <a:lnTo>
                      <a:pt x="99395" y="35047"/>
                    </a:lnTo>
                    <a:cubicBezTo>
                      <a:pt x="99425" y="35107"/>
                      <a:pt x="99456" y="35047"/>
                      <a:pt x="99486" y="35016"/>
                    </a:cubicBezTo>
                    <a:lnTo>
                      <a:pt x="99486" y="35107"/>
                    </a:lnTo>
                    <a:lnTo>
                      <a:pt x="99486" y="35107"/>
                    </a:lnTo>
                    <a:lnTo>
                      <a:pt x="99456" y="35107"/>
                    </a:lnTo>
                    <a:cubicBezTo>
                      <a:pt x="99456" y="35138"/>
                      <a:pt x="99425" y="35168"/>
                      <a:pt x="99425" y="35199"/>
                    </a:cubicBezTo>
                    <a:cubicBezTo>
                      <a:pt x="99395" y="35259"/>
                      <a:pt x="99334" y="35320"/>
                      <a:pt x="99273" y="35411"/>
                    </a:cubicBezTo>
                    <a:lnTo>
                      <a:pt x="99273" y="35442"/>
                    </a:lnTo>
                    <a:cubicBezTo>
                      <a:pt x="99273" y="35442"/>
                      <a:pt x="99243" y="35442"/>
                      <a:pt x="99243" y="35411"/>
                    </a:cubicBezTo>
                    <a:cubicBezTo>
                      <a:pt x="99182" y="35350"/>
                      <a:pt x="99182" y="35502"/>
                      <a:pt x="99243" y="35563"/>
                    </a:cubicBezTo>
                    <a:lnTo>
                      <a:pt x="99273" y="35594"/>
                    </a:lnTo>
                    <a:cubicBezTo>
                      <a:pt x="99304" y="35594"/>
                      <a:pt x="99304" y="35624"/>
                      <a:pt x="99334" y="35624"/>
                    </a:cubicBezTo>
                    <a:lnTo>
                      <a:pt x="99334" y="35624"/>
                    </a:lnTo>
                    <a:lnTo>
                      <a:pt x="99334" y="35654"/>
                    </a:lnTo>
                    <a:lnTo>
                      <a:pt x="99334" y="35806"/>
                    </a:lnTo>
                    <a:cubicBezTo>
                      <a:pt x="99395" y="35867"/>
                      <a:pt x="99425" y="35867"/>
                      <a:pt x="99456" y="35776"/>
                    </a:cubicBezTo>
                    <a:lnTo>
                      <a:pt x="99456" y="35898"/>
                    </a:lnTo>
                    <a:lnTo>
                      <a:pt x="99486" y="35898"/>
                    </a:lnTo>
                    <a:cubicBezTo>
                      <a:pt x="99486" y="35898"/>
                      <a:pt x="99486" y="35928"/>
                      <a:pt x="99486" y="35898"/>
                    </a:cubicBezTo>
                    <a:lnTo>
                      <a:pt x="99486" y="35867"/>
                    </a:lnTo>
                    <a:cubicBezTo>
                      <a:pt x="99547" y="35806"/>
                      <a:pt x="99547" y="35746"/>
                      <a:pt x="99547" y="35654"/>
                    </a:cubicBezTo>
                    <a:lnTo>
                      <a:pt x="99547" y="35654"/>
                    </a:lnTo>
                    <a:lnTo>
                      <a:pt x="99547" y="35776"/>
                    </a:lnTo>
                    <a:lnTo>
                      <a:pt x="99547" y="35776"/>
                    </a:lnTo>
                    <a:cubicBezTo>
                      <a:pt x="99577" y="35654"/>
                      <a:pt x="99577" y="35624"/>
                      <a:pt x="99608" y="35563"/>
                    </a:cubicBezTo>
                    <a:cubicBezTo>
                      <a:pt x="99608" y="35594"/>
                      <a:pt x="99577" y="35654"/>
                      <a:pt x="99577" y="35715"/>
                    </a:cubicBezTo>
                    <a:lnTo>
                      <a:pt x="99577" y="35806"/>
                    </a:lnTo>
                    <a:cubicBezTo>
                      <a:pt x="99577" y="35867"/>
                      <a:pt x="99547" y="35867"/>
                      <a:pt x="99547" y="35867"/>
                    </a:cubicBezTo>
                    <a:lnTo>
                      <a:pt x="99547" y="35898"/>
                    </a:lnTo>
                    <a:cubicBezTo>
                      <a:pt x="99547" y="35928"/>
                      <a:pt x="99486" y="35928"/>
                      <a:pt x="99486" y="35958"/>
                    </a:cubicBezTo>
                    <a:cubicBezTo>
                      <a:pt x="99456" y="36019"/>
                      <a:pt x="99456" y="36050"/>
                      <a:pt x="99425" y="36050"/>
                    </a:cubicBezTo>
                    <a:lnTo>
                      <a:pt x="99395" y="36050"/>
                    </a:lnTo>
                    <a:cubicBezTo>
                      <a:pt x="99395" y="36080"/>
                      <a:pt x="99334" y="36080"/>
                      <a:pt x="99334" y="36110"/>
                    </a:cubicBezTo>
                    <a:cubicBezTo>
                      <a:pt x="99273" y="36202"/>
                      <a:pt x="99243" y="36232"/>
                      <a:pt x="99152" y="36354"/>
                    </a:cubicBezTo>
                    <a:lnTo>
                      <a:pt x="99152" y="36384"/>
                    </a:lnTo>
                    <a:lnTo>
                      <a:pt x="99121" y="36384"/>
                    </a:lnTo>
                    <a:cubicBezTo>
                      <a:pt x="99091" y="36354"/>
                      <a:pt x="99091" y="36506"/>
                      <a:pt x="99121" y="36536"/>
                    </a:cubicBezTo>
                    <a:cubicBezTo>
                      <a:pt x="99121" y="36536"/>
                      <a:pt x="99152" y="36536"/>
                      <a:pt x="99152" y="36566"/>
                    </a:cubicBezTo>
                    <a:cubicBezTo>
                      <a:pt x="99182" y="36566"/>
                      <a:pt x="99182" y="36627"/>
                      <a:pt x="99243" y="36627"/>
                    </a:cubicBezTo>
                    <a:lnTo>
                      <a:pt x="99243" y="36627"/>
                    </a:lnTo>
                    <a:lnTo>
                      <a:pt x="99243" y="36658"/>
                    </a:lnTo>
                    <a:lnTo>
                      <a:pt x="99243" y="36688"/>
                    </a:lnTo>
                    <a:cubicBezTo>
                      <a:pt x="99243" y="36658"/>
                      <a:pt x="99243" y="36658"/>
                      <a:pt x="99182" y="36658"/>
                    </a:cubicBezTo>
                    <a:cubicBezTo>
                      <a:pt x="99152" y="36688"/>
                      <a:pt x="99121" y="36688"/>
                      <a:pt x="99030" y="36658"/>
                    </a:cubicBezTo>
                    <a:cubicBezTo>
                      <a:pt x="98969" y="36566"/>
                      <a:pt x="98939" y="36354"/>
                      <a:pt x="98848" y="36232"/>
                    </a:cubicBezTo>
                    <a:cubicBezTo>
                      <a:pt x="98817" y="36202"/>
                      <a:pt x="98817" y="36202"/>
                      <a:pt x="98787" y="36202"/>
                    </a:cubicBezTo>
                    <a:cubicBezTo>
                      <a:pt x="98726" y="36171"/>
                      <a:pt x="98726" y="36110"/>
                      <a:pt x="98696" y="36080"/>
                    </a:cubicBezTo>
                    <a:cubicBezTo>
                      <a:pt x="98726" y="36110"/>
                      <a:pt x="98787" y="36110"/>
                      <a:pt x="98817" y="36080"/>
                    </a:cubicBezTo>
                    <a:cubicBezTo>
                      <a:pt x="98817" y="36050"/>
                      <a:pt x="98848" y="35958"/>
                      <a:pt x="98817" y="35928"/>
                    </a:cubicBezTo>
                    <a:lnTo>
                      <a:pt x="98817" y="35898"/>
                    </a:lnTo>
                    <a:lnTo>
                      <a:pt x="98817" y="35898"/>
                    </a:lnTo>
                    <a:cubicBezTo>
                      <a:pt x="98848" y="35898"/>
                      <a:pt x="98848" y="35898"/>
                      <a:pt x="98878" y="35867"/>
                    </a:cubicBezTo>
                    <a:cubicBezTo>
                      <a:pt x="98878" y="35867"/>
                      <a:pt x="98939" y="35867"/>
                      <a:pt x="98939" y="35806"/>
                    </a:cubicBezTo>
                    <a:cubicBezTo>
                      <a:pt x="98969" y="35776"/>
                      <a:pt x="98939" y="35624"/>
                      <a:pt x="98939" y="35654"/>
                    </a:cubicBezTo>
                    <a:lnTo>
                      <a:pt x="98878" y="35654"/>
                    </a:lnTo>
                    <a:lnTo>
                      <a:pt x="98878" y="35624"/>
                    </a:lnTo>
                    <a:cubicBezTo>
                      <a:pt x="98817" y="35563"/>
                      <a:pt x="98787" y="35472"/>
                      <a:pt x="98696" y="35411"/>
                    </a:cubicBezTo>
                    <a:cubicBezTo>
                      <a:pt x="98696" y="35350"/>
                      <a:pt x="98665" y="35320"/>
                      <a:pt x="98665" y="35320"/>
                    </a:cubicBezTo>
                    <a:lnTo>
                      <a:pt x="98635" y="35320"/>
                    </a:lnTo>
                    <a:cubicBezTo>
                      <a:pt x="98574" y="35290"/>
                      <a:pt x="98574" y="35259"/>
                      <a:pt x="98544" y="35259"/>
                    </a:cubicBezTo>
                    <a:cubicBezTo>
                      <a:pt x="98544" y="35199"/>
                      <a:pt x="98513" y="35199"/>
                      <a:pt x="98513" y="35168"/>
                    </a:cubicBezTo>
                    <a:lnTo>
                      <a:pt x="98513" y="35138"/>
                    </a:lnTo>
                    <a:lnTo>
                      <a:pt x="98483" y="35107"/>
                    </a:lnTo>
                    <a:lnTo>
                      <a:pt x="98483" y="34986"/>
                    </a:lnTo>
                    <a:cubicBezTo>
                      <a:pt x="98483" y="34955"/>
                      <a:pt x="98422" y="34864"/>
                      <a:pt x="98422" y="34834"/>
                    </a:cubicBezTo>
                    <a:cubicBezTo>
                      <a:pt x="98483" y="34895"/>
                      <a:pt x="98483" y="34986"/>
                      <a:pt x="98513" y="35047"/>
                    </a:cubicBezTo>
                    <a:lnTo>
                      <a:pt x="98513" y="35047"/>
                    </a:lnTo>
                    <a:lnTo>
                      <a:pt x="98513" y="34955"/>
                    </a:lnTo>
                    <a:lnTo>
                      <a:pt x="98513" y="34955"/>
                    </a:lnTo>
                    <a:cubicBezTo>
                      <a:pt x="98513" y="35016"/>
                      <a:pt x="98544" y="35047"/>
                      <a:pt x="98544" y="35138"/>
                    </a:cubicBezTo>
                    <a:lnTo>
                      <a:pt x="98544" y="35168"/>
                    </a:lnTo>
                    <a:cubicBezTo>
                      <a:pt x="98544" y="35199"/>
                      <a:pt x="98544" y="35199"/>
                      <a:pt x="98544" y="35168"/>
                    </a:cubicBezTo>
                    <a:lnTo>
                      <a:pt x="98574" y="35168"/>
                    </a:lnTo>
                    <a:cubicBezTo>
                      <a:pt x="98574" y="35168"/>
                      <a:pt x="98635" y="35138"/>
                      <a:pt x="98574" y="35047"/>
                    </a:cubicBezTo>
                    <a:cubicBezTo>
                      <a:pt x="98635" y="35107"/>
                      <a:pt x="98665" y="35138"/>
                      <a:pt x="98696" y="35107"/>
                    </a:cubicBezTo>
                    <a:lnTo>
                      <a:pt x="98696" y="34955"/>
                    </a:lnTo>
                    <a:lnTo>
                      <a:pt x="98696" y="34895"/>
                    </a:lnTo>
                    <a:lnTo>
                      <a:pt x="98696" y="34895"/>
                    </a:lnTo>
                    <a:cubicBezTo>
                      <a:pt x="98726" y="34895"/>
                      <a:pt x="98726" y="34895"/>
                      <a:pt x="98787" y="34864"/>
                    </a:cubicBezTo>
                    <a:lnTo>
                      <a:pt x="98817" y="34834"/>
                    </a:lnTo>
                    <a:cubicBezTo>
                      <a:pt x="98848" y="34803"/>
                      <a:pt x="98817" y="34651"/>
                      <a:pt x="98817" y="34682"/>
                    </a:cubicBezTo>
                    <a:lnTo>
                      <a:pt x="98787" y="34712"/>
                    </a:lnTo>
                    <a:lnTo>
                      <a:pt x="98787" y="34682"/>
                    </a:lnTo>
                    <a:cubicBezTo>
                      <a:pt x="98726" y="34591"/>
                      <a:pt x="98696" y="34530"/>
                      <a:pt x="98635" y="34499"/>
                    </a:cubicBezTo>
                    <a:cubicBezTo>
                      <a:pt x="98635" y="34439"/>
                      <a:pt x="98574" y="34408"/>
                      <a:pt x="98574" y="34378"/>
                    </a:cubicBezTo>
                    <a:lnTo>
                      <a:pt x="98544" y="34378"/>
                    </a:lnTo>
                    <a:lnTo>
                      <a:pt x="98544" y="34378"/>
                    </a:lnTo>
                    <a:lnTo>
                      <a:pt x="98544" y="34287"/>
                    </a:lnTo>
                    <a:cubicBezTo>
                      <a:pt x="98574" y="34347"/>
                      <a:pt x="98635" y="34378"/>
                      <a:pt x="98665" y="34347"/>
                    </a:cubicBezTo>
                    <a:lnTo>
                      <a:pt x="98665" y="34226"/>
                    </a:lnTo>
                    <a:lnTo>
                      <a:pt x="98665" y="34195"/>
                    </a:lnTo>
                    <a:lnTo>
                      <a:pt x="98665" y="34195"/>
                    </a:lnTo>
                    <a:cubicBezTo>
                      <a:pt x="98665" y="34195"/>
                      <a:pt x="98696" y="34195"/>
                      <a:pt x="98696" y="34135"/>
                    </a:cubicBezTo>
                    <a:lnTo>
                      <a:pt x="98726" y="34104"/>
                    </a:lnTo>
                    <a:cubicBezTo>
                      <a:pt x="98787" y="34074"/>
                      <a:pt x="98726" y="33952"/>
                      <a:pt x="98726" y="33983"/>
                    </a:cubicBezTo>
                    <a:lnTo>
                      <a:pt x="98696" y="34043"/>
                    </a:lnTo>
                    <a:lnTo>
                      <a:pt x="98696" y="33983"/>
                    </a:lnTo>
                    <a:cubicBezTo>
                      <a:pt x="98665" y="33952"/>
                      <a:pt x="98635" y="33892"/>
                      <a:pt x="98574" y="33831"/>
                    </a:cubicBezTo>
                    <a:cubicBezTo>
                      <a:pt x="98574" y="33800"/>
                      <a:pt x="98544" y="33770"/>
                      <a:pt x="98544" y="33740"/>
                    </a:cubicBezTo>
                    <a:lnTo>
                      <a:pt x="98513" y="33740"/>
                    </a:lnTo>
                    <a:cubicBezTo>
                      <a:pt x="98483" y="33679"/>
                      <a:pt x="98483" y="33618"/>
                      <a:pt x="98422" y="33588"/>
                    </a:cubicBezTo>
                    <a:cubicBezTo>
                      <a:pt x="98392" y="33527"/>
                      <a:pt x="98392" y="33496"/>
                      <a:pt x="98361" y="33496"/>
                    </a:cubicBezTo>
                    <a:cubicBezTo>
                      <a:pt x="98361" y="33466"/>
                      <a:pt x="98331" y="33436"/>
                      <a:pt x="98331" y="33375"/>
                    </a:cubicBezTo>
                    <a:cubicBezTo>
                      <a:pt x="98270" y="33314"/>
                      <a:pt x="98240" y="33223"/>
                      <a:pt x="98240" y="33162"/>
                    </a:cubicBezTo>
                    <a:cubicBezTo>
                      <a:pt x="98209" y="33132"/>
                      <a:pt x="98209" y="33071"/>
                      <a:pt x="98209" y="33040"/>
                    </a:cubicBezTo>
                    <a:lnTo>
                      <a:pt x="98209" y="33040"/>
                    </a:lnTo>
                    <a:cubicBezTo>
                      <a:pt x="98209" y="33010"/>
                      <a:pt x="98179" y="32980"/>
                      <a:pt x="98179" y="32919"/>
                    </a:cubicBezTo>
                    <a:lnTo>
                      <a:pt x="98179" y="32980"/>
                    </a:lnTo>
                    <a:lnTo>
                      <a:pt x="98179" y="33010"/>
                    </a:lnTo>
                    <a:cubicBezTo>
                      <a:pt x="98179" y="32980"/>
                      <a:pt x="98118" y="32980"/>
                      <a:pt x="98118" y="32919"/>
                    </a:cubicBezTo>
                    <a:lnTo>
                      <a:pt x="98057" y="32706"/>
                    </a:lnTo>
                    <a:cubicBezTo>
                      <a:pt x="98057" y="32676"/>
                      <a:pt x="98057" y="32676"/>
                      <a:pt x="98027" y="32676"/>
                    </a:cubicBezTo>
                    <a:lnTo>
                      <a:pt x="97966" y="32706"/>
                    </a:lnTo>
                    <a:cubicBezTo>
                      <a:pt x="97936" y="32706"/>
                      <a:pt x="97936" y="32828"/>
                      <a:pt x="97906" y="32919"/>
                    </a:cubicBezTo>
                    <a:cubicBezTo>
                      <a:pt x="97906" y="32980"/>
                      <a:pt x="97875" y="32980"/>
                      <a:pt x="97875" y="33010"/>
                    </a:cubicBezTo>
                    <a:lnTo>
                      <a:pt x="97875" y="32980"/>
                    </a:lnTo>
                    <a:lnTo>
                      <a:pt x="97875" y="32919"/>
                    </a:lnTo>
                    <a:cubicBezTo>
                      <a:pt x="97875" y="32980"/>
                      <a:pt x="97814" y="33010"/>
                      <a:pt x="97814" y="33040"/>
                    </a:cubicBezTo>
                    <a:lnTo>
                      <a:pt x="97814" y="33040"/>
                    </a:lnTo>
                    <a:cubicBezTo>
                      <a:pt x="97814" y="33040"/>
                      <a:pt x="97814" y="33071"/>
                      <a:pt x="97784" y="33162"/>
                    </a:cubicBezTo>
                    <a:cubicBezTo>
                      <a:pt x="97754" y="33223"/>
                      <a:pt x="97723" y="33314"/>
                      <a:pt x="97723" y="33375"/>
                    </a:cubicBezTo>
                    <a:cubicBezTo>
                      <a:pt x="97723" y="33436"/>
                      <a:pt x="97662" y="33466"/>
                      <a:pt x="97662" y="33496"/>
                    </a:cubicBezTo>
                    <a:lnTo>
                      <a:pt x="97602" y="33588"/>
                    </a:lnTo>
                    <a:cubicBezTo>
                      <a:pt x="97571" y="33618"/>
                      <a:pt x="97571" y="33648"/>
                      <a:pt x="97510" y="33740"/>
                    </a:cubicBezTo>
                    <a:lnTo>
                      <a:pt x="97480" y="33740"/>
                    </a:lnTo>
                    <a:cubicBezTo>
                      <a:pt x="97450" y="33770"/>
                      <a:pt x="97450" y="33800"/>
                      <a:pt x="97450" y="33831"/>
                    </a:cubicBezTo>
                    <a:cubicBezTo>
                      <a:pt x="97419" y="33892"/>
                      <a:pt x="97358" y="33922"/>
                      <a:pt x="97328" y="33983"/>
                    </a:cubicBezTo>
                    <a:lnTo>
                      <a:pt x="97328" y="34043"/>
                    </a:lnTo>
                    <a:cubicBezTo>
                      <a:pt x="97328" y="34043"/>
                      <a:pt x="97298" y="34043"/>
                      <a:pt x="97298" y="33983"/>
                    </a:cubicBezTo>
                    <a:cubicBezTo>
                      <a:pt x="97267" y="33952"/>
                      <a:pt x="97267" y="34104"/>
                      <a:pt x="97298" y="34104"/>
                    </a:cubicBezTo>
                    <a:lnTo>
                      <a:pt x="97328" y="34135"/>
                    </a:lnTo>
                    <a:lnTo>
                      <a:pt x="97358" y="34195"/>
                    </a:lnTo>
                    <a:lnTo>
                      <a:pt x="97358" y="34195"/>
                    </a:lnTo>
                    <a:lnTo>
                      <a:pt x="97358" y="34226"/>
                    </a:lnTo>
                    <a:lnTo>
                      <a:pt x="97358" y="34347"/>
                    </a:lnTo>
                    <a:cubicBezTo>
                      <a:pt x="97419" y="34378"/>
                      <a:pt x="97450" y="34347"/>
                      <a:pt x="97480" y="34287"/>
                    </a:cubicBezTo>
                    <a:lnTo>
                      <a:pt x="97480" y="34378"/>
                    </a:lnTo>
                    <a:lnTo>
                      <a:pt x="97480" y="34378"/>
                    </a:lnTo>
                    <a:lnTo>
                      <a:pt x="97450" y="34378"/>
                    </a:lnTo>
                    <a:cubicBezTo>
                      <a:pt x="97450" y="34408"/>
                      <a:pt x="97419" y="34439"/>
                      <a:pt x="97419" y="34499"/>
                    </a:cubicBezTo>
                    <a:cubicBezTo>
                      <a:pt x="97358" y="34530"/>
                      <a:pt x="97328" y="34591"/>
                      <a:pt x="97267" y="34682"/>
                    </a:cubicBezTo>
                    <a:lnTo>
                      <a:pt x="97267" y="34712"/>
                    </a:lnTo>
                    <a:cubicBezTo>
                      <a:pt x="97267" y="34712"/>
                      <a:pt x="97206" y="34712"/>
                      <a:pt x="97206" y="34682"/>
                    </a:cubicBezTo>
                    <a:cubicBezTo>
                      <a:pt x="97176" y="34651"/>
                      <a:pt x="97176" y="34803"/>
                      <a:pt x="97206" y="34834"/>
                    </a:cubicBezTo>
                    <a:lnTo>
                      <a:pt x="97267" y="34864"/>
                    </a:lnTo>
                    <a:cubicBezTo>
                      <a:pt x="97298" y="34864"/>
                      <a:pt x="97298" y="34895"/>
                      <a:pt x="97328" y="34895"/>
                    </a:cubicBezTo>
                    <a:lnTo>
                      <a:pt x="97328" y="34895"/>
                    </a:lnTo>
                    <a:lnTo>
                      <a:pt x="97328" y="34955"/>
                    </a:lnTo>
                    <a:lnTo>
                      <a:pt x="97328" y="35107"/>
                    </a:lnTo>
                    <a:cubicBezTo>
                      <a:pt x="97358" y="35138"/>
                      <a:pt x="97419" y="35138"/>
                      <a:pt x="97450" y="35047"/>
                    </a:cubicBezTo>
                    <a:lnTo>
                      <a:pt x="97450" y="35168"/>
                    </a:lnTo>
                    <a:lnTo>
                      <a:pt x="97480" y="35168"/>
                    </a:lnTo>
                    <a:cubicBezTo>
                      <a:pt x="97480" y="35168"/>
                      <a:pt x="97480" y="35199"/>
                      <a:pt x="97480" y="35168"/>
                    </a:cubicBezTo>
                    <a:lnTo>
                      <a:pt x="97480" y="35138"/>
                    </a:lnTo>
                    <a:cubicBezTo>
                      <a:pt x="97510" y="35107"/>
                      <a:pt x="97510" y="35016"/>
                      <a:pt x="97510" y="34955"/>
                    </a:cubicBezTo>
                    <a:lnTo>
                      <a:pt x="97510" y="34955"/>
                    </a:lnTo>
                    <a:lnTo>
                      <a:pt x="97510" y="35047"/>
                    </a:lnTo>
                    <a:lnTo>
                      <a:pt x="97510" y="35047"/>
                    </a:lnTo>
                    <a:cubicBezTo>
                      <a:pt x="97571" y="34955"/>
                      <a:pt x="97571" y="34895"/>
                      <a:pt x="97602" y="34834"/>
                    </a:cubicBezTo>
                    <a:cubicBezTo>
                      <a:pt x="97602" y="34864"/>
                      <a:pt x="97571" y="34955"/>
                      <a:pt x="97571" y="34986"/>
                    </a:cubicBezTo>
                    <a:lnTo>
                      <a:pt x="97571" y="35107"/>
                    </a:lnTo>
                    <a:cubicBezTo>
                      <a:pt x="97571" y="35138"/>
                      <a:pt x="97510" y="35138"/>
                      <a:pt x="97510" y="35138"/>
                    </a:cubicBezTo>
                    <a:lnTo>
                      <a:pt x="97510" y="35168"/>
                    </a:lnTo>
                    <a:cubicBezTo>
                      <a:pt x="97510" y="35199"/>
                      <a:pt x="97480" y="35199"/>
                      <a:pt x="97480" y="35259"/>
                    </a:cubicBezTo>
                    <a:cubicBezTo>
                      <a:pt x="97450" y="35290"/>
                      <a:pt x="97450" y="35320"/>
                      <a:pt x="97419" y="35320"/>
                    </a:cubicBezTo>
                    <a:lnTo>
                      <a:pt x="97358" y="35320"/>
                    </a:lnTo>
                    <a:cubicBezTo>
                      <a:pt x="97358" y="35350"/>
                      <a:pt x="97328" y="35350"/>
                      <a:pt x="97328" y="35411"/>
                    </a:cubicBezTo>
                    <a:cubicBezTo>
                      <a:pt x="97267" y="35472"/>
                      <a:pt x="97206" y="35502"/>
                      <a:pt x="97146" y="35624"/>
                    </a:cubicBezTo>
                    <a:lnTo>
                      <a:pt x="97146" y="35654"/>
                    </a:lnTo>
                    <a:lnTo>
                      <a:pt x="97115" y="35654"/>
                    </a:lnTo>
                    <a:cubicBezTo>
                      <a:pt x="97054" y="35624"/>
                      <a:pt x="97054" y="35776"/>
                      <a:pt x="97115" y="35806"/>
                    </a:cubicBezTo>
                    <a:cubicBezTo>
                      <a:pt x="97115" y="35806"/>
                      <a:pt x="97146" y="35806"/>
                      <a:pt x="97146" y="35867"/>
                    </a:cubicBezTo>
                    <a:cubicBezTo>
                      <a:pt x="97176" y="35867"/>
                      <a:pt x="97176" y="35898"/>
                      <a:pt x="97206" y="35898"/>
                    </a:cubicBezTo>
                    <a:lnTo>
                      <a:pt x="97206" y="35898"/>
                    </a:lnTo>
                    <a:lnTo>
                      <a:pt x="97206" y="35928"/>
                    </a:lnTo>
                    <a:lnTo>
                      <a:pt x="97206" y="36080"/>
                    </a:lnTo>
                    <a:cubicBezTo>
                      <a:pt x="97267" y="36110"/>
                      <a:pt x="97298" y="36110"/>
                      <a:pt x="97328" y="36080"/>
                    </a:cubicBezTo>
                    <a:cubicBezTo>
                      <a:pt x="97298" y="36110"/>
                      <a:pt x="97298" y="36171"/>
                      <a:pt x="97267" y="36202"/>
                    </a:cubicBezTo>
                    <a:cubicBezTo>
                      <a:pt x="97206" y="36202"/>
                      <a:pt x="97206" y="36202"/>
                      <a:pt x="97176" y="36232"/>
                    </a:cubicBezTo>
                    <a:cubicBezTo>
                      <a:pt x="97115" y="36323"/>
                      <a:pt x="97024" y="36536"/>
                      <a:pt x="96994" y="36658"/>
                    </a:cubicBezTo>
                    <a:lnTo>
                      <a:pt x="96902" y="36658"/>
                    </a:lnTo>
                    <a:cubicBezTo>
                      <a:pt x="96872" y="36627"/>
                      <a:pt x="96872" y="36536"/>
                      <a:pt x="96842" y="36506"/>
                    </a:cubicBezTo>
                    <a:cubicBezTo>
                      <a:pt x="96842" y="36414"/>
                      <a:pt x="96842" y="36354"/>
                      <a:pt x="96811" y="36384"/>
                    </a:cubicBezTo>
                    <a:cubicBezTo>
                      <a:pt x="96750" y="36384"/>
                      <a:pt x="96750" y="36414"/>
                      <a:pt x="96720" y="36414"/>
                    </a:cubicBezTo>
                    <a:cubicBezTo>
                      <a:pt x="96690" y="36384"/>
                      <a:pt x="96690" y="36354"/>
                      <a:pt x="96659" y="36323"/>
                    </a:cubicBezTo>
                    <a:cubicBezTo>
                      <a:pt x="96690" y="36354"/>
                      <a:pt x="96720" y="36354"/>
                      <a:pt x="96750" y="36323"/>
                    </a:cubicBezTo>
                    <a:cubicBezTo>
                      <a:pt x="96750" y="36262"/>
                      <a:pt x="96811" y="36202"/>
                      <a:pt x="96750" y="36171"/>
                    </a:cubicBezTo>
                    <a:lnTo>
                      <a:pt x="96750" y="36110"/>
                    </a:lnTo>
                    <a:lnTo>
                      <a:pt x="96750" y="36110"/>
                    </a:lnTo>
                    <a:cubicBezTo>
                      <a:pt x="96811" y="36110"/>
                      <a:pt x="96811" y="36110"/>
                      <a:pt x="96842" y="36080"/>
                    </a:cubicBezTo>
                    <a:cubicBezTo>
                      <a:pt x="96842" y="36080"/>
                      <a:pt x="96872" y="36080"/>
                      <a:pt x="96872" y="36050"/>
                    </a:cubicBezTo>
                    <a:cubicBezTo>
                      <a:pt x="96902" y="36019"/>
                      <a:pt x="96872" y="35867"/>
                      <a:pt x="96872" y="35898"/>
                    </a:cubicBezTo>
                    <a:lnTo>
                      <a:pt x="96842" y="35898"/>
                    </a:lnTo>
                    <a:lnTo>
                      <a:pt x="96842" y="35867"/>
                    </a:lnTo>
                    <a:cubicBezTo>
                      <a:pt x="96750" y="35776"/>
                      <a:pt x="96720" y="35715"/>
                      <a:pt x="96659" y="35624"/>
                    </a:cubicBezTo>
                    <a:cubicBezTo>
                      <a:pt x="96659" y="35594"/>
                      <a:pt x="96598" y="35563"/>
                      <a:pt x="96598" y="35563"/>
                    </a:cubicBezTo>
                    <a:lnTo>
                      <a:pt x="96568" y="35563"/>
                    </a:lnTo>
                    <a:cubicBezTo>
                      <a:pt x="96538" y="35502"/>
                      <a:pt x="96538" y="35472"/>
                      <a:pt x="96507" y="35472"/>
                    </a:cubicBezTo>
                    <a:cubicBezTo>
                      <a:pt x="96507" y="35442"/>
                      <a:pt x="96447" y="35442"/>
                      <a:pt x="96447" y="35411"/>
                    </a:cubicBezTo>
                    <a:lnTo>
                      <a:pt x="96447" y="35350"/>
                    </a:lnTo>
                    <a:lnTo>
                      <a:pt x="96416" y="35320"/>
                    </a:lnTo>
                    <a:lnTo>
                      <a:pt x="96416" y="35259"/>
                    </a:lnTo>
                    <a:lnTo>
                      <a:pt x="96416" y="35199"/>
                    </a:lnTo>
                    <a:cubicBezTo>
                      <a:pt x="96416" y="35259"/>
                      <a:pt x="96447" y="35290"/>
                      <a:pt x="96447" y="35320"/>
                    </a:cubicBezTo>
                    <a:lnTo>
                      <a:pt x="96447" y="35320"/>
                    </a:lnTo>
                    <a:lnTo>
                      <a:pt x="96447" y="35199"/>
                    </a:lnTo>
                    <a:lnTo>
                      <a:pt x="96447" y="35199"/>
                    </a:lnTo>
                    <a:cubicBezTo>
                      <a:pt x="96447" y="35290"/>
                      <a:pt x="96507" y="35320"/>
                      <a:pt x="96507" y="35411"/>
                    </a:cubicBezTo>
                    <a:lnTo>
                      <a:pt x="96507" y="35442"/>
                    </a:lnTo>
                    <a:cubicBezTo>
                      <a:pt x="96507" y="35472"/>
                      <a:pt x="96507" y="35472"/>
                      <a:pt x="96507" y="35442"/>
                    </a:cubicBezTo>
                    <a:lnTo>
                      <a:pt x="96538" y="35442"/>
                    </a:lnTo>
                    <a:cubicBezTo>
                      <a:pt x="96538" y="35442"/>
                      <a:pt x="96568" y="35411"/>
                      <a:pt x="96538" y="35320"/>
                    </a:cubicBezTo>
                    <a:cubicBezTo>
                      <a:pt x="96568" y="35350"/>
                      <a:pt x="96598" y="35411"/>
                      <a:pt x="96659" y="35350"/>
                    </a:cubicBezTo>
                    <a:lnTo>
                      <a:pt x="96659" y="35199"/>
                    </a:lnTo>
                    <a:lnTo>
                      <a:pt x="96659" y="35168"/>
                    </a:lnTo>
                    <a:lnTo>
                      <a:pt x="96659" y="35168"/>
                    </a:lnTo>
                    <a:cubicBezTo>
                      <a:pt x="96690" y="35168"/>
                      <a:pt x="96690" y="35168"/>
                      <a:pt x="96720" y="35138"/>
                    </a:cubicBezTo>
                    <a:lnTo>
                      <a:pt x="96750" y="35107"/>
                    </a:lnTo>
                    <a:cubicBezTo>
                      <a:pt x="96811" y="35047"/>
                      <a:pt x="96750" y="34895"/>
                      <a:pt x="96750" y="34955"/>
                    </a:cubicBezTo>
                    <a:lnTo>
                      <a:pt x="96720" y="34986"/>
                    </a:lnTo>
                    <a:lnTo>
                      <a:pt x="96720" y="34955"/>
                    </a:lnTo>
                    <a:cubicBezTo>
                      <a:pt x="96690" y="34864"/>
                      <a:pt x="96659" y="34803"/>
                      <a:pt x="96568" y="34743"/>
                    </a:cubicBezTo>
                    <a:cubicBezTo>
                      <a:pt x="96568" y="34712"/>
                      <a:pt x="96538" y="34682"/>
                      <a:pt x="96538" y="34651"/>
                    </a:cubicBezTo>
                    <a:lnTo>
                      <a:pt x="96507" y="34651"/>
                    </a:lnTo>
                    <a:lnTo>
                      <a:pt x="96507" y="34651"/>
                    </a:lnTo>
                    <a:lnTo>
                      <a:pt x="96507" y="34560"/>
                    </a:lnTo>
                    <a:cubicBezTo>
                      <a:pt x="96538" y="34591"/>
                      <a:pt x="96568" y="34651"/>
                      <a:pt x="96598" y="34591"/>
                    </a:cubicBezTo>
                    <a:lnTo>
                      <a:pt x="96598" y="34499"/>
                    </a:lnTo>
                    <a:lnTo>
                      <a:pt x="96598" y="34439"/>
                    </a:lnTo>
                    <a:lnTo>
                      <a:pt x="96598" y="34439"/>
                    </a:lnTo>
                    <a:cubicBezTo>
                      <a:pt x="96598" y="34439"/>
                      <a:pt x="96659" y="34439"/>
                      <a:pt x="96659" y="34408"/>
                    </a:cubicBezTo>
                    <a:lnTo>
                      <a:pt x="96690" y="34378"/>
                    </a:lnTo>
                    <a:cubicBezTo>
                      <a:pt x="96720" y="34347"/>
                      <a:pt x="96690" y="34226"/>
                      <a:pt x="96690" y="34256"/>
                    </a:cubicBezTo>
                    <a:lnTo>
                      <a:pt x="96659" y="34287"/>
                    </a:lnTo>
                    <a:lnTo>
                      <a:pt x="96659" y="34256"/>
                    </a:lnTo>
                    <a:cubicBezTo>
                      <a:pt x="96598" y="34226"/>
                      <a:pt x="96568" y="34135"/>
                      <a:pt x="96538" y="34104"/>
                    </a:cubicBezTo>
                    <a:cubicBezTo>
                      <a:pt x="96538" y="34074"/>
                      <a:pt x="96507" y="34043"/>
                      <a:pt x="96507" y="33983"/>
                    </a:cubicBezTo>
                    <a:lnTo>
                      <a:pt x="96447" y="33983"/>
                    </a:lnTo>
                    <a:cubicBezTo>
                      <a:pt x="96416" y="33952"/>
                      <a:pt x="96416" y="33892"/>
                      <a:pt x="96386" y="33831"/>
                    </a:cubicBezTo>
                    <a:cubicBezTo>
                      <a:pt x="96355" y="33800"/>
                      <a:pt x="96355" y="33770"/>
                      <a:pt x="96295" y="33770"/>
                    </a:cubicBezTo>
                    <a:cubicBezTo>
                      <a:pt x="96295" y="33740"/>
                      <a:pt x="96264" y="33679"/>
                      <a:pt x="96264" y="33648"/>
                    </a:cubicBezTo>
                    <a:cubicBezTo>
                      <a:pt x="96234" y="33588"/>
                      <a:pt x="96203" y="33496"/>
                      <a:pt x="96203" y="33436"/>
                    </a:cubicBezTo>
                    <a:cubicBezTo>
                      <a:pt x="96143" y="33375"/>
                      <a:pt x="96143" y="33344"/>
                      <a:pt x="96143" y="33314"/>
                    </a:cubicBezTo>
                    <a:lnTo>
                      <a:pt x="96143" y="33314"/>
                    </a:lnTo>
                    <a:cubicBezTo>
                      <a:pt x="96143" y="33284"/>
                      <a:pt x="96143" y="33223"/>
                      <a:pt x="96112" y="33192"/>
                    </a:cubicBezTo>
                    <a:lnTo>
                      <a:pt x="96143" y="33162"/>
                    </a:lnTo>
                    <a:cubicBezTo>
                      <a:pt x="96203" y="33132"/>
                      <a:pt x="96143" y="32980"/>
                      <a:pt x="96143" y="33010"/>
                    </a:cubicBezTo>
                    <a:lnTo>
                      <a:pt x="96112" y="33040"/>
                    </a:lnTo>
                    <a:lnTo>
                      <a:pt x="96112" y="33010"/>
                    </a:lnTo>
                    <a:cubicBezTo>
                      <a:pt x="96082" y="32919"/>
                      <a:pt x="96051" y="32858"/>
                      <a:pt x="95960" y="32828"/>
                    </a:cubicBezTo>
                    <a:cubicBezTo>
                      <a:pt x="95960" y="32767"/>
                      <a:pt x="95930" y="32736"/>
                      <a:pt x="95930" y="32706"/>
                    </a:cubicBezTo>
                    <a:lnTo>
                      <a:pt x="95899" y="32706"/>
                    </a:lnTo>
                    <a:lnTo>
                      <a:pt x="95899" y="32706"/>
                    </a:lnTo>
                    <a:lnTo>
                      <a:pt x="95899" y="32615"/>
                    </a:lnTo>
                    <a:cubicBezTo>
                      <a:pt x="95930" y="32676"/>
                      <a:pt x="95960" y="32706"/>
                      <a:pt x="95991" y="32676"/>
                    </a:cubicBezTo>
                    <a:lnTo>
                      <a:pt x="95991" y="32554"/>
                    </a:lnTo>
                    <a:lnTo>
                      <a:pt x="95991" y="32524"/>
                    </a:lnTo>
                    <a:lnTo>
                      <a:pt x="95991" y="32524"/>
                    </a:lnTo>
                    <a:cubicBezTo>
                      <a:pt x="95991" y="32524"/>
                      <a:pt x="96051" y="32524"/>
                      <a:pt x="96051" y="32463"/>
                    </a:cubicBezTo>
                    <a:lnTo>
                      <a:pt x="96082" y="32433"/>
                    </a:lnTo>
                    <a:cubicBezTo>
                      <a:pt x="96112" y="32402"/>
                      <a:pt x="96082" y="32281"/>
                      <a:pt x="96082" y="32311"/>
                    </a:cubicBezTo>
                    <a:lnTo>
                      <a:pt x="96051" y="32372"/>
                    </a:lnTo>
                    <a:lnTo>
                      <a:pt x="96051" y="32311"/>
                    </a:lnTo>
                    <a:cubicBezTo>
                      <a:pt x="95991" y="32281"/>
                      <a:pt x="95960" y="32220"/>
                      <a:pt x="95930" y="32159"/>
                    </a:cubicBezTo>
                    <a:cubicBezTo>
                      <a:pt x="95930" y="32129"/>
                      <a:pt x="95899" y="32098"/>
                      <a:pt x="95899" y="32068"/>
                    </a:cubicBezTo>
                    <a:lnTo>
                      <a:pt x="95839" y="32068"/>
                    </a:lnTo>
                    <a:cubicBezTo>
                      <a:pt x="95808" y="32007"/>
                      <a:pt x="95808" y="31946"/>
                      <a:pt x="95778" y="31916"/>
                    </a:cubicBezTo>
                    <a:cubicBezTo>
                      <a:pt x="95747" y="31855"/>
                      <a:pt x="95747" y="31825"/>
                      <a:pt x="95687" y="31825"/>
                    </a:cubicBezTo>
                    <a:cubicBezTo>
                      <a:pt x="95687" y="31794"/>
                      <a:pt x="95656" y="31764"/>
                      <a:pt x="95656" y="31703"/>
                    </a:cubicBezTo>
                    <a:cubicBezTo>
                      <a:pt x="95626" y="31642"/>
                      <a:pt x="95595" y="31551"/>
                      <a:pt x="95595" y="31490"/>
                    </a:cubicBezTo>
                    <a:cubicBezTo>
                      <a:pt x="95535" y="31460"/>
                      <a:pt x="95535" y="31399"/>
                      <a:pt x="95535" y="31369"/>
                    </a:cubicBezTo>
                    <a:lnTo>
                      <a:pt x="95535" y="31369"/>
                    </a:lnTo>
                    <a:cubicBezTo>
                      <a:pt x="95535" y="31338"/>
                      <a:pt x="95504" y="31308"/>
                      <a:pt x="95504" y="31247"/>
                    </a:cubicBezTo>
                    <a:lnTo>
                      <a:pt x="95504" y="31308"/>
                    </a:lnTo>
                    <a:lnTo>
                      <a:pt x="95504" y="31338"/>
                    </a:lnTo>
                    <a:cubicBezTo>
                      <a:pt x="95504" y="31308"/>
                      <a:pt x="95474" y="31308"/>
                      <a:pt x="95474" y="31247"/>
                    </a:cubicBezTo>
                    <a:lnTo>
                      <a:pt x="95383" y="31034"/>
                    </a:lnTo>
                    <a:cubicBezTo>
                      <a:pt x="95383" y="31004"/>
                      <a:pt x="95383" y="31004"/>
                      <a:pt x="95352" y="31004"/>
                    </a:cubicBezTo>
                    <a:lnTo>
                      <a:pt x="95322" y="31034"/>
                    </a:lnTo>
                    <a:cubicBezTo>
                      <a:pt x="95291" y="31034"/>
                      <a:pt x="95291" y="31156"/>
                      <a:pt x="95231" y="31247"/>
                    </a:cubicBezTo>
                    <a:cubicBezTo>
                      <a:pt x="95231" y="31308"/>
                      <a:pt x="95200" y="31308"/>
                      <a:pt x="95200" y="31338"/>
                    </a:cubicBezTo>
                    <a:lnTo>
                      <a:pt x="95200" y="31308"/>
                    </a:lnTo>
                    <a:lnTo>
                      <a:pt x="95200" y="31247"/>
                    </a:lnTo>
                    <a:cubicBezTo>
                      <a:pt x="95200" y="31308"/>
                      <a:pt x="95170" y="31338"/>
                      <a:pt x="95170" y="31369"/>
                    </a:cubicBezTo>
                    <a:lnTo>
                      <a:pt x="95170" y="31369"/>
                    </a:lnTo>
                    <a:cubicBezTo>
                      <a:pt x="95170" y="31369"/>
                      <a:pt x="95170" y="31399"/>
                      <a:pt x="95140" y="31490"/>
                    </a:cubicBezTo>
                    <a:cubicBezTo>
                      <a:pt x="95079" y="31551"/>
                      <a:pt x="95048" y="31642"/>
                      <a:pt x="95048" y="31703"/>
                    </a:cubicBezTo>
                    <a:cubicBezTo>
                      <a:pt x="95048" y="31764"/>
                      <a:pt x="95018" y="31794"/>
                      <a:pt x="95018" y="31825"/>
                    </a:cubicBezTo>
                    <a:lnTo>
                      <a:pt x="94927" y="31916"/>
                    </a:lnTo>
                    <a:cubicBezTo>
                      <a:pt x="94896" y="31946"/>
                      <a:pt x="94896" y="31977"/>
                      <a:pt x="94866" y="32068"/>
                    </a:cubicBezTo>
                    <a:lnTo>
                      <a:pt x="94836" y="32068"/>
                    </a:lnTo>
                    <a:cubicBezTo>
                      <a:pt x="94775" y="32098"/>
                      <a:pt x="94775" y="32129"/>
                      <a:pt x="94775" y="32159"/>
                    </a:cubicBezTo>
                    <a:cubicBezTo>
                      <a:pt x="94744" y="32220"/>
                      <a:pt x="94744" y="32250"/>
                      <a:pt x="94714" y="32281"/>
                    </a:cubicBezTo>
                    <a:lnTo>
                      <a:pt x="94714" y="32250"/>
                    </a:lnTo>
                    <a:lnTo>
                      <a:pt x="94684" y="32250"/>
                    </a:lnTo>
                    <a:lnTo>
                      <a:pt x="94684" y="32250"/>
                    </a:lnTo>
                    <a:lnTo>
                      <a:pt x="94684" y="32159"/>
                    </a:lnTo>
                    <a:cubicBezTo>
                      <a:pt x="94714" y="32220"/>
                      <a:pt x="94744" y="32250"/>
                      <a:pt x="94775" y="32220"/>
                    </a:cubicBezTo>
                    <a:lnTo>
                      <a:pt x="94775" y="32098"/>
                    </a:lnTo>
                    <a:lnTo>
                      <a:pt x="94775" y="32068"/>
                    </a:lnTo>
                    <a:lnTo>
                      <a:pt x="94775" y="32068"/>
                    </a:lnTo>
                    <a:cubicBezTo>
                      <a:pt x="94775" y="32068"/>
                      <a:pt x="94836" y="32068"/>
                      <a:pt x="94836" y="32007"/>
                    </a:cubicBezTo>
                    <a:lnTo>
                      <a:pt x="94866" y="31977"/>
                    </a:lnTo>
                    <a:cubicBezTo>
                      <a:pt x="94896" y="31946"/>
                      <a:pt x="94866" y="31825"/>
                      <a:pt x="94866" y="31855"/>
                    </a:cubicBezTo>
                    <a:lnTo>
                      <a:pt x="94836" y="31916"/>
                    </a:lnTo>
                    <a:lnTo>
                      <a:pt x="94836" y="31855"/>
                    </a:lnTo>
                    <a:cubicBezTo>
                      <a:pt x="94775" y="31825"/>
                      <a:pt x="94744" y="31764"/>
                      <a:pt x="94714" y="31703"/>
                    </a:cubicBezTo>
                    <a:cubicBezTo>
                      <a:pt x="94714" y="31673"/>
                      <a:pt x="94684" y="31642"/>
                      <a:pt x="94684" y="31612"/>
                    </a:cubicBezTo>
                    <a:lnTo>
                      <a:pt x="94623" y="31612"/>
                    </a:lnTo>
                    <a:cubicBezTo>
                      <a:pt x="94592" y="31551"/>
                      <a:pt x="94592" y="31490"/>
                      <a:pt x="94562" y="31460"/>
                    </a:cubicBezTo>
                    <a:cubicBezTo>
                      <a:pt x="94532" y="31399"/>
                      <a:pt x="94532" y="31369"/>
                      <a:pt x="94471" y="31369"/>
                    </a:cubicBezTo>
                    <a:cubicBezTo>
                      <a:pt x="94471" y="31338"/>
                      <a:pt x="94440" y="31308"/>
                      <a:pt x="94440" y="31247"/>
                    </a:cubicBezTo>
                    <a:cubicBezTo>
                      <a:pt x="94410" y="31186"/>
                      <a:pt x="94380" y="31095"/>
                      <a:pt x="94380" y="31034"/>
                    </a:cubicBezTo>
                    <a:cubicBezTo>
                      <a:pt x="94319" y="31004"/>
                      <a:pt x="94319" y="30943"/>
                      <a:pt x="94319" y="30913"/>
                    </a:cubicBezTo>
                    <a:lnTo>
                      <a:pt x="94319" y="30913"/>
                    </a:lnTo>
                    <a:cubicBezTo>
                      <a:pt x="94319" y="30882"/>
                      <a:pt x="94288" y="30852"/>
                      <a:pt x="94288" y="30791"/>
                    </a:cubicBezTo>
                    <a:lnTo>
                      <a:pt x="94288" y="30852"/>
                    </a:lnTo>
                    <a:lnTo>
                      <a:pt x="94288" y="30882"/>
                    </a:lnTo>
                    <a:cubicBezTo>
                      <a:pt x="94288" y="30852"/>
                      <a:pt x="94258" y="30852"/>
                      <a:pt x="94258" y="30791"/>
                    </a:cubicBezTo>
                    <a:lnTo>
                      <a:pt x="94167" y="30578"/>
                    </a:lnTo>
                    <a:cubicBezTo>
                      <a:pt x="94167" y="30548"/>
                      <a:pt x="94167" y="30548"/>
                      <a:pt x="94136" y="30548"/>
                    </a:cubicBezTo>
                    <a:lnTo>
                      <a:pt x="94106" y="30578"/>
                    </a:lnTo>
                    <a:cubicBezTo>
                      <a:pt x="94076" y="30578"/>
                      <a:pt x="94076" y="30700"/>
                      <a:pt x="94015" y="30791"/>
                    </a:cubicBezTo>
                    <a:cubicBezTo>
                      <a:pt x="94015" y="30852"/>
                      <a:pt x="93984" y="30852"/>
                      <a:pt x="93984" y="30882"/>
                    </a:cubicBezTo>
                    <a:lnTo>
                      <a:pt x="93984" y="30852"/>
                    </a:lnTo>
                    <a:lnTo>
                      <a:pt x="93984" y="30791"/>
                    </a:lnTo>
                    <a:cubicBezTo>
                      <a:pt x="93984" y="30852"/>
                      <a:pt x="93954" y="30882"/>
                      <a:pt x="93954" y="30913"/>
                    </a:cubicBezTo>
                    <a:lnTo>
                      <a:pt x="93954" y="30913"/>
                    </a:lnTo>
                    <a:cubicBezTo>
                      <a:pt x="93954" y="30913"/>
                      <a:pt x="93954" y="30943"/>
                      <a:pt x="93924" y="31034"/>
                    </a:cubicBezTo>
                    <a:cubicBezTo>
                      <a:pt x="93863" y="31095"/>
                      <a:pt x="93863" y="31156"/>
                      <a:pt x="93832" y="31217"/>
                    </a:cubicBezTo>
                    <a:lnTo>
                      <a:pt x="93832" y="31186"/>
                    </a:lnTo>
                    <a:lnTo>
                      <a:pt x="93802" y="31217"/>
                    </a:lnTo>
                    <a:lnTo>
                      <a:pt x="93802" y="31186"/>
                    </a:lnTo>
                    <a:cubicBezTo>
                      <a:pt x="93772" y="31156"/>
                      <a:pt x="93711" y="31065"/>
                      <a:pt x="93681" y="31034"/>
                    </a:cubicBezTo>
                    <a:cubicBezTo>
                      <a:pt x="93681" y="31004"/>
                      <a:pt x="93650" y="30943"/>
                      <a:pt x="93650" y="30913"/>
                    </a:cubicBezTo>
                    <a:lnTo>
                      <a:pt x="93620" y="30913"/>
                    </a:lnTo>
                    <a:cubicBezTo>
                      <a:pt x="93559" y="30882"/>
                      <a:pt x="93559" y="30791"/>
                      <a:pt x="93529" y="30761"/>
                    </a:cubicBezTo>
                    <a:cubicBezTo>
                      <a:pt x="93498" y="30730"/>
                      <a:pt x="93498" y="30700"/>
                      <a:pt x="93468" y="30700"/>
                    </a:cubicBezTo>
                    <a:cubicBezTo>
                      <a:pt x="93468" y="30639"/>
                      <a:pt x="93407" y="30609"/>
                      <a:pt x="93407" y="30578"/>
                    </a:cubicBezTo>
                    <a:cubicBezTo>
                      <a:pt x="93377" y="30487"/>
                      <a:pt x="93346" y="30426"/>
                      <a:pt x="93346" y="30335"/>
                    </a:cubicBezTo>
                    <a:cubicBezTo>
                      <a:pt x="93316" y="30305"/>
                      <a:pt x="93316" y="30274"/>
                      <a:pt x="93316" y="30244"/>
                    </a:cubicBezTo>
                    <a:lnTo>
                      <a:pt x="93316" y="30244"/>
                    </a:lnTo>
                    <a:cubicBezTo>
                      <a:pt x="93316" y="30183"/>
                      <a:pt x="93255" y="30153"/>
                      <a:pt x="93255" y="30122"/>
                    </a:cubicBezTo>
                    <a:lnTo>
                      <a:pt x="93255" y="30153"/>
                    </a:lnTo>
                    <a:lnTo>
                      <a:pt x="93255" y="30183"/>
                    </a:lnTo>
                    <a:cubicBezTo>
                      <a:pt x="93255" y="30153"/>
                      <a:pt x="93225" y="30153"/>
                      <a:pt x="93225" y="30122"/>
                    </a:cubicBezTo>
                    <a:lnTo>
                      <a:pt x="93164" y="29879"/>
                    </a:lnTo>
                    <a:cubicBezTo>
                      <a:pt x="93164" y="29849"/>
                      <a:pt x="93164" y="29849"/>
                      <a:pt x="93103" y="29849"/>
                    </a:cubicBezTo>
                    <a:lnTo>
                      <a:pt x="93073" y="29879"/>
                    </a:lnTo>
                    <a:cubicBezTo>
                      <a:pt x="93042" y="29879"/>
                      <a:pt x="93042" y="30001"/>
                      <a:pt x="93012" y="30122"/>
                    </a:cubicBezTo>
                    <a:cubicBezTo>
                      <a:pt x="93012" y="30153"/>
                      <a:pt x="92951" y="30153"/>
                      <a:pt x="92951" y="30183"/>
                    </a:cubicBezTo>
                    <a:lnTo>
                      <a:pt x="92951" y="30153"/>
                    </a:lnTo>
                    <a:lnTo>
                      <a:pt x="92951" y="30122"/>
                    </a:lnTo>
                    <a:cubicBezTo>
                      <a:pt x="92951" y="30153"/>
                      <a:pt x="92921" y="30183"/>
                      <a:pt x="92921" y="30244"/>
                    </a:cubicBezTo>
                    <a:lnTo>
                      <a:pt x="92921" y="30244"/>
                    </a:lnTo>
                    <a:cubicBezTo>
                      <a:pt x="92921" y="30244"/>
                      <a:pt x="92921" y="30274"/>
                      <a:pt x="92890" y="30335"/>
                    </a:cubicBezTo>
                    <a:cubicBezTo>
                      <a:pt x="92860" y="30426"/>
                      <a:pt x="92799" y="30487"/>
                      <a:pt x="92799" y="30578"/>
                    </a:cubicBezTo>
                    <a:cubicBezTo>
                      <a:pt x="92799" y="30609"/>
                      <a:pt x="92769" y="30639"/>
                      <a:pt x="92769" y="30700"/>
                    </a:cubicBezTo>
                    <a:lnTo>
                      <a:pt x="92708" y="30761"/>
                    </a:lnTo>
                    <a:cubicBezTo>
                      <a:pt x="92647" y="30791"/>
                      <a:pt x="92647" y="30852"/>
                      <a:pt x="92617" y="30913"/>
                    </a:cubicBezTo>
                    <a:lnTo>
                      <a:pt x="92586" y="30913"/>
                    </a:lnTo>
                    <a:cubicBezTo>
                      <a:pt x="92556" y="30943"/>
                      <a:pt x="92556" y="31004"/>
                      <a:pt x="92556" y="31034"/>
                    </a:cubicBezTo>
                    <a:cubicBezTo>
                      <a:pt x="92495" y="31065"/>
                      <a:pt x="92465" y="31095"/>
                      <a:pt x="92434" y="31186"/>
                    </a:cubicBezTo>
                    <a:lnTo>
                      <a:pt x="92434" y="31217"/>
                    </a:lnTo>
                    <a:cubicBezTo>
                      <a:pt x="92434" y="31217"/>
                      <a:pt x="92404" y="31217"/>
                      <a:pt x="92404" y="31186"/>
                    </a:cubicBezTo>
                    <a:cubicBezTo>
                      <a:pt x="92343" y="31156"/>
                      <a:pt x="92343" y="31308"/>
                      <a:pt x="92404" y="31308"/>
                    </a:cubicBezTo>
                    <a:lnTo>
                      <a:pt x="92434" y="31338"/>
                    </a:lnTo>
                    <a:lnTo>
                      <a:pt x="92465" y="31369"/>
                    </a:lnTo>
                    <a:lnTo>
                      <a:pt x="92465" y="31369"/>
                    </a:lnTo>
                    <a:lnTo>
                      <a:pt x="92465" y="31399"/>
                    </a:lnTo>
                    <a:lnTo>
                      <a:pt x="92465" y="31521"/>
                    </a:lnTo>
                    <a:cubicBezTo>
                      <a:pt x="92495" y="31551"/>
                      <a:pt x="92556" y="31521"/>
                      <a:pt x="92586" y="31490"/>
                    </a:cubicBezTo>
                    <a:lnTo>
                      <a:pt x="92586" y="31551"/>
                    </a:lnTo>
                    <a:lnTo>
                      <a:pt x="92586" y="31551"/>
                    </a:lnTo>
                    <a:lnTo>
                      <a:pt x="92556" y="31551"/>
                    </a:lnTo>
                    <a:cubicBezTo>
                      <a:pt x="92556" y="31612"/>
                      <a:pt x="92495" y="31642"/>
                      <a:pt x="92495" y="31673"/>
                    </a:cubicBezTo>
                    <a:cubicBezTo>
                      <a:pt x="92465" y="31703"/>
                      <a:pt x="92434" y="31794"/>
                      <a:pt x="92343" y="31855"/>
                    </a:cubicBezTo>
                    <a:lnTo>
                      <a:pt x="92343" y="31916"/>
                    </a:lnTo>
                    <a:cubicBezTo>
                      <a:pt x="92343" y="31916"/>
                      <a:pt x="92313" y="31916"/>
                      <a:pt x="92313" y="31855"/>
                    </a:cubicBezTo>
                    <a:cubicBezTo>
                      <a:pt x="92282" y="31825"/>
                      <a:pt x="92282" y="31977"/>
                      <a:pt x="92313" y="32007"/>
                    </a:cubicBezTo>
                    <a:lnTo>
                      <a:pt x="92343" y="32068"/>
                    </a:lnTo>
                    <a:cubicBezTo>
                      <a:pt x="92404" y="32068"/>
                      <a:pt x="92404" y="32098"/>
                      <a:pt x="92434" y="32098"/>
                    </a:cubicBezTo>
                    <a:lnTo>
                      <a:pt x="92434" y="32098"/>
                    </a:lnTo>
                    <a:lnTo>
                      <a:pt x="92434" y="32129"/>
                    </a:lnTo>
                    <a:lnTo>
                      <a:pt x="92434" y="32281"/>
                    </a:lnTo>
                    <a:cubicBezTo>
                      <a:pt x="92465" y="32311"/>
                      <a:pt x="92495" y="32311"/>
                      <a:pt x="92556" y="32250"/>
                    </a:cubicBezTo>
                    <a:lnTo>
                      <a:pt x="92556" y="32372"/>
                    </a:lnTo>
                    <a:lnTo>
                      <a:pt x="92586" y="32372"/>
                    </a:lnTo>
                    <a:cubicBezTo>
                      <a:pt x="92586" y="32372"/>
                      <a:pt x="92586" y="32402"/>
                      <a:pt x="92586" y="32372"/>
                    </a:cubicBezTo>
                    <a:lnTo>
                      <a:pt x="92586" y="32311"/>
                    </a:lnTo>
                    <a:cubicBezTo>
                      <a:pt x="92617" y="32281"/>
                      <a:pt x="92617" y="32220"/>
                      <a:pt x="92617" y="32129"/>
                    </a:cubicBezTo>
                    <a:lnTo>
                      <a:pt x="92617" y="32129"/>
                    </a:lnTo>
                    <a:lnTo>
                      <a:pt x="92617" y="32250"/>
                    </a:lnTo>
                    <a:lnTo>
                      <a:pt x="92617" y="32250"/>
                    </a:lnTo>
                    <a:cubicBezTo>
                      <a:pt x="92647" y="32129"/>
                      <a:pt x="92647" y="32098"/>
                      <a:pt x="92708" y="32007"/>
                    </a:cubicBezTo>
                    <a:cubicBezTo>
                      <a:pt x="92708" y="32068"/>
                      <a:pt x="92647" y="32129"/>
                      <a:pt x="92647" y="32159"/>
                    </a:cubicBezTo>
                    <a:lnTo>
                      <a:pt x="92647" y="32281"/>
                    </a:lnTo>
                    <a:cubicBezTo>
                      <a:pt x="92647" y="32311"/>
                      <a:pt x="92617" y="32311"/>
                      <a:pt x="92617" y="32311"/>
                    </a:cubicBezTo>
                    <a:lnTo>
                      <a:pt x="92617" y="32372"/>
                    </a:lnTo>
                    <a:cubicBezTo>
                      <a:pt x="92617" y="32402"/>
                      <a:pt x="92586" y="32402"/>
                      <a:pt x="92586" y="32433"/>
                    </a:cubicBezTo>
                    <a:lnTo>
                      <a:pt x="92556" y="32463"/>
                    </a:lnTo>
                    <a:lnTo>
                      <a:pt x="92465" y="32463"/>
                    </a:lnTo>
                    <a:cubicBezTo>
                      <a:pt x="92404" y="32402"/>
                      <a:pt x="92343" y="32159"/>
                      <a:pt x="92282" y="32068"/>
                    </a:cubicBezTo>
                    <a:cubicBezTo>
                      <a:pt x="92252" y="32007"/>
                      <a:pt x="92252" y="32007"/>
                      <a:pt x="92191" y="32007"/>
                    </a:cubicBezTo>
                    <a:cubicBezTo>
                      <a:pt x="92161" y="31977"/>
                      <a:pt x="92161" y="31946"/>
                      <a:pt x="92130" y="31916"/>
                    </a:cubicBezTo>
                    <a:cubicBezTo>
                      <a:pt x="92161" y="31946"/>
                      <a:pt x="92191" y="31946"/>
                      <a:pt x="92252" y="31916"/>
                    </a:cubicBezTo>
                    <a:cubicBezTo>
                      <a:pt x="92252" y="31855"/>
                      <a:pt x="92282" y="31794"/>
                      <a:pt x="92252" y="31764"/>
                    </a:cubicBezTo>
                    <a:lnTo>
                      <a:pt x="92252" y="31703"/>
                    </a:lnTo>
                    <a:lnTo>
                      <a:pt x="92252" y="31703"/>
                    </a:lnTo>
                    <a:cubicBezTo>
                      <a:pt x="92282" y="31703"/>
                      <a:pt x="92282" y="31703"/>
                      <a:pt x="92313" y="31673"/>
                    </a:cubicBezTo>
                    <a:cubicBezTo>
                      <a:pt x="92313" y="31673"/>
                      <a:pt x="92343" y="31673"/>
                      <a:pt x="92343" y="31642"/>
                    </a:cubicBezTo>
                    <a:cubicBezTo>
                      <a:pt x="92404" y="31612"/>
                      <a:pt x="92343" y="31460"/>
                      <a:pt x="92343" y="31490"/>
                    </a:cubicBezTo>
                    <a:lnTo>
                      <a:pt x="92313" y="31490"/>
                    </a:lnTo>
                    <a:lnTo>
                      <a:pt x="92313" y="31460"/>
                    </a:lnTo>
                    <a:cubicBezTo>
                      <a:pt x="92252" y="31369"/>
                      <a:pt x="92191" y="31308"/>
                      <a:pt x="92130" y="31217"/>
                    </a:cubicBezTo>
                    <a:cubicBezTo>
                      <a:pt x="92130" y="31186"/>
                      <a:pt x="92100" y="31156"/>
                      <a:pt x="92100" y="31156"/>
                    </a:cubicBezTo>
                    <a:lnTo>
                      <a:pt x="92039" y="31156"/>
                    </a:lnTo>
                    <a:cubicBezTo>
                      <a:pt x="92009" y="31095"/>
                      <a:pt x="92009" y="31065"/>
                      <a:pt x="91978" y="31065"/>
                    </a:cubicBezTo>
                    <a:cubicBezTo>
                      <a:pt x="91978" y="31034"/>
                      <a:pt x="91948" y="31034"/>
                      <a:pt x="91948" y="31004"/>
                    </a:cubicBezTo>
                    <a:lnTo>
                      <a:pt x="91948" y="30943"/>
                    </a:lnTo>
                    <a:lnTo>
                      <a:pt x="91887" y="30913"/>
                    </a:lnTo>
                    <a:lnTo>
                      <a:pt x="91887" y="30791"/>
                    </a:lnTo>
                    <a:cubicBezTo>
                      <a:pt x="91887" y="30761"/>
                      <a:pt x="91857" y="30700"/>
                      <a:pt x="91857" y="30639"/>
                    </a:cubicBezTo>
                    <a:cubicBezTo>
                      <a:pt x="91887" y="30730"/>
                      <a:pt x="91887" y="30791"/>
                      <a:pt x="91948" y="30882"/>
                    </a:cubicBezTo>
                    <a:lnTo>
                      <a:pt x="91948" y="30882"/>
                    </a:lnTo>
                    <a:lnTo>
                      <a:pt x="91948" y="30761"/>
                    </a:lnTo>
                    <a:lnTo>
                      <a:pt x="91948" y="30761"/>
                    </a:lnTo>
                    <a:cubicBezTo>
                      <a:pt x="91948" y="30852"/>
                      <a:pt x="91978" y="30882"/>
                      <a:pt x="91978" y="30943"/>
                    </a:cubicBezTo>
                    <a:lnTo>
                      <a:pt x="91978" y="31004"/>
                    </a:lnTo>
                    <a:cubicBezTo>
                      <a:pt x="91978" y="31034"/>
                      <a:pt x="91978" y="31034"/>
                      <a:pt x="91978" y="31004"/>
                    </a:cubicBezTo>
                    <a:lnTo>
                      <a:pt x="92009" y="31004"/>
                    </a:lnTo>
                    <a:cubicBezTo>
                      <a:pt x="92009" y="31004"/>
                      <a:pt x="92039" y="30943"/>
                      <a:pt x="92009" y="30882"/>
                    </a:cubicBezTo>
                    <a:cubicBezTo>
                      <a:pt x="92039" y="30913"/>
                      <a:pt x="92100" y="30943"/>
                      <a:pt x="92130" y="30913"/>
                    </a:cubicBezTo>
                    <a:lnTo>
                      <a:pt x="92130" y="30761"/>
                    </a:lnTo>
                    <a:lnTo>
                      <a:pt x="92130" y="30730"/>
                    </a:lnTo>
                    <a:lnTo>
                      <a:pt x="92130" y="30730"/>
                    </a:lnTo>
                    <a:cubicBezTo>
                      <a:pt x="92161" y="30730"/>
                      <a:pt x="92161" y="30730"/>
                      <a:pt x="92191" y="30700"/>
                    </a:cubicBezTo>
                    <a:lnTo>
                      <a:pt x="92252" y="30639"/>
                    </a:lnTo>
                    <a:cubicBezTo>
                      <a:pt x="92282" y="30609"/>
                      <a:pt x="92252" y="30457"/>
                      <a:pt x="92252" y="30487"/>
                    </a:cubicBezTo>
                    <a:lnTo>
                      <a:pt x="92191" y="30548"/>
                    </a:lnTo>
                    <a:lnTo>
                      <a:pt x="92191" y="30487"/>
                    </a:lnTo>
                    <a:cubicBezTo>
                      <a:pt x="92161" y="30426"/>
                      <a:pt x="92130" y="30335"/>
                      <a:pt x="92039" y="30305"/>
                    </a:cubicBezTo>
                    <a:cubicBezTo>
                      <a:pt x="92039" y="30274"/>
                      <a:pt x="92009" y="30244"/>
                      <a:pt x="92009" y="30183"/>
                    </a:cubicBezTo>
                    <a:lnTo>
                      <a:pt x="91978" y="30183"/>
                    </a:lnTo>
                    <a:lnTo>
                      <a:pt x="91978" y="30183"/>
                    </a:lnTo>
                    <a:lnTo>
                      <a:pt x="91978" y="30122"/>
                    </a:lnTo>
                    <a:cubicBezTo>
                      <a:pt x="92009" y="30153"/>
                      <a:pt x="92039" y="30183"/>
                      <a:pt x="92100" y="30153"/>
                    </a:cubicBezTo>
                    <a:lnTo>
                      <a:pt x="92100" y="30031"/>
                    </a:lnTo>
                    <a:lnTo>
                      <a:pt x="92100" y="30001"/>
                    </a:lnTo>
                    <a:lnTo>
                      <a:pt x="92100" y="30001"/>
                    </a:lnTo>
                    <a:cubicBezTo>
                      <a:pt x="92100" y="30001"/>
                      <a:pt x="92130" y="30001"/>
                      <a:pt x="92130" y="29970"/>
                    </a:cubicBezTo>
                    <a:lnTo>
                      <a:pt x="92161" y="29940"/>
                    </a:lnTo>
                    <a:cubicBezTo>
                      <a:pt x="92191" y="29879"/>
                      <a:pt x="92161" y="29788"/>
                      <a:pt x="92161" y="29818"/>
                    </a:cubicBezTo>
                    <a:lnTo>
                      <a:pt x="92130" y="29849"/>
                    </a:lnTo>
                    <a:lnTo>
                      <a:pt x="92130" y="29818"/>
                    </a:lnTo>
                    <a:cubicBezTo>
                      <a:pt x="92100" y="29788"/>
                      <a:pt x="92039" y="29697"/>
                      <a:pt x="92009" y="29667"/>
                    </a:cubicBezTo>
                    <a:cubicBezTo>
                      <a:pt x="92009" y="29636"/>
                      <a:pt x="91978" y="29575"/>
                      <a:pt x="91978" y="29545"/>
                    </a:cubicBezTo>
                    <a:lnTo>
                      <a:pt x="91948" y="29545"/>
                    </a:lnTo>
                    <a:cubicBezTo>
                      <a:pt x="91887" y="29515"/>
                      <a:pt x="91887" y="29423"/>
                      <a:pt x="91857" y="29393"/>
                    </a:cubicBezTo>
                    <a:cubicBezTo>
                      <a:pt x="91826" y="29363"/>
                      <a:pt x="91826" y="29332"/>
                      <a:pt x="91796" y="29332"/>
                    </a:cubicBezTo>
                    <a:cubicBezTo>
                      <a:pt x="91796" y="29271"/>
                      <a:pt x="91735" y="29241"/>
                      <a:pt x="91735" y="29211"/>
                    </a:cubicBezTo>
                    <a:cubicBezTo>
                      <a:pt x="91705" y="29119"/>
                      <a:pt x="91674" y="29059"/>
                      <a:pt x="91674" y="28967"/>
                    </a:cubicBezTo>
                    <a:cubicBezTo>
                      <a:pt x="91644" y="28937"/>
                      <a:pt x="91644" y="28907"/>
                      <a:pt x="91644" y="28876"/>
                    </a:cubicBezTo>
                    <a:lnTo>
                      <a:pt x="91644" y="28876"/>
                    </a:lnTo>
                    <a:cubicBezTo>
                      <a:pt x="91644" y="28815"/>
                      <a:pt x="91583" y="28785"/>
                      <a:pt x="91583" y="28755"/>
                    </a:cubicBezTo>
                    <a:lnTo>
                      <a:pt x="91583" y="28785"/>
                    </a:lnTo>
                    <a:lnTo>
                      <a:pt x="91583" y="28815"/>
                    </a:lnTo>
                    <a:cubicBezTo>
                      <a:pt x="91583" y="28785"/>
                      <a:pt x="91553" y="28785"/>
                      <a:pt x="91553" y="28755"/>
                    </a:cubicBezTo>
                    <a:lnTo>
                      <a:pt x="91492" y="28511"/>
                    </a:lnTo>
                    <a:cubicBezTo>
                      <a:pt x="91492" y="28481"/>
                      <a:pt x="91492" y="28481"/>
                      <a:pt x="91431" y="28481"/>
                    </a:cubicBezTo>
                    <a:lnTo>
                      <a:pt x="91401" y="28511"/>
                    </a:lnTo>
                    <a:cubicBezTo>
                      <a:pt x="91370" y="28511"/>
                      <a:pt x="91370" y="28633"/>
                      <a:pt x="91340" y="28755"/>
                    </a:cubicBezTo>
                    <a:cubicBezTo>
                      <a:pt x="91340" y="28785"/>
                      <a:pt x="91279" y="28785"/>
                      <a:pt x="91279" y="28815"/>
                    </a:cubicBezTo>
                    <a:lnTo>
                      <a:pt x="91279" y="28785"/>
                    </a:lnTo>
                    <a:lnTo>
                      <a:pt x="91279" y="28755"/>
                    </a:lnTo>
                    <a:cubicBezTo>
                      <a:pt x="91279" y="28785"/>
                      <a:pt x="91249" y="28815"/>
                      <a:pt x="91249" y="28876"/>
                    </a:cubicBezTo>
                    <a:lnTo>
                      <a:pt x="91249" y="28876"/>
                    </a:lnTo>
                    <a:cubicBezTo>
                      <a:pt x="91249" y="28876"/>
                      <a:pt x="91249" y="28907"/>
                      <a:pt x="91218" y="28967"/>
                    </a:cubicBezTo>
                    <a:cubicBezTo>
                      <a:pt x="91188" y="29059"/>
                      <a:pt x="91127" y="29119"/>
                      <a:pt x="91127" y="29211"/>
                    </a:cubicBezTo>
                    <a:cubicBezTo>
                      <a:pt x="91127" y="29241"/>
                      <a:pt x="91097" y="29271"/>
                      <a:pt x="91097" y="29332"/>
                    </a:cubicBezTo>
                    <a:lnTo>
                      <a:pt x="91036" y="29393"/>
                    </a:lnTo>
                    <a:cubicBezTo>
                      <a:pt x="90975" y="29423"/>
                      <a:pt x="90975" y="29484"/>
                      <a:pt x="90945" y="29545"/>
                    </a:cubicBezTo>
                    <a:lnTo>
                      <a:pt x="90914" y="29545"/>
                    </a:lnTo>
                    <a:cubicBezTo>
                      <a:pt x="90884" y="29575"/>
                      <a:pt x="90884" y="29636"/>
                      <a:pt x="90884" y="29667"/>
                    </a:cubicBezTo>
                    <a:cubicBezTo>
                      <a:pt x="90823" y="29697"/>
                      <a:pt x="90793" y="29727"/>
                      <a:pt x="90763" y="29818"/>
                    </a:cubicBezTo>
                    <a:lnTo>
                      <a:pt x="90763" y="29849"/>
                    </a:lnTo>
                    <a:cubicBezTo>
                      <a:pt x="90763" y="29849"/>
                      <a:pt x="90732" y="29849"/>
                      <a:pt x="90732" y="29818"/>
                    </a:cubicBezTo>
                    <a:cubicBezTo>
                      <a:pt x="90671" y="29788"/>
                      <a:pt x="90671" y="29940"/>
                      <a:pt x="90732" y="29940"/>
                    </a:cubicBezTo>
                    <a:lnTo>
                      <a:pt x="90763" y="29970"/>
                    </a:lnTo>
                    <a:lnTo>
                      <a:pt x="90793" y="30001"/>
                    </a:lnTo>
                    <a:lnTo>
                      <a:pt x="90793" y="30001"/>
                    </a:lnTo>
                    <a:lnTo>
                      <a:pt x="90793" y="30031"/>
                    </a:lnTo>
                    <a:lnTo>
                      <a:pt x="90793" y="30153"/>
                    </a:lnTo>
                    <a:cubicBezTo>
                      <a:pt x="90823" y="30183"/>
                      <a:pt x="90884" y="30153"/>
                      <a:pt x="90914" y="30122"/>
                    </a:cubicBezTo>
                    <a:lnTo>
                      <a:pt x="90914" y="30183"/>
                    </a:lnTo>
                    <a:lnTo>
                      <a:pt x="90914" y="30183"/>
                    </a:lnTo>
                    <a:lnTo>
                      <a:pt x="90884" y="30183"/>
                    </a:lnTo>
                    <a:cubicBezTo>
                      <a:pt x="90884" y="30244"/>
                      <a:pt x="90823" y="30274"/>
                      <a:pt x="90823" y="30305"/>
                    </a:cubicBezTo>
                    <a:cubicBezTo>
                      <a:pt x="90793" y="30335"/>
                      <a:pt x="90763" y="30426"/>
                      <a:pt x="90671" y="30487"/>
                    </a:cubicBezTo>
                    <a:lnTo>
                      <a:pt x="90671" y="30548"/>
                    </a:lnTo>
                    <a:cubicBezTo>
                      <a:pt x="90671" y="30548"/>
                      <a:pt x="90641" y="30548"/>
                      <a:pt x="90641" y="30487"/>
                    </a:cubicBezTo>
                    <a:cubicBezTo>
                      <a:pt x="90611" y="30457"/>
                      <a:pt x="90611" y="30609"/>
                      <a:pt x="90641" y="30639"/>
                    </a:cubicBezTo>
                    <a:lnTo>
                      <a:pt x="90671" y="30700"/>
                    </a:lnTo>
                    <a:cubicBezTo>
                      <a:pt x="90732" y="30700"/>
                      <a:pt x="90732" y="30730"/>
                      <a:pt x="90763" y="30730"/>
                    </a:cubicBezTo>
                    <a:lnTo>
                      <a:pt x="90763" y="30730"/>
                    </a:lnTo>
                    <a:lnTo>
                      <a:pt x="90763" y="30761"/>
                    </a:lnTo>
                    <a:lnTo>
                      <a:pt x="90763" y="30913"/>
                    </a:lnTo>
                    <a:cubicBezTo>
                      <a:pt x="90793" y="30943"/>
                      <a:pt x="90823" y="30943"/>
                      <a:pt x="90884" y="30882"/>
                    </a:cubicBezTo>
                    <a:lnTo>
                      <a:pt x="90884" y="31004"/>
                    </a:lnTo>
                    <a:lnTo>
                      <a:pt x="90914" y="31004"/>
                    </a:lnTo>
                    <a:cubicBezTo>
                      <a:pt x="90914" y="31004"/>
                      <a:pt x="90914" y="31034"/>
                      <a:pt x="90914" y="31004"/>
                    </a:cubicBezTo>
                    <a:lnTo>
                      <a:pt x="90914" y="30943"/>
                    </a:lnTo>
                    <a:cubicBezTo>
                      <a:pt x="90945" y="30913"/>
                      <a:pt x="90945" y="30852"/>
                      <a:pt x="90945" y="30761"/>
                    </a:cubicBezTo>
                    <a:lnTo>
                      <a:pt x="90945" y="30761"/>
                    </a:lnTo>
                    <a:lnTo>
                      <a:pt x="90945" y="30882"/>
                    </a:lnTo>
                    <a:lnTo>
                      <a:pt x="90945" y="30882"/>
                    </a:lnTo>
                    <a:cubicBezTo>
                      <a:pt x="90975" y="30761"/>
                      <a:pt x="90975" y="30730"/>
                      <a:pt x="91036" y="30639"/>
                    </a:cubicBezTo>
                    <a:cubicBezTo>
                      <a:pt x="91036" y="30700"/>
                      <a:pt x="90975" y="30761"/>
                      <a:pt x="90975" y="30791"/>
                    </a:cubicBezTo>
                    <a:lnTo>
                      <a:pt x="90975" y="30913"/>
                    </a:lnTo>
                    <a:cubicBezTo>
                      <a:pt x="90975" y="30943"/>
                      <a:pt x="90945" y="30943"/>
                      <a:pt x="90945" y="30943"/>
                    </a:cubicBezTo>
                    <a:lnTo>
                      <a:pt x="90945" y="31004"/>
                    </a:lnTo>
                    <a:cubicBezTo>
                      <a:pt x="90945" y="31034"/>
                      <a:pt x="90914" y="31034"/>
                      <a:pt x="90914" y="31065"/>
                    </a:cubicBezTo>
                    <a:cubicBezTo>
                      <a:pt x="90884" y="31095"/>
                      <a:pt x="90884" y="31156"/>
                      <a:pt x="90823" y="31156"/>
                    </a:cubicBezTo>
                    <a:lnTo>
                      <a:pt x="90793" y="31156"/>
                    </a:lnTo>
                    <a:cubicBezTo>
                      <a:pt x="90793" y="31186"/>
                      <a:pt x="90763" y="31186"/>
                      <a:pt x="90763" y="31217"/>
                    </a:cubicBezTo>
                    <a:lnTo>
                      <a:pt x="90732" y="31247"/>
                    </a:lnTo>
                    <a:cubicBezTo>
                      <a:pt x="90732" y="31217"/>
                      <a:pt x="90732" y="31186"/>
                      <a:pt x="90671" y="31186"/>
                    </a:cubicBezTo>
                    <a:cubicBezTo>
                      <a:pt x="90641" y="31217"/>
                      <a:pt x="90611" y="31217"/>
                      <a:pt x="90519" y="31186"/>
                    </a:cubicBezTo>
                    <a:cubicBezTo>
                      <a:pt x="90459" y="31095"/>
                      <a:pt x="90428" y="30882"/>
                      <a:pt x="90337" y="30761"/>
                    </a:cubicBezTo>
                    <a:cubicBezTo>
                      <a:pt x="90307" y="30730"/>
                      <a:pt x="90307" y="30730"/>
                      <a:pt x="90276" y="30730"/>
                    </a:cubicBezTo>
                    <a:cubicBezTo>
                      <a:pt x="90215" y="30700"/>
                      <a:pt x="90215" y="30639"/>
                      <a:pt x="90185" y="30609"/>
                    </a:cubicBezTo>
                    <a:cubicBezTo>
                      <a:pt x="90215" y="30639"/>
                      <a:pt x="90276" y="30639"/>
                      <a:pt x="90307" y="30609"/>
                    </a:cubicBezTo>
                    <a:cubicBezTo>
                      <a:pt x="90307" y="30578"/>
                      <a:pt x="90337" y="30487"/>
                      <a:pt x="90307" y="30457"/>
                    </a:cubicBezTo>
                    <a:lnTo>
                      <a:pt x="90307" y="30426"/>
                    </a:lnTo>
                    <a:lnTo>
                      <a:pt x="90307" y="30426"/>
                    </a:lnTo>
                    <a:cubicBezTo>
                      <a:pt x="90337" y="30426"/>
                      <a:pt x="90337" y="30426"/>
                      <a:pt x="90367" y="30396"/>
                    </a:cubicBezTo>
                    <a:cubicBezTo>
                      <a:pt x="90367" y="30396"/>
                      <a:pt x="90428" y="30396"/>
                      <a:pt x="90428" y="30335"/>
                    </a:cubicBezTo>
                    <a:cubicBezTo>
                      <a:pt x="90459" y="30305"/>
                      <a:pt x="90428" y="30153"/>
                      <a:pt x="90428" y="30183"/>
                    </a:cubicBezTo>
                    <a:lnTo>
                      <a:pt x="90367" y="30183"/>
                    </a:lnTo>
                    <a:lnTo>
                      <a:pt x="90367" y="30153"/>
                    </a:lnTo>
                    <a:cubicBezTo>
                      <a:pt x="90307" y="30092"/>
                      <a:pt x="90276" y="30001"/>
                      <a:pt x="90185" y="29940"/>
                    </a:cubicBezTo>
                    <a:cubicBezTo>
                      <a:pt x="90185" y="29879"/>
                      <a:pt x="90155" y="29849"/>
                      <a:pt x="90155" y="29849"/>
                    </a:cubicBezTo>
                    <a:lnTo>
                      <a:pt x="90124" y="29849"/>
                    </a:lnTo>
                    <a:cubicBezTo>
                      <a:pt x="90063" y="29818"/>
                      <a:pt x="90063" y="29788"/>
                      <a:pt x="90033" y="29788"/>
                    </a:cubicBezTo>
                    <a:cubicBezTo>
                      <a:pt x="90033" y="29727"/>
                      <a:pt x="90003" y="29727"/>
                      <a:pt x="90003" y="29697"/>
                    </a:cubicBezTo>
                    <a:lnTo>
                      <a:pt x="90003" y="29667"/>
                    </a:lnTo>
                    <a:lnTo>
                      <a:pt x="89972" y="29636"/>
                    </a:lnTo>
                    <a:lnTo>
                      <a:pt x="89972" y="29515"/>
                    </a:lnTo>
                    <a:cubicBezTo>
                      <a:pt x="89972" y="29484"/>
                      <a:pt x="89911" y="29393"/>
                      <a:pt x="89911" y="29363"/>
                    </a:cubicBezTo>
                    <a:cubicBezTo>
                      <a:pt x="89972" y="29423"/>
                      <a:pt x="89972" y="29515"/>
                      <a:pt x="90003" y="29575"/>
                    </a:cubicBezTo>
                    <a:lnTo>
                      <a:pt x="90003" y="29575"/>
                    </a:lnTo>
                    <a:lnTo>
                      <a:pt x="90003" y="29484"/>
                    </a:lnTo>
                    <a:lnTo>
                      <a:pt x="90003" y="29484"/>
                    </a:lnTo>
                    <a:cubicBezTo>
                      <a:pt x="90003" y="29545"/>
                      <a:pt x="90033" y="29575"/>
                      <a:pt x="90033" y="29667"/>
                    </a:cubicBezTo>
                    <a:lnTo>
                      <a:pt x="90033" y="29697"/>
                    </a:lnTo>
                    <a:cubicBezTo>
                      <a:pt x="90033" y="29727"/>
                      <a:pt x="90033" y="29727"/>
                      <a:pt x="90033" y="29697"/>
                    </a:cubicBezTo>
                    <a:lnTo>
                      <a:pt x="90063" y="29697"/>
                    </a:lnTo>
                    <a:cubicBezTo>
                      <a:pt x="90063" y="29697"/>
                      <a:pt x="90124" y="29667"/>
                      <a:pt x="90063" y="29575"/>
                    </a:cubicBezTo>
                    <a:cubicBezTo>
                      <a:pt x="90124" y="29636"/>
                      <a:pt x="90155" y="29667"/>
                      <a:pt x="90185" y="29636"/>
                    </a:cubicBezTo>
                    <a:lnTo>
                      <a:pt x="90185" y="29484"/>
                    </a:lnTo>
                    <a:lnTo>
                      <a:pt x="90185" y="29423"/>
                    </a:lnTo>
                    <a:lnTo>
                      <a:pt x="90185" y="29423"/>
                    </a:lnTo>
                    <a:cubicBezTo>
                      <a:pt x="90215" y="29423"/>
                      <a:pt x="90215" y="29423"/>
                      <a:pt x="90276" y="29393"/>
                    </a:cubicBezTo>
                    <a:lnTo>
                      <a:pt x="90307" y="29363"/>
                    </a:lnTo>
                    <a:cubicBezTo>
                      <a:pt x="90337" y="29332"/>
                      <a:pt x="90307" y="29180"/>
                      <a:pt x="90307" y="29211"/>
                    </a:cubicBezTo>
                    <a:lnTo>
                      <a:pt x="90276" y="29241"/>
                    </a:lnTo>
                    <a:lnTo>
                      <a:pt x="90276" y="29211"/>
                    </a:lnTo>
                    <a:cubicBezTo>
                      <a:pt x="90215" y="29119"/>
                      <a:pt x="90185" y="29059"/>
                      <a:pt x="90124" y="29028"/>
                    </a:cubicBezTo>
                    <a:cubicBezTo>
                      <a:pt x="90124" y="28967"/>
                      <a:pt x="90063" y="28937"/>
                      <a:pt x="90063" y="28907"/>
                    </a:cubicBezTo>
                    <a:lnTo>
                      <a:pt x="90033" y="28907"/>
                    </a:lnTo>
                    <a:lnTo>
                      <a:pt x="90033" y="28907"/>
                    </a:lnTo>
                    <a:lnTo>
                      <a:pt x="90033" y="28815"/>
                    </a:lnTo>
                    <a:cubicBezTo>
                      <a:pt x="90063" y="28876"/>
                      <a:pt x="90124" y="28907"/>
                      <a:pt x="90155" y="28876"/>
                    </a:cubicBezTo>
                    <a:lnTo>
                      <a:pt x="90155" y="28755"/>
                    </a:lnTo>
                    <a:lnTo>
                      <a:pt x="90155" y="28724"/>
                    </a:lnTo>
                    <a:lnTo>
                      <a:pt x="90155" y="28724"/>
                    </a:lnTo>
                    <a:cubicBezTo>
                      <a:pt x="90155" y="28724"/>
                      <a:pt x="90185" y="28724"/>
                      <a:pt x="90185" y="28663"/>
                    </a:cubicBezTo>
                    <a:lnTo>
                      <a:pt x="90215" y="28633"/>
                    </a:lnTo>
                    <a:cubicBezTo>
                      <a:pt x="90276" y="28603"/>
                      <a:pt x="90215" y="28481"/>
                      <a:pt x="90215" y="28511"/>
                    </a:cubicBezTo>
                    <a:lnTo>
                      <a:pt x="90185" y="28572"/>
                    </a:lnTo>
                    <a:lnTo>
                      <a:pt x="90185" y="28511"/>
                    </a:lnTo>
                    <a:cubicBezTo>
                      <a:pt x="90155" y="28481"/>
                      <a:pt x="90124" y="28420"/>
                      <a:pt x="90063" y="28360"/>
                    </a:cubicBezTo>
                    <a:cubicBezTo>
                      <a:pt x="90063" y="28329"/>
                      <a:pt x="90033" y="28299"/>
                      <a:pt x="90033" y="28268"/>
                    </a:cubicBezTo>
                    <a:lnTo>
                      <a:pt x="90003" y="28268"/>
                    </a:lnTo>
                    <a:cubicBezTo>
                      <a:pt x="89972" y="28208"/>
                      <a:pt x="89972" y="28147"/>
                      <a:pt x="89911" y="28116"/>
                    </a:cubicBezTo>
                    <a:cubicBezTo>
                      <a:pt x="89881" y="28056"/>
                      <a:pt x="89881" y="28025"/>
                      <a:pt x="89851" y="28025"/>
                    </a:cubicBezTo>
                    <a:cubicBezTo>
                      <a:pt x="89851" y="27995"/>
                      <a:pt x="89820" y="27964"/>
                      <a:pt x="89820" y="27904"/>
                    </a:cubicBezTo>
                    <a:cubicBezTo>
                      <a:pt x="89759" y="27843"/>
                      <a:pt x="89729" y="27752"/>
                      <a:pt x="89729" y="27691"/>
                    </a:cubicBezTo>
                    <a:cubicBezTo>
                      <a:pt x="89699" y="27660"/>
                      <a:pt x="89699" y="27600"/>
                      <a:pt x="89699" y="27569"/>
                    </a:cubicBezTo>
                    <a:lnTo>
                      <a:pt x="89699" y="27569"/>
                    </a:lnTo>
                    <a:cubicBezTo>
                      <a:pt x="89699" y="27539"/>
                      <a:pt x="89668" y="27508"/>
                      <a:pt x="89668" y="27448"/>
                    </a:cubicBezTo>
                    <a:lnTo>
                      <a:pt x="89668" y="27508"/>
                    </a:lnTo>
                    <a:lnTo>
                      <a:pt x="89668" y="27539"/>
                    </a:lnTo>
                    <a:cubicBezTo>
                      <a:pt x="89668" y="27508"/>
                      <a:pt x="89607" y="27508"/>
                      <a:pt x="89607" y="27448"/>
                    </a:cubicBezTo>
                    <a:lnTo>
                      <a:pt x="89547" y="27235"/>
                    </a:lnTo>
                    <a:cubicBezTo>
                      <a:pt x="89547" y="27204"/>
                      <a:pt x="89547" y="27204"/>
                      <a:pt x="89516" y="27204"/>
                    </a:cubicBezTo>
                    <a:lnTo>
                      <a:pt x="89456" y="27235"/>
                    </a:lnTo>
                    <a:cubicBezTo>
                      <a:pt x="89425" y="27235"/>
                      <a:pt x="89425" y="27356"/>
                      <a:pt x="89395" y="27448"/>
                    </a:cubicBezTo>
                    <a:cubicBezTo>
                      <a:pt x="89395" y="27508"/>
                      <a:pt x="89364" y="27508"/>
                      <a:pt x="89364" y="27539"/>
                    </a:cubicBezTo>
                    <a:lnTo>
                      <a:pt x="89364" y="27508"/>
                    </a:lnTo>
                    <a:lnTo>
                      <a:pt x="89364" y="27448"/>
                    </a:lnTo>
                    <a:cubicBezTo>
                      <a:pt x="89364" y="27508"/>
                      <a:pt x="89304" y="27539"/>
                      <a:pt x="89304" y="27569"/>
                    </a:cubicBezTo>
                    <a:lnTo>
                      <a:pt x="89304" y="27569"/>
                    </a:lnTo>
                    <a:cubicBezTo>
                      <a:pt x="89304" y="27569"/>
                      <a:pt x="89304" y="27600"/>
                      <a:pt x="89273" y="27691"/>
                    </a:cubicBezTo>
                    <a:cubicBezTo>
                      <a:pt x="89243" y="27752"/>
                      <a:pt x="89212" y="27843"/>
                      <a:pt x="89212" y="27904"/>
                    </a:cubicBezTo>
                    <a:cubicBezTo>
                      <a:pt x="89212" y="27964"/>
                      <a:pt x="89152" y="27995"/>
                      <a:pt x="89152" y="28025"/>
                    </a:cubicBezTo>
                    <a:lnTo>
                      <a:pt x="89091" y="28116"/>
                    </a:lnTo>
                    <a:cubicBezTo>
                      <a:pt x="89060" y="28147"/>
                      <a:pt x="89060" y="28177"/>
                      <a:pt x="89000" y="28268"/>
                    </a:cubicBezTo>
                    <a:lnTo>
                      <a:pt x="88969" y="28268"/>
                    </a:lnTo>
                    <a:cubicBezTo>
                      <a:pt x="88939" y="28299"/>
                      <a:pt x="88939" y="28329"/>
                      <a:pt x="88939" y="28360"/>
                    </a:cubicBezTo>
                    <a:cubicBezTo>
                      <a:pt x="88908" y="28420"/>
                      <a:pt x="88848" y="28451"/>
                      <a:pt x="88817" y="28511"/>
                    </a:cubicBezTo>
                    <a:lnTo>
                      <a:pt x="88817" y="28572"/>
                    </a:lnTo>
                    <a:cubicBezTo>
                      <a:pt x="88817" y="28572"/>
                      <a:pt x="88787" y="28572"/>
                      <a:pt x="88787" y="28511"/>
                    </a:cubicBezTo>
                    <a:cubicBezTo>
                      <a:pt x="88756" y="28481"/>
                      <a:pt x="88756" y="28633"/>
                      <a:pt x="88787" y="28633"/>
                    </a:cubicBezTo>
                    <a:lnTo>
                      <a:pt x="88817" y="28663"/>
                    </a:lnTo>
                    <a:lnTo>
                      <a:pt x="88848" y="28724"/>
                    </a:lnTo>
                    <a:lnTo>
                      <a:pt x="88848" y="28724"/>
                    </a:lnTo>
                    <a:lnTo>
                      <a:pt x="88848" y="28755"/>
                    </a:lnTo>
                    <a:lnTo>
                      <a:pt x="88848" y="28876"/>
                    </a:lnTo>
                    <a:cubicBezTo>
                      <a:pt x="88908" y="28907"/>
                      <a:pt x="88939" y="28876"/>
                      <a:pt x="88969" y="28815"/>
                    </a:cubicBezTo>
                    <a:lnTo>
                      <a:pt x="88969" y="28907"/>
                    </a:lnTo>
                    <a:lnTo>
                      <a:pt x="88969" y="28907"/>
                    </a:lnTo>
                    <a:lnTo>
                      <a:pt x="88939" y="28907"/>
                    </a:lnTo>
                    <a:cubicBezTo>
                      <a:pt x="88939" y="28937"/>
                      <a:pt x="88908" y="28967"/>
                      <a:pt x="88908" y="29028"/>
                    </a:cubicBezTo>
                    <a:cubicBezTo>
                      <a:pt x="88848" y="29059"/>
                      <a:pt x="88817" y="29119"/>
                      <a:pt x="88756" y="29211"/>
                    </a:cubicBezTo>
                    <a:lnTo>
                      <a:pt x="88756" y="29241"/>
                    </a:lnTo>
                    <a:cubicBezTo>
                      <a:pt x="88756" y="29241"/>
                      <a:pt x="88696" y="29241"/>
                      <a:pt x="88696" y="29211"/>
                    </a:cubicBezTo>
                    <a:cubicBezTo>
                      <a:pt x="88665" y="29180"/>
                      <a:pt x="88665" y="29332"/>
                      <a:pt x="88696" y="29363"/>
                    </a:cubicBezTo>
                    <a:lnTo>
                      <a:pt x="88756" y="29393"/>
                    </a:lnTo>
                    <a:cubicBezTo>
                      <a:pt x="88787" y="29393"/>
                      <a:pt x="88787" y="29423"/>
                      <a:pt x="88817" y="29423"/>
                    </a:cubicBezTo>
                    <a:lnTo>
                      <a:pt x="88817" y="29423"/>
                    </a:lnTo>
                    <a:lnTo>
                      <a:pt x="88817" y="29484"/>
                    </a:lnTo>
                    <a:lnTo>
                      <a:pt x="88817" y="29636"/>
                    </a:lnTo>
                    <a:cubicBezTo>
                      <a:pt x="88848" y="29667"/>
                      <a:pt x="88908" y="29667"/>
                      <a:pt x="88939" y="29575"/>
                    </a:cubicBezTo>
                    <a:lnTo>
                      <a:pt x="88939" y="29697"/>
                    </a:lnTo>
                    <a:lnTo>
                      <a:pt x="88969" y="29697"/>
                    </a:lnTo>
                    <a:cubicBezTo>
                      <a:pt x="88969" y="29697"/>
                      <a:pt x="88969" y="29727"/>
                      <a:pt x="88969" y="29697"/>
                    </a:cubicBezTo>
                    <a:lnTo>
                      <a:pt x="88969" y="29667"/>
                    </a:lnTo>
                    <a:cubicBezTo>
                      <a:pt x="89000" y="29636"/>
                      <a:pt x="89000" y="29545"/>
                      <a:pt x="89000" y="29484"/>
                    </a:cubicBezTo>
                    <a:lnTo>
                      <a:pt x="89000" y="29484"/>
                    </a:lnTo>
                    <a:lnTo>
                      <a:pt x="89000" y="29575"/>
                    </a:lnTo>
                    <a:lnTo>
                      <a:pt x="89000" y="29575"/>
                    </a:lnTo>
                    <a:cubicBezTo>
                      <a:pt x="89060" y="29484"/>
                      <a:pt x="89060" y="29423"/>
                      <a:pt x="89091" y="29363"/>
                    </a:cubicBezTo>
                    <a:cubicBezTo>
                      <a:pt x="89091" y="29393"/>
                      <a:pt x="89060" y="29484"/>
                      <a:pt x="89060" y="29515"/>
                    </a:cubicBezTo>
                    <a:lnTo>
                      <a:pt x="89060" y="29636"/>
                    </a:lnTo>
                    <a:cubicBezTo>
                      <a:pt x="89060" y="29667"/>
                      <a:pt x="89000" y="29667"/>
                      <a:pt x="89000" y="29667"/>
                    </a:cubicBezTo>
                    <a:lnTo>
                      <a:pt x="89000" y="29697"/>
                    </a:lnTo>
                    <a:cubicBezTo>
                      <a:pt x="89000" y="29727"/>
                      <a:pt x="88969" y="29727"/>
                      <a:pt x="88969" y="29788"/>
                    </a:cubicBezTo>
                    <a:cubicBezTo>
                      <a:pt x="88939" y="29818"/>
                      <a:pt x="88939" y="29849"/>
                      <a:pt x="88908" y="29849"/>
                    </a:cubicBezTo>
                    <a:lnTo>
                      <a:pt x="88848" y="29849"/>
                    </a:lnTo>
                    <a:cubicBezTo>
                      <a:pt x="88848" y="29879"/>
                      <a:pt x="88817" y="29879"/>
                      <a:pt x="88817" y="29940"/>
                    </a:cubicBezTo>
                    <a:cubicBezTo>
                      <a:pt x="88756" y="30001"/>
                      <a:pt x="88696" y="30031"/>
                      <a:pt x="88635" y="30153"/>
                    </a:cubicBezTo>
                    <a:lnTo>
                      <a:pt x="88635" y="30183"/>
                    </a:lnTo>
                    <a:lnTo>
                      <a:pt x="88604" y="30183"/>
                    </a:lnTo>
                    <a:cubicBezTo>
                      <a:pt x="88544" y="30153"/>
                      <a:pt x="88544" y="30305"/>
                      <a:pt x="88604" y="30335"/>
                    </a:cubicBezTo>
                    <a:cubicBezTo>
                      <a:pt x="88604" y="30335"/>
                      <a:pt x="88635" y="30335"/>
                      <a:pt x="88635" y="30396"/>
                    </a:cubicBezTo>
                    <a:cubicBezTo>
                      <a:pt x="88665" y="30396"/>
                      <a:pt x="88665" y="30426"/>
                      <a:pt x="88696" y="30426"/>
                    </a:cubicBezTo>
                    <a:lnTo>
                      <a:pt x="88696" y="30426"/>
                    </a:lnTo>
                    <a:lnTo>
                      <a:pt x="88696" y="30457"/>
                    </a:lnTo>
                    <a:lnTo>
                      <a:pt x="88696" y="30609"/>
                    </a:lnTo>
                    <a:cubicBezTo>
                      <a:pt x="88756" y="30639"/>
                      <a:pt x="88787" y="30639"/>
                      <a:pt x="88817" y="30609"/>
                    </a:cubicBezTo>
                    <a:cubicBezTo>
                      <a:pt x="88787" y="30639"/>
                      <a:pt x="88787" y="30700"/>
                      <a:pt x="88756" y="30730"/>
                    </a:cubicBezTo>
                    <a:cubicBezTo>
                      <a:pt x="88696" y="30730"/>
                      <a:pt x="88696" y="30730"/>
                      <a:pt x="88665" y="30761"/>
                    </a:cubicBezTo>
                    <a:cubicBezTo>
                      <a:pt x="88604" y="30852"/>
                      <a:pt x="88513" y="31065"/>
                      <a:pt x="88483" y="31186"/>
                    </a:cubicBezTo>
                    <a:lnTo>
                      <a:pt x="88392" y="31186"/>
                    </a:lnTo>
                    <a:cubicBezTo>
                      <a:pt x="88392" y="31156"/>
                      <a:pt x="88392" y="31095"/>
                      <a:pt x="88361" y="31156"/>
                    </a:cubicBezTo>
                    <a:lnTo>
                      <a:pt x="88331" y="31156"/>
                    </a:lnTo>
                    <a:lnTo>
                      <a:pt x="88331" y="31095"/>
                    </a:lnTo>
                    <a:cubicBezTo>
                      <a:pt x="88240" y="31034"/>
                      <a:pt x="88209" y="30943"/>
                      <a:pt x="88148" y="30882"/>
                    </a:cubicBezTo>
                    <a:cubicBezTo>
                      <a:pt x="88148" y="30852"/>
                      <a:pt x="88088" y="30791"/>
                      <a:pt x="88088" y="30791"/>
                    </a:cubicBezTo>
                    <a:lnTo>
                      <a:pt x="88057" y="30791"/>
                    </a:lnTo>
                    <a:cubicBezTo>
                      <a:pt x="88027" y="30761"/>
                      <a:pt x="88027" y="30730"/>
                      <a:pt x="87997" y="30730"/>
                    </a:cubicBezTo>
                    <a:cubicBezTo>
                      <a:pt x="87997" y="30700"/>
                      <a:pt x="87936" y="30700"/>
                      <a:pt x="87936" y="30639"/>
                    </a:cubicBezTo>
                    <a:lnTo>
                      <a:pt x="87936" y="30609"/>
                    </a:lnTo>
                    <a:lnTo>
                      <a:pt x="87905" y="30578"/>
                    </a:lnTo>
                    <a:lnTo>
                      <a:pt x="87905" y="30457"/>
                    </a:lnTo>
                    <a:cubicBezTo>
                      <a:pt x="87905" y="30426"/>
                      <a:pt x="87875" y="30335"/>
                      <a:pt x="87875" y="30305"/>
                    </a:cubicBezTo>
                    <a:cubicBezTo>
                      <a:pt x="87905" y="30396"/>
                      <a:pt x="87905" y="30457"/>
                      <a:pt x="87936" y="30548"/>
                    </a:cubicBezTo>
                    <a:lnTo>
                      <a:pt x="87936" y="30548"/>
                    </a:lnTo>
                    <a:lnTo>
                      <a:pt x="87936" y="30426"/>
                    </a:lnTo>
                    <a:lnTo>
                      <a:pt x="87936" y="30426"/>
                    </a:lnTo>
                    <a:cubicBezTo>
                      <a:pt x="87936" y="30487"/>
                      <a:pt x="87997" y="30548"/>
                      <a:pt x="87997" y="30609"/>
                    </a:cubicBezTo>
                    <a:lnTo>
                      <a:pt x="87997" y="30639"/>
                    </a:lnTo>
                    <a:cubicBezTo>
                      <a:pt x="87997" y="30700"/>
                      <a:pt x="87997" y="30700"/>
                      <a:pt x="87997" y="30639"/>
                    </a:cubicBezTo>
                    <a:lnTo>
                      <a:pt x="88027" y="30639"/>
                    </a:lnTo>
                    <a:cubicBezTo>
                      <a:pt x="88027" y="30639"/>
                      <a:pt x="88057" y="30609"/>
                      <a:pt x="88027" y="30548"/>
                    </a:cubicBezTo>
                    <a:cubicBezTo>
                      <a:pt x="88057" y="30578"/>
                      <a:pt x="88088" y="30609"/>
                      <a:pt x="88148" y="30578"/>
                    </a:cubicBezTo>
                    <a:lnTo>
                      <a:pt x="88148" y="30426"/>
                    </a:lnTo>
                    <a:lnTo>
                      <a:pt x="88148" y="30396"/>
                    </a:lnTo>
                    <a:lnTo>
                      <a:pt x="88148" y="30396"/>
                    </a:lnTo>
                    <a:cubicBezTo>
                      <a:pt x="88179" y="30396"/>
                      <a:pt x="88179" y="30396"/>
                      <a:pt x="88209" y="30335"/>
                    </a:cubicBezTo>
                    <a:lnTo>
                      <a:pt x="88240" y="30305"/>
                    </a:lnTo>
                    <a:cubicBezTo>
                      <a:pt x="88300" y="30274"/>
                      <a:pt x="88240" y="30122"/>
                      <a:pt x="88240" y="30153"/>
                    </a:cubicBezTo>
                    <a:lnTo>
                      <a:pt x="88209" y="30183"/>
                    </a:lnTo>
                    <a:lnTo>
                      <a:pt x="88209" y="30153"/>
                    </a:lnTo>
                    <a:cubicBezTo>
                      <a:pt x="88179" y="30092"/>
                      <a:pt x="88148" y="30001"/>
                      <a:pt x="88057" y="29970"/>
                    </a:cubicBezTo>
                    <a:cubicBezTo>
                      <a:pt x="88057" y="29940"/>
                      <a:pt x="88027" y="29879"/>
                      <a:pt x="88027" y="29849"/>
                    </a:cubicBezTo>
                    <a:lnTo>
                      <a:pt x="87997" y="29849"/>
                    </a:lnTo>
                    <a:lnTo>
                      <a:pt x="87997" y="29849"/>
                    </a:lnTo>
                    <a:lnTo>
                      <a:pt x="87997" y="29788"/>
                    </a:lnTo>
                    <a:cubicBezTo>
                      <a:pt x="88027" y="29818"/>
                      <a:pt x="88057" y="29849"/>
                      <a:pt x="88088" y="29818"/>
                    </a:cubicBezTo>
                    <a:lnTo>
                      <a:pt x="88088" y="29697"/>
                    </a:lnTo>
                    <a:lnTo>
                      <a:pt x="88088" y="29667"/>
                    </a:lnTo>
                    <a:lnTo>
                      <a:pt x="88088" y="29667"/>
                    </a:lnTo>
                    <a:cubicBezTo>
                      <a:pt x="88088" y="29667"/>
                      <a:pt x="88148" y="29667"/>
                      <a:pt x="88148" y="29636"/>
                    </a:cubicBezTo>
                    <a:lnTo>
                      <a:pt x="88179" y="29575"/>
                    </a:lnTo>
                    <a:cubicBezTo>
                      <a:pt x="88209" y="29545"/>
                      <a:pt x="88179" y="29423"/>
                      <a:pt x="88179" y="29484"/>
                    </a:cubicBezTo>
                    <a:lnTo>
                      <a:pt x="88148" y="29515"/>
                    </a:lnTo>
                    <a:lnTo>
                      <a:pt x="88148" y="29484"/>
                    </a:lnTo>
                    <a:cubicBezTo>
                      <a:pt x="88088" y="29423"/>
                      <a:pt x="88057" y="29363"/>
                      <a:pt x="88027" y="29332"/>
                    </a:cubicBezTo>
                    <a:cubicBezTo>
                      <a:pt x="88027" y="29271"/>
                      <a:pt x="87997" y="29241"/>
                      <a:pt x="87997" y="29211"/>
                    </a:cubicBezTo>
                    <a:lnTo>
                      <a:pt x="87936" y="29211"/>
                    </a:lnTo>
                    <a:cubicBezTo>
                      <a:pt x="87905" y="29180"/>
                      <a:pt x="87905" y="29089"/>
                      <a:pt x="87875" y="29059"/>
                    </a:cubicBezTo>
                    <a:cubicBezTo>
                      <a:pt x="87845" y="29028"/>
                      <a:pt x="87845" y="28967"/>
                      <a:pt x="87784" y="28967"/>
                    </a:cubicBezTo>
                    <a:cubicBezTo>
                      <a:pt x="87784" y="28937"/>
                      <a:pt x="87753" y="28907"/>
                      <a:pt x="87753" y="28876"/>
                    </a:cubicBezTo>
                    <a:cubicBezTo>
                      <a:pt x="87723" y="28785"/>
                      <a:pt x="87693" y="28724"/>
                      <a:pt x="87693" y="28633"/>
                    </a:cubicBezTo>
                    <a:cubicBezTo>
                      <a:pt x="87632" y="28603"/>
                      <a:pt x="87632" y="28572"/>
                      <a:pt x="87632" y="28511"/>
                    </a:cubicBezTo>
                    <a:lnTo>
                      <a:pt x="87632" y="28511"/>
                    </a:lnTo>
                    <a:cubicBezTo>
                      <a:pt x="87632" y="28481"/>
                      <a:pt x="87601" y="28451"/>
                      <a:pt x="87601" y="28420"/>
                    </a:cubicBezTo>
                    <a:lnTo>
                      <a:pt x="87601" y="28451"/>
                    </a:lnTo>
                    <a:lnTo>
                      <a:pt x="87601" y="28481"/>
                    </a:lnTo>
                    <a:cubicBezTo>
                      <a:pt x="87601" y="28451"/>
                      <a:pt x="87571" y="28451"/>
                      <a:pt x="87571" y="28420"/>
                    </a:cubicBezTo>
                    <a:lnTo>
                      <a:pt x="87480" y="28177"/>
                    </a:lnTo>
                    <a:cubicBezTo>
                      <a:pt x="87480" y="28147"/>
                      <a:pt x="87480" y="28147"/>
                      <a:pt x="87449" y="28147"/>
                    </a:cubicBezTo>
                    <a:lnTo>
                      <a:pt x="87419" y="28177"/>
                    </a:lnTo>
                    <a:cubicBezTo>
                      <a:pt x="87389" y="28177"/>
                      <a:pt x="87389" y="28299"/>
                      <a:pt x="87328" y="28420"/>
                    </a:cubicBezTo>
                    <a:cubicBezTo>
                      <a:pt x="87328" y="28451"/>
                      <a:pt x="87297" y="28451"/>
                      <a:pt x="87297" y="28481"/>
                    </a:cubicBezTo>
                    <a:lnTo>
                      <a:pt x="87297" y="28451"/>
                    </a:lnTo>
                    <a:lnTo>
                      <a:pt x="87297" y="28420"/>
                    </a:lnTo>
                    <a:cubicBezTo>
                      <a:pt x="87297" y="28451"/>
                      <a:pt x="87267" y="28481"/>
                      <a:pt x="87267" y="28511"/>
                    </a:cubicBezTo>
                    <a:lnTo>
                      <a:pt x="87267" y="28511"/>
                    </a:lnTo>
                    <a:cubicBezTo>
                      <a:pt x="87267" y="28511"/>
                      <a:pt x="87267" y="28572"/>
                      <a:pt x="87237" y="28633"/>
                    </a:cubicBezTo>
                    <a:cubicBezTo>
                      <a:pt x="87176" y="28724"/>
                      <a:pt x="87145" y="28785"/>
                      <a:pt x="87145" y="28876"/>
                    </a:cubicBezTo>
                    <a:cubicBezTo>
                      <a:pt x="87145" y="28907"/>
                      <a:pt x="87115" y="28937"/>
                      <a:pt x="87115" y="28967"/>
                    </a:cubicBezTo>
                    <a:lnTo>
                      <a:pt x="87024" y="29059"/>
                    </a:lnTo>
                    <a:cubicBezTo>
                      <a:pt x="86993" y="29089"/>
                      <a:pt x="86993" y="29119"/>
                      <a:pt x="86963" y="29211"/>
                    </a:cubicBezTo>
                    <a:lnTo>
                      <a:pt x="86933" y="29211"/>
                    </a:lnTo>
                    <a:cubicBezTo>
                      <a:pt x="86872" y="29241"/>
                      <a:pt x="86872" y="29271"/>
                      <a:pt x="86872" y="29332"/>
                    </a:cubicBezTo>
                    <a:cubicBezTo>
                      <a:pt x="86841" y="29363"/>
                      <a:pt x="86811" y="29393"/>
                      <a:pt x="86781" y="29484"/>
                    </a:cubicBezTo>
                    <a:lnTo>
                      <a:pt x="86781" y="29515"/>
                    </a:lnTo>
                    <a:cubicBezTo>
                      <a:pt x="86781" y="29515"/>
                      <a:pt x="86720" y="29515"/>
                      <a:pt x="86720" y="29484"/>
                    </a:cubicBezTo>
                    <a:cubicBezTo>
                      <a:pt x="86689" y="29423"/>
                      <a:pt x="86689" y="29575"/>
                      <a:pt x="86720" y="29575"/>
                    </a:cubicBezTo>
                    <a:lnTo>
                      <a:pt x="86781" y="29636"/>
                    </a:lnTo>
                    <a:lnTo>
                      <a:pt x="86811" y="29667"/>
                    </a:lnTo>
                    <a:lnTo>
                      <a:pt x="86811" y="29667"/>
                    </a:lnTo>
                    <a:lnTo>
                      <a:pt x="86811" y="29697"/>
                    </a:lnTo>
                    <a:lnTo>
                      <a:pt x="86811" y="29818"/>
                    </a:lnTo>
                    <a:cubicBezTo>
                      <a:pt x="86841" y="29849"/>
                      <a:pt x="86872" y="29818"/>
                      <a:pt x="86933" y="29788"/>
                    </a:cubicBezTo>
                    <a:lnTo>
                      <a:pt x="86933" y="29849"/>
                    </a:lnTo>
                    <a:lnTo>
                      <a:pt x="86933" y="29849"/>
                    </a:lnTo>
                    <a:lnTo>
                      <a:pt x="86872" y="29849"/>
                    </a:lnTo>
                    <a:cubicBezTo>
                      <a:pt x="86872" y="29879"/>
                      <a:pt x="86841" y="29940"/>
                      <a:pt x="86841" y="29970"/>
                    </a:cubicBezTo>
                    <a:cubicBezTo>
                      <a:pt x="86811" y="30001"/>
                      <a:pt x="86781" y="30092"/>
                      <a:pt x="86689" y="30153"/>
                    </a:cubicBezTo>
                    <a:lnTo>
                      <a:pt x="86659" y="30153"/>
                    </a:lnTo>
                    <a:cubicBezTo>
                      <a:pt x="86629" y="30122"/>
                      <a:pt x="86629" y="30031"/>
                      <a:pt x="86568" y="30001"/>
                    </a:cubicBezTo>
                    <a:cubicBezTo>
                      <a:pt x="86538" y="29970"/>
                      <a:pt x="86538" y="29940"/>
                      <a:pt x="86507" y="29940"/>
                    </a:cubicBezTo>
                    <a:cubicBezTo>
                      <a:pt x="86507" y="29879"/>
                      <a:pt x="86477" y="29849"/>
                      <a:pt x="86477" y="29818"/>
                    </a:cubicBezTo>
                    <a:cubicBezTo>
                      <a:pt x="86477" y="29788"/>
                      <a:pt x="86416" y="29727"/>
                      <a:pt x="86416" y="29697"/>
                    </a:cubicBezTo>
                    <a:lnTo>
                      <a:pt x="86416" y="29575"/>
                    </a:lnTo>
                    <a:lnTo>
                      <a:pt x="86416" y="29545"/>
                    </a:lnTo>
                    <a:lnTo>
                      <a:pt x="86416" y="29545"/>
                    </a:lnTo>
                    <a:cubicBezTo>
                      <a:pt x="86477" y="29545"/>
                      <a:pt x="86477" y="29545"/>
                      <a:pt x="86507" y="29515"/>
                    </a:cubicBezTo>
                    <a:lnTo>
                      <a:pt x="86538" y="29484"/>
                    </a:lnTo>
                    <a:cubicBezTo>
                      <a:pt x="86568" y="29423"/>
                      <a:pt x="86538" y="29271"/>
                      <a:pt x="86538" y="29332"/>
                    </a:cubicBezTo>
                    <a:lnTo>
                      <a:pt x="86507" y="29363"/>
                    </a:lnTo>
                    <a:lnTo>
                      <a:pt x="86507" y="29332"/>
                    </a:lnTo>
                    <a:cubicBezTo>
                      <a:pt x="86477" y="29241"/>
                      <a:pt x="86416" y="29180"/>
                      <a:pt x="86355" y="29119"/>
                    </a:cubicBezTo>
                    <a:cubicBezTo>
                      <a:pt x="86355" y="29089"/>
                      <a:pt x="86325" y="29059"/>
                      <a:pt x="86325" y="29028"/>
                    </a:cubicBezTo>
                    <a:lnTo>
                      <a:pt x="86264" y="29028"/>
                    </a:lnTo>
                    <a:lnTo>
                      <a:pt x="86264" y="29028"/>
                    </a:lnTo>
                    <a:lnTo>
                      <a:pt x="86264" y="28937"/>
                    </a:lnTo>
                    <a:cubicBezTo>
                      <a:pt x="86325" y="28967"/>
                      <a:pt x="86355" y="29028"/>
                      <a:pt x="86386" y="28967"/>
                    </a:cubicBezTo>
                    <a:lnTo>
                      <a:pt x="86386" y="28876"/>
                    </a:lnTo>
                    <a:lnTo>
                      <a:pt x="86386" y="28815"/>
                    </a:lnTo>
                    <a:lnTo>
                      <a:pt x="86386" y="28815"/>
                    </a:lnTo>
                    <a:cubicBezTo>
                      <a:pt x="86386" y="28815"/>
                      <a:pt x="86416" y="28815"/>
                      <a:pt x="86416" y="28785"/>
                    </a:cubicBezTo>
                    <a:lnTo>
                      <a:pt x="86477" y="28755"/>
                    </a:lnTo>
                    <a:cubicBezTo>
                      <a:pt x="86507" y="28724"/>
                      <a:pt x="86477" y="28603"/>
                      <a:pt x="86477" y="28633"/>
                    </a:cubicBezTo>
                    <a:lnTo>
                      <a:pt x="86416" y="28663"/>
                    </a:lnTo>
                    <a:lnTo>
                      <a:pt x="86416" y="28633"/>
                    </a:lnTo>
                    <a:cubicBezTo>
                      <a:pt x="86386" y="28603"/>
                      <a:pt x="86355" y="28511"/>
                      <a:pt x="86325" y="28481"/>
                    </a:cubicBezTo>
                    <a:cubicBezTo>
                      <a:pt x="86325" y="28451"/>
                      <a:pt x="86264" y="28420"/>
                      <a:pt x="86264" y="28360"/>
                    </a:cubicBezTo>
                    <a:lnTo>
                      <a:pt x="86234" y="28360"/>
                    </a:lnTo>
                    <a:cubicBezTo>
                      <a:pt x="86203" y="28329"/>
                      <a:pt x="86203" y="28268"/>
                      <a:pt x="86173" y="28208"/>
                    </a:cubicBezTo>
                    <a:cubicBezTo>
                      <a:pt x="86112" y="28177"/>
                      <a:pt x="86112" y="28147"/>
                      <a:pt x="86082" y="28147"/>
                    </a:cubicBezTo>
                    <a:cubicBezTo>
                      <a:pt x="86082" y="28116"/>
                      <a:pt x="86051" y="28056"/>
                      <a:pt x="86051" y="28025"/>
                    </a:cubicBezTo>
                    <a:cubicBezTo>
                      <a:pt x="86021" y="27964"/>
                      <a:pt x="85960" y="27873"/>
                      <a:pt x="85960" y="27812"/>
                    </a:cubicBezTo>
                    <a:cubicBezTo>
                      <a:pt x="85930" y="27752"/>
                      <a:pt x="85930" y="27721"/>
                      <a:pt x="85930" y="27691"/>
                    </a:cubicBezTo>
                    <a:lnTo>
                      <a:pt x="85930" y="27691"/>
                    </a:lnTo>
                    <a:cubicBezTo>
                      <a:pt x="85930" y="27660"/>
                      <a:pt x="85899" y="27600"/>
                      <a:pt x="85899" y="27569"/>
                    </a:cubicBezTo>
                    <a:lnTo>
                      <a:pt x="85899" y="27600"/>
                    </a:lnTo>
                    <a:lnTo>
                      <a:pt x="85899" y="27660"/>
                    </a:lnTo>
                    <a:cubicBezTo>
                      <a:pt x="85899" y="27600"/>
                      <a:pt x="85869" y="27600"/>
                      <a:pt x="85869" y="27569"/>
                    </a:cubicBezTo>
                    <a:lnTo>
                      <a:pt x="85778" y="27356"/>
                    </a:lnTo>
                    <a:cubicBezTo>
                      <a:pt x="85778" y="27296"/>
                      <a:pt x="85778" y="27296"/>
                      <a:pt x="85747" y="27296"/>
                    </a:cubicBezTo>
                    <a:lnTo>
                      <a:pt x="85717" y="27356"/>
                    </a:lnTo>
                    <a:cubicBezTo>
                      <a:pt x="85656" y="27356"/>
                      <a:pt x="85656" y="27448"/>
                      <a:pt x="85626" y="27569"/>
                    </a:cubicBezTo>
                    <a:cubicBezTo>
                      <a:pt x="85626" y="27600"/>
                      <a:pt x="85595" y="27600"/>
                      <a:pt x="85595" y="27660"/>
                    </a:cubicBezTo>
                    <a:lnTo>
                      <a:pt x="85595" y="27600"/>
                    </a:lnTo>
                    <a:lnTo>
                      <a:pt x="85595" y="27569"/>
                    </a:lnTo>
                    <a:cubicBezTo>
                      <a:pt x="85595" y="27600"/>
                      <a:pt x="85565" y="27660"/>
                      <a:pt x="85565" y="27691"/>
                    </a:cubicBezTo>
                    <a:lnTo>
                      <a:pt x="85565" y="27691"/>
                    </a:lnTo>
                    <a:cubicBezTo>
                      <a:pt x="85565" y="27691"/>
                      <a:pt x="85565" y="27721"/>
                      <a:pt x="85504" y="27812"/>
                    </a:cubicBezTo>
                    <a:cubicBezTo>
                      <a:pt x="85474" y="27873"/>
                      <a:pt x="85443" y="27964"/>
                      <a:pt x="85443" y="28025"/>
                    </a:cubicBezTo>
                    <a:cubicBezTo>
                      <a:pt x="85443" y="28056"/>
                      <a:pt x="85413" y="28116"/>
                      <a:pt x="85413" y="28147"/>
                    </a:cubicBezTo>
                    <a:lnTo>
                      <a:pt x="85322" y="28208"/>
                    </a:lnTo>
                    <a:cubicBezTo>
                      <a:pt x="85291" y="28268"/>
                      <a:pt x="85291" y="28299"/>
                      <a:pt x="85261" y="28360"/>
                    </a:cubicBezTo>
                    <a:lnTo>
                      <a:pt x="85200" y="28360"/>
                    </a:lnTo>
                    <a:cubicBezTo>
                      <a:pt x="85170" y="28420"/>
                      <a:pt x="85170" y="28451"/>
                      <a:pt x="85170" y="28481"/>
                    </a:cubicBezTo>
                    <a:cubicBezTo>
                      <a:pt x="85139" y="28511"/>
                      <a:pt x="85109" y="28572"/>
                      <a:pt x="85048" y="28633"/>
                    </a:cubicBezTo>
                    <a:lnTo>
                      <a:pt x="85048" y="28663"/>
                    </a:lnTo>
                    <a:cubicBezTo>
                      <a:pt x="85048" y="28663"/>
                      <a:pt x="85018" y="28663"/>
                      <a:pt x="85018" y="28633"/>
                    </a:cubicBezTo>
                    <a:cubicBezTo>
                      <a:pt x="84987" y="28603"/>
                      <a:pt x="84987" y="28755"/>
                      <a:pt x="85018" y="28755"/>
                    </a:cubicBezTo>
                    <a:lnTo>
                      <a:pt x="85048" y="28785"/>
                    </a:lnTo>
                    <a:lnTo>
                      <a:pt x="85109" y="28815"/>
                    </a:lnTo>
                    <a:lnTo>
                      <a:pt x="85109" y="28815"/>
                    </a:lnTo>
                    <a:lnTo>
                      <a:pt x="85109" y="28876"/>
                    </a:lnTo>
                    <a:lnTo>
                      <a:pt x="85109" y="28967"/>
                    </a:lnTo>
                    <a:cubicBezTo>
                      <a:pt x="85139" y="29028"/>
                      <a:pt x="85170" y="28967"/>
                      <a:pt x="85200" y="28937"/>
                    </a:cubicBezTo>
                    <a:lnTo>
                      <a:pt x="85200" y="29028"/>
                    </a:lnTo>
                    <a:lnTo>
                      <a:pt x="85200" y="29028"/>
                    </a:lnTo>
                    <a:lnTo>
                      <a:pt x="85170" y="29028"/>
                    </a:lnTo>
                    <a:cubicBezTo>
                      <a:pt x="85170" y="29059"/>
                      <a:pt x="85139" y="29089"/>
                      <a:pt x="85139" y="29119"/>
                    </a:cubicBezTo>
                    <a:cubicBezTo>
                      <a:pt x="85109" y="29180"/>
                      <a:pt x="85048" y="29241"/>
                      <a:pt x="84987" y="29332"/>
                    </a:cubicBezTo>
                    <a:lnTo>
                      <a:pt x="84987" y="29363"/>
                    </a:lnTo>
                    <a:cubicBezTo>
                      <a:pt x="84987" y="29363"/>
                      <a:pt x="84957" y="29363"/>
                      <a:pt x="84957" y="29332"/>
                    </a:cubicBezTo>
                    <a:cubicBezTo>
                      <a:pt x="84896" y="29271"/>
                      <a:pt x="84896" y="29423"/>
                      <a:pt x="84957" y="29484"/>
                    </a:cubicBezTo>
                    <a:lnTo>
                      <a:pt x="84987" y="29515"/>
                    </a:lnTo>
                    <a:cubicBezTo>
                      <a:pt x="85018" y="29515"/>
                      <a:pt x="85018" y="29545"/>
                      <a:pt x="85048" y="29545"/>
                    </a:cubicBezTo>
                    <a:lnTo>
                      <a:pt x="85048" y="29545"/>
                    </a:lnTo>
                    <a:lnTo>
                      <a:pt x="85048" y="29575"/>
                    </a:lnTo>
                    <a:lnTo>
                      <a:pt x="85048" y="29727"/>
                    </a:lnTo>
                    <a:cubicBezTo>
                      <a:pt x="85109" y="29788"/>
                      <a:pt x="85139" y="29788"/>
                      <a:pt x="85170" y="29697"/>
                    </a:cubicBezTo>
                    <a:lnTo>
                      <a:pt x="85170" y="29818"/>
                    </a:lnTo>
                    <a:lnTo>
                      <a:pt x="85200" y="29818"/>
                    </a:lnTo>
                    <a:cubicBezTo>
                      <a:pt x="85200" y="29818"/>
                      <a:pt x="85200" y="29849"/>
                      <a:pt x="85200" y="29818"/>
                    </a:cubicBezTo>
                    <a:lnTo>
                      <a:pt x="85200" y="29788"/>
                    </a:lnTo>
                    <a:cubicBezTo>
                      <a:pt x="85261" y="29727"/>
                      <a:pt x="85261" y="29667"/>
                      <a:pt x="85261" y="29575"/>
                    </a:cubicBezTo>
                    <a:lnTo>
                      <a:pt x="85261" y="29575"/>
                    </a:lnTo>
                    <a:lnTo>
                      <a:pt x="85261" y="29697"/>
                    </a:lnTo>
                    <a:lnTo>
                      <a:pt x="85261" y="29697"/>
                    </a:lnTo>
                    <a:cubicBezTo>
                      <a:pt x="85291" y="29575"/>
                      <a:pt x="85291" y="29545"/>
                      <a:pt x="85322" y="29484"/>
                    </a:cubicBezTo>
                    <a:cubicBezTo>
                      <a:pt x="85322" y="29515"/>
                      <a:pt x="85291" y="29575"/>
                      <a:pt x="85291" y="29636"/>
                    </a:cubicBezTo>
                    <a:lnTo>
                      <a:pt x="85291" y="29727"/>
                    </a:lnTo>
                    <a:cubicBezTo>
                      <a:pt x="85291" y="29788"/>
                      <a:pt x="85261" y="29788"/>
                      <a:pt x="85261" y="29788"/>
                    </a:cubicBezTo>
                    <a:lnTo>
                      <a:pt x="85261" y="29818"/>
                    </a:lnTo>
                    <a:cubicBezTo>
                      <a:pt x="85261" y="29849"/>
                      <a:pt x="85200" y="29849"/>
                      <a:pt x="85200" y="29879"/>
                    </a:cubicBezTo>
                    <a:cubicBezTo>
                      <a:pt x="85170" y="29940"/>
                      <a:pt x="85170" y="29970"/>
                      <a:pt x="85139" y="29970"/>
                    </a:cubicBezTo>
                    <a:lnTo>
                      <a:pt x="85109" y="29970"/>
                    </a:lnTo>
                    <a:cubicBezTo>
                      <a:pt x="85109" y="30001"/>
                      <a:pt x="85048" y="30001"/>
                      <a:pt x="85048" y="30031"/>
                    </a:cubicBezTo>
                    <a:cubicBezTo>
                      <a:pt x="84987" y="30122"/>
                      <a:pt x="84957" y="30153"/>
                      <a:pt x="84866" y="30274"/>
                    </a:cubicBezTo>
                    <a:lnTo>
                      <a:pt x="84866" y="30305"/>
                    </a:lnTo>
                    <a:lnTo>
                      <a:pt x="84835" y="30305"/>
                    </a:lnTo>
                    <a:cubicBezTo>
                      <a:pt x="84805" y="30274"/>
                      <a:pt x="84805" y="30426"/>
                      <a:pt x="84835" y="30457"/>
                    </a:cubicBezTo>
                    <a:cubicBezTo>
                      <a:pt x="84835" y="30457"/>
                      <a:pt x="84866" y="30457"/>
                      <a:pt x="84866" y="30487"/>
                    </a:cubicBezTo>
                    <a:cubicBezTo>
                      <a:pt x="84896" y="30487"/>
                      <a:pt x="84896" y="30548"/>
                      <a:pt x="84957" y="30548"/>
                    </a:cubicBezTo>
                    <a:lnTo>
                      <a:pt x="84957" y="30548"/>
                    </a:lnTo>
                    <a:lnTo>
                      <a:pt x="84957" y="30578"/>
                    </a:lnTo>
                    <a:lnTo>
                      <a:pt x="84957" y="30609"/>
                    </a:lnTo>
                    <a:cubicBezTo>
                      <a:pt x="84957" y="30578"/>
                      <a:pt x="84957" y="30578"/>
                      <a:pt x="84896" y="30578"/>
                    </a:cubicBezTo>
                    <a:cubicBezTo>
                      <a:pt x="84866" y="30609"/>
                      <a:pt x="84835" y="30609"/>
                      <a:pt x="84744" y="30578"/>
                    </a:cubicBezTo>
                    <a:cubicBezTo>
                      <a:pt x="84683" y="30487"/>
                      <a:pt x="84653" y="30274"/>
                      <a:pt x="84562" y="30153"/>
                    </a:cubicBezTo>
                    <a:cubicBezTo>
                      <a:pt x="84531" y="30122"/>
                      <a:pt x="84531" y="30122"/>
                      <a:pt x="84501" y="30122"/>
                    </a:cubicBezTo>
                    <a:cubicBezTo>
                      <a:pt x="84440" y="30092"/>
                      <a:pt x="84440" y="30031"/>
                      <a:pt x="84410" y="30001"/>
                    </a:cubicBezTo>
                    <a:cubicBezTo>
                      <a:pt x="84440" y="30031"/>
                      <a:pt x="84501" y="30031"/>
                      <a:pt x="84531" y="30001"/>
                    </a:cubicBezTo>
                    <a:cubicBezTo>
                      <a:pt x="84531" y="29970"/>
                      <a:pt x="84562" y="29879"/>
                      <a:pt x="84531" y="29849"/>
                    </a:cubicBezTo>
                    <a:lnTo>
                      <a:pt x="84531" y="29818"/>
                    </a:lnTo>
                    <a:lnTo>
                      <a:pt x="84531" y="29818"/>
                    </a:lnTo>
                    <a:cubicBezTo>
                      <a:pt x="84562" y="29818"/>
                      <a:pt x="84562" y="29818"/>
                      <a:pt x="84592" y="29788"/>
                    </a:cubicBezTo>
                    <a:cubicBezTo>
                      <a:pt x="84592" y="29788"/>
                      <a:pt x="84653" y="29788"/>
                      <a:pt x="84653" y="29727"/>
                    </a:cubicBezTo>
                    <a:cubicBezTo>
                      <a:pt x="84683" y="29697"/>
                      <a:pt x="84653" y="29545"/>
                      <a:pt x="84653" y="29575"/>
                    </a:cubicBezTo>
                    <a:lnTo>
                      <a:pt x="84592" y="29575"/>
                    </a:lnTo>
                    <a:lnTo>
                      <a:pt x="84592" y="29545"/>
                    </a:lnTo>
                    <a:cubicBezTo>
                      <a:pt x="84531" y="29484"/>
                      <a:pt x="84501" y="29393"/>
                      <a:pt x="84410" y="29332"/>
                    </a:cubicBezTo>
                    <a:cubicBezTo>
                      <a:pt x="84410" y="29271"/>
                      <a:pt x="84379" y="29241"/>
                      <a:pt x="84379" y="29241"/>
                    </a:cubicBezTo>
                    <a:lnTo>
                      <a:pt x="84349" y="29241"/>
                    </a:lnTo>
                    <a:cubicBezTo>
                      <a:pt x="84288" y="29211"/>
                      <a:pt x="84288" y="29180"/>
                      <a:pt x="84258" y="29180"/>
                    </a:cubicBezTo>
                    <a:cubicBezTo>
                      <a:pt x="84258" y="29119"/>
                      <a:pt x="84227" y="29119"/>
                      <a:pt x="84227" y="29089"/>
                    </a:cubicBezTo>
                    <a:lnTo>
                      <a:pt x="84227" y="29059"/>
                    </a:lnTo>
                    <a:lnTo>
                      <a:pt x="84197" y="29028"/>
                    </a:lnTo>
                    <a:lnTo>
                      <a:pt x="84197" y="28907"/>
                    </a:lnTo>
                    <a:cubicBezTo>
                      <a:pt x="84197" y="28876"/>
                      <a:pt x="84136" y="28785"/>
                      <a:pt x="84136" y="28755"/>
                    </a:cubicBezTo>
                    <a:cubicBezTo>
                      <a:pt x="84197" y="28815"/>
                      <a:pt x="84197" y="28907"/>
                      <a:pt x="84227" y="28967"/>
                    </a:cubicBezTo>
                    <a:lnTo>
                      <a:pt x="84227" y="28967"/>
                    </a:lnTo>
                    <a:lnTo>
                      <a:pt x="84227" y="28876"/>
                    </a:lnTo>
                    <a:lnTo>
                      <a:pt x="84227" y="28876"/>
                    </a:lnTo>
                    <a:cubicBezTo>
                      <a:pt x="84227" y="28937"/>
                      <a:pt x="84258" y="28967"/>
                      <a:pt x="84258" y="29059"/>
                    </a:cubicBezTo>
                    <a:lnTo>
                      <a:pt x="84258" y="29089"/>
                    </a:lnTo>
                    <a:cubicBezTo>
                      <a:pt x="84258" y="29119"/>
                      <a:pt x="84258" y="29119"/>
                      <a:pt x="84258" y="29089"/>
                    </a:cubicBezTo>
                    <a:lnTo>
                      <a:pt x="84288" y="29089"/>
                    </a:lnTo>
                    <a:cubicBezTo>
                      <a:pt x="84288" y="29089"/>
                      <a:pt x="84349" y="29059"/>
                      <a:pt x="84288" y="28967"/>
                    </a:cubicBezTo>
                    <a:cubicBezTo>
                      <a:pt x="84349" y="29028"/>
                      <a:pt x="84379" y="29059"/>
                      <a:pt x="84410" y="29028"/>
                    </a:cubicBezTo>
                    <a:lnTo>
                      <a:pt x="84410" y="28876"/>
                    </a:lnTo>
                    <a:lnTo>
                      <a:pt x="84410" y="28815"/>
                    </a:lnTo>
                    <a:lnTo>
                      <a:pt x="84410" y="28815"/>
                    </a:lnTo>
                    <a:cubicBezTo>
                      <a:pt x="84440" y="28815"/>
                      <a:pt x="84440" y="28815"/>
                      <a:pt x="84501" y="28785"/>
                    </a:cubicBezTo>
                    <a:lnTo>
                      <a:pt x="84531" y="28755"/>
                    </a:lnTo>
                    <a:cubicBezTo>
                      <a:pt x="84562" y="28724"/>
                      <a:pt x="84531" y="28572"/>
                      <a:pt x="84531" y="28603"/>
                    </a:cubicBezTo>
                    <a:lnTo>
                      <a:pt x="84501" y="28633"/>
                    </a:lnTo>
                    <a:lnTo>
                      <a:pt x="84501" y="28603"/>
                    </a:lnTo>
                    <a:cubicBezTo>
                      <a:pt x="84440" y="28511"/>
                      <a:pt x="84410" y="28451"/>
                      <a:pt x="84349" y="28420"/>
                    </a:cubicBezTo>
                    <a:cubicBezTo>
                      <a:pt x="84349" y="28360"/>
                      <a:pt x="84288" y="28329"/>
                      <a:pt x="84288" y="28299"/>
                    </a:cubicBezTo>
                    <a:lnTo>
                      <a:pt x="84258" y="28299"/>
                    </a:lnTo>
                    <a:lnTo>
                      <a:pt x="84258" y="28299"/>
                    </a:lnTo>
                    <a:lnTo>
                      <a:pt x="84258" y="28208"/>
                    </a:lnTo>
                    <a:cubicBezTo>
                      <a:pt x="84288" y="28268"/>
                      <a:pt x="84349" y="28299"/>
                      <a:pt x="84379" y="28268"/>
                    </a:cubicBezTo>
                    <a:lnTo>
                      <a:pt x="84379" y="28147"/>
                    </a:lnTo>
                    <a:lnTo>
                      <a:pt x="84379" y="28116"/>
                    </a:lnTo>
                    <a:lnTo>
                      <a:pt x="84379" y="28116"/>
                    </a:lnTo>
                    <a:cubicBezTo>
                      <a:pt x="84379" y="28116"/>
                      <a:pt x="84410" y="28116"/>
                      <a:pt x="84410" y="28056"/>
                    </a:cubicBezTo>
                    <a:lnTo>
                      <a:pt x="84440" y="28025"/>
                    </a:lnTo>
                    <a:cubicBezTo>
                      <a:pt x="84501" y="27995"/>
                      <a:pt x="84440" y="27873"/>
                      <a:pt x="84440" y="27904"/>
                    </a:cubicBezTo>
                    <a:lnTo>
                      <a:pt x="84410" y="27964"/>
                    </a:lnTo>
                    <a:lnTo>
                      <a:pt x="84410" y="27904"/>
                    </a:lnTo>
                    <a:cubicBezTo>
                      <a:pt x="84379" y="27873"/>
                      <a:pt x="84349" y="27812"/>
                      <a:pt x="84288" y="27752"/>
                    </a:cubicBezTo>
                    <a:cubicBezTo>
                      <a:pt x="84288" y="27721"/>
                      <a:pt x="84258" y="27691"/>
                      <a:pt x="84258" y="27660"/>
                    </a:cubicBezTo>
                    <a:lnTo>
                      <a:pt x="84227" y="27660"/>
                    </a:lnTo>
                    <a:cubicBezTo>
                      <a:pt x="84197" y="27600"/>
                      <a:pt x="84197" y="27539"/>
                      <a:pt x="84136" y="27508"/>
                    </a:cubicBezTo>
                    <a:cubicBezTo>
                      <a:pt x="84106" y="27448"/>
                      <a:pt x="84106" y="27417"/>
                      <a:pt x="84075" y="27417"/>
                    </a:cubicBezTo>
                    <a:cubicBezTo>
                      <a:pt x="84075" y="27387"/>
                      <a:pt x="84045" y="27356"/>
                      <a:pt x="84045" y="27296"/>
                    </a:cubicBezTo>
                    <a:cubicBezTo>
                      <a:pt x="83984" y="27235"/>
                      <a:pt x="83954" y="27144"/>
                      <a:pt x="83954" y="27083"/>
                    </a:cubicBezTo>
                    <a:cubicBezTo>
                      <a:pt x="83923" y="27052"/>
                      <a:pt x="83923" y="26992"/>
                      <a:pt x="83923" y="26961"/>
                    </a:cubicBezTo>
                    <a:lnTo>
                      <a:pt x="83923" y="26961"/>
                    </a:lnTo>
                    <a:cubicBezTo>
                      <a:pt x="83923" y="26931"/>
                      <a:pt x="83893" y="26901"/>
                      <a:pt x="83893" y="26840"/>
                    </a:cubicBezTo>
                    <a:lnTo>
                      <a:pt x="83893" y="26901"/>
                    </a:lnTo>
                    <a:lnTo>
                      <a:pt x="83893" y="26931"/>
                    </a:lnTo>
                    <a:cubicBezTo>
                      <a:pt x="83893" y="26901"/>
                      <a:pt x="83832" y="26901"/>
                      <a:pt x="83832" y="26840"/>
                    </a:cubicBezTo>
                    <a:lnTo>
                      <a:pt x="83772" y="26627"/>
                    </a:lnTo>
                    <a:cubicBezTo>
                      <a:pt x="83772" y="26597"/>
                      <a:pt x="83772" y="26597"/>
                      <a:pt x="83741" y="26597"/>
                    </a:cubicBezTo>
                    <a:lnTo>
                      <a:pt x="83680" y="26627"/>
                    </a:lnTo>
                    <a:cubicBezTo>
                      <a:pt x="83650" y="26627"/>
                      <a:pt x="83650" y="26749"/>
                      <a:pt x="83620" y="26840"/>
                    </a:cubicBezTo>
                    <a:cubicBezTo>
                      <a:pt x="83620" y="26901"/>
                      <a:pt x="83589" y="26901"/>
                      <a:pt x="83589" y="26931"/>
                    </a:cubicBezTo>
                    <a:lnTo>
                      <a:pt x="83589" y="26901"/>
                    </a:lnTo>
                    <a:lnTo>
                      <a:pt x="83589" y="26840"/>
                    </a:lnTo>
                    <a:cubicBezTo>
                      <a:pt x="83589" y="26901"/>
                      <a:pt x="83528" y="26931"/>
                      <a:pt x="83528" y="26961"/>
                    </a:cubicBezTo>
                    <a:lnTo>
                      <a:pt x="83528" y="26961"/>
                    </a:lnTo>
                    <a:cubicBezTo>
                      <a:pt x="83528" y="26961"/>
                      <a:pt x="83528" y="26992"/>
                      <a:pt x="83498" y="27083"/>
                    </a:cubicBezTo>
                    <a:cubicBezTo>
                      <a:pt x="83468" y="27144"/>
                      <a:pt x="83437" y="27235"/>
                      <a:pt x="83437" y="27296"/>
                    </a:cubicBezTo>
                    <a:cubicBezTo>
                      <a:pt x="83437" y="27356"/>
                      <a:pt x="83376" y="27387"/>
                      <a:pt x="83376" y="27417"/>
                    </a:cubicBezTo>
                    <a:lnTo>
                      <a:pt x="83316" y="27508"/>
                    </a:lnTo>
                    <a:cubicBezTo>
                      <a:pt x="83285" y="27539"/>
                      <a:pt x="83285" y="27569"/>
                      <a:pt x="83224" y="27660"/>
                    </a:cubicBezTo>
                    <a:lnTo>
                      <a:pt x="83194" y="27660"/>
                    </a:lnTo>
                    <a:cubicBezTo>
                      <a:pt x="83164" y="27691"/>
                      <a:pt x="83164" y="27721"/>
                      <a:pt x="83164" y="27752"/>
                    </a:cubicBezTo>
                    <a:cubicBezTo>
                      <a:pt x="83133" y="27812"/>
                      <a:pt x="83072" y="27843"/>
                      <a:pt x="83042" y="27904"/>
                    </a:cubicBezTo>
                    <a:lnTo>
                      <a:pt x="83042" y="27964"/>
                    </a:lnTo>
                    <a:cubicBezTo>
                      <a:pt x="83042" y="27964"/>
                      <a:pt x="83012" y="27964"/>
                      <a:pt x="83012" y="27904"/>
                    </a:cubicBezTo>
                    <a:cubicBezTo>
                      <a:pt x="82981" y="27873"/>
                      <a:pt x="82981" y="28025"/>
                      <a:pt x="83012" y="28025"/>
                    </a:cubicBezTo>
                    <a:lnTo>
                      <a:pt x="83042" y="28056"/>
                    </a:lnTo>
                    <a:lnTo>
                      <a:pt x="83072" y="28116"/>
                    </a:lnTo>
                    <a:lnTo>
                      <a:pt x="83072" y="28116"/>
                    </a:lnTo>
                    <a:lnTo>
                      <a:pt x="83072" y="28147"/>
                    </a:lnTo>
                    <a:lnTo>
                      <a:pt x="83072" y="28268"/>
                    </a:lnTo>
                    <a:cubicBezTo>
                      <a:pt x="83133" y="28299"/>
                      <a:pt x="83164" y="28268"/>
                      <a:pt x="83194" y="28208"/>
                    </a:cubicBezTo>
                    <a:lnTo>
                      <a:pt x="83194" y="28299"/>
                    </a:lnTo>
                    <a:lnTo>
                      <a:pt x="83194" y="28299"/>
                    </a:lnTo>
                    <a:lnTo>
                      <a:pt x="83164" y="28299"/>
                    </a:lnTo>
                    <a:cubicBezTo>
                      <a:pt x="83164" y="28329"/>
                      <a:pt x="83133" y="28360"/>
                      <a:pt x="83133" y="28420"/>
                    </a:cubicBezTo>
                    <a:cubicBezTo>
                      <a:pt x="83072" y="28451"/>
                      <a:pt x="83042" y="28511"/>
                      <a:pt x="82981" y="28603"/>
                    </a:cubicBezTo>
                    <a:lnTo>
                      <a:pt x="82981" y="28633"/>
                    </a:lnTo>
                    <a:cubicBezTo>
                      <a:pt x="82981" y="28633"/>
                      <a:pt x="82920" y="28633"/>
                      <a:pt x="82920" y="28603"/>
                    </a:cubicBezTo>
                    <a:cubicBezTo>
                      <a:pt x="82890" y="28572"/>
                      <a:pt x="82890" y="28724"/>
                      <a:pt x="82920" y="28755"/>
                    </a:cubicBezTo>
                    <a:lnTo>
                      <a:pt x="82981" y="28785"/>
                    </a:lnTo>
                    <a:cubicBezTo>
                      <a:pt x="83012" y="28785"/>
                      <a:pt x="83012" y="28815"/>
                      <a:pt x="83042" y="28815"/>
                    </a:cubicBezTo>
                    <a:lnTo>
                      <a:pt x="83042" y="28815"/>
                    </a:lnTo>
                    <a:lnTo>
                      <a:pt x="83042" y="28876"/>
                    </a:lnTo>
                    <a:lnTo>
                      <a:pt x="83042" y="29028"/>
                    </a:lnTo>
                    <a:cubicBezTo>
                      <a:pt x="83072" y="29059"/>
                      <a:pt x="83133" y="29059"/>
                      <a:pt x="83164" y="28967"/>
                    </a:cubicBezTo>
                    <a:lnTo>
                      <a:pt x="83164" y="29089"/>
                    </a:lnTo>
                    <a:lnTo>
                      <a:pt x="83194" y="29089"/>
                    </a:lnTo>
                    <a:cubicBezTo>
                      <a:pt x="83194" y="29089"/>
                      <a:pt x="83194" y="29119"/>
                      <a:pt x="83194" y="29089"/>
                    </a:cubicBezTo>
                    <a:lnTo>
                      <a:pt x="83194" y="29059"/>
                    </a:lnTo>
                    <a:cubicBezTo>
                      <a:pt x="83224" y="29028"/>
                      <a:pt x="83224" y="28937"/>
                      <a:pt x="83224" y="28876"/>
                    </a:cubicBezTo>
                    <a:lnTo>
                      <a:pt x="83224" y="28876"/>
                    </a:lnTo>
                    <a:lnTo>
                      <a:pt x="83224" y="28967"/>
                    </a:lnTo>
                    <a:lnTo>
                      <a:pt x="83224" y="28967"/>
                    </a:lnTo>
                    <a:cubicBezTo>
                      <a:pt x="83285" y="28876"/>
                      <a:pt x="83285" y="28815"/>
                      <a:pt x="83316" y="28755"/>
                    </a:cubicBezTo>
                    <a:cubicBezTo>
                      <a:pt x="83316" y="28785"/>
                      <a:pt x="83285" y="28876"/>
                      <a:pt x="83285" y="28907"/>
                    </a:cubicBezTo>
                    <a:lnTo>
                      <a:pt x="83285" y="29028"/>
                    </a:lnTo>
                    <a:cubicBezTo>
                      <a:pt x="83285" y="29059"/>
                      <a:pt x="83224" y="29059"/>
                      <a:pt x="83224" y="29059"/>
                    </a:cubicBezTo>
                    <a:lnTo>
                      <a:pt x="83224" y="29089"/>
                    </a:lnTo>
                    <a:cubicBezTo>
                      <a:pt x="83224" y="29119"/>
                      <a:pt x="83194" y="29119"/>
                      <a:pt x="83194" y="29180"/>
                    </a:cubicBezTo>
                    <a:cubicBezTo>
                      <a:pt x="83164" y="29211"/>
                      <a:pt x="83164" y="29241"/>
                      <a:pt x="83133" y="29241"/>
                    </a:cubicBezTo>
                    <a:lnTo>
                      <a:pt x="83072" y="29241"/>
                    </a:lnTo>
                    <a:cubicBezTo>
                      <a:pt x="83072" y="29271"/>
                      <a:pt x="83042" y="29271"/>
                      <a:pt x="83042" y="29332"/>
                    </a:cubicBezTo>
                    <a:cubicBezTo>
                      <a:pt x="82981" y="29393"/>
                      <a:pt x="82920" y="29423"/>
                      <a:pt x="82860" y="29545"/>
                    </a:cubicBezTo>
                    <a:lnTo>
                      <a:pt x="82860" y="29575"/>
                    </a:lnTo>
                    <a:lnTo>
                      <a:pt x="82829" y="29575"/>
                    </a:lnTo>
                    <a:cubicBezTo>
                      <a:pt x="82768" y="29545"/>
                      <a:pt x="82768" y="29697"/>
                      <a:pt x="82829" y="29727"/>
                    </a:cubicBezTo>
                    <a:cubicBezTo>
                      <a:pt x="82829" y="29727"/>
                      <a:pt x="82860" y="29727"/>
                      <a:pt x="82860" y="29788"/>
                    </a:cubicBezTo>
                    <a:cubicBezTo>
                      <a:pt x="82890" y="29788"/>
                      <a:pt x="82890" y="29818"/>
                      <a:pt x="82920" y="29818"/>
                    </a:cubicBezTo>
                    <a:lnTo>
                      <a:pt x="82920" y="29818"/>
                    </a:lnTo>
                    <a:lnTo>
                      <a:pt x="82920" y="29849"/>
                    </a:lnTo>
                    <a:lnTo>
                      <a:pt x="82920" y="30001"/>
                    </a:lnTo>
                    <a:cubicBezTo>
                      <a:pt x="82981" y="30031"/>
                      <a:pt x="83012" y="30031"/>
                      <a:pt x="83042" y="30001"/>
                    </a:cubicBezTo>
                    <a:cubicBezTo>
                      <a:pt x="83012" y="30031"/>
                      <a:pt x="83012" y="30092"/>
                      <a:pt x="82981" y="30122"/>
                    </a:cubicBezTo>
                    <a:cubicBezTo>
                      <a:pt x="82920" y="30122"/>
                      <a:pt x="82920" y="30122"/>
                      <a:pt x="82890" y="30153"/>
                    </a:cubicBezTo>
                    <a:cubicBezTo>
                      <a:pt x="82829" y="30244"/>
                      <a:pt x="82738" y="30457"/>
                      <a:pt x="82708" y="30578"/>
                    </a:cubicBezTo>
                    <a:lnTo>
                      <a:pt x="82616" y="30578"/>
                    </a:lnTo>
                    <a:cubicBezTo>
                      <a:pt x="82586" y="30548"/>
                      <a:pt x="82586" y="30457"/>
                      <a:pt x="82556" y="30426"/>
                    </a:cubicBezTo>
                    <a:cubicBezTo>
                      <a:pt x="82556" y="30335"/>
                      <a:pt x="82556" y="30274"/>
                      <a:pt x="82525" y="30305"/>
                    </a:cubicBezTo>
                    <a:cubicBezTo>
                      <a:pt x="82464" y="30305"/>
                      <a:pt x="82464" y="30335"/>
                      <a:pt x="82434" y="30335"/>
                    </a:cubicBezTo>
                    <a:cubicBezTo>
                      <a:pt x="82404" y="30305"/>
                      <a:pt x="82404" y="30274"/>
                      <a:pt x="82373" y="30244"/>
                    </a:cubicBezTo>
                    <a:cubicBezTo>
                      <a:pt x="82404" y="30274"/>
                      <a:pt x="82434" y="30274"/>
                      <a:pt x="82464" y="30244"/>
                    </a:cubicBezTo>
                    <a:cubicBezTo>
                      <a:pt x="82464" y="30183"/>
                      <a:pt x="82525" y="30122"/>
                      <a:pt x="82464" y="30092"/>
                    </a:cubicBezTo>
                    <a:lnTo>
                      <a:pt x="82464" y="30031"/>
                    </a:lnTo>
                    <a:lnTo>
                      <a:pt x="82464" y="30031"/>
                    </a:lnTo>
                    <a:cubicBezTo>
                      <a:pt x="82525" y="30031"/>
                      <a:pt x="82525" y="30031"/>
                      <a:pt x="82556" y="30001"/>
                    </a:cubicBezTo>
                    <a:cubicBezTo>
                      <a:pt x="82556" y="30001"/>
                      <a:pt x="82586" y="30001"/>
                      <a:pt x="82586" y="29970"/>
                    </a:cubicBezTo>
                    <a:cubicBezTo>
                      <a:pt x="82616" y="29940"/>
                      <a:pt x="82586" y="29788"/>
                      <a:pt x="82586" y="29818"/>
                    </a:cubicBezTo>
                    <a:lnTo>
                      <a:pt x="82556" y="29818"/>
                    </a:lnTo>
                    <a:lnTo>
                      <a:pt x="82556" y="29788"/>
                    </a:lnTo>
                    <a:cubicBezTo>
                      <a:pt x="82464" y="29697"/>
                      <a:pt x="82434" y="29636"/>
                      <a:pt x="82373" y="29545"/>
                    </a:cubicBezTo>
                    <a:cubicBezTo>
                      <a:pt x="82373" y="29515"/>
                      <a:pt x="82313" y="29484"/>
                      <a:pt x="82313" y="29484"/>
                    </a:cubicBezTo>
                    <a:lnTo>
                      <a:pt x="82282" y="29484"/>
                    </a:lnTo>
                    <a:cubicBezTo>
                      <a:pt x="82252" y="29423"/>
                      <a:pt x="82252" y="29393"/>
                      <a:pt x="82221" y="29393"/>
                    </a:cubicBezTo>
                    <a:cubicBezTo>
                      <a:pt x="82221" y="29363"/>
                      <a:pt x="82161" y="29363"/>
                      <a:pt x="82161" y="29332"/>
                    </a:cubicBezTo>
                    <a:lnTo>
                      <a:pt x="82161" y="29271"/>
                    </a:lnTo>
                    <a:lnTo>
                      <a:pt x="82130" y="29241"/>
                    </a:lnTo>
                    <a:lnTo>
                      <a:pt x="82130" y="29180"/>
                    </a:lnTo>
                    <a:lnTo>
                      <a:pt x="82130" y="29119"/>
                    </a:lnTo>
                    <a:cubicBezTo>
                      <a:pt x="82130" y="29180"/>
                      <a:pt x="82161" y="29211"/>
                      <a:pt x="82161" y="29241"/>
                    </a:cubicBezTo>
                    <a:lnTo>
                      <a:pt x="82161" y="29241"/>
                    </a:lnTo>
                    <a:lnTo>
                      <a:pt x="82161" y="29119"/>
                    </a:lnTo>
                    <a:lnTo>
                      <a:pt x="82161" y="29119"/>
                    </a:lnTo>
                    <a:cubicBezTo>
                      <a:pt x="82161" y="29211"/>
                      <a:pt x="82221" y="29241"/>
                      <a:pt x="82221" y="29332"/>
                    </a:cubicBezTo>
                    <a:lnTo>
                      <a:pt x="82221" y="29363"/>
                    </a:lnTo>
                    <a:cubicBezTo>
                      <a:pt x="82221" y="29393"/>
                      <a:pt x="82221" y="29393"/>
                      <a:pt x="82221" y="29363"/>
                    </a:cubicBezTo>
                    <a:lnTo>
                      <a:pt x="82252" y="29363"/>
                    </a:lnTo>
                    <a:cubicBezTo>
                      <a:pt x="82252" y="29363"/>
                      <a:pt x="82282" y="29332"/>
                      <a:pt x="82252" y="29241"/>
                    </a:cubicBezTo>
                    <a:cubicBezTo>
                      <a:pt x="82282" y="29271"/>
                      <a:pt x="82313" y="29332"/>
                      <a:pt x="82373" y="29271"/>
                    </a:cubicBezTo>
                    <a:lnTo>
                      <a:pt x="82373" y="29119"/>
                    </a:lnTo>
                    <a:lnTo>
                      <a:pt x="82373" y="29089"/>
                    </a:lnTo>
                    <a:lnTo>
                      <a:pt x="82373" y="29089"/>
                    </a:lnTo>
                    <a:cubicBezTo>
                      <a:pt x="82404" y="29089"/>
                      <a:pt x="82404" y="29089"/>
                      <a:pt x="82434" y="29059"/>
                    </a:cubicBezTo>
                    <a:lnTo>
                      <a:pt x="82464" y="29028"/>
                    </a:lnTo>
                    <a:cubicBezTo>
                      <a:pt x="82525" y="28967"/>
                      <a:pt x="82464" y="28815"/>
                      <a:pt x="82464" y="28876"/>
                    </a:cubicBezTo>
                    <a:lnTo>
                      <a:pt x="82434" y="28907"/>
                    </a:lnTo>
                    <a:lnTo>
                      <a:pt x="82434" y="28876"/>
                    </a:lnTo>
                    <a:cubicBezTo>
                      <a:pt x="82404" y="28785"/>
                      <a:pt x="82373" y="28724"/>
                      <a:pt x="82282" y="28663"/>
                    </a:cubicBezTo>
                    <a:cubicBezTo>
                      <a:pt x="82282" y="28633"/>
                      <a:pt x="82252" y="28603"/>
                      <a:pt x="82252" y="28572"/>
                    </a:cubicBezTo>
                    <a:lnTo>
                      <a:pt x="82221" y="28572"/>
                    </a:lnTo>
                    <a:lnTo>
                      <a:pt x="82221" y="28572"/>
                    </a:lnTo>
                    <a:lnTo>
                      <a:pt x="82221" y="28481"/>
                    </a:lnTo>
                    <a:cubicBezTo>
                      <a:pt x="82252" y="28511"/>
                      <a:pt x="82282" y="28572"/>
                      <a:pt x="82313" y="28511"/>
                    </a:cubicBezTo>
                    <a:lnTo>
                      <a:pt x="82313" y="28420"/>
                    </a:lnTo>
                    <a:lnTo>
                      <a:pt x="82313" y="28360"/>
                    </a:lnTo>
                    <a:lnTo>
                      <a:pt x="82313" y="28360"/>
                    </a:lnTo>
                    <a:cubicBezTo>
                      <a:pt x="82313" y="28360"/>
                      <a:pt x="82373" y="28360"/>
                      <a:pt x="82373" y="28329"/>
                    </a:cubicBezTo>
                    <a:lnTo>
                      <a:pt x="82404" y="28299"/>
                    </a:lnTo>
                    <a:cubicBezTo>
                      <a:pt x="82434" y="28268"/>
                      <a:pt x="82404" y="28147"/>
                      <a:pt x="82404" y="28177"/>
                    </a:cubicBezTo>
                    <a:lnTo>
                      <a:pt x="82373" y="28208"/>
                    </a:lnTo>
                    <a:lnTo>
                      <a:pt x="82373" y="28177"/>
                    </a:lnTo>
                    <a:cubicBezTo>
                      <a:pt x="82313" y="28147"/>
                      <a:pt x="82282" y="28056"/>
                      <a:pt x="82252" y="28025"/>
                    </a:cubicBezTo>
                    <a:cubicBezTo>
                      <a:pt x="82252" y="27995"/>
                      <a:pt x="82221" y="27964"/>
                      <a:pt x="82221" y="27904"/>
                    </a:cubicBezTo>
                    <a:lnTo>
                      <a:pt x="82161" y="27904"/>
                    </a:lnTo>
                    <a:cubicBezTo>
                      <a:pt x="82130" y="27873"/>
                      <a:pt x="82130" y="27812"/>
                      <a:pt x="82100" y="27752"/>
                    </a:cubicBezTo>
                    <a:cubicBezTo>
                      <a:pt x="82069" y="27721"/>
                      <a:pt x="82069" y="27691"/>
                      <a:pt x="82009" y="27691"/>
                    </a:cubicBezTo>
                    <a:cubicBezTo>
                      <a:pt x="82009" y="27660"/>
                      <a:pt x="81978" y="27600"/>
                      <a:pt x="81978" y="27569"/>
                    </a:cubicBezTo>
                    <a:cubicBezTo>
                      <a:pt x="81948" y="27508"/>
                      <a:pt x="81917" y="27417"/>
                      <a:pt x="81917" y="27356"/>
                    </a:cubicBezTo>
                    <a:cubicBezTo>
                      <a:pt x="81857" y="27296"/>
                      <a:pt x="81857" y="27265"/>
                      <a:pt x="81857" y="27235"/>
                    </a:cubicBezTo>
                    <a:lnTo>
                      <a:pt x="81857" y="27235"/>
                    </a:lnTo>
                    <a:cubicBezTo>
                      <a:pt x="81857" y="27204"/>
                      <a:pt x="81857" y="27144"/>
                      <a:pt x="81826" y="27113"/>
                    </a:cubicBezTo>
                    <a:lnTo>
                      <a:pt x="81857" y="27083"/>
                    </a:lnTo>
                    <a:cubicBezTo>
                      <a:pt x="81917" y="27052"/>
                      <a:pt x="81857" y="26901"/>
                      <a:pt x="81857" y="26931"/>
                    </a:cubicBezTo>
                    <a:lnTo>
                      <a:pt x="81826" y="26961"/>
                    </a:lnTo>
                    <a:lnTo>
                      <a:pt x="81826" y="26931"/>
                    </a:lnTo>
                    <a:cubicBezTo>
                      <a:pt x="81796" y="26840"/>
                      <a:pt x="81765" y="26779"/>
                      <a:pt x="81674" y="26749"/>
                    </a:cubicBezTo>
                    <a:cubicBezTo>
                      <a:pt x="81674" y="26688"/>
                      <a:pt x="81644" y="26657"/>
                      <a:pt x="81644" y="26627"/>
                    </a:cubicBezTo>
                    <a:lnTo>
                      <a:pt x="81613" y="26627"/>
                    </a:lnTo>
                    <a:lnTo>
                      <a:pt x="81613" y="26627"/>
                    </a:lnTo>
                    <a:lnTo>
                      <a:pt x="81613" y="26536"/>
                    </a:lnTo>
                    <a:cubicBezTo>
                      <a:pt x="81644" y="26597"/>
                      <a:pt x="81674" y="26627"/>
                      <a:pt x="81705" y="26597"/>
                    </a:cubicBezTo>
                    <a:lnTo>
                      <a:pt x="81705" y="26475"/>
                    </a:lnTo>
                    <a:lnTo>
                      <a:pt x="81705" y="26445"/>
                    </a:lnTo>
                    <a:lnTo>
                      <a:pt x="81705" y="26445"/>
                    </a:lnTo>
                    <a:cubicBezTo>
                      <a:pt x="81705" y="26445"/>
                      <a:pt x="81765" y="26445"/>
                      <a:pt x="81765" y="26384"/>
                    </a:cubicBezTo>
                    <a:lnTo>
                      <a:pt x="81796" y="26353"/>
                    </a:lnTo>
                    <a:cubicBezTo>
                      <a:pt x="81826" y="26323"/>
                      <a:pt x="81796" y="26201"/>
                      <a:pt x="81796" y="26232"/>
                    </a:cubicBezTo>
                    <a:lnTo>
                      <a:pt x="81765" y="26293"/>
                    </a:lnTo>
                    <a:lnTo>
                      <a:pt x="81765" y="26232"/>
                    </a:lnTo>
                    <a:cubicBezTo>
                      <a:pt x="81705" y="26201"/>
                      <a:pt x="81674" y="26141"/>
                      <a:pt x="81644" y="26080"/>
                    </a:cubicBezTo>
                    <a:cubicBezTo>
                      <a:pt x="81644" y="26049"/>
                      <a:pt x="81613" y="26019"/>
                      <a:pt x="81613" y="25989"/>
                    </a:cubicBezTo>
                    <a:lnTo>
                      <a:pt x="81553" y="25989"/>
                    </a:lnTo>
                    <a:cubicBezTo>
                      <a:pt x="81522" y="25928"/>
                      <a:pt x="81522" y="25867"/>
                      <a:pt x="81492" y="25837"/>
                    </a:cubicBezTo>
                    <a:cubicBezTo>
                      <a:pt x="81461" y="25776"/>
                      <a:pt x="81461" y="25745"/>
                      <a:pt x="81401" y="25745"/>
                    </a:cubicBezTo>
                    <a:cubicBezTo>
                      <a:pt x="81401" y="25715"/>
                      <a:pt x="81370" y="25685"/>
                      <a:pt x="81370" y="25624"/>
                    </a:cubicBezTo>
                    <a:cubicBezTo>
                      <a:pt x="81340" y="25563"/>
                      <a:pt x="81309" y="25472"/>
                      <a:pt x="81309" y="25411"/>
                    </a:cubicBezTo>
                    <a:cubicBezTo>
                      <a:pt x="81249" y="25381"/>
                      <a:pt x="81249" y="25320"/>
                      <a:pt x="81249" y="25290"/>
                    </a:cubicBezTo>
                    <a:lnTo>
                      <a:pt x="81249" y="25290"/>
                    </a:lnTo>
                    <a:cubicBezTo>
                      <a:pt x="81249" y="25259"/>
                      <a:pt x="81218" y="25229"/>
                      <a:pt x="81218" y="25168"/>
                    </a:cubicBezTo>
                    <a:lnTo>
                      <a:pt x="81218" y="25229"/>
                    </a:lnTo>
                    <a:lnTo>
                      <a:pt x="81218" y="25259"/>
                    </a:lnTo>
                    <a:cubicBezTo>
                      <a:pt x="81218" y="25229"/>
                      <a:pt x="81188" y="25229"/>
                      <a:pt x="81188" y="25168"/>
                    </a:cubicBezTo>
                    <a:lnTo>
                      <a:pt x="81097" y="24955"/>
                    </a:lnTo>
                    <a:cubicBezTo>
                      <a:pt x="81097" y="24925"/>
                      <a:pt x="81097" y="24925"/>
                      <a:pt x="81066" y="24925"/>
                    </a:cubicBezTo>
                    <a:lnTo>
                      <a:pt x="81036" y="24955"/>
                    </a:lnTo>
                    <a:cubicBezTo>
                      <a:pt x="81005" y="24955"/>
                      <a:pt x="81005" y="25077"/>
                      <a:pt x="80945" y="25168"/>
                    </a:cubicBezTo>
                    <a:cubicBezTo>
                      <a:pt x="80945" y="25229"/>
                      <a:pt x="80914" y="25229"/>
                      <a:pt x="80914" y="25259"/>
                    </a:cubicBezTo>
                    <a:lnTo>
                      <a:pt x="80914" y="25229"/>
                    </a:lnTo>
                    <a:lnTo>
                      <a:pt x="80914" y="25168"/>
                    </a:lnTo>
                    <a:cubicBezTo>
                      <a:pt x="80914" y="25229"/>
                      <a:pt x="80884" y="25259"/>
                      <a:pt x="80884" y="25290"/>
                    </a:cubicBezTo>
                    <a:lnTo>
                      <a:pt x="80884" y="25290"/>
                    </a:lnTo>
                    <a:cubicBezTo>
                      <a:pt x="80884" y="25290"/>
                      <a:pt x="80884" y="25320"/>
                      <a:pt x="80854" y="25411"/>
                    </a:cubicBezTo>
                    <a:cubicBezTo>
                      <a:pt x="80793" y="25472"/>
                      <a:pt x="80762" y="25563"/>
                      <a:pt x="80762" y="25624"/>
                    </a:cubicBezTo>
                    <a:cubicBezTo>
                      <a:pt x="80762" y="25685"/>
                      <a:pt x="80732" y="25715"/>
                      <a:pt x="80732" y="25745"/>
                    </a:cubicBezTo>
                    <a:lnTo>
                      <a:pt x="80641" y="25837"/>
                    </a:lnTo>
                    <a:cubicBezTo>
                      <a:pt x="80610" y="25867"/>
                      <a:pt x="80610" y="25897"/>
                      <a:pt x="80580" y="25989"/>
                    </a:cubicBezTo>
                    <a:lnTo>
                      <a:pt x="80550" y="25989"/>
                    </a:lnTo>
                    <a:cubicBezTo>
                      <a:pt x="80489" y="26019"/>
                      <a:pt x="80489" y="26049"/>
                      <a:pt x="80489" y="26080"/>
                    </a:cubicBezTo>
                    <a:cubicBezTo>
                      <a:pt x="80458" y="26141"/>
                      <a:pt x="80458" y="26171"/>
                      <a:pt x="80428" y="26201"/>
                    </a:cubicBezTo>
                    <a:lnTo>
                      <a:pt x="80428" y="26171"/>
                    </a:lnTo>
                    <a:lnTo>
                      <a:pt x="80398" y="26171"/>
                    </a:lnTo>
                    <a:lnTo>
                      <a:pt x="80398" y="26171"/>
                    </a:lnTo>
                    <a:lnTo>
                      <a:pt x="80398" y="26080"/>
                    </a:lnTo>
                    <a:cubicBezTo>
                      <a:pt x="80428" y="26141"/>
                      <a:pt x="80458" y="26171"/>
                      <a:pt x="80489" y="26141"/>
                    </a:cubicBezTo>
                    <a:lnTo>
                      <a:pt x="80489" y="26019"/>
                    </a:lnTo>
                    <a:lnTo>
                      <a:pt x="80489" y="25989"/>
                    </a:lnTo>
                    <a:lnTo>
                      <a:pt x="80489" y="25989"/>
                    </a:lnTo>
                    <a:cubicBezTo>
                      <a:pt x="80489" y="25989"/>
                      <a:pt x="80550" y="25989"/>
                      <a:pt x="80550" y="25928"/>
                    </a:cubicBezTo>
                    <a:lnTo>
                      <a:pt x="80580" y="25897"/>
                    </a:lnTo>
                    <a:cubicBezTo>
                      <a:pt x="80610" y="25867"/>
                      <a:pt x="80580" y="25745"/>
                      <a:pt x="80580" y="25776"/>
                    </a:cubicBezTo>
                    <a:lnTo>
                      <a:pt x="80550" y="25837"/>
                    </a:lnTo>
                    <a:lnTo>
                      <a:pt x="80550" y="25776"/>
                    </a:lnTo>
                    <a:cubicBezTo>
                      <a:pt x="80489" y="25745"/>
                      <a:pt x="80458" y="25685"/>
                      <a:pt x="80428" y="25624"/>
                    </a:cubicBezTo>
                    <a:cubicBezTo>
                      <a:pt x="80428" y="25594"/>
                      <a:pt x="80398" y="25563"/>
                      <a:pt x="80398" y="25533"/>
                    </a:cubicBezTo>
                    <a:lnTo>
                      <a:pt x="80337" y="25533"/>
                    </a:lnTo>
                    <a:cubicBezTo>
                      <a:pt x="80306" y="25472"/>
                      <a:pt x="80306" y="25411"/>
                      <a:pt x="80276" y="25381"/>
                    </a:cubicBezTo>
                    <a:cubicBezTo>
                      <a:pt x="80246" y="25320"/>
                      <a:pt x="80246" y="25290"/>
                      <a:pt x="80185" y="25290"/>
                    </a:cubicBezTo>
                    <a:cubicBezTo>
                      <a:pt x="80185" y="25259"/>
                      <a:pt x="80154" y="25229"/>
                      <a:pt x="80154" y="25168"/>
                    </a:cubicBezTo>
                    <a:cubicBezTo>
                      <a:pt x="80124" y="25107"/>
                      <a:pt x="80094" y="25016"/>
                      <a:pt x="80094" y="24955"/>
                    </a:cubicBezTo>
                    <a:cubicBezTo>
                      <a:pt x="80033" y="24925"/>
                      <a:pt x="80033" y="24864"/>
                      <a:pt x="80033" y="24834"/>
                    </a:cubicBezTo>
                    <a:lnTo>
                      <a:pt x="80033" y="24834"/>
                    </a:lnTo>
                    <a:cubicBezTo>
                      <a:pt x="80033" y="24803"/>
                      <a:pt x="80002" y="24773"/>
                      <a:pt x="80002" y="24712"/>
                    </a:cubicBezTo>
                    <a:lnTo>
                      <a:pt x="80002" y="24773"/>
                    </a:lnTo>
                    <a:lnTo>
                      <a:pt x="80002" y="24803"/>
                    </a:lnTo>
                    <a:cubicBezTo>
                      <a:pt x="80002" y="24773"/>
                      <a:pt x="79972" y="24773"/>
                      <a:pt x="79972" y="24712"/>
                    </a:cubicBezTo>
                    <a:lnTo>
                      <a:pt x="79881" y="24499"/>
                    </a:lnTo>
                    <a:cubicBezTo>
                      <a:pt x="79881" y="24469"/>
                      <a:pt x="79881" y="24469"/>
                      <a:pt x="79850" y="24469"/>
                    </a:cubicBezTo>
                    <a:lnTo>
                      <a:pt x="79820" y="24499"/>
                    </a:lnTo>
                    <a:cubicBezTo>
                      <a:pt x="79790" y="24499"/>
                      <a:pt x="79790" y="24621"/>
                      <a:pt x="79729" y="24712"/>
                    </a:cubicBezTo>
                    <a:cubicBezTo>
                      <a:pt x="79729" y="24773"/>
                      <a:pt x="79698" y="24773"/>
                      <a:pt x="79698" y="24803"/>
                    </a:cubicBezTo>
                    <a:lnTo>
                      <a:pt x="79698" y="24773"/>
                    </a:lnTo>
                    <a:lnTo>
                      <a:pt x="79698" y="24712"/>
                    </a:lnTo>
                    <a:cubicBezTo>
                      <a:pt x="79698" y="24773"/>
                      <a:pt x="79668" y="24803"/>
                      <a:pt x="79668" y="24834"/>
                    </a:cubicBezTo>
                    <a:lnTo>
                      <a:pt x="79668" y="24834"/>
                    </a:lnTo>
                    <a:cubicBezTo>
                      <a:pt x="79668" y="24834"/>
                      <a:pt x="79668" y="24864"/>
                      <a:pt x="79638" y="24955"/>
                    </a:cubicBezTo>
                    <a:cubicBezTo>
                      <a:pt x="79577" y="25016"/>
                      <a:pt x="79577" y="25077"/>
                      <a:pt x="79547" y="25138"/>
                    </a:cubicBezTo>
                    <a:lnTo>
                      <a:pt x="79547" y="25107"/>
                    </a:lnTo>
                    <a:lnTo>
                      <a:pt x="79516" y="25138"/>
                    </a:lnTo>
                    <a:lnTo>
                      <a:pt x="79516" y="25107"/>
                    </a:lnTo>
                    <a:cubicBezTo>
                      <a:pt x="79486" y="25077"/>
                      <a:pt x="79425" y="24986"/>
                      <a:pt x="79395" y="24955"/>
                    </a:cubicBezTo>
                    <a:cubicBezTo>
                      <a:pt x="79395" y="24925"/>
                      <a:pt x="79364" y="24864"/>
                      <a:pt x="79364" y="24834"/>
                    </a:cubicBezTo>
                    <a:lnTo>
                      <a:pt x="79334" y="24834"/>
                    </a:lnTo>
                    <a:cubicBezTo>
                      <a:pt x="79273" y="24803"/>
                      <a:pt x="79273" y="24712"/>
                      <a:pt x="79243" y="24682"/>
                    </a:cubicBezTo>
                    <a:cubicBezTo>
                      <a:pt x="79212" y="24651"/>
                      <a:pt x="79212" y="24621"/>
                      <a:pt x="79182" y="24621"/>
                    </a:cubicBezTo>
                    <a:cubicBezTo>
                      <a:pt x="79182" y="24560"/>
                      <a:pt x="79121" y="24530"/>
                      <a:pt x="79121" y="24499"/>
                    </a:cubicBezTo>
                    <a:cubicBezTo>
                      <a:pt x="79091" y="24408"/>
                      <a:pt x="79060" y="24347"/>
                      <a:pt x="79060" y="24256"/>
                    </a:cubicBezTo>
                    <a:cubicBezTo>
                      <a:pt x="79030" y="24226"/>
                      <a:pt x="79030" y="24195"/>
                      <a:pt x="79030" y="24165"/>
                    </a:cubicBezTo>
                    <a:lnTo>
                      <a:pt x="79030" y="24165"/>
                    </a:lnTo>
                    <a:cubicBezTo>
                      <a:pt x="79030" y="24104"/>
                      <a:pt x="78969" y="24074"/>
                      <a:pt x="78969" y="24043"/>
                    </a:cubicBezTo>
                    <a:lnTo>
                      <a:pt x="78969" y="24074"/>
                    </a:lnTo>
                    <a:lnTo>
                      <a:pt x="78969" y="24104"/>
                    </a:lnTo>
                    <a:cubicBezTo>
                      <a:pt x="78969" y="24074"/>
                      <a:pt x="78939" y="24074"/>
                      <a:pt x="78939" y="24043"/>
                    </a:cubicBezTo>
                    <a:lnTo>
                      <a:pt x="78878" y="23800"/>
                    </a:lnTo>
                    <a:cubicBezTo>
                      <a:pt x="78878" y="23770"/>
                      <a:pt x="78878" y="23770"/>
                      <a:pt x="78817" y="23770"/>
                    </a:cubicBezTo>
                    <a:lnTo>
                      <a:pt x="78787" y="23800"/>
                    </a:lnTo>
                    <a:cubicBezTo>
                      <a:pt x="78756" y="23800"/>
                      <a:pt x="78756" y="23922"/>
                      <a:pt x="78726" y="24043"/>
                    </a:cubicBezTo>
                    <a:cubicBezTo>
                      <a:pt x="78726" y="24074"/>
                      <a:pt x="78665" y="24074"/>
                      <a:pt x="78665" y="24104"/>
                    </a:cubicBezTo>
                    <a:lnTo>
                      <a:pt x="78665" y="24074"/>
                    </a:lnTo>
                    <a:lnTo>
                      <a:pt x="78665" y="24043"/>
                    </a:lnTo>
                    <a:cubicBezTo>
                      <a:pt x="78665" y="24074"/>
                      <a:pt x="78635" y="24104"/>
                      <a:pt x="78635" y="24165"/>
                    </a:cubicBezTo>
                    <a:lnTo>
                      <a:pt x="78635" y="24165"/>
                    </a:lnTo>
                    <a:cubicBezTo>
                      <a:pt x="78635" y="24165"/>
                      <a:pt x="78635" y="24195"/>
                      <a:pt x="78604" y="24256"/>
                    </a:cubicBezTo>
                    <a:cubicBezTo>
                      <a:pt x="78574" y="24347"/>
                      <a:pt x="78513" y="24408"/>
                      <a:pt x="78513" y="24499"/>
                    </a:cubicBezTo>
                    <a:cubicBezTo>
                      <a:pt x="78513" y="24530"/>
                      <a:pt x="78483" y="24560"/>
                      <a:pt x="78483" y="24621"/>
                    </a:cubicBezTo>
                    <a:lnTo>
                      <a:pt x="78422" y="24682"/>
                    </a:lnTo>
                    <a:cubicBezTo>
                      <a:pt x="78361" y="24712"/>
                      <a:pt x="78361" y="24773"/>
                      <a:pt x="78331" y="24834"/>
                    </a:cubicBezTo>
                    <a:lnTo>
                      <a:pt x="78300" y="24834"/>
                    </a:lnTo>
                    <a:cubicBezTo>
                      <a:pt x="78270" y="24864"/>
                      <a:pt x="78270" y="24925"/>
                      <a:pt x="78270" y="24955"/>
                    </a:cubicBezTo>
                    <a:cubicBezTo>
                      <a:pt x="78209" y="24986"/>
                      <a:pt x="78179" y="25016"/>
                      <a:pt x="78148" y="25107"/>
                    </a:cubicBezTo>
                    <a:lnTo>
                      <a:pt x="78148" y="25138"/>
                    </a:lnTo>
                    <a:cubicBezTo>
                      <a:pt x="78148" y="25138"/>
                      <a:pt x="78118" y="25138"/>
                      <a:pt x="78118" y="25107"/>
                    </a:cubicBezTo>
                    <a:cubicBezTo>
                      <a:pt x="78057" y="25077"/>
                      <a:pt x="78057" y="25229"/>
                      <a:pt x="78118" y="25229"/>
                    </a:cubicBezTo>
                    <a:lnTo>
                      <a:pt x="78148" y="25259"/>
                    </a:lnTo>
                    <a:lnTo>
                      <a:pt x="78179" y="25290"/>
                    </a:lnTo>
                    <a:lnTo>
                      <a:pt x="78179" y="25290"/>
                    </a:lnTo>
                    <a:lnTo>
                      <a:pt x="78179" y="25320"/>
                    </a:lnTo>
                    <a:lnTo>
                      <a:pt x="78179" y="25442"/>
                    </a:lnTo>
                    <a:cubicBezTo>
                      <a:pt x="78209" y="25472"/>
                      <a:pt x="78270" y="25442"/>
                      <a:pt x="78300" y="25411"/>
                    </a:cubicBezTo>
                    <a:lnTo>
                      <a:pt x="78300" y="25472"/>
                    </a:lnTo>
                    <a:lnTo>
                      <a:pt x="78300" y="25472"/>
                    </a:lnTo>
                    <a:lnTo>
                      <a:pt x="78270" y="25472"/>
                    </a:lnTo>
                    <a:cubicBezTo>
                      <a:pt x="78270" y="25533"/>
                      <a:pt x="78209" y="25563"/>
                      <a:pt x="78209" y="25594"/>
                    </a:cubicBezTo>
                    <a:cubicBezTo>
                      <a:pt x="78179" y="25624"/>
                      <a:pt x="78148" y="25715"/>
                      <a:pt x="78057" y="25776"/>
                    </a:cubicBezTo>
                    <a:lnTo>
                      <a:pt x="78057" y="25837"/>
                    </a:lnTo>
                    <a:cubicBezTo>
                      <a:pt x="78057" y="25837"/>
                      <a:pt x="78027" y="25837"/>
                      <a:pt x="78027" y="25776"/>
                    </a:cubicBezTo>
                    <a:cubicBezTo>
                      <a:pt x="77996" y="25745"/>
                      <a:pt x="77996" y="25897"/>
                      <a:pt x="78027" y="25928"/>
                    </a:cubicBezTo>
                    <a:lnTo>
                      <a:pt x="78057" y="25989"/>
                    </a:lnTo>
                    <a:cubicBezTo>
                      <a:pt x="78118" y="25989"/>
                      <a:pt x="78118" y="26019"/>
                      <a:pt x="78148" y="26019"/>
                    </a:cubicBezTo>
                    <a:lnTo>
                      <a:pt x="78148" y="26019"/>
                    </a:lnTo>
                    <a:lnTo>
                      <a:pt x="78148" y="26049"/>
                    </a:lnTo>
                    <a:lnTo>
                      <a:pt x="78148" y="26201"/>
                    </a:lnTo>
                    <a:cubicBezTo>
                      <a:pt x="78179" y="26232"/>
                      <a:pt x="78209" y="26232"/>
                      <a:pt x="78270" y="26171"/>
                    </a:cubicBezTo>
                    <a:lnTo>
                      <a:pt x="78270" y="26293"/>
                    </a:lnTo>
                    <a:lnTo>
                      <a:pt x="78300" y="26293"/>
                    </a:lnTo>
                    <a:cubicBezTo>
                      <a:pt x="78300" y="26293"/>
                      <a:pt x="78300" y="26323"/>
                      <a:pt x="78300" y="26293"/>
                    </a:cubicBezTo>
                    <a:lnTo>
                      <a:pt x="78300" y="26232"/>
                    </a:lnTo>
                    <a:cubicBezTo>
                      <a:pt x="78331" y="26201"/>
                      <a:pt x="78331" y="26141"/>
                      <a:pt x="78331" y="26049"/>
                    </a:cubicBezTo>
                    <a:lnTo>
                      <a:pt x="78331" y="26049"/>
                    </a:lnTo>
                    <a:lnTo>
                      <a:pt x="78331" y="26171"/>
                    </a:lnTo>
                    <a:lnTo>
                      <a:pt x="78331" y="26171"/>
                    </a:lnTo>
                    <a:cubicBezTo>
                      <a:pt x="78361" y="26049"/>
                      <a:pt x="78361" y="26019"/>
                      <a:pt x="78422" y="25928"/>
                    </a:cubicBezTo>
                    <a:cubicBezTo>
                      <a:pt x="78422" y="25989"/>
                      <a:pt x="78361" y="26049"/>
                      <a:pt x="78361" y="26080"/>
                    </a:cubicBezTo>
                    <a:lnTo>
                      <a:pt x="78361" y="26201"/>
                    </a:lnTo>
                    <a:cubicBezTo>
                      <a:pt x="78361" y="26232"/>
                      <a:pt x="78331" y="26232"/>
                      <a:pt x="78331" y="26232"/>
                    </a:cubicBezTo>
                    <a:lnTo>
                      <a:pt x="78331" y="26293"/>
                    </a:lnTo>
                    <a:cubicBezTo>
                      <a:pt x="78331" y="26323"/>
                      <a:pt x="78300" y="26323"/>
                      <a:pt x="78300" y="26353"/>
                    </a:cubicBezTo>
                    <a:lnTo>
                      <a:pt x="78270" y="26384"/>
                    </a:lnTo>
                    <a:lnTo>
                      <a:pt x="78179" y="26384"/>
                    </a:lnTo>
                    <a:cubicBezTo>
                      <a:pt x="78118" y="26323"/>
                      <a:pt x="78057" y="26080"/>
                      <a:pt x="77996" y="25989"/>
                    </a:cubicBezTo>
                    <a:cubicBezTo>
                      <a:pt x="77966" y="25928"/>
                      <a:pt x="77966" y="25928"/>
                      <a:pt x="77905" y="25928"/>
                    </a:cubicBezTo>
                    <a:cubicBezTo>
                      <a:pt x="77875" y="25897"/>
                      <a:pt x="77875" y="25867"/>
                      <a:pt x="77844" y="25837"/>
                    </a:cubicBezTo>
                    <a:cubicBezTo>
                      <a:pt x="77875" y="25867"/>
                      <a:pt x="77905" y="25867"/>
                      <a:pt x="77966" y="25837"/>
                    </a:cubicBezTo>
                    <a:cubicBezTo>
                      <a:pt x="77966" y="25776"/>
                      <a:pt x="77996" y="25715"/>
                      <a:pt x="77966" y="25685"/>
                    </a:cubicBezTo>
                    <a:lnTo>
                      <a:pt x="77966" y="25624"/>
                    </a:lnTo>
                    <a:lnTo>
                      <a:pt x="77966" y="25624"/>
                    </a:lnTo>
                    <a:cubicBezTo>
                      <a:pt x="77996" y="25624"/>
                      <a:pt x="77996" y="25624"/>
                      <a:pt x="78027" y="25594"/>
                    </a:cubicBezTo>
                    <a:cubicBezTo>
                      <a:pt x="78027" y="25594"/>
                      <a:pt x="78057" y="25594"/>
                      <a:pt x="78057" y="25563"/>
                    </a:cubicBezTo>
                    <a:cubicBezTo>
                      <a:pt x="78118" y="25533"/>
                      <a:pt x="78057" y="25381"/>
                      <a:pt x="78057" y="25411"/>
                    </a:cubicBezTo>
                    <a:lnTo>
                      <a:pt x="78027" y="25411"/>
                    </a:lnTo>
                    <a:lnTo>
                      <a:pt x="78027" y="25381"/>
                    </a:lnTo>
                    <a:cubicBezTo>
                      <a:pt x="77966" y="25290"/>
                      <a:pt x="77905" y="25229"/>
                      <a:pt x="77844" y="25138"/>
                    </a:cubicBezTo>
                    <a:cubicBezTo>
                      <a:pt x="77844" y="25107"/>
                      <a:pt x="77814" y="25077"/>
                      <a:pt x="77814" y="25077"/>
                    </a:cubicBezTo>
                    <a:lnTo>
                      <a:pt x="77753" y="25077"/>
                    </a:lnTo>
                    <a:cubicBezTo>
                      <a:pt x="77723" y="25016"/>
                      <a:pt x="77723" y="24986"/>
                      <a:pt x="77692" y="24986"/>
                    </a:cubicBezTo>
                    <a:cubicBezTo>
                      <a:pt x="77692" y="24955"/>
                      <a:pt x="77662" y="24955"/>
                      <a:pt x="77662" y="24925"/>
                    </a:cubicBezTo>
                    <a:lnTo>
                      <a:pt x="77662" y="24864"/>
                    </a:lnTo>
                    <a:lnTo>
                      <a:pt x="77601" y="24834"/>
                    </a:lnTo>
                    <a:lnTo>
                      <a:pt x="77601" y="24712"/>
                    </a:lnTo>
                    <a:cubicBezTo>
                      <a:pt x="77601" y="24682"/>
                      <a:pt x="77571" y="24621"/>
                      <a:pt x="77571" y="24560"/>
                    </a:cubicBezTo>
                    <a:cubicBezTo>
                      <a:pt x="77601" y="24651"/>
                      <a:pt x="77601" y="24712"/>
                      <a:pt x="77662" y="24803"/>
                    </a:cubicBezTo>
                    <a:lnTo>
                      <a:pt x="77662" y="24803"/>
                    </a:lnTo>
                    <a:lnTo>
                      <a:pt x="77662" y="24682"/>
                    </a:lnTo>
                    <a:lnTo>
                      <a:pt x="77662" y="24682"/>
                    </a:lnTo>
                    <a:cubicBezTo>
                      <a:pt x="77662" y="24773"/>
                      <a:pt x="77692" y="24803"/>
                      <a:pt x="77692" y="24864"/>
                    </a:cubicBezTo>
                    <a:lnTo>
                      <a:pt x="77692" y="24925"/>
                    </a:lnTo>
                    <a:cubicBezTo>
                      <a:pt x="77692" y="24955"/>
                      <a:pt x="77692" y="24955"/>
                      <a:pt x="77692" y="24925"/>
                    </a:cubicBezTo>
                    <a:lnTo>
                      <a:pt x="77723" y="24925"/>
                    </a:lnTo>
                    <a:cubicBezTo>
                      <a:pt x="77723" y="24925"/>
                      <a:pt x="77753" y="24864"/>
                      <a:pt x="77723" y="24803"/>
                    </a:cubicBezTo>
                    <a:cubicBezTo>
                      <a:pt x="77753" y="24834"/>
                      <a:pt x="77814" y="24864"/>
                      <a:pt x="77844" y="24834"/>
                    </a:cubicBezTo>
                    <a:lnTo>
                      <a:pt x="77844" y="24682"/>
                    </a:lnTo>
                    <a:lnTo>
                      <a:pt x="77844" y="24651"/>
                    </a:lnTo>
                    <a:lnTo>
                      <a:pt x="77844" y="24651"/>
                    </a:lnTo>
                    <a:cubicBezTo>
                      <a:pt x="77875" y="24651"/>
                      <a:pt x="77875" y="24651"/>
                      <a:pt x="77905" y="24621"/>
                    </a:cubicBezTo>
                    <a:lnTo>
                      <a:pt x="77966" y="24560"/>
                    </a:lnTo>
                    <a:cubicBezTo>
                      <a:pt x="77996" y="24530"/>
                      <a:pt x="77966" y="24378"/>
                      <a:pt x="77966" y="24408"/>
                    </a:cubicBezTo>
                    <a:lnTo>
                      <a:pt x="77905" y="24469"/>
                    </a:lnTo>
                    <a:lnTo>
                      <a:pt x="77905" y="24408"/>
                    </a:lnTo>
                    <a:cubicBezTo>
                      <a:pt x="77875" y="24347"/>
                      <a:pt x="77844" y="24256"/>
                      <a:pt x="77753" y="24226"/>
                    </a:cubicBezTo>
                    <a:cubicBezTo>
                      <a:pt x="77753" y="24195"/>
                      <a:pt x="77723" y="24165"/>
                      <a:pt x="77723" y="24104"/>
                    </a:cubicBezTo>
                    <a:lnTo>
                      <a:pt x="77692" y="24104"/>
                    </a:lnTo>
                    <a:lnTo>
                      <a:pt x="77692" y="24104"/>
                    </a:lnTo>
                    <a:lnTo>
                      <a:pt x="77692" y="24043"/>
                    </a:lnTo>
                    <a:cubicBezTo>
                      <a:pt x="77723" y="24074"/>
                      <a:pt x="77753" y="24104"/>
                      <a:pt x="77814" y="24074"/>
                    </a:cubicBezTo>
                    <a:lnTo>
                      <a:pt x="77814" y="23952"/>
                    </a:lnTo>
                    <a:lnTo>
                      <a:pt x="77814" y="23922"/>
                    </a:lnTo>
                    <a:lnTo>
                      <a:pt x="77814" y="23922"/>
                    </a:lnTo>
                    <a:cubicBezTo>
                      <a:pt x="77814" y="23922"/>
                      <a:pt x="77844" y="23922"/>
                      <a:pt x="77844" y="23891"/>
                    </a:cubicBezTo>
                    <a:lnTo>
                      <a:pt x="77875" y="23861"/>
                    </a:lnTo>
                    <a:cubicBezTo>
                      <a:pt x="77905" y="23800"/>
                      <a:pt x="77875" y="23709"/>
                      <a:pt x="77875" y="23739"/>
                    </a:cubicBezTo>
                    <a:lnTo>
                      <a:pt x="77844" y="23770"/>
                    </a:lnTo>
                    <a:lnTo>
                      <a:pt x="77844" y="23739"/>
                    </a:lnTo>
                    <a:cubicBezTo>
                      <a:pt x="77814" y="23709"/>
                      <a:pt x="77753" y="23618"/>
                      <a:pt x="77723" y="23587"/>
                    </a:cubicBezTo>
                    <a:cubicBezTo>
                      <a:pt x="77723" y="23557"/>
                      <a:pt x="77692" y="23496"/>
                      <a:pt x="77692" y="23466"/>
                    </a:cubicBezTo>
                    <a:lnTo>
                      <a:pt x="77662" y="23466"/>
                    </a:lnTo>
                    <a:cubicBezTo>
                      <a:pt x="77601" y="23435"/>
                      <a:pt x="77601" y="23344"/>
                      <a:pt x="77571" y="23314"/>
                    </a:cubicBezTo>
                    <a:cubicBezTo>
                      <a:pt x="77540" y="23283"/>
                      <a:pt x="77540" y="23253"/>
                      <a:pt x="77510" y="23253"/>
                    </a:cubicBezTo>
                    <a:cubicBezTo>
                      <a:pt x="77510" y="23192"/>
                      <a:pt x="77449" y="23162"/>
                      <a:pt x="77449" y="23131"/>
                    </a:cubicBezTo>
                    <a:cubicBezTo>
                      <a:pt x="77419" y="23040"/>
                      <a:pt x="77388" y="22979"/>
                      <a:pt x="77388" y="22888"/>
                    </a:cubicBezTo>
                    <a:cubicBezTo>
                      <a:pt x="77358" y="22858"/>
                      <a:pt x="77358" y="22828"/>
                      <a:pt x="77358" y="22797"/>
                    </a:cubicBezTo>
                    <a:lnTo>
                      <a:pt x="77358" y="22797"/>
                    </a:lnTo>
                    <a:cubicBezTo>
                      <a:pt x="77358" y="22736"/>
                      <a:pt x="77297" y="22706"/>
                      <a:pt x="77297" y="22676"/>
                    </a:cubicBezTo>
                    <a:lnTo>
                      <a:pt x="77297" y="22706"/>
                    </a:lnTo>
                    <a:lnTo>
                      <a:pt x="77297" y="22736"/>
                    </a:lnTo>
                    <a:cubicBezTo>
                      <a:pt x="77297" y="22706"/>
                      <a:pt x="77267" y="22706"/>
                      <a:pt x="77267" y="22676"/>
                    </a:cubicBezTo>
                    <a:lnTo>
                      <a:pt x="77206" y="22432"/>
                    </a:lnTo>
                    <a:cubicBezTo>
                      <a:pt x="77206" y="22402"/>
                      <a:pt x="77206" y="22402"/>
                      <a:pt x="77145" y="22402"/>
                    </a:cubicBezTo>
                    <a:lnTo>
                      <a:pt x="77115" y="22432"/>
                    </a:lnTo>
                    <a:cubicBezTo>
                      <a:pt x="77084" y="22432"/>
                      <a:pt x="77084" y="22554"/>
                      <a:pt x="77054" y="22676"/>
                    </a:cubicBezTo>
                    <a:cubicBezTo>
                      <a:pt x="77054" y="22706"/>
                      <a:pt x="76993" y="22706"/>
                      <a:pt x="76993" y="22736"/>
                    </a:cubicBezTo>
                    <a:lnTo>
                      <a:pt x="76993" y="22706"/>
                    </a:lnTo>
                    <a:lnTo>
                      <a:pt x="76993" y="22676"/>
                    </a:lnTo>
                    <a:cubicBezTo>
                      <a:pt x="76993" y="22706"/>
                      <a:pt x="76963" y="22736"/>
                      <a:pt x="76963" y="22797"/>
                    </a:cubicBezTo>
                    <a:lnTo>
                      <a:pt x="76963" y="22797"/>
                    </a:lnTo>
                    <a:cubicBezTo>
                      <a:pt x="76963" y="22797"/>
                      <a:pt x="76963" y="22828"/>
                      <a:pt x="76932" y="22888"/>
                    </a:cubicBezTo>
                    <a:cubicBezTo>
                      <a:pt x="76902" y="22979"/>
                      <a:pt x="76841" y="23040"/>
                      <a:pt x="76841" y="23131"/>
                    </a:cubicBezTo>
                    <a:cubicBezTo>
                      <a:pt x="76841" y="23162"/>
                      <a:pt x="76811" y="23192"/>
                      <a:pt x="76811" y="23253"/>
                    </a:cubicBezTo>
                    <a:lnTo>
                      <a:pt x="76750" y="23314"/>
                    </a:lnTo>
                    <a:cubicBezTo>
                      <a:pt x="76689" y="23344"/>
                      <a:pt x="76689" y="23405"/>
                      <a:pt x="76659" y="23466"/>
                    </a:cubicBezTo>
                    <a:lnTo>
                      <a:pt x="76629" y="23466"/>
                    </a:lnTo>
                    <a:cubicBezTo>
                      <a:pt x="76598" y="23496"/>
                      <a:pt x="76598" y="23557"/>
                      <a:pt x="76598" y="23587"/>
                    </a:cubicBezTo>
                    <a:cubicBezTo>
                      <a:pt x="76537" y="23618"/>
                      <a:pt x="76507" y="23648"/>
                      <a:pt x="76477" y="23739"/>
                    </a:cubicBezTo>
                    <a:lnTo>
                      <a:pt x="76477" y="23770"/>
                    </a:lnTo>
                    <a:cubicBezTo>
                      <a:pt x="76477" y="23770"/>
                      <a:pt x="76446" y="23770"/>
                      <a:pt x="76446" y="23739"/>
                    </a:cubicBezTo>
                    <a:cubicBezTo>
                      <a:pt x="76385" y="23709"/>
                      <a:pt x="76385" y="23861"/>
                      <a:pt x="76446" y="23861"/>
                    </a:cubicBezTo>
                    <a:lnTo>
                      <a:pt x="76477" y="23891"/>
                    </a:lnTo>
                    <a:lnTo>
                      <a:pt x="76507" y="23922"/>
                    </a:lnTo>
                    <a:lnTo>
                      <a:pt x="76507" y="23922"/>
                    </a:lnTo>
                    <a:lnTo>
                      <a:pt x="76507" y="23952"/>
                    </a:lnTo>
                    <a:lnTo>
                      <a:pt x="76507" y="24074"/>
                    </a:lnTo>
                    <a:cubicBezTo>
                      <a:pt x="76537" y="24104"/>
                      <a:pt x="76598" y="24074"/>
                      <a:pt x="76629" y="24043"/>
                    </a:cubicBezTo>
                    <a:lnTo>
                      <a:pt x="76629" y="24104"/>
                    </a:lnTo>
                    <a:lnTo>
                      <a:pt x="76629" y="24104"/>
                    </a:lnTo>
                    <a:lnTo>
                      <a:pt x="76598" y="24104"/>
                    </a:lnTo>
                    <a:cubicBezTo>
                      <a:pt x="76598" y="24165"/>
                      <a:pt x="76537" y="24195"/>
                      <a:pt x="76537" y="24226"/>
                    </a:cubicBezTo>
                    <a:cubicBezTo>
                      <a:pt x="76507" y="24256"/>
                      <a:pt x="76477" y="24347"/>
                      <a:pt x="76385" y="24408"/>
                    </a:cubicBezTo>
                    <a:lnTo>
                      <a:pt x="76385" y="24469"/>
                    </a:lnTo>
                    <a:cubicBezTo>
                      <a:pt x="76385" y="24469"/>
                      <a:pt x="76355" y="24469"/>
                      <a:pt x="76355" y="24408"/>
                    </a:cubicBezTo>
                    <a:cubicBezTo>
                      <a:pt x="76325" y="24378"/>
                      <a:pt x="76325" y="24530"/>
                      <a:pt x="76355" y="24560"/>
                    </a:cubicBezTo>
                    <a:lnTo>
                      <a:pt x="76385" y="24621"/>
                    </a:lnTo>
                    <a:cubicBezTo>
                      <a:pt x="76446" y="24621"/>
                      <a:pt x="76446" y="24651"/>
                      <a:pt x="76477" y="24651"/>
                    </a:cubicBezTo>
                    <a:lnTo>
                      <a:pt x="76477" y="24651"/>
                    </a:lnTo>
                    <a:lnTo>
                      <a:pt x="76477" y="24682"/>
                    </a:lnTo>
                    <a:lnTo>
                      <a:pt x="76477" y="24834"/>
                    </a:lnTo>
                    <a:cubicBezTo>
                      <a:pt x="76507" y="24864"/>
                      <a:pt x="76537" y="24864"/>
                      <a:pt x="76598" y="24803"/>
                    </a:cubicBezTo>
                    <a:lnTo>
                      <a:pt x="76598" y="24925"/>
                    </a:lnTo>
                    <a:lnTo>
                      <a:pt x="76629" y="24925"/>
                    </a:lnTo>
                    <a:cubicBezTo>
                      <a:pt x="76629" y="24925"/>
                      <a:pt x="76629" y="24955"/>
                      <a:pt x="76629" y="24925"/>
                    </a:cubicBezTo>
                    <a:lnTo>
                      <a:pt x="76629" y="24864"/>
                    </a:lnTo>
                    <a:cubicBezTo>
                      <a:pt x="76659" y="24834"/>
                      <a:pt x="76659" y="24773"/>
                      <a:pt x="76659" y="24682"/>
                    </a:cubicBezTo>
                    <a:lnTo>
                      <a:pt x="76659" y="24682"/>
                    </a:lnTo>
                    <a:lnTo>
                      <a:pt x="76659" y="24803"/>
                    </a:lnTo>
                    <a:lnTo>
                      <a:pt x="76659" y="24803"/>
                    </a:lnTo>
                    <a:cubicBezTo>
                      <a:pt x="76689" y="24682"/>
                      <a:pt x="76689" y="24651"/>
                      <a:pt x="76750" y="24560"/>
                    </a:cubicBezTo>
                    <a:cubicBezTo>
                      <a:pt x="76750" y="24621"/>
                      <a:pt x="76689" y="24682"/>
                      <a:pt x="76689" y="24712"/>
                    </a:cubicBezTo>
                    <a:lnTo>
                      <a:pt x="76689" y="24834"/>
                    </a:lnTo>
                    <a:cubicBezTo>
                      <a:pt x="76689" y="24864"/>
                      <a:pt x="76659" y="24864"/>
                      <a:pt x="76659" y="24864"/>
                    </a:cubicBezTo>
                    <a:lnTo>
                      <a:pt x="76659" y="24925"/>
                    </a:lnTo>
                    <a:cubicBezTo>
                      <a:pt x="76659" y="24955"/>
                      <a:pt x="76629" y="24955"/>
                      <a:pt x="76629" y="24986"/>
                    </a:cubicBezTo>
                    <a:cubicBezTo>
                      <a:pt x="76598" y="25016"/>
                      <a:pt x="76598" y="25077"/>
                      <a:pt x="76537" y="25077"/>
                    </a:cubicBezTo>
                    <a:lnTo>
                      <a:pt x="76507" y="25077"/>
                    </a:lnTo>
                    <a:cubicBezTo>
                      <a:pt x="76507" y="25107"/>
                      <a:pt x="76477" y="25107"/>
                      <a:pt x="76477" y="25138"/>
                    </a:cubicBezTo>
                    <a:lnTo>
                      <a:pt x="76446" y="25168"/>
                    </a:lnTo>
                    <a:cubicBezTo>
                      <a:pt x="76446" y="25138"/>
                      <a:pt x="76446" y="25107"/>
                      <a:pt x="76385" y="25107"/>
                    </a:cubicBezTo>
                    <a:cubicBezTo>
                      <a:pt x="76355" y="25138"/>
                      <a:pt x="76325" y="25138"/>
                      <a:pt x="76233" y="25107"/>
                    </a:cubicBezTo>
                    <a:cubicBezTo>
                      <a:pt x="76173" y="25016"/>
                      <a:pt x="76142" y="24803"/>
                      <a:pt x="76051" y="24682"/>
                    </a:cubicBezTo>
                    <a:cubicBezTo>
                      <a:pt x="76021" y="24651"/>
                      <a:pt x="76021" y="24651"/>
                      <a:pt x="75990" y="24651"/>
                    </a:cubicBezTo>
                    <a:cubicBezTo>
                      <a:pt x="75929" y="24621"/>
                      <a:pt x="75929" y="24560"/>
                      <a:pt x="75899" y="24530"/>
                    </a:cubicBezTo>
                    <a:cubicBezTo>
                      <a:pt x="75929" y="24560"/>
                      <a:pt x="75990" y="24560"/>
                      <a:pt x="76021" y="24530"/>
                    </a:cubicBezTo>
                    <a:cubicBezTo>
                      <a:pt x="76021" y="24499"/>
                      <a:pt x="76051" y="24408"/>
                      <a:pt x="76021" y="24378"/>
                    </a:cubicBezTo>
                    <a:lnTo>
                      <a:pt x="76021" y="24347"/>
                    </a:lnTo>
                    <a:lnTo>
                      <a:pt x="76021" y="24347"/>
                    </a:lnTo>
                    <a:cubicBezTo>
                      <a:pt x="76051" y="24347"/>
                      <a:pt x="76051" y="24347"/>
                      <a:pt x="76081" y="24317"/>
                    </a:cubicBezTo>
                    <a:cubicBezTo>
                      <a:pt x="76081" y="24317"/>
                      <a:pt x="76142" y="24317"/>
                      <a:pt x="76142" y="24256"/>
                    </a:cubicBezTo>
                    <a:cubicBezTo>
                      <a:pt x="76173" y="24226"/>
                      <a:pt x="76142" y="24074"/>
                      <a:pt x="76142" y="24104"/>
                    </a:cubicBezTo>
                    <a:lnTo>
                      <a:pt x="76081" y="24104"/>
                    </a:lnTo>
                    <a:lnTo>
                      <a:pt x="76081" y="24074"/>
                    </a:lnTo>
                    <a:cubicBezTo>
                      <a:pt x="76021" y="24013"/>
                      <a:pt x="75990" y="23922"/>
                      <a:pt x="75899" y="23861"/>
                    </a:cubicBezTo>
                    <a:cubicBezTo>
                      <a:pt x="75899" y="23800"/>
                      <a:pt x="75869" y="23770"/>
                      <a:pt x="75869" y="23770"/>
                    </a:cubicBezTo>
                    <a:lnTo>
                      <a:pt x="75838" y="23770"/>
                    </a:lnTo>
                    <a:cubicBezTo>
                      <a:pt x="75777" y="23739"/>
                      <a:pt x="75777" y="23709"/>
                      <a:pt x="75747" y="23709"/>
                    </a:cubicBezTo>
                    <a:cubicBezTo>
                      <a:pt x="75747" y="23648"/>
                      <a:pt x="75717" y="23648"/>
                      <a:pt x="75717" y="23618"/>
                    </a:cubicBezTo>
                    <a:lnTo>
                      <a:pt x="75717" y="23587"/>
                    </a:lnTo>
                    <a:lnTo>
                      <a:pt x="75686" y="23557"/>
                    </a:lnTo>
                    <a:lnTo>
                      <a:pt x="75686" y="23435"/>
                    </a:lnTo>
                    <a:cubicBezTo>
                      <a:pt x="75686" y="23405"/>
                      <a:pt x="75625" y="23314"/>
                      <a:pt x="75625" y="23283"/>
                    </a:cubicBezTo>
                    <a:cubicBezTo>
                      <a:pt x="75686" y="23344"/>
                      <a:pt x="75686" y="23435"/>
                      <a:pt x="75717" y="23496"/>
                    </a:cubicBezTo>
                    <a:lnTo>
                      <a:pt x="75717" y="23496"/>
                    </a:lnTo>
                    <a:lnTo>
                      <a:pt x="75717" y="23405"/>
                    </a:lnTo>
                    <a:lnTo>
                      <a:pt x="75717" y="23405"/>
                    </a:lnTo>
                    <a:cubicBezTo>
                      <a:pt x="75717" y="23466"/>
                      <a:pt x="75747" y="23496"/>
                      <a:pt x="75747" y="23587"/>
                    </a:cubicBezTo>
                    <a:lnTo>
                      <a:pt x="75747" y="23618"/>
                    </a:lnTo>
                    <a:cubicBezTo>
                      <a:pt x="75747" y="23648"/>
                      <a:pt x="75747" y="23648"/>
                      <a:pt x="75747" y="23618"/>
                    </a:cubicBezTo>
                    <a:lnTo>
                      <a:pt x="75777" y="23618"/>
                    </a:lnTo>
                    <a:cubicBezTo>
                      <a:pt x="75777" y="23618"/>
                      <a:pt x="75838" y="23587"/>
                      <a:pt x="75777" y="23496"/>
                    </a:cubicBezTo>
                    <a:cubicBezTo>
                      <a:pt x="75838" y="23557"/>
                      <a:pt x="75869" y="23587"/>
                      <a:pt x="75899" y="23557"/>
                    </a:cubicBezTo>
                    <a:lnTo>
                      <a:pt x="75899" y="23405"/>
                    </a:lnTo>
                    <a:lnTo>
                      <a:pt x="75899" y="23344"/>
                    </a:lnTo>
                    <a:lnTo>
                      <a:pt x="75899" y="23344"/>
                    </a:lnTo>
                    <a:cubicBezTo>
                      <a:pt x="75929" y="23344"/>
                      <a:pt x="75929" y="23344"/>
                      <a:pt x="75990" y="23314"/>
                    </a:cubicBezTo>
                    <a:lnTo>
                      <a:pt x="76021" y="23283"/>
                    </a:lnTo>
                    <a:cubicBezTo>
                      <a:pt x="76051" y="23253"/>
                      <a:pt x="76021" y="23101"/>
                      <a:pt x="76021" y="23131"/>
                    </a:cubicBezTo>
                    <a:lnTo>
                      <a:pt x="75990" y="23162"/>
                    </a:lnTo>
                    <a:lnTo>
                      <a:pt x="75990" y="23131"/>
                    </a:lnTo>
                    <a:cubicBezTo>
                      <a:pt x="75929" y="23040"/>
                      <a:pt x="75899" y="22979"/>
                      <a:pt x="75838" y="22949"/>
                    </a:cubicBezTo>
                    <a:cubicBezTo>
                      <a:pt x="75838" y="22888"/>
                      <a:pt x="75777" y="22858"/>
                      <a:pt x="75777" y="22828"/>
                    </a:cubicBezTo>
                    <a:lnTo>
                      <a:pt x="75747" y="22828"/>
                    </a:lnTo>
                    <a:lnTo>
                      <a:pt x="75747" y="22828"/>
                    </a:lnTo>
                    <a:lnTo>
                      <a:pt x="75747" y="22736"/>
                    </a:lnTo>
                    <a:cubicBezTo>
                      <a:pt x="75777" y="22797"/>
                      <a:pt x="75838" y="22828"/>
                      <a:pt x="75869" y="22797"/>
                    </a:cubicBezTo>
                    <a:lnTo>
                      <a:pt x="75869" y="22676"/>
                    </a:lnTo>
                    <a:lnTo>
                      <a:pt x="75869" y="22645"/>
                    </a:lnTo>
                    <a:lnTo>
                      <a:pt x="75869" y="22645"/>
                    </a:lnTo>
                    <a:cubicBezTo>
                      <a:pt x="75869" y="22645"/>
                      <a:pt x="75899" y="22645"/>
                      <a:pt x="75899" y="22584"/>
                    </a:cubicBezTo>
                    <a:lnTo>
                      <a:pt x="75929" y="22554"/>
                    </a:lnTo>
                    <a:cubicBezTo>
                      <a:pt x="75990" y="22524"/>
                      <a:pt x="75929" y="22402"/>
                      <a:pt x="75929" y="22432"/>
                    </a:cubicBezTo>
                    <a:lnTo>
                      <a:pt x="75899" y="22493"/>
                    </a:lnTo>
                    <a:lnTo>
                      <a:pt x="75899" y="22432"/>
                    </a:lnTo>
                    <a:cubicBezTo>
                      <a:pt x="75869" y="22402"/>
                      <a:pt x="75838" y="22341"/>
                      <a:pt x="75777" y="22280"/>
                    </a:cubicBezTo>
                    <a:cubicBezTo>
                      <a:pt x="75777" y="22250"/>
                      <a:pt x="75747" y="22220"/>
                      <a:pt x="75747" y="22189"/>
                    </a:cubicBezTo>
                    <a:lnTo>
                      <a:pt x="75717" y="22189"/>
                    </a:lnTo>
                    <a:cubicBezTo>
                      <a:pt x="75686" y="22128"/>
                      <a:pt x="75686" y="22068"/>
                      <a:pt x="75625" y="22037"/>
                    </a:cubicBezTo>
                    <a:cubicBezTo>
                      <a:pt x="75595" y="21976"/>
                      <a:pt x="75595" y="21946"/>
                      <a:pt x="75565" y="21946"/>
                    </a:cubicBezTo>
                    <a:cubicBezTo>
                      <a:pt x="75565" y="21916"/>
                      <a:pt x="75534" y="21885"/>
                      <a:pt x="75534" y="21824"/>
                    </a:cubicBezTo>
                    <a:cubicBezTo>
                      <a:pt x="75473" y="21764"/>
                      <a:pt x="75443" y="21672"/>
                      <a:pt x="75443" y="21612"/>
                    </a:cubicBezTo>
                    <a:cubicBezTo>
                      <a:pt x="75413" y="21581"/>
                      <a:pt x="75413" y="21521"/>
                      <a:pt x="75413" y="21490"/>
                    </a:cubicBezTo>
                    <a:lnTo>
                      <a:pt x="75413" y="21490"/>
                    </a:lnTo>
                    <a:cubicBezTo>
                      <a:pt x="75413" y="21460"/>
                      <a:pt x="75382" y="21429"/>
                      <a:pt x="75382" y="21369"/>
                    </a:cubicBezTo>
                    <a:lnTo>
                      <a:pt x="75382" y="21429"/>
                    </a:lnTo>
                    <a:lnTo>
                      <a:pt x="75382" y="21460"/>
                    </a:lnTo>
                    <a:cubicBezTo>
                      <a:pt x="75382" y="21429"/>
                      <a:pt x="75322" y="21429"/>
                      <a:pt x="75322" y="21369"/>
                    </a:cubicBezTo>
                    <a:lnTo>
                      <a:pt x="75261" y="21156"/>
                    </a:lnTo>
                    <a:cubicBezTo>
                      <a:pt x="75261" y="21125"/>
                      <a:pt x="75261" y="21125"/>
                      <a:pt x="75230" y="21125"/>
                    </a:cubicBezTo>
                    <a:lnTo>
                      <a:pt x="75170" y="21156"/>
                    </a:lnTo>
                    <a:cubicBezTo>
                      <a:pt x="75139" y="21156"/>
                      <a:pt x="75139" y="21277"/>
                      <a:pt x="75109" y="21369"/>
                    </a:cubicBezTo>
                    <a:cubicBezTo>
                      <a:pt x="75109" y="21429"/>
                      <a:pt x="75078" y="21429"/>
                      <a:pt x="75078" y="21460"/>
                    </a:cubicBezTo>
                    <a:lnTo>
                      <a:pt x="75078" y="21429"/>
                    </a:lnTo>
                    <a:lnTo>
                      <a:pt x="75078" y="21369"/>
                    </a:lnTo>
                    <a:cubicBezTo>
                      <a:pt x="75078" y="21429"/>
                      <a:pt x="75018" y="21460"/>
                      <a:pt x="75018" y="21490"/>
                    </a:cubicBezTo>
                    <a:lnTo>
                      <a:pt x="75018" y="21490"/>
                    </a:lnTo>
                    <a:cubicBezTo>
                      <a:pt x="75018" y="21490"/>
                      <a:pt x="75018" y="21521"/>
                      <a:pt x="74987" y="21612"/>
                    </a:cubicBezTo>
                    <a:cubicBezTo>
                      <a:pt x="74957" y="21672"/>
                      <a:pt x="74926" y="21764"/>
                      <a:pt x="74926" y="21824"/>
                    </a:cubicBezTo>
                    <a:cubicBezTo>
                      <a:pt x="74926" y="21885"/>
                      <a:pt x="74866" y="21916"/>
                      <a:pt x="74866" y="21946"/>
                    </a:cubicBezTo>
                    <a:lnTo>
                      <a:pt x="74805" y="22037"/>
                    </a:lnTo>
                    <a:cubicBezTo>
                      <a:pt x="74774" y="22068"/>
                      <a:pt x="74774" y="22098"/>
                      <a:pt x="74714" y="22189"/>
                    </a:cubicBezTo>
                    <a:lnTo>
                      <a:pt x="74683" y="22189"/>
                    </a:lnTo>
                    <a:cubicBezTo>
                      <a:pt x="74653" y="22220"/>
                      <a:pt x="74653" y="22250"/>
                      <a:pt x="74653" y="22280"/>
                    </a:cubicBezTo>
                    <a:cubicBezTo>
                      <a:pt x="74622" y="22341"/>
                      <a:pt x="74562" y="22372"/>
                      <a:pt x="74531" y="22432"/>
                    </a:cubicBezTo>
                    <a:lnTo>
                      <a:pt x="74531" y="22493"/>
                    </a:lnTo>
                    <a:cubicBezTo>
                      <a:pt x="74531" y="22493"/>
                      <a:pt x="74501" y="22493"/>
                      <a:pt x="74501" y="22432"/>
                    </a:cubicBezTo>
                    <a:cubicBezTo>
                      <a:pt x="74470" y="22402"/>
                      <a:pt x="74470" y="22554"/>
                      <a:pt x="74501" y="22554"/>
                    </a:cubicBezTo>
                    <a:lnTo>
                      <a:pt x="74531" y="22584"/>
                    </a:lnTo>
                    <a:lnTo>
                      <a:pt x="74562" y="22645"/>
                    </a:lnTo>
                    <a:lnTo>
                      <a:pt x="74562" y="22645"/>
                    </a:lnTo>
                    <a:lnTo>
                      <a:pt x="74562" y="22676"/>
                    </a:lnTo>
                    <a:lnTo>
                      <a:pt x="74562" y="22797"/>
                    </a:lnTo>
                    <a:cubicBezTo>
                      <a:pt x="74622" y="22828"/>
                      <a:pt x="74653" y="22797"/>
                      <a:pt x="74683" y="22736"/>
                    </a:cubicBezTo>
                    <a:lnTo>
                      <a:pt x="74683" y="22828"/>
                    </a:lnTo>
                    <a:lnTo>
                      <a:pt x="74683" y="22828"/>
                    </a:lnTo>
                    <a:lnTo>
                      <a:pt x="74653" y="22828"/>
                    </a:lnTo>
                    <a:cubicBezTo>
                      <a:pt x="74653" y="22858"/>
                      <a:pt x="74622" y="22888"/>
                      <a:pt x="74622" y="22949"/>
                    </a:cubicBezTo>
                    <a:cubicBezTo>
                      <a:pt x="74562" y="22979"/>
                      <a:pt x="74531" y="23040"/>
                      <a:pt x="74470" y="23131"/>
                    </a:cubicBezTo>
                    <a:lnTo>
                      <a:pt x="74470" y="23162"/>
                    </a:lnTo>
                    <a:cubicBezTo>
                      <a:pt x="74470" y="23162"/>
                      <a:pt x="74410" y="23162"/>
                      <a:pt x="74410" y="23131"/>
                    </a:cubicBezTo>
                    <a:cubicBezTo>
                      <a:pt x="74379" y="23101"/>
                      <a:pt x="74379" y="23253"/>
                      <a:pt x="74410" y="23283"/>
                    </a:cubicBezTo>
                    <a:lnTo>
                      <a:pt x="74470" y="23314"/>
                    </a:lnTo>
                    <a:cubicBezTo>
                      <a:pt x="74501" y="23314"/>
                      <a:pt x="74501" y="23344"/>
                      <a:pt x="74531" y="23344"/>
                    </a:cubicBezTo>
                    <a:lnTo>
                      <a:pt x="74531" y="23344"/>
                    </a:lnTo>
                    <a:lnTo>
                      <a:pt x="74531" y="23405"/>
                    </a:lnTo>
                    <a:lnTo>
                      <a:pt x="74531" y="23557"/>
                    </a:lnTo>
                    <a:cubicBezTo>
                      <a:pt x="74562" y="23587"/>
                      <a:pt x="74622" y="23587"/>
                      <a:pt x="74653" y="23496"/>
                    </a:cubicBezTo>
                    <a:lnTo>
                      <a:pt x="74653" y="23618"/>
                    </a:lnTo>
                    <a:lnTo>
                      <a:pt x="74683" y="23618"/>
                    </a:lnTo>
                    <a:cubicBezTo>
                      <a:pt x="74683" y="23618"/>
                      <a:pt x="74683" y="23648"/>
                      <a:pt x="74683" y="23618"/>
                    </a:cubicBezTo>
                    <a:lnTo>
                      <a:pt x="74683" y="23587"/>
                    </a:lnTo>
                    <a:cubicBezTo>
                      <a:pt x="74714" y="23557"/>
                      <a:pt x="74714" y="23466"/>
                      <a:pt x="74714" y="23405"/>
                    </a:cubicBezTo>
                    <a:lnTo>
                      <a:pt x="74714" y="23405"/>
                    </a:lnTo>
                    <a:lnTo>
                      <a:pt x="74714" y="23496"/>
                    </a:lnTo>
                    <a:lnTo>
                      <a:pt x="74714" y="23496"/>
                    </a:lnTo>
                    <a:cubicBezTo>
                      <a:pt x="74774" y="23405"/>
                      <a:pt x="74774" y="23344"/>
                      <a:pt x="74805" y="23283"/>
                    </a:cubicBezTo>
                    <a:cubicBezTo>
                      <a:pt x="74805" y="23314"/>
                      <a:pt x="74774" y="23405"/>
                      <a:pt x="74774" y="23435"/>
                    </a:cubicBezTo>
                    <a:lnTo>
                      <a:pt x="74774" y="23557"/>
                    </a:lnTo>
                    <a:cubicBezTo>
                      <a:pt x="74774" y="23587"/>
                      <a:pt x="74714" y="23587"/>
                      <a:pt x="74714" y="23587"/>
                    </a:cubicBezTo>
                    <a:lnTo>
                      <a:pt x="74714" y="23618"/>
                    </a:lnTo>
                    <a:cubicBezTo>
                      <a:pt x="74714" y="23648"/>
                      <a:pt x="74683" y="23648"/>
                      <a:pt x="74683" y="23709"/>
                    </a:cubicBezTo>
                    <a:cubicBezTo>
                      <a:pt x="74653" y="23739"/>
                      <a:pt x="74653" y="23770"/>
                      <a:pt x="74622" y="23770"/>
                    </a:cubicBezTo>
                    <a:lnTo>
                      <a:pt x="74562" y="23770"/>
                    </a:lnTo>
                    <a:cubicBezTo>
                      <a:pt x="74562" y="23800"/>
                      <a:pt x="74531" y="23800"/>
                      <a:pt x="74531" y="23861"/>
                    </a:cubicBezTo>
                    <a:cubicBezTo>
                      <a:pt x="74470" y="23922"/>
                      <a:pt x="74410" y="23952"/>
                      <a:pt x="74349" y="24074"/>
                    </a:cubicBezTo>
                    <a:lnTo>
                      <a:pt x="74349" y="24104"/>
                    </a:lnTo>
                    <a:lnTo>
                      <a:pt x="74318" y="24104"/>
                    </a:lnTo>
                    <a:cubicBezTo>
                      <a:pt x="74258" y="24074"/>
                      <a:pt x="74258" y="24226"/>
                      <a:pt x="74318" y="24256"/>
                    </a:cubicBezTo>
                    <a:cubicBezTo>
                      <a:pt x="74318" y="24256"/>
                      <a:pt x="74349" y="24256"/>
                      <a:pt x="74349" y="24317"/>
                    </a:cubicBezTo>
                    <a:cubicBezTo>
                      <a:pt x="74379" y="24317"/>
                      <a:pt x="74379" y="24347"/>
                      <a:pt x="74410" y="24347"/>
                    </a:cubicBezTo>
                    <a:lnTo>
                      <a:pt x="74410" y="24347"/>
                    </a:lnTo>
                    <a:lnTo>
                      <a:pt x="74410" y="24378"/>
                    </a:lnTo>
                    <a:lnTo>
                      <a:pt x="74410" y="24530"/>
                    </a:lnTo>
                    <a:cubicBezTo>
                      <a:pt x="74470" y="24560"/>
                      <a:pt x="74501" y="24560"/>
                      <a:pt x="74531" y="24530"/>
                    </a:cubicBezTo>
                    <a:cubicBezTo>
                      <a:pt x="74501" y="24560"/>
                      <a:pt x="74501" y="24621"/>
                      <a:pt x="74470" y="24651"/>
                    </a:cubicBezTo>
                    <a:cubicBezTo>
                      <a:pt x="74410" y="24651"/>
                      <a:pt x="74410" y="24651"/>
                      <a:pt x="74379" y="24682"/>
                    </a:cubicBezTo>
                    <a:cubicBezTo>
                      <a:pt x="74318" y="24773"/>
                      <a:pt x="74227" y="24986"/>
                      <a:pt x="74197" y="25107"/>
                    </a:cubicBezTo>
                    <a:lnTo>
                      <a:pt x="74106" y="25107"/>
                    </a:lnTo>
                    <a:cubicBezTo>
                      <a:pt x="74106" y="25077"/>
                      <a:pt x="74106" y="25016"/>
                      <a:pt x="74075" y="25077"/>
                    </a:cubicBezTo>
                    <a:lnTo>
                      <a:pt x="74045" y="25077"/>
                    </a:lnTo>
                    <a:lnTo>
                      <a:pt x="74045" y="25016"/>
                    </a:lnTo>
                    <a:cubicBezTo>
                      <a:pt x="73954" y="24955"/>
                      <a:pt x="73923" y="24864"/>
                      <a:pt x="73863" y="24803"/>
                    </a:cubicBezTo>
                    <a:cubicBezTo>
                      <a:pt x="73863" y="24773"/>
                      <a:pt x="73802" y="24712"/>
                      <a:pt x="73802" y="24712"/>
                    </a:cubicBezTo>
                    <a:lnTo>
                      <a:pt x="73771" y="24712"/>
                    </a:lnTo>
                    <a:cubicBezTo>
                      <a:pt x="73741" y="24682"/>
                      <a:pt x="73741" y="24651"/>
                      <a:pt x="73711" y="24651"/>
                    </a:cubicBezTo>
                    <a:lnTo>
                      <a:pt x="73711" y="24621"/>
                    </a:lnTo>
                    <a:lnTo>
                      <a:pt x="73711" y="24621"/>
                    </a:lnTo>
                    <a:lnTo>
                      <a:pt x="73711" y="24560"/>
                    </a:lnTo>
                    <a:lnTo>
                      <a:pt x="73741" y="24560"/>
                    </a:lnTo>
                    <a:cubicBezTo>
                      <a:pt x="73741" y="24560"/>
                      <a:pt x="73771" y="24530"/>
                      <a:pt x="73741" y="24469"/>
                    </a:cubicBezTo>
                    <a:cubicBezTo>
                      <a:pt x="73771" y="24499"/>
                      <a:pt x="73802" y="24530"/>
                      <a:pt x="73863" y="24499"/>
                    </a:cubicBezTo>
                    <a:lnTo>
                      <a:pt x="73863" y="24347"/>
                    </a:lnTo>
                    <a:lnTo>
                      <a:pt x="73863" y="24317"/>
                    </a:lnTo>
                    <a:lnTo>
                      <a:pt x="73863" y="24317"/>
                    </a:lnTo>
                    <a:cubicBezTo>
                      <a:pt x="73893" y="24317"/>
                      <a:pt x="73893" y="24317"/>
                      <a:pt x="73923" y="24256"/>
                    </a:cubicBezTo>
                    <a:lnTo>
                      <a:pt x="73954" y="24226"/>
                    </a:lnTo>
                    <a:cubicBezTo>
                      <a:pt x="74014" y="24195"/>
                      <a:pt x="73954" y="24043"/>
                      <a:pt x="73954" y="24074"/>
                    </a:cubicBezTo>
                    <a:lnTo>
                      <a:pt x="73923" y="24104"/>
                    </a:lnTo>
                    <a:lnTo>
                      <a:pt x="73923" y="24074"/>
                    </a:lnTo>
                    <a:cubicBezTo>
                      <a:pt x="73893" y="24013"/>
                      <a:pt x="73863" y="23922"/>
                      <a:pt x="73771" y="23891"/>
                    </a:cubicBezTo>
                    <a:cubicBezTo>
                      <a:pt x="73771" y="23861"/>
                      <a:pt x="73741" y="23800"/>
                      <a:pt x="73741" y="23770"/>
                    </a:cubicBezTo>
                    <a:lnTo>
                      <a:pt x="73711" y="23770"/>
                    </a:lnTo>
                    <a:lnTo>
                      <a:pt x="73711" y="23770"/>
                    </a:lnTo>
                    <a:lnTo>
                      <a:pt x="73711" y="23709"/>
                    </a:lnTo>
                    <a:cubicBezTo>
                      <a:pt x="73741" y="23739"/>
                      <a:pt x="73771" y="23770"/>
                      <a:pt x="73802" y="23739"/>
                    </a:cubicBezTo>
                    <a:lnTo>
                      <a:pt x="73802" y="23618"/>
                    </a:lnTo>
                    <a:lnTo>
                      <a:pt x="73802" y="23587"/>
                    </a:lnTo>
                    <a:lnTo>
                      <a:pt x="73802" y="23587"/>
                    </a:lnTo>
                    <a:cubicBezTo>
                      <a:pt x="73802" y="23587"/>
                      <a:pt x="73863" y="23587"/>
                      <a:pt x="73863" y="23557"/>
                    </a:cubicBezTo>
                    <a:lnTo>
                      <a:pt x="73893" y="23496"/>
                    </a:lnTo>
                    <a:cubicBezTo>
                      <a:pt x="73923" y="23466"/>
                      <a:pt x="73893" y="23344"/>
                      <a:pt x="73893" y="23405"/>
                    </a:cubicBezTo>
                    <a:lnTo>
                      <a:pt x="73863" y="23435"/>
                    </a:lnTo>
                    <a:lnTo>
                      <a:pt x="73863" y="23405"/>
                    </a:lnTo>
                    <a:cubicBezTo>
                      <a:pt x="73802" y="23344"/>
                      <a:pt x="73771" y="23283"/>
                      <a:pt x="73741" y="23253"/>
                    </a:cubicBezTo>
                    <a:cubicBezTo>
                      <a:pt x="73741" y="23192"/>
                      <a:pt x="73711" y="23162"/>
                      <a:pt x="73711" y="23131"/>
                    </a:cubicBezTo>
                    <a:lnTo>
                      <a:pt x="73650" y="23131"/>
                    </a:lnTo>
                    <a:cubicBezTo>
                      <a:pt x="73619" y="23101"/>
                      <a:pt x="73619" y="23010"/>
                      <a:pt x="73589" y="22979"/>
                    </a:cubicBezTo>
                    <a:cubicBezTo>
                      <a:pt x="73559" y="22949"/>
                      <a:pt x="73559" y="22888"/>
                      <a:pt x="73498" y="22888"/>
                    </a:cubicBezTo>
                    <a:cubicBezTo>
                      <a:pt x="73498" y="22858"/>
                      <a:pt x="73467" y="22828"/>
                      <a:pt x="73467" y="22797"/>
                    </a:cubicBezTo>
                    <a:cubicBezTo>
                      <a:pt x="73437" y="22706"/>
                      <a:pt x="73407" y="22645"/>
                      <a:pt x="73407" y="22554"/>
                    </a:cubicBezTo>
                    <a:cubicBezTo>
                      <a:pt x="73346" y="22524"/>
                      <a:pt x="73346" y="22493"/>
                      <a:pt x="73346" y="22432"/>
                    </a:cubicBezTo>
                    <a:lnTo>
                      <a:pt x="73346" y="22432"/>
                    </a:lnTo>
                    <a:cubicBezTo>
                      <a:pt x="73346" y="22402"/>
                      <a:pt x="73315" y="22372"/>
                      <a:pt x="73315" y="22341"/>
                    </a:cubicBezTo>
                    <a:lnTo>
                      <a:pt x="73315" y="22372"/>
                    </a:lnTo>
                    <a:lnTo>
                      <a:pt x="73315" y="22402"/>
                    </a:lnTo>
                    <a:cubicBezTo>
                      <a:pt x="73315" y="22372"/>
                      <a:pt x="73285" y="22372"/>
                      <a:pt x="73285" y="22341"/>
                    </a:cubicBezTo>
                    <a:lnTo>
                      <a:pt x="73194" y="22098"/>
                    </a:lnTo>
                    <a:cubicBezTo>
                      <a:pt x="73194" y="22068"/>
                      <a:pt x="73194" y="22068"/>
                      <a:pt x="73163" y="22068"/>
                    </a:cubicBezTo>
                    <a:lnTo>
                      <a:pt x="73133" y="22098"/>
                    </a:lnTo>
                    <a:cubicBezTo>
                      <a:pt x="73103" y="22098"/>
                      <a:pt x="73103" y="22220"/>
                      <a:pt x="73042" y="22341"/>
                    </a:cubicBezTo>
                    <a:lnTo>
                      <a:pt x="73042" y="22341"/>
                    </a:lnTo>
                    <a:cubicBezTo>
                      <a:pt x="72981" y="22220"/>
                      <a:pt x="72951" y="22037"/>
                      <a:pt x="72859" y="21946"/>
                    </a:cubicBezTo>
                    <a:cubicBezTo>
                      <a:pt x="72829" y="21916"/>
                      <a:pt x="72799" y="21916"/>
                      <a:pt x="72799" y="21916"/>
                    </a:cubicBezTo>
                    <a:cubicBezTo>
                      <a:pt x="72738" y="21824"/>
                      <a:pt x="72707" y="21794"/>
                      <a:pt x="72707" y="21764"/>
                    </a:cubicBezTo>
                    <a:cubicBezTo>
                      <a:pt x="72738" y="21794"/>
                      <a:pt x="72829" y="21794"/>
                      <a:pt x="72859" y="21764"/>
                    </a:cubicBezTo>
                    <a:cubicBezTo>
                      <a:pt x="72890" y="21733"/>
                      <a:pt x="72890" y="21642"/>
                      <a:pt x="72859" y="21581"/>
                    </a:cubicBezTo>
                    <a:lnTo>
                      <a:pt x="72859" y="21521"/>
                    </a:lnTo>
                    <a:lnTo>
                      <a:pt x="72859" y="21521"/>
                    </a:lnTo>
                    <a:cubicBezTo>
                      <a:pt x="72890" y="21521"/>
                      <a:pt x="72951" y="21521"/>
                      <a:pt x="72951" y="21490"/>
                    </a:cubicBezTo>
                    <a:cubicBezTo>
                      <a:pt x="72951" y="21490"/>
                      <a:pt x="72981" y="21490"/>
                      <a:pt x="72981" y="21460"/>
                    </a:cubicBezTo>
                    <a:cubicBezTo>
                      <a:pt x="73011" y="21429"/>
                      <a:pt x="73011" y="21217"/>
                      <a:pt x="72981" y="21277"/>
                    </a:cubicBezTo>
                    <a:cubicBezTo>
                      <a:pt x="72981" y="21277"/>
                      <a:pt x="72951" y="21277"/>
                      <a:pt x="72951" y="21308"/>
                    </a:cubicBezTo>
                    <a:lnTo>
                      <a:pt x="72951" y="21277"/>
                    </a:lnTo>
                    <a:cubicBezTo>
                      <a:pt x="72859" y="21156"/>
                      <a:pt x="72799" y="21065"/>
                      <a:pt x="72707" y="21004"/>
                    </a:cubicBezTo>
                    <a:cubicBezTo>
                      <a:pt x="72677" y="20973"/>
                      <a:pt x="72677" y="20913"/>
                      <a:pt x="72647" y="20882"/>
                    </a:cubicBezTo>
                    <a:lnTo>
                      <a:pt x="72586" y="20852"/>
                    </a:lnTo>
                    <a:cubicBezTo>
                      <a:pt x="72555" y="20821"/>
                      <a:pt x="72525" y="20761"/>
                      <a:pt x="72525" y="20730"/>
                    </a:cubicBezTo>
                    <a:cubicBezTo>
                      <a:pt x="72495" y="20700"/>
                      <a:pt x="72495" y="20669"/>
                      <a:pt x="72495" y="20669"/>
                    </a:cubicBezTo>
                    <a:lnTo>
                      <a:pt x="72434" y="20609"/>
                    </a:lnTo>
                    <a:cubicBezTo>
                      <a:pt x="72434" y="20578"/>
                      <a:pt x="72404" y="20578"/>
                      <a:pt x="72404" y="20548"/>
                    </a:cubicBezTo>
                    <a:lnTo>
                      <a:pt x="72404" y="20396"/>
                    </a:lnTo>
                    <a:cubicBezTo>
                      <a:pt x="72404" y="20305"/>
                      <a:pt x="72373" y="20274"/>
                      <a:pt x="72373" y="20213"/>
                    </a:cubicBezTo>
                    <a:cubicBezTo>
                      <a:pt x="72404" y="20274"/>
                      <a:pt x="72434" y="20365"/>
                      <a:pt x="72495" y="20517"/>
                    </a:cubicBezTo>
                    <a:lnTo>
                      <a:pt x="72495" y="20517"/>
                    </a:lnTo>
                    <a:cubicBezTo>
                      <a:pt x="72495" y="20457"/>
                      <a:pt x="72495" y="20396"/>
                      <a:pt x="72434" y="20365"/>
                    </a:cubicBezTo>
                    <a:lnTo>
                      <a:pt x="72434" y="20365"/>
                    </a:lnTo>
                    <a:cubicBezTo>
                      <a:pt x="72495" y="20426"/>
                      <a:pt x="72495" y="20517"/>
                      <a:pt x="72525" y="20578"/>
                    </a:cubicBezTo>
                    <a:lnTo>
                      <a:pt x="72525" y="20609"/>
                    </a:lnTo>
                    <a:cubicBezTo>
                      <a:pt x="72525" y="20669"/>
                      <a:pt x="72525" y="20669"/>
                      <a:pt x="72555" y="20609"/>
                    </a:cubicBezTo>
                    <a:lnTo>
                      <a:pt x="72586" y="20669"/>
                    </a:lnTo>
                    <a:cubicBezTo>
                      <a:pt x="72586" y="20669"/>
                      <a:pt x="72647" y="20578"/>
                      <a:pt x="72647" y="20548"/>
                    </a:cubicBezTo>
                    <a:cubicBezTo>
                      <a:pt x="72677" y="20578"/>
                      <a:pt x="72738" y="20609"/>
                      <a:pt x="72799" y="20578"/>
                    </a:cubicBezTo>
                    <a:cubicBezTo>
                      <a:pt x="72829" y="20548"/>
                      <a:pt x="72829" y="20457"/>
                      <a:pt x="72799" y="20396"/>
                    </a:cubicBezTo>
                    <a:lnTo>
                      <a:pt x="72799" y="20365"/>
                    </a:lnTo>
                    <a:lnTo>
                      <a:pt x="72799" y="20365"/>
                    </a:lnTo>
                    <a:cubicBezTo>
                      <a:pt x="72829" y="20365"/>
                      <a:pt x="72829" y="20365"/>
                      <a:pt x="72859" y="20305"/>
                    </a:cubicBezTo>
                    <a:cubicBezTo>
                      <a:pt x="72859" y="20305"/>
                      <a:pt x="72890" y="20305"/>
                      <a:pt x="72890" y="20274"/>
                    </a:cubicBezTo>
                    <a:cubicBezTo>
                      <a:pt x="72951" y="20244"/>
                      <a:pt x="72890" y="20062"/>
                      <a:pt x="72890" y="20092"/>
                    </a:cubicBezTo>
                    <a:lnTo>
                      <a:pt x="72859" y="20122"/>
                    </a:lnTo>
                    <a:lnTo>
                      <a:pt x="72859" y="20092"/>
                    </a:lnTo>
                    <a:cubicBezTo>
                      <a:pt x="72799" y="19970"/>
                      <a:pt x="72738" y="19910"/>
                      <a:pt x="72677" y="19849"/>
                    </a:cubicBezTo>
                    <a:cubicBezTo>
                      <a:pt x="72647" y="19818"/>
                      <a:pt x="72647" y="19758"/>
                      <a:pt x="72586" y="19758"/>
                    </a:cubicBezTo>
                    <a:cubicBezTo>
                      <a:pt x="72586" y="19697"/>
                      <a:pt x="72555" y="19697"/>
                      <a:pt x="72555" y="19697"/>
                    </a:cubicBezTo>
                    <a:lnTo>
                      <a:pt x="72555" y="19697"/>
                    </a:lnTo>
                    <a:lnTo>
                      <a:pt x="72555" y="19606"/>
                    </a:lnTo>
                    <a:cubicBezTo>
                      <a:pt x="72586" y="19636"/>
                      <a:pt x="72647" y="19666"/>
                      <a:pt x="72677" y="19636"/>
                    </a:cubicBezTo>
                    <a:cubicBezTo>
                      <a:pt x="72677" y="19606"/>
                      <a:pt x="72707" y="19514"/>
                      <a:pt x="72677" y="19484"/>
                    </a:cubicBezTo>
                    <a:lnTo>
                      <a:pt x="72677" y="19454"/>
                    </a:lnTo>
                    <a:lnTo>
                      <a:pt x="72677" y="19454"/>
                    </a:lnTo>
                    <a:cubicBezTo>
                      <a:pt x="72707" y="19454"/>
                      <a:pt x="72707" y="19454"/>
                      <a:pt x="72738" y="19393"/>
                    </a:cubicBezTo>
                    <a:lnTo>
                      <a:pt x="72799" y="19362"/>
                    </a:lnTo>
                    <a:cubicBezTo>
                      <a:pt x="72829" y="19332"/>
                      <a:pt x="72799" y="19180"/>
                      <a:pt x="72799" y="19210"/>
                    </a:cubicBezTo>
                    <a:lnTo>
                      <a:pt x="72738" y="19241"/>
                    </a:lnTo>
                    <a:lnTo>
                      <a:pt x="72738" y="19210"/>
                    </a:lnTo>
                    <a:cubicBezTo>
                      <a:pt x="72707" y="19150"/>
                      <a:pt x="72677" y="19089"/>
                      <a:pt x="72647" y="19028"/>
                    </a:cubicBezTo>
                    <a:cubicBezTo>
                      <a:pt x="72586" y="18998"/>
                      <a:pt x="72586" y="18906"/>
                      <a:pt x="72555" y="18876"/>
                    </a:cubicBezTo>
                    <a:cubicBezTo>
                      <a:pt x="72555" y="18846"/>
                      <a:pt x="72525" y="18876"/>
                      <a:pt x="72525" y="18846"/>
                    </a:cubicBezTo>
                    <a:cubicBezTo>
                      <a:pt x="72495" y="18755"/>
                      <a:pt x="72434" y="18724"/>
                      <a:pt x="72434" y="18633"/>
                    </a:cubicBezTo>
                    <a:cubicBezTo>
                      <a:pt x="72404" y="18603"/>
                      <a:pt x="72404" y="18572"/>
                      <a:pt x="72373" y="18542"/>
                    </a:cubicBezTo>
                    <a:cubicBezTo>
                      <a:pt x="72343" y="18481"/>
                      <a:pt x="72343" y="18420"/>
                      <a:pt x="72282" y="18390"/>
                    </a:cubicBezTo>
                    <a:cubicBezTo>
                      <a:pt x="72252" y="18268"/>
                      <a:pt x="72221" y="18147"/>
                      <a:pt x="72191" y="18086"/>
                    </a:cubicBezTo>
                    <a:cubicBezTo>
                      <a:pt x="72130" y="17995"/>
                      <a:pt x="72130" y="17964"/>
                      <a:pt x="72130" y="17964"/>
                    </a:cubicBezTo>
                    <a:lnTo>
                      <a:pt x="72130" y="17964"/>
                    </a:lnTo>
                    <a:cubicBezTo>
                      <a:pt x="72130" y="17934"/>
                      <a:pt x="72100" y="17843"/>
                      <a:pt x="72100" y="17812"/>
                    </a:cubicBezTo>
                    <a:cubicBezTo>
                      <a:pt x="72100" y="17782"/>
                      <a:pt x="72069" y="17843"/>
                      <a:pt x="72100" y="17873"/>
                    </a:cubicBezTo>
                    <a:lnTo>
                      <a:pt x="72100" y="17934"/>
                    </a:lnTo>
                    <a:cubicBezTo>
                      <a:pt x="72100" y="17873"/>
                      <a:pt x="72069" y="17843"/>
                      <a:pt x="72069" y="17812"/>
                    </a:cubicBezTo>
                    <a:cubicBezTo>
                      <a:pt x="72039" y="17660"/>
                      <a:pt x="71978" y="17508"/>
                      <a:pt x="71948" y="17508"/>
                    </a:cubicBezTo>
                    <a:cubicBezTo>
                      <a:pt x="71948" y="17478"/>
                      <a:pt x="71948" y="17478"/>
                      <a:pt x="71917" y="17478"/>
                    </a:cubicBezTo>
                    <a:lnTo>
                      <a:pt x="71887" y="17508"/>
                    </a:lnTo>
                    <a:cubicBezTo>
                      <a:pt x="71826" y="17508"/>
                      <a:pt x="71826" y="17660"/>
                      <a:pt x="71765" y="17812"/>
                    </a:cubicBezTo>
                    <a:cubicBezTo>
                      <a:pt x="71765" y="17843"/>
                      <a:pt x="71735" y="17873"/>
                      <a:pt x="71735" y="17934"/>
                    </a:cubicBezTo>
                    <a:lnTo>
                      <a:pt x="71735" y="17873"/>
                    </a:lnTo>
                    <a:lnTo>
                      <a:pt x="71735" y="17812"/>
                    </a:lnTo>
                    <a:cubicBezTo>
                      <a:pt x="71735" y="17843"/>
                      <a:pt x="71674" y="17934"/>
                      <a:pt x="71674" y="17964"/>
                    </a:cubicBezTo>
                    <a:lnTo>
                      <a:pt x="71674" y="17964"/>
                    </a:lnTo>
                    <a:cubicBezTo>
                      <a:pt x="71674" y="17964"/>
                      <a:pt x="71674" y="17995"/>
                      <a:pt x="71644" y="18086"/>
                    </a:cubicBezTo>
                    <a:cubicBezTo>
                      <a:pt x="71613" y="18147"/>
                      <a:pt x="71583" y="18268"/>
                      <a:pt x="71522" y="18390"/>
                    </a:cubicBezTo>
                    <a:cubicBezTo>
                      <a:pt x="71492" y="18451"/>
                      <a:pt x="71492" y="18481"/>
                      <a:pt x="71461" y="18542"/>
                    </a:cubicBezTo>
                    <a:cubicBezTo>
                      <a:pt x="71431" y="18572"/>
                      <a:pt x="71431" y="18603"/>
                      <a:pt x="71370" y="18633"/>
                    </a:cubicBezTo>
                    <a:cubicBezTo>
                      <a:pt x="71340" y="18694"/>
                      <a:pt x="71309" y="18755"/>
                      <a:pt x="71309" y="18846"/>
                    </a:cubicBezTo>
                    <a:cubicBezTo>
                      <a:pt x="71309" y="18846"/>
                      <a:pt x="71279" y="18846"/>
                      <a:pt x="71279" y="18876"/>
                    </a:cubicBezTo>
                    <a:cubicBezTo>
                      <a:pt x="71218" y="18906"/>
                      <a:pt x="71218" y="18937"/>
                      <a:pt x="71188" y="19028"/>
                    </a:cubicBezTo>
                    <a:cubicBezTo>
                      <a:pt x="71157" y="19058"/>
                      <a:pt x="71127" y="19150"/>
                      <a:pt x="71066" y="19210"/>
                    </a:cubicBezTo>
                    <a:lnTo>
                      <a:pt x="71066" y="19241"/>
                    </a:lnTo>
                    <a:cubicBezTo>
                      <a:pt x="71066" y="19241"/>
                      <a:pt x="71036" y="19241"/>
                      <a:pt x="71036" y="19210"/>
                    </a:cubicBezTo>
                    <a:cubicBezTo>
                      <a:pt x="71005" y="19180"/>
                      <a:pt x="71005" y="19362"/>
                      <a:pt x="71036" y="19362"/>
                    </a:cubicBezTo>
                    <a:lnTo>
                      <a:pt x="71066" y="19393"/>
                    </a:lnTo>
                    <a:cubicBezTo>
                      <a:pt x="71127" y="19393"/>
                      <a:pt x="71127" y="19454"/>
                      <a:pt x="71157" y="19454"/>
                    </a:cubicBezTo>
                    <a:lnTo>
                      <a:pt x="71157" y="19454"/>
                    </a:lnTo>
                    <a:lnTo>
                      <a:pt x="71157" y="19484"/>
                    </a:lnTo>
                    <a:lnTo>
                      <a:pt x="71157" y="19636"/>
                    </a:lnTo>
                    <a:cubicBezTo>
                      <a:pt x="71188" y="19666"/>
                      <a:pt x="71218" y="19666"/>
                      <a:pt x="71279" y="19606"/>
                    </a:cubicBezTo>
                    <a:lnTo>
                      <a:pt x="71279" y="19697"/>
                    </a:lnTo>
                    <a:lnTo>
                      <a:pt x="71279" y="19697"/>
                    </a:lnTo>
                    <a:cubicBezTo>
                      <a:pt x="71218" y="19697"/>
                      <a:pt x="71218" y="19697"/>
                      <a:pt x="71218" y="19758"/>
                    </a:cubicBezTo>
                    <a:cubicBezTo>
                      <a:pt x="71188" y="19788"/>
                      <a:pt x="71188" y="19818"/>
                      <a:pt x="71157" y="19849"/>
                    </a:cubicBezTo>
                    <a:cubicBezTo>
                      <a:pt x="71127" y="19940"/>
                      <a:pt x="71036" y="20001"/>
                      <a:pt x="70975" y="20092"/>
                    </a:cubicBezTo>
                    <a:lnTo>
                      <a:pt x="70975" y="20122"/>
                    </a:lnTo>
                    <a:cubicBezTo>
                      <a:pt x="70975" y="20122"/>
                      <a:pt x="70914" y="20122"/>
                      <a:pt x="70914" y="20092"/>
                    </a:cubicBezTo>
                    <a:cubicBezTo>
                      <a:pt x="70884" y="20062"/>
                      <a:pt x="70884" y="20244"/>
                      <a:pt x="70914" y="20274"/>
                    </a:cubicBezTo>
                    <a:lnTo>
                      <a:pt x="70975" y="20305"/>
                    </a:lnTo>
                    <a:cubicBezTo>
                      <a:pt x="71005" y="20365"/>
                      <a:pt x="71005" y="20365"/>
                      <a:pt x="71036" y="20365"/>
                    </a:cubicBezTo>
                    <a:lnTo>
                      <a:pt x="71036" y="20365"/>
                    </a:lnTo>
                    <a:lnTo>
                      <a:pt x="71036" y="20396"/>
                    </a:lnTo>
                    <a:lnTo>
                      <a:pt x="71036" y="20578"/>
                    </a:lnTo>
                    <a:cubicBezTo>
                      <a:pt x="71066" y="20669"/>
                      <a:pt x="71157" y="20609"/>
                      <a:pt x="71188" y="20548"/>
                    </a:cubicBezTo>
                    <a:cubicBezTo>
                      <a:pt x="71188" y="20609"/>
                      <a:pt x="71188" y="20669"/>
                      <a:pt x="71218" y="20669"/>
                    </a:cubicBezTo>
                    <a:cubicBezTo>
                      <a:pt x="71218" y="20669"/>
                      <a:pt x="71279" y="20669"/>
                      <a:pt x="71279" y="20609"/>
                    </a:cubicBezTo>
                    <a:cubicBezTo>
                      <a:pt x="71279" y="20669"/>
                      <a:pt x="71279" y="20669"/>
                      <a:pt x="71309" y="20609"/>
                    </a:cubicBezTo>
                    <a:lnTo>
                      <a:pt x="71309" y="20578"/>
                    </a:lnTo>
                    <a:cubicBezTo>
                      <a:pt x="71340" y="20548"/>
                      <a:pt x="71340" y="20426"/>
                      <a:pt x="71370" y="20365"/>
                    </a:cubicBezTo>
                    <a:lnTo>
                      <a:pt x="71370" y="20365"/>
                    </a:lnTo>
                    <a:cubicBezTo>
                      <a:pt x="71370" y="20396"/>
                      <a:pt x="71370" y="20426"/>
                      <a:pt x="71340" y="20517"/>
                    </a:cubicBezTo>
                    <a:lnTo>
                      <a:pt x="71340" y="20517"/>
                    </a:lnTo>
                    <a:cubicBezTo>
                      <a:pt x="71370" y="20396"/>
                      <a:pt x="71431" y="20274"/>
                      <a:pt x="71461" y="20213"/>
                    </a:cubicBezTo>
                    <a:cubicBezTo>
                      <a:pt x="71461" y="20274"/>
                      <a:pt x="71431" y="20305"/>
                      <a:pt x="71431" y="20396"/>
                    </a:cubicBezTo>
                    <a:lnTo>
                      <a:pt x="71431" y="20548"/>
                    </a:lnTo>
                    <a:cubicBezTo>
                      <a:pt x="71431" y="20578"/>
                      <a:pt x="71370" y="20578"/>
                      <a:pt x="71370" y="20609"/>
                    </a:cubicBezTo>
                    <a:lnTo>
                      <a:pt x="71340" y="20669"/>
                    </a:lnTo>
                    <a:cubicBezTo>
                      <a:pt x="71309" y="20700"/>
                      <a:pt x="71309" y="20730"/>
                      <a:pt x="71309" y="20730"/>
                    </a:cubicBezTo>
                    <a:cubicBezTo>
                      <a:pt x="71279" y="20761"/>
                      <a:pt x="71218" y="20821"/>
                      <a:pt x="71218" y="20852"/>
                    </a:cubicBezTo>
                    <a:cubicBezTo>
                      <a:pt x="71218" y="20852"/>
                      <a:pt x="71188" y="20852"/>
                      <a:pt x="71188" y="20882"/>
                    </a:cubicBezTo>
                    <a:cubicBezTo>
                      <a:pt x="71157" y="20913"/>
                      <a:pt x="71157" y="20973"/>
                      <a:pt x="71127" y="21004"/>
                    </a:cubicBezTo>
                    <a:cubicBezTo>
                      <a:pt x="71036" y="21065"/>
                      <a:pt x="70975" y="21156"/>
                      <a:pt x="70884" y="21277"/>
                    </a:cubicBezTo>
                    <a:lnTo>
                      <a:pt x="70884" y="21308"/>
                    </a:lnTo>
                    <a:cubicBezTo>
                      <a:pt x="70884" y="21308"/>
                      <a:pt x="70853" y="21308"/>
                      <a:pt x="70853" y="21277"/>
                    </a:cubicBezTo>
                    <a:cubicBezTo>
                      <a:pt x="70823" y="21217"/>
                      <a:pt x="70823" y="21429"/>
                      <a:pt x="70853" y="21460"/>
                    </a:cubicBezTo>
                    <a:lnTo>
                      <a:pt x="70884" y="21490"/>
                    </a:lnTo>
                    <a:cubicBezTo>
                      <a:pt x="70914" y="21521"/>
                      <a:pt x="70975" y="21521"/>
                      <a:pt x="70975" y="21521"/>
                    </a:cubicBezTo>
                    <a:lnTo>
                      <a:pt x="70975" y="21521"/>
                    </a:lnTo>
                    <a:lnTo>
                      <a:pt x="70975" y="21581"/>
                    </a:lnTo>
                    <a:lnTo>
                      <a:pt x="70975" y="21612"/>
                    </a:lnTo>
                    <a:cubicBezTo>
                      <a:pt x="70975" y="21581"/>
                      <a:pt x="70975" y="21581"/>
                      <a:pt x="70914" y="21581"/>
                    </a:cubicBezTo>
                    <a:cubicBezTo>
                      <a:pt x="70853" y="21612"/>
                      <a:pt x="70823" y="21612"/>
                      <a:pt x="70732" y="21612"/>
                    </a:cubicBezTo>
                    <a:cubicBezTo>
                      <a:pt x="70671" y="21490"/>
                      <a:pt x="70580" y="21217"/>
                      <a:pt x="70458" y="21125"/>
                    </a:cubicBezTo>
                    <a:cubicBezTo>
                      <a:pt x="70428" y="21065"/>
                      <a:pt x="70397" y="21065"/>
                      <a:pt x="70397" y="21065"/>
                    </a:cubicBezTo>
                    <a:cubicBezTo>
                      <a:pt x="70367" y="21004"/>
                      <a:pt x="70306" y="20973"/>
                      <a:pt x="70306" y="20913"/>
                    </a:cubicBezTo>
                    <a:cubicBezTo>
                      <a:pt x="70367" y="20973"/>
                      <a:pt x="70428" y="20973"/>
                      <a:pt x="70458" y="20913"/>
                    </a:cubicBezTo>
                    <a:cubicBezTo>
                      <a:pt x="70519" y="20882"/>
                      <a:pt x="70519" y="20821"/>
                      <a:pt x="70458" y="20730"/>
                    </a:cubicBezTo>
                    <a:lnTo>
                      <a:pt x="70458" y="20700"/>
                    </a:lnTo>
                    <a:lnTo>
                      <a:pt x="70458" y="20700"/>
                    </a:lnTo>
                    <a:cubicBezTo>
                      <a:pt x="70519" y="20700"/>
                      <a:pt x="70549" y="20700"/>
                      <a:pt x="70549" y="20669"/>
                    </a:cubicBezTo>
                    <a:cubicBezTo>
                      <a:pt x="70549" y="20669"/>
                      <a:pt x="70580" y="20669"/>
                      <a:pt x="70580" y="20609"/>
                    </a:cubicBezTo>
                    <a:cubicBezTo>
                      <a:pt x="70610" y="20578"/>
                      <a:pt x="70610" y="20396"/>
                      <a:pt x="70580" y="20426"/>
                    </a:cubicBezTo>
                    <a:cubicBezTo>
                      <a:pt x="70580" y="20426"/>
                      <a:pt x="70549" y="20426"/>
                      <a:pt x="70549" y="20457"/>
                    </a:cubicBezTo>
                    <a:lnTo>
                      <a:pt x="70549" y="20426"/>
                    </a:lnTo>
                    <a:cubicBezTo>
                      <a:pt x="70458" y="20305"/>
                      <a:pt x="70397" y="20244"/>
                      <a:pt x="70306" y="20153"/>
                    </a:cubicBezTo>
                    <a:cubicBezTo>
                      <a:pt x="70276" y="20122"/>
                      <a:pt x="70276" y="20092"/>
                      <a:pt x="70245" y="20062"/>
                    </a:cubicBezTo>
                    <a:lnTo>
                      <a:pt x="70215" y="20001"/>
                    </a:lnTo>
                    <a:cubicBezTo>
                      <a:pt x="70154" y="19970"/>
                      <a:pt x="70124" y="19940"/>
                      <a:pt x="70124" y="19910"/>
                    </a:cubicBezTo>
                    <a:cubicBezTo>
                      <a:pt x="70093" y="19849"/>
                      <a:pt x="70093" y="19818"/>
                      <a:pt x="70093" y="19818"/>
                    </a:cubicBezTo>
                    <a:lnTo>
                      <a:pt x="70063" y="19788"/>
                    </a:lnTo>
                    <a:cubicBezTo>
                      <a:pt x="70063" y="19758"/>
                      <a:pt x="70002" y="19758"/>
                      <a:pt x="70002" y="19697"/>
                    </a:cubicBezTo>
                    <a:lnTo>
                      <a:pt x="70002" y="19545"/>
                    </a:lnTo>
                    <a:cubicBezTo>
                      <a:pt x="70002" y="19484"/>
                      <a:pt x="69972" y="19454"/>
                      <a:pt x="69972" y="19362"/>
                    </a:cubicBezTo>
                    <a:cubicBezTo>
                      <a:pt x="70002" y="19454"/>
                      <a:pt x="70063" y="19514"/>
                      <a:pt x="70093" y="19666"/>
                    </a:cubicBezTo>
                    <a:lnTo>
                      <a:pt x="70093" y="19666"/>
                    </a:lnTo>
                    <a:cubicBezTo>
                      <a:pt x="70093" y="19636"/>
                      <a:pt x="70093" y="19545"/>
                      <a:pt x="70063" y="19514"/>
                    </a:cubicBezTo>
                    <a:lnTo>
                      <a:pt x="70063" y="19514"/>
                    </a:lnTo>
                    <a:cubicBezTo>
                      <a:pt x="70093" y="19606"/>
                      <a:pt x="70093" y="19666"/>
                      <a:pt x="70124" y="19758"/>
                    </a:cubicBezTo>
                    <a:lnTo>
                      <a:pt x="70124" y="19788"/>
                    </a:lnTo>
                    <a:cubicBezTo>
                      <a:pt x="70124" y="19818"/>
                      <a:pt x="70124" y="19818"/>
                      <a:pt x="70154" y="19788"/>
                    </a:cubicBezTo>
                    <a:lnTo>
                      <a:pt x="70215" y="19818"/>
                    </a:lnTo>
                    <a:cubicBezTo>
                      <a:pt x="70215" y="19818"/>
                      <a:pt x="70245" y="19758"/>
                      <a:pt x="70245" y="19697"/>
                    </a:cubicBezTo>
                    <a:cubicBezTo>
                      <a:pt x="70276" y="19758"/>
                      <a:pt x="70367" y="19788"/>
                      <a:pt x="70397" y="19758"/>
                    </a:cubicBezTo>
                    <a:cubicBezTo>
                      <a:pt x="70428" y="19697"/>
                      <a:pt x="70428" y="19636"/>
                      <a:pt x="70397" y="19545"/>
                    </a:cubicBezTo>
                    <a:lnTo>
                      <a:pt x="70397" y="19514"/>
                    </a:lnTo>
                    <a:lnTo>
                      <a:pt x="70397" y="19514"/>
                    </a:lnTo>
                    <a:cubicBezTo>
                      <a:pt x="70428" y="19514"/>
                      <a:pt x="70428" y="19514"/>
                      <a:pt x="70458" y="19484"/>
                    </a:cubicBezTo>
                    <a:cubicBezTo>
                      <a:pt x="70458" y="19484"/>
                      <a:pt x="70519" y="19484"/>
                      <a:pt x="70519" y="19454"/>
                    </a:cubicBezTo>
                    <a:cubicBezTo>
                      <a:pt x="70549" y="19393"/>
                      <a:pt x="70519" y="19210"/>
                      <a:pt x="70519" y="19241"/>
                    </a:cubicBezTo>
                    <a:lnTo>
                      <a:pt x="70458" y="19302"/>
                    </a:lnTo>
                    <a:lnTo>
                      <a:pt x="70458" y="19241"/>
                    </a:lnTo>
                    <a:cubicBezTo>
                      <a:pt x="70397" y="19150"/>
                      <a:pt x="70367" y="19058"/>
                      <a:pt x="70276" y="19028"/>
                    </a:cubicBezTo>
                    <a:cubicBezTo>
                      <a:pt x="70245" y="18998"/>
                      <a:pt x="70245" y="18906"/>
                      <a:pt x="70215" y="18906"/>
                    </a:cubicBezTo>
                    <a:cubicBezTo>
                      <a:pt x="70215" y="18876"/>
                      <a:pt x="70154" y="18876"/>
                      <a:pt x="70154" y="18876"/>
                    </a:cubicBezTo>
                    <a:lnTo>
                      <a:pt x="70154" y="18876"/>
                    </a:lnTo>
                    <a:lnTo>
                      <a:pt x="70154" y="18755"/>
                    </a:lnTo>
                    <a:cubicBezTo>
                      <a:pt x="70215" y="18785"/>
                      <a:pt x="70245" y="18846"/>
                      <a:pt x="70276" y="18785"/>
                    </a:cubicBezTo>
                    <a:cubicBezTo>
                      <a:pt x="70276" y="18755"/>
                      <a:pt x="70306" y="18694"/>
                      <a:pt x="70276" y="18633"/>
                    </a:cubicBezTo>
                    <a:lnTo>
                      <a:pt x="70276" y="18603"/>
                    </a:lnTo>
                    <a:lnTo>
                      <a:pt x="70276" y="18603"/>
                    </a:lnTo>
                    <a:cubicBezTo>
                      <a:pt x="70306" y="18603"/>
                      <a:pt x="70306" y="18603"/>
                      <a:pt x="70367" y="18572"/>
                    </a:cubicBezTo>
                    <a:lnTo>
                      <a:pt x="70397" y="18542"/>
                    </a:lnTo>
                    <a:cubicBezTo>
                      <a:pt x="70428" y="18481"/>
                      <a:pt x="70397" y="18329"/>
                      <a:pt x="70397" y="18390"/>
                    </a:cubicBezTo>
                    <a:lnTo>
                      <a:pt x="70367" y="18420"/>
                    </a:lnTo>
                    <a:lnTo>
                      <a:pt x="70367" y="18390"/>
                    </a:lnTo>
                    <a:cubicBezTo>
                      <a:pt x="70306" y="18299"/>
                      <a:pt x="70276" y="18268"/>
                      <a:pt x="70245" y="18177"/>
                    </a:cubicBezTo>
                    <a:cubicBezTo>
                      <a:pt x="70215" y="18147"/>
                      <a:pt x="70215" y="18086"/>
                      <a:pt x="70154" y="18025"/>
                    </a:cubicBezTo>
                    <a:cubicBezTo>
                      <a:pt x="70154" y="17995"/>
                      <a:pt x="70124" y="18025"/>
                      <a:pt x="70124" y="17995"/>
                    </a:cubicBezTo>
                    <a:cubicBezTo>
                      <a:pt x="70093" y="17934"/>
                      <a:pt x="70063" y="17873"/>
                      <a:pt x="70063" y="17812"/>
                    </a:cubicBezTo>
                    <a:cubicBezTo>
                      <a:pt x="70002" y="17782"/>
                      <a:pt x="70002" y="17721"/>
                      <a:pt x="69972" y="17691"/>
                    </a:cubicBezTo>
                    <a:cubicBezTo>
                      <a:pt x="69941" y="17660"/>
                      <a:pt x="69941" y="17569"/>
                      <a:pt x="69911" y="17539"/>
                    </a:cubicBezTo>
                    <a:cubicBezTo>
                      <a:pt x="69850" y="17417"/>
                      <a:pt x="69820" y="17326"/>
                      <a:pt x="69789" y="17235"/>
                    </a:cubicBezTo>
                    <a:cubicBezTo>
                      <a:pt x="69759" y="17174"/>
                      <a:pt x="69759" y="17113"/>
                      <a:pt x="69759" y="17113"/>
                    </a:cubicBezTo>
                    <a:lnTo>
                      <a:pt x="69759" y="17113"/>
                    </a:lnTo>
                    <a:cubicBezTo>
                      <a:pt x="69759" y="17083"/>
                      <a:pt x="69698" y="17022"/>
                      <a:pt x="69698" y="16961"/>
                    </a:cubicBezTo>
                    <a:cubicBezTo>
                      <a:pt x="69698" y="16931"/>
                      <a:pt x="69668" y="17022"/>
                      <a:pt x="69698" y="17052"/>
                    </a:cubicBezTo>
                    <a:lnTo>
                      <a:pt x="69698" y="17083"/>
                    </a:lnTo>
                    <a:cubicBezTo>
                      <a:pt x="69698" y="17052"/>
                      <a:pt x="69668" y="17022"/>
                      <a:pt x="69668" y="16961"/>
                    </a:cubicBezTo>
                    <a:cubicBezTo>
                      <a:pt x="69638" y="16809"/>
                      <a:pt x="69607" y="16657"/>
                      <a:pt x="69546" y="16657"/>
                    </a:cubicBezTo>
                    <a:cubicBezTo>
                      <a:pt x="69546" y="16627"/>
                      <a:pt x="69546" y="16627"/>
                      <a:pt x="69516" y="16627"/>
                    </a:cubicBezTo>
                    <a:lnTo>
                      <a:pt x="69486" y="16657"/>
                    </a:lnTo>
                    <a:cubicBezTo>
                      <a:pt x="69455" y="16657"/>
                      <a:pt x="69455" y="16809"/>
                      <a:pt x="69364" y="16961"/>
                    </a:cubicBezTo>
                    <a:cubicBezTo>
                      <a:pt x="69364" y="17022"/>
                      <a:pt x="69334" y="17052"/>
                      <a:pt x="69334" y="17083"/>
                    </a:cubicBezTo>
                    <a:lnTo>
                      <a:pt x="69334" y="17052"/>
                    </a:lnTo>
                    <a:lnTo>
                      <a:pt x="69334" y="16961"/>
                    </a:lnTo>
                    <a:cubicBezTo>
                      <a:pt x="69334" y="17022"/>
                      <a:pt x="69303" y="17083"/>
                      <a:pt x="69303" y="17113"/>
                    </a:cubicBezTo>
                    <a:lnTo>
                      <a:pt x="69303" y="17113"/>
                    </a:lnTo>
                    <a:cubicBezTo>
                      <a:pt x="69303" y="17113"/>
                      <a:pt x="69303" y="17174"/>
                      <a:pt x="69242" y="17235"/>
                    </a:cubicBezTo>
                    <a:cubicBezTo>
                      <a:pt x="69212" y="17326"/>
                      <a:pt x="69182" y="17417"/>
                      <a:pt x="69151" y="17539"/>
                    </a:cubicBezTo>
                    <a:cubicBezTo>
                      <a:pt x="69090" y="17630"/>
                      <a:pt x="69090" y="17660"/>
                      <a:pt x="69060" y="17691"/>
                    </a:cubicBezTo>
                    <a:cubicBezTo>
                      <a:pt x="69030" y="17721"/>
                      <a:pt x="69030" y="17782"/>
                      <a:pt x="68999" y="17812"/>
                    </a:cubicBezTo>
                    <a:cubicBezTo>
                      <a:pt x="68938" y="17843"/>
                      <a:pt x="68908" y="17934"/>
                      <a:pt x="68908" y="17995"/>
                    </a:cubicBezTo>
                    <a:cubicBezTo>
                      <a:pt x="68908" y="17995"/>
                      <a:pt x="68878" y="17995"/>
                      <a:pt x="68878" y="18025"/>
                    </a:cubicBezTo>
                    <a:cubicBezTo>
                      <a:pt x="68847" y="18086"/>
                      <a:pt x="68847" y="18116"/>
                      <a:pt x="68786" y="18177"/>
                    </a:cubicBezTo>
                    <a:cubicBezTo>
                      <a:pt x="68756" y="18238"/>
                      <a:pt x="68726" y="18299"/>
                      <a:pt x="68695" y="18390"/>
                    </a:cubicBezTo>
                    <a:lnTo>
                      <a:pt x="68695" y="18420"/>
                    </a:lnTo>
                    <a:cubicBezTo>
                      <a:pt x="68695" y="18420"/>
                      <a:pt x="68634" y="18420"/>
                      <a:pt x="68634" y="18390"/>
                    </a:cubicBezTo>
                    <a:cubicBezTo>
                      <a:pt x="68604" y="18329"/>
                      <a:pt x="68604" y="18542"/>
                      <a:pt x="68634" y="18542"/>
                    </a:cubicBezTo>
                    <a:lnTo>
                      <a:pt x="68695" y="18572"/>
                    </a:lnTo>
                    <a:cubicBezTo>
                      <a:pt x="68726" y="18572"/>
                      <a:pt x="68726" y="18603"/>
                      <a:pt x="68756" y="18603"/>
                    </a:cubicBezTo>
                    <a:lnTo>
                      <a:pt x="68756" y="18603"/>
                    </a:lnTo>
                    <a:lnTo>
                      <a:pt x="68756" y="18633"/>
                    </a:lnTo>
                    <a:lnTo>
                      <a:pt x="68756" y="18785"/>
                    </a:lnTo>
                    <a:cubicBezTo>
                      <a:pt x="68786" y="18846"/>
                      <a:pt x="68847" y="18846"/>
                      <a:pt x="68878" y="18755"/>
                    </a:cubicBezTo>
                    <a:lnTo>
                      <a:pt x="68878" y="18876"/>
                    </a:lnTo>
                    <a:lnTo>
                      <a:pt x="68878" y="18876"/>
                    </a:lnTo>
                    <a:cubicBezTo>
                      <a:pt x="68847" y="18876"/>
                      <a:pt x="68847" y="18876"/>
                      <a:pt x="68847" y="18906"/>
                    </a:cubicBezTo>
                    <a:cubicBezTo>
                      <a:pt x="68786" y="18937"/>
                      <a:pt x="68786" y="18998"/>
                      <a:pt x="68756" y="19028"/>
                    </a:cubicBezTo>
                    <a:cubicBezTo>
                      <a:pt x="68726" y="19089"/>
                      <a:pt x="68634" y="19180"/>
                      <a:pt x="68574" y="19241"/>
                    </a:cubicBezTo>
                    <a:lnTo>
                      <a:pt x="68574" y="19302"/>
                    </a:lnTo>
                    <a:cubicBezTo>
                      <a:pt x="68574" y="19302"/>
                      <a:pt x="68543" y="19302"/>
                      <a:pt x="68543" y="19241"/>
                    </a:cubicBezTo>
                    <a:cubicBezTo>
                      <a:pt x="68482" y="19210"/>
                      <a:pt x="68482" y="19393"/>
                      <a:pt x="68543" y="19454"/>
                    </a:cubicBezTo>
                    <a:lnTo>
                      <a:pt x="68574" y="19484"/>
                    </a:lnTo>
                    <a:cubicBezTo>
                      <a:pt x="68604" y="19514"/>
                      <a:pt x="68604" y="19514"/>
                      <a:pt x="68634" y="19514"/>
                    </a:cubicBezTo>
                    <a:lnTo>
                      <a:pt x="68634" y="19514"/>
                    </a:lnTo>
                    <a:lnTo>
                      <a:pt x="68634" y="19545"/>
                    </a:lnTo>
                    <a:lnTo>
                      <a:pt x="68634" y="19758"/>
                    </a:lnTo>
                    <a:cubicBezTo>
                      <a:pt x="68695" y="19818"/>
                      <a:pt x="68756" y="19788"/>
                      <a:pt x="68786" y="19697"/>
                    </a:cubicBezTo>
                    <a:cubicBezTo>
                      <a:pt x="68786" y="19788"/>
                      <a:pt x="68786" y="19818"/>
                      <a:pt x="68847" y="19818"/>
                    </a:cubicBezTo>
                    <a:cubicBezTo>
                      <a:pt x="68847" y="19818"/>
                      <a:pt x="68878" y="19818"/>
                      <a:pt x="68878" y="19788"/>
                    </a:cubicBezTo>
                    <a:cubicBezTo>
                      <a:pt x="68878" y="19818"/>
                      <a:pt x="68878" y="19818"/>
                      <a:pt x="68908" y="19788"/>
                    </a:cubicBezTo>
                    <a:lnTo>
                      <a:pt x="68908" y="19758"/>
                    </a:lnTo>
                    <a:cubicBezTo>
                      <a:pt x="68938" y="19697"/>
                      <a:pt x="68938" y="19606"/>
                      <a:pt x="68999" y="19514"/>
                    </a:cubicBezTo>
                    <a:lnTo>
                      <a:pt x="68999" y="19514"/>
                    </a:lnTo>
                    <a:cubicBezTo>
                      <a:pt x="68999" y="19545"/>
                      <a:pt x="68999" y="19606"/>
                      <a:pt x="68938" y="19666"/>
                    </a:cubicBezTo>
                    <a:lnTo>
                      <a:pt x="68938" y="19666"/>
                    </a:lnTo>
                    <a:cubicBezTo>
                      <a:pt x="68999" y="19545"/>
                      <a:pt x="69030" y="19454"/>
                      <a:pt x="69060" y="19362"/>
                    </a:cubicBezTo>
                    <a:cubicBezTo>
                      <a:pt x="69060" y="19454"/>
                      <a:pt x="69030" y="19484"/>
                      <a:pt x="69030" y="19545"/>
                    </a:cubicBezTo>
                    <a:lnTo>
                      <a:pt x="69030" y="19697"/>
                    </a:lnTo>
                    <a:cubicBezTo>
                      <a:pt x="69030" y="19758"/>
                      <a:pt x="68999" y="19758"/>
                      <a:pt x="68999" y="19788"/>
                    </a:cubicBezTo>
                    <a:lnTo>
                      <a:pt x="68938" y="19818"/>
                    </a:lnTo>
                    <a:cubicBezTo>
                      <a:pt x="68908" y="19849"/>
                      <a:pt x="68908" y="19910"/>
                      <a:pt x="68908" y="19910"/>
                    </a:cubicBezTo>
                    <a:cubicBezTo>
                      <a:pt x="68878" y="19940"/>
                      <a:pt x="68847" y="19970"/>
                      <a:pt x="68847" y="20001"/>
                    </a:cubicBezTo>
                    <a:cubicBezTo>
                      <a:pt x="68847" y="20001"/>
                      <a:pt x="68786" y="20001"/>
                      <a:pt x="68786" y="20062"/>
                    </a:cubicBezTo>
                    <a:cubicBezTo>
                      <a:pt x="68756" y="20092"/>
                      <a:pt x="68756" y="20122"/>
                      <a:pt x="68726" y="20153"/>
                    </a:cubicBezTo>
                    <a:cubicBezTo>
                      <a:pt x="68634" y="20244"/>
                      <a:pt x="68574" y="20305"/>
                      <a:pt x="68482" y="20426"/>
                    </a:cubicBezTo>
                    <a:lnTo>
                      <a:pt x="68482" y="20457"/>
                    </a:lnTo>
                    <a:cubicBezTo>
                      <a:pt x="68482" y="20457"/>
                      <a:pt x="68452" y="20457"/>
                      <a:pt x="68452" y="20426"/>
                    </a:cubicBezTo>
                    <a:cubicBezTo>
                      <a:pt x="68422" y="20396"/>
                      <a:pt x="68422" y="20578"/>
                      <a:pt x="68452" y="20609"/>
                    </a:cubicBezTo>
                    <a:lnTo>
                      <a:pt x="68482" y="20669"/>
                    </a:lnTo>
                    <a:cubicBezTo>
                      <a:pt x="68543" y="20700"/>
                      <a:pt x="68574" y="20700"/>
                      <a:pt x="68574" y="20700"/>
                    </a:cubicBezTo>
                    <a:lnTo>
                      <a:pt x="68574" y="20700"/>
                    </a:lnTo>
                    <a:lnTo>
                      <a:pt x="68574" y="20730"/>
                    </a:lnTo>
                    <a:cubicBezTo>
                      <a:pt x="68543" y="20761"/>
                      <a:pt x="68574" y="20882"/>
                      <a:pt x="68574" y="20913"/>
                    </a:cubicBezTo>
                    <a:cubicBezTo>
                      <a:pt x="68604" y="20973"/>
                      <a:pt x="68634" y="20973"/>
                      <a:pt x="68726" y="20913"/>
                    </a:cubicBezTo>
                    <a:cubicBezTo>
                      <a:pt x="68695" y="20973"/>
                      <a:pt x="68634" y="21034"/>
                      <a:pt x="68634" y="21065"/>
                    </a:cubicBezTo>
                    <a:cubicBezTo>
                      <a:pt x="68604" y="21065"/>
                      <a:pt x="68574" y="21065"/>
                      <a:pt x="68574" y="21125"/>
                    </a:cubicBezTo>
                    <a:cubicBezTo>
                      <a:pt x="68452" y="21217"/>
                      <a:pt x="68391" y="21490"/>
                      <a:pt x="68300" y="21612"/>
                    </a:cubicBezTo>
                    <a:cubicBezTo>
                      <a:pt x="68270" y="21612"/>
                      <a:pt x="68239" y="21642"/>
                      <a:pt x="68179" y="21612"/>
                    </a:cubicBezTo>
                    <a:cubicBezTo>
                      <a:pt x="68148" y="21521"/>
                      <a:pt x="68118" y="21460"/>
                      <a:pt x="68118" y="21429"/>
                    </a:cubicBezTo>
                    <a:cubicBezTo>
                      <a:pt x="68118" y="21338"/>
                      <a:pt x="68118" y="21217"/>
                      <a:pt x="68087" y="21277"/>
                    </a:cubicBezTo>
                    <a:cubicBezTo>
                      <a:pt x="68027" y="21308"/>
                      <a:pt x="67996" y="21308"/>
                      <a:pt x="67966" y="21308"/>
                    </a:cubicBezTo>
                    <a:cubicBezTo>
                      <a:pt x="67935" y="21277"/>
                      <a:pt x="67875" y="21186"/>
                      <a:pt x="67875" y="21156"/>
                    </a:cubicBezTo>
                    <a:cubicBezTo>
                      <a:pt x="67935" y="21186"/>
                      <a:pt x="67996" y="21186"/>
                      <a:pt x="68027" y="21156"/>
                    </a:cubicBezTo>
                    <a:cubicBezTo>
                      <a:pt x="68087" y="21125"/>
                      <a:pt x="68087" y="21034"/>
                      <a:pt x="68027" y="20973"/>
                    </a:cubicBezTo>
                    <a:lnTo>
                      <a:pt x="68027" y="20913"/>
                    </a:lnTo>
                    <a:lnTo>
                      <a:pt x="68027" y="20913"/>
                    </a:lnTo>
                    <a:cubicBezTo>
                      <a:pt x="68087" y="20913"/>
                      <a:pt x="68118" y="20913"/>
                      <a:pt x="68118" y="20882"/>
                    </a:cubicBezTo>
                    <a:cubicBezTo>
                      <a:pt x="68118" y="20882"/>
                      <a:pt x="68148" y="20882"/>
                      <a:pt x="68148" y="20852"/>
                    </a:cubicBezTo>
                    <a:cubicBezTo>
                      <a:pt x="68179" y="20821"/>
                      <a:pt x="68179" y="20609"/>
                      <a:pt x="68148" y="20669"/>
                    </a:cubicBezTo>
                    <a:cubicBezTo>
                      <a:pt x="68148" y="20669"/>
                      <a:pt x="68118" y="20669"/>
                      <a:pt x="68118" y="20700"/>
                    </a:cubicBezTo>
                    <a:lnTo>
                      <a:pt x="68118" y="20669"/>
                    </a:lnTo>
                    <a:cubicBezTo>
                      <a:pt x="68027" y="20548"/>
                      <a:pt x="67966" y="20457"/>
                      <a:pt x="67875" y="20396"/>
                    </a:cubicBezTo>
                    <a:cubicBezTo>
                      <a:pt x="67844" y="20365"/>
                      <a:pt x="67844" y="20305"/>
                      <a:pt x="67814" y="20274"/>
                    </a:cubicBezTo>
                    <a:lnTo>
                      <a:pt x="67783" y="20244"/>
                    </a:lnTo>
                    <a:cubicBezTo>
                      <a:pt x="67723" y="20213"/>
                      <a:pt x="67692" y="20153"/>
                      <a:pt x="67692" y="20122"/>
                    </a:cubicBezTo>
                    <a:cubicBezTo>
                      <a:pt x="67692" y="20092"/>
                      <a:pt x="67662" y="20062"/>
                      <a:pt x="67662" y="20062"/>
                    </a:cubicBezTo>
                    <a:lnTo>
                      <a:pt x="67631" y="20001"/>
                    </a:lnTo>
                    <a:cubicBezTo>
                      <a:pt x="67631" y="19970"/>
                      <a:pt x="67571" y="19970"/>
                      <a:pt x="67571" y="19940"/>
                    </a:cubicBezTo>
                    <a:lnTo>
                      <a:pt x="67571" y="19818"/>
                    </a:lnTo>
                    <a:lnTo>
                      <a:pt x="67571" y="19758"/>
                    </a:lnTo>
                    <a:cubicBezTo>
                      <a:pt x="67571" y="19788"/>
                      <a:pt x="67631" y="19818"/>
                      <a:pt x="67631" y="19849"/>
                    </a:cubicBezTo>
                    <a:lnTo>
                      <a:pt x="67631" y="19849"/>
                    </a:lnTo>
                    <a:cubicBezTo>
                      <a:pt x="67631" y="19818"/>
                      <a:pt x="67631" y="19758"/>
                      <a:pt x="67571" y="19697"/>
                    </a:cubicBezTo>
                    <a:lnTo>
                      <a:pt x="67571" y="19697"/>
                    </a:lnTo>
                    <a:cubicBezTo>
                      <a:pt x="67631" y="19788"/>
                      <a:pt x="67631" y="19849"/>
                      <a:pt x="67662" y="19940"/>
                    </a:cubicBezTo>
                    <a:lnTo>
                      <a:pt x="67662" y="19970"/>
                    </a:lnTo>
                    <a:cubicBezTo>
                      <a:pt x="67662" y="20001"/>
                      <a:pt x="67662" y="20001"/>
                      <a:pt x="67692" y="19970"/>
                    </a:cubicBezTo>
                    <a:lnTo>
                      <a:pt x="67723" y="20001"/>
                    </a:lnTo>
                    <a:cubicBezTo>
                      <a:pt x="67723" y="20001"/>
                      <a:pt x="67783" y="19940"/>
                      <a:pt x="67783" y="19910"/>
                    </a:cubicBezTo>
                    <a:cubicBezTo>
                      <a:pt x="67814" y="19940"/>
                      <a:pt x="67875" y="19970"/>
                      <a:pt x="67935" y="19940"/>
                    </a:cubicBezTo>
                    <a:cubicBezTo>
                      <a:pt x="67966" y="19910"/>
                      <a:pt x="67966" y="19818"/>
                      <a:pt x="67935" y="19758"/>
                    </a:cubicBezTo>
                    <a:lnTo>
                      <a:pt x="67935" y="19697"/>
                    </a:lnTo>
                    <a:lnTo>
                      <a:pt x="67935" y="19697"/>
                    </a:lnTo>
                    <a:cubicBezTo>
                      <a:pt x="67966" y="19697"/>
                      <a:pt x="67966" y="19697"/>
                      <a:pt x="67996" y="19666"/>
                    </a:cubicBezTo>
                    <a:cubicBezTo>
                      <a:pt x="67996" y="19666"/>
                      <a:pt x="68027" y="19666"/>
                      <a:pt x="68027" y="19636"/>
                    </a:cubicBezTo>
                    <a:cubicBezTo>
                      <a:pt x="68087" y="19606"/>
                      <a:pt x="68027" y="19393"/>
                      <a:pt x="68027" y="19454"/>
                    </a:cubicBezTo>
                    <a:lnTo>
                      <a:pt x="67996" y="19484"/>
                    </a:lnTo>
                    <a:lnTo>
                      <a:pt x="67996" y="19454"/>
                    </a:lnTo>
                    <a:cubicBezTo>
                      <a:pt x="67935" y="19332"/>
                      <a:pt x="67875" y="19241"/>
                      <a:pt x="67814" y="19210"/>
                    </a:cubicBezTo>
                    <a:cubicBezTo>
                      <a:pt x="67783" y="19180"/>
                      <a:pt x="67783" y="19089"/>
                      <a:pt x="67723" y="19089"/>
                    </a:cubicBezTo>
                    <a:cubicBezTo>
                      <a:pt x="67723" y="19058"/>
                      <a:pt x="67692" y="19058"/>
                      <a:pt x="67692" y="19058"/>
                    </a:cubicBezTo>
                    <a:lnTo>
                      <a:pt x="67692" y="19058"/>
                    </a:lnTo>
                    <a:lnTo>
                      <a:pt x="67692" y="18937"/>
                    </a:lnTo>
                    <a:cubicBezTo>
                      <a:pt x="67723" y="18998"/>
                      <a:pt x="67783" y="19028"/>
                      <a:pt x="67814" y="18998"/>
                    </a:cubicBezTo>
                    <a:cubicBezTo>
                      <a:pt x="67814" y="18937"/>
                      <a:pt x="67844" y="18876"/>
                      <a:pt x="67814" y="18846"/>
                    </a:cubicBezTo>
                    <a:lnTo>
                      <a:pt x="67814" y="18785"/>
                    </a:lnTo>
                    <a:lnTo>
                      <a:pt x="67814" y="18785"/>
                    </a:lnTo>
                    <a:cubicBezTo>
                      <a:pt x="67844" y="18785"/>
                      <a:pt x="67844" y="18785"/>
                      <a:pt x="67875" y="18755"/>
                    </a:cubicBezTo>
                    <a:lnTo>
                      <a:pt x="67935" y="18724"/>
                    </a:lnTo>
                    <a:cubicBezTo>
                      <a:pt x="67966" y="18694"/>
                      <a:pt x="67935" y="18542"/>
                      <a:pt x="67935" y="18572"/>
                    </a:cubicBezTo>
                    <a:lnTo>
                      <a:pt x="67875" y="18603"/>
                    </a:lnTo>
                    <a:lnTo>
                      <a:pt x="67875" y="18572"/>
                    </a:lnTo>
                    <a:cubicBezTo>
                      <a:pt x="67844" y="18481"/>
                      <a:pt x="67814" y="18451"/>
                      <a:pt x="67783" y="18390"/>
                    </a:cubicBezTo>
                    <a:cubicBezTo>
                      <a:pt x="67723" y="18329"/>
                      <a:pt x="67723" y="18268"/>
                      <a:pt x="67692" y="18238"/>
                    </a:cubicBezTo>
                    <a:cubicBezTo>
                      <a:pt x="67692" y="18177"/>
                      <a:pt x="67662" y="18238"/>
                      <a:pt x="67662" y="18177"/>
                    </a:cubicBezTo>
                    <a:cubicBezTo>
                      <a:pt x="67631" y="18116"/>
                      <a:pt x="67571" y="18086"/>
                      <a:pt x="67571" y="17995"/>
                    </a:cubicBezTo>
                    <a:cubicBezTo>
                      <a:pt x="67540" y="17964"/>
                      <a:pt x="67540" y="17934"/>
                      <a:pt x="67510" y="17873"/>
                    </a:cubicBezTo>
                    <a:cubicBezTo>
                      <a:pt x="67479" y="17843"/>
                      <a:pt x="67479" y="17782"/>
                      <a:pt x="67419" y="17721"/>
                    </a:cubicBezTo>
                    <a:cubicBezTo>
                      <a:pt x="67388" y="17630"/>
                      <a:pt x="67358" y="17508"/>
                      <a:pt x="67327" y="17417"/>
                    </a:cubicBezTo>
                    <a:cubicBezTo>
                      <a:pt x="67267" y="17356"/>
                      <a:pt x="67267" y="17326"/>
                      <a:pt x="67267" y="17326"/>
                    </a:cubicBezTo>
                    <a:lnTo>
                      <a:pt x="67267" y="17326"/>
                    </a:lnTo>
                    <a:cubicBezTo>
                      <a:pt x="67267" y="17265"/>
                      <a:pt x="67236" y="17204"/>
                      <a:pt x="67236" y="17174"/>
                    </a:cubicBezTo>
                    <a:cubicBezTo>
                      <a:pt x="67236" y="17174"/>
                      <a:pt x="67267" y="17174"/>
                      <a:pt x="67267" y="17113"/>
                    </a:cubicBezTo>
                    <a:cubicBezTo>
                      <a:pt x="67327" y="17083"/>
                      <a:pt x="67267" y="16900"/>
                      <a:pt x="67267" y="16931"/>
                    </a:cubicBezTo>
                    <a:lnTo>
                      <a:pt x="67236" y="16961"/>
                    </a:lnTo>
                    <a:lnTo>
                      <a:pt x="67236" y="16931"/>
                    </a:lnTo>
                    <a:cubicBezTo>
                      <a:pt x="67175" y="16809"/>
                      <a:pt x="67115" y="16748"/>
                      <a:pt x="67054" y="16718"/>
                    </a:cubicBezTo>
                    <a:cubicBezTo>
                      <a:pt x="67023" y="16657"/>
                      <a:pt x="67023" y="16596"/>
                      <a:pt x="66963" y="16596"/>
                    </a:cubicBezTo>
                    <a:cubicBezTo>
                      <a:pt x="66963" y="16566"/>
                      <a:pt x="66932" y="16566"/>
                      <a:pt x="66932" y="16566"/>
                    </a:cubicBezTo>
                    <a:lnTo>
                      <a:pt x="66932" y="16566"/>
                    </a:lnTo>
                    <a:lnTo>
                      <a:pt x="66932" y="16444"/>
                    </a:lnTo>
                    <a:cubicBezTo>
                      <a:pt x="66963" y="16475"/>
                      <a:pt x="67023" y="16505"/>
                      <a:pt x="67054" y="16475"/>
                    </a:cubicBezTo>
                    <a:cubicBezTo>
                      <a:pt x="67054" y="16444"/>
                      <a:pt x="67084" y="16353"/>
                      <a:pt x="67054" y="16323"/>
                    </a:cubicBezTo>
                    <a:lnTo>
                      <a:pt x="67054" y="16292"/>
                    </a:lnTo>
                    <a:lnTo>
                      <a:pt x="67054" y="16292"/>
                    </a:lnTo>
                    <a:cubicBezTo>
                      <a:pt x="67084" y="16292"/>
                      <a:pt x="67084" y="16292"/>
                      <a:pt x="67115" y="16262"/>
                    </a:cubicBezTo>
                    <a:lnTo>
                      <a:pt x="67175" y="16201"/>
                    </a:lnTo>
                    <a:cubicBezTo>
                      <a:pt x="67206" y="16171"/>
                      <a:pt x="67175" y="16019"/>
                      <a:pt x="67175" y="16049"/>
                    </a:cubicBezTo>
                    <a:lnTo>
                      <a:pt x="67115" y="16110"/>
                    </a:lnTo>
                    <a:lnTo>
                      <a:pt x="67115" y="16049"/>
                    </a:lnTo>
                    <a:cubicBezTo>
                      <a:pt x="67084" y="15989"/>
                      <a:pt x="67054" y="15958"/>
                      <a:pt x="67023" y="15867"/>
                    </a:cubicBezTo>
                    <a:cubicBezTo>
                      <a:pt x="66963" y="15837"/>
                      <a:pt x="66963" y="15745"/>
                      <a:pt x="66932" y="15715"/>
                    </a:cubicBezTo>
                    <a:cubicBezTo>
                      <a:pt x="66932" y="15685"/>
                      <a:pt x="66902" y="15715"/>
                      <a:pt x="66902" y="15685"/>
                    </a:cubicBezTo>
                    <a:cubicBezTo>
                      <a:pt x="66871" y="15593"/>
                      <a:pt x="66811" y="15563"/>
                      <a:pt x="66811" y="15502"/>
                    </a:cubicBezTo>
                    <a:cubicBezTo>
                      <a:pt x="66780" y="15441"/>
                      <a:pt x="66780" y="15411"/>
                      <a:pt x="66750" y="15381"/>
                    </a:cubicBezTo>
                    <a:cubicBezTo>
                      <a:pt x="66720" y="15350"/>
                      <a:pt x="66720" y="15259"/>
                      <a:pt x="66659" y="15229"/>
                    </a:cubicBezTo>
                    <a:cubicBezTo>
                      <a:pt x="66628" y="15107"/>
                      <a:pt x="66598" y="14985"/>
                      <a:pt x="66568" y="14925"/>
                    </a:cubicBezTo>
                    <a:cubicBezTo>
                      <a:pt x="66507" y="14833"/>
                      <a:pt x="66507" y="14803"/>
                      <a:pt x="66507" y="14803"/>
                    </a:cubicBezTo>
                    <a:lnTo>
                      <a:pt x="66507" y="14803"/>
                    </a:lnTo>
                    <a:cubicBezTo>
                      <a:pt x="66507" y="14773"/>
                      <a:pt x="66476" y="14681"/>
                      <a:pt x="66476" y="14651"/>
                    </a:cubicBezTo>
                    <a:cubicBezTo>
                      <a:pt x="66476" y="14621"/>
                      <a:pt x="66446" y="14681"/>
                      <a:pt x="66476" y="14742"/>
                    </a:cubicBezTo>
                    <a:lnTo>
                      <a:pt x="66476" y="14773"/>
                    </a:lnTo>
                    <a:cubicBezTo>
                      <a:pt x="66476" y="14742"/>
                      <a:pt x="66446" y="14681"/>
                      <a:pt x="66446" y="14651"/>
                    </a:cubicBezTo>
                    <a:cubicBezTo>
                      <a:pt x="66416" y="14499"/>
                      <a:pt x="66355" y="14347"/>
                      <a:pt x="66324" y="14347"/>
                    </a:cubicBezTo>
                    <a:cubicBezTo>
                      <a:pt x="66324" y="14317"/>
                      <a:pt x="66324" y="14317"/>
                      <a:pt x="66294" y="14317"/>
                    </a:cubicBezTo>
                    <a:lnTo>
                      <a:pt x="66264" y="14347"/>
                    </a:lnTo>
                    <a:cubicBezTo>
                      <a:pt x="66203" y="14347"/>
                      <a:pt x="66203" y="14499"/>
                      <a:pt x="66142" y="14651"/>
                    </a:cubicBezTo>
                    <a:cubicBezTo>
                      <a:pt x="66142" y="14681"/>
                      <a:pt x="66112" y="14742"/>
                      <a:pt x="66112" y="14773"/>
                    </a:cubicBezTo>
                    <a:lnTo>
                      <a:pt x="66112" y="14742"/>
                    </a:lnTo>
                    <a:lnTo>
                      <a:pt x="66112" y="14651"/>
                    </a:lnTo>
                    <a:cubicBezTo>
                      <a:pt x="66112" y="14681"/>
                      <a:pt x="66051" y="14773"/>
                      <a:pt x="66051" y="14803"/>
                    </a:cubicBezTo>
                    <a:lnTo>
                      <a:pt x="66051" y="14803"/>
                    </a:lnTo>
                    <a:cubicBezTo>
                      <a:pt x="66051" y="14803"/>
                      <a:pt x="66051" y="14833"/>
                      <a:pt x="66020" y="14925"/>
                    </a:cubicBezTo>
                    <a:cubicBezTo>
                      <a:pt x="65990" y="14985"/>
                      <a:pt x="65960" y="15107"/>
                      <a:pt x="65899" y="15229"/>
                    </a:cubicBezTo>
                    <a:cubicBezTo>
                      <a:pt x="65868" y="15289"/>
                      <a:pt x="65868" y="15350"/>
                      <a:pt x="65838" y="15381"/>
                    </a:cubicBezTo>
                    <a:cubicBezTo>
                      <a:pt x="65808" y="15411"/>
                      <a:pt x="65808" y="15441"/>
                      <a:pt x="65747" y="15502"/>
                    </a:cubicBezTo>
                    <a:cubicBezTo>
                      <a:pt x="65716" y="15533"/>
                      <a:pt x="65686" y="15593"/>
                      <a:pt x="65686" y="15685"/>
                    </a:cubicBezTo>
                    <a:cubicBezTo>
                      <a:pt x="65686" y="15685"/>
                      <a:pt x="65656" y="15685"/>
                      <a:pt x="65656" y="15715"/>
                    </a:cubicBezTo>
                    <a:cubicBezTo>
                      <a:pt x="65595" y="15745"/>
                      <a:pt x="65595" y="15806"/>
                      <a:pt x="65564" y="15867"/>
                    </a:cubicBezTo>
                    <a:cubicBezTo>
                      <a:pt x="65534" y="15897"/>
                      <a:pt x="65504" y="15958"/>
                      <a:pt x="65443" y="16019"/>
                    </a:cubicBezTo>
                    <a:lnTo>
                      <a:pt x="65443" y="15989"/>
                    </a:lnTo>
                    <a:cubicBezTo>
                      <a:pt x="65443" y="15958"/>
                      <a:pt x="65413" y="15958"/>
                      <a:pt x="65413" y="15958"/>
                    </a:cubicBezTo>
                    <a:lnTo>
                      <a:pt x="65413" y="15958"/>
                    </a:lnTo>
                    <a:lnTo>
                      <a:pt x="65413" y="15837"/>
                    </a:lnTo>
                    <a:cubicBezTo>
                      <a:pt x="65443" y="15867"/>
                      <a:pt x="65504" y="15897"/>
                      <a:pt x="65534" y="15867"/>
                    </a:cubicBezTo>
                    <a:cubicBezTo>
                      <a:pt x="65534" y="15837"/>
                      <a:pt x="65564" y="15745"/>
                      <a:pt x="65534" y="15715"/>
                    </a:cubicBezTo>
                    <a:lnTo>
                      <a:pt x="65534" y="15685"/>
                    </a:lnTo>
                    <a:lnTo>
                      <a:pt x="65534" y="15685"/>
                    </a:lnTo>
                    <a:cubicBezTo>
                      <a:pt x="65564" y="15685"/>
                      <a:pt x="65564" y="15685"/>
                      <a:pt x="65595" y="15654"/>
                    </a:cubicBezTo>
                    <a:lnTo>
                      <a:pt x="65656" y="15593"/>
                    </a:lnTo>
                    <a:cubicBezTo>
                      <a:pt x="65686" y="15563"/>
                      <a:pt x="65656" y="15411"/>
                      <a:pt x="65656" y="15441"/>
                    </a:cubicBezTo>
                    <a:lnTo>
                      <a:pt x="65595" y="15502"/>
                    </a:lnTo>
                    <a:lnTo>
                      <a:pt x="65595" y="15441"/>
                    </a:lnTo>
                    <a:cubicBezTo>
                      <a:pt x="65564" y="15381"/>
                      <a:pt x="65534" y="15350"/>
                      <a:pt x="65504" y="15259"/>
                    </a:cubicBezTo>
                    <a:cubicBezTo>
                      <a:pt x="65443" y="15229"/>
                      <a:pt x="65443" y="15137"/>
                      <a:pt x="65413" y="15107"/>
                    </a:cubicBezTo>
                    <a:cubicBezTo>
                      <a:pt x="65413" y="15077"/>
                      <a:pt x="65382" y="15107"/>
                      <a:pt x="65382" y="15077"/>
                    </a:cubicBezTo>
                    <a:cubicBezTo>
                      <a:pt x="65352" y="14985"/>
                      <a:pt x="65291" y="14955"/>
                      <a:pt x="65291" y="14894"/>
                    </a:cubicBezTo>
                    <a:cubicBezTo>
                      <a:pt x="65261" y="14833"/>
                      <a:pt x="65261" y="14803"/>
                      <a:pt x="65230" y="14773"/>
                    </a:cubicBezTo>
                    <a:cubicBezTo>
                      <a:pt x="65200" y="14742"/>
                      <a:pt x="65200" y="14651"/>
                      <a:pt x="65139" y="14621"/>
                    </a:cubicBezTo>
                    <a:cubicBezTo>
                      <a:pt x="65109" y="14499"/>
                      <a:pt x="65078" y="14378"/>
                      <a:pt x="65048" y="14317"/>
                    </a:cubicBezTo>
                    <a:cubicBezTo>
                      <a:pt x="64987" y="14226"/>
                      <a:pt x="64987" y="14195"/>
                      <a:pt x="64987" y="14195"/>
                    </a:cubicBezTo>
                    <a:lnTo>
                      <a:pt x="64987" y="14195"/>
                    </a:lnTo>
                    <a:cubicBezTo>
                      <a:pt x="64987" y="14165"/>
                      <a:pt x="64957" y="14074"/>
                      <a:pt x="64957" y="14043"/>
                    </a:cubicBezTo>
                    <a:cubicBezTo>
                      <a:pt x="64957" y="14013"/>
                      <a:pt x="64926" y="14074"/>
                      <a:pt x="64957" y="14134"/>
                    </a:cubicBezTo>
                    <a:lnTo>
                      <a:pt x="64957" y="14165"/>
                    </a:lnTo>
                    <a:cubicBezTo>
                      <a:pt x="64957" y="14134"/>
                      <a:pt x="64926" y="14074"/>
                      <a:pt x="64926" y="14043"/>
                    </a:cubicBezTo>
                    <a:cubicBezTo>
                      <a:pt x="64896" y="13891"/>
                      <a:pt x="64835" y="13739"/>
                      <a:pt x="64805" y="13739"/>
                    </a:cubicBezTo>
                    <a:cubicBezTo>
                      <a:pt x="64805" y="13709"/>
                      <a:pt x="64805" y="13709"/>
                      <a:pt x="64774" y="13709"/>
                    </a:cubicBezTo>
                    <a:lnTo>
                      <a:pt x="64744" y="13739"/>
                    </a:lnTo>
                    <a:cubicBezTo>
                      <a:pt x="64683" y="13739"/>
                      <a:pt x="64683" y="13891"/>
                      <a:pt x="64622" y="14043"/>
                    </a:cubicBezTo>
                    <a:cubicBezTo>
                      <a:pt x="64622" y="14074"/>
                      <a:pt x="64592" y="14134"/>
                      <a:pt x="64592" y="14165"/>
                    </a:cubicBezTo>
                    <a:lnTo>
                      <a:pt x="64592" y="14134"/>
                    </a:lnTo>
                    <a:lnTo>
                      <a:pt x="64592" y="14043"/>
                    </a:lnTo>
                    <a:cubicBezTo>
                      <a:pt x="64592" y="14074"/>
                      <a:pt x="64531" y="14165"/>
                      <a:pt x="64531" y="14195"/>
                    </a:cubicBezTo>
                    <a:lnTo>
                      <a:pt x="64531" y="14195"/>
                    </a:lnTo>
                    <a:cubicBezTo>
                      <a:pt x="64531" y="14195"/>
                      <a:pt x="64531" y="14226"/>
                      <a:pt x="64501" y="14317"/>
                    </a:cubicBezTo>
                    <a:cubicBezTo>
                      <a:pt x="64470" y="14378"/>
                      <a:pt x="64440" y="14469"/>
                      <a:pt x="64379" y="14590"/>
                    </a:cubicBezTo>
                    <a:cubicBezTo>
                      <a:pt x="64379" y="14530"/>
                      <a:pt x="64379" y="14530"/>
                      <a:pt x="64349" y="14530"/>
                    </a:cubicBezTo>
                    <a:lnTo>
                      <a:pt x="64318" y="14590"/>
                    </a:lnTo>
                    <a:lnTo>
                      <a:pt x="64318" y="14530"/>
                    </a:lnTo>
                    <a:cubicBezTo>
                      <a:pt x="64288" y="14469"/>
                      <a:pt x="64227" y="14438"/>
                      <a:pt x="64197" y="14347"/>
                    </a:cubicBezTo>
                    <a:cubicBezTo>
                      <a:pt x="64166" y="14317"/>
                      <a:pt x="64166" y="14226"/>
                      <a:pt x="64136" y="14195"/>
                    </a:cubicBezTo>
                    <a:cubicBezTo>
                      <a:pt x="64136" y="14165"/>
                      <a:pt x="64075" y="14195"/>
                      <a:pt x="64075" y="14165"/>
                    </a:cubicBezTo>
                    <a:cubicBezTo>
                      <a:pt x="64045" y="14074"/>
                      <a:pt x="64014" y="14043"/>
                      <a:pt x="64014" y="13982"/>
                    </a:cubicBezTo>
                    <a:cubicBezTo>
                      <a:pt x="63984" y="13922"/>
                      <a:pt x="63984" y="13891"/>
                      <a:pt x="63923" y="13861"/>
                    </a:cubicBezTo>
                    <a:cubicBezTo>
                      <a:pt x="63893" y="13830"/>
                      <a:pt x="63893" y="13739"/>
                      <a:pt x="63862" y="13709"/>
                    </a:cubicBezTo>
                    <a:cubicBezTo>
                      <a:pt x="63832" y="13587"/>
                      <a:pt x="63771" y="13466"/>
                      <a:pt x="63741" y="13405"/>
                    </a:cubicBezTo>
                    <a:cubicBezTo>
                      <a:pt x="63710" y="13314"/>
                      <a:pt x="63710" y="13283"/>
                      <a:pt x="63710" y="13283"/>
                    </a:cubicBezTo>
                    <a:lnTo>
                      <a:pt x="63710" y="13283"/>
                    </a:lnTo>
                    <a:cubicBezTo>
                      <a:pt x="63710" y="13253"/>
                      <a:pt x="63680" y="13162"/>
                      <a:pt x="63680" y="13131"/>
                    </a:cubicBezTo>
                    <a:cubicBezTo>
                      <a:pt x="63680" y="13101"/>
                      <a:pt x="63619" y="13162"/>
                      <a:pt x="63680" y="13223"/>
                    </a:cubicBezTo>
                    <a:lnTo>
                      <a:pt x="63680" y="13253"/>
                    </a:lnTo>
                    <a:cubicBezTo>
                      <a:pt x="63680" y="13223"/>
                      <a:pt x="63619" y="13162"/>
                      <a:pt x="63619" y="13131"/>
                    </a:cubicBezTo>
                    <a:cubicBezTo>
                      <a:pt x="63589" y="12979"/>
                      <a:pt x="63558" y="12827"/>
                      <a:pt x="63528" y="12827"/>
                    </a:cubicBezTo>
                    <a:cubicBezTo>
                      <a:pt x="63528" y="12797"/>
                      <a:pt x="63528" y="12797"/>
                      <a:pt x="63467" y="12797"/>
                    </a:cubicBezTo>
                    <a:lnTo>
                      <a:pt x="63437" y="12827"/>
                    </a:lnTo>
                    <a:cubicBezTo>
                      <a:pt x="63406" y="12827"/>
                      <a:pt x="63406" y="12979"/>
                      <a:pt x="63315" y="13131"/>
                    </a:cubicBezTo>
                    <a:cubicBezTo>
                      <a:pt x="63315" y="13162"/>
                      <a:pt x="63285" y="13223"/>
                      <a:pt x="63285" y="13253"/>
                    </a:cubicBezTo>
                    <a:lnTo>
                      <a:pt x="63285" y="13223"/>
                    </a:lnTo>
                    <a:lnTo>
                      <a:pt x="63285" y="13131"/>
                    </a:lnTo>
                    <a:cubicBezTo>
                      <a:pt x="63285" y="13162"/>
                      <a:pt x="63254" y="13253"/>
                      <a:pt x="63254" y="13283"/>
                    </a:cubicBezTo>
                    <a:lnTo>
                      <a:pt x="63254" y="13283"/>
                    </a:lnTo>
                    <a:cubicBezTo>
                      <a:pt x="63254" y="13283"/>
                      <a:pt x="63254" y="13314"/>
                      <a:pt x="63224" y="13405"/>
                    </a:cubicBezTo>
                    <a:cubicBezTo>
                      <a:pt x="63163" y="13466"/>
                      <a:pt x="63133" y="13587"/>
                      <a:pt x="63102" y="13709"/>
                    </a:cubicBezTo>
                    <a:cubicBezTo>
                      <a:pt x="63072" y="13770"/>
                      <a:pt x="63072" y="13830"/>
                      <a:pt x="63011" y="13861"/>
                    </a:cubicBezTo>
                    <a:cubicBezTo>
                      <a:pt x="62981" y="13891"/>
                      <a:pt x="62981" y="13922"/>
                      <a:pt x="62950" y="13982"/>
                    </a:cubicBezTo>
                    <a:cubicBezTo>
                      <a:pt x="62920" y="14013"/>
                      <a:pt x="62859" y="14074"/>
                      <a:pt x="62859" y="14165"/>
                    </a:cubicBezTo>
                    <a:cubicBezTo>
                      <a:pt x="62859" y="14165"/>
                      <a:pt x="62829" y="14165"/>
                      <a:pt x="62829" y="14195"/>
                    </a:cubicBezTo>
                    <a:cubicBezTo>
                      <a:pt x="62798" y="14226"/>
                      <a:pt x="62798" y="14286"/>
                      <a:pt x="62768" y="14347"/>
                    </a:cubicBezTo>
                    <a:cubicBezTo>
                      <a:pt x="62707" y="14378"/>
                      <a:pt x="62677" y="14469"/>
                      <a:pt x="62646" y="14499"/>
                    </a:cubicBezTo>
                    <a:cubicBezTo>
                      <a:pt x="62555" y="14378"/>
                      <a:pt x="62525" y="14286"/>
                      <a:pt x="62464" y="14226"/>
                    </a:cubicBezTo>
                    <a:cubicBezTo>
                      <a:pt x="62403" y="14195"/>
                      <a:pt x="62373" y="14195"/>
                      <a:pt x="62343" y="14195"/>
                    </a:cubicBezTo>
                    <a:cubicBezTo>
                      <a:pt x="62312" y="14165"/>
                      <a:pt x="62251" y="14134"/>
                      <a:pt x="62251" y="14074"/>
                    </a:cubicBezTo>
                    <a:lnTo>
                      <a:pt x="62251" y="14043"/>
                    </a:lnTo>
                    <a:cubicBezTo>
                      <a:pt x="62343" y="14074"/>
                      <a:pt x="62403" y="14134"/>
                      <a:pt x="62464" y="14074"/>
                    </a:cubicBezTo>
                    <a:cubicBezTo>
                      <a:pt x="62495" y="14043"/>
                      <a:pt x="62495" y="13982"/>
                      <a:pt x="62464" y="13922"/>
                    </a:cubicBezTo>
                    <a:lnTo>
                      <a:pt x="62464" y="13891"/>
                    </a:lnTo>
                    <a:lnTo>
                      <a:pt x="62464" y="13891"/>
                    </a:lnTo>
                    <a:cubicBezTo>
                      <a:pt x="62495" y="13891"/>
                      <a:pt x="62525" y="13891"/>
                      <a:pt x="62555" y="13861"/>
                    </a:cubicBezTo>
                    <a:cubicBezTo>
                      <a:pt x="62555" y="13861"/>
                      <a:pt x="62616" y="13861"/>
                      <a:pt x="62616" y="13830"/>
                    </a:cubicBezTo>
                    <a:cubicBezTo>
                      <a:pt x="62646" y="13770"/>
                      <a:pt x="62646" y="13618"/>
                      <a:pt x="62616" y="13678"/>
                    </a:cubicBezTo>
                    <a:cubicBezTo>
                      <a:pt x="62525" y="13709"/>
                      <a:pt x="62495" y="13709"/>
                      <a:pt x="62403" y="13678"/>
                    </a:cubicBezTo>
                    <a:cubicBezTo>
                      <a:pt x="62343" y="13618"/>
                      <a:pt x="62312" y="13466"/>
                      <a:pt x="62221" y="13405"/>
                    </a:cubicBezTo>
                    <a:cubicBezTo>
                      <a:pt x="62221" y="13374"/>
                      <a:pt x="62251" y="13314"/>
                      <a:pt x="62221" y="13253"/>
                    </a:cubicBezTo>
                    <a:cubicBezTo>
                      <a:pt x="62312" y="13314"/>
                      <a:pt x="62373" y="13374"/>
                      <a:pt x="62403" y="13283"/>
                    </a:cubicBezTo>
                    <a:cubicBezTo>
                      <a:pt x="62464" y="13253"/>
                      <a:pt x="62464" y="13131"/>
                      <a:pt x="62403" y="13071"/>
                    </a:cubicBezTo>
                    <a:lnTo>
                      <a:pt x="62403" y="13010"/>
                    </a:lnTo>
                    <a:lnTo>
                      <a:pt x="62403" y="12979"/>
                    </a:lnTo>
                    <a:cubicBezTo>
                      <a:pt x="62464" y="12979"/>
                      <a:pt x="62495" y="12979"/>
                      <a:pt x="62525" y="12949"/>
                    </a:cubicBezTo>
                    <a:lnTo>
                      <a:pt x="62555" y="12919"/>
                    </a:lnTo>
                    <a:cubicBezTo>
                      <a:pt x="62616" y="12858"/>
                      <a:pt x="62616" y="12645"/>
                      <a:pt x="62555" y="12675"/>
                    </a:cubicBezTo>
                    <a:cubicBezTo>
                      <a:pt x="62495" y="12706"/>
                      <a:pt x="62464" y="12706"/>
                      <a:pt x="62373" y="12706"/>
                    </a:cubicBezTo>
                    <a:cubicBezTo>
                      <a:pt x="62312" y="12615"/>
                      <a:pt x="62221" y="12341"/>
                      <a:pt x="62099" y="12219"/>
                    </a:cubicBezTo>
                    <a:cubicBezTo>
                      <a:pt x="62069" y="12189"/>
                      <a:pt x="62039" y="12189"/>
                      <a:pt x="62039" y="12189"/>
                    </a:cubicBezTo>
                    <a:cubicBezTo>
                      <a:pt x="62008" y="12098"/>
                      <a:pt x="61947" y="12067"/>
                      <a:pt x="61947" y="12037"/>
                    </a:cubicBezTo>
                    <a:cubicBezTo>
                      <a:pt x="62008" y="12067"/>
                      <a:pt x="62069" y="12067"/>
                      <a:pt x="62099" y="12037"/>
                    </a:cubicBezTo>
                    <a:cubicBezTo>
                      <a:pt x="62160" y="12007"/>
                      <a:pt x="62160" y="11915"/>
                      <a:pt x="62099" y="11855"/>
                    </a:cubicBezTo>
                    <a:lnTo>
                      <a:pt x="62099" y="11794"/>
                    </a:lnTo>
                    <a:lnTo>
                      <a:pt x="62099" y="11794"/>
                    </a:lnTo>
                    <a:cubicBezTo>
                      <a:pt x="62160" y="11794"/>
                      <a:pt x="62191" y="11794"/>
                      <a:pt x="62191" y="11764"/>
                    </a:cubicBezTo>
                    <a:cubicBezTo>
                      <a:pt x="62191" y="11764"/>
                      <a:pt x="62221" y="11764"/>
                      <a:pt x="62221" y="11733"/>
                    </a:cubicBezTo>
                    <a:cubicBezTo>
                      <a:pt x="62251" y="11703"/>
                      <a:pt x="62251" y="11490"/>
                      <a:pt x="62221" y="11551"/>
                    </a:cubicBezTo>
                    <a:cubicBezTo>
                      <a:pt x="62221" y="11551"/>
                      <a:pt x="62191" y="11551"/>
                      <a:pt x="62191" y="11581"/>
                    </a:cubicBezTo>
                    <a:lnTo>
                      <a:pt x="62191" y="11551"/>
                    </a:lnTo>
                    <a:cubicBezTo>
                      <a:pt x="62099" y="11429"/>
                      <a:pt x="62039" y="11338"/>
                      <a:pt x="61947" y="11277"/>
                    </a:cubicBezTo>
                    <a:cubicBezTo>
                      <a:pt x="61917" y="11247"/>
                      <a:pt x="61917" y="11186"/>
                      <a:pt x="61887" y="11156"/>
                    </a:cubicBezTo>
                    <a:lnTo>
                      <a:pt x="61856" y="11125"/>
                    </a:lnTo>
                    <a:cubicBezTo>
                      <a:pt x="61795" y="11095"/>
                      <a:pt x="61765" y="11034"/>
                      <a:pt x="61765" y="11004"/>
                    </a:cubicBezTo>
                    <a:cubicBezTo>
                      <a:pt x="61765" y="10973"/>
                      <a:pt x="61735" y="10943"/>
                      <a:pt x="61735" y="10943"/>
                    </a:cubicBezTo>
                    <a:lnTo>
                      <a:pt x="61704" y="10882"/>
                    </a:lnTo>
                    <a:cubicBezTo>
                      <a:pt x="61704" y="10852"/>
                      <a:pt x="61643" y="10852"/>
                      <a:pt x="61643" y="10821"/>
                    </a:cubicBezTo>
                    <a:lnTo>
                      <a:pt x="61643" y="10669"/>
                    </a:lnTo>
                    <a:cubicBezTo>
                      <a:pt x="61643" y="10578"/>
                      <a:pt x="61613" y="10548"/>
                      <a:pt x="61613" y="10487"/>
                    </a:cubicBezTo>
                    <a:cubicBezTo>
                      <a:pt x="61643" y="10548"/>
                      <a:pt x="61704" y="10639"/>
                      <a:pt x="61735" y="10791"/>
                    </a:cubicBezTo>
                    <a:lnTo>
                      <a:pt x="61735" y="10791"/>
                    </a:lnTo>
                    <a:cubicBezTo>
                      <a:pt x="61735" y="10730"/>
                      <a:pt x="61735" y="10669"/>
                      <a:pt x="61704" y="10639"/>
                    </a:cubicBezTo>
                    <a:lnTo>
                      <a:pt x="61704" y="10639"/>
                    </a:lnTo>
                    <a:cubicBezTo>
                      <a:pt x="61735" y="10700"/>
                      <a:pt x="61735" y="10791"/>
                      <a:pt x="61765" y="10852"/>
                    </a:cubicBezTo>
                    <a:lnTo>
                      <a:pt x="61765" y="10882"/>
                    </a:lnTo>
                    <a:cubicBezTo>
                      <a:pt x="61765" y="10943"/>
                      <a:pt x="61765" y="10943"/>
                      <a:pt x="61795" y="10882"/>
                    </a:cubicBezTo>
                    <a:lnTo>
                      <a:pt x="61856" y="10943"/>
                    </a:lnTo>
                    <a:cubicBezTo>
                      <a:pt x="61856" y="10943"/>
                      <a:pt x="61887" y="10852"/>
                      <a:pt x="61887" y="10821"/>
                    </a:cubicBezTo>
                    <a:cubicBezTo>
                      <a:pt x="61917" y="10852"/>
                      <a:pt x="62008" y="10882"/>
                      <a:pt x="62039" y="10852"/>
                    </a:cubicBezTo>
                    <a:cubicBezTo>
                      <a:pt x="62069" y="10821"/>
                      <a:pt x="62069" y="10730"/>
                      <a:pt x="62039" y="10669"/>
                    </a:cubicBezTo>
                    <a:lnTo>
                      <a:pt x="62039" y="10639"/>
                    </a:lnTo>
                    <a:lnTo>
                      <a:pt x="62039" y="10639"/>
                    </a:lnTo>
                    <a:cubicBezTo>
                      <a:pt x="62069" y="10639"/>
                      <a:pt x="62069" y="10639"/>
                      <a:pt x="62099" y="10578"/>
                    </a:cubicBezTo>
                    <a:cubicBezTo>
                      <a:pt x="62099" y="10578"/>
                      <a:pt x="62160" y="10578"/>
                      <a:pt x="62160" y="10548"/>
                    </a:cubicBezTo>
                    <a:cubicBezTo>
                      <a:pt x="62191" y="10517"/>
                      <a:pt x="62160" y="10335"/>
                      <a:pt x="62160" y="10365"/>
                    </a:cubicBezTo>
                    <a:lnTo>
                      <a:pt x="62099" y="10396"/>
                    </a:lnTo>
                    <a:lnTo>
                      <a:pt x="62099" y="10365"/>
                    </a:lnTo>
                    <a:cubicBezTo>
                      <a:pt x="62039" y="10244"/>
                      <a:pt x="62008" y="10183"/>
                      <a:pt x="61917" y="10122"/>
                    </a:cubicBezTo>
                    <a:cubicBezTo>
                      <a:pt x="61887" y="10092"/>
                      <a:pt x="61887" y="10031"/>
                      <a:pt x="61856" y="10031"/>
                    </a:cubicBezTo>
                    <a:cubicBezTo>
                      <a:pt x="61856" y="9970"/>
                      <a:pt x="61795" y="9970"/>
                      <a:pt x="61795" y="9970"/>
                    </a:cubicBezTo>
                    <a:lnTo>
                      <a:pt x="61795" y="9970"/>
                    </a:lnTo>
                    <a:lnTo>
                      <a:pt x="61795" y="9879"/>
                    </a:lnTo>
                    <a:cubicBezTo>
                      <a:pt x="61856" y="9909"/>
                      <a:pt x="61887" y="9940"/>
                      <a:pt x="61917" y="9909"/>
                    </a:cubicBezTo>
                    <a:cubicBezTo>
                      <a:pt x="61917" y="9879"/>
                      <a:pt x="61947" y="9788"/>
                      <a:pt x="61917" y="9757"/>
                    </a:cubicBezTo>
                    <a:lnTo>
                      <a:pt x="61917" y="9727"/>
                    </a:lnTo>
                    <a:lnTo>
                      <a:pt x="61917" y="9727"/>
                    </a:lnTo>
                    <a:cubicBezTo>
                      <a:pt x="61947" y="9727"/>
                      <a:pt x="61947" y="9727"/>
                      <a:pt x="62008" y="9666"/>
                    </a:cubicBezTo>
                    <a:lnTo>
                      <a:pt x="62039" y="9636"/>
                    </a:lnTo>
                    <a:cubicBezTo>
                      <a:pt x="62069" y="9605"/>
                      <a:pt x="62039" y="9453"/>
                      <a:pt x="62039" y="9484"/>
                    </a:cubicBezTo>
                    <a:lnTo>
                      <a:pt x="62008" y="9514"/>
                    </a:lnTo>
                    <a:lnTo>
                      <a:pt x="62008" y="9484"/>
                    </a:lnTo>
                    <a:cubicBezTo>
                      <a:pt x="61947" y="9423"/>
                      <a:pt x="61917" y="9362"/>
                      <a:pt x="61887" y="9301"/>
                    </a:cubicBezTo>
                    <a:cubicBezTo>
                      <a:pt x="61856" y="9271"/>
                      <a:pt x="61856" y="9180"/>
                      <a:pt x="61795" y="9150"/>
                    </a:cubicBezTo>
                    <a:cubicBezTo>
                      <a:pt x="61795" y="9119"/>
                      <a:pt x="61765" y="9150"/>
                      <a:pt x="61765" y="9119"/>
                    </a:cubicBezTo>
                    <a:cubicBezTo>
                      <a:pt x="61735" y="9028"/>
                      <a:pt x="61704" y="8998"/>
                      <a:pt x="61704" y="8906"/>
                    </a:cubicBezTo>
                    <a:cubicBezTo>
                      <a:pt x="61643" y="8876"/>
                      <a:pt x="61643" y="8846"/>
                      <a:pt x="61613" y="8815"/>
                    </a:cubicBezTo>
                    <a:cubicBezTo>
                      <a:pt x="61583" y="8754"/>
                      <a:pt x="61583" y="8694"/>
                      <a:pt x="61552" y="8663"/>
                    </a:cubicBezTo>
                    <a:cubicBezTo>
                      <a:pt x="61491" y="8542"/>
                      <a:pt x="61461" y="8420"/>
                      <a:pt x="61431" y="8359"/>
                    </a:cubicBezTo>
                    <a:cubicBezTo>
                      <a:pt x="61400" y="8268"/>
                      <a:pt x="61400" y="8238"/>
                      <a:pt x="61400" y="8238"/>
                    </a:cubicBezTo>
                    <a:lnTo>
                      <a:pt x="61400" y="8238"/>
                    </a:lnTo>
                    <a:cubicBezTo>
                      <a:pt x="61400" y="8207"/>
                      <a:pt x="61339" y="8116"/>
                      <a:pt x="61339" y="8086"/>
                    </a:cubicBezTo>
                    <a:cubicBezTo>
                      <a:pt x="61339" y="8055"/>
                      <a:pt x="61309" y="8116"/>
                      <a:pt x="61339" y="8146"/>
                    </a:cubicBezTo>
                    <a:lnTo>
                      <a:pt x="61339" y="8207"/>
                    </a:lnTo>
                    <a:cubicBezTo>
                      <a:pt x="61339" y="8146"/>
                      <a:pt x="61309" y="8116"/>
                      <a:pt x="61309" y="8086"/>
                    </a:cubicBezTo>
                    <a:cubicBezTo>
                      <a:pt x="61279" y="7934"/>
                      <a:pt x="61248" y="7782"/>
                      <a:pt x="61188" y="7782"/>
                    </a:cubicBezTo>
                    <a:cubicBezTo>
                      <a:pt x="61188" y="7751"/>
                      <a:pt x="61188" y="7751"/>
                      <a:pt x="61157" y="7751"/>
                    </a:cubicBezTo>
                    <a:lnTo>
                      <a:pt x="61127" y="7782"/>
                    </a:lnTo>
                    <a:cubicBezTo>
                      <a:pt x="61096" y="7782"/>
                      <a:pt x="61096" y="7934"/>
                      <a:pt x="61005" y="8086"/>
                    </a:cubicBezTo>
                    <a:cubicBezTo>
                      <a:pt x="61005" y="8116"/>
                      <a:pt x="60975" y="8146"/>
                      <a:pt x="60975" y="8207"/>
                    </a:cubicBezTo>
                    <a:lnTo>
                      <a:pt x="60975" y="8146"/>
                    </a:lnTo>
                    <a:lnTo>
                      <a:pt x="60975" y="8086"/>
                    </a:lnTo>
                    <a:cubicBezTo>
                      <a:pt x="60975" y="8116"/>
                      <a:pt x="60944" y="8207"/>
                      <a:pt x="60944" y="8238"/>
                    </a:cubicBezTo>
                    <a:lnTo>
                      <a:pt x="60944" y="8238"/>
                    </a:lnTo>
                    <a:cubicBezTo>
                      <a:pt x="60944" y="8238"/>
                      <a:pt x="60944" y="8268"/>
                      <a:pt x="60884" y="8359"/>
                    </a:cubicBezTo>
                    <a:cubicBezTo>
                      <a:pt x="60853" y="8420"/>
                      <a:pt x="60823" y="8542"/>
                      <a:pt x="60792" y="8663"/>
                    </a:cubicBezTo>
                    <a:cubicBezTo>
                      <a:pt x="60732" y="8724"/>
                      <a:pt x="60732" y="8754"/>
                      <a:pt x="60701" y="8815"/>
                    </a:cubicBezTo>
                    <a:cubicBezTo>
                      <a:pt x="60671" y="8846"/>
                      <a:pt x="60671" y="8876"/>
                      <a:pt x="60640" y="8906"/>
                    </a:cubicBezTo>
                    <a:cubicBezTo>
                      <a:pt x="60580" y="8967"/>
                      <a:pt x="60549" y="9028"/>
                      <a:pt x="60549" y="9119"/>
                    </a:cubicBezTo>
                    <a:cubicBezTo>
                      <a:pt x="60549" y="9119"/>
                      <a:pt x="60519" y="9119"/>
                      <a:pt x="60519" y="9150"/>
                    </a:cubicBezTo>
                    <a:cubicBezTo>
                      <a:pt x="60488" y="9180"/>
                      <a:pt x="60488" y="9210"/>
                      <a:pt x="60428" y="9301"/>
                    </a:cubicBezTo>
                    <a:cubicBezTo>
                      <a:pt x="60397" y="9332"/>
                      <a:pt x="60367" y="9423"/>
                      <a:pt x="60336" y="9484"/>
                    </a:cubicBezTo>
                    <a:lnTo>
                      <a:pt x="60336" y="9514"/>
                    </a:lnTo>
                    <a:cubicBezTo>
                      <a:pt x="60336" y="9514"/>
                      <a:pt x="60276" y="9514"/>
                      <a:pt x="60276" y="9484"/>
                    </a:cubicBezTo>
                    <a:cubicBezTo>
                      <a:pt x="60245" y="9453"/>
                      <a:pt x="60245" y="9636"/>
                      <a:pt x="60276" y="9636"/>
                    </a:cubicBezTo>
                    <a:lnTo>
                      <a:pt x="60336" y="9666"/>
                    </a:lnTo>
                    <a:cubicBezTo>
                      <a:pt x="60367" y="9666"/>
                      <a:pt x="60367" y="9727"/>
                      <a:pt x="60397" y="9727"/>
                    </a:cubicBezTo>
                    <a:lnTo>
                      <a:pt x="60397" y="9727"/>
                    </a:lnTo>
                    <a:lnTo>
                      <a:pt x="60397" y="9757"/>
                    </a:lnTo>
                    <a:lnTo>
                      <a:pt x="60397" y="9909"/>
                    </a:lnTo>
                    <a:cubicBezTo>
                      <a:pt x="60428" y="9940"/>
                      <a:pt x="60488" y="9940"/>
                      <a:pt x="60519" y="9879"/>
                    </a:cubicBezTo>
                    <a:lnTo>
                      <a:pt x="60519" y="9970"/>
                    </a:lnTo>
                    <a:lnTo>
                      <a:pt x="60519" y="9970"/>
                    </a:lnTo>
                    <a:cubicBezTo>
                      <a:pt x="60488" y="9970"/>
                      <a:pt x="60488" y="9970"/>
                      <a:pt x="60488" y="10031"/>
                    </a:cubicBezTo>
                    <a:cubicBezTo>
                      <a:pt x="60428" y="10061"/>
                      <a:pt x="60428" y="10092"/>
                      <a:pt x="60397" y="10122"/>
                    </a:cubicBezTo>
                    <a:cubicBezTo>
                      <a:pt x="60367" y="10213"/>
                      <a:pt x="60276" y="10274"/>
                      <a:pt x="60215" y="10365"/>
                    </a:cubicBezTo>
                    <a:lnTo>
                      <a:pt x="60215" y="10396"/>
                    </a:lnTo>
                    <a:cubicBezTo>
                      <a:pt x="60215" y="10396"/>
                      <a:pt x="60184" y="10396"/>
                      <a:pt x="60184" y="10365"/>
                    </a:cubicBezTo>
                    <a:cubicBezTo>
                      <a:pt x="60124" y="10335"/>
                      <a:pt x="60124" y="10517"/>
                      <a:pt x="60184" y="10548"/>
                    </a:cubicBezTo>
                    <a:lnTo>
                      <a:pt x="60215" y="10578"/>
                    </a:lnTo>
                    <a:cubicBezTo>
                      <a:pt x="60245" y="10639"/>
                      <a:pt x="60245" y="10639"/>
                      <a:pt x="60276" y="10639"/>
                    </a:cubicBezTo>
                    <a:lnTo>
                      <a:pt x="60276" y="10639"/>
                    </a:lnTo>
                    <a:lnTo>
                      <a:pt x="60276" y="10669"/>
                    </a:lnTo>
                    <a:lnTo>
                      <a:pt x="60276" y="10852"/>
                    </a:lnTo>
                    <a:cubicBezTo>
                      <a:pt x="60336" y="10943"/>
                      <a:pt x="60397" y="10882"/>
                      <a:pt x="60428" y="10821"/>
                    </a:cubicBezTo>
                    <a:cubicBezTo>
                      <a:pt x="60428" y="10882"/>
                      <a:pt x="60428" y="10943"/>
                      <a:pt x="60488" y="10943"/>
                    </a:cubicBezTo>
                    <a:cubicBezTo>
                      <a:pt x="60488" y="10943"/>
                      <a:pt x="60519" y="10943"/>
                      <a:pt x="60519" y="10882"/>
                    </a:cubicBezTo>
                    <a:cubicBezTo>
                      <a:pt x="60519" y="10943"/>
                      <a:pt x="60519" y="10943"/>
                      <a:pt x="60549" y="10882"/>
                    </a:cubicBezTo>
                    <a:lnTo>
                      <a:pt x="60549" y="10852"/>
                    </a:lnTo>
                    <a:cubicBezTo>
                      <a:pt x="60580" y="10821"/>
                      <a:pt x="60580" y="10700"/>
                      <a:pt x="60640" y="10639"/>
                    </a:cubicBezTo>
                    <a:lnTo>
                      <a:pt x="60640" y="10639"/>
                    </a:lnTo>
                    <a:cubicBezTo>
                      <a:pt x="60640" y="10669"/>
                      <a:pt x="60640" y="10700"/>
                      <a:pt x="60580" y="10791"/>
                    </a:cubicBezTo>
                    <a:lnTo>
                      <a:pt x="60580" y="10791"/>
                    </a:lnTo>
                    <a:cubicBezTo>
                      <a:pt x="60640" y="10669"/>
                      <a:pt x="60671" y="10548"/>
                      <a:pt x="60701" y="10487"/>
                    </a:cubicBezTo>
                    <a:cubicBezTo>
                      <a:pt x="60701" y="10548"/>
                      <a:pt x="60671" y="10578"/>
                      <a:pt x="60671" y="10669"/>
                    </a:cubicBezTo>
                    <a:lnTo>
                      <a:pt x="60671" y="10821"/>
                    </a:lnTo>
                    <a:cubicBezTo>
                      <a:pt x="60671" y="10852"/>
                      <a:pt x="60640" y="10852"/>
                      <a:pt x="60640" y="10882"/>
                    </a:cubicBezTo>
                    <a:lnTo>
                      <a:pt x="60580" y="10943"/>
                    </a:lnTo>
                    <a:cubicBezTo>
                      <a:pt x="60549" y="10973"/>
                      <a:pt x="60549" y="11004"/>
                      <a:pt x="60549" y="11004"/>
                    </a:cubicBezTo>
                    <a:cubicBezTo>
                      <a:pt x="60519" y="11034"/>
                      <a:pt x="60488" y="11095"/>
                      <a:pt x="60488" y="11125"/>
                    </a:cubicBezTo>
                    <a:cubicBezTo>
                      <a:pt x="60488" y="11125"/>
                      <a:pt x="60428" y="11125"/>
                      <a:pt x="60428" y="11156"/>
                    </a:cubicBezTo>
                    <a:cubicBezTo>
                      <a:pt x="60397" y="11186"/>
                      <a:pt x="60397" y="11247"/>
                      <a:pt x="60367" y="11277"/>
                    </a:cubicBezTo>
                    <a:cubicBezTo>
                      <a:pt x="60276" y="11338"/>
                      <a:pt x="60215" y="11429"/>
                      <a:pt x="60124" y="11551"/>
                    </a:cubicBezTo>
                    <a:lnTo>
                      <a:pt x="60124" y="11581"/>
                    </a:lnTo>
                    <a:cubicBezTo>
                      <a:pt x="60124" y="11581"/>
                      <a:pt x="60093" y="11581"/>
                      <a:pt x="60093" y="11551"/>
                    </a:cubicBezTo>
                    <a:cubicBezTo>
                      <a:pt x="60063" y="11490"/>
                      <a:pt x="60063" y="11703"/>
                      <a:pt x="60093" y="11733"/>
                    </a:cubicBezTo>
                    <a:lnTo>
                      <a:pt x="60124" y="11764"/>
                    </a:lnTo>
                    <a:cubicBezTo>
                      <a:pt x="60184" y="11794"/>
                      <a:pt x="60215" y="11794"/>
                      <a:pt x="60215" y="11794"/>
                    </a:cubicBezTo>
                    <a:lnTo>
                      <a:pt x="60215" y="11794"/>
                    </a:lnTo>
                    <a:lnTo>
                      <a:pt x="60215" y="11855"/>
                    </a:lnTo>
                    <a:cubicBezTo>
                      <a:pt x="60184" y="11885"/>
                      <a:pt x="60215" y="12007"/>
                      <a:pt x="60215" y="12037"/>
                    </a:cubicBezTo>
                    <a:cubicBezTo>
                      <a:pt x="60245" y="12067"/>
                      <a:pt x="60276" y="12067"/>
                      <a:pt x="60367" y="12037"/>
                    </a:cubicBezTo>
                    <a:cubicBezTo>
                      <a:pt x="60336" y="12067"/>
                      <a:pt x="60276" y="12159"/>
                      <a:pt x="60276" y="12189"/>
                    </a:cubicBezTo>
                    <a:cubicBezTo>
                      <a:pt x="60245" y="12189"/>
                      <a:pt x="60215" y="12189"/>
                      <a:pt x="60215" y="12219"/>
                    </a:cubicBezTo>
                    <a:cubicBezTo>
                      <a:pt x="60093" y="12341"/>
                      <a:pt x="60032" y="12615"/>
                      <a:pt x="59941" y="12706"/>
                    </a:cubicBezTo>
                    <a:lnTo>
                      <a:pt x="59911" y="12706"/>
                    </a:lnTo>
                    <a:lnTo>
                      <a:pt x="59911" y="12615"/>
                    </a:lnTo>
                    <a:lnTo>
                      <a:pt x="59911" y="12554"/>
                    </a:lnTo>
                    <a:lnTo>
                      <a:pt x="59911" y="12554"/>
                    </a:lnTo>
                    <a:cubicBezTo>
                      <a:pt x="59941" y="12554"/>
                      <a:pt x="59941" y="12554"/>
                      <a:pt x="59972" y="12523"/>
                    </a:cubicBezTo>
                    <a:cubicBezTo>
                      <a:pt x="59972" y="12523"/>
                      <a:pt x="60032" y="12523"/>
                      <a:pt x="60032" y="12493"/>
                    </a:cubicBezTo>
                    <a:cubicBezTo>
                      <a:pt x="60063" y="12463"/>
                      <a:pt x="60032" y="12250"/>
                      <a:pt x="60032" y="12311"/>
                    </a:cubicBezTo>
                    <a:lnTo>
                      <a:pt x="59972" y="12341"/>
                    </a:lnTo>
                    <a:lnTo>
                      <a:pt x="59972" y="12311"/>
                    </a:lnTo>
                    <a:cubicBezTo>
                      <a:pt x="59911" y="12189"/>
                      <a:pt x="59880" y="12098"/>
                      <a:pt x="59789" y="12067"/>
                    </a:cubicBezTo>
                    <a:cubicBezTo>
                      <a:pt x="59759" y="12037"/>
                      <a:pt x="59759" y="11946"/>
                      <a:pt x="59729" y="11946"/>
                    </a:cubicBezTo>
                    <a:cubicBezTo>
                      <a:pt x="59729" y="11915"/>
                      <a:pt x="59668" y="11915"/>
                      <a:pt x="59668" y="11915"/>
                    </a:cubicBezTo>
                    <a:lnTo>
                      <a:pt x="59668" y="11915"/>
                    </a:lnTo>
                    <a:lnTo>
                      <a:pt x="59668" y="11794"/>
                    </a:lnTo>
                    <a:cubicBezTo>
                      <a:pt x="59729" y="11855"/>
                      <a:pt x="59759" y="11885"/>
                      <a:pt x="59789" y="11855"/>
                    </a:cubicBezTo>
                    <a:cubicBezTo>
                      <a:pt x="59789" y="11794"/>
                      <a:pt x="59820" y="11733"/>
                      <a:pt x="59789" y="11703"/>
                    </a:cubicBezTo>
                    <a:lnTo>
                      <a:pt x="59789" y="11642"/>
                    </a:lnTo>
                    <a:lnTo>
                      <a:pt x="59789" y="11642"/>
                    </a:lnTo>
                    <a:cubicBezTo>
                      <a:pt x="59820" y="11642"/>
                      <a:pt x="59820" y="11642"/>
                      <a:pt x="59880" y="11612"/>
                    </a:cubicBezTo>
                    <a:lnTo>
                      <a:pt x="59911" y="11581"/>
                    </a:lnTo>
                    <a:cubicBezTo>
                      <a:pt x="59941" y="11551"/>
                      <a:pt x="59911" y="11399"/>
                      <a:pt x="59911" y="11429"/>
                    </a:cubicBezTo>
                    <a:lnTo>
                      <a:pt x="59880" y="11460"/>
                    </a:lnTo>
                    <a:lnTo>
                      <a:pt x="59880" y="11429"/>
                    </a:lnTo>
                    <a:cubicBezTo>
                      <a:pt x="59820" y="11338"/>
                      <a:pt x="59789" y="11308"/>
                      <a:pt x="59759" y="11247"/>
                    </a:cubicBezTo>
                    <a:cubicBezTo>
                      <a:pt x="59729" y="11186"/>
                      <a:pt x="59729" y="11125"/>
                      <a:pt x="59668" y="11095"/>
                    </a:cubicBezTo>
                    <a:cubicBezTo>
                      <a:pt x="59668" y="11034"/>
                      <a:pt x="59637" y="11095"/>
                      <a:pt x="59637" y="11034"/>
                    </a:cubicBezTo>
                    <a:cubicBezTo>
                      <a:pt x="59607" y="10973"/>
                      <a:pt x="59577" y="10943"/>
                      <a:pt x="59577" y="10852"/>
                    </a:cubicBezTo>
                    <a:cubicBezTo>
                      <a:pt x="59516" y="10821"/>
                      <a:pt x="59516" y="10791"/>
                      <a:pt x="59485" y="10730"/>
                    </a:cubicBezTo>
                    <a:cubicBezTo>
                      <a:pt x="59455" y="10700"/>
                      <a:pt x="59455" y="10639"/>
                      <a:pt x="59425" y="10578"/>
                    </a:cubicBezTo>
                    <a:cubicBezTo>
                      <a:pt x="59364" y="10487"/>
                      <a:pt x="59333" y="10365"/>
                      <a:pt x="59303" y="10274"/>
                    </a:cubicBezTo>
                    <a:cubicBezTo>
                      <a:pt x="59273" y="10213"/>
                      <a:pt x="59273" y="10183"/>
                      <a:pt x="59273" y="10183"/>
                    </a:cubicBezTo>
                    <a:lnTo>
                      <a:pt x="59273" y="10183"/>
                    </a:lnTo>
                    <a:cubicBezTo>
                      <a:pt x="59273" y="10122"/>
                      <a:pt x="59212" y="10061"/>
                      <a:pt x="59212" y="10031"/>
                    </a:cubicBezTo>
                    <a:cubicBezTo>
                      <a:pt x="59212" y="9970"/>
                      <a:pt x="59181" y="10061"/>
                      <a:pt x="59212" y="10092"/>
                    </a:cubicBezTo>
                    <a:lnTo>
                      <a:pt x="59212" y="10122"/>
                    </a:lnTo>
                    <a:cubicBezTo>
                      <a:pt x="59212" y="10092"/>
                      <a:pt x="59181" y="10061"/>
                      <a:pt x="59181" y="10031"/>
                    </a:cubicBezTo>
                    <a:cubicBezTo>
                      <a:pt x="59151" y="9879"/>
                      <a:pt x="59121" y="9727"/>
                      <a:pt x="59060" y="9727"/>
                    </a:cubicBezTo>
                    <a:cubicBezTo>
                      <a:pt x="59060" y="9666"/>
                      <a:pt x="59060" y="9666"/>
                      <a:pt x="59029" y="9666"/>
                    </a:cubicBezTo>
                    <a:lnTo>
                      <a:pt x="58999" y="9727"/>
                    </a:lnTo>
                    <a:cubicBezTo>
                      <a:pt x="58969" y="9727"/>
                      <a:pt x="58969" y="9879"/>
                      <a:pt x="58877" y="10031"/>
                    </a:cubicBezTo>
                    <a:cubicBezTo>
                      <a:pt x="58877" y="10061"/>
                      <a:pt x="58847" y="10092"/>
                      <a:pt x="58847" y="10122"/>
                    </a:cubicBezTo>
                    <a:lnTo>
                      <a:pt x="58847" y="10092"/>
                    </a:lnTo>
                    <a:lnTo>
                      <a:pt x="58847" y="10031"/>
                    </a:lnTo>
                    <a:cubicBezTo>
                      <a:pt x="58847" y="10061"/>
                      <a:pt x="58817" y="10122"/>
                      <a:pt x="58817" y="10183"/>
                    </a:cubicBezTo>
                    <a:lnTo>
                      <a:pt x="58817" y="10183"/>
                    </a:lnTo>
                    <a:cubicBezTo>
                      <a:pt x="58817" y="10183"/>
                      <a:pt x="58817" y="10213"/>
                      <a:pt x="58756" y="10274"/>
                    </a:cubicBezTo>
                    <a:cubicBezTo>
                      <a:pt x="58725" y="10365"/>
                      <a:pt x="58695" y="10487"/>
                      <a:pt x="58665" y="10578"/>
                    </a:cubicBezTo>
                    <a:cubicBezTo>
                      <a:pt x="58604" y="10669"/>
                      <a:pt x="58604" y="10700"/>
                      <a:pt x="58573" y="10730"/>
                    </a:cubicBezTo>
                    <a:lnTo>
                      <a:pt x="58573" y="10730"/>
                    </a:lnTo>
                    <a:cubicBezTo>
                      <a:pt x="58573" y="10700"/>
                      <a:pt x="58573" y="10639"/>
                      <a:pt x="58543" y="10639"/>
                    </a:cubicBezTo>
                    <a:lnTo>
                      <a:pt x="58513" y="10669"/>
                    </a:lnTo>
                    <a:lnTo>
                      <a:pt x="58513" y="10639"/>
                    </a:lnTo>
                    <a:cubicBezTo>
                      <a:pt x="58452" y="10548"/>
                      <a:pt x="58421" y="10517"/>
                      <a:pt x="58391" y="10426"/>
                    </a:cubicBezTo>
                    <a:cubicBezTo>
                      <a:pt x="58361" y="10396"/>
                      <a:pt x="58361" y="10335"/>
                      <a:pt x="58300" y="10274"/>
                    </a:cubicBezTo>
                    <a:cubicBezTo>
                      <a:pt x="58300" y="10244"/>
                      <a:pt x="58270" y="10274"/>
                      <a:pt x="58270" y="10244"/>
                    </a:cubicBezTo>
                    <a:cubicBezTo>
                      <a:pt x="58239" y="10183"/>
                      <a:pt x="58209" y="10122"/>
                      <a:pt x="58209" y="10061"/>
                    </a:cubicBezTo>
                    <a:cubicBezTo>
                      <a:pt x="58148" y="10031"/>
                      <a:pt x="58148" y="9970"/>
                      <a:pt x="58118" y="9940"/>
                    </a:cubicBezTo>
                    <a:cubicBezTo>
                      <a:pt x="58087" y="9909"/>
                      <a:pt x="58087" y="9818"/>
                      <a:pt x="58057" y="9788"/>
                    </a:cubicBezTo>
                    <a:cubicBezTo>
                      <a:pt x="57996" y="9666"/>
                      <a:pt x="57966" y="9575"/>
                      <a:pt x="57935" y="9484"/>
                    </a:cubicBezTo>
                    <a:cubicBezTo>
                      <a:pt x="57905" y="9423"/>
                      <a:pt x="57905" y="9362"/>
                      <a:pt x="57905" y="9362"/>
                    </a:cubicBezTo>
                    <a:lnTo>
                      <a:pt x="57905" y="9362"/>
                    </a:lnTo>
                    <a:cubicBezTo>
                      <a:pt x="57905" y="9332"/>
                      <a:pt x="57844" y="9271"/>
                      <a:pt x="57844" y="9210"/>
                    </a:cubicBezTo>
                    <a:cubicBezTo>
                      <a:pt x="57844" y="9180"/>
                      <a:pt x="57814" y="9271"/>
                      <a:pt x="57844" y="9301"/>
                    </a:cubicBezTo>
                    <a:lnTo>
                      <a:pt x="57844" y="9332"/>
                    </a:lnTo>
                    <a:cubicBezTo>
                      <a:pt x="57844" y="9301"/>
                      <a:pt x="57814" y="9271"/>
                      <a:pt x="57814" y="9210"/>
                    </a:cubicBezTo>
                    <a:cubicBezTo>
                      <a:pt x="57783" y="9058"/>
                      <a:pt x="57753" y="8906"/>
                      <a:pt x="57692" y="8906"/>
                    </a:cubicBezTo>
                    <a:cubicBezTo>
                      <a:pt x="57692" y="8876"/>
                      <a:pt x="57692" y="8876"/>
                      <a:pt x="57662" y="8876"/>
                    </a:cubicBezTo>
                    <a:lnTo>
                      <a:pt x="57631" y="8906"/>
                    </a:lnTo>
                    <a:cubicBezTo>
                      <a:pt x="57601" y="8906"/>
                      <a:pt x="57601" y="9058"/>
                      <a:pt x="57510" y="9210"/>
                    </a:cubicBezTo>
                    <a:cubicBezTo>
                      <a:pt x="57510" y="9271"/>
                      <a:pt x="57479" y="9301"/>
                      <a:pt x="57479" y="9332"/>
                    </a:cubicBezTo>
                    <a:lnTo>
                      <a:pt x="57479" y="9301"/>
                    </a:lnTo>
                    <a:lnTo>
                      <a:pt x="57479" y="9210"/>
                    </a:lnTo>
                    <a:cubicBezTo>
                      <a:pt x="57479" y="9271"/>
                      <a:pt x="57449" y="9332"/>
                      <a:pt x="57449" y="9362"/>
                    </a:cubicBezTo>
                    <a:lnTo>
                      <a:pt x="57449" y="9362"/>
                    </a:lnTo>
                    <a:cubicBezTo>
                      <a:pt x="57449" y="9362"/>
                      <a:pt x="57449" y="9423"/>
                      <a:pt x="57388" y="9484"/>
                    </a:cubicBezTo>
                    <a:cubicBezTo>
                      <a:pt x="57388" y="9484"/>
                      <a:pt x="57388" y="9514"/>
                      <a:pt x="57358" y="9514"/>
                    </a:cubicBezTo>
                    <a:lnTo>
                      <a:pt x="57327" y="9514"/>
                    </a:lnTo>
                    <a:lnTo>
                      <a:pt x="57327" y="9484"/>
                    </a:lnTo>
                    <a:cubicBezTo>
                      <a:pt x="57236" y="9362"/>
                      <a:pt x="57206" y="9301"/>
                      <a:pt x="57145" y="9271"/>
                    </a:cubicBezTo>
                    <a:cubicBezTo>
                      <a:pt x="57084" y="9210"/>
                      <a:pt x="57084" y="9150"/>
                      <a:pt x="57054" y="9150"/>
                    </a:cubicBezTo>
                    <a:cubicBezTo>
                      <a:pt x="57054" y="9119"/>
                      <a:pt x="57023" y="9119"/>
                      <a:pt x="57023" y="9119"/>
                    </a:cubicBezTo>
                    <a:lnTo>
                      <a:pt x="57023" y="9119"/>
                    </a:lnTo>
                    <a:lnTo>
                      <a:pt x="57023" y="8998"/>
                    </a:lnTo>
                    <a:cubicBezTo>
                      <a:pt x="57054" y="9028"/>
                      <a:pt x="57084" y="9058"/>
                      <a:pt x="57145" y="9028"/>
                    </a:cubicBezTo>
                    <a:cubicBezTo>
                      <a:pt x="57145" y="8998"/>
                      <a:pt x="57175" y="8906"/>
                      <a:pt x="57145" y="8876"/>
                    </a:cubicBezTo>
                    <a:lnTo>
                      <a:pt x="57145" y="8846"/>
                    </a:lnTo>
                    <a:lnTo>
                      <a:pt x="57145" y="8846"/>
                    </a:lnTo>
                    <a:cubicBezTo>
                      <a:pt x="57175" y="8846"/>
                      <a:pt x="57175" y="8846"/>
                      <a:pt x="57206" y="8815"/>
                    </a:cubicBezTo>
                    <a:lnTo>
                      <a:pt x="57236" y="8754"/>
                    </a:lnTo>
                    <a:cubicBezTo>
                      <a:pt x="57297" y="8724"/>
                      <a:pt x="57236" y="8572"/>
                      <a:pt x="57236" y="8602"/>
                    </a:cubicBezTo>
                    <a:lnTo>
                      <a:pt x="57206" y="8663"/>
                    </a:lnTo>
                    <a:lnTo>
                      <a:pt x="57206" y="8602"/>
                    </a:lnTo>
                    <a:cubicBezTo>
                      <a:pt x="57175" y="8542"/>
                      <a:pt x="57145" y="8511"/>
                      <a:pt x="57084" y="8420"/>
                    </a:cubicBezTo>
                    <a:cubicBezTo>
                      <a:pt x="57054" y="8390"/>
                      <a:pt x="57054" y="8298"/>
                      <a:pt x="57023" y="8268"/>
                    </a:cubicBezTo>
                    <a:cubicBezTo>
                      <a:pt x="57023" y="8238"/>
                      <a:pt x="56993" y="8268"/>
                      <a:pt x="56993" y="8238"/>
                    </a:cubicBezTo>
                    <a:cubicBezTo>
                      <a:pt x="56932" y="8146"/>
                      <a:pt x="56902" y="8116"/>
                      <a:pt x="56902" y="8055"/>
                    </a:cubicBezTo>
                    <a:cubicBezTo>
                      <a:pt x="56871" y="7994"/>
                      <a:pt x="56871" y="7964"/>
                      <a:pt x="56841" y="7934"/>
                    </a:cubicBezTo>
                    <a:cubicBezTo>
                      <a:pt x="56780" y="7903"/>
                      <a:pt x="56780" y="7812"/>
                      <a:pt x="56750" y="7782"/>
                    </a:cubicBezTo>
                    <a:cubicBezTo>
                      <a:pt x="56719" y="7660"/>
                      <a:pt x="56689" y="7539"/>
                      <a:pt x="56628" y="7478"/>
                    </a:cubicBezTo>
                    <a:cubicBezTo>
                      <a:pt x="56598" y="7387"/>
                      <a:pt x="56598" y="7356"/>
                      <a:pt x="56598" y="7356"/>
                    </a:cubicBezTo>
                    <a:lnTo>
                      <a:pt x="56598" y="7356"/>
                    </a:lnTo>
                    <a:cubicBezTo>
                      <a:pt x="56598" y="7326"/>
                      <a:pt x="56567" y="7235"/>
                      <a:pt x="56567" y="7204"/>
                    </a:cubicBezTo>
                    <a:cubicBezTo>
                      <a:pt x="56567" y="7174"/>
                      <a:pt x="56537" y="7235"/>
                      <a:pt x="56567" y="7295"/>
                    </a:cubicBezTo>
                    <a:lnTo>
                      <a:pt x="56567" y="7326"/>
                    </a:lnTo>
                    <a:cubicBezTo>
                      <a:pt x="56567" y="7295"/>
                      <a:pt x="56537" y="7235"/>
                      <a:pt x="56537" y="7204"/>
                    </a:cubicBezTo>
                    <a:cubicBezTo>
                      <a:pt x="56476" y="7052"/>
                      <a:pt x="56446" y="6900"/>
                      <a:pt x="56415" y="6900"/>
                    </a:cubicBezTo>
                    <a:cubicBezTo>
                      <a:pt x="56415" y="6870"/>
                      <a:pt x="56415" y="6870"/>
                      <a:pt x="56385" y="6870"/>
                    </a:cubicBezTo>
                    <a:lnTo>
                      <a:pt x="56324" y="6900"/>
                    </a:lnTo>
                    <a:cubicBezTo>
                      <a:pt x="56294" y="6900"/>
                      <a:pt x="56294" y="7052"/>
                      <a:pt x="56233" y="7204"/>
                    </a:cubicBezTo>
                    <a:cubicBezTo>
                      <a:pt x="56233" y="7235"/>
                      <a:pt x="56172" y="7295"/>
                      <a:pt x="56172" y="7326"/>
                    </a:cubicBezTo>
                    <a:lnTo>
                      <a:pt x="56172" y="7295"/>
                    </a:lnTo>
                    <a:lnTo>
                      <a:pt x="56172" y="7204"/>
                    </a:lnTo>
                    <a:cubicBezTo>
                      <a:pt x="56172" y="7235"/>
                      <a:pt x="56142" y="7326"/>
                      <a:pt x="56142" y="7356"/>
                    </a:cubicBezTo>
                    <a:lnTo>
                      <a:pt x="56142" y="7356"/>
                    </a:lnTo>
                    <a:cubicBezTo>
                      <a:pt x="56142" y="7356"/>
                      <a:pt x="56142" y="7387"/>
                      <a:pt x="56111" y="7478"/>
                    </a:cubicBezTo>
                    <a:cubicBezTo>
                      <a:pt x="56081" y="7539"/>
                      <a:pt x="56020" y="7660"/>
                      <a:pt x="55990" y="7782"/>
                    </a:cubicBezTo>
                    <a:cubicBezTo>
                      <a:pt x="55959" y="7842"/>
                      <a:pt x="55959" y="7903"/>
                      <a:pt x="55929" y="7934"/>
                    </a:cubicBezTo>
                    <a:cubicBezTo>
                      <a:pt x="55868" y="7964"/>
                      <a:pt x="55868" y="7994"/>
                      <a:pt x="55838" y="8055"/>
                    </a:cubicBezTo>
                    <a:cubicBezTo>
                      <a:pt x="55807" y="8086"/>
                      <a:pt x="55777" y="8146"/>
                      <a:pt x="55777" y="8238"/>
                    </a:cubicBezTo>
                    <a:cubicBezTo>
                      <a:pt x="55777" y="8238"/>
                      <a:pt x="55716" y="8238"/>
                      <a:pt x="55716" y="8268"/>
                    </a:cubicBezTo>
                    <a:cubicBezTo>
                      <a:pt x="55686" y="8298"/>
                      <a:pt x="55686" y="8359"/>
                      <a:pt x="55655" y="8420"/>
                    </a:cubicBezTo>
                    <a:cubicBezTo>
                      <a:pt x="55625" y="8450"/>
                      <a:pt x="55564" y="8542"/>
                      <a:pt x="55534" y="8602"/>
                    </a:cubicBezTo>
                    <a:lnTo>
                      <a:pt x="55534" y="8663"/>
                    </a:lnTo>
                    <a:cubicBezTo>
                      <a:pt x="55534" y="8663"/>
                      <a:pt x="55504" y="8663"/>
                      <a:pt x="55504" y="8602"/>
                    </a:cubicBezTo>
                    <a:cubicBezTo>
                      <a:pt x="55473" y="8572"/>
                      <a:pt x="55473" y="8754"/>
                      <a:pt x="55504" y="8754"/>
                    </a:cubicBezTo>
                    <a:lnTo>
                      <a:pt x="55534" y="8815"/>
                    </a:lnTo>
                    <a:cubicBezTo>
                      <a:pt x="55564" y="8815"/>
                      <a:pt x="55564" y="8846"/>
                      <a:pt x="55625" y="8846"/>
                    </a:cubicBezTo>
                    <a:lnTo>
                      <a:pt x="55625" y="8846"/>
                    </a:lnTo>
                    <a:lnTo>
                      <a:pt x="55625" y="8876"/>
                    </a:lnTo>
                    <a:lnTo>
                      <a:pt x="55625" y="9028"/>
                    </a:lnTo>
                    <a:cubicBezTo>
                      <a:pt x="55655" y="9058"/>
                      <a:pt x="55686" y="9058"/>
                      <a:pt x="55716" y="8998"/>
                    </a:cubicBezTo>
                    <a:lnTo>
                      <a:pt x="55716" y="9119"/>
                    </a:lnTo>
                    <a:lnTo>
                      <a:pt x="55716" y="9119"/>
                    </a:lnTo>
                    <a:cubicBezTo>
                      <a:pt x="55686" y="9119"/>
                      <a:pt x="55686" y="9119"/>
                      <a:pt x="55686" y="9150"/>
                    </a:cubicBezTo>
                    <a:cubicBezTo>
                      <a:pt x="55655" y="9180"/>
                      <a:pt x="55655" y="9210"/>
                      <a:pt x="55625" y="9271"/>
                    </a:cubicBezTo>
                    <a:cubicBezTo>
                      <a:pt x="55564" y="9332"/>
                      <a:pt x="55504" y="9423"/>
                      <a:pt x="55412" y="9484"/>
                    </a:cubicBezTo>
                    <a:lnTo>
                      <a:pt x="55412" y="9514"/>
                    </a:lnTo>
                    <a:cubicBezTo>
                      <a:pt x="55412" y="9514"/>
                      <a:pt x="55382" y="9514"/>
                      <a:pt x="55382" y="9484"/>
                    </a:cubicBezTo>
                    <a:cubicBezTo>
                      <a:pt x="55352" y="9453"/>
                      <a:pt x="55352" y="9636"/>
                      <a:pt x="55382" y="9666"/>
                    </a:cubicBezTo>
                    <a:lnTo>
                      <a:pt x="55412" y="9727"/>
                    </a:lnTo>
                    <a:cubicBezTo>
                      <a:pt x="55473" y="9757"/>
                      <a:pt x="55473" y="9757"/>
                      <a:pt x="55504" y="9757"/>
                    </a:cubicBezTo>
                    <a:lnTo>
                      <a:pt x="55504" y="9757"/>
                    </a:lnTo>
                    <a:lnTo>
                      <a:pt x="55504" y="9788"/>
                    </a:lnTo>
                    <a:lnTo>
                      <a:pt x="55504" y="9970"/>
                    </a:lnTo>
                    <a:cubicBezTo>
                      <a:pt x="55534" y="10061"/>
                      <a:pt x="55625" y="10031"/>
                      <a:pt x="55655" y="9940"/>
                    </a:cubicBezTo>
                    <a:cubicBezTo>
                      <a:pt x="55655" y="10031"/>
                      <a:pt x="55655" y="10061"/>
                      <a:pt x="55686" y="10061"/>
                    </a:cubicBezTo>
                    <a:cubicBezTo>
                      <a:pt x="55686" y="10061"/>
                      <a:pt x="55716" y="10061"/>
                      <a:pt x="55716" y="10031"/>
                    </a:cubicBezTo>
                    <a:cubicBezTo>
                      <a:pt x="55716" y="10061"/>
                      <a:pt x="55716" y="10061"/>
                      <a:pt x="55777" y="10031"/>
                    </a:cubicBezTo>
                    <a:lnTo>
                      <a:pt x="55777" y="9970"/>
                    </a:lnTo>
                    <a:cubicBezTo>
                      <a:pt x="55807" y="9940"/>
                      <a:pt x="55807" y="9818"/>
                      <a:pt x="55838" y="9757"/>
                    </a:cubicBezTo>
                    <a:lnTo>
                      <a:pt x="55838" y="9757"/>
                    </a:lnTo>
                    <a:cubicBezTo>
                      <a:pt x="55838" y="9788"/>
                      <a:pt x="55838" y="9818"/>
                      <a:pt x="55807" y="9909"/>
                    </a:cubicBezTo>
                    <a:lnTo>
                      <a:pt x="55807" y="9909"/>
                    </a:lnTo>
                    <a:cubicBezTo>
                      <a:pt x="55838" y="9788"/>
                      <a:pt x="55868" y="9666"/>
                      <a:pt x="55929" y="9605"/>
                    </a:cubicBezTo>
                    <a:cubicBezTo>
                      <a:pt x="55929" y="9666"/>
                      <a:pt x="55868" y="9727"/>
                      <a:pt x="55868" y="9788"/>
                    </a:cubicBezTo>
                    <a:lnTo>
                      <a:pt x="55868" y="9940"/>
                    </a:lnTo>
                    <a:cubicBezTo>
                      <a:pt x="55868" y="9970"/>
                      <a:pt x="55838" y="9970"/>
                      <a:pt x="55838" y="10031"/>
                    </a:cubicBezTo>
                    <a:lnTo>
                      <a:pt x="55807" y="10061"/>
                    </a:lnTo>
                    <a:cubicBezTo>
                      <a:pt x="55777" y="10092"/>
                      <a:pt x="55777" y="10122"/>
                      <a:pt x="55777" y="10122"/>
                    </a:cubicBezTo>
                    <a:cubicBezTo>
                      <a:pt x="55716" y="10183"/>
                      <a:pt x="55686" y="10213"/>
                      <a:pt x="55686" y="10244"/>
                    </a:cubicBezTo>
                    <a:cubicBezTo>
                      <a:pt x="55686" y="10244"/>
                      <a:pt x="55655" y="10244"/>
                      <a:pt x="55655" y="10274"/>
                    </a:cubicBezTo>
                    <a:cubicBezTo>
                      <a:pt x="55625" y="10335"/>
                      <a:pt x="55625" y="10365"/>
                      <a:pt x="55564" y="10396"/>
                    </a:cubicBezTo>
                    <a:cubicBezTo>
                      <a:pt x="55504" y="10487"/>
                      <a:pt x="55412" y="10548"/>
                      <a:pt x="55352" y="10669"/>
                    </a:cubicBezTo>
                    <a:lnTo>
                      <a:pt x="55352" y="10700"/>
                    </a:lnTo>
                    <a:cubicBezTo>
                      <a:pt x="55352" y="10700"/>
                      <a:pt x="55321" y="10700"/>
                      <a:pt x="55321" y="10669"/>
                    </a:cubicBezTo>
                    <a:cubicBezTo>
                      <a:pt x="55260" y="10639"/>
                      <a:pt x="55260" y="10821"/>
                      <a:pt x="55321" y="10852"/>
                    </a:cubicBezTo>
                    <a:lnTo>
                      <a:pt x="55352" y="10882"/>
                    </a:lnTo>
                    <a:cubicBezTo>
                      <a:pt x="55382" y="10943"/>
                      <a:pt x="55412" y="10943"/>
                      <a:pt x="55412" y="10943"/>
                    </a:cubicBezTo>
                    <a:lnTo>
                      <a:pt x="55412" y="10943"/>
                    </a:lnTo>
                    <a:lnTo>
                      <a:pt x="55412" y="10973"/>
                    </a:lnTo>
                    <a:cubicBezTo>
                      <a:pt x="55382" y="11004"/>
                      <a:pt x="55412" y="11125"/>
                      <a:pt x="55412" y="11156"/>
                    </a:cubicBezTo>
                    <a:cubicBezTo>
                      <a:pt x="55473" y="11186"/>
                      <a:pt x="55504" y="11186"/>
                      <a:pt x="55564" y="11156"/>
                    </a:cubicBezTo>
                    <a:cubicBezTo>
                      <a:pt x="55534" y="11186"/>
                      <a:pt x="55504" y="11277"/>
                      <a:pt x="55504" y="11308"/>
                    </a:cubicBezTo>
                    <a:cubicBezTo>
                      <a:pt x="55473" y="11308"/>
                      <a:pt x="55412" y="11308"/>
                      <a:pt x="55412" y="11338"/>
                    </a:cubicBezTo>
                    <a:cubicBezTo>
                      <a:pt x="55321" y="11460"/>
                      <a:pt x="55230" y="11733"/>
                      <a:pt x="55169" y="11855"/>
                    </a:cubicBezTo>
                    <a:cubicBezTo>
                      <a:pt x="55078" y="11885"/>
                      <a:pt x="55048" y="11885"/>
                      <a:pt x="54956" y="11794"/>
                    </a:cubicBezTo>
                    <a:cubicBezTo>
                      <a:pt x="54956" y="11794"/>
                      <a:pt x="54926" y="11794"/>
                      <a:pt x="54926" y="11855"/>
                    </a:cubicBezTo>
                    <a:lnTo>
                      <a:pt x="54926" y="11855"/>
                    </a:lnTo>
                    <a:cubicBezTo>
                      <a:pt x="54865" y="11794"/>
                      <a:pt x="54804" y="11642"/>
                      <a:pt x="54744" y="11581"/>
                    </a:cubicBezTo>
                    <a:cubicBezTo>
                      <a:pt x="54744" y="11551"/>
                      <a:pt x="54774" y="11490"/>
                      <a:pt x="54744" y="11429"/>
                    </a:cubicBezTo>
                    <a:cubicBezTo>
                      <a:pt x="54804" y="11490"/>
                      <a:pt x="54896" y="11551"/>
                      <a:pt x="54926" y="11460"/>
                    </a:cubicBezTo>
                    <a:cubicBezTo>
                      <a:pt x="54956" y="11429"/>
                      <a:pt x="54956" y="11308"/>
                      <a:pt x="54926" y="11247"/>
                    </a:cubicBezTo>
                    <a:lnTo>
                      <a:pt x="54926" y="11186"/>
                    </a:lnTo>
                    <a:lnTo>
                      <a:pt x="54926" y="11156"/>
                    </a:lnTo>
                    <a:cubicBezTo>
                      <a:pt x="54956" y="11156"/>
                      <a:pt x="55017" y="11156"/>
                      <a:pt x="55048" y="11125"/>
                    </a:cubicBezTo>
                    <a:lnTo>
                      <a:pt x="55078" y="11095"/>
                    </a:lnTo>
                    <a:cubicBezTo>
                      <a:pt x="55108" y="11034"/>
                      <a:pt x="55108" y="10821"/>
                      <a:pt x="55078" y="10852"/>
                    </a:cubicBezTo>
                    <a:cubicBezTo>
                      <a:pt x="55017" y="10882"/>
                      <a:pt x="54956" y="10882"/>
                      <a:pt x="54896" y="10882"/>
                    </a:cubicBezTo>
                    <a:cubicBezTo>
                      <a:pt x="54804" y="10791"/>
                      <a:pt x="54744" y="10517"/>
                      <a:pt x="54622" y="10396"/>
                    </a:cubicBezTo>
                    <a:cubicBezTo>
                      <a:pt x="54592" y="10365"/>
                      <a:pt x="54561" y="10365"/>
                      <a:pt x="54561" y="10365"/>
                    </a:cubicBezTo>
                    <a:cubicBezTo>
                      <a:pt x="54500" y="10274"/>
                      <a:pt x="54470" y="10244"/>
                      <a:pt x="54470" y="10213"/>
                    </a:cubicBezTo>
                    <a:cubicBezTo>
                      <a:pt x="54500" y="10244"/>
                      <a:pt x="54592" y="10244"/>
                      <a:pt x="54622" y="10213"/>
                    </a:cubicBezTo>
                    <a:cubicBezTo>
                      <a:pt x="54652" y="10183"/>
                      <a:pt x="54652" y="10092"/>
                      <a:pt x="54622" y="10031"/>
                    </a:cubicBezTo>
                    <a:lnTo>
                      <a:pt x="54622" y="9970"/>
                    </a:lnTo>
                    <a:lnTo>
                      <a:pt x="54622" y="9970"/>
                    </a:lnTo>
                    <a:cubicBezTo>
                      <a:pt x="54652" y="9970"/>
                      <a:pt x="54713" y="9970"/>
                      <a:pt x="54713" y="9940"/>
                    </a:cubicBezTo>
                    <a:cubicBezTo>
                      <a:pt x="54713" y="9940"/>
                      <a:pt x="54744" y="9940"/>
                      <a:pt x="54744" y="9909"/>
                    </a:cubicBezTo>
                    <a:cubicBezTo>
                      <a:pt x="54774" y="9879"/>
                      <a:pt x="54774" y="9666"/>
                      <a:pt x="54744" y="9727"/>
                    </a:cubicBezTo>
                    <a:cubicBezTo>
                      <a:pt x="54744" y="9727"/>
                      <a:pt x="54713" y="9727"/>
                      <a:pt x="54713" y="9757"/>
                    </a:cubicBezTo>
                    <a:lnTo>
                      <a:pt x="54713" y="9727"/>
                    </a:lnTo>
                    <a:cubicBezTo>
                      <a:pt x="54622" y="9605"/>
                      <a:pt x="54561" y="9514"/>
                      <a:pt x="54470" y="9453"/>
                    </a:cubicBezTo>
                    <a:cubicBezTo>
                      <a:pt x="54440" y="9423"/>
                      <a:pt x="54440" y="9362"/>
                      <a:pt x="54409" y="9332"/>
                    </a:cubicBezTo>
                    <a:lnTo>
                      <a:pt x="54348" y="9301"/>
                    </a:lnTo>
                    <a:cubicBezTo>
                      <a:pt x="54318" y="9271"/>
                      <a:pt x="54288" y="9210"/>
                      <a:pt x="54288" y="9180"/>
                    </a:cubicBezTo>
                    <a:cubicBezTo>
                      <a:pt x="54288" y="9150"/>
                      <a:pt x="54257" y="9119"/>
                      <a:pt x="54257" y="9119"/>
                    </a:cubicBezTo>
                    <a:lnTo>
                      <a:pt x="54196" y="9058"/>
                    </a:lnTo>
                    <a:cubicBezTo>
                      <a:pt x="54196" y="9028"/>
                      <a:pt x="54166" y="9028"/>
                      <a:pt x="54166" y="8998"/>
                    </a:cubicBezTo>
                    <a:lnTo>
                      <a:pt x="54166" y="8846"/>
                    </a:lnTo>
                    <a:cubicBezTo>
                      <a:pt x="54166" y="8754"/>
                      <a:pt x="54136" y="8724"/>
                      <a:pt x="54136" y="8663"/>
                    </a:cubicBezTo>
                    <a:cubicBezTo>
                      <a:pt x="54166" y="8724"/>
                      <a:pt x="54196" y="8815"/>
                      <a:pt x="54257" y="8967"/>
                    </a:cubicBezTo>
                    <a:lnTo>
                      <a:pt x="54257" y="8967"/>
                    </a:lnTo>
                    <a:cubicBezTo>
                      <a:pt x="54257" y="8906"/>
                      <a:pt x="54257" y="8846"/>
                      <a:pt x="54196" y="8815"/>
                    </a:cubicBezTo>
                    <a:lnTo>
                      <a:pt x="54196" y="8815"/>
                    </a:lnTo>
                    <a:cubicBezTo>
                      <a:pt x="54257" y="8876"/>
                      <a:pt x="54257" y="8967"/>
                      <a:pt x="54288" y="9028"/>
                    </a:cubicBezTo>
                    <a:lnTo>
                      <a:pt x="54288" y="9058"/>
                    </a:lnTo>
                    <a:cubicBezTo>
                      <a:pt x="54288" y="9119"/>
                      <a:pt x="54288" y="9119"/>
                      <a:pt x="54318" y="9058"/>
                    </a:cubicBezTo>
                    <a:lnTo>
                      <a:pt x="54348" y="9119"/>
                    </a:lnTo>
                    <a:cubicBezTo>
                      <a:pt x="54348" y="9119"/>
                      <a:pt x="54409" y="9028"/>
                      <a:pt x="54409" y="8998"/>
                    </a:cubicBezTo>
                    <a:cubicBezTo>
                      <a:pt x="54440" y="9028"/>
                      <a:pt x="54500" y="9058"/>
                      <a:pt x="54561" y="9028"/>
                    </a:cubicBezTo>
                    <a:cubicBezTo>
                      <a:pt x="54592" y="8998"/>
                      <a:pt x="54592" y="8906"/>
                      <a:pt x="54561" y="8846"/>
                    </a:cubicBezTo>
                    <a:lnTo>
                      <a:pt x="54561" y="8815"/>
                    </a:lnTo>
                    <a:lnTo>
                      <a:pt x="54561" y="8815"/>
                    </a:lnTo>
                    <a:cubicBezTo>
                      <a:pt x="54592" y="8815"/>
                      <a:pt x="54592" y="8815"/>
                      <a:pt x="54622" y="8754"/>
                    </a:cubicBezTo>
                    <a:cubicBezTo>
                      <a:pt x="54622" y="8754"/>
                      <a:pt x="54652" y="8754"/>
                      <a:pt x="54652" y="8724"/>
                    </a:cubicBezTo>
                    <a:cubicBezTo>
                      <a:pt x="54713" y="8694"/>
                      <a:pt x="54652" y="8511"/>
                      <a:pt x="54652" y="8542"/>
                    </a:cubicBezTo>
                    <a:lnTo>
                      <a:pt x="54622" y="8572"/>
                    </a:lnTo>
                    <a:lnTo>
                      <a:pt x="54622" y="8542"/>
                    </a:lnTo>
                    <a:cubicBezTo>
                      <a:pt x="54561" y="8420"/>
                      <a:pt x="54500" y="8359"/>
                      <a:pt x="54440" y="8298"/>
                    </a:cubicBezTo>
                    <a:cubicBezTo>
                      <a:pt x="54409" y="8268"/>
                      <a:pt x="54409" y="8207"/>
                      <a:pt x="54348" y="8207"/>
                    </a:cubicBezTo>
                    <a:cubicBezTo>
                      <a:pt x="54348" y="8146"/>
                      <a:pt x="54318" y="8146"/>
                      <a:pt x="54318" y="8146"/>
                    </a:cubicBezTo>
                    <a:lnTo>
                      <a:pt x="54318" y="8146"/>
                    </a:lnTo>
                    <a:lnTo>
                      <a:pt x="54318" y="8055"/>
                    </a:lnTo>
                    <a:cubicBezTo>
                      <a:pt x="54348" y="8086"/>
                      <a:pt x="54409" y="8116"/>
                      <a:pt x="54440" y="8086"/>
                    </a:cubicBezTo>
                    <a:cubicBezTo>
                      <a:pt x="54440" y="8055"/>
                      <a:pt x="54470" y="7964"/>
                      <a:pt x="54440" y="7934"/>
                    </a:cubicBezTo>
                    <a:lnTo>
                      <a:pt x="54440" y="7903"/>
                    </a:lnTo>
                    <a:lnTo>
                      <a:pt x="54440" y="7903"/>
                    </a:lnTo>
                    <a:cubicBezTo>
                      <a:pt x="54470" y="7903"/>
                      <a:pt x="54470" y="7903"/>
                      <a:pt x="54500" y="7842"/>
                    </a:cubicBezTo>
                    <a:lnTo>
                      <a:pt x="54561" y="7812"/>
                    </a:lnTo>
                    <a:cubicBezTo>
                      <a:pt x="54592" y="7782"/>
                      <a:pt x="54561" y="7630"/>
                      <a:pt x="54561" y="7660"/>
                    </a:cubicBezTo>
                    <a:lnTo>
                      <a:pt x="54500" y="7691"/>
                    </a:lnTo>
                    <a:lnTo>
                      <a:pt x="54500" y="7660"/>
                    </a:lnTo>
                    <a:cubicBezTo>
                      <a:pt x="54470" y="7599"/>
                      <a:pt x="54440" y="7539"/>
                      <a:pt x="54409" y="7478"/>
                    </a:cubicBezTo>
                    <a:cubicBezTo>
                      <a:pt x="54348" y="7447"/>
                      <a:pt x="54348" y="7356"/>
                      <a:pt x="54318" y="7326"/>
                    </a:cubicBezTo>
                    <a:cubicBezTo>
                      <a:pt x="54318" y="7295"/>
                      <a:pt x="54288" y="7326"/>
                      <a:pt x="54288" y="7295"/>
                    </a:cubicBezTo>
                    <a:cubicBezTo>
                      <a:pt x="54257" y="7204"/>
                      <a:pt x="54196" y="7174"/>
                      <a:pt x="54196" y="7083"/>
                    </a:cubicBezTo>
                    <a:cubicBezTo>
                      <a:pt x="54166" y="7052"/>
                      <a:pt x="54166" y="7022"/>
                      <a:pt x="54136" y="6991"/>
                    </a:cubicBezTo>
                    <a:cubicBezTo>
                      <a:pt x="54105" y="6931"/>
                      <a:pt x="54105" y="6870"/>
                      <a:pt x="54045" y="6839"/>
                    </a:cubicBezTo>
                    <a:cubicBezTo>
                      <a:pt x="54014" y="6718"/>
                      <a:pt x="53984" y="6596"/>
                      <a:pt x="53953" y="6535"/>
                    </a:cubicBezTo>
                    <a:cubicBezTo>
                      <a:pt x="53893" y="6444"/>
                      <a:pt x="53893" y="6414"/>
                      <a:pt x="53893" y="6414"/>
                    </a:cubicBezTo>
                    <a:lnTo>
                      <a:pt x="53893" y="6414"/>
                    </a:lnTo>
                    <a:cubicBezTo>
                      <a:pt x="53893" y="6384"/>
                      <a:pt x="53862" y="6292"/>
                      <a:pt x="53862" y="6262"/>
                    </a:cubicBezTo>
                    <a:cubicBezTo>
                      <a:pt x="53862" y="6232"/>
                      <a:pt x="53832" y="6292"/>
                      <a:pt x="53862" y="6323"/>
                    </a:cubicBezTo>
                    <a:lnTo>
                      <a:pt x="53862" y="6384"/>
                    </a:lnTo>
                    <a:cubicBezTo>
                      <a:pt x="53862" y="6323"/>
                      <a:pt x="53832" y="6292"/>
                      <a:pt x="53832" y="6262"/>
                    </a:cubicBezTo>
                    <a:cubicBezTo>
                      <a:pt x="53801" y="6110"/>
                      <a:pt x="53741" y="5958"/>
                      <a:pt x="53710" y="5958"/>
                    </a:cubicBezTo>
                    <a:cubicBezTo>
                      <a:pt x="53710" y="5928"/>
                      <a:pt x="53710" y="5928"/>
                      <a:pt x="53680" y="5928"/>
                    </a:cubicBezTo>
                    <a:lnTo>
                      <a:pt x="53649" y="5958"/>
                    </a:lnTo>
                    <a:cubicBezTo>
                      <a:pt x="53589" y="5958"/>
                      <a:pt x="53589" y="6110"/>
                      <a:pt x="53528" y="6262"/>
                    </a:cubicBezTo>
                    <a:cubicBezTo>
                      <a:pt x="53528" y="6292"/>
                      <a:pt x="53497" y="6323"/>
                      <a:pt x="53497" y="6323"/>
                    </a:cubicBezTo>
                    <a:lnTo>
                      <a:pt x="53497" y="6323"/>
                    </a:lnTo>
                    <a:lnTo>
                      <a:pt x="53497" y="6292"/>
                    </a:lnTo>
                    <a:lnTo>
                      <a:pt x="53497" y="6232"/>
                    </a:lnTo>
                    <a:lnTo>
                      <a:pt x="53497" y="6262"/>
                    </a:lnTo>
                    <a:cubicBezTo>
                      <a:pt x="53437" y="6140"/>
                      <a:pt x="53406" y="6080"/>
                      <a:pt x="53376" y="5988"/>
                    </a:cubicBezTo>
                    <a:cubicBezTo>
                      <a:pt x="53345" y="5928"/>
                      <a:pt x="53345" y="5867"/>
                      <a:pt x="53345" y="5867"/>
                    </a:cubicBezTo>
                    <a:lnTo>
                      <a:pt x="53345" y="5867"/>
                    </a:lnTo>
                    <a:cubicBezTo>
                      <a:pt x="53345" y="5836"/>
                      <a:pt x="53285" y="5776"/>
                      <a:pt x="53285" y="5715"/>
                    </a:cubicBezTo>
                    <a:cubicBezTo>
                      <a:pt x="53285" y="5684"/>
                      <a:pt x="53254" y="5776"/>
                      <a:pt x="53285" y="5806"/>
                    </a:cubicBezTo>
                    <a:lnTo>
                      <a:pt x="53285" y="5836"/>
                    </a:lnTo>
                    <a:cubicBezTo>
                      <a:pt x="53285" y="5806"/>
                      <a:pt x="53254" y="5776"/>
                      <a:pt x="53254" y="5715"/>
                    </a:cubicBezTo>
                    <a:cubicBezTo>
                      <a:pt x="53224" y="5563"/>
                      <a:pt x="53193" y="5411"/>
                      <a:pt x="53133" y="5411"/>
                    </a:cubicBezTo>
                    <a:cubicBezTo>
                      <a:pt x="53133" y="5380"/>
                      <a:pt x="53133" y="5380"/>
                      <a:pt x="53102" y="5380"/>
                    </a:cubicBezTo>
                    <a:lnTo>
                      <a:pt x="53072" y="5411"/>
                    </a:lnTo>
                    <a:cubicBezTo>
                      <a:pt x="53041" y="5411"/>
                      <a:pt x="53041" y="5563"/>
                      <a:pt x="52950" y="5715"/>
                    </a:cubicBezTo>
                    <a:cubicBezTo>
                      <a:pt x="52950" y="5776"/>
                      <a:pt x="52920" y="5806"/>
                      <a:pt x="52920" y="5836"/>
                    </a:cubicBezTo>
                    <a:lnTo>
                      <a:pt x="52920" y="5806"/>
                    </a:lnTo>
                    <a:lnTo>
                      <a:pt x="52920" y="5715"/>
                    </a:lnTo>
                    <a:cubicBezTo>
                      <a:pt x="52920" y="5776"/>
                      <a:pt x="52889" y="5836"/>
                      <a:pt x="52889" y="5867"/>
                    </a:cubicBezTo>
                    <a:lnTo>
                      <a:pt x="52889" y="5867"/>
                    </a:lnTo>
                    <a:cubicBezTo>
                      <a:pt x="52889" y="5867"/>
                      <a:pt x="52889" y="5928"/>
                      <a:pt x="52829" y="5988"/>
                    </a:cubicBezTo>
                    <a:cubicBezTo>
                      <a:pt x="52798" y="6080"/>
                      <a:pt x="52768" y="6171"/>
                      <a:pt x="52737" y="6292"/>
                    </a:cubicBezTo>
                    <a:cubicBezTo>
                      <a:pt x="52677" y="6384"/>
                      <a:pt x="52677" y="6414"/>
                      <a:pt x="52646" y="6444"/>
                    </a:cubicBezTo>
                    <a:cubicBezTo>
                      <a:pt x="52616" y="6475"/>
                      <a:pt x="52616" y="6535"/>
                      <a:pt x="52586" y="6566"/>
                    </a:cubicBezTo>
                    <a:cubicBezTo>
                      <a:pt x="52525" y="6596"/>
                      <a:pt x="52494" y="6687"/>
                      <a:pt x="52494" y="6748"/>
                    </a:cubicBezTo>
                    <a:cubicBezTo>
                      <a:pt x="52494" y="6748"/>
                      <a:pt x="52464" y="6748"/>
                      <a:pt x="52464" y="6779"/>
                    </a:cubicBezTo>
                    <a:cubicBezTo>
                      <a:pt x="52434" y="6839"/>
                      <a:pt x="52434" y="6870"/>
                      <a:pt x="52373" y="6931"/>
                    </a:cubicBezTo>
                    <a:lnTo>
                      <a:pt x="52373" y="6931"/>
                    </a:lnTo>
                    <a:lnTo>
                      <a:pt x="52373" y="6931"/>
                    </a:lnTo>
                    <a:cubicBezTo>
                      <a:pt x="52342" y="6900"/>
                      <a:pt x="52342" y="6839"/>
                      <a:pt x="52312" y="6839"/>
                    </a:cubicBezTo>
                    <a:cubicBezTo>
                      <a:pt x="52312" y="6779"/>
                      <a:pt x="52282" y="6779"/>
                      <a:pt x="52282" y="6779"/>
                    </a:cubicBezTo>
                    <a:lnTo>
                      <a:pt x="52282" y="6779"/>
                    </a:lnTo>
                    <a:lnTo>
                      <a:pt x="52282" y="6687"/>
                    </a:lnTo>
                    <a:cubicBezTo>
                      <a:pt x="52312" y="6718"/>
                      <a:pt x="52342" y="6748"/>
                      <a:pt x="52373" y="6718"/>
                    </a:cubicBezTo>
                    <a:cubicBezTo>
                      <a:pt x="52373" y="6687"/>
                      <a:pt x="52434" y="6596"/>
                      <a:pt x="52373" y="6566"/>
                    </a:cubicBezTo>
                    <a:lnTo>
                      <a:pt x="52373" y="6535"/>
                    </a:lnTo>
                    <a:lnTo>
                      <a:pt x="52373" y="6535"/>
                    </a:lnTo>
                    <a:cubicBezTo>
                      <a:pt x="52434" y="6535"/>
                      <a:pt x="52434" y="6535"/>
                      <a:pt x="52464" y="6475"/>
                    </a:cubicBezTo>
                    <a:lnTo>
                      <a:pt x="52494" y="6444"/>
                    </a:lnTo>
                    <a:cubicBezTo>
                      <a:pt x="52525" y="6414"/>
                      <a:pt x="52494" y="6262"/>
                      <a:pt x="52494" y="6292"/>
                    </a:cubicBezTo>
                    <a:lnTo>
                      <a:pt x="52464" y="6323"/>
                    </a:lnTo>
                    <a:lnTo>
                      <a:pt x="52464" y="6292"/>
                    </a:lnTo>
                    <a:cubicBezTo>
                      <a:pt x="52434" y="6232"/>
                      <a:pt x="52373" y="6171"/>
                      <a:pt x="52342" y="6110"/>
                    </a:cubicBezTo>
                    <a:cubicBezTo>
                      <a:pt x="52312" y="6080"/>
                      <a:pt x="52312" y="5988"/>
                      <a:pt x="52282" y="5958"/>
                    </a:cubicBezTo>
                    <a:cubicBezTo>
                      <a:pt x="52282" y="5928"/>
                      <a:pt x="52221" y="5958"/>
                      <a:pt x="52221" y="5928"/>
                    </a:cubicBezTo>
                    <a:cubicBezTo>
                      <a:pt x="52190" y="5836"/>
                      <a:pt x="52160" y="5806"/>
                      <a:pt x="52160" y="5715"/>
                    </a:cubicBezTo>
                    <a:cubicBezTo>
                      <a:pt x="52130" y="5684"/>
                      <a:pt x="52130" y="5654"/>
                      <a:pt x="52069" y="5624"/>
                    </a:cubicBezTo>
                    <a:cubicBezTo>
                      <a:pt x="52038" y="5563"/>
                      <a:pt x="52038" y="5502"/>
                      <a:pt x="52008" y="5472"/>
                    </a:cubicBezTo>
                    <a:cubicBezTo>
                      <a:pt x="51978" y="5350"/>
                      <a:pt x="51917" y="5228"/>
                      <a:pt x="51886" y="5168"/>
                    </a:cubicBezTo>
                    <a:cubicBezTo>
                      <a:pt x="51856" y="5076"/>
                      <a:pt x="51856" y="5046"/>
                      <a:pt x="51856" y="5046"/>
                    </a:cubicBezTo>
                    <a:lnTo>
                      <a:pt x="51856" y="5046"/>
                    </a:lnTo>
                    <a:cubicBezTo>
                      <a:pt x="51856" y="5016"/>
                      <a:pt x="51826" y="4925"/>
                      <a:pt x="51826" y="4894"/>
                    </a:cubicBezTo>
                    <a:cubicBezTo>
                      <a:pt x="51826" y="4864"/>
                      <a:pt x="51765" y="4925"/>
                      <a:pt x="51826" y="4955"/>
                    </a:cubicBezTo>
                    <a:lnTo>
                      <a:pt x="51826" y="5016"/>
                    </a:lnTo>
                    <a:cubicBezTo>
                      <a:pt x="51826" y="4955"/>
                      <a:pt x="51765" y="4925"/>
                      <a:pt x="51765" y="4894"/>
                    </a:cubicBezTo>
                    <a:cubicBezTo>
                      <a:pt x="51734" y="4742"/>
                      <a:pt x="51704" y="4590"/>
                      <a:pt x="51674" y="4590"/>
                    </a:cubicBezTo>
                    <a:cubicBezTo>
                      <a:pt x="51674" y="4560"/>
                      <a:pt x="51674" y="4560"/>
                      <a:pt x="51613" y="4560"/>
                    </a:cubicBezTo>
                    <a:lnTo>
                      <a:pt x="51582" y="4590"/>
                    </a:lnTo>
                    <a:cubicBezTo>
                      <a:pt x="51552" y="4590"/>
                      <a:pt x="51552" y="4742"/>
                      <a:pt x="51461" y="4894"/>
                    </a:cubicBezTo>
                    <a:cubicBezTo>
                      <a:pt x="51461" y="4925"/>
                      <a:pt x="51430" y="4955"/>
                      <a:pt x="51430" y="5016"/>
                    </a:cubicBezTo>
                    <a:lnTo>
                      <a:pt x="51430" y="4955"/>
                    </a:lnTo>
                    <a:lnTo>
                      <a:pt x="51430" y="4894"/>
                    </a:lnTo>
                    <a:cubicBezTo>
                      <a:pt x="51430" y="4925"/>
                      <a:pt x="51400" y="5016"/>
                      <a:pt x="51400" y="5046"/>
                    </a:cubicBezTo>
                    <a:lnTo>
                      <a:pt x="51400" y="5046"/>
                    </a:lnTo>
                    <a:cubicBezTo>
                      <a:pt x="51400" y="5046"/>
                      <a:pt x="51400" y="5076"/>
                      <a:pt x="51370" y="5168"/>
                    </a:cubicBezTo>
                    <a:cubicBezTo>
                      <a:pt x="51309" y="5228"/>
                      <a:pt x="51279" y="5350"/>
                      <a:pt x="51248" y="5472"/>
                    </a:cubicBezTo>
                    <a:cubicBezTo>
                      <a:pt x="51218" y="5532"/>
                      <a:pt x="51218" y="5563"/>
                      <a:pt x="51157" y="5624"/>
                    </a:cubicBezTo>
                    <a:cubicBezTo>
                      <a:pt x="51127" y="5654"/>
                      <a:pt x="51127" y="5684"/>
                      <a:pt x="51096" y="5715"/>
                    </a:cubicBezTo>
                    <a:cubicBezTo>
                      <a:pt x="51066" y="5776"/>
                      <a:pt x="51005" y="5836"/>
                      <a:pt x="51005" y="5928"/>
                    </a:cubicBezTo>
                    <a:cubicBezTo>
                      <a:pt x="51005" y="5928"/>
                      <a:pt x="50975" y="5928"/>
                      <a:pt x="50975" y="5958"/>
                    </a:cubicBezTo>
                    <a:cubicBezTo>
                      <a:pt x="50944" y="5988"/>
                      <a:pt x="50944" y="6019"/>
                      <a:pt x="50914" y="6110"/>
                    </a:cubicBezTo>
                    <a:cubicBezTo>
                      <a:pt x="50853" y="6140"/>
                      <a:pt x="50823" y="6232"/>
                      <a:pt x="50792" y="6292"/>
                    </a:cubicBezTo>
                    <a:lnTo>
                      <a:pt x="50792" y="6323"/>
                    </a:lnTo>
                    <a:cubicBezTo>
                      <a:pt x="50792" y="6323"/>
                      <a:pt x="50762" y="6323"/>
                      <a:pt x="50762" y="6292"/>
                    </a:cubicBezTo>
                    <a:cubicBezTo>
                      <a:pt x="50701" y="6262"/>
                      <a:pt x="50701" y="6444"/>
                      <a:pt x="50762" y="6444"/>
                    </a:cubicBezTo>
                    <a:lnTo>
                      <a:pt x="50792" y="6475"/>
                    </a:lnTo>
                    <a:cubicBezTo>
                      <a:pt x="50823" y="6475"/>
                      <a:pt x="50823" y="6535"/>
                      <a:pt x="50853" y="6535"/>
                    </a:cubicBezTo>
                    <a:lnTo>
                      <a:pt x="50853" y="6535"/>
                    </a:lnTo>
                    <a:lnTo>
                      <a:pt x="50853" y="6566"/>
                    </a:lnTo>
                    <a:lnTo>
                      <a:pt x="50853" y="6718"/>
                    </a:lnTo>
                    <a:cubicBezTo>
                      <a:pt x="50914" y="6748"/>
                      <a:pt x="50944" y="6748"/>
                      <a:pt x="50975" y="6687"/>
                    </a:cubicBezTo>
                    <a:lnTo>
                      <a:pt x="50975" y="6779"/>
                    </a:lnTo>
                    <a:lnTo>
                      <a:pt x="50975" y="6779"/>
                    </a:lnTo>
                    <a:cubicBezTo>
                      <a:pt x="50944" y="6779"/>
                      <a:pt x="50944" y="6779"/>
                      <a:pt x="50944" y="6839"/>
                    </a:cubicBezTo>
                    <a:cubicBezTo>
                      <a:pt x="50914" y="6870"/>
                      <a:pt x="50914" y="6900"/>
                      <a:pt x="50853" y="6931"/>
                    </a:cubicBezTo>
                    <a:cubicBezTo>
                      <a:pt x="50823" y="7022"/>
                      <a:pt x="50762" y="7083"/>
                      <a:pt x="50671" y="7174"/>
                    </a:cubicBezTo>
                    <a:lnTo>
                      <a:pt x="50671" y="7204"/>
                    </a:lnTo>
                    <a:cubicBezTo>
                      <a:pt x="50671" y="7204"/>
                      <a:pt x="50640" y="7204"/>
                      <a:pt x="50640" y="7174"/>
                    </a:cubicBezTo>
                    <a:cubicBezTo>
                      <a:pt x="50610" y="7143"/>
                      <a:pt x="50610" y="7326"/>
                      <a:pt x="50640" y="7356"/>
                    </a:cubicBezTo>
                    <a:lnTo>
                      <a:pt x="50671" y="7387"/>
                    </a:lnTo>
                    <a:cubicBezTo>
                      <a:pt x="50701" y="7447"/>
                      <a:pt x="50701" y="7447"/>
                      <a:pt x="50762" y="7447"/>
                    </a:cubicBezTo>
                    <a:lnTo>
                      <a:pt x="50762" y="7447"/>
                    </a:lnTo>
                    <a:lnTo>
                      <a:pt x="50762" y="7478"/>
                    </a:lnTo>
                    <a:lnTo>
                      <a:pt x="50762" y="7660"/>
                    </a:lnTo>
                    <a:cubicBezTo>
                      <a:pt x="50792" y="7751"/>
                      <a:pt x="50853" y="7691"/>
                      <a:pt x="50914" y="7630"/>
                    </a:cubicBezTo>
                    <a:cubicBezTo>
                      <a:pt x="50914" y="7691"/>
                      <a:pt x="50914" y="7751"/>
                      <a:pt x="50944" y="7751"/>
                    </a:cubicBezTo>
                    <a:cubicBezTo>
                      <a:pt x="50944" y="7751"/>
                      <a:pt x="50975" y="7751"/>
                      <a:pt x="50975" y="7691"/>
                    </a:cubicBezTo>
                    <a:cubicBezTo>
                      <a:pt x="50975" y="7751"/>
                      <a:pt x="50975" y="7751"/>
                      <a:pt x="51005" y="7691"/>
                    </a:cubicBezTo>
                    <a:lnTo>
                      <a:pt x="51005" y="7660"/>
                    </a:lnTo>
                    <a:cubicBezTo>
                      <a:pt x="51066" y="7630"/>
                      <a:pt x="51066" y="7508"/>
                      <a:pt x="51096" y="7447"/>
                    </a:cubicBezTo>
                    <a:lnTo>
                      <a:pt x="51096" y="7447"/>
                    </a:lnTo>
                    <a:cubicBezTo>
                      <a:pt x="51096" y="7478"/>
                      <a:pt x="51096" y="7508"/>
                      <a:pt x="51066" y="7599"/>
                    </a:cubicBezTo>
                    <a:lnTo>
                      <a:pt x="51066" y="7599"/>
                    </a:lnTo>
                    <a:cubicBezTo>
                      <a:pt x="51096" y="7478"/>
                      <a:pt x="51127" y="7356"/>
                      <a:pt x="51157" y="7295"/>
                    </a:cubicBezTo>
                    <a:cubicBezTo>
                      <a:pt x="51157" y="7356"/>
                      <a:pt x="51127" y="7387"/>
                      <a:pt x="51127" y="7478"/>
                    </a:cubicBezTo>
                    <a:lnTo>
                      <a:pt x="51127" y="7630"/>
                    </a:lnTo>
                    <a:cubicBezTo>
                      <a:pt x="51127" y="7660"/>
                      <a:pt x="51096" y="7660"/>
                      <a:pt x="51096" y="7691"/>
                    </a:cubicBezTo>
                    <a:lnTo>
                      <a:pt x="51066" y="7751"/>
                    </a:lnTo>
                    <a:cubicBezTo>
                      <a:pt x="51005" y="7782"/>
                      <a:pt x="51005" y="7812"/>
                      <a:pt x="51005" y="7812"/>
                    </a:cubicBezTo>
                    <a:cubicBezTo>
                      <a:pt x="50975" y="7842"/>
                      <a:pt x="50944" y="7903"/>
                      <a:pt x="50944" y="7934"/>
                    </a:cubicBezTo>
                    <a:cubicBezTo>
                      <a:pt x="50944" y="7934"/>
                      <a:pt x="50914" y="7934"/>
                      <a:pt x="50914" y="7964"/>
                    </a:cubicBezTo>
                    <a:cubicBezTo>
                      <a:pt x="50853" y="7994"/>
                      <a:pt x="50853" y="8055"/>
                      <a:pt x="50823" y="8086"/>
                    </a:cubicBezTo>
                    <a:cubicBezTo>
                      <a:pt x="50762" y="8146"/>
                      <a:pt x="50671" y="8238"/>
                      <a:pt x="50610" y="8359"/>
                    </a:cubicBezTo>
                    <a:lnTo>
                      <a:pt x="50610" y="8390"/>
                    </a:lnTo>
                    <a:cubicBezTo>
                      <a:pt x="50610" y="8390"/>
                      <a:pt x="50549" y="8390"/>
                      <a:pt x="50549" y="8359"/>
                    </a:cubicBezTo>
                    <a:cubicBezTo>
                      <a:pt x="50519" y="8298"/>
                      <a:pt x="50519" y="8511"/>
                      <a:pt x="50549" y="8542"/>
                    </a:cubicBezTo>
                    <a:lnTo>
                      <a:pt x="50610" y="8572"/>
                    </a:lnTo>
                    <a:cubicBezTo>
                      <a:pt x="50640" y="8602"/>
                      <a:pt x="50671" y="8602"/>
                      <a:pt x="50671" y="8602"/>
                    </a:cubicBezTo>
                    <a:lnTo>
                      <a:pt x="50671" y="8602"/>
                    </a:lnTo>
                    <a:lnTo>
                      <a:pt x="50671" y="8663"/>
                    </a:lnTo>
                    <a:cubicBezTo>
                      <a:pt x="50640" y="8694"/>
                      <a:pt x="50671" y="8815"/>
                      <a:pt x="50671" y="8846"/>
                    </a:cubicBezTo>
                    <a:cubicBezTo>
                      <a:pt x="50701" y="8876"/>
                      <a:pt x="50762" y="8876"/>
                      <a:pt x="50823" y="8846"/>
                    </a:cubicBezTo>
                    <a:cubicBezTo>
                      <a:pt x="50792" y="8876"/>
                      <a:pt x="50762" y="8967"/>
                      <a:pt x="50762" y="8998"/>
                    </a:cubicBezTo>
                    <a:cubicBezTo>
                      <a:pt x="50701" y="8998"/>
                      <a:pt x="50671" y="8998"/>
                      <a:pt x="50671" y="9028"/>
                    </a:cubicBezTo>
                    <a:cubicBezTo>
                      <a:pt x="50610" y="9119"/>
                      <a:pt x="50519" y="9301"/>
                      <a:pt x="50458" y="9453"/>
                    </a:cubicBezTo>
                    <a:cubicBezTo>
                      <a:pt x="50367" y="9362"/>
                      <a:pt x="50306" y="9332"/>
                      <a:pt x="50245" y="9271"/>
                    </a:cubicBezTo>
                    <a:cubicBezTo>
                      <a:pt x="50184" y="9150"/>
                      <a:pt x="50154" y="9028"/>
                      <a:pt x="50063" y="8998"/>
                    </a:cubicBezTo>
                    <a:lnTo>
                      <a:pt x="50032" y="8998"/>
                    </a:lnTo>
                    <a:cubicBezTo>
                      <a:pt x="50063" y="8998"/>
                      <a:pt x="50093" y="8998"/>
                      <a:pt x="50093" y="8967"/>
                    </a:cubicBezTo>
                    <a:cubicBezTo>
                      <a:pt x="50093" y="8967"/>
                      <a:pt x="50093" y="8906"/>
                      <a:pt x="50154" y="8906"/>
                    </a:cubicBezTo>
                    <a:cubicBezTo>
                      <a:pt x="50154" y="8906"/>
                      <a:pt x="50184" y="8906"/>
                      <a:pt x="50184" y="8876"/>
                    </a:cubicBezTo>
                    <a:cubicBezTo>
                      <a:pt x="50215" y="8846"/>
                      <a:pt x="50215" y="8724"/>
                      <a:pt x="50184" y="8694"/>
                    </a:cubicBezTo>
                    <a:cubicBezTo>
                      <a:pt x="50215" y="8694"/>
                      <a:pt x="50215" y="8694"/>
                      <a:pt x="50245" y="8663"/>
                    </a:cubicBezTo>
                    <a:cubicBezTo>
                      <a:pt x="50306" y="8663"/>
                      <a:pt x="50306" y="8663"/>
                      <a:pt x="50336" y="8602"/>
                    </a:cubicBezTo>
                    <a:cubicBezTo>
                      <a:pt x="50367" y="8572"/>
                      <a:pt x="50367" y="8359"/>
                      <a:pt x="50306" y="8390"/>
                    </a:cubicBezTo>
                    <a:cubicBezTo>
                      <a:pt x="50215" y="8420"/>
                      <a:pt x="50184" y="8420"/>
                      <a:pt x="50093" y="8420"/>
                    </a:cubicBezTo>
                    <a:cubicBezTo>
                      <a:pt x="50093" y="8420"/>
                      <a:pt x="50093" y="8390"/>
                      <a:pt x="50063" y="8390"/>
                    </a:cubicBezTo>
                    <a:cubicBezTo>
                      <a:pt x="50032" y="8359"/>
                      <a:pt x="50002" y="8298"/>
                      <a:pt x="49911" y="8268"/>
                    </a:cubicBezTo>
                    <a:cubicBezTo>
                      <a:pt x="49850" y="8146"/>
                      <a:pt x="49759" y="8055"/>
                      <a:pt x="49698" y="7964"/>
                    </a:cubicBezTo>
                    <a:cubicBezTo>
                      <a:pt x="49637" y="7934"/>
                      <a:pt x="49607" y="7934"/>
                      <a:pt x="49576" y="7934"/>
                    </a:cubicBezTo>
                    <a:lnTo>
                      <a:pt x="49546" y="7903"/>
                    </a:lnTo>
                    <a:lnTo>
                      <a:pt x="49546" y="7903"/>
                    </a:lnTo>
                    <a:cubicBezTo>
                      <a:pt x="49576" y="7903"/>
                      <a:pt x="49607" y="7903"/>
                      <a:pt x="49637" y="7842"/>
                    </a:cubicBezTo>
                    <a:cubicBezTo>
                      <a:pt x="49637" y="7842"/>
                      <a:pt x="49698" y="7842"/>
                      <a:pt x="49698" y="7812"/>
                    </a:cubicBezTo>
                    <a:cubicBezTo>
                      <a:pt x="49728" y="7782"/>
                      <a:pt x="49728" y="7660"/>
                      <a:pt x="49698" y="7660"/>
                    </a:cubicBezTo>
                    <a:lnTo>
                      <a:pt x="49698" y="7660"/>
                    </a:lnTo>
                    <a:lnTo>
                      <a:pt x="49698" y="7630"/>
                    </a:lnTo>
                    <a:lnTo>
                      <a:pt x="49698" y="7630"/>
                    </a:lnTo>
                    <a:cubicBezTo>
                      <a:pt x="49728" y="7630"/>
                      <a:pt x="49759" y="7630"/>
                      <a:pt x="49789" y="7599"/>
                    </a:cubicBezTo>
                    <a:cubicBezTo>
                      <a:pt x="49789" y="7599"/>
                      <a:pt x="49850" y="7599"/>
                      <a:pt x="49850" y="7539"/>
                    </a:cubicBezTo>
                    <a:cubicBezTo>
                      <a:pt x="49880" y="7508"/>
                      <a:pt x="49880" y="7356"/>
                      <a:pt x="49850" y="7387"/>
                    </a:cubicBezTo>
                    <a:cubicBezTo>
                      <a:pt x="49759" y="7447"/>
                      <a:pt x="49728" y="7447"/>
                      <a:pt x="49637" y="7387"/>
                    </a:cubicBezTo>
                    <a:lnTo>
                      <a:pt x="49546" y="7295"/>
                    </a:lnTo>
                    <a:cubicBezTo>
                      <a:pt x="49576" y="7235"/>
                      <a:pt x="49576" y="7143"/>
                      <a:pt x="49546" y="7052"/>
                    </a:cubicBezTo>
                    <a:lnTo>
                      <a:pt x="49546" y="7022"/>
                    </a:lnTo>
                    <a:cubicBezTo>
                      <a:pt x="49576" y="7052"/>
                      <a:pt x="49637" y="7052"/>
                      <a:pt x="49698" y="7022"/>
                    </a:cubicBezTo>
                    <a:cubicBezTo>
                      <a:pt x="49698" y="6991"/>
                      <a:pt x="49728" y="6931"/>
                      <a:pt x="49728" y="6900"/>
                    </a:cubicBezTo>
                    <a:cubicBezTo>
                      <a:pt x="49759" y="6870"/>
                      <a:pt x="49759" y="6779"/>
                      <a:pt x="49728" y="6718"/>
                    </a:cubicBezTo>
                    <a:cubicBezTo>
                      <a:pt x="49759" y="6718"/>
                      <a:pt x="49759" y="6718"/>
                      <a:pt x="49789" y="6687"/>
                    </a:cubicBezTo>
                    <a:lnTo>
                      <a:pt x="49850" y="6627"/>
                    </a:lnTo>
                    <a:cubicBezTo>
                      <a:pt x="49880" y="6596"/>
                      <a:pt x="49880" y="6384"/>
                      <a:pt x="49850" y="6414"/>
                    </a:cubicBezTo>
                    <a:cubicBezTo>
                      <a:pt x="49759" y="6444"/>
                      <a:pt x="49728" y="6444"/>
                      <a:pt x="49637" y="6444"/>
                    </a:cubicBezTo>
                    <a:cubicBezTo>
                      <a:pt x="49576" y="6323"/>
                      <a:pt x="49485" y="6080"/>
                      <a:pt x="49394" y="5958"/>
                    </a:cubicBezTo>
                    <a:cubicBezTo>
                      <a:pt x="49333" y="5928"/>
                      <a:pt x="49303" y="5928"/>
                      <a:pt x="49303" y="5928"/>
                    </a:cubicBezTo>
                    <a:cubicBezTo>
                      <a:pt x="49272" y="5867"/>
                      <a:pt x="49272" y="5836"/>
                      <a:pt x="49242" y="5806"/>
                    </a:cubicBezTo>
                    <a:lnTo>
                      <a:pt x="49272" y="5806"/>
                    </a:lnTo>
                    <a:cubicBezTo>
                      <a:pt x="49303" y="5806"/>
                      <a:pt x="49333" y="5806"/>
                      <a:pt x="49394" y="5776"/>
                    </a:cubicBezTo>
                    <a:cubicBezTo>
                      <a:pt x="49424" y="5715"/>
                      <a:pt x="49424" y="5654"/>
                      <a:pt x="49394" y="5563"/>
                    </a:cubicBezTo>
                    <a:lnTo>
                      <a:pt x="49394" y="5532"/>
                    </a:lnTo>
                    <a:lnTo>
                      <a:pt x="49394" y="5532"/>
                    </a:lnTo>
                    <a:cubicBezTo>
                      <a:pt x="49424" y="5532"/>
                      <a:pt x="49455" y="5532"/>
                      <a:pt x="49455" y="5502"/>
                    </a:cubicBezTo>
                    <a:cubicBezTo>
                      <a:pt x="49455" y="5502"/>
                      <a:pt x="49485" y="5502"/>
                      <a:pt x="49485" y="5472"/>
                    </a:cubicBezTo>
                    <a:cubicBezTo>
                      <a:pt x="49546" y="5411"/>
                      <a:pt x="49546" y="5228"/>
                      <a:pt x="49485" y="5259"/>
                    </a:cubicBezTo>
                    <a:cubicBezTo>
                      <a:pt x="49485" y="5259"/>
                      <a:pt x="49455" y="5259"/>
                      <a:pt x="49455" y="5320"/>
                    </a:cubicBezTo>
                    <a:lnTo>
                      <a:pt x="49455" y="5259"/>
                    </a:lnTo>
                    <a:cubicBezTo>
                      <a:pt x="49394" y="5168"/>
                      <a:pt x="49303" y="5076"/>
                      <a:pt x="49242" y="5016"/>
                    </a:cubicBezTo>
                    <a:cubicBezTo>
                      <a:pt x="49181" y="4955"/>
                      <a:pt x="49181" y="4925"/>
                      <a:pt x="49151" y="4894"/>
                    </a:cubicBezTo>
                    <a:lnTo>
                      <a:pt x="49120" y="4864"/>
                    </a:lnTo>
                    <a:lnTo>
                      <a:pt x="49120" y="4864"/>
                    </a:lnTo>
                    <a:lnTo>
                      <a:pt x="49120" y="4651"/>
                    </a:lnTo>
                    <a:lnTo>
                      <a:pt x="49120" y="4621"/>
                    </a:lnTo>
                    <a:lnTo>
                      <a:pt x="49120" y="4621"/>
                    </a:lnTo>
                    <a:cubicBezTo>
                      <a:pt x="49120" y="4621"/>
                      <a:pt x="49151" y="4621"/>
                      <a:pt x="49151" y="4590"/>
                    </a:cubicBezTo>
                    <a:cubicBezTo>
                      <a:pt x="49181" y="4621"/>
                      <a:pt x="49242" y="4621"/>
                      <a:pt x="49242" y="4590"/>
                    </a:cubicBezTo>
                    <a:cubicBezTo>
                      <a:pt x="49272" y="4560"/>
                      <a:pt x="49272" y="4469"/>
                      <a:pt x="49242" y="4408"/>
                    </a:cubicBezTo>
                    <a:lnTo>
                      <a:pt x="49242" y="4347"/>
                    </a:lnTo>
                    <a:lnTo>
                      <a:pt x="49242" y="4347"/>
                    </a:lnTo>
                    <a:cubicBezTo>
                      <a:pt x="49272" y="4347"/>
                      <a:pt x="49272" y="4347"/>
                      <a:pt x="49303" y="4317"/>
                    </a:cubicBezTo>
                    <a:cubicBezTo>
                      <a:pt x="49303" y="4317"/>
                      <a:pt x="49333" y="4317"/>
                      <a:pt x="49333" y="4286"/>
                    </a:cubicBezTo>
                    <a:cubicBezTo>
                      <a:pt x="49394" y="4256"/>
                      <a:pt x="49333" y="4043"/>
                      <a:pt x="49333" y="4104"/>
                    </a:cubicBezTo>
                    <a:lnTo>
                      <a:pt x="49303" y="4134"/>
                    </a:lnTo>
                    <a:lnTo>
                      <a:pt x="49303" y="4104"/>
                    </a:lnTo>
                    <a:cubicBezTo>
                      <a:pt x="49242" y="3982"/>
                      <a:pt x="49181" y="3891"/>
                      <a:pt x="49120" y="3861"/>
                    </a:cubicBezTo>
                    <a:cubicBezTo>
                      <a:pt x="49090" y="3830"/>
                      <a:pt x="49090" y="3739"/>
                      <a:pt x="49029" y="3739"/>
                    </a:cubicBezTo>
                    <a:cubicBezTo>
                      <a:pt x="49029" y="3709"/>
                      <a:pt x="48999" y="3709"/>
                      <a:pt x="48999" y="3709"/>
                    </a:cubicBezTo>
                    <a:lnTo>
                      <a:pt x="48999" y="3709"/>
                    </a:lnTo>
                    <a:lnTo>
                      <a:pt x="48999" y="3709"/>
                    </a:lnTo>
                    <a:cubicBezTo>
                      <a:pt x="48999" y="3709"/>
                      <a:pt x="49029" y="3709"/>
                      <a:pt x="49029" y="3678"/>
                    </a:cubicBezTo>
                    <a:lnTo>
                      <a:pt x="49090" y="3648"/>
                    </a:lnTo>
                    <a:cubicBezTo>
                      <a:pt x="49120" y="3648"/>
                      <a:pt x="49120" y="3648"/>
                      <a:pt x="49120" y="3587"/>
                    </a:cubicBezTo>
                    <a:cubicBezTo>
                      <a:pt x="49120" y="3557"/>
                      <a:pt x="49151" y="3496"/>
                      <a:pt x="49120" y="3435"/>
                    </a:cubicBezTo>
                    <a:lnTo>
                      <a:pt x="49120" y="3405"/>
                    </a:lnTo>
                    <a:lnTo>
                      <a:pt x="49120" y="3405"/>
                    </a:lnTo>
                    <a:cubicBezTo>
                      <a:pt x="49151" y="3405"/>
                      <a:pt x="49151" y="3405"/>
                      <a:pt x="49181" y="3374"/>
                    </a:cubicBezTo>
                    <a:lnTo>
                      <a:pt x="49242" y="3344"/>
                    </a:lnTo>
                    <a:cubicBezTo>
                      <a:pt x="49272" y="3283"/>
                      <a:pt x="49242" y="3131"/>
                      <a:pt x="49242" y="3192"/>
                    </a:cubicBezTo>
                    <a:lnTo>
                      <a:pt x="49181" y="3222"/>
                    </a:lnTo>
                    <a:lnTo>
                      <a:pt x="49181" y="3192"/>
                    </a:lnTo>
                    <a:cubicBezTo>
                      <a:pt x="49151" y="3101"/>
                      <a:pt x="49120" y="3070"/>
                      <a:pt x="49090" y="2979"/>
                    </a:cubicBezTo>
                    <a:cubicBezTo>
                      <a:pt x="49029" y="2949"/>
                      <a:pt x="49029" y="2888"/>
                      <a:pt x="48999" y="2827"/>
                    </a:cubicBezTo>
                    <a:cubicBezTo>
                      <a:pt x="48999" y="2797"/>
                      <a:pt x="48968" y="2827"/>
                      <a:pt x="48968" y="2797"/>
                    </a:cubicBezTo>
                    <a:cubicBezTo>
                      <a:pt x="48938" y="2736"/>
                      <a:pt x="48877" y="2675"/>
                      <a:pt x="48877" y="2614"/>
                    </a:cubicBezTo>
                    <a:cubicBezTo>
                      <a:pt x="48847" y="2584"/>
                      <a:pt x="48847" y="2523"/>
                      <a:pt x="48816" y="2493"/>
                    </a:cubicBezTo>
                    <a:cubicBezTo>
                      <a:pt x="48786" y="2462"/>
                      <a:pt x="48786" y="2371"/>
                      <a:pt x="48725" y="2341"/>
                    </a:cubicBezTo>
                    <a:cubicBezTo>
                      <a:pt x="48695" y="2219"/>
                      <a:pt x="48664" y="2128"/>
                      <a:pt x="48634" y="2037"/>
                    </a:cubicBezTo>
                    <a:cubicBezTo>
                      <a:pt x="48573" y="1976"/>
                      <a:pt x="48573" y="1915"/>
                      <a:pt x="48573" y="1915"/>
                    </a:cubicBezTo>
                    <a:lnTo>
                      <a:pt x="48573" y="1915"/>
                    </a:lnTo>
                    <a:cubicBezTo>
                      <a:pt x="48573" y="1885"/>
                      <a:pt x="48543" y="1824"/>
                      <a:pt x="48543" y="1763"/>
                    </a:cubicBezTo>
                    <a:cubicBezTo>
                      <a:pt x="48543" y="1733"/>
                      <a:pt x="48512" y="1824"/>
                      <a:pt x="48543" y="1855"/>
                    </a:cubicBezTo>
                    <a:lnTo>
                      <a:pt x="48543" y="1885"/>
                    </a:lnTo>
                    <a:cubicBezTo>
                      <a:pt x="48543" y="1855"/>
                      <a:pt x="48512" y="1824"/>
                      <a:pt x="48512" y="1763"/>
                    </a:cubicBezTo>
                    <a:cubicBezTo>
                      <a:pt x="48482" y="1611"/>
                      <a:pt x="48421" y="1459"/>
                      <a:pt x="48391" y="1459"/>
                    </a:cubicBezTo>
                    <a:cubicBezTo>
                      <a:pt x="48391" y="1429"/>
                      <a:pt x="48391" y="1429"/>
                      <a:pt x="48361" y="1429"/>
                    </a:cubicBezTo>
                    <a:lnTo>
                      <a:pt x="48330" y="1459"/>
                    </a:lnTo>
                    <a:cubicBezTo>
                      <a:pt x="48269" y="1459"/>
                      <a:pt x="48269" y="1581"/>
                      <a:pt x="48239" y="1733"/>
                    </a:cubicBezTo>
                    <a:cubicBezTo>
                      <a:pt x="48239" y="1703"/>
                      <a:pt x="48239" y="1703"/>
                      <a:pt x="48209" y="1703"/>
                    </a:cubicBezTo>
                    <a:lnTo>
                      <a:pt x="48178" y="1733"/>
                    </a:lnTo>
                    <a:cubicBezTo>
                      <a:pt x="48117" y="1733"/>
                      <a:pt x="48117" y="1885"/>
                      <a:pt x="48057" y="2037"/>
                    </a:cubicBezTo>
                    <a:cubicBezTo>
                      <a:pt x="48057" y="2067"/>
                      <a:pt x="48026" y="2128"/>
                      <a:pt x="48026" y="2159"/>
                    </a:cubicBezTo>
                    <a:lnTo>
                      <a:pt x="48026" y="2128"/>
                    </a:lnTo>
                    <a:lnTo>
                      <a:pt x="48026" y="2037"/>
                    </a:lnTo>
                    <a:cubicBezTo>
                      <a:pt x="48026" y="2067"/>
                      <a:pt x="47965" y="2159"/>
                      <a:pt x="47965" y="2189"/>
                    </a:cubicBezTo>
                    <a:lnTo>
                      <a:pt x="47965" y="2189"/>
                    </a:lnTo>
                    <a:cubicBezTo>
                      <a:pt x="47965" y="2189"/>
                      <a:pt x="47965" y="2219"/>
                      <a:pt x="47935" y="2310"/>
                    </a:cubicBezTo>
                    <a:cubicBezTo>
                      <a:pt x="47905" y="2371"/>
                      <a:pt x="47874" y="2493"/>
                      <a:pt x="47813" y="2614"/>
                    </a:cubicBezTo>
                    <a:lnTo>
                      <a:pt x="47813" y="2614"/>
                    </a:lnTo>
                    <a:cubicBezTo>
                      <a:pt x="47783" y="2645"/>
                      <a:pt x="47753" y="2736"/>
                      <a:pt x="47753" y="2766"/>
                    </a:cubicBezTo>
                    <a:cubicBezTo>
                      <a:pt x="47753" y="2766"/>
                      <a:pt x="47722" y="2766"/>
                      <a:pt x="47722" y="2797"/>
                    </a:cubicBezTo>
                    <a:cubicBezTo>
                      <a:pt x="47661" y="2827"/>
                      <a:pt x="47661" y="2888"/>
                      <a:pt x="47631" y="2949"/>
                    </a:cubicBezTo>
                    <a:cubicBezTo>
                      <a:pt x="47601" y="2979"/>
                      <a:pt x="47570" y="3070"/>
                      <a:pt x="47509" y="3131"/>
                    </a:cubicBezTo>
                    <a:lnTo>
                      <a:pt x="47509" y="3192"/>
                    </a:lnTo>
                    <a:cubicBezTo>
                      <a:pt x="47509" y="3192"/>
                      <a:pt x="47479" y="3192"/>
                      <a:pt x="47479" y="3131"/>
                    </a:cubicBezTo>
                    <a:cubicBezTo>
                      <a:pt x="47449" y="3101"/>
                      <a:pt x="47449" y="3253"/>
                      <a:pt x="47479" y="3283"/>
                    </a:cubicBezTo>
                    <a:cubicBezTo>
                      <a:pt x="47449" y="3344"/>
                      <a:pt x="47449" y="3374"/>
                      <a:pt x="47418" y="3374"/>
                    </a:cubicBezTo>
                    <a:lnTo>
                      <a:pt x="47418" y="3405"/>
                    </a:lnTo>
                    <a:cubicBezTo>
                      <a:pt x="47418" y="3405"/>
                      <a:pt x="47357" y="3405"/>
                      <a:pt x="47357" y="3374"/>
                    </a:cubicBezTo>
                    <a:cubicBezTo>
                      <a:pt x="47327" y="3344"/>
                      <a:pt x="47327" y="3526"/>
                      <a:pt x="47357" y="3526"/>
                    </a:cubicBezTo>
                    <a:lnTo>
                      <a:pt x="47418" y="3557"/>
                    </a:lnTo>
                    <a:cubicBezTo>
                      <a:pt x="47449" y="3557"/>
                      <a:pt x="47449" y="3587"/>
                      <a:pt x="47479" y="3587"/>
                    </a:cubicBezTo>
                    <a:lnTo>
                      <a:pt x="47479" y="3587"/>
                    </a:lnTo>
                    <a:lnTo>
                      <a:pt x="47479" y="3648"/>
                    </a:lnTo>
                    <a:lnTo>
                      <a:pt x="47479" y="3800"/>
                    </a:lnTo>
                    <a:lnTo>
                      <a:pt x="47479" y="3800"/>
                    </a:lnTo>
                    <a:cubicBezTo>
                      <a:pt x="47479" y="3800"/>
                      <a:pt x="47449" y="3800"/>
                      <a:pt x="47449" y="3830"/>
                    </a:cubicBezTo>
                    <a:lnTo>
                      <a:pt x="47449" y="3800"/>
                    </a:lnTo>
                    <a:cubicBezTo>
                      <a:pt x="47357" y="3678"/>
                      <a:pt x="47297" y="3587"/>
                      <a:pt x="47205" y="3526"/>
                    </a:cubicBezTo>
                    <a:cubicBezTo>
                      <a:pt x="47175" y="3496"/>
                      <a:pt x="47175" y="3435"/>
                      <a:pt x="47145" y="3405"/>
                    </a:cubicBezTo>
                    <a:lnTo>
                      <a:pt x="47114" y="3374"/>
                    </a:lnTo>
                    <a:cubicBezTo>
                      <a:pt x="47053" y="3344"/>
                      <a:pt x="47023" y="3283"/>
                      <a:pt x="47023" y="3253"/>
                    </a:cubicBezTo>
                    <a:cubicBezTo>
                      <a:pt x="46993" y="3222"/>
                      <a:pt x="46993" y="3192"/>
                      <a:pt x="46993" y="3192"/>
                    </a:cubicBezTo>
                    <a:lnTo>
                      <a:pt x="46962" y="3131"/>
                    </a:lnTo>
                    <a:cubicBezTo>
                      <a:pt x="46962" y="3101"/>
                      <a:pt x="46902" y="3101"/>
                      <a:pt x="46902" y="3070"/>
                    </a:cubicBezTo>
                    <a:lnTo>
                      <a:pt x="46902" y="2918"/>
                    </a:lnTo>
                    <a:cubicBezTo>
                      <a:pt x="46902" y="2827"/>
                      <a:pt x="46871" y="2797"/>
                      <a:pt x="46871" y="2736"/>
                    </a:cubicBezTo>
                    <a:cubicBezTo>
                      <a:pt x="46902" y="2797"/>
                      <a:pt x="46962" y="2888"/>
                      <a:pt x="46993" y="3040"/>
                    </a:cubicBezTo>
                    <a:lnTo>
                      <a:pt x="46993" y="3040"/>
                    </a:lnTo>
                    <a:cubicBezTo>
                      <a:pt x="46993" y="2979"/>
                      <a:pt x="46993" y="2918"/>
                      <a:pt x="46962" y="2888"/>
                    </a:cubicBezTo>
                    <a:lnTo>
                      <a:pt x="46962" y="2888"/>
                    </a:lnTo>
                    <a:cubicBezTo>
                      <a:pt x="46993" y="2949"/>
                      <a:pt x="46993" y="3040"/>
                      <a:pt x="47023" y="3101"/>
                    </a:cubicBezTo>
                    <a:lnTo>
                      <a:pt x="47023" y="3131"/>
                    </a:lnTo>
                    <a:cubicBezTo>
                      <a:pt x="47023" y="3192"/>
                      <a:pt x="47023" y="3192"/>
                      <a:pt x="47053" y="3131"/>
                    </a:cubicBezTo>
                    <a:lnTo>
                      <a:pt x="47114" y="3192"/>
                    </a:lnTo>
                    <a:cubicBezTo>
                      <a:pt x="47114" y="3192"/>
                      <a:pt x="47145" y="3101"/>
                      <a:pt x="47145" y="3070"/>
                    </a:cubicBezTo>
                    <a:cubicBezTo>
                      <a:pt x="47175" y="3101"/>
                      <a:pt x="47266" y="3131"/>
                      <a:pt x="47297" y="3101"/>
                    </a:cubicBezTo>
                    <a:cubicBezTo>
                      <a:pt x="47327" y="3070"/>
                      <a:pt x="47327" y="2979"/>
                      <a:pt x="47297" y="2918"/>
                    </a:cubicBezTo>
                    <a:lnTo>
                      <a:pt x="47297" y="2888"/>
                    </a:lnTo>
                    <a:lnTo>
                      <a:pt x="47297" y="2888"/>
                    </a:lnTo>
                    <a:cubicBezTo>
                      <a:pt x="47327" y="2888"/>
                      <a:pt x="47327" y="2888"/>
                      <a:pt x="47357" y="2827"/>
                    </a:cubicBezTo>
                    <a:cubicBezTo>
                      <a:pt x="47357" y="2827"/>
                      <a:pt x="47418" y="2827"/>
                      <a:pt x="47418" y="2797"/>
                    </a:cubicBezTo>
                    <a:cubicBezTo>
                      <a:pt x="47449" y="2766"/>
                      <a:pt x="47418" y="2584"/>
                      <a:pt x="47418" y="2614"/>
                    </a:cubicBezTo>
                    <a:lnTo>
                      <a:pt x="47357" y="2645"/>
                    </a:lnTo>
                    <a:lnTo>
                      <a:pt x="47357" y="2614"/>
                    </a:lnTo>
                    <a:cubicBezTo>
                      <a:pt x="47297" y="2493"/>
                      <a:pt x="47266" y="2432"/>
                      <a:pt x="47175" y="2371"/>
                    </a:cubicBezTo>
                    <a:cubicBezTo>
                      <a:pt x="47145" y="2341"/>
                      <a:pt x="47145" y="2280"/>
                      <a:pt x="47114" y="2280"/>
                    </a:cubicBezTo>
                    <a:cubicBezTo>
                      <a:pt x="47114" y="2219"/>
                      <a:pt x="47053" y="2219"/>
                      <a:pt x="47053" y="2219"/>
                    </a:cubicBezTo>
                    <a:lnTo>
                      <a:pt x="47053" y="2219"/>
                    </a:lnTo>
                    <a:lnTo>
                      <a:pt x="47053" y="2128"/>
                    </a:lnTo>
                    <a:cubicBezTo>
                      <a:pt x="47114" y="2159"/>
                      <a:pt x="47145" y="2189"/>
                      <a:pt x="47175" y="2159"/>
                    </a:cubicBezTo>
                    <a:cubicBezTo>
                      <a:pt x="47175" y="2128"/>
                      <a:pt x="47205" y="2037"/>
                      <a:pt x="47175" y="2007"/>
                    </a:cubicBezTo>
                    <a:lnTo>
                      <a:pt x="47175" y="1976"/>
                    </a:lnTo>
                    <a:lnTo>
                      <a:pt x="47175" y="1976"/>
                    </a:lnTo>
                    <a:cubicBezTo>
                      <a:pt x="47205" y="1976"/>
                      <a:pt x="47205" y="1976"/>
                      <a:pt x="47266" y="1915"/>
                    </a:cubicBezTo>
                    <a:lnTo>
                      <a:pt x="47297" y="1885"/>
                    </a:lnTo>
                    <a:cubicBezTo>
                      <a:pt x="47327" y="1855"/>
                      <a:pt x="47297" y="1703"/>
                      <a:pt x="47297" y="1733"/>
                    </a:cubicBezTo>
                    <a:lnTo>
                      <a:pt x="47266" y="1763"/>
                    </a:lnTo>
                    <a:lnTo>
                      <a:pt x="47266" y="1733"/>
                    </a:lnTo>
                    <a:cubicBezTo>
                      <a:pt x="47205" y="1672"/>
                      <a:pt x="47175" y="1611"/>
                      <a:pt x="47145" y="1551"/>
                    </a:cubicBezTo>
                    <a:cubicBezTo>
                      <a:pt x="47114" y="1520"/>
                      <a:pt x="47114" y="1429"/>
                      <a:pt x="47053" y="1399"/>
                    </a:cubicBezTo>
                    <a:cubicBezTo>
                      <a:pt x="47053" y="1368"/>
                      <a:pt x="47023" y="1399"/>
                      <a:pt x="47023" y="1368"/>
                    </a:cubicBezTo>
                    <a:cubicBezTo>
                      <a:pt x="46993" y="1277"/>
                      <a:pt x="46962" y="1247"/>
                      <a:pt x="46962" y="1155"/>
                    </a:cubicBezTo>
                    <a:cubicBezTo>
                      <a:pt x="46902" y="1125"/>
                      <a:pt x="46902" y="1095"/>
                      <a:pt x="46871" y="1064"/>
                    </a:cubicBezTo>
                    <a:cubicBezTo>
                      <a:pt x="46841" y="1003"/>
                      <a:pt x="46841" y="943"/>
                      <a:pt x="46810" y="912"/>
                    </a:cubicBezTo>
                    <a:cubicBezTo>
                      <a:pt x="46750" y="791"/>
                      <a:pt x="46719" y="669"/>
                      <a:pt x="46689" y="608"/>
                    </a:cubicBezTo>
                    <a:cubicBezTo>
                      <a:pt x="46658" y="517"/>
                      <a:pt x="46658" y="487"/>
                      <a:pt x="46658" y="487"/>
                    </a:cubicBezTo>
                    <a:lnTo>
                      <a:pt x="46658" y="487"/>
                    </a:lnTo>
                    <a:cubicBezTo>
                      <a:pt x="46658" y="456"/>
                      <a:pt x="46598" y="365"/>
                      <a:pt x="46598" y="335"/>
                    </a:cubicBezTo>
                    <a:cubicBezTo>
                      <a:pt x="46598" y="304"/>
                      <a:pt x="46567" y="365"/>
                      <a:pt x="46598" y="396"/>
                    </a:cubicBezTo>
                    <a:lnTo>
                      <a:pt x="46598" y="456"/>
                    </a:lnTo>
                    <a:cubicBezTo>
                      <a:pt x="46598" y="396"/>
                      <a:pt x="46567" y="365"/>
                      <a:pt x="46567" y="335"/>
                    </a:cubicBezTo>
                    <a:cubicBezTo>
                      <a:pt x="46537" y="183"/>
                      <a:pt x="46506" y="31"/>
                      <a:pt x="46446" y="31"/>
                    </a:cubicBezTo>
                    <a:cubicBezTo>
                      <a:pt x="46446" y="0"/>
                      <a:pt x="46446" y="0"/>
                      <a:pt x="46415" y="0"/>
                    </a:cubicBezTo>
                    <a:lnTo>
                      <a:pt x="46385" y="31"/>
                    </a:lnTo>
                    <a:cubicBezTo>
                      <a:pt x="46354" y="31"/>
                      <a:pt x="46354" y="183"/>
                      <a:pt x="46263" y="335"/>
                    </a:cubicBezTo>
                    <a:cubicBezTo>
                      <a:pt x="46263" y="365"/>
                      <a:pt x="46233" y="396"/>
                      <a:pt x="46233" y="456"/>
                    </a:cubicBezTo>
                    <a:lnTo>
                      <a:pt x="46233" y="396"/>
                    </a:lnTo>
                    <a:lnTo>
                      <a:pt x="46233" y="335"/>
                    </a:lnTo>
                    <a:cubicBezTo>
                      <a:pt x="46233" y="365"/>
                      <a:pt x="46202" y="456"/>
                      <a:pt x="46202" y="487"/>
                    </a:cubicBezTo>
                    <a:lnTo>
                      <a:pt x="46202" y="487"/>
                    </a:lnTo>
                    <a:cubicBezTo>
                      <a:pt x="46202" y="487"/>
                      <a:pt x="46202" y="517"/>
                      <a:pt x="46142" y="608"/>
                    </a:cubicBezTo>
                    <a:cubicBezTo>
                      <a:pt x="46111" y="669"/>
                      <a:pt x="46081" y="791"/>
                      <a:pt x="46050" y="912"/>
                    </a:cubicBezTo>
                    <a:cubicBezTo>
                      <a:pt x="45990" y="973"/>
                      <a:pt x="45990" y="1003"/>
                      <a:pt x="45959" y="1064"/>
                    </a:cubicBezTo>
                    <a:cubicBezTo>
                      <a:pt x="45929" y="1095"/>
                      <a:pt x="45929" y="1125"/>
                      <a:pt x="45898" y="1155"/>
                    </a:cubicBezTo>
                    <a:cubicBezTo>
                      <a:pt x="45838" y="1216"/>
                      <a:pt x="45807" y="1277"/>
                      <a:pt x="45807" y="1368"/>
                    </a:cubicBezTo>
                    <a:cubicBezTo>
                      <a:pt x="45807" y="1368"/>
                      <a:pt x="45777" y="1368"/>
                      <a:pt x="45777" y="1399"/>
                    </a:cubicBezTo>
                    <a:cubicBezTo>
                      <a:pt x="45746" y="1429"/>
                      <a:pt x="45746" y="1459"/>
                      <a:pt x="45686" y="1551"/>
                    </a:cubicBezTo>
                    <a:cubicBezTo>
                      <a:pt x="45655" y="1581"/>
                      <a:pt x="45625" y="1672"/>
                      <a:pt x="45595" y="1733"/>
                    </a:cubicBezTo>
                    <a:lnTo>
                      <a:pt x="45595" y="1763"/>
                    </a:lnTo>
                    <a:cubicBezTo>
                      <a:pt x="45595" y="1763"/>
                      <a:pt x="45534" y="1763"/>
                      <a:pt x="45534" y="1733"/>
                    </a:cubicBezTo>
                    <a:cubicBezTo>
                      <a:pt x="45534" y="1733"/>
                      <a:pt x="45503" y="1763"/>
                      <a:pt x="45503" y="1824"/>
                    </a:cubicBezTo>
                    <a:cubicBezTo>
                      <a:pt x="45503" y="1763"/>
                      <a:pt x="45473" y="1763"/>
                      <a:pt x="45473" y="1733"/>
                    </a:cubicBezTo>
                    <a:cubicBezTo>
                      <a:pt x="45443" y="1703"/>
                      <a:pt x="45443" y="1611"/>
                      <a:pt x="45382" y="1581"/>
                    </a:cubicBezTo>
                    <a:cubicBezTo>
                      <a:pt x="45351" y="1459"/>
                      <a:pt x="45321" y="1368"/>
                      <a:pt x="45291" y="1277"/>
                    </a:cubicBezTo>
                    <a:cubicBezTo>
                      <a:pt x="45230" y="1216"/>
                      <a:pt x="45230" y="1155"/>
                      <a:pt x="45230" y="1155"/>
                    </a:cubicBezTo>
                    <a:lnTo>
                      <a:pt x="45230" y="1155"/>
                    </a:lnTo>
                    <a:cubicBezTo>
                      <a:pt x="45230" y="1125"/>
                      <a:pt x="45199" y="1064"/>
                      <a:pt x="45199" y="1003"/>
                    </a:cubicBezTo>
                    <a:cubicBezTo>
                      <a:pt x="45199" y="973"/>
                      <a:pt x="45169" y="1064"/>
                      <a:pt x="45199" y="1095"/>
                    </a:cubicBezTo>
                    <a:lnTo>
                      <a:pt x="45199" y="1125"/>
                    </a:lnTo>
                    <a:cubicBezTo>
                      <a:pt x="45199" y="1095"/>
                      <a:pt x="45169" y="1064"/>
                      <a:pt x="45169" y="1003"/>
                    </a:cubicBezTo>
                    <a:cubicBezTo>
                      <a:pt x="45139" y="852"/>
                      <a:pt x="45078" y="700"/>
                      <a:pt x="45047" y="700"/>
                    </a:cubicBezTo>
                    <a:cubicBezTo>
                      <a:pt x="45047" y="669"/>
                      <a:pt x="45047" y="669"/>
                      <a:pt x="45017" y="669"/>
                    </a:cubicBezTo>
                    <a:lnTo>
                      <a:pt x="44987" y="700"/>
                    </a:lnTo>
                    <a:cubicBezTo>
                      <a:pt x="44926" y="700"/>
                      <a:pt x="44926" y="852"/>
                      <a:pt x="44865" y="1003"/>
                    </a:cubicBezTo>
                    <a:cubicBezTo>
                      <a:pt x="44865" y="1064"/>
                      <a:pt x="44835" y="1095"/>
                      <a:pt x="44835" y="1125"/>
                    </a:cubicBezTo>
                    <a:lnTo>
                      <a:pt x="44835" y="1095"/>
                    </a:lnTo>
                    <a:lnTo>
                      <a:pt x="44835" y="1003"/>
                    </a:lnTo>
                    <a:cubicBezTo>
                      <a:pt x="44835" y="1064"/>
                      <a:pt x="44774" y="1125"/>
                      <a:pt x="44774" y="1155"/>
                    </a:cubicBezTo>
                    <a:lnTo>
                      <a:pt x="44774" y="1155"/>
                    </a:lnTo>
                    <a:cubicBezTo>
                      <a:pt x="44774" y="1155"/>
                      <a:pt x="44774" y="1216"/>
                      <a:pt x="44743" y="1277"/>
                    </a:cubicBezTo>
                    <a:cubicBezTo>
                      <a:pt x="44713" y="1368"/>
                      <a:pt x="44683" y="1459"/>
                      <a:pt x="44622" y="1581"/>
                    </a:cubicBezTo>
                    <a:cubicBezTo>
                      <a:pt x="44591" y="1672"/>
                      <a:pt x="44591" y="1703"/>
                      <a:pt x="44561" y="1733"/>
                    </a:cubicBezTo>
                    <a:cubicBezTo>
                      <a:pt x="44531" y="1763"/>
                      <a:pt x="44531" y="1824"/>
                      <a:pt x="44470" y="1855"/>
                    </a:cubicBezTo>
                    <a:cubicBezTo>
                      <a:pt x="44439" y="1885"/>
                      <a:pt x="44409" y="1976"/>
                      <a:pt x="44409" y="2037"/>
                    </a:cubicBezTo>
                    <a:cubicBezTo>
                      <a:pt x="44409" y="2037"/>
                      <a:pt x="44379" y="2037"/>
                      <a:pt x="44379" y="2067"/>
                    </a:cubicBezTo>
                    <a:cubicBezTo>
                      <a:pt x="44318" y="2128"/>
                      <a:pt x="44318" y="2159"/>
                      <a:pt x="44287" y="2219"/>
                    </a:cubicBezTo>
                    <a:cubicBezTo>
                      <a:pt x="44257" y="2280"/>
                      <a:pt x="44227" y="2341"/>
                      <a:pt x="44166" y="2432"/>
                    </a:cubicBezTo>
                    <a:lnTo>
                      <a:pt x="44166" y="2462"/>
                    </a:lnTo>
                    <a:cubicBezTo>
                      <a:pt x="44166" y="2462"/>
                      <a:pt x="44136" y="2462"/>
                      <a:pt x="44136" y="2432"/>
                    </a:cubicBezTo>
                    <a:cubicBezTo>
                      <a:pt x="44105" y="2371"/>
                      <a:pt x="44105" y="2584"/>
                      <a:pt x="44136" y="2584"/>
                    </a:cubicBezTo>
                    <a:lnTo>
                      <a:pt x="44166" y="2614"/>
                    </a:lnTo>
                    <a:cubicBezTo>
                      <a:pt x="44227" y="2614"/>
                      <a:pt x="44227" y="2645"/>
                      <a:pt x="44257" y="2645"/>
                    </a:cubicBezTo>
                    <a:lnTo>
                      <a:pt x="44257" y="2645"/>
                    </a:lnTo>
                    <a:lnTo>
                      <a:pt x="44257" y="2675"/>
                    </a:lnTo>
                    <a:lnTo>
                      <a:pt x="44257" y="2827"/>
                    </a:lnTo>
                    <a:cubicBezTo>
                      <a:pt x="44287" y="2888"/>
                      <a:pt x="44318" y="2888"/>
                      <a:pt x="44379" y="2797"/>
                    </a:cubicBezTo>
                    <a:lnTo>
                      <a:pt x="44379" y="2918"/>
                    </a:lnTo>
                    <a:lnTo>
                      <a:pt x="44379" y="2918"/>
                    </a:lnTo>
                    <a:cubicBezTo>
                      <a:pt x="44318" y="2918"/>
                      <a:pt x="44318" y="2918"/>
                      <a:pt x="44318" y="2949"/>
                    </a:cubicBezTo>
                    <a:cubicBezTo>
                      <a:pt x="44287" y="2979"/>
                      <a:pt x="44287" y="3040"/>
                      <a:pt x="44257" y="3070"/>
                    </a:cubicBezTo>
                    <a:cubicBezTo>
                      <a:pt x="44227" y="3131"/>
                      <a:pt x="44136" y="3222"/>
                      <a:pt x="44075" y="3283"/>
                    </a:cubicBezTo>
                    <a:lnTo>
                      <a:pt x="44075" y="3344"/>
                    </a:lnTo>
                    <a:cubicBezTo>
                      <a:pt x="44075" y="3344"/>
                      <a:pt x="44014" y="3344"/>
                      <a:pt x="44014" y="3283"/>
                    </a:cubicBezTo>
                    <a:cubicBezTo>
                      <a:pt x="43984" y="3253"/>
                      <a:pt x="43984" y="3435"/>
                      <a:pt x="44014" y="3496"/>
                    </a:cubicBezTo>
                    <a:lnTo>
                      <a:pt x="44075" y="3526"/>
                    </a:lnTo>
                    <a:cubicBezTo>
                      <a:pt x="44105" y="3557"/>
                      <a:pt x="44105" y="3557"/>
                      <a:pt x="44136" y="3557"/>
                    </a:cubicBezTo>
                    <a:lnTo>
                      <a:pt x="44136" y="3557"/>
                    </a:lnTo>
                    <a:lnTo>
                      <a:pt x="44136" y="3587"/>
                    </a:lnTo>
                    <a:lnTo>
                      <a:pt x="44136" y="3800"/>
                    </a:lnTo>
                    <a:cubicBezTo>
                      <a:pt x="44166" y="3861"/>
                      <a:pt x="44257" y="3830"/>
                      <a:pt x="44287" y="3739"/>
                    </a:cubicBezTo>
                    <a:cubicBezTo>
                      <a:pt x="44287" y="3830"/>
                      <a:pt x="44287" y="3861"/>
                      <a:pt x="44318" y="3861"/>
                    </a:cubicBezTo>
                    <a:cubicBezTo>
                      <a:pt x="44318" y="3861"/>
                      <a:pt x="44379" y="3861"/>
                      <a:pt x="44379" y="3830"/>
                    </a:cubicBezTo>
                    <a:cubicBezTo>
                      <a:pt x="44379" y="3861"/>
                      <a:pt x="44379" y="3861"/>
                      <a:pt x="44409" y="3830"/>
                    </a:cubicBezTo>
                    <a:lnTo>
                      <a:pt x="44409" y="3800"/>
                    </a:lnTo>
                    <a:cubicBezTo>
                      <a:pt x="44439" y="3739"/>
                      <a:pt x="44439" y="3648"/>
                      <a:pt x="44470" y="3557"/>
                    </a:cubicBezTo>
                    <a:lnTo>
                      <a:pt x="44470" y="3557"/>
                    </a:lnTo>
                    <a:cubicBezTo>
                      <a:pt x="44470" y="3587"/>
                      <a:pt x="44470" y="3648"/>
                      <a:pt x="44439" y="3709"/>
                    </a:cubicBezTo>
                    <a:lnTo>
                      <a:pt x="44439" y="3709"/>
                    </a:lnTo>
                    <a:cubicBezTo>
                      <a:pt x="44470" y="3587"/>
                      <a:pt x="44531" y="3496"/>
                      <a:pt x="44561" y="3405"/>
                    </a:cubicBezTo>
                    <a:cubicBezTo>
                      <a:pt x="44561" y="3496"/>
                      <a:pt x="44531" y="3526"/>
                      <a:pt x="44531" y="3587"/>
                    </a:cubicBezTo>
                    <a:lnTo>
                      <a:pt x="44531" y="3739"/>
                    </a:lnTo>
                    <a:cubicBezTo>
                      <a:pt x="44531" y="3800"/>
                      <a:pt x="44470" y="3800"/>
                      <a:pt x="44470" y="3830"/>
                    </a:cubicBezTo>
                    <a:lnTo>
                      <a:pt x="44439" y="3861"/>
                    </a:lnTo>
                    <a:cubicBezTo>
                      <a:pt x="44409" y="3891"/>
                      <a:pt x="44409" y="3952"/>
                      <a:pt x="44409" y="3952"/>
                    </a:cubicBezTo>
                    <a:cubicBezTo>
                      <a:pt x="44379" y="3982"/>
                      <a:pt x="44318" y="4013"/>
                      <a:pt x="44318" y="4043"/>
                    </a:cubicBezTo>
                    <a:cubicBezTo>
                      <a:pt x="44318" y="4043"/>
                      <a:pt x="44287" y="4043"/>
                      <a:pt x="44287" y="4104"/>
                    </a:cubicBezTo>
                    <a:cubicBezTo>
                      <a:pt x="44257" y="4134"/>
                      <a:pt x="44257" y="4134"/>
                      <a:pt x="44257" y="4165"/>
                    </a:cubicBezTo>
                    <a:cubicBezTo>
                      <a:pt x="44166" y="4043"/>
                      <a:pt x="44105" y="3982"/>
                      <a:pt x="44014" y="3891"/>
                    </a:cubicBezTo>
                    <a:cubicBezTo>
                      <a:pt x="43984" y="3861"/>
                      <a:pt x="43984" y="3830"/>
                      <a:pt x="43953" y="3800"/>
                    </a:cubicBezTo>
                    <a:lnTo>
                      <a:pt x="43923" y="3739"/>
                    </a:lnTo>
                    <a:cubicBezTo>
                      <a:pt x="43862" y="3709"/>
                      <a:pt x="43832" y="3678"/>
                      <a:pt x="43832" y="3648"/>
                    </a:cubicBezTo>
                    <a:cubicBezTo>
                      <a:pt x="43832" y="3587"/>
                      <a:pt x="43801" y="3557"/>
                      <a:pt x="43801" y="3557"/>
                    </a:cubicBezTo>
                    <a:lnTo>
                      <a:pt x="43771" y="3526"/>
                    </a:lnTo>
                    <a:cubicBezTo>
                      <a:pt x="43771" y="3496"/>
                      <a:pt x="43710" y="3496"/>
                      <a:pt x="43710" y="3435"/>
                    </a:cubicBezTo>
                    <a:lnTo>
                      <a:pt x="43710" y="3283"/>
                    </a:lnTo>
                    <a:cubicBezTo>
                      <a:pt x="43710" y="3222"/>
                      <a:pt x="43680" y="3192"/>
                      <a:pt x="43680" y="3101"/>
                    </a:cubicBezTo>
                    <a:cubicBezTo>
                      <a:pt x="43710" y="3192"/>
                      <a:pt x="43771" y="3253"/>
                      <a:pt x="43801" y="3405"/>
                    </a:cubicBezTo>
                    <a:lnTo>
                      <a:pt x="43801" y="3405"/>
                    </a:lnTo>
                    <a:cubicBezTo>
                      <a:pt x="43801" y="3374"/>
                      <a:pt x="43801" y="3283"/>
                      <a:pt x="43771" y="3253"/>
                    </a:cubicBezTo>
                    <a:lnTo>
                      <a:pt x="43771" y="3253"/>
                    </a:lnTo>
                    <a:cubicBezTo>
                      <a:pt x="43801" y="3344"/>
                      <a:pt x="43801" y="3405"/>
                      <a:pt x="43832" y="3496"/>
                    </a:cubicBezTo>
                    <a:lnTo>
                      <a:pt x="43832" y="3526"/>
                    </a:lnTo>
                    <a:cubicBezTo>
                      <a:pt x="43832" y="3557"/>
                      <a:pt x="43832" y="3557"/>
                      <a:pt x="43862" y="3526"/>
                    </a:cubicBezTo>
                    <a:lnTo>
                      <a:pt x="43923" y="3557"/>
                    </a:lnTo>
                    <a:cubicBezTo>
                      <a:pt x="43923" y="3557"/>
                      <a:pt x="43953" y="3496"/>
                      <a:pt x="43953" y="3435"/>
                    </a:cubicBezTo>
                    <a:cubicBezTo>
                      <a:pt x="43984" y="3496"/>
                      <a:pt x="44075" y="3526"/>
                      <a:pt x="44105" y="3496"/>
                    </a:cubicBezTo>
                    <a:cubicBezTo>
                      <a:pt x="44136" y="3435"/>
                      <a:pt x="44136" y="3374"/>
                      <a:pt x="44105" y="3283"/>
                    </a:cubicBezTo>
                    <a:lnTo>
                      <a:pt x="44105" y="3253"/>
                    </a:lnTo>
                    <a:lnTo>
                      <a:pt x="44105" y="3253"/>
                    </a:lnTo>
                    <a:cubicBezTo>
                      <a:pt x="44136" y="3253"/>
                      <a:pt x="44136" y="3253"/>
                      <a:pt x="44166" y="3222"/>
                    </a:cubicBezTo>
                    <a:cubicBezTo>
                      <a:pt x="44166" y="3222"/>
                      <a:pt x="44227" y="3222"/>
                      <a:pt x="44227" y="3192"/>
                    </a:cubicBezTo>
                    <a:cubicBezTo>
                      <a:pt x="44257" y="3131"/>
                      <a:pt x="44227" y="2949"/>
                      <a:pt x="44227" y="2979"/>
                    </a:cubicBezTo>
                    <a:lnTo>
                      <a:pt x="44166" y="3040"/>
                    </a:lnTo>
                    <a:lnTo>
                      <a:pt x="44166" y="2979"/>
                    </a:lnTo>
                    <a:cubicBezTo>
                      <a:pt x="44105" y="2888"/>
                      <a:pt x="44075" y="2797"/>
                      <a:pt x="43984" y="2766"/>
                    </a:cubicBezTo>
                    <a:cubicBezTo>
                      <a:pt x="43953" y="2736"/>
                      <a:pt x="43953" y="2645"/>
                      <a:pt x="43923" y="2645"/>
                    </a:cubicBezTo>
                    <a:cubicBezTo>
                      <a:pt x="43923" y="2614"/>
                      <a:pt x="43862" y="2614"/>
                      <a:pt x="43862" y="2614"/>
                    </a:cubicBezTo>
                    <a:lnTo>
                      <a:pt x="43862" y="2614"/>
                    </a:lnTo>
                    <a:lnTo>
                      <a:pt x="43862" y="2493"/>
                    </a:lnTo>
                    <a:cubicBezTo>
                      <a:pt x="43923" y="2523"/>
                      <a:pt x="43953" y="2584"/>
                      <a:pt x="43984" y="2523"/>
                    </a:cubicBezTo>
                    <a:cubicBezTo>
                      <a:pt x="43984" y="2493"/>
                      <a:pt x="44014" y="2432"/>
                      <a:pt x="43984" y="2371"/>
                    </a:cubicBezTo>
                    <a:lnTo>
                      <a:pt x="43984" y="2341"/>
                    </a:lnTo>
                    <a:lnTo>
                      <a:pt x="43984" y="2341"/>
                    </a:lnTo>
                    <a:cubicBezTo>
                      <a:pt x="44014" y="2341"/>
                      <a:pt x="44014" y="2341"/>
                      <a:pt x="44075" y="2310"/>
                    </a:cubicBezTo>
                    <a:lnTo>
                      <a:pt x="44105" y="2280"/>
                    </a:lnTo>
                    <a:cubicBezTo>
                      <a:pt x="44136" y="2219"/>
                      <a:pt x="44105" y="2067"/>
                      <a:pt x="44105" y="2128"/>
                    </a:cubicBezTo>
                    <a:lnTo>
                      <a:pt x="44075" y="2159"/>
                    </a:lnTo>
                    <a:lnTo>
                      <a:pt x="44075" y="2128"/>
                    </a:lnTo>
                    <a:cubicBezTo>
                      <a:pt x="44014" y="2037"/>
                      <a:pt x="43984" y="2007"/>
                      <a:pt x="43953" y="1915"/>
                    </a:cubicBezTo>
                    <a:cubicBezTo>
                      <a:pt x="43923" y="1885"/>
                      <a:pt x="43923" y="1824"/>
                      <a:pt x="43862" y="1763"/>
                    </a:cubicBezTo>
                    <a:cubicBezTo>
                      <a:pt x="43862" y="1733"/>
                      <a:pt x="43832" y="1763"/>
                      <a:pt x="43832" y="1733"/>
                    </a:cubicBezTo>
                    <a:cubicBezTo>
                      <a:pt x="43801" y="1672"/>
                      <a:pt x="43771" y="1611"/>
                      <a:pt x="43771" y="1551"/>
                    </a:cubicBezTo>
                    <a:cubicBezTo>
                      <a:pt x="43710" y="1520"/>
                      <a:pt x="43710" y="1459"/>
                      <a:pt x="43680" y="1429"/>
                    </a:cubicBezTo>
                    <a:cubicBezTo>
                      <a:pt x="43649" y="1399"/>
                      <a:pt x="43649" y="1307"/>
                      <a:pt x="43619" y="1277"/>
                    </a:cubicBezTo>
                    <a:cubicBezTo>
                      <a:pt x="43558" y="1155"/>
                      <a:pt x="43528" y="1064"/>
                      <a:pt x="43497" y="973"/>
                    </a:cubicBezTo>
                    <a:cubicBezTo>
                      <a:pt x="43467" y="912"/>
                      <a:pt x="43467" y="852"/>
                      <a:pt x="43467" y="852"/>
                    </a:cubicBezTo>
                    <a:lnTo>
                      <a:pt x="43467" y="852"/>
                    </a:lnTo>
                    <a:cubicBezTo>
                      <a:pt x="43467" y="821"/>
                      <a:pt x="43406" y="760"/>
                      <a:pt x="43406" y="700"/>
                    </a:cubicBezTo>
                    <a:cubicBezTo>
                      <a:pt x="43406" y="669"/>
                      <a:pt x="43376" y="760"/>
                      <a:pt x="43406" y="791"/>
                    </a:cubicBezTo>
                    <a:lnTo>
                      <a:pt x="43406" y="821"/>
                    </a:lnTo>
                    <a:cubicBezTo>
                      <a:pt x="43406" y="791"/>
                      <a:pt x="43376" y="760"/>
                      <a:pt x="43376" y="700"/>
                    </a:cubicBezTo>
                    <a:cubicBezTo>
                      <a:pt x="43345" y="548"/>
                      <a:pt x="43315" y="396"/>
                      <a:pt x="43254" y="396"/>
                    </a:cubicBezTo>
                    <a:cubicBezTo>
                      <a:pt x="43254" y="365"/>
                      <a:pt x="43254" y="365"/>
                      <a:pt x="43224" y="365"/>
                    </a:cubicBezTo>
                    <a:lnTo>
                      <a:pt x="43193" y="396"/>
                    </a:lnTo>
                    <a:cubicBezTo>
                      <a:pt x="43163" y="396"/>
                      <a:pt x="43163" y="548"/>
                      <a:pt x="43072" y="700"/>
                    </a:cubicBezTo>
                    <a:cubicBezTo>
                      <a:pt x="43072" y="760"/>
                      <a:pt x="43041" y="791"/>
                      <a:pt x="43041" y="821"/>
                    </a:cubicBezTo>
                    <a:lnTo>
                      <a:pt x="43041" y="791"/>
                    </a:lnTo>
                    <a:lnTo>
                      <a:pt x="43041" y="700"/>
                    </a:lnTo>
                    <a:cubicBezTo>
                      <a:pt x="43041" y="760"/>
                      <a:pt x="43011" y="821"/>
                      <a:pt x="43011" y="852"/>
                    </a:cubicBezTo>
                    <a:lnTo>
                      <a:pt x="43011" y="852"/>
                    </a:lnTo>
                    <a:cubicBezTo>
                      <a:pt x="43011" y="852"/>
                      <a:pt x="43011" y="912"/>
                      <a:pt x="42950" y="973"/>
                    </a:cubicBezTo>
                    <a:cubicBezTo>
                      <a:pt x="42920" y="1064"/>
                      <a:pt x="42889" y="1155"/>
                      <a:pt x="42859" y="1277"/>
                    </a:cubicBezTo>
                    <a:cubicBezTo>
                      <a:pt x="42798" y="1368"/>
                      <a:pt x="42798" y="1399"/>
                      <a:pt x="42768" y="1429"/>
                    </a:cubicBezTo>
                    <a:cubicBezTo>
                      <a:pt x="42737" y="1459"/>
                      <a:pt x="42737" y="1520"/>
                      <a:pt x="42707" y="1551"/>
                    </a:cubicBezTo>
                    <a:cubicBezTo>
                      <a:pt x="42646" y="1581"/>
                      <a:pt x="42616" y="1672"/>
                      <a:pt x="42616" y="1733"/>
                    </a:cubicBezTo>
                    <a:cubicBezTo>
                      <a:pt x="42616" y="1733"/>
                      <a:pt x="42585" y="1733"/>
                      <a:pt x="42585" y="1763"/>
                    </a:cubicBezTo>
                    <a:cubicBezTo>
                      <a:pt x="42555" y="1824"/>
                      <a:pt x="42555" y="1855"/>
                      <a:pt x="42494" y="1915"/>
                    </a:cubicBezTo>
                    <a:cubicBezTo>
                      <a:pt x="42464" y="1976"/>
                      <a:pt x="42433" y="2037"/>
                      <a:pt x="42403" y="2128"/>
                    </a:cubicBezTo>
                    <a:lnTo>
                      <a:pt x="42403" y="2159"/>
                    </a:lnTo>
                    <a:cubicBezTo>
                      <a:pt x="42403" y="2159"/>
                      <a:pt x="42342" y="2159"/>
                      <a:pt x="42342" y="2128"/>
                    </a:cubicBezTo>
                    <a:cubicBezTo>
                      <a:pt x="42312" y="2067"/>
                      <a:pt x="42312" y="2280"/>
                      <a:pt x="42342" y="2280"/>
                    </a:cubicBezTo>
                    <a:lnTo>
                      <a:pt x="42403" y="2310"/>
                    </a:lnTo>
                    <a:cubicBezTo>
                      <a:pt x="42433" y="2310"/>
                      <a:pt x="42433" y="2341"/>
                      <a:pt x="42464" y="2341"/>
                    </a:cubicBezTo>
                    <a:lnTo>
                      <a:pt x="42464" y="2341"/>
                    </a:lnTo>
                    <a:lnTo>
                      <a:pt x="42464" y="2371"/>
                    </a:lnTo>
                    <a:lnTo>
                      <a:pt x="42464" y="2523"/>
                    </a:lnTo>
                    <a:cubicBezTo>
                      <a:pt x="42494" y="2584"/>
                      <a:pt x="42555" y="2584"/>
                      <a:pt x="42585" y="2493"/>
                    </a:cubicBezTo>
                    <a:lnTo>
                      <a:pt x="42585" y="2614"/>
                    </a:lnTo>
                    <a:lnTo>
                      <a:pt x="42585" y="2614"/>
                    </a:lnTo>
                    <a:cubicBezTo>
                      <a:pt x="42555" y="2614"/>
                      <a:pt x="42555" y="2614"/>
                      <a:pt x="42555" y="2645"/>
                    </a:cubicBezTo>
                    <a:cubicBezTo>
                      <a:pt x="42494" y="2675"/>
                      <a:pt x="42494" y="2736"/>
                      <a:pt x="42464" y="2766"/>
                    </a:cubicBezTo>
                    <a:cubicBezTo>
                      <a:pt x="42433" y="2827"/>
                      <a:pt x="42342" y="2918"/>
                      <a:pt x="42281" y="2979"/>
                    </a:cubicBezTo>
                    <a:lnTo>
                      <a:pt x="42281" y="3040"/>
                    </a:lnTo>
                    <a:cubicBezTo>
                      <a:pt x="42281" y="3040"/>
                      <a:pt x="42251" y="3040"/>
                      <a:pt x="42251" y="2979"/>
                    </a:cubicBezTo>
                    <a:cubicBezTo>
                      <a:pt x="42190" y="2949"/>
                      <a:pt x="42190" y="3131"/>
                      <a:pt x="42251" y="3192"/>
                    </a:cubicBezTo>
                    <a:lnTo>
                      <a:pt x="42281" y="3222"/>
                    </a:lnTo>
                    <a:cubicBezTo>
                      <a:pt x="42312" y="3253"/>
                      <a:pt x="42312" y="3253"/>
                      <a:pt x="42342" y="3253"/>
                    </a:cubicBezTo>
                    <a:lnTo>
                      <a:pt x="42342" y="3253"/>
                    </a:lnTo>
                    <a:lnTo>
                      <a:pt x="42342" y="3283"/>
                    </a:lnTo>
                    <a:lnTo>
                      <a:pt x="42342" y="3496"/>
                    </a:lnTo>
                    <a:cubicBezTo>
                      <a:pt x="42403" y="3557"/>
                      <a:pt x="42464" y="3526"/>
                      <a:pt x="42494" y="3435"/>
                    </a:cubicBezTo>
                    <a:cubicBezTo>
                      <a:pt x="42494" y="3526"/>
                      <a:pt x="42494" y="3557"/>
                      <a:pt x="42555" y="3557"/>
                    </a:cubicBezTo>
                    <a:cubicBezTo>
                      <a:pt x="42555" y="3557"/>
                      <a:pt x="42585" y="3557"/>
                      <a:pt x="42585" y="3526"/>
                    </a:cubicBezTo>
                    <a:cubicBezTo>
                      <a:pt x="42585" y="3557"/>
                      <a:pt x="42585" y="3557"/>
                      <a:pt x="42616" y="3526"/>
                    </a:cubicBezTo>
                    <a:lnTo>
                      <a:pt x="42616" y="3496"/>
                    </a:lnTo>
                    <a:cubicBezTo>
                      <a:pt x="42646" y="3435"/>
                      <a:pt x="42646" y="3344"/>
                      <a:pt x="42707" y="3253"/>
                    </a:cubicBezTo>
                    <a:lnTo>
                      <a:pt x="42707" y="3253"/>
                    </a:lnTo>
                    <a:cubicBezTo>
                      <a:pt x="42707" y="3283"/>
                      <a:pt x="42707" y="3344"/>
                      <a:pt x="42646" y="3405"/>
                    </a:cubicBezTo>
                    <a:lnTo>
                      <a:pt x="42646" y="3405"/>
                    </a:lnTo>
                    <a:cubicBezTo>
                      <a:pt x="42707" y="3283"/>
                      <a:pt x="42737" y="3192"/>
                      <a:pt x="42768" y="3101"/>
                    </a:cubicBezTo>
                    <a:cubicBezTo>
                      <a:pt x="42768" y="3192"/>
                      <a:pt x="42737" y="3222"/>
                      <a:pt x="42737" y="3283"/>
                    </a:cubicBezTo>
                    <a:lnTo>
                      <a:pt x="42737" y="3435"/>
                    </a:lnTo>
                    <a:cubicBezTo>
                      <a:pt x="42737" y="3496"/>
                      <a:pt x="42707" y="3496"/>
                      <a:pt x="42707" y="3526"/>
                    </a:cubicBezTo>
                    <a:lnTo>
                      <a:pt x="42646" y="3557"/>
                    </a:lnTo>
                    <a:cubicBezTo>
                      <a:pt x="42616" y="3587"/>
                      <a:pt x="42616" y="3648"/>
                      <a:pt x="42616" y="3648"/>
                    </a:cubicBezTo>
                    <a:cubicBezTo>
                      <a:pt x="42585" y="3678"/>
                      <a:pt x="42555" y="3709"/>
                      <a:pt x="42555" y="3739"/>
                    </a:cubicBezTo>
                    <a:cubicBezTo>
                      <a:pt x="42555" y="3739"/>
                      <a:pt x="42494" y="3739"/>
                      <a:pt x="42494" y="3800"/>
                    </a:cubicBezTo>
                    <a:cubicBezTo>
                      <a:pt x="42464" y="3830"/>
                      <a:pt x="42464" y="3861"/>
                      <a:pt x="42433" y="3891"/>
                    </a:cubicBezTo>
                    <a:cubicBezTo>
                      <a:pt x="42342" y="3982"/>
                      <a:pt x="42281" y="4043"/>
                      <a:pt x="42190" y="4165"/>
                    </a:cubicBezTo>
                    <a:lnTo>
                      <a:pt x="42190" y="4195"/>
                    </a:lnTo>
                    <a:cubicBezTo>
                      <a:pt x="42190" y="4195"/>
                      <a:pt x="42160" y="4195"/>
                      <a:pt x="42160" y="4165"/>
                    </a:cubicBezTo>
                    <a:cubicBezTo>
                      <a:pt x="42129" y="4134"/>
                      <a:pt x="42129" y="4317"/>
                      <a:pt x="42160" y="4347"/>
                    </a:cubicBezTo>
                    <a:lnTo>
                      <a:pt x="42190" y="4408"/>
                    </a:lnTo>
                    <a:cubicBezTo>
                      <a:pt x="42251" y="4438"/>
                      <a:pt x="42281" y="4438"/>
                      <a:pt x="42281" y="4438"/>
                    </a:cubicBezTo>
                    <a:lnTo>
                      <a:pt x="42281" y="4438"/>
                    </a:lnTo>
                    <a:lnTo>
                      <a:pt x="42281" y="4469"/>
                    </a:lnTo>
                    <a:cubicBezTo>
                      <a:pt x="42251" y="4499"/>
                      <a:pt x="42281" y="4621"/>
                      <a:pt x="42281" y="4651"/>
                    </a:cubicBezTo>
                    <a:cubicBezTo>
                      <a:pt x="42312" y="4712"/>
                      <a:pt x="42342" y="4712"/>
                      <a:pt x="42433" y="4651"/>
                    </a:cubicBezTo>
                    <a:cubicBezTo>
                      <a:pt x="42403" y="4712"/>
                      <a:pt x="42342" y="4773"/>
                      <a:pt x="42342" y="4803"/>
                    </a:cubicBezTo>
                    <a:cubicBezTo>
                      <a:pt x="42312" y="4803"/>
                      <a:pt x="42281" y="4803"/>
                      <a:pt x="42281" y="4864"/>
                    </a:cubicBezTo>
                    <a:cubicBezTo>
                      <a:pt x="42160" y="4955"/>
                      <a:pt x="42099" y="5228"/>
                      <a:pt x="42008" y="5350"/>
                    </a:cubicBezTo>
                    <a:cubicBezTo>
                      <a:pt x="41947" y="5380"/>
                      <a:pt x="41886" y="5380"/>
                      <a:pt x="41825" y="5320"/>
                    </a:cubicBezTo>
                    <a:cubicBezTo>
                      <a:pt x="41795" y="5259"/>
                      <a:pt x="41734" y="5502"/>
                      <a:pt x="41825" y="5532"/>
                    </a:cubicBezTo>
                    <a:lnTo>
                      <a:pt x="41856" y="5563"/>
                    </a:lnTo>
                    <a:cubicBezTo>
                      <a:pt x="41886" y="5624"/>
                      <a:pt x="41947" y="5624"/>
                      <a:pt x="41977" y="5624"/>
                    </a:cubicBezTo>
                    <a:lnTo>
                      <a:pt x="41977" y="5654"/>
                    </a:lnTo>
                    <a:lnTo>
                      <a:pt x="41977" y="5684"/>
                    </a:lnTo>
                    <a:cubicBezTo>
                      <a:pt x="41947" y="5776"/>
                      <a:pt x="41947" y="5867"/>
                      <a:pt x="41977" y="5928"/>
                    </a:cubicBezTo>
                    <a:cubicBezTo>
                      <a:pt x="42008" y="5988"/>
                      <a:pt x="42129" y="5958"/>
                      <a:pt x="42160" y="5867"/>
                    </a:cubicBezTo>
                    <a:lnTo>
                      <a:pt x="42160" y="6019"/>
                    </a:lnTo>
                    <a:cubicBezTo>
                      <a:pt x="42099" y="6110"/>
                      <a:pt x="42038" y="6262"/>
                      <a:pt x="41977" y="6292"/>
                    </a:cubicBezTo>
                    <a:cubicBezTo>
                      <a:pt x="41886" y="6323"/>
                      <a:pt x="41856" y="6323"/>
                      <a:pt x="41795" y="6292"/>
                    </a:cubicBezTo>
                    <a:cubicBezTo>
                      <a:pt x="41734" y="6262"/>
                      <a:pt x="41704" y="6444"/>
                      <a:pt x="41795" y="6444"/>
                    </a:cubicBezTo>
                    <a:lnTo>
                      <a:pt x="41825" y="6475"/>
                    </a:lnTo>
                    <a:cubicBezTo>
                      <a:pt x="41856" y="6475"/>
                      <a:pt x="41886" y="6535"/>
                      <a:pt x="41947" y="6535"/>
                    </a:cubicBezTo>
                    <a:lnTo>
                      <a:pt x="41947" y="6535"/>
                    </a:lnTo>
                    <a:lnTo>
                      <a:pt x="41947" y="6566"/>
                    </a:lnTo>
                    <a:cubicBezTo>
                      <a:pt x="41886" y="6596"/>
                      <a:pt x="41886" y="6687"/>
                      <a:pt x="41947" y="6718"/>
                    </a:cubicBezTo>
                    <a:cubicBezTo>
                      <a:pt x="41977" y="6748"/>
                      <a:pt x="42099" y="6748"/>
                      <a:pt x="42129" y="6687"/>
                    </a:cubicBezTo>
                    <a:lnTo>
                      <a:pt x="42129" y="6718"/>
                    </a:lnTo>
                    <a:cubicBezTo>
                      <a:pt x="42099" y="6748"/>
                      <a:pt x="42038" y="6779"/>
                      <a:pt x="42038" y="6839"/>
                    </a:cubicBezTo>
                    <a:cubicBezTo>
                      <a:pt x="42008" y="6839"/>
                      <a:pt x="41977" y="6839"/>
                      <a:pt x="41947" y="6870"/>
                    </a:cubicBezTo>
                    <a:cubicBezTo>
                      <a:pt x="41856" y="6931"/>
                      <a:pt x="41795" y="7052"/>
                      <a:pt x="41704" y="7174"/>
                    </a:cubicBezTo>
                    <a:cubicBezTo>
                      <a:pt x="41673" y="7204"/>
                      <a:pt x="41643" y="7235"/>
                      <a:pt x="41552" y="7295"/>
                    </a:cubicBezTo>
                    <a:cubicBezTo>
                      <a:pt x="41552" y="7295"/>
                      <a:pt x="41552" y="7326"/>
                      <a:pt x="41521" y="7326"/>
                    </a:cubicBezTo>
                    <a:lnTo>
                      <a:pt x="41491" y="7326"/>
                    </a:lnTo>
                    <a:lnTo>
                      <a:pt x="41491" y="7204"/>
                    </a:lnTo>
                    <a:lnTo>
                      <a:pt x="41491" y="7174"/>
                    </a:lnTo>
                    <a:lnTo>
                      <a:pt x="41491" y="7174"/>
                    </a:lnTo>
                    <a:cubicBezTo>
                      <a:pt x="41521" y="7174"/>
                      <a:pt x="41552" y="7174"/>
                      <a:pt x="41552" y="7143"/>
                    </a:cubicBezTo>
                    <a:cubicBezTo>
                      <a:pt x="41552" y="7143"/>
                      <a:pt x="41582" y="7143"/>
                      <a:pt x="41582" y="7083"/>
                    </a:cubicBezTo>
                    <a:cubicBezTo>
                      <a:pt x="41643" y="7052"/>
                      <a:pt x="41643" y="6870"/>
                      <a:pt x="41582" y="6900"/>
                    </a:cubicBezTo>
                    <a:cubicBezTo>
                      <a:pt x="41582" y="6900"/>
                      <a:pt x="41552" y="6900"/>
                      <a:pt x="41552" y="6931"/>
                    </a:cubicBezTo>
                    <a:lnTo>
                      <a:pt x="41552" y="6900"/>
                    </a:lnTo>
                    <a:cubicBezTo>
                      <a:pt x="41491" y="6779"/>
                      <a:pt x="41400" y="6718"/>
                      <a:pt x="41339" y="6627"/>
                    </a:cubicBezTo>
                    <a:cubicBezTo>
                      <a:pt x="41278" y="6596"/>
                      <a:pt x="41278" y="6566"/>
                      <a:pt x="41248" y="6535"/>
                    </a:cubicBezTo>
                    <a:lnTo>
                      <a:pt x="41218" y="6475"/>
                    </a:lnTo>
                    <a:cubicBezTo>
                      <a:pt x="41187" y="6444"/>
                      <a:pt x="41126" y="6414"/>
                      <a:pt x="41126" y="6384"/>
                    </a:cubicBezTo>
                    <a:cubicBezTo>
                      <a:pt x="41126" y="6323"/>
                      <a:pt x="41096" y="6292"/>
                      <a:pt x="41096" y="6292"/>
                    </a:cubicBezTo>
                    <a:lnTo>
                      <a:pt x="41066" y="6262"/>
                    </a:lnTo>
                    <a:cubicBezTo>
                      <a:pt x="41066" y="6232"/>
                      <a:pt x="41035" y="6232"/>
                      <a:pt x="41035" y="6171"/>
                    </a:cubicBezTo>
                    <a:lnTo>
                      <a:pt x="41035" y="6019"/>
                    </a:lnTo>
                    <a:cubicBezTo>
                      <a:pt x="41035" y="5958"/>
                      <a:pt x="40974" y="5928"/>
                      <a:pt x="40974" y="5836"/>
                    </a:cubicBezTo>
                    <a:cubicBezTo>
                      <a:pt x="41035" y="5928"/>
                      <a:pt x="41066" y="5988"/>
                      <a:pt x="41096" y="6140"/>
                    </a:cubicBezTo>
                    <a:lnTo>
                      <a:pt x="41096" y="6140"/>
                    </a:lnTo>
                    <a:cubicBezTo>
                      <a:pt x="41096" y="6110"/>
                      <a:pt x="41096" y="6019"/>
                      <a:pt x="41066" y="5988"/>
                    </a:cubicBezTo>
                    <a:lnTo>
                      <a:pt x="41066" y="5988"/>
                    </a:lnTo>
                    <a:cubicBezTo>
                      <a:pt x="41096" y="6080"/>
                      <a:pt x="41096" y="6140"/>
                      <a:pt x="41126" y="6232"/>
                    </a:cubicBezTo>
                    <a:lnTo>
                      <a:pt x="41126" y="6262"/>
                    </a:lnTo>
                    <a:cubicBezTo>
                      <a:pt x="41126" y="6292"/>
                      <a:pt x="41126" y="6292"/>
                      <a:pt x="41187" y="6262"/>
                    </a:cubicBezTo>
                    <a:lnTo>
                      <a:pt x="41218" y="6292"/>
                    </a:lnTo>
                    <a:cubicBezTo>
                      <a:pt x="41218" y="6292"/>
                      <a:pt x="41248" y="6232"/>
                      <a:pt x="41248" y="6171"/>
                    </a:cubicBezTo>
                    <a:cubicBezTo>
                      <a:pt x="41278" y="6232"/>
                      <a:pt x="41370" y="6262"/>
                      <a:pt x="41400" y="6232"/>
                    </a:cubicBezTo>
                    <a:cubicBezTo>
                      <a:pt x="41430" y="6171"/>
                      <a:pt x="41430" y="6110"/>
                      <a:pt x="41400" y="6019"/>
                    </a:cubicBezTo>
                    <a:lnTo>
                      <a:pt x="41400" y="5988"/>
                    </a:lnTo>
                    <a:lnTo>
                      <a:pt x="41400" y="5988"/>
                    </a:lnTo>
                    <a:cubicBezTo>
                      <a:pt x="41430" y="5988"/>
                      <a:pt x="41430" y="5988"/>
                      <a:pt x="41491" y="5958"/>
                    </a:cubicBezTo>
                    <a:cubicBezTo>
                      <a:pt x="41491" y="5958"/>
                      <a:pt x="41521" y="5958"/>
                      <a:pt x="41521" y="5928"/>
                    </a:cubicBezTo>
                    <a:cubicBezTo>
                      <a:pt x="41552" y="5867"/>
                      <a:pt x="41521" y="5684"/>
                      <a:pt x="41521" y="5715"/>
                    </a:cubicBezTo>
                    <a:lnTo>
                      <a:pt x="41491" y="5776"/>
                    </a:lnTo>
                    <a:lnTo>
                      <a:pt x="41491" y="5715"/>
                    </a:lnTo>
                    <a:cubicBezTo>
                      <a:pt x="41400" y="5624"/>
                      <a:pt x="41370" y="5532"/>
                      <a:pt x="41278" y="5502"/>
                    </a:cubicBezTo>
                    <a:cubicBezTo>
                      <a:pt x="41248" y="5472"/>
                      <a:pt x="41248" y="5380"/>
                      <a:pt x="41218" y="5380"/>
                    </a:cubicBezTo>
                    <a:cubicBezTo>
                      <a:pt x="41218" y="5350"/>
                      <a:pt x="41187" y="5350"/>
                      <a:pt x="41187" y="5350"/>
                    </a:cubicBezTo>
                    <a:lnTo>
                      <a:pt x="41187" y="5350"/>
                    </a:lnTo>
                    <a:lnTo>
                      <a:pt x="41187" y="5228"/>
                    </a:lnTo>
                    <a:cubicBezTo>
                      <a:pt x="41218" y="5259"/>
                      <a:pt x="41248" y="5320"/>
                      <a:pt x="41278" y="5259"/>
                    </a:cubicBezTo>
                    <a:cubicBezTo>
                      <a:pt x="41278" y="5228"/>
                      <a:pt x="41339" y="5168"/>
                      <a:pt x="41278" y="5107"/>
                    </a:cubicBezTo>
                    <a:lnTo>
                      <a:pt x="41278" y="5076"/>
                    </a:lnTo>
                    <a:lnTo>
                      <a:pt x="41278" y="5076"/>
                    </a:lnTo>
                    <a:cubicBezTo>
                      <a:pt x="41339" y="5076"/>
                      <a:pt x="41339" y="5076"/>
                      <a:pt x="41370" y="5046"/>
                    </a:cubicBezTo>
                    <a:lnTo>
                      <a:pt x="41400" y="5016"/>
                    </a:lnTo>
                    <a:cubicBezTo>
                      <a:pt x="41430" y="4955"/>
                      <a:pt x="41400" y="4803"/>
                      <a:pt x="41400" y="4864"/>
                    </a:cubicBezTo>
                    <a:lnTo>
                      <a:pt x="41370" y="4894"/>
                    </a:lnTo>
                    <a:lnTo>
                      <a:pt x="41370" y="4864"/>
                    </a:lnTo>
                    <a:cubicBezTo>
                      <a:pt x="41339" y="4773"/>
                      <a:pt x="41278" y="4742"/>
                      <a:pt x="41248" y="4651"/>
                    </a:cubicBezTo>
                    <a:cubicBezTo>
                      <a:pt x="41218" y="4621"/>
                      <a:pt x="41218" y="4560"/>
                      <a:pt x="41187" y="4499"/>
                    </a:cubicBezTo>
                    <a:cubicBezTo>
                      <a:pt x="41187" y="4469"/>
                      <a:pt x="41126" y="4499"/>
                      <a:pt x="41126" y="4469"/>
                    </a:cubicBezTo>
                    <a:cubicBezTo>
                      <a:pt x="41096" y="4408"/>
                      <a:pt x="41066" y="4347"/>
                      <a:pt x="41066" y="4286"/>
                    </a:cubicBezTo>
                    <a:cubicBezTo>
                      <a:pt x="41035" y="4256"/>
                      <a:pt x="41035" y="4195"/>
                      <a:pt x="40974" y="4165"/>
                    </a:cubicBezTo>
                    <a:cubicBezTo>
                      <a:pt x="40944" y="4134"/>
                      <a:pt x="40944" y="4043"/>
                      <a:pt x="40914" y="4013"/>
                    </a:cubicBezTo>
                    <a:cubicBezTo>
                      <a:pt x="40883" y="3891"/>
                      <a:pt x="40822" y="3800"/>
                      <a:pt x="40792" y="3709"/>
                    </a:cubicBezTo>
                    <a:cubicBezTo>
                      <a:pt x="40762" y="3648"/>
                      <a:pt x="40762" y="3587"/>
                      <a:pt x="40762" y="3587"/>
                    </a:cubicBezTo>
                    <a:lnTo>
                      <a:pt x="40762" y="3587"/>
                    </a:lnTo>
                    <a:cubicBezTo>
                      <a:pt x="40762" y="3557"/>
                      <a:pt x="40731" y="3496"/>
                      <a:pt x="40731" y="3435"/>
                    </a:cubicBezTo>
                    <a:cubicBezTo>
                      <a:pt x="40731" y="3405"/>
                      <a:pt x="40670" y="3496"/>
                      <a:pt x="40731" y="3526"/>
                    </a:cubicBezTo>
                    <a:lnTo>
                      <a:pt x="40731" y="3557"/>
                    </a:lnTo>
                    <a:cubicBezTo>
                      <a:pt x="40731" y="3526"/>
                      <a:pt x="40670" y="3496"/>
                      <a:pt x="40670" y="3435"/>
                    </a:cubicBezTo>
                    <a:cubicBezTo>
                      <a:pt x="40640" y="3283"/>
                      <a:pt x="40610" y="3131"/>
                      <a:pt x="40579" y="3131"/>
                    </a:cubicBezTo>
                    <a:cubicBezTo>
                      <a:pt x="40579" y="3101"/>
                      <a:pt x="40579" y="3101"/>
                      <a:pt x="40518" y="3101"/>
                    </a:cubicBezTo>
                    <a:lnTo>
                      <a:pt x="40488" y="3131"/>
                    </a:lnTo>
                    <a:cubicBezTo>
                      <a:pt x="40458" y="3131"/>
                      <a:pt x="40458" y="3283"/>
                      <a:pt x="40366" y="3435"/>
                    </a:cubicBezTo>
                    <a:cubicBezTo>
                      <a:pt x="40366" y="3496"/>
                      <a:pt x="40336" y="3526"/>
                      <a:pt x="40336" y="3557"/>
                    </a:cubicBezTo>
                    <a:lnTo>
                      <a:pt x="40336" y="3526"/>
                    </a:lnTo>
                    <a:lnTo>
                      <a:pt x="40336" y="3435"/>
                    </a:lnTo>
                    <a:cubicBezTo>
                      <a:pt x="40336" y="3496"/>
                      <a:pt x="40306" y="3557"/>
                      <a:pt x="40306" y="3587"/>
                    </a:cubicBezTo>
                    <a:lnTo>
                      <a:pt x="40306" y="3587"/>
                    </a:lnTo>
                    <a:cubicBezTo>
                      <a:pt x="40306" y="3587"/>
                      <a:pt x="40306" y="3648"/>
                      <a:pt x="40275" y="3709"/>
                    </a:cubicBezTo>
                    <a:cubicBezTo>
                      <a:pt x="40214" y="3800"/>
                      <a:pt x="40184" y="3891"/>
                      <a:pt x="40154" y="4013"/>
                    </a:cubicBezTo>
                    <a:cubicBezTo>
                      <a:pt x="40123" y="4104"/>
                      <a:pt x="40123" y="4134"/>
                      <a:pt x="40062" y="4165"/>
                    </a:cubicBezTo>
                    <a:cubicBezTo>
                      <a:pt x="40032" y="4195"/>
                      <a:pt x="40032" y="4256"/>
                      <a:pt x="40002" y="4286"/>
                    </a:cubicBezTo>
                    <a:cubicBezTo>
                      <a:pt x="39971" y="4317"/>
                      <a:pt x="39911" y="4408"/>
                      <a:pt x="39911" y="4469"/>
                    </a:cubicBezTo>
                    <a:cubicBezTo>
                      <a:pt x="39911" y="4469"/>
                      <a:pt x="39880" y="4469"/>
                      <a:pt x="39880" y="4499"/>
                    </a:cubicBezTo>
                    <a:cubicBezTo>
                      <a:pt x="39850" y="4560"/>
                      <a:pt x="39850" y="4590"/>
                      <a:pt x="39819" y="4651"/>
                    </a:cubicBezTo>
                    <a:cubicBezTo>
                      <a:pt x="39759" y="4712"/>
                      <a:pt x="39728" y="4773"/>
                      <a:pt x="39698" y="4864"/>
                    </a:cubicBezTo>
                    <a:lnTo>
                      <a:pt x="39698" y="4894"/>
                    </a:lnTo>
                    <a:cubicBezTo>
                      <a:pt x="39698" y="4894"/>
                      <a:pt x="39667" y="4894"/>
                      <a:pt x="39667" y="4864"/>
                    </a:cubicBezTo>
                    <a:cubicBezTo>
                      <a:pt x="39607" y="4803"/>
                      <a:pt x="39607" y="5016"/>
                      <a:pt x="39667" y="5016"/>
                    </a:cubicBezTo>
                    <a:lnTo>
                      <a:pt x="39698" y="5046"/>
                    </a:lnTo>
                    <a:cubicBezTo>
                      <a:pt x="39728" y="5046"/>
                      <a:pt x="39728" y="5076"/>
                      <a:pt x="39759" y="5076"/>
                    </a:cubicBezTo>
                    <a:lnTo>
                      <a:pt x="39759" y="5076"/>
                    </a:lnTo>
                    <a:lnTo>
                      <a:pt x="39759" y="5107"/>
                    </a:lnTo>
                    <a:lnTo>
                      <a:pt x="39759" y="5259"/>
                    </a:lnTo>
                    <a:cubicBezTo>
                      <a:pt x="39819" y="5320"/>
                      <a:pt x="39850" y="5320"/>
                      <a:pt x="39880" y="5228"/>
                    </a:cubicBezTo>
                    <a:lnTo>
                      <a:pt x="39880" y="5350"/>
                    </a:lnTo>
                    <a:lnTo>
                      <a:pt x="39880" y="5350"/>
                    </a:lnTo>
                    <a:cubicBezTo>
                      <a:pt x="39850" y="5350"/>
                      <a:pt x="39850" y="5350"/>
                      <a:pt x="39850" y="5380"/>
                    </a:cubicBezTo>
                    <a:cubicBezTo>
                      <a:pt x="39819" y="5411"/>
                      <a:pt x="39819" y="5472"/>
                      <a:pt x="39759" y="5502"/>
                    </a:cubicBezTo>
                    <a:cubicBezTo>
                      <a:pt x="39728" y="5563"/>
                      <a:pt x="39667" y="5654"/>
                      <a:pt x="39576" y="5715"/>
                    </a:cubicBezTo>
                    <a:lnTo>
                      <a:pt x="39576" y="5776"/>
                    </a:lnTo>
                    <a:cubicBezTo>
                      <a:pt x="39576" y="5776"/>
                      <a:pt x="39546" y="5776"/>
                      <a:pt x="39546" y="5715"/>
                    </a:cubicBezTo>
                    <a:cubicBezTo>
                      <a:pt x="39515" y="5684"/>
                      <a:pt x="39515" y="5867"/>
                      <a:pt x="39546" y="5928"/>
                    </a:cubicBezTo>
                    <a:lnTo>
                      <a:pt x="39576" y="5958"/>
                    </a:lnTo>
                    <a:cubicBezTo>
                      <a:pt x="39607" y="5988"/>
                      <a:pt x="39607" y="5988"/>
                      <a:pt x="39667" y="5988"/>
                    </a:cubicBezTo>
                    <a:lnTo>
                      <a:pt x="39667" y="5988"/>
                    </a:lnTo>
                    <a:lnTo>
                      <a:pt x="39667" y="6019"/>
                    </a:lnTo>
                    <a:lnTo>
                      <a:pt x="39667" y="6232"/>
                    </a:lnTo>
                    <a:cubicBezTo>
                      <a:pt x="39698" y="6292"/>
                      <a:pt x="39759" y="6262"/>
                      <a:pt x="39819" y="6171"/>
                    </a:cubicBezTo>
                    <a:cubicBezTo>
                      <a:pt x="39819" y="6262"/>
                      <a:pt x="39819" y="6292"/>
                      <a:pt x="39850" y="6292"/>
                    </a:cubicBezTo>
                    <a:cubicBezTo>
                      <a:pt x="39850" y="6292"/>
                      <a:pt x="39880" y="6292"/>
                      <a:pt x="39880" y="6262"/>
                    </a:cubicBezTo>
                    <a:cubicBezTo>
                      <a:pt x="39880" y="6292"/>
                      <a:pt x="39880" y="6292"/>
                      <a:pt x="39911" y="6262"/>
                    </a:cubicBezTo>
                    <a:lnTo>
                      <a:pt x="39911" y="6232"/>
                    </a:lnTo>
                    <a:cubicBezTo>
                      <a:pt x="39971" y="6171"/>
                      <a:pt x="39971" y="6080"/>
                      <a:pt x="40002" y="5988"/>
                    </a:cubicBezTo>
                    <a:lnTo>
                      <a:pt x="40002" y="5988"/>
                    </a:lnTo>
                    <a:cubicBezTo>
                      <a:pt x="40002" y="6019"/>
                      <a:pt x="40002" y="6080"/>
                      <a:pt x="39971" y="6140"/>
                    </a:cubicBezTo>
                    <a:lnTo>
                      <a:pt x="39971" y="6140"/>
                    </a:lnTo>
                    <a:cubicBezTo>
                      <a:pt x="40002" y="6019"/>
                      <a:pt x="40032" y="5928"/>
                      <a:pt x="40062" y="5836"/>
                    </a:cubicBezTo>
                    <a:cubicBezTo>
                      <a:pt x="40062" y="5928"/>
                      <a:pt x="40032" y="5958"/>
                      <a:pt x="40032" y="6019"/>
                    </a:cubicBezTo>
                    <a:lnTo>
                      <a:pt x="40032" y="6171"/>
                    </a:lnTo>
                    <a:cubicBezTo>
                      <a:pt x="40032" y="6232"/>
                      <a:pt x="40002" y="6232"/>
                      <a:pt x="40002" y="6262"/>
                    </a:cubicBezTo>
                    <a:lnTo>
                      <a:pt x="39971" y="6292"/>
                    </a:lnTo>
                    <a:cubicBezTo>
                      <a:pt x="39911" y="6323"/>
                      <a:pt x="39911" y="6384"/>
                      <a:pt x="39911" y="6384"/>
                    </a:cubicBezTo>
                    <a:cubicBezTo>
                      <a:pt x="39880" y="6414"/>
                      <a:pt x="39850" y="6444"/>
                      <a:pt x="39850" y="6475"/>
                    </a:cubicBezTo>
                    <a:cubicBezTo>
                      <a:pt x="39850" y="6475"/>
                      <a:pt x="39819" y="6475"/>
                      <a:pt x="39819" y="6535"/>
                    </a:cubicBezTo>
                    <a:cubicBezTo>
                      <a:pt x="39759" y="6566"/>
                      <a:pt x="39759" y="6596"/>
                      <a:pt x="39728" y="6627"/>
                    </a:cubicBezTo>
                    <a:cubicBezTo>
                      <a:pt x="39667" y="6718"/>
                      <a:pt x="39576" y="6779"/>
                      <a:pt x="39515" y="6900"/>
                    </a:cubicBezTo>
                    <a:lnTo>
                      <a:pt x="39515" y="6931"/>
                    </a:lnTo>
                    <a:cubicBezTo>
                      <a:pt x="39515" y="6931"/>
                      <a:pt x="39455" y="6931"/>
                      <a:pt x="39455" y="6900"/>
                    </a:cubicBezTo>
                    <a:cubicBezTo>
                      <a:pt x="39424" y="6870"/>
                      <a:pt x="39424" y="7052"/>
                      <a:pt x="39455" y="7083"/>
                    </a:cubicBezTo>
                    <a:lnTo>
                      <a:pt x="39515" y="7143"/>
                    </a:lnTo>
                    <a:cubicBezTo>
                      <a:pt x="39546" y="7174"/>
                      <a:pt x="39576" y="7174"/>
                      <a:pt x="39576" y="7174"/>
                    </a:cubicBezTo>
                    <a:lnTo>
                      <a:pt x="39576" y="7174"/>
                    </a:lnTo>
                    <a:lnTo>
                      <a:pt x="39576" y="7204"/>
                    </a:lnTo>
                    <a:cubicBezTo>
                      <a:pt x="39546" y="7235"/>
                      <a:pt x="39576" y="7356"/>
                      <a:pt x="39576" y="7387"/>
                    </a:cubicBezTo>
                    <a:cubicBezTo>
                      <a:pt x="39607" y="7447"/>
                      <a:pt x="39667" y="7447"/>
                      <a:pt x="39728" y="7387"/>
                    </a:cubicBezTo>
                    <a:cubicBezTo>
                      <a:pt x="39698" y="7447"/>
                      <a:pt x="39667" y="7508"/>
                      <a:pt x="39667" y="7539"/>
                    </a:cubicBezTo>
                    <a:cubicBezTo>
                      <a:pt x="39607" y="7539"/>
                      <a:pt x="39576" y="7539"/>
                      <a:pt x="39576" y="7599"/>
                    </a:cubicBezTo>
                    <a:cubicBezTo>
                      <a:pt x="39455" y="7691"/>
                      <a:pt x="39394" y="7964"/>
                      <a:pt x="39303" y="8086"/>
                    </a:cubicBezTo>
                    <a:cubicBezTo>
                      <a:pt x="39242" y="8116"/>
                      <a:pt x="39211" y="8116"/>
                      <a:pt x="39120" y="8055"/>
                    </a:cubicBezTo>
                    <a:cubicBezTo>
                      <a:pt x="39090" y="7994"/>
                      <a:pt x="39059" y="8238"/>
                      <a:pt x="39120" y="8268"/>
                    </a:cubicBezTo>
                    <a:lnTo>
                      <a:pt x="39151" y="8298"/>
                    </a:lnTo>
                    <a:cubicBezTo>
                      <a:pt x="39211" y="8359"/>
                      <a:pt x="39242" y="8359"/>
                      <a:pt x="39272" y="8359"/>
                    </a:cubicBezTo>
                    <a:lnTo>
                      <a:pt x="39272" y="8390"/>
                    </a:lnTo>
                    <a:lnTo>
                      <a:pt x="39272" y="8420"/>
                    </a:lnTo>
                    <a:cubicBezTo>
                      <a:pt x="39242" y="8511"/>
                      <a:pt x="39242" y="8602"/>
                      <a:pt x="39272" y="8663"/>
                    </a:cubicBezTo>
                    <a:cubicBezTo>
                      <a:pt x="39303" y="8724"/>
                      <a:pt x="39424" y="8694"/>
                      <a:pt x="39455" y="8602"/>
                    </a:cubicBezTo>
                    <a:lnTo>
                      <a:pt x="39455" y="8754"/>
                    </a:lnTo>
                    <a:cubicBezTo>
                      <a:pt x="39394" y="8846"/>
                      <a:pt x="39363" y="8998"/>
                      <a:pt x="39272" y="9028"/>
                    </a:cubicBezTo>
                    <a:cubicBezTo>
                      <a:pt x="39211" y="9058"/>
                      <a:pt x="39151" y="9058"/>
                      <a:pt x="39090" y="9028"/>
                    </a:cubicBezTo>
                    <a:cubicBezTo>
                      <a:pt x="39059" y="8998"/>
                      <a:pt x="38999" y="9180"/>
                      <a:pt x="39090" y="9180"/>
                    </a:cubicBezTo>
                    <a:lnTo>
                      <a:pt x="39120" y="9210"/>
                    </a:lnTo>
                    <a:cubicBezTo>
                      <a:pt x="39151" y="9210"/>
                      <a:pt x="39211" y="9271"/>
                      <a:pt x="39242" y="9271"/>
                    </a:cubicBezTo>
                    <a:lnTo>
                      <a:pt x="39242" y="9271"/>
                    </a:lnTo>
                    <a:lnTo>
                      <a:pt x="39242" y="9301"/>
                    </a:lnTo>
                    <a:cubicBezTo>
                      <a:pt x="39211" y="9332"/>
                      <a:pt x="39211" y="9423"/>
                      <a:pt x="39242" y="9453"/>
                    </a:cubicBezTo>
                    <a:cubicBezTo>
                      <a:pt x="39272" y="9484"/>
                      <a:pt x="39394" y="9484"/>
                      <a:pt x="39424" y="9423"/>
                    </a:cubicBezTo>
                    <a:lnTo>
                      <a:pt x="39424" y="9453"/>
                    </a:lnTo>
                    <a:cubicBezTo>
                      <a:pt x="39394" y="9484"/>
                      <a:pt x="39363" y="9514"/>
                      <a:pt x="39363" y="9575"/>
                    </a:cubicBezTo>
                    <a:cubicBezTo>
                      <a:pt x="39303" y="9575"/>
                      <a:pt x="39272" y="9575"/>
                      <a:pt x="39242" y="9605"/>
                    </a:cubicBezTo>
                    <a:cubicBezTo>
                      <a:pt x="39151" y="9666"/>
                      <a:pt x="39090" y="9788"/>
                      <a:pt x="38999" y="9909"/>
                    </a:cubicBezTo>
                    <a:cubicBezTo>
                      <a:pt x="38968" y="9940"/>
                      <a:pt x="38938" y="9970"/>
                      <a:pt x="38847" y="10031"/>
                    </a:cubicBezTo>
                    <a:cubicBezTo>
                      <a:pt x="38847" y="10031"/>
                      <a:pt x="38847" y="10061"/>
                      <a:pt x="38816" y="10061"/>
                    </a:cubicBezTo>
                    <a:cubicBezTo>
                      <a:pt x="38755" y="10061"/>
                      <a:pt x="38695" y="10061"/>
                      <a:pt x="38634" y="10031"/>
                    </a:cubicBezTo>
                    <a:cubicBezTo>
                      <a:pt x="38603" y="9970"/>
                      <a:pt x="38543" y="10213"/>
                      <a:pt x="38603" y="10244"/>
                    </a:cubicBezTo>
                    <a:cubicBezTo>
                      <a:pt x="38634" y="10244"/>
                      <a:pt x="38634" y="10274"/>
                      <a:pt x="38664" y="10274"/>
                    </a:cubicBezTo>
                    <a:cubicBezTo>
                      <a:pt x="38695" y="10335"/>
                      <a:pt x="38786" y="10335"/>
                      <a:pt x="38816" y="10335"/>
                    </a:cubicBezTo>
                    <a:lnTo>
                      <a:pt x="38816" y="10365"/>
                    </a:lnTo>
                    <a:cubicBezTo>
                      <a:pt x="38816" y="10365"/>
                      <a:pt x="38816" y="10396"/>
                      <a:pt x="38786" y="10396"/>
                    </a:cubicBezTo>
                    <a:cubicBezTo>
                      <a:pt x="38755" y="10487"/>
                      <a:pt x="38755" y="10548"/>
                      <a:pt x="38786" y="10578"/>
                    </a:cubicBezTo>
                    <a:cubicBezTo>
                      <a:pt x="38816" y="10639"/>
                      <a:pt x="38816" y="10639"/>
                      <a:pt x="38847" y="10639"/>
                    </a:cubicBezTo>
                    <a:lnTo>
                      <a:pt x="38816" y="10639"/>
                    </a:lnTo>
                    <a:cubicBezTo>
                      <a:pt x="38755" y="10700"/>
                      <a:pt x="38664" y="10791"/>
                      <a:pt x="38634" y="10882"/>
                    </a:cubicBezTo>
                    <a:cubicBezTo>
                      <a:pt x="38543" y="10943"/>
                      <a:pt x="38512" y="11004"/>
                      <a:pt x="38452" y="11034"/>
                    </a:cubicBezTo>
                    <a:cubicBezTo>
                      <a:pt x="38452" y="10973"/>
                      <a:pt x="38452" y="10882"/>
                      <a:pt x="38391" y="10943"/>
                    </a:cubicBezTo>
                    <a:cubicBezTo>
                      <a:pt x="38330" y="10973"/>
                      <a:pt x="38300" y="10973"/>
                      <a:pt x="38208" y="10973"/>
                    </a:cubicBezTo>
                    <a:cubicBezTo>
                      <a:pt x="38148" y="10852"/>
                      <a:pt x="38056" y="10578"/>
                      <a:pt x="37935" y="10487"/>
                    </a:cubicBezTo>
                    <a:cubicBezTo>
                      <a:pt x="37904" y="10426"/>
                      <a:pt x="37874" y="10426"/>
                      <a:pt x="37874" y="10426"/>
                    </a:cubicBezTo>
                    <a:cubicBezTo>
                      <a:pt x="37844" y="10365"/>
                      <a:pt x="37783" y="10335"/>
                      <a:pt x="37783" y="10274"/>
                    </a:cubicBezTo>
                    <a:cubicBezTo>
                      <a:pt x="37844" y="10335"/>
                      <a:pt x="37904" y="10335"/>
                      <a:pt x="37935" y="10274"/>
                    </a:cubicBezTo>
                    <a:cubicBezTo>
                      <a:pt x="37996" y="10244"/>
                      <a:pt x="37996" y="10183"/>
                      <a:pt x="37935" y="10092"/>
                    </a:cubicBezTo>
                    <a:lnTo>
                      <a:pt x="37935" y="10061"/>
                    </a:lnTo>
                    <a:lnTo>
                      <a:pt x="37935" y="10061"/>
                    </a:lnTo>
                    <a:cubicBezTo>
                      <a:pt x="37996" y="10061"/>
                      <a:pt x="38026" y="10061"/>
                      <a:pt x="38026" y="10031"/>
                    </a:cubicBezTo>
                    <a:cubicBezTo>
                      <a:pt x="38026" y="10031"/>
                      <a:pt x="38056" y="10031"/>
                      <a:pt x="38056" y="9970"/>
                    </a:cubicBezTo>
                    <a:cubicBezTo>
                      <a:pt x="38087" y="9940"/>
                      <a:pt x="38087" y="9757"/>
                      <a:pt x="38056" y="9788"/>
                    </a:cubicBezTo>
                    <a:cubicBezTo>
                      <a:pt x="38056" y="9788"/>
                      <a:pt x="38026" y="9788"/>
                      <a:pt x="38026" y="9818"/>
                    </a:cubicBezTo>
                    <a:lnTo>
                      <a:pt x="38026" y="9788"/>
                    </a:lnTo>
                    <a:cubicBezTo>
                      <a:pt x="37935" y="9666"/>
                      <a:pt x="37874" y="9605"/>
                      <a:pt x="37783" y="9514"/>
                    </a:cubicBezTo>
                    <a:cubicBezTo>
                      <a:pt x="37752" y="9484"/>
                      <a:pt x="37752" y="9453"/>
                      <a:pt x="37722" y="9423"/>
                    </a:cubicBezTo>
                    <a:lnTo>
                      <a:pt x="37692" y="9362"/>
                    </a:lnTo>
                    <a:cubicBezTo>
                      <a:pt x="37631" y="9332"/>
                      <a:pt x="37600" y="9301"/>
                      <a:pt x="37600" y="9271"/>
                    </a:cubicBezTo>
                    <a:cubicBezTo>
                      <a:pt x="37600" y="9210"/>
                      <a:pt x="37570" y="9180"/>
                      <a:pt x="37570" y="9180"/>
                    </a:cubicBezTo>
                    <a:lnTo>
                      <a:pt x="37540" y="9150"/>
                    </a:lnTo>
                    <a:cubicBezTo>
                      <a:pt x="37540" y="9119"/>
                      <a:pt x="37479" y="9119"/>
                      <a:pt x="37479" y="9058"/>
                    </a:cubicBezTo>
                    <a:lnTo>
                      <a:pt x="37479" y="8906"/>
                    </a:lnTo>
                    <a:cubicBezTo>
                      <a:pt x="37479" y="8846"/>
                      <a:pt x="37448" y="8815"/>
                      <a:pt x="37448" y="8724"/>
                    </a:cubicBezTo>
                    <a:cubicBezTo>
                      <a:pt x="37479" y="8815"/>
                      <a:pt x="37540" y="8876"/>
                      <a:pt x="37570" y="9028"/>
                    </a:cubicBezTo>
                    <a:lnTo>
                      <a:pt x="37570" y="9028"/>
                    </a:lnTo>
                    <a:cubicBezTo>
                      <a:pt x="37570" y="8998"/>
                      <a:pt x="37570" y="8906"/>
                      <a:pt x="37540" y="8876"/>
                    </a:cubicBezTo>
                    <a:lnTo>
                      <a:pt x="37540" y="8876"/>
                    </a:lnTo>
                    <a:cubicBezTo>
                      <a:pt x="37570" y="8967"/>
                      <a:pt x="37570" y="9028"/>
                      <a:pt x="37600" y="9119"/>
                    </a:cubicBezTo>
                    <a:lnTo>
                      <a:pt x="37600" y="9150"/>
                    </a:lnTo>
                    <a:cubicBezTo>
                      <a:pt x="37600" y="9180"/>
                      <a:pt x="37600" y="9180"/>
                      <a:pt x="37631" y="9150"/>
                    </a:cubicBezTo>
                    <a:lnTo>
                      <a:pt x="37692" y="9180"/>
                    </a:lnTo>
                    <a:cubicBezTo>
                      <a:pt x="37692" y="9180"/>
                      <a:pt x="37722" y="9119"/>
                      <a:pt x="37722" y="9058"/>
                    </a:cubicBezTo>
                    <a:cubicBezTo>
                      <a:pt x="37752" y="9119"/>
                      <a:pt x="37844" y="9150"/>
                      <a:pt x="37874" y="9119"/>
                    </a:cubicBezTo>
                    <a:cubicBezTo>
                      <a:pt x="37904" y="9058"/>
                      <a:pt x="37904" y="8998"/>
                      <a:pt x="37874" y="8906"/>
                    </a:cubicBezTo>
                    <a:lnTo>
                      <a:pt x="37874" y="8876"/>
                    </a:lnTo>
                    <a:lnTo>
                      <a:pt x="37874" y="8876"/>
                    </a:lnTo>
                    <a:cubicBezTo>
                      <a:pt x="37904" y="8876"/>
                      <a:pt x="37904" y="8876"/>
                      <a:pt x="37935" y="8846"/>
                    </a:cubicBezTo>
                    <a:cubicBezTo>
                      <a:pt x="37935" y="8846"/>
                      <a:pt x="37996" y="8846"/>
                      <a:pt x="37996" y="8815"/>
                    </a:cubicBezTo>
                    <a:cubicBezTo>
                      <a:pt x="38026" y="8754"/>
                      <a:pt x="37996" y="8572"/>
                      <a:pt x="37996" y="8602"/>
                    </a:cubicBezTo>
                    <a:lnTo>
                      <a:pt x="37935" y="8663"/>
                    </a:lnTo>
                    <a:lnTo>
                      <a:pt x="37935" y="8602"/>
                    </a:lnTo>
                    <a:cubicBezTo>
                      <a:pt x="37874" y="8511"/>
                      <a:pt x="37844" y="8420"/>
                      <a:pt x="37752" y="8390"/>
                    </a:cubicBezTo>
                    <a:cubicBezTo>
                      <a:pt x="37722" y="8359"/>
                      <a:pt x="37722" y="8268"/>
                      <a:pt x="37692" y="8268"/>
                    </a:cubicBezTo>
                    <a:cubicBezTo>
                      <a:pt x="37692" y="8238"/>
                      <a:pt x="37631" y="8238"/>
                      <a:pt x="37631" y="8238"/>
                    </a:cubicBezTo>
                    <a:lnTo>
                      <a:pt x="37631" y="8238"/>
                    </a:lnTo>
                    <a:lnTo>
                      <a:pt x="37631" y="8116"/>
                    </a:lnTo>
                    <a:cubicBezTo>
                      <a:pt x="37692" y="8146"/>
                      <a:pt x="37722" y="8207"/>
                      <a:pt x="37752" y="8146"/>
                    </a:cubicBezTo>
                    <a:cubicBezTo>
                      <a:pt x="37752" y="8116"/>
                      <a:pt x="37783" y="8055"/>
                      <a:pt x="37752" y="7994"/>
                    </a:cubicBezTo>
                    <a:lnTo>
                      <a:pt x="37752" y="7964"/>
                    </a:lnTo>
                    <a:lnTo>
                      <a:pt x="37752" y="7964"/>
                    </a:lnTo>
                    <a:cubicBezTo>
                      <a:pt x="37783" y="7964"/>
                      <a:pt x="37783" y="7964"/>
                      <a:pt x="37844" y="7934"/>
                    </a:cubicBezTo>
                    <a:lnTo>
                      <a:pt x="37874" y="7903"/>
                    </a:lnTo>
                    <a:cubicBezTo>
                      <a:pt x="37904" y="7842"/>
                      <a:pt x="37874" y="7691"/>
                      <a:pt x="37874" y="7751"/>
                    </a:cubicBezTo>
                    <a:lnTo>
                      <a:pt x="37844" y="7782"/>
                    </a:lnTo>
                    <a:lnTo>
                      <a:pt x="37844" y="7751"/>
                    </a:lnTo>
                    <a:cubicBezTo>
                      <a:pt x="37783" y="7660"/>
                      <a:pt x="37752" y="7630"/>
                      <a:pt x="37722" y="7539"/>
                    </a:cubicBezTo>
                    <a:cubicBezTo>
                      <a:pt x="37692" y="7508"/>
                      <a:pt x="37692" y="7447"/>
                      <a:pt x="37631" y="7387"/>
                    </a:cubicBezTo>
                    <a:cubicBezTo>
                      <a:pt x="37631" y="7356"/>
                      <a:pt x="37600" y="7387"/>
                      <a:pt x="37600" y="7356"/>
                    </a:cubicBezTo>
                    <a:cubicBezTo>
                      <a:pt x="37570" y="7295"/>
                      <a:pt x="37540" y="7235"/>
                      <a:pt x="37540" y="7174"/>
                    </a:cubicBezTo>
                    <a:cubicBezTo>
                      <a:pt x="37479" y="7143"/>
                      <a:pt x="37479" y="7083"/>
                      <a:pt x="37448" y="7052"/>
                    </a:cubicBezTo>
                    <a:cubicBezTo>
                      <a:pt x="37418" y="7022"/>
                      <a:pt x="37418" y="6931"/>
                      <a:pt x="37388" y="6900"/>
                    </a:cubicBezTo>
                    <a:cubicBezTo>
                      <a:pt x="37327" y="6779"/>
                      <a:pt x="37296" y="6687"/>
                      <a:pt x="37266" y="6596"/>
                    </a:cubicBezTo>
                    <a:cubicBezTo>
                      <a:pt x="37236" y="6535"/>
                      <a:pt x="37236" y="6475"/>
                      <a:pt x="37236" y="6475"/>
                    </a:cubicBezTo>
                    <a:lnTo>
                      <a:pt x="37236" y="6475"/>
                    </a:lnTo>
                    <a:cubicBezTo>
                      <a:pt x="37236" y="6444"/>
                      <a:pt x="37175" y="6384"/>
                      <a:pt x="37175" y="6323"/>
                    </a:cubicBezTo>
                    <a:cubicBezTo>
                      <a:pt x="37175" y="6292"/>
                      <a:pt x="37144" y="6384"/>
                      <a:pt x="37175" y="6414"/>
                    </a:cubicBezTo>
                    <a:lnTo>
                      <a:pt x="37175" y="6444"/>
                    </a:lnTo>
                    <a:cubicBezTo>
                      <a:pt x="37175" y="6414"/>
                      <a:pt x="37144" y="6384"/>
                      <a:pt x="37144" y="6323"/>
                    </a:cubicBezTo>
                    <a:cubicBezTo>
                      <a:pt x="37114" y="6171"/>
                      <a:pt x="37084" y="6019"/>
                      <a:pt x="37023" y="6019"/>
                    </a:cubicBezTo>
                    <a:cubicBezTo>
                      <a:pt x="37023" y="5988"/>
                      <a:pt x="37023" y="5988"/>
                      <a:pt x="36993" y="5988"/>
                    </a:cubicBezTo>
                    <a:lnTo>
                      <a:pt x="36962" y="6019"/>
                    </a:lnTo>
                    <a:cubicBezTo>
                      <a:pt x="36932" y="6019"/>
                      <a:pt x="36932" y="6171"/>
                      <a:pt x="36841" y="6323"/>
                    </a:cubicBezTo>
                    <a:cubicBezTo>
                      <a:pt x="36841" y="6384"/>
                      <a:pt x="36810" y="6414"/>
                      <a:pt x="36810" y="6444"/>
                    </a:cubicBezTo>
                    <a:lnTo>
                      <a:pt x="36810" y="6414"/>
                    </a:lnTo>
                    <a:lnTo>
                      <a:pt x="36810" y="6323"/>
                    </a:lnTo>
                    <a:cubicBezTo>
                      <a:pt x="36810" y="6384"/>
                      <a:pt x="36780" y="6444"/>
                      <a:pt x="36780" y="6475"/>
                    </a:cubicBezTo>
                    <a:lnTo>
                      <a:pt x="36780" y="6475"/>
                    </a:lnTo>
                    <a:cubicBezTo>
                      <a:pt x="36780" y="6475"/>
                      <a:pt x="36780" y="6535"/>
                      <a:pt x="36719" y="6596"/>
                    </a:cubicBezTo>
                    <a:cubicBezTo>
                      <a:pt x="36689" y="6687"/>
                      <a:pt x="36658" y="6779"/>
                      <a:pt x="36628" y="6900"/>
                    </a:cubicBezTo>
                    <a:cubicBezTo>
                      <a:pt x="36567" y="6991"/>
                      <a:pt x="36567" y="7022"/>
                      <a:pt x="36537" y="7052"/>
                    </a:cubicBezTo>
                    <a:cubicBezTo>
                      <a:pt x="36506" y="7083"/>
                      <a:pt x="36506" y="7143"/>
                      <a:pt x="36476" y="7174"/>
                    </a:cubicBezTo>
                    <a:cubicBezTo>
                      <a:pt x="36415" y="7204"/>
                      <a:pt x="36385" y="7295"/>
                      <a:pt x="36385" y="7356"/>
                    </a:cubicBezTo>
                    <a:cubicBezTo>
                      <a:pt x="36385" y="7356"/>
                      <a:pt x="36354" y="7356"/>
                      <a:pt x="36354" y="7387"/>
                    </a:cubicBezTo>
                    <a:cubicBezTo>
                      <a:pt x="36324" y="7447"/>
                      <a:pt x="36324" y="7478"/>
                      <a:pt x="36263" y="7539"/>
                    </a:cubicBezTo>
                    <a:cubicBezTo>
                      <a:pt x="36233" y="7599"/>
                      <a:pt x="36202" y="7660"/>
                      <a:pt x="36172" y="7751"/>
                    </a:cubicBezTo>
                    <a:lnTo>
                      <a:pt x="36172" y="7782"/>
                    </a:lnTo>
                    <a:cubicBezTo>
                      <a:pt x="36172" y="7782"/>
                      <a:pt x="36111" y="7782"/>
                      <a:pt x="36111" y="7751"/>
                    </a:cubicBezTo>
                    <a:cubicBezTo>
                      <a:pt x="36081" y="7691"/>
                      <a:pt x="36081" y="7903"/>
                      <a:pt x="36111" y="7903"/>
                    </a:cubicBezTo>
                    <a:lnTo>
                      <a:pt x="36172" y="7934"/>
                    </a:lnTo>
                    <a:cubicBezTo>
                      <a:pt x="36202" y="7934"/>
                      <a:pt x="36202" y="7964"/>
                      <a:pt x="36233" y="7964"/>
                    </a:cubicBezTo>
                    <a:lnTo>
                      <a:pt x="36233" y="7964"/>
                    </a:lnTo>
                    <a:lnTo>
                      <a:pt x="36233" y="7994"/>
                    </a:lnTo>
                    <a:lnTo>
                      <a:pt x="36233" y="8146"/>
                    </a:lnTo>
                    <a:cubicBezTo>
                      <a:pt x="36263" y="8207"/>
                      <a:pt x="36324" y="8207"/>
                      <a:pt x="36354" y="8116"/>
                    </a:cubicBezTo>
                    <a:lnTo>
                      <a:pt x="36354" y="8238"/>
                    </a:lnTo>
                    <a:lnTo>
                      <a:pt x="36354" y="8238"/>
                    </a:lnTo>
                    <a:cubicBezTo>
                      <a:pt x="36324" y="8238"/>
                      <a:pt x="36324" y="8238"/>
                      <a:pt x="36324" y="8268"/>
                    </a:cubicBezTo>
                    <a:cubicBezTo>
                      <a:pt x="36263" y="8298"/>
                      <a:pt x="36263" y="8359"/>
                      <a:pt x="36233" y="8390"/>
                    </a:cubicBezTo>
                    <a:cubicBezTo>
                      <a:pt x="36202" y="8450"/>
                      <a:pt x="36111" y="8542"/>
                      <a:pt x="36050" y="8602"/>
                    </a:cubicBezTo>
                    <a:lnTo>
                      <a:pt x="36050" y="8663"/>
                    </a:lnTo>
                    <a:cubicBezTo>
                      <a:pt x="36050" y="8663"/>
                      <a:pt x="36020" y="8663"/>
                      <a:pt x="36020" y="8602"/>
                    </a:cubicBezTo>
                    <a:cubicBezTo>
                      <a:pt x="35959" y="8572"/>
                      <a:pt x="35959" y="8754"/>
                      <a:pt x="36020" y="8815"/>
                    </a:cubicBezTo>
                    <a:lnTo>
                      <a:pt x="36050" y="8846"/>
                    </a:lnTo>
                    <a:cubicBezTo>
                      <a:pt x="36081" y="8876"/>
                      <a:pt x="36081" y="8876"/>
                      <a:pt x="36111" y="8876"/>
                    </a:cubicBezTo>
                    <a:lnTo>
                      <a:pt x="36111" y="8876"/>
                    </a:lnTo>
                    <a:lnTo>
                      <a:pt x="36111" y="8906"/>
                    </a:lnTo>
                    <a:lnTo>
                      <a:pt x="36111" y="9119"/>
                    </a:lnTo>
                    <a:cubicBezTo>
                      <a:pt x="36172" y="9180"/>
                      <a:pt x="36233" y="9150"/>
                      <a:pt x="36263" y="9058"/>
                    </a:cubicBezTo>
                    <a:cubicBezTo>
                      <a:pt x="36263" y="9150"/>
                      <a:pt x="36263" y="9180"/>
                      <a:pt x="36324" y="9180"/>
                    </a:cubicBezTo>
                    <a:cubicBezTo>
                      <a:pt x="36324" y="9180"/>
                      <a:pt x="36354" y="9180"/>
                      <a:pt x="36354" y="9150"/>
                    </a:cubicBezTo>
                    <a:cubicBezTo>
                      <a:pt x="36354" y="9180"/>
                      <a:pt x="36354" y="9180"/>
                      <a:pt x="36385" y="9150"/>
                    </a:cubicBezTo>
                    <a:lnTo>
                      <a:pt x="36385" y="9119"/>
                    </a:lnTo>
                    <a:cubicBezTo>
                      <a:pt x="36415" y="9058"/>
                      <a:pt x="36415" y="8967"/>
                      <a:pt x="36476" y="8876"/>
                    </a:cubicBezTo>
                    <a:lnTo>
                      <a:pt x="36476" y="8876"/>
                    </a:lnTo>
                    <a:cubicBezTo>
                      <a:pt x="36476" y="8906"/>
                      <a:pt x="36476" y="8967"/>
                      <a:pt x="36415" y="9028"/>
                    </a:cubicBezTo>
                    <a:lnTo>
                      <a:pt x="36415" y="9028"/>
                    </a:lnTo>
                    <a:cubicBezTo>
                      <a:pt x="36476" y="8906"/>
                      <a:pt x="36506" y="8815"/>
                      <a:pt x="36537" y="8724"/>
                    </a:cubicBezTo>
                    <a:cubicBezTo>
                      <a:pt x="36537" y="8815"/>
                      <a:pt x="36506" y="8846"/>
                      <a:pt x="36506" y="8906"/>
                    </a:cubicBezTo>
                    <a:lnTo>
                      <a:pt x="36506" y="9058"/>
                    </a:lnTo>
                    <a:cubicBezTo>
                      <a:pt x="36506" y="9119"/>
                      <a:pt x="36476" y="9119"/>
                      <a:pt x="36476" y="9150"/>
                    </a:cubicBezTo>
                    <a:lnTo>
                      <a:pt x="36415" y="9180"/>
                    </a:lnTo>
                    <a:cubicBezTo>
                      <a:pt x="36385" y="9210"/>
                      <a:pt x="36385" y="9271"/>
                      <a:pt x="36385" y="9271"/>
                    </a:cubicBezTo>
                    <a:cubicBezTo>
                      <a:pt x="36354" y="9301"/>
                      <a:pt x="36324" y="9332"/>
                      <a:pt x="36324" y="9362"/>
                    </a:cubicBezTo>
                    <a:cubicBezTo>
                      <a:pt x="36324" y="9362"/>
                      <a:pt x="36263" y="9362"/>
                      <a:pt x="36263" y="9423"/>
                    </a:cubicBezTo>
                    <a:cubicBezTo>
                      <a:pt x="36233" y="9453"/>
                      <a:pt x="36233" y="9484"/>
                      <a:pt x="36202" y="9514"/>
                    </a:cubicBezTo>
                    <a:cubicBezTo>
                      <a:pt x="36111" y="9605"/>
                      <a:pt x="36050" y="9666"/>
                      <a:pt x="35959" y="9788"/>
                    </a:cubicBezTo>
                    <a:lnTo>
                      <a:pt x="35959" y="9818"/>
                    </a:lnTo>
                    <a:cubicBezTo>
                      <a:pt x="35959" y="9818"/>
                      <a:pt x="35929" y="9818"/>
                      <a:pt x="35929" y="9788"/>
                    </a:cubicBezTo>
                    <a:cubicBezTo>
                      <a:pt x="35898" y="9757"/>
                      <a:pt x="35898" y="9940"/>
                      <a:pt x="35929" y="9970"/>
                    </a:cubicBezTo>
                    <a:lnTo>
                      <a:pt x="35959" y="10031"/>
                    </a:lnTo>
                    <a:cubicBezTo>
                      <a:pt x="36020" y="10061"/>
                      <a:pt x="36050" y="10061"/>
                      <a:pt x="36050" y="10061"/>
                    </a:cubicBezTo>
                    <a:lnTo>
                      <a:pt x="36050" y="10061"/>
                    </a:lnTo>
                    <a:lnTo>
                      <a:pt x="36050" y="10092"/>
                    </a:lnTo>
                    <a:cubicBezTo>
                      <a:pt x="36020" y="10122"/>
                      <a:pt x="36050" y="10244"/>
                      <a:pt x="36050" y="10274"/>
                    </a:cubicBezTo>
                    <a:cubicBezTo>
                      <a:pt x="36081" y="10335"/>
                      <a:pt x="36111" y="10335"/>
                      <a:pt x="36202" y="10274"/>
                    </a:cubicBezTo>
                    <a:cubicBezTo>
                      <a:pt x="36172" y="10335"/>
                      <a:pt x="36111" y="10396"/>
                      <a:pt x="36111" y="10426"/>
                    </a:cubicBezTo>
                    <a:cubicBezTo>
                      <a:pt x="36081" y="10426"/>
                      <a:pt x="36050" y="10426"/>
                      <a:pt x="36050" y="10487"/>
                    </a:cubicBezTo>
                    <a:cubicBezTo>
                      <a:pt x="35929" y="10578"/>
                      <a:pt x="35868" y="10852"/>
                      <a:pt x="35777" y="10973"/>
                    </a:cubicBezTo>
                    <a:cubicBezTo>
                      <a:pt x="35716" y="11004"/>
                      <a:pt x="35655" y="11004"/>
                      <a:pt x="35594" y="10943"/>
                    </a:cubicBezTo>
                    <a:cubicBezTo>
                      <a:pt x="35564" y="10882"/>
                      <a:pt x="35503" y="11125"/>
                      <a:pt x="35594" y="11156"/>
                    </a:cubicBezTo>
                    <a:lnTo>
                      <a:pt x="35625" y="11186"/>
                    </a:lnTo>
                    <a:cubicBezTo>
                      <a:pt x="35655" y="11247"/>
                      <a:pt x="35716" y="11247"/>
                      <a:pt x="35746" y="11247"/>
                    </a:cubicBezTo>
                    <a:lnTo>
                      <a:pt x="35746" y="11277"/>
                    </a:lnTo>
                    <a:lnTo>
                      <a:pt x="35746" y="11308"/>
                    </a:lnTo>
                    <a:cubicBezTo>
                      <a:pt x="35716" y="11399"/>
                      <a:pt x="35716" y="11490"/>
                      <a:pt x="35746" y="11551"/>
                    </a:cubicBezTo>
                    <a:cubicBezTo>
                      <a:pt x="35777" y="11612"/>
                      <a:pt x="35898" y="11581"/>
                      <a:pt x="35929" y="11490"/>
                    </a:cubicBezTo>
                    <a:lnTo>
                      <a:pt x="35929" y="11642"/>
                    </a:lnTo>
                    <a:cubicBezTo>
                      <a:pt x="35868" y="11733"/>
                      <a:pt x="35807" y="11885"/>
                      <a:pt x="35746" y="11915"/>
                    </a:cubicBezTo>
                    <a:cubicBezTo>
                      <a:pt x="35655" y="11946"/>
                      <a:pt x="35625" y="11946"/>
                      <a:pt x="35564" y="11915"/>
                    </a:cubicBezTo>
                    <a:cubicBezTo>
                      <a:pt x="35503" y="11885"/>
                      <a:pt x="35473" y="12067"/>
                      <a:pt x="35564" y="12067"/>
                    </a:cubicBezTo>
                    <a:lnTo>
                      <a:pt x="35594" y="12098"/>
                    </a:lnTo>
                    <a:cubicBezTo>
                      <a:pt x="35625" y="12098"/>
                      <a:pt x="35655" y="12159"/>
                      <a:pt x="35716" y="12159"/>
                    </a:cubicBezTo>
                    <a:lnTo>
                      <a:pt x="35716" y="12159"/>
                    </a:lnTo>
                    <a:lnTo>
                      <a:pt x="35716" y="12189"/>
                    </a:lnTo>
                    <a:cubicBezTo>
                      <a:pt x="35655" y="12219"/>
                      <a:pt x="35655" y="12311"/>
                      <a:pt x="35716" y="12341"/>
                    </a:cubicBezTo>
                    <a:cubicBezTo>
                      <a:pt x="35746" y="12371"/>
                      <a:pt x="35868" y="12371"/>
                      <a:pt x="35898" y="12311"/>
                    </a:cubicBezTo>
                    <a:lnTo>
                      <a:pt x="35898" y="12341"/>
                    </a:lnTo>
                    <a:cubicBezTo>
                      <a:pt x="35868" y="12371"/>
                      <a:pt x="35807" y="12402"/>
                      <a:pt x="35807" y="12463"/>
                    </a:cubicBezTo>
                    <a:cubicBezTo>
                      <a:pt x="35777" y="12463"/>
                      <a:pt x="35746" y="12463"/>
                      <a:pt x="35716" y="12493"/>
                    </a:cubicBezTo>
                    <a:cubicBezTo>
                      <a:pt x="35625" y="12554"/>
                      <a:pt x="35564" y="12675"/>
                      <a:pt x="35473" y="12797"/>
                    </a:cubicBezTo>
                    <a:cubicBezTo>
                      <a:pt x="35442" y="12827"/>
                      <a:pt x="35412" y="12858"/>
                      <a:pt x="35321" y="12919"/>
                    </a:cubicBezTo>
                    <a:cubicBezTo>
                      <a:pt x="35321" y="12919"/>
                      <a:pt x="35321" y="12949"/>
                      <a:pt x="35290" y="12949"/>
                    </a:cubicBezTo>
                    <a:lnTo>
                      <a:pt x="35138" y="12949"/>
                    </a:lnTo>
                    <a:cubicBezTo>
                      <a:pt x="35138" y="12919"/>
                      <a:pt x="35108" y="12858"/>
                      <a:pt x="35108" y="12919"/>
                    </a:cubicBezTo>
                    <a:cubicBezTo>
                      <a:pt x="35017" y="12949"/>
                      <a:pt x="34986" y="12949"/>
                      <a:pt x="34895" y="12919"/>
                    </a:cubicBezTo>
                    <a:cubicBezTo>
                      <a:pt x="34834" y="12858"/>
                      <a:pt x="34804" y="12706"/>
                      <a:pt x="34713" y="12645"/>
                    </a:cubicBezTo>
                    <a:cubicBezTo>
                      <a:pt x="34713" y="12615"/>
                      <a:pt x="34743" y="12554"/>
                      <a:pt x="34713" y="12493"/>
                    </a:cubicBezTo>
                    <a:cubicBezTo>
                      <a:pt x="34804" y="12554"/>
                      <a:pt x="34865" y="12615"/>
                      <a:pt x="34895" y="12523"/>
                    </a:cubicBezTo>
                    <a:cubicBezTo>
                      <a:pt x="34956" y="12493"/>
                      <a:pt x="34956" y="12371"/>
                      <a:pt x="34895" y="12311"/>
                    </a:cubicBezTo>
                    <a:lnTo>
                      <a:pt x="34895" y="12250"/>
                    </a:lnTo>
                    <a:lnTo>
                      <a:pt x="34895" y="12219"/>
                    </a:lnTo>
                    <a:cubicBezTo>
                      <a:pt x="34956" y="12219"/>
                      <a:pt x="34986" y="12219"/>
                      <a:pt x="35017" y="12189"/>
                    </a:cubicBezTo>
                    <a:lnTo>
                      <a:pt x="35047" y="12159"/>
                    </a:lnTo>
                    <a:cubicBezTo>
                      <a:pt x="35108" y="12098"/>
                      <a:pt x="35108" y="11885"/>
                      <a:pt x="35047" y="11915"/>
                    </a:cubicBezTo>
                    <a:cubicBezTo>
                      <a:pt x="34986" y="11946"/>
                      <a:pt x="34956" y="11946"/>
                      <a:pt x="34865" y="11946"/>
                    </a:cubicBezTo>
                    <a:cubicBezTo>
                      <a:pt x="34804" y="11855"/>
                      <a:pt x="34713" y="11581"/>
                      <a:pt x="34591" y="11460"/>
                    </a:cubicBezTo>
                    <a:cubicBezTo>
                      <a:pt x="34561" y="11429"/>
                      <a:pt x="34530" y="11429"/>
                      <a:pt x="34530" y="11429"/>
                    </a:cubicBezTo>
                    <a:cubicBezTo>
                      <a:pt x="34500" y="11338"/>
                      <a:pt x="34439" y="11308"/>
                      <a:pt x="34439" y="11277"/>
                    </a:cubicBezTo>
                    <a:cubicBezTo>
                      <a:pt x="34500" y="11308"/>
                      <a:pt x="34561" y="11308"/>
                      <a:pt x="34591" y="11277"/>
                    </a:cubicBezTo>
                    <a:cubicBezTo>
                      <a:pt x="34652" y="11247"/>
                      <a:pt x="34652" y="11156"/>
                      <a:pt x="34591" y="11095"/>
                    </a:cubicBezTo>
                    <a:lnTo>
                      <a:pt x="34591" y="11034"/>
                    </a:lnTo>
                    <a:lnTo>
                      <a:pt x="34591" y="11034"/>
                    </a:lnTo>
                    <a:cubicBezTo>
                      <a:pt x="34652" y="11034"/>
                      <a:pt x="34682" y="11034"/>
                      <a:pt x="34682" y="11004"/>
                    </a:cubicBezTo>
                    <a:cubicBezTo>
                      <a:pt x="34682" y="11004"/>
                      <a:pt x="34713" y="11004"/>
                      <a:pt x="34713" y="10973"/>
                    </a:cubicBezTo>
                    <a:cubicBezTo>
                      <a:pt x="34743" y="10943"/>
                      <a:pt x="34743" y="10730"/>
                      <a:pt x="34713" y="10791"/>
                    </a:cubicBezTo>
                    <a:cubicBezTo>
                      <a:pt x="34713" y="10791"/>
                      <a:pt x="34682" y="10791"/>
                      <a:pt x="34682" y="10821"/>
                    </a:cubicBezTo>
                    <a:lnTo>
                      <a:pt x="34682" y="10791"/>
                    </a:lnTo>
                    <a:cubicBezTo>
                      <a:pt x="34591" y="10669"/>
                      <a:pt x="34530" y="10578"/>
                      <a:pt x="34439" y="10517"/>
                    </a:cubicBezTo>
                    <a:cubicBezTo>
                      <a:pt x="34409" y="10487"/>
                      <a:pt x="34409" y="10426"/>
                      <a:pt x="34378" y="10396"/>
                    </a:cubicBezTo>
                    <a:lnTo>
                      <a:pt x="34348" y="10365"/>
                    </a:lnTo>
                    <a:cubicBezTo>
                      <a:pt x="34287" y="10335"/>
                      <a:pt x="34257" y="10274"/>
                      <a:pt x="34257" y="10244"/>
                    </a:cubicBezTo>
                    <a:cubicBezTo>
                      <a:pt x="34257" y="10213"/>
                      <a:pt x="34227" y="10183"/>
                      <a:pt x="34227" y="10183"/>
                    </a:cubicBezTo>
                    <a:lnTo>
                      <a:pt x="34196" y="10122"/>
                    </a:lnTo>
                    <a:cubicBezTo>
                      <a:pt x="34196" y="10092"/>
                      <a:pt x="34135" y="10092"/>
                      <a:pt x="34135" y="10061"/>
                    </a:cubicBezTo>
                    <a:lnTo>
                      <a:pt x="34135" y="9909"/>
                    </a:lnTo>
                    <a:cubicBezTo>
                      <a:pt x="34135" y="9818"/>
                      <a:pt x="34105" y="9788"/>
                      <a:pt x="34105" y="9727"/>
                    </a:cubicBezTo>
                    <a:cubicBezTo>
                      <a:pt x="34135" y="9788"/>
                      <a:pt x="34196" y="9879"/>
                      <a:pt x="34227" y="10031"/>
                    </a:cubicBezTo>
                    <a:lnTo>
                      <a:pt x="34227" y="10031"/>
                    </a:lnTo>
                    <a:cubicBezTo>
                      <a:pt x="34227" y="9970"/>
                      <a:pt x="34227" y="9909"/>
                      <a:pt x="34196" y="9879"/>
                    </a:cubicBezTo>
                    <a:lnTo>
                      <a:pt x="34196" y="9879"/>
                    </a:lnTo>
                    <a:cubicBezTo>
                      <a:pt x="34227" y="9940"/>
                      <a:pt x="34227" y="10031"/>
                      <a:pt x="34257" y="10092"/>
                    </a:cubicBezTo>
                    <a:lnTo>
                      <a:pt x="34257" y="10122"/>
                    </a:lnTo>
                    <a:cubicBezTo>
                      <a:pt x="34257" y="10183"/>
                      <a:pt x="34257" y="10183"/>
                      <a:pt x="34287" y="10122"/>
                    </a:cubicBezTo>
                    <a:lnTo>
                      <a:pt x="34348" y="10183"/>
                    </a:lnTo>
                    <a:cubicBezTo>
                      <a:pt x="34348" y="10183"/>
                      <a:pt x="34378" y="10092"/>
                      <a:pt x="34378" y="10061"/>
                    </a:cubicBezTo>
                    <a:cubicBezTo>
                      <a:pt x="34409" y="10092"/>
                      <a:pt x="34500" y="10122"/>
                      <a:pt x="34530" y="10092"/>
                    </a:cubicBezTo>
                    <a:cubicBezTo>
                      <a:pt x="34561" y="10061"/>
                      <a:pt x="34561" y="9970"/>
                      <a:pt x="34530" y="9909"/>
                    </a:cubicBezTo>
                    <a:lnTo>
                      <a:pt x="34530" y="9879"/>
                    </a:lnTo>
                    <a:lnTo>
                      <a:pt x="34530" y="9879"/>
                    </a:lnTo>
                    <a:cubicBezTo>
                      <a:pt x="34561" y="9879"/>
                      <a:pt x="34561" y="9879"/>
                      <a:pt x="34591" y="9818"/>
                    </a:cubicBezTo>
                    <a:cubicBezTo>
                      <a:pt x="34591" y="9818"/>
                      <a:pt x="34652" y="9818"/>
                      <a:pt x="34652" y="9788"/>
                    </a:cubicBezTo>
                    <a:cubicBezTo>
                      <a:pt x="34682" y="9757"/>
                      <a:pt x="34652" y="9575"/>
                      <a:pt x="34652" y="9605"/>
                    </a:cubicBezTo>
                    <a:lnTo>
                      <a:pt x="34591" y="9636"/>
                    </a:lnTo>
                    <a:lnTo>
                      <a:pt x="34591" y="9605"/>
                    </a:lnTo>
                    <a:cubicBezTo>
                      <a:pt x="34530" y="9484"/>
                      <a:pt x="34500" y="9423"/>
                      <a:pt x="34409" y="9362"/>
                    </a:cubicBezTo>
                    <a:cubicBezTo>
                      <a:pt x="34378" y="9332"/>
                      <a:pt x="34378" y="9271"/>
                      <a:pt x="34348" y="9271"/>
                    </a:cubicBezTo>
                    <a:cubicBezTo>
                      <a:pt x="34348" y="9210"/>
                      <a:pt x="34287" y="9210"/>
                      <a:pt x="34287" y="9210"/>
                    </a:cubicBezTo>
                    <a:lnTo>
                      <a:pt x="34287" y="9210"/>
                    </a:lnTo>
                    <a:lnTo>
                      <a:pt x="34287" y="9119"/>
                    </a:lnTo>
                    <a:cubicBezTo>
                      <a:pt x="34348" y="9150"/>
                      <a:pt x="34378" y="9180"/>
                      <a:pt x="34409" y="9150"/>
                    </a:cubicBezTo>
                    <a:cubicBezTo>
                      <a:pt x="34409" y="9119"/>
                      <a:pt x="34439" y="9028"/>
                      <a:pt x="34409" y="8998"/>
                    </a:cubicBezTo>
                    <a:lnTo>
                      <a:pt x="34409" y="8967"/>
                    </a:lnTo>
                    <a:lnTo>
                      <a:pt x="34409" y="8967"/>
                    </a:lnTo>
                    <a:cubicBezTo>
                      <a:pt x="34439" y="8967"/>
                      <a:pt x="34439" y="8967"/>
                      <a:pt x="34500" y="8906"/>
                    </a:cubicBezTo>
                    <a:lnTo>
                      <a:pt x="34530" y="8876"/>
                    </a:lnTo>
                    <a:cubicBezTo>
                      <a:pt x="34561" y="8846"/>
                      <a:pt x="34530" y="8694"/>
                      <a:pt x="34530" y="8724"/>
                    </a:cubicBezTo>
                    <a:lnTo>
                      <a:pt x="34500" y="8754"/>
                    </a:lnTo>
                    <a:lnTo>
                      <a:pt x="34500" y="8724"/>
                    </a:lnTo>
                    <a:cubicBezTo>
                      <a:pt x="34439" y="8663"/>
                      <a:pt x="34409" y="8602"/>
                      <a:pt x="34378" y="8542"/>
                    </a:cubicBezTo>
                    <a:cubicBezTo>
                      <a:pt x="34348" y="8511"/>
                      <a:pt x="34348" y="8420"/>
                      <a:pt x="34287" y="8390"/>
                    </a:cubicBezTo>
                    <a:cubicBezTo>
                      <a:pt x="34287" y="8359"/>
                      <a:pt x="34257" y="8390"/>
                      <a:pt x="34257" y="8359"/>
                    </a:cubicBezTo>
                    <a:cubicBezTo>
                      <a:pt x="34227" y="8268"/>
                      <a:pt x="34196" y="8238"/>
                      <a:pt x="34196" y="8146"/>
                    </a:cubicBezTo>
                    <a:cubicBezTo>
                      <a:pt x="34135" y="8116"/>
                      <a:pt x="34135" y="8086"/>
                      <a:pt x="34105" y="8055"/>
                    </a:cubicBezTo>
                    <a:cubicBezTo>
                      <a:pt x="34075" y="7994"/>
                      <a:pt x="34075" y="7934"/>
                      <a:pt x="34044" y="7903"/>
                    </a:cubicBezTo>
                    <a:cubicBezTo>
                      <a:pt x="33983" y="7782"/>
                      <a:pt x="33953" y="7660"/>
                      <a:pt x="33923" y="7599"/>
                    </a:cubicBezTo>
                    <a:cubicBezTo>
                      <a:pt x="33892" y="7508"/>
                      <a:pt x="33892" y="7478"/>
                      <a:pt x="33892" y="7478"/>
                    </a:cubicBezTo>
                    <a:lnTo>
                      <a:pt x="33892" y="7478"/>
                    </a:lnTo>
                    <a:cubicBezTo>
                      <a:pt x="33892" y="7447"/>
                      <a:pt x="33831" y="7356"/>
                      <a:pt x="33831" y="7326"/>
                    </a:cubicBezTo>
                    <a:cubicBezTo>
                      <a:pt x="33831" y="7295"/>
                      <a:pt x="33801" y="7356"/>
                      <a:pt x="33831" y="7387"/>
                    </a:cubicBezTo>
                    <a:lnTo>
                      <a:pt x="33831" y="7447"/>
                    </a:lnTo>
                    <a:cubicBezTo>
                      <a:pt x="33831" y="7387"/>
                      <a:pt x="33801" y="7356"/>
                      <a:pt x="33801" y="7326"/>
                    </a:cubicBezTo>
                    <a:cubicBezTo>
                      <a:pt x="33771" y="7174"/>
                      <a:pt x="33740" y="7022"/>
                      <a:pt x="33679" y="7022"/>
                    </a:cubicBezTo>
                    <a:cubicBezTo>
                      <a:pt x="33679" y="6991"/>
                      <a:pt x="33679" y="6991"/>
                      <a:pt x="33649" y="6991"/>
                    </a:cubicBezTo>
                    <a:lnTo>
                      <a:pt x="33619" y="7022"/>
                    </a:lnTo>
                    <a:cubicBezTo>
                      <a:pt x="33588" y="7022"/>
                      <a:pt x="33588" y="7174"/>
                      <a:pt x="33497" y="7326"/>
                    </a:cubicBezTo>
                    <a:cubicBezTo>
                      <a:pt x="33497" y="7356"/>
                      <a:pt x="33467" y="7387"/>
                      <a:pt x="33467" y="7447"/>
                    </a:cubicBezTo>
                    <a:lnTo>
                      <a:pt x="33467" y="7387"/>
                    </a:lnTo>
                    <a:lnTo>
                      <a:pt x="33467" y="7326"/>
                    </a:lnTo>
                    <a:cubicBezTo>
                      <a:pt x="33467" y="7356"/>
                      <a:pt x="33436" y="7447"/>
                      <a:pt x="33436" y="7478"/>
                    </a:cubicBezTo>
                    <a:lnTo>
                      <a:pt x="33436" y="7478"/>
                    </a:lnTo>
                    <a:cubicBezTo>
                      <a:pt x="33436" y="7478"/>
                      <a:pt x="33436" y="7508"/>
                      <a:pt x="33375" y="7599"/>
                    </a:cubicBezTo>
                    <a:cubicBezTo>
                      <a:pt x="33345" y="7660"/>
                      <a:pt x="33315" y="7782"/>
                      <a:pt x="33284" y="7903"/>
                    </a:cubicBezTo>
                    <a:cubicBezTo>
                      <a:pt x="33223" y="7964"/>
                      <a:pt x="33223" y="7994"/>
                      <a:pt x="33193" y="8055"/>
                    </a:cubicBezTo>
                    <a:cubicBezTo>
                      <a:pt x="33163" y="8086"/>
                      <a:pt x="33163" y="8116"/>
                      <a:pt x="33132" y="8146"/>
                    </a:cubicBezTo>
                    <a:cubicBezTo>
                      <a:pt x="33071" y="8207"/>
                      <a:pt x="33041" y="8268"/>
                      <a:pt x="33041" y="8359"/>
                    </a:cubicBezTo>
                    <a:cubicBezTo>
                      <a:pt x="33041" y="8359"/>
                      <a:pt x="33011" y="8359"/>
                      <a:pt x="33011" y="8390"/>
                    </a:cubicBezTo>
                    <a:cubicBezTo>
                      <a:pt x="32980" y="8420"/>
                      <a:pt x="32980" y="8450"/>
                      <a:pt x="32919" y="8542"/>
                    </a:cubicBezTo>
                    <a:cubicBezTo>
                      <a:pt x="32889" y="8572"/>
                      <a:pt x="32859" y="8663"/>
                      <a:pt x="32828" y="8724"/>
                    </a:cubicBezTo>
                    <a:lnTo>
                      <a:pt x="32828" y="8754"/>
                    </a:lnTo>
                    <a:cubicBezTo>
                      <a:pt x="32828" y="8754"/>
                      <a:pt x="32768" y="8754"/>
                      <a:pt x="32768" y="8724"/>
                    </a:cubicBezTo>
                    <a:cubicBezTo>
                      <a:pt x="32737" y="8694"/>
                      <a:pt x="32737" y="8876"/>
                      <a:pt x="32768" y="8876"/>
                    </a:cubicBezTo>
                    <a:lnTo>
                      <a:pt x="32828" y="8906"/>
                    </a:lnTo>
                    <a:cubicBezTo>
                      <a:pt x="32859" y="8906"/>
                      <a:pt x="32859" y="8967"/>
                      <a:pt x="32889" y="8967"/>
                    </a:cubicBezTo>
                    <a:lnTo>
                      <a:pt x="32889" y="8967"/>
                    </a:lnTo>
                    <a:lnTo>
                      <a:pt x="32889" y="8998"/>
                    </a:lnTo>
                    <a:lnTo>
                      <a:pt x="32889" y="9150"/>
                    </a:lnTo>
                    <a:cubicBezTo>
                      <a:pt x="32919" y="9180"/>
                      <a:pt x="32980" y="9180"/>
                      <a:pt x="33011" y="9119"/>
                    </a:cubicBezTo>
                    <a:lnTo>
                      <a:pt x="33011" y="9210"/>
                    </a:lnTo>
                    <a:lnTo>
                      <a:pt x="33011" y="9210"/>
                    </a:lnTo>
                    <a:cubicBezTo>
                      <a:pt x="32980" y="9210"/>
                      <a:pt x="32980" y="9210"/>
                      <a:pt x="32980" y="9271"/>
                    </a:cubicBezTo>
                    <a:cubicBezTo>
                      <a:pt x="32919" y="9301"/>
                      <a:pt x="32919" y="9332"/>
                      <a:pt x="32889" y="9362"/>
                    </a:cubicBezTo>
                    <a:cubicBezTo>
                      <a:pt x="32859" y="9453"/>
                      <a:pt x="32768" y="9514"/>
                      <a:pt x="32707" y="9605"/>
                    </a:cubicBezTo>
                    <a:lnTo>
                      <a:pt x="32707" y="9636"/>
                    </a:lnTo>
                    <a:cubicBezTo>
                      <a:pt x="32707" y="9636"/>
                      <a:pt x="32676" y="9636"/>
                      <a:pt x="32676" y="9605"/>
                    </a:cubicBezTo>
                    <a:cubicBezTo>
                      <a:pt x="32616" y="9575"/>
                      <a:pt x="32616" y="9757"/>
                      <a:pt x="32676" y="9788"/>
                    </a:cubicBezTo>
                    <a:lnTo>
                      <a:pt x="32707" y="9818"/>
                    </a:lnTo>
                    <a:cubicBezTo>
                      <a:pt x="32737" y="9879"/>
                      <a:pt x="32737" y="9879"/>
                      <a:pt x="32768" y="9879"/>
                    </a:cubicBezTo>
                    <a:lnTo>
                      <a:pt x="32768" y="9879"/>
                    </a:lnTo>
                    <a:lnTo>
                      <a:pt x="32768" y="9909"/>
                    </a:lnTo>
                    <a:lnTo>
                      <a:pt x="32768" y="10092"/>
                    </a:lnTo>
                    <a:cubicBezTo>
                      <a:pt x="32828" y="10183"/>
                      <a:pt x="32889" y="10122"/>
                      <a:pt x="32919" y="10061"/>
                    </a:cubicBezTo>
                    <a:cubicBezTo>
                      <a:pt x="32919" y="10122"/>
                      <a:pt x="32919" y="10183"/>
                      <a:pt x="32980" y="10183"/>
                    </a:cubicBezTo>
                    <a:cubicBezTo>
                      <a:pt x="32980" y="10183"/>
                      <a:pt x="33011" y="10183"/>
                      <a:pt x="33011" y="10122"/>
                    </a:cubicBezTo>
                    <a:cubicBezTo>
                      <a:pt x="33011" y="10183"/>
                      <a:pt x="33011" y="10183"/>
                      <a:pt x="33041" y="10122"/>
                    </a:cubicBezTo>
                    <a:lnTo>
                      <a:pt x="33041" y="10092"/>
                    </a:lnTo>
                    <a:cubicBezTo>
                      <a:pt x="33071" y="10061"/>
                      <a:pt x="33071" y="9940"/>
                      <a:pt x="33132" y="9879"/>
                    </a:cubicBezTo>
                    <a:lnTo>
                      <a:pt x="33132" y="9879"/>
                    </a:lnTo>
                    <a:cubicBezTo>
                      <a:pt x="33132" y="9909"/>
                      <a:pt x="33132" y="9940"/>
                      <a:pt x="33071" y="10031"/>
                    </a:cubicBezTo>
                    <a:lnTo>
                      <a:pt x="33071" y="10031"/>
                    </a:lnTo>
                    <a:cubicBezTo>
                      <a:pt x="33132" y="9909"/>
                      <a:pt x="33163" y="9788"/>
                      <a:pt x="33193" y="9727"/>
                    </a:cubicBezTo>
                    <a:cubicBezTo>
                      <a:pt x="33193" y="9788"/>
                      <a:pt x="33163" y="9818"/>
                      <a:pt x="33163" y="9909"/>
                    </a:cubicBezTo>
                    <a:lnTo>
                      <a:pt x="33163" y="10061"/>
                    </a:lnTo>
                    <a:cubicBezTo>
                      <a:pt x="33163" y="10092"/>
                      <a:pt x="33132" y="10092"/>
                      <a:pt x="33132" y="10122"/>
                    </a:cubicBezTo>
                    <a:lnTo>
                      <a:pt x="33071" y="10183"/>
                    </a:lnTo>
                    <a:cubicBezTo>
                      <a:pt x="33041" y="10213"/>
                      <a:pt x="33041" y="10244"/>
                      <a:pt x="33041" y="10244"/>
                    </a:cubicBezTo>
                    <a:cubicBezTo>
                      <a:pt x="33011" y="10274"/>
                      <a:pt x="32980" y="10335"/>
                      <a:pt x="32980" y="10365"/>
                    </a:cubicBezTo>
                    <a:cubicBezTo>
                      <a:pt x="32980" y="10365"/>
                      <a:pt x="32919" y="10365"/>
                      <a:pt x="32919" y="10396"/>
                    </a:cubicBezTo>
                    <a:cubicBezTo>
                      <a:pt x="32889" y="10426"/>
                      <a:pt x="32889" y="10487"/>
                      <a:pt x="32859" y="10517"/>
                    </a:cubicBezTo>
                    <a:cubicBezTo>
                      <a:pt x="32768" y="10578"/>
                      <a:pt x="32707" y="10669"/>
                      <a:pt x="32616" y="10791"/>
                    </a:cubicBezTo>
                    <a:lnTo>
                      <a:pt x="32616" y="10821"/>
                    </a:lnTo>
                    <a:cubicBezTo>
                      <a:pt x="32616" y="10821"/>
                      <a:pt x="32585" y="10821"/>
                      <a:pt x="32585" y="10791"/>
                    </a:cubicBezTo>
                    <a:cubicBezTo>
                      <a:pt x="32555" y="10730"/>
                      <a:pt x="32555" y="10943"/>
                      <a:pt x="32585" y="10973"/>
                    </a:cubicBezTo>
                    <a:lnTo>
                      <a:pt x="32616" y="11004"/>
                    </a:lnTo>
                    <a:cubicBezTo>
                      <a:pt x="32676" y="11034"/>
                      <a:pt x="32707" y="11034"/>
                      <a:pt x="32707" y="11034"/>
                    </a:cubicBezTo>
                    <a:lnTo>
                      <a:pt x="32707" y="11034"/>
                    </a:lnTo>
                    <a:lnTo>
                      <a:pt x="32707" y="11095"/>
                    </a:lnTo>
                    <a:cubicBezTo>
                      <a:pt x="32676" y="11125"/>
                      <a:pt x="32707" y="11247"/>
                      <a:pt x="32707" y="11277"/>
                    </a:cubicBezTo>
                    <a:cubicBezTo>
                      <a:pt x="32737" y="11308"/>
                      <a:pt x="32768" y="11308"/>
                      <a:pt x="32859" y="11277"/>
                    </a:cubicBezTo>
                    <a:cubicBezTo>
                      <a:pt x="32828" y="11308"/>
                      <a:pt x="32768" y="11399"/>
                      <a:pt x="32768" y="11429"/>
                    </a:cubicBezTo>
                    <a:cubicBezTo>
                      <a:pt x="32737" y="11429"/>
                      <a:pt x="32707" y="11429"/>
                      <a:pt x="32707" y="11460"/>
                    </a:cubicBezTo>
                    <a:cubicBezTo>
                      <a:pt x="32585" y="11581"/>
                      <a:pt x="32524" y="11855"/>
                      <a:pt x="32433" y="11946"/>
                    </a:cubicBezTo>
                    <a:cubicBezTo>
                      <a:pt x="32372" y="12007"/>
                      <a:pt x="32312" y="12007"/>
                      <a:pt x="32251" y="11915"/>
                    </a:cubicBezTo>
                    <a:lnTo>
                      <a:pt x="32251" y="11915"/>
                    </a:lnTo>
                    <a:cubicBezTo>
                      <a:pt x="32220" y="11885"/>
                      <a:pt x="32160" y="11794"/>
                      <a:pt x="32129" y="11764"/>
                    </a:cubicBezTo>
                    <a:cubicBezTo>
                      <a:pt x="32099" y="11733"/>
                      <a:pt x="32099" y="11642"/>
                      <a:pt x="32068" y="11612"/>
                    </a:cubicBezTo>
                    <a:cubicBezTo>
                      <a:pt x="32068" y="11581"/>
                      <a:pt x="32008" y="11612"/>
                      <a:pt x="32008" y="11581"/>
                    </a:cubicBezTo>
                    <a:cubicBezTo>
                      <a:pt x="31977" y="11490"/>
                      <a:pt x="31947" y="11460"/>
                      <a:pt x="31947" y="11399"/>
                    </a:cubicBezTo>
                    <a:cubicBezTo>
                      <a:pt x="31916" y="11338"/>
                      <a:pt x="31916" y="11308"/>
                      <a:pt x="31856" y="11277"/>
                    </a:cubicBezTo>
                    <a:cubicBezTo>
                      <a:pt x="31825" y="11247"/>
                      <a:pt x="31825" y="11156"/>
                      <a:pt x="31795" y="11125"/>
                    </a:cubicBezTo>
                    <a:cubicBezTo>
                      <a:pt x="31764" y="11004"/>
                      <a:pt x="31704" y="10882"/>
                      <a:pt x="31673" y="10821"/>
                    </a:cubicBezTo>
                    <a:cubicBezTo>
                      <a:pt x="31643" y="10730"/>
                      <a:pt x="31643" y="10700"/>
                      <a:pt x="31643" y="10700"/>
                    </a:cubicBezTo>
                    <a:lnTo>
                      <a:pt x="31643" y="10700"/>
                    </a:lnTo>
                    <a:cubicBezTo>
                      <a:pt x="31643" y="10669"/>
                      <a:pt x="31612" y="10578"/>
                      <a:pt x="31612" y="10548"/>
                    </a:cubicBezTo>
                    <a:cubicBezTo>
                      <a:pt x="31612" y="10517"/>
                      <a:pt x="31552" y="10578"/>
                      <a:pt x="31612" y="10639"/>
                    </a:cubicBezTo>
                    <a:lnTo>
                      <a:pt x="31612" y="10669"/>
                    </a:lnTo>
                    <a:cubicBezTo>
                      <a:pt x="31612" y="10639"/>
                      <a:pt x="31552" y="10578"/>
                      <a:pt x="31552" y="10548"/>
                    </a:cubicBezTo>
                    <a:cubicBezTo>
                      <a:pt x="31521" y="10396"/>
                      <a:pt x="31491" y="10244"/>
                      <a:pt x="31461" y="10244"/>
                    </a:cubicBezTo>
                    <a:cubicBezTo>
                      <a:pt x="31461" y="10213"/>
                      <a:pt x="31461" y="10213"/>
                      <a:pt x="31400" y="10213"/>
                    </a:cubicBezTo>
                    <a:lnTo>
                      <a:pt x="31369" y="10244"/>
                    </a:lnTo>
                    <a:cubicBezTo>
                      <a:pt x="31339" y="10244"/>
                      <a:pt x="31339" y="10396"/>
                      <a:pt x="31248" y="10548"/>
                    </a:cubicBezTo>
                    <a:cubicBezTo>
                      <a:pt x="31248" y="10578"/>
                      <a:pt x="31217" y="10639"/>
                      <a:pt x="31217" y="10669"/>
                    </a:cubicBezTo>
                    <a:lnTo>
                      <a:pt x="31217" y="10639"/>
                    </a:lnTo>
                    <a:lnTo>
                      <a:pt x="31217" y="10548"/>
                    </a:lnTo>
                    <a:cubicBezTo>
                      <a:pt x="31217" y="10578"/>
                      <a:pt x="31187" y="10669"/>
                      <a:pt x="31187" y="10700"/>
                    </a:cubicBezTo>
                    <a:lnTo>
                      <a:pt x="31187" y="10700"/>
                    </a:lnTo>
                    <a:cubicBezTo>
                      <a:pt x="31187" y="10700"/>
                      <a:pt x="31187" y="10730"/>
                      <a:pt x="31157" y="10821"/>
                    </a:cubicBezTo>
                    <a:cubicBezTo>
                      <a:pt x="31096" y="10882"/>
                      <a:pt x="31065" y="11004"/>
                      <a:pt x="31035" y="11125"/>
                    </a:cubicBezTo>
                    <a:cubicBezTo>
                      <a:pt x="31005" y="11186"/>
                      <a:pt x="31005" y="11247"/>
                      <a:pt x="30944" y="11277"/>
                    </a:cubicBezTo>
                    <a:cubicBezTo>
                      <a:pt x="30913" y="11308"/>
                      <a:pt x="30913" y="11338"/>
                      <a:pt x="30883" y="11399"/>
                    </a:cubicBezTo>
                    <a:cubicBezTo>
                      <a:pt x="30853" y="11429"/>
                      <a:pt x="30792" y="11490"/>
                      <a:pt x="30792" y="11581"/>
                    </a:cubicBezTo>
                    <a:cubicBezTo>
                      <a:pt x="30792" y="11581"/>
                      <a:pt x="30761" y="11581"/>
                      <a:pt x="30761" y="11612"/>
                    </a:cubicBezTo>
                    <a:cubicBezTo>
                      <a:pt x="30731" y="11642"/>
                      <a:pt x="30731" y="11703"/>
                      <a:pt x="30701" y="11764"/>
                    </a:cubicBezTo>
                    <a:cubicBezTo>
                      <a:pt x="30640" y="11794"/>
                      <a:pt x="30609" y="11885"/>
                      <a:pt x="30579" y="11946"/>
                    </a:cubicBezTo>
                    <a:lnTo>
                      <a:pt x="30579" y="12007"/>
                    </a:lnTo>
                    <a:cubicBezTo>
                      <a:pt x="30579" y="12007"/>
                      <a:pt x="30549" y="12007"/>
                      <a:pt x="30549" y="11946"/>
                    </a:cubicBezTo>
                    <a:cubicBezTo>
                      <a:pt x="30488" y="11915"/>
                      <a:pt x="30488" y="12098"/>
                      <a:pt x="30549" y="12098"/>
                    </a:cubicBezTo>
                    <a:lnTo>
                      <a:pt x="30579" y="12159"/>
                    </a:lnTo>
                    <a:cubicBezTo>
                      <a:pt x="30609" y="12159"/>
                      <a:pt x="30609" y="12189"/>
                      <a:pt x="30640" y="12189"/>
                    </a:cubicBezTo>
                    <a:lnTo>
                      <a:pt x="30640" y="12189"/>
                    </a:lnTo>
                    <a:lnTo>
                      <a:pt x="30640" y="12219"/>
                    </a:lnTo>
                    <a:lnTo>
                      <a:pt x="30640" y="12371"/>
                    </a:lnTo>
                    <a:cubicBezTo>
                      <a:pt x="30701" y="12402"/>
                      <a:pt x="30731" y="12402"/>
                      <a:pt x="30761" y="12341"/>
                    </a:cubicBezTo>
                    <a:lnTo>
                      <a:pt x="30761" y="12463"/>
                    </a:lnTo>
                    <a:lnTo>
                      <a:pt x="30761" y="12463"/>
                    </a:lnTo>
                    <a:cubicBezTo>
                      <a:pt x="30731" y="12463"/>
                      <a:pt x="30731" y="12463"/>
                      <a:pt x="30731" y="12493"/>
                    </a:cubicBezTo>
                    <a:cubicBezTo>
                      <a:pt x="30701" y="12523"/>
                      <a:pt x="30701" y="12554"/>
                      <a:pt x="30640" y="12615"/>
                    </a:cubicBezTo>
                    <a:cubicBezTo>
                      <a:pt x="30609" y="12675"/>
                      <a:pt x="30549" y="12767"/>
                      <a:pt x="30457" y="12827"/>
                    </a:cubicBezTo>
                    <a:lnTo>
                      <a:pt x="30457" y="12858"/>
                    </a:lnTo>
                    <a:cubicBezTo>
                      <a:pt x="30457" y="12858"/>
                      <a:pt x="30427" y="12858"/>
                      <a:pt x="30427" y="12827"/>
                    </a:cubicBezTo>
                    <a:cubicBezTo>
                      <a:pt x="30397" y="12797"/>
                      <a:pt x="30397" y="12979"/>
                      <a:pt x="30427" y="13010"/>
                    </a:cubicBezTo>
                    <a:lnTo>
                      <a:pt x="30457" y="13071"/>
                    </a:lnTo>
                    <a:cubicBezTo>
                      <a:pt x="30488" y="13101"/>
                      <a:pt x="30488" y="13101"/>
                      <a:pt x="30549" y="13101"/>
                    </a:cubicBezTo>
                    <a:lnTo>
                      <a:pt x="30549" y="13101"/>
                    </a:lnTo>
                    <a:lnTo>
                      <a:pt x="30549" y="13131"/>
                    </a:lnTo>
                    <a:lnTo>
                      <a:pt x="30549" y="13314"/>
                    </a:lnTo>
                    <a:cubicBezTo>
                      <a:pt x="30579" y="13405"/>
                      <a:pt x="30640" y="13374"/>
                      <a:pt x="30701" y="13283"/>
                    </a:cubicBezTo>
                    <a:cubicBezTo>
                      <a:pt x="30701" y="13374"/>
                      <a:pt x="30701" y="13405"/>
                      <a:pt x="30731" y="13405"/>
                    </a:cubicBezTo>
                    <a:cubicBezTo>
                      <a:pt x="30731" y="13405"/>
                      <a:pt x="30761" y="13405"/>
                      <a:pt x="30761" y="13374"/>
                    </a:cubicBezTo>
                    <a:cubicBezTo>
                      <a:pt x="30761" y="13405"/>
                      <a:pt x="30761" y="13405"/>
                      <a:pt x="30792" y="13374"/>
                    </a:cubicBezTo>
                    <a:lnTo>
                      <a:pt x="30792" y="13314"/>
                    </a:lnTo>
                    <a:cubicBezTo>
                      <a:pt x="30853" y="13283"/>
                      <a:pt x="30853" y="13162"/>
                      <a:pt x="30883" y="13101"/>
                    </a:cubicBezTo>
                    <a:lnTo>
                      <a:pt x="30883" y="13101"/>
                    </a:lnTo>
                    <a:cubicBezTo>
                      <a:pt x="30883" y="13131"/>
                      <a:pt x="30883" y="13162"/>
                      <a:pt x="30853" y="13253"/>
                    </a:cubicBezTo>
                    <a:lnTo>
                      <a:pt x="30853" y="13253"/>
                    </a:lnTo>
                    <a:cubicBezTo>
                      <a:pt x="30883" y="13131"/>
                      <a:pt x="30913" y="13010"/>
                      <a:pt x="30944" y="12949"/>
                    </a:cubicBezTo>
                    <a:cubicBezTo>
                      <a:pt x="30944" y="13010"/>
                      <a:pt x="30913" y="13071"/>
                      <a:pt x="30913" y="13131"/>
                    </a:cubicBezTo>
                    <a:lnTo>
                      <a:pt x="30913" y="13283"/>
                    </a:lnTo>
                    <a:cubicBezTo>
                      <a:pt x="30913" y="13314"/>
                      <a:pt x="30883" y="13314"/>
                      <a:pt x="30883" y="13374"/>
                    </a:cubicBezTo>
                    <a:lnTo>
                      <a:pt x="30853" y="13405"/>
                    </a:lnTo>
                    <a:cubicBezTo>
                      <a:pt x="30792" y="13435"/>
                      <a:pt x="30792" y="13466"/>
                      <a:pt x="30792" y="13466"/>
                    </a:cubicBezTo>
                    <a:cubicBezTo>
                      <a:pt x="30761" y="13526"/>
                      <a:pt x="30731" y="13557"/>
                      <a:pt x="30731" y="13587"/>
                    </a:cubicBezTo>
                    <a:cubicBezTo>
                      <a:pt x="30731" y="13587"/>
                      <a:pt x="30701" y="13587"/>
                      <a:pt x="30701" y="13618"/>
                    </a:cubicBezTo>
                    <a:cubicBezTo>
                      <a:pt x="30640" y="13678"/>
                      <a:pt x="30640" y="13709"/>
                      <a:pt x="30609" y="13739"/>
                    </a:cubicBezTo>
                    <a:cubicBezTo>
                      <a:pt x="30549" y="13830"/>
                      <a:pt x="30457" y="13891"/>
                      <a:pt x="30397" y="14013"/>
                    </a:cubicBezTo>
                    <a:lnTo>
                      <a:pt x="30397" y="14043"/>
                    </a:lnTo>
                    <a:cubicBezTo>
                      <a:pt x="30397" y="14043"/>
                      <a:pt x="30336" y="14043"/>
                      <a:pt x="30336" y="14013"/>
                    </a:cubicBezTo>
                    <a:cubicBezTo>
                      <a:pt x="30305" y="13982"/>
                      <a:pt x="30305" y="14165"/>
                      <a:pt x="30336" y="14195"/>
                    </a:cubicBezTo>
                    <a:lnTo>
                      <a:pt x="30397" y="14226"/>
                    </a:lnTo>
                    <a:lnTo>
                      <a:pt x="30336" y="14226"/>
                    </a:lnTo>
                    <a:cubicBezTo>
                      <a:pt x="30336" y="14195"/>
                      <a:pt x="30336" y="14195"/>
                      <a:pt x="30305" y="14165"/>
                    </a:cubicBezTo>
                    <a:cubicBezTo>
                      <a:pt x="30184" y="14043"/>
                      <a:pt x="30123" y="13982"/>
                      <a:pt x="30002" y="13891"/>
                    </a:cubicBezTo>
                    <a:cubicBezTo>
                      <a:pt x="29941" y="13770"/>
                      <a:pt x="29880" y="13678"/>
                      <a:pt x="29819" y="13618"/>
                    </a:cubicBezTo>
                    <a:lnTo>
                      <a:pt x="29789" y="13618"/>
                    </a:lnTo>
                    <a:cubicBezTo>
                      <a:pt x="29819" y="13618"/>
                      <a:pt x="29850" y="13618"/>
                      <a:pt x="29850" y="13587"/>
                    </a:cubicBezTo>
                    <a:cubicBezTo>
                      <a:pt x="29880" y="13557"/>
                      <a:pt x="29880" y="13466"/>
                      <a:pt x="29880" y="13435"/>
                    </a:cubicBezTo>
                    <a:lnTo>
                      <a:pt x="29880" y="13314"/>
                    </a:lnTo>
                    <a:cubicBezTo>
                      <a:pt x="29941" y="13314"/>
                      <a:pt x="29971" y="13314"/>
                      <a:pt x="30002" y="13283"/>
                    </a:cubicBezTo>
                    <a:cubicBezTo>
                      <a:pt x="30032" y="13283"/>
                      <a:pt x="30032" y="13283"/>
                      <a:pt x="30093" y="13253"/>
                    </a:cubicBezTo>
                    <a:cubicBezTo>
                      <a:pt x="30123" y="13223"/>
                      <a:pt x="30123" y="12979"/>
                      <a:pt x="30032" y="13010"/>
                    </a:cubicBezTo>
                    <a:lnTo>
                      <a:pt x="30002" y="13010"/>
                    </a:lnTo>
                    <a:cubicBezTo>
                      <a:pt x="30002" y="12979"/>
                      <a:pt x="30002" y="12919"/>
                      <a:pt x="29971" y="12949"/>
                    </a:cubicBezTo>
                    <a:lnTo>
                      <a:pt x="29941" y="12979"/>
                    </a:lnTo>
                    <a:lnTo>
                      <a:pt x="29941" y="12949"/>
                    </a:lnTo>
                    <a:cubicBezTo>
                      <a:pt x="29850" y="12827"/>
                      <a:pt x="29819" y="12767"/>
                      <a:pt x="29728" y="12706"/>
                    </a:cubicBezTo>
                    <a:cubicBezTo>
                      <a:pt x="29698" y="12675"/>
                      <a:pt x="29698" y="12615"/>
                      <a:pt x="29667" y="12615"/>
                    </a:cubicBezTo>
                    <a:cubicBezTo>
                      <a:pt x="29667" y="12554"/>
                      <a:pt x="29637" y="12554"/>
                      <a:pt x="29637" y="12554"/>
                    </a:cubicBezTo>
                    <a:lnTo>
                      <a:pt x="29637" y="12554"/>
                    </a:lnTo>
                    <a:lnTo>
                      <a:pt x="29637" y="12463"/>
                    </a:lnTo>
                    <a:cubicBezTo>
                      <a:pt x="29667" y="12493"/>
                      <a:pt x="29698" y="12523"/>
                      <a:pt x="29728" y="12493"/>
                    </a:cubicBezTo>
                    <a:cubicBezTo>
                      <a:pt x="29728" y="12463"/>
                      <a:pt x="29789" y="12371"/>
                      <a:pt x="29728" y="12341"/>
                    </a:cubicBezTo>
                    <a:lnTo>
                      <a:pt x="29728" y="12311"/>
                    </a:lnTo>
                    <a:lnTo>
                      <a:pt x="29728" y="12311"/>
                    </a:lnTo>
                    <a:cubicBezTo>
                      <a:pt x="29789" y="12311"/>
                      <a:pt x="29789" y="12311"/>
                      <a:pt x="29819" y="12250"/>
                    </a:cubicBezTo>
                    <a:lnTo>
                      <a:pt x="29850" y="12219"/>
                    </a:lnTo>
                    <a:cubicBezTo>
                      <a:pt x="29880" y="12189"/>
                      <a:pt x="29850" y="12037"/>
                      <a:pt x="29850" y="12067"/>
                    </a:cubicBezTo>
                    <a:lnTo>
                      <a:pt x="29819" y="12098"/>
                    </a:lnTo>
                    <a:lnTo>
                      <a:pt x="29819" y="12067"/>
                    </a:lnTo>
                    <a:cubicBezTo>
                      <a:pt x="29789" y="12007"/>
                      <a:pt x="29728" y="11946"/>
                      <a:pt x="29698" y="11885"/>
                    </a:cubicBezTo>
                    <a:cubicBezTo>
                      <a:pt x="29667" y="11855"/>
                      <a:pt x="29667" y="11764"/>
                      <a:pt x="29637" y="11733"/>
                    </a:cubicBezTo>
                    <a:cubicBezTo>
                      <a:pt x="29637" y="11703"/>
                      <a:pt x="29576" y="11733"/>
                      <a:pt x="29576" y="11703"/>
                    </a:cubicBezTo>
                    <a:cubicBezTo>
                      <a:pt x="29576" y="11703"/>
                      <a:pt x="29576" y="11642"/>
                      <a:pt x="29546" y="11642"/>
                    </a:cubicBezTo>
                    <a:lnTo>
                      <a:pt x="29546" y="11460"/>
                    </a:lnTo>
                    <a:lnTo>
                      <a:pt x="29546" y="11429"/>
                    </a:lnTo>
                    <a:lnTo>
                      <a:pt x="29546" y="11399"/>
                    </a:lnTo>
                    <a:cubicBezTo>
                      <a:pt x="29576" y="11399"/>
                      <a:pt x="29637" y="11399"/>
                      <a:pt x="29667" y="11338"/>
                    </a:cubicBezTo>
                    <a:lnTo>
                      <a:pt x="29698" y="11308"/>
                    </a:lnTo>
                    <a:cubicBezTo>
                      <a:pt x="29728" y="11277"/>
                      <a:pt x="29728" y="11034"/>
                      <a:pt x="29698" y="11095"/>
                    </a:cubicBezTo>
                    <a:cubicBezTo>
                      <a:pt x="29637" y="11125"/>
                      <a:pt x="29576" y="11125"/>
                      <a:pt x="29515" y="11125"/>
                    </a:cubicBezTo>
                    <a:cubicBezTo>
                      <a:pt x="29424" y="11004"/>
                      <a:pt x="29363" y="10730"/>
                      <a:pt x="29242" y="10639"/>
                    </a:cubicBezTo>
                    <a:cubicBezTo>
                      <a:pt x="29211" y="10578"/>
                      <a:pt x="29181" y="10578"/>
                      <a:pt x="29181" y="10578"/>
                    </a:cubicBezTo>
                    <a:cubicBezTo>
                      <a:pt x="29120" y="10517"/>
                      <a:pt x="29090" y="10487"/>
                      <a:pt x="29090" y="10426"/>
                    </a:cubicBezTo>
                    <a:cubicBezTo>
                      <a:pt x="29120" y="10487"/>
                      <a:pt x="29211" y="10487"/>
                      <a:pt x="29242" y="10426"/>
                    </a:cubicBezTo>
                    <a:cubicBezTo>
                      <a:pt x="29272" y="10396"/>
                      <a:pt x="29272" y="10335"/>
                      <a:pt x="29242" y="10244"/>
                    </a:cubicBezTo>
                    <a:lnTo>
                      <a:pt x="29242" y="10213"/>
                    </a:lnTo>
                    <a:lnTo>
                      <a:pt x="29242" y="10213"/>
                    </a:lnTo>
                    <a:cubicBezTo>
                      <a:pt x="29272" y="10213"/>
                      <a:pt x="29333" y="10213"/>
                      <a:pt x="29333" y="10183"/>
                    </a:cubicBezTo>
                    <a:cubicBezTo>
                      <a:pt x="29333" y="10183"/>
                      <a:pt x="29363" y="10183"/>
                      <a:pt x="29363" y="10122"/>
                    </a:cubicBezTo>
                    <a:cubicBezTo>
                      <a:pt x="29394" y="10092"/>
                      <a:pt x="29394" y="9909"/>
                      <a:pt x="29363" y="9940"/>
                    </a:cubicBezTo>
                    <a:cubicBezTo>
                      <a:pt x="29363" y="9940"/>
                      <a:pt x="29333" y="9940"/>
                      <a:pt x="29333" y="9970"/>
                    </a:cubicBezTo>
                    <a:lnTo>
                      <a:pt x="29333" y="9940"/>
                    </a:lnTo>
                    <a:cubicBezTo>
                      <a:pt x="29242" y="9818"/>
                      <a:pt x="29181" y="9757"/>
                      <a:pt x="29090" y="9666"/>
                    </a:cubicBezTo>
                    <a:cubicBezTo>
                      <a:pt x="29059" y="9636"/>
                      <a:pt x="29059" y="9605"/>
                      <a:pt x="29029" y="9575"/>
                    </a:cubicBezTo>
                    <a:lnTo>
                      <a:pt x="28968" y="9514"/>
                    </a:lnTo>
                    <a:cubicBezTo>
                      <a:pt x="28938" y="9484"/>
                      <a:pt x="28907" y="9453"/>
                      <a:pt x="28907" y="9423"/>
                    </a:cubicBezTo>
                    <a:cubicBezTo>
                      <a:pt x="28907" y="9362"/>
                      <a:pt x="28877" y="9332"/>
                      <a:pt x="28877" y="9332"/>
                    </a:cubicBezTo>
                    <a:lnTo>
                      <a:pt x="28816" y="9301"/>
                    </a:lnTo>
                    <a:cubicBezTo>
                      <a:pt x="28816" y="9271"/>
                      <a:pt x="28786" y="9271"/>
                      <a:pt x="28786" y="9210"/>
                    </a:cubicBezTo>
                    <a:lnTo>
                      <a:pt x="28786" y="9058"/>
                    </a:lnTo>
                    <a:cubicBezTo>
                      <a:pt x="28786" y="8998"/>
                      <a:pt x="28755" y="8967"/>
                      <a:pt x="28755" y="8876"/>
                    </a:cubicBezTo>
                    <a:cubicBezTo>
                      <a:pt x="28786" y="8967"/>
                      <a:pt x="28816" y="9028"/>
                      <a:pt x="28877" y="9180"/>
                    </a:cubicBezTo>
                    <a:lnTo>
                      <a:pt x="28877" y="9180"/>
                    </a:lnTo>
                    <a:cubicBezTo>
                      <a:pt x="28877" y="9150"/>
                      <a:pt x="28877" y="9058"/>
                      <a:pt x="28816" y="9028"/>
                    </a:cubicBezTo>
                    <a:lnTo>
                      <a:pt x="28816" y="9028"/>
                    </a:lnTo>
                    <a:cubicBezTo>
                      <a:pt x="28877" y="9119"/>
                      <a:pt x="28877" y="9180"/>
                      <a:pt x="28907" y="9271"/>
                    </a:cubicBezTo>
                    <a:lnTo>
                      <a:pt x="28907" y="9301"/>
                    </a:lnTo>
                    <a:cubicBezTo>
                      <a:pt x="28907" y="9332"/>
                      <a:pt x="28907" y="9332"/>
                      <a:pt x="28938" y="9301"/>
                    </a:cubicBezTo>
                    <a:lnTo>
                      <a:pt x="28968" y="9332"/>
                    </a:lnTo>
                    <a:cubicBezTo>
                      <a:pt x="28968" y="9332"/>
                      <a:pt x="29029" y="9271"/>
                      <a:pt x="29029" y="9210"/>
                    </a:cubicBezTo>
                    <a:cubicBezTo>
                      <a:pt x="29059" y="9271"/>
                      <a:pt x="29120" y="9301"/>
                      <a:pt x="29181" y="9271"/>
                    </a:cubicBezTo>
                    <a:cubicBezTo>
                      <a:pt x="29211" y="9210"/>
                      <a:pt x="29211" y="9150"/>
                      <a:pt x="29181" y="9058"/>
                    </a:cubicBezTo>
                    <a:lnTo>
                      <a:pt x="29181" y="9028"/>
                    </a:lnTo>
                    <a:lnTo>
                      <a:pt x="29181" y="9028"/>
                    </a:lnTo>
                    <a:cubicBezTo>
                      <a:pt x="29211" y="9028"/>
                      <a:pt x="29211" y="9028"/>
                      <a:pt x="29242" y="8998"/>
                    </a:cubicBezTo>
                    <a:cubicBezTo>
                      <a:pt x="29242" y="8998"/>
                      <a:pt x="29272" y="8998"/>
                      <a:pt x="29272" y="8967"/>
                    </a:cubicBezTo>
                    <a:cubicBezTo>
                      <a:pt x="29333" y="8906"/>
                      <a:pt x="29272" y="8724"/>
                      <a:pt x="29272" y="8754"/>
                    </a:cubicBezTo>
                    <a:lnTo>
                      <a:pt x="29242" y="8815"/>
                    </a:lnTo>
                    <a:lnTo>
                      <a:pt x="29242" y="8754"/>
                    </a:lnTo>
                    <a:cubicBezTo>
                      <a:pt x="29181" y="8663"/>
                      <a:pt x="29120" y="8572"/>
                      <a:pt x="29059" y="8542"/>
                    </a:cubicBezTo>
                    <a:cubicBezTo>
                      <a:pt x="29029" y="8511"/>
                      <a:pt x="29029" y="8420"/>
                      <a:pt x="28968" y="8420"/>
                    </a:cubicBezTo>
                    <a:cubicBezTo>
                      <a:pt x="28968" y="8390"/>
                      <a:pt x="28938" y="8390"/>
                      <a:pt x="28938" y="8390"/>
                    </a:cubicBezTo>
                    <a:lnTo>
                      <a:pt x="28938" y="8390"/>
                    </a:lnTo>
                    <a:lnTo>
                      <a:pt x="28938" y="8268"/>
                    </a:lnTo>
                    <a:cubicBezTo>
                      <a:pt x="28968" y="8298"/>
                      <a:pt x="29029" y="8359"/>
                      <a:pt x="29059" y="8298"/>
                    </a:cubicBezTo>
                    <a:cubicBezTo>
                      <a:pt x="29059" y="8268"/>
                      <a:pt x="29090" y="8207"/>
                      <a:pt x="29059" y="8146"/>
                    </a:cubicBezTo>
                    <a:lnTo>
                      <a:pt x="29059" y="8116"/>
                    </a:lnTo>
                    <a:lnTo>
                      <a:pt x="29059" y="8116"/>
                    </a:lnTo>
                    <a:cubicBezTo>
                      <a:pt x="29090" y="8116"/>
                      <a:pt x="29090" y="8116"/>
                      <a:pt x="29120" y="8086"/>
                    </a:cubicBezTo>
                    <a:lnTo>
                      <a:pt x="29181" y="8055"/>
                    </a:lnTo>
                    <a:cubicBezTo>
                      <a:pt x="29211" y="7994"/>
                      <a:pt x="29181" y="7842"/>
                      <a:pt x="29181" y="7903"/>
                    </a:cubicBezTo>
                    <a:lnTo>
                      <a:pt x="29120" y="7934"/>
                    </a:lnTo>
                    <a:lnTo>
                      <a:pt x="29120" y="7903"/>
                    </a:lnTo>
                    <a:cubicBezTo>
                      <a:pt x="29090" y="7812"/>
                      <a:pt x="29059" y="7782"/>
                      <a:pt x="29029" y="7691"/>
                    </a:cubicBezTo>
                    <a:cubicBezTo>
                      <a:pt x="28968" y="7660"/>
                      <a:pt x="28968" y="7599"/>
                      <a:pt x="28938" y="7539"/>
                    </a:cubicBezTo>
                    <a:cubicBezTo>
                      <a:pt x="28938" y="7508"/>
                      <a:pt x="28907" y="7539"/>
                      <a:pt x="28907" y="7508"/>
                    </a:cubicBezTo>
                    <a:cubicBezTo>
                      <a:pt x="28877" y="7447"/>
                      <a:pt x="28816" y="7387"/>
                      <a:pt x="28816" y="7326"/>
                    </a:cubicBezTo>
                    <a:cubicBezTo>
                      <a:pt x="28786" y="7295"/>
                      <a:pt x="28786" y="7235"/>
                      <a:pt x="28755" y="7204"/>
                    </a:cubicBezTo>
                    <a:cubicBezTo>
                      <a:pt x="28725" y="7174"/>
                      <a:pt x="28725" y="7083"/>
                      <a:pt x="28664" y="7052"/>
                    </a:cubicBezTo>
                    <a:cubicBezTo>
                      <a:pt x="28634" y="6931"/>
                      <a:pt x="28603" y="6839"/>
                      <a:pt x="28573" y="6748"/>
                    </a:cubicBezTo>
                    <a:cubicBezTo>
                      <a:pt x="28512" y="6687"/>
                      <a:pt x="28512" y="6627"/>
                      <a:pt x="28512" y="6627"/>
                    </a:cubicBezTo>
                    <a:lnTo>
                      <a:pt x="28512" y="6627"/>
                    </a:lnTo>
                    <a:cubicBezTo>
                      <a:pt x="28512" y="6596"/>
                      <a:pt x="28482" y="6535"/>
                      <a:pt x="28482" y="6475"/>
                    </a:cubicBezTo>
                    <a:cubicBezTo>
                      <a:pt x="28482" y="6444"/>
                      <a:pt x="28451" y="6535"/>
                      <a:pt x="28482" y="6566"/>
                    </a:cubicBezTo>
                    <a:lnTo>
                      <a:pt x="28482" y="6596"/>
                    </a:lnTo>
                    <a:cubicBezTo>
                      <a:pt x="28482" y="6566"/>
                      <a:pt x="28451" y="6535"/>
                      <a:pt x="28451" y="6475"/>
                    </a:cubicBezTo>
                    <a:cubicBezTo>
                      <a:pt x="28421" y="6323"/>
                      <a:pt x="28360" y="6171"/>
                      <a:pt x="28330" y="6171"/>
                    </a:cubicBezTo>
                    <a:cubicBezTo>
                      <a:pt x="28330" y="6140"/>
                      <a:pt x="28330" y="6140"/>
                      <a:pt x="28299" y="6140"/>
                    </a:cubicBezTo>
                    <a:lnTo>
                      <a:pt x="28269" y="6171"/>
                    </a:lnTo>
                    <a:cubicBezTo>
                      <a:pt x="28208" y="6171"/>
                      <a:pt x="28208" y="6323"/>
                      <a:pt x="28147" y="6475"/>
                    </a:cubicBezTo>
                    <a:cubicBezTo>
                      <a:pt x="28147" y="6535"/>
                      <a:pt x="28117" y="6566"/>
                      <a:pt x="28117" y="6596"/>
                    </a:cubicBezTo>
                    <a:lnTo>
                      <a:pt x="28117" y="6566"/>
                    </a:lnTo>
                    <a:lnTo>
                      <a:pt x="28117" y="6475"/>
                    </a:lnTo>
                    <a:cubicBezTo>
                      <a:pt x="28117" y="6535"/>
                      <a:pt x="28056" y="6596"/>
                      <a:pt x="28056" y="6627"/>
                    </a:cubicBezTo>
                    <a:lnTo>
                      <a:pt x="28056" y="6627"/>
                    </a:lnTo>
                    <a:cubicBezTo>
                      <a:pt x="28056" y="6627"/>
                      <a:pt x="28056" y="6687"/>
                      <a:pt x="28026" y="6748"/>
                    </a:cubicBezTo>
                    <a:cubicBezTo>
                      <a:pt x="27995" y="6839"/>
                      <a:pt x="27965" y="6931"/>
                      <a:pt x="27904" y="7052"/>
                    </a:cubicBezTo>
                    <a:cubicBezTo>
                      <a:pt x="27874" y="7143"/>
                      <a:pt x="27874" y="7174"/>
                      <a:pt x="27843" y="7204"/>
                    </a:cubicBezTo>
                    <a:cubicBezTo>
                      <a:pt x="27813" y="7235"/>
                      <a:pt x="27813" y="7295"/>
                      <a:pt x="27752" y="7326"/>
                    </a:cubicBezTo>
                    <a:cubicBezTo>
                      <a:pt x="27722" y="7356"/>
                      <a:pt x="27691" y="7447"/>
                      <a:pt x="27691" y="7508"/>
                    </a:cubicBezTo>
                    <a:cubicBezTo>
                      <a:pt x="27691" y="7508"/>
                      <a:pt x="27661" y="7508"/>
                      <a:pt x="27661" y="7539"/>
                    </a:cubicBezTo>
                    <a:cubicBezTo>
                      <a:pt x="27600" y="7599"/>
                      <a:pt x="27600" y="7630"/>
                      <a:pt x="27570" y="7691"/>
                    </a:cubicBezTo>
                    <a:cubicBezTo>
                      <a:pt x="27539" y="7751"/>
                      <a:pt x="27509" y="7812"/>
                      <a:pt x="27448" y="7903"/>
                    </a:cubicBezTo>
                    <a:lnTo>
                      <a:pt x="27448" y="7934"/>
                    </a:lnTo>
                    <a:cubicBezTo>
                      <a:pt x="27448" y="7934"/>
                      <a:pt x="27418" y="7934"/>
                      <a:pt x="27418" y="7903"/>
                    </a:cubicBezTo>
                    <a:cubicBezTo>
                      <a:pt x="27387" y="7842"/>
                      <a:pt x="27387" y="8055"/>
                      <a:pt x="27418" y="8055"/>
                    </a:cubicBezTo>
                    <a:lnTo>
                      <a:pt x="27448" y="8086"/>
                    </a:lnTo>
                    <a:cubicBezTo>
                      <a:pt x="27509" y="8086"/>
                      <a:pt x="27509" y="8116"/>
                      <a:pt x="27539" y="8116"/>
                    </a:cubicBezTo>
                    <a:lnTo>
                      <a:pt x="27539" y="8116"/>
                    </a:lnTo>
                    <a:lnTo>
                      <a:pt x="27539" y="8146"/>
                    </a:lnTo>
                    <a:lnTo>
                      <a:pt x="27539" y="8298"/>
                    </a:lnTo>
                    <a:cubicBezTo>
                      <a:pt x="27570" y="8359"/>
                      <a:pt x="27600" y="8359"/>
                      <a:pt x="27661" y="8268"/>
                    </a:cubicBezTo>
                    <a:lnTo>
                      <a:pt x="27661" y="8390"/>
                    </a:lnTo>
                    <a:lnTo>
                      <a:pt x="27661" y="8390"/>
                    </a:lnTo>
                    <a:cubicBezTo>
                      <a:pt x="27600" y="8390"/>
                      <a:pt x="27600" y="8390"/>
                      <a:pt x="27600" y="8420"/>
                    </a:cubicBezTo>
                    <a:cubicBezTo>
                      <a:pt x="27570" y="8450"/>
                      <a:pt x="27570" y="8511"/>
                      <a:pt x="27539" y="8542"/>
                    </a:cubicBezTo>
                    <a:cubicBezTo>
                      <a:pt x="27509" y="8602"/>
                      <a:pt x="27418" y="8694"/>
                      <a:pt x="27357" y="8754"/>
                    </a:cubicBezTo>
                    <a:lnTo>
                      <a:pt x="27357" y="8815"/>
                    </a:lnTo>
                    <a:cubicBezTo>
                      <a:pt x="27357" y="8815"/>
                      <a:pt x="27296" y="8815"/>
                      <a:pt x="27296" y="8754"/>
                    </a:cubicBezTo>
                    <a:cubicBezTo>
                      <a:pt x="27266" y="8724"/>
                      <a:pt x="27266" y="8906"/>
                      <a:pt x="27296" y="8967"/>
                    </a:cubicBezTo>
                    <a:lnTo>
                      <a:pt x="27357" y="8998"/>
                    </a:lnTo>
                    <a:cubicBezTo>
                      <a:pt x="27387" y="9028"/>
                      <a:pt x="27387" y="9028"/>
                      <a:pt x="27418" y="9028"/>
                    </a:cubicBezTo>
                    <a:lnTo>
                      <a:pt x="27418" y="9028"/>
                    </a:lnTo>
                    <a:lnTo>
                      <a:pt x="27418" y="9058"/>
                    </a:lnTo>
                    <a:lnTo>
                      <a:pt x="27418" y="9271"/>
                    </a:lnTo>
                    <a:cubicBezTo>
                      <a:pt x="27448" y="9332"/>
                      <a:pt x="27539" y="9301"/>
                      <a:pt x="27570" y="9210"/>
                    </a:cubicBezTo>
                    <a:cubicBezTo>
                      <a:pt x="27570" y="9301"/>
                      <a:pt x="27570" y="9332"/>
                      <a:pt x="27600" y="9332"/>
                    </a:cubicBezTo>
                    <a:cubicBezTo>
                      <a:pt x="27600" y="9332"/>
                      <a:pt x="27661" y="9332"/>
                      <a:pt x="27661" y="9301"/>
                    </a:cubicBezTo>
                    <a:cubicBezTo>
                      <a:pt x="27661" y="9332"/>
                      <a:pt x="27661" y="9332"/>
                      <a:pt x="27691" y="9301"/>
                    </a:cubicBezTo>
                    <a:lnTo>
                      <a:pt x="27691" y="9271"/>
                    </a:lnTo>
                    <a:cubicBezTo>
                      <a:pt x="27722" y="9210"/>
                      <a:pt x="27722" y="9119"/>
                      <a:pt x="27752" y="9028"/>
                    </a:cubicBezTo>
                    <a:lnTo>
                      <a:pt x="27752" y="9028"/>
                    </a:lnTo>
                    <a:cubicBezTo>
                      <a:pt x="27752" y="9058"/>
                      <a:pt x="27752" y="9119"/>
                      <a:pt x="27722" y="9180"/>
                    </a:cubicBezTo>
                    <a:lnTo>
                      <a:pt x="27722" y="9180"/>
                    </a:lnTo>
                    <a:cubicBezTo>
                      <a:pt x="27752" y="9058"/>
                      <a:pt x="27813" y="8967"/>
                      <a:pt x="27843" y="8876"/>
                    </a:cubicBezTo>
                    <a:cubicBezTo>
                      <a:pt x="27843" y="8967"/>
                      <a:pt x="27813" y="8998"/>
                      <a:pt x="27813" y="9058"/>
                    </a:cubicBezTo>
                    <a:lnTo>
                      <a:pt x="27813" y="9210"/>
                    </a:lnTo>
                    <a:cubicBezTo>
                      <a:pt x="27813" y="9271"/>
                      <a:pt x="27752" y="9271"/>
                      <a:pt x="27752" y="9301"/>
                    </a:cubicBezTo>
                    <a:lnTo>
                      <a:pt x="27722" y="9332"/>
                    </a:lnTo>
                    <a:cubicBezTo>
                      <a:pt x="27691" y="9362"/>
                      <a:pt x="27691" y="9423"/>
                      <a:pt x="27691" y="9423"/>
                    </a:cubicBezTo>
                    <a:cubicBezTo>
                      <a:pt x="27661" y="9453"/>
                      <a:pt x="27600" y="9484"/>
                      <a:pt x="27600" y="9514"/>
                    </a:cubicBezTo>
                    <a:cubicBezTo>
                      <a:pt x="27600" y="9514"/>
                      <a:pt x="27570" y="9514"/>
                      <a:pt x="27570" y="9575"/>
                    </a:cubicBezTo>
                    <a:cubicBezTo>
                      <a:pt x="27539" y="9605"/>
                      <a:pt x="27539" y="9636"/>
                      <a:pt x="27509" y="9666"/>
                    </a:cubicBezTo>
                    <a:cubicBezTo>
                      <a:pt x="27418" y="9757"/>
                      <a:pt x="27357" y="9818"/>
                      <a:pt x="27266" y="9940"/>
                    </a:cubicBezTo>
                    <a:lnTo>
                      <a:pt x="27266" y="9970"/>
                    </a:lnTo>
                    <a:cubicBezTo>
                      <a:pt x="27266" y="9970"/>
                      <a:pt x="27235" y="9970"/>
                      <a:pt x="27235" y="9940"/>
                    </a:cubicBezTo>
                    <a:cubicBezTo>
                      <a:pt x="27205" y="9909"/>
                      <a:pt x="27205" y="10092"/>
                      <a:pt x="27235" y="10122"/>
                    </a:cubicBezTo>
                    <a:lnTo>
                      <a:pt x="27266" y="10183"/>
                    </a:lnTo>
                    <a:cubicBezTo>
                      <a:pt x="27296" y="10213"/>
                      <a:pt x="27357" y="10213"/>
                      <a:pt x="27357" y="10213"/>
                    </a:cubicBezTo>
                    <a:lnTo>
                      <a:pt x="27357" y="10213"/>
                    </a:lnTo>
                    <a:lnTo>
                      <a:pt x="27357" y="10244"/>
                    </a:lnTo>
                    <a:cubicBezTo>
                      <a:pt x="27296" y="10274"/>
                      <a:pt x="27357" y="10396"/>
                      <a:pt x="27357" y="10426"/>
                    </a:cubicBezTo>
                    <a:cubicBezTo>
                      <a:pt x="27387" y="10487"/>
                      <a:pt x="27418" y="10487"/>
                      <a:pt x="27509" y="10426"/>
                    </a:cubicBezTo>
                    <a:cubicBezTo>
                      <a:pt x="27448" y="10487"/>
                      <a:pt x="27418" y="10548"/>
                      <a:pt x="27418" y="10578"/>
                    </a:cubicBezTo>
                    <a:cubicBezTo>
                      <a:pt x="27387" y="10578"/>
                      <a:pt x="27357" y="10578"/>
                      <a:pt x="27357" y="10639"/>
                    </a:cubicBezTo>
                    <a:cubicBezTo>
                      <a:pt x="27235" y="10730"/>
                      <a:pt x="27144" y="11004"/>
                      <a:pt x="27084" y="11125"/>
                    </a:cubicBezTo>
                    <a:cubicBezTo>
                      <a:pt x="26992" y="11156"/>
                      <a:pt x="26962" y="11156"/>
                      <a:pt x="26901" y="11095"/>
                    </a:cubicBezTo>
                    <a:cubicBezTo>
                      <a:pt x="26840" y="11034"/>
                      <a:pt x="26810" y="11277"/>
                      <a:pt x="26901" y="11308"/>
                    </a:cubicBezTo>
                    <a:lnTo>
                      <a:pt x="26932" y="11338"/>
                    </a:lnTo>
                    <a:cubicBezTo>
                      <a:pt x="26962" y="11399"/>
                      <a:pt x="26992" y="11399"/>
                      <a:pt x="27053" y="11399"/>
                    </a:cubicBezTo>
                    <a:lnTo>
                      <a:pt x="27053" y="11429"/>
                    </a:lnTo>
                    <a:lnTo>
                      <a:pt x="27053" y="11460"/>
                    </a:lnTo>
                    <a:cubicBezTo>
                      <a:pt x="26992" y="11551"/>
                      <a:pt x="26992" y="11642"/>
                      <a:pt x="27053" y="11703"/>
                    </a:cubicBezTo>
                    <a:cubicBezTo>
                      <a:pt x="27084" y="11764"/>
                      <a:pt x="27205" y="11733"/>
                      <a:pt x="27235" y="11642"/>
                    </a:cubicBezTo>
                    <a:lnTo>
                      <a:pt x="27235" y="11794"/>
                    </a:lnTo>
                    <a:cubicBezTo>
                      <a:pt x="27144" y="11885"/>
                      <a:pt x="27114" y="12037"/>
                      <a:pt x="27053" y="12067"/>
                    </a:cubicBezTo>
                    <a:cubicBezTo>
                      <a:pt x="26962" y="12098"/>
                      <a:pt x="26932" y="12098"/>
                      <a:pt x="26840" y="12067"/>
                    </a:cubicBezTo>
                    <a:cubicBezTo>
                      <a:pt x="26810" y="12037"/>
                      <a:pt x="26780" y="12219"/>
                      <a:pt x="26840" y="12219"/>
                    </a:cubicBezTo>
                    <a:lnTo>
                      <a:pt x="26901" y="12250"/>
                    </a:lnTo>
                    <a:cubicBezTo>
                      <a:pt x="26932" y="12250"/>
                      <a:pt x="26962" y="12311"/>
                      <a:pt x="26992" y="12311"/>
                    </a:cubicBezTo>
                    <a:lnTo>
                      <a:pt x="26992" y="12311"/>
                    </a:lnTo>
                    <a:lnTo>
                      <a:pt x="26992" y="12341"/>
                    </a:lnTo>
                    <a:cubicBezTo>
                      <a:pt x="26962" y="12371"/>
                      <a:pt x="26962" y="12463"/>
                      <a:pt x="26992" y="12493"/>
                    </a:cubicBezTo>
                    <a:cubicBezTo>
                      <a:pt x="27053" y="12523"/>
                      <a:pt x="27144" y="12523"/>
                      <a:pt x="27205" y="12463"/>
                    </a:cubicBezTo>
                    <a:lnTo>
                      <a:pt x="27205" y="12493"/>
                    </a:lnTo>
                    <a:cubicBezTo>
                      <a:pt x="27144" y="12523"/>
                      <a:pt x="27114" y="12554"/>
                      <a:pt x="27114" y="12615"/>
                    </a:cubicBezTo>
                    <a:cubicBezTo>
                      <a:pt x="27084" y="12615"/>
                      <a:pt x="27053" y="12615"/>
                      <a:pt x="26992" y="12645"/>
                    </a:cubicBezTo>
                    <a:lnTo>
                      <a:pt x="26901" y="12767"/>
                    </a:lnTo>
                    <a:cubicBezTo>
                      <a:pt x="26901" y="12706"/>
                      <a:pt x="26840" y="12675"/>
                      <a:pt x="26810" y="12645"/>
                    </a:cubicBezTo>
                    <a:cubicBezTo>
                      <a:pt x="26810" y="12615"/>
                      <a:pt x="26780" y="12645"/>
                      <a:pt x="26780" y="12615"/>
                    </a:cubicBezTo>
                    <a:cubicBezTo>
                      <a:pt x="26749" y="12523"/>
                      <a:pt x="26688" y="12493"/>
                      <a:pt x="26688" y="12402"/>
                    </a:cubicBezTo>
                    <a:cubicBezTo>
                      <a:pt x="26658" y="12371"/>
                      <a:pt x="26658" y="12341"/>
                      <a:pt x="26628" y="12311"/>
                    </a:cubicBezTo>
                    <a:cubicBezTo>
                      <a:pt x="26597" y="12250"/>
                      <a:pt x="26597" y="12189"/>
                      <a:pt x="26536" y="12159"/>
                    </a:cubicBezTo>
                    <a:cubicBezTo>
                      <a:pt x="26506" y="12037"/>
                      <a:pt x="26476" y="11915"/>
                      <a:pt x="26445" y="11855"/>
                    </a:cubicBezTo>
                    <a:cubicBezTo>
                      <a:pt x="26384" y="11764"/>
                      <a:pt x="26384" y="11733"/>
                      <a:pt x="26384" y="11733"/>
                    </a:cubicBezTo>
                    <a:lnTo>
                      <a:pt x="26384" y="11733"/>
                    </a:lnTo>
                    <a:cubicBezTo>
                      <a:pt x="26384" y="11703"/>
                      <a:pt x="26354" y="11612"/>
                      <a:pt x="26354" y="11581"/>
                    </a:cubicBezTo>
                    <a:cubicBezTo>
                      <a:pt x="26354" y="11551"/>
                      <a:pt x="26324" y="11612"/>
                      <a:pt x="26354" y="11642"/>
                    </a:cubicBezTo>
                    <a:lnTo>
                      <a:pt x="26354" y="11703"/>
                    </a:lnTo>
                    <a:cubicBezTo>
                      <a:pt x="26354" y="11642"/>
                      <a:pt x="26324" y="11612"/>
                      <a:pt x="26324" y="11581"/>
                    </a:cubicBezTo>
                    <a:cubicBezTo>
                      <a:pt x="26293" y="11429"/>
                      <a:pt x="26232" y="11277"/>
                      <a:pt x="26202" y="11277"/>
                    </a:cubicBezTo>
                    <a:cubicBezTo>
                      <a:pt x="26202" y="11247"/>
                      <a:pt x="26202" y="11247"/>
                      <a:pt x="26172" y="11247"/>
                    </a:cubicBezTo>
                    <a:lnTo>
                      <a:pt x="26141" y="11277"/>
                    </a:lnTo>
                    <a:cubicBezTo>
                      <a:pt x="26080" y="11277"/>
                      <a:pt x="26080" y="11429"/>
                      <a:pt x="26020" y="11581"/>
                    </a:cubicBezTo>
                    <a:cubicBezTo>
                      <a:pt x="26020" y="11612"/>
                      <a:pt x="25989" y="11642"/>
                      <a:pt x="25989" y="11703"/>
                    </a:cubicBezTo>
                    <a:lnTo>
                      <a:pt x="25989" y="11642"/>
                    </a:lnTo>
                    <a:lnTo>
                      <a:pt x="25989" y="11581"/>
                    </a:lnTo>
                    <a:cubicBezTo>
                      <a:pt x="25989" y="11612"/>
                      <a:pt x="25928" y="11703"/>
                      <a:pt x="25928" y="11733"/>
                    </a:cubicBezTo>
                    <a:lnTo>
                      <a:pt x="25928" y="11733"/>
                    </a:lnTo>
                    <a:cubicBezTo>
                      <a:pt x="25928" y="11733"/>
                      <a:pt x="25928" y="11764"/>
                      <a:pt x="25898" y="11855"/>
                    </a:cubicBezTo>
                    <a:cubicBezTo>
                      <a:pt x="25868" y="11915"/>
                      <a:pt x="25837" y="12037"/>
                      <a:pt x="25777" y="12159"/>
                    </a:cubicBezTo>
                    <a:cubicBezTo>
                      <a:pt x="25746" y="12219"/>
                      <a:pt x="25746" y="12250"/>
                      <a:pt x="25716" y="12311"/>
                    </a:cubicBezTo>
                    <a:cubicBezTo>
                      <a:pt x="25685" y="12341"/>
                      <a:pt x="25685" y="12371"/>
                      <a:pt x="25625" y="12402"/>
                    </a:cubicBezTo>
                    <a:cubicBezTo>
                      <a:pt x="25594" y="12463"/>
                      <a:pt x="25564" y="12523"/>
                      <a:pt x="25564" y="12615"/>
                    </a:cubicBezTo>
                    <a:cubicBezTo>
                      <a:pt x="25564" y="12615"/>
                      <a:pt x="25533" y="12615"/>
                      <a:pt x="25533" y="12645"/>
                    </a:cubicBezTo>
                    <a:cubicBezTo>
                      <a:pt x="25473" y="12675"/>
                      <a:pt x="25473" y="12706"/>
                      <a:pt x="25442" y="12797"/>
                    </a:cubicBezTo>
                    <a:lnTo>
                      <a:pt x="25442" y="12797"/>
                    </a:lnTo>
                    <a:lnTo>
                      <a:pt x="25442" y="12706"/>
                    </a:lnTo>
                    <a:lnTo>
                      <a:pt x="25442" y="12675"/>
                    </a:lnTo>
                    <a:lnTo>
                      <a:pt x="25442" y="12675"/>
                    </a:lnTo>
                    <a:cubicBezTo>
                      <a:pt x="25473" y="12675"/>
                      <a:pt x="25473" y="12675"/>
                      <a:pt x="25533" y="12645"/>
                    </a:cubicBezTo>
                    <a:cubicBezTo>
                      <a:pt x="25533" y="12645"/>
                      <a:pt x="25564" y="12645"/>
                      <a:pt x="25564" y="12615"/>
                    </a:cubicBezTo>
                    <a:cubicBezTo>
                      <a:pt x="25594" y="12554"/>
                      <a:pt x="25564" y="12371"/>
                      <a:pt x="25564" y="12402"/>
                    </a:cubicBezTo>
                    <a:lnTo>
                      <a:pt x="25533" y="12463"/>
                    </a:lnTo>
                    <a:lnTo>
                      <a:pt x="25533" y="12402"/>
                    </a:lnTo>
                    <a:cubicBezTo>
                      <a:pt x="25442" y="12311"/>
                      <a:pt x="25412" y="12219"/>
                      <a:pt x="25321" y="12189"/>
                    </a:cubicBezTo>
                    <a:cubicBezTo>
                      <a:pt x="25290" y="12159"/>
                      <a:pt x="25290" y="12067"/>
                      <a:pt x="25260" y="12067"/>
                    </a:cubicBezTo>
                    <a:cubicBezTo>
                      <a:pt x="25260" y="12037"/>
                      <a:pt x="25229" y="12037"/>
                      <a:pt x="25229" y="12037"/>
                    </a:cubicBezTo>
                    <a:lnTo>
                      <a:pt x="25229" y="12037"/>
                    </a:lnTo>
                    <a:lnTo>
                      <a:pt x="25229" y="11915"/>
                    </a:lnTo>
                    <a:cubicBezTo>
                      <a:pt x="25260" y="11946"/>
                      <a:pt x="25290" y="12007"/>
                      <a:pt x="25321" y="11946"/>
                    </a:cubicBezTo>
                    <a:cubicBezTo>
                      <a:pt x="25321" y="11915"/>
                      <a:pt x="25381" y="11855"/>
                      <a:pt x="25321" y="11794"/>
                    </a:cubicBezTo>
                    <a:lnTo>
                      <a:pt x="25321" y="11764"/>
                    </a:lnTo>
                    <a:lnTo>
                      <a:pt x="25321" y="11764"/>
                    </a:lnTo>
                    <a:cubicBezTo>
                      <a:pt x="25381" y="11764"/>
                      <a:pt x="25381" y="11764"/>
                      <a:pt x="25412" y="11733"/>
                    </a:cubicBezTo>
                    <a:lnTo>
                      <a:pt x="25442" y="11703"/>
                    </a:lnTo>
                    <a:cubicBezTo>
                      <a:pt x="25473" y="11642"/>
                      <a:pt x="25442" y="11490"/>
                      <a:pt x="25442" y="11551"/>
                    </a:cubicBezTo>
                    <a:lnTo>
                      <a:pt x="25412" y="11581"/>
                    </a:lnTo>
                    <a:lnTo>
                      <a:pt x="25412" y="11551"/>
                    </a:lnTo>
                    <a:cubicBezTo>
                      <a:pt x="25381" y="11460"/>
                      <a:pt x="25321" y="11429"/>
                      <a:pt x="25290" y="11338"/>
                    </a:cubicBezTo>
                    <a:cubicBezTo>
                      <a:pt x="25260" y="11308"/>
                      <a:pt x="25260" y="11247"/>
                      <a:pt x="25229" y="11186"/>
                    </a:cubicBezTo>
                    <a:cubicBezTo>
                      <a:pt x="25229" y="11156"/>
                      <a:pt x="25169" y="11186"/>
                      <a:pt x="25169" y="11156"/>
                    </a:cubicBezTo>
                    <a:cubicBezTo>
                      <a:pt x="25138" y="11095"/>
                      <a:pt x="25108" y="11034"/>
                      <a:pt x="25108" y="10973"/>
                    </a:cubicBezTo>
                    <a:cubicBezTo>
                      <a:pt x="25077" y="10943"/>
                      <a:pt x="25077" y="10882"/>
                      <a:pt x="25017" y="10852"/>
                    </a:cubicBezTo>
                    <a:cubicBezTo>
                      <a:pt x="24986" y="10821"/>
                      <a:pt x="24986" y="10730"/>
                      <a:pt x="24956" y="10700"/>
                    </a:cubicBezTo>
                    <a:cubicBezTo>
                      <a:pt x="24925" y="10578"/>
                      <a:pt x="24865" y="10487"/>
                      <a:pt x="24834" y="10396"/>
                    </a:cubicBezTo>
                    <a:cubicBezTo>
                      <a:pt x="24804" y="10335"/>
                      <a:pt x="24804" y="10274"/>
                      <a:pt x="24804" y="10274"/>
                    </a:cubicBezTo>
                    <a:lnTo>
                      <a:pt x="24804" y="10274"/>
                    </a:lnTo>
                    <a:cubicBezTo>
                      <a:pt x="24804" y="10244"/>
                      <a:pt x="24773" y="10183"/>
                      <a:pt x="24773" y="10122"/>
                    </a:cubicBezTo>
                    <a:cubicBezTo>
                      <a:pt x="24773" y="10092"/>
                      <a:pt x="24713" y="10183"/>
                      <a:pt x="24773" y="10213"/>
                    </a:cubicBezTo>
                    <a:lnTo>
                      <a:pt x="24773" y="10244"/>
                    </a:lnTo>
                    <a:cubicBezTo>
                      <a:pt x="24773" y="10213"/>
                      <a:pt x="24713" y="10183"/>
                      <a:pt x="24713" y="10122"/>
                    </a:cubicBezTo>
                    <a:cubicBezTo>
                      <a:pt x="24682" y="9970"/>
                      <a:pt x="24652" y="9818"/>
                      <a:pt x="24621" y="9818"/>
                    </a:cubicBezTo>
                    <a:cubicBezTo>
                      <a:pt x="24621" y="9788"/>
                      <a:pt x="24621" y="9788"/>
                      <a:pt x="24561" y="9788"/>
                    </a:cubicBezTo>
                    <a:lnTo>
                      <a:pt x="24530" y="9818"/>
                    </a:lnTo>
                    <a:cubicBezTo>
                      <a:pt x="24500" y="9818"/>
                      <a:pt x="24500" y="9970"/>
                      <a:pt x="24409" y="10122"/>
                    </a:cubicBezTo>
                    <a:cubicBezTo>
                      <a:pt x="24409" y="10183"/>
                      <a:pt x="24378" y="10213"/>
                      <a:pt x="24378" y="10244"/>
                    </a:cubicBezTo>
                    <a:lnTo>
                      <a:pt x="24378" y="10213"/>
                    </a:lnTo>
                    <a:lnTo>
                      <a:pt x="24378" y="10122"/>
                    </a:lnTo>
                    <a:cubicBezTo>
                      <a:pt x="24378" y="10183"/>
                      <a:pt x="24348" y="10244"/>
                      <a:pt x="24348" y="10274"/>
                    </a:cubicBezTo>
                    <a:lnTo>
                      <a:pt x="24348" y="10274"/>
                    </a:lnTo>
                    <a:cubicBezTo>
                      <a:pt x="24348" y="10274"/>
                      <a:pt x="24348" y="10335"/>
                      <a:pt x="24318" y="10396"/>
                    </a:cubicBezTo>
                    <a:cubicBezTo>
                      <a:pt x="24257" y="10487"/>
                      <a:pt x="24226" y="10578"/>
                      <a:pt x="24196" y="10700"/>
                    </a:cubicBezTo>
                    <a:cubicBezTo>
                      <a:pt x="24166" y="10791"/>
                      <a:pt x="24166" y="10821"/>
                      <a:pt x="24105" y="10852"/>
                    </a:cubicBezTo>
                    <a:cubicBezTo>
                      <a:pt x="24074" y="10882"/>
                      <a:pt x="24074" y="10943"/>
                      <a:pt x="24044" y="10973"/>
                    </a:cubicBezTo>
                    <a:cubicBezTo>
                      <a:pt x="24014" y="11004"/>
                      <a:pt x="23953" y="11095"/>
                      <a:pt x="23953" y="11156"/>
                    </a:cubicBezTo>
                    <a:cubicBezTo>
                      <a:pt x="23953" y="11156"/>
                      <a:pt x="23922" y="11156"/>
                      <a:pt x="23922" y="11186"/>
                    </a:cubicBezTo>
                    <a:cubicBezTo>
                      <a:pt x="23892" y="11247"/>
                      <a:pt x="23892" y="11277"/>
                      <a:pt x="23862" y="11338"/>
                    </a:cubicBezTo>
                    <a:cubicBezTo>
                      <a:pt x="23801" y="11399"/>
                      <a:pt x="23770" y="11460"/>
                      <a:pt x="23740" y="11551"/>
                    </a:cubicBezTo>
                    <a:lnTo>
                      <a:pt x="23740" y="11581"/>
                    </a:lnTo>
                    <a:cubicBezTo>
                      <a:pt x="23740" y="11581"/>
                      <a:pt x="23710" y="11581"/>
                      <a:pt x="23710" y="11551"/>
                    </a:cubicBezTo>
                    <a:cubicBezTo>
                      <a:pt x="23649" y="11490"/>
                      <a:pt x="23649" y="11703"/>
                      <a:pt x="23710" y="11703"/>
                    </a:cubicBezTo>
                    <a:lnTo>
                      <a:pt x="23740" y="11733"/>
                    </a:lnTo>
                    <a:cubicBezTo>
                      <a:pt x="23770" y="11733"/>
                      <a:pt x="23770" y="11764"/>
                      <a:pt x="23801" y="11764"/>
                    </a:cubicBezTo>
                    <a:lnTo>
                      <a:pt x="23801" y="11764"/>
                    </a:lnTo>
                    <a:lnTo>
                      <a:pt x="23801" y="11794"/>
                    </a:lnTo>
                    <a:lnTo>
                      <a:pt x="23801" y="11946"/>
                    </a:lnTo>
                    <a:cubicBezTo>
                      <a:pt x="23862" y="12007"/>
                      <a:pt x="23892" y="12007"/>
                      <a:pt x="23922" y="11915"/>
                    </a:cubicBezTo>
                    <a:lnTo>
                      <a:pt x="23922" y="12037"/>
                    </a:lnTo>
                    <a:lnTo>
                      <a:pt x="23922" y="12037"/>
                    </a:lnTo>
                    <a:cubicBezTo>
                      <a:pt x="23892" y="12037"/>
                      <a:pt x="23892" y="12037"/>
                      <a:pt x="23892" y="12067"/>
                    </a:cubicBezTo>
                    <a:cubicBezTo>
                      <a:pt x="23862" y="12098"/>
                      <a:pt x="23862" y="12159"/>
                      <a:pt x="23801" y="12189"/>
                    </a:cubicBezTo>
                    <a:cubicBezTo>
                      <a:pt x="23770" y="12250"/>
                      <a:pt x="23710" y="12341"/>
                      <a:pt x="23618" y="12402"/>
                    </a:cubicBezTo>
                    <a:lnTo>
                      <a:pt x="23618" y="12463"/>
                    </a:lnTo>
                    <a:cubicBezTo>
                      <a:pt x="23618" y="12463"/>
                      <a:pt x="23588" y="12463"/>
                      <a:pt x="23588" y="12402"/>
                    </a:cubicBezTo>
                    <a:cubicBezTo>
                      <a:pt x="23558" y="12371"/>
                      <a:pt x="23558" y="12554"/>
                      <a:pt x="23588" y="12615"/>
                    </a:cubicBezTo>
                    <a:lnTo>
                      <a:pt x="23618" y="12645"/>
                    </a:lnTo>
                    <a:cubicBezTo>
                      <a:pt x="23649" y="12675"/>
                      <a:pt x="23649" y="12675"/>
                      <a:pt x="23710" y="12675"/>
                    </a:cubicBezTo>
                    <a:lnTo>
                      <a:pt x="23710" y="12675"/>
                    </a:lnTo>
                    <a:lnTo>
                      <a:pt x="23710" y="12706"/>
                    </a:lnTo>
                    <a:lnTo>
                      <a:pt x="23710" y="12919"/>
                    </a:lnTo>
                    <a:cubicBezTo>
                      <a:pt x="23740" y="12979"/>
                      <a:pt x="23801" y="12949"/>
                      <a:pt x="23862" y="12858"/>
                    </a:cubicBezTo>
                    <a:cubicBezTo>
                      <a:pt x="23862" y="12949"/>
                      <a:pt x="23862" y="12979"/>
                      <a:pt x="23892" y="12979"/>
                    </a:cubicBezTo>
                    <a:cubicBezTo>
                      <a:pt x="23892" y="12979"/>
                      <a:pt x="23922" y="12979"/>
                      <a:pt x="23922" y="12949"/>
                    </a:cubicBezTo>
                    <a:cubicBezTo>
                      <a:pt x="23922" y="12979"/>
                      <a:pt x="23922" y="12979"/>
                      <a:pt x="23953" y="12949"/>
                    </a:cubicBezTo>
                    <a:lnTo>
                      <a:pt x="23953" y="12919"/>
                    </a:lnTo>
                    <a:cubicBezTo>
                      <a:pt x="24014" y="12858"/>
                      <a:pt x="24014" y="12767"/>
                      <a:pt x="24044" y="12675"/>
                    </a:cubicBezTo>
                    <a:lnTo>
                      <a:pt x="24044" y="12675"/>
                    </a:lnTo>
                    <a:cubicBezTo>
                      <a:pt x="24044" y="12706"/>
                      <a:pt x="24044" y="12767"/>
                      <a:pt x="24014" y="12827"/>
                    </a:cubicBezTo>
                    <a:lnTo>
                      <a:pt x="24014" y="12827"/>
                    </a:lnTo>
                    <a:cubicBezTo>
                      <a:pt x="24044" y="12706"/>
                      <a:pt x="24074" y="12615"/>
                      <a:pt x="24105" y="12523"/>
                    </a:cubicBezTo>
                    <a:cubicBezTo>
                      <a:pt x="24105" y="12615"/>
                      <a:pt x="24074" y="12645"/>
                      <a:pt x="24074" y="12706"/>
                    </a:cubicBezTo>
                    <a:lnTo>
                      <a:pt x="24074" y="12858"/>
                    </a:lnTo>
                    <a:cubicBezTo>
                      <a:pt x="24074" y="12919"/>
                      <a:pt x="24044" y="12919"/>
                      <a:pt x="24044" y="12949"/>
                    </a:cubicBezTo>
                    <a:lnTo>
                      <a:pt x="24014" y="12979"/>
                    </a:lnTo>
                    <a:cubicBezTo>
                      <a:pt x="23953" y="13010"/>
                      <a:pt x="23953" y="13071"/>
                      <a:pt x="23953" y="13071"/>
                    </a:cubicBezTo>
                    <a:cubicBezTo>
                      <a:pt x="23922" y="13101"/>
                      <a:pt x="23892" y="13131"/>
                      <a:pt x="23892" y="13162"/>
                    </a:cubicBezTo>
                    <a:cubicBezTo>
                      <a:pt x="23892" y="13162"/>
                      <a:pt x="23862" y="13162"/>
                      <a:pt x="23862" y="13223"/>
                    </a:cubicBezTo>
                    <a:cubicBezTo>
                      <a:pt x="23801" y="13253"/>
                      <a:pt x="23801" y="13283"/>
                      <a:pt x="23770" y="13314"/>
                    </a:cubicBezTo>
                    <a:cubicBezTo>
                      <a:pt x="23710" y="13405"/>
                      <a:pt x="23618" y="13466"/>
                      <a:pt x="23558" y="13587"/>
                    </a:cubicBezTo>
                    <a:lnTo>
                      <a:pt x="23558" y="13618"/>
                    </a:lnTo>
                    <a:cubicBezTo>
                      <a:pt x="23558" y="13618"/>
                      <a:pt x="23497" y="13618"/>
                      <a:pt x="23497" y="13587"/>
                    </a:cubicBezTo>
                    <a:cubicBezTo>
                      <a:pt x="23466" y="13557"/>
                      <a:pt x="23466" y="13739"/>
                      <a:pt x="23497" y="13770"/>
                    </a:cubicBezTo>
                    <a:lnTo>
                      <a:pt x="23558" y="13830"/>
                    </a:lnTo>
                    <a:cubicBezTo>
                      <a:pt x="23588" y="13861"/>
                      <a:pt x="23618" y="13861"/>
                      <a:pt x="23618" y="13861"/>
                    </a:cubicBezTo>
                    <a:lnTo>
                      <a:pt x="23618" y="13861"/>
                    </a:lnTo>
                    <a:lnTo>
                      <a:pt x="23618" y="13891"/>
                    </a:lnTo>
                    <a:cubicBezTo>
                      <a:pt x="23588" y="13922"/>
                      <a:pt x="23618" y="14043"/>
                      <a:pt x="23618" y="14074"/>
                    </a:cubicBezTo>
                    <a:cubicBezTo>
                      <a:pt x="23649" y="14134"/>
                      <a:pt x="23710" y="14134"/>
                      <a:pt x="23770" y="14074"/>
                    </a:cubicBezTo>
                    <a:cubicBezTo>
                      <a:pt x="23740" y="14134"/>
                      <a:pt x="23710" y="14195"/>
                      <a:pt x="23710" y="14226"/>
                    </a:cubicBezTo>
                    <a:cubicBezTo>
                      <a:pt x="23649" y="14226"/>
                      <a:pt x="23618" y="14226"/>
                      <a:pt x="23618" y="14286"/>
                    </a:cubicBezTo>
                    <a:cubicBezTo>
                      <a:pt x="23497" y="14378"/>
                      <a:pt x="23436" y="14651"/>
                      <a:pt x="23345" y="14773"/>
                    </a:cubicBezTo>
                    <a:cubicBezTo>
                      <a:pt x="23284" y="14803"/>
                      <a:pt x="23254" y="14803"/>
                      <a:pt x="23162" y="14742"/>
                    </a:cubicBezTo>
                    <a:cubicBezTo>
                      <a:pt x="23132" y="14681"/>
                      <a:pt x="23102" y="14925"/>
                      <a:pt x="23162" y="14955"/>
                    </a:cubicBezTo>
                    <a:lnTo>
                      <a:pt x="23193" y="14985"/>
                    </a:lnTo>
                    <a:cubicBezTo>
                      <a:pt x="23254" y="15046"/>
                      <a:pt x="23284" y="15046"/>
                      <a:pt x="23314" y="15046"/>
                    </a:cubicBezTo>
                    <a:lnTo>
                      <a:pt x="23314" y="15077"/>
                    </a:lnTo>
                    <a:lnTo>
                      <a:pt x="23314" y="15107"/>
                    </a:lnTo>
                    <a:cubicBezTo>
                      <a:pt x="23284" y="15198"/>
                      <a:pt x="23284" y="15289"/>
                      <a:pt x="23314" y="15350"/>
                    </a:cubicBezTo>
                    <a:cubicBezTo>
                      <a:pt x="23345" y="15411"/>
                      <a:pt x="23466" y="15381"/>
                      <a:pt x="23497" y="15289"/>
                    </a:cubicBezTo>
                    <a:lnTo>
                      <a:pt x="23497" y="15441"/>
                    </a:lnTo>
                    <a:cubicBezTo>
                      <a:pt x="23497" y="15502"/>
                      <a:pt x="23466" y="15502"/>
                      <a:pt x="23466" y="15533"/>
                    </a:cubicBezTo>
                    <a:lnTo>
                      <a:pt x="23466" y="15533"/>
                    </a:lnTo>
                    <a:cubicBezTo>
                      <a:pt x="23466" y="15533"/>
                      <a:pt x="23436" y="15563"/>
                      <a:pt x="23436" y="15593"/>
                    </a:cubicBezTo>
                    <a:cubicBezTo>
                      <a:pt x="23406" y="15654"/>
                      <a:pt x="23345" y="15685"/>
                      <a:pt x="23345" y="15715"/>
                    </a:cubicBezTo>
                    <a:cubicBezTo>
                      <a:pt x="23284" y="15745"/>
                      <a:pt x="23254" y="15745"/>
                      <a:pt x="23162" y="15715"/>
                    </a:cubicBezTo>
                    <a:cubicBezTo>
                      <a:pt x="23132" y="15685"/>
                      <a:pt x="23102" y="15867"/>
                      <a:pt x="23162" y="15867"/>
                    </a:cubicBezTo>
                    <a:lnTo>
                      <a:pt x="23193" y="15897"/>
                    </a:lnTo>
                    <a:cubicBezTo>
                      <a:pt x="23254" y="15897"/>
                      <a:pt x="23284" y="15958"/>
                      <a:pt x="23314" y="15958"/>
                    </a:cubicBezTo>
                    <a:lnTo>
                      <a:pt x="23314" y="15958"/>
                    </a:lnTo>
                    <a:lnTo>
                      <a:pt x="23314" y="15989"/>
                    </a:lnTo>
                    <a:cubicBezTo>
                      <a:pt x="23284" y="16019"/>
                      <a:pt x="23284" y="16110"/>
                      <a:pt x="23314" y="16140"/>
                    </a:cubicBezTo>
                    <a:cubicBezTo>
                      <a:pt x="23345" y="16171"/>
                      <a:pt x="23466" y="16171"/>
                      <a:pt x="23497" y="16110"/>
                    </a:cubicBezTo>
                    <a:lnTo>
                      <a:pt x="23497" y="16140"/>
                    </a:lnTo>
                    <a:cubicBezTo>
                      <a:pt x="23466" y="16171"/>
                      <a:pt x="23436" y="16201"/>
                      <a:pt x="23436" y="16262"/>
                    </a:cubicBezTo>
                    <a:cubicBezTo>
                      <a:pt x="23406" y="16262"/>
                      <a:pt x="23345" y="16262"/>
                      <a:pt x="23314" y="16292"/>
                    </a:cubicBezTo>
                    <a:cubicBezTo>
                      <a:pt x="23254" y="16353"/>
                      <a:pt x="23162" y="16475"/>
                      <a:pt x="23102" y="16596"/>
                    </a:cubicBezTo>
                    <a:cubicBezTo>
                      <a:pt x="23041" y="16627"/>
                      <a:pt x="23010" y="16657"/>
                      <a:pt x="22950" y="16718"/>
                    </a:cubicBezTo>
                    <a:cubicBezTo>
                      <a:pt x="22950" y="16718"/>
                      <a:pt x="22950" y="16748"/>
                      <a:pt x="22889" y="16748"/>
                    </a:cubicBezTo>
                    <a:cubicBezTo>
                      <a:pt x="22828" y="16748"/>
                      <a:pt x="22798" y="16748"/>
                      <a:pt x="22707" y="16718"/>
                    </a:cubicBezTo>
                    <a:cubicBezTo>
                      <a:pt x="22676" y="16657"/>
                      <a:pt x="22646" y="16900"/>
                      <a:pt x="22676" y="16931"/>
                    </a:cubicBezTo>
                    <a:cubicBezTo>
                      <a:pt x="22707" y="16931"/>
                      <a:pt x="22707" y="16961"/>
                      <a:pt x="22737" y="16961"/>
                    </a:cubicBezTo>
                    <a:cubicBezTo>
                      <a:pt x="22798" y="17022"/>
                      <a:pt x="22859" y="17022"/>
                      <a:pt x="22889" y="17022"/>
                    </a:cubicBezTo>
                    <a:lnTo>
                      <a:pt x="22889" y="17052"/>
                    </a:lnTo>
                    <a:cubicBezTo>
                      <a:pt x="22889" y="17052"/>
                      <a:pt x="22889" y="17083"/>
                      <a:pt x="22859" y="17083"/>
                    </a:cubicBezTo>
                    <a:cubicBezTo>
                      <a:pt x="22828" y="17174"/>
                      <a:pt x="22828" y="17235"/>
                      <a:pt x="22859" y="17265"/>
                    </a:cubicBezTo>
                    <a:cubicBezTo>
                      <a:pt x="22889" y="17326"/>
                      <a:pt x="22889" y="17326"/>
                      <a:pt x="22950" y="17326"/>
                    </a:cubicBezTo>
                    <a:lnTo>
                      <a:pt x="22889" y="17326"/>
                    </a:lnTo>
                    <a:cubicBezTo>
                      <a:pt x="22828" y="17387"/>
                      <a:pt x="22737" y="17478"/>
                      <a:pt x="22707" y="17569"/>
                    </a:cubicBezTo>
                    <a:cubicBezTo>
                      <a:pt x="22585" y="17660"/>
                      <a:pt x="22524" y="17721"/>
                      <a:pt x="22403" y="17843"/>
                    </a:cubicBezTo>
                    <a:cubicBezTo>
                      <a:pt x="22403" y="17843"/>
                      <a:pt x="22372" y="17873"/>
                      <a:pt x="22372" y="17934"/>
                    </a:cubicBezTo>
                    <a:cubicBezTo>
                      <a:pt x="22342" y="17934"/>
                      <a:pt x="22251" y="17934"/>
                      <a:pt x="22190" y="17873"/>
                    </a:cubicBezTo>
                    <a:cubicBezTo>
                      <a:pt x="22099" y="17843"/>
                      <a:pt x="22068" y="18116"/>
                      <a:pt x="22129" y="18147"/>
                    </a:cubicBezTo>
                    <a:cubicBezTo>
                      <a:pt x="22190" y="18177"/>
                      <a:pt x="22190" y="18177"/>
                      <a:pt x="22220" y="18177"/>
                    </a:cubicBezTo>
                    <a:cubicBezTo>
                      <a:pt x="22281" y="18238"/>
                      <a:pt x="22342" y="18238"/>
                      <a:pt x="22403" y="18238"/>
                    </a:cubicBezTo>
                    <a:lnTo>
                      <a:pt x="22403" y="18268"/>
                    </a:lnTo>
                    <a:cubicBezTo>
                      <a:pt x="22403" y="18268"/>
                      <a:pt x="22403" y="18299"/>
                      <a:pt x="22372" y="18299"/>
                    </a:cubicBezTo>
                    <a:cubicBezTo>
                      <a:pt x="22342" y="18390"/>
                      <a:pt x="22342" y="18481"/>
                      <a:pt x="22372" y="18572"/>
                    </a:cubicBezTo>
                    <a:cubicBezTo>
                      <a:pt x="22433" y="18633"/>
                      <a:pt x="22585" y="18603"/>
                      <a:pt x="22707" y="18542"/>
                    </a:cubicBezTo>
                    <a:cubicBezTo>
                      <a:pt x="22707" y="18603"/>
                      <a:pt x="22707" y="18694"/>
                      <a:pt x="22737" y="18694"/>
                    </a:cubicBezTo>
                    <a:cubicBezTo>
                      <a:pt x="22707" y="18694"/>
                      <a:pt x="22646" y="18694"/>
                      <a:pt x="22585" y="18633"/>
                    </a:cubicBezTo>
                    <a:cubicBezTo>
                      <a:pt x="22555" y="18603"/>
                      <a:pt x="22524" y="18755"/>
                      <a:pt x="22555" y="18846"/>
                    </a:cubicBezTo>
                    <a:cubicBezTo>
                      <a:pt x="22494" y="18906"/>
                      <a:pt x="22433" y="18937"/>
                      <a:pt x="22403" y="19058"/>
                    </a:cubicBezTo>
                    <a:cubicBezTo>
                      <a:pt x="22251" y="19180"/>
                      <a:pt x="22129" y="19302"/>
                      <a:pt x="21977" y="19454"/>
                    </a:cubicBezTo>
                    <a:cubicBezTo>
                      <a:pt x="21977" y="19454"/>
                      <a:pt x="21947" y="19484"/>
                      <a:pt x="21947" y="19514"/>
                    </a:cubicBezTo>
                    <a:cubicBezTo>
                      <a:pt x="21916" y="19514"/>
                      <a:pt x="21825" y="19484"/>
                      <a:pt x="21795" y="19484"/>
                    </a:cubicBezTo>
                    <a:cubicBezTo>
                      <a:pt x="21734" y="19454"/>
                      <a:pt x="21673" y="19758"/>
                      <a:pt x="21764" y="19788"/>
                    </a:cubicBezTo>
                    <a:cubicBezTo>
                      <a:pt x="21795" y="19818"/>
                      <a:pt x="21825" y="19818"/>
                      <a:pt x="21825" y="19818"/>
                    </a:cubicBezTo>
                    <a:cubicBezTo>
                      <a:pt x="21916" y="19849"/>
                      <a:pt x="21977" y="19849"/>
                      <a:pt x="22068" y="19849"/>
                    </a:cubicBezTo>
                    <a:lnTo>
                      <a:pt x="22068" y="19910"/>
                    </a:lnTo>
                    <a:lnTo>
                      <a:pt x="22038" y="19940"/>
                    </a:lnTo>
                    <a:cubicBezTo>
                      <a:pt x="21977" y="19970"/>
                      <a:pt x="21977" y="20001"/>
                      <a:pt x="21977" y="20092"/>
                    </a:cubicBezTo>
                    <a:lnTo>
                      <a:pt x="21886" y="20092"/>
                    </a:lnTo>
                    <a:cubicBezTo>
                      <a:pt x="21795" y="19970"/>
                      <a:pt x="21734" y="19697"/>
                      <a:pt x="21612" y="19606"/>
                    </a:cubicBezTo>
                    <a:cubicBezTo>
                      <a:pt x="21582" y="19545"/>
                      <a:pt x="21521" y="19545"/>
                      <a:pt x="21521" y="19545"/>
                    </a:cubicBezTo>
                    <a:cubicBezTo>
                      <a:pt x="21491" y="19484"/>
                      <a:pt x="21460" y="19454"/>
                      <a:pt x="21460" y="19393"/>
                    </a:cubicBezTo>
                    <a:cubicBezTo>
                      <a:pt x="21491" y="19454"/>
                      <a:pt x="21582" y="19454"/>
                      <a:pt x="21612" y="19393"/>
                    </a:cubicBezTo>
                    <a:cubicBezTo>
                      <a:pt x="21643" y="19362"/>
                      <a:pt x="21643" y="19302"/>
                      <a:pt x="21612" y="19210"/>
                    </a:cubicBezTo>
                    <a:lnTo>
                      <a:pt x="21612" y="19180"/>
                    </a:lnTo>
                    <a:lnTo>
                      <a:pt x="21612" y="19180"/>
                    </a:lnTo>
                    <a:cubicBezTo>
                      <a:pt x="21643" y="19180"/>
                      <a:pt x="21673" y="19180"/>
                      <a:pt x="21673" y="19150"/>
                    </a:cubicBezTo>
                    <a:cubicBezTo>
                      <a:pt x="21673" y="19150"/>
                      <a:pt x="21734" y="19150"/>
                      <a:pt x="21734" y="19089"/>
                    </a:cubicBezTo>
                    <a:cubicBezTo>
                      <a:pt x="21764" y="19058"/>
                      <a:pt x="21764" y="18876"/>
                      <a:pt x="21734" y="18906"/>
                    </a:cubicBezTo>
                    <a:cubicBezTo>
                      <a:pt x="21734" y="18906"/>
                      <a:pt x="21673" y="18906"/>
                      <a:pt x="21673" y="18937"/>
                    </a:cubicBezTo>
                    <a:lnTo>
                      <a:pt x="21673" y="18906"/>
                    </a:lnTo>
                    <a:cubicBezTo>
                      <a:pt x="21612" y="18785"/>
                      <a:pt x="21521" y="18724"/>
                      <a:pt x="21460" y="18633"/>
                    </a:cubicBezTo>
                    <a:cubicBezTo>
                      <a:pt x="21430" y="18603"/>
                      <a:pt x="21430" y="18572"/>
                      <a:pt x="21369" y="18542"/>
                    </a:cubicBezTo>
                    <a:lnTo>
                      <a:pt x="21339" y="18481"/>
                    </a:lnTo>
                    <a:cubicBezTo>
                      <a:pt x="21308" y="18451"/>
                      <a:pt x="21278" y="18420"/>
                      <a:pt x="21278" y="18390"/>
                    </a:cubicBezTo>
                    <a:cubicBezTo>
                      <a:pt x="21278" y="18329"/>
                      <a:pt x="21217" y="18299"/>
                      <a:pt x="21217" y="18299"/>
                    </a:cubicBezTo>
                    <a:lnTo>
                      <a:pt x="21187" y="18268"/>
                    </a:lnTo>
                    <a:cubicBezTo>
                      <a:pt x="21187" y="18238"/>
                      <a:pt x="21156" y="18238"/>
                      <a:pt x="21156" y="18177"/>
                    </a:cubicBezTo>
                    <a:lnTo>
                      <a:pt x="21156" y="18025"/>
                    </a:lnTo>
                    <a:cubicBezTo>
                      <a:pt x="21156" y="17964"/>
                      <a:pt x="21126" y="17934"/>
                      <a:pt x="21126" y="17843"/>
                    </a:cubicBezTo>
                    <a:cubicBezTo>
                      <a:pt x="21156" y="17934"/>
                      <a:pt x="21187" y="17995"/>
                      <a:pt x="21217" y="18147"/>
                    </a:cubicBezTo>
                    <a:lnTo>
                      <a:pt x="21217" y="18147"/>
                    </a:lnTo>
                    <a:cubicBezTo>
                      <a:pt x="21217" y="18116"/>
                      <a:pt x="21217" y="18025"/>
                      <a:pt x="21187" y="17995"/>
                    </a:cubicBezTo>
                    <a:lnTo>
                      <a:pt x="21187" y="17995"/>
                    </a:lnTo>
                    <a:cubicBezTo>
                      <a:pt x="21217" y="18086"/>
                      <a:pt x="21217" y="18147"/>
                      <a:pt x="21278" y="18238"/>
                    </a:cubicBezTo>
                    <a:lnTo>
                      <a:pt x="21278" y="18268"/>
                    </a:lnTo>
                    <a:cubicBezTo>
                      <a:pt x="21278" y="18299"/>
                      <a:pt x="21278" y="18299"/>
                      <a:pt x="21308" y="18268"/>
                    </a:cubicBezTo>
                    <a:lnTo>
                      <a:pt x="21339" y="18299"/>
                    </a:lnTo>
                    <a:cubicBezTo>
                      <a:pt x="21339" y="18299"/>
                      <a:pt x="21369" y="18238"/>
                      <a:pt x="21369" y="18177"/>
                    </a:cubicBezTo>
                    <a:cubicBezTo>
                      <a:pt x="21430" y="18238"/>
                      <a:pt x="21491" y="18268"/>
                      <a:pt x="21521" y="18238"/>
                    </a:cubicBezTo>
                    <a:cubicBezTo>
                      <a:pt x="21582" y="18177"/>
                      <a:pt x="21582" y="18116"/>
                      <a:pt x="21521" y="18025"/>
                    </a:cubicBezTo>
                    <a:lnTo>
                      <a:pt x="21521" y="17995"/>
                    </a:lnTo>
                    <a:lnTo>
                      <a:pt x="21521" y="17995"/>
                    </a:lnTo>
                    <a:cubicBezTo>
                      <a:pt x="21582" y="17995"/>
                      <a:pt x="21582" y="17995"/>
                      <a:pt x="21612" y="17964"/>
                    </a:cubicBezTo>
                    <a:cubicBezTo>
                      <a:pt x="21612" y="17964"/>
                      <a:pt x="21643" y="17964"/>
                      <a:pt x="21643" y="17934"/>
                    </a:cubicBezTo>
                    <a:cubicBezTo>
                      <a:pt x="21673" y="17873"/>
                      <a:pt x="21643" y="17691"/>
                      <a:pt x="21643" y="17721"/>
                    </a:cubicBezTo>
                    <a:lnTo>
                      <a:pt x="21612" y="17782"/>
                    </a:lnTo>
                    <a:lnTo>
                      <a:pt x="21612" y="17721"/>
                    </a:lnTo>
                    <a:cubicBezTo>
                      <a:pt x="21521" y="17630"/>
                      <a:pt x="21491" y="17539"/>
                      <a:pt x="21430" y="17508"/>
                    </a:cubicBezTo>
                    <a:cubicBezTo>
                      <a:pt x="21369" y="17478"/>
                      <a:pt x="21369" y="17387"/>
                      <a:pt x="21339" y="17387"/>
                    </a:cubicBezTo>
                    <a:cubicBezTo>
                      <a:pt x="21339" y="17356"/>
                      <a:pt x="21308" y="17356"/>
                      <a:pt x="21308" y="17356"/>
                    </a:cubicBezTo>
                    <a:lnTo>
                      <a:pt x="21308" y="17356"/>
                    </a:lnTo>
                    <a:lnTo>
                      <a:pt x="21308" y="17235"/>
                    </a:lnTo>
                    <a:cubicBezTo>
                      <a:pt x="21339" y="17265"/>
                      <a:pt x="21369" y="17326"/>
                      <a:pt x="21430" y="17265"/>
                    </a:cubicBezTo>
                    <a:cubicBezTo>
                      <a:pt x="21430" y="17235"/>
                      <a:pt x="21460" y="17174"/>
                      <a:pt x="21430" y="17113"/>
                    </a:cubicBezTo>
                    <a:lnTo>
                      <a:pt x="21430" y="17083"/>
                    </a:lnTo>
                    <a:lnTo>
                      <a:pt x="21430" y="17083"/>
                    </a:lnTo>
                    <a:cubicBezTo>
                      <a:pt x="21460" y="17083"/>
                      <a:pt x="21460" y="17083"/>
                      <a:pt x="21491" y="17052"/>
                    </a:cubicBezTo>
                    <a:lnTo>
                      <a:pt x="21521" y="17022"/>
                    </a:lnTo>
                    <a:cubicBezTo>
                      <a:pt x="21582" y="16961"/>
                      <a:pt x="21521" y="16809"/>
                      <a:pt x="21521" y="16870"/>
                    </a:cubicBezTo>
                    <a:lnTo>
                      <a:pt x="21491" y="16900"/>
                    </a:lnTo>
                    <a:lnTo>
                      <a:pt x="21491" y="16870"/>
                    </a:lnTo>
                    <a:cubicBezTo>
                      <a:pt x="21460" y="16779"/>
                      <a:pt x="21430" y="16748"/>
                      <a:pt x="21369" y="16657"/>
                    </a:cubicBezTo>
                    <a:cubicBezTo>
                      <a:pt x="21339" y="16627"/>
                      <a:pt x="21339" y="16566"/>
                      <a:pt x="21308" y="16505"/>
                    </a:cubicBezTo>
                    <a:cubicBezTo>
                      <a:pt x="21308" y="16475"/>
                      <a:pt x="21278" y="16505"/>
                      <a:pt x="21278" y="16475"/>
                    </a:cubicBezTo>
                    <a:cubicBezTo>
                      <a:pt x="21217" y="16414"/>
                      <a:pt x="21187" y="16353"/>
                      <a:pt x="21187" y="16292"/>
                    </a:cubicBezTo>
                    <a:cubicBezTo>
                      <a:pt x="21156" y="16262"/>
                      <a:pt x="21156" y="16201"/>
                      <a:pt x="21126" y="16171"/>
                    </a:cubicBezTo>
                    <a:cubicBezTo>
                      <a:pt x="21065" y="16140"/>
                      <a:pt x="21065" y="16049"/>
                      <a:pt x="21035" y="16019"/>
                    </a:cubicBezTo>
                    <a:cubicBezTo>
                      <a:pt x="21004" y="15897"/>
                      <a:pt x="20974" y="15806"/>
                      <a:pt x="20913" y="15715"/>
                    </a:cubicBezTo>
                    <a:cubicBezTo>
                      <a:pt x="20883" y="15654"/>
                      <a:pt x="20883" y="15593"/>
                      <a:pt x="20883" y="15593"/>
                    </a:cubicBezTo>
                    <a:lnTo>
                      <a:pt x="20883" y="15593"/>
                    </a:lnTo>
                    <a:cubicBezTo>
                      <a:pt x="20883" y="15563"/>
                      <a:pt x="20852" y="15502"/>
                      <a:pt x="20852" y="15441"/>
                    </a:cubicBezTo>
                    <a:cubicBezTo>
                      <a:pt x="20852" y="15411"/>
                      <a:pt x="20822" y="15502"/>
                      <a:pt x="20852" y="15533"/>
                    </a:cubicBezTo>
                    <a:lnTo>
                      <a:pt x="20852" y="15563"/>
                    </a:lnTo>
                    <a:cubicBezTo>
                      <a:pt x="20852" y="15533"/>
                      <a:pt x="20822" y="15502"/>
                      <a:pt x="20822" y="15441"/>
                    </a:cubicBezTo>
                    <a:cubicBezTo>
                      <a:pt x="20761" y="15289"/>
                      <a:pt x="20731" y="15137"/>
                      <a:pt x="20700" y="15137"/>
                    </a:cubicBezTo>
                    <a:cubicBezTo>
                      <a:pt x="20700" y="15107"/>
                      <a:pt x="20700" y="15107"/>
                      <a:pt x="20670" y="15107"/>
                    </a:cubicBezTo>
                    <a:lnTo>
                      <a:pt x="20609" y="15137"/>
                    </a:lnTo>
                    <a:cubicBezTo>
                      <a:pt x="20579" y="15137"/>
                      <a:pt x="20579" y="15289"/>
                      <a:pt x="20518" y="15441"/>
                    </a:cubicBezTo>
                    <a:cubicBezTo>
                      <a:pt x="20518" y="15502"/>
                      <a:pt x="20457" y="15533"/>
                      <a:pt x="20457" y="15563"/>
                    </a:cubicBezTo>
                    <a:lnTo>
                      <a:pt x="20457" y="15533"/>
                    </a:lnTo>
                    <a:lnTo>
                      <a:pt x="20457" y="15441"/>
                    </a:lnTo>
                    <a:cubicBezTo>
                      <a:pt x="20457" y="15502"/>
                      <a:pt x="20427" y="15563"/>
                      <a:pt x="20427" y="15593"/>
                    </a:cubicBezTo>
                    <a:lnTo>
                      <a:pt x="20427" y="15593"/>
                    </a:lnTo>
                    <a:cubicBezTo>
                      <a:pt x="20427" y="15593"/>
                      <a:pt x="20427" y="15654"/>
                      <a:pt x="20396" y="15715"/>
                    </a:cubicBezTo>
                    <a:cubicBezTo>
                      <a:pt x="20366" y="15806"/>
                      <a:pt x="20305" y="15897"/>
                      <a:pt x="20275" y="16019"/>
                    </a:cubicBezTo>
                    <a:cubicBezTo>
                      <a:pt x="20244" y="16110"/>
                      <a:pt x="20244" y="16140"/>
                      <a:pt x="20214" y="16171"/>
                    </a:cubicBezTo>
                    <a:cubicBezTo>
                      <a:pt x="20153" y="16201"/>
                      <a:pt x="20153" y="16262"/>
                      <a:pt x="20123" y="16292"/>
                    </a:cubicBezTo>
                    <a:cubicBezTo>
                      <a:pt x="20093" y="16323"/>
                      <a:pt x="20062" y="16414"/>
                      <a:pt x="20062" y="16475"/>
                    </a:cubicBezTo>
                    <a:cubicBezTo>
                      <a:pt x="20062" y="16475"/>
                      <a:pt x="20001" y="16475"/>
                      <a:pt x="20001" y="16505"/>
                    </a:cubicBezTo>
                    <a:cubicBezTo>
                      <a:pt x="19971" y="16566"/>
                      <a:pt x="19971" y="16596"/>
                      <a:pt x="19941" y="16657"/>
                    </a:cubicBezTo>
                    <a:cubicBezTo>
                      <a:pt x="19910" y="16718"/>
                      <a:pt x="19849" y="16779"/>
                      <a:pt x="19819" y="16870"/>
                    </a:cubicBezTo>
                    <a:lnTo>
                      <a:pt x="19819" y="16900"/>
                    </a:lnTo>
                    <a:cubicBezTo>
                      <a:pt x="19819" y="16900"/>
                      <a:pt x="19789" y="16900"/>
                      <a:pt x="19789" y="16870"/>
                    </a:cubicBezTo>
                    <a:cubicBezTo>
                      <a:pt x="19758" y="16809"/>
                      <a:pt x="19758" y="17022"/>
                      <a:pt x="19789" y="17022"/>
                    </a:cubicBezTo>
                    <a:lnTo>
                      <a:pt x="19819" y="17052"/>
                    </a:lnTo>
                    <a:cubicBezTo>
                      <a:pt x="19849" y="17052"/>
                      <a:pt x="19849" y="17083"/>
                      <a:pt x="19910" y="17083"/>
                    </a:cubicBezTo>
                    <a:lnTo>
                      <a:pt x="19910" y="17083"/>
                    </a:lnTo>
                    <a:lnTo>
                      <a:pt x="19910" y="17113"/>
                    </a:lnTo>
                    <a:lnTo>
                      <a:pt x="19910" y="17265"/>
                    </a:lnTo>
                    <a:cubicBezTo>
                      <a:pt x="19941" y="17326"/>
                      <a:pt x="19971" y="17326"/>
                      <a:pt x="20001" y="17235"/>
                    </a:cubicBezTo>
                    <a:lnTo>
                      <a:pt x="20001" y="17356"/>
                    </a:lnTo>
                    <a:lnTo>
                      <a:pt x="20001" y="17356"/>
                    </a:lnTo>
                    <a:cubicBezTo>
                      <a:pt x="19971" y="17356"/>
                      <a:pt x="19971" y="17356"/>
                      <a:pt x="19971" y="17387"/>
                    </a:cubicBezTo>
                    <a:cubicBezTo>
                      <a:pt x="19941" y="17417"/>
                      <a:pt x="19941" y="17478"/>
                      <a:pt x="19910" y="17508"/>
                    </a:cubicBezTo>
                    <a:cubicBezTo>
                      <a:pt x="19849" y="17569"/>
                      <a:pt x="19789" y="17660"/>
                      <a:pt x="19697" y="17721"/>
                    </a:cubicBezTo>
                    <a:lnTo>
                      <a:pt x="19697" y="17782"/>
                    </a:lnTo>
                    <a:cubicBezTo>
                      <a:pt x="19697" y="17782"/>
                      <a:pt x="19667" y="17782"/>
                      <a:pt x="19667" y="17721"/>
                    </a:cubicBezTo>
                    <a:cubicBezTo>
                      <a:pt x="19637" y="17691"/>
                      <a:pt x="19637" y="17873"/>
                      <a:pt x="19667" y="17934"/>
                    </a:cubicBezTo>
                    <a:lnTo>
                      <a:pt x="19697" y="17964"/>
                    </a:lnTo>
                    <a:cubicBezTo>
                      <a:pt x="19758" y="17995"/>
                      <a:pt x="19758" y="17995"/>
                      <a:pt x="19789" y="17995"/>
                    </a:cubicBezTo>
                    <a:lnTo>
                      <a:pt x="19789" y="17995"/>
                    </a:lnTo>
                    <a:lnTo>
                      <a:pt x="19789" y="18025"/>
                    </a:lnTo>
                    <a:lnTo>
                      <a:pt x="19789" y="18238"/>
                    </a:lnTo>
                    <a:cubicBezTo>
                      <a:pt x="19819" y="18299"/>
                      <a:pt x="19910" y="18268"/>
                      <a:pt x="19941" y="18177"/>
                    </a:cubicBezTo>
                    <a:cubicBezTo>
                      <a:pt x="19941" y="18268"/>
                      <a:pt x="19941" y="18299"/>
                      <a:pt x="19971" y="18299"/>
                    </a:cubicBezTo>
                    <a:cubicBezTo>
                      <a:pt x="19971" y="18299"/>
                      <a:pt x="20001" y="18299"/>
                      <a:pt x="20001" y="18268"/>
                    </a:cubicBezTo>
                    <a:cubicBezTo>
                      <a:pt x="20001" y="18299"/>
                      <a:pt x="20001" y="18299"/>
                      <a:pt x="20062" y="18268"/>
                    </a:cubicBezTo>
                    <a:lnTo>
                      <a:pt x="20062" y="18238"/>
                    </a:lnTo>
                    <a:cubicBezTo>
                      <a:pt x="20093" y="18177"/>
                      <a:pt x="20093" y="18086"/>
                      <a:pt x="20123" y="17995"/>
                    </a:cubicBezTo>
                    <a:lnTo>
                      <a:pt x="20123" y="17995"/>
                    </a:lnTo>
                    <a:cubicBezTo>
                      <a:pt x="20123" y="18025"/>
                      <a:pt x="20123" y="18086"/>
                      <a:pt x="20093" y="18147"/>
                    </a:cubicBezTo>
                    <a:lnTo>
                      <a:pt x="20093" y="18147"/>
                    </a:lnTo>
                    <a:cubicBezTo>
                      <a:pt x="20123" y="18025"/>
                      <a:pt x="20153" y="17934"/>
                      <a:pt x="20214" y="17843"/>
                    </a:cubicBezTo>
                    <a:cubicBezTo>
                      <a:pt x="20214" y="17934"/>
                      <a:pt x="20153" y="17964"/>
                      <a:pt x="20153" y="18025"/>
                    </a:cubicBezTo>
                    <a:lnTo>
                      <a:pt x="20153" y="18177"/>
                    </a:lnTo>
                    <a:cubicBezTo>
                      <a:pt x="20153" y="18238"/>
                      <a:pt x="20123" y="18238"/>
                      <a:pt x="20123" y="18268"/>
                    </a:cubicBezTo>
                    <a:lnTo>
                      <a:pt x="20093" y="18299"/>
                    </a:lnTo>
                    <a:cubicBezTo>
                      <a:pt x="20062" y="18329"/>
                      <a:pt x="20062" y="18390"/>
                      <a:pt x="20062" y="18390"/>
                    </a:cubicBezTo>
                    <a:cubicBezTo>
                      <a:pt x="20001" y="18420"/>
                      <a:pt x="19971" y="18451"/>
                      <a:pt x="19971" y="18481"/>
                    </a:cubicBezTo>
                    <a:cubicBezTo>
                      <a:pt x="19971" y="18481"/>
                      <a:pt x="19941" y="18481"/>
                      <a:pt x="19941" y="18542"/>
                    </a:cubicBezTo>
                    <a:cubicBezTo>
                      <a:pt x="19910" y="18572"/>
                      <a:pt x="19910" y="18603"/>
                      <a:pt x="19849" y="18633"/>
                    </a:cubicBezTo>
                    <a:cubicBezTo>
                      <a:pt x="19789" y="18724"/>
                      <a:pt x="19697" y="18785"/>
                      <a:pt x="19637" y="18906"/>
                    </a:cubicBezTo>
                    <a:lnTo>
                      <a:pt x="19637" y="18937"/>
                    </a:lnTo>
                    <a:cubicBezTo>
                      <a:pt x="19637" y="18937"/>
                      <a:pt x="19606" y="18937"/>
                      <a:pt x="19606" y="18906"/>
                    </a:cubicBezTo>
                    <a:cubicBezTo>
                      <a:pt x="19545" y="18876"/>
                      <a:pt x="19545" y="19058"/>
                      <a:pt x="19606" y="19089"/>
                    </a:cubicBezTo>
                    <a:lnTo>
                      <a:pt x="19637" y="19150"/>
                    </a:lnTo>
                    <a:cubicBezTo>
                      <a:pt x="19667" y="19180"/>
                      <a:pt x="19697" y="19180"/>
                      <a:pt x="19697" y="19180"/>
                    </a:cubicBezTo>
                    <a:lnTo>
                      <a:pt x="19697" y="19180"/>
                    </a:lnTo>
                    <a:lnTo>
                      <a:pt x="19697" y="19210"/>
                    </a:lnTo>
                    <a:cubicBezTo>
                      <a:pt x="19667" y="19241"/>
                      <a:pt x="19697" y="19362"/>
                      <a:pt x="19697" y="19393"/>
                    </a:cubicBezTo>
                    <a:cubicBezTo>
                      <a:pt x="19758" y="19454"/>
                      <a:pt x="19789" y="19454"/>
                      <a:pt x="19849" y="19393"/>
                    </a:cubicBezTo>
                    <a:cubicBezTo>
                      <a:pt x="19819" y="19454"/>
                      <a:pt x="19789" y="19514"/>
                      <a:pt x="19789" y="19545"/>
                    </a:cubicBezTo>
                    <a:cubicBezTo>
                      <a:pt x="19758" y="19545"/>
                      <a:pt x="19697" y="19545"/>
                      <a:pt x="19697" y="19606"/>
                    </a:cubicBezTo>
                    <a:cubicBezTo>
                      <a:pt x="19606" y="19697"/>
                      <a:pt x="19515" y="19970"/>
                      <a:pt x="19454" y="20092"/>
                    </a:cubicBezTo>
                    <a:cubicBezTo>
                      <a:pt x="19363" y="20122"/>
                      <a:pt x="19333" y="20122"/>
                      <a:pt x="19241" y="20062"/>
                    </a:cubicBezTo>
                    <a:cubicBezTo>
                      <a:pt x="19211" y="20001"/>
                      <a:pt x="19181" y="20244"/>
                      <a:pt x="19241" y="20274"/>
                    </a:cubicBezTo>
                    <a:lnTo>
                      <a:pt x="19302" y="20305"/>
                    </a:lnTo>
                    <a:cubicBezTo>
                      <a:pt x="19333" y="20365"/>
                      <a:pt x="19363" y="20365"/>
                      <a:pt x="19393" y="20365"/>
                    </a:cubicBezTo>
                    <a:lnTo>
                      <a:pt x="19393" y="20396"/>
                    </a:lnTo>
                    <a:lnTo>
                      <a:pt x="19393" y="20426"/>
                    </a:lnTo>
                    <a:cubicBezTo>
                      <a:pt x="19363" y="20517"/>
                      <a:pt x="19363" y="20609"/>
                      <a:pt x="19393" y="20669"/>
                    </a:cubicBezTo>
                    <a:cubicBezTo>
                      <a:pt x="19454" y="20730"/>
                      <a:pt x="19545" y="20700"/>
                      <a:pt x="19606" y="20609"/>
                    </a:cubicBezTo>
                    <a:lnTo>
                      <a:pt x="19606" y="20761"/>
                    </a:lnTo>
                    <a:cubicBezTo>
                      <a:pt x="19515" y="20852"/>
                      <a:pt x="19485" y="21004"/>
                      <a:pt x="19393" y="21034"/>
                    </a:cubicBezTo>
                    <a:cubicBezTo>
                      <a:pt x="19333" y="21065"/>
                      <a:pt x="19302" y="21065"/>
                      <a:pt x="19211" y="21034"/>
                    </a:cubicBezTo>
                    <a:cubicBezTo>
                      <a:pt x="19181" y="21004"/>
                      <a:pt x="19150" y="21186"/>
                      <a:pt x="19211" y="21186"/>
                    </a:cubicBezTo>
                    <a:lnTo>
                      <a:pt x="19241" y="21217"/>
                    </a:lnTo>
                    <a:cubicBezTo>
                      <a:pt x="19302" y="21217"/>
                      <a:pt x="19333" y="21277"/>
                      <a:pt x="19363" y="21277"/>
                    </a:cubicBezTo>
                    <a:lnTo>
                      <a:pt x="19363" y="21277"/>
                    </a:lnTo>
                    <a:lnTo>
                      <a:pt x="19363" y="21308"/>
                    </a:lnTo>
                    <a:cubicBezTo>
                      <a:pt x="19333" y="21338"/>
                      <a:pt x="19333" y="21429"/>
                      <a:pt x="19363" y="21460"/>
                    </a:cubicBezTo>
                    <a:cubicBezTo>
                      <a:pt x="19393" y="21490"/>
                      <a:pt x="19515" y="21490"/>
                      <a:pt x="19545" y="21429"/>
                    </a:cubicBezTo>
                    <a:lnTo>
                      <a:pt x="19545" y="21460"/>
                    </a:lnTo>
                    <a:cubicBezTo>
                      <a:pt x="19515" y="21490"/>
                      <a:pt x="19485" y="21521"/>
                      <a:pt x="19485" y="21581"/>
                    </a:cubicBezTo>
                    <a:cubicBezTo>
                      <a:pt x="19454" y="21581"/>
                      <a:pt x="19393" y="21581"/>
                      <a:pt x="19363" y="21612"/>
                    </a:cubicBezTo>
                    <a:cubicBezTo>
                      <a:pt x="19302" y="21672"/>
                      <a:pt x="19211" y="21794"/>
                      <a:pt x="19150" y="21916"/>
                    </a:cubicBezTo>
                    <a:cubicBezTo>
                      <a:pt x="19089" y="21946"/>
                      <a:pt x="19059" y="21976"/>
                      <a:pt x="18998" y="22037"/>
                    </a:cubicBezTo>
                    <a:cubicBezTo>
                      <a:pt x="18998" y="22037"/>
                      <a:pt x="18998" y="22068"/>
                      <a:pt x="18937" y="22068"/>
                    </a:cubicBezTo>
                    <a:cubicBezTo>
                      <a:pt x="18877" y="22068"/>
                      <a:pt x="18846" y="22068"/>
                      <a:pt x="18755" y="22037"/>
                    </a:cubicBezTo>
                    <a:cubicBezTo>
                      <a:pt x="18725" y="21976"/>
                      <a:pt x="18694" y="22220"/>
                      <a:pt x="18725" y="22250"/>
                    </a:cubicBezTo>
                    <a:cubicBezTo>
                      <a:pt x="18755" y="22250"/>
                      <a:pt x="18755" y="22280"/>
                      <a:pt x="18785" y="22280"/>
                    </a:cubicBezTo>
                    <a:cubicBezTo>
                      <a:pt x="18846" y="22341"/>
                      <a:pt x="18907" y="22341"/>
                      <a:pt x="18937" y="22341"/>
                    </a:cubicBezTo>
                    <a:lnTo>
                      <a:pt x="18937" y="22372"/>
                    </a:lnTo>
                    <a:cubicBezTo>
                      <a:pt x="18937" y="22372"/>
                      <a:pt x="18937" y="22402"/>
                      <a:pt x="18907" y="22402"/>
                    </a:cubicBezTo>
                    <a:cubicBezTo>
                      <a:pt x="18877" y="22493"/>
                      <a:pt x="18877" y="22554"/>
                      <a:pt x="18907" y="22584"/>
                    </a:cubicBezTo>
                    <a:cubicBezTo>
                      <a:pt x="18937" y="22645"/>
                      <a:pt x="18937" y="22645"/>
                      <a:pt x="18998" y="22645"/>
                    </a:cubicBezTo>
                    <a:lnTo>
                      <a:pt x="18937" y="22645"/>
                    </a:lnTo>
                    <a:cubicBezTo>
                      <a:pt x="18877" y="22706"/>
                      <a:pt x="18785" y="22797"/>
                      <a:pt x="18755" y="22888"/>
                    </a:cubicBezTo>
                    <a:cubicBezTo>
                      <a:pt x="18634" y="22979"/>
                      <a:pt x="18573" y="23040"/>
                      <a:pt x="18451" y="23162"/>
                    </a:cubicBezTo>
                    <a:cubicBezTo>
                      <a:pt x="18451" y="23162"/>
                      <a:pt x="18421" y="23192"/>
                      <a:pt x="18421" y="23253"/>
                    </a:cubicBezTo>
                    <a:cubicBezTo>
                      <a:pt x="18390" y="23253"/>
                      <a:pt x="18299" y="23253"/>
                      <a:pt x="18238" y="23192"/>
                    </a:cubicBezTo>
                    <a:cubicBezTo>
                      <a:pt x="18147" y="23162"/>
                      <a:pt x="18117" y="23435"/>
                      <a:pt x="18178" y="23466"/>
                    </a:cubicBezTo>
                    <a:cubicBezTo>
                      <a:pt x="18238" y="23496"/>
                      <a:pt x="18238" y="23496"/>
                      <a:pt x="18269" y="23496"/>
                    </a:cubicBezTo>
                    <a:cubicBezTo>
                      <a:pt x="18330" y="23557"/>
                      <a:pt x="18390" y="23557"/>
                      <a:pt x="18451" y="23557"/>
                    </a:cubicBezTo>
                    <a:lnTo>
                      <a:pt x="18451" y="23587"/>
                    </a:lnTo>
                    <a:cubicBezTo>
                      <a:pt x="18451" y="23587"/>
                      <a:pt x="18451" y="23618"/>
                      <a:pt x="18421" y="23618"/>
                    </a:cubicBezTo>
                    <a:cubicBezTo>
                      <a:pt x="18390" y="23709"/>
                      <a:pt x="18390" y="23800"/>
                      <a:pt x="18421" y="23891"/>
                    </a:cubicBezTo>
                    <a:cubicBezTo>
                      <a:pt x="18482" y="23952"/>
                      <a:pt x="18634" y="23922"/>
                      <a:pt x="18755" y="23861"/>
                    </a:cubicBezTo>
                    <a:cubicBezTo>
                      <a:pt x="18755" y="23922"/>
                      <a:pt x="18755" y="24043"/>
                      <a:pt x="18785" y="24043"/>
                    </a:cubicBezTo>
                    <a:lnTo>
                      <a:pt x="18846" y="24043"/>
                    </a:lnTo>
                    <a:lnTo>
                      <a:pt x="18785" y="24074"/>
                    </a:lnTo>
                    <a:cubicBezTo>
                      <a:pt x="18725" y="24074"/>
                      <a:pt x="18694" y="24074"/>
                      <a:pt x="18603" y="24104"/>
                    </a:cubicBezTo>
                    <a:cubicBezTo>
                      <a:pt x="18542" y="24195"/>
                      <a:pt x="18451" y="24256"/>
                      <a:pt x="18421" y="24378"/>
                    </a:cubicBezTo>
                    <a:cubicBezTo>
                      <a:pt x="18269" y="24499"/>
                      <a:pt x="18147" y="24621"/>
                      <a:pt x="17995" y="24773"/>
                    </a:cubicBezTo>
                    <a:cubicBezTo>
                      <a:pt x="17995" y="24773"/>
                      <a:pt x="17965" y="24803"/>
                      <a:pt x="17965" y="24834"/>
                    </a:cubicBezTo>
                    <a:cubicBezTo>
                      <a:pt x="17934" y="24834"/>
                      <a:pt x="17843" y="24803"/>
                      <a:pt x="17813" y="24803"/>
                    </a:cubicBezTo>
                    <a:cubicBezTo>
                      <a:pt x="17722" y="24773"/>
                      <a:pt x="17691" y="25077"/>
                      <a:pt x="17782" y="25107"/>
                    </a:cubicBezTo>
                    <a:cubicBezTo>
                      <a:pt x="17813" y="25138"/>
                      <a:pt x="17843" y="25138"/>
                      <a:pt x="17843" y="25138"/>
                    </a:cubicBezTo>
                    <a:cubicBezTo>
                      <a:pt x="17934" y="25168"/>
                      <a:pt x="17995" y="25168"/>
                      <a:pt x="18086" y="25168"/>
                    </a:cubicBezTo>
                    <a:lnTo>
                      <a:pt x="18086" y="25229"/>
                    </a:lnTo>
                    <a:cubicBezTo>
                      <a:pt x="18086" y="25229"/>
                      <a:pt x="18086" y="25259"/>
                      <a:pt x="18026" y="25259"/>
                    </a:cubicBezTo>
                    <a:cubicBezTo>
                      <a:pt x="16627" y="25381"/>
                      <a:pt x="15138" y="25290"/>
                      <a:pt x="13892" y="25837"/>
                    </a:cubicBezTo>
                    <a:cubicBezTo>
                      <a:pt x="9728" y="27539"/>
                      <a:pt x="6749" y="34530"/>
                      <a:pt x="5199" y="38238"/>
                    </a:cubicBezTo>
                    <a:cubicBezTo>
                      <a:pt x="943" y="48329"/>
                      <a:pt x="1" y="59272"/>
                      <a:pt x="457" y="70093"/>
                    </a:cubicBezTo>
                    <a:cubicBezTo>
                      <a:pt x="852" y="80245"/>
                      <a:pt x="3101" y="89607"/>
                      <a:pt x="5715" y="99333"/>
                    </a:cubicBezTo>
                    <a:cubicBezTo>
                      <a:pt x="7995" y="107692"/>
                      <a:pt x="10275" y="116142"/>
                      <a:pt x="15564" y="123163"/>
                    </a:cubicBezTo>
                    <a:cubicBezTo>
                      <a:pt x="27600" y="139273"/>
                      <a:pt x="48543" y="136568"/>
                      <a:pt x="66416" y="137024"/>
                    </a:cubicBezTo>
                    <a:cubicBezTo>
                      <a:pt x="96659" y="137844"/>
                      <a:pt x="126143" y="132890"/>
                      <a:pt x="156235" y="130914"/>
                    </a:cubicBezTo>
                    <a:cubicBezTo>
                      <a:pt x="178728" y="129425"/>
                      <a:pt x="201160" y="131249"/>
                      <a:pt x="223713" y="129638"/>
                    </a:cubicBezTo>
                    <a:cubicBezTo>
                      <a:pt x="236206" y="128726"/>
                      <a:pt x="248881" y="129273"/>
                      <a:pt x="261313" y="127662"/>
                    </a:cubicBezTo>
                    <a:cubicBezTo>
                      <a:pt x="264504" y="127236"/>
                      <a:pt x="270310" y="127692"/>
                      <a:pt x="272529" y="125321"/>
                    </a:cubicBezTo>
                    <a:cubicBezTo>
                      <a:pt x="255811" y="125048"/>
                      <a:pt x="256389" y="122829"/>
                      <a:pt x="255994" y="120762"/>
                    </a:cubicBezTo>
                    <a:close/>
                    <a:moveTo>
                      <a:pt x="63224" y="28299"/>
                    </a:moveTo>
                    <a:lnTo>
                      <a:pt x="63224" y="28299"/>
                    </a:lnTo>
                    <a:lnTo>
                      <a:pt x="63224" y="28299"/>
                    </a:lnTo>
                    <a:lnTo>
                      <a:pt x="63224" y="28299"/>
                    </a:lnTo>
                    <a:close/>
                    <a:moveTo>
                      <a:pt x="78635" y="34378"/>
                    </a:moveTo>
                    <a:lnTo>
                      <a:pt x="78635" y="34378"/>
                    </a:lnTo>
                    <a:lnTo>
                      <a:pt x="78635" y="34378"/>
                    </a:lnTo>
                    <a:lnTo>
                      <a:pt x="78635" y="34378"/>
                    </a:lnTo>
                    <a:close/>
                    <a:moveTo>
                      <a:pt x="95352" y="39241"/>
                    </a:moveTo>
                    <a:lnTo>
                      <a:pt x="95352" y="39241"/>
                    </a:lnTo>
                    <a:cubicBezTo>
                      <a:pt x="95352" y="39241"/>
                      <a:pt x="95413" y="39241"/>
                      <a:pt x="95352" y="39241"/>
                    </a:cubicBezTo>
                    <a:cubicBezTo>
                      <a:pt x="95413" y="39241"/>
                      <a:pt x="95413" y="39241"/>
                      <a:pt x="95352" y="39241"/>
                    </a:cubicBezTo>
                    <a:close/>
                    <a:moveTo>
                      <a:pt x="112587" y="40639"/>
                    </a:moveTo>
                    <a:lnTo>
                      <a:pt x="112587" y="40639"/>
                    </a:lnTo>
                    <a:lnTo>
                      <a:pt x="112587" y="40639"/>
                    </a:lnTo>
                    <a:lnTo>
                      <a:pt x="112587" y="40639"/>
                    </a:lnTo>
                    <a:close/>
                    <a:moveTo>
                      <a:pt x="129304" y="45503"/>
                    </a:moveTo>
                    <a:lnTo>
                      <a:pt x="129304" y="45503"/>
                    </a:lnTo>
                    <a:lnTo>
                      <a:pt x="129304" y="45503"/>
                    </a:lnTo>
                    <a:lnTo>
                      <a:pt x="129304" y="45503"/>
                    </a:lnTo>
                    <a:close/>
                    <a:moveTo>
                      <a:pt x="136386" y="48846"/>
                    </a:moveTo>
                    <a:lnTo>
                      <a:pt x="136386" y="48846"/>
                    </a:lnTo>
                    <a:cubicBezTo>
                      <a:pt x="136447" y="48846"/>
                      <a:pt x="136447" y="48846"/>
                      <a:pt x="136386" y="48846"/>
                    </a:cubicBezTo>
                    <a:cubicBezTo>
                      <a:pt x="136447" y="48846"/>
                      <a:pt x="136447" y="48846"/>
                      <a:pt x="136386" y="48846"/>
                    </a:cubicBezTo>
                    <a:close/>
                    <a:moveTo>
                      <a:pt x="153165" y="53709"/>
                    </a:moveTo>
                    <a:lnTo>
                      <a:pt x="153165" y="53709"/>
                    </a:lnTo>
                    <a:cubicBezTo>
                      <a:pt x="153165" y="53679"/>
                      <a:pt x="153165" y="53709"/>
                      <a:pt x="153165" y="53709"/>
                    </a:cubicBezTo>
                    <a:lnTo>
                      <a:pt x="153165" y="53709"/>
                    </a:lnTo>
                    <a:close/>
                    <a:moveTo>
                      <a:pt x="159791" y="60974"/>
                    </a:moveTo>
                    <a:cubicBezTo>
                      <a:pt x="159791" y="60974"/>
                      <a:pt x="159791" y="60944"/>
                      <a:pt x="159791" y="60974"/>
                    </a:cubicBezTo>
                    <a:cubicBezTo>
                      <a:pt x="159791" y="60944"/>
                      <a:pt x="159791" y="60944"/>
                      <a:pt x="159791" y="60974"/>
                    </a:cubicBezTo>
                    <a:lnTo>
                      <a:pt x="159791" y="60974"/>
                    </a:lnTo>
                    <a:close/>
                    <a:moveTo>
                      <a:pt x="176509" y="65807"/>
                    </a:moveTo>
                    <a:lnTo>
                      <a:pt x="176509" y="65807"/>
                    </a:lnTo>
                    <a:lnTo>
                      <a:pt x="176509" y="65807"/>
                    </a:lnTo>
                    <a:lnTo>
                      <a:pt x="176509" y="65807"/>
                    </a:lnTo>
                    <a:close/>
                    <a:moveTo>
                      <a:pt x="198971" y="77570"/>
                    </a:moveTo>
                    <a:lnTo>
                      <a:pt x="198971" y="77570"/>
                    </a:lnTo>
                    <a:lnTo>
                      <a:pt x="198971" y="77570"/>
                    </a:lnTo>
                    <a:lnTo>
                      <a:pt x="198971" y="77570"/>
                    </a:lnTo>
                    <a:close/>
                    <a:moveTo>
                      <a:pt x="206084" y="80974"/>
                    </a:moveTo>
                    <a:cubicBezTo>
                      <a:pt x="206084" y="80913"/>
                      <a:pt x="206084" y="80913"/>
                      <a:pt x="206084" y="80974"/>
                    </a:cubicBezTo>
                    <a:cubicBezTo>
                      <a:pt x="206084" y="80913"/>
                      <a:pt x="206114" y="80913"/>
                      <a:pt x="206084" y="80974"/>
                    </a:cubicBezTo>
                    <a:cubicBezTo>
                      <a:pt x="206114" y="80913"/>
                      <a:pt x="206114" y="80974"/>
                      <a:pt x="206084" y="80974"/>
                    </a:cubicBezTo>
                    <a:close/>
                    <a:moveTo>
                      <a:pt x="222832" y="85777"/>
                    </a:moveTo>
                    <a:lnTo>
                      <a:pt x="222832" y="85777"/>
                    </a:lnTo>
                    <a:lnTo>
                      <a:pt x="222832" y="85777"/>
                    </a:lnTo>
                    <a:lnTo>
                      <a:pt x="222832" y="85777"/>
                    </a:lnTo>
                    <a:close/>
                    <a:moveTo>
                      <a:pt x="229489" y="93041"/>
                    </a:moveTo>
                    <a:lnTo>
                      <a:pt x="229489" y="93041"/>
                    </a:lnTo>
                    <a:lnTo>
                      <a:pt x="229489" y="93041"/>
                    </a:lnTo>
                    <a:lnTo>
                      <a:pt x="229489" y="93041"/>
                    </a:lnTo>
                    <a:close/>
                    <a:moveTo>
                      <a:pt x="29667" y="5137"/>
                    </a:moveTo>
                    <a:lnTo>
                      <a:pt x="29667" y="5137"/>
                    </a:lnTo>
                    <a:lnTo>
                      <a:pt x="29667" y="5137"/>
                    </a:lnTo>
                    <a:cubicBezTo>
                      <a:pt x="29667" y="5168"/>
                      <a:pt x="29637" y="5228"/>
                      <a:pt x="29637" y="5289"/>
                    </a:cubicBezTo>
                    <a:lnTo>
                      <a:pt x="29637" y="5228"/>
                    </a:lnTo>
                    <a:cubicBezTo>
                      <a:pt x="29637" y="5228"/>
                      <a:pt x="29637" y="5168"/>
                      <a:pt x="29667" y="5137"/>
                    </a:cubicBezTo>
                    <a:close/>
                    <a:moveTo>
                      <a:pt x="34865" y="12493"/>
                    </a:moveTo>
                    <a:cubicBezTo>
                      <a:pt x="34804" y="12584"/>
                      <a:pt x="34774" y="12736"/>
                      <a:pt x="34682" y="12767"/>
                    </a:cubicBezTo>
                    <a:lnTo>
                      <a:pt x="34682" y="12767"/>
                    </a:lnTo>
                    <a:cubicBezTo>
                      <a:pt x="34713" y="12736"/>
                      <a:pt x="34713" y="12615"/>
                      <a:pt x="34713" y="12523"/>
                    </a:cubicBezTo>
                    <a:cubicBezTo>
                      <a:pt x="34743" y="12523"/>
                      <a:pt x="34804" y="12523"/>
                      <a:pt x="34834" y="12493"/>
                    </a:cubicBezTo>
                    <a:cubicBezTo>
                      <a:pt x="34865" y="12463"/>
                      <a:pt x="34865" y="12432"/>
                      <a:pt x="34865" y="12371"/>
                    </a:cubicBezTo>
                    <a:lnTo>
                      <a:pt x="34865" y="12371"/>
                    </a:lnTo>
                    <a:cubicBezTo>
                      <a:pt x="34834" y="12463"/>
                      <a:pt x="34834" y="12493"/>
                      <a:pt x="34865" y="12493"/>
                    </a:cubicBezTo>
                    <a:close/>
                    <a:moveTo>
                      <a:pt x="43345" y="14043"/>
                    </a:moveTo>
                    <a:lnTo>
                      <a:pt x="43345" y="14043"/>
                    </a:lnTo>
                    <a:cubicBezTo>
                      <a:pt x="43345" y="14043"/>
                      <a:pt x="43345" y="14104"/>
                      <a:pt x="43345" y="14043"/>
                    </a:cubicBezTo>
                    <a:cubicBezTo>
                      <a:pt x="43345" y="14104"/>
                      <a:pt x="43345" y="14104"/>
                      <a:pt x="43345" y="14043"/>
                    </a:cubicBezTo>
                    <a:cubicBezTo>
                      <a:pt x="43345" y="14104"/>
                      <a:pt x="43345" y="14104"/>
                      <a:pt x="43345" y="14043"/>
                    </a:cubicBezTo>
                    <a:cubicBezTo>
                      <a:pt x="43345" y="14104"/>
                      <a:pt x="43345" y="14043"/>
                      <a:pt x="43345" y="14043"/>
                    </a:cubicBezTo>
                    <a:close/>
                    <a:moveTo>
                      <a:pt x="74683" y="33010"/>
                    </a:moveTo>
                    <a:lnTo>
                      <a:pt x="74683" y="33010"/>
                    </a:lnTo>
                    <a:lnTo>
                      <a:pt x="74683" y="32949"/>
                    </a:lnTo>
                    <a:cubicBezTo>
                      <a:pt x="74683" y="32980"/>
                      <a:pt x="74744" y="32980"/>
                      <a:pt x="74744" y="32980"/>
                    </a:cubicBezTo>
                    <a:lnTo>
                      <a:pt x="74744" y="32980"/>
                    </a:lnTo>
                    <a:cubicBezTo>
                      <a:pt x="74683" y="32980"/>
                      <a:pt x="74683" y="33010"/>
                      <a:pt x="74683" y="33010"/>
                    </a:cubicBezTo>
                    <a:close/>
                    <a:moveTo>
                      <a:pt x="108574" y="39272"/>
                    </a:moveTo>
                    <a:lnTo>
                      <a:pt x="108574" y="39272"/>
                    </a:lnTo>
                    <a:lnTo>
                      <a:pt x="108574" y="39211"/>
                    </a:lnTo>
                    <a:cubicBezTo>
                      <a:pt x="108574" y="39241"/>
                      <a:pt x="108635" y="39241"/>
                      <a:pt x="108635" y="39241"/>
                    </a:cubicBezTo>
                    <a:lnTo>
                      <a:pt x="108635" y="39241"/>
                    </a:lnTo>
                    <a:lnTo>
                      <a:pt x="108574" y="39272"/>
                    </a:lnTo>
                    <a:close/>
                    <a:moveTo>
                      <a:pt x="119638" y="46202"/>
                    </a:moveTo>
                    <a:cubicBezTo>
                      <a:pt x="119638" y="46202"/>
                      <a:pt x="119638" y="46141"/>
                      <a:pt x="119638" y="46202"/>
                    </a:cubicBezTo>
                    <a:cubicBezTo>
                      <a:pt x="119638" y="46141"/>
                      <a:pt x="119638" y="46141"/>
                      <a:pt x="119638" y="46202"/>
                    </a:cubicBezTo>
                    <a:lnTo>
                      <a:pt x="119638" y="46141"/>
                    </a:lnTo>
                    <a:lnTo>
                      <a:pt x="119699" y="46141"/>
                    </a:lnTo>
                    <a:cubicBezTo>
                      <a:pt x="119730" y="46111"/>
                      <a:pt x="119669" y="46141"/>
                      <a:pt x="119638" y="46202"/>
                    </a:cubicBezTo>
                    <a:close/>
                    <a:moveTo>
                      <a:pt x="125292" y="44135"/>
                    </a:moveTo>
                    <a:cubicBezTo>
                      <a:pt x="125292" y="44104"/>
                      <a:pt x="125292" y="44104"/>
                      <a:pt x="125292" y="44135"/>
                    </a:cubicBezTo>
                    <a:lnTo>
                      <a:pt x="125292" y="44074"/>
                    </a:lnTo>
                    <a:cubicBezTo>
                      <a:pt x="125292" y="44104"/>
                      <a:pt x="125353" y="44104"/>
                      <a:pt x="125353" y="44104"/>
                    </a:cubicBezTo>
                    <a:lnTo>
                      <a:pt x="125353" y="44104"/>
                    </a:lnTo>
                    <a:lnTo>
                      <a:pt x="125292" y="44135"/>
                    </a:lnTo>
                    <a:cubicBezTo>
                      <a:pt x="125322" y="44135"/>
                      <a:pt x="125322" y="44135"/>
                      <a:pt x="125292" y="44135"/>
                    </a:cubicBezTo>
                    <a:close/>
                    <a:moveTo>
                      <a:pt x="125262" y="44743"/>
                    </a:moveTo>
                    <a:cubicBezTo>
                      <a:pt x="125262" y="44804"/>
                      <a:pt x="125262" y="44804"/>
                      <a:pt x="125262" y="44743"/>
                    </a:cubicBezTo>
                    <a:cubicBezTo>
                      <a:pt x="125262" y="44804"/>
                      <a:pt x="125262" y="44804"/>
                      <a:pt x="125262" y="44743"/>
                    </a:cubicBezTo>
                    <a:close/>
                    <a:moveTo>
                      <a:pt x="102282" y="44864"/>
                    </a:moveTo>
                    <a:lnTo>
                      <a:pt x="102282" y="44864"/>
                    </a:lnTo>
                    <a:cubicBezTo>
                      <a:pt x="102282" y="44864"/>
                      <a:pt x="102313" y="44864"/>
                      <a:pt x="102282" y="44864"/>
                    </a:cubicBezTo>
                    <a:cubicBezTo>
                      <a:pt x="102313" y="44864"/>
                      <a:pt x="102313" y="44895"/>
                      <a:pt x="102282" y="44864"/>
                    </a:cubicBezTo>
                    <a:cubicBezTo>
                      <a:pt x="102282" y="44895"/>
                      <a:pt x="102282" y="44864"/>
                      <a:pt x="102282" y="44864"/>
                    </a:cubicBezTo>
                    <a:close/>
                    <a:moveTo>
                      <a:pt x="102465" y="44804"/>
                    </a:moveTo>
                    <a:cubicBezTo>
                      <a:pt x="102465" y="44743"/>
                      <a:pt x="102465" y="44743"/>
                      <a:pt x="102465" y="44804"/>
                    </a:cubicBezTo>
                    <a:cubicBezTo>
                      <a:pt x="102465" y="44743"/>
                      <a:pt x="102465" y="44743"/>
                      <a:pt x="102465" y="44804"/>
                    </a:cubicBezTo>
                    <a:lnTo>
                      <a:pt x="102465" y="44743"/>
                    </a:lnTo>
                    <a:lnTo>
                      <a:pt x="102526" y="44743"/>
                    </a:lnTo>
                    <a:cubicBezTo>
                      <a:pt x="102495" y="44712"/>
                      <a:pt x="102495" y="44743"/>
                      <a:pt x="102465" y="44804"/>
                    </a:cubicBezTo>
                    <a:close/>
                    <a:moveTo>
                      <a:pt x="85565" y="40031"/>
                    </a:moveTo>
                    <a:cubicBezTo>
                      <a:pt x="85565" y="40031"/>
                      <a:pt x="85565" y="40001"/>
                      <a:pt x="85565" y="40031"/>
                    </a:cubicBezTo>
                    <a:cubicBezTo>
                      <a:pt x="85565" y="40001"/>
                      <a:pt x="85565" y="40001"/>
                      <a:pt x="85565" y="40031"/>
                    </a:cubicBezTo>
                    <a:cubicBezTo>
                      <a:pt x="85595" y="40031"/>
                      <a:pt x="85565" y="40031"/>
                      <a:pt x="85565" y="40031"/>
                    </a:cubicBezTo>
                    <a:close/>
                    <a:moveTo>
                      <a:pt x="85747" y="39940"/>
                    </a:moveTo>
                    <a:lnTo>
                      <a:pt x="85747" y="39940"/>
                    </a:lnTo>
                    <a:cubicBezTo>
                      <a:pt x="85717" y="39879"/>
                      <a:pt x="85717" y="39879"/>
                      <a:pt x="85747" y="39940"/>
                    </a:cubicBezTo>
                    <a:lnTo>
                      <a:pt x="85747" y="39879"/>
                    </a:lnTo>
                    <a:lnTo>
                      <a:pt x="85808" y="39879"/>
                    </a:lnTo>
                    <a:cubicBezTo>
                      <a:pt x="85778" y="39879"/>
                      <a:pt x="85747" y="39879"/>
                      <a:pt x="85747" y="39940"/>
                    </a:cubicBezTo>
                    <a:close/>
                    <a:moveTo>
                      <a:pt x="70124" y="33922"/>
                    </a:moveTo>
                    <a:lnTo>
                      <a:pt x="70124" y="33922"/>
                    </a:lnTo>
                    <a:lnTo>
                      <a:pt x="70124" y="33922"/>
                    </a:lnTo>
                    <a:cubicBezTo>
                      <a:pt x="70124" y="33922"/>
                      <a:pt x="70124" y="33952"/>
                      <a:pt x="70124" y="33922"/>
                    </a:cubicBezTo>
                    <a:cubicBezTo>
                      <a:pt x="70124" y="33952"/>
                      <a:pt x="70124" y="33952"/>
                      <a:pt x="70124" y="33922"/>
                    </a:cubicBezTo>
                    <a:close/>
                    <a:moveTo>
                      <a:pt x="70276" y="33861"/>
                    </a:moveTo>
                    <a:cubicBezTo>
                      <a:pt x="70276" y="33861"/>
                      <a:pt x="70276" y="33800"/>
                      <a:pt x="70276" y="33861"/>
                    </a:cubicBezTo>
                    <a:cubicBezTo>
                      <a:pt x="70276" y="33800"/>
                      <a:pt x="70276" y="33800"/>
                      <a:pt x="70276" y="33861"/>
                    </a:cubicBezTo>
                    <a:lnTo>
                      <a:pt x="70276" y="33800"/>
                    </a:lnTo>
                    <a:lnTo>
                      <a:pt x="70367" y="33800"/>
                    </a:lnTo>
                    <a:cubicBezTo>
                      <a:pt x="70367" y="33770"/>
                      <a:pt x="70337" y="33800"/>
                      <a:pt x="70276" y="33861"/>
                    </a:cubicBezTo>
                    <a:close/>
                    <a:moveTo>
                      <a:pt x="3496" y="24834"/>
                    </a:moveTo>
                    <a:cubicBezTo>
                      <a:pt x="3527" y="24834"/>
                      <a:pt x="3557" y="24834"/>
                      <a:pt x="3557" y="24803"/>
                    </a:cubicBezTo>
                    <a:cubicBezTo>
                      <a:pt x="3618" y="24773"/>
                      <a:pt x="3618" y="24651"/>
                      <a:pt x="3557" y="24621"/>
                    </a:cubicBezTo>
                    <a:cubicBezTo>
                      <a:pt x="3557" y="24621"/>
                      <a:pt x="3557" y="24560"/>
                      <a:pt x="3527" y="24560"/>
                    </a:cubicBezTo>
                    <a:lnTo>
                      <a:pt x="3527" y="24530"/>
                    </a:lnTo>
                    <a:lnTo>
                      <a:pt x="3618" y="24530"/>
                    </a:lnTo>
                    <a:cubicBezTo>
                      <a:pt x="3618" y="24560"/>
                      <a:pt x="3648" y="24560"/>
                      <a:pt x="3648" y="24560"/>
                    </a:cubicBezTo>
                    <a:cubicBezTo>
                      <a:pt x="3679" y="24560"/>
                      <a:pt x="3709" y="24560"/>
                      <a:pt x="3770" y="24530"/>
                    </a:cubicBezTo>
                    <a:lnTo>
                      <a:pt x="3770" y="24530"/>
                    </a:lnTo>
                    <a:cubicBezTo>
                      <a:pt x="3679" y="24621"/>
                      <a:pt x="3618" y="24682"/>
                      <a:pt x="3557" y="24803"/>
                    </a:cubicBezTo>
                    <a:cubicBezTo>
                      <a:pt x="3557" y="24803"/>
                      <a:pt x="3527" y="24834"/>
                      <a:pt x="3496" y="24834"/>
                    </a:cubicBezTo>
                    <a:close/>
                    <a:moveTo>
                      <a:pt x="31673" y="6991"/>
                    </a:moveTo>
                    <a:lnTo>
                      <a:pt x="31673" y="6991"/>
                    </a:lnTo>
                    <a:lnTo>
                      <a:pt x="31673" y="7113"/>
                    </a:lnTo>
                    <a:lnTo>
                      <a:pt x="31673" y="7113"/>
                    </a:lnTo>
                    <a:lnTo>
                      <a:pt x="31673" y="6991"/>
                    </a:lnTo>
                    <a:lnTo>
                      <a:pt x="31734" y="6991"/>
                    </a:lnTo>
                    <a:lnTo>
                      <a:pt x="31734" y="6991"/>
                    </a:lnTo>
                    <a:lnTo>
                      <a:pt x="31734" y="6991"/>
                    </a:lnTo>
                    <a:lnTo>
                      <a:pt x="31734" y="7052"/>
                    </a:lnTo>
                    <a:lnTo>
                      <a:pt x="31643" y="7143"/>
                    </a:lnTo>
                    <a:lnTo>
                      <a:pt x="31612" y="7143"/>
                    </a:lnTo>
                    <a:lnTo>
                      <a:pt x="31612" y="7143"/>
                    </a:lnTo>
                    <a:cubicBezTo>
                      <a:pt x="31643" y="7113"/>
                      <a:pt x="31643" y="7052"/>
                      <a:pt x="31673" y="6991"/>
                    </a:cubicBezTo>
                    <a:close/>
                    <a:moveTo>
                      <a:pt x="54105" y="25350"/>
                    </a:moveTo>
                    <a:lnTo>
                      <a:pt x="54105" y="25350"/>
                    </a:lnTo>
                    <a:lnTo>
                      <a:pt x="54105" y="25350"/>
                    </a:lnTo>
                    <a:cubicBezTo>
                      <a:pt x="54136" y="25350"/>
                      <a:pt x="54105" y="25350"/>
                      <a:pt x="54105" y="25350"/>
                    </a:cubicBezTo>
                    <a:close/>
                    <a:moveTo>
                      <a:pt x="54318" y="25229"/>
                    </a:moveTo>
                    <a:cubicBezTo>
                      <a:pt x="54318" y="25229"/>
                      <a:pt x="54318" y="25198"/>
                      <a:pt x="54318" y="25229"/>
                    </a:cubicBezTo>
                    <a:cubicBezTo>
                      <a:pt x="54318" y="25198"/>
                      <a:pt x="54318" y="25198"/>
                      <a:pt x="54318" y="25229"/>
                    </a:cubicBezTo>
                    <a:lnTo>
                      <a:pt x="54318" y="25138"/>
                    </a:lnTo>
                    <a:cubicBezTo>
                      <a:pt x="54379" y="25138"/>
                      <a:pt x="54409" y="25138"/>
                      <a:pt x="54440" y="25107"/>
                    </a:cubicBezTo>
                    <a:cubicBezTo>
                      <a:pt x="54379" y="25138"/>
                      <a:pt x="54379" y="25198"/>
                      <a:pt x="54318" y="25229"/>
                    </a:cubicBezTo>
                    <a:close/>
                    <a:moveTo>
                      <a:pt x="61127" y="28390"/>
                    </a:moveTo>
                    <a:lnTo>
                      <a:pt x="61127" y="28390"/>
                    </a:lnTo>
                    <a:cubicBezTo>
                      <a:pt x="61127" y="28329"/>
                      <a:pt x="61127" y="28329"/>
                      <a:pt x="61127" y="28390"/>
                    </a:cubicBezTo>
                    <a:cubicBezTo>
                      <a:pt x="61157" y="28329"/>
                      <a:pt x="61157" y="28329"/>
                      <a:pt x="61127" y="28390"/>
                    </a:cubicBezTo>
                    <a:cubicBezTo>
                      <a:pt x="61157" y="28329"/>
                      <a:pt x="61157" y="28329"/>
                      <a:pt x="61127" y="28390"/>
                    </a:cubicBezTo>
                    <a:close/>
                    <a:moveTo>
                      <a:pt x="45169" y="16292"/>
                    </a:moveTo>
                    <a:lnTo>
                      <a:pt x="45169" y="16292"/>
                    </a:lnTo>
                    <a:cubicBezTo>
                      <a:pt x="45199" y="16292"/>
                      <a:pt x="45260" y="16262"/>
                      <a:pt x="45291" y="16262"/>
                    </a:cubicBezTo>
                    <a:lnTo>
                      <a:pt x="45291" y="16292"/>
                    </a:lnTo>
                    <a:lnTo>
                      <a:pt x="45260" y="16323"/>
                    </a:lnTo>
                    <a:cubicBezTo>
                      <a:pt x="45199" y="16292"/>
                      <a:pt x="45169" y="16292"/>
                      <a:pt x="45169" y="16292"/>
                    </a:cubicBezTo>
                    <a:close/>
                    <a:moveTo>
                      <a:pt x="43315" y="14104"/>
                    </a:moveTo>
                    <a:lnTo>
                      <a:pt x="43315" y="14104"/>
                    </a:lnTo>
                    <a:cubicBezTo>
                      <a:pt x="43315" y="14043"/>
                      <a:pt x="43315" y="14013"/>
                      <a:pt x="43284" y="14013"/>
                    </a:cubicBezTo>
                    <a:lnTo>
                      <a:pt x="43284" y="14013"/>
                    </a:lnTo>
                    <a:cubicBezTo>
                      <a:pt x="43315" y="14043"/>
                      <a:pt x="43345" y="14043"/>
                      <a:pt x="43315" y="14104"/>
                    </a:cubicBezTo>
                    <a:cubicBezTo>
                      <a:pt x="43345" y="14104"/>
                      <a:pt x="43315" y="14104"/>
                      <a:pt x="43315" y="14104"/>
                    </a:cubicBezTo>
                    <a:close/>
                    <a:moveTo>
                      <a:pt x="7114" y="16384"/>
                    </a:moveTo>
                    <a:cubicBezTo>
                      <a:pt x="7114" y="16414"/>
                      <a:pt x="7053" y="16444"/>
                      <a:pt x="7053" y="16475"/>
                    </a:cubicBezTo>
                    <a:lnTo>
                      <a:pt x="7053" y="16475"/>
                    </a:lnTo>
                    <a:lnTo>
                      <a:pt x="7053" y="16444"/>
                    </a:lnTo>
                    <a:cubicBezTo>
                      <a:pt x="7053" y="16444"/>
                      <a:pt x="7114" y="16414"/>
                      <a:pt x="7114" y="16384"/>
                    </a:cubicBezTo>
                    <a:close/>
                    <a:moveTo>
                      <a:pt x="143317" y="54469"/>
                    </a:moveTo>
                    <a:lnTo>
                      <a:pt x="143317" y="54469"/>
                    </a:lnTo>
                    <a:cubicBezTo>
                      <a:pt x="143317" y="54469"/>
                      <a:pt x="143347" y="54469"/>
                      <a:pt x="143317" y="54469"/>
                    </a:cubicBezTo>
                    <a:cubicBezTo>
                      <a:pt x="143347" y="54469"/>
                      <a:pt x="143347" y="54530"/>
                      <a:pt x="143317" y="54469"/>
                    </a:cubicBezTo>
                    <a:cubicBezTo>
                      <a:pt x="143317" y="54530"/>
                      <a:pt x="143317" y="54469"/>
                      <a:pt x="143317" y="54469"/>
                    </a:cubicBezTo>
                    <a:close/>
                    <a:moveTo>
                      <a:pt x="143499" y="54409"/>
                    </a:moveTo>
                    <a:cubicBezTo>
                      <a:pt x="143499" y="54378"/>
                      <a:pt x="143499" y="54378"/>
                      <a:pt x="143499" y="54409"/>
                    </a:cubicBezTo>
                    <a:cubicBezTo>
                      <a:pt x="143499" y="54378"/>
                      <a:pt x="143499" y="54378"/>
                      <a:pt x="143499" y="54409"/>
                    </a:cubicBezTo>
                    <a:lnTo>
                      <a:pt x="143499" y="54378"/>
                    </a:lnTo>
                    <a:lnTo>
                      <a:pt x="143590" y="54378"/>
                    </a:lnTo>
                    <a:cubicBezTo>
                      <a:pt x="143529" y="54317"/>
                      <a:pt x="143529" y="54378"/>
                      <a:pt x="143499" y="54409"/>
                    </a:cubicBezTo>
                    <a:close/>
                    <a:moveTo>
                      <a:pt x="134380" y="48360"/>
                    </a:moveTo>
                    <a:lnTo>
                      <a:pt x="134320" y="48299"/>
                    </a:lnTo>
                    <a:cubicBezTo>
                      <a:pt x="134350" y="48299"/>
                      <a:pt x="134350" y="48238"/>
                      <a:pt x="134380" y="48238"/>
                    </a:cubicBezTo>
                    <a:lnTo>
                      <a:pt x="134380" y="48360"/>
                    </a:lnTo>
                    <a:cubicBezTo>
                      <a:pt x="134411" y="48329"/>
                      <a:pt x="134380" y="48360"/>
                      <a:pt x="134380" y="48360"/>
                    </a:cubicBezTo>
                    <a:close/>
                    <a:moveTo>
                      <a:pt x="149153" y="52311"/>
                    </a:moveTo>
                    <a:lnTo>
                      <a:pt x="149153" y="52311"/>
                    </a:lnTo>
                    <a:lnTo>
                      <a:pt x="149153" y="52250"/>
                    </a:lnTo>
                    <a:cubicBezTo>
                      <a:pt x="149153" y="52281"/>
                      <a:pt x="149213" y="52281"/>
                      <a:pt x="149213" y="52281"/>
                    </a:cubicBezTo>
                    <a:lnTo>
                      <a:pt x="149213" y="52281"/>
                    </a:lnTo>
                    <a:cubicBezTo>
                      <a:pt x="149213" y="52311"/>
                      <a:pt x="149213" y="52311"/>
                      <a:pt x="149153" y="52311"/>
                    </a:cubicBezTo>
                    <a:close/>
                    <a:moveTo>
                      <a:pt x="149122" y="52950"/>
                    </a:moveTo>
                    <a:cubicBezTo>
                      <a:pt x="149122" y="52950"/>
                      <a:pt x="149122" y="53010"/>
                      <a:pt x="149122" y="52950"/>
                    </a:cubicBezTo>
                    <a:cubicBezTo>
                      <a:pt x="149122" y="53010"/>
                      <a:pt x="149122" y="52950"/>
                      <a:pt x="149122" y="52950"/>
                    </a:cubicBezTo>
                    <a:close/>
                    <a:moveTo>
                      <a:pt x="172527" y="64439"/>
                    </a:moveTo>
                    <a:lnTo>
                      <a:pt x="172527" y="64439"/>
                    </a:lnTo>
                    <a:lnTo>
                      <a:pt x="172527" y="64348"/>
                    </a:lnTo>
                    <a:cubicBezTo>
                      <a:pt x="172527" y="64409"/>
                      <a:pt x="172557" y="64409"/>
                      <a:pt x="172557" y="64409"/>
                    </a:cubicBezTo>
                    <a:lnTo>
                      <a:pt x="172557" y="64409"/>
                    </a:lnTo>
                    <a:cubicBezTo>
                      <a:pt x="172557" y="64409"/>
                      <a:pt x="172557" y="64439"/>
                      <a:pt x="172527" y="64439"/>
                    </a:cubicBezTo>
                    <a:cubicBezTo>
                      <a:pt x="172557" y="64439"/>
                      <a:pt x="172527" y="64439"/>
                      <a:pt x="172527" y="64439"/>
                    </a:cubicBezTo>
                    <a:close/>
                    <a:moveTo>
                      <a:pt x="172497" y="65077"/>
                    </a:moveTo>
                    <a:lnTo>
                      <a:pt x="172497" y="65077"/>
                    </a:lnTo>
                    <a:lnTo>
                      <a:pt x="172497" y="65077"/>
                    </a:lnTo>
                    <a:close/>
                    <a:moveTo>
                      <a:pt x="189184" y="78391"/>
                    </a:moveTo>
                    <a:lnTo>
                      <a:pt x="189184" y="78391"/>
                    </a:lnTo>
                    <a:lnTo>
                      <a:pt x="189184" y="78391"/>
                    </a:lnTo>
                    <a:lnTo>
                      <a:pt x="189184" y="78391"/>
                    </a:lnTo>
                    <a:close/>
                    <a:moveTo>
                      <a:pt x="189336" y="78269"/>
                    </a:moveTo>
                    <a:lnTo>
                      <a:pt x="189336" y="78269"/>
                    </a:lnTo>
                    <a:lnTo>
                      <a:pt x="189336" y="78269"/>
                    </a:lnTo>
                    <a:lnTo>
                      <a:pt x="189336" y="78208"/>
                    </a:lnTo>
                    <a:lnTo>
                      <a:pt x="189397" y="78208"/>
                    </a:lnTo>
                    <a:cubicBezTo>
                      <a:pt x="189366" y="78239"/>
                      <a:pt x="189366" y="78239"/>
                      <a:pt x="189336" y="78269"/>
                    </a:cubicBezTo>
                    <a:close/>
                    <a:moveTo>
                      <a:pt x="182284" y="72160"/>
                    </a:moveTo>
                    <a:cubicBezTo>
                      <a:pt x="182345" y="72190"/>
                      <a:pt x="182406" y="72220"/>
                      <a:pt x="182436" y="72220"/>
                    </a:cubicBezTo>
                    <a:lnTo>
                      <a:pt x="182436" y="72251"/>
                    </a:lnTo>
                    <a:cubicBezTo>
                      <a:pt x="182497" y="72312"/>
                      <a:pt x="182527" y="72312"/>
                      <a:pt x="182558" y="72251"/>
                    </a:cubicBezTo>
                    <a:cubicBezTo>
                      <a:pt x="182527" y="72312"/>
                      <a:pt x="182527" y="72342"/>
                      <a:pt x="182497" y="72372"/>
                    </a:cubicBezTo>
                    <a:cubicBezTo>
                      <a:pt x="182436" y="72372"/>
                      <a:pt x="182436" y="72372"/>
                      <a:pt x="182406" y="72403"/>
                    </a:cubicBezTo>
                    <a:lnTo>
                      <a:pt x="182406" y="72403"/>
                    </a:lnTo>
                    <a:lnTo>
                      <a:pt x="182375" y="72403"/>
                    </a:lnTo>
                    <a:cubicBezTo>
                      <a:pt x="182345" y="72372"/>
                      <a:pt x="182284" y="72342"/>
                      <a:pt x="182254" y="72251"/>
                    </a:cubicBezTo>
                    <a:cubicBezTo>
                      <a:pt x="182284" y="72251"/>
                      <a:pt x="182284" y="72220"/>
                      <a:pt x="182284" y="72160"/>
                    </a:cubicBezTo>
                    <a:close/>
                    <a:moveTo>
                      <a:pt x="174472" y="65868"/>
                    </a:moveTo>
                    <a:lnTo>
                      <a:pt x="174472" y="65868"/>
                    </a:lnTo>
                    <a:cubicBezTo>
                      <a:pt x="174472" y="65868"/>
                      <a:pt x="174472" y="65837"/>
                      <a:pt x="174472" y="65868"/>
                    </a:cubicBezTo>
                    <a:cubicBezTo>
                      <a:pt x="174472" y="65837"/>
                      <a:pt x="174472" y="65837"/>
                      <a:pt x="174472" y="65868"/>
                    </a:cubicBezTo>
                    <a:cubicBezTo>
                      <a:pt x="174472" y="65837"/>
                      <a:pt x="174472" y="65868"/>
                      <a:pt x="174472" y="65868"/>
                    </a:cubicBezTo>
                    <a:close/>
                    <a:moveTo>
                      <a:pt x="166873" y="66476"/>
                    </a:moveTo>
                    <a:lnTo>
                      <a:pt x="166873" y="66476"/>
                    </a:lnTo>
                    <a:cubicBezTo>
                      <a:pt x="166873" y="66476"/>
                      <a:pt x="166873" y="66445"/>
                      <a:pt x="166873" y="66476"/>
                    </a:cubicBezTo>
                    <a:lnTo>
                      <a:pt x="166873" y="66445"/>
                    </a:lnTo>
                    <a:lnTo>
                      <a:pt x="166934" y="66445"/>
                    </a:lnTo>
                    <a:cubicBezTo>
                      <a:pt x="166904" y="66445"/>
                      <a:pt x="166904" y="66445"/>
                      <a:pt x="166873" y="66476"/>
                    </a:cubicBezTo>
                    <a:close/>
                    <a:moveTo>
                      <a:pt x="194989" y="76202"/>
                    </a:moveTo>
                    <a:lnTo>
                      <a:pt x="194989" y="76202"/>
                    </a:lnTo>
                    <a:lnTo>
                      <a:pt x="194989" y="76141"/>
                    </a:lnTo>
                    <a:cubicBezTo>
                      <a:pt x="194989" y="76172"/>
                      <a:pt x="195020" y="76172"/>
                      <a:pt x="195020" y="76172"/>
                    </a:cubicBezTo>
                    <a:lnTo>
                      <a:pt x="195020" y="76172"/>
                    </a:lnTo>
                    <a:cubicBezTo>
                      <a:pt x="195020" y="76172"/>
                      <a:pt x="195020" y="76202"/>
                      <a:pt x="194989" y="76202"/>
                    </a:cubicBezTo>
                    <a:cubicBezTo>
                      <a:pt x="195020" y="76202"/>
                      <a:pt x="194989" y="76202"/>
                      <a:pt x="194989" y="76202"/>
                    </a:cubicBezTo>
                    <a:close/>
                    <a:moveTo>
                      <a:pt x="212984" y="86597"/>
                    </a:moveTo>
                    <a:lnTo>
                      <a:pt x="212984" y="86597"/>
                    </a:lnTo>
                    <a:cubicBezTo>
                      <a:pt x="212984" y="86597"/>
                      <a:pt x="213044" y="86597"/>
                      <a:pt x="212984" y="86597"/>
                    </a:cubicBezTo>
                    <a:cubicBezTo>
                      <a:pt x="213044" y="86597"/>
                      <a:pt x="213044" y="86597"/>
                      <a:pt x="212984" y="86597"/>
                    </a:cubicBezTo>
                    <a:close/>
                    <a:moveTo>
                      <a:pt x="213196" y="86476"/>
                    </a:moveTo>
                    <a:lnTo>
                      <a:pt x="213196" y="86476"/>
                    </a:lnTo>
                    <a:cubicBezTo>
                      <a:pt x="213196" y="86476"/>
                      <a:pt x="213196" y="86445"/>
                      <a:pt x="213196" y="86476"/>
                    </a:cubicBezTo>
                    <a:lnTo>
                      <a:pt x="213196" y="86445"/>
                    </a:lnTo>
                    <a:lnTo>
                      <a:pt x="213257" y="86445"/>
                    </a:lnTo>
                    <a:cubicBezTo>
                      <a:pt x="213227" y="86445"/>
                      <a:pt x="213227" y="86445"/>
                      <a:pt x="213196" y="86476"/>
                    </a:cubicBezTo>
                    <a:close/>
                    <a:moveTo>
                      <a:pt x="204078" y="80427"/>
                    </a:moveTo>
                    <a:lnTo>
                      <a:pt x="203987" y="80366"/>
                    </a:lnTo>
                    <a:cubicBezTo>
                      <a:pt x="204017" y="80366"/>
                      <a:pt x="204017" y="80306"/>
                      <a:pt x="204078" y="80306"/>
                    </a:cubicBezTo>
                    <a:lnTo>
                      <a:pt x="204078" y="80427"/>
                    </a:lnTo>
                    <a:close/>
                    <a:moveTo>
                      <a:pt x="196935" y="77661"/>
                    </a:moveTo>
                    <a:lnTo>
                      <a:pt x="196935" y="77661"/>
                    </a:lnTo>
                    <a:cubicBezTo>
                      <a:pt x="196935" y="77661"/>
                      <a:pt x="196935" y="77631"/>
                      <a:pt x="196935" y="77661"/>
                    </a:cubicBezTo>
                    <a:cubicBezTo>
                      <a:pt x="196935" y="77631"/>
                      <a:pt x="196935" y="77631"/>
                      <a:pt x="196935" y="77661"/>
                    </a:cubicBezTo>
                    <a:cubicBezTo>
                      <a:pt x="196935" y="77631"/>
                      <a:pt x="196935" y="77661"/>
                      <a:pt x="196935" y="77661"/>
                    </a:cubicBezTo>
                    <a:close/>
                    <a:moveTo>
                      <a:pt x="194959" y="76871"/>
                    </a:moveTo>
                    <a:lnTo>
                      <a:pt x="194959" y="76871"/>
                    </a:lnTo>
                    <a:lnTo>
                      <a:pt x="194959" y="76871"/>
                    </a:lnTo>
                    <a:close/>
                    <a:moveTo>
                      <a:pt x="218850" y="84409"/>
                    </a:moveTo>
                    <a:lnTo>
                      <a:pt x="218850" y="84409"/>
                    </a:lnTo>
                    <a:lnTo>
                      <a:pt x="218850" y="84348"/>
                    </a:lnTo>
                    <a:cubicBezTo>
                      <a:pt x="218850" y="84379"/>
                      <a:pt x="218880" y="84379"/>
                      <a:pt x="218880" y="84379"/>
                    </a:cubicBezTo>
                    <a:lnTo>
                      <a:pt x="218880" y="84379"/>
                    </a:lnTo>
                    <a:lnTo>
                      <a:pt x="218850" y="84409"/>
                    </a:lnTo>
                    <a:close/>
                    <a:moveTo>
                      <a:pt x="218820" y="85078"/>
                    </a:moveTo>
                    <a:lnTo>
                      <a:pt x="218820" y="85078"/>
                    </a:lnTo>
                    <a:lnTo>
                      <a:pt x="218820" y="85078"/>
                    </a:lnTo>
                    <a:close/>
                    <a:moveTo>
                      <a:pt x="236388" y="98664"/>
                    </a:moveTo>
                    <a:lnTo>
                      <a:pt x="236388" y="98664"/>
                    </a:lnTo>
                    <a:lnTo>
                      <a:pt x="236388" y="98664"/>
                    </a:lnTo>
                    <a:cubicBezTo>
                      <a:pt x="236388" y="98664"/>
                      <a:pt x="236388" y="98695"/>
                      <a:pt x="236388" y="98664"/>
                    </a:cubicBezTo>
                    <a:cubicBezTo>
                      <a:pt x="236388" y="98695"/>
                      <a:pt x="236388" y="98695"/>
                      <a:pt x="236388" y="98664"/>
                    </a:cubicBezTo>
                    <a:close/>
                    <a:moveTo>
                      <a:pt x="236540" y="98604"/>
                    </a:moveTo>
                    <a:cubicBezTo>
                      <a:pt x="236540" y="98543"/>
                      <a:pt x="236540" y="98543"/>
                      <a:pt x="236540" y="98604"/>
                    </a:cubicBezTo>
                    <a:cubicBezTo>
                      <a:pt x="236540" y="98543"/>
                      <a:pt x="236540" y="98543"/>
                      <a:pt x="236540" y="98604"/>
                    </a:cubicBezTo>
                    <a:lnTo>
                      <a:pt x="236540" y="98543"/>
                    </a:lnTo>
                    <a:lnTo>
                      <a:pt x="236632" y="98543"/>
                    </a:lnTo>
                    <a:cubicBezTo>
                      <a:pt x="236601" y="98512"/>
                      <a:pt x="236601" y="98543"/>
                      <a:pt x="236540" y="98604"/>
                    </a:cubicBezTo>
                    <a:close/>
                    <a:moveTo>
                      <a:pt x="242224" y="96506"/>
                    </a:moveTo>
                    <a:lnTo>
                      <a:pt x="242224" y="96506"/>
                    </a:lnTo>
                    <a:lnTo>
                      <a:pt x="242224" y="96415"/>
                    </a:lnTo>
                    <a:cubicBezTo>
                      <a:pt x="242224" y="96476"/>
                      <a:pt x="242255" y="96476"/>
                      <a:pt x="242255" y="96476"/>
                    </a:cubicBezTo>
                    <a:lnTo>
                      <a:pt x="242255" y="96476"/>
                    </a:lnTo>
                    <a:cubicBezTo>
                      <a:pt x="242255" y="96506"/>
                      <a:pt x="242255" y="96506"/>
                      <a:pt x="242224" y="96506"/>
                    </a:cubicBezTo>
                    <a:cubicBezTo>
                      <a:pt x="242224" y="96537"/>
                      <a:pt x="242224" y="96506"/>
                      <a:pt x="242224" y="96506"/>
                    </a:cubicBezTo>
                    <a:close/>
                    <a:moveTo>
                      <a:pt x="242164" y="97145"/>
                    </a:moveTo>
                    <a:cubicBezTo>
                      <a:pt x="242164" y="97145"/>
                      <a:pt x="242164" y="97175"/>
                      <a:pt x="242164" y="97145"/>
                    </a:cubicBezTo>
                    <a:cubicBezTo>
                      <a:pt x="242164" y="97175"/>
                      <a:pt x="242164" y="97175"/>
                      <a:pt x="242164" y="97145"/>
                    </a:cubicBezTo>
                    <a:close/>
                    <a:moveTo>
                      <a:pt x="238790" y="98604"/>
                    </a:moveTo>
                    <a:cubicBezTo>
                      <a:pt x="238759" y="98543"/>
                      <a:pt x="238698" y="98604"/>
                      <a:pt x="238698" y="98543"/>
                    </a:cubicBezTo>
                    <a:lnTo>
                      <a:pt x="238698" y="98512"/>
                    </a:lnTo>
                    <a:cubicBezTo>
                      <a:pt x="238759" y="98543"/>
                      <a:pt x="238820" y="98512"/>
                      <a:pt x="238850" y="98482"/>
                    </a:cubicBezTo>
                    <a:lnTo>
                      <a:pt x="238850" y="98573"/>
                    </a:lnTo>
                    <a:lnTo>
                      <a:pt x="238850" y="98573"/>
                    </a:lnTo>
                    <a:cubicBezTo>
                      <a:pt x="238820" y="98634"/>
                      <a:pt x="238820" y="98604"/>
                      <a:pt x="238790" y="98604"/>
                    </a:cubicBezTo>
                    <a:close/>
                    <a:moveTo>
                      <a:pt x="238668" y="98512"/>
                    </a:moveTo>
                    <a:lnTo>
                      <a:pt x="238668" y="98512"/>
                    </a:lnTo>
                    <a:lnTo>
                      <a:pt x="238638" y="98482"/>
                    </a:lnTo>
                    <a:lnTo>
                      <a:pt x="238668" y="98482"/>
                    </a:lnTo>
                    <a:close/>
                    <a:moveTo>
                      <a:pt x="236540" y="98087"/>
                    </a:moveTo>
                    <a:cubicBezTo>
                      <a:pt x="236540" y="98057"/>
                      <a:pt x="236540" y="98057"/>
                      <a:pt x="236540" y="98087"/>
                    </a:cubicBezTo>
                    <a:lnTo>
                      <a:pt x="236540" y="97905"/>
                    </a:lnTo>
                    <a:cubicBezTo>
                      <a:pt x="236601" y="97905"/>
                      <a:pt x="236601" y="97874"/>
                      <a:pt x="236632" y="97874"/>
                    </a:cubicBezTo>
                    <a:lnTo>
                      <a:pt x="236632" y="97996"/>
                    </a:lnTo>
                    <a:cubicBezTo>
                      <a:pt x="236632" y="97996"/>
                      <a:pt x="236601" y="98057"/>
                      <a:pt x="236540" y="98087"/>
                    </a:cubicBezTo>
                    <a:close/>
                    <a:moveTo>
                      <a:pt x="234200" y="93984"/>
                    </a:moveTo>
                    <a:cubicBezTo>
                      <a:pt x="234200" y="93953"/>
                      <a:pt x="234230" y="93923"/>
                      <a:pt x="234230" y="93892"/>
                    </a:cubicBezTo>
                    <a:cubicBezTo>
                      <a:pt x="234230" y="93923"/>
                      <a:pt x="234200" y="93953"/>
                      <a:pt x="234200" y="93984"/>
                    </a:cubicBezTo>
                    <a:close/>
                    <a:moveTo>
                      <a:pt x="220735" y="85868"/>
                    </a:moveTo>
                    <a:lnTo>
                      <a:pt x="220735" y="85868"/>
                    </a:lnTo>
                    <a:cubicBezTo>
                      <a:pt x="220735" y="85868"/>
                      <a:pt x="220735" y="85838"/>
                      <a:pt x="220735" y="85868"/>
                    </a:cubicBezTo>
                    <a:cubicBezTo>
                      <a:pt x="220735" y="85838"/>
                      <a:pt x="220795" y="85838"/>
                      <a:pt x="220735" y="85868"/>
                    </a:cubicBezTo>
                    <a:cubicBezTo>
                      <a:pt x="220795" y="85838"/>
                      <a:pt x="220735" y="85838"/>
                      <a:pt x="220735" y="85868"/>
                    </a:cubicBezTo>
                    <a:close/>
                    <a:moveTo>
                      <a:pt x="215415" y="86506"/>
                    </a:moveTo>
                    <a:cubicBezTo>
                      <a:pt x="215385" y="86476"/>
                      <a:pt x="215355" y="86506"/>
                      <a:pt x="215355" y="86476"/>
                    </a:cubicBezTo>
                    <a:lnTo>
                      <a:pt x="215355" y="86445"/>
                    </a:lnTo>
                    <a:cubicBezTo>
                      <a:pt x="215385" y="86476"/>
                      <a:pt x="215446" y="86445"/>
                      <a:pt x="215506" y="86385"/>
                    </a:cubicBezTo>
                    <a:lnTo>
                      <a:pt x="215506" y="86506"/>
                    </a:lnTo>
                    <a:lnTo>
                      <a:pt x="215506" y="86506"/>
                    </a:lnTo>
                    <a:close/>
                    <a:moveTo>
                      <a:pt x="215324" y="86445"/>
                    </a:moveTo>
                    <a:cubicBezTo>
                      <a:pt x="215263" y="86445"/>
                      <a:pt x="215263" y="86385"/>
                      <a:pt x="215324" y="86445"/>
                    </a:cubicBezTo>
                    <a:lnTo>
                      <a:pt x="215263" y="86385"/>
                    </a:lnTo>
                    <a:lnTo>
                      <a:pt x="215324" y="86385"/>
                    </a:lnTo>
                    <a:close/>
                    <a:moveTo>
                      <a:pt x="213196" y="85990"/>
                    </a:moveTo>
                    <a:lnTo>
                      <a:pt x="213196" y="85990"/>
                    </a:lnTo>
                    <a:lnTo>
                      <a:pt x="213196" y="85777"/>
                    </a:lnTo>
                    <a:cubicBezTo>
                      <a:pt x="213227" y="85777"/>
                      <a:pt x="213227" y="85746"/>
                      <a:pt x="213257" y="85746"/>
                    </a:cubicBezTo>
                    <a:lnTo>
                      <a:pt x="213257" y="85868"/>
                    </a:lnTo>
                    <a:cubicBezTo>
                      <a:pt x="213257" y="85898"/>
                      <a:pt x="213227" y="85929"/>
                      <a:pt x="213196" y="85990"/>
                    </a:cubicBezTo>
                    <a:close/>
                    <a:moveTo>
                      <a:pt x="210795" y="81886"/>
                    </a:moveTo>
                    <a:cubicBezTo>
                      <a:pt x="210795" y="81825"/>
                      <a:pt x="210826" y="81795"/>
                      <a:pt x="210826" y="81765"/>
                    </a:cubicBezTo>
                    <a:cubicBezTo>
                      <a:pt x="210826" y="81795"/>
                      <a:pt x="210826" y="81825"/>
                      <a:pt x="210795" y="81886"/>
                    </a:cubicBezTo>
                    <a:cubicBezTo>
                      <a:pt x="210826" y="81886"/>
                      <a:pt x="210826" y="81886"/>
                      <a:pt x="210795" y="81886"/>
                    </a:cubicBezTo>
                    <a:close/>
                    <a:moveTo>
                      <a:pt x="191615" y="78299"/>
                    </a:moveTo>
                    <a:cubicBezTo>
                      <a:pt x="191555" y="78269"/>
                      <a:pt x="191524" y="78299"/>
                      <a:pt x="191524" y="78269"/>
                    </a:cubicBezTo>
                    <a:lnTo>
                      <a:pt x="191524" y="78208"/>
                    </a:lnTo>
                    <a:cubicBezTo>
                      <a:pt x="191555" y="78269"/>
                      <a:pt x="191646" y="78208"/>
                      <a:pt x="191676" y="78178"/>
                    </a:cubicBezTo>
                    <a:lnTo>
                      <a:pt x="191676" y="78299"/>
                    </a:lnTo>
                    <a:lnTo>
                      <a:pt x="191676" y="78299"/>
                    </a:lnTo>
                    <a:cubicBezTo>
                      <a:pt x="191615" y="78330"/>
                      <a:pt x="191615" y="78299"/>
                      <a:pt x="191615" y="78299"/>
                    </a:cubicBezTo>
                    <a:close/>
                    <a:moveTo>
                      <a:pt x="191463" y="78239"/>
                    </a:moveTo>
                    <a:cubicBezTo>
                      <a:pt x="191463" y="78239"/>
                      <a:pt x="191463" y="78178"/>
                      <a:pt x="191463" y="78239"/>
                    </a:cubicBezTo>
                    <a:lnTo>
                      <a:pt x="191403" y="78178"/>
                    </a:lnTo>
                    <a:lnTo>
                      <a:pt x="191463" y="78178"/>
                    </a:lnTo>
                    <a:close/>
                    <a:moveTo>
                      <a:pt x="189336" y="77783"/>
                    </a:moveTo>
                    <a:lnTo>
                      <a:pt x="189336" y="77783"/>
                    </a:lnTo>
                    <a:lnTo>
                      <a:pt x="189336" y="77570"/>
                    </a:lnTo>
                    <a:cubicBezTo>
                      <a:pt x="189366" y="77570"/>
                      <a:pt x="189366" y="77540"/>
                      <a:pt x="189397" y="77540"/>
                    </a:cubicBezTo>
                    <a:lnTo>
                      <a:pt x="189397" y="77661"/>
                    </a:lnTo>
                    <a:cubicBezTo>
                      <a:pt x="189397" y="77692"/>
                      <a:pt x="189366" y="77722"/>
                      <a:pt x="189336" y="77783"/>
                    </a:cubicBezTo>
                    <a:cubicBezTo>
                      <a:pt x="189366" y="77783"/>
                      <a:pt x="189336" y="77783"/>
                      <a:pt x="189336" y="77783"/>
                    </a:cubicBezTo>
                    <a:close/>
                    <a:moveTo>
                      <a:pt x="186965" y="73679"/>
                    </a:moveTo>
                    <a:cubicBezTo>
                      <a:pt x="186965" y="73619"/>
                      <a:pt x="186995" y="73588"/>
                      <a:pt x="186995" y="73558"/>
                    </a:cubicBezTo>
                    <a:cubicBezTo>
                      <a:pt x="186995" y="73588"/>
                      <a:pt x="186965" y="73679"/>
                      <a:pt x="186965" y="73679"/>
                    </a:cubicBezTo>
                    <a:close/>
                    <a:moveTo>
                      <a:pt x="169153" y="66536"/>
                    </a:moveTo>
                    <a:cubicBezTo>
                      <a:pt x="169123" y="66476"/>
                      <a:pt x="169062" y="66536"/>
                      <a:pt x="169062" y="66476"/>
                    </a:cubicBezTo>
                    <a:lnTo>
                      <a:pt x="169062" y="66445"/>
                    </a:lnTo>
                    <a:cubicBezTo>
                      <a:pt x="169123" y="66476"/>
                      <a:pt x="169183" y="66445"/>
                      <a:pt x="169214" y="66415"/>
                    </a:cubicBezTo>
                    <a:lnTo>
                      <a:pt x="169214" y="66506"/>
                    </a:lnTo>
                    <a:lnTo>
                      <a:pt x="169214" y="66506"/>
                    </a:lnTo>
                    <a:cubicBezTo>
                      <a:pt x="169153" y="66567"/>
                      <a:pt x="169153" y="66536"/>
                      <a:pt x="169153" y="66536"/>
                    </a:cubicBezTo>
                    <a:close/>
                    <a:moveTo>
                      <a:pt x="169001" y="66445"/>
                    </a:moveTo>
                    <a:cubicBezTo>
                      <a:pt x="169001" y="66445"/>
                      <a:pt x="169001" y="66415"/>
                      <a:pt x="169001" y="66445"/>
                    </a:cubicBezTo>
                    <a:lnTo>
                      <a:pt x="168971" y="66415"/>
                    </a:lnTo>
                    <a:lnTo>
                      <a:pt x="169001" y="66415"/>
                    </a:lnTo>
                    <a:close/>
                    <a:moveTo>
                      <a:pt x="166873" y="65989"/>
                    </a:moveTo>
                    <a:lnTo>
                      <a:pt x="166873" y="65989"/>
                    </a:lnTo>
                    <a:lnTo>
                      <a:pt x="166873" y="65807"/>
                    </a:lnTo>
                    <a:cubicBezTo>
                      <a:pt x="166904" y="65807"/>
                      <a:pt x="166904" y="65776"/>
                      <a:pt x="166934" y="65776"/>
                    </a:cubicBezTo>
                    <a:lnTo>
                      <a:pt x="166934" y="65868"/>
                    </a:lnTo>
                    <a:cubicBezTo>
                      <a:pt x="166934" y="65928"/>
                      <a:pt x="166904" y="65959"/>
                      <a:pt x="166873" y="65989"/>
                    </a:cubicBezTo>
                    <a:cubicBezTo>
                      <a:pt x="166904" y="65989"/>
                      <a:pt x="166873" y="65989"/>
                      <a:pt x="166873" y="65989"/>
                    </a:cubicBezTo>
                    <a:close/>
                    <a:moveTo>
                      <a:pt x="164502" y="61886"/>
                    </a:moveTo>
                    <a:cubicBezTo>
                      <a:pt x="164502" y="61855"/>
                      <a:pt x="164563" y="61825"/>
                      <a:pt x="164563" y="61764"/>
                    </a:cubicBezTo>
                    <a:cubicBezTo>
                      <a:pt x="164563" y="61825"/>
                      <a:pt x="164502" y="61886"/>
                      <a:pt x="164502" y="61886"/>
                    </a:cubicBezTo>
                    <a:close/>
                    <a:moveTo>
                      <a:pt x="151068" y="53770"/>
                    </a:moveTo>
                    <a:lnTo>
                      <a:pt x="151068" y="53770"/>
                    </a:lnTo>
                    <a:lnTo>
                      <a:pt x="151068" y="53770"/>
                    </a:lnTo>
                    <a:cubicBezTo>
                      <a:pt x="151098" y="53770"/>
                      <a:pt x="151098" y="53770"/>
                      <a:pt x="151068" y="53770"/>
                    </a:cubicBezTo>
                    <a:cubicBezTo>
                      <a:pt x="151098" y="53770"/>
                      <a:pt x="151098" y="53770"/>
                      <a:pt x="151068" y="53770"/>
                    </a:cubicBezTo>
                    <a:close/>
                    <a:moveTo>
                      <a:pt x="145748" y="54409"/>
                    </a:moveTo>
                    <a:cubicBezTo>
                      <a:pt x="145718" y="54378"/>
                      <a:pt x="145657" y="54409"/>
                      <a:pt x="145657" y="54378"/>
                    </a:cubicBezTo>
                    <a:lnTo>
                      <a:pt x="145657" y="54317"/>
                    </a:lnTo>
                    <a:cubicBezTo>
                      <a:pt x="145718" y="54378"/>
                      <a:pt x="145779" y="54317"/>
                      <a:pt x="145809" y="54287"/>
                    </a:cubicBezTo>
                    <a:lnTo>
                      <a:pt x="145809" y="54409"/>
                    </a:lnTo>
                    <a:lnTo>
                      <a:pt x="145809" y="54409"/>
                    </a:lnTo>
                    <a:cubicBezTo>
                      <a:pt x="145779" y="54439"/>
                      <a:pt x="145779" y="54409"/>
                      <a:pt x="145748" y="54409"/>
                    </a:cubicBezTo>
                    <a:close/>
                    <a:moveTo>
                      <a:pt x="145627" y="54317"/>
                    </a:moveTo>
                    <a:cubicBezTo>
                      <a:pt x="145627" y="54317"/>
                      <a:pt x="145596" y="54317"/>
                      <a:pt x="145627" y="54317"/>
                    </a:cubicBezTo>
                    <a:lnTo>
                      <a:pt x="145596" y="54287"/>
                    </a:lnTo>
                    <a:lnTo>
                      <a:pt x="145627" y="54287"/>
                    </a:lnTo>
                    <a:close/>
                    <a:moveTo>
                      <a:pt x="143499" y="53922"/>
                    </a:moveTo>
                    <a:cubicBezTo>
                      <a:pt x="143499" y="53861"/>
                      <a:pt x="143499" y="53861"/>
                      <a:pt x="143499" y="53922"/>
                    </a:cubicBezTo>
                    <a:lnTo>
                      <a:pt x="143499" y="53709"/>
                    </a:lnTo>
                    <a:cubicBezTo>
                      <a:pt x="143529" y="53709"/>
                      <a:pt x="143529" y="53679"/>
                      <a:pt x="143590" y="53679"/>
                    </a:cubicBezTo>
                    <a:lnTo>
                      <a:pt x="143590" y="53801"/>
                    </a:lnTo>
                    <a:cubicBezTo>
                      <a:pt x="143590" y="53801"/>
                      <a:pt x="143529" y="53861"/>
                      <a:pt x="143499" y="53922"/>
                    </a:cubicBezTo>
                    <a:close/>
                    <a:moveTo>
                      <a:pt x="141159" y="49819"/>
                    </a:moveTo>
                    <a:cubicBezTo>
                      <a:pt x="141159" y="49758"/>
                      <a:pt x="141189" y="49728"/>
                      <a:pt x="141189" y="49697"/>
                    </a:cubicBezTo>
                    <a:cubicBezTo>
                      <a:pt x="141159" y="49728"/>
                      <a:pt x="141159" y="49758"/>
                      <a:pt x="141159" y="49819"/>
                    </a:cubicBezTo>
                    <a:close/>
                    <a:moveTo>
                      <a:pt x="127237" y="45563"/>
                    </a:moveTo>
                    <a:lnTo>
                      <a:pt x="127237" y="45563"/>
                    </a:lnTo>
                    <a:lnTo>
                      <a:pt x="127237" y="45563"/>
                    </a:lnTo>
                    <a:lnTo>
                      <a:pt x="127237" y="45563"/>
                    </a:lnTo>
                    <a:close/>
                    <a:moveTo>
                      <a:pt x="121918" y="46202"/>
                    </a:moveTo>
                    <a:cubicBezTo>
                      <a:pt x="121888" y="46141"/>
                      <a:pt x="121857" y="46202"/>
                      <a:pt x="121857" y="46141"/>
                    </a:cubicBezTo>
                    <a:lnTo>
                      <a:pt x="121857" y="46111"/>
                    </a:lnTo>
                    <a:cubicBezTo>
                      <a:pt x="121888" y="46141"/>
                      <a:pt x="121949" y="46111"/>
                      <a:pt x="121979" y="46080"/>
                    </a:cubicBezTo>
                    <a:lnTo>
                      <a:pt x="121979" y="46202"/>
                    </a:lnTo>
                    <a:lnTo>
                      <a:pt x="121979" y="46202"/>
                    </a:lnTo>
                    <a:cubicBezTo>
                      <a:pt x="121918" y="46232"/>
                      <a:pt x="121918" y="46232"/>
                      <a:pt x="121918" y="46202"/>
                    </a:cubicBezTo>
                    <a:close/>
                    <a:moveTo>
                      <a:pt x="121766" y="46111"/>
                    </a:moveTo>
                    <a:lnTo>
                      <a:pt x="121766" y="46111"/>
                    </a:lnTo>
                    <a:lnTo>
                      <a:pt x="121736" y="46080"/>
                    </a:lnTo>
                    <a:lnTo>
                      <a:pt x="121766" y="46080"/>
                    </a:lnTo>
                    <a:close/>
                    <a:moveTo>
                      <a:pt x="119638" y="45715"/>
                    </a:moveTo>
                    <a:cubicBezTo>
                      <a:pt x="119638" y="45655"/>
                      <a:pt x="119638" y="45655"/>
                      <a:pt x="119638" y="45715"/>
                    </a:cubicBezTo>
                    <a:lnTo>
                      <a:pt x="119638" y="45503"/>
                    </a:lnTo>
                    <a:cubicBezTo>
                      <a:pt x="119669" y="45503"/>
                      <a:pt x="119669" y="45472"/>
                      <a:pt x="119699" y="45472"/>
                    </a:cubicBezTo>
                    <a:lnTo>
                      <a:pt x="119699" y="45594"/>
                    </a:lnTo>
                    <a:cubicBezTo>
                      <a:pt x="119730" y="45624"/>
                      <a:pt x="119669" y="45655"/>
                      <a:pt x="119638" y="45715"/>
                    </a:cubicBezTo>
                    <a:cubicBezTo>
                      <a:pt x="119669" y="45715"/>
                      <a:pt x="119669" y="45715"/>
                      <a:pt x="119638" y="45715"/>
                    </a:cubicBezTo>
                    <a:close/>
                    <a:moveTo>
                      <a:pt x="117298" y="41582"/>
                    </a:moveTo>
                    <a:cubicBezTo>
                      <a:pt x="117298" y="41551"/>
                      <a:pt x="117328" y="41521"/>
                      <a:pt x="117328" y="41490"/>
                    </a:cubicBezTo>
                    <a:cubicBezTo>
                      <a:pt x="117328" y="41521"/>
                      <a:pt x="117298" y="41551"/>
                      <a:pt x="117298" y="41582"/>
                    </a:cubicBezTo>
                    <a:close/>
                    <a:moveTo>
                      <a:pt x="110520" y="40731"/>
                    </a:moveTo>
                    <a:lnTo>
                      <a:pt x="110520" y="40731"/>
                    </a:lnTo>
                    <a:cubicBezTo>
                      <a:pt x="110520" y="40700"/>
                      <a:pt x="110520" y="40700"/>
                      <a:pt x="110520" y="40731"/>
                    </a:cubicBezTo>
                    <a:cubicBezTo>
                      <a:pt x="110520" y="40700"/>
                      <a:pt x="110520" y="40700"/>
                      <a:pt x="110520" y="40731"/>
                    </a:cubicBezTo>
                    <a:cubicBezTo>
                      <a:pt x="110520" y="40700"/>
                      <a:pt x="110520" y="40700"/>
                      <a:pt x="110520" y="40731"/>
                    </a:cubicBezTo>
                    <a:close/>
                    <a:moveTo>
                      <a:pt x="104714" y="44804"/>
                    </a:moveTo>
                    <a:cubicBezTo>
                      <a:pt x="104684" y="44743"/>
                      <a:pt x="104623" y="44804"/>
                      <a:pt x="104623" y="44743"/>
                    </a:cubicBezTo>
                    <a:lnTo>
                      <a:pt x="104623" y="44712"/>
                    </a:lnTo>
                    <a:cubicBezTo>
                      <a:pt x="104684" y="44743"/>
                      <a:pt x="104745" y="44712"/>
                      <a:pt x="104775" y="44682"/>
                    </a:cubicBezTo>
                    <a:lnTo>
                      <a:pt x="104775" y="44773"/>
                    </a:lnTo>
                    <a:lnTo>
                      <a:pt x="104775" y="44773"/>
                    </a:lnTo>
                    <a:cubicBezTo>
                      <a:pt x="104745" y="44834"/>
                      <a:pt x="104745" y="44804"/>
                      <a:pt x="104714" y="44804"/>
                    </a:cubicBezTo>
                    <a:close/>
                    <a:moveTo>
                      <a:pt x="104593" y="44712"/>
                    </a:moveTo>
                    <a:cubicBezTo>
                      <a:pt x="104593" y="44712"/>
                      <a:pt x="104562" y="44712"/>
                      <a:pt x="104593" y="44712"/>
                    </a:cubicBezTo>
                    <a:lnTo>
                      <a:pt x="104562" y="44682"/>
                    </a:lnTo>
                    <a:lnTo>
                      <a:pt x="104593" y="44682"/>
                    </a:lnTo>
                    <a:close/>
                    <a:moveTo>
                      <a:pt x="102465" y="44287"/>
                    </a:moveTo>
                    <a:cubicBezTo>
                      <a:pt x="102465" y="44256"/>
                      <a:pt x="102465" y="44256"/>
                      <a:pt x="102465" y="44287"/>
                    </a:cubicBezTo>
                    <a:lnTo>
                      <a:pt x="102465" y="44104"/>
                    </a:lnTo>
                    <a:cubicBezTo>
                      <a:pt x="102495" y="44104"/>
                      <a:pt x="102495" y="44074"/>
                      <a:pt x="102526" y="44074"/>
                    </a:cubicBezTo>
                    <a:lnTo>
                      <a:pt x="102526" y="44196"/>
                    </a:lnTo>
                    <a:cubicBezTo>
                      <a:pt x="102526" y="44196"/>
                      <a:pt x="102495" y="44256"/>
                      <a:pt x="102465" y="44287"/>
                    </a:cubicBezTo>
                    <a:close/>
                    <a:moveTo>
                      <a:pt x="100124" y="40183"/>
                    </a:moveTo>
                    <a:cubicBezTo>
                      <a:pt x="100124" y="40153"/>
                      <a:pt x="100155" y="40123"/>
                      <a:pt x="100155" y="40062"/>
                    </a:cubicBezTo>
                    <a:cubicBezTo>
                      <a:pt x="100124" y="40123"/>
                      <a:pt x="100124" y="40153"/>
                      <a:pt x="100124" y="40183"/>
                    </a:cubicBezTo>
                    <a:close/>
                    <a:moveTo>
                      <a:pt x="93316" y="39302"/>
                    </a:moveTo>
                    <a:cubicBezTo>
                      <a:pt x="93316" y="39272"/>
                      <a:pt x="93316" y="39272"/>
                      <a:pt x="93316" y="39302"/>
                    </a:cubicBezTo>
                    <a:cubicBezTo>
                      <a:pt x="93316" y="39272"/>
                      <a:pt x="93316" y="39272"/>
                      <a:pt x="93316" y="39302"/>
                    </a:cubicBezTo>
                    <a:cubicBezTo>
                      <a:pt x="93316" y="39272"/>
                      <a:pt x="93316" y="39272"/>
                      <a:pt x="93316" y="39302"/>
                    </a:cubicBezTo>
                    <a:cubicBezTo>
                      <a:pt x="93316" y="39272"/>
                      <a:pt x="93316" y="39272"/>
                      <a:pt x="93316" y="39302"/>
                    </a:cubicBezTo>
                    <a:close/>
                    <a:moveTo>
                      <a:pt x="91401" y="37873"/>
                    </a:moveTo>
                    <a:lnTo>
                      <a:pt x="91401" y="37873"/>
                    </a:lnTo>
                    <a:lnTo>
                      <a:pt x="91401" y="37813"/>
                    </a:lnTo>
                    <a:cubicBezTo>
                      <a:pt x="91401" y="37843"/>
                      <a:pt x="91462" y="37843"/>
                      <a:pt x="91462" y="37843"/>
                    </a:cubicBezTo>
                    <a:lnTo>
                      <a:pt x="91462" y="37843"/>
                    </a:lnTo>
                    <a:cubicBezTo>
                      <a:pt x="91462" y="37843"/>
                      <a:pt x="91401" y="37843"/>
                      <a:pt x="91401" y="37873"/>
                    </a:cubicBezTo>
                    <a:close/>
                    <a:moveTo>
                      <a:pt x="91340" y="38512"/>
                    </a:moveTo>
                    <a:cubicBezTo>
                      <a:pt x="91370" y="38512"/>
                      <a:pt x="91370" y="38512"/>
                      <a:pt x="91340" y="38512"/>
                    </a:cubicBezTo>
                    <a:cubicBezTo>
                      <a:pt x="91370" y="38512"/>
                      <a:pt x="91340" y="38512"/>
                      <a:pt x="91340" y="38512"/>
                    </a:cubicBezTo>
                    <a:close/>
                    <a:moveTo>
                      <a:pt x="87997" y="39940"/>
                    </a:moveTo>
                    <a:cubicBezTo>
                      <a:pt x="87966" y="39879"/>
                      <a:pt x="87905" y="39940"/>
                      <a:pt x="87905" y="39879"/>
                    </a:cubicBezTo>
                    <a:lnTo>
                      <a:pt x="87905" y="39849"/>
                    </a:lnTo>
                    <a:cubicBezTo>
                      <a:pt x="87966" y="39879"/>
                      <a:pt x="88027" y="39849"/>
                      <a:pt x="88057" y="39819"/>
                    </a:cubicBezTo>
                    <a:lnTo>
                      <a:pt x="88057" y="39910"/>
                    </a:lnTo>
                    <a:lnTo>
                      <a:pt x="88057" y="39910"/>
                    </a:lnTo>
                    <a:cubicBezTo>
                      <a:pt x="88027" y="39971"/>
                      <a:pt x="87997" y="39971"/>
                      <a:pt x="87997" y="39940"/>
                    </a:cubicBezTo>
                    <a:close/>
                    <a:moveTo>
                      <a:pt x="87875" y="39879"/>
                    </a:moveTo>
                    <a:cubicBezTo>
                      <a:pt x="87845" y="39849"/>
                      <a:pt x="87845" y="39849"/>
                      <a:pt x="87875" y="39879"/>
                    </a:cubicBezTo>
                    <a:lnTo>
                      <a:pt x="87845" y="39849"/>
                    </a:lnTo>
                    <a:lnTo>
                      <a:pt x="87875" y="39849"/>
                    </a:lnTo>
                    <a:cubicBezTo>
                      <a:pt x="87845" y="39849"/>
                      <a:pt x="87845" y="39849"/>
                      <a:pt x="87875" y="39879"/>
                    </a:cubicBezTo>
                    <a:close/>
                    <a:moveTo>
                      <a:pt x="85747" y="39423"/>
                    </a:moveTo>
                    <a:cubicBezTo>
                      <a:pt x="85747" y="39423"/>
                      <a:pt x="85747" y="39393"/>
                      <a:pt x="85747" y="39423"/>
                    </a:cubicBezTo>
                    <a:lnTo>
                      <a:pt x="85747" y="39241"/>
                    </a:lnTo>
                    <a:cubicBezTo>
                      <a:pt x="85778" y="39241"/>
                      <a:pt x="85778" y="39211"/>
                      <a:pt x="85808" y="39211"/>
                    </a:cubicBezTo>
                    <a:lnTo>
                      <a:pt x="85808" y="39302"/>
                    </a:lnTo>
                    <a:cubicBezTo>
                      <a:pt x="85778" y="39363"/>
                      <a:pt x="85778" y="39393"/>
                      <a:pt x="85747" y="39423"/>
                    </a:cubicBezTo>
                    <a:close/>
                    <a:moveTo>
                      <a:pt x="83346" y="35320"/>
                    </a:moveTo>
                    <a:cubicBezTo>
                      <a:pt x="83346" y="35290"/>
                      <a:pt x="83407" y="35259"/>
                      <a:pt x="83407" y="35199"/>
                    </a:cubicBezTo>
                    <a:cubicBezTo>
                      <a:pt x="83407" y="35259"/>
                      <a:pt x="83407" y="35290"/>
                      <a:pt x="83346" y="35320"/>
                    </a:cubicBezTo>
                    <a:close/>
                    <a:moveTo>
                      <a:pt x="76598" y="34469"/>
                    </a:moveTo>
                    <a:lnTo>
                      <a:pt x="76598" y="34469"/>
                    </a:lnTo>
                    <a:cubicBezTo>
                      <a:pt x="76598" y="34469"/>
                      <a:pt x="76598" y="34408"/>
                      <a:pt x="76598" y="34469"/>
                    </a:cubicBezTo>
                    <a:cubicBezTo>
                      <a:pt x="76598" y="34408"/>
                      <a:pt x="76598" y="34408"/>
                      <a:pt x="76598" y="34469"/>
                    </a:cubicBezTo>
                    <a:cubicBezTo>
                      <a:pt x="76598" y="34408"/>
                      <a:pt x="76598" y="34469"/>
                      <a:pt x="76598" y="34469"/>
                    </a:cubicBezTo>
                    <a:close/>
                    <a:moveTo>
                      <a:pt x="72555" y="33861"/>
                    </a:moveTo>
                    <a:cubicBezTo>
                      <a:pt x="72525" y="33800"/>
                      <a:pt x="72495" y="33861"/>
                      <a:pt x="72495" y="33800"/>
                    </a:cubicBezTo>
                    <a:lnTo>
                      <a:pt x="72495" y="33770"/>
                    </a:lnTo>
                    <a:cubicBezTo>
                      <a:pt x="72525" y="33800"/>
                      <a:pt x="72616" y="33770"/>
                      <a:pt x="72647" y="33740"/>
                    </a:cubicBezTo>
                    <a:lnTo>
                      <a:pt x="72647" y="33831"/>
                    </a:lnTo>
                    <a:lnTo>
                      <a:pt x="72647" y="33831"/>
                    </a:lnTo>
                    <a:cubicBezTo>
                      <a:pt x="72555" y="33892"/>
                      <a:pt x="72555" y="33861"/>
                      <a:pt x="72555" y="33861"/>
                    </a:cubicBezTo>
                    <a:close/>
                    <a:moveTo>
                      <a:pt x="72404" y="33770"/>
                    </a:moveTo>
                    <a:lnTo>
                      <a:pt x="72404" y="33770"/>
                    </a:lnTo>
                    <a:lnTo>
                      <a:pt x="72373" y="33740"/>
                    </a:lnTo>
                    <a:lnTo>
                      <a:pt x="72404" y="33740"/>
                    </a:lnTo>
                    <a:close/>
                    <a:moveTo>
                      <a:pt x="70276" y="33344"/>
                    </a:moveTo>
                    <a:cubicBezTo>
                      <a:pt x="70276" y="33314"/>
                      <a:pt x="70276" y="33314"/>
                      <a:pt x="70276" y="33344"/>
                    </a:cubicBezTo>
                    <a:lnTo>
                      <a:pt x="70276" y="33162"/>
                    </a:lnTo>
                    <a:cubicBezTo>
                      <a:pt x="70337" y="33162"/>
                      <a:pt x="70337" y="33132"/>
                      <a:pt x="70367" y="33132"/>
                    </a:cubicBezTo>
                    <a:lnTo>
                      <a:pt x="70367" y="33223"/>
                    </a:lnTo>
                    <a:cubicBezTo>
                      <a:pt x="70367" y="33223"/>
                      <a:pt x="70337" y="33314"/>
                      <a:pt x="70276" y="33344"/>
                    </a:cubicBezTo>
                    <a:cubicBezTo>
                      <a:pt x="70337" y="33344"/>
                      <a:pt x="70276" y="33344"/>
                      <a:pt x="70276" y="33344"/>
                    </a:cubicBezTo>
                    <a:close/>
                    <a:moveTo>
                      <a:pt x="67935" y="29241"/>
                    </a:moveTo>
                    <a:cubicBezTo>
                      <a:pt x="67935" y="29211"/>
                      <a:pt x="67966" y="29180"/>
                      <a:pt x="67966" y="29119"/>
                    </a:cubicBezTo>
                    <a:cubicBezTo>
                      <a:pt x="67966" y="29180"/>
                      <a:pt x="67935" y="29211"/>
                      <a:pt x="67935" y="29241"/>
                    </a:cubicBezTo>
                    <a:close/>
                    <a:moveTo>
                      <a:pt x="57175" y="25229"/>
                    </a:moveTo>
                    <a:cubicBezTo>
                      <a:pt x="57145" y="25198"/>
                      <a:pt x="57114" y="25198"/>
                      <a:pt x="57054" y="25198"/>
                    </a:cubicBezTo>
                    <a:lnTo>
                      <a:pt x="57023" y="25138"/>
                    </a:lnTo>
                    <a:cubicBezTo>
                      <a:pt x="57054" y="25198"/>
                      <a:pt x="57145" y="25138"/>
                      <a:pt x="57206" y="25107"/>
                    </a:cubicBezTo>
                    <a:lnTo>
                      <a:pt x="57206" y="25259"/>
                    </a:lnTo>
                    <a:lnTo>
                      <a:pt x="57206" y="25259"/>
                    </a:lnTo>
                    <a:close/>
                    <a:moveTo>
                      <a:pt x="57023" y="25138"/>
                    </a:moveTo>
                    <a:lnTo>
                      <a:pt x="56993" y="25107"/>
                    </a:lnTo>
                    <a:lnTo>
                      <a:pt x="56993" y="25077"/>
                    </a:lnTo>
                    <a:lnTo>
                      <a:pt x="57023" y="25077"/>
                    </a:lnTo>
                    <a:cubicBezTo>
                      <a:pt x="56993" y="25107"/>
                      <a:pt x="57023" y="25138"/>
                      <a:pt x="57023" y="25138"/>
                    </a:cubicBezTo>
                    <a:close/>
                    <a:moveTo>
                      <a:pt x="54318" y="24590"/>
                    </a:moveTo>
                    <a:lnTo>
                      <a:pt x="54318" y="24590"/>
                    </a:lnTo>
                    <a:lnTo>
                      <a:pt x="54318" y="24347"/>
                    </a:lnTo>
                    <a:cubicBezTo>
                      <a:pt x="54379" y="24347"/>
                      <a:pt x="54409" y="24317"/>
                      <a:pt x="54440" y="24286"/>
                    </a:cubicBezTo>
                    <a:lnTo>
                      <a:pt x="54440" y="24438"/>
                    </a:lnTo>
                    <a:cubicBezTo>
                      <a:pt x="54409" y="24469"/>
                      <a:pt x="54379" y="24530"/>
                      <a:pt x="54318" y="24590"/>
                    </a:cubicBezTo>
                    <a:close/>
                    <a:moveTo>
                      <a:pt x="51339" y="19423"/>
                    </a:moveTo>
                    <a:cubicBezTo>
                      <a:pt x="51339" y="19362"/>
                      <a:pt x="51370" y="19302"/>
                      <a:pt x="51370" y="19271"/>
                    </a:cubicBezTo>
                    <a:cubicBezTo>
                      <a:pt x="51370" y="19302"/>
                      <a:pt x="51370" y="19362"/>
                      <a:pt x="51339" y="19423"/>
                    </a:cubicBezTo>
                    <a:close/>
                    <a:moveTo>
                      <a:pt x="31643" y="6140"/>
                    </a:moveTo>
                    <a:lnTo>
                      <a:pt x="31643" y="6140"/>
                    </a:lnTo>
                    <a:cubicBezTo>
                      <a:pt x="31612" y="6232"/>
                      <a:pt x="31552" y="6262"/>
                      <a:pt x="31521" y="6353"/>
                    </a:cubicBezTo>
                    <a:lnTo>
                      <a:pt x="31521" y="6201"/>
                    </a:lnTo>
                    <a:cubicBezTo>
                      <a:pt x="31552" y="6201"/>
                      <a:pt x="31612" y="6201"/>
                      <a:pt x="31643" y="6140"/>
                    </a:cubicBezTo>
                    <a:close/>
                    <a:moveTo>
                      <a:pt x="6870" y="15472"/>
                    </a:moveTo>
                    <a:cubicBezTo>
                      <a:pt x="6870" y="15472"/>
                      <a:pt x="6870" y="15502"/>
                      <a:pt x="6870" y="15472"/>
                    </a:cubicBezTo>
                    <a:cubicBezTo>
                      <a:pt x="6870" y="15502"/>
                      <a:pt x="6870" y="15502"/>
                      <a:pt x="6870" y="15472"/>
                    </a:cubicBezTo>
                    <a:close/>
                    <a:moveTo>
                      <a:pt x="242437" y="96081"/>
                    </a:moveTo>
                    <a:lnTo>
                      <a:pt x="242437" y="96081"/>
                    </a:lnTo>
                    <a:lnTo>
                      <a:pt x="242437" y="96202"/>
                    </a:lnTo>
                    <a:lnTo>
                      <a:pt x="242437" y="96202"/>
                    </a:lnTo>
                    <a:cubicBezTo>
                      <a:pt x="242467" y="96081"/>
                      <a:pt x="242467" y="96050"/>
                      <a:pt x="242528" y="95959"/>
                    </a:cubicBezTo>
                    <a:cubicBezTo>
                      <a:pt x="242467" y="96020"/>
                      <a:pt x="242467" y="96050"/>
                      <a:pt x="242437" y="96081"/>
                    </a:cubicBezTo>
                    <a:cubicBezTo>
                      <a:pt x="242437" y="96111"/>
                      <a:pt x="242467" y="96202"/>
                      <a:pt x="242467" y="96233"/>
                    </a:cubicBezTo>
                    <a:cubicBezTo>
                      <a:pt x="242467" y="96263"/>
                      <a:pt x="242437" y="96263"/>
                      <a:pt x="242437" y="96263"/>
                    </a:cubicBezTo>
                    <a:lnTo>
                      <a:pt x="242437" y="96324"/>
                    </a:lnTo>
                    <a:cubicBezTo>
                      <a:pt x="242437" y="96354"/>
                      <a:pt x="242407" y="96354"/>
                      <a:pt x="242407" y="96385"/>
                    </a:cubicBezTo>
                    <a:cubicBezTo>
                      <a:pt x="242407" y="96415"/>
                      <a:pt x="242376" y="96415"/>
                      <a:pt x="242376" y="96415"/>
                    </a:cubicBezTo>
                    <a:lnTo>
                      <a:pt x="242376" y="96324"/>
                    </a:lnTo>
                    <a:lnTo>
                      <a:pt x="242376" y="96324"/>
                    </a:lnTo>
                    <a:lnTo>
                      <a:pt x="242376" y="96324"/>
                    </a:lnTo>
                    <a:lnTo>
                      <a:pt x="242407" y="96324"/>
                    </a:lnTo>
                    <a:cubicBezTo>
                      <a:pt x="242407" y="96324"/>
                      <a:pt x="242407" y="96354"/>
                      <a:pt x="242407" y="96324"/>
                    </a:cubicBezTo>
                    <a:lnTo>
                      <a:pt x="242407" y="96263"/>
                    </a:lnTo>
                    <a:lnTo>
                      <a:pt x="242407" y="96263"/>
                    </a:lnTo>
                    <a:lnTo>
                      <a:pt x="242407" y="96202"/>
                    </a:lnTo>
                    <a:cubicBezTo>
                      <a:pt x="242407" y="96172"/>
                      <a:pt x="242437" y="96111"/>
                      <a:pt x="242437" y="96081"/>
                    </a:cubicBezTo>
                    <a:close/>
                    <a:moveTo>
                      <a:pt x="238638" y="97844"/>
                    </a:moveTo>
                    <a:cubicBezTo>
                      <a:pt x="238668" y="97874"/>
                      <a:pt x="238759" y="97905"/>
                      <a:pt x="238790" y="97874"/>
                    </a:cubicBezTo>
                    <a:cubicBezTo>
                      <a:pt x="238820" y="97844"/>
                      <a:pt x="238820" y="97753"/>
                      <a:pt x="238790" y="97692"/>
                    </a:cubicBezTo>
                    <a:lnTo>
                      <a:pt x="238790" y="97631"/>
                    </a:lnTo>
                    <a:lnTo>
                      <a:pt x="238790" y="97631"/>
                    </a:lnTo>
                    <a:cubicBezTo>
                      <a:pt x="238820" y="97631"/>
                      <a:pt x="238881" y="97631"/>
                      <a:pt x="238881" y="97601"/>
                    </a:cubicBezTo>
                    <a:cubicBezTo>
                      <a:pt x="238881" y="97601"/>
                      <a:pt x="238911" y="97601"/>
                      <a:pt x="238911" y="97570"/>
                    </a:cubicBezTo>
                    <a:lnTo>
                      <a:pt x="238911" y="97479"/>
                    </a:lnTo>
                    <a:lnTo>
                      <a:pt x="238911" y="97540"/>
                    </a:lnTo>
                    <a:cubicBezTo>
                      <a:pt x="238942" y="97570"/>
                      <a:pt x="238972" y="97570"/>
                      <a:pt x="239033" y="97540"/>
                    </a:cubicBezTo>
                    <a:cubicBezTo>
                      <a:pt x="238972" y="97570"/>
                      <a:pt x="238972" y="97601"/>
                      <a:pt x="238942" y="97631"/>
                    </a:cubicBezTo>
                    <a:cubicBezTo>
                      <a:pt x="238911" y="97631"/>
                      <a:pt x="238911" y="97631"/>
                      <a:pt x="238850" y="97692"/>
                    </a:cubicBezTo>
                    <a:cubicBezTo>
                      <a:pt x="238790" y="97753"/>
                      <a:pt x="238698" y="97996"/>
                      <a:pt x="238668" y="98087"/>
                    </a:cubicBezTo>
                    <a:lnTo>
                      <a:pt x="238668" y="98087"/>
                    </a:lnTo>
                    <a:cubicBezTo>
                      <a:pt x="238638" y="98057"/>
                      <a:pt x="238638" y="98026"/>
                      <a:pt x="238607" y="97996"/>
                    </a:cubicBezTo>
                    <a:cubicBezTo>
                      <a:pt x="238638" y="97935"/>
                      <a:pt x="238638" y="97905"/>
                      <a:pt x="238638" y="97844"/>
                    </a:cubicBezTo>
                    <a:close/>
                    <a:moveTo>
                      <a:pt x="235476" y="93953"/>
                    </a:moveTo>
                    <a:cubicBezTo>
                      <a:pt x="235476" y="93953"/>
                      <a:pt x="235476" y="93984"/>
                      <a:pt x="235476" y="93953"/>
                    </a:cubicBezTo>
                    <a:lnTo>
                      <a:pt x="235476" y="94044"/>
                    </a:lnTo>
                    <a:lnTo>
                      <a:pt x="235476" y="93953"/>
                    </a:lnTo>
                    <a:close/>
                    <a:moveTo>
                      <a:pt x="235233" y="94044"/>
                    </a:moveTo>
                    <a:lnTo>
                      <a:pt x="235233" y="94075"/>
                    </a:lnTo>
                    <a:cubicBezTo>
                      <a:pt x="235173" y="94044"/>
                      <a:pt x="235173" y="94044"/>
                      <a:pt x="235233" y="94044"/>
                    </a:cubicBezTo>
                    <a:cubicBezTo>
                      <a:pt x="235173" y="93984"/>
                      <a:pt x="235173" y="93953"/>
                      <a:pt x="235173" y="93892"/>
                    </a:cubicBezTo>
                    <a:cubicBezTo>
                      <a:pt x="235173" y="93923"/>
                      <a:pt x="235173" y="93953"/>
                      <a:pt x="235233" y="94044"/>
                    </a:cubicBezTo>
                    <a:close/>
                    <a:moveTo>
                      <a:pt x="233957" y="93619"/>
                    </a:moveTo>
                    <a:lnTo>
                      <a:pt x="233957" y="93619"/>
                    </a:lnTo>
                    <a:lnTo>
                      <a:pt x="233957" y="93497"/>
                    </a:lnTo>
                    <a:lnTo>
                      <a:pt x="233957" y="93497"/>
                    </a:lnTo>
                    <a:lnTo>
                      <a:pt x="233957" y="93619"/>
                    </a:lnTo>
                    <a:cubicBezTo>
                      <a:pt x="233957" y="93619"/>
                      <a:pt x="233957" y="93649"/>
                      <a:pt x="233926" y="93680"/>
                    </a:cubicBezTo>
                    <a:cubicBezTo>
                      <a:pt x="233926" y="93680"/>
                      <a:pt x="233926" y="93649"/>
                      <a:pt x="233896" y="93649"/>
                    </a:cubicBezTo>
                    <a:lnTo>
                      <a:pt x="233896" y="93528"/>
                    </a:lnTo>
                    <a:cubicBezTo>
                      <a:pt x="233896" y="93497"/>
                      <a:pt x="233835" y="93406"/>
                      <a:pt x="233835" y="93376"/>
                    </a:cubicBezTo>
                    <a:cubicBezTo>
                      <a:pt x="233926" y="93467"/>
                      <a:pt x="233957" y="93528"/>
                      <a:pt x="233957" y="93619"/>
                    </a:cubicBezTo>
                    <a:close/>
                    <a:moveTo>
                      <a:pt x="233045" y="92008"/>
                    </a:moveTo>
                    <a:cubicBezTo>
                      <a:pt x="233106" y="92008"/>
                      <a:pt x="233106" y="92008"/>
                      <a:pt x="233045" y="92008"/>
                    </a:cubicBezTo>
                    <a:cubicBezTo>
                      <a:pt x="233106" y="92008"/>
                      <a:pt x="233106" y="92069"/>
                      <a:pt x="233045" y="92008"/>
                    </a:cubicBezTo>
                    <a:lnTo>
                      <a:pt x="233045" y="92069"/>
                    </a:lnTo>
                    <a:cubicBezTo>
                      <a:pt x="233106" y="92069"/>
                      <a:pt x="233106" y="92069"/>
                      <a:pt x="233045" y="92008"/>
                    </a:cubicBezTo>
                    <a:cubicBezTo>
                      <a:pt x="233045" y="92069"/>
                      <a:pt x="233045" y="92069"/>
                      <a:pt x="233045" y="92008"/>
                    </a:cubicBezTo>
                    <a:close/>
                    <a:moveTo>
                      <a:pt x="232984" y="92160"/>
                    </a:moveTo>
                    <a:lnTo>
                      <a:pt x="232984" y="92160"/>
                    </a:lnTo>
                    <a:lnTo>
                      <a:pt x="232984" y="92251"/>
                    </a:lnTo>
                    <a:lnTo>
                      <a:pt x="232984" y="92251"/>
                    </a:lnTo>
                    <a:close/>
                    <a:moveTo>
                      <a:pt x="229640" y="92221"/>
                    </a:moveTo>
                    <a:lnTo>
                      <a:pt x="229640" y="92221"/>
                    </a:lnTo>
                    <a:lnTo>
                      <a:pt x="229640" y="92221"/>
                    </a:lnTo>
                    <a:lnTo>
                      <a:pt x="229640" y="92221"/>
                    </a:lnTo>
                    <a:close/>
                    <a:moveTo>
                      <a:pt x="229489" y="92403"/>
                    </a:moveTo>
                    <a:cubicBezTo>
                      <a:pt x="229519" y="92433"/>
                      <a:pt x="229580" y="92464"/>
                      <a:pt x="229640" y="92433"/>
                    </a:cubicBezTo>
                    <a:lnTo>
                      <a:pt x="229640" y="92403"/>
                    </a:lnTo>
                    <a:lnTo>
                      <a:pt x="229671" y="92403"/>
                    </a:lnTo>
                    <a:lnTo>
                      <a:pt x="229671" y="92403"/>
                    </a:lnTo>
                    <a:lnTo>
                      <a:pt x="229671" y="92433"/>
                    </a:lnTo>
                    <a:lnTo>
                      <a:pt x="229671" y="92585"/>
                    </a:lnTo>
                    <a:cubicBezTo>
                      <a:pt x="229701" y="92616"/>
                      <a:pt x="229762" y="92616"/>
                      <a:pt x="229792" y="92585"/>
                    </a:cubicBezTo>
                    <a:cubicBezTo>
                      <a:pt x="229732" y="92616"/>
                      <a:pt x="229732" y="92677"/>
                      <a:pt x="229701" y="92707"/>
                    </a:cubicBezTo>
                    <a:cubicBezTo>
                      <a:pt x="229671" y="92707"/>
                      <a:pt x="229671" y="92707"/>
                      <a:pt x="229640" y="92737"/>
                    </a:cubicBezTo>
                    <a:lnTo>
                      <a:pt x="229640" y="92737"/>
                    </a:lnTo>
                    <a:lnTo>
                      <a:pt x="229580" y="92737"/>
                    </a:lnTo>
                    <a:cubicBezTo>
                      <a:pt x="229549" y="92707"/>
                      <a:pt x="229489" y="92585"/>
                      <a:pt x="229428" y="92525"/>
                    </a:cubicBezTo>
                    <a:cubicBezTo>
                      <a:pt x="229489" y="92525"/>
                      <a:pt x="229489" y="92433"/>
                      <a:pt x="229489" y="92403"/>
                    </a:cubicBezTo>
                    <a:close/>
                    <a:moveTo>
                      <a:pt x="226419" y="84774"/>
                    </a:moveTo>
                    <a:cubicBezTo>
                      <a:pt x="226449" y="84774"/>
                      <a:pt x="226449" y="84774"/>
                      <a:pt x="226419" y="84774"/>
                    </a:cubicBezTo>
                    <a:cubicBezTo>
                      <a:pt x="226449" y="84774"/>
                      <a:pt x="226449" y="84804"/>
                      <a:pt x="226419" y="84774"/>
                    </a:cubicBezTo>
                    <a:lnTo>
                      <a:pt x="226419" y="84804"/>
                    </a:lnTo>
                    <a:lnTo>
                      <a:pt x="226419" y="84774"/>
                    </a:lnTo>
                    <a:cubicBezTo>
                      <a:pt x="226419" y="84804"/>
                      <a:pt x="226419" y="84804"/>
                      <a:pt x="226419" y="84774"/>
                    </a:cubicBezTo>
                    <a:cubicBezTo>
                      <a:pt x="226419" y="84804"/>
                      <a:pt x="226419" y="84774"/>
                      <a:pt x="226419" y="84774"/>
                    </a:cubicBezTo>
                    <a:close/>
                    <a:moveTo>
                      <a:pt x="226327" y="84926"/>
                    </a:moveTo>
                    <a:lnTo>
                      <a:pt x="226327" y="84926"/>
                    </a:lnTo>
                    <a:lnTo>
                      <a:pt x="226327" y="84986"/>
                    </a:lnTo>
                    <a:lnTo>
                      <a:pt x="226327" y="84986"/>
                    </a:lnTo>
                    <a:close/>
                    <a:moveTo>
                      <a:pt x="222984" y="84956"/>
                    </a:moveTo>
                    <a:lnTo>
                      <a:pt x="222984" y="84956"/>
                    </a:lnTo>
                    <a:lnTo>
                      <a:pt x="222984" y="84956"/>
                    </a:lnTo>
                    <a:lnTo>
                      <a:pt x="222984" y="84956"/>
                    </a:lnTo>
                    <a:close/>
                    <a:moveTo>
                      <a:pt x="222832" y="85138"/>
                    </a:moveTo>
                    <a:cubicBezTo>
                      <a:pt x="222862" y="85169"/>
                      <a:pt x="222953" y="85230"/>
                      <a:pt x="222984" y="85169"/>
                    </a:cubicBezTo>
                    <a:lnTo>
                      <a:pt x="222984" y="85138"/>
                    </a:lnTo>
                    <a:lnTo>
                      <a:pt x="223014" y="85138"/>
                    </a:lnTo>
                    <a:lnTo>
                      <a:pt x="223014" y="85138"/>
                    </a:lnTo>
                    <a:lnTo>
                      <a:pt x="223014" y="85169"/>
                    </a:lnTo>
                    <a:lnTo>
                      <a:pt x="223014" y="85321"/>
                    </a:lnTo>
                    <a:cubicBezTo>
                      <a:pt x="223075" y="85382"/>
                      <a:pt x="223105" y="85382"/>
                      <a:pt x="223136" y="85321"/>
                    </a:cubicBezTo>
                    <a:cubicBezTo>
                      <a:pt x="223105" y="85382"/>
                      <a:pt x="223105" y="85412"/>
                      <a:pt x="223045" y="85442"/>
                    </a:cubicBezTo>
                    <a:cubicBezTo>
                      <a:pt x="223014" y="85442"/>
                      <a:pt x="223014" y="85442"/>
                      <a:pt x="222984" y="85473"/>
                    </a:cubicBezTo>
                    <a:lnTo>
                      <a:pt x="222984" y="85473"/>
                    </a:lnTo>
                    <a:lnTo>
                      <a:pt x="222953" y="85473"/>
                    </a:lnTo>
                    <a:cubicBezTo>
                      <a:pt x="222893" y="85442"/>
                      <a:pt x="222832" y="85321"/>
                      <a:pt x="222801" y="85260"/>
                    </a:cubicBezTo>
                    <a:cubicBezTo>
                      <a:pt x="222801" y="85260"/>
                      <a:pt x="222832" y="85169"/>
                      <a:pt x="222832" y="85138"/>
                    </a:cubicBezTo>
                    <a:close/>
                    <a:moveTo>
                      <a:pt x="220461" y="85078"/>
                    </a:moveTo>
                    <a:cubicBezTo>
                      <a:pt x="220461" y="85017"/>
                      <a:pt x="220522" y="84956"/>
                      <a:pt x="220461" y="84926"/>
                    </a:cubicBezTo>
                    <a:lnTo>
                      <a:pt x="220461" y="84865"/>
                    </a:lnTo>
                    <a:lnTo>
                      <a:pt x="220461" y="84865"/>
                    </a:lnTo>
                    <a:lnTo>
                      <a:pt x="220522" y="84865"/>
                    </a:lnTo>
                    <a:lnTo>
                      <a:pt x="220522" y="84926"/>
                    </a:lnTo>
                    <a:lnTo>
                      <a:pt x="220552" y="84956"/>
                    </a:lnTo>
                    <a:cubicBezTo>
                      <a:pt x="220583" y="84986"/>
                      <a:pt x="220643" y="84986"/>
                      <a:pt x="220643" y="84986"/>
                    </a:cubicBezTo>
                    <a:lnTo>
                      <a:pt x="220643" y="84986"/>
                    </a:lnTo>
                    <a:lnTo>
                      <a:pt x="220643" y="85017"/>
                    </a:lnTo>
                    <a:cubicBezTo>
                      <a:pt x="220583" y="85078"/>
                      <a:pt x="220643" y="85169"/>
                      <a:pt x="220643" y="85230"/>
                    </a:cubicBezTo>
                    <a:cubicBezTo>
                      <a:pt x="220674" y="85290"/>
                      <a:pt x="220735" y="85260"/>
                      <a:pt x="220795" y="85169"/>
                    </a:cubicBezTo>
                    <a:lnTo>
                      <a:pt x="220795" y="85290"/>
                    </a:lnTo>
                    <a:cubicBezTo>
                      <a:pt x="220735" y="85382"/>
                      <a:pt x="220704" y="85442"/>
                      <a:pt x="220643" y="85534"/>
                    </a:cubicBezTo>
                    <a:lnTo>
                      <a:pt x="220643" y="85534"/>
                    </a:lnTo>
                    <a:cubicBezTo>
                      <a:pt x="220583" y="85412"/>
                      <a:pt x="220552" y="85290"/>
                      <a:pt x="220491" y="85260"/>
                    </a:cubicBezTo>
                    <a:cubicBezTo>
                      <a:pt x="220431" y="85230"/>
                      <a:pt x="220431" y="85230"/>
                      <a:pt x="220400" y="85230"/>
                    </a:cubicBezTo>
                    <a:cubicBezTo>
                      <a:pt x="220370" y="85169"/>
                      <a:pt x="220370" y="85138"/>
                      <a:pt x="220339" y="85108"/>
                    </a:cubicBezTo>
                    <a:cubicBezTo>
                      <a:pt x="220400" y="85108"/>
                      <a:pt x="220431" y="85108"/>
                      <a:pt x="220461" y="85078"/>
                    </a:cubicBezTo>
                    <a:close/>
                    <a:moveTo>
                      <a:pt x="219063" y="84014"/>
                    </a:moveTo>
                    <a:cubicBezTo>
                      <a:pt x="219063" y="83953"/>
                      <a:pt x="219063" y="83953"/>
                      <a:pt x="219063" y="84014"/>
                    </a:cubicBezTo>
                    <a:lnTo>
                      <a:pt x="219063" y="84105"/>
                    </a:lnTo>
                    <a:lnTo>
                      <a:pt x="219063" y="84105"/>
                    </a:lnTo>
                    <a:cubicBezTo>
                      <a:pt x="219124" y="84014"/>
                      <a:pt x="219124" y="83953"/>
                      <a:pt x="219154" y="83892"/>
                    </a:cubicBezTo>
                    <a:cubicBezTo>
                      <a:pt x="219124" y="83923"/>
                      <a:pt x="219124" y="83953"/>
                      <a:pt x="219063" y="84014"/>
                    </a:cubicBezTo>
                    <a:cubicBezTo>
                      <a:pt x="219063" y="84044"/>
                      <a:pt x="219124" y="84105"/>
                      <a:pt x="219124" y="84166"/>
                    </a:cubicBezTo>
                    <a:cubicBezTo>
                      <a:pt x="219124" y="84196"/>
                      <a:pt x="219063" y="84196"/>
                      <a:pt x="219063" y="84196"/>
                    </a:cubicBezTo>
                    <a:lnTo>
                      <a:pt x="219063" y="84227"/>
                    </a:lnTo>
                    <a:cubicBezTo>
                      <a:pt x="219063" y="84257"/>
                      <a:pt x="219032" y="84257"/>
                      <a:pt x="219032" y="84318"/>
                    </a:cubicBezTo>
                    <a:cubicBezTo>
                      <a:pt x="219032" y="84348"/>
                      <a:pt x="219002" y="84348"/>
                      <a:pt x="219002" y="84348"/>
                    </a:cubicBezTo>
                    <a:lnTo>
                      <a:pt x="219002" y="84227"/>
                    </a:lnTo>
                    <a:lnTo>
                      <a:pt x="219002" y="84227"/>
                    </a:lnTo>
                    <a:lnTo>
                      <a:pt x="219002" y="84227"/>
                    </a:lnTo>
                    <a:lnTo>
                      <a:pt x="219032" y="84227"/>
                    </a:lnTo>
                    <a:cubicBezTo>
                      <a:pt x="219032" y="84227"/>
                      <a:pt x="219032" y="84257"/>
                      <a:pt x="219032" y="84227"/>
                    </a:cubicBezTo>
                    <a:lnTo>
                      <a:pt x="219032" y="84196"/>
                    </a:lnTo>
                    <a:lnTo>
                      <a:pt x="219032" y="84196"/>
                    </a:lnTo>
                    <a:lnTo>
                      <a:pt x="219032" y="84105"/>
                    </a:lnTo>
                    <a:cubicBezTo>
                      <a:pt x="219032" y="84044"/>
                      <a:pt x="219032" y="84014"/>
                      <a:pt x="219063" y="84014"/>
                    </a:cubicBezTo>
                    <a:close/>
                    <a:moveTo>
                      <a:pt x="215263" y="85746"/>
                    </a:moveTo>
                    <a:cubicBezTo>
                      <a:pt x="215324" y="85777"/>
                      <a:pt x="215385" y="85838"/>
                      <a:pt x="215415" y="85777"/>
                    </a:cubicBezTo>
                    <a:cubicBezTo>
                      <a:pt x="215476" y="85746"/>
                      <a:pt x="215476" y="85686"/>
                      <a:pt x="215415" y="85594"/>
                    </a:cubicBezTo>
                    <a:lnTo>
                      <a:pt x="215415" y="85564"/>
                    </a:lnTo>
                    <a:lnTo>
                      <a:pt x="215415" y="85564"/>
                    </a:lnTo>
                    <a:cubicBezTo>
                      <a:pt x="215476" y="85564"/>
                      <a:pt x="215506" y="85564"/>
                      <a:pt x="215506" y="85534"/>
                    </a:cubicBezTo>
                    <a:cubicBezTo>
                      <a:pt x="215506" y="85534"/>
                      <a:pt x="215537" y="85534"/>
                      <a:pt x="215537" y="85473"/>
                    </a:cubicBezTo>
                    <a:lnTo>
                      <a:pt x="215537" y="85412"/>
                    </a:lnTo>
                    <a:lnTo>
                      <a:pt x="215537" y="85442"/>
                    </a:lnTo>
                    <a:cubicBezTo>
                      <a:pt x="215567" y="85473"/>
                      <a:pt x="215628" y="85473"/>
                      <a:pt x="215658" y="85442"/>
                    </a:cubicBezTo>
                    <a:cubicBezTo>
                      <a:pt x="215628" y="85473"/>
                      <a:pt x="215628" y="85534"/>
                      <a:pt x="215567" y="85564"/>
                    </a:cubicBezTo>
                    <a:cubicBezTo>
                      <a:pt x="215537" y="85564"/>
                      <a:pt x="215537" y="85564"/>
                      <a:pt x="215506" y="85594"/>
                    </a:cubicBezTo>
                    <a:cubicBezTo>
                      <a:pt x="215415" y="85686"/>
                      <a:pt x="215355" y="85898"/>
                      <a:pt x="215294" y="86020"/>
                    </a:cubicBezTo>
                    <a:lnTo>
                      <a:pt x="215294" y="86020"/>
                    </a:lnTo>
                    <a:cubicBezTo>
                      <a:pt x="215263" y="85990"/>
                      <a:pt x="215263" y="85929"/>
                      <a:pt x="215233" y="85898"/>
                    </a:cubicBezTo>
                    <a:cubicBezTo>
                      <a:pt x="215263" y="85838"/>
                      <a:pt x="215263" y="85777"/>
                      <a:pt x="215263" y="85746"/>
                    </a:cubicBezTo>
                    <a:close/>
                    <a:moveTo>
                      <a:pt x="212102" y="81825"/>
                    </a:moveTo>
                    <a:cubicBezTo>
                      <a:pt x="212102" y="81886"/>
                      <a:pt x="212102" y="81886"/>
                      <a:pt x="212102" y="81825"/>
                    </a:cubicBezTo>
                    <a:lnTo>
                      <a:pt x="212102" y="81917"/>
                    </a:lnTo>
                    <a:lnTo>
                      <a:pt x="212102" y="81825"/>
                    </a:lnTo>
                    <a:close/>
                    <a:moveTo>
                      <a:pt x="211829" y="81917"/>
                    </a:moveTo>
                    <a:lnTo>
                      <a:pt x="211829" y="81947"/>
                    </a:lnTo>
                    <a:lnTo>
                      <a:pt x="211829" y="81917"/>
                    </a:lnTo>
                    <a:cubicBezTo>
                      <a:pt x="211768" y="81886"/>
                      <a:pt x="211768" y="81825"/>
                      <a:pt x="211768" y="81765"/>
                    </a:cubicBezTo>
                    <a:cubicBezTo>
                      <a:pt x="211829" y="81795"/>
                      <a:pt x="211829" y="81886"/>
                      <a:pt x="211829" y="81917"/>
                    </a:cubicBezTo>
                    <a:close/>
                    <a:moveTo>
                      <a:pt x="210582" y="81521"/>
                    </a:moveTo>
                    <a:lnTo>
                      <a:pt x="210582" y="81521"/>
                    </a:lnTo>
                    <a:lnTo>
                      <a:pt x="210582" y="81430"/>
                    </a:lnTo>
                    <a:lnTo>
                      <a:pt x="210582" y="81430"/>
                    </a:lnTo>
                    <a:lnTo>
                      <a:pt x="210582" y="81521"/>
                    </a:lnTo>
                    <a:cubicBezTo>
                      <a:pt x="210582" y="81521"/>
                      <a:pt x="210582" y="81582"/>
                      <a:pt x="210552" y="81613"/>
                    </a:cubicBezTo>
                    <a:cubicBezTo>
                      <a:pt x="210552" y="81613"/>
                      <a:pt x="210552" y="81582"/>
                      <a:pt x="210522" y="81582"/>
                    </a:cubicBezTo>
                    <a:lnTo>
                      <a:pt x="210522" y="81461"/>
                    </a:lnTo>
                    <a:cubicBezTo>
                      <a:pt x="210522" y="81400"/>
                      <a:pt x="210491" y="81339"/>
                      <a:pt x="210491" y="81309"/>
                    </a:cubicBezTo>
                    <a:cubicBezTo>
                      <a:pt x="210552" y="81339"/>
                      <a:pt x="210552" y="81430"/>
                      <a:pt x="210582" y="81521"/>
                    </a:cubicBezTo>
                    <a:close/>
                    <a:moveTo>
                      <a:pt x="209701" y="79941"/>
                    </a:moveTo>
                    <a:cubicBezTo>
                      <a:pt x="209701" y="79941"/>
                      <a:pt x="209731" y="79910"/>
                      <a:pt x="209701" y="79941"/>
                    </a:cubicBezTo>
                    <a:cubicBezTo>
                      <a:pt x="209731" y="79941"/>
                      <a:pt x="209731" y="79941"/>
                      <a:pt x="209701" y="79941"/>
                    </a:cubicBezTo>
                    <a:lnTo>
                      <a:pt x="209701" y="79971"/>
                    </a:lnTo>
                    <a:lnTo>
                      <a:pt x="209701" y="79941"/>
                    </a:lnTo>
                    <a:lnTo>
                      <a:pt x="209701" y="79941"/>
                    </a:lnTo>
                    <a:close/>
                    <a:moveTo>
                      <a:pt x="209610" y="80062"/>
                    </a:moveTo>
                    <a:cubicBezTo>
                      <a:pt x="209610" y="80093"/>
                      <a:pt x="209610" y="80093"/>
                      <a:pt x="209610" y="80062"/>
                    </a:cubicBezTo>
                    <a:lnTo>
                      <a:pt x="209610" y="80123"/>
                    </a:lnTo>
                    <a:lnTo>
                      <a:pt x="209610" y="80123"/>
                    </a:lnTo>
                    <a:close/>
                    <a:moveTo>
                      <a:pt x="206266" y="80093"/>
                    </a:moveTo>
                    <a:lnTo>
                      <a:pt x="206266" y="80093"/>
                    </a:lnTo>
                    <a:lnTo>
                      <a:pt x="206266" y="80093"/>
                    </a:lnTo>
                    <a:cubicBezTo>
                      <a:pt x="206236" y="80093"/>
                      <a:pt x="206236" y="80093"/>
                      <a:pt x="206266" y="80093"/>
                    </a:cubicBezTo>
                    <a:close/>
                    <a:moveTo>
                      <a:pt x="206084" y="80275"/>
                    </a:moveTo>
                    <a:cubicBezTo>
                      <a:pt x="206114" y="80306"/>
                      <a:pt x="206175" y="80366"/>
                      <a:pt x="206236" y="80306"/>
                    </a:cubicBezTo>
                    <a:lnTo>
                      <a:pt x="206236" y="80275"/>
                    </a:lnTo>
                    <a:lnTo>
                      <a:pt x="206266" y="80275"/>
                    </a:lnTo>
                    <a:lnTo>
                      <a:pt x="206266" y="80275"/>
                    </a:lnTo>
                    <a:lnTo>
                      <a:pt x="206266" y="80306"/>
                    </a:lnTo>
                    <a:lnTo>
                      <a:pt x="206266" y="80458"/>
                    </a:lnTo>
                    <a:cubicBezTo>
                      <a:pt x="206297" y="80518"/>
                      <a:pt x="206357" y="80518"/>
                      <a:pt x="206388" y="80458"/>
                    </a:cubicBezTo>
                    <a:cubicBezTo>
                      <a:pt x="206327" y="80518"/>
                      <a:pt x="206327" y="80549"/>
                      <a:pt x="206297" y="80579"/>
                    </a:cubicBezTo>
                    <a:cubicBezTo>
                      <a:pt x="206266" y="80579"/>
                      <a:pt x="206266" y="80579"/>
                      <a:pt x="206236" y="80610"/>
                    </a:cubicBezTo>
                    <a:lnTo>
                      <a:pt x="206236" y="80610"/>
                    </a:lnTo>
                    <a:lnTo>
                      <a:pt x="206175" y="80610"/>
                    </a:lnTo>
                    <a:cubicBezTo>
                      <a:pt x="206145" y="80579"/>
                      <a:pt x="206084" y="80458"/>
                      <a:pt x="206023" y="80397"/>
                    </a:cubicBezTo>
                    <a:cubicBezTo>
                      <a:pt x="206084" y="80397"/>
                      <a:pt x="206084" y="80366"/>
                      <a:pt x="206084" y="80275"/>
                    </a:cubicBezTo>
                    <a:close/>
                    <a:moveTo>
                      <a:pt x="203470" y="78087"/>
                    </a:moveTo>
                    <a:lnTo>
                      <a:pt x="203470" y="78087"/>
                    </a:lnTo>
                    <a:lnTo>
                      <a:pt x="203470" y="78087"/>
                    </a:lnTo>
                    <a:lnTo>
                      <a:pt x="203470" y="78087"/>
                    </a:lnTo>
                    <a:close/>
                    <a:moveTo>
                      <a:pt x="203409" y="77965"/>
                    </a:moveTo>
                    <a:lnTo>
                      <a:pt x="203409" y="77965"/>
                    </a:lnTo>
                    <a:cubicBezTo>
                      <a:pt x="203409" y="77965"/>
                      <a:pt x="203379" y="77965"/>
                      <a:pt x="203409" y="77965"/>
                    </a:cubicBezTo>
                    <a:close/>
                    <a:moveTo>
                      <a:pt x="202588" y="76597"/>
                    </a:moveTo>
                    <a:cubicBezTo>
                      <a:pt x="202588" y="76597"/>
                      <a:pt x="202588" y="76567"/>
                      <a:pt x="202588" y="76597"/>
                    </a:cubicBezTo>
                    <a:lnTo>
                      <a:pt x="202588" y="76597"/>
                    </a:lnTo>
                    <a:lnTo>
                      <a:pt x="202588" y="76628"/>
                    </a:lnTo>
                    <a:lnTo>
                      <a:pt x="202588" y="76597"/>
                    </a:lnTo>
                    <a:lnTo>
                      <a:pt x="202588" y="76597"/>
                    </a:lnTo>
                    <a:close/>
                    <a:moveTo>
                      <a:pt x="202467" y="76719"/>
                    </a:moveTo>
                    <a:cubicBezTo>
                      <a:pt x="202467" y="76719"/>
                      <a:pt x="202497" y="76749"/>
                      <a:pt x="202467" y="76719"/>
                    </a:cubicBezTo>
                    <a:lnTo>
                      <a:pt x="202467" y="76780"/>
                    </a:lnTo>
                    <a:lnTo>
                      <a:pt x="202467" y="76780"/>
                    </a:lnTo>
                    <a:close/>
                    <a:moveTo>
                      <a:pt x="199123" y="76749"/>
                    </a:moveTo>
                    <a:lnTo>
                      <a:pt x="199123" y="76749"/>
                    </a:lnTo>
                    <a:lnTo>
                      <a:pt x="199123" y="76749"/>
                    </a:lnTo>
                    <a:lnTo>
                      <a:pt x="199123" y="76749"/>
                    </a:lnTo>
                    <a:close/>
                    <a:moveTo>
                      <a:pt x="198971" y="76932"/>
                    </a:moveTo>
                    <a:cubicBezTo>
                      <a:pt x="199002" y="76962"/>
                      <a:pt x="199093" y="77023"/>
                      <a:pt x="199123" y="76962"/>
                    </a:cubicBezTo>
                    <a:lnTo>
                      <a:pt x="199123" y="76932"/>
                    </a:lnTo>
                    <a:lnTo>
                      <a:pt x="199154" y="76932"/>
                    </a:lnTo>
                    <a:lnTo>
                      <a:pt x="199154" y="76932"/>
                    </a:lnTo>
                    <a:lnTo>
                      <a:pt x="199154" y="76962"/>
                    </a:lnTo>
                    <a:lnTo>
                      <a:pt x="199154" y="77114"/>
                    </a:lnTo>
                    <a:cubicBezTo>
                      <a:pt x="199214" y="77175"/>
                      <a:pt x="199245" y="77175"/>
                      <a:pt x="199275" y="77114"/>
                    </a:cubicBezTo>
                    <a:cubicBezTo>
                      <a:pt x="199245" y="77175"/>
                      <a:pt x="199245" y="77205"/>
                      <a:pt x="199184" y="77236"/>
                    </a:cubicBezTo>
                    <a:cubicBezTo>
                      <a:pt x="199154" y="77236"/>
                      <a:pt x="199154" y="77236"/>
                      <a:pt x="199123" y="77266"/>
                    </a:cubicBezTo>
                    <a:lnTo>
                      <a:pt x="199123" y="77266"/>
                    </a:lnTo>
                    <a:lnTo>
                      <a:pt x="199093" y="77266"/>
                    </a:lnTo>
                    <a:cubicBezTo>
                      <a:pt x="199032" y="77236"/>
                      <a:pt x="198971" y="77114"/>
                      <a:pt x="198941" y="77053"/>
                    </a:cubicBezTo>
                    <a:cubicBezTo>
                      <a:pt x="198971" y="77053"/>
                      <a:pt x="198971" y="76962"/>
                      <a:pt x="198971" y="76932"/>
                    </a:cubicBezTo>
                    <a:close/>
                    <a:moveTo>
                      <a:pt x="196661" y="76871"/>
                    </a:moveTo>
                    <a:cubicBezTo>
                      <a:pt x="196661" y="76810"/>
                      <a:pt x="196692" y="76749"/>
                      <a:pt x="196661" y="76719"/>
                    </a:cubicBezTo>
                    <a:lnTo>
                      <a:pt x="196661" y="76658"/>
                    </a:lnTo>
                    <a:lnTo>
                      <a:pt x="196661" y="76658"/>
                    </a:lnTo>
                    <a:lnTo>
                      <a:pt x="196692" y="76658"/>
                    </a:lnTo>
                    <a:lnTo>
                      <a:pt x="196692" y="76719"/>
                    </a:lnTo>
                    <a:lnTo>
                      <a:pt x="196722" y="76749"/>
                    </a:lnTo>
                    <a:cubicBezTo>
                      <a:pt x="196783" y="76780"/>
                      <a:pt x="196813" y="76780"/>
                      <a:pt x="196813" y="76780"/>
                    </a:cubicBezTo>
                    <a:lnTo>
                      <a:pt x="196813" y="76780"/>
                    </a:lnTo>
                    <a:lnTo>
                      <a:pt x="196813" y="76810"/>
                    </a:lnTo>
                    <a:cubicBezTo>
                      <a:pt x="196783" y="76871"/>
                      <a:pt x="196813" y="76962"/>
                      <a:pt x="196813" y="77023"/>
                    </a:cubicBezTo>
                    <a:cubicBezTo>
                      <a:pt x="196844" y="77084"/>
                      <a:pt x="196935" y="77053"/>
                      <a:pt x="196965" y="76962"/>
                    </a:cubicBezTo>
                    <a:lnTo>
                      <a:pt x="196965" y="77084"/>
                    </a:lnTo>
                    <a:cubicBezTo>
                      <a:pt x="196935" y="77175"/>
                      <a:pt x="196874" y="77236"/>
                      <a:pt x="196813" y="77327"/>
                    </a:cubicBezTo>
                    <a:lnTo>
                      <a:pt x="196813" y="77327"/>
                    </a:lnTo>
                    <a:cubicBezTo>
                      <a:pt x="196783" y="77205"/>
                      <a:pt x="196722" y="77084"/>
                      <a:pt x="196661" y="77053"/>
                    </a:cubicBezTo>
                    <a:cubicBezTo>
                      <a:pt x="196631" y="77023"/>
                      <a:pt x="196631" y="77023"/>
                      <a:pt x="196570" y="77023"/>
                    </a:cubicBezTo>
                    <a:cubicBezTo>
                      <a:pt x="196540" y="76962"/>
                      <a:pt x="196540" y="76932"/>
                      <a:pt x="196509" y="76901"/>
                    </a:cubicBezTo>
                    <a:cubicBezTo>
                      <a:pt x="196570" y="76901"/>
                      <a:pt x="196631" y="76901"/>
                      <a:pt x="196661" y="76871"/>
                    </a:cubicBezTo>
                    <a:close/>
                    <a:moveTo>
                      <a:pt x="195202" y="75807"/>
                    </a:moveTo>
                    <a:lnTo>
                      <a:pt x="195202" y="75807"/>
                    </a:lnTo>
                    <a:lnTo>
                      <a:pt x="195202" y="75898"/>
                    </a:lnTo>
                    <a:lnTo>
                      <a:pt x="195202" y="75898"/>
                    </a:lnTo>
                    <a:cubicBezTo>
                      <a:pt x="195263" y="75807"/>
                      <a:pt x="195263" y="75746"/>
                      <a:pt x="195293" y="75685"/>
                    </a:cubicBezTo>
                    <a:cubicBezTo>
                      <a:pt x="195263" y="75716"/>
                      <a:pt x="195263" y="75746"/>
                      <a:pt x="195202" y="75807"/>
                    </a:cubicBezTo>
                    <a:cubicBezTo>
                      <a:pt x="195202" y="75837"/>
                      <a:pt x="195263" y="75898"/>
                      <a:pt x="195263" y="75929"/>
                    </a:cubicBezTo>
                    <a:cubicBezTo>
                      <a:pt x="195263" y="75989"/>
                      <a:pt x="195202" y="75989"/>
                      <a:pt x="195202" y="75989"/>
                    </a:cubicBezTo>
                    <a:lnTo>
                      <a:pt x="195202" y="76020"/>
                    </a:lnTo>
                    <a:cubicBezTo>
                      <a:pt x="195202" y="76050"/>
                      <a:pt x="195172" y="76050"/>
                      <a:pt x="195172" y="76111"/>
                    </a:cubicBezTo>
                    <a:cubicBezTo>
                      <a:pt x="195172" y="76141"/>
                      <a:pt x="195141" y="76141"/>
                      <a:pt x="195141" y="76141"/>
                    </a:cubicBezTo>
                    <a:lnTo>
                      <a:pt x="195141" y="76020"/>
                    </a:lnTo>
                    <a:lnTo>
                      <a:pt x="195141" y="76020"/>
                    </a:lnTo>
                    <a:lnTo>
                      <a:pt x="195141" y="76020"/>
                    </a:lnTo>
                    <a:lnTo>
                      <a:pt x="195172" y="76020"/>
                    </a:lnTo>
                    <a:cubicBezTo>
                      <a:pt x="195172" y="76020"/>
                      <a:pt x="195172" y="76050"/>
                      <a:pt x="195172" y="76020"/>
                    </a:cubicBezTo>
                    <a:lnTo>
                      <a:pt x="195172" y="75989"/>
                    </a:lnTo>
                    <a:lnTo>
                      <a:pt x="195172" y="75989"/>
                    </a:lnTo>
                    <a:lnTo>
                      <a:pt x="195172" y="75898"/>
                    </a:lnTo>
                    <a:cubicBezTo>
                      <a:pt x="195172" y="75868"/>
                      <a:pt x="195202" y="75837"/>
                      <a:pt x="195202" y="75807"/>
                    </a:cubicBezTo>
                    <a:close/>
                    <a:moveTo>
                      <a:pt x="191403" y="77540"/>
                    </a:moveTo>
                    <a:cubicBezTo>
                      <a:pt x="191463" y="77570"/>
                      <a:pt x="191524" y="77631"/>
                      <a:pt x="191555" y="77570"/>
                    </a:cubicBezTo>
                    <a:cubicBezTo>
                      <a:pt x="191615" y="77540"/>
                      <a:pt x="191615" y="77479"/>
                      <a:pt x="191555" y="77388"/>
                    </a:cubicBezTo>
                    <a:lnTo>
                      <a:pt x="191555" y="77357"/>
                    </a:lnTo>
                    <a:lnTo>
                      <a:pt x="191555" y="77357"/>
                    </a:lnTo>
                    <a:cubicBezTo>
                      <a:pt x="191615" y="77357"/>
                      <a:pt x="191646" y="77357"/>
                      <a:pt x="191646" y="77327"/>
                    </a:cubicBezTo>
                    <a:cubicBezTo>
                      <a:pt x="191646" y="77327"/>
                      <a:pt x="191676" y="77327"/>
                      <a:pt x="191676" y="77266"/>
                    </a:cubicBezTo>
                    <a:lnTo>
                      <a:pt x="191676" y="77205"/>
                    </a:lnTo>
                    <a:lnTo>
                      <a:pt x="191676" y="77236"/>
                    </a:lnTo>
                    <a:cubicBezTo>
                      <a:pt x="191707" y="77266"/>
                      <a:pt x="191767" y="77266"/>
                      <a:pt x="191798" y="77236"/>
                    </a:cubicBezTo>
                    <a:cubicBezTo>
                      <a:pt x="191767" y="77266"/>
                      <a:pt x="191767" y="77327"/>
                      <a:pt x="191707" y="77357"/>
                    </a:cubicBezTo>
                    <a:cubicBezTo>
                      <a:pt x="191676" y="77357"/>
                      <a:pt x="191676" y="77357"/>
                      <a:pt x="191646" y="77388"/>
                    </a:cubicBezTo>
                    <a:cubicBezTo>
                      <a:pt x="191555" y="77479"/>
                      <a:pt x="191494" y="77692"/>
                      <a:pt x="191463" y="77813"/>
                    </a:cubicBezTo>
                    <a:lnTo>
                      <a:pt x="191463" y="77813"/>
                    </a:lnTo>
                    <a:cubicBezTo>
                      <a:pt x="191403" y="77783"/>
                      <a:pt x="191403" y="77722"/>
                      <a:pt x="191372" y="77692"/>
                    </a:cubicBezTo>
                    <a:cubicBezTo>
                      <a:pt x="191403" y="77631"/>
                      <a:pt x="191403" y="77570"/>
                      <a:pt x="191403" y="77540"/>
                    </a:cubicBezTo>
                    <a:close/>
                    <a:moveTo>
                      <a:pt x="188302" y="73619"/>
                    </a:moveTo>
                    <a:cubicBezTo>
                      <a:pt x="188272" y="73679"/>
                      <a:pt x="188272" y="73679"/>
                      <a:pt x="188302" y="73619"/>
                    </a:cubicBezTo>
                    <a:lnTo>
                      <a:pt x="188302" y="73710"/>
                    </a:lnTo>
                    <a:cubicBezTo>
                      <a:pt x="188272" y="73710"/>
                      <a:pt x="188272" y="73679"/>
                      <a:pt x="188302" y="73619"/>
                    </a:cubicBezTo>
                    <a:cubicBezTo>
                      <a:pt x="188272" y="73679"/>
                      <a:pt x="188272" y="73679"/>
                      <a:pt x="188302" y="73619"/>
                    </a:cubicBezTo>
                    <a:close/>
                    <a:moveTo>
                      <a:pt x="187998" y="73710"/>
                    </a:moveTo>
                    <a:lnTo>
                      <a:pt x="187998" y="73740"/>
                    </a:lnTo>
                    <a:lnTo>
                      <a:pt x="187998" y="73710"/>
                    </a:lnTo>
                    <a:cubicBezTo>
                      <a:pt x="187968" y="73649"/>
                      <a:pt x="187968" y="73619"/>
                      <a:pt x="187968" y="73558"/>
                    </a:cubicBezTo>
                    <a:cubicBezTo>
                      <a:pt x="187968" y="73588"/>
                      <a:pt x="187968" y="73679"/>
                      <a:pt x="187998" y="73710"/>
                    </a:cubicBezTo>
                    <a:close/>
                    <a:moveTo>
                      <a:pt x="186752" y="73315"/>
                    </a:moveTo>
                    <a:lnTo>
                      <a:pt x="186752" y="73315"/>
                    </a:lnTo>
                    <a:lnTo>
                      <a:pt x="186752" y="73223"/>
                    </a:lnTo>
                    <a:lnTo>
                      <a:pt x="186752" y="73223"/>
                    </a:lnTo>
                    <a:lnTo>
                      <a:pt x="186752" y="73315"/>
                    </a:lnTo>
                    <a:cubicBezTo>
                      <a:pt x="186752" y="73315"/>
                      <a:pt x="186752" y="73375"/>
                      <a:pt x="186691" y="73406"/>
                    </a:cubicBezTo>
                    <a:cubicBezTo>
                      <a:pt x="186691" y="73406"/>
                      <a:pt x="186691" y="73345"/>
                      <a:pt x="186661" y="73345"/>
                    </a:cubicBezTo>
                    <a:lnTo>
                      <a:pt x="186661" y="73254"/>
                    </a:lnTo>
                    <a:cubicBezTo>
                      <a:pt x="186661" y="73193"/>
                      <a:pt x="186631" y="73132"/>
                      <a:pt x="186631" y="73102"/>
                    </a:cubicBezTo>
                    <a:cubicBezTo>
                      <a:pt x="186691" y="73132"/>
                      <a:pt x="186752" y="73223"/>
                      <a:pt x="186752" y="73315"/>
                    </a:cubicBezTo>
                    <a:close/>
                    <a:moveTo>
                      <a:pt x="185840" y="71734"/>
                    </a:moveTo>
                    <a:cubicBezTo>
                      <a:pt x="185871" y="71734"/>
                      <a:pt x="185871" y="71734"/>
                      <a:pt x="185840" y="71734"/>
                    </a:cubicBezTo>
                    <a:cubicBezTo>
                      <a:pt x="185871" y="71734"/>
                      <a:pt x="185871" y="71734"/>
                      <a:pt x="185840" y="71734"/>
                    </a:cubicBezTo>
                    <a:lnTo>
                      <a:pt x="185840" y="71764"/>
                    </a:lnTo>
                    <a:cubicBezTo>
                      <a:pt x="185871" y="71764"/>
                      <a:pt x="185871" y="71764"/>
                      <a:pt x="185840" y="71734"/>
                    </a:cubicBezTo>
                    <a:cubicBezTo>
                      <a:pt x="185871" y="71764"/>
                      <a:pt x="185840" y="71734"/>
                      <a:pt x="185840" y="71734"/>
                    </a:cubicBezTo>
                    <a:close/>
                    <a:moveTo>
                      <a:pt x="185749" y="71856"/>
                    </a:moveTo>
                    <a:cubicBezTo>
                      <a:pt x="185749" y="71886"/>
                      <a:pt x="185749" y="71886"/>
                      <a:pt x="185749" y="71856"/>
                    </a:cubicBezTo>
                    <a:lnTo>
                      <a:pt x="185749" y="71916"/>
                    </a:lnTo>
                    <a:lnTo>
                      <a:pt x="185749" y="71916"/>
                    </a:lnTo>
                    <a:close/>
                    <a:moveTo>
                      <a:pt x="180126" y="64773"/>
                    </a:moveTo>
                    <a:cubicBezTo>
                      <a:pt x="180126" y="64804"/>
                      <a:pt x="180126" y="64773"/>
                      <a:pt x="180126" y="64773"/>
                    </a:cubicBezTo>
                    <a:cubicBezTo>
                      <a:pt x="180126" y="64804"/>
                      <a:pt x="180126" y="64804"/>
                      <a:pt x="180126" y="64773"/>
                    </a:cubicBezTo>
                    <a:lnTo>
                      <a:pt x="180126" y="64804"/>
                    </a:lnTo>
                    <a:lnTo>
                      <a:pt x="180126" y="64773"/>
                    </a:lnTo>
                    <a:cubicBezTo>
                      <a:pt x="180126" y="64804"/>
                      <a:pt x="180126" y="64804"/>
                      <a:pt x="180126" y="64773"/>
                    </a:cubicBezTo>
                    <a:cubicBezTo>
                      <a:pt x="180126" y="64804"/>
                      <a:pt x="180126" y="64804"/>
                      <a:pt x="180126" y="64773"/>
                    </a:cubicBezTo>
                    <a:close/>
                    <a:moveTo>
                      <a:pt x="180004" y="64925"/>
                    </a:moveTo>
                    <a:cubicBezTo>
                      <a:pt x="180004" y="64925"/>
                      <a:pt x="180065" y="64956"/>
                      <a:pt x="180004" y="64925"/>
                    </a:cubicBezTo>
                    <a:lnTo>
                      <a:pt x="180004" y="65017"/>
                    </a:lnTo>
                    <a:lnTo>
                      <a:pt x="180004" y="65017"/>
                    </a:lnTo>
                    <a:close/>
                    <a:moveTo>
                      <a:pt x="176661" y="64956"/>
                    </a:moveTo>
                    <a:lnTo>
                      <a:pt x="176661" y="64956"/>
                    </a:lnTo>
                    <a:lnTo>
                      <a:pt x="176661" y="64956"/>
                    </a:lnTo>
                    <a:lnTo>
                      <a:pt x="176661" y="64956"/>
                    </a:lnTo>
                    <a:close/>
                    <a:moveTo>
                      <a:pt x="176509" y="65169"/>
                    </a:moveTo>
                    <a:cubicBezTo>
                      <a:pt x="176570" y="65199"/>
                      <a:pt x="176630" y="65229"/>
                      <a:pt x="176661" y="65199"/>
                    </a:cubicBezTo>
                    <a:lnTo>
                      <a:pt x="176661" y="65169"/>
                    </a:lnTo>
                    <a:lnTo>
                      <a:pt x="176722" y="65169"/>
                    </a:lnTo>
                    <a:lnTo>
                      <a:pt x="176722" y="65169"/>
                    </a:lnTo>
                    <a:lnTo>
                      <a:pt x="176722" y="65199"/>
                    </a:lnTo>
                    <a:lnTo>
                      <a:pt x="176722" y="65351"/>
                    </a:lnTo>
                    <a:cubicBezTo>
                      <a:pt x="176752" y="65381"/>
                      <a:pt x="176782" y="65381"/>
                      <a:pt x="176813" y="65351"/>
                    </a:cubicBezTo>
                    <a:cubicBezTo>
                      <a:pt x="176782" y="65381"/>
                      <a:pt x="176782" y="65412"/>
                      <a:pt x="176752" y="65473"/>
                    </a:cubicBezTo>
                    <a:cubicBezTo>
                      <a:pt x="176722" y="65473"/>
                      <a:pt x="176722" y="65473"/>
                      <a:pt x="176661" y="65503"/>
                    </a:cubicBezTo>
                    <a:lnTo>
                      <a:pt x="176661" y="65503"/>
                    </a:lnTo>
                    <a:lnTo>
                      <a:pt x="176630" y="65503"/>
                    </a:lnTo>
                    <a:cubicBezTo>
                      <a:pt x="176600" y="65473"/>
                      <a:pt x="176509" y="65351"/>
                      <a:pt x="176478" y="65260"/>
                    </a:cubicBezTo>
                    <a:cubicBezTo>
                      <a:pt x="176509" y="65260"/>
                      <a:pt x="176509" y="65199"/>
                      <a:pt x="176509" y="65169"/>
                    </a:cubicBezTo>
                    <a:close/>
                    <a:moveTo>
                      <a:pt x="174199" y="65077"/>
                    </a:moveTo>
                    <a:cubicBezTo>
                      <a:pt x="174199" y="65047"/>
                      <a:pt x="174229" y="64956"/>
                      <a:pt x="174199" y="64925"/>
                    </a:cubicBezTo>
                    <a:lnTo>
                      <a:pt x="174199" y="64895"/>
                    </a:lnTo>
                    <a:lnTo>
                      <a:pt x="174199" y="64895"/>
                    </a:lnTo>
                    <a:lnTo>
                      <a:pt x="174229" y="64895"/>
                    </a:lnTo>
                    <a:lnTo>
                      <a:pt x="174229" y="64925"/>
                    </a:lnTo>
                    <a:lnTo>
                      <a:pt x="174290" y="64956"/>
                    </a:lnTo>
                    <a:cubicBezTo>
                      <a:pt x="174320" y="65017"/>
                      <a:pt x="174351" y="65017"/>
                      <a:pt x="174351" y="65017"/>
                    </a:cubicBezTo>
                    <a:lnTo>
                      <a:pt x="174351" y="65017"/>
                    </a:lnTo>
                    <a:lnTo>
                      <a:pt x="174351" y="65047"/>
                    </a:lnTo>
                    <a:cubicBezTo>
                      <a:pt x="174320" y="65077"/>
                      <a:pt x="174351" y="65199"/>
                      <a:pt x="174351" y="65229"/>
                    </a:cubicBezTo>
                    <a:cubicBezTo>
                      <a:pt x="174381" y="65321"/>
                      <a:pt x="174472" y="65260"/>
                      <a:pt x="174503" y="65199"/>
                    </a:cubicBezTo>
                    <a:lnTo>
                      <a:pt x="174503" y="65321"/>
                    </a:lnTo>
                    <a:cubicBezTo>
                      <a:pt x="174472" y="65381"/>
                      <a:pt x="174442" y="65473"/>
                      <a:pt x="174351" y="65533"/>
                    </a:cubicBezTo>
                    <a:lnTo>
                      <a:pt x="174351" y="65533"/>
                    </a:lnTo>
                    <a:cubicBezTo>
                      <a:pt x="174320" y="65412"/>
                      <a:pt x="174290" y="65321"/>
                      <a:pt x="174199" y="65260"/>
                    </a:cubicBezTo>
                    <a:cubicBezTo>
                      <a:pt x="174168" y="65229"/>
                      <a:pt x="174168" y="65229"/>
                      <a:pt x="174138" y="65229"/>
                    </a:cubicBezTo>
                    <a:cubicBezTo>
                      <a:pt x="174077" y="65199"/>
                      <a:pt x="174077" y="65169"/>
                      <a:pt x="174047" y="65108"/>
                    </a:cubicBezTo>
                    <a:cubicBezTo>
                      <a:pt x="174138" y="65108"/>
                      <a:pt x="174168" y="65108"/>
                      <a:pt x="174199" y="65077"/>
                    </a:cubicBezTo>
                    <a:close/>
                    <a:moveTo>
                      <a:pt x="172770" y="64014"/>
                    </a:moveTo>
                    <a:lnTo>
                      <a:pt x="172770" y="64014"/>
                    </a:lnTo>
                    <a:lnTo>
                      <a:pt x="172770" y="64135"/>
                    </a:lnTo>
                    <a:lnTo>
                      <a:pt x="172770" y="64135"/>
                    </a:lnTo>
                    <a:cubicBezTo>
                      <a:pt x="172801" y="64014"/>
                      <a:pt x="172801" y="63983"/>
                      <a:pt x="172831" y="63892"/>
                    </a:cubicBezTo>
                    <a:cubicBezTo>
                      <a:pt x="172801" y="63953"/>
                      <a:pt x="172801" y="63983"/>
                      <a:pt x="172770" y="64014"/>
                    </a:cubicBezTo>
                    <a:cubicBezTo>
                      <a:pt x="172770" y="64044"/>
                      <a:pt x="172801" y="64135"/>
                      <a:pt x="172801" y="64165"/>
                    </a:cubicBezTo>
                    <a:cubicBezTo>
                      <a:pt x="172801" y="64196"/>
                      <a:pt x="172770" y="64196"/>
                      <a:pt x="172770" y="64196"/>
                    </a:cubicBezTo>
                    <a:lnTo>
                      <a:pt x="172770" y="64257"/>
                    </a:lnTo>
                    <a:cubicBezTo>
                      <a:pt x="172770" y="64287"/>
                      <a:pt x="172709" y="64287"/>
                      <a:pt x="172709" y="64317"/>
                    </a:cubicBezTo>
                    <a:cubicBezTo>
                      <a:pt x="172709" y="64348"/>
                      <a:pt x="172679" y="64348"/>
                      <a:pt x="172679" y="64348"/>
                    </a:cubicBezTo>
                    <a:lnTo>
                      <a:pt x="172679" y="64257"/>
                    </a:lnTo>
                    <a:lnTo>
                      <a:pt x="172679" y="64257"/>
                    </a:lnTo>
                    <a:lnTo>
                      <a:pt x="172679" y="64257"/>
                    </a:lnTo>
                    <a:lnTo>
                      <a:pt x="172709" y="64257"/>
                    </a:lnTo>
                    <a:cubicBezTo>
                      <a:pt x="172709" y="64257"/>
                      <a:pt x="172709" y="64287"/>
                      <a:pt x="172709" y="64257"/>
                    </a:cubicBezTo>
                    <a:lnTo>
                      <a:pt x="172709" y="64196"/>
                    </a:lnTo>
                    <a:lnTo>
                      <a:pt x="172709" y="64196"/>
                    </a:lnTo>
                    <a:lnTo>
                      <a:pt x="172709" y="64135"/>
                    </a:lnTo>
                    <a:cubicBezTo>
                      <a:pt x="172709" y="64044"/>
                      <a:pt x="172770" y="64044"/>
                      <a:pt x="172770" y="64014"/>
                    </a:cubicBezTo>
                    <a:close/>
                    <a:moveTo>
                      <a:pt x="168971" y="65776"/>
                    </a:moveTo>
                    <a:cubicBezTo>
                      <a:pt x="169001" y="65807"/>
                      <a:pt x="169062" y="65837"/>
                      <a:pt x="169123" y="65807"/>
                    </a:cubicBezTo>
                    <a:cubicBezTo>
                      <a:pt x="169153" y="65776"/>
                      <a:pt x="169153" y="65685"/>
                      <a:pt x="169123" y="65624"/>
                    </a:cubicBezTo>
                    <a:lnTo>
                      <a:pt x="169123" y="65564"/>
                    </a:lnTo>
                    <a:lnTo>
                      <a:pt x="169123" y="65564"/>
                    </a:lnTo>
                    <a:cubicBezTo>
                      <a:pt x="169153" y="65564"/>
                      <a:pt x="169183" y="65564"/>
                      <a:pt x="169183" y="65533"/>
                    </a:cubicBezTo>
                    <a:cubicBezTo>
                      <a:pt x="169183" y="65533"/>
                      <a:pt x="169214" y="65533"/>
                      <a:pt x="169214" y="65503"/>
                    </a:cubicBezTo>
                    <a:lnTo>
                      <a:pt x="169214" y="65412"/>
                    </a:lnTo>
                    <a:lnTo>
                      <a:pt x="169214" y="65473"/>
                    </a:lnTo>
                    <a:cubicBezTo>
                      <a:pt x="169275" y="65503"/>
                      <a:pt x="169305" y="65503"/>
                      <a:pt x="169335" y="65473"/>
                    </a:cubicBezTo>
                    <a:cubicBezTo>
                      <a:pt x="169305" y="65503"/>
                      <a:pt x="169305" y="65533"/>
                      <a:pt x="169275" y="65564"/>
                    </a:cubicBezTo>
                    <a:cubicBezTo>
                      <a:pt x="169214" y="65564"/>
                      <a:pt x="169214" y="65564"/>
                      <a:pt x="169183" y="65624"/>
                    </a:cubicBezTo>
                    <a:cubicBezTo>
                      <a:pt x="169123" y="65685"/>
                      <a:pt x="169031" y="65928"/>
                      <a:pt x="169001" y="66020"/>
                    </a:cubicBezTo>
                    <a:lnTo>
                      <a:pt x="169001" y="66020"/>
                    </a:lnTo>
                    <a:cubicBezTo>
                      <a:pt x="168971" y="65989"/>
                      <a:pt x="168971" y="65959"/>
                      <a:pt x="168910" y="65928"/>
                    </a:cubicBezTo>
                    <a:cubicBezTo>
                      <a:pt x="168971" y="65837"/>
                      <a:pt x="168971" y="65807"/>
                      <a:pt x="168971" y="65776"/>
                    </a:cubicBezTo>
                    <a:close/>
                    <a:moveTo>
                      <a:pt x="165840" y="61855"/>
                    </a:moveTo>
                    <a:cubicBezTo>
                      <a:pt x="165840" y="61886"/>
                      <a:pt x="165840" y="61886"/>
                      <a:pt x="165840" y="61855"/>
                    </a:cubicBezTo>
                    <a:lnTo>
                      <a:pt x="165840" y="61916"/>
                    </a:lnTo>
                    <a:cubicBezTo>
                      <a:pt x="165810" y="61916"/>
                      <a:pt x="165810" y="61886"/>
                      <a:pt x="165840" y="61855"/>
                    </a:cubicBezTo>
                    <a:cubicBezTo>
                      <a:pt x="165810" y="61886"/>
                      <a:pt x="165810" y="61886"/>
                      <a:pt x="165840" y="61855"/>
                    </a:cubicBezTo>
                    <a:close/>
                    <a:moveTo>
                      <a:pt x="165536" y="61916"/>
                    </a:moveTo>
                    <a:lnTo>
                      <a:pt x="165536" y="61977"/>
                    </a:lnTo>
                    <a:lnTo>
                      <a:pt x="165536" y="61916"/>
                    </a:lnTo>
                    <a:cubicBezTo>
                      <a:pt x="165506" y="61886"/>
                      <a:pt x="165506" y="61855"/>
                      <a:pt x="165506" y="61764"/>
                    </a:cubicBezTo>
                    <a:cubicBezTo>
                      <a:pt x="165506" y="61825"/>
                      <a:pt x="165506" y="61886"/>
                      <a:pt x="165536" y="61916"/>
                    </a:cubicBezTo>
                    <a:close/>
                    <a:moveTo>
                      <a:pt x="164290" y="61551"/>
                    </a:moveTo>
                    <a:lnTo>
                      <a:pt x="164290" y="61551"/>
                    </a:lnTo>
                    <a:lnTo>
                      <a:pt x="164290" y="61430"/>
                    </a:lnTo>
                    <a:lnTo>
                      <a:pt x="164290" y="61430"/>
                    </a:lnTo>
                    <a:lnTo>
                      <a:pt x="164290" y="61551"/>
                    </a:lnTo>
                    <a:cubicBezTo>
                      <a:pt x="164290" y="61551"/>
                      <a:pt x="164290" y="61582"/>
                      <a:pt x="164229" y="61612"/>
                    </a:cubicBezTo>
                    <a:cubicBezTo>
                      <a:pt x="164229" y="61612"/>
                      <a:pt x="164229" y="61582"/>
                      <a:pt x="164199" y="61582"/>
                    </a:cubicBezTo>
                    <a:lnTo>
                      <a:pt x="164199" y="61460"/>
                    </a:lnTo>
                    <a:cubicBezTo>
                      <a:pt x="164199" y="61430"/>
                      <a:pt x="164168" y="61339"/>
                      <a:pt x="164168" y="61308"/>
                    </a:cubicBezTo>
                    <a:cubicBezTo>
                      <a:pt x="164259" y="61369"/>
                      <a:pt x="164290" y="61430"/>
                      <a:pt x="164290" y="61551"/>
                    </a:cubicBezTo>
                    <a:close/>
                    <a:moveTo>
                      <a:pt x="163378" y="59941"/>
                    </a:moveTo>
                    <a:cubicBezTo>
                      <a:pt x="163408" y="59941"/>
                      <a:pt x="163408" y="59941"/>
                      <a:pt x="163378" y="59941"/>
                    </a:cubicBezTo>
                    <a:cubicBezTo>
                      <a:pt x="163408" y="59941"/>
                      <a:pt x="163408" y="59941"/>
                      <a:pt x="163378" y="59941"/>
                    </a:cubicBezTo>
                    <a:lnTo>
                      <a:pt x="163378" y="60001"/>
                    </a:lnTo>
                    <a:cubicBezTo>
                      <a:pt x="163408" y="60001"/>
                      <a:pt x="163408" y="60001"/>
                      <a:pt x="163378" y="59941"/>
                    </a:cubicBezTo>
                    <a:cubicBezTo>
                      <a:pt x="163408" y="59941"/>
                      <a:pt x="163408" y="59941"/>
                      <a:pt x="163378" y="59941"/>
                    </a:cubicBezTo>
                    <a:close/>
                    <a:moveTo>
                      <a:pt x="163287" y="60062"/>
                    </a:moveTo>
                    <a:cubicBezTo>
                      <a:pt x="163287" y="60092"/>
                      <a:pt x="163287" y="60092"/>
                      <a:pt x="163287" y="60062"/>
                    </a:cubicBezTo>
                    <a:lnTo>
                      <a:pt x="163287" y="60153"/>
                    </a:lnTo>
                    <a:lnTo>
                      <a:pt x="163287" y="60153"/>
                    </a:lnTo>
                    <a:close/>
                    <a:moveTo>
                      <a:pt x="159943" y="60092"/>
                    </a:moveTo>
                    <a:lnTo>
                      <a:pt x="159943" y="60092"/>
                    </a:lnTo>
                    <a:cubicBezTo>
                      <a:pt x="159943" y="60153"/>
                      <a:pt x="159943" y="60153"/>
                      <a:pt x="159943" y="60092"/>
                    </a:cubicBezTo>
                    <a:lnTo>
                      <a:pt x="159943" y="60092"/>
                    </a:lnTo>
                    <a:close/>
                    <a:moveTo>
                      <a:pt x="159791" y="60336"/>
                    </a:moveTo>
                    <a:cubicBezTo>
                      <a:pt x="159852" y="60366"/>
                      <a:pt x="159913" y="60396"/>
                      <a:pt x="159943" y="60366"/>
                    </a:cubicBezTo>
                    <a:lnTo>
                      <a:pt x="159943" y="60336"/>
                    </a:lnTo>
                    <a:lnTo>
                      <a:pt x="160004" y="60336"/>
                    </a:lnTo>
                    <a:lnTo>
                      <a:pt x="160004" y="60336"/>
                    </a:lnTo>
                    <a:lnTo>
                      <a:pt x="160004" y="60366"/>
                    </a:lnTo>
                    <a:lnTo>
                      <a:pt x="160004" y="60518"/>
                    </a:lnTo>
                    <a:cubicBezTo>
                      <a:pt x="160034" y="60548"/>
                      <a:pt x="160065" y="60548"/>
                      <a:pt x="160095" y="60518"/>
                    </a:cubicBezTo>
                    <a:cubicBezTo>
                      <a:pt x="160065" y="60548"/>
                      <a:pt x="160065" y="60609"/>
                      <a:pt x="160034" y="60640"/>
                    </a:cubicBezTo>
                    <a:cubicBezTo>
                      <a:pt x="160004" y="60640"/>
                      <a:pt x="160004" y="60640"/>
                      <a:pt x="159943" y="60670"/>
                    </a:cubicBezTo>
                    <a:lnTo>
                      <a:pt x="159943" y="60670"/>
                    </a:lnTo>
                    <a:lnTo>
                      <a:pt x="159913" y="60670"/>
                    </a:lnTo>
                    <a:cubicBezTo>
                      <a:pt x="159882" y="60640"/>
                      <a:pt x="159791" y="60518"/>
                      <a:pt x="159761" y="60457"/>
                    </a:cubicBezTo>
                    <a:cubicBezTo>
                      <a:pt x="159791" y="60396"/>
                      <a:pt x="159791" y="60366"/>
                      <a:pt x="159791" y="60336"/>
                    </a:cubicBezTo>
                    <a:close/>
                    <a:moveTo>
                      <a:pt x="156721" y="52706"/>
                    </a:moveTo>
                    <a:cubicBezTo>
                      <a:pt x="156752" y="52706"/>
                      <a:pt x="156752" y="52706"/>
                      <a:pt x="156721" y="52706"/>
                    </a:cubicBezTo>
                    <a:cubicBezTo>
                      <a:pt x="156752" y="52706"/>
                      <a:pt x="156752" y="52706"/>
                      <a:pt x="156721" y="52706"/>
                    </a:cubicBezTo>
                    <a:lnTo>
                      <a:pt x="156721" y="52737"/>
                    </a:lnTo>
                    <a:cubicBezTo>
                      <a:pt x="156752" y="52737"/>
                      <a:pt x="156752" y="52737"/>
                      <a:pt x="156721" y="52706"/>
                    </a:cubicBezTo>
                    <a:cubicBezTo>
                      <a:pt x="156721" y="52737"/>
                      <a:pt x="156721" y="52706"/>
                      <a:pt x="156721" y="52706"/>
                    </a:cubicBezTo>
                    <a:close/>
                    <a:moveTo>
                      <a:pt x="156660" y="52858"/>
                    </a:moveTo>
                    <a:lnTo>
                      <a:pt x="156660" y="52858"/>
                    </a:lnTo>
                    <a:lnTo>
                      <a:pt x="156660" y="52919"/>
                    </a:lnTo>
                    <a:lnTo>
                      <a:pt x="156660" y="52919"/>
                    </a:lnTo>
                    <a:close/>
                    <a:moveTo>
                      <a:pt x="153317" y="52858"/>
                    </a:moveTo>
                    <a:cubicBezTo>
                      <a:pt x="153317" y="52858"/>
                      <a:pt x="153317" y="52889"/>
                      <a:pt x="153317" y="52858"/>
                    </a:cubicBezTo>
                    <a:cubicBezTo>
                      <a:pt x="153317" y="52889"/>
                      <a:pt x="153317" y="52889"/>
                      <a:pt x="153317" y="52858"/>
                    </a:cubicBezTo>
                    <a:cubicBezTo>
                      <a:pt x="153317" y="52889"/>
                      <a:pt x="153317" y="52858"/>
                      <a:pt x="153317" y="52858"/>
                    </a:cubicBezTo>
                    <a:close/>
                    <a:moveTo>
                      <a:pt x="153165" y="53071"/>
                    </a:moveTo>
                    <a:cubicBezTo>
                      <a:pt x="153195" y="53102"/>
                      <a:pt x="153256" y="53162"/>
                      <a:pt x="153317" y="53102"/>
                    </a:cubicBezTo>
                    <a:lnTo>
                      <a:pt x="153317" y="53071"/>
                    </a:lnTo>
                    <a:lnTo>
                      <a:pt x="153347" y="53071"/>
                    </a:lnTo>
                    <a:lnTo>
                      <a:pt x="153347" y="53071"/>
                    </a:lnTo>
                    <a:lnTo>
                      <a:pt x="153347" y="53102"/>
                    </a:lnTo>
                    <a:lnTo>
                      <a:pt x="153347" y="53253"/>
                    </a:lnTo>
                    <a:cubicBezTo>
                      <a:pt x="153378" y="53314"/>
                      <a:pt x="153408" y="53314"/>
                      <a:pt x="153469" y="53253"/>
                    </a:cubicBezTo>
                    <a:cubicBezTo>
                      <a:pt x="153408" y="53314"/>
                      <a:pt x="153408" y="53345"/>
                      <a:pt x="153378" y="53375"/>
                    </a:cubicBezTo>
                    <a:cubicBezTo>
                      <a:pt x="153347" y="53375"/>
                      <a:pt x="153347" y="53375"/>
                      <a:pt x="153317" y="53405"/>
                    </a:cubicBezTo>
                    <a:lnTo>
                      <a:pt x="153317" y="53405"/>
                    </a:lnTo>
                    <a:lnTo>
                      <a:pt x="153256" y="53405"/>
                    </a:lnTo>
                    <a:cubicBezTo>
                      <a:pt x="153226" y="53375"/>
                      <a:pt x="153165" y="53253"/>
                      <a:pt x="153104" y="53193"/>
                    </a:cubicBezTo>
                    <a:cubicBezTo>
                      <a:pt x="153165" y="53162"/>
                      <a:pt x="153165" y="53102"/>
                      <a:pt x="153165" y="53071"/>
                    </a:cubicBezTo>
                    <a:close/>
                    <a:moveTo>
                      <a:pt x="150794" y="52950"/>
                    </a:moveTo>
                    <a:cubicBezTo>
                      <a:pt x="150794" y="52919"/>
                      <a:pt x="150824" y="52858"/>
                      <a:pt x="150794" y="52798"/>
                    </a:cubicBezTo>
                    <a:lnTo>
                      <a:pt x="150794" y="52767"/>
                    </a:lnTo>
                    <a:lnTo>
                      <a:pt x="150794" y="52767"/>
                    </a:lnTo>
                    <a:lnTo>
                      <a:pt x="150824" y="52767"/>
                    </a:lnTo>
                    <a:lnTo>
                      <a:pt x="150824" y="52798"/>
                    </a:lnTo>
                    <a:lnTo>
                      <a:pt x="150885" y="52858"/>
                    </a:lnTo>
                    <a:cubicBezTo>
                      <a:pt x="150916" y="52889"/>
                      <a:pt x="150946" y="52889"/>
                      <a:pt x="150946" y="52889"/>
                    </a:cubicBezTo>
                    <a:lnTo>
                      <a:pt x="150946" y="52889"/>
                    </a:lnTo>
                    <a:lnTo>
                      <a:pt x="150946" y="52919"/>
                    </a:lnTo>
                    <a:cubicBezTo>
                      <a:pt x="150916" y="52950"/>
                      <a:pt x="150946" y="53071"/>
                      <a:pt x="150946" y="53102"/>
                    </a:cubicBezTo>
                    <a:cubicBezTo>
                      <a:pt x="150976" y="53193"/>
                      <a:pt x="151068" y="53162"/>
                      <a:pt x="151098" y="53071"/>
                    </a:cubicBezTo>
                    <a:lnTo>
                      <a:pt x="151098" y="53193"/>
                    </a:lnTo>
                    <a:cubicBezTo>
                      <a:pt x="151068" y="53253"/>
                      <a:pt x="151037" y="53345"/>
                      <a:pt x="150946" y="53405"/>
                    </a:cubicBezTo>
                    <a:lnTo>
                      <a:pt x="150946" y="53405"/>
                    </a:lnTo>
                    <a:cubicBezTo>
                      <a:pt x="150916" y="53314"/>
                      <a:pt x="150885" y="53193"/>
                      <a:pt x="150794" y="53162"/>
                    </a:cubicBezTo>
                    <a:cubicBezTo>
                      <a:pt x="150764" y="53102"/>
                      <a:pt x="150764" y="53102"/>
                      <a:pt x="150733" y="53102"/>
                    </a:cubicBezTo>
                    <a:cubicBezTo>
                      <a:pt x="150672" y="53071"/>
                      <a:pt x="150672" y="53041"/>
                      <a:pt x="150642" y="53010"/>
                    </a:cubicBezTo>
                    <a:cubicBezTo>
                      <a:pt x="150733" y="53010"/>
                      <a:pt x="150794" y="53010"/>
                      <a:pt x="150794" y="52950"/>
                    </a:cubicBezTo>
                    <a:close/>
                    <a:moveTo>
                      <a:pt x="149396" y="51886"/>
                    </a:moveTo>
                    <a:lnTo>
                      <a:pt x="149396" y="51886"/>
                    </a:lnTo>
                    <a:lnTo>
                      <a:pt x="149396" y="52007"/>
                    </a:lnTo>
                    <a:lnTo>
                      <a:pt x="149396" y="52007"/>
                    </a:lnTo>
                    <a:cubicBezTo>
                      <a:pt x="149426" y="51886"/>
                      <a:pt x="149426" y="51855"/>
                      <a:pt x="149457" y="51794"/>
                    </a:cubicBezTo>
                    <a:cubicBezTo>
                      <a:pt x="149426" y="51825"/>
                      <a:pt x="149426" y="51855"/>
                      <a:pt x="149396" y="51886"/>
                    </a:cubicBezTo>
                    <a:cubicBezTo>
                      <a:pt x="149396" y="51946"/>
                      <a:pt x="149426" y="52007"/>
                      <a:pt x="149426" y="52038"/>
                    </a:cubicBezTo>
                    <a:cubicBezTo>
                      <a:pt x="149426" y="52098"/>
                      <a:pt x="149396" y="52098"/>
                      <a:pt x="149396" y="52098"/>
                    </a:cubicBezTo>
                    <a:lnTo>
                      <a:pt x="149396" y="52129"/>
                    </a:lnTo>
                    <a:cubicBezTo>
                      <a:pt x="149396" y="52159"/>
                      <a:pt x="149365" y="52159"/>
                      <a:pt x="149365" y="52190"/>
                    </a:cubicBezTo>
                    <a:cubicBezTo>
                      <a:pt x="149365" y="52250"/>
                      <a:pt x="149305" y="52250"/>
                      <a:pt x="149305" y="52250"/>
                    </a:cubicBezTo>
                    <a:lnTo>
                      <a:pt x="149305" y="52129"/>
                    </a:lnTo>
                    <a:lnTo>
                      <a:pt x="149305" y="52129"/>
                    </a:lnTo>
                    <a:lnTo>
                      <a:pt x="149305" y="52129"/>
                    </a:lnTo>
                    <a:lnTo>
                      <a:pt x="149365" y="52129"/>
                    </a:lnTo>
                    <a:cubicBezTo>
                      <a:pt x="149365" y="52129"/>
                      <a:pt x="149365" y="52159"/>
                      <a:pt x="149365" y="52129"/>
                    </a:cubicBezTo>
                    <a:lnTo>
                      <a:pt x="149365" y="52098"/>
                    </a:lnTo>
                    <a:lnTo>
                      <a:pt x="149365" y="52098"/>
                    </a:lnTo>
                    <a:lnTo>
                      <a:pt x="149365" y="52007"/>
                    </a:lnTo>
                    <a:cubicBezTo>
                      <a:pt x="149365" y="51977"/>
                      <a:pt x="149365" y="51946"/>
                      <a:pt x="149396" y="51886"/>
                    </a:cubicBezTo>
                    <a:close/>
                    <a:moveTo>
                      <a:pt x="145596" y="53649"/>
                    </a:moveTo>
                    <a:cubicBezTo>
                      <a:pt x="145627" y="53679"/>
                      <a:pt x="145718" y="53709"/>
                      <a:pt x="145748" y="53679"/>
                    </a:cubicBezTo>
                    <a:cubicBezTo>
                      <a:pt x="145779" y="53649"/>
                      <a:pt x="145779" y="53557"/>
                      <a:pt x="145748" y="53497"/>
                    </a:cubicBezTo>
                    <a:lnTo>
                      <a:pt x="145748" y="53466"/>
                    </a:lnTo>
                    <a:lnTo>
                      <a:pt x="145748" y="53466"/>
                    </a:lnTo>
                    <a:cubicBezTo>
                      <a:pt x="145779" y="53466"/>
                      <a:pt x="145809" y="53466"/>
                      <a:pt x="145809" y="53405"/>
                    </a:cubicBezTo>
                    <a:cubicBezTo>
                      <a:pt x="145809" y="53405"/>
                      <a:pt x="145870" y="53405"/>
                      <a:pt x="145870" y="53375"/>
                    </a:cubicBezTo>
                    <a:lnTo>
                      <a:pt x="145870" y="53314"/>
                    </a:lnTo>
                    <a:lnTo>
                      <a:pt x="145870" y="53345"/>
                    </a:lnTo>
                    <a:cubicBezTo>
                      <a:pt x="145900" y="53375"/>
                      <a:pt x="145931" y="53375"/>
                      <a:pt x="145961" y="53345"/>
                    </a:cubicBezTo>
                    <a:cubicBezTo>
                      <a:pt x="145931" y="53375"/>
                      <a:pt x="145931" y="53405"/>
                      <a:pt x="145900" y="53466"/>
                    </a:cubicBezTo>
                    <a:cubicBezTo>
                      <a:pt x="145870" y="53466"/>
                      <a:pt x="145870" y="53466"/>
                      <a:pt x="145809" y="53497"/>
                    </a:cubicBezTo>
                    <a:cubicBezTo>
                      <a:pt x="145748" y="53557"/>
                      <a:pt x="145657" y="53801"/>
                      <a:pt x="145627" y="53922"/>
                    </a:cubicBezTo>
                    <a:lnTo>
                      <a:pt x="145627" y="53922"/>
                    </a:lnTo>
                    <a:cubicBezTo>
                      <a:pt x="145596" y="53861"/>
                      <a:pt x="145596" y="53831"/>
                      <a:pt x="145566" y="53801"/>
                    </a:cubicBezTo>
                    <a:cubicBezTo>
                      <a:pt x="145596" y="53770"/>
                      <a:pt x="145596" y="53709"/>
                      <a:pt x="145596" y="53649"/>
                    </a:cubicBezTo>
                    <a:close/>
                    <a:moveTo>
                      <a:pt x="142435" y="49758"/>
                    </a:moveTo>
                    <a:lnTo>
                      <a:pt x="142435" y="49758"/>
                    </a:lnTo>
                    <a:lnTo>
                      <a:pt x="142435" y="49849"/>
                    </a:lnTo>
                    <a:lnTo>
                      <a:pt x="142435" y="49758"/>
                    </a:lnTo>
                    <a:close/>
                    <a:moveTo>
                      <a:pt x="142131" y="49849"/>
                    </a:moveTo>
                    <a:lnTo>
                      <a:pt x="142131" y="49880"/>
                    </a:lnTo>
                    <a:lnTo>
                      <a:pt x="142131" y="49849"/>
                    </a:lnTo>
                    <a:cubicBezTo>
                      <a:pt x="142101" y="49819"/>
                      <a:pt x="142101" y="49758"/>
                      <a:pt x="142101" y="49697"/>
                    </a:cubicBezTo>
                    <a:cubicBezTo>
                      <a:pt x="142131" y="49728"/>
                      <a:pt x="142131" y="49758"/>
                      <a:pt x="142131" y="49849"/>
                    </a:cubicBezTo>
                    <a:close/>
                    <a:moveTo>
                      <a:pt x="140915" y="49424"/>
                    </a:moveTo>
                    <a:lnTo>
                      <a:pt x="140915" y="49424"/>
                    </a:lnTo>
                    <a:lnTo>
                      <a:pt x="140915" y="49302"/>
                    </a:lnTo>
                    <a:lnTo>
                      <a:pt x="140915" y="49302"/>
                    </a:lnTo>
                    <a:lnTo>
                      <a:pt x="140915" y="49424"/>
                    </a:lnTo>
                    <a:cubicBezTo>
                      <a:pt x="140915" y="49424"/>
                      <a:pt x="140915" y="49454"/>
                      <a:pt x="140885" y="49515"/>
                    </a:cubicBezTo>
                    <a:cubicBezTo>
                      <a:pt x="140885" y="49515"/>
                      <a:pt x="140885" y="49454"/>
                      <a:pt x="140824" y="49454"/>
                    </a:cubicBezTo>
                    <a:lnTo>
                      <a:pt x="140824" y="49332"/>
                    </a:lnTo>
                    <a:cubicBezTo>
                      <a:pt x="140824" y="49302"/>
                      <a:pt x="140794" y="49241"/>
                      <a:pt x="140794" y="49211"/>
                    </a:cubicBezTo>
                    <a:cubicBezTo>
                      <a:pt x="140885" y="49272"/>
                      <a:pt x="140885" y="49363"/>
                      <a:pt x="140915" y="49424"/>
                    </a:cubicBezTo>
                    <a:close/>
                    <a:moveTo>
                      <a:pt x="140004" y="47843"/>
                    </a:moveTo>
                    <a:cubicBezTo>
                      <a:pt x="140004" y="47843"/>
                      <a:pt x="140034" y="47843"/>
                      <a:pt x="140004" y="47843"/>
                    </a:cubicBezTo>
                    <a:cubicBezTo>
                      <a:pt x="140034" y="47843"/>
                      <a:pt x="140034" y="47873"/>
                      <a:pt x="140004" y="47843"/>
                    </a:cubicBezTo>
                    <a:lnTo>
                      <a:pt x="140004" y="47873"/>
                    </a:lnTo>
                    <a:lnTo>
                      <a:pt x="140004" y="47843"/>
                    </a:lnTo>
                    <a:cubicBezTo>
                      <a:pt x="140004" y="47873"/>
                      <a:pt x="140004" y="47873"/>
                      <a:pt x="140004" y="47843"/>
                    </a:cubicBezTo>
                    <a:close/>
                    <a:moveTo>
                      <a:pt x="139943" y="47995"/>
                    </a:moveTo>
                    <a:lnTo>
                      <a:pt x="139943" y="47995"/>
                    </a:lnTo>
                    <a:lnTo>
                      <a:pt x="139943" y="48056"/>
                    </a:lnTo>
                    <a:lnTo>
                      <a:pt x="139943" y="48056"/>
                    </a:lnTo>
                    <a:close/>
                    <a:moveTo>
                      <a:pt x="136599" y="48025"/>
                    </a:moveTo>
                    <a:lnTo>
                      <a:pt x="136599" y="48025"/>
                    </a:lnTo>
                    <a:lnTo>
                      <a:pt x="136599" y="48025"/>
                    </a:lnTo>
                    <a:lnTo>
                      <a:pt x="136599" y="48025"/>
                    </a:lnTo>
                    <a:close/>
                    <a:moveTo>
                      <a:pt x="136386" y="48208"/>
                    </a:moveTo>
                    <a:cubicBezTo>
                      <a:pt x="136447" y="48238"/>
                      <a:pt x="136508" y="48299"/>
                      <a:pt x="136538" y="48238"/>
                    </a:cubicBezTo>
                    <a:lnTo>
                      <a:pt x="136538" y="48208"/>
                    </a:lnTo>
                    <a:lnTo>
                      <a:pt x="136599" y="48208"/>
                    </a:lnTo>
                    <a:lnTo>
                      <a:pt x="136599" y="48208"/>
                    </a:lnTo>
                    <a:lnTo>
                      <a:pt x="136599" y="48238"/>
                    </a:lnTo>
                    <a:lnTo>
                      <a:pt x="136599" y="48390"/>
                    </a:lnTo>
                    <a:cubicBezTo>
                      <a:pt x="136630" y="48451"/>
                      <a:pt x="136660" y="48451"/>
                      <a:pt x="136690" y="48390"/>
                    </a:cubicBezTo>
                    <a:cubicBezTo>
                      <a:pt x="136660" y="48451"/>
                      <a:pt x="136660" y="48481"/>
                      <a:pt x="136630" y="48512"/>
                    </a:cubicBezTo>
                    <a:cubicBezTo>
                      <a:pt x="136599" y="48512"/>
                      <a:pt x="136599" y="48512"/>
                      <a:pt x="136538" y="48542"/>
                    </a:cubicBezTo>
                    <a:lnTo>
                      <a:pt x="136538" y="48542"/>
                    </a:lnTo>
                    <a:lnTo>
                      <a:pt x="136508" y="48542"/>
                    </a:lnTo>
                    <a:cubicBezTo>
                      <a:pt x="136478" y="48512"/>
                      <a:pt x="136386" y="48390"/>
                      <a:pt x="136356" y="48329"/>
                    </a:cubicBezTo>
                    <a:cubicBezTo>
                      <a:pt x="136386" y="48299"/>
                      <a:pt x="136386" y="48238"/>
                      <a:pt x="136386" y="48208"/>
                    </a:cubicBezTo>
                    <a:close/>
                    <a:moveTo>
                      <a:pt x="133772" y="45959"/>
                    </a:moveTo>
                    <a:lnTo>
                      <a:pt x="133772" y="45959"/>
                    </a:lnTo>
                    <a:lnTo>
                      <a:pt x="133772" y="45959"/>
                    </a:lnTo>
                    <a:lnTo>
                      <a:pt x="133772" y="45959"/>
                    </a:lnTo>
                    <a:close/>
                    <a:moveTo>
                      <a:pt x="133742" y="45898"/>
                    </a:moveTo>
                    <a:lnTo>
                      <a:pt x="133742" y="45898"/>
                    </a:lnTo>
                    <a:cubicBezTo>
                      <a:pt x="133742" y="45867"/>
                      <a:pt x="133742" y="45867"/>
                      <a:pt x="133742" y="45898"/>
                    </a:cubicBezTo>
                    <a:cubicBezTo>
                      <a:pt x="133742" y="45867"/>
                      <a:pt x="133742" y="45867"/>
                      <a:pt x="133742" y="45898"/>
                    </a:cubicBezTo>
                    <a:close/>
                    <a:moveTo>
                      <a:pt x="132891" y="44500"/>
                    </a:moveTo>
                    <a:lnTo>
                      <a:pt x="132891" y="44500"/>
                    </a:lnTo>
                    <a:cubicBezTo>
                      <a:pt x="132891" y="44500"/>
                      <a:pt x="132891" y="44530"/>
                      <a:pt x="132891" y="44500"/>
                    </a:cubicBezTo>
                    <a:lnTo>
                      <a:pt x="132891" y="44530"/>
                    </a:lnTo>
                    <a:lnTo>
                      <a:pt x="132891" y="44500"/>
                    </a:lnTo>
                    <a:cubicBezTo>
                      <a:pt x="132891" y="44530"/>
                      <a:pt x="132891" y="44530"/>
                      <a:pt x="132891" y="44500"/>
                    </a:cubicBezTo>
                    <a:close/>
                    <a:moveTo>
                      <a:pt x="132800" y="44621"/>
                    </a:moveTo>
                    <a:cubicBezTo>
                      <a:pt x="132830" y="44621"/>
                      <a:pt x="132830" y="44621"/>
                      <a:pt x="132800" y="44621"/>
                    </a:cubicBezTo>
                    <a:lnTo>
                      <a:pt x="132800" y="44712"/>
                    </a:lnTo>
                    <a:lnTo>
                      <a:pt x="132800" y="44712"/>
                    </a:lnTo>
                    <a:close/>
                    <a:moveTo>
                      <a:pt x="129487" y="44621"/>
                    </a:moveTo>
                    <a:cubicBezTo>
                      <a:pt x="129456" y="44682"/>
                      <a:pt x="129456" y="44682"/>
                      <a:pt x="129487" y="44621"/>
                    </a:cubicBezTo>
                    <a:cubicBezTo>
                      <a:pt x="129456" y="44682"/>
                      <a:pt x="129456" y="44682"/>
                      <a:pt x="129487" y="44621"/>
                    </a:cubicBezTo>
                    <a:cubicBezTo>
                      <a:pt x="129456" y="44682"/>
                      <a:pt x="129456" y="44682"/>
                      <a:pt x="129487" y="44621"/>
                    </a:cubicBezTo>
                    <a:cubicBezTo>
                      <a:pt x="129456" y="44682"/>
                      <a:pt x="129456" y="44621"/>
                      <a:pt x="129487" y="44621"/>
                    </a:cubicBezTo>
                    <a:close/>
                    <a:moveTo>
                      <a:pt x="129304" y="44864"/>
                    </a:moveTo>
                    <a:cubicBezTo>
                      <a:pt x="129335" y="44895"/>
                      <a:pt x="129395" y="44955"/>
                      <a:pt x="129456" y="44895"/>
                    </a:cubicBezTo>
                    <a:lnTo>
                      <a:pt x="129456" y="44864"/>
                    </a:lnTo>
                    <a:lnTo>
                      <a:pt x="129487" y="44864"/>
                    </a:lnTo>
                    <a:lnTo>
                      <a:pt x="129487" y="44864"/>
                    </a:lnTo>
                    <a:lnTo>
                      <a:pt x="129487" y="44895"/>
                    </a:lnTo>
                    <a:lnTo>
                      <a:pt x="129487" y="45047"/>
                    </a:lnTo>
                    <a:cubicBezTo>
                      <a:pt x="129517" y="45107"/>
                      <a:pt x="129547" y="45107"/>
                      <a:pt x="129608" y="45047"/>
                    </a:cubicBezTo>
                    <a:cubicBezTo>
                      <a:pt x="129547" y="45107"/>
                      <a:pt x="129547" y="45138"/>
                      <a:pt x="129517" y="45168"/>
                    </a:cubicBezTo>
                    <a:cubicBezTo>
                      <a:pt x="129487" y="45168"/>
                      <a:pt x="129487" y="45168"/>
                      <a:pt x="129456" y="45199"/>
                    </a:cubicBezTo>
                    <a:lnTo>
                      <a:pt x="129456" y="45199"/>
                    </a:lnTo>
                    <a:lnTo>
                      <a:pt x="129395" y="45199"/>
                    </a:lnTo>
                    <a:cubicBezTo>
                      <a:pt x="129365" y="45168"/>
                      <a:pt x="129304" y="45047"/>
                      <a:pt x="129243" y="44986"/>
                    </a:cubicBezTo>
                    <a:cubicBezTo>
                      <a:pt x="129304" y="44955"/>
                      <a:pt x="129304" y="44895"/>
                      <a:pt x="129304" y="44864"/>
                    </a:cubicBezTo>
                    <a:close/>
                    <a:moveTo>
                      <a:pt x="126964" y="44743"/>
                    </a:moveTo>
                    <a:cubicBezTo>
                      <a:pt x="126964" y="44712"/>
                      <a:pt x="127025" y="44621"/>
                      <a:pt x="126964" y="44591"/>
                    </a:cubicBezTo>
                    <a:lnTo>
                      <a:pt x="126964" y="44560"/>
                    </a:lnTo>
                    <a:lnTo>
                      <a:pt x="126964" y="44560"/>
                    </a:lnTo>
                    <a:lnTo>
                      <a:pt x="127025" y="44560"/>
                    </a:lnTo>
                    <a:lnTo>
                      <a:pt x="127025" y="44591"/>
                    </a:lnTo>
                    <a:lnTo>
                      <a:pt x="127055" y="44652"/>
                    </a:lnTo>
                    <a:cubicBezTo>
                      <a:pt x="127085" y="44682"/>
                      <a:pt x="127116" y="44682"/>
                      <a:pt x="127116" y="44682"/>
                    </a:cubicBezTo>
                    <a:lnTo>
                      <a:pt x="127116" y="44682"/>
                    </a:lnTo>
                    <a:lnTo>
                      <a:pt x="127116" y="44712"/>
                    </a:lnTo>
                    <a:cubicBezTo>
                      <a:pt x="127085" y="44743"/>
                      <a:pt x="127116" y="44864"/>
                      <a:pt x="127116" y="44895"/>
                    </a:cubicBezTo>
                    <a:cubicBezTo>
                      <a:pt x="127177" y="44986"/>
                      <a:pt x="127237" y="44955"/>
                      <a:pt x="127268" y="44864"/>
                    </a:cubicBezTo>
                    <a:lnTo>
                      <a:pt x="127268" y="44986"/>
                    </a:lnTo>
                    <a:cubicBezTo>
                      <a:pt x="127237" y="45047"/>
                      <a:pt x="127207" y="45138"/>
                      <a:pt x="127116" y="45199"/>
                    </a:cubicBezTo>
                    <a:lnTo>
                      <a:pt x="127116" y="45199"/>
                    </a:lnTo>
                    <a:cubicBezTo>
                      <a:pt x="127085" y="45107"/>
                      <a:pt x="127055" y="44986"/>
                      <a:pt x="126964" y="44955"/>
                    </a:cubicBezTo>
                    <a:cubicBezTo>
                      <a:pt x="126933" y="44895"/>
                      <a:pt x="126933" y="44895"/>
                      <a:pt x="126903" y="44895"/>
                    </a:cubicBezTo>
                    <a:cubicBezTo>
                      <a:pt x="126873" y="44864"/>
                      <a:pt x="126873" y="44834"/>
                      <a:pt x="126812" y="44804"/>
                    </a:cubicBezTo>
                    <a:cubicBezTo>
                      <a:pt x="126903" y="44804"/>
                      <a:pt x="126933" y="44834"/>
                      <a:pt x="126964" y="44743"/>
                    </a:cubicBezTo>
                    <a:close/>
                    <a:moveTo>
                      <a:pt x="125535" y="43679"/>
                    </a:moveTo>
                    <a:lnTo>
                      <a:pt x="125535" y="43679"/>
                    </a:lnTo>
                    <a:lnTo>
                      <a:pt x="125535" y="43800"/>
                    </a:lnTo>
                    <a:lnTo>
                      <a:pt x="125535" y="43800"/>
                    </a:lnTo>
                    <a:cubicBezTo>
                      <a:pt x="125566" y="43679"/>
                      <a:pt x="125566" y="43648"/>
                      <a:pt x="125596" y="43557"/>
                    </a:cubicBezTo>
                    <a:cubicBezTo>
                      <a:pt x="125566" y="43618"/>
                      <a:pt x="125566" y="43679"/>
                      <a:pt x="125535" y="43679"/>
                    </a:cubicBezTo>
                    <a:cubicBezTo>
                      <a:pt x="125535" y="43740"/>
                      <a:pt x="125566" y="43800"/>
                      <a:pt x="125566" y="43831"/>
                    </a:cubicBezTo>
                    <a:cubicBezTo>
                      <a:pt x="125566" y="43861"/>
                      <a:pt x="125535" y="43861"/>
                      <a:pt x="125535" y="43861"/>
                    </a:cubicBezTo>
                    <a:lnTo>
                      <a:pt x="125535" y="43922"/>
                    </a:lnTo>
                    <a:cubicBezTo>
                      <a:pt x="125535" y="43952"/>
                      <a:pt x="125474" y="43952"/>
                      <a:pt x="125474" y="43983"/>
                    </a:cubicBezTo>
                    <a:cubicBezTo>
                      <a:pt x="125474" y="44044"/>
                      <a:pt x="125444" y="44044"/>
                      <a:pt x="125444" y="44044"/>
                    </a:cubicBezTo>
                    <a:lnTo>
                      <a:pt x="125444" y="43922"/>
                    </a:lnTo>
                    <a:lnTo>
                      <a:pt x="125444" y="43922"/>
                    </a:lnTo>
                    <a:lnTo>
                      <a:pt x="125444" y="43922"/>
                    </a:lnTo>
                    <a:lnTo>
                      <a:pt x="125474" y="43922"/>
                    </a:lnTo>
                    <a:cubicBezTo>
                      <a:pt x="125474" y="43922"/>
                      <a:pt x="125474" y="43952"/>
                      <a:pt x="125474" y="43922"/>
                    </a:cubicBezTo>
                    <a:lnTo>
                      <a:pt x="125474" y="43861"/>
                    </a:lnTo>
                    <a:lnTo>
                      <a:pt x="125474" y="43861"/>
                    </a:lnTo>
                    <a:lnTo>
                      <a:pt x="125474" y="43800"/>
                    </a:lnTo>
                    <a:cubicBezTo>
                      <a:pt x="125535" y="43770"/>
                      <a:pt x="125535" y="43740"/>
                      <a:pt x="125535" y="43679"/>
                    </a:cubicBezTo>
                    <a:close/>
                    <a:moveTo>
                      <a:pt x="121736" y="45442"/>
                    </a:moveTo>
                    <a:cubicBezTo>
                      <a:pt x="121766" y="45472"/>
                      <a:pt x="121857" y="45503"/>
                      <a:pt x="121888" y="45472"/>
                    </a:cubicBezTo>
                    <a:cubicBezTo>
                      <a:pt x="121918" y="45442"/>
                      <a:pt x="121918" y="45351"/>
                      <a:pt x="121888" y="45290"/>
                    </a:cubicBezTo>
                    <a:lnTo>
                      <a:pt x="121888" y="45259"/>
                    </a:lnTo>
                    <a:lnTo>
                      <a:pt x="121888" y="45259"/>
                    </a:lnTo>
                    <a:cubicBezTo>
                      <a:pt x="121918" y="45259"/>
                      <a:pt x="121949" y="45259"/>
                      <a:pt x="121949" y="45199"/>
                    </a:cubicBezTo>
                    <a:cubicBezTo>
                      <a:pt x="121949" y="45199"/>
                      <a:pt x="121979" y="45199"/>
                      <a:pt x="121979" y="45168"/>
                    </a:cubicBezTo>
                    <a:lnTo>
                      <a:pt x="121979" y="45077"/>
                    </a:lnTo>
                    <a:lnTo>
                      <a:pt x="121979" y="45138"/>
                    </a:lnTo>
                    <a:cubicBezTo>
                      <a:pt x="122040" y="45168"/>
                      <a:pt x="122070" y="45168"/>
                      <a:pt x="122100" y="45138"/>
                    </a:cubicBezTo>
                    <a:cubicBezTo>
                      <a:pt x="122070" y="45168"/>
                      <a:pt x="122070" y="45199"/>
                      <a:pt x="122040" y="45259"/>
                    </a:cubicBezTo>
                    <a:cubicBezTo>
                      <a:pt x="121979" y="45259"/>
                      <a:pt x="121979" y="45259"/>
                      <a:pt x="121949" y="45290"/>
                    </a:cubicBezTo>
                    <a:cubicBezTo>
                      <a:pt x="121888" y="45351"/>
                      <a:pt x="121797" y="45594"/>
                      <a:pt x="121766" y="45715"/>
                    </a:cubicBezTo>
                    <a:lnTo>
                      <a:pt x="121766" y="45715"/>
                    </a:lnTo>
                    <a:cubicBezTo>
                      <a:pt x="121736" y="45655"/>
                      <a:pt x="121736" y="45624"/>
                      <a:pt x="121705" y="45594"/>
                    </a:cubicBezTo>
                    <a:cubicBezTo>
                      <a:pt x="121736" y="45563"/>
                      <a:pt x="121766" y="45503"/>
                      <a:pt x="121736" y="45442"/>
                    </a:cubicBezTo>
                    <a:close/>
                    <a:moveTo>
                      <a:pt x="118605" y="41551"/>
                    </a:moveTo>
                    <a:cubicBezTo>
                      <a:pt x="118605" y="41551"/>
                      <a:pt x="118605" y="41582"/>
                      <a:pt x="118605" y="41551"/>
                    </a:cubicBezTo>
                    <a:lnTo>
                      <a:pt x="118605" y="41642"/>
                    </a:lnTo>
                    <a:cubicBezTo>
                      <a:pt x="118605" y="41582"/>
                      <a:pt x="118575" y="41582"/>
                      <a:pt x="118605" y="41551"/>
                    </a:cubicBezTo>
                    <a:cubicBezTo>
                      <a:pt x="118575" y="41551"/>
                      <a:pt x="118575" y="41551"/>
                      <a:pt x="118605" y="41551"/>
                    </a:cubicBezTo>
                    <a:close/>
                    <a:moveTo>
                      <a:pt x="118301" y="41642"/>
                    </a:moveTo>
                    <a:lnTo>
                      <a:pt x="118301" y="41673"/>
                    </a:lnTo>
                    <a:lnTo>
                      <a:pt x="118301" y="41642"/>
                    </a:lnTo>
                    <a:cubicBezTo>
                      <a:pt x="118271" y="41582"/>
                      <a:pt x="118271" y="41551"/>
                      <a:pt x="118271" y="41490"/>
                    </a:cubicBezTo>
                    <a:cubicBezTo>
                      <a:pt x="118271" y="41521"/>
                      <a:pt x="118271" y="41551"/>
                      <a:pt x="118301" y="41642"/>
                    </a:cubicBezTo>
                    <a:close/>
                    <a:moveTo>
                      <a:pt x="117055" y="41217"/>
                    </a:moveTo>
                    <a:lnTo>
                      <a:pt x="117055" y="41217"/>
                    </a:lnTo>
                    <a:lnTo>
                      <a:pt x="117055" y="41095"/>
                    </a:lnTo>
                    <a:lnTo>
                      <a:pt x="117055" y="41095"/>
                    </a:lnTo>
                    <a:cubicBezTo>
                      <a:pt x="117055" y="41186"/>
                      <a:pt x="117085" y="41217"/>
                      <a:pt x="117055" y="41217"/>
                    </a:cubicBezTo>
                    <a:cubicBezTo>
                      <a:pt x="117055" y="41217"/>
                      <a:pt x="117055" y="41247"/>
                      <a:pt x="117024" y="41278"/>
                    </a:cubicBezTo>
                    <a:cubicBezTo>
                      <a:pt x="117024" y="41278"/>
                      <a:pt x="117024" y="41247"/>
                      <a:pt x="116964" y="41247"/>
                    </a:cubicBezTo>
                    <a:lnTo>
                      <a:pt x="116964" y="41126"/>
                    </a:lnTo>
                    <a:cubicBezTo>
                      <a:pt x="116964" y="41095"/>
                      <a:pt x="116933" y="41034"/>
                      <a:pt x="116933" y="40974"/>
                    </a:cubicBezTo>
                    <a:cubicBezTo>
                      <a:pt x="117024" y="41065"/>
                      <a:pt x="117055" y="41156"/>
                      <a:pt x="117055" y="41217"/>
                    </a:cubicBezTo>
                    <a:close/>
                    <a:moveTo>
                      <a:pt x="116173" y="39636"/>
                    </a:moveTo>
                    <a:lnTo>
                      <a:pt x="116173" y="39636"/>
                    </a:lnTo>
                    <a:cubicBezTo>
                      <a:pt x="116173" y="39636"/>
                      <a:pt x="116173" y="39667"/>
                      <a:pt x="116173" y="39636"/>
                    </a:cubicBezTo>
                    <a:lnTo>
                      <a:pt x="116173" y="39667"/>
                    </a:lnTo>
                    <a:lnTo>
                      <a:pt x="116173" y="39636"/>
                    </a:lnTo>
                    <a:cubicBezTo>
                      <a:pt x="116173" y="39667"/>
                      <a:pt x="116173" y="39667"/>
                      <a:pt x="116173" y="39636"/>
                    </a:cubicBezTo>
                    <a:cubicBezTo>
                      <a:pt x="116173" y="39667"/>
                      <a:pt x="116173" y="39636"/>
                      <a:pt x="116173" y="39636"/>
                    </a:cubicBezTo>
                    <a:close/>
                    <a:moveTo>
                      <a:pt x="116082" y="39788"/>
                    </a:moveTo>
                    <a:cubicBezTo>
                      <a:pt x="116082" y="39788"/>
                      <a:pt x="116113" y="39788"/>
                      <a:pt x="116082" y="39788"/>
                    </a:cubicBezTo>
                    <a:lnTo>
                      <a:pt x="116082" y="39849"/>
                    </a:lnTo>
                    <a:lnTo>
                      <a:pt x="116082" y="39849"/>
                    </a:lnTo>
                    <a:close/>
                    <a:moveTo>
                      <a:pt x="112739" y="39819"/>
                    </a:moveTo>
                    <a:lnTo>
                      <a:pt x="112739" y="39819"/>
                    </a:lnTo>
                    <a:lnTo>
                      <a:pt x="112739" y="39819"/>
                    </a:lnTo>
                    <a:lnTo>
                      <a:pt x="112739" y="39819"/>
                    </a:lnTo>
                    <a:close/>
                    <a:moveTo>
                      <a:pt x="112587" y="40001"/>
                    </a:moveTo>
                    <a:cubicBezTo>
                      <a:pt x="112617" y="40031"/>
                      <a:pt x="112678" y="40062"/>
                      <a:pt x="112739" y="40031"/>
                    </a:cubicBezTo>
                    <a:lnTo>
                      <a:pt x="112739" y="40001"/>
                    </a:lnTo>
                    <a:lnTo>
                      <a:pt x="112769" y="40001"/>
                    </a:lnTo>
                    <a:lnTo>
                      <a:pt x="112769" y="40001"/>
                    </a:lnTo>
                    <a:lnTo>
                      <a:pt x="112769" y="40031"/>
                    </a:lnTo>
                    <a:lnTo>
                      <a:pt x="112769" y="40183"/>
                    </a:lnTo>
                    <a:cubicBezTo>
                      <a:pt x="112799" y="40244"/>
                      <a:pt x="112830" y="40244"/>
                      <a:pt x="112891" y="40183"/>
                    </a:cubicBezTo>
                    <a:cubicBezTo>
                      <a:pt x="112830" y="40244"/>
                      <a:pt x="112830" y="40275"/>
                      <a:pt x="112799" y="40305"/>
                    </a:cubicBezTo>
                    <a:cubicBezTo>
                      <a:pt x="112769" y="40305"/>
                      <a:pt x="112769" y="40305"/>
                      <a:pt x="112739" y="40335"/>
                    </a:cubicBezTo>
                    <a:lnTo>
                      <a:pt x="112739" y="40335"/>
                    </a:lnTo>
                    <a:lnTo>
                      <a:pt x="112678" y="40335"/>
                    </a:lnTo>
                    <a:cubicBezTo>
                      <a:pt x="112647" y="40305"/>
                      <a:pt x="112587" y="40183"/>
                      <a:pt x="112526" y="40123"/>
                    </a:cubicBezTo>
                    <a:cubicBezTo>
                      <a:pt x="112587" y="40123"/>
                      <a:pt x="112587" y="40031"/>
                      <a:pt x="112587" y="40001"/>
                    </a:cubicBezTo>
                    <a:close/>
                    <a:moveTo>
                      <a:pt x="110216" y="39940"/>
                    </a:moveTo>
                    <a:cubicBezTo>
                      <a:pt x="110216" y="39879"/>
                      <a:pt x="110246" y="39819"/>
                      <a:pt x="110216" y="39788"/>
                    </a:cubicBezTo>
                    <a:lnTo>
                      <a:pt x="110216" y="39727"/>
                    </a:lnTo>
                    <a:lnTo>
                      <a:pt x="110216" y="39727"/>
                    </a:lnTo>
                    <a:lnTo>
                      <a:pt x="110246" y="39727"/>
                    </a:lnTo>
                    <a:lnTo>
                      <a:pt x="110246" y="39788"/>
                    </a:lnTo>
                    <a:lnTo>
                      <a:pt x="110307" y="39819"/>
                    </a:lnTo>
                    <a:cubicBezTo>
                      <a:pt x="110337" y="39849"/>
                      <a:pt x="110368" y="39849"/>
                      <a:pt x="110368" y="39849"/>
                    </a:cubicBezTo>
                    <a:lnTo>
                      <a:pt x="110368" y="39849"/>
                    </a:lnTo>
                    <a:lnTo>
                      <a:pt x="110368" y="39879"/>
                    </a:lnTo>
                    <a:cubicBezTo>
                      <a:pt x="110337" y="39940"/>
                      <a:pt x="110368" y="40031"/>
                      <a:pt x="110368" y="40092"/>
                    </a:cubicBezTo>
                    <a:cubicBezTo>
                      <a:pt x="110398" y="40153"/>
                      <a:pt x="110489" y="40123"/>
                      <a:pt x="110520" y="40031"/>
                    </a:cubicBezTo>
                    <a:lnTo>
                      <a:pt x="110520" y="40153"/>
                    </a:lnTo>
                    <a:cubicBezTo>
                      <a:pt x="110489" y="40244"/>
                      <a:pt x="110459" y="40305"/>
                      <a:pt x="110368" y="40396"/>
                    </a:cubicBezTo>
                    <a:lnTo>
                      <a:pt x="110368" y="40396"/>
                    </a:lnTo>
                    <a:cubicBezTo>
                      <a:pt x="110337" y="40275"/>
                      <a:pt x="110307" y="40153"/>
                      <a:pt x="110216" y="40123"/>
                    </a:cubicBezTo>
                    <a:cubicBezTo>
                      <a:pt x="110185" y="40092"/>
                      <a:pt x="110185" y="40092"/>
                      <a:pt x="110155" y="40092"/>
                    </a:cubicBezTo>
                    <a:cubicBezTo>
                      <a:pt x="110094" y="40031"/>
                      <a:pt x="110094" y="40001"/>
                      <a:pt x="110064" y="39971"/>
                    </a:cubicBezTo>
                    <a:cubicBezTo>
                      <a:pt x="110125" y="39940"/>
                      <a:pt x="110216" y="39971"/>
                      <a:pt x="110216" y="39940"/>
                    </a:cubicBezTo>
                    <a:close/>
                    <a:moveTo>
                      <a:pt x="108818" y="38816"/>
                    </a:moveTo>
                    <a:lnTo>
                      <a:pt x="108818" y="38816"/>
                    </a:lnTo>
                    <a:lnTo>
                      <a:pt x="108818" y="38937"/>
                    </a:lnTo>
                    <a:lnTo>
                      <a:pt x="108818" y="38937"/>
                    </a:lnTo>
                    <a:cubicBezTo>
                      <a:pt x="108848" y="38816"/>
                      <a:pt x="108848" y="38785"/>
                      <a:pt x="108878" y="38724"/>
                    </a:cubicBezTo>
                    <a:cubicBezTo>
                      <a:pt x="108848" y="38785"/>
                      <a:pt x="108848" y="38816"/>
                      <a:pt x="108818" y="38816"/>
                    </a:cubicBezTo>
                    <a:cubicBezTo>
                      <a:pt x="108818" y="38876"/>
                      <a:pt x="108848" y="38937"/>
                      <a:pt x="108848" y="38968"/>
                    </a:cubicBezTo>
                    <a:cubicBezTo>
                      <a:pt x="108848" y="39028"/>
                      <a:pt x="108818" y="39028"/>
                      <a:pt x="108818" y="39028"/>
                    </a:cubicBezTo>
                    <a:lnTo>
                      <a:pt x="108818" y="39059"/>
                    </a:lnTo>
                    <a:cubicBezTo>
                      <a:pt x="108818" y="39089"/>
                      <a:pt x="108757" y="39089"/>
                      <a:pt x="108757" y="39120"/>
                    </a:cubicBezTo>
                    <a:cubicBezTo>
                      <a:pt x="108757" y="39180"/>
                      <a:pt x="108726" y="39180"/>
                      <a:pt x="108726" y="39180"/>
                    </a:cubicBezTo>
                    <a:lnTo>
                      <a:pt x="108726" y="39059"/>
                    </a:lnTo>
                    <a:lnTo>
                      <a:pt x="108726" y="39059"/>
                    </a:lnTo>
                    <a:lnTo>
                      <a:pt x="108726" y="39059"/>
                    </a:lnTo>
                    <a:lnTo>
                      <a:pt x="108757" y="39059"/>
                    </a:lnTo>
                    <a:cubicBezTo>
                      <a:pt x="108757" y="39059"/>
                      <a:pt x="108757" y="39089"/>
                      <a:pt x="108757" y="39059"/>
                    </a:cubicBezTo>
                    <a:lnTo>
                      <a:pt x="108757" y="39028"/>
                    </a:lnTo>
                    <a:lnTo>
                      <a:pt x="108757" y="39028"/>
                    </a:lnTo>
                    <a:lnTo>
                      <a:pt x="108757" y="38937"/>
                    </a:lnTo>
                    <a:cubicBezTo>
                      <a:pt x="108787" y="38907"/>
                      <a:pt x="108818" y="38876"/>
                      <a:pt x="108818" y="38816"/>
                    </a:cubicBezTo>
                    <a:close/>
                    <a:moveTo>
                      <a:pt x="104562" y="44044"/>
                    </a:moveTo>
                    <a:cubicBezTo>
                      <a:pt x="104593" y="44074"/>
                      <a:pt x="104684" y="44104"/>
                      <a:pt x="104714" y="44074"/>
                    </a:cubicBezTo>
                    <a:cubicBezTo>
                      <a:pt x="104745" y="44044"/>
                      <a:pt x="104745" y="43952"/>
                      <a:pt x="104714" y="43892"/>
                    </a:cubicBezTo>
                    <a:lnTo>
                      <a:pt x="104714" y="43831"/>
                    </a:lnTo>
                    <a:lnTo>
                      <a:pt x="104714" y="43831"/>
                    </a:lnTo>
                    <a:cubicBezTo>
                      <a:pt x="104745" y="43831"/>
                      <a:pt x="104775" y="43831"/>
                      <a:pt x="104775" y="43800"/>
                    </a:cubicBezTo>
                    <a:cubicBezTo>
                      <a:pt x="104775" y="43800"/>
                      <a:pt x="104805" y="43800"/>
                      <a:pt x="104805" y="43770"/>
                    </a:cubicBezTo>
                    <a:lnTo>
                      <a:pt x="104805" y="43679"/>
                    </a:lnTo>
                    <a:lnTo>
                      <a:pt x="104805" y="43740"/>
                    </a:lnTo>
                    <a:cubicBezTo>
                      <a:pt x="104866" y="43770"/>
                      <a:pt x="104897" y="43770"/>
                      <a:pt x="104927" y="43740"/>
                    </a:cubicBezTo>
                    <a:cubicBezTo>
                      <a:pt x="104897" y="43770"/>
                      <a:pt x="104897" y="43800"/>
                      <a:pt x="104866" y="43831"/>
                    </a:cubicBezTo>
                    <a:cubicBezTo>
                      <a:pt x="104805" y="43831"/>
                      <a:pt x="104805" y="43831"/>
                      <a:pt x="104775" y="43892"/>
                    </a:cubicBezTo>
                    <a:cubicBezTo>
                      <a:pt x="104714" y="43952"/>
                      <a:pt x="104623" y="44196"/>
                      <a:pt x="104593" y="44287"/>
                    </a:cubicBezTo>
                    <a:lnTo>
                      <a:pt x="104593" y="44287"/>
                    </a:lnTo>
                    <a:cubicBezTo>
                      <a:pt x="104562" y="44256"/>
                      <a:pt x="104562" y="44226"/>
                      <a:pt x="104532" y="44196"/>
                    </a:cubicBezTo>
                    <a:cubicBezTo>
                      <a:pt x="104562" y="44135"/>
                      <a:pt x="104562" y="44104"/>
                      <a:pt x="104562" y="44044"/>
                    </a:cubicBezTo>
                    <a:close/>
                    <a:moveTo>
                      <a:pt x="101401" y="40153"/>
                    </a:moveTo>
                    <a:lnTo>
                      <a:pt x="101401" y="40153"/>
                    </a:lnTo>
                    <a:lnTo>
                      <a:pt x="101401" y="40244"/>
                    </a:lnTo>
                    <a:lnTo>
                      <a:pt x="101401" y="40153"/>
                    </a:lnTo>
                    <a:close/>
                    <a:moveTo>
                      <a:pt x="101097" y="40244"/>
                    </a:moveTo>
                    <a:lnTo>
                      <a:pt x="101097" y="40275"/>
                    </a:lnTo>
                    <a:lnTo>
                      <a:pt x="101097" y="40244"/>
                    </a:lnTo>
                    <a:cubicBezTo>
                      <a:pt x="101067" y="40183"/>
                      <a:pt x="101067" y="40153"/>
                      <a:pt x="101067" y="40092"/>
                    </a:cubicBezTo>
                    <a:cubicBezTo>
                      <a:pt x="101097" y="40123"/>
                      <a:pt x="101097" y="40153"/>
                      <a:pt x="101097" y="40244"/>
                    </a:cubicBezTo>
                    <a:close/>
                    <a:moveTo>
                      <a:pt x="99881" y="39819"/>
                    </a:moveTo>
                    <a:lnTo>
                      <a:pt x="99881" y="39819"/>
                    </a:lnTo>
                    <a:lnTo>
                      <a:pt x="99881" y="39697"/>
                    </a:lnTo>
                    <a:lnTo>
                      <a:pt x="99881" y="39697"/>
                    </a:lnTo>
                    <a:lnTo>
                      <a:pt x="99881" y="39819"/>
                    </a:lnTo>
                    <a:cubicBezTo>
                      <a:pt x="99881" y="39819"/>
                      <a:pt x="99881" y="39849"/>
                      <a:pt x="99851" y="39879"/>
                    </a:cubicBezTo>
                    <a:cubicBezTo>
                      <a:pt x="99851" y="39879"/>
                      <a:pt x="99851" y="39849"/>
                      <a:pt x="99790" y="39849"/>
                    </a:cubicBezTo>
                    <a:lnTo>
                      <a:pt x="99790" y="39727"/>
                    </a:lnTo>
                    <a:cubicBezTo>
                      <a:pt x="99790" y="39697"/>
                      <a:pt x="99760" y="39606"/>
                      <a:pt x="99760" y="39575"/>
                    </a:cubicBezTo>
                    <a:cubicBezTo>
                      <a:pt x="99851" y="39667"/>
                      <a:pt x="99851" y="39727"/>
                      <a:pt x="99881" y="39819"/>
                    </a:cubicBezTo>
                    <a:close/>
                    <a:moveTo>
                      <a:pt x="98969" y="38208"/>
                    </a:moveTo>
                    <a:cubicBezTo>
                      <a:pt x="98969" y="38208"/>
                      <a:pt x="99000" y="38208"/>
                      <a:pt x="98969" y="38208"/>
                    </a:cubicBezTo>
                    <a:cubicBezTo>
                      <a:pt x="99000" y="38208"/>
                      <a:pt x="99000" y="38268"/>
                      <a:pt x="98969" y="38208"/>
                    </a:cubicBezTo>
                    <a:lnTo>
                      <a:pt x="98969" y="38268"/>
                    </a:lnTo>
                    <a:lnTo>
                      <a:pt x="98969" y="38208"/>
                    </a:lnTo>
                    <a:cubicBezTo>
                      <a:pt x="98969" y="38268"/>
                      <a:pt x="98969" y="38268"/>
                      <a:pt x="98969" y="38208"/>
                    </a:cubicBezTo>
                    <a:close/>
                    <a:moveTo>
                      <a:pt x="98909" y="38360"/>
                    </a:moveTo>
                    <a:lnTo>
                      <a:pt x="98909" y="38360"/>
                    </a:lnTo>
                    <a:lnTo>
                      <a:pt x="98909" y="38451"/>
                    </a:lnTo>
                    <a:lnTo>
                      <a:pt x="98909" y="38451"/>
                    </a:lnTo>
                    <a:close/>
                    <a:moveTo>
                      <a:pt x="95565" y="38420"/>
                    </a:moveTo>
                    <a:lnTo>
                      <a:pt x="95565" y="38420"/>
                    </a:lnTo>
                    <a:lnTo>
                      <a:pt x="95565" y="38420"/>
                    </a:lnTo>
                    <a:lnTo>
                      <a:pt x="95565" y="38420"/>
                    </a:lnTo>
                    <a:close/>
                    <a:moveTo>
                      <a:pt x="95352" y="38603"/>
                    </a:moveTo>
                    <a:cubicBezTo>
                      <a:pt x="95413" y="38633"/>
                      <a:pt x="95474" y="38664"/>
                      <a:pt x="95504" y="38633"/>
                    </a:cubicBezTo>
                    <a:lnTo>
                      <a:pt x="95504" y="38603"/>
                    </a:lnTo>
                    <a:lnTo>
                      <a:pt x="95565" y="38603"/>
                    </a:lnTo>
                    <a:lnTo>
                      <a:pt x="95565" y="38603"/>
                    </a:lnTo>
                    <a:lnTo>
                      <a:pt x="95565" y="38633"/>
                    </a:lnTo>
                    <a:lnTo>
                      <a:pt x="95565" y="38785"/>
                    </a:lnTo>
                    <a:cubicBezTo>
                      <a:pt x="95595" y="38816"/>
                      <a:pt x="95626" y="38816"/>
                      <a:pt x="95656" y="38785"/>
                    </a:cubicBezTo>
                    <a:cubicBezTo>
                      <a:pt x="95626" y="38816"/>
                      <a:pt x="95626" y="38876"/>
                      <a:pt x="95595" y="38907"/>
                    </a:cubicBezTo>
                    <a:cubicBezTo>
                      <a:pt x="95565" y="38907"/>
                      <a:pt x="95565" y="38907"/>
                      <a:pt x="95504" y="38937"/>
                    </a:cubicBezTo>
                    <a:lnTo>
                      <a:pt x="95504" y="38937"/>
                    </a:lnTo>
                    <a:lnTo>
                      <a:pt x="95474" y="38937"/>
                    </a:lnTo>
                    <a:cubicBezTo>
                      <a:pt x="95443" y="38907"/>
                      <a:pt x="95352" y="38785"/>
                      <a:pt x="95322" y="38724"/>
                    </a:cubicBezTo>
                    <a:cubicBezTo>
                      <a:pt x="95352" y="38664"/>
                      <a:pt x="95352" y="38633"/>
                      <a:pt x="95352" y="38603"/>
                    </a:cubicBezTo>
                    <a:close/>
                    <a:moveTo>
                      <a:pt x="93042" y="38512"/>
                    </a:moveTo>
                    <a:cubicBezTo>
                      <a:pt x="93042" y="38481"/>
                      <a:pt x="93073" y="38420"/>
                      <a:pt x="93042" y="38360"/>
                    </a:cubicBezTo>
                    <a:lnTo>
                      <a:pt x="93042" y="38329"/>
                    </a:lnTo>
                    <a:lnTo>
                      <a:pt x="93042" y="38329"/>
                    </a:lnTo>
                    <a:lnTo>
                      <a:pt x="93073" y="38329"/>
                    </a:lnTo>
                    <a:lnTo>
                      <a:pt x="93073" y="38360"/>
                    </a:lnTo>
                    <a:lnTo>
                      <a:pt x="93133" y="38420"/>
                    </a:lnTo>
                    <a:cubicBezTo>
                      <a:pt x="93164" y="38451"/>
                      <a:pt x="93194" y="38451"/>
                      <a:pt x="93194" y="38451"/>
                    </a:cubicBezTo>
                    <a:lnTo>
                      <a:pt x="93194" y="38451"/>
                    </a:lnTo>
                    <a:lnTo>
                      <a:pt x="93194" y="38481"/>
                    </a:lnTo>
                    <a:cubicBezTo>
                      <a:pt x="93164" y="38512"/>
                      <a:pt x="93194" y="38633"/>
                      <a:pt x="93194" y="38664"/>
                    </a:cubicBezTo>
                    <a:cubicBezTo>
                      <a:pt x="93225" y="38755"/>
                      <a:pt x="93316" y="38724"/>
                      <a:pt x="93346" y="38633"/>
                    </a:cubicBezTo>
                    <a:lnTo>
                      <a:pt x="93346" y="38755"/>
                    </a:lnTo>
                    <a:cubicBezTo>
                      <a:pt x="93316" y="38816"/>
                      <a:pt x="93285" y="38907"/>
                      <a:pt x="93194" y="38968"/>
                    </a:cubicBezTo>
                    <a:lnTo>
                      <a:pt x="93194" y="38968"/>
                    </a:lnTo>
                    <a:cubicBezTo>
                      <a:pt x="93164" y="38876"/>
                      <a:pt x="93133" y="38755"/>
                      <a:pt x="93042" y="38724"/>
                    </a:cubicBezTo>
                    <a:cubicBezTo>
                      <a:pt x="93012" y="38664"/>
                      <a:pt x="93012" y="38664"/>
                      <a:pt x="92981" y="38664"/>
                    </a:cubicBezTo>
                    <a:cubicBezTo>
                      <a:pt x="92921" y="38633"/>
                      <a:pt x="92921" y="38603"/>
                      <a:pt x="92890" y="38572"/>
                    </a:cubicBezTo>
                    <a:cubicBezTo>
                      <a:pt x="92981" y="38512"/>
                      <a:pt x="93012" y="38542"/>
                      <a:pt x="93042" y="38512"/>
                    </a:cubicBezTo>
                    <a:close/>
                    <a:moveTo>
                      <a:pt x="91614" y="37417"/>
                    </a:moveTo>
                    <a:lnTo>
                      <a:pt x="91614" y="37417"/>
                    </a:lnTo>
                    <a:lnTo>
                      <a:pt x="91614" y="37539"/>
                    </a:lnTo>
                    <a:lnTo>
                      <a:pt x="91614" y="37539"/>
                    </a:lnTo>
                    <a:cubicBezTo>
                      <a:pt x="91644" y="37417"/>
                      <a:pt x="91644" y="37387"/>
                      <a:pt x="91674" y="37296"/>
                    </a:cubicBezTo>
                    <a:cubicBezTo>
                      <a:pt x="91674" y="37357"/>
                      <a:pt x="91644" y="37417"/>
                      <a:pt x="91614" y="37417"/>
                    </a:cubicBezTo>
                    <a:cubicBezTo>
                      <a:pt x="91614" y="37448"/>
                      <a:pt x="91644" y="37539"/>
                      <a:pt x="91644" y="37569"/>
                    </a:cubicBezTo>
                    <a:cubicBezTo>
                      <a:pt x="91644" y="37600"/>
                      <a:pt x="91614" y="37600"/>
                      <a:pt x="91614" y="37600"/>
                    </a:cubicBezTo>
                    <a:lnTo>
                      <a:pt x="91614" y="37661"/>
                    </a:lnTo>
                    <a:cubicBezTo>
                      <a:pt x="91614" y="37691"/>
                      <a:pt x="91553" y="37691"/>
                      <a:pt x="91553" y="37721"/>
                    </a:cubicBezTo>
                    <a:cubicBezTo>
                      <a:pt x="91553" y="37752"/>
                      <a:pt x="91522" y="37752"/>
                      <a:pt x="91522" y="37752"/>
                    </a:cubicBezTo>
                    <a:lnTo>
                      <a:pt x="91522" y="37661"/>
                    </a:lnTo>
                    <a:lnTo>
                      <a:pt x="91522" y="37661"/>
                    </a:lnTo>
                    <a:lnTo>
                      <a:pt x="91522" y="37661"/>
                    </a:lnTo>
                    <a:lnTo>
                      <a:pt x="91553" y="37661"/>
                    </a:lnTo>
                    <a:cubicBezTo>
                      <a:pt x="91553" y="37661"/>
                      <a:pt x="91553" y="37691"/>
                      <a:pt x="91553" y="37661"/>
                    </a:cubicBezTo>
                    <a:lnTo>
                      <a:pt x="91553" y="37600"/>
                    </a:lnTo>
                    <a:lnTo>
                      <a:pt x="91553" y="37600"/>
                    </a:lnTo>
                    <a:lnTo>
                      <a:pt x="91553" y="37539"/>
                    </a:lnTo>
                    <a:cubicBezTo>
                      <a:pt x="91614" y="37509"/>
                      <a:pt x="91614" y="37448"/>
                      <a:pt x="91614" y="37417"/>
                    </a:cubicBezTo>
                    <a:close/>
                    <a:moveTo>
                      <a:pt x="87845" y="39211"/>
                    </a:moveTo>
                    <a:cubicBezTo>
                      <a:pt x="87875" y="39241"/>
                      <a:pt x="87966" y="39272"/>
                      <a:pt x="87997" y="39241"/>
                    </a:cubicBezTo>
                    <a:cubicBezTo>
                      <a:pt x="88027" y="39211"/>
                      <a:pt x="88027" y="39120"/>
                      <a:pt x="87997" y="39059"/>
                    </a:cubicBezTo>
                    <a:lnTo>
                      <a:pt x="87997" y="39028"/>
                    </a:lnTo>
                    <a:lnTo>
                      <a:pt x="87997" y="39028"/>
                    </a:lnTo>
                    <a:cubicBezTo>
                      <a:pt x="88027" y="39028"/>
                      <a:pt x="88057" y="39028"/>
                      <a:pt x="88057" y="38968"/>
                    </a:cubicBezTo>
                    <a:cubicBezTo>
                      <a:pt x="88057" y="38968"/>
                      <a:pt x="88088" y="38968"/>
                      <a:pt x="88088" y="38937"/>
                    </a:cubicBezTo>
                    <a:lnTo>
                      <a:pt x="88088" y="38876"/>
                    </a:lnTo>
                    <a:lnTo>
                      <a:pt x="88088" y="38907"/>
                    </a:lnTo>
                    <a:cubicBezTo>
                      <a:pt x="88148" y="38937"/>
                      <a:pt x="88179" y="38937"/>
                      <a:pt x="88209" y="38907"/>
                    </a:cubicBezTo>
                    <a:cubicBezTo>
                      <a:pt x="88179" y="38937"/>
                      <a:pt x="88179" y="38968"/>
                      <a:pt x="88148" y="39028"/>
                    </a:cubicBezTo>
                    <a:cubicBezTo>
                      <a:pt x="88118" y="39028"/>
                      <a:pt x="88118" y="39028"/>
                      <a:pt x="88057" y="39059"/>
                    </a:cubicBezTo>
                    <a:cubicBezTo>
                      <a:pt x="87997" y="39120"/>
                      <a:pt x="87905" y="39363"/>
                      <a:pt x="87875" y="39484"/>
                    </a:cubicBezTo>
                    <a:lnTo>
                      <a:pt x="87875" y="39484"/>
                    </a:lnTo>
                    <a:cubicBezTo>
                      <a:pt x="87845" y="39423"/>
                      <a:pt x="87845" y="39393"/>
                      <a:pt x="87814" y="39363"/>
                    </a:cubicBezTo>
                    <a:cubicBezTo>
                      <a:pt x="87845" y="39272"/>
                      <a:pt x="87845" y="39241"/>
                      <a:pt x="87845" y="39211"/>
                    </a:cubicBezTo>
                    <a:close/>
                    <a:moveTo>
                      <a:pt x="84683" y="35290"/>
                    </a:moveTo>
                    <a:cubicBezTo>
                      <a:pt x="84683" y="35290"/>
                      <a:pt x="84683" y="35320"/>
                      <a:pt x="84683" y="35290"/>
                    </a:cubicBezTo>
                    <a:lnTo>
                      <a:pt x="84683" y="35381"/>
                    </a:lnTo>
                    <a:lnTo>
                      <a:pt x="84683" y="35290"/>
                    </a:lnTo>
                    <a:close/>
                    <a:moveTo>
                      <a:pt x="84379" y="35381"/>
                    </a:moveTo>
                    <a:lnTo>
                      <a:pt x="84379" y="35411"/>
                    </a:lnTo>
                    <a:lnTo>
                      <a:pt x="84379" y="35381"/>
                    </a:lnTo>
                    <a:cubicBezTo>
                      <a:pt x="84349" y="35320"/>
                      <a:pt x="84349" y="35290"/>
                      <a:pt x="84349" y="35229"/>
                    </a:cubicBezTo>
                    <a:cubicBezTo>
                      <a:pt x="84349" y="35259"/>
                      <a:pt x="84379" y="35290"/>
                      <a:pt x="84379" y="35381"/>
                    </a:cubicBezTo>
                    <a:close/>
                    <a:moveTo>
                      <a:pt x="83164" y="34986"/>
                    </a:moveTo>
                    <a:lnTo>
                      <a:pt x="83164" y="34986"/>
                    </a:lnTo>
                    <a:lnTo>
                      <a:pt x="83164" y="34864"/>
                    </a:lnTo>
                    <a:lnTo>
                      <a:pt x="83164" y="34864"/>
                    </a:lnTo>
                    <a:lnTo>
                      <a:pt x="83164" y="34986"/>
                    </a:lnTo>
                    <a:cubicBezTo>
                      <a:pt x="83164" y="34986"/>
                      <a:pt x="83164" y="35016"/>
                      <a:pt x="83133" y="35077"/>
                    </a:cubicBezTo>
                    <a:cubicBezTo>
                      <a:pt x="83133" y="35077"/>
                      <a:pt x="83133" y="35016"/>
                      <a:pt x="83103" y="35016"/>
                    </a:cubicBezTo>
                    <a:lnTo>
                      <a:pt x="83103" y="34895"/>
                    </a:lnTo>
                    <a:cubicBezTo>
                      <a:pt x="83103" y="34864"/>
                      <a:pt x="83042" y="34803"/>
                      <a:pt x="83042" y="34743"/>
                    </a:cubicBezTo>
                    <a:cubicBezTo>
                      <a:pt x="83103" y="34803"/>
                      <a:pt x="83133" y="34864"/>
                      <a:pt x="83164" y="34986"/>
                    </a:cubicBezTo>
                    <a:close/>
                    <a:moveTo>
                      <a:pt x="82252" y="33344"/>
                    </a:moveTo>
                    <a:cubicBezTo>
                      <a:pt x="82252" y="33405"/>
                      <a:pt x="82252" y="33344"/>
                      <a:pt x="82252" y="33344"/>
                    </a:cubicBezTo>
                    <a:cubicBezTo>
                      <a:pt x="82282" y="33405"/>
                      <a:pt x="82252" y="33405"/>
                      <a:pt x="82252" y="33344"/>
                    </a:cubicBezTo>
                    <a:lnTo>
                      <a:pt x="82252" y="33405"/>
                    </a:lnTo>
                    <a:lnTo>
                      <a:pt x="82252" y="33344"/>
                    </a:lnTo>
                    <a:cubicBezTo>
                      <a:pt x="82252" y="33405"/>
                      <a:pt x="82252" y="33405"/>
                      <a:pt x="82252" y="33344"/>
                    </a:cubicBezTo>
                    <a:cubicBezTo>
                      <a:pt x="82252" y="33405"/>
                      <a:pt x="82252" y="33405"/>
                      <a:pt x="82252" y="33344"/>
                    </a:cubicBezTo>
                    <a:close/>
                    <a:moveTo>
                      <a:pt x="82130" y="33496"/>
                    </a:moveTo>
                    <a:cubicBezTo>
                      <a:pt x="82191" y="33496"/>
                      <a:pt x="82191" y="33557"/>
                      <a:pt x="82130" y="33496"/>
                    </a:cubicBezTo>
                    <a:lnTo>
                      <a:pt x="82130" y="33588"/>
                    </a:lnTo>
                    <a:lnTo>
                      <a:pt x="82130" y="33588"/>
                    </a:lnTo>
                    <a:close/>
                    <a:moveTo>
                      <a:pt x="78847" y="33557"/>
                    </a:moveTo>
                    <a:lnTo>
                      <a:pt x="78847" y="33557"/>
                    </a:lnTo>
                    <a:cubicBezTo>
                      <a:pt x="78787" y="33557"/>
                      <a:pt x="78787" y="33557"/>
                      <a:pt x="78847" y="33557"/>
                    </a:cubicBezTo>
                    <a:cubicBezTo>
                      <a:pt x="78787" y="33557"/>
                      <a:pt x="78787" y="33557"/>
                      <a:pt x="78847" y="33557"/>
                    </a:cubicBezTo>
                    <a:cubicBezTo>
                      <a:pt x="78787" y="33557"/>
                      <a:pt x="78847" y="33557"/>
                      <a:pt x="78847" y="33557"/>
                    </a:cubicBezTo>
                    <a:close/>
                    <a:moveTo>
                      <a:pt x="78635" y="33740"/>
                    </a:moveTo>
                    <a:cubicBezTo>
                      <a:pt x="78695" y="33770"/>
                      <a:pt x="78756" y="33800"/>
                      <a:pt x="78787" y="33770"/>
                    </a:cubicBezTo>
                    <a:lnTo>
                      <a:pt x="78787" y="33740"/>
                    </a:lnTo>
                    <a:lnTo>
                      <a:pt x="78847" y="33740"/>
                    </a:lnTo>
                    <a:lnTo>
                      <a:pt x="78847" y="33740"/>
                    </a:lnTo>
                    <a:lnTo>
                      <a:pt x="78847" y="33770"/>
                    </a:lnTo>
                    <a:lnTo>
                      <a:pt x="78847" y="33922"/>
                    </a:lnTo>
                    <a:cubicBezTo>
                      <a:pt x="78878" y="33952"/>
                      <a:pt x="78908" y="33952"/>
                      <a:pt x="78939" y="33922"/>
                    </a:cubicBezTo>
                    <a:cubicBezTo>
                      <a:pt x="78908" y="33952"/>
                      <a:pt x="78908" y="33983"/>
                      <a:pt x="78878" y="34043"/>
                    </a:cubicBezTo>
                    <a:cubicBezTo>
                      <a:pt x="78847" y="34043"/>
                      <a:pt x="78847" y="34043"/>
                      <a:pt x="78787" y="34074"/>
                    </a:cubicBezTo>
                    <a:lnTo>
                      <a:pt x="78787" y="34074"/>
                    </a:lnTo>
                    <a:lnTo>
                      <a:pt x="78756" y="34074"/>
                    </a:lnTo>
                    <a:cubicBezTo>
                      <a:pt x="78726" y="34043"/>
                      <a:pt x="78635" y="33922"/>
                      <a:pt x="78604" y="33861"/>
                    </a:cubicBezTo>
                    <a:cubicBezTo>
                      <a:pt x="78635" y="33861"/>
                      <a:pt x="78635" y="33770"/>
                      <a:pt x="78635" y="33740"/>
                    </a:cubicBezTo>
                    <a:close/>
                    <a:moveTo>
                      <a:pt x="76325" y="33648"/>
                    </a:moveTo>
                    <a:cubicBezTo>
                      <a:pt x="76325" y="33618"/>
                      <a:pt x="76355" y="33557"/>
                      <a:pt x="76325" y="33496"/>
                    </a:cubicBezTo>
                    <a:lnTo>
                      <a:pt x="76325" y="33466"/>
                    </a:lnTo>
                    <a:lnTo>
                      <a:pt x="76325" y="33466"/>
                    </a:lnTo>
                    <a:lnTo>
                      <a:pt x="76355" y="33466"/>
                    </a:lnTo>
                    <a:lnTo>
                      <a:pt x="76355" y="33496"/>
                    </a:lnTo>
                    <a:lnTo>
                      <a:pt x="76416" y="33557"/>
                    </a:lnTo>
                    <a:cubicBezTo>
                      <a:pt x="76446" y="33588"/>
                      <a:pt x="76477" y="33588"/>
                      <a:pt x="76477" y="33588"/>
                    </a:cubicBezTo>
                    <a:lnTo>
                      <a:pt x="76477" y="33588"/>
                    </a:lnTo>
                    <a:lnTo>
                      <a:pt x="76477" y="33618"/>
                    </a:lnTo>
                    <a:cubicBezTo>
                      <a:pt x="76446" y="33648"/>
                      <a:pt x="76477" y="33770"/>
                      <a:pt x="76477" y="33800"/>
                    </a:cubicBezTo>
                    <a:cubicBezTo>
                      <a:pt x="76507" y="33892"/>
                      <a:pt x="76598" y="33861"/>
                      <a:pt x="76629" y="33770"/>
                    </a:cubicBezTo>
                    <a:lnTo>
                      <a:pt x="76629" y="33892"/>
                    </a:lnTo>
                    <a:cubicBezTo>
                      <a:pt x="76598" y="33952"/>
                      <a:pt x="76568" y="34043"/>
                      <a:pt x="76477" y="34104"/>
                    </a:cubicBezTo>
                    <a:lnTo>
                      <a:pt x="76477" y="34104"/>
                    </a:lnTo>
                    <a:cubicBezTo>
                      <a:pt x="76446" y="34013"/>
                      <a:pt x="76416" y="33892"/>
                      <a:pt x="76325" y="33861"/>
                    </a:cubicBezTo>
                    <a:cubicBezTo>
                      <a:pt x="76294" y="33800"/>
                      <a:pt x="76294" y="33800"/>
                      <a:pt x="76264" y="33800"/>
                    </a:cubicBezTo>
                    <a:cubicBezTo>
                      <a:pt x="76203" y="33770"/>
                      <a:pt x="76203" y="33740"/>
                      <a:pt x="76173" y="33709"/>
                    </a:cubicBezTo>
                    <a:cubicBezTo>
                      <a:pt x="76264" y="33709"/>
                      <a:pt x="76294" y="33709"/>
                      <a:pt x="76325" y="33648"/>
                    </a:cubicBezTo>
                    <a:close/>
                    <a:moveTo>
                      <a:pt x="74896" y="32584"/>
                    </a:moveTo>
                    <a:lnTo>
                      <a:pt x="74896" y="32584"/>
                    </a:lnTo>
                    <a:lnTo>
                      <a:pt x="74896" y="32706"/>
                    </a:lnTo>
                    <a:lnTo>
                      <a:pt x="74896" y="32706"/>
                    </a:lnTo>
                    <a:cubicBezTo>
                      <a:pt x="74926" y="32584"/>
                      <a:pt x="74926" y="32554"/>
                      <a:pt x="74957" y="32463"/>
                    </a:cubicBezTo>
                    <a:cubicBezTo>
                      <a:pt x="74957" y="32524"/>
                      <a:pt x="74926" y="32554"/>
                      <a:pt x="74896" y="32584"/>
                    </a:cubicBezTo>
                    <a:cubicBezTo>
                      <a:pt x="74896" y="32645"/>
                      <a:pt x="74926" y="32706"/>
                      <a:pt x="74926" y="32736"/>
                    </a:cubicBezTo>
                    <a:cubicBezTo>
                      <a:pt x="74926" y="32797"/>
                      <a:pt x="74896" y="32797"/>
                      <a:pt x="74896" y="32797"/>
                    </a:cubicBezTo>
                    <a:lnTo>
                      <a:pt x="74896" y="32828"/>
                    </a:lnTo>
                    <a:cubicBezTo>
                      <a:pt x="74896" y="32858"/>
                      <a:pt x="74835" y="32858"/>
                      <a:pt x="74835" y="32888"/>
                    </a:cubicBezTo>
                    <a:cubicBezTo>
                      <a:pt x="74835" y="32949"/>
                      <a:pt x="74805" y="32949"/>
                      <a:pt x="74805" y="32949"/>
                    </a:cubicBezTo>
                    <a:lnTo>
                      <a:pt x="74805" y="32828"/>
                    </a:lnTo>
                    <a:lnTo>
                      <a:pt x="74805" y="32828"/>
                    </a:lnTo>
                    <a:lnTo>
                      <a:pt x="74805" y="32828"/>
                    </a:lnTo>
                    <a:lnTo>
                      <a:pt x="74835" y="32828"/>
                    </a:lnTo>
                    <a:cubicBezTo>
                      <a:pt x="74835" y="32828"/>
                      <a:pt x="74835" y="32858"/>
                      <a:pt x="74835" y="32828"/>
                    </a:cubicBezTo>
                    <a:lnTo>
                      <a:pt x="74835" y="32797"/>
                    </a:lnTo>
                    <a:lnTo>
                      <a:pt x="74835" y="32797"/>
                    </a:lnTo>
                    <a:lnTo>
                      <a:pt x="74835" y="32706"/>
                    </a:lnTo>
                    <a:cubicBezTo>
                      <a:pt x="74896" y="32645"/>
                      <a:pt x="74896" y="32645"/>
                      <a:pt x="74896" y="32584"/>
                    </a:cubicBezTo>
                    <a:close/>
                    <a:moveTo>
                      <a:pt x="72373" y="33101"/>
                    </a:moveTo>
                    <a:cubicBezTo>
                      <a:pt x="72404" y="33132"/>
                      <a:pt x="72495" y="33162"/>
                      <a:pt x="72525" y="33132"/>
                    </a:cubicBezTo>
                    <a:cubicBezTo>
                      <a:pt x="72555" y="33101"/>
                      <a:pt x="72555" y="33010"/>
                      <a:pt x="72525" y="32949"/>
                    </a:cubicBezTo>
                    <a:lnTo>
                      <a:pt x="72525" y="32888"/>
                    </a:lnTo>
                    <a:lnTo>
                      <a:pt x="72525" y="32888"/>
                    </a:lnTo>
                    <a:cubicBezTo>
                      <a:pt x="72555" y="32888"/>
                      <a:pt x="72616" y="32888"/>
                      <a:pt x="72616" y="32858"/>
                    </a:cubicBezTo>
                    <a:cubicBezTo>
                      <a:pt x="72616" y="32858"/>
                      <a:pt x="72647" y="32858"/>
                      <a:pt x="72647" y="32828"/>
                    </a:cubicBezTo>
                    <a:lnTo>
                      <a:pt x="72647" y="32736"/>
                    </a:lnTo>
                    <a:lnTo>
                      <a:pt x="72647" y="32797"/>
                    </a:lnTo>
                    <a:cubicBezTo>
                      <a:pt x="72677" y="32828"/>
                      <a:pt x="72707" y="32828"/>
                      <a:pt x="72768" y="32797"/>
                    </a:cubicBezTo>
                    <a:cubicBezTo>
                      <a:pt x="72707" y="32828"/>
                      <a:pt x="72707" y="32858"/>
                      <a:pt x="72677" y="32888"/>
                    </a:cubicBezTo>
                    <a:cubicBezTo>
                      <a:pt x="72647" y="32888"/>
                      <a:pt x="72647" y="32888"/>
                      <a:pt x="72616" y="32949"/>
                    </a:cubicBezTo>
                    <a:cubicBezTo>
                      <a:pt x="72525" y="33010"/>
                      <a:pt x="72464" y="33253"/>
                      <a:pt x="72404" y="33344"/>
                    </a:cubicBezTo>
                    <a:lnTo>
                      <a:pt x="72404" y="33344"/>
                    </a:lnTo>
                    <a:cubicBezTo>
                      <a:pt x="72373" y="33314"/>
                      <a:pt x="72373" y="33284"/>
                      <a:pt x="72343" y="33253"/>
                    </a:cubicBezTo>
                    <a:cubicBezTo>
                      <a:pt x="72373" y="33192"/>
                      <a:pt x="72373" y="33162"/>
                      <a:pt x="72373" y="33101"/>
                    </a:cubicBezTo>
                    <a:close/>
                    <a:moveTo>
                      <a:pt x="69273" y="29211"/>
                    </a:moveTo>
                    <a:cubicBezTo>
                      <a:pt x="69273" y="29211"/>
                      <a:pt x="69273" y="29241"/>
                      <a:pt x="69273" y="29211"/>
                    </a:cubicBezTo>
                    <a:lnTo>
                      <a:pt x="69273" y="29302"/>
                    </a:lnTo>
                    <a:cubicBezTo>
                      <a:pt x="69273" y="29241"/>
                      <a:pt x="69212" y="29241"/>
                      <a:pt x="69273" y="29211"/>
                    </a:cubicBezTo>
                    <a:cubicBezTo>
                      <a:pt x="69212" y="29211"/>
                      <a:pt x="69212" y="29211"/>
                      <a:pt x="69273" y="29211"/>
                    </a:cubicBezTo>
                    <a:close/>
                    <a:moveTo>
                      <a:pt x="68969" y="29302"/>
                    </a:moveTo>
                    <a:lnTo>
                      <a:pt x="68969" y="29332"/>
                    </a:lnTo>
                    <a:lnTo>
                      <a:pt x="68969" y="29302"/>
                    </a:lnTo>
                    <a:cubicBezTo>
                      <a:pt x="68908" y="29241"/>
                      <a:pt x="68908" y="29211"/>
                      <a:pt x="68908" y="29150"/>
                    </a:cubicBezTo>
                    <a:cubicBezTo>
                      <a:pt x="68908" y="29180"/>
                      <a:pt x="68908" y="29211"/>
                      <a:pt x="68969" y="29302"/>
                    </a:cubicBezTo>
                    <a:close/>
                    <a:moveTo>
                      <a:pt x="67692" y="28876"/>
                    </a:moveTo>
                    <a:lnTo>
                      <a:pt x="67692" y="28876"/>
                    </a:lnTo>
                    <a:lnTo>
                      <a:pt x="67692" y="28755"/>
                    </a:lnTo>
                    <a:lnTo>
                      <a:pt x="67692" y="28755"/>
                    </a:lnTo>
                    <a:cubicBezTo>
                      <a:pt x="67692" y="28785"/>
                      <a:pt x="67753" y="28846"/>
                      <a:pt x="67692" y="28876"/>
                    </a:cubicBezTo>
                    <a:cubicBezTo>
                      <a:pt x="67692" y="28876"/>
                      <a:pt x="67692" y="28907"/>
                      <a:pt x="67662" y="28937"/>
                    </a:cubicBezTo>
                    <a:cubicBezTo>
                      <a:pt x="67662" y="28937"/>
                      <a:pt x="67662" y="28907"/>
                      <a:pt x="67631" y="28907"/>
                    </a:cubicBezTo>
                    <a:lnTo>
                      <a:pt x="67631" y="28785"/>
                    </a:lnTo>
                    <a:cubicBezTo>
                      <a:pt x="67631" y="28755"/>
                      <a:pt x="67601" y="28663"/>
                      <a:pt x="67601" y="28633"/>
                    </a:cubicBezTo>
                    <a:cubicBezTo>
                      <a:pt x="67662" y="28724"/>
                      <a:pt x="67692" y="28785"/>
                      <a:pt x="67692" y="28876"/>
                    </a:cubicBezTo>
                    <a:close/>
                    <a:moveTo>
                      <a:pt x="66780" y="27265"/>
                    </a:moveTo>
                    <a:cubicBezTo>
                      <a:pt x="66841" y="27265"/>
                      <a:pt x="66841" y="27265"/>
                      <a:pt x="66780" y="27265"/>
                    </a:cubicBezTo>
                    <a:cubicBezTo>
                      <a:pt x="66841" y="27265"/>
                      <a:pt x="66841" y="27326"/>
                      <a:pt x="66780" y="27265"/>
                    </a:cubicBezTo>
                    <a:lnTo>
                      <a:pt x="66780" y="27326"/>
                    </a:lnTo>
                    <a:cubicBezTo>
                      <a:pt x="66841" y="27326"/>
                      <a:pt x="66841" y="27326"/>
                      <a:pt x="66780" y="27265"/>
                    </a:cubicBezTo>
                    <a:cubicBezTo>
                      <a:pt x="66841" y="27326"/>
                      <a:pt x="66841" y="27326"/>
                      <a:pt x="66780" y="27265"/>
                    </a:cubicBezTo>
                    <a:close/>
                    <a:moveTo>
                      <a:pt x="66720" y="27417"/>
                    </a:moveTo>
                    <a:lnTo>
                      <a:pt x="66720" y="27417"/>
                    </a:lnTo>
                    <a:lnTo>
                      <a:pt x="66720" y="27508"/>
                    </a:lnTo>
                    <a:lnTo>
                      <a:pt x="66720" y="27508"/>
                    </a:lnTo>
                    <a:close/>
                    <a:moveTo>
                      <a:pt x="63376" y="27478"/>
                    </a:moveTo>
                    <a:lnTo>
                      <a:pt x="63376" y="27478"/>
                    </a:lnTo>
                    <a:lnTo>
                      <a:pt x="63376" y="27478"/>
                    </a:lnTo>
                    <a:lnTo>
                      <a:pt x="63376" y="27478"/>
                    </a:lnTo>
                    <a:close/>
                    <a:moveTo>
                      <a:pt x="63224" y="27660"/>
                    </a:moveTo>
                    <a:cubicBezTo>
                      <a:pt x="63254" y="27691"/>
                      <a:pt x="63346" y="27721"/>
                      <a:pt x="63376" y="27691"/>
                    </a:cubicBezTo>
                    <a:lnTo>
                      <a:pt x="63376" y="27660"/>
                    </a:lnTo>
                    <a:lnTo>
                      <a:pt x="63406" y="27660"/>
                    </a:lnTo>
                    <a:lnTo>
                      <a:pt x="63406" y="27660"/>
                    </a:lnTo>
                    <a:lnTo>
                      <a:pt x="63406" y="27691"/>
                    </a:lnTo>
                    <a:lnTo>
                      <a:pt x="63406" y="27843"/>
                    </a:lnTo>
                    <a:cubicBezTo>
                      <a:pt x="63437" y="27873"/>
                      <a:pt x="63498" y="27873"/>
                      <a:pt x="63528" y="27843"/>
                    </a:cubicBezTo>
                    <a:cubicBezTo>
                      <a:pt x="63498" y="27873"/>
                      <a:pt x="63498" y="27904"/>
                      <a:pt x="63437" y="27964"/>
                    </a:cubicBezTo>
                    <a:cubicBezTo>
                      <a:pt x="63406" y="27964"/>
                      <a:pt x="63406" y="27964"/>
                      <a:pt x="63376" y="27995"/>
                    </a:cubicBezTo>
                    <a:lnTo>
                      <a:pt x="63376" y="27995"/>
                    </a:lnTo>
                    <a:lnTo>
                      <a:pt x="63346" y="27995"/>
                    </a:lnTo>
                    <a:cubicBezTo>
                      <a:pt x="63285" y="27964"/>
                      <a:pt x="63224" y="27843"/>
                      <a:pt x="63194" y="27782"/>
                    </a:cubicBezTo>
                    <a:cubicBezTo>
                      <a:pt x="63224" y="27782"/>
                      <a:pt x="63224" y="27691"/>
                      <a:pt x="63224" y="27660"/>
                    </a:cubicBezTo>
                    <a:close/>
                    <a:moveTo>
                      <a:pt x="61218" y="27660"/>
                    </a:moveTo>
                    <a:lnTo>
                      <a:pt x="61218" y="27782"/>
                    </a:lnTo>
                    <a:cubicBezTo>
                      <a:pt x="61157" y="27843"/>
                      <a:pt x="61127" y="27904"/>
                      <a:pt x="61036" y="27995"/>
                    </a:cubicBezTo>
                    <a:lnTo>
                      <a:pt x="61036" y="27995"/>
                    </a:lnTo>
                    <a:lnTo>
                      <a:pt x="61036" y="27964"/>
                    </a:lnTo>
                    <a:lnTo>
                      <a:pt x="61096" y="27964"/>
                    </a:lnTo>
                    <a:cubicBezTo>
                      <a:pt x="61127" y="27904"/>
                      <a:pt x="61127" y="27812"/>
                      <a:pt x="61127" y="27721"/>
                    </a:cubicBezTo>
                    <a:cubicBezTo>
                      <a:pt x="61127" y="27691"/>
                      <a:pt x="61157" y="27691"/>
                      <a:pt x="61218" y="27660"/>
                    </a:cubicBezTo>
                    <a:close/>
                    <a:moveTo>
                      <a:pt x="60853" y="27569"/>
                    </a:moveTo>
                    <a:cubicBezTo>
                      <a:pt x="60853" y="27539"/>
                      <a:pt x="60884" y="27478"/>
                      <a:pt x="60853" y="27417"/>
                    </a:cubicBezTo>
                    <a:lnTo>
                      <a:pt x="60853" y="27387"/>
                    </a:lnTo>
                    <a:lnTo>
                      <a:pt x="60853" y="27387"/>
                    </a:lnTo>
                    <a:lnTo>
                      <a:pt x="60884" y="27387"/>
                    </a:lnTo>
                    <a:lnTo>
                      <a:pt x="60884" y="27417"/>
                    </a:lnTo>
                    <a:lnTo>
                      <a:pt x="60944" y="27478"/>
                    </a:lnTo>
                    <a:cubicBezTo>
                      <a:pt x="60975" y="27508"/>
                      <a:pt x="61005" y="27508"/>
                      <a:pt x="61005" y="27508"/>
                    </a:cubicBezTo>
                    <a:lnTo>
                      <a:pt x="61005" y="27508"/>
                    </a:lnTo>
                    <a:lnTo>
                      <a:pt x="61005" y="27539"/>
                    </a:lnTo>
                    <a:lnTo>
                      <a:pt x="61005" y="27691"/>
                    </a:lnTo>
                    <a:cubicBezTo>
                      <a:pt x="60975" y="27721"/>
                      <a:pt x="60944" y="27721"/>
                      <a:pt x="60884" y="27721"/>
                    </a:cubicBezTo>
                    <a:lnTo>
                      <a:pt x="60853" y="27691"/>
                    </a:lnTo>
                    <a:cubicBezTo>
                      <a:pt x="60853" y="27691"/>
                      <a:pt x="60853" y="27660"/>
                      <a:pt x="60823" y="27660"/>
                    </a:cubicBezTo>
                    <a:lnTo>
                      <a:pt x="60792" y="27630"/>
                    </a:lnTo>
                    <a:cubicBezTo>
                      <a:pt x="60792" y="27630"/>
                      <a:pt x="60792" y="27569"/>
                      <a:pt x="60732" y="27569"/>
                    </a:cubicBezTo>
                    <a:cubicBezTo>
                      <a:pt x="60792" y="27569"/>
                      <a:pt x="60853" y="27630"/>
                      <a:pt x="60853" y="27569"/>
                    </a:cubicBezTo>
                    <a:close/>
                    <a:moveTo>
                      <a:pt x="60519" y="26475"/>
                    </a:moveTo>
                    <a:lnTo>
                      <a:pt x="60519" y="26505"/>
                    </a:lnTo>
                    <a:lnTo>
                      <a:pt x="60519" y="26505"/>
                    </a:lnTo>
                    <a:lnTo>
                      <a:pt x="60519" y="26475"/>
                    </a:lnTo>
                    <a:close/>
                    <a:moveTo>
                      <a:pt x="60519" y="26566"/>
                    </a:moveTo>
                    <a:cubicBezTo>
                      <a:pt x="60488" y="26566"/>
                      <a:pt x="60488" y="26566"/>
                      <a:pt x="60519" y="26566"/>
                    </a:cubicBezTo>
                    <a:cubicBezTo>
                      <a:pt x="60488" y="26566"/>
                      <a:pt x="60488" y="26505"/>
                      <a:pt x="60519" y="26566"/>
                    </a:cubicBezTo>
                    <a:cubicBezTo>
                      <a:pt x="60488" y="26475"/>
                      <a:pt x="60488" y="26445"/>
                      <a:pt x="60488" y="26414"/>
                    </a:cubicBezTo>
                    <a:cubicBezTo>
                      <a:pt x="60488" y="26384"/>
                      <a:pt x="60488" y="26475"/>
                      <a:pt x="60519" y="26566"/>
                    </a:cubicBezTo>
                    <a:close/>
                    <a:moveTo>
                      <a:pt x="56993" y="24286"/>
                    </a:moveTo>
                    <a:cubicBezTo>
                      <a:pt x="57054" y="24347"/>
                      <a:pt x="57145" y="24378"/>
                      <a:pt x="57175" y="24317"/>
                    </a:cubicBezTo>
                    <a:cubicBezTo>
                      <a:pt x="57206" y="24286"/>
                      <a:pt x="57206" y="24165"/>
                      <a:pt x="57175" y="24074"/>
                    </a:cubicBezTo>
                    <a:lnTo>
                      <a:pt x="57175" y="24043"/>
                    </a:lnTo>
                    <a:lnTo>
                      <a:pt x="57175" y="24013"/>
                    </a:lnTo>
                    <a:cubicBezTo>
                      <a:pt x="57206" y="24013"/>
                      <a:pt x="57236" y="24013"/>
                      <a:pt x="57297" y="23952"/>
                    </a:cubicBezTo>
                    <a:lnTo>
                      <a:pt x="57327" y="23922"/>
                    </a:lnTo>
                    <a:cubicBezTo>
                      <a:pt x="57327" y="23922"/>
                      <a:pt x="57358" y="23891"/>
                      <a:pt x="57358" y="23861"/>
                    </a:cubicBezTo>
                    <a:lnTo>
                      <a:pt x="57358" y="23891"/>
                    </a:lnTo>
                    <a:cubicBezTo>
                      <a:pt x="57418" y="23922"/>
                      <a:pt x="57449" y="23922"/>
                      <a:pt x="57510" y="23891"/>
                    </a:cubicBezTo>
                    <a:cubicBezTo>
                      <a:pt x="57479" y="23922"/>
                      <a:pt x="57449" y="24013"/>
                      <a:pt x="57449" y="24043"/>
                    </a:cubicBezTo>
                    <a:cubicBezTo>
                      <a:pt x="57418" y="24043"/>
                      <a:pt x="57358" y="24043"/>
                      <a:pt x="57358" y="24074"/>
                    </a:cubicBezTo>
                    <a:cubicBezTo>
                      <a:pt x="57266" y="24195"/>
                      <a:pt x="57175" y="24469"/>
                      <a:pt x="57114" y="24560"/>
                    </a:cubicBezTo>
                    <a:lnTo>
                      <a:pt x="57114" y="24560"/>
                    </a:lnTo>
                    <a:cubicBezTo>
                      <a:pt x="57054" y="24530"/>
                      <a:pt x="57023" y="24469"/>
                      <a:pt x="57023" y="24438"/>
                    </a:cubicBezTo>
                    <a:cubicBezTo>
                      <a:pt x="56993" y="24378"/>
                      <a:pt x="56993" y="24347"/>
                      <a:pt x="56993" y="24286"/>
                    </a:cubicBezTo>
                    <a:close/>
                    <a:moveTo>
                      <a:pt x="53011" y="19332"/>
                    </a:moveTo>
                    <a:lnTo>
                      <a:pt x="53011" y="19362"/>
                    </a:lnTo>
                    <a:lnTo>
                      <a:pt x="53011" y="19423"/>
                    </a:lnTo>
                    <a:cubicBezTo>
                      <a:pt x="53011" y="19423"/>
                      <a:pt x="52950" y="19362"/>
                      <a:pt x="53011" y="19332"/>
                    </a:cubicBezTo>
                    <a:cubicBezTo>
                      <a:pt x="52950" y="19362"/>
                      <a:pt x="53011" y="19362"/>
                      <a:pt x="53011" y="19332"/>
                    </a:cubicBezTo>
                    <a:close/>
                    <a:moveTo>
                      <a:pt x="52616" y="19454"/>
                    </a:moveTo>
                    <a:lnTo>
                      <a:pt x="52616" y="19484"/>
                    </a:lnTo>
                    <a:lnTo>
                      <a:pt x="52616" y="19454"/>
                    </a:lnTo>
                    <a:cubicBezTo>
                      <a:pt x="52586" y="19423"/>
                      <a:pt x="52586" y="19332"/>
                      <a:pt x="52555" y="19271"/>
                    </a:cubicBezTo>
                    <a:cubicBezTo>
                      <a:pt x="52586" y="19302"/>
                      <a:pt x="52586" y="19362"/>
                      <a:pt x="52616" y="19454"/>
                    </a:cubicBezTo>
                    <a:close/>
                    <a:moveTo>
                      <a:pt x="51066" y="18967"/>
                    </a:moveTo>
                    <a:lnTo>
                      <a:pt x="51066" y="18967"/>
                    </a:lnTo>
                    <a:cubicBezTo>
                      <a:pt x="51066" y="18906"/>
                      <a:pt x="51066" y="18846"/>
                      <a:pt x="51035" y="18815"/>
                    </a:cubicBezTo>
                    <a:lnTo>
                      <a:pt x="51035" y="18815"/>
                    </a:lnTo>
                    <a:cubicBezTo>
                      <a:pt x="51066" y="18846"/>
                      <a:pt x="51066" y="18876"/>
                      <a:pt x="51066" y="18967"/>
                    </a:cubicBezTo>
                    <a:cubicBezTo>
                      <a:pt x="51066" y="18998"/>
                      <a:pt x="51066" y="18998"/>
                      <a:pt x="51035" y="19028"/>
                    </a:cubicBezTo>
                    <a:cubicBezTo>
                      <a:pt x="51035" y="19028"/>
                      <a:pt x="51035" y="18998"/>
                      <a:pt x="50975" y="18998"/>
                    </a:cubicBezTo>
                    <a:lnTo>
                      <a:pt x="50975" y="18846"/>
                    </a:lnTo>
                    <a:cubicBezTo>
                      <a:pt x="50975" y="18755"/>
                      <a:pt x="50944" y="18724"/>
                      <a:pt x="50944" y="18663"/>
                    </a:cubicBezTo>
                    <a:cubicBezTo>
                      <a:pt x="50975" y="18724"/>
                      <a:pt x="51035" y="18815"/>
                      <a:pt x="51066" y="18967"/>
                    </a:cubicBezTo>
                    <a:close/>
                    <a:moveTo>
                      <a:pt x="49911" y="16900"/>
                    </a:moveTo>
                    <a:lnTo>
                      <a:pt x="49971" y="16900"/>
                    </a:lnTo>
                    <a:cubicBezTo>
                      <a:pt x="49971" y="16900"/>
                      <a:pt x="49971" y="16931"/>
                      <a:pt x="49911" y="16992"/>
                    </a:cubicBezTo>
                    <a:lnTo>
                      <a:pt x="49911" y="16992"/>
                    </a:lnTo>
                    <a:lnTo>
                      <a:pt x="49911" y="16992"/>
                    </a:lnTo>
                    <a:lnTo>
                      <a:pt x="49911" y="16900"/>
                    </a:lnTo>
                    <a:cubicBezTo>
                      <a:pt x="49911" y="16931"/>
                      <a:pt x="49911" y="16900"/>
                      <a:pt x="49911" y="16900"/>
                    </a:cubicBezTo>
                    <a:close/>
                    <a:moveTo>
                      <a:pt x="49820" y="17083"/>
                    </a:moveTo>
                    <a:lnTo>
                      <a:pt x="49820" y="17083"/>
                    </a:lnTo>
                    <a:lnTo>
                      <a:pt x="49820" y="17204"/>
                    </a:lnTo>
                    <a:lnTo>
                      <a:pt x="49820" y="17204"/>
                    </a:lnTo>
                    <a:cubicBezTo>
                      <a:pt x="49759" y="17174"/>
                      <a:pt x="49820" y="17144"/>
                      <a:pt x="49820" y="17083"/>
                    </a:cubicBezTo>
                    <a:close/>
                    <a:moveTo>
                      <a:pt x="45291" y="15472"/>
                    </a:moveTo>
                    <a:lnTo>
                      <a:pt x="45291" y="15624"/>
                    </a:lnTo>
                    <a:cubicBezTo>
                      <a:pt x="45291" y="15654"/>
                      <a:pt x="45260" y="15654"/>
                      <a:pt x="45260" y="15685"/>
                    </a:cubicBezTo>
                    <a:lnTo>
                      <a:pt x="45260" y="15685"/>
                    </a:lnTo>
                    <a:cubicBezTo>
                      <a:pt x="45199" y="15654"/>
                      <a:pt x="45169" y="15563"/>
                      <a:pt x="45139" y="15533"/>
                    </a:cubicBezTo>
                    <a:cubicBezTo>
                      <a:pt x="45169" y="15502"/>
                      <a:pt x="45260" y="15502"/>
                      <a:pt x="45291" y="15472"/>
                    </a:cubicBezTo>
                    <a:close/>
                    <a:moveTo>
                      <a:pt x="44743" y="14925"/>
                    </a:moveTo>
                    <a:lnTo>
                      <a:pt x="44743" y="14925"/>
                    </a:lnTo>
                    <a:cubicBezTo>
                      <a:pt x="44743" y="14894"/>
                      <a:pt x="44743" y="14803"/>
                      <a:pt x="44713" y="14773"/>
                    </a:cubicBezTo>
                    <a:lnTo>
                      <a:pt x="44713" y="14773"/>
                    </a:lnTo>
                    <a:cubicBezTo>
                      <a:pt x="44743" y="14833"/>
                      <a:pt x="44743" y="14925"/>
                      <a:pt x="44804" y="14985"/>
                    </a:cubicBezTo>
                    <a:lnTo>
                      <a:pt x="44804" y="15046"/>
                    </a:lnTo>
                    <a:cubicBezTo>
                      <a:pt x="44804" y="15077"/>
                      <a:pt x="44804" y="15077"/>
                      <a:pt x="44835" y="15046"/>
                    </a:cubicBezTo>
                    <a:lnTo>
                      <a:pt x="44865" y="15077"/>
                    </a:lnTo>
                    <a:lnTo>
                      <a:pt x="44895" y="15046"/>
                    </a:lnTo>
                    <a:cubicBezTo>
                      <a:pt x="44895" y="15077"/>
                      <a:pt x="44895" y="15107"/>
                      <a:pt x="44926" y="15107"/>
                    </a:cubicBezTo>
                    <a:lnTo>
                      <a:pt x="44987" y="15137"/>
                    </a:lnTo>
                    <a:cubicBezTo>
                      <a:pt x="45017" y="15198"/>
                      <a:pt x="45047" y="15198"/>
                      <a:pt x="45078" y="15198"/>
                    </a:cubicBezTo>
                    <a:lnTo>
                      <a:pt x="45078" y="15229"/>
                    </a:lnTo>
                    <a:lnTo>
                      <a:pt x="45078" y="15259"/>
                    </a:lnTo>
                    <a:lnTo>
                      <a:pt x="45078" y="15411"/>
                    </a:lnTo>
                    <a:lnTo>
                      <a:pt x="45047" y="15381"/>
                    </a:lnTo>
                    <a:cubicBezTo>
                      <a:pt x="45017" y="15350"/>
                      <a:pt x="45017" y="15289"/>
                      <a:pt x="44987" y="15259"/>
                    </a:cubicBezTo>
                    <a:lnTo>
                      <a:pt x="44926" y="15229"/>
                    </a:lnTo>
                    <a:cubicBezTo>
                      <a:pt x="44895" y="15198"/>
                      <a:pt x="44865" y="15137"/>
                      <a:pt x="44865" y="15107"/>
                    </a:cubicBezTo>
                    <a:cubicBezTo>
                      <a:pt x="44865" y="15077"/>
                      <a:pt x="44835" y="15046"/>
                      <a:pt x="44835" y="15046"/>
                    </a:cubicBezTo>
                    <a:lnTo>
                      <a:pt x="44804" y="14985"/>
                    </a:lnTo>
                    <a:cubicBezTo>
                      <a:pt x="44804" y="14955"/>
                      <a:pt x="44743" y="14955"/>
                      <a:pt x="44743" y="14925"/>
                    </a:cubicBezTo>
                    <a:lnTo>
                      <a:pt x="44743" y="14773"/>
                    </a:lnTo>
                    <a:cubicBezTo>
                      <a:pt x="44743" y="14681"/>
                      <a:pt x="44713" y="14651"/>
                      <a:pt x="44713" y="14590"/>
                    </a:cubicBezTo>
                    <a:cubicBezTo>
                      <a:pt x="44683" y="14712"/>
                      <a:pt x="44713" y="14803"/>
                      <a:pt x="44743" y="14925"/>
                    </a:cubicBezTo>
                    <a:close/>
                    <a:moveTo>
                      <a:pt x="43497" y="13071"/>
                    </a:moveTo>
                    <a:cubicBezTo>
                      <a:pt x="43528" y="13071"/>
                      <a:pt x="43528" y="13071"/>
                      <a:pt x="43497" y="13071"/>
                    </a:cubicBezTo>
                    <a:cubicBezTo>
                      <a:pt x="43528" y="13071"/>
                      <a:pt x="43497" y="13101"/>
                      <a:pt x="43497" y="13101"/>
                    </a:cubicBezTo>
                    <a:cubicBezTo>
                      <a:pt x="43528" y="13101"/>
                      <a:pt x="43497" y="13101"/>
                      <a:pt x="43497" y="13071"/>
                    </a:cubicBezTo>
                    <a:close/>
                    <a:moveTo>
                      <a:pt x="43436" y="13253"/>
                    </a:moveTo>
                    <a:cubicBezTo>
                      <a:pt x="43376" y="13253"/>
                      <a:pt x="43376" y="13253"/>
                      <a:pt x="43436" y="13253"/>
                    </a:cubicBezTo>
                    <a:cubicBezTo>
                      <a:pt x="43376" y="13253"/>
                      <a:pt x="43376" y="13253"/>
                      <a:pt x="43436" y="13253"/>
                    </a:cubicBezTo>
                    <a:cubicBezTo>
                      <a:pt x="43376" y="13253"/>
                      <a:pt x="43376" y="13253"/>
                      <a:pt x="43436" y="13253"/>
                    </a:cubicBezTo>
                    <a:close/>
                    <a:moveTo>
                      <a:pt x="42221" y="12219"/>
                    </a:moveTo>
                    <a:lnTo>
                      <a:pt x="42221" y="12219"/>
                    </a:lnTo>
                    <a:lnTo>
                      <a:pt x="42221" y="12280"/>
                    </a:lnTo>
                    <a:close/>
                    <a:moveTo>
                      <a:pt x="42069" y="12189"/>
                    </a:moveTo>
                    <a:lnTo>
                      <a:pt x="42069" y="12189"/>
                    </a:lnTo>
                    <a:cubicBezTo>
                      <a:pt x="42069" y="12159"/>
                      <a:pt x="42069" y="12067"/>
                      <a:pt x="42008" y="12037"/>
                    </a:cubicBezTo>
                    <a:lnTo>
                      <a:pt x="42008" y="12037"/>
                    </a:lnTo>
                    <a:cubicBezTo>
                      <a:pt x="42069" y="12128"/>
                      <a:pt x="42069" y="12189"/>
                      <a:pt x="42099" y="12280"/>
                    </a:cubicBezTo>
                    <a:lnTo>
                      <a:pt x="42099" y="12311"/>
                    </a:lnTo>
                    <a:cubicBezTo>
                      <a:pt x="42099" y="12341"/>
                      <a:pt x="42099" y="12341"/>
                      <a:pt x="42129" y="12311"/>
                    </a:cubicBezTo>
                    <a:lnTo>
                      <a:pt x="42129" y="12311"/>
                    </a:lnTo>
                    <a:cubicBezTo>
                      <a:pt x="42129" y="12341"/>
                      <a:pt x="42099" y="12341"/>
                      <a:pt x="42099" y="12371"/>
                    </a:cubicBezTo>
                    <a:cubicBezTo>
                      <a:pt x="42099" y="12341"/>
                      <a:pt x="42069" y="12311"/>
                      <a:pt x="42069" y="12311"/>
                    </a:cubicBezTo>
                    <a:lnTo>
                      <a:pt x="42008" y="12280"/>
                    </a:lnTo>
                    <a:cubicBezTo>
                      <a:pt x="42008" y="12219"/>
                      <a:pt x="41977" y="12219"/>
                      <a:pt x="41977" y="12189"/>
                    </a:cubicBezTo>
                    <a:lnTo>
                      <a:pt x="41977" y="12037"/>
                    </a:lnTo>
                    <a:cubicBezTo>
                      <a:pt x="41977" y="11976"/>
                      <a:pt x="41947" y="11915"/>
                      <a:pt x="41947" y="11855"/>
                    </a:cubicBezTo>
                    <a:cubicBezTo>
                      <a:pt x="41977" y="12007"/>
                      <a:pt x="42008" y="12067"/>
                      <a:pt x="42069" y="12189"/>
                    </a:cubicBezTo>
                    <a:close/>
                    <a:moveTo>
                      <a:pt x="40093" y="14651"/>
                    </a:moveTo>
                    <a:lnTo>
                      <a:pt x="40093" y="14803"/>
                    </a:lnTo>
                    <a:cubicBezTo>
                      <a:pt x="40032" y="14894"/>
                      <a:pt x="40002" y="14955"/>
                      <a:pt x="39971" y="15016"/>
                    </a:cubicBezTo>
                    <a:lnTo>
                      <a:pt x="39941" y="14955"/>
                    </a:lnTo>
                    <a:cubicBezTo>
                      <a:pt x="39880" y="14925"/>
                      <a:pt x="39880" y="14894"/>
                      <a:pt x="39850" y="14864"/>
                    </a:cubicBezTo>
                    <a:lnTo>
                      <a:pt x="39850" y="14864"/>
                    </a:lnTo>
                    <a:cubicBezTo>
                      <a:pt x="39819" y="14773"/>
                      <a:pt x="39819" y="14742"/>
                      <a:pt x="39819" y="14742"/>
                    </a:cubicBezTo>
                    <a:lnTo>
                      <a:pt x="39819" y="14742"/>
                    </a:lnTo>
                    <a:cubicBezTo>
                      <a:pt x="39819" y="14712"/>
                      <a:pt x="39789" y="14621"/>
                      <a:pt x="39789" y="14590"/>
                    </a:cubicBezTo>
                    <a:cubicBezTo>
                      <a:pt x="39789" y="14560"/>
                      <a:pt x="39728" y="14590"/>
                      <a:pt x="39789" y="14621"/>
                    </a:cubicBezTo>
                    <a:lnTo>
                      <a:pt x="39728" y="14621"/>
                    </a:lnTo>
                    <a:lnTo>
                      <a:pt x="39728" y="14590"/>
                    </a:lnTo>
                    <a:lnTo>
                      <a:pt x="39728" y="14590"/>
                    </a:lnTo>
                    <a:lnTo>
                      <a:pt x="39728" y="14590"/>
                    </a:lnTo>
                    <a:cubicBezTo>
                      <a:pt x="39789" y="14560"/>
                      <a:pt x="39789" y="14469"/>
                      <a:pt x="39728" y="14438"/>
                    </a:cubicBezTo>
                    <a:lnTo>
                      <a:pt x="39728" y="14408"/>
                    </a:lnTo>
                    <a:lnTo>
                      <a:pt x="39728" y="14408"/>
                    </a:lnTo>
                    <a:lnTo>
                      <a:pt x="39789" y="14408"/>
                    </a:lnTo>
                    <a:lnTo>
                      <a:pt x="39819" y="14438"/>
                    </a:lnTo>
                    <a:cubicBezTo>
                      <a:pt x="39850" y="14469"/>
                      <a:pt x="39880" y="14469"/>
                      <a:pt x="39941" y="14469"/>
                    </a:cubicBezTo>
                    <a:lnTo>
                      <a:pt x="39941" y="14499"/>
                    </a:lnTo>
                    <a:lnTo>
                      <a:pt x="39941" y="14530"/>
                    </a:lnTo>
                    <a:cubicBezTo>
                      <a:pt x="39880" y="14621"/>
                      <a:pt x="39880" y="14742"/>
                      <a:pt x="39941" y="14773"/>
                    </a:cubicBezTo>
                    <a:cubicBezTo>
                      <a:pt x="39941" y="14773"/>
                      <a:pt x="40032" y="14742"/>
                      <a:pt x="40093" y="14651"/>
                    </a:cubicBezTo>
                    <a:close/>
                    <a:moveTo>
                      <a:pt x="36810" y="9909"/>
                    </a:moveTo>
                    <a:lnTo>
                      <a:pt x="36810" y="9909"/>
                    </a:lnTo>
                    <a:cubicBezTo>
                      <a:pt x="36810" y="9879"/>
                      <a:pt x="36810" y="9788"/>
                      <a:pt x="36780" y="9757"/>
                    </a:cubicBezTo>
                    <a:lnTo>
                      <a:pt x="36780" y="9757"/>
                    </a:lnTo>
                    <a:cubicBezTo>
                      <a:pt x="36810" y="9849"/>
                      <a:pt x="36810" y="9909"/>
                      <a:pt x="36841" y="10001"/>
                    </a:cubicBezTo>
                    <a:lnTo>
                      <a:pt x="36841" y="10031"/>
                    </a:lnTo>
                    <a:lnTo>
                      <a:pt x="36841" y="10031"/>
                    </a:lnTo>
                    <a:lnTo>
                      <a:pt x="36841" y="10061"/>
                    </a:lnTo>
                    <a:lnTo>
                      <a:pt x="36841" y="10061"/>
                    </a:lnTo>
                    <a:cubicBezTo>
                      <a:pt x="36841" y="10031"/>
                      <a:pt x="36810" y="10031"/>
                      <a:pt x="36810" y="10001"/>
                    </a:cubicBezTo>
                    <a:lnTo>
                      <a:pt x="36780" y="9940"/>
                    </a:lnTo>
                    <a:cubicBezTo>
                      <a:pt x="36780" y="9909"/>
                      <a:pt x="36749" y="9909"/>
                      <a:pt x="36749" y="9879"/>
                    </a:cubicBezTo>
                    <a:lnTo>
                      <a:pt x="36749" y="9727"/>
                    </a:lnTo>
                    <a:cubicBezTo>
                      <a:pt x="36749" y="9636"/>
                      <a:pt x="36689" y="9605"/>
                      <a:pt x="36689" y="9545"/>
                    </a:cubicBezTo>
                    <a:cubicBezTo>
                      <a:pt x="36749" y="9697"/>
                      <a:pt x="36780" y="9757"/>
                      <a:pt x="36810" y="9909"/>
                    </a:cubicBezTo>
                    <a:close/>
                    <a:moveTo>
                      <a:pt x="31369" y="6414"/>
                    </a:moveTo>
                    <a:cubicBezTo>
                      <a:pt x="31400" y="6414"/>
                      <a:pt x="31461" y="6414"/>
                      <a:pt x="31461" y="6384"/>
                    </a:cubicBezTo>
                    <a:cubicBezTo>
                      <a:pt x="31461" y="6384"/>
                      <a:pt x="31491" y="6384"/>
                      <a:pt x="31491" y="6353"/>
                    </a:cubicBezTo>
                    <a:cubicBezTo>
                      <a:pt x="31491" y="6353"/>
                      <a:pt x="31491" y="6384"/>
                      <a:pt x="31461" y="6384"/>
                    </a:cubicBezTo>
                    <a:lnTo>
                      <a:pt x="31461" y="6414"/>
                    </a:lnTo>
                    <a:lnTo>
                      <a:pt x="31369" y="6414"/>
                    </a:lnTo>
                    <a:cubicBezTo>
                      <a:pt x="31400" y="6414"/>
                      <a:pt x="31369" y="6414"/>
                      <a:pt x="31369" y="6444"/>
                    </a:cubicBezTo>
                    <a:cubicBezTo>
                      <a:pt x="31430" y="6444"/>
                      <a:pt x="31369" y="6414"/>
                      <a:pt x="31369" y="6414"/>
                    </a:cubicBezTo>
                    <a:close/>
                    <a:moveTo>
                      <a:pt x="31339" y="6687"/>
                    </a:moveTo>
                    <a:lnTo>
                      <a:pt x="31339" y="6687"/>
                    </a:lnTo>
                    <a:cubicBezTo>
                      <a:pt x="31309" y="6718"/>
                      <a:pt x="31309" y="6718"/>
                      <a:pt x="31278" y="6687"/>
                    </a:cubicBezTo>
                    <a:lnTo>
                      <a:pt x="31278" y="6687"/>
                    </a:lnTo>
                    <a:cubicBezTo>
                      <a:pt x="31278" y="6687"/>
                      <a:pt x="31278" y="6657"/>
                      <a:pt x="31217" y="6657"/>
                    </a:cubicBezTo>
                    <a:cubicBezTo>
                      <a:pt x="31309" y="6657"/>
                      <a:pt x="31309" y="6687"/>
                      <a:pt x="31339" y="6687"/>
                    </a:cubicBezTo>
                    <a:close/>
                    <a:moveTo>
                      <a:pt x="29546" y="4438"/>
                    </a:moveTo>
                    <a:lnTo>
                      <a:pt x="29546" y="4469"/>
                    </a:lnTo>
                    <a:lnTo>
                      <a:pt x="29546" y="4438"/>
                    </a:lnTo>
                    <a:cubicBezTo>
                      <a:pt x="29546" y="4469"/>
                      <a:pt x="29546" y="4469"/>
                      <a:pt x="29546" y="4438"/>
                    </a:cubicBezTo>
                    <a:close/>
                    <a:moveTo>
                      <a:pt x="29454" y="4286"/>
                    </a:moveTo>
                    <a:lnTo>
                      <a:pt x="29454" y="4286"/>
                    </a:lnTo>
                    <a:lnTo>
                      <a:pt x="29454" y="4317"/>
                    </a:lnTo>
                    <a:cubicBezTo>
                      <a:pt x="29394" y="4317"/>
                      <a:pt x="29394" y="4286"/>
                      <a:pt x="29454" y="4286"/>
                    </a:cubicBezTo>
                    <a:cubicBezTo>
                      <a:pt x="29394" y="4286"/>
                      <a:pt x="29394" y="4286"/>
                      <a:pt x="29454" y="4286"/>
                    </a:cubicBezTo>
                    <a:close/>
                    <a:moveTo>
                      <a:pt x="24834" y="9940"/>
                    </a:moveTo>
                    <a:cubicBezTo>
                      <a:pt x="24834" y="9940"/>
                      <a:pt x="24834" y="9909"/>
                      <a:pt x="24834" y="9940"/>
                    </a:cubicBezTo>
                    <a:cubicBezTo>
                      <a:pt x="24834" y="9909"/>
                      <a:pt x="24834" y="9909"/>
                      <a:pt x="24834" y="9940"/>
                    </a:cubicBezTo>
                    <a:cubicBezTo>
                      <a:pt x="24834" y="9909"/>
                      <a:pt x="24834" y="9940"/>
                      <a:pt x="24834" y="9940"/>
                    </a:cubicBezTo>
                    <a:close/>
                    <a:moveTo>
                      <a:pt x="21035" y="13830"/>
                    </a:moveTo>
                    <a:cubicBezTo>
                      <a:pt x="21126" y="13891"/>
                      <a:pt x="21187" y="13952"/>
                      <a:pt x="21248" y="13861"/>
                    </a:cubicBezTo>
                    <a:lnTo>
                      <a:pt x="21248" y="13861"/>
                    </a:lnTo>
                    <a:lnTo>
                      <a:pt x="21339" y="13861"/>
                    </a:lnTo>
                    <a:lnTo>
                      <a:pt x="21339" y="13891"/>
                    </a:lnTo>
                    <a:cubicBezTo>
                      <a:pt x="21339" y="13891"/>
                      <a:pt x="21339" y="13952"/>
                      <a:pt x="21308" y="13952"/>
                    </a:cubicBezTo>
                    <a:cubicBezTo>
                      <a:pt x="21278" y="14013"/>
                      <a:pt x="21278" y="14134"/>
                      <a:pt x="21308" y="14195"/>
                    </a:cubicBezTo>
                    <a:cubicBezTo>
                      <a:pt x="21400" y="14286"/>
                      <a:pt x="21552" y="14226"/>
                      <a:pt x="21643" y="14165"/>
                    </a:cubicBezTo>
                    <a:cubicBezTo>
                      <a:pt x="21643" y="14226"/>
                      <a:pt x="21643" y="14347"/>
                      <a:pt x="21673" y="14347"/>
                    </a:cubicBezTo>
                    <a:lnTo>
                      <a:pt x="21734" y="14347"/>
                    </a:lnTo>
                    <a:lnTo>
                      <a:pt x="21673" y="14408"/>
                    </a:lnTo>
                    <a:cubicBezTo>
                      <a:pt x="21612" y="14408"/>
                      <a:pt x="21582" y="14408"/>
                      <a:pt x="21491" y="14438"/>
                    </a:cubicBezTo>
                    <a:cubicBezTo>
                      <a:pt x="21430" y="14499"/>
                      <a:pt x="21339" y="14590"/>
                      <a:pt x="21308" y="14681"/>
                    </a:cubicBezTo>
                    <a:cubicBezTo>
                      <a:pt x="21278" y="14742"/>
                      <a:pt x="21217" y="14773"/>
                      <a:pt x="21187" y="14773"/>
                    </a:cubicBezTo>
                    <a:lnTo>
                      <a:pt x="21126" y="14773"/>
                    </a:lnTo>
                    <a:cubicBezTo>
                      <a:pt x="21065" y="14742"/>
                      <a:pt x="21035" y="14681"/>
                      <a:pt x="21035" y="14651"/>
                    </a:cubicBezTo>
                    <a:lnTo>
                      <a:pt x="21035" y="14621"/>
                    </a:lnTo>
                    <a:cubicBezTo>
                      <a:pt x="21126" y="14651"/>
                      <a:pt x="21187" y="14681"/>
                      <a:pt x="21217" y="14651"/>
                    </a:cubicBezTo>
                    <a:cubicBezTo>
                      <a:pt x="21278" y="14621"/>
                      <a:pt x="21278" y="14530"/>
                      <a:pt x="21217" y="14499"/>
                    </a:cubicBezTo>
                    <a:lnTo>
                      <a:pt x="21217" y="14469"/>
                    </a:lnTo>
                    <a:lnTo>
                      <a:pt x="21217" y="14469"/>
                    </a:lnTo>
                    <a:cubicBezTo>
                      <a:pt x="21278" y="14469"/>
                      <a:pt x="21308" y="14469"/>
                      <a:pt x="21339" y="14438"/>
                    </a:cubicBezTo>
                    <a:cubicBezTo>
                      <a:pt x="21339" y="14438"/>
                      <a:pt x="21369" y="14438"/>
                      <a:pt x="21369" y="14378"/>
                    </a:cubicBezTo>
                    <a:cubicBezTo>
                      <a:pt x="21430" y="14347"/>
                      <a:pt x="21430" y="14195"/>
                      <a:pt x="21369" y="14226"/>
                    </a:cubicBezTo>
                    <a:cubicBezTo>
                      <a:pt x="21308" y="14286"/>
                      <a:pt x="21278" y="14286"/>
                      <a:pt x="21187" y="14226"/>
                    </a:cubicBezTo>
                    <a:cubicBezTo>
                      <a:pt x="21126" y="14195"/>
                      <a:pt x="21065" y="14043"/>
                      <a:pt x="21004" y="13982"/>
                    </a:cubicBezTo>
                    <a:cubicBezTo>
                      <a:pt x="21035" y="13952"/>
                      <a:pt x="21035" y="13891"/>
                      <a:pt x="21035" y="13830"/>
                    </a:cubicBezTo>
                    <a:close/>
                    <a:moveTo>
                      <a:pt x="17357" y="15563"/>
                    </a:moveTo>
                    <a:cubicBezTo>
                      <a:pt x="17448" y="15624"/>
                      <a:pt x="17509" y="15654"/>
                      <a:pt x="17539" y="15624"/>
                    </a:cubicBezTo>
                    <a:cubicBezTo>
                      <a:pt x="17600" y="15563"/>
                      <a:pt x="17600" y="15502"/>
                      <a:pt x="17539" y="15472"/>
                    </a:cubicBezTo>
                    <a:lnTo>
                      <a:pt x="17539" y="15411"/>
                    </a:lnTo>
                    <a:lnTo>
                      <a:pt x="17539" y="15411"/>
                    </a:lnTo>
                    <a:cubicBezTo>
                      <a:pt x="17600" y="15411"/>
                      <a:pt x="17630" y="15411"/>
                      <a:pt x="17661" y="15381"/>
                    </a:cubicBezTo>
                    <a:cubicBezTo>
                      <a:pt x="17661" y="15411"/>
                      <a:pt x="17661" y="15411"/>
                      <a:pt x="17691" y="15472"/>
                    </a:cubicBezTo>
                    <a:cubicBezTo>
                      <a:pt x="17752" y="15472"/>
                      <a:pt x="17752" y="15502"/>
                      <a:pt x="17782" y="15502"/>
                    </a:cubicBezTo>
                    <a:cubicBezTo>
                      <a:pt x="17813" y="15533"/>
                      <a:pt x="17904" y="15533"/>
                      <a:pt x="17934" y="15533"/>
                    </a:cubicBezTo>
                    <a:lnTo>
                      <a:pt x="17934" y="15563"/>
                    </a:lnTo>
                    <a:cubicBezTo>
                      <a:pt x="17934" y="15563"/>
                      <a:pt x="17934" y="15593"/>
                      <a:pt x="17904" y="15593"/>
                    </a:cubicBezTo>
                    <a:cubicBezTo>
                      <a:pt x="17843" y="15685"/>
                      <a:pt x="17843" y="15745"/>
                      <a:pt x="17904" y="15806"/>
                    </a:cubicBezTo>
                    <a:cubicBezTo>
                      <a:pt x="17934" y="15837"/>
                      <a:pt x="17934" y="15837"/>
                      <a:pt x="17965" y="15837"/>
                    </a:cubicBezTo>
                    <a:lnTo>
                      <a:pt x="17934" y="15837"/>
                    </a:lnTo>
                    <a:cubicBezTo>
                      <a:pt x="17843" y="15867"/>
                      <a:pt x="17813" y="15958"/>
                      <a:pt x="17782" y="16019"/>
                    </a:cubicBezTo>
                    <a:cubicBezTo>
                      <a:pt x="17691" y="15897"/>
                      <a:pt x="17661" y="15806"/>
                      <a:pt x="17539" y="15715"/>
                    </a:cubicBezTo>
                    <a:cubicBezTo>
                      <a:pt x="17509" y="15685"/>
                      <a:pt x="17478" y="15685"/>
                      <a:pt x="17448" y="15685"/>
                    </a:cubicBezTo>
                    <a:cubicBezTo>
                      <a:pt x="17448" y="15654"/>
                      <a:pt x="17387" y="15654"/>
                      <a:pt x="17357" y="15563"/>
                    </a:cubicBezTo>
                    <a:close/>
                    <a:moveTo>
                      <a:pt x="14348" y="14651"/>
                    </a:moveTo>
                    <a:cubicBezTo>
                      <a:pt x="14409" y="14712"/>
                      <a:pt x="14439" y="14742"/>
                      <a:pt x="14469" y="14712"/>
                    </a:cubicBezTo>
                    <a:cubicBezTo>
                      <a:pt x="14469" y="14651"/>
                      <a:pt x="14500" y="14590"/>
                      <a:pt x="14469" y="14560"/>
                    </a:cubicBezTo>
                    <a:lnTo>
                      <a:pt x="14469" y="14499"/>
                    </a:lnTo>
                    <a:lnTo>
                      <a:pt x="14469" y="14499"/>
                    </a:lnTo>
                    <a:lnTo>
                      <a:pt x="14469" y="14499"/>
                    </a:lnTo>
                    <a:lnTo>
                      <a:pt x="14500" y="14499"/>
                    </a:lnTo>
                    <a:cubicBezTo>
                      <a:pt x="14560" y="14560"/>
                      <a:pt x="14591" y="14560"/>
                      <a:pt x="14621" y="14560"/>
                    </a:cubicBezTo>
                    <a:lnTo>
                      <a:pt x="14621" y="14590"/>
                    </a:lnTo>
                    <a:lnTo>
                      <a:pt x="14621" y="14621"/>
                    </a:lnTo>
                    <a:cubicBezTo>
                      <a:pt x="14591" y="14681"/>
                      <a:pt x="14591" y="14803"/>
                      <a:pt x="14621" y="14833"/>
                    </a:cubicBezTo>
                    <a:cubicBezTo>
                      <a:pt x="14652" y="14925"/>
                      <a:pt x="14773" y="14894"/>
                      <a:pt x="14804" y="14803"/>
                    </a:cubicBezTo>
                    <a:lnTo>
                      <a:pt x="14804" y="14955"/>
                    </a:lnTo>
                    <a:cubicBezTo>
                      <a:pt x="14743" y="15046"/>
                      <a:pt x="14712" y="15198"/>
                      <a:pt x="14621" y="15229"/>
                    </a:cubicBezTo>
                    <a:lnTo>
                      <a:pt x="14621" y="15229"/>
                    </a:lnTo>
                    <a:lnTo>
                      <a:pt x="14621" y="15198"/>
                    </a:lnTo>
                    <a:cubicBezTo>
                      <a:pt x="14560" y="15077"/>
                      <a:pt x="14500" y="14985"/>
                      <a:pt x="14439" y="14955"/>
                    </a:cubicBezTo>
                    <a:cubicBezTo>
                      <a:pt x="14409" y="14925"/>
                      <a:pt x="14409" y="14833"/>
                      <a:pt x="14348" y="14833"/>
                    </a:cubicBezTo>
                    <a:cubicBezTo>
                      <a:pt x="14348" y="14803"/>
                      <a:pt x="14317" y="14803"/>
                      <a:pt x="14317" y="14803"/>
                    </a:cubicBezTo>
                    <a:lnTo>
                      <a:pt x="14317" y="14803"/>
                    </a:lnTo>
                    <a:cubicBezTo>
                      <a:pt x="14348" y="14742"/>
                      <a:pt x="14348" y="14712"/>
                      <a:pt x="14348" y="14651"/>
                    </a:cubicBezTo>
                    <a:close/>
                    <a:moveTo>
                      <a:pt x="14591" y="15472"/>
                    </a:moveTo>
                    <a:cubicBezTo>
                      <a:pt x="14591" y="15411"/>
                      <a:pt x="14591" y="15411"/>
                      <a:pt x="14591" y="15472"/>
                    </a:cubicBezTo>
                    <a:cubicBezTo>
                      <a:pt x="14591" y="15411"/>
                      <a:pt x="14591" y="15411"/>
                      <a:pt x="14591" y="15472"/>
                    </a:cubicBezTo>
                    <a:cubicBezTo>
                      <a:pt x="14591" y="15411"/>
                      <a:pt x="14591" y="15411"/>
                      <a:pt x="14591" y="15472"/>
                    </a:cubicBezTo>
                    <a:close/>
                    <a:moveTo>
                      <a:pt x="14317" y="15624"/>
                    </a:moveTo>
                    <a:lnTo>
                      <a:pt x="14317" y="15624"/>
                    </a:lnTo>
                    <a:cubicBezTo>
                      <a:pt x="14317" y="15563"/>
                      <a:pt x="14317" y="15502"/>
                      <a:pt x="14287" y="15472"/>
                    </a:cubicBezTo>
                    <a:lnTo>
                      <a:pt x="14287" y="15472"/>
                    </a:lnTo>
                    <a:cubicBezTo>
                      <a:pt x="14317" y="15533"/>
                      <a:pt x="14317" y="15624"/>
                      <a:pt x="14348" y="15685"/>
                    </a:cubicBezTo>
                    <a:lnTo>
                      <a:pt x="14348" y="15715"/>
                    </a:lnTo>
                    <a:cubicBezTo>
                      <a:pt x="14348" y="15745"/>
                      <a:pt x="14348" y="15745"/>
                      <a:pt x="14409" y="15715"/>
                    </a:cubicBezTo>
                    <a:lnTo>
                      <a:pt x="14439" y="15745"/>
                    </a:lnTo>
                    <a:cubicBezTo>
                      <a:pt x="14439" y="15745"/>
                      <a:pt x="14469" y="15685"/>
                      <a:pt x="14469" y="15654"/>
                    </a:cubicBezTo>
                    <a:cubicBezTo>
                      <a:pt x="14500" y="15685"/>
                      <a:pt x="14591" y="15715"/>
                      <a:pt x="14621" y="15685"/>
                    </a:cubicBezTo>
                    <a:lnTo>
                      <a:pt x="14621" y="15654"/>
                    </a:lnTo>
                    <a:cubicBezTo>
                      <a:pt x="14652" y="15685"/>
                      <a:pt x="14773" y="15654"/>
                      <a:pt x="14804" y="15593"/>
                    </a:cubicBezTo>
                    <a:lnTo>
                      <a:pt x="14804" y="15654"/>
                    </a:lnTo>
                    <a:cubicBezTo>
                      <a:pt x="14773" y="15685"/>
                      <a:pt x="14743" y="15715"/>
                      <a:pt x="14743" y="15745"/>
                    </a:cubicBezTo>
                    <a:cubicBezTo>
                      <a:pt x="14682" y="15745"/>
                      <a:pt x="14652" y="15745"/>
                      <a:pt x="14621" y="15806"/>
                    </a:cubicBezTo>
                    <a:cubicBezTo>
                      <a:pt x="14591" y="15837"/>
                      <a:pt x="14500" y="15928"/>
                      <a:pt x="14469" y="15989"/>
                    </a:cubicBezTo>
                    <a:cubicBezTo>
                      <a:pt x="14439" y="15958"/>
                      <a:pt x="14439" y="15928"/>
                      <a:pt x="14409" y="15867"/>
                    </a:cubicBezTo>
                    <a:cubicBezTo>
                      <a:pt x="14409" y="15837"/>
                      <a:pt x="14348" y="15806"/>
                      <a:pt x="14348" y="15806"/>
                    </a:cubicBezTo>
                    <a:lnTo>
                      <a:pt x="14317" y="15745"/>
                    </a:lnTo>
                    <a:cubicBezTo>
                      <a:pt x="14317" y="15715"/>
                      <a:pt x="14287" y="15715"/>
                      <a:pt x="14287" y="15685"/>
                    </a:cubicBezTo>
                    <a:lnTo>
                      <a:pt x="14287" y="15533"/>
                    </a:lnTo>
                    <a:cubicBezTo>
                      <a:pt x="14287" y="15472"/>
                      <a:pt x="14226" y="15411"/>
                      <a:pt x="14226" y="15350"/>
                    </a:cubicBezTo>
                    <a:cubicBezTo>
                      <a:pt x="14257" y="15381"/>
                      <a:pt x="14287" y="15502"/>
                      <a:pt x="14317" y="15624"/>
                    </a:cubicBezTo>
                    <a:close/>
                    <a:moveTo>
                      <a:pt x="12311" y="16870"/>
                    </a:moveTo>
                    <a:cubicBezTo>
                      <a:pt x="12372" y="16870"/>
                      <a:pt x="12433" y="16870"/>
                      <a:pt x="12494" y="16840"/>
                    </a:cubicBezTo>
                    <a:lnTo>
                      <a:pt x="12494" y="16840"/>
                    </a:lnTo>
                    <a:cubicBezTo>
                      <a:pt x="12524" y="16870"/>
                      <a:pt x="12585" y="16870"/>
                      <a:pt x="12615" y="16840"/>
                    </a:cubicBezTo>
                    <a:cubicBezTo>
                      <a:pt x="12585" y="16870"/>
                      <a:pt x="12524" y="16931"/>
                      <a:pt x="12524" y="16992"/>
                    </a:cubicBezTo>
                    <a:cubicBezTo>
                      <a:pt x="12494" y="16992"/>
                      <a:pt x="12463" y="16992"/>
                      <a:pt x="12463" y="17022"/>
                    </a:cubicBezTo>
                    <a:cubicBezTo>
                      <a:pt x="12463" y="17022"/>
                      <a:pt x="12463" y="17052"/>
                      <a:pt x="12433" y="17052"/>
                    </a:cubicBezTo>
                    <a:lnTo>
                      <a:pt x="12433" y="17052"/>
                    </a:lnTo>
                    <a:lnTo>
                      <a:pt x="12372" y="17083"/>
                    </a:lnTo>
                    <a:cubicBezTo>
                      <a:pt x="12372" y="17052"/>
                      <a:pt x="12372" y="17022"/>
                      <a:pt x="12342" y="16992"/>
                    </a:cubicBezTo>
                    <a:cubicBezTo>
                      <a:pt x="12342" y="16931"/>
                      <a:pt x="12342" y="16900"/>
                      <a:pt x="12311" y="16870"/>
                    </a:cubicBezTo>
                    <a:cubicBezTo>
                      <a:pt x="12311" y="16900"/>
                      <a:pt x="12311" y="16900"/>
                      <a:pt x="12311" y="16870"/>
                    </a:cubicBezTo>
                    <a:close/>
                    <a:moveTo>
                      <a:pt x="6810" y="15168"/>
                    </a:moveTo>
                    <a:cubicBezTo>
                      <a:pt x="6840" y="15198"/>
                      <a:pt x="6840" y="15198"/>
                      <a:pt x="6870" y="15198"/>
                    </a:cubicBezTo>
                    <a:cubicBezTo>
                      <a:pt x="6870" y="15198"/>
                      <a:pt x="6870" y="15229"/>
                      <a:pt x="6840" y="15229"/>
                    </a:cubicBezTo>
                    <a:lnTo>
                      <a:pt x="6840" y="15259"/>
                    </a:lnTo>
                    <a:cubicBezTo>
                      <a:pt x="6840" y="15259"/>
                      <a:pt x="6810" y="15259"/>
                      <a:pt x="6810" y="15229"/>
                    </a:cubicBezTo>
                    <a:cubicBezTo>
                      <a:pt x="6810" y="15229"/>
                      <a:pt x="6840" y="15198"/>
                      <a:pt x="6810" y="15168"/>
                    </a:cubicBezTo>
                    <a:close/>
                    <a:moveTo>
                      <a:pt x="6688" y="15107"/>
                    </a:moveTo>
                    <a:lnTo>
                      <a:pt x="6688" y="15107"/>
                    </a:lnTo>
                    <a:cubicBezTo>
                      <a:pt x="6688" y="15077"/>
                      <a:pt x="6688" y="14985"/>
                      <a:pt x="6658" y="14955"/>
                    </a:cubicBezTo>
                    <a:lnTo>
                      <a:pt x="6658" y="14955"/>
                    </a:lnTo>
                    <a:cubicBezTo>
                      <a:pt x="6688" y="15046"/>
                      <a:pt x="6688" y="15107"/>
                      <a:pt x="6718" y="15198"/>
                    </a:cubicBezTo>
                    <a:lnTo>
                      <a:pt x="6718" y="15229"/>
                    </a:lnTo>
                    <a:cubicBezTo>
                      <a:pt x="6718" y="15259"/>
                      <a:pt x="6718" y="15259"/>
                      <a:pt x="6749" y="15229"/>
                    </a:cubicBezTo>
                    <a:lnTo>
                      <a:pt x="6749" y="15229"/>
                    </a:lnTo>
                    <a:lnTo>
                      <a:pt x="6749" y="15350"/>
                    </a:lnTo>
                    <a:lnTo>
                      <a:pt x="6718" y="15320"/>
                    </a:lnTo>
                    <a:cubicBezTo>
                      <a:pt x="6718" y="15259"/>
                      <a:pt x="6688" y="15229"/>
                      <a:pt x="6688" y="15229"/>
                    </a:cubicBezTo>
                    <a:lnTo>
                      <a:pt x="6658" y="15198"/>
                    </a:lnTo>
                    <a:cubicBezTo>
                      <a:pt x="6658" y="15168"/>
                      <a:pt x="6597" y="15168"/>
                      <a:pt x="6597" y="15107"/>
                    </a:cubicBezTo>
                    <a:lnTo>
                      <a:pt x="6597" y="14955"/>
                    </a:lnTo>
                    <a:cubicBezTo>
                      <a:pt x="6597" y="14894"/>
                      <a:pt x="6566" y="14864"/>
                      <a:pt x="6566" y="14773"/>
                    </a:cubicBezTo>
                    <a:cubicBezTo>
                      <a:pt x="6597" y="14925"/>
                      <a:pt x="6658" y="15016"/>
                      <a:pt x="6688" y="15107"/>
                    </a:cubicBezTo>
                    <a:close/>
                    <a:moveTo>
                      <a:pt x="2949" y="22858"/>
                    </a:moveTo>
                    <a:cubicBezTo>
                      <a:pt x="3041" y="22949"/>
                      <a:pt x="3101" y="22979"/>
                      <a:pt x="3162" y="22919"/>
                    </a:cubicBezTo>
                    <a:cubicBezTo>
                      <a:pt x="3192" y="22858"/>
                      <a:pt x="3192" y="22767"/>
                      <a:pt x="3162" y="22676"/>
                    </a:cubicBezTo>
                    <a:lnTo>
                      <a:pt x="3162" y="22645"/>
                    </a:lnTo>
                    <a:lnTo>
                      <a:pt x="3162" y="22584"/>
                    </a:lnTo>
                    <a:cubicBezTo>
                      <a:pt x="3192" y="22584"/>
                      <a:pt x="3223" y="22584"/>
                      <a:pt x="3253" y="22554"/>
                    </a:cubicBezTo>
                    <a:lnTo>
                      <a:pt x="3314" y="22524"/>
                    </a:lnTo>
                    <a:lnTo>
                      <a:pt x="3314" y="22493"/>
                    </a:lnTo>
                    <a:cubicBezTo>
                      <a:pt x="3375" y="22524"/>
                      <a:pt x="3466" y="22524"/>
                      <a:pt x="3527" y="22493"/>
                    </a:cubicBezTo>
                    <a:cubicBezTo>
                      <a:pt x="3496" y="22554"/>
                      <a:pt x="3496" y="22676"/>
                      <a:pt x="3527" y="22706"/>
                    </a:cubicBezTo>
                    <a:cubicBezTo>
                      <a:pt x="3557" y="22736"/>
                      <a:pt x="3618" y="22736"/>
                      <a:pt x="3648" y="22736"/>
                    </a:cubicBezTo>
                    <a:lnTo>
                      <a:pt x="3557" y="22828"/>
                    </a:lnTo>
                    <a:cubicBezTo>
                      <a:pt x="3405" y="22949"/>
                      <a:pt x="3314" y="23040"/>
                      <a:pt x="3132" y="23162"/>
                    </a:cubicBezTo>
                    <a:cubicBezTo>
                      <a:pt x="3132" y="23162"/>
                      <a:pt x="3101" y="23192"/>
                      <a:pt x="3101" y="23253"/>
                    </a:cubicBezTo>
                    <a:lnTo>
                      <a:pt x="3041" y="23253"/>
                    </a:lnTo>
                    <a:cubicBezTo>
                      <a:pt x="2949" y="23192"/>
                      <a:pt x="2919" y="23040"/>
                      <a:pt x="2828" y="22979"/>
                    </a:cubicBezTo>
                    <a:cubicBezTo>
                      <a:pt x="2949" y="22979"/>
                      <a:pt x="2949" y="22949"/>
                      <a:pt x="2949" y="2285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24;p4"/>
            <p:cNvSpPr/>
            <p:nvPr/>
          </p:nvSpPr>
          <p:spPr>
            <a:xfrm>
              <a:off x="3358288" y="-914400"/>
              <a:ext cx="2427422" cy="2210956"/>
            </a:xfrm>
            <a:custGeom>
              <a:avLst/>
              <a:gdLst/>
              <a:ahLst/>
              <a:cxnLst/>
              <a:rect l="l" t="t" r="r" b="b"/>
              <a:pathLst>
                <a:path w="46661" h="42500" extrusionOk="0">
                  <a:moveTo>
                    <a:pt x="23335" y="0"/>
                  </a:moveTo>
                  <a:cubicBezTo>
                    <a:pt x="17895" y="0"/>
                    <a:pt x="12454" y="2075"/>
                    <a:pt x="8299" y="6224"/>
                  </a:cubicBezTo>
                  <a:cubicBezTo>
                    <a:pt x="0" y="14523"/>
                    <a:pt x="0" y="27977"/>
                    <a:pt x="8299" y="36275"/>
                  </a:cubicBezTo>
                  <a:cubicBezTo>
                    <a:pt x="12454" y="40425"/>
                    <a:pt x="17895" y="42499"/>
                    <a:pt x="23335" y="42499"/>
                  </a:cubicBezTo>
                  <a:cubicBezTo>
                    <a:pt x="28775" y="42499"/>
                    <a:pt x="34213" y="40425"/>
                    <a:pt x="38362" y="36275"/>
                  </a:cubicBezTo>
                  <a:cubicBezTo>
                    <a:pt x="46661" y="27977"/>
                    <a:pt x="46661" y="14523"/>
                    <a:pt x="38362" y="6224"/>
                  </a:cubicBezTo>
                  <a:cubicBezTo>
                    <a:pt x="34213" y="2075"/>
                    <a:pt x="28775" y="0"/>
                    <a:pt x="23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4"/>
            <p:cNvSpPr/>
            <p:nvPr/>
          </p:nvSpPr>
          <p:spPr>
            <a:xfrm>
              <a:off x="160148" y="180652"/>
              <a:ext cx="1755215" cy="395426"/>
            </a:xfrm>
            <a:custGeom>
              <a:avLst/>
              <a:gdLst/>
              <a:ahLst/>
              <a:cxnLst/>
              <a:rect l="l" t="t" r="r" b="b"/>
              <a:pathLst>
                <a:path w="6942" h="1564" extrusionOk="0">
                  <a:moveTo>
                    <a:pt x="2852" y="1"/>
                  </a:moveTo>
                  <a:cubicBezTo>
                    <a:pt x="2565" y="1"/>
                    <a:pt x="2269" y="131"/>
                    <a:pt x="2024" y="305"/>
                  </a:cubicBezTo>
                  <a:cubicBezTo>
                    <a:pt x="1703" y="544"/>
                    <a:pt x="1441" y="853"/>
                    <a:pt x="1131" y="1103"/>
                  </a:cubicBezTo>
                  <a:cubicBezTo>
                    <a:pt x="870" y="1287"/>
                    <a:pt x="553" y="1511"/>
                    <a:pt x="225" y="1556"/>
                  </a:cubicBezTo>
                  <a:lnTo>
                    <a:pt x="6942" y="1556"/>
                  </a:lnTo>
                  <a:cubicBezTo>
                    <a:pt x="6358" y="1187"/>
                    <a:pt x="5727" y="865"/>
                    <a:pt x="5048" y="841"/>
                  </a:cubicBezTo>
                  <a:cubicBezTo>
                    <a:pt x="4998" y="839"/>
                    <a:pt x="4946" y="838"/>
                    <a:pt x="4895" y="838"/>
                  </a:cubicBezTo>
                  <a:cubicBezTo>
                    <a:pt x="4838" y="838"/>
                    <a:pt x="4781" y="839"/>
                    <a:pt x="4724" y="839"/>
                  </a:cubicBezTo>
                  <a:cubicBezTo>
                    <a:pt x="4551" y="839"/>
                    <a:pt x="4380" y="833"/>
                    <a:pt x="4227" y="782"/>
                  </a:cubicBezTo>
                  <a:cubicBezTo>
                    <a:pt x="3810" y="627"/>
                    <a:pt x="3560" y="198"/>
                    <a:pt x="3155" y="55"/>
                  </a:cubicBezTo>
                  <a:cubicBezTo>
                    <a:pt x="3057" y="18"/>
                    <a:pt x="2955" y="1"/>
                    <a:pt x="2852" y="1"/>
                  </a:cubicBezTo>
                  <a:close/>
                  <a:moveTo>
                    <a:pt x="0" y="1556"/>
                  </a:moveTo>
                  <a:cubicBezTo>
                    <a:pt x="37" y="1561"/>
                    <a:pt x="74" y="1564"/>
                    <a:pt x="111" y="1564"/>
                  </a:cubicBezTo>
                  <a:cubicBezTo>
                    <a:pt x="149" y="1564"/>
                    <a:pt x="187" y="1561"/>
                    <a:pt x="225" y="15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oogle Shape;26;p4"/>
          <p:cNvGrpSpPr/>
          <p:nvPr/>
        </p:nvGrpSpPr>
        <p:grpSpPr>
          <a:xfrm>
            <a:off x="7678000" y="423675"/>
            <a:ext cx="689509" cy="538374"/>
            <a:chOff x="7601800" y="576075"/>
            <a:chExt cx="689509" cy="538374"/>
          </a:xfrm>
        </p:grpSpPr>
        <p:sp>
          <p:nvSpPr>
            <p:cNvPr id="27" name="Google Shape;27;p4"/>
            <p:cNvSpPr/>
            <p:nvPr/>
          </p:nvSpPr>
          <p:spPr>
            <a:xfrm>
              <a:off x="7932621" y="992652"/>
              <a:ext cx="358688" cy="121796"/>
            </a:xfrm>
            <a:custGeom>
              <a:avLst/>
              <a:gdLst/>
              <a:ahLst/>
              <a:cxnLst/>
              <a:rect l="l" t="t" r="r" b="b"/>
              <a:pathLst>
                <a:path w="4871" h="1654" extrusionOk="0">
                  <a:moveTo>
                    <a:pt x="4169" y="1"/>
                  </a:moveTo>
                  <a:cubicBezTo>
                    <a:pt x="3480" y="1"/>
                    <a:pt x="2923" y="249"/>
                    <a:pt x="2755" y="361"/>
                  </a:cubicBezTo>
                  <a:cubicBezTo>
                    <a:pt x="2613" y="456"/>
                    <a:pt x="2482" y="492"/>
                    <a:pt x="2410" y="504"/>
                  </a:cubicBezTo>
                  <a:cubicBezTo>
                    <a:pt x="2374" y="504"/>
                    <a:pt x="2363" y="504"/>
                    <a:pt x="2339" y="492"/>
                  </a:cubicBezTo>
                  <a:cubicBezTo>
                    <a:pt x="1848" y="209"/>
                    <a:pt x="1415" y="153"/>
                    <a:pt x="1073" y="153"/>
                  </a:cubicBezTo>
                  <a:cubicBezTo>
                    <a:pt x="925" y="153"/>
                    <a:pt x="795" y="163"/>
                    <a:pt x="684" y="171"/>
                  </a:cubicBezTo>
                  <a:cubicBezTo>
                    <a:pt x="650" y="176"/>
                    <a:pt x="615" y="178"/>
                    <a:pt x="579" y="178"/>
                  </a:cubicBezTo>
                  <a:cubicBezTo>
                    <a:pt x="452" y="178"/>
                    <a:pt x="316" y="148"/>
                    <a:pt x="196" y="111"/>
                  </a:cubicBezTo>
                  <a:cubicBezTo>
                    <a:pt x="187" y="110"/>
                    <a:pt x="178" y="109"/>
                    <a:pt x="170" y="109"/>
                  </a:cubicBezTo>
                  <a:cubicBezTo>
                    <a:pt x="46" y="109"/>
                    <a:pt x="1" y="270"/>
                    <a:pt x="112" y="325"/>
                  </a:cubicBezTo>
                  <a:cubicBezTo>
                    <a:pt x="374" y="444"/>
                    <a:pt x="684" y="492"/>
                    <a:pt x="886" y="516"/>
                  </a:cubicBezTo>
                  <a:cubicBezTo>
                    <a:pt x="1112" y="552"/>
                    <a:pt x="1291" y="623"/>
                    <a:pt x="1398" y="683"/>
                  </a:cubicBezTo>
                  <a:cubicBezTo>
                    <a:pt x="1458" y="706"/>
                    <a:pt x="1470" y="766"/>
                    <a:pt x="1446" y="825"/>
                  </a:cubicBezTo>
                  <a:lnTo>
                    <a:pt x="1446" y="849"/>
                  </a:lnTo>
                  <a:cubicBezTo>
                    <a:pt x="1422" y="873"/>
                    <a:pt x="1386" y="909"/>
                    <a:pt x="1351" y="909"/>
                  </a:cubicBezTo>
                  <a:cubicBezTo>
                    <a:pt x="1231" y="921"/>
                    <a:pt x="1089" y="980"/>
                    <a:pt x="1089" y="980"/>
                  </a:cubicBezTo>
                  <a:cubicBezTo>
                    <a:pt x="1220" y="992"/>
                    <a:pt x="1458" y="1147"/>
                    <a:pt x="1505" y="1171"/>
                  </a:cubicBezTo>
                  <a:cubicBezTo>
                    <a:pt x="1505" y="1183"/>
                    <a:pt x="1517" y="1183"/>
                    <a:pt x="1517" y="1183"/>
                  </a:cubicBezTo>
                  <a:cubicBezTo>
                    <a:pt x="1853" y="1504"/>
                    <a:pt x="2093" y="1586"/>
                    <a:pt x="2302" y="1586"/>
                  </a:cubicBezTo>
                  <a:cubicBezTo>
                    <a:pt x="2518" y="1586"/>
                    <a:pt x="2702" y="1500"/>
                    <a:pt x="2929" y="1500"/>
                  </a:cubicBezTo>
                  <a:cubicBezTo>
                    <a:pt x="3027" y="1500"/>
                    <a:pt x="3134" y="1516"/>
                    <a:pt x="3256" y="1564"/>
                  </a:cubicBezTo>
                  <a:cubicBezTo>
                    <a:pt x="3267" y="1564"/>
                    <a:pt x="3291" y="1576"/>
                    <a:pt x="3303" y="1576"/>
                  </a:cubicBezTo>
                  <a:cubicBezTo>
                    <a:pt x="3458" y="1634"/>
                    <a:pt x="3600" y="1653"/>
                    <a:pt x="3725" y="1653"/>
                  </a:cubicBezTo>
                  <a:cubicBezTo>
                    <a:pt x="3830" y="1653"/>
                    <a:pt x="3924" y="1640"/>
                    <a:pt x="4006" y="1623"/>
                  </a:cubicBezTo>
                  <a:cubicBezTo>
                    <a:pt x="4125" y="1587"/>
                    <a:pt x="4101" y="1421"/>
                    <a:pt x="3982" y="1409"/>
                  </a:cubicBezTo>
                  <a:cubicBezTo>
                    <a:pt x="3767" y="1385"/>
                    <a:pt x="3506" y="1337"/>
                    <a:pt x="3434" y="1290"/>
                  </a:cubicBezTo>
                  <a:cubicBezTo>
                    <a:pt x="3303" y="1206"/>
                    <a:pt x="3208" y="647"/>
                    <a:pt x="4148" y="444"/>
                  </a:cubicBezTo>
                  <a:cubicBezTo>
                    <a:pt x="4375" y="397"/>
                    <a:pt x="4577" y="325"/>
                    <a:pt x="4756" y="230"/>
                  </a:cubicBezTo>
                  <a:cubicBezTo>
                    <a:pt x="4870" y="173"/>
                    <a:pt x="4819" y="27"/>
                    <a:pt x="4709" y="27"/>
                  </a:cubicBezTo>
                  <a:cubicBezTo>
                    <a:pt x="4705" y="27"/>
                    <a:pt x="4701" y="27"/>
                    <a:pt x="4696" y="28"/>
                  </a:cubicBezTo>
                  <a:cubicBezTo>
                    <a:pt x="4638" y="33"/>
                    <a:pt x="4579" y="38"/>
                    <a:pt x="4520" y="38"/>
                  </a:cubicBezTo>
                  <a:cubicBezTo>
                    <a:pt x="4448" y="38"/>
                    <a:pt x="4376" y="30"/>
                    <a:pt x="4303" y="4"/>
                  </a:cubicBezTo>
                  <a:cubicBezTo>
                    <a:pt x="4258" y="2"/>
                    <a:pt x="4213" y="1"/>
                    <a:pt x="4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4"/>
            <p:cNvSpPr/>
            <p:nvPr/>
          </p:nvSpPr>
          <p:spPr>
            <a:xfrm>
              <a:off x="7601800" y="576075"/>
              <a:ext cx="253534" cy="105449"/>
            </a:xfrm>
            <a:custGeom>
              <a:avLst/>
              <a:gdLst/>
              <a:ahLst/>
              <a:cxnLst/>
              <a:rect l="l" t="t" r="r" b="b"/>
              <a:pathLst>
                <a:path w="3443" h="1432" extrusionOk="0">
                  <a:moveTo>
                    <a:pt x="3295" y="1"/>
                  </a:moveTo>
                  <a:cubicBezTo>
                    <a:pt x="3285" y="1"/>
                    <a:pt x="3274" y="2"/>
                    <a:pt x="3263" y="6"/>
                  </a:cubicBezTo>
                  <a:cubicBezTo>
                    <a:pt x="3227" y="18"/>
                    <a:pt x="3203" y="18"/>
                    <a:pt x="3143" y="42"/>
                  </a:cubicBezTo>
                  <a:cubicBezTo>
                    <a:pt x="2632" y="149"/>
                    <a:pt x="2262" y="434"/>
                    <a:pt x="2155" y="553"/>
                  </a:cubicBezTo>
                  <a:cubicBezTo>
                    <a:pt x="2096" y="625"/>
                    <a:pt x="2012" y="673"/>
                    <a:pt x="1965" y="696"/>
                  </a:cubicBezTo>
                  <a:cubicBezTo>
                    <a:pt x="1957" y="696"/>
                    <a:pt x="1938" y="707"/>
                    <a:pt x="1920" y="707"/>
                  </a:cubicBezTo>
                  <a:cubicBezTo>
                    <a:pt x="1911" y="707"/>
                    <a:pt x="1901" y="704"/>
                    <a:pt x="1893" y="696"/>
                  </a:cubicBezTo>
                  <a:cubicBezTo>
                    <a:pt x="1723" y="651"/>
                    <a:pt x="1567" y="633"/>
                    <a:pt x="1426" y="633"/>
                  </a:cubicBezTo>
                  <a:cubicBezTo>
                    <a:pt x="1123" y="633"/>
                    <a:pt x="889" y="715"/>
                    <a:pt x="727" y="780"/>
                  </a:cubicBezTo>
                  <a:cubicBezTo>
                    <a:pt x="647" y="807"/>
                    <a:pt x="540" y="817"/>
                    <a:pt x="432" y="817"/>
                  </a:cubicBezTo>
                  <a:cubicBezTo>
                    <a:pt x="217" y="817"/>
                    <a:pt x="0" y="780"/>
                    <a:pt x="0" y="780"/>
                  </a:cubicBezTo>
                  <a:lnTo>
                    <a:pt x="0" y="780"/>
                  </a:lnTo>
                  <a:cubicBezTo>
                    <a:pt x="146" y="941"/>
                    <a:pt x="380" y="978"/>
                    <a:pt x="602" y="978"/>
                  </a:cubicBezTo>
                  <a:cubicBezTo>
                    <a:pt x="725" y="978"/>
                    <a:pt x="843" y="967"/>
                    <a:pt x="941" y="958"/>
                  </a:cubicBezTo>
                  <a:cubicBezTo>
                    <a:pt x="985" y="951"/>
                    <a:pt x="1026" y="948"/>
                    <a:pt x="1064" y="948"/>
                  </a:cubicBezTo>
                  <a:cubicBezTo>
                    <a:pt x="1148" y="948"/>
                    <a:pt x="1217" y="962"/>
                    <a:pt x="1274" y="970"/>
                  </a:cubicBezTo>
                  <a:cubicBezTo>
                    <a:pt x="1334" y="970"/>
                    <a:pt x="1381" y="1030"/>
                    <a:pt x="1369" y="1089"/>
                  </a:cubicBezTo>
                  <a:lnTo>
                    <a:pt x="1369" y="1113"/>
                  </a:lnTo>
                  <a:cubicBezTo>
                    <a:pt x="1298" y="1113"/>
                    <a:pt x="1155" y="1220"/>
                    <a:pt x="1155" y="1220"/>
                  </a:cubicBezTo>
                  <a:cubicBezTo>
                    <a:pt x="1163" y="1219"/>
                    <a:pt x="1172" y="1219"/>
                    <a:pt x="1182" y="1219"/>
                  </a:cubicBezTo>
                  <a:cubicBezTo>
                    <a:pt x="1296" y="1219"/>
                    <a:pt x="1489" y="1280"/>
                    <a:pt x="1489" y="1280"/>
                  </a:cubicBezTo>
                  <a:cubicBezTo>
                    <a:pt x="1694" y="1393"/>
                    <a:pt x="1844" y="1432"/>
                    <a:pt x="1965" y="1432"/>
                  </a:cubicBezTo>
                  <a:cubicBezTo>
                    <a:pt x="2242" y="1432"/>
                    <a:pt x="2369" y="1227"/>
                    <a:pt x="2659" y="1227"/>
                  </a:cubicBezTo>
                  <a:cubicBezTo>
                    <a:pt x="2684" y="1227"/>
                    <a:pt x="2711" y="1229"/>
                    <a:pt x="2739" y="1232"/>
                  </a:cubicBezTo>
                  <a:lnTo>
                    <a:pt x="2917" y="1232"/>
                  </a:lnTo>
                  <a:cubicBezTo>
                    <a:pt x="3048" y="1220"/>
                    <a:pt x="3036" y="1006"/>
                    <a:pt x="2905" y="1006"/>
                  </a:cubicBezTo>
                  <a:cubicBezTo>
                    <a:pt x="2870" y="1006"/>
                    <a:pt x="2834" y="994"/>
                    <a:pt x="2810" y="994"/>
                  </a:cubicBezTo>
                  <a:cubicBezTo>
                    <a:pt x="2715" y="958"/>
                    <a:pt x="2560" y="601"/>
                    <a:pt x="3155" y="303"/>
                  </a:cubicBezTo>
                  <a:cubicBezTo>
                    <a:pt x="3227" y="268"/>
                    <a:pt x="3286" y="244"/>
                    <a:pt x="3346" y="196"/>
                  </a:cubicBezTo>
                  <a:cubicBezTo>
                    <a:pt x="3443" y="142"/>
                    <a:pt x="3394" y="1"/>
                    <a:pt x="3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 name="Google Shape;29;p4"/>
          <p:cNvSpPr txBox="1">
            <a:spLocks noGrp="1"/>
          </p:cNvSpPr>
          <p:nvPr>
            <p:ph type="title"/>
          </p:nvPr>
        </p:nvSpPr>
        <p:spPr>
          <a:xfrm>
            <a:off x="1192025" y="521225"/>
            <a:ext cx="6756300" cy="1108200"/>
          </a:xfrm>
          <a:prstGeom prst="rect">
            <a:avLst/>
          </a:prstGeom>
        </p:spPr>
        <p:txBody>
          <a:bodyPr spcFirstLastPara="1" wrap="square" lIns="91425" tIns="91425" rIns="91425" bIns="91425" anchor="t" anchorCtr="0">
            <a:noAutofit/>
          </a:bodyPr>
          <a:lstStyle>
            <a:lvl1pPr lvl="0" algn="ctr">
              <a:spcBef>
                <a:spcPts val="0"/>
              </a:spcBef>
              <a:spcAft>
                <a:spcPts val="0"/>
              </a:spcAft>
              <a:buSzPts val="3500"/>
              <a:buNone/>
              <a:defRPr sz="3200"/>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sp>
        <p:nvSpPr>
          <p:cNvPr id="30" name="Google Shape;30;p4"/>
          <p:cNvSpPr txBox="1">
            <a:spLocks noGrp="1"/>
          </p:cNvSpPr>
          <p:nvPr>
            <p:ph type="body" idx="1"/>
          </p:nvPr>
        </p:nvSpPr>
        <p:spPr>
          <a:xfrm>
            <a:off x="713225" y="1815875"/>
            <a:ext cx="7713900" cy="16386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Clr>
                <a:schemeClr val="dk1"/>
              </a:buClr>
              <a:buSzPts val="1800"/>
              <a:buFont typeface="Arial"/>
              <a:buChar char="●"/>
              <a:defRPr sz="1300">
                <a:solidFill>
                  <a:schemeClr val="dk1"/>
                </a:solidFill>
              </a:defRPr>
            </a:lvl1pPr>
            <a:lvl2pPr marL="914400" lvl="1" indent="-317500">
              <a:spcBef>
                <a:spcPts val="0"/>
              </a:spcBef>
              <a:spcAft>
                <a:spcPts val="0"/>
              </a:spcAft>
              <a:buClr>
                <a:schemeClr val="dk1"/>
              </a:buClr>
              <a:buSzPts val="1400"/>
              <a:buFont typeface="Arial"/>
              <a:buChar char="○"/>
              <a:defRPr>
                <a:solidFill>
                  <a:schemeClr val="dk1"/>
                </a:solidFill>
              </a:defRPr>
            </a:lvl2pPr>
            <a:lvl3pPr marL="1371600" lvl="2" indent="-317500">
              <a:spcBef>
                <a:spcPts val="0"/>
              </a:spcBef>
              <a:spcAft>
                <a:spcPts val="0"/>
              </a:spcAft>
              <a:buClr>
                <a:schemeClr val="dk1"/>
              </a:buClr>
              <a:buSzPts val="1400"/>
              <a:buFont typeface="Arial"/>
              <a:buChar char="■"/>
              <a:defRPr>
                <a:solidFill>
                  <a:schemeClr val="dk1"/>
                </a:solidFill>
              </a:defRPr>
            </a:lvl3pPr>
            <a:lvl4pPr marL="1828800" lvl="3" indent="-317500">
              <a:spcBef>
                <a:spcPts val="0"/>
              </a:spcBef>
              <a:spcAft>
                <a:spcPts val="0"/>
              </a:spcAft>
              <a:buClr>
                <a:schemeClr val="dk1"/>
              </a:buClr>
              <a:buSzPts val="1400"/>
              <a:buFont typeface="Arial"/>
              <a:buChar char="●"/>
              <a:defRPr>
                <a:solidFill>
                  <a:schemeClr val="dk1"/>
                </a:solidFill>
              </a:defRPr>
            </a:lvl4pPr>
            <a:lvl5pPr marL="2286000" lvl="4" indent="-317500">
              <a:spcBef>
                <a:spcPts val="0"/>
              </a:spcBef>
              <a:spcAft>
                <a:spcPts val="0"/>
              </a:spcAft>
              <a:buClr>
                <a:schemeClr val="dk1"/>
              </a:buClr>
              <a:buSzPts val="1400"/>
              <a:buFont typeface="Arial"/>
              <a:buChar char="○"/>
              <a:defRPr>
                <a:solidFill>
                  <a:schemeClr val="dk1"/>
                </a:solidFill>
              </a:defRPr>
            </a:lvl5pPr>
            <a:lvl6pPr marL="2743200" lvl="5" indent="-317500">
              <a:spcBef>
                <a:spcPts val="0"/>
              </a:spcBef>
              <a:spcAft>
                <a:spcPts val="0"/>
              </a:spcAft>
              <a:buClr>
                <a:schemeClr val="dk1"/>
              </a:buClr>
              <a:buSzPts val="1400"/>
              <a:buFont typeface="Arial"/>
              <a:buChar char="■"/>
              <a:defRPr>
                <a:solidFill>
                  <a:schemeClr val="dk1"/>
                </a:solidFill>
              </a:defRPr>
            </a:lvl6pPr>
            <a:lvl7pPr marL="3200400" lvl="6" indent="-317500">
              <a:spcBef>
                <a:spcPts val="0"/>
              </a:spcBef>
              <a:spcAft>
                <a:spcPts val="0"/>
              </a:spcAft>
              <a:buClr>
                <a:schemeClr val="dk1"/>
              </a:buClr>
              <a:buSzPts val="1400"/>
              <a:buFont typeface="Arial"/>
              <a:buChar char="●"/>
              <a:defRPr>
                <a:solidFill>
                  <a:schemeClr val="dk1"/>
                </a:solidFill>
              </a:defRPr>
            </a:lvl7pPr>
            <a:lvl8pPr marL="3657600" lvl="7" indent="-317500">
              <a:spcBef>
                <a:spcPts val="0"/>
              </a:spcBef>
              <a:spcAft>
                <a:spcPts val="0"/>
              </a:spcAft>
              <a:buClr>
                <a:schemeClr val="dk1"/>
              </a:buClr>
              <a:buSzPts val="1400"/>
              <a:buFont typeface="Arial"/>
              <a:buChar char="○"/>
              <a:defRPr>
                <a:solidFill>
                  <a:schemeClr val="dk1"/>
                </a:solidFill>
              </a:defRPr>
            </a:lvl8pPr>
            <a:lvl9pPr marL="4114800" lvl="8" indent="-317500">
              <a:spcBef>
                <a:spcPts val="0"/>
              </a:spcBef>
              <a:spcAft>
                <a:spcPts val="0"/>
              </a:spcAft>
              <a:buClr>
                <a:schemeClr val="dk1"/>
              </a:buClr>
              <a:buSzPts val="1400"/>
              <a:buFont typeface="Arial"/>
              <a:buChar char="■"/>
              <a:defRPr>
                <a:solidFill>
                  <a:schemeClr val="dk1"/>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1"/>
        <p:cNvGrpSpPr/>
        <p:nvPr/>
      </p:nvGrpSpPr>
      <p:grpSpPr>
        <a:xfrm>
          <a:off x="0" y="0"/>
          <a:ext cx="0" cy="0"/>
          <a:chOff x="0" y="0"/>
          <a:chExt cx="0" cy="0"/>
        </a:xfrm>
      </p:grpSpPr>
      <p:sp>
        <p:nvSpPr>
          <p:cNvPr id="52" name="Google Shape;52;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53" name="Google Shape;53;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2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4"/>
        <p:cNvGrpSpPr/>
        <p:nvPr/>
      </p:nvGrpSpPr>
      <p:grpSpPr>
        <a:xfrm>
          <a:off x="0" y="0"/>
          <a:ext cx="0" cy="0"/>
          <a:chOff x="0" y="0"/>
          <a:chExt cx="0" cy="0"/>
        </a:xfrm>
      </p:grpSpPr>
      <p:sp>
        <p:nvSpPr>
          <p:cNvPr id="55" name="Google Shape;55;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6"/>
        <p:cNvGrpSpPr/>
        <p:nvPr/>
      </p:nvGrpSpPr>
      <p:grpSpPr>
        <a:xfrm>
          <a:off x="0" y="0"/>
          <a:ext cx="0" cy="0"/>
          <a:chOff x="0" y="0"/>
          <a:chExt cx="0" cy="0"/>
        </a:xfrm>
      </p:grpSpPr>
      <p:sp>
        <p:nvSpPr>
          <p:cNvPr id="57" name="Google Shape;57;p9"/>
          <p:cNvSpPr txBox="1">
            <a:spLocks noGrp="1"/>
          </p:cNvSpPr>
          <p:nvPr>
            <p:ph type="title"/>
          </p:nvPr>
        </p:nvSpPr>
        <p:spPr>
          <a:xfrm>
            <a:off x="2549400" y="1233175"/>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58" name="Google Shape;58;p9"/>
          <p:cNvSpPr txBox="1">
            <a:spLocks noGrp="1"/>
          </p:cNvSpPr>
          <p:nvPr>
            <p:ph type="subTitle" idx="1"/>
          </p:nvPr>
        </p:nvSpPr>
        <p:spPr>
          <a:xfrm>
            <a:off x="25494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9"/>
        <p:cNvGrpSpPr/>
        <p:nvPr/>
      </p:nvGrpSpPr>
      <p:grpSpPr>
        <a:xfrm>
          <a:off x="0" y="0"/>
          <a:ext cx="0" cy="0"/>
          <a:chOff x="0" y="0"/>
          <a:chExt cx="0" cy="0"/>
        </a:xfrm>
      </p:grpSpPr>
      <p:sp>
        <p:nvSpPr>
          <p:cNvPr id="60" name="Google Shape;60;p10"/>
          <p:cNvSpPr txBox="1">
            <a:spLocks noGrp="1"/>
          </p:cNvSpPr>
          <p:nvPr>
            <p:ph type="title"/>
          </p:nvPr>
        </p:nvSpPr>
        <p:spPr>
          <a:xfrm>
            <a:off x="1192025" y="521225"/>
            <a:ext cx="6756300" cy="110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1"/>
        <p:cNvGrpSpPr/>
        <p:nvPr/>
      </p:nvGrpSpPr>
      <p:grpSpPr>
        <a:xfrm>
          <a:off x="0" y="0"/>
          <a:ext cx="0" cy="0"/>
          <a:chOff x="0" y="0"/>
          <a:chExt cx="0" cy="0"/>
        </a:xfrm>
      </p:grpSpPr>
      <p:sp>
        <p:nvSpPr>
          <p:cNvPr id="62" name="Google Shape;62;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63" name="Google Shape;63;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64"/>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7000" y="521225"/>
            <a:ext cx="7710000" cy="5727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Clr>
                <a:schemeClr val="accent2"/>
              </a:buClr>
              <a:buSzPts val="3500"/>
              <a:buFont typeface="Dela Gothic One"/>
              <a:buNone/>
              <a:defRPr sz="3500">
                <a:solidFill>
                  <a:schemeClr val="accent2"/>
                </a:solidFill>
                <a:latin typeface="Dela Gothic One"/>
                <a:ea typeface="Dela Gothic One"/>
                <a:cs typeface="Dela Gothic One"/>
                <a:sym typeface="Dela Gothic One"/>
              </a:defRPr>
            </a:lvl1pPr>
            <a:lvl2pPr lvl="1">
              <a:lnSpc>
                <a:spcPct val="100000"/>
              </a:lnSpc>
              <a:spcBef>
                <a:spcPts val="0"/>
              </a:spcBef>
              <a:spcAft>
                <a:spcPts val="0"/>
              </a:spcAft>
              <a:buClr>
                <a:schemeClr val="accent2"/>
              </a:buClr>
              <a:buSzPts val="3500"/>
              <a:buFont typeface="Dela Gothic One"/>
              <a:buNone/>
              <a:defRPr sz="3500">
                <a:solidFill>
                  <a:schemeClr val="accent2"/>
                </a:solidFill>
                <a:latin typeface="Dela Gothic One"/>
                <a:ea typeface="Dela Gothic One"/>
                <a:cs typeface="Dela Gothic One"/>
                <a:sym typeface="Dela Gothic One"/>
              </a:defRPr>
            </a:lvl2pPr>
            <a:lvl3pPr lvl="2">
              <a:lnSpc>
                <a:spcPct val="100000"/>
              </a:lnSpc>
              <a:spcBef>
                <a:spcPts val="0"/>
              </a:spcBef>
              <a:spcAft>
                <a:spcPts val="0"/>
              </a:spcAft>
              <a:buClr>
                <a:schemeClr val="accent2"/>
              </a:buClr>
              <a:buSzPts val="3500"/>
              <a:buFont typeface="Dela Gothic One"/>
              <a:buNone/>
              <a:defRPr sz="3500">
                <a:solidFill>
                  <a:schemeClr val="accent2"/>
                </a:solidFill>
                <a:latin typeface="Dela Gothic One"/>
                <a:ea typeface="Dela Gothic One"/>
                <a:cs typeface="Dela Gothic One"/>
                <a:sym typeface="Dela Gothic One"/>
              </a:defRPr>
            </a:lvl3pPr>
            <a:lvl4pPr lvl="3">
              <a:lnSpc>
                <a:spcPct val="100000"/>
              </a:lnSpc>
              <a:spcBef>
                <a:spcPts val="0"/>
              </a:spcBef>
              <a:spcAft>
                <a:spcPts val="0"/>
              </a:spcAft>
              <a:buClr>
                <a:schemeClr val="accent2"/>
              </a:buClr>
              <a:buSzPts val="3500"/>
              <a:buFont typeface="Dela Gothic One"/>
              <a:buNone/>
              <a:defRPr sz="3500">
                <a:solidFill>
                  <a:schemeClr val="accent2"/>
                </a:solidFill>
                <a:latin typeface="Dela Gothic One"/>
                <a:ea typeface="Dela Gothic One"/>
                <a:cs typeface="Dela Gothic One"/>
                <a:sym typeface="Dela Gothic One"/>
              </a:defRPr>
            </a:lvl4pPr>
            <a:lvl5pPr lvl="4">
              <a:lnSpc>
                <a:spcPct val="100000"/>
              </a:lnSpc>
              <a:spcBef>
                <a:spcPts val="0"/>
              </a:spcBef>
              <a:spcAft>
                <a:spcPts val="0"/>
              </a:spcAft>
              <a:buClr>
                <a:schemeClr val="accent2"/>
              </a:buClr>
              <a:buSzPts val="3500"/>
              <a:buFont typeface="Dela Gothic One"/>
              <a:buNone/>
              <a:defRPr sz="3500">
                <a:solidFill>
                  <a:schemeClr val="accent2"/>
                </a:solidFill>
                <a:latin typeface="Dela Gothic One"/>
                <a:ea typeface="Dela Gothic One"/>
                <a:cs typeface="Dela Gothic One"/>
                <a:sym typeface="Dela Gothic One"/>
              </a:defRPr>
            </a:lvl5pPr>
            <a:lvl6pPr lvl="5">
              <a:lnSpc>
                <a:spcPct val="100000"/>
              </a:lnSpc>
              <a:spcBef>
                <a:spcPts val="0"/>
              </a:spcBef>
              <a:spcAft>
                <a:spcPts val="0"/>
              </a:spcAft>
              <a:buClr>
                <a:schemeClr val="accent2"/>
              </a:buClr>
              <a:buSzPts val="3500"/>
              <a:buFont typeface="Dela Gothic One"/>
              <a:buNone/>
              <a:defRPr sz="3500">
                <a:solidFill>
                  <a:schemeClr val="accent2"/>
                </a:solidFill>
                <a:latin typeface="Dela Gothic One"/>
                <a:ea typeface="Dela Gothic One"/>
                <a:cs typeface="Dela Gothic One"/>
                <a:sym typeface="Dela Gothic One"/>
              </a:defRPr>
            </a:lvl6pPr>
            <a:lvl7pPr lvl="6">
              <a:lnSpc>
                <a:spcPct val="100000"/>
              </a:lnSpc>
              <a:spcBef>
                <a:spcPts val="0"/>
              </a:spcBef>
              <a:spcAft>
                <a:spcPts val="0"/>
              </a:spcAft>
              <a:buClr>
                <a:schemeClr val="accent2"/>
              </a:buClr>
              <a:buSzPts val="3500"/>
              <a:buFont typeface="Dela Gothic One"/>
              <a:buNone/>
              <a:defRPr sz="3500">
                <a:solidFill>
                  <a:schemeClr val="accent2"/>
                </a:solidFill>
                <a:latin typeface="Dela Gothic One"/>
                <a:ea typeface="Dela Gothic One"/>
                <a:cs typeface="Dela Gothic One"/>
                <a:sym typeface="Dela Gothic One"/>
              </a:defRPr>
            </a:lvl7pPr>
            <a:lvl8pPr lvl="7">
              <a:lnSpc>
                <a:spcPct val="100000"/>
              </a:lnSpc>
              <a:spcBef>
                <a:spcPts val="0"/>
              </a:spcBef>
              <a:spcAft>
                <a:spcPts val="0"/>
              </a:spcAft>
              <a:buClr>
                <a:schemeClr val="accent2"/>
              </a:buClr>
              <a:buSzPts val="3500"/>
              <a:buFont typeface="Dela Gothic One"/>
              <a:buNone/>
              <a:defRPr sz="3500">
                <a:solidFill>
                  <a:schemeClr val="accent2"/>
                </a:solidFill>
                <a:latin typeface="Dela Gothic One"/>
                <a:ea typeface="Dela Gothic One"/>
                <a:cs typeface="Dela Gothic One"/>
                <a:sym typeface="Dela Gothic One"/>
              </a:defRPr>
            </a:lvl8pPr>
            <a:lvl9pPr lvl="8">
              <a:lnSpc>
                <a:spcPct val="100000"/>
              </a:lnSpc>
              <a:spcBef>
                <a:spcPts val="0"/>
              </a:spcBef>
              <a:spcAft>
                <a:spcPts val="0"/>
              </a:spcAft>
              <a:buClr>
                <a:schemeClr val="accent2"/>
              </a:buClr>
              <a:buSzPts val="3500"/>
              <a:buFont typeface="Dela Gothic One"/>
              <a:buNone/>
              <a:defRPr sz="3500">
                <a:solidFill>
                  <a:schemeClr val="accent2"/>
                </a:solidFill>
                <a:latin typeface="Dela Gothic One"/>
                <a:ea typeface="Dela Gothic One"/>
                <a:cs typeface="Dela Gothic One"/>
                <a:sym typeface="Dela Gothic One"/>
              </a:defRPr>
            </a:lvl9pPr>
          </a:lstStyle>
          <a:p>
            <a:endParaRPr/>
          </a:p>
        </p:txBody>
      </p:sp>
      <p:sp>
        <p:nvSpPr>
          <p:cNvPr id="7" name="Google Shape;7;p1"/>
          <p:cNvSpPr txBox="1">
            <a:spLocks noGrp="1"/>
          </p:cNvSpPr>
          <p:nvPr>
            <p:ph type="body" idx="1"/>
          </p:nvPr>
        </p:nvSpPr>
        <p:spPr>
          <a:xfrm>
            <a:off x="717000" y="1152475"/>
            <a:ext cx="77100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accent2"/>
              </a:buClr>
              <a:buSzPts val="1800"/>
              <a:buFont typeface="Didact Gothic"/>
              <a:buChar char="●"/>
              <a:defRPr sz="1800">
                <a:solidFill>
                  <a:schemeClr val="accent2"/>
                </a:solidFill>
                <a:latin typeface="Didact Gothic"/>
                <a:ea typeface="Didact Gothic"/>
                <a:cs typeface="Didact Gothic"/>
                <a:sym typeface="Didact Gothic"/>
              </a:defRPr>
            </a:lvl1pPr>
            <a:lvl2pPr marL="914400" lvl="1" indent="-317500">
              <a:lnSpc>
                <a:spcPct val="100000"/>
              </a:lnSpc>
              <a:spcBef>
                <a:spcPts val="0"/>
              </a:spcBef>
              <a:spcAft>
                <a:spcPts val="0"/>
              </a:spcAft>
              <a:buClr>
                <a:schemeClr val="accent2"/>
              </a:buClr>
              <a:buSzPts val="1400"/>
              <a:buFont typeface="Didact Gothic"/>
              <a:buChar char="○"/>
              <a:defRPr>
                <a:solidFill>
                  <a:schemeClr val="accent2"/>
                </a:solidFill>
                <a:latin typeface="Didact Gothic"/>
                <a:ea typeface="Didact Gothic"/>
                <a:cs typeface="Didact Gothic"/>
                <a:sym typeface="Didact Gothic"/>
              </a:defRPr>
            </a:lvl2pPr>
            <a:lvl3pPr marL="1371600" lvl="2" indent="-317500">
              <a:lnSpc>
                <a:spcPct val="100000"/>
              </a:lnSpc>
              <a:spcBef>
                <a:spcPts val="0"/>
              </a:spcBef>
              <a:spcAft>
                <a:spcPts val="0"/>
              </a:spcAft>
              <a:buClr>
                <a:schemeClr val="accent2"/>
              </a:buClr>
              <a:buSzPts val="1400"/>
              <a:buFont typeface="Didact Gothic"/>
              <a:buChar char="■"/>
              <a:defRPr>
                <a:solidFill>
                  <a:schemeClr val="accent2"/>
                </a:solidFill>
                <a:latin typeface="Didact Gothic"/>
                <a:ea typeface="Didact Gothic"/>
                <a:cs typeface="Didact Gothic"/>
                <a:sym typeface="Didact Gothic"/>
              </a:defRPr>
            </a:lvl3pPr>
            <a:lvl4pPr marL="1828800" lvl="3" indent="-317500">
              <a:lnSpc>
                <a:spcPct val="100000"/>
              </a:lnSpc>
              <a:spcBef>
                <a:spcPts val="0"/>
              </a:spcBef>
              <a:spcAft>
                <a:spcPts val="0"/>
              </a:spcAft>
              <a:buClr>
                <a:schemeClr val="accent2"/>
              </a:buClr>
              <a:buSzPts val="1400"/>
              <a:buFont typeface="Didact Gothic"/>
              <a:buChar char="●"/>
              <a:defRPr>
                <a:solidFill>
                  <a:schemeClr val="accent2"/>
                </a:solidFill>
                <a:latin typeface="Didact Gothic"/>
                <a:ea typeface="Didact Gothic"/>
                <a:cs typeface="Didact Gothic"/>
                <a:sym typeface="Didact Gothic"/>
              </a:defRPr>
            </a:lvl4pPr>
            <a:lvl5pPr marL="2286000" lvl="4" indent="-317500">
              <a:lnSpc>
                <a:spcPct val="100000"/>
              </a:lnSpc>
              <a:spcBef>
                <a:spcPts val="0"/>
              </a:spcBef>
              <a:spcAft>
                <a:spcPts val="0"/>
              </a:spcAft>
              <a:buClr>
                <a:schemeClr val="accent2"/>
              </a:buClr>
              <a:buSzPts val="1400"/>
              <a:buFont typeface="Didact Gothic"/>
              <a:buChar char="○"/>
              <a:defRPr>
                <a:solidFill>
                  <a:schemeClr val="accent2"/>
                </a:solidFill>
                <a:latin typeface="Didact Gothic"/>
                <a:ea typeface="Didact Gothic"/>
                <a:cs typeface="Didact Gothic"/>
                <a:sym typeface="Didact Gothic"/>
              </a:defRPr>
            </a:lvl5pPr>
            <a:lvl6pPr marL="2743200" lvl="5" indent="-317500">
              <a:lnSpc>
                <a:spcPct val="100000"/>
              </a:lnSpc>
              <a:spcBef>
                <a:spcPts val="0"/>
              </a:spcBef>
              <a:spcAft>
                <a:spcPts val="0"/>
              </a:spcAft>
              <a:buClr>
                <a:schemeClr val="accent2"/>
              </a:buClr>
              <a:buSzPts val="1400"/>
              <a:buFont typeface="Didact Gothic"/>
              <a:buChar char="■"/>
              <a:defRPr>
                <a:solidFill>
                  <a:schemeClr val="accent2"/>
                </a:solidFill>
                <a:latin typeface="Didact Gothic"/>
                <a:ea typeface="Didact Gothic"/>
                <a:cs typeface="Didact Gothic"/>
                <a:sym typeface="Didact Gothic"/>
              </a:defRPr>
            </a:lvl6pPr>
            <a:lvl7pPr marL="3200400" lvl="6" indent="-317500">
              <a:lnSpc>
                <a:spcPct val="100000"/>
              </a:lnSpc>
              <a:spcBef>
                <a:spcPts val="0"/>
              </a:spcBef>
              <a:spcAft>
                <a:spcPts val="0"/>
              </a:spcAft>
              <a:buClr>
                <a:schemeClr val="accent2"/>
              </a:buClr>
              <a:buSzPts val="1400"/>
              <a:buFont typeface="Didact Gothic"/>
              <a:buChar char="●"/>
              <a:defRPr>
                <a:solidFill>
                  <a:schemeClr val="accent2"/>
                </a:solidFill>
                <a:latin typeface="Didact Gothic"/>
                <a:ea typeface="Didact Gothic"/>
                <a:cs typeface="Didact Gothic"/>
                <a:sym typeface="Didact Gothic"/>
              </a:defRPr>
            </a:lvl7pPr>
            <a:lvl8pPr marL="3657600" lvl="7" indent="-317500">
              <a:lnSpc>
                <a:spcPct val="100000"/>
              </a:lnSpc>
              <a:spcBef>
                <a:spcPts val="0"/>
              </a:spcBef>
              <a:spcAft>
                <a:spcPts val="0"/>
              </a:spcAft>
              <a:buClr>
                <a:schemeClr val="accent2"/>
              </a:buClr>
              <a:buSzPts val="1400"/>
              <a:buFont typeface="Didact Gothic"/>
              <a:buChar char="○"/>
              <a:defRPr>
                <a:solidFill>
                  <a:schemeClr val="accent2"/>
                </a:solidFill>
                <a:latin typeface="Didact Gothic"/>
                <a:ea typeface="Didact Gothic"/>
                <a:cs typeface="Didact Gothic"/>
                <a:sym typeface="Didact Gothic"/>
              </a:defRPr>
            </a:lvl8pPr>
            <a:lvl9pPr marL="4114800" lvl="8" indent="-317500">
              <a:lnSpc>
                <a:spcPct val="100000"/>
              </a:lnSpc>
              <a:spcBef>
                <a:spcPts val="0"/>
              </a:spcBef>
              <a:spcAft>
                <a:spcPts val="0"/>
              </a:spcAft>
              <a:buClr>
                <a:schemeClr val="accent2"/>
              </a:buClr>
              <a:buSzPts val="1400"/>
              <a:buFont typeface="Didact Gothic"/>
              <a:buChar char="■"/>
              <a:defRPr>
                <a:solidFill>
                  <a:schemeClr val="accent2"/>
                </a:solidFill>
                <a:latin typeface="Didact Gothic"/>
                <a:ea typeface="Didact Gothic"/>
                <a:cs typeface="Didact Gothic"/>
                <a:sym typeface="Didact Gothi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72" r:id="rId20"/>
    <p:sldLayoutId id="2147483693"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9.xml"/><Relationship Id="rId1" Type="http://schemas.openxmlformats.org/officeDocument/2006/relationships/slideLayout" Target="../slideLayouts/slideLayout14.xml"/><Relationship Id="rId5" Type="http://schemas.openxmlformats.org/officeDocument/2006/relationships/image" Target="../media/image11.png"/><Relationship Id="rId4" Type="http://schemas.openxmlformats.org/officeDocument/2006/relationships/image" Target="../media/image10.png"/></Relationships>
</file>

<file path=ppt/slides/_rels/slide11.xml.rels><?xml version="1.0" encoding="UTF-8" standalone="yes"?>
<Relationships xmlns="http://schemas.openxmlformats.org/package/2006/relationships"><Relationship Id="rId3" Type="http://schemas.openxmlformats.org/officeDocument/2006/relationships/image" Target="../media/image12.gif"/><Relationship Id="rId2" Type="http://schemas.openxmlformats.org/officeDocument/2006/relationships/notesSlide" Target="../notesSlides/notesSlide10.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3" Type="http://schemas.openxmlformats.org/officeDocument/2006/relationships/image" Target="../media/image13.gif"/><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2.xml"/><Relationship Id="rId1" Type="http://schemas.openxmlformats.org/officeDocument/2006/relationships/slideLayout" Target="../slideLayouts/slideLayout15.xml"/><Relationship Id="rId5" Type="http://schemas.openxmlformats.org/officeDocument/2006/relationships/image" Target="../media/image16.png"/><Relationship Id="rId4" Type="http://schemas.openxmlformats.org/officeDocument/2006/relationships/image" Target="../media/image15.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4.xml"/><Relationship Id="rId1" Type="http://schemas.openxmlformats.org/officeDocument/2006/relationships/slideLayout" Target="../slideLayouts/slideLayout16.xml"/></Relationships>
</file>

<file path=ppt/slides/_rels/slide1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5.xml"/><Relationship Id="rId1" Type="http://schemas.openxmlformats.org/officeDocument/2006/relationships/slideLayout" Target="../slideLayouts/slideLayout11.xml"/><Relationship Id="rId6" Type="http://schemas.openxmlformats.org/officeDocument/2006/relationships/image" Target="../media/image20.png"/><Relationship Id="rId5" Type="http://schemas.openxmlformats.org/officeDocument/2006/relationships/hyperlink" Target="https://www.savvasrealize.com/content/viewer/standalone/loader/view/1e980005-ca67-3f38-aab8-83ba847e6696/26/nonscorable?programId=bf73cedf-0847-39d6-b148-6f7b92117c87&amp;programVersion=23&amp;containerId=a68cd829-3353-3ec1-81d0-7a25aeb5c9e2&amp;containerVersion=25&amp;backUrl=https:%2F%2Fwww.savvasrealize.com%2Fdashboard%2Fprogram%2Fbf73cedf-0847-39d6-b148-6f7b92117c87%2F23%2Ftier%2Fc446e255-8397-340d-98d4-f8d23bd6ef8f%2F25%2Flesson%2Fa68cd829-3353-3ec1-81d0-7a25aeb5c9e2%2F25&amp;locale=en&amp;programName=Elevate%20Science%20Course%203&amp;rootProgramId=bf73cedf-0847-39d6-b148-6f7b92117c87" TargetMode="External"/><Relationship Id="rId4" Type="http://schemas.openxmlformats.org/officeDocument/2006/relationships/image" Target="../media/image19.gif"/></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21.png"/><Relationship Id="rId4" Type="http://schemas.openxmlformats.org/officeDocument/2006/relationships/notesSlide" Target="../notesSlides/notesSlide16.xml"/></Relationships>
</file>

<file path=ppt/slides/_rels/slide18.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7.xml"/><Relationship Id="rId1" Type="http://schemas.openxmlformats.org/officeDocument/2006/relationships/slideLayout" Target="../slideLayouts/slideLayout18.xml"/><Relationship Id="rId4" Type="http://schemas.openxmlformats.org/officeDocument/2006/relationships/hyperlink" Target="https://www.youtube.com/watch?v=95ofx9p7IyI" TargetMode="External"/></Relationships>
</file>

<file path=ppt/slides/_rels/slide1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8.xml"/><Relationship Id="rId1" Type="http://schemas.openxmlformats.org/officeDocument/2006/relationships/slideLayout" Target="../slideLayouts/slideLayout11.xml"/><Relationship Id="rId4" Type="http://schemas.openxmlformats.org/officeDocument/2006/relationships/image" Target="../media/image24.png"/></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hyperlink" Target="https://www.savvasrealize.com/content/viewer/standalone/loader/view/1e980005-ca67-3f38-aab8-83ba847e6696/26/nonscorable?programId=bf73cedf-0847-39d6-b148-6f7b92117c87&amp;programVersion=23&amp;containerId=a68cd829-3353-3ec1-81d0-7a25aeb5c9e2&amp;containerVersion=25&amp;backUrl=https:%2F%2Fwww.savvasrealize.com%2Fdashboard%2Fprogram%2Fbf73cedf-0847-39d6-b148-6f7b92117c87%2F23%2Ftier%2Fc446e255-8397-340d-98d4-f8d23bd6ef8f%2F25%2Flesson%2Fa68cd829-3353-3ec1-81d0-7a25aeb5c9e2%2F25&amp;locale=en&amp;programName=Elevate%20Science%20Course%203&amp;rootProgramId=bf73cedf-0847-39d6-b148-6f7b92117c87" TargetMode="External"/><Relationship Id="rId2" Type="http://schemas.openxmlformats.org/officeDocument/2006/relationships/notesSlide" Target="../notesSlides/notesSlide19.xml"/><Relationship Id="rId1" Type="http://schemas.openxmlformats.org/officeDocument/2006/relationships/slideLayout" Target="../slideLayouts/slideLayout11.xml"/><Relationship Id="rId5" Type="http://schemas.openxmlformats.org/officeDocument/2006/relationships/image" Target="../media/image26.png"/><Relationship Id="rId4" Type="http://schemas.openxmlformats.org/officeDocument/2006/relationships/image" Target="../media/image25.png"/></Relationships>
</file>

<file path=ppt/slides/_rels/slide2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0.xml"/><Relationship Id="rId1" Type="http://schemas.openxmlformats.org/officeDocument/2006/relationships/slideLayout" Target="../slideLayouts/slideLayout19.xml"/></Relationships>
</file>

<file path=ppt/slides/_rels/slide2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1.xml"/><Relationship Id="rId1" Type="http://schemas.openxmlformats.org/officeDocument/2006/relationships/slideLayout" Target="../slideLayouts/slideLayout21.xml"/></Relationships>
</file>

<file path=ppt/slides/_rels/slide23.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image" Target="../media/image29.png"/><Relationship Id="rId7" Type="http://schemas.openxmlformats.org/officeDocument/2006/relationships/slide" Target="slide4.xml"/><Relationship Id="rId2" Type="http://schemas.openxmlformats.org/officeDocument/2006/relationships/notesSlide" Target="../notesSlides/notesSlide22.xml"/><Relationship Id="rId1" Type="http://schemas.openxmlformats.org/officeDocument/2006/relationships/slideLayout" Target="../slideLayouts/slideLayout13.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s/_rels/slide3.xml.rels><?xml version="1.0" encoding="UTF-8" standalone="yes"?>
<Relationships xmlns="http://schemas.openxmlformats.org/package/2006/relationships"><Relationship Id="rId3" Type="http://schemas.openxmlformats.org/officeDocument/2006/relationships/hyperlink" Target="https://www.baamboozle.com/classic/739902" TargetMode="External"/><Relationship Id="rId2" Type="http://schemas.openxmlformats.org/officeDocument/2006/relationships/notesSlide" Target="../notesSlides/notesSlide2.xml"/><Relationship Id="rId1" Type="http://schemas.openxmlformats.org/officeDocument/2006/relationships/slideLayout" Target="../slideLayouts/slideLayout20.xml"/><Relationship Id="rId4" Type="http://schemas.openxmlformats.org/officeDocument/2006/relationships/image" Target="../media/image2.png"/></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3.xml"/><Relationship Id="rId6" Type="http://schemas.openxmlformats.org/officeDocument/2006/relationships/image" Target="../media/image5.png"/><Relationship Id="rId5" Type="http://schemas.openxmlformats.org/officeDocument/2006/relationships/slide" Target="slide23.xml"/><Relationship Id="rId4" Type="http://schemas.openxmlformats.org/officeDocument/2006/relationships/image" Target="../media/image4.png"/></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7.xml"/><Relationship Id="rId1" Type="http://schemas.openxmlformats.org/officeDocument/2006/relationships/slideLayout" Target="../slideLayouts/slideLayout11.xml"/><Relationship Id="rId4" Type="http://schemas.openxmlformats.org/officeDocument/2006/relationships/image" Target="../media/image8.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824"/>
        <p:cNvGrpSpPr/>
        <p:nvPr/>
      </p:nvGrpSpPr>
      <p:grpSpPr>
        <a:xfrm>
          <a:off x="0" y="0"/>
          <a:ext cx="0" cy="0"/>
          <a:chOff x="0" y="0"/>
          <a:chExt cx="0" cy="0"/>
        </a:xfrm>
      </p:grpSpPr>
      <p:sp>
        <p:nvSpPr>
          <p:cNvPr id="1825" name="Google Shape;1825;p51"/>
          <p:cNvSpPr txBox="1">
            <a:spLocks noGrp="1"/>
          </p:cNvSpPr>
          <p:nvPr>
            <p:ph type="ctrTitle"/>
          </p:nvPr>
        </p:nvSpPr>
        <p:spPr>
          <a:xfrm>
            <a:off x="948449" y="1042199"/>
            <a:ext cx="7243200" cy="1780500"/>
          </a:xfrm>
          <a:prstGeom prst="rect">
            <a:avLst/>
          </a:prstGeom>
        </p:spPr>
        <p:txBody>
          <a:bodyPr spcFirstLastPara="1" wrap="square" lIns="91425" tIns="91425" rIns="91425" bIns="91425" anchor="b" anchorCtr="0">
            <a:noAutofit/>
          </a:bodyPr>
          <a:lstStyle/>
          <a:p>
            <a:r>
              <a:rPr lang="en-US" sz="4000" dirty="0"/>
              <a:t>Topic 7 Energy in Atmosphere and Ocean</a:t>
            </a:r>
            <a:br>
              <a:rPr lang="en-US" sz="4000" dirty="0"/>
            </a:br>
            <a:r>
              <a:rPr lang="en-US" sz="4000" dirty="0"/>
              <a:t>Lesson 1 Energy in Earth’s Atmosphere</a:t>
            </a:r>
          </a:p>
        </p:txBody>
      </p:sp>
      <p:sp>
        <p:nvSpPr>
          <p:cNvPr id="1827" name="Google Shape;1827;p51"/>
          <p:cNvSpPr/>
          <p:nvPr/>
        </p:nvSpPr>
        <p:spPr>
          <a:xfrm>
            <a:off x="-34950" y="2825175"/>
            <a:ext cx="9213844" cy="3256318"/>
          </a:xfrm>
          <a:custGeom>
            <a:avLst/>
            <a:gdLst/>
            <a:ahLst/>
            <a:cxnLst/>
            <a:rect l="l" t="t" r="r" b="b"/>
            <a:pathLst>
              <a:path w="134947" h="33958" extrusionOk="0">
                <a:moveTo>
                  <a:pt x="47257" y="1989"/>
                </a:moveTo>
                <a:cubicBezTo>
                  <a:pt x="47340" y="2179"/>
                  <a:pt x="47352" y="2382"/>
                  <a:pt x="47340" y="2608"/>
                </a:cubicBezTo>
                <a:cubicBezTo>
                  <a:pt x="47340" y="2644"/>
                  <a:pt x="47328" y="2679"/>
                  <a:pt x="47257" y="2739"/>
                </a:cubicBezTo>
                <a:cubicBezTo>
                  <a:pt x="47197" y="2584"/>
                  <a:pt x="47149" y="2429"/>
                  <a:pt x="47090" y="2263"/>
                </a:cubicBezTo>
                <a:lnTo>
                  <a:pt x="47090" y="2263"/>
                </a:lnTo>
                <a:cubicBezTo>
                  <a:pt x="47149" y="2287"/>
                  <a:pt x="47197" y="2310"/>
                  <a:pt x="47257" y="2358"/>
                </a:cubicBezTo>
                <a:lnTo>
                  <a:pt x="47257" y="1989"/>
                </a:lnTo>
                <a:close/>
                <a:moveTo>
                  <a:pt x="46197" y="3501"/>
                </a:moveTo>
                <a:cubicBezTo>
                  <a:pt x="46209" y="3537"/>
                  <a:pt x="46221" y="3549"/>
                  <a:pt x="46244" y="3572"/>
                </a:cubicBezTo>
                <a:cubicBezTo>
                  <a:pt x="46149" y="3632"/>
                  <a:pt x="46066" y="3715"/>
                  <a:pt x="45971" y="3775"/>
                </a:cubicBezTo>
                <a:cubicBezTo>
                  <a:pt x="45947" y="3751"/>
                  <a:pt x="45899" y="3727"/>
                  <a:pt x="45863" y="3715"/>
                </a:cubicBezTo>
                <a:cubicBezTo>
                  <a:pt x="45971" y="3632"/>
                  <a:pt x="46090" y="3572"/>
                  <a:pt x="46197" y="3501"/>
                </a:cubicBezTo>
                <a:close/>
                <a:moveTo>
                  <a:pt x="63520" y="5716"/>
                </a:moveTo>
                <a:lnTo>
                  <a:pt x="63520" y="5716"/>
                </a:lnTo>
                <a:cubicBezTo>
                  <a:pt x="63509" y="5739"/>
                  <a:pt x="63485" y="5751"/>
                  <a:pt x="63461" y="5763"/>
                </a:cubicBezTo>
                <a:cubicBezTo>
                  <a:pt x="63473" y="5751"/>
                  <a:pt x="63485" y="5739"/>
                  <a:pt x="63520" y="5716"/>
                </a:cubicBezTo>
                <a:close/>
                <a:moveTo>
                  <a:pt x="47328" y="5335"/>
                </a:moveTo>
                <a:cubicBezTo>
                  <a:pt x="47387" y="5454"/>
                  <a:pt x="47411" y="5513"/>
                  <a:pt x="47447" y="5585"/>
                </a:cubicBezTo>
                <a:cubicBezTo>
                  <a:pt x="47518" y="5739"/>
                  <a:pt x="47471" y="5811"/>
                  <a:pt x="47292" y="5835"/>
                </a:cubicBezTo>
                <a:lnTo>
                  <a:pt x="47257" y="5835"/>
                </a:lnTo>
                <a:lnTo>
                  <a:pt x="47257" y="5501"/>
                </a:lnTo>
                <a:cubicBezTo>
                  <a:pt x="47280" y="5454"/>
                  <a:pt x="47304" y="5406"/>
                  <a:pt x="47328" y="5335"/>
                </a:cubicBezTo>
                <a:close/>
                <a:moveTo>
                  <a:pt x="46006" y="6454"/>
                </a:moveTo>
                <a:lnTo>
                  <a:pt x="46006" y="6454"/>
                </a:lnTo>
                <a:cubicBezTo>
                  <a:pt x="45971" y="6478"/>
                  <a:pt x="45923" y="6513"/>
                  <a:pt x="45899" y="6537"/>
                </a:cubicBezTo>
                <a:cubicBezTo>
                  <a:pt x="45875" y="6525"/>
                  <a:pt x="45863" y="6513"/>
                  <a:pt x="45840" y="6513"/>
                </a:cubicBezTo>
                <a:cubicBezTo>
                  <a:pt x="45899" y="6478"/>
                  <a:pt x="45947" y="6466"/>
                  <a:pt x="46006" y="6454"/>
                </a:cubicBezTo>
                <a:close/>
                <a:moveTo>
                  <a:pt x="47459" y="6228"/>
                </a:moveTo>
                <a:cubicBezTo>
                  <a:pt x="47471" y="6239"/>
                  <a:pt x="47507" y="6239"/>
                  <a:pt x="47518" y="6251"/>
                </a:cubicBezTo>
                <a:cubicBezTo>
                  <a:pt x="47471" y="6370"/>
                  <a:pt x="47459" y="6525"/>
                  <a:pt x="47376" y="6573"/>
                </a:cubicBezTo>
                <a:cubicBezTo>
                  <a:pt x="47328" y="6597"/>
                  <a:pt x="47292" y="6609"/>
                  <a:pt x="47257" y="6644"/>
                </a:cubicBezTo>
                <a:lnTo>
                  <a:pt x="47257" y="6525"/>
                </a:lnTo>
                <a:lnTo>
                  <a:pt x="47257" y="6478"/>
                </a:lnTo>
                <a:cubicBezTo>
                  <a:pt x="47328" y="6418"/>
                  <a:pt x="47387" y="6323"/>
                  <a:pt x="47459" y="6228"/>
                </a:cubicBezTo>
                <a:close/>
                <a:moveTo>
                  <a:pt x="39494" y="8073"/>
                </a:moveTo>
                <a:cubicBezTo>
                  <a:pt x="39648" y="8192"/>
                  <a:pt x="39756" y="8335"/>
                  <a:pt x="39815" y="8513"/>
                </a:cubicBezTo>
                <a:cubicBezTo>
                  <a:pt x="39756" y="8335"/>
                  <a:pt x="39625" y="8192"/>
                  <a:pt x="39494" y="8073"/>
                </a:cubicBezTo>
                <a:close/>
                <a:moveTo>
                  <a:pt x="97989" y="8454"/>
                </a:moveTo>
                <a:cubicBezTo>
                  <a:pt x="97953" y="8478"/>
                  <a:pt x="97929" y="8502"/>
                  <a:pt x="97894" y="8513"/>
                </a:cubicBezTo>
                <a:cubicBezTo>
                  <a:pt x="97929" y="8490"/>
                  <a:pt x="97953" y="8478"/>
                  <a:pt x="97989" y="8454"/>
                </a:cubicBezTo>
                <a:close/>
                <a:moveTo>
                  <a:pt x="133723" y="8568"/>
                </a:moveTo>
                <a:cubicBezTo>
                  <a:pt x="133758" y="8574"/>
                  <a:pt x="133805" y="8578"/>
                  <a:pt x="133851" y="8597"/>
                </a:cubicBezTo>
                <a:cubicBezTo>
                  <a:pt x="133801" y="8597"/>
                  <a:pt x="133768" y="8580"/>
                  <a:pt x="133723" y="8568"/>
                </a:cubicBezTo>
                <a:close/>
                <a:moveTo>
                  <a:pt x="97763" y="8656"/>
                </a:moveTo>
                <a:lnTo>
                  <a:pt x="97739" y="8680"/>
                </a:lnTo>
                <a:cubicBezTo>
                  <a:pt x="97739" y="8668"/>
                  <a:pt x="97751" y="8668"/>
                  <a:pt x="97763" y="8656"/>
                </a:cubicBezTo>
                <a:close/>
                <a:moveTo>
                  <a:pt x="97715" y="8716"/>
                </a:moveTo>
                <a:cubicBezTo>
                  <a:pt x="97715" y="8728"/>
                  <a:pt x="97703" y="8728"/>
                  <a:pt x="97703" y="8740"/>
                </a:cubicBezTo>
                <a:lnTo>
                  <a:pt x="97703" y="8740"/>
                </a:lnTo>
                <a:cubicBezTo>
                  <a:pt x="97703" y="8728"/>
                  <a:pt x="97715" y="8716"/>
                  <a:pt x="97715" y="8716"/>
                </a:cubicBezTo>
                <a:close/>
                <a:moveTo>
                  <a:pt x="97656" y="8835"/>
                </a:moveTo>
                <a:cubicBezTo>
                  <a:pt x="97656" y="8835"/>
                  <a:pt x="97656" y="8847"/>
                  <a:pt x="97644" y="8859"/>
                </a:cubicBezTo>
                <a:cubicBezTo>
                  <a:pt x="97644" y="8847"/>
                  <a:pt x="97656" y="8835"/>
                  <a:pt x="97656" y="8835"/>
                </a:cubicBezTo>
                <a:close/>
                <a:moveTo>
                  <a:pt x="97644" y="8906"/>
                </a:moveTo>
                <a:lnTo>
                  <a:pt x="97644" y="8930"/>
                </a:lnTo>
                <a:cubicBezTo>
                  <a:pt x="97632" y="8918"/>
                  <a:pt x="97644" y="8918"/>
                  <a:pt x="97644" y="8906"/>
                </a:cubicBezTo>
                <a:close/>
                <a:moveTo>
                  <a:pt x="61199" y="9430"/>
                </a:moveTo>
                <a:cubicBezTo>
                  <a:pt x="61211" y="9442"/>
                  <a:pt x="61211" y="9454"/>
                  <a:pt x="61211" y="9466"/>
                </a:cubicBezTo>
                <a:cubicBezTo>
                  <a:pt x="61211" y="9454"/>
                  <a:pt x="61199" y="9442"/>
                  <a:pt x="61199" y="9430"/>
                </a:cubicBezTo>
                <a:close/>
                <a:moveTo>
                  <a:pt x="39220" y="9514"/>
                </a:moveTo>
                <a:cubicBezTo>
                  <a:pt x="39232" y="9514"/>
                  <a:pt x="39232" y="9514"/>
                  <a:pt x="39244" y="9526"/>
                </a:cubicBezTo>
                <a:cubicBezTo>
                  <a:pt x="39232" y="9526"/>
                  <a:pt x="39232" y="9514"/>
                  <a:pt x="39220" y="9514"/>
                </a:cubicBezTo>
                <a:close/>
                <a:moveTo>
                  <a:pt x="39315" y="9549"/>
                </a:moveTo>
                <a:cubicBezTo>
                  <a:pt x="39339" y="9549"/>
                  <a:pt x="39339" y="9549"/>
                  <a:pt x="39351" y="9561"/>
                </a:cubicBezTo>
                <a:cubicBezTo>
                  <a:pt x="39351" y="9561"/>
                  <a:pt x="39327" y="9561"/>
                  <a:pt x="39315" y="9549"/>
                </a:cubicBezTo>
                <a:close/>
                <a:moveTo>
                  <a:pt x="60556" y="9823"/>
                </a:moveTo>
                <a:cubicBezTo>
                  <a:pt x="60550" y="9835"/>
                  <a:pt x="60544" y="9841"/>
                  <a:pt x="60535" y="9841"/>
                </a:cubicBezTo>
                <a:cubicBezTo>
                  <a:pt x="60526" y="9841"/>
                  <a:pt x="60514" y="9835"/>
                  <a:pt x="60496" y="9823"/>
                </a:cubicBezTo>
                <a:close/>
                <a:moveTo>
                  <a:pt x="133458" y="10264"/>
                </a:moveTo>
                <a:cubicBezTo>
                  <a:pt x="133458" y="10276"/>
                  <a:pt x="133458" y="10276"/>
                  <a:pt x="133434" y="10288"/>
                </a:cubicBezTo>
                <a:cubicBezTo>
                  <a:pt x="133434" y="10276"/>
                  <a:pt x="133458" y="10276"/>
                  <a:pt x="133458" y="10264"/>
                </a:cubicBezTo>
                <a:close/>
                <a:moveTo>
                  <a:pt x="30790" y="10990"/>
                </a:moveTo>
                <a:cubicBezTo>
                  <a:pt x="30885" y="11061"/>
                  <a:pt x="30969" y="11133"/>
                  <a:pt x="31076" y="11228"/>
                </a:cubicBezTo>
                <a:cubicBezTo>
                  <a:pt x="30969" y="11157"/>
                  <a:pt x="30885" y="11061"/>
                  <a:pt x="30790" y="10990"/>
                </a:cubicBezTo>
                <a:close/>
                <a:moveTo>
                  <a:pt x="7954" y="11109"/>
                </a:moveTo>
                <a:lnTo>
                  <a:pt x="7954" y="11109"/>
                </a:lnTo>
                <a:cubicBezTo>
                  <a:pt x="7906" y="11169"/>
                  <a:pt x="7859" y="11228"/>
                  <a:pt x="7811" y="11300"/>
                </a:cubicBezTo>
                <a:cubicBezTo>
                  <a:pt x="7859" y="11228"/>
                  <a:pt x="7894" y="11169"/>
                  <a:pt x="7954" y="11109"/>
                </a:cubicBezTo>
                <a:close/>
                <a:moveTo>
                  <a:pt x="32707" y="11490"/>
                </a:moveTo>
                <a:lnTo>
                  <a:pt x="32624" y="11538"/>
                </a:lnTo>
                <a:cubicBezTo>
                  <a:pt x="32648" y="11514"/>
                  <a:pt x="32683" y="11490"/>
                  <a:pt x="32707" y="11490"/>
                </a:cubicBezTo>
                <a:close/>
                <a:moveTo>
                  <a:pt x="32076" y="11812"/>
                </a:moveTo>
                <a:lnTo>
                  <a:pt x="32076" y="11812"/>
                </a:lnTo>
                <a:cubicBezTo>
                  <a:pt x="32111" y="11817"/>
                  <a:pt x="32140" y="11820"/>
                  <a:pt x="32168" y="11820"/>
                </a:cubicBezTo>
                <a:lnTo>
                  <a:pt x="32168" y="11820"/>
                </a:lnTo>
                <a:cubicBezTo>
                  <a:pt x="32167" y="11820"/>
                  <a:pt x="32166" y="11820"/>
                  <a:pt x="32165" y="11820"/>
                </a:cubicBezTo>
                <a:cubicBezTo>
                  <a:pt x="32136" y="11820"/>
                  <a:pt x="32106" y="11817"/>
                  <a:pt x="32076" y="11812"/>
                </a:cubicBezTo>
                <a:close/>
                <a:moveTo>
                  <a:pt x="31960" y="11819"/>
                </a:moveTo>
                <a:cubicBezTo>
                  <a:pt x="31951" y="11824"/>
                  <a:pt x="31942" y="11830"/>
                  <a:pt x="31933" y="11835"/>
                </a:cubicBezTo>
                <a:cubicBezTo>
                  <a:pt x="31941" y="11828"/>
                  <a:pt x="31949" y="11823"/>
                  <a:pt x="31960" y="11819"/>
                </a:cubicBezTo>
                <a:close/>
                <a:moveTo>
                  <a:pt x="4811" y="11931"/>
                </a:moveTo>
                <a:cubicBezTo>
                  <a:pt x="4790" y="11937"/>
                  <a:pt x="4766" y="11940"/>
                  <a:pt x="4742" y="11946"/>
                </a:cubicBezTo>
                <a:lnTo>
                  <a:pt x="4742" y="11946"/>
                </a:lnTo>
                <a:cubicBezTo>
                  <a:pt x="4769" y="11936"/>
                  <a:pt x="4787" y="11931"/>
                  <a:pt x="4811" y="11931"/>
                </a:cubicBezTo>
                <a:close/>
                <a:moveTo>
                  <a:pt x="5739" y="11776"/>
                </a:moveTo>
                <a:cubicBezTo>
                  <a:pt x="5823" y="11835"/>
                  <a:pt x="5882" y="11907"/>
                  <a:pt x="5954" y="11966"/>
                </a:cubicBezTo>
                <a:cubicBezTo>
                  <a:pt x="5978" y="12002"/>
                  <a:pt x="6013" y="12014"/>
                  <a:pt x="6037" y="12050"/>
                </a:cubicBezTo>
                <a:cubicBezTo>
                  <a:pt x="5942" y="11966"/>
                  <a:pt x="5847" y="11871"/>
                  <a:pt x="5739" y="11776"/>
                </a:cubicBezTo>
                <a:close/>
                <a:moveTo>
                  <a:pt x="51281" y="12478"/>
                </a:moveTo>
                <a:cubicBezTo>
                  <a:pt x="51281" y="12538"/>
                  <a:pt x="51269" y="12597"/>
                  <a:pt x="51269" y="12657"/>
                </a:cubicBezTo>
                <a:cubicBezTo>
                  <a:pt x="51269" y="12597"/>
                  <a:pt x="51269" y="12526"/>
                  <a:pt x="51281" y="12478"/>
                </a:cubicBezTo>
                <a:close/>
                <a:moveTo>
                  <a:pt x="52019" y="12728"/>
                </a:moveTo>
                <a:lnTo>
                  <a:pt x="52019" y="12728"/>
                </a:lnTo>
                <a:cubicBezTo>
                  <a:pt x="52019" y="12740"/>
                  <a:pt x="52031" y="12740"/>
                  <a:pt x="52031" y="12764"/>
                </a:cubicBezTo>
                <a:cubicBezTo>
                  <a:pt x="52031" y="12764"/>
                  <a:pt x="52019" y="12740"/>
                  <a:pt x="52019" y="12728"/>
                </a:cubicBezTo>
                <a:close/>
                <a:moveTo>
                  <a:pt x="50388" y="12788"/>
                </a:moveTo>
                <a:lnTo>
                  <a:pt x="50388" y="12788"/>
                </a:lnTo>
                <a:cubicBezTo>
                  <a:pt x="50370" y="12809"/>
                  <a:pt x="50352" y="12828"/>
                  <a:pt x="50335" y="12846"/>
                </a:cubicBezTo>
                <a:lnTo>
                  <a:pt x="50335" y="12846"/>
                </a:lnTo>
                <a:cubicBezTo>
                  <a:pt x="50351" y="12827"/>
                  <a:pt x="50368" y="12807"/>
                  <a:pt x="50388" y="12788"/>
                </a:cubicBezTo>
                <a:close/>
                <a:moveTo>
                  <a:pt x="115220" y="12676"/>
                </a:moveTo>
                <a:cubicBezTo>
                  <a:pt x="115220" y="12676"/>
                  <a:pt x="115220" y="12676"/>
                  <a:pt x="115220" y="12676"/>
                </a:cubicBezTo>
                <a:lnTo>
                  <a:pt x="115220" y="12676"/>
                </a:lnTo>
                <a:cubicBezTo>
                  <a:pt x="115032" y="12676"/>
                  <a:pt x="114883" y="12754"/>
                  <a:pt x="114789" y="12943"/>
                </a:cubicBezTo>
                <a:cubicBezTo>
                  <a:pt x="114872" y="12754"/>
                  <a:pt x="115030" y="12676"/>
                  <a:pt x="115220" y="12676"/>
                </a:cubicBezTo>
                <a:close/>
                <a:moveTo>
                  <a:pt x="119135" y="13431"/>
                </a:moveTo>
                <a:lnTo>
                  <a:pt x="119135" y="13431"/>
                </a:lnTo>
                <a:cubicBezTo>
                  <a:pt x="119128" y="13444"/>
                  <a:pt x="119114" y="13458"/>
                  <a:pt x="119100" y="13471"/>
                </a:cubicBezTo>
                <a:lnTo>
                  <a:pt x="119100" y="13471"/>
                </a:lnTo>
                <a:cubicBezTo>
                  <a:pt x="119111" y="13458"/>
                  <a:pt x="119123" y="13443"/>
                  <a:pt x="119135" y="13431"/>
                </a:cubicBezTo>
                <a:close/>
                <a:moveTo>
                  <a:pt x="98656" y="13419"/>
                </a:moveTo>
                <a:lnTo>
                  <a:pt x="98656" y="13419"/>
                </a:lnTo>
                <a:cubicBezTo>
                  <a:pt x="98644" y="13443"/>
                  <a:pt x="98644" y="13478"/>
                  <a:pt x="98632" y="13490"/>
                </a:cubicBezTo>
                <a:cubicBezTo>
                  <a:pt x="98644" y="13467"/>
                  <a:pt x="98644" y="13443"/>
                  <a:pt x="98656" y="13419"/>
                </a:cubicBezTo>
                <a:close/>
                <a:moveTo>
                  <a:pt x="119135" y="13431"/>
                </a:moveTo>
                <a:lnTo>
                  <a:pt x="119135" y="13431"/>
                </a:lnTo>
                <a:cubicBezTo>
                  <a:pt x="119182" y="13443"/>
                  <a:pt x="119206" y="13478"/>
                  <a:pt x="119254" y="13490"/>
                </a:cubicBezTo>
                <a:cubicBezTo>
                  <a:pt x="119206" y="13478"/>
                  <a:pt x="119170" y="13455"/>
                  <a:pt x="119135" y="13431"/>
                </a:cubicBezTo>
                <a:close/>
                <a:moveTo>
                  <a:pt x="119480" y="13324"/>
                </a:moveTo>
                <a:cubicBezTo>
                  <a:pt x="119468" y="13371"/>
                  <a:pt x="119408" y="13455"/>
                  <a:pt x="119361" y="13550"/>
                </a:cubicBezTo>
                <a:cubicBezTo>
                  <a:pt x="119408" y="13443"/>
                  <a:pt x="119468" y="13359"/>
                  <a:pt x="119480" y="13324"/>
                </a:cubicBezTo>
                <a:close/>
                <a:moveTo>
                  <a:pt x="99465" y="13550"/>
                </a:moveTo>
                <a:lnTo>
                  <a:pt x="99465" y="13562"/>
                </a:lnTo>
                <a:cubicBezTo>
                  <a:pt x="99442" y="13562"/>
                  <a:pt x="99442" y="13562"/>
                  <a:pt x="99465" y="13550"/>
                </a:cubicBezTo>
                <a:close/>
                <a:moveTo>
                  <a:pt x="119881" y="13550"/>
                </a:moveTo>
                <a:lnTo>
                  <a:pt x="119920" y="13574"/>
                </a:lnTo>
                <a:cubicBezTo>
                  <a:pt x="119907" y="13566"/>
                  <a:pt x="119894" y="13558"/>
                  <a:pt x="119881" y="13550"/>
                </a:cubicBezTo>
                <a:close/>
                <a:moveTo>
                  <a:pt x="119480" y="13740"/>
                </a:moveTo>
                <a:lnTo>
                  <a:pt x="119480" y="13740"/>
                </a:lnTo>
                <a:cubicBezTo>
                  <a:pt x="119432" y="13776"/>
                  <a:pt x="119385" y="13800"/>
                  <a:pt x="119349" y="13812"/>
                </a:cubicBezTo>
                <a:cubicBezTo>
                  <a:pt x="119385" y="13788"/>
                  <a:pt x="119432" y="13776"/>
                  <a:pt x="119480" y="13740"/>
                </a:cubicBezTo>
                <a:close/>
                <a:moveTo>
                  <a:pt x="6728" y="13895"/>
                </a:moveTo>
                <a:lnTo>
                  <a:pt x="6728" y="13895"/>
                </a:lnTo>
                <a:cubicBezTo>
                  <a:pt x="6716" y="13931"/>
                  <a:pt x="6716" y="13978"/>
                  <a:pt x="6716" y="14026"/>
                </a:cubicBezTo>
                <a:cubicBezTo>
                  <a:pt x="6716" y="13967"/>
                  <a:pt x="6716" y="13931"/>
                  <a:pt x="6728" y="13895"/>
                </a:cubicBezTo>
                <a:close/>
                <a:moveTo>
                  <a:pt x="4942" y="14455"/>
                </a:moveTo>
                <a:lnTo>
                  <a:pt x="4942" y="14455"/>
                </a:lnTo>
                <a:cubicBezTo>
                  <a:pt x="4954" y="14467"/>
                  <a:pt x="4977" y="14490"/>
                  <a:pt x="5001" y="14502"/>
                </a:cubicBezTo>
                <a:cubicBezTo>
                  <a:pt x="4966" y="14490"/>
                  <a:pt x="4954" y="14467"/>
                  <a:pt x="4942" y="14455"/>
                </a:cubicBezTo>
                <a:close/>
                <a:moveTo>
                  <a:pt x="32100" y="13955"/>
                </a:moveTo>
                <a:cubicBezTo>
                  <a:pt x="32112" y="14145"/>
                  <a:pt x="32112" y="14336"/>
                  <a:pt x="32112" y="14526"/>
                </a:cubicBezTo>
                <a:cubicBezTo>
                  <a:pt x="32100" y="14336"/>
                  <a:pt x="32100" y="14145"/>
                  <a:pt x="32100" y="13955"/>
                </a:cubicBezTo>
                <a:close/>
                <a:moveTo>
                  <a:pt x="4942" y="14455"/>
                </a:moveTo>
                <a:lnTo>
                  <a:pt x="4942" y="14455"/>
                </a:lnTo>
                <a:cubicBezTo>
                  <a:pt x="4894" y="14514"/>
                  <a:pt x="4846" y="14562"/>
                  <a:pt x="4787" y="14621"/>
                </a:cubicBezTo>
                <a:cubicBezTo>
                  <a:pt x="4835" y="14562"/>
                  <a:pt x="4882" y="14514"/>
                  <a:pt x="4942" y="14455"/>
                </a:cubicBezTo>
                <a:close/>
                <a:moveTo>
                  <a:pt x="51840" y="15217"/>
                </a:moveTo>
                <a:cubicBezTo>
                  <a:pt x="51852" y="15217"/>
                  <a:pt x="51864" y="15217"/>
                  <a:pt x="51876" y="15229"/>
                </a:cubicBezTo>
                <a:cubicBezTo>
                  <a:pt x="51864" y="15229"/>
                  <a:pt x="51852" y="15217"/>
                  <a:pt x="51840" y="15217"/>
                </a:cubicBezTo>
                <a:close/>
                <a:moveTo>
                  <a:pt x="33481" y="15145"/>
                </a:moveTo>
                <a:cubicBezTo>
                  <a:pt x="33472" y="15172"/>
                  <a:pt x="33457" y="15237"/>
                  <a:pt x="33440" y="15269"/>
                </a:cubicBezTo>
                <a:lnTo>
                  <a:pt x="33440" y="15269"/>
                </a:lnTo>
                <a:cubicBezTo>
                  <a:pt x="33453" y="15241"/>
                  <a:pt x="33464" y="15187"/>
                  <a:pt x="33481" y="15145"/>
                </a:cubicBezTo>
                <a:close/>
                <a:moveTo>
                  <a:pt x="5382" y="15169"/>
                </a:moveTo>
                <a:cubicBezTo>
                  <a:pt x="5346" y="15217"/>
                  <a:pt x="5287" y="15264"/>
                  <a:pt x="5227" y="15276"/>
                </a:cubicBezTo>
                <a:cubicBezTo>
                  <a:pt x="5287" y="15252"/>
                  <a:pt x="5346" y="15217"/>
                  <a:pt x="5382" y="15169"/>
                </a:cubicBezTo>
                <a:close/>
                <a:moveTo>
                  <a:pt x="5299" y="15264"/>
                </a:moveTo>
                <a:cubicBezTo>
                  <a:pt x="5311" y="15276"/>
                  <a:pt x="5323" y="15288"/>
                  <a:pt x="5323" y="15324"/>
                </a:cubicBezTo>
                <a:cubicBezTo>
                  <a:pt x="5311" y="15288"/>
                  <a:pt x="5311" y="15276"/>
                  <a:pt x="5299" y="15264"/>
                </a:cubicBezTo>
                <a:close/>
                <a:moveTo>
                  <a:pt x="35709" y="15382"/>
                </a:moveTo>
                <a:lnTo>
                  <a:pt x="35709" y="15382"/>
                </a:lnTo>
                <a:cubicBezTo>
                  <a:pt x="35770" y="15386"/>
                  <a:pt x="35832" y="15389"/>
                  <a:pt x="35898" y="15395"/>
                </a:cubicBezTo>
                <a:cubicBezTo>
                  <a:pt x="35827" y="15389"/>
                  <a:pt x="35767" y="15386"/>
                  <a:pt x="35709" y="15382"/>
                </a:cubicBezTo>
                <a:close/>
                <a:moveTo>
                  <a:pt x="3620" y="15526"/>
                </a:moveTo>
                <a:cubicBezTo>
                  <a:pt x="3584" y="15526"/>
                  <a:pt x="3537" y="15526"/>
                  <a:pt x="3501" y="15538"/>
                </a:cubicBezTo>
                <a:cubicBezTo>
                  <a:pt x="3525" y="15526"/>
                  <a:pt x="3572" y="15526"/>
                  <a:pt x="3620" y="15526"/>
                </a:cubicBezTo>
                <a:close/>
                <a:moveTo>
                  <a:pt x="55912" y="15467"/>
                </a:moveTo>
                <a:cubicBezTo>
                  <a:pt x="55722" y="15526"/>
                  <a:pt x="55508" y="15562"/>
                  <a:pt x="55317" y="15598"/>
                </a:cubicBezTo>
                <a:cubicBezTo>
                  <a:pt x="55508" y="15562"/>
                  <a:pt x="55722" y="15514"/>
                  <a:pt x="55912" y="15467"/>
                </a:cubicBezTo>
                <a:close/>
                <a:moveTo>
                  <a:pt x="55448" y="15824"/>
                </a:moveTo>
                <a:lnTo>
                  <a:pt x="55448" y="15824"/>
                </a:lnTo>
                <a:cubicBezTo>
                  <a:pt x="55438" y="15853"/>
                  <a:pt x="55388" y="15875"/>
                  <a:pt x="55344" y="15875"/>
                </a:cubicBezTo>
                <a:cubicBezTo>
                  <a:pt x="55339" y="15875"/>
                  <a:pt x="55334" y="15874"/>
                  <a:pt x="55329" y="15874"/>
                </a:cubicBezTo>
                <a:lnTo>
                  <a:pt x="55329" y="15874"/>
                </a:lnTo>
                <a:cubicBezTo>
                  <a:pt x="55331" y="15874"/>
                  <a:pt x="55332" y="15874"/>
                  <a:pt x="55333" y="15874"/>
                </a:cubicBezTo>
                <a:cubicBezTo>
                  <a:pt x="55371" y="15874"/>
                  <a:pt x="55427" y="15844"/>
                  <a:pt x="55448" y="15824"/>
                </a:cubicBezTo>
                <a:close/>
                <a:moveTo>
                  <a:pt x="52686" y="15931"/>
                </a:moveTo>
                <a:cubicBezTo>
                  <a:pt x="52710" y="15931"/>
                  <a:pt x="52733" y="15931"/>
                  <a:pt x="52757" y="15943"/>
                </a:cubicBezTo>
                <a:cubicBezTo>
                  <a:pt x="52733" y="15943"/>
                  <a:pt x="52698" y="15931"/>
                  <a:pt x="52686" y="15931"/>
                </a:cubicBezTo>
                <a:close/>
                <a:moveTo>
                  <a:pt x="53222" y="15931"/>
                </a:moveTo>
                <a:cubicBezTo>
                  <a:pt x="53233" y="15931"/>
                  <a:pt x="53245" y="15943"/>
                  <a:pt x="53245" y="15955"/>
                </a:cubicBezTo>
                <a:lnTo>
                  <a:pt x="53222" y="15931"/>
                </a:lnTo>
                <a:close/>
                <a:moveTo>
                  <a:pt x="52464" y="16033"/>
                </a:moveTo>
                <a:cubicBezTo>
                  <a:pt x="52482" y="16056"/>
                  <a:pt x="52499" y="16075"/>
                  <a:pt x="52507" y="16098"/>
                </a:cubicBezTo>
                <a:cubicBezTo>
                  <a:pt x="52487" y="16078"/>
                  <a:pt x="52475" y="16054"/>
                  <a:pt x="52464" y="16033"/>
                </a:cubicBezTo>
                <a:close/>
                <a:moveTo>
                  <a:pt x="52626" y="16014"/>
                </a:moveTo>
                <a:lnTo>
                  <a:pt x="52626" y="16014"/>
                </a:lnTo>
                <a:cubicBezTo>
                  <a:pt x="52590" y="16050"/>
                  <a:pt x="52555" y="16062"/>
                  <a:pt x="52507" y="16098"/>
                </a:cubicBezTo>
                <a:cubicBezTo>
                  <a:pt x="52531" y="16062"/>
                  <a:pt x="52590" y="16050"/>
                  <a:pt x="52626" y="16014"/>
                </a:cubicBezTo>
                <a:close/>
                <a:moveTo>
                  <a:pt x="55174" y="15955"/>
                </a:moveTo>
                <a:lnTo>
                  <a:pt x="55174" y="15955"/>
                </a:lnTo>
                <a:cubicBezTo>
                  <a:pt x="55210" y="16003"/>
                  <a:pt x="55258" y="16062"/>
                  <a:pt x="55269" y="16110"/>
                </a:cubicBezTo>
                <a:cubicBezTo>
                  <a:pt x="55246" y="16062"/>
                  <a:pt x="55210" y="16014"/>
                  <a:pt x="55174" y="15955"/>
                </a:cubicBezTo>
                <a:close/>
                <a:moveTo>
                  <a:pt x="54341" y="16169"/>
                </a:moveTo>
                <a:cubicBezTo>
                  <a:pt x="54341" y="16169"/>
                  <a:pt x="54353" y="16181"/>
                  <a:pt x="54365" y="16181"/>
                </a:cubicBezTo>
                <a:cubicBezTo>
                  <a:pt x="54412" y="16181"/>
                  <a:pt x="54436" y="16181"/>
                  <a:pt x="54484" y="16193"/>
                </a:cubicBezTo>
                <a:cubicBezTo>
                  <a:pt x="54436" y="16181"/>
                  <a:pt x="54400" y="16181"/>
                  <a:pt x="54365" y="16181"/>
                </a:cubicBezTo>
                <a:cubicBezTo>
                  <a:pt x="54353" y="16181"/>
                  <a:pt x="54353" y="16181"/>
                  <a:pt x="54341" y="16169"/>
                </a:cubicBezTo>
                <a:close/>
                <a:moveTo>
                  <a:pt x="75248" y="16884"/>
                </a:moveTo>
                <a:cubicBezTo>
                  <a:pt x="75236" y="16884"/>
                  <a:pt x="75212" y="16895"/>
                  <a:pt x="75212" y="16895"/>
                </a:cubicBezTo>
                <a:cubicBezTo>
                  <a:pt x="75236" y="16884"/>
                  <a:pt x="75236" y="16884"/>
                  <a:pt x="75248" y="16884"/>
                </a:cubicBezTo>
                <a:close/>
                <a:moveTo>
                  <a:pt x="75200" y="16907"/>
                </a:moveTo>
                <a:lnTo>
                  <a:pt x="75200" y="16907"/>
                </a:lnTo>
                <a:cubicBezTo>
                  <a:pt x="75197" y="16915"/>
                  <a:pt x="75193" y="16921"/>
                  <a:pt x="75189" y="16925"/>
                </a:cubicBezTo>
                <a:lnTo>
                  <a:pt x="75189" y="16925"/>
                </a:lnTo>
                <a:lnTo>
                  <a:pt x="75200" y="16907"/>
                </a:lnTo>
                <a:close/>
                <a:moveTo>
                  <a:pt x="75177" y="16943"/>
                </a:moveTo>
                <a:lnTo>
                  <a:pt x="75177" y="16943"/>
                </a:lnTo>
                <a:cubicBezTo>
                  <a:pt x="75153" y="16967"/>
                  <a:pt x="75129" y="17003"/>
                  <a:pt x="75129" y="17026"/>
                </a:cubicBezTo>
                <a:cubicBezTo>
                  <a:pt x="75129" y="17003"/>
                  <a:pt x="75141" y="16967"/>
                  <a:pt x="75177" y="16943"/>
                </a:cubicBezTo>
                <a:close/>
                <a:moveTo>
                  <a:pt x="3227" y="17253"/>
                </a:moveTo>
                <a:cubicBezTo>
                  <a:pt x="3227" y="17265"/>
                  <a:pt x="3215" y="17265"/>
                  <a:pt x="3215" y="17288"/>
                </a:cubicBezTo>
                <a:cubicBezTo>
                  <a:pt x="3215" y="17265"/>
                  <a:pt x="3215" y="17253"/>
                  <a:pt x="3227" y="17253"/>
                </a:cubicBezTo>
                <a:close/>
                <a:moveTo>
                  <a:pt x="1370" y="18062"/>
                </a:moveTo>
                <a:lnTo>
                  <a:pt x="1370" y="18062"/>
                </a:lnTo>
                <a:cubicBezTo>
                  <a:pt x="1429" y="18086"/>
                  <a:pt x="1501" y="18134"/>
                  <a:pt x="1560" y="18158"/>
                </a:cubicBezTo>
                <a:cubicBezTo>
                  <a:pt x="1501" y="18134"/>
                  <a:pt x="1429" y="18098"/>
                  <a:pt x="1370" y="18062"/>
                </a:cubicBezTo>
                <a:close/>
                <a:moveTo>
                  <a:pt x="72998" y="18991"/>
                </a:moveTo>
                <a:cubicBezTo>
                  <a:pt x="73006" y="18991"/>
                  <a:pt x="73015" y="19003"/>
                  <a:pt x="73019" y="19015"/>
                </a:cubicBezTo>
                <a:lnTo>
                  <a:pt x="73019" y="19015"/>
                </a:lnTo>
                <a:cubicBezTo>
                  <a:pt x="73017" y="19015"/>
                  <a:pt x="73013" y="19015"/>
                  <a:pt x="73010" y="19015"/>
                </a:cubicBezTo>
                <a:lnTo>
                  <a:pt x="72998" y="18991"/>
                </a:lnTo>
                <a:close/>
                <a:moveTo>
                  <a:pt x="27945" y="19324"/>
                </a:moveTo>
                <a:cubicBezTo>
                  <a:pt x="27956" y="19396"/>
                  <a:pt x="27992" y="19467"/>
                  <a:pt x="28004" y="19562"/>
                </a:cubicBezTo>
                <a:cubicBezTo>
                  <a:pt x="27980" y="19491"/>
                  <a:pt x="27956" y="19396"/>
                  <a:pt x="27945" y="19324"/>
                </a:cubicBezTo>
                <a:close/>
                <a:moveTo>
                  <a:pt x="28218" y="19575"/>
                </a:moveTo>
                <a:cubicBezTo>
                  <a:pt x="28218" y="19610"/>
                  <a:pt x="28219" y="19634"/>
                  <a:pt x="28230" y="19646"/>
                </a:cubicBezTo>
                <a:cubicBezTo>
                  <a:pt x="28218" y="19634"/>
                  <a:pt x="28218" y="19622"/>
                  <a:pt x="28218" y="19575"/>
                </a:cubicBezTo>
                <a:close/>
                <a:moveTo>
                  <a:pt x="20265" y="19277"/>
                </a:moveTo>
                <a:lnTo>
                  <a:pt x="20265" y="19277"/>
                </a:lnTo>
                <a:cubicBezTo>
                  <a:pt x="20182" y="19432"/>
                  <a:pt x="20075" y="19574"/>
                  <a:pt x="19991" y="19705"/>
                </a:cubicBezTo>
                <a:cubicBezTo>
                  <a:pt x="20075" y="19562"/>
                  <a:pt x="20170" y="19432"/>
                  <a:pt x="20265" y="19277"/>
                </a:cubicBezTo>
                <a:close/>
                <a:moveTo>
                  <a:pt x="16455" y="21420"/>
                </a:moveTo>
                <a:cubicBezTo>
                  <a:pt x="16443" y="21456"/>
                  <a:pt x="16431" y="21467"/>
                  <a:pt x="16419" y="21479"/>
                </a:cubicBezTo>
                <a:cubicBezTo>
                  <a:pt x="16431" y="21467"/>
                  <a:pt x="16443" y="21432"/>
                  <a:pt x="16455" y="21420"/>
                </a:cubicBezTo>
                <a:close/>
                <a:moveTo>
                  <a:pt x="16872" y="21706"/>
                </a:moveTo>
                <a:cubicBezTo>
                  <a:pt x="16872" y="21766"/>
                  <a:pt x="16908" y="21825"/>
                  <a:pt x="16931" y="21896"/>
                </a:cubicBezTo>
                <a:cubicBezTo>
                  <a:pt x="16908" y="21837"/>
                  <a:pt x="16872" y="21766"/>
                  <a:pt x="16872" y="21706"/>
                </a:cubicBezTo>
                <a:close/>
                <a:moveTo>
                  <a:pt x="46221" y="1"/>
                </a:moveTo>
                <a:lnTo>
                  <a:pt x="46221" y="1"/>
                </a:lnTo>
                <a:cubicBezTo>
                  <a:pt x="46090" y="429"/>
                  <a:pt x="46375" y="536"/>
                  <a:pt x="46614" y="715"/>
                </a:cubicBezTo>
                <a:cubicBezTo>
                  <a:pt x="46495" y="763"/>
                  <a:pt x="46387" y="786"/>
                  <a:pt x="46280" y="834"/>
                </a:cubicBezTo>
                <a:cubicBezTo>
                  <a:pt x="46165" y="892"/>
                  <a:pt x="46139" y="1061"/>
                  <a:pt x="46245" y="1061"/>
                </a:cubicBezTo>
                <a:cubicBezTo>
                  <a:pt x="46249" y="1061"/>
                  <a:pt x="46253" y="1061"/>
                  <a:pt x="46256" y="1060"/>
                </a:cubicBezTo>
                <a:cubicBezTo>
                  <a:pt x="46263" y="1060"/>
                  <a:pt x="46269" y="1060"/>
                  <a:pt x="46275" y="1060"/>
                </a:cubicBezTo>
                <a:cubicBezTo>
                  <a:pt x="46674" y="1060"/>
                  <a:pt x="46713" y="1444"/>
                  <a:pt x="46995" y="1644"/>
                </a:cubicBezTo>
                <a:cubicBezTo>
                  <a:pt x="46935" y="1656"/>
                  <a:pt x="46876" y="1667"/>
                  <a:pt x="46828" y="1679"/>
                </a:cubicBezTo>
                <a:cubicBezTo>
                  <a:pt x="46709" y="1715"/>
                  <a:pt x="46614" y="1727"/>
                  <a:pt x="46518" y="1775"/>
                </a:cubicBezTo>
                <a:cubicBezTo>
                  <a:pt x="46495" y="1786"/>
                  <a:pt x="46459" y="1822"/>
                  <a:pt x="46435" y="1834"/>
                </a:cubicBezTo>
                <a:lnTo>
                  <a:pt x="46340" y="1786"/>
                </a:lnTo>
                <a:cubicBezTo>
                  <a:pt x="46280" y="1763"/>
                  <a:pt x="46197" y="1763"/>
                  <a:pt x="46114" y="1739"/>
                </a:cubicBezTo>
                <a:lnTo>
                  <a:pt x="46114" y="1739"/>
                </a:lnTo>
                <a:cubicBezTo>
                  <a:pt x="46114" y="1822"/>
                  <a:pt x="46090" y="1917"/>
                  <a:pt x="46137" y="1977"/>
                </a:cubicBezTo>
                <a:cubicBezTo>
                  <a:pt x="46256" y="2179"/>
                  <a:pt x="46387" y="2358"/>
                  <a:pt x="46506" y="2537"/>
                </a:cubicBezTo>
                <a:cubicBezTo>
                  <a:pt x="46447" y="2668"/>
                  <a:pt x="46161" y="2668"/>
                  <a:pt x="46328" y="2858"/>
                </a:cubicBezTo>
                <a:cubicBezTo>
                  <a:pt x="46362" y="2901"/>
                  <a:pt x="46438" y="2907"/>
                  <a:pt x="46523" y="2907"/>
                </a:cubicBezTo>
                <a:cubicBezTo>
                  <a:pt x="46556" y="2907"/>
                  <a:pt x="46591" y="2906"/>
                  <a:pt x="46625" y="2906"/>
                </a:cubicBezTo>
                <a:cubicBezTo>
                  <a:pt x="46673" y="2953"/>
                  <a:pt x="46709" y="2977"/>
                  <a:pt x="46756" y="3025"/>
                </a:cubicBezTo>
                <a:cubicBezTo>
                  <a:pt x="46756" y="3072"/>
                  <a:pt x="46756" y="3096"/>
                  <a:pt x="46768" y="3144"/>
                </a:cubicBezTo>
                <a:cubicBezTo>
                  <a:pt x="46435" y="2977"/>
                  <a:pt x="46090" y="2810"/>
                  <a:pt x="45756" y="2656"/>
                </a:cubicBezTo>
                <a:cubicBezTo>
                  <a:pt x="45685" y="2608"/>
                  <a:pt x="45625" y="2537"/>
                  <a:pt x="45554" y="2501"/>
                </a:cubicBezTo>
                <a:cubicBezTo>
                  <a:pt x="45467" y="2482"/>
                  <a:pt x="45365" y="2447"/>
                  <a:pt x="45279" y="2447"/>
                </a:cubicBezTo>
                <a:cubicBezTo>
                  <a:pt x="45258" y="2447"/>
                  <a:pt x="45239" y="2449"/>
                  <a:pt x="45221" y="2453"/>
                </a:cubicBezTo>
                <a:cubicBezTo>
                  <a:pt x="45185" y="2477"/>
                  <a:pt x="45185" y="2656"/>
                  <a:pt x="45149" y="2799"/>
                </a:cubicBezTo>
                <a:cubicBezTo>
                  <a:pt x="44959" y="2834"/>
                  <a:pt x="44709" y="2858"/>
                  <a:pt x="44470" y="2906"/>
                </a:cubicBezTo>
                <a:cubicBezTo>
                  <a:pt x="44387" y="2918"/>
                  <a:pt x="44328" y="2965"/>
                  <a:pt x="44268" y="3013"/>
                </a:cubicBezTo>
                <a:cubicBezTo>
                  <a:pt x="44316" y="3072"/>
                  <a:pt x="44363" y="3191"/>
                  <a:pt x="44423" y="3203"/>
                </a:cubicBezTo>
                <a:cubicBezTo>
                  <a:pt x="44685" y="3275"/>
                  <a:pt x="44971" y="3334"/>
                  <a:pt x="45244" y="3394"/>
                </a:cubicBezTo>
                <a:cubicBezTo>
                  <a:pt x="45221" y="3465"/>
                  <a:pt x="45244" y="3525"/>
                  <a:pt x="45268" y="3584"/>
                </a:cubicBezTo>
                <a:cubicBezTo>
                  <a:pt x="45221" y="3644"/>
                  <a:pt x="45185" y="3751"/>
                  <a:pt x="45197" y="3799"/>
                </a:cubicBezTo>
                <a:cubicBezTo>
                  <a:pt x="45215" y="3844"/>
                  <a:pt x="45302" y="3882"/>
                  <a:pt x="45369" y="3882"/>
                </a:cubicBezTo>
                <a:cubicBezTo>
                  <a:pt x="45390" y="3882"/>
                  <a:pt x="45409" y="3879"/>
                  <a:pt x="45423" y="3870"/>
                </a:cubicBezTo>
                <a:cubicBezTo>
                  <a:pt x="45447" y="3858"/>
                  <a:pt x="45494" y="3846"/>
                  <a:pt x="45518" y="3822"/>
                </a:cubicBezTo>
                <a:cubicBezTo>
                  <a:pt x="45542" y="3846"/>
                  <a:pt x="45566" y="3858"/>
                  <a:pt x="45578" y="3870"/>
                </a:cubicBezTo>
                <a:cubicBezTo>
                  <a:pt x="45482" y="3906"/>
                  <a:pt x="45399" y="3930"/>
                  <a:pt x="45328" y="3965"/>
                </a:cubicBezTo>
                <a:cubicBezTo>
                  <a:pt x="45247" y="4000"/>
                  <a:pt x="45211" y="4145"/>
                  <a:pt x="45294" y="4145"/>
                </a:cubicBezTo>
                <a:cubicBezTo>
                  <a:pt x="45297" y="4145"/>
                  <a:pt x="45300" y="4144"/>
                  <a:pt x="45304" y="4144"/>
                </a:cubicBezTo>
                <a:cubicBezTo>
                  <a:pt x="45315" y="4143"/>
                  <a:pt x="45326" y="4143"/>
                  <a:pt x="45336" y="4143"/>
                </a:cubicBezTo>
                <a:cubicBezTo>
                  <a:pt x="45629" y="4143"/>
                  <a:pt x="45681" y="4459"/>
                  <a:pt x="45899" y="4620"/>
                </a:cubicBezTo>
                <a:cubicBezTo>
                  <a:pt x="45756" y="4644"/>
                  <a:pt x="45637" y="4680"/>
                  <a:pt x="45518" y="4704"/>
                </a:cubicBezTo>
                <a:cubicBezTo>
                  <a:pt x="45506" y="4704"/>
                  <a:pt x="45494" y="4692"/>
                  <a:pt x="45459" y="4692"/>
                </a:cubicBezTo>
                <a:lnTo>
                  <a:pt x="45459" y="4739"/>
                </a:lnTo>
                <a:cubicBezTo>
                  <a:pt x="45423" y="4763"/>
                  <a:pt x="45375" y="4823"/>
                  <a:pt x="45328" y="4870"/>
                </a:cubicBezTo>
                <a:cubicBezTo>
                  <a:pt x="45363" y="4882"/>
                  <a:pt x="45375" y="4894"/>
                  <a:pt x="45399" y="4930"/>
                </a:cubicBezTo>
                <a:cubicBezTo>
                  <a:pt x="45361" y="4962"/>
                  <a:pt x="45305" y="4973"/>
                  <a:pt x="45244" y="4973"/>
                </a:cubicBezTo>
                <a:cubicBezTo>
                  <a:pt x="45191" y="4973"/>
                  <a:pt x="45133" y="4965"/>
                  <a:pt x="45078" y="4954"/>
                </a:cubicBezTo>
                <a:cubicBezTo>
                  <a:pt x="44991" y="4943"/>
                  <a:pt x="44914" y="4892"/>
                  <a:pt x="44847" y="4892"/>
                </a:cubicBezTo>
                <a:cubicBezTo>
                  <a:pt x="44841" y="4892"/>
                  <a:pt x="44834" y="4893"/>
                  <a:pt x="44828" y="4894"/>
                </a:cubicBezTo>
                <a:cubicBezTo>
                  <a:pt x="44709" y="4942"/>
                  <a:pt x="44613" y="5049"/>
                  <a:pt x="44530" y="5120"/>
                </a:cubicBezTo>
                <a:lnTo>
                  <a:pt x="44673" y="5275"/>
                </a:lnTo>
                <a:cubicBezTo>
                  <a:pt x="44649" y="5275"/>
                  <a:pt x="44625" y="5251"/>
                  <a:pt x="44601" y="5251"/>
                </a:cubicBezTo>
                <a:lnTo>
                  <a:pt x="44601" y="6370"/>
                </a:lnTo>
                <a:cubicBezTo>
                  <a:pt x="44720" y="6323"/>
                  <a:pt x="44828" y="6251"/>
                  <a:pt x="44923" y="6180"/>
                </a:cubicBezTo>
                <a:cubicBezTo>
                  <a:pt x="45018" y="6120"/>
                  <a:pt x="45101" y="6061"/>
                  <a:pt x="45209" y="6001"/>
                </a:cubicBezTo>
                <a:cubicBezTo>
                  <a:pt x="45221" y="6013"/>
                  <a:pt x="45244" y="6049"/>
                  <a:pt x="45256" y="6061"/>
                </a:cubicBezTo>
                <a:cubicBezTo>
                  <a:pt x="45137" y="6132"/>
                  <a:pt x="45030" y="6228"/>
                  <a:pt x="44923" y="6299"/>
                </a:cubicBezTo>
                <a:cubicBezTo>
                  <a:pt x="44947" y="6347"/>
                  <a:pt x="44959" y="6370"/>
                  <a:pt x="44971" y="6406"/>
                </a:cubicBezTo>
                <a:cubicBezTo>
                  <a:pt x="44947" y="6418"/>
                  <a:pt x="44911" y="6418"/>
                  <a:pt x="44887" y="6418"/>
                </a:cubicBezTo>
                <a:cubicBezTo>
                  <a:pt x="45030" y="6620"/>
                  <a:pt x="45304" y="6823"/>
                  <a:pt x="45066" y="7132"/>
                </a:cubicBezTo>
                <a:cubicBezTo>
                  <a:pt x="44828" y="6978"/>
                  <a:pt x="44566" y="6835"/>
                  <a:pt x="44256" y="6644"/>
                </a:cubicBezTo>
                <a:lnTo>
                  <a:pt x="44256" y="6644"/>
                </a:lnTo>
                <a:cubicBezTo>
                  <a:pt x="44292" y="6847"/>
                  <a:pt x="44304" y="6966"/>
                  <a:pt x="44328" y="7120"/>
                </a:cubicBezTo>
                <a:cubicBezTo>
                  <a:pt x="44006" y="7073"/>
                  <a:pt x="43697" y="7037"/>
                  <a:pt x="43375" y="7013"/>
                </a:cubicBezTo>
                <a:cubicBezTo>
                  <a:pt x="43363" y="7061"/>
                  <a:pt x="43351" y="7085"/>
                  <a:pt x="43339" y="7132"/>
                </a:cubicBezTo>
                <a:cubicBezTo>
                  <a:pt x="43577" y="7251"/>
                  <a:pt x="43816" y="7371"/>
                  <a:pt x="44066" y="7501"/>
                </a:cubicBezTo>
                <a:cubicBezTo>
                  <a:pt x="44054" y="7537"/>
                  <a:pt x="44030" y="7621"/>
                  <a:pt x="44006" y="7716"/>
                </a:cubicBezTo>
                <a:cubicBezTo>
                  <a:pt x="44209" y="7751"/>
                  <a:pt x="44411" y="7799"/>
                  <a:pt x="44590" y="7894"/>
                </a:cubicBezTo>
                <a:lnTo>
                  <a:pt x="44590" y="8013"/>
                </a:lnTo>
                <a:cubicBezTo>
                  <a:pt x="44601" y="8049"/>
                  <a:pt x="44601" y="8097"/>
                  <a:pt x="44613" y="8144"/>
                </a:cubicBezTo>
                <a:cubicBezTo>
                  <a:pt x="44625" y="8132"/>
                  <a:pt x="44625" y="8097"/>
                  <a:pt x="44649" y="8085"/>
                </a:cubicBezTo>
                <a:cubicBezTo>
                  <a:pt x="44780" y="8132"/>
                  <a:pt x="44911" y="8156"/>
                  <a:pt x="45030" y="8216"/>
                </a:cubicBezTo>
                <a:cubicBezTo>
                  <a:pt x="45078" y="8252"/>
                  <a:pt x="45030" y="8383"/>
                  <a:pt x="45006" y="8490"/>
                </a:cubicBezTo>
                <a:cubicBezTo>
                  <a:pt x="44884" y="8367"/>
                  <a:pt x="44761" y="8332"/>
                  <a:pt x="44646" y="8332"/>
                </a:cubicBezTo>
                <a:cubicBezTo>
                  <a:pt x="44627" y="8332"/>
                  <a:pt x="44608" y="8333"/>
                  <a:pt x="44590" y="8335"/>
                </a:cubicBezTo>
                <a:lnTo>
                  <a:pt x="44590" y="9359"/>
                </a:lnTo>
                <a:cubicBezTo>
                  <a:pt x="44530" y="9335"/>
                  <a:pt x="44447" y="9287"/>
                  <a:pt x="44387" y="9240"/>
                </a:cubicBezTo>
                <a:cubicBezTo>
                  <a:pt x="44375" y="9383"/>
                  <a:pt x="44363" y="9418"/>
                  <a:pt x="44363" y="9478"/>
                </a:cubicBezTo>
                <a:lnTo>
                  <a:pt x="44363" y="9621"/>
                </a:lnTo>
                <a:cubicBezTo>
                  <a:pt x="44302" y="9674"/>
                  <a:pt x="44236" y="9693"/>
                  <a:pt x="44168" y="9693"/>
                </a:cubicBezTo>
                <a:cubicBezTo>
                  <a:pt x="44012" y="9693"/>
                  <a:pt x="43845" y="9594"/>
                  <a:pt x="43694" y="9594"/>
                </a:cubicBezTo>
                <a:cubicBezTo>
                  <a:pt x="43618" y="9594"/>
                  <a:pt x="43547" y="9619"/>
                  <a:pt x="43482" y="9692"/>
                </a:cubicBezTo>
                <a:cubicBezTo>
                  <a:pt x="43351" y="9656"/>
                  <a:pt x="43232" y="9633"/>
                  <a:pt x="43101" y="9585"/>
                </a:cubicBezTo>
                <a:cubicBezTo>
                  <a:pt x="43077" y="9561"/>
                  <a:pt x="43066" y="9514"/>
                  <a:pt x="43054" y="9478"/>
                </a:cubicBezTo>
                <a:cubicBezTo>
                  <a:pt x="43292" y="9264"/>
                  <a:pt x="43530" y="9037"/>
                  <a:pt x="43828" y="8752"/>
                </a:cubicBezTo>
                <a:cubicBezTo>
                  <a:pt x="43554" y="8704"/>
                  <a:pt x="43339" y="8680"/>
                  <a:pt x="43066" y="8633"/>
                </a:cubicBezTo>
                <a:cubicBezTo>
                  <a:pt x="43173" y="8466"/>
                  <a:pt x="43292" y="8311"/>
                  <a:pt x="43375" y="8132"/>
                </a:cubicBezTo>
                <a:cubicBezTo>
                  <a:pt x="43423" y="8049"/>
                  <a:pt x="43399" y="7954"/>
                  <a:pt x="43399" y="7859"/>
                </a:cubicBezTo>
                <a:lnTo>
                  <a:pt x="43399" y="7859"/>
                </a:lnTo>
                <a:cubicBezTo>
                  <a:pt x="43304" y="7871"/>
                  <a:pt x="43196" y="7871"/>
                  <a:pt x="43137" y="7918"/>
                </a:cubicBezTo>
                <a:cubicBezTo>
                  <a:pt x="42958" y="8073"/>
                  <a:pt x="42780" y="8228"/>
                  <a:pt x="42601" y="8394"/>
                </a:cubicBezTo>
                <a:cubicBezTo>
                  <a:pt x="42482" y="8287"/>
                  <a:pt x="42387" y="8204"/>
                  <a:pt x="42208" y="8037"/>
                </a:cubicBezTo>
                <a:cubicBezTo>
                  <a:pt x="42042" y="8347"/>
                  <a:pt x="41875" y="8621"/>
                  <a:pt x="41756" y="8906"/>
                </a:cubicBezTo>
                <a:cubicBezTo>
                  <a:pt x="41518" y="9442"/>
                  <a:pt x="41089" y="9740"/>
                  <a:pt x="40553" y="10061"/>
                </a:cubicBezTo>
                <a:cubicBezTo>
                  <a:pt x="40541" y="9871"/>
                  <a:pt x="40518" y="9764"/>
                  <a:pt x="40506" y="9656"/>
                </a:cubicBezTo>
                <a:cubicBezTo>
                  <a:pt x="40458" y="9335"/>
                  <a:pt x="40434" y="9025"/>
                  <a:pt x="40375" y="8692"/>
                </a:cubicBezTo>
                <a:cubicBezTo>
                  <a:pt x="40303" y="8263"/>
                  <a:pt x="40446" y="8025"/>
                  <a:pt x="40910" y="7954"/>
                </a:cubicBezTo>
                <a:lnTo>
                  <a:pt x="40910" y="7954"/>
                </a:lnTo>
                <a:cubicBezTo>
                  <a:pt x="40910" y="8037"/>
                  <a:pt x="40899" y="8144"/>
                  <a:pt x="40934" y="8204"/>
                </a:cubicBezTo>
                <a:cubicBezTo>
                  <a:pt x="40978" y="8258"/>
                  <a:pt x="41111" y="8313"/>
                  <a:pt x="41142" y="8313"/>
                </a:cubicBezTo>
                <a:cubicBezTo>
                  <a:pt x="41145" y="8313"/>
                  <a:pt x="41148" y="8312"/>
                  <a:pt x="41149" y="8311"/>
                </a:cubicBezTo>
                <a:cubicBezTo>
                  <a:pt x="41295" y="8146"/>
                  <a:pt x="41463" y="8080"/>
                  <a:pt x="41652" y="8080"/>
                </a:cubicBezTo>
                <a:cubicBezTo>
                  <a:pt x="41709" y="8080"/>
                  <a:pt x="41767" y="8086"/>
                  <a:pt x="41827" y="8097"/>
                </a:cubicBezTo>
                <a:cubicBezTo>
                  <a:pt x="41833" y="8098"/>
                  <a:pt x="41838" y="8098"/>
                  <a:pt x="41843" y="8098"/>
                </a:cubicBezTo>
                <a:cubicBezTo>
                  <a:pt x="41898" y="8098"/>
                  <a:pt x="41955" y="8047"/>
                  <a:pt x="42042" y="8025"/>
                </a:cubicBezTo>
                <a:cubicBezTo>
                  <a:pt x="41827" y="7609"/>
                  <a:pt x="41470" y="7418"/>
                  <a:pt x="41053" y="7299"/>
                </a:cubicBezTo>
                <a:cubicBezTo>
                  <a:pt x="41162" y="7259"/>
                  <a:pt x="41274" y="7246"/>
                  <a:pt x="41386" y="7246"/>
                </a:cubicBezTo>
                <a:cubicBezTo>
                  <a:pt x="41571" y="7246"/>
                  <a:pt x="41761" y="7280"/>
                  <a:pt x="41951" y="7280"/>
                </a:cubicBezTo>
                <a:cubicBezTo>
                  <a:pt x="42124" y="7280"/>
                  <a:pt x="42298" y="7252"/>
                  <a:pt x="42470" y="7144"/>
                </a:cubicBezTo>
                <a:cubicBezTo>
                  <a:pt x="42208" y="7001"/>
                  <a:pt x="41982" y="6859"/>
                  <a:pt x="41744" y="6728"/>
                </a:cubicBezTo>
                <a:cubicBezTo>
                  <a:pt x="41934" y="6549"/>
                  <a:pt x="42149" y="6370"/>
                  <a:pt x="42351" y="6192"/>
                </a:cubicBezTo>
                <a:cubicBezTo>
                  <a:pt x="42339" y="6144"/>
                  <a:pt x="42304" y="6120"/>
                  <a:pt x="42292" y="6073"/>
                </a:cubicBezTo>
                <a:cubicBezTo>
                  <a:pt x="41970" y="6204"/>
                  <a:pt x="41637" y="6347"/>
                  <a:pt x="41291" y="6489"/>
                </a:cubicBezTo>
                <a:cubicBezTo>
                  <a:pt x="41280" y="6418"/>
                  <a:pt x="41268" y="6311"/>
                  <a:pt x="41256" y="6204"/>
                </a:cubicBezTo>
                <a:lnTo>
                  <a:pt x="41161" y="6168"/>
                </a:lnTo>
                <a:cubicBezTo>
                  <a:pt x="40922" y="6537"/>
                  <a:pt x="40684" y="6918"/>
                  <a:pt x="40434" y="7299"/>
                </a:cubicBezTo>
                <a:cubicBezTo>
                  <a:pt x="40137" y="6299"/>
                  <a:pt x="41053" y="5835"/>
                  <a:pt x="41327" y="5061"/>
                </a:cubicBezTo>
                <a:cubicBezTo>
                  <a:pt x="41278" y="5052"/>
                  <a:pt x="41233" y="5048"/>
                  <a:pt x="41190" y="5048"/>
                </a:cubicBezTo>
                <a:cubicBezTo>
                  <a:pt x="40808" y="5048"/>
                  <a:pt x="40664" y="5367"/>
                  <a:pt x="40482" y="5656"/>
                </a:cubicBezTo>
                <a:cubicBezTo>
                  <a:pt x="40196" y="5156"/>
                  <a:pt x="40553" y="4501"/>
                  <a:pt x="39910" y="4156"/>
                </a:cubicBezTo>
                <a:lnTo>
                  <a:pt x="39910" y="5870"/>
                </a:lnTo>
                <a:cubicBezTo>
                  <a:pt x="39910" y="5882"/>
                  <a:pt x="39887" y="5894"/>
                  <a:pt x="39851" y="5906"/>
                </a:cubicBezTo>
                <a:cubicBezTo>
                  <a:pt x="39601" y="5668"/>
                  <a:pt x="39363" y="5430"/>
                  <a:pt x="39065" y="5168"/>
                </a:cubicBezTo>
                <a:lnTo>
                  <a:pt x="39065" y="5168"/>
                </a:lnTo>
                <a:cubicBezTo>
                  <a:pt x="38934" y="5608"/>
                  <a:pt x="39196" y="5835"/>
                  <a:pt x="39386" y="6061"/>
                </a:cubicBezTo>
                <a:cubicBezTo>
                  <a:pt x="39767" y="6466"/>
                  <a:pt x="39863" y="6918"/>
                  <a:pt x="39827" y="7430"/>
                </a:cubicBezTo>
                <a:cubicBezTo>
                  <a:pt x="39827" y="7490"/>
                  <a:pt x="39791" y="7549"/>
                  <a:pt x="39684" y="7621"/>
                </a:cubicBezTo>
                <a:cubicBezTo>
                  <a:pt x="39601" y="7359"/>
                  <a:pt x="39506" y="7085"/>
                  <a:pt x="39422" y="6835"/>
                </a:cubicBezTo>
                <a:cubicBezTo>
                  <a:pt x="39410" y="6775"/>
                  <a:pt x="39410" y="6680"/>
                  <a:pt x="39375" y="6644"/>
                </a:cubicBezTo>
                <a:cubicBezTo>
                  <a:pt x="39303" y="6501"/>
                  <a:pt x="39208" y="6406"/>
                  <a:pt x="39125" y="6263"/>
                </a:cubicBezTo>
                <a:cubicBezTo>
                  <a:pt x="39029" y="6382"/>
                  <a:pt x="38958" y="6489"/>
                  <a:pt x="38827" y="6668"/>
                </a:cubicBezTo>
                <a:cubicBezTo>
                  <a:pt x="38720" y="6609"/>
                  <a:pt x="38589" y="6501"/>
                  <a:pt x="38422" y="6430"/>
                </a:cubicBezTo>
                <a:cubicBezTo>
                  <a:pt x="38339" y="6382"/>
                  <a:pt x="38220" y="6382"/>
                  <a:pt x="38113" y="6370"/>
                </a:cubicBezTo>
                <a:lnTo>
                  <a:pt x="38113" y="6370"/>
                </a:lnTo>
                <a:cubicBezTo>
                  <a:pt x="38113" y="6489"/>
                  <a:pt x="38065" y="6620"/>
                  <a:pt x="38124" y="6716"/>
                </a:cubicBezTo>
                <a:cubicBezTo>
                  <a:pt x="38291" y="7001"/>
                  <a:pt x="38494" y="7251"/>
                  <a:pt x="38672" y="7501"/>
                </a:cubicBezTo>
                <a:cubicBezTo>
                  <a:pt x="38589" y="7692"/>
                  <a:pt x="38184" y="7716"/>
                  <a:pt x="38410" y="7966"/>
                </a:cubicBezTo>
                <a:cubicBezTo>
                  <a:pt x="38458" y="8027"/>
                  <a:pt x="38569" y="8038"/>
                  <a:pt x="38689" y="8038"/>
                </a:cubicBezTo>
                <a:cubicBezTo>
                  <a:pt x="38750" y="8038"/>
                  <a:pt x="38813" y="8035"/>
                  <a:pt x="38872" y="8035"/>
                </a:cubicBezTo>
                <a:cubicBezTo>
                  <a:pt x="38898" y="8035"/>
                  <a:pt x="38923" y="8036"/>
                  <a:pt x="38946" y="8037"/>
                </a:cubicBezTo>
                <a:cubicBezTo>
                  <a:pt x="38958" y="8013"/>
                  <a:pt x="38994" y="7978"/>
                  <a:pt x="39005" y="7954"/>
                </a:cubicBezTo>
                <a:cubicBezTo>
                  <a:pt x="39017" y="8132"/>
                  <a:pt x="39029" y="8311"/>
                  <a:pt x="39053" y="8525"/>
                </a:cubicBezTo>
                <a:cubicBezTo>
                  <a:pt x="38779" y="8406"/>
                  <a:pt x="38577" y="8311"/>
                  <a:pt x="38315" y="8204"/>
                </a:cubicBezTo>
                <a:lnTo>
                  <a:pt x="38315" y="8204"/>
                </a:lnTo>
                <a:cubicBezTo>
                  <a:pt x="38220" y="8668"/>
                  <a:pt x="38601" y="8787"/>
                  <a:pt x="38779" y="9061"/>
                </a:cubicBezTo>
                <a:cubicBezTo>
                  <a:pt x="38696" y="9097"/>
                  <a:pt x="38577" y="9085"/>
                  <a:pt x="38541" y="9145"/>
                </a:cubicBezTo>
                <a:cubicBezTo>
                  <a:pt x="38449" y="9280"/>
                  <a:pt x="38361" y="9327"/>
                  <a:pt x="38274" y="9327"/>
                </a:cubicBezTo>
                <a:cubicBezTo>
                  <a:pt x="38146" y="9327"/>
                  <a:pt x="38021" y="9227"/>
                  <a:pt x="37886" y="9156"/>
                </a:cubicBezTo>
                <a:cubicBezTo>
                  <a:pt x="37541" y="8966"/>
                  <a:pt x="37220" y="8764"/>
                  <a:pt x="36850" y="8561"/>
                </a:cubicBezTo>
                <a:lnTo>
                  <a:pt x="36850" y="8561"/>
                </a:lnTo>
                <a:cubicBezTo>
                  <a:pt x="36696" y="9049"/>
                  <a:pt x="37029" y="9180"/>
                  <a:pt x="37291" y="9406"/>
                </a:cubicBezTo>
                <a:cubicBezTo>
                  <a:pt x="37148" y="9454"/>
                  <a:pt x="37029" y="9478"/>
                  <a:pt x="36922" y="9537"/>
                </a:cubicBezTo>
                <a:cubicBezTo>
                  <a:pt x="36791" y="9621"/>
                  <a:pt x="36743" y="9811"/>
                  <a:pt x="36886" y="9811"/>
                </a:cubicBezTo>
                <a:cubicBezTo>
                  <a:pt x="36893" y="9811"/>
                  <a:pt x="36899" y="9811"/>
                  <a:pt x="36905" y="9811"/>
                </a:cubicBezTo>
                <a:cubicBezTo>
                  <a:pt x="37387" y="9811"/>
                  <a:pt x="37426" y="10255"/>
                  <a:pt x="37767" y="10490"/>
                </a:cubicBezTo>
                <a:cubicBezTo>
                  <a:pt x="37541" y="10549"/>
                  <a:pt x="37362" y="10573"/>
                  <a:pt x="37208" y="10645"/>
                </a:cubicBezTo>
                <a:cubicBezTo>
                  <a:pt x="37100" y="10692"/>
                  <a:pt x="37041" y="10788"/>
                  <a:pt x="36946" y="10871"/>
                </a:cubicBezTo>
                <a:cubicBezTo>
                  <a:pt x="37057" y="10938"/>
                  <a:pt x="37199" y="11088"/>
                  <a:pt x="37305" y="11088"/>
                </a:cubicBezTo>
                <a:cubicBezTo>
                  <a:pt x="37312" y="11088"/>
                  <a:pt x="37320" y="11087"/>
                  <a:pt x="37327" y="11085"/>
                </a:cubicBezTo>
                <a:cubicBezTo>
                  <a:pt x="37436" y="11071"/>
                  <a:pt x="37539" y="11055"/>
                  <a:pt x="37638" y="11055"/>
                </a:cubicBezTo>
                <a:cubicBezTo>
                  <a:pt x="37788" y="11055"/>
                  <a:pt x="37929" y="11092"/>
                  <a:pt x="38065" y="11228"/>
                </a:cubicBezTo>
                <a:cubicBezTo>
                  <a:pt x="38074" y="11235"/>
                  <a:pt x="38088" y="11238"/>
                  <a:pt x="38106" y="11238"/>
                </a:cubicBezTo>
                <a:cubicBezTo>
                  <a:pt x="38179" y="11238"/>
                  <a:pt x="38312" y="11188"/>
                  <a:pt x="38398" y="11169"/>
                </a:cubicBezTo>
                <a:cubicBezTo>
                  <a:pt x="38491" y="11141"/>
                  <a:pt x="38585" y="11098"/>
                  <a:pt x="38689" y="11098"/>
                </a:cubicBezTo>
                <a:cubicBezTo>
                  <a:pt x="38718" y="11098"/>
                  <a:pt x="38748" y="11101"/>
                  <a:pt x="38779" y="11109"/>
                </a:cubicBezTo>
                <a:cubicBezTo>
                  <a:pt x="38660" y="11240"/>
                  <a:pt x="38541" y="11359"/>
                  <a:pt x="38422" y="11490"/>
                </a:cubicBezTo>
                <a:cubicBezTo>
                  <a:pt x="38434" y="11538"/>
                  <a:pt x="38434" y="11561"/>
                  <a:pt x="38458" y="11609"/>
                </a:cubicBezTo>
                <a:cubicBezTo>
                  <a:pt x="38648" y="11585"/>
                  <a:pt x="38851" y="11561"/>
                  <a:pt x="39029" y="11538"/>
                </a:cubicBezTo>
                <a:cubicBezTo>
                  <a:pt x="39065" y="11621"/>
                  <a:pt x="39125" y="11883"/>
                  <a:pt x="39148" y="11883"/>
                </a:cubicBezTo>
                <a:cubicBezTo>
                  <a:pt x="39422" y="11859"/>
                  <a:pt x="39708" y="11847"/>
                  <a:pt x="39803" y="11431"/>
                </a:cubicBezTo>
                <a:cubicBezTo>
                  <a:pt x="39887" y="11597"/>
                  <a:pt x="39946" y="11704"/>
                  <a:pt x="39970" y="11788"/>
                </a:cubicBezTo>
                <a:cubicBezTo>
                  <a:pt x="40077" y="12014"/>
                  <a:pt x="40018" y="12121"/>
                  <a:pt x="39767" y="12157"/>
                </a:cubicBezTo>
                <a:cubicBezTo>
                  <a:pt x="39503" y="12192"/>
                  <a:pt x="39239" y="12223"/>
                  <a:pt x="38980" y="12223"/>
                </a:cubicBezTo>
                <a:cubicBezTo>
                  <a:pt x="38540" y="12223"/>
                  <a:pt x="38112" y="12135"/>
                  <a:pt x="37708" y="11835"/>
                </a:cubicBezTo>
                <a:cubicBezTo>
                  <a:pt x="37620" y="11763"/>
                  <a:pt x="37506" y="11685"/>
                  <a:pt x="37374" y="11685"/>
                </a:cubicBezTo>
                <a:cubicBezTo>
                  <a:pt x="37289" y="11685"/>
                  <a:pt x="37198" y="11716"/>
                  <a:pt x="37100" y="11800"/>
                </a:cubicBezTo>
                <a:cubicBezTo>
                  <a:pt x="37243" y="11942"/>
                  <a:pt x="37398" y="12062"/>
                  <a:pt x="37529" y="12181"/>
                </a:cubicBezTo>
                <a:lnTo>
                  <a:pt x="37481" y="12264"/>
                </a:lnTo>
                <a:cubicBezTo>
                  <a:pt x="37089" y="12073"/>
                  <a:pt x="36684" y="11883"/>
                  <a:pt x="36279" y="11669"/>
                </a:cubicBezTo>
                <a:cubicBezTo>
                  <a:pt x="36196" y="11621"/>
                  <a:pt x="36112" y="11538"/>
                  <a:pt x="36029" y="11490"/>
                </a:cubicBezTo>
                <a:cubicBezTo>
                  <a:pt x="35944" y="11456"/>
                  <a:pt x="35840" y="11428"/>
                  <a:pt x="35753" y="11428"/>
                </a:cubicBezTo>
                <a:cubicBezTo>
                  <a:pt x="35719" y="11428"/>
                  <a:pt x="35687" y="11432"/>
                  <a:pt x="35660" y="11442"/>
                </a:cubicBezTo>
                <a:cubicBezTo>
                  <a:pt x="35600" y="11478"/>
                  <a:pt x="35612" y="11669"/>
                  <a:pt x="35565" y="11847"/>
                </a:cubicBezTo>
                <a:cubicBezTo>
                  <a:pt x="35326" y="11883"/>
                  <a:pt x="35041" y="11907"/>
                  <a:pt x="34767" y="11966"/>
                </a:cubicBezTo>
                <a:cubicBezTo>
                  <a:pt x="34684" y="11978"/>
                  <a:pt x="34612" y="12038"/>
                  <a:pt x="34541" y="12085"/>
                </a:cubicBezTo>
                <a:cubicBezTo>
                  <a:pt x="34600" y="12157"/>
                  <a:pt x="34648" y="12300"/>
                  <a:pt x="34707" y="12312"/>
                </a:cubicBezTo>
                <a:cubicBezTo>
                  <a:pt x="35088" y="12419"/>
                  <a:pt x="35481" y="12490"/>
                  <a:pt x="35862" y="12574"/>
                </a:cubicBezTo>
                <a:cubicBezTo>
                  <a:pt x="35838" y="12609"/>
                  <a:pt x="35743" y="12669"/>
                  <a:pt x="35684" y="12740"/>
                </a:cubicBezTo>
                <a:cubicBezTo>
                  <a:pt x="35636" y="12812"/>
                  <a:pt x="35565" y="12955"/>
                  <a:pt x="35600" y="12990"/>
                </a:cubicBezTo>
                <a:cubicBezTo>
                  <a:pt x="35630" y="13041"/>
                  <a:pt x="35746" y="13091"/>
                  <a:pt x="35817" y="13091"/>
                </a:cubicBezTo>
                <a:cubicBezTo>
                  <a:pt x="35830" y="13091"/>
                  <a:pt x="35841" y="13089"/>
                  <a:pt x="35850" y="13085"/>
                </a:cubicBezTo>
                <a:cubicBezTo>
                  <a:pt x="36029" y="13026"/>
                  <a:pt x="36172" y="12907"/>
                  <a:pt x="36338" y="12800"/>
                </a:cubicBezTo>
                <a:cubicBezTo>
                  <a:pt x="36469" y="12716"/>
                  <a:pt x="36612" y="12633"/>
                  <a:pt x="36743" y="12550"/>
                </a:cubicBezTo>
                <a:cubicBezTo>
                  <a:pt x="36755" y="12574"/>
                  <a:pt x="36791" y="12609"/>
                  <a:pt x="36803" y="12633"/>
                </a:cubicBezTo>
                <a:cubicBezTo>
                  <a:pt x="36636" y="12752"/>
                  <a:pt x="36469" y="12871"/>
                  <a:pt x="36327" y="12978"/>
                </a:cubicBezTo>
                <a:cubicBezTo>
                  <a:pt x="36410" y="13145"/>
                  <a:pt x="36469" y="13288"/>
                  <a:pt x="36565" y="13407"/>
                </a:cubicBezTo>
                <a:cubicBezTo>
                  <a:pt x="36605" y="13457"/>
                  <a:pt x="36696" y="13508"/>
                  <a:pt x="36745" y="13508"/>
                </a:cubicBezTo>
                <a:cubicBezTo>
                  <a:pt x="36754" y="13508"/>
                  <a:pt x="36762" y="13506"/>
                  <a:pt x="36767" y="13502"/>
                </a:cubicBezTo>
                <a:cubicBezTo>
                  <a:pt x="37148" y="13336"/>
                  <a:pt x="37517" y="13145"/>
                  <a:pt x="37934" y="12990"/>
                </a:cubicBezTo>
                <a:lnTo>
                  <a:pt x="37934" y="12990"/>
                </a:lnTo>
                <a:cubicBezTo>
                  <a:pt x="37779" y="13109"/>
                  <a:pt x="37636" y="13216"/>
                  <a:pt x="37505" y="13347"/>
                </a:cubicBezTo>
                <a:cubicBezTo>
                  <a:pt x="37410" y="13455"/>
                  <a:pt x="37351" y="13586"/>
                  <a:pt x="37279" y="13693"/>
                </a:cubicBezTo>
                <a:cubicBezTo>
                  <a:pt x="37422" y="13681"/>
                  <a:pt x="37565" y="13681"/>
                  <a:pt x="37708" y="13669"/>
                </a:cubicBezTo>
                <a:cubicBezTo>
                  <a:pt x="37755" y="13669"/>
                  <a:pt x="37779" y="13621"/>
                  <a:pt x="37839" y="13586"/>
                </a:cubicBezTo>
                <a:cubicBezTo>
                  <a:pt x="37862" y="13693"/>
                  <a:pt x="37874" y="13788"/>
                  <a:pt x="37898" y="13883"/>
                </a:cubicBezTo>
                <a:cubicBezTo>
                  <a:pt x="37958" y="13859"/>
                  <a:pt x="38017" y="13859"/>
                  <a:pt x="38041" y="13824"/>
                </a:cubicBezTo>
                <a:cubicBezTo>
                  <a:pt x="38291" y="13443"/>
                  <a:pt x="38720" y="13455"/>
                  <a:pt x="39113" y="13383"/>
                </a:cubicBezTo>
                <a:cubicBezTo>
                  <a:pt x="39446" y="13324"/>
                  <a:pt x="39708" y="13157"/>
                  <a:pt x="40006" y="12740"/>
                </a:cubicBezTo>
                <a:cubicBezTo>
                  <a:pt x="40029" y="12752"/>
                  <a:pt x="40065" y="12776"/>
                  <a:pt x="40077" y="12776"/>
                </a:cubicBezTo>
                <a:cubicBezTo>
                  <a:pt x="40006" y="12919"/>
                  <a:pt x="39970" y="13133"/>
                  <a:pt x="39851" y="13216"/>
                </a:cubicBezTo>
                <a:cubicBezTo>
                  <a:pt x="39303" y="13609"/>
                  <a:pt x="38755" y="13943"/>
                  <a:pt x="38172" y="14288"/>
                </a:cubicBezTo>
                <a:cubicBezTo>
                  <a:pt x="38153" y="14300"/>
                  <a:pt x="38129" y="14306"/>
                  <a:pt x="38100" y="14306"/>
                </a:cubicBezTo>
                <a:cubicBezTo>
                  <a:pt x="38018" y="14306"/>
                  <a:pt x="37906" y="14264"/>
                  <a:pt x="37827" y="14228"/>
                </a:cubicBezTo>
                <a:cubicBezTo>
                  <a:pt x="37517" y="14098"/>
                  <a:pt x="37208" y="13943"/>
                  <a:pt x="36886" y="13812"/>
                </a:cubicBezTo>
                <a:cubicBezTo>
                  <a:pt x="36862" y="13824"/>
                  <a:pt x="36850" y="13859"/>
                  <a:pt x="36815" y="13871"/>
                </a:cubicBezTo>
                <a:cubicBezTo>
                  <a:pt x="36862" y="14002"/>
                  <a:pt x="36910" y="14121"/>
                  <a:pt x="36970" y="14300"/>
                </a:cubicBezTo>
                <a:cubicBezTo>
                  <a:pt x="36624" y="14217"/>
                  <a:pt x="36279" y="14121"/>
                  <a:pt x="35922" y="14026"/>
                </a:cubicBezTo>
                <a:lnTo>
                  <a:pt x="35922" y="14026"/>
                </a:lnTo>
                <a:cubicBezTo>
                  <a:pt x="35934" y="14228"/>
                  <a:pt x="35862" y="14324"/>
                  <a:pt x="35743" y="14336"/>
                </a:cubicBezTo>
                <a:cubicBezTo>
                  <a:pt x="35755" y="14324"/>
                  <a:pt x="35779" y="14288"/>
                  <a:pt x="35779" y="14276"/>
                </a:cubicBezTo>
                <a:cubicBezTo>
                  <a:pt x="35672" y="14240"/>
                  <a:pt x="35576" y="14228"/>
                  <a:pt x="35493" y="14205"/>
                </a:cubicBezTo>
                <a:cubicBezTo>
                  <a:pt x="35362" y="14169"/>
                  <a:pt x="35195" y="14240"/>
                  <a:pt x="35124" y="14050"/>
                </a:cubicBezTo>
                <a:cubicBezTo>
                  <a:pt x="35114" y="14040"/>
                  <a:pt x="35087" y="14036"/>
                  <a:pt x="35054" y="14036"/>
                </a:cubicBezTo>
                <a:cubicBezTo>
                  <a:pt x="35010" y="14036"/>
                  <a:pt x="34956" y="14043"/>
                  <a:pt x="34922" y="14050"/>
                </a:cubicBezTo>
                <a:cubicBezTo>
                  <a:pt x="34743" y="14109"/>
                  <a:pt x="34564" y="14169"/>
                  <a:pt x="34410" y="14240"/>
                </a:cubicBezTo>
                <a:cubicBezTo>
                  <a:pt x="34350" y="14121"/>
                  <a:pt x="34267" y="14026"/>
                  <a:pt x="34195" y="13883"/>
                </a:cubicBezTo>
                <a:cubicBezTo>
                  <a:pt x="34124" y="13907"/>
                  <a:pt x="34017" y="13919"/>
                  <a:pt x="33910" y="13943"/>
                </a:cubicBezTo>
                <a:cubicBezTo>
                  <a:pt x="33898" y="13883"/>
                  <a:pt x="33898" y="13824"/>
                  <a:pt x="33886" y="13740"/>
                </a:cubicBezTo>
                <a:cubicBezTo>
                  <a:pt x="33695" y="13859"/>
                  <a:pt x="33517" y="13967"/>
                  <a:pt x="33314" y="14062"/>
                </a:cubicBezTo>
                <a:cubicBezTo>
                  <a:pt x="33240" y="14099"/>
                  <a:pt x="33166" y="14115"/>
                  <a:pt x="33094" y="14115"/>
                </a:cubicBezTo>
                <a:cubicBezTo>
                  <a:pt x="32960" y="14115"/>
                  <a:pt x="32831" y="14060"/>
                  <a:pt x="32707" y="13990"/>
                </a:cubicBezTo>
                <a:cubicBezTo>
                  <a:pt x="32767" y="13907"/>
                  <a:pt x="32814" y="13824"/>
                  <a:pt x="32874" y="13740"/>
                </a:cubicBezTo>
                <a:cubicBezTo>
                  <a:pt x="32576" y="13609"/>
                  <a:pt x="32183" y="13812"/>
                  <a:pt x="32028" y="13431"/>
                </a:cubicBezTo>
                <a:cubicBezTo>
                  <a:pt x="31945" y="13252"/>
                  <a:pt x="31921" y="13050"/>
                  <a:pt x="31862" y="12871"/>
                </a:cubicBezTo>
                <a:cubicBezTo>
                  <a:pt x="31886" y="12859"/>
                  <a:pt x="31921" y="12859"/>
                  <a:pt x="31945" y="12847"/>
                </a:cubicBezTo>
                <a:cubicBezTo>
                  <a:pt x="31969" y="12907"/>
                  <a:pt x="31969" y="12955"/>
                  <a:pt x="31981" y="13014"/>
                </a:cubicBezTo>
                <a:cubicBezTo>
                  <a:pt x="32028" y="13145"/>
                  <a:pt x="32052" y="13276"/>
                  <a:pt x="32124" y="13407"/>
                </a:cubicBezTo>
                <a:cubicBezTo>
                  <a:pt x="32159" y="13466"/>
                  <a:pt x="32243" y="13502"/>
                  <a:pt x="32302" y="13550"/>
                </a:cubicBezTo>
                <a:cubicBezTo>
                  <a:pt x="32350" y="13490"/>
                  <a:pt x="32398" y="13431"/>
                  <a:pt x="32445" y="13347"/>
                </a:cubicBezTo>
                <a:cubicBezTo>
                  <a:pt x="32457" y="13324"/>
                  <a:pt x="32469" y="13276"/>
                  <a:pt x="32481" y="13216"/>
                </a:cubicBezTo>
                <a:cubicBezTo>
                  <a:pt x="32642" y="13491"/>
                  <a:pt x="32720" y="13577"/>
                  <a:pt x="32877" y="13577"/>
                </a:cubicBezTo>
                <a:cubicBezTo>
                  <a:pt x="32917" y="13577"/>
                  <a:pt x="32963" y="13572"/>
                  <a:pt x="33017" y="13562"/>
                </a:cubicBezTo>
                <a:cubicBezTo>
                  <a:pt x="32993" y="13490"/>
                  <a:pt x="32981" y="13407"/>
                  <a:pt x="32945" y="13324"/>
                </a:cubicBezTo>
                <a:cubicBezTo>
                  <a:pt x="33005" y="13276"/>
                  <a:pt x="33064" y="13252"/>
                  <a:pt x="33112" y="13205"/>
                </a:cubicBezTo>
                <a:cubicBezTo>
                  <a:pt x="33243" y="13336"/>
                  <a:pt x="33362" y="13490"/>
                  <a:pt x="33493" y="13609"/>
                </a:cubicBezTo>
                <a:cubicBezTo>
                  <a:pt x="33541" y="13647"/>
                  <a:pt x="33584" y="13668"/>
                  <a:pt x="33621" y="13668"/>
                </a:cubicBezTo>
                <a:cubicBezTo>
                  <a:pt x="33677" y="13668"/>
                  <a:pt x="33717" y="13621"/>
                  <a:pt x="33731" y="13514"/>
                </a:cubicBezTo>
                <a:cubicBezTo>
                  <a:pt x="33755" y="13443"/>
                  <a:pt x="33791" y="13383"/>
                  <a:pt x="33838" y="13324"/>
                </a:cubicBezTo>
                <a:cubicBezTo>
                  <a:pt x="33929" y="13392"/>
                  <a:pt x="34044" y="13423"/>
                  <a:pt x="34165" y="13423"/>
                </a:cubicBezTo>
                <a:cubicBezTo>
                  <a:pt x="34361" y="13423"/>
                  <a:pt x="34572" y="13340"/>
                  <a:pt x="34719" y="13193"/>
                </a:cubicBezTo>
                <a:cubicBezTo>
                  <a:pt x="34445" y="12907"/>
                  <a:pt x="34088" y="12776"/>
                  <a:pt x="33719" y="12681"/>
                </a:cubicBezTo>
                <a:cubicBezTo>
                  <a:pt x="33731" y="12574"/>
                  <a:pt x="33755" y="12490"/>
                  <a:pt x="33755" y="12419"/>
                </a:cubicBezTo>
                <a:cubicBezTo>
                  <a:pt x="33675" y="12419"/>
                  <a:pt x="33596" y="12403"/>
                  <a:pt x="33517" y="12403"/>
                </a:cubicBezTo>
                <a:cubicBezTo>
                  <a:pt x="33477" y="12403"/>
                  <a:pt x="33437" y="12407"/>
                  <a:pt x="33398" y="12419"/>
                </a:cubicBezTo>
                <a:cubicBezTo>
                  <a:pt x="33279" y="12443"/>
                  <a:pt x="33160" y="12502"/>
                  <a:pt x="33040" y="12550"/>
                </a:cubicBezTo>
                <a:cubicBezTo>
                  <a:pt x="33017" y="12514"/>
                  <a:pt x="33017" y="12502"/>
                  <a:pt x="33005" y="12478"/>
                </a:cubicBezTo>
                <a:lnTo>
                  <a:pt x="33279" y="12335"/>
                </a:lnTo>
                <a:cubicBezTo>
                  <a:pt x="33255" y="12276"/>
                  <a:pt x="33243" y="12240"/>
                  <a:pt x="33243" y="12204"/>
                </a:cubicBezTo>
                <a:cubicBezTo>
                  <a:pt x="33398" y="12133"/>
                  <a:pt x="33529" y="12062"/>
                  <a:pt x="33660" y="12002"/>
                </a:cubicBezTo>
                <a:lnTo>
                  <a:pt x="33660" y="11919"/>
                </a:lnTo>
                <a:cubicBezTo>
                  <a:pt x="33457" y="11883"/>
                  <a:pt x="33255" y="11835"/>
                  <a:pt x="33052" y="11800"/>
                </a:cubicBezTo>
                <a:cubicBezTo>
                  <a:pt x="33060" y="11635"/>
                  <a:pt x="33067" y="11569"/>
                  <a:pt x="33142" y="11569"/>
                </a:cubicBezTo>
                <a:cubicBezTo>
                  <a:pt x="33191" y="11569"/>
                  <a:pt x="33270" y="11598"/>
                  <a:pt x="33398" y="11645"/>
                </a:cubicBezTo>
                <a:cubicBezTo>
                  <a:pt x="33541" y="11538"/>
                  <a:pt x="33671" y="11442"/>
                  <a:pt x="33826" y="11359"/>
                </a:cubicBezTo>
                <a:cubicBezTo>
                  <a:pt x="33874" y="11323"/>
                  <a:pt x="33933" y="11288"/>
                  <a:pt x="33933" y="11264"/>
                </a:cubicBezTo>
                <a:cubicBezTo>
                  <a:pt x="33910" y="11228"/>
                  <a:pt x="33886" y="11169"/>
                  <a:pt x="33838" y="11145"/>
                </a:cubicBezTo>
                <a:cubicBezTo>
                  <a:pt x="33731" y="11109"/>
                  <a:pt x="33612" y="11085"/>
                  <a:pt x="33493" y="11061"/>
                </a:cubicBezTo>
                <a:cubicBezTo>
                  <a:pt x="33481" y="11050"/>
                  <a:pt x="33481" y="11014"/>
                  <a:pt x="33469" y="10990"/>
                </a:cubicBezTo>
                <a:cubicBezTo>
                  <a:pt x="33612" y="10835"/>
                  <a:pt x="33779" y="10704"/>
                  <a:pt x="33957" y="10514"/>
                </a:cubicBezTo>
                <a:cubicBezTo>
                  <a:pt x="33779" y="10478"/>
                  <a:pt x="33648" y="10466"/>
                  <a:pt x="33469" y="10430"/>
                </a:cubicBezTo>
                <a:cubicBezTo>
                  <a:pt x="33541" y="10335"/>
                  <a:pt x="33612" y="10228"/>
                  <a:pt x="33660" y="10109"/>
                </a:cubicBezTo>
                <a:cubicBezTo>
                  <a:pt x="33695" y="10061"/>
                  <a:pt x="33671" y="9990"/>
                  <a:pt x="33671" y="9930"/>
                </a:cubicBezTo>
                <a:lnTo>
                  <a:pt x="33671" y="9930"/>
                </a:lnTo>
                <a:cubicBezTo>
                  <a:pt x="33612" y="9942"/>
                  <a:pt x="33552" y="9942"/>
                  <a:pt x="33517" y="9978"/>
                </a:cubicBezTo>
                <a:cubicBezTo>
                  <a:pt x="33398" y="10061"/>
                  <a:pt x="33290" y="10168"/>
                  <a:pt x="33171" y="10288"/>
                </a:cubicBezTo>
                <a:cubicBezTo>
                  <a:pt x="33100" y="10216"/>
                  <a:pt x="33017" y="10157"/>
                  <a:pt x="32921" y="10061"/>
                </a:cubicBezTo>
                <a:cubicBezTo>
                  <a:pt x="32814" y="10252"/>
                  <a:pt x="32707" y="10430"/>
                  <a:pt x="32636" y="10609"/>
                </a:cubicBezTo>
                <a:cubicBezTo>
                  <a:pt x="32481" y="10954"/>
                  <a:pt x="32207" y="11145"/>
                  <a:pt x="31862" y="11359"/>
                </a:cubicBezTo>
                <a:cubicBezTo>
                  <a:pt x="31850" y="11240"/>
                  <a:pt x="31850" y="11169"/>
                  <a:pt x="31826" y="11109"/>
                </a:cubicBezTo>
                <a:cubicBezTo>
                  <a:pt x="31802" y="10895"/>
                  <a:pt x="31790" y="10692"/>
                  <a:pt x="31755" y="10478"/>
                </a:cubicBezTo>
                <a:cubicBezTo>
                  <a:pt x="31707" y="10192"/>
                  <a:pt x="31802" y="10049"/>
                  <a:pt x="32100" y="10002"/>
                </a:cubicBezTo>
                <a:lnTo>
                  <a:pt x="32100" y="10002"/>
                </a:lnTo>
                <a:cubicBezTo>
                  <a:pt x="32100" y="10061"/>
                  <a:pt x="32088" y="10121"/>
                  <a:pt x="32112" y="10168"/>
                </a:cubicBezTo>
                <a:cubicBezTo>
                  <a:pt x="32147" y="10216"/>
                  <a:pt x="32231" y="10240"/>
                  <a:pt x="32243" y="10240"/>
                </a:cubicBezTo>
                <a:cubicBezTo>
                  <a:pt x="32333" y="10140"/>
                  <a:pt x="32444" y="10096"/>
                  <a:pt x="32571" y="10096"/>
                </a:cubicBezTo>
                <a:cubicBezTo>
                  <a:pt x="32611" y="10096"/>
                  <a:pt x="32652" y="10100"/>
                  <a:pt x="32695" y="10109"/>
                </a:cubicBezTo>
                <a:cubicBezTo>
                  <a:pt x="32719" y="10109"/>
                  <a:pt x="32767" y="10073"/>
                  <a:pt x="32826" y="10049"/>
                </a:cubicBezTo>
                <a:cubicBezTo>
                  <a:pt x="32695" y="9776"/>
                  <a:pt x="32469" y="9656"/>
                  <a:pt x="32207" y="9573"/>
                </a:cubicBezTo>
                <a:cubicBezTo>
                  <a:pt x="32268" y="9549"/>
                  <a:pt x="32332" y="9541"/>
                  <a:pt x="32398" y="9541"/>
                </a:cubicBezTo>
                <a:cubicBezTo>
                  <a:pt x="32521" y="9541"/>
                  <a:pt x="32651" y="9569"/>
                  <a:pt x="32782" y="9569"/>
                </a:cubicBezTo>
                <a:cubicBezTo>
                  <a:pt x="32891" y="9569"/>
                  <a:pt x="33002" y="9549"/>
                  <a:pt x="33112" y="9478"/>
                </a:cubicBezTo>
                <a:cubicBezTo>
                  <a:pt x="32933" y="9383"/>
                  <a:pt x="32802" y="9299"/>
                  <a:pt x="32648" y="9216"/>
                </a:cubicBezTo>
                <a:cubicBezTo>
                  <a:pt x="32767" y="9097"/>
                  <a:pt x="32898" y="8990"/>
                  <a:pt x="33040" y="8871"/>
                </a:cubicBezTo>
                <a:cubicBezTo>
                  <a:pt x="33017" y="8847"/>
                  <a:pt x="33005" y="8823"/>
                  <a:pt x="32993" y="8799"/>
                </a:cubicBezTo>
                <a:cubicBezTo>
                  <a:pt x="32779" y="8883"/>
                  <a:pt x="32564" y="8978"/>
                  <a:pt x="32350" y="9061"/>
                </a:cubicBezTo>
                <a:cubicBezTo>
                  <a:pt x="32338" y="9025"/>
                  <a:pt x="32338" y="8942"/>
                  <a:pt x="32326" y="8883"/>
                </a:cubicBezTo>
                <a:cubicBezTo>
                  <a:pt x="32302" y="8871"/>
                  <a:pt x="32278" y="8871"/>
                  <a:pt x="32267" y="8859"/>
                </a:cubicBezTo>
                <a:cubicBezTo>
                  <a:pt x="32112" y="9097"/>
                  <a:pt x="31945" y="9347"/>
                  <a:pt x="31802" y="9585"/>
                </a:cubicBezTo>
                <a:cubicBezTo>
                  <a:pt x="31612" y="8942"/>
                  <a:pt x="32207" y="8644"/>
                  <a:pt x="32386" y="8144"/>
                </a:cubicBezTo>
                <a:cubicBezTo>
                  <a:pt x="32350" y="8138"/>
                  <a:pt x="32317" y="8135"/>
                  <a:pt x="32287" y="8135"/>
                </a:cubicBezTo>
                <a:cubicBezTo>
                  <a:pt x="32045" y="8135"/>
                  <a:pt x="31966" y="8334"/>
                  <a:pt x="31850" y="8513"/>
                </a:cubicBezTo>
                <a:cubicBezTo>
                  <a:pt x="31671" y="8192"/>
                  <a:pt x="31814" y="7775"/>
                  <a:pt x="31493" y="7549"/>
                </a:cubicBezTo>
                <a:lnTo>
                  <a:pt x="31493" y="8644"/>
                </a:lnTo>
                <a:cubicBezTo>
                  <a:pt x="31493" y="8668"/>
                  <a:pt x="31457" y="8668"/>
                  <a:pt x="31445" y="8680"/>
                </a:cubicBezTo>
                <a:cubicBezTo>
                  <a:pt x="31278" y="8525"/>
                  <a:pt x="31112" y="8383"/>
                  <a:pt x="30933" y="8204"/>
                </a:cubicBezTo>
                <a:lnTo>
                  <a:pt x="30933" y="8204"/>
                </a:lnTo>
                <a:cubicBezTo>
                  <a:pt x="30850" y="8490"/>
                  <a:pt x="31028" y="8633"/>
                  <a:pt x="31147" y="8764"/>
                </a:cubicBezTo>
                <a:cubicBezTo>
                  <a:pt x="31385" y="9025"/>
                  <a:pt x="31457" y="9323"/>
                  <a:pt x="31433" y="9645"/>
                </a:cubicBezTo>
                <a:cubicBezTo>
                  <a:pt x="31433" y="9692"/>
                  <a:pt x="31409" y="9716"/>
                  <a:pt x="31338" y="9776"/>
                </a:cubicBezTo>
                <a:cubicBezTo>
                  <a:pt x="31278" y="9621"/>
                  <a:pt x="31219" y="9442"/>
                  <a:pt x="31171" y="9275"/>
                </a:cubicBezTo>
                <a:cubicBezTo>
                  <a:pt x="31159" y="9228"/>
                  <a:pt x="31171" y="9180"/>
                  <a:pt x="31147" y="9145"/>
                </a:cubicBezTo>
                <a:cubicBezTo>
                  <a:pt x="31100" y="9049"/>
                  <a:pt x="31040" y="8978"/>
                  <a:pt x="30981" y="8906"/>
                </a:cubicBezTo>
                <a:cubicBezTo>
                  <a:pt x="30921" y="8978"/>
                  <a:pt x="30874" y="9049"/>
                  <a:pt x="30790" y="9156"/>
                </a:cubicBezTo>
                <a:cubicBezTo>
                  <a:pt x="30731" y="9109"/>
                  <a:pt x="30623" y="9049"/>
                  <a:pt x="30516" y="8990"/>
                </a:cubicBezTo>
                <a:cubicBezTo>
                  <a:pt x="30457" y="8966"/>
                  <a:pt x="30385" y="8966"/>
                  <a:pt x="30314" y="8942"/>
                </a:cubicBezTo>
                <a:cubicBezTo>
                  <a:pt x="30314" y="9025"/>
                  <a:pt x="30278" y="9109"/>
                  <a:pt x="30314" y="9168"/>
                </a:cubicBezTo>
                <a:cubicBezTo>
                  <a:pt x="30421" y="9347"/>
                  <a:pt x="30552" y="9514"/>
                  <a:pt x="30671" y="9680"/>
                </a:cubicBezTo>
                <a:cubicBezTo>
                  <a:pt x="30612" y="9799"/>
                  <a:pt x="30362" y="9811"/>
                  <a:pt x="30493" y="9978"/>
                </a:cubicBezTo>
                <a:cubicBezTo>
                  <a:pt x="30522" y="10008"/>
                  <a:pt x="30579" y="10014"/>
                  <a:pt x="30643" y="10014"/>
                </a:cubicBezTo>
                <a:cubicBezTo>
                  <a:pt x="30685" y="10014"/>
                  <a:pt x="30731" y="10011"/>
                  <a:pt x="30775" y="10011"/>
                </a:cubicBezTo>
                <a:cubicBezTo>
                  <a:pt x="30797" y="10011"/>
                  <a:pt x="30818" y="10012"/>
                  <a:pt x="30838" y="10014"/>
                </a:cubicBezTo>
                <a:cubicBezTo>
                  <a:pt x="30850" y="10002"/>
                  <a:pt x="30862" y="9978"/>
                  <a:pt x="30874" y="9954"/>
                </a:cubicBezTo>
                <a:cubicBezTo>
                  <a:pt x="30874" y="10073"/>
                  <a:pt x="30897" y="10180"/>
                  <a:pt x="30909" y="10335"/>
                </a:cubicBezTo>
                <a:cubicBezTo>
                  <a:pt x="30731" y="10252"/>
                  <a:pt x="30600" y="10192"/>
                  <a:pt x="30433" y="10121"/>
                </a:cubicBezTo>
                <a:lnTo>
                  <a:pt x="30433" y="10121"/>
                </a:lnTo>
                <a:cubicBezTo>
                  <a:pt x="30373" y="10418"/>
                  <a:pt x="30612" y="10490"/>
                  <a:pt x="30731" y="10669"/>
                </a:cubicBezTo>
                <a:cubicBezTo>
                  <a:pt x="30671" y="10692"/>
                  <a:pt x="30600" y="10692"/>
                  <a:pt x="30576" y="10716"/>
                </a:cubicBezTo>
                <a:cubicBezTo>
                  <a:pt x="30517" y="10809"/>
                  <a:pt x="30461" y="10841"/>
                  <a:pt x="30405" y="10841"/>
                </a:cubicBezTo>
                <a:cubicBezTo>
                  <a:pt x="30324" y="10841"/>
                  <a:pt x="30244" y="10772"/>
                  <a:pt x="30159" y="10716"/>
                </a:cubicBezTo>
                <a:cubicBezTo>
                  <a:pt x="29945" y="10597"/>
                  <a:pt x="29731" y="10466"/>
                  <a:pt x="29492" y="10335"/>
                </a:cubicBezTo>
                <a:lnTo>
                  <a:pt x="29492" y="10335"/>
                </a:lnTo>
                <a:cubicBezTo>
                  <a:pt x="29409" y="10657"/>
                  <a:pt x="29611" y="10728"/>
                  <a:pt x="29790" y="10871"/>
                </a:cubicBezTo>
                <a:cubicBezTo>
                  <a:pt x="29707" y="10895"/>
                  <a:pt x="29623" y="10930"/>
                  <a:pt x="29552" y="10954"/>
                </a:cubicBezTo>
                <a:cubicBezTo>
                  <a:pt x="29469" y="11002"/>
                  <a:pt x="29433" y="11133"/>
                  <a:pt x="29528" y="11133"/>
                </a:cubicBezTo>
                <a:cubicBezTo>
                  <a:pt x="29534" y="11133"/>
                  <a:pt x="29540" y="11133"/>
                  <a:pt x="29546" y="11133"/>
                </a:cubicBezTo>
                <a:cubicBezTo>
                  <a:pt x="29839" y="11133"/>
                  <a:pt x="29866" y="11421"/>
                  <a:pt x="30088" y="11561"/>
                </a:cubicBezTo>
                <a:cubicBezTo>
                  <a:pt x="29957" y="11597"/>
                  <a:pt x="29838" y="11609"/>
                  <a:pt x="29731" y="11657"/>
                </a:cubicBezTo>
                <a:cubicBezTo>
                  <a:pt x="29671" y="11681"/>
                  <a:pt x="29623" y="11740"/>
                  <a:pt x="29564" y="11800"/>
                </a:cubicBezTo>
                <a:cubicBezTo>
                  <a:pt x="29643" y="11845"/>
                  <a:pt x="29722" y="11943"/>
                  <a:pt x="29791" y="11943"/>
                </a:cubicBezTo>
                <a:cubicBezTo>
                  <a:pt x="29794" y="11943"/>
                  <a:pt x="29798" y="11943"/>
                  <a:pt x="29802" y="11942"/>
                </a:cubicBezTo>
                <a:cubicBezTo>
                  <a:pt x="29875" y="11928"/>
                  <a:pt x="29944" y="11915"/>
                  <a:pt x="30010" y="11915"/>
                </a:cubicBezTo>
                <a:cubicBezTo>
                  <a:pt x="30105" y="11915"/>
                  <a:pt x="30194" y="11941"/>
                  <a:pt x="30278" y="12026"/>
                </a:cubicBezTo>
                <a:cubicBezTo>
                  <a:pt x="30287" y="12035"/>
                  <a:pt x="30301" y="12038"/>
                  <a:pt x="30317" y="12038"/>
                </a:cubicBezTo>
                <a:cubicBezTo>
                  <a:pt x="30365" y="12038"/>
                  <a:pt x="30439" y="12005"/>
                  <a:pt x="30493" y="11978"/>
                </a:cubicBezTo>
                <a:cubicBezTo>
                  <a:pt x="30550" y="11969"/>
                  <a:pt x="30607" y="11936"/>
                  <a:pt x="30684" y="11936"/>
                </a:cubicBezTo>
                <a:cubicBezTo>
                  <a:pt x="30702" y="11936"/>
                  <a:pt x="30722" y="11938"/>
                  <a:pt x="30743" y="11942"/>
                </a:cubicBezTo>
                <a:cubicBezTo>
                  <a:pt x="30671" y="12014"/>
                  <a:pt x="30600" y="12097"/>
                  <a:pt x="30516" y="12181"/>
                </a:cubicBezTo>
                <a:cubicBezTo>
                  <a:pt x="30516" y="12204"/>
                  <a:pt x="30540" y="12216"/>
                  <a:pt x="30540" y="12252"/>
                </a:cubicBezTo>
                <a:cubicBezTo>
                  <a:pt x="30671" y="12240"/>
                  <a:pt x="30790" y="12216"/>
                  <a:pt x="30909" y="12204"/>
                </a:cubicBezTo>
                <a:cubicBezTo>
                  <a:pt x="30921" y="12264"/>
                  <a:pt x="30969" y="12431"/>
                  <a:pt x="30981" y="12431"/>
                </a:cubicBezTo>
                <a:cubicBezTo>
                  <a:pt x="31147" y="12419"/>
                  <a:pt x="31338" y="12419"/>
                  <a:pt x="31397" y="12133"/>
                </a:cubicBezTo>
                <a:cubicBezTo>
                  <a:pt x="31457" y="12240"/>
                  <a:pt x="31493" y="12300"/>
                  <a:pt x="31505" y="12359"/>
                </a:cubicBezTo>
                <a:cubicBezTo>
                  <a:pt x="31564" y="12490"/>
                  <a:pt x="31528" y="12562"/>
                  <a:pt x="31374" y="12597"/>
                </a:cubicBezTo>
                <a:cubicBezTo>
                  <a:pt x="31205" y="12619"/>
                  <a:pt x="31038" y="12637"/>
                  <a:pt x="30874" y="12637"/>
                </a:cubicBezTo>
                <a:cubicBezTo>
                  <a:pt x="30586" y="12637"/>
                  <a:pt x="30306" y="12580"/>
                  <a:pt x="30040" y="12383"/>
                </a:cubicBezTo>
                <a:cubicBezTo>
                  <a:pt x="29982" y="12340"/>
                  <a:pt x="29907" y="12288"/>
                  <a:pt x="29823" y="12288"/>
                </a:cubicBezTo>
                <a:cubicBezTo>
                  <a:pt x="29768" y="12288"/>
                  <a:pt x="29708" y="12310"/>
                  <a:pt x="29647" y="12371"/>
                </a:cubicBezTo>
                <a:cubicBezTo>
                  <a:pt x="29742" y="12454"/>
                  <a:pt x="29838" y="12538"/>
                  <a:pt x="29921" y="12609"/>
                </a:cubicBezTo>
                <a:cubicBezTo>
                  <a:pt x="29909" y="12621"/>
                  <a:pt x="29909" y="12633"/>
                  <a:pt x="29897" y="12669"/>
                </a:cubicBezTo>
                <a:cubicBezTo>
                  <a:pt x="29647" y="12538"/>
                  <a:pt x="29373" y="12419"/>
                  <a:pt x="29123" y="12276"/>
                </a:cubicBezTo>
                <a:cubicBezTo>
                  <a:pt x="29064" y="12252"/>
                  <a:pt x="29016" y="12193"/>
                  <a:pt x="28957" y="12157"/>
                </a:cubicBezTo>
                <a:cubicBezTo>
                  <a:pt x="28907" y="12140"/>
                  <a:pt x="28840" y="12118"/>
                  <a:pt x="28784" y="12118"/>
                </a:cubicBezTo>
                <a:cubicBezTo>
                  <a:pt x="28759" y="12118"/>
                  <a:pt x="28737" y="12122"/>
                  <a:pt x="28718" y="12133"/>
                </a:cubicBezTo>
                <a:cubicBezTo>
                  <a:pt x="28671" y="12145"/>
                  <a:pt x="28695" y="12264"/>
                  <a:pt x="28659" y="12383"/>
                </a:cubicBezTo>
                <a:cubicBezTo>
                  <a:pt x="28516" y="12395"/>
                  <a:pt x="28337" y="12431"/>
                  <a:pt x="28135" y="12454"/>
                </a:cubicBezTo>
                <a:cubicBezTo>
                  <a:pt x="28099" y="12478"/>
                  <a:pt x="28052" y="12502"/>
                  <a:pt x="27992" y="12538"/>
                </a:cubicBezTo>
                <a:cubicBezTo>
                  <a:pt x="28016" y="12574"/>
                  <a:pt x="28052" y="12669"/>
                  <a:pt x="28099" y="12681"/>
                </a:cubicBezTo>
                <a:cubicBezTo>
                  <a:pt x="28349" y="12740"/>
                  <a:pt x="28599" y="12800"/>
                  <a:pt x="28838" y="12847"/>
                </a:cubicBezTo>
                <a:cubicBezTo>
                  <a:pt x="28826" y="12859"/>
                  <a:pt x="28766" y="12907"/>
                  <a:pt x="28718" y="12955"/>
                </a:cubicBezTo>
                <a:cubicBezTo>
                  <a:pt x="28695" y="12990"/>
                  <a:pt x="28647" y="13085"/>
                  <a:pt x="28659" y="13109"/>
                </a:cubicBezTo>
                <a:cubicBezTo>
                  <a:pt x="28687" y="13146"/>
                  <a:pt x="28744" y="13176"/>
                  <a:pt x="28790" y="13176"/>
                </a:cubicBezTo>
                <a:cubicBezTo>
                  <a:pt x="28803" y="13176"/>
                  <a:pt x="28815" y="13174"/>
                  <a:pt x="28826" y="13169"/>
                </a:cubicBezTo>
                <a:cubicBezTo>
                  <a:pt x="28945" y="13133"/>
                  <a:pt x="29028" y="13050"/>
                  <a:pt x="29135" y="12990"/>
                </a:cubicBezTo>
                <a:cubicBezTo>
                  <a:pt x="29230" y="12931"/>
                  <a:pt x="29314" y="12895"/>
                  <a:pt x="29385" y="12835"/>
                </a:cubicBezTo>
                <a:cubicBezTo>
                  <a:pt x="29409" y="12847"/>
                  <a:pt x="29421" y="12859"/>
                  <a:pt x="29421" y="12895"/>
                </a:cubicBezTo>
                <a:cubicBezTo>
                  <a:pt x="29314" y="12966"/>
                  <a:pt x="29207" y="13038"/>
                  <a:pt x="29123" y="13109"/>
                </a:cubicBezTo>
                <a:cubicBezTo>
                  <a:pt x="29183" y="13216"/>
                  <a:pt x="29207" y="13324"/>
                  <a:pt x="29266" y="13395"/>
                </a:cubicBezTo>
                <a:cubicBezTo>
                  <a:pt x="29297" y="13426"/>
                  <a:pt x="29355" y="13457"/>
                  <a:pt x="29393" y="13457"/>
                </a:cubicBezTo>
                <a:cubicBezTo>
                  <a:pt x="29399" y="13457"/>
                  <a:pt x="29404" y="13456"/>
                  <a:pt x="29409" y="13455"/>
                </a:cubicBezTo>
                <a:cubicBezTo>
                  <a:pt x="29647" y="13347"/>
                  <a:pt x="29885" y="13228"/>
                  <a:pt x="30147" y="13133"/>
                </a:cubicBezTo>
                <a:lnTo>
                  <a:pt x="30147" y="13133"/>
                </a:lnTo>
                <a:cubicBezTo>
                  <a:pt x="30064" y="13205"/>
                  <a:pt x="29957" y="13264"/>
                  <a:pt x="29861" y="13347"/>
                </a:cubicBezTo>
                <a:cubicBezTo>
                  <a:pt x="29802" y="13407"/>
                  <a:pt x="29766" y="13502"/>
                  <a:pt x="29719" y="13574"/>
                </a:cubicBezTo>
                <a:cubicBezTo>
                  <a:pt x="29802" y="13574"/>
                  <a:pt x="29909" y="13562"/>
                  <a:pt x="30004" y="13562"/>
                </a:cubicBezTo>
                <a:cubicBezTo>
                  <a:pt x="30028" y="13562"/>
                  <a:pt x="30040" y="13526"/>
                  <a:pt x="30088" y="13514"/>
                </a:cubicBezTo>
                <a:cubicBezTo>
                  <a:pt x="30100" y="13574"/>
                  <a:pt x="30123" y="13633"/>
                  <a:pt x="30123" y="13705"/>
                </a:cubicBezTo>
                <a:cubicBezTo>
                  <a:pt x="30159" y="13693"/>
                  <a:pt x="30195" y="13693"/>
                  <a:pt x="30207" y="13681"/>
                </a:cubicBezTo>
                <a:cubicBezTo>
                  <a:pt x="30373" y="13431"/>
                  <a:pt x="30659" y="13443"/>
                  <a:pt x="30897" y="13395"/>
                </a:cubicBezTo>
                <a:cubicBezTo>
                  <a:pt x="31112" y="13347"/>
                  <a:pt x="31278" y="13264"/>
                  <a:pt x="31457" y="12978"/>
                </a:cubicBezTo>
                <a:cubicBezTo>
                  <a:pt x="31469" y="12990"/>
                  <a:pt x="31493" y="12990"/>
                  <a:pt x="31516" y="13014"/>
                </a:cubicBezTo>
                <a:cubicBezTo>
                  <a:pt x="31469" y="13109"/>
                  <a:pt x="31445" y="13252"/>
                  <a:pt x="31374" y="13288"/>
                </a:cubicBezTo>
                <a:cubicBezTo>
                  <a:pt x="31028" y="13526"/>
                  <a:pt x="30659" y="13764"/>
                  <a:pt x="30302" y="13978"/>
                </a:cubicBezTo>
                <a:cubicBezTo>
                  <a:pt x="30291" y="13984"/>
                  <a:pt x="30277" y="13986"/>
                  <a:pt x="30260" y="13986"/>
                </a:cubicBezTo>
                <a:cubicBezTo>
                  <a:pt x="30206" y="13986"/>
                  <a:pt x="30131" y="13961"/>
                  <a:pt x="30076" y="13943"/>
                </a:cubicBezTo>
                <a:cubicBezTo>
                  <a:pt x="29861" y="13859"/>
                  <a:pt x="29671" y="13764"/>
                  <a:pt x="29469" y="13681"/>
                </a:cubicBezTo>
                <a:lnTo>
                  <a:pt x="29421" y="13728"/>
                </a:lnTo>
                <a:cubicBezTo>
                  <a:pt x="29445" y="13812"/>
                  <a:pt x="29480" y="13883"/>
                  <a:pt x="29504" y="14002"/>
                </a:cubicBezTo>
                <a:cubicBezTo>
                  <a:pt x="29290" y="13943"/>
                  <a:pt x="29076" y="13883"/>
                  <a:pt x="28838" y="13824"/>
                </a:cubicBezTo>
                <a:lnTo>
                  <a:pt x="28838" y="13824"/>
                </a:lnTo>
                <a:cubicBezTo>
                  <a:pt x="28846" y="13997"/>
                  <a:pt x="28772" y="14038"/>
                  <a:pt x="28667" y="14038"/>
                </a:cubicBezTo>
                <a:cubicBezTo>
                  <a:pt x="28628" y="14038"/>
                  <a:pt x="28585" y="14033"/>
                  <a:pt x="28540" y="14026"/>
                </a:cubicBezTo>
                <a:cubicBezTo>
                  <a:pt x="28488" y="14006"/>
                  <a:pt x="28428" y="13976"/>
                  <a:pt x="28374" y="13976"/>
                </a:cubicBezTo>
                <a:cubicBezTo>
                  <a:pt x="28366" y="13976"/>
                  <a:pt x="28358" y="13977"/>
                  <a:pt x="28349" y="13978"/>
                </a:cubicBezTo>
                <a:cubicBezTo>
                  <a:pt x="28254" y="14002"/>
                  <a:pt x="28195" y="14098"/>
                  <a:pt x="28123" y="14145"/>
                </a:cubicBezTo>
                <a:cubicBezTo>
                  <a:pt x="28171" y="14181"/>
                  <a:pt x="28230" y="14240"/>
                  <a:pt x="28290" y="14324"/>
                </a:cubicBezTo>
                <a:cubicBezTo>
                  <a:pt x="28290" y="14336"/>
                  <a:pt x="28254" y="14383"/>
                  <a:pt x="28230" y="14443"/>
                </a:cubicBezTo>
                <a:cubicBezTo>
                  <a:pt x="28255" y="14478"/>
                  <a:pt x="28296" y="14485"/>
                  <a:pt x="28340" y="14485"/>
                </a:cubicBezTo>
                <a:cubicBezTo>
                  <a:pt x="28371" y="14485"/>
                  <a:pt x="28404" y="14481"/>
                  <a:pt x="28434" y="14481"/>
                </a:cubicBezTo>
                <a:cubicBezTo>
                  <a:pt x="28507" y="14481"/>
                  <a:pt x="28564" y="14502"/>
                  <a:pt x="28540" y="14645"/>
                </a:cubicBezTo>
                <a:cubicBezTo>
                  <a:pt x="28611" y="14645"/>
                  <a:pt x="28695" y="14657"/>
                  <a:pt x="28778" y="14657"/>
                </a:cubicBezTo>
                <a:cubicBezTo>
                  <a:pt x="28790" y="14717"/>
                  <a:pt x="28814" y="14776"/>
                  <a:pt x="28814" y="14860"/>
                </a:cubicBezTo>
                <a:cubicBezTo>
                  <a:pt x="28826" y="14836"/>
                  <a:pt x="28826" y="14812"/>
                  <a:pt x="28838" y="14800"/>
                </a:cubicBezTo>
                <a:cubicBezTo>
                  <a:pt x="28957" y="14836"/>
                  <a:pt x="29088" y="14860"/>
                  <a:pt x="29195" y="14931"/>
                </a:cubicBezTo>
                <a:cubicBezTo>
                  <a:pt x="29230" y="14955"/>
                  <a:pt x="29195" y="15074"/>
                  <a:pt x="29183" y="15181"/>
                </a:cubicBezTo>
                <a:cubicBezTo>
                  <a:pt x="29070" y="15073"/>
                  <a:pt x="28951" y="15039"/>
                  <a:pt x="28832" y="15039"/>
                </a:cubicBezTo>
                <a:cubicBezTo>
                  <a:pt x="28687" y="15039"/>
                  <a:pt x="28540" y="15089"/>
                  <a:pt x="28397" y="15121"/>
                </a:cubicBezTo>
                <a:cubicBezTo>
                  <a:pt x="28516" y="15288"/>
                  <a:pt x="28707" y="15419"/>
                  <a:pt x="28528" y="15657"/>
                </a:cubicBezTo>
                <a:cubicBezTo>
                  <a:pt x="28349" y="15550"/>
                  <a:pt x="28171" y="15431"/>
                  <a:pt x="27933" y="15288"/>
                </a:cubicBezTo>
                <a:lnTo>
                  <a:pt x="27933" y="15288"/>
                </a:lnTo>
                <a:cubicBezTo>
                  <a:pt x="27956" y="15455"/>
                  <a:pt x="27956" y="15538"/>
                  <a:pt x="27992" y="15645"/>
                </a:cubicBezTo>
                <a:cubicBezTo>
                  <a:pt x="27742" y="15610"/>
                  <a:pt x="27516" y="15586"/>
                  <a:pt x="27278" y="15550"/>
                </a:cubicBezTo>
                <a:cubicBezTo>
                  <a:pt x="27266" y="15586"/>
                  <a:pt x="27266" y="15610"/>
                  <a:pt x="27242" y="15645"/>
                </a:cubicBezTo>
                <a:cubicBezTo>
                  <a:pt x="27421" y="15729"/>
                  <a:pt x="27599" y="15824"/>
                  <a:pt x="27802" y="15931"/>
                </a:cubicBezTo>
                <a:cubicBezTo>
                  <a:pt x="27802" y="15955"/>
                  <a:pt x="27766" y="16014"/>
                  <a:pt x="27754" y="16086"/>
                </a:cubicBezTo>
                <a:cubicBezTo>
                  <a:pt x="28064" y="16145"/>
                  <a:pt x="28361" y="16253"/>
                  <a:pt x="28588" y="16491"/>
                </a:cubicBezTo>
                <a:cubicBezTo>
                  <a:pt x="28635" y="16443"/>
                  <a:pt x="28695" y="16407"/>
                  <a:pt x="28754" y="16348"/>
                </a:cubicBezTo>
                <a:cubicBezTo>
                  <a:pt x="29052" y="16645"/>
                  <a:pt x="29350" y="16943"/>
                  <a:pt x="29647" y="17253"/>
                </a:cubicBezTo>
                <a:cubicBezTo>
                  <a:pt x="29351" y="17354"/>
                  <a:pt x="29055" y="17462"/>
                  <a:pt x="28754" y="17462"/>
                </a:cubicBezTo>
                <a:cubicBezTo>
                  <a:pt x="28523" y="17462"/>
                  <a:pt x="28290" y="17398"/>
                  <a:pt x="28052" y="17217"/>
                </a:cubicBezTo>
                <a:cubicBezTo>
                  <a:pt x="28040" y="17312"/>
                  <a:pt x="28040" y="17360"/>
                  <a:pt x="28016" y="17396"/>
                </a:cubicBezTo>
                <a:lnTo>
                  <a:pt x="28016" y="17503"/>
                </a:lnTo>
                <a:cubicBezTo>
                  <a:pt x="27972" y="17544"/>
                  <a:pt x="27924" y="17559"/>
                  <a:pt x="27873" y="17559"/>
                </a:cubicBezTo>
                <a:cubicBezTo>
                  <a:pt x="27761" y="17559"/>
                  <a:pt x="27639" y="17487"/>
                  <a:pt x="27526" y="17487"/>
                </a:cubicBezTo>
                <a:cubicBezTo>
                  <a:pt x="27458" y="17487"/>
                  <a:pt x="27394" y="17514"/>
                  <a:pt x="27337" y="17598"/>
                </a:cubicBezTo>
                <a:cubicBezTo>
                  <a:pt x="27468" y="17741"/>
                  <a:pt x="27599" y="17872"/>
                  <a:pt x="27742" y="18027"/>
                </a:cubicBezTo>
                <a:cubicBezTo>
                  <a:pt x="27718" y="18038"/>
                  <a:pt x="27706" y="18050"/>
                  <a:pt x="27695" y="18086"/>
                </a:cubicBezTo>
                <a:cubicBezTo>
                  <a:pt x="27766" y="18098"/>
                  <a:pt x="27837" y="18098"/>
                  <a:pt x="27921" y="18110"/>
                </a:cubicBezTo>
                <a:cubicBezTo>
                  <a:pt x="27968" y="18305"/>
                  <a:pt x="27994" y="18383"/>
                  <a:pt x="28104" y="18383"/>
                </a:cubicBezTo>
                <a:cubicBezTo>
                  <a:pt x="28162" y="18383"/>
                  <a:pt x="28242" y="18361"/>
                  <a:pt x="28361" y="18324"/>
                </a:cubicBezTo>
                <a:lnTo>
                  <a:pt x="28361" y="18324"/>
                </a:lnTo>
                <a:cubicBezTo>
                  <a:pt x="28349" y="18516"/>
                  <a:pt x="28424" y="18554"/>
                  <a:pt x="28518" y="18554"/>
                </a:cubicBezTo>
                <a:cubicBezTo>
                  <a:pt x="28578" y="18554"/>
                  <a:pt x="28646" y="18539"/>
                  <a:pt x="28705" y="18539"/>
                </a:cubicBezTo>
                <a:cubicBezTo>
                  <a:pt x="28732" y="18539"/>
                  <a:pt x="28757" y="18542"/>
                  <a:pt x="28778" y="18550"/>
                </a:cubicBezTo>
                <a:cubicBezTo>
                  <a:pt x="28697" y="18680"/>
                  <a:pt x="28455" y="18760"/>
                  <a:pt x="28234" y="18760"/>
                </a:cubicBezTo>
                <a:cubicBezTo>
                  <a:pt x="28131" y="18760"/>
                  <a:pt x="28032" y="18743"/>
                  <a:pt x="27956" y="18705"/>
                </a:cubicBezTo>
                <a:cubicBezTo>
                  <a:pt x="27933" y="18693"/>
                  <a:pt x="27897" y="18681"/>
                  <a:pt x="27873" y="18646"/>
                </a:cubicBezTo>
                <a:cubicBezTo>
                  <a:pt x="27813" y="18608"/>
                  <a:pt x="27756" y="18579"/>
                  <a:pt x="27707" y="18579"/>
                </a:cubicBezTo>
                <a:cubicBezTo>
                  <a:pt x="27648" y="18579"/>
                  <a:pt x="27601" y="18619"/>
                  <a:pt x="27575" y="18729"/>
                </a:cubicBezTo>
                <a:lnTo>
                  <a:pt x="27111" y="18729"/>
                </a:lnTo>
                <a:cubicBezTo>
                  <a:pt x="27099" y="18729"/>
                  <a:pt x="27099" y="18741"/>
                  <a:pt x="27052" y="18789"/>
                </a:cubicBezTo>
                <a:cubicBezTo>
                  <a:pt x="27123" y="18824"/>
                  <a:pt x="27183" y="18860"/>
                  <a:pt x="27242" y="18908"/>
                </a:cubicBezTo>
                <a:cubicBezTo>
                  <a:pt x="27349" y="18967"/>
                  <a:pt x="27445" y="19003"/>
                  <a:pt x="27504" y="19158"/>
                </a:cubicBezTo>
                <a:cubicBezTo>
                  <a:pt x="27516" y="19181"/>
                  <a:pt x="27528" y="19205"/>
                  <a:pt x="27564" y="19217"/>
                </a:cubicBezTo>
                <a:cubicBezTo>
                  <a:pt x="27528" y="19408"/>
                  <a:pt x="27528" y="19634"/>
                  <a:pt x="27421" y="19813"/>
                </a:cubicBezTo>
                <a:cubicBezTo>
                  <a:pt x="27281" y="19587"/>
                  <a:pt x="27180" y="19352"/>
                  <a:pt x="26899" y="19352"/>
                </a:cubicBezTo>
                <a:cubicBezTo>
                  <a:pt x="26869" y="19352"/>
                  <a:pt x="26836" y="19354"/>
                  <a:pt x="26802" y="19360"/>
                </a:cubicBezTo>
                <a:cubicBezTo>
                  <a:pt x="26933" y="19741"/>
                  <a:pt x="27266" y="20003"/>
                  <a:pt x="27421" y="20348"/>
                </a:cubicBezTo>
                <a:cubicBezTo>
                  <a:pt x="27361" y="20360"/>
                  <a:pt x="27278" y="20408"/>
                  <a:pt x="27278" y="20432"/>
                </a:cubicBezTo>
                <a:cubicBezTo>
                  <a:pt x="27266" y="20515"/>
                  <a:pt x="27230" y="20539"/>
                  <a:pt x="27183" y="20575"/>
                </a:cubicBezTo>
                <a:cubicBezTo>
                  <a:pt x="27099" y="20432"/>
                  <a:pt x="27028" y="20313"/>
                  <a:pt x="26933" y="20182"/>
                </a:cubicBezTo>
                <a:cubicBezTo>
                  <a:pt x="26921" y="20182"/>
                  <a:pt x="26909" y="20194"/>
                  <a:pt x="26885" y="20194"/>
                </a:cubicBezTo>
                <a:lnTo>
                  <a:pt x="26861" y="20170"/>
                </a:lnTo>
                <a:cubicBezTo>
                  <a:pt x="26813" y="20241"/>
                  <a:pt x="26766" y="20301"/>
                  <a:pt x="26706" y="20360"/>
                </a:cubicBezTo>
                <a:cubicBezTo>
                  <a:pt x="26552" y="20289"/>
                  <a:pt x="26373" y="20229"/>
                  <a:pt x="26206" y="20158"/>
                </a:cubicBezTo>
                <a:cubicBezTo>
                  <a:pt x="26266" y="19884"/>
                  <a:pt x="26135" y="19622"/>
                  <a:pt x="26147" y="19348"/>
                </a:cubicBezTo>
                <a:cubicBezTo>
                  <a:pt x="26147" y="19265"/>
                  <a:pt x="26111" y="19170"/>
                  <a:pt x="26099" y="19062"/>
                </a:cubicBezTo>
                <a:cubicBezTo>
                  <a:pt x="25873" y="19360"/>
                  <a:pt x="25682" y="19634"/>
                  <a:pt x="25480" y="19896"/>
                </a:cubicBezTo>
                <a:cubicBezTo>
                  <a:pt x="25420" y="19717"/>
                  <a:pt x="25385" y="19515"/>
                  <a:pt x="25444" y="19360"/>
                </a:cubicBezTo>
                <a:cubicBezTo>
                  <a:pt x="25551" y="19158"/>
                  <a:pt x="25730" y="18991"/>
                  <a:pt x="25932" y="18705"/>
                </a:cubicBezTo>
                <a:lnTo>
                  <a:pt x="25932" y="18705"/>
                </a:lnTo>
                <a:cubicBezTo>
                  <a:pt x="25670" y="18789"/>
                  <a:pt x="25504" y="18824"/>
                  <a:pt x="25385" y="18860"/>
                </a:cubicBezTo>
                <a:cubicBezTo>
                  <a:pt x="25540" y="18622"/>
                  <a:pt x="25682" y="18396"/>
                  <a:pt x="25837" y="18169"/>
                </a:cubicBezTo>
                <a:cubicBezTo>
                  <a:pt x="25813" y="18158"/>
                  <a:pt x="25790" y="18146"/>
                  <a:pt x="25778" y="18134"/>
                </a:cubicBezTo>
                <a:cubicBezTo>
                  <a:pt x="25694" y="18169"/>
                  <a:pt x="25623" y="18205"/>
                  <a:pt x="25444" y="18312"/>
                </a:cubicBezTo>
                <a:cubicBezTo>
                  <a:pt x="25563" y="18074"/>
                  <a:pt x="25623" y="17919"/>
                  <a:pt x="25682" y="17788"/>
                </a:cubicBezTo>
                <a:cubicBezTo>
                  <a:pt x="25611" y="17717"/>
                  <a:pt x="25540" y="17622"/>
                  <a:pt x="25492" y="17574"/>
                </a:cubicBezTo>
                <a:cubicBezTo>
                  <a:pt x="25385" y="17657"/>
                  <a:pt x="25278" y="17717"/>
                  <a:pt x="25194" y="17777"/>
                </a:cubicBezTo>
                <a:cubicBezTo>
                  <a:pt x="25206" y="17777"/>
                  <a:pt x="25242" y="17788"/>
                  <a:pt x="25254" y="17788"/>
                </a:cubicBezTo>
                <a:cubicBezTo>
                  <a:pt x="25194" y="17908"/>
                  <a:pt x="25135" y="18038"/>
                  <a:pt x="25075" y="18158"/>
                </a:cubicBezTo>
                <a:cubicBezTo>
                  <a:pt x="24980" y="18110"/>
                  <a:pt x="24897" y="18074"/>
                  <a:pt x="24789" y="18015"/>
                </a:cubicBezTo>
                <a:cubicBezTo>
                  <a:pt x="24766" y="18038"/>
                  <a:pt x="24682" y="18086"/>
                  <a:pt x="24611" y="18146"/>
                </a:cubicBezTo>
                <a:cubicBezTo>
                  <a:pt x="24587" y="18134"/>
                  <a:pt x="24563" y="18098"/>
                  <a:pt x="24539" y="18086"/>
                </a:cubicBezTo>
                <a:cubicBezTo>
                  <a:pt x="24611" y="17979"/>
                  <a:pt x="24706" y="17896"/>
                  <a:pt x="24778" y="17788"/>
                </a:cubicBezTo>
                <a:cubicBezTo>
                  <a:pt x="24837" y="17693"/>
                  <a:pt x="24861" y="17598"/>
                  <a:pt x="24908" y="17503"/>
                </a:cubicBezTo>
                <a:cubicBezTo>
                  <a:pt x="24611" y="17407"/>
                  <a:pt x="24778" y="17181"/>
                  <a:pt x="24766" y="17003"/>
                </a:cubicBezTo>
                <a:cubicBezTo>
                  <a:pt x="24742" y="16931"/>
                  <a:pt x="24718" y="16776"/>
                  <a:pt x="24682" y="16776"/>
                </a:cubicBezTo>
                <a:cubicBezTo>
                  <a:pt x="24468" y="16765"/>
                  <a:pt x="24539" y="16610"/>
                  <a:pt x="24551" y="16491"/>
                </a:cubicBezTo>
                <a:cubicBezTo>
                  <a:pt x="24563" y="16372"/>
                  <a:pt x="24551" y="16253"/>
                  <a:pt x="24551" y="16122"/>
                </a:cubicBezTo>
                <a:cubicBezTo>
                  <a:pt x="24420" y="16133"/>
                  <a:pt x="24313" y="16157"/>
                  <a:pt x="24170" y="16169"/>
                </a:cubicBezTo>
                <a:cubicBezTo>
                  <a:pt x="24242" y="15991"/>
                  <a:pt x="24301" y="15860"/>
                  <a:pt x="24349" y="15705"/>
                </a:cubicBezTo>
                <a:cubicBezTo>
                  <a:pt x="24373" y="15633"/>
                  <a:pt x="24420" y="15502"/>
                  <a:pt x="24385" y="15455"/>
                </a:cubicBezTo>
                <a:cubicBezTo>
                  <a:pt x="24325" y="15383"/>
                  <a:pt x="24206" y="15360"/>
                  <a:pt x="24075" y="15300"/>
                </a:cubicBezTo>
                <a:cubicBezTo>
                  <a:pt x="24016" y="15110"/>
                  <a:pt x="23908" y="14860"/>
                  <a:pt x="23754" y="14621"/>
                </a:cubicBezTo>
                <a:cubicBezTo>
                  <a:pt x="23480" y="14217"/>
                  <a:pt x="23408" y="13681"/>
                  <a:pt x="23254" y="13205"/>
                </a:cubicBezTo>
                <a:cubicBezTo>
                  <a:pt x="23210" y="13051"/>
                  <a:pt x="23139" y="12965"/>
                  <a:pt x="23045" y="12965"/>
                </a:cubicBezTo>
                <a:cubicBezTo>
                  <a:pt x="22985" y="12965"/>
                  <a:pt x="22915" y="13000"/>
                  <a:pt x="22837" y="13074"/>
                </a:cubicBezTo>
                <a:cubicBezTo>
                  <a:pt x="22706" y="13205"/>
                  <a:pt x="22599" y="13371"/>
                  <a:pt x="22515" y="13538"/>
                </a:cubicBezTo>
                <a:cubicBezTo>
                  <a:pt x="22289" y="13931"/>
                  <a:pt x="22039" y="14324"/>
                  <a:pt x="21610" y="14562"/>
                </a:cubicBezTo>
                <a:cubicBezTo>
                  <a:pt x="21694" y="14645"/>
                  <a:pt x="21765" y="14740"/>
                  <a:pt x="21813" y="14788"/>
                </a:cubicBezTo>
                <a:cubicBezTo>
                  <a:pt x="21646" y="15110"/>
                  <a:pt x="21872" y="15324"/>
                  <a:pt x="22051" y="15538"/>
                </a:cubicBezTo>
                <a:cubicBezTo>
                  <a:pt x="21920" y="15538"/>
                  <a:pt x="21813" y="15562"/>
                  <a:pt x="21730" y="15562"/>
                </a:cubicBezTo>
                <a:cubicBezTo>
                  <a:pt x="21682" y="15395"/>
                  <a:pt x="21634" y="15241"/>
                  <a:pt x="21587" y="15086"/>
                </a:cubicBezTo>
                <a:lnTo>
                  <a:pt x="21468" y="15110"/>
                </a:lnTo>
                <a:cubicBezTo>
                  <a:pt x="21444" y="15479"/>
                  <a:pt x="21408" y="15836"/>
                  <a:pt x="21372" y="16276"/>
                </a:cubicBezTo>
                <a:cubicBezTo>
                  <a:pt x="21337" y="16312"/>
                  <a:pt x="21265" y="16431"/>
                  <a:pt x="21158" y="16586"/>
                </a:cubicBezTo>
                <a:cubicBezTo>
                  <a:pt x="21075" y="16372"/>
                  <a:pt x="20979" y="16169"/>
                  <a:pt x="20896" y="15979"/>
                </a:cubicBezTo>
                <a:cubicBezTo>
                  <a:pt x="20860" y="15979"/>
                  <a:pt x="20837" y="15991"/>
                  <a:pt x="20801" y="15991"/>
                </a:cubicBezTo>
                <a:cubicBezTo>
                  <a:pt x="20789" y="16276"/>
                  <a:pt x="20753" y="16550"/>
                  <a:pt x="20741" y="16895"/>
                </a:cubicBezTo>
                <a:cubicBezTo>
                  <a:pt x="20837" y="17026"/>
                  <a:pt x="20956" y="17241"/>
                  <a:pt x="21087" y="17443"/>
                </a:cubicBezTo>
                <a:cubicBezTo>
                  <a:pt x="21051" y="17467"/>
                  <a:pt x="21027" y="17479"/>
                  <a:pt x="21015" y="17503"/>
                </a:cubicBezTo>
                <a:cubicBezTo>
                  <a:pt x="20789" y="17431"/>
                  <a:pt x="20563" y="17372"/>
                  <a:pt x="20277" y="17288"/>
                </a:cubicBezTo>
                <a:lnTo>
                  <a:pt x="20277" y="17288"/>
                </a:lnTo>
                <a:cubicBezTo>
                  <a:pt x="20313" y="17503"/>
                  <a:pt x="20336" y="17669"/>
                  <a:pt x="20384" y="17896"/>
                </a:cubicBezTo>
                <a:cubicBezTo>
                  <a:pt x="20217" y="17800"/>
                  <a:pt x="20098" y="17741"/>
                  <a:pt x="19967" y="17681"/>
                </a:cubicBezTo>
                <a:lnTo>
                  <a:pt x="19967" y="17681"/>
                </a:lnTo>
                <a:cubicBezTo>
                  <a:pt x="20063" y="17788"/>
                  <a:pt x="20122" y="17943"/>
                  <a:pt x="20158" y="18074"/>
                </a:cubicBezTo>
                <a:cubicBezTo>
                  <a:pt x="20098" y="18146"/>
                  <a:pt x="20039" y="18253"/>
                  <a:pt x="19979" y="18360"/>
                </a:cubicBezTo>
                <a:cubicBezTo>
                  <a:pt x="19777" y="17979"/>
                  <a:pt x="19955" y="17479"/>
                  <a:pt x="19563" y="17229"/>
                </a:cubicBezTo>
                <a:lnTo>
                  <a:pt x="19563" y="18503"/>
                </a:lnTo>
                <a:cubicBezTo>
                  <a:pt x="19563" y="18515"/>
                  <a:pt x="19527" y="18515"/>
                  <a:pt x="19503" y="18539"/>
                </a:cubicBezTo>
                <a:cubicBezTo>
                  <a:pt x="19313" y="18360"/>
                  <a:pt x="19134" y="18181"/>
                  <a:pt x="18908" y="17979"/>
                </a:cubicBezTo>
                <a:lnTo>
                  <a:pt x="18908" y="17979"/>
                </a:lnTo>
                <a:cubicBezTo>
                  <a:pt x="18812" y="18312"/>
                  <a:pt x="19003" y="18491"/>
                  <a:pt x="19146" y="18658"/>
                </a:cubicBezTo>
                <a:cubicBezTo>
                  <a:pt x="19372" y="18908"/>
                  <a:pt x="19467" y="19170"/>
                  <a:pt x="19479" y="19491"/>
                </a:cubicBezTo>
                <a:cubicBezTo>
                  <a:pt x="19408" y="19551"/>
                  <a:pt x="19360" y="19622"/>
                  <a:pt x="19324" y="19682"/>
                </a:cubicBezTo>
                <a:cubicBezTo>
                  <a:pt x="19289" y="19527"/>
                  <a:pt x="19229" y="19384"/>
                  <a:pt x="19182" y="19229"/>
                </a:cubicBezTo>
                <a:cubicBezTo>
                  <a:pt x="19170" y="19193"/>
                  <a:pt x="19182" y="19134"/>
                  <a:pt x="19146" y="19086"/>
                </a:cubicBezTo>
                <a:cubicBezTo>
                  <a:pt x="19086" y="18991"/>
                  <a:pt x="19027" y="18908"/>
                  <a:pt x="18955" y="18800"/>
                </a:cubicBezTo>
                <a:cubicBezTo>
                  <a:pt x="18896" y="18896"/>
                  <a:pt x="18836" y="18979"/>
                  <a:pt x="18729" y="19098"/>
                </a:cubicBezTo>
                <a:cubicBezTo>
                  <a:pt x="18658" y="19051"/>
                  <a:pt x="18551" y="18979"/>
                  <a:pt x="18431" y="18920"/>
                </a:cubicBezTo>
                <a:cubicBezTo>
                  <a:pt x="18360" y="18896"/>
                  <a:pt x="18289" y="18896"/>
                  <a:pt x="18193" y="18872"/>
                </a:cubicBezTo>
                <a:lnTo>
                  <a:pt x="18193" y="18872"/>
                </a:lnTo>
                <a:cubicBezTo>
                  <a:pt x="18193" y="18967"/>
                  <a:pt x="18170" y="19074"/>
                  <a:pt x="18217" y="19134"/>
                </a:cubicBezTo>
                <a:cubicBezTo>
                  <a:pt x="18336" y="19336"/>
                  <a:pt x="18491" y="19527"/>
                  <a:pt x="18634" y="19729"/>
                </a:cubicBezTo>
                <a:cubicBezTo>
                  <a:pt x="18551" y="19860"/>
                  <a:pt x="18253" y="19872"/>
                  <a:pt x="18431" y="20086"/>
                </a:cubicBezTo>
                <a:cubicBezTo>
                  <a:pt x="18491" y="20158"/>
                  <a:pt x="18705" y="20122"/>
                  <a:pt x="18836" y="20146"/>
                </a:cubicBezTo>
                <a:cubicBezTo>
                  <a:pt x="18848" y="20110"/>
                  <a:pt x="18872" y="20098"/>
                  <a:pt x="18884" y="20063"/>
                </a:cubicBezTo>
                <a:cubicBezTo>
                  <a:pt x="18896" y="20205"/>
                  <a:pt x="18896" y="20336"/>
                  <a:pt x="18908" y="20515"/>
                </a:cubicBezTo>
                <a:cubicBezTo>
                  <a:pt x="18705" y="20420"/>
                  <a:pt x="18551" y="20348"/>
                  <a:pt x="18360" y="20265"/>
                </a:cubicBezTo>
                <a:lnTo>
                  <a:pt x="18360" y="20265"/>
                </a:lnTo>
                <a:cubicBezTo>
                  <a:pt x="18289" y="20598"/>
                  <a:pt x="18574" y="20694"/>
                  <a:pt x="18705" y="20896"/>
                </a:cubicBezTo>
                <a:cubicBezTo>
                  <a:pt x="18646" y="20920"/>
                  <a:pt x="18551" y="20920"/>
                  <a:pt x="18527" y="20956"/>
                </a:cubicBezTo>
                <a:cubicBezTo>
                  <a:pt x="18515" y="20979"/>
                  <a:pt x="18491" y="20991"/>
                  <a:pt x="18491" y="21003"/>
                </a:cubicBezTo>
                <a:cubicBezTo>
                  <a:pt x="18479" y="20956"/>
                  <a:pt x="18467" y="20932"/>
                  <a:pt x="18455" y="20884"/>
                </a:cubicBezTo>
                <a:cubicBezTo>
                  <a:pt x="18396" y="20956"/>
                  <a:pt x="18336" y="21015"/>
                  <a:pt x="18277" y="21098"/>
                </a:cubicBezTo>
                <a:cubicBezTo>
                  <a:pt x="18193" y="21075"/>
                  <a:pt x="18110" y="21015"/>
                  <a:pt x="18039" y="20979"/>
                </a:cubicBezTo>
                <a:cubicBezTo>
                  <a:pt x="17943" y="20932"/>
                  <a:pt x="17860" y="20872"/>
                  <a:pt x="17777" y="20825"/>
                </a:cubicBezTo>
                <a:cubicBezTo>
                  <a:pt x="17765" y="20813"/>
                  <a:pt x="17753" y="20813"/>
                  <a:pt x="17753" y="20801"/>
                </a:cubicBezTo>
                <a:lnTo>
                  <a:pt x="17741" y="20813"/>
                </a:lnTo>
                <a:cubicBezTo>
                  <a:pt x="17681" y="20777"/>
                  <a:pt x="17598" y="20741"/>
                  <a:pt x="17539" y="20705"/>
                </a:cubicBezTo>
                <a:cubicBezTo>
                  <a:pt x="17539" y="20646"/>
                  <a:pt x="17515" y="20575"/>
                  <a:pt x="17443" y="20515"/>
                </a:cubicBezTo>
                <a:cubicBezTo>
                  <a:pt x="17443" y="20515"/>
                  <a:pt x="17515" y="20360"/>
                  <a:pt x="17562" y="20360"/>
                </a:cubicBezTo>
                <a:cubicBezTo>
                  <a:pt x="17777" y="20360"/>
                  <a:pt x="17777" y="20277"/>
                  <a:pt x="17741" y="20098"/>
                </a:cubicBezTo>
                <a:cubicBezTo>
                  <a:pt x="17693" y="19908"/>
                  <a:pt x="17705" y="19693"/>
                  <a:pt x="17979" y="19634"/>
                </a:cubicBezTo>
                <a:cubicBezTo>
                  <a:pt x="17919" y="19531"/>
                  <a:pt x="17806" y="19481"/>
                  <a:pt x="17685" y="19481"/>
                </a:cubicBezTo>
                <a:cubicBezTo>
                  <a:pt x="17567" y="19481"/>
                  <a:pt x="17442" y="19528"/>
                  <a:pt x="17348" y="19622"/>
                </a:cubicBezTo>
                <a:cubicBezTo>
                  <a:pt x="17229" y="19527"/>
                  <a:pt x="17110" y="19455"/>
                  <a:pt x="16979" y="19348"/>
                </a:cubicBezTo>
                <a:cubicBezTo>
                  <a:pt x="16991" y="19312"/>
                  <a:pt x="17027" y="19229"/>
                  <a:pt x="17050" y="19193"/>
                </a:cubicBezTo>
                <a:cubicBezTo>
                  <a:pt x="17265" y="19253"/>
                  <a:pt x="17455" y="19312"/>
                  <a:pt x="17646" y="19348"/>
                </a:cubicBezTo>
                <a:lnTo>
                  <a:pt x="17693" y="19289"/>
                </a:lnTo>
                <a:cubicBezTo>
                  <a:pt x="17455" y="18896"/>
                  <a:pt x="17217" y="18491"/>
                  <a:pt x="16979" y="18074"/>
                </a:cubicBezTo>
                <a:cubicBezTo>
                  <a:pt x="16967" y="18074"/>
                  <a:pt x="16919" y="18098"/>
                  <a:pt x="16872" y="18122"/>
                </a:cubicBezTo>
                <a:cubicBezTo>
                  <a:pt x="16788" y="18074"/>
                  <a:pt x="16860" y="17765"/>
                  <a:pt x="16943" y="17717"/>
                </a:cubicBezTo>
                <a:cubicBezTo>
                  <a:pt x="16967" y="17705"/>
                  <a:pt x="16979" y="17681"/>
                  <a:pt x="16979" y="17669"/>
                </a:cubicBezTo>
                <a:cubicBezTo>
                  <a:pt x="16889" y="17392"/>
                  <a:pt x="16811" y="17288"/>
                  <a:pt x="16644" y="17288"/>
                </a:cubicBezTo>
                <a:cubicBezTo>
                  <a:pt x="16567" y="17288"/>
                  <a:pt x="16472" y="17310"/>
                  <a:pt x="16348" y="17348"/>
                </a:cubicBezTo>
                <a:cubicBezTo>
                  <a:pt x="16332" y="17353"/>
                  <a:pt x="16314" y="17354"/>
                  <a:pt x="16295" y="17354"/>
                </a:cubicBezTo>
                <a:cubicBezTo>
                  <a:pt x="16218" y="17354"/>
                  <a:pt x="16125" y="17322"/>
                  <a:pt x="16038" y="17312"/>
                </a:cubicBezTo>
                <a:cubicBezTo>
                  <a:pt x="16157" y="17134"/>
                  <a:pt x="16229" y="17003"/>
                  <a:pt x="16324" y="16872"/>
                </a:cubicBezTo>
                <a:cubicBezTo>
                  <a:pt x="16312" y="16836"/>
                  <a:pt x="16288" y="16812"/>
                  <a:pt x="16265" y="16776"/>
                </a:cubicBezTo>
                <a:cubicBezTo>
                  <a:pt x="16157" y="16812"/>
                  <a:pt x="16050" y="16836"/>
                  <a:pt x="15991" y="16848"/>
                </a:cubicBezTo>
                <a:cubicBezTo>
                  <a:pt x="15812" y="16788"/>
                  <a:pt x="15657" y="16705"/>
                  <a:pt x="15479" y="16657"/>
                </a:cubicBezTo>
                <a:cubicBezTo>
                  <a:pt x="15431" y="16812"/>
                  <a:pt x="15395" y="16884"/>
                  <a:pt x="15372" y="17003"/>
                </a:cubicBezTo>
                <a:lnTo>
                  <a:pt x="14860" y="17003"/>
                </a:lnTo>
                <a:cubicBezTo>
                  <a:pt x="14883" y="17110"/>
                  <a:pt x="14895" y="17265"/>
                  <a:pt x="14895" y="17384"/>
                </a:cubicBezTo>
                <a:cubicBezTo>
                  <a:pt x="14919" y="17384"/>
                  <a:pt x="14955" y="17407"/>
                  <a:pt x="14967" y="17407"/>
                </a:cubicBezTo>
                <a:cubicBezTo>
                  <a:pt x="14883" y="17503"/>
                  <a:pt x="14788" y="17610"/>
                  <a:pt x="14681" y="17729"/>
                </a:cubicBezTo>
                <a:cubicBezTo>
                  <a:pt x="14610" y="17622"/>
                  <a:pt x="14550" y="17538"/>
                  <a:pt x="14467" y="17372"/>
                </a:cubicBezTo>
                <a:cubicBezTo>
                  <a:pt x="14324" y="17705"/>
                  <a:pt x="14229" y="17979"/>
                  <a:pt x="14110" y="18277"/>
                </a:cubicBezTo>
                <a:cubicBezTo>
                  <a:pt x="14110" y="18277"/>
                  <a:pt x="14050" y="18253"/>
                  <a:pt x="14026" y="18253"/>
                </a:cubicBezTo>
                <a:cubicBezTo>
                  <a:pt x="13836" y="18372"/>
                  <a:pt x="13669" y="18455"/>
                  <a:pt x="13586" y="18515"/>
                </a:cubicBezTo>
                <a:cubicBezTo>
                  <a:pt x="13645" y="18753"/>
                  <a:pt x="13705" y="18920"/>
                  <a:pt x="13717" y="19098"/>
                </a:cubicBezTo>
                <a:cubicBezTo>
                  <a:pt x="13717" y="19158"/>
                  <a:pt x="13550" y="19229"/>
                  <a:pt x="13574" y="19277"/>
                </a:cubicBezTo>
                <a:cubicBezTo>
                  <a:pt x="13639" y="19509"/>
                  <a:pt x="13544" y="19560"/>
                  <a:pt x="13404" y="19560"/>
                </a:cubicBezTo>
                <a:cubicBezTo>
                  <a:pt x="13364" y="19560"/>
                  <a:pt x="13321" y="19556"/>
                  <a:pt x="13276" y="19551"/>
                </a:cubicBezTo>
                <a:cubicBezTo>
                  <a:pt x="13240" y="19551"/>
                  <a:pt x="13169" y="19562"/>
                  <a:pt x="13169" y="19574"/>
                </a:cubicBezTo>
                <a:cubicBezTo>
                  <a:pt x="13133" y="19753"/>
                  <a:pt x="13050" y="19824"/>
                  <a:pt x="12871" y="19860"/>
                </a:cubicBezTo>
                <a:cubicBezTo>
                  <a:pt x="12752" y="19884"/>
                  <a:pt x="12657" y="20027"/>
                  <a:pt x="12538" y="20110"/>
                </a:cubicBezTo>
                <a:lnTo>
                  <a:pt x="12407" y="19848"/>
                </a:lnTo>
                <a:cubicBezTo>
                  <a:pt x="12378" y="19851"/>
                  <a:pt x="12346" y="19851"/>
                  <a:pt x="12313" y="19851"/>
                </a:cubicBezTo>
                <a:cubicBezTo>
                  <a:pt x="12291" y="19851"/>
                  <a:pt x="12268" y="19851"/>
                  <a:pt x="12245" y="19851"/>
                </a:cubicBezTo>
                <a:cubicBezTo>
                  <a:pt x="12130" y="19851"/>
                  <a:pt x="12014" y="19856"/>
                  <a:pt x="11966" y="19920"/>
                </a:cubicBezTo>
                <a:cubicBezTo>
                  <a:pt x="11907" y="19991"/>
                  <a:pt x="11907" y="20122"/>
                  <a:pt x="11907" y="20265"/>
                </a:cubicBezTo>
                <a:cubicBezTo>
                  <a:pt x="11847" y="20289"/>
                  <a:pt x="11788" y="20301"/>
                  <a:pt x="11728" y="20336"/>
                </a:cubicBezTo>
                <a:cubicBezTo>
                  <a:pt x="11645" y="20217"/>
                  <a:pt x="11585" y="20110"/>
                  <a:pt x="11514" y="19979"/>
                </a:cubicBezTo>
                <a:cubicBezTo>
                  <a:pt x="11443" y="19991"/>
                  <a:pt x="11335" y="20003"/>
                  <a:pt x="11228" y="20039"/>
                </a:cubicBezTo>
                <a:cubicBezTo>
                  <a:pt x="11216" y="19979"/>
                  <a:pt x="11216" y="19920"/>
                  <a:pt x="11204" y="19824"/>
                </a:cubicBezTo>
                <a:cubicBezTo>
                  <a:pt x="11145" y="19860"/>
                  <a:pt x="11097" y="19884"/>
                  <a:pt x="11038" y="19932"/>
                </a:cubicBezTo>
                <a:lnTo>
                  <a:pt x="11443" y="19527"/>
                </a:lnTo>
                <a:cubicBezTo>
                  <a:pt x="11526" y="19527"/>
                  <a:pt x="11633" y="19515"/>
                  <a:pt x="11728" y="19491"/>
                </a:cubicBezTo>
                <a:cubicBezTo>
                  <a:pt x="11764" y="19527"/>
                  <a:pt x="11812" y="19574"/>
                  <a:pt x="11859" y="19610"/>
                </a:cubicBezTo>
                <a:cubicBezTo>
                  <a:pt x="12216" y="19217"/>
                  <a:pt x="12657" y="19074"/>
                  <a:pt x="13157" y="18967"/>
                </a:cubicBezTo>
                <a:cubicBezTo>
                  <a:pt x="13121" y="18848"/>
                  <a:pt x="13097" y="18753"/>
                  <a:pt x="13074" y="18717"/>
                </a:cubicBezTo>
                <a:cubicBezTo>
                  <a:pt x="13371" y="18550"/>
                  <a:pt x="13657" y="18419"/>
                  <a:pt x="13931" y="18265"/>
                </a:cubicBezTo>
                <a:lnTo>
                  <a:pt x="13883" y="18134"/>
                </a:lnTo>
                <a:cubicBezTo>
                  <a:pt x="13526" y="18181"/>
                  <a:pt x="13169" y="18217"/>
                  <a:pt x="12776" y="18265"/>
                </a:cubicBezTo>
                <a:cubicBezTo>
                  <a:pt x="12812" y="18086"/>
                  <a:pt x="12824" y="17955"/>
                  <a:pt x="12871" y="17717"/>
                </a:cubicBezTo>
                <a:lnTo>
                  <a:pt x="12871" y="17717"/>
                </a:lnTo>
                <a:cubicBezTo>
                  <a:pt x="12502" y="17943"/>
                  <a:pt x="12216" y="18122"/>
                  <a:pt x="11931" y="18300"/>
                </a:cubicBezTo>
                <a:cubicBezTo>
                  <a:pt x="11645" y="17919"/>
                  <a:pt x="11966" y="17705"/>
                  <a:pt x="12145" y="17443"/>
                </a:cubicBezTo>
                <a:cubicBezTo>
                  <a:pt x="11902" y="17391"/>
                  <a:pt x="11678" y="17307"/>
                  <a:pt x="11459" y="17307"/>
                </a:cubicBezTo>
                <a:cubicBezTo>
                  <a:pt x="11378" y="17307"/>
                  <a:pt x="11297" y="17319"/>
                  <a:pt x="11216" y="17348"/>
                </a:cubicBezTo>
                <a:cubicBezTo>
                  <a:pt x="11204" y="17300"/>
                  <a:pt x="11169" y="17265"/>
                  <a:pt x="11145" y="17253"/>
                </a:cubicBezTo>
                <a:cubicBezTo>
                  <a:pt x="11050" y="17229"/>
                  <a:pt x="10966" y="17193"/>
                  <a:pt x="10871" y="17181"/>
                </a:cubicBezTo>
                <a:cubicBezTo>
                  <a:pt x="10871" y="17169"/>
                  <a:pt x="10871" y="17146"/>
                  <a:pt x="10895" y="17146"/>
                </a:cubicBezTo>
                <a:cubicBezTo>
                  <a:pt x="11050" y="17050"/>
                  <a:pt x="11264" y="17015"/>
                  <a:pt x="11443" y="16943"/>
                </a:cubicBezTo>
                <a:lnTo>
                  <a:pt x="11490" y="17026"/>
                </a:lnTo>
                <a:cubicBezTo>
                  <a:pt x="11502" y="16931"/>
                  <a:pt x="11526" y="16824"/>
                  <a:pt x="11550" y="16729"/>
                </a:cubicBezTo>
                <a:cubicBezTo>
                  <a:pt x="11681" y="16717"/>
                  <a:pt x="11800" y="16717"/>
                  <a:pt x="11919" y="16705"/>
                </a:cubicBezTo>
                <a:cubicBezTo>
                  <a:pt x="11888" y="16462"/>
                  <a:pt x="11987" y="16431"/>
                  <a:pt x="12107" y="16431"/>
                </a:cubicBezTo>
                <a:cubicBezTo>
                  <a:pt x="12149" y="16431"/>
                  <a:pt x="12193" y="16435"/>
                  <a:pt x="12235" y="16435"/>
                </a:cubicBezTo>
                <a:cubicBezTo>
                  <a:pt x="12304" y="16435"/>
                  <a:pt x="12368" y="16425"/>
                  <a:pt x="12407" y="16372"/>
                </a:cubicBezTo>
                <a:cubicBezTo>
                  <a:pt x="12359" y="16288"/>
                  <a:pt x="12324" y="16217"/>
                  <a:pt x="12324" y="16181"/>
                </a:cubicBezTo>
                <a:cubicBezTo>
                  <a:pt x="12419" y="16074"/>
                  <a:pt x="12502" y="15991"/>
                  <a:pt x="12586" y="15919"/>
                </a:cubicBezTo>
                <a:cubicBezTo>
                  <a:pt x="12466" y="15824"/>
                  <a:pt x="12359" y="15705"/>
                  <a:pt x="12240" y="15645"/>
                </a:cubicBezTo>
                <a:cubicBezTo>
                  <a:pt x="12230" y="15642"/>
                  <a:pt x="12219" y="15641"/>
                  <a:pt x="12207" y="15641"/>
                </a:cubicBezTo>
                <a:cubicBezTo>
                  <a:pt x="12135" y="15641"/>
                  <a:pt x="12035" y="15695"/>
                  <a:pt x="11943" y="15705"/>
                </a:cubicBezTo>
                <a:cubicBezTo>
                  <a:pt x="11871" y="15718"/>
                  <a:pt x="11802" y="15729"/>
                  <a:pt x="11739" y="15729"/>
                </a:cubicBezTo>
                <a:cubicBezTo>
                  <a:pt x="11584" y="15729"/>
                  <a:pt x="11473" y="15662"/>
                  <a:pt x="11490" y="15407"/>
                </a:cubicBezTo>
                <a:lnTo>
                  <a:pt x="11490" y="15407"/>
                </a:lnTo>
                <a:cubicBezTo>
                  <a:pt x="11133" y="15514"/>
                  <a:pt x="10800" y="15598"/>
                  <a:pt x="10442" y="15693"/>
                </a:cubicBezTo>
                <a:cubicBezTo>
                  <a:pt x="10502" y="15514"/>
                  <a:pt x="10550" y="15383"/>
                  <a:pt x="10597" y="15264"/>
                </a:cubicBezTo>
                <a:cubicBezTo>
                  <a:pt x="10561" y="15241"/>
                  <a:pt x="10550" y="15217"/>
                  <a:pt x="10514" y="15205"/>
                </a:cubicBezTo>
                <a:cubicBezTo>
                  <a:pt x="10371" y="15264"/>
                  <a:pt x="10240" y="15336"/>
                  <a:pt x="10085" y="15395"/>
                </a:cubicBezTo>
                <a:cubicBezTo>
                  <a:pt x="10038" y="15360"/>
                  <a:pt x="9978" y="15336"/>
                  <a:pt x="9942" y="15300"/>
                </a:cubicBezTo>
                <a:cubicBezTo>
                  <a:pt x="10061" y="15181"/>
                  <a:pt x="10192" y="15086"/>
                  <a:pt x="10323" y="14967"/>
                </a:cubicBezTo>
                <a:cubicBezTo>
                  <a:pt x="10311" y="14931"/>
                  <a:pt x="10300" y="14919"/>
                  <a:pt x="10276" y="14883"/>
                </a:cubicBezTo>
                <a:cubicBezTo>
                  <a:pt x="10204" y="14919"/>
                  <a:pt x="10145" y="14943"/>
                  <a:pt x="10073" y="14979"/>
                </a:cubicBezTo>
                <a:cubicBezTo>
                  <a:pt x="10014" y="14883"/>
                  <a:pt x="9966" y="14800"/>
                  <a:pt x="9895" y="14729"/>
                </a:cubicBezTo>
                <a:cubicBezTo>
                  <a:pt x="9788" y="14621"/>
                  <a:pt x="9668" y="14526"/>
                  <a:pt x="9549" y="14443"/>
                </a:cubicBezTo>
                <a:cubicBezTo>
                  <a:pt x="9549" y="14431"/>
                  <a:pt x="9561" y="14431"/>
                  <a:pt x="9561" y="14407"/>
                </a:cubicBezTo>
                <a:cubicBezTo>
                  <a:pt x="9942" y="14562"/>
                  <a:pt x="10264" y="14729"/>
                  <a:pt x="10609" y="14871"/>
                </a:cubicBezTo>
                <a:cubicBezTo>
                  <a:pt x="10615" y="14873"/>
                  <a:pt x="10623" y="14874"/>
                  <a:pt x="10631" y="14874"/>
                </a:cubicBezTo>
                <a:cubicBezTo>
                  <a:pt x="10686" y="14874"/>
                  <a:pt x="10780" y="14840"/>
                  <a:pt x="10811" y="14788"/>
                </a:cubicBezTo>
                <a:cubicBezTo>
                  <a:pt x="10907" y="14669"/>
                  <a:pt x="10966" y="14514"/>
                  <a:pt x="11050" y="14348"/>
                </a:cubicBezTo>
                <a:cubicBezTo>
                  <a:pt x="10907" y="14252"/>
                  <a:pt x="10740" y="14133"/>
                  <a:pt x="10573" y="14014"/>
                </a:cubicBezTo>
                <a:cubicBezTo>
                  <a:pt x="10597" y="13978"/>
                  <a:pt x="10621" y="13955"/>
                  <a:pt x="10633" y="13919"/>
                </a:cubicBezTo>
                <a:cubicBezTo>
                  <a:pt x="10776" y="14014"/>
                  <a:pt x="10907" y="14098"/>
                  <a:pt x="11038" y="14169"/>
                </a:cubicBezTo>
                <a:cubicBezTo>
                  <a:pt x="11204" y="14276"/>
                  <a:pt x="11371" y="14383"/>
                  <a:pt x="11526" y="14455"/>
                </a:cubicBezTo>
                <a:cubicBezTo>
                  <a:pt x="11543" y="14462"/>
                  <a:pt x="11563" y="14465"/>
                  <a:pt x="11583" y="14465"/>
                </a:cubicBezTo>
                <a:cubicBezTo>
                  <a:pt x="11660" y="14465"/>
                  <a:pt x="11750" y="14418"/>
                  <a:pt x="11788" y="14371"/>
                </a:cubicBezTo>
                <a:cubicBezTo>
                  <a:pt x="11812" y="14324"/>
                  <a:pt x="11752" y="14193"/>
                  <a:pt x="11693" y="14109"/>
                </a:cubicBezTo>
                <a:cubicBezTo>
                  <a:pt x="11633" y="14038"/>
                  <a:pt x="11550" y="13978"/>
                  <a:pt x="11514" y="13955"/>
                </a:cubicBezTo>
                <a:cubicBezTo>
                  <a:pt x="11907" y="13859"/>
                  <a:pt x="12288" y="13788"/>
                  <a:pt x="12681" y="13681"/>
                </a:cubicBezTo>
                <a:cubicBezTo>
                  <a:pt x="12752" y="13669"/>
                  <a:pt x="12800" y="13538"/>
                  <a:pt x="12836" y="13455"/>
                </a:cubicBezTo>
                <a:cubicBezTo>
                  <a:pt x="12764" y="13419"/>
                  <a:pt x="12693" y="13359"/>
                  <a:pt x="12621" y="13336"/>
                </a:cubicBezTo>
                <a:cubicBezTo>
                  <a:pt x="12335" y="13300"/>
                  <a:pt x="12050" y="13252"/>
                  <a:pt x="11812" y="13216"/>
                </a:cubicBezTo>
                <a:cubicBezTo>
                  <a:pt x="11788" y="13038"/>
                  <a:pt x="11788" y="12847"/>
                  <a:pt x="11728" y="12824"/>
                </a:cubicBezTo>
                <a:cubicBezTo>
                  <a:pt x="11696" y="12809"/>
                  <a:pt x="11659" y="12804"/>
                  <a:pt x="11621" y="12804"/>
                </a:cubicBezTo>
                <a:cubicBezTo>
                  <a:pt x="11531" y="12804"/>
                  <a:pt x="11430" y="12834"/>
                  <a:pt x="11347" y="12859"/>
                </a:cubicBezTo>
                <a:cubicBezTo>
                  <a:pt x="11264" y="12895"/>
                  <a:pt x="11192" y="13002"/>
                  <a:pt x="11097" y="13038"/>
                </a:cubicBezTo>
                <a:cubicBezTo>
                  <a:pt x="10692" y="13252"/>
                  <a:pt x="10300" y="13443"/>
                  <a:pt x="9895" y="13633"/>
                </a:cubicBezTo>
                <a:lnTo>
                  <a:pt x="9847" y="13550"/>
                </a:lnTo>
                <a:cubicBezTo>
                  <a:pt x="9978" y="13431"/>
                  <a:pt x="10133" y="13312"/>
                  <a:pt x="10276" y="13181"/>
                </a:cubicBezTo>
                <a:cubicBezTo>
                  <a:pt x="10176" y="13091"/>
                  <a:pt x="10084" y="13057"/>
                  <a:pt x="9999" y="13057"/>
                </a:cubicBezTo>
                <a:cubicBezTo>
                  <a:pt x="9872" y="13057"/>
                  <a:pt x="9762" y="13133"/>
                  <a:pt x="9668" y="13205"/>
                </a:cubicBezTo>
                <a:cubicBezTo>
                  <a:pt x="9257" y="13510"/>
                  <a:pt x="8826" y="13595"/>
                  <a:pt x="8381" y="13595"/>
                </a:cubicBezTo>
                <a:cubicBezTo>
                  <a:pt x="8131" y="13595"/>
                  <a:pt x="7878" y="13568"/>
                  <a:pt x="7621" y="13538"/>
                </a:cubicBezTo>
                <a:cubicBezTo>
                  <a:pt x="7359" y="13502"/>
                  <a:pt x="7299" y="13383"/>
                  <a:pt x="7406" y="13157"/>
                </a:cubicBezTo>
                <a:cubicBezTo>
                  <a:pt x="7454" y="13074"/>
                  <a:pt x="7502" y="12966"/>
                  <a:pt x="7573" y="12800"/>
                </a:cubicBezTo>
                <a:cubicBezTo>
                  <a:pt x="7680" y="13216"/>
                  <a:pt x="7954" y="13240"/>
                  <a:pt x="8228" y="13252"/>
                </a:cubicBezTo>
                <a:cubicBezTo>
                  <a:pt x="8252" y="13252"/>
                  <a:pt x="8311" y="13002"/>
                  <a:pt x="8347" y="12907"/>
                </a:cubicBezTo>
                <a:cubicBezTo>
                  <a:pt x="8537" y="12943"/>
                  <a:pt x="8728" y="12955"/>
                  <a:pt x="8930" y="12978"/>
                </a:cubicBezTo>
                <a:cubicBezTo>
                  <a:pt x="8942" y="12943"/>
                  <a:pt x="8942" y="12907"/>
                  <a:pt x="8954" y="12859"/>
                </a:cubicBezTo>
                <a:cubicBezTo>
                  <a:pt x="8835" y="12728"/>
                  <a:pt x="8716" y="12609"/>
                  <a:pt x="8597" y="12478"/>
                </a:cubicBezTo>
                <a:cubicBezTo>
                  <a:pt x="8630" y="12471"/>
                  <a:pt x="8662" y="12467"/>
                  <a:pt x="8693" y="12467"/>
                </a:cubicBezTo>
                <a:cubicBezTo>
                  <a:pt x="8803" y="12467"/>
                  <a:pt x="8897" y="12510"/>
                  <a:pt x="8990" y="12538"/>
                </a:cubicBezTo>
                <a:cubicBezTo>
                  <a:pt x="9065" y="12556"/>
                  <a:pt x="9191" y="12612"/>
                  <a:pt x="9264" y="12612"/>
                </a:cubicBezTo>
                <a:cubicBezTo>
                  <a:pt x="9285" y="12612"/>
                  <a:pt x="9301" y="12608"/>
                  <a:pt x="9311" y="12597"/>
                </a:cubicBezTo>
                <a:cubicBezTo>
                  <a:pt x="9441" y="12460"/>
                  <a:pt x="9579" y="12418"/>
                  <a:pt x="9725" y="12418"/>
                </a:cubicBezTo>
                <a:cubicBezTo>
                  <a:pt x="9833" y="12418"/>
                  <a:pt x="9945" y="12441"/>
                  <a:pt x="10061" y="12466"/>
                </a:cubicBezTo>
                <a:cubicBezTo>
                  <a:pt x="10065" y="12467"/>
                  <a:pt x="10068" y="12467"/>
                  <a:pt x="10072" y="12467"/>
                </a:cubicBezTo>
                <a:cubicBezTo>
                  <a:pt x="10167" y="12467"/>
                  <a:pt x="10304" y="12320"/>
                  <a:pt x="10430" y="12240"/>
                </a:cubicBezTo>
                <a:cubicBezTo>
                  <a:pt x="10335" y="12169"/>
                  <a:pt x="10276" y="12050"/>
                  <a:pt x="10180" y="12014"/>
                </a:cubicBezTo>
                <a:cubicBezTo>
                  <a:pt x="10014" y="11942"/>
                  <a:pt x="9835" y="11931"/>
                  <a:pt x="9609" y="11871"/>
                </a:cubicBezTo>
                <a:cubicBezTo>
                  <a:pt x="9950" y="11636"/>
                  <a:pt x="10001" y="11180"/>
                  <a:pt x="10472" y="11180"/>
                </a:cubicBezTo>
                <a:cubicBezTo>
                  <a:pt x="10478" y="11180"/>
                  <a:pt x="10484" y="11180"/>
                  <a:pt x="10490" y="11180"/>
                </a:cubicBezTo>
                <a:cubicBezTo>
                  <a:pt x="10633" y="11180"/>
                  <a:pt x="10597" y="10990"/>
                  <a:pt x="10454" y="10919"/>
                </a:cubicBezTo>
                <a:cubicBezTo>
                  <a:pt x="10359" y="10859"/>
                  <a:pt x="10216" y="10823"/>
                  <a:pt x="10085" y="10776"/>
                </a:cubicBezTo>
                <a:cubicBezTo>
                  <a:pt x="10359" y="10573"/>
                  <a:pt x="10681" y="10442"/>
                  <a:pt x="10538" y="9930"/>
                </a:cubicBezTo>
                <a:lnTo>
                  <a:pt x="10538" y="9930"/>
                </a:lnTo>
                <a:cubicBezTo>
                  <a:pt x="10157" y="10145"/>
                  <a:pt x="9823" y="10335"/>
                  <a:pt x="9490" y="10526"/>
                </a:cubicBezTo>
                <a:cubicBezTo>
                  <a:pt x="9355" y="10597"/>
                  <a:pt x="9229" y="10701"/>
                  <a:pt x="9101" y="10701"/>
                </a:cubicBezTo>
                <a:cubicBezTo>
                  <a:pt x="9014" y="10701"/>
                  <a:pt x="8926" y="10653"/>
                  <a:pt x="8835" y="10514"/>
                </a:cubicBezTo>
                <a:cubicBezTo>
                  <a:pt x="8811" y="10466"/>
                  <a:pt x="8692" y="10466"/>
                  <a:pt x="8597" y="10442"/>
                </a:cubicBezTo>
                <a:cubicBezTo>
                  <a:pt x="8764" y="10168"/>
                  <a:pt x="9145" y="10037"/>
                  <a:pt x="9061" y="9573"/>
                </a:cubicBezTo>
                <a:lnTo>
                  <a:pt x="9061" y="9573"/>
                </a:lnTo>
                <a:cubicBezTo>
                  <a:pt x="8811" y="9692"/>
                  <a:pt x="8597" y="9787"/>
                  <a:pt x="8335" y="9907"/>
                </a:cubicBezTo>
                <a:cubicBezTo>
                  <a:pt x="8347" y="9668"/>
                  <a:pt x="8359" y="9490"/>
                  <a:pt x="8371" y="9323"/>
                </a:cubicBezTo>
                <a:cubicBezTo>
                  <a:pt x="8395" y="9347"/>
                  <a:pt x="8418" y="9383"/>
                  <a:pt x="8430" y="9406"/>
                </a:cubicBezTo>
                <a:cubicBezTo>
                  <a:pt x="8454" y="9405"/>
                  <a:pt x="8479" y="9404"/>
                  <a:pt x="8505" y="9404"/>
                </a:cubicBezTo>
                <a:cubicBezTo>
                  <a:pt x="8563" y="9404"/>
                  <a:pt x="8626" y="9407"/>
                  <a:pt x="8687" y="9407"/>
                </a:cubicBezTo>
                <a:cubicBezTo>
                  <a:pt x="8807" y="9407"/>
                  <a:pt x="8918" y="9397"/>
                  <a:pt x="8966" y="9335"/>
                </a:cubicBezTo>
                <a:cubicBezTo>
                  <a:pt x="9192" y="9073"/>
                  <a:pt x="8787" y="9049"/>
                  <a:pt x="8704" y="8871"/>
                </a:cubicBezTo>
                <a:cubicBezTo>
                  <a:pt x="8883" y="8621"/>
                  <a:pt x="9085" y="8371"/>
                  <a:pt x="9252" y="8085"/>
                </a:cubicBezTo>
                <a:cubicBezTo>
                  <a:pt x="9299" y="8002"/>
                  <a:pt x="9264" y="7859"/>
                  <a:pt x="9264" y="7740"/>
                </a:cubicBezTo>
                <a:lnTo>
                  <a:pt x="9264" y="7740"/>
                </a:lnTo>
                <a:cubicBezTo>
                  <a:pt x="9168" y="7763"/>
                  <a:pt x="9049" y="7763"/>
                  <a:pt x="8954" y="7799"/>
                </a:cubicBezTo>
                <a:cubicBezTo>
                  <a:pt x="8787" y="7882"/>
                  <a:pt x="8645" y="7978"/>
                  <a:pt x="8549" y="8037"/>
                </a:cubicBezTo>
                <a:cubicBezTo>
                  <a:pt x="8418" y="7859"/>
                  <a:pt x="8347" y="7763"/>
                  <a:pt x="8252" y="7644"/>
                </a:cubicBezTo>
                <a:cubicBezTo>
                  <a:pt x="8168" y="7763"/>
                  <a:pt x="8073" y="7882"/>
                  <a:pt x="8002" y="8013"/>
                </a:cubicBezTo>
                <a:cubicBezTo>
                  <a:pt x="7978" y="8073"/>
                  <a:pt x="7990" y="8144"/>
                  <a:pt x="7954" y="8204"/>
                </a:cubicBezTo>
                <a:cubicBezTo>
                  <a:pt x="7871" y="8478"/>
                  <a:pt x="7775" y="8740"/>
                  <a:pt x="7692" y="8990"/>
                </a:cubicBezTo>
                <a:cubicBezTo>
                  <a:pt x="7585" y="8918"/>
                  <a:pt x="7561" y="8859"/>
                  <a:pt x="7561" y="8799"/>
                </a:cubicBezTo>
                <a:cubicBezTo>
                  <a:pt x="7513" y="8275"/>
                  <a:pt x="7633" y="7835"/>
                  <a:pt x="7990" y="7430"/>
                </a:cubicBezTo>
                <a:cubicBezTo>
                  <a:pt x="8180" y="7228"/>
                  <a:pt x="8454" y="6990"/>
                  <a:pt x="8311" y="6537"/>
                </a:cubicBezTo>
                <a:lnTo>
                  <a:pt x="8311" y="6537"/>
                </a:lnTo>
                <a:cubicBezTo>
                  <a:pt x="8037" y="6811"/>
                  <a:pt x="7775" y="7049"/>
                  <a:pt x="7525" y="7287"/>
                </a:cubicBezTo>
                <a:cubicBezTo>
                  <a:pt x="7502" y="7263"/>
                  <a:pt x="7466" y="7251"/>
                  <a:pt x="7466" y="7240"/>
                </a:cubicBezTo>
                <a:lnTo>
                  <a:pt x="7466" y="5525"/>
                </a:lnTo>
                <a:cubicBezTo>
                  <a:pt x="6823" y="5870"/>
                  <a:pt x="7180" y="6525"/>
                  <a:pt x="6906" y="7025"/>
                </a:cubicBezTo>
                <a:cubicBezTo>
                  <a:pt x="6713" y="6736"/>
                  <a:pt x="6559" y="6418"/>
                  <a:pt x="6183" y="6418"/>
                </a:cubicBezTo>
                <a:cubicBezTo>
                  <a:pt x="6141" y="6418"/>
                  <a:pt x="6097" y="6422"/>
                  <a:pt x="6049" y="6430"/>
                </a:cubicBezTo>
                <a:cubicBezTo>
                  <a:pt x="6323" y="7204"/>
                  <a:pt x="7263" y="7668"/>
                  <a:pt x="6942" y="8668"/>
                </a:cubicBezTo>
                <a:cubicBezTo>
                  <a:pt x="6704" y="8299"/>
                  <a:pt x="6466" y="7906"/>
                  <a:pt x="6216" y="7537"/>
                </a:cubicBezTo>
                <a:lnTo>
                  <a:pt x="6132" y="7585"/>
                </a:lnTo>
                <a:cubicBezTo>
                  <a:pt x="6109" y="7680"/>
                  <a:pt x="6097" y="7787"/>
                  <a:pt x="6085" y="7859"/>
                </a:cubicBezTo>
                <a:cubicBezTo>
                  <a:pt x="5739" y="7728"/>
                  <a:pt x="5418" y="7597"/>
                  <a:pt x="5085" y="7442"/>
                </a:cubicBezTo>
                <a:cubicBezTo>
                  <a:pt x="5073" y="7490"/>
                  <a:pt x="5037" y="7525"/>
                  <a:pt x="5025" y="7561"/>
                </a:cubicBezTo>
                <a:cubicBezTo>
                  <a:pt x="5239" y="7740"/>
                  <a:pt x="5430" y="7918"/>
                  <a:pt x="5632" y="8097"/>
                </a:cubicBezTo>
                <a:cubicBezTo>
                  <a:pt x="5394" y="8240"/>
                  <a:pt x="5180" y="8371"/>
                  <a:pt x="4906" y="8513"/>
                </a:cubicBezTo>
                <a:cubicBezTo>
                  <a:pt x="5078" y="8621"/>
                  <a:pt x="5252" y="8649"/>
                  <a:pt x="5426" y="8649"/>
                </a:cubicBezTo>
                <a:cubicBezTo>
                  <a:pt x="5616" y="8649"/>
                  <a:pt x="5805" y="8616"/>
                  <a:pt x="5990" y="8616"/>
                </a:cubicBezTo>
                <a:cubicBezTo>
                  <a:pt x="6103" y="8616"/>
                  <a:pt x="6214" y="8628"/>
                  <a:pt x="6323" y="8668"/>
                </a:cubicBezTo>
                <a:cubicBezTo>
                  <a:pt x="5906" y="8787"/>
                  <a:pt x="5549" y="8978"/>
                  <a:pt x="5335" y="9395"/>
                </a:cubicBezTo>
                <a:cubicBezTo>
                  <a:pt x="5415" y="9425"/>
                  <a:pt x="5470" y="9471"/>
                  <a:pt x="5520" y="9471"/>
                </a:cubicBezTo>
                <a:cubicBezTo>
                  <a:pt x="5530" y="9471"/>
                  <a:pt x="5539" y="9470"/>
                  <a:pt x="5549" y="9466"/>
                </a:cubicBezTo>
                <a:cubicBezTo>
                  <a:pt x="5612" y="9452"/>
                  <a:pt x="5673" y="9444"/>
                  <a:pt x="5732" y="9444"/>
                </a:cubicBezTo>
                <a:cubicBezTo>
                  <a:pt x="5918" y="9444"/>
                  <a:pt x="6083" y="9518"/>
                  <a:pt x="6228" y="9680"/>
                </a:cubicBezTo>
                <a:cubicBezTo>
                  <a:pt x="6230" y="9681"/>
                  <a:pt x="6233" y="9682"/>
                  <a:pt x="6236" y="9682"/>
                </a:cubicBezTo>
                <a:cubicBezTo>
                  <a:pt x="6276" y="9682"/>
                  <a:pt x="6398" y="9627"/>
                  <a:pt x="6442" y="9573"/>
                </a:cubicBezTo>
                <a:cubicBezTo>
                  <a:pt x="6490" y="9514"/>
                  <a:pt x="6454" y="9406"/>
                  <a:pt x="6466" y="9323"/>
                </a:cubicBezTo>
                <a:lnTo>
                  <a:pt x="6466" y="9323"/>
                </a:lnTo>
                <a:cubicBezTo>
                  <a:pt x="6930" y="9383"/>
                  <a:pt x="7085" y="9621"/>
                  <a:pt x="6990" y="10061"/>
                </a:cubicBezTo>
                <a:cubicBezTo>
                  <a:pt x="6930" y="10383"/>
                  <a:pt x="6906" y="10704"/>
                  <a:pt x="6859" y="11038"/>
                </a:cubicBezTo>
                <a:cubicBezTo>
                  <a:pt x="6847" y="11133"/>
                  <a:pt x="6823" y="11240"/>
                  <a:pt x="6811" y="11431"/>
                </a:cubicBezTo>
                <a:cubicBezTo>
                  <a:pt x="6275" y="11121"/>
                  <a:pt x="5847" y="10823"/>
                  <a:pt x="5608" y="10276"/>
                </a:cubicBezTo>
                <a:cubicBezTo>
                  <a:pt x="5489" y="9990"/>
                  <a:pt x="5323" y="9728"/>
                  <a:pt x="5156" y="9406"/>
                </a:cubicBezTo>
                <a:cubicBezTo>
                  <a:pt x="4977" y="9573"/>
                  <a:pt x="4894" y="9668"/>
                  <a:pt x="4763" y="9764"/>
                </a:cubicBezTo>
                <a:cubicBezTo>
                  <a:pt x="4585" y="9597"/>
                  <a:pt x="4418" y="9442"/>
                  <a:pt x="4227" y="9287"/>
                </a:cubicBezTo>
                <a:cubicBezTo>
                  <a:pt x="4168" y="9252"/>
                  <a:pt x="4061" y="9252"/>
                  <a:pt x="3965" y="9228"/>
                </a:cubicBezTo>
                <a:lnTo>
                  <a:pt x="3965" y="9228"/>
                </a:lnTo>
                <a:cubicBezTo>
                  <a:pt x="3965" y="9323"/>
                  <a:pt x="3953" y="9430"/>
                  <a:pt x="3989" y="9502"/>
                </a:cubicBezTo>
                <a:cubicBezTo>
                  <a:pt x="4073" y="9680"/>
                  <a:pt x="4192" y="9823"/>
                  <a:pt x="4299" y="10002"/>
                </a:cubicBezTo>
                <a:cubicBezTo>
                  <a:pt x="4025" y="10049"/>
                  <a:pt x="3823" y="10085"/>
                  <a:pt x="3537" y="10121"/>
                </a:cubicBezTo>
                <a:cubicBezTo>
                  <a:pt x="3834" y="10407"/>
                  <a:pt x="4073" y="10633"/>
                  <a:pt x="4311" y="10859"/>
                </a:cubicBezTo>
                <a:lnTo>
                  <a:pt x="4263" y="10942"/>
                </a:lnTo>
                <a:lnTo>
                  <a:pt x="4239" y="10919"/>
                </a:lnTo>
                <a:lnTo>
                  <a:pt x="4239" y="10954"/>
                </a:lnTo>
                <a:cubicBezTo>
                  <a:pt x="4073" y="11002"/>
                  <a:pt x="3894" y="11038"/>
                  <a:pt x="3727" y="11097"/>
                </a:cubicBezTo>
                <a:cubicBezTo>
                  <a:pt x="3656" y="11121"/>
                  <a:pt x="3596" y="11216"/>
                  <a:pt x="3584" y="11288"/>
                </a:cubicBezTo>
                <a:cubicBezTo>
                  <a:pt x="3572" y="11311"/>
                  <a:pt x="3668" y="11371"/>
                  <a:pt x="3727" y="11419"/>
                </a:cubicBezTo>
                <a:cubicBezTo>
                  <a:pt x="3894" y="11526"/>
                  <a:pt x="4061" y="11645"/>
                  <a:pt x="4227" y="11764"/>
                </a:cubicBezTo>
                <a:lnTo>
                  <a:pt x="4227" y="12014"/>
                </a:lnTo>
                <a:cubicBezTo>
                  <a:pt x="4227" y="12026"/>
                  <a:pt x="4227" y="12026"/>
                  <a:pt x="4204" y="12050"/>
                </a:cubicBezTo>
                <a:cubicBezTo>
                  <a:pt x="4049" y="11895"/>
                  <a:pt x="3906" y="11752"/>
                  <a:pt x="3715" y="11573"/>
                </a:cubicBezTo>
                <a:lnTo>
                  <a:pt x="3715" y="11573"/>
                </a:lnTo>
                <a:cubicBezTo>
                  <a:pt x="3632" y="11847"/>
                  <a:pt x="3811" y="12002"/>
                  <a:pt x="3942" y="12133"/>
                </a:cubicBezTo>
                <a:cubicBezTo>
                  <a:pt x="3989" y="12181"/>
                  <a:pt x="4025" y="12240"/>
                  <a:pt x="4061" y="12300"/>
                </a:cubicBezTo>
                <a:cubicBezTo>
                  <a:pt x="4025" y="12300"/>
                  <a:pt x="4001" y="12312"/>
                  <a:pt x="3989" y="12312"/>
                </a:cubicBezTo>
                <a:cubicBezTo>
                  <a:pt x="3989" y="12359"/>
                  <a:pt x="3989" y="12383"/>
                  <a:pt x="3965" y="12431"/>
                </a:cubicBezTo>
                <a:cubicBezTo>
                  <a:pt x="4049" y="12466"/>
                  <a:pt x="4108" y="12502"/>
                  <a:pt x="4180" y="12538"/>
                </a:cubicBezTo>
                <a:cubicBezTo>
                  <a:pt x="4227" y="12681"/>
                  <a:pt x="4239" y="12847"/>
                  <a:pt x="4227" y="13014"/>
                </a:cubicBezTo>
                <a:cubicBezTo>
                  <a:pt x="4227" y="13026"/>
                  <a:pt x="4227" y="13038"/>
                  <a:pt x="4204" y="13062"/>
                </a:cubicBezTo>
                <a:lnTo>
                  <a:pt x="4108" y="13062"/>
                </a:lnTo>
                <a:cubicBezTo>
                  <a:pt x="4061" y="12907"/>
                  <a:pt x="4013" y="12776"/>
                  <a:pt x="3965" y="12621"/>
                </a:cubicBezTo>
                <a:cubicBezTo>
                  <a:pt x="3953" y="12585"/>
                  <a:pt x="3965" y="12538"/>
                  <a:pt x="3942" y="12490"/>
                </a:cubicBezTo>
                <a:cubicBezTo>
                  <a:pt x="3894" y="12407"/>
                  <a:pt x="3834" y="12323"/>
                  <a:pt x="3775" y="12252"/>
                </a:cubicBezTo>
                <a:cubicBezTo>
                  <a:pt x="3715" y="12323"/>
                  <a:pt x="3668" y="12407"/>
                  <a:pt x="3584" y="12502"/>
                </a:cubicBezTo>
                <a:cubicBezTo>
                  <a:pt x="3525" y="12466"/>
                  <a:pt x="3418" y="12407"/>
                  <a:pt x="3311" y="12347"/>
                </a:cubicBezTo>
                <a:cubicBezTo>
                  <a:pt x="3251" y="12312"/>
                  <a:pt x="3180" y="12312"/>
                  <a:pt x="3108" y="12300"/>
                </a:cubicBezTo>
                <a:cubicBezTo>
                  <a:pt x="3108" y="12371"/>
                  <a:pt x="3072" y="12466"/>
                  <a:pt x="3108" y="12526"/>
                </a:cubicBezTo>
                <a:cubicBezTo>
                  <a:pt x="3215" y="12704"/>
                  <a:pt x="3346" y="12859"/>
                  <a:pt x="3465" y="13026"/>
                </a:cubicBezTo>
                <a:cubicBezTo>
                  <a:pt x="3406" y="13145"/>
                  <a:pt x="3156" y="13157"/>
                  <a:pt x="3287" y="13324"/>
                </a:cubicBezTo>
                <a:cubicBezTo>
                  <a:pt x="3346" y="13383"/>
                  <a:pt x="3513" y="13359"/>
                  <a:pt x="3632" y="13371"/>
                </a:cubicBezTo>
                <a:cubicBezTo>
                  <a:pt x="3644" y="13359"/>
                  <a:pt x="3656" y="13324"/>
                  <a:pt x="3668" y="13312"/>
                </a:cubicBezTo>
                <a:cubicBezTo>
                  <a:pt x="3668" y="13371"/>
                  <a:pt x="3668" y="13431"/>
                  <a:pt x="3692" y="13490"/>
                </a:cubicBezTo>
                <a:cubicBezTo>
                  <a:pt x="3596" y="13502"/>
                  <a:pt x="3513" y="13538"/>
                  <a:pt x="3418" y="13562"/>
                </a:cubicBezTo>
                <a:lnTo>
                  <a:pt x="3239" y="13478"/>
                </a:lnTo>
                <a:cubicBezTo>
                  <a:pt x="3227" y="13538"/>
                  <a:pt x="3227" y="13574"/>
                  <a:pt x="3239" y="13621"/>
                </a:cubicBezTo>
                <a:cubicBezTo>
                  <a:pt x="3049" y="13693"/>
                  <a:pt x="2858" y="13788"/>
                  <a:pt x="2680" y="13919"/>
                </a:cubicBezTo>
                <a:cubicBezTo>
                  <a:pt x="2560" y="13847"/>
                  <a:pt x="2418" y="13776"/>
                  <a:pt x="2287" y="13693"/>
                </a:cubicBezTo>
                <a:lnTo>
                  <a:pt x="2287" y="13693"/>
                </a:lnTo>
                <a:cubicBezTo>
                  <a:pt x="2227" y="13919"/>
                  <a:pt x="2299" y="14026"/>
                  <a:pt x="2418" y="14109"/>
                </a:cubicBezTo>
                <a:cubicBezTo>
                  <a:pt x="2382" y="14145"/>
                  <a:pt x="2346" y="14193"/>
                  <a:pt x="2299" y="14217"/>
                </a:cubicBezTo>
                <a:cubicBezTo>
                  <a:pt x="2334" y="14252"/>
                  <a:pt x="2358" y="14264"/>
                  <a:pt x="2394" y="14288"/>
                </a:cubicBezTo>
                <a:cubicBezTo>
                  <a:pt x="2382" y="14288"/>
                  <a:pt x="2346" y="14312"/>
                  <a:pt x="2334" y="14312"/>
                </a:cubicBezTo>
                <a:cubicBezTo>
                  <a:pt x="2239" y="14348"/>
                  <a:pt x="2215" y="14490"/>
                  <a:pt x="2299" y="14490"/>
                </a:cubicBezTo>
                <a:cubicBezTo>
                  <a:pt x="2311" y="14490"/>
                  <a:pt x="2323" y="14489"/>
                  <a:pt x="2334" y="14489"/>
                </a:cubicBezTo>
                <a:cubicBezTo>
                  <a:pt x="2622" y="14489"/>
                  <a:pt x="2652" y="14770"/>
                  <a:pt x="2870" y="14919"/>
                </a:cubicBezTo>
                <a:cubicBezTo>
                  <a:pt x="2739" y="14943"/>
                  <a:pt x="2620" y="14967"/>
                  <a:pt x="2513" y="15002"/>
                </a:cubicBezTo>
                <a:cubicBezTo>
                  <a:pt x="2453" y="15038"/>
                  <a:pt x="2406" y="15098"/>
                  <a:pt x="2346" y="15157"/>
                </a:cubicBezTo>
                <a:cubicBezTo>
                  <a:pt x="2413" y="15202"/>
                  <a:pt x="2502" y="15289"/>
                  <a:pt x="2572" y="15289"/>
                </a:cubicBezTo>
                <a:cubicBezTo>
                  <a:pt x="2576" y="15289"/>
                  <a:pt x="2580" y="15289"/>
                  <a:pt x="2584" y="15288"/>
                </a:cubicBezTo>
                <a:cubicBezTo>
                  <a:pt x="2655" y="15278"/>
                  <a:pt x="2722" y="15268"/>
                  <a:pt x="2786" y="15268"/>
                </a:cubicBezTo>
                <a:cubicBezTo>
                  <a:pt x="2873" y="15268"/>
                  <a:pt x="2955" y="15286"/>
                  <a:pt x="3037" y="15348"/>
                </a:cubicBezTo>
                <a:cubicBezTo>
                  <a:pt x="2953" y="15479"/>
                  <a:pt x="2882" y="15598"/>
                  <a:pt x="2810" y="15717"/>
                </a:cubicBezTo>
                <a:cubicBezTo>
                  <a:pt x="2754" y="15681"/>
                  <a:pt x="2688" y="15646"/>
                  <a:pt x="2614" y="15646"/>
                </a:cubicBezTo>
                <a:cubicBezTo>
                  <a:pt x="2564" y="15646"/>
                  <a:pt x="2511" y="15662"/>
                  <a:pt x="2453" y="15705"/>
                </a:cubicBezTo>
                <a:cubicBezTo>
                  <a:pt x="2275" y="15645"/>
                  <a:pt x="2108" y="15574"/>
                  <a:pt x="1929" y="15526"/>
                </a:cubicBezTo>
                <a:cubicBezTo>
                  <a:pt x="1887" y="15518"/>
                  <a:pt x="1815" y="15509"/>
                  <a:pt x="1756" y="15509"/>
                </a:cubicBezTo>
                <a:cubicBezTo>
                  <a:pt x="1731" y="15509"/>
                  <a:pt x="1709" y="15511"/>
                  <a:pt x="1691" y="15514"/>
                </a:cubicBezTo>
                <a:cubicBezTo>
                  <a:pt x="1648" y="15497"/>
                  <a:pt x="1604" y="15486"/>
                  <a:pt x="1561" y="15486"/>
                </a:cubicBezTo>
                <a:cubicBezTo>
                  <a:pt x="1545" y="15486"/>
                  <a:pt x="1529" y="15487"/>
                  <a:pt x="1513" y="15491"/>
                </a:cubicBezTo>
                <a:cubicBezTo>
                  <a:pt x="1489" y="15514"/>
                  <a:pt x="1489" y="15598"/>
                  <a:pt x="1465" y="15705"/>
                </a:cubicBezTo>
                <a:cubicBezTo>
                  <a:pt x="1406" y="15735"/>
                  <a:pt x="1337" y="15738"/>
                  <a:pt x="1266" y="15738"/>
                </a:cubicBezTo>
                <a:cubicBezTo>
                  <a:pt x="1248" y="15738"/>
                  <a:pt x="1230" y="15737"/>
                  <a:pt x="1212" y="15737"/>
                </a:cubicBezTo>
                <a:cubicBezTo>
                  <a:pt x="1157" y="15737"/>
                  <a:pt x="1102" y="15739"/>
                  <a:pt x="1048" y="15752"/>
                </a:cubicBezTo>
                <a:cubicBezTo>
                  <a:pt x="905" y="15776"/>
                  <a:pt x="775" y="15824"/>
                  <a:pt x="608" y="15848"/>
                </a:cubicBezTo>
                <a:cubicBezTo>
                  <a:pt x="786" y="16348"/>
                  <a:pt x="1191" y="16133"/>
                  <a:pt x="1489" y="16241"/>
                </a:cubicBezTo>
                <a:cubicBezTo>
                  <a:pt x="1406" y="16312"/>
                  <a:pt x="1346" y="16384"/>
                  <a:pt x="1286" y="16443"/>
                </a:cubicBezTo>
                <a:cubicBezTo>
                  <a:pt x="1513" y="16526"/>
                  <a:pt x="1703" y="16598"/>
                  <a:pt x="1929" y="16681"/>
                </a:cubicBezTo>
                <a:cubicBezTo>
                  <a:pt x="1846" y="16788"/>
                  <a:pt x="1787" y="16860"/>
                  <a:pt x="1727" y="16919"/>
                </a:cubicBezTo>
                <a:cubicBezTo>
                  <a:pt x="1739" y="16955"/>
                  <a:pt x="1751" y="17003"/>
                  <a:pt x="1787" y="17026"/>
                </a:cubicBezTo>
                <a:cubicBezTo>
                  <a:pt x="2108" y="16895"/>
                  <a:pt x="2441" y="16741"/>
                  <a:pt x="2858" y="16562"/>
                </a:cubicBezTo>
                <a:lnTo>
                  <a:pt x="2858" y="16562"/>
                </a:lnTo>
                <a:cubicBezTo>
                  <a:pt x="2810" y="16610"/>
                  <a:pt x="2763" y="16645"/>
                  <a:pt x="2715" y="16681"/>
                </a:cubicBezTo>
                <a:cubicBezTo>
                  <a:pt x="2680" y="16729"/>
                  <a:pt x="2656" y="16776"/>
                  <a:pt x="2632" y="16824"/>
                </a:cubicBezTo>
                <a:cubicBezTo>
                  <a:pt x="2560" y="16895"/>
                  <a:pt x="2477" y="16967"/>
                  <a:pt x="2418" y="17038"/>
                </a:cubicBezTo>
                <a:lnTo>
                  <a:pt x="2334" y="17003"/>
                </a:lnTo>
                <a:lnTo>
                  <a:pt x="2287" y="17038"/>
                </a:lnTo>
                <a:cubicBezTo>
                  <a:pt x="2299" y="17074"/>
                  <a:pt x="2322" y="17122"/>
                  <a:pt x="2322" y="17146"/>
                </a:cubicBezTo>
                <a:lnTo>
                  <a:pt x="2263" y="17205"/>
                </a:lnTo>
                <a:cubicBezTo>
                  <a:pt x="2275" y="17241"/>
                  <a:pt x="2299" y="17265"/>
                  <a:pt x="2322" y="17300"/>
                </a:cubicBezTo>
                <a:cubicBezTo>
                  <a:pt x="2108" y="17241"/>
                  <a:pt x="1918" y="17193"/>
                  <a:pt x="1703" y="17134"/>
                </a:cubicBezTo>
                <a:lnTo>
                  <a:pt x="1703" y="17134"/>
                </a:lnTo>
                <a:cubicBezTo>
                  <a:pt x="1720" y="17299"/>
                  <a:pt x="1650" y="17344"/>
                  <a:pt x="1550" y="17344"/>
                </a:cubicBezTo>
                <a:cubicBezTo>
                  <a:pt x="1506" y="17344"/>
                  <a:pt x="1457" y="17335"/>
                  <a:pt x="1406" y="17324"/>
                </a:cubicBezTo>
                <a:cubicBezTo>
                  <a:pt x="1353" y="17314"/>
                  <a:pt x="1290" y="17275"/>
                  <a:pt x="1235" y="17275"/>
                </a:cubicBezTo>
                <a:cubicBezTo>
                  <a:pt x="1228" y="17275"/>
                  <a:pt x="1222" y="17275"/>
                  <a:pt x="1215" y="17276"/>
                </a:cubicBezTo>
                <a:cubicBezTo>
                  <a:pt x="1132" y="17312"/>
                  <a:pt x="1072" y="17396"/>
                  <a:pt x="989" y="17443"/>
                </a:cubicBezTo>
                <a:cubicBezTo>
                  <a:pt x="1036" y="17491"/>
                  <a:pt x="1096" y="17550"/>
                  <a:pt x="1156" y="17622"/>
                </a:cubicBezTo>
                <a:cubicBezTo>
                  <a:pt x="1156" y="17634"/>
                  <a:pt x="1132" y="17681"/>
                  <a:pt x="1108" y="17717"/>
                </a:cubicBezTo>
                <a:cubicBezTo>
                  <a:pt x="1048" y="17681"/>
                  <a:pt x="989" y="17634"/>
                  <a:pt x="917" y="17610"/>
                </a:cubicBezTo>
                <a:lnTo>
                  <a:pt x="917" y="17610"/>
                </a:lnTo>
                <a:cubicBezTo>
                  <a:pt x="965" y="17777"/>
                  <a:pt x="989" y="17848"/>
                  <a:pt x="1036" y="17979"/>
                </a:cubicBezTo>
                <a:lnTo>
                  <a:pt x="96" y="17979"/>
                </a:lnTo>
                <a:cubicBezTo>
                  <a:pt x="84" y="17979"/>
                  <a:pt x="84" y="18074"/>
                  <a:pt x="72" y="18098"/>
                </a:cubicBezTo>
                <a:cubicBezTo>
                  <a:pt x="358" y="18229"/>
                  <a:pt x="632" y="18396"/>
                  <a:pt x="929" y="18550"/>
                </a:cubicBezTo>
                <a:cubicBezTo>
                  <a:pt x="917" y="18574"/>
                  <a:pt x="917" y="18622"/>
                  <a:pt x="905" y="18646"/>
                </a:cubicBezTo>
                <a:cubicBezTo>
                  <a:pt x="870" y="18634"/>
                  <a:pt x="846" y="18610"/>
                  <a:pt x="798" y="18586"/>
                </a:cubicBezTo>
                <a:lnTo>
                  <a:pt x="798" y="18586"/>
                </a:lnTo>
                <a:cubicBezTo>
                  <a:pt x="834" y="18753"/>
                  <a:pt x="834" y="18848"/>
                  <a:pt x="858" y="18943"/>
                </a:cubicBezTo>
                <a:cubicBezTo>
                  <a:pt x="608" y="18920"/>
                  <a:pt x="382" y="18884"/>
                  <a:pt x="143" y="18860"/>
                </a:cubicBezTo>
                <a:cubicBezTo>
                  <a:pt x="132" y="18884"/>
                  <a:pt x="132" y="18920"/>
                  <a:pt x="120" y="18943"/>
                </a:cubicBezTo>
                <a:cubicBezTo>
                  <a:pt x="298" y="19039"/>
                  <a:pt x="477" y="19122"/>
                  <a:pt x="667" y="19229"/>
                </a:cubicBezTo>
                <a:cubicBezTo>
                  <a:pt x="667" y="19265"/>
                  <a:pt x="632" y="19324"/>
                  <a:pt x="620" y="19396"/>
                </a:cubicBezTo>
                <a:cubicBezTo>
                  <a:pt x="929" y="19455"/>
                  <a:pt x="1227" y="19562"/>
                  <a:pt x="1453" y="19801"/>
                </a:cubicBezTo>
                <a:cubicBezTo>
                  <a:pt x="1501" y="19753"/>
                  <a:pt x="1560" y="19705"/>
                  <a:pt x="1620" y="19646"/>
                </a:cubicBezTo>
                <a:cubicBezTo>
                  <a:pt x="1918" y="19943"/>
                  <a:pt x="2215" y="20241"/>
                  <a:pt x="2513" y="20551"/>
                </a:cubicBezTo>
                <a:cubicBezTo>
                  <a:pt x="2477" y="20575"/>
                  <a:pt x="2453" y="20586"/>
                  <a:pt x="2406" y="20586"/>
                </a:cubicBezTo>
                <a:cubicBezTo>
                  <a:pt x="2227" y="20527"/>
                  <a:pt x="2037" y="20432"/>
                  <a:pt x="1858" y="20313"/>
                </a:cubicBezTo>
                <a:lnTo>
                  <a:pt x="1763" y="20408"/>
                </a:lnTo>
                <a:cubicBezTo>
                  <a:pt x="1798" y="20515"/>
                  <a:pt x="1822" y="20610"/>
                  <a:pt x="1858" y="20729"/>
                </a:cubicBezTo>
                <a:cubicBezTo>
                  <a:pt x="1769" y="20746"/>
                  <a:pt x="1679" y="20757"/>
                  <a:pt x="1589" y="20757"/>
                </a:cubicBezTo>
                <a:cubicBezTo>
                  <a:pt x="1364" y="20757"/>
                  <a:pt x="1135" y="20693"/>
                  <a:pt x="905" y="20515"/>
                </a:cubicBezTo>
                <a:cubicBezTo>
                  <a:pt x="894" y="20598"/>
                  <a:pt x="894" y="20646"/>
                  <a:pt x="870" y="20694"/>
                </a:cubicBezTo>
                <a:lnTo>
                  <a:pt x="870" y="20777"/>
                </a:lnTo>
                <a:cubicBezTo>
                  <a:pt x="727" y="20753"/>
                  <a:pt x="596" y="20705"/>
                  <a:pt x="441" y="20670"/>
                </a:cubicBezTo>
                <a:lnTo>
                  <a:pt x="441" y="20670"/>
                </a:lnTo>
                <a:cubicBezTo>
                  <a:pt x="441" y="20717"/>
                  <a:pt x="453" y="20753"/>
                  <a:pt x="453" y="20777"/>
                </a:cubicBezTo>
                <a:cubicBezTo>
                  <a:pt x="432" y="20774"/>
                  <a:pt x="410" y="20772"/>
                  <a:pt x="387" y="20772"/>
                </a:cubicBezTo>
                <a:cubicBezTo>
                  <a:pt x="318" y="20772"/>
                  <a:pt x="245" y="20792"/>
                  <a:pt x="191" y="20872"/>
                </a:cubicBezTo>
                <a:cubicBezTo>
                  <a:pt x="215" y="20896"/>
                  <a:pt x="251" y="20944"/>
                  <a:pt x="274" y="20967"/>
                </a:cubicBezTo>
                <a:cubicBezTo>
                  <a:pt x="191" y="21003"/>
                  <a:pt x="84" y="21027"/>
                  <a:pt x="1" y="21063"/>
                </a:cubicBezTo>
                <a:lnTo>
                  <a:pt x="1" y="21789"/>
                </a:lnTo>
                <a:cubicBezTo>
                  <a:pt x="96" y="21860"/>
                  <a:pt x="203" y="21944"/>
                  <a:pt x="310" y="22003"/>
                </a:cubicBezTo>
                <a:lnTo>
                  <a:pt x="1" y="22003"/>
                </a:lnTo>
                <a:lnTo>
                  <a:pt x="1" y="22122"/>
                </a:lnTo>
                <a:lnTo>
                  <a:pt x="84" y="22158"/>
                </a:lnTo>
                <a:cubicBezTo>
                  <a:pt x="191" y="22218"/>
                  <a:pt x="274" y="22265"/>
                  <a:pt x="334" y="22420"/>
                </a:cubicBezTo>
                <a:cubicBezTo>
                  <a:pt x="358" y="22456"/>
                  <a:pt x="453" y="22491"/>
                  <a:pt x="548" y="22515"/>
                </a:cubicBezTo>
                <a:cubicBezTo>
                  <a:pt x="501" y="22575"/>
                  <a:pt x="453" y="22658"/>
                  <a:pt x="382" y="22837"/>
                </a:cubicBezTo>
                <a:lnTo>
                  <a:pt x="1179" y="22837"/>
                </a:lnTo>
                <a:lnTo>
                  <a:pt x="1179" y="22849"/>
                </a:lnTo>
                <a:cubicBezTo>
                  <a:pt x="1272" y="22926"/>
                  <a:pt x="1354" y="22956"/>
                  <a:pt x="1427" y="22956"/>
                </a:cubicBezTo>
                <a:cubicBezTo>
                  <a:pt x="1523" y="22956"/>
                  <a:pt x="1605" y="22904"/>
                  <a:pt x="1679" y="22837"/>
                </a:cubicBezTo>
                <a:lnTo>
                  <a:pt x="1929" y="22837"/>
                </a:lnTo>
                <a:cubicBezTo>
                  <a:pt x="1953" y="22837"/>
                  <a:pt x="1953" y="23039"/>
                  <a:pt x="1965" y="23194"/>
                </a:cubicBezTo>
                <a:cubicBezTo>
                  <a:pt x="2013" y="23170"/>
                  <a:pt x="2037" y="23158"/>
                  <a:pt x="2072" y="23146"/>
                </a:cubicBezTo>
                <a:lnTo>
                  <a:pt x="2072" y="23158"/>
                </a:lnTo>
                <a:cubicBezTo>
                  <a:pt x="1787" y="23349"/>
                  <a:pt x="1489" y="23456"/>
                  <a:pt x="1156" y="23515"/>
                </a:cubicBezTo>
                <a:cubicBezTo>
                  <a:pt x="1060" y="23456"/>
                  <a:pt x="965" y="23384"/>
                  <a:pt x="882" y="23313"/>
                </a:cubicBezTo>
                <a:cubicBezTo>
                  <a:pt x="858" y="23337"/>
                  <a:pt x="846" y="23372"/>
                  <a:pt x="834" y="23384"/>
                </a:cubicBezTo>
                <a:cubicBezTo>
                  <a:pt x="858" y="23444"/>
                  <a:pt x="882" y="23503"/>
                  <a:pt x="905" y="23563"/>
                </a:cubicBezTo>
                <a:cubicBezTo>
                  <a:pt x="822" y="23575"/>
                  <a:pt x="727" y="23599"/>
                  <a:pt x="644" y="23599"/>
                </a:cubicBezTo>
                <a:lnTo>
                  <a:pt x="560" y="23515"/>
                </a:lnTo>
                <a:cubicBezTo>
                  <a:pt x="548" y="23551"/>
                  <a:pt x="536" y="23575"/>
                  <a:pt x="524" y="23599"/>
                </a:cubicBezTo>
                <a:lnTo>
                  <a:pt x="477" y="23599"/>
                </a:lnTo>
                <a:cubicBezTo>
                  <a:pt x="441" y="23575"/>
                  <a:pt x="405" y="23575"/>
                  <a:pt x="358" y="23563"/>
                </a:cubicBezTo>
                <a:lnTo>
                  <a:pt x="358" y="23563"/>
                </a:lnTo>
                <a:lnTo>
                  <a:pt x="405" y="23611"/>
                </a:lnTo>
                <a:cubicBezTo>
                  <a:pt x="346" y="23622"/>
                  <a:pt x="251" y="23670"/>
                  <a:pt x="251" y="23694"/>
                </a:cubicBezTo>
                <a:cubicBezTo>
                  <a:pt x="239" y="23777"/>
                  <a:pt x="191" y="23813"/>
                  <a:pt x="167" y="23849"/>
                </a:cubicBezTo>
                <a:lnTo>
                  <a:pt x="167" y="33957"/>
                </a:lnTo>
                <a:lnTo>
                  <a:pt x="41887" y="33957"/>
                </a:lnTo>
                <a:cubicBezTo>
                  <a:pt x="41994" y="33909"/>
                  <a:pt x="42101" y="33850"/>
                  <a:pt x="42184" y="33802"/>
                </a:cubicBezTo>
                <a:lnTo>
                  <a:pt x="42184" y="33695"/>
                </a:lnTo>
                <a:cubicBezTo>
                  <a:pt x="42042" y="33671"/>
                  <a:pt x="41887" y="33624"/>
                  <a:pt x="41672" y="33576"/>
                </a:cubicBezTo>
                <a:cubicBezTo>
                  <a:pt x="41982" y="33243"/>
                  <a:pt x="42137" y="32897"/>
                  <a:pt x="41923" y="32600"/>
                </a:cubicBezTo>
                <a:lnTo>
                  <a:pt x="43577" y="32600"/>
                </a:lnTo>
                <a:cubicBezTo>
                  <a:pt x="43887" y="32659"/>
                  <a:pt x="43923" y="32897"/>
                  <a:pt x="43851" y="33136"/>
                </a:cubicBezTo>
                <a:cubicBezTo>
                  <a:pt x="43816" y="33338"/>
                  <a:pt x="43816" y="33445"/>
                  <a:pt x="44066" y="33445"/>
                </a:cubicBezTo>
                <a:cubicBezTo>
                  <a:pt x="44113" y="33445"/>
                  <a:pt x="44197" y="33612"/>
                  <a:pt x="44197" y="33624"/>
                </a:cubicBezTo>
                <a:cubicBezTo>
                  <a:pt x="44078" y="33731"/>
                  <a:pt x="44078" y="33838"/>
                  <a:pt x="44089" y="33933"/>
                </a:cubicBezTo>
                <a:lnTo>
                  <a:pt x="47268" y="33933"/>
                </a:lnTo>
                <a:lnTo>
                  <a:pt x="47268" y="31659"/>
                </a:lnTo>
                <a:lnTo>
                  <a:pt x="106597" y="31659"/>
                </a:lnTo>
                <a:cubicBezTo>
                  <a:pt x="106585" y="31600"/>
                  <a:pt x="106573" y="31540"/>
                  <a:pt x="106538" y="31481"/>
                </a:cubicBezTo>
                <a:lnTo>
                  <a:pt x="106538" y="31481"/>
                </a:lnTo>
                <a:cubicBezTo>
                  <a:pt x="106645" y="31540"/>
                  <a:pt x="106764" y="31576"/>
                  <a:pt x="106776" y="31612"/>
                </a:cubicBezTo>
                <a:lnTo>
                  <a:pt x="106776" y="31659"/>
                </a:lnTo>
                <a:lnTo>
                  <a:pt x="108907" y="31659"/>
                </a:lnTo>
                <a:lnTo>
                  <a:pt x="108907" y="31612"/>
                </a:lnTo>
                <a:cubicBezTo>
                  <a:pt x="108919" y="31623"/>
                  <a:pt x="108955" y="31647"/>
                  <a:pt x="108979" y="31659"/>
                </a:cubicBezTo>
                <a:lnTo>
                  <a:pt x="109133" y="31659"/>
                </a:lnTo>
                <a:lnTo>
                  <a:pt x="109133" y="31207"/>
                </a:lnTo>
                <a:cubicBezTo>
                  <a:pt x="109312" y="31171"/>
                  <a:pt x="109538" y="31123"/>
                  <a:pt x="109741" y="31076"/>
                </a:cubicBezTo>
                <a:cubicBezTo>
                  <a:pt x="109669" y="30933"/>
                  <a:pt x="109574" y="30778"/>
                  <a:pt x="109502" y="30611"/>
                </a:cubicBezTo>
                <a:lnTo>
                  <a:pt x="109502" y="30611"/>
                </a:lnTo>
                <a:lnTo>
                  <a:pt x="111038" y="30873"/>
                </a:lnTo>
                <a:cubicBezTo>
                  <a:pt x="110991" y="30945"/>
                  <a:pt x="110967" y="31016"/>
                  <a:pt x="110931" y="31076"/>
                </a:cubicBezTo>
                <a:cubicBezTo>
                  <a:pt x="111122" y="31123"/>
                  <a:pt x="111360" y="31171"/>
                  <a:pt x="111538" y="31207"/>
                </a:cubicBezTo>
                <a:lnTo>
                  <a:pt x="111538" y="31659"/>
                </a:lnTo>
                <a:lnTo>
                  <a:pt x="111681" y="31659"/>
                </a:lnTo>
                <a:lnTo>
                  <a:pt x="111681" y="30969"/>
                </a:lnTo>
                <a:lnTo>
                  <a:pt x="113170" y="31207"/>
                </a:lnTo>
                <a:lnTo>
                  <a:pt x="128743" y="31207"/>
                </a:lnTo>
                <a:cubicBezTo>
                  <a:pt x="128231" y="31314"/>
                  <a:pt x="127671" y="31302"/>
                  <a:pt x="127136" y="31409"/>
                </a:cubicBezTo>
                <a:cubicBezTo>
                  <a:pt x="127219" y="31504"/>
                  <a:pt x="127255" y="31564"/>
                  <a:pt x="127350" y="31707"/>
                </a:cubicBezTo>
                <a:cubicBezTo>
                  <a:pt x="126528" y="31671"/>
                  <a:pt x="125790" y="31623"/>
                  <a:pt x="125040" y="31600"/>
                </a:cubicBezTo>
                <a:cubicBezTo>
                  <a:pt x="125028" y="31612"/>
                  <a:pt x="125028" y="31647"/>
                  <a:pt x="125016" y="31659"/>
                </a:cubicBezTo>
                <a:cubicBezTo>
                  <a:pt x="125338" y="31790"/>
                  <a:pt x="125683" y="31945"/>
                  <a:pt x="126028" y="32076"/>
                </a:cubicBezTo>
                <a:cubicBezTo>
                  <a:pt x="125885" y="32243"/>
                  <a:pt x="125754" y="32397"/>
                  <a:pt x="125635" y="32564"/>
                </a:cubicBezTo>
                <a:lnTo>
                  <a:pt x="134946" y="32564"/>
                </a:lnTo>
                <a:lnTo>
                  <a:pt x="134946" y="2775"/>
                </a:lnTo>
                <a:cubicBezTo>
                  <a:pt x="134827" y="2656"/>
                  <a:pt x="134708" y="2548"/>
                  <a:pt x="134565" y="2441"/>
                </a:cubicBezTo>
                <a:cubicBezTo>
                  <a:pt x="134506" y="2406"/>
                  <a:pt x="134410" y="2406"/>
                  <a:pt x="134315" y="2382"/>
                </a:cubicBezTo>
                <a:lnTo>
                  <a:pt x="134315" y="2382"/>
                </a:lnTo>
                <a:cubicBezTo>
                  <a:pt x="134315" y="2477"/>
                  <a:pt x="134303" y="2584"/>
                  <a:pt x="134327" y="2656"/>
                </a:cubicBezTo>
                <a:cubicBezTo>
                  <a:pt x="134422" y="2834"/>
                  <a:pt x="134541" y="2977"/>
                  <a:pt x="134648" y="3156"/>
                </a:cubicBezTo>
                <a:cubicBezTo>
                  <a:pt x="134375" y="3203"/>
                  <a:pt x="134160" y="3239"/>
                  <a:pt x="133886" y="3275"/>
                </a:cubicBezTo>
                <a:cubicBezTo>
                  <a:pt x="134184" y="3561"/>
                  <a:pt x="134422" y="3787"/>
                  <a:pt x="134660" y="4013"/>
                </a:cubicBezTo>
                <a:lnTo>
                  <a:pt x="134613" y="4096"/>
                </a:lnTo>
                <a:lnTo>
                  <a:pt x="134589" y="4072"/>
                </a:lnTo>
                <a:lnTo>
                  <a:pt x="134589" y="4108"/>
                </a:lnTo>
                <a:cubicBezTo>
                  <a:pt x="134422" y="4156"/>
                  <a:pt x="134244" y="4192"/>
                  <a:pt x="134077" y="4251"/>
                </a:cubicBezTo>
                <a:cubicBezTo>
                  <a:pt x="134005" y="4275"/>
                  <a:pt x="133946" y="4370"/>
                  <a:pt x="133934" y="4442"/>
                </a:cubicBezTo>
                <a:cubicBezTo>
                  <a:pt x="133910" y="4465"/>
                  <a:pt x="134017" y="4525"/>
                  <a:pt x="134077" y="4573"/>
                </a:cubicBezTo>
                <a:cubicBezTo>
                  <a:pt x="134244" y="4680"/>
                  <a:pt x="134410" y="4799"/>
                  <a:pt x="134565" y="4918"/>
                </a:cubicBezTo>
                <a:lnTo>
                  <a:pt x="134565" y="5168"/>
                </a:lnTo>
                <a:cubicBezTo>
                  <a:pt x="134565" y="5180"/>
                  <a:pt x="134565" y="5180"/>
                  <a:pt x="134553" y="5204"/>
                </a:cubicBezTo>
                <a:cubicBezTo>
                  <a:pt x="134386" y="5049"/>
                  <a:pt x="134255" y="4906"/>
                  <a:pt x="134065" y="4727"/>
                </a:cubicBezTo>
                <a:lnTo>
                  <a:pt x="134065" y="4727"/>
                </a:lnTo>
                <a:cubicBezTo>
                  <a:pt x="133970" y="5001"/>
                  <a:pt x="134148" y="5156"/>
                  <a:pt x="134291" y="5287"/>
                </a:cubicBezTo>
                <a:cubicBezTo>
                  <a:pt x="134327" y="5335"/>
                  <a:pt x="134375" y="5394"/>
                  <a:pt x="134410" y="5454"/>
                </a:cubicBezTo>
                <a:cubicBezTo>
                  <a:pt x="134375" y="5454"/>
                  <a:pt x="134351" y="5466"/>
                  <a:pt x="134327" y="5466"/>
                </a:cubicBezTo>
                <a:cubicBezTo>
                  <a:pt x="134327" y="5513"/>
                  <a:pt x="134327" y="5537"/>
                  <a:pt x="134315" y="5585"/>
                </a:cubicBezTo>
                <a:cubicBezTo>
                  <a:pt x="134386" y="5620"/>
                  <a:pt x="134446" y="5656"/>
                  <a:pt x="134517" y="5692"/>
                </a:cubicBezTo>
                <a:cubicBezTo>
                  <a:pt x="134565" y="5835"/>
                  <a:pt x="134577" y="6001"/>
                  <a:pt x="134565" y="6168"/>
                </a:cubicBezTo>
                <a:cubicBezTo>
                  <a:pt x="134565" y="6180"/>
                  <a:pt x="134565" y="6192"/>
                  <a:pt x="134553" y="6216"/>
                </a:cubicBezTo>
                <a:lnTo>
                  <a:pt x="134446" y="6216"/>
                </a:lnTo>
                <a:cubicBezTo>
                  <a:pt x="134398" y="6061"/>
                  <a:pt x="134363" y="5930"/>
                  <a:pt x="134303" y="5775"/>
                </a:cubicBezTo>
                <a:cubicBezTo>
                  <a:pt x="134279" y="5739"/>
                  <a:pt x="134303" y="5692"/>
                  <a:pt x="134267" y="5644"/>
                </a:cubicBezTo>
                <a:cubicBezTo>
                  <a:pt x="134220" y="5561"/>
                  <a:pt x="134160" y="5477"/>
                  <a:pt x="134101" y="5406"/>
                </a:cubicBezTo>
                <a:cubicBezTo>
                  <a:pt x="134041" y="5477"/>
                  <a:pt x="134005" y="5561"/>
                  <a:pt x="133910" y="5656"/>
                </a:cubicBezTo>
                <a:cubicBezTo>
                  <a:pt x="133851" y="5620"/>
                  <a:pt x="133744" y="5561"/>
                  <a:pt x="133648" y="5501"/>
                </a:cubicBezTo>
                <a:cubicBezTo>
                  <a:pt x="133589" y="5466"/>
                  <a:pt x="133505" y="5466"/>
                  <a:pt x="133434" y="5454"/>
                </a:cubicBezTo>
                <a:cubicBezTo>
                  <a:pt x="133434" y="5525"/>
                  <a:pt x="133410" y="5620"/>
                  <a:pt x="133434" y="5680"/>
                </a:cubicBezTo>
                <a:cubicBezTo>
                  <a:pt x="133541" y="5858"/>
                  <a:pt x="133672" y="6013"/>
                  <a:pt x="133791" y="6180"/>
                </a:cubicBezTo>
                <a:cubicBezTo>
                  <a:pt x="133732" y="6299"/>
                  <a:pt x="133482" y="6311"/>
                  <a:pt x="133613" y="6478"/>
                </a:cubicBezTo>
                <a:cubicBezTo>
                  <a:pt x="133672" y="6537"/>
                  <a:pt x="133839" y="6513"/>
                  <a:pt x="133958" y="6525"/>
                </a:cubicBezTo>
                <a:cubicBezTo>
                  <a:pt x="133970" y="6513"/>
                  <a:pt x="133982" y="6478"/>
                  <a:pt x="134005" y="6466"/>
                </a:cubicBezTo>
                <a:cubicBezTo>
                  <a:pt x="134005" y="6525"/>
                  <a:pt x="134005" y="6585"/>
                  <a:pt x="134017" y="6644"/>
                </a:cubicBezTo>
                <a:cubicBezTo>
                  <a:pt x="133922" y="6656"/>
                  <a:pt x="133839" y="6692"/>
                  <a:pt x="133744" y="6716"/>
                </a:cubicBezTo>
                <a:lnTo>
                  <a:pt x="133565" y="6632"/>
                </a:lnTo>
                <a:cubicBezTo>
                  <a:pt x="133553" y="6692"/>
                  <a:pt x="133553" y="6728"/>
                  <a:pt x="133565" y="6775"/>
                </a:cubicBezTo>
                <a:cubicBezTo>
                  <a:pt x="133374" y="6847"/>
                  <a:pt x="133184" y="6942"/>
                  <a:pt x="133005" y="7073"/>
                </a:cubicBezTo>
                <a:cubicBezTo>
                  <a:pt x="132886" y="7001"/>
                  <a:pt x="132755" y="6930"/>
                  <a:pt x="132612" y="6847"/>
                </a:cubicBezTo>
                <a:lnTo>
                  <a:pt x="132612" y="6847"/>
                </a:lnTo>
                <a:cubicBezTo>
                  <a:pt x="132553" y="7073"/>
                  <a:pt x="132636" y="7180"/>
                  <a:pt x="132755" y="7263"/>
                </a:cubicBezTo>
                <a:cubicBezTo>
                  <a:pt x="132708" y="7299"/>
                  <a:pt x="132672" y="7347"/>
                  <a:pt x="132636" y="7371"/>
                </a:cubicBezTo>
                <a:cubicBezTo>
                  <a:pt x="132660" y="7406"/>
                  <a:pt x="132696" y="7418"/>
                  <a:pt x="132720" y="7442"/>
                </a:cubicBezTo>
                <a:cubicBezTo>
                  <a:pt x="132708" y="7442"/>
                  <a:pt x="132672" y="7466"/>
                  <a:pt x="132660" y="7466"/>
                </a:cubicBezTo>
                <a:cubicBezTo>
                  <a:pt x="132577" y="7501"/>
                  <a:pt x="132541" y="7644"/>
                  <a:pt x="132636" y="7644"/>
                </a:cubicBezTo>
                <a:cubicBezTo>
                  <a:pt x="132648" y="7643"/>
                  <a:pt x="132659" y="7643"/>
                  <a:pt x="132670" y="7643"/>
                </a:cubicBezTo>
                <a:cubicBezTo>
                  <a:pt x="132948" y="7643"/>
                  <a:pt x="132978" y="7924"/>
                  <a:pt x="133196" y="8073"/>
                </a:cubicBezTo>
                <a:cubicBezTo>
                  <a:pt x="133065" y="8097"/>
                  <a:pt x="132946" y="8121"/>
                  <a:pt x="132839" y="8156"/>
                </a:cubicBezTo>
                <a:cubicBezTo>
                  <a:pt x="132779" y="8192"/>
                  <a:pt x="132731" y="8252"/>
                  <a:pt x="132672" y="8311"/>
                </a:cubicBezTo>
                <a:cubicBezTo>
                  <a:pt x="132750" y="8356"/>
                  <a:pt x="132829" y="8443"/>
                  <a:pt x="132898" y="8443"/>
                </a:cubicBezTo>
                <a:cubicBezTo>
                  <a:pt x="132902" y="8443"/>
                  <a:pt x="132906" y="8443"/>
                  <a:pt x="132910" y="8442"/>
                </a:cubicBezTo>
                <a:cubicBezTo>
                  <a:pt x="132981" y="8432"/>
                  <a:pt x="133050" y="8422"/>
                  <a:pt x="133116" y="8422"/>
                </a:cubicBezTo>
                <a:cubicBezTo>
                  <a:pt x="133204" y="8422"/>
                  <a:pt x="133287" y="8440"/>
                  <a:pt x="133363" y="8502"/>
                </a:cubicBezTo>
                <a:cubicBezTo>
                  <a:pt x="133291" y="8633"/>
                  <a:pt x="133208" y="8752"/>
                  <a:pt x="133136" y="8894"/>
                </a:cubicBezTo>
                <a:cubicBezTo>
                  <a:pt x="133085" y="8858"/>
                  <a:pt x="133019" y="8821"/>
                  <a:pt x="132940" y="8821"/>
                </a:cubicBezTo>
                <a:cubicBezTo>
                  <a:pt x="132892" y="8821"/>
                  <a:pt x="132838" y="8835"/>
                  <a:pt x="132779" y="8871"/>
                </a:cubicBezTo>
                <a:cubicBezTo>
                  <a:pt x="132601" y="8811"/>
                  <a:pt x="132434" y="8740"/>
                  <a:pt x="132255" y="8692"/>
                </a:cubicBezTo>
                <a:cubicBezTo>
                  <a:pt x="132213" y="8684"/>
                  <a:pt x="132141" y="8675"/>
                  <a:pt x="132082" y="8675"/>
                </a:cubicBezTo>
                <a:cubicBezTo>
                  <a:pt x="132057" y="8675"/>
                  <a:pt x="132035" y="8677"/>
                  <a:pt x="132017" y="8680"/>
                </a:cubicBezTo>
                <a:cubicBezTo>
                  <a:pt x="131975" y="8672"/>
                  <a:pt x="131933" y="8663"/>
                  <a:pt x="131891" y="8663"/>
                </a:cubicBezTo>
                <a:cubicBezTo>
                  <a:pt x="131873" y="8663"/>
                  <a:pt x="131856" y="8665"/>
                  <a:pt x="131839" y="8668"/>
                </a:cubicBezTo>
                <a:cubicBezTo>
                  <a:pt x="131815" y="8680"/>
                  <a:pt x="131815" y="8764"/>
                  <a:pt x="131803" y="8871"/>
                </a:cubicBezTo>
                <a:cubicBezTo>
                  <a:pt x="131743" y="8900"/>
                  <a:pt x="131672" y="8903"/>
                  <a:pt x="131599" y="8903"/>
                </a:cubicBezTo>
                <a:cubicBezTo>
                  <a:pt x="131581" y="8903"/>
                  <a:pt x="131562" y="8903"/>
                  <a:pt x="131544" y="8903"/>
                </a:cubicBezTo>
                <a:cubicBezTo>
                  <a:pt x="131489" y="8903"/>
                  <a:pt x="131435" y="8905"/>
                  <a:pt x="131386" y="8918"/>
                </a:cubicBezTo>
                <a:cubicBezTo>
                  <a:pt x="131231" y="8942"/>
                  <a:pt x="131100" y="8990"/>
                  <a:pt x="130934" y="9025"/>
                </a:cubicBezTo>
                <a:cubicBezTo>
                  <a:pt x="131112" y="9514"/>
                  <a:pt x="131517" y="9299"/>
                  <a:pt x="131815" y="9406"/>
                </a:cubicBezTo>
                <a:cubicBezTo>
                  <a:pt x="131743" y="9478"/>
                  <a:pt x="131684" y="9561"/>
                  <a:pt x="131624" y="9621"/>
                </a:cubicBezTo>
                <a:cubicBezTo>
                  <a:pt x="131839" y="9692"/>
                  <a:pt x="132041" y="9764"/>
                  <a:pt x="132255" y="9859"/>
                </a:cubicBezTo>
                <a:cubicBezTo>
                  <a:pt x="132172" y="9954"/>
                  <a:pt x="132112" y="10037"/>
                  <a:pt x="132053" y="10097"/>
                </a:cubicBezTo>
                <a:cubicBezTo>
                  <a:pt x="132065" y="10121"/>
                  <a:pt x="132077" y="10168"/>
                  <a:pt x="132112" y="10192"/>
                </a:cubicBezTo>
                <a:cubicBezTo>
                  <a:pt x="132434" y="10061"/>
                  <a:pt x="132767" y="9918"/>
                  <a:pt x="133184" y="9740"/>
                </a:cubicBezTo>
                <a:lnTo>
                  <a:pt x="133184" y="9740"/>
                </a:lnTo>
                <a:cubicBezTo>
                  <a:pt x="133136" y="9776"/>
                  <a:pt x="133089" y="9811"/>
                  <a:pt x="133053" y="9859"/>
                </a:cubicBezTo>
                <a:lnTo>
                  <a:pt x="132958" y="9990"/>
                </a:lnTo>
                <a:cubicBezTo>
                  <a:pt x="132886" y="10061"/>
                  <a:pt x="132815" y="10133"/>
                  <a:pt x="132755" y="10216"/>
                </a:cubicBezTo>
                <a:lnTo>
                  <a:pt x="132660" y="10168"/>
                </a:lnTo>
                <a:lnTo>
                  <a:pt x="132612" y="10216"/>
                </a:lnTo>
                <a:cubicBezTo>
                  <a:pt x="132636" y="10240"/>
                  <a:pt x="132648" y="10288"/>
                  <a:pt x="132648" y="10311"/>
                </a:cubicBezTo>
                <a:lnTo>
                  <a:pt x="132589" y="10371"/>
                </a:lnTo>
                <a:cubicBezTo>
                  <a:pt x="132601" y="10407"/>
                  <a:pt x="132636" y="10430"/>
                  <a:pt x="132648" y="10466"/>
                </a:cubicBezTo>
                <a:cubicBezTo>
                  <a:pt x="132434" y="10407"/>
                  <a:pt x="132243" y="10359"/>
                  <a:pt x="132041" y="10299"/>
                </a:cubicBezTo>
                <a:lnTo>
                  <a:pt x="132041" y="10299"/>
                </a:lnTo>
                <a:cubicBezTo>
                  <a:pt x="132049" y="10465"/>
                  <a:pt x="131977" y="10510"/>
                  <a:pt x="131880" y="10510"/>
                </a:cubicBezTo>
                <a:cubicBezTo>
                  <a:pt x="131838" y="10510"/>
                  <a:pt x="131791" y="10501"/>
                  <a:pt x="131743" y="10490"/>
                </a:cubicBezTo>
                <a:cubicBezTo>
                  <a:pt x="131695" y="10480"/>
                  <a:pt x="131632" y="10448"/>
                  <a:pt x="131578" y="10448"/>
                </a:cubicBezTo>
                <a:cubicBezTo>
                  <a:pt x="131565" y="10448"/>
                  <a:pt x="131552" y="10450"/>
                  <a:pt x="131541" y="10454"/>
                </a:cubicBezTo>
                <a:cubicBezTo>
                  <a:pt x="131458" y="10478"/>
                  <a:pt x="131398" y="10573"/>
                  <a:pt x="131327" y="10609"/>
                </a:cubicBezTo>
                <a:cubicBezTo>
                  <a:pt x="131362" y="10657"/>
                  <a:pt x="131434" y="10716"/>
                  <a:pt x="131481" y="10788"/>
                </a:cubicBezTo>
                <a:cubicBezTo>
                  <a:pt x="131481" y="10811"/>
                  <a:pt x="131458" y="10847"/>
                  <a:pt x="131446" y="10883"/>
                </a:cubicBezTo>
                <a:cubicBezTo>
                  <a:pt x="131386" y="10847"/>
                  <a:pt x="131327" y="10811"/>
                  <a:pt x="131255" y="10776"/>
                </a:cubicBezTo>
                <a:lnTo>
                  <a:pt x="131255" y="10776"/>
                </a:lnTo>
                <a:cubicBezTo>
                  <a:pt x="131291" y="10942"/>
                  <a:pt x="131327" y="11014"/>
                  <a:pt x="131374" y="11145"/>
                </a:cubicBezTo>
                <a:lnTo>
                  <a:pt x="130434" y="11145"/>
                </a:lnTo>
                <a:cubicBezTo>
                  <a:pt x="130422" y="11145"/>
                  <a:pt x="130422" y="11240"/>
                  <a:pt x="130398" y="11264"/>
                </a:cubicBezTo>
                <a:cubicBezTo>
                  <a:pt x="130684" y="11407"/>
                  <a:pt x="130969" y="11561"/>
                  <a:pt x="131267" y="11716"/>
                </a:cubicBezTo>
                <a:cubicBezTo>
                  <a:pt x="131243" y="11740"/>
                  <a:pt x="131243" y="11788"/>
                  <a:pt x="131231" y="11823"/>
                </a:cubicBezTo>
                <a:cubicBezTo>
                  <a:pt x="131207" y="11800"/>
                  <a:pt x="131172" y="11776"/>
                  <a:pt x="131124" y="11764"/>
                </a:cubicBezTo>
                <a:lnTo>
                  <a:pt x="131124" y="11764"/>
                </a:lnTo>
                <a:cubicBezTo>
                  <a:pt x="131160" y="11931"/>
                  <a:pt x="131160" y="12014"/>
                  <a:pt x="131184" y="12121"/>
                </a:cubicBezTo>
                <a:cubicBezTo>
                  <a:pt x="130934" y="12085"/>
                  <a:pt x="130707" y="12062"/>
                  <a:pt x="130469" y="12026"/>
                </a:cubicBezTo>
                <a:cubicBezTo>
                  <a:pt x="130457" y="12062"/>
                  <a:pt x="130457" y="12085"/>
                  <a:pt x="130445" y="12121"/>
                </a:cubicBezTo>
                <a:cubicBezTo>
                  <a:pt x="130624" y="12204"/>
                  <a:pt x="130803" y="12300"/>
                  <a:pt x="130993" y="12395"/>
                </a:cubicBezTo>
                <a:cubicBezTo>
                  <a:pt x="130993" y="12431"/>
                  <a:pt x="130969" y="12490"/>
                  <a:pt x="130946" y="12562"/>
                </a:cubicBezTo>
                <a:cubicBezTo>
                  <a:pt x="131267" y="12621"/>
                  <a:pt x="131565" y="12728"/>
                  <a:pt x="131779" y="12966"/>
                </a:cubicBezTo>
                <a:cubicBezTo>
                  <a:pt x="131827" y="12919"/>
                  <a:pt x="131886" y="12871"/>
                  <a:pt x="131946" y="12812"/>
                </a:cubicBezTo>
                <a:cubicBezTo>
                  <a:pt x="132243" y="13109"/>
                  <a:pt x="132541" y="13407"/>
                  <a:pt x="132839" y="13728"/>
                </a:cubicBezTo>
                <a:cubicBezTo>
                  <a:pt x="132815" y="13740"/>
                  <a:pt x="132779" y="13752"/>
                  <a:pt x="132731" y="13752"/>
                </a:cubicBezTo>
                <a:cubicBezTo>
                  <a:pt x="132553" y="13693"/>
                  <a:pt x="132362" y="13609"/>
                  <a:pt x="132184" y="13490"/>
                </a:cubicBezTo>
                <a:lnTo>
                  <a:pt x="132100" y="13574"/>
                </a:lnTo>
                <a:cubicBezTo>
                  <a:pt x="132124" y="13681"/>
                  <a:pt x="132160" y="13788"/>
                  <a:pt x="132184" y="13907"/>
                </a:cubicBezTo>
                <a:cubicBezTo>
                  <a:pt x="132101" y="13923"/>
                  <a:pt x="132018" y="13932"/>
                  <a:pt x="131935" y="13932"/>
                </a:cubicBezTo>
                <a:cubicBezTo>
                  <a:pt x="131707" y="13932"/>
                  <a:pt x="131475" y="13864"/>
                  <a:pt x="131231" y="13681"/>
                </a:cubicBezTo>
                <a:cubicBezTo>
                  <a:pt x="131219" y="13764"/>
                  <a:pt x="131219" y="13812"/>
                  <a:pt x="131207" y="13859"/>
                </a:cubicBezTo>
                <a:lnTo>
                  <a:pt x="131207" y="13943"/>
                </a:lnTo>
                <a:cubicBezTo>
                  <a:pt x="131053" y="13919"/>
                  <a:pt x="130922" y="13871"/>
                  <a:pt x="130767" y="13847"/>
                </a:cubicBezTo>
                <a:lnTo>
                  <a:pt x="130767" y="13847"/>
                </a:lnTo>
                <a:cubicBezTo>
                  <a:pt x="130767" y="13895"/>
                  <a:pt x="130791" y="13919"/>
                  <a:pt x="130791" y="13943"/>
                </a:cubicBezTo>
                <a:cubicBezTo>
                  <a:pt x="130767" y="13940"/>
                  <a:pt x="130742" y="13938"/>
                  <a:pt x="130718" y="13938"/>
                </a:cubicBezTo>
                <a:cubicBezTo>
                  <a:pt x="130644" y="13938"/>
                  <a:pt x="130570" y="13958"/>
                  <a:pt x="130517" y="14038"/>
                </a:cubicBezTo>
                <a:cubicBezTo>
                  <a:pt x="130553" y="14062"/>
                  <a:pt x="130576" y="14109"/>
                  <a:pt x="130612" y="14145"/>
                </a:cubicBezTo>
                <a:cubicBezTo>
                  <a:pt x="130279" y="14240"/>
                  <a:pt x="129969" y="14336"/>
                  <a:pt x="129600" y="14455"/>
                </a:cubicBezTo>
                <a:cubicBezTo>
                  <a:pt x="129981" y="14729"/>
                  <a:pt x="130315" y="14943"/>
                  <a:pt x="130636" y="15181"/>
                </a:cubicBezTo>
                <a:lnTo>
                  <a:pt x="130279" y="15181"/>
                </a:lnTo>
                <a:cubicBezTo>
                  <a:pt x="130267" y="15181"/>
                  <a:pt x="130267" y="15205"/>
                  <a:pt x="130219" y="15241"/>
                </a:cubicBezTo>
                <a:cubicBezTo>
                  <a:pt x="130303" y="15288"/>
                  <a:pt x="130362" y="15312"/>
                  <a:pt x="130422" y="15360"/>
                </a:cubicBezTo>
                <a:cubicBezTo>
                  <a:pt x="130517" y="15419"/>
                  <a:pt x="130612" y="15467"/>
                  <a:pt x="130672" y="15610"/>
                </a:cubicBezTo>
                <a:cubicBezTo>
                  <a:pt x="130684" y="15657"/>
                  <a:pt x="130791" y="15693"/>
                  <a:pt x="130874" y="15717"/>
                </a:cubicBezTo>
                <a:cubicBezTo>
                  <a:pt x="130838" y="15776"/>
                  <a:pt x="130791" y="15848"/>
                  <a:pt x="130719" y="16026"/>
                </a:cubicBezTo>
                <a:lnTo>
                  <a:pt x="131338" y="16026"/>
                </a:lnTo>
                <a:lnTo>
                  <a:pt x="131338" y="16050"/>
                </a:lnTo>
                <a:cubicBezTo>
                  <a:pt x="131432" y="16124"/>
                  <a:pt x="131512" y="16153"/>
                  <a:pt x="131583" y="16153"/>
                </a:cubicBezTo>
                <a:cubicBezTo>
                  <a:pt x="131683" y="16153"/>
                  <a:pt x="131767" y="16096"/>
                  <a:pt x="131850" y="16026"/>
                </a:cubicBezTo>
                <a:lnTo>
                  <a:pt x="132100" y="16026"/>
                </a:lnTo>
                <a:cubicBezTo>
                  <a:pt x="132112" y="16026"/>
                  <a:pt x="132112" y="16241"/>
                  <a:pt x="132124" y="16384"/>
                </a:cubicBezTo>
                <a:cubicBezTo>
                  <a:pt x="132172" y="16372"/>
                  <a:pt x="132208" y="16360"/>
                  <a:pt x="132231" y="16348"/>
                </a:cubicBezTo>
                <a:lnTo>
                  <a:pt x="132231" y="16360"/>
                </a:lnTo>
                <a:cubicBezTo>
                  <a:pt x="131946" y="16550"/>
                  <a:pt x="131648" y="16657"/>
                  <a:pt x="131327" y="16717"/>
                </a:cubicBezTo>
                <a:cubicBezTo>
                  <a:pt x="131219" y="16657"/>
                  <a:pt x="131136" y="16586"/>
                  <a:pt x="131041" y="16503"/>
                </a:cubicBezTo>
                <a:cubicBezTo>
                  <a:pt x="131029" y="16538"/>
                  <a:pt x="131017" y="16562"/>
                  <a:pt x="130993" y="16586"/>
                </a:cubicBezTo>
                <a:cubicBezTo>
                  <a:pt x="131029" y="16645"/>
                  <a:pt x="131041" y="16705"/>
                  <a:pt x="131077" y="16765"/>
                </a:cubicBezTo>
                <a:cubicBezTo>
                  <a:pt x="130981" y="16776"/>
                  <a:pt x="130898" y="16788"/>
                  <a:pt x="130803" y="16788"/>
                </a:cubicBezTo>
                <a:lnTo>
                  <a:pt x="130731" y="16717"/>
                </a:lnTo>
                <a:cubicBezTo>
                  <a:pt x="130719" y="16741"/>
                  <a:pt x="130696" y="16776"/>
                  <a:pt x="130684" y="16788"/>
                </a:cubicBezTo>
                <a:lnTo>
                  <a:pt x="130636" y="16788"/>
                </a:lnTo>
                <a:cubicBezTo>
                  <a:pt x="130612" y="16776"/>
                  <a:pt x="130565" y="16776"/>
                  <a:pt x="130517" y="16765"/>
                </a:cubicBezTo>
                <a:lnTo>
                  <a:pt x="130517" y="16765"/>
                </a:lnTo>
                <a:lnTo>
                  <a:pt x="130565" y="16800"/>
                </a:lnTo>
                <a:cubicBezTo>
                  <a:pt x="130505" y="16824"/>
                  <a:pt x="130422" y="16860"/>
                  <a:pt x="130422" y="16895"/>
                </a:cubicBezTo>
                <a:cubicBezTo>
                  <a:pt x="130374" y="17074"/>
                  <a:pt x="130255" y="17086"/>
                  <a:pt x="130100" y="17098"/>
                </a:cubicBezTo>
                <a:cubicBezTo>
                  <a:pt x="129969" y="17098"/>
                  <a:pt x="129838" y="17134"/>
                  <a:pt x="129683" y="17134"/>
                </a:cubicBezTo>
                <a:cubicBezTo>
                  <a:pt x="129707" y="17157"/>
                  <a:pt x="129719" y="17181"/>
                  <a:pt x="129731" y="17205"/>
                </a:cubicBezTo>
                <a:cubicBezTo>
                  <a:pt x="129683" y="17193"/>
                  <a:pt x="129648" y="17193"/>
                  <a:pt x="129588" y="17181"/>
                </a:cubicBezTo>
                <a:cubicBezTo>
                  <a:pt x="130255" y="16741"/>
                  <a:pt x="129838" y="16229"/>
                  <a:pt x="129886" y="15752"/>
                </a:cubicBezTo>
                <a:cubicBezTo>
                  <a:pt x="129886" y="15645"/>
                  <a:pt x="129850" y="15538"/>
                  <a:pt x="129826" y="15407"/>
                </a:cubicBezTo>
                <a:cubicBezTo>
                  <a:pt x="129553" y="15764"/>
                  <a:pt x="129314" y="16074"/>
                  <a:pt x="129076" y="16384"/>
                </a:cubicBezTo>
                <a:cubicBezTo>
                  <a:pt x="129005" y="16181"/>
                  <a:pt x="128957" y="15943"/>
                  <a:pt x="129052" y="15752"/>
                </a:cubicBezTo>
                <a:cubicBezTo>
                  <a:pt x="129172" y="15491"/>
                  <a:pt x="129374" y="15300"/>
                  <a:pt x="129624" y="14979"/>
                </a:cubicBezTo>
                <a:lnTo>
                  <a:pt x="129624" y="14979"/>
                </a:lnTo>
                <a:cubicBezTo>
                  <a:pt x="129302" y="15062"/>
                  <a:pt x="129124" y="15121"/>
                  <a:pt x="128957" y="15157"/>
                </a:cubicBezTo>
                <a:cubicBezTo>
                  <a:pt x="129136" y="14871"/>
                  <a:pt x="129314" y="14598"/>
                  <a:pt x="129481" y="14336"/>
                </a:cubicBezTo>
                <a:cubicBezTo>
                  <a:pt x="129445" y="14324"/>
                  <a:pt x="129433" y="14288"/>
                  <a:pt x="129410" y="14276"/>
                </a:cubicBezTo>
                <a:cubicBezTo>
                  <a:pt x="129314" y="14324"/>
                  <a:pt x="129231" y="14359"/>
                  <a:pt x="129005" y="14479"/>
                </a:cubicBezTo>
                <a:cubicBezTo>
                  <a:pt x="129136" y="14205"/>
                  <a:pt x="129207" y="14026"/>
                  <a:pt x="129302" y="13859"/>
                </a:cubicBezTo>
                <a:cubicBezTo>
                  <a:pt x="129207" y="13764"/>
                  <a:pt x="129124" y="13669"/>
                  <a:pt x="129076" y="13609"/>
                </a:cubicBezTo>
                <a:cubicBezTo>
                  <a:pt x="128945" y="13693"/>
                  <a:pt x="128838" y="13764"/>
                  <a:pt x="128719" y="13847"/>
                </a:cubicBezTo>
                <a:cubicBezTo>
                  <a:pt x="128755" y="13847"/>
                  <a:pt x="128767" y="13859"/>
                  <a:pt x="128791" y="13859"/>
                </a:cubicBezTo>
                <a:lnTo>
                  <a:pt x="128576" y="14312"/>
                </a:lnTo>
                <a:cubicBezTo>
                  <a:pt x="128469" y="14252"/>
                  <a:pt x="128362" y="14205"/>
                  <a:pt x="128231" y="14133"/>
                </a:cubicBezTo>
                <a:cubicBezTo>
                  <a:pt x="128183" y="14157"/>
                  <a:pt x="128112" y="14217"/>
                  <a:pt x="128017" y="14288"/>
                </a:cubicBezTo>
                <a:cubicBezTo>
                  <a:pt x="127993" y="14264"/>
                  <a:pt x="127957" y="14252"/>
                  <a:pt x="127933" y="14217"/>
                </a:cubicBezTo>
                <a:cubicBezTo>
                  <a:pt x="128017" y="14098"/>
                  <a:pt x="128124" y="13990"/>
                  <a:pt x="128219" y="13859"/>
                </a:cubicBezTo>
                <a:cubicBezTo>
                  <a:pt x="128279" y="13752"/>
                  <a:pt x="128314" y="13633"/>
                  <a:pt x="128362" y="13514"/>
                </a:cubicBezTo>
                <a:cubicBezTo>
                  <a:pt x="128017" y="13395"/>
                  <a:pt x="128219" y="13133"/>
                  <a:pt x="128183" y="12907"/>
                </a:cubicBezTo>
                <a:cubicBezTo>
                  <a:pt x="128171" y="12824"/>
                  <a:pt x="128136" y="12645"/>
                  <a:pt x="128100" y="12645"/>
                </a:cubicBezTo>
                <a:cubicBezTo>
                  <a:pt x="127826" y="12621"/>
                  <a:pt x="127921" y="12443"/>
                  <a:pt x="127933" y="12300"/>
                </a:cubicBezTo>
                <a:cubicBezTo>
                  <a:pt x="127945" y="12169"/>
                  <a:pt x="127933" y="12014"/>
                  <a:pt x="127933" y="11847"/>
                </a:cubicBezTo>
                <a:cubicBezTo>
                  <a:pt x="127767" y="11871"/>
                  <a:pt x="127648" y="11883"/>
                  <a:pt x="127469" y="11907"/>
                </a:cubicBezTo>
                <a:cubicBezTo>
                  <a:pt x="127564" y="11704"/>
                  <a:pt x="127636" y="11538"/>
                  <a:pt x="127683" y="11371"/>
                </a:cubicBezTo>
                <a:cubicBezTo>
                  <a:pt x="127707" y="11264"/>
                  <a:pt x="127767" y="11133"/>
                  <a:pt x="127719" y="11073"/>
                </a:cubicBezTo>
                <a:cubicBezTo>
                  <a:pt x="127648" y="10990"/>
                  <a:pt x="127517" y="10966"/>
                  <a:pt x="127350" y="10895"/>
                </a:cubicBezTo>
                <a:cubicBezTo>
                  <a:pt x="127278" y="10657"/>
                  <a:pt x="127147" y="10371"/>
                  <a:pt x="126969" y="10061"/>
                </a:cubicBezTo>
                <a:cubicBezTo>
                  <a:pt x="126647" y="9573"/>
                  <a:pt x="126564" y="8942"/>
                  <a:pt x="126385" y="8371"/>
                </a:cubicBezTo>
                <a:cubicBezTo>
                  <a:pt x="126328" y="8175"/>
                  <a:pt x="126239" y="8072"/>
                  <a:pt x="126130" y="8072"/>
                </a:cubicBezTo>
                <a:cubicBezTo>
                  <a:pt x="126060" y="8072"/>
                  <a:pt x="125981" y="8115"/>
                  <a:pt x="125897" y="8204"/>
                </a:cubicBezTo>
                <a:cubicBezTo>
                  <a:pt x="125731" y="8371"/>
                  <a:pt x="125612" y="8561"/>
                  <a:pt x="125492" y="8752"/>
                </a:cubicBezTo>
                <a:cubicBezTo>
                  <a:pt x="125219" y="9228"/>
                  <a:pt x="124909" y="9692"/>
                  <a:pt x="124409" y="9990"/>
                </a:cubicBezTo>
                <a:cubicBezTo>
                  <a:pt x="124504" y="10097"/>
                  <a:pt x="124600" y="10192"/>
                  <a:pt x="124659" y="10252"/>
                </a:cubicBezTo>
                <a:cubicBezTo>
                  <a:pt x="124445" y="10657"/>
                  <a:pt x="124730" y="10895"/>
                  <a:pt x="124945" y="11169"/>
                </a:cubicBezTo>
                <a:cubicBezTo>
                  <a:pt x="124790" y="11169"/>
                  <a:pt x="124659" y="11180"/>
                  <a:pt x="124552" y="11180"/>
                </a:cubicBezTo>
                <a:cubicBezTo>
                  <a:pt x="124492" y="10990"/>
                  <a:pt x="124445" y="10811"/>
                  <a:pt x="124385" y="10621"/>
                </a:cubicBezTo>
                <a:lnTo>
                  <a:pt x="124254" y="10657"/>
                </a:lnTo>
                <a:cubicBezTo>
                  <a:pt x="124230" y="11085"/>
                  <a:pt x="124183" y="11538"/>
                  <a:pt x="124135" y="12050"/>
                </a:cubicBezTo>
                <a:cubicBezTo>
                  <a:pt x="124111" y="12109"/>
                  <a:pt x="124016" y="12240"/>
                  <a:pt x="123897" y="12419"/>
                </a:cubicBezTo>
                <a:cubicBezTo>
                  <a:pt x="123778" y="12169"/>
                  <a:pt x="123695" y="11931"/>
                  <a:pt x="123587" y="11692"/>
                </a:cubicBezTo>
                <a:cubicBezTo>
                  <a:pt x="123552" y="11692"/>
                  <a:pt x="123516" y="11704"/>
                  <a:pt x="123480" y="11704"/>
                </a:cubicBezTo>
                <a:cubicBezTo>
                  <a:pt x="123457" y="12050"/>
                  <a:pt x="123433" y="12371"/>
                  <a:pt x="123409" y="12788"/>
                </a:cubicBezTo>
                <a:cubicBezTo>
                  <a:pt x="123516" y="12955"/>
                  <a:pt x="123659" y="13193"/>
                  <a:pt x="123814" y="13443"/>
                </a:cubicBezTo>
                <a:cubicBezTo>
                  <a:pt x="123778" y="13455"/>
                  <a:pt x="123754" y="13490"/>
                  <a:pt x="123718" y="13502"/>
                </a:cubicBezTo>
                <a:cubicBezTo>
                  <a:pt x="123457" y="13419"/>
                  <a:pt x="123183" y="13336"/>
                  <a:pt x="122861" y="13240"/>
                </a:cubicBezTo>
                <a:lnTo>
                  <a:pt x="122861" y="13240"/>
                </a:lnTo>
                <a:cubicBezTo>
                  <a:pt x="122897" y="13490"/>
                  <a:pt x="122933" y="13717"/>
                  <a:pt x="122980" y="13967"/>
                </a:cubicBezTo>
                <a:cubicBezTo>
                  <a:pt x="122778" y="13859"/>
                  <a:pt x="122635" y="13788"/>
                  <a:pt x="122480" y="13717"/>
                </a:cubicBezTo>
                <a:lnTo>
                  <a:pt x="122480" y="13717"/>
                </a:lnTo>
                <a:cubicBezTo>
                  <a:pt x="122599" y="13859"/>
                  <a:pt x="122683" y="14062"/>
                  <a:pt x="122754" y="14252"/>
                </a:cubicBezTo>
                <a:cubicBezTo>
                  <a:pt x="122513" y="14132"/>
                  <a:pt x="122250" y="14054"/>
                  <a:pt x="122061" y="14054"/>
                </a:cubicBezTo>
                <a:cubicBezTo>
                  <a:pt x="122007" y="14054"/>
                  <a:pt x="121960" y="14061"/>
                  <a:pt x="121921" y="14074"/>
                </a:cubicBezTo>
                <a:lnTo>
                  <a:pt x="121409" y="13812"/>
                </a:lnTo>
                <a:cubicBezTo>
                  <a:pt x="121278" y="13669"/>
                  <a:pt x="121051" y="13514"/>
                  <a:pt x="121111" y="13193"/>
                </a:cubicBezTo>
                <a:cubicBezTo>
                  <a:pt x="121135" y="13038"/>
                  <a:pt x="120790" y="12835"/>
                  <a:pt x="120611" y="12657"/>
                </a:cubicBezTo>
                <a:cubicBezTo>
                  <a:pt x="120480" y="12776"/>
                  <a:pt x="120385" y="12859"/>
                  <a:pt x="120278" y="12955"/>
                </a:cubicBezTo>
                <a:cubicBezTo>
                  <a:pt x="120325" y="12716"/>
                  <a:pt x="120480" y="12502"/>
                  <a:pt x="120254" y="12300"/>
                </a:cubicBezTo>
                <a:cubicBezTo>
                  <a:pt x="120242" y="12288"/>
                  <a:pt x="120337" y="12121"/>
                  <a:pt x="120385" y="12121"/>
                </a:cubicBezTo>
                <a:cubicBezTo>
                  <a:pt x="120659" y="12121"/>
                  <a:pt x="120659" y="12014"/>
                  <a:pt x="120599" y="11812"/>
                </a:cubicBezTo>
                <a:cubicBezTo>
                  <a:pt x="120539" y="11573"/>
                  <a:pt x="120563" y="11311"/>
                  <a:pt x="120873" y="11252"/>
                </a:cubicBezTo>
                <a:cubicBezTo>
                  <a:pt x="120800" y="11124"/>
                  <a:pt x="120670" y="11061"/>
                  <a:pt x="120529" y="11061"/>
                </a:cubicBezTo>
                <a:cubicBezTo>
                  <a:pt x="120395" y="11061"/>
                  <a:pt x="120251" y="11118"/>
                  <a:pt x="120135" y="11228"/>
                </a:cubicBezTo>
                <a:cubicBezTo>
                  <a:pt x="120004" y="11121"/>
                  <a:pt x="119849" y="11014"/>
                  <a:pt x="119682" y="10895"/>
                </a:cubicBezTo>
                <a:cubicBezTo>
                  <a:pt x="119706" y="10859"/>
                  <a:pt x="119742" y="10764"/>
                  <a:pt x="119777" y="10704"/>
                </a:cubicBezTo>
                <a:cubicBezTo>
                  <a:pt x="120016" y="10776"/>
                  <a:pt x="120254" y="10835"/>
                  <a:pt x="120480" y="10895"/>
                </a:cubicBezTo>
                <a:lnTo>
                  <a:pt x="120539" y="10823"/>
                </a:lnTo>
                <a:cubicBezTo>
                  <a:pt x="120254" y="10347"/>
                  <a:pt x="119968" y="9859"/>
                  <a:pt x="119670" y="9371"/>
                </a:cubicBezTo>
                <a:cubicBezTo>
                  <a:pt x="119658" y="9371"/>
                  <a:pt x="119599" y="9395"/>
                  <a:pt x="119539" y="9406"/>
                </a:cubicBezTo>
                <a:cubicBezTo>
                  <a:pt x="119432" y="9347"/>
                  <a:pt x="119527" y="8990"/>
                  <a:pt x="119623" y="8930"/>
                </a:cubicBezTo>
                <a:lnTo>
                  <a:pt x="119670" y="8894"/>
                </a:lnTo>
                <a:cubicBezTo>
                  <a:pt x="119554" y="8563"/>
                  <a:pt x="119461" y="8433"/>
                  <a:pt x="119263" y="8433"/>
                </a:cubicBezTo>
                <a:cubicBezTo>
                  <a:pt x="119176" y="8433"/>
                  <a:pt x="119070" y="8458"/>
                  <a:pt x="118932" y="8502"/>
                </a:cubicBezTo>
                <a:cubicBezTo>
                  <a:pt x="118904" y="8511"/>
                  <a:pt x="118874" y="8515"/>
                  <a:pt x="118842" y="8515"/>
                </a:cubicBezTo>
                <a:cubicBezTo>
                  <a:pt x="118755" y="8515"/>
                  <a:pt x="118656" y="8487"/>
                  <a:pt x="118551" y="8478"/>
                </a:cubicBezTo>
                <a:cubicBezTo>
                  <a:pt x="118694" y="8263"/>
                  <a:pt x="118789" y="8097"/>
                  <a:pt x="118896" y="7954"/>
                </a:cubicBezTo>
                <a:cubicBezTo>
                  <a:pt x="118885" y="7906"/>
                  <a:pt x="118849" y="7882"/>
                  <a:pt x="118837" y="7835"/>
                </a:cubicBezTo>
                <a:cubicBezTo>
                  <a:pt x="118718" y="7859"/>
                  <a:pt x="118587" y="7906"/>
                  <a:pt x="118515" y="7918"/>
                </a:cubicBezTo>
                <a:cubicBezTo>
                  <a:pt x="118301" y="7847"/>
                  <a:pt x="118111" y="7740"/>
                  <a:pt x="117884" y="7668"/>
                </a:cubicBezTo>
                <a:cubicBezTo>
                  <a:pt x="117837" y="7835"/>
                  <a:pt x="117789" y="8061"/>
                  <a:pt x="117765" y="8061"/>
                </a:cubicBezTo>
                <a:lnTo>
                  <a:pt x="117158" y="8061"/>
                </a:lnTo>
                <a:cubicBezTo>
                  <a:pt x="117170" y="8275"/>
                  <a:pt x="117182" y="8394"/>
                  <a:pt x="117194" y="8537"/>
                </a:cubicBezTo>
                <a:cubicBezTo>
                  <a:pt x="117230" y="8537"/>
                  <a:pt x="117253" y="8561"/>
                  <a:pt x="117289" y="8561"/>
                </a:cubicBezTo>
                <a:cubicBezTo>
                  <a:pt x="117182" y="8680"/>
                  <a:pt x="117087" y="8811"/>
                  <a:pt x="116944" y="8966"/>
                </a:cubicBezTo>
                <a:cubicBezTo>
                  <a:pt x="116860" y="8835"/>
                  <a:pt x="116801" y="8728"/>
                  <a:pt x="116682" y="8549"/>
                </a:cubicBezTo>
                <a:cubicBezTo>
                  <a:pt x="116527" y="8930"/>
                  <a:pt x="116396" y="9287"/>
                  <a:pt x="116253" y="9633"/>
                </a:cubicBezTo>
                <a:cubicBezTo>
                  <a:pt x="116253" y="9633"/>
                  <a:pt x="116170" y="9609"/>
                  <a:pt x="116158" y="9585"/>
                </a:cubicBezTo>
                <a:cubicBezTo>
                  <a:pt x="115920" y="9740"/>
                  <a:pt x="115729" y="9847"/>
                  <a:pt x="115634" y="9907"/>
                </a:cubicBezTo>
                <a:cubicBezTo>
                  <a:pt x="115717" y="10180"/>
                  <a:pt x="115789" y="10395"/>
                  <a:pt x="115801" y="10597"/>
                </a:cubicBezTo>
                <a:cubicBezTo>
                  <a:pt x="115801" y="10657"/>
                  <a:pt x="115610" y="10764"/>
                  <a:pt x="115622" y="10811"/>
                </a:cubicBezTo>
                <a:cubicBezTo>
                  <a:pt x="115704" y="11083"/>
                  <a:pt x="115599" y="11148"/>
                  <a:pt x="115440" y="11148"/>
                </a:cubicBezTo>
                <a:cubicBezTo>
                  <a:pt x="115390" y="11148"/>
                  <a:pt x="115334" y="11141"/>
                  <a:pt x="115277" y="11133"/>
                </a:cubicBezTo>
                <a:cubicBezTo>
                  <a:pt x="115241" y="11133"/>
                  <a:pt x="115158" y="11157"/>
                  <a:pt x="115158" y="11169"/>
                </a:cubicBezTo>
                <a:cubicBezTo>
                  <a:pt x="115134" y="11371"/>
                  <a:pt x="115027" y="11466"/>
                  <a:pt x="114801" y="11514"/>
                </a:cubicBezTo>
                <a:cubicBezTo>
                  <a:pt x="114670" y="11538"/>
                  <a:pt x="114551" y="11704"/>
                  <a:pt x="114420" y="11823"/>
                </a:cubicBezTo>
                <a:cubicBezTo>
                  <a:pt x="114360" y="11704"/>
                  <a:pt x="114313" y="11609"/>
                  <a:pt x="114265" y="11490"/>
                </a:cubicBezTo>
                <a:cubicBezTo>
                  <a:pt x="114086" y="11514"/>
                  <a:pt x="113824" y="11478"/>
                  <a:pt x="113753" y="11573"/>
                </a:cubicBezTo>
                <a:cubicBezTo>
                  <a:pt x="113646" y="11704"/>
                  <a:pt x="113693" y="11954"/>
                  <a:pt x="113658" y="12145"/>
                </a:cubicBezTo>
                <a:cubicBezTo>
                  <a:pt x="113122" y="12193"/>
                  <a:pt x="113062" y="12252"/>
                  <a:pt x="113300" y="12716"/>
                </a:cubicBezTo>
                <a:cubicBezTo>
                  <a:pt x="113193" y="12728"/>
                  <a:pt x="113074" y="12728"/>
                  <a:pt x="113003" y="12764"/>
                </a:cubicBezTo>
                <a:lnTo>
                  <a:pt x="113003" y="13776"/>
                </a:lnTo>
                <a:cubicBezTo>
                  <a:pt x="113060" y="13730"/>
                  <a:pt x="113117" y="13711"/>
                  <a:pt x="113176" y="13711"/>
                </a:cubicBezTo>
                <a:cubicBezTo>
                  <a:pt x="113314" y="13711"/>
                  <a:pt x="113456" y="13815"/>
                  <a:pt x="113598" y="13907"/>
                </a:cubicBezTo>
                <a:cubicBezTo>
                  <a:pt x="113658" y="13955"/>
                  <a:pt x="113729" y="13967"/>
                  <a:pt x="113729" y="13967"/>
                </a:cubicBezTo>
                <a:lnTo>
                  <a:pt x="113729" y="14312"/>
                </a:lnTo>
                <a:cubicBezTo>
                  <a:pt x="113729" y="14324"/>
                  <a:pt x="113634" y="14348"/>
                  <a:pt x="113479" y="14407"/>
                </a:cubicBezTo>
                <a:lnTo>
                  <a:pt x="113705" y="14562"/>
                </a:lnTo>
                <a:cubicBezTo>
                  <a:pt x="113705" y="14681"/>
                  <a:pt x="113693" y="14764"/>
                  <a:pt x="113717" y="14848"/>
                </a:cubicBezTo>
                <a:cubicBezTo>
                  <a:pt x="113753" y="14919"/>
                  <a:pt x="113789" y="14990"/>
                  <a:pt x="113824" y="15050"/>
                </a:cubicBezTo>
                <a:lnTo>
                  <a:pt x="113884" y="15288"/>
                </a:lnTo>
                <a:cubicBezTo>
                  <a:pt x="113884" y="15288"/>
                  <a:pt x="113884" y="15300"/>
                  <a:pt x="113872" y="15300"/>
                </a:cubicBezTo>
                <a:cubicBezTo>
                  <a:pt x="113753" y="15276"/>
                  <a:pt x="113634" y="15229"/>
                  <a:pt x="113515" y="15205"/>
                </a:cubicBezTo>
                <a:cubicBezTo>
                  <a:pt x="113500" y="15197"/>
                  <a:pt x="113485" y="15195"/>
                  <a:pt x="113471" y="15195"/>
                </a:cubicBezTo>
                <a:cubicBezTo>
                  <a:pt x="113440" y="15195"/>
                  <a:pt x="113412" y="15208"/>
                  <a:pt x="113396" y="15217"/>
                </a:cubicBezTo>
                <a:cubicBezTo>
                  <a:pt x="113312" y="15264"/>
                  <a:pt x="113253" y="15300"/>
                  <a:pt x="113181" y="15324"/>
                </a:cubicBezTo>
                <a:cubicBezTo>
                  <a:pt x="113170" y="15324"/>
                  <a:pt x="112527" y="15657"/>
                  <a:pt x="111515" y="16229"/>
                </a:cubicBezTo>
                <a:lnTo>
                  <a:pt x="111515" y="15776"/>
                </a:lnTo>
                <a:cubicBezTo>
                  <a:pt x="111515" y="15764"/>
                  <a:pt x="111503" y="15752"/>
                  <a:pt x="111503" y="15752"/>
                </a:cubicBezTo>
                <a:cubicBezTo>
                  <a:pt x="111324" y="15955"/>
                  <a:pt x="111169" y="16157"/>
                  <a:pt x="110991" y="16360"/>
                </a:cubicBezTo>
                <a:cubicBezTo>
                  <a:pt x="111026" y="16395"/>
                  <a:pt x="111074" y="16419"/>
                  <a:pt x="111110" y="16455"/>
                </a:cubicBezTo>
                <a:cubicBezTo>
                  <a:pt x="110907" y="16574"/>
                  <a:pt x="110693" y="16693"/>
                  <a:pt x="110479" y="16812"/>
                </a:cubicBezTo>
                <a:cubicBezTo>
                  <a:pt x="110395" y="16610"/>
                  <a:pt x="110324" y="16419"/>
                  <a:pt x="110252" y="16217"/>
                </a:cubicBezTo>
                <a:cubicBezTo>
                  <a:pt x="110241" y="16312"/>
                  <a:pt x="110205" y="16407"/>
                  <a:pt x="110193" y="16514"/>
                </a:cubicBezTo>
                <a:cubicBezTo>
                  <a:pt x="110181" y="16419"/>
                  <a:pt x="110145" y="16312"/>
                  <a:pt x="110133" y="16217"/>
                </a:cubicBezTo>
                <a:cubicBezTo>
                  <a:pt x="110014" y="16538"/>
                  <a:pt x="109907" y="16824"/>
                  <a:pt x="109776" y="17181"/>
                </a:cubicBezTo>
                <a:cubicBezTo>
                  <a:pt x="109681" y="16991"/>
                  <a:pt x="109610" y="16836"/>
                  <a:pt x="109550" y="16705"/>
                </a:cubicBezTo>
                <a:cubicBezTo>
                  <a:pt x="109407" y="16693"/>
                  <a:pt x="109229" y="16669"/>
                  <a:pt x="108990" y="16657"/>
                </a:cubicBezTo>
                <a:cubicBezTo>
                  <a:pt x="109169" y="16514"/>
                  <a:pt x="109300" y="16419"/>
                  <a:pt x="109383" y="16348"/>
                </a:cubicBezTo>
                <a:cubicBezTo>
                  <a:pt x="109205" y="16133"/>
                  <a:pt x="109062" y="15943"/>
                  <a:pt x="108883" y="15741"/>
                </a:cubicBezTo>
                <a:cubicBezTo>
                  <a:pt x="108788" y="15943"/>
                  <a:pt x="108728" y="16110"/>
                  <a:pt x="108657" y="16300"/>
                </a:cubicBezTo>
                <a:cubicBezTo>
                  <a:pt x="108514" y="16193"/>
                  <a:pt x="108371" y="16098"/>
                  <a:pt x="108336" y="16062"/>
                </a:cubicBezTo>
                <a:cubicBezTo>
                  <a:pt x="108109" y="16144"/>
                  <a:pt x="107928" y="16262"/>
                  <a:pt x="107775" y="16262"/>
                </a:cubicBezTo>
                <a:cubicBezTo>
                  <a:pt x="107751" y="16262"/>
                  <a:pt x="107727" y="16259"/>
                  <a:pt x="107705" y="16253"/>
                </a:cubicBezTo>
                <a:cubicBezTo>
                  <a:pt x="107562" y="16217"/>
                  <a:pt x="107455" y="15991"/>
                  <a:pt x="107347" y="15872"/>
                </a:cubicBezTo>
                <a:cubicBezTo>
                  <a:pt x="107657" y="15717"/>
                  <a:pt x="107895" y="15598"/>
                  <a:pt x="108133" y="15479"/>
                </a:cubicBezTo>
                <a:lnTo>
                  <a:pt x="108133" y="15395"/>
                </a:lnTo>
                <a:cubicBezTo>
                  <a:pt x="108002" y="15360"/>
                  <a:pt x="107871" y="15336"/>
                  <a:pt x="107681" y="15288"/>
                </a:cubicBezTo>
                <a:cubicBezTo>
                  <a:pt x="108074" y="14860"/>
                  <a:pt x="108169" y="14443"/>
                  <a:pt x="107526" y="14098"/>
                </a:cubicBezTo>
                <a:cubicBezTo>
                  <a:pt x="107478" y="14228"/>
                  <a:pt x="107419" y="14383"/>
                  <a:pt x="107347" y="14562"/>
                </a:cubicBezTo>
                <a:cubicBezTo>
                  <a:pt x="107228" y="14383"/>
                  <a:pt x="107121" y="14228"/>
                  <a:pt x="107026" y="14074"/>
                </a:cubicBezTo>
                <a:cubicBezTo>
                  <a:pt x="106851" y="14156"/>
                  <a:pt x="106751" y="14205"/>
                  <a:pt x="106672" y="14205"/>
                </a:cubicBezTo>
                <a:cubicBezTo>
                  <a:pt x="106567" y="14205"/>
                  <a:pt x="106497" y="14121"/>
                  <a:pt x="106335" y="13919"/>
                </a:cubicBezTo>
                <a:lnTo>
                  <a:pt x="107038" y="13919"/>
                </a:lnTo>
                <a:cubicBezTo>
                  <a:pt x="107038" y="13868"/>
                  <a:pt x="107042" y="13861"/>
                  <a:pt x="107046" y="13861"/>
                </a:cubicBezTo>
                <a:cubicBezTo>
                  <a:pt x="107047" y="13861"/>
                  <a:pt x="107048" y="13862"/>
                  <a:pt x="107049" y="13862"/>
                </a:cubicBezTo>
                <a:cubicBezTo>
                  <a:pt x="107049" y="13862"/>
                  <a:pt x="107050" y="13862"/>
                  <a:pt x="107050" y="13859"/>
                </a:cubicBezTo>
                <a:cubicBezTo>
                  <a:pt x="106978" y="13812"/>
                  <a:pt x="106907" y="13788"/>
                  <a:pt x="106823" y="13740"/>
                </a:cubicBezTo>
                <a:cubicBezTo>
                  <a:pt x="106931" y="13681"/>
                  <a:pt x="107038" y="13609"/>
                  <a:pt x="107145" y="13550"/>
                </a:cubicBezTo>
                <a:cubicBezTo>
                  <a:pt x="107121" y="13514"/>
                  <a:pt x="107121" y="13490"/>
                  <a:pt x="107109" y="13478"/>
                </a:cubicBezTo>
                <a:cubicBezTo>
                  <a:pt x="106883" y="13502"/>
                  <a:pt x="106669" y="13514"/>
                  <a:pt x="106431" y="13550"/>
                </a:cubicBezTo>
                <a:cubicBezTo>
                  <a:pt x="106431" y="13502"/>
                  <a:pt x="106407" y="13478"/>
                  <a:pt x="106407" y="13443"/>
                </a:cubicBezTo>
                <a:cubicBezTo>
                  <a:pt x="107026" y="13371"/>
                  <a:pt x="106966" y="12728"/>
                  <a:pt x="107240" y="12371"/>
                </a:cubicBezTo>
                <a:lnTo>
                  <a:pt x="107240" y="12371"/>
                </a:lnTo>
                <a:cubicBezTo>
                  <a:pt x="107109" y="12431"/>
                  <a:pt x="106990" y="12502"/>
                  <a:pt x="106812" y="12597"/>
                </a:cubicBezTo>
                <a:cubicBezTo>
                  <a:pt x="106859" y="12371"/>
                  <a:pt x="106883" y="12181"/>
                  <a:pt x="106919" y="11954"/>
                </a:cubicBezTo>
                <a:lnTo>
                  <a:pt x="106919" y="11954"/>
                </a:lnTo>
                <a:cubicBezTo>
                  <a:pt x="106633" y="12050"/>
                  <a:pt x="106395" y="12121"/>
                  <a:pt x="106157" y="12193"/>
                </a:cubicBezTo>
                <a:cubicBezTo>
                  <a:pt x="106133" y="12181"/>
                  <a:pt x="106097" y="12145"/>
                  <a:pt x="106073" y="12133"/>
                </a:cubicBezTo>
                <a:cubicBezTo>
                  <a:pt x="106204" y="11907"/>
                  <a:pt x="106335" y="11704"/>
                  <a:pt x="106431" y="11550"/>
                </a:cubicBezTo>
                <a:cubicBezTo>
                  <a:pt x="106395" y="11192"/>
                  <a:pt x="106383" y="10895"/>
                  <a:pt x="106371" y="10597"/>
                </a:cubicBezTo>
                <a:cubicBezTo>
                  <a:pt x="106335" y="10597"/>
                  <a:pt x="106312" y="10585"/>
                  <a:pt x="106276" y="10585"/>
                </a:cubicBezTo>
                <a:cubicBezTo>
                  <a:pt x="106192" y="10799"/>
                  <a:pt x="106097" y="11002"/>
                  <a:pt x="105990" y="11228"/>
                </a:cubicBezTo>
                <a:cubicBezTo>
                  <a:pt x="105895" y="11061"/>
                  <a:pt x="105811" y="10942"/>
                  <a:pt x="105788" y="10895"/>
                </a:cubicBezTo>
                <a:cubicBezTo>
                  <a:pt x="105740" y="10454"/>
                  <a:pt x="105716" y="10061"/>
                  <a:pt x="105680" y="9692"/>
                </a:cubicBezTo>
                <a:lnTo>
                  <a:pt x="105561" y="9668"/>
                </a:lnTo>
                <a:cubicBezTo>
                  <a:pt x="105514" y="9823"/>
                  <a:pt x="105478" y="9990"/>
                  <a:pt x="105419" y="10157"/>
                </a:cubicBezTo>
                <a:cubicBezTo>
                  <a:pt x="105311" y="10157"/>
                  <a:pt x="105204" y="10145"/>
                  <a:pt x="105073" y="10145"/>
                </a:cubicBezTo>
                <a:cubicBezTo>
                  <a:pt x="105252" y="9907"/>
                  <a:pt x="105502" y="9680"/>
                  <a:pt x="105323" y="9335"/>
                </a:cubicBezTo>
                <a:cubicBezTo>
                  <a:pt x="105371" y="9275"/>
                  <a:pt x="105454" y="9192"/>
                  <a:pt x="105550" y="9097"/>
                </a:cubicBezTo>
                <a:cubicBezTo>
                  <a:pt x="105085" y="8847"/>
                  <a:pt x="104835" y="8442"/>
                  <a:pt x="104597" y="8025"/>
                </a:cubicBezTo>
                <a:cubicBezTo>
                  <a:pt x="104490" y="7847"/>
                  <a:pt x="104383" y="7668"/>
                  <a:pt x="104252" y="7537"/>
                </a:cubicBezTo>
                <a:cubicBezTo>
                  <a:pt x="104179" y="7464"/>
                  <a:pt x="104109" y="7430"/>
                  <a:pt x="104047" y="7430"/>
                </a:cubicBezTo>
                <a:cubicBezTo>
                  <a:pt x="103947" y="7430"/>
                  <a:pt x="103867" y="7519"/>
                  <a:pt x="103823" y="7680"/>
                </a:cubicBezTo>
                <a:cubicBezTo>
                  <a:pt x="103668" y="8192"/>
                  <a:pt x="103585" y="8740"/>
                  <a:pt x="103311" y="9168"/>
                </a:cubicBezTo>
                <a:cubicBezTo>
                  <a:pt x="103156" y="9442"/>
                  <a:pt x="103037" y="9692"/>
                  <a:pt x="102978" y="9907"/>
                </a:cubicBezTo>
                <a:cubicBezTo>
                  <a:pt x="102823" y="9966"/>
                  <a:pt x="102704" y="9990"/>
                  <a:pt x="102644" y="10061"/>
                </a:cubicBezTo>
                <a:cubicBezTo>
                  <a:pt x="102621" y="10109"/>
                  <a:pt x="102656" y="10240"/>
                  <a:pt x="102692" y="10323"/>
                </a:cubicBezTo>
                <a:cubicBezTo>
                  <a:pt x="102740" y="10466"/>
                  <a:pt x="102811" y="10621"/>
                  <a:pt x="102883" y="10799"/>
                </a:cubicBezTo>
                <a:cubicBezTo>
                  <a:pt x="102716" y="10776"/>
                  <a:pt x="102621" y="10764"/>
                  <a:pt x="102466" y="10752"/>
                </a:cubicBezTo>
                <a:cubicBezTo>
                  <a:pt x="102466" y="10895"/>
                  <a:pt x="102454" y="11014"/>
                  <a:pt x="102466" y="11133"/>
                </a:cubicBezTo>
                <a:cubicBezTo>
                  <a:pt x="102478" y="11276"/>
                  <a:pt x="102561" y="11419"/>
                  <a:pt x="102323" y="11431"/>
                </a:cubicBezTo>
                <a:cubicBezTo>
                  <a:pt x="102287" y="11431"/>
                  <a:pt x="102263" y="11585"/>
                  <a:pt x="102240" y="11669"/>
                </a:cubicBezTo>
                <a:cubicBezTo>
                  <a:pt x="102228" y="11871"/>
                  <a:pt x="102394" y="12109"/>
                  <a:pt x="102097" y="12204"/>
                </a:cubicBezTo>
                <a:cubicBezTo>
                  <a:pt x="102144" y="12312"/>
                  <a:pt x="102168" y="12419"/>
                  <a:pt x="102228" y="12502"/>
                </a:cubicBezTo>
                <a:cubicBezTo>
                  <a:pt x="102299" y="12609"/>
                  <a:pt x="102394" y="12716"/>
                  <a:pt x="102466" y="12824"/>
                </a:cubicBezTo>
                <a:cubicBezTo>
                  <a:pt x="102442" y="12835"/>
                  <a:pt x="102418" y="12859"/>
                  <a:pt x="102394" y="12883"/>
                </a:cubicBezTo>
                <a:cubicBezTo>
                  <a:pt x="102323" y="12824"/>
                  <a:pt x="102240" y="12764"/>
                  <a:pt x="102216" y="12740"/>
                </a:cubicBezTo>
                <a:lnTo>
                  <a:pt x="101918" y="12895"/>
                </a:lnTo>
                <a:cubicBezTo>
                  <a:pt x="101859" y="12764"/>
                  <a:pt x="101787" y="12621"/>
                  <a:pt x="101728" y="12502"/>
                </a:cubicBezTo>
                <a:cubicBezTo>
                  <a:pt x="101740" y="12502"/>
                  <a:pt x="101763" y="12490"/>
                  <a:pt x="101787" y="12490"/>
                </a:cubicBezTo>
                <a:cubicBezTo>
                  <a:pt x="101680" y="12431"/>
                  <a:pt x="101573" y="12359"/>
                  <a:pt x="101466" y="12288"/>
                </a:cubicBezTo>
                <a:cubicBezTo>
                  <a:pt x="101430" y="12323"/>
                  <a:pt x="101347" y="12419"/>
                  <a:pt x="101275" y="12502"/>
                </a:cubicBezTo>
                <a:cubicBezTo>
                  <a:pt x="101347" y="12657"/>
                  <a:pt x="101406" y="12800"/>
                  <a:pt x="101525" y="13062"/>
                </a:cubicBezTo>
                <a:cubicBezTo>
                  <a:pt x="101335" y="12955"/>
                  <a:pt x="101263" y="12907"/>
                  <a:pt x="101192" y="12883"/>
                </a:cubicBezTo>
                <a:cubicBezTo>
                  <a:pt x="101168" y="12895"/>
                  <a:pt x="101144" y="12907"/>
                  <a:pt x="101132" y="12943"/>
                </a:cubicBezTo>
                <a:cubicBezTo>
                  <a:pt x="101275" y="13181"/>
                  <a:pt x="101430" y="13419"/>
                  <a:pt x="101585" y="13669"/>
                </a:cubicBezTo>
                <a:cubicBezTo>
                  <a:pt x="101454" y="13621"/>
                  <a:pt x="101287" y="13574"/>
                  <a:pt x="101013" y="13502"/>
                </a:cubicBezTo>
                <a:lnTo>
                  <a:pt x="101013" y="13502"/>
                </a:lnTo>
                <a:cubicBezTo>
                  <a:pt x="101085" y="13609"/>
                  <a:pt x="101156" y="13693"/>
                  <a:pt x="101228" y="13776"/>
                </a:cubicBezTo>
                <a:cubicBezTo>
                  <a:pt x="101073" y="13788"/>
                  <a:pt x="100906" y="13812"/>
                  <a:pt x="100727" y="13836"/>
                </a:cubicBezTo>
                <a:cubicBezTo>
                  <a:pt x="100739" y="13728"/>
                  <a:pt x="100751" y="13633"/>
                  <a:pt x="100775" y="13490"/>
                </a:cubicBezTo>
                <a:lnTo>
                  <a:pt x="100775" y="13490"/>
                </a:lnTo>
                <a:cubicBezTo>
                  <a:pt x="100549" y="13621"/>
                  <a:pt x="100370" y="13740"/>
                  <a:pt x="100192" y="13847"/>
                </a:cubicBezTo>
                <a:cubicBezTo>
                  <a:pt x="100013" y="13609"/>
                  <a:pt x="100204" y="13478"/>
                  <a:pt x="100323" y="13324"/>
                </a:cubicBezTo>
                <a:cubicBezTo>
                  <a:pt x="100177" y="13290"/>
                  <a:pt x="100038" y="13239"/>
                  <a:pt x="99898" y="13239"/>
                </a:cubicBezTo>
                <a:cubicBezTo>
                  <a:pt x="99788" y="13239"/>
                  <a:pt x="99676" y="13271"/>
                  <a:pt x="99561" y="13371"/>
                </a:cubicBezTo>
                <a:cubicBezTo>
                  <a:pt x="99537" y="13276"/>
                  <a:pt x="99501" y="13157"/>
                  <a:pt x="99549" y="13133"/>
                </a:cubicBezTo>
                <a:cubicBezTo>
                  <a:pt x="99656" y="13074"/>
                  <a:pt x="99775" y="13038"/>
                  <a:pt x="99894" y="13014"/>
                </a:cubicBezTo>
                <a:cubicBezTo>
                  <a:pt x="99906" y="13026"/>
                  <a:pt x="99906" y="13062"/>
                  <a:pt x="99918" y="13074"/>
                </a:cubicBezTo>
                <a:cubicBezTo>
                  <a:pt x="99942" y="13014"/>
                  <a:pt x="99954" y="12955"/>
                  <a:pt x="99954" y="12895"/>
                </a:cubicBezTo>
                <a:cubicBezTo>
                  <a:pt x="100037" y="12895"/>
                  <a:pt x="100096" y="12871"/>
                  <a:pt x="100180" y="12871"/>
                </a:cubicBezTo>
                <a:cubicBezTo>
                  <a:pt x="100155" y="12728"/>
                  <a:pt x="100214" y="12712"/>
                  <a:pt x="100289" y="12712"/>
                </a:cubicBezTo>
                <a:cubicBezTo>
                  <a:pt x="100311" y="12712"/>
                  <a:pt x="100335" y="12713"/>
                  <a:pt x="100358" y="12713"/>
                </a:cubicBezTo>
                <a:cubicBezTo>
                  <a:pt x="100405" y="12713"/>
                  <a:pt x="100451" y="12707"/>
                  <a:pt x="100477" y="12669"/>
                </a:cubicBezTo>
                <a:cubicBezTo>
                  <a:pt x="100442" y="12621"/>
                  <a:pt x="100430" y="12562"/>
                  <a:pt x="100418" y="12550"/>
                </a:cubicBezTo>
                <a:lnTo>
                  <a:pt x="100573" y="12383"/>
                </a:lnTo>
                <a:cubicBezTo>
                  <a:pt x="100501" y="12323"/>
                  <a:pt x="100442" y="12252"/>
                  <a:pt x="100358" y="12216"/>
                </a:cubicBezTo>
                <a:cubicBezTo>
                  <a:pt x="100353" y="12215"/>
                  <a:pt x="100348" y="12214"/>
                  <a:pt x="100342" y="12214"/>
                </a:cubicBezTo>
                <a:cubicBezTo>
                  <a:pt x="100295" y="12214"/>
                  <a:pt x="100233" y="12253"/>
                  <a:pt x="100180" y="12264"/>
                </a:cubicBezTo>
                <a:cubicBezTo>
                  <a:pt x="100132" y="12275"/>
                  <a:pt x="100086" y="12284"/>
                  <a:pt x="100045" y="12284"/>
                </a:cubicBezTo>
                <a:cubicBezTo>
                  <a:pt x="99952" y="12284"/>
                  <a:pt x="99886" y="12239"/>
                  <a:pt x="99894" y="12073"/>
                </a:cubicBezTo>
                <a:lnTo>
                  <a:pt x="99894" y="12073"/>
                </a:lnTo>
                <a:cubicBezTo>
                  <a:pt x="99668" y="12133"/>
                  <a:pt x="99465" y="12193"/>
                  <a:pt x="99251" y="12252"/>
                </a:cubicBezTo>
                <a:cubicBezTo>
                  <a:pt x="99287" y="12145"/>
                  <a:pt x="99311" y="12062"/>
                  <a:pt x="99346" y="11978"/>
                </a:cubicBezTo>
                <a:lnTo>
                  <a:pt x="99299" y="11942"/>
                </a:lnTo>
                <a:lnTo>
                  <a:pt x="98715" y="12204"/>
                </a:lnTo>
                <a:cubicBezTo>
                  <a:pt x="98672" y="12230"/>
                  <a:pt x="98605" y="12250"/>
                  <a:pt x="98557" y="12250"/>
                </a:cubicBezTo>
                <a:cubicBezTo>
                  <a:pt x="98538" y="12250"/>
                  <a:pt x="98523" y="12247"/>
                  <a:pt x="98513" y="12240"/>
                </a:cubicBezTo>
                <a:cubicBezTo>
                  <a:pt x="98156" y="12026"/>
                  <a:pt x="97810" y="11800"/>
                  <a:pt x="97465" y="11561"/>
                </a:cubicBezTo>
                <a:cubicBezTo>
                  <a:pt x="97394" y="11502"/>
                  <a:pt x="97382" y="11383"/>
                  <a:pt x="97334" y="11288"/>
                </a:cubicBezTo>
                <a:cubicBezTo>
                  <a:pt x="97346" y="11264"/>
                  <a:pt x="97358" y="11264"/>
                  <a:pt x="97382" y="11252"/>
                </a:cubicBezTo>
                <a:cubicBezTo>
                  <a:pt x="97560" y="11526"/>
                  <a:pt x="97703" y="11609"/>
                  <a:pt x="97930" y="11657"/>
                </a:cubicBezTo>
                <a:cubicBezTo>
                  <a:pt x="98168" y="11704"/>
                  <a:pt x="98430" y="11681"/>
                  <a:pt x="98584" y="11942"/>
                </a:cubicBezTo>
                <a:cubicBezTo>
                  <a:pt x="98596" y="11954"/>
                  <a:pt x="98632" y="11954"/>
                  <a:pt x="98668" y="11966"/>
                </a:cubicBezTo>
                <a:cubicBezTo>
                  <a:pt x="98692" y="11895"/>
                  <a:pt x="98703" y="11847"/>
                  <a:pt x="98703" y="11776"/>
                </a:cubicBezTo>
                <a:cubicBezTo>
                  <a:pt x="98727" y="11788"/>
                  <a:pt x="98763" y="11823"/>
                  <a:pt x="98787" y="11823"/>
                </a:cubicBezTo>
                <a:cubicBezTo>
                  <a:pt x="98882" y="11835"/>
                  <a:pt x="98965" y="11835"/>
                  <a:pt x="99061" y="11835"/>
                </a:cubicBezTo>
                <a:cubicBezTo>
                  <a:pt x="99013" y="11764"/>
                  <a:pt x="98965" y="11681"/>
                  <a:pt x="98906" y="11609"/>
                </a:cubicBezTo>
                <a:cubicBezTo>
                  <a:pt x="98834" y="11538"/>
                  <a:pt x="98727" y="11466"/>
                  <a:pt x="98644" y="11383"/>
                </a:cubicBezTo>
                <a:lnTo>
                  <a:pt x="98644" y="11383"/>
                </a:lnTo>
                <a:cubicBezTo>
                  <a:pt x="98894" y="11478"/>
                  <a:pt x="99120" y="11597"/>
                  <a:pt x="99358" y="11704"/>
                </a:cubicBezTo>
                <a:cubicBezTo>
                  <a:pt x="99361" y="11706"/>
                  <a:pt x="99364" y="11706"/>
                  <a:pt x="99368" y="11706"/>
                </a:cubicBezTo>
                <a:cubicBezTo>
                  <a:pt x="99399" y="11706"/>
                  <a:pt x="99467" y="11666"/>
                  <a:pt x="99477" y="11645"/>
                </a:cubicBezTo>
                <a:cubicBezTo>
                  <a:pt x="99537" y="11561"/>
                  <a:pt x="99561" y="11478"/>
                  <a:pt x="99620" y="11371"/>
                </a:cubicBezTo>
                <a:cubicBezTo>
                  <a:pt x="99537" y="11311"/>
                  <a:pt x="99430" y="11240"/>
                  <a:pt x="99323" y="11169"/>
                </a:cubicBezTo>
                <a:cubicBezTo>
                  <a:pt x="99346" y="11145"/>
                  <a:pt x="99358" y="11133"/>
                  <a:pt x="99358" y="11109"/>
                </a:cubicBezTo>
                <a:cubicBezTo>
                  <a:pt x="99442" y="11169"/>
                  <a:pt x="99525" y="11216"/>
                  <a:pt x="99608" y="11276"/>
                </a:cubicBezTo>
                <a:cubicBezTo>
                  <a:pt x="99715" y="11335"/>
                  <a:pt x="99799" y="11407"/>
                  <a:pt x="99918" y="11431"/>
                </a:cubicBezTo>
                <a:cubicBezTo>
                  <a:pt x="99928" y="11436"/>
                  <a:pt x="99941" y="11438"/>
                  <a:pt x="99955" y="11438"/>
                </a:cubicBezTo>
                <a:cubicBezTo>
                  <a:pt x="100004" y="11438"/>
                  <a:pt x="100066" y="11408"/>
                  <a:pt x="100085" y="11371"/>
                </a:cubicBezTo>
                <a:cubicBezTo>
                  <a:pt x="100096" y="11347"/>
                  <a:pt x="100073" y="11276"/>
                  <a:pt x="100037" y="11228"/>
                </a:cubicBezTo>
                <a:cubicBezTo>
                  <a:pt x="100013" y="11180"/>
                  <a:pt x="99954" y="11133"/>
                  <a:pt x="99942" y="11121"/>
                </a:cubicBezTo>
                <a:cubicBezTo>
                  <a:pt x="100180" y="11061"/>
                  <a:pt x="100418" y="11014"/>
                  <a:pt x="100656" y="10954"/>
                </a:cubicBezTo>
                <a:cubicBezTo>
                  <a:pt x="100692" y="10942"/>
                  <a:pt x="100727" y="10871"/>
                  <a:pt x="100751" y="10823"/>
                </a:cubicBezTo>
                <a:cubicBezTo>
                  <a:pt x="100716" y="10799"/>
                  <a:pt x="100668" y="10764"/>
                  <a:pt x="100620" y="10752"/>
                </a:cubicBezTo>
                <a:cubicBezTo>
                  <a:pt x="100442" y="10716"/>
                  <a:pt x="100263" y="10704"/>
                  <a:pt x="100132" y="10680"/>
                </a:cubicBezTo>
                <a:cubicBezTo>
                  <a:pt x="100120" y="10573"/>
                  <a:pt x="100120" y="10442"/>
                  <a:pt x="100073" y="10442"/>
                </a:cubicBezTo>
                <a:cubicBezTo>
                  <a:pt x="100055" y="10431"/>
                  <a:pt x="100032" y="10427"/>
                  <a:pt x="100008" y="10427"/>
                </a:cubicBezTo>
                <a:cubicBezTo>
                  <a:pt x="99951" y="10427"/>
                  <a:pt x="99884" y="10450"/>
                  <a:pt x="99835" y="10466"/>
                </a:cubicBezTo>
                <a:cubicBezTo>
                  <a:pt x="99775" y="10478"/>
                  <a:pt x="99727" y="10538"/>
                  <a:pt x="99680" y="10573"/>
                </a:cubicBezTo>
                <a:cubicBezTo>
                  <a:pt x="99430" y="10692"/>
                  <a:pt x="99180" y="10811"/>
                  <a:pt x="98942" y="10942"/>
                </a:cubicBezTo>
                <a:cubicBezTo>
                  <a:pt x="98930" y="10930"/>
                  <a:pt x="98930" y="10919"/>
                  <a:pt x="98906" y="10883"/>
                </a:cubicBezTo>
                <a:cubicBezTo>
                  <a:pt x="99001" y="10811"/>
                  <a:pt x="99084" y="10740"/>
                  <a:pt x="99180" y="10645"/>
                </a:cubicBezTo>
                <a:cubicBezTo>
                  <a:pt x="99117" y="10592"/>
                  <a:pt x="99058" y="10572"/>
                  <a:pt x="99003" y="10572"/>
                </a:cubicBezTo>
                <a:cubicBezTo>
                  <a:pt x="98922" y="10572"/>
                  <a:pt x="98850" y="10614"/>
                  <a:pt x="98787" y="10657"/>
                </a:cubicBezTo>
                <a:cubicBezTo>
                  <a:pt x="98546" y="10845"/>
                  <a:pt x="98286" y="10900"/>
                  <a:pt x="98014" y="10900"/>
                </a:cubicBezTo>
                <a:cubicBezTo>
                  <a:pt x="97855" y="10900"/>
                  <a:pt x="97691" y="10881"/>
                  <a:pt x="97525" y="10859"/>
                </a:cubicBezTo>
                <a:cubicBezTo>
                  <a:pt x="97382" y="10835"/>
                  <a:pt x="97334" y="10764"/>
                  <a:pt x="97394" y="10633"/>
                </a:cubicBezTo>
                <a:cubicBezTo>
                  <a:pt x="97418" y="10573"/>
                  <a:pt x="97453" y="10514"/>
                  <a:pt x="97501" y="10407"/>
                </a:cubicBezTo>
                <a:cubicBezTo>
                  <a:pt x="97560" y="10657"/>
                  <a:pt x="97739" y="10680"/>
                  <a:pt x="97894" y="10692"/>
                </a:cubicBezTo>
                <a:cubicBezTo>
                  <a:pt x="97918" y="10692"/>
                  <a:pt x="97953" y="10538"/>
                  <a:pt x="97977" y="10478"/>
                </a:cubicBezTo>
                <a:lnTo>
                  <a:pt x="98334" y="10526"/>
                </a:lnTo>
                <a:cubicBezTo>
                  <a:pt x="98334" y="10502"/>
                  <a:pt x="98346" y="10478"/>
                  <a:pt x="98346" y="10454"/>
                </a:cubicBezTo>
                <a:cubicBezTo>
                  <a:pt x="98275" y="10383"/>
                  <a:pt x="98191" y="10288"/>
                  <a:pt x="98120" y="10216"/>
                </a:cubicBezTo>
                <a:cubicBezTo>
                  <a:pt x="98137" y="10214"/>
                  <a:pt x="98153" y="10213"/>
                  <a:pt x="98169" y="10213"/>
                </a:cubicBezTo>
                <a:cubicBezTo>
                  <a:pt x="98241" y="10213"/>
                  <a:pt x="98299" y="10234"/>
                  <a:pt x="98358" y="10264"/>
                </a:cubicBezTo>
                <a:cubicBezTo>
                  <a:pt x="98416" y="10273"/>
                  <a:pt x="98496" y="10306"/>
                  <a:pt x="98544" y="10306"/>
                </a:cubicBezTo>
                <a:cubicBezTo>
                  <a:pt x="98556" y="10306"/>
                  <a:pt x="98565" y="10304"/>
                  <a:pt x="98572" y="10299"/>
                </a:cubicBezTo>
                <a:cubicBezTo>
                  <a:pt x="98657" y="10215"/>
                  <a:pt x="98745" y="10189"/>
                  <a:pt x="98836" y="10189"/>
                </a:cubicBezTo>
                <a:cubicBezTo>
                  <a:pt x="98898" y="10189"/>
                  <a:pt x="98961" y="10201"/>
                  <a:pt x="99025" y="10216"/>
                </a:cubicBezTo>
                <a:cubicBezTo>
                  <a:pt x="99028" y="10217"/>
                  <a:pt x="99031" y="10217"/>
                  <a:pt x="99034" y="10217"/>
                </a:cubicBezTo>
                <a:cubicBezTo>
                  <a:pt x="99094" y="10217"/>
                  <a:pt x="99183" y="10119"/>
                  <a:pt x="99251" y="10085"/>
                </a:cubicBezTo>
                <a:cubicBezTo>
                  <a:pt x="99203" y="10037"/>
                  <a:pt x="99168" y="9966"/>
                  <a:pt x="99108" y="9942"/>
                </a:cubicBezTo>
                <a:cubicBezTo>
                  <a:pt x="99001" y="9907"/>
                  <a:pt x="98894" y="9883"/>
                  <a:pt x="98763" y="9859"/>
                </a:cubicBezTo>
                <a:cubicBezTo>
                  <a:pt x="98961" y="9707"/>
                  <a:pt x="98999" y="9442"/>
                  <a:pt x="99280" y="9442"/>
                </a:cubicBezTo>
                <a:cubicBezTo>
                  <a:pt x="99286" y="9442"/>
                  <a:pt x="99292" y="9442"/>
                  <a:pt x="99299" y="9442"/>
                </a:cubicBezTo>
                <a:cubicBezTo>
                  <a:pt x="99382" y="9442"/>
                  <a:pt x="99358" y="9323"/>
                  <a:pt x="99287" y="9275"/>
                </a:cubicBezTo>
                <a:cubicBezTo>
                  <a:pt x="99203" y="9252"/>
                  <a:pt x="99132" y="9216"/>
                  <a:pt x="99049" y="9192"/>
                </a:cubicBezTo>
                <a:cubicBezTo>
                  <a:pt x="99203" y="9049"/>
                  <a:pt x="99418" y="8978"/>
                  <a:pt x="99323" y="8668"/>
                </a:cubicBezTo>
                <a:lnTo>
                  <a:pt x="99323" y="8668"/>
                </a:lnTo>
                <a:cubicBezTo>
                  <a:pt x="99108" y="8799"/>
                  <a:pt x="98894" y="8918"/>
                  <a:pt x="98692" y="9037"/>
                </a:cubicBezTo>
                <a:cubicBezTo>
                  <a:pt x="98605" y="9081"/>
                  <a:pt x="98522" y="9151"/>
                  <a:pt x="98442" y="9151"/>
                </a:cubicBezTo>
                <a:cubicBezTo>
                  <a:pt x="98389" y="9151"/>
                  <a:pt x="98338" y="9121"/>
                  <a:pt x="98287" y="9037"/>
                </a:cubicBezTo>
                <a:cubicBezTo>
                  <a:pt x="98275" y="9014"/>
                  <a:pt x="98191" y="9014"/>
                  <a:pt x="98132" y="8990"/>
                </a:cubicBezTo>
                <a:cubicBezTo>
                  <a:pt x="98239" y="8835"/>
                  <a:pt x="98477" y="8740"/>
                  <a:pt x="98418" y="8454"/>
                </a:cubicBezTo>
                <a:lnTo>
                  <a:pt x="98418" y="8454"/>
                </a:lnTo>
                <a:cubicBezTo>
                  <a:pt x="98251" y="8537"/>
                  <a:pt x="98132" y="8585"/>
                  <a:pt x="97977" y="8668"/>
                </a:cubicBezTo>
                <a:cubicBezTo>
                  <a:pt x="97989" y="8513"/>
                  <a:pt x="97989" y="8406"/>
                  <a:pt x="98001" y="8311"/>
                </a:cubicBezTo>
                <a:cubicBezTo>
                  <a:pt x="98013" y="8323"/>
                  <a:pt x="98037" y="8359"/>
                  <a:pt x="98049" y="8371"/>
                </a:cubicBezTo>
                <a:cubicBezTo>
                  <a:pt x="98168" y="8347"/>
                  <a:pt x="98334" y="8383"/>
                  <a:pt x="98370" y="8323"/>
                </a:cubicBezTo>
                <a:cubicBezTo>
                  <a:pt x="98513" y="8156"/>
                  <a:pt x="98275" y="8144"/>
                  <a:pt x="98215" y="8037"/>
                </a:cubicBezTo>
                <a:cubicBezTo>
                  <a:pt x="98311" y="7871"/>
                  <a:pt x="98453" y="7728"/>
                  <a:pt x="98549" y="7549"/>
                </a:cubicBezTo>
                <a:cubicBezTo>
                  <a:pt x="98584" y="7490"/>
                  <a:pt x="98549" y="7418"/>
                  <a:pt x="98549" y="7347"/>
                </a:cubicBezTo>
                <a:cubicBezTo>
                  <a:pt x="98489" y="7359"/>
                  <a:pt x="98418" y="7359"/>
                  <a:pt x="98358" y="7371"/>
                </a:cubicBezTo>
                <a:cubicBezTo>
                  <a:pt x="98251" y="7418"/>
                  <a:pt x="98168" y="7490"/>
                  <a:pt x="98108" y="7513"/>
                </a:cubicBezTo>
                <a:cubicBezTo>
                  <a:pt x="98037" y="7418"/>
                  <a:pt x="97977" y="7347"/>
                  <a:pt x="97930" y="7263"/>
                </a:cubicBezTo>
                <a:cubicBezTo>
                  <a:pt x="97882" y="7347"/>
                  <a:pt x="97822" y="7418"/>
                  <a:pt x="97775" y="7490"/>
                </a:cubicBezTo>
                <a:cubicBezTo>
                  <a:pt x="97763" y="7513"/>
                  <a:pt x="97763" y="7585"/>
                  <a:pt x="97751" y="7609"/>
                </a:cubicBezTo>
                <a:cubicBezTo>
                  <a:pt x="97691" y="7775"/>
                  <a:pt x="97644" y="7942"/>
                  <a:pt x="97584" y="8097"/>
                </a:cubicBezTo>
                <a:cubicBezTo>
                  <a:pt x="97525" y="8061"/>
                  <a:pt x="97513" y="8013"/>
                  <a:pt x="97501" y="7978"/>
                </a:cubicBezTo>
                <a:cubicBezTo>
                  <a:pt x="97465" y="7656"/>
                  <a:pt x="97537" y="7371"/>
                  <a:pt x="97763" y="7132"/>
                </a:cubicBezTo>
                <a:cubicBezTo>
                  <a:pt x="97882" y="7001"/>
                  <a:pt x="98049" y="6847"/>
                  <a:pt x="97977" y="6585"/>
                </a:cubicBezTo>
                <a:lnTo>
                  <a:pt x="97977" y="6585"/>
                </a:lnTo>
                <a:cubicBezTo>
                  <a:pt x="97799" y="6751"/>
                  <a:pt x="97644" y="6894"/>
                  <a:pt x="97501" y="7049"/>
                </a:cubicBezTo>
                <a:cubicBezTo>
                  <a:pt x="97477" y="7025"/>
                  <a:pt x="97465" y="7025"/>
                  <a:pt x="97465" y="7013"/>
                </a:cubicBezTo>
                <a:lnTo>
                  <a:pt x="97465" y="5954"/>
                </a:lnTo>
                <a:cubicBezTo>
                  <a:pt x="97025" y="6168"/>
                  <a:pt x="97287" y="6573"/>
                  <a:pt x="97108" y="6882"/>
                </a:cubicBezTo>
                <a:cubicBezTo>
                  <a:pt x="96993" y="6694"/>
                  <a:pt x="96896" y="6515"/>
                  <a:pt x="96672" y="6515"/>
                </a:cubicBezTo>
                <a:cubicBezTo>
                  <a:pt x="96641" y="6515"/>
                  <a:pt x="96608" y="6518"/>
                  <a:pt x="96572" y="6525"/>
                </a:cubicBezTo>
                <a:cubicBezTo>
                  <a:pt x="96739" y="7001"/>
                  <a:pt x="97322" y="7287"/>
                  <a:pt x="97120" y="7906"/>
                </a:cubicBezTo>
                <a:cubicBezTo>
                  <a:pt x="96977" y="7668"/>
                  <a:pt x="96822" y="7442"/>
                  <a:pt x="96679" y="7204"/>
                </a:cubicBezTo>
                <a:cubicBezTo>
                  <a:pt x="96667" y="7228"/>
                  <a:pt x="96644" y="7228"/>
                  <a:pt x="96620" y="7240"/>
                </a:cubicBezTo>
                <a:cubicBezTo>
                  <a:pt x="96608" y="7299"/>
                  <a:pt x="96608" y="7359"/>
                  <a:pt x="96584" y="7418"/>
                </a:cubicBezTo>
                <a:cubicBezTo>
                  <a:pt x="96382" y="7323"/>
                  <a:pt x="96167" y="7251"/>
                  <a:pt x="95965" y="7168"/>
                </a:cubicBezTo>
                <a:cubicBezTo>
                  <a:pt x="95953" y="7192"/>
                  <a:pt x="95929" y="7204"/>
                  <a:pt x="95917" y="7240"/>
                </a:cubicBezTo>
                <a:cubicBezTo>
                  <a:pt x="96036" y="7359"/>
                  <a:pt x="96167" y="7466"/>
                  <a:pt x="96286" y="7561"/>
                </a:cubicBezTo>
                <a:cubicBezTo>
                  <a:pt x="96144" y="7656"/>
                  <a:pt x="96013" y="7728"/>
                  <a:pt x="95846" y="7823"/>
                </a:cubicBezTo>
                <a:cubicBezTo>
                  <a:pt x="95946" y="7883"/>
                  <a:pt x="96047" y="7900"/>
                  <a:pt x="96147" y="7900"/>
                </a:cubicBezTo>
                <a:cubicBezTo>
                  <a:pt x="96274" y="7900"/>
                  <a:pt x="96400" y="7873"/>
                  <a:pt x="96524" y="7873"/>
                </a:cubicBezTo>
                <a:cubicBezTo>
                  <a:pt x="96592" y="7873"/>
                  <a:pt x="96660" y="7881"/>
                  <a:pt x="96727" y="7906"/>
                </a:cubicBezTo>
                <a:cubicBezTo>
                  <a:pt x="96465" y="7978"/>
                  <a:pt x="96251" y="8097"/>
                  <a:pt x="96108" y="8359"/>
                </a:cubicBezTo>
                <a:cubicBezTo>
                  <a:pt x="96154" y="8377"/>
                  <a:pt x="96185" y="8402"/>
                  <a:pt x="96208" y="8402"/>
                </a:cubicBezTo>
                <a:cubicBezTo>
                  <a:pt x="96215" y="8402"/>
                  <a:pt x="96221" y="8400"/>
                  <a:pt x="96227" y="8394"/>
                </a:cubicBezTo>
                <a:cubicBezTo>
                  <a:pt x="96263" y="8389"/>
                  <a:pt x="96298" y="8386"/>
                  <a:pt x="96333" y="8386"/>
                </a:cubicBezTo>
                <a:cubicBezTo>
                  <a:pt x="96459" y="8386"/>
                  <a:pt x="96574" y="8425"/>
                  <a:pt x="96667" y="8537"/>
                </a:cubicBezTo>
                <a:cubicBezTo>
                  <a:pt x="96669" y="8539"/>
                  <a:pt x="96671" y="8539"/>
                  <a:pt x="96674" y="8539"/>
                </a:cubicBezTo>
                <a:cubicBezTo>
                  <a:pt x="96697" y="8539"/>
                  <a:pt x="96765" y="8499"/>
                  <a:pt x="96787" y="8478"/>
                </a:cubicBezTo>
                <a:cubicBezTo>
                  <a:pt x="96810" y="8430"/>
                  <a:pt x="96798" y="8371"/>
                  <a:pt x="96798" y="8323"/>
                </a:cubicBezTo>
                <a:lnTo>
                  <a:pt x="96798" y="8323"/>
                </a:lnTo>
                <a:cubicBezTo>
                  <a:pt x="97084" y="8371"/>
                  <a:pt x="97168" y="8513"/>
                  <a:pt x="97120" y="8787"/>
                </a:cubicBezTo>
                <a:cubicBezTo>
                  <a:pt x="97096" y="8978"/>
                  <a:pt x="97060" y="9192"/>
                  <a:pt x="97048" y="9383"/>
                </a:cubicBezTo>
                <a:cubicBezTo>
                  <a:pt x="97037" y="9442"/>
                  <a:pt x="97037" y="9514"/>
                  <a:pt x="97025" y="9633"/>
                </a:cubicBezTo>
                <a:cubicBezTo>
                  <a:pt x="96691" y="9442"/>
                  <a:pt x="96429" y="9252"/>
                  <a:pt x="96275" y="8918"/>
                </a:cubicBezTo>
                <a:cubicBezTo>
                  <a:pt x="96203" y="8740"/>
                  <a:pt x="96096" y="8573"/>
                  <a:pt x="95989" y="8383"/>
                </a:cubicBezTo>
                <a:cubicBezTo>
                  <a:pt x="95894" y="8490"/>
                  <a:pt x="95834" y="8537"/>
                  <a:pt x="95751" y="8609"/>
                </a:cubicBezTo>
                <a:cubicBezTo>
                  <a:pt x="95632" y="8502"/>
                  <a:pt x="95548" y="8394"/>
                  <a:pt x="95429" y="8311"/>
                </a:cubicBezTo>
                <a:cubicBezTo>
                  <a:pt x="95382" y="8275"/>
                  <a:pt x="95322" y="8275"/>
                  <a:pt x="95263" y="8263"/>
                </a:cubicBezTo>
                <a:lnTo>
                  <a:pt x="95263" y="8263"/>
                </a:lnTo>
                <a:cubicBezTo>
                  <a:pt x="95263" y="8323"/>
                  <a:pt x="95251" y="8383"/>
                  <a:pt x="95274" y="8430"/>
                </a:cubicBezTo>
                <a:cubicBezTo>
                  <a:pt x="95334" y="8537"/>
                  <a:pt x="95393" y="8633"/>
                  <a:pt x="95477" y="8740"/>
                </a:cubicBezTo>
                <a:cubicBezTo>
                  <a:pt x="95310" y="8775"/>
                  <a:pt x="95179" y="8787"/>
                  <a:pt x="95012" y="8811"/>
                </a:cubicBezTo>
                <a:cubicBezTo>
                  <a:pt x="95191" y="8990"/>
                  <a:pt x="95334" y="9133"/>
                  <a:pt x="95489" y="9264"/>
                </a:cubicBezTo>
                <a:cubicBezTo>
                  <a:pt x="95477" y="9275"/>
                  <a:pt x="95477" y="9311"/>
                  <a:pt x="95453" y="9323"/>
                </a:cubicBezTo>
                <a:cubicBezTo>
                  <a:pt x="95358" y="9347"/>
                  <a:pt x="95239" y="9371"/>
                  <a:pt x="95132" y="9406"/>
                </a:cubicBezTo>
                <a:cubicBezTo>
                  <a:pt x="95084" y="9430"/>
                  <a:pt x="95060" y="9490"/>
                  <a:pt x="95036" y="9526"/>
                </a:cubicBezTo>
                <a:cubicBezTo>
                  <a:pt x="95036" y="9549"/>
                  <a:pt x="95096" y="9585"/>
                  <a:pt x="95132" y="9621"/>
                </a:cubicBezTo>
                <a:cubicBezTo>
                  <a:pt x="95263" y="9704"/>
                  <a:pt x="95393" y="9799"/>
                  <a:pt x="95536" y="9907"/>
                </a:cubicBezTo>
                <a:cubicBezTo>
                  <a:pt x="95654" y="9850"/>
                  <a:pt x="95729" y="9820"/>
                  <a:pt x="95776" y="9820"/>
                </a:cubicBezTo>
                <a:cubicBezTo>
                  <a:pt x="95849" y="9820"/>
                  <a:pt x="95858" y="9891"/>
                  <a:pt x="95858" y="10049"/>
                </a:cubicBezTo>
                <a:cubicBezTo>
                  <a:pt x="95667" y="10097"/>
                  <a:pt x="95477" y="10121"/>
                  <a:pt x="95274" y="10168"/>
                </a:cubicBezTo>
                <a:lnTo>
                  <a:pt x="95274" y="10240"/>
                </a:lnTo>
                <a:cubicBezTo>
                  <a:pt x="95393" y="10299"/>
                  <a:pt x="95536" y="10383"/>
                  <a:pt x="95667" y="10454"/>
                </a:cubicBezTo>
                <a:cubicBezTo>
                  <a:pt x="95655" y="10478"/>
                  <a:pt x="95655" y="10526"/>
                  <a:pt x="95632" y="10585"/>
                </a:cubicBezTo>
                <a:cubicBezTo>
                  <a:pt x="95727" y="10633"/>
                  <a:pt x="95810" y="10680"/>
                  <a:pt x="95894" y="10716"/>
                </a:cubicBezTo>
                <a:cubicBezTo>
                  <a:pt x="95870" y="10752"/>
                  <a:pt x="95870" y="10764"/>
                  <a:pt x="95858" y="10799"/>
                </a:cubicBezTo>
                <a:cubicBezTo>
                  <a:pt x="95739" y="10752"/>
                  <a:pt x="95632" y="10692"/>
                  <a:pt x="95513" y="10657"/>
                </a:cubicBezTo>
                <a:cubicBezTo>
                  <a:pt x="95481" y="10653"/>
                  <a:pt x="95446" y="10651"/>
                  <a:pt x="95410" y="10651"/>
                </a:cubicBezTo>
                <a:cubicBezTo>
                  <a:pt x="95338" y="10651"/>
                  <a:pt x="95259" y="10657"/>
                  <a:pt x="95179" y="10657"/>
                </a:cubicBezTo>
                <a:cubicBezTo>
                  <a:pt x="95191" y="10740"/>
                  <a:pt x="95191" y="10811"/>
                  <a:pt x="95203" y="10919"/>
                </a:cubicBezTo>
                <a:cubicBezTo>
                  <a:pt x="94846" y="10990"/>
                  <a:pt x="94501" y="11121"/>
                  <a:pt x="94250" y="11395"/>
                </a:cubicBezTo>
                <a:cubicBezTo>
                  <a:pt x="94394" y="11531"/>
                  <a:pt x="94610" y="11614"/>
                  <a:pt x="94803" y="11614"/>
                </a:cubicBezTo>
                <a:cubicBezTo>
                  <a:pt x="94914" y="11614"/>
                  <a:pt x="95018" y="11587"/>
                  <a:pt x="95096" y="11526"/>
                </a:cubicBezTo>
                <a:cubicBezTo>
                  <a:pt x="95132" y="11585"/>
                  <a:pt x="95191" y="11645"/>
                  <a:pt x="95203" y="11716"/>
                </a:cubicBezTo>
                <a:cubicBezTo>
                  <a:pt x="95225" y="11818"/>
                  <a:pt x="95264" y="11862"/>
                  <a:pt x="95316" y="11862"/>
                </a:cubicBezTo>
                <a:cubicBezTo>
                  <a:pt x="95349" y="11862"/>
                  <a:pt x="95387" y="11844"/>
                  <a:pt x="95429" y="11812"/>
                </a:cubicBezTo>
                <a:cubicBezTo>
                  <a:pt x="95560" y="11692"/>
                  <a:pt x="95679" y="11550"/>
                  <a:pt x="95798" y="11419"/>
                </a:cubicBezTo>
                <a:cubicBezTo>
                  <a:pt x="95846" y="11454"/>
                  <a:pt x="95905" y="11490"/>
                  <a:pt x="95965" y="11526"/>
                </a:cubicBezTo>
                <a:cubicBezTo>
                  <a:pt x="95929" y="11609"/>
                  <a:pt x="95917" y="11669"/>
                  <a:pt x="95894" y="11752"/>
                </a:cubicBezTo>
                <a:cubicBezTo>
                  <a:pt x="95941" y="11759"/>
                  <a:pt x="95983" y="11763"/>
                  <a:pt x="96020" y="11763"/>
                </a:cubicBezTo>
                <a:cubicBezTo>
                  <a:pt x="96175" y="11763"/>
                  <a:pt x="96252" y="11688"/>
                  <a:pt x="96406" y="11419"/>
                </a:cubicBezTo>
                <a:cubicBezTo>
                  <a:pt x="96429" y="11466"/>
                  <a:pt x="96429" y="11514"/>
                  <a:pt x="96453" y="11538"/>
                </a:cubicBezTo>
                <a:cubicBezTo>
                  <a:pt x="96489" y="11597"/>
                  <a:pt x="96525" y="11657"/>
                  <a:pt x="96572" y="11716"/>
                </a:cubicBezTo>
                <a:cubicBezTo>
                  <a:pt x="96632" y="11669"/>
                  <a:pt x="96727" y="11645"/>
                  <a:pt x="96751" y="11585"/>
                </a:cubicBezTo>
                <a:cubicBezTo>
                  <a:pt x="96810" y="11466"/>
                  <a:pt x="96858" y="11335"/>
                  <a:pt x="96882" y="11192"/>
                </a:cubicBezTo>
                <a:cubicBezTo>
                  <a:pt x="96906" y="11157"/>
                  <a:pt x="96906" y="11097"/>
                  <a:pt x="96917" y="11050"/>
                </a:cubicBezTo>
                <a:cubicBezTo>
                  <a:pt x="96941" y="11050"/>
                  <a:pt x="96977" y="11061"/>
                  <a:pt x="97001" y="11061"/>
                </a:cubicBezTo>
                <a:cubicBezTo>
                  <a:pt x="96965" y="11240"/>
                  <a:pt x="96917" y="11419"/>
                  <a:pt x="96846" y="11585"/>
                </a:cubicBezTo>
                <a:cubicBezTo>
                  <a:pt x="96691" y="11954"/>
                  <a:pt x="96310" y="11764"/>
                  <a:pt x="96025" y="11883"/>
                </a:cubicBezTo>
                <a:cubicBezTo>
                  <a:pt x="96084" y="11966"/>
                  <a:pt x="96132" y="12050"/>
                  <a:pt x="96191" y="12121"/>
                </a:cubicBezTo>
                <a:cubicBezTo>
                  <a:pt x="96059" y="12191"/>
                  <a:pt x="95933" y="12246"/>
                  <a:pt x="95804" y="12246"/>
                </a:cubicBezTo>
                <a:cubicBezTo>
                  <a:pt x="95736" y="12246"/>
                  <a:pt x="95666" y="12230"/>
                  <a:pt x="95596" y="12193"/>
                </a:cubicBezTo>
                <a:cubicBezTo>
                  <a:pt x="95417" y="12109"/>
                  <a:pt x="95239" y="11990"/>
                  <a:pt x="95060" y="11883"/>
                </a:cubicBezTo>
                <a:cubicBezTo>
                  <a:pt x="95036" y="11954"/>
                  <a:pt x="95024" y="12014"/>
                  <a:pt x="95024" y="12073"/>
                </a:cubicBezTo>
                <a:cubicBezTo>
                  <a:pt x="94917" y="12062"/>
                  <a:pt x="94822" y="12050"/>
                  <a:pt x="94762" y="12026"/>
                </a:cubicBezTo>
                <a:cubicBezTo>
                  <a:pt x="94679" y="12145"/>
                  <a:pt x="94620" y="12252"/>
                  <a:pt x="94560" y="12371"/>
                </a:cubicBezTo>
                <a:cubicBezTo>
                  <a:pt x="94405" y="12312"/>
                  <a:pt x="94239" y="12240"/>
                  <a:pt x="94060" y="12193"/>
                </a:cubicBezTo>
                <a:cubicBezTo>
                  <a:pt x="94026" y="12186"/>
                  <a:pt x="93971" y="12179"/>
                  <a:pt x="93929" y="12179"/>
                </a:cubicBezTo>
                <a:cubicBezTo>
                  <a:pt x="93899" y="12179"/>
                  <a:pt x="93875" y="12182"/>
                  <a:pt x="93869" y="12193"/>
                </a:cubicBezTo>
                <a:cubicBezTo>
                  <a:pt x="93815" y="12308"/>
                  <a:pt x="93737" y="12324"/>
                  <a:pt x="93652" y="12324"/>
                </a:cubicBezTo>
                <a:cubicBezTo>
                  <a:pt x="93620" y="12324"/>
                  <a:pt x="93588" y="12322"/>
                  <a:pt x="93556" y="12322"/>
                </a:cubicBezTo>
                <a:cubicBezTo>
                  <a:pt x="93541" y="12322"/>
                  <a:pt x="93527" y="12322"/>
                  <a:pt x="93512" y="12323"/>
                </a:cubicBezTo>
                <a:cubicBezTo>
                  <a:pt x="93417" y="12347"/>
                  <a:pt x="93334" y="12371"/>
                  <a:pt x="93227" y="12407"/>
                </a:cubicBezTo>
                <a:cubicBezTo>
                  <a:pt x="93334" y="12704"/>
                  <a:pt x="93584" y="12585"/>
                  <a:pt x="93774" y="12645"/>
                </a:cubicBezTo>
                <a:cubicBezTo>
                  <a:pt x="93727" y="12681"/>
                  <a:pt x="93703" y="12728"/>
                  <a:pt x="93655" y="12776"/>
                </a:cubicBezTo>
                <a:cubicBezTo>
                  <a:pt x="93786" y="12824"/>
                  <a:pt x="93905" y="12859"/>
                  <a:pt x="94060" y="12919"/>
                </a:cubicBezTo>
                <a:cubicBezTo>
                  <a:pt x="94000" y="12978"/>
                  <a:pt x="93965" y="13026"/>
                  <a:pt x="93929" y="13074"/>
                </a:cubicBezTo>
                <a:cubicBezTo>
                  <a:pt x="93941" y="13097"/>
                  <a:pt x="93941" y="13121"/>
                  <a:pt x="93953" y="13145"/>
                </a:cubicBezTo>
                <a:cubicBezTo>
                  <a:pt x="94167" y="13062"/>
                  <a:pt x="94370" y="12966"/>
                  <a:pt x="94620" y="12859"/>
                </a:cubicBezTo>
                <a:lnTo>
                  <a:pt x="94620" y="12859"/>
                </a:lnTo>
                <a:cubicBezTo>
                  <a:pt x="94477" y="13026"/>
                  <a:pt x="94358" y="13145"/>
                  <a:pt x="94250" y="13264"/>
                </a:cubicBezTo>
                <a:cubicBezTo>
                  <a:pt x="94262" y="13300"/>
                  <a:pt x="94286" y="13312"/>
                  <a:pt x="94298" y="13336"/>
                </a:cubicBezTo>
                <a:cubicBezTo>
                  <a:pt x="94441" y="13276"/>
                  <a:pt x="94584" y="13205"/>
                  <a:pt x="94727" y="13145"/>
                </a:cubicBezTo>
                <a:cubicBezTo>
                  <a:pt x="94786" y="13121"/>
                  <a:pt x="94858" y="13085"/>
                  <a:pt x="94917" y="13062"/>
                </a:cubicBezTo>
                <a:cubicBezTo>
                  <a:pt x="94941" y="13133"/>
                  <a:pt x="94965" y="13205"/>
                  <a:pt x="94977" y="13276"/>
                </a:cubicBezTo>
                <a:cubicBezTo>
                  <a:pt x="94977" y="13393"/>
                  <a:pt x="95006" y="13451"/>
                  <a:pt x="95081" y="13451"/>
                </a:cubicBezTo>
                <a:cubicBezTo>
                  <a:pt x="95113" y="13451"/>
                  <a:pt x="95153" y="13440"/>
                  <a:pt x="95203" y="13419"/>
                </a:cubicBezTo>
                <a:cubicBezTo>
                  <a:pt x="95310" y="13359"/>
                  <a:pt x="95393" y="13276"/>
                  <a:pt x="95501" y="13205"/>
                </a:cubicBezTo>
                <a:cubicBezTo>
                  <a:pt x="95513" y="13264"/>
                  <a:pt x="95548" y="13359"/>
                  <a:pt x="95560" y="13359"/>
                </a:cubicBezTo>
                <a:cubicBezTo>
                  <a:pt x="95632" y="13336"/>
                  <a:pt x="95715" y="13324"/>
                  <a:pt x="95774" y="13276"/>
                </a:cubicBezTo>
                <a:cubicBezTo>
                  <a:pt x="95870" y="13240"/>
                  <a:pt x="95965" y="13181"/>
                  <a:pt x="96072" y="13121"/>
                </a:cubicBezTo>
                <a:cubicBezTo>
                  <a:pt x="96084" y="13145"/>
                  <a:pt x="96096" y="13157"/>
                  <a:pt x="96108" y="13193"/>
                </a:cubicBezTo>
                <a:cubicBezTo>
                  <a:pt x="96072" y="13252"/>
                  <a:pt x="96036" y="13359"/>
                  <a:pt x="95965" y="13383"/>
                </a:cubicBezTo>
                <a:cubicBezTo>
                  <a:pt x="95691" y="13514"/>
                  <a:pt x="95429" y="13633"/>
                  <a:pt x="95155" y="13776"/>
                </a:cubicBezTo>
                <a:cubicBezTo>
                  <a:pt x="95052" y="13828"/>
                  <a:pt x="94958" y="13849"/>
                  <a:pt x="94870" y="13849"/>
                </a:cubicBezTo>
                <a:cubicBezTo>
                  <a:pt x="94555" y="13849"/>
                  <a:pt x="94322" y="13573"/>
                  <a:pt x="94024" y="13443"/>
                </a:cubicBezTo>
                <a:lnTo>
                  <a:pt x="94024" y="13443"/>
                </a:lnTo>
                <a:cubicBezTo>
                  <a:pt x="94060" y="13502"/>
                  <a:pt x="94108" y="13562"/>
                  <a:pt x="94120" y="13609"/>
                </a:cubicBezTo>
                <a:cubicBezTo>
                  <a:pt x="94060" y="13681"/>
                  <a:pt x="94012" y="13740"/>
                  <a:pt x="93965" y="13812"/>
                </a:cubicBezTo>
                <a:cubicBezTo>
                  <a:pt x="93810" y="13728"/>
                  <a:pt x="93643" y="13621"/>
                  <a:pt x="93429" y="13514"/>
                </a:cubicBezTo>
                <a:lnTo>
                  <a:pt x="93429" y="13514"/>
                </a:lnTo>
                <a:cubicBezTo>
                  <a:pt x="93465" y="13621"/>
                  <a:pt x="93477" y="13657"/>
                  <a:pt x="93512" y="13740"/>
                </a:cubicBezTo>
                <a:lnTo>
                  <a:pt x="92929" y="13740"/>
                </a:lnTo>
                <a:cubicBezTo>
                  <a:pt x="92929" y="13740"/>
                  <a:pt x="92917" y="13800"/>
                  <a:pt x="92917" y="13812"/>
                </a:cubicBezTo>
                <a:cubicBezTo>
                  <a:pt x="93096" y="13907"/>
                  <a:pt x="93250" y="14014"/>
                  <a:pt x="93453" y="14098"/>
                </a:cubicBezTo>
                <a:lnTo>
                  <a:pt x="93405" y="14276"/>
                </a:lnTo>
                <a:cubicBezTo>
                  <a:pt x="93459" y="14311"/>
                  <a:pt x="93507" y="14325"/>
                  <a:pt x="93552" y="14325"/>
                </a:cubicBezTo>
                <a:cubicBezTo>
                  <a:pt x="93707" y="14325"/>
                  <a:pt x="93825" y="14164"/>
                  <a:pt x="94000" y="14145"/>
                </a:cubicBezTo>
                <a:lnTo>
                  <a:pt x="94000" y="14145"/>
                </a:lnTo>
                <a:cubicBezTo>
                  <a:pt x="93941" y="14252"/>
                  <a:pt x="93893" y="14324"/>
                  <a:pt x="93869" y="14395"/>
                </a:cubicBezTo>
                <a:cubicBezTo>
                  <a:pt x="93893" y="14407"/>
                  <a:pt x="93941" y="14443"/>
                  <a:pt x="93965" y="14455"/>
                </a:cubicBezTo>
                <a:cubicBezTo>
                  <a:pt x="93953" y="14514"/>
                  <a:pt x="93929" y="14574"/>
                  <a:pt x="93905" y="14657"/>
                </a:cubicBezTo>
                <a:cubicBezTo>
                  <a:pt x="94048" y="14633"/>
                  <a:pt x="94143" y="14621"/>
                  <a:pt x="94250" y="14586"/>
                </a:cubicBezTo>
                <a:cubicBezTo>
                  <a:pt x="94250" y="14764"/>
                  <a:pt x="94381" y="15002"/>
                  <a:pt x="94501" y="15002"/>
                </a:cubicBezTo>
                <a:cubicBezTo>
                  <a:pt x="94667" y="15002"/>
                  <a:pt x="94834" y="14979"/>
                  <a:pt x="94882" y="14788"/>
                </a:cubicBezTo>
                <a:cubicBezTo>
                  <a:pt x="94944" y="14884"/>
                  <a:pt x="95002" y="14917"/>
                  <a:pt x="95058" y="14917"/>
                </a:cubicBezTo>
                <a:cubicBezTo>
                  <a:pt x="95182" y="14917"/>
                  <a:pt x="95294" y="14752"/>
                  <a:pt x="95417" y="14752"/>
                </a:cubicBezTo>
                <a:cubicBezTo>
                  <a:pt x="95429" y="14824"/>
                  <a:pt x="95441" y="14907"/>
                  <a:pt x="95453" y="14990"/>
                </a:cubicBezTo>
                <a:cubicBezTo>
                  <a:pt x="95661" y="14877"/>
                  <a:pt x="95853" y="14794"/>
                  <a:pt x="96079" y="14794"/>
                </a:cubicBezTo>
                <a:cubicBezTo>
                  <a:pt x="96137" y="14794"/>
                  <a:pt x="96198" y="14800"/>
                  <a:pt x="96263" y="14812"/>
                </a:cubicBezTo>
                <a:cubicBezTo>
                  <a:pt x="95929" y="15062"/>
                  <a:pt x="95560" y="15229"/>
                  <a:pt x="95179" y="15360"/>
                </a:cubicBezTo>
                <a:cubicBezTo>
                  <a:pt x="95024" y="15417"/>
                  <a:pt x="94874" y="15445"/>
                  <a:pt x="94727" y="15445"/>
                </a:cubicBezTo>
                <a:cubicBezTo>
                  <a:pt x="94480" y="15445"/>
                  <a:pt x="94244" y="15366"/>
                  <a:pt x="94012" y="15217"/>
                </a:cubicBezTo>
                <a:lnTo>
                  <a:pt x="93953" y="15276"/>
                </a:lnTo>
                <a:cubicBezTo>
                  <a:pt x="93989" y="15395"/>
                  <a:pt x="94024" y="15514"/>
                  <a:pt x="94072" y="15681"/>
                </a:cubicBezTo>
                <a:cubicBezTo>
                  <a:pt x="93762" y="15598"/>
                  <a:pt x="93465" y="15526"/>
                  <a:pt x="93155" y="15455"/>
                </a:cubicBezTo>
                <a:lnTo>
                  <a:pt x="93155" y="15455"/>
                </a:lnTo>
                <a:cubicBezTo>
                  <a:pt x="93167" y="15526"/>
                  <a:pt x="93167" y="15586"/>
                  <a:pt x="93179" y="15598"/>
                </a:cubicBezTo>
                <a:cubicBezTo>
                  <a:pt x="92929" y="15681"/>
                  <a:pt x="92703" y="15752"/>
                  <a:pt x="92441" y="15824"/>
                </a:cubicBezTo>
                <a:cubicBezTo>
                  <a:pt x="92679" y="15991"/>
                  <a:pt x="92881" y="16133"/>
                  <a:pt x="93096" y="16276"/>
                </a:cubicBezTo>
                <a:cubicBezTo>
                  <a:pt x="93060" y="16300"/>
                  <a:pt x="93036" y="16324"/>
                  <a:pt x="92977" y="16372"/>
                </a:cubicBezTo>
                <a:cubicBezTo>
                  <a:pt x="93072" y="16431"/>
                  <a:pt x="93167" y="16479"/>
                  <a:pt x="93250" y="16526"/>
                </a:cubicBezTo>
                <a:cubicBezTo>
                  <a:pt x="93215" y="16598"/>
                  <a:pt x="93179" y="16598"/>
                  <a:pt x="93119" y="16765"/>
                </a:cubicBezTo>
                <a:lnTo>
                  <a:pt x="93989" y="16765"/>
                </a:lnTo>
                <a:cubicBezTo>
                  <a:pt x="93989" y="16848"/>
                  <a:pt x="94000" y="16895"/>
                  <a:pt x="94000" y="16991"/>
                </a:cubicBezTo>
                <a:cubicBezTo>
                  <a:pt x="94167" y="16907"/>
                  <a:pt x="94298" y="16848"/>
                  <a:pt x="94441" y="16776"/>
                </a:cubicBezTo>
                <a:cubicBezTo>
                  <a:pt x="94465" y="16848"/>
                  <a:pt x="94489" y="16907"/>
                  <a:pt x="94524" y="17003"/>
                </a:cubicBezTo>
                <a:cubicBezTo>
                  <a:pt x="94786" y="16884"/>
                  <a:pt x="95120" y="17026"/>
                  <a:pt x="95334" y="16729"/>
                </a:cubicBezTo>
                <a:lnTo>
                  <a:pt x="95334" y="16729"/>
                </a:lnTo>
                <a:cubicBezTo>
                  <a:pt x="95239" y="17265"/>
                  <a:pt x="94822" y="17312"/>
                  <a:pt x="94429" y="17384"/>
                </a:cubicBezTo>
                <a:cubicBezTo>
                  <a:pt x="94349" y="17402"/>
                  <a:pt x="94271" y="17411"/>
                  <a:pt x="94195" y="17411"/>
                </a:cubicBezTo>
                <a:cubicBezTo>
                  <a:pt x="93876" y="17411"/>
                  <a:pt x="93595" y="17259"/>
                  <a:pt x="93346" y="17038"/>
                </a:cubicBezTo>
                <a:cubicBezTo>
                  <a:pt x="93334" y="17062"/>
                  <a:pt x="93334" y="17074"/>
                  <a:pt x="93310" y="17086"/>
                </a:cubicBezTo>
                <a:cubicBezTo>
                  <a:pt x="93346" y="17146"/>
                  <a:pt x="93369" y="17217"/>
                  <a:pt x="93405" y="17312"/>
                </a:cubicBezTo>
                <a:cubicBezTo>
                  <a:pt x="93274" y="17288"/>
                  <a:pt x="93179" y="17253"/>
                  <a:pt x="93012" y="17205"/>
                </a:cubicBezTo>
                <a:lnTo>
                  <a:pt x="93012" y="17205"/>
                </a:lnTo>
                <a:cubicBezTo>
                  <a:pt x="93131" y="17336"/>
                  <a:pt x="93215" y="17419"/>
                  <a:pt x="93334" y="17550"/>
                </a:cubicBezTo>
                <a:cubicBezTo>
                  <a:pt x="93060" y="17503"/>
                  <a:pt x="92834" y="17467"/>
                  <a:pt x="92691" y="17431"/>
                </a:cubicBezTo>
                <a:cubicBezTo>
                  <a:pt x="92465" y="17550"/>
                  <a:pt x="92286" y="17634"/>
                  <a:pt x="92060" y="17741"/>
                </a:cubicBezTo>
                <a:cubicBezTo>
                  <a:pt x="92000" y="17729"/>
                  <a:pt x="91941" y="17705"/>
                  <a:pt x="91905" y="17657"/>
                </a:cubicBezTo>
                <a:cubicBezTo>
                  <a:pt x="91879" y="17640"/>
                  <a:pt x="91846" y="17629"/>
                  <a:pt x="91821" y="17629"/>
                </a:cubicBezTo>
                <a:cubicBezTo>
                  <a:pt x="91812" y="17629"/>
                  <a:pt x="91804" y="17630"/>
                  <a:pt x="91798" y="17634"/>
                </a:cubicBezTo>
                <a:cubicBezTo>
                  <a:pt x="91691" y="17669"/>
                  <a:pt x="91607" y="17693"/>
                  <a:pt x="91500" y="17729"/>
                </a:cubicBezTo>
                <a:cubicBezTo>
                  <a:pt x="91488" y="17705"/>
                  <a:pt x="91464" y="17669"/>
                  <a:pt x="91453" y="17657"/>
                </a:cubicBezTo>
                <a:cubicBezTo>
                  <a:pt x="91512" y="17550"/>
                  <a:pt x="91583" y="17467"/>
                  <a:pt x="91619" y="17360"/>
                </a:cubicBezTo>
                <a:cubicBezTo>
                  <a:pt x="91643" y="17300"/>
                  <a:pt x="91619" y="17229"/>
                  <a:pt x="91619" y="17134"/>
                </a:cubicBezTo>
                <a:cubicBezTo>
                  <a:pt x="91631" y="17134"/>
                  <a:pt x="91691" y="17086"/>
                  <a:pt x="91798" y="17015"/>
                </a:cubicBezTo>
                <a:cubicBezTo>
                  <a:pt x="91679" y="16967"/>
                  <a:pt x="91583" y="16943"/>
                  <a:pt x="91583" y="16919"/>
                </a:cubicBezTo>
                <a:lnTo>
                  <a:pt x="91583" y="16657"/>
                </a:lnTo>
                <a:cubicBezTo>
                  <a:pt x="91583" y="16657"/>
                  <a:pt x="91643" y="16645"/>
                  <a:pt x="91691" y="16610"/>
                </a:cubicBezTo>
                <a:cubicBezTo>
                  <a:pt x="91812" y="16536"/>
                  <a:pt x="91922" y="16450"/>
                  <a:pt x="92031" y="16450"/>
                </a:cubicBezTo>
                <a:cubicBezTo>
                  <a:pt x="92115" y="16450"/>
                  <a:pt x="92198" y="16501"/>
                  <a:pt x="92286" y="16645"/>
                </a:cubicBezTo>
                <a:cubicBezTo>
                  <a:pt x="92340" y="16726"/>
                  <a:pt x="92420" y="16763"/>
                  <a:pt x="92507" y="16763"/>
                </a:cubicBezTo>
                <a:cubicBezTo>
                  <a:pt x="92613" y="16763"/>
                  <a:pt x="92730" y="16708"/>
                  <a:pt x="92822" y="16610"/>
                </a:cubicBezTo>
                <a:cubicBezTo>
                  <a:pt x="92643" y="16479"/>
                  <a:pt x="92500" y="16324"/>
                  <a:pt x="92524" y="16062"/>
                </a:cubicBezTo>
                <a:cubicBezTo>
                  <a:pt x="92536" y="15955"/>
                  <a:pt x="92334" y="15812"/>
                  <a:pt x="92203" y="15705"/>
                </a:cubicBezTo>
                <a:cubicBezTo>
                  <a:pt x="92143" y="15657"/>
                  <a:pt x="92024" y="15657"/>
                  <a:pt x="91917" y="15645"/>
                </a:cubicBezTo>
                <a:cubicBezTo>
                  <a:pt x="92107" y="15276"/>
                  <a:pt x="92060" y="15217"/>
                  <a:pt x="91631" y="15181"/>
                </a:cubicBezTo>
                <a:cubicBezTo>
                  <a:pt x="91619" y="15014"/>
                  <a:pt x="91643" y="14824"/>
                  <a:pt x="91560" y="14717"/>
                </a:cubicBezTo>
                <a:cubicBezTo>
                  <a:pt x="91526" y="14670"/>
                  <a:pt x="91440" y="14664"/>
                  <a:pt x="91347" y="14664"/>
                </a:cubicBezTo>
                <a:cubicBezTo>
                  <a:pt x="91320" y="14664"/>
                  <a:pt x="91292" y="14665"/>
                  <a:pt x="91265" y="14665"/>
                </a:cubicBezTo>
                <a:cubicBezTo>
                  <a:pt x="91221" y="14665"/>
                  <a:pt x="91178" y="14664"/>
                  <a:pt x="91143" y="14657"/>
                </a:cubicBezTo>
                <a:cubicBezTo>
                  <a:pt x="91095" y="14752"/>
                  <a:pt x="91072" y="14836"/>
                  <a:pt x="91024" y="14931"/>
                </a:cubicBezTo>
                <a:cubicBezTo>
                  <a:pt x="90917" y="14836"/>
                  <a:pt x="90833" y="14705"/>
                  <a:pt x="90714" y="14681"/>
                </a:cubicBezTo>
                <a:cubicBezTo>
                  <a:pt x="90536" y="14645"/>
                  <a:pt x="90452" y="14574"/>
                  <a:pt x="90429" y="14407"/>
                </a:cubicBezTo>
                <a:cubicBezTo>
                  <a:pt x="90429" y="14395"/>
                  <a:pt x="90369" y="14383"/>
                  <a:pt x="90321" y="14383"/>
                </a:cubicBezTo>
                <a:cubicBezTo>
                  <a:pt x="90284" y="14386"/>
                  <a:pt x="90247" y="14388"/>
                  <a:pt x="90213" y="14388"/>
                </a:cubicBezTo>
                <a:cubicBezTo>
                  <a:pt x="90071" y="14388"/>
                  <a:pt x="89969" y="14349"/>
                  <a:pt x="90036" y="14109"/>
                </a:cubicBezTo>
                <a:cubicBezTo>
                  <a:pt x="90059" y="14062"/>
                  <a:pt x="89893" y="13990"/>
                  <a:pt x="89893" y="13943"/>
                </a:cubicBezTo>
                <a:cubicBezTo>
                  <a:pt x="89905" y="13788"/>
                  <a:pt x="89964" y="13621"/>
                  <a:pt x="90024" y="13383"/>
                </a:cubicBezTo>
                <a:cubicBezTo>
                  <a:pt x="89952" y="13336"/>
                  <a:pt x="89786" y="13252"/>
                  <a:pt x="89595" y="13133"/>
                </a:cubicBezTo>
                <a:cubicBezTo>
                  <a:pt x="89583" y="13133"/>
                  <a:pt x="89524" y="13157"/>
                  <a:pt x="89524" y="13157"/>
                </a:cubicBezTo>
                <a:cubicBezTo>
                  <a:pt x="89417" y="12871"/>
                  <a:pt x="89297" y="12597"/>
                  <a:pt x="89178" y="12276"/>
                </a:cubicBezTo>
                <a:cubicBezTo>
                  <a:pt x="89083" y="12431"/>
                  <a:pt x="89024" y="12502"/>
                  <a:pt x="88952" y="12621"/>
                </a:cubicBezTo>
                <a:cubicBezTo>
                  <a:pt x="88845" y="12502"/>
                  <a:pt x="88762" y="12407"/>
                  <a:pt x="88690" y="12300"/>
                </a:cubicBezTo>
                <a:cubicBezTo>
                  <a:pt x="88714" y="12300"/>
                  <a:pt x="88726" y="12276"/>
                  <a:pt x="88762" y="12276"/>
                </a:cubicBezTo>
                <a:cubicBezTo>
                  <a:pt x="88774" y="12157"/>
                  <a:pt x="88774" y="12073"/>
                  <a:pt x="88786" y="11895"/>
                </a:cubicBezTo>
                <a:lnTo>
                  <a:pt x="88297" y="11895"/>
                </a:lnTo>
                <a:cubicBezTo>
                  <a:pt x="88274" y="11895"/>
                  <a:pt x="88238" y="11716"/>
                  <a:pt x="88214" y="11585"/>
                </a:cubicBezTo>
                <a:cubicBezTo>
                  <a:pt x="88035" y="11645"/>
                  <a:pt x="87881" y="11728"/>
                  <a:pt x="87714" y="11788"/>
                </a:cubicBezTo>
                <a:cubicBezTo>
                  <a:pt x="87654" y="11776"/>
                  <a:pt x="87559" y="11740"/>
                  <a:pt x="87464" y="11716"/>
                </a:cubicBezTo>
                <a:cubicBezTo>
                  <a:pt x="87452" y="11740"/>
                  <a:pt x="87440" y="11776"/>
                  <a:pt x="87404" y="11800"/>
                </a:cubicBezTo>
                <a:cubicBezTo>
                  <a:pt x="87500" y="11942"/>
                  <a:pt x="87571" y="12062"/>
                  <a:pt x="87690" y="12240"/>
                </a:cubicBezTo>
                <a:cubicBezTo>
                  <a:pt x="87611" y="12249"/>
                  <a:pt x="87532" y="12277"/>
                  <a:pt x="87463" y="12277"/>
                </a:cubicBezTo>
                <a:cubicBezTo>
                  <a:pt x="87438" y="12277"/>
                  <a:pt x="87414" y="12273"/>
                  <a:pt x="87392" y="12264"/>
                </a:cubicBezTo>
                <a:cubicBezTo>
                  <a:pt x="87278" y="12227"/>
                  <a:pt x="87190" y="12206"/>
                  <a:pt x="87119" y="12206"/>
                </a:cubicBezTo>
                <a:cubicBezTo>
                  <a:pt x="86961" y="12206"/>
                  <a:pt x="86888" y="12310"/>
                  <a:pt x="86797" y="12574"/>
                </a:cubicBezTo>
                <a:cubicBezTo>
                  <a:pt x="86809" y="12597"/>
                  <a:pt x="86809" y="12609"/>
                  <a:pt x="86821" y="12621"/>
                </a:cubicBezTo>
                <a:cubicBezTo>
                  <a:pt x="86916" y="12669"/>
                  <a:pt x="86976" y="12966"/>
                  <a:pt x="86904" y="13014"/>
                </a:cubicBezTo>
                <a:cubicBezTo>
                  <a:pt x="86857" y="12990"/>
                  <a:pt x="86809" y="12978"/>
                  <a:pt x="86797" y="12966"/>
                </a:cubicBezTo>
                <a:cubicBezTo>
                  <a:pt x="86559" y="13371"/>
                  <a:pt x="86333" y="13752"/>
                  <a:pt x="86095" y="14145"/>
                </a:cubicBezTo>
                <a:lnTo>
                  <a:pt x="86142" y="14205"/>
                </a:lnTo>
                <a:cubicBezTo>
                  <a:pt x="86321" y="14145"/>
                  <a:pt x="86511" y="14098"/>
                  <a:pt x="86702" y="14038"/>
                </a:cubicBezTo>
                <a:cubicBezTo>
                  <a:pt x="86726" y="14086"/>
                  <a:pt x="86750" y="14157"/>
                  <a:pt x="86761" y="14205"/>
                </a:cubicBezTo>
                <a:cubicBezTo>
                  <a:pt x="86630" y="14288"/>
                  <a:pt x="86523" y="14383"/>
                  <a:pt x="86404" y="14455"/>
                </a:cubicBezTo>
                <a:cubicBezTo>
                  <a:pt x="86311" y="14367"/>
                  <a:pt x="86194" y="14322"/>
                  <a:pt x="86085" y="14322"/>
                </a:cubicBezTo>
                <a:cubicBezTo>
                  <a:pt x="85973" y="14322"/>
                  <a:pt x="85869" y="14370"/>
                  <a:pt x="85809" y="14467"/>
                </a:cubicBezTo>
                <a:cubicBezTo>
                  <a:pt x="86071" y="14514"/>
                  <a:pt x="86095" y="14717"/>
                  <a:pt x="86047" y="14919"/>
                </a:cubicBezTo>
                <a:cubicBezTo>
                  <a:pt x="86014" y="15086"/>
                  <a:pt x="86011" y="15170"/>
                  <a:pt x="86188" y="15170"/>
                </a:cubicBezTo>
                <a:cubicBezTo>
                  <a:pt x="86200" y="15170"/>
                  <a:pt x="86212" y="15170"/>
                  <a:pt x="86226" y="15169"/>
                </a:cubicBezTo>
                <a:cubicBezTo>
                  <a:pt x="86261" y="15169"/>
                  <a:pt x="86345" y="15300"/>
                  <a:pt x="86333" y="15312"/>
                </a:cubicBezTo>
                <a:cubicBezTo>
                  <a:pt x="86154" y="15479"/>
                  <a:pt x="86273" y="15645"/>
                  <a:pt x="86309" y="15836"/>
                </a:cubicBezTo>
                <a:cubicBezTo>
                  <a:pt x="86226" y="15764"/>
                  <a:pt x="86142" y="15693"/>
                  <a:pt x="86035" y="15598"/>
                </a:cubicBezTo>
                <a:cubicBezTo>
                  <a:pt x="85892" y="15752"/>
                  <a:pt x="85618" y="15907"/>
                  <a:pt x="85630" y="16026"/>
                </a:cubicBezTo>
                <a:cubicBezTo>
                  <a:pt x="85678" y="16300"/>
                  <a:pt x="85499" y="16419"/>
                  <a:pt x="85392" y="16538"/>
                </a:cubicBezTo>
                <a:cubicBezTo>
                  <a:pt x="85273" y="16598"/>
                  <a:pt x="85154" y="16657"/>
                  <a:pt x="84999" y="16741"/>
                </a:cubicBezTo>
                <a:cubicBezTo>
                  <a:pt x="84972" y="16734"/>
                  <a:pt x="84940" y="16730"/>
                  <a:pt x="84903" y="16730"/>
                </a:cubicBezTo>
                <a:cubicBezTo>
                  <a:pt x="84752" y="16730"/>
                  <a:pt x="84532" y="16790"/>
                  <a:pt x="84321" y="16895"/>
                </a:cubicBezTo>
                <a:cubicBezTo>
                  <a:pt x="84380" y="16741"/>
                  <a:pt x="84440" y="16586"/>
                  <a:pt x="84535" y="16467"/>
                </a:cubicBezTo>
                <a:lnTo>
                  <a:pt x="84535" y="16467"/>
                </a:lnTo>
                <a:cubicBezTo>
                  <a:pt x="84416" y="16526"/>
                  <a:pt x="84297" y="16586"/>
                  <a:pt x="84130" y="16669"/>
                </a:cubicBezTo>
                <a:cubicBezTo>
                  <a:pt x="84166" y="16467"/>
                  <a:pt x="84190" y="16288"/>
                  <a:pt x="84237" y="16074"/>
                </a:cubicBezTo>
                <a:lnTo>
                  <a:pt x="84237" y="16074"/>
                </a:lnTo>
                <a:cubicBezTo>
                  <a:pt x="83963" y="16169"/>
                  <a:pt x="83761" y="16229"/>
                  <a:pt x="83535" y="16300"/>
                </a:cubicBezTo>
                <a:cubicBezTo>
                  <a:pt x="83511" y="16288"/>
                  <a:pt x="83487" y="16264"/>
                  <a:pt x="83463" y="16241"/>
                </a:cubicBezTo>
                <a:cubicBezTo>
                  <a:pt x="83582" y="16026"/>
                  <a:pt x="83713" y="15836"/>
                  <a:pt x="83785" y="15717"/>
                </a:cubicBezTo>
                <a:cubicBezTo>
                  <a:pt x="83773" y="15395"/>
                  <a:pt x="83749" y="15121"/>
                  <a:pt x="83725" y="14860"/>
                </a:cubicBezTo>
                <a:cubicBezTo>
                  <a:pt x="83702" y="14860"/>
                  <a:pt x="83666" y="14836"/>
                  <a:pt x="83642" y="14836"/>
                </a:cubicBezTo>
                <a:cubicBezTo>
                  <a:pt x="83547" y="15038"/>
                  <a:pt x="83475" y="15217"/>
                  <a:pt x="83392" y="15419"/>
                </a:cubicBezTo>
                <a:cubicBezTo>
                  <a:pt x="83297" y="15276"/>
                  <a:pt x="83225" y="15169"/>
                  <a:pt x="83190" y="15121"/>
                </a:cubicBezTo>
                <a:cubicBezTo>
                  <a:pt x="83166" y="14717"/>
                  <a:pt x="83130" y="14359"/>
                  <a:pt x="83106" y="14002"/>
                </a:cubicBezTo>
                <a:lnTo>
                  <a:pt x="82987" y="13978"/>
                </a:lnTo>
                <a:lnTo>
                  <a:pt x="82856" y="14419"/>
                </a:lnTo>
                <a:cubicBezTo>
                  <a:pt x="82761" y="14419"/>
                  <a:pt x="82654" y="14407"/>
                  <a:pt x="82535" y="14407"/>
                </a:cubicBezTo>
                <a:cubicBezTo>
                  <a:pt x="82701" y="14181"/>
                  <a:pt x="82928" y="13990"/>
                  <a:pt x="82761" y="13681"/>
                </a:cubicBezTo>
                <a:cubicBezTo>
                  <a:pt x="82809" y="13633"/>
                  <a:pt x="82880" y="13550"/>
                  <a:pt x="82951" y="13455"/>
                </a:cubicBezTo>
                <a:cubicBezTo>
                  <a:pt x="82535" y="13216"/>
                  <a:pt x="82297" y="12859"/>
                  <a:pt x="82082" y="12478"/>
                </a:cubicBezTo>
                <a:cubicBezTo>
                  <a:pt x="81987" y="12312"/>
                  <a:pt x="81880" y="12145"/>
                  <a:pt x="81749" y="12026"/>
                </a:cubicBezTo>
                <a:cubicBezTo>
                  <a:pt x="81679" y="11956"/>
                  <a:pt x="81615" y="11923"/>
                  <a:pt x="81558" y="11923"/>
                </a:cubicBezTo>
                <a:cubicBezTo>
                  <a:pt x="81468" y="11923"/>
                  <a:pt x="81395" y="12004"/>
                  <a:pt x="81344" y="12157"/>
                </a:cubicBezTo>
                <a:cubicBezTo>
                  <a:pt x="81213" y="12621"/>
                  <a:pt x="81142" y="13133"/>
                  <a:pt x="80892" y="13526"/>
                </a:cubicBezTo>
                <a:cubicBezTo>
                  <a:pt x="80737" y="13764"/>
                  <a:pt x="80630" y="14002"/>
                  <a:pt x="80570" y="14205"/>
                </a:cubicBezTo>
                <a:cubicBezTo>
                  <a:pt x="80439" y="14264"/>
                  <a:pt x="80320" y="14276"/>
                  <a:pt x="80273" y="14348"/>
                </a:cubicBezTo>
                <a:cubicBezTo>
                  <a:pt x="80249" y="14395"/>
                  <a:pt x="80296" y="14514"/>
                  <a:pt x="80320" y="14586"/>
                </a:cubicBezTo>
                <a:cubicBezTo>
                  <a:pt x="80368" y="14717"/>
                  <a:pt x="80427" y="14860"/>
                  <a:pt x="80499" y="15014"/>
                </a:cubicBezTo>
                <a:cubicBezTo>
                  <a:pt x="80356" y="15002"/>
                  <a:pt x="80249" y="14990"/>
                  <a:pt x="80130" y="14979"/>
                </a:cubicBezTo>
                <a:cubicBezTo>
                  <a:pt x="80130" y="15110"/>
                  <a:pt x="80118" y="15229"/>
                  <a:pt x="80130" y="15336"/>
                </a:cubicBezTo>
                <a:cubicBezTo>
                  <a:pt x="80142" y="15455"/>
                  <a:pt x="80213" y="15586"/>
                  <a:pt x="79999" y="15598"/>
                </a:cubicBezTo>
                <a:cubicBezTo>
                  <a:pt x="79963" y="15598"/>
                  <a:pt x="79939" y="15752"/>
                  <a:pt x="79939" y="15824"/>
                </a:cubicBezTo>
                <a:cubicBezTo>
                  <a:pt x="79915" y="16003"/>
                  <a:pt x="80070" y="16205"/>
                  <a:pt x="79796" y="16312"/>
                </a:cubicBezTo>
                <a:cubicBezTo>
                  <a:pt x="79844" y="16407"/>
                  <a:pt x="79880" y="16503"/>
                  <a:pt x="79915" y="16598"/>
                </a:cubicBezTo>
                <a:cubicBezTo>
                  <a:pt x="79975" y="16705"/>
                  <a:pt x="80070" y="16788"/>
                  <a:pt x="80142" y="16884"/>
                </a:cubicBezTo>
                <a:cubicBezTo>
                  <a:pt x="80118" y="16895"/>
                  <a:pt x="80094" y="16919"/>
                  <a:pt x="80070" y="16943"/>
                </a:cubicBezTo>
                <a:cubicBezTo>
                  <a:pt x="79999" y="16884"/>
                  <a:pt x="79939" y="16836"/>
                  <a:pt x="79903" y="16800"/>
                </a:cubicBezTo>
                <a:cubicBezTo>
                  <a:pt x="79796" y="16860"/>
                  <a:pt x="79713" y="16895"/>
                  <a:pt x="79642" y="16943"/>
                </a:cubicBezTo>
                <a:lnTo>
                  <a:pt x="79463" y="16586"/>
                </a:lnTo>
                <a:cubicBezTo>
                  <a:pt x="79475" y="16586"/>
                  <a:pt x="79499" y="16562"/>
                  <a:pt x="79522" y="16562"/>
                </a:cubicBezTo>
                <a:cubicBezTo>
                  <a:pt x="79427" y="16503"/>
                  <a:pt x="79344" y="16443"/>
                  <a:pt x="79237" y="16372"/>
                </a:cubicBezTo>
                <a:cubicBezTo>
                  <a:pt x="79189" y="16419"/>
                  <a:pt x="79118" y="16491"/>
                  <a:pt x="79058" y="16586"/>
                </a:cubicBezTo>
                <a:cubicBezTo>
                  <a:pt x="79118" y="16717"/>
                  <a:pt x="79189" y="16848"/>
                  <a:pt x="79296" y="17086"/>
                </a:cubicBezTo>
                <a:cubicBezTo>
                  <a:pt x="79118" y="17003"/>
                  <a:pt x="79046" y="16955"/>
                  <a:pt x="78987" y="16919"/>
                </a:cubicBezTo>
                <a:cubicBezTo>
                  <a:pt x="78963" y="16943"/>
                  <a:pt x="78939" y="16955"/>
                  <a:pt x="78927" y="16967"/>
                </a:cubicBezTo>
                <a:cubicBezTo>
                  <a:pt x="79058" y="17193"/>
                  <a:pt x="79201" y="17396"/>
                  <a:pt x="79344" y="17634"/>
                </a:cubicBezTo>
                <a:cubicBezTo>
                  <a:pt x="79225" y="17610"/>
                  <a:pt x="79058" y="17562"/>
                  <a:pt x="78808" y="17491"/>
                </a:cubicBezTo>
                <a:lnTo>
                  <a:pt x="78808" y="17491"/>
                </a:lnTo>
                <a:cubicBezTo>
                  <a:pt x="79010" y="17753"/>
                  <a:pt x="79177" y="17919"/>
                  <a:pt x="79284" y="18110"/>
                </a:cubicBezTo>
                <a:cubicBezTo>
                  <a:pt x="79356" y="18265"/>
                  <a:pt x="79320" y="18455"/>
                  <a:pt x="79261" y="18622"/>
                </a:cubicBezTo>
                <a:cubicBezTo>
                  <a:pt x="79070" y="18372"/>
                  <a:pt x="78880" y="18110"/>
                  <a:pt x="78665" y="17836"/>
                </a:cubicBezTo>
                <a:cubicBezTo>
                  <a:pt x="78653" y="17931"/>
                  <a:pt x="78606" y="18027"/>
                  <a:pt x="78629" y="18110"/>
                </a:cubicBezTo>
                <a:cubicBezTo>
                  <a:pt x="78653" y="18503"/>
                  <a:pt x="78332" y="18920"/>
                  <a:pt x="78868" y="19265"/>
                </a:cubicBezTo>
                <a:cubicBezTo>
                  <a:pt x="78820" y="19277"/>
                  <a:pt x="78784" y="19277"/>
                  <a:pt x="78749" y="19289"/>
                </a:cubicBezTo>
                <a:cubicBezTo>
                  <a:pt x="78760" y="19277"/>
                  <a:pt x="78772" y="19241"/>
                  <a:pt x="78784" y="19229"/>
                </a:cubicBezTo>
                <a:cubicBezTo>
                  <a:pt x="78665" y="19217"/>
                  <a:pt x="78570" y="19205"/>
                  <a:pt x="78463" y="19205"/>
                </a:cubicBezTo>
                <a:cubicBezTo>
                  <a:pt x="78451" y="19205"/>
                  <a:pt x="78427" y="19277"/>
                  <a:pt x="78415" y="19420"/>
                </a:cubicBezTo>
                <a:lnTo>
                  <a:pt x="78308" y="19420"/>
                </a:lnTo>
                <a:cubicBezTo>
                  <a:pt x="78332" y="18491"/>
                  <a:pt x="78356" y="17729"/>
                  <a:pt x="78368" y="17717"/>
                </a:cubicBezTo>
                <a:lnTo>
                  <a:pt x="78332" y="17669"/>
                </a:lnTo>
                <a:cubicBezTo>
                  <a:pt x="78284" y="17669"/>
                  <a:pt x="78237" y="18455"/>
                  <a:pt x="78177" y="19420"/>
                </a:cubicBezTo>
                <a:lnTo>
                  <a:pt x="77379" y="19420"/>
                </a:lnTo>
                <a:cubicBezTo>
                  <a:pt x="77379" y="19408"/>
                  <a:pt x="77379" y="19408"/>
                  <a:pt x="77356" y="19408"/>
                </a:cubicBezTo>
                <a:cubicBezTo>
                  <a:pt x="77415" y="19348"/>
                  <a:pt x="77451" y="19301"/>
                  <a:pt x="77498" y="19277"/>
                </a:cubicBezTo>
                <a:cubicBezTo>
                  <a:pt x="77439" y="19229"/>
                  <a:pt x="77379" y="19170"/>
                  <a:pt x="77320" y="19146"/>
                </a:cubicBezTo>
                <a:cubicBezTo>
                  <a:pt x="77310" y="19141"/>
                  <a:pt x="77300" y="19139"/>
                  <a:pt x="77290" y="19139"/>
                </a:cubicBezTo>
                <a:cubicBezTo>
                  <a:pt x="77249" y="19139"/>
                  <a:pt x="77203" y="19170"/>
                  <a:pt x="77165" y="19170"/>
                </a:cubicBezTo>
                <a:cubicBezTo>
                  <a:pt x="77126" y="19180"/>
                  <a:pt x="77089" y="19188"/>
                  <a:pt x="77055" y="19188"/>
                </a:cubicBezTo>
                <a:cubicBezTo>
                  <a:pt x="76975" y="19188"/>
                  <a:pt x="76918" y="19145"/>
                  <a:pt x="76927" y="19003"/>
                </a:cubicBezTo>
                <a:lnTo>
                  <a:pt x="76927" y="19003"/>
                </a:lnTo>
                <a:cubicBezTo>
                  <a:pt x="76748" y="19051"/>
                  <a:pt x="76570" y="19110"/>
                  <a:pt x="76391" y="19158"/>
                </a:cubicBezTo>
                <a:cubicBezTo>
                  <a:pt x="76427" y="19062"/>
                  <a:pt x="76439" y="18991"/>
                  <a:pt x="76463" y="18931"/>
                </a:cubicBezTo>
                <a:cubicBezTo>
                  <a:pt x="76451" y="18920"/>
                  <a:pt x="76439" y="18920"/>
                  <a:pt x="76439" y="18908"/>
                </a:cubicBezTo>
                <a:lnTo>
                  <a:pt x="75951" y="19122"/>
                </a:lnTo>
                <a:cubicBezTo>
                  <a:pt x="75908" y="19148"/>
                  <a:pt x="75852" y="19167"/>
                  <a:pt x="75811" y="19167"/>
                </a:cubicBezTo>
                <a:cubicBezTo>
                  <a:pt x="75796" y="19167"/>
                  <a:pt x="75782" y="19164"/>
                  <a:pt x="75772" y="19158"/>
                </a:cubicBezTo>
                <a:cubicBezTo>
                  <a:pt x="75474" y="18979"/>
                  <a:pt x="75189" y="18800"/>
                  <a:pt x="74903" y="18610"/>
                </a:cubicBezTo>
                <a:cubicBezTo>
                  <a:pt x="74843" y="18562"/>
                  <a:pt x="74831" y="18455"/>
                  <a:pt x="74784" y="18372"/>
                </a:cubicBezTo>
                <a:cubicBezTo>
                  <a:pt x="74796" y="18372"/>
                  <a:pt x="74819" y="18348"/>
                  <a:pt x="74831" y="18348"/>
                </a:cubicBezTo>
                <a:cubicBezTo>
                  <a:pt x="74974" y="18574"/>
                  <a:pt x="75117" y="18646"/>
                  <a:pt x="75296" y="18681"/>
                </a:cubicBezTo>
                <a:cubicBezTo>
                  <a:pt x="75486" y="18705"/>
                  <a:pt x="75712" y="18705"/>
                  <a:pt x="75843" y="18920"/>
                </a:cubicBezTo>
                <a:cubicBezTo>
                  <a:pt x="75855" y="18931"/>
                  <a:pt x="75891" y="18931"/>
                  <a:pt x="75915" y="18943"/>
                </a:cubicBezTo>
                <a:cubicBezTo>
                  <a:pt x="75927" y="18884"/>
                  <a:pt x="75927" y="18848"/>
                  <a:pt x="75951" y="18800"/>
                </a:cubicBezTo>
                <a:cubicBezTo>
                  <a:pt x="75974" y="18812"/>
                  <a:pt x="75986" y="18824"/>
                  <a:pt x="76022" y="18848"/>
                </a:cubicBezTo>
                <a:cubicBezTo>
                  <a:pt x="76093" y="18860"/>
                  <a:pt x="76165" y="18860"/>
                  <a:pt x="76248" y="18860"/>
                </a:cubicBezTo>
                <a:cubicBezTo>
                  <a:pt x="76201" y="18800"/>
                  <a:pt x="76165" y="18729"/>
                  <a:pt x="76129" y="18681"/>
                </a:cubicBezTo>
                <a:cubicBezTo>
                  <a:pt x="76070" y="18610"/>
                  <a:pt x="75974" y="18562"/>
                  <a:pt x="75903" y="18503"/>
                </a:cubicBezTo>
                <a:lnTo>
                  <a:pt x="75903" y="18503"/>
                </a:lnTo>
                <a:cubicBezTo>
                  <a:pt x="76105" y="18574"/>
                  <a:pt x="76308" y="18681"/>
                  <a:pt x="76498" y="18765"/>
                </a:cubicBezTo>
                <a:cubicBezTo>
                  <a:pt x="76504" y="18770"/>
                  <a:pt x="76511" y="18773"/>
                  <a:pt x="76520" y="18773"/>
                </a:cubicBezTo>
                <a:cubicBezTo>
                  <a:pt x="76548" y="18773"/>
                  <a:pt x="76587" y="18747"/>
                  <a:pt x="76605" y="18729"/>
                </a:cubicBezTo>
                <a:cubicBezTo>
                  <a:pt x="76641" y="18670"/>
                  <a:pt x="76677" y="18586"/>
                  <a:pt x="76724" y="18503"/>
                </a:cubicBezTo>
                <a:cubicBezTo>
                  <a:pt x="76641" y="18443"/>
                  <a:pt x="76558" y="18384"/>
                  <a:pt x="76486" y="18324"/>
                </a:cubicBezTo>
                <a:cubicBezTo>
                  <a:pt x="76498" y="18312"/>
                  <a:pt x="76498" y="18289"/>
                  <a:pt x="76510" y="18277"/>
                </a:cubicBezTo>
                <a:cubicBezTo>
                  <a:pt x="76582" y="18324"/>
                  <a:pt x="76641" y="18372"/>
                  <a:pt x="76724" y="18408"/>
                </a:cubicBezTo>
                <a:cubicBezTo>
                  <a:pt x="76808" y="18455"/>
                  <a:pt x="76879" y="18515"/>
                  <a:pt x="76975" y="18562"/>
                </a:cubicBezTo>
                <a:cubicBezTo>
                  <a:pt x="76979" y="18564"/>
                  <a:pt x="76985" y="18565"/>
                  <a:pt x="76992" y="18565"/>
                </a:cubicBezTo>
                <a:cubicBezTo>
                  <a:pt x="77026" y="18565"/>
                  <a:pt x="77086" y="18544"/>
                  <a:pt x="77105" y="18515"/>
                </a:cubicBezTo>
                <a:cubicBezTo>
                  <a:pt x="77117" y="18491"/>
                  <a:pt x="77094" y="18431"/>
                  <a:pt x="77058" y="18384"/>
                </a:cubicBezTo>
                <a:cubicBezTo>
                  <a:pt x="77034" y="18336"/>
                  <a:pt x="76986" y="18312"/>
                  <a:pt x="76975" y="18289"/>
                </a:cubicBezTo>
                <a:cubicBezTo>
                  <a:pt x="77165" y="18253"/>
                  <a:pt x="77379" y="18205"/>
                  <a:pt x="77570" y="18158"/>
                </a:cubicBezTo>
                <a:cubicBezTo>
                  <a:pt x="77594" y="18146"/>
                  <a:pt x="77629" y="18086"/>
                  <a:pt x="77653" y="18038"/>
                </a:cubicBezTo>
                <a:cubicBezTo>
                  <a:pt x="77617" y="18027"/>
                  <a:pt x="77582" y="17979"/>
                  <a:pt x="77534" y="17979"/>
                </a:cubicBezTo>
                <a:cubicBezTo>
                  <a:pt x="77391" y="17955"/>
                  <a:pt x="77236" y="17931"/>
                  <a:pt x="77117" y="17919"/>
                </a:cubicBezTo>
                <a:cubicBezTo>
                  <a:pt x="77105" y="17836"/>
                  <a:pt x="77105" y="17729"/>
                  <a:pt x="77082" y="17717"/>
                </a:cubicBezTo>
                <a:cubicBezTo>
                  <a:pt x="77064" y="17710"/>
                  <a:pt x="77045" y="17707"/>
                  <a:pt x="77024" y="17707"/>
                </a:cubicBezTo>
                <a:cubicBezTo>
                  <a:pt x="76975" y="17707"/>
                  <a:pt x="76921" y="17724"/>
                  <a:pt x="76879" y="17741"/>
                </a:cubicBezTo>
                <a:cubicBezTo>
                  <a:pt x="76844" y="17753"/>
                  <a:pt x="76796" y="17800"/>
                  <a:pt x="76748" y="17836"/>
                </a:cubicBezTo>
                <a:lnTo>
                  <a:pt x="76129" y="18146"/>
                </a:lnTo>
                <a:cubicBezTo>
                  <a:pt x="76129" y="18134"/>
                  <a:pt x="76105" y="18110"/>
                  <a:pt x="76105" y="18098"/>
                </a:cubicBezTo>
                <a:cubicBezTo>
                  <a:pt x="76189" y="18038"/>
                  <a:pt x="76260" y="17979"/>
                  <a:pt x="76332" y="17908"/>
                </a:cubicBezTo>
                <a:cubicBezTo>
                  <a:pt x="76280" y="17860"/>
                  <a:pt x="76232" y="17843"/>
                  <a:pt x="76188" y="17843"/>
                </a:cubicBezTo>
                <a:cubicBezTo>
                  <a:pt x="76121" y="17843"/>
                  <a:pt x="76065" y="17883"/>
                  <a:pt x="76022" y="17919"/>
                </a:cubicBezTo>
                <a:cubicBezTo>
                  <a:pt x="75814" y="18075"/>
                  <a:pt x="75597" y="18120"/>
                  <a:pt x="75373" y="18120"/>
                </a:cubicBezTo>
                <a:cubicBezTo>
                  <a:pt x="75238" y="18120"/>
                  <a:pt x="75101" y="18104"/>
                  <a:pt x="74962" y="18086"/>
                </a:cubicBezTo>
                <a:cubicBezTo>
                  <a:pt x="74831" y="18074"/>
                  <a:pt x="74796" y="18015"/>
                  <a:pt x="74855" y="17896"/>
                </a:cubicBezTo>
                <a:cubicBezTo>
                  <a:pt x="74879" y="17848"/>
                  <a:pt x="74903" y="17788"/>
                  <a:pt x="74950" y="17717"/>
                </a:cubicBezTo>
                <a:cubicBezTo>
                  <a:pt x="75010" y="17931"/>
                  <a:pt x="75153" y="17931"/>
                  <a:pt x="75296" y="17955"/>
                </a:cubicBezTo>
                <a:cubicBezTo>
                  <a:pt x="75308" y="17955"/>
                  <a:pt x="75331" y="17812"/>
                  <a:pt x="75355" y="17777"/>
                </a:cubicBezTo>
                <a:cubicBezTo>
                  <a:pt x="75451" y="17788"/>
                  <a:pt x="75546" y="17800"/>
                  <a:pt x="75653" y="17800"/>
                </a:cubicBezTo>
                <a:cubicBezTo>
                  <a:pt x="75653" y="17788"/>
                  <a:pt x="75665" y="17753"/>
                  <a:pt x="75665" y="17741"/>
                </a:cubicBezTo>
                <a:cubicBezTo>
                  <a:pt x="75605" y="17681"/>
                  <a:pt x="75546" y="17610"/>
                  <a:pt x="75486" y="17550"/>
                </a:cubicBezTo>
                <a:cubicBezTo>
                  <a:pt x="75500" y="17548"/>
                  <a:pt x="75513" y="17547"/>
                  <a:pt x="75526" y="17547"/>
                </a:cubicBezTo>
                <a:cubicBezTo>
                  <a:pt x="75580" y="17547"/>
                  <a:pt x="75629" y="17565"/>
                  <a:pt x="75677" y="17574"/>
                </a:cubicBezTo>
                <a:cubicBezTo>
                  <a:pt x="75722" y="17592"/>
                  <a:pt x="75789" y="17618"/>
                  <a:pt x="75828" y="17618"/>
                </a:cubicBezTo>
                <a:cubicBezTo>
                  <a:pt x="75840" y="17618"/>
                  <a:pt x="75850" y="17615"/>
                  <a:pt x="75855" y="17610"/>
                </a:cubicBezTo>
                <a:cubicBezTo>
                  <a:pt x="75927" y="17538"/>
                  <a:pt x="75999" y="17514"/>
                  <a:pt x="76079" y="17514"/>
                </a:cubicBezTo>
                <a:cubicBezTo>
                  <a:pt x="76131" y="17514"/>
                  <a:pt x="76187" y="17524"/>
                  <a:pt x="76248" y="17538"/>
                </a:cubicBezTo>
                <a:cubicBezTo>
                  <a:pt x="76252" y="17539"/>
                  <a:pt x="76255" y="17539"/>
                  <a:pt x="76259" y="17539"/>
                </a:cubicBezTo>
                <a:cubicBezTo>
                  <a:pt x="76316" y="17539"/>
                  <a:pt x="76383" y="17453"/>
                  <a:pt x="76439" y="17419"/>
                </a:cubicBezTo>
                <a:cubicBezTo>
                  <a:pt x="76391" y="17372"/>
                  <a:pt x="76367" y="17324"/>
                  <a:pt x="76308" y="17300"/>
                </a:cubicBezTo>
                <a:cubicBezTo>
                  <a:pt x="76213" y="17265"/>
                  <a:pt x="76129" y="17253"/>
                  <a:pt x="76010" y="17217"/>
                </a:cubicBezTo>
                <a:cubicBezTo>
                  <a:pt x="76189" y="17098"/>
                  <a:pt x="76213" y="16860"/>
                  <a:pt x="76451" y="16860"/>
                </a:cubicBezTo>
                <a:cubicBezTo>
                  <a:pt x="76522" y="16860"/>
                  <a:pt x="76510" y="16765"/>
                  <a:pt x="76439" y="16729"/>
                </a:cubicBezTo>
                <a:cubicBezTo>
                  <a:pt x="76379" y="16705"/>
                  <a:pt x="76320" y="16681"/>
                  <a:pt x="76248" y="16657"/>
                </a:cubicBezTo>
                <a:cubicBezTo>
                  <a:pt x="76391" y="16550"/>
                  <a:pt x="76558" y="16479"/>
                  <a:pt x="76486" y="16229"/>
                </a:cubicBezTo>
                <a:lnTo>
                  <a:pt x="76486" y="16229"/>
                </a:lnTo>
                <a:cubicBezTo>
                  <a:pt x="76284" y="16324"/>
                  <a:pt x="76105" y="16431"/>
                  <a:pt x="75951" y="16538"/>
                </a:cubicBezTo>
                <a:cubicBezTo>
                  <a:pt x="75879" y="16574"/>
                  <a:pt x="75811" y="16627"/>
                  <a:pt x="75743" y="16627"/>
                </a:cubicBezTo>
                <a:cubicBezTo>
                  <a:pt x="75698" y="16627"/>
                  <a:pt x="75653" y="16604"/>
                  <a:pt x="75605" y="16538"/>
                </a:cubicBezTo>
                <a:cubicBezTo>
                  <a:pt x="75593" y="16503"/>
                  <a:pt x="75534" y="16503"/>
                  <a:pt x="75486" y="16503"/>
                </a:cubicBezTo>
                <a:cubicBezTo>
                  <a:pt x="75570" y="16360"/>
                  <a:pt x="75772" y="16300"/>
                  <a:pt x="75724" y="16062"/>
                </a:cubicBezTo>
                <a:lnTo>
                  <a:pt x="75724" y="16062"/>
                </a:lnTo>
                <a:cubicBezTo>
                  <a:pt x="75593" y="16122"/>
                  <a:pt x="75486" y="16169"/>
                  <a:pt x="75355" y="16241"/>
                </a:cubicBezTo>
                <a:cubicBezTo>
                  <a:pt x="75367" y="16122"/>
                  <a:pt x="75367" y="16026"/>
                  <a:pt x="75367" y="15943"/>
                </a:cubicBezTo>
                <a:cubicBezTo>
                  <a:pt x="75379" y="15955"/>
                  <a:pt x="75379" y="15967"/>
                  <a:pt x="75391" y="15991"/>
                </a:cubicBezTo>
                <a:cubicBezTo>
                  <a:pt x="75486" y="15967"/>
                  <a:pt x="75629" y="16003"/>
                  <a:pt x="75677" y="15943"/>
                </a:cubicBezTo>
                <a:cubicBezTo>
                  <a:pt x="75796" y="15812"/>
                  <a:pt x="75593" y="15788"/>
                  <a:pt x="75546" y="15705"/>
                </a:cubicBezTo>
                <a:cubicBezTo>
                  <a:pt x="75629" y="15574"/>
                  <a:pt x="75736" y="15431"/>
                  <a:pt x="75832" y="15300"/>
                </a:cubicBezTo>
                <a:cubicBezTo>
                  <a:pt x="75855" y="15252"/>
                  <a:pt x="75832" y="15181"/>
                  <a:pt x="75832" y="15121"/>
                </a:cubicBezTo>
                <a:cubicBezTo>
                  <a:pt x="75772" y="15133"/>
                  <a:pt x="75712" y="15133"/>
                  <a:pt x="75665" y="15157"/>
                </a:cubicBezTo>
                <a:cubicBezTo>
                  <a:pt x="75570" y="15193"/>
                  <a:pt x="75498" y="15241"/>
                  <a:pt x="75451" y="15276"/>
                </a:cubicBezTo>
                <a:cubicBezTo>
                  <a:pt x="75391" y="15181"/>
                  <a:pt x="75355" y="15121"/>
                  <a:pt x="75308" y="15062"/>
                </a:cubicBezTo>
                <a:cubicBezTo>
                  <a:pt x="75260" y="15121"/>
                  <a:pt x="75212" y="15181"/>
                  <a:pt x="75177" y="15252"/>
                </a:cubicBezTo>
                <a:cubicBezTo>
                  <a:pt x="75153" y="15288"/>
                  <a:pt x="75153" y="15336"/>
                  <a:pt x="75153" y="15360"/>
                </a:cubicBezTo>
                <a:cubicBezTo>
                  <a:pt x="75117" y="15491"/>
                  <a:pt x="75070" y="15633"/>
                  <a:pt x="75022" y="15776"/>
                </a:cubicBezTo>
                <a:cubicBezTo>
                  <a:pt x="74962" y="15729"/>
                  <a:pt x="74962" y="15705"/>
                  <a:pt x="74950" y="15669"/>
                </a:cubicBezTo>
                <a:cubicBezTo>
                  <a:pt x="74915" y="15407"/>
                  <a:pt x="74998" y="15169"/>
                  <a:pt x="75177" y="14955"/>
                </a:cubicBezTo>
                <a:cubicBezTo>
                  <a:pt x="75272" y="14860"/>
                  <a:pt x="75415" y="14717"/>
                  <a:pt x="75355" y="14502"/>
                </a:cubicBezTo>
                <a:lnTo>
                  <a:pt x="75355" y="14502"/>
                </a:lnTo>
                <a:cubicBezTo>
                  <a:pt x="75200" y="14633"/>
                  <a:pt x="75081" y="14764"/>
                  <a:pt x="74962" y="14883"/>
                </a:cubicBezTo>
                <a:cubicBezTo>
                  <a:pt x="74950" y="14883"/>
                  <a:pt x="74950" y="14871"/>
                  <a:pt x="74950" y="14871"/>
                </a:cubicBezTo>
                <a:lnTo>
                  <a:pt x="74950" y="13990"/>
                </a:lnTo>
                <a:cubicBezTo>
                  <a:pt x="74593" y="14169"/>
                  <a:pt x="74784" y="14514"/>
                  <a:pt x="74641" y="14764"/>
                </a:cubicBezTo>
                <a:cubicBezTo>
                  <a:pt x="74547" y="14619"/>
                  <a:pt x="74454" y="14455"/>
                  <a:pt x="74266" y="14455"/>
                </a:cubicBezTo>
                <a:cubicBezTo>
                  <a:pt x="74238" y="14455"/>
                  <a:pt x="74209" y="14459"/>
                  <a:pt x="74177" y="14467"/>
                </a:cubicBezTo>
                <a:cubicBezTo>
                  <a:pt x="74319" y="14871"/>
                  <a:pt x="74796" y="15110"/>
                  <a:pt x="74641" y="15633"/>
                </a:cubicBezTo>
                <a:cubicBezTo>
                  <a:pt x="74522" y="15431"/>
                  <a:pt x="74379" y="15241"/>
                  <a:pt x="74260" y="15050"/>
                </a:cubicBezTo>
                <a:cubicBezTo>
                  <a:pt x="74248" y="15062"/>
                  <a:pt x="74236" y="15062"/>
                  <a:pt x="74224" y="15074"/>
                </a:cubicBezTo>
                <a:cubicBezTo>
                  <a:pt x="74200" y="15133"/>
                  <a:pt x="74200" y="15181"/>
                  <a:pt x="74188" y="15229"/>
                </a:cubicBezTo>
                <a:cubicBezTo>
                  <a:pt x="74010" y="15157"/>
                  <a:pt x="73843" y="15074"/>
                  <a:pt x="73665" y="15014"/>
                </a:cubicBezTo>
                <a:cubicBezTo>
                  <a:pt x="73653" y="15038"/>
                  <a:pt x="73641" y="15062"/>
                  <a:pt x="73641" y="15074"/>
                </a:cubicBezTo>
                <a:cubicBezTo>
                  <a:pt x="73748" y="15169"/>
                  <a:pt x="73843" y="15276"/>
                  <a:pt x="73950" y="15360"/>
                </a:cubicBezTo>
                <a:cubicBezTo>
                  <a:pt x="73831" y="15431"/>
                  <a:pt x="73712" y="15491"/>
                  <a:pt x="73581" y="15586"/>
                </a:cubicBezTo>
                <a:cubicBezTo>
                  <a:pt x="73669" y="15636"/>
                  <a:pt x="73757" y="15649"/>
                  <a:pt x="73843" y="15649"/>
                </a:cubicBezTo>
                <a:cubicBezTo>
                  <a:pt x="73944" y="15649"/>
                  <a:pt x="74044" y="15631"/>
                  <a:pt x="74141" y="15631"/>
                </a:cubicBezTo>
                <a:cubicBezTo>
                  <a:pt x="74198" y="15631"/>
                  <a:pt x="74253" y="15637"/>
                  <a:pt x="74308" y="15657"/>
                </a:cubicBezTo>
                <a:cubicBezTo>
                  <a:pt x="74081" y="15717"/>
                  <a:pt x="73903" y="15824"/>
                  <a:pt x="73807" y="16026"/>
                </a:cubicBezTo>
                <a:cubicBezTo>
                  <a:pt x="73843" y="16050"/>
                  <a:pt x="73879" y="16074"/>
                  <a:pt x="73903" y="16074"/>
                </a:cubicBezTo>
                <a:cubicBezTo>
                  <a:pt x="73936" y="16068"/>
                  <a:pt x="73967" y="16066"/>
                  <a:pt x="73998" y="16066"/>
                </a:cubicBezTo>
                <a:cubicBezTo>
                  <a:pt x="74099" y="16066"/>
                  <a:pt x="74187" y="16099"/>
                  <a:pt x="74260" y="16181"/>
                </a:cubicBezTo>
                <a:cubicBezTo>
                  <a:pt x="74260" y="16182"/>
                  <a:pt x="74261" y="16183"/>
                  <a:pt x="74263" y="16183"/>
                </a:cubicBezTo>
                <a:cubicBezTo>
                  <a:pt x="74280" y="16183"/>
                  <a:pt x="74356" y="16143"/>
                  <a:pt x="74367" y="16122"/>
                </a:cubicBezTo>
                <a:cubicBezTo>
                  <a:pt x="74379" y="16086"/>
                  <a:pt x="74379" y="16026"/>
                  <a:pt x="74379" y="15991"/>
                </a:cubicBezTo>
                <a:cubicBezTo>
                  <a:pt x="74617" y="16014"/>
                  <a:pt x="74700" y="16145"/>
                  <a:pt x="74653" y="16372"/>
                </a:cubicBezTo>
                <a:cubicBezTo>
                  <a:pt x="74617" y="16538"/>
                  <a:pt x="74605" y="16705"/>
                  <a:pt x="74593" y="16860"/>
                </a:cubicBezTo>
                <a:cubicBezTo>
                  <a:pt x="74593" y="16919"/>
                  <a:pt x="74581" y="16967"/>
                  <a:pt x="74581" y="17074"/>
                </a:cubicBezTo>
                <a:cubicBezTo>
                  <a:pt x="74308" y="16907"/>
                  <a:pt x="74069" y="16765"/>
                  <a:pt x="73950" y="16479"/>
                </a:cubicBezTo>
                <a:cubicBezTo>
                  <a:pt x="73891" y="16324"/>
                  <a:pt x="73807" y="16193"/>
                  <a:pt x="73712" y="16026"/>
                </a:cubicBezTo>
                <a:cubicBezTo>
                  <a:pt x="73629" y="16122"/>
                  <a:pt x="73569" y="16169"/>
                  <a:pt x="73510" y="16205"/>
                </a:cubicBezTo>
                <a:cubicBezTo>
                  <a:pt x="73415" y="16122"/>
                  <a:pt x="73331" y="16050"/>
                  <a:pt x="73236" y="15955"/>
                </a:cubicBezTo>
                <a:cubicBezTo>
                  <a:pt x="73212" y="15931"/>
                  <a:pt x="73153" y="15931"/>
                  <a:pt x="73105" y="15931"/>
                </a:cubicBezTo>
                <a:cubicBezTo>
                  <a:pt x="73105" y="15967"/>
                  <a:pt x="73093" y="16026"/>
                  <a:pt x="73117" y="16074"/>
                </a:cubicBezTo>
                <a:cubicBezTo>
                  <a:pt x="73165" y="16169"/>
                  <a:pt x="73224" y="16253"/>
                  <a:pt x="73284" y="16324"/>
                </a:cubicBezTo>
                <a:cubicBezTo>
                  <a:pt x="73153" y="16348"/>
                  <a:pt x="73034" y="16372"/>
                  <a:pt x="72891" y="16384"/>
                </a:cubicBezTo>
                <a:cubicBezTo>
                  <a:pt x="73045" y="16538"/>
                  <a:pt x="73176" y="16657"/>
                  <a:pt x="73295" y="16765"/>
                </a:cubicBezTo>
                <a:cubicBezTo>
                  <a:pt x="73284" y="16776"/>
                  <a:pt x="73284" y="16788"/>
                  <a:pt x="73272" y="16824"/>
                </a:cubicBezTo>
                <a:cubicBezTo>
                  <a:pt x="73176" y="16848"/>
                  <a:pt x="73069" y="16860"/>
                  <a:pt x="72986" y="16895"/>
                </a:cubicBezTo>
                <a:cubicBezTo>
                  <a:pt x="72950" y="16907"/>
                  <a:pt x="72926" y="16955"/>
                  <a:pt x="72914" y="17003"/>
                </a:cubicBezTo>
                <a:cubicBezTo>
                  <a:pt x="72914" y="17015"/>
                  <a:pt x="72950" y="17038"/>
                  <a:pt x="72986" y="17074"/>
                </a:cubicBezTo>
                <a:cubicBezTo>
                  <a:pt x="73093" y="17146"/>
                  <a:pt x="73212" y="17217"/>
                  <a:pt x="73331" y="17312"/>
                </a:cubicBezTo>
                <a:cubicBezTo>
                  <a:pt x="73433" y="17269"/>
                  <a:pt x="73495" y="17243"/>
                  <a:pt x="73534" y="17243"/>
                </a:cubicBezTo>
                <a:cubicBezTo>
                  <a:pt x="73591" y="17243"/>
                  <a:pt x="73598" y="17297"/>
                  <a:pt x="73605" y="17431"/>
                </a:cubicBezTo>
                <a:cubicBezTo>
                  <a:pt x="73450" y="17455"/>
                  <a:pt x="73284" y="17503"/>
                  <a:pt x="73117" y="17538"/>
                </a:cubicBezTo>
                <a:lnTo>
                  <a:pt x="73117" y="17598"/>
                </a:lnTo>
                <a:cubicBezTo>
                  <a:pt x="73224" y="17657"/>
                  <a:pt x="73331" y="17693"/>
                  <a:pt x="73450" y="17753"/>
                </a:cubicBezTo>
                <a:cubicBezTo>
                  <a:pt x="73450" y="17788"/>
                  <a:pt x="73426" y="17812"/>
                  <a:pt x="73415" y="17860"/>
                </a:cubicBezTo>
                <a:cubicBezTo>
                  <a:pt x="73486" y="17908"/>
                  <a:pt x="73569" y="17931"/>
                  <a:pt x="73629" y="17967"/>
                </a:cubicBezTo>
                <a:cubicBezTo>
                  <a:pt x="73605" y="17979"/>
                  <a:pt x="73605" y="18015"/>
                  <a:pt x="73593" y="18027"/>
                </a:cubicBezTo>
                <a:cubicBezTo>
                  <a:pt x="73510" y="17979"/>
                  <a:pt x="73403" y="17931"/>
                  <a:pt x="73307" y="17908"/>
                </a:cubicBezTo>
                <a:cubicBezTo>
                  <a:pt x="73280" y="17904"/>
                  <a:pt x="73249" y="17902"/>
                  <a:pt x="73218" y="17902"/>
                </a:cubicBezTo>
                <a:cubicBezTo>
                  <a:pt x="73155" y="17902"/>
                  <a:pt x="73089" y="17908"/>
                  <a:pt x="73034" y="17908"/>
                </a:cubicBezTo>
                <a:cubicBezTo>
                  <a:pt x="73045" y="17967"/>
                  <a:pt x="73045" y="18027"/>
                  <a:pt x="73057" y="18110"/>
                </a:cubicBezTo>
                <a:cubicBezTo>
                  <a:pt x="72760" y="18169"/>
                  <a:pt x="72474" y="18277"/>
                  <a:pt x="72260" y="18515"/>
                </a:cubicBezTo>
                <a:cubicBezTo>
                  <a:pt x="72319" y="18574"/>
                  <a:pt x="72391" y="18622"/>
                  <a:pt x="72462" y="18646"/>
                </a:cubicBezTo>
                <a:cubicBezTo>
                  <a:pt x="72450" y="18670"/>
                  <a:pt x="72414" y="18681"/>
                  <a:pt x="72403" y="18681"/>
                </a:cubicBezTo>
                <a:cubicBezTo>
                  <a:pt x="72331" y="18717"/>
                  <a:pt x="72263" y="18771"/>
                  <a:pt x="72195" y="18771"/>
                </a:cubicBezTo>
                <a:cubicBezTo>
                  <a:pt x="72150" y="18771"/>
                  <a:pt x="72104" y="18748"/>
                  <a:pt x="72057" y="18681"/>
                </a:cubicBezTo>
                <a:cubicBezTo>
                  <a:pt x="72045" y="18646"/>
                  <a:pt x="71986" y="18646"/>
                  <a:pt x="71938" y="18646"/>
                </a:cubicBezTo>
                <a:cubicBezTo>
                  <a:pt x="72033" y="18503"/>
                  <a:pt x="72224" y="18443"/>
                  <a:pt x="72176" y="18205"/>
                </a:cubicBezTo>
                <a:lnTo>
                  <a:pt x="72176" y="18205"/>
                </a:lnTo>
                <a:cubicBezTo>
                  <a:pt x="72045" y="18265"/>
                  <a:pt x="71938" y="18312"/>
                  <a:pt x="71807" y="18384"/>
                </a:cubicBezTo>
                <a:cubicBezTo>
                  <a:pt x="71819" y="18265"/>
                  <a:pt x="71819" y="18169"/>
                  <a:pt x="71819" y="18086"/>
                </a:cubicBezTo>
                <a:cubicBezTo>
                  <a:pt x="71843" y="18098"/>
                  <a:pt x="71843" y="18110"/>
                  <a:pt x="71855" y="18134"/>
                </a:cubicBezTo>
                <a:cubicBezTo>
                  <a:pt x="71938" y="18110"/>
                  <a:pt x="72093" y="18146"/>
                  <a:pt x="72141" y="18086"/>
                </a:cubicBezTo>
                <a:cubicBezTo>
                  <a:pt x="72260" y="17955"/>
                  <a:pt x="72045" y="17931"/>
                  <a:pt x="71998" y="17848"/>
                </a:cubicBezTo>
                <a:cubicBezTo>
                  <a:pt x="72093" y="17717"/>
                  <a:pt x="72200" y="17574"/>
                  <a:pt x="72283" y="17443"/>
                </a:cubicBezTo>
                <a:cubicBezTo>
                  <a:pt x="72319" y="17396"/>
                  <a:pt x="72283" y="17324"/>
                  <a:pt x="72283" y="17265"/>
                </a:cubicBezTo>
                <a:cubicBezTo>
                  <a:pt x="72224" y="17276"/>
                  <a:pt x="72164" y="17276"/>
                  <a:pt x="72117" y="17300"/>
                </a:cubicBezTo>
                <a:cubicBezTo>
                  <a:pt x="72033" y="17336"/>
                  <a:pt x="71962" y="17384"/>
                  <a:pt x="71914" y="17419"/>
                </a:cubicBezTo>
                <a:cubicBezTo>
                  <a:pt x="71855" y="17324"/>
                  <a:pt x="71807" y="17265"/>
                  <a:pt x="71760" y="17205"/>
                </a:cubicBezTo>
                <a:cubicBezTo>
                  <a:pt x="71724" y="17265"/>
                  <a:pt x="71676" y="17324"/>
                  <a:pt x="71629" y="17396"/>
                </a:cubicBezTo>
                <a:cubicBezTo>
                  <a:pt x="71617" y="17431"/>
                  <a:pt x="71617" y="17479"/>
                  <a:pt x="71617" y="17503"/>
                </a:cubicBezTo>
                <a:cubicBezTo>
                  <a:pt x="71569" y="17634"/>
                  <a:pt x="71521" y="17777"/>
                  <a:pt x="71486" y="17919"/>
                </a:cubicBezTo>
                <a:cubicBezTo>
                  <a:pt x="71426" y="17872"/>
                  <a:pt x="71426" y="17848"/>
                  <a:pt x="71402" y="17812"/>
                </a:cubicBezTo>
                <a:cubicBezTo>
                  <a:pt x="71379" y="17550"/>
                  <a:pt x="71450" y="17312"/>
                  <a:pt x="71629" y="17098"/>
                </a:cubicBezTo>
                <a:cubicBezTo>
                  <a:pt x="71736" y="17003"/>
                  <a:pt x="71867" y="16860"/>
                  <a:pt x="71807" y="16645"/>
                </a:cubicBezTo>
                <a:lnTo>
                  <a:pt x="71807" y="16645"/>
                </a:lnTo>
                <a:cubicBezTo>
                  <a:pt x="71664" y="16776"/>
                  <a:pt x="71545" y="16907"/>
                  <a:pt x="71426" y="17026"/>
                </a:cubicBezTo>
                <a:cubicBezTo>
                  <a:pt x="71402" y="17026"/>
                  <a:pt x="71402" y="17015"/>
                  <a:pt x="71402" y="17015"/>
                </a:cubicBezTo>
                <a:lnTo>
                  <a:pt x="71402" y="16133"/>
                </a:lnTo>
                <a:cubicBezTo>
                  <a:pt x="71045" y="16312"/>
                  <a:pt x="71224" y="16657"/>
                  <a:pt x="71093" y="16907"/>
                </a:cubicBezTo>
                <a:cubicBezTo>
                  <a:pt x="70999" y="16762"/>
                  <a:pt x="70915" y="16599"/>
                  <a:pt x="70721" y="16599"/>
                </a:cubicBezTo>
                <a:cubicBezTo>
                  <a:pt x="70693" y="16599"/>
                  <a:pt x="70662" y="16602"/>
                  <a:pt x="70628" y="16610"/>
                </a:cubicBezTo>
                <a:cubicBezTo>
                  <a:pt x="70783" y="17015"/>
                  <a:pt x="71260" y="17253"/>
                  <a:pt x="71093" y="17777"/>
                </a:cubicBezTo>
                <a:cubicBezTo>
                  <a:pt x="70974" y="17574"/>
                  <a:pt x="70843" y="17384"/>
                  <a:pt x="70724" y="17193"/>
                </a:cubicBezTo>
                <a:cubicBezTo>
                  <a:pt x="70712" y="17205"/>
                  <a:pt x="70688" y="17205"/>
                  <a:pt x="70676" y="17217"/>
                </a:cubicBezTo>
                <a:cubicBezTo>
                  <a:pt x="70664" y="17276"/>
                  <a:pt x="70664" y="17324"/>
                  <a:pt x="70652" y="17372"/>
                </a:cubicBezTo>
                <a:cubicBezTo>
                  <a:pt x="70474" y="17300"/>
                  <a:pt x="70307" y="17217"/>
                  <a:pt x="70128" y="17157"/>
                </a:cubicBezTo>
                <a:cubicBezTo>
                  <a:pt x="70117" y="17181"/>
                  <a:pt x="70093" y="17205"/>
                  <a:pt x="70093" y="17217"/>
                </a:cubicBezTo>
                <a:cubicBezTo>
                  <a:pt x="70200" y="17312"/>
                  <a:pt x="70307" y="17419"/>
                  <a:pt x="70414" y="17503"/>
                </a:cubicBezTo>
                <a:cubicBezTo>
                  <a:pt x="70295" y="17574"/>
                  <a:pt x="70176" y="17634"/>
                  <a:pt x="70033" y="17729"/>
                </a:cubicBezTo>
                <a:cubicBezTo>
                  <a:pt x="70125" y="17779"/>
                  <a:pt x="70215" y="17793"/>
                  <a:pt x="70304" y="17793"/>
                </a:cubicBezTo>
                <a:cubicBezTo>
                  <a:pt x="70407" y="17793"/>
                  <a:pt x="70508" y="17774"/>
                  <a:pt x="70605" y="17774"/>
                </a:cubicBezTo>
                <a:cubicBezTo>
                  <a:pt x="70662" y="17774"/>
                  <a:pt x="70717" y="17780"/>
                  <a:pt x="70771" y="17800"/>
                </a:cubicBezTo>
                <a:cubicBezTo>
                  <a:pt x="70545" y="17860"/>
                  <a:pt x="70367" y="17967"/>
                  <a:pt x="70259" y="18169"/>
                </a:cubicBezTo>
                <a:cubicBezTo>
                  <a:pt x="70307" y="18193"/>
                  <a:pt x="70331" y="18217"/>
                  <a:pt x="70367" y="18217"/>
                </a:cubicBezTo>
                <a:cubicBezTo>
                  <a:pt x="70397" y="18212"/>
                  <a:pt x="70426" y="18209"/>
                  <a:pt x="70455" y="18209"/>
                </a:cubicBezTo>
                <a:cubicBezTo>
                  <a:pt x="70552" y="18209"/>
                  <a:pt x="70641" y="18242"/>
                  <a:pt x="70724" y="18324"/>
                </a:cubicBezTo>
                <a:cubicBezTo>
                  <a:pt x="70724" y="18326"/>
                  <a:pt x="70725" y="18326"/>
                  <a:pt x="70726" y="18326"/>
                </a:cubicBezTo>
                <a:cubicBezTo>
                  <a:pt x="70741" y="18326"/>
                  <a:pt x="70810" y="18286"/>
                  <a:pt x="70831" y="18265"/>
                </a:cubicBezTo>
                <a:cubicBezTo>
                  <a:pt x="70843" y="18229"/>
                  <a:pt x="70843" y="18169"/>
                  <a:pt x="70843" y="18134"/>
                </a:cubicBezTo>
                <a:cubicBezTo>
                  <a:pt x="71081" y="18158"/>
                  <a:pt x="71152" y="18289"/>
                  <a:pt x="71105" y="18515"/>
                </a:cubicBezTo>
                <a:cubicBezTo>
                  <a:pt x="71081" y="18681"/>
                  <a:pt x="71069" y="18848"/>
                  <a:pt x="71045" y="19003"/>
                </a:cubicBezTo>
                <a:cubicBezTo>
                  <a:pt x="71045" y="19062"/>
                  <a:pt x="71033" y="19110"/>
                  <a:pt x="71033" y="19217"/>
                </a:cubicBezTo>
                <a:cubicBezTo>
                  <a:pt x="71033" y="19217"/>
                  <a:pt x="70783" y="18967"/>
                  <a:pt x="70438" y="18670"/>
                </a:cubicBezTo>
                <a:cubicBezTo>
                  <a:pt x="70426" y="18646"/>
                  <a:pt x="70426" y="18634"/>
                  <a:pt x="70414" y="18622"/>
                </a:cubicBezTo>
                <a:cubicBezTo>
                  <a:pt x="70355" y="18467"/>
                  <a:pt x="70259" y="18336"/>
                  <a:pt x="70176" y="18169"/>
                </a:cubicBezTo>
                <a:cubicBezTo>
                  <a:pt x="70093" y="18253"/>
                  <a:pt x="70033" y="18289"/>
                  <a:pt x="69997" y="18336"/>
                </a:cubicBezTo>
                <a:cubicBezTo>
                  <a:pt x="69938" y="18289"/>
                  <a:pt x="69890" y="18265"/>
                  <a:pt x="69831" y="18229"/>
                </a:cubicBezTo>
                <a:cubicBezTo>
                  <a:pt x="69783" y="18193"/>
                  <a:pt x="69736" y="18158"/>
                  <a:pt x="69700" y="18110"/>
                </a:cubicBezTo>
                <a:cubicBezTo>
                  <a:pt x="69664" y="18086"/>
                  <a:pt x="69605" y="18086"/>
                  <a:pt x="69557" y="18086"/>
                </a:cubicBezTo>
                <a:cubicBezTo>
                  <a:pt x="69377" y="17996"/>
                  <a:pt x="69203" y="17938"/>
                  <a:pt x="69050" y="17938"/>
                </a:cubicBezTo>
                <a:cubicBezTo>
                  <a:pt x="68879" y="17938"/>
                  <a:pt x="68734" y="18011"/>
                  <a:pt x="68640" y="18193"/>
                </a:cubicBezTo>
                <a:cubicBezTo>
                  <a:pt x="68569" y="18336"/>
                  <a:pt x="68366" y="18455"/>
                  <a:pt x="68069" y="18574"/>
                </a:cubicBezTo>
                <a:cubicBezTo>
                  <a:pt x="67795" y="18503"/>
                  <a:pt x="67509" y="18384"/>
                  <a:pt x="67235" y="18217"/>
                </a:cubicBezTo>
                <a:lnTo>
                  <a:pt x="67235" y="18217"/>
                </a:lnTo>
                <a:cubicBezTo>
                  <a:pt x="67241" y="18217"/>
                  <a:pt x="67247" y="18217"/>
                  <a:pt x="67254" y="18217"/>
                </a:cubicBezTo>
                <a:cubicBezTo>
                  <a:pt x="67435" y="18217"/>
                  <a:pt x="67589" y="18098"/>
                  <a:pt x="67768" y="18098"/>
                </a:cubicBezTo>
                <a:cubicBezTo>
                  <a:pt x="67839" y="18098"/>
                  <a:pt x="67915" y="18117"/>
                  <a:pt x="67997" y="18169"/>
                </a:cubicBezTo>
                <a:cubicBezTo>
                  <a:pt x="68050" y="18208"/>
                  <a:pt x="68123" y="18219"/>
                  <a:pt x="68207" y="18219"/>
                </a:cubicBezTo>
                <a:cubicBezTo>
                  <a:pt x="68334" y="18219"/>
                  <a:pt x="68485" y="18193"/>
                  <a:pt x="68628" y="18193"/>
                </a:cubicBezTo>
                <a:cubicBezTo>
                  <a:pt x="68569" y="18074"/>
                  <a:pt x="68533" y="18015"/>
                  <a:pt x="68509" y="17931"/>
                </a:cubicBezTo>
                <a:lnTo>
                  <a:pt x="68509" y="17931"/>
                </a:lnTo>
                <a:cubicBezTo>
                  <a:pt x="68604" y="17967"/>
                  <a:pt x="68700" y="17979"/>
                  <a:pt x="68771" y="18015"/>
                </a:cubicBezTo>
                <a:cubicBezTo>
                  <a:pt x="68890" y="17848"/>
                  <a:pt x="68997" y="17693"/>
                  <a:pt x="69116" y="17550"/>
                </a:cubicBezTo>
                <a:cubicBezTo>
                  <a:pt x="69057" y="17479"/>
                  <a:pt x="69009" y="17419"/>
                  <a:pt x="68962" y="17336"/>
                </a:cubicBezTo>
                <a:cubicBezTo>
                  <a:pt x="69057" y="17217"/>
                  <a:pt x="69164" y="17122"/>
                  <a:pt x="69295" y="16955"/>
                </a:cubicBezTo>
                <a:lnTo>
                  <a:pt x="69295" y="16955"/>
                </a:lnTo>
                <a:cubicBezTo>
                  <a:pt x="69140" y="16967"/>
                  <a:pt x="69069" y="16967"/>
                  <a:pt x="68985" y="17003"/>
                </a:cubicBezTo>
                <a:cubicBezTo>
                  <a:pt x="68652" y="17074"/>
                  <a:pt x="68307" y="17181"/>
                  <a:pt x="67985" y="17241"/>
                </a:cubicBezTo>
                <a:cubicBezTo>
                  <a:pt x="67930" y="17251"/>
                  <a:pt x="67879" y="17256"/>
                  <a:pt x="67830" y="17256"/>
                </a:cubicBezTo>
                <a:cubicBezTo>
                  <a:pt x="67584" y="17256"/>
                  <a:pt x="67418" y="17128"/>
                  <a:pt x="67319" y="16860"/>
                </a:cubicBezTo>
                <a:lnTo>
                  <a:pt x="67319" y="16860"/>
                </a:lnTo>
                <a:cubicBezTo>
                  <a:pt x="67533" y="16895"/>
                  <a:pt x="67735" y="16919"/>
                  <a:pt x="68009" y="16955"/>
                </a:cubicBezTo>
                <a:cubicBezTo>
                  <a:pt x="67878" y="16788"/>
                  <a:pt x="67795" y="16681"/>
                  <a:pt x="67688" y="16562"/>
                </a:cubicBezTo>
                <a:cubicBezTo>
                  <a:pt x="67831" y="16550"/>
                  <a:pt x="67973" y="16538"/>
                  <a:pt x="68116" y="16503"/>
                </a:cubicBezTo>
                <a:cubicBezTo>
                  <a:pt x="68128" y="16479"/>
                  <a:pt x="68152" y="16467"/>
                  <a:pt x="68152" y="16431"/>
                </a:cubicBezTo>
                <a:cubicBezTo>
                  <a:pt x="68092" y="16419"/>
                  <a:pt x="68033" y="16384"/>
                  <a:pt x="68009" y="16384"/>
                </a:cubicBezTo>
                <a:cubicBezTo>
                  <a:pt x="68116" y="16300"/>
                  <a:pt x="68188" y="16229"/>
                  <a:pt x="68271" y="16145"/>
                </a:cubicBezTo>
                <a:lnTo>
                  <a:pt x="68223" y="16110"/>
                </a:lnTo>
                <a:cubicBezTo>
                  <a:pt x="67857" y="16172"/>
                  <a:pt x="67490" y="16210"/>
                  <a:pt x="67126" y="16210"/>
                </a:cubicBezTo>
                <a:cubicBezTo>
                  <a:pt x="66721" y="16210"/>
                  <a:pt x="66320" y="16163"/>
                  <a:pt x="65926" y="16050"/>
                </a:cubicBezTo>
                <a:cubicBezTo>
                  <a:pt x="66009" y="15931"/>
                  <a:pt x="66068" y="15836"/>
                  <a:pt x="66140" y="15752"/>
                </a:cubicBezTo>
                <a:cubicBezTo>
                  <a:pt x="66281" y="15821"/>
                  <a:pt x="66361" y="15859"/>
                  <a:pt x="66471" y="15859"/>
                </a:cubicBezTo>
                <a:cubicBezTo>
                  <a:pt x="66611" y="15859"/>
                  <a:pt x="66802" y="15797"/>
                  <a:pt x="67235" y="15657"/>
                </a:cubicBezTo>
                <a:cubicBezTo>
                  <a:pt x="67080" y="15538"/>
                  <a:pt x="66926" y="15455"/>
                  <a:pt x="66795" y="15360"/>
                </a:cubicBezTo>
                <a:cubicBezTo>
                  <a:pt x="66807" y="15336"/>
                  <a:pt x="66818" y="15300"/>
                  <a:pt x="66842" y="15288"/>
                </a:cubicBezTo>
                <a:cubicBezTo>
                  <a:pt x="67080" y="15300"/>
                  <a:pt x="67319" y="15312"/>
                  <a:pt x="67569" y="15348"/>
                </a:cubicBezTo>
                <a:cubicBezTo>
                  <a:pt x="67533" y="15050"/>
                  <a:pt x="67700" y="14979"/>
                  <a:pt x="67938" y="14943"/>
                </a:cubicBezTo>
                <a:cubicBezTo>
                  <a:pt x="68033" y="14931"/>
                  <a:pt x="68164" y="14931"/>
                  <a:pt x="68057" y="14800"/>
                </a:cubicBezTo>
                <a:cubicBezTo>
                  <a:pt x="68176" y="14717"/>
                  <a:pt x="68283" y="14645"/>
                  <a:pt x="68450" y="14538"/>
                </a:cubicBezTo>
                <a:cubicBezTo>
                  <a:pt x="68164" y="14395"/>
                  <a:pt x="67926" y="14276"/>
                  <a:pt x="67652" y="14145"/>
                </a:cubicBezTo>
                <a:cubicBezTo>
                  <a:pt x="67473" y="14169"/>
                  <a:pt x="67235" y="14217"/>
                  <a:pt x="66926" y="14276"/>
                </a:cubicBezTo>
                <a:cubicBezTo>
                  <a:pt x="67057" y="14145"/>
                  <a:pt x="67152" y="14038"/>
                  <a:pt x="67283" y="13907"/>
                </a:cubicBezTo>
                <a:lnTo>
                  <a:pt x="67283" y="13907"/>
                </a:lnTo>
                <a:cubicBezTo>
                  <a:pt x="67104" y="13943"/>
                  <a:pt x="66997" y="13978"/>
                  <a:pt x="66854" y="14002"/>
                </a:cubicBezTo>
                <a:cubicBezTo>
                  <a:pt x="66902" y="13907"/>
                  <a:pt x="66926" y="13824"/>
                  <a:pt x="66961" y="13752"/>
                </a:cubicBezTo>
                <a:cubicBezTo>
                  <a:pt x="66938" y="13740"/>
                  <a:pt x="66938" y="13705"/>
                  <a:pt x="66926" y="13693"/>
                </a:cubicBezTo>
                <a:cubicBezTo>
                  <a:pt x="66640" y="13931"/>
                  <a:pt x="66338" y="14093"/>
                  <a:pt x="65985" y="14093"/>
                </a:cubicBezTo>
                <a:cubicBezTo>
                  <a:pt x="65897" y="14093"/>
                  <a:pt x="65806" y="14083"/>
                  <a:pt x="65711" y="14062"/>
                </a:cubicBezTo>
                <a:cubicBezTo>
                  <a:pt x="65271" y="13978"/>
                  <a:pt x="64818" y="13931"/>
                  <a:pt x="64699" y="13336"/>
                </a:cubicBezTo>
                <a:lnTo>
                  <a:pt x="64699" y="13336"/>
                </a:lnTo>
                <a:cubicBezTo>
                  <a:pt x="64949" y="13669"/>
                  <a:pt x="65318" y="13502"/>
                  <a:pt x="65616" y="13633"/>
                </a:cubicBezTo>
                <a:cubicBezTo>
                  <a:pt x="65652" y="13550"/>
                  <a:pt x="65664" y="13466"/>
                  <a:pt x="65687" y="13383"/>
                </a:cubicBezTo>
                <a:cubicBezTo>
                  <a:pt x="65854" y="13455"/>
                  <a:pt x="66009" y="13526"/>
                  <a:pt x="66187" y="13621"/>
                </a:cubicBezTo>
                <a:cubicBezTo>
                  <a:pt x="66187" y="13514"/>
                  <a:pt x="66199" y="13383"/>
                  <a:pt x="66199" y="13383"/>
                </a:cubicBezTo>
                <a:lnTo>
                  <a:pt x="67164" y="13383"/>
                </a:lnTo>
                <a:cubicBezTo>
                  <a:pt x="67092" y="13205"/>
                  <a:pt x="67057" y="13193"/>
                  <a:pt x="67021" y="13097"/>
                </a:cubicBezTo>
                <a:cubicBezTo>
                  <a:pt x="67116" y="13050"/>
                  <a:pt x="67211" y="12990"/>
                  <a:pt x="67342" y="12931"/>
                </a:cubicBezTo>
                <a:cubicBezTo>
                  <a:pt x="67283" y="12895"/>
                  <a:pt x="67259" y="12847"/>
                  <a:pt x="67211" y="12812"/>
                </a:cubicBezTo>
                <a:cubicBezTo>
                  <a:pt x="67438" y="12657"/>
                  <a:pt x="67676" y="12490"/>
                  <a:pt x="67938" y="12312"/>
                </a:cubicBezTo>
                <a:cubicBezTo>
                  <a:pt x="67640" y="12216"/>
                  <a:pt x="67390" y="12145"/>
                  <a:pt x="67104" y="12062"/>
                </a:cubicBezTo>
                <a:cubicBezTo>
                  <a:pt x="67104" y="12026"/>
                  <a:pt x="67116" y="11966"/>
                  <a:pt x="67140" y="11895"/>
                </a:cubicBezTo>
                <a:lnTo>
                  <a:pt x="67140" y="11895"/>
                </a:lnTo>
                <a:cubicBezTo>
                  <a:pt x="66783" y="11978"/>
                  <a:pt x="66449" y="12062"/>
                  <a:pt x="66104" y="12145"/>
                </a:cubicBezTo>
                <a:cubicBezTo>
                  <a:pt x="66152" y="11966"/>
                  <a:pt x="66199" y="11835"/>
                  <a:pt x="66247" y="11704"/>
                </a:cubicBezTo>
                <a:lnTo>
                  <a:pt x="66187" y="11645"/>
                </a:lnTo>
                <a:cubicBezTo>
                  <a:pt x="65927" y="11808"/>
                  <a:pt x="65667" y="11893"/>
                  <a:pt x="65396" y="11893"/>
                </a:cubicBezTo>
                <a:cubicBezTo>
                  <a:pt x="65232" y="11893"/>
                  <a:pt x="65064" y="11862"/>
                  <a:pt x="64890" y="11800"/>
                </a:cubicBezTo>
                <a:cubicBezTo>
                  <a:pt x="64461" y="11657"/>
                  <a:pt x="64056" y="11478"/>
                  <a:pt x="63687" y="11180"/>
                </a:cubicBezTo>
                <a:cubicBezTo>
                  <a:pt x="63757" y="11167"/>
                  <a:pt x="63826" y="11161"/>
                  <a:pt x="63893" y="11161"/>
                </a:cubicBezTo>
                <a:cubicBezTo>
                  <a:pt x="64133" y="11161"/>
                  <a:pt x="64357" y="11241"/>
                  <a:pt x="64580" y="11371"/>
                </a:cubicBezTo>
                <a:cubicBezTo>
                  <a:pt x="64604" y="11264"/>
                  <a:pt x="64616" y="11180"/>
                  <a:pt x="64640" y="11109"/>
                </a:cubicBezTo>
                <a:cubicBezTo>
                  <a:pt x="64778" y="11117"/>
                  <a:pt x="64899" y="11292"/>
                  <a:pt x="65035" y="11292"/>
                </a:cubicBezTo>
                <a:cubicBezTo>
                  <a:pt x="65097" y="11292"/>
                  <a:pt x="65163" y="11254"/>
                  <a:pt x="65235" y="11145"/>
                </a:cubicBezTo>
                <a:cubicBezTo>
                  <a:pt x="65271" y="11371"/>
                  <a:pt x="65485" y="11383"/>
                  <a:pt x="65652" y="11407"/>
                </a:cubicBezTo>
                <a:cubicBezTo>
                  <a:pt x="65783" y="11407"/>
                  <a:pt x="65926" y="11133"/>
                  <a:pt x="65926" y="10942"/>
                </a:cubicBezTo>
                <a:cubicBezTo>
                  <a:pt x="66045" y="10966"/>
                  <a:pt x="66164" y="10990"/>
                  <a:pt x="66318" y="11014"/>
                </a:cubicBezTo>
                <a:cubicBezTo>
                  <a:pt x="66283" y="10930"/>
                  <a:pt x="66271" y="10847"/>
                  <a:pt x="66247" y="10776"/>
                </a:cubicBezTo>
                <a:cubicBezTo>
                  <a:pt x="66283" y="10752"/>
                  <a:pt x="66318" y="10728"/>
                  <a:pt x="66366" y="10704"/>
                </a:cubicBezTo>
                <a:cubicBezTo>
                  <a:pt x="66318" y="10609"/>
                  <a:pt x="66271" y="10538"/>
                  <a:pt x="66211" y="10418"/>
                </a:cubicBezTo>
                <a:lnTo>
                  <a:pt x="66211" y="10418"/>
                </a:lnTo>
                <a:cubicBezTo>
                  <a:pt x="66403" y="10455"/>
                  <a:pt x="66539" y="10631"/>
                  <a:pt x="66704" y="10631"/>
                </a:cubicBezTo>
                <a:cubicBezTo>
                  <a:pt x="66754" y="10631"/>
                  <a:pt x="66808" y="10615"/>
                  <a:pt x="66866" y="10573"/>
                </a:cubicBezTo>
                <a:cubicBezTo>
                  <a:pt x="66854" y="10514"/>
                  <a:pt x="66842" y="10430"/>
                  <a:pt x="66818" y="10371"/>
                </a:cubicBezTo>
                <a:cubicBezTo>
                  <a:pt x="67033" y="10276"/>
                  <a:pt x="67223" y="10168"/>
                  <a:pt x="67414" y="10061"/>
                </a:cubicBezTo>
                <a:cubicBezTo>
                  <a:pt x="67414" y="10049"/>
                  <a:pt x="67402" y="9990"/>
                  <a:pt x="67402" y="9990"/>
                </a:cubicBezTo>
                <a:lnTo>
                  <a:pt x="66807" y="9990"/>
                </a:lnTo>
                <a:cubicBezTo>
                  <a:pt x="66842" y="9895"/>
                  <a:pt x="66854" y="9835"/>
                  <a:pt x="66878" y="9740"/>
                </a:cubicBezTo>
                <a:lnTo>
                  <a:pt x="66878" y="9740"/>
                </a:lnTo>
                <a:cubicBezTo>
                  <a:pt x="66664" y="9859"/>
                  <a:pt x="66485" y="9954"/>
                  <a:pt x="66283" y="10061"/>
                </a:cubicBezTo>
                <a:cubicBezTo>
                  <a:pt x="66223" y="9990"/>
                  <a:pt x="66187" y="9930"/>
                  <a:pt x="66128" y="9835"/>
                </a:cubicBezTo>
                <a:cubicBezTo>
                  <a:pt x="66152" y="9799"/>
                  <a:pt x="66176" y="9716"/>
                  <a:pt x="66223" y="9656"/>
                </a:cubicBezTo>
                <a:lnTo>
                  <a:pt x="66223" y="9656"/>
                </a:lnTo>
                <a:cubicBezTo>
                  <a:pt x="65898" y="9787"/>
                  <a:pt x="65638" y="10098"/>
                  <a:pt x="65284" y="10098"/>
                </a:cubicBezTo>
                <a:cubicBezTo>
                  <a:pt x="65185" y="10098"/>
                  <a:pt x="65079" y="10074"/>
                  <a:pt x="64961" y="10014"/>
                </a:cubicBezTo>
                <a:cubicBezTo>
                  <a:pt x="64663" y="9871"/>
                  <a:pt x="64354" y="9740"/>
                  <a:pt x="64068" y="9585"/>
                </a:cubicBezTo>
                <a:cubicBezTo>
                  <a:pt x="63997" y="9537"/>
                  <a:pt x="63961" y="9454"/>
                  <a:pt x="63901" y="9383"/>
                </a:cubicBezTo>
                <a:cubicBezTo>
                  <a:pt x="63925" y="9347"/>
                  <a:pt x="63937" y="9335"/>
                  <a:pt x="63961" y="9299"/>
                </a:cubicBezTo>
                <a:cubicBezTo>
                  <a:pt x="64068" y="9359"/>
                  <a:pt x="64187" y="9418"/>
                  <a:pt x="64294" y="9478"/>
                </a:cubicBezTo>
                <a:cubicBezTo>
                  <a:pt x="64366" y="9514"/>
                  <a:pt x="64437" y="9537"/>
                  <a:pt x="64532" y="9561"/>
                </a:cubicBezTo>
                <a:cubicBezTo>
                  <a:pt x="64544" y="9561"/>
                  <a:pt x="64568" y="9454"/>
                  <a:pt x="64592" y="9395"/>
                </a:cubicBezTo>
                <a:cubicBezTo>
                  <a:pt x="64687" y="9466"/>
                  <a:pt x="64794" y="9561"/>
                  <a:pt x="64913" y="9621"/>
                </a:cubicBezTo>
                <a:cubicBezTo>
                  <a:pt x="64969" y="9647"/>
                  <a:pt x="65014" y="9660"/>
                  <a:pt x="65048" y="9660"/>
                </a:cubicBezTo>
                <a:cubicBezTo>
                  <a:pt x="65124" y="9660"/>
                  <a:pt x="65152" y="9597"/>
                  <a:pt x="65152" y="9466"/>
                </a:cubicBezTo>
                <a:cubicBezTo>
                  <a:pt x="65152" y="9383"/>
                  <a:pt x="65199" y="9299"/>
                  <a:pt x="65211" y="9216"/>
                </a:cubicBezTo>
                <a:cubicBezTo>
                  <a:pt x="65283" y="9240"/>
                  <a:pt x="65366" y="9287"/>
                  <a:pt x="65437" y="9323"/>
                </a:cubicBezTo>
                <a:cubicBezTo>
                  <a:pt x="65604" y="9395"/>
                  <a:pt x="65747" y="9466"/>
                  <a:pt x="65914" y="9537"/>
                </a:cubicBezTo>
                <a:cubicBezTo>
                  <a:pt x="65926" y="9514"/>
                  <a:pt x="65937" y="9478"/>
                  <a:pt x="65973" y="9454"/>
                </a:cubicBezTo>
                <a:cubicBezTo>
                  <a:pt x="65854" y="9323"/>
                  <a:pt x="65723" y="9180"/>
                  <a:pt x="65556" y="9002"/>
                </a:cubicBezTo>
                <a:lnTo>
                  <a:pt x="65556" y="9002"/>
                </a:lnTo>
                <a:cubicBezTo>
                  <a:pt x="65854" y="9121"/>
                  <a:pt x="66080" y="9228"/>
                  <a:pt x="66295" y="9323"/>
                </a:cubicBezTo>
                <a:cubicBezTo>
                  <a:pt x="66318" y="9287"/>
                  <a:pt x="66330" y="9275"/>
                  <a:pt x="66330" y="9240"/>
                </a:cubicBezTo>
                <a:cubicBezTo>
                  <a:pt x="66283" y="9204"/>
                  <a:pt x="66235" y="9145"/>
                  <a:pt x="66176" y="9085"/>
                </a:cubicBezTo>
                <a:cubicBezTo>
                  <a:pt x="66330" y="9025"/>
                  <a:pt x="66473" y="8978"/>
                  <a:pt x="66628" y="8918"/>
                </a:cubicBezTo>
                <a:cubicBezTo>
                  <a:pt x="66580" y="8871"/>
                  <a:pt x="66533" y="8823"/>
                  <a:pt x="66497" y="8764"/>
                </a:cubicBezTo>
                <a:cubicBezTo>
                  <a:pt x="66699" y="8704"/>
                  <a:pt x="66985" y="8847"/>
                  <a:pt x="67104" y="8502"/>
                </a:cubicBezTo>
                <a:cubicBezTo>
                  <a:pt x="66997" y="8466"/>
                  <a:pt x="66890" y="8442"/>
                  <a:pt x="66795" y="8430"/>
                </a:cubicBezTo>
                <a:cubicBezTo>
                  <a:pt x="66652" y="8394"/>
                  <a:pt x="66473" y="8466"/>
                  <a:pt x="66390" y="8263"/>
                </a:cubicBezTo>
                <a:cubicBezTo>
                  <a:pt x="66385" y="8249"/>
                  <a:pt x="66360" y="8245"/>
                  <a:pt x="66328" y="8245"/>
                </a:cubicBezTo>
                <a:cubicBezTo>
                  <a:pt x="66279" y="8245"/>
                  <a:pt x="66212" y="8256"/>
                  <a:pt x="66176" y="8263"/>
                </a:cubicBezTo>
                <a:cubicBezTo>
                  <a:pt x="65985" y="8323"/>
                  <a:pt x="65795" y="8394"/>
                  <a:pt x="65616" y="8466"/>
                </a:cubicBezTo>
                <a:cubicBezTo>
                  <a:pt x="65545" y="8335"/>
                  <a:pt x="65485" y="8228"/>
                  <a:pt x="65390" y="8085"/>
                </a:cubicBezTo>
                <a:cubicBezTo>
                  <a:pt x="65306" y="8097"/>
                  <a:pt x="65199" y="8109"/>
                  <a:pt x="65080" y="8144"/>
                </a:cubicBezTo>
                <a:cubicBezTo>
                  <a:pt x="65068" y="8073"/>
                  <a:pt x="65044" y="8013"/>
                  <a:pt x="65033" y="7918"/>
                </a:cubicBezTo>
                <a:cubicBezTo>
                  <a:pt x="64830" y="8037"/>
                  <a:pt x="64628" y="8156"/>
                  <a:pt x="64425" y="8263"/>
                </a:cubicBezTo>
                <a:cubicBezTo>
                  <a:pt x="64348" y="8302"/>
                  <a:pt x="64273" y="8318"/>
                  <a:pt x="64201" y="8318"/>
                </a:cubicBezTo>
                <a:cubicBezTo>
                  <a:pt x="64049" y="8318"/>
                  <a:pt x="63907" y="8249"/>
                  <a:pt x="63770" y="8168"/>
                </a:cubicBezTo>
                <a:cubicBezTo>
                  <a:pt x="63830" y="8085"/>
                  <a:pt x="63878" y="7990"/>
                  <a:pt x="63949" y="7906"/>
                </a:cubicBezTo>
                <a:cubicBezTo>
                  <a:pt x="63640" y="7775"/>
                  <a:pt x="63199" y="7990"/>
                  <a:pt x="63044" y="7573"/>
                </a:cubicBezTo>
                <a:cubicBezTo>
                  <a:pt x="62961" y="7382"/>
                  <a:pt x="62925" y="7192"/>
                  <a:pt x="62866" y="6978"/>
                </a:cubicBezTo>
                <a:cubicBezTo>
                  <a:pt x="62889" y="6966"/>
                  <a:pt x="62925" y="6966"/>
                  <a:pt x="62949" y="6954"/>
                </a:cubicBezTo>
                <a:cubicBezTo>
                  <a:pt x="62961" y="7013"/>
                  <a:pt x="62961" y="7073"/>
                  <a:pt x="62985" y="7120"/>
                </a:cubicBezTo>
                <a:cubicBezTo>
                  <a:pt x="63020" y="7263"/>
                  <a:pt x="63068" y="7418"/>
                  <a:pt x="63128" y="7549"/>
                </a:cubicBezTo>
                <a:cubicBezTo>
                  <a:pt x="63163" y="7609"/>
                  <a:pt x="63247" y="7656"/>
                  <a:pt x="63318" y="7692"/>
                </a:cubicBezTo>
                <a:cubicBezTo>
                  <a:pt x="63366" y="7621"/>
                  <a:pt x="63413" y="7561"/>
                  <a:pt x="63461" y="7490"/>
                </a:cubicBezTo>
                <a:cubicBezTo>
                  <a:pt x="63485" y="7442"/>
                  <a:pt x="63485" y="7394"/>
                  <a:pt x="63497" y="7359"/>
                </a:cubicBezTo>
                <a:cubicBezTo>
                  <a:pt x="63662" y="7644"/>
                  <a:pt x="63743" y="7737"/>
                  <a:pt x="63908" y="7737"/>
                </a:cubicBezTo>
                <a:cubicBezTo>
                  <a:pt x="63957" y="7737"/>
                  <a:pt x="64013" y="7729"/>
                  <a:pt x="64080" y="7716"/>
                </a:cubicBezTo>
                <a:cubicBezTo>
                  <a:pt x="64056" y="7632"/>
                  <a:pt x="64032" y="7549"/>
                  <a:pt x="64009" y="7454"/>
                </a:cubicBezTo>
                <a:cubicBezTo>
                  <a:pt x="64068" y="7418"/>
                  <a:pt x="64128" y="7371"/>
                  <a:pt x="64187" y="7335"/>
                </a:cubicBezTo>
                <a:cubicBezTo>
                  <a:pt x="64318" y="7490"/>
                  <a:pt x="64449" y="7632"/>
                  <a:pt x="64604" y="7775"/>
                </a:cubicBezTo>
                <a:cubicBezTo>
                  <a:pt x="64652" y="7823"/>
                  <a:pt x="64698" y="7848"/>
                  <a:pt x="64737" y="7848"/>
                </a:cubicBezTo>
                <a:cubicBezTo>
                  <a:pt x="64796" y="7848"/>
                  <a:pt x="64840" y="7794"/>
                  <a:pt x="64854" y="7680"/>
                </a:cubicBezTo>
                <a:cubicBezTo>
                  <a:pt x="64866" y="7609"/>
                  <a:pt x="64925" y="7549"/>
                  <a:pt x="64961" y="7478"/>
                </a:cubicBezTo>
                <a:cubicBezTo>
                  <a:pt x="65052" y="7543"/>
                  <a:pt x="65168" y="7573"/>
                  <a:pt x="65290" y="7573"/>
                </a:cubicBezTo>
                <a:cubicBezTo>
                  <a:pt x="65502" y="7573"/>
                  <a:pt x="65735" y="7482"/>
                  <a:pt x="65902" y="7323"/>
                </a:cubicBezTo>
                <a:cubicBezTo>
                  <a:pt x="65604" y="7013"/>
                  <a:pt x="65223" y="6882"/>
                  <a:pt x="64830" y="6787"/>
                </a:cubicBezTo>
                <a:cubicBezTo>
                  <a:pt x="64842" y="6668"/>
                  <a:pt x="64854" y="6585"/>
                  <a:pt x="64866" y="6501"/>
                </a:cubicBezTo>
                <a:cubicBezTo>
                  <a:pt x="64779" y="6501"/>
                  <a:pt x="64691" y="6491"/>
                  <a:pt x="64607" y="6491"/>
                </a:cubicBezTo>
                <a:cubicBezTo>
                  <a:pt x="64566" y="6491"/>
                  <a:pt x="64525" y="6493"/>
                  <a:pt x="64485" y="6501"/>
                </a:cubicBezTo>
                <a:cubicBezTo>
                  <a:pt x="64354" y="6537"/>
                  <a:pt x="64235" y="6609"/>
                  <a:pt x="64092" y="6656"/>
                </a:cubicBezTo>
                <a:cubicBezTo>
                  <a:pt x="64080" y="6620"/>
                  <a:pt x="64080" y="6609"/>
                  <a:pt x="64068" y="6585"/>
                </a:cubicBezTo>
                <a:cubicBezTo>
                  <a:pt x="64151" y="6537"/>
                  <a:pt x="64247" y="6489"/>
                  <a:pt x="64354" y="6430"/>
                </a:cubicBezTo>
                <a:cubicBezTo>
                  <a:pt x="64330" y="6370"/>
                  <a:pt x="64318" y="6311"/>
                  <a:pt x="64306" y="6287"/>
                </a:cubicBezTo>
                <a:cubicBezTo>
                  <a:pt x="64473" y="6192"/>
                  <a:pt x="64604" y="6132"/>
                  <a:pt x="64747" y="6061"/>
                </a:cubicBezTo>
                <a:cubicBezTo>
                  <a:pt x="64747" y="6025"/>
                  <a:pt x="64747" y="6001"/>
                  <a:pt x="64735" y="5989"/>
                </a:cubicBezTo>
                <a:cubicBezTo>
                  <a:pt x="64509" y="5942"/>
                  <a:pt x="64306" y="5894"/>
                  <a:pt x="64080" y="5847"/>
                </a:cubicBezTo>
                <a:cubicBezTo>
                  <a:pt x="64087" y="5670"/>
                  <a:pt x="64103" y="5594"/>
                  <a:pt x="64182" y="5594"/>
                </a:cubicBezTo>
                <a:cubicBezTo>
                  <a:pt x="64235" y="5594"/>
                  <a:pt x="64319" y="5629"/>
                  <a:pt x="64449" y="5692"/>
                </a:cubicBezTo>
                <a:cubicBezTo>
                  <a:pt x="64616" y="5585"/>
                  <a:pt x="64771" y="5477"/>
                  <a:pt x="64913" y="5370"/>
                </a:cubicBezTo>
                <a:cubicBezTo>
                  <a:pt x="64961" y="5346"/>
                  <a:pt x="65033" y="5299"/>
                  <a:pt x="65021" y="5287"/>
                </a:cubicBezTo>
                <a:cubicBezTo>
                  <a:pt x="65009" y="5227"/>
                  <a:pt x="64961" y="5168"/>
                  <a:pt x="64913" y="5156"/>
                </a:cubicBezTo>
                <a:cubicBezTo>
                  <a:pt x="64794" y="5108"/>
                  <a:pt x="64675" y="5073"/>
                  <a:pt x="64544" y="5049"/>
                </a:cubicBezTo>
                <a:cubicBezTo>
                  <a:pt x="64532" y="5013"/>
                  <a:pt x="64509" y="5001"/>
                  <a:pt x="64509" y="4977"/>
                </a:cubicBezTo>
                <a:cubicBezTo>
                  <a:pt x="64675" y="4823"/>
                  <a:pt x="64842" y="4656"/>
                  <a:pt x="65044" y="4465"/>
                </a:cubicBezTo>
                <a:cubicBezTo>
                  <a:pt x="64854" y="4442"/>
                  <a:pt x="64711" y="4406"/>
                  <a:pt x="64532" y="4382"/>
                </a:cubicBezTo>
                <a:cubicBezTo>
                  <a:pt x="64604" y="4263"/>
                  <a:pt x="64675" y="4156"/>
                  <a:pt x="64735" y="4037"/>
                </a:cubicBezTo>
                <a:cubicBezTo>
                  <a:pt x="64771" y="3989"/>
                  <a:pt x="64747" y="3918"/>
                  <a:pt x="64747" y="3846"/>
                </a:cubicBezTo>
                <a:lnTo>
                  <a:pt x="64747" y="3846"/>
                </a:lnTo>
                <a:cubicBezTo>
                  <a:pt x="64687" y="3858"/>
                  <a:pt x="64616" y="3858"/>
                  <a:pt x="64568" y="3882"/>
                </a:cubicBezTo>
                <a:cubicBezTo>
                  <a:pt x="64437" y="3989"/>
                  <a:pt x="64330" y="4096"/>
                  <a:pt x="64199" y="4215"/>
                </a:cubicBezTo>
                <a:cubicBezTo>
                  <a:pt x="64116" y="4144"/>
                  <a:pt x="64056" y="4084"/>
                  <a:pt x="63937" y="3965"/>
                </a:cubicBezTo>
                <a:cubicBezTo>
                  <a:pt x="63830" y="4168"/>
                  <a:pt x="63711" y="4358"/>
                  <a:pt x="63616" y="4561"/>
                </a:cubicBezTo>
                <a:cubicBezTo>
                  <a:pt x="63461" y="4930"/>
                  <a:pt x="63163" y="5132"/>
                  <a:pt x="62782" y="5358"/>
                </a:cubicBezTo>
                <a:cubicBezTo>
                  <a:pt x="62770" y="5227"/>
                  <a:pt x="62770" y="5156"/>
                  <a:pt x="62758" y="5073"/>
                </a:cubicBezTo>
                <a:cubicBezTo>
                  <a:pt x="62723" y="4858"/>
                  <a:pt x="62711" y="4632"/>
                  <a:pt x="62663" y="4406"/>
                </a:cubicBezTo>
                <a:cubicBezTo>
                  <a:pt x="62604" y="4108"/>
                  <a:pt x="62711" y="3942"/>
                  <a:pt x="63044" y="3906"/>
                </a:cubicBezTo>
                <a:lnTo>
                  <a:pt x="63044" y="3906"/>
                </a:lnTo>
                <a:cubicBezTo>
                  <a:pt x="63044" y="3965"/>
                  <a:pt x="63020" y="4037"/>
                  <a:pt x="63056" y="4084"/>
                </a:cubicBezTo>
                <a:cubicBezTo>
                  <a:pt x="63077" y="4116"/>
                  <a:pt x="63165" y="4158"/>
                  <a:pt x="63184" y="4158"/>
                </a:cubicBezTo>
                <a:cubicBezTo>
                  <a:pt x="63186" y="4158"/>
                  <a:pt x="63187" y="4157"/>
                  <a:pt x="63187" y="4156"/>
                </a:cubicBezTo>
                <a:cubicBezTo>
                  <a:pt x="63290" y="4034"/>
                  <a:pt x="63409" y="3993"/>
                  <a:pt x="63547" y="3993"/>
                </a:cubicBezTo>
                <a:cubicBezTo>
                  <a:pt x="63585" y="3993"/>
                  <a:pt x="63623" y="3996"/>
                  <a:pt x="63663" y="4001"/>
                </a:cubicBezTo>
                <a:cubicBezTo>
                  <a:pt x="63699" y="4001"/>
                  <a:pt x="63735" y="3977"/>
                  <a:pt x="63794" y="3942"/>
                </a:cubicBezTo>
                <a:cubicBezTo>
                  <a:pt x="63651" y="3668"/>
                  <a:pt x="63413" y="3525"/>
                  <a:pt x="63128" y="3441"/>
                </a:cubicBezTo>
                <a:cubicBezTo>
                  <a:pt x="63198" y="3417"/>
                  <a:pt x="63269" y="3409"/>
                  <a:pt x="63341" y="3409"/>
                </a:cubicBezTo>
                <a:cubicBezTo>
                  <a:pt x="63471" y="3409"/>
                  <a:pt x="63603" y="3434"/>
                  <a:pt x="63739" y="3434"/>
                </a:cubicBezTo>
                <a:cubicBezTo>
                  <a:pt x="63862" y="3434"/>
                  <a:pt x="63988" y="3413"/>
                  <a:pt x="64116" y="3334"/>
                </a:cubicBezTo>
                <a:cubicBezTo>
                  <a:pt x="63937" y="3227"/>
                  <a:pt x="63782" y="3144"/>
                  <a:pt x="63604" y="3049"/>
                </a:cubicBezTo>
                <a:cubicBezTo>
                  <a:pt x="63735" y="2929"/>
                  <a:pt x="63890" y="2810"/>
                  <a:pt x="64021" y="2679"/>
                </a:cubicBezTo>
                <a:lnTo>
                  <a:pt x="63973" y="2596"/>
                </a:lnTo>
                <a:cubicBezTo>
                  <a:pt x="63759" y="2679"/>
                  <a:pt x="63520" y="2775"/>
                  <a:pt x="63282" y="2870"/>
                </a:cubicBezTo>
                <a:cubicBezTo>
                  <a:pt x="63259" y="2810"/>
                  <a:pt x="63259" y="2751"/>
                  <a:pt x="63247" y="2679"/>
                </a:cubicBezTo>
                <a:cubicBezTo>
                  <a:pt x="63235" y="2668"/>
                  <a:pt x="63199" y="2668"/>
                  <a:pt x="63187" y="2656"/>
                </a:cubicBezTo>
                <a:cubicBezTo>
                  <a:pt x="63020" y="2906"/>
                  <a:pt x="62866" y="3168"/>
                  <a:pt x="62687" y="3430"/>
                </a:cubicBezTo>
                <a:cubicBezTo>
                  <a:pt x="62473" y="2739"/>
                  <a:pt x="63116" y="2418"/>
                  <a:pt x="63306" y="1882"/>
                </a:cubicBezTo>
                <a:cubicBezTo>
                  <a:pt x="63272" y="1875"/>
                  <a:pt x="63240" y="1872"/>
                  <a:pt x="63210" y="1872"/>
                </a:cubicBezTo>
                <a:cubicBezTo>
                  <a:pt x="62959" y="1872"/>
                  <a:pt x="62849" y="2083"/>
                  <a:pt x="62711" y="2275"/>
                </a:cubicBezTo>
                <a:cubicBezTo>
                  <a:pt x="62520" y="1941"/>
                  <a:pt x="62770" y="1477"/>
                  <a:pt x="62330" y="1239"/>
                </a:cubicBezTo>
                <a:lnTo>
                  <a:pt x="62330" y="2418"/>
                </a:lnTo>
                <a:cubicBezTo>
                  <a:pt x="62330" y="2429"/>
                  <a:pt x="62294" y="2429"/>
                  <a:pt x="62282" y="2441"/>
                </a:cubicBezTo>
                <a:cubicBezTo>
                  <a:pt x="62104" y="2275"/>
                  <a:pt x="61937" y="2120"/>
                  <a:pt x="61746" y="1941"/>
                </a:cubicBezTo>
                <a:lnTo>
                  <a:pt x="61746" y="1941"/>
                </a:lnTo>
                <a:cubicBezTo>
                  <a:pt x="61651" y="2239"/>
                  <a:pt x="61830" y="2394"/>
                  <a:pt x="61973" y="2548"/>
                </a:cubicBezTo>
                <a:cubicBezTo>
                  <a:pt x="62223" y="2834"/>
                  <a:pt x="62294" y="3144"/>
                  <a:pt x="62270" y="3501"/>
                </a:cubicBezTo>
                <a:cubicBezTo>
                  <a:pt x="62270" y="3549"/>
                  <a:pt x="62235" y="3584"/>
                  <a:pt x="62175" y="3632"/>
                </a:cubicBezTo>
                <a:cubicBezTo>
                  <a:pt x="62116" y="3453"/>
                  <a:pt x="62056" y="3263"/>
                  <a:pt x="61996" y="3084"/>
                </a:cubicBezTo>
                <a:cubicBezTo>
                  <a:pt x="61985" y="3037"/>
                  <a:pt x="61996" y="2977"/>
                  <a:pt x="61973" y="2953"/>
                </a:cubicBezTo>
                <a:cubicBezTo>
                  <a:pt x="61925" y="2858"/>
                  <a:pt x="61854" y="2787"/>
                  <a:pt x="61794" y="2691"/>
                </a:cubicBezTo>
                <a:cubicBezTo>
                  <a:pt x="61735" y="2775"/>
                  <a:pt x="61675" y="2858"/>
                  <a:pt x="61580" y="2977"/>
                </a:cubicBezTo>
                <a:cubicBezTo>
                  <a:pt x="61520" y="2929"/>
                  <a:pt x="61413" y="2858"/>
                  <a:pt x="61294" y="2810"/>
                </a:cubicBezTo>
                <a:cubicBezTo>
                  <a:pt x="61234" y="2787"/>
                  <a:pt x="61151" y="2787"/>
                  <a:pt x="61080" y="2775"/>
                </a:cubicBezTo>
                <a:lnTo>
                  <a:pt x="61080" y="2775"/>
                </a:lnTo>
                <a:cubicBezTo>
                  <a:pt x="61080" y="2846"/>
                  <a:pt x="61044" y="2953"/>
                  <a:pt x="61092" y="3013"/>
                </a:cubicBezTo>
                <a:cubicBezTo>
                  <a:pt x="61211" y="3203"/>
                  <a:pt x="61342" y="3382"/>
                  <a:pt x="61461" y="3561"/>
                </a:cubicBezTo>
                <a:cubicBezTo>
                  <a:pt x="61401" y="3691"/>
                  <a:pt x="61115" y="3691"/>
                  <a:pt x="61282" y="3882"/>
                </a:cubicBezTo>
                <a:cubicBezTo>
                  <a:pt x="61319" y="3933"/>
                  <a:pt x="61400" y="3939"/>
                  <a:pt x="61487" y="3939"/>
                </a:cubicBezTo>
                <a:cubicBezTo>
                  <a:pt x="61516" y="3939"/>
                  <a:pt x="61546" y="3939"/>
                  <a:pt x="61575" y="3939"/>
                </a:cubicBezTo>
                <a:cubicBezTo>
                  <a:pt x="61601" y="3939"/>
                  <a:pt x="61627" y="3939"/>
                  <a:pt x="61651" y="3942"/>
                </a:cubicBezTo>
                <a:cubicBezTo>
                  <a:pt x="61675" y="3930"/>
                  <a:pt x="61687" y="3906"/>
                  <a:pt x="61699" y="3882"/>
                </a:cubicBezTo>
                <a:cubicBezTo>
                  <a:pt x="61711" y="4001"/>
                  <a:pt x="61711" y="4120"/>
                  <a:pt x="61735" y="4287"/>
                </a:cubicBezTo>
                <a:cubicBezTo>
                  <a:pt x="61556" y="4203"/>
                  <a:pt x="61401" y="4144"/>
                  <a:pt x="61223" y="4061"/>
                </a:cubicBezTo>
                <a:lnTo>
                  <a:pt x="61223" y="4061"/>
                </a:lnTo>
                <a:cubicBezTo>
                  <a:pt x="61151" y="4382"/>
                  <a:pt x="61413" y="4465"/>
                  <a:pt x="61532" y="4656"/>
                </a:cubicBezTo>
                <a:cubicBezTo>
                  <a:pt x="61473" y="4680"/>
                  <a:pt x="61401" y="4680"/>
                  <a:pt x="61377" y="4704"/>
                </a:cubicBezTo>
                <a:cubicBezTo>
                  <a:pt x="61315" y="4800"/>
                  <a:pt x="61254" y="4834"/>
                  <a:pt x="61194" y="4834"/>
                </a:cubicBezTo>
                <a:cubicBezTo>
                  <a:pt x="61105" y="4834"/>
                  <a:pt x="61017" y="4760"/>
                  <a:pt x="60925" y="4704"/>
                </a:cubicBezTo>
                <a:cubicBezTo>
                  <a:pt x="60687" y="4573"/>
                  <a:pt x="60461" y="4442"/>
                  <a:pt x="60211" y="4287"/>
                </a:cubicBezTo>
                <a:lnTo>
                  <a:pt x="60211" y="4287"/>
                </a:lnTo>
                <a:cubicBezTo>
                  <a:pt x="60103" y="4632"/>
                  <a:pt x="60330" y="4715"/>
                  <a:pt x="60520" y="4870"/>
                </a:cubicBezTo>
                <a:cubicBezTo>
                  <a:pt x="60425" y="4894"/>
                  <a:pt x="60341" y="4930"/>
                  <a:pt x="60270" y="4954"/>
                </a:cubicBezTo>
                <a:cubicBezTo>
                  <a:pt x="60193" y="4998"/>
                  <a:pt x="60156" y="5135"/>
                  <a:pt x="60228" y="5135"/>
                </a:cubicBezTo>
                <a:cubicBezTo>
                  <a:pt x="60233" y="5135"/>
                  <a:pt x="60239" y="5134"/>
                  <a:pt x="60246" y="5132"/>
                </a:cubicBezTo>
                <a:cubicBezTo>
                  <a:pt x="60252" y="5132"/>
                  <a:pt x="60257" y="5132"/>
                  <a:pt x="60263" y="5132"/>
                </a:cubicBezTo>
                <a:cubicBezTo>
                  <a:pt x="60569" y="5132"/>
                  <a:pt x="60619" y="5456"/>
                  <a:pt x="60842" y="5608"/>
                </a:cubicBezTo>
                <a:cubicBezTo>
                  <a:pt x="60687" y="5656"/>
                  <a:pt x="60568" y="5668"/>
                  <a:pt x="60449" y="5716"/>
                </a:cubicBezTo>
                <a:cubicBezTo>
                  <a:pt x="60377" y="5751"/>
                  <a:pt x="60330" y="5823"/>
                  <a:pt x="60270" y="5882"/>
                </a:cubicBezTo>
                <a:cubicBezTo>
                  <a:pt x="60356" y="5936"/>
                  <a:pt x="60432" y="6028"/>
                  <a:pt x="60499" y="6028"/>
                </a:cubicBezTo>
                <a:cubicBezTo>
                  <a:pt x="60506" y="6028"/>
                  <a:pt x="60513" y="6027"/>
                  <a:pt x="60520" y="6025"/>
                </a:cubicBezTo>
                <a:cubicBezTo>
                  <a:pt x="60602" y="6015"/>
                  <a:pt x="60677" y="6004"/>
                  <a:pt x="60747" y="6004"/>
                </a:cubicBezTo>
                <a:cubicBezTo>
                  <a:pt x="60850" y="6004"/>
                  <a:pt x="60945" y="6029"/>
                  <a:pt x="61044" y="6120"/>
                </a:cubicBezTo>
                <a:cubicBezTo>
                  <a:pt x="61052" y="6126"/>
                  <a:pt x="61064" y="6128"/>
                  <a:pt x="61079" y="6128"/>
                </a:cubicBezTo>
                <a:cubicBezTo>
                  <a:pt x="61131" y="6128"/>
                  <a:pt x="61215" y="6100"/>
                  <a:pt x="61270" y="6073"/>
                </a:cubicBezTo>
                <a:cubicBezTo>
                  <a:pt x="61342" y="6052"/>
                  <a:pt x="61414" y="6023"/>
                  <a:pt x="61494" y="6023"/>
                </a:cubicBezTo>
                <a:cubicBezTo>
                  <a:pt x="61506" y="6023"/>
                  <a:pt x="61519" y="6023"/>
                  <a:pt x="61532" y="6025"/>
                </a:cubicBezTo>
                <a:cubicBezTo>
                  <a:pt x="61449" y="6120"/>
                  <a:pt x="61377" y="6204"/>
                  <a:pt x="61282" y="6299"/>
                </a:cubicBezTo>
                <a:cubicBezTo>
                  <a:pt x="61282" y="6323"/>
                  <a:pt x="61294" y="6358"/>
                  <a:pt x="61294" y="6370"/>
                </a:cubicBezTo>
                <a:lnTo>
                  <a:pt x="61699" y="6323"/>
                </a:lnTo>
                <a:cubicBezTo>
                  <a:pt x="61711" y="6382"/>
                  <a:pt x="61758" y="6561"/>
                  <a:pt x="61770" y="6561"/>
                </a:cubicBezTo>
                <a:cubicBezTo>
                  <a:pt x="61949" y="6549"/>
                  <a:pt x="62163" y="6537"/>
                  <a:pt x="62223" y="6251"/>
                </a:cubicBezTo>
                <a:cubicBezTo>
                  <a:pt x="62282" y="6370"/>
                  <a:pt x="62306" y="6430"/>
                  <a:pt x="62342" y="6501"/>
                </a:cubicBezTo>
                <a:cubicBezTo>
                  <a:pt x="62413" y="6656"/>
                  <a:pt x="62366" y="6728"/>
                  <a:pt x="62187" y="6763"/>
                </a:cubicBezTo>
                <a:cubicBezTo>
                  <a:pt x="62013" y="6785"/>
                  <a:pt x="61838" y="6803"/>
                  <a:pt x="61667" y="6803"/>
                </a:cubicBezTo>
                <a:cubicBezTo>
                  <a:pt x="61358" y="6803"/>
                  <a:pt x="61058" y="6744"/>
                  <a:pt x="60782" y="6537"/>
                </a:cubicBezTo>
                <a:cubicBezTo>
                  <a:pt x="60717" y="6494"/>
                  <a:pt x="60635" y="6442"/>
                  <a:pt x="60546" y="6442"/>
                </a:cubicBezTo>
                <a:cubicBezTo>
                  <a:pt x="60488" y="6442"/>
                  <a:pt x="60426" y="6464"/>
                  <a:pt x="60365" y="6525"/>
                </a:cubicBezTo>
                <a:cubicBezTo>
                  <a:pt x="60461" y="6609"/>
                  <a:pt x="60568" y="6704"/>
                  <a:pt x="60663" y="6775"/>
                </a:cubicBezTo>
                <a:cubicBezTo>
                  <a:pt x="60639" y="6787"/>
                  <a:pt x="60639" y="6823"/>
                  <a:pt x="60627" y="6835"/>
                </a:cubicBezTo>
                <a:cubicBezTo>
                  <a:pt x="60353" y="6704"/>
                  <a:pt x="60068" y="6561"/>
                  <a:pt x="59794" y="6430"/>
                </a:cubicBezTo>
                <a:cubicBezTo>
                  <a:pt x="59734" y="6406"/>
                  <a:pt x="59687" y="6323"/>
                  <a:pt x="59615" y="6311"/>
                </a:cubicBezTo>
                <a:cubicBezTo>
                  <a:pt x="59557" y="6294"/>
                  <a:pt x="59488" y="6272"/>
                  <a:pt x="59431" y="6272"/>
                </a:cubicBezTo>
                <a:cubicBezTo>
                  <a:pt x="59406" y="6272"/>
                  <a:pt x="59383" y="6276"/>
                  <a:pt x="59365" y="6287"/>
                </a:cubicBezTo>
                <a:cubicBezTo>
                  <a:pt x="59318" y="6299"/>
                  <a:pt x="59329" y="6430"/>
                  <a:pt x="59306" y="6549"/>
                </a:cubicBezTo>
                <a:cubicBezTo>
                  <a:pt x="59139" y="6561"/>
                  <a:pt x="58948" y="6597"/>
                  <a:pt x="58758" y="6620"/>
                </a:cubicBezTo>
                <a:cubicBezTo>
                  <a:pt x="58698" y="6644"/>
                  <a:pt x="58651" y="6668"/>
                  <a:pt x="58603" y="6704"/>
                </a:cubicBezTo>
                <a:cubicBezTo>
                  <a:pt x="58651" y="6763"/>
                  <a:pt x="58687" y="6835"/>
                  <a:pt x="58722" y="6847"/>
                </a:cubicBezTo>
                <a:cubicBezTo>
                  <a:pt x="58996" y="6918"/>
                  <a:pt x="59258" y="6966"/>
                  <a:pt x="59532" y="7025"/>
                </a:cubicBezTo>
                <a:cubicBezTo>
                  <a:pt x="59508" y="7037"/>
                  <a:pt x="59437" y="7085"/>
                  <a:pt x="59413" y="7144"/>
                </a:cubicBezTo>
                <a:cubicBezTo>
                  <a:pt x="59377" y="7192"/>
                  <a:pt x="59329" y="7275"/>
                  <a:pt x="59353" y="7323"/>
                </a:cubicBezTo>
                <a:cubicBezTo>
                  <a:pt x="59371" y="7359"/>
                  <a:pt x="59437" y="7395"/>
                  <a:pt x="59488" y="7395"/>
                </a:cubicBezTo>
                <a:cubicBezTo>
                  <a:pt x="59505" y="7395"/>
                  <a:pt x="59520" y="7391"/>
                  <a:pt x="59532" y="7382"/>
                </a:cubicBezTo>
                <a:cubicBezTo>
                  <a:pt x="59651" y="7335"/>
                  <a:pt x="59758" y="7263"/>
                  <a:pt x="59877" y="7192"/>
                </a:cubicBezTo>
                <a:cubicBezTo>
                  <a:pt x="59960" y="7132"/>
                  <a:pt x="60056" y="7073"/>
                  <a:pt x="60151" y="7013"/>
                </a:cubicBezTo>
                <a:cubicBezTo>
                  <a:pt x="60175" y="7025"/>
                  <a:pt x="60187" y="7061"/>
                  <a:pt x="60199" y="7073"/>
                </a:cubicBezTo>
                <a:cubicBezTo>
                  <a:pt x="60080" y="7144"/>
                  <a:pt x="59972" y="7240"/>
                  <a:pt x="59877" y="7311"/>
                </a:cubicBezTo>
                <a:cubicBezTo>
                  <a:pt x="59925" y="7430"/>
                  <a:pt x="59972" y="7537"/>
                  <a:pt x="60032" y="7609"/>
                </a:cubicBezTo>
                <a:cubicBezTo>
                  <a:pt x="60062" y="7648"/>
                  <a:pt x="60116" y="7671"/>
                  <a:pt x="60154" y="7671"/>
                </a:cubicBezTo>
                <a:cubicBezTo>
                  <a:pt x="60161" y="7671"/>
                  <a:pt x="60169" y="7670"/>
                  <a:pt x="60175" y="7668"/>
                </a:cubicBezTo>
                <a:cubicBezTo>
                  <a:pt x="60425" y="7549"/>
                  <a:pt x="60687" y="7430"/>
                  <a:pt x="60973" y="7323"/>
                </a:cubicBezTo>
                <a:lnTo>
                  <a:pt x="60973" y="7323"/>
                </a:lnTo>
                <a:cubicBezTo>
                  <a:pt x="60865" y="7394"/>
                  <a:pt x="60770" y="7478"/>
                  <a:pt x="60675" y="7561"/>
                </a:cubicBezTo>
                <a:cubicBezTo>
                  <a:pt x="60615" y="7632"/>
                  <a:pt x="60568" y="7728"/>
                  <a:pt x="60508" y="7799"/>
                </a:cubicBezTo>
                <a:cubicBezTo>
                  <a:pt x="60615" y="7799"/>
                  <a:pt x="60699" y="7787"/>
                  <a:pt x="60806" y="7787"/>
                </a:cubicBezTo>
                <a:cubicBezTo>
                  <a:pt x="60842" y="7787"/>
                  <a:pt x="60865" y="7751"/>
                  <a:pt x="60901" y="7740"/>
                </a:cubicBezTo>
                <a:cubicBezTo>
                  <a:pt x="60913" y="7811"/>
                  <a:pt x="60925" y="7871"/>
                  <a:pt x="60949" y="7954"/>
                </a:cubicBezTo>
                <a:cubicBezTo>
                  <a:pt x="60984" y="7930"/>
                  <a:pt x="61032" y="7930"/>
                  <a:pt x="61044" y="7906"/>
                </a:cubicBezTo>
                <a:cubicBezTo>
                  <a:pt x="61223" y="7632"/>
                  <a:pt x="61520" y="7632"/>
                  <a:pt x="61770" y="7597"/>
                </a:cubicBezTo>
                <a:cubicBezTo>
                  <a:pt x="62008" y="7549"/>
                  <a:pt x="62175" y="7442"/>
                  <a:pt x="62389" y="7144"/>
                </a:cubicBezTo>
                <a:cubicBezTo>
                  <a:pt x="62401" y="7156"/>
                  <a:pt x="62437" y="7156"/>
                  <a:pt x="62449" y="7180"/>
                </a:cubicBezTo>
                <a:cubicBezTo>
                  <a:pt x="62401" y="7275"/>
                  <a:pt x="62366" y="7430"/>
                  <a:pt x="62282" y="7490"/>
                </a:cubicBezTo>
                <a:cubicBezTo>
                  <a:pt x="61913" y="7751"/>
                  <a:pt x="61520" y="7990"/>
                  <a:pt x="61115" y="8228"/>
                </a:cubicBezTo>
                <a:cubicBezTo>
                  <a:pt x="61100" y="8237"/>
                  <a:pt x="61082" y="8241"/>
                  <a:pt x="61063" y="8241"/>
                </a:cubicBezTo>
                <a:cubicBezTo>
                  <a:pt x="61008" y="8241"/>
                  <a:pt x="60939" y="8210"/>
                  <a:pt x="60877" y="8192"/>
                </a:cubicBezTo>
                <a:cubicBezTo>
                  <a:pt x="60663" y="8097"/>
                  <a:pt x="60449" y="7990"/>
                  <a:pt x="60222" y="7894"/>
                </a:cubicBezTo>
                <a:lnTo>
                  <a:pt x="60187" y="7930"/>
                </a:lnTo>
                <a:cubicBezTo>
                  <a:pt x="60211" y="8025"/>
                  <a:pt x="60246" y="8109"/>
                  <a:pt x="60282" y="8228"/>
                </a:cubicBezTo>
                <a:cubicBezTo>
                  <a:pt x="60044" y="8168"/>
                  <a:pt x="59830" y="8097"/>
                  <a:pt x="59568" y="8037"/>
                </a:cubicBezTo>
                <a:lnTo>
                  <a:pt x="59568" y="8037"/>
                </a:lnTo>
                <a:cubicBezTo>
                  <a:pt x="59585" y="8221"/>
                  <a:pt x="59500" y="8263"/>
                  <a:pt x="59382" y="8263"/>
                </a:cubicBezTo>
                <a:cubicBezTo>
                  <a:pt x="59340" y="8263"/>
                  <a:pt x="59293" y="8258"/>
                  <a:pt x="59246" y="8252"/>
                </a:cubicBezTo>
                <a:cubicBezTo>
                  <a:pt x="59184" y="8231"/>
                  <a:pt x="59114" y="8202"/>
                  <a:pt x="59073" y="8202"/>
                </a:cubicBezTo>
                <a:cubicBezTo>
                  <a:pt x="59066" y="8202"/>
                  <a:pt x="59060" y="8202"/>
                  <a:pt x="59056" y="8204"/>
                </a:cubicBezTo>
                <a:cubicBezTo>
                  <a:pt x="58960" y="8252"/>
                  <a:pt x="58889" y="8323"/>
                  <a:pt x="58817" y="8383"/>
                </a:cubicBezTo>
                <a:lnTo>
                  <a:pt x="58996" y="8561"/>
                </a:lnTo>
                <a:cubicBezTo>
                  <a:pt x="58996" y="8573"/>
                  <a:pt x="58960" y="8633"/>
                  <a:pt x="58937" y="8692"/>
                </a:cubicBezTo>
                <a:cubicBezTo>
                  <a:pt x="58962" y="8729"/>
                  <a:pt x="59008" y="8735"/>
                  <a:pt x="59059" y="8735"/>
                </a:cubicBezTo>
                <a:cubicBezTo>
                  <a:pt x="59084" y="8735"/>
                  <a:pt x="59110" y="8733"/>
                  <a:pt x="59134" y="8733"/>
                </a:cubicBezTo>
                <a:cubicBezTo>
                  <a:pt x="59221" y="8733"/>
                  <a:pt x="59296" y="8752"/>
                  <a:pt x="59270" y="8918"/>
                </a:cubicBezTo>
                <a:cubicBezTo>
                  <a:pt x="59365" y="8918"/>
                  <a:pt x="59437" y="8930"/>
                  <a:pt x="59532" y="8930"/>
                </a:cubicBezTo>
                <a:cubicBezTo>
                  <a:pt x="59544" y="8990"/>
                  <a:pt x="59556" y="9061"/>
                  <a:pt x="59568" y="9145"/>
                </a:cubicBezTo>
                <a:cubicBezTo>
                  <a:pt x="59591" y="9121"/>
                  <a:pt x="59591" y="9097"/>
                  <a:pt x="59603" y="9085"/>
                </a:cubicBezTo>
                <a:cubicBezTo>
                  <a:pt x="59734" y="9121"/>
                  <a:pt x="59865" y="9156"/>
                  <a:pt x="59984" y="9216"/>
                </a:cubicBezTo>
                <a:cubicBezTo>
                  <a:pt x="60032" y="9240"/>
                  <a:pt x="59984" y="9383"/>
                  <a:pt x="59960" y="9478"/>
                </a:cubicBezTo>
                <a:cubicBezTo>
                  <a:pt x="59835" y="9363"/>
                  <a:pt x="59713" y="9326"/>
                  <a:pt x="59592" y="9326"/>
                </a:cubicBezTo>
                <a:cubicBezTo>
                  <a:pt x="59437" y="9326"/>
                  <a:pt x="59282" y="9385"/>
                  <a:pt x="59115" y="9418"/>
                </a:cubicBezTo>
                <a:cubicBezTo>
                  <a:pt x="59234" y="9597"/>
                  <a:pt x="59449" y="9740"/>
                  <a:pt x="59258" y="10002"/>
                </a:cubicBezTo>
                <a:cubicBezTo>
                  <a:pt x="59068" y="9883"/>
                  <a:pt x="58877" y="9764"/>
                  <a:pt x="58615" y="9597"/>
                </a:cubicBezTo>
                <a:lnTo>
                  <a:pt x="58615" y="9597"/>
                </a:lnTo>
                <a:cubicBezTo>
                  <a:pt x="58651" y="9776"/>
                  <a:pt x="58663" y="9871"/>
                  <a:pt x="58675" y="9990"/>
                </a:cubicBezTo>
                <a:cubicBezTo>
                  <a:pt x="58413" y="9954"/>
                  <a:pt x="58163" y="9930"/>
                  <a:pt x="57925" y="9895"/>
                </a:cubicBezTo>
                <a:cubicBezTo>
                  <a:pt x="57901" y="9930"/>
                  <a:pt x="57889" y="9954"/>
                  <a:pt x="57889" y="9990"/>
                </a:cubicBezTo>
                <a:cubicBezTo>
                  <a:pt x="58079" y="10097"/>
                  <a:pt x="58258" y="10180"/>
                  <a:pt x="58484" y="10299"/>
                </a:cubicBezTo>
                <a:cubicBezTo>
                  <a:pt x="58472" y="10335"/>
                  <a:pt x="58460" y="10395"/>
                  <a:pt x="58436" y="10466"/>
                </a:cubicBezTo>
                <a:cubicBezTo>
                  <a:pt x="58770" y="10538"/>
                  <a:pt x="59091" y="10633"/>
                  <a:pt x="59329" y="10895"/>
                </a:cubicBezTo>
                <a:cubicBezTo>
                  <a:pt x="59377" y="10847"/>
                  <a:pt x="59437" y="10788"/>
                  <a:pt x="59508" y="10728"/>
                </a:cubicBezTo>
                <a:cubicBezTo>
                  <a:pt x="59830" y="11061"/>
                  <a:pt x="60151" y="11371"/>
                  <a:pt x="60461" y="11704"/>
                </a:cubicBezTo>
                <a:cubicBezTo>
                  <a:pt x="60142" y="11813"/>
                  <a:pt x="59828" y="11933"/>
                  <a:pt x="59506" y="11933"/>
                </a:cubicBezTo>
                <a:cubicBezTo>
                  <a:pt x="59262" y="11933"/>
                  <a:pt x="59015" y="11864"/>
                  <a:pt x="58758" y="11669"/>
                </a:cubicBezTo>
                <a:cubicBezTo>
                  <a:pt x="58734" y="11776"/>
                  <a:pt x="58722" y="11823"/>
                  <a:pt x="58722" y="11859"/>
                </a:cubicBezTo>
                <a:lnTo>
                  <a:pt x="58722" y="11966"/>
                </a:lnTo>
                <a:cubicBezTo>
                  <a:pt x="58672" y="12014"/>
                  <a:pt x="58618" y="12030"/>
                  <a:pt x="58562" y="12030"/>
                </a:cubicBezTo>
                <a:cubicBezTo>
                  <a:pt x="58439" y="12030"/>
                  <a:pt x="58308" y="11950"/>
                  <a:pt x="58188" y="11950"/>
                </a:cubicBezTo>
                <a:cubicBezTo>
                  <a:pt x="58119" y="11950"/>
                  <a:pt x="58054" y="11977"/>
                  <a:pt x="57996" y="12062"/>
                </a:cubicBezTo>
                <a:cubicBezTo>
                  <a:pt x="58139" y="12204"/>
                  <a:pt x="58282" y="12371"/>
                  <a:pt x="58425" y="12514"/>
                </a:cubicBezTo>
                <a:cubicBezTo>
                  <a:pt x="58413" y="12538"/>
                  <a:pt x="58401" y="12562"/>
                  <a:pt x="58377" y="12574"/>
                </a:cubicBezTo>
                <a:cubicBezTo>
                  <a:pt x="58472" y="12597"/>
                  <a:pt x="58544" y="12597"/>
                  <a:pt x="58615" y="12609"/>
                </a:cubicBezTo>
                <a:cubicBezTo>
                  <a:pt x="58670" y="12813"/>
                  <a:pt x="58704" y="12888"/>
                  <a:pt x="58823" y="12888"/>
                </a:cubicBezTo>
                <a:cubicBezTo>
                  <a:pt x="58885" y="12888"/>
                  <a:pt x="58969" y="12868"/>
                  <a:pt x="59091" y="12835"/>
                </a:cubicBezTo>
                <a:lnTo>
                  <a:pt x="59091" y="12835"/>
                </a:lnTo>
                <a:cubicBezTo>
                  <a:pt x="59079" y="13037"/>
                  <a:pt x="59160" y="13075"/>
                  <a:pt x="59264" y="13075"/>
                </a:cubicBezTo>
                <a:cubicBezTo>
                  <a:pt x="59326" y="13075"/>
                  <a:pt x="59397" y="13062"/>
                  <a:pt x="59461" y="13062"/>
                </a:cubicBezTo>
                <a:cubicBezTo>
                  <a:pt x="59491" y="13062"/>
                  <a:pt x="59519" y="13065"/>
                  <a:pt x="59544" y="13074"/>
                </a:cubicBezTo>
                <a:cubicBezTo>
                  <a:pt x="59452" y="13215"/>
                  <a:pt x="59180" y="13304"/>
                  <a:pt x="58939" y="13304"/>
                </a:cubicBezTo>
                <a:cubicBezTo>
                  <a:pt x="58835" y="13304"/>
                  <a:pt x="58738" y="13288"/>
                  <a:pt x="58663" y="13252"/>
                </a:cubicBezTo>
                <a:cubicBezTo>
                  <a:pt x="58639" y="13228"/>
                  <a:pt x="58591" y="13216"/>
                  <a:pt x="58556" y="13193"/>
                </a:cubicBezTo>
                <a:cubicBezTo>
                  <a:pt x="58489" y="13143"/>
                  <a:pt x="58428" y="13109"/>
                  <a:pt x="58377" y="13109"/>
                </a:cubicBezTo>
                <a:cubicBezTo>
                  <a:pt x="58318" y="13109"/>
                  <a:pt x="58272" y="13155"/>
                  <a:pt x="58246" y="13276"/>
                </a:cubicBezTo>
                <a:lnTo>
                  <a:pt x="57746" y="13276"/>
                </a:lnTo>
                <a:cubicBezTo>
                  <a:pt x="57722" y="13276"/>
                  <a:pt x="57722" y="13288"/>
                  <a:pt x="57686" y="13336"/>
                </a:cubicBezTo>
                <a:cubicBezTo>
                  <a:pt x="57758" y="13383"/>
                  <a:pt x="57829" y="13431"/>
                  <a:pt x="57889" y="13455"/>
                </a:cubicBezTo>
                <a:cubicBezTo>
                  <a:pt x="57996" y="13514"/>
                  <a:pt x="58103" y="13574"/>
                  <a:pt x="58163" y="13728"/>
                </a:cubicBezTo>
                <a:cubicBezTo>
                  <a:pt x="58186" y="13812"/>
                  <a:pt x="58413" y="13824"/>
                  <a:pt x="58544" y="13871"/>
                </a:cubicBezTo>
                <a:cubicBezTo>
                  <a:pt x="58556" y="13847"/>
                  <a:pt x="58556" y="13824"/>
                  <a:pt x="58579" y="13800"/>
                </a:cubicBezTo>
                <a:cubicBezTo>
                  <a:pt x="58603" y="13871"/>
                  <a:pt x="58615" y="13967"/>
                  <a:pt x="58651" y="14050"/>
                </a:cubicBezTo>
                <a:cubicBezTo>
                  <a:pt x="58722" y="14050"/>
                  <a:pt x="58782" y="14062"/>
                  <a:pt x="58877" y="14062"/>
                </a:cubicBezTo>
                <a:cubicBezTo>
                  <a:pt x="58877" y="14121"/>
                  <a:pt x="58889" y="14169"/>
                  <a:pt x="58889" y="14181"/>
                </a:cubicBezTo>
                <a:cubicBezTo>
                  <a:pt x="58994" y="14264"/>
                  <a:pt x="59081" y="14297"/>
                  <a:pt x="59158" y="14297"/>
                </a:cubicBezTo>
                <a:cubicBezTo>
                  <a:pt x="59334" y="14297"/>
                  <a:pt x="59454" y="14127"/>
                  <a:pt x="59603" y="14002"/>
                </a:cubicBezTo>
                <a:cubicBezTo>
                  <a:pt x="59701" y="13916"/>
                  <a:pt x="59785" y="13871"/>
                  <a:pt x="59862" y="13871"/>
                </a:cubicBezTo>
                <a:cubicBezTo>
                  <a:pt x="59944" y="13871"/>
                  <a:pt x="60018" y="13922"/>
                  <a:pt x="60091" y="14026"/>
                </a:cubicBezTo>
                <a:cubicBezTo>
                  <a:pt x="59972" y="14050"/>
                  <a:pt x="59841" y="14098"/>
                  <a:pt x="59722" y="14145"/>
                </a:cubicBezTo>
                <a:cubicBezTo>
                  <a:pt x="59770" y="14264"/>
                  <a:pt x="59806" y="14395"/>
                  <a:pt x="59853" y="14502"/>
                </a:cubicBezTo>
                <a:cubicBezTo>
                  <a:pt x="59329" y="14860"/>
                  <a:pt x="58722" y="14943"/>
                  <a:pt x="58115" y="15002"/>
                </a:cubicBezTo>
                <a:cubicBezTo>
                  <a:pt x="58044" y="15002"/>
                  <a:pt x="57936" y="15062"/>
                  <a:pt x="57925" y="15110"/>
                </a:cubicBezTo>
                <a:cubicBezTo>
                  <a:pt x="57877" y="15300"/>
                  <a:pt x="57746" y="15312"/>
                  <a:pt x="57579" y="15336"/>
                </a:cubicBezTo>
                <a:cubicBezTo>
                  <a:pt x="57424" y="15336"/>
                  <a:pt x="57282" y="15360"/>
                  <a:pt x="57127" y="15371"/>
                </a:cubicBezTo>
                <a:cubicBezTo>
                  <a:pt x="57246" y="15586"/>
                  <a:pt x="57413" y="15669"/>
                  <a:pt x="57805" y="15729"/>
                </a:cubicBezTo>
                <a:cubicBezTo>
                  <a:pt x="57758" y="15824"/>
                  <a:pt x="57710" y="15895"/>
                  <a:pt x="57686" y="15955"/>
                </a:cubicBezTo>
                <a:cubicBezTo>
                  <a:pt x="57782" y="16014"/>
                  <a:pt x="57901" y="16086"/>
                  <a:pt x="58008" y="16145"/>
                </a:cubicBezTo>
                <a:cubicBezTo>
                  <a:pt x="58039" y="16166"/>
                  <a:pt x="58075" y="16173"/>
                  <a:pt x="58113" y="16173"/>
                </a:cubicBezTo>
                <a:cubicBezTo>
                  <a:pt x="58193" y="16173"/>
                  <a:pt x="58285" y="16143"/>
                  <a:pt x="58372" y="16143"/>
                </a:cubicBezTo>
                <a:cubicBezTo>
                  <a:pt x="58482" y="16143"/>
                  <a:pt x="58584" y="16193"/>
                  <a:pt x="58639" y="16419"/>
                </a:cubicBezTo>
                <a:cubicBezTo>
                  <a:pt x="58722" y="16348"/>
                  <a:pt x="58817" y="16264"/>
                  <a:pt x="58901" y="16181"/>
                </a:cubicBezTo>
                <a:cubicBezTo>
                  <a:pt x="58938" y="16359"/>
                  <a:pt x="59064" y="16419"/>
                  <a:pt x="59198" y="16419"/>
                </a:cubicBezTo>
                <a:cubicBezTo>
                  <a:pt x="59234" y="16419"/>
                  <a:pt x="59270" y="16415"/>
                  <a:pt x="59306" y="16407"/>
                </a:cubicBezTo>
                <a:cubicBezTo>
                  <a:pt x="59437" y="16360"/>
                  <a:pt x="59544" y="16253"/>
                  <a:pt x="59663" y="16145"/>
                </a:cubicBezTo>
                <a:lnTo>
                  <a:pt x="59663" y="16145"/>
                </a:lnTo>
                <a:cubicBezTo>
                  <a:pt x="59615" y="16300"/>
                  <a:pt x="59591" y="16443"/>
                  <a:pt x="59532" y="16598"/>
                </a:cubicBezTo>
                <a:cubicBezTo>
                  <a:pt x="59413" y="16622"/>
                  <a:pt x="59306" y="16657"/>
                  <a:pt x="59187" y="16705"/>
                </a:cubicBezTo>
                <a:cubicBezTo>
                  <a:pt x="59210" y="16824"/>
                  <a:pt x="59294" y="16884"/>
                  <a:pt x="59377" y="16907"/>
                </a:cubicBezTo>
                <a:lnTo>
                  <a:pt x="59377" y="16919"/>
                </a:lnTo>
                <a:cubicBezTo>
                  <a:pt x="59329" y="17003"/>
                  <a:pt x="59294" y="17074"/>
                  <a:pt x="59258" y="17134"/>
                </a:cubicBezTo>
                <a:cubicBezTo>
                  <a:pt x="58841" y="17193"/>
                  <a:pt x="58425" y="17205"/>
                  <a:pt x="57996" y="17241"/>
                </a:cubicBezTo>
                <a:cubicBezTo>
                  <a:pt x="57865" y="17193"/>
                  <a:pt x="57722" y="17146"/>
                  <a:pt x="57579" y="17098"/>
                </a:cubicBezTo>
                <a:cubicBezTo>
                  <a:pt x="57448" y="16860"/>
                  <a:pt x="57293" y="16645"/>
                  <a:pt x="57163" y="16407"/>
                </a:cubicBezTo>
                <a:cubicBezTo>
                  <a:pt x="57151" y="16407"/>
                  <a:pt x="57103" y="16419"/>
                  <a:pt x="57067" y="16431"/>
                </a:cubicBezTo>
                <a:cubicBezTo>
                  <a:pt x="56996" y="16384"/>
                  <a:pt x="57055" y="16145"/>
                  <a:pt x="57127" y="16110"/>
                </a:cubicBezTo>
                <a:cubicBezTo>
                  <a:pt x="57151" y="16110"/>
                  <a:pt x="57151" y="16086"/>
                  <a:pt x="57163" y="16074"/>
                </a:cubicBezTo>
                <a:cubicBezTo>
                  <a:pt x="57090" y="15856"/>
                  <a:pt x="57034" y="15770"/>
                  <a:pt x="56902" y="15770"/>
                </a:cubicBezTo>
                <a:cubicBezTo>
                  <a:pt x="56839" y="15770"/>
                  <a:pt x="56758" y="15789"/>
                  <a:pt x="56651" y="15824"/>
                </a:cubicBezTo>
                <a:cubicBezTo>
                  <a:pt x="56634" y="15829"/>
                  <a:pt x="56617" y="15832"/>
                  <a:pt x="56599" y="15832"/>
                </a:cubicBezTo>
                <a:cubicBezTo>
                  <a:pt x="56540" y="15832"/>
                  <a:pt x="56474" y="15806"/>
                  <a:pt x="56401" y="15788"/>
                </a:cubicBezTo>
                <a:cubicBezTo>
                  <a:pt x="56496" y="15657"/>
                  <a:pt x="56567" y="15538"/>
                  <a:pt x="56639" y="15431"/>
                </a:cubicBezTo>
                <a:cubicBezTo>
                  <a:pt x="56627" y="15407"/>
                  <a:pt x="56615" y="15395"/>
                  <a:pt x="56591" y="15360"/>
                </a:cubicBezTo>
                <a:cubicBezTo>
                  <a:pt x="56508" y="15395"/>
                  <a:pt x="56436" y="15407"/>
                  <a:pt x="56377" y="15419"/>
                </a:cubicBezTo>
                <a:cubicBezTo>
                  <a:pt x="56234" y="15371"/>
                  <a:pt x="56103" y="15312"/>
                  <a:pt x="55972" y="15276"/>
                </a:cubicBezTo>
                <a:cubicBezTo>
                  <a:pt x="55972" y="15276"/>
                  <a:pt x="55972" y="15252"/>
                  <a:pt x="55984" y="15252"/>
                </a:cubicBezTo>
                <a:cubicBezTo>
                  <a:pt x="55936" y="15241"/>
                  <a:pt x="55912" y="15193"/>
                  <a:pt x="55865" y="15193"/>
                </a:cubicBezTo>
                <a:cubicBezTo>
                  <a:pt x="55722" y="15169"/>
                  <a:pt x="55567" y="15157"/>
                  <a:pt x="55448" y="15133"/>
                </a:cubicBezTo>
                <a:cubicBezTo>
                  <a:pt x="55436" y="15050"/>
                  <a:pt x="55436" y="14943"/>
                  <a:pt x="55400" y="14931"/>
                </a:cubicBezTo>
                <a:cubicBezTo>
                  <a:pt x="55384" y="14928"/>
                  <a:pt x="55368" y="14926"/>
                  <a:pt x="55350" y="14926"/>
                </a:cubicBezTo>
                <a:cubicBezTo>
                  <a:pt x="55303" y="14926"/>
                  <a:pt x="55253" y="14937"/>
                  <a:pt x="55210" y="14955"/>
                </a:cubicBezTo>
                <a:cubicBezTo>
                  <a:pt x="55162" y="14979"/>
                  <a:pt x="55127" y="15014"/>
                  <a:pt x="55079" y="15050"/>
                </a:cubicBezTo>
                <a:lnTo>
                  <a:pt x="54448" y="15360"/>
                </a:lnTo>
                <a:cubicBezTo>
                  <a:pt x="54448" y="15348"/>
                  <a:pt x="54436" y="15336"/>
                  <a:pt x="54436" y="15312"/>
                </a:cubicBezTo>
                <a:cubicBezTo>
                  <a:pt x="54507" y="15252"/>
                  <a:pt x="54591" y="15193"/>
                  <a:pt x="54662" y="15121"/>
                </a:cubicBezTo>
                <a:cubicBezTo>
                  <a:pt x="54610" y="15074"/>
                  <a:pt x="54562" y="15057"/>
                  <a:pt x="54519" y="15057"/>
                </a:cubicBezTo>
                <a:cubicBezTo>
                  <a:pt x="54452" y="15057"/>
                  <a:pt x="54396" y="15097"/>
                  <a:pt x="54353" y="15133"/>
                </a:cubicBezTo>
                <a:cubicBezTo>
                  <a:pt x="54150" y="15293"/>
                  <a:pt x="53939" y="15337"/>
                  <a:pt x="53721" y="15337"/>
                </a:cubicBezTo>
                <a:cubicBezTo>
                  <a:pt x="53581" y="15337"/>
                  <a:pt x="53438" y="15319"/>
                  <a:pt x="53293" y="15300"/>
                </a:cubicBezTo>
                <a:cubicBezTo>
                  <a:pt x="53222" y="15288"/>
                  <a:pt x="53186" y="15276"/>
                  <a:pt x="53174" y="15229"/>
                </a:cubicBezTo>
                <a:cubicBezTo>
                  <a:pt x="53233" y="15181"/>
                  <a:pt x="53281" y="15121"/>
                  <a:pt x="53341" y="15074"/>
                </a:cubicBezTo>
                <a:lnTo>
                  <a:pt x="53293" y="15038"/>
                </a:lnTo>
                <a:cubicBezTo>
                  <a:pt x="53257" y="15038"/>
                  <a:pt x="53245" y="15038"/>
                  <a:pt x="53222" y="15050"/>
                </a:cubicBezTo>
                <a:cubicBezTo>
                  <a:pt x="53233" y="15014"/>
                  <a:pt x="53245" y="14979"/>
                  <a:pt x="53281" y="14931"/>
                </a:cubicBezTo>
                <a:cubicBezTo>
                  <a:pt x="53341" y="15157"/>
                  <a:pt x="53483" y="15157"/>
                  <a:pt x="53614" y="15169"/>
                </a:cubicBezTo>
                <a:cubicBezTo>
                  <a:pt x="53638" y="15169"/>
                  <a:pt x="53662" y="15038"/>
                  <a:pt x="53674" y="14990"/>
                </a:cubicBezTo>
                <a:cubicBezTo>
                  <a:pt x="53781" y="15002"/>
                  <a:pt x="53876" y="15014"/>
                  <a:pt x="53972" y="15014"/>
                </a:cubicBezTo>
                <a:cubicBezTo>
                  <a:pt x="53972" y="15002"/>
                  <a:pt x="53995" y="14979"/>
                  <a:pt x="53995" y="14955"/>
                </a:cubicBezTo>
                <a:cubicBezTo>
                  <a:pt x="53936" y="14895"/>
                  <a:pt x="53876" y="14824"/>
                  <a:pt x="53817" y="14764"/>
                </a:cubicBezTo>
                <a:cubicBezTo>
                  <a:pt x="53830" y="14762"/>
                  <a:pt x="53843" y="14761"/>
                  <a:pt x="53855" y="14761"/>
                </a:cubicBezTo>
                <a:cubicBezTo>
                  <a:pt x="53910" y="14761"/>
                  <a:pt x="53959" y="14781"/>
                  <a:pt x="54007" y="14800"/>
                </a:cubicBezTo>
                <a:cubicBezTo>
                  <a:pt x="54051" y="14809"/>
                  <a:pt x="54108" y="14837"/>
                  <a:pt x="54149" y="14837"/>
                </a:cubicBezTo>
                <a:cubicBezTo>
                  <a:pt x="54164" y="14837"/>
                  <a:pt x="54177" y="14833"/>
                  <a:pt x="54186" y="14824"/>
                </a:cubicBezTo>
                <a:cubicBezTo>
                  <a:pt x="54258" y="14752"/>
                  <a:pt x="54330" y="14728"/>
                  <a:pt x="54407" y="14728"/>
                </a:cubicBezTo>
                <a:cubicBezTo>
                  <a:pt x="54457" y="14728"/>
                  <a:pt x="54510" y="14738"/>
                  <a:pt x="54567" y="14752"/>
                </a:cubicBezTo>
                <a:cubicBezTo>
                  <a:pt x="54571" y="14753"/>
                  <a:pt x="54575" y="14754"/>
                  <a:pt x="54579" y="14754"/>
                </a:cubicBezTo>
                <a:cubicBezTo>
                  <a:pt x="54637" y="14754"/>
                  <a:pt x="54714" y="14678"/>
                  <a:pt x="54769" y="14633"/>
                </a:cubicBezTo>
                <a:cubicBezTo>
                  <a:pt x="54722" y="14586"/>
                  <a:pt x="54686" y="14538"/>
                  <a:pt x="54626" y="14514"/>
                </a:cubicBezTo>
                <a:cubicBezTo>
                  <a:pt x="54543" y="14479"/>
                  <a:pt x="54448" y="14467"/>
                  <a:pt x="54329" y="14443"/>
                </a:cubicBezTo>
                <a:cubicBezTo>
                  <a:pt x="54507" y="14324"/>
                  <a:pt x="54543" y="14086"/>
                  <a:pt x="54781" y="14086"/>
                </a:cubicBezTo>
                <a:cubicBezTo>
                  <a:pt x="54853" y="14086"/>
                  <a:pt x="54841" y="13978"/>
                  <a:pt x="54769" y="13943"/>
                </a:cubicBezTo>
                <a:cubicBezTo>
                  <a:pt x="54710" y="13919"/>
                  <a:pt x="54650" y="13907"/>
                  <a:pt x="54567" y="13871"/>
                </a:cubicBezTo>
                <a:cubicBezTo>
                  <a:pt x="54722" y="13764"/>
                  <a:pt x="54888" y="13693"/>
                  <a:pt x="54805" y="13443"/>
                </a:cubicBezTo>
                <a:lnTo>
                  <a:pt x="54805" y="13443"/>
                </a:lnTo>
                <a:cubicBezTo>
                  <a:pt x="54615" y="13550"/>
                  <a:pt x="54436" y="13645"/>
                  <a:pt x="54269" y="13752"/>
                </a:cubicBezTo>
                <a:cubicBezTo>
                  <a:pt x="54197" y="13788"/>
                  <a:pt x="54134" y="13841"/>
                  <a:pt x="54069" y="13841"/>
                </a:cubicBezTo>
                <a:cubicBezTo>
                  <a:pt x="54027" y="13841"/>
                  <a:pt x="53983" y="13818"/>
                  <a:pt x="53936" y="13752"/>
                </a:cubicBezTo>
                <a:cubicBezTo>
                  <a:pt x="53912" y="13728"/>
                  <a:pt x="53853" y="13728"/>
                  <a:pt x="53817" y="13728"/>
                </a:cubicBezTo>
                <a:cubicBezTo>
                  <a:pt x="53900" y="13574"/>
                  <a:pt x="54091" y="13514"/>
                  <a:pt x="54055" y="13276"/>
                </a:cubicBezTo>
                <a:lnTo>
                  <a:pt x="54055" y="13276"/>
                </a:lnTo>
                <a:cubicBezTo>
                  <a:pt x="53912" y="13336"/>
                  <a:pt x="53817" y="13383"/>
                  <a:pt x="53674" y="13455"/>
                </a:cubicBezTo>
                <a:cubicBezTo>
                  <a:pt x="53698" y="13336"/>
                  <a:pt x="53698" y="13252"/>
                  <a:pt x="53698" y="13157"/>
                </a:cubicBezTo>
                <a:cubicBezTo>
                  <a:pt x="53710" y="13169"/>
                  <a:pt x="53710" y="13193"/>
                  <a:pt x="53722" y="13205"/>
                </a:cubicBezTo>
                <a:cubicBezTo>
                  <a:pt x="53817" y="13193"/>
                  <a:pt x="53960" y="13216"/>
                  <a:pt x="54007" y="13157"/>
                </a:cubicBezTo>
                <a:cubicBezTo>
                  <a:pt x="54126" y="13026"/>
                  <a:pt x="53912" y="13014"/>
                  <a:pt x="53876" y="12919"/>
                </a:cubicBezTo>
                <a:cubicBezTo>
                  <a:pt x="53960" y="12788"/>
                  <a:pt x="54067" y="12657"/>
                  <a:pt x="54150" y="12514"/>
                </a:cubicBezTo>
                <a:cubicBezTo>
                  <a:pt x="54186" y="12478"/>
                  <a:pt x="54150" y="12395"/>
                  <a:pt x="54150" y="12335"/>
                </a:cubicBezTo>
                <a:cubicBezTo>
                  <a:pt x="54091" y="12359"/>
                  <a:pt x="54031" y="12359"/>
                  <a:pt x="53995" y="12371"/>
                </a:cubicBezTo>
                <a:cubicBezTo>
                  <a:pt x="53900" y="12419"/>
                  <a:pt x="53829" y="12454"/>
                  <a:pt x="53781" y="12490"/>
                </a:cubicBezTo>
                <a:cubicBezTo>
                  <a:pt x="53722" y="12395"/>
                  <a:pt x="53674" y="12335"/>
                  <a:pt x="53638" y="12276"/>
                </a:cubicBezTo>
                <a:cubicBezTo>
                  <a:pt x="53591" y="12335"/>
                  <a:pt x="53543" y="12395"/>
                  <a:pt x="53495" y="12478"/>
                </a:cubicBezTo>
                <a:cubicBezTo>
                  <a:pt x="53483" y="12502"/>
                  <a:pt x="53483" y="12550"/>
                  <a:pt x="53483" y="12574"/>
                </a:cubicBezTo>
                <a:cubicBezTo>
                  <a:pt x="53436" y="12716"/>
                  <a:pt x="53400" y="12847"/>
                  <a:pt x="53353" y="12990"/>
                </a:cubicBezTo>
                <a:cubicBezTo>
                  <a:pt x="53293" y="12955"/>
                  <a:pt x="53281" y="12919"/>
                  <a:pt x="53281" y="12895"/>
                </a:cubicBezTo>
                <a:cubicBezTo>
                  <a:pt x="53245" y="12621"/>
                  <a:pt x="53305" y="12383"/>
                  <a:pt x="53495" y="12181"/>
                </a:cubicBezTo>
                <a:cubicBezTo>
                  <a:pt x="53603" y="12073"/>
                  <a:pt x="53734" y="11942"/>
                  <a:pt x="53662" y="11716"/>
                </a:cubicBezTo>
                <a:lnTo>
                  <a:pt x="53662" y="11716"/>
                </a:lnTo>
                <a:cubicBezTo>
                  <a:pt x="53519" y="11847"/>
                  <a:pt x="53376" y="11978"/>
                  <a:pt x="53257" y="12097"/>
                </a:cubicBezTo>
                <a:cubicBezTo>
                  <a:pt x="53245" y="12097"/>
                  <a:pt x="53222" y="12085"/>
                  <a:pt x="53222" y="12085"/>
                </a:cubicBezTo>
                <a:lnTo>
                  <a:pt x="53222" y="11204"/>
                </a:lnTo>
                <a:cubicBezTo>
                  <a:pt x="52948" y="11383"/>
                  <a:pt x="53079" y="11728"/>
                  <a:pt x="52936" y="11978"/>
                </a:cubicBezTo>
                <a:cubicBezTo>
                  <a:pt x="52842" y="11842"/>
                  <a:pt x="52775" y="11670"/>
                  <a:pt x="52591" y="11670"/>
                </a:cubicBezTo>
                <a:cubicBezTo>
                  <a:pt x="52566" y="11670"/>
                  <a:pt x="52538" y="11673"/>
                  <a:pt x="52507" y="11681"/>
                </a:cubicBezTo>
                <a:cubicBezTo>
                  <a:pt x="52650" y="12085"/>
                  <a:pt x="53126" y="12323"/>
                  <a:pt x="52960" y="12847"/>
                </a:cubicBezTo>
                <a:cubicBezTo>
                  <a:pt x="52841" y="12657"/>
                  <a:pt x="52710" y="12454"/>
                  <a:pt x="52591" y="12264"/>
                </a:cubicBezTo>
                <a:cubicBezTo>
                  <a:pt x="52579" y="12276"/>
                  <a:pt x="52567" y="12276"/>
                  <a:pt x="52543" y="12300"/>
                </a:cubicBezTo>
                <a:cubicBezTo>
                  <a:pt x="52531" y="12359"/>
                  <a:pt x="52531" y="12395"/>
                  <a:pt x="52519" y="12443"/>
                </a:cubicBezTo>
                <a:cubicBezTo>
                  <a:pt x="52412" y="12395"/>
                  <a:pt x="52329" y="12371"/>
                  <a:pt x="52233" y="12323"/>
                </a:cubicBezTo>
                <a:cubicBezTo>
                  <a:pt x="52174" y="12181"/>
                  <a:pt x="52150" y="12157"/>
                  <a:pt x="52102" y="12085"/>
                </a:cubicBezTo>
                <a:cubicBezTo>
                  <a:pt x="52210" y="12038"/>
                  <a:pt x="52293" y="11978"/>
                  <a:pt x="52424" y="11919"/>
                </a:cubicBezTo>
                <a:cubicBezTo>
                  <a:pt x="52364" y="11883"/>
                  <a:pt x="52340" y="11835"/>
                  <a:pt x="52293" y="11800"/>
                </a:cubicBezTo>
                <a:cubicBezTo>
                  <a:pt x="52519" y="11645"/>
                  <a:pt x="52757" y="11478"/>
                  <a:pt x="53019" y="11300"/>
                </a:cubicBezTo>
                <a:cubicBezTo>
                  <a:pt x="52721" y="11204"/>
                  <a:pt x="52471" y="11133"/>
                  <a:pt x="52186" y="11050"/>
                </a:cubicBezTo>
                <a:cubicBezTo>
                  <a:pt x="52186" y="11014"/>
                  <a:pt x="52210" y="10954"/>
                  <a:pt x="52221" y="10883"/>
                </a:cubicBezTo>
                <a:lnTo>
                  <a:pt x="52221" y="10883"/>
                </a:lnTo>
                <a:cubicBezTo>
                  <a:pt x="51864" y="10966"/>
                  <a:pt x="51531" y="11050"/>
                  <a:pt x="51197" y="11133"/>
                </a:cubicBezTo>
                <a:cubicBezTo>
                  <a:pt x="51233" y="10954"/>
                  <a:pt x="51281" y="10823"/>
                  <a:pt x="51328" y="10692"/>
                </a:cubicBezTo>
                <a:lnTo>
                  <a:pt x="51269" y="10633"/>
                </a:lnTo>
                <a:cubicBezTo>
                  <a:pt x="51009" y="10796"/>
                  <a:pt x="50749" y="10881"/>
                  <a:pt x="50477" y="10881"/>
                </a:cubicBezTo>
                <a:cubicBezTo>
                  <a:pt x="50313" y="10881"/>
                  <a:pt x="50146" y="10850"/>
                  <a:pt x="49971" y="10788"/>
                </a:cubicBezTo>
                <a:cubicBezTo>
                  <a:pt x="49543" y="10645"/>
                  <a:pt x="49138" y="10466"/>
                  <a:pt x="48769" y="10168"/>
                </a:cubicBezTo>
                <a:cubicBezTo>
                  <a:pt x="48839" y="10155"/>
                  <a:pt x="48907" y="10149"/>
                  <a:pt x="48974" y="10149"/>
                </a:cubicBezTo>
                <a:cubicBezTo>
                  <a:pt x="49215" y="10149"/>
                  <a:pt x="49438" y="10229"/>
                  <a:pt x="49662" y="10359"/>
                </a:cubicBezTo>
                <a:cubicBezTo>
                  <a:pt x="49685" y="10252"/>
                  <a:pt x="49709" y="10168"/>
                  <a:pt x="49721" y="10097"/>
                </a:cubicBezTo>
                <a:cubicBezTo>
                  <a:pt x="49859" y="10105"/>
                  <a:pt x="49981" y="10280"/>
                  <a:pt x="50116" y="10280"/>
                </a:cubicBezTo>
                <a:cubicBezTo>
                  <a:pt x="50179" y="10280"/>
                  <a:pt x="50245" y="10242"/>
                  <a:pt x="50316" y="10133"/>
                </a:cubicBezTo>
                <a:cubicBezTo>
                  <a:pt x="50364" y="10359"/>
                  <a:pt x="50566" y="10371"/>
                  <a:pt x="50733" y="10395"/>
                </a:cubicBezTo>
                <a:cubicBezTo>
                  <a:pt x="50864" y="10395"/>
                  <a:pt x="51019" y="10121"/>
                  <a:pt x="51019" y="9930"/>
                </a:cubicBezTo>
                <a:cubicBezTo>
                  <a:pt x="51138" y="9954"/>
                  <a:pt x="51257" y="9978"/>
                  <a:pt x="51400" y="10002"/>
                </a:cubicBezTo>
                <a:cubicBezTo>
                  <a:pt x="51376" y="9918"/>
                  <a:pt x="51352" y="9835"/>
                  <a:pt x="51328" y="9764"/>
                </a:cubicBezTo>
                <a:cubicBezTo>
                  <a:pt x="51376" y="9740"/>
                  <a:pt x="51400" y="9716"/>
                  <a:pt x="51448" y="9692"/>
                </a:cubicBezTo>
                <a:cubicBezTo>
                  <a:pt x="51400" y="9597"/>
                  <a:pt x="51352" y="9526"/>
                  <a:pt x="51293" y="9406"/>
                </a:cubicBezTo>
                <a:lnTo>
                  <a:pt x="51293" y="9406"/>
                </a:lnTo>
                <a:cubicBezTo>
                  <a:pt x="51493" y="9443"/>
                  <a:pt x="51624" y="9619"/>
                  <a:pt x="51787" y="9619"/>
                </a:cubicBezTo>
                <a:cubicBezTo>
                  <a:pt x="51837" y="9619"/>
                  <a:pt x="51889" y="9603"/>
                  <a:pt x="51948" y="9561"/>
                </a:cubicBezTo>
                <a:cubicBezTo>
                  <a:pt x="51936" y="9502"/>
                  <a:pt x="51924" y="9418"/>
                  <a:pt x="51912" y="9359"/>
                </a:cubicBezTo>
                <a:cubicBezTo>
                  <a:pt x="52114" y="9264"/>
                  <a:pt x="52305" y="9156"/>
                  <a:pt x="52507" y="9049"/>
                </a:cubicBezTo>
                <a:cubicBezTo>
                  <a:pt x="52507" y="9037"/>
                  <a:pt x="52483" y="8978"/>
                  <a:pt x="52483" y="8978"/>
                </a:cubicBezTo>
                <a:lnTo>
                  <a:pt x="51829" y="8978"/>
                </a:lnTo>
                <a:cubicBezTo>
                  <a:pt x="51864" y="8883"/>
                  <a:pt x="51876" y="8823"/>
                  <a:pt x="51912" y="8728"/>
                </a:cubicBezTo>
                <a:lnTo>
                  <a:pt x="51912" y="8728"/>
                </a:lnTo>
                <a:cubicBezTo>
                  <a:pt x="51686" y="8847"/>
                  <a:pt x="51507" y="8942"/>
                  <a:pt x="51317" y="9049"/>
                </a:cubicBezTo>
                <a:cubicBezTo>
                  <a:pt x="51257" y="8978"/>
                  <a:pt x="51209" y="8918"/>
                  <a:pt x="51150" y="8823"/>
                </a:cubicBezTo>
                <a:cubicBezTo>
                  <a:pt x="51174" y="8787"/>
                  <a:pt x="51209" y="8704"/>
                  <a:pt x="51257" y="8644"/>
                </a:cubicBezTo>
                <a:lnTo>
                  <a:pt x="51257" y="8644"/>
                </a:lnTo>
                <a:cubicBezTo>
                  <a:pt x="50932" y="8775"/>
                  <a:pt x="50664" y="9086"/>
                  <a:pt x="50308" y="9086"/>
                </a:cubicBezTo>
                <a:cubicBezTo>
                  <a:pt x="50208" y="9086"/>
                  <a:pt x="50100" y="9062"/>
                  <a:pt x="49983" y="9002"/>
                </a:cubicBezTo>
                <a:cubicBezTo>
                  <a:pt x="49685" y="8859"/>
                  <a:pt x="49376" y="8728"/>
                  <a:pt x="49090" y="8573"/>
                </a:cubicBezTo>
                <a:cubicBezTo>
                  <a:pt x="49019" y="8525"/>
                  <a:pt x="48995" y="8442"/>
                  <a:pt x="48935" y="8371"/>
                </a:cubicBezTo>
                <a:cubicBezTo>
                  <a:pt x="48947" y="8335"/>
                  <a:pt x="48959" y="8323"/>
                  <a:pt x="48995" y="8287"/>
                </a:cubicBezTo>
                <a:cubicBezTo>
                  <a:pt x="49090" y="8347"/>
                  <a:pt x="49209" y="8406"/>
                  <a:pt x="49316" y="8466"/>
                </a:cubicBezTo>
                <a:cubicBezTo>
                  <a:pt x="49388" y="8502"/>
                  <a:pt x="49471" y="8525"/>
                  <a:pt x="49554" y="8549"/>
                </a:cubicBezTo>
                <a:cubicBezTo>
                  <a:pt x="49566" y="8549"/>
                  <a:pt x="49602" y="8442"/>
                  <a:pt x="49614" y="8383"/>
                </a:cubicBezTo>
                <a:cubicBezTo>
                  <a:pt x="49721" y="8454"/>
                  <a:pt x="49828" y="8549"/>
                  <a:pt x="49947" y="8609"/>
                </a:cubicBezTo>
                <a:cubicBezTo>
                  <a:pt x="50003" y="8635"/>
                  <a:pt x="50048" y="8648"/>
                  <a:pt x="50082" y="8648"/>
                </a:cubicBezTo>
                <a:cubicBezTo>
                  <a:pt x="50157" y="8648"/>
                  <a:pt x="50185" y="8585"/>
                  <a:pt x="50185" y="8454"/>
                </a:cubicBezTo>
                <a:cubicBezTo>
                  <a:pt x="50185" y="8371"/>
                  <a:pt x="50221" y="8287"/>
                  <a:pt x="50245" y="8204"/>
                </a:cubicBezTo>
                <a:cubicBezTo>
                  <a:pt x="50316" y="8228"/>
                  <a:pt x="50388" y="8275"/>
                  <a:pt x="50459" y="8311"/>
                </a:cubicBezTo>
                <a:cubicBezTo>
                  <a:pt x="50626" y="8383"/>
                  <a:pt x="50781" y="8454"/>
                  <a:pt x="50936" y="8525"/>
                </a:cubicBezTo>
                <a:cubicBezTo>
                  <a:pt x="50959" y="8502"/>
                  <a:pt x="50983" y="8466"/>
                  <a:pt x="50995" y="8442"/>
                </a:cubicBezTo>
                <a:cubicBezTo>
                  <a:pt x="50876" y="8311"/>
                  <a:pt x="50745" y="8168"/>
                  <a:pt x="50578" y="7990"/>
                </a:cubicBezTo>
                <a:lnTo>
                  <a:pt x="50578" y="7990"/>
                </a:lnTo>
                <a:cubicBezTo>
                  <a:pt x="50876" y="8109"/>
                  <a:pt x="51102" y="8216"/>
                  <a:pt x="51328" y="8311"/>
                </a:cubicBezTo>
                <a:cubicBezTo>
                  <a:pt x="51340" y="8275"/>
                  <a:pt x="51352" y="8263"/>
                  <a:pt x="51352" y="8228"/>
                </a:cubicBezTo>
                <a:cubicBezTo>
                  <a:pt x="51317" y="8192"/>
                  <a:pt x="51269" y="8132"/>
                  <a:pt x="51209" y="8073"/>
                </a:cubicBezTo>
                <a:cubicBezTo>
                  <a:pt x="51352" y="8013"/>
                  <a:pt x="51507" y="7966"/>
                  <a:pt x="51650" y="7906"/>
                </a:cubicBezTo>
                <a:cubicBezTo>
                  <a:pt x="51614" y="7859"/>
                  <a:pt x="51567" y="7811"/>
                  <a:pt x="51519" y="7751"/>
                </a:cubicBezTo>
                <a:cubicBezTo>
                  <a:pt x="51733" y="7692"/>
                  <a:pt x="52007" y="7835"/>
                  <a:pt x="52126" y="7490"/>
                </a:cubicBezTo>
                <a:cubicBezTo>
                  <a:pt x="52031" y="7454"/>
                  <a:pt x="51924" y="7430"/>
                  <a:pt x="51817" y="7418"/>
                </a:cubicBezTo>
                <a:cubicBezTo>
                  <a:pt x="51686" y="7382"/>
                  <a:pt x="51507" y="7454"/>
                  <a:pt x="51412" y="7251"/>
                </a:cubicBezTo>
                <a:cubicBezTo>
                  <a:pt x="51407" y="7237"/>
                  <a:pt x="51384" y="7233"/>
                  <a:pt x="51354" y="7233"/>
                </a:cubicBezTo>
                <a:cubicBezTo>
                  <a:pt x="51308" y="7233"/>
                  <a:pt x="51246" y="7244"/>
                  <a:pt x="51209" y="7251"/>
                </a:cubicBezTo>
                <a:cubicBezTo>
                  <a:pt x="51019" y="7311"/>
                  <a:pt x="50816" y="7382"/>
                  <a:pt x="50638" y="7454"/>
                </a:cubicBezTo>
                <a:cubicBezTo>
                  <a:pt x="50566" y="7323"/>
                  <a:pt x="50507" y="7216"/>
                  <a:pt x="50424" y="7073"/>
                </a:cubicBezTo>
                <a:cubicBezTo>
                  <a:pt x="50328" y="7085"/>
                  <a:pt x="50221" y="7097"/>
                  <a:pt x="50102" y="7132"/>
                </a:cubicBezTo>
                <a:cubicBezTo>
                  <a:pt x="50090" y="7061"/>
                  <a:pt x="50090" y="7001"/>
                  <a:pt x="50066" y="6906"/>
                </a:cubicBezTo>
                <a:cubicBezTo>
                  <a:pt x="49852" y="7025"/>
                  <a:pt x="49662" y="7144"/>
                  <a:pt x="49447" y="7251"/>
                </a:cubicBezTo>
                <a:cubicBezTo>
                  <a:pt x="49370" y="7290"/>
                  <a:pt x="49296" y="7306"/>
                  <a:pt x="49225" y="7306"/>
                </a:cubicBezTo>
                <a:cubicBezTo>
                  <a:pt x="49076" y="7306"/>
                  <a:pt x="48937" y="7237"/>
                  <a:pt x="48792" y="7156"/>
                </a:cubicBezTo>
                <a:cubicBezTo>
                  <a:pt x="48852" y="7073"/>
                  <a:pt x="48900" y="6978"/>
                  <a:pt x="48971" y="6894"/>
                </a:cubicBezTo>
                <a:cubicBezTo>
                  <a:pt x="48661" y="6763"/>
                  <a:pt x="48233" y="6978"/>
                  <a:pt x="48066" y="6561"/>
                </a:cubicBezTo>
                <a:cubicBezTo>
                  <a:pt x="47995" y="6370"/>
                  <a:pt x="47947" y="6180"/>
                  <a:pt x="47888" y="5966"/>
                </a:cubicBezTo>
                <a:cubicBezTo>
                  <a:pt x="47923" y="5954"/>
                  <a:pt x="47947" y="5954"/>
                  <a:pt x="47983" y="5942"/>
                </a:cubicBezTo>
                <a:cubicBezTo>
                  <a:pt x="47995" y="6001"/>
                  <a:pt x="47995" y="6061"/>
                  <a:pt x="48007" y="6108"/>
                </a:cubicBezTo>
                <a:cubicBezTo>
                  <a:pt x="48054" y="6251"/>
                  <a:pt x="48102" y="6406"/>
                  <a:pt x="48161" y="6537"/>
                </a:cubicBezTo>
                <a:cubicBezTo>
                  <a:pt x="48185" y="6597"/>
                  <a:pt x="48280" y="6644"/>
                  <a:pt x="48352" y="6680"/>
                </a:cubicBezTo>
                <a:cubicBezTo>
                  <a:pt x="48400" y="6609"/>
                  <a:pt x="48435" y="6549"/>
                  <a:pt x="48483" y="6478"/>
                </a:cubicBezTo>
                <a:cubicBezTo>
                  <a:pt x="48519" y="6430"/>
                  <a:pt x="48519" y="6382"/>
                  <a:pt x="48530" y="6347"/>
                </a:cubicBezTo>
                <a:cubicBezTo>
                  <a:pt x="48687" y="6632"/>
                  <a:pt x="48772" y="6725"/>
                  <a:pt x="48941" y="6725"/>
                </a:cubicBezTo>
                <a:cubicBezTo>
                  <a:pt x="48990" y="6725"/>
                  <a:pt x="49046" y="6717"/>
                  <a:pt x="49114" y="6704"/>
                </a:cubicBezTo>
                <a:cubicBezTo>
                  <a:pt x="49078" y="6620"/>
                  <a:pt x="49066" y="6537"/>
                  <a:pt x="49031" y="6442"/>
                </a:cubicBezTo>
                <a:cubicBezTo>
                  <a:pt x="49090" y="6406"/>
                  <a:pt x="49150" y="6358"/>
                  <a:pt x="49209" y="6323"/>
                </a:cubicBezTo>
                <a:cubicBezTo>
                  <a:pt x="49352" y="6478"/>
                  <a:pt x="49483" y="6620"/>
                  <a:pt x="49626" y="6763"/>
                </a:cubicBezTo>
                <a:cubicBezTo>
                  <a:pt x="49674" y="6811"/>
                  <a:pt x="49720" y="6836"/>
                  <a:pt x="49760" y="6836"/>
                </a:cubicBezTo>
                <a:cubicBezTo>
                  <a:pt x="49820" y="6836"/>
                  <a:pt x="49866" y="6782"/>
                  <a:pt x="49888" y="6668"/>
                </a:cubicBezTo>
                <a:cubicBezTo>
                  <a:pt x="49900" y="6597"/>
                  <a:pt x="49959" y="6537"/>
                  <a:pt x="49983" y="6466"/>
                </a:cubicBezTo>
                <a:cubicBezTo>
                  <a:pt x="50079" y="6531"/>
                  <a:pt x="50197" y="6561"/>
                  <a:pt x="50320" y="6561"/>
                </a:cubicBezTo>
                <a:cubicBezTo>
                  <a:pt x="50534" y="6561"/>
                  <a:pt x="50765" y="6470"/>
                  <a:pt x="50924" y="6311"/>
                </a:cubicBezTo>
                <a:cubicBezTo>
                  <a:pt x="50626" y="6001"/>
                  <a:pt x="50257" y="5870"/>
                  <a:pt x="49852" y="5775"/>
                </a:cubicBezTo>
                <a:cubicBezTo>
                  <a:pt x="49864" y="5656"/>
                  <a:pt x="49888" y="5573"/>
                  <a:pt x="49900" y="5489"/>
                </a:cubicBezTo>
                <a:cubicBezTo>
                  <a:pt x="49812" y="5489"/>
                  <a:pt x="49720" y="5479"/>
                  <a:pt x="49632" y="5479"/>
                </a:cubicBezTo>
                <a:cubicBezTo>
                  <a:pt x="49589" y="5479"/>
                  <a:pt x="49546" y="5481"/>
                  <a:pt x="49507" y="5489"/>
                </a:cubicBezTo>
                <a:cubicBezTo>
                  <a:pt x="49376" y="5525"/>
                  <a:pt x="49257" y="5596"/>
                  <a:pt x="49126" y="5644"/>
                </a:cubicBezTo>
                <a:cubicBezTo>
                  <a:pt x="49114" y="5608"/>
                  <a:pt x="49114" y="5596"/>
                  <a:pt x="49090" y="5573"/>
                </a:cubicBezTo>
                <a:cubicBezTo>
                  <a:pt x="49185" y="5525"/>
                  <a:pt x="49269" y="5477"/>
                  <a:pt x="49376" y="5418"/>
                </a:cubicBezTo>
                <a:cubicBezTo>
                  <a:pt x="49364" y="5358"/>
                  <a:pt x="49352" y="5299"/>
                  <a:pt x="49328" y="5275"/>
                </a:cubicBezTo>
                <a:cubicBezTo>
                  <a:pt x="49495" y="5180"/>
                  <a:pt x="49626" y="5120"/>
                  <a:pt x="49781" y="5049"/>
                </a:cubicBezTo>
                <a:lnTo>
                  <a:pt x="49781" y="4977"/>
                </a:lnTo>
                <a:cubicBezTo>
                  <a:pt x="49554" y="4930"/>
                  <a:pt x="49352" y="4882"/>
                  <a:pt x="49126" y="4834"/>
                </a:cubicBezTo>
                <a:cubicBezTo>
                  <a:pt x="49133" y="4658"/>
                  <a:pt x="49148" y="4582"/>
                  <a:pt x="49227" y="4582"/>
                </a:cubicBezTo>
                <a:cubicBezTo>
                  <a:pt x="49281" y="4582"/>
                  <a:pt x="49365" y="4617"/>
                  <a:pt x="49495" y="4680"/>
                </a:cubicBezTo>
                <a:cubicBezTo>
                  <a:pt x="49662" y="4573"/>
                  <a:pt x="49804" y="4465"/>
                  <a:pt x="49959" y="4358"/>
                </a:cubicBezTo>
                <a:cubicBezTo>
                  <a:pt x="50007" y="4334"/>
                  <a:pt x="50078" y="4287"/>
                  <a:pt x="50066" y="4275"/>
                </a:cubicBezTo>
                <a:cubicBezTo>
                  <a:pt x="50043" y="4227"/>
                  <a:pt x="50007" y="4156"/>
                  <a:pt x="49959" y="4144"/>
                </a:cubicBezTo>
                <a:cubicBezTo>
                  <a:pt x="49840" y="4096"/>
                  <a:pt x="49721" y="4061"/>
                  <a:pt x="49590" y="4037"/>
                </a:cubicBezTo>
                <a:cubicBezTo>
                  <a:pt x="49566" y="4001"/>
                  <a:pt x="49554" y="3989"/>
                  <a:pt x="49554" y="3965"/>
                </a:cubicBezTo>
                <a:cubicBezTo>
                  <a:pt x="49721" y="3811"/>
                  <a:pt x="49888" y="3644"/>
                  <a:pt x="50090" y="3453"/>
                </a:cubicBezTo>
                <a:cubicBezTo>
                  <a:pt x="49900" y="3430"/>
                  <a:pt x="49745" y="3394"/>
                  <a:pt x="49566" y="3370"/>
                </a:cubicBezTo>
                <a:cubicBezTo>
                  <a:pt x="49650" y="3251"/>
                  <a:pt x="49721" y="3144"/>
                  <a:pt x="49781" y="3025"/>
                </a:cubicBezTo>
                <a:cubicBezTo>
                  <a:pt x="49804" y="2977"/>
                  <a:pt x="49793" y="2906"/>
                  <a:pt x="49793" y="2834"/>
                </a:cubicBezTo>
                <a:lnTo>
                  <a:pt x="49793" y="2834"/>
                </a:lnTo>
                <a:cubicBezTo>
                  <a:pt x="49733" y="2846"/>
                  <a:pt x="49662" y="2846"/>
                  <a:pt x="49614" y="2870"/>
                </a:cubicBezTo>
                <a:cubicBezTo>
                  <a:pt x="49483" y="2977"/>
                  <a:pt x="49376" y="3084"/>
                  <a:pt x="49245" y="3203"/>
                </a:cubicBezTo>
                <a:cubicBezTo>
                  <a:pt x="49150" y="3132"/>
                  <a:pt x="49090" y="3072"/>
                  <a:pt x="48971" y="2953"/>
                </a:cubicBezTo>
                <a:cubicBezTo>
                  <a:pt x="48876" y="3156"/>
                  <a:pt x="48757" y="3346"/>
                  <a:pt x="48661" y="3549"/>
                </a:cubicBezTo>
                <a:cubicBezTo>
                  <a:pt x="48495" y="3918"/>
                  <a:pt x="48197" y="4120"/>
                  <a:pt x="47828" y="4346"/>
                </a:cubicBezTo>
                <a:cubicBezTo>
                  <a:pt x="47816" y="4215"/>
                  <a:pt x="47816" y="4144"/>
                  <a:pt x="47804" y="4061"/>
                </a:cubicBezTo>
                <a:cubicBezTo>
                  <a:pt x="47768" y="3846"/>
                  <a:pt x="47757" y="3620"/>
                  <a:pt x="47709" y="3394"/>
                </a:cubicBezTo>
                <a:cubicBezTo>
                  <a:pt x="47649" y="3096"/>
                  <a:pt x="47757" y="2929"/>
                  <a:pt x="48078" y="2894"/>
                </a:cubicBezTo>
                <a:lnTo>
                  <a:pt x="48078" y="2894"/>
                </a:lnTo>
                <a:cubicBezTo>
                  <a:pt x="48078" y="2953"/>
                  <a:pt x="48066" y="3025"/>
                  <a:pt x="48102" y="3072"/>
                </a:cubicBezTo>
                <a:cubicBezTo>
                  <a:pt x="48123" y="3104"/>
                  <a:pt x="48211" y="3146"/>
                  <a:pt x="48229" y="3146"/>
                </a:cubicBezTo>
                <a:cubicBezTo>
                  <a:pt x="48232" y="3146"/>
                  <a:pt x="48233" y="3145"/>
                  <a:pt x="48233" y="3144"/>
                </a:cubicBezTo>
                <a:cubicBezTo>
                  <a:pt x="48336" y="3022"/>
                  <a:pt x="48454" y="2981"/>
                  <a:pt x="48593" y="2981"/>
                </a:cubicBezTo>
                <a:cubicBezTo>
                  <a:pt x="48630" y="2981"/>
                  <a:pt x="48669" y="2984"/>
                  <a:pt x="48709" y="2989"/>
                </a:cubicBezTo>
                <a:cubicBezTo>
                  <a:pt x="48733" y="2989"/>
                  <a:pt x="48781" y="2965"/>
                  <a:pt x="48840" y="2929"/>
                </a:cubicBezTo>
                <a:cubicBezTo>
                  <a:pt x="48697" y="2656"/>
                  <a:pt x="48459" y="2513"/>
                  <a:pt x="48173" y="2429"/>
                </a:cubicBezTo>
                <a:cubicBezTo>
                  <a:pt x="48243" y="2405"/>
                  <a:pt x="48315" y="2397"/>
                  <a:pt x="48387" y="2397"/>
                </a:cubicBezTo>
                <a:cubicBezTo>
                  <a:pt x="48516" y="2397"/>
                  <a:pt x="48648" y="2422"/>
                  <a:pt x="48781" y="2422"/>
                </a:cubicBezTo>
                <a:cubicBezTo>
                  <a:pt x="48903" y="2422"/>
                  <a:pt x="49026" y="2401"/>
                  <a:pt x="49150" y="2322"/>
                </a:cubicBezTo>
                <a:cubicBezTo>
                  <a:pt x="48971" y="2215"/>
                  <a:pt x="48828" y="2132"/>
                  <a:pt x="48650" y="2037"/>
                </a:cubicBezTo>
                <a:cubicBezTo>
                  <a:pt x="48781" y="1917"/>
                  <a:pt x="48935" y="1798"/>
                  <a:pt x="49066" y="1667"/>
                </a:cubicBezTo>
                <a:lnTo>
                  <a:pt x="49019" y="1584"/>
                </a:lnTo>
                <a:cubicBezTo>
                  <a:pt x="48792" y="1667"/>
                  <a:pt x="48554" y="1763"/>
                  <a:pt x="48316" y="1858"/>
                </a:cubicBezTo>
                <a:cubicBezTo>
                  <a:pt x="48304" y="1798"/>
                  <a:pt x="48304" y="1739"/>
                  <a:pt x="48292" y="1667"/>
                </a:cubicBezTo>
                <a:cubicBezTo>
                  <a:pt x="48280" y="1656"/>
                  <a:pt x="48245" y="1656"/>
                  <a:pt x="48233" y="1644"/>
                </a:cubicBezTo>
                <a:cubicBezTo>
                  <a:pt x="48066" y="1894"/>
                  <a:pt x="47899" y="2156"/>
                  <a:pt x="47721" y="2418"/>
                </a:cubicBezTo>
                <a:cubicBezTo>
                  <a:pt x="47518" y="1727"/>
                  <a:pt x="48161" y="1405"/>
                  <a:pt x="48352" y="870"/>
                </a:cubicBezTo>
                <a:cubicBezTo>
                  <a:pt x="48317" y="863"/>
                  <a:pt x="48284" y="860"/>
                  <a:pt x="48253" y="860"/>
                </a:cubicBezTo>
                <a:cubicBezTo>
                  <a:pt x="47993" y="860"/>
                  <a:pt x="47884" y="1071"/>
                  <a:pt x="47757" y="1263"/>
                </a:cubicBezTo>
                <a:cubicBezTo>
                  <a:pt x="47566" y="929"/>
                  <a:pt x="47816" y="465"/>
                  <a:pt x="47364" y="227"/>
                </a:cubicBezTo>
                <a:lnTo>
                  <a:pt x="47364" y="1405"/>
                </a:lnTo>
                <a:cubicBezTo>
                  <a:pt x="47364" y="1417"/>
                  <a:pt x="47340" y="1417"/>
                  <a:pt x="47328" y="1429"/>
                </a:cubicBezTo>
                <a:cubicBezTo>
                  <a:pt x="47292" y="1405"/>
                  <a:pt x="47268" y="1370"/>
                  <a:pt x="47221" y="1346"/>
                </a:cubicBezTo>
                <a:lnTo>
                  <a:pt x="47221" y="572"/>
                </a:lnTo>
                <a:cubicBezTo>
                  <a:pt x="47185" y="548"/>
                  <a:pt x="47149" y="524"/>
                  <a:pt x="47114" y="513"/>
                </a:cubicBezTo>
                <a:cubicBezTo>
                  <a:pt x="46828" y="346"/>
                  <a:pt x="46530" y="179"/>
                  <a:pt x="46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1"/>
          <p:cNvSpPr/>
          <p:nvPr/>
        </p:nvSpPr>
        <p:spPr>
          <a:xfrm>
            <a:off x="6571338" y="2231182"/>
            <a:ext cx="3241264" cy="3070806"/>
          </a:xfrm>
          <a:custGeom>
            <a:avLst/>
            <a:gdLst/>
            <a:ahLst/>
            <a:cxnLst/>
            <a:rect l="l" t="t" r="r" b="b"/>
            <a:pathLst>
              <a:path w="29219" h="27683" extrusionOk="0">
                <a:moveTo>
                  <a:pt x="12871" y="1453"/>
                </a:moveTo>
                <a:cubicBezTo>
                  <a:pt x="12871" y="1501"/>
                  <a:pt x="12883" y="1525"/>
                  <a:pt x="12931" y="1572"/>
                </a:cubicBezTo>
                <a:cubicBezTo>
                  <a:pt x="12919" y="1584"/>
                  <a:pt x="12919" y="1620"/>
                  <a:pt x="12919" y="1632"/>
                </a:cubicBezTo>
                <a:cubicBezTo>
                  <a:pt x="12913" y="1626"/>
                  <a:pt x="12904" y="1623"/>
                  <a:pt x="12893" y="1623"/>
                </a:cubicBezTo>
                <a:cubicBezTo>
                  <a:pt x="12883" y="1623"/>
                  <a:pt x="12871" y="1626"/>
                  <a:pt x="12859" y="1632"/>
                </a:cubicBezTo>
                <a:lnTo>
                  <a:pt x="12859" y="1680"/>
                </a:lnTo>
                <a:cubicBezTo>
                  <a:pt x="12847" y="1656"/>
                  <a:pt x="12812" y="1644"/>
                  <a:pt x="12788" y="1644"/>
                </a:cubicBezTo>
                <a:cubicBezTo>
                  <a:pt x="12812" y="1632"/>
                  <a:pt x="12824" y="1596"/>
                  <a:pt x="12824" y="1560"/>
                </a:cubicBezTo>
                <a:cubicBezTo>
                  <a:pt x="12814" y="1546"/>
                  <a:pt x="12799" y="1539"/>
                  <a:pt x="12785" y="1539"/>
                </a:cubicBezTo>
                <a:cubicBezTo>
                  <a:pt x="12764" y="1539"/>
                  <a:pt x="12742" y="1552"/>
                  <a:pt x="12728" y="1572"/>
                </a:cubicBezTo>
                <a:lnTo>
                  <a:pt x="12728" y="1560"/>
                </a:lnTo>
                <a:cubicBezTo>
                  <a:pt x="12740" y="1560"/>
                  <a:pt x="12740" y="1549"/>
                  <a:pt x="12740" y="1513"/>
                </a:cubicBezTo>
                <a:cubicBezTo>
                  <a:pt x="12746" y="1519"/>
                  <a:pt x="12758" y="1522"/>
                  <a:pt x="12771" y="1522"/>
                </a:cubicBezTo>
                <a:cubicBezTo>
                  <a:pt x="12785" y="1522"/>
                  <a:pt x="12800" y="1519"/>
                  <a:pt x="12812" y="1513"/>
                </a:cubicBezTo>
                <a:lnTo>
                  <a:pt x="12812" y="1489"/>
                </a:lnTo>
                <a:cubicBezTo>
                  <a:pt x="12847" y="1489"/>
                  <a:pt x="12859" y="1465"/>
                  <a:pt x="12871" y="1453"/>
                </a:cubicBezTo>
                <a:close/>
                <a:moveTo>
                  <a:pt x="12133" y="1620"/>
                </a:moveTo>
                <a:cubicBezTo>
                  <a:pt x="12133" y="1620"/>
                  <a:pt x="12133" y="1632"/>
                  <a:pt x="12145" y="1632"/>
                </a:cubicBezTo>
                <a:lnTo>
                  <a:pt x="12145" y="1680"/>
                </a:lnTo>
                <a:lnTo>
                  <a:pt x="12133" y="1691"/>
                </a:lnTo>
                <a:cubicBezTo>
                  <a:pt x="12121" y="1680"/>
                  <a:pt x="12097" y="1680"/>
                  <a:pt x="12073" y="1680"/>
                </a:cubicBezTo>
                <a:cubicBezTo>
                  <a:pt x="12121" y="1668"/>
                  <a:pt x="12133" y="1644"/>
                  <a:pt x="12133" y="1620"/>
                </a:cubicBezTo>
                <a:close/>
                <a:moveTo>
                  <a:pt x="15348" y="2037"/>
                </a:moveTo>
                <a:cubicBezTo>
                  <a:pt x="15360" y="2061"/>
                  <a:pt x="15360" y="2072"/>
                  <a:pt x="15395" y="2072"/>
                </a:cubicBezTo>
                <a:cubicBezTo>
                  <a:pt x="15371" y="2096"/>
                  <a:pt x="15360" y="2120"/>
                  <a:pt x="15371" y="2156"/>
                </a:cubicBezTo>
                <a:lnTo>
                  <a:pt x="15395" y="2156"/>
                </a:lnTo>
                <a:lnTo>
                  <a:pt x="15395" y="2192"/>
                </a:lnTo>
                <a:cubicBezTo>
                  <a:pt x="15395" y="2215"/>
                  <a:pt x="15371" y="2215"/>
                  <a:pt x="15371" y="2227"/>
                </a:cubicBezTo>
                <a:lnTo>
                  <a:pt x="15360" y="2227"/>
                </a:lnTo>
                <a:cubicBezTo>
                  <a:pt x="15360" y="2215"/>
                  <a:pt x="15371" y="2215"/>
                  <a:pt x="15371" y="2192"/>
                </a:cubicBezTo>
                <a:cubicBezTo>
                  <a:pt x="15349" y="2177"/>
                  <a:pt x="15323" y="2167"/>
                  <a:pt x="15294" y="2167"/>
                </a:cubicBezTo>
                <a:cubicBezTo>
                  <a:pt x="15277" y="2167"/>
                  <a:pt x="15259" y="2170"/>
                  <a:pt x="15241" y="2180"/>
                </a:cubicBezTo>
                <a:lnTo>
                  <a:pt x="15241" y="2168"/>
                </a:lnTo>
                <a:cubicBezTo>
                  <a:pt x="15229" y="2156"/>
                  <a:pt x="15229" y="2144"/>
                  <a:pt x="15229" y="2120"/>
                </a:cubicBezTo>
                <a:lnTo>
                  <a:pt x="15229" y="2120"/>
                </a:lnTo>
                <a:cubicBezTo>
                  <a:pt x="15244" y="2143"/>
                  <a:pt x="15268" y="2151"/>
                  <a:pt x="15297" y="2151"/>
                </a:cubicBezTo>
                <a:cubicBezTo>
                  <a:pt x="15313" y="2151"/>
                  <a:pt x="15330" y="2148"/>
                  <a:pt x="15348" y="2144"/>
                </a:cubicBezTo>
                <a:cubicBezTo>
                  <a:pt x="15324" y="2096"/>
                  <a:pt x="15312" y="2061"/>
                  <a:pt x="15288" y="2049"/>
                </a:cubicBezTo>
                <a:cubicBezTo>
                  <a:pt x="15300" y="2049"/>
                  <a:pt x="15312" y="2049"/>
                  <a:pt x="15312" y="2037"/>
                </a:cubicBezTo>
                <a:close/>
                <a:moveTo>
                  <a:pt x="15574" y="2108"/>
                </a:moveTo>
                <a:lnTo>
                  <a:pt x="15574" y="2120"/>
                </a:lnTo>
                <a:lnTo>
                  <a:pt x="15574" y="2156"/>
                </a:lnTo>
                <a:lnTo>
                  <a:pt x="15550" y="2168"/>
                </a:lnTo>
                <a:cubicBezTo>
                  <a:pt x="15574" y="2215"/>
                  <a:pt x="15586" y="2227"/>
                  <a:pt x="15610" y="2239"/>
                </a:cubicBezTo>
                <a:lnTo>
                  <a:pt x="15598" y="2263"/>
                </a:lnTo>
                <a:cubicBezTo>
                  <a:pt x="15586" y="2263"/>
                  <a:pt x="15562" y="2263"/>
                  <a:pt x="15550" y="2275"/>
                </a:cubicBezTo>
                <a:cubicBezTo>
                  <a:pt x="15550" y="2239"/>
                  <a:pt x="15538" y="2227"/>
                  <a:pt x="15514" y="2215"/>
                </a:cubicBezTo>
                <a:cubicBezTo>
                  <a:pt x="15491" y="2203"/>
                  <a:pt x="15467" y="2203"/>
                  <a:pt x="15455" y="2203"/>
                </a:cubicBezTo>
                <a:cubicBezTo>
                  <a:pt x="15479" y="2144"/>
                  <a:pt x="15479" y="2120"/>
                  <a:pt x="15467" y="2108"/>
                </a:cubicBezTo>
                <a:cubicBezTo>
                  <a:pt x="15479" y="2108"/>
                  <a:pt x="15479" y="2120"/>
                  <a:pt x="15479" y="2120"/>
                </a:cubicBezTo>
                <a:lnTo>
                  <a:pt x="15514" y="2120"/>
                </a:lnTo>
                <a:lnTo>
                  <a:pt x="15514" y="2144"/>
                </a:lnTo>
                <a:cubicBezTo>
                  <a:pt x="15538" y="2144"/>
                  <a:pt x="15550" y="2120"/>
                  <a:pt x="15574" y="2108"/>
                </a:cubicBezTo>
                <a:close/>
                <a:moveTo>
                  <a:pt x="16610" y="2334"/>
                </a:moveTo>
                <a:lnTo>
                  <a:pt x="16622" y="2346"/>
                </a:lnTo>
                <a:lnTo>
                  <a:pt x="16622" y="2382"/>
                </a:lnTo>
                <a:cubicBezTo>
                  <a:pt x="16622" y="2406"/>
                  <a:pt x="16622" y="2418"/>
                  <a:pt x="16645" y="2453"/>
                </a:cubicBezTo>
                <a:cubicBezTo>
                  <a:pt x="16645" y="2453"/>
                  <a:pt x="16645" y="2465"/>
                  <a:pt x="16622" y="2465"/>
                </a:cubicBezTo>
                <a:lnTo>
                  <a:pt x="16610" y="2465"/>
                </a:lnTo>
                <a:cubicBezTo>
                  <a:pt x="16598" y="2442"/>
                  <a:pt x="16562" y="2406"/>
                  <a:pt x="16538" y="2406"/>
                </a:cubicBezTo>
                <a:cubicBezTo>
                  <a:pt x="16550" y="2394"/>
                  <a:pt x="16550" y="2382"/>
                  <a:pt x="16562" y="2382"/>
                </a:cubicBezTo>
                <a:cubicBezTo>
                  <a:pt x="16598" y="2358"/>
                  <a:pt x="16598" y="2358"/>
                  <a:pt x="16610" y="2334"/>
                </a:cubicBezTo>
                <a:close/>
                <a:moveTo>
                  <a:pt x="14598" y="2620"/>
                </a:moveTo>
                <a:cubicBezTo>
                  <a:pt x="14598" y="2620"/>
                  <a:pt x="14621" y="2620"/>
                  <a:pt x="14621" y="2632"/>
                </a:cubicBezTo>
                <a:cubicBezTo>
                  <a:pt x="14621" y="2644"/>
                  <a:pt x="14621" y="2656"/>
                  <a:pt x="14633" y="2692"/>
                </a:cubicBezTo>
                <a:lnTo>
                  <a:pt x="14586" y="2692"/>
                </a:lnTo>
                <a:cubicBezTo>
                  <a:pt x="14586" y="2656"/>
                  <a:pt x="14574" y="2644"/>
                  <a:pt x="14562" y="2632"/>
                </a:cubicBezTo>
                <a:cubicBezTo>
                  <a:pt x="14574" y="2620"/>
                  <a:pt x="14586" y="2620"/>
                  <a:pt x="14598" y="2620"/>
                </a:cubicBezTo>
                <a:close/>
                <a:moveTo>
                  <a:pt x="13336" y="2953"/>
                </a:moveTo>
                <a:cubicBezTo>
                  <a:pt x="13362" y="2971"/>
                  <a:pt x="13381" y="2982"/>
                  <a:pt x="13409" y="2982"/>
                </a:cubicBezTo>
                <a:cubicBezTo>
                  <a:pt x="13419" y="2982"/>
                  <a:pt x="13430" y="2981"/>
                  <a:pt x="13443" y="2977"/>
                </a:cubicBezTo>
                <a:lnTo>
                  <a:pt x="13443" y="3001"/>
                </a:lnTo>
                <a:lnTo>
                  <a:pt x="13395" y="3001"/>
                </a:lnTo>
                <a:cubicBezTo>
                  <a:pt x="13371" y="3013"/>
                  <a:pt x="13336" y="3013"/>
                  <a:pt x="13312" y="3049"/>
                </a:cubicBezTo>
                <a:cubicBezTo>
                  <a:pt x="13336" y="3013"/>
                  <a:pt x="13336" y="2989"/>
                  <a:pt x="13336" y="2953"/>
                </a:cubicBezTo>
                <a:close/>
                <a:moveTo>
                  <a:pt x="13228" y="2942"/>
                </a:moveTo>
                <a:cubicBezTo>
                  <a:pt x="13216" y="2989"/>
                  <a:pt x="13228" y="3013"/>
                  <a:pt x="13276" y="3061"/>
                </a:cubicBezTo>
                <a:cubicBezTo>
                  <a:pt x="13264" y="3073"/>
                  <a:pt x="13240" y="3096"/>
                  <a:pt x="13228" y="3096"/>
                </a:cubicBezTo>
                <a:cubicBezTo>
                  <a:pt x="13216" y="3096"/>
                  <a:pt x="13205" y="3096"/>
                  <a:pt x="13193" y="3108"/>
                </a:cubicBezTo>
                <a:cubicBezTo>
                  <a:pt x="13169" y="3108"/>
                  <a:pt x="13169" y="3096"/>
                  <a:pt x="13157" y="3096"/>
                </a:cubicBezTo>
                <a:cubicBezTo>
                  <a:pt x="13169" y="3096"/>
                  <a:pt x="13193" y="3096"/>
                  <a:pt x="13205" y="3073"/>
                </a:cubicBezTo>
                <a:cubicBezTo>
                  <a:pt x="13205" y="3037"/>
                  <a:pt x="13169" y="3001"/>
                  <a:pt x="13157" y="2989"/>
                </a:cubicBezTo>
                <a:cubicBezTo>
                  <a:pt x="13169" y="2989"/>
                  <a:pt x="13181" y="2977"/>
                  <a:pt x="13205" y="2942"/>
                </a:cubicBezTo>
                <a:close/>
                <a:moveTo>
                  <a:pt x="12359" y="3394"/>
                </a:moveTo>
                <a:cubicBezTo>
                  <a:pt x="12371" y="3418"/>
                  <a:pt x="12395" y="3454"/>
                  <a:pt x="12431" y="3465"/>
                </a:cubicBezTo>
                <a:cubicBezTo>
                  <a:pt x="12419" y="3477"/>
                  <a:pt x="12395" y="3489"/>
                  <a:pt x="12395" y="3501"/>
                </a:cubicBezTo>
                <a:cubicBezTo>
                  <a:pt x="12395" y="3489"/>
                  <a:pt x="12383" y="3465"/>
                  <a:pt x="12371" y="3454"/>
                </a:cubicBezTo>
                <a:cubicBezTo>
                  <a:pt x="12359" y="3430"/>
                  <a:pt x="12359" y="3406"/>
                  <a:pt x="12359" y="3394"/>
                </a:cubicBezTo>
                <a:close/>
                <a:moveTo>
                  <a:pt x="15431" y="3418"/>
                </a:moveTo>
                <a:cubicBezTo>
                  <a:pt x="15431" y="3454"/>
                  <a:pt x="15431" y="3477"/>
                  <a:pt x="15455" y="3513"/>
                </a:cubicBezTo>
                <a:cubicBezTo>
                  <a:pt x="15431" y="3489"/>
                  <a:pt x="15407" y="3489"/>
                  <a:pt x="15395" y="3489"/>
                </a:cubicBezTo>
                <a:lnTo>
                  <a:pt x="15348" y="3454"/>
                </a:lnTo>
                <a:cubicBezTo>
                  <a:pt x="15371" y="3430"/>
                  <a:pt x="15407" y="3430"/>
                  <a:pt x="15431" y="3418"/>
                </a:cubicBezTo>
                <a:close/>
                <a:moveTo>
                  <a:pt x="15586" y="3835"/>
                </a:moveTo>
                <a:cubicBezTo>
                  <a:pt x="15598" y="3835"/>
                  <a:pt x="15610" y="3846"/>
                  <a:pt x="15633" y="3846"/>
                </a:cubicBezTo>
                <a:cubicBezTo>
                  <a:pt x="15645" y="3846"/>
                  <a:pt x="15645" y="3870"/>
                  <a:pt x="15657" y="3870"/>
                </a:cubicBezTo>
                <a:cubicBezTo>
                  <a:pt x="15627" y="3893"/>
                  <a:pt x="15616" y="3924"/>
                  <a:pt x="15627" y="3957"/>
                </a:cubicBezTo>
                <a:lnTo>
                  <a:pt x="15627" y="3957"/>
                </a:lnTo>
                <a:cubicBezTo>
                  <a:pt x="15621" y="3952"/>
                  <a:pt x="15616" y="3947"/>
                  <a:pt x="15610" y="3942"/>
                </a:cubicBezTo>
                <a:lnTo>
                  <a:pt x="15574" y="3894"/>
                </a:lnTo>
                <a:cubicBezTo>
                  <a:pt x="15586" y="3882"/>
                  <a:pt x="15586" y="3846"/>
                  <a:pt x="15586" y="3835"/>
                </a:cubicBezTo>
                <a:close/>
                <a:moveTo>
                  <a:pt x="9799" y="3882"/>
                </a:moveTo>
                <a:cubicBezTo>
                  <a:pt x="9823" y="3894"/>
                  <a:pt x="9859" y="3894"/>
                  <a:pt x="9883" y="3894"/>
                </a:cubicBezTo>
                <a:cubicBezTo>
                  <a:pt x="9883" y="3930"/>
                  <a:pt x="9883" y="3954"/>
                  <a:pt x="9895" y="3966"/>
                </a:cubicBezTo>
                <a:lnTo>
                  <a:pt x="9883" y="3989"/>
                </a:lnTo>
                <a:lnTo>
                  <a:pt x="9871" y="3966"/>
                </a:lnTo>
                <a:cubicBezTo>
                  <a:pt x="9849" y="3988"/>
                  <a:pt x="9836" y="4005"/>
                  <a:pt x="9832" y="4024"/>
                </a:cubicBezTo>
                <a:lnTo>
                  <a:pt x="9832" y="4024"/>
                </a:lnTo>
                <a:cubicBezTo>
                  <a:pt x="9827" y="3999"/>
                  <a:pt x="9816" y="3982"/>
                  <a:pt x="9799" y="3966"/>
                </a:cubicBezTo>
                <a:lnTo>
                  <a:pt x="9799" y="3882"/>
                </a:lnTo>
                <a:close/>
                <a:moveTo>
                  <a:pt x="15991" y="3811"/>
                </a:moveTo>
                <a:cubicBezTo>
                  <a:pt x="15991" y="3870"/>
                  <a:pt x="16014" y="3942"/>
                  <a:pt x="16062" y="3989"/>
                </a:cubicBezTo>
                <a:cubicBezTo>
                  <a:pt x="16050" y="3989"/>
                  <a:pt x="16050" y="3989"/>
                  <a:pt x="16062" y="4001"/>
                </a:cubicBezTo>
                <a:lnTo>
                  <a:pt x="16062" y="4013"/>
                </a:lnTo>
                <a:cubicBezTo>
                  <a:pt x="16049" y="4010"/>
                  <a:pt x="16035" y="4009"/>
                  <a:pt x="16022" y="4009"/>
                </a:cubicBezTo>
                <a:cubicBezTo>
                  <a:pt x="15976" y="4009"/>
                  <a:pt x="15930" y="4027"/>
                  <a:pt x="15883" y="4073"/>
                </a:cubicBezTo>
                <a:cubicBezTo>
                  <a:pt x="15848" y="4085"/>
                  <a:pt x="15824" y="4108"/>
                  <a:pt x="15812" y="4120"/>
                </a:cubicBezTo>
                <a:cubicBezTo>
                  <a:pt x="15780" y="4089"/>
                  <a:pt x="15749" y="4073"/>
                  <a:pt x="15717" y="4073"/>
                </a:cubicBezTo>
                <a:cubicBezTo>
                  <a:pt x="15701" y="4073"/>
                  <a:pt x="15685" y="4077"/>
                  <a:pt x="15669" y="4085"/>
                </a:cubicBezTo>
                <a:cubicBezTo>
                  <a:pt x="15682" y="4066"/>
                  <a:pt x="15681" y="4040"/>
                  <a:pt x="15668" y="4013"/>
                </a:cubicBezTo>
                <a:lnTo>
                  <a:pt x="15668" y="4013"/>
                </a:lnTo>
                <a:cubicBezTo>
                  <a:pt x="15669" y="4013"/>
                  <a:pt x="15669" y="4013"/>
                  <a:pt x="15669" y="4013"/>
                </a:cubicBezTo>
                <a:cubicBezTo>
                  <a:pt x="15729" y="3989"/>
                  <a:pt x="15764" y="3954"/>
                  <a:pt x="15776" y="3894"/>
                </a:cubicBezTo>
                <a:cubicBezTo>
                  <a:pt x="15812" y="3942"/>
                  <a:pt x="15848" y="3966"/>
                  <a:pt x="15931" y="3966"/>
                </a:cubicBezTo>
                <a:cubicBezTo>
                  <a:pt x="15943" y="3906"/>
                  <a:pt x="15943" y="3870"/>
                  <a:pt x="15907" y="3823"/>
                </a:cubicBezTo>
                <a:cubicBezTo>
                  <a:pt x="15943" y="3823"/>
                  <a:pt x="15955" y="3823"/>
                  <a:pt x="15991" y="3811"/>
                </a:cubicBezTo>
                <a:close/>
                <a:moveTo>
                  <a:pt x="10538" y="4501"/>
                </a:moveTo>
                <a:lnTo>
                  <a:pt x="10538" y="4501"/>
                </a:lnTo>
                <a:cubicBezTo>
                  <a:pt x="10526" y="4549"/>
                  <a:pt x="10526" y="4608"/>
                  <a:pt x="10549" y="4656"/>
                </a:cubicBezTo>
                <a:cubicBezTo>
                  <a:pt x="10526" y="4656"/>
                  <a:pt x="10514" y="4656"/>
                  <a:pt x="10490" y="4668"/>
                </a:cubicBezTo>
                <a:cubicBezTo>
                  <a:pt x="10490" y="4656"/>
                  <a:pt x="10490" y="4644"/>
                  <a:pt x="10478" y="4609"/>
                </a:cubicBezTo>
                <a:lnTo>
                  <a:pt x="10478" y="4609"/>
                </a:lnTo>
                <a:cubicBezTo>
                  <a:pt x="10485" y="4628"/>
                  <a:pt x="10491" y="4637"/>
                  <a:pt x="10496" y="4637"/>
                </a:cubicBezTo>
                <a:cubicBezTo>
                  <a:pt x="10499" y="4637"/>
                  <a:pt x="10502" y="4631"/>
                  <a:pt x="10502" y="4620"/>
                </a:cubicBezTo>
                <a:lnTo>
                  <a:pt x="10502" y="4561"/>
                </a:lnTo>
                <a:lnTo>
                  <a:pt x="10502" y="4537"/>
                </a:lnTo>
                <a:cubicBezTo>
                  <a:pt x="10526" y="4537"/>
                  <a:pt x="10526" y="4525"/>
                  <a:pt x="10538" y="4501"/>
                </a:cubicBezTo>
                <a:close/>
                <a:moveTo>
                  <a:pt x="11359" y="4608"/>
                </a:moveTo>
                <a:lnTo>
                  <a:pt x="11395" y="4656"/>
                </a:lnTo>
                <a:cubicBezTo>
                  <a:pt x="11383" y="4656"/>
                  <a:pt x="11383" y="4668"/>
                  <a:pt x="11371" y="4668"/>
                </a:cubicBezTo>
                <a:cubicBezTo>
                  <a:pt x="11359" y="4680"/>
                  <a:pt x="11347" y="4680"/>
                  <a:pt x="11347" y="4680"/>
                </a:cubicBezTo>
                <a:cubicBezTo>
                  <a:pt x="11359" y="4656"/>
                  <a:pt x="11359" y="4644"/>
                  <a:pt x="11359" y="4608"/>
                </a:cubicBezTo>
                <a:close/>
                <a:moveTo>
                  <a:pt x="17860" y="4644"/>
                </a:moveTo>
                <a:cubicBezTo>
                  <a:pt x="17878" y="4650"/>
                  <a:pt x="17890" y="4653"/>
                  <a:pt x="17900" y="4653"/>
                </a:cubicBezTo>
                <a:cubicBezTo>
                  <a:pt x="17910" y="4653"/>
                  <a:pt x="17919" y="4650"/>
                  <a:pt x="17931" y="4644"/>
                </a:cubicBezTo>
                <a:lnTo>
                  <a:pt x="17931" y="4644"/>
                </a:lnTo>
                <a:cubicBezTo>
                  <a:pt x="17931" y="4656"/>
                  <a:pt x="17919" y="4668"/>
                  <a:pt x="17919" y="4704"/>
                </a:cubicBezTo>
                <a:cubicBezTo>
                  <a:pt x="17908" y="4680"/>
                  <a:pt x="17872" y="4668"/>
                  <a:pt x="17860" y="4668"/>
                </a:cubicBezTo>
                <a:cubicBezTo>
                  <a:pt x="17848" y="4656"/>
                  <a:pt x="17860" y="4656"/>
                  <a:pt x="17860" y="4644"/>
                </a:cubicBezTo>
                <a:close/>
                <a:moveTo>
                  <a:pt x="18943" y="4620"/>
                </a:moveTo>
                <a:cubicBezTo>
                  <a:pt x="18943" y="4644"/>
                  <a:pt x="18967" y="4644"/>
                  <a:pt x="18967" y="4656"/>
                </a:cubicBezTo>
                <a:cubicBezTo>
                  <a:pt x="18943" y="4668"/>
                  <a:pt x="18920" y="4704"/>
                  <a:pt x="18920" y="4716"/>
                </a:cubicBezTo>
                <a:lnTo>
                  <a:pt x="18920" y="4680"/>
                </a:lnTo>
                <a:cubicBezTo>
                  <a:pt x="18931" y="4668"/>
                  <a:pt x="18931" y="4656"/>
                  <a:pt x="18943" y="4620"/>
                </a:cubicBezTo>
                <a:close/>
                <a:moveTo>
                  <a:pt x="18646" y="4644"/>
                </a:moveTo>
                <a:lnTo>
                  <a:pt x="18646" y="4656"/>
                </a:lnTo>
                <a:cubicBezTo>
                  <a:pt x="18672" y="4674"/>
                  <a:pt x="18692" y="4685"/>
                  <a:pt x="18714" y="4685"/>
                </a:cubicBezTo>
                <a:cubicBezTo>
                  <a:pt x="18723" y="4685"/>
                  <a:pt x="18731" y="4683"/>
                  <a:pt x="18741" y="4680"/>
                </a:cubicBezTo>
                <a:lnTo>
                  <a:pt x="18741" y="4680"/>
                </a:lnTo>
                <a:cubicBezTo>
                  <a:pt x="18729" y="4704"/>
                  <a:pt x="18729" y="4716"/>
                  <a:pt x="18729" y="4728"/>
                </a:cubicBezTo>
                <a:cubicBezTo>
                  <a:pt x="18705" y="4728"/>
                  <a:pt x="18681" y="4728"/>
                  <a:pt x="18670" y="4739"/>
                </a:cubicBezTo>
                <a:cubicBezTo>
                  <a:pt x="18646" y="4728"/>
                  <a:pt x="18634" y="4716"/>
                  <a:pt x="18622" y="4716"/>
                </a:cubicBezTo>
                <a:lnTo>
                  <a:pt x="18586" y="4739"/>
                </a:lnTo>
                <a:cubicBezTo>
                  <a:pt x="18576" y="4729"/>
                  <a:pt x="18556" y="4709"/>
                  <a:pt x="18526" y="4688"/>
                </a:cubicBezTo>
                <a:lnTo>
                  <a:pt x="18526" y="4688"/>
                </a:lnTo>
                <a:cubicBezTo>
                  <a:pt x="18526" y="4686"/>
                  <a:pt x="18527" y="4683"/>
                  <a:pt x="18527" y="4680"/>
                </a:cubicBezTo>
                <a:lnTo>
                  <a:pt x="18550" y="4680"/>
                </a:lnTo>
                <a:lnTo>
                  <a:pt x="18550" y="4668"/>
                </a:lnTo>
                <a:lnTo>
                  <a:pt x="18562" y="4668"/>
                </a:lnTo>
                <a:cubicBezTo>
                  <a:pt x="18586" y="4668"/>
                  <a:pt x="18622" y="4656"/>
                  <a:pt x="18646" y="4644"/>
                </a:cubicBezTo>
                <a:close/>
                <a:moveTo>
                  <a:pt x="18812" y="4728"/>
                </a:moveTo>
                <a:cubicBezTo>
                  <a:pt x="18824" y="4763"/>
                  <a:pt x="18860" y="4763"/>
                  <a:pt x="18908" y="4763"/>
                </a:cubicBezTo>
                <a:cubicBezTo>
                  <a:pt x="18884" y="4775"/>
                  <a:pt x="18884" y="4799"/>
                  <a:pt x="18884" y="4823"/>
                </a:cubicBezTo>
                <a:cubicBezTo>
                  <a:pt x="18872" y="4787"/>
                  <a:pt x="18848" y="4775"/>
                  <a:pt x="18812" y="4775"/>
                </a:cubicBezTo>
                <a:lnTo>
                  <a:pt x="18812" y="4728"/>
                </a:lnTo>
                <a:close/>
                <a:moveTo>
                  <a:pt x="20122" y="4787"/>
                </a:moveTo>
                <a:cubicBezTo>
                  <a:pt x="20134" y="4799"/>
                  <a:pt x="20170" y="4799"/>
                  <a:pt x="20182" y="4799"/>
                </a:cubicBezTo>
                <a:cubicBezTo>
                  <a:pt x="20170" y="4823"/>
                  <a:pt x="20170" y="4835"/>
                  <a:pt x="20170" y="4847"/>
                </a:cubicBezTo>
                <a:cubicBezTo>
                  <a:pt x="20146" y="4835"/>
                  <a:pt x="20122" y="4823"/>
                  <a:pt x="20110" y="4823"/>
                </a:cubicBezTo>
                <a:cubicBezTo>
                  <a:pt x="20122" y="4799"/>
                  <a:pt x="20122" y="4787"/>
                  <a:pt x="20122" y="4787"/>
                </a:cubicBezTo>
                <a:close/>
                <a:moveTo>
                  <a:pt x="20170" y="4882"/>
                </a:moveTo>
                <a:cubicBezTo>
                  <a:pt x="20170" y="4905"/>
                  <a:pt x="20180" y="4938"/>
                  <a:pt x="20202" y="4962"/>
                </a:cubicBezTo>
                <a:lnTo>
                  <a:pt x="20202" y="4962"/>
                </a:lnTo>
                <a:cubicBezTo>
                  <a:pt x="20196" y="4966"/>
                  <a:pt x="20194" y="4972"/>
                  <a:pt x="20194" y="4978"/>
                </a:cubicBezTo>
                <a:cubicBezTo>
                  <a:pt x="20170" y="4978"/>
                  <a:pt x="20134" y="5001"/>
                  <a:pt x="20122" y="5001"/>
                </a:cubicBezTo>
                <a:cubicBezTo>
                  <a:pt x="20122" y="4978"/>
                  <a:pt x="20110" y="4966"/>
                  <a:pt x="20086" y="4954"/>
                </a:cubicBezTo>
                <a:cubicBezTo>
                  <a:pt x="20110" y="4954"/>
                  <a:pt x="20110" y="4942"/>
                  <a:pt x="20110" y="4942"/>
                </a:cubicBezTo>
                <a:cubicBezTo>
                  <a:pt x="20134" y="4918"/>
                  <a:pt x="20146" y="4906"/>
                  <a:pt x="20170" y="4882"/>
                </a:cubicBezTo>
                <a:close/>
                <a:moveTo>
                  <a:pt x="20491" y="4704"/>
                </a:moveTo>
                <a:cubicBezTo>
                  <a:pt x="20491" y="4716"/>
                  <a:pt x="20491" y="4728"/>
                  <a:pt x="20515" y="4763"/>
                </a:cubicBezTo>
                <a:lnTo>
                  <a:pt x="20491" y="4775"/>
                </a:lnTo>
                <a:cubicBezTo>
                  <a:pt x="20515" y="4799"/>
                  <a:pt x="20539" y="4835"/>
                  <a:pt x="20551" y="4847"/>
                </a:cubicBezTo>
                <a:cubicBezTo>
                  <a:pt x="20539" y="4858"/>
                  <a:pt x="20539" y="4882"/>
                  <a:pt x="20539" y="4894"/>
                </a:cubicBezTo>
                <a:cubicBezTo>
                  <a:pt x="20527" y="4894"/>
                  <a:pt x="20515" y="4906"/>
                  <a:pt x="20491" y="4918"/>
                </a:cubicBezTo>
                <a:cubicBezTo>
                  <a:pt x="20487" y="4916"/>
                  <a:pt x="20482" y="4916"/>
                  <a:pt x="20476" y="4916"/>
                </a:cubicBezTo>
                <a:cubicBezTo>
                  <a:pt x="20440" y="4916"/>
                  <a:pt x="20390" y="4950"/>
                  <a:pt x="20348" y="5001"/>
                </a:cubicBezTo>
                <a:cubicBezTo>
                  <a:pt x="20360" y="5013"/>
                  <a:pt x="20360" y="5025"/>
                  <a:pt x="20372" y="5025"/>
                </a:cubicBezTo>
                <a:lnTo>
                  <a:pt x="20348" y="5025"/>
                </a:lnTo>
                <a:lnTo>
                  <a:pt x="20348" y="5013"/>
                </a:lnTo>
                <a:cubicBezTo>
                  <a:pt x="20313" y="5001"/>
                  <a:pt x="20277" y="5001"/>
                  <a:pt x="20241" y="5001"/>
                </a:cubicBezTo>
                <a:lnTo>
                  <a:pt x="20229" y="4978"/>
                </a:lnTo>
                <a:cubicBezTo>
                  <a:pt x="20289" y="4918"/>
                  <a:pt x="20313" y="4882"/>
                  <a:pt x="20313" y="4835"/>
                </a:cubicBezTo>
                <a:cubicBezTo>
                  <a:pt x="20340" y="4871"/>
                  <a:pt x="20381" y="4887"/>
                  <a:pt x="20426" y="4887"/>
                </a:cubicBezTo>
                <a:cubicBezTo>
                  <a:pt x="20439" y="4887"/>
                  <a:pt x="20453" y="4885"/>
                  <a:pt x="20467" y="4882"/>
                </a:cubicBezTo>
                <a:cubicBezTo>
                  <a:pt x="20479" y="4823"/>
                  <a:pt x="20455" y="4775"/>
                  <a:pt x="20420" y="4739"/>
                </a:cubicBezTo>
                <a:cubicBezTo>
                  <a:pt x="20455" y="4739"/>
                  <a:pt x="20467" y="4728"/>
                  <a:pt x="20491" y="4704"/>
                </a:cubicBezTo>
                <a:close/>
                <a:moveTo>
                  <a:pt x="16026" y="5061"/>
                </a:moveTo>
                <a:cubicBezTo>
                  <a:pt x="16026" y="5073"/>
                  <a:pt x="16050" y="5073"/>
                  <a:pt x="16050" y="5085"/>
                </a:cubicBezTo>
                <a:lnTo>
                  <a:pt x="16050" y="5097"/>
                </a:lnTo>
                <a:cubicBezTo>
                  <a:pt x="16014" y="5097"/>
                  <a:pt x="15991" y="5132"/>
                  <a:pt x="15955" y="5156"/>
                </a:cubicBezTo>
                <a:lnTo>
                  <a:pt x="15955" y="5120"/>
                </a:lnTo>
                <a:lnTo>
                  <a:pt x="15967" y="5097"/>
                </a:lnTo>
                <a:cubicBezTo>
                  <a:pt x="15955" y="5073"/>
                  <a:pt x="15955" y="5061"/>
                  <a:pt x="15955" y="5061"/>
                </a:cubicBezTo>
                <a:cubicBezTo>
                  <a:pt x="15979" y="5061"/>
                  <a:pt x="15992" y="5066"/>
                  <a:pt x="16005" y="5066"/>
                </a:cubicBezTo>
                <a:cubicBezTo>
                  <a:pt x="16012" y="5066"/>
                  <a:pt x="16018" y="5065"/>
                  <a:pt x="16026" y="5061"/>
                </a:cubicBezTo>
                <a:close/>
                <a:moveTo>
                  <a:pt x="22206" y="5132"/>
                </a:moveTo>
                <a:cubicBezTo>
                  <a:pt x="22206" y="5144"/>
                  <a:pt x="22218" y="5180"/>
                  <a:pt x="22218" y="5192"/>
                </a:cubicBezTo>
                <a:cubicBezTo>
                  <a:pt x="22194" y="5192"/>
                  <a:pt x="22158" y="5192"/>
                  <a:pt x="22146" y="5204"/>
                </a:cubicBezTo>
                <a:lnTo>
                  <a:pt x="22146" y="5180"/>
                </a:lnTo>
                <a:cubicBezTo>
                  <a:pt x="22158" y="5156"/>
                  <a:pt x="22194" y="5144"/>
                  <a:pt x="22206" y="5132"/>
                </a:cubicBezTo>
                <a:close/>
                <a:moveTo>
                  <a:pt x="14514" y="5061"/>
                </a:moveTo>
                <a:cubicBezTo>
                  <a:pt x="14538" y="5097"/>
                  <a:pt x="14574" y="5132"/>
                  <a:pt x="14633" y="5132"/>
                </a:cubicBezTo>
                <a:cubicBezTo>
                  <a:pt x="14598" y="5192"/>
                  <a:pt x="14598" y="5239"/>
                  <a:pt x="14621" y="5299"/>
                </a:cubicBezTo>
                <a:cubicBezTo>
                  <a:pt x="14621" y="5275"/>
                  <a:pt x="14633" y="5275"/>
                  <a:pt x="14645" y="5275"/>
                </a:cubicBezTo>
                <a:lnTo>
                  <a:pt x="14645" y="5299"/>
                </a:lnTo>
                <a:lnTo>
                  <a:pt x="14657" y="5311"/>
                </a:lnTo>
                <a:cubicBezTo>
                  <a:pt x="14645" y="5359"/>
                  <a:pt x="14657" y="5394"/>
                  <a:pt x="14681" y="5430"/>
                </a:cubicBezTo>
                <a:lnTo>
                  <a:pt x="14633" y="5430"/>
                </a:lnTo>
                <a:cubicBezTo>
                  <a:pt x="14645" y="5382"/>
                  <a:pt x="14645" y="5335"/>
                  <a:pt x="14621" y="5299"/>
                </a:cubicBezTo>
                <a:cubicBezTo>
                  <a:pt x="14586" y="5299"/>
                  <a:pt x="14562" y="5311"/>
                  <a:pt x="14538" y="5311"/>
                </a:cubicBezTo>
                <a:lnTo>
                  <a:pt x="14526" y="5299"/>
                </a:lnTo>
                <a:cubicBezTo>
                  <a:pt x="14526" y="5275"/>
                  <a:pt x="14514" y="5251"/>
                  <a:pt x="14514" y="5239"/>
                </a:cubicBezTo>
                <a:cubicBezTo>
                  <a:pt x="14538" y="5239"/>
                  <a:pt x="14550" y="5216"/>
                  <a:pt x="14586" y="5192"/>
                </a:cubicBezTo>
                <a:cubicBezTo>
                  <a:pt x="14558" y="5155"/>
                  <a:pt x="14538" y="5140"/>
                  <a:pt x="14514" y="5140"/>
                </a:cubicBezTo>
                <a:cubicBezTo>
                  <a:pt x="14507" y="5140"/>
                  <a:pt x="14499" y="5141"/>
                  <a:pt x="14490" y="5144"/>
                </a:cubicBezTo>
                <a:lnTo>
                  <a:pt x="14490" y="5085"/>
                </a:lnTo>
                <a:cubicBezTo>
                  <a:pt x="14490" y="5073"/>
                  <a:pt x="14490" y="5073"/>
                  <a:pt x="14514" y="5061"/>
                </a:cubicBezTo>
                <a:close/>
                <a:moveTo>
                  <a:pt x="17788" y="5430"/>
                </a:moveTo>
                <a:cubicBezTo>
                  <a:pt x="17805" y="5438"/>
                  <a:pt x="17828" y="5447"/>
                  <a:pt x="17848" y="5447"/>
                </a:cubicBezTo>
                <a:cubicBezTo>
                  <a:pt x="17857" y="5447"/>
                  <a:pt x="17865" y="5445"/>
                  <a:pt x="17872" y="5442"/>
                </a:cubicBezTo>
                <a:lnTo>
                  <a:pt x="17872" y="5478"/>
                </a:lnTo>
                <a:lnTo>
                  <a:pt x="17872" y="5490"/>
                </a:lnTo>
                <a:cubicBezTo>
                  <a:pt x="17860" y="5490"/>
                  <a:pt x="17860" y="5478"/>
                  <a:pt x="17848" y="5478"/>
                </a:cubicBezTo>
                <a:cubicBezTo>
                  <a:pt x="17836" y="5454"/>
                  <a:pt x="17800" y="5442"/>
                  <a:pt x="17777" y="5442"/>
                </a:cubicBezTo>
                <a:cubicBezTo>
                  <a:pt x="17788" y="5442"/>
                  <a:pt x="17788" y="5430"/>
                  <a:pt x="17788" y="5430"/>
                </a:cubicBezTo>
                <a:close/>
                <a:moveTo>
                  <a:pt x="10847" y="5454"/>
                </a:moveTo>
                <a:cubicBezTo>
                  <a:pt x="10835" y="5478"/>
                  <a:pt x="10835" y="5501"/>
                  <a:pt x="10835" y="5513"/>
                </a:cubicBezTo>
                <a:lnTo>
                  <a:pt x="10799" y="5513"/>
                </a:lnTo>
                <a:cubicBezTo>
                  <a:pt x="10788" y="5501"/>
                  <a:pt x="10788" y="5501"/>
                  <a:pt x="10776" y="5501"/>
                </a:cubicBezTo>
                <a:lnTo>
                  <a:pt x="10823" y="5454"/>
                </a:lnTo>
                <a:close/>
                <a:moveTo>
                  <a:pt x="7561" y="5490"/>
                </a:moveTo>
                <a:cubicBezTo>
                  <a:pt x="7573" y="5501"/>
                  <a:pt x="7573" y="5501"/>
                  <a:pt x="7597" y="5501"/>
                </a:cubicBezTo>
                <a:cubicBezTo>
                  <a:pt x="7573" y="5513"/>
                  <a:pt x="7573" y="5537"/>
                  <a:pt x="7597" y="5561"/>
                </a:cubicBezTo>
                <a:cubicBezTo>
                  <a:pt x="7573" y="5549"/>
                  <a:pt x="7549" y="5537"/>
                  <a:pt x="7501" y="5513"/>
                </a:cubicBezTo>
                <a:cubicBezTo>
                  <a:pt x="7525" y="5513"/>
                  <a:pt x="7549" y="5501"/>
                  <a:pt x="7561" y="5490"/>
                </a:cubicBezTo>
                <a:close/>
                <a:moveTo>
                  <a:pt x="7656" y="5537"/>
                </a:moveTo>
                <a:cubicBezTo>
                  <a:pt x="7661" y="5542"/>
                  <a:pt x="7666" y="5546"/>
                  <a:pt x="7672" y="5550"/>
                </a:cubicBezTo>
                <a:lnTo>
                  <a:pt x="7672" y="5550"/>
                </a:lnTo>
                <a:cubicBezTo>
                  <a:pt x="7666" y="5550"/>
                  <a:pt x="7661" y="5549"/>
                  <a:pt x="7656" y="5549"/>
                </a:cubicBezTo>
                <a:cubicBezTo>
                  <a:pt x="7656" y="5561"/>
                  <a:pt x="7632" y="5573"/>
                  <a:pt x="7632" y="5573"/>
                </a:cubicBezTo>
                <a:lnTo>
                  <a:pt x="7621" y="5573"/>
                </a:lnTo>
                <a:cubicBezTo>
                  <a:pt x="7632" y="5561"/>
                  <a:pt x="7656" y="5549"/>
                  <a:pt x="7656" y="5537"/>
                </a:cubicBezTo>
                <a:close/>
                <a:moveTo>
                  <a:pt x="7728" y="5549"/>
                </a:moveTo>
                <a:cubicBezTo>
                  <a:pt x="7728" y="5556"/>
                  <a:pt x="7732" y="5572"/>
                  <a:pt x="7738" y="5586"/>
                </a:cubicBezTo>
                <a:lnTo>
                  <a:pt x="7738" y="5586"/>
                </a:lnTo>
                <a:cubicBezTo>
                  <a:pt x="7729" y="5575"/>
                  <a:pt x="7716" y="5567"/>
                  <a:pt x="7703" y="5560"/>
                </a:cubicBezTo>
                <a:lnTo>
                  <a:pt x="7703" y="5560"/>
                </a:lnTo>
                <a:cubicBezTo>
                  <a:pt x="7707" y="5561"/>
                  <a:pt x="7711" y="5561"/>
                  <a:pt x="7716" y="5561"/>
                </a:cubicBezTo>
                <a:lnTo>
                  <a:pt x="7716" y="5549"/>
                </a:lnTo>
                <a:close/>
                <a:moveTo>
                  <a:pt x="11273" y="5564"/>
                </a:moveTo>
                <a:cubicBezTo>
                  <a:pt x="11276" y="5564"/>
                  <a:pt x="11276" y="5567"/>
                  <a:pt x="11264" y="5573"/>
                </a:cubicBezTo>
                <a:cubicBezTo>
                  <a:pt x="11300" y="5573"/>
                  <a:pt x="11311" y="5597"/>
                  <a:pt x="11323" y="5597"/>
                </a:cubicBezTo>
                <a:cubicBezTo>
                  <a:pt x="11323" y="5609"/>
                  <a:pt x="11347" y="5632"/>
                  <a:pt x="11359" y="5656"/>
                </a:cubicBezTo>
                <a:cubicBezTo>
                  <a:pt x="11359" y="5671"/>
                  <a:pt x="11364" y="5692"/>
                  <a:pt x="11374" y="5710"/>
                </a:cubicBezTo>
                <a:lnTo>
                  <a:pt x="11374" y="5710"/>
                </a:lnTo>
                <a:cubicBezTo>
                  <a:pt x="11348" y="5688"/>
                  <a:pt x="11317" y="5678"/>
                  <a:pt x="11282" y="5678"/>
                </a:cubicBezTo>
                <a:cubicBezTo>
                  <a:pt x="11272" y="5678"/>
                  <a:pt x="11262" y="5679"/>
                  <a:pt x="11252" y="5680"/>
                </a:cubicBezTo>
                <a:cubicBezTo>
                  <a:pt x="11264" y="5656"/>
                  <a:pt x="11264" y="5609"/>
                  <a:pt x="11264" y="5573"/>
                </a:cubicBezTo>
                <a:cubicBezTo>
                  <a:pt x="11264" y="5567"/>
                  <a:pt x="11270" y="5564"/>
                  <a:pt x="11273" y="5564"/>
                </a:cubicBezTo>
                <a:close/>
                <a:moveTo>
                  <a:pt x="19122" y="5656"/>
                </a:moveTo>
                <a:cubicBezTo>
                  <a:pt x="19122" y="5668"/>
                  <a:pt x="19146" y="5680"/>
                  <a:pt x="19158" y="5716"/>
                </a:cubicBezTo>
                <a:cubicBezTo>
                  <a:pt x="19146" y="5716"/>
                  <a:pt x="19110" y="5728"/>
                  <a:pt x="19098" y="5740"/>
                </a:cubicBezTo>
                <a:cubicBezTo>
                  <a:pt x="19098" y="5692"/>
                  <a:pt x="19110" y="5680"/>
                  <a:pt x="19110" y="5668"/>
                </a:cubicBezTo>
                <a:lnTo>
                  <a:pt x="19122" y="5656"/>
                </a:lnTo>
                <a:close/>
                <a:moveTo>
                  <a:pt x="11442" y="5716"/>
                </a:moveTo>
                <a:cubicBezTo>
                  <a:pt x="11442" y="5751"/>
                  <a:pt x="11454" y="5787"/>
                  <a:pt x="11490" y="5835"/>
                </a:cubicBezTo>
                <a:cubicBezTo>
                  <a:pt x="11478" y="5835"/>
                  <a:pt x="11478" y="5811"/>
                  <a:pt x="11454" y="5811"/>
                </a:cubicBezTo>
                <a:lnTo>
                  <a:pt x="11431" y="5811"/>
                </a:lnTo>
                <a:cubicBezTo>
                  <a:pt x="11431" y="5811"/>
                  <a:pt x="11431" y="5799"/>
                  <a:pt x="11442" y="5799"/>
                </a:cubicBezTo>
                <a:lnTo>
                  <a:pt x="11431" y="5799"/>
                </a:lnTo>
                <a:cubicBezTo>
                  <a:pt x="11421" y="5775"/>
                  <a:pt x="11411" y="5754"/>
                  <a:pt x="11399" y="5738"/>
                </a:cubicBezTo>
                <a:lnTo>
                  <a:pt x="11399" y="5738"/>
                </a:lnTo>
                <a:cubicBezTo>
                  <a:pt x="11420" y="5728"/>
                  <a:pt x="11431" y="5727"/>
                  <a:pt x="11442" y="5716"/>
                </a:cubicBezTo>
                <a:close/>
                <a:moveTo>
                  <a:pt x="16503" y="5835"/>
                </a:moveTo>
                <a:lnTo>
                  <a:pt x="16503" y="5859"/>
                </a:lnTo>
                <a:cubicBezTo>
                  <a:pt x="16491" y="5871"/>
                  <a:pt x="16491" y="5906"/>
                  <a:pt x="16491" y="5918"/>
                </a:cubicBezTo>
                <a:cubicBezTo>
                  <a:pt x="16491" y="5918"/>
                  <a:pt x="16491" y="5930"/>
                  <a:pt x="16479" y="5930"/>
                </a:cubicBezTo>
                <a:cubicBezTo>
                  <a:pt x="16479" y="5906"/>
                  <a:pt x="16455" y="5894"/>
                  <a:pt x="16431" y="5871"/>
                </a:cubicBezTo>
                <a:cubicBezTo>
                  <a:pt x="16479" y="5871"/>
                  <a:pt x="16491" y="5847"/>
                  <a:pt x="16503" y="5835"/>
                </a:cubicBezTo>
                <a:close/>
                <a:moveTo>
                  <a:pt x="8609" y="5859"/>
                </a:moveTo>
                <a:cubicBezTo>
                  <a:pt x="8621" y="5906"/>
                  <a:pt x="8644" y="5930"/>
                  <a:pt x="8680" y="5954"/>
                </a:cubicBezTo>
                <a:lnTo>
                  <a:pt x="8668" y="5966"/>
                </a:lnTo>
                <a:lnTo>
                  <a:pt x="8621" y="6013"/>
                </a:lnTo>
                <a:lnTo>
                  <a:pt x="8585" y="5978"/>
                </a:lnTo>
                <a:cubicBezTo>
                  <a:pt x="8609" y="5930"/>
                  <a:pt x="8609" y="5906"/>
                  <a:pt x="8609" y="5859"/>
                </a:cubicBezTo>
                <a:close/>
                <a:moveTo>
                  <a:pt x="17276" y="5894"/>
                </a:moveTo>
                <a:lnTo>
                  <a:pt x="17276" y="5894"/>
                </a:lnTo>
                <a:cubicBezTo>
                  <a:pt x="17300" y="5906"/>
                  <a:pt x="17312" y="5906"/>
                  <a:pt x="17324" y="5918"/>
                </a:cubicBezTo>
                <a:lnTo>
                  <a:pt x="17312" y="5930"/>
                </a:lnTo>
                <a:cubicBezTo>
                  <a:pt x="17312" y="5966"/>
                  <a:pt x="17324" y="5978"/>
                  <a:pt x="17336" y="5990"/>
                </a:cubicBezTo>
                <a:cubicBezTo>
                  <a:pt x="17305" y="5990"/>
                  <a:pt x="17264" y="6017"/>
                  <a:pt x="17214" y="6040"/>
                </a:cubicBezTo>
                <a:lnTo>
                  <a:pt x="17214" y="6040"/>
                </a:lnTo>
                <a:cubicBezTo>
                  <a:pt x="17215" y="6039"/>
                  <a:pt x="17216" y="6038"/>
                  <a:pt x="17217" y="6037"/>
                </a:cubicBezTo>
                <a:cubicBezTo>
                  <a:pt x="17265" y="5990"/>
                  <a:pt x="17300" y="5954"/>
                  <a:pt x="17276" y="5894"/>
                </a:cubicBezTo>
                <a:close/>
                <a:moveTo>
                  <a:pt x="9466" y="5966"/>
                </a:moveTo>
                <a:lnTo>
                  <a:pt x="9466" y="5966"/>
                </a:lnTo>
                <a:cubicBezTo>
                  <a:pt x="9502" y="5978"/>
                  <a:pt x="9526" y="5978"/>
                  <a:pt x="9573" y="5978"/>
                </a:cubicBezTo>
                <a:lnTo>
                  <a:pt x="9573" y="5990"/>
                </a:lnTo>
                <a:cubicBezTo>
                  <a:pt x="9537" y="6013"/>
                  <a:pt x="9526" y="6037"/>
                  <a:pt x="9502" y="6073"/>
                </a:cubicBezTo>
                <a:cubicBezTo>
                  <a:pt x="9502" y="6049"/>
                  <a:pt x="9478" y="6049"/>
                  <a:pt x="9466" y="6037"/>
                </a:cubicBezTo>
                <a:lnTo>
                  <a:pt x="9502" y="6037"/>
                </a:lnTo>
                <a:cubicBezTo>
                  <a:pt x="9502" y="5990"/>
                  <a:pt x="9478" y="5978"/>
                  <a:pt x="9466" y="5966"/>
                </a:cubicBezTo>
                <a:close/>
                <a:moveTo>
                  <a:pt x="17074" y="6049"/>
                </a:moveTo>
                <a:cubicBezTo>
                  <a:pt x="17099" y="6064"/>
                  <a:pt x="17122" y="6071"/>
                  <a:pt x="17143" y="6071"/>
                </a:cubicBezTo>
                <a:cubicBezTo>
                  <a:pt x="17161" y="6071"/>
                  <a:pt x="17178" y="6065"/>
                  <a:pt x="17193" y="6056"/>
                </a:cubicBezTo>
                <a:lnTo>
                  <a:pt x="17193" y="6056"/>
                </a:lnTo>
                <a:cubicBezTo>
                  <a:pt x="17195" y="6075"/>
                  <a:pt x="17205" y="6086"/>
                  <a:pt x="17205" y="6097"/>
                </a:cubicBezTo>
                <a:cubicBezTo>
                  <a:pt x="17193" y="6094"/>
                  <a:pt x="17181" y="6092"/>
                  <a:pt x="17170" y="6092"/>
                </a:cubicBezTo>
                <a:cubicBezTo>
                  <a:pt x="17135" y="6092"/>
                  <a:pt x="17104" y="6106"/>
                  <a:pt x="17086" y="6132"/>
                </a:cubicBezTo>
                <a:lnTo>
                  <a:pt x="17086" y="6109"/>
                </a:lnTo>
                <a:cubicBezTo>
                  <a:pt x="17086" y="6097"/>
                  <a:pt x="17086" y="6073"/>
                  <a:pt x="17074" y="6049"/>
                </a:cubicBezTo>
                <a:close/>
                <a:moveTo>
                  <a:pt x="19741" y="6025"/>
                </a:moveTo>
                <a:cubicBezTo>
                  <a:pt x="19717" y="6049"/>
                  <a:pt x="19741" y="6085"/>
                  <a:pt x="19753" y="6109"/>
                </a:cubicBezTo>
                <a:cubicBezTo>
                  <a:pt x="19753" y="6132"/>
                  <a:pt x="19741" y="6132"/>
                  <a:pt x="19741" y="6144"/>
                </a:cubicBezTo>
                <a:cubicBezTo>
                  <a:pt x="19725" y="6136"/>
                  <a:pt x="19708" y="6122"/>
                  <a:pt x="19688" y="6122"/>
                </a:cubicBezTo>
                <a:cubicBezTo>
                  <a:pt x="19682" y="6122"/>
                  <a:pt x="19675" y="6124"/>
                  <a:pt x="19668" y="6127"/>
                </a:cubicBezTo>
                <a:lnTo>
                  <a:pt x="19668" y="6127"/>
                </a:lnTo>
                <a:cubicBezTo>
                  <a:pt x="19707" y="6103"/>
                  <a:pt x="19717" y="6069"/>
                  <a:pt x="19717" y="6025"/>
                </a:cubicBezTo>
                <a:close/>
                <a:moveTo>
                  <a:pt x="7311" y="6192"/>
                </a:moveTo>
                <a:lnTo>
                  <a:pt x="7311" y="6192"/>
                </a:lnTo>
                <a:cubicBezTo>
                  <a:pt x="7323" y="6204"/>
                  <a:pt x="7335" y="6216"/>
                  <a:pt x="7335" y="6228"/>
                </a:cubicBezTo>
                <a:cubicBezTo>
                  <a:pt x="7335" y="6252"/>
                  <a:pt x="7335" y="6263"/>
                  <a:pt x="7359" y="6275"/>
                </a:cubicBezTo>
                <a:lnTo>
                  <a:pt x="7299" y="6275"/>
                </a:lnTo>
                <a:cubicBezTo>
                  <a:pt x="7311" y="6252"/>
                  <a:pt x="7323" y="6216"/>
                  <a:pt x="7311" y="6192"/>
                </a:cubicBezTo>
                <a:close/>
                <a:moveTo>
                  <a:pt x="8109" y="5847"/>
                </a:moveTo>
                <a:cubicBezTo>
                  <a:pt x="8132" y="5859"/>
                  <a:pt x="8132" y="5882"/>
                  <a:pt x="8144" y="5906"/>
                </a:cubicBezTo>
                <a:cubicBezTo>
                  <a:pt x="8144" y="5918"/>
                  <a:pt x="8144" y="5942"/>
                  <a:pt x="8156" y="5966"/>
                </a:cubicBezTo>
                <a:cubicBezTo>
                  <a:pt x="8168" y="5966"/>
                  <a:pt x="8192" y="5966"/>
                  <a:pt x="8204" y="5942"/>
                </a:cubicBezTo>
                <a:cubicBezTo>
                  <a:pt x="8204" y="6025"/>
                  <a:pt x="8228" y="6109"/>
                  <a:pt x="8311" y="6180"/>
                </a:cubicBezTo>
                <a:lnTo>
                  <a:pt x="8287" y="6180"/>
                </a:lnTo>
                <a:cubicBezTo>
                  <a:pt x="8275" y="6216"/>
                  <a:pt x="8275" y="6240"/>
                  <a:pt x="8287" y="6275"/>
                </a:cubicBezTo>
                <a:cubicBezTo>
                  <a:pt x="8263" y="6263"/>
                  <a:pt x="8216" y="6240"/>
                  <a:pt x="8168" y="6240"/>
                </a:cubicBezTo>
                <a:lnTo>
                  <a:pt x="8192" y="6240"/>
                </a:lnTo>
                <a:cubicBezTo>
                  <a:pt x="8192" y="6097"/>
                  <a:pt x="8132" y="6001"/>
                  <a:pt x="8049" y="5966"/>
                </a:cubicBezTo>
                <a:lnTo>
                  <a:pt x="8049" y="5930"/>
                </a:lnTo>
                <a:cubicBezTo>
                  <a:pt x="8073" y="5906"/>
                  <a:pt x="8097" y="5871"/>
                  <a:pt x="8109" y="5847"/>
                </a:cubicBezTo>
                <a:close/>
                <a:moveTo>
                  <a:pt x="14919" y="5954"/>
                </a:moveTo>
                <a:cubicBezTo>
                  <a:pt x="14931" y="5954"/>
                  <a:pt x="14931" y="5966"/>
                  <a:pt x="14943" y="5966"/>
                </a:cubicBezTo>
                <a:cubicBezTo>
                  <a:pt x="14955" y="5990"/>
                  <a:pt x="14955" y="6013"/>
                  <a:pt x="14990" y="6037"/>
                </a:cubicBezTo>
                <a:cubicBezTo>
                  <a:pt x="14990" y="6049"/>
                  <a:pt x="14990" y="6049"/>
                  <a:pt x="14967" y="6073"/>
                </a:cubicBezTo>
                <a:cubicBezTo>
                  <a:pt x="15010" y="6099"/>
                  <a:pt x="15046" y="6118"/>
                  <a:pt x="15086" y="6118"/>
                </a:cubicBezTo>
                <a:cubicBezTo>
                  <a:pt x="15101" y="6118"/>
                  <a:pt x="15117" y="6115"/>
                  <a:pt x="15133" y="6109"/>
                </a:cubicBezTo>
                <a:lnTo>
                  <a:pt x="15133" y="6109"/>
                </a:lnTo>
                <a:cubicBezTo>
                  <a:pt x="15121" y="6156"/>
                  <a:pt x="15121" y="6204"/>
                  <a:pt x="15133" y="6252"/>
                </a:cubicBezTo>
                <a:cubicBezTo>
                  <a:pt x="15123" y="6245"/>
                  <a:pt x="15111" y="6242"/>
                  <a:pt x="15099" y="6242"/>
                </a:cubicBezTo>
                <a:cubicBezTo>
                  <a:pt x="15070" y="6242"/>
                  <a:pt x="15036" y="6258"/>
                  <a:pt x="15002" y="6275"/>
                </a:cubicBezTo>
                <a:cubicBezTo>
                  <a:pt x="15038" y="6228"/>
                  <a:pt x="15050" y="6192"/>
                  <a:pt x="15014" y="6132"/>
                </a:cubicBezTo>
                <a:lnTo>
                  <a:pt x="15014" y="6132"/>
                </a:lnTo>
                <a:cubicBezTo>
                  <a:pt x="14931" y="6144"/>
                  <a:pt x="14871" y="6192"/>
                  <a:pt x="14860" y="6263"/>
                </a:cubicBezTo>
                <a:lnTo>
                  <a:pt x="14836" y="6252"/>
                </a:lnTo>
                <a:lnTo>
                  <a:pt x="14860" y="6228"/>
                </a:lnTo>
                <a:cubicBezTo>
                  <a:pt x="14860" y="6228"/>
                  <a:pt x="14860" y="6216"/>
                  <a:pt x="14836" y="6204"/>
                </a:cubicBezTo>
                <a:cubicBezTo>
                  <a:pt x="14836" y="6168"/>
                  <a:pt x="14824" y="6144"/>
                  <a:pt x="14812" y="6109"/>
                </a:cubicBezTo>
                <a:cubicBezTo>
                  <a:pt x="14871" y="6085"/>
                  <a:pt x="14895" y="6037"/>
                  <a:pt x="14919" y="5990"/>
                </a:cubicBezTo>
                <a:lnTo>
                  <a:pt x="14931" y="5978"/>
                </a:lnTo>
                <a:cubicBezTo>
                  <a:pt x="14931" y="5966"/>
                  <a:pt x="14931" y="5966"/>
                  <a:pt x="14919" y="5954"/>
                </a:cubicBezTo>
                <a:close/>
                <a:moveTo>
                  <a:pt x="7216" y="6252"/>
                </a:moveTo>
                <a:cubicBezTo>
                  <a:pt x="7240" y="6263"/>
                  <a:pt x="7251" y="6275"/>
                  <a:pt x="7275" y="6275"/>
                </a:cubicBezTo>
                <a:cubicBezTo>
                  <a:pt x="7263" y="6287"/>
                  <a:pt x="7240" y="6287"/>
                  <a:pt x="7240" y="6311"/>
                </a:cubicBezTo>
                <a:cubicBezTo>
                  <a:pt x="7240" y="6289"/>
                  <a:pt x="7218" y="6266"/>
                  <a:pt x="7206" y="6254"/>
                </a:cubicBezTo>
                <a:lnTo>
                  <a:pt x="7206" y="6254"/>
                </a:lnTo>
                <a:cubicBezTo>
                  <a:pt x="7209" y="6253"/>
                  <a:pt x="7212" y="6252"/>
                  <a:pt x="7216" y="6252"/>
                </a:cubicBezTo>
                <a:close/>
                <a:moveTo>
                  <a:pt x="22658" y="6252"/>
                </a:moveTo>
                <a:lnTo>
                  <a:pt x="22694" y="6287"/>
                </a:lnTo>
                <a:cubicBezTo>
                  <a:pt x="22670" y="6287"/>
                  <a:pt x="22658" y="6311"/>
                  <a:pt x="22622" y="6323"/>
                </a:cubicBezTo>
                <a:cubicBezTo>
                  <a:pt x="22634" y="6287"/>
                  <a:pt x="22634" y="6263"/>
                  <a:pt x="22622" y="6252"/>
                </a:cubicBezTo>
                <a:close/>
                <a:moveTo>
                  <a:pt x="16360" y="6025"/>
                </a:moveTo>
                <a:cubicBezTo>
                  <a:pt x="16360" y="6037"/>
                  <a:pt x="16360" y="6049"/>
                  <a:pt x="16372" y="6061"/>
                </a:cubicBezTo>
                <a:cubicBezTo>
                  <a:pt x="16366" y="6058"/>
                  <a:pt x="16359" y="6057"/>
                  <a:pt x="16352" y="6057"/>
                </a:cubicBezTo>
                <a:cubicBezTo>
                  <a:pt x="16331" y="6057"/>
                  <a:pt x="16309" y="6070"/>
                  <a:pt x="16300" y="6097"/>
                </a:cubicBezTo>
                <a:lnTo>
                  <a:pt x="16300" y="6132"/>
                </a:lnTo>
                <a:cubicBezTo>
                  <a:pt x="16287" y="6127"/>
                  <a:pt x="16275" y="6125"/>
                  <a:pt x="16264" y="6125"/>
                </a:cubicBezTo>
                <a:cubicBezTo>
                  <a:pt x="16220" y="6125"/>
                  <a:pt x="16183" y="6157"/>
                  <a:pt x="16145" y="6204"/>
                </a:cubicBezTo>
                <a:cubicBezTo>
                  <a:pt x="16169" y="6228"/>
                  <a:pt x="16181" y="6263"/>
                  <a:pt x="16205" y="6275"/>
                </a:cubicBezTo>
                <a:cubicBezTo>
                  <a:pt x="16195" y="6273"/>
                  <a:pt x="16186" y="6272"/>
                  <a:pt x="16177" y="6272"/>
                </a:cubicBezTo>
                <a:cubicBezTo>
                  <a:pt x="16133" y="6272"/>
                  <a:pt x="16100" y="6297"/>
                  <a:pt x="16050" y="6347"/>
                </a:cubicBezTo>
                <a:lnTo>
                  <a:pt x="16026" y="6347"/>
                </a:lnTo>
                <a:cubicBezTo>
                  <a:pt x="16050" y="6311"/>
                  <a:pt x="16050" y="6240"/>
                  <a:pt x="16003" y="6180"/>
                </a:cubicBezTo>
                <a:lnTo>
                  <a:pt x="16003" y="6180"/>
                </a:lnTo>
                <a:cubicBezTo>
                  <a:pt x="16062" y="6204"/>
                  <a:pt x="16086" y="6204"/>
                  <a:pt x="16122" y="6204"/>
                </a:cubicBezTo>
                <a:cubicBezTo>
                  <a:pt x="16122" y="6156"/>
                  <a:pt x="16122" y="6132"/>
                  <a:pt x="16110" y="6097"/>
                </a:cubicBezTo>
                <a:cubicBezTo>
                  <a:pt x="16122" y="6085"/>
                  <a:pt x="16122" y="6073"/>
                  <a:pt x="16122" y="6073"/>
                </a:cubicBezTo>
                <a:lnTo>
                  <a:pt x="16133" y="6085"/>
                </a:lnTo>
                <a:cubicBezTo>
                  <a:pt x="16139" y="6091"/>
                  <a:pt x="16148" y="6094"/>
                  <a:pt x="16157" y="6094"/>
                </a:cubicBezTo>
                <a:cubicBezTo>
                  <a:pt x="16166" y="6094"/>
                  <a:pt x="16175" y="6091"/>
                  <a:pt x="16181" y="6085"/>
                </a:cubicBezTo>
                <a:cubicBezTo>
                  <a:pt x="16181" y="6097"/>
                  <a:pt x="16181" y="6132"/>
                  <a:pt x="16205" y="6132"/>
                </a:cubicBezTo>
                <a:cubicBezTo>
                  <a:pt x="16229" y="6109"/>
                  <a:pt x="16229" y="6097"/>
                  <a:pt x="16229" y="6085"/>
                </a:cubicBezTo>
                <a:lnTo>
                  <a:pt x="16241" y="6085"/>
                </a:lnTo>
                <a:cubicBezTo>
                  <a:pt x="16253" y="6085"/>
                  <a:pt x="16253" y="6085"/>
                  <a:pt x="16264" y="6073"/>
                </a:cubicBezTo>
                <a:lnTo>
                  <a:pt x="16264" y="6049"/>
                </a:lnTo>
                <a:lnTo>
                  <a:pt x="16288" y="6037"/>
                </a:lnTo>
                <a:cubicBezTo>
                  <a:pt x="16300" y="6037"/>
                  <a:pt x="16300" y="6049"/>
                  <a:pt x="16312" y="6049"/>
                </a:cubicBezTo>
                <a:lnTo>
                  <a:pt x="16312" y="6037"/>
                </a:lnTo>
                <a:lnTo>
                  <a:pt x="16324" y="6049"/>
                </a:lnTo>
                <a:cubicBezTo>
                  <a:pt x="16348" y="6049"/>
                  <a:pt x="16348" y="6037"/>
                  <a:pt x="16360" y="6025"/>
                </a:cubicBezTo>
                <a:close/>
                <a:moveTo>
                  <a:pt x="8942" y="6049"/>
                </a:moveTo>
                <a:cubicBezTo>
                  <a:pt x="8942" y="6073"/>
                  <a:pt x="8966" y="6073"/>
                  <a:pt x="8966" y="6073"/>
                </a:cubicBezTo>
                <a:cubicBezTo>
                  <a:pt x="8942" y="6085"/>
                  <a:pt x="8942" y="6097"/>
                  <a:pt x="8942" y="6109"/>
                </a:cubicBezTo>
                <a:cubicBezTo>
                  <a:pt x="8966" y="6109"/>
                  <a:pt x="8978" y="6109"/>
                  <a:pt x="8990" y="6097"/>
                </a:cubicBezTo>
                <a:lnTo>
                  <a:pt x="8990" y="6132"/>
                </a:lnTo>
                <a:cubicBezTo>
                  <a:pt x="8996" y="6136"/>
                  <a:pt x="9002" y="6137"/>
                  <a:pt x="9009" y="6137"/>
                </a:cubicBezTo>
                <a:cubicBezTo>
                  <a:pt x="9026" y="6137"/>
                  <a:pt x="9044" y="6126"/>
                  <a:pt x="9061" y="6109"/>
                </a:cubicBezTo>
                <a:cubicBezTo>
                  <a:pt x="9061" y="6132"/>
                  <a:pt x="9061" y="6144"/>
                  <a:pt x="9073" y="6144"/>
                </a:cubicBezTo>
                <a:cubicBezTo>
                  <a:pt x="9073" y="6204"/>
                  <a:pt x="9097" y="6263"/>
                  <a:pt x="9121" y="6323"/>
                </a:cubicBezTo>
                <a:cubicBezTo>
                  <a:pt x="9097" y="6323"/>
                  <a:pt x="9061" y="6335"/>
                  <a:pt x="9037" y="6382"/>
                </a:cubicBezTo>
                <a:cubicBezTo>
                  <a:pt x="9014" y="6382"/>
                  <a:pt x="9002" y="6382"/>
                  <a:pt x="8990" y="6394"/>
                </a:cubicBezTo>
                <a:lnTo>
                  <a:pt x="8990" y="6371"/>
                </a:lnTo>
                <a:lnTo>
                  <a:pt x="8990" y="6347"/>
                </a:lnTo>
                <a:cubicBezTo>
                  <a:pt x="8990" y="6347"/>
                  <a:pt x="8995" y="6357"/>
                  <a:pt x="9002" y="6357"/>
                </a:cubicBezTo>
                <a:cubicBezTo>
                  <a:pt x="9006" y="6357"/>
                  <a:pt x="9010" y="6355"/>
                  <a:pt x="9014" y="6347"/>
                </a:cubicBezTo>
                <a:cubicBezTo>
                  <a:pt x="9014" y="6335"/>
                  <a:pt x="9014" y="6323"/>
                  <a:pt x="9002" y="6323"/>
                </a:cubicBezTo>
                <a:cubicBezTo>
                  <a:pt x="9014" y="6323"/>
                  <a:pt x="9014" y="6311"/>
                  <a:pt x="9014" y="6287"/>
                </a:cubicBezTo>
                <a:cubicBezTo>
                  <a:pt x="9014" y="6275"/>
                  <a:pt x="9014" y="6263"/>
                  <a:pt x="9002" y="6263"/>
                </a:cubicBezTo>
                <a:cubicBezTo>
                  <a:pt x="9014" y="6263"/>
                  <a:pt x="9014" y="6240"/>
                  <a:pt x="9014" y="6228"/>
                </a:cubicBezTo>
                <a:lnTo>
                  <a:pt x="9002" y="6228"/>
                </a:lnTo>
                <a:cubicBezTo>
                  <a:pt x="8978" y="6204"/>
                  <a:pt x="8966" y="6168"/>
                  <a:pt x="8930" y="6156"/>
                </a:cubicBezTo>
                <a:cubicBezTo>
                  <a:pt x="8930" y="6121"/>
                  <a:pt x="8918" y="6097"/>
                  <a:pt x="8894" y="6061"/>
                </a:cubicBezTo>
                <a:lnTo>
                  <a:pt x="8894" y="6061"/>
                </a:lnTo>
                <a:cubicBezTo>
                  <a:pt x="8904" y="6066"/>
                  <a:pt x="8912" y="6069"/>
                  <a:pt x="8919" y="6069"/>
                </a:cubicBezTo>
                <a:cubicBezTo>
                  <a:pt x="8928" y="6069"/>
                  <a:pt x="8935" y="6063"/>
                  <a:pt x="8942" y="6049"/>
                </a:cubicBezTo>
                <a:close/>
                <a:moveTo>
                  <a:pt x="10157" y="6502"/>
                </a:moveTo>
                <a:cubicBezTo>
                  <a:pt x="10174" y="6519"/>
                  <a:pt x="10204" y="6530"/>
                  <a:pt x="10242" y="6530"/>
                </a:cubicBezTo>
                <a:cubicBezTo>
                  <a:pt x="10256" y="6530"/>
                  <a:pt x="10272" y="6529"/>
                  <a:pt x="10288" y="6525"/>
                </a:cubicBezTo>
                <a:cubicBezTo>
                  <a:pt x="10299" y="6525"/>
                  <a:pt x="10299" y="6549"/>
                  <a:pt x="10311" y="6549"/>
                </a:cubicBezTo>
                <a:cubicBezTo>
                  <a:pt x="10288" y="6561"/>
                  <a:pt x="10276" y="6573"/>
                  <a:pt x="10240" y="6585"/>
                </a:cubicBezTo>
                <a:cubicBezTo>
                  <a:pt x="10222" y="6581"/>
                  <a:pt x="10207" y="6578"/>
                  <a:pt x="10192" y="6578"/>
                </a:cubicBezTo>
                <a:cubicBezTo>
                  <a:pt x="10166" y="6578"/>
                  <a:pt x="10143" y="6586"/>
                  <a:pt x="10121" y="6609"/>
                </a:cubicBezTo>
                <a:lnTo>
                  <a:pt x="10121" y="6585"/>
                </a:lnTo>
                <a:cubicBezTo>
                  <a:pt x="10133" y="6561"/>
                  <a:pt x="10157" y="6525"/>
                  <a:pt x="10157" y="6502"/>
                </a:cubicBezTo>
                <a:close/>
                <a:moveTo>
                  <a:pt x="7990" y="6573"/>
                </a:moveTo>
                <a:cubicBezTo>
                  <a:pt x="8013" y="6609"/>
                  <a:pt x="8037" y="6621"/>
                  <a:pt x="8073" y="6644"/>
                </a:cubicBezTo>
                <a:cubicBezTo>
                  <a:pt x="8049" y="6644"/>
                  <a:pt x="8037" y="6668"/>
                  <a:pt x="8025" y="6668"/>
                </a:cubicBezTo>
                <a:lnTo>
                  <a:pt x="8025" y="6644"/>
                </a:lnTo>
                <a:cubicBezTo>
                  <a:pt x="8013" y="6633"/>
                  <a:pt x="8013" y="6621"/>
                  <a:pt x="7990" y="6621"/>
                </a:cubicBezTo>
                <a:lnTo>
                  <a:pt x="7990" y="6573"/>
                </a:lnTo>
                <a:close/>
                <a:moveTo>
                  <a:pt x="19348" y="6609"/>
                </a:moveTo>
                <a:cubicBezTo>
                  <a:pt x="19360" y="6621"/>
                  <a:pt x="19384" y="6633"/>
                  <a:pt x="19384" y="6644"/>
                </a:cubicBezTo>
                <a:cubicBezTo>
                  <a:pt x="19360" y="6644"/>
                  <a:pt x="19348" y="6668"/>
                  <a:pt x="19336" y="6668"/>
                </a:cubicBezTo>
                <a:lnTo>
                  <a:pt x="19301" y="6668"/>
                </a:lnTo>
                <a:lnTo>
                  <a:pt x="19301" y="6644"/>
                </a:lnTo>
                <a:lnTo>
                  <a:pt x="19348" y="6609"/>
                </a:lnTo>
                <a:close/>
                <a:moveTo>
                  <a:pt x="7359" y="6549"/>
                </a:moveTo>
                <a:lnTo>
                  <a:pt x="7359" y="6668"/>
                </a:lnTo>
                <a:lnTo>
                  <a:pt x="7382" y="6668"/>
                </a:lnTo>
                <a:cubicBezTo>
                  <a:pt x="7382" y="6692"/>
                  <a:pt x="7382" y="6740"/>
                  <a:pt x="7394" y="6775"/>
                </a:cubicBezTo>
                <a:cubicBezTo>
                  <a:pt x="7370" y="6704"/>
                  <a:pt x="7311" y="6644"/>
                  <a:pt x="7251" y="6597"/>
                </a:cubicBezTo>
                <a:cubicBezTo>
                  <a:pt x="7299" y="6585"/>
                  <a:pt x="7335" y="6573"/>
                  <a:pt x="7359" y="6549"/>
                </a:cubicBezTo>
                <a:close/>
                <a:moveTo>
                  <a:pt x="7418" y="6763"/>
                </a:moveTo>
                <a:cubicBezTo>
                  <a:pt x="7418" y="6799"/>
                  <a:pt x="7418" y="6823"/>
                  <a:pt x="7430" y="6847"/>
                </a:cubicBezTo>
                <a:cubicBezTo>
                  <a:pt x="7418" y="6859"/>
                  <a:pt x="7418" y="6871"/>
                  <a:pt x="7418" y="6883"/>
                </a:cubicBezTo>
                <a:cubicBezTo>
                  <a:pt x="7394" y="6859"/>
                  <a:pt x="7370" y="6823"/>
                  <a:pt x="7335" y="6799"/>
                </a:cubicBezTo>
                <a:cubicBezTo>
                  <a:pt x="7370" y="6799"/>
                  <a:pt x="7394" y="6775"/>
                  <a:pt x="7418" y="6763"/>
                </a:cubicBezTo>
                <a:close/>
                <a:moveTo>
                  <a:pt x="8097" y="6799"/>
                </a:moveTo>
                <a:cubicBezTo>
                  <a:pt x="8097" y="6823"/>
                  <a:pt x="8097" y="6859"/>
                  <a:pt x="8121" y="6883"/>
                </a:cubicBezTo>
                <a:lnTo>
                  <a:pt x="8121" y="6906"/>
                </a:lnTo>
                <a:cubicBezTo>
                  <a:pt x="8109" y="6859"/>
                  <a:pt x="8085" y="6847"/>
                  <a:pt x="8049" y="6811"/>
                </a:cubicBezTo>
                <a:cubicBezTo>
                  <a:pt x="8073" y="6811"/>
                  <a:pt x="8085" y="6799"/>
                  <a:pt x="8097" y="6799"/>
                </a:cubicBezTo>
                <a:close/>
                <a:moveTo>
                  <a:pt x="8418" y="6883"/>
                </a:moveTo>
                <a:cubicBezTo>
                  <a:pt x="8442" y="6918"/>
                  <a:pt x="8454" y="6942"/>
                  <a:pt x="8466" y="6966"/>
                </a:cubicBezTo>
                <a:cubicBezTo>
                  <a:pt x="8454" y="6966"/>
                  <a:pt x="8442" y="6978"/>
                  <a:pt x="8418" y="6978"/>
                </a:cubicBezTo>
                <a:lnTo>
                  <a:pt x="8406" y="6978"/>
                </a:lnTo>
                <a:cubicBezTo>
                  <a:pt x="8406" y="6966"/>
                  <a:pt x="8394" y="6942"/>
                  <a:pt x="8394" y="6930"/>
                </a:cubicBezTo>
                <a:cubicBezTo>
                  <a:pt x="8394" y="6930"/>
                  <a:pt x="8406" y="6918"/>
                  <a:pt x="8418" y="6883"/>
                </a:cubicBezTo>
                <a:close/>
                <a:moveTo>
                  <a:pt x="16038" y="6930"/>
                </a:moveTo>
                <a:lnTo>
                  <a:pt x="16038" y="6930"/>
                </a:lnTo>
                <a:cubicBezTo>
                  <a:pt x="16026" y="6942"/>
                  <a:pt x="16050" y="6966"/>
                  <a:pt x="16062" y="6978"/>
                </a:cubicBezTo>
                <a:cubicBezTo>
                  <a:pt x="16050" y="6978"/>
                  <a:pt x="16050" y="6978"/>
                  <a:pt x="16026" y="6990"/>
                </a:cubicBezTo>
                <a:lnTo>
                  <a:pt x="16003" y="6990"/>
                </a:lnTo>
                <a:cubicBezTo>
                  <a:pt x="16014" y="6978"/>
                  <a:pt x="16026" y="6942"/>
                  <a:pt x="16038" y="6930"/>
                </a:cubicBezTo>
                <a:close/>
                <a:moveTo>
                  <a:pt x="8121" y="6942"/>
                </a:moveTo>
                <a:cubicBezTo>
                  <a:pt x="8121" y="6966"/>
                  <a:pt x="8144" y="6990"/>
                  <a:pt x="8144" y="7025"/>
                </a:cubicBezTo>
                <a:cubicBezTo>
                  <a:pt x="8109" y="7025"/>
                  <a:pt x="8097" y="7002"/>
                  <a:pt x="8073" y="7002"/>
                </a:cubicBezTo>
                <a:cubicBezTo>
                  <a:pt x="8097" y="6990"/>
                  <a:pt x="8109" y="6978"/>
                  <a:pt x="8121" y="6942"/>
                </a:cubicBezTo>
                <a:close/>
                <a:moveTo>
                  <a:pt x="8275" y="7025"/>
                </a:moveTo>
                <a:lnTo>
                  <a:pt x="8275" y="7049"/>
                </a:lnTo>
                <a:cubicBezTo>
                  <a:pt x="8263" y="7061"/>
                  <a:pt x="8263" y="7085"/>
                  <a:pt x="8263" y="7085"/>
                </a:cubicBezTo>
                <a:lnTo>
                  <a:pt x="8252" y="7085"/>
                </a:lnTo>
                <a:cubicBezTo>
                  <a:pt x="8228" y="7049"/>
                  <a:pt x="8216" y="7037"/>
                  <a:pt x="8192" y="7037"/>
                </a:cubicBezTo>
                <a:cubicBezTo>
                  <a:pt x="8216" y="7037"/>
                  <a:pt x="8252" y="7025"/>
                  <a:pt x="8275" y="7025"/>
                </a:cubicBezTo>
                <a:close/>
                <a:moveTo>
                  <a:pt x="23265" y="6966"/>
                </a:moveTo>
                <a:cubicBezTo>
                  <a:pt x="23289" y="7002"/>
                  <a:pt x="23337" y="7037"/>
                  <a:pt x="23408" y="7037"/>
                </a:cubicBezTo>
                <a:cubicBezTo>
                  <a:pt x="23384" y="7037"/>
                  <a:pt x="23372" y="7061"/>
                  <a:pt x="23372" y="7085"/>
                </a:cubicBezTo>
                <a:cubicBezTo>
                  <a:pt x="23342" y="7062"/>
                  <a:pt x="23307" y="7054"/>
                  <a:pt x="23274" y="7054"/>
                </a:cubicBezTo>
                <a:cubicBezTo>
                  <a:pt x="23254" y="7054"/>
                  <a:pt x="23235" y="7057"/>
                  <a:pt x="23218" y="7061"/>
                </a:cubicBezTo>
                <a:lnTo>
                  <a:pt x="23218" y="7049"/>
                </a:lnTo>
                <a:cubicBezTo>
                  <a:pt x="23253" y="7025"/>
                  <a:pt x="23253" y="6990"/>
                  <a:pt x="23265" y="6966"/>
                </a:cubicBezTo>
                <a:close/>
                <a:moveTo>
                  <a:pt x="9871" y="6942"/>
                </a:moveTo>
                <a:lnTo>
                  <a:pt x="9895" y="6978"/>
                </a:lnTo>
                <a:cubicBezTo>
                  <a:pt x="9871" y="7025"/>
                  <a:pt x="9859" y="7085"/>
                  <a:pt x="9883" y="7144"/>
                </a:cubicBezTo>
                <a:cubicBezTo>
                  <a:pt x="9871" y="7144"/>
                  <a:pt x="9835" y="7121"/>
                  <a:pt x="9823" y="7121"/>
                </a:cubicBezTo>
                <a:lnTo>
                  <a:pt x="9823" y="7049"/>
                </a:lnTo>
                <a:lnTo>
                  <a:pt x="9823" y="7025"/>
                </a:lnTo>
                <a:lnTo>
                  <a:pt x="9811" y="7025"/>
                </a:lnTo>
                <a:cubicBezTo>
                  <a:pt x="9811" y="7002"/>
                  <a:pt x="9799" y="7002"/>
                  <a:pt x="9799" y="6990"/>
                </a:cubicBezTo>
                <a:cubicBezTo>
                  <a:pt x="9811" y="6990"/>
                  <a:pt x="9835" y="6978"/>
                  <a:pt x="9871" y="6942"/>
                </a:cubicBezTo>
                <a:close/>
                <a:moveTo>
                  <a:pt x="7025" y="7037"/>
                </a:moveTo>
                <a:cubicBezTo>
                  <a:pt x="7013" y="7049"/>
                  <a:pt x="7001" y="7073"/>
                  <a:pt x="7001" y="7109"/>
                </a:cubicBezTo>
                <a:cubicBezTo>
                  <a:pt x="7013" y="7121"/>
                  <a:pt x="7025" y="7121"/>
                  <a:pt x="7037" y="7121"/>
                </a:cubicBezTo>
                <a:cubicBezTo>
                  <a:pt x="7013" y="7144"/>
                  <a:pt x="6978" y="7168"/>
                  <a:pt x="6978" y="7216"/>
                </a:cubicBezTo>
                <a:cubicBezTo>
                  <a:pt x="6966" y="7180"/>
                  <a:pt x="6942" y="7144"/>
                  <a:pt x="6894" y="7121"/>
                </a:cubicBezTo>
                <a:cubicBezTo>
                  <a:pt x="6906" y="7097"/>
                  <a:pt x="6906" y="7061"/>
                  <a:pt x="6906" y="7037"/>
                </a:cubicBezTo>
                <a:cubicBezTo>
                  <a:pt x="6924" y="7043"/>
                  <a:pt x="6942" y="7046"/>
                  <a:pt x="6960" y="7046"/>
                </a:cubicBezTo>
                <a:cubicBezTo>
                  <a:pt x="6978" y="7046"/>
                  <a:pt x="6995" y="7043"/>
                  <a:pt x="7013" y="7037"/>
                </a:cubicBezTo>
                <a:close/>
                <a:moveTo>
                  <a:pt x="23349" y="7216"/>
                </a:moveTo>
                <a:cubicBezTo>
                  <a:pt x="23349" y="7228"/>
                  <a:pt x="23337" y="7240"/>
                  <a:pt x="23337" y="7264"/>
                </a:cubicBezTo>
                <a:lnTo>
                  <a:pt x="23289" y="7264"/>
                </a:lnTo>
                <a:lnTo>
                  <a:pt x="23289" y="7240"/>
                </a:lnTo>
                <a:cubicBezTo>
                  <a:pt x="23325" y="7228"/>
                  <a:pt x="23337" y="7216"/>
                  <a:pt x="23349" y="7216"/>
                </a:cubicBezTo>
                <a:close/>
                <a:moveTo>
                  <a:pt x="6763" y="7144"/>
                </a:moveTo>
                <a:cubicBezTo>
                  <a:pt x="6775" y="7156"/>
                  <a:pt x="6799" y="7168"/>
                  <a:pt x="6823" y="7168"/>
                </a:cubicBezTo>
                <a:cubicBezTo>
                  <a:pt x="6823" y="7168"/>
                  <a:pt x="6823" y="7156"/>
                  <a:pt x="6835" y="7156"/>
                </a:cubicBezTo>
                <a:lnTo>
                  <a:pt x="6847" y="7168"/>
                </a:lnTo>
                <a:cubicBezTo>
                  <a:pt x="6835" y="7204"/>
                  <a:pt x="6847" y="7228"/>
                  <a:pt x="6882" y="7275"/>
                </a:cubicBezTo>
                <a:cubicBezTo>
                  <a:pt x="6872" y="7272"/>
                  <a:pt x="6862" y="7271"/>
                  <a:pt x="6853" y="7271"/>
                </a:cubicBezTo>
                <a:cubicBezTo>
                  <a:pt x="6832" y="7271"/>
                  <a:pt x="6812" y="7279"/>
                  <a:pt x="6787" y="7287"/>
                </a:cubicBezTo>
                <a:cubicBezTo>
                  <a:pt x="6787" y="7275"/>
                  <a:pt x="6775" y="7240"/>
                  <a:pt x="6763" y="7228"/>
                </a:cubicBezTo>
                <a:cubicBezTo>
                  <a:pt x="6763" y="7204"/>
                  <a:pt x="6763" y="7168"/>
                  <a:pt x="6728" y="7144"/>
                </a:cubicBezTo>
                <a:close/>
                <a:moveTo>
                  <a:pt x="14228" y="7121"/>
                </a:moveTo>
                <a:cubicBezTo>
                  <a:pt x="14240" y="7156"/>
                  <a:pt x="14264" y="7168"/>
                  <a:pt x="14288" y="7180"/>
                </a:cubicBezTo>
                <a:cubicBezTo>
                  <a:pt x="14252" y="7216"/>
                  <a:pt x="14240" y="7240"/>
                  <a:pt x="14228" y="7275"/>
                </a:cubicBezTo>
                <a:lnTo>
                  <a:pt x="14240" y="7275"/>
                </a:lnTo>
                <a:lnTo>
                  <a:pt x="14228" y="7287"/>
                </a:lnTo>
                <a:cubicBezTo>
                  <a:pt x="14228" y="7264"/>
                  <a:pt x="14228" y="7216"/>
                  <a:pt x="14217" y="7204"/>
                </a:cubicBezTo>
                <a:cubicBezTo>
                  <a:pt x="14228" y="7168"/>
                  <a:pt x="14228" y="7156"/>
                  <a:pt x="14228" y="7121"/>
                </a:cubicBezTo>
                <a:close/>
                <a:moveTo>
                  <a:pt x="20572" y="7084"/>
                </a:moveTo>
                <a:cubicBezTo>
                  <a:pt x="20578" y="7087"/>
                  <a:pt x="20587" y="7089"/>
                  <a:pt x="20596" y="7089"/>
                </a:cubicBezTo>
                <a:cubicBezTo>
                  <a:pt x="20604" y="7089"/>
                  <a:pt x="20613" y="7088"/>
                  <a:pt x="20622" y="7085"/>
                </a:cubicBezTo>
                <a:lnTo>
                  <a:pt x="20622" y="7085"/>
                </a:lnTo>
                <a:cubicBezTo>
                  <a:pt x="20622" y="7097"/>
                  <a:pt x="20610" y="7121"/>
                  <a:pt x="20610" y="7156"/>
                </a:cubicBezTo>
                <a:lnTo>
                  <a:pt x="20670" y="7156"/>
                </a:lnTo>
                <a:lnTo>
                  <a:pt x="20646" y="7180"/>
                </a:lnTo>
                <a:cubicBezTo>
                  <a:pt x="20622" y="7204"/>
                  <a:pt x="20622" y="7228"/>
                  <a:pt x="20646" y="7240"/>
                </a:cubicBezTo>
                <a:cubicBezTo>
                  <a:pt x="20641" y="7238"/>
                  <a:pt x="20636" y="7237"/>
                  <a:pt x="20631" y="7237"/>
                </a:cubicBezTo>
                <a:cubicBezTo>
                  <a:pt x="20596" y="7237"/>
                  <a:pt x="20549" y="7271"/>
                  <a:pt x="20539" y="7323"/>
                </a:cubicBezTo>
                <a:cubicBezTo>
                  <a:pt x="20551" y="7335"/>
                  <a:pt x="20586" y="7335"/>
                  <a:pt x="20610" y="7335"/>
                </a:cubicBezTo>
                <a:cubicBezTo>
                  <a:pt x="20598" y="7359"/>
                  <a:pt x="20598" y="7395"/>
                  <a:pt x="20610" y="7406"/>
                </a:cubicBezTo>
                <a:cubicBezTo>
                  <a:pt x="20598" y="7418"/>
                  <a:pt x="20586" y="7442"/>
                  <a:pt x="20586" y="7466"/>
                </a:cubicBezTo>
                <a:cubicBezTo>
                  <a:pt x="20586" y="7442"/>
                  <a:pt x="20586" y="7418"/>
                  <a:pt x="20563" y="7395"/>
                </a:cubicBezTo>
                <a:cubicBezTo>
                  <a:pt x="20539" y="7406"/>
                  <a:pt x="20503" y="7418"/>
                  <a:pt x="20491" y="7442"/>
                </a:cubicBezTo>
                <a:cubicBezTo>
                  <a:pt x="20479" y="7383"/>
                  <a:pt x="20444" y="7347"/>
                  <a:pt x="20408" y="7347"/>
                </a:cubicBezTo>
                <a:cubicBezTo>
                  <a:pt x="20420" y="7335"/>
                  <a:pt x="20432" y="7299"/>
                  <a:pt x="20432" y="7287"/>
                </a:cubicBezTo>
                <a:cubicBezTo>
                  <a:pt x="20444" y="7287"/>
                  <a:pt x="20444" y="7287"/>
                  <a:pt x="20467" y="7275"/>
                </a:cubicBezTo>
                <a:cubicBezTo>
                  <a:pt x="20467" y="7204"/>
                  <a:pt x="20420" y="7156"/>
                  <a:pt x="20372" y="7156"/>
                </a:cubicBezTo>
                <a:cubicBezTo>
                  <a:pt x="20384" y="7144"/>
                  <a:pt x="20384" y="7121"/>
                  <a:pt x="20408" y="7109"/>
                </a:cubicBezTo>
                <a:cubicBezTo>
                  <a:pt x="20420" y="7109"/>
                  <a:pt x="20432" y="7097"/>
                  <a:pt x="20444" y="7085"/>
                </a:cubicBezTo>
                <a:cubicBezTo>
                  <a:pt x="20444" y="7109"/>
                  <a:pt x="20479" y="7144"/>
                  <a:pt x="20527" y="7168"/>
                </a:cubicBezTo>
                <a:cubicBezTo>
                  <a:pt x="20554" y="7150"/>
                  <a:pt x="20574" y="7119"/>
                  <a:pt x="20572" y="7084"/>
                </a:cubicBezTo>
                <a:close/>
                <a:moveTo>
                  <a:pt x="12181" y="7275"/>
                </a:moveTo>
                <a:cubicBezTo>
                  <a:pt x="12145" y="7335"/>
                  <a:pt x="12145" y="7395"/>
                  <a:pt x="12193" y="7466"/>
                </a:cubicBezTo>
                <a:cubicBezTo>
                  <a:pt x="12181" y="7478"/>
                  <a:pt x="12157" y="7478"/>
                  <a:pt x="12145" y="7502"/>
                </a:cubicBezTo>
                <a:lnTo>
                  <a:pt x="12145" y="7478"/>
                </a:lnTo>
                <a:cubicBezTo>
                  <a:pt x="12133" y="7454"/>
                  <a:pt x="12097" y="7454"/>
                  <a:pt x="12085" y="7454"/>
                </a:cubicBezTo>
                <a:lnTo>
                  <a:pt x="12073" y="7430"/>
                </a:lnTo>
                <a:cubicBezTo>
                  <a:pt x="12073" y="7418"/>
                  <a:pt x="12062" y="7406"/>
                  <a:pt x="12026" y="7395"/>
                </a:cubicBezTo>
                <a:lnTo>
                  <a:pt x="12014" y="7371"/>
                </a:lnTo>
                <a:lnTo>
                  <a:pt x="12014" y="7371"/>
                </a:lnTo>
                <a:cubicBezTo>
                  <a:pt x="12022" y="7375"/>
                  <a:pt x="12030" y="7377"/>
                  <a:pt x="12038" y="7377"/>
                </a:cubicBezTo>
                <a:cubicBezTo>
                  <a:pt x="12074" y="7377"/>
                  <a:pt x="12104" y="7334"/>
                  <a:pt x="12133" y="7275"/>
                </a:cubicBezTo>
                <a:close/>
                <a:moveTo>
                  <a:pt x="16205" y="7371"/>
                </a:moveTo>
                <a:cubicBezTo>
                  <a:pt x="16241" y="7406"/>
                  <a:pt x="16264" y="7418"/>
                  <a:pt x="16300" y="7418"/>
                </a:cubicBezTo>
                <a:cubicBezTo>
                  <a:pt x="16264" y="7454"/>
                  <a:pt x="16253" y="7466"/>
                  <a:pt x="16241" y="7502"/>
                </a:cubicBezTo>
                <a:cubicBezTo>
                  <a:pt x="16217" y="7454"/>
                  <a:pt x="16193" y="7442"/>
                  <a:pt x="16181" y="7406"/>
                </a:cubicBezTo>
                <a:cubicBezTo>
                  <a:pt x="16193" y="7406"/>
                  <a:pt x="16193" y="7395"/>
                  <a:pt x="16205" y="7371"/>
                </a:cubicBezTo>
                <a:close/>
                <a:moveTo>
                  <a:pt x="23813" y="7502"/>
                </a:moveTo>
                <a:cubicBezTo>
                  <a:pt x="23849" y="7525"/>
                  <a:pt x="23873" y="7537"/>
                  <a:pt x="23920" y="7561"/>
                </a:cubicBezTo>
                <a:cubicBezTo>
                  <a:pt x="23932" y="7573"/>
                  <a:pt x="23944" y="7573"/>
                  <a:pt x="23968" y="7573"/>
                </a:cubicBezTo>
                <a:cubicBezTo>
                  <a:pt x="23944" y="7585"/>
                  <a:pt x="23944" y="7621"/>
                  <a:pt x="23932" y="7633"/>
                </a:cubicBezTo>
                <a:cubicBezTo>
                  <a:pt x="23896" y="7561"/>
                  <a:pt x="23849" y="7525"/>
                  <a:pt x="23801" y="7525"/>
                </a:cubicBezTo>
                <a:cubicBezTo>
                  <a:pt x="23813" y="7525"/>
                  <a:pt x="23813" y="7514"/>
                  <a:pt x="23813" y="7502"/>
                </a:cubicBezTo>
                <a:close/>
                <a:moveTo>
                  <a:pt x="4613" y="7660"/>
                </a:moveTo>
                <a:cubicBezTo>
                  <a:pt x="4618" y="7675"/>
                  <a:pt x="4626" y="7686"/>
                  <a:pt x="4632" y="7692"/>
                </a:cubicBezTo>
                <a:cubicBezTo>
                  <a:pt x="4620" y="7680"/>
                  <a:pt x="4620" y="7680"/>
                  <a:pt x="4596" y="7680"/>
                </a:cubicBezTo>
                <a:cubicBezTo>
                  <a:pt x="4604" y="7672"/>
                  <a:pt x="4610" y="7666"/>
                  <a:pt x="4613" y="7660"/>
                </a:cubicBezTo>
                <a:close/>
                <a:moveTo>
                  <a:pt x="12728" y="7680"/>
                </a:moveTo>
                <a:cubicBezTo>
                  <a:pt x="12740" y="7704"/>
                  <a:pt x="12776" y="7716"/>
                  <a:pt x="12800" y="7740"/>
                </a:cubicBezTo>
                <a:lnTo>
                  <a:pt x="12788" y="7740"/>
                </a:lnTo>
                <a:cubicBezTo>
                  <a:pt x="12752" y="7740"/>
                  <a:pt x="12740" y="7716"/>
                  <a:pt x="12716" y="7716"/>
                </a:cubicBezTo>
                <a:cubicBezTo>
                  <a:pt x="12728" y="7716"/>
                  <a:pt x="12728" y="7692"/>
                  <a:pt x="12728" y="7680"/>
                </a:cubicBezTo>
                <a:close/>
                <a:moveTo>
                  <a:pt x="21837" y="7656"/>
                </a:moveTo>
                <a:cubicBezTo>
                  <a:pt x="21848" y="7680"/>
                  <a:pt x="21848" y="7680"/>
                  <a:pt x="21860" y="7680"/>
                </a:cubicBezTo>
                <a:lnTo>
                  <a:pt x="21860" y="7704"/>
                </a:lnTo>
                <a:cubicBezTo>
                  <a:pt x="21878" y="7717"/>
                  <a:pt x="21895" y="7722"/>
                  <a:pt x="21913" y="7722"/>
                </a:cubicBezTo>
                <a:cubicBezTo>
                  <a:pt x="21943" y="7722"/>
                  <a:pt x="21973" y="7707"/>
                  <a:pt x="22003" y="7692"/>
                </a:cubicBezTo>
                <a:lnTo>
                  <a:pt x="22003" y="7704"/>
                </a:lnTo>
                <a:cubicBezTo>
                  <a:pt x="21968" y="7716"/>
                  <a:pt x="21944" y="7740"/>
                  <a:pt x="21956" y="7776"/>
                </a:cubicBezTo>
                <a:cubicBezTo>
                  <a:pt x="21938" y="7764"/>
                  <a:pt x="21923" y="7758"/>
                  <a:pt x="21908" y="7758"/>
                </a:cubicBezTo>
                <a:cubicBezTo>
                  <a:pt x="21893" y="7758"/>
                  <a:pt x="21878" y="7764"/>
                  <a:pt x="21860" y="7776"/>
                </a:cubicBezTo>
                <a:lnTo>
                  <a:pt x="21860" y="7799"/>
                </a:lnTo>
                <a:cubicBezTo>
                  <a:pt x="21848" y="7811"/>
                  <a:pt x="21848" y="7823"/>
                  <a:pt x="21848" y="7835"/>
                </a:cubicBezTo>
                <a:cubicBezTo>
                  <a:pt x="21837" y="7823"/>
                  <a:pt x="21822" y="7817"/>
                  <a:pt x="21807" y="7817"/>
                </a:cubicBezTo>
                <a:cubicBezTo>
                  <a:pt x="21792" y="7817"/>
                  <a:pt x="21777" y="7823"/>
                  <a:pt x="21765" y="7835"/>
                </a:cubicBezTo>
                <a:cubicBezTo>
                  <a:pt x="21741" y="7823"/>
                  <a:pt x="21729" y="7823"/>
                  <a:pt x="21718" y="7811"/>
                </a:cubicBezTo>
                <a:lnTo>
                  <a:pt x="21706" y="7811"/>
                </a:lnTo>
                <a:cubicBezTo>
                  <a:pt x="21700" y="7809"/>
                  <a:pt x="21696" y="7807"/>
                  <a:pt x="21692" y="7805"/>
                </a:cubicBezTo>
                <a:lnTo>
                  <a:pt x="21692" y="7805"/>
                </a:lnTo>
                <a:cubicBezTo>
                  <a:pt x="21709" y="7792"/>
                  <a:pt x="21718" y="7772"/>
                  <a:pt x="21718" y="7752"/>
                </a:cubicBezTo>
                <a:cubicBezTo>
                  <a:pt x="21723" y="7758"/>
                  <a:pt x="21729" y="7761"/>
                  <a:pt x="21738" y="7761"/>
                </a:cubicBezTo>
                <a:cubicBezTo>
                  <a:pt x="21747" y="7761"/>
                  <a:pt x="21759" y="7758"/>
                  <a:pt x="21777" y="7752"/>
                </a:cubicBezTo>
                <a:cubicBezTo>
                  <a:pt x="21777" y="7716"/>
                  <a:pt x="21765" y="7704"/>
                  <a:pt x="21741" y="7692"/>
                </a:cubicBezTo>
                <a:cubicBezTo>
                  <a:pt x="21765" y="7692"/>
                  <a:pt x="21765" y="7680"/>
                  <a:pt x="21777" y="7680"/>
                </a:cubicBezTo>
                <a:cubicBezTo>
                  <a:pt x="21777" y="7692"/>
                  <a:pt x="21789" y="7704"/>
                  <a:pt x="21801" y="7716"/>
                </a:cubicBezTo>
                <a:cubicBezTo>
                  <a:pt x="21825" y="7704"/>
                  <a:pt x="21837" y="7692"/>
                  <a:pt x="21837" y="7656"/>
                </a:cubicBezTo>
                <a:close/>
                <a:moveTo>
                  <a:pt x="24087" y="7645"/>
                </a:moveTo>
                <a:cubicBezTo>
                  <a:pt x="24099" y="7680"/>
                  <a:pt x="24123" y="7692"/>
                  <a:pt x="24158" y="7692"/>
                </a:cubicBezTo>
                <a:cubicBezTo>
                  <a:pt x="24111" y="7728"/>
                  <a:pt x="24051" y="7776"/>
                  <a:pt x="24027" y="7859"/>
                </a:cubicBezTo>
                <a:lnTo>
                  <a:pt x="23980" y="7859"/>
                </a:lnTo>
                <a:cubicBezTo>
                  <a:pt x="23980" y="7823"/>
                  <a:pt x="23992" y="7776"/>
                  <a:pt x="23980" y="7752"/>
                </a:cubicBezTo>
                <a:cubicBezTo>
                  <a:pt x="24039" y="7740"/>
                  <a:pt x="24087" y="7692"/>
                  <a:pt x="24087" y="7645"/>
                </a:cubicBezTo>
                <a:close/>
                <a:moveTo>
                  <a:pt x="6204" y="7835"/>
                </a:moveTo>
                <a:cubicBezTo>
                  <a:pt x="6227" y="7859"/>
                  <a:pt x="6251" y="7859"/>
                  <a:pt x="6263" y="7871"/>
                </a:cubicBezTo>
                <a:cubicBezTo>
                  <a:pt x="6287" y="7871"/>
                  <a:pt x="6299" y="7883"/>
                  <a:pt x="6299" y="7883"/>
                </a:cubicBezTo>
                <a:cubicBezTo>
                  <a:pt x="6311" y="7918"/>
                  <a:pt x="6335" y="7942"/>
                  <a:pt x="6370" y="7954"/>
                </a:cubicBezTo>
                <a:lnTo>
                  <a:pt x="6370" y="7978"/>
                </a:lnTo>
                <a:cubicBezTo>
                  <a:pt x="6344" y="7960"/>
                  <a:pt x="6324" y="7949"/>
                  <a:pt x="6297" y="7949"/>
                </a:cubicBezTo>
                <a:cubicBezTo>
                  <a:pt x="6287" y="7949"/>
                  <a:pt x="6276" y="7951"/>
                  <a:pt x="6263" y="7954"/>
                </a:cubicBezTo>
                <a:cubicBezTo>
                  <a:pt x="6251" y="7895"/>
                  <a:pt x="6204" y="7871"/>
                  <a:pt x="6168" y="7859"/>
                </a:cubicBezTo>
                <a:cubicBezTo>
                  <a:pt x="6192" y="7835"/>
                  <a:pt x="6192" y="7835"/>
                  <a:pt x="6204" y="7835"/>
                </a:cubicBezTo>
                <a:close/>
                <a:moveTo>
                  <a:pt x="14752" y="7954"/>
                </a:moveTo>
                <a:lnTo>
                  <a:pt x="14764" y="7966"/>
                </a:lnTo>
                <a:cubicBezTo>
                  <a:pt x="14776" y="8014"/>
                  <a:pt x="14776" y="8037"/>
                  <a:pt x="14776" y="8049"/>
                </a:cubicBezTo>
                <a:cubicBezTo>
                  <a:pt x="14752" y="8014"/>
                  <a:pt x="14705" y="8014"/>
                  <a:pt x="14669" y="8014"/>
                </a:cubicBezTo>
                <a:lnTo>
                  <a:pt x="14669" y="8002"/>
                </a:lnTo>
                <a:cubicBezTo>
                  <a:pt x="14693" y="8002"/>
                  <a:pt x="14693" y="7990"/>
                  <a:pt x="14693" y="7966"/>
                </a:cubicBezTo>
                <a:lnTo>
                  <a:pt x="14705" y="7954"/>
                </a:lnTo>
                <a:cubicBezTo>
                  <a:pt x="14713" y="7954"/>
                  <a:pt x="14726" y="7959"/>
                  <a:pt x="14737" y="7959"/>
                </a:cubicBezTo>
                <a:cubicBezTo>
                  <a:pt x="14743" y="7959"/>
                  <a:pt x="14748" y="7958"/>
                  <a:pt x="14752" y="7954"/>
                </a:cubicBezTo>
                <a:close/>
                <a:moveTo>
                  <a:pt x="12716" y="8097"/>
                </a:moveTo>
                <a:cubicBezTo>
                  <a:pt x="12716" y="8109"/>
                  <a:pt x="12728" y="8133"/>
                  <a:pt x="12728" y="8157"/>
                </a:cubicBezTo>
                <a:lnTo>
                  <a:pt x="12728" y="8180"/>
                </a:lnTo>
                <a:cubicBezTo>
                  <a:pt x="12716" y="8168"/>
                  <a:pt x="12693" y="8168"/>
                  <a:pt x="12681" y="8157"/>
                </a:cubicBezTo>
                <a:cubicBezTo>
                  <a:pt x="12693" y="8133"/>
                  <a:pt x="12693" y="8121"/>
                  <a:pt x="12716" y="8097"/>
                </a:cubicBezTo>
                <a:close/>
                <a:moveTo>
                  <a:pt x="14895" y="8014"/>
                </a:moveTo>
                <a:cubicBezTo>
                  <a:pt x="14919" y="8037"/>
                  <a:pt x="14931" y="8037"/>
                  <a:pt x="14943" y="8037"/>
                </a:cubicBezTo>
                <a:cubicBezTo>
                  <a:pt x="14931" y="8061"/>
                  <a:pt x="14919" y="8097"/>
                  <a:pt x="14919" y="8121"/>
                </a:cubicBezTo>
                <a:cubicBezTo>
                  <a:pt x="14895" y="8157"/>
                  <a:pt x="14871" y="8168"/>
                  <a:pt x="14860" y="8180"/>
                </a:cubicBezTo>
                <a:cubicBezTo>
                  <a:pt x="14871" y="8168"/>
                  <a:pt x="14871" y="8133"/>
                  <a:pt x="14871" y="8109"/>
                </a:cubicBezTo>
                <a:cubicBezTo>
                  <a:pt x="14883" y="8073"/>
                  <a:pt x="14895" y="8049"/>
                  <a:pt x="14895" y="8014"/>
                </a:cubicBezTo>
                <a:close/>
                <a:moveTo>
                  <a:pt x="22099" y="8180"/>
                </a:moveTo>
                <a:cubicBezTo>
                  <a:pt x="22099" y="8192"/>
                  <a:pt x="22122" y="8216"/>
                  <a:pt x="22134" y="8216"/>
                </a:cubicBezTo>
                <a:lnTo>
                  <a:pt x="22134" y="8240"/>
                </a:lnTo>
                <a:cubicBezTo>
                  <a:pt x="22128" y="8234"/>
                  <a:pt x="22116" y="8231"/>
                  <a:pt x="22104" y="8231"/>
                </a:cubicBezTo>
                <a:cubicBezTo>
                  <a:pt x="22093" y="8231"/>
                  <a:pt x="22081" y="8234"/>
                  <a:pt x="22075" y="8240"/>
                </a:cubicBezTo>
                <a:lnTo>
                  <a:pt x="22075" y="8228"/>
                </a:lnTo>
                <a:cubicBezTo>
                  <a:pt x="22087" y="8228"/>
                  <a:pt x="22099" y="8216"/>
                  <a:pt x="22099" y="8180"/>
                </a:cubicBezTo>
                <a:close/>
                <a:moveTo>
                  <a:pt x="22027" y="8180"/>
                </a:moveTo>
                <a:lnTo>
                  <a:pt x="22027" y="8180"/>
                </a:lnTo>
                <a:cubicBezTo>
                  <a:pt x="22015" y="8216"/>
                  <a:pt x="22003" y="8228"/>
                  <a:pt x="22015" y="8252"/>
                </a:cubicBezTo>
                <a:lnTo>
                  <a:pt x="22003" y="8276"/>
                </a:lnTo>
                <a:cubicBezTo>
                  <a:pt x="21979" y="8276"/>
                  <a:pt x="21956" y="8287"/>
                  <a:pt x="21956" y="8311"/>
                </a:cubicBezTo>
                <a:cubicBezTo>
                  <a:pt x="21944" y="8308"/>
                  <a:pt x="21933" y="8307"/>
                  <a:pt x="21924" y="8307"/>
                </a:cubicBezTo>
                <a:cubicBezTo>
                  <a:pt x="21895" y="8307"/>
                  <a:pt x="21875" y="8320"/>
                  <a:pt x="21848" y="8347"/>
                </a:cubicBezTo>
                <a:lnTo>
                  <a:pt x="21848" y="8335"/>
                </a:lnTo>
                <a:lnTo>
                  <a:pt x="21848" y="8276"/>
                </a:lnTo>
                <a:lnTo>
                  <a:pt x="21860" y="8276"/>
                </a:lnTo>
                <a:cubicBezTo>
                  <a:pt x="21878" y="8282"/>
                  <a:pt x="21893" y="8285"/>
                  <a:pt x="21908" y="8285"/>
                </a:cubicBezTo>
                <a:cubicBezTo>
                  <a:pt x="21923" y="8285"/>
                  <a:pt x="21938" y="8282"/>
                  <a:pt x="21956" y="8276"/>
                </a:cubicBezTo>
                <a:lnTo>
                  <a:pt x="21968" y="8276"/>
                </a:lnTo>
                <a:cubicBezTo>
                  <a:pt x="21979" y="8240"/>
                  <a:pt x="21979" y="8216"/>
                  <a:pt x="21968" y="8192"/>
                </a:cubicBezTo>
                <a:cubicBezTo>
                  <a:pt x="22003" y="8192"/>
                  <a:pt x="22015" y="8192"/>
                  <a:pt x="22027" y="8180"/>
                </a:cubicBezTo>
                <a:close/>
                <a:moveTo>
                  <a:pt x="7632" y="8276"/>
                </a:moveTo>
                <a:lnTo>
                  <a:pt x="7668" y="8299"/>
                </a:lnTo>
                <a:cubicBezTo>
                  <a:pt x="7656" y="8299"/>
                  <a:pt x="7632" y="8311"/>
                  <a:pt x="7632" y="8311"/>
                </a:cubicBezTo>
                <a:cubicBezTo>
                  <a:pt x="7632" y="8335"/>
                  <a:pt x="7632" y="8347"/>
                  <a:pt x="7656" y="8359"/>
                </a:cubicBezTo>
                <a:cubicBezTo>
                  <a:pt x="7632" y="8359"/>
                  <a:pt x="7621" y="8371"/>
                  <a:pt x="7609" y="8371"/>
                </a:cubicBezTo>
                <a:lnTo>
                  <a:pt x="7609" y="8359"/>
                </a:lnTo>
                <a:cubicBezTo>
                  <a:pt x="7609" y="8359"/>
                  <a:pt x="7609" y="8347"/>
                  <a:pt x="7621" y="8347"/>
                </a:cubicBezTo>
                <a:cubicBezTo>
                  <a:pt x="7632" y="8311"/>
                  <a:pt x="7632" y="8299"/>
                  <a:pt x="7632" y="8276"/>
                </a:cubicBezTo>
                <a:close/>
                <a:moveTo>
                  <a:pt x="5870" y="8335"/>
                </a:moveTo>
                <a:lnTo>
                  <a:pt x="5870" y="8347"/>
                </a:lnTo>
                <a:lnTo>
                  <a:pt x="5870" y="8371"/>
                </a:lnTo>
                <a:lnTo>
                  <a:pt x="5870" y="8395"/>
                </a:lnTo>
                <a:cubicBezTo>
                  <a:pt x="5846" y="8395"/>
                  <a:pt x="5835" y="8407"/>
                  <a:pt x="5823" y="8407"/>
                </a:cubicBezTo>
                <a:cubicBezTo>
                  <a:pt x="5811" y="8407"/>
                  <a:pt x="5811" y="8395"/>
                  <a:pt x="5787" y="8395"/>
                </a:cubicBezTo>
                <a:cubicBezTo>
                  <a:pt x="5775" y="8395"/>
                  <a:pt x="5787" y="8371"/>
                  <a:pt x="5787" y="8371"/>
                </a:cubicBezTo>
                <a:cubicBezTo>
                  <a:pt x="5823" y="8359"/>
                  <a:pt x="5846" y="8347"/>
                  <a:pt x="5870" y="8335"/>
                </a:cubicBezTo>
                <a:close/>
                <a:moveTo>
                  <a:pt x="9156" y="8299"/>
                </a:moveTo>
                <a:lnTo>
                  <a:pt x="9156" y="8299"/>
                </a:lnTo>
                <a:cubicBezTo>
                  <a:pt x="9109" y="8335"/>
                  <a:pt x="9097" y="8371"/>
                  <a:pt x="9097" y="8430"/>
                </a:cubicBezTo>
                <a:cubicBezTo>
                  <a:pt x="9085" y="8395"/>
                  <a:pt x="9049" y="8359"/>
                  <a:pt x="9025" y="8323"/>
                </a:cubicBezTo>
                <a:lnTo>
                  <a:pt x="9025" y="8323"/>
                </a:lnTo>
                <a:cubicBezTo>
                  <a:pt x="9038" y="8332"/>
                  <a:pt x="9052" y="8336"/>
                  <a:pt x="9067" y="8336"/>
                </a:cubicBezTo>
                <a:cubicBezTo>
                  <a:pt x="9095" y="8336"/>
                  <a:pt x="9126" y="8322"/>
                  <a:pt x="9156" y="8299"/>
                </a:cubicBezTo>
                <a:close/>
                <a:moveTo>
                  <a:pt x="24289" y="8228"/>
                </a:moveTo>
                <a:cubicBezTo>
                  <a:pt x="24301" y="8264"/>
                  <a:pt x="24337" y="8311"/>
                  <a:pt x="24385" y="8359"/>
                </a:cubicBezTo>
                <a:cubicBezTo>
                  <a:pt x="24396" y="8359"/>
                  <a:pt x="24396" y="8347"/>
                  <a:pt x="24408" y="8347"/>
                </a:cubicBezTo>
                <a:cubicBezTo>
                  <a:pt x="24420" y="8359"/>
                  <a:pt x="24420" y="8371"/>
                  <a:pt x="24444" y="8371"/>
                </a:cubicBezTo>
                <a:cubicBezTo>
                  <a:pt x="24396" y="8371"/>
                  <a:pt x="24361" y="8371"/>
                  <a:pt x="24325" y="8395"/>
                </a:cubicBezTo>
                <a:cubicBezTo>
                  <a:pt x="24325" y="8407"/>
                  <a:pt x="24325" y="8430"/>
                  <a:pt x="24337" y="8454"/>
                </a:cubicBezTo>
                <a:cubicBezTo>
                  <a:pt x="24317" y="8441"/>
                  <a:pt x="24298" y="8432"/>
                  <a:pt x="24274" y="8432"/>
                </a:cubicBezTo>
                <a:cubicBezTo>
                  <a:pt x="24257" y="8432"/>
                  <a:pt x="24237" y="8437"/>
                  <a:pt x="24213" y="8450"/>
                </a:cubicBezTo>
                <a:lnTo>
                  <a:pt x="24213" y="8450"/>
                </a:lnTo>
                <a:cubicBezTo>
                  <a:pt x="24218" y="8443"/>
                  <a:pt x="24218" y="8427"/>
                  <a:pt x="24218" y="8418"/>
                </a:cubicBezTo>
                <a:cubicBezTo>
                  <a:pt x="24230" y="8418"/>
                  <a:pt x="24242" y="8407"/>
                  <a:pt x="24277" y="8383"/>
                </a:cubicBezTo>
                <a:lnTo>
                  <a:pt x="24289" y="8383"/>
                </a:lnTo>
                <a:lnTo>
                  <a:pt x="24289" y="8371"/>
                </a:lnTo>
                <a:cubicBezTo>
                  <a:pt x="24301" y="8359"/>
                  <a:pt x="24301" y="8347"/>
                  <a:pt x="24325" y="8323"/>
                </a:cubicBezTo>
                <a:cubicBezTo>
                  <a:pt x="24289" y="8299"/>
                  <a:pt x="24265" y="8287"/>
                  <a:pt x="24230" y="8264"/>
                </a:cubicBezTo>
                <a:cubicBezTo>
                  <a:pt x="24230" y="8264"/>
                  <a:pt x="24242" y="8252"/>
                  <a:pt x="24242" y="8240"/>
                </a:cubicBezTo>
                <a:cubicBezTo>
                  <a:pt x="24265" y="8240"/>
                  <a:pt x="24277" y="8228"/>
                  <a:pt x="24289" y="8228"/>
                </a:cubicBezTo>
                <a:close/>
                <a:moveTo>
                  <a:pt x="9275" y="8430"/>
                </a:moveTo>
                <a:lnTo>
                  <a:pt x="9299" y="8466"/>
                </a:lnTo>
                <a:lnTo>
                  <a:pt x="9299" y="8478"/>
                </a:lnTo>
                <a:cubicBezTo>
                  <a:pt x="9287" y="8478"/>
                  <a:pt x="9287" y="8490"/>
                  <a:pt x="9275" y="8490"/>
                </a:cubicBezTo>
                <a:cubicBezTo>
                  <a:pt x="9264" y="8490"/>
                  <a:pt x="9264" y="8478"/>
                  <a:pt x="9240" y="8478"/>
                </a:cubicBezTo>
                <a:cubicBezTo>
                  <a:pt x="9264" y="8466"/>
                  <a:pt x="9264" y="8454"/>
                  <a:pt x="9275" y="8430"/>
                </a:cubicBezTo>
                <a:close/>
                <a:moveTo>
                  <a:pt x="14026" y="8478"/>
                </a:moveTo>
                <a:lnTo>
                  <a:pt x="14038" y="8490"/>
                </a:lnTo>
                <a:lnTo>
                  <a:pt x="14050" y="8490"/>
                </a:lnTo>
                <a:lnTo>
                  <a:pt x="13990" y="8549"/>
                </a:lnTo>
                <a:cubicBezTo>
                  <a:pt x="13990" y="8538"/>
                  <a:pt x="13990" y="8538"/>
                  <a:pt x="13978" y="8526"/>
                </a:cubicBezTo>
                <a:lnTo>
                  <a:pt x="13978" y="8490"/>
                </a:lnTo>
                <a:cubicBezTo>
                  <a:pt x="13990" y="8490"/>
                  <a:pt x="14002" y="8490"/>
                  <a:pt x="14026" y="8478"/>
                </a:cubicBezTo>
                <a:close/>
                <a:moveTo>
                  <a:pt x="20360" y="8466"/>
                </a:moveTo>
                <a:lnTo>
                  <a:pt x="20360" y="8490"/>
                </a:lnTo>
                <a:cubicBezTo>
                  <a:pt x="20348" y="8490"/>
                  <a:pt x="20313" y="8514"/>
                  <a:pt x="20301" y="8538"/>
                </a:cubicBezTo>
                <a:cubicBezTo>
                  <a:pt x="20313" y="8561"/>
                  <a:pt x="20336" y="8585"/>
                  <a:pt x="20348" y="8597"/>
                </a:cubicBezTo>
                <a:cubicBezTo>
                  <a:pt x="20313" y="8597"/>
                  <a:pt x="20301" y="8609"/>
                  <a:pt x="20277" y="8621"/>
                </a:cubicBezTo>
                <a:lnTo>
                  <a:pt x="20261" y="8621"/>
                </a:lnTo>
                <a:cubicBezTo>
                  <a:pt x="20270" y="8618"/>
                  <a:pt x="20279" y="8614"/>
                  <a:pt x="20289" y="8609"/>
                </a:cubicBezTo>
                <a:cubicBezTo>
                  <a:pt x="20289" y="8573"/>
                  <a:pt x="20277" y="8549"/>
                  <a:pt x="20253" y="8538"/>
                </a:cubicBezTo>
                <a:cubicBezTo>
                  <a:pt x="20253" y="8526"/>
                  <a:pt x="20277" y="8526"/>
                  <a:pt x="20277" y="8514"/>
                </a:cubicBezTo>
                <a:cubicBezTo>
                  <a:pt x="20289" y="8514"/>
                  <a:pt x="20301" y="8490"/>
                  <a:pt x="20313" y="8478"/>
                </a:cubicBezTo>
                <a:cubicBezTo>
                  <a:pt x="20324" y="8478"/>
                  <a:pt x="20324" y="8478"/>
                  <a:pt x="20348" y="8466"/>
                </a:cubicBezTo>
                <a:close/>
                <a:moveTo>
                  <a:pt x="10240" y="8538"/>
                </a:moveTo>
                <a:lnTo>
                  <a:pt x="10240" y="8549"/>
                </a:lnTo>
                <a:lnTo>
                  <a:pt x="10240" y="8561"/>
                </a:lnTo>
                <a:lnTo>
                  <a:pt x="10276" y="8573"/>
                </a:lnTo>
                <a:cubicBezTo>
                  <a:pt x="10288" y="8585"/>
                  <a:pt x="10288" y="8597"/>
                  <a:pt x="10299" y="8609"/>
                </a:cubicBezTo>
                <a:lnTo>
                  <a:pt x="10299" y="8633"/>
                </a:lnTo>
                <a:cubicBezTo>
                  <a:pt x="10288" y="8597"/>
                  <a:pt x="10252" y="8597"/>
                  <a:pt x="10228" y="8597"/>
                </a:cubicBezTo>
                <a:cubicBezTo>
                  <a:pt x="10216" y="8597"/>
                  <a:pt x="10192" y="8585"/>
                  <a:pt x="10180" y="8585"/>
                </a:cubicBezTo>
                <a:cubicBezTo>
                  <a:pt x="10180" y="8585"/>
                  <a:pt x="10180" y="8561"/>
                  <a:pt x="10192" y="8561"/>
                </a:cubicBezTo>
                <a:cubicBezTo>
                  <a:pt x="10216" y="8549"/>
                  <a:pt x="10228" y="8549"/>
                  <a:pt x="10240" y="8538"/>
                </a:cubicBezTo>
                <a:close/>
                <a:moveTo>
                  <a:pt x="11949" y="8628"/>
                </a:moveTo>
                <a:cubicBezTo>
                  <a:pt x="11942" y="8650"/>
                  <a:pt x="11942" y="8664"/>
                  <a:pt x="11942" y="8692"/>
                </a:cubicBezTo>
                <a:cubicBezTo>
                  <a:pt x="11919" y="8668"/>
                  <a:pt x="11907" y="8657"/>
                  <a:pt x="11895" y="8657"/>
                </a:cubicBezTo>
                <a:cubicBezTo>
                  <a:pt x="11907" y="8657"/>
                  <a:pt x="11907" y="8645"/>
                  <a:pt x="11919" y="8633"/>
                </a:cubicBezTo>
                <a:cubicBezTo>
                  <a:pt x="11933" y="8633"/>
                  <a:pt x="11943" y="8633"/>
                  <a:pt x="11949" y="8628"/>
                </a:cubicBezTo>
                <a:close/>
                <a:moveTo>
                  <a:pt x="24718" y="8585"/>
                </a:moveTo>
                <a:cubicBezTo>
                  <a:pt x="24742" y="8609"/>
                  <a:pt x="24754" y="8645"/>
                  <a:pt x="24766" y="8657"/>
                </a:cubicBezTo>
                <a:cubicBezTo>
                  <a:pt x="24766" y="8668"/>
                  <a:pt x="24777" y="8692"/>
                  <a:pt x="24777" y="8692"/>
                </a:cubicBezTo>
                <a:cubicBezTo>
                  <a:pt x="24762" y="8692"/>
                  <a:pt x="24751" y="8682"/>
                  <a:pt x="24735" y="8682"/>
                </a:cubicBezTo>
                <a:cubicBezTo>
                  <a:pt x="24727" y="8682"/>
                  <a:pt x="24718" y="8684"/>
                  <a:pt x="24706" y="8692"/>
                </a:cubicBezTo>
                <a:cubicBezTo>
                  <a:pt x="24697" y="8692"/>
                  <a:pt x="24683" y="8699"/>
                  <a:pt x="24671" y="8711"/>
                </a:cubicBezTo>
                <a:lnTo>
                  <a:pt x="24671" y="8711"/>
                </a:lnTo>
                <a:cubicBezTo>
                  <a:pt x="24678" y="8695"/>
                  <a:pt x="24682" y="8677"/>
                  <a:pt x="24682" y="8657"/>
                </a:cubicBezTo>
                <a:cubicBezTo>
                  <a:pt x="24694" y="8633"/>
                  <a:pt x="24706" y="8609"/>
                  <a:pt x="24718" y="8585"/>
                </a:cubicBezTo>
                <a:close/>
                <a:moveTo>
                  <a:pt x="20182" y="8609"/>
                </a:moveTo>
                <a:cubicBezTo>
                  <a:pt x="20199" y="8621"/>
                  <a:pt x="20214" y="8627"/>
                  <a:pt x="20231" y="8627"/>
                </a:cubicBezTo>
                <a:cubicBezTo>
                  <a:pt x="20234" y="8627"/>
                  <a:pt x="20236" y="8627"/>
                  <a:pt x="20239" y="8626"/>
                </a:cubicBezTo>
                <a:lnTo>
                  <a:pt x="20239" y="8626"/>
                </a:lnTo>
                <a:cubicBezTo>
                  <a:pt x="20229" y="8658"/>
                  <a:pt x="20230" y="8670"/>
                  <a:pt x="20241" y="8704"/>
                </a:cubicBezTo>
                <a:cubicBezTo>
                  <a:pt x="20205" y="8704"/>
                  <a:pt x="20182" y="8716"/>
                  <a:pt x="20146" y="8728"/>
                </a:cubicBezTo>
                <a:lnTo>
                  <a:pt x="20134" y="8728"/>
                </a:lnTo>
                <a:cubicBezTo>
                  <a:pt x="20134" y="8716"/>
                  <a:pt x="20146" y="8704"/>
                  <a:pt x="20146" y="8692"/>
                </a:cubicBezTo>
                <a:cubicBezTo>
                  <a:pt x="20182" y="8668"/>
                  <a:pt x="20182" y="8645"/>
                  <a:pt x="20182" y="8609"/>
                </a:cubicBezTo>
                <a:close/>
                <a:moveTo>
                  <a:pt x="7561" y="8704"/>
                </a:moveTo>
                <a:cubicBezTo>
                  <a:pt x="7573" y="8716"/>
                  <a:pt x="7597" y="8716"/>
                  <a:pt x="7609" y="8716"/>
                </a:cubicBezTo>
                <a:lnTo>
                  <a:pt x="7609" y="8764"/>
                </a:lnTo>
                <a:cubicBezTo>
                  <a:pt x="7573" y="8764"/>
                  <a:pt x="7549" y="8776"/>
                  <a:pt x="7525" y="8788"/>
                </a:cubicBezTo>
                <a:lnTo>
                  <a:pt x="7525" y="8776"/>
                </a:lnTo>
                <a:lnTo>
                  <a:pt x="7525" y="8728"/>
                </a:lnTo>
                <a:lnTo>
                  <a:pt x="7561" y="8704"/>
                </a:lnTo>
                <a:close/>
                <a:moveTo>
                  <a:pt x="24660" y="8730"/>
                </a:moveTo>
                <a:cubicBezTo>
                  <a:pt x="24683" y="8753"/>
                  <a:pt x="24694" y="8776"/>
                  <a:pt x="24706" y="8776"/>
                </a:cubicBezTo>
                <a:cubicBezTo>
                  <a:pt x="24694" y="8776"/>
                  <a:pt x="24670" y="8776"/>
                  <a:pt x="24658" y="8788"/>
                </a:cubicBezTo>
                <a:cubicBezTo>
                  <a:pt x="24658" y="8788"/>
                  <a:pt x="24646" y="8788"/>
                  <a:pt x="24646" y="8811"/>
                </a:cubicBezTo>
                <a:cubicBezTo>
                  <a:pt x="24635" y="8788"/>
                  <a:pt x="24635" y="8776"/>
                  <a:pt x="24611" y="8776"/>
                </a:cubicBezTo>
                <a:cubicBezTo>
                  <a:pt x="24629" y="8764"/>
                  <a:pt x="24646" y="8749"/>
                  <a:pt x="24660" y="8730"/>
                </a:cubicBezTo>
                <a:close/>
                <a:moveTo>
                  <a:pt x="12335" y="8668"/>
                </a:moveTo>
                <a:cubicBezTo>
                  <a:pt x="12395" y="8716"/>
                  <a:pt x="12454" y="8752"/>
                  <a:pt x="12538" y="8764"/>
                </a:cubicBezTo>
                <a:lnTo>
                  <a:pt x="12585" y="8764"/>
                </a:lnTo>
                <a:cubicBezTo>
                  <a:pt x="12574" y="8788"/>
                  <a:pt x="12574" y="8823"/>
                  <a:pt x="12574" y="8847"/>
                </a:cubicBezTo>
                <a:cubicBezTo>
                  <a:pt x="12547" y="8840"/>
                  <a:pt x="12520" y="8836"/>
                  <a:pt x="12492" y="8836"/>
                </a:cubicBezTo>
                <a:cubicBezTo>
                  <a:pt x="12431" y="8836"/>
                  <a:pt x="12369" y="8854"/>
                  <a:pt x="12312" y="8895"/>
                </a:cubicBezTo>
                <a:cubicBezTo>
                  <a:pt x="12335" y="8823"/>
                  <a:pt x="12335" y="8752"/>
                  <a:pt x="12335" y="8668"/>
                </a:cubicBezTo>
                <a:close/>
                <a:moveTo>
                  <a:pt x="25039" y="8645"/>
                </a:moveTo>
                <a:cubicBezTo>
                  <a:pt x="25051" y="8657"/>
                  <a:pt x="25063" y="8668"/>
                  <a:pt x="25111" y="8680"/>
                </a:cubicBezTo>
                <a:cubicBezTo>
                  <a:pt x="25123" y="8704"/>
                  <a:pt x="25135" y="8716"/>
                  <a:pt x="25147" y="8716"/>
                </a:cubicBezTo>
                <a:cubicBezTo>
                  <a:pt x="25123" y="8752"/>
                  <a:pt x="25087" y="8788"/>
                  <a:pt x="25111" y="8859"/>
                </a:cubicBezTo>
                <a:cubicBezTo>
                  <a:pt x="25100" y="8857"/>
                  <a:pt x="25090" y="8856"/>
                  <a:pt x="25080" y="8856"/>
                </a:cubicBezTo>
                <a:cubicBezTo>
                  <a:pt x="25039" y="8856"/>
                  <a:pt x="25011" y="8875"/>
                  <a:pt x="24992" y="8895"/>
                </a:cubicBezTo>
                <a:lnTo>
                  <a:pt x="24956" y="8895"/>
                </a:lnTo>
                <a:lnTo>
                  <a:pt x="24980" y="8883"/>
                </a:lnTo>
                <a:cubicBezTo>
                  <a:pt x="24992" y="8883"/>
                  <a:pt x="25004" y="8859"/>
                  <a:pt x="25016" y="8859"/>
                </a:cubicBezTo>
                <a:cubicBezTo>
                  <a:pt x="25039" y="8788"/>
                  <a:pt x="25004" y="8764"/>
                  <a:pt x="24980" y="8728"/>
                </a:cubicBezTo>
                <a:cubicBezTo>
                  <a:pt x="25004" y="8716"/>
                  <a:pt x="25016" y="8692"/>
                  <a:pt x="25039" y="8645"/>
                </a:cubicBezTo>
                <a:close/>
                <a:moveTo>
                  <a:pt x="25158" y="8883"/>
                </a:moveTo>
                <a:lnTo>
                  <a:pt x="25158" y="8954"/>
                </a:lnTo>
                <a:cubicBezTo>
                  <a:pt x="25135" y="8942"/>
                  <a:pt x="25123" y="8942"/>
                  <a:pt x="25111" y="8930"/>
                </a:cubicBezTo>
                <a:cubicBezTo>
                  <a:pt x="25111" y="8907"/>
                  <a:pt x="25123" y="8895"/>
                  <a:pt x="25123" y="8883"/>
                </a:cubicBezTo>
                <a:close/>
                <a:moveTo>
                  <a:pt x="5906" y="8784"/>
                </a:moveTo>
                <a:cubicBezTo>
                  <a:pt x="5911" y="8792"/>
                  <a:pt x="5919" y="8801"/>
                  <a:pt x="5930" y="8811"/>
                </a:cubicBezTo>
                <a:cubicBezTo>
                  <a:pt x="5954" y="8835"/>
                  <a:pt x="6001" y="8847"/>
                  <a:pt x="6049" y="8883"/>
                </a:cubicBezTo>
                <a:lnTo>
                  <a:pt x="6061" y="8895"/>
                </a:lnTo>
                <a:cubicBezTo>
                  <a:pt x="6013" y="8930"/>
                  <a:pt x="5966" y="8954"/>
                  <a:pt x="5954" y="8990"/>
                </a:cubicBezTo>
                <a:cubicBezTo>
                  <a:pt x="5942" y="8990"/>
                  <a:pt x="5930" y="8990"/>
                  <a:pt x="5906" y="8966"/>
                </a:cubicBezTo>
                <a:lnTo>
                  <a:pt x="5870" y="8930"/>
                </a:lnTo>
                <a:cubicBezTo>
                  <a:pt x="5894" y="8895"/>
                  <a:pt x="5906" y="8871"/>
                  <a:pt x="5906" y="8847"/>
                </a:cubicBezTo>
                <a:lnTo>
                  <a:pt x="5906" y="8784"/>
                </a:lnTo>
                <a:close/>
                <a:moveTo>
                  <a:pt x="11776" y="8847"/>
                </a:moveTo>
                <a:cubicBezTo>
                  <a:pt x="11803" y="8874"/>
                  <a:pt x="11849" y="8887"/>
                  <a:pt x="11896" y="8887"/>
                </a:cubicBezTo>
                <a:cubicBezTo>
                  <a:pt x="11912" y="8887"/>
                  <a:pt x="11928" y="8886"/>
                  <a:pt x="11942" y="8883"/>
                </a:cubicBezTo>
                <a:cubicBezTo>
                  <a:pt x="11942" y="8930"/>
                  <a:pt x="11954" y="8966"/>
                  <a:pt x="11978" y="9014"/>
                </a:cubicBezTo>
                <a:cubicBezTo>
                  <a:pt x="11942" y="9002"/>
                  <a:pt x="11907" y="8996"/>
                  <a:pt x="11870" y="8996"/>
                </a:cubicBezTo>
                <a:cubicBezTo>
                  <a:pt x="11832" y="8996"/>
                  <a:pt x="11794" y="9002"/>
                  <a:pt x="11752" y="9014"/>
                </a:cubicBezTo>
                <a:cubicBezTo>
                  <a:pt x="11764" y="9002"/>
                  <a:pt x="11776" y="8966"/>
                  <a:pt x="11776" y="8954"/>
                </a:cubicBezTo>
                <a:lnTo>
                  <a:pt x="11776" y="8883"/>
                </a:lnTo>
                <a:lnTo>
                  <a:pt x="11776" y="8847"/>
                </a:lnTo>
                <a:close/>
                <a:moveTo>
                  <a:pt x="25528" y="9026"/>
                </a:moveTo>
                <a:cubicBezTo>
                  <a:pt x="25504" y="9061"/>
                  <a:pt x="25504" y="9073"/>
                  <a:pt x="25528" y="9109"/>
                </a:cubicBezTo>
                <a:lnTo>
                  <a:pt x="25528" y="9145"/>
                </a:lnTo>
                <a:lnTo>
                  <a:pt x="25444" y="9145"/>
                </a:lnTo>
                <a:cubicBezTo>
                  <a:pt x="25468" y="9133"/>
                  <a:pt x="25468" y="9109"/>
                  <a:pt x="25468" y="9073"/>
                </a:cubicBezTo>
                <a:lnTo>
                  <a:pt x="25504" y="9026"/>
                </a:lnTo>
                <a:close/>
                <a:moveTo>
                  <a:pt x="9202" y="8876"/>
                </a:moveTo>
                <a:lnTo>
                  <a:pt x="9202" y="8876"/>
                </a:lnTo>
                <a:cubicBezTo>
                  <a:pt x="9183" y="8933"/>
                  <a:pt x="9230" y="8967"/>
                  <a:pt x="9287" y="8990"/>
                </a:cubicBezTo>
                <a:cubicBezTo>
                  <a:pt x="9275" y="9014"/>
                  <a:pt x="9264" y="9049"/>
                  <a:pt x="9275" y="9085"/>
                </a:cubicBezTo>
                <a:cubicBezTo>
                  <a:pt x="9289" y="9090"/>
                  <a:pt x="9302" y="9093"/>
                  <a:pt x="9314" y="9093"/>
                </a:cubicBezTo>
                <a:cubicBezTo>
                  <a:pt x="9359" y="9093"/>
                  <a:pt x="9397" y="9063"/>
                  <a:pt x="9406" y="9026"/>
                </a:cubicBezTo>
                <a:cubicBezTo>
                  <a:pt x="9406" y="9049"/>
                  <a:pt x="9406" y="9049"/>
                  <a:pt x="9418" y="9061"/>
                </a:cubicBezTo>
                <a:lnTo>
                  <a:pt x="9418" y="9085"/>
                </a:lnTo>
                <a:cubicBezTo>
                  <a:pt x="9383" y="9109"/>
                  <a:pt x="9347" y="9133"/>
                  <a:pt x="9335" y="9180"/>
                </a:cubicBezTo>
                <a:cubicBezTo>
                  <a:pt x="9311" y="9140"/>
                  <a:pt x="9270" y="9111"/>
                  <a:pt x="9224" y="9111"/>
                </a:cubicBezTo>
                <a:cubicBezTo>
                  <a:pt x="9207" y="9111"/>
                  <a:pt x="9188" y="9115"/>
                  <a:pt x="9169" y="9125"/>
                </a:cubicBezTo>
                <a:lnTo>
                  <a:pt x="9169" y="9125"/>
                </a:lnTo>
                <a:cubicBezTo>
                  <a:pt x="9180" y="9044"/>
                  <a:pt x="9179" y="8964"/>
                  <a:pt x="9156" y="8907"/>
                </a:cubicBezTo>
                <a:cubicBezTo>
                  <a:pt x="9156" y="8907"/>
                  <a:pt x="9156" y="8895"/>
                  <a:pt x="9168" y="8895"/>
                </a:cubicBezTo>
                <a:cubicBezTo>
                  <a:pt x="9178" y="8885"/>
                  <a:pt x="9196" y="8883"/>
                  <a:pt x="9202" y="8876"/>
                </a:cubicBezTo>
                <a:close/>
                <a:moveTo>
                  <a:pt x="9156" y="9135"/>
                </a:moveTo>
                <a:lnTo>
                  <a:pt x="9156" y="9145"/>
                </a:lnTo>
                <a:cubicBezTo>
                  <a:pt x="9121" y="9169"/>
                  <a:pt x="9109" y="9192"/>
                  <a:pt x="9109" y="9228"/>
                </a:cubicBezTo>
                <a:cubicBezTo>
                  <a:pt x="9097" y="9192"/>
                  <a:pt x="9061" y="9169"/>
                  <a:pt x="9037" y="9169"/>
                </a:cubicBezTo>
                <a:cubicBezTo>
                  <a:pt x="9071" y="9169"/>
                  <a:pt x="9104" y="9148"/>
                  <a:pt x="9156" y="9135"/>
                </a:cubicBezTo>
                <a:close/>
                <a:moveTo>
                  <a:pt x="24158" y="9145"/>
                </a:moveTo>
                <a:cubicBezTo>
                  <a:pt x="24158" y="9169"/>
                  <a:pt x="24158" y="9192"/>
                  <a:pt x="24170" y="9204"/>
                </a:cubicBezTo>
                <a:cubicBezTo>
                  <a:pt x="24158" y="9228"/>
                  <a:pt x="24158" y="9240"/>
                  <a:pt x="24170" y="9240"/>
                </a:cubicBezTo>
                <a:lnTo>
                  <a:pt x="24170" y="9252"/>
                </a:lnTo>
                <a:cubicBezTo>
                  <a:pt x="24170" y="9264"/>
                  <a:pt x="24170" y="9264"/>
                  <a:pt x="24182" y="9288"/>
                </a:cubicBezTo>
                <a:lnTo>
                  <a:pt x="24146" y="9288"/>
                </a:lnTo>
                <a:cubicBezTo>
                  <a:pt x="24123" y="9264"/>
                  <a:pt x="24123" y="9252"/>
                  <a:pt x="24111" y="9240"/>
                </a:cubicBezTo>
                <a:lnTo>
                  <a:pt x="24111" y="9204"/>
                </a:lnTo>
                <a:cubicBezTo>
                  <a:pt x="24099" y="9204"/>
                  <a:pt x="24099" y="9204"/>
                  <a:pt x="24087" y="9228"/>
                </a:cubicBezTo>
                <a:lnTo>
                  <a:pt x="24063" y="9228"/>
                </a:lnTo>
                <a:cubicBezTo>
                  <a:pt x="24063" y="9204"/>
                  <a:pt x="24087" y="9204"/>
                  <a:pt x="24087" y="9192"/>
                </a:cubicBezTo>
                <a:cubicBezTo>
                  <a:pt x="24111" y="9192"/>
                  <a:pt x="24146" y="9180"/>
                  <a:pt x="24158" y="9145"/>
                </a:cubicBezTo>
                <a:close/>
                <a:moveTo>
                  <a:pt x="8871" y="9109"/>
                </a:moveTo>
                <a:cubicBezTo>
                  <a:pt x="8906" y="9133"/>
                  <a:pt x="8942" y="9157"/>
                  <a:pt x="8990" y="9180"/>
                </a:cubicBezTo>
                <a:cubicBezTo>
                  <a:pt x="8978" y="9180"/>
                  <a:pt x="8966" y="9180"/>
                  <a:pt x="8942" y="9192"/>
                </a:cubicBezTo>
                <a:cubicBezTo>
                  <a:pt x="8942" y="9252"/>
                  <a:pt x="8978" y="9288"/>
                  <a:pt x="9002" y="9311"/>
                </a:cubicBezTo>
                <a:cubicBezTo>
                  <a:pt x="8990" y="9311"/>
                  <a:pt x="8990" y="9323"/>
                  <a:pt x="8978" y="9323"/>
                </a:cubicBezTo>
                <a:cubicBezTo>
                  <a:pt x="8954" y="9317"/>
                  <a:pt x="8930" y="9314"/>
                  <a:pt x="8909" y="9314"/>
                </a:cubicBezTo>
                <a:cubicBezTo>
                  <a:pt x="8889" y="9314"/>
                  <a:pt x="8871" y="9317"/>
                  <a:pt x="8859" y="9323"/>
                </a:cubicBezTo>
                <a:cubicBezTo>
                  <a:pt x="8847" y="9323"/>
                  <a:pt x="8823" y="9323"/>
                  <a:pt x="8823" y="9347"/>
                </a:cubicBezTo>
                <a:cubicBezTo>
                  <a:pt x="8823" y="9311"/>
                  <a:pt x="8799" y="9288"/>
                  <a:pt x="8787" y="9264"/>
                </a:cubicBezTo>
                <a:cubicBezTo>
                  <a:pt x="8799" y="9228"/>
                  <a:pt x="8823" y="9180"/>
                  <a:pt x="8847" y="9121"/>
                </a:cubicBezTo>
                <a:cubicBezTo>
                  <a:pt x="8859" y="9121"/>
                  <a:pt x="8859" y="9109"/>
                  <a:pt x="8871" y="9109"/>
                </a:cubicBezTo>
                <a:close/>
                <a:moveTo>
                  <a:pt x="6239" y="9240"/>
                </a:moveTo>
                <a:cubicBezTo>
                  <a:pt x="6263" y="9264"/>
                  <a:pt x="6299" y="9288"/>
                  <a:pt x="6347" y="9300"/>
                </a:cubicBezTo>
                <a:cubicBezTo>
                  <a:pt x="6287" y="9323"/>
                  <a:pt x="6251" y="9371"/>
                  <a:pt x="6227" y="9430"/>
                </a:cubicBezTo>
                <a:cubicBezTo>
                  <a:pt x="6202" y="9422"/>
                  <a:pt x="6189" y="9414"/>
                  <a:pt x="6171" y="9414"/>
                </a:cubicBezTo>
                <a:cubicBezTo>
                  <a:pt x="6163" y="9414"/>
                  <a:pt x="6155" y="9415"/>
                  <a:pt x="6144" y="9419"/>
                </a:cubicBezTo>
                <a:cubicBezTo>
                  <a:pt x="6180" y="9359"/>
                  <a:pt x="6168" y="9300"/>
                  <a:pt x="6132" y="9264"/>
                </a:cubicBezTo>
                <a:cubicBezTo>
                  <a:pt x="6168" y="9264"/>
                  <a:pt x="6204" y="9252"/>
                  <a:pt x="6239" y="9240"/>
                </a:cubicBezTo>
                <a:close/>
                <a:moveTo>
                  <a:pt x="20551" y="9371"/>
                </a:moveTo>
                <a:cubicBezTo>
                  <a:pt x="20551" y="9383"/>
                  <a:pt x="20575" y="9407"/>
                  <a:pt x="20586" y="9419"/>
                </a:cubicBezTo>
                <a:lnTo>
                  <a:pt x="20586" y="9454"/>
                </a:lnTo>
                <a:cubicBezTo>
                  <a:pt x="20551" y="9430"/>
                  <a:pt x="20539" y="9430"/>
                  <a:pt x="20527" y="9419"/>
                </a:cubicBezTo>
                <a:cubicBezTo>
                  <a:pt x="20539" y="9407"/>
                  <a:pt x="20539" y="9383"/>
                  <a:pt x="20551" y="9371"/>
                </a:cubicBezTo>
                <a:close/>
                <a:moveTo>
                  <a:pt x="25575" y="9407"/>
                </a:moveTo>
                <a:cubicBezTo>
                  <a:pt x="25551" y="9430"/>
                  <a:pt x="25551" y="9466"/>
                  <a:pt x="25575" y="9502"/>
                </a:cubicBezTo>
                <a:cubicBezTo>
                  <a:pt x="25559" y="9502"/>
                  <a:pt x="25543" y="9497"/>
                  <a:pt x="25531" y="9497"/>
                </a:cubicBezTo>
                <a:cubicBezTo>
                  <a:pt x="25525" y="9497"/>
                  <a:pt x="25520" y="9498"/>
                  <a:pt x="25516" y="9502"/>
                </a:cubicBezTo>
                <a:cubicBezTo>
                  <a:pt x="25516" y="9490"/>
                  <a:pt x="25516" y="9490"/>
                  <a:pt x="25528" y="9478"/>
                </a:cubicBezTo>
                <a:lnTo>
                  <a:pt x="25539" y="9478"/>
                </a:lnTo>
                <a:lnTo>
                  <a:pt x="25539" y="9407"/>
                </a:lnTo>
                <a:close/>
                <a:moveTo>
                  <a:pt x="21479" y="9419"/>
                </a:moveTo>
                <a:cubicBezTo>
                  <a:pt x="21479" y="9430"/>
                  <a:pt x="21491" y="9466"/>
                  <a:pt x="21491" y="9478"/>
                </a:cubicBezTo>
                <a:lnTo>
                  <a:pt x="21467" y="9478"/>
                </a:lnTo>
                <a:lnTo>
                  <a:pt x="21467" y="9526"/>
                </a:lnTo>
                <a:cubicBezTo>
                  <a:pt x="21444" y="9502"/>
                  <a:pt x="21420" y="9490"/>
                  <a:pt x="21384" y="9490"/>
                </a:cubicBezTo>
                <a:cubicBezTo>
                  <a:pt x="21420" y="9490"/>
                  <a:pt x="21420" y="9478"/>
                  <a:pt x="21420" y="9478"/>
                </a:cubicBezTo>
                <a:cubicBezTo>
                  <a:pt x="21444" y="9466"/>
                  <a:pt x="21467" y="9442"/>
                  <a:pt x="21479" y="9419"/>
                </a:cubicBezTo>
                <a:close/>
                <a:moveTo>
                  <a:pt x="7061" y="9454"/>
                </a:moveTo>
                <a:cubicBezTo>
                  <a:pt x="7061" y="9490"/>
                  <a:pt x="7073" y="9502"/>
                  <a:pt x="7085" y="9502"/>
                </a:cubicBezTo>
                <a:lnTo>
                  <a:pt x="6989" y="9550"/>
                </a:lnTo>
                <a:lnTo>
                  <a:pt x="6989" y="9502"/>
                </a:lnTo>
                <a:cubicBezTo>
                  <a:pt x="7013" y="9502"/>
                  <a:pt x="7013" y="9502"/>
                  <a:pt x="7025" y="9490"/>
                </a:cubicBezTo>
                <a:lnTo>
                  <a:pt x="7037" y="9478"/>
                </a:lnTo>
                <a:cubicBezTo>
                  <a:pt x="7037" y="9478"/>
                  <a:pt x="7061" y="9478"/>
                  <a:pt x="7061" y="9454"/>
                </a:cubicBezTo>
                <a:close/>
                <a:moveTo>
                  <a:pt x="12204" y="9466"/>
                </a:moveTo>
                <a:cubicBezTo>
                  <a:pt x="12252" y="9526"/>
                  <a:pt x="12323" y="9561"/>
                  <a:pt x="12419" y="9561"/>
                </a:cubicBezTo>
                <a:cubicBezTo>
                  <a:pt x="12419" y="9585"/>
                  <a:pt x="12395" y="9597"/>
                  <a:pt x="12395" y="9609"/>
                </a:cubicBezTo>
                <a:cubicBezTo>
                  <a:pt x="12359" y="9597"/>
                  <a:pt x="12312" y="9597"/>
                  <a:pt x="12264" y="9597"/>
                </a:cubicBezTo>
                <a:lnTo>
                  <a:pt x="12240" y="9561"/>
                </a:lnTo>
                <a:cubicBezTo>
                  <a:pt x="12204" y="9585"/>
                  <a:pt x="12193" y="9609"/>
                  <a:pt x="12181" y="9621"/>
                </a:cubicBezTo>
                <a:cubicBezTo>
                  <a:pt x="12181" y="9621"/>
                  <a:pt x="12181" y="9609"/>
                  <a:pt x="12157" y="9609"/>
                </a:cubicBezTo>
                <a:cubicBezTo>
                  <a:pt x="12193" y="9585"/>
                  <a:pt x="12204" y="9526"/>
                  <a:pt x="12204" y="9466"/>
                </a:cubicBezTo>
                <a:close/>
                <a:moveTo>
                  <a:pt x="6180" y="9585"/>
                </a:moveTo>
                <a:lnTo>
                  <a:pt x="6180" y="9645"/>
                </a:lnTo>
                <a:lnTo>
                  <a:pt x="6132" y="9645"/>
                </a:lnTo>
                <a:cubicBezTo>
                  <a:pt x="6144" y="9621"/>
                  <a:pt x="6144" y="9609"/>
                  <a:pt x="6132" y="9585"/>
                </a:cubicBezTo>
                <a:close/>
                <a:moveTo>
                  <a:pt x="20658" y="9621"/>
                </a:moveTo>
                <a:cubicBezTo>
                  <a:pt x="20670" y="9621"/>
                  <a:pt x="20694" y="9645"/>
                  <a:pt x="20705" y="9645"/>
                </a:cubicBezTo>
                <a:cubicBezTo>
                  <a:pt x="20670" y="9645"/>
                  <a:pt x="20670" y="9657"/>
                  <a:pt x="20658" y="9681"/>
                </a:cubicBezTo>
                <a:lnTo>
                  <a:pt x="20622" y="9681"/>
                </a:lnTo>
                <a:cubicBezTo>
                  <a:pt x="20646" y="9669"/>
                  <a:pt x="20646" y="9657"/>
                  <a:pt x="20646" y="9645"/>
                </a:cubicBezTo>
                <a:lnTo>
                  <a:pt x="20658" y="9621"/>
                </a:lnTo>
                <a:close/>
                <a:moveTo>
                  <a:pt x="24646" y="9550"/>
                </a:moveTo>
                <a:cubicBezTo>
                  <a:pt x="24646" y="9561"/>
                  <a:pt x="24646" y="9585"/>
                  <a:pt x="24658" y="9609"/>
                </a:cubicBezTo>
                <a:cubicBezTo>
                  <a:pt x="24623" y="9621"/>
                  <a:pt x="24599" y="9645"/>
                  <a:pt x="24599" y="9681"/>
                </a:cubicBezTo>
                <a:cubicBezTo>
                  <a:pt x="24575" y="9645"/>
                  <a:pt x="24575" y="9621"/>
                  <a:pt x="24563" y="9621"/>
                </a:cubicBezTo>
                <a:cubicBezTo>
                  <a:pt x="24587" y="9621"/>
                  <a:pt x="24599" y="9597"/>
                  <a:pt x="24623" y="9561"/>
                </a:cubicBezTo>
                <a:cubicBezTo>
                  <a:pt x="24635" y="9561"/>
                  <a:pt x="24635" y="9550"/>
                  <a:pt x="24646" y="9550"/>
                </a:cubicBezTo>
                <a:close/>
                <a:moveTo>
                  <a:pt x="6859" y="9681"/>
                </a:moveTo>
                <a:cubicBezTo>
                  <a:pt x="6882" y="9704"/>
                  <a:pt x="6894" y="9704"/>
                  <a:pt x="6906" y="9704"/>
                </a:cubicBezTo>
                <a:lnTo>
                  <a:pt x="6906" y="9728"/>
                </a:lnTo>
                <a:cubicBezTo>
                  <a:pt x="6906" y="9728"/>
                  <a:pt x="6906" y="9740"/>
                  <a:pt x="6894" y="9740"/>
                </a:cubicBezTo>
                <a:cubicBezTo>
                  <a:pt x="6882" y="9728"/>
                  <a:pt x="6882" y="9728"/>
                  <a:pt x="6859" y="9728"/>
                </a:cubicBezTo>
                <a:lnTo>
                  <a:pt x="6859" y="9681"/>
                </a:lnTo>
                <a:close/>
                <a:moveTo>
                  <a:pt x="21539" y="9657"/>
                </a:moveTo>
                <a:lnTo>
                  <a:pt x="21539" y="9681"/>
                </a:lnTo>
                <a:cubicBezTo>
                  <a:pt x="21515" y="9704"/>
                  <a:pt x="21515" y="9716"/>
                  <a:pt x="21515" y="9728"/>
                </a:cubicBezTo>
                <a:lnTo>
                  <a:pt x="21503" y="9728"/>
                </a:lnTo>
                <a:lnTo>
                  <a:pt x="21503" y="9764"/>
                </a:lnTo>
                <a:cubicBezTo>
                  <a:pt x="21491" y="9752"/>
                  <a:pt x="21482" y="9746"/>
                  <a:pt x="21472" y="9746"/>
                </a:cubicBezTo>
                <a:cubicBezTo>
                  <a:pt x="21462" y="9746"/>
                  <a:pt x="21450" y="9752"/>
                  <a:pt x="21432" y="9764"/>
                </a:cubicBezTo>
                <a:cubicBezTo>
                  <a:pt x="21432" y="9740"/>
                  <a:pt x="21432" y="9728"/>
                  <a:pt x="21420" y="9716"/>
                </a:cubicBezTo>
                <a:cubicBezTo>
                  <a:pt x="21432" y="9716"/>
                  <a:pt x="21432" y="9704"/>
                  <a:pt x="21444" y="9681"/>
                </a:cubicBezTo>
                <a:lnTo>
                  <a:pt x="21467" y="9681"/>
                </a:lnTo>
                <a:cubicBezTo>
                  <a:pt x="21491" y="9681"/>
                  <a:pt x="21515" y="9669"/>
                  <a:pt x="21539" y="9657"/>
                </a:cubicBezTo>
                <a:close/>
                <a:moveTo>
                  <a:pt x="6204" y="9669"/>
                </a:moveTo>
                <a:cubicBezTo>
                  <a:pt x="6227" y="9716"/>
                  <a:pt x="6251" y="9740"/>
                  <a:pt x="6299" y="9764"/>
                </a:cubicBezTo>
                <a:cubicBezTo>
                  <a:pt x="6287" y="9764"/>
                  <a:pt x="6263" y="9776"/>
                  <a:pt x="6263" y="9776"/>
                </a:cubicBezTo>
                <a:cubicBezTo>
                  <a:pt x="6239" y="9740"/>
                  <a:pt x="6192" y="9728"/>
                  <a:pt x="6144" y="9728"/>
                </a:cubicBezTo>
                <a:cubicBezTo>
                  <a:pt x="6180" y="9728"/>
                  <a:pt x="6204" y="9704"/>
                  <a:pt x="6204" y="9669"/>
                </a:cubicBezTo>
                <a:close/>
                <a:moveTo>
                  <a:pt x="25575" y="9681"/>
                </a:moveTo>
                <a:cubicBezTo>
                  <a:pt x="25587" y="9704"/>
                  <a:pt x="25599" y="9704"/>
                  <a:pt x="25611" y="9716"/>
                </a:cubicBezTo>
                <a:cubicBezTo>
                  <a:pt x="25587" y="9728"/>
                  <a:pt x="25575" y="9764"/>
                  <a:pt x="25575" y="9800"/>
                </a:cubicBezTo>
                <a:lnTo>
                  <a:pt x="25551" y="9788"/>
                </a:lnTo>
                <a:cubicBezTo>
                  <a:pt x="25539" y="9764"/>
                  <a:pt x="25528" y="9728"/>
                  <a:pt x="25516" y="9716"/>
                </a:cubicBezTo>
                <a:cubicBezTo>
                  <a:pt x="25528" y="9704"/>
                  <a:pt x="25551" y="9681"/>
                  <a:pt x="25575" y="9681"/>
                </a:cubicBezTo>
                <a:close/>
                <a:moveTo>
                  <a:pt x="23646" y="9800"/>
                </a:moveTo>
                <a:cubicBezTo>
                  <a:pt x="23670" y="9823"/>
                  <a:pt x="23694" y="9823"/>
                  <a:pt x="23706" y="9823"/>
                </a:cubicBezTo>
                <a:cubicBezTo>
                  <a:pt x="23694" y="9835"/>
                  <a:pt x="23694" y="9847"/>
                  <a:pt x="23694" y="9859"/>
                </a:cubicBezTo>
                <a:cubicBezTo>
                  <a:pt x="23682" y="9847"/>
                  <a:pt x="23646" y="9835"/>
                  <a:pt x="23634" y="9823"/>
                </a:cubicBezTo>
                <a:cubicBezTo>
                  <a:pt x="23634" y="9800"/>
                  <a:pt x="23646" y="9800"/>
                  <a:pt x="23646" y="9800"/>
                </a:cubicBezTo>
                <a:close/>
                <a:moveTo>
                  <a:pt x="22872" y="9800"/>
                </a:moveTo>
                <a:lnTo>
                  <a:pt x="22872" y="9800"/>
                </a:lnTo>
                <a:cubicBezTo>
                  <a:pt x="22896" y="9823"/>
                  <a:pt x="22908" y="9823"/>
                  <a:pt x="22932" y="9823"/>
                </a:cubicBezTo>
                <a:cubicBezTo>
                  <a:pt x="22920" y="9835"/>
                  <a:pt x="22908" y="9847"/>
                  <a:pt x="22908" y="9883"/>
                </a:cubicBezTo>
                <a:lnTo>
                  <a:pt x="22884" y="9883"/>
                </a:lnTo>
                <a:cubicBezTo>
                  <a:pt x="22884" y="9847"/>
                  <a:pt x="22884" y="9835"/>
                  <a:pt x="22872" y="9800"/>
                </a:cubicBezTo>
                <a:close/>
                <a:moveTo>
                  <a:pt x="25897" y="9740"/>
                </a:moveTo>
                <a:cubicBezTo>
                  <a:pt x="25909" y="9752"/>
                  <a:pt x="25932" y="9776"/>
                  <a:pt x="25956" y="9788"/>
                </a:cubicBezTo>
                <a:cubicBezTo>
                  <a:pt x="25968" y="9800"/>
                  <a:pt x="25992" y="9811"/>
                  <a:pt x="26016" y="9835"/>
                </a:cubicBezTo>
                <a:cubicBezTo>
                  <a:pt x="25980" y="9835"/>
                  <a:pt x="25968" y="9859"/>
                  <a:pt x="25956" y="9883"/>
                </a:cubicBezTo>
                <a:cubicBezTo>
                  <a:pt x="25944" y="9859"/>
                  <a:pt x="25932" y="9847"/>
                  <a:pt x="25909" y="9847"/>
                </a:cubicBezTo>
                <a:lnTo>
                  <a:pt x="25909" y="9835"/>
                </a:lnTo>
                <a:lnTo>
                  <a:pt x="25885" y="9835"/>
                </a:lnTo>
                <a:cubicBezTo>
                  <a:pt x="25897" y="9800"/>
                  <a:pt x="25897" y="9776"/>
                  <a:pt x="25897" y="9740"/>
                </a:cubicBezTo>
                <a:close/>
                <a:moveTo>
                  <a:pt x="4632" y="9490"/>
                </a:moveTo>
                <a:cubicBezTo>
                  <a:pt x="4632" y="9538"/>
                  <a:pt x="4644" y="9585"/>
                  <a:pt x="4680" y="9609"/>
                </a:cubicBezTo>
                <a:cubicBezTo>
                  <a:pt x="4596" y="9645"/>
                  <a:pt x="4561" y="9716"/>
                  <a:pt x="4513" y="9800"/>
                </a:cubicBezTo>
                <a:lnTo>
                  <a:pt x="4537" y="9835"/>
                </a:lnTo>
                <a:cubicBezTo>
                  <a:pt x="4525" y="9835"/>
                  <a:pt x="4513" y="9847"/>
                  <a:pt x="4501" y="9847"/>
                </a:cubicBezTo>
                <a:cubicBezTo>
                  <a:pt x="4501" y="9859"/>
                  <a:pt x="4513" y="9883"/>
                  <a:pt x="4513" y="9895"/>
                </a:cubicBezTo>
                <a:lnTo>
                  <a:pt x="4442" y="9895"/>
                </a:lnTo>
                <a:cubicBezTo>
                  <a:pt x="4442" y="9883"/>
                  <a:pt x="4418" y="9883"/>
                  <a:pt x="4406" y="9859"/>
                </a:cubicBezTo>
                <a:cubicBezTo>
                  <a:pt x="4394" y="9859"/>
                  <a:pt x="4394" y="9883"/>
                  <a:pt x="4394" y="9883"/>
                </a:cubicBezTo>
                <a:cubicBezTo>
                  <a:pt x="4394" y="9847"/>
                  <a:pt x="4394" y="9823"/>
                  <a:pt x="4382" y="9788"/>
                </a:cubicBezTo>
                <a:lnTo>
                  <a:pt x="4346" y="9788"/>
                </a:lnTo>
                <a:cubicBezTo>
                  <a:pt x="4334" y="9740"/>
                  <a:pt x="4322" y="9716"/>
                  <a:pt x="4287" y="9681"/>
                </a:cubicBezTo>
                <a:lnTo>
                  <a:pt x="4322" y="9681"/>
                </a:lnTo>
                <a:cubicBezTo>
                  <a:pt x="4346" y="9728"/>
                  <a:pt x="4394" y="9752"/>
                  <a:pt x="4453" y="9788"/>
                </a:cubicBezTo>
                <a:cubicBezTo>
                  <a:pt x="4537" y="9704"/>
                  <a:pt x="4573" y="9609"/>
                  <a:pt x="4549" y="9526"/>
                </a:cubicBezTo>
                <a:cubicBezTo>
                  <a:pt x="4584" y="9526"/>
                  <a:pt x="4596" y="9502"/>
                  <a:pt x="4632" y="9490"/>
                </a:cubicBezTo>
                <a:close/>
                <a:moveTo>
                  <a:pt x="4168" y="9835"/>
                </a:moveTo>
                <a:cubicBezTo>
                  <a:pt x="4203" y="9859"/>
                  <a:pt x="4239" y="9883"/>
                  <a:pt x="4275" y="9883"/>
                </a:cubicBezTo>
                <a:lnTo>
                  <a:pt x="4275" y="9907"/>
                </a:lnTo>
                <a:cubicBezTo>
                  <a:pt x="4250" y="9890"/>
                  <a:pt x="4230" y="9873"/>
                  <a:pt x="4204" y="9873"/>
                </a:cubicBezTo>
                <a:cubicBezTo>
                  <a:pt x="4194" y="9873"/>
                  <a:pt x="4182" y="9876"/>
                  <a:pt x="4168" y="9883"/>
                </a:cubicBezTo>
                <a:cubicBezTo>
                  <a:pt x="4156" y="9859"/>
                  <a:pt x="4156" y="9847"/>
                  <a:pt x="4168" y="9835"/>
                </a:cubicBezTo>
                <a:close/>
                <a:moveTo>
                  <a:pt x="11538" y="9740"/>
                </a:moveTo>
                <a:lnTo>
                  <a:pt x="11538" y="9835"/>
                </a:lnTo>
                <a:cubicBezTo>
                  <a:pt x="11538" y="9847"/>
                  <a:pt x="11538" y="9859"/>
                  <a:pt x="11550" y="9883"/>
                </a:cubicBezTo>
                <a:cubicBezTo>
                  <a:pt x="11550" y="9883"/>
                  <a:pt x="11550" y="9895"/>
                  <a:pt x="11538" y="9895"/>
                </a:cubicBezTo>
                <a:cubicBezTo>
                  <a:pt x="11526" y="9907"/>
                  <a:pt x="11526" y="9919"/>
                  <a:pt x="11526" y="9942"/>
                </a:cubicBezTo>
                <a:cubicBezTo>
                  <a:pt x="11526" y="9919"/>
                  <a:pt x="11526" y="9895"/>
                  <a:pt x="11502" y="9883"/>
                </a:cubicBezTo>
                <a:cubicBezTo>
                  <a:pt x="11526" y="9859"/>
                  <a:pt x="11526" y="9800"/>
                  <a:pt x="11502" y="9764"/>
                </a:cubicBezTo>
                <a:cubicBezTo>
                  <a:pt x="11526" y="9764"/>
                  <a:pt x="11526" y="9764"/>
                  <a:pt x="11538" y="9740"/>
                </a:cubicBezTo>
                <a:close/>
                <a:moveTo>
                  <a:pt x="23075" y="9847"/>
                </a:moveTo>
                <a:lnTo>
                  <a:pt x="23075" y="9942"/>
                </a:lnTo>
                <a:cubicBezTo>
                  <a:pt x="23051" y="9919"/>
                  <a:pt x="23039" y="9919"/>
                  <a:pt x="23015" y="9919"/>
                </a:cubicBezTo>
                <a:cubicBezTo>
                  <a:pt x="23027" y="9907"/>
                  <a:pt x="23027" y="9883"/>
                  <a:pt x="23027" y="9847"/>
                </a:cubicBezTo>
                <a:close/>
                <a:moveTo>
                  <a:pt x="20813" y="9919"/>
                </a:moveTo>
                <a:cubicBezTo>
                  <a:pt x="20825" y="9942"/>
                  <a:pt x="20825" y="9942"/>
                  <a:pt x="20825" y="9954"/>
                </a:cubicBezTo>
                <a:cubicBezTo>
                  <a:pt x="20825" y="9954"/>
                  <a:pt x="20825" y="9966"/>
                  <a:pt x="20836" y="9966"/>
                </a:cubicBezTo>
                <a:lnTo>
                  <a:pt x="20836" y="9978"/>
                </a:lnTo>
                <a:lnTo>
                  <a:pt x="20848" y="9978"/>
                </a:lnTo>
                <a:cubicBezTo>
                  <a:pt x="20848" y="9978"/>
                  <a:pt x="20836" y="9978"/>
                  <a:pt x="20836" y="10002"/>
                </a:cubicBezTo>
                <a:cubicBezTo>
                  <a:pt x="20836" y="10014"/>
                  <a:pt x="20848" y="10014"/>
                  <a:pt x="20848" y="10026"/>
                </a:cubicBezTo>
                <a:lnTo>
                  <a:pt x="20813" y="9978"/>
                </a:lnTo>
                <a:lnTo>
                  <a:pt x="20789" y="9966"/>
                </a:lnTo>
                <a:cubicBezTo>
                  <a:pt x="20789" y="9966"/>
                  <a:pt x="20813" y="9954"/>
                  <a:pt x="20813" y="9919"/>
                </a:cubicBezTo>
                <a:close/>
                <a:moveTo>
                  <a:pt x="23706" y="9907"/>
                </a:moveTo>
                <a:cubicBezTo>
                  <a:pt x="23706" y="9931"/>
                  <a:pt x="23730" y="9966"/>
                  <a:pt x="23753" y="9990"/>
                </a:cubicBezTo>
                <a:cubicBezTo>
                  <a:pt x="23765" y="9966"/>
                  <a:pt x="23801" y="9954"/>
                  <a:pt x="23813" y="9942"/>
                </a:cubicBezTo>
                <a:lnTo>
                  <a:pt x="23813" y="9966"/>
                </a:lnTo>
                <a:cubicBezTo>
                  <a:pt x="23801" y="9966"/>
                  <a:pt x="23789" y="9966"/>
                  <a:pt x="23765" y="9978"/>
                </a:cubicBezTo>
                <a:cubicBezTo>
                  <a:pt x="23753" y="10002"/>
                  <a:pt x="23742" y="10014"/>
                  <a:pt x="23742" y="10026"/>
                </a:cubicBezTo>
                <a:lnTo>
                  <a:pt x="23682" y="10026"/>
                </a:lnTo>
                <a:cubicBezTo>
                  <a:pt x="23682" y="10014"/>
                  <a:pt x="23682" y="10014"/>
                  <a:pt x="23670" y="10002"/>
                </a:cubicBezTo>
                <a:cubicBezTo>
                  <a:pt x="23682" y="9978"/>
                  <a:pt x="23694" y="9978"/>
                  <a:pt x="23706" y="9966"/>
                </a:cubicBezTo>
                <a:cubicBezTo>
                  <a:pt x="23706" y="9954"/>
                  <a:pt x="23694" y="9931"/>
                  <a:pt x="23682" y="9931"/>
                </a:cubicBezTo>
                <a:lnTo>
                  <a:pt x="23706" y="9907"/>
                </a:lnTo>
                <a:close/>
                <a:moveTo>
                  <a:pt x="17479" y="10002"/>
                </a:moveTo>
                <a:cubicBezTo>
                  <a:pt x="17491" y="10026"/>
                  <a:pt x="17515" y="10038"/>
                  <a:pt x="17550" y="10062"/>
                </a:cubicBezTo>
                <a:lnTo>
                  <a:pt x="17550" y="10073"/>
                </a:lnTo>
                <a:cubicBezTo>
                  <a:pt x="17515" y="10062"/>
                  <a:pt x="17491" y="10062"/>
                  <a:pt x="17455" y="10062"/>
                </a:cubicBezTo>
                <a:cubicBezTo>
                  <a:pt x="17455" y="10026"/>
                  <a:pt x="17479" y="10014"/>
                  <a:pt x="17479" y="10002"/>
                </a:cubicBezTo>
                <a:close/>
                <a:moveTo>
                  <a:pt x="26266" y="9966"/>
                </a:moveTo>
                <a:cubicBezTo>
                  <a:pt x="26290" y="10002"/>
                  <a:pt x="26290" y="10026"/>
                  <a:pt x="26313" y="10038"/>
                </a:cubicBezTo>
                <a:cubicBezTo>
                  <a:pt x="26301" y="10038"/>
                  <a:pt x="26278" y="10062"/>
                  <a:pt x="26266" y="10073"/>
                </a:cubicBezTo>
                <a:cubicBezTo>
                  <a:pt x="26259" y="10080"/>
                  <a:pt x="26252" y="10087"/>
                  <a:pt x="26247" y="10099"/>
                </a:cubicBezTo>
                <a:lnTo>
                  <a:pt x="26247" y="10099"/>
                </a:lnTo>
                <a:cubicBezTo>
                  <a:pt x="26257" y="10056"/>
                  <a:pt x="26266" y="10007"/>
                  <a:pt x="26266" y="9966"/>
                </a:cubicBezTo>
                <a:close/>
                <a:moveTo>
                  <a:pt x="26243" y="10118"/>
                </a:moveTo>
                <a:lnTo>
                  <a:pt x="26243" y="10118"/>
                </a:lnTo>
                <a:cubicBezTo>
                  <a:pt x="26242" y="10122"/>
                  <a:pt x="26242" y="10127"/>
                  <a:pt x="26242" y="10133"/>
                </a:cubicBezTo>
                <a:lnTo>
                  <a:pt x="26242" y="10121"/>
                </a:lnTo>
                <a:cubicBezTo>
                  <a:pt x="26242" y="10120"/>
                  <a:pt x="26242" y="10119"/>
                  <a:pt x="26243" y="10118"/>
                </a:cubicBezTo>
                <a:close/>
                <a:moveTo>
                  <a:pt x="11240" y="10073"/>
                </a:moveTo>
                <a:cubicBezTo>
                  <a:pt x="11240" y="10085"/>
                  <a:pt x="11240" y="10085"/>
                  <a:pt x="11252" y="10097"/>
                </a:cubicBezTo>
                <a:cubicBezTo>
                  <a:pt x="11252" y="10121"/>
                  <a:pt x="11240" y="10133"/>
                  <a:pt x="11240" y="10133"/>
                </a:cubicBezTo>
                <a:cubicBezTo>
                  <a:pt x="11240" y="10133"/>
                  <a:pt x="11252" y="10133"/>
                  <a:pt x="11252" y="10145"/>
                </a:cubicBezTo>
                <a:lnTo>
                  <a:pt x="11252" y="10181"/>
                </a:lnTo>
                <a:cubicBezTo>
                  <a:pt x="11240" y="10157"/>
                  <a:pt x="11204" y="10133"/>
                  <a:pt x="11192" y="10133"/>
                </a:cubicBezTo>
                <a:cubicBezTo>
                  <a:pt x="11192" y="10121"/>
                  <a:pt x="11228" y="10097"/>
                  <a:pt x="11240" y="10073"/>
                </a:cubicBezTo>
                <a:close/>
                <a:moveTo>
                  <a:pt x="16288" y="10145"/>
                </a:moveTo>
                <a:cubicBezTo>
                  <a:pt x="16264" y="10181"/>
                  <a:pt x="16264" y="10192"/>
                  <a:pt x="16264" y="10216"/>
                </a:cubicBezTo>
                <a:cubicBezTo>
                  <a:pt x="16253" y="10192"/>
                  <a:pt x="16241" y="10181"/>
                  <a:pt x="16229" y="10157"/>
                </a:cubicBezTo>
                <a:cubicBezTo>
                  <a:pt x="16241" y="10157"/>
                  <a:pt x="16253" y="10145"/>
                  <a:pt x="16288" y="10145"/>
                </a:cubicBezTo>
                <a:close/>
                <a:moveTo>
                  <a:pt x="17193" y="10157"/>
                </a:moveTo>
                <a:cubicBezTo>
                  <a:pt x="17217" y="10192"/>
                  <a:pt x="17253" y="10204"/>
                  <a:pt x="17265" y="10240"/>
                </a:cubicBezTo>
                <a:cubicBezTo>
                  <a:pt x="17265" y="10252"/>
                  <a:pt x="17253" y="10264"/>
                  <a:pt x="17253" y="10264"/>
                </a:cubicBezTo>
                <a:cubicBezTo>
                  <a:pt x="17235" y="10258"/>
                  <a:pt x="17220" y="10255"/>
                  <a:pt x="17208" y="10255"/>
                </a:cubicBezTo>
                <a:cubicBezTo>
                  <a:pt x="17196" y="10255"/>
                  <a:pt x="17187" y="10258"/>
                  <a:pt x="17181" y="10264"/>
                </a:cubicBezTo>
                <a:lnTo>
                  <a:pt x="17181" y="10252"/>
                </a:lnTo>
                <a:cubicBezTo>
                  <a:pt x="17193" y="10216"/>
                  <a:pt x="17193" y="10204"/>
                  <a:pt x="17193" y="10157"/>
                </a:cubicBezTo>
                <a:close/>
                <a:moveTo>
                  <a:pt x="12264" y="10240"/>
                </a:moveTo>
                <a:cubicBezTo>
                  <a:pt x="12264" y="10252"/>
                  <a:pt x="12264" y="10252"/>
                  <a:pt x="12276" y="10264"/>
                </a:cubicBezTo>
                <a:cubicBezTo>
                  <a:pt x="12264" y="10264"/>
                  <a:pt x="12264" y="10276"/>
                  <a:pt x="12252" y="10276"/>
                </a:cubicBezTo>
                <a:lnTo>
                  <a:pt x="12252" y="10252"/>
                </a:lnTo>
                <a:lnTo>
                  <a:pt x="12193" y="10252"/>
                </a:lnTo>
                <a:lnTo>
                  <a:pt x="12204" y="10240"/>
                </a:lnTo>
                <a:cubicBezTo>
                  <a:pt x="12210" y="10246"/>
                  <a:pt x="12219" y="10249"/>
                  <a:pt x="12230" y="10249"/>
                </a:cubicBezTo>
                <a:cubicBezTo>
                  <a:pt x="12240" y="10249"/>
                  <a:pt x="12252" y="10246"/>
                  <a:pt x="12264" y="10240"/>
                </a:cubicBezTo>
                <a:close/>
                <a:moveTo>
                  <a:pt x="8883" y="10264"/>
                </a:moveTo>
                <a:cubicBezTo>
                  <a:pt x="8871" y="10300"/>
                  <a:pt x="8883" y="10300"/>
                  <a:pt x="8906" y="10300"/>
                </a:cubicBezTo>
                <a:lnTo>
                  <a:pt x="8906" y="10323"/>
                </a:lnTo>
                <a:cubicBezTo>
                  <a:pt x="8883" y="10323"/>
                  <a:pt x="8871" y="10335"/>
                  <a:pt x="8871" y="10335"/>
                </a:cubicBezTo>
                <a:lnTo>
                  <a:pt x="8871" y="10312"/>
                </a:lnTo>
                <a:lnTo>
                  <a:pt x="8871" y="10276"/>
                </a:lnTo>
                <a:cubicBezTo>
                  <a:pt x="8871" y="10276"/>
                  <a:pt x="8871" y="10264"/>
                  <a:pt x="8883" y="10264"/>
                </a:cubicBezTo>
                <a:close/>
                <a:moveTo>
                  <a:pt x="23718" y="10216"/>
                </a:moveTo>
                <a:cubicBezTo>
                  <a:pt x="23734" y="10216"/>
                  <a:pt x="23739" y="10227"/>
                  <a:pt x="23744" y="10227"/>
                </a:cubicBezTo>
                <a:cubicBezTo>
                  <a:pt x="23747" y="10227"/>
                  <a:pt x="23750" y="10224"/>
                  <a:pt x="23753" y="10216"/>
                </a:cubicBezTo>
                <a:lnTo>
                  <a:pt x="23753" y="10216"/>
                </a:lnTo>
                <a:cubicBezTo>
                  <a:pt x="23753" y="10217"/>
                  <a:pt x="23742" y="10240"/>
                  <a:pt x="23742" y="10252"/>
                </a:cubicBezTo>
                <a:lnTo>
                  <a:pt x="23718" y="10252"/>
                </a:lnTo>
                <a:cubicBezTo>
                  <a:pt x="23742" y="10300"/>
                  <a:pt x="23753" y="10323"/>
                  <a:pt x="23777" y="10335"/>
                </a:cubicBezTo>
                <a:cubicBezTo>
                  <a:pt x="23777" y="10335"/>
                  <a:pt x="23777" y="10359"/>
                  <a:pt x="23801" y="10359"/>
                </a:cubicBezTo>
                <a:lnTo>
                  <a:pt x="23813" y="10359"/>
                </a:lnTo>
                <a:lnTo>
                  <a:pt x="23801" y="10371"/>
                </a:lnTo>
                <a:cubicBezTo>
                  <a:pt x="23789" y="10371"/>
                  <a:pt x="23742" y="10383"/>
                  <a:pt x="23694" y="10419"/>
                </a:cubicBezTo>
                <a:cubicBezTo>
                  <a:pt x="23730" y="10371"/>
                  <a:pt x="23742" y="10312"/>
                  <a:pt x="23706" y="10252"/>
                </a:cubicBezTo>
                <a:lnTo>
                  <a:pt x="23682" y="10252"/>
                </a:lnTo>
                <a:cubicBezTo>
                  <a:pt x="23682" y="10252"/>
                  <a:pt x="23682" y="10240"/>
                  <a:pt x="23658" y="10240"/>
                </a:cubicBezTo>
                <a:cubicBezTo>
                  <a:pt x="23682" y="10240"/>
                  <a:pt x="23706" y="10240"/>
                  <a:pt x="23718" y="10216"/>
                </a:cubicBezTo>
                <a:close/>
                <a:moveTo>
                  <a:pt x="11228" y="10443"/>
                </a:moveTo>
                <a:cubicBezTo>
                  <a:pt x="11228" y="10478"/>
                  <a:pt x="11228" y="10490"/>
                  <a:pt x="11240" y="10514"/>
                </a:cubicBezTo>
                <a:lnTo>
                  <a:pt x="11240" y="10550"/>
                </a:lnTo>
                <a:cubicBezTo>
                  <a:pt x="11228" y="10562"/>
                  <a:pt x="11228" y="10573"/>
                  <a:pt x="11204" y="10597"/>
                </a:cubicBezTo>
                <a:cubicBezTo>
                  <a:pt x="11183" y="10510"/>
                  <a:pt x="11131" y="10463"/>
                  <a:pt x="11068" y="10446"/>
                </a:cubicBezTo>
                <a:lnTo>
                  <a:pt x="11068" y="10446"/>
                </a:lnTo>
                <a:cubicBezTo>
                  <a:pt x="11087" y="10450"/>
                  <a:pt x="11107" y="10451"/>
                  <a:pt x="11130" y="10451"/>
                </a:cubicBezTo>
                <a:cubicBezTo>
                  <a:pt x="11160" y="10451"/>
                  <a:pt x="11192" y="10448"/>
                  <a:pt x="11228" y="10443"/>
                </a:cubicBezTo>
                <a:close/>
                <a:moveTo>
                  <a:pt x="12312" y="10502"/>
                </a:moveTo>
                <a:cubicBezTo>
                  <a:pt x="12312" y="10538"/>
                  <a:pt x="12323" y="10550"/>
                  <a:pt x="12335" y="10573"/>
                </a:cubicBezTo>
                <a:cubicBezTo>
                  <a:pt x="12323" y="10597"/>
                  <a:pt x="12312" y="10597"/>
                  <a:pt x="12312" y="10609"/>
                </a:cubicBezTo>
                <a:cubicBezTo>
                  <a:pt x="12276" y="10597"/>
                  <a:pt x="12264" y="10597"/>
                  <a:pt x="12240" y="10573"/>
                </a:cubicBezTo>
                <a:cubicBezTo>
                  <a:pt x="12240" y="10562"/>
                  <a:pt x="12240" y="10562"/>
                  <a:pt x="12252" y="10550"/>
                </a:cubicBezTo>
                <a:lnTo>
                  <a:pt x="12264" y="10550"/>
                </a:lnTo>
                <a:lnTo>
                  <a:pt x="12276" y="10562"/>
                </a:lnTo>
                <a:lnTo>
                  <a:pt x="12276" y="10550"/>
                </a:lnTo>
                <a:lnTo>
                  <a:pt x="12288" y="10538"/>
                </a:lnTo>
                <a:lnTo>
                  <a:pt x="12288" y="10538"/>
                </a:lnTo>
                <a:cubicBezTo>
                  <a:pt x="12276" y="10550"/>
                  <a:pt x="12288" y="10562"/>
                  <a:pt x="12288" y="10562"/>
                </a:cubicBezTo>
                <a:lnTo>
                  <a:pt x="12288" y="10538"/>
                </a:lnTo>
                <a:lnTo>
                  <a:pt x="12288" y="10514"/>
                </a:lnTo>
                <a:lnTo>
                  <a:pt x="12288" y="10502"/>
                </a:lnTo>
                <a:close/>
                <a:moveTo>
                  <a:pt x="14919" y="10562"/>
                </a:moveTo>
                <a:cubicBezTo>
                  <a:pt x="14931" y="10568"/>
                  <a:pt x="14940" y="10571"/>
                  <a:pt x="14950" y="10571"/>
                </a:cubicBezTo>
                <a:cubicBezTo>
                  <a:pt x="14961" y="10571"/>
                  <a:pt x="14973" y="10568"/>
                  <a:pt x="14990" y="10562"/>
                </a:cubicBezTo>
                <a:lnTo>
                  <a:pt x="14990" y="10562"/>
                </a:lnTo>
                <a:cubicBezTo>
                  <a:pt x="14967" y="10573"/>
                  <a:pt x="14967" y="10597"/>
                  <a:pt x="14967" y="10609"/>
                </a:cubicBezTo>
                <a:lnTo>
                  <a:pt x="14955" y="10597"/>
                </a:lnTo>
                <a:cubicBezTo>
                  <a:pt x="14943" y="10573"/>
                  <a:pt x="14931" y="10573"/>
                  <a:pt x="14919" y="10573"/>
                </a:cubicBezTo>
                <a:lnTo>
                  <a:pt x="14919" y="10562"/>
                </a:lnTo>
                <a:close/>
                <a:moveTo>
                  <a:pt x="15312" y="10264"/>
                </a:moveTo>
                <a:lnTo>
                  <a:pt x="15348" y="10300"/>
                </a:lnTo>
                <a:cubicBezTo>
                  <a:pt x="15348" y="10312"/>
                  <a:pt x="15348" y="10312"/>
                  <a:pt x="15360" y="10323"/>
                </a:cubicBezTo>
                <a:lnTo>
                  <a:pt x="15348" y="10335"/>
                </a:lnTo>
                <a:cubicBezTo>
                  <a:pt x="15371" y="10371"/>
                  <a:pt x="15407" y="10383"/>
                  <a:pt x="15431" y="10383"/>
                </a:cubicBezTo>
                <a:cubicBezTo>
                  <a:pt x="15419" y="10419"/>
                  <a:pt x="15419" y="10454"/>
                  <a:pt x="15455" y="10502"/>
                </a:cubicBezTo>
                <a:cubicBezTo>
                  <a:pt x="15467" y="10502"/>
                  <a:pt x="15479" y="10490"/>
                  <a:pt x="15491" y="10490"/>
                </a:cubicBezTo>
                <a:cubicBezTo>
                  <a:pt x="15491" y="10502"/>
                  <a:pt x="15514" y="10514"/>
                  <a:pt x="15526" y="10526"/>
                </a:cubicBezTo>
                <a:cubicBezTo>
                  <a:pt x="15479" y="10526"/>
                  <a:pt x="15455" y="10550"/>
                  <a:pt x="15431" y="10585"/>
                </a:cubicBezTo>
                <a:lnTo>
                  <a:pt x="15455" y="10585"/>
                </a:lnTo>
                <a:cubicBezTo>
                  <a:pt x="15455" y="10609"/>
                  <a:pt x="15455" y="10621"/>
                  <a:pt x="15467" y="10633"/>
                </a:cubicBezTo>
                <a:cubicBezTo>
                  <a:pt x="15446" y="10619"/>
                  <a:pt x="15429" y="10613"/>
                  <a:pt x="15411" y="10613"/>
                </a:cubicBezTo>
                <a:cubicBezTo>
                  <a:pt x="15399" y="10613"/>
                  <a:pt x="15386" y="10616"/>
                  <a:pt x="15371" y="10621"/>
                </a:cubicBezTo>
                <a:cubicBezTo>
                  <a:pt x="15371" y="10585"/>
                  <a:pt x="15360" y="10562"/>
                  <a:pt x="15336" y="10526"/>
                </a:cubicBezTo>
                <a:cubicBezTo>
                  <a:pt x="15314" y="10511"/>
                  <a:pt x="15296" y="10501"/>
                  <a:pt x="15275" y="10501"/>
                </a:cubicBezTo>
                <a:cubicBezTo>
                  <a:pt x="15262" y="10501"/>
                  <a:pt x="15247" y="10505"/>
                  <a:pt x="15229" y="10514"/>
                </a:cubicBezTo>
                <a:lnTo>
                  <a:pt x="15229" y="10502"/>
                </a:lnTo>
                <a:cubicBezTo>
                  <a:pt x="15252" y="10490"/>
                  <a:pt x="15288" y="10454"/>
                  <a:pt x="15312" y="10407"/>
                </a:cubicBezTo>
                <a:cubicBezTo>
                  <a:pt x="15277" y="10372"/>
                  <a:pt x="15243" y="10354"/>
                  <a:pt x="15213" y="10354"/>
                </a:cubicBezTo>
                <a:cubicBezTo>
                  <a:pt x="15191" y="10354"/>
                  <a:pt x="15172" y="10363"/>
                  <a:pt x="15157" y="10383"/>
                </a:cubicBezTo>
                <a:lnTo>
                  <a:pt x="15157" y="10335"/>
                </a:lnTo>
                <a:cubicBezTo>
                  <a:pt x="15157" y="10323"/>
                  <a:pt x="15169" y="10323"/>
                  <a:pt x="15169" y="10312"/>
                </a:cubicBezTo>
                <a:lnTo>
                  <a:pt x="15169" y="10323"/>
                </a:lnTo>
                <a:cubicBezTo>
                  <a:pt x="15181" y="10323"/>
                  <a:pt x="15217" y="10312"/>
                  <a:pt x="15229" y="10312"/>
                </a:cubicBezTo>
                <a:cubicBezTo>
                  <a:pt x="15229" y="10323"/>
                  <a:pt x="15241" y="10323"/>
                  <a:pt x="15241" y="10335"/>
                </a:cubicBezTo>
                <a:cubicBezTo>
                  <a:pt x="15252" y="10335"/>
                  <a:pt x="15276" y="10323"/>
                  <a:pt x="15288" y="10312"/>
                </a:cubicBezTo>
                <a:lnTo>
                  <a:pt x="15312" y="10312"/>
                </a:lnTo>
                <a:lnTo>
                  <a:pt x="15312" y="10276"/>
                </a:lnTo>
                <a:lnTo>
                  <a:pt x="15312" y="10264"/>
                </a:lnTo>
                <a:close/>
                <a:moveTo>
                  <a:pt x="5430" y="10597"/>
                </a:moveTo>
                <a:cubicBezTo>
                  <a:pt x="5454" y="10621"/>
                  <a:pt x="5465" y="10633"/>
                  <a:pt x="5477" y="10633"/>
                </a:cubicBezTo>
                <a:cubicBezTo>
                  <a:pt x="5469" y="10650"/>
                  <a:pt x="5460" y="10670"/>
                  <a:pt x="5453" y="10692"/>
                </a:cubicBezTo>
                <a:lnTo>
                  <a:pt x="5453" y="10692"/>
                </a:lnTo>
                <a:cubicBezTo>
                  <a:pt x="5429" y="10681"/>
                  <a:pt x="5406" y="10681"/>
                  <a:pt x="5394" y="10669"/>
                </a:cubicBezTo>
                <a:lnTo>
                  <a:pt x="5394" y="10657"/>
                </a:lnTo>
                <a:cubicBezTo>
                  <a:pt x="5418" y="10633"/>
                  <a:pt x="5430" y="10621"/>
                  <a:pt x="5430" y="10597"/>
                </a:cubicBezTo>
                <a:close/>
                <a:moveTo>
                  <a:pt x="24623" y="10657"/>
                </a:moveTo>
                <a:lnTo>
                  <a:pt x="24623" y="10693"/>
                </a:lnTo>
                <a:cubicBezTo>
                  <a:pt x="24599" y="10693"/>
                  <a:pt x="24587" y="10693"/>
                  <a:pt x="24575" y="10716"/>
                </a:cubicBezTo>
                <a:cubicBezTo>
                  <a:pt x="24575" y="10716"/>
                  <a:pt x="24575" y="10693"/>
                  <a:pt x="24563" y="10693"/>
                </a:cubicBezTo>
                <a:cubicBezTo>
                  <a:pt x="24587" y="10681"/>
                  <a:pt x="24599" y="10669"/>
                  <a:pt x="24623" y="10657"/>
                </a:cubicBezTo>
                <a:close/>
                <a:moveTo>
                  <a:pt x="11288" y="10657"/>
                </a:moveTo>
                <a:cubicBezTo>
                  <a:pt x="11300" y="10681"/>
                  <a:pt x="11311" y="10716"/>
                  <a:pt x="11323" y="10728"/>
                </a:cubicBezTo>
                <a:cubicBezTo>
                  <a:pt x="11311" y="10716"/>
                  <a:pt x="11288" y="10693"/>
                  <a:pt x="11252" y="10681"/>
                </a:cubicBezTo>
                <a:lnTo>
                  <a:pt x="11264" y="10669"/>
                </a:lnTo>
                <a:lnTo>
                  <a:pt x="11252" y="10657"/>
                </a:lnTo>
                <a:close/>
                <a:moveTo>
                  <a:pt x="12359" y="10681"/>
                </a:moveTo>
                <a:lnTo>
                  <a:pt x="12359" y="10716"/>
                </a:lnTo>
                <a:cubicBezTo>
                  <a:pt x="12323" y="10716"/>
                  <a:pt x="12300" y="10716"/>
                  <a:pt x="12276" y="10728"/>
                </a:cubicBezTo>
                <a:cubicBezTo>
                  <a:pt x="12300" y="10716"/>
                  <a:pt x="12312" y="10693"/>
                  <a:pt x="12312" y="10681"/>
                </a:cubicBezTo>
                <a:close/>
                <a:moveTo>
                  <a:pt x="3811" y="10157"/>
                </a:moveTo>
                <a:cubicBezTo>
                  <a:pt x="3811" y="10181"/>
                  <a:pt x="3811" y="10204"/>
                  <a:pt x="3846" y="10216"/>
                </a:cubicBezTo>
                <a:cubicBezTo>
                  <a:pt x="3858" y="10204"/>
                  <a:pt x="3870" y="10192"/>
                  <a:pt x="3870" y="10181"/>
                </a:cubicBezTo>
                <a:cubicBezTo>
                  <a:pt x="3882" y="10192"/>
                  <a:pt x="3882" y="10192"/>
                  <a:pt x="3918" y="10192"/>
                </a:cubicBezTo>
                <a:lnTo>
                  <a:pt x="3918" y="10204"/>
                </a:lnTo>
                <a:cubicBezTo>
                  <a:pt x="3906" y="10204"/>
                  <a:pt x="3870" y="10216"/>
                  <a:pt x="3858" y="10240"/>
                </a:cubicBezTo>
                <a:cubicBezTo>
                  <a:pt x="3870" y="10276"/>
                  <a:pt x="3882" y="10312"/>
                  <a:pt x="3930" y="10323"/>
                </a:cubicBezTo>
                <a:cubicBezTo>
                  <a:pt x="3906" y="10359"/>
                  <a:pt x="3870" y="10395"/>
                  <a:pt x="3882" y="10454"/>
                </a:cubicBezTo>
                <a:cubicBezTo>
                  <a:pt x="3899" y="10461"/>
                  <a:pt x="3914" y="10464"/>
                  <a:pt x="3929" y="10464"/>
                </a:cubicBezTo>
                <a:cubicBezTo>
                  <a:pt x="3965" y="10464"/>
                  <a:pt x="3992" y="10444"/>
                  <a:pt x="4001" y="10419"/>
                </a:cubicBezTo>
                <a:cubicBezTo>
                  <a:pt x="4001" y="10431"/>
                  <a:pt x="4001" y="10431"/>
                  <a:pt x="4025" y="10443"/>
                </a:cubicBezTo>
                <a:cubicBezTo>
                  <a:pt x="4028" y="10439"/>
                  <a:pt x="4031" y="10438"/>
                  <a:pt x="4033" y="10438"/>
                </a:cubicBezTo>
                <a:cubicBezTo>
                  <a:pt x="4037" y="10438"/>
                  <a:pt x="4037" y="10446"/>
                  <a:pt x="4037" y="10454"/>
                </a:cubicBezTo>
                <a:cubicBezTo>
                  <a:pt x="3977" y="10454"/>
                  <a:pt x="3906" y="10478"/>
                  <a:pt x="3811" y="10490"/>
                </a:cubicBezTo>
                <a:cubicBezTo>
                  <a:pt x="3799" y="10562"/>
                  <a:pt x="3799" y="10621"/>
                  <a:pt x="3822" y="10669"/>
                </a:cubicBezTo>
                <a:lnTo>
                  <a:pt x="3787" y="10752"/>
                </a:lnTo>
                <a:lnTo>
                  <a:pt x="3751" y="10752"/>
                </a:lnTo>
                <a:cubicBezTo>
                  <a:pt x="3763" y="10740"/>
                  <a:pt x="3763" y="10728"/>
                  <a:pt x="3751" y="10693"/>
                </a:cubicBezTo>
                <a:cubicBezTo>
                  <a:pt x="3739" y="10693"/>
                  <a:pt x="3727" y="10716"/>
                  <a:pt x="3703" y="10728"/>
                </a:cubicBezTo>
                <a:cubicBezTo>
                  <a:pt x="3691" y="10716"/>
                  <a:pt x="3680" y="10693"/>
                  <a:pt x="3668" y="10693"/>
                </a:cubicBezTo>
                <a:cubicBezTo>
                  <a:pt x="3644" y="10669"/>
                  <a:pt x="3620" y="10657"/>
                  <a:pt x="3584" y="10633"/>
                </a:cubicBezTo>
                <a:cubicBezTo>
                  <a:pt x="3584" y="10621"/>
                  <a:pt x="3584" y="10609"/>
                  <a:pt x="3572" y="10609"/>
                </a:cubicBezTo>
                <a:cubicBezTo>
                  <a:pt x="3572" y="10597"/>
                  <a:pt x="3584" y="10573"/>
                  <a:pt x="3584" y="10562"/>
                </a:cubicBezTo>
                <a:cubicBezTo>
                  <a:pt x="3608" y="10573"/>
                  <a:pt x="3620" y="10573"/>
                  <a:pt x="3632" y="10597"/>
                </a:cubicBezTo>
                <a:cubicBezTo>
                  <a:pt x="3691" y="10514"/>
                  <a:pt x="3703" y="10443"/>
                  <a:pt x="3668" y="10383"/>
                </a:cubicBezTo>
                <a:lnTo>
                  <a:pt x="3668" y="10383"/>
                </a:lnTo>
                <a:cubicBezTo>
                  <a:pt x="3680" y="10386"/>
                  <a:pt x="3693" y="10387"/>
                  <a:pt x="3706" y="10387"/>
                </a:cubicBezTo>
                <a:cubicBezTo>
                  <a:pt x="3752" y="10387"/>
                  <a:pt x="3794" y="10368"/>
                  <a:pt x="3822" y="10312"/>
                </a:cubicBezTo>
                <a:cubicBezTo>
                  <a:pt x="3811" y="10276"/>
                  <a:pt x="3799" y="10252"/>
                  <a:pt x="3763" y="10240"/>
                </a:cubicBezTo>
                <a:cubicBezTo>
                  <a:pt x="3751" y="10216"/>
                  <a:pt x="3751" y="10204"/>
                  <a:pt x="3727" y="10192"/>
                </a:cubicBezTo>
                <a:cubicBezTo>
                  <a:pt x="3739" y="10192"/>
                  <a:pt x="3751" y="10181"/>
                  <a:pt x="3751" y="10157"/>
                </a:cubicBezTo>
                <a:cubicBezTo>
                  <a:pt x="3769" y="10169"/>
                  <a:pt x="3781" y="10175"/>
                  <a:pt x="3790" y="10175"/>
                </a:cubicBezTo>
                <a:cubicBezTo>
                  <a:pt x="3799" y="10175"/>
                  <a:pt x="3805" y="10169"/>
                  <a:pt x="3811" y="10157"/>
                </a:cubicBezTo>
                <a:close/>
                <a:moveTo>
                  <a:pt x="18872" y="10681"/>
                </a:moveTo>
                <a:cubicBezTo>
                  <a:pt x="18872" y="10716"/>
                  <a:pt x="18884" y="10716"/>
                  <a:pt x="18920" y="10728"/>
                </a:cubicBezTo>
                <a:cubicBezTo>
                  <a:pt x="18896" y="10740"/>
                  <a:pt x="18884" y="10740"/>
                  <a:pt x="18884" y="10752"/>
                </a:cubicBezTo>
                <a:cubicBezTo>
                  <a:pt x="18872" y="10728"/>
                  <a:pt x="18872" y="10716"/>
                  <a:pt x="18860" y="10693"/>
                </a:cubicBezTo>
                <a:lnTo>
                  <a:pt x="18872" y="10681"/>
                </a:lnTo>
                <a:close/>
                <a:moveTo>
                  <a:pt x="6335" y="10550"/>
                </a:moveTo>
                <a:lnTo>
                  <a:pt x="6358" y="10562"/>
                </a:lnTo>
                <a:cubicBezTo>
                  <a:pt x="6358" y="10573"/>
                  <a:pt x="6370" y="10597"/>
                  <a:pt x="6382" y="10609"/>
                </a:cubicBezTo>
                <a:lnTo>
                  <a:pt x="6370" y="10621"/>
                </a:lnTo>
                <a:cubicBezTo>
                  <a:pt x="6406" y="10633"/>
                  <a:pt x="6418" y="10657"/>
                  <a:pt x="6430" y="10657"/>
                </a:cubicBezTo>
                <a:cubicBezTo>
                  <a:pt x="6430" y="10669"/>
                  <a:pt x="6418" y="10681"/>
                  <a:pt x="6418" y="10693"/>
                </a:cubicBezTo>
                <a:cubicBezTo>
                  <a:pt x="6430" y="10716"/>
                  <a:pt x="6466" y="10728"/>
                  <a:pt x="6478" y="10740"/>
                </a:cubicBezTo>
                <a:lnTo>
                  <a:pt x="6442" y="10776"/>
                </a:lnTo>
                <a:cubicBezTo>
                  <a:pt x="6394" y="10776"/>
                  <a:pt x="6370" y="10776"/>
                  <a:pt x="6323" y="10788"/>
                </a:cubicBezTo>
                <a:lnTo>
                  <a:pt x="6323" y="10776"/>
                </a:lnTo>
                <a:cubicBezTo>
                  <a:pt x="6299" y="10752"/>
                  <a:pt x="6275" y="10740"/>
                  <a:pt x="6251" y="10740"/>
                </a:cubicBezTo>
                <a:cubicBezTo>
                  <a:pt x="6251" y="10704"/>
                  <a:pt x="6251" y="10693"/>
                  <a:pt x="6239" y="10681"/>
                </a:cubicBezTo>
                <a:lnTo>
                  <a:pt x="6263" y="10645"/>
                </a:lnTo>
                <a:cubicBezTo>
                  <a:pt x="6323" y="10633"/>
                  <a:pt x="6335" y="10597"/>
                  <a:pt x="6335" y="10550"/>
                </a:cubicBezTo>
                <a:close/>
                <a:moveTo>
                  <a:pt x="24837" y="10597"/>
                </a:moveTo>
                <a:lnTo>
                  <a:pt x="24837" y="10597"/>
                </a:lnTo>
                <a:cubicBezTo>
                  <a:pt x="24861" y="10657"/>
                  <a:pt x="24896" y="10681"/>
                  <a:pt x="24956" y="10693"/>
                </a:cubicBezTo>
                <a:lnTo>
                  <a:pt x="24956" y="10776"/>
                </a:lnTo>
                <a:cubicBezTo>
                  <a:pt x="24944" y="10776"/>
                  <a:pt x="24932" y="10776"/>
                  <a:pt x="24932" y="10788"/>
                </a:cubicBezTo>
                <a:cubicBezTo>
                  <a:pt x="24932" y="10752"/>
                  <a:pt x="24908" y="10716"/>
                  <a:pt x="24873" y="10681"/>
                </a:cubicBezTo>
                <a:lnTo>
                  <a:pt x="24849" y="10669"/>
                </a:lnTo>
                <a:cubicBezTo>
                  <a:pt x="24861" y="10633"/>
                  <a:pt x="24837" y="10609"/>
                  <a:pt x="24837" y="10597"/>
                </a:cubicBezTo>
                <a:close/>
                <a:moveTo>
                  <a:pt x="18765" y="10788"/>
                </a:moveTo>
                <a:cubicBezTo>
                  <a:pt x="18772" y="10793"/>
                  <a:pt x="18780" y="10797"/>
                  <a:pt x="18786" y="10800"/>
                </a:cubicBezTo>
                <a:lnTo>
                  <a:pt x="18786" y="10800"/>
                </a:lnTo>
                <a:cubicBezTo>
                  <a:pt x="18780" y="10800"/>
                  <a:pt x="18773" y="10800"/>
                  <a:pt x="18765" y="10800"/>
                </a:cubicBezTo>
                <a:lnTo>
                  <a:pt x="18765" y="10788"/>
                </a:lnTo>
                <a:close/>
                <a:moveTo>
                  <a:pt x="18860" y="10788"/>
                </a:moveTo>
                <a:lnTo>
                  <a:pt x="18860" y="10812"/>
                </a:lnTo>
                <a:lnTo>
                  <a:pt x="18836" y="10812"/>
                </a:lnTo>
                <a:cubicBezTo>
                  <a:pt x="18831" y="10809"/>
                  <a:pt x="18826" y="10807"/>
                  <a:pt x="18821" y="10805"/>
                </a:cubicBezTo>
                <a:lnTo>
                  <a:pt x="18821" y="10805"/>
                </a:lnTo>
                <a:cubicBezTo>
                  <a:pt x="18833" y="10803"/>
                  <a:pt x="18846" y="10797"/>
                  <a:pt x="18860" y="10788"/>
                </a:cubicBezTo>
                <a:close/>
                <a:moveTo>
                  <a:pt x="9275" y="10788"/>
                </a:moveTo>
                <a:cubicBezTo>
                  <a:pt x="9287" y="10800"/>
                  <a:pt x="9287" y="10800"/>
                  <a:pt x="9299" y="10800"/>
                </a:cubicBezTo>
                <a:cubicBezTo>
                  <a:pt x="9287" y="10835"/>
                  <a:pt x="9287" y="10859"/>
                  <a:pt x="9275" y="10895"/>
                </a:cubicBezTo>
                <a:cubicBezTo>
                  <a:pt x="9264" y="10871"/>
                  <a:pt x="9240" y="10859"/>
                  <a:pt x="9228" y="10859"/>
                </a:cubicBezTo>
                <a:cubicBezTo>
                  <a:pt x="9240" y="10835"/>
                  <a:pt x="9264" y="10812"/>
                  <a:pt x="9275" y="10788"/>
                </a:cubicBezTo>
                <a:close/>
                <a:moveTo>
                  <a:pt x="18634" y="10812"/>
                </a:moveTo>
                <a:cubicBezTo>
                  <a:pt x="18634" y="10835"/>
                  <a:pt x="18646" y="10847"/>
                  <a:pt x="18646" y="10859"/>
                </a:cubicBezTo>
                <a:cubicBezTo>
                  <a:pt x="18646" y="10907"/>
                  <a:pt x="18670" y="10919"/>
                  <a:pt x="18681" y="10931"/>
                </a:cubicBezTo>
                <a:lnTo>
                  <a:pt x="18622" y="10931"/>
                </a:lnTo>
                <a:cubicBezTo>
                  <a:pt x="18622" y="10907"/>
                  <a:pt x="18622" y="10895"/>
                  <a:pt x="18610" y="10859"/>
                </a:cubicBezTo>
                <a:cubicBezTo>
                  <a:pt x="18622" y="10847"/>
                  <a:pt x="18634" y="10835"/>
                  <a:pt x="18634" y="10812"/>
                </a:cubicBezTo>
                <a:close/>
                <a:moveTo>
                  <a:pt x="10942" y="10776"/>
                </a:moveTo>
                <a:lnTo>
                  <a:pt x="10942" y="10776"/>
                </a:lnTo>
                <a:cubicBezTo>
                  <a:pt x="10966" y="10788"/>
                  <a:pt x="11014" y="10800"/>
                  <a:pt x="11061" y="10800"/>
                </a:cubicBezTo>
                <a:cubicBezTo>
                  <a:pt x="11073" y="10847"/>
                  <a:pt x="11085" y="10895"/>
                  <a:pt x="11121" y="10919"/>
                </a:cubicBezTo>
                <a:cubicBezTo>
                  <a:pt x="11073" y="10954"/>
                  <a:pt x="11026" y="10978"/>
                  <a:pt x="11014" y="11026"/>
                </a:cubicBezTo>
                <a:cubicBezTo>
                  <a:pt x="10978" y="11014"/>
                  <a:pt x="10954" y="11014"/>
                  <a:pt x="10942" y="11014"/>
                </a:cubicBezTo>
                <a:cubicBezTo>
                  <a:pt x="10966" y="10931"/>
                  <a:pt x="10966" y="10847"/>
                  <a:pt x="10942" y="10776"/>
                </a:cubicBezTo>
                <a:close/>
                <a:moveTo>
                  <a:pt x="15586" y="10871"/>
                </a:moveTo>
                <a:lnTo>
                  <a:pt x="15598" y="10895"/>
                </a:lnTo>
                <a:cubicBezTo>
                  <a:pt x="15598" y="10907"/>
                  <a:pt x="15610" y="10919"/>
                  <a:pt x="15610" y="10931"/>
                </a:cubicBezTo>
                <a:lnTo>
                  <a:pt x="15645" y="10954"/>
                </a:lnTo>
                <a:lnTo>
                  <a:pt x="15586" y="11014"/>
                </a:lnTo>
                <a:cubicBezTo>
                  <a:pt x="15562" y="11014"/>
                  <a:pt x="15550" y="11026"/>
                  <a:pt x="15526" y="11026"/>
                </a:cubicBezTo>
                <a:lnTo>
                  <a:pt x="15514" y="11026"/>
                </a:lnTo>
                <a:cubicBezTo>
                  <a:pt x="15538" y="10990"/>
                  <a:pt x="15550" y="10966"/>
                  <a:pt x="15562" y="10931"/>
                </a:cubicBezTo>
                <a:cubicBezTo>
                  <a:pt x="15586" y="10919"/>
                  <a:pt x="15586" y="10907"/>
                  <a:pt x="15586" y="10871"/>
                </a:cubicBezTo>
                <a:close/>
                <a:moveTo>
                  <a:pt x="21182" y="10907"/>
                </a:moveTo>
                <a:cubicBezTo>
                  <a:pt x="21182" y="10919"/>
                  <a:pt x="21182" y="10931"/>
                  <a:pt x="21194" y="10943"/>
                </a:cubicBezTo>
                <a:cubicBezTo>
                  <a:pt x="21182" y="10966"/>
                  <a:pt x="21182" y="10978"/>
                  <a:pt x="21182" y="10990"/>
                </a:cubicBezTo>
                <a:cubicBezTo>
                  <a:pt x="21170" y="10990"/>
                  <a:pt x="21146" y="11002"/>
                  <a:pt x="21122" y="11026"/>
                </a:cubicBezTo>
                <a:lnTo>
                  <a:pt x="21122" y="10978"/>
                </a:lnTo>
                <a:cubicBezTo>
                  <a:pt x="21134" y="10966"/>
                  <a:pt x="21146" y="10943"/>
                  <a:pt x="21146" y="10919"/>
                </a:cubicBezTo>
                <a:lnTo>
                  <a:pt x="21170" y="10907"/>
                </a:lnTo>
                <a:close/>
                <a:moveTo>
                  <a:pt x="5227" y="11050"/>
                </a:moveTo>
                <a:lnTo>
                  <a:pt x="5227" y="11074"/>
                </a:lnTo>
                <a:cubicBezTo>
                  <a:pt x="5222" y="11072"/>
                  <a:pt x="5217" y="11071"/>
                  <a:pt x="5212" y="11071"/>
                </a:cubicBezTo>
                <a:lnTo>
                  <a:pt x="5212" y="11071"/>
                </a:lnTo>
                <a:cubicBezTo>
                  <a:pt x="5215" y="11068"/>
                  <a:pt x="5215" y="11062"/>
                  <a:pt x="5215" y="11050"/>
                </a:cubicBezTo>
                <a:close/>
                <a:moveTo>
                  <a:pt x="24396" y="10859"/>
                </a:moveTo>
                <a:cubicBezTo>
                  <a:pt x="24396" y="10871"/>
                  <a:pt x="24396" y="10907"/>
                  <a:pt x="24408" y="10931"/>
                </a:cubicBezTo>
                <a:cubicBezTo>
                  <a:pt x="24390" y="10920"/>
                  <a:pt x="24373" y="10914"/>
                  <a:pt x="24357" y="10914"/>
                </a:cubicBezTo>
                <a:cubicBezTo>
                  <a:pt x="24322" y="10914"/>
                  <a:pt x="24294" y="10941"/>
                  <a:pt x="24277" y="10990"/>
                </a:cubicBezTo>
                <a:cubicBezTo>
                  <a:pt x="24277" y="11026"/>
                  <a:pt x="24289" y="11050"/>
                  <a:pt x="24289" y="11085"/>
                </a:cubicBezTo>
                <a:lnTo>
                  <a:pt x="24277" y="11085"/>
                </a:lnTo>
                <a:cubicBezTo>
                  <a:pt x="24254" y="11085"/>
                  <a:pt x="24254" y="11085"/>
                  <a:pt x="24242" y="11074"/>
                </a:cubicBezTo>
                <a:lnTo>
                  <a:pt x="24254" y="11074"/>
                </a:lnTo>
                <a:cubicBezTo>
                  <a:pt x="24254" y="11026"/>
                  <a:pt x="24242" y="10990"/>
                  <a:pt x="24230" y="10966"/>
                </a:cubicBezTo>
                <a:cubicBezTo>
                  <a:pt x="24242" y="10931"/>
                  <a:pt x="24242" y="10907"/>
                  <a:pt x="24242" y="10871"/>
                </a:cubicBezTo>
                <a:cubicBezTo>
                  <a:pt x="24264" y="10894"/>
                  <a:pt x="24287" y="10902"/>
                  <a:pt x="24313" y="10902"/>
                </a:cubicBezTo>
                <a:cubicBezTo>
                  <a:pt x="24327" y="10902"/>
                  <a:pt x="24343" y="10899"/>
                  <a:pt x="24361" y="10895"/>
                </a:cubicBezTo>
                <a:lnTo>
                  <a:pt x="24361" y="10871"/>
                </a:lnTo>
                <a:cubicBezTo>
                  <a:pt x="24373" y="10871"/>
                  <a:pt x="24373" y="10859"/>
                  <a:pt x="24396" y="10859"/>
                </a:cubicBezTo>
                <a:close/>
                <a:moveTo>
                  <a:pt x="5452" y="10694"/>
                </a:moveTo>
                <a:cubicBezTo>
                  <a:pt x="5439" y="10735"/>
                  <a:pt x="5430" y="10783"/>
                  <a:pt x="5430" y="10835"/>
                </a:cubicBezTo>
                <a:cubicBezTo>
                  <a:pt x="5477" y="10847"/>
                  <a:pt x="5525" y="10847"/>
                  <a:pt x="5573" y="10859"/>
                </a:cubicBezTo>
                <a:cubicBezTo>
                  <a:pt x="5525" y="10895"/>
                  <a:pt x="5477" y="10966"/>
                  <a:pt x="5477" y="11074"/>
                </a:cubicBezTo>
                <a:cubicBezTo>
                  <a:pt x="5497" y="11080"/>
                  <a:pt x="5516" y="11083"/>
                  <a:pt x="5534" y="11083"/>
                </a:cubicBezTo>
                <a:cubicBezTo>
                  <a:pt x="5581" y="11083"/>
                  <a:pt x="5622" y="11064"/>
                  <a:pt x="5656" y="11038"/>
                </a:cubicBezTo>
                <a:lnTo>
                  <a:pt x="5656" y="11085"/>
                </a:lnTo>
                <a:cubicBezTo>
                  <a:pt x="5644" y="11084"/>
                  <a:pt x="5633" y="11083"/>
                  <a:pt x="5621" y="11083"/>
                </a:cubicBezTo>
                <a:cubicBezTo>
                  <a:pt x="5562" y="11083"/>
                  <a:pt x="5507" y="11109"/>
                  <a:pt x="5477" y="11169"/>
                </a:cubicBezTo>
                <a:cubicBezTo>
                  <a:pt x="5465" y="11109"/>
                  <a:pt x="5418" y="11085"/>
                  <a:pt x="5358" y="11050"/>
                </a:cubicBezTo>
                <a:cubicBezTo>
                  <a:pt x="5358" y="11038"/>
                  <a:pt x="5358" y="11026"/>
                  <a:pt x="5346" y="11026"/>
                </a:cubicBezTo>
                <a:cubicBezTo>
                  <a:pt x="5358" y="11026"/>
                  <a:pt x="5358" y="11014"/>
                  <a:pt x="5358" y="10990"/>
                </a:cubicBezTo>
                <a:cubicBezTo>
                  <a:pt x="5370" y="10954"/>
                  <a:pt x="5406" y="10907"/>
                  <a:pt x="5406" y="10871"/>
                </a:cubicBezTo>
                <a:lnTo>
                  <a:pt x="5418" y="10871"/>
                </a:lnTo>
                <a:cubicBezTo>
                  <a:pt x="5418" y="10847"/>
                  <a:pt x="5418" y="10835"/>
                  <a:pt x="5406" y="10812"/>
                </a:cubicBezTo>
                <a:lnTo>
                  <a:pt x="5406" y="10752"/>
                </a:lnTo>
                <a:cubicBezTo>
                  <a:pt x="5418" y="10740"/>
                  <a:pt x="5429" y="10729"/>
                  <a:pt x="5452" y="10694"/>
                </a:cubicBezTo>
                <a:close/>
                <a:moveTo>
                  <a:pt x="24178" y="11175"/>
                </a:moveTo>
                <a:cubicBezTo>
                  <a:pt x="24176" y="11175"/>
                  <a:pt x="24176" y="11181"/>
                  <a:pt x="24182" y="11193"/>
                </a:cubicBezTo>
                <a:cubicBezTo>
                  <a:pt x="24182" y="11181"/>
                  <a:pt x="24179" y="11175"/>
                  <a:pt x="24178" y="11175"/>
                </a:cubicBezTo>
                <a:close/>
                <a:moveTo>
                  <a:pt x="4993" y="10744"/>
                </a:moveTo>
                <a:cubicBezTo>
                  <a:pt x="5011" y="10849"/>
                  <a:pt x="5070" y="10924"/>
                  <a:pt x="5180" y="10978"/>
                </a:cubicBezTo>
                <a:lnTo>
                  <a:pt x="5144" y="10978"/>
                </a:lnTo>
                <a:cubicBezTo>
                  <a:pt x="5144" y="10990"/>
                  <a:pt x="5168" y="11014"/>
                  <a:pt x="5180" y="11014"/>
                </a:cubicBezTo>
                <a:cubicBezTo>
                  <a:pt x="5168" y="11026"/>
                  <a:pt x="5168" y="11038"/>
                  <a:pt x="5180" y="11038"/>
                </a:cubicBezTo>
                <a:lnTo>
                  <a:pt x="5192" y="11038"/>
                </a:lnTo>
                <a:cubicBezTo>
                  <a:pt x="5181" y="11049"/>
                  <a:pt x="5180" y="11050"/>
                  <a:pt x="5189" y="11068"/>
                </a:cubicBezTo>
                <a:lnTo>
                  <a:pt x="5189" y="11068"/>
                </a:lnTo>
                <a:cubicBezTo>
                  <a:pt x="5184" y="11068"/>
                  <a:pt x="5179" y="11067"/>
                  <a:pt x="5174" y="11067"/>
                </a:cubicBezTo>
                <a:cubicBezTo>
                  <a:pt x="5093" y="11067"/>
                  <a:pt x="5029" y="11114"/>
                  <a:pt x="4989" y="11193"/>
                </a:cubicBezTo>
                <a:cubicBezTo>
                  <a:pt x="4977" y="11193"/>
                  <a:pt x="4977" y="11193"/>
                  <a:pt x="4954" y="11169"/>
                </a:cubicBezTo>
                <a:lnTo>
                  <a:pt x="4954" y="11193"/>
                </a:lnTo>
                <a:lnTo>
                  <a:pt x="4942" y="11205"/>
                </a:lnTo>
                <a:lnTo>
                  <a:pt x="4930" y="11205"/>
                </a:lnTo>
                <a:cubicBezTo>
                  <a:pt x="4894" y="11169"/>
                  <a:pt x="4846" y="11145"/>
                  <a:pt x="4811" y="11133"/>
                </a:cubicBezTo>
                <a:cubicBezTo>
                  <a:pt x="4870" y="11097"/>
                  <a:pt x="4930" y="11038"/>
                  <a:pt x="4989" y="10954"/>
                </a:cubicBezTo>
                <a:cubicBezTo>
                  <a:pt x="4965" y="10919"/>
                  <a:pt x="4954" y="10895"/>
                  <a:pt x="4942" y="10871"/>
                </a:cubicBezTo>
                <a:cubicBezTo>
                  <a:pt x="4982" y="10841"/>
                  <a:pt x="4996" y="10794"/>
                  <a:pt x="4993" y="10744"/>
                </a:cubicBezTo>
                <a:close/>
                <a:moveTo>
                  <a:pt x="12431" y="11169"/>
                </a:moveTo>
                <a:cubicBezTo>
                  <a:pt x="12443" y="11193"/>
                  <a:pt x="12443" y="11205"/>
                  <a:pt x="12454" y="11205"/>
                </a:cubicBezTo>
                <a:cubicBezTo>
                  <a:pt x="12435" y="11211"/>
                  <a:pt x="12416" y="11217"/>
                  <a:pt x="12395" y="11227"/>
                </a:cubicBezTo>
                <a:lnTo>
                  <a:pt x="12395" y="11227"/>
                </a:lnTo>
                <a:cubicBezTo>
                  <a:pt x="12394" y="11216"/>
                  <a:pt x="12383" y="11205"/>
                  <a:pt x="12371" y="11205"/>
                </a:cubicBezTo>
                <a:cubicBezTo>
                  <a:pt x="12383" y="11193"/>
                  <a:pt x="12395" y="11193"/>
                  <a:pt x="12395" y="11169"/>
                </a:cubicBezTo>
                <a:lnTo>
                  <a:pt x="12419" y="11193"/>
                </a:lnTo>
                <a:lnTo>
                  <a:pt x="12431" y="11169"/>
                </a:lnTo>
                <a:close/>
                <a:moveTo>
                  <a:pt x="24170" y="11085"/>
                </a:moveTo>
                <a:cubicBezTo>
                  <a:pt x="24182" y="11097"/>
                  <a:pt x="24218" y="11097"/>
                  <a:pt x="24230" y="11097"/>
                </a:cubicBezTo>
                <a:lnTo>
                  <a:pt x="24230" y="11109"/>
                </a:lnTo>
                <a:cubicBezTo>
                  <a:pt x="24218" y="11133"/>
                  <a:pt x="24194" y="11157"/>
                  <a:pt x="24182" y="11193"/>
                </a:cubicBezTo>
                <a:cubicBezTo>
                  <a:pt x="24170" y="11205"/>
                  <a:pt x="24158" y="11205"/>
                  <a:pt x="24158" y="11228"/>
                </a:cubicBezTo>
                <a:cubicBezTo>
                  <a:pt x="24156" y="11226"/>
                  <a:pt x="24153" y="11224"/>
                  <a:pt x="24150" y="11223"/>
                </a:cubicBezTo>
                <a:lnTo>
                  <a:pt x="24150" y="11223"/>
                </a:lnTo>
                <a:cubicBezTo>
                  <a:pt x="24171" y="11188"/>
                  <a:pt x="24182" y="11142"/>
                  <a:pt x="24170" y="11085"/>
                </a:cubicBezTo>
                <a:close/>
                <a:moveTo>
                  <a:pt x="23694" y="11181"/>
                </a:moveTo>
                <a:cubicBezTo>
                  <a:pt x="23694" y="11193"/>
                  <a:pt x="23706" y="11193"/>
                  <a:pt x="23742" y="11205"/>
                </a:cubicBezTo>
                <a:cubicBezTo>
                  <a:pt x="23730" y="11216"/>
                  <a:pt x="23706" y="11228"/>
                  <a:pt x="23706" y="11240"/>
                </a:cubicBezTo>
                <a:cubicBezTo>
                  <a:pt x="23706" y="11228"/>
                  <a:pt x="23694" y="11216"/>
                  <a:pt x="23694" y="11216"/>
                </a:cubicBezTo>
                <a:lnTo>
                  <a:pt x="23694" y="11181"/>
                </a:lnTo>
                <a:close/>
                <a:moveTo>
                  <a:pt x="24051" y="11097"/>
                </a:moveTo>
                <a:cubicBezTo>
                  <a:pt x="24062" y="11141"/>
                  <a:pt x="24093" y="11185"/>
                  <a:pt x="24136" y="11220"/>
                </a:cubicBezTo>
                <a:lnTo>
                  <a:pt x="24136" y="11220"/>
                </a:lnTo>
                <a:cubicBezTo>
                  <a:pt x="24133" y="11220"/>
                  <a:pt x="24130" y="11219"/>
                  <a:pt x="24127" y="11219"/>
                </a:cubicBezTo>
                <a:cubicBezTo>
                  <a:pt x="24114" y="11219"/>
                  <a:pt x="24099" y="11222"/>
                  <a:pt x="24087" y="11228"/>
                </a:cubicBezTo>
                <a:cubicBezTo>
                  <a:pt x="24087" y="11234"/>
                  <a:pt x="24087" y="11240"/>
                  <a:pt x="24087" y="11246"/>
                </a:cubicBezTo>
                <a:lnTo>
                  <a:pt x="24087" y="11246"/>
                </a:lnTo>
                <a:cubicBezTo>
                  <a:pt x="24067" y="11198"/>
                  <a:pt x="24029" y="11166"/>
                  <a:pt x="23992" y="11157"/>
                </a:cubicBezTo>
                <a:cubicBezTo>
                  <a:pt x="23992" y="11157"/>
                  <a:pt x="23992" y="11145"/>
                  <a:pt x="24004" y="11145"/>
                </a:cubicBezTo>
                <a:lnTo>
                  <a:pt x="24051" y="11097"/>
                </a:lnTo>
                <a:close/>
                <a:moveTo>
                  <a:pt x="7918" y="11169"/>
                </a:moveTo>
                <a:cubicBezTo>
                  <a:pt x="7918" y="11193"/>
                  <a:pt x="7930" y="11205"/>
                  <a:pt x="7954" y="11216"/>
                </a:cubicBezTo>
                <a:cubicBezTo>
                  <a:pt x="7966" y="11205"/>
                  <a:pt x="7966" y="11205"/>
                  <a:pt x="7966" y="11193"/>
                </a:cubicBezTo>
                <a:cubicBezTo>
                  <a:pt x="7978" y="11193"/>
                  <a:pt x="7990" y="11205"/>
                  <a:pt x="8013" y="11205"/>
                </a:cubicBezTo>
                <a:lnTo>
                  <a:pt x="8013" y="11240"/>
                </a:lnTo>
                <a:lnTo>
                  <a:pt x="7990" y="11240"/>
                </a:lnTo>
                <a:cubicBezTo>
                  <a:pt x="8013" y="11252"/>
                  <a:pt x="7990" y="11252"/>
                  <a:pt x="7990" y="11252"/>
                </a:cubicBezTo>
                <a:lnTo>
                  <a:pt x="7954" y="11252"/>
                </a:lnTo>
                <a:cubicBezTo>
                  <a:pt x="7942" y="11240"/>
                  <a:pt x="7933" y="11234"/>
                  <a:pt x="7924" y="11234"/>
                </a:cubicBezTo>
                <a:cubicBezTo>
                  <a:pt x="7915" y="11234"/>
                  <a:pt x="7906" y="11240"/>
                  <a:pt x="7894" y="11252"/>
                </a:cubicBezTo>
                <a:cubicBezTo>
                  <a:pt x="7894" y="11228"/>
                  <a:pt x="7906" y="11205"/>
                  <a:pt x="7906" y="11169"/>
                </a:cubicBezTo>
                <a:close/>
                <a:moveTo>
                  <a:pt x="5894" y="11074"/>
                </a:moveTo>
                <a:cubicBezTo>
                  <a:pt x="5894" y="11085"/>
                  <a:pt x="5882" y="11097"/>
                  <a:pt x="5882" y="11109"/>
                </a:cubicBezTo>
                <a:cubicBezTo>
                  <a:pt x="5894" y="11133"/>
                  <a:pt x="5906" y="11145"/>
                  <a:pt x="5942" y="11145"/>
                </a:cubicBezTo>
                <a:lnTo>
                  <a:pt x="5942" y="11157"/>
                </a:lnTo>
                <a:cubicBezTo>
                  <a:pt x="5918" y="11169"/>
                  <a:pt x="5906" y="11205"/>
                  <a:pt x="5894" y="11228"/>
                </a:cubicBezTo>
                <a:cubicBezTo>
                  <a:pt x="5882" y="11228"/>
                  <a:pt x="5870" y="11252"/>
                  <a:pt x="5835" y="11264"/>
                </a:cubicBezTo>
                <a:cubicBezTo>
                  <a:pt x="5846" y="11252"/>
                  <a:pt x="5846" y="11193"/>
                  <a:pt x="5835" y="11133"/>
                </a:cubicBezTo>
                <a:cubicBezTo>
                  <a:pt x="5835" y="11109"/>
                  <a:pt x="5846" y="11097"/>
                  <a:pt x="5846" y="11074"/>
                </a:cubicBezTo>
                <a:close/>
                <a:moveTo>
                  <a:pt x="12335" y="11228"/>
                </a:moveTo>
                <a:cubicBezTo>
                  <a:pt x="12347" y="11234"/>
                  <a:pt x="12356" y="11237"/>
                  <a:pt x="12365" y="11237"/>
                </a:cubicBezTo>
                <a:cubicBezTo>
                  <a:pt x="12371" y="11237"/>
                  <a:pt x="12376" y="11236"/>
                  <a:pt x="12382" y="11234"/>
                </a:cubicBezTo>
                <a:lnTo>
                  <a:pt x="12382" y="11234"/>
                </a:lnTo>
                <a:cubicBezTo>
                  <a:pt x="12368" y="11242"/>
                  <a:pt x="12352" y="11251"/>
                  <a:pt x="12335" y="11264"/>
                </a:cubicBezTo>
                <a:lnTo>
                  <a:pt x="12335" y="11228"/>
                </a:lnTo>
                <a:close/>
                <a:moveTo>
                  <a:pt x="11942" y="11252"/>
                </a:moveTo>
                <a:cubicBezTo>
                  <a:pt x="11978" y="11264"/>
                  <a:pt x="12026" y="11276"/>
                  <a:pt x="12062" y="11288"/>
                </a:cubicBezTo>
                <a:cubicBezTo>
                  <a:pt x="12038" y="11312"/>
                  <a:pt x="12026" y="11324"/>
                  <a:pt x="12014" y="11324"/>
                </a:cubicBezTo>
                <a:lnTo>
                  <a:pt x="11966" y="11324"/>
                </a:lnTo>
                <a:cubicBezTo>
                  <a:pt x="11966" y="11288"/>
                  <a:pt x="11954" y="11276"/>
                  <a:pt x="11942" y="11252"/>
                </a:cubicBezTo>
                <a:close/>
                <a:moveTo>
                  <a:pt x="24090" y="11291"/>
                </a:moveTo>
                <a:cubicBezTo>
                  <a:pt x="24093" y="11309"/>
                  <a:pt x="24099" y="11324"/>
                  <a:pt x="24111" y="11335"/>
                </a:cubicBezTo>
                <a:lnTo>
                  <a:pt x="24099" y="11335"/>
                </a:lnTo>
                <a:cubicBezTo>
                  <a:pt x="24093" y="11330"/>
                  <a:pt x="24081" y="11327"/>
                  <a:pt x="24069" y="11327"/>
                </a:cubicBezTo>
                <a:cubicBezTo>
                  <a:pt x="24057" y="11327"/>
                  <a:pt x="24045" y="11330"/>
                  <a:pt x="24039" y="11335"/>
                </a:cubicBezTo>
                <a:cubicBezTo>
                  <a:pt x="24039" y="11324"/>
                  <a:pt x="24039" y="11324"/>
                  <a:pt x="24051" y="11312"/>
                </a:cubicBezTo>
                <a:cubicBezTo>
                  <a:pt x="24061" y="11312"/>
                  <a:pt x="24077" y="11297"/>
                  <a:pt x="24090" y="11291"/>
                </a:cubicBezTo>
                <a:close/>
                <a:moveTo>
                  <a:pt x="12288" y="11252"/>
                </a:moveTo>
                <a:cubicBezTo>
                  <a:pt x="12288" y="11264"/>
                  <a:pt x="12312" y="11276"/>
                  <a:pt x="12323" y="11288"/>
                </a:cubicBezTo>
                <a:lnTo>
                  <a:pt x="12312" y="11312"/>
                </a:lnTo>
                <a:cubicBezTo>
                  <a:pt x="12288" y="11324"/>
                  <a:pt x="12276" y="11335"/>
                  <a:pt x="12276" y="11347"/>
                </a:cubicBezTo>
                <a:cubicBezTo>
                  <a:pt x="12258" y="11330"/>
                  <a:pt x="12235" y="11319"/>
                  <a:pt x="12204" y="11319"/>
                </a:cubicBezTo>
                <a:cubicBezTo>
                  <a:pt x="12193" y="11319"/>
                  <a:pt x="12181" y="11320"/>
                  <a:pt x="12169" y="11324"/>
                </a:cubicBezTo>
                <a:lnTo>
                  <a:pt x="12169" y="11300"/>
                </a:lnTo>
                <a:cubicBezTo>
                  <a:pt x="12216" y="11276"/>
                  <a:pt x="12252" y="11264"/>
                  <a:pt x="12288" y="11252"/>
                </a:cubicBezTo>
                <a:close/>
                <a:moveTo>
                  <a:pt x="23682" y="11276"/>
                </a:moveTo>
                <a:lnTo>
                  <a:pt x="23682" y="11371"/>
                </a:lnTo>
                <a:cubicBezTo>
                  <a:pt x="23658" y="11347"/>
                  <a:pt x="23634" y="11347"/>
                  <a:pt x="23623" y="11347"/>
                </a:cubicBezTo>
                <a:lnTo>
                  <a:pt x="23623" y="11335"/>
                </a:lnTo>
                <a:cubicBezTo>
                  <a:pt x="23623" y="11335"/>
                  <a:pt x="23623" y="11324"/>
                  <a:pt x="23599" y="11324"/>
                </a:cubicBezTo>
                <a:cubicBezTo>
                  <a:pt x="23599" y="11324"/>
                  <a:pt x="23599" y="11300"/>
                  <a:pt x="23587" y="11300"/>
                </a:cubicBezTo>
                <a:cubicBezTo>
                  <a:pt x="23634" y="11288"/>
                  <a:pt x="23670" y="11288"/>
                  <a:pt x="23682" y="11276"/>
                </a:cubicBezTo>
                <a:close/>
                <a:moveTo>
                  <a:pt x="23134" y="11335"/>
                </a:moveTo>
                <a:cubicBezTo>
                  <a:pt x="23158" y="11347"/>
                  <a:pt x="23170" y="11371"/>
                  <a:pt x="23206" y="11371"/>
                </a:cubicBezTo>
                <a:cubicBezTo>
                  <a:pt x="23194" y="11383"/>
                  <a:pt x="23170" y="11407"/>
                  <a:pt x="23170" y="11431"/>
                </a:cubicBezTo>
                <a:cubicBezTo>
                  <a:pt x="23158" y="11395"/>
                  <a:pt x="23134" y="11383"/>
                  <a:pt x="23111" y="11371"/>
                </a:cubicBezTo>
                <a:cubicBezTo>
                  <a:pt x="23111" y="11371"/>
                  <a:pt x="23134" y="11347"/>
                  <a:pt x="23134" y="11335"/>
                </a:cubicBezTo>
                <a:close/>
                <a:moveTo>
                  <a:pt x="22301" y="11050"/>
                </a:moveTo>
                <a:lnTo>
                  <a:pt x="22337" y="11097"/>
                </a:lnTo>
                <a:cubicBezTo>
                  <a:pt x="22372" y="11145"/>
                  <a:pt x="22396" y="11169"/>
                  <a:pt x="22444" y="11169"/>
                </a:cubicBezTo>
                <a:cubicBezTo>
                  <a:pt x="22396" y="11216"/>
                  <a:pt x="22384" y="11288"/>
                  <a:pt x="22408" y="11383"/>
                </a:cubicBezTo>
                <a:lnTo>
                  <a:pt x="22444" y="11383"/>
                </a:lnTo>
                <a:cubicBezTo>
                  <a:pt x="22444" y="11383"/>
                  <a:pt x="22432" y="11383"/>
                  <a:pt x="22432" y="11395"/>
                </a:cubicBezTo>
                <a:cubicBezTo>
                  <a:pt x="22432" y="11407"/>
                  <a:pt x="22444" y="11443"/>
                  <a:pt x="22444" y="11455"/>
                </a:cubicBezTo>
                <a:cubicBezTo>
                  <a:pt x="22428" y="11451"/>
                  <a:pt x="22413" y="11448"/>
                  <a:pt x="22399" y="11448"/>
                </a:cubicBezTo>
                <a:cubicBezTo>
                  <a:pt x="22370" y="11448"/>
                  <a:pt x="22341" y="11459"/>
                  <a:pt x="22301" y="11490"/>
                </a:cubicBezTo>
                <a:cubicBezTo>
                  <a:pt x="22313" y="11466"/>
                  <a:pt x="22313" y="11466"/>
                  <a:pt x="22313" y="11455"/>
                </a:cubicBezTo>
                <a:lnTo>
                  <a:pt x="22325" y="11455"/>
                </a:lnTo>
                <a:cubicBezTo>
                  <a:pt x="22337" y="11395"/>
                  <a:pt x="22325" y="11335"/>
                  <a:pt x="22301" y="11300"/>
                </a:cubicBezTo>
                <a:cubicBezTo>
                  <a:pt x="22337" y="11300"/>
                  <a:pt x="22384" y="11276"/>
                  <a:pt x="22408" y="11216"/>
                </a:cubicBezTo>
                <a:cubicBezTo>
                  <a:pt x="22390" y="11153"/>
                  <a:pt x="22352" y="11124"/>
                  <a:pt x="22308" y="11124"/>
                </a:cubicBezTo>
                <a:cubicBezTo>
                  <a:pt x="22294" y="11124"/>
                  <a:pt x="22280" y="11127"/>
                  <a:pt x="22265" y="11133"/>
                </a:cubicBezTo>
                <a:lnTo>
                  <a:pt x="22277" y="11109"/>
                </a:lnTo>
                <a:cubicBezTo>
                  <a:pt x="22301" y="11097"/>
                  <a:pt x="22301" y="11074"/>
                  <a:pt x="22301" y="11050"/>
                </a:cubicBezTo>
                <a:close/>
                <a:moveTo>
                  <a:pt x="11490" y="11324"/>
                </a:moveTo>
                <a:cubicBezTo>
                  <a:pt x="11490" y="11324"/>
                  <a:pt x="11502" y="11335"/>
                  <a:pt x="11526" y="11335"/>
                </a:cubicBezTo>
                <a:lnTo>
                  <a:pt x="11526" y="11407"/>
                </a:lnTo>
                <a:cubicBezTo>
                  <a:pt x="11478" y="11443"/>
                  <a:pt x="11442" y="11490"/>
                  <a:pt x="11431" y="11526"/>
                </a:cubicBezTo>
                <a:cubicBezTo>
                  <a:pt x="11419" y="11526"/>
                  <a:pt x="11419" y="11514"/>
                  <a:pt x="11419" y="11502"/>
                </a:cubicBezTo>
                <a:cubicBezTo>
                  <a:pt x="11431" y="11466"/>
                  <a:pt x="11442" y="11443"/>
                  <a:pt x="11454" y="11395"/>
                </a:cubicBezTo>
                <a:cubicBezTo>
                  <a:pt x="11478" y="11359"/>
                  <a:pt x="11478" y="11335"/>
                  <a:pt x="11490" y="11324"/>
                </a:cubicBezTo>
                <a:close/>
                <a:moveTo>
                  <a:pt x="6787" y="11502"/>
                </a:moveTo>
                <a:cubicBezTo>
                  <a:pt x="6799" y="11502"/>
                  <a:pt x="6823" y="11514"/>
                  <a:pt x="6835" y="11514"/>
                </a:cubicBezTo>
                <a:cubicBezTo>
                  <a:pt x="6811" y="11514"/>
                  <a:pt x="6811" y="11526"/>
                  <a:pt x="6799" y="11550"/>
                </a:cubicBezTo>
                <a:lnTo>
                  <a:pt x="6787" y="11550"/>
                </a:lnTo>
                <a:cubicBezTo>
                  <a:pt x="6787" y="11526"/>
                  <a:pt x="6775" y="11526"/>
                  <a:pt x="6751" y="11514"/>
                </a:cubicBezTo>
                <a:cubicBezTo>
                  <a:pt x="6775" y="11514"/>
                  <a:pt x="6775" y="11502"/>
                  <a:pt x="6787" y="11502"/>
                </a:cubicBezTo>
                <a:close/>
                <a:moveTo>
                  <a:pt x="9859" y="11145"/>
                </a:moveTo>
                <a:cubicBezTo>
                  <a:pt x="9871" y="11157"/>
                  <a:pt x="9871" y="11169"/>
                  <a:pt x="9883" y="11169"/>
                </a:cubicBezTo>
                <a:cubicBezTo>
                  <a:pt x="9895" y="11193"/>
                  <a:pt x="9895" y="11216"/>
                  <a:pt x="9895" y="11228"/>
                </a:cubicBezTo>
                <a:cubicBezTo>
                  <a:pt x="9895" y="11276"/>
                  <a:pt x="9930" y="11335"/>
                  <a:pt x="9978" y="11395"/>
                </a:cubicBezTo>
                <a:cubicBezTo>
                  <a:pt x="10002" y="11383"/>
                  <a:pt x="10037" y="11371"/>
                  <a:pt x="10049" y="11335"/>
                </a:cubicBezTo>
                <a:cubicBezTo>
                  <a:pt x="10061" y="11347"/>
                  <a:pt x="10061" y="11371"/>
                  <a:pt x="10073" y="11383"/>
                </a:cubicBezTo>
                <a:cubicBezTo>
                  <a:pt x="10002" y="11431"/>
                  <a:pt x="9942" y="11490"/>
                  <a:pt x="9930" y="11562"/>
                </a:cubicBezTo>
                <a:cubicBezTo>
                  <a:pt x="9930" y="11562"/>
                  <a:pt x="9930" y="11550"/>
                  <a:pt x="9918" y="11550"/>
                </a:cubicBezTo>
                <a:cubicBezTo>
                  <a:pt x="9895" y="11514"/>
                  <a:pt x="9883" y="11502"/>
                  <a:pt x="9859" y="11502"/>
                </a:cubicBezTo>
                <a:cubicBezTo>
                  <a:pt x="9871" y="11490"/>
                  <a:pt x="9871" y="11455"/>
                  <a:pt x="9835" y="11431"/>
                </a:cubicBezTo>
                <a:cubicBezTo>
                  <a:pt x="9823" y="11431"/>
                  <a:pt x="9811" y="11443"/>
                  <a:pt x="9799" y="11455"/>
                </a:cubicBezTo>
                <a:cubicBezTo>
                  <a:pt x="9799" y="11443"/>
                  <a:pt x="9776" y="11407"/>
                  <a:pt x="9764" y="11395"/>
                </a:cubicBezTo>
                <a:cubicBezTo>
                  <a:pt x="9764" y="11383"/>
                  <a:pt x="9752" y="11383"/>
                  <a:pt x="9752" y="11371"/>
                </a:cubicBezTo>
                <a:cubicBezTo>
                  <a:pt x="9752" y="11347"/>
                  <a:pt x="9740" y="11347"/>
                  <a:pt x="9740" y="11335"/>
                </a:cubicBezTo>
                <a:cubicBezTo>
                  <a:pt x="9740" y="11324"/>
                  <a:pt x="9716" y="11312"/>
                  <a:pt x="9716" y="11288"/>
                </a:cubicBezTo>
                <a:lnTo>
                  <a:pt x="9716" y="11288"/>
                </a:lnTo>
                <a:cubicBezTo>
                  <a:pt x="9732" y="11298"/>
                  <a:pt x="9749" y="11302"/>
                  <a:pt x="9765" y="11302"/>
                </a:cubicBezTo>
                <a:cubicBezTo>
                  <a:pt x="9808" y="11302"/>
                  <a:pt x="9851" y="11271"/>
                  <a:pt x="9895" y="11228"/>
                </a:cubicBezTo>
                <a:cubicBezTo>
                  <a:pt x="9883" y="11205"/>
                  <a:pt x="9859" y="11169"/>
                  <a:pt x="9835" y="11157"/>
                </a:cubicBezTo>
                <a:lnTo>
                  <a:pt x="9835" y="11145"/>
                </a:lnTo>
                <a:close/>
                <a:moveTo>
                  <a:pt x="4715" y="11455"/>
                </a:moveTo>
                <a:lnTo>
                  <a:pt x="4715" y="11455"/>
                </a:lnTo>
                <a:cubicBezTo>
                  <a:pt x="4703" y="11466"/>
                  <a:pt x="4703" y="11490"/>
                  <a:pt x="4715" y="11490"/>
                </a:cubicBezTo>
                <a:cubicBezTo>
                  <a:pt x="4703" y="11514"/>
                  <a:pt x="4703" y="11550"/>
                  <a:pt x="4715" y="11574"/>
                </a:cubicBezTo>
                <a:lnTo>
                  <a:pt x="4703" y="11562"/>
                </a:lnTo>
                <a:cubicBezTo>
                  <a:pt x="4703" y="11526"/>
                  <a:pt x="4692" y="11502"/>
                  <a:pt x="4680" y="11490"/>
                </a:cubicBezTo>
                <a:cubicBezTo>
                  <a:pt x="4692" y="11490"/>
                  <a:pt x="4703" y="11466"/>
                  <a:pt x="4715" y="11455"/>
                </a:cubicBezTo>
                <a:close/>
                <a:moveTo>
                  <a:pt x="9109" y="11466"/>
                </a:moveTo>
                <a:cubicBezTo>
                  <a:pt x="9133" y="11478"/>
                  <a:pt x="9156" y="11484"/>
                  <a:pt x="9177" y="11484"/>
                </a:cubicBezTo>
                <a:cubicBezTo>
                  <a:pt x="9198" y="11484"/>
                  <a:pt x="9216" y="11478"/>
                  <a:pt x="9228" y="11466"/>
                </a:cubicBezTo>
                <a:lnTo>
                  <a:pt x="9228" y="11466"/>
                </a:lnTo>
                <a:cubicBezTo>
                  <a:pt x="9204" y="11550"/>
                  <a:pt x="9204" y="11609"/>
                  <a:pt x="9228" y="11681"/>
                </a:cubicBezTo>
                <a:lnTo>
                  <a:pt x="9204" y="11681"/>
                </a:lnTo>
                <a:cubicBezTo>
                  <a:pt x="9216" y="11633"/>
                  <a:pt x="9204" y="11586"/>
                  <a:pt x="9168" y="11526"/>
                </a:cubicBezTo>
                <a:cubicBezTo>
                  <a:pt x="9156" y="11502"/>
                  <a:pt x="9133" y="11490"/>
                  <a:pt x="9109" y="11466"/>
                </a:cubicBezTo>
                <a:close/>
                <a:moveTo>
                  <a:pt x="10561" y="11621"/>
                </a:moveTo>
                <a:cubicBezTo>
                  <a:pt x="10585" y="11645"/>
                  <a:pt x="10585" y="11669"/>
                  <a:pt x="10585" y="11681"/>
                </a:cubicBezTo>
                <a:cubicBezTo>
                  <a:pt x="10549" y="11681"/>
                  <a:pt x="10538" y="11681"/>
                  <a:pt x="10502" y="11693"/>
                </a:cubicBezTo>
                <a:lnTo>
                  <a:pt x="10502" y="11669"/>
                </a:lnTo>
                <a:cubicBezTo>
                  <a:pt x="10538" y="11645"/>
                  <a:pt x="10549" y="11633"/>
                  <a:pt x="10561" y="11621"/>
                </a:cubicBezTo>
                <a:close/>
                <a:moveTo>
                  <a:pt x="6918" y="11681"/>
                </a:moveTo>
                <a:lnTo>
                  <a:pt x="6918" y="11681"/>
                </a:lnTo>
                <a:cubicBezTo>
                  <a:pt x="6942" y="11693"/>
                  <a:pt x="6966" y="11705"/>
                  <a:pt x="6978" y="11728"/>
                </a:cubicBezTo>
                <a:cubicBezTo>
                  <a:pt x="7001" y="11740"/>
                  <a:pt x="7013" y="11752"/>
                  <a:pt x="7037" y="11764"/>
                </a:cubicBezTo>
                <a:cubicBezTo>
                  <a:pt x="7028" y="11761"/>
                  <a:pt x="7018" y="11759"/>
                  <a:pt x="7008" y="11759"/>
                </a:cubicBezTo>
                <a:cubicBezTo>
                  <a:pt x="6981" y="11759"/>
                  <a:pt x="6953" y="11770"/>
                  <a:pt x="6918" y="11788"/>
                </a:cubicBezTo>
                <a:cubicBezTo>
                  <a:pt x="6930" y="11740"/>
                  <a:pt x="6930" y="11705"/>
                  <a:pt x="6918" y="11681"/>
                </a:cubicBezTo>
                <a:close/>
                <a:moveTo>
                  <a:pt x="3822" y="11633"/>
                </a:moveTo>
                <a:lnTo>
                  <a:pt x="3822" y="11669"/>
                </a:lnTo>
                <a:cubicBezTo>
                  <a:pt x="3799" y="11669"/>
                  <a:pt x="3751" y="11681"/>
                  <a:pt x="3727" y="11705"/>
                </a:cubicBezTo>
                <a:cubicBezTo>
                  <a:pt x="3739" y="11752"/>
                  <a:pt x="3763" y="11764"/>
                  <a:pt x="3799" y="11788"/>
                </a:cubicBezTo>
                <a:cubicBezTo>
                  <a:pt x="3787" y="11788"/>
                  <a:pt x="3751" y="11800"/>
                  <a:pt x="3739" y="11800"/>
                </a:cubicBezTo>
                <a:lnTo>
                  <a:pt x="3691" y="11752"/>
                </a:lnTo>
                <a:lnTo>
                  <a:pt x="3668" y="11788"/>
                </a:lnTo>
                <a:cubicBezTo>
                  <a:pt x="3644" y="11788"/>
                  <a:pt x="3632" y="11764"/>
                  <a:pt x="3620" y="11764"/>
                </a:cubicBezTo>
                <a:cubicBezTo>
                  <a:pt x="3632" y="11752"/>
                  <a:pt x="3632" y="11728"/>
                  <a:pt x="3632" y="11693"/>
                </a:cubicBezTo>
                <a:cubicBezTo>
                  <a:pt x="3644" y="11693"/>
                  <a:pt x="3644" y="11681"/>
                  <a:pt x="3668" y="11669"/>
                </a:cubicBezTo>
                <a:cubicBezTo>
                  <a:pt x="3687" y="11673"/>
                  <a:pt x="3707" y="11675"/>
                  <a:pt x="3726" y="11675"/>
                </a:cubicBezTo>
                <a:cubicBezTo>
                  <a:pt x="3764" y="11675"/>
                  <a:pt x="3799" y="11665"/>
                  <a:pt x="3822" y="11633"/>
                </a:cubicBezTo>
                <a:close/>
                <a:moveTo>
                  <a:pt x="7073" y="11752"/>
                </a:moveTo>
                <a:cubicBezTo>
                  <a:pt x="7097" y="11764"/>
                  <a:pt x="7132" y="11764"/>
                  <a:pt x="7156" y="11764"/>
                </a:cubicBezTo>
                <a:cubicBezTo>
                  <a:pt x="7156" y="11800"/>
                  <a:pt x="7156" y="11824"/>
                  <a:pt x="7180" y="11859"/>
                </a:cubicBezTo>
                <a:cubicBezTo>
                  <a:pt x="7144" y="11812"/>
                  <a:pt x="7097" y="11788"/>
                  <a:pt x="7061" y="11764"/>
                </a:cubicBezTo>
                <a:lnTo>
                  <a:pt x="7073" y="11752"/>
                </a:lnTo>
                <a:close/>
                <a:moveTo>
                  <a:pt x="13919" y="11705"/>
                </a:moveTo>
                <a:cubicBezTo>
                  <a:pt x="13919" y="11705"/>
                  <a:pt x="13919" y="11728"/>
                  <a:pt x="13931" y="11728"/>
                </a:cubicBezTo>
                <a:cubicBezTo>
                  <a:pt x="13919" y="11740"/>
                  <a:pt x="13919" y="11752"/>
                  <a:pt x="13907" y="11788"/>
                </a:cubicBezTo>
                <a:cubicBezTo>
                  <a:pt x="13924" y="11805"/>
                  <a:pt x="13955" y="11816"/>
                  <a:pt x="13979" y="11816"/>
                </a:cubicBezTo>
                <a:cubicBezTo>
                  <a:pt x="13988" y="11816"/>
                  <a:pt x="13996" y="11815"/>
                  <a:pt x="14002" y="11812"/>
                </a:cubicBezTo>
                <a:lnTo>
                  <a:pt x="14002" y="11812"/>
                </a:lnTo>
                <a:cubicBezTo>
                  <a:pt x="13993" y="11821"/>
                  <a:pt x="13991" y="11845"/>
                  <a:pt x="13996" y="11860"/>
                </a:cubicBezTo>
                <a:lnTo>
                  <a:pt x="13996" y="11860"/>
                </a:lnTo>
                <a:cubicBezTo>
                  <a:pt x="13971" y="11820"/>
                  <a:pt x="13927" y="11799"/>
                  <a:pt x="13883" y="11788"/>
                </a:cubicBezTo>
                <a:lnTo>
                  <a:pt x="13883" y="11740"/>
                </a:lnTo>
                <a:cubicBezTo>
                  <a:pt x="13907" y="11728"/>
                  <a:pt x="13907" y="11705"/>
                  <a:pt x="13919" y="11705"/>
                </a:cubicBezTo>
                <a:close/>
                <a:moveTo>
                  <a:pt x="27754" y="11800"/>
                </a:moveTo>
                <a:cubicBezTo>
                  <a:pt x="27742" y="11847"/>
                  <a:pt x="27742" y="11859"/>
                  <a:pt x="27754" y="11883"/>
                </a:cubicBezTo>
                <a:lnTo>
                  <a:pt x="27742" y="11907"/>
                </a:lnTo>
                <a:lnTo>
                  <a:pt x="27730" y="11907"/>
                </a:lnTo>
                <a:cubicBezTo>
                  <a:pt x="27730" y="11871"/>
                  <a:pt x="27718" y="11859"/>
                  <a:pt x="27694" y="11847"/>
                </a:cubicBezTo>
                <a:cubicBezTo>
                  <a:pt x="27730" y="11847"/>
                  <a:pt x="27742" y="11824"/>
                  <a:pt x="27754" y="11800"/>
                </a:cubicBezTo>
                <a:close/>
                <a:moveTo>
                  <a:pt x="24682" y="11859"/>
                </a:moveTo>
                <a:lnTo>
                  <a:pt x="24682" y="11883"/>
                </a:lnTo>
                <a:lnTo>
                  <a:pt x="24718" y="11883"/>
                </a:lnTo>
                <a:cubicBezTo>
                  <a:pt x="24718" y="11907"/>
                  <a:pt x="24742" y="11919"/>
                  <a:pt x="24754" y="11931"/>
                </a:cubicBezTo>
                <a:lnTo>
                  <a:pt x="24754" y="11967"/>
                </a:lnTo>
                <a:lnTo>
                  <a:pt x="24742" y="11967"/>
                </a:lnTo>
                <a:cubicBezTo>
                  <a:pt x="24718" y="11943"/>
                  <a:pt x="24694" y="11943"/>
                  <a:pt x="24682" y="11943"/>
                </a:cubicBezTo>
                <a:cubicBezTo>
                  <a:pt x="24658" y="11907"/>
                  <a:pt x="24646" y="11883"/>
                  <a:pt x="24599" y="11871"/>
                </a:cubicBezTo>
                <a:lnTo>
                  <a:pt x="24623" y="11859"/>
                </a:lnTo>
                <a:cubicBezTo>
                  <a:pt x="24629" y="11865"/>
                  <a:pt x="24638" y="11868"/>
                  <a:pt x="24648" y="11868"/>
                </a:cubicBezTo>
                <a:cubicBezTo>
                  <a:pt x="24658" y="11868"/>
                  <a:pt x="24670" y="11865"/>
                  <a:pt x="24682" y="11859"/>
                </a:cubicBezTo>
                <a:close/>
                <a:moveTo>
                  <a:pt x="16479" y="11943"/>
                </a:moveTo>
                <a:cubicBezTo>
                  <a:pt x="16496" y="11960"/>
                  <a:pt x="16507" y="11971"/>
                  <a:pt x="16526" y="11971"/>
                </a:cubicBezTo>
                <a:cubicBezTo>
                  <a:pt x="16533" y="11971"/>
                  <a:pt x="16541" y="11970"/>
                  <a:pt x="16550" y="11967"/>
                </a:cubicBezTo>
                <a:lnTo>
                  <a:pt x="16550" y="11967"/>
                </a:lnTo>
                <a:cubicBezTo>
                  <a:pt x="16538" y="11978"/>
                  <a:pt x="16538" y="12002"/>
                  <a:pt x="16538" y="12026"/>
                </a:cubicBezTo>
                <a:cubicBezTo>
                  <a:pt x="16514" y="12026"/>
                  <a:pt x="16503" y="12026"/>
                  <a:pt x="16491" y="12038"/>
                </a:cubicBezTo>
                <a:cubicBezTo>
                  <a:pt x="16491" y="12026"/>
                  <a:pt x="16491" y="12002"/>
                  <a:pt x="16479" y="11990"/>
                </a:cubicBezTo>
                <a:cubicBezTo>
                  <a:pt x="16455" y="12002"/>
                  <a:pt x="16443" y="12002"/>
                  <a:pt x="16443" y="12026"/>
                </a:cubicBezTo>
                <a:lnTo>
                  <a:pt x="16419" y="12026"/>
                </a:lnTo>
                <a:cubicBezTo>
                  <a:pt x="16419" y="12002"/>
                  <a:pt x="16395" y="11990"/>
                  <a:pt x="16395" y="11990"/>
                </a:cubicBezTo>
                <a:cubicBezTo>
                  <a:pt x="16431" y="11990"/>
                  <a:pt x="16455" y="11978"/>
                  <a:pt x="16479" y="11943"/>
                </a:cubicBezTo>
                <a:close/>
                <a:moveTo>
                  <a:pt x="7180" y="11871"/>
                </a:moveTo>
                <a:cubicBezTo>
                  <a:pt x="7180" y="11883"/>
                  <a:pt x="7192" y="11907"/>
                  <a:pt x="7192" y="11931"/>
                </a:cubicBezTo>
                <a:cubicBezTo>
                  <a:pt x="7132" y="11943"/>
                  <a:pt x="7073" y="11978"/>
                  <a:pt x="7025" y="12050"/>
                </a:cubicBezTo>
                <a:lnTo>
                  <a:pt x="7013" y="12038"/>
                </a:lnTo>
                <a:cubicBezTo>
                  <a:pt x="7013" y="12026"/>
                  <a:pt x="6989" y="12002"/>
                  <a:pt x="6989" y="12002"/>
                </a:cubicBezTo>
                <a:lnTo>
                  <a:pt x="6989" y="11990"/>
                </a:lnTo>
                <a:cubicBezTo>
                  <a:pt x="7049" y="11990"/>
                  <a:pt x="7109" y="11943"/>
                  <a:pt x="7180" y="11871"/>
                </a:cubicBezTo>
                <a:close/>
                <a:moveTo>
                  <a:pt x="16657" y="11990"/>
                </a:moveTo>
                <a:cubicBezTo>
                  <a:pt x="16669" y="12002"/>
                  <a:pt x="16681" y="12002"/>
                  <a:pt x="16705" y="12026"/>
                </a:cubicBezTo>
                <a:lnTo>
                  <a:pt x="16717" y="12038"/>
                </a:lnTo>
                <a:cubicBezTo>
                  <a:pt x="16705" y="12038"/>
                  <a:pt x="16681" y="12050"/>
                  <a:pt x="16669" y="12086"/>
                </a:cubicBezTo>
                <a:cubicBezTo>
                  <a:pt x="16657" y="12086"/>
                  <a:pt x="16645" y="12086"/>
                  <a:pt x="16622" y="12097"/>
                </a:cubicBezTo>
                <a:lnTo>
                  <a:pt x="16622" y="12062"/>
                </a:lnTo>
                <a:cubicBezTo>
                  <a:pt x="16645" y="12050"/>
                  <a:pt x="16657" y="12026"/>
                  <a:pt x="16657" y="11990"/>
                </a:cubicBezTo>
                <a:close/>
                <a:moveTo>
                  <a:pt x="13109" y="12086"/>
                </a:moveTo>
                <a:cubicBezTo>
                  <a:pt x="13109" y="12097"/>
                  <a:pt x="13097" y="12109"/>
                  <a:pt x="13097" y="12145"/>
                </a:cubicBezTo>
                <a:cubicBezTo>
                  <a:pt x="13086" y="12145"/>
                  <a:pt x="13065" y="12155"/>
                  <a:pt x="13062" y="12166"/>
                </a:cubicBezTo>
                <a:lnTo>
                  <a:pt x="13062" y="12166"/>
                </a:lnTo>
                <a:lnTo>
                  <a:pt x="13074" y="12086"/>
                </a:lnTo>
                <a:close/>
                <a:moveTo>
                  <a:pt x="16741" y="12121"/>
                </a:moveTo>
                <a:cubicBezTo>
                  <a:pt x="16765" y="12121"/>
                  <a:pt x="16765" y="12145"/>
                  <a:pt x="16776" y="12145"/>
                </a:cubicBezTo>
                <a:cubicBezTo>
                  <a:pt x="16765" y="12145"/>
                  <a:pt x="16765" y="12157"/>
                  <a:pt x="16741" y="12157"/>
                </a:cubicBezTo>
                <a:lnTo>
                  <a:pt x="16741" y="12169"/>
                </a:lnTo>
                <a:cubicBezTo>
                  <a:pt x="16729" y="12181"/>
                  <a:pt x="16729" y="12205"/>
                  <a:pt x="16717" y="12217"/>
                </a:cubicBezTo>
                <a:cubicBezTo>
                  <a:pt x="16717" y="12217"/>
                  <a:pt x="16705" y="12217"/>
                  <a:pt x="16705" y="12205"/>
                </a:cubicBezTo>
                <a:cubicBezTo>
                  <a:pt x="16705" y="12169"/>
                  <a:pt x="16669" y="12157"/>
                  <a:pt x="16657" y="12145"/>
                </a:cubicBezTo>
                <a:lnTo>
                  <a:pt x="16669" y="12121"/>
                </a:lnTo>
                <a:cubicBezTo>
                  <a:pt x="16687" y="12133"/>
                  <a:pt x="16702" y="12139"/>
                  <a:pt x="16714" y="12139"/>
                </a:cubicBezTo>
                <a:cubicBezTo>
                  <a:pt x="16726" y="12139"/>
                  <a:pt x="16735" y="12133"/>
                  <a:pt x="16741" y="12121"/>
                </a:cubicBezTo>
                <a:close/>
                <a:moveTo>
                  <a:pt x="7180" y="12205"/>
                </a:moveTo>
                <a:cubicBezTo>
                  <a:pt x="7192" y="12217"/>
                  <a:pt x="7204" y="12240"/>
                  <a:pt x="7216" y="12264"/>
                </a:cubicBezTo>
                <a:lnTo>
                  <a:pt x="7156" y="12264"/>
                </a:lnTo>
                <a:cubicBezTo>
                  <a:pt x="7144" y="12228"/>
                  <a:pt x="7132" y="12217"/>
                  <a:pt x="7120" y="12205"/>
                </a:cubicBezTo>
                <a:cubicBezTo>
                  <a:pt x="7128" y="12205"/>
                  <a:pt x="7142" y="12210"/>
                  <a:pt x="7157" y="12210"/>
                </a:cubicBezTo>
                <a:cubicBezTo>
                  <a:pt x="7164" y="12210"/>
                  <a:pt x="7172" y="12209"/>
                  <a:pt x="7180" y="12205"/>
                </a:cubicBezTo>
                <a:close/>
                <a:moveTo>
                  <a:pt x="15181" y="12062"/>
                </a:moveTo>
                <a:cubicBezTo>
                  <a:pt x="15207" y="12075"/>
                  <a:pt x="15226" y="12084"/>
                  <a:pt x="15248" y="12084"/>
                </a:cubicBezTo>
                <a:cubicBezTo>
                  <a:pt x="15265" y="12084"/>
                  <a:pt x="15285" y="12078"/>
                  <a:pt x="15312" y="12062"/>
                </a:cubicBezTo>
                <a:lnTo>
                  <a:pt x="15312" y="12062"/>
                </a:lnTo>
                <a:cubicBezTo>
                  <a:pt x="15300" y="12086"/>
                  <a:pt x="15300" y="12109"/>
                  <a:pt x="15300" y="12145"/>
                </a:cubicBezTo>
                <a:cubicBezTo>
                  <a:pt x="15300" y="12157"/>
                  <a:pt x="15288" y="12157"/>
                  <a:pt x="15288" y="12169"/>
                </a:cubicBezTo>
                <a:lnTo>
                  <a:pt x="15300" y="12169"/>
                </a:lnTo>
                <a:lnTo>
                  <a:pt x="15300" y="12181"/>
                </a:lnTo>
                <a:cubicBezTo>
                  <a:pt x="15312" y="12181"/>
                  <a:pt x="15312" y="12181"/>
                  <a:pt x="15336" y="12205"/>
                </a:cubicBezTo>
                <a:lnTo>
                  <a:pt x="15336" y="12276"/>
                </a:lnTo>
                <a:cubicBezTo>
                  <a:pt x="15308" y="12255"/>
                  <a:pt x="15280" y="12243"/>
                  <a:pt x="15257" y="12243"/>
                </a:cubicBezTo>
                <a:cubicBezTo>
                  <a:pt x="15241" y="12243"/>
                  <a:pt x="15227" y="12249"/>
                  <a:pt x="15217" y="12264"/>
                </a:cubicBezTo>
                <a:cubicBezTo>
                  <a:pt x="15199" y="12252"/>
                  <a:pt x="15187" y="12246"/>
                  <a:pt x="15178" y="12246"/>
                </a:cubicBezTo>
                <a:cubicBezTo>
                  <a:pt x="15169" y="12246"/>
                  <a:pt x="15163" y="12252"/>
                  <a:pt x="15157" y="12264"/>
                </a:cubicBezTo>
                <a:cubicBezTo>
                  <a:pt x="15157" y="12240"/>
                  <a:pt x="15157" y="12228"/>
                  <a:pt x="15133" y="12217"/>
                </a:cubicBezTo>
                <a:lnTo>
                  <a:pt x="15133" y="12217"/>
                </a:lnTo>
                <a:cubicBezTo>
                  <a:pt x="15133" y="12217"/>
                  <a:pt x="15157" y="12217"/>
                  <a:pt x="15157" y="12228"/>
                </a:cubicBezTo>
                <a:cubicBezTo>
                  <a:pt x="15181" y="12181"/>
                  <a:pt x="15193" y="12121"/>
                  <a:pt x="15181" y="12062"/>
                </a:cubicBezTo>
                <a:close/>
                <a:moveTo>
                  <a:pt x="15074" y="12240"/>
                </a:moveTo>
                <a:lnTo>
                  <a:pt x="15074" y="12276"/>
                </a:lnTo>
                <a:cubicBezTo>
                  <a:pt x="15074" y="12288"/>
                  <a:pt x="15062" y="12288"/>
                  <a:pt x="15062" y="12300"/>
                </a:cubicBezTo>
                <a:cubicBezTo>
                  <a:pt x="15050" y="12300"/>
                  <a:pt x="15026" y="12324"/>
                  <a:pt x="15026" y="12324"/>
                </a:cubicBezTo>
                <a:cubicBezTo>
                  <a:pt x="15014" y="12300"/>
                  <a:pt x="15002" y="12288"/>
                  <a:pt x="15002" y="12276"/>
                </a:cubicBezTo>
                <a:cubicBezTo>
                  <a:pt x="15038" y="12276"/>
                  <a:pt x="15050" y="12264"/>
                  <a:pt x="15074" y="12240"/>
                </a:cubicBezTo>
                <a:close/>
                <a:moveTo>
                  <a:pt x="17729" y="12169"/>
                </a:moveTo>
                <a:lnTo>
                  <a:pt x="17741" y="12181"/>
                </a:lnTo>
                <a:cubicBezTo>
                  <a:pt x="17741" y="12205"/>
                  <a:pt x="17741" y="12217"/>
                  <a:pt x="17753" y="12228"/>
                </a:cubicBezTo>
                <a:lnTo>
                  <a:pt x="17753" y="12240"/>
                </a:lnTo>
                <a:lnTo>
                  <a:pt x="17777" y="12264"/>
                </a:lnTo>
                <a:lnTo>
                  <a:pt x="17777" y="12300"/>
                </a:lnTo>
                <a:cubicBezTo>
                  <a:pt x="17751" y="12284"/>
                  <a:pt x="17718" y="12276"/>
                  <a:pt x="17684" y="12276"/>
                </a:cubicBezTo>
                <a:cubicBezTo>
                  <a:pt x="17641" y="12276"/>
                  <a:pt x="17596" y="12290"/>
                  <a:pt x="17562" y="12324"/>
                </a:cubicBezTo>
                <a:cubicBezTo>
                  <a:pt x="17550" y="12300"/>
                  <a:pt x="17538" y="12288"/>
                  <a:pt x="17515" y="12288"/>
                </a:cubicBezTo>
                <a:lnTo>
                  <a:pt x="17503" y="12288"/>
                </a:lnTo>
                <a:lnTo>
                  <a:pt x="17515" y="12276"/>
                </a:lnTo>
                <a:cubicBezTo>
                  <a:pt x="17538" y="12276"/>
                  <a:pt x="17550" y="12264"/>
                  <a:pt x="17562" y="12264"/>
                </a:cubicBezTo>
                <a:cubicBezTo>
                  <a:pt x="17574" y="12240"/>
                  <a:pt x="17598" y="12228"/>
                  <a:pt x="17598" y="12217"/>
                </a:cubicBezTo>
                <a:cubicBezTo>
                  <a:pt x="17610" y="12205"/>
                  <a:pt x="17610" y="12205"/>
                  <a:pt x="17610" y="12181"/>
                </a:cubicBezTo>
                <a:lnTo>
                  <a:pt x="17622" y="12181"/>
                </a:lnTo>
                <a:cubicBezTo>
                  <a:pt x="17622" y="12205"/>
                  <a:pt x="17622" y="12228"/>
                  <a:pt x="17657" y="12264"/>
                </a:cubicBezTo>
                <a:cubicBezTo>
                  <a:pt x="17693" y="12240"/>
                  <a:pt x="17729" y="12217"/>
                  <a:pt x="17729" y="12169"/>
                </a:cubicBezTo>
                <a:close/>
                <a:moveTo>
                  <a:pt x="4239" y="12288"/>
                </a:moveTo>
                <a:lnTo>
                  <a:pt x="4239" y="12348"/>
                </a:lnTo>
                <a:lnTo>
                  <a:pt x="4203" y="12348"/>
                </a:lnTo>
                <a:lnTo>
                  <a:pt x="4203" y="12324"/>
                </a:lnTo>
                <a:cubicBezTo>
                  <a:pt x="4197" y="12318"/>
                  <a:pt x="4192" y="12313"/>
                  <a:pt x="4187" y="12310"/>
                </a:cubicBezTo>
                <a:lnTo>
                  <a:pt x="4187" y="12310"/>
                </a:lnTo>
                <a:cubicBezTo>
                  <a:pt x="4205" y="12307"/>
                  <a:pt x="4224" y="12295"/>
                  <a:pt x="4239" y="12288"/>
                </a:cubicBezTo>
                <a:close/>
                <a:moveTo>
                  <a:pt x="11288" y="12097"/>
                </a:moveTo>
                <a:cubicBezTo>
                  <a:pt x="11331" y="12115"/>
                  <a:pt x="11368" y="12126"/>
                  <a:pt x="11418" y="12126"/>
                </a:cubicBezTo>
                <a:cubicBezTo>
                  <a:pt x="11436" y="12126"/>
                  <a:pt x="11456" y="12124"/>
                  <a:pt x="11478" y="12121"/>
                </a:cubicBezTo>
                <a:lnTo>
                  <a:pt x="11478" y="12121"/>
                </a:lnTo>
                <a:cubicBezTo>
                  <a:pt x="11419" y="12145"/>
                  <a:pt x="11371" y="12205"/>
                  <a:pt x="11359" y="12264"/>
                </a:cubicBezTo>
                <a:cubicBezTo>
                  <a:pt x="11347" y="12276"/>
                  <a:pt x="11323" y="12300"/>
                  <a:pt x="11311" y="12336"/>
                </a:cubicBezTo>
                <a:cubicBezTo>
                  <a:pt x="11288" y="12336"/>
                  <a:pt x="11252" y="12336"/>
                  <a:pt x="11240" y="12359"/>
                </a:cubicBezTo>
                <a:lnTo>
                  <a:pt x="11240" y="12348"/>
                </a:lnTo>
                <a:cubicBezTo>
                  <a:pt x="11288" y="12276"/>
                  <a:pt x="11311" y="12205"/>
                  <a:pt x="11288" y="12097"/>
                </a:cubicBezTo>
                <a:close/>
                <a:moveTo>
                  <a:pt x="14062" y="11883"/>
                </a:moveTo>
                <a:cubicBezTo>
                  <a:pt x="14074" y="11907"/>
                  <a:pt x="14109" y="11907"/>
                  <a:pt x="14121" y="11907"/>
                </a:cubicBezTo>
                <a:cubicBezTo>
                  <a:pt x="14098" y="11943"/>
                  <a:pt x="14074" y="12026"/>
                  <a:pt x="14121" y="12097"/>
                </a:cubicBezTo>
                <a:cubicBezTo>
                  <a:pt x="14157" y="12097"/>
                  <a:pt x="14181" y="12086"/>
                  <a:pt x="14193" y="12062"/>
                </a:cubicBezTo>
                <a:cubicBezTo>
                  <a:pt x="14193" y="12097"/>
                  <a:pt x="14217" y="12109"/>
                  <a:pt x="14217" y="12145"/>
                </a:cubicBezTo>
                <a:lnTo>
                  <a:pt x="14217" y="12157"/>
                </a:lnTo>
                <a:cubicBezTo>
                  <a:pt x="14181" y="12157"/>
                  <a:pt x="14157" y="12205"/>
                  <a:pt x="14133" y="12240"/>
                </a:cubicBezTo>
                <a:cubicBezTo>
                  <a:pt x="14157" y="12264"/>
                  <a:pt x="14169" y="12276"/>
                  <a:pt x="14181" y="12276"/>
                </a:cubicBezTo>
                <a:cubicBezTo>
                  <a:pt x="14176" y="12281"/>
                  <a:pt x="14170" y="12291"/>
                  <a:pt x="14164" y="12302"/>
                </a:cubicBezTo>
                <a:lnTo>
                  <a:pt x="14164" y="12302"/>
                </a:lnTo>
                <a:cubicBezTo>
                  <a:pt x="14163" y="12296"/>
                  <a:pt x="14160" y="12291"/>
                  <a:pt x="14157" y="12288"/>
                </a:cubicBezTo>
                <a:cubicBezTo>
                  <a:pt x="14121" y="12288"/>
                  <a:pt x="14098" y="12300"/>
                  <a:pt x="14098" y="12336"/>
                </a:cubicBezTo>
                <a:cubicBezTo>
                  <a:pt x="14086" y="12336"/>
                  <a:pt x="14086" y="12336"/>
                  <a:pt x="14086" y="12348"/>
                </a:cubicBezTo>
                <a:cubicBezTo>
                  <a:pt x="14079" y="12344"/>
                  <a:pt x="14072" y="12343"/>
                  <a:pt x="14064" y="12343"/>
                </a:cubicBezTo>
                <a:cubicBezTo>
                  <a:pt x="14047" y="12343"/>
                  <a:pt x="14028" y="12351"/>
                  <a:pt x="14002" y="12359"/>
                </a:cubicBezTo>
                <a:cubicBezTo>
                  <a:pt x="14002" y="12359"/>
                  <a:pt x="14002" y="12383"/>
                  <a:pt x="14026" y="12383"/>
                </a:cubicBezTo>
                <a:lnTo>
                  <a:pt x="14002" y="12383"/>
                </a:lnTo>
                <a:cubicBezTo>
                  <a:pt x="14002" y="12359"/>
                  <a:pt x="13990" y="12359"/>
                  <a:pt x="13990" y="12348"/>
                </a:cubicBezTo>
                <a:cubicBezTo>
                  <a:pt x="13978" y="12348"/>
                  <a:pt x="13978" y="12359"/>
                  <a:pt x="13990" y="12383"/>
                </a:cubicBezTo>
                <a:lnTo>
                  <a:pt x="13978" y="12383"/>
                </a:lnTo>
                <a:cubicBezTo>
                  <a:pt x="13978" y="12359"/>
                  <a:pt x="13978" y="12348"/>
                  <a:pt x="13967" y="12324"/>
                </a:cubicBezTo>
                <a:lnTo>
                  <a:pt x="13943" y="12324"/>
                </a:lnTo>
                <a:cubicBezTo>
                  <a:pt x="13967" y="12288"/>
                  <a:pt x="13978" y="12264"/>
                  <a:pt x="13967" y="12228"/>
                </a:cubicBezTo>
                <a:cubicBezTo>
                  <a:pt x="13978" y="12169"/>
                  <a:pt x="13943" y="12121"/>
                  <a:pt x="13871" y="12109"/>
                </a:cubicBezTo>
                <a:cubicBezTo>
                  <a:pt x="13907" y="12097"/>
                  <a:pt x="13919" y="12062"/>
                  <a:pt x="13931" y="12050"/>
                </a:cubicBezTo>
                <a:cubicBezTo>
                  <a:pt x="13978" y="12038"/>
                  <a:pt x="14026" y="12002"/>
                  <a:pt x="14050" y="11967"/>
                </a:cubicBezTo>
                <a:cubicBezTo>
                  <a:pt x="14050" y="11943"/>
                  <a:pt x="14038" y="11931"/>
                  <a:pt x="14038" y="11919"/>
                </a:cubicBezTo>
                <a:cubicBezTo>
                  <a:pt x="14050" y="11907"/>
                  <a:pt x="14062" y="11907"/>
                  <a:pt x="14062" y="11883"/>
                </a:cubicBezTo>
                <a:close/>
                <a:moveTo>
                  <a:pt x="10466" y="12336"/>
                </a:moveTo>
                <a:cubicBezTo>
                  <a:pt x="10466" y="12348"/>
                  <a:pt x="10478" y="12383"/>
                  <a:pt x="10490" y="12395"/>
                </a:cubicBezTo>
                <a:lnTo>
                  <a:pt x="10514" y="12395"/>
                </a:lnTo>
                <a:cubicBezTo>
                  <a:pt x="10490" y="12395"/>
                  <a:pt x="10490" y="12407"/>
                  <a:pt x="10490" y="12407"/>
                </a:cubicBezTo>
                <a:cubicBezTo>
                  <a:pt x="10478" y="12383"/>
                  <a:pt x="10454" y="12348"/>
                  <a:pt x="10430" y="12336"/>
                </a:cubicBezTo>
                <a:close/>
                <a:moveTo>
                  <a:pt x="22087" y="12300"/>
                </a:moveTo>
                <a:cubicBezTo>
                  <a:pt x="22087" y="12324"/>
                  <a:pt x="22099" y="12336"/>
                  <a:pt x="22122" y="12348"/>
                </a:cubicBezTo>
                <a:cubicBezTo>
                  <a:pt x="22075" y="12359"/>
                  <a:pt x="22039" y="12383"/>
                  <a:pt x="22027" y="12407"/>
                </a:cubicBezTo>
                <a:cubicBezTo>
                  <a:pt x="22015" y="12395"/>
                  <a:pt x="22015" y="12383"/>
                  <a:pt x="22003" y="12383"/>
                </a:cubicBezTo>
                <a:cubicBezTo>
                  <a:pt x="22039" y="12359"/>
                  <a:pt x="22075" y="12348"/>
                  <a:pt x="22087" y="12300"/>
                </a:cubicBezTo>
                <a:close/>
                <a:moveTo>
                  <a:pt x="14217" y="12403"/>
                </a:moveTo>
                <a:cubicBezTo>
                  <a:pt x="14243" y="12419"/>
                  <a:pt x="14270" y="12431"/>
                  <a:pt x="14300" y="12443"/>
                </a:cubicBezTo>
                <a:cubicBezTo>
                  <a:pt x="14324" y="12443"/>
                  <a:pt x="14324" y="12455"/>
                  <a:pt x="14336" y="12455"/>
                </a:cubicBezTo>
                <a:cubicBezTo>
                  <a:pt x="14324" y="12455"/>
                  <a:pt x="14288" y="12478"/>
                  <a:pt x="14264" y="12538"/>
                </a:cubicBezTo>
                <a:cubicBezTo>
                  <a:pt x="14264" y="12526"/>
                  <a:pt x="14264" y="12514"/>
                  <a:pt x="14240" y="12502"/>
                </a:cubicBezTo>
                <a:lnTo>
                  <a:pt x="14264" y="12502"/>
                </a:lnTo>
                <a:cubicBezTo>
                  <a:pt x="14264" y="12478"/>
                  <a:pt x="14264" y="12478"/>
                  <a:pt x="14240" y="12478"/>
                </a:cubicBezTo>
                <a:cubicBezTo>
                  <a:pt x="14264" y="12467"/>
                  <a:pt x="14264" y="12455"/>
                  <a:pt x="14276" y="12443"/>
                </a:cubicBezTo>
                <a:cubicBezTo>
                  <a:pt x="14270" y="12431"/>
                  <a:pt x="14258" y="12425"/>
                  <a:pt x="14246" y="12425"/>
                </a:cubicBezTo>
                <a:cubicBezTo>
                  <a:pt x="14234" y="12425"/>
                  <a:pt x="14223" y="12431"/>
                  <a:pt x="14217" y="12443"/>
                </a:cubicBezTo>
                <a:lnTo>
                  <a:pt x="14217" y="12419"/>
                </a:lnTo>
                <a:lnTo>
                  <a:pt x="14217" y="12403"/>
                </a:lnTo>
                <a:close/>
                <a:moveTo>
                  <a:pt x="10418" y="12514"/>
                </a:moveTo>
                <a:cubicBezTo>
                  <a:pt x="10418" y="12526"/>
                  <a:pt x="10407" y="12538"/>
                  <a:pt x="10407" y="12562"/>
                </a:cubicBezTo>
                <a:lnTo>
                  <a:pt x="10359" y="12562"/>
                </a:lnTo>
                <a:cubicBezTo>
                  <a:pt x="10359" y="12538"/>
                  <a:pt x="10371" y="12526"/>
                  <a:pt x="10371" y="12526"/>
                </a:cubicBezTo>
                <a:cubicBezTo>
                  <a:pt x="10395" y="12526"/>
                  <a:pt x="10407" y="12514"/>
                  <a:pt x="10418" y="12514"/>
                </a:cubicBezTo>
                <a:close/>
                <a:moveTo>
                  <a:pt x="17574" y="12467"/>
                </a:moveTo>
                <a:cubicBezTo>
                  <a:pt x="17610" y="12478"/>
                  <a:pt x="17622" y="12478"/>
                  <a:pt x="17657" y="12478"/>
                </a:cubicBezTo>
                <a:cubicBezTo>
                  <a:pt x="17634" y="12514"/>
                  <a:pt x="17622" y="12526"/>
                  <a:pt x="17610" y="12562"/>
                </a:cubicBezTo>
                <a:cubicBezTo>
                  <a:pt x="17598" y="12562"/>
                  <a:pt x="17574" y="12538"/>
                  <a:pt x="17550" y="12526"/>
                </a:cubicBezTo>
                <a:cubicBezTo>
                  <a:pt x="17562" y="12514"/>
                  <a:pt x="17574" y="12502"/>
                  <a:pt x="17574" y="12467"/>
                </a:cubicBezTo>
                <a:close/>
                <a:moveTo>
                  <a:pt x="7216" y="12443"/>
                </a:moveTo>
                <a:cubicBezTo>
                  <a:pt x="7240" y="12443"/>
                  <a:pt x="7240" y="12455"/>
                  <a:pt x="7251" y="12455"/>
                </a:cubicBezTo>
                <a:cubicBezTo>
                  <a:pt x="7216" y="12478"/>
                  <a:pt x="7204" y="12526"/>
                  <a:pt x="7204" y="12574"/>
                </a:cubicBezTo>
                <a:cubicBezTo>
                  <a:pt x="7204" y="12526"/>
                  <a:pt x="7192" y="12478"/>
                  <a:pt x="7156" y="12455"/>
                </a:cubicBezTo>
                <a:cubicBezTo>
                  <a:pt x="7180" y="12455"/>
                  <a:pt x="7204" y="12455"/>
                  <a:pt x="7216" y="12443"/>
                </a:cubicBezTo>
                <a:close/>
                <a:moveTo>
                  <a:pt x="10788" y="12217"/>
                </a:moveTo>
                <a:cubicBezTo>
                  <a:pt x="10788" y="12240"/>
                  <a:pt x="10811" y="12264"/>
                  <a:pt x="10823" y="12288"/>
                </a:cubicBezTo>
                <a:lnTo>
                  <a:pt x="10823" y="12300"/>
                </a:lnTo>
                <a:cubicBezTo>
                  <a:pt x="10835" y="12348"/>
                  <a:pt x="10835" y="12407"/>
                  <a:pt x="10835" y="12455"/>
                </a:cubicBezTo>
                <a:cubicBezTo>
                  <a:pt x="10776" y="12455"/>
                  <a:pt x="10728" y="12502"/>
                  <a:pt x="10692" y="12562"/>
                </a:cubicBezTo>
                <a:lnTo>
                  <a:pt x="10728" y="12598"/>
                </a:lnTo>
                <a:cubicBezTo>
                  <a:pt x="10704" y="12586"/>
                  <a:pt x="10669" y="12586"/>
                  <a:pt x="10633" y="12586"/>
                </a:cubicBezTo>
                <a:cubicBezTo>
                  <a:pt x="10657" y="12526"/>
                  <a:pt x="10657" y="12443"/>
                  <a:pt x="10609" y="12359"/>
                </a:cubicBezTo>
                <a:cubicBezTo>
                  <a:pt x="10692" y="12348"/>
                  <a:pt x="10752" y="12288"/>
                  <a:pt x="10788" y="12217"/>
                </a:cubicBezTo>
                <a:close/>
                <a:moveTo>
                  <a:pt x="22158" y="12514"/>
                </a:moveTo>
                <a:lnTo>
                  <a:pt x="22158" y="12574"/>
                </a:lnTo>
                <a:cubicBezTo>
                  <a:pt x="22146" y="12574"/>
                  <a:pt x="22134" y="12562"/>
                  <a:pt x="22122" y="12562"/>
                </a:cubicBezTo>
                <a:cubicBezTo>
                  <a:pt x="22099" y="12586"/>
                  <a:pt x="22099" y="12621"/>
                  <a:pt x="22099" y="12633"/>
                </a:cubicBezTo>
                <a:cubicBezTo>
                  <a:pt x="22090" y="12625"/>
                  <a:pt x="22082" y="12611"/>
                  <a:pt x="22066" y="12611"/>
                </a:cubicBezTo>
                <a:cubicBezTo>
                  <a:pt x="22059" y="12611"/>
                  <a:pt x="22050" y="12614"/>
                  <a:pt x="22039" y="12621"/>
                </a:cubicBezTo>
                <a:cubicBezTo>
                  <a:pt x="22075" y="12586"/>
                  <a:pt x="22075" y="12562"/>
                  <a:pt x="22075" y="12526"/>
                </a:cubicBezTo>
                <a:cubicBezTo>
                  <a:pt x="22099" y="12526"/>
                  <a:pt x="22146" y="12526"/>
                  <a:pt x="22158" y="12514"/>
                </a:cubicBezTo>
                <a:close/>
                <a:moveTo>
                  <a:pt x="19813" y="12633"/>
                </a:moveTo>
                <a:cubicBezTo>
                  <a:pt x="19813" y="12636"/>
                  <a:pt x="19814" y="12639"/>
                  <a:pt x="19815" y="12641"/>
                </a:cubicBezTo>
                <a:lnTo>
                  <a:pt x="19815" y="12641"/>
                </a:lnTo>
                <a:cubicBezTo>
                  <a:pt x="19814" y="12639"/>
                  <a:pt x="19813" y="12637"/>
                  <a:pt x="19813" y="12633"/>
                </a:cubicBezTo>
                <a:close/>
                <a:moveTo>
                  <a:pt x="4263" y="12383"/>
                </a:moveTo>
                <a:lnTo>
                  <a:pt x="4263" y="12467"/>
                </a:lnTo>
                <a:cubicBezTo>
                  <a:pt x="4279" y="12467"/>
                  <a:pt x="4289" y="12472"/>
                  <a:pt x="4302" y="12472"/>
                </a:cubicBezTo>
                <a:cubicBezTo>
                  <a:pt x="4308" y="12472"/>
                  <a:pt x="4315" y="12471"/>
                  <a:pt x="4322" y="12467"/>
                </a:cubicBezTo>
                <a:cubicBezTo>
                  <a:pt x="4322" y="12514"/>
                  <a:pt x="4334" y="12538"/>
                  <a:pt x="4382" y="12562"/>
                </a:cubicBezTo>
                <a:cubicBezTo>
                  <a:pt x="4334" y="12574"/>
                  <a:pt x="4322" y="12598"/>
                  <a:pt x="4299" y="12645"/>
                </a:cubicBezTo>
                <a:cubicBezTo>
                  <a:pt x="4287" y="12633"/>
                  <a:pt x="4287" y="12621"/>
                  <a:pt x="4275" y="12621"/>
                </a:cubicBezTo>
                <a:lnTo>
                  <a:pt x="4275" y="12598"/>
                </a:lnTo>
                <a:cubicBezTo>
                  <a:pt x="4287" y="12586"/>
                  <a:pt x="4287" y="12574"/>
                  <a:pt x="4287" y="12538"/>
                </a:cubicBezTo>
                <a:cubicBezTo>
                  <a:pt x="4263" y="12538"/>
                  <a:pt x="4239" y="12538"/>
                  <a:pt x="4215" y="12562"/>
                </a:cubicBezTo>
                <a:cubicBezTo>
                  <a:pt x="4227" y="12538"/>
                  <a:pt x="4227" y="12514"/>
                  <a:pt x="4215" y="12502"/>
                </a:cubicBezTo>
                <a:cubicBezTo>
                  <a:pt x="4227" y="12502"/>
                  <a:pt x="4239" y="12502"/>
                  <a:pt x="4263" y="12478"/>
                </a:cubicBezTo>
                <a:cubicBezTo>
                  <a:pt x="4263" y="12455"/>
                  <a:pt x="4239" y="12419"/>
                  <a:pt x="4215" y="12419"/>
                </a:cubicBezTo>
                <a:cubicBezTo>
                  <a:pt x="4223" y="12411"/>
                  <a:pt x="4232" y="12403"/>
                  <a:pt x="4243" y="12383"/>
                </a:cubicBezTo>
                <a:close/>
                <a:moveTo>
                  <a:pt x="20301" y="12633"/>
                </a:moveTo>
                <a:cubicBezTo>
                  <a:pt x="20301" y="12662"/>
                  <a:pt x="20318" y="12682"/>
                  <a:pt x="20339" y="12696"/>
                </a:cubicBezTo>
                <a:lnTo>
                  <a:pt x="20339" y="12696"/>
                </a:lnTo>
                <a:cubicBezTo>
                  <a:pt x="20338" y="12696"/>
                  <a:pt x="20336" y="12696"/>
                  <a:pt x="20335" y="12696"/>
                </a:cubicBezTo>
                <a:cubicBezTo>
                  <a:pt x="20324" y="12696"/>
                  <a:pt x="20313" y="12699"/>
                  <a:pt x="20301" y="12705"/>
                </a:cubicBezTo>
                <a:cubicBezTo>
                  <a:pt x="20301" y="12693"/>
                  <a:pt x="20301" y="12681"/>
                  <a:pt x="20289" y="12657"/>
                </a:cubicBezTo>
                <a:cubicBezTo>
                  <a:pt x="20265" y="12657"/>
                  <a:pt x="20253" y="12681"/>
                  <a:pt x="20253" y="12693"/>
                </a:cubicBezTo>
                <a:lnTo>
                  <a:pt x="20229" y="12693"/>
                </a:lnTo>
                <a:lnTo>
                  <a:pt x="20229" y="12681"/>
                </a:lnTo>
                <a:cubicBezTo>
                  <a:pt x="20253" y="12681"/>
                  <a:pt x="20289" y="12645"/>
                  <a:pt x="20301" y="12633"/>
                </a:cubicBezTo>
                <a:close/>
                <a:moveTo>
                  <a:pt x="20360" y="12707"/>
                </a:moveTo>
                <a:lnTo>
                  <a:pt x="20360" y="12707"/>
                </a:lnTo>
                <a:cubicBezTo>
                  <a:pt x="20363" y="12709"/>
                  <a:pt x="20366" y="12710"/>
                  <a:pt x="20370" y="12711"/>
                </a:cubicBezTo>
                <a:lnTo>
                  <a:pt x="20370" y="12711"/>
                </a:lnTo>
                <a:cubicBezTo>
                  <a:pt x="20364" y="12717"/>
                  <a:pt x="20360" y="12727"/>
                  <a:pt x="20360" y="12740"/>
                </a:cubicBezTo>
                <a:cubicBezTo>
                  <a:pt x="20353" y="12740"/>
                  <a:pt x="20350" y="12740"/>
                  <a:pt x="20344" y="12743"/>
                </a:cubicBezTo>
                <a:lnTo>
                  <a:pt x="20344" y="12743"/>
                </a:lnTo>
                <a:cubicBezTo>
                  <a:pt x="20354" y="12733"/>
                  <a:pt x="20359" y="12716"/>
                  <a:pt x="20360" y="12707"/>
                </a:cubicBezTo>
                <a:close/>
                <a:moveTo>
                  <a:pt x="19955" y="12383"/>
                </a:moveTo>
                <a:lnTo>
                  <a:pt x="19955" y="12383"/>
                </a:lnTo>
                <a:cubicBezTo>
                  <a:pt x="19991" y="12395"/>
                  <a:pt x="20039" y="12395"/>
                  <a:pt x="20074" y="12395"/>
                </a:cubicBezTo>
                <a:cubicBezTo>
                  <a:pt x="20051" y="12455"/>
                  <a:pt x="20051" y="12502"/>
                  <a:pt x="20063" y="12562"/>
                </a:cubicBezTo>
                <a:cubicBezTo>
                  <a:pt x="20015" y="12598"/>
                  <a:pt x="19991" y="12645"/>
                  <a:pt x="19991" y="12693"/>
                </a:cubicBezTo>
                <a:lnTo>
                  <a:pt x="19943" y="12729"/>
                </a:lnTo>
                <a:cubicBezTo>
                  <a:pt x="19932" y="12729"/>
                  <a:pt x="19920" y="12729"/>
                  <a:pt x="19896" y="12752"/>
                </a:cubicBezTo>
                <a:lnTo>
                  <a:pt x="19884" y="12729"/>
                </a:lnTo>
                <a:cubicBezTo>
                  <a:pt x="19884" y="12717"/>
                  <a:pt x="19896" y="12705"/>
                  <a:pt x="19896" y="12693"/>
                </a:cubicBezTo>
                <a:cubicBezTo>
                  <a:pt x="19895" y="12692"/>
                  <a:pt x="19894" y="12692"/>
                  <a:pt x="19893" y="12691"/>
                </a:cubicBezTo>
                <a:lnTo>
                  <a:pt x="19893" y="12691"/>
                </a:lnTo>
                <a:cubicBezTo>
                  <a:pt x="19902" y="12692"/>
                  <a:pt x="19911" y="12693"/>
                  <a:pt x="19920" y="12693"/>
                </a:cubicBezTo>
                <a:cubicBezTo>
                  <a:pt x="19932" y="12621"/>
                  <a:pt x="19920" y="12562"/>
                  <a:pt x="19872" y="12514"/>
                </a:cubicBezTo>
                <a:cubicBezTo>
                  <a:pt x="19920" y="12514"/>
                  <a:pt x="19955" y="12490"/>
                  <a:pt x="20003" y="12455"/>
                </a:cubicBezTo>
                <a:cubicBezTo>
                  <a:pt x="19991" y="12419"/>
                  <a:pt x="19979" y="12407"/>
                  <a:pt x="19955" y="12383"/>
                </a:cubicBezTo>
                <a:close/>
                <a:moveTo>
                  <a:pt x="15407" y="12681"/>
                </a:moveTo>
                <a:cubicBezTo>
                  <a:pt x="15407" y="12693"/>
                  <a:pt x="15419" y="12693"/>
                  <a:pt x="15419" y="12705"/>
                </a:cubicBezTo>
                <a:lnTo>
                  <a:pt x="15419" y="12764"/>
                </a:lnTo>
                <a:cubicBezTo>
                  <a:pt x="15419" y="12752"/>
                  <a:pt x="15419" y="12752"/>
                  <a:pt x="15407" y="12740"/>
                </a:cubicBezTo>
                <a:lnTo>
                  <a:pt x="15395" y="12740"/>
                </a:lnTo>
                <a:cubicBezTo>
                  <a:pt x="15395" y="12744"/>
                  <a:pt x="15394" y="12745"/>
                  <a:pt x="15391" y="12745"/>
                </a:cubicBezTo>
                <a:cubicBezTo>
                  <a:pt x="15384" y="12745"/>
                  <a:pt x="15371" y="12734"/>
                  <a:pt x="15371" y="12717"/>
                </a:cubicBezTo>
                <a:cubicBezTo>
                  <a:pt x="15395" y="12705"/>
                  <a:pt x="15395" y="12693"/>
                  <a:pt x="15407" y="12681"/>
                </a:cubicBezTo>
                <a:close/>
                <a:moveTo>
                  <a:pt x="4442" y="12693"/>
                </a:moveTo>
                <a:cubicBezTo>
                  <a:pt x="4442" y="12705"/>
                  <a:pt x="4442" y="12717"/>
                  <a:pt x="4453" y="12740"/>
                </a:cubicBezTo>
                <a:lnTo>
                  <a:pt x="4394" y="12740"/>
                </a:lnTo>
                <a:lnTo>
                  <a:pt x="4418" y="12764"/>
                </a:lnTo>
                <a:cubicBezTo>
                  <a:pt x="4408" y="12759"/>
                  <a:pt x="4396" y="12756"/>
                  <a:pt x="4385" y="12756"/>
                </a:cubicBezTo>
                <a:cubicBezTo>
                  <a:pt x="4370" y="12756"/>
                  <a:pt x="4358" y="12762"/>
                  <a:pt x="4358" y="12776"/>
                </a:cubicBezTo>
                <a:lnTo>
                  <a:pt x="4346" y="12776"/>
                </a:lnTo>
                <a:cubicBezTo>
                  <a:pt x="4334" y="12764"/>
                  <a:pt x="4299" y="12752"/>
                  <a:pt x="4287" y="12752"/>
                </a:cubicBezTo>
                <a:cubicBezTo>
                  <a:pt x="4299" y="12752"/>
                  <a:pt x="4322" y="12752"/>
                  <a:pt x="4334" y="12740"/>
                </a:cubicBezTo>
                <a:cubicBezTo>
                  <a:pt x="4334" y="12717"/>
                  <a:pt x="4322" y="12705"/>
                  <a:pt x="4322" y="12705"/>
                </a:cubicBezTo>
                <a:cubicBezTo>
                  <a:pt x="4322" y="12705"/>
                  <a:pt x="4334" y="12705"/>
                  <a:pt x="4334" y="12693"/>
                </a:cubicBezTo>
                <a:lnTo>
                  <a:pt x="4334" y="12717"/>
                </a:lnTo>
                <a:cubicBezTo>
                  <a:pt x="4382" y="12717"/>
                  <a:pt x="4406" y="12705"/>
                  <a:pt x="4442" y="12693"/>
                </a:cubicBezTo>
                <a:close/>
                <a:moveTo>
                  <a:pt x="2751" y="12764"/>
                </a:moveTo>
                <a:cubicBezTo>
                  <a:pt x="2759" y="12776"/>
                  <a:pt x="2766" y="12785"/>
                  <a:pt x="2775" y="12792"/>
                </a:cubicBezTo>
                <a:lnTo>
                  <a:pt x="2775" y="12792"/>
                </a:lnTo>
                <a:cubicBezTo>
                  <a:pt x="2768" y="12787"/>
                  <a:pt x="2760" y="12782"/>
                  <a:pt x="2751" y="12776"/>
                </a:cubicBezTo>
                <a:lnTo>
                  <a:pt x="2751" y="12764"/>
                </a:lnTo>
                <a:close/>
                <a:moveTo>
                  <a:pt x="9645" y="12086"/>
                </a:moveTo>
                <a:cubicBezTo>
                  <a:pt x="9680" y="12097"/>
                  <a:pt x="9704" y="12097"/>
                  <a:pt x="9716" y="12097"/>
                </a:cubicBezTo>
                <a:cubicBezTo>
                  <a:pt x="9692" y="12157"/>
                  <a:pt x="9692" y="12228"/>
                  <a:pt x="9716" y="12300"/>
                </a:cubicBezTo>
                <a:cubicBezTo>
                  <a:pt x="9752" y="12395"/>
                  <a:pt x="9811" y="12455"/>
                  <a:pt x="9883" y="12478"/>
                </a:cubicBezTo>
                <a:cubicBezTo>
                  <a:pt x="9871" y="12502"/>
                  <a:pt x="9835" y="12514"/>
                  <a:pt x="9823" y="12526"/>
                </a:cubicBezTo>
                <a:cubicBezTo>
                  <a:pt x="9799" y="12526"/>
                  <a:pt x="9776" y="12538"/>
                  <a:pt x="9764" y="12574"/>
                </a:cubicBezTo>
                <a:cubicBezTo>
                  <a:pt x="9752" y="12538"/>
                  <a:pt x="9740" y="12538"/>
                  <a:pt x="9692" y="12538"/>
                </a:cubicBezTo>
                <a:cubicBezTo>
                  <a:pt x="9680" y="12574"/>
                  <a:pt x="9680" y="12598"/>
                  <a:pt x="9704" y="12621"/>
                </a:cubicBezTo>
                <a:cubicBezTo>
                  <a:pt x="9656" y="12621"/>
                  <a:pt x="9633" y="12633"/>
                  <a:pt x="9633" y="12681"/>
                </a:cubicBezTo>
                <a:cubicBezTo>
                  <a:pt x="9656" y="12693"/>
                  <a:pt x="9692" y="12693"/>
                  <a:pt x="9704" y="12693"/>
                </a:cubicBezTo>
                <a:lnTo>
                  <a:pt x="9704" y="12705"/>
                </a:lnTo>
                <a:cubicBezTo>
                  <a:pt x="9692" y="12705"/>
                  <a:pt x="9680" y="12717"/>
                  <a:pt x="9656" y="12752"/>
                </a:cubicBezTo>
                <a:cubicBezTo>
                  <a:pt x="9680" y="12764"/>
                  <a:pt x="9692" y="12764"/>
                  <a:pt x="9716" y="12764"/>
                </a:cubicBezTo>
                <a:lnTo>
                  <a:pt x="9716" y="12800"/>
                </a:lnTo>
                <a:lnTo>
                  <a:pt x="9716" y="12812"/>
                </a:lnTo>
                <a:cubicBezTo>
                  <a:pt x="9716" y="12812"/>
                  <a:pt x="9712" y="12815"/>
                  <a:pt x="9709" y="12821"/>
                </a:cubicBezTo>
                <a:lnTo>
                  <a:pt x="9709" y="12821"/>
                </a:lnTo>
                <a:cubicBezTo>
                  <a:pt x="9688" y="12781"/>
                  <a:pt x="9655" y="12761"/>
                  <a:pt x="9614" y="12761"/>
                </a:cubicBezTo>
                <a:cubicBezTo>
                  <a:pt x="9605" y="12761"/>
                  <a:pt x="9595" y="12762"/>
                  <a:pt x="9585" y="12764"/>
                </a:cubicBezTo>
                <a:cubicBezTo>
                  <a:pt x="9597" y="12740"/>
                  <a:pt x="9597" y="12693"/>
                  <a:pt x="9585" y="12645"/>
                </a:cubicBezTo>
                <a:lnTo>
                  <a:pt x="9585" y="12586"/>
                </a:lnTo>
                <a:cubicBezTo>
                  <a:pt x="9621" y="12598"/>
                  <a:pt x="9633" y="12598"/>
                  <a:pt x="9680" y="12598"/>
                </a:cubicBezTo>
                <a:cubicBezTo>
                  <a:pt x="9680" y="12538"/>
                  <a:pt x="9656" y="12502"/>
                  <a:pt x="9621" y="12478"/>
                </a:cubicBezTo>
                <a:cubicBezTo>
                  <a:pt x="9645" y="12455"/>
                  <a:pt x="9680" y="12419"/>
                  <a:pt x="9656" y="12359"/>
                </a:cubicBezTo>
                <a:lnTo>
                  <a:pt x="9645" y="12359"/>
                </a:lnTo>
                <a:cubicBezTo>
                  <a:pt x="9656" y="12348"/>
                  <a:pt x="9680" y="12336"/>
                  <a:pt x="9692" y="12300"/>
                </a:cubicBezTo>
                <a:cubicBezTo>
                  <a:pt x="9656" y="12264"/>
                  <a:pt x="9621" y="12217"/>
                  <a:pt x="9573" y="12205"/>
                </a:cubicBezTo>
                <a:cubicBezTo>
                  <a:pt x="9573" y="12169"/>
                  <a:pt x="9561" y="12145"/>
                  <a:pt x="9537" y="12121"/>
                </a:cubicBezTo>
                <a:lnTo>
                  <a:pt x="9573" y="12121"/>
                </a:lnTo>
                <a:lnTo>
                  <a:pt x="9585" y="12145"/>
                </a:lnTo>
                <a:cubicBezTo>
                  <a:pt x="9597" y="12121"/>
                  <a:pt x="9621" y="12121"/>
                  <a:pt x="9621" y="12109"/>
                </a:cubicBezTo>
                <a:cubicBezTo>
                  <a:pt x="9561" y="12109"/>
                  <a:pt x="9573" y="12097"/>
                  <a:pt x="9585" y="12086"/>
                </a:cubicBezTo>
                <a:close/>
                <a:moveTo>
                  <a:pt x="2858" y="12752"/>
                </a:moveTo>
                <a:cubicBezTo>
                  <a:pt x="2870" y="12776"/>
                  <a:pt x="2906" y="12812"/>
                  <a:pt x="2918" y="12812"/>
                </a:cubicBezTo>
                <a:cubicBezTo>
                  <a:pt x="2912" y="12814"/>
                  <a:pt x="2907" y="12818"/>
                  <a:pt x="2902" y="12823"/>
                </a:cubicBezTo>
                <a:lnTo>
                  <a:pt x="2902" y="12823"/>
                </a:lnTo>
                <a:cubicBezTo>
                  <a:pt x="2889" y="12818"/>
                  <a:pt x="2877" y="12816"/>
                  <a:pt x="2866" y="12816"/>
                </a:cubicBezTo>
                <a:cubicBezTo>
                  <a:pt x="2848" y="12816"/>
                  <a:pt x="2831" y="12822"/>
                  <a:pt x="2810" y="12836"/>
                </a:cubicBezTo>
                <a:cubicBezTo>
                  <a:pt x="2810" y="12821"/>
                  <a:pt x="2801" y="12811"/>
                  <a:pt x="2786" y="12799"/>
                </a:cubicBezTo>
                <a:lnTo>
                  <a:pt x="2786" y="12799"/>
                </a:lnTo>
                <a:cubicBezTo>
                  <a:pt x="2801" y="12808"/>
                  <a:pt x="2820" y="12812"/>
                  <a:pt x="2846" y="12812"/>
                </a:cubicBezTo>
                <a:cubicBezTo>
                  <a:pt x="2858" y="12800"/>
                  <a:pt x="2858" y="12776"/>
                  <a:pt x="2858" y="12752"/>
                </a:cubicBezTo>
                <a:close/>
                <a:moveTo>
                  <a:pt x="26313" y="12693"/>
                </a:moveTo>
                <a:cubicBezTo>
                  <a:pt x="26325" y="12752"/>
                  <a:pt x="26373" y="12800"/>
                  <a:pt x="26444" y="12800"/>
                </a:cubicBezTo>
                <a:cubicBezTo>
                  <a:pt x="26444" y="12812"/>
                  <a:pt x="26444" y="12824"/>
                  <a:pt x="26468" y="12836"/>
                </a:cubicBezTo>
                <a:cubicBezTo>
                  <a:pt x="26444" y="12824"/>
                  <a:pt x="26444" y="12812"/>
                  <a:pt x="26432" y="12800"/>
                </a:cubicBezTo>
                <a:cubicBezTo>
                  <a:pt x="26420" y="12812"/>
                  <a:pt x="26397" y="12812"/>
                  <a:pt x="26397" y="12824"/>
                </a:cubicBezTo>
                <a:cubicBezTo>
                  <a:pt x="26385" y="12824"/>
                  <a:pt x="26385" y="12812"/>
                  <a:pt x="26373" y="12812"/>
                </a:cubicBezTo>
                <a:cubicBezTo>
                  <a:pt x="26361" y="12776"/>
                  <a:pt x="26325" y="12740"/>
                  <a:pt x="26301" y="12705"/>
                </a:cubicBezTo>
                <a:lnTo>
                  <a:pt x="26301" y="12693"/>
                </a:lnTo>
                <a:close/>
                <a:moveTo>
                  <a:pt x="2874" y="12870"/>
                </a:moveTo>
                <a:cubicBezTo>
                  <a:pt x="2871" y="12878"/>
                  <a:pt x="2870" y="12887"/>
                  <a:pt x="2870" y="12895"/>
                </a:cubicBezTo>
                <a:lnTo>
                  <a:pt x="2858" y="12883"/>
                </a:lnTo>
                <a:cubicBezTo>
                  <a:pt x="2862" y="12879"/>
                  <a:pt x="2868" y="12875"/>
                  <a:pt x="2874" y="12870"/>
                </a:cubicBezTo>
                <a:close/>
                <a:moveTo>
                  <a:pt x="9710" y="12844"/>
                </a:moveTo>
                <a:lnTo>
                  <a:pt x="9710" y="12844"/>
                </a:lnTo>
                <a:cubicBezTo>
                  <a:pt x="9722" y="12859"/>
                  <a:pt x="9743" y="12859"/>
                  <a:pt x="9764" y="12859"/>
                </a:cubicBezTo>
                <a:lnTo>
                  <a:pt x="9764" y="12883"/>
                </a:lnTo>
                <a:cubicBezTo>
                  <a:pt x="9740" y="12883"/>
                  <a:pt x="9716" y="12895"/>
                  <a:pt x="9704" y="12919"/>
                </a:cubicBezTo>
                <a:cubicBezTo>
                  <a:pt x="9680" y="12919"/>
                  <a:pt x="9656" y="12919"/>
                  <a:pt x="9633" y="12931"/>
                </a:cubicBezTo>
                <a:cubicBezTo>
                  <a:pt x="9633" y="12919"/>
                  <a:pt x="9621" y="12895"/>
                  <a:pt x="9621" y="12883"/>
                </a:cubicBezTo>
                <a:cubicBezTo>
                  <a:pt x="9643" y="12883"/>
                  <a:pt x="9684" y="12873"/>
                  <a:pt x="9710" y="12844"/>
                </a:cubicBezTo>
                <a:close/>
                <a:moveTo>
                  <a:pt x="13574" y="12871"/>
                </a:moveTo>
                <a:cubicBezTo>
                  <a:pt x="13574" y="12883"/>
                  <a:pt x="13574" y="12895"/>
                  <a:pt x="13586" y="12919"/>
                </a:cubicBezTo>
                <a:lnTo>
                  <a:pt x="13586" y="12943"/>
                </a:lnTo>
                <a:cubicBezTo>
                  <a:pt x="13562" y="12979"/>
                  <a:pt x="13550" y="12990"/>
                  <a:pt x="13550" y="13014"/>
                </a:cubicBezTo>
                <a:cubicBezTo>
                  <a:pt x="13550" y="12990"/>
                  <a:pt x="13550" y="12955"/>
                  <a:pt x="13526" y="12931"/>
                </a:cubicBezTo>
                <a:cubicBezTo>
                  <a:pt x="13526" y="12919"/>
                  <a:pt x="13526" y="12919"/>
                  <a:pt x="13514" y="12919"/>
                </a:cubicBezTo>
                <a:cubicBezTo>
                  <a:pt x="13526" y="12895"/>
                  <a:pt x="13562" y="12883"/>
                  <a:pt x="13574" y="12871"/>
                </a:cubicBezTo>
                <a:close/>
                <a:moveTo>
                  <a:pt x="15431" y="12824"/>
                </a:moveTo>
                <a:cubicBezTo>
                  <a:pt x="15455" y="12859"/>
                  <a:pt x="15479" y="12871"/>
                  <a:pt x="15514" y="12871"/>
                </a:cubicBezTo>
                <a:cubicBezTo>
                  <a:pt x="15467" y="12895"/>
                  <a:pt x="15455" y="12955"/>
                  <a:pt x="15467" y="13014"/>
                </a:cubicBezTo>
                <a:lnTo>
                  <a:pt x="15467" y="13038"/>
                </a:lnTo>
                <a:lnTo>
                  <a:pt x="15419" y="13038"/>
                </a:lnTo>
                <a:cubicBezTo>
                  <a:pt x="15419" y="13014"/>
                  <a:pt x="15431" y="13002"/>
                  <a:pt x="15455" y="12990"/>
                </a:cubicBezTo>
                <a:cubicBezTo>
                  <a:pt x="15431" y="12979"/>
                  <a:pt x="15431" y="12955"/>
                  <a:pt x="15419" y="12943"/>
                </a:cubicBezTo>
                <a:cubicBezTo>
                  <a:pt x="15431" y="12919"/>
                  <a:pt x="15431" y="12871"/>
                  <a:pt x="15431" y="12824"/>
                </a:cubicBezTo>
                <a:close/>
                <a:moveTo>
                  <a:pt x="3025" y="12895"/>
                </a:moveTo>
                <a:cubicBezTo>
                  <a:pt x="3025" y="12919"/>
                  <a:pt x="3025" y="12919"/>
                  <a:pt x="3037" y="12931"/>
                </a:cubicBezTo>
                <a:cubicBezTo>
                  <a:pt x="3025" y="12943"/>
                  <a:pt x="3025" y="12955"/>
                  <a:pt x="3025" y="12990"/>
                </a:cubicBezTo>
                <a:lnTo>
                  <a:pt x="3013" y="13002"/>
                </a:lnTo>
                <a:lnTo>
                  <a:pt x="2953" y="13062"/>
                </a:lnTo>
                <a:lnTo>
                  <a:pt x="2929" y="13050"/>
                </a:lnTo>
                <a:cubicBezTo>
                  <a:pt x="2929" y="13014"/>
                  <a:pt x="2918" y="13002"/>
                  <a:pt x="2906" y="13002"/>
                </a:cubicBezTo>
                <a:cubicBezTo>
                  <a:pt x="2918" y="13002"/>
                  <a:pt x="2929" y="12990"/>
                  <a:pt x="2929" y="12955"/>
                </a:cubicBezTo>
                <a:cubicBezTo>
                  <a:pt x="2977" y="12955"/>
                  <a:pt x="2989" y="12931"/>
                  <a:pt x="3025" y="12895"/>
                </a:cubicBezTo>
                <a:close/>
                <a:moveTo>
                  <a:pt x="15805" y="12940"/>
                </a:moveTo>
                <a:lnTo>
                  <a:pt x="15805" y="12940"/>
                </a:lnTo>
                <a:cubicBezTo>
                  <a:pt x="15789" y="12963"/>
                  <a:pt x="15792" y="12993"/>
                  <a:pt x="15824" y="13014"/>
                </a:cubicBezTo>
                <a:lnTo>
                  <a:pt x="15812" y="13014"/>
                </a:lnTo>
                <a:lnTo>
                  <a:pt x="15812" y="13038"/>
                </a:lnTo>
                <a:cubicBezTo>
                  <a:pt x="15788" y="13050"/>
                  <a:pt x="15788" y="13050"/>
                  <a:pt x="15788" y="13062"/>
                </a:cubicBezTo>
                <a:lnTo>
                  <a:pt x="15776" y="13050"/>
                </a:lnTo>
                <a:lnTo>
                  <a:pt x="15788" y="13038"/>
                </a:lnTo>
                <a:cubicBezTo>
                  <a:pt x="15776" y="13014"/>
                  <a:pt x="15776" y="13014"/>
                  <a:pt x="15764" y="13014"/>
                </a:cubicBezTo>
                <a:cubicBezTo>
                  <a:pt x="15764" y="13002"/>
                  <a:pt x="15764" y="13002"/>
                  <a:pt x="15741" y="12990"/>
                </a:cubicBezTo>
                <a:cubicBezTo>
                  <a:pt x="15764" y="12990"/>
                  <a:pt x="15764" y="12979"/>
                  <a:pt x="15776" y="12955"/>
                </a:cubicBezTo>
                <a:lnTo>
                  <a:pt x="15788" y="12955"/>
                </a:lnTo>
                <a:lnTo>
                  <a:pt x="15788" y="12943"/>
                </a:lnTo>
                <a:cubicBezTo>
                  <a:pt x="15788" y="12943"/>
                  <a:pt x="15798" y="12943"/>
                  <a:pt x="15805" y="12940"/>
                </a:cubicBezTo>
                <a:close/>
                <a:moveTo>
                  <a:pt x="21813" y="13169"/>
                </a:moveTo>
                <a:cubicBezTo>
                  <a:pt x="21826" y="13174"/>
                  <a:pt x="21838" y="13176"/>
                  <a:pt x="21851" y="13177"/>
                </a:cubicBezTo>
                <a:lnTo>
                  <a:pt x="21851" y="13177"/>
                </a:lnTo>
                <a:cubicBezTo>
                  <a:pt x="21846" y="13178"/>
                  <a:pt x="21841" y="13179"/>
                  <a:pt x="21837" y="13181"/>
                </a:cubicBezTo>
                <a:lnTo>
                  <a:pt x="21813" y="13181"/>
                </a:lnTo>
                <a:lnTo>
                  <a:pt x="21813" y="13169"/>
                </a:lnTo>
                <a:close/>
                <a:moveTo>
                  <a:pt x="13371" y="13110"/>
                </a:moveTo>
                <a:cubicBezTo>
                  <a:pt x="13395" y="13121"/>
                  <a:pt x="13431" y="13133"/>
                  <a:pt x="13455" y="13133"/>
                </a:cubicBezTo>
                <a:cubicBezTo>
                  <a:pt x="13443" y="13157"/>
                  <a:pt x="13443" y="13169"/>
                  <a:pt x="13431" y="13181"/>
                </a:cubicBezTo>
                <a:cubicBezTo>
                  <a:pt x="13383" y="13181"/>
                  <a:pt x="13336" y="13193"/>
                  <a:pt x="13312" y="13229"/>
                </a:cubicBezTo>
                <a:lnTo>
                  <a:pt x="13312" y="13205"/>
                </a:lnTo>
                <a:lnTo>
                  <a:pt x="13276" y="13205"/>
                </a:lnTo>
                <a:lnTo>
                  <a:pt x="13276" y="13181"/>
                </a:lnTo>
                <a:lnTo>
                  <a:pt x="13276" y="13145"/>
                </a:lnTo>
                <a:cubicBezTo>
                  <a:pt x="13288" y="13145"/>
                  <a:pt x="13288" y="13133"/>
                  <a:pt x="13312" y="13133"/>
                </a:cubicBezTo>
                <a:lnTo>
                  <a:pt x="13347" y="13133"/>
                </a:lnTo>
                <a:lnTo>
                  <a:pt x="13347" y="13110"/>
                </a:lnTo>
                <a:close/>
                <a:moveTo>
                  <a:pt x="21920" y="13169"/>
                </a:moveTo>
                <a:cubicBezTo>
                  <a:pt x="21954" y="13195"/>
                  <a:pt x="21989" y="13214"/>
                  <a:pt x="22023" y="13214"/>
                </a:cubicBezTo>
                <a:cubicBezTo>
                  <a:pt x="22036" y="13214"/>
                  <a:pt x="22049" y="13211"/>
                  <a:pt x="22063" y="13205"/>
                </a:cubicBezTo>
                <a:cubicBezTo>
                  <a:pt x="22075" y="13217"/>
                  <a:pt x="22063" y="13217"/>
                  <a:pt x="22063" y="13229"/>
                </a:cubicBezTo>
                <a:lnTo>
                  <a:pt x="21979" y="13229"/>
                </a:lnTo>
                <a:cubicBezTo>
                  <a:pt x="21968" y="13229"/>
                  <a:pt x="21968" y="13217"/>
                  <a:pt x="21956" y="13217"/>
                </a:cubicBezTo>
                <a:cubicBezTo>
                  <a:pt x="21925" y="13194"/>
                  <a:pt x="21899" y="13181"/>
                  <a:pt x="21876" y="13177"/>
                </a:cubicBezTo>
                <a:lnTo>
                  <a:pt x="21876" y="13177"/>
                </a:lnTo>
                <a:cubicBezTo>
                  <a:pt x="21888" y="13176"/>
                  <a:pt x="21903" y="13173"/>
                  <a:pt x="21920" y="13169"/>
                </a:cubicBezTo>
                <a:close/>
                <a:moveTo>
                  <a:pt x="6132" y="13229"/>
                </a:moveTo>
                <a:lnTo>
                  <a:pt x="6144" y="13240"/>
                </a:lnTo>
                <a:cubicBezTo>
                  <a:pt x="6120" y="13252"/>
                  <a:pt x="6108" y="13288"/>
                  <a:pt x="6120" y="13312"/>
                </a:cubicBezTo>
                <a:cubicBezTo>
                  <a:pt x="6108" y="13300"/>
                  <a:pt x="6073" y="13300"/>
                  <a:pt x="6061" y="13300"/>
                </a:cubicBezTo>
                <a:cubicBezTo>
                  <a:pt x="6061" y="13252"/>
                  <a:pt x="6073" y="13240"/>
                  <a:pt x="6085" y="13229"/>
                </a:cubicBezTo>
                <a:close/>
                <a:moveTo>
                  <a:pt x="8990" y="12812"/>
                </a:moveTo>
                <a:cubicBezTo>
                  <a:pt x="8990" y="12812"/>
                  <a:pt x="8990" y="12824"/>
                  <a:pt x="9002" y="12824"/>
                </a:cubicBezTo>
                <a:lnTo>
                  <a:pt x="9002" y="12836"/>
                </a:lnTo>
                <a:cubicBezTo>
                  <a:pt x="9014" y="12859"/>
                  <a:pt x="9014" y="12859"/>
                  <a:pt x="9037" y="12859"/>
                </a:cubicBezTo>
                <a:cubicBezTo>
                  <a:pt x="9014" y="12871"/>
                  <a:pt x="9002" y="12883"/>
                  <a:pt x="9002" y="12895"/>
                </a:cubicBezTo>
                <a:cubicBezTo>
                  <a:pt x="9049" y="12955"/>
                  <a:pt x="9109" y="12955"/>
                  <a:pt x="9156" y="12955"/>
                </a:cubicBezTo>
                <a:cubicBezTo>
                  <a:pt x="9133" y="12979"/>
                  <a:pt x="9133" y="12990"/>
                  <a:pt x="9133" y="13002"/>
                </a:cubicBezTo>
                <a:cubicBezTo>
                  <a:pt x="9097" y="13002"/>
                  <a:pt x="9049" y="13014"/>
                  <a:pt x="9002" y="13062"/>
                </a:cubicBezTo>
                <a:cubicBezTo>
                  <a:pt x="9014" y="13121"/>
                  <a:pt x="9061" y="13157"/>
                  <a:pt x="9097" y="13169"/>
                </a:cubicBezTo>
                <a:cubicBezTo>
                  <a:pt x="9061" y="13169"/>
                  <a:pt x="9037" y="13181"/>
                  <a:pt x="9014" y="13217"/>
                </a:cubicBezTo>
                <a:cubicBezTo>
                  <a:pt x="8966" y="13240"/>
                  <a:pt x="8930" y="13276"/>
                  <a:pt x="8918" y="13324"/>
                </a:cubicBezTo>
                <a:lnTo>
                  <a:pt x="8883" y="13324"/>
                </a:lnTo>
                <a:cubicBezTo>
                  <a:pt x="8894" y="13288"/>
                  <a:pt x="8883" y="13229"/>
                  <a:pt x="8871" y="13145"/>
                </a:cubicBezTo>
                <a:lnTo>
                  <a:pt x="8823" y="13145"/>
                </a:lnTo>
                <a:cubicBezTo>
                  <a:pt x="8799" y="13121"/>
                  <a:pt x="8764" y="13086"/>
                  <a:pt x="8740" y="13086"/>
                </a:cubicBezTo>
                <a:lnTo>
                  <a:pt x="8740" y="13074"/>
                </a:lnTo>
                <a:cubicBezTo>
                  <a:pt x="8752" y="13080"/>
                  <a:pt x="8766" y="13083"/>
                  <a:pt x="8781" y="13083"/>
                </a:cubicBezTo>
                <a:cubicBezTo>
                  <a:pt x="8796" y="13083"/>
                  <a:pt x="8811" y="13080"/>
                  <a:pt x="8823" y="13074"/>
                </a:cubicBezTo>
                <a:cubicBezTo>
                  <a:pt x="8811" y="13002"/>
                  <a:pt x="8787" y="12955"/>
                  <a:pt x="8740" y="12955"/>
                </a:cubicBezTo>
                <a:cubicBezTo>
                  <a:pt x="8764" y="12943"/>
                  <a:pt x="8775" y="12931"/>
                  <a:pt x="8799" y="12919"/>
                </a:cubicBezTo>
                <a:cubicBezTo>
                  <a:pt x="8799" y="12955"/>
                  <a:pt x="8823" y="13002"/>
                  <a:pt x="8859" y="13038"/>
                </a:cubicBezTo>
                <a:cubicBezTo>
                  <a:pt x="8883" y="13002"/>
                  <a:pt x="8894" y="12955"/>
                  <a:pt x="8894" y="12919"/>
                </a:cubicBezTo>
                <a:cubicBezTo>
                  <a:pt x="8915" y="12933"/>
                  <a:pt x="8932" y="12939"/>
                  <a:pt x="8950" y="12939"/>
                </a:cubicBezTo>
                <a:cubicBezTo>
                  <a:pt x="8962" y="12939"/>
                  <a:pt x="8975" y="12936"/>
                  <a:pt x="8990" y="12931"/>
                </a:cubicBezTo>
                <a:cubicBezTo>
                  <a:pt x="8990" y="12895"/>
                  <a:pt x="8990" y="12859"/>
                  <a:pt x="8978" y="12836"/>
                </a:cubicBezTo>
                <a:cubicBezTo>
                  <a:pt x="8978" y="12824"/>
                  <a:pt x="8990" y="12824"/>
                  <a:pt x="8990" y="12812"/>
                </a:cubicBezTo>
                <a:close/>
                <a:moveTo>
                  <a:pt x="5465" y="13324"/>
                </a:moveTo>
                <a:cubicBezTo>
                  <a:pt x="5477" y="13324"/>
                  <a:pt x="5489" y="13348"/>
                  <a:pt x="5501" y="13348"/>
                </a:cubicBezTo>
                <a:cubicBezTo>
                  <a:pt x="5489" y="13360"/>
                  <a:pt x="5489" y="13371"/>
                  <a:pt x="5489" y="13407"/>
                </a:cubicBezTo>
                <a:cubicBezTo>
                  <a:pt x="5525" y="13407"/>
                  <a:pt x="5537" y="13407"/>
                  <a:pt x="5549" y="13383"/>
                </a:cubicBezTo>
                <a:cubicBezTo>
                  <a:pt x="5549" y="13407"/>
                  <a:pt x="5561" y="13407"/>
                  <a:pt x="5561" y="13419"/>
                </a:cubicBezTo>
                <a:cubicBezTo>
                  <a:pt x="5549" y="13419"/>
                  <a:pt x="5537" y="13431"/>
                  <a:pt x="5537" y="13455"/>
                </a:cubicBezTo>
                <a:cubicBezTo>
                  <a:pt x="5525" y="13431"/>
                  <a:pt x="5513" y="13419"/>
                  <a:pt x="5465" y="13419"/>
                </a:cubicBezTo>
                <a:lnTo>
                  <a:pt x="5442" y="13419"/>
                </a:lnTo>
                <a:cubicBezTo>
                  <a:pt x="5442" y="13419"/>
                  <a:pt x="5442" y="13407"/>
                  <a:pt x="5430" y="13407"/>
                </a:cubicBezTo>
                <a:lnTo>
                  <a:pt x="5418" y="13407"/>
                </a:lnTo>
                <a:lnTo>
                  <a:pt x="5418" y="13383"/>
                </a:lnTo>
                <a:lnTo>
                  <a:pt x="5442" y="13383"/>
                </a:lnTo>
                <a:cubicBezTo>
                  <a:pt x="5442" y="13360"/>
                  <a:pt x="5465" y="13348"/>
                  <a:pt x="5465" y="13324"/>
                </a:cubicBezTo>
                <a:close/>
                <a:moveTo>
                  <a:pt x="21527" y="13407"/>
                </a:moveTo>
                <a:cubicBezTo>
                  <a:pt x="21539" y="13407"/>
                  <a:pt x="21539" y="13407"/>
                  <a:pt x="21551" y="13419"/>
                </a:cubicBezTo>
                <a:cubicBezTo>
                  <a:pt x="21539" y="13431"/>
                  <a:pt x="21515" y="13467"/>
                  <a:pt x="21503" y="13491"/>
                </a:cubicBezTo>
                <a:cubicBezTo>
                  <a:pt x="21503" y="13479"/>
                  <a:pt x="21503" y="13455"/>
                  <a:pt x="21491" y="13431"/>
                </a:cubicBezTo>
                <a:cubicBezTo>
                  <a:pt x="21503" y="13431"/>
                  <a:pt x="21527" y="13419"/>
                  <a:pt x="21527" y="13407"/>
                </a:cubicBezTo>
                <a:close/>
                <a:moveTo>
                  <a:pt x="1060" y="13455"/>
                </a:moveTo>
                <a:cubicBezTo>
                  <a:pt x="1084" y="13467"/>
                  <a:pt x="1120" y="13467"/>
                  <a:pt x="1144" y="13467"/>
                </a:cubicBezTo>
                <a:cubicBezTo>
                  <a:pt x="1132" y="13491"/>
                  <a:pt x="1132" y="13514"/>
                  <a:pt x="1132" y="13526"/>
                </a:cubicBezTo>
                <a:cubicBezTo>
                  <a:pt x="1108" y="13491"/>
                  <a:pt x="1072" y="13479"/>
                  <a:pt x="1048" y="13479"/>
                </a:cubicBezTo>
                <a:cubicBezTo>
                  <a:pt x="1048" y="13467"/>
                  <a:pt x="1048" y="13467"/>
                  <a:pt x="1060" y="13455"/>
                </a:cubicBezTo>
                <a:close/>
                <a:moveTo>
                  <a:pt x="19158" y="13467"/>
                </a:moveTo>
                <a:cubicBezTo>
                  <a:pt x="19170" y="13467"/>
                  <a:pt x="19181" y="13479"/>
                  <a:pt x="19217" y="13479"/>
                </a:cubicBezTo>
                <a:cubicBezTo>
                  <a:pt x="19217" y="13491"/>
                  <a:pt x="19193" y="13491"/>
                  <a:pt x="19193" y="13514"/>
                </a:cubicBezTo>
                <a:cubicBezTo>
                  <a:pt x="19181" y="13514"/>
                  <a:pt x="19158" y="13514"/>
                  <a:pt x="19134" y="13526"/>
                </a:cubicBezTo>
                <a:lnTo>
                  <a:pt x="19134" y="13514"/>
                </a:lnTo>
                <a:cubicBezTo>
                  <a:pt x="19158" y="13491"/>
                  <a:pt x="19158" y="13479"/>
                  <a:pt x="19158" y="13467"/>
                </a:cubicBezTo>
                <a:close/>
                <a:moveTo>
                  <a:pt x="21301" y="13479"/>
                </a:moveTo>
                <a:cubicBezTo>
                  <a:pt x="21313" y="13502"/>
                  <a:pt x="21337" y="13502"/>
                  <a:pt x="21372" y="13502"/>
                </a:cubicBezTo>
                <a:cubicBezTo>
                  <a:pt x="21372" y="13526"/>
                  <a:pt x="21384" y="13526"/>
                  <a:pt x="21384" y="13538"/>
                </a:cubicBezTo>
                <a:cubicBezTo>
                  <a:pt x="21373" y="13536"/>
                  <a:pt x="21361" y="13535"/>
                  <a:pt x="21350" y="13535"/>
                </a:cubicBezTo>
                <a:cubicBezTo>
                  <a:pt x="21320" y="13535"/>
                  <a:pt x="21293" y="13543"/>
                  <a:pt x="21273" y="13560"/>
                </a:cubicBezTo>
                <a:lnTo>
                  <a:pt x="21273" y="13560"/>
                </a:lnTo>
                <a:cubicBezTo>
                  <a:pt x="21274" y="13557"/>
                  <a:pt x="21276" y="13554"/>
                  <a:pt x="21277" y="13550"/>
                </a:cubicBezTo>
                <a:cubicBezTo>
                  <a:pt x="21277" y="13538"/>
                  <a:pt x="21265" y="13538"/>
                  <a:pt x="21253" y="13526"/>
                </a:cubicBezTo>
                <a:cubicBezTo>
                  <a:pt x="21277" y="13502"/>
                  <a:pt x="21301" y="13491"/>
                  <a:pt x="21301" y="13479"/>
                </a:cubicBezTo>
                <a:close/>
                <a:moveTo>
                  <a:pt x="21254" y="13584"/>
                </a:moveTo>
                <a:cubicBezTo>
                  <a:pt x="21252" y="13588"/>
                  <a:pt x="21250" y="13592"/>
                  <a:pt x="21248" y="13596"/>
                </a:cubicBezTo>
                <a:lnTo>
                  <a:pt x="21248" y="13596"/>
                </a:lnTo>
                <a:cubicBezTo>
                  <a:pt x="21247" y="13592"/>
                  <a:pt x="21244" y="13589"/>
                  <a:pt x="21241" y="13586"/>
                </a:cubicBezTo>
                <a:cubicBezTo>
                  <a:pt x="21245" y="13586"/>
                  <a:pt x="21250" y="13586"/>
                  <a:pt x="21254" y="13584"/>
                </a:cubicBezTo>
                <a:close/>
                <a:moveTo>
                  <a:pt x="1310" y="13526"/>
                </a:moveTo>
                <a:lnTo>
                  <a:pt x="1322" y="13538"/>
                </a:lnTo>
                <a:lnTo>
                  <a:pt x="1322" y="13574"/>
                </a:lnTo>
                <a:lnTo>
                  <a:pt x="1322" y="13645"/>
                </a:lnTo>
                <a:cubicBezTo>
                  <a:pt x="1310" y="13633"/>
                  <a:pt x="1298" y="13633"/>
                  <a:pt x="1286" y="13633"/>
                </a:cubicBezTo>
                <a:cubicBezTo>
                  <a:pt x="1298" y="13598"/>
                  <a:pt x="1310" y="13574"/>
                  <a:pt x="1310" y="13526"/>
                </a:cubicBezTo>
                <a:close/>
                <a:moveTo>
                  <a:pt x="16586" y="13538"/>
                </a:moveTo>
                <a:cubicBezTo>
                  <a:pt x="16586" y="13550"/>
                  <a:pt x="16598" y="13574"/>
                  <a:pt x="16610" y="13598"/>
                </a:cubicBezTo>
                <a:cubicBezTo>
                  <a:pt x="16598" y="13610"/>
                  <a:pt x="16598" y="13633"/>
                  <a:pt x="16598" y="13645"/>
                </a:cubicBezTo>
                <a:cubicBezTo>
                  <a:pt x="16586" y="13633"/>
                  <a:pt x="16550" y="13633"/>
                  <a:pt x="16538" y="13610"/>
                </a:cubicBezTo>
                <a:cubicBezTo>
                  <a:pt x="16538" y="13598"/>
                  <a:pt x="16526" y="13598"/>
                  <a:pt x="16526" y="13586"/>
                </a:cubicBezTo>
                <a:cubicBezTo>
                  <a:pt x="16538" y="13586"/>
                  <a:pt x="16562" y="13574"/>
                  <a:pt x="16586" y="13538"/>
                </a:cubicBezTo>
                <a:close/>
                <a:moveTo>
                  <a:pt x="24063" y="13598"/>
                </a:moveTo>
                <a:cubicBezTo>
                  <a:pt x="24063" y="13633"/>
                  <a:pt x="24087" y="13645"/>
                  <a:pt x="24111" y="13645"/>
                </a:cubicBezTo>
                <a:cubicBezTo>
                  <a:pt x="24099" y="13657"/>
                  <a:pt x="24087" y="13657"/>
                  <a:pt x="24087" y="13669"/>
                </a:cubicBezTo>
                <a:cubicBezTo>
                  <a:pt x="24063" y="13645"/>
                  <a:pt x="24063" y="13633"/>
                  <a:pt x="24051" y="13610"/>
                </a:cubicBezTo>
                <a:lnTo>
                  <a:pt x="24063" y="13598"/>
                </a:lnTo>
                <a:close/>
                <a:moveTo>
                  <a:pt x="19241" y="13550"/>
                </a:moveTo>
                <a:cubicBezTo>
                  <a:pt x="19241" y="13610"/>
                  <a:pt x="19265" y="13657"/>
                  <a:pt x="19289" y="13705"/>
                </a:cubicBezTo>
                <a:cubicBezTo>
                  <a:pt x="19217" y="13705"/>
                  <a:pt x="19158" y="13717"/>
                  <a:pt x="19110" y="13776"/>
                </a:cubicBezTo>
                <a:cubicBezTo>
                  <a:pt x="19104" y="13770"/>
                  <a:pt x="19095" y="13767"/>
                  <a:pt x="19086" y="13767"/>
                </a:cubicBezTo>
                <a:cubicBezTo>
                  <a:pt x="19077" y="13767"/>
                  <a:pt x="19068" y="13770"/>
                  <a:pt x="19062" y="13776"/>
                </a:cubicBezTo>
                <a:lnTo>
                  <a:pt x="19062" y="13764"/>
                </a:lnTo>
                <a:cubicBezTo>
                  <a:pt x="19098" y="13729"/>
                  <a:pt x="19110" y="13705"/>
                  <a:pt x="19110" y="13669"/>
                </a:cubicBezTo>
                <a:cubicBezTo>
                  <a:pt x="19118" y="13692"/>
                  <a:pt x="19139" y="13700"/>
                  <a:pt x="19167" y="13700"/>
                </a:cubicBezTo>
                <a:cubicBezTo>
                  <a:pt x="19182" y="13700"/>
                  <a:pt x="19200" y="13697"/>
                  <a:pt x="19217" y="13693"/>
                </a:cubicBezTo>
                <a:cubicBezTo>
                  <a:pt x="19217" y="13645"/>
                  <a:pt x="19217" y="13610"/>
                  <a:pt x="19181" y="13598"/>
                </a:cubicBezTo>
                <a:cubicBezTo>
                  <a:pt x="19205" y="13598"/>
                  <a:pt x="19229" y="13574"/>
                  <a:pt x="19241" y="13550"/>
                </a:cubicBezTo>
                <a:close/>
                <a:moveTo>
                  <a:pt x="11371" y="13586"/>
                </a:moveTo>
                <a:cubicBezTo>
                  <a:pt x="11371" y="13586"/>
                  <a:pt x="11371" y="13598"/>
                  <a:pt x="11383" y="13598"/>
                </a:cubicBezTo>
                <a:lnTo>
                  <a:pt x="11407" y="13598"/>
                </a:lnTo>
                <a:cubicBezTo>
                  <a:pt x="11419" y="13610"/>
                  <a:pt x="11431" y="13610"/>
                  <a:pt x="11466" y="13610"/>
                </a:cubicBezTo>
                <a:cubicBezTo>
                  <a:pt x="11431" y="13645"/>
                  <a:pt x="11431" y="13693"/>
                  <a:pt x="11466" y="13729"/>
                </a:cubicBezTo>
                <a:cubicBezTo>
                  <a:pt x="11442" y="13752"/>
                  <a:pt x="11431" y="13776"/>
                  <a:pt x="11419" y="13788"/>
                </a:cubicBezTo>
                <a:cubicBezTo>
                  <a:pt x="11419" y="13776"/>
                  <a:pt x="11419" y="13764"/>
                  <a:pt x="11407" y="13752"/>
                </a:cubicBezTo>
                <a:lnTo>
                  <a:pt x="11371" y="13752"/>
                </a:lnTo>
                <a:cubicBezTo>
                  <a:pt x="11383" y="13705"/>
                  <a:pt x="11371" y="13693"/>
                  <a:pt x="11347" y="13693"/>
                </a:cubicBezTo>
                <a:cubicBezTo>
                  <a:pt x="11359" y="13693"/>
                  <a:pt x="11359" y="13669"/>
                  <a:pt x="11359" y="13669"/>
                </a:cubicBezTo>
                <a:lnTo>
                  <a:pt x="11359" y="13657"/>
                </a:lnTo>
                <a:cubicBezTo>
                  <a:pt x="11371" y="13645"/>
                  <a:pt x="11371" y="13610"/>
                  <a:pt x="11371" y="13586"/>
                </a:cubicBezTo>
                <a:close/>
                <a:moveTo>
                  <a:pt x="12716" y="13729"/>
                </a:moveTo>
                <a:cubicBezTo>
                  <a:pt x="12716" y="13729"/>
                  <a:pt x="12716" y="13752"/>
                  <a:pt x="12728" y="13752"/>
                </a:cubicBezTo>
                <a:lnTo>
                  <a:pt x="12740" y="13764"/>
                </a:lnTo>
                <a:cubicBezTo>
                  <a:pt x="12728" y="13764"/>
                  <a:pt x="12716" y="13776"/>
                  <a:pt x="12681" y="13788"/>
                </a:cubicBezTo>
                <a:lnTo>
                  <a:pt x="12681" y="13752"/>
                </a:lnTo>
                <a:cubicBezTo>
                  <a:pt x="12693" y="13752"/>
                  <a:pt x="12693" y="13752"/>
                  <a:pt x="12716" y="13729"/>
                </a:cubicBezTo>
                <a:close/>
                <a:moveTo>
                  <a:pt x="13252" y="13776"/>
                </a:moveTo>
                <a:cubicBezTo>
                  <a:pt x="13252" y="13788"/>
                  <a:pt x="13264" y="13812"/>
                  <a:pt x="13276" y="13812"/>
                </a:cubicBezTo>
                <a:cubicBezTo>
                  <a:pt x="13264" y="13824"/>
                  <a:pt x="13252" y="13824"/>
                  <a:pt x="13228" y="13836"/>
                </a:cubicBezTo>
                <a:cubicBezTo>
                  <a:pt x="13205" y="13812"/>
                  <a:pt x="13169" y="13812"/>
                  <a:pt x="13145" y="13812"/>
                </a:cubicBezTo>
                <a:cubicBezTo>
                  <a:pt x="13145" y="13812"/>
                  <a:pt x="13145" y="13788"/>
                  <a:pt x="13133" y="13788"/>
                </a:cubicBezTo>
                <a:lnTo>
                  <a:pt x="13145" y="13788"/>
                </a:lnTo>
                <a:lnTo>
                  <a:pt x="13157" y="13812"/>
                </a:lnTo>
                <a:cubicBezTo>
                  <a:pt x="13169" y="13788"/>
                  <a:pt x="13193" y="13788"/>
                  <a:pt x="13193" y="13776"/>
                </a:cubicBezTo>
                <a:close/>
                <a:moveTo>
                  <a:pt x="14717" y="13645"/>
                </a:moveTo>
                <a:cubicBezTo>
                  <a:pt x="14740" y="13657"/>
                  <a:pt x="14752" y="13657"/>
                  <a:pt x="14764" y="13669"/>
                </a:cubicBezTo>
                <a:cubicBezTo>
                  <a:pt x="14752" y="13717"/>
                  <a:pt x="14740" y="13776"/>
                  <a:pt x="14705" y="13848"/>
                </a:cubicBezTo>
                <a:cubicBezTo>
                  <a:pt x="14740" y="13776"/>
                  <a:pt x="14740" y="13717"/>
                  <a:pt x="14717" y="13645"/>
                </a:cubicBezTo>
                <a:close/>
                <a:moveTo>
                  <a:pt x="21194" y="13598"/>
                </a:moveTo>
                <a:cubicBezTo>
                  <a:pt x="21194" y="13610"/>
                  <a:pt x="21206" y="13621"/>
                  <a:pt x="21241" y="13645"/>
                </a:cubicBezTo>
                <a:cubicBezTo>
                  <a:pt x="21243" y="13640"/>
                  <a:pt x="21245" y="13635"/>
                  <a:pt x="21246" y="13631"/>
                </a:cubicBezTo>
                <a:lnTo>
                  <a:pt x="21246" y="13631"/>
                </a:lnTo>
                <a:lnTo>
                  <a:pt x="21253" y="13645"/>
                </a:lnTo>
                <a:lnTo>
                  <a:pt x="21253" y="13657"/>
                </a:lnTo>
                <a:cubicBezTo>
                  <a:pt x="21217" y="13657"/>
                  <a:pt x="21194" y="13669"/>
                  <a:pt x="21158" y="13693"/>
                </a:cubicBezTo>
                <a:lnTo>
                  <a:pt x="21158" y="13717"/>
                </a:lnTo>
                <a:cubicBezTo>
                  <a:pt x="21146" y="13729"/>
                  <a:pt x="21134" y="13764"/>
                  <a:pt x="21134" y="13788"/>
                </a:cubicBezTo>
                <a:cubicBezTo>
                  <a:pt x="21134" y="13812"/>
                  <a:pt x="21122" y="13812"/>
                  <a:pt x="21122" y="13824"/>
                </a:cubicBezTo>
                <a:lnTo>
                  <a:pt x="21122" y="13872"/>
                </a:lnTo>
                <a:cubicBezTo>
                  <a:pt x="21122" y="13872"/>
                  <a:pt x="21122" y="13848"/>
                  <a:pt x="21098" y="13848"/>
                </a:cubicBezTo>
                <a:cubicBezTo>
                  <a:pt x="21098" y="13836"/>
                  <a:pt x="21086" y="13824"/>
                  <a:pt x="21086" y="13812"/>
                </a:cubicBezTo>
                <a:lnTo>
                  <a:pt x="21075" y="13812"/>
                </a:lnTo>
                <a:lnTo>
                  <a:pt x="21063" y="13788"/>
                </a:lnTo>
                <a:cubicBezTo>
                  <a:pt x="21075" y="13764"/>
                  <a:pt x="21063" y="13717"/>
                  <a:pt x="21027" y="13693"/>
                </a:cubicBezTo>
                <a:lnTo>
                  <a:pt x="21027" y="13693"/>
                </a:lnTo>
                <a:cubicBezTo>
                  <a:pt x="21042" y="13696"/>
                  <a:pt x="21056" y="13697"/>
                  <a:pt x="21069" y="13697"/>
                </a:cubicBezTo>
                <a:cubicBezTo>
                  <a:pt x="21108" y="13697"/>
                  <a:pt x="21137" y="13684"/>
                  <a:pt x="21146" y="13657"/>
                </a:cubicBezTo>
                <a:lnTo>
                  <a:pt x="21170" y="13645"/>
                </a:lnTo>
                <a:cubicBezTo>
                  <a:pt x="21170" y="13621"/>
                  <a:pt x="21170" y="13621"/>
                  <a:pt x="21146" y="13610"/>
                </a:cubicBezTo>
                <a:cubicBezTo>
                  <a:pt x="21170" y="13610"/>
                  <a:pt x="21182" y="13610"/>
                  <a:pt x="21194" y="13598"/>
                </a:cubicBezTo>
                <a:close/>
                <a:moveTo>
                  <a:pt x="6692" y="13907"/>
                </a:moveTo>
                <a:cubicBezTo>
                  <a:pt x="6716" y="13907"/>
                  <a:pt x="6728" y="13931"/>
                  <a:pt x="6739" y="13931"/>
                </a:cubicBezTo>
                <a:cubicBezTo>
                  <a:pt x="6728" y="13931"/>
                  <a:pt x="6728" y="13931"/>
                  <a:pt x="6716" y="13943"/>
                </a:cubicBezTo>
                <a:lnTo>
                  <a:pt x="6620" y="13943"/>
                </a:lnTo>
                <a:cubicBezTo>
                  <a:pt x="6656" y="13943"/>
                  <a:pt x="6668" y="13931"/>
                  <a:pt x="6692" y="13907"/>
                </a:cubicBezTo>
                <a:close/>
                <a:moveTo>
                  <a:pt x="19110" y="13883"/>
                </a:moveTo>
                <a:cubicBezTo>
                  <a:pt x="19147" y="13898"/>
                  <a:pt x="19179" y="13908"/>
                  <a:pt x="19212" y="13908"/>
                </a:cubicBezTo>
                <a:cubicBezTo>
                  <a:pt x="19233" y="13908"/>
                  <a:pt x="19254" y="13904"/>
                  <a:pt x="19277" y="13895"/>
                </a:cubicBezTo>
                <a:lnTo>
                  <a:pt x="19277" y="13931"/>
                </a:lnTo>
                <a:cubicBezTo>
                  <a:pt x="19255" y="13920"/>
                  <a:pt x="19234" y="13914"/>
                  <a:pt x="19215" y="13914"/>
                </a:cubicBezTo>
                <a:cubicBezTo>
                  <a:pt x="19191" y="13914"/>
                  <a:pt x="19171" y="13923"/>
                  <a:pt x="19158" y="13943"/>
                </a:cubicBezTo>
                <a:cubicBezTo>
                  <a:pt x="19152" y="13937"/>
                  <a:pt x="19143" y="13934"/>
                  <a:pt x="19134" y="13934"/>
                </a:cubicBezTo>
                <a:cubicBezTo>
                  <a:pt x="19125" y="13934"/>
                  <a:pt x="19116" y="13937"/>
                  <a:pt x="19110" y="13943"/>
                </a:cubicBezTo>
                <a:cubicBezTo>
                  <a:pt x="19110" y="13943"/>
                  <a:pt x="19110" y="13931"/>
                  <a:pt x="19122" y="13931"/>
                </a:cubicBezTo>
                <a:cubicBezTo>
                  <a:pt x="19098" y="13907"/>
                  <a:pt x="19086" y="13907"/>
                  <a:pt x="19086" y="13895"/>
                </a:cubicBezTo>
                <a:cubicBezTo>
                  <a:pt x="19098" y="13895"/>
                  <a:pt x="19098" y="13895"/>
                  <a:pt x="19110" y="13883"/>
                </a:cubicBezTo>
                <a:close/>
                <a:moveTo>
                  <a:pt x="11669" y="13705"/>
                </a:moveTo>
                <a:cubicBezTo>
                  <a:pt x="11669" y="13705"/>
                  <a:pt x="11669" y="13717"/>
                  <a:pt x="11681" y="13717"/>
                </a:cubicBezTo>
                <a:cubicBezTo>
                  <a:pt x="11681" y="13764"/>
                  <a:pt x="11704" y="13788"/>
                  <a:pt x="11728" y="13836"/>
                </a:cubicBezTo>
                <a:cubicBezTo>
                  <a:pt x="11716" y="13848"/>
                  <a:pt x="11716" y="13872"/>
                  <a:pt x="11716" y="13895"/>
                </a:cubicBezTo>
                <a:lnTo>
                  <a:pt x="11728" y="13895"/>
                </a:lnTo>
                <a:cubicBezTo>
                  <a:pt x="11728" y="13907"/>
                  <a:pt x="11716" y="13919"/>
                  <a:pt x="11716" y="13955"/>
                </a:cubicBezTo>
                <a:cubicBezTo>
                  <a:pt x="11681" y="13907"/>
                  <a:pt x="11657" y="13883"/>
                  <a:pt x="11597" y="13860"/>
                </a:cubicBezTo>
                <a:cubicBezTo>
                  <a:pt x="11621" y="13836"/>
                  <a:pt x="11645" y="13788"/>
                  <a:pt x="11645" y="13752"/>
                </a:cubicBezTo>
                <a:cubicBezTo>
                  <a:pt x="11645" y="13729"/>
                  <a:pt x="11657" y="13729"/>
                  <a:pt x="11657" y="13717"/>
                </a:cubicBezTo>
                <a:lnTo>
                  <a:pt x="11669" y="13705"/>
                </a:lnTo>
                <a:close/>
                <a:moveTo>
                  <a:pt x="15975" y="13985"/>
                </a:moveTo>
                <a:cubicBezTo>
                  <a:pt x="15967" y="13998"/>
                  <a:pt x="15967" y="14006"/>
                  <a:pt x="15967" y="14014"/>
                </a:cubicBezTo>
                <a:lnTo>
                  <a:pt x="15955" y="14014"/>
                </a:lnTo>
                <a:cubicBezTo>
                  <a:pt x="15943" y="14014"/>
                  <a:pt x="15943" y="14026"/>
                  <a:pt x="15943" y="14026"/>
                </a:cubicBezTo>
                <a:lnTo>
                  <a:pt x="15924" y="14026"/>
                </a:lnTo>
                <a:cubicBezTo>
                  <a:pt x="15944" y="14014"/>
                  <a:pt x="15961" y="14000"/>
                  <a:pt x="15975" y="13985"/>
                </a:cubicBezTo>
                <a:close/>
                <a:moveTo>
                  <a:pt x="14022" y="13815"/>
                </a:moveTo>
                <a:cubicBezTo>
                  <a:pt x="14048" y="13885"/>
                  <a:pt x="14069" y="13962"/>
                  <a:pt x="14098" y="14038"/>
                </a:cubicBezTo>
                <a:cubicBezTo>
                  <a:pt x="14065" y="14019"/>
                  <a:pt x="14032" y="14010"/>
                  <a:pt x="14001" y="14010"/>
                </a:cubicBezTo>
                <a:cubicBezTo>
                  <a:pt x="13976" y="14010"/>
                  <a:pt x="13952" y="14016"/>
                  <a:pt x="13931" y="14026"/>
                </a:cubicBezTo>
                <a:cubicBezTo>
                  <a:pt x="13931" y="14016"/>
                  <a:pt x="13931" y="13987"/>
                  <a:pt x="13923" y="13972"/>
                </a:cubicBezTo>
                <a:lnTo>
                  <a:pt x="13923" y="13972"/>
                </a:lnTo>
                <a:cubicBezTo>
                  <a:pt x="13933" y="13985"/>
                  <a:pt x="13948" y="13992"/>
                  <a:pt x="13965" y="13992"/>
                </a:cubicBezTo>
                <a:cubicBezTo>
                  <a:pt x="13987" y="13992"/>
                  <a:pt x="14012" y="13980"/>
                  <a:pt x="14038" y="13955"/>
                </a:cubicBezTo>
                <a:cubicBezTo>
                  <a:pt x="14038" y="13907"/>
                  <a:pt x="14026" y="13883"/>
                  <a:pt x="13978" y="13883"/>
                </a:cubicBezTo>
                <a:cubicBezTo>
                  <a:pt x="13990" y="13883"/>
                  <a:pt x="14002" y="13872"/>
                  <a:pt x="14026" y="13872"/>
                </a:cubicBezTo>
                <a:cubicBezTo>
                  <a:pt x="14026" y="13851"/>
                  <a:pt x="14025" y="13833"/>
                  <a:pt x="14022" y="13815"/>
                </a:cubicBezTo>
                <a:close/>
                <a:moveTo>
                  <a:pt x="15812" y="14062"/>
                </a:moveTo>
                <a:lnTo>
                  <a:pt x="15812" y="14064"/>
                </a:lnTo>
                <a:lnTo>
                  <a:pt x="15812" y="14064"/>
                </a:lnTo>
                <a:cubicBezTo>
                  <a:pt x="15805" y="14063"/>
                  <a:pt x="15797" y="14062"/>
                  <a:pt x="15788" y="14062"/>
                </a:cubicBezTo>
                <a:close/>
                <a:moveTo>
                  <a:pt x="16705" y="13967"/>
                </a:moveTo>
                <a:cubicBezTo>
                  <a:pt x="16705" y="14002"/>
                  <a:pt x="16717" y="14014"/>
                  <a:pt x="16741" y="14026"/>
                </a:cubicBezTo>
                <a:cubicBezTo>
                  <a:pt x="16717" y="14026"/>
                  <a:pt x="16681" y="14038"/>
                  <a:pt x="16669" y="14074"/>
                </a:cubicBezTo>
                <a:lnTo>
                  <a:pt x="16669" y="14038"/>
                </a:lnTo>
                <a:cubicBezTo>
                  <a:pt x="16657" y="14038"/>
                  <a:pt x="16634" y="14026"/>
                  <a:pt x="16634" y="14026"/>
                </a:cubicBezTo>
                <a:cubicBezTo>
                  <a:pt x="16657" y="14014"/>
                  <a:pt x="16657" y="14002"/>
                  <a:pt x="16669" y="13979"/>
                </a:cubicBezTo>
                <a:lnTo>
                  <a:pt x="16681" y="14002"/>
                </a:lnTo>
                <a:cubicBezTo>
                  <a:pt x="16705" y="13979"/>
                  <a:pt x="16705" y="13979"/>
                  <a:pt x="16705" y="13967"/>
                </a:cubicBezTo>
                <a:close/>
                <a:moveTo>
                  <a:pt x="12669" y="13848"/>
                </a:moveTo>
                <a:cubicBezTo>
                  <a:pt x="12693" y="13907"/>
                  <a:pt x="12740" y="13955"/>
                  <a:pt x="12788" y="13967"/>
                </a:cubicBezTo>
                <a:cubicBezTo>
                  <a:pt x="12740" y="14002"/>
                  <a:pt x="12728" y="14050"/>
                  <a:pt x="12728" y="14110"/>
                </a:cubicBezTo>
                <a:cubicBezTo>
                  <a:pt x="12716" y="14050"/>
                  <a:pt x="12669" y="14002"/>
                  <a:pt x="12621" y="13967"/>
                </a:cubicBezTo>
                <a:cubicBezTo>
                  <a:pt x="12633" y="13943"/>
                  <a:pt x="12657" y="13895"/>
                  <a:pt x="12657" y="13872"/>
                </a:cubicBezTo>
                <a:cubicBezTo>
                  <a:pt x="12657" y="13872"/>
                  <a:pt x="12657" y="13848"/>
                  <a:pt x="12669" y="13848"/>
                </a:cubicBezTo>
                <a:close/>
                <a:moveTo>
                  <a:pt x="15919" y="14029"/>
                </a:moveTo>
                <a:cubicBezTo>
                  <a:pt x="15919" y="14050"/>
                  <a:pt x="15920" y="14050"/>
                  <a:pt x="15943" y="14050"/>
                </a:cubicBezTo>
                <a:lnTo>
                  <a:pt x="15907" y="14050"/>
                </a:lnTo>
                <a:lnTo>
                  <a:pt x="15907" y="14062"/>
                </a:lnTo>
                <a:lnTo>
                  <a:pt x="15860" y="14110"/>
                </a:lnTo>
                <a:cubicBezTo>
                  <a:pt x="15853" y="14089"/>
                  <a:pt x="15842" y="14076"/>
                  <a:pt x="15827" y="14069"/>
                </a:cubicBezTo>
                <a:lnTo>
                  <a:pt x="15827" y="14069"/>
                </a:lnTo>
                <a:cubicBezTo>
                  <a:pt x="15862" y="14058"/>
                  <a:pt x="15893" y="14045"/>
                  <a:pt x="15919" y="14029"/>
                </a:cubicBezTo>
                <a:close/>
                <a:moveTo>
                  <a:pt x="11692" y="14062"/>
                </a:moveTo>
                <a:cubicBezTo>
                  <a:pt x="11728" y="14062"/>
                  <a:pt x="11740" y="14074"/>
                  <a:pt x="11764" y="14086"/>
                </a:cubicBezTo>
                <a:lnTo>
                  <a:pt x="11704" y="14086"/>
                </a:lnTo>
                <a:cubicBezTo>
                  <a:pt x="11704" y="14110"/>
                  <a:pt x="11704" y="14122"/>
                  <a:pt x="11681" y="14133"/>
                </a:cubicBezTo>
                <a:lnTo>
                  <a:pt x="11657" y="14133"/>
                </a:lnTo>
                <a:cubicBezTo>
                  <a:pt x="11657" y="14122"/>
                  <a:pt x="11669" y="14110"/>
                  <a:pt x="11657" y="14074"/>
                </a:cubicBezTo>
                <a:cubicBezTo>
                  <a:pt x="11669" y="14074"/>
                  <a:pt x="11681" y="14062"/>
                  <a:pt x="11692" y="14062"/>
                </a:cubicBezTo>
                <a:close/>
                <a:moveTo>
                  <a:pt x="20848" y="14014"/>
                </a:moveTo>
                <a:cubicBezTo>
                  <a:pt x="20872" y="14026"/>
                  <a:pt x="20884" y="14050"/>
                  <a:pt x="20896" y="14050"/>
                </a:cubicBezTo>
                <a:cubicBezTo>
                  <a:pt x="20884" y="14062"/>
                  <a:pt x="20884" y="14086"/>
                  <a:pt x="20896" y="14133"/>
                </a:cubicBezTo>
                <a:cubicBezTo>
                  <a:pt x="20884" y="14133"/>
                  <a:pt x="20860" y="14133"/>
                  <a:pt x="20860" y="14145"/>
                </a:cubicBezTo>
                <a:cubicBezTo>
                  <a:pt x="20848" y="14133"/>
                  <a:pt x="20836" y="14133"/>
                  <a:pt x="20825" y="14133"/>
                </a:cubicBezTo>
                <a:cubicBezTo>
                  <a:pt x="20848" y="14133"/>
                  <a:pt x="20860" y="14110"/>
                  <a:pt x="20884" y="14074"/>
                </a:cubicBezTo>
                <a:cubicBezTo>
                  <a:pt x="20860" y="14074"/>
                  <a:pt x="20860" y="14062"/>
                  <a:pt x="20848" y="14062"/>
                </a:cubicBezTo>
                <a:cubicBezTo>
                  <a:pt x="20836" y="14050"/>
                  <a:pt x="20836" y="14026"/>
                  <a:pt x="20848" y="14014"/>
                </a:cubicBezTo>
                <a:close/>
                <a:moveTo>
                  <a:pt x="6906" y="14026"/>
                </a:moveTo>
                <a:cubicBezTo>
                  <a:pt x="6906" y="14050"/>
                  <a:pt x="6918" y="14062"/>
                  <a:pt x="6942" y="14074"/>
                </a:cubicBezTo>
                <a:lnTo>
                  <a:pt x="6942" y="14110"/>
                </a:lnTo>
                <a:cubicBezTo>
                  <a:pt x="6889" y="14110"/>
                  <a:pt x="6845" y="14129"/>
                  <a:pt x="6828" y="14158"/>
                </a:cubicBezTo>
                <a:lnTo>
                  <a:pt x="6828" y="14158"/>
                </a:lnTo>
                <a:cubicBezTo>
                  <a:pt x="6831" y="14150"/>
                  <a:pt x="6835" y="14140"/>
                  <a:pt x="6835" y="14133"/>
                </a:cubicBezTo>
                <a:cubicBezTo>
                  <a:pt x="6859" y="14110"/>
                  <a:pt x="6894" y="14074"/>
                  <a:pt x="6906" y="14026"/>
                </a:cubicBezTo>
                <a:close/>
                <a:moveTo>
                  <a:pt x="5704" y="13955"/>
                </a:moveTo>
                <a:cubicBezTo>
                  <a:pt x="5716" y="13967"/>
                  <a:pt x="5727" y="13991"/>
                  <a:pt x="5751" y="13991"/>
                </a:cubicBezTo>
                <a:cubicBezTo>
                  <a:pt x="5751" y="14002"/>
                  <a:pt x="5727" y="14014"/>
                  <a:pt x="5727" y="14014"/>
                </a:cubicBezTo>
                <a:cubicBezTo>
                  <a:pt x="5763" y="14050"/>
                  <a:pt x="5787" y="14062"/>
                  <a:pt x="5811" y="14074"/>
                </a:cubicBezTo>
                <a:cubicBezTo>
                  <a:pt x="5787" y="14086"/>
                  <a:pt x="5775" y="14110"/>
                  <a:pt x="5763" y="14133"/>
                </a:cubicBezTo>
                <a:cubicBezTo>
                  <a:pt x="5763" y="14122"/>
                  <a:pt x="5751" y="14110"/>
                  <a:pt x="5727" y="14110"/>
                </a:cubicBezTo>
                <a:cubicBezTo>
                  <a:pt x="5727" y="14110"/>
                  <a:pt x="5716" y="14133"/>
                  <a:pt x="5716" y="14169"/>
                </a:cubicBezTo>
                <a:cubicBezTo>
                  <a:pt x="5704" y="14145"/>
                  <a:pt x="5692" y="14145"/>
                  <a:pt x="5668" y="14145"/>
                </a:cubicBezTo>
                <a:cubicBezTo>
                  <a:pt x="5704" y="14133"/>
                  <a:pt x="5704" y="14122"/>
                  <a:pt x="5716" y="14074"/>
                </a:cubicBezTo>
                <a:cubicBezTo>
                  <a:pt x="5692" y="14026"/>
                  <a:pt x="5656" y="14014"/>
                  <a:pt x="5632" y="13991"/>
                </a:cubicBezTo>
                <a:lnTo>
                  <a:pt x="5656" y="13991"/>
                </a:lnTo>
                <a:lnTo>
                  <a:pt x="5656" y="14002"/>
                </a:lnTo>
                <a:cubicBezTo>
                  <a:pt x="5692" y="13991"/>
                  <a:pt x="5704" y="13967"/>
                  <a:pt x="5704" y="13955"/>
                </a:cubicBezTo>
                <a:close/>
                <a:moveTo>
                  <a:pt x="16681" y="14085"/>
                </a:moveTo>
                <a:lnTo>
                  <a:pt x="16681" y="14085"/>
                </a:lnTo>
                <a:cubicBezTo>
                  <a:pt x="16702" y="14104"/>
                  <a:pt x="16719" y="14114"/>
                  <a:pt x="16735" y="14114"/>
                </a:cubicBezTo>
                <a:cubicBezTo>
                  <a:pt x="16741" y="14114"/>
                  <a:pt x="16747" y="14113"/>
                  <a:pt x="16753" y="14110"/>
                </a:cubicBezTo>
                <a:lnTo>
                  <a:pt x="16753" y="14169"/>
                </a:lnTo>
                <a:cubicBezTo>
                  <a:pt x="16753" y="14169"/>
                  <a:pt x="16741" y="14169"/>
                  <a:pt x="16741" y="14181"/>
                </a:cubicBezTo>
                <a:lnTo>
                  <a:pt x="16741" y="14145"/>
                </a:lnTo>
                <a:cubicBezTo>
                  <a:pt x="16717" y="14133"/>
                  <a:pt x="16681" y="14133"/>
                  <a:pt x="16669" y="14133"/>
                </a:cubicBezTo>
                <a:cubicBezTo>
                  <a:pt x="16679" y="14123"/>
                  <a:pt x="16681" y="14105"/>
                  <a:pt x="16681" y="14085"/>
                </a:cubicBezTo>
                <a:close/>
                <a:moveTo>
                  <a:pt x="13157" y="14002"/>
                </a:moveTo>
                <a:cubicBezTo>
                  <a:pt x="13228" y="14050"/>
                  <a:pt x="13312" y="14062"/>
                  <a:pt x="13371" y="14062"/>
                </a:cubicBezTo>
                <a:cubicBezTo>
                  <a:pt x="13371" y="14074"/>
                  <a:pt x="13383" y="14086"/>
                  <a:pt x="13395" y="14122"/>
                </a:cubicBezTo>
                <a:cubicBezTo>
                  <a:pt x="13395" y="14145"/>
                  <a:pt x="13395" y="14193"/>
                  <a:pt x="13407" y="14229"/>
                </a:cubicBezTo>
                <a:lnTo>
                  <a:pt x="13395" y="14229"/>
                </a:lnTo>
                <a:lnTo>
                  <a:pt x="13395" y="14205"/>
                </a:lnTo>
                <a:cubicBezTo>
                  <a:pt x="13373" y="14201"/>
                  <a:pt x="13353" y="14198"/>
                  <a:pt x="13335" y="14198"/>
                </a:cubicBezTo>
                <a:cubicBezTo>
                  <a:pt x="13304" y="14198"/>
                  <a:pt x="13279" y="14206"/>
                  <a:pt x="13264" y="14229"/>
                </a:cubicBezTo>
                <a:cubicBezTo>
                  <a:pt x="13216" y="14181"/>
                  <a:pt x="13169" y="14169"/>
                  <a:pt x="13133" y="14169"/>
                </a:cubicBezTo>
                <a:cubicBezTo>
                  <a:pt x="13145" y="14110"/>
                  <a:pt x="13145" y="14062"/>
                  <a:pt x="13109" y="14014"/>
                </a:cubicBezTo>
                <a:cubicBezTo>
                  <a:pt x="13133" y="14002"/>
                  <a:pt x="13145" y="14002"/>
                  <a:pt x="13157" y="14002"/>
                </a:cubicBezTo>
                <a:close/>
                <a:moveTo>
                  <a:pt x="8406" y="14026"/>
                </a:moveTo>
                <a:lnTo>
                  <a:pt x="8406" y="14050"/>
                </a:lnTo>
                <a:cubicBezTo>
                  <a:pt x="8394" y="14086"/>
                  <a:pt x="8406" y="14145"/>
                  <a:pt x="8430" y="14181"/>
                </a:cubicBezTo>
                <a:cubicBezTo>
                  <a:pt x="8383" y="14181"/>
                  <a:pt x="8335" y="14193"/>
                  <a:pt x="8311" y="14241"/>
                </a:cubicBezTo>
                <a:cubicBezTo>
                  <a:pt x="8311" y="14229"/>
                  <a:pt x="8287" y="14229"/>
                  <a:pt x="8287" y="14205"/>
                </a:cubicBezTo>
                <a:lnTo>
                  <a:pt x="8323" y="14205"/>
                </a:lnTo>
                <a:cubicBezTo>
                  <a:pt x="8323" y="14181"/>
                  <a:pt x="8311" y="14169"/>
                  <a:pt x="8287" y="14145"/>
                </a:cubicBezTo>
                <a:cubicBezTo>
                  <a:pt x="8311" y="14145"/>
                  <a:pt x="8323" y="14133"/>
                  <a:pt x="8323" y="14110"/>
                </a:cubicBezTo>
                <a:cubicBezTo>
                  <a:pt x="8347" y="14110"/>
                  <a:pt x="8383" y="14110"/>
                  <a:pt x="8394" y="14086"/>
                </a:cubicBezTo>
                <a:lnTo>
                  <a:pt x="8394" y="14026"/>
                </a:lnTo>
                <a:close/>
                <a:moveTo>
                  <a:pt x="5846" y="14181"/>
                </a:moveTo>
                <a:cubicBezTo>
                  <a:pt x="5882" y="14205"/>
                  <a:pt x="5930" y="14217"/>
                  <a:pt x="5954" y="14217"/>
                </a:cubicBezTo>
                <a:lnTo>
                  <a:pt x="5954" y="14241"/>
                </a:lnTo>
                <a:cubicBezTo>
                  <a:pt x="5930" y="14241"/>
                  <a:pt x="5894" y="14241"/>
                  <a:pt x="5870" y="14253"/>
                </a:cubicBezTo>
                <a:cubicBezTo>
                  <a:pt x="5846" y="14217"/>
                  <a:pt x="5835" y="14205"/>
                  <a:pt x="5823" y="14193"/>
                </a:cubicBezTo>
                <a:lnTo>
                  <a:pt x="5823" y="14193"/>
                </a:lnTo>
                <a:cubicBezTo>
                  <a:pt x="5826" y="14196"/>
                  <a:pt x="5829" y="14198"/>
                  <a:pt x="5831" y="14198"/>
                </a:cubicBezTo>
                <a:cubicBezTo>
                  <a:pt x="5836" y="14198"/>
                  <a:pt x="5838" y="14189"/>
                  <a:pt x="5846" y="14181"/>
                </a:cubicBezTo>
                <a:close/>
                <a:moveTo>
                  <a:pt x="8918" y="14145"/>
                </a:moveTo>
                <a:lnTo>
                  <a:pt x="8918" y="14145"/>
                </a:lnTo>
                <a:cubicBezTo>
                  <a:pt x="8906" y="14181"/>
                  <a:pt x="8883" y="14205"/>
                  <a:pt x="8883" y="14253"/>
                </a:cubicBezTo>
                <a:cubicBezTo>
                  <a:pt x="8871" y="14253"/>
                  <a:pt x="8859" y="14241"/>
                  <a:pt x="8847" y="14241"/>
                </a:cubicBezTo>
                <a:cubicBezTo>
                  <a:pt x="8859" y="14229"/>
                  <a:pt x="8871" y="14193"/>
                  <a:pt x="8883" y="14181"/>
                </a:cubicBezTo>
                <a:lnTo>
                  <a:pt x="8918" y="14145"/>
                </a:lnTo>
                <a:close/>
                <a:moveTo>
                  <a:pt x="9037" y="14145"/>
                </a:moveTo>
                <a:cubicBezTo>
                  <a:pt x="9049" y="14193"/>
                  <a:pt x="9097" y="14205"/>
                  <a:pt x="9145" y="14217"/>
                </a:cubicBezTo>
                <a:cubicBezTo>
                  <a:pt x="9145" y="14205"/>
                  <a:pt x="9145" y="14205"/>
                  <a:pt x="9156" y="14193"/>
                </a:cubicBezTo>
                <a:lnTo>
                  <a:pt x="9240" y="14193"/>
                </a:lnTo>
                <a:cubicBezTo>
                  <a:pt x="9240" y="14205"/>
                  <a:pt x="9228" y="14229"/>
                  <a:pt x="9228" y="14241"/>
                </a:cubicBezTo>
                <a:cubicBezTo>
                  <a:pt x="9192" y="14241"/>
                  <a:pt x="9180" y="14241"/>
                  <a:pt x="9156" y="14253"/>
                </a:cubicBezTo>
                <a:lnTo>
                  <a:pt x="9097" y="14253"/>
                </a:lnTo>
                <a:cubicBezTo>
                  <a:pt x="9073" y="14217"/>
                  <a:pt x="9061" y="14193"/>
                  <a:pt x="9037" y="14169"/>
                </a:cubicBezTo>
                <a:lnTo>
                  <a:pt x="9037" y="14145"/>
                </a:lnTo>
                <a:close/>
                <a:moveTo>
                  <a:pt x="12740" y="14205"/>
                </a:moveTo>
                <a:cubicBezTo>
                  <a:pt x="12752" y="14217"/>
                  <a:pt x="12776" y="14217"/>
                  <a:pt x="12788" y="14217"/>
                </a:cubicBezTo>
                <a:lnTo>
                  <a:pt x="12788" y="14253"/>
                </a:lnTo>
                <a:cubicBezTo>
                  <a:pt x="12756" y="14253"/>
                  <a:pt x="12735" y="14247"/>
                  <a:pt x="12714" y="14247"/>
                </a:cubicBezTo>
                <a:cubicBezTo>
                  <a:pt x="12703" y="14247"/>
                  <a:pt x="12693" y="14249"/>
                  <a:pt x="12681" y="14253"/>
                </a:cubicBezTo>
                <a:lnTo>
                  <a:pt x="12681" y="14241"/>
                </a:lnTo>
                <a:cubicBezTo>
                  <a:pt x="12693" y="14217"/>
                  <a:pt x="12728" y="14217"/>
                  <a:pt x="12740" y="14205"/>
                </a:cubicBezTo>
                <a:close/>
                <a:moveTo>
                  <a:pt x="5132" y="14229"/>
                </a:moveTo>
                <a:cubicBezTo>
                  <a:pt x="5132" y="14241"/>
                  <a:pt x="5120" y="14241"/>
                  <a:pt x="5120" y="14253"/>
                </a:cubicBezTo>
                <a:cubicBezTo>
                  <a:pt x="5108" y="14253"/>
                  <a:pt x="5108" y="14264"/>
                  <a:pt x="5096" y="14264"/>
                </a:cubicBezTo>
                <a:cubicBezTo>
                  <a:pt x="5108" y="14264"/>
                  <a:pt x="5108" y="14288"/>
                  <a:pt x="5108" y="14288"/>
                </a:cubicBezTo>
                <a:lnTo>
                  <a:pt x="5108" y="14312"/>
                </a:lnTo>
                <a:cubicBezTo>
                  <a:pt x="5096" y="14312"/>
                  <a:pt x="5096" y="14300"/>
                  <a:pt x="5073" y="14300"/>
                </a:cubicBezTo>
                <a:cubicBezTo>
                  <a:pt x="5096" y="14264"/>
                  <a:pt x="5096" y="14253"/>
                  <a:pt x="5108" y="14229"/>
                </a:cubicBezTo>
                <a:close/>
                <a:moveTo>
                  <a:pt x="8442" y="14229"/>
                </a:moveTo>
                <a:cubicBezTo>
                  <a:pt x="8454" y="14241"/>
                  <a:pt x="8466" y="14253"/>
                  <a:pt x="8490" y="14288"/>
                </a:cubicBezTo>
                <a:cubicBezTo>
                  <a:pt x="8466" y="14288"/>
                  <a:pt x="8442" y="14300"/>
                  <a:pt x="8406" y="14312"/>
                </a:cubicBezTo>
                <a:cubicBezTo>
                  <a:pt x="8430" y="14288"/>
                  <a:pt x="8442" y="14264"/>
                  <a:pt x="8442" y="14229"/>
                </a:cubicBezTo>
                <a:close/>
                <a:moveTo>
                  <a:pt x="2615" y="14193"/>
                </a:moveTo>
                <a:cubicBezTo>
                  <a:pt x="2614" y="14210"/>
                  <a:pt x="2623" y="14237"/>
                  <a:pt x="2632" y="14264"/>
                </a:cubicBezTo>
                <a:lnTo>
                  <a:pt x="2620" y="14288"/>
                </a:lnTo>
                <a:lnTo>
                  <a:pt x="2632" y="14300"/>
                </a:lnTo>
                <a:lnTo>
                  <a:pt x="2632" y="14324"/>
                </a:lnTo>
                <a:cubicBezTo>
                  <a:pt x="2620" y="14312"/>
                  <a:pt x="2608" y="14312"/>
                  <a:pt x="2596" y="14300"/>
                </a:cubicBezTo>
                <a:cubicBezTo>
                  <a:pt x="2572" y="14288"/>
                  <a:pt x="2572" y="14264"/>
                  <a:pt x="2560" y="14253"/>
                </a:cubicBezTo>
                <a:cubicBezTo>
                  <a:pt x="2572" y="14241"/>
                  <a:pt x="2596" y="14205"/>
                  <a:pt x="2608" y="14193"/>
                </a:cubicBezTo>
                <a:close/>
                <a:moveTo>
                  <a:pt x="27254" y="14288"/>
                </a:moveTo>
                <a:cubicBezTo>
                  <a:pt x="27254" y="14300"/>
                  <a:pt x="27266" y="14312"/>
                  <a:pt x="27302" y="14312"/>
                </a:cubicBezTo>
                <a:lnTo>
                  <a:pt x="27302" y="14324"/>
                </a:lnTo>
                <a:lnTo>
                  <a:pt x="27302" y="14348"/>
                </a:lnTo>
                <a:lnTo>
                  <a:pt x="27218" y="14348"/>
                </a:lnTo>
                <a:cubicBezTo>
                  <a:pt x="27242" y="14324"/>
                  <a:pt x="27254" y="14312"/>
                  <a:pt x="27254" y="14288"/>
                </a:cubicBezTo>
                <a:close/>
                <a:moveTo>
                  <a:pt x="14526" y="14324"/>
                </a:moveTo>
                <a:lnTo>
                  <a:pt x="14526" y="14324"/>
                </a:lnTo>
                <a:cubicBezTo>
                  <a:pt x="14538" y="14360"/>
                  <a:pt x="14526" y="14372"/>
                  <a:pt x="14514" y="14407"/>
                </a:cubicBezTo>
                <a:cubicBezTo>
                  <a:pt x="14514" y="14383"/>
                  <a:pt x="14502" y="14372"/>
                  <a:pt x="14479" y="14360"/>
                </a:cubicBezTo>
                <a:cubicBezTo>
                  <a:pt x="14479" y="14348"/>
                  <a:pt x="14502" y="14348"/>
                  <a:pt x="14479" y="14324"/>
                </a:cubicBezTo>
                <a:lnTo>
                  <a:pt x="14479" y="14324"/>
                </a:lnTo>
                <a:cubicBezTo>
                  <a:pt x="14490" y="14336"/>
                  <a:pt x="14499" y="14342"/>
                  <a:pt x="14507" y="14342"/>
                </a:cubicBezTo>
                <a:cubicBezTo>
                  <a:pt x="14514" y="14342"/>
                  <a:pt x="14520" y="14336"/>
                  <a:pt x="14526" y="14324"/>
                </a:cubicBezTo>
                <a:close/>
                <a:moveTo>
                  <a:pt x="26685" y="14345"/>
                </a:moveTo>
                <a:lnTo>
                  <a:pt x="26685" y="14345"/>
                </a:lnTo>
                <a:cubicBezTo>
                  <a:pt x="26695" y="14366"/>
                  <a:pt x="26706" y="14387"/>
                  <a:pt x="26718" y="14407"/>
                </a:cubicBezTo>
                <a:cubicBezTo>
                  <a:pt x="26718" y="14419"/>
                  <a:pt x="26706" y="14419"/>
                  <a:pt x="26682" y="14419"/>
                </a:cubicBezTo>
                <a:cubicBezTo>
                  <a:pt x="26692" y="14396"/>
                  <a:pt x="26692" y="14371"/>
                  <a:pt x="26685" y="14345"/>
                </a:cubicBezTo>
                <a:close/>
                <a:moveTo>
                  <a:pt x="12193" y="14372"/>
                </a:moveTo>
                <a:cubicBezTo>
                  <a:pt x="12193" y="14383"/>
                  <a:pt x="12204" y="14419"/>
                  <a:pt x="12216" y="14431"/>
                </a:cubicBezTo>
                <a:lnTo>
                  <a:pt x="12204" y="14431"/>
                </a:lnTo>
                <a:cubicBezTo>
                  <a:pt x="12204" y="14419"/>
                  <a:pt x="12193" y="14407"/>
                  <a:pt x="12169" y="14383"/>
                </a:cubicBezTo>
                <a:cubicBezTo>
                  <a:pt x="12145" y="14407"/>
                  <a:pt x="12145" y="14419"/>
                  <a:pt x="12145" y="14443"/>
                </a:cubicBezTo>
                <a:cubicBezTo>
                  <a:pt x="12133" y="14431"/>
                  <a:pt x="12109" y="14431"/>
                  <a:pt x="12109" y="14431"/>
                </a:cubicBezTo>
                <a:cubicBezTo>
                  <a:pt x="12133" y="14431"/>
                  <a:pt x="12145" y="14419"/>
                  <a:pt x="12145" y="14383"/>
                </a:cubicBezTo>
                <a:cubicBezTo>
                  <a:pt x="12157" y="14383"/>
                  <a:pt x="12181" y="14372"/>
                  <a:pt x="12193" y="14372"/>
                </a:cubicBezTo>
                <a:close/>
                <a:moveTo>
                  <a:pt x="22313" y="14383"/>
                </a:moveTo>
                <a:cubicBezTo>
                  <a:pt x="22325" y="14407"/>
                  <a:pt x="22360" y="14407"/>
                  <a:pt x="22372" y="14407"/>
                </a:cubicBezTo>
                <a:cubicBezTo>
                  <a:pt x="22337" y="14431"/>
                  <a:pt x="22325" y="14443"/>
                  <a:pt x="22313" y="14479"/>
                </a:cubicBezTo>
                <a:cubicBezTo>
                  <a:pt x="22301" y="14467"/>
                  <a:pt x="22301" y="14431"/>
                  <a:pt x="22277" y="14419"/>
                </a:cubicBezTo>
                <a:cubicBezTo>
                  <a:pt x="22301" y="14407"/>
                  <a:pt x="22301" y="14383"/>
                  <a:pt x="22313" y="14383"/>
                </a:cubicBezTo>
                <a:close/>
                <a:moveTo>
                  <a:pt x="8240" y="14383"/>
                </a:moveTo>
                <a:cubicBezTo>
                  <a:pt x="8240" y="14419"/>
                  <a:pt x="8263" y="14467"/>
                  <a:pt x="8287" y="14491"/>
                </a:cubicBezTo>
                <a:cubicBezTo>
                  <a:pt x="8279" y="14487"/>
                  <a:pt x="8269" y="14485"/>
                  <a:pt x="8257" y="14485"/>
                </a:cubicBezTo>
                <a:cubicBezTo>
                  <a:pt x="8233" y="14485"/>
                  <a:pt x="8204" y="14491"/>
                  <a:pt x="8180" y="14491"/>
                </a:cubicBezTo>
                <a:cubicBezTo>
                  <a:pt x="8204" y="14479"/>
                  <a:pt x="8216" y="14467"/>
                  <a:pt x="8216" y="14443"/>
                </a:cubicBezTo>
                <a:cubicBezTo>
                  <a:pt x="8216" y="14431"/>
                  <a:pt x="8204" y="14431"/>
                  <a:pt x="8204" y="14419"/>
                </a:cubicBezTo>
                <a:cubicBezTo>
                  <a:pt x="8216" y="14419"/>
                  <a:pt x="8228" y="14407"/>
                  <a:pt x="8240" y="14383"/>
                </a:cubicBezTo>
                <a:close/>
                <a:moveTo>
                  <a:pt x="26659" y="14086"/>
                </a:moveTo>
                <a:lnTo>
                  <a:pt x="26659" y="14122"/>
                </a:lnTo>
                <a:cubicBezTo>
                  <a:pt x="26643" y="14176"/>
                  <a:pt x="26648" y="14242"/>
                  <a:pt x="26670" y="14307"/>
                </a:cubicBezTo>
                <a:lnTo>
                  <a:pt x="26670" y="14307"/>
                </a:lnTo>
                <a:cubicBezTo>
                  <a:pt x="26656" y="14280"/>
                  <a:pt x="26636" y="14253"/>
                  <a:pt x="26611" y="14229"/>
                </a:cubicBezTo>
                <a:cubicBezTo>
                  <a:pt x="26492" y="14300"/>
                  <a:pt x="26468" y="14407"/>
                  <a:pt x="26504" y="14491"/>
                </a:cubicBezTo>
                <a:cubicBezTo>
                  <a:pt x="26492" y="14491"/>
                  <a:pt x="26468" y="14479"/>
                  <a:pt x="26444" y="14479"/>
                </a:cubicBezTo>
                <a:cubicBezTo>
                  <a:pt x="26468" y="14479"/>
                  <a:pt x="26468" y="14467"/>
                  <a:pt x="26480" y="14443"/>
                </a:cubicBezTo>
                <a:cubicBezTo>
                  <a:pt x="26468" y="14407"/>
                  <a:pt x="26420" y="14372"/>
                  <a:pt x="26373" y="14372"/>
                </a:cubicBezTo>
                <a:cubicBezTo>
                  <a:pt x="26373" y="14360"/>
                  <a:pt x="26361" y="14336"/>
                  <a:pt x="26361" y="14336"/>
                </a:cubicBezTo>
                <a:cubicBezTo>
                  <a:pt x="26373" y="14300"/>
                  <a:pt x="26361" y="14253"/>
                  <a:pt x="26301" y="14217"/>
                </a:cubicBezTo>
                <a:cubicBezTo>
                  <a:pt x="26278" y="14241"/>
                  <a:pt x="26266" y="14241"/>
                  <a:pt x="26266" y="14253"/>
                </a:cubicBezTo>
                <a:cubicBezTo>
                  <a:pt x="26266" y="14217"/>
                  <a:pt x="26254" y="14181"/>
                  <a:pt x="26206" y="14145"/>
                </a:cubicBezTo>
                <a:lnTo>
                  <a:pt x="26206" y="14145"/>
                </a:lnTo>
                <a:cubicBezTo>
                  <a:pt x="26226" y="14152"/>
                  <a:pt x="26247" y="14155"/>
                  <a:pt x="26268" y="14155"/>
                </a:cubicBezTo>
                <a:cubicBezTo>
                  <a:pt x="26323" y="14155"/>
                  <a:pt x="26381" y="14135"/>
                  <a:pt x="26432" y="14110"/>
                </a:cubicBezTo>
                <a:lnTo>
                  <a:pt x="26504" y="14110"/>
                </a:lnTo>
                <a:cubicBezTo>
                  <a:pt x="26528" y="14122"/>
                  <a:pt x="26528" y="14133"/>
                  <a:pt x="26540" y="14145"/>
                </a:cubicBezTo>
                <a:cubicBezTo>
                  <a:pt x="26563" y="14133"/>
                  <a:pt x="26575" y="14122"/>
                  <a:pt x="26599" y="14110"/>
                </a:cubicBezTo>
                <a:cubicBezTo>
                  <a:pt x="26623" y="14110"/>
                  <a:pt x="26635" y="14086"/>
                  <a:pt x="26659" y="14086"/>
                </a:cubicBezTo>
                <a:close/>
                <a:moveTo>
                  <a:pt x="10430" y="14562"/>
                </a:moveTo>
                <a:cubicBezTo>
                  <a:pt x="10454" y="14598"/>
                  <a:pt x="10466" y="14610"/>
                  <a:pt x="10466" y="14610"/>
                </a:cubicBezTo>
                <a:cubicBezTo>
                  <a:pt x="10454" y="14622"/>
                  <a:pt x="10430" y="14622"/>
                  <a:pt x="10418" y="14645"/>
                </a:cubicBezTo>
                <a:lnTo>
                  <a:pt x="10407" y="14645"/>
                </a:lnTo>
                <a:cubicBezTo>
                  <a:pt x="10418" y="14622"/>
                  <a:pt x="10418" y="14598"/>
                  <a:pt x="10430" y="14562"/>
                </a:cubicBezTo>
                <a:close/>
                <a:moveTo>
                  <a:pt x="11883" y="14598"/>
                </a:moveTo>
                <a:cubicBezTo>
                  <a:pt x="11895" y="14598"/>
                  <a:pt x="11895" y="14610"/>
                  <a:pt x="11907" y="14645"/>
                </a:cubicBezTo>
                <a:lnTo>
                  <a:pt x="11883" y="14645"/>
                </a:lnTo>
                <a:cubicBezTo>
                  <a:pt x="11859" y="14622"/>
                  <a:pt x="11859" y="14622"/>
                  <a:pt x="11847" y="14622"/>
                </a:cubicBezTo>
                <a:lnTo>
                  <a:pt x="11859" y="14610"/>
                </a:lnTo>
                <a:cubicBezTo>
                  <a:pt x="11883" y="14610"/>
                  <a:pt x="11883" y="14598"/>
                  <a:pt x="11883" y="14598"/>
                </a:cubicBezTo>
                <a:close/>
                <a:moveTo>
                  <a:pt x="14157" y="14122"/>
                </a:moveTo>
                <a:cubicBezTo>
                  <a:pt x="14181" y="14217"/>
                  <a:pt x="14205" y="14336"/>
                  <a:pt x="14217" y="14443"/>
                </a:cubicBezTo>
                <a:cubicBezTo>
                  <a:pt x="14217" y="14491"/>
                  <a:pt x="14228" y="14550"/>
                  <a:pt x="14228" y="14598"/>
                </a:cubicBezTo>
                <a:cubicBezTo>
                  <a:pt x="14189" y="14566"/>
                  <a:pt x="14170" y="14555"/>
                  <a:pt x="14159" y="14555"/>
                </a:cubicBezTo>
                <a:cubicBezTo>
                  <a:pt x="14153" y="14555"/>
                  <a:pt x="14149" y="14558"/>
                  <a:pt x="14145" y="14562"/>
                </a:cubicBezTo>
                <a:cubicBezTo>
                  <a:pt x="14145" y="14526"/>
                  <a:pt x="14121" y="14467"/>
                  <a:pt x="14086" y="14419"/>
                </a:cubicBezTo>
                <a:cubicBezTo>
                  <a:pt x="13978" y="14443"/>
                  <a:pt x="13931" y="14526"/>
                  <a:pt x="13931" y="14622"/>
                </a:cubicBezTo>
                <a:cubicBezTo>
                  <a:pt x="13931" y="14622"/>
                  <a:pt x="13919" y="14622"/>
                  <a:pt x="13919" y="14645"/>
                </a:cubicBezTo>
                <a:cubicBezTo>
                  <a:pt x="13907" y="14610"/>
                  <a:pt x="13883" y="14610"/>
                  <a:pt x="13859" y="14610"/>
                </a:cubicBezTo>
                <a:cubicBezTo>
                  <a:pt x="13871" y="14598"/>
                  <a:pt x="13871" y="14574"/>
                  <a:pt x="13859" y="14562"/>
                </a:cubicBezTo>
                <a:cubicBezTo>
                  <a:pt x="13859" y="14550"/>
                  <a:pt x="13847" y="14538"/>
                  <a:pt x="13812" y="14526"/>
                </a:cubicBezTo>
                <a:lnTo>
                  <a:pt x="13812" y="14503"/>
                </a:lnTo>
                <a:cubicBezTo>
                  <a:pt x="13812" y="14491"/>
                  <a:pt x="13812" y="14491"/>
                  <a:pt x="13824" y="14479"/>
                </a:cubicBezTo>
                <a:cubicBezTo>
                  <a:pt x="13824" y="14491"/>
                  <a:pt x="13847" y="14503"/>
                  <a:pt x="13859" y="14514"/>
                </a:cubicBezTo>
                <a:cubicBezTo>
                  <a:pt x="13871" y="14503"/>
                  <a:pt x="13871" y="14503"/>
                  <a:pt x="13871" y="14491"/>
                </a:cubicBezTo>
                <a:cubicBezTo>
                  <a:pt x="13871" y="14491"/>
                  <a:pt x="13871" y="14503"/>
                  <a:pt x="13883" y="14503"/>
                </a:cubicBezTo>
                <a:lnTo>
                  <a:pt x="13943" y="14503"/>
                </a:lnTo>
                <a:cubicBezTo>
                  <a:pt x="13943" y="14491"/>
                  <a:pt x="13943" y="14491"/>
                  <a:pt x="13931" y="14491"/>
                </a:cubicBezTo>
                <a:cubicBezTo>
                  <a:pt x="13943" y="14479"/>
                  <a:pt x="13967" y="14443"/>
                  <a:pt x="13978" y="14431"/>
                </a:cubicBezTo>
                <a:cubicBezTo>
                  <a:pt x="13990" y="14431"/>
                  <a:pt x="14002" y="14431"/>
                  <a:pt x="14026" y="14419"/>
                </a:cubicBezTo>
                <a:cubicBezTo>
                  <a:pt x="14026" y="14395"/>
                  <a:pt x="14026" y="14383"/>
                  <a:pt x="14002" y="14383"/>
                </a:cubicBezTo>
                <a:cubicBezTo>
                  <a:pt x="14026" y="14383"/>
                  <a:pt x="14026" y="14372"/>
                  <a:pt x="14026" y="14372"/>
                </a:cubicBezTo>
                <a:lnTo>
                  <a:pt x="14038" y="14360"/>
                </a:lnTo>
                <a:cubicBezTo>
                  <a:pt x="14062" y="14360"/>
                  <a:pt x="14109" y="14360"/>
                  <a:pt x="14157" y="14324"/>
                </a:cubicBezTo>
                <a:cubicBezTo>
                  <a:pt x="14145" y="14264"/>
                  <a:pt x="14121" y="14217"/>
                  <a:pt x="14086" y="14205"/>
                </a:cubicBezTo>
                <a:lnTo>
                  <a:pt x="14109" y="14205"/>
                </a:lnTo>
                <a:lnTo>
                  <a:pt x="14109" y="14193"/>
                </a:lnTo>
                <a:cubicBezTo>
                  <a:pt x="14109" y="14193"/>
                  <a:pt x="14121" y="14193"/>
                  <a:pt x="14121" y="14181"/>
                </a:cubicBezTo>
                <a:lnTo>
                  <a:pt x="14109" y="14181"/>
                </a:lnTo>
                <a:cubicBezTo>
                  <a:pt x="14121" y="14157"/>
                  <a:pt x="14145" y="14133"/>
                  <a:pt x="14157" y="14122"/>
                </a:cubicBezTo>
                <a:close/>
                <a:moveTo>
                  <a:pt x="20217" y="14360"/>
                </a:moveTo>
                <a:cubicBezTo>
                  <a:pt x="20217" y="14372"/>
                  <a:pt x="20229" y="14383"/>
                  <a:pt x="20241" y="14395"/>
                </a:cubicBezTo>
                <a:cubicBezTo>
                  <a:pt x="20277" y="14395"/>
                  <a:pt x="20277" y="14395"/>
                  <a:pt x="20277" y="14372"/>
                </a:cubicBezTo>
                <a:cubicBezTo>
                  <a:pt x="20289" y="14395"/>
                  <a:pt x="20313" y="14419"/>
                  <a:pt x="20336" y="14431"/>
                </a:cubicBezTo>
                <a:cubicBezTo>
                  <a:pt x="20336" y="14419"/>
                  <a:pt x="20313" y="14383"/>
                  <a:pt x="20301" y="14372"/>
                </a:cubicBezTo>
                <a:lnTo>
                  <a:pt x="20336" y="14372"/>
                </a:lnTo>
                <a:cubicBezTo>
                  <a:pt x="20336" y="14383"/>
                  <a:pt x="20348" y="14395"/>
                  <a:pt x="20360" y="14419"/>
                </a:cubicBezTo>
                <a:cubicBezTo>
                  <a:pt x="20363" y="14422"/>
                  <a:pt x="20367" y="14424"/>
                  <a:pt x="20372" y="14424"/>
                </a:cubicBezTo>
                <a:cubicBezTo>
                  <a:pt x="20383" y="14424"/>
                  <a:pt x="20396" y="14413"/>
                  <a:pt x="20396" y="14395"/>
                </a:cubicBezTo>
                <a:lnTo>
                  <a:pt x="20408" y="14395"/>
                </a:lnTo>
                <a:lnTo>
                  <a:pt x="20420" y="14419"/>
                </a:lnTo>
                <a:cubicBezTo>
                  <a:pt x="20396" y="14419"/>
                  <a:pt x="20372" y="14431"/>
                  <a:pt x="20360" y="14455"/>
                </a:cubicBezTo>
                <a:cubicBezTo>
                  <a:pt x="20348" y="14431"/>
                  <a:pt x="20336" y="14431"/>
                  <a:pt x="20289" y="14431"/>
                </a:cubicBezTo>
                <a:cubicBezTo>
                  <a:pt x="20253" y="14479"/>
                  <a:pt x="20277" y="14491"/>
                  <a:pt x="20277" y="14526"/>
                </a:cubicBezTo>
                <a:cubicBezTo>
                  <a:pt x="20253" y="14538"/>
                  <a:pt x="20253" y="14562"/>
                  <a:pt x="20277" y="14586"/>
                </a:cubicBezTo>
                <a:cubicBezTo>
                  <a:pt x="20267" y="14579"/>
                  <a:pt x="20258" y="14576"/>
                  <a:pt x="20249" y="14576"/>
                </a:cubicBezTo>
                <a:cubicBezTo>
                  <a:pt x="20228" y="14576"/>
                  <a:pt x="20211" y="14596"/>
                  <a:pt x="20194" y="14622"/>
                </a:cubicBezTo>
                <a:cubicBezTo>
                  <a:pt x="20182" y="14622"/>
                  <a:pt x="20170" y="14622"/>
                  <a:pt x="20170" y="14645"/>
                </a:cubicBezTo>
                <a:cubicBezTo>
                  <a:pt x="20170" y="14610"/>
                  <a:pt x="20146" y="14586"/>
                  <a:pt x="20122" y="14562"/>
                </a:cubicBezTo>
                <a:lnTo>
                  <a:pt x="20134" y="14550"/>
                </a:lnTo>
                <a:cubicBezTo>
                  <a:pt x="20158" y="14550"/>
                  <a:pt x="20158" y="14538"/>
                  <a:pt x="20158" y="14514"/>
                </a:cubicBezTo>
                <a:cubicBezTo>
                  <a:pt x="20170" y="14538"/>
                  <a:pt x="20182" y="14538"/>
                  <a:pt x="20194" y="14538"/>
                </a:cubicBezTo>
                <a:cubicBezTo>
                  <a:pt x="20194" y="14514"/>
                  <a:pt x="20194" y="14503"/>
                  <a:pt x="20182" y="14503"/>
                </a:cubicBezTo>
                <a:cubicBezTo>
                  <a:pt x="20194" y="14503"/>
                  <a:pt x="20194" y="14491"/>
                  <a:pt x="20217" y="14479"/>
                </a:cubicBezTo>
                <a:cubicBezTo>
                  <a:pt x="20194" y="14455"/>
                  <a:pt x="20194" y="14455"/>
                  <a:pt x="20182" y="14455"/>
                </a:cubicBezTo>
                <a:lnTo>
                  <a:pt x="20182" y="14443"/>
                </a:lnTo>
                <a:lnTo>
                  <a:pt x="20217" y="14443"/>
                </a:lnTo>
                <a:cubicBezTo>
                  <a:pt x="20217" y="14431"/>
                  <a:pt x="20217" y="14419"/>
                  <a:pt x="20194" y="14419"/>
                </a:cubicBezTo>
                <a:cubicBezTo>
                  <a:pt x="20217" y="14419"/>
                  <a:pt x="20217" y="14395"/>
                  <a:pt x="20229" y="14383"/>
                </a:cubicBezTo>
                <a:cubicBezTo>
                  <a:pt x="20217" y="14372"/>
                  <a:pt x="20217" y="14372"/>
                  <a:pt x="20194" y="14372"/>
                </a:cubicBezTo>
                <a:cubicBezTo>
                  <a:pt x="20194" y="14360"/>
                  <a:pt x="20194" y="14360"/>
                  <a:pt x="20182" y="14360"/>
                </a:cubicBezTo>
                <a:close/>
                <a:moveTo>
                  <a:pt x="22551" y="14526"/>
                </a:moveTo>
                <a:cubicBezTo>
                  <a:pt x="22551" y="14538"/>
                  <a:pt x="22563" y="14550"/>
                  <a:pt x="22575" y="14562"/>
                </a:cubicBezTo>
                <a:lnTo>
                  <a:pt x="22575" y="14645"/>
                </a:lnTo>
                <a:cubicBezTo>
                  <a:pt x="22551" y="14622"/>
                  <a:pt x="22515" y="14598"/>
                  <a:pt x="22503" y="14598"/>
                </a:cubicBezTo>
                <a:cubicBezTo>
                  <a:pt x="22515" y="14586"/>
                  <a:pt x="22539" y="14550"/>
                  <a:pt x="22551" y="14526"/>
                </a:cubicBezTo>
                <a:close/>
                <a:moveTo>
                  <a:pt x="9526" y="14669"/>
                </a:moveTo>
                <a:cubicBezTo>
                  <a:pt x="9537" y="14681"/>
                  <a:pt x="9561" y="14681"/>
                  <a:pt x="9573" y="14705"/>
                </a:cubicBezTo>
                <a:lnTo>
                  <a:pt x="9585" y="14681"/>
                </a:lnTo>
                <a:cubicBezTo>
                  <a:pt x="9597" y="14705"/>
                  <a:pt x="9597" y="14717"/>
                  <a:pt x="9621" y="14729"/>
                </a:cubicBezTo>
                <a:lnTo>
                  <a:pt x="9597" y="14729"/>
                </a:lnTo>
                <a:lnTo>
                  <a:pt x="9597" y="14741"/>
                </a:lnTo>
                <a:cubicBezTo>
                  <a:pt x="9585" y="14729"/>
                  <a:pt x="9573" y="14729"/>
                  <a:pt x="9573" y="14729"/>
                </a:cubicBezTo>
                <a:lnTo>
                  <a:pt x="9573" y="14705"/>
                </a:lnTo>
                <a:cubicBezTo>
                  <a:pt x="9561" y="14705"/>
                  <a:pt x="9537" y="14681"/>
                  <a:pt x="9526" y="14681"/>
                </a:cubicBezTo>
                <a:lnTo>
                  <a:pt x="9526" y="14669"/>
                </a:lnTo>
                <a:close/>
                <a:moveTo>
                  <a:pt x="15645" y="14002"/>
                </a:moveTo>
                <a:cubicBezTo>
                  <a:pt x="15622" y="14014"/>
                  <a:pt x="15622" y="14026"/>
                  <a:pt x="15622" y="14050"/>
                </a:cubicBezTo>
                <a:cubicBezTo>
                  <a:pt x="15635" y="14054"/>
                  <a:pt x="15646" y="14057"/>
                  <a:pt x="15657" y="14057"/>
                </a:cubicBezTo>
                <a:cubicBezTo>
                  <a:pt x="15676" y="14057"/>
                  <a:pt x="15694" y="14049"/>
                  <a:pt x="15717" y="14026"/>
                </a:cubicBezTo>
                <a:cubicBezTo>
                  <a:pt x="15717" y="14050"/>
                  <a:pt x="15717" y="14062"/>
                  <a:pt x="15729" y="14074"/>
                </a:cubicBezTo>
                <a:cubicBezTo>
                  <a:pt x="15729" y="14110"/>
                  <a:pt x="15752" y="14133"/>
                  <a:pt x="15764" y="14145"/>
                </a:cubicBezTo>
                <a:cubicBezTo>
                  <a:pt x="15729" y="14169"/>
                  <a:pt x="15717" y="14181"/>
                  <a:pt x="15705" y="14205"/>
                </a:cubicBezTo>
                <a:cubicBezTo>
                  <a:pt x="15693" y="14205"/>
                  <a:pt x="15657" y="14205"/>
                  <a:pt x="15645" y="14217"/>
                </a:cubicBezTo>
                <a:cubicBezTo>
                  <a:pt x="15645" y="14264"/>
                  <a:pt x="15657" y="14276"/>
                  <a:pt x="15669" y="14312"/>
                </a:cubicBezTo>
                <a:cubicBezTo>
                  <a:pt x="15645" y="14324"/>
                  <a:pt x="15610" y="14360"/>
                  <a:pt x="15610" y="14407"/>
                </a:cubicBezTo>
                <a:cubicBezTo>
                  <a:pt x="15627" y="14412"/>
                  <a:pt x="15643" y="14414"/>
                  <a:pt x="15657" y="14414"/>
                </a:cubicBezTo>
                <a:cubicBezTo>
                  <a:pt x="15682" y="14414"/>
                  <a:pt x="15702" y="14406"/>
                  <a:pt x="15717" y="14383"/>
                </a:cubicBezTo>
                <a:lnTo>
                  <a:pt x="15717" y="14419"/>
                </a:lnTo>
                <a:cubicBezTo>
                  <a:pt x="15717" y="14431"/>
                  <a:pt x="15705" y="14443"/>
                  <a:pt x="15705" y="14467"/>
                </a:cubicBezTo>
                <a:lnTo>
                  <a:pt x="15693" y="14467"/>
                </a:lnTo>
                <a:cubicBezTo>
                  <a:pt x="15693" y="14491"/>
                  <a:pt x="15693" y="14503"/>
                  <a:pt x="15705" y="14514"/>
                </a:cubicBezTo>
                <a:cubicBezTo>
                  <a:pt x="15693" y="14514"/>
                  <a:pt x="15693" y="14538"/>
                  <a:pt x="15669" y="14538"/>
                </a:cubicBezTo>
                <a:cubicBezTo>
                  <a:pt x="15598" y="14622"/>
                  <a:pt x="15514" y="14705"/>
                  <a:pt x="15419" y="14741"/>
                </a:cubicBezTo>
                <a:lnTo>
                  <a:pt x="15622" y="14002"/>
                </a:lnTo>
                <a:close/>
                <a:moveTo>
                  <a:pt x="12907" y="14705"/>
                </a:moveTo>
                <a:cubicBezTo>
                  <a:pt x="12883" y="14717"/>
                  <a:pt x="12907" y="14741"/>
                  <a:pt x="12919" y="14764"/>
                </a:cubicBezTo>
                <a:cubicBezTo>
                  <a:pt x="12907" y="14776"/>
                  <a:pt x="12883" y="14776"/>
                  <a:pt x="12871" y="14788"/>
                </a:cubicBezTo>
                <a:cubicBezTo>
                  <a:pt x="12871" y="14776"/>
                  <a:pt x="12859" y="14776"/>
                  <a:pt x="12859" y="14764"/>
                </a:cubicBezTo>
                <a:cubicBezTo>
                  <a:pt x="12871" y="14741"/>
                  <a:pt x="12871" y="14729"/>
                  <a:pt x="12895" y="14705"/>
                </a:cubicBezTo>
                <a:close/>
                <a:moveTo>
                  <a:pt x="9954" y="14514"/>
                </a:moveTo>
                <a:lnTo>
                  <a:pt x="10002" y="14562"/>
                </a:lnTo>
                <a:cubicBezTo>
                  <a:pt x="9990" y="14598"/>
                  <a:pt x="9990" y="14622"/>
                  <a:pt x="9990" y="14657"/>
                </a:cubicBezTo>
                <a:cubicBezTo>
                  <a:pt x="9930" y="14681"/>
                  <a:pt x="9883" y="14729"/>
                  <a:pt x="9835" y="14800"/>
                </a:cubicBezTo>
                <a:cubicBezTo>
                  <a:pt x="9835" y="14776"/>
                  <a:pt x="9823" y="14776"/>
                  <a:pt x="9799" y="14776"/>
                </a:cubicBezTo>
                <a:cubicBezTo>
                  <a:pt x="9811" y="14764"/>
                  <a:pt x="9811" y="14729"/>
                  <a:pt x="9799" y="14705"/>
                </a:cubicBezTo>
                <a:lnTo>
                  <a:pt x="9764" y="14705"/>
                </a:lnTo>
                <a:cubicBezTo>
                  <a:pt x="9799" y="14645"/>
                  <a:pt x="9811" y="14598"/>
                  <a:pt x="9799" y="14538"/>
                </a:cubicBezTo>
                <a:lnTo>
                  <a:pt x="9799" y="14538"/>
                </a:lnTo>
                <a:cubicBezTo>
                  <a:pt x="9811" y="14562"/>
                  <a:pt x="9835" y="14598"/>
                  <a:pt x="9883" y="14622"/>
                </a:cubicBezTo>
                <a:cubicBezTo>
                  <a:pt x="9930" y="14598"/>
                  <a:pt x="9942" y="14550"/>
                  <a:pt x="9954" y="14514"/>
                </a:cubicBezTo>
                <a:close/>
                <a:moveTo>
                  <a:pt x="3549" y="14729"/>
                </a:moveTo>
                <a:cubicBezTo>
                  <a:pt x="3560" y="14729"/>
                  <a:pt x="3560" y="14741"/>
                  <a:pt x="3572" y="14741"/>
                </a:cubicBezTo>
                <a:cubicBezTo>
                  <a:pt x="3560" y="14764"/>
                  <a:pt x="3560" y="14788"/>
                  <a:pt x="3560" y="14824"/>
                </a:cubicBezTo>
                <a:lnTo>
                  <a:pt x="3513" y="14824"/>
                </a:lnTo>
                <a:cubicBezTo>
                  <a:pt x="3549" y="14788"/>
                  <a:pt x="3549" y="14764"/>
                  <a:pt x="3549" y="14729"/>
                </a:cubicBezTo>
                <a:close/>
                <a:moveTo>
                  <a:pt x="12371" y="14467"/>
                </a:moveTo>
                <a:cubicBezTo>
                  <a:pt x="12347" y="14491"/>
                  <a:pt x="12347" y="14503"/>
                  <a:pt x="12383" y="14526"/>
                </a:cubicBezTo>
                <a:lnTo>
                  <a:pt x="12419" y="14526"/>
                </a:lnTo>
                <a:cubicBezTo>
                  <a:pt x="12359" y="14610"/>
                  <a:pt x="12371" y="14681"/>
                  <a:pt x="12431" y="14776"/>
                </a:cubicBezTo>
                <a:cubicBezTo>
                  <a:pt x="12408" y="14774"/>
                  <a:pt x="12387" y="14772"/>
                  <a:pt x="12367" y="14772"/>
                </a:cubicBezTo>
                <a:cubicBezTo>
                  <a:pt x="12303" y="14772"/>
                  <a:pt x="12253" y="14788"/>
                  <a:pt x="12216" y="14824"/>
                </a:cubicBezTo>
                <a:cubicBezTo>
                  <a:pt x="12216" y="14800"/>
                  <a:pt x="12204" y="14788"/>
                  <a:pt x="12204" y="14776"/>
                </a:cubicBezTo>
                <a:lnTo>
                  <a:pt x="12264" y="14776"/>
                </a:lnTo>
                <a:cubicBezTo>
                  <a:pt x="12276" y="14764"/>
                  <a:pt x="12288" y="14764"/>
                  <a:pt x="12288" y="14741"/>
                </a:cubicBezTo>
                <a:cubicBezTo>
                  <a:pt x="12323" y="14729"/>
                  <a:pt x="12335" y="14717"/>
                  <a:pt x="12371" y="14681"/>
                </a:cubicBezTo>
                <a:cubicBezTo>
                  <a:pt x="12335" y="14622"/>
                  <a:pt x="12288" y="14598"/>
                  <a:pt x="12240" y="14598"/>
                </a:cubicBezTo>
                <a:lnTo>
                  <a:pt x="12240" y="14586"/>
                </a:lnTo>
                <a:lnTo>
                  <a:pt x="12264" y="14586"/>
                </a:lnTo>
                <a:cubicBezTo>
                  <a:pt x="12264" y="14562"/>
                  <a:pt x="12264" y="14550"/>
                  <a:pt x="12252" y="14538"/>
                </a:cubicBezTo>
                <a:lnTo>
                  <a:pt x="12252" y="14503"/>
                </a:lnTo>
                <a:cubicBezTo>
                  <a:pt x="12276" y="14491"/>
                  <a:pt x="12312" y="14479"/>
                  <a:pt x="12323" y="14467"/>
                </a:cubicBezTo>
                <a:close/>
                <a:moveTo>
                  <a:pt x="26647" y="14717"/>
                </a:moveTo>
                <a:cubicBezTo>
                  <a:pt x="26659" y="14729"/>
                  <a:pt x="26671" y="14741"/>
                  <a:pt x="26682" y="14741"/>
                </a:cubicBezTo>
                <a:cubicBezTo>
                  <a:pt x="26659" y="14776"/>
                  <a:pt x="26647" y="14788"/>
                  <a:pt x="26623" y="14824"/>
                </a:cubicBezTo>
                <a:cubicBezTo>
                  <a:pt x="26623" y="14788"/>
                  <a:pt x="26647" y="14764"/>
                  <a:pt x="26647" y="14717"/>
                </a:cubicBezTo>
                <a:close/>
                <a:moveTo>
                  <a:pt x="26623" y="14824"/>
                </a:moveTo>
                <a:lnTo>
                  <a:pt x="26647" y="14836"/>
                </a:lnTo>
                <a:cubicBezTo>
                  <a:pt x="26623" y="14836"/>
                  <a:pt x="26623" y="14836"/>
                  <a:pt x="26623" y="14824"/>
                </a:cubicBezTo>
                <a:close/>
                <a:moveTo>
                  <a:pt x="3370" y="14776"/>
                </a:moveTo>
                <a:cubicBezTo>
                  <a:pt x="3394" y="14800"/>
                  <a:pt x="3430" y="14824"/>
                  <a:pt x="3465" y="14836"/>
                </a:cubicBezTo>
                <a:cubicBezTo>
                  <a:pt x="3453" y="14848"/>
                  <a:pt x="3430" y="14860"/>
                  <a:pt x="3406" y="14895"/>
                </a:cubicBezTo>
                <a:cubicBezTo>
                  <a:pt x="3430" y="14919"/>
                  <a:pt x="3441" y="14943"/>
                  <a:pt x="3465" y="14955"/>
                </a:cubicBezTo>
                <a:cubicBezTo>
                  <a:pt x="3430" y="14949"/>
                  <a:pt x="3397" y="14946"/>
                  <a:pt x="3366" y="14946"/>
                </a:cubicBezTo>
                <a:cubicBezTo>
                  <a:pt x="3334" y="14946"/>
                  <a:pt x="3304" y="14949"/>
                  <a:pt x="3275" y="14955"/>
                </a:cubicBezTo>
                <a:cubicBezTo>
                  <a:pt x="3275" y="14943"/>
                  <a:pt x="3275" y="14919"/>
                  <a:pt x="3287" y="14907"/>
                </a:cubicBezTo>
                <a:lnTo>
                  <a:pt x="3310" y="14907"/>
                </a:lnTo>
                <a:cubicBezTo>
                  <a:pt x="3322" y="14895"/>
                  <a:pt x="3334" y="14884"/>
                  <a:pt x="3322" y="14848"/>
                </a:cubicBezTo>
                <a:lnTo>
                  <a:pt x="3322" y="14848"/>
                </a:lnTo>
                <a:cubicBezTo>
                  <a:pt x="3327" y="14853"/>
                  <a:pt x="3336" y="14856"/>
                  <a:pt x="3346" y="14856"/>
                </a:cubicBezTo>
                <a:cubicBezTo>
                  <a:pt x="3360" y="14856"/>
                  <a:pt x="3375" y="14850"/>
                  <a:pt x="3382" y="14836"/>
                </a:cubicBezTo>
                <a:cubicBezTo>
                  <a:pt x="3382" y="14800"/>
                  <a:pt x="3370" y="14788"/>
                  <a:pt x="3346" y="14788"/>
                </a:cubicBezTo>
                <a:lnTo>
                  <a:pt x="3370" y="14776"/>
                </a:lnTo>
                <a:close/>
                <a:moveTo>
                  <a:pt x="5906" y="14622"/>
                </a:moveTo>
                <a:cubicBezTo>
                  <a:pt x="5894" y="14681"/>
                  <a:pt x="5894" y="14753"/>
                  <a:pt x="5930" y="14800"/>
                </a:cubicBezTo>
                <a:cubicBezTo>
                  <a:pt x="5906" y="14836"/>
                  <a:pt x="5894" y="14848"/>
                  <a:pt x="5882" y="14872"/>
                </a:cubicBezTo>
                <a:cubicBezTo>
                  <a:pt x="5882" y="14872"/>
                  <a:pt x="5894" y="14872"/>
                  <a:pt x="5894" y="14895"/>
                </a:cubicBezTo>
                <a:cubicBezTo>
                  <a:pt x="5846" y="14907"/>
                  <a:pt x="5811" y="14931"/>
                  <a:pt x="5787" y="15003"/>
                </a:cubicBezTo>
                <a:cubicBezTo>
                  <a:pt x="5787" y="14967"/>
                  <a:pt x="5763" y="14955"/>
                  <a:pt x="5727" y="14943"/>
                </a:cubicBezTo>
                <a:cubicBezTo>
                  <a:pt x="5763" y="14907"/>
                  <a:pt x="5787" y="14860"/>
                  <a:pt x="5811" y="14800"/>
                </a:cubicBezTo>
                <a:cubicBezTo>
                  <a:pt x="5787" y="14788"/>
                  <a:pt x="5763" y="14776"/>
                  <a:pt x="5751" y="14776"/>
                </a:cubicBezTo>
                <a:lnTo>
                  <a:pt x="5775" y="14741"/>
                </a:lnTo>
                <a:cubicBezTo>
                  <a:pt x="5763" y="14705"/>
                  <a:pt x="5751" y="14669"/>
                  <a:pt x="5716" y="14657"/>
                </a:cubicBezTo>
                <a:lnTo>
                  <a:pt x="5716" y="14657"/>
                </a:lnTo>
                <a:cubicBezTo>
                  <a:pt x="5733" y="14660"/>
                  <a:pt x="5750" y="14662"/>
                  <a:pt x="5767" y="14662"/>
                </a:cubicBezTo>
                <a:cubicBezTo>
                  <a:pt x="5817" y="14662"/>
                  <a:pt x="5861" y="14648"/>
                  <a:pt x="5906" y="14622"/>
                </a:cubicBezTo>
                <a:close/>
                <a:moveTo>
                  <a:pt x="12252" y="14943"/>
                </a:moveTo>
                <a:cubicBezTo>
                  <a:pt x="12288" y="14967"/>
                  <a:pt x="12359" y="14979"/>
                  <a:pt x="12395" y="14979"/>
                </a:cubicBezTo>
                <a:cubicBezTo>
                  <a:pt x="12395" y="15003"/>
                  <a:pt x="12395" y="15003"/>
                  <a:pt x="12383" y="15015"/>
                </a:cubicBezTo>
                <a:cubicBezTo>
                  <a:pt x="12353" y="15009"/>
                  <a:pt x="12326" y="15006"/>
                  <a:pt x="12303" y="15006"/>
                </a:cubicBezTo>
                <a:cubicBezTo>
                  <a:pt x="12279" y="15006"/>
                  <a:pt x="12258" y="15009"/>
                  <a:pt x="12240" y="15015"/>
                </a:cubicBezTo>
                <a:cubicBezTo>
                  <a:pt x="12240" y="14979"/>
                  <a:pt x="12252" y="14967"/>
                  <a:pt x="12252" y="14943"/>
                </a:cubicBezTo>
                <a:close/>
                <a:moveTo>
                  <a:pt x="15955" y="14622"/>
                </a:moveTo>
                <a:cubicBezTo>
                  <a:pt x="15943" y="14645"/>
                  <a:pt x="15943" y="14657"/>
                  <a:pt x="15943" y="14681"/>
                </a:cubicBezTo>
                <a:cubicBezTo>
                  <a:pt x="15955" y="14693"/>
                  <a:pt x="15970" y="14699"/>
                  <a:pt x="15983" y="14699"/>
                </a:cubicBezTo>
                <a:cubicBezTo>
                  <a:pt x="15997" y="14699"/>
                  <a:pt x="16008" y="14693"/>
                  <a:pt x="16014" y="14681"/>
                </a:cubicBezTo>
                <a:lnTo>
                  <a:pt x="16014" y="14681"/>
                </a:lnTo>
                <a:cubicBezTo>
                  <a:pt x="16003" y="14705"/>
                  <a:pt x="16003" y="14729"/>
                  <a:pt x="16014" y="14764"/>
                </a:cubicBezTo>
                <a:cubicBezTo>
                  <a:pt x="16026" y="14764"/>
                  <a:pt x="16026" y="14764"/>
                  <a:pt x="16050" y="14741"/>
                </a:cubicBezTo>
                <a:cubicBezTo>
                  <a:pt x="16050" y="14764"/>
                  <a:pt x="16062" y="14788"/>
                  <a:pt x="16062" y="14800"/>
                </a:cubicBezTo>
                <a:cubicBezTo>
                  <a:pt x="16033" y="14793"/>
                  <a:pt x="16007" y="14789"/>
                  <a:pt x="15982" y="14789"/>
                </a:cubicBezTo>
                <a:cubicBezTo>
                  <a:pt x="15925" y="14789"/>
                  <a:pt x="15877" y="14810"/>
                  <a:pt x="15836" y="14860"/>
                </a:cubicBezTo>
                <a:cubicBezTo>
                  <a:pt x="15794" y="14839"/>
                  <a:pt x="15744" y="14827"/>
                  <a:pt x="15692" y="14801"/>
                </a:cubicBezTo>
                <a:lnTo>
                  <a:pt x="15692" y="14801"/>
                </a:lnTo>
                <a:cubicBezTo>
                  <a:pt x="15633" y="14896"/>
                  <a:pt x="15598" y="14967"/>
                  <a:pt x="15586" y="15026"/>
                </a:cubicBezTo>
                <a:cubicBezTo>
                  <a:pt x="15550" y="15015"/>
                  <a:pt x="15538" y="15015"/>
                  <a:pt x="15514" y="15015"/>
                </a:cubicBezTo>
                <a:cubicBezTo>
                  <a:pt x="15526" y="15003"/>
                  <a:pt x="15526" y="14979"/>
                  <a:pt x="15526" y="14955"/>
                </a:cubicBezTo>
                <a:cubicBezTo>
                  <a:pt x="15586" y="14908"/>
                  <a:pt x="15633" y="14860"/>
                  <a:pt x="15692" y="14801"/>
                </a:cubicBezTo>
                <a:lnTo>
                  <a:pt x="15692" y="14801"/>
                </a:lnTo>
                <a:cubicBezTo>
                  <a:pt x="15692" y="14801"/>
                  <a:pt x="15692" y="14801"/>
                  <a:pt x="15692" y="14801"/>
                </a:cubicBezTo>
                <a:lnTo>
                  <a:pt x="15692" y="14801"/>
                </a:lnTo>
                <a:cubicBezTo>
                  <a:pt x="15693" y="14801"/>
                  <a:pt x="15693" y="14801"/>
                  <a:pt x="15693" y="14800"/>
                </a:cubicBezTo>
                <a:lnTo>
                  <a:pt x="15693" y="14800"/>
                </a:lnTo>
                <a:cubicBezTo>
                  <a:pt x="15693" y="14800"/>
                  <a:pt x="15692" y="14801"/>
                  <a:pt x="15692" y="14801"/>
                </a:cubicBezTo>
                <a:lnTo>
                  <a:pt x="15692" y="14801"/>
                </a:lnTo>
                <a:cubicBezTo>
                  <a:pt x="15684" y="14797"/>
                  <a:pt x="15677" y="14793"/>
                  <a:pt x="15669" y="14788"/>
                </a:cubicBezTo>
                <a:cubicBezTo>
                  <a:pt x="15752" y="14776"/>
                  <a:pt x="15788" y="14729"/>
                  <a:pt x="15836" y="14681"/>
                </a:cubicBezTo>
                <a:lnTo>
                  <a:pt x="15848" y="14705"/>
                </a:lnTo>
                <a:cubicBezTo>
                  <a:pt x="15872" y="14681"/>
                  <a:pt x="15883" y="14669"/>
                  <a:pt x="15883" y="14645"/>
                </a:cubicBezTo>
                <a:cubicBezTo>
                  <a:pt x="15883" y="14657"/>
                  <a:pt x="15883" y="14657"/>
                  <a:pt x="15895" y="14669"/>
                </a:cubicBezTo>
                <a:cubicBezTo>
                  <a:pt x="15931" y="14669"/>
                  <a:pt x="15943" y="14645"/>
                  <a:pt x="15943" y="14622"/>
                </a:cubicBezTo>
                <a:close/>
                <a:moveTo>
                  <a:pt x="16562" y="14943"/>
                </a:moveTo>
                <a:lnTo>
                  <a:pt x="16562" y="14943"/>
                </a:lnTo>
                <a:cubicBezTo>
                  <a:pt x="16550" y="14967"/>
                  <a:pt x="16562" y="15003"/>
                  <a:pt x="16562" y="15026"/>
                </a:cubicBezTo>
                <a:lnTo>
                  <a:pt x="16586" y="15038"/>
                </a:lnTo>
                <a:lnTo>
                  <a:pt x="16598" y="15062"/>
                </a:lnTo>
                <a:lnTo>
                  <a:pt x="16610" y="15074"/>
                </a:lnTo>
                <a:lnTo>
                  <a:pt x="16562" y="15074"/>
                </a:lnTo>
                <a:cubicBezTo>
                  <a:pt x="16503" y="15038"/>
                  <a:pt x="16443" y="15026"/>
                  <a:pt x="16384" y="15026"/>
                </a:cubicBezTo>
                <a:lnTo>
                  <a:pt x="16384" y="15003"/>
                </a:lnTo>
                <a:lnTo>
                  <a:pt x="16455" y="15003"/>
                </a:lnTo>
                <a:cubicBezTo>
                  <a:pt x="16491" y="14979"/>
                  <a:pt x="16538" y="14967"/>
                  <a:pt x="16562" y="14943"/>
                </a:cubicBezTo>
                <a:close/>
                <a:moveTo>
                  <a:pt x="5869" y="15055"/>
                </a:moveTo>
                <a:cubicBezTo>
                  <a:pt x="5885" y="15062"/>
                  <a:pt x="5898" y="15062"/>
                  <a:pt x="5906" y="15062"/>
                </a:cubicBezTo>
                <a:cubicBezTo>
                  <a:pt x="5906" y="15074"/>
                  <a:pt x="5906" y="15098"/>
                  <a:pt x="5930" y="15122"/>
                </a:cubicBezTo>
                <a:cubicBezTo>
                  <a:pt x="5915" y="15114"/>
                  <a:pt x="5901" y="15111"/>
                  <a:pt x="5889" y="15111"/>
                </a:cubicBezTo>
                <a:cubicBezTo>
                  <a:pt x="5861" y="15111"/>
                  <a:pt x="5839" y="15125"/>
                  <a:pt x="5823" y="15134"/>
                </a:cubicBezTo>
                <a:lnTo>
                  <a:pt x="5811" y="15122"/>
                </a:lnTo>
                <a:cubicBezTo>
                  <a:pt x="5823" y="15098"/>
                  <a:pt x="5846" y="15086"/>
                  <a:pt x="5870" y="15062"/>
                </a:cubicBezTo>
                <a:cubicBezTo>
                  <a:pt x="5870" y="15059"/>
                  <a:pt x="5870" y="15057"/>
                  <a:pt x="5869" y="15055"/>
                </a:cubicBezTo>
                <a:close/>
                <a:moveTo>
                  <a:pt x="8859" y="14610"/>
                </a:moveTo>
                <a:cubicBezTo>
                  <a:pt x="8823" y="14681"/>
                  <a:pt x="8847" y="14788"/>
                  <a:pt x="8918" y="14872"/>
                </a:cubicBezTo>
                <a:cubicBezTo>
                  <a:pt x="9002" y="14836"/>
                  <a:pt x="9061" y="14764"/>
                  <a:pt x="9061" y="14681"/>
                </a:cubicBezTo>
                <a:cubicBezTo>
                  <a:pt x="9085" y="14681"/>
                  <a:pt x="9085" y="14681"/>
                  <a:pt x="9097" y="14705"/>
                </a:cubicBezTo>
                <a:cubicBezTo>
                  <a:pt x="9109" y="14717"/>
                  <a:pt x="9109" y="14729"/>
                  <a:pt x="9145" y="14741"/>
                </a:cubicBezTo>
                <a:cubicBezTo>
                  <a:pt x="9180" y="14729"/>
                  <a:pt x="9216" y="14717"/>
                  <a:pt x="9228" y="14705"/>
                </a:cubicBezTo>
                <a:lnTo>
                  <a:pt x="9240" y="14705"/>
                </a:lnTo>
                <a:cubicBezTo>
                  <a:pt x="9240" y="14729"/>
                  <a:pt x="9240" y="14764"/>
                  <a:pt x="9264" y="14776"/>
                </a:cubicBezTo>
                <a:cubicBezTo>
                  <a:pt x="9240" y="14776"/>
                  <a:pt x="9216" y="14788"/>
                  <a:pt x="9204" y="14800"/>
                </a:cubicBezTo>
                <a:lnTo>
                  <a:pt x="9204" y="14824"/>
                </a:lnTo>
                <a:cubicBezTo>
                  <a:pt x="9180" y="14836"/>
                  <a:pt x="9180" y="14848"/>
                  <a:pt x="9180" y="14884"/>
                </a:cubicBezTo>
                <a:cubicBezTo>
                  <a:pt x="9168" y="14866"/>
                  <a:pt x="9150" y="14857"/>
                  <a:pt x="9130" y="14857"/>
                </a:cubicBezTo>
                <a:cubicBezTo>
                  <a:pt x="9109" y="14857"/>
                  <a:pt x="9085" y="14866"/>
                  <a:pt x="9061" y="14884"/>
                </a:cubicBezTo>
                <a:cubicBezTo>
                  <a:pt x="9085" y="14907"/>
                  <a:pt x="9097" y="14943"/>
                  <a:pt x="9121" y="14943"/>
                </a:cubicBezTo>
                <a:lnTo>
                  <a:pt x="9109" y="14955"/>
                </a:lnTo>
                <a:cubicBezTo>
                  <a:pt x="9085" y="14943"/>
                  <a:pt x="9061" y="14919"/>
                  <a:pt x="9025" y="14919"/>
                </a:cubicBezTo>
                <a:cubicBezTo>
                  <a:pt x="9002" y="14943"/>
                  <a:pt x="8990" y="14967"/>
                  <a:pt x="8990" y="14979"/>
                </a:cubicBezTo>
                <a:cubicBezTo>
                  <a:pt x="8978" y="14967"/>
                  <a:pt x="8966" y="14967"/>
                  <a:pt x="8942" y="14955"/>
                </a:cubicBezTo>
                <a:cubicBezTo>
                  <a:pt x="8906" y="15015"/>
                  <a:pt x="8906" y="15074"/>
                  <a:pt x="8942" y="15134"/>
                </a:cubicBezTo>
                <a:cubicBezTo>
                  <a:pt x="8924" y="15122"/>
                  <a:pt x="8906" y="15116"/>
                  <a:pt x="8890" y="15116"/>
                </a:cubicBezTo>
                <a:cubicBezTo>
                  <a:pt x="8874" y="15116"/>
                  <a:pt x="8859" y="15122"/>
                  <a:pt x="8847" y="15134"/>
                </a:cubicBezTo>
                <a:cubicBezTo>
                  <a:pt x="8847" y="15110"/>
                  <a:pt x="8859" y="15098"/>
                  <a:pt x="8859" y="15086"/>
                </a:cubicBezTo>
                <a:cubicBezTo>
                  <a:pt x="8847" y="15074"/>
                  <a:pt x="8811" y="15062"/>
                  <a:pt x="8799" y="15038"/>
                </a:cubicBezTo>
                <a:lnTo>
                  <a:pt x="8787" y="15038"/>
                </a:lnTo>
                <a:cubicBezTo>
                  <a:pt x="8740" y="15015"/>
                  <a:pt x="8680" y="15015"/>
                  <a:pt x="8633" y="15015"/>
                </a:cubicBezTo>
                <a:lnTo>
                  <a:pt x="8609" y="14919"/>
                </a:lnTo>
                <a:lnTo>
                  <a:pt x="8644" y="14884"/>
                </a:lnTo>
                <a:cubicBezTo>
                  <a:pt x="8600" y="14803"/>
                  <a:pt x="8548" y="14763"/>
                  <a:pt x="8495" y="14763"/>
                </a:cubicBezTo>
                <a:cubicBezTo>
                  <a:pt x="8478" y="14763"/>
                  <a:pt x="8460" y="14767"/>
                  <a:pt x="8442" y="14776"/>
                </a:cubicBezTo>
                <a:cubicBezTo>
                  <a:pt x="8442" y="14764"/>
                  <a:pt x="8442" y="14741"/>
                  <a:pt x="8454" y="14741"/>
                </a:cubicBezTo>
                <a:cubicBezTo>
                  <a:pt x="8474" y="14751"/>
                  <a:pt x="8493" y="14756"/>
                  <a:pt x="8515" y="14756"/>
                </a:cubicBezTo>
                <a:cubicBezTo>
                  <a:pt x="8545" y="14756"/>
                  <a:pt x="8579" y="14745"/>
                  <a:pt x="8621" y="14717"/>
                </a:cubicBezTo>
                <a:lnTo>
                  <a:pt x="8621" y="14705"/>
                </a:lnTo>
                <a:cubicBezTo>
                  <a:pt x="8644" y="14717"/>
                  <a:pt x="8680" y="14741"/>
                  <a:pt x="8704" y="14764"/>
                </a:cubicBezTo>
                <a:cubicBezTo>
                  <a:pt x="8704" y="14741"/>
                  <a:pt x="8728" y="14741"/>
                  <a:pt x="8728" y="14729"/>
                </a:cubicBezTo>
                <a:lnTo>
                  <a:pt x="8740" y="14729"/>
                </a:lnTo>
                <a:cubicBezTo>
                  <a:pt x="8752" y="14693"/>
                  <a:pt x="8752" y="14681"/>
                  <a:pt x="8752" y="14657"/>
                </a:cubicBezTo>
                <a:cubicBezTo>
                  <a:pt x="8752" y="14634"/>
                  <a:pt x="8764" y="14622"/>
                  <a:pt x="8764" y="14610"/>
                </a:cubicBezTo>
                <a:cubicBezTo>
                  <a:pt x="8781" y="14616"/>
                  <a:pt x="8796" y="14619"/>
                  <a:pt x="8810" y="14619"/>
                </a:cubicBezTo>
                <a:cubicBezTo>
                  <a:pt x="8823" y="14619"/>
                  <a:pt x="8835" y="14616"/>
                  <a:pt x="8847" y="14610"/>
                </a:cubicBezTo>
                <a:close/>
                <a:moveTo>
                  <a:pt x="27861" y="15062"/>
                </a:moveTo>
                <a:cubicBezTo>
                  <a:pt x="27879" y="15068"/>
                  <a:pt x="27894" y="15071"/>
                  <a:pt x="27906" y="15071"/>
                </a:cubicBezTo>
                <a:cubicBezTo>
                  <a:pt x="27918" y="15071"/>
                  <a:pt x="27927" y="15068"/>
                  <a:pt x="27933" y="15062"/>
                </a:cubicBezTo>
                <a:lnTo>
                  <a:pt x="27933" y="15062"/>
                </a:lnTo>
                <a:cubicBezTo>
                  <a:pt x="27933" y="15086"/>
                  <a:pt x="27921" y="15098"/>
                  <a:pt x="27921" y="15134"/>
                </a:cubicBezTo>
                <a:cubicBezTo>
                  <a:pt x="27885" y="15122"/>
                  <a:pt x="27873" y="15098"/>
                  <a:pt x="27849" y="15086"/>
                </a:cubicBezTo>
                <a:cubicBezTo>
                  <a:pt x="27849" y="15074"/>
                  <a:pt x="27861" y="15074"/>
                  <a:pt x="27861" y="15062"/>
                </a:cubicBezTo>
                <a:close/>
                <a:moveTo>
                  <a:pt x="25575" y="14788"/>
                </a:moveTo>
                <a:cubicBezTo>
                  <a:pt x="25587" y="14800"/>
                  <a:pt x="25599" y="14800"/>
                  <a:pt x="25611" y="14800"/>
                </a:cubicBezTo>
                <a:cubicBezTo>
                  <a:pt x="25587" y="14812"/>
                  <a:pt x="25551" y="14860"/>
                  <a:pt x="25551" y="14907"/>
                </a:cubicBezTo>
                <a:lnTo>
                  <a:pt x="25611" y="14907"/>
                </a:lnTo>
                <a:cubicBezTo>
                  <a:pt x="25599" y="14919"/>
                  <a:pt x="25599" y="14955"/>
                  <a:pt x="25611" y="14967"/>
                </a:cubicBezTo>
                <a:cubicBezTo>
                  <a:pt x="25599" y="14979"/>
                  <a:pt x="25599" y="15015"/>
                  <a:pt x="25587" y="15026"/>
                </a:cubicBezTo>
                <a:cubicBezTo>
                  <a:pt x="25551" y="15038"/>
                  <a:pt x="25539" y="15074"/>
                  <a:pt x="25528" y="15098"/>
                </a:cubicBezTo>
                <a:lnTo>
                  <a:pt x="25539" y="15098"/>
                </a:lnTo>
                <a:cubicBezTo>
                  <a:pt x="25539" y="15134"/>
                  <a:pt x="25551" y="15145"/>
                  <a:pt x="25575" y="15169"/>
                </a:cubicBezTo>
                <a:lnTo>
                  <a:pt x="25492" y="15169"/>
                </a:lnTo>
                <a:cubicBezTo>
                  <a:pt x="25516" y="15157"/>
                  <a:pt x="25516" y="15134"/>
                  <a:pt x="25492" y="15110"/>
                </a:cubicBezTo>
                <a:cubicBezTo>
                  <a:pt x="25456" y="15110"/>
                  <a:pt x="25432" y="15134"/>
                  <a:pt x="25420" y="15157"/>
                </a:cubicBezTo>
                <a:cubicBezTo>
                  <a:pt x="25420" y="15145"/>
                  <a:pt x="25408" y="15134"/>
                  <a:pt x="25408" y="15134"/>
                </a:cubicBezTo>
                <a:cubicBezTo>
                  <a:pt x="25420" y="15134"/>
                  <a:pt x="25456" y="15122"/>
                  <a:pt x="25468" y="15098"/>
                </a:cubicBezTo>
                <a:lnTo>
                  <a:pt x="25528" y="15098"/>
                </a:lnTo>
                <a:cubicBezTo>
                  <a:pt x="25528" y="15062"/>
                  <a:pt x="25504" y="15015"/>
                  <a:pt x="25480" y="15003"/>
                </a:cubicBezTo>
                <a:lnTo>
                  <a:pt x="25492" y="15003"/>
                </a:lnTo>
                <a:cubicBezTo>
                  <a:pt x="25516" y="14955"/>
                  <a:pt x="25492" y="14919"/>
                  <a:pt x="25492" y="14895"/>
                </a:cubicBezTo>
                <a:cubicBezTo>
                  <a:pt x="25539" y="14860"/>
                  <a:pt x="25575" y="14812"/>
                  <a:pt x="25551" y="14788"/>
                </a:cubicBezTo>
                <a:close/>
                <a:moveTo>
                  <a:pt x="3489" y="14979"/>
                </a:moveTo>
                <a:cubicBezTo>
                  <a:pt x="3501" y="15003"/>
                  <a:pt x="3525" y="15003"/>
                  <a:pt x="3537" y="15003"/>
                </a:cubicBezTo>
                <a:cubicBezTo>
                  <a:pt x="3501" y="15062"/>
                  <a:pt x="3501" y="15122"/>
                  <a:pt x="3537" y="15193"/>
                </a:cubicBezTo>
                <a:cubicBezTo>
                  <a:pt x="3572" y="15181"/>
                  <a:pt x="3596" y="15181"/>
                  <a:pt x="3620" y="15157"/>
                </a:cubicBezTo>
                <a:cubicBezTo>
                  <a:pt x="3620" y="15157"/>
                  <a:pt x="3620" y="15181"/>
                  <a:pt x="3632" y="15181"/>
                </a:cubicBezTo>
                <a:lnTo>
                  <a:pt x="3632" y="15205"/>
                </a:lnTo>
                <a:cubicBezTo>
                  <a:pt x="3608" y="15199"/>
                  <a:pt x="3587" y="15196"/>
                  <a:pt x="3568" y="15196"/>
                </a:cubicBezTo>
                <a:cubicBezTo>
                  <a:pt x="3549" y="15196"/>
                  <a:pt x="3531" y="15199"/>
                  <a:pt x="3513" y="15205"/>
                </a:cubicBezTo>
                <a:cubicBezTo>
                  <a:pt x="3501" y="15181"/>
                  <a:pt x="3465" y="15145"/>
                  <a:pt x="3441" y="15122"/>
                </a:cubicBezTo>
                <a:lnTo>
                  <a:pt x="3430" y="15134"/>
                </a:lnTo>
                <a:lnTo>
                  <a:pt x="3406" y="15134"/>
                </a:lnTo>
                <a:cubicBezTo>
                  <a:pt x="3406" y="15122"/>
                  <a:pt x="3430" y="15122"/>
                  <a:pt x="3430" y="15098"/>
                </a:cubicBezTo>
                <a:cubicBezTo>
                  <a:pt x="3453" y="15074"/>
                  <a:pt x="3465" y="15026"/>
                  <a:pt x="3489" y="14979"/>
                </a:cubicBezTo>
                <a:close/>
                <a:moveTo>
                  <a:pt x="8109" y="15038"/>
                </a:moveTo>
                <a:cubicBezTo>
                  <a:pt x="8097" y="15086"/>
                  <a:pt x="8097" y="15145"/>
                  <a:pt x="8109" y="15193"/>
                </a:cubicBezTo>
                <a:cubicBezTo>
                  <a:pt x="8097" y="15205"/>
                  <a:pt x="8085" y="15217"/>
                  <a:pt x="8049" y="15241"/>
                </a:cubicBezTo>
                <a:cubicBezTo>
                  <a:pt x="8037" y="15217"/>
                  <a:pt x="8037" y="15205"/>
                  <a:pt x="8025" y="15205"/>
                </a:cubicBezTo>
                <a:cubicBezTo>
                  <a:pt x="8002" y="15193"/>
                  <a:pt x="8002" y="15169"/>
                  <a:pt x="7990" y="15157"/>
                </a:cubicBezTo>
                <a:cubicBezTo>
                  <a:pt x="8037" y="15134"/>
                  <a:pt x="8085" y="15098"/>
                  <a:pt x="8109" y="15038"/>
                </a:cubicBezTo>
                <a:close/>
                <a:moveTo>
                  <a:pt x="18169" y="14884"/>
                </a:moveTo>
                <a:cubicBezTo>
                  <a:pt x="18169" y="14895"/>
                  <a:pt x="18193" y="14895"/>
                  <a:pt x="18193" y="14907"/>
                </a:cubicBezTo>
                <a:cubicBezTo>
                  <a:pt x="18158" y="14919"/>
                  <a:pt x="18146" y="14955"/>
                  <a:pt x="18110" y="14979"/>
                </a:cubicBezTo>
                <a:cubicBezTo>
                  <a:pt x="18169" y="15086"/>
                  <a:pt x="18253" y="15145"/>
                  <a:pt x="18336" y="15145"/>
                </a:cubicBezTo>
                <a:lnTo>
                  <a:pt x="18289" y="15241"/>
                </a:lnTo>
                <a:lnTo>
                  <a:pt x="18277" y="15253"/>
                </a:lnTo>
                <a:lnTo>
                  <a:pt x="18229" y="15253"/>
                </a:lnTo>
                <a:cubicBezTo>
                  <a:pt x="18229" y="15193"/>
                  <a:pt x="18205" y="15145"/>
                  <a:pt x="18146" y="15086"/>
                </a:cubicBezTo>
                <a:cubicBezTo>
                  <a:pt x="18134" y="15098"/>
                  <a:pt x="18098" y="15098"/>
                  <a:pt x="18086" y="15122"/>
                </a:cubicBezTo>
                <a:cubicBezTo>
                  <a:pt x="18074" y="15098"/>
                  <a:pt x="18074" y="15086"/>
                  <a:pt x="18050" y="15074"/>
                </a:cubicBezTo>
                <a:cubicBezTo>
                  <a:pt x="18050" y="15015"/>
                  <a:pt x="18050" y="14967"/>
                  <a:pt x="18027" y="14919"/>
                </a:cubicBezTo>
                <a:cubicBezTo>
                  <a:pt x="18050" y="14919"/>
                  <a:pt x="18074" y="14919"/>
                  <a:pt x="18074" y="14907"/>
                </a:cubicBezTo>
                <a:cubicBezTo>
                  <a:pt x="18098" y="14907"/>
                  <a:pt x="18146" y="14895"/>
                  <a:pt x="18169" y="14884"/>
                </a:cubicBezTo>
                <a:close/>
                <a:moveTo>
                  <a:pt x="11383" y="15181"/>
                </a:moveTo>
                <a:lnTo>
                  <a:pt x="11383" y="15193"/>
                </a:lnTo>
                <a:cubicBezTo>
                  <a:pt x="11371" y="15193"/>
                  <a:pt x="11371" y="15217"/>
                  <a:pt x="11371" y="15265"/>
                </a:cubicBezTo>
                <a:lnTo>
                  <a:pt x="11323" y="15217"/>
                </a:lnTo>
                <a:cubicBezTo>
                  <a:pt x="11323" y="15205"/>
                  <a:pt x="11323" y="15193"/>
                  <a:pt x="11347" y="15181"/>
                </a:cubicBezTo>
                <a:lnTo>
                  <a:pt x="11347" y="15193"/>
                </a:lnTo>
                <a:cubicBezTo>
                  <a:pt x="11359" y="15193"/>
                  <a:pt x="11371" y="15181"/>
                  <a:pt x="11383" y="15181"/>
                </a:cubicBezTo>
                <a:close/>
                <a:moveTo>
                  <a:pt x="11585" y="15026"/>
                </a:moveTo>
                <a:cubicBezTo>
                  <a:pt x="11597" y="15062"/>
                  <a:pt x="11621" y="15062"/>
                  <a:pt x="11645" y="15074"/>
                </a:cubicBezTo>
                <a:cubicBezTo>
                  <a:pt x="11609" y="15086"/>
                  <a:pt x="11597" y="15110"/>
                  <a:pt x="11561" y="15145"/>
                </a:cubicBezTo>
                <a:cubicBezTo>
                  <a:pt x="11592" y="15201"/>
                  <a:pt x="11633" y="15244"/>
                  <a:pt x="11675" y="15272"/>
                </a:cubicBezTo>
                <a:lnTo>
                  <a:pt x="11675" y="15272"/>
                </a:lnTo>
                <a:cubicBezTo>
                  <a:pt x="11656" y="15265"/>
                  <a:pt x="11637" y="15262"/>
                  <a:pt x="11619" y="15262"/>
                </a:cubicBezTo>
                <a:cubicBezTo>
                  <a:pt x="11595" y="15262"/>
                  <a:pt x="11571" y="15268"/>
                  <a:pt x="11550" y="15276"/>
                </a:cubicBezTo>
                <a:cubicBezTo>
                  <a:pt x="11561" y="15217"/>
                  <a:pt x="11538" y="15181"/>
                  <a:pt x="11490" y="15134"/>
                </a:cubicBezTo>
                <a:cubicBezTo>
                  <a:pt x="11490" y="15098"/>
                  <a:pt x="11478" y="15086"/>
                  <a:pt x="11454" y="15086"/>
                </a:cubicBezTo>
                <a:lnTo>
                  <a:pt x="11502" y="15086"/>
                </a:lnTo>
                <a:lnTo>
                  <a:pt x="11502" y="15098"/>
                </a:lnTo>
                <a:cubicBezTo>
                  <a:pt x="11550" y="15074"/>
                  <a:pt x="11561" y="15038"/>
                  <a:pt x="11585" y="15026"/>
                </a:cubicBezTo>
                <a:close/>
                <a:moveTo>
                  <a:pt x="11721" y="15297"/>
                </a:moveTo>
                <a:cubicBezTo>
                  <a:pt x="11744" y="15307"/>
                  <a:pt x="11767" y="15312"/>
                  <a:pt x="11788" y="15312"/>
                </a:cubicBezTo>
                <a:lnTo>
                  <a:pt x="11776" y="15324"/>
                </a:lnTo>
                <a:lnTo>
                  <a:pt x="11752" y="15324"/>
                </a:lnTo>
                <a:cubicBezTo>
                  <a:pt x="11742" y="15314"/>
                  <a:pt x="11731" y="15305"/>
                  <a:pt x="11721" y="15297"/>
                </a:cubicBezTo>
                <a:close/>
                <a:moveTo>
                  <a:pt x="12597" y="15015"/>
                </a:moveTo>
                <a:lnTo>
                  <a:pt x="12657" y="15074"/>
                </a:lnTo>
                <a:cubicBezTo>
                  <a:pt x="12633" y="15074"/>
                  <a:pt x="12621" y="15086"/>
                  <a:pt x="12609" y="15110"/>
                </a:cubicBezTo>
                <a:lnTo>
                  <a:pt x="12621" y="15134"/>
                </a:lnTo>
                <a:cubicBezTo>
                  <a:pt x="12609" y="15157"/>
                  <a:pt x="12609" y="15193"/>
                  <a:pt x="12609" y="15217"/>
                </a:cubicBezTo>
                <a:cubicBezTo>
                  <a:pt x="12597" y="15217"/>
                  <a:pt x="12562" y="15217"/>
                  <a:pt x="12538" y="15241"/>
                </a:cubicBezTo>
                <a:cubicBezTo>
                  <a:pt x="12538" y="15276"/>
                  <a:pt x="12562" y="15300"/>
                  <a:pt x="12574" y="15312"/>
                </a:cubicBezTo>
                <a:cubicBezTo>
                  <a:pt x="12574" y="15312"/>
                  <a:pt x="12562" y="15312"/>
                  <a:pt x="12562" y="15324"/>
                </a:cubicBezTo>
                <a:cubicBezTo>
                  <a:pt x="12562" y="15312"/>
                  <a:pt x="12562" y="15312"/>
                  <a:pt x="12550" y="15300"/>
                </a:cubicBezTo>
                <a:cubicBezTo>
                  <a:pt x="12538" y="15300"/>
                  <a:pt x="12502" y="15312"/>
                  <a:pt x="12502" y="15312"/>
                </a:cubicBezTo>
                <a:lnTo>
                  <a:pt x="12502" y="15265"/>
                </a:lnTo>
                <a:cubicBezTo>
                  <a:pt x="12478" y="15265"/>
                  <a:pt x="12443" y="15265"/>
                  <a:pt x="12431" y="15300"/>
                </a:cubicBezTo>
                <a:cubicBezTo>
                  <a:pt x="12395" y="15276"/>
                  <a:pt x="12383" y="15276"/>
                  <a:pt x="12359" y="15276"/>
                </a:cubicBezTo>
                <a:lnTo>
                  <a:pt x="12335" y="15276"/>
                </a:lnTo>
                <a:lnTo>
                  <a:pt x="12335" y="15265"/>
                </a:lnTo>
                <a:cubicBezTo>
                  <a:pt x="12371" y="15265"/>
                  <a:pt x="12383" y="15253"/>
                  <a:pt x="12419" y="15241"/>
                </a:cubicBezTo>
                <a:lnTo>
                  <a:pt x="12419" y="15253"/>
                </a:lnTo>
                <a:cubicBezTo>
                  <a:pt x="12538" y="15217"/>
                  <a:pt x="12597" y="15122"/>
                  <a:pt x="12597" y="15015"/>
                </a:cubicBezTo>
                <a:close/>
                <a:moveTo>
                  <a:pt x="17336" y="14598"/>
                </a:moveTo>
                <a:cubicBezTo>
                  <a:pt x="17336" y="14598"/>
                  <a:pt x="17360" y="14610"/>
                  <a:pt x="17372" y="14610"/>
                </a:cubicBezTo>
                <a:cubicBezTo>
                  <a:pt x="17336" y="14669"/>
                  <a:pt x="17360" y="14741"/>
                  <a:pt x="17384" y="14812"/>
                </a:cubicBezTo>
                <a:lnTo>
                  <a:pt x="17431" y="14812"/>
                </a:lnTo>
                <a:cubicBezTo>
                  <a:pt x="17431" y="14848"/>
                  <a:pt x="17431" y="14895"/>
                  <a:pt x="17455" y="14931"/>
                </a:cubicBezTo>
                <a:cubicBezTo>
                  <a:pt x="17538" y="14931"/>
                  <a:pt x="17574" y="14907"/>
                  <a:pt x="17610" y="14860"/>
                </a:cubicBezTo>
                <a:lnTo>
                  <a:pt x="17622" y="14860"/>
                </a:lnTo>
                <a:lnTo>
                  <a:pt x="17622" y="14895"/>
                </a:lnTo>
                <a:lnTo>
                  <a:pt x="17610" y="14895"/>
                </a:lnTo>
                <a:lnTo>
                  <a:pt x="17610" y="14919"/>
                </a:lnTo>
                <a:cubicBezTo>
                  <a:pt x="17574" y="14955"/>
                  <a:pt x="17562" y="15003"/>
                  <a:pt x="17550" y="15038"/>
                </a:cubicBezTo>
                <a:cubicBezTo>
                  <a:pt x="17503" y="15074"/>
                  <a:pt x="17479" y="15110"/>
                  <a:pt x="17455" y="15169"/>
                </a:cubicBezTo>
                <a:cubicBezTo>
                  <a:pt x="17416" y="15100"/>
                  <a:pt x="17348" y="15055"/>
                  <a:pt x="17266" y="15055"/>
                </a:cubicBezTo>
                <a:cubicBezTo>
                  <a:pt x="17221" y="15055"/>
                  <a:pt x="17172" y="15069"/>
                  <a:pt x="17122" y="15098"/>
                </a:cubicBezTo>
                <a:cubicBezTo>
                  <a:pt x="17134" y="15205"/>
                  <a:pt x="17181" y="15265"/>
                  <a:pt x="17253" y="15288"/>
                </a:cubicBezTo>
                <a:cubicBezTo>
                  <a:pt x="17205" y="15312"/>
                  <a:pt x="17181" y="15348"/>
                  <a:pt x="17146" y="15384"/>
                </a:cubicBezTo>
                <a:cubicBezTo>
                  <a:pt x="17134" y="15384"/>
                  <a:pt x="17122" y="15372"/>
                  <a:pt x="17098" y="15372"/>
                </a:cubicBezTo>
                <a:cubicBezTo>
                  <a:pt x="17134" y="15324"/>
                  <a:pt x="17157" y="15253"/>
                  <a:pt x="17134" y="15169"/>
                </a:cubicBezTo>
                <a:cubicBezTo>
                  <a:pt x="17086" y="15169"/>
                  <a:pt x="17038" y="15193"/>
                  <a:pt x="17015" y="15205"/>
                </a:cubicBezTo>
                <a:lnTo>
                  <a:pt x="17003" y="15193"/>
                </a:lnTo>
                <a:lnTo>
                  <a:pt x="17003" y="15145"/>
                </a:lnTo>
                <a:cubicBezTo>
                  <a:pt x="17026" y="15110"/>
                  <a:pt x="17062" y="15086"/>
                  <a:pt x="17062" y="15026"/>
                </a:cubicBezTo>
                <a:lnTo>
                  <a:pt x="17038" y="15026"/>
                </a:lnTo>
                <a:cubicBezTo>
                  <a:pt x="17038" y="15015"/>
                  <a:pt x="17062" y="15003"/>
                  <a:pt x="17062" y="14979"/>
                </a:cubicBezTo>
                <a:cubicBezTo>
                  <a:pt x="17038" y="14967"/>
                  <a:pt x="17038" y="14967"/>
                  <a:pt x="17026" y="14967"/>
                </a:cubicBezTo>
                <a:cubicBezTo>
                  <a:pt x="17038" y="14955"/>
                  <a:pt x="17038" y="14943"/>
                  <a:pt x="17038" y="14919"/>
                </a:cubicBezTo>
                <a:cubicBezTo>
                  <a:pt x="17032" y="14916"/>
                  <a:pt x="17026" y="14915"/>
                  <a:pt x="17021" y="14915"/>
                </a:cubicBezTo>
                <a:cubicBezTo>
                  <a:pt x="17007" y="14915"/>
                  <a:pt x="16996" y="14926"/>
                  <a:pt x="16979" y="14943"/>
                </a:cubicBezTo>
                <a:cubicBezTo>
                  <a:pt x="16979" y="14919"/>
                  <a:pt x="16967" y="14919"/>
                  <a:pt x="16967" y="14919"/>
                </a:cubicBezTo>
                <a:cubicBezTo>
                  <a:pt x="16967" y="14907"/>
                  <a:pt x="16955" y="14895"/>
                  <a:pt x="16955" y="14860"/>
                </a:cubicBezTo>
                <a:lnTo>
                  <a:pt x="16955" y="14860"/>
                </a:lnTo>
                <a:cubicBezTo>
                  <a:pt x="16955" y="14884"/>
                  <a:pt x="16967" y="14895"/>
                  <a:pt x="16979" y="14895"/>
                </a:cubicBezTo>
                <a:cubicBezTo>
                  <a:pt x="17015" y="14895"/>
                  <a:pt x="17050" y="14895"/>
                  <a:pt x="17110" y="14860"/>
                </a:cubicBezTo>
                <a:cubicBezTo>
                  <a:pt x="17110" y="14800"/>
                  <a:pt x="17098" y="14764"/>
                  <a:pt x="17074" y="14717"/>
                </a:cubicBezTo>
                <a:cubicBezTo>
                  <a:pt x="17086" y="14717"/>
                  <a:pt x="17098" y="14717"/>
                  <a:pt x="17110" y="14705"/>
                </a:cubicBezTo>
                <a:cubicBezTo>
                  <a:pt x="17110" y="14717"/>
                  <a:pt x="17110" y="14729"/>
                  <a:pt x="17146" y="14741"/>
                </a:cubicBezTo>
                <a:cubicBezTo>
                  <a:pt x="17157" y="14729"/>
                  <a:pt x="17181" y="14717"/>
                  <a:pt x="17181" y="14705"/>
                </a:cubicBezTo>
                <a:cubicBezTo>
                  <a:pt x="17193" y="14717"/>
                  <a:pt x="17205" y="14717"/>
                  <a:pt x="17217" y="14717"/>
                </a:cubicBezTo>
                <a:cubicBezTo>
                  <a:pt x="17217" y="14681"/>
                  <a:pt x="17217" y="14669"/>
                  <a:pt x="17193" y="14657"/>
                </a:cubicBezTo>
                <a:cubicBezTo>
                  <a:pt x="17205" y="14657"/>
                  <a:pt x="17205" y="14657"/>
                  <a:pt x="17217" y="14645"/>
                </a:cubicBezTo>
                <a:cubicBezTo>
                  <a:pt x="17217" y="14657"/>
                  <a:pt x="17217" y="14669"/>
                  <a:pt x="17253" y="14681"/>
                </a:cubicBezTo>
                <a:cubicBezTo>
                  <a:pt x="17265" y="14669"/>
                  <a:pt x="17276" y="14657"/>
                  <a:pt x="17276" y="14645"/>
                </a:cubicBezTo>
                <a:cubicBezTo>
                  <a:pt x="17300" y="14657"/>
                  <a:pt x="17312" y="14657"/>
                  <a:pt x="17324" y="14657"/>
                </a:cubicBezTo>
                <a:lnTo>
                  <a:pt x="17324" y="14622"/>
                </a:lnTo>
                <a:cubicBezTo>
                  <a:pt x="17336" y="14610"/>
                  <a:pt x="17336" y="14610"/>
                  <a:pt x="17336" y="14598"/>
                </a:cubicBezTo>
                <a:close/>
                <a:moveTo>
                  <a:pt x="25480" y="15276"/>
                </a:moveTo>
                <a:cubicBezTo>
                  <a:pt x="25480" y="15312"/>
                  <a:pt x="25468" y="15336"/>
                  <a:pt x="25468" y="15372"/>
                </a:cubicBezTo>
                <a:lnTo>
                  <a:pt x="25492" y="15372"/>
                </a:lnTo>
                <a:lnTo>
                  <a:pt x="25492" y="15384"/>
                </a:lnTo>
                <a:cubicBezTo>
                  <a:pt x="25492" y="15388"/>
                  <a:pt x="25490" y="15391"/>
                  <a:pt x="25488" y="15394"/>
                </a:cubicBezTo>
                <a:lnTo>
                  <a:pt x="25488" y="15394"/>
                </a:lnTo>
                <a:cubicBezTo>
                  <a:pt x="25473" y="15386"/>
                  <a:pt x="25463" y="15379"/>
                  <a:pt x="25447" y="15379"/>
                </a:cubicBezTo>
                <a:cubicBezTo>
                  <a:pt x="25439" y="15379"/>
                  <a:pt x="25431" y="15380"/>
                  <a:pt x="25420" y="15384"/>
                </a:cubicBezTo>
                <a:cubicBezTo>
                  <a:pt x="25432" y="15372"/>
                  <a:pt x="25432" y="15360"/>
                  <a:pt x="25420" y="15324"/>
                </a:cubicBezTo>
                <a:cubicBezTo>
                  <a:pt x="25428" y="15324"/>
                  <a:pt x="25442" y="15329"/>
                  <a:pt x="25453" y="15329"/>
                </a:cubicBezTo>
                <a:cubicBezTo>
                  <a:pt x="25459" y="15329"/>
                  <a:pt x="25464" y="15328"/>
                  <a:pt x="25468" y="15324"/>
                </a:cubicBezTo>
                <a:lnTo>
                  <a:pt x="25468" y="15276"/>
                </a:lnTo>
                <a:close/>
                <a:moveTo>
                  <a:pt x="9537" y="15312"/>
                </a:moveTo>
                <a:cubicBezTo>
                  <a:pt x="9537" y="15324"/>
                  <a:pt x="9561" y="15336"/>
                  <a:pt x="9573" y="15360"/>
                </a:cubicBezTo>
                <a:lnTo>
                  <a:pt x="9561" y="15372"/>
                </a:lnTo>
                <a:cubicBezTo>
                  <a:pt x="9537" y="15372"/>
                  <a:pt x="9526" y="15384"/>
                  <a:pt x="9526" y="15396"/>
                </a:cubicBezTo>
                <a:cubicBezTo>
                  <a:pt x="9526" y="15396"/>
                  <a:pt x="9514" y="15396"/>
                  <a:pt x="9502" y="15384"/>
                </a:cubicBezTo>
                <a:lnTo>
                  <a:pt x="9502" y="15360"/>
                </a:lnTo>
                <a:cubicBezTo>
                  <a:pt x="9526" y="15360"/>
                  <a:pt x="9537" y="15336"/>
                  <a:pt x="9537" y="15312"/>
                </a:cubicBezTo>
                <a:close/>
                <a:moveTo>
                  <a:pt x="13824" y="15396"/>
                </a:moveTo>
                <a:lnTo>
                  <a:pt x="13824" y="15431"/>
                </a:lnTo>
                <a:cubicBezTo>
                  <a:pt x="13800" y="15443"/>
                  <a:pt x="13788" y="15455"/>
                  <a:pt x="13764" y="15491"/>
                </a:cubicBezTo>
                <a:lnTo>
                  <a:pt x="13764" y="15479"/>
                </a:lnTo>
                <a:cubicBezTo>
                  <a:pt x="13764" y="15455"/>
                  <a:pt x="13752" y="15431"/>
                  <a:pt x="13752" y="15419"/>
                </a:cubicBezTo>
                <a:lnTo>
                  <a:pt x="13752" y="15419"/>
                </a:lnTo>
                <a:cubicBezTo>
                  <a:pt x="13757" y="15424"/>
                  <a:pt x="13764" y="15426"/>
                  <a:pt x="13773" y="15426"/>
                </a:cubicBezTo>
                <a:cubicBezTo>
                  <a:pt x="13789" y="15426"/>
                  <a:pt x="13809" y="15418"/>
                  <a:pt x="13824" y="15396"/>
                </a:cubicBezTo>
                <a:close/>
                <a:moveTo>
                  <a:pt x="18836" y="15396"/>
                </a:moveTo>
                <a:cubicBezTo>
                  <a:pt x="18852" y="15436"/>
                  <a:pt x="18869" y="15471"/>
                  <a:pt x="18896" y="15500"/>
                </a:cubicBezTo>
                <a:lnTo>
                  <a:pt x="18896" y="15500"/>
                </a:lnTo>
                <a:cubicBezTo>
                  <a:pt x="18869" y="15482"/>
                  <a:pt x="18835" y="15469"/>
                  <a:pt x="18800" y="15455"/>
                </a:cubicBezTo>
                <a:cubicBezTo>
                  <a:pt x="18812" y="15443"/>
                  <a:pt x="18824" y="15431"/>
                  <a:pt x="18836" y="15396"/>
                </a:cubicBezTo>
                <a:close/>
                <a:moveTo>
                  <a:pt x="18586" y="15276"/>
                </a:moveTo>
                <a:cubicBezTo>
                  <a:pt x="18610" y="15300"/>
                  <a:pt x="18622" y="15324"/>
                  <a:pt x="18634" y="15336"/>
                </a:cubicBezTo>
                <a:cubicBezTo>
                  <a:pt x="18622" y="15384"/>
                  <a:pt x="18598" y="15443"/>
                  <a:pt x="18634" y="15515"/>
                </a:cubicBezTo>
                <a:cubicBezTo>
                  <a:pt x="18634" y="15515"/>
                  <a:pt x="18622" y="15515"/>
                  <a:pt x="18622" y="15538"/>
                </a:cubicBezTo>
                <a:cubicBezTo>
                  <a:pt x="18586" y="15515"/>
                  <a:pt x="18539" y="15515"/>
                  <a:pt x="18515" y="15515"/>
                </a:cubicBezTo>
                <a:cubicBezTo>
                  <a:pt x="18539" y="15455"/>
                  <a:pt x="18562" y="15396"/>
                  <a:pt x="18562" y="15360"/>
                </a:cubicBezTo>
                <a:cubicBezTo>
                  <a:pt x="18574" y="15324"/>
                  <a:pt x="18586" y="15300"/>
                  <a:pt x="18586" y="15276"/>
                </a:cubicBezTo>
                <a:close/>
                <a:moveTo>
                  <a:pt x="14157" y="15396"/>
                </a:moveTo>
                <a:cubicBezTo>
                  <a:pt x="14157" y="15419"/>
                  <a:pt x="14169" y="15419"/>
                  <a:pt x="14169" y="15431"/>
                </a:cubicBezTo>
                <a:cubicBezTo>
                  <a:pt x="14157" y="15479"/>
                  <a:pt x="14145" y="15503"/>
                  <a:pt x="14121" y="15550"/>
                </a:cubicBezTo>
                <a:lnTo>
                  <a:pt x="14109" y="15550"/>
                </a:lnTo>
                <a:cubicBezTo>
                  <a:pt x="14109" y="15538"/>
                  <a:pt x="14121" y="15515"/>
                  <a:pt x="14109" y="15503"/>
                </a:cubicBezTo>
                <a:lnTo>
                  <a:pt x="14098" y="15503"/>
                </a:lnTo>
                <a:cubicBezTo>
                  <a:pt x="14109" y="15491"/>
                  <a:pt x="14121" y="15455"/>
                  <a:pt x="14133" y="15431"/>
                </a:cubicBezTo>
                <a:lnTo>
                  <a:pt x="14157" y="15431"/>
                </a:lnTo>
                <a:lnTo>
                  <a:pt x="14157" y="15396"/>
                </a:lnTo>
                <a:close/>
                <a:moveTo>
                  <a:pt x="18930" y="15529"/>
                </a:moveTo>
                <a:cubicBezTo>
                  <a:pt x="18934" y="15533"/>
                  <a:pt x="18939" y="15535"/>
                  <a:pt x="18943" y="15538"/>
                </a:cubicBezTo>
                <a:lnTo>
                  <a:pt x="18943" y="15550"/>
                </a:lnTo>
                <a:cubicBezTo>
                  <a:pt x="18940" y="15543"/>
                  <a:pt x="18935" y="15536"/>
                  <a:pt x="18930" y="15529"/>
                </a:cubicBezTo>
                <a:close/>
                <a:moveTo>
                  <a:pt x="4263" y="15574"/>
                </a:moveTo>
                <a:cubicBezTo>
                  <a:pt x="4275" y="15574"/>
                  <a:pt x="4287" y="15598"/>
                  <a:pt x="4299" y="15598"/>
                </a:cubicBezTo>
                <a:cubicBezTo>
                  <a:pt x="4287" y="15598"/>
                  <a:pt x="4287" y="15610"/>
                  <a:pt x="4287" y="15622"/>
                </a:cubicBezTo>
                <a:cubicBezTo>
                  <a:pt x="4275" y="15610"/>
                  <a:pt x="4263" y="15610"/>
                  <a:pt x="4239" y="15610"/>
                </a:cubicBezTo>
                <a:cubicBezTo>
                  <a:pt x="4263" y="15598"/>
                  <a:pt x="4263" y="15574"/>
                  <a:pt x="4263" y="15574"/>
                </a:cubicBezTo>
                <a:close/>
                <a:moveTo>
                  <a:pt x="22313" y="15324"/>
                </a:moveTo>
                <a:cubicBezTo>
                  <a:pt x="22360" y="15431"/>
                  <a:pt x="22432" y="15515"/>
                  <a:pt x="22551" y="15550"/>
                </a:cubicBezTo>
                <a:cubicBezTo>
                  <a:pt x="22551" y="15562"/>
                  <a:pt x="22539" y="15574"/>
                  <a:pt x="22539" y="15598"/>
                </a:cubicBezTo>
                <a:cubicBezTo>
                  <a:pt x="22503" y="15598"/>
                  <a:pt x="22491" y="15610"/>
                  <a:pt x="22456" y="15622"/>
                </a:cubicBezTo>
                <a:cubicBezTo>
                  <a:pt x="22396" y="15515"/>
                  <a:pt x="22313" y="15455"/>
                  <a:pt x="22241" y="15443"/>
                </a:cubicBezTo>
                <a:cubicBezTo>
                  <a:pt x="22253" y="15443"/>
                  <a:pt x="22253" y="15443"/>
                  <a:pt x="22253" y="15431"/>
                </a:cubicBezTo>
                <a:cubicBezTo>
                  <a:pt x="22277" y="15419"/>
                  <a:pt x="22301" y="15372"/>
                  <a:pt x="22313" y="15324"/>
                </a:cubicBezTo>
                <a:close/>
                <a:moveTo>
                  <a:pt x="10776" y="15574"/>
                </a:moveTo>
                <a:cubicBezTo>
                  <a:pt x="10788" y="15598"/>
                  <a:pt x="10823" y="15598"/>
                  <a:pt x="10847" y="15598"/>
                </a:cubicBezTo>
                <a:cubicBezTo>
                  <a:pt x="10823" y="15622"/>
                  <a:pt x="10811" y="15657"/>
                  <a:pt x="10811" y="15693"/>
                </a:cubicBezTo>
                <a:cubicBezTo>
                  <a:pt x="10788" y="15669"/>
                  <a:pt x="10776" y="15657"/>
                  <a:pt x="10764" y="15634"/>
                </a:cubicBezTo>
                <a:cubicBezTo>
                  <a:pt x="10764" y="15622"/>
                  <a:pt x="10776" y="15610"/>
                  <a:pt x="10776" y="15574"/>
                </a:cubicBezTo>
                <a:close/>
                <a:moveTo>
                  <a:pt x="11442" y="15598"/>
                </a:moveTo>
                <a:cubicBezTo>
                  <a:pt x="11466" y="15622"/>
                  <a:pt x="11478" y="15657"/>
                  <a:pt x="11502" y="15669"/>
                </a:cubicBezTo>
                <a:cubicBezTo>
                  <a:pt x="11490" y="15681"/>
                  <a:pt x="11478" y="15693"/>
                  <a:pt x="11478" y="15705"/>
                </a:cubicBezTo>
                <a:cubicBezTo>
                  <a:pt x="11454" y="15693"/>
                  <a:pt x="11442" y="15693"/>
                  <a:pt x="11431" y="15693"/>
                </a:cubicBezTo>
                <a:cubicBezTo>
                  <a:pt x="11427" y="15690"/>
                  <a:pt x="11423" y="15688"/>
                  <a:pt x="11420" y="15688"/>
                </a:cubicBezTo>
                <a:cubicBezTo>
                  <a:pt x="11413" y="15688"/>
                  <a:pt x="11407" y="15693"/>
                  <a:pt x="11409" y="15701"/>
                </a:cubicBezTo>
                <a:lnTo>
                  <a:pt x="11409" y="15701"/>
                </a:lnTo>
                <a:cubicBezTo>
                  <a:pt x="11395" y="15677"/>
                  <a:pt x="11395" y="15667"/>
                  <a:pt x="11395" y="15657"/>
                </a:cubicBezTo>
                <a:lnTo>
                  <a:pt x="11431" y="15622"/>
                </a:lnTo>
                <a:cubicBezTo>
                  <a:pt x="11442" y="15610"/>
                  <a:pt x="11442" y="15598"/>
                  <a:pt x="11442" y="15598"/>
                </a:cubicBezTo>
                <a:close/>
                <a:moveTo>
                  <a:pt x="17122" y="15610"/>
                </a:moveTo>
                <a:cubicBezTo>
                  <a:pt x="17134" y="15622"/>
                  <a:pt x="17157" y="15634"/>
                  <a:pt x="17193" y="15634"/>
                </a:cubicBezTo>
                <a:cubicBezTo>
                  <a:pt x="17146" y="15657"/>
                  <a:pt x="17146" y="15681"/>
                  <a:pt x="17146" y="15729"/>
                </a:cubicBezTo>
                <a:cubicBezTo>
                  <a:pt x="17141" y="15729"/>
                  <a:pt x="17135" y="15731"/>
                  <a:pt x="17129" y="15733"/>
                </a:cubicBezTo>
                <a:lnTo>
                  <a:pt x="17129" y="15733"/>
                </a:lnTo>
                <a:cubicBezTo>
                  <a:pt x="17135" y="15720"/>
                  <a:pt x="17138" y="15703"/>
                  <a:pt x="17146" y="15681"/>
                </a:cubicBezTo>
                <a:cubicBezTo>
                  <a:pt x="17134" y="15669"/>
                  <a:pt x="17098" y="15669"/>
                  <a:pt x="17086" y="15669"/>
                </a:cubicBezTo>
                <a:lnTo>
                  <a:pt x="17086" y="15657"/>
                </a:lnTo>
                <a:lnTo>
                  <a:pt x="17086" y="15622"/>
                </a:lnTo>
                <a:cubicBezTo>
                  <a:pt x="17098" y="15622"/>
                  <a:pt x="17098" y="15610"/>
                  <a:pt x="17122" y="15610"/>
                </a:cubicBezTo>
                <a:close/>
                <a:moveTo>
                  <a:pt x="25483" y="15423"/>
                </a:moveTo>
                <a:cubicBezTo>
                  <a:pt x="25496" y="15433"/>
                  <a:pt x="25517" y="15443"/>
                  <a:pt x="25528" y="15443"/>
                </a:cubicBezTo>
                <a:lnTo>
                  <a:pt x="25528" y="15455"/>
                </a:lnTo>
                <a:cubicBezTo>
                  <a:pt x="25504" y="15491"/>
                  <a:pt x="25504" y="15515"/>
                  <a:pt x="25539" y="15562"/>
                </a:cubicBezTo>
                <a:cubicBezTo>
                  <a:pt x="25551" y="15562"/>
                  <a:pt x="25551" y="15562"/>
                  <a:pt x="25575" y="15550"/>
                </a:cubicBezTo>
                <a:cubicBezTo>
                  <a:pt x="25575" y="15574"/>
                  <a:pt x="25575" y="15610"/>
                  <a:pt x="25587" y="15634"/>
                </a:cubicBezTo>
                <a:cubicBezTo>
                  <a:pt x="25635" y="15634"/>
                  <a:pt x="25599" y="15634"/>
                  <a:pt x="25575" y="15657"/>
                </a:cubicBezTo>
                <a:cubicBezTo>
                  <a:pt x="25575" y="15681"/>
                  <a:pt x="25587" y="15693"/>
                  <a:pt x="25587" y="15717"/>
                </a:cubicBezTo>
                <a:cubicBezTo>
                  <a:pt x="25551" y="15717"/>
                  <a:pt x="25528" y="15717"/>
                  <a:pt x="25492" y="15741"/>
                </a:cubicBezTo>
                <a:lnTo>
                  <a:pt x="25492" y="15729"/>
                </a:lnTo>
                <a:lnTo>
                  <a:pt x="25480" y="15729"/>
                </a:lnTo>
                <a:cubicBezTo>
                  <a:pt x="25468" y="15717"/>
                  <a:pt x="25444" y="15693"/>
                  <a:pt x="25420" y="15693"/>
                </a:cubicBezTo>
                <a:cubicBezTo>
                  <a:pt x="25420" y="15681"/>
                  <a:pt x="25432" y="15681"/>
                  <a:pt x="25432" y="15669"/>
                </a:cubicBezTo>
                <a:cubicBezTo>
                  <a:pt x="25408" y="15638"/>
                  <a:pt x="25379" y="15627"/>
                  <a:pt x="25348" y="15627"/>
                </a:cubicBezTo>
                <a:cubicBezTo>
                  <a:pt x="25333" y="15627"/>
                  <a:pt x="25317" y="15630"/>
                  <a:pt x="25301" y="15634"/>
                </a:cubicBezTo>
                <a:lnTo>
                  <a:pt x="25301" y="15622"/>
                </a:lnTo>
                <a:lnTo>
                  <a:pt x="25313" y="15622"/>
                </a:lnTo>
                <a:cubicBezTo>
                  <a:pt x="25337" y="15574"/>
                  <a:pt x="25313" y="15550"/>
                  <a:pt x="25289" y="15526"/>
                </a:cubicBezTo>
                <a:lnTo>
                  <a:pt x="25337" y="15526"/>
                </a:lnTo>
                <a:lnTo>
                  <a:pt x="25337" y="15550"/>
                </a:lnTo>
                <a:cubicBezTo>
                  <a:pt x="25361" y="15550"/>
                  <a:pt x="25373" y="15526"/>
                  <a:pt x="25397" y="15503"/>
                </a:cubicBezTo>
                <a:cubicBezTo>
                  <a:pt x="25405" y="15529"/>
                  <a:pt x="25421" y="15543"/>
                  <a:pt x="25443" y="15543"/>
                </a:cubicBezTo>
                <a:cubicBezTo>
                  <a:pt x="25451" y="15543"/>
                  <a:pt x="25459" y="15541"/>
                  <a:pt x="25468" y="15538"/>
                </a:cubicBezTo>
                <a:cubicBezTo>
                  <a:pt x="25480" y="15503"/>
                  <a:pt x="25468" y="15479"/>
                  <a:pt x="25432" y="15455"/>
                </a:cubicBezTo>
                <a:cubicBezTo>
                  <a:pt x="25460" y="15455"/>
                  <a:pt x="25473" y="15448"/>
                  <a:pt x="25483" y="15423"/>
                </a:cubicBezTo>
                <a:close/>
                <a:moveTo>
                  <a:pt x="3049" y="15622"/>
                </a:moveTo>
                <a:lnTo>
                  <a:pt x="3049" y="15622"/>
                </a:lnTo>
                <a:cubicBezTo>
                  <a:pt x="3072" y="15634"/>
                  <a:pt x="3096" y="15657"/>
                  <a:pt x="3132" y="15657"/>
                </a:cubicBezTo>
                <a:lnTo>
                  <a:pt x="3132" y="15681"/>
                </a:lnTo>
                <a:cubicBezTo>
                  <a:pt x="3156" y="15693"/>
                  <a:pt x="3168" y="15717"/>
                  <a:pt x="3203" y="15717"/>
                </a:cubicBezTo>
                <a:cubicBezTo>
                  <a:pt x="3191" y="15729"/>
                  <a:pt x="3191" y="15741"/>
                  <a:pt x="3191" y="15753"/>
                </a:cubicBezTo>
                <a:cubicBezTo>
                  <a:pt x="3168" y="15741"/>
                  <a:pt x="3156" y="15741"/>
                  <a:pt x="3144" y="15741"/>
                </a:cubicBezTo>
                <a:cubicBezTo>
                  <a:pt x="3108" y="15705"/>
                  <a:pt x="3096" y="15693"/>
                  <a:pt x="3072" y="15681"/>
                </a:cubicBezTo>
                <a:cubicBezTo>
                  <a:pt x="3072" y="15669"/>
                  <a:pt x="3072" y="15634"/>
                  <a:pt x="3049" y="15622"/>
                </a:cubicBezTo>
                <a:close/>
                <a:moveTo>
                  <a:pt x="9859" y="15491"/>
                </a:moveTo>
                <a:lnTo>
                  <a:pt x="9859" y="15491"/>
                </a:lnTo>
                <a:cubicBezTo>
                  <a:pt x="9895" y="15503"/>
                  <a:pt x="9930" y="15503"/>
                  <a:pt x="9966" y="15503"/>
                </a:cubicBezTo>
                <a:cubicBezTo>
                  <a:pt x="9966" y="15574"/>
                  <a:pt x="10002" y="15622"/>
                  <a:pt x="10026" y="15657"/>
                </a:cubicBezTo>
                <a:cubicBezTo>
                  <a:pt x="10026" y="15669"/>
                  <a:pt x="10049" y="15681"/>
                  <a:pt x="10049" y="15693"/>
                </a:cubicBezTo>
                <a:lnTo>
                  <a:pt x="10026" y="15693"/>
                </a:lnTo>
                <a:cubicBezTo>
                  <a:pt x="10026" y="15717"/>
                  <a:pt x="10014" y="15729"/>
                  <a:pt x="10014" y="15741"/>
                </a:cubicBezTo>
                <a:cubicBezTo>
                  <a:pt x="10002" y="15741"/>
                  <a:pt x="9990" y="15741"/>
                  <a:pt x="9990" y="15753"/>
                </a:cubicBezTo>
                <a:cubicBezTo>
                  <a:pt x="9966" y="15753"/>
                  <a:pt x="9966" y="15741"/>
                  <a:pt x="9954" y="15741"/>
                </a:cubicBezTo>
                <a:cubicBezTo>
                  <a:pt x="9954" y="15729"/>
                  <a:pt x="9966" y="15705"/>
                  <a:pt x="9966" y="15681"/>
                </a:cubicBezTo>
                <a:cubicBezTo>
                  <a:pt x="9954" y="15634"/>
                  <a:pt x="9907" y="15622"/>
                  <a:pt x="9871" y="15622"/>
                </a:cubicBezTo>
                <a:cubicBezTo>
                  <a:pt x="9883" y="15574"/>
                  <a:pt x="9883" y="15538"/>
                  <a:pt x="9859" y="15491"/>
                </a:cubicBezTo>
                <a:close/>
                <a:moveTo>
                  <a:pt x="9461" y="15798"/>
                </a:moveTo>
                <a:cubicBezTo>
                  <a:pt x="9461" y="15799"/>
                  <a:pt x="9463" y="15800"/>
                  <a:pt x="9466" y="15800"/>
                </a:cubicBezTo>
                <a:lnTo>
                  <a:pt x="9461" y="15798"/>
                </a:lnTo>
                <a:close/>
                <a:moveTo>
                  <a:pt x="26599" y="15396"/>
                </a:moveTo>
                <a:cubicBezTo>
                  <a:pt x="26587" y="15455"/>
                  <a:pt x="26599" y="15538"/>
                  <a:pt x="26647" y="15610"/>
                </a:cubicBezTo>
                <a:cubicBezTo>
                  <a:pt x="26563" y="15693"/>
                  <a:pt x="26551" y="15788"/>
                  <a:pt x="26599" y="15848"/>
                </a:cubicBezTo>
                <a:cubicBezTo>
                  <a:pt x="26585" y="15844"/>
                  <a:pt x="26571" y="15843"/>
                  <a:pt x="26558" y="15843"/>
                </a:cubicBezTo>
                <a:cubicBezTo>
                  <a:pt x="26525" y="15843"/>
                  <a:pt x="26493" y="15851"/>
                  <a:pt x="26468" y="15860"/>
                </a:cubicBezTo>
                <a:cubicBezTo>
                  <a:pt x="26444" y="15848"/>
                  <a:pt x="26444" y="15836"/>
                  <a:pt x="26432" y="15836"/>
                </a:cubicBezTo>
                <a:cubicBezTo>
                  <a:pt x="26480" y="15836"/>
                  <a:pt x="26504" y="15788"/>
                  <a:pt x="26540" y="15729"/>
                </a:cubicBezTo>
                <a:cubicBezTo>
                  <a:pt x="26504" y="15693"/>
                  <a:pt x="26480" y="15681"/>
                  <a:pt x="26444" y="15681"/>
                </a:cubicBezTo>
                <a:cubicBezTo>
                  <a:pt x="26444" y="15669"/>
                  <a:pt x="26444" y="15657"/>
                  <a:pt x="26432" y="15634"/>
                </a:cubicBezTo>
                <a:cubicBezTo>
                  <a:pt x="26444" y="15634"/>
                  <a:pt x="26468" y="15622"/>
                  <a:pt x="26468" y="15598"/>
                </a:cubicBezTo>
                <a:cubicBezTo>
                  <a:pt x="26456" y="15586"/>
                  <a:pt x="26447" y="15580"/>
                  <a:pt x="26440" y="15580"/>
                </a:cubicBezTo>
                <a:cubicBezTo>
                  <a:pt x="26432" y="15580"/>
                  <a:pt x="26426" y="15586"/>
                  <a:pt x="26420" y="15598"/>
                </a:cubicBezTo>
                <a:cubicBezTo>
                  <a:pt x="26420" y="15574"/>
                  <a:pt x="26420" y="15562"/>
                  <a:pt x="26409" y="15550"/>
                </a:cubicBezTo>
                <a:lnTo>
                  <a:pt x="26409" y="15550"/>
                </a:lnTo>
                <a:lnTo>
                  <a:pt x="26420" y="15562"/>
                </a:lnTo>
                <a:lnTo>
                  <a:pt x="26444" y="15538"/>
                </a:lnTo>
                <a:cubicBezTo>
                  <a:pt x="26444" y="15538"/>
                  <a:pt x="26444" y="15550"/>
                  <a:pt x="26468" y="15550"/>
                </a:cubicBezTo>
                <a:cubicBezTo>
                  <a:pt x="26468" y="15550"/>
                  <a:pt x="26480" y="15550"/>
                  <a:pt x="26480" y="15538"/>
                </a:cubicBezTo>
                <a:cubicBezTo>
                  <a:pt x="26492" y="15515"/>
                  <a:pt x="26504" y="15515"/>
                  <a:pt x="26528" y="15503"/>
                </a:cubicBezTo>
                <a:cubicBezTo>
                  <a:pt x="26540" y="15503"/>
                  <a:pt x="26540" y="15503"/>
                  <a:pt x="26551" y="15491"/>
                </a:cubicBezTo>
                <a:cubicBezTo>
                  <a:pt x="26551" y="15479"/>
                  <a:pt x="26551" y="15479"/>
                  <a:pt x="26540" y="15479"/>
                </a:cubicBezTo>
                <a:cubicBezTo>
                  <a:pt x="26551" y="15455"/>
                  <a:pt x="26551" y="15431"/>
                  <a:pt x="26551" y="15396"/>
                </a:cubicBezTo>
                <a:close/>
                <a:moveTo>
                  <a:pt x="24182" y="15717"/>
                </a:moveTo>
                <a:cubicBezTo>
                  <a:pt x="24230" y="15777"/>
                  <a:pt x="24289" y="15800"/>
                  <a:pt x="24349" y="15800"/>
                </a:cubicBezTo>
                <a:lnTo>
                  <a:pt x="24349" y="15812"/>
                </a:lnTo>
                <a:lnTo>
                  <a:pt x="24313" y="15848"/>
                </a:lnTo>
                <a:cubicBezTo>
                  <a:pt x="24289" y="15848"/>
                  <a:pt x="24277" y="15860"/>
                  <a:pt x="24242" y="15872"/>
                </a:cubicBezTo>
                <a:cubicBezTo>
                  <a:pt x="24242" y="15848"/>
                  <a:pt x="24242" y="15836"/>
                  <a:pt x="24218" y="15800"/>
                </a:cubicBezTo>
                <a:cubicBezTo>
                  <a:pt x="24194" y="15812"/>
                  <a:pt x="24182" y="15848"/>
                  <a:pt x="24182" y="15860"/>
                </a:cubicBezTo>
                <a:lnTo>
                  <a:pt x="24170" y="15860"/>
                </a:lnTo>
                <a:lnTo>
                  <a:pt x="24158" y="15848"/>
                </a:lnTo>
                <a:cubicBezTo>
                  <a:pt x="24170" y="15836"/>
                  <a:pt x="24170" y="15812"/>
                  <a:pt x="24158" y="15800"/>
                </a:cubicBezTo>
                <a:cubicBezTo>
                  <a:pt x="24170" y="15800"/>
                  <a:pt x="24182" y="15800"/>
                  <a:pt x="24194" y="15788"/>
                </a:cubicBezTo>
                <a:cubicBezTo>
                  <a:pt x="24194" y="15777"/>
                  <a:pt x="24182" y="15753"/>
                  <a:pt x="24170" y="15753"/>
                </a:cubicBezTo>
                <a:cubicBezTo>
                  <a:pt x="24182" y="15741"/>
                  <a:pt x="24182" y="15741"/>
                  <a:pt x="24182" y="15717"/>
                </a:cubicBezTo>
                <a:close/>
                <a:moveTo>
                  <a:pt x="17098" y="15753"/>
                </a:moveTo>
                <a:cubicBezTo>
                  <a:pt x="17122" y="15800"/>
                  <a:pt x="17146" y="15836"/>
                  <a:pt x="17193" y="15836"/>
                </a:cubicBezTo>
                <a:cubicBezTo>
                  <a:pt x="17181" y="15848"/>
                  <a:pt x="17157" y="15860"/>
                  <a:pt x="17157" y="15896"/>
                </a:cubicBezTo>
                <a:cubicBezTo>
                  <a:pt x="17146" y="15836"/>
                  <a:pt x="17122" y="15800"/>
                  <a:pt x="17086" y="15788"/>
                </a:cubicBezTo>
                <a:cubicBezTo>
                  <a:pt x="17086" y="15777"/>
                  <a:pt x="17086" y="15777"/>
                  <a:pt x="17098" y="15753"/>
                </a:cubicBezTo>
                <a:close/>
                <a:moveTo>
                  <a:pt x="7894" y="15479"/>
                </a:moveTo>
                <a:cubicBezTo>
                  <a:pt x="7906" y="15491"/>
                  <a:pt x="7930" y="15503"/>
                  <a:pt x="7966" y="15503"/>
                </a:cubicBezTo>
                <a:cubicBezTo>
                  <a:pt x="7954" y="15550"/>
                  <a:pt x="7954" y="15598"/>
                  <a:pt x="7978" y="15657"/>
                </a:cubicBezTo>
                <a:cubicBezTo>
                  <a:pt x="7960" y="15653"/>
                  <a:pt x="7943" y="15651"/>
                  <a:pt x="7926" y="15651"/>
                </a:cubicBezTo>
                <a:cubicBezTo>
                  <a:pt x="7844" y="15651"/>
                  <a:pt x="7781" y="15701"/>
                  <a:pt x="7751" y="15800"/>
                </a:cubicBezTo>
                <a:cubicBezTo>
                  <a:pt x="7787" y="15836"/>
                  <a:pt x="7811" y="15848"/>
                  <a:pt x="7859" y="15860"/>
                </a:cubicBezTo>
                <a:cubicBezTo>
                  <a:pt x="7848" y="15858"/>
                  <a:pt x="7837" y="15857"/>
                  <a:pt x="7826" y="15857"/>
                </a:cubicBezTo>
                <a:cubicBezTo>
                  <a:pt x="7774" y="15857"/>
                  <a:pt x="7715" y="15878"/>
                  <a:pt x="7656" y="15907"/>
                </a:cubicBezTo>
                <a:cubicBezTo>
                  <a:pt x="7638" y="15902"/>
                  <a:pt x="7623" y="15899"/>
                  <a:pt x="7609" y="15899"/>
                </a:cubicBezTo>
                <a:cubicBezTo>
                  <a:pt x="7594" y="15899"/>
                  <a:pt x="7579" y="15902"/>
                  <a:pt x="7561" y="15907"/>
                </a:cubicBezTo>
                <a:cubicBezTo>
                  <a:pt x="7561" y="15896"/>
                  <a:pt x="7573" y="15872"/>
                  <a:pt x="7573" y="15860"/>
                </a:cubicBezTo>
                <a:cubicBezTo>
                  <a:pt x="7573" y="15836"/>
                  <a:pt x="7573" y="15800"/>
                  <a:pt x="7561" y="15788"/>
                </a:cubicBezTo>
                <a:cubicBezTo>
                  <a:pt x="7561" y="15777"/>
                  <a:pt x="7549" y="15753"/>
                  <a:pt x="7549" y="15741"/>
                </a:cubicBezTo>
                <a:lnTo>
                  <a:pt x="7561" y="15729"/>
                </a:lnTo>
                <a:cubicBezTo>
                  <a:pt x="7549" y="15693"/>
                  <a:pt x="7525" y="15693"/>
                  <a:pt x="7501" y="15681"/>
                </a:cubicBezTo>
                <a:cubicBezTo>
                  <a:pt x="7478" y="15657"/>
                  <a:pt x="7454" y="15622"/>
                  <a:pt x="7430" y="15622"/>
                </a:cubicBezTo>
                <a:cubicBezTo>
                  <a:pt x="7430" y="15610"/>
                  <a:pt x="7418" y="15574"/>
                  <a:pt x="7382" y="15550"/>
                </a:cubicBezTo>
                <a:cubicBezTo>
                  <a:pt x="7370" y="15550"/>
                  <a:pt x="7370" y="15550"/>
                  <a:pt x="7370" y="15562"/>
                </a:cubicBezTo>
                <a:lnTo>
                  <a:pt x="7370" y="15550"/>
                </a:lnTo>
                <a:lnTo>
                  <a:pt x="7382" y="15550"/>
                </a:lnTo>
                <a:cubicBezTo>
                  <a:pt x="7394" y="15538"/>
                  <a:pt x="7394" y="15515"/>
                  <a:pt x="7394" y="15491"/>
                </a:cubicBezTo>
                <a:cubicBezTo>
                  <a:pt x="7418" y="15491"/>
                  <a:pt x="7418" y="15479"/>
                  <a:pt x="7430" y="15479"/>
                </a:cubicBezTo>
                <a:cubicBezTo>
                  <a:pt x="7442" y="15491"/>
                  <a:pt x="7454" y="15491"/>
                  <a:pt x="7478" y="15491"/>
                </a:cubicBezTo>
                <a:cubicBezTo>
                  <a:pt x="7478" y="15515"/>
                  <a:pt x="7490" y="15550"/>
                  <a:pt x="7490" y="15562"/>
                </a:cubicBezTo>
                <a:cubicBezTo>
                  <a:pt x="7501" y="15562"/>
                  <a:pt x="7513" y="15562"/>
                  <a:pt x="7537" y="15550"/>
                </a:cubicBezTo>
                <a:cubicBezTo>
                  <a:pt x="7537" y="15550"/>
                  <a:pt x="7537" y="15562"/>
                  <a:pt x="7549" y="15562"/>
                </a:cubicBezTo>
                <a:cubicBezTo>
                  <a:pt x="7537" y="15562"/>
                  <a:pt x="7537" y="15574"/>
                  <a:pt x="7513" y="15574"/>
                </a:cubicBezTo>
                <a:cubicBezTo>
                  <a:pt x="7532" y="15611"/>
                  <a:pt x="7551" y="15641"/>
                  <a:pt x="7575" y="15641"/>
                </a:cubicBezTo>
                <a:cubicBezTo>
                  <a:pt x="7582" y="15641"/>
                  <a:pt x="7589" y="15639"/>
                  <a:pt x="7597" y="15634"/>
                </a:cubicBezTo>
                <a:lnTo>
                  <a:pt x="7597" y="15634"/>
                </a:lnTo>
                <a:cubicBezTo>
                  <a:pt x="7573" y="15657"/>
                  <a:pt x="7561" y="15693"/>
                  <a:pt x="7621" y="15741"/>
                </a:cubicBezTo>
                <a:cubicBezTo>
                  <a:pt x="7680" y="15729"/>
                  <a:pt x="7692" y="15693"/>
                  <a:pt x="7692" y="15669"/>
                </a:cubicBezTo>
                <a:cubicBezTo>
                  <a:pt x="7702" y="15673"/>
                  <a:pt x="7712" y="15674"/>
                  <a:pt x="7721" y="15674"/>
                </a:cubicBezTo>
                <a:cubicBezTo>
                  <a:pt x="7743" y="15674"/>
                  <a:pt x="7762" y="15666"/>
                  <a:pt x="7787" y="15657"/>
                </a:cubicBezTo>
                <a:cubicBezTo>
                  <a:pt x="7775" y="15610"/>
                  <a:pt x="7740" y="15598"/>
                  <a:pt x="7716" y="15598"/>
                </a:cubicBezTo>
                <a:cubicBezTo>
                  <a:pt x="7716" y="15574"/>
                  <a:pt x="7728" y="15574"/>
                  <a:pt x="7728" y="15562"/>
                </a:cubicBezTo>
                <a:cubicBezTo>
                  <a:pt x="7751" y="15550"/>
                  <a:pt x="7775" y="15515"/>
                  <a:pt x="7787" y="15491"/>
                </a:cubicBezTo>
                <a:cubicBezTo>
                  <a:pt x="7811" y="15503"/>
                  <a:pt x="7847" y="15503"/>
                  <a:pt x="7871" y="15503"/>
                </a:cubicBezTo>
                <a:cubicBezTo>
                  <a:pt x="7871" y="15491"/>
                  <a:pt x="7894" y="15479"/>
                  <a:pt x="7894" y="15479"/>
                </a:cubicBezTo>
                <a:close/>
                <a:moveTo>
                  <a:pt x="16820" y="15931"/>
                </a:moveTo>
                <a:cubicBezTo>
                  <a:pt x="16817" y="15931"/>
                  <a:pt x="16815" y="15931"/>
                  <a:pt x="16812" y="15931"/>
                </a:cubicBezTo>
                <a:cubicBezTo>
                  <a:pt x="16813" y="15933"/>
                  <a:pt x="16814" y="15934"/>
                  <a:pt x="16815" y="15935"/>
                </a:cubicBezTo>
                <a:lnTo>
                  <a:pt x="16815" y="15935"/>
                </a:lnTo>
                <a:cubicBezTo>
                  <a:pt x="16818" y="15934"/>
                  <a:pt x="16821" y="15932"/>
                  <a:pt x="16824" y="15931"/>
                </a:cubicBezTo>
                <a:cubicBezTo>
                  <a:pt x="16823" y="15931"/>
                  <a:pt x="16821" y="15931"/>
                  <a:pt x="16820" y="15931"/>
                </a:cubicBezTo>
                <a:close/>
                <a:moveTo>
                  <a:pt x="2656" y="15896"/>
                </a:moveTo>
                <a:cubicBezTo>
                  <a:pt x="2679" y="15907"/>
                  <a:pt x="2691" y="15907"/>
                  <a:pt x="2727" y="15907"/>
                </a:cubicBezTo>
                <a:cubicBezTo>
                  <a:pt x="2727" y="15919"/>
                  <a:pt x="2727" y="15931"/>
                  <a:pt x="2715" y="15967"/>
                </a:cubicBezTo>
                <a:cubicBezTo>
                  <a:pt x="2691" y="15931"/>
                  <a:pt x="2668" y="15919"/>
                  <a:pt x="2632" y="15919"/>
                </a:cubicBezTo>
                <a:cubicBezTo>
                  <a:pt x="2632" y="15907"/>
                  <a:pt x="2656" y="15907"/>
                  <a:pt x="2656" y="15896"/>
                </a:cubicBezTo>
                <a:close/>
                <a:moveTo>
                  <a:pt x="4870" y="15907"/>
                </a:moveTo>
                <a:cubicBezTo>
                  <a:pt x="4870" y="15919"/>
                  <a:pt x="4882" y="15931"/>
                  <a:pt x="4894" y="15955"/>
                </a:cubicBezTo>
                <a:lnTo>
                  <a:pt x="4894" y="15967"/>
                </a:lnTo>
                <a:lnTo>
                  <a:pt x="4834" y="15967"/>
                </a:lnTo>
                <a:lnTo>
                  <a:pt x="4834" y="15919"/>
                </a:lnTo>
                <a:cubicBezTo>
                  <a:pt x="4858" y="15919"/>
                  <a:pt x="4858" y="15919"/>
                  <a:pt x="4870" y="15907"/>
                </a:cubicBezTo>
                <a:close/>
                <a:moveTo>
                  <a:pt x="17443" y="15896"/>
                </a:moveTo>
                <a:cubicBezTo>
                  <a:pt x="17443" y="15907"/>
                  <a:pt x="17431" y="15919"/>
                  <a:pt x="17431" y="15955"/>
                </a:cubicBezTo>
                <a:cubicBezTo>
                  <a:pt x="17407" y="15955"/>
                  <a:pt x="17396" y="15955"/>
                  <a:pt x="17384" y="15967"/>
                </a:cubicBezTo>
                <a:cubicBezTo>
                  <a:pt x="17396" y="15931"/>
                  <a:pt x="17396" y="15907"/>
                  <a:pt x="17384" y="15896"/>
                </a:cubicBezTo>
                <a:lnTo>
                  <a:pt x="17384" y="15896"/>
                </a:lnTo>
                <a:cubicBezTo>
                  <a:pt x="17390" y="15902"/>
                  <a:pt x="17401" y="15904"/>
                  <a:pt x="17413" y="15904"/>
                </a:cubicBezTo>
                <a:cubicBezTo>
                  <a:pt x="17425" y="15904"/>
                  <a:pt x="17437" y="15902"/>
                  <a:pt x="17443" y="15896"/>
                </a:cubicBezTo>
                <a:close/>
                <a:moveTo>
                  <a:pt x="22456" y="15741"/>
                </a:moveTo>
                <a:cubicBezTo>
                  <a:pt x="22491" y="15777"/>
                  <a:pt x="22515" y="15788"/>
                  <a:pt x="22563" y="15788"/>
                </a:cubicBezTo>
                <a:cubicBezTo>
                  <a:pt x="22551" y="15800"/>
                  <a:pt x="22515" y="15836"/>
                  <a:pt x="22515" y="15860"/>
                </a:cubicBezTo>
                <a:cubicBezTo>
                  <a:pt x="22503" y="15860"/>
                  <a:pt x="22480" y="15872"/>
                  <a:pt x="22456" y="15872"/>
                </a:cubicBezTo>
                <a:cubicBezTo>
                  <a:pt x="22444" y="15872"/>
                  <a:pt x="22444" y="15896"/>
                  <a:pt x="22444" y="15896"/>
                </a:cubicBezTo>
                <a:cubicBezTo>
                  <a:pt x="22408" y="15907"/>
                  <a:pt x="22384" y="15931"/>
                  <a:pt x="22372" y="15979"/>
                </a:cubicBezTo>
                <a:lnTo>
                  <a:pt x="22325" y="15931"/>
                </a:lnTo>
                <a:cubicBezTo>
                  <a:pt x="22325" y="15872"/>
                  <a:pt x="22325" y="15800"/>
                  <a:pt x="22301" y="15741"/>
                </a:cubicBezTo>
                <a:lnTo>
                  <a:pt x="22301" y="15741"/>
                </a:lnTo>
                <a:cubicBezTo>
                  <a:pt x="22319" y="15759"/>
                  <a:pt x="22343" y="15768"/>
                  <a:pt x="22369" y="15768"/>
                </a:cubicBezTo>
                <a:cubicBezTo>
                  <a:pt x="22396" y="15768"/>
                  <a:pt x="22426" y="15759"/>
                  <a:pt x="22456" y="15741"/>
                </a:cubicBezTo>
                <a:close/>
                <a:moveTo>
                  <a:pt x="9014" y="15479"/>
                </a:moveTo>
                <a:cubicBezTo>
                  <a:pt x="9037" y="15503"/>
                  <a:pt x="9049" y="15550"/>
                  <a:pt x="9073" y="15574"/>
                </a:cubicBezTo>
                <a:cubicBezTo>
                  <a:pt x="9037" y="15610"/>
                  <a:pt x="9002" y="15657"/>
                  <a:pt x="9002" y="15693"/>
                </a:cubicBezTo>
                <a:cubicBezTo>
                  <a:pt x="8990" y="15800"/>
                  <a:pt x="9014" y="15860"/>
                  <a:pt x="9073" y="15872"/>
                </a:cubicBezTo>
                <a:cubicBezTo>
                  <a:pt x="9037" y="15907"/>
                  <a:pt x="9014" y="15955"/>
                  <a:pt x="9014" y="16015"/>
                </a:cubicBezTo>
                <a:lnTo>
                  <a:pt x="8871" y="15622"/>
                </a:lnTo>
                <a:cubicBezTo>
                  <a:pt x="8871" y="15574"/>
                  <a:pt x="8871" y="15538"/>
                  <a:pt x="8835" y="15503"/>
                </a:cubicBezTo>
                <a:lnTo>
                  <a:pt x="8835" y="15503"/>
                </a:lnTo>
                <a:cubicBezTo>
                  <a:pt x="8851" y="15506"/>
                  <a:pt x="8867" y="15507"/>
                  <a:pt x="8883" y="15507"/>
                </a:cubicBezTo>
                <a:cubicBezTo>
                  <a:pt x="8926" y="15507"/>
                  <a:pt x="8970" y="15496"/>
                  <a:pt x="9014" y="15479"/>
                </a:cubicBezTo>
                <a:close/>
                <a:moveTo>
                  <a:pt x="15217" y="15360"/>
                </a:moveTo>
                <a:cubicBezTo>
                  <a:pt x="15229" y="15372"/>
                  <a:pt x="15241" y="15396"/>
                  <a:pt x="15252" y="15407"/>
                </a:cubicBezTo>
                <a:cubicBezTo>
                  <a:pt x="15276" y="15407"/>
                  <a:pt x="15288" y="15396"/>
                  <a:pt x="15288" y="15396"/>
                </a:cubicBezTo>
                <a:cubicBezTo>
                  <a:pt x="15312" y="15443"/>
                  <a:pt x="15348" y="15467"/>
                  <a:pt x="15395" y="15491"/>
                </a:cubicBezTo>
                <a:cubicBezTo>
                  <a:pt x="15371" y="15503"/>
                  <a:pt x="15348" y="15515"/>
                  <a:pt x="15336" y="15550"/>
                </a:cubicBezTo>
                <a:cubicBezTo>
                  <a:pt x="15313" y="15527"/>
                  <a:pt x="15285" y="15514"/>
                  <a:pt x="15248" y="15514"/>
                </a:cubicBezTo>
                <a:cubicBezTo>
                  <a:pt x="15229" y="15514"/>
                  <a:pt x="15206" y="15518"/>
                  <a:pt x="15181" y="15526"/>
                </a:cubicBezTo>
                <a:cubicBezTo>
                  <a:pt x="15193" y="15574"/>
                  <a:pt x="15229" y="15598"/>
                  <a:pt x="15252" y="15610"/>
                </a:cubicBezTo>
                <a:cubicBezTo>
                  <a:pt x="15217" y="15622"/>
                  <a:pt x="15193" y="15669"/>
                  <a:pt x="15217" y="15729"/>
                </a:cubicBezTo>
                <a:cubicBezTo>
                  <a:pt x="15226" y="15732"/>
                  <a:pt x="15235" y="15733"/>
                  <a:pt x="15243" y="15733"/>
                </a:cubicBezTo>
                <a:cubicBezTo>
                  <a:pt x="15269" y="15733"/>
                  <a:pt x="15291" y="15720"/>
                  <a:pt x="15300" y="15693"/>
                </a:cubicBezTo>
                <a:lnTo>
                  <a:pt x="15300" y="15705"/>
                </a:lnTo>
                <a:lnTo>
                  <a:pt x="15050" y="16027"/>
                </a:lnTo>
                <a:cubicBezTo>
                  <a:pt x="15074" y="15800"/>
                  <a:pt x="15121" y="15574"/>
                  <a:pt x="15217" y="15360"/>
                </a:cubicBezTo>
                <a:close/>
                <a:moveTo>
                  <a:pt x="3882" y="15860"/>
                </a:moveTo>
                <a:cubicBezTo>
                  <a:pt x="3906" y="15872"/>
                  <a:pt x="3930" y="15896"/>
                  <a:pt x="3941" y="15896"/>
                </a:cubicBezTo>
                <a:cubicBezTo>
                  <a:pt x="3930" y="15907"/>
                  <a:pt x="3918" y="15931"/>
                  <a:pt x="3918" y="15967"/>
                </a:cubicBezTo>
                <a:cubicBezTo>
                  <a:pt x="3930" y="15979"/>
                  <a:pt x="3941" y="15979"/>
                  <a:pt x="3965" y="15991"/>
                </a:cubicBezTo>
                <a:cubicBezTo>
                  <a:pt x="3965" y="15991"/>
                  <a:pt x="3930" y="16038"/>
                  <a:pt x="3918" y="16086"/>
                </a:cubicBezTo>
                <a:cubicBezTo>
                  <a:pt x="3918" y="16038"/>
                  <a:pt x="3882" y="16015"/>
                  <a:pt x="3822" y="15979"/>
                </a:cubicBezTo>
                <a:lnTo>
                  <a:pt x="3822" y="15979"/>
                </a:lnTo>
                <a:cubicBezTo>
                  <a:pt x="3865" y="15953"/>
                  <a:pt x="3882" y="15911"/>
                  <a:pt x="3882" y="15860"/>
                </a:cubicBezTo>
                <a:close/>
                <a:moveTo>
                  <a:pt x="3632" y="15788"/>
                </a:moveTo>
                <a:cubicBezTo>
                  <a:pt x="3644" y="15794"/>
                  <a:pt x="3662" y="15797"/>
                  <a:pt x="3683" y="15797"/>
                </a:cubicBezTo>
                <a:cubicBezTo>
                  <a:pt x="3703" y="15797"/>
                  <a:pt x="3727" y="15794"/>
                  <a:pt x="3751" y="15788"/>
                </a:cubicBezTo>
                <a:lnTo>
                  <a:pt x="3751" y="15788"/>
                </a:lnTo>
                <a:cubicBezTo>
                  <a:pt x="3727" y="15860"/>
                  <a:pt x="3727" y="15931"/>
                  <a:pt x="3799" y="15991"/>
                </a:cubicBezTo>
                <a:cubicBezTo>
                  <a:pt x="3807" y="15987"/>
                  <a:pt x="3815" y="15983"/>
                  <a:pt x="3822" y="15979"/>
                </a:cubicBezTo>
                <a:lnTo>
                  <a:pt x="3822" y="15979"/>
                </a:lnTo>
                <a:cubicBezTo>
                  <a:pt x="3787" y="16027"/>
                  <a:pt x="3787" y="16074"/>
                  <a:pt x="3787" y="16098"/>
                </a:cubicBezTo>
                <a:cubicBezTo>
                  <a:pt x="3763" y="16098"/>
                  <a:pt x="3763" y="16086"/>
                  <a:pt x="3751" y="16086"/>
                </a:cubicBezTo>
                <a:lnTo>
                  <a:pt x="3739" y="16086"/>
                </a:lnTo>
                <a:cubicBezTo>
                  <a:pt x="3739" y="16086"/>
                  <a:pt x="3739" y="16062"/>
                  <a:pt x="3751" y="16062"/>
                </a:cubicBezTo>
                <a:cubicBezTo>
                  <a:pt x="3741" y="16052"/>
                  <a:pt x="3727" y="16049"/>
                  <a:pt x="3711" y="16049"/>
                </a:cubicBezTo>
                <a:cubicBezTo>
                  <a:pt x="3689" y="16049"/>
                  <a:pt x="3664" y="16055"/>
                  <a:pt x="3644" y="16062"/>
                </a:cubicBezTo>
                <a:cubicBezTo>
                  <a:pt x="3644" y="16050"/>
                  <a:pt x="3632" y="16027"/>
                  <a:pt x="3620" y="16003"/>
                </a:cubicBezTo>
                <a:cubicBezTo>
                  <a:pt x="3632" y="16003"/>
                  <a:pt x="3644" y="15991"/>
                  <a:pt x="3668" y="15979"/>
                </a:cubicBezTo>
                <a:lnTo>
                  <a:pt x="3620" y="15931"/>
                </a:lnTo>
                <a:cubicBezTo>
                  <a:pt x="3620" y="15919"/>
                  <a:pt x="3620" y="15896"/>
                  <a:pt x="3608" y="15872"/>
                </a:cubicBezTo>
                <a:cubicBezTo>
                  <a:pt x="3632" y="15872"/>
                  <a:pt x="3644" y="15872"/>
                  <a:pt x="3680" y="15848"/>
                </a:cubicBezTo>
                <a:cubicBezTo>
                  <a:pt x="3661" y="15812"/>
                  <a:pt x="3643" y="15796"/>
                  <a:pt x="3614" y="15796"/>
                </a:cubicBezTo>
                <a:cubicBezTo>
                  <a:pt x="3612" y="15796"/>
                  <a:pt x="3610" y="15796"/>
                  <a:pt x="3607" y="15796"/>
                </a:cubicBezTo>
                <a:lnTo>
                  <a:pt x="3607" y="15796"/>
                </a:lnTo>
                <a:cubicBezTo>
                  <a:pt x="3617" y="15793"/>
                  <a:pt x="3625" y="15788"/>
                  <a:pt x="3632" y="15788"/>
                </a:cubicBezTo>
                <a:close/>
                <a:moveTo>
                  <a:pt x="12085" y="15634"/>
                </a:moveTo>
                <a:lnTo>
                  <a:pt x="12085" y="15646"/>
                </a:lnTo>
                <a:lnTo>
                  <a:pt x="12085" y="15681"/>
                </a:lnTo>
                <a:lnTo>
                  <a:pt x="12073" y="15681"/>
                </a:lnTo>
                <a:cubicBezTo>
                  <a:pt x="12073" y="15705"/>
                  <a:pt x="12085" y="15729"/>
                  <a:pt x="12109" y="15741"/>
                </a:cubicBezTo>
                <a:cubicBezTo>
                  <a:pt x="12085" y="15753"/>
                  <a:pt x="12085" y="15788"/>
                  <a:pt x="12085" y="15812"/>
                </a:cubicBezTo>
                <a:lnTo>
                  <a:pt x="12097" y="15812"/>
                </a:lnTo>
                <a:cubicBezTo>
                  <a:pt x="12097" y="15812"/>
                  <a:pt x="12085" y="15812"/>
                  <a:pt x="12085" y="15824"/>
                </a:cubicBezTo>
                <a:cubicBezTo>
                  <a:pt x="12085" y="15824"/>
                  <a:pt x="12073" y="15824"/>
                  <a:pt x="12073" y="15848"/>
                </a:cubicBezTo>
                <a:cubicBezTo>
                  <a:pt x="12073" y="15848"/>
                  <a:pt x="12073" y="15824"/>
                  <a:pt x="12050" y="15824"/>
                </a:cubicBezTo>
                <a:cubicBezTo>
                  <a:pt x="12038" y="15848"/>
                  <a:pt x="12038" y="15848"/>
                  <a:pt x="12050" y="15860"/>
                </a:cubicBezTo>
                <a:cubicBezTo>
                  <a:pt x="12038" y="15860"/>
                  <a:pt x="12038" y="15860"/>
                  <a:pt x="12026" y="15872"/>
                </a:cubicBezTo>
                <a:lnTo>
                  <a:pt x="12026" y="15896"/>
                </a:lnTo>
                <a:cubicBezTo>
                  <a:pt x="12014" y="15896"/>
                  <a:pt x="12014" y="15896"/>
                  <a:pt x="12014" y="15907"/>
                </a:cubicBezTo>
                <a:cubicBezTo>
                  <a:pt x="11990" y="15919"/>
                  <a:pt x="11978" y="15931"/>
                  <a:pt x="11966" y="15967"/>
                </a:cubicBezTo>
                <a:lnTo>
                  <a:pt x="11978" y="15979"/>
                </a:lnTo>
                <a:cubicBezTo>
                  <a:pt x="11978" y="16015"/>
                  <a:pt x="11978" y="16038"/>
                  <a:pt x="11990" y="16074"/>
                </a:cubicBezTo>
                <a:cubicBezTo>
                  <a:pt x="11980" y="16067"/>
                  <a:pt x="11968" y="16064"/>
                  <a:pt x="11956" y="16064"/>
                </a:cubicBezTo>
                <a:cubicBezTo>
                  <a:pt x="11928" y="16064"/>
                  <a:pt x="11896" y="16081"/>
                  <a:pt x="11871" y="16098"/>
                </a:cubicBezTo>
                <a:cubicBezTo>
                  <a:pt x="11859" y="16074"/>
                  <a:pt x="11835" y="16074"/>
                  <a:pt x="11800" y="16074"/>
                </a:cubicBezTo>
                <a:cubicBezTo>
                  <a:pt x="11812" y="16038"/>
                  <a:pt x="11812" y="16015"/>
                  <a:pt x="11800" y="15979"/>
                </a:cubicBezTo>
                <a:cubicBezTo>
                  <a:pt x="11776" y="15979"/>
                  <a:pt x="11752" y="15979"/>
                  <a:pt x="11740" y="15991"/>
                </a:cubicBezTo>
                <a:cubicBezTo>
                  <a:pt x="11740" y="15991"/>
                  <a:pt x="11728" y="15991"/>
                  <a:pt x="11728" y="15979"/>
                </a:cubicBezTo>
                <a:cubicBezTo>
                  <a:pt x="11740" y="15955"/>
                  <a:pt x="11740" y="15919"/>
                  <a:pt x="11740" y="15896"/>
                </a:cubicBezTo>
                <a:lnTo>
                  <a:pt x="11692" y="15896"/>
                </a:lnTo>
                <a:cubicBezTo>
                  <a:pt x="11692" y="15907"/>
                  <a:pt x="11669" y="15919"/>
                  <a:pt x="11669" y="15967"/>
                </a:cubicBezTo>
                <a:cubicBezTo>
                  <a:pt x="11657" y="15931"/>
                  <a:pt x="11621" y="15919"/>
                  <a:pt x="11561" y="15919"/>
                </a:cubicBezTo>
                <a:lnTo>
                  <a:pt x="11561" y="15907"/>
                </a:lnTo>
                <a:lnTo>
                  <a:pt x="11550" y="15907"/>
                </a:lnTo>
                <a:lnTo>
                  <a:pt x="11514" y="15872"/>
                </a:lnTo>
                <a:lnTo>
                  <a:pt x="11514" y="15848"/>
                </a:lnTo>
                <a:cubicBezTo>
                  <a:pt x="11502" y="15848"/>
                  <a:pt x="11490" y="15848"/>
                  <a:pt x="11478" y="15872"/>
                </a:cubicBezTo>
                <a:lnTo>
                  <a:pt x="11454" y="15860"/>
                </a:lnTo>
                <a:cubicBezTo>
                  <a:pt x="11478" y="15824"/>
                  <a:pt x="11478" y="15812"/>
                  <a:pt x="11454" y="15800"/>
                </a:cubicBezTo>
                <a:lnTo>
                  <a:pt x="11502" y="15800"/>
                </a:lnTo>
                <a:cubicBezTo>
                  <a:pt x="11502" y="15812"/>
                  <a:pt x="11490" y="15836"/>
                  <a:pt x="11502" y="15848"/>
                </a:cubicBezTo>
                <a:cubicBezTo>
                  <a:pt x="11514" y="15848"/>
                  <a:pt x="11538" y="15848"/>
                  <a:pt x="11550" y="15824"/>
                </a:cubicBezTo>
                <a:cubicBezTo>
                  <a:pt x="11550" y="15848"/>
                  <a:pt x="11561" y="15860"/>
                  <a:pt x="11573" y="15860"/>
                </a:cubicBezTo>
                <a:lnTo>
                  <a:pt x="11573" y="15848"/>
                </a:lnTo>
                <a:cubicBezTo>
                  <a:pt x="11597" y="15872"/>
                  <a:pt x="11621" y="15907"/>
                  <a:pt x="11657" y="15931"/>
                </a:cubicBezTo>
                <a:cubicBezTo>
                  <a:pt x="11716" y="15872"/>
                  <a:pt x="11728" y="15812"/>
                  <a:pt x="11692" y="15753"/>
                </a:cubicBezTo>
                <a:lnTo>
                  <a:pt x="11692" y="15753"/>
                </a:lnTo>
                <a:cubicBezTo>
                  <a:pt x="11710" y="15766"/>
                  <a:pt x="11729" y="15771"/>
                  <a:pt x="11749" y="15771"/>
                </a:cubicBezTo>
                <a:cubicBezTo>
                  <a:pt x="11784" y="15771"/>
                  <a:pt x="11821" y="15756"/>
                  <a:pt x="11859" y="15741"/>
                </a:cubicBezTo>
                <a:cubicBezTo>
                  <a:pt x="11871" y="15765"/>
                  <a:pt x="11907" y="15788"/>
                  <a:pt x="11931" y="15812"/>
                </a:cubicBezTo>
                <a:cubicBezTo>
                  <a:pt x="11990" y="15765"/>
                  <a:pt x="12026" y="15729"/>
                  <a:pt x="12038" y="15669"/>
                </a:cubicBezTo>
                <a:cubicBezTo>
                  <a:pt x="12050" y="15669"/>
                  <a:pt x="12085" y="15646"/>
                  <a:pt x="12085" y="15634"/>
                </a:cubicBezTo>
                <a:close/>
                <a:moveTo>
                  <a:pt x="9597" y="16027"/>
                </a:moveTo>
                <a:lnTo>
                  <a:pt x="9597" y="16062"/>
                </a:lnTo>
                <a:cubicBezTo>
                  <a:pt x="9585" y="16086"/>
                  <a:pt x="9573" y="16098"/>
                  <a:pt x="9573" y="16110"/>
                </a:cubicBezTo>
                <a:cubicBezTo>
                  <a:pt x="9573" y="16098"/>
                  <a:pt x="9561" y="16074"/>
                  <a:pt x="9537" y="16050"/>
                </a:cubicBezTo>
                <a:cubicBezTo>
                  <a:pt x="9561" y="16050"/>
                  <a:pt x="9573" y="16038"/>
                  <a:pt x="9597" y="16027"/>
                </a:cubicBezTo>
                <a:close/>
                <a:moveTo>
                  <a:pt x="17550" y="15622"/>
                </a:moveTo>
                <a:lnTo>
                  <a:pt x="17574" y="15646"/>
                </a:lnTo>
                <a:cubicBezTo>
                  <a:pt x="17550" y="15669"/>
                  <a:pt x="17515" y="15681"/>
                  <a:pt x="17503" y="15741"/>
                </a:cubicBezTo>
                <a:lnTo>
                  <a:pt x="17515" y="15741"/>
                </a:lnTo>
                <a:cubicBezTo>
                  <a:pt x="17503" y="15753"/>
                  <a:pt x="17491" y="15788"/>
                  <a:pt x="17491" y="15800"/>
                </a:cubicBezTo>
                <a:cubicBezTo>
                  <a:pt x="17550" y="15860"/>
                  <a:pt x="17610" y="15907"/>
                  <a:pt x="17681" y="15907"/>
                </a:cubicBezTo>
                <a:cubicBezTo>
                  <a:pt x="17681" y="15931"/>
                  <a:pt x="17681" y="15943"/>
                  <a:pt x="17693" y="15979"/>
                </a:cubicBezTo>
                <a:cubicBezTo>
                  <a:pt x="17646" y="16027"/>
                  <a:pt x="17634" y="16062"/>
                  <a:pt x="17634" y="16110"/>
                </a:cubicBezTo>
                <a:cubicBezTo>
                  <a:pt x="17610" y="16110"/>
                  <a:pt x="17574" y="16110"/>
                  <a:pt x="17562" y="16122"/>
                </a:cubicBezTo>
                <a:cubicBezTo>
                  <a:pt x="17527" y="16146"/>
                  <a:pt x="17515" y="16158"/>
                  <a:pt x="17503" y="16169"/>
                </a:cubicBezTo>
                <a:cubicBezTo>
                  <a:pt x="17491" y="16169"/>
                  <a:pt x="17491" y="16181"/>
                  <a:pt x="17467" y="16181"/>
                </a:cubicBezTo>
                <a:cubicBezTo>
                  <a:pt x="17455" y="16169"/>
                  <a:pt x="17443" y="16169"/>
                  <a:pt x="17431" y="16169"/>
                </a:cubicBezTo>
                <a:cubicBezTo>
                  <a:pt x="17431" y="16169"/>
                  <a:pt x="17431" y="16158"/>
                  <a:pt x="17407" y="16158"/>
                </a:cubicBezTo>
                <a:cubicBezTo>
                  <a:pt x="17455" y="16158"/>
                  <a:pt x="17479" y="16146"/>
                  <a:pt x="17503" y="16134"/>
                </a:cubicBezTo>
                <a:cubicBezTo>
                  <a:pt x="17503" y="16110"/>
                  <a:pt x="17491" y="16110"/>
                  <a:pt x="17491" y="16098"/>
                </a:cubicBezTo>
                <a:lnTo>
                  <a:pt x="17503" y="16098"/>
                </a:lnTo>
                <a:cubicBezTo>
                  <a:pt x="17515" y="16098"/>
                  <a:pt x="17550" y="16098"/>
                  <a:pt x="17574" y="16062"/>
                </a:cubicBezTo>
                <a:cubicBezTo>
                  <a:pt x="17574" y="16027"/>
                  <a:pt x="17574" y="15991"/>
                  <a:pt x="17562" y="15979"/>
                </a:cubicBezTo>
                <a:cubicBezTo>
                  <a:pt x="17550" y="15967"/>
                  <a:pt x="17527" y="15967"/>
                  <a:pt x="17515" y="15967"/>
                </a:cubicBezTo>
                <a:cubicBezTo>
                  <a:pt x="17538" y="15931"/>
                  <a:pt x="17515" y="15907"/>
                  <a:pt x="17503" y="15872"/>
                </a:cubicBezTo>
                <a:cubicBezTo>
                  <a:pt x="17491" y="15812"/>
                  <a:pt x="17455" y="15765"/>
                  <a:pt x="17396" y="15765"/>
                </a:cubicBezTo>
                <a:cubicBezTo>
                  <a:pt x="17407" y="15753"/>
                  <a:pt x="17407" y="15741"/>
                  <a:pt x="17407" y="15729"/>
                </a:cubicBezTo>
                <a:lnTo>
                  <a:pt x="17455" y="15729"/>
                </a:lnTo>
                <a:lnTo>
                  <a:pt x="17455" y="15705"/>
                </a:lnTo>
                <a:lnTo>
                  <a:pt x="17467" y="15729"/>
                </a:lnTo>
                <a:cubicBezTo>
                  <a:pt x="17503" y="15693"/>
                  <a:pt x="17527" y="15669"/>
                  <a:pt x="17550" y="15622"/>
                </a:cubicBezTo>
                <a:close/>
                <a:moveTo>
                  <a:pt x="26540" y="16098"/>
                </a:moveTo>
                <a:lnTo>
                  <a:pt x="26540" y="16169"/>
                </a:lnTo>
                <a:cubicBezTo>
                  <a:pt x="26504" y="16169"/>
                  <a:pt x="26492" y="16193"/>
                  <a:pt x="26480" y="16205"/>
                </a:cubicBezTo>
                <a:lnTo>
                  <a:pt x="26468" y="16205"/>
                </a:lnTo>
                <a:cubicBezTo>
                  <a:pt x="26480" y="16193"/>
                  <a:pt x="26492" y="16158"/>
                  <a:pt x="26492" y="16134"/>
                </a:cubicBezTo>
                <a:cubicBezTo>
                  <a:pt x="26504" y="16134"/>
                  <a:pt x="26528" y="16110"/>
                  <a:pt x="26540" y="16098"/>
                </a:cubicBezTo>
                <a:close/>
                <a:moveTo>
                  <a:pt x="11907" y="16158"/>
                </a:moveTo>
                <a:cubicBezTo>
                  <a:pt x="11919" y="16158"/>
                  <a:pt x="11919" y="16169"/>
                  <a:pt x="11942" y="16169"/>
                </a:cubicBezTo>
                <a:cubicBezTo>
                  <a:pt x="11907" y="16193"/>
                  <a:pt x="11895" y="16205"/>
                  <a:pt x="11895" y="16229"/>
                </a:cubicBezTo>
                <a:lnTo>
                  <a:pt x="11895" y="16217"/>
                </a:lnTo>
                <a:lnTo>
                  <a:pt x="11847" y="16169"/>
                </a:lnTo>
                <a:cubicBezTo>
                  <a:pt x="11859" y="16169"/>
                  <a:pt x="11895" y="16169"/>
                  <a:pt x="11907" y="16158"/>
                </a:cubicBezTo>
                <a:close/>
                <a:moveTo>
                  <a:pt x="20729" y="16098"/>
                </a:moveTo>
                <a:cubicBezTo>
                  <a:pt x="20729" y="16110"/>
                  <a:pt x="20717" y="16110"/>
                  <a:pt x="20717" y="16134"/>
                </a:cubicBezTo>
                <a:lnTo>
                  <a:pt x="20729" y="16146"/>
                </a:lnTo>
                <a:lnTo>
                  <a:pt x="20729" y="16217"/>
                </a:lnTo>
                <a:cubicBezTo>
                  <a:pt x="20717" y="16217"/>
                  <a:pt x="20717" y="16229"/>
                  <a:pt x="20717" y="16229"/>
                </a:cubicBezTo>
                <a:lnTo>
                  <a:pt x="20682" y="16229"/>
                </a:lnTo>
                <a:lnTo>
                  <a:pt x="20646" y="16193"/>
                </a:lnTo>
                <a:cubicBezTo>
                  <a:pt x="20628" y="16166"/>
                  <a:pt x="20610" y="16153"/>
                  <a:pt x="20582" y="16153"/>
                </a:cubicBezTo>
                <a:cubicBezTo>
                  <a:pt x="20573" y="16153"/>
                  <a:pt x="20563" y="16155"/>
                  <a:pt x="20551" y="16158"/>
                </a:cubicBezTo>
                <a:lnTo>
                  <a:pt x="20551" y="16146"/>
                </a:lnTo>
                <a:cubicBezTo>
                  <a:pt x="20575" y="16134"/>
                  <a:pt x="20575" y="16110"/>
                  <a:pt x="20586" y="16098"/>
                </a:cubicBezTo>
                <a:cubicBezTo>
                  <a:pt x="20598" y="16134"/>
                  <a:pt x="20622" y="16146"/>
                  <a:pt x="20670" y="16146"/>
                </a:cubicBezTo>
                <a:cubicBezTo>
                  <a:pt x="20670" y="16134"/>
                  <a:pt x="20694" y="16110"/>
                  <a:pt x="20694" y="16098"/>
                </a:cubicBezTo>
                <a:cubicBezTo>
                  <a:pt x="20694" y="16098"/>
                  <a:pt x="20694" y="16110"/>
                  <a:pt x="20705" y="16110"/>
                </a:cubicBezTo>
                <a:cubicBezTo>
                  <a:pt x="20717" y="16110"/>
                  <a:pt x="20717" y="16098"/>
                  <a:pt x="20729" y="16098"/>
                </a:cubicBezTo>
                <a:close/>
                <a:moveTo>
                  <a:pt x="26325" y="16027"/>
                </a:moveTo>
                <a:cubicBezTo>
                  <a:pt x="26341" y="16027"/>
                  <a:pt x="26352" y="16032"/>
                  <a:pt x="26361" y="16032"/>
                </a:cubicBezTo>
                <a:cubicBezTo>
                  <a:pt x="26365" y="16032"/>
                  <a:pt x="26369" y="16031"/>
                  <a:pt x="26373" y="16027"/>
                </a:cubicBezTo>
                <a:lnTo>
                  <a:pt x="26373" y="16027"/>
                </a:lnTo>
                <a:cubicBezTo>
                  <a:pt x="26361" y="16050"/>
                  <a:pt x="26361" y="16086"/>
                  <a:pt x="26349" y="16110"/>
                </a:cubicBezTo>
                <a:cubicBezTo>
                  <a:pt x="26349" y="16110"/>
                  <a:pt x="26361" y="16110"/>
                  <a:pt x="26361" y="16134"/>
                </a:cubicBezTo>
                <a:cubicBezTo>
                  <a:pt x="26349" y="16146"/>
                  <a:pt x="26349" y="16169"/>
                  <a:pt x="26361" y="16193"/>
                </a:cubicBezTo>
                <a:cubicBezTo>
                  <a:pt x="26325" y="16193"/>
                  <a:pt x="26301" y="16193"/>
                  <a:pt x="26290" y="16217"/>
                </a:cubicBezTo>
                <a:cubicBezTo>
                  <a:pt x="26314" y="16258"/>
                  <a:pt x="26339" y="16271"/>
                  <a:pt x="26360" y="16271"/>
                </a:cubicBezTo>
                <a:cubicBezTo>
                  <a:pt x="26369" y="16271"/>
                  <a:pt x="26377" y="16268"/>
                  <a:pt x="26385" y="16265"/>
                </a:cubicBezTo>
                <a:lnTo>
                  <a:pt x="26385" y="16288"/>
                </a:lnTo>
                <a:cubicBezTo>
                  <a:pt x="26349" y="16277"/>
                  <a:pt x="26313" y="16277"/>
                  <a:pt x="26290" y="16277"/>
                </a:cubicBezTo>
                <a:lnTo>
                  <a:pt x="26290" y="16265"/>
                </a:lnTo>
                <a:cubicBezTo>
                  <a:pt x="26266" y="16265"/>
                  <a:pt x="26247" y="16259"/>
                  <a:pt x="26227" y="16259"/>
                </a:cubicBezTo>
                <a:cubicBezTo>
                  <a:pt x="26217" y="16259"/>
                  <a:pt x="26206" y="16261"/>
                  <a:pt x="26194" y="16265"/>
                </a:cubicBezTo>
                <a:cubicBezTo>
                  <a:pt x="26170" y="16253"/>
                  <a:pt x="26170" y="16229"/>
                  <a:pt x="26170" y="16217"/>
                </a:cubicBezTo>
                <a:cubicBezTo>
                  <a:pt x="26182" y="16205"/>
                  <a:pt x="26194" y="16169"/>
                  <a:pt x="26194" y="16158"/>
                </a:cubicBezTo>
                <a:cubicBezTo>
                  <a:pt x="26212" y="16163"/>
                  <a:pt x="26227" y="16166"/>
                  <a:pt x="26243" y="16166"/>
                </a:cubicBezTo>
                <a:cubicBezTo>
                  <a:pt x="26260" y="16166"/>
                  <a:pt x="26278" y="16163"/>
                  <a:pt x="26301" y="16158"/>
                </a:cubicBezTo>
                <a:lnTo>
                  <a:pt x="26301" y="16146"/>
                </a:lnTo>
                <a:cubicBezTo>
                  <a:pt x="26313" y="16110"/>
                  <a:pt x="26301" y="16074"/>
                  <a:pt x="26290" y="16050"/>
                </a:cubicBezTo>
                <a:lnTo>
                  <a:pt x="26290" y="16050"/>
                </a:lnTo>
                <a:lnTo>
                  <a:pt x="26301" y="16074"/>
                </a:lnTo>
                <a:cubicBezTo>
                  <a:pt x="26313" y="16050"/>
                  <a:pt x="26325" y="16038"/>
                  <a:pt x="26325" y="16027"/>
                </a:cubicBezTo>
                <a:close/>
                <a:moveTo>
                  <a:pt x="16145" y="16158"/>
                </a:moveTo>
                <a:lnTo>
                  <a:pt x="16145" y="16158"/>
                </a:lnTo>
                <a:cubicBezTo>
                  <a:pt x="16122" y="16217"/>
                  <a:pt x="16122" y="16277"/>
                  <a:pt x="16122" y="16324"/>
                </a:cubicBezTo>
                <a:cubicBezTo>
                  <a:pt x="16110" y="16288"/>
                  <a:pt x="16110" y="16277"/>
                  <a:pt x="16086" y="16265"/>
                </a:cubicBezTo>
                <a:lnTo>
                  <a:pt x="16086" y="16253"/>
                </a:lnTo>
                <a:cubicBezTo>
                  <a:pt x="16074" y="16253"/>
                  <a:pt x="16062" y="16229"/>
                  <a:pt x="16062" y="16229"/>
                </a:cubicBezTo>
                <a:cubicBezTo>
                  <a:pt x="16074" y="16217"/>
                  <a:pt x="16098" y="16205"/>
                  <a:pt x="16122" y="16169"/>
                </a:cubicBezTo>
                <a:lnTo>
                  <a:pt x="16145" y="16158"/>
                </a:lnTo>
                <a:close/>
                <a:moveTo>
                  <a:pt x="3632" y="16229"/>
                </a:moveTo>
                <a:lnTo>
                  <a:pt x="3644" y="16253"/>
                </a:lnTo>
                <a:cubicBezTo>
                  <a:pt x="3644" y="16265"/>
                  <a:pt x="3656" y="16265"/>
                  <a:pt x="3656" y="16277"/>
                </a:cubicBezTo>
                <a:cubicBezTo>
                  <a:pt x="3680" y="16288"/>
                  <a:pt x="3680" y="16324"/>
                  <a:pt x="3691" y="16336"/>
                </a:cubicBezTo>
                <a:cubicBezTo>
                  <a:pt x="3691" y="16340"/>
                  <a:pt x="3690" y="16341"/>
                  <a:pt x="3688" y="16341"/>
                </a:cubicBezTo>
                <a:cubicBezTo>
                  <a:pt x="3685" y="16341"/>
                  <a:pt x="3680" y="16336"/>
                  <a:pt x="3680" y="16336"/>
                </a:cubicBezTo>
                <a:lnTo>
                  <a:pt x="3620" y="16336"/>
                </a:lnTo>
                <a:cubicBezTo>
                  <a:pt x="3596" y="16324"/>
                  <a:pt x="3584" y="16300"/>
                  <a:pt x="3572" y="16300"/>
                </a:cubicBezTo>
                <a:cubicBezTo>
                  <a:pt x="3572" y="16288"/>
                  <a:pt x="3572" y="16277"/>
                  <a:pt x="3560" y="16265"/>
                </a:cubicBezTo>
                <a:cubicBezTo>
                  <a:pt x="3572" y="16265"/>
                  <a:pt x="3596" y="16253"/>
                  <a:pt x="3620" y="16229"/>
                </a:cubicBezTo>
                <a:close/>
                <a:moveTo>
                  <a:pt x="16955" y="16324"/>
                </a:moveTo>
                <a:cubicBezTo>
                  <a:pt x="16943" y="16324"/>
                  <a:pt x="16955" y="16336"/>
                  <a:pt x="16967" y="16372"/>
                </a:cubicBezTo>
                <a:cubicBezTo>
                  <a:pt x="16943" y="16384"/>
                  <a:pt x="16919" y="16384"/>
                  <a:pt x="16907" y="16396"/>
                </a:cubicBezTo>
                <a:cubicBezTo>
                  <a:pt x="16907" y="16372"/>
                  <a:pt x="16895" y="16336"/>
                  <a:pt x="16884" y="16324"/>
                </a:cubicBezTo>
                <a:close/>
                <a:moveTo>
                  <a:pt x="9514" y="15753"/>
                </a:moveTo>
                <a:cubicBezTo>
                  <a:pt x="9514" y="15777"/>
                  <a:pt x="9514" y="15800"/>
                  <a:pt x="9526" y="15812"/>
                </a:cubicBezTo>
                <a:cubicBezTo>
                  <a:pt x="9454" y="15848"/>
                  <a:pt x="9395" y="15919"/>
                  <a:pt x="9395" y="16050"/>
                </a:cubicBezTo>
                <a:cubicBezTo>
                  <a:pt x="9418" y="16074"/>
                  <a:pt x="9466" y="16074"/>
                  <a:pt x="9502" y="16074"/>
                </a:cubicBezTo>
                <a:cubicBezTo>
                  <a:pt x="9466" y="16110"/>
                  <a:pt x="9466" y="16158"/>
                  <a:pt x="9502" y="16193"/>
                </a:cubicBezTo>
                <a:cubicBezTo>
                  <a:pt x="9454" y="16193"/>
                  <a:pt x="9406" y="16229"/>
                  <a:pt x="9395" y="16300"/>
                </a:cubicBezTo>
                <a:lnTo>
                  <a:pt x="9406" y="16300"/>
                </a:lnTo>
                <a:cubicBezTo>
                  <a:pt x="9406" y="16336"/>
                  <a:pt x="9418" y="16348"/>
                  <a:pt x="9442" y="16360"/>
                </a:cubicBezTo>
                <a:cubicBezTo>
                  <a:pt x="9406" y="16360"/>
                  <a:pt x="9383" y="16384"/>
                  <a:pt x="9359" y="16408"/>
                </a:cubicBezTo>
                <a:cubicBezTo>
                  <a:pt x="9180" y="16205"/>
                  <a:pt x="9061" y="16062"/>
                  <a:pt x="9061" y="16062"/>
                </a:cubicBezTo>
                <a:lnTo>
                  <a:pt x="9049" y="16027"/>
                </a:lnTo>
                <a:cubicBezTo>
                  <a:pt x="9097" y="16027"/>
                  <a:pt x="9145" y="16003"/>
                  <a:pt x="9156" y="15979"/>
                </a:cubicBezTo>
                <a:cubicBezTo>
                  <a:pt x="9168" y="16027"/>
                  <a:pt x="9216" y="16050"/>
                  <a:pt x="9275" y="16074"/>
                </a:cubicBezTo>
                <a:cubicBezTo>
                  <a:pt x="9299" y="16015"/>
                  <a:pt x="9287" y="15955"/>
                  <a:pt x="9264" y="15907"/>
                </a:cubicBezTo>
                <a:cubicBezTo>
                  <a:pt x="9299" y="15907"/>
                  <a:pt x="9347" y="15872"/>
                  <a:pt x="9371" y="15812"/>
                </a:cubicBezTo>
                <a:cubicBezTo>
                  <a:pt x="9371" y="15800"/>
                  <a:pt x="9359" y="15800"/>
                  <a:pt x="9359" y="15800"/>
                </a:cubicBezTo>
                <a:cubicBezTo>
                  <a:pt x="9359" y="15788"/>
                  <a:pt x="9371" y="15765"/>
                  <a:pt x="9371" y="15753"/>
                </a:cubicBezTo>
                <a:lnTo>
                  <a:pt x="9461" y="15798"/>
                </a:lnTo>
                <a:lnTo>
                  <a:pt x="9461" y="15798"/>
                </a:lnTo>
                <a:cubicBezTo>
                  <a:pt x="9460" y="15794"/>
                  <a:pt x="9466" y="15785"/>
                  <a:pt x="9466" y="15777"/>
                </a:cubicBezTo>
                <a:cubicBezTo>
                  <a:pt x="9478" y="15777"/>
                  <a:pt x="9502" y="15753"/>
                  <a:pt x="9514" y="15753"/>
                </a:cubicBezTo>
                <a:close/>
                <a:moveTo>
                  <a:pt x="12645" y="16372"/>
                </a:moveTo>
                <a:cubicBezTo>
                  <a:pt x="12645" y="16384"/>
                  <a:pt x="12633" y="16396"/>
                  <a:pt x="12633" y="16408"/>
                </a:cubicBezTo>
                <a:cubicBezTo>
                  <a:pt x="12621" y="16396"/>
                  <a:pt x="12585" y="16384"/>
                  <a:pt x="12574" y="16384"/>
                </a:cubicBezTo>
                <a:cubicBezTo>
                  <a:pt x="12574" y="16384"/>
                  <a:pt x="12574" y="16372"/>
                  <a:pt x="12585" y="16372"/>
                </a:cubicBezTo>
                <a:close/>
                <a:moveTo>
                  <a:pt x="15610" y="16300"/>
                </a:moveTo>
                <a:cubicBezTo>
                  <a:pt x="15633" y="16324"/>
                  <a:pt x="15657" y="16336"/>
                  <a:pt x="15669" y="16348"/>
                </a:cubicBezTo>
                <a:cubicBezTo>
                  <a:pt x="15657" y="16360"/>
                  <a:pt x="15645" y="16396"/>
                  <a:pt x="15633" y="16408"/>
                </a:cubicBezTo>
                <a:cubicBezTo>
                  <a:pt x="15610" y="16396"/>
                  <a:pt x="15610" y="16396"/>
                  <a:pt x="15598" y="16396"/>
                </a:cubicBezTo>
                <a:cubicBezTo>
                  <a:pt x="15610" y="16396"/>
                  <a:pt x="15633" y="16384"/>
                  <a:pt x="15610" y="16348"/>
                </a:cubicBezTo>
                <a:lnTo>
                  <a:pt x="15574" y="16348"/>
                </a:lnTo>
                <a:cubicBezTo>
                  <a:pt x="15574" y="16336"/>
                  <a:pt x="15550" y="16336"/>
                  <a:pt x="15538" y="16324"/>
                </a:cubicBezTo>
                <a:cubicBezTo>
                  <a:pt x="15574" y="16324"/>
                  <a:pt x="15586" y="16300"/>
                  <a:pt x="15610" y="16300"/>
                </a:cubicBezTo>
                <a:close/>
                <a:moveTo>
                  <a:pt x="23325" y="16408"/>
                </a:moveTo>
                <a:lnTo>
                  <a:pt x="23325" y="16455"/>
                </a:lnTo>
                <a:cubicBezTo>
                  <a:pt x="23301" y="16455"/>
                  <a:pt x="23289" y="16455"/>
                  <a:pt x="23277" y="16467"/>
                </a:cubicBezTo>
                <a:lnTo>
                  <a:pt x="23265" y="16455"/>
                </a:lnTo>
                <a:cubicBezTo>
                  <a:pt x="23277" y="16443"/>
                  <a:pt x="23301" y="16431"/>
                  <a:pt x="23325" y="16408"/>
                </a:cubicBezTo>
                <a:close/>
                <a:moveTo>
                  <a:pt x="23456" y="16372"/>
                </a:moveTo>
                <a:lnTo>
                  <a:pt x="23492" y="16396"/>
                </a:lnTo>
                <a:cubicBezTo>
                  <a:pt x="23468" y="16408"/>
                  <a:pt x="23456" y="16443"/>
                  <a:pt x="23468" y="16467"/>
                </a:cubicBezTo>
                <a:cubicBezTo>
                  <a:pt x="23456" y="16455"/>
                  <a:pt x="23444" y="16455"/>
                  <a:pt x="23444" y="16443"/>
                </a:cubicBezTo>
                <a:cubicBezTo>
                  <a:pt x="23456" y="16408"/>
                  <a:pt x="23456" y="16384"/>
                  <a:pt x="23456" y="16372"/>
                </a:cubicBezTo>
                <a:close/>
                <a:moveTo>
                  <a:pt x="23730" y="16277"/>
                </a:moveTo>
                <a:cubicBezTo>
                  <a:pt x="23730" y="16288"/>
                  <a:pt x="23742" y="16324"/>
                  <a:pt x="23753" y="16324"/>
                </a:cubicBezTo>
                <a:cubicBezTo>
                  <a:pt x="23730" y="16324"/>
                  <a:pt x="23694" y="16336"/>
                  <a:pt x="23670" y="16372"/>
                </a:cubicBezTo>
                <a:cubicBezTo>
                  <a:pt x="23682" y="16384"/>
                  <a:pt x="23682" y="16396"/>
                  <a:pt x="23694" y="16408"/>
                </a:cubicBezTo>
                <a:cubicBezTo>
                  <a:pt x="23670" y="16408"/>
                  <a:pt x="23623" y="16431"/>
                  <a:pt x="23587" y="16467"/>
                </a:cubicBezTo>
                <a:cubicBezTo>
                  <a:pt x="23611" y="16443"/>
                  <a:pt x="23611" y="16396"/>
                  <a:pt x="23575" y="16372"/>
                </a:cubicBezTo>
                <a:lnTo>
                  <a:pt x="23575" y="16324"/>
                </a:lnTo>
                <a:cubicBezTo>
                  <a:pt x="23587" y="16312"/>
                  <a:pt x="23611" y="16288"/>
                  <a:pt x="23611" y="16277"/>
                </a:cubicBezTo>
                <a:cubicBezTo>
                  <a:pt x="23623" y="16312"/>
                  <a:pt x="23634" y="16336"/>
                  <a:pt x="23646" y="16348"/>
                </a:cubicBezTo>
                <a:cubicBezTo>
                  <a:pt x="23682" y="16336"/>
                  <a:pt x="23706" y="16312"/>
                  <a:pt x="23730" y="16277"/>
                </a:cubicBezTo>
                <a:close/>
                <a:moveTo>
                  <a:pt x="12955" y="15967"/>
                </a:moveTo>
                <a:lnTo>
                  <a:pt x="12955" y="15991"/>
                </a:lnTo>
                <a:cubicBezTo>
                  <a:pt x="12978" y="15991"/>
                  <a:pt x="12990" y="15991"/>
                  <a:pt x="13014" y="15979"/>
                </a:cubicBezTo>
                <a:cubicBezTo>
                  <a:pt x="13014" y="15991"/>
                  <a:pt x="13026" y="16015"/>
                  <a:pt x="13038" y="16027"/>
                </a:cubicBezTo>
                <a:lnTo>
                  <a:pt x="13038" y="16062"/>
                </a:lnTo>
                <a:cubicBezTo>
                  <a:pt x="13074" y="16062"/>
                  <a:pt x="13085" y="16062"/>
                  <a:pt x="13097" y="16050"/>
                </a:cubicBezTo>
                <a:cubicBezTo>
                  <a:pt x="13097" y="16086"/>
                  <a:pt x="13133" y="16098"/>
                  <a:pt x="13157" y="16110"/>
                </a:cubicBezTo>
                <a:cubicBezTo>
                  <a:pt x="13157" y="16122"/>
                  <a:pt x="13169" y="16146"/>
                  <a:pt x="13169" y="16158"/>
                </a:cubicBezTo>
                <a:cubicBezTo>
                  <a:pt x="13169" y="16205"/>
                  <a:pt x="13169" y="16265"/>
                  <a:pt x="13193" y="16300"/>
                </a:cubicBezTo>
                <a:cubicBezTo>
                  <a:pt x="13205" y="16384"/>
                  <a:pt x="13252" y="16455"/>
                  <a:pt x="13288" y="16515"/>
                </a:cubicBezTo>
                <a:cubicBezTo>
                  <a:pt x="13169" y="16419"/>
                  <a:pt x="13050" y="16324"/>
                  <a:pt x="12919" y="16146"/>
                </a:cubicBezTo>
                <a:cubicBezTo>
                  <a:pt x="12919" y="16086"/>
                  <a:pt x="12907" y="16050"/>
                  <a:pt x="12871" y="16027"/>
                </a:cubicBezTo>
                <a:cubicBezTo>
                  <a:pt x="12907" y="16015"/>
                  <a:pt x="12931" y="15991"/>
                  <a:pt x="12955" y="15967"/>
                </a:cubicBezTo>
                <a:close/>
                <a:moveTo>
                  <a:pt x="19265" y="15562"/>
                </a:moveTo>
                <a:cubicBezTo>
                  <a:pt x="19265" y="15586"/>
                  <a:pt x="19277" y="15622"/>
                  <a:pt x="19301" y="15646"/>
                </a:cubicBezTo>
                <a:cubicBezTo>
                  <a:pt x="19265" y="15967"/>
                  <a:pt x="19217" y="16265"/>
                  <a:pt x="19158" y="16515"/>
                </a:cubicBezTo>
                <a:cubicBezTo>
                  <a:pt x="19134" y="16503"/>
                  <a:pt x="19122" y="16491"/>
                  <a:pt x="19110" y="16491"/>
                </a:cubicBezTo>
                <a:cubicBezTo>
                  <a:pt x="19146" y="16467"/>
                  <a:pt x="19158" y="16443"/>
                  <a:pt x="19170" y="16408"/>
                </a:cubicBezTo>
                <a:cubicBezTo>
                  <a:pt x="19146" y="16396"/>
                  <a:pt x="19125" y="16390"/>
                  <a:pt x="19106" y="16390"/>
                </a:cubicBezTo>
                <a:cubicBezTo>
                  <a:pt x="19086" y="16390"/>
                  <a:pt x="19068" y="16396"/>
                  <a:pt x="19051" y="16408"/>
                </a:cubicBezTo>
                <a:cubicBezTo>
                  <a:pt x="19051" y="16396"/>
                  <a:pt x="19051" y="16384"/>
                  <a:pt x="19039" y="16384"/>
                </a:cubicBezTo>
                <a:cubicBezTo>
                  <a:pt x="19086" y="16348"/>
                  <a:pt x="19110" y="16324"/>
                  <a:pt x="19146" y="16265"/>
                </a:cubicBezTo>
                <a:cubicBezTo>
                  <a:pt x="19083" y="16211"/>
                  <a:pt x="19027" y="16184"/>
                  <a:pt x="18973" y="16184"/>
                </a:cubicBezTo>
                <a:cubicBezTo>
                  <a:pt x="18955" y="16184"/>
                  <a:pt x="18937" y="16187"/>
                  <a:pt x="18920" y="16193"/>
                </a:cubicBezTo>
                <a:cubicBezTo>
                  <a:pt x="18920" y="16158"/>
                  <a:pt x="18931" y="16146"/>
                  <a:pt x="18931" y="16110"/>
                </a:cubicBezTo>
                <a:cubicBezTo>
                  <a:pt x="18943" y="16098"/>
                  <a:pt x="18967" y="16098"/>
                  <a:pt x="18967" y="16086"/>
                </a:cubicBezTo>
                <a:cubicBezTo>
                  <a:pt x="18967" y="16062"/>
                  <a:pt x="18943" y="16050"/>
                  <a:pt x="18943" y="16050"/>
                </a:cubicBezTo>
                <a:lnTo>
                  <a:pt x="18943" y="16050"/>
                </a:lnTo>
                <a:cubicBezTo>
                  <a:pt x="18972" y="16058"/>
                  <a:pt x="19001" y="16069"/>
                  <a:pt x="19033" y="16069"/>
                </a:cubicBezTo>
                <a:cubicBezTo>
                  <a:pt x="19053" y="16069"/>
                  <a:pt x="19075" y="16064"/>
                  <a:pt x="19098" y="16050"/>
                </a:cubicBezTo>
                <a:cubicBezTo>
                  <a:pt x="19110" y="15991"/>
                  <a:pt x="19098" y="15931"/>
                  <a:pt x="19062" y="15884"/>
                </a:cubicBezTo>
                <a:lnTo>
                  <a:pt x="19062" y="15824"/>
                </a:lnTo>
                <a:cubicBezTo>
                  <a:pt x="19110" y="15860"/>
                  <a:pt x="19158" y="15872"/>
                  <a:pt x="19217" y="15872"/>
                </a:cubicBezTo>
                <a:cubicBezTo>
                  <a:pt x="19241" y="15800"/>
                  <a:pt x="19229" y="15729"/>
                  <a:pt x="19181" y="15681"/>
                </a:cubicBezTo>
                <a:cubicBezTo>
                  <a:pt x="19181" y="15646"/>
                  <a:pt x="19181" y="15634"/>
                  <a:pt x="19170" y="15610"/>
                </a:cubicBezTo>
                <a:lnTo>
                  <a:pt x="19205" y="15574"/>
                </a:lnTo>
                <a:cubicBezTo>
                  <a:pt x="19217" y="15574"/>
                  <a:pt x="19241" y="15574"/>
                  <a:pt x="19265" y="15562"/>
                </a:cubicBezTo>
                <a:close/>
                <a:moveTo>
                  <a:pt x="26373" y="16336"/>
                </a:moveTo>
                <a:lnTo>
                  <a:pt x="26385" y="16348"/>
                </a:lnTo>
                <a:cubicBezTo>
                  <a:pt x="26388" y="16346"/>
                  <a:pt x="26392" y="16345"/>
                  <a:pt x="26395" y="16343"/>
                </a:cubicBezTo>
                <a:lnTo>
                  <a:pt x="26395" y="16343"/>
                </a:lnTo>
                <a:cubicBezTo>
                  <a:pt x="26379" y="16364"/>
                  <a:pt x="26373" y="16398"/>
                  <a:pt x="26373" y="16431"/>
                </a:cubicBezTo>
                <a:cubicBezTo>
                  <a:pt x="26337" y="16455"/>
                  <a:pt x="26325" y="16491"/>
                  <a:pt x="26313" y="16515"/>
                </a:cubicBezTo>
                <a:cubicBezTo>
                  <a:pt x="26301" y="16503"/>
                  <a:pt x="26278" y="16503"/>
                  <a:pt x="26266" y="16503"/>
                </a:cubicBezTo>
                <a:cubicBezTo>
                  <a:pt x="26313" y="16467"/>
                  <a:pt x="26361" y="16408"/>
                  <a:pt x="26373" y="16336"/>
                </a:cubicBezTo>
                <a:close/>
                <a:moveTo>
                  <a:pt x="8394" y="16479"/>
                </a:moveTo>
                <a:lnTo>
                  <a:pt x="8406" y="16503"/>
                </a:lnTo>
                <a:lnTo>
                  <a:pt x="8414" y="16516"/>
                </a:lnTo>
                <a:lnTo>
                  <a:pt x="8414" y="16516"/>
                </a:lnTo>
                <a:cubicBezTo>
                  <a:pt x="8407" y="16515"/>
                  <a:pt x="8400" y="16515"/>
                  <a:pt x="8394" y="16515"/>
                </a:cubicBezTo>
                <a:cubicBezTo>
                  <a:pt x="8394" y="16515"/>
                  <a:pt x="8406" y="16503"/>
                  <a:pt x="8394" y="16479"/>
                </a:cubicBezTo>
                <a:close/>
                <a:moveTo>
                  <a:pt x="20122" y="16229"/>
                </a:moveTo>
                <a:cubicBezTo>
                  <a:pt x="20134" y="16265"/>
                  <a:pt x="20158" y="16277"/>
                  <a:pt x="20182" y="16288"/>
                </a:cubicBezTo>
                <a:cubicBezTo>
                  <a:pt x="20170" y="16312"/>
                  <a:pt x="20170" y="16324"/>
                  <a:pt x="20146" y="16336"/>
                </a:cubicBezTo>
                <a:cubicBezTo>
                  <a:pt x="20134" y="16336"/>
                  <a:pt x="20110" y="16336"/>
                  <a:pt x="20086" y="16348"/>
                </a:cubicBezTo>
                <a:cubicBezTo>
                  <a:pt x="20086" y="16396"/>
                  <a:pt x="20110" y="16431"/>
                  <a:pt x="20134" y="16443"/>
                </a:cubicBezTo>
                <a:cubicBezTo>
                  <a:pt x="20110" y="16455"/>
                  <a:pt x="20086" y="16467"/>
                  <a:pt x="20074" y="16515"/>
                </a:cubicBezTo>
                <a:cubicBezTo>
                  <a:pt x="20063" y="16515"/>
                  <a:pt x="20028" y="16515"/>
                  <a:pt x="20015" y="16526"/>
                </a:cubicBezTo>
                <a:lnTo>
                  <a:pt x="20015" y="16526"/>
                </a:lnTo>
                <a:cubicBezTo>
                  <a:pt x="20016" y="16428"/>
                  <a:pt x="20019" y="16331"/>
                  <a:pt x="20027" y="16229"/>
                </a:cubicBezTo>
                <a:lnTo>
                  <a:pt x="20027" y="16253"/>
                </a:lnTo>
                <a:lnTo>
                  <a:pt x="20063" y="16253"/>
                </a:lnTo>
                <a:cubicBezTo>
                  <a:pt x="20068" y="16237"/>
                  <a:pt x="20076" y="16230"/>
                  <a:pt x="20085" y="16230"/>
                </a:cubicBezTo>
                <a:cubicBezTo>
                  <a:pt x="20096" y="16230"/>
                  <a:pt x="20109" y="16240"/>
                  <a:pt x="20122" y="16253"/>
                </a:cubicBezTo>
                <a:lnTo>
                  <a:pt x="20122" y="16229"/>
                </a:lnTo>
                <a:close/>
                <a:moveTo>
                  <a:pt x="5061" y="16396"/>
                </a:moveTo>
                <a:lnTo>
                  <a:pt x="5061" y="16443"/>
                </a:lnTo>
                <a:cubicBezTo>
                  <a:pt x="5049" y="16455"/>
                  <a:pt x="5049" y="16467"/>
                  <a:pt x="5037" y="16503"/>
                </a:cubicBezTo>
                <a:cubicBezTo>
                  <a:pt x="5049" y="16515"/>
                  <a:pt x="5061" y="16515"/>
                  <a:pt x="5073" y="16527"/>
                </a:cubicBezTo>
                <a:cubicBezTo>
                  <a:pt x="5061" y="16527"/>
                  <a:pt x="5049" y="16515"/>
                  <a:pt x="5037" y="16515"/>
                </a:cubicBezTo>
                <a:cubicBezTo>
                  <a:pt x="5037" y="16491"/>
                  <a:pt x="5013" y="16455"/>
                  <a:pt x="5001" y="16431"/>
                </a:cubicBezTo>
                <a:cubicBezTo>
                  <a:pt x="5013" y="16408"/>
                  <a:pt x="5049" y="16408"/>
                  <a:pt x="5061" y="16396"/>
                </a:cubicBezTo>
                <a:close/>
                <a:moveTo>
                  <a:pt x="26730" y="16396"/>
                </a:moveTo>
                <a:cubicBezTo>
                  <a:pt x="26742" y="16408"/>
                  <a:pt x="26766" y="16408"/>
                  <a:pt x="26778" y="16408"/>
                </a:cubicBezTo>
                <a:cubicBezTo>
                  <a:pt x="26766" y="16443"/>
                  <a:pt x="26766" y="16491"/>
                  <a:pt x="26778" y="16527"/>
                </a:cubicBezTo>
                <a:cubicBezTo>
                  <a:pt x="26766" y="16515"/>
                  <a:pt x="26730" y="16503"/>
                  <a:pt x="26718" y="16503"/>
                </a:cubicBezTo>
                <a:cubicBezTo>
                  <a:pt x="26718" y="16503"/>
                  <a:pt x="26730" y="16491"/>
                  <a:pt x="26730" y="16467"/>
                </a:cubicBezTo>
                <a:cubicBezTo>
                  <a:pt x="26730" y="16467"/>
                  <a:pt x="26730" y="16455"/>
                  <a:pt x="26718" y="16455"/>
                </a:cubicBezTo>
                <a:cubicBezTo>
                  <a:pt x="26730" y="16443"/>
                  <a:pt x="26730" y="16419"/>
                  <a:pt x="26730" y="16396"/>
                </a:cubicBezTo>
                <a:close/>
                <a:moveTo>
                  <a:pt x="5096" y="16527"/>
                </a:moveTo>
                <a:cubicBezTo>
                  <a:pt x="5105" y="16527"/>
                  <a:pt x="5113" y="16538"/>
                  <a:pt x="5117" y="16545"/>
                </a:cubicBezTo>
                <a:lnTo>
                  <a:pt x="5117" y="16545"/>
                </a:lnTo>
                <a:cubicBezTo>
                  <a:pt x="5110" y="16539"/>
                  <a:pt x="5103" y="16533"/>
                  <a:pt x="5096" y="16527"/>
                </a:cubicBezTo>
                <a:close/>
                <a:moveTo>
                  <a:pt x="7621" y="16443"/>
                </a:moveTo>
                <a:cubicBezTo>
                  <a:pt x="7632" y="16467"/>
                  <a:pt x="7656" y="16491"/>
                  <a:pt x="7668" y="16503"/>
                </a:cubicBezTo>
                <a:lnTo>
                  <a:pt x="7632" y="16503"/>
                </a:lnTo>
                <a:cubicBezTo>
                  <a:pt x="7632" y="16515"/>
                  <a:pt x="7621" y="16550"/>
                  <a:pt x="7621" y="16562"/>
                </a:cubicBezTo>
                <a:lnTo>
                  <a:pt x="7561" y="16562"/>
                </a:lnTo>
                <a:cubicBezTo>
                  <a:pt x="7573" y="16550"/>
                  <a:pt x="7597" y="16515"/>
                  <a:pt x="7597" y="16491"/>
                </a:cubicBezTo>
                <a:cubicBezTo>
                  <a:pt x="7609" y="16467"/>
                  <a:pt x="7621" y="16455"/>
                  <a:pt x="7621" y="16443"/>
                </a:cubicBezTo>
                <a:close/>
                <a:moveTo>
                  <a:pt x="7751" y="16467"/>
                </a:moveTo>
                <a:cubicBezTo>
                  <a:pt x="7775" y="16491"/>
                  <a:pt x="7775" y="16503"/>
                  <a:pt x="7787" y="16515"/>
                </a:cubicBezTo>
                <a:cubicBezTo>
                  <a:pt x="7775" y="16527"/>
                  <a:pt x="7751" y="16550"/>
                  <a:pt x="7751" y="16562"/>
                </a:cubicBezTo>
                <a:lnTo>
                  <a:pt x="7716" y="16515"/>
                </a:lnTo>
                <a:lnTo>
                  <a:pt x="7751" y="16515"/>
                </a:lnTo>
                <a:lnTo>
                  <a:pt x="7751" y="16467"/>
                </a:lnTo>
                <a:close/>
                <a:moveTo>
                  <a:pt x="21384" y="16515"/>
                </a:moveTo>
                <a:cubicBezTo>
                  <a:pt x="21384" y="16527"/>
                  <a:pt x="21372" y="16550"/>
                  <a:pt x="21372" y="16562"/>
                </a:cubicBezTo>
                <a:cubicBezTo>
                  <a:pt x="21360" y="16550"/>
                  <a:pt x="21348" y="16550"/>
                  <a:pt x="21313" y="16527"/>
                </a:cubicBezTo>
                <a:cubicBezTo>
                  <a:pt x="21313" y="16527"/>
                  <a:pt x="21313" y="16515"/>
                  <a:pt x="21325" y="16515"/>
                </a:cubicBezTo>
                <a:close/>
                <a:moveTo>
                  <a:pt x="18348" y="16050"/>
                </a:moveTo>
                <a:lnTo>
                  <a:pt x="18372" y="16074"/>
                </a:lnTo>
                <a:cubicBezTo>
                  <a:pt x="18348" y="16098"/>
                  <a:pt x="18348" y="16146"/>
                  <a:pt x="18384" y="16169"/>
                </a:cubicBezTo>
                <a:cubicBezTo>
                  <a:pt x="18408" y="16169"/>
                  <a:pt x="18443" y="16158"/>
                  <a:pt x="18455" y="16134"/>
                </a:cubicBezTo>
                <a:lnTo>
                  <a:pt x="18455" y="16158"/>
                </a:lnTo>
                <a:cubicBezTo>
                  <a:pt x="18443" y="16169"/>
                  <a:pt x="18431" y="16169"/>
                  <a:pt x="18396" y="16193"/>
                </a:cubicBezTo>
                <a:cubicBezTo>
                  <a:pt x="18348" y="16146"/>
                  <a:pt x="18277" y="16110"/>
                  <a:pt x="18205" y="16098"/>
                </a:cubicBezTo>
                <a:lnTo>
                  <a:pt x="18205" y="16098"/>
                </a:lnTo>
                <a:cubicBezTo>
                  <a:pt x="18086" y="16288"/>
                  <a:pt x="18110" y="16443"/>
                  <a:pt x="18253" y="16574"/>
                </a:cubicBezTo>
                <a:lnTo>
                  <a:pt x="18217" y="16574"/>
                </a:lnTo>
                <a:cubicBezTo>
                  <a:pt x="18205" y="16562"/>
                  <a:pt x="18193" y="16550"/>
                  <a:pt x="18169" y="16515"/>
                </a:cubicBezTo>
                <a:lnTo>
                  <a:pt x="18169" y="16491"/>
                </a:lnTo>
                <a:lnTo>
                  <a:pt x="18027" y="16443"/>
                </a:lnTo>
                <a:cubicBezTo>
                  <a:pt x="18050" y="16384"/>
                  <a:pt x="18050" y="16288"/>
                  <a:pt x="18015" y="16205"/>
                </a:cubicBezTo>
                <a:cubicBezTo>
                  <a:pt x="17955" y="16205"/>
                  <a:pt x="17908" y="16229"/>
                  <a:pt x="17860" y="16265"/>
                </a:cubicBezTo>
                <a:lnTo>
                  <a:pt x="17848" y="16265"/>
                </a:lnTo>
                <a:cubicBezTo>
                  <a:pt x="17848" y="16265"/>
                  <a:pt x="17848" y="16253"/>
                  <a:pt x="17836" y="16253"/>
                </a:cubicBezTo>
                <a:cubicBezTo>
                  <a:pt x="17872" y="16253"/>
                  <a:pt x="17908" y="16229"/>
                  <a:pt x="17943" y="16193"/>
                </a:cubicBezTo>
                <a:cubicBezTo>
                  <a:pt x="17943" y="16193"/>
                  <a:pt x="17943" y="16169"/>
                  <a:pt x="17931" y="16169"/>
                </a:cubicBezTo>
                <a:lnTo>
                  <a:pt x="17967" y="16146"/>
                </a:lnTo>
                <a:cubicBezTo>
                  <a:pt x="17979" y="16158"/>
                  <a:pt x="17979" y="16169"/>
                  <a:pt x="17991" y="16205"/>
                </a:cubicBezTo>
                <a:cubicBezTo>
                  <a:pt x="18086" y="16169"/>
                  <a:pt x="18146" y="16146"/>
                  <a:pt x="18193" y="16086"/>
                </a:cubicBezTo>
                <a:lnTo>
                  <a:pt x="18289" y="16086"/>
                </a:lnTo>
                <a:cubicBezTo>
                  <a:pt x="18312" y="16086"/>
                  <a:pt x="18312" y="16098"/>
                  <a:pt x="18324" y="16098"/>
                </a:cubicBezTo>
                <a:cubicBezTo>
                  <a:pt x="18336" y="16086"/>
                  <a:pt x="18336" y="16062"/>
                  <a:pt x="18348" y="16050"/>
                </a:cubicBezTo>
                <a:close/>
                <a:moveTo>
                  <a:pt x="25718" y="16491"/>
                </a:moveTo>
                <a:cubicBezTo>
                  <a:pt x="25730" y="16491"/>
                  <a:pt x="25730" y="16503"/>
                  <a:pt x="25754" y="16503"/>
                </a:cubicBezTo>
                <a:cubicBezTo>
                  <a:pt x="25766" y="16527"/>
                  <a:pt x="25789" y="16550"/>
                  <a:pt x="25825" y="16562"/>
                </a:cubicBezTo>
                <a:cubicBezTo>
                  <a:pt x="25813" y="16574"/>
                  <a:pt x="25813" y="16586"/>
                  <a:pt x="25813" y="16610"/>
                </a:cubicBezTo>
                <a:cubicBezTo>
                  <a:pt x="25789" y="16574"/>
                  <a:pt x="25766" y="16550"/>
                  <a:pt x="25730" y="16503"/>
                </a:cubicBezTo>
                <a:cubicBezTo>
                  <a:pt x="25730" y="16503"/>
                  <a:pt x="25718" y="16503"/>
                  <a:pt x="25718" y="16515"/>
                </a:cubicBezTo>
                <a:lnTo>
                  <a:pt x="25718" y="16491"/>
                </a:lnTo>
                <a:close/>
                <a:moveTo>
                  <a:pt x="5215" y="16550"/>
                </a:moveTo>
                <a:cubicBezTo>
                  <a:pt x="5215" y="16562"/>
                  <a:pt x="5192" y="16586"/>
                  <a:pt x="5215" y="16622"/>
                </a:cubicBezTo>
                <a:cubicBezTo>
                  <a:pt x="5192" y="16598"/>
                  <a:pt x="5163" y="16580"/>
                  <a:pt x="5136" y="16560"/>
                </a:cubicBezTo>
                <a:lnTo>
                  <a:pt x="5136" y="16560"/>
                </a:lnTo>
                <a:lnTo>
                  <a:pt x="5156" y="16550"/>
                </a:lnTo>
                <a:close/>
                <a:moveTo>
                  <a:pt x="7871" y="16574"/>
                </a:moveTo>
                <a:cubicBezTo>
                  <a:pt x="7894" y="16586"/>
                  <a:pt x="7906" y="16586"/>
                  <a:pt x="7918" y="16610"/>
                </a:cubicBezTo>
                <a:lnTo>
                  <a:pt x="7954" y="16574"/>
                </a:lnTo>
                <a:lnTo>
                  <a:pt x="7954" y="16574"/>
                </a:lnTo>
                <a:cubicBezTo>
                  <a:pt x="7954" y="16586"/>
                  <a:pt x="7930" y="16610"/>
                  <a:pt x="7930" y="16622"/>
                </a:cubicBezTo>
                <a:cubicBezTo>
                  <a:pt x="7918" y="16622"/>
                  <a:pt x="7894" y="16610"/>
                  <a:pt x="7859" y="16610"/>
                </a:cubicBezTo>
                <a:cubicBezTo>
                  <a:pt x="7859" y="16610"/>
                  <a:pt x="7871" y="16586"/>
                  <a:pt x="7871" y="16574"/>
                </a:cubicBezTo>
                <a:close/>
                <a:moveTo>
                  <a:pt x="16836" y="16467"/>
                </a:moveTo>
                <a:cubicBezTo>
                  <a:pt x="16848" y="16491"/>
                  <a:pt x="16860" y="16503"/>
                  <a:pt x="16872" y="16503"/>
                </a:cubicBezTo>
                <a:cubicBezTo>
                  <a:pt x="16872" y="16550"/>
                  <a:pt x="16872" y="16574"/>
                  <a:pt x="16907" y="16622"/>
                </a:cubicBezTo>
                <a:cubicBezTo>
                  <a:pt x="16878" y="16611"/>
                  <a:pt x="16851" y="16605"/>
                  <a:pt x="16825" y="16605"/>
                </a:cubicBezTo>
                <a:cubicBezTo>
                  <a:pt x="16769" y="16605"/>
                  <a:pt x="16722" y="16632"/>
                  <a:pt x="16681" y="16681"/>
                </a:cubicBezTo>
                <a:lnTo>
                  <a:pt x="16657" y="16646"/>
                </a:lnTo>
                <a:cubicBezTo>
                  <a:pt x="16657" y="16622"/>
                  <a:pt x="16634" y="16610"/>
                  <a:pt x="16634" y="16586"/>
                </a:cubicBezTo>
                <a:cubicBezTo>
                  <a:pt x="16693" y="16586"/>
                  <a:pt x="16753" y="16574"/>
                  <a:pt x="16812" y="16527"/>
                </a:cubicBezTo>
                <a:cubicBezTo>
                  <a:pt x="16812" y="16503"/>
                  <a:pt x="16800" y="16491"/>
                  <a:pt x="16800" y="16467"/>
                </a:cubicBezTo>
                <a:close/>
                <a:moveTo>
                  <a:pt x="20015" y="16540"/>
                </a:moveTo>
                <a:lnTo>
                  <a:pt x="20015" y="16540"/>
                </a:lnTo>
                <a:cubicBezTo>
                  <a:pt x="20017" y="16581"/>
                  <a:pt x="20030" y="16611"/>
                  <a:pt x="20063" y="16622"/>
                </a:cubicBezTo>
                <a:cubicBezTo>
                  <a:pt x="20051" y="16634"/>
                  <a:pt x="20015" y="16646"/>
                  <a:pt x="20015" y="16681"/>
                </a:cubicBezTo>
                <a:cubicBezTo>
                  <a:pt x="20015" y="16633"/>
                  <a:pt x="20015" y="16587"/>
                  <a:pt x="20015" y="16540"/>
                </a:cubicBezTo>
                <a:close/>
                <a:moveTo>
                  <a:pt x="22599" y="16646"/>
                </a:moveTo>
                <a:cubicBezTo>
                  <a:pt x="22610" y="16669"/>
                  <a:pt x="22622" y="16693"/>
                  <a:pt x="22634" y="16693"/>
                </a:cubicBezTo>
                <a:cubicBezTo>
                  <a:pt x="22622" y="16693"/>
                  <a:pt x="22610" y="16705"/>
                  <a:pt x="22610" y="16729"/>
                </a:cubicBezTo>
                <a:cubicBezTo>
                  <a:pt x="22610" y="16693"/>
                  <a:pt x="22587" y="16681"/>
                  <a:pt x="22587" y="16646"/>
                </a:cubicBezTo>
                <a:lnTo>
                  <a:pt x="22587" y="16646"/>
                </a:lnTo>
                <a:cubicBezTo>
                  <a:pt x="22591" y="16654"/>
                  <a:pt x="22593" y="16656"/>
                  <a:pt x="22595" y="16656"/>
                </a:cubicBezTo>
                <a:cubicBezTo>
                  <a:pt x="22599" y="16656"/>
                  <a:pt x="22599" y="16646"/>
                  <a:pt x="22599" y="16646"/>
                </a:cubicBezTo>
                <a:close/>
                <a:moveTo>
                  <a:pt x="7954" y="16705"/>
                </a:moveTo>
                <a:cubicBezTo>
                  <a:pt x="7954" y="16729"/>
                  <a:pt x="7966" y="16741"/>
                  <a:pt x="7966" y="16753"/>
                </a:cubicBezTo>
                <a:cubicBezTo>
                  <a:pt x="7942" y="16747"/>
                  <a:pt x="7924" y="16744"/>
                  <a:pt x="7908" y="16744"/>
                </a:cubicBezTo>
                <a:cubicBezTo>
                  <a:pt x="7891" y="16744"/>
                  <a:pt x="7876" y="16747"/>
                  <a:pt x="7859" y="16753"/>
                </a:cubicBezTo>
                <a:cubicBezTo>
                  <a:pt x="7859" y="16753"/>
                  <a:pt x="7859" y="16741"/>
                  <a:pt x="7847" y="16741"/>
                </a:cubicBezTo>
                <a:cubicBezTo>
                  <a:pt x="7871" y="16741"/>
                  <a:pt x="7918" y="16741"/>
                  <a:pt x="7954" y="16705"/>
                </a:cubicBezTo>
                <a:close/>
                <a:moveTo>
                  <a:pt x="14086" y="15693"/>
                </a:moveTo>
                <a:lnTo>
                  <a:pt x="14086" y="15693"/>
                </a:lnTo>
                <a:cubicBezTo>
                  <a:pt x="13883" y="16265"/>
                  <a:pt x="13764" y="16693"/>
                  <a:pt x="13740" y="16812"/>
                </a:cubicBezTo>
                <a:cubicBezTo>
                  <a:pt x="13705" y="16789"/>
                  <a:pt x="13740" y="16800"/>
                  <a:pt x="13633" y="16729"/>
                </a:cubicBezTo>
                <a:cubicBezTo>
                  <a:pt x="13597" y="16705"/>
                  <a:pt x="13574" y="16681"/>
                  <a:pt x="13526" y="16669"/>
                </a:cubicBezTo>
                <a:cubicBezTo>
                  <a:pt x="13419" y="16467"/>
                  <a:pt x="13347" y="16277"/>
                  <a:pt x="13288" y="16074"/>
                </a:cubicBezTo>
                <a:lnTo>
                  <a:pt x="13288" y="16074"/>
                </a:lnTo>
                <a:cubicBezTo>
                  <a:pt x="13288" y="16074"/>
                  <a:pt x="13300" y="16074"/>
                  <a:pt x="13324" y="16086"/>
                </a:cubicBezTo>
                <a:cubicBezTo>
                  <a:pt x="13336" y="16074"/>
                  <a:pt x="13336" y="16038"/>
                  <a:pt x="13336" y="16027"/>
                </a:cubicBezTo>
                <a:cubicBezTo>
                  <a:pt x="13347" y="16027"/>
                  <a:pt x="13371" y="16015"/>
                  <a:pt x="13371" y="16015"/>
                </a:cubicBezTo>
                <a:cubicBezTo>
                  <a:pt x="13371" y="16050"/>
                  <a:pt x="13395" y="16086"/>
                  <a:pt x="13455" y="16098"/>
                </a:cubicBezTo>
                <a:cubicBezTo>
                  <a:pt x="13490" y="16050"/>
                  <a:pt x="13490" y="16015"/>
                  <a:pt x="13466" y="15967"/>
                </a:cubicBezTo>
                <a:lnTo>
                  <a:pt x="13502" y="15967"/>
                </a:lnTo>
                <a:cubicBezTo>
                  <a:pt x="13514" y="15979"/>
                  <a:pt x="13526" y="15979"/>
                  <a:pt x="13550" y="15991"/>
                </a:cubicBezTo>
                <a:lnTo>
                  <a:pt x="13550" y="16015"/>
                </a:lnTo>
                <a:cubicBezTo>
                  <a:pt x="13559" y="16018"/>
                  <a:pt x="13568" y="16019"/>
                  <a:pt x="13576" y="16019"/>
                </a:cubicBezTo>
                <a:cubicBezTo>
                  <a:pt x="13603" y="16019"/>
                  <a:pt x="13627" y="16006"/>
                  <a:pt x="13645" y="15979"/>
                </a:cubicBezTo>
                <a:cubicBezTo>
                  <a:pt x="13645" y="16027"/>
                  <a:pt x="13681" y="16050"/>
                  <a:pt x="13740" y="16074"/>
                </a:cubicBezTo>
                <a:cubicBezTo>
                  <a:pt x="13764" y="16027"/>
                  <a:pt x="13764" y="15979"/>
                  <a:pt x="13752" y="15931"/>
                </a:cubicBezTo>
                <a:lnTo>
                  <a:pt x="13752" y="15931"/>
                </a:lnTo>
                <a:cubicBezTo>
                  <a:pt x="13762" y="15938"/>
                  <a:pt x="13772" y="15941"/>
                  <a:pt x="13782" y="15941"/>
                </a:cubicBezTo>
                <a:cubicBezTo>
                  <a:pt x="13808" y="15941"/>
                  <a:pt x="13834" y="15921"/>
                  <a:pt x="13859" y="15896"/>
                </a:cubicBezTo>
                <a:cubicBezTo>
                  <a:pt x="13847" y="15848"/>
                  <a:pt x="13812" y="15836"/>
                  <a:pt x="13764" y="15812"/>
                </a:cubicBezTo>
                <a:cubicBezTo>
                  <a:pt x="13788" y="15800"/>
                  <a:pt x="13800" y="15777"/>
                  <a:pt x="13800" y="15729"/>
                </a:cubicBezTo>
                <a:cubicBezTo>
                  <a:pt x="13812" y="15741"/>
                  <a:pt x="13824" y="15753"/>
                  <a:pt x="13859" y="15753"/>
                </a:cubicBezTo>
                <a:cubicBezTo>
                  <a:pt x="13871" y="15753"/>
                  <a:pt x="13883" y="15741"/>
                  <a:pt x="13883" y="15729"/>
                </a:cubicBezTo>
                <a:cubicBezTo>
                  <a:pt x="13883" y="15741"/>
                  <a:pt x="13907" y="15753"/>
                  <a:pt x="13919" y="15753"/>
                </a:cubicBezTo>
                <a:cubicBezTo>
                  <a:pt x="13919" y="15777"/>
                  <a:pt x="13919" y="15777"/>
                  <a:pt x="13931" y="15788"/>
                </a:cubicBezTo>
                <a:cubicBezTo>
                  <a:pt x="13943" y="15788"/>
                  <a:pt x="13967" y="15777"/>
                  <a:pt x="13978" y="15753"/>
                </a:cubicBezTo>
                <a:cubicBezTo>
                  <a:pt x="13990" y="15777"/>
                  <a:pt x="14002" y="15788"/>
                  <a:pt x="14026" y="15788"/>
                </a:cubicBezTo>
                <a:cubicBezTo>
                  <a:pt x="14026" y="15753"/>
                  <a:pt x="14026" y="15741"/>
                  <a:pt x="14002" y="15729"/>
                </a:cubicBezTo>
                <a:lnTo>
                  <a:pt x="14038" y="15729"/>
                </a:lnTo>
                <a:cubicBezTo>
                  <a:pt x="14050" y="15729"/>
                  <a:pt x="14062" y="15717"/>
                  <a:pt x="14086" y="15693"/>
                </a:cubicBezTo>
                <a:close/>
                <a:moveTo>
                  <a:pt x="21384" y="16586"/>
                </a:moveTo>
                <a:cubicBezTo>
                  <a:pt x="21384" y="16610"/>
                  <a:pt x="21408" y="16622"/>
                  <a:pt x="21408" y="16634"/>
                </a:cubicBezTo>
                <a:cubicBezTo>
                  <a:pt x="21360" y="16681"/>
                  <a:pt x="21372" y="16741"/>
                  <a:pt x="21432" y="16812"/>
                </a:cubicBezTo>
                <a:cubicBezTo>
                  <a:pt x="21408" y="16800"/>
                  <a:pt x="21372" y="16789"/>
                  <a:pt x="21360" y="16789"/>
                </a:cubicBezTo>
                <a:cubicBezTo>
                  <a:pt x="21360" y="16729"/>
                  <a:pt x="21348" y="16693"/>
                  <a:pt x="21313" y="16669"/>
                </a:cubicBezTo>
                <a:cubicBezTo>
                  <a:pt x="21348" y="16646"/>
                  <a:pt x="21372" y="16634"/>
                  <a:pt x="21384" y="16586"/>
                </a:cubicBezTo>
                <a:close/>
                <a:moveTo>
                  <a:pt x="21598" y="16586"/>
                </a:moveTo>
                <a:cubicBezTo>
                  <a:pt x="21610" y="16610"/>
                  <a:pt x="21610" y="16622"/>
                  <a:pt x="21622" y="16634"/>
                </a:cubicBezTo>
                <a:lnTo>
                  <a:pt x="21622" y="16646"/>
                </a:lnTo>
                <a:cubicBezTo>
                  <a:pt x="21622" y="16646"/>
                  <a:pt x="21622" y="16669"/>
                  <a:pt x="21610" y="16681"/>
                </a:cubicBezTo>
                <a:lnTo>
                  <a:pt x="21646" y="16705"/>
                </a:lnTo>
                <a:lnTo>
                  <a:pt x="21646" y="16729"/>
                </a:lnTo>
                <a:cubicBezTo>
                  <a:pt x="21646" y="16729"/>
                  <a:pt x="21646" y="16741"/>
                  <a:pt x="21622" y="16741"/>
                </a:cubicBezTo>
                <a:lnTo>
                  <a:pt x="21622" y="16753"/>
                </a:lnTo>
                <a:cubicBezTo>
                  <a:pt x="21598" y="16753"/>
                  <a:pt x="21587" y="16789"/>
                  <a:pt x="21563" y="16812"/>
                </a:cubicBezTo>
                <a:cubicBezTo>
                  <a:pt x="21551" y="16765"/>
                  <a:pt x="21527" y="16705"/>
                  <a:pt x="21444" y="16646"/>
                </a:cubicBezTo>
                <a:cubicBezTo>
                  <a:pt x="21444" y="16646"/>
                  <a:pt x="21444" y="16634"/>
                  <a:pt x="21467" y="16634"/>
                </a:cubicBezTo>
                <a:cubicBezTo>
                  <a:pt x="21467" y="16646"/>
                  <a:pt x="21479" y="16646"/>
                  <a:pt x="21479" y="16669"/>
                </a:cubicBezTo>
                <a:cubicBezTo>
                  <a:pt x="21490" y="16671"/>
                  <a:pt x="21500" y="16672"/>
                  <a:pt x="21509" y="16672"/>
                </a:cubicBezTo>
                <a:cubicBezTo>
                  <a:pt x="21571" y="16672"/>
                  <a:pt x="21598" y="16638"/>
                  <a:pt x="21598" y="16586"/>
                </a:cubicBezTo>
                <a:close/>
                <a:moveTo>
                  <a:pt x="4525" y="16741"/>
                </a:moveTo>
                <a:cubicBezTo>
                  <a:pt x="4525" y="16777"/>
                  <a:pt x="4525" y="16824"/>
                  <a:pt x="4561" y="16860"/>
                </a:cubicBezTo>
                <a:cubicBezTo>
                  <a:pt x="4549" y="16854"/>
                  <a:pt x="4540" y="16851"/>
                  <a:pt x="4534" y="16851"/>
                </a:cubicBezTo>
                <a:cubicBezTo>
                  <a:pt x="4528" y="16851"/>
                  <a:pt x="4525" y="16854"/>
                  <a:pt x="4525" y="16860"/>
                </a:cubicBezTo>
                <a:cubicBezTo>
                  <a:pt x="4525" y="16824"/>
                  <a:pt x="4513" y="16789"/>
                  <a:pt x="4477" y="16753"/>
                </a:cubicBezTo>
                <a:cubicBezTo>
                  <a:pt x="4501" y="16753"/>
                  <a:pt x="4513" y="16741"/>
                  <a:pt x="4525" y="16741"/>
                </a:cubicBezTo>
                <a:close/>
                <a:moveTo>
                  <a:pt x="16717" y="15729"/>
                </a:moveTo>
                <a:cubicBezTo>
                  <a:pt x="16729" y="15777"/>
                  <a:pt x="16776" y="15800"/>
                  <a:pt x="16800" y="15812"/>
                </a:cubicBezTo>
                <a:cubicBezTo>
                  <a:pt x="16788" y="15848"/>
                  <a:pt x="16776" y="15860"/>
                  <a:pt x="16776" y="15907"/>
                </a:cubicBezTo>
                <a:cubicBezTo>
                  <a:pt x="16776" y="15930"/>
                  <a:pt x="16797" y="15931"/>
                  <a:pt x="16820" y="15931"/>
                </a:cubicBezTo>
                <a:lnTo>
                  <a:pt x="16820" y="15931"/>
                </a:lnTo>
                <a:cubicBezTo>
                  <a:pt x="16850" y="15931"/>
                  <a:pt x="16862" y="15930"/>
                  <a:pt x="16884" y="15919"/>
                </a:cubicBezTo>
                <a:cubicBezTo>
                  <a:pt x="16884" y="15979"/>
                  <a:pt x="16895" y="16027"/>
                  <a:pt x="16955" y="16050"/>
                </a:cubicBezTo>
                <a:cubicBezTo>
                  <a:pt x="17003" y="16015"/>
                  <a:pt x="17015" y="15955"/>
                  <a:pt x="17003" y="15907"/>
                </a:cubicBezTo>
                <a:lnTo>
                  <a:pt x="17003" y="15907"/>
                </a:lnTo>
                <a:cubicBezTo>
                  <a:pt x="17016" y="15917"/>
                  <a:pt x="17032" y="15920"/>
                  <a:pt x="17049" y="15920"/>
                </a:cubicBezTo>
                <a:cubicBezTo>
                  <a:pt x="17076" y="15920"/>
                  <a:pt x="17109" y="15910"/>
                  <a:pt x="17146" y="15896"/>
                </a:cubicBezTo>
                <a:cubicBezTo>
                  <a:pt x="17146" y="15919"/>
                  <a:pt x="17146" y="15955"/>
                  <a:pt x="17157" y="15979"/>
                </a:cubicBezTo>
                <a:cubicBezTo>
                  <a:pt x="17217" y="15979"/>
                  <a:pt x="17253" y="15955"/>
                  <a:pt x="17276" y="15907"/>
                </a:cubicBezTo>
                <a:cubicBezTo>
                  <a:pt x="17300" y="15931"/>
                  <a:pt x="17312" y="15967"/>
                  <a:pt x="17336" y="15979"/>
                </a:cubicBezTo>
                <a:cubicBezTo>
                  <a:pt x="17324" y="16015"/>
                  <a:pt x="17312" y="16038"/>
                  <a:pt x="17324" y="16050"/>
                </a:cubicBezTo>
                <a:cubicBezTo>
                  <a:pt x="17309" y="16043"/>
                  <a:pt x="17293" y="16039"/>
                  <a:pt x="17277" y="16039"/>
                </a:cubicBezTo>
                <a:cubicBezTo>
                  <a:pt x="17242" y="16039"/>
                  <a:pt x="17209" y="16057"/>
                  <a:pt x="17193" y="16098"/>
                </a:cubicBezTo>
                <a:cubicBezTo>
                  <a:pt x="17217" y="16134"/>
                  <a:pt x="17253" y="16146"/>
                  <a:pt x="17276" y="16146"/>
                </a:cubicBezTo>
                <a:cubicBezTo>
                  <a:pt x="17265" y="16169"/>
                  <a:pt x="17265" y="16217"/>
                  <a:pt x="17300" y="16265"/>
                </a:cubicBezTo>
                <a:cubicBezTo>
                  <a:pt x="17312" y="16265"/>
                  <a:pt x="17324" y="16241"/>
                  <a:pt x="17336" y="16229"/>
                </a:cubicBezTo>
                <a:cubicBezTo>
                  <a:pt x="17372" y="16265"/>
                  <a:pt x="17396" y="16277"/>
                  <a:pt x="17431" y="16277"/>
                </a:cubicBezTo>
                <a:cubicBezTo>
                  <a:pt x="17431" y="16277"/>
                  <a:pt x="17431" y="16288"/>
                  <a:pt x="17407" y="16288"/>
                </a:cubicBezTo>
                <a:cubicBezTo>
                  <a:pt x="17399" y="16286"/>
                  <a:pt x="17390" y="16284"/>
                  <a:pt x="17380" y="16284"/>
                </a:cubicBezTo>
                <a:cubicBezTo>
                  <a:pt x="17345" y="16284"/>
                  <a:pt x="17299" y="16302"/>
                  <a:pt x="17253" y="16348"/>
                </a:cubicBezTo>
                <a:cubicBezTo>
                  <a:pt x="17276" y="16408"/>
                  <a:pt x="17312" y="16419"/>
                  <a:pt x="17348" y="16443"/>
                </a:cubicBezTo>
                <a:cubicBezTo>
                  <a:pt x="17312" y="16479"/>
                  <a:pt x="17300" y="16539"/>
                  <a:pt x="17336" y="16598"/>
                </a:cubicBezTo>
                <a:cubicBezTo>
                  <a:pt x="17396" y="16598"/>
                  <a:pt x="17431" y="16574"/>
                  <a:pt x="17455" y="16527"/>
                </a:cubicBezTo>
                <a:cubicBezTo>
                  <a:pt x="17455" y="16539"/>
                  <a:pt x="17467" y="16562"/>
                  <a:pt x="17467" y="16574"/>
                </a:cubicBezTo>
                <a:cubicBezTo>
                  <a:pt x="17455" y="16586"/>
                  <a:pt x="17455" y="16598"/>
                  <a:pt x="17455" y="16622"/>
                </a:cubicBezTo>
                <a:cubicBezTo>
                  <a:pt x="17431" y="16634"/>
                  <a:pt x="17396" y="16658"/>
                  <a:pt x="17384" y="16717"/>
                </a:cubicBezTo>
                <a:lnTo>
                  <a:pt x="17348" y="16717"/>
                </a:lnTo>
                <a:cubicBezTo>
                  <a:pt x="17324" y="16765"/>
                  <a:pt x="17324" y="16800"/>
                  <a:pt x="17348" y="16836"/>
                </a:cubicBezTo>
                <a:lnTo>
                  <a:pt x="17336" y="16860"/>
                </a:lnTo>
                <a:cubicBezTo>
                  <a:pt x="17324" y="16812"/>
                  <a:pt x="17288" y="16777"/>
                  <a:pt x="17229" y="16765"/>
                </a:cubicBezTo>
                <a:lnTo>
                  <a:pt x="17217" y="16777"/>
                </a:lnTo>
                <a:cubicBezTo>
                  <a:pt x="17205" y="16753"/>
                  <a:pt x="17193" y="16741"/>
                  <a:pt x="17169" y="16717"/>
                </a:cubicBezTo>
                <a:cubicBezTo>
                  <a:pt x="17229" y="16705"/>
                  <a:pt x="17276" y="16646"/>
                  <a:pt x="17312" y="16562"/>
                </a:cubicBezTo>
                <a:cubicBezTo>
                  <a:pt x="17276" y="16527"/>
                  <a:pt x="17253" y="16515"/>
                  <a:pt x="17205" y="16515"/>
                </a:cubicBezTo>
                <a:cubicBezTo>
                  <a:pt x="17205" y="16455"/>
                  <a:pt x="17169" y="16419"/>
                  <a:pt x="17146" y="16408"/>
                </a:cubicBezTo>
                <a:cubicBezTo>
                  <a:pt x="17169" y="16396"/>
                  <a:pt x="17205" y="16348"/>
                  <a:pt x="17217" y="16288"/>
                </a:cubicBezTo>
                <a:cubicBezTo>
                  <a:pt x="17194" y="16279"/>
                  <a:pt x="17173" y="16275"/>
                  <a:pt x="17154" y="16275"/>
                </a:cubicBezTo>
                <a:cubicBezTo>
                  <a:pt x="17123" y="16275"/>
                  <a:pt x="17096" y="16286"/>
                  <a:pt x="17074" y="16300"/>
                </a:cubicBezTo>
                <a:cubicBezTo>
                  <a:pt x="17074" y="16277"/>
                  <a:pt x="17038" y="16241"/>
                  <a:pt x="16991" y="16229"/>
                </a:cubicBezTo>
                <a:cubicBezTo>
                  <a:pt x="16967" y="16158"/>
                  <a:pt x="16907" y="16122"/>
                  <a:pt x="16836" y="16122"/>
                </a:cubicBezTo>
                <a:cubicBezTo>
                  <a:pt x="16859" y="16063"/>
                  <a:pt x="16860" y="16005"/>
                  <a:pt x="16815" y="15935"/>
                </a:cubicBezTo>
                <a:lnTo>
                  <a:pt x="16815" y="15935"/>
                </a:lnTo>
                <a:cubicBezTo>
                  <a:pt x="16726" y="15970"/>
                  <a:pt x="16681" y="16017"/>
                  <a:pt x="16669" y="16074"/>
                </a:cubicBezTo>
                <a:cubicBezTo>
                  <a:pt x="16610" y="16074"/>
                  <a:pt x="16550" y="16098"/>
                  <a:pt x="16503" y="16146"/>
                </a:cubicBezTo>
                <a:cubicBezTo>
                  <a:pt x="16503" y="16110"/>
                  <a:pt x="16491" y="16086"/>
                  <a:pt x="16479" y="16074"/>
                </a:cubicBezTo>
                <a:cubicBezTo>
                  <a:pt x="16491" y="16074"/>
                  <a:pt x="16491" y="16050"/>
                  <a:pt x="16503" y="16050"/>
                </a:cubicBezTo>
                <a:cubicBezTo>
                  <a:pt x="16526" y="16015"/>
                  <a:pt x="16538" y="15967"/>
                  <a:pt x="16538" y="15931"/>
                </a:cubicBezTo>
                <a:cubicBezTo>
                  <a:pt x="16645" y="15896"/>
                  <a:pt x="16705" y="15836"/>
                  <a:pt x="16717" y="15729"/>
                </a:cubicBezTo>
                <a:close/>
                <a:moveTo>
                  <a:pt x="9609" y="16622"/>
                </a:moveTo>
                <a:cubicBezTo>
                  <a:pt x="9609" y="16622"/>
                  <a:pt x="9633" y="16622"/>
                  <a:pt x="9645" y="16634"/>
                </a:cubicBezTo>
                <a:lnTo>
                  <a:pt x="9680" y="16669"/>
                </a:lnTo>
                <a:lnTo>
                  <a:pt x="9680" y="16681"/>
                </a:lnTo>
                <a:cubicBezTo>
                  <a:pt x="9692" y="16681"/>
                  <a:pt x="9704" y="16693"/>
                  <a:pt x="9716" y="16693"/>
                </a:cubicBezTo>
                <a:cubicBezTo>
                  <a:pt x="9716" y="16753"/>
                  <a:pt x="9740" y="16824"/>
                  <a:pt x="9740" y="16872"/>
                </a:cubicBezTo>
                <a:cubicBezTo>
                  <a:pt x="9692" y="16824"/>
                  <a:pt x="9645" y="16765"/>
                  <a:pt x="9597" y="16729"/>
                </a:cubicBezTo>
                <a:cubicBezTo>
                  <a:pt x="9633" y="16681"/>
                  <a:pt x="9633" y="16646"/>
                  <a:pt x="9609" y="16622"/>
                </a:cubicBezTo>
                <a:close/>
                <a:moveTo>
                  <a:pt x="26266" y="16812"/>
                </a:moveTo>
                <a:lnTo>
                  <a:pt x="26266" y="16872"/>
                </a:lnTo>
                <a:cubicBezTo>
                  <a:pt x="26254" y="16860"/>
                  <a:pt x="26230" y="16860"/>
                  <a:pt x="26194" y="16860"/>
                </a:cubicBezTo>
                <a:lnTo>
                  <a:pt x="26194" y="16872"/>
                </a:lnTo>
                <a:cubicBezTo>
                  <a:pt x="26194" y="16872"/>
                  <a:pt x="26182" y="16872"/>
                  <a:pt x="26182" y="16860"/>
                </a:cubicBezTo>
                <a:cubicBezTo>
                  <a:pt x="26182" y="16848"/>
                  <a:pt x="26194" y="16848"/>
                  <a:pt x="26194" y="16824"/>
                </a:cubicBezTo>
                <a:cubicBezTo>
                  <a:pt x="26230" y="16824"/>
                  <a:pt x="26242" y="16824"/>
                  <a:pt x="26266" y="16812"/>
                </a:cubicBezTo>
                <a:close/>
                <a:moveTo>
                  <a:pt x="16193" y="16753"/>
                </a:moveTo>
                <a:cubicBezTo>
                  <a:pt x="16193" y="16753"/>
                  <a:pt x="16193" y="16765"/>
                  <a:pt x="16205" y="16765"/>
                </a:cubicBezTo>
                <a:cubicBezTo>
                  <a:pt x="16193" y="16789"/>
                  <a:pt x="16193" y="16824"/>
                  <a:pt x="16205" y="16872"/>
                </a:cubicBezTo>
                <a:lnTo>
                  <a:pt x="16205" y="16908"/>
                </a:lnTo>
                <a:cubicBezTo>
                  <a:pt x="16193" y="16872"/>
                  <a:pt x="16169" y="16860"/>
                  <a:pt x="16145" y="16860"/>
                </a:cubicBezTo>
                <a:cubicBezTo>
                  <a:pt x="16181" y="16824"/>
                  <a:pt x="16193" y="16800"/>
                  <a:pt x="16193" y="16753"/>
                </a:cubicBezTo>
                <a:close/>
                <a:moveTo>
                  <a:pt x="20646" y="16824"/>
                </a:moveTo>
                <a:cubicBezTo>
                  <a:pt x="20646" y="16860"/>
                  <a:pt x="20646" y="16872"/>
                  <a:pt x="20658" y="16884"/>
                </a:cubicBezTo>
                <a:cubicBezTo>
                  <a:pt x="20658" y="16908"/>
                  <a:pt x="20646" y="16908"/>
                  <a:pt x="20646" y="16920"/>
                </a:cubicBezTo>
                <a:lnTo>
                  <a:pt x="20598" y="16872"/>
                </a:lnTo>
                <a:lnTo>
                  <a:pt x="20598" y="16860"/>
                </a:lnTo>
                <a:cubicBezTo>
                  <a:pt x="20610" y="16860"/>
                  <a:pt x="20634" y="16848"/>
                  <a:pt x="20646" y="16824"/>
                </a:cubicBezTo>
                <a:close/>
                <a:moveTo>
                  <a:pt x="20122" y="16669"/>
                </a:moveTo>
                <a:lnTo>
                  <a:pt x="20122" y="16693"/>
                </a:lnTo>
                <a:cubicBezTo>
                  <a:pt x="20122" y="16705"/>
                  <a:pt x="20110" y="16729"/>
                  <a:pt x="20110" y="16741"/>
                </a:cubicBezTo>
                <a:lnTo>
                  <a:pt x="20086" y="16741"/>
                </a:lnTo>
                <a:cubicBezTo>
                  <a:pt x="20086" y="16789"/>
                  <a:pt x="20110" y="16812"/>
                  <a:pt x="20134" y="16824"/>
                </a:cubicBezTo>
                <a:cubicBezTo>
                  <a:pt x="20122" y="16848"/>
                  <a:pt x="20086" y="16860"/>
                  <a:pt x="20086" y="16872"/>
                </a:cubicBezTo>
                <a:cubicBezTo>
                  <a:pt x="20074" y="16884"/>
                  <a:pt x="20051" y="16884"/>
                  <a:pt x="20027" y="16920"/>
                </a:cubicBezTo>
                <a:cubicBezTo>
                  <a:pt x="20015" y="16931"/>
                  <a:pt x="20015" y="16931"/>
                  <a:pt x="20015" y="16943"/>
                </a:cubicBezTo>
                <a:lnTo>
                  <a:pt x="20015" y="16693"/>
                </a:lnTo>
                <a:cubicBezTo>
                  <a:pt x="20028" y="16696"/>
                  <a:pt x="20039" y="16698"/>
                  <a:pt x="20049" y="16698"/>
                </a:cubicBezTo>
                <a:cubicBezTo>
                  <a:pt x="20076" y="16698"/>
                  <a:pt x="20096" y="16687"/>
                  <a:pt x="20122" y="16669"/>
                </a:cubicBezTo>
                <a:close/>
                <a:moveTo>
                  <a:pt x="22277" y="16812"/>
                </a:moveTo>
                <a:cubicBezTo>
                  <a:pt x="22312" y="16870"/>
                  <a:pt x="22335" y="16917"/>
                  <a:pt x="22380" y="16952"/>
                </a:cubicBezTo>
                <a:lnTo>
                  <a:pt x="22380" y="16952"/>
                </a:lnTo>
                <a:cubicBezTo>
                  <a:pt x="22364" y="16946"/>
                  <a:pt x="22349" y="16943"/>
                  <a:pt x="22337" y="16943"/>
                </a:cubicBezTo>
                <a:cubicBezTo>
                  <a:pt x="22337" y="16931"/>
                  <a:pt x="22325" y="16931"/>
                  <a:pt x="22325" y="16920"/>
                </a:cubicBezTo>
                <a:cubicBezTo>
                  <a:pt x="22313" y="16884"/>
                  <a:pt x="22289" y="16860"/>
                  <a:pt x="22265" y="16824"/>
                </a:cubicBezTo>
                <a:lnTo>
                  <a:pt x="22265" y="16812"/>
                </a:lnTo>
                <a:close/>
                <a:moveTo>
                  <a:pt x="7812" y="16957"/>
                </a:moveTo>
                <a:lnTo>
                  <a:pt x="7812" y="16957"/>
                </a:lnTo>
                <a:cubicBezTo>
                  <a:pt x="7816" y="16960"/>
                  <a:pt x="7819" y="16963"/>
                  <a:pt x="7823" y="16967"/>
                </a:cubicBezTo>
                <a:cubicBezTo>
                  <a:pt x="7818" y="16967"/>
                  <a:pt x="7815" y="16962"/>
                  <a:pt x="7812" y="16957"/>
                </a:cubicBezTo>
                <a:close/>
                <a:moveTo>
                  <a:pt x="26063" y="16848"/>
                </a:moveTo>
                <a:cubicBezTo>
                  <a:pt x="26080" y="16856"/>
                  <a:pt x="26103" y="16865"/>
                  <a:pt x="26123" y="16865"/>
                </a:cubicBezTo>
                <a:cubicBezTo>
                  <a:pt x="26132" y="16865"/>
                  <a:pt x="26140" y="16863"/>
                  <a:pt x="26147" y="16860"/>
                </a:cubicBezTo>
                <a:cubicBezTo>
                  <a:pt x="26170" y="16860"/>
                  <a:pt x="26170" y="16872"/>
                  <a:pt x="26182" y="16872"/>
                </a:cubicBezTo>
                <a:cubicBezTo>
                  <a:pt x="26135" y="16908"/>
                  <a:pt x="26123" y="16931"/>
                  <a:pt x="26123" y="16967"/>
                </a:cubicBezTo>
                <a:cubicBezTo>
                  <a:pt x="26111" y="16943"/>
                  <a:pt x="26111" y="16943"/>
                  <a:pt x="26087" y="16943"/>
                </a:cubicBezTo>
                <a:cubicBezTo>
                  <a:pt x="26087" y="16920"/>
                  <a:pt x="26075" y="16884"/>
                  <a:pt x="26063" y="16872"/>
                </a:cubicBezTo>
                <a:lnTo>
                  <a:pt x="26063" y="16848"/>
                </a:lnTo>
                <a:close/>
                <a:moveTo>
                  <a:pt x="11457" y="16667"/>
                </a:moveTo>
                <a:cubicBezTo>
                  <a:pt x="11469" y="16679"/>
                  <a:pt x="11488" y="16686"/>
                  <a:pt x="11502" y="16693"/>
                </a:cubicBezTo>
                <a:lnTo>
                  <a:pt x="11502" y="16753"/>
                </a:lnTo>
                <a:lnTo>
                  <a:pt x="11550" y="16753"/>
                </a:lnTo>
                <a:cubicBezTo>
                  <a:pt x="11538" y="16812"/>
                  <a:pt x="11538" y="16908"/>
                  <a:pt x="11526" y="16979"/>
                </a:cubicBezTo>
                <a:cubicBezTo>
                  <a:pt x="11526" y="16872"/>
                  <a:pt x="11497" y="16765"/>
                  <a:pt x="11457" y="16667"/>
                </a:cubicBezTo>
                <a:close/>
                <a:moveTo>
                  <a:pt x="7740" y="16884"/>
                </a:moveTo>
                <a:cubicBezTo>
                  <a:pt x="7740" y="16908"/>
                  <a:pt x="7728" y="16920"/>
                  <a:pt x="7728" y="16931"/>
                </a:cubicBezTo>
                <a:cubicBezTo>
                  <a:pt x="7759" y="16931"/>
                  <a:pt x="7780" y="16937"/>
                  <a:pt x="7797" y="16947"/>
                </a:cubicBezTo>
                <a:lnTo>
                  <a:pt x="7797" y="16947"/>
                </a:lnTo>
                <a:cubicBezTo>
                  <a:pt x="7784" y="16969"/>
                  <a:pt x="7751" y="16993"/>
                  <a:pt x="7740" y="17027"/>
                </a:cubicBezTo>
                <a:lnTo>
                  <a:pt x="7704" y="17027"/>
                </a:lnTo>
                <a:cubicBezTo>
                  <a:pt x="7740" y="16979"/>
                  <a:pt x="7728" y="16920"/>
                  <a:pt x="7692" y="16884"/>
                </a:cubicBezTo>
                <a:close/>
                <a:moveTo>
                  <a:pt x="20991" y="16681"/>
                </a:moveTo>
                <a:cubicBezTo>
                  <a:pt x="20991" y="16681"/>
                  <a:pt x="20991" y="16693"/>
                  <a:pt x="21003" y="16693"/>
                </a:cubicBezTo>
                <a:cubicBezTo>
                  <a:pt x="21003" y="16693"/>
                  <a:pt x="21003" y="16705"/>
                  <a:pt x="20991" y="16705"/>
                </a:cubicBezTo>
                <a:cubicBezTo>
                  <a:pt x="21027" y="16753"/>
                  <a:pt x="21063" y="16753"/>
                  <a:pt x="21110" y="16753"/>
                </a:cubicBezTo>
                <a:cubicBezTo>
                  <a:pt x="21086" y="16800"/>
                  <a:pt x="21086" y="16860"/>
                  <a:pt x="21134" y="16920"/>
                </a:cubicBezTo>
                <a:cubicBezTo>
                  <a:pt x="21194" y="16884"/>
                  <a:pt x="21229" y="16848"/>
                  <a:pt x="21229" y="16789"/>
                </a:cubicBezTo>
                <a:cubicBezTo>
                  <a:pt x="21241" y="16800"/>
                  <a:pt x="21253" y="16812"/>
                  <a:pt x="21265" y="16812"/>
                </a:cubicBezTo>
                <a:cubicBezTo>
                  <a:pt x="21253" y="16824"/>
                  <a:pt x="21241" y="16848"/>
                  <a:pt x="21229" y="16884"/>
                </a:cubicBezTo>
                <a:lnTo>
                  <a:pt x="21241" y="16908"/>
                </a:lnTo>
                <a:cubicBezTo>
                  <a:pt x="21241" y="16931"/>
                  <a:pt x="21253" y="16979"/>
                  <a:pt x="21289" y="17027"/>
                </a:cubicBezTo>
                <a:cubicBezTo>
                  <a:pt x="21241" y="17003"/>
                  <a:pt x="21206" y="16991"/>
                  <a:pt x="21182" y="16991"/>
                </a:cubicBezTo>
                <a:cubicBezTo>
                  <a:pt x="21173" y="16955"/>
                  <a:pt x="21150" y="16939"/>
                  <a:pt x="21134" y="16939"/>
                </a:cubicBezTo>
                <a:cubicBezTo>
                  <a:pt x="21129" y="16939"/>
                  <a:pt x="21125" y="16941"/>
                  <a:pt x="21122" y="16943"/>
                </a:cubicBezTo>
                <a:cubicBezTo>
                  <a:pt x="21122" y="16931"/>
                  <a:pt x="21122" y="16908"/>
                  <a:pt x="21110" y="16884"/>
                </a:cubicBezTo>
                <a:cubicBezTo>
                  <a:pt x="21075" y="16908"/>
                  <a:pt x="21063" y="16920"/>
                  <a:pt x="21063" y="16943"/>
                </a:cubicBezTo>
                <a:cubicBezTo>
                  <a:pt x="21063" y="16943"/>
                  <a:pt x="21051" y="16943"/>
                  <a:pt x="21051" y="16967"/>
                </a:cubicBezTo>
                <a:cubicBezTo>
                  <a:pt x="21027" y="16967"/>
                  <a:pt x="21003" y="16967"/>
                  <a:pt x="20991" y="16979"/>
                </a:cubicBezTo>
                <a:cubicBezTo>
                  <a:pt x="20991" y="16943"/>
                  <a:pt x="20967" y="16931"/>
                  <a:pt x="20944" y="16931"/>
                </a:cubicBezTo>
                <a:cubicBezTo>
                  <a:pt x="20956" y="16920"/>
                  <a:pt x="20967" y="16884"/>
                  <a:pt x="20967" y="16860"/>
                </a:cubicBezTo>
                <a:cubicBezTo>
                  <a:pt x="20932" y="16860"/>
                  <a:pt x="20908" y="16872"/>
                  <a:pt x="20896" y="16884"/>
                </a:cubicBezTo>
                <a:lnTo>
                  <a:pt x="20872" y="16884"/>
                </a:lnTo>
                <a:cubicBezTo>
                  <a:pt x="20860" y="16878"/>
                  <a:pt x="20845" y="16875"/>
                  <a:pt x="20829" y="16875"/>
                </a:cubicBezTo>
                <a:cubicBezTo>
                  <a:pt x="20813" y="16875"/>
                  <a:pt x="20795" y="16878"/>
                  <a:pt x="20777" y="16884"/>
                </a:cubicBezTo>
                <a:cubicBezTo>
                  <a:pt x="20777" y="16908"/>
                  <a:pt x="20777" y="16908"/>
                  <a:pt x="20789" y="16920"/>
                </a:cubicBezTo>
                <a:cubicBezTo>
                  <a:pt x="20785" y="16916"/>
                  <a:pt x="20781" y="16915"/>
                  <a:pt x="20775" y="16915"/>
                </a:cubicBezTo>
                <a:cubicBezTo>
                  <a:pt x="20762" y="16915"/>
                  <a:pt x="20743" y="16923"/>
                  <a:pt x="20717" y="16931"/>
                </a:cubicBezTo>
                <a:cubicBezTo>
                  <a:pt x="20717" y="16931"/>
                  <a:pt x="20717" y="16920"/>
                  <a:pt x="20729" y="16920"/>
                </a:cubicBezTo>
                <a:cubicBezTo>
                  <a:pt x="20753" y="16884"/>
                  <a:pt x="20765" y="16872"/>
                  <a:pt x="20753" y="16848"/>
                </a:cubicBezTo>
                <a:lnTo>
                  <a:pt x="20753" y="16848"/>
                </a:lnTo>
                <a:cubicBezTo>
                  <a:pt x="20765" y="16854"/>
                  <a:pt x="20774" y="16857"/>
                  <a:pt x="20786" y="16857"/>
                </a:cubicBezTo>
                <a:cubicBezTo>
                  <a:pt x="20798" y="16857"/>
                  <a:pt x="20813" y="16854"/>
                  <a:pt x="20836" y="16848"/>
                </a:cubicBezTo>
                <a:cubicBezTo>
                  <a:pt x="20836" y="16822"/>
                  <a:pt x="20836" y="16808"/>
                  <a:pt x="20832" y="16789"/>
                </a:cubicBezTo>
                <a:lnTo>
                  <a:pt x="20832" y="16789"/>
                </a:lnTo>
                <a:cubicBezTo>
                  <a:pt x="20834" y="16792"/>
                  <a:pt x="20836" y="16795"/>
                  <a:pt x="20836" y="16800"/>
                </a:cubicBezTo>
                <a:cubicBezTo>
                  <a:pt x="20872" y="16789"/>
                  <a:pt x="20884" y="16765"/>
                  <a:pt x="20884" y="16741"/>
                </a:cubicBezTo>
                <a:cubicBezTo>
                  <a:pt x="20896" y="16753"/>
                  <a:pt x="20908" y="16765"/>
                  <a:pt x="20944" y="16765"/>
                </a:cubicBezTo>
                <a:cubicBezTo>
                  <a:pt x="20956" y="16741"/>
                  <a:pt x="20956" y="16729"/>
                  <a:pt x="20956" y="16705"/>
                </a:cubicBezTo>
                <a:lnTo>
                  <a:pt x="20991" y="16681"/>
                </a:lnTo>
                <a:close/>
                <a:moveTo>
                  <a:pt x="4918" y="16681"/>
                </a:moveTo>
                <a:lnTo>
                  <a:pt x="4930" y="16693"/>
                </a:lnTo>
                <a:lnTo>
                  <a:pt x="4930" y="16765"/>
                </a:lnTo>
                <a:lnTo>
                  <a:pt x="4834" y="16765"/>
                </a:lnTo>
                <a:cubicBezTo>
                  <a:pt x="4823" y="16848"/>
                  <a:pt x="4834" y="16872"/>
                  <a:pt x="4882" y="16920"/>
                </a:cubicBezTo>
                <a:cubicBezTo>
                  <a:pt x="4799" y="16920"/>
                  <a:pt x="4715" y="16955"/>
                  <a:pt x="4680" y="17039"/>
                </a:cubicBezTo>
                <a:cubicBezTo>
                  <a:pt x="4656" y="17039"/>
                  <a:pt x="4632" y="17039"/>
                  <a:pt x="4596" y="17050"/>
                </a:cubicBezTo>
                <a:cubicBezTo>
                  <a:pt x="4620" y="17015"/>
                  <a:pt x="4620" y="16979"/>
                  <a:pt x="4596" y="16943"/>
                </a:cubicBezTo>
                <a:lnTo>
                  <a:pt x="4632" y="16920"/>
                </a:lnTo>
                <a:lnTo>
                  <a:pt x="4620" y="16896"/>
                </a:lnTo>
                <a:cubicBezTo>
                  <a:pt x="4680" y="16836"/>
                  <a:pt x="4692" y="16777"/>
                  <a:pt x="4692" y="16717"/>
                </a:cubicBezTo>
                <a:cubicBezTo>
                  <a:pt x="4701" y="16726"/>
                  <a:pt x="4706" y="16730"/>
                  <a:pt x="4711" y="16730"/>
                </a:cubicBezTo>
                <a:cubicBezTo>
                  <a:pt x="4719" y="16730"/>
                  <a:pt x="4724" y="16720"/>
                  <a:pt x="4739" y="16705"/>
                </a:cubicBezTo>
                <a:cubicBezTo>
                  <a:pt x="4754" y="16715"/>
                  <a:pt x="4777" y="16721"/>
                  <a:pt x="4803" y="16721"/>
                </a:cubicBezTo>
                <a:cubicBezTo>
                  <a:pt x="4840" y="16721"/>
                  <a:pt x="4883" y="16709"/>
                  <a:pt x="4918" y="16681"/>
                </a:cubicBezTo>
                <a:close/>
                <a:moveTo>
                  <a:pt x="6263" y="17015"/>
                </a:moveTo>
                <a:cubicBezTo>
                  <a:pt x="6263" y="17039"/>
                  <a:pt x="6263" y="17039"/>
                  <a:pt x="6287" y="17050"/>
                </a:cubicBezTo>
                <a:cubicBezTo>
                  <a:pt x="6274" y="17050"/>
                  <a:pt x="6265" y="17050"/>
                  <a:pt x="6258" y="17052"/>
                </a:cubicBezTo>
                <a:lnTo>
                  <a:pt x="6258" y="17052"/>
                </a:lnTo>
                <a:cubicBezTo>
                  <a:pt x="6261" y="17041"/>
                  <a:pt x="6263" y="17029"/>
                  <a:pt x="6263" y="17015"/>
                </a:cubicBezTo>
                <a:close/>
                <a:moveTo>
                  <a:pt x="7240" y="16967"/>
                </a:moveTo>
                <a:cubicBezTo>
                  <a:pt x="7240" y="16991"/>
                  <a:pt x="7251" y="17003"/>
                  <a:pt x="7251" y="17039"/>
                </a:cubicBezTo>
                <a:lnTo>
                  <a:pt x="7251" y="17050"/>
                </a:lnTo>
                <a:cubicBezTo>
                  <a:pt x="7216" y="17050"/>
                  <a:pt x="7204" y="17050"/>
                  <a:pt x="7192" y="17062"/>
                </a:cubicBezTo>
                <a:cubicBezTo>
                  <a:pt x="7156" y="17086"/>
                  <a:pt x="7180" y="17110"/>
                  <a:pt x="7192" y="17122"/>
                </a:cubicBezTo>
                <a:cubicBezTo>
                  <a:pt x="7156" y="17122"/>
                  <a:pt x="7144" y="17146"/>
                  <a:pt x="7144" y="17170"/>
                </a:cubicBezTo>
                <a:cubicBezTo>
                  <a:pt x="7132" y="17146"/>
                  <a:pt x="7120" y="17122"/>
                  <a:pt x="7097" y="17098"/>
                </a:cubicBezTo>
                <a:cubicBezTo>
                  <a:pt x="7061" y="17110"/>
                  <a:pt x="7025" y="17146"/>
                  <a:pt x="7001" y="17170"/>
                </a:cubicBezTo>
                <a:lnTo>
                  <a:pt x="7001" y="17158"/>
                </a:lnTo>
                <a:cubicBezTo>
                  <a:pt x="7013" y="17146"/>
                  <a:pt x="7013" y="17122"/>
                  <a:pt x="7025" y="17110"/>
                </a:cubicBezTo>
                <a:cubicBezTo>
                  <a:pt x="7097" y="17098"/>
                  <a:pt x="7180" y="17050"/>
                  <a:pt x="7240" y="16967"/>
                </a:cubicBezTo>
                <a:close/>
                <a:moveTo>
                  <a:pt x="6204" y="17074"/>
                </a:moveTo>
                <a:cubicBezTo>
                  <a:pt x="6204" y="17074"/>
                  <a:pt x="6204" y="17098"/>
                  <a:pt x="6227" y="17098"/>
                </a:cubicBezTo>
                <a:cubicBezTo>
                  <a:pt x="6232" y="17094"/>
                  <a:pt x="6236" y="17089"/>
                  <a:pt x="6239" y="17085"/>
                </a:cubicBezTo>
                <a:lnTo>
                  <a:pt x="6239" y="17085"/>
                </a:lnTo>
                <a:cubicBezTo>
                  <a:pt x="6239" y="17085"/>
                  <a:pt x="6239" y="17086"/>
                  <a:pt x="6239" y="17086"/>
                </a:cubicBezTo>
                <a:cubicBezTo>
                  <a:pt x="6239" y="17098"/>
                  <a:pt x="6251" y="17098"/>
                  <a:pt x="6263" y="17098"/>
                </a:cubicBezTo>
                <a:lnTo>
                  <a:pt x="6251" y="17098"/>
                </a:lnTo>
                <a:cubicBezTo>
                  <a:pt x="6251" y="17110"/>
                  <a:pt x="6251" y="17110"/>
                  <a:pt x="6263" y="17122"/>
                </a:cubicBezTo>
                <a:cubicBezTo>
                  <a:pt x="6251" y="17122"/>
                  <a:pt x="6239" y="17122"/>
                  <a:pt x="6251" y="17146"/>
                </a:cubicBezTo>
                <a:cubicBezTo>
                  <a:pt x="6251" y="17146"/>
                  <a:pt x="6251" y="17158"/>
                  <a:pt x="6263" y="17158"/>
                </a:cubicBezTo>
                <a:lnTo>
                  <a:pt x="6251" y="17158"/>
                </a:lnTo>
                <a:cubicBezTo>
                  <a:pt x="6227" y="17158"/>
                  <a:pt x="6204" y="17170"/>
                  <a:pt x="6204" y="17205"/>
                </a:cubicBezTo>
                <a:lnTo>
                  <a:pt x="6192" y="17181"/>
                </a:lnTo>
                <a:lnTo>
                  <a:pt x="6204" y="17170"/>
                </a:lnTo>
                <a:lnTo>
                  <a:pt x="6180" y="17146"/>
                </a:lnTo>
                <a:cubicBezTo>
                  <a:pt x="6180" y="17122"/>
                  <a:pt x="6180" y="17110"/>
                  <a:pt x="6168" y="17110"/>
                </a:cubicBezTo>
                <a:cubicBezTo>
                  <a:pt x="6180" y="17098"/>
                  <a:pt x="6192" y="17098"/>
                  <a:pt x="6204" y="17074"/>
                </a:cubicBezTo>
                <a:close/>
                <a:moveTo>
                  <a:pt x="5787" y="17158"/>
                </a:moveTo>
                <a:cubicBezTo>
                  <a:pt x="5787" y="17170"/>
                  <a:pt x="5811" y="17170"/>
                  <a:pt x="5835" y="17170"/>
                </a:cubicBezTo>
                <a:cubicBezTo>
                  <a:pt x="5811" y="17181"/>
                  <a:pt x="5811" y="17205"/>
                  <a:pt x="5787" y="17217"/>
                </a:cubicBezTo>
                <a:cubicBezTo>
                  <a:pt x="5787" y="17205"/>
                  <a:pt x="5775" y="17181"/>
                  <a:pt x="5763" y="17181"/>
                </a:cubicBezTo>
                <a:cubicBezTo>
                  <a:pt x="5775" y="17170"/>
                  <a:pt x="5787" y="17170"/>
                  <a:pt x="5787" y="17158"/>
                </a:cubicBezTo>
                <a:close/>
                <a:moveTo>
                  <a:pt x="7692" y="17003"/>
                </a:moveTo>
                <a:cubicBezTo>
                  <a:pt x="7692" y="17027"/>
                  <a:pt x="7692" y="17039"/>
                  <a:pt x="7716" y="17050"/>
                </a:cubicBezTo>
                <a:cubicBezTo>
                  <a:pt x="7716" y="17086"/>
                  <a:pt x="7692" y="17098"/>
                  <a:pt x="7680" y="17110"/>
                </a:cubicBezTo>
                <a:cubicBezTo>
                  <a:pt x="7621" y="17146"/>
                  <a:pt x="7609" y="17181"/>
                  <a:pt x="7621" y="17241"/>
                </a:cubicBezTo>
                <a:cubicBezTo>
                  <a:pt x="7612" y="17238"/>
                  <a:pt x="7603" y="17237"/>
                  <a:pt x="7594" y="17237"/>
                </a:cubicBezTo>
                <a:cubicBezTo>
                  <a:pt x="7567" y="17237"/>
                  <a:pt x="7540" y="17250"/>
                  <a:pt x="7513" y="17277"/>
                </a:cubicBezTo>
                <a:lnTo>
                  <a:pt x="7501" y="17265"/>
                </a:lnTo>
                <a:cubicBezTo>
                  <a:pt x="7501" y="17265"/>
                  <a:pt x="7513" y="17265"/>
                  <a:pt x="7513" y="17241"/>
                </a:cubicBezTo>
                <a:lnTo>
                  <a:pt x="7513" y="17217"/>
                </a:lnTo>
                <a:cubicBezTo>
                  <a:pt x="7549" y="17193"/>
                  <a:pt x="7573" y="17170"/>
                  <a:pt x="7585" y="17146"/>
                </a:cubicBezTo>
                <a:lnTo>
                  <a:pt x="7609" y="17146"/>
                </a:lnTo>
                <a:cubicBezTo>
                  <a:pt x="7632" y="17098"/>
                  <a:pt x="7621" y="17050"/>
                  <a:pt x="7609" y="17027"/>
                </a:cubicBezTo>
                <a:cubicBezTo>
                  <a:pt x="7632" y="17027"/>
                  <a:pt x="7644" y="17003"/>
                  <a:pt x="7680" y="17003"/>
                </a:cubicBezTo>
                <a:close/>
                <a:moveTo>
                  <a:pt x="22491" y="16765"/>
                </a:moveTo>
                <a:lnTo>
                  <a:pt x="22491" y="16765"/>
                </a:lnTo>
                <a:cubicBezTo>
                  <a:pt x="22509" y="16782"/>
                  <a:pt x="22533" y="16793"/>
                  <a:pt x="22554" y="16793"/>
                </a:cubicBezTo>
                <a:cubicBezTo>
                  <a:pt x="22561" y="16793"/>
                  <a:pt x="22568" y="16792"/>
                  <a:pt x="22575" y="16789"/>
                </a:cubicBezTo>
                <a:lnTo>
                  <a:pt x="22575" y="16789"/>
                </a:lnTo>
                <a:cubicBezTo>
                  <a:pt x="22563" y="16812"/>
                  <a:pt x="22563" y="16848"/>
                  <a:pt x="22563" y="16872"/>
                </a:cubicBezTo>
                <a:cubicBezTo>
                  <a:pt x="22584" y="16884"/>
                  <a:pt x="22601" y="16890"/>
                  <a:pt x="22617" y="16890"/>
                </a:cubicBezTo>
                <a:cubicBezTo>
                  <a:pt x="22646" y="16890"/>
                  <a:pt x="22666" y="16871"/>
                  <a:pt x="22682" y="16848"/>
                </a:cubicBezTo>
                <a:cubicBezTo>
                  <a:pt x="22682" y="16884"/>
                  <a:pt x="22694" y="16943"/>
                  <a:pt x="22741" y="16979"/>
                </a:cubicBezTo>
                <a:lnTo>
                  <a:pt x="22753" y="16955"/>
                </a:lnTo>
                <a:cubicBezTo>
                  <a:pt x="22777" y="16979"/>
                  <a:pt x="22789" y="16979"/>
                  <a:pt x="22789" y="16991"/>
                </a:cubicBezTo>
                <a:cubicBezTo>
                  <a:pt x="22741" y="17027"/>
                  <a:pt x="22730" y="17062"/>
                  <a:pt x="22741" y="17122"/>
                </a:cubicBezTo>
                <a:cubicBezTo>
                  <a:pt x="22730" y="17158"/>
                  <a:pt x="22718" y="17181"/>
                  <a:pt x="22718" y="17229"/>
                </a:cubicBezTo>
                <a:cubicBezTo>
                  <a:pt x="22690" y="17212"/>
                  <a:pt x="22662" y="17204"/>
                  <a:pt x="22632" y="17204"/>
                </a:cubicBezTo>
                <a:cubicBezTo>
                  <a:pt x="22598" y="17204"/>
                  <a:pt x="22560" y="17215"/>
                  <a:pt x="22515" y="17241"/>
                </a:cubicBezTo>
                <a:cubicBezTo>
                  <a:pt x="22515" y="17265"/>
                  <a:pt x="22515" y="17265"/>
                  <a:pt x="22539" y="17277"/>
                </a:cubicBezTo>
                <a:lnTo>
                  <a:pt x="22515" y="17265"/>
                </a:lnTo>
                <a:cubicBezTo>
                  <a:pt x="22503" y="17217"/>
                  <a:pt x="22480" y="17181"/>
                  <a:pt x="22432" y="17158"/>
                </a:cubicBezTo>
                <a:lnTo>
                  <a:pt x="22432" y="17158"/>
                </a:lnTo>
                <a:cubicBezTo>
                  <a:pt x="22440" y="17160"/>
                  <a:pt x="22448" y="17161"/>
                  <a:pt x="22455" y="17161"/>
                </a:cubicBezTo>
                <a:cubicBezTo>
                  <a:pt x="22491" y="17161"/>
                  <a:pt x="22519" y="17138"/>
                  <a:pt x="22539" y="17098"/>
                </a:cubicBezTo>
                <a:cubicBezTo>
                  <a:pt x="22480" y="17014"/>
                  <a:pt x="22427" y="16971"/>
                  <a:pt x="22384" y="16954"/>
                </a:cubicBezTo>
                <a:lnTo>
                  <a:pt x="22384" y="16954"/>
                </a:lnTo>
                <a:cubicBezTo>
                  <a:pt x="22384" y="16895"/>
                  <a:pt x="22384" y="16859"/>
                  <a:pt x="22360" y="16800"/>
                </a:cubicBezTo>
                <a:lnTo>
                  <a:pt x="22360" y="16800"/>
                </a:lnTo>
                <a:cubicBezTo>
                  <a:pt x="22372" y="16812"/>
                  <a:pt x="22372" y="16812"/>
                  <a:pt x="22384" y="16812"/>
                </a:cubicBezTo>
                <a:cubicBezTo>
                  <a:pt x="22396" y="16848"/>
                  <a:pt x="22432" y="16872"/>
                  <a:pt x="22456" y="16896"/>
                </a:cubicBezTo>
                <a:cubicBezTo>
                  <a:pt x="22491" y="16860"/>
                  <a:pt x="22503" y="16812"/>
                  <a:pt x="22491" y="16765"/>
                </a:cubicBezTo>
                <a:close/>
                <a:moveTo>
                  <a:pt x="20479" y="17205"/>
                </a:moveTo>
                <a:cubicBezTo>
                  <a:pt x="20491" y="17229"/>
                  <a:pt x="20515" y="17241"/>
                  <a:pt x="20527" y="17265"/>
                </a:cubicBezTo>
                <a:cubicBezTo>
                  <a:pt x="20503" y="17265"/>
                  <a:pt x="20503" y="17277"/>
                  <a:pt x="20491" y="17289"/>
                </a:cubicBezTo>
                <a:lnTo>
                  <a:pt x="20467" y="17289"/>
                </a:lnTo>
                <a:lnTo>
                  <a:pt x="20467" y="17277"/>
                </a:lnTo>
                <a:cubicBezTo>
                  <a:pt x="20479" y="17241"/>
                  <a:pt x="20479" y="17217"/>
                  <a:pt x="20479" y="17205"/>
                </a:cubicBezTo>
                <a:close/>
                <a:moveTo>
                  <a:pt x="12193" y="16800"/>
                </a:moveTo>
                <a:cubicBezTo>
                  <a:pt x="12204" y="16812"/>
                  <a:pt x="12228" y="16812"/>
                  <a:pt x="12264" y="16812"/>
                </a:cubicBezTo>
                <a:cubicBezTo>
                  <a:pt x="12193" y="17039"/>
                  <a:pt x="11990" y="17217"/>
                  <a:pt x="11800" y="17348"/>
                </a:cubicBezTo>
                <a:cubicBezTo>
                  <a:pt x="11823" y="17205"/>
                  <a:pt x="11847" y="17062"/>
                  <a:pt x="11859" y="16979"/>
                </a:cubicBezTo>
                <a:cubicBezTo>
                  <a:pt x="11877" y="16985"/>
                  <a:pt x="11889" y="16988"/>
                  <a:pt x="11898" y="16988"/>
                </a:cubicBezTo>
                <a:cubicBezTo>
                  <a:pt x="11907" y="16988"/>
                  <a:pt x="11913" y="16985"/>
                  <a:pt x="11919" y="16979"/>
                </a:cubicBezTo>
                <a:cubicBezTo>
                  <a:pt x="11919" y="17003"/>
                  <a:pt x="11919" y="17050"/>
                  <a:pt x="11966" y="17062"/>
                </a:cubicBezTo>
                <a:cubicBezTo>
                  <a:pt x="11990" y="17039"/>
                  <a:pt x="12014" y="17003"/>
                  <a:pt x="12014" y="16979"/>
                </a:cubicBezTo>
                <a:cubicBezTo>
                  <a:pt x="12026" y="16985"/>
                  <a:pt x="12041" y="16988"/>
                  <a:pt x="12056" y="16988"/>
                </a:cubicBezTo>
                <a:cubicBezTo>
                  <a:pt x="12070" y="16988"/>
                  <a:pt x="12085" y="16985"/>
                  <a:pt x="12097" y="16979"/>
                </a:cubicBezTo>
                <a:cubicBezTo>
                  <a:pt x="12097" y="16943"/>
                  <a:pt x="12073" y="16920"/>
                  <a:pt x="12050" y="16908"/>
                </a:cubicBezTo>
                <a:cubicBezTo>
                  <a:pt x="12073" y="16884"/>
                  <a:pt x="12085" y="16872"/>
                  <a:pt x="12097" y="16848"/>
                </a:cubicBezTo>
                <a:cubicBezTo>
                  <a:pt x="12097" y="16860"/>
                  <a:pt x="12109" y="16872"/>
                  <a:pt x="12145" y="16884"/>
                </a:cubicBezTo>
                <a:cubicBezTo>
                  <a:pt x="12169" y="16860"/>
                  <a:pt x="12193" y="16824"/>
                  <a:pt x="12193" y="16800"/>
                </a:cubicBezTo>
                <a:close/>
                <a:moveTo>
                  <a:pt x="22658" y="17348"/>
                </a:moveTo>
                <a:cubicBezTo>
                  <a:pt x="22670" y="17348"/>
                  <a:pt x="22670" y="17348"/>
                  <a:pt x="22682" y="17360"/>
                </a:cubicBezTo>
                <a:cubicBezTo>
                  <a:pt x="22658" y="17396"/>
                  <a:pt x="22634" y="17420"/>
                  <a:pt x="22622" y="17467"/>
                </a:cubicBezTo>
                <a:cubicBezTo>
                  <a:pt x="22610" y="17443"/>
                  <a:pt x="22599" y="17408"/>
                  <a:pt x="22563" y="17384"/>
                </a:cubicBezTo>
                <a:lnTo>
                  <a:pt x="22563" y="17384"/>
                </a:lnTo>
                <a:cubicBezTo>
                  <a:pt x="22575" y="17387"/>
                  <a:pt x="22585" y="17388"/>
                  <a:pt x="22594" y="17388"/>
                </a:cubicBezTo>
                <a:cubicBezTo>
                  <a:pt x="22622" y="17388"/>
                  <a:pt x="22640" y="17375"/>
                  <a:pt x="22658" y="17348"/>
                </a:cubicBezTo>
                <a:close/>
                <a:moveTo>
                  <a:pt x="22468" y="17455"/>
                </a:moveTo>
                <a:cubicBezTo>
                  <a:pt x="22491" y="17479"/>
                  <a:pt x="22515" y="17515"/>
                  <a:pt x="22563" y="17527"/>
                </a:cubicBezTo>
                <a:cubicBezTo>
                  <a:pt x="22551" y="17527"/>
                  <a:pt x="22527" y="17527"/>
                  <a:pt x="22527" y="17539"/>
                </a:cubicBezTo>
                <a:cubicBezTo>
                  <a:pt x="22515" y="17527"/>
                  <a:pt x="22491" y="17515"/>
                  <a:pt x="22468" y="17515"/>
                </a:cubicBezTo>
                <a:lnTo>
                  <a:pt x="22468" y="17455"/>
                </a:lnTo>
                <a:close/>
                <a:moveTo>
                  <a:pt x="18991" y="17110"/>
                </a:moveTo>
                <a:cubicBezTo>
                  <a:pt x="18991" y="17122"/>
                  <a:pt x="19003" y="17122"/>
                  <a:pt x="19003" y="17146"/>
                </a:cubicBezTo>
                <a:cubicBezTo>
                  <a:pt x="18979" y="17324"/>
                  <a:pt x="18931" y="17455"/>
                  <a:pt x="18908" y="17562"/>
                </a:cubicBezTo>
                <a:cubicBezTo>
                  <a:pt x="18908" y="17527"/>
                  <a:pt x="18884" y="17515"/>
                  <a:pt x="18884" y="17479"/>
                </a:cubicBezTo>
                <a:cubicBezTo>
                  <a:pt x="18884" y="17360"/>
                  <a:pt x="18884" y="17265"/>
                  <a:pt x="18860" y="17146"/>
                </a:cubicBezTo>
                <a:cubicBezTo>
                  <a:pt x="18872" y="17146"/>
                  <a:pt x="18872" y="17122"/>
                  <a:pt x="18884" y="17122"/>
                </a:cubicBezTo>
                <a:lnTo>
                  <a:pt x="18884" y="17181"/>
                </a:lnTo>
                <a:cubicBezTo>
                  <a:pt x="18931" y="17181"/>
                  <a:pt x="18979" y="17158"/>
                  <a:pt x="18991" y="17110"/>
                </a:cubicBezTo>
                <a:close/>
                <a:moveTo>
                  <a:pt x="7490" y="17527"/>
                </a:moveTo>
                <a:lnTo>
                  <a:pt x="7490" y="17539"/>
                </a:lnTo>
                <a:cubicBezTo>
                  <a:pt x="7490" y="17562"/>
                  <a:pt x="7490" y="17586"/>
                  <a:pt x="7501" y="17622"/>
                </a:cubicBezTo>
                <a:cubicBezTo>
                  <a:pt x="7496" y="17606"/>
                  <a:pt x="7493" y="17599"/>
                  <a:pt x="7490" y="17599"/>
                </a:cubicBezTo>
                <a:cubicBezTo>
                  <a:pt x="7487" y="17599"/>
                  <a:pt x="7484" y="17609"/>
                  <a:pt x="7478" y="17622"/>
                </a:cubicBezTo>
                <a:lnTo>
                  <a:pt x="7442" y="17622"/>
                </a:lnTo>
                <a:lnTo>
                  <a:pt x="7490" y="17527"/>
                </a:lnTo>
                <a:close/>
                <a:moveTo>
                  <a:pt x="22741" y="17491"/>
                </a:moveTo>
                <a:cubicBezTo>
                  <a:pt x="22741" y="17539"/>
                  <a:pt x="22730" y="17574"/>
                  <a:pt x="22730" y="17598"/>
                </a:cubicBezTo>
                <a:cubicBezTo>
                  <a:pt x="22706" y="17598"/>
                  <a:pt x="22694" y="17622"/>
                  <a:pt x="22682" y="17622"/>
                </a:cubicBezTo>
                <a:cubicBezTo>
                  <a:pt x="22670" y="17622"/>
                  <a:pt x="22670" y="17598"/>
                  <a:pt x="22658" y="17598"/>
                </a:cubicBezTo>
                <a:cubicBezTo>
                  <a:pt x="22670" y="17586"/>
                  <a:pt x="22670" y="17562"/>
                  <a:pt x="22670" y="17527"/>
                </a:cubicBezTo>
                <a:cubicBezTo>
                  <a:pt x="22694" y="17527"/>
                  <a:pt x="22730" y="17515"/>
                  <a:pt x="22741" y="17491"/>
                </a:cubicBezTo>
                <a:close/>
                <a:moveTo>
                  <a:pt x="4727" y="17241"/>
                </a:moveTo>
                <a:cubicBezTo>
                  <a:pt x="4763" y="17253"/>
                  <a:pt x="4811" y="17277"/>
                  <a:pt x="4834" y="17277"/>
                </a:cubicBezTo>
                <a:cubicBezTo>
                  <a:pt x="4834" y="17277"/>
                  <a:pt x="4834" y="17289"/>
                  <a:pt x="4846" y="17289"/>
                </a:cubicBezTo>
                <a:cubicBezTo>
                  <a:pt x="4834" y="17301"/>
                  <a:pt x="4811" y="17324"/>
                  <a:pt x="4811" y="17348"/>
                </a:cubicBezTo>
                <a:cubicBezTo>
                  <a:pt x="4834" y="17396"/>
                  <a:pt x="4882" y="17408"/>
                  <a:pt x="4906" y="17408"/>
                </a:cubicBezTo>
                <a:cubicBezTo>
                  <a:pt x="4882" y="17455"/>
                  <a:pt x="4894" y="17491"/>
                  <a:pt x="4930" y="17551"/>
                </a:cubicBezTo>
                <a:lnTo>
                  <a:pt x="4930" y="17634"/>
                </a:lnTo>
                <a:cubicBezTo>
                  <a:pt x="4894" y="17586"/>
                  <a:pt x="4870" y="17562"/>
                  <a:pt x="4834" y="17562"/>
                </a:cubicBezTo>
                <a:cubicBezTo>
                  <a:pt x="4811" y="17539"/>
                  <a:pt x="4775" y="17539"/>
                  <a:pt x="4751" y="17527"/>
                </a:cubicBezTo>
                <a:lnTo>
                  <a:pt x="4703" y="17527"/>
                </a:lnTo>
                <a:cubicBezTo>
                  <a:pt x="4703" y="17515"/>
                  <a:pt x="4692" y="17515"/>
                  <a:pt x="4692" y="17491"/>
                </a:cubicBezTo>
                <a:lnTo>
                  <a:pt x="4692" y="17448"/>
                </a:lnTo>
                <a:lnTo>
                  <a:pt x="4692" y="17448"/>
                </a:lnTo>
                <a:cubicBezTo>
                  <a:pt x="4696" y="17449"/>
                  <a:pt x="4700" y="17449"/>
                  <a:pt x="4704" y="17449"/>
                </a:cubicBezTo>
                <a:cubicBezTo>
                  <a:pt x="4719" y="17449"/>
                  <a:pt x="4735" y="17447"/>
                  <a:pt x="4751" y="17443"/>
                </a:cubicBezTo>
                <a:cubicBezTo>
                  <a:pt x="4727" y="17360"/>
                  <a:pt x="4715" y="17301"/>
                  <a:pt x="4668" y="17253"/>
                </a:cubicBezTo>
                <a:cubicBezTo>
                  <a:pt x="4703" y="17253"/>
                  <a:pt x="4715" y="17253"/>
                  <a:pt x="4727" y="17241"/>
                </a:cubicBezTo>
                <a:close/>
                <a:moveTo>
                  <a:pt x="15872" y="16824"/>
                </a:moveTo>
                <a:cubicBezTo>
                  <a:pt x="15872" y="16872"/>
                  <a:pt x="15883" y="16920"/>
                  <a:pt x="15895" y="16955"/>
                </a:cubicBezTo>
                <a:cubicBezTo>
                  <a:pt x="15943" y="16955"/>
                  <a:pt x="15991" y="16943"/>
                  <a:pt x="16026" y="16931"/>
                </a:cubicBezTo>
                <a:cubicBezTo>
                  <a:pt x="16050" y="16955"/>
                  <a:pt x="16062" y="16979"/>
                  <a:pt x="16086" y="16979"/>
                </a:cubicBezTo>
                <a:cubicBezTo>
                  <a:pt x="16062" y="16991"/>
                  <a:pt x="16026" y="17039"/>
                  <a:pt x="16026" y="17074"/>
                </a:cubicBezTo>
                <a:cubicBezTo>
                  <a:pt x="16003" y="17074"/>
                  <a:pt x="15967" y="17098"/>
                  <a:pt x="15943" y="17110"/>
                </a:cubicBezTo>
                <a:cubicBezTo>
                  <a:pt x="15955" y="17170"/>
                  <a:pt x="15991" y="17193"/>
                  <a:pt x="16026" y="17217"/>
                </a:cubicBezTo>
                <a:cubicBezTo>
                  <a:pt x="15991" y="17241"/>
                  <a:pt x="15955" y="17301"/>
                  <a:pt x="15967" y="17384"/>
                </a:cubicBezTo>
                <a:cubicBezTo>
                  <a:pt x="15978" y="17385"/>
                  <a:pt x="15988" y="17386"/>
                  <a:pt x="15998" y="17386"/>
                </a:cubicBezTo>
                <a:cubicBezTo>
                  <a:pt x="16060" y="17386"/>
                  <a:pt x="16091" y="17355"/>
                  <a:pt x="16122" y="17324"/>
                </a:cubicBezTo>
                <a:lnTo>
                  <a:pt x="16122" y="17336"/>
                </a:lnTo>
                <a:cubicBezTo>
                  <a:pt x="16110" y="17360"/>
                  <a:pt x="16086" y="17384"/>
                  <a:pt x="16062" y="17396"/>
                </a:cubicBezTo>
                <a:cubicBezTo>
                  <a:pt x="15991" y="17467"/>
                  <a:pt x="15931" y="17562"/>
                  <a:pt x="15872" y="17658"/>
                </a:cubicBezTo>
                <a:cubicBezTo>
                  <a:pt x="15848" y="17467"/>
                  <a:pt x="15836" y="17277"/>
                  <a:pt x="15836" y="17086"/>
                </a:cubicBezTo>
                <a:lnTo>
                  <a:pt x="15836" y="17003"/>
                </a:lnTo>
                <a:cubicBezTo>
                  <a:pt x="15836" y="16943"/>
                  <a:pt x="15848" y="16884"/>
                  <a:pt x="15848" y="16824"/>
                </a:cubicBezTo>
                <a:close/>
                <a:moveTo>
                  <a:pt x="6585" y="17336"/>
                </a:moveTo>
                <a:cubicBezTo>
                  <a:pt x="6549" y="17372"/>
                  <a:pt x="6549" y="17431"/>
                  <a:pt x="6549" y="17491"/>
                </a:cubicBezTo>
                <a:lnTo>
                  <a:pt x="6585" y="17491"/>
                </a:lnTo>
                <a:lnTo>
                  <a:pt x="6585" y="17574"/>
                </a:lnTo>
                <a:cubicBezTo>
                  <a:pt x="6561" y="17598"/>
                  <a:pt x="6561" y="17634"/>
                  <a:pt x="6561" y="17670"/>
                </a:cubicBezTo>
                <a:lnTo>
                  <a:pt x="6597" y="17670"/>
                </a:lnTo>
                <a:cubicBezTo>
                  <a:pt x="6549" y="17693"/>
                  <a:pt x="6537" y="17705"/>
                  <a:pt x="6537" y="17717"/>
                </a:cubicBezTo>
                <a:cubicBezTo>
                  <a:pt x="6525" y="17693"/>
                  <a:pt x="6489" y="17646"/>
                  <a:pt x="6466" y="17634"/>
                </a:cubicBezTo>
                <a:cubicBezTo>
                  <a:pt x="6466" y="17622"/>
                  <a:pt x="6466" y="17598"/>
                  <a:pt x="6442" y="17586"/>
                </a:cubicBezTo>
                <a:cubicBezTo>
                  <a:pt x="6418" y="17598"/>
                  <a:pt x="6406" y="17622"/>
                  <a:pt x="6406" y="17634"/>
                </a:cubicBezTo>
                <a:lnTo>
                  <a:pt x="6358" y="17586"/>
                </a:lnTo>
                <a:lnTo>
                  <a:pt x="6358" y="17646"/>
                </a:lnTo>
                <a:cubicBezTo>
                  <a:pt x="6347" y="17640"/>
                  <a:pt x="6338" y="17637"/>
                  <a:pt x="6330" y="17637"/>
                </a:cubicBezTo>
                <a:cubicBezTo>
                  <a:pt x="6323" y="17637"/>
                  <a:pt x="6317" y="17640"/>
                  <a:pt x="6311" y="17646"/>
                </a:cubicBezTo>
                <a:cubicBezTo>
                  <a:pt x="6311" y="17681"/>
                  <a:pt x="6311" y="17705"/>
                  <a:pt x="6335" y="17705"/>
                </a:cubicBezTo>
                <a:cubicBezTo>
                  <a:pt x="6323" y="17717"/>
                  <a:pt x="6323" y="17741"/>
                  <a:pt x="6311" y="17753"/>
                </a:cubicBezTo>
                <a:lnTo>
                  <a:pt x="6263" y="17753"/>
                </a:lnTo>
                <a:cubicBezTo>
                  <a:pt x="6263" y="17741"/>
                  <a:pt x="6251" y="17717"/>
                  <a:pt x="6216" y="17705"/>
                </a:cubicBezTo>
                <a:lnTo>
                  <a:pt x="6216" y="17693"/>
                </a:lnTo>
                <a:lnTo>
                  <a:pt x="6216" y="17658"/>
                </a:lnTo>
                <a:cubicBezTo>
                  <a:pt x="6275" y="17622"/>
                  <a:pt x="6311" y="17574"/>
                  <a:pt x="6311" y="17515"/>
                </a:cubicBezTo>
                <a:lnTo>
                  <a:pt x="6311" y="17479"/>
                </a:lnTo>
                <a:lnTo>
                  <a:pt x="6358" y="17479"/>
                </a:lnTo>
                <a:lnTo>
                  <a:pt x="6358" y="17467"/>
                </a:lnTo>
                <a:cubicBezTo>
                  <a:pt x="6418" y="17467"/>
                  <a:pt x="6478" y="17431"/>
                  <a:pt x="6525" y="17360"/>
                </a:cubicBezTo>
                <a:lnTo>
                  <a:pt x="6489" y="17336"/>
                </a:lnTo>
                <a:close/>
                <a:moveTo>
                  <a:pt x="25361" y="17634"/>
                </a:moveTo>
                <a:lnTo>
                  <a:pt x="25361" y="17646"/>
                </a:lnTo>
                <a:cubicBezTo>
                  <a:pt x="25349" y="17681"/>
                  <a:pt x="25349" y="17705"/>
                  <a:pt x="25349" y="17741"/>
                </a:cubicBezTo>
                <a:cubicBezTo>
                  <a:pt x="25313" y="17741"/>
                  <a:pt x="25289" y="17753"/>
                  <a:pt x="25254" y="17765"/>
                </a:cubicBezTo>
                <a:cubicBezTo>
                  <a:pt x="25254" y="17741"/>
                  <a:pt x="25254" y="17705"/>
                  <a:pt x="25242" y="17693"/>
                </a:cubicBezTo>
                <a:cubicBezTo>
                  <a:pt x="25254" y="17693"/>
                  <a:pt x="25254" y="17681"/>
                  <a:pt x="25277" y="17681"/>
                </a:cubicBezTo>
                <a:cubicBezTo>
                  <a:pt x="25289" y="17693"/>
                  <a:pt x="25301" y="17705"/>
                  <a:pt x="25337" y="17705"/>
                </a:cubicBezTo>
                <a:cubicBezTo>
                  <a:pt x="25349" y="17681"/>
                  <a:pt x="25337" y="17646"/>
                  <a:pt x="25313" y="17634"/>
                </a:cubicBezTo>
                <a:close/>
                <a:moveTo>
                  <a:pt x="5430" y="17515"/>
                </a:moveTo>
                <a:cubicBezTo>
                  <a:pt x="5454" y="17527"/>
                  <a:pt x="5465" y="17539"/>
                  <a:pt x="5489" y="17562"/>
                </a:cubicBezTo>
                <a:cubicBezTo>
                  <a:pt x="5513" y="17574"/>
                  <a:pt x="5525" y="17586"/>
                  <a:pt x="5537" y="17586"/>
                </a:cubicBezTo>
                <a:cubicBezTo>
                  <a:pt x="5525" y="17622"/>
                  <a:pt x="5525" y="17634"/>
                  <a:pt x="5525" y="17658"/>
                </a:cubicBezTo>
                <a:lnTo>
                  <a:pt x="5537" y="17658"/>
                </a:lnTo>
                <a:cubicBezTo>
                  <a:pt x="5525" y="17658"/>
                  <a:pt x="5525" y="17658"/>
                  <a:pt x="5525" y="17681"/>
                </a:cubicBezTo>
                <a:cubicBezTo>
                  <a:pt x="5514" y="17677"/>
                  <a:pt x="5504" y="17675"/>
                  <a:pt x="5494" y="17675"/>
                </a:cubicBezTo>
                <a:cubicBezTo>
                  <a:pt x="5445" y="17675"/>
                  <a:pt x="5400" y="17718"/>
                  <a:pt x="5370" y="17777"/>
                </a:cubicBezTo>
                <a:cubicBezTo>
                  <a:pt x="5358" y="17801"/>
                  <a:pt x="5349" y="17825"/>
                  <a:pt x="5346" y="17851"/>
                </a:cubicBezTo>
                <a:lnTo>
                  <a:pt x="5346" y="17851"/>
                </a:lnTo>
                <a:cubicBezTo>
                  <a:pt x="5346" y="17847"/>
                  <a:pt x="5346" y="17842"/>
                  <a:pt x="5346" y="17836"/>
                </a:cubicBezTo>
                <a:cubicBezTo>
                  <a:pt x="5335" y="17836"/>
                  <a:pt x="5311" y="17836"/>
                  <a:pt x="5299" y="17860"/>
                </a:cubicBezTo>
                <a:cubicBezTo>
                  <a:pt x="5287" y="17812"/>
                  <a:pt x="5275" y="17777"/>
                  <a:pt x="5239" y="17765"/>
                </a:cubicBezTo>
                <a:lnTo>
                  <a:pt x="5239" y="17753"/>
                </a:lnTo>
                <a:cubicBezTo>
                  <a:pt x="5287" y="17741"/>
                  <a:pt x="5311" y="17705"/>
                  <a:pt x="5346" y="17658"/>
                </a:cubicBezTo>
                <a:lnTo>
                  <a:pt x="5406" y="17658"/>
                </a:lnTo>
                <a:cubicBezTo>
                  <a:pt x="5418" y="17598"/>
                  <a:pt x="5406" y="17562"/>
                  <a:pt x="5370" y="17539"/>
                </a:cubicBezTo>
                <a:cubicBezTo>
                  <a:pt x="5394" y="17539"/>
                  <a:pt x="5418" y="17527"/>
                  <a:pt x="5430" y="17515"/>
                </a:cubicBezTo>
                <a:close/>
                <a:moveTo>
                  <a:pt x="6168" y="17741"/>
                </a:moveTo>
                <a:cubicBezTo>
                  <a:pt x="6168" y="17753"/>
                  <a:pt x="6144" y="17765"/>
                  <a:pt x="6168" y="17777"/>
                </a:cubicBezTo>
                <a:cubicBezTo>
                  <a:pt x="6144" y="17777"/>
                  <a:pt x="6132" y="17789"/>
                  <a:pt x="6120" y="17812"/>
                </a:cubicBezTo>
                <a:cubicBezTo>
                  <a:pt x="6120" y="17789"/>
                  <a:pt x="6085" y="17777"/>
                  <a:pt x="6061" y="17777"/>
                </a:cubicBezTo>
                <a:cubicBezTo>
                  <a:pt x="6049" y="17789"/>
                  <a:pt x="6049" y="17824"/>
                  <a:pt x="6073" y="17836"/>
                </a:cubicBezTo>
                <a:cubicBezTo>
                  <a:pt x="6085" y="17860"/>
                  <a:pt x="6085" y="17860"/>
                  <a:pt x="6073" y="17860"/>
                </a:cubicBezTo>
                <a:cubicBezTo>
                  <a:pt x="6061" y="17836"/>
                  <a:pt x="6049" y="17836"/>
                  <a:pt x="6013" y="17824"/>
                </a:cubicBezTo>
                <a:cubicBezTo>
                  <a:pt x="6013" y="17812"/>
                  <a:pt x="6025" y="17812"/>
                  <a:pt x="6025" y="17789"/>
                </a:cubicBezTo>
                <a:cubicBezTo>
                  <a:pt x="6049" y="17777"/>
                  <a:pt x="6061" y="17765"/>
                  <a:pt x="6061" y="17753"/>
                </a:cubicBezTo>
                <a:cubicBezTo>
                  <a:pt x="6085" y="17753"/>
                  <a:pt x="6132" y="17753"/>
                  <a:pt x="6168" y="17741"/>
                </a:cubicBezTo>
                <a:close/>
                <a:moveTo>
                  <a:pt x="5345" y="17861"/>
                </a:moveTo>
                <a:cubicBezTo>
                  <a:pt x="5345" y="17872"/>
                  <a:pt x="5346" y="17884"/>
                  <a:pt x="5348" y="17895"/>
                </a:cubicBezTo>
                <a:lnTo>
                  <a:pt x="5348" y="17895"/>
                </a:lnTo>
                <a:cubicBezTo>
                  <a:pt x="5344" y="17891"/>
                  <a:pt x="5339" y="17889"/>
                  <a:pt x="5335" y="17884"/>
                </a:cubicBezTo>
                <a:cubicBezTo>
                  <a:pt x="5341" y="17877"/>
                  <a:pt x="5344" y="17870"/>
                  <a:pt x="5345" y="17861"/>
                </a:cubicBezTo>
                <a:close/>
                <a:moveTo>
                  <a:pt x="24004" y="17860"/>
                </a:moveTo>
                <a:cubicBezTo>
                  <a:pt x="24004" y="17896"/>
                  <a:pt x="24039" y="17932"/>
                  <a:pt x="24063" y="17943"/>
                </a:cubicBezTo>
                <a:lnTo>
                  <a:pt x="24063" y="17979"/>
                </a:lnTo>
                <a:cubicBezTo>
                  <a:pt x="24039" y="18003"/>
                  <a:pt x="24027" y="18003"/>
                  <a:pt x="24004" y="18003"/>
                </a:cubicBezTo>
                <a:cubicBezTo>
                  <a:pt x="23980" y="17979"/>
                  <a:pt x="23944" y="17979"/>
                  <a:pt x="23932" y="17979"/>
                </a:cubicBezTo>
                <a:cubicBezTo>
                  <a:pt x="23920" y="17979"/>
                  <a:pt x="23920" y="17955"/>
                  <a:pt x="23896" y="17955"/>
                </a:cubicBezTo>
                <a:cubicBezTo>
                  <a:pt x="23896" y="17943"/>
                  <a:pt x="23884" y="17932"/>
                  <a:pt x="23873" y="17920"/>
                </a:cubicBezTo>
                <a:lnTo>
                  <a:pt x="23884" y="17896"/>
                </a:lnTo>
                <a:cubicBezTo>
                  <a:pt x="23932" y="17896"/>
                  <a:pt x="23980" y="17884"/>
                  <a:pt x="24004" y="17860"/>
                </a:cubicBezTo>
                <a:close/>
                <a:moveTo>
                  <a:pt x="24289" y="17824"/>
                </a:moveTo>
                <a:cubicBezTo>
                  <a:pt x="24289" y="17836"/>
                  <a:pt x="24289" y="17872"/>
                  <a:pt x="24301" y="17896"/>
                </a:cubicBezTo>
                <a:lnTo>
                  <a:pt x="24325" y="17896"/>
                </a:lnTo>
                <a:cubicBezTo>
                  <a:pt x="24337" y="17920"/>
                  <a:pt x="24349" y="17932"/>
                  <a:pt x="24385" y="17943"/>
                </a:cubicBezTo>
                <a:cubicBezTo>
                  <a:pt x="24349" y="17955"/>
                  <a:pt x="24337" y="17979"/>
                  <a:pt x="24337" y="17991"/>
                </a:cubicBezTo>
                <a:cubicBezTo>
                  <a:pt x="24325" y="17991"/>
                  <a:pt x="24325" y="18003"/>
                  <a:pt x="24325" y="18015"/>
                </a:cubicBezTo>
                <a:cubicBezTo>
                  <a:pt x="24301" y="18015"/>
                  <a:pt x="24289" y="18003"/>
                  <a:pt x="24277" y="18003"/>
                </a:cubicBezTo>
                <a:cubicBezTo>
                  <a:pt x="24265" y="17979"/>
                  <a:pt x="24242" y="17979"/>
                  <a:pt x="24218" y="17979"/>
                </a:cubicBezTo>
                <a:cubicBezTo>
                  <a:pt x="24230" y="17979"/>
                  <a:pt x="24230" y="17955"/>
                  <a:pt x="24242" y="17943"/>
                </a:cubicBezTo>
                <a:lnTo>
                  <a:pt x="24277" y="17943"/>
                </a:lnTo>
                <a:cubicBezTo>
                  <a:pt x="24289" y="17896"/>
                  <a:pt x="24289" y="17848"/>
                  <a:pt x="24265" y="17824"/>
                </a:cubicBezTo>
                <a:close/>
                <a:moveTo>
                  <a:pt x="23813" y="17979"/>
                </a:moveTo>
                <a:lnTo>
                  <a:pt x="23813" y="17979"/>
                </a:lnTo>
                <a:cubicBezTo>
                  <a:pt x="23801" y="18015"/>
                  <a:pt x="23813" y="18051"/>
                  <a:pt x="23825" y="18074"/>
                </a:cubicBezTo>
                <a:cubicBezTo>
                  <a:pt x="23822" y="18071"/>
                  <a:pt x="23819" y="18070"/>
                  <a:pt x="23815" y="18070"/>
                </a:cubicBezTo>
                <a:cubicBezTo>
                  <a:pt x="23807" y="18070"/>
                  <a:pt x="23798" y="18081"/>
                  <a:pt x="23789" y="18098"/>
                </a:cubicBezTo>
                <a:cubicBezTo>
                  <a:pt x="23765" y="18098"/>
                  <a:pt x="23753" y="18098"/>
                  <a:pt x="23742" y="18110"/>
                </a:cubicBezTo>
                <a:cubicBezTo>
                  <a:pt x="23742" y="18074"/>
                  <a:pt x="23742" y="18039"/>
                  <a:pt x="23706" y="18003"/>
                </a:cubicBezTo>
                <a:lnTo>
                  <a:pt x="23694" y="18015"/>
                </a:lnTo>
                <a:lnTo>
                  <a:pt x="23694" y="17991"/>
                </a:lnTo>
                <a:cubicBezTo>
                  <a:pt x="23708" y="17995"/>
                  <a:pt x="23720" y="17996"/>
                  <a:pt x="23731" y="17996"/>
                </a:cubicBezTo>
                <a:cubicBezTo>
                  <a:pt x="23758" y="17996"/>
                  <a:pt x="23779" y="17988"/>
                  <a:pt x="23813" y="17979"/>
                </a:cubicBezTo>
                <a:close/>
                <a:moveTo>
                  <a:pt x="24837" y="18062"/>
                </a:moveTo>
                <a:cubicBezTo>
                  <a:pt x="24837" y="18074"/>
                  <a:pt x="24849" y="18086"/>
                  <a:pt x="24885" y="18086"/>
                </a:cubicBezTo>
                <a:lnTo>
                  <a:pt x="24885" y="18122"/>
                </a:lnTo>
                <a:cubicBezTo>
                  <a:pt x="24881" y="18119"/>
                  <a:pt x="24878" y="18117"/>
                  <a:pt x="24874" y="18117"/>
                </a:cubicBezTo>
                <a:cubicBezTo>
                  <a:pt x="24867" y="18117"/>
                  <a:pt x="24861" y="18126"/>
                  <a:pt x="24861" y="18134"/>
                </a:cubicBezTo>
                <a:cubicBezTo>
                  <a:pt x="24861" y="18122"/>
                  <a:pt x="24837" y="18122"/>
                  <a:pt x="24825" y="18122"/>
                </a:cubicBezTo>
                <a:cubicBezTo>
                  <a:pt x="24813" y="18122"/>
                  <a:pt x="24813" y="18110"/>
                  <a:pt x="24789" y="18110"/>
                </a:cubicBezTo>
                <a:cubicBezTo>
                  <a:pt x="24777" y="18122"/>
                  <a:pt x="24766" y="18134"/>
                  <a:pt x="24766" y="18170"/>
                </a:cubicBezTo>
                <a:lnTo>
                  <a:pt x="24730" y="18170"/>
                </a:lnTo>
                <a:cubicBezTo>
                  <a:pt x="24754" y="18122"/>
                  <a:pt x="24730" y="18074"/>
                  <a:pt x="24706" y="18062"/>
                </a:cubicBezTo>
                <a:lnTo>
                  <a:pt x="24718" y="18062"/>
                </a:lnTo>
                <a:cubicBezTo>
                  <a:pt x="24730" y="18062"/>
                  <a:pt x="24754" y="18074"/>
                  <a:pt x="24766" y="18074"/>
                </a:cubicBezTo>
                <a:lnTo>
                  <a:pt x="24766" y="18086"/>
                </a:lnTo>
                <a:lnTo>
                  <a:pt x="24777" y="18086"/>
                </a:lnTo>
                <a:cubicBezTo>
                  <a:pt x="24813" y="18086"/>
                  <a:pt x="24825" y="18074"/>
                  <a:pt x="24837" y="18062"/>
                </a:cubicBezTo>
                <a:close/>
                <a:moveTo>
                  <a:pt x="5108" y="17920"/>
                </a:moveTo>
                <a:lnTo>
                  <a:pt x="5108" y="17920"/>
                </a:lnTo>
                <a:cubicBezTo>
                  <a:pt x="5132" y="17932"/>
                  <a:pt x="5180" y="17932"/>
                  <a:pt x="5215" y="17932"/>
                </a:cubicBezTo>
                <a:cubicBezTo>
                  <a:pt x="5180" y="17943"/>
                  <a:pt x="5168" y="17979"/>
                  <a:pt x="5156" y="18015"/>
                </a:cubicBezTo>
                <a:cubicBezTo>
                  <a:pt x="5183" y="18051"/>
                  <a:pt x="5217" y="18067"/>
                  <a:pt x="5253" y="18067"/>
                </a:cubicBezTo>
                <a:cubicBezTo>
                  <a:pt x="5264" y="18067"/>
                  <a:pt x="5276" y="18065"/>
                  <a:pt x="5287" y="18062"/>
                </a:cubicBezTo>
                <a:lnTo>
                  <a:pt x="5287" y="18062"/>
                </a:lnTo>
                <a:cubicBezTo>
                  <a:pt x="5276" y="18095"/>
                  <a:pt x="5275" y="18128"/>
                  <a:pt x="5284" y="18170"/>
                </a:cubicBezTo>
                <a:lnTo>
                  <a:pt x="5284" y="18170"/>
                </a:lnTo>
                <a:cubicBezTo>
                  <a:pt x="5281" y="18170"/>
                  <a:pt x="5278" y="18170"/>
                  <a:pt x="5275" y="18170"/>
                </a:cubicBezTo>
                <a:lnTo>
                  <a:pt x="5215" y="18134"/>
                </a:lnTo>
                <a:cubicBezTo>
                  <a:pt x="5215" y="18098"/>
                  <a:pt x="5180" y="18062"/>
                  <a:pt x="5156" y="18039"/>
                </a:cubicBezTo>
                <a:cubicBezTo>
                  <a:pt x="5108" y="18062"/>
                  <a:pt x="5073" y="18086"/>
                  <a:pt x="5061" y="18122"/>
                </a:cubicBezTo>
                <a:lnTo>
                  <a:pt x="5061" y="18086"/>
                </a:lnTo>
                <a:cubicBezTo>
                  <a:pt x="5037" y="18086"/>
                  <a:pt x="5013" y="18086"/>
                  <a:pt x="5001" y="18110"/>
                </a:cubicBezTo>
                <a:cubicBezTo>
                  <a:pt x="5001" y="18110"/>
                  <a:pt x="5001" y="18086"/>
                  <a:pt x="4989" y="18086"/>
                </a:cubicBezTo>
                <a:cubicBezTo>
                  <a:pt x="5013" y="18074"/>
                  <a:pt x="5037" y="18051"/>
                  <a:pt x="5049" y="18015"/>
                </a:cubicBezTo>
                <a:lnTo>
                  <a:pt x="5061" y="18039"/>
                </a:lnTo>
                <a:cubicBezTo>
                  <a:pt x="5108" y="18003"/>
                  <a:pt x="5120" y="17955"/>
                  <a:pt x="5108" y="17920"/>
                </a:cubicBezTo>
                <a:close/>
                <a:moveTo>
                  <a:pt x="24944" y="18086"/>
                </a:moveTo>
                <a:cubicBezTo>
                  <a:pt x="24944" y="18110"/>
                  <a:pt x="24956" y="18110"/>
                  <a:pt x="24956" y="18122"/>
                </a:cubicBezTo>
                <a:lnTo>
                  <a:pt x="24956" y="18134"/>
                </a:lnTo>
                <a:lnTo>
                  <a:pt x="24980" y="18158"/>
                </a:lnTo>
                <a:lnTo>
                  <a:pt x="24980" y="18182"/>
                </a:lnTo>
                <a:lnTo>
                  <a:pt x="24980" y="18193"/>
                </a:lnTo>
                <a:cubicBezTo>
                  <a:pt x="24956" y="18182"/>
                  <a:pt x="24944" y="18182"/>
                  <a:pt x="24932" y="18182"/>
                </a:cubicBezTo>
                <a:lnTo>
                  <a:pt x="24920" y="18182"/>
                </a:lnTo>
                <a:cubicBezTo>
                  <a:pt x="24896" y="18158"/>
                  <a:pt x="24920" y="18134"/>
                  <a:pt x="24896" y="18122"/>
                </a:cubicBezTo>
                <a:cubicBezTo>
                  <a:pt x="24920" y="18122"/>
                  <a:pt x="24932" y="18110"/>
                  <a:pt x="24944" y="18086"/>
                </a:cubicBezTo>
                <a:close/>
                <a:moveTo>
                  <a:pt x="5430" y="18098"/>
                </a:moveTo>
                <a:cubicBezTo>
                  <a:pt x="5454" y="18110"/>
                  <a:pt x="5465" y="18122"/>
                  <a:pt x="5477" y="18122"/>
                </a:cubicBezTo>
                <a:cubicBezTo>
                  <a:pt x="5465" y="18158"/>
                  <a:pt x="5465" y="18170"/>
                  <a:pt x="5454" y="18182"/>
                </a:cubicBezTo>
                <a:cubicBezTo>
                  <a:pt x="5430" y="18193"/>
                  <a:pt x="5430" y="18217"/>
                  <a:pt x="5418" y="18217"/>
                </a:cubicBezTo>
                <a:cubicBezTo>
                  <a:pt x="5418" y="18193"/>
                  <a:pt x="5406" y="18182"/>
                  <a:pt x="5406" y="18182"/>
                </a:cubicBezTo>
                <a:cubicBezTo>
                  <a:pt x="5418" y="18158"/>
                  <a:pt x="5430" y="18122"/>
                  <a:pt x="5430" y="18098"/>
                </a:cubicBezTo>
                <a:close/>
                <a:moveTo>
                  <a:pt x="6013" y="18086"/>
                </a:moveTo>
                <a:cubicBezTo>
                  <a:pt x="6013" y="18110"/>
                  <a:pt x="6025" y="18122"/>
                  <a:pt x="6049" y="18122"/>
                </a:cubicBezTo>
                <a:cubicBezTo>
                  <a:pt x="6025" y="18122"/>
                  <a:pt x="6013" y="18158"/>
                  <a:pt x="6013" y="18193"/>
                </a:cubicBezTo>
                <a:cubicBezTo>
                  <a:pt x="6001" y="18217"/>
                  <a:pt x="5989" y="18217"/>
                  <a:pt x="5989" y="18217"/>
                </a:cubicBezTo>
                <a:cubicBezTo>
                  <a:pt x="5989" y="18170"/>
                  <a:pt x="5989" y="18134"/>
                  <a:pt x="5954" y="18110"/>
                </a:cubicBezTo>
                <a:lnTo>
                  <a:pt x="5954" y="18086"/>
                </a:lnTo>
                <a:close/>
                <a:moveTo>
                  <a:pt x="7287" y="17812"/>
                </a:moveTo>
                <a:lnTo>
                  <a:pt x="7287" y="17812"/>
                </a:lnTo>
                <a:cubicBezTo>
                  <a:pt x="7335" y="17848"/>
                  <a:pt x="7382" y="17884"/>
                  <a:pt x="7442" y="17884"/>
                </a:cubicBezTo>
                <a:cubicBezTo>
                  <a:pt x="7370" y="17955"/>
                  <a:pt x="7359" y="18015"/>
                  <a:pt x="7382" y="18098"/>
                </a:cubicBezTo>
                <a:cubicBezTo>
                  <a:pt x="7370" y="18110"/>
                  <a:pt x="7347" y="18134"/>
                  <a:pt x="7347" y="18170"/>
                </a:cubicBezTo>
                <a:cubicBezTo>
                  <a:pt x="7311" y="18182"/>
                  <a:pt x="7275" y="18193"/>
                  <a:pt x="7251" y="18241"/>
                </a:cubicBezTo>
                <a:lnTo>
                  <a:pt x="7228" y="18241"/>
                </a:lnTo>
                <a:cubicBezTo>
                  <a:pt x="7228" y="18229"/>
                  <a:pt x="7228" y="18229"/>
                  <a:pt x="7216" y="18217"/>
                </a:cubicBezTo>
                <a:cubicBezTo>
                  <a:pt x="7228" y="18217"/>
                  <a:pt x="7263" y="18217"/>
                  <a:pt x="7275" y="18170"/>
                </a:cubicBezTo>
                <a:cubicBezTo>
                  <a:pt x="7266" y="18143"/>
                  <a:pt x="7244" y="18129"/>
                  <a:pt x="7228" y="18129"/>
                </a:cubicBezTo>
                <a:cubicBezTo>
                  <a:pt x="7223" y="18129"/>
                  <a:pt x="7219" y="18131"/>
                  <a:pt x="7216" y="18134"/>
                </a:cubicBezTo>
                <a:lnTo>
                  <a:pt x="7216" y="18110"/>
                </a:lnTo>
                <a:lnTo>
                  <a:pt x="7335" y="18110"/>
                </a:lnTo>
                <a:cubicBezTo>
                  <a:pt x="7370" y="17991"/>
                  <a:pt x="7347" y="17884"/>
                  <a:pt x="7287" y="17812"/>
                </a:cubicBezTo>
                <a:close/>
                <a:moveTo>
                  <a:pt x="22839" y="17863"/>
                </a:moveTo>
                <a:cubicBezTo>
                  <a:pt x="22827" y="17895"/>
                  <a:pt x="22813" y="17933"/>
                  <a:pt x="22813" y="17979"/>
                </a:cubicBezTo>
                <a:lnTo>
                  <a:pt x="22861" y="17979"/>
                </a:lnTo>
                <a:cubicBezTo>
                  <a:pt x="22872" y="18003"/>
                  <a:pt x="22908" y="18015"/>
                  <a:pt x="22932" y="18039"/>
                </a:cubicBezTo>
                <a:cubicBezTo>
                  <a:pt x="22909" y="18062"/>
                  <a:pt x="22897" y="18120"/>
                  <a:pt x="22919" y="18190"/>
                </a:cubicBezTo>
                <a:lnTo>
                  <a:pt x="22919" y="18190"/>
                </a:lnTo>
                <a:cubicBezTo>
                  <a:pt x="22917" y="18189"/>
                  <a:pt x="22915" y="18189"/>
                  <a:pt x="22913" y="18189"/>
                </a:cubicBezTo>
                <a:cubicBezTo>
                  <a:pt x="22887" y="18189"/>
                  <a:pt x="22850" y="18207"/>
                  <a:pt x="22813" y="18253"/>
                </a:cubicBezTo>
                <a:lnTo>
                  <a:pt x="22789" y="18253"/>
                </a:lnTo>
                <a:lnTo>
                  <a:pt x="22789" y="18229"/>
                </a:lnTo>
                <a:lnTo>
                  <a:pt x="22813" y="18229"/>
                </a:lnTo>
                <a:cubicBezTo>
                  <a:pt x="22801" y="18182"/>
                  <a:pt x="22789" y="18158"/>
                  <a:pt x="22777" y="18134"/>
                </a:cubicBezTo>
                <a:cubicBezTo>
                  <a:pt x="22777" y="18110"/>
                  <a:pt x="22777" y="18074"/>
                  <a:pt x="22753" y="18051"/>
                </a:cubicBezTo>
                <a:lnTo>
                  <a:pt x="22753" y="18051"/>
                </a:lnTo>
                <a:cubicBezTo>
                  <a:pt x="22767" y="18065"/>
                  <a:pt x="22781" y="18070"/>
                  <a:pt x="22793" y="18070"/>
                </a:cubicBezTo>
                <a:cubicBezTo>
                  <a:pt x="22801" y="18070"/>
                  <a:pt x="22808" y="18067"/>
                  <a:pt x="22813" y="18062"/>
                </a:cubicBezTo>
                <a:cubicBezTo>
                  <a:pt x="22801" y="17991"/>
                  <a:pt x="22789" y="17943"/>
                  <a:pt x="22753" y="17932"/>
                </a:cubicBezTo>
                <a:cubicBezTo>
                  <a:pt x="22792" y="17922"/>
                  <a:pt x="22822" y="17897"/>
                  <a:pt x="22839" y="17863"/>
                </a:cubicBezTo>
                <a:close/>
                <a:moveTo>
                  <a:pt x="23575" y="18110"/>
                </a:moveTo>
                <a:cubicBezTo>
                  <a:pt x="23587" y="18122"/>
                  <a:pt x="23611" y="18158"/>
                  <a:pt x="23634" y="18170"/>
                </a:cubicBezTo>
                <a:cubicBezTo>
                  <a:pt x="23599" y="18182"/>
                  <a:pt x="23587" y="18217"/>
                  <a:pt x="23575" y="18253"/>
                </a:cubicBezTo>
                <a:cubicBezTo>
                  <a:pt x="23575" y="18253"/>
                  <a:pt x="23563" y="18253"/>
                  <a:pt x="23563" y="18277"/>
                </a:cubicBezTo>
                <a:lnTo>
                  <a:pt x="23563" y="18241"/>
                </a:lnTo>
                <a:lnTo>
                  <a:pt x="23563" y="18229"/>
                </a:lnTo>
                <a:lnTo>
                  <a:pt x="23551" y="18229"/>
                </a:lnTo>
                <a:cubicBezTo>
                  <a:pt x="23551" y="18229"/>
                  <a:pt x="23563" y="18229"/>
                  <a:pt x="23563" y="18217"/>
                </a:cubicBezTo>
                <a:cubicBezTo>
                  <a:pt x="23551" y="18193"/>
                  <a:pt x="23551" y="18182"/>
                  <a:pt x="23527" y="18170"/>
                </a:cubicBezTo>
                <a:cubicBezTo>
                  <a:pt x="23527" y="18158"/>
                  <a:pt x="23527" y="18134"/>
                  <a:pt x="23515" y="18122"/>
                </a:cubicBezTo>
                <a:cubicBezTo>
                  <a:pt x="23527" y="18122"/>
                  <a:pt x="23551" y="18122"/>
                  <a:pt x="23575" y="18110"/>
                </a:cubicBezTo>
                <a:close/>
                <a:moveTo>
                  <a:pt x="20717" y="18253"/>
                </a:moveTo>
                <a:cubicBezTo>
                  <a:pt x="20717" y="18260"/>
                  <a:pt x="20721" y="18274"/>
                  <a:pt x="20726" y="18287"/>
                </a:cubicBezTo>
                <a:lnTo>
                  <a:pt x="20726" y="18287"/>
                </a:lnTo>
                <a:cubicBezTo>
                  <a:pt x="20721" y="18280"/>
                  <a:pt x="20714" y="18273"/>
                  <a:pt x="20705" y="18265"/>
                </a:cubicBezTo>
                <a:cubicBezTo>
                  <a:pt x="20717" y="18265"/>
                  <a:pt x="20717" y="18253"/>
                  <a:pt x="20717" y="18253"/>
                </a:cubicBezTo>
                <a:close/>
                <a:moveTo>
                  <a:pt x="6192" y="17908"/>
                </a:moveTo>
                <a:lnTo>
                  <a:pt x="6192" y="17932"/>
                </a:lnTo>
                <a:cubicBezTo>
                  <a:pt x="6204" y="17932"/>
                  <a:pt x="6227" y="17943"/>
                  <a:pt x="6227" y="17943"/>
                </a:cubicBezTo>
                <a:cubicBezTo>
                  <a:pt x="6239" y="17955"/>
                  <a:pt x="6251" y="17955"/>
                  <a:pt x="6263" y="17979"/>
                </a:cubicBezTo>
                <a:cubicBezTo>
                  <a:pt x="6251" y="18051"/>
                  <a:pt x="6299" y="18086"/>
                  <a:pt x="6370" y="18170"/>
                </a:cubicBezTo>
                <a:cubicBezTo>
                  <a:pt x="6356" y="18168"/>
                  <a:pt x="6342" y="18167"/>
                  <a:pt x="6329" y="18167"/>
                </a:cubicBezTo>
                <a:cubicBezTo>
                  <a:pt x="6234" y="18167"/>
                  <a:pt x="6176" y="18206"/>
                  <a:pt x="6144" y="18301"/>
                </a:cubicBezTo>
                <a:lnTo>
                  <a:pt x="6132" y="18289"/>
                </a:lnTo>
                <a:cubicBezTo>
                  <a:pt x="6132" y="18277"/>
                  <a:pt x="6132" y="18253"/>
                  <a:pt x="6144" y="18241"/>
                </a:cubicBezTo>
                <a:cubicBezTo>
                  <a:pt x="6168" y="18217"/>
                  <a:pt x="6168" y="18182"/>
                  <a:pt x="6144" y="18158"/>
                </a:cubicBezTo>
                <a:cubicBezTo>
                  <a:pt x="6180" y="18158"/>
                  <a:pt x="6192" y="18158"/>
                  <a:pt x="6227" y="18122"/>
                </a:cubicBezTo>
                <a:cubicBezTo>
                  <a:pt x="6204" y="18086"/>
                  <a:pt x="6192" y="18074"/>
                  <a:pt x="6168" y="18074"/>
                </a:cubicBezTo>
                <a:cubicBezTo>
                  <a:pt x="6180" y="18062"/>
                  <a:pt x="6180" y="18039"/>
                  <a:pt x="6180" y="18015"/>
                </a:cubicBezTo>
                <a:lnTo>
                  <a:pt x="6132" y="18015"/>
                </a:lnTo>
                <a:lnTo>
                  <a:pt x="6168" y="17991"/>
                </a:lnTo>
                <a:lnTo>
                  <a:pt x="6144" y="17979"/>
                </a:lnTo>
                <a:lnTo>
                  <a:pt x="6144" y="17955"/>
                </a:lnTo>
                <a:lnTo>
                  <a:pt x="6144" y="17932"/>
                </a:lnTo>
                <a:cubicBezTo>
                  <a:pt x="6168" y="17932"/>
                  <a:pt x="6180" y="17932"/>
                  <a:pt x="6192" y="17908"/>
                </a:cubicBezTo>
                <a:close/>
                <a:moveTo>
                  <a:pt x="23646" y="18253"/>
                </a:moveTo>
                <a:cubicBezTo>
                  <a:pt x="23646" y="18277"/>
                  <a:pt x="23646" y="18301"/>
                  <a:pt x="23670" y="18313"/>
                </a:cubicBezTo>
                <a:lnTo>
                  <a:pt x="23670" y="18372"/>
                </a:lnTo>
                <a:lnTo>
                  <a:pt x="23634" y="18372"/>
                </a:lnTo>
                <a:cubicBezTo>
                  <a:pt x="23623" y="18348"/>
                  <a:pt x="23599" y="18336"/>
                  <a:pt x="23587" y="18313"/>
                </a:cubicBezTo>
                <a:lnTo>
                  <a:pt x="23634" y="18277"/>
                </a:lnTo>
                <a:cubicBezTo>
                  <a:pt x="23634" y="18277"/>
                  <a:pt x="23646" y="18277"/>
                  <a:pt x="23646" y="18253"/>
                </a:cubicBezTo>
                <a:close/>
                <a:moveTo>
                  <a:pt x="24956" y="18217"/>
                </a:moveTo>
                <a:cubicBezTo>
                  <a:pt x="24956" y="18241"/>
                  <a:pt x="24968" y="18253"/>
                  <a:pt x="24992" y="18289"/>
                </a:cubicBezTo>
                <a:cubicBezTo>
                  <a:pt x="24992" y="18301"/>
                  <a:pt x="25004" y="18301"/>
                  <a:pt x="25004" y="18313"/>
                </a:cubicBezTo>
                <a:lnTo>
                  <a:pt x="24944" y="18372"/>
                </a:lnTo>
                <a:lnTo>
                  <a:pt x="24944" y="18336"/>
                </a:lnTo>
                <a:lnTo>
                  <a:pt x="24944" y="18313"/>
                </a:lnTo>
                <a:cubicBezTo>
                  <a:pt x="24944" y="18301"/>
                  <a:pt x="24944" y="18301"/>
                  <a:pt x="24932" y="18289"/>
                </a:cubicBezTo>
                <a:lnTo>
                  <a:pt x="24932" y="18277"/>
                </a:lnTo>
                <a:lnTo>
                  <a:pt x="24908" y="18253"/>
                </a:lnTo>
                <a:cubicBezTo>
                  <a:pt x="24932" y="18253"/>
                  <a:pt x="24944" y="18241"/>
                  <a:pt x="24956" y="18217"/>
                </a:cubicBezTo>
                <a:close/>
                <a:moveTo>
                  <a:pt x="7061" y="17991"/>
                </a:moveTo>
                <a:cubicBezTo>
                  <a:pt x="7085" y="18039"/>
                  <a:pt x="7132" y="18062"/>
                  <a:pt x="7192" y="18074"/>
                </a:cubicBezTo>
                <a:cubicBezTo>
                  <a:pt x="7192" y="18098"/>
                  <a:pt x="7180" y="18110"/>
                  <a:pt x="7192" y="18122"/>
                </a:cubicBezTo>
                <a:cubicBezTo>
                  <a:pt x="7180" y="18122"/>
                  <a:pt x="7156" y="18122"/>
                  <a:pt x="7132" y="18158"/>
                </a:cubicBezTo>
                <a:cubicBezTo>
                  <a:pt x="7132" y="18170"/>
                  <a:pt x="7132" y="18170"/>
                  <a:pt x="7144" y="18170"/>
                </a:cubicBezTo>
                <a:cubicBezTo>
                  <a:pt x="7144" y="18170"/>
                  <a:pt x="7156" y="18170"/>
                  <a:pt x="7180" y="18182"/>
                </a:cubicBezTo>
                <a:cubicBezTo>
                  <a:pt x="7144" y="18193"/>
                  <a:pt x="7132" y="18217"/>
                  <a:pt x="7144" y="18253"/>
                </a:cubicBezTo>
                <a:cubicBezTo>
                  <a:pt x="7180" y="18253"/>
                  <a:pt x="7192" y="18253"/>
                  <a:pt x="7204" y="18241"/>
                </a:cubicBezTo>
                <a:cubicBezTo>
                  <a:pt x="7204" y="18253"/>
                  <a:pt x="7216" y="18277"/>
                  <a:pt x="7251" y="18289"/>
                </a:cubicBezTo>
                <a:cubicBezTo>
                  <a:pt x="7195" y="18311"/>
                  <a:pt x="7192" y="18355"/>
                  <a:pt x="7202" y="18399"/>
                </a:cubicBezTo>
                <a:lnTo>
                  <a:pt x="7202" y="18399"/>
                </a:lnTo>
                <a:cubicBezTo>
                  <a:pt x="7187" y="18345"/>
                  <a:pt x="7141" y="18311"/>
                  <a:pt x="7073" y="18289"/>
                </a:cubicBezTo>
                <a:cubicBezTo>
                  <a:pt x="7085" y="18289"/>
                  <a:pt x="7085" y="18277"/>
                  <a:pt x="7097" y="18277"/>
                </a:cubicBezTo>
                <a:cubicBezTo>
                  <a:pt x="7085" y="18241"/>
                  <a:pt x="7085" y="18229"/>
                  <a:pt x="7073" y="18217"/>
                </a:cubicBezTo>
                <a:cubicBezTo>
                  <a:pt x="7085" y="18217"/>
                  <a:pt x="7085" y="18193"/>
                  <a:pt x="7097" y="18182"/>
                </a:cubicBezTo>
                <a:cubicBezTo>
                  <a:pt x="7085" y="18170"/>
                  <a:pt x="7073" y="18158"/>
                  <a:pt x="7061" y="18158"/>
                </a:cubicBezTo>
                <a:cubicBezTo>
                  <a:pt x="7073" y="18134"/>
                  <a:pt x="7073" y="18122"/>
                  <a:pt x="7073" y="18098"/>
                </a:cubicBezTo>
                <a:cubicBezTo>
                  <a:pt x="7071" y="18098"/>
                  <a:pt x="7069" y="18098"/>
                  <a:pt x="7067" y="18098"/>
                </a:cubicBezTo>
                <a:lnTo>
                  <a:pt x="7067" y="18098"/>
                </a:lnTo>
                <a:cubicBezTo>
                  <a:pt x="7077" y="18091"/>
                  <a:pt x="7085" y="18079"/>
                  <a:pt x="7097" y="18062"/>
                </a:cubicBezTo>
                <a:cubicBezTo>
                  <a:pt x="7085" y="18051"/>
                  <a:pt x="7061" y="18039"/>
                  <a:pt x="7037" y="18039"/>
                </a:cubicBezTo>
                <a:lnTo>
                  <a:pt x="7037" y="18015"/>
                </a:lnTo>
                <a:cubicBezTo>
                  <a:pt x="7037" y="18015"/>
                  <a:pt x="7061" y="18003"/>
                  <a:pt x="7061" y="17991"/>
                </a:cubicBezTo>
                <a:close/>
                <a:moveTo>
                  <a:pt x="22241" y="18182"/>
                </a:moveTo>
                <a:cubicBezTo>
                  <a:pt x="22253" y="18217"/>
                  <a:pt x="22265" y="18241"/>
                  <a:pt x="22301" y="18289"/>
                </a:cubicBezTo>
                <a:lnTo>
                  <a:pt x="22337" y="18289"/>
                </a:lnTo>
                <a:cubicBezTo>
                  <a:pt x="22313" y="18301"/>
                  <a:pt x="22313" y="18348"/>
                  <a:pt x="22313" y="18408"/>
                </a:cubicBezTo>
                <a:cubicBezTo>
                  <a:pt x="22285" y="18391"/>
                  <a:pt x="22260" y="18382"/>
                  <a:pt x="22236" y="18382"/>
                </a:cubicBezTo>
                <a:cubicBezTo>
                  <a:pt x="22209" y="18382"/>
                  <a:pt x="22184" y="18394"/>
                  <a:pt x="22158" y="18420"/>
                </a:cubicBezTo>
                <a:cubicBezTo>
                  <a:pt x="22146" y="18372"/>
                  <a:pt x="22134" y="18313"/>
                  <a:pt x="22075" y="18277"/>
                </a:cubicBezTo>
                <a:lnTo>
                  <a:pt x="22075" y="18241"/>
                </a:lnTo>
                <a:cubicBezTo>
                  <a:pt x="22099" y="18289"/>
                  <a:pt x="22158" y="18336"/>
                  <a:pt x="22218" y="18348"/>
                </a:cubicBezTo>
                <a:cubicBezTo>
                  <a:pt x="22218" y="18289"/>
                  <a:pt x="22194" y="18241"/>
                  <a:pt x="22158" y="18193"/>
                </a:cubicBezTo>
                <a:lnTo>
                  <a:pt x="22158" y="18193"/>
                </a:lnTo>
                <a:cubicBezTo>
                  <a:pt x="22169" y="18201"/>
                  <a:pt x="22179" y="18204"/>
                  <a:pt x="22188" y="18204"/>
                </a:cubicBezTo>
                <a:cubicBezTo>
                  <a:pt x="22209" y="18204"/>
                  <a:pt x="22225" y="18190"/>
                  <a:pt x="22241" y="18182"/>
                </a:cubicBezTo>
                <a:close/>
                <a:moveTo>
                  <a:pt x="21265" y="18301"/>
                </a:moveTo>
                <a:cubicBezTo>
                  <a:pt x="21289" y="18313"/>
                  <a:pt x="21301" y="18336"/>
                  <a:pt x="21313" y="18360"/>
                </a:cubicBezTo>
                <a:lnTo>
                  <a:pt x="21325" y="18348"/>
                </a:lnTo>
                <a:lnTo>
                  <a:pt x="21325" y="18360"/>
                </a:lnTo>
                <a:cubicBezTo>
                  <a:pt x="21301" y="18360"/>
                  <a:pt x="21289" y="18396"/>
                  <a:pt x="21265" y="18420"/>
                </a:cubicBezTo>
                <a:cubicBezTo>
                  <a:pt x="21253" y="18420"/>
                  <a:pt x="21241" y="18432"/>
                  <a:pt x="21229" y="18432"/>
                </a:cubicBezTo>
                <a:cubicBezTo>
                  <a:pt x="21217" y="18426"/>
                  <a:pt x="21206" y="18423"/>
                  <a:pt x="21192" y="18423"/>
                </a:cubicBezTo>
                <a:cubicBezTo>
                  <a:pt x="21179" y="18423"/>
                  <a:pt x="21164" y="18426"/>
                  <a:pt x="21146" y="18432"/>
                </a:cubicBezTo>
                <a:cubicBezTo>
                  <a:pt x="21194" y="18372"/>
                  <a:pt x="21241" y="18336"/>
                  <a:pt x="21265" y="18301"/>
                </a:cubicBezTo>
                <a:close/>
                <a:moveTo>
                  <a:pt x="21313" y="17420"/>
                </a:moveTo>
                <a:cubicBezTo>
                  <a:pt x="21337" y="17431"/>
                  <a:pt x="21372" y="17455"/>
                  <a:pt x="21396" y="17455"/>
                </a:cubicBezTo>
                <a:lnTo>
                  <a:pt x="21456" y="17515"/>
                </a:lnTo>
                <a:cubicBezTo>
                  <a:pt x="21479" y="17539"/>
                  <a:pt x="21491" y="17551"/>
                  <a:pt x="21503" y="17586"/>
                </a:cubicBezTo>
                <a:cubicBezTo>
                  <a:pt x="21503" y="17598"/>
                  <a:pt x="21515" y="17634"/>
                  <a:pt x="21539" y="17658"/>
                </a:cubicBezTo>
                <a:cubicBezTo>
                  <a:pt x="21515" y="17658"/>
                  <a:pt x="21503" y="17670"/>
                  <a:pt x="21491" y="17705"/>
                </a:cubicBezTo>
                <a:cubicBezTo>
                  <a:pt x="21539" y="17765"/>
                  <a:pt x="21575" y="17789"/>
                  <a:pt x="21610" y="17812"/>
                </a:cubicBezTo>
                <a:cubicBezTo>
                  <a:pt x="21598" y="17836"/>
                  <a:pt x="21610" y="17884"/>
                  <a:pt x="21634" y="17932"/>
                </a:cubicBezTo>
                <a:cubicBezTo>
                  <a:pt x="21610" y="17955"/>
                  <a:pt x="21598" y="17991"/>
                  <a:pt x="21622" y="18015"/>
                </a:cubicBezTo>
                <a:cubicBezTo>
                  <a:pt x="21598" y="18015"/>
                  <a:pt x="21563" y="18027"/>
                  <a:pt x="21551" y="18086"/>
                </a:cubicBezTo>
                <a:cubicBezTo>
                  <a:pt x="21563" y="18098"/>
                  <a:pt x="21575" y="18104"/>
                  <a:pt x="21585" y="18104"/>
                </a:cubicBezTo>
                <a:cubicBezTo>
                  <a:pt x="21595" y="18104"/>
                  <a:pt x="21604" y="18098"/>
                  <a:pt x="21610" y="18086"/>
                </a:cubicBezTo>
                <a:cubicBezTo>
                  <a:pt x="21610" y="18122"/>
                  <a:pt x="21622" y="18146"/>
                  <a:pt x="21658" y="18146"/>
                </a:cubicBezTo>
                <a:cubicBezTo>
                  <a:pt x="21670" y="18134"/>
                  <a:pt x="21682" y="18110"/>
                  <a:pt x="21670" y="18086"/>
                </a:cubicBezTo>
                <a:lnTo>
                  <a:pt x="21670" y="18086"/>
                </a:lnTo>
                <a:cubicBezTo>
                  <a:pt x="21676" y="18098"/>
                  <a:pt x="21688" y="18104"/>
                  <a:pt x="21701" y="18104"/>
                </a:cubicBezTo>
                <a:cubicBezTo>
                  <a:pt x="21715" y="18104"/>
                  <a:pt x="21729" y="18098"/>
                  <a:pt x="21741" y="18086"/>
                </a:cubicBezTo>
                <a:cubicBezTo>
                  <a:pt x="21741" y="18062"/>
                  <a:pt x="21729" y="18051"/>
                  <a:pt x="21718" y="18027"/>
                </a:cubicBezTo>
                <a:cubicBezTo>
                  <a:pt x="21729" y="18027"/>
                  <a:pt x="21741" y="18015"/>
                  <a:pt x="21753" y="17991"/>
                </a:cubicBezTo>
                <a:cubicBezTo>
                  <a:pt x="21738" y="17968"/>
                  <a:pt x="21728" y="17960"/>
                  <a:pt x="21713" y="17960"/>
                </a:cubicBezTo>
                <a:cubicBezTo>
                  <a:pt x="21705" y="17960"/>
                  <a:pt x="21695" y="17963"/>
                  <a:pt x="21682" y="17967"/>
                </a:cubicBezTo>
                <a:lnTo>
                  <a:pt x="21682" y="17955"/>
                </a:lnTo>
                <a:cubicBezTo>
                  <a:pt x="21741" y="17955"/>
                  <a:pt x="21753" y="17943"/>
                  <a:pt x="21741" y="17884"/>
                </a:cubicBezTo>
                <a:lnTo>
                  <a:pt x="21741" y="17884"/>
                </a:lnTo>
                <a:cubicBezTo>
                  <a:pt x="21753" y="17896"/>
                  <a:pt x="21753" y="17908"/>
                  <a:pt x="21777" y="17908"/>
                </a:cubicBezTo>
                <a:cubicBezTo>
                  <a:pt x="21777" y="17932"/>
                  <a:pt x="21789" y="17955"/>
                  <a:pt x="21801" y="17991"/>
                </a:cubicBezTo>
                <a:lnTo>
                  <a:pt x="21801" y="18003"/>
                </a:lnTo>
                <a:cubicBezTo>
                  <a:pt x="21848" y="18062"/>
                  <a:pt x="21896" y="18086"/>
                  <a:pt x="21932" y="18110"/>
                </a:cubicBezTo>
                <a:cubicBezTo>
                  <a:pt x="21920" y="18134"/>
                  <a:pt x="21932" y="18193"/>
                  <a:pt x="21991" y="18289"/>
                </a:cubicBezTo>
                <a:lnTo>
                  <a:pt x="22015" y="18289"/>
                </a:lnTo>
                <a:cubicBezTo>
                  <a:pt x="22015" y="18336"/>
                  <a:pt x="22015" y="18348"/>
                  <a:pt x="22003" y="18360"/>
                </a:cubicBezTo>
                <a:cubicBezTo>
                  <a:pt x="22003" y="18336"/>
                  <a:pt x="21979" y="18301"/>
                  <a:pt x="21956" y="18277"/>
                </a:cubicBezTo>
                <a:cubicBezTo>
                  <a:pt x="21896" y="18336"/>
                  <a:pt x="21896" y="18372"/>
                  <a:pt x="21920" y="18408"/>
                </a:cubicBezTo>
                <a:cubicBezTo>
                  <a:pt x="21896" y="18408"/>
                  <a:pt x="21884" y="18420"/>
                  <a:pt x="21860" y="18443"/>
                </a:cubicBezTo>
                <a:lnTo>
                  <a:pt x="21848" y="18443"/>
                </a:lnTo>
                <a:cubicBezTo>
                  <a:pt x="21860" y="18432"/>
                  <a:pt x="21884" y="18420"/>
                  <a:pt x="21884" y="18384"/>
                </a:cubicBezTo>
                <a:cubicBezTo>
                  <a:pt x="21860" y="18372"/>
                  <a:pt x="21837" y="18372"/>
                  <a:pt x="21825" y="18372"/>
                </a:cubicBezTo>
                <a:cubicBezTo>
                  <a:pt x="21825" y="18360"/>
                  <a:pt x="21825" y="18360"/>
                  <a:pt x="21801" y="18348"/>
                </a:cubicBezTo>
                <a:lnTo>
                  <a:pt x="21801" y="18348"/>
                </a:lnTo>
                <a:cubicBezTo>
                  <a:pt x="21810" y="18351"/>
                  <a:pt x="21819" y="18353"/>
                  <a:pt x="21827" y="18353"/>
                </a:cubicBezTo>
                <a:cubicBezTo>
                  <a:pt x="21850" y="18353"/>
                  <a:pt x="21870" y="18342"/>
                  <a:pt x="21896" y="18324"/>
                </a:cubicBezTo>
                <a:cubicBezTo>
                  <a:pt x="21884" y="18301"/>
                  <a:pt x="21860" y="18289"/>
                  <a:pt x="21837" y="18265"/>
                </a:cubicBezTo>
                <a:cubicBezTo>
                  <a:pt x="21848" y="18253"/>
                  <a:pt x="21860" y="18241"/>
                  <a:pt x="21884" y="18205"/>
                </a:cubicBezTo>
                <a:cubicBezTo>
                  <a:pt x="21866" y="18193"/>
                  <a:pt x="21851" y="18188"/>
                  <a:pt x="21837" y="18188"/>
                </a:cubicBezTo>
                <a:cubicBezTo>
                  <a:pt x="21822" y="18188"/>
                  <a:pt x="21807" y="18193"/>
                  <a:pt x="21789" y="18205"/>
                </a:cubicBezTo>
                <a:cubicBezTo>
                  <a:pt x="21789" y="18182"/>
                  <a:pt x="21777" y="18146"/>
                  <a:pt x="21729" y="18134"/>
                </a:cubicBezTo>
                <a:cubicBezTo>
                  <a:pt x="21682" y="18182"/>
                  <a:pt x="21706" y="18241"/>
                  <a:pt x="21729" y="18253"/>
                </a:cubicBezTo>
                <a:lnTo>
                  <a:pt x="21718" y="18253"/>
                </a:lnTo>
                <a:cubicBezTo>
                  <a:pt x="21691" y="18242"/>
                  <a:pt x="21662" y="18236"/>
                  <a:pt x="21633" y="18236"/>
                </a:cubicBezTo>
                <a:cubicBezTo>
                  <a:pt x="21599" y="18236"/>
                  <a:pt x="21565" y="18245"/>
                  <a:pt x="21539" y="18265"/>
                </a:cubicBezTo>
                <a:lnTo>
                  <a:pt x="21539" y="18205"/>
                </a:lnTo>
                <a:lnTo>
                  <a:pt x="21539" y="18193"/>
                </a:lnTo>
                <a:cubicBezTo>
                  <a:pt x="21563" y="18193"/>
                  <a:pt x="21575" y="18182"/>
                  <a:pt x="21610" y="18146"/>
                </a:cubicBezTo>
                <a:cubicBezTo>
                  <a:pt x="21598" y="18122"/>
                  <a:pt x="21563" y="18110"/>
                  <a:pt x="21539" y="18110"/>
                </a:cubicBezTo>
                <a:cubicBezTo>
                  <a:pt x="21551" y="18086"/>
                  <a:pt x="21551" y="18062"/>
                  <a:pt x="21551" y="18039"/>
                </a:cubicBezTo>
                <a:cubicBezTo>
                  <a:pt x="21503" y="18039"/>
                  <a:pt x="21479" y="18051"/>
                  <a:pt x="21467" y="18074"/>
                </a:cubicBezTo>
                <a:lnTo>
                  <a:pt x="21467" y="18062"/>
                </a:lnTo>
                <a:cubicBezTo>
                  <a:pt x="21491" y="18051"/>
                  <a:pt x="21503" y="18003"/>
                  <a:pt x="21503" y="17955"/>
                </a:cubicBezTo>
                <a:cubicBezTo>
                  <a:pt x="21539" y="17955"/>
                  <a:pt x="21551" y="17955"/>
                  <a:pt x="21575" y="17943"/>
                </a:cubicBezTo>
                <a:cubicBezTo>
                  <a:pt x="21563" y="17908"/>
                  <a:pt x="21551" y="17884"/>
                  <a:pt x="21515" y="17872"/>
                </a:cubicBezTo>
                <a:cubicBezTo>
                  <a:pt x="21551" y="17848"/>
                  <a:pt x="21563" y="17836"/>
                  <a:pt x="21575" y="17812"/>
                </a:cubicBezTo>
                <a:cubicBezTo>
                  <a:pt x="21559" y="17789"/>
                  <a:pt x="21534" y="17776"/>
                  <a:pt x="21512" y="17776"/>
                </a:cubicBezTo>
                <a:cubicBezTo>
                  <a:pt x="21499" y="17776"/>
                  <a:pt x="21488" y="17780"/>
                  <a:pt x="21479" y="17789"/>
                </a:cubicBezTo>
                <a:lnTo>
                  <a:pt x="21479" y="17765"/>
                </a:lnTo>
                <a:cubicBezTo>
                  <a:pt x="21456" y="17753"/>
                  <a:pt x="21456" y="17729"/>
                  <a:pt x="21444" y="17729"/>
                </a:cubicBezTo>
                <a:lnTo>
                  <a:pt x="21420" y="17705"/>
                </a:lnTo>
                <a:cubicBezTo>
                  <a:pt x="21396" y="17693"/>
                  <a:pt x="21384" y="17693"/>
                  <a:pt x="21372" y="17693"/>
                </a:cubicBezTo>
                <a:cubicBezTo>
                  <a:pt x="21396" y="17658"/>
                  <a:pt x="21420" y="17634"/>
                  <a:pt x="21420" y="17586"/>
                </a:cubicBezTo>
                <a:cubicBezTo>
                  <a:pt x="21396" y="17580"/>
                  <a:pt x="21375" y="17577"/>
                  <a:pt x="21356" y="17577"/>
                </a:cubicBezTo>
                <a:cubicBezTo>
                  <a:pt x="21337" y="17577"/>
                  <a:pt x="21319" y="17580"/>
                  <a:pt x="21301" y="17586"/>
                </a:cubicBezTo>
                <a:cubicBezTo>
                  <a:pt x="21301" y="17574"/>
                  <a:pt x="21277" y="17574"/>
                  <a:pt x="21277" y="17574"/>
                </a:cubicBezTo>
                <a:cubicBezTo>
                  <a:pt x="21313" y="17574"/>
                  <a:pt x="21337" y="17551"/>
                  <a:pt x="21372" y="17527"/>
                </a:cubicBezTo>
                <a:cubicBezTo>
                  <a:pt x="21360" y="17491"/>
                  <a:pt x="21337" y="17479"/>
                  <a:pt x="21313" y="17467"/>
                </a:cubicBezTo>
                <a:lnTo>
                  <a:pt x="21313" y="17420"/>
                </a:lnTo>
                <a:close/>
                <a:moveTo>
                  <a:pt x="7049" y="18313"/>
                </a:moveTo>
                <a:cubicBezTo>
                  <a:pt x="7025" y="18360"/>
                  <a:pt x="7025" y="18408"/>
                  <a:pt x="7037" y="18455"/>
                </a:cubicBezTo>
                <a:cubicBezTo>
                  <a:pt x="7013" y="18408"/>
                  <a:pt x="6978" y="18396"/>
                  <a:pt x="6930" y="18372"/>
                </a:cubicBezTo>
                <a:cubicBezTo>
                  <a:pt x="6930" y="18360"/>
                  <a:pt x="6930" y="18348"/>
                  <a:pt x="6918" y="18336"/>
                </a:cubicBezTo>
                <a:lnTo>
                  <a:pt x="6918" y="18336"/>
                </a:lnTo>
                <a:cubicBezTo>
                  <a:pt x="6935" y="18341"/>
                  <a:pt x="6953" y="18343"/>
                  <a:pt x="6970" y="18343"/>
                </a:cubicBezTo>
                <a:cubicBezTo>
                  <a:pt x="6999" y="18343"/>
                  <a:pt x="7026" y="18335"/>
                  <a:pt x="7049" y="18313"/>
                </a:cubicBezTo>
                <a:close/>
                <a:moveTo>
                  <a:pt x="9907" y="16527"/>
                </a:moveTo>
                <a:cubicBezTo>
                  <a:pt x="9907" y="16562"/>
                  <a:pt x="9930" y="16598"/>
                  <a:pt x="9954" y="16622"/>
                </a:cubicBezTo>
                <a:cubicBezTo>
                  <a:pt x="9942" y="16634"/>
                  <a:pt x="9942" y="16658"/>
                  <a:pt x="9942" y="16693"/>
                </a:cubicBezTo>
                <a:cubicBezTo>
                  <a:pt x="9966" y="16699"/>
                  <a:pt x="9987" y="16702"/>
                  <a:pt x="10006" y="16702"/>
                </a:cubicBezTo>
                <a:cubicBezTo>
                  <a:pt x="10026" y="16702"/>
                  <a:pt x="10043" y="16699"/>
                  <a:pt x="10061" y="16693"/>
                </a:cubicBezTo>
                <a:cubicBezTo>
                  <a:pt x="10061" y="16741"/>
                  <a:pt x="10085" y="16789"/>
                  <a:pt x="10145" y="16812"/>
                </a:cubicBezTo>
                <a:cubicBezTo>
                  <a:pt x="10192" y="16765"/>
                  <a:pt x="10204" y="16705"/>
                  <a:pt x="10180" y="16658"/>
                </a:cubicBezTo>
                <a:cubicBezTo>
                  <a:pt x="10192" y="16658"/>
                  <a:pt x="10192" y="16658"/>
                  <a:pt x="10204" y="16681"/>
                </a:cubicBezTo>
                <a:cubicBezTo>
                  <a:pt x="10228" y="16693"/>
                  <a:pt x="10240" y="16705"/>
                  <a:pt x="10252" y="16705"/>
                </a:cubicBezTo>
                <a:lnTo>
                  <a:pt x="10252" y="16729"/>
                </a:lnTo>
                <a:cubicBezTo>
                  <a:pt x="10269" y="16733"/>
                  <a:pt x="10287" y="16736"/>
                  <a:pt x="10303" y="16736"/>
                </a:cubicBezTo>
                <a:cubicBezTo>
                  <a:pt x="10331" y="16736"/>
                  <a:pt x="10356" y="16728"/>
                  <a:pt x="10371" y="16705"/>
                </a:cubicBezTo>
                <a:cubicBezTo>
                  <a:pt x="10371" y="16729"/>
                  <a:pt x="10371" y="16741"/>
                  <a:pt x="10383" y="16753"/>
                </a:cubicBezTo>
                <a:cubicBezTo>
                  <a:pt x="10371" y="16789"/>
                  <a:pt x="10371" y="16800"/>
                  <a:pt x="10359" y="16848"/>
                </a:cubicBezTo>
                <a:cubicBezTo>
                  <a:pt x="10389" y="16860"/>
                  <a:pt x="10415" y="16866"/>
                  <a:pt x="10439" y="16866"/>
                </a:cubicBezTo>
                <a:cubicBezTo>
                  <a:pt x="10463" y="16866"/>
                  <a:pt x="10484" y="16860"/>
                  <a:pt x="10502" y="16848"/>
                </a:cubicBezTo>
                <a:lnTo>
                  <a:pt x="10502" y="16848"/>
                </a:lnTo>
                <a:cubicBezTo>
                  <a:pt x="10490" y="16896"/>
                  <a:pt x="10526" y="16955"/>
                  <a:pt x="10597" y="17003"/>
                </a:cubicBezTo>
                <a:cubicBezTo>
                  <a:pt x="10645" y="16967"/>
                  <a:pt x="10657" y="16920"/>
                  <a:pt x="10657" y="16860"/>
                </a:cubicBezTo>
                <a:cubicBezTo>
                  <a:pt x="10669" y="16872"/>
                  <a:pt x="10680" y="16872"/>
                  <a:pt x="10704" y="16872"/>
                </a:cubicBezTo>
                <a:lnTo>
                  <a:pt x="10716" y="16884"/>
                </a:lnTo>
                <a:cubicBezTo>
                  <a:pt x="10704" y="16920"/>
                  <a:pt x="10704" y="16967"/>
                  <a:pt x="10728" y="17003"/>
                </a:cubicBezTo>
                <a:cubicBezTo>
                  <a:pt x="10764" y="16991"/>
                  <a:pt x="10788" y="16979"/>
                  <a:pt x="10799" y="16943"/>
                </a:cubicBezTo>
                <a:cubicBezTo>
                  <a:pt x="10835" y="16943"/>
                  <a:pt x="10859" y="16943"/>
                  <a:pt x="10883" y="16931"/>
                </a:cubicBezTo>
                <a:lnTo>
                  <a:pt x="10883" y="16931"/>
                </a:lnTo>
                <a:cubicBezTo>
                  <a:pt x="10859" y="16991"/>
                  <a:pt x="10895" y="17050"/>
                  <a:pt x="10966" y="17086"/>
                </a:cubicBezTo>
                <a:cubicBezTo>
                  <a:pt x="11026" y="17039"/>
                  <a:pt x="11038" y="16979"/>
                  <a:pt x="11026" y="16920"/>
                </a:cubicBezTo>
                <a:lnTo>
                  <a:pt x="11026" y="16920"/>
                </a:lnTo>
                <a:cubicBezTo>
                  <a:pt x="11045" y="16929"/>
                  <a:pt x="11067" y="16935"/>
                  <a:pt x="11090" y="16935"/>
                </a:cubicBezTo>
                <a:cubicBezTo>
                  <a:pt x="11123" y="16935"/>
                  <a:pt x="11158" y="16924"/>
                  <a:pt x="11192" y="16896"/>
                </a:cubicBezTo>
                <a:cubicBezTo>
                  <a:pt x="11180" y="16848"/>
                  <a:pt x="11145" y="16800"/>
                  <a:pt x="11097" y="16789"/>
                </a:cubicBezTo>
                <a:cubicBezTo>
                  <a:pt x="11133" y="16765"/>
                  <a:pt x="11157" y="16741"/>
                  <a:pt x="11180" y="16681"/>
                </a:cubicBezTo>
                <a:cubicBezTo>
                  <a:pt x="11192" y="16705"/>
                  <a:pt x="11204" y="16717"/>
                  <a:pt x="11252" y="16753"/>
                </a:cubicBezTo>
                <a:cubicBezTo>
                  <a:pt x="11311" y="16705"/>
                  <a:pt x="11323" y="16646"/>
                  <a:pt x="11311" y="16574"/>
                </a:cubicBezTo>
                <a:cubicBezTo>
                  <a:pt x="11323" y="16574"/>
                  <a:pt x="11323" y="16586"/>
                  <a:pt x="11335" y="16586"/>
                </a:cubicBezTo>
                <a:cubicBezTo>
                  <a:pt x="11371" y="16693"/>
                  <a:pt x="11383" y="16812"/>
                  <a:pt x="11395" y="16920"/>
                </a:cubicBezTo>
                <a:cubicBezTo>
                  <a:pt x="11383" y="17110"/>
                  <a:pt x="11371" y="17241"/>
                  <a:pt x="11371" y="17396"/>
                </a:cubicBezTo>
                <a:cubicBezTo>
                  <a:pt x="11359" y="17443"/>
                  <a:pt x="11359" y="17479"/>
                  <a:pt x="11347" y="17539"/>
                </a:cubicBezTo>
                <a:cubicBezTo>
                  <a:pt x="11252" y="17812"/>
                  <a:pt x="11180" y="18134"/>
                  <a:pt x="11240" y="18491"/>
                </a:cubicBezTo>
                <a:cubicBezTo>
                  <a:pt x="11026" y="18301"/>
                  <a:pt x="10502" y="17741"/>
                  <a:pt x="10014" y="17181"/>
                </a:cubicBezTo>
                <a:cubicBezTo>
                  <a:pt x="9966" y="17050"/>
                  <a:pt x="9883" y="16812"/>
                  <a:pt x="9847" y="16646"/>
                </a:cubicBezTo>
                <a:lnTo>
                  <a:pt x="9847" y="16646"/>
                </a:lnTo>
                <a:cubicBezTo>
                  <a:pt x="9863" y="16656"/>
                  <a:pt x="9877" y="16662"/>
                  <a:pt x="9890" y="16662"/>
                </a:cubicBezTo>
                <a:cubicBezTo>
                  <a:pt x="9907" y="16662"/>
                  <a:pt x="9923" y="16653"/>
                  <a:pt x="9942" y="16634"/>
                </a:cubicBezTo>
                <a:cubicBezTo>
                  <a:pt x="9930" y="16586"/>
                  <a:pt x="9907" y="16574"/>
                  <a:pt x="9883" y="16562"/>
                </a:cubicBezTo>
                <a:lnTo>
                  <a:pt x="9895" y="16550"/>
                </a:lnTo>
                <a:cubicBezTo>
                  <a:pt x="9907" y="16550"/>
                  <a:pt x="9907" y="16550"/>
                  <a:pt x="9907" y="16527"/>
                </a:cubicBezTo>
                <a:close/>
                <a:moveTo>
                  <a:pt x="15015" y="16642"/>
                </a:moveTo>
                <a:cubicBezTo>
                  <a:pt x="15018" y="16699"/>
                  <a:pt x="15064" y="16768"/>
                  <a:pt x="15121" y="16848"/>
                </a:cubicBezTo>
                <a:cubicBezTo>
                  <a:pt x="15217" y="16800"/>
                  <a:pt x="15264" y="16741"/>
                  <a:pt x="15300" y="16669"/>
                </a:cubicBezTo>
                <a:lnTo>
                  <a:pt x="15336" y="16669"/>
                </a:lnTo>
                <a:cubicBezTo>
                  <a:pt x="15312" y="16681"/>
                  <a:pt x="15312" y="16705"/>
                  <a:pt x="15312" y="16741"/>
                </a:cubicBezTo>
                <a:cubicBezTo>
                  <a:pt x="15300" y="16765"/>
                  <a:pt x="15288" y="16812"/>
                  <a:pt x="15288" y="16872"/>
                </a:cubicBezTo>
                <a:cubicBezTo>
                  <a:pt x="15330" y="16896"/>
                  <a:pt x="15371" y="16908"/>
                  <a:pt x="15412" y="16908"/>
                </a:cubicBezTo>
                <a:cubicBezTo>
                  <a:pt x="15452" y="16908"/>
                  <a:pt x="15491" y="16896"/>
                  <a:pt x="15526" y="16872"/>
                </a:cubicBezTo>
                <a:cubicBezTo>
                  <a:pt x="15526" y="16967"/>
                  <a:pt x="15562" y="17050"/>
                  <a:pt x="15669" y="17122"/>
                </a:cubicBezTo>
                <a:cubicBezTo>
                  <a:pt x="15693" y="17122"/>
                  <a:pt x="15693" y="17110"/>
                  <a:pt x="15693" y="17110"/>
                </a:cubicBezTo>
                <a:cubicBezTo>
                  <a:pt x="15693" y="17158"/>
                  <a:pt x="15693" y="17205"/>
                  <a:pt x="15705" y="17229"/>
                </a:cubicBezTo>
                <a:cubicBezTo>
                  <a:pt x="15705" y="17384"/>
                  <a:pt x="15705" y="17527"/>
                  <a:pt x="15717" y="17693"/>
                </a:cubicBezTo>
                <a:cubicBezTo>
                  <a:pt x="15717" y="17765"/>
                  <a:pt x="15705" y="17836"/>
                  <a:pt x="15705" y="17896"/>
                </a:cubicBezTo>
                <a:cubicBezTo>
                  <a:pt x="15693" y="17896"/>
                  <a:pt x="15693" y="17920"/>
                  <a:pt x="15693" y="17932"/>
                </a:cubicBezTo>
                <a:lnTo>
                  <a:pt x="15693" y="17991"/>
                </a:lnTo>
                <a:cubicBezTo>
                  <a:pt x="15669" y="18122"/>
                  <a:pt x="15645" y="18253"/>
                  <a:pt x="15598" y="18372"/>
                </a:cubicBezTo>
                <a:lnTo>
                  <a:pt x="15598" y="18408"/>
                </a:lnTo>
                <a:cubicBezTo>
                  <a:pt x="15562" y="18479"/>
                  <a:pt x="15550" y="18515"/>
                  <a:pt x="15526" y="18515"/>
                </a:cubicBezTo>
                <a:cubicBezTo>
                  <a:pt x="15491" y="18515"/>
                  <a:pt x="15052" y="17721"/>
                  <a:pt x="15015" y="16642"/>
                </a:cubicBezTo>
                <a:close/>
                <a:moveTo>
                  <a:pt x="22408" y="18396"/>
                </a:moveTo>
                <a:cubicBezTo>
                  <a:pt x="22408" y="18408"/>
                  <a:pt x="22408" y="18408"/>
                  <a:pt x="22432" y="18420"/>
                </a:cubicBezTo>
                <a:cubicBezTo>
                  <a:pt x="22408" y="18455"/>
                  <a:pt x="22408" y="18467"/>
                  <a:pt x="22408" y="18491"/>
                </a:cubicBezTo>
                <a:cubicBezTo>
                  <a:pt x="22396" y="18491"/>
                  <a:pt x="22384" y="18515"/>
                  <a:pt x="22372" y="18527"/>
                </a:cubicBezTo>
                <a:cubicBezTo>
                  <a:pt x="22372" y="18491"/>
                  <a:pt x="22360" y="18467"/>
                  <a:pt x="22337" y="18455"/>
                </a:cubicBezTo>
                <a:cubicBezTo>
                  <a:pt x="22384" y="18455"/>
                  <a:pt x="22408" y="18432"/>
                  <a:pt x="22408" y="18396"/>
                </a:cubicBezTo>
                <a:close/>
                <a:moveTo>
                  <a:pt x="5954" y="18467"/>
                </a:moveTo>
                <a:cubicBezTo>
                  <a:pt x="5954" y="18479"/>
                  <a:pt x="5966" y="18491"/>
                  <a:pt x="5966" y="18527"/>
                </a:cubicBezTo>
                <a:cubicBezTo>
                  <a:pt x="5930" y="18527"/>
                  <a:pt x="5894" y="18539"/>
                  <a:pt x="5870" y="18551"/>
                </a:cubicBezTo>
                <a:cubicBezTo>
                  <a:pt x="5870" y="18539"/>
                  <a:pt x="5870" y="18539"/>
                  <a:pt x="5882" y="18527"/>
                </a:cubicBezTo>
                <a:cubicBezTo>
                  <a:pt x="5906" y="18515"/>
                  <a:pt x="5942" y="18491"/>
                  <a:pt x="5954" y="18467"/>
                </a:cubicBezTo>
                <a:close/>
                <a:moveTo>
                  <a:pt x="4632" y="18729"/>
                </a:moveTo>
                <a:cubicBezTo>
                  <a:pt x="4644" y="18753"/>
                  <a:pt x="4656" y="18753"/>
                  <a:pt x="4692" y="18753"/>
                </a:cubicBezTo>
                <a:cubicBezTo>
                  <a:pt x="4680" y="18753"/>
                  <a:pt x="4656" y="18765"/>
                  <a:pt x="4656" y="18777"/>
                </a:cubicBezTo>
                <a:cubicBezTo>
                  <a:pt x="4644" y="18765"/>
                  <a:pt x="4632" y="18753"/>
                  <a:pt x="4620" y="18753"/>
                </a:cubicBezTo>
                <a:lnTo>
                  <a:pt x="4632" y="18729"/>
                </a:lnTo>
                <a:close/>
                <a:moveTo>
                  <a:pt x="23099" y="18777"/>
                </a:moveTo>
                <a:cubicBezTo>
                  <a:pt x="23111" y="18789"/>
                  <a:pt x="23134" y="18789"/>
                  <a:pt x="23146" y="18813"/>
                </a:cubicBezTo>
                <a:cubicBezTo>
                  <a:pt x="23146" y="18813"/>
                  <a:pt x="23146" y="18824"/>
                  <a:pt x="23134" y="18836"/>
                </a:cubicBezTo>
                <a:cubicBezTo>
                  <a:pt x="23111" y="18824"/>
                  <a:pt x="23099" y="18824"/>
                  <a:pt x="23087" y="18824"/>
                </a:cubicBezTo>
                <a:cubicBezTo>
                  <a:pt x="23099" y="18813"/>
                  <a:pt x="23099" y="18789"/>
                  <a:pt x="23099" y="18777"/>
                </a:cubicBezTo>
                <a:close/>
                <a:moveTo>
                  <a:pt x="18634" y="17170"/>
                </a:moveTo>
                <a:cubicBezTo>
                  <a:pt x="18634" y="17181"/>
                  <a:pt x="18622" y="17217"/>
                  <a:pt x="18634" y="17229"/>
                </a:cubicBezTo>
                <a:cubicBezTo>
                  <a:pt x="18658" y="17229"/>
                  <a:pt x="18693" y="17229"/>
                  <a:pt x="18705" y="17217"/>
                </a:cubicBezTo>
                <a:lnTo>
                  <a:pt x="18705" y="17217"/>
                </a:lnTo>
                <a:cubicBezTo>
                  <a:pt x="18741" y="17515"/>
                  <a:pt x="18753" y="17812"/>
                  <a:pt x="18646" y="18110"/>
                </a:cubicBezTo>
                <a:cubicBezTo>
                  <a:pt x="18467" y="18336"/>
                  <a:pt x="18289" y="18527"/>
                  <a:pt x="18086" y="18848"/>
                </a:cubicBezTo>
                <a:cubicBezTo>
                  <a:pt x="18086" y="18658"/>
                  <a:pt x="18074" y="18515"/>
                  <a:pt x="18074" y="18372"/>
                </a:cubicBezTo>
                <a:cubicBezTo>
                  <a:pt x="18074" y="18313"/>
                  <a:pt x="18098" y="18217"/>
                  <a:pt x="18134" y="18074"/>
                </a:cubicBezTo>
                <a:lnTo>
                  <a:pt x="18169" y="18074"/>
                </a:lnTo>
                <a:cubicBezTo>
                  <a:pt x="18169" y="18039"/>
                  <a:pt x="18169" y="18003"/>
                  <a:pt x="18158" y="17979"/>
                </a:cubicBezTo>
                <a:cubicBezTo>
                  <a:pt x="18158" y="17943"/>
                  <a:pt x="18169" y="17920"/>
                  <a:pt x="18169" y="17884"/>
                </a:cubicBezTo>
                <a:cubicBezTo>
                  <a:pt x="18193" y="17872"/>
                  <a:pt x="18205" y="17836"/>
                  <a:pt x="18217" y="17812"/>
                </a:cubicBezTo>
                <a:lnTo>
                  <a:pt x="18181" y="17777"/>
                </a:lnTo>
                <a:cubicBezTo>
                  <a:pt x="18181" y="17753"/>
                  <a:pt x="18205" y="17741"/>
                  <a:pt x="18205" y="17717"/>
                </a:cubicBezTo>
                <a:lnTo>
                  <a:pt x="18229" y="17717"/>
                </a:lnTo>
                <a:cubicBezTo>
                  <a:pt x="18229" y="17693"/>
                  <a:pt x="18229" y="17658"/>
                  <a:pt x="18217" y="17634"/>
                </a:cubicBezTo>
                <a:cubicBezTo>
                  <a:pt x="18217" y="17598"/>
                  <a:pt x="18229" y="17574"/>
                  <a:pt x="18229" y="17539"/>
                </a:cubicBezTo>
                <a:cubicBezTo>
                  <a:pt x="18241" y="17527"/>
                  <a:pt x="18265" y="17491"/>
                  <a:pt x="18277" y="17467"/>
                </a:cubicBezTo>
                <a:lnTo>
                  <a:pt x="18229" y="17420"/>
                </a:lnTo>
                <a:lnTo>
                  <a:pt x="18229" y="17384"/>
                </a:lnTo>
                <a:cubicBezTo>
                  <a:pt x="18289" y="17324"/>
                  <a:pt x="18324" y="17241"/>
                  <a:pt x="18324" y="17170"/>
                </a:cubicBezTo>
                <a:cubicBezTo>
                  <a:pt x="18348" y="17217"/>
                  <a:pt x="18384" y="17277"/>
                  <a:pt x="18443" y="17324"/>
                </a:cubicBezTo>
                <a:cubicBezTo>
                  <a:pt x="18503" y="17289"/>
                  <a:pt x="18562" y="17229"/>
                  <a:pt x="18586" y="17181"/>
                </a:cubicBezTo>
                <a:cubicBezTo>
                  <a:pt x="18598" y="17181"/>
                  <a:pt x="18622" y="17170"/>
                  <a:pt x="18634" y="17170"/>
                </a:cubicBezTo>
                <a:close/>
                <a:moveTo>
                  <a:pt x="8168" y="16479"/>
                </a:moveTo>
                <a:cubicBezTo>
                  <a:pt x="8192" y="16479"/>
                  <a:pt x="8192" y="16503"/>
                  <a:pt x="8204" y="16503"/>
                </a:cubicBezTo>
                <a:lnTo>
                  <a:pt x="8216" y="16515"/>
                </a:lnTo>
                <a:cubicBezTo>
                  <a:pt x="8204" y="16515"/>
                  <a:pt x="8192" y="16527"/>
                  <a:pt x="8204" y="16562"/>
                </a:cubicBezTo>
                <a:cubicBezTo>
                  <a:pt x="8216" y="16562"/>
                  <a:pt x="8228" y="16562"/>
                  <a:pt x="8228" y="16539"/>
                </a:cubicBezTo>
                <a:cubicBezTo>
                  <a:pt x="8228" y="16562"/>
                  <a:pt x="8252" y="16562"/>
                  <a:pt x="8252" y="16574"/>
                </a:cubicBezTo>
                <a:lnTo>
                  <a:pt x="8252" y="16598"/>
                </a:lnTo>
                <a:cubicBezTo>
                  <a:pt x="8263" y="16598"/>
                  <a:pt x="8275" y="16598"/>
                  <a:pt x="8275" y="16586"/>
                </a:cubicBezTo>
                <a:cubicBezTo>
                  <a:pt x="8275" y="16598"/>
                  <a:pt x="8287" y="16622"/>
                  <a:pt x="8311" y="16622"/>
                </a:cubicBezTo>
                <a:cubicBezTo>
                  <a:pt x="8323" y="16598"/>
                  <a:pt x="8323" y="16586"/>
                  <a:pt x="8311" y="16574"/>
                </a:cubicBezTo>
                <a:lnTo>
                  <a:pt x="8335" y="16574"/>
                </a:lnTo>
                <a:cubicBezTo>
                  <a:pt x="8347" y="16574"/>
                  <a:pt x="8371" y="16574"/>
                  <a:pt x="8371" y="16562"/>
                </a:cubicBezTo>
                <a:cubicBezTo>
                  <a:pt x="8371" y="16574"/>
                  <a:pt x="8383" y="16586"/>
                  <a:pt x="8394" y="16586"/>
                </a:cubicBezTo>
                <a:cubicBezTo>
                  <a:pt x="8406" y="16574"/>
                  <a:pt x="8406" y="16562"/>
                  <a:pt x="8394" y="16539"/>
                </a:cubicBezTo>
                <a:cubicBezTo>
                  <a:pt x="8403" y="16539"/>
                  <a:pt x="8418" y="16539"/>
                  <a:pt x="8426" y="16534"/>
                </a:cubicBezTo>
                <a:lnTo>
                  <a:pt x="8426" y="16534"/>
                </a:lnTo>
                <a:lnTo>
                  <a:pt x="9418" y="18134"/>
                </a:lnTo>
                <a:cubicBezTo>
                  <a:pt x="9418" y="18134"/>
                  <a:pt x="9704" y="18479"/>
                  <a:pt x="9799" y="18884"/>
                </a:cubicBezTo>
                <a:cubicBezTo>
                  <a:pt x="9755" y="18896"/>
                  <a:pt x="9710" y="18901"/>
                  <a:pt x="9664" y="18901"/>
                </a:cubicBezTo>
                <a:cubicBezTo>
                  <a:pt x="9378" y="18901"/>
                  <a:pt x="9074" y="18699"/>
                  <a:pt x="8859" y="18586"/>
                </a:cubicBezTo>
                <a:cubicBezTo>
                  <a:pt x="8633" y="18467"/>
                  <a:pt x="8406" y="18360"/>
                  <a:pt x="8168" y="18277"/>
                </a:cubicBezTo>
                <a:cubicBezTo>
                  <a:pt x="8168" y="18253"/>
                  <a:pt x="8156" y="18241"/>
                  <a:pt x="8156" y="18241"/>
                </a:cubicBezTo>
                <a:cubicBezTo>
                  <a:pt x="8168" y="18241"/>
                  <a:pt x="8168" y="18229"/>
                  <a:pt x="8192" y="18229"/>
                </a:cubicBezTo>
                <a:lnTo>
                  <a:pt x="8204" y="18229"/>
                </a:lnTo>
                <a:cubicBezTo>
                  <a:pt x="8216" y="18205"/>
                  <a:pt x="8228" y="18182"/>
                  <a:pt x="8228" y="18146"/>
                </a:cubicBezTo>
                <a:lnTo>
                  <a:pt x="8263" y="18146"/>
                </a:lnTo>
                <a:lnTo>
                  <a:pt x="8263" y="18134"/>
                </a:lnTo>
                <a:cubicBezTo>
                  <a:pt x="8275" y="18134"/>
                  <a:pt x="8287" y="18134"/>
                  <a:pt x="8323" y="18122"/>
                </a:cubicBezTo>
                <a:cubicBezTo>
                  <a:pt x="8323" y="18110"/>
                  <a:pt x="8323" y="18086"/>
                  <a:pt x="8311" y="18074"/>
                </a:cubicBezTo>
                <a:cubicBezTo>
                  <a:pt x="8323" y="18062"/>
                  <a:pt x="8323" y="18062"/>
                  <a:pt x="8323" y="18051"/>
                </a:cubicBezTo>
                <a:cubicBezTo>
                  <a:pt x="8335" y="18062"/>
                  <a:pt x="8335" y="18062"/>
                  <a:pt x="8371" y="18074"/>
                </a:cubicBezTo>
                <a:cubicBezTo>
                  <a:pt x="8394" y="18051"/>
                  <a:pt x="8406" y="18015"/>
                  <a:pt x="8394" y="17967"/>
                </a:cubicBezTo>
                <a:lnTo>
                  <a:pt x="8394" y="17967"/>
                </a:lnTo>
                <a:cubicBezTo>
                  <a:pt x="8412" y="17979"/>
                  <a:pt x="8427" y="17985"/>
                  <a:pt x="8442" y="17985"/>
                </a:cubicBezTo>
                <a:cubicBezTo>
                  <a:pt x="8457" y="17985"/>
                  <a:pt x="8472" y="17979"/>
                  <a:pt x="8490" y="17967"/>
                </a:cubicBezTo>
                <a:cubicBezTo>
                  <a:pt x="8490" y="17943"/>
                  <a:pt x="8466" y="17908"/>
                  <a:pt x="8454" y="17896"/>
                </a:cubicBezTo>
                <a:cubicBezTo>
                  <a:pt x="8466" y="17884"/>
                  <a:pt x="8466" y="17848"/>
                  <a:pt x="8466" y="17836"/>
                </a:cubicBezTo>
                <a:cubicBezTo>
                  <a:pt x="8484" y="17842"/>
                  <a:pt x="8499" y="17845"/>
                  <a:pt x="8513" y="17845"/>
                </a:cubicBezTo>
                <a:cubicBezTo>
                  <a:pt x="8528" y="17845"/>
                  <a:pt x="8543" y="17842"/>
                  <a:pt x="8561" y="17836"/>
                </a:cubicBezTo>
                <a:cubicBezTo>
                  <a:pt x="8561" y="17777"/>
                  <a:pt x="8525" y="17753"/>
                  <a:pt x="8490" y="17753"/>
                </a:cubicBezTo>
                <a:cubicBezTo>
                  <a:pt x="8513" y="17717"/>
                  <a:pt x="8513" y="17693"/>
                  <a:pt x="8513" y="17646"/>
                </a:cubicBezTo>
                <a:cubicBezTo>
                  <a:pt x="8513" y="17586"/>
                  <a:pt x="8490" y="17551"/>
                  <a:pt x="8442" y="17551"/>
                </a:cubicBezTo>
                <a:cubicBezTo>
                  <a:pt x="8466" y="17527"/>
                  <a:pt x="8466" y="17491"/>
                  <a:pt x="8466" y="17455"/>
                </a:cubicBezTo>
                <a:cubicBezTo>
                  <a:pt x="8430" y="17455"/>
                  <a:pt x="8394" y="17467"/>
                  <a:pt x="8371" y="17491"/>
                </a:cubicBezTo>
                <a:cubicBezTo>
                  <a:pt x="8371" y="17479"/>
                  <a:pt x="8383" y="17467"/>
                  <a:pt x="8371" y="17455"/>
                </a:cubicBezTo>
                <a:cubicBezTo>
                  <a:pt x="8383" y="17455"/>
                  <a:pt x="8394" y="17455"/>
                  <a:pt x="8406" y="17431"/>
                </a:cubicBezTo>
                <a:cubicBezTo>
                  <a:pt x="8406" y="17420"/>
                  <a:pt x="8394" y="17408"/>
                  <a:pt x="8383" y="17408"/>
                </a:cubicBezTo>
                <a:cubicBezTo>
                  <a:pt x="8394" y="17396"/>
                  <a:pt x="8394" y="17396"/>
                  <a:pt x="8394" y="17360"/>
                </a:cubicBezTo>
                <a:cubicBezTo>
                  <a:pt x="8383" y="17360"/>
                  <a:pt x="8371" y="17360"/>
                  <a:pt x="8347" y="17372"/>
                </a:cubicBezTo>
                <a:lnTo>
                  <a:pt x="8347" y="17360"/>
                </a:lnTo>
                <a:cubicBezTo>
                  <a:pt x="8371" y="17360"/>
                  <a:pt x="8383" y="17360"/>
                  <a:pt x="8383" y="17348"/>
                </a:cubicBezTo>
                <a:cubicBezTo>
                  <a:pt x="8383" y="17336"/>
                  <a:pt x="8371" y="17312"/>
                  <a:pt x="8347" y="17312"/>
                </a:cubicBezTo>
                <a:cubicBezTo>
                  <a:pt x="8347" y="17301"/>
                  <a:pt x="8371" y="17301"/>
                  <a:pt x="8371" y="17289"/>
                </a:cubicBezTo>
                <a:lnTo>
                  <a:pt x="8335" y="17289"/>
                </a:lnTo>
                <a:lnTo>
                  <a:pt x="8323" y="17277"/>
                </a:lnTo>
                <a:cubicBezTo>
                  <a:pt x="8323" y="17253"/>
                  <a:pt x="8335" y="17253"/>
                  <a:pt x="8323" y="17241"/>
                </a:cubicBezTo>
                <a:cubicBezTo>
                  <a:pt x="8311" y="17241"/>
                  <a:pt x="8287" y="17241"/>
                  <a:pt x="8287" y="17253"/>
                </a:cubicBezTo>
                <a:cubicBezTo>
                  <a:pt x="8287" y="17241"/>
                  <a:pt x="8275" y="17241"/>
                  <a:pt x="8263" y="17241"/>
                </a:cubicBezTo>
                <a:cubicBezTo>
                  <a:pt x="8252" y="17241"/>
                  <a:pt x="8228" y="17241"/>
                  <a:pt x="8228" y="17253"/>
                </a:cubicBezTo>
                <a:lnTo>
                  <a:pt x="8216" y="17241"/>
                </a:lnTo>
                <a:cubicBezTo>
                  <a:pt x="8228" y="17217"/>
                  <a:pt x="8252" y="17181"/>
                  <a:pt x="8263" y="17134"/>
                </a:cubicBezTo>
                <a:cubicBezTo>
                  <a:pt x="8216" y="17110"/>
                  <a:pt x="8168" y="17098"/>
                  <a:pt x="8121" y="17074"/>
                </a:cubicBezTo>
                <a:lnTo>
                  <a:pt x="8121" y="17062"/>
                </a:lnTo>
                <a:cubicBezTo>
                  <a:pt x="8121" y="17062"/>
                  <a:pt x="8121" y="17074"/>
                  <a:pt x="8144" y="17074"/>
                </a:cubicBezTo>
                <a:lnTo>
                  <a:pt x="8156" y="17062"/>
                </a:lnTo>
                <a:lnTo>
                  <a:pt x="8168" y="17062"/>
                </a:lnTo>
                <a:cubicBezTo>
                  <a:pt x="8168" y="17050"/>
                  <a:pt x="8168" y="17050"/>
                  <a:pt x="8156" y="17050"/>
                </a:cubicBezTo>
                <a:lnTo>
                  <a:pt x="8168" y="17050"/>
                </a:lnTo>
                <a:cubicBezTo>
                  <a:pt x="8168" y="17050"/>
                  <a:pt x="8168" y="17062"/>
                  <a:pt x="8192" y="17062"/>
                </a:cubicBezTo>
                <a:lnTo>
                  <a:pt x="8204" y="17050"/>
                </a:lnTo>
                <a:lnTo>
                  <a:pt x="8216" y="17050"/>
                </a:lnTo>
                <a:lnTo>
                  <a:pt x="8216" y="17039"/>
                </a:lnTo>
                <a:lnTo>
                  <a:pt x="8216" y="17015"/>
                </a:lnTo>
                <a:lnTo>
                  <a:pt x="8228" y="17015"/>
                </a:lnTo>
                <a:cubicBezTo>
                  <a:pt x="8228" y="17003"/>
                  <a:pt x="8228" y="17003"/>
                  <a:pt x="8216" y="17003"/>
                </a:cubicBezTo>
                <a:lnTo>
                  <a:pt x="8228" y="16991"/>
                </a:lnTo>
                <a:cubicBezTo>
                  <a:pt x="8252" y="16991"/>
                  <a:pt x="8275" y="16991"/>
                  <a:pt x="8287" y="16979"/>
                </a:cubicBezTo>
                <a:cubicBezTo>
                  <a:pt x="8287" y="16943"/>
                  <a:pt x="8287" y="16931"/>
                  <a:pt x="8275" y="16896"/>
                </a:cubicBezTo>
                <a:lnTo>
                  <a:pt x="8275" y="16872"/>
                </a:lnTo>
                <a:lnTo>
                  <a:pt x="8275" y="16860"/>
                </a:lnTo>
                <a:lnTo>
                  <a:pt x="8311" y="16860"/>
                </a:lnTo>
                <a:cubicBezTo>
                  <a:pt x="8311" y="16836"/>
                  <a:pt x="8287" y="16824"/>
                  <a:pt x="8275" y="16824"/>
                </a:cubicBezTo>
                <a:cubicBezTo>
                  <a:pt x="8275" y="16812"/>
                  <a:pt x="8287" y="16812"/>
                  <a:pt x="8275" y="16800"/>
                </a:cubicBezTo>
                <a:lnTo>
                  <a:pt x="8275" y="16777"/>
                </a:lnTo>
                <a:cubicBezTo>
                  <a:pt x="8311" y="16765"/>
                  <a:pt x="8323" y="16741"/>
                  <a:pt x="8335" y="16693"/>
                </a:cubicBezTo>
                <a:cubicBezTo>
                  <a:pt x="8290" y="16648"/>
                  <a:pt x="8249" y="16631"/>
                  <a:pt x="8207" y="16631"/>
                </a:cubicBezTo>
                <a:cubicBezTo>
                  <a:pt x="8183" y="16631"/>
                  <a:pt x="8159" y="16637"/>
                  <a:pt x="8132" y="16646"/>
                </a:cubicBezTo>
                <a:cubicBezTo>
                  <a:pt x="8132" y="16622"/>
                  <a:pt x="8132" y="16586"/>
                  <a:pt x="8109" y="16562"/>
                </a:cubicBezTo>
                <a:cubicBezTo>
                  <a:pt x="8144" y="16527"/>
                  <a:pt x="8156" y="16515"/>
                  <a:pt x="8168" y="16479"/>
                </a:cubicBezTo>
                <a:close/>
                <a:moveTo>
                  <a:pt x="22301" y="18765"/>
                </a:moveTo>
                <a:cubicBezTo>
                  <a:pt x="22301" y="18789"/>
                  <a:pt x="22313" y="18836"/>
                  <a:pt x="22337" y="18872"/>
                </a:cubicBezTo>
                <a:cubicBezTo>
                  <a:pt x="22313" y="18896"/>
                  <a:pt x="22313" y="18932"/>
                  <a:pt x="22313" y="18955"/>
                </a:cubicBezTo>
                <a:cubicBezTo>
                  <a:pt x="22277" y="18944"/>
                  <a:pt x="22265" y="18932"/>
                  <a:pt x="22241" y="18908"/>
                </a:cubicBezTo>
                <a:cubicBezTo>
                  <a:pt x="22253" y="18884"/>
                  <a:pt x="22265" y="18836"/>
                  <a:pt x="22253" y="18777"/>
                </a:cubicBezTo>
                <a:cubicBezTo>
                  <a:pt x="22265" y="18777"/>
                  <a:pt x="22277" y="18777"/>
                  <a:pt x="22301" y="18765"/>
                </a:cubicBezTo>
                <a:close/>
                <a:moveTo>
                  <a:pt x="24170" y="19015"/>
                </a:moveTo>
                <a:lnTo>
                  <a:pt x="24170" y="19027"/>
                </a:lnTo>
                <a:cubicBezTo>
                  <a:pt x="24159" y="19025"/>
                  <a:pt x="24147" y="19023"/>
                  <a:pt x="24137" y="19023"/>
                </a:cubicBezTo>
                <a:lnTo>
                  <a:pt x="24137" y="19023"/>
                </a:lnTo>
                <a:cubicBezTo>
                  <a:pt x="24150" y="19022"/>
                  <a:pt x="24162" y="19019"/>
                  <a:pt x="24170" y="19015"/>
                </a:cubicBezTo>
                <a:close/>
                <a:moveTo>
                  <a:pt x="22908" y="18908"/>
                </a:moveTo>
                <a:cubicBezTo>
                  <a:pt x="22920" y="18932"/>
                  <a:pt x="22944" y="18932"/>
                  <a:pt x="22980" y="18932"/>
                </a:cubicBezTo>
                <a:cubicBezTo>
                  <a:pt x="22991" y="18944"/>
                  <a:pt x="23027" y="18955"/>
                  <a:pt x="23051" y="18967"/>
                </a:cubicBezTo>
                <a:cubicBezTo>
                  <a:pt x="23051" y="18991"/>
                  <a:pt x="23039" y="19003"/>
                  <a:pt x="23027" y="19027"/>
                </a:cubicBezTo>
                <a:lnTo>
                  <a:pt x="23003" y="19051"/>
                </a:lnTo>
                <a:cubicBezTo>
                  <a:pt x="23003" y="19051"/>
                  <a:pt x="23003" y="19027"/>
                  <a:pt x="22991" y="19027"/>
                </a:cubicBezTo>
                <a:cubicBezTo>
                  <a:pt x="23003" y="19015"/>
                  <a:pt x="23003" y="18991"/>
                  <a:pt x="22991" y="18955"/>
                </a:cubicBezTo>
                <a:cubicBezTo>
                  <a:pt x="22968" y="18955"/>
                  <a:pt x="22932" y="18955"/>
                  <a:pt x="22920" y="18967"/>
                </a:cubicBezTo>
                <a:cubicBezTo>
                  <a:pt x="22920" y="18967"/>
                  <a:pt x="22908" y="18967"/>
                  <a:pt x="22908" y="18955"/>
                </a:cubicBezTo>
                <a:lnTo>
                  <a:pt x="22908" y="18908"/>
                </a:lnTo>
                <a:close/>
                <a:moveTo>
                  <a:pt x="23670" y="18932"/>
                </a:moveTo>
                <a:lnTo>
                  <a:pt x="23682" y="18944"/>
                </a:lnTo>
                <a:cubicBezTo>
                  <a:pt x="23670" y="18944"/>
                  <a:pt x="23670" y="18955"/>
                  <a:pt x="23670" y="18955"/>
                </a:cubicBezTo>
                <a:cubicBezTo>
                  <a:pt x="23634" y="18991"/>
                  <a:pt x="23623" y="19015"/>
                  <a:pt x="23623" y="19051"/>
                </a:cubicBezTo>
                <a:cubicBezTo>
                  <a:pt x="23587" y="19051"/>
                  <a:pt x="23563" y="19051"/>
                  <a:pt x="23515" y="19063"/>
                </a:cubicBezTo>
                <a:cubicBezTo>
                  <a:pt x="23523" y="19039"/>
                  <a:pt x="23526" y="19021"/>
                  <a:pt x="23523" y="19002"/>
                </a:cubicBezTo>
                <a:lnTo>
                  <a:pt x="23523" y="19002"/>
                </a:lnTo>
                <a:cubicBezTo>
                  <a:pt x="23532" y="19013"/>
                  <a:pt x="23547" y="19020"/>
                  <a:pt x="23575" y="19027"/>
                </a:cubicBezTo>
                <a:cubicBezTo>
                  <a:pt x="23585" y="19006"/>
                  <a:pt x="23605" y="18975"/>
                  <a:pt x="23593" y="18952"/>
                </a:cubicBezTo>
                <a:lnTo>
                  <a:pt x="23593" y="18952"/>
                </a:lnTo>
                <a:cubicBezTo>
                  <a:pt x="23601" y="18957"/>
                  <a:pt x="23615" y="18959"/>
                  <a:pt x="23623" y="18967"/>
                </a:cubicBezTo>
                <a:cubicBezTo>
                  <a:pt x="23634" y="18955"/>
                  <a:pt x="23634" y="18955"/>
                  <a:pt x="23634" y="18944"/>
                </a:cubicBezTo>
                <a:cubicBezTo>
                  <a:pt x="23646" y="18944"/>
                  <a:pt x="23646" y="18932"/>
                  <a:pt x="23670" y="18932"/>
                </a:cubicBezTo>
                <a:close/>
                <a:moveTo>
                  <a:pt x="24051" y="19003"/>
                </a:moveTo>
                <a:cubicBezTo>
                  <a:pt x="24076" y="19015"/>
                  <a:pt x="24100" y="19021"/>
                  <a:pt x="24121" y="19023"/>
                </a:cubicBezTo>
                <a:lnTo>
                  <a:pt x="24121" y="19023"/>
                </a:lnTo>
                <a:cubicBezTo>
                  <a:pt x="24085" y="19024"/>
                  <a:pt x="24056" y="19037"/>
                  <a:pt x="24039" y="19063"/>
                </a:cubicBezTo>
                <a:lnTo>
                  <a:pt x="24039" y="19027"/>
                </a:lnTo>
                <a:lnTo>
                  <a:pt x="24051" y="19027"/>
                </a:lnTo>
                <a:lnTo>
                  <a:pt x="24051" y="19003"/>
                </a:lnTo>
                <a:close/>
                <a:moveTo>
                  <a:pt x="20182" y="17360"/>
                </a:moveTo>
                <a:cubicBezTo>
                  <a:pt x="20170" y="17372"/>
                  <a:pt x="20170" y="17396"/>
                  <a:pt x="20182" y="17408"/>
                </a:cubicBezTo>
                <a:cubicBezTo>
                  <a:pt x="20170" y="17408"/>
                  <a:pt x="20170" y="17420"/>
                  <a:pt x="20170" y="17431"/>
                </a:cubicBezTo>
                <a:cubicBezTo>
                  <a:pt x="20182" y="17455"/>
                  <a:pt x="20194" y="17455"/>
                  <a:pt x="20205" y="17455"/>
                </a:cubicBezTo>
                <a:cubicBezTo>
                  <a:pt x="20194" y="17467"/>
                  <a:pt x="20205" y="17479"/>
                  <a:pt x="20229" y="17491"/>
                </a:cubicBezTo>
                <a:cubicBezTo>
                  <a:pt x="20241" y="17479"/>
                  <a:pt x="20253" y="17467"/>
                  <a:pt x="20253" y="17455"/>
                </a:cubicBezTo>
                <a:lnTo>
                  <a:pt x="20277" y="17455"/>
                </a:lnTo>
                <a:lnTo>
                  <a:pt x="20277" y="17467"/>
                </a:lnTo>
                <a:lnTo>
                  <a:pt x="20253" y="17467"/>
                </a:lnTo>
                <a:cubicBezTo>
                  <a:pt x="20253" y="17515"/>
                  <a:pt x="20253" y="17539"/>
                  <a:pt x="20277" y="17551"/>
                </a:cubicBezTo>
                <a:cubicBezTo>
                  <a:pt x="20241" y="17551"/>
                  <a:pt x="20229" y="17574"/>
                  <a:pt x="20217" y="17598"/>
                </a:cubicBezTo>
                <a:cubicBezTo>
                  <a:pt x="20201" y="17598"/>
                  <a:pt x="20186" y="17593"/>
                  <a:pt x="20166" y="17593"/>
                </a:cubicBezTo>
                <a:cubicBezTo>
                  <a:pt x="20156" y="17593"/>
                  <a:pt x="20146" y="17594"/>
                  <a:pt x="20134" y="17598"/>
                </a:cubicBezTo>
                <a:cubicBezTo>
                  <a:pt x="20134" y="17646"/>
                  <a:pt x="20134" y="17670"/>
                  <a:pt x="20170" y="17693"/>
                </a:cubicBezTo>
                <a:cubicBezTo>
                  <a:pt x="20122" y="17693"/>
                  <a:pt x="20098" y="17717"/>
                  <a:pt x="20098" y="17777"/>
                </a:cubicBezTo>
                <a:cubicBezTo>
                  <a:pt x="20116" y="17795"/>
                  <a:pt x="20134" y="17804"/>
                  <a:pt x="20153" y="17804"/>
                </a:cubicBezTo>
                <a:cubicBezTo>
                  <a:pt x="20173" y="17804"/>
                  <a:pt x="20194" y="17795"/>
                  <a:pt x="20217" y="17777"/>
                </a:cubicBezTo>
                <a:lnTo>
                  <a:pt x="20217" y="17812"/>
                </a:lnTo>
                <a:cubicBezTo>
                  <a:pt x="20194" y="17824"/>
                  <a:pt x="20194" y="17836"/>
                  <a:pt x="20194" y="17848"/>
                </a:cubicBezTo>
                <a:lnTo>
                  <a:pt x="20182" y="17848"/>
                </a:lnTo>
                <a:cubicBezTo>
                  <a:pt x="20182" y="17896"/>
                  <a:pt x="20182" y="17932"/>
                  <a:pt x="20217" y="17943"/>
                </a:cubicBezTo>
                <a:cubicBezTo>
                  <a:pt x="20182" y="17943"/>
                  <a:pt x="20158" y="17979"/>
                  <a:pt x="20134" y="18039"/>
                </a:cubicBezTo>
                <a:cubicBezTo>
                  <a:pt x="20158" y="18051"/>
                  <a:pt x="20179" y="18057"/>
                  <a:pt x="20196" y="18057"/>
                </a:cubicBezTo>
                <a:cubicBezTo>
                  <a:pt x="20214" y="18057"/>
                  <a:pt x="20229" y="18051"/>
                  <a:pt x="20241" y="18039"/>
                </a:cubicBezTo>
                <a:lnTo>
                  <a:pt x="20241" y="18062"/>
                </a:lnTo>
                <a:cubicBezTo>
                  <a:pt x="20229" y="18062"/>
                  <a:pt x="20217" y="18062"/>
                  <a:pt x="20182" y="18074"/>
                </a:cubicBezTo>
                <a:cubicBezTo>
                  <a:pt x="20170" y="18098"/>
                  <a:pt x="20170" y="18110"/>
                  <a:pt x="20170" y="18122"/>
                </a:cubicBezTo>
                <a:cubicBezTo>
                  <a:pt x="20162" y="18115"/>
                  <a:pt x="20142" y="18103"/>
                  <a:pt x="20119" y="18103"/>
                </a:cubicBezTo>
                <a:cubicBezTo>
                  <a:pt x="20104" y="18103"/>
                  <a:pt x="20088" y="18108"/>
                  <a:pt x="20074" y="18122"/>
                </a:cubicBezTo>
                <a:cubicBezTo>
                  <a:pt x="20098" y="18158"/>
                  <a:pt x="20110" y="18158"/>
                  <a:pt x="20122" y="18170"/>
                </a:cubicBezTo>
                <a:cubicBezTo>
                  <a:pt x="20110" y="18182"/>
                  <a:pt x="20086" y="18193"/>
                  <a:pt x="20086" y="18205"/>
                </a:cubicBezTo>
                <a:cubicBezTo>
                  <a:pt x="20074" y="18205"/>
                  <a:pt x="20063" y="18229"/>
                  <a:pt x="20063" y="18229"/>
                </a:cubicBezTo>
                <a:lnTo>
                  <a:pt x="20110" y="18265"/>
                </a:lnTo>
                <a:cubicBezTo>
                  <a:pt x="20086" y="18289"/>
                  <a:pt x="20074" y="18313"/>
                  <a:pt x="20086" y="18348"/>
                </a:cubicBezTo>
                <a:cubicBezTo>
                  <a:pt x="20122" y="18348"/>
                  <a:pt x="20134" y="18324"/>
                  <a:pt x="20146" y="18313"/>
                </a:cubicBezTo>
                <a:lnTo>
                  <a:pt x="20146" y="18324"/>
                </a:lnTo>
                <a:lnTo>
                  <a:pt x="20146" y="18360"/>
                </a:lnTo>
                <a:lnTo>
                  <a:pt x="20194" y="18408"/>
                </a:lnTo>
                <a:cubicBezTo>
                  <a:pt x="20182" y="18420"/>
                  <a:pt x="20182" y="18432"/>
                  <a:pt x="20182" y="18467"/>
                </a:cubicBezTo>
                <a:cubicBezTo>
                  <a:pt x="20205" y="18467"/>
                  <a:pt x="20229" y="18443"/>
                  <a:pt x="20229" y="18432"/>
                </a:cubicBezTo>
                <a:cubicBezTo>
                  <a:pt x="20229" y="18443"/>
                  <a:pt x="20241" y="18467"/>
                  <a:pt x="20265" y="18479"/>
                </a:cubicBezTo>
                <a:cubicBezTo>
                  <a:pt x="20289" y="18467"/>
                  <a:pt x="20289" y="18432"/>
                  <a:pt x="20265" y="18420"/>
                </a:cubicBezTo>
                <a:lnTo>
                  <a:pt x="20313" y="18420"/>
                </a:lnTo>
                <a:lnTo>
                  <a:pt x="20313" y="18467"/>
                </a:lnTo>
                <a:cubicBezTo>
                  <a:pt x="20348" y="18467"/>
                  <a:pt x="20360" y="18467"/>
                  <a:pt x="20360" y="18443"/>
                </a:cubicBezTo>
                <a:cubicBezTo>
                  <a:pt x="20360" y="18467"/>
                  <a:pt x="20372" y="18479"/>
                  <a:pt x="20408" y="18491"/>
                </a:cubicBezTo>
                <a:cubicBezTo>
                  <a:pt x="20420" y="18479"/>
                  <a:pt x="20420" y="18467"/>
                  <a:pt x="20420" y="18432"/>
                </a:cubicBezTo>
                <a:cubicBezTo>
                  <a:pt x="20426" y="18438"/>
                  <a:pt x="20432" y="18441"/>
                  <a:pt x="20439" y="18441"/>
                </a:cubicBezTo>
                <a:cubicBezTo>
                  <a:pt x="20447" y="18441"/>
                  <a:pt x="20455" y="18438"/>
                  <a:pt x="20467" y="18432"/>
                </a:cubicBezTo>
                <a:cubicBezTo>
                  <a:pt x="20467" y="18408"/>
                  <a:pt x="20444" y="18384"/>
                  <a:pt x="20432" y="18372"/>
                </a:cubicBezTo>
                <a:cubicBezTo>
                  <a:pt x="20444" y="18372"/>
                  <a:pt x="20444" y="18360"/>
                  <a:pt x="20444" y="18360"/>
                </a:cubicBezTo>
                <a:cubicBezTo>
                  <a:pt x="20444" y="18372"/>
                  <a:pt x="20467" y="18408"/>
                  <a:pt x="20479" y="18420"/>
                </a:cubicBezTo>
                <a:cubicBezTo>
                  <a:pt x="20491" y="18408"/>
                  <a:pt x="20491" y="18384"/>
                  <a:pt x="20491" y="18360"/>
                </a:cubicBezTo>
                <a:lnTo>
                  <a:pt x="20503" y="18360"/>
                </a:lnTo>
                <a:cubicBezTo>
                  <a:pt x="20503" y="18360"/>
                  <a:pt x="20527" y="18360"/>
                  <a:pt x="20527" y="18372"/>
                </a:cubicBezTo>
                <a:lnTo>
                  <a:pt x="20527" y="18360"/>
                </a:lnTo>
                <a:lnTo>
                  <a:pt x="20539" y="18360"/>
                </a:lnTo>
                <a:lnTo>
                  <a:pt x="20539" y="18348"/>
                </a:lnTo>
                <a:lnTo>
                  <a:pt x="20539" y="18313"/>
                </a:lnTo>
                <a:lnTo>
                  <a:pt x="20586" y="18313"/>
                </a:lnTo>
                <a:lnTo>
                  <a:pt x="20586" y="18360"/>
                </a:lnTo>
                <a:cubicBezTo>
                  <a:pt x="20610" y="18360"/>
                  <a:pt x="20622" y="18360"/>
                  <a:pt x="20646" y="18348"/>
                </a:cubicBezTo>
                <a:cubicBezTo>
                  <a:pt x="20646" y="18360"/>
                  <a:pt x="20658" y="18384"/>
                  <a:pt x="20682" y="18384"/>
                </a:cubicBezTo>
                <a:cubicBezTo>
                  <a:pt x="20705" y="18372"/>
                  <a:pt x="20705" y="18348"/>
                  <a:pt x="20705" y="18324"/>
                </a:cubicBezTo>
                <a:cubicBezTo>
                  <a:pt x="20711" y="18336"/>
                  <a:pt x="20717" y="18342"/>
                  <a:pt x="20723" y="18342"/>
                </a:cubicBezTo>
                <a:cubicBezTo>
                  <a:pt x="20729" y="18342"/>
                  <a:pt x="20735" y="18336"/>
                  <a:pt x="20741" y="18324"/>
                </a:cubicBezTo>
                <a:cubicBezTo>
                  <a:pt x="20741" y="18319"/>
                  <a:pt x="20741" y="18315"/>
                  <a:pt x="20740" y="18311"/>
                </a:cubicBezTo>
                <a:lnTo>
                  <a:pt x="20740" y="18311"/>
                </a:lnTo>
                <a:cubicBezTo>
                  <a:pt x="20740" y="18311"/>
                  <a:pt x="20741" y="18312"/>
                  <a:pt x="20741" y="18313"/>
                </a:cubicBezTo>
                <a:cubicBezTo>
                  <a:pt x="20765" y="18301"/>
                  <a:pt x="20765" y="18289"/>
                  <a:pt x="20765" y="18253"/>
                </a:cubicBezTo>
                <a:cubicBezTo>
                  <a:pt x="20771" y="18259"/>
                  <a:pt x="20777" y="18262"/>
                  <a:pt x="20783" y="18262"/>
                </a:cubicBezTo>
                <a:cubicBezTo>
                  <a:pt x="20789" y="18262"/>
                  <a:pt x="20795" y="18259"/>
                  <a:pt x="20801" y="18253"/>
                </a:cubicBezTo>
                <a:cubicBezTo>
                  <a:pt x="20801" y="18241"/>
                  <a:pt x="20801" y="18229"/>
                  <a:pt x="20789" y="18205"/>
                </a:cubicBezTo>
                <a:cubicBezTo>
                  <a:pt x="20789" y="18193"/>
                  <a:pt x="20801" y="18182"/>
                  <a:pt x="20801" y="18182"/>
                </a:cubicBezTo>
                <a:cubicBezTo>
                  <a:pt x="20825" y="18193"/>
                  <a:pt x="20836" y="18193"/>
                  <a:pt x="20848" y="18193"/>
                </a:cubicBezTo>
                <a:cubicBezTo>
                  <a:pt x="20848" y="18170"/>
                  <a:pt x="20848" y="18134"/>
                  <a:pt x="20825" y="18134"/>
                </a:cubicBezTo>
                <a:cubicBezTo>
                  <a:pt x="20825" y="18134"/>
                  <a:pt x="20836" y="18134"/>
                  <a:pt x="20836" y="18122"/>
                </a:cubicBezTo>
                <a:cubicBezTo>
                  <a:pt x="20848" y="18122"/>
                  <a:pt x="20860" y="18122"/>
                  <a:pt x="20896" y="18110"/>
                </a:cubicBezTo>
                <a:cubicBezTo>
                  <a:pt x="20896" y="18074"/>
                  <a:pt x="20896" y="18062"/>
                  <a:pt x="20884" y="18051"/>
                </a:cubicBezTo>
                <a:cubicBezTo>
                  <a:pt x="20884" y="18051"/>
                  <a:pt x="20884" y="18027"/>
                  <a:pt x="20896" y="18027"/>
                </a:cubicBezTo>
                <a:cubicBezTo>
                  <a:pt x="20920" y="18051"/>
                  <a:pt x="20956" y="18062"/>
                  <a:pt x="21003" y="18062"/>
                </a:cubicBezTo>
                <a:lnTo>
                  <a:pt x="21003" y="18051"/>
                </a:lnTo>
                <a:cubicBezTo>
                  <a:pt x="21027" y="18062"/>
                  <a:pt x="21039" y="18062"/>
                  <a:pt x="21075" y="18062"/>
                </a:cubicBezTo>
                <a:lnTo>
                  <a:pt x="21075" y="18074"/>
                </a:lnTo>
                <a:cubicBezTo>
                  <a:pt x="21063" y="18086"/>
                  <a:pt x="21039" y="18110"/>
                  <a:pt x="21039" y="18122"/>
                </a:cubicBezTo>
                <a:cubicBezTo>
                  <a:pt x="21063" y="18134"/>
                  <a:pt x="21086" y="18146"/>
                  <a:pt x="21098" y="18146"/>
                </a:cubicBezTo>
                <a:cubicBezTo>
                  <a:pt x="20967" y="18241"/>
                  <a:pt x="20872" y="18336"/>
                  <a:pt x="20765" y="18432"/>
                </a:cubicBezTo>
                <a:cubicBezTo>
                  <a:pt x="20717" y="18432"/>
                  <a:pt x="20694" y="18455"/>
                  <a:pt x="20694" y="18491"/>
                </a:cubicBezTo>
                <a:cubicBezTo>
                  <a:pt x="20680" y="18477"/>
                  <a:pt x="20662" y="18471"/>
                  <a:pt x="20642" y="18471"/>
                </a:cubicBezTo>
                <a:cubicBezTo>
                  <a:pt x="20628" y="18471"/>
                  <a:pt x="20613" y="18474"/>
                  <a:pt x="20598" y="18479"/>
                </a:cubicBezTo>
                <a:lnTo>
                  <a:pt x="20598" y="18491"/>
                </a:lnTo>
                <a:cubicBezTo>
                  <a:pt x="20586" y="18515"/>
                  <a:pt x="20586" y="18527"/>
                  <a:pt x="20586" y="18539"/>
                </a:cubicBezTo>
                <a:cubicBezTo>
                  <a:pt x="20580" y="18519"/>
                  <a:pt x="20562" y="18510"/>
                  <a:pt x="20542" y="18510"/>
                </a:cubicBezTo>
                <a:cubicBezTo>
                  <a:pt x="20526" y="18510"/>
                  <a:pt x="20507" y="18516"/>
                  <a:pt x="20491" y="18527"/>
                </a:cubicBezTo>
                <a:cubicBezTo>
                  <a:pt x="20491" y="18551"/>
                  <a:pt x="20515" y="18563"/>
                  <a:pt x="20539" y="18563"/>
                </a:cubicBezTo>
                <a:cubicBezTo>
                  <a:pt x="20527" y="18586"/>
                  <a:pt x="20503" y="18598"/>
                  <a:pt x="20503" y="18610"/>
                </a:cubicBezTo>
                <a:cubicBezTo>
                  <a:pt x="20491" y="18610"/>
                  <a:pt x="20479" y="18610"/>
                  <a:pt x="20467" y="18622"/>
                </a:cubicBezTo>
                <a:cubicBezTo>
                  <a:pt x="20467" y="18658"/>
                  <a:pt x="20479" y="18670"/>
                  <a:pt x="20491" y="18670"/>
                </a:cubicBezTo>
                <a:cubicBezTo>
                  <a:pt x="20348" y="18801"/>
                  <a:pt x="20217" y="18920"/>
                  <a:pt x="20122" y="18979"/>
                </a:cubicBezTo>
                <a:cubicBezTo>
                  <a:pt x="19836" y="19194"/>
                  <a:pt x="19717" y="19146"/>
                  <a:pt x="19598" y="19182"/>
                </a:cubicBezTo>
                <a:cubicBezTo>
                  <a:pt x="19860" y="18789"/>
                  <a:pt x="20063" y="17967"/>
                  <a:pt x="20051" y="17836"/>
                </a:cubicBezTo>
                <a:cubicBezTo>
                  <a:pt x="20027" y="17705"/>
                  <a:pt x="20027" y="17551"/>
                  <a:pt x="20027" y="17408"/>
                </a:cubicBezTo>
                <a:lnTo>
                  <a:pt x="20051" y="17408"/>
                </a:lnTo>
                <a:lnTo>
                  <a:pt x="20051" y="17396"/>
                </a:lnTo>
                <a:cubicBezTo>
                  <a:pt x="20063" y="17396"/>
                  <a:pt x="20074" y="17372"/>
                  <a:pt x="20086" y="17360"/>
                </a:cubicBezTo>
                <a:lnTo>
                  <a:pt x="20086" y="17372"/>
                </a:lnTo>
                <a:lnTo>
                  <a:pt x="20110" y="17372"/>
                </a:lnTo>
                <a:cubicBezTo>
                  <a:pt x="20122" y="17396"/>
                  <a:pt x="20134" y="17408"/>
                  <a:pt x="20146" y="17408"/>
                </a:cubicBezTo>
                <a:cubicBezTo>
                  <a:pt x="20170" y="17396"/>
                  <a:pt x="20170" y="17372"/>
                  <a:pt x="20170" y="17360"/>
                </a:cubicBezTo>
                <a:close/>
                <a:moveTo>
                  <a:pt x="22861" y="19182"/>
                </a:moveTo>
                <a:cubicBezTo>
                  <a:pt x="22861" y="19196"/>
                  <a:pt x="22873" y="19214"/>
                  <a:pt x="22896" y="19229"/>
                </a:cubicBezTo>
                <a:lnTo>
                  <a:pt x="22896" y="19229"/>
                </a:lnTo>
                <a:cubicBezTo>
                  <a:pt x="22872" y="19229"/>
                  <a:pt x="22849" y="19205"/>
                  <a:pt x="22837" y="19205"/>
                </a:cubicBezTo>
                <a:cubicBezTo>
                  <a:pt x="22849" y="19205"/>
                  <a:pt x="22861" y="19194"/>
                  <a:pt x="22861" y="19182"/>
                </a:cubicBezTo>
                <a:close/>
                <a:moveTo>
                  <a:pt x="12740" y="16396"/>
                </a:moveTo>
                <a:lnTo>
                  <a:pt x="12740" y="16396"/>
                </a:lnTo>
                <a:cubicBezTo>
                  <a:pt x="12752" y="16408"/>
                  <a:pt x="12788" y="16431"/>
                  <a:pt x="12812" y="16431"/>
                </a:cubicBezTo>
                <a:lnTo>
                  <a:pt x="12883" y="16562"/>
                </a:lnTo>
                <a:cubicBezTo>
                  <a:pt x="12883" y="16562"/>
                  <a:pt x="13336" y="17027"/>
                  <a:pt x="13478" y="17122"/>
                </a:cubicBezTo>
                <a:cubicBezTo>
                  <a:pt x="13633" y="17229"/>
                  <a:pt x="13645" y="17658"/>
                  <a:pt x="13693" y="17717"/>
                </a:cubicBezTo>
                <a:lnTo>
                  <a:pt x="13693" y="17836"/>
                </a:lnTo>
                <a:cubicBezTo>
                  <a:pt x="13693" y="18003"/>
                  <a:pt x="14098" y="18634"/>
                  <a:pt x="13907" y="19205"/>
                </a:cubicBezTo>
                <a:cubicBezTo>
                  <a:pt x="13728" y="19789"/>
                  <a:pt x="13645" y="20396"/>
                  <a:pt x="13443" y="20479"/>
                </a:cubicBezTo>
                <a:cubicBezTo>
                  <a:pt x="13436" y="20481"/>
                  <a:pt x="13428" y="20482"/>
                  <a:pt x="13420" y="20482"/>
                </a:cubicBezTo>
                <a:cubicBezTo>
                  <a:pt x="13178" y="20482"/>
                  <a:pt x="12435" y="19652"/>
                  <a:pt x="12204" y="19467"/>
                </a:cubicBezTo>
                <a:cubicBezTo>
                  <a:pt x="12038" y="19325"/>
                  <a:pt x="11966" y="19194"/>
                  <a:pt x="11800" y="19027"/>
                </a:cubicBezTo>
                <a:cubicBezTo>
                  <a:pt x="11728" y="18813"/>
                  <a:pt x="11669" y="18527"/>
                  <a:pt x="11681" y="18241"/>
                </a:cubicBezTo>
                <a:cubicBezTo>
                  <a:pt x="11704" y="18039"/>
                  <a:pt x="11728" y="17801"/>
                  <a:pt x="11764" y="17598"/>
                </a:cubicBezTo>
                <a:cubicBezTo>
                  <a:pt x="12026" y="17479"/>
                  <a:pt x="12157" y="17241"/>
                  <a:pt x="12276" y="16979"/>
                </a:cubicBezTo>
                <a:cubicBezTo>
                  <a:pt x="12312" y="16931"/>
                  <a:pt x="12323" y="16884"/>
                  <a:pt x="12335" y="16848"/>
                </a:cubicBezTo>
                <a:cubicBezTo>
                  <a:pt x="12359" y="16824"/>
                  <a:pt x="12371" y="16800"/>
                  <a:pt x="12359" y="16789"/>
                </a:cubicBezTo>
                <a:lnTo>
                  <a:pt x="12359" y="16765"/>
                </a:lnTo>
                <a:cubicBezTo>
                  <a:pt x="12371" y="16765"/>
                  <a:pt x="12395" y="16765"/>
                  <a:pt x="12419" y="16753"/>
                </a:cubicBezTo>
                <a:cubicBezTo>
                  <a:pt x="12419" y="16741"/>
                  <a:pt x="12395" y="16741"/>
                  <a:pt x="12395" y="16729"/>
                </a:cubicBezTo>
                <a:cubicBezTo>
                  <a:pt x="12419" y="16705"/>
                  <a:pt x="12431" y="16693"/>
                  <a:pt x="12443" y="16669"/>
                </a:cubicBezTo>
                <a:cubicBezTo>
                  <a:pt x="12454" y="16646"/>
                  <a:pt x="12454" y="16634"/>
                  <a:pt x="12454" y="16622"/>
                </a:cubicBezTo>
                <a:cubicBezTo>
                  <a:pt x="12480" y="16639"/>
                  <a:pt x="12511" y="16656"/>
                  <a:pt x="12544" y="16656"/>
                </a:cubicBezTo>
                <a:cubicBezTo>
                  <a:pt x="12558" y="16656"/>
                  <a:pt x="12571" y="16653"/>
                  <a:pt x="12585" y="16646"/>
                </a:cubicBezTo>
                <a:cubicBezTo>
                  <a:pt x="12585" y="16586"/>
                  <a:pt x="12574" y="16550"/>
                  <a:pt x="12550" y="16527"/>
                </a:cubicBezTo>
                <a:cubicBezTo>
                  <a:pt x="12574" y="16515"/>
                  <a:pt x="12609" y="16503"/>
                  <a:pt x="12621" y="16455"/>
                </a:cubicBezTo>
                <a:cubicBezTo>
                  <a:pt x="12621" y="16491"/>
                  <a:pt x="12633" y="16503"/>
                  <a:pt x="12669" y="16527"/>
                </a:cubicBezTo>
                <a:cubicBezTo>
                  <a:pt x="12728" y="16503"/>
                  <a:pt x="12752" y="16455"/>
                  <a:pt x="12740" y="16396"/>
                </a:cubicBezTo>
                <a:close/>
                <a:moveTo>
                  <a:pt x="16467" y="17646"/>
                </a:moveTo>
                <a:cubicBezTo>
                  <a:pt x="16431" y="17681"/>
                  <a:pt x="16419" y="17717"/>
                  <a:pt x="16443" y="17777"/>
                </a:cubicBezTo>
                <a:cubicBezTo>
                  <a:pt x="16491" y="17777"/>
                  <a:pt x="16526" y="17753"/>
                  <a:pt x="16538" y="17717"/>
                </a:cubicBezTo>
                <a:lnTo>
                  <a:pt x="16550" y="17717"/>
                </a:lnTo>
                <a:cubicBezTo>
                  <a:pt x="16562" y="17753"/>
                  <a:pt x="16598" y="17765"/>
                  <a:pt x="16645" y="17765"/>
                </a:cubicBezTo>
                <a:cubicBezTo>
                  <a:pt x="16657" y="17741"/>
                  <a:pt x="16657" y="17705"/>
                  <a:pt x="16657" y="17681"/>
                </a:cubicBezTo>
                <a:lnTo>
                  <a:pt x="16669" y="17658"/>
                </a:lnTo>
                <a:cubicBezTo>
                  <a:pt x="16681" y="17705"/>
                  <a:pt x="16717" y="17753"/>
                  <a:pt x="16776" y="17765"/>
                </a:cubicBezTo>
                <a:lnTo>
                  <a:pt x="16776" y="17860"/>
                </a:lnTo>
                <a:cubicBezTo>
                  <a:pt x="16848" y="17860"/>
                  <a:pt x="16907" y="17824"/>
                  <a:pt x="16943" y="17765"/>
                </a:cubicBezTo>
                <a:cubicBezTo>
                  <a:pt x="16943" y="17777"/>
                  <a:pt x="16955" y="17801"/>
                  <a:pt x="16955" y="17801"/>
                </a:cubicBezTo>
                <a:lnTo>
                  <a:pt x="16955" y="17872"/>
                </a:lnTo>
                <a:lnTo>
                  <a:pt x="16943" y="17884"/>
                </a:lnTo>
                <a:cubicBezTo>
                  <a:pt x="16955" y="17920"/>
                  <a:pt x="16967" y="17932"/>
                  <a:pt x="16979" y="17943"/>
                </a:cubicBezTo>
                <a:cubicBezTo>
                  <a:pt x="16979" y="17943"/>
                  <a:pt x="16979" y="17955"/>
                  <a:pt x="16967" y="17955"/>
                </a:cubicBezTo>
                <a:cubicBezTo>
                  <a:pt x="16979" y="17979"/>
                  <a:pt x="17015" y="17991"/>
                  <a:pt x="17026" y="18003"/>
                </a:cubicBezTo>
                <a:cubicBezTo>
                  <a:pt x="17003" y="18051"/>
                  <a:pt x="16979" y="18098"/>
                  <a:pt x="17003" y="18170"/>
                </a:cubicBezTo>
                <a:cubicBezTo>
                  <a:pt x="17038" y="18170"/>
                  <a:pt x="17074" y="18170"/>
                  <a:pt x="17098" y="18158"/>
                </a:cubicBezTo>
                <a:cubicBezTo>
                  <a:pt x="17122" y="18170"/>
                  <a:pt x="17122" y="18193"/>
                  <a:pt x="17134" y="18217"/>
                </a:cubicBezTo>
                <a:cubicBezTo>
                  <a:pt x="17157" y="18193"/>
                  <a:pt x="17193" y="18182"/>
                  <a:pt x="17205" y="18170"/>
                </a:cubicBezTo>
                <a:cubicBezTo>
                  <a:pt x="17217" y="18182"/>
                  <a:pt x="17253" y="18193"/>
                  <a:pt x="17276" y="18193"/>
                </a:cubicBezTo>
                <a:cubicBezTo>
                  <a:pt x="17276" y="18190"/>
                  <a:pt x="17278" y="18188"/>
                  <a:pt x="17281" y="18186"/>
                </a:cubicBezTo>
                <a:lnTo>
                  <a:pt x="17281" y="18186"/>
                </a:lnTo>
                <a:cubicBezTo>
                  <a:pt x="17319" y="18223"/>
                  <a:pt x="17357" y="18244"/>
                  <a:pt x="17402" y="18244"/>
                </a:cubicBezTo>
                <a:cubicBezTo>
                  <a:pt x="17411" y="18244"/>
                  <a:pt x="17421" y="18243"/>
                  <a:pt x="17431" y="18241"/>
                </a:cubicBezTo>
                <a:lnTo>
                  <a:pt x="17431" y="18241"/>
                </a:lnTo>
                <a:cubicBezTo>
                  <a:pt x="17396" y="18301"/>
                  <a:pt x="17396" y="18372"/>
                  <a:pt x="17455" y="18432"/>
                </a:cubicBezTo>
                <a:cubicBezTo>
                  <a:pt x="17538" y="18408"/>
                  <a:pt x="17574" y="18348"/>
                  <a:pt x="17574" y="18277"/>
                </a:cubicBezTo>
                <a:cubicBezTo>
                  <a:pt x="17600" y="18303"/>
                  <a:pt x="17638" y="18322"/>
                  <a:pt x="17688" y="18322"/>
                </a:cubicBezTo>
                <a:cubicBezTo>
                  <a:pt x="17708" y="18322"/>
                  <a:pt x="17729" y="18319"/>
                  <a:pt x="17753" y="18313"/>
                </a:cubicBezTo>
                <a:cubicBezTo>
                  <a:pt x="17777" y="18241"/>
                  <a:pt x="17741" y="18182"/>
                  <a:pt x="17717" y="18146"/>
                </a:cubicBezTo>
                <a:cubicBezTo>
                  <a:pt x="17753" y="18134"/>
                  <a:pt x="17788" y="18122"/>
                  <a:pt x="17812" y="18062"/>
                </a:cubicBezTo>
                <a:cubicBezTo>
                  <a:pt x="17800" y="18051"/>
                  <a:pt x="17800" y="18051"/>
                  <a:pt x="17788" y="18051"/>
                </a:cubicBezTo>
                <a:lnTo>
                  <a:pt x="17788" y="18015"/>
                </a:lnTo>
                <a:cubicBezTo>
                  <a:pt x="17800" y="18003"/>
                  <a:pt x="17812" y="18003"/>
                  <a:pt x="17836" y="18003"/>
                </a:cubicBezTo>
                <a:cubicBezTo>
                  <a:pt x="17812" y="18015"/>
                  <a:pt x="17812" y="18051"/>
                  <a:pt x="17812" y="18062"/>
                </a:cubicBezTo>
                <a:cubicBezTo>
                  <a:pt x="17812" y="18086"/>
                  <a:pt x="17848" y="18122"/>
                  <a:pt x="17860" y="18170"/>
                </a:cubicBezTo>
                <a:cubicBezTo>
                  <a:pt x="17872" y="18170"/>
                  <a:pt x="17872" y="18146"/>
                  <a:pt x="17872" y="18146"/>
                </a:cubicBezTo>
                <a:cubicBezTo>
                  <a:pt x="17896" y="18193"/>
                  <a:pt x="17896" y="18217"/>
                  <a:pt x="17872" y="18229"/>
                </a:cubicBezTo>
                <a:cubicBezTo>
                  <a:pt x="17753" y="18610"/>
                  <a:pt x="17800" y="18967"/>
                  <a:pt x="17741" y="19313"/>
                </a:cubicBezTo>
                <a:cubicBezTo>
                  <a:pt x="17455" y="19622"/>
                  <a:pt x="16907" y="20610"/>
                  <a:pt x="16622" y="20718"/>
                </a:cubicBezTo>
                <a:cubicBezTo>
                  <a:pt x="16253" y="20860"/>
                  <a:pt x="15645" y="21289"/>
                  <a:pt x="15419" y="21444"/>
                </a:cubicBezTo>
                <a:cubicBezTo>
                  <a:pt x="15387" y="21463"/>
                  <a:pt x="15362" y="21472"/>
                  <a:pt x="15344" y="21472"/>
                </a:cubicBezTo>
                <a:cubicBezTo>
                  <a:pt x="15229" y="21472"/>
                  <a:pt x="15371" y="21118"/>
                  <a:pt x="15371" y="20860"/>
                </a:cubicBezTo>
                <a:cubicBezTo>
                  <a:pt x="15371" y="20563"/>
                  <a:pt x="15455" y="20087"/>
                  <a:pt x="15491" y="19467"/>
                </a:cubicBezTo>
                <a:cubicBezTo>
                  <a:pt x="15562" y="19348"/>
                  <a:pt x="15550" y="19182"/>
                  <a:pt x="15681" y="18884"/>
                </a:cubicBezTo>
                <a:cubicBezTo>
                  <a:pt x="15800" y="18610"/>
                  <a:pt x="16014" y="17943"/>
                  <a:pt x="16122" y="17705"/>
                </a:cubicBezTo>
                <a:lnTo>
                  <a:pt x="16122" y="17717"/>
                </a:lnTo>
                <a:cubicBezTo>
                  <a:pt x="16137" y="17722"/>
                  <a:pt x="16152" y="17725"/>
                  <a:pt x="16165" y="17725"/>
                </a:cubicBezTo>
                <a:cubicBezTo>
                  <a:pt x="16213" y="17725"/>
                  <a:pt x="16246" y="17695"/>
                  <a:pt x="16264" y="17658"/>
                </a:cubicBezTo>
                <a:cubicBezTo>
                  <a:pt x="16276" y="17705"/>
                  <a:pt x="16312" y="17753"/>
                  <a:pt x="16372" y="17777"/>
                </a:cubicBezTo>
                <a:cubicBezTo>
                  <a:pt x="16407" y="17741"/>
                  <a:pt x="16419" y="17693"/>
                  <a:pt x="16407" y="17646"/>
                </a:cubicBezTo>
                <a:close/>
                <a:moveTo>
                  <a:pt x="13681" y="1"/>
                </a:moveTo>
                <a:cubicBezTo>
                  <a:pt x="13645" y="25"/>
                  <a:pt x="13633" y="60"/>
                  <a:pt x="13633" y="84"/>
                </a:cubicBezTo>
                <a:cubicBezTo>
                  <a:pt x="13621" y="84"/>
                  <a:pt x="13621" y="96"/>
                  <a:pt x="13621" y="96"/>
                </a:cubicBezTo>
                <a:cubicBezTo>
                  <a:pt x="13586" y="96"/>
                  <a:pt x="13562" y="120"/>
                  <a:pt x="13526" y="179"/>
                </a:cubicBezTo>
                <a:cubicBezTo>
                  <a:pt x="13538" y="191"/>
                  <a:pt x="13538" y="191"/>
                  <a:pt x="13562" y="191"/>
                </a:cubicBezTo>
                <a:cubicBezTo>
                  <a:pt x="13526" y="191"/>
                  <a:pt x="13514" y="215"/>
                  <a:pt x="13502" y="251"/>
                </a:cubicBezTo>
                <a:cubicBezTo>
                  <a:pt x="13502" y="215"/>
                  <a:pt x="13478" y="191"/>
                  <a:pt x="13455" y="156"/>
                </a:cubicBezTo>
                <a:cubicBezTo>
                  <a:pt x="13407" y="191"/>
                  <a:pt x="13395" y="251"/>
                  <a:pt x="13419" y="275"/>
                </a:cubicBezTo>
                <a:cubicBezTo>
                  <a:pt x="13395" y="275"/>
                  <a:pt x="13383" y="275"/>
                  <a:pt x="13347" y="298"/>
                </a:cubicBezTo>
                <a:cubicBezTo>
                  <a:pt x="13336" y="293"/>
                  <a:pt x="13326" y="291"/>
                  <a:pt x="13316" y="291"/>
                </a:cubicBezTo>
                <a:cubicBezTo>
                  <a:pt x="13283" y="291"/>
                  <a:pt x="13256" y="316"/>
                  <a:pt x="13228" y="334"/>
                </a:cubicBezTo>
                <a:cubicBezTo>
                  <a:pt x="13216" y="275"/>
                  <a:pt x="13181" y="239"/>
                  <a:pt x="13109" y="215"/>
                </a:cubicBezTo>
                <a:lnTo>
                  <a:pt x="13109" y="239"/>
                </a:lnTo>
                <a:cubicBezTo>
                  <a:pt x="13097" y="215"/>
                  <a:pt x="13085" y="215"/>
                  <a:pt x="13050" y="215"/>
                </a:cubicBezTo>
                <a:cubicBezTo>
                  <a:pt x="13085" y="191"/>
                  <a:pt x="13097" y="144"/>
                  <a:pt x="13085" y="84"/>
                </a:cubicBezTo>
                <a:cubicBezTo>
                  <a:pt x="13002" y="84"/>
                  <a:pt x="12943" y="120"/>
                  <a:pt x="12919" y="179"/>
                </a:cubicBezTo>
                <a:cubicBezTo>
                  <a:pt x="12907" y="179"/>
                  <a:pt x="12883" y="191"/>
                  <a:pt x="12871" y="191"/>
                </a:cubicBezTo>
                <a:cubicBezTo>
                  <a:pt x="12863" y="188"/>
                  <a:pt x="12852" y="187"/>
                  <a:pt x="12841" y="187"/>
                </a:cubicBezTo>
                <a:cubicBezTo>
                  <a:pt x="12802" y="187"/>
                  <a:pt x="12750" y="202"/>
                  <a:pt x="12704" y="239"/>
                </a:cubicBezTo>
                <a:cubicBezTo>
                  <a:pt x="12704" y="251"/>
                  <a:pt x="12728" y="263"/>
                  <a:pt x="12740" y="275"/>
                </a:cubicBezTo>
                <a:cubicBezTo>
                  <a:pt x="12693" y="275"/>
                  <a:pt x="12645" y="298"/>
                  <a:pt x="12609" y="334"/>
                </a:cubicBezTo>
                <a:cubicBezTo>
                  <a:pt x="12621" y="298"/>
                  <a:pt x="12621" y="251"/>
                  <a:pt x="12585" y="203"/>
                </a:cubicBezTo>
                <a:cubicBezTo>
                  <a:pt x="12502" y="239"/>
                  <a:pt x="12454" y="310"/>
                  <a:pt x="12478" y="370"/>
                </a:cubicBezTo>
                <a:cubicBezTo>
                  <a:pt x="12460" y="359"/>
                  <a:pt x="12440" y="354"/>
                  <a:pt x="12420" y="354"/>
                </a:cubicBezTo>
                <a:cubicBezTo>
                  <a:pt x="12371" y="354"/>
                  <a:pt x="12318" y="383"/>
                  <a:pt x="12276" y="441"/>
                </a:cubicBezTo>
                <a:cubicBezTo>
                  <a:pt x="12276" y="441"/>
                  <a:pt x="12276" y="453"/>
                  <a:pt x="12300" y="453"/>
                </a:cubicBezTo>
                <a:cubicBezTo>
                  <a:pt x="12276" y="489"/>
                  <a:pt x="12276" y="513"/>
                  <a:pt x="12276" y="548"/>
                </a:cubicBezTo>
                <a:cubicBezTo>
                  <a:pt x="12261" y="540"/>
                  <a:pt x="12245" y="535"/>
                  <a:pt x="12230" y="535"/>
                </a:cubicBezTo>
                <a:cubicBezTo>
                  <a:pt x="12182" y="535"/>
                  <a:pt x="12133" y="575"/>
                  <a:pt x="12097" y="656"/>
                </a:cubicBezTo>
                <a:cubicBezTo>
                  <a:pt x="12121" y="679"/>
                  <a:pt x="12145" y="679"/>
                  <a:pt x="12181" y="691"/>
                </a:cubicBezTo>
                <a:lnTo>
                  <a:pt x="12181" y="715"/>
                </a:lnTo>
                <a:cubicBezTo>
                  <a:pt x="12181" y="715"/>
                  <a:pt x="12181" y="727"/>
                  <a:pt x="12193" y="727"/>
                </a:cubicBezTo>
                <a:cubicBezTo>
                  <a:pt x="12181" y="751"/>
                  <a:pt x="12181" y="787"/>
                  <a:pt x="12181" y="810"/>
                </a:cubicBezTo>
                <a:cubicBezTo>
                  <a:pt x="12167" y="805"/>
                  <a:pt x="12152" y="802"/>
                  <a:pt x="12139" y="802"/>
                </a:cubicBezTo>
                <a:cubicBezTo>
                  <a:pt x="12094" y="802"/>
                  <a:pt x="12050" y="833"/>
                  <a:pt x="12014" y="906"/>
                </a:cubicBezTo>
                <a:cubicBezTo>
                  <a:pt x="12031" y="922"/>
                  <a:pt x="12059" y="939"/>
                  <a:pt x="12088" y="939"/>
                </a:cubicBezTo>
                <a:cubicBezTo>
                  <a:pt x="12099" y="939"/>
                  <a:pt x="12111" y="936"/>
                  <a:pt x="12121" y="929"/>
                </a:cubicBezTo>
                <a:lnTo>
                  <a:pt x="12121" y="929"/>
                </a:lnTo>
                <a:cubicBezTo>
                  <a:pt x="12097" y="965"/>
                  <a:pt x="12097" y="1013"/>
                  <a:pt x="12121" y="1049"/>
                </a:cubicBezTo>
                <a:cubicBezTo>
                  <a:pt x="12097" y="1072"/>
                  <a:pt x="12073" y="1096"/>
                  <a:pt x="12073" y="1132"/>
                </a:cubicBezTo>
                <a:cubicBezTo>
                  <a:pt x="12091" y="1149"/>
                  <a:pt x="12115" y="1160"/>
                  <a:pt x="12136" y="1160"/>
                </a:cubicBezTo>
                <a:cubicBezTo>
                  <a:pt x="12143" y="1160"/>
                  <a:pt x="12150" y="1159"/>
                  <a:pt x="12157" y="1156"/>
                </a:cubicBezTo>
                <a:lnTo>
                  <a:pt x="12157" y="1156"/>
                </a:lnTo>
                <a:cubicBezTo>
                  <a:pt x="12157" y="1168"/>
                  <a:pt x="12145" y="1191"/>
                  <a:pt x="12145" y="1203"/>
                </a:cubicBezTo>
                <a:cubicBezTo>
                  <a:pt x="12134" y="1188"/>
                  <a:pt x="12117" y="1179"/>
                  <a:pt x="12096" y="1179"/>
                </a:cubicBezTo>
                <a:cubicBezTo>
                  <a:pt x="12069" y="1179"/>
                  <a:pt x="12036" y="1194"/>
                  <a:pt x="12002" y="1227"/>
                </a:cubicBezTo>
                <a:cubicBezTo>
                  <a:pt x="12014" y="1263"/>
                  <a:pt x="12038" y="1275"/>
                  <a:pt x="12073" y="1275"/>
                </a:cubicBezTo>
                <a:cubicBezTo>
                  <a:pt x="12038" y="1287"/>
                  <a:pt x="12038" y="1322"/>
                  <a:pt x="12038" y="1370"/>
                </a:cubicBezTo>
                <a:cubicBezTo>
                  <a:pt x="12026" y="1370"/>
                  <a:pt x="12002" y="1382"/>
                  <a:pt x="11978" y="1406"/>
                </a:cubicBezTo>
                <a:cubicBezTo>
                  <a:pt x="12002" y="1441"/>
                  <a:pt x="12026" y="1453"/>
                  <a:pt x="12062" y="1453"/>
                </a:cubicBezTo>
                <a:cubicBezTo>
                  <a:pt x="12026" y="1489"/>
                  <a:pt x="12026" y="1513"/>
                  <a:pt x="12038" y="1560"/>
                </a:cubicBezTo>
                <a:lnTo>
                  <a:pt x="12026" y="1560"/>
                </a:lnTo>
                <a:cubicBezTo>
                  <a:pt x="12026" y="1620"/>
                  <a:pt x="12038" y="1668"/>
                  <a:pt x="12073" y="1691"/>
                </a:cubicBezTo>
                <a:cubicBezTo>
                  <a:pt x="12026" y="1691"/>
                  <a:pt x="11990" y="1727"/>
                  <a:pt x="11978" y="1763"/>
                </a:cubicBezTo>
                <a:cubicBezTo>
                  <a:pt x="11966" y="1757"/>
                  <a:pt x="11951" y="1754"/>
                  <a:pt x="11937" y="1754"/>
                </a:cubicBezTo>
                <a:cubicBezTo>
                  <a:pt x="11922" y="1754"/>
                  <a:pt x="11907" y="1757"/>
                  <a:pt x="11895" y="1763"/>
                </a:cubicBezTo>
                <a:cubicBezTo>
                  <a:pt x="11895" y="1811"/>
                  <a:pt x="11895" y="1846"/>
                  <a:pt x="11907" y="1870"/>
                </a:cubicBezTo>
                <a:cubicBezTo>
                  <a:pt x="11895" y="1870"/>
                  <a:pt x="11859" y="1882"/>
                  <a:pt x="11847" y="1882"/>
                </a:cubicBezTo>
                <a:lnTo>
                  <a:pt x="11835" y="1882"/>
                </a:lnTo>
                <a:cubicBezTo>
                  <a:pt x="11859" y="1858"/>
                  <a:pt x="11871" y="1811"/>
                  <a:pt x="11859" y="1751"/>
                </a:cubicBezTo>
                <a:cubicBezTo>
                  <a:pt x="11776" y="1751"/>
                  <a:pt x="11716" y="1799"/>
                  <a:pt x="11692" y="1870"/>
                </a:cubicBezTo>
                <a:cubicBezTo>
                  <a:pt x="11673" y="1837"/>
                  <a:pt x="11642" y="1819"/>
                  <a:pt x="11603" y="1819"/>
                </a:cubicBezTo>
                <a:cubicBezTo>
                  <a:pt x="11571" y="1819"/>
                  <a:pt x="11533" y="1831"/>
                  <a:pt x="11490" y="1858"/>
                </a:cubicBezTo>
                <a:lnTo>
                  <a:pt x="11490" y="1870"/>
                </a:lnTo>
                <a:cubicBezTo>
                  <a:pt x="11454" y="1882"/>
                  <a:pt x="11442" y="1918"/>
                  <a:pt x="11442" y="1965"/>
                </a:cubicBezTo>
                <a:cubicBezTo>
                  <a:pt x="11425" y="1936"/>
                  <a:pt x="11395" y="1921"/>
                  <a:pt x="11359" y="1921"/>
                </a:cubicBezTo>
                <a:cubicBezTo>
                  <a:pt x="11323" y="1921"/>
                  <a:pt x="11282" y="1936"/>
                  <a:pt x="11240" y="1965"/>
                </a:cubicBezTo>
                <a:cubicBezTo>
                  <a:pt x="11252" y="2025"/>
                  <a:pt x="11288" y="2049"/>
                  <a:pt x="11323" y="2061"/>
                </a:cubicBezTo>
                <a:cubicBezTo>
                  <a:pt x="11288" y="2096"/>
                  <a:pt x="11264" y="2120"/>
                  <a:pt x="11264" y="2168"/>
                </a:cubicBezTo>
                <a:cubicBezTo>
                  <a:pt x="11240" y="2168"/>
                  <a:pt x="11204" y="2180"/>
                  <a:pt x="11180" y="2215"/>
                </a:cubicBezTo>
                <a:cubicBezTo>
                  <a:pt x="11192" y="2275"/>
                  <a:pt x="11228" y="2299"/>
                  <a:pt x="11264" y="2299"/>
                </a:cubicBezTo>
                <a:cubicBezTo>
                  <a:pt x="11228" y="2334"/>
                  <a:pt x="11204" y="2394"/>
                  <a:pt x="11228" y="2465"/>
                </a:cubicBezTo>
                <a:lnTo>
                  <a:pt x="11240" y="2465"/>
                </a:lnTo>
                <a:lnTo>
                  <a:pt x="11228" y="2477"/>
                </a:lnTo>
                <a:lnTo>
                  <a:pt x="11180" y="2477"/>
                </a:lnTo>
                <a:cubicBezTo>
                  <a:pt x="11158" y="2466"/>
                  <a:pt x="11129" y="2458"/>
                  <a:pt x="11094" y="2458"/>
                </a:cubicBezTo>
                <a:cubicBezTo>
                  <a:pt x="11053" y="2458"/>
                  <a:pt x="11005" y="2469"/>
                  <a:pt x="10954" y="2501"/>
                </a:cubicBezTo>
                <a:cubicBezTo>
                  <a:pt x="10954" y="2525"/>
                  <a:pt x="10966" y="2537"/>
                  <a:pt x="10966" y="2561"/>
                </a:cubicBezTo>
                <a:cubicBezTo>
                  <a:pt x="10956" y="2554"/>
                  <a:pt x="10942" y="2551"/>
                  <a:pt x="10927" y="2551"/>
                </a:cubicBezTo>
                <a:cubicBezTo>
                  <a:pt x="10886" y="2551"/>
                  <a:pt x="10830" y="2571"/>
                  <a:pt x="10788" y="2596"/>
                </a:cubicBezTo>
                <a:cubicBezTo>
                  <a:pt x="10823" y="2561"/>
                  <a:pt x="10835" y="2501"/>
                  <a:pt x="10811" y="2453"/>
                </a:cubicBezTo>
                <a:lnTo>
                  <a:pt x="10811" y="2453"/>
                </a:lnTo>
                <a:cubicBezTo>
                  <a:pt x="10692" y="2465"/>
                  <a:pt x="10633" y="2537"/>
                  <a:pt x="10633" y="2632"/>
                </a:cubicBezTo>
                <a:cubicBezTo>
                  <a:pt x="10608" y="2612"/>
                  <a:pt x="10577" y="2601"/>
                  <a:pt x="10544" y="2601"/>
                </a:cubicBezTo>
                <a:cubicBezTo>
                  <a:pt x="10496" y="2601"/>
                  <a:pt x="10443" y="2624"/>
                  <a:pt x="10395" y="2680"/>
                </a:cubicBezTo>
                <a:cubicBezTo>
                  <a:pt x="10395" y="2680"/>
                  <a:pt x="10395" y="2692"/>
                  <a:pt x="10407" y="2692"/>
                </a:cubicBezTo>
                <a:cubicBezTo>
                  <a:pt x="10371" y="2715"/>
                  <a:pt x="10371" y="2763"/>
                  <a:pt x="10371" y="2799"/>
                </a:cubicBezTo>
                <a:cubicBezTo>
                  <a:pt x="10351" y="2783"/>
                  <a:pt x="10329" y="2775"/>
                  <a:pt x="10305" y="2775"/>
                </a:cubicBezTo>
                <a:cubicBezTo>
                  <a:pt x="10257" y="2775"/>
                  <a:pt x="10204" y="2807"/>
                  <a:pt x="10157" y="2870"/>
                </a:cubicBezTo>
                <a:cubicBezTo>
                  <a:pt x="10180" y="2918"/>
                  <a:pt x="10228" y="2942"/>
                  <a:pt x="10276" y="2942"/>
                </a:cubicBezTo>
                <a:cubicBezTo>
                  <a:pt x="10240" y="2977"/>
                  <a:pt x="10228" y="3013"/>
                  <a:pt x="10240" y="3049"/>
                </a:cubicBezTo>
                <a:cubicBezTo>
                  <a:pt x="10228" y="3061"/>
                  <a:pt x="10204" y="3073"/>
                  <a:pt x="10204" y="3096"/>
                </a:cubicBezTo>
                <a:lnTo>
                  <a:pt x="10168" y="3132"/>
                </a:lnTo>
                <a:lnTo>
                  <a:pt x="10180" y="3156"/>
                </a:lnTo>
                <a:cubicBezTo>
                  <a:pt x="10168" y="3180"/>
                  <a:pt x="10180" y="3227"/>
                  <a:pt x="10180" y="3251"/>
                </a:cubicBezTo>
                <a:cubicBezTo>
                  <a:pt x="10160" y="3242"/>
                  <a:pt x="10138" y="3238"/>
                  <a:pt x="10116" y="3238"/>
                </a:cubicBezTo>
                <a:cubicBezTo>
                  <a:pt x="10047" y="3238"/>
                  <a:pt x="9975" y="3280"/>
                  <a:pt x="9930" y="3370"/>
                </a:cubicBezTo>
                <a:lnTo>
                  <a:pt x="9942" y="3394"/>
                </a:lnTo>
                <a:cubicBezTo>
                  <a:pt x="9930" y="3430"/>
                  <a:pt x="9930" y="3477"/>
                  <a:pt x="9942" y="3525"/>
                </a:cubicBezTo>
                <a:cubicBezTo>
                  <a:pt x="9918" y="3519"/>
                  <a:pt x="9901" y="3516"/>
                  <a:pt x="9883" y="3516"/>
                </a:cubicBezTo>
                <a:cubicBezTo>
                  <a:pt x="9865" y="3516"/>
                  <a:pt x="9847" y="3519"/>
                  <a:pt x="9823" y="3525"/>
                </a:cubicBezTo>
                <a:lnTo>
                  <a:pt x="9823" y="3489"/>
                </a:lnTo>
                <a:cubicBezTo>
                  <a:pt x="9823" y="3418"/>
                  <a:pt x="9776" y="3370"/>
                  <a:pt x="9716" y="3358"/>
                </a:cubicBezTo>
                <a:cubicBezTo>
                  <a:pt x="9764" y="3334"/>
                  <a:pt x="9776" y="3275"/>
                  <a:pt x="9764" y="3192"/>
                </a:cubicBezTo>
                <a:cubicBezTo>
                  <a:pt x="9668" y="3192"/>
                  <a:pt x="9609" y="3227"/>
                  <a:pt x="9585" y="3275"/>
                </a:cubicBezTo>
                <a:cubicBezTo>
                  <a:pt x="9573" y="3275"/>
                  <a:pt x="9537" y="3275"/>
                  <a:pt x="9526" y="3287"/>
                </a:cubicBezTo>
                <a:cubicBezTo>
                  <a:pt x="9503" y="3270"/>
                  <a:pt x="9476" y="3261"/>
                  <a:pt x="9446" y="3261"/>
                </a:cubicBezTo>
                <a:cubicBezTo>
                  <a:pt x="9412" y="3261"/>
                  <a:pt x="9373" y="3273"/>
                  <a:pt x="9335" y="3299"/>
                </a:cubicBezTo>
                <a:cubicBezTo>
                  <a:pt x="9335" y="3334"/>
                  <a:pt x="9347" y="3346"/>
                  <a:pt x="9359" y="3358"/>
                </a:cubicBezTo>
                <a:cubicBezTo>
                  <a:pt x="9350" y="3356"/>
                  <a:pt x="9341" y="3354"/>
                  <a:pt x="9330" y="3354"/>
                </a:cubicBezTo>
                <a:cubicBezTo>
                  <a:pt x="9295" y="3354"/>
                  <a:pt x="9250" y="3370"/>
                  <a:pt x="9204" y="3406"/>
                </a:cubicBezTo>
                <a:cubicBezTo>
                  <a:pt x="9228" y="3358"/>
                  <a:pt x="9240" y="3299"/>
                  <a:pt x="9216" y="3239"/>
                </a:cubicBezTo>
                <a:lnTo>
                  <a:pt x="9216" y="3239"/>
                </a:lnTo>
                <a:cubicBezTo>
                  <a:pt x="9109" y="3251"/>
                  <a:pt x="9049" y="3311"/>
                  <a:pt x="9049" y="3406"/>
                </a:cubicBezTo>
                <a:cubicBezTo>
                  <a:pt x="9021" y="3378"/>
                  <a:pt x="8987" y="3363"/>
                  <a:pt x="8950" y="3363"/>
                </a:cubicBezTo>
                <a:cubicBezTo>
                  <a:pt x="8910" y="3363"/>
                  <a:pt x="8867" y="3380"/>
                  <a:pt x="8823" y="3418"/>
                </a:cubicBezTo>
                <a:lnTo>
                  <a:pt x="8823" y="3430"/>
                </a:lnTo>
                <a:cubicBezTo>
                  <a:pt x="8799" y="3465"/>
                  <a:pt x="8799" y="3489"/>
                  <a:pt x="8799" y="3537"/>
                </a:cubicBezTo>
                <a:cubicBezTo>
                  <a:pt x="8774" y="3512"/>
                  <a:pt x="8748" y="3500"/>
                  <a:pt x="8719" y="3500"/>
                </a:cubicBezTo>
                <a:cubicBezTo>
                  <a:pt x="8678" y="3500"/>
                  <a:pt x="8634" y="3524"/>
                  <a:pt x="8585" y="3573"/>
                </a:cubicBezTo>
                <a:cubicBezTo>
                  <a:pt x="8621" y="3632"/>
                  <a:pt x="8644" y="3656"/>
                  <a:pt x="8692" y="3656"/>
                </a:cubicBezTo>
                <a:cubicBezTo>
                  <a:pt x="8668" y="3692"/>
                  <a:pt x="8644" y="3727"/>
                  <a:pt x="8644" y="3775"/>
                </a:cubicBezTo>
                <a:cubicBezTo>
                  <a:pt x="8621" y="3775"/>
                  <a:pt x="8585" y="3811"/>
                  <a:pt x="8561" y="3835"/>
                </a:cubicBezTo>
                <a:cubicBezTo>
                  <a:pt x="8585" y="3894"/>
                  <a:pt x="8621" y="3930"/>
                  <a:pt x="8668" y="3930"/>
                </a:cubicBezTo>
                <a:cubicBezTo>
                  <a:pt x="8621" y="3966"/>
                  <a:pt x="8609" y="4025"/>
                  <a:pt x="8633" y="4108"/>
                </a:cubicBezTo>
                <a:lnTo>
                  <a:pt x="8680" y="4108"/>
                </a:lnTo>
                <a:lnTo>
                  <a:pt x="8680" y="4120"/>
                </a:lnTo>
                <a:lnTo>
                  <a:pt x="8668" y="4120"/>
                </a:lnTo>
                <a:cubicBezTo>
                  <a:pt x="8654" y="4117"/>
                  <a:pt x="8641" y="4115"/>
                  <a:pt x="8629" y="4115"/>
                </a:cubicBezTo>
                <a:cubicBezTo>
                  <a:pt x="8600" y="4115"/>
                  <a:pt x="8574" y="4124"/>
                  <a:pt x="8549" y="4132"/>
                </a:cubicBezTo>
                <a:cubicBezTo>
                  <a:pt x="8549" y="4073"/>
                  <a:pt x="8513" y="4013"/>
                  <a:pt x="8442" y="3954"/>
                </a:cubicBezTo>
                <a:cubicBezTo>
                  <a:pt x="8371" y="4001"/>
                  <a:pt x="8347" y="4073"/>
                  <a:pt x="8371" y="4132"/>
                </a:cubicBezTo>
                <a:lnTo>
                  <a:pt x="8323" y="4180"/>
                </a:lnTo>
                <a:cubicBezTo>
                  <a:pt x="8252" y="4180"/>
                  <a:pt x="8192" y="4204"/>
                  <a:pt x="8156" y="4299"/>
                </a:cubicBezTo>
                <a:cubicBezTo>
                  <a:pt x="8168" y="4311"/>
                  <a:pt x="8204" y="4347"/>
                  <a:pt x="8216" y="4347"/>
                </a:cubicBezTo>
                <a:cubicBezTo>
                  <a:pt x="8168" y="4358"/>
                  <a:pt x="8121" y="4370"/>
                  <a:pt x="8097" y="4430"/>
                </a:cubicBezTo>
                <a:cubicBezTo>
                  <a:pt x="8085" y="4418"/>
                  <a:pt x="8085" y="4406"/>
                  <a:pt x="8073" y="4382"/>
                </a:cubicBezTo>
                <a:cubicBezTo>
                  <a:pt x="8049" y="4358"/>
                  <a:pt x="8025" y="4311"/>
                  <a:pt x="7990" y="4287"/>
                </a:cubicBezTo>
                <a:cubicBezTo>
                  <a:pt x="7906" y="4347"/>
                  <a:pt x="7871" y="4430"/>
                  <a:pt x="7918" y="4525"/>
                </a:cubicBezTo>
                <a:cubicBezTo>
                  <a:pt x="7888" y="4510"/>
                  <a:pt x="7859" y="4502"/>
                  <a:pt x="7832" y="4502"/>
                </a:cubicBezTo>
                <a:cubicBezTo>
                  <a:pt x="7773" y="4502"/>
                  <a:pt x="7721" y="4539"/>
                  <a:pt x="7680" y="4620"/>
                </a:cubicBezTo>
                <a:lnTo>
                  <a:pt x="7692" y="4644"/>
                </a:lnTo>
                <a:cubicBezTo>
                  <a:pt x="7680" y="4680"/>
                  <a:pt x="7680" y="4728"/>
                  <a:pt x="7716" y="4775"/>
                </a:cubicBezTo>
                <a:cubicBezTo>
                  <a:pt x="7689" y="4762"/>
                  <a:pt x="7661" y="4755"/>
                  <a:pt x="7635" y="4755"/>
                </a:cubicBezTo>
                <a:cubicBezTo>
                  <a:pt x="7570" y="4755"/>
                  <a:pt x="7512" y="4797"/>
                  <a:pt x="7478" y="4882"/>
                </a:cubicBezTo>
                <a:cubicBezTo>
                  <a:pt x="7501" y="4906"/>
                  <a:pt x="7525" y="4942"/>
                  <a:pt x="7561" y="4954"/>
                </a:cubicBezTo>
                <a:cubicBezTo>
                  <a:pt x="7549" y="4966"/>
                  <a:pt x="7549" y="4978"/>
                  <a:pt x="7549" y="5001"/>
                </a:cubicBezTo>
                <a:cubicBezTo>
                  <a:pt x="7532" y="4984"/>
                  <a:pt x="7514" y="4973"/>
                  <a:pt x="7487" y="4973"/>
                </a:cubicBezTo>
                <a:cubicBezTo>
                  <a:pt x="7478" y="4973"/>
                  <a:pt x="7467" y="4974"/>
                  <a:pt x="7454" y="4978"/>
                </a:cubicBezTo>
                <a:cubicBezTo>
                  <a:pt x="7454" y="5025"/>
                  <a:pt x="7478" y="5037"/>
                  <a:pt x="7501" y="5061"/>
                </a:cubicBezTo>
                <a:cubicBezTo>
                  <a:pt x="7466" y="5073"/>
                  <a:pt x="7454" y="5085"/>
                  <a:pt x="7454" y="5132"/>
                </a:cubicBezTo>
                <a:cubicBezTo>
                  <a:pt x="7478" y="5132"/>
                  <a:pt x="7478" y="5132"/>
                  <a:pt x="7490" y="5144"/>
                </a:cubicBezTo>
                <a:lnTo>
                  <a:pt x="7490" y="5180"/>
                </a:lnTo>
                <a:cubicBezTo>
                  <a:pt x="7475" y="5170"/>
                  <a:pt x="7462" y="5164"/>
                  <a:pt x="7451" y="5164"/>
                </a:cubicBezTo>
                <a:cubicBezTo>
                  <a:pt x="7436" y="5164"/>
                  <a:pt x="7425" y="5176"/>
                  <a:pt x="7418" y="5204"/>
                </a:cubicBezTo>
                <a:cubicBezTo>
                  <a:pt x="7430" y="5216"/>
                  <a:pt x="7442" y="5239"/>
                  <a:pt x="7454" y="5239"/>
                </a:cubicBezTo>
                <a:cubicBezTo>
                  <a:pt x="7442" y="5251"/>
                  <a:pt x="7442" y="5263"/>
                  <a:pt x="7442" y="5299"/>
                </a:cubicBezTo>
                <a:cubicBezTo>
                  <a:pt x="7430" y="5299"/>
                  <a:pt x="7430" y="5311"/>
                  <a:pt x="7406" y="5323"/>
                </a:cubicBezTo>
                <a:lnTo>
                  <a:pt x="7430" y="5335"/>
                </a:lnTo>
                <a:cubicBezTo>
                  <a:pt x="7406" y="5335"/>
                  <a:pt x="7406" y="5359"/>
                  <a:pt x="7394" y="5359"/>
                </a:cubicBezTo>
                <a:cubicBezTo>
                  <a:pt x="7394" y="5275"/>
                  <a:pt x="7347" y="5216"/>
                  <a:pt x="7263" y="5216"/>
                </a:cubicBezTo>
                <a:lnTo>
                  <a:pt x="7263" y="5239"/>
                </a:lnTo>
                <a:cubicBezTo>
                  <a:pt x="7228" y="5239"/>
                  <a:pt x="7204" y="5251"/>
                  <a:pt x="7168" y="5275"/>
                </a:cubicBezTo>
                <a:cubicBezTo>
                  <a:pt x="7168" y="5204"/>
                  <a:pt x="7132" y="5156"/>
                  <a:pt x="7037" y="5144"/>
                </a:cubicBezTo>
                <a:cubicBezTo>
                  <a:pt x="7025" y="5192"/>
                  <a:pt x="7025" y="5239"/>
                  <a:pt x="7037" y="5275"/>
                </a:cubicBezTo>
                <a:cubicBezTo>
                  <a:pt x="6989" y="5275"/>
                  <a:pt x="6966" y="5299"/>
                  <a:pt x="6930" y="5323"/>
                </a:cubicBezTo>
                <a:cubicBezTo>
                  <a:pt x="6918" y="5311"/>
                  <a:pt x="6894" y="5299"/>
                  <a:pt x="6847" y="5299"/>
                </a:cubicBezTo>
                <a:cubicBezTo>
                  <a:pt x="6835" y="5335"/>
                  <a:pt x="6835" y="5382"/>
                  <a:pt x="6847" y="5430"/>
                </a:cubicBezTo>
                <a:cubicBezTo>
                  <a:pt x="6799" y="5430"/>
                  <a:pt x="6739" y="5442"/>
                  <a:pt x="6716" y="5513"/>
                </a:cubicBezTo>
                <a:cubicBezTo>
                  <a:pt x="6728" y="5537"/>
                  <a:pt x="6728" y="5537"/>
                  <a:pt x="6739" y="5537"/>
                </a:cubicBezTo>
                <a:cubicBezTo>
                  <a:pt x="6728" y="5549"/>
                  <a:pt x="6716" y="5549"/>
                  <a:pt x="6692" y="5573"/>
                </a:cubicBezTo>
                <a:cubicBezTo>
                  <a:pt x="6680" y="5597"/>
                  <a:pt x="6680" y="5620"/>
                  <a:pt x="6680" y="5632"/>
                </a:cubicBezTo>
                <a:cubicBezTo>
                  <a:pt x="6677" y="5631"/>
                  <a:pt x="6673" y="5630"/>
                  <a:pt x="6669" y="5630"/>
                </a:cubicBezTo>
                <a:cubicBezTo>
                  <a:pt x="6642" y="5630"/>
                  <a:pt x="6594" y="5665"/>
                  <a:pt x="6573" y="5728"/>
                </a:cubicBezTo>
                <a:cubicBezTo>
                  <a:pt x="6585" y="5734"/>
                  <a:pt x="6597" y="5737"/>
                  <a:pt x="6610" y="5737"/>
                </a:cubicBezTo>
                <a:cubicBezTo>
                  <a:pt x="6623" y="5737"/>
                  <a:pt x="6638" y="5734"/>
                  <a:pt x="6656" y="5728"/>
                </a:cubicBezTo>
                <a:lnTo>
                  <a:pt x="6656" y="5728"/>
                </a:lnTo>
                <a:cubicBezTo>
                  <a:pt x="6632" y="5751"/>
                  <a:pt x="6632" y="5787"/>
                  <a:pt x="6656" y="5799"/>
                </a:cubicBezTo>
                <a:cubicBezTo>
                  <a:pt x="6632" y="5811"/>
                  <a:pt x="6632" y="5835"/>
                  <a:pt x="6620" y="5859"/>
                </a:cubicBezTo>
                <a:cubicBezTo>
                  <a:pt x="6608" y="5871"/>
                  <a:pt x="6608" y="5894"/>
                  <a:pt x="6597" y="5906"/>
                </a:cubicBezTo>
                <a:cubicBezTo>
                  <a:pt x="6608" y="5918"/>
                  <a:pt x="6620" y="5930"/>
                  <a:pt x="6632" y="5930"/>
                </a:cubicBezTo>
                <a:cubicBezTo>
                  <a:pt x="6608" y="5954"/>
                  <a:pt x="6585" y="5966"/>
                  <a:pt x="6549" y="6025"/>
                </a:cubicBezTo>
                <a:cubicBezTo>
                  <a:pt x="6549" y="5978"/>
                  <a:pt x="6537" y="5930"/>
                  <a:pt x="6489" y="5906"/>
                </a:cubicBezTo>
                <a:cubicBezTo>
                  <a:pt x="6430" y="5954"/>
                  <a:pt x="6418" y="6013"/>
                  <a:pt x="6442" y="6073"/>
                </a:cubicBezTo>
                <a:cubicBezTo>
                  <a:pt x="6427" y="6067"/>
                  <a:pt x="6413" y="6064"/>
                  <a:pt x="6399" y="6064"/>
                </a:cubicBezTo>
                <a:cubicBezTo>
                  <a:pt x="6355" y="6064"/>
                  <a:pt x="6317" y="6093"/>
                  <a:pt x="6299" y="6156"/>
                </a:cubicBezTo>
                <a:lnTo>
                  <a:pt x="6311" y="6168"/>
                </a:lnTo>
                <a:cubicBezTo>
                  <a:pt x="6311" y="6204"/>
                  <a:pt x="6311" y="6228"/>
                  <a:pt x="6323" y="6263"/>
                </a:cubicBezTo>
                <a:cubicBezTo>
                  <a:pt x="6310" y="6261"/>
                  <a:pt x="6298" y="6260"/>
                  <a:pt x="6286" y="6260"/>
                </a:cubicBezTo>
                <a:cubicBezTo>
                  <a:pt x="6240" y="6260"/>
                  <a:pt x="6199" y="6281"/>
                  <a:pt x="6180" y="6347"/>
                </a:cubicBezTo>
                <a:cubicBezTo>
                  <a:pt x="6204" y="6382"/>
                  <a:pt x="6251" y="6394"/>
                  <a:pt x="6299" y="6394"/>
                </a:cubicBezTo>
                <a:cubicBezTo>
                  <a:pt x="6287" y="6430"/>
                  <a:pt x="6287" y="6466"/>
                  <a:pt x="6299" y="6513"/>
                </a:cubicBezTo>
                <a:cubicBezTo>
                  <a:pt x="6287" y="6525"/>
                  <a:pt x="6251" y="6561"/>
                  <a:pt x="6251" y="6585"/>
                </a:cubicBezTo>
                <a:cubicBezTo>
                  <a:pt x="6287" y="6621"/>
                  <a:pt x="6299" y="6621"/>
                  <a:pt x="6323" y="6633"/>
                </a:cubicBezTo>
                <a:cubicBezTo>
                  <a:pt x="6311" y="6633"/>
                  <a:pt x="6299" y="6644"/>
                  <a:pt x="6299" y="6668"/>
                </a:cubicBezTo>
                <a:lnTo>
                  <a:pt x="6299" y="6692"/>
                </a:lnTo>
                <a:lnTo>
                  <a:pt x="6263" y="6692"/>
                </a:lnTo>
                <a:lnTo>
                  <a:pt x="6263" y="6704"/>
                </a:lnTo>
                <a:cubicBezTo>
                  <a:pt x="6251" y="6704"/>
                  <a:pt x="6239" y="6704"/>
                  <a:pt x="6227" y="6728"/>
                </a:cubicBezTo>
                <a:cubicBezTo>
                  <a:pt x="6204" y="6704"/>
                  <a:pt x="6180" y="6704"/>
                  <a:pt x="6144" y="6704"/>
                </a:cubicBezTo>
                <a:cubicBezTo>
                  <a:pt x="6192" y="6692"/>
                  <a:pt x="6204" y="6644"/>
                  <a:pt x="6227" y="6585"/>
                </a:cubicBezTo>
                <a:cubicBezTo>
                  <a:pt x="6205" y="6572"/>
                  <a:pt x="6183" y="6565"/>
                  <a:pt x="6161" y="6565"/>
                </a:cubicBezTo>
                <a:cubicBezTo>
                  <a:pt x="6125" y="6565"/>
                  <a:pt x="6091" y="6583"/>
                  <a:pt x="6061" y="6621"/>
                </a:cubicBezTo>
                <a:cubicBezTo>
                  <a:pt x="6037" y="6549"/>
                  <a:pt x="6001" y="6502"/>
                  <a:pt x="5906" y="6502"/>
                </a:cubicBezTo>
                <a:lnTo>
                  <a:pt x="5906" y="6513"/>
                </a:lnTo>
                <a:cubicBezTo>
                  <a:pt x="5882" y="6513"/>
                  <a:pt x="5846" y="6549"/>
                  <a:pt x="5835" y="6561"/>
                </a:cubicBezTo>
                <a:cubicBezTo>
                  <a:pt x="5823" y="6490"/>
                  <a:pt x="5775" y="6442"/>
                  <a:pt x="5668" y="6442"/>
                </a:cubicBezTo>
                <a:cubicBezTo>
                  <a:pt x="5656" y="6502"/>
                  <a:pt x="5668" y="6549"/>
                  <a:pt x="5704" y="6573"/>
                </a:cubicBezTo>
                <a:cubicBezTo>
                  <a:pt x="5656" y="6573"/>
                  <a:pt x="5608" y="6585"/>
                  <a:pt x="5596" y="6633"/>
                </a:cubicBezTo>
                <a:cubicBezTo>
                  <a:pt x="5573" y="6621"/>
                  <a:pt x="5537" y="6621"/>
                  <a:pt x="5489" y="6621"/>
                </a:cubicBezTo>
                <a:cubicBezTo>
                  <a:pt x="5477" y="6680"/>
                  <a:pt x="5489" y="6728"/>
                  <a:pt x="5525" y="6752"/>
                </a:cubicBezTo>
                <a:cubicBezTo>
                  <a:pt x="5465" y="6752"/>
                  <a:pt x="5418" y="6799"/>
                  <a:pt x="5406" y="6859"/>
                </a:cubicBezTo>
                <a:cubicBezTo>
                  <a:pt x="5438" y="6884"/>
                  <a:pt x="5463" y="6896"/>
                  <a:pt x="5487" y="6896"/>
                </a:cubicBezTo>
                <a:cubicBezTo>
                  <a:pt x="5507" y="6896"/>
                  <a:pt x="5527" y="6887"/>
                  <a:pt x="5549" y="6871"/>
                </a:cubicBezTo>
                <a:lnTo>
                  <a:pt x="5549" y="6906"/>
                </a:lnTo>
                <a:cubicBezTo>
                  <a:pt x="5537" y="6918"/>
                  <a:pt x="5525" y="6930"/>
                  <a:pt x="5525" y="6942"/>
                </a:cubicBezTo>
                <a:lnTo>
                  <a:pt x="5501" y="6942"/>
                </a:lnTo>
                <a:cubicBezTo>
                  <a:pt x="5489" y="7002"/>
                  <a:pt x="5501" y="7049"/>
                  <a:pt x="5525" y="7085"/>
                </a:cubicBezTo>
                <a:cubicBezTo>
                  <a:pt x="5477" y="7085"/>
                  <a:pt x="5430" y="7121"/>
                  <a:pt x="5418" y="7180"/>
                </a:cubicBezTo>
                <a:cubicBezTo>
                  <a:pt x="5442" y="7216"/>
                  <a:pt x="5477" y="7216"/>
                  <a:pt x="5513" y="7216"/>
                </a:cubicBezTo>
                <a:cubicBezTo>
                  <a:pt x="5489" y="7216"/>
                  <a:pt x="5477" y="7228"/>
                  <a:pt x="5465" y="7240"/>
                </a:cubicBezTo>
                <a:cubicBezTo>
                  <a:pt x="5442" y="7228"/>
                  <a:pt x="5430" y="7228"/>
                  <a:pt x="5406" y="7228"/>
                </a:cubicBezTo>
                <a:cubicBezTo>
                  <a:pt x="5394" y="7264"/>
                  <a:pt x="5406" y="7287"/>
                  <a:pt x="5418" y="7323"/>
                </a:cubicBezTo>
                <a:cubicBezTo>
                  <a:pt x="5394" y="7323"/>
                  <a:pt x="5358" y="7335"/>
                  <a:pt x="5346" y="7359"/>
                </a:cubicBezTo>
                <a:cubicBezTo>
                  <a:pt x="5338" y="7359"/>
                  <a:pt x="5324" y="7359"/>
                  <a:pt x="5317" y="7367"/>
                </a:cubicBezTo>
                <a:lnTo>
                  <a:pt x="5317" y="7367"/>
                </a:lnTo>
                <a:cubicBezTo>
                  <a:pt x="5326" y="7325"/>
                  <a:pt x="5292" y="7286"/>
                  <a:pt x="5239" y="7275"/>
                </a:cubicBezTo>
                <a:cubicBezTo>
                  <a:pt x="5227" y="7299"/>
                  <a:pt x="5215" y="7335"/>
                  <a:pt x="5227" y="7359"/>
                </a:cubicBezTo>
                <a:cubicBezTo>
                  <a:pt x="5218" y="7356"/>
                  <a:pt x="5210" y="7354"/>
                  <a:pt x="5203" y="7354"/>
                </a:cubicBezTo>
                <a:cubicBezTo>
                  <a:pt x="5184" y="7354"/>
                  <a:pt x="5173" y="7365"/>
                  <a:pt x="5156" y="7383"/>
                </a:cubicBezTo>
                <a:cubicBezTo>
                  <a:pt x="5132" y="7359"/>
                  <a:pt x="5120" y="7347"/>
                  <a:pt x="5096" y="7347"/>
                </a:cubicBezTo>
                <a:cubicBezTo>
                  <a:pt x="5073" y="7383"/>
                  <a:pt x="5073" y="7406"/>
                  <a:pt x="5073" y="7442"/>
                </a:cubicBezTo>
                <a:cubicBezTo>
                  <a:pt x="5066" y="7435"/>
                  <a:pt x="5058" y="7433"/>
                  <a:pt x="5050" y="7433"/>
                </a:cubicBezTo>
                <a:cubicBezTo>
                  <a:pt x="5030" y="7433"/>
                  <a:pt x="5006" y="7452"/>
                  <a:pt x="4989" y="7478"/>
                </a:cubicBezTo>
                <a:cubicBezTo>
                  <a:pt x="5013" y="7525"/>
                  <a:pt x="5049" y="7525"/>
                  <a:pt x="5073" y="7525"/>
                </a:cubicBezTo>
                <a:lnTo>
                  <a:pt x="5061" y="7537"/>
                </a:lnTo>
                <a:cubicBezTo>
                  <a:pt x="5049" y="7537"/>
                  <a:pt x="5049" y="7561"/>
                  <a:pt x="5037" y="7573"/>
                </a:cubicBezTo>
                <a:lnTo>
                  <a:pt x="5013" y="7573"/>
                </a:lnTo>
                <a:cubicBezTo>
                  <a:pt x="5001" y="7597"/>
                  <a:pt x="4989" y="7633"/>
                  <a:pt x="5001" y="7656"/>
                </a:cubicBezTo>
                <a:lnTo>
                  <a:pt x="4977" y="7656"/>
                </a:lnTo>
                <a:cubicBezTo>
                  <a:pt x="4961" y="7649"/>
                  <a:pt x="4946" y="7645"/>
                  <a:pt x="4931" y="7645"/>
                </a:cubicBezTo>
                <a:cubicBezTo>
                  <a:pt x="4902" y="7645"/>
                  <a:pt x="4878" y="7660"/>
                  <a:pt x="4870" y="7692"/>
                </a:cubicBezTo>
                <a:cubicBezTo>
                  <a:pt x="4851" y="7653"/>
                  <a:pt x="4831" y="7614"/>
                  <a:pt x="4792" y="7614"/>
                </a:cubicBezTo>
                <a:cubicBezTo>
                  <a:pt x="4784" y="7614"/>
                  <a:pt x="4774" y="7616"/>
                  <a:pt x="4763" y="7621"/>
                </a:cubicBezTo>
                <a:lnTo>
                  <a:pt x="4763" y="7633"/>
                </a:lnTo>
                <a:cubicBezTo>
                  <a:pt x="4751" y="7633"/>
                  <a:pt x="4715" y="7645"/>
                  <a:pt x="4715" y="7680"/>
                </a:cubicBezTo>
                <a:cubicBezTo>
                  <a:pt x="4705" y="7628"/>
                  <a:pt x="4686" y="7595"/>
                  <a:pt x="4641" y="7595"/>
                </a:cubicBezTo>
                <a:cubicBezTo>
                  <a:pt x="4635" y="7595"/>
                  <a:pt x="4628" y="7595"/>
                  <a:pt x="4620" y="7597"/>
                </a:cubicBezTo>
                <a:cubicBezTo>
                  <a:pt x="4614" y="7609"/>
                  <a:pt x="4611" y="7620"/>
                  <a:pt x="4610" y="7630"/>
                </a:cubicBezTo>
                <a:lnTo>
                  <a:pt x="4610" y="7630"/>
                </a:lnTo>
                <a:cubicBezTo>
                  <a:pt x="4604" y="7628"/>
                  <a:pt x="4599" y="7628"/>
                  <a:pt x="4594" y="7628"/>
                </a:cubicBezTo>
                <a:cubicBezTo>
                  <a:pt x="4577" y="7628"/>
                  <a:pt x="4569" y="7636"/>
                  <a:pt x="4561" y="7645"/>
                </a:cubicBezTo>
                <a:lnTo>
                  <a:pt x="4537" y="7645"/>
                </a:lnTo>
                <a:cubicBezTo>
                  <a:pt x="4528" y="7636"/>
                  <a:pt x="4520" y="7628"/>
                  <a:pt x="4503" y="7628"/>
                </a:cubicBezTo>
                <a:cubicBezTo>
                  <a:pt x="4496" y="7628"/>
                  <a:pt x="4488" y="7629"/>
                  <a:pt x="4477" y="7633"/>
                </a:cubicBezTo>
                <a:lnTo>
                  <a:pt x="4477" y="7645"/>
                </a:lnTo>
                <a:cubicBezTo>
                  <a:pt x="4465" y="7633"/>
                  <a:pt x="4453" y="7633"/>
                  <a:pt x="4442" y="7633"/>
                </a:cubicBezTo>
                <a:cubicBezTo>
                  <a:pt x="4453" y="7621"/>
                  <a:pt x="4465" y="7597"/>
                  <a:pt x="4453" y="7585"/>
                </a:cubicBezTo>
                <a:cubicBezTo>
                  <a:pt x="4445" y="7582"/>
                  <a:pt x="4437" y="7581"/>
                  <a:pt x="4431" y="7581"/>
                </a:cubicBezTo>
                <a:cubicBezTo>
                  <a:pt x="4412" y="7581"/>
                  <a:pt x="4403" y="7594"/>
                  <a:pt x="4394" y="7621"/>
                </a:cubicBezTo>
                <a:cubicBezTo>
                  <a:pt x="4385" y="7594"/>
                  <a:pt x="4369" y="7581"/>
                  <a:pt x="4352" y="7581"/>
                </a:cubicBezTo>
                <a:cubicBezTo>
                  <a:pt x="4346" y="7581"/>
                  <a:pt x="4340" y="7582"/>
                  <a:pt x="4334" y="7585"/>
                </a:cubicBezTo>
                <a:cubicBezTo>
                  <a:pt x="4322" y="7585"/>
                  <a:pt x="4322" y="7597"/>
                  <a:pt x="4299" y="7621"/>
                </a:cubicBezTo>
                <a:cubicBezTo>
                  <a:pt x="4290" y="7594"/>
                  <a:pt x="4281" y="7581"/>
                  <a:pt x="4262" y="7581"/>
                </a:cubicBezTo>
                <a:cubicBezTo>
                  <a:pt x="4256" y="7581"/>
                  <a:pt x="4248" y="7582"/>
                  <a:pt x="4239" y="7585"/>
                </a:cubicBezTo>
                <a:cubicBezTo>
                  <a:pt x="4239" y="7597"/>
                  <a:pt x="4239" y="7633"/>
                  <a:pt x="4263" y="7633"/>
                </a:cubicBezTo>
                <a:cubicBezTo>
                  <a:pt x="4239" y="7633"/>
                  <a:pt x="4227" y="7645"/>
                  <a:pt x="4227" y="7656"/>
                </a:cubicBezTo>
                <a:lnTo>
                  <a:pt x="4203" y="7656"/>
                </a:lnTo>
                <a:cubicBezTo>
                  <a:pt x="4203" y="7680"/>
                  <a:pt x="4203" y="7692"/>
                  <a:pt x="4215" y="7704"/>
                </a:cubicBezTo>
                <a:cubicBezTo>
                  <a:pt x="4203" y="7704"/>
                  <a:pt x="4180" y="7716"/>
                  <a:pt x="4168" y="7752"/>
                </a:cubicBezTo>
                <a:cubicBezTo>
                  <a:pt x="4174" y="7758"/>
                  <a:pt x="4186" y="7761"/>
                  <a:pt x="4197" y="7761"/>
                </a:cubicBezTo>
                <a:cubicBezTo>
                  <a:pt x="4209" y="7761"/>
                  <a:pt x="4221" y="7758"/>
                  <a:pt x="4227" y="7752"/>
                </a:cubicBezTo>
                <a:lnTo>
                  <a:pt x="4227" y="7764"/>
                </a:lnTo>
                <a:lnTo>
                  <a:pt x="4215" y="7776"/>
                </a:lnTo>
                <a:cubicBezTo>
                  <a:pt x="4215" y="7799"/>
                  <a:pt x="4215" y="7811"/>
                  <a:pt x="4227" y="7823"/>
                </a:cubicBezTo>
                <a:cubicBezTo>
                  <a:pt x="4215" y="7823"/>
                  <a:pt x="4203" y="7835"/>
                  <a:pt x="4180" y="7871"/>
                </a:cubicBezTo>
                <a:cubicBezTo>
                  <a:pt x="4192" y="7877"/>
                  <a:pt x="4203" y="7880"/>
                  <a:pt x="4214" y="7880"/>
                </a:cubicBezTo>
                <a:cubicBezTo>
                  <a:pt x="4224" y="7880"/>
                  <a:pt x="4233" y="7877"/>
                  <a:pt x="4239" y="7871"/>
                </a:cubicBezTo>
                <a:cubicBezTo>
                  <a:pt x="4239" y="7883"/>
                  <a:pt x="4239" y="7895"/>
                  <a:pt x="4275" y="7918"/>
                </a:cubicBezTo>
                <a:lnTo>
                  <a:pt x="4275" y="7942"/>
                </a:lnTo>
                <a:cubicBezTo>
                  <a:pt x="4287" y="7948"/>
                  <a:pt x="4305" y="7951"/>
                  <a:pt x="4321" y="7951"/>
                </a:cubicBezTo>
                <a:cubicBezTo>
                  <a:pt x="4337" y="7951"/>
                  <a:pt x="4352" y="7948"/>
                  <a:pt x="4358" y="7942"/>
                </a:cubicBezTo>
                <a:lnTo>
                  <a:pt x="4358" y="7954"/>
                </a:lnTo>
                <a:cubicBezTo>
                  <a:pt x="4358" y="7978"/>
                  <a:pt x="4346" y="7978"/>
                  <a:pt x="4346" y="7990"/>
                </a:cubicBezTo>
                <a:lnTo>
                  <a:pt x="4334" y="7990"/>
                </a:lnTo>
                <a:lnTo>
                  <a:pt x="4334" y="8002"/>
                </a:lnTo>
                <a:lnTo>
                  <a:pt x="4322" y="8014"/>
                </a:lnTo>
                <a:lnTo>
                  <a:pt x="4322" y="8037"/>
                </a:lnTo>
                <a:cubicBezTo>
                  <a:pt x="4287" y="8061"/>
                  <a:pt x="4275" y="8097"/>
                  <a:pt x="4275" y="8133"/>
                </a:cubicBezTo>
                <a:cubicBezTo>
                  <a:pt x="4248" y="8105"/>
                  <a:pt x="4213" y="8091"/>
                  <a:pt x="4175" y="8091"/>
                </a:cubicBezTo>
                <a:cubicBezTo>
                  <a:pt x="4131" y="8091"/>
                  <a:pt x="4082" y="8111"/>
                  <a:pt x="4037" y="8157"/>
                </a:cubicBezTo>
                <a:cubicBezTo>
                  <a:pt x="4061" y="8216"/>
                  <a:pt x="4096" y="8240"/>
                  <a:pt x="4156" y="8252"/>
                </a:cubicBezTo>
                <a:cubicBezTo>
                  <a:pt x="4144" y="8276"/>
                  <a:pt x="4120" y="8287"/>
                  <a:pt x="4120" y="8299"/>
                </a:cubicBezTo>
                <a:cubicBezTo>
                  <a:pt x="4096" y="8299"/>
                  <a:pt x="4084" y="8311"/>
                  <a:pt x="4049" y="8335"/>
                </a:cubicBezTo>
                <a:cubicBezTo>
                  <a:pt x="4049" y="8359"/>
                  <a:pt x="4061" y="8371"/>
                  <a:pt x="4084" y="8407"/>
                </a:cubicBezTo>
                <a:cubicBezTo>
                  <a:pt x="4049" y="8418"/>
                  <a:pt x="4037" y="8430"/>
                  <a:pt x="4001" y="8454"/>
                </a:cubicBezTo>
                <a:cubicBezTo>
                  <a:pt x="4025" y="8490"/>
                  <a:pt x="4049" y="8514"/>
                  <a:pt x="4061" y="8526"/>
                </a:cubicBezTo>
                <a:lnTo>
                  <a:pt x="4061" y="8538"/>
                </a:lnTo>
                <a:cubicBezTo>
                  <a:pt x="4037" y="8538"/>
                  <a:pt x="4001" y="8549"/>
                  <a:pt x="3977" y="8573"/>
                </a:cubicBezTo>
                <a:cubicBezTo>
                  <a:pt x="3989" y="8609"/>
                  <a:pt x="4025" y="8657"/>
                  <a:pt x="4049" y="8668"/>
                </a:cubicBezTo>
                <a:cubicBezTo>
                  <a:pt x="3965" y="8668"/>
                  <a:pt x="3918" y="8704"/>
                  <a:pt x="3906" y="8752"/>
                </a:cubicBezTo>
                <a:cubicBezTo>
                  <a:pt x="3888" y="8728"/>
                  <a:pt x="3861" y="8716"/>
                  <a:pt x="3830" y="8716"/>
                </a:cubicBezTo>
                <a:cubicBezTo>
                  <a:pt x="3799" y="8716"/>
                  <a:pt x="3763" y="8728"/>
                  <a:pt x="3727" y="8752"/>
                </a:cubicBezTo>
                <a:lnTo>
                  <a:pt x="3727" y="8764"/>
                </a:lnTo>
                <a:cubicBezTo>
                  <a:pt x="3703" y="8776"/>
                  <a:pt x="3691" y="8811"/>
                  <a:pt x="3691" y="8835"/>
                </a:cubicBezTo>
                <a:cubicBezTo>
                  <a:pt x="3673" y="8826"/>
                  <a:pt x="3653" y="8820"/>
                  <a:pt x="3633" y="8820"/>
                </a:cubicBezTo>
                <a:cubicBezTo>
                  <a:pt x="3601" y="8820"/>
                  <a:pt x="3570" y="8834"/>
                  <a:pt x="3549" y="8871"/>
                </a:cubicBezTo>
                <a:cubicBezTo>
                  <a:pt x="3560" y="8895"/>
                  <a:pt x="3584" y="8907"/>
                  <a:pt x="3620" y="8930"/>
                </a:cubicBezTo>
                <a:cubicBezTo>
                  <a:pt x="3584" y="8954"/>
                  <a:pt x="3572" y="8990"/>
                  <a:pt x="3584" y="9014"/>
                </a:cubicBezTo>
                <a:cubicBezTo>
                  <a:pt x="3572" y="9026"/>
                  <a:pt x="3549" y="9049"/>
                  <a:pt x="3525" y="9061"/>
                </a:cubicBezTo>
                <a:cubicBezTo>
                  <a:pt x="3549" y="9085"/>
                  <a:pt x="3572" y="9109"/>
                  <a:pt x="3608" y="9109"/>
                </a:cubicBezTo>
                <a:cubicBezTo>
                  <a:pt x="3572" y="9133"/>
                  <a:pt x="3572" y="9180"/>
                  <a:pt x="3584" y="9228"/>
                </a:cubicBezTo>
                <a:lnTo>
                  <a:pt x="3608" y="9228"/>
                </a:lnTo>
                <a:cubicBezTo>
                  <a:pt x="3584" y="9240"/>
                  <a:pt x="3572" y="9252"/>
                  <a:pt x="3572" y="9264"/>
                </a:cubicBezTo>
                <a:cubicBezTo>
                  <a:pt x="3563" y="9254"/>
                  <a:pt x="3547" y="9248"/>
                  <a:pt x="3527" y="9248"/>
                </a:cubicBezTo>
                <a:cubicBezTo>
                  <a:pt x="3499" y="9248"/>
                  <a:pt x="3464" y="9260"/>
                  <a:pt x="3430" y="9288"/>
                </a:cubicBezTo>
                <a:cubicBezTo>
                  <a:pt x="3441" y="9311"/>
                  <a:pt x="3453" y="9323"/>
                  <a:pt x="3489" y="9323"/>
                </a:cubicBezTo>
                <a:cubicBezTo>
                  <a:pt x="3453" y="9347"/>
                  <a:pt x="3441" y="9371"/>
                  <a:pt x="3441" y="9407"/>
                </a:cubicBezTo>
                <a:cubicBezTo>
                  <a:pt x="3430" y="9407"/>
                  <a:pt x="3406" y="9419"/>
                  <a:pt x="3382" y="9442"/>
                </a:cubicBezTo>
                <a:cubicBezTo>
                  <a:pt x="3394" y="9478"/>
                  <a:pt x="3406" y="9490"/>
                  <a:pt x="3441" y="9490"/>
                </a:cubicBezTo>
                <a:cubicBezTo>
                  <a:pt x="3406" y="9526"/>
                  <a:pt x="3406" y="9550"/>
                  <a:pt x="3430" y="9585"/>
                </a:cubicBezTo>
                <a:lnTo>
                  <a:pt x="3441" y="9585"/>
                </a:lnTo>
                <a:lnTo>
                  <a:pt x="3441" y="9621"/>
                </a:lnTo>
                <a:cubicBezTo>
                  <a:pt x="3453" y="9621"/>
                  <a:pt x="3489" y="9645"/>
                  <a:pt x="3501" y="9645"/>
                </a:cubicBezTo>
                <a:cubicBezTo>
                  <a:pt x="3513" y="9657"/>
                  <a:pt x="3525" y="9657"/>
                  <a:pt x="3549" y="9657"/>
                </a:cubicBezTo>
                <a:lnTo>
                  <a:pt x="3549" y="9704"/>
                </a:lnTo>
                <a:lnTo>
                  <a:pt x="3525" y="9716"/>
                </a:lnTo>
                <a:cubicBezTo>
                  <a:pt x="3513" y="9681"/>
                  <a:pt x="3501" y="9669"/>
                  <a:pt x="3465" y="9657"/>
                </a:cubicBezTo>
                <a:cubicBezTo>
                  <a:pt x="3394" y="9728"/>
                  <a:pt x="3382" y="9800"/>
                  <a:pt x="3430" y="9883"/>
                </a:cubicBezTo>
                <a:cubicBezTo>
                  <a:pt x="3404" y="9873"/>
                  <a:pt x="3381" y="9869"/>
                  <a:pt x="3361" y="9869"/>
                </a:cubicBezTo>
                <a:cubicBezTo>
                  <a:pt x="3305" y="9869"/>
                  <a:pt x="3268" y="9902"/>
                  <a:pt x="3251" y="9954"/>
                </a:cubicBezTo>
                <a:cubicBezTo>
                  <a:pt x="3281" y="10004"/>
                  <a:pt x="3319" y="10029"/>
                  <a:pt x="3358" y="10029"/>
                </a:cubicBezTo>
                <a:cubicBezTo>
                  <a:pt x="3366" y="10029"/>
                  <a:pt x="3374" y="10028"/>
                  <a:pt x="3382" y="10026"/>
                </a:cubicBezTo>
                <a:lnTo>
                  <a:pt x="3382" y="10026"/>
                </a:lnTo>
                <a:cubicBezTo>
                  <a:pt x="3346" y="10073"/>
                  <a:pt x="3346" y="10133"/>
                  <a:pt x="3382" y="10204"/>
                </a:cubicBezTo>
                <a:cubicBezTo>
                  <a:pt x="3322" y="10204"/>
                  <a:pt x="3275" y="10252"/>
                  <a:pt x="3263" y="10300"/>
                </a:cubicBezTo>
                <a:cubicBezTo>
                  <a:pt x="3227" y="10252"/>
                  <a:pt x="3168" y="10216"/>
                  <a:pt x="3096" y="10216"/>
                </a:cubicBezTo>
                <a:cubicBezTo>
                  <a:pt x="3096" y="10240"/>
                  <a:pt x="3084" y="10264"/>
                  <a:pt x="3084" y="10276"/>
                </a:cubicBezTo>
                <a:cubicBezTo>
                  <a:pt x="3049" y="10371"/>
                  <a:pt x="3060" y="10431"/>
                  <a:pt x="3108" y="10490"/>
                </a:cubicBezTo>
                <a:lnTo>
                  <a:pt x="3060" y="10538"/>
                </a:lnTo>
                <a:cubicBezTo>
                  <a:pt x="3060" y="10550"/>
                  <a:pt x="3084" y="10550"/>
                  <a:pt x="3084" y="10562"/>
                </a:cubicBezTo>
                <a:lnTo>
                  <a:pt x="3084" y="10573"/>
                </a:lnTo>
                <a:cubicBezTo>
                  <a:pt x="3049" y="10573"/>
                  <a:pt x="3037" y="10597"/>
                  <a:pt x="3013" y="10621"/>
                </a:cubicBezTo>
                <a:lnTo>
                  <a:pt x="2989" y="10621"/>
                </a:lnTo>
                <a:cubicBezTo>
                  <a:pt x="2989" y="10573"/>
                  <a:pt x="2977" y="10550"/>
                  <a:pt x="2941" y="10502"/>
                </a:cubicBezTo>
                <a:cubicBezTo>
                  <a:pt x="2894" y="10538"/>
                  <a:pt x="2858" y="10573"/>
                  <a:pt x="2858" y="10633"/>
                </a:cubicBezTo>
                <a:lnTo>
                  <a:pt x="2846" y="10633"/>
                </a:lnTo>
                <a:cubicBezTo>
                  <a:pt x="2827" y="10625"/>
                  <a:pt x="2810" y="10622"/>
                  <a:pt x="2793" y="10622"/>
                </a:cubicBezTo>
                <a:cubicBezTo>
                  <a:pt x="2756" y="10622"/>
                  <a:pt x="2724" y="10640"/>
                  <a:pt x="2691" y="10681"/>
                </a:cubicBezTo>
                <a:lnTo>
                  <a:pt x="2703" y="10693"/>
                </a:lnTo>
                <a:cubicBezTo>
                  <a:pt x="2691" y="10728"/>
                  <a:pt x="2691" y="10752"/>
                  <a:pt x="2691" y="10788"/>
                </a:cubicBezTo>
                <a:cubicBezTo>
                  <a:pt x="2663" y="10765"/>
                  <a:pt x="2635" y="10753"/>
                  <a:pt x="2607" y="10753"/>
                </a:cubicBezTo>
                <a:cubicBezTo>
                  <a:pt x="2576" y="10753"/>
                  <a:pt x="2544" y="10768"/>
                  <a:pt x="2513" y="10800"/>
                </a:cubicBezTo>
                <a:cubicBezTo>
                  <a:pt x="2548" y="10847"/>
                  <a:pt x="2572" y="10871"/>
                  <a:pt x="2620" y="10895"/>
                </a:cubicBezTo>
                <a:cubicBezTo>
                  <a:pt x="2584" y="10919"/>
                  <a:pt x="2572" y="10966"/>
                  <a:pt x="2584" y="11014"/>
                </a:cubicBezTo>
                <a:cubicBezTo>
                  <a:pt x="2572" y="11014"/>
                  <a:pt x="2560" y="11026"/>
                  <a:pt x="2548" y="11038"/>
                </a:cubicBezTo>
                <a:cubicBezTo>
                  <a:pt x="2525" y="11038"/>
                  <a:pt x="2525" y="11050"/>
                  <a:pt x="2513" y="11050"/>
                </a:cubicBezTo>
                <a:lnTo>
                  <a:pt x="2513" y="11074"/>
                </a:lnTo>
                <a:cubicBezTo>
                  <a:pt x="2525" y="11085"/>
                  <a:pt x="2525" y="11097"/>
                  <a:pt x="2548" y="11109"/>
                </a:cubicBezTo>
                <a:lnTo>
                  <a:pt x="2513" y="11109"/>
                </a:lnTo>
                <a:cubicBezTo>
                  <a:pt x="2513" y="11085"/>
                  <a:pt x="2513" y="11038"/>
                  <a:pt x="2465" y="11014"/>
                </a:cubicBezTo>
                <a:cubicBezTo>
                  <a:pt x="2429" y="11026"/>
                  <a:pt x="2406" y="11050"/>
                  <a:pt x="2406" y="11097"/>
                </a:cubicBezTo>
                <a:cubicBezTo>
                  <a:pt x="2394" y="11097"/>
                  <a:pt x="2394" y="11109"/>
                  <a:pt x="2382" y="11109"/>
                </a:cubicBezTo>
                <a:cubicBezTo>
                  <a:pt x="2373" y="11106"/>
                  <a:pt x="2365" y="11105"/>
                  <a:pt x="2356" y="11105"/>
                </a:cubicBezTo>
                <a:cubicBezTo>
                  <a:pt x="2329" y="11105"/>
                  <a:pt x="2302" y="11121"/>
                  <a:pt x="2275" y="11157"/>
                </a:cubicBezTo>
                <a:cubicBezTo>
                  <a:pt x="2275" y="11169"/>
                  <a:pt x="2298" y="11169"/>
                  <a:pt x="2298" y="11193"/>
                </a:cubicBezTo>
                <a:cubicBezTo>
                  <a:pt x="2263" y="11169"/>
                  <a:pt x="2239" y="11169"/>
                  <a:pt x="2203" y="11169"/>
                </a:cubicBezTo>
                <a:cubicBezTo>
                  <a:pt x="2203" y="11157"/>
                  <a:pt x="2191" y="11157"/>
                  <a:pt x="2191" y="11145"/>
                </a:cubicBezTo>
                <a:cubicBezTo>
                  <a:pt x="2156" y="11157"/>
                  <a:pt x="2144" y="11169"/>
                  <a:pt x="2132" y="11193"/>
                </a:cubicBezTo>
                <a:cubicBezTo>
                  <a:pt x="2096" y="11205"/>
                  <a:pt x="2072" y="11216"/>
                  <a:pt x="2048" y="11252"/>
                </a:cubicBezTo>
                <a:cubicBezTo>
                  <a:pt x="2029" y="11186"/>
                  <a:pt x="1965" y="11150"/>
                  <a:pt x="1874" y="11150"/>
                </a:cubicBezTo>
                <a:cubicBezTo>
                  <a:pt x="1850" y="11150"/>
                  <a:pt x="1825" y="11152"/>
                  <a:pt x="1798" y="11157"/>
                </a:cubicBezTo>
                <a:lnTo>
                  <a:pt x="1798" y="11169"/>
                </a:lnTo>
                <a:cubicBezTo>
                  <a:pt x="1751" y="11193"/>
                  <a:pt x="1727" y="11216"/>
                  <a:pt x="1715" y="11264"/>
                </a:cubicBezTo>
                <a:cubicBezTo>
                  <a:pt x="1682" y="11215"/>
                  <a:pt x="1627" y="11183"/>
                  <a:pt x="1554" y="11183"/>
                </a:cubicBezTo>
                <a:cubicBezTo>
                  <a:pt x="1520" y="11183"/>
                  <a:pt x="1482" y="11190"/>
                  <a:pt x="1441" y="11205"/>
                </a:cubicBezTo>
                <a:cubicBezTo>
                  <a:pt x="1441" y="11264"/>
                  <a:pt x="1477" y="11312"/>
                  <a:pt x="1536" y="11335"/>
                </a:cubicBezTo>
                <a:cubicBezTo>
                  <a:pt x="1477" y="11347"/>
                  <a:pt x="1441" y="11395"/>
                  <a:pt x="1429" y="11455"/>
                </a:cubicBezTo>
                <a:cubicBezTo>
                  <a:pt x="1405" y="11455"/>
                  <a:pt x="1358" y="11466"/>
                  <a:pt x="1310" y="11490"/>
                </a:cubicBezTo>
                <a:cubicBezTo>
                  <a:pt x="1322" y="11550"/>
                  <a:pt x="1358" y="11586"/>
                  <a:pt x="1405" y="11621"/>
                </a:cubicBezTo>
                <a:cubicBezTo>
                  <a:pt x="1346" y="11645"/>
                  <a:pt x="1310" y="11705"/>
                  <a:pt x="1322" y="11800"/>
                </a:cubicBezTo>
                <a:cubicBezTo>
                  <a:pt x="1341" y="11803"/>
                  <a:pt x="1358" y="11804"/>
                  <a:pt x="1373" y="11804"/>
                </a:cubicBezTo>
                <a:cubicBezTo>
                  <a:pt x="1427" y="11804"/>
                  <a:pt x="1464" y="11786"/>
                  <a:pt x="1501" y="11740"/>
                </a:cubicBezTo>
                <a:lnTo>
                  <a:pt x="1501" y="11788"/>
                </a:lnTo>
                <a:cubicBezTo>
                  <a:pt x="1489" y="11800"/>
                  <a:pt x="1489" y="11824"/>
                  <a:pt x="1489" y="11859"/>
                </a:cubicBezTo>
                <a:cubicBezTo>
                  <a:pt x="1489" y="11859"/>
                  <a:pt x="1477" y="11859"/>
                  <a:pt x="1477" y="11871"/>
                </a:cubicBezTo>
                <a:cubicBezTo>
                  <a:pt x="1477" y="11883"/>
                  <a:pt x="1477" y="11907"/>
                  <a:pt x="1489" y="11919"/>
                </a:cubicBezTo>
                <a:cubicBezTo>
                  <a:pt x="1477" y="11919"/>
                  <a:pt x="1453" y="11931"/>
                  <a:pt x="1441" y="11943"/>
                </a:cubicBezTo>
                <a:cubicBezTo>
                  <a:pt x="1453" y="11990"/>
                  <a:pt x="1489" y="12002"/>
                  <a:pt x="1513" y="12026"/>
                </a:cubicBezTo>
                <a:cubicBezTo>
                  <a:pt x="1501" y="12038"/>
                  <a:pt x="1489" y="12062"/>
                  <a:pt x="1501" y="12097"/>
                </a:cubicBezTo>
                <a:cubicBezTo>
                  <a:pt x="1489" y="12097"/>
                  <a:pt x="1477" y="12109"/>
                  <a:pt x="1453" y="12121"/>
                </a:cubicBezTo>
                <a:cubicBezTo>
                  <a:pt x="1453" y="12145"/>
                  <a:pt x="1477" y="12157"/>
                  <a:pt x="1477" y="12169"/>
                </a:cubicBezTo>
                <a:cubicBezTo>
                  <a:pt x="1417" y="12169"/>
                  <a:pt x="1370" y="12217"/>
                  <a:pt x="1334" y="12276"/>
                </a:cubicBezTo>
                <a:lnTo>
                  <a:pt x="1370" y="12300"/>
                </a:lnTo>
                <a:lnTo>
                  <a:pt x="1358" y="12324"/>
                </a:lnTo>
                <a:lnTo>
                  <a:pt x="1263" y="12324"/>
                </a:lnTo>
                <a:cubicBezTo>
                  <a:pt x="1274" y="12264"/>
                  <a:pt x="1263" y="12181"/>
                  <a:pt x="1203" y="12109"/>
                </a:cubicBezTo>
                <a:cubicBezTo>
                  <a:pt x="1120" y="12157"/>
                  <a:pt x="1072" y="12217"/>
                  <a:pt x="1072" y="12288"/>
                </a:cubicBezTo>
                <a:cubicBezTo>
                  <a:pt x="1060" y="12300"/>
                  <a:pt x="1024" y="12324"/>
                  <a:pt x="1013" y="12336"/>
                </a:cubicBezTo>
                <a:cubicBezTo>
                  <a:pt x="1004" y="12334"/>
                  <a:pt x="995" y="12333"/>
                  <a:pt x="986" y="12333"/>
                </a:cubicBezTo>
                <a:cubicBezTo>
                  <a:pt x="921" y="12333"/>
                  <a:pt x="852" y="12371"/>
                  <a:pt x="810" y="12455"/>
                </a:cubicBezTo>
                <a:cubicBezTo>
                  <a:pt x="822" y="12478"/>
                  <a:pt x="846" y="12502"/>
                  <a:pt x="858" y="12514"/>
                </a:cubicBezTo>
                <a:cubicBezTo>
                  <a:pt x="810" y="12526"/>
                  <a:pt x="739" y="12574"/>
                  <a:pt x="703" y="12645"/>
                </a:cubicBezTo>
                <a:lnTo>
                  <a:pt x="679" y="12645"/>
                </a:lnTo>
                <a:cubicBezTo>
                  <a:pt x="703" y="12574"/>
                  <a:pt x="679" y="12502"/>
                  <a:pt x="608" y="12443"/>
                </a:cubicBezTo>
                <a:cubicBezTo>
                  <a:pt x="489" y="12514"/>
                  <a:pt x="441" y="12633"/>
                  <a:pt x="489" y="12717"/>
                </a:cubicBezTo>
                <a:cubicBezTo>
                  <a:pt x="473" y="12713"/>
                  <a:pt x="458" y="12712"/>
                  <a:pt x="444" y="12712"/>
                </a:cubicBezTo>
                <a:cubicBezTo>
                  <a:pt x="355" y="12712"/>
                  <a:pt x="278" y="12773"/>
                  <a:pt x="227" y="12895"/>
                </a:cubicBezTo>
                <a:lnTo>
                  <a:pt x="239" y="12919"/>
                </a:lnTo>
                <a:cubicBezTo>
                  <a:pt x="227" y="12979"/>
                  <a:pt x="227" y="13014"/>
                  <a:pt x="251" y="13062"/>
                </a:cubicBezTo>
                <a:cubicBezTo>
                  <a:pt x="243" y="13061"/>
                  <a:pt x="235" y="13061"/>
                  <a:pt x="228" y="13061"/>
                </a:cubicBezTo>
                <a:cubicBezTo>
                  <a:pt x="130" y="13061"/>
                  <a:pt x="45" y="13133"/>
                  <a:pt x="1" y="13288"/>
                </a:cubicBezTo>
                <a:cubicBezTo>
                  <a:pt x="32" y="13314"/>
                  <a:pt x="68" y="13325"/>
                  <a:pt x="103" y="13325"/>
                </a:cubicBezTo>
                <a:cubicBezTo>
                  <a:pt x="133" y="13325"/>
                  <a:pt x="163" y="13317"/>
                  <a:pt x="191" y="13300"/>
                </a:cubicBezTo>
                <a:lnTo>
                  <a:pt x="191" y="13300"/>
                </a:lnTo>
                <a:cubicBezTo>
                  <a:pt x="167" y="13371"/>
                  <a:pt x="179" y="13431"/>
                  <a:pt x="227" y="13491"/>
                </a:cubicBezTo>
                <a:cubicBezTo>
                  <a:pt x="191" y="13526"/>
                  <a:pt x="179" y="13586"/>
                  <a:pt x="167" y="13645"/>
                </a:cubicBezTo>
                <a:cubicBezTo>
                  <a:pt x="205" y="13671"/>
                  <a:pt x="240" y="13683"/>
                  <a:pt x="274" y="13683"/>
                </a:cubicBezTo>
                <a:cubicBezTo>
                  <a:pt x="302" y="13683"/>
                  <a:pt x="330" y="13674"/>
                  <a:pt x="358" y="13657"/>
                </a:cubicBezTo>
                <a:lnTo>
                  <a:pt x="358" y="13657"/>
                </a:lnTo>
                <a:cubicBezTo>
                  <a:pt x="346" y="13752"/>
                  <a:pt x="370" y="13824"/>
                  <a:pt x="465" y="13883"/>
                </a:cubicBezTo>
                <a:cubicBezTo>
                  <a:pt x="536" y="13824"/>
                  <a:pt x="560" y="13729"/>
                  <a:pt x="548" y="13657"/>
                </a:cubicBezTo>
                <a:lnTo>
                  <a:pt x="548" y="13657"/>
                </a:lnTo>
                <a:cubicBezTo>
                  <a:pt x="572" y="13669"/>
                  <a:pt x="584" y="13669"/>
                  <a:pt x="596" y="13693"/>
                </a:cubicBezTo>
                <a:cubicBezTo>
                  <a:pt x="608" y="13717"/>
                  <a:pt x="632" y="13729"/>
                  <a:pt x="655" y="13764"/>
                </a:cubicBezTo>
                <a:lnTo>
                  <a:pt x="655" y="13788"/>
                </a:lnTo>
                <a:cubicBezTo>
                  <a:pt x="703" y="13820"/>
                  <a:pt x="745" y="13830"/>
                  <a:pt x="782" y="13830"/>
                </a:cubicBezTo>
                <a:cubicBezTo>
                  <a:pt x="801" y="13830"/>
                  <a:pt x="818" y="13828"/>
                  <a:pt x="834" y="13824"/>
                </a:cubicBezTo>
                <a:lnTo>
                  <a:pt x="834" y="13824"/>
                </a:lnTo>
                <a:cubicBezTo>
                  <a:pt x="822" y="13895"/>
                  <a:pt x="846" y="13967"/>
                  <a:pt x="941" y="14014"/>
                </a:cubicBezTo>
                <a:cubicBezTo>
                  <a:pt x="1013" y="13967"/>
                  <a:pt x="1024" y="13895"/>
                  <a:pt x="1013" y="13836"/>
                </a:cubicBezTo>
                <a:lnTo>
                  <a:pt x="1013" y="13836"/>
                </a:lnTo>
                <a:cubicBezTo>
                  <a:pt x="1052" y="13868"/>
                  <a:pt x="1092" y="13878"/>
                  <a:pt x="1139" y="13878"/>
                </a:cubicBezTo>
                <a:cubicBezTo>
                  <a:pt x="1162" y="13878"/>
                  <a:pt x="1187" y="13875"/>
                  <a:pt x="1215" y="13872"/>
                </a:cubicBezTo>
                <a:cubicBezTo>
                  <a:pt x="1203" y="13788"/>
                  <a:pt x="1179" y="13752"/>
                  <a:pt x="1120" y="13705"/>
                </a:cubicBezTo>
                <a:cubicBezTo>
                  <a:pt x="1155" y="13693"/>
                  <a:pt x="1191" y="13669"/>
                  <a:pt x="1215" y="13610"/>
                </a:cubicBezTo>
                <a:cubicBezTo>
                  <a:pt x="1239" y="13645"/>
                  <a:pt x="1251" y="13657"/>
                  <a:pt x="1263" y="13693"/>
                </a:cubicBezTo>
                <a:cubicBezTo>
                  <a:pt x="1251" y="13705"/>
                  <a:pt x="1215" y="13717"/>
                  <a:pt x="1203" y="13752"/>
                </a:cubicBezTo>
                <a:cubicBezTo>
                  <a:pt x="1239" y="13788"/>
                  <a:pt x="1274" y="13824"/>
                  <a:pt x="1322" y="13824"/>
                </a:cubicBezTo>
                <a:cubicBezTo>
                  <a:pt x="1298" y="13848"/>
                  <a:pt x="1274" y="13907"/>
                  <a:pt x="1298" y="13955"/>
                </a:cubicBezTo>
                <a:cubicBezTo>
                  <a:pt x="1263" y="13967"/>
                  <a:pt x="1239" y="14002"/>
                  <a:pt x="1227" y="14026"/>
                </a:cubicBezTo>
                <a:cubicBezTo>
                  <a:pt x="1245" y="14063"/>
                  <a:pt x="1279" y="14093"/>
                  <a:pt x="1315" y="14093"/>
                </a:cubicBezTo>
                <a:cubicBezTo>
                  <a:pt x="1325" y="14093"/>
                  <a:pt x="1335" y="14091"/>
                  <a:pt x="1346" y="14086"/>
                </a:cubicBezTo>
                <a:lnTo>
                  <a:pt x="1346" y="14086"/>
                </a:lnTo>
                <a:cubicBezTo>
                  <a:pt x="1310" y="14133"/>
                  <a:pt x="1298" y="14205"/>
                  <a:pt x="1346" y="14264"/>
                </a:cubicBezTo>
                <a:cubicBezTo>
                  <a:pt x="1417" y="14253"/>
                  <a:pt x="1441" y="14205"/>
                  <a:pt x="1465" y="14145"/>
                </a:cubicBezTo>
                <a:cubicBezTo>
                  <a:pt x="1465" y="14169"/>
                  <a:pt x="1477" y="14169"/>
                  <a:pt x="1477" y="14181"/>
                </a:cubicBezTo>
                <a:cubicBezTo>
                  <a:pt x="1477" y="14193"/>
                  <a:pt x="1477" y="14229"/>
                  <a:pt x="1489" y="14241"/>
                </a:cubicBezTo>
                <a:lnTo>
                  <a:pt x="1477" y="14253"/>
                </a:lnTo>
                <a:cubicBezTo>
                  <a:pt x="1501" y="14300"/>
                  <a:pt x="1548" y="14312"/>
                  <a:pt x="1584" y="14324"/>
                </a:cubicBezTo>
                <a:cubicBezTo>
                  <a:pt x="1584" y="14348"/>
                  <a:pt x="1560" y="14348"/>
                  <a:pt x="1560" y="14360"/>
                </a:cubicBezTo>
                <a:cubicBezTo>
                  <a:pt x="1548" y="14360"/>
                  <a:pt x="1536" y="14360"/>
                  <a:pt x="1501" y="14372"/>
                </a:cubicBezTo>
                <a:cubicBezTo>
                  <a:pt x="1501" y="14407"/>
                  <a:pt x="1525" y="14431"/>
                  <a:pt x="1548" y="14431"/>
                </a:cubicBezTo>
                <a:cubicBezTo>
                  <a:pt x="1525" y="14443"/>
                  <a:pt x="1501" y="14479"/>
                  <a:pt x="1501" y="14526"/>
                </a:cubicBezTo>
                <a:cubicBezTo>
                  <a:pt x="1513" y="14529"/>
                  <a:pt x="1522" y="14531"/>
                  <a:pt x="1531" y="14531"/>
                </a:cubicBezTo>
                <a:cubicBezTo>
                  <a:pt x="1556" y="14531"/>
                  <a:pt x="1569" y="14517"/>
                  <a:pt x="1596" y="14491"/>
                </a:cubicBezTo>
                <a:lnTo>
                  <a:pt x="1596" y="14503"/>
                </a:lnTo>
                <a:lnTo>
                  <a:pt x="1596" y="14538"/>
                </a:lnTo>
                <a:lnTo>
                  <a:pt x="1584" y="14538"/>
                </a:lnTo>
                <a:cubicBezTo>
                  <a:pt x="1584" y="14562"/>
                  <a:pt x="1596" y="14598"/>
                  <a:pt x="1620" y="14598"/>
                </a:cubicBezTo>
                <a:cubicBezTo>
                  <a:pt x="1596" y="14610"/>
                  <a:pt x="1584" y="14645"/>
                  <a:pt x="1596" y="14681"/>
                </a:cubicBezTo>
                <a:cubicBezTo>
                  <a:pt x="1603" y="14688"/>
                  <a:pt x="1611" y="14691"/>
                  <a:pt x="1619" y="14691"/>
                </a:cubicBezTo>
                <a:cubicBezTo>
                  <a:pt x="1639" y="14691"/>
                  <a:pt x="1659" y="14674"/>
                  <a:pt x="1667" y="14657"/>
                </a:cubicBezTo>
                <a:cubicBezTo>
                  <a:pt x="1667" y="14681"/>
                  <a:pt x="1679" y="14717"/>
                  <a:pt x="1715" y="14729"/>
                </a:cubicBezTo>
                <a:cubicBezTo>
                  <a:pt x="1727" y="14705"/>
                  <a:pt x="1739" y="14681"/>
                  <a:pt x="1739" y="14657"/>
                </a:cubicBezTo>
                <a:cubicBezTo>
                  <a:pt x="1751" y="14663"/>
                  <a:pt x="1760" y="14666"/>
                  <a:pt x="1769" y="14666"/>
                </a:cubicBezTo>
                <a:cubicBezTo>
                  <a:pt x="1778" y="14666"/>
                  <a:pt x="1786" y="14663"/>
                  <a:pt x="1798" y="14657"/>
                </a:cubicBezTo>
                <a:lnTo>
                  <a:pt x="1798" y="14657"/>
                </a:lnTo>
                <a:cubicBezTo>
                  <a:pt x="1798" y="14669"/>
                  <a:pt x="1786" y="14681"/>
                  <a:pt x="1786" y="14705"/>
                </a:cubicBezTo>
                <a:cubicBezTo>
                  <a:pt x="1800" y="14709"/>
                  <a:pt x="1811" y="14712"/>
                  <a:pt x="1821" y="14712"/>
                </a:cubicBezTo>
                <a:cubicBezTo>
                  <a:pt x="1838" y="14712"/>
                  <a:pt x="1850" y="14704"/>
                  <a:pt x="1858" y="14681"/>
                </a:cubicBezTo>
                <a:lnTo>
                  <a:pt x="1858" y="14705"/>
                </a:lnTo>
                <a:cubicBezTo>
                  <a:pt x="1858" y="14717"/>
                  <a:pt x="1882" y="14741"/>
                  <a:pt x="1906" y="14764"/>
                </a:cubicBezTo>
                <a:cubicBezTo>
                  <a:pt x="1906" y="14764"/>
                  <a:pt x="1917" y="14764"/>
                  <a:pt x="1917" y="14776"/>
                </a:cubicBezTo>
                <a:lnTo>
                  <a:pt x="1906" y="14788"/>
                </a:lnTo>
                <a:cubicBezTo>
                  <a:pt x="1900" y="14782"/>
                  <a:pt x="1894" y="14779"/>
                  <a:pt x="1886" y="14779"/>
                </a:cubicBezTo>
                <a:cubicBezTo>
                  <a:pt x="1879" y="14779"/>
                  <a:pt x="1870" y="14782"/>
                  <a:pt x="1858" y="14788"/>
                </a:cubicBezTo>
                <a:cubicBezTo>
                  <a:pt x="1858" y="14800"/>
                  <a:pt x="1882" y="14824"/>
                  <a:pt x="1894" y="14836"/>
                </a:cubicBezTo>
                <a:lnTo>
                  <a:pt x="1894" y="14884"/>
                </a:lnTo>
                <a:cubicBezTo>
                  <a:pt x="1870" y="14884"/>
                  <a:pt x="1846" y="14895"/>
                  <a:pt x="1822" y="14907"/>
                </a:cubicBezTo>
                <a:cubicBezTo>
                  <a:pt x="1834" y="14943"/>
                  <a:pt x="1846" y="14967"/>
                  <a:pt x="1870" y="14979"/>
                </a:cubicBezTo>
                <a:cubicBezTo>
                  <a:pt x="1870" y="14979"/>
                  <a:pt x="1870" y="15003"/>
                  <a:pt x="1894" y="15003"/>
                </a:cubicBezTo>
                <a:cubicBezTo>
                  <a:pt x="1858" y="15026"/>
                  <a:pt x="1846" y="15074"/>
                  <a:pt x="1858" y="15122"/>
                </a:cubicBezTo>
                <a:lnTo>
                  <a:pt x="1882" y="15122"/>
                </a:lnTo>
                <a:cubicBezTo>
                  <a:pt x="1891" y="15125"/>
                  <a:pt x="1900" y="15126"/>
                  <a:pt x="1908" y="15126"/>
                </a:cubicBezTo>
                <a:cubicBezTo>
                  <a:pt x="1934" y="15126"/>
                  <a:pt x="1956" y="15113"/>
                  <a:pt x="1965" y="15086"/>
                </a:cubicBezTo>
                <a:cubicBezTo>
                  <a:pt x="1965" y="15098"/>
                  <a:pt x="1965" y="15098"/>
                  <a:pt x="1977" y="15122"/>
                </a:cubicBezTo>
                <a:lnTo>
                  <a:pt x="1977" y="15145"/>
                </a:lnTo>
                <a:lnTo>
                  <a:pt x="1965" y="15145"/>
                </a:lnTo>
                <a:cubicBezTo>
                  <a:pt x="1977" y="15193"/>
                  <a:pt x="2001" y="15205"/>
                  <a:pt x="2025" y="15217"/>
                </a:cubicBezTo>
                <a:cubicBezTo>
                  <a:pt x="2001" y="15253"/>
                  <a:pt x="1965" y="15276"/>
                  <a:pt x="1965" y="15324"/>
                </a:cubicBezTo>
                <a:lnTo>
                  <a:pt x="2013" y="15324"/>
                </a:lnTo>
                <a:cubicBezTo>
                  <a:pt x="2013" y="15360"/>
                  <a:pt x="2013" y="15384"/>
                  <a:pt x="2025" y="15419"/>
                </a:cubicBezTo>
                <a:cubicBezTo>
                  <a:pt x="2003" y="15410"/>
                  <a:pt x="1981" y="15406"/>
                  <a:pt x="1959" y="15406"/>
                </a:cubicBezTo>
                <a:cubicBezTo>
                  <a:pt x="1896" y="15406"/>
                  <a:pt x="1834" y="15444"/>
                  <a:pt x="1798" y="15515"/>
                </a:cubicBezTo>
                <a:cubicBezTo>
                  <a:pt x="1834" y="15559"/>
                  <a:pt x="1876" y="15583"/>
                  <a:pt x="1914" y="15583"/>
                </a:cubicBezTo>
                <a:cubicBezTo>
                  <a:pt x="1928" y="15583"/>
                  <a:pt x="1941" y="15580"/>
                  <a:pt x="1953" y="15574"/>
                </a:cubicBezTo>
                <a:lnTo>
                  <a:pt x="1953" y="15574"/>
                </a:lnTo>
                <a:cubicBezTo>
                  <a:pt x="1917" y="15622"/>
                  <a:pt x="1917" y="15681"/>
                  <a:pt x="1953" y="15741"/>
                </a:cubicBezTo>
                <a:cubicBezTo>
                  <a:pt x="1917" y="15753"/>
                  <a:pt x="1894" y="15800"/>
                  <a:pt x="1882" y="15848"/>
                </a:cubicBezTo>
                <a:cubicBezTo>
                  <a:pt x="1909" y="15894"/>
                  <a:pt x="1951" y="15912"/>
                  <a:pt x="1991" y="15912"/>
                </a:cubicBezTo>
                <a:cubicBezTo>
                  <a:pt x="2003" y="15912"/>
                  <a:pt x="2014" y="15910"/>
                  <a:pt x="2025" y="15907"/>
                </a:cubicBezTo>
                <a:lnTo>
                  <a:pt x="2025" y="15907"/>
                </a:lnTo>
                <a:cubicBezTo>
                  <a:pt x="2001" y="15967"/>
                  <a:pt x="2001" y="16038"/>
                  <a:pt x="2060" y="16110"/>
                </a:cubicBezTo>
                <a:cubicBezTo>
                  <a:pt x="2144" y="16086"/>
                  <a:pt x="2179" y="16027"/>
                  <a:pt x="2179" y="15955"/>
                </a:cubicBezTo>
                <a:lnTo>
                  <a:pt x="2203" y="15979"/>
                </a:lnTo>
                <a:cubicBezTo>
                  <a:pt x="2203" y="16015"/>
                  <a:pt x="2215" y="16027"/>
                  <a:pt x="2239" y="16050"/>
                </a:cubicBezTo>
                <a:cubicBezTo>
                  <a:pt x="2239" y="16050"/>
                  <a:pt x="2215" y="16074"/>
                  <a:pt x="2215" y="16086"/>
                </a:cubicBezTo>
                <a:cubicBezTo>
                  <a:pt x="2252" y="16132"/>
                  <a:pt x="2296" y="16150"/>
                  <a:pt x="2336" y="16150"/>
                </a:cubicBezTo>
                <a:cubicBezTo>
                  <a:pt x="2348" y="16150"/>
                  <a:pt x="2359" y="16148"/>
                  <a:pt x="2370" y="16146"/>
                </a:cubicBezTo>
                <a:lnTo>
                  <a:pt x="2370" y="16146"/>
                </a:lnTo>
                <a:cubicBezTo>
                  <a:pt x="2334" y="16205"/>
                  <a:pt x="2334" y="16277"/>
                  <a:pt x="2394" y="16348"/>
                </a:cubicBezTo>
                <a:cubicBezTo>
                  <a:pt x="2477" y="16324"/>
                  <a:pt x="2513" y="16265"/>
                  <a:pt x="2513" y="16205"/>
                </a:cubicBezTo>
                <a:cubicBezTo>
                  <a:pt x="2552" y="16245"/>
                  <a:pt x="2600" y="16268"/>
                  <a:pt x="2656" y="16268"/>
                </a:cubicBezTo>
                <a:cubicBezTo>
                  <a:pt x="2667" y="16268"/>
                  <a:pt x="2679" y="16267"/>
                  <a:pt x="2691" y="16265"/>
                </a:cubicBezTo>
                <a:cubicBezTo>
                  <a:pt x="2715" y="16193"/>
                  <a:pt x="2679" y="16134"/>
                  <a:pt x="2656" y="16098"/>
                </a:cubicBezTo>
                <a:cubicBezTo>
                  <a:pt x="2691" y="16098"/>
                  <a:pt x="2727" y="16074"/>
                  <a:pt x="2751" y="16027"/>
                </a:cubicBezTo>
                <a:cubicBezTo>
                  <a:pt x="2751" y="16050"/>
                  <a:pt x="2775" y="16098"/>
                  <a:pt x="2798" y="16134"/>
                </a:cubicBezTo>
                <a:cubicBezTo>
                  <a:pt x="2834" y="16110"/>
                  <a:pt x="2846" y="16110"/>
                  <a:pt x="2858" y="16098"/>
                </a:cubicBezTo>
                <a:cubicBezTo>
                  <a:pt x="2894" y="16086"/>
                  <a:pt x="2918" y="16074"/>
                  <a:pt x="2953" y="16038"/>
                </a:cubicBezTo>
                <a:cubicBezTo>
                  <a:pt x="2965" y="16086"/>
                  <a:pt x="2977" y="16134"/>
                  <a:pt x="3013" y="16158"/>
                </a:cubicBezTo>
                <a:cubicBezTo>
                  <a:pt x="2870" y="16158"/>
                  <a:pt x="2751" y="16277"/>
                  <a:pt x="2751" y="16491"/>
                </a:cubicBezTo>
                <a:cubicBezTo>
                  <a:pt x="2787" y="16503"/>
                  <a:pt x="2821" y="16508"/>
                  <a:pt x="2853" y="16508"/>
                </a:cubicBezTo>
                <a:cubicBezTo>
                  <a:pt x="2901" y="16508"/>
                  <a:pt x="2944" y="16496"/>
                  <a:pt x="2979" y="16477"/>
                </a:cubicBezTo>
                <a:lnTo>
                  <a:pt x="2979" y="16477"/>
                </a:lnTo>
                <a:cubicBezTo>
                  <a:pt x="2978" y="16481"/>
                  <a:pt x="2977" y="16485"/>
                  <a:pt x="2977" y="16491"/>
                </a:cubicBezTo>
                <a:cubicBezTo>
                  <a:pt x="2989" y="16503"/>
                  <a:pt x="3013" y="16515"/>
                  <a:pt x="3025" y="16515"/>
                </a:cubicBezTo>
                <a:cubicBezTo>
                  <a:pt x="3025" y="16527"/>
                  <a:pt x="3025" y="16550"/>
                  <a:pt x="3037" y="16550"/>
                </a:cubicBezTo>
                <a:cubicBezTo>
                  <a:pt x="3037" y="16562"/>
                  <a:pt x="3037" y="16586"/>
                  <a:pt x="3049" y="16610"/>
                </a:cubicBezTo>
                <a:lnTo>
                  <a:pt x="3072" y="16610"/>
                </a:lnTo>
                <a:cubicBezTo>
                  <a:pt x="3096" y="16634"/>
                  <a:pt x="3132" y="16669"/>
                  <a:pt x="3191" y="16693"/>
                </a:cubicBezTo>
                <a:cubicBezTo>
                  <a:pt x="3191" y="16705"/>
                  <a:pt x="3191" y="16729"/>
                  <a:pt x="3203" y="16741"/>
                </a:cubicBezTo>
                <a:cubicBezTo>
                  <a:pt x="3227" y="16741"/>
                  <a:pt x="3263" y="16705"/>
                  <a:pt x="3263" y="16681"/>
                </a:cubicBezTo>
                <a:cubicBezTo>
                  <a:pt x="3275" y="16705"/>
                  <a:pt x="3310" y="16729"/>
                  <a:pt x="3334" y="16729"/>
                </a:cubicBezTo>
                <a:cubicBezTo>
                  <a:pt x="3346" y="16693"/>
                  <a:pt x="3334" y="16669"/>
                  <a:pt x="3322" y="16646"/>
                </a:cubicBezTo>
                <a:cubicBezTo>
                  <a:pt x="3334" y="16646"/>
                  <a:pt x="3346" y="16646"/>
                  <a:pt x="3382" y="16622"/>
                </a:cubicBezTo>
                <a:cubicBezTo>
                  <a:pt x="3382" y="16634"/>
                  <a:pt x="3382" y="16646"/>
                  <a:pt x="3394" y="16669"/>
                </a:cubicBezTo>
                <a:cubicBezTo>
                  <a:pt x="3441" y="16669"/>
                  <a:pt x="3453" y="16634"/>
                  <a:pt x="3453" y="16610"/>
                </a:cubicBezTo>
                <a:cubicBezTo>
                  <a:pt x="3465" y="16634"/>
                  <a:pt x="3501" y="16646"/>
                  <a:pt x="3525" y="16646"/>
                </a:cubicBezTo>
                <a:cubicBezTo>
                  <a:pt x="3549" y="16622"/>
                  <a:pt x="3549" y="16586"/>
                  <a:pt x="3525" y="16574"/>
                </a:cubicBezTo>
                <a:cubicBezTo>
                  <a:pt x="3549" y="16574"/>
                  <a:pt x="3572" y="16562"/>
                  <a:pt x="3584" y="16550"/>
                </a:cubicBezTo>
                <a:cubicBezTo>
                  <a:pt x="3575" y="16524"/>
                  <a:pt x="3560" y="16510"/>
                  <a:pt x="3537" y="16510"/>
                </a:cubicBezTo>
                <a:cubicBezTo>
                  <a:pt x="3530" y="16510"/>
                  <a:pt x="3522" y="16512"/>
                  <a:pt x="3513" y="16515"/>
                </a:cubicBezTo>
                <a:lnTo>
                  <a:pt x="3513" y="16503"/>
                </a:lnTo>
                <a:cubicBezTo>
                  <a:pt x="3525" y="16491"/>
                  <a:pt x="3525" y="16467"/>
                  <a:pt x="3525" y="16467"/>
                </a:cubicBezTo>
                <a:cubicBezTo>
                  <a:pt x="3543" y="16494"/>
                  <a:pt x="3560" y="16507"/>
                  <a:pt x="3583" y="16507"/>
                </a:cubicBezTo>
                <a:cubicBezTo>
                  <a:pt x="3591" y="16507"/>
                  <a:pt x="3599" y="16506"/>
                  <a:pt x="3608" y="16503"/>
                </a:cubicBezTo>
                <a:lnTo>
                  <a:pt x="3608" y="16491"/>
                </a:lnTo>
                <a:cubicBezTo>
                  <a:pt x="3608" y="16503"/>
                  <a:pt x="3608" y="16503"/>
                  <a:pt x="3620" y="16515"/>
                </a:cubicBezTo>
                <a:cubicBezTo>
                  <a:pt x="3632" y="16527"/>
                  <a:pt x="3632" y="16562"/>
                  <a:pt x="3644" y="16574"/>
                </a:cubicBezTo>
                <a:cubicBezTo>
                  <a:pt x="3668" y="16586"/>
                  <a:pt x="3680" y="16622"/>
                  <a:pt x="3691" y="16634"/>
                </a:cubicBezTo>
                <a:lnTo>
                  <a:pt x="3727" y="16634"/>
                </a:lnTo>
                <a:lnTo>
                  <a:pt x="3739" y="16646"/>
                </a:lnTo>
                <a:cubicBezTo>
                  <a:pt x="3739" y="16669"/>
                  <a:pt x="3727" y="16681"/>
                  <a:pt x="3727" y="16693"/>
                </a:cubicBezTo>
                <a:cubicBezTo>
                  <a:pt x="3739" y="16705"/>
                  <a:pt x="3751" y="16729"/>
                  <a:pt x="3787" y="16729"/>
                </a:cubicBezTo>
                <a:cubicBezTo>
                  <a:pt x="3787" y="16765"/>
                  <a:pt x="3763" y="16812"/>
                  <a:pt x="3751" y="16848"/>
                </a:cubicBezTo>
                <a:cubicBezTo>
                  <a:pt x="3763" y="16824"/>
                  <a:pt x="3799" y="16800"/>
                  <a:pt x="3822" y="16789"/>
                </a:cubicBezTo>
                <a:cubicBezTo>
                  <a:pt x="3822" y="16789"/>
                  <a:pt x="3822" y="16765"/>
                  <a:pt x="3811" y="16765"/>
                </a:cubicBezTo>
                <a:cubicBezTo>
                  <a:pt x="3811" y="16753"/>
                  <a:pt x="3811" y="16753"/>
                  <a:pt x="3799" y="16741"/>
                </a:cubicBezTo>
                <a:lnTo>
                  <a:pt x="3822" y="16729"/>
                </a:lnTo>
                <a:lnTo>
                  <a:pt x="3846" y="16729"/>
                </a:lnTo>
                <a:cubicBezTo>
                  <a:pt x="3822" y="16765"/>
                  <a:pt x="3846" y="16812"/>
                  <a:pt x="3870" y="16848"/>
                </a:cubicBezTo>
                <a:cubicBezTo>
                  <a:pt x="3858" y="16872"/>
                  <a:pt x="3858" y="16920"/>
                  <a:pt x="3858" y="16943"/>
                </a:cubicBezTo>
                <a:lnTo>
                  <a:pt x="3846" y="16967"/>
                </a:lnTo>
                <a:cubicBezTo>
                  <a:pt x="3822" y="16979"/>
                  <a:pt x="3811" y="16991"/>
                  <a:pt x="3811" y="17003"/>
                </a:cubicBezTo>
                <a:lnTo>
                  <a:pt x="3822" y="17027"/>
                </a:lnTo>
                <a:cubicBezTo>
                  <a:pt x="3811" y="17050"/>
                  <a:pt x="3811" y="17086"/>
                  <a:pt x="3822" y="17098"/>
                </a:cubicBezTo>
                <a:cubicBezTo>
                  <a:pt x="3803" y="17087"/>
                  <a:pt x="3787" y="17081"/>
                  <a:pt x="3771" y="17081"/>
                </a:cubicBezTo>
                <a:cubicBezTo>
                  <a:pt x="3739" y="17081"/>
                  <a:pt x="3712" y="17105"/>
                  <a:pt x="3680" y="17146"/>
                </a:cubicBezTo>
                <a:cubicBezTo>
                  <a:pt x="3703" y="17181"/>
                  <a:pt x="3739" y="17205"/>
                  <a:pt x="3787" y="17205"/>
                </a:cubicBezTo>
                <a:cubicBezTo>
                  <a:pt x="3763" y="17229"/>
                  <a:pt x="3763" y="17265"/>
                  <a:pt x="3787" y="17301"/>
                </a:cubicBezTo>
                <a:cubicBezTo>
                  <a:pt x="3763" y="17324"/>
                  <a:pt x="3739" y="17336"/>
                  <a:pt x="3727" y="17360"/>
                </a:cubicBezTo>
                <a:cubicBezTo>
                  <a:pt x="3751" y="17408"/>
                  <a:pt x="3787" y="17420"/>
                  <a:pt x="3811" y="17420"/>
                </a:cubicBezTo>
                <a:cubicBezTo>
                  <a:pt x="3787" y="17455"/>
                  <a:pt x="3787" y="17515"/>
                  <a:pt x="3811" y="17562"/>
                </a:cubicBezTo>
                <a:lnTo>
                  <a:pt x="3799" y="17574"/>
                </a:lnTo>
                <a:lnTo>
                  <a:pt x="3811" y="17586"/>
                </a:lnTo>
                <a:cubicBezTo>
                  <a:pt x="3811" y="17622"/>
                  <a:pt x="3811" y="17634"/>
                  <a:pt x="3822" y="17658"/>
                </a:cubicBezTo>
                <a:cubicBezTo>
                  <a:pt x="3809" y="17655"/>
                  <a:pt x="3797" y="17654"/>
                  <a:pt x="3786" y="17654"/>
                </a:cubicBezTo>
                <a:cubicBezTo>
                  <a:pt x="3747" y="17654"/>
                  <a:pt x="3719" y="17671"/>
                  <a:pt x="3691" y="17717"/>
                </a:cubicBezTo>
                <a:cubicBezTo>
                  <a:pt x="3727" y="17753"/>
                  <a:pt x="3763" y="17765"/>
                  <a:pt x="3799" y="17765"/>
                </a:cubicBezTo>
                <a:cubicBezTo>
                  <a:pt x="3787" y="17801"/>
                  <a:pt x="3787" y="17824"/>
                  <a:pt x="3811" y="17860"/>
                </a:cubicBezTo>
                <a:lnTo>
                  <a:pt x="3763" y="17896"/>
                </a:lnTo>
                <a:cubicBezTo>
                  <a:pt x="3751" y="17920"/>
                  <a:pt x="3751" y="17932"/>
                  <a:pt x="3739" y="17943"/>
                </a:cubicBezTo>
                <a:lnTo>
                  <a:pt x="3751" y="17943"/>
                </a:lnTo>
                <a:lnTo>
                  <a:pt x="3751" y="18003"/>
                </a:lnTo>
                <a:cubicBezTo>
                  <a:pt x="3743" y="18001"/>
                  <a:pt x="3736" y="18000"/>
                  <a:pt x="3729" y="18000"/>
                </a:cubicBezTo>
                <a:cubicBezTo>
                  <a:pt x="3695" y="18000"/>
                  <a:pt x="3674" y="18025"/>
                  <a:pt x="3644" y="18074"/>
                </a:cubicBezTo>
                <a:cubicBezTo>
                  <a:pt x="3670" y="18092"/>
                  <a:pt x="3683" y="18103"/>
                  <a:pt x="3703" y="18103"/>
                </a:cubicBezTo>
                <a:cubicBezTo>
                  <a:pt x="3710" y="18103"/>
                  <a:pt x="3718" y="18101"/>
                  <a:pt x="3727" y="18098"/>
                </a:cubicBezTo>
                <a:lnTo>
                  <a:pt x="3727" y="18098"/>
                </a:lnTo>
                <a:cubicBezTo>
                  <a:pt x="3703" y="18122"/>
                  <a:pt x="3727" y="18134"/>
                  <a:pt x="3739" y="18170"/>
                </a:cubicBezTo>
                <a:cubicBezTo>
                  <a:pt x="3727" y="18182"/>
                  <a:pt x="3727" y="18193"/>
                  <a:pt x="3703" y="18217"/>
                </a:cubicBezTo>
                <a:cubicBezTo>
                  <a:pt x="3729" y="18226"/>
                  <a:pt x="3742" y="18234"/>
                  <a:pt x="3760" y="18234"/>
                </a:cubicBezTo>
                <a:cubicBezTo>
                  <a:pt x="3768" y="18234"/>
                  <a:pt x="3776" y="18233"/>
                  <a:pt x="3787" y="18229"/>
                </a:cubicBezTo>
                <a:lnTo>
                  <a:pt x="3787" y="18229"/>
                </a:lnTo>
                <a:cubicBezTo>
                  <a:pt x="3763" y="18253"/>
                  <a:pt x="3787" y="18289"/>
                  <a:pt x="3811" y="18313"/>
                </a:cubicBezTo>
                <a:cubicBezTo>
                  <a:pt x="3846" y="18301"/>
                  <a:pt x="3858" y="18277"/>
                  <a:pt x="3858" y="18241"/>
                </a:cubicBezTo>
                <a:lnTo>
                  <a:pt x="3870" y="18253"/>
                </a:lnTo>
                <a:cubicBezTo>
                  <a:pt x="3870" y="18277"/>
                  <a:pt x="3882" y="18277"/>
                  <a:pt x="3882" y="18289"/>
                </a:cubicBezTo>
                <a:lnTo>
                  <a:pt x="3882" y="18301"/>
                </a:lnTo>
                <a:cubicBezTo>
                  <a:pt x="3907" y="18309"/>
                  <a:pt x="3920" y="18323"/>
                  <a:pt x="3938" y="18323"/>
                </a:cubicBezTo>
                <a:cubicBezTo>
                  <a:pt x="3945" y="18323"/>
                  <a:pt x="3954" y="18320"/>
                  <a:pt x="3965" y="18313"/>
                </a:cubicBezTo>
                <a:lnTo>
                  <a:pt x="3965" y="18313"/>
                </a:lnTo>
                <a:cubicBezTo>
                  <a:pt x="3941" y="18348"/>
                  <a:pt x="3965" y="18372"/>
                  <a:pt x="3989" y="18408"/>
                </a:cubicBezTo>
                <a:cubicBezTo>
                  <a:pt x="4025" y="18396"/>
                  <a:pt x="4037" y="18360"/>
                  <a:pt x="4037" y="18336"/>
                </a:cubicBezTo>
                <a:cubicBezTo>
                  <a:pt x="4045" y="18345"/>
                  <a:pt x="4065" y="18353"/>
                  <a:pt x="4089" y="18353"/>
                </a:cubicBezTo>
                <a:cubicBezTo>
                  <a:pt x="4099" y="18353"/>
                  <a:pt x="4110" y="18352"/>
                  <a:pt x="4120" y="18348"/>
                </a:cubicBezTo>
                <a:lnTo>
                  <a:pt x="4120" y="18313"/>
                </a:lnTo>
                <a:cubicBezTo>
                  <a:pt x="4144" y="18301"/>
                  <a:pt x="4156" y="18289"/>
                  <a:pt x="4156" y="18277"/>
                </a:cubicBezTo>
                <a:lnTo>
                  <a:pt x="4168" y="18289"/>
                </a:lnTo>
                <a:cubicBezTo>
                  <a:pt x="4168" y="18289"/>
                  <a:pt x="4180" y="18289"/>
                  <a:pt x="4180" y="18277"/>
                </a:cubicBezTo>
                <a:lnTo>
                  <a:pt x="4215" y="18277"/>
                </a:lnTo>
                <a:lnTo>
                  <a:pt x="4215" y="18289"/>
                </a:lnTo>
                <a:cubicBezTo>
                  <a:pt x="4227" y="18289"/>
                  <a:pt x="4227" y="18289"/>
                  <a:pt x="4239" y="18277"/>
                </a:cubicBezTo>
                <a:lnTo>
                  <a:pt x="4239" y="18277"/>
                </a:lnTo>
                <a:cubicBezTo>
                  <a:pt x="4239" y="18289"/>
                  <a:pt x="4227" y="18301"/>
                  <a:pt x="4239" y="18313"/>
                </a:cubicBezTo>
                <a:lnTo>
                  <a:pt x="4239" y="18336"/>
                </a:lnTo>
                <a:lnTo>
                  <a:pt x="4263" y="18336"/>
                </a:lnTo>
                <a:lnTo>
                  <a:pt x="4263" y="18348"/>
                </a:lnTo>
                <a:cubicBezTo>
                  <a:pt x="4244" y="18337"/>
                  <a:pt x="4225" y="18331"/>
                  <a:pt x="4206" y="18331"/>
                </a:cubicBezTo>
                <a:cubicBezTo>
                  <a:pt x="4166" y="18331"/>
                  <a:pt x="4129" y="18355"/>
                  <a:pt x="4096" y="18396"/>
                </a:cubicBezTo>
                <a:cubicBezTo>
                  <a:pt x="4120" y="18432"/>
                  <a:pt x="4156" y="18455"/>
                  <a:pt x="4203" y="18455"/>
                </a:cubicBezTo>
                <a:cubicBezTo>
                  <a:pt x="4180" y="18479"/>
                  <a:pt x="4168" y="18527"/>
                  <a:pt x="4180" y="18551"/>
                </a:cubicBezTo>
                <a:cubicBezTo>
                  <a:pt x="4156" y="18574"/>
                  <a:pt x="4144" y="18586"/>
                  <a:pt x="4120" y="18610"/>
                </a:cubicBezTo>
                <a:cubicBezTo>
                  <a:pt x="4156" y="18658"/>
                  <a:pt x="4180" y="18670"/>
                  <a:pt x="4227" y="18670"/>
                </a:cubicBezTo>
                <a:cubicBezTo>
                  <a:pt x="4203" y="18717"/>
                  <a:pt x="4203" y="18765"/>
                  <a:pt x="4227" y="18824"/>
                </a:cubicBezTo>
                <a:cubicBezTo>
                  <a:pt x="4287" y="18813"/>
                  <a:pt x="4322" y="18777"/>
                  <a:pt x="4334" y="18717"/>
                </a:cubicBezTo>
                <a:cubicBezTo>
                  <a:pt x="4334" y="18729"/>
                  <a:pt x="4346" y="18729"/>
                  <a:pt x="4346" y="18753"/>
                </a:cubicBezTo>
                <a:cubicBezTo>
                  <a:pt x="4346" y="18765"/>
                  <a:pt x="4346" y="18777"/>
                  <a:pt x="4358" y="18813"/>
                </a:cubicBezTo>
                <a:cubicBezTo>
                  <a:pt x="4358" y="18813"/>
                  <a:pt x="4358" y="18824"/>
                  <a:pt x="4346" y="18824"/>
                </a:cubicBezTo>
                <a:cubicBezTo>
                  <a:pt x="4382" y="18872"/>
                  <a:pt x="4406" y="18884"/>
                  <a:pt x="4453" y="18884"/>
                </a:cubicBezTo>
                <a:cubicBezTo>
                  <a:pt x="4418" y="18932"/>
                  <a:pt x="4418" y="18967"/>
                  <a:pt x="4465" y="19015"/>
                </a:cubicBezTo>
                <a:cubicBezTo>
                  <a:pt x="4525" y="19003"/>
                  <a:pt x="4561" y="18967"/>
                  <a:pt x="4561" y="18932"/>
                </a:cubicBezTo>
                <a:cubicBezTo>
                  <a:pt x="4573" y="18955"/>
                  <a:pt x="4620" y="18991"/>
                  <a:pt x="4680" y="18991"/>
                </a:cubicBezTo>
                <a:cubicBezTo>
                  <a:pt x="4692" y="18944"/>
                  <a:pt x="4680" y="18896"/>
                  <a:pt x="4656" y="18872"/>
                </a:cubicBezTo>
                <a:cubicBezTo>
                  <a:pt x="4692" y="18872"/>
                  <a:pt x="4715" y="18848"/>
                  <a:pt x="4751" y="18824"/>
                </a:cubicBezTo>
                <a:cubicBezTo>
                  <a:pt x="4751" y="18848"/>
                  <a:pt x="4763" y="18872"/>
                  <a:pt x="4775" y="18896"/>
                </a:cubicBezTo>
                <a:cubicBezTo>
                  <a:pt x="4834" y="18884"/>
                  <a:pt x="4870" y="18848"/>
                  <a:pt x="4882" y="18789"/>
                </a:cubicBezTo>
                <a:cubicBezTo>
                  <a:pt x="4892" y="18818"/>
                  <a:pt x="4926" y="18840"/>
                  <a:pt x="4971" y="18840"/>
                </a:cubicBezTo>
                <a:cubicBezTo>
                  <a:pt x="4980" y="18840"/>
                  <a:pt x="4991" y="18839"/>
                  <a:pt x="5001" y="18836"/>
                </a:cubicBezTo>
                <a:cubicBezTo>
                  <a:pt x="5013" y="18777"/>
                  <a:pt x="5013" y="18729"/>
                  <a:pt x="4989" y="18717"/>
                </a:cubicBezTo>
                <a:cubicBezTo>
                  <a:pt x="5013" y="18717"/>
                  <a:pt x="5061" y="18694"/>
                  <a:pt x="5096" y="18646"/>
                </a:cubicBezTo>
                <a:cubicBezTo>
                  <a:pt x="5065" y="18614"/>
                  <a:pt x="5033" y="18598"/>
                  <a:pt x="5001" y="18598"/>
                </a:cubicBezTo>
                <a:cubicBezTo>
                  <a:pt x="4985" y="18598"/>
                  <a:pt x="4969" y="18602"/>
                  <a:pt x="4954" y="18610"/>
                </a:cubicBezTo>
                <a:lnTo>
                  <a:pt x="4954" y="18598"/>
                </a:lnTo>
                <a:cubicBezTo>
                  <a:pt x="4977" y="18586"/>
                  <a:pt x="4989" y="18551"/>
                  <a:pt x="4989" y="18539"/>
                </a:cubicBezTo>
                <a:cubicBezTo>
                  <a:pt x="5007" y="18566"/>
                  <a:pt x="5032" y="18579"/>
                  <a:pt x="5073" y="18579"/>
                </a:cubicBezTo>
                <a:cubicBezTo>
                  <a:pt x="5087" y="18579"/>
                  <a:pt x="5102" y="18577"/>
                  <a:pt x="5120" y="18574"/>
                </a:cubicBezTo>
                <a:cubicBezTo>
                  <a:pt x="5132" y="18515"/>
                  <a:pt x="5120" y="18479"/>
                  <a:pt x="5096" y="18455"/>
                </a:cubicBezTo>
                <a:cubicBezTo>
                  <a:pt x="5108" y="18455"/>
                  <a:pt x="5120" y="18455"/>
                  <a:pt x="5132" y="18432"/>
                </a:cubicBezTo>
                <a:lnTo>
                  <a:pt x="5132" y="18432"/>
                </a:lnTo>
                <a:cubicBezTo>
                  <a:pt x="5120" y="18491"/>
                  <a:pt x="5132" y="18574"/>
                  <a:pt x="5215" y="18598"/>
                </a:cubicBezTo>
                <a:cubicBezTo>
                  <a:pt x="5227" y="18634"/>
                  <a:pt x="5239" y="18658"/>
                  <a:pt x="5275" y="18694"/>
                </a:cubicBezTo>
                <a:cubicBezTo>
                  <a:pt x="5311" y="18670"/>
                  <a:pt x="5358" y="18646"/>
                  <a:pt x="5394" y="18610"/>
                </a:cubicBezTo>
                <a:cubicBezTo>
                  <a:pt x="5418" y="18586"/>
                  <a:pt x="5430" y="18539"/>
                  <a:pt x="5454" y="18491"/>
                </a:cubicBezTo>
                <a:cubicBezTo>
                  <a:pt x="5477" y="18527"/>
                  <a:pt x="5513" y="18551"/>
                  <a:pt x="5549" y="18574"/>
                </a:cubicBezTo>
                <a:lnTo>
                  <a:pt x="5573" y="18574"/>
                </a:lnTo>
                <a:cubicBezTo>
                  <a:pt x="5573" y="18586"/>
                  <a:pt x="5573" y="18598"/>
                  <a:pt x="5549" y="18610"/>
                </a:cubicBezTo>
                <a:lnTo>
                  <a:pt x="5573" y="18610"/>
                </a:lnTo>
                <a:cubicBezTo>
                  <a:pt x="5573" y="18646"/>
                  <a:pt x="5573" y="18670"/>
                  <a:pt x="5585" y="18705"/>
                </a:cubicBezTo>
                <a:lnTo>
                  <a:pt x="5644" y="18705"/>
                </a:lnTo>
                <a:cubicBezTo>
                  <a:pt x="5668" y="18705"/>
                  <a:pt x="5692" y="18705"/>
                  <a:pt x="5727" y="18670"/>
                </a:cubicBezTo>
                <a:cubicBezTo>
                  <a:pt x="5751" y="18658"/>
                  <a:pt x="5763" y="18658"/>
                  <a:pt x="5811" y="18634"/>
                </a:cubicBezTo>
                <a:lnTo>
                  <a:pt x="5835" y="18634"/>
                </a:lnTo>
                <a:cubicBezTo>
                  <a:pt x="5846" y="18634"/>
                  <a:pt x="5870" y="18634"/>
                  <a:pt x="5882" y="18610"/>
                </a:cubicBezTo>
                <a:cubicBezTo>
                  <a:pt x="5894" y="18610"/>
                  <a:pt x="5894" y="18610"/>
                  <a:pt x="5906" y="18634"/>
                </a:cubicBezTo>
                <a:lnTo>
                  <a:pt x="5906" y="18610"/>
                </a:lnTo>
                <a:cubicBezTo>
                  <a:pt x="5930" y="18610"/>
                  <a:pt x="5930" y="18634"/>
                  <a:pt x="5942" y="18634"/>
                </a:cubicBezTo>
                <a:cubicBezTo>
                  <a:pt x="5894" y="18670"/>
                  <a:pt x="5870" y="18729"/>
                  <a:pt x="5846" y="18836"/>
                </a:cubicBezTo>
                <a:cubicBezTo>
                  <a:pt x="5909" y="18863"/>
                  <a:pt x="5958" y="18877"/>
                  <a:pt x="6004" y="18877"/>
                </a:cubicBezTo>
                <a:cubicBezTo>
                  <a:pt x="6019" y="18877"/>
                  <a:pt x="6034" y="18875"/>
                  <a:pt x="6049" y="18872"/>
                </a:cubicBezTo>
                <a:cubicBezTo>
                  <a:pt x="6049" y="18896"/>
                  <a:pt x="6049" y="18932"/>
                  <a:pt x="6061" y="18967"/>
                </a:cubicBezTo>
                <a:cubicBezTo>
                  <a:pt x="6073" y="18967"/>
                  <a:pt x="6108" y="18967"/>
                  <a:pt x="6120" y="18955"/>
                </a:cubicBezTo>
                <a:cubicBezTo>
                  <a:pt x="6132" y="19015"/>
                  <a:pt x="6192" y="19075"/>
                  <a:pt x="6263" y="19122"/>
                </a:cubicBezTo>
                <a:cubicBezTo>
                  <a:pt x="6347" y="19063"/>
                  <a:pt x="6382" y="18967"/>
                  <a:pt x="6382" y="18896"/>
                </a:cubicBezTo>
                <a:cubicBezTo>
                  <a:pt x="6382" y="18884"/>
                  <a:pt x="6406" y="18848"/>
                  <a:pt x="6406" y="18836"/>
                </a:cubicBezTo>
                <a:cubicBezTo>
                  <a:pt x="6418" y="18836"/>
                  <a:pt x="6430" y="18848"/>
                  <a:pt x="6442" y="18848"/>
                </a:cubicBezTo>
                <a:cubicBezTo>
                  <a:pt x="6466" y="18872"/>
                  <a:pt x="6466" y="18884"/>
                  <a:pt x="6478" y="18896"/>
                </a:cubicBezTo>
                <a:cubicBezTo>
                  <a:pt x="6501" y="18884"/>
                  <a:pt x="6525" y="18872"/>
                  <a:pt x="6549" y="18848"/>
                </a:cubicBezTo>
                <a:cubicBezTo>
                  <a:pt x="6561" y="18848"/>
                  <a:pt x="6585" y="18836"/>
                  <a:pt x="6597" y="18836"/>
                </a:cubicBezTo>
                <a:cubicBezTo>
                  <a:pt x="6597" y="18848"/>
                  <a:pt x="6608" y="18872"/>
                  <a:pt x="6608" y="18884"/>
                </a:cubicBezTo>
                <a:cubicBezTo>
                  <a:pt x="6585" y="18884"/>
                  <a:pt x="6561" y="18896"/>
                  <a:pt x="6549" y="18932"/>
                </a:cubicBezTo>
                <a:cubicBezTo>
                  <a:pt x="6549" y="18944"/>
                  <a:pt x="6549" y="18955"/>
                  <a:pt x="6561" y="18967"/>
                </a:cubicBezTo>
                <a:cubicBezTo>
                  <a:pt x="6537" y="18967"/>
                  <a:pt x="6501" y="18991"/>
                  <a:pt x="6489" y="19027"/>
                </a:cubicBezTo>
                <a:cubicBezTo>
                  <a:pt x="6501" y="19051"/>
                  <a:pt x="6537" y="19051"/>
                  <a:pt x="6549" y="19051"/>
                </a:cubicBezTo>
                <a:cubicBezTo>
                  <a:pt x="6549" y="19063"/>
                  <a:pt x="6549" y="19086"/>
                  <a:pt x="6561" y="19110"/>
                </a:cubicBezTo>
                <a:cubicBezTo>
                  <a:pt x="6549" y="19122"/>
                  <a:pt x="6549" y="19134"/>
                  <a:pt x="6549" y="19146"/>
                </a:cubicBezTo>
                <a:cubicBezTo>
                  <a:pt x="6561" y="19170"/>
                  <a:pt x="6597" y="19170"/>
                  <a:pt x="6608" y="19170"/>
                </a:cubicBezTo>
                <a:cubicBezTo>
                  <a:pt x="6608" y="19194"/>
                  <a:pt x="6608" y="19205"/>
                  <a:pt x="6644" y="19241"/>
                </a:cubicBezTo>
                <a:cubicBezTo>
                  <a:pt x="6668" y="19229"/>
                  <a:pt x="6680" y="19194"/>
                  <a:pt x="6668" y="19170"/>
                </a:cubicBezTo>
                <a:lnTo>
                  <a:pt x="6668" y="19170"/>
                </a:lnTo>
                <a:cubicBezTo>
                  <a:pt x="6668" y="19170"/>
                  <a:pt x="6680" y="19170"/>
                  <a:pt x="6680" y="19182"/>
                </a:cubicBezTo>
                <a:cubicBezTo>
                  <a:pt x="6680" y="19194"/>
                  <a:pt x="6704" y="19194"/>
                  <a:pt x="6704" y="19205"/>
                </a:cubicBezTo>
                <a:lnTo>
                  <a:pt x="6704" y="19229"/>
                </a:lnTo>
                <a:cubicBezTo>
                  <a:pt x="6716" y="19241"/>
                  <a:pt x="6739" y="19241"/>
                  <a:pt x="6763" y="19241"/>
                </a:cubicBezTo>
                <a:cubicBezTo>
                  <a:pt x="6763" y="19265"/>
                  <a:pt x="6763" y="19289"/>
                  <a:pt x="6787" y="19313"/>
                </a:cubicBezTo>
                <a:cubicBezTo>
                  <a:pt x="6823" y="19301"/>
                  <a:pt x="6835" y="19265"/>
                  <a:pt x="6823" y="19241"/>
                </a:cubicBezTo>
                <a:lnTo>
                  <a:pt x="6823" y="19241"/>
                </a:lnTo>
                <a:cubicBezTo>
                  <a:pt x="6829" y="19247"/>
                  <a:pt x="6838" y="19250"/>
                  <a:pt x="6850" y="19250"/>
                </a:cubicBezTo>
                <a:cubicBezTo>
                  <a:pt x="6861" y="19250"/>
                  <a:pt x="6876" y="19247"/>
                  <a:pt x="6894" y="19241"/>
                </a:cubicBezTo>
                <a:cubicBezTo>
                  <a:pt x="6894" y="19205"/>
                  <a:pt x="6882" y="19194"/>
                  <a:pt x="6859" y="19182"/>
                </a:cubicBezTo>
                <a:cubicBezTo>
                  <a:pt x="6882" y="19182"/>
                  <a:pt x="6894" y="19170"/>
                  <a:pt x="6894" y="19134"/>
                </a:cubicBezTo>
                <a:cubicBezTo>
                  <a:pt x="6894" y="19146"/>
                  <a:pt x="6906" y="19170"/>
                  <a:pt x="6918" y="19170"/>
                </a:cubicBezTo>
                <a:cubicBezTo>
                  <a:pt x="6954" y="19146"/>
                  <a:pt x="6966" y="19122"/>
                  <a:pt x="6954" y="19086"/>
                </a:cubicBezTo>
                <a:lnTo>
                  <a:pt x="6954" y="19086"/>
                </a:lnTo>
                <a:cubicBezTo>
                  <a:pt x="6960" y="19098"/>
                  <a:pt x="6972" y="19104"/>
                  <a:pt x="6985" y="19104"/>
                </a:cubicBezTo>
                <a:cubicBezTo>
                  <a:pt x="6998" y="19104"/>
                  <a:pt x="7013" y="19098"/>
                  <a:pt x="7025" y="19086"/>
                </a:cubicBezTo>
                <a:cubicBezTo>
                  <a:pt x="7025" y="19063"/>
                  <a:pt x="7013" y="19051"/>
                  <a:pt x="7001" y="19027"/>
                </a:cubicBezTo>
                <a:cubicBezTo>
                  <a:pt x="7013" y="19027"/>
                  <a:pt x="7013" y="19015"/>
                  <a:pt x="7025" y="19003"/>
                </a:cubicBezTo>
                <a:lnTo>
                  <a:pt x="7037" y="19003"/>
                </a:lnTo>
                <a:lnTo>
                  <a:pt x="7037" y="18967"/>
                </a:lnTo>
                <a:lnTo>
                  <a:pt x="7061" y="18967"/>
                </a:lnTo>
                <a:cubicBezTo>
                  <a:pt x="7037" y="18991"/>
                  <a:pt x="7037" y="19003"/>
                  <a:pt x="7061" y="19027"/>
                </a:cubicBezTo>
                <a:cubicBezTo>
                  <a:pt x="7085" y="19027"/>
                  <a:pt x="7097" y="19015"/>
                  <a:pt x="7097" y="19003"/>
                </a:cubicBezTo>
                <a:lnTo>
                  <a:pt x="7097" y="19015"/>
                </a:lnTo>
                <a:lnTo>
                  <a:pt x="7097" y="19027"/>
                </a:lnTo>
                <a:cubicBezTo>
                  <a:pt x="7120" y="19051"/>
                  <a:pt x="7132" y="19063"/>
                  <a:pt x="7144" y="19063"/>
                </a:cubicBezTo>
                <a:cubicBezTo>
                  <a:pt x="7132" y="19075"/>
                  <a:pt x="7132" y="19086"/>
                  <a:pt x="7144" y="19122"/>
                </a:cubicBezTo>
                <a:cubicBezTo>
                  <a:pt x="7180" y="19122"/>
                  <a:pt x="7192" y="19110"/>
                  <a:pt x="7192" y="19075"/>
                </a:cubicBezTo>
                <a:cubicBezTo>
                  <a:pt x="7200" y="19083"/>
                  <a:pt x="7208" y="19097"/>
                  <a:pt x="7220" y="19097"/>
                </a:cubicBezTo>
                <a:cubicBezTo>
                  <a:pt x="7226" y="19097"/>
                  <a:pt x="7232" y="19094"/>
                  <a:pt x="7240" y="19086"/>
                </a:cubicBezTo>
                <a:cubicBezTo>
                  <a:pt x="7251" y="19075"/>
                  <a:pt x="7240" y="19051"/>
                  <a:pt x="7240" y="19051"/>
                </a:cubicBezTo>
                <a:cubicBezTo>
                  <a:pt x="7251" y="19051"/>
                  <a:pt x="7263" y="19051"/>
                  <a:pt x="7263" y="19027"/>
                </a:cubicBezTo>
                <a:cubicBezTo>
                  <a:pt x="7263" y="19051"/>
                  <a:pt x="7263" y="19051"/>
                  <a:pt x="7275" y="19063"/>
                </a:cubicBezTo>
                <a:cubicBezTo>
                  <a:pt x="7299" y="19063"/>
                  <a:pt x="7311" y="19051"/>
                  <a:pt x="7311" y="19051"/>
                </a:cubicBezTo>
                <a:cubicBezTo>
                  <a:pt x="7323" y="19051"/>
                  <a:pt x="7323" y="19051"/>
                  <a:pt x="7335" y="19063"/>
                </a:cubicBezTo>
                <a:lnTo>
                  <a:pt x="7335" y="19075"/>
                </a:lnTo>
                <a:lnTo>
                  <a:pt x="7323" y="19086"/>
                </a:lnTo>
                <a:cubicBezTo>
                  <a:pt x="7299" y="19086"/>
                  <a:pt x="7275" y="19110"/>
                  <a:pt x="7263" y="19146"/>
                </a:cubicBezTo>
                <a:cubicBezTo>
                  <a:pt x="7275" y="19146"/>
                  <a:pt x="7275" y="19170"/>
                  <a:pt x="7299" y="19170"/>
                </a:cubicBezTo>
                <a:cubicBezTo>
                  <a:pt x="7275" y="19170"/>
                  <a:pt x="7251" y="19194"/>
                  <a:pt x="7251" y="19229"/>
                </a:cubicBezTo>
                <a:cubicBezTo>
                  <a:pt x="7251" y="19194"/>
                  <a:pt x="7240" y="19182"/>
                  <a:pt x="7204" y="19146"/>
                </a:cubicBezTo>
                <a:cubicBezTo>
                  <a:pt x="7180" y="19182"/>
                  <a:pt x="7180" y="19205"/>
                  <a:pt x="7192" y="19253"/>
                </a:cubicBezTo>
                <a:cubicBezTo>
                  <a:pt x="7181" y="19250"/>
                  <a:pt x="7172" y="19249"/>
                  <a:pt x="7163" y="19249"/>
                </a:cubicBezTo>
                <a:cubicBezTo>
                  <a:pt x="7134" y="19249"/>
                  <a:pt x="7115" y="19267"/>
                  <a:pt x="7097" y="19313"/>
                </a:cubicBezTo>
                <a:lnTo>
                  <a:pt x="7120" y="19313"/>
                </a:lnTo>
                <a:cubicBezTo>
                  <a:pt x="7120" y="19325"/>
                  <a:pt x="7120" y="19348"/>
                  <a:pt x="7132" y="19372"/>
                </a:cubicBezTo>
                <a:cubicBezTo>
                  <a:pt x="7122" y="19370"/>
                  <a:pt x="7112" y="19368"/>
                  <a:pt x="7104" y="19368"/>
                </a:cubicBezTo>
                <a:cubicBezTo>
                  <a:pt x="7074" y="19368"/>
                  <a:pt x="7056" y="19386"/>
                  <a:pt x="7037" y="19432"/>
                </a:cubicBezTo>
                <a:cubicBezTo>
                  <a:pt x="7062" y="19440"/>
                  <a:pt x="7075" y="19454"/>
                  <a:pt x="7093" y="19454"/>
                </a:cubicBezTo>
                <a:cubicBezTo>
                  <a:pt x="7101" y="19454"/>
                  <a:pt x="7109" y="19451"/>
                  <a:pt x="7120" y="19444"/>
                </a:cubicBezTo>
                <a:lnTo>
                  <a:pt x="7120" y="19444"/>
                </a:lnTo>
                <a:cubicBezTo>
                  <a:pt x="7097" y="19467"/>
                  <a:pt x="7120" y="19491"/>
                  <a:pt x="7120" y="19527"/>
                </a:cubicBezTo>
                <a:cubicBezTo>
                  <a:pt x="7097" y="19539"/>
                  <a:pt x="7085" y="19551"/>
                  <a:pt x="7085" y="19563"/>
                </a:cubicBezTo>
                <a:cubicBezTo>
                  <a:pt x="7111" y="19580"/>
                  <a:pt x="7124" y="19591"/>
                  <a:pt x="7139" y="19591"/>
                </a:cubicBezTo>
                <a:cubicBezTo>
                  <a:pt x="7144" y="19591"/>
                  <a:pt x="7150" y="19590"/>
                  <a:pt x="7156" y="19586"/>
                </a:cubicBezTo>
                <a:lnTo>
                  <a:pt x="7156" y="19586"/>
                </a:lnTo>
                <a:cubicBezTo>
                  <a:pt x="7144" y="19610"/>
                  <a:pt x="7156" y="19646"/>
                  <a:pt x="7192" y="19670"/>
                </a:cubicBezTo>
                <a:cubicBezTo>
                  <a:pt x="7216" y="19658"/>
                  <a:pt x="7240" y="19622"/>
                  <a:pt x="7240" y="19598"/>
                </a:cubicBezTo>
                <a:lnTo>
                  <a:pt x="7251" y="19610"/>
                </a:lnTo>
                <a:cubicBezTo>
                  <a:pt x="7251" y="19622"/>
                  <a:pt x="7263" y="19622"/>
                  <a:pt x="7263" y="19646"/>
                </a:cubicBezTo>
                <a:lnTo>
                  <a:pt x="7263" y="19658"/>
                </a:lnTo>
                <a:cubicBezTo>
                  <a:pt x="7289" y="19666"/>
                  <a:pt x="7302" y="19675"/>
                  <a:pt x="7316" y="19675"/>
                </a:cubicBezTo>
                <a:cubicBezTo>
                  <a:pt x="7322" y="19675"/>
                  <a:pt x="7328" y="19673"/>
                  <a:pt x="7335" y="19670"/>
                </a:cubicBezTo>
                <a:lnTo>
                  <a:pt x="7335" y="19670"/>
                </a:lnTo>
                <a:cubicBezTo>
                  <a:pt x="7323" y="19706"/>
                  <a:pt x="7335" y="19729"/>
                  <a:pt x="7370" y="19765"/>
                </a:cubicBezTo>
                <a:cubicBezTo>
                  <a:pt x="7394" y="19741"/>
                  <a:pt x="7418" y="19717"/>
                  <a:pt x="7418" y="19682"/>
                </a:cubicBezTo>
                <a:cubicBezTo>
                  <a:pt x="7427" y="19699"/>
                  <a:pt x="7442" y="19710"/>
                  <a:pt x="7468" y="19710"/>
                </a:cubicBezTo>
                <a:cubicBezTo>
                  <a:pt x="7478" y="19710"/>
                  <a:pt x="7489" y="19709"/>
                  <a:pt x="7501" y="19706"/>
                </a:cubicBezTo>
                <a:cubicBezTo>
                  <a:pt x="7501" y="19670"/>
                  <a:pt x="7490" y="19646"/>
                  <a:pt x="7478" y="19622"/>
                </a:cubicBezTo>
                <a:cubicBezTo>
                  <a:pt x="7490" y="19622"/>
                  <a:pt x="7501" y="19610"/>
                  <a:pt x="7513" y="19586"/>
                </a:cubicBezTo>
                <a:cubicBezTo>
                  <a:pt x="7513" y="19598"/>
                  <a:pt x="7537" y="19610"/>
                  <a:pt x="7549" y="19622"/>
                </a:cubicBezTo>
                <a:cubicBezTo>
                  <a:pt x="7573" y="19610"/>
                  <a:pt x="7597" y="19586"/>
                  <a:pt x="7597" y="19563"/>
                </a:cubicBezTo>
                <a:cubicBezTo>
                  <a:pt x="7597" y="19563"/>
                  <a:pt x="7597" y="19551"/>
                  <a:pt x="7609" y="19551"/>
                </a:cubicBezTo>
                <a:cubicBezTo>
                  <a:pt x="7615" y="19557"/>
                  <a:pt x="7626" y="19560"/>
                  <a:pt x="7640" y="19560"/>
                </a:cubicBezTo>
                <a:cubicBezTo>
                  <a:pt x="7653" y="19560"/>
                  <a:pt x="7668" y="19557"/>
                  <a:pt x="7680" y="19551"/>
                </a:cubicBezTo>
                <a:cubicBezTo>
                  <a:pt x="7680" y="19539"/>
                  <a:pt x="7680" y="19527"/>
                  <a:pt x="7668" y="19503"/>
                </a:cubicBezTo>
                <a:cubicBezTo>
                  <a:pt x="7668" y="19491"/>
                  <a:pt x="7668" y="19491"/>
                  <a:pt x="7656" y="19491"/>
                </a:cubicBezTo>
                <a:cubicBezTo>
                  <a:pt x="7668" y="19491"/>
                  <a:pt x="7680" y="19479"/>
                  <a:pt x="7692" y="19444"/>
                </a:cubicBezTo>
                <a:cubicBezTo>
                  <a:pt x="7692" y="19467"/>
                  <a:pt x="7716" y="19479"/>
                  <a:pt x="7716" y="19479"/>
                </a:cubicBezTo>
                <a:cubicBezTo>
                  <a:pt x="7740" y="19467"/>
                  <a:pt x="7751" y="19420"/>
                  <a:pt x="7751" y="19408"/>
                </a:cubicBezTo>
                <a:cubicBezTo>
                  <a:pt x="7760" y="19412"/>
                  <a:pt x="7767" y="19415"/>
                  <a:pt x="7774" y="19415"/>
                </a:cubicBezTo>
                <a:cubicBezTo>
                  <a:pt x="7786" y="19415"/>
                  <a:pt x="7796" y="19407"/>
                  <a:pt x="7811" y="19384"/>
                </a:cubicBezTo>
                <a:cubicBezTo>
                  <a:pt x="7811" y="19360"/>
                  <a:pt x="7799" y="19348"/>
                  <a:pt x="7787" y="19325"/>
                </a:cubicBezTo>
                <a:cubicBezTo>
                  <a:pt x="7799" y="19313"/>
                  <a:pt x="7799" y="19301"/>
                  <a:pt x="7799" y="19289"/>
                </a:cubicBezTo>
                <a:lnTo>
                  <a:pt x="7811" y="19301"/>
                </a:lnTo>
                <a:cubicBezTo>
                  <a:pt x="7835" y="19289"/>
                  <a:pt x="7847" y="19265"/>
                  <a:pt x="7859" y="19241"/>
                </a:cubicBezTo>
                <a:lnTo>
                  <a:pt x="7871" y="19253"/>
                </a:lnTo>
                <a:cubicBezTo>
                  <a:pt x="7894" y="19253"/>
                  <a:pt x="7894" y="19241"/>
                  <a:pt x="7894" y="19241"/>
                </a:cubicBezTo>
                <a:lnTo>
                  <a:pt x="7894" y="19253"/>
                </a:lnTo>
                <a:lnTo>
                  <a:pt x="7894" y="19265"/>
                </a:lnTo>
                <a:cubicBezTo>
                  <a:pt x="7918" y="19289"/>
                  <a:pt x="7954" y="19289"/>
                  <a:pt x="7978" y="19289"/>
                </a:cubicBezTo>
                <a:cubicBezTo>
                  <a:pt x="7966" y="19313"/>
                  <a:pt x="7978" y="19360"/>
                  <a:pt x="8025" y="19384"/>
                </a:cubicBezTo>
                <a:cubicBezTo>
                  <a:pt x="8073" y="19360"/>
                  <a:pt x="8073" y="19325"/>
                  <a:pt x="8073" y="19289"/>
                </a:cubicBezTo>
                <a:cubicBezTo>
                  <a:pt x="8085" y="19295"/>
                  <a:pt x="8100" y="19298"/>
                  <a:pt x="8115" y="19298"/>
                </a:cubicBezTo>
                <a:cubicBezTo>
                  <a:pt x="8129" y="19298"/>
                  <a:pt x="8144" y="19295"/>
                  <a:pt x="8156" y="19289"/>
                </a:cubicBezTo>
                <a:cubicBezTo>
                  <a:pt x="8156" y="19241"/>
                  <a:pt x="8144" y="19229"/>
                  <a:pt x="8109" y="19205"/>
                </a:cubicBezTo>
                <a:cubicBezTo>
                  <a:pt x="8132" y="19194"/>
                  <a:pt x="8144" y="19182"/>
                  <a:pt x="8156" y="19146"/>
                </a:cubicBezTo>
                <a:cubicBezTo>
                  <a:pt x="8168" y="19170"/>
                  <a:pt x="8168" y="19182"/>
                  <a:pt x="8204" y="19194"/>
                </a:cubicBezTo>
                <a:cubicBezTo>
                  <a:pt x="8228" y="19170"/>
                  <a:pt x="8252" y="19134"/>
                  <a:pt x="8228" y="19110"/>
                </a:cubicBezTo>
                <a:lnTo>
                  <a:pt x="8228" y="19110"/>
                </a:lnTo>
                <a:cubicBezTo>
                  <a:pt x="8246" y="19116"/>
                  <a:pt x="8260" y="19119"/>
                  <a:pt x="8275" y="19119"/>
                </a:cubicBezTo>
                <a:cubicBezTo>
                  <a:pt x="8290" y="19119"/>
                  <a:pt x="8305" y="19116"/>
                  <a:pt x="8323" y="19110"/>
                </a:cubicBezTo>
                <a:cubicBezTo>
                  <a:pt x="8323" y="19075"/>
                  <a:pt x="8287" y="19051"/>
                  <a:pt x="8275" y="19027"/>
                </a:cubicBezTo>
                <a:cubicBezTo>
                  <a:pt x="8287" y="19027"/>
                  <a:pt x="8323" y="19003"/>
                  <a:pt x="8323" y="18967"/>
                </a:cubicBezTo>
                <a:cubicBezTo>
                  <a:pt x="8305" y="18955"/>
                  <a:pt x="8287" y="18950"/>
                  <a:pt x="8271" y="18950"/>
                </a:cubicBezTo>
                <a:cubicBezTo>
                  <a:pt x="8255" y="18950"/>
                  <a:pt x="8240" y="18955"/>
                  <a:pt x="8228" y="18967"/>
                </a:cubicBezTo>
                <a:lnTo>
                  <a:pt x="8228" y="18955"/>
                </a:lnTo>
                <a:lnTo>
                  <a:pt x="8228" y="18908"/>
                </a:lnTo>
                <a:cubicBezTo>
                  <a:pt x="8254" y="18925"/>
                  <a:pt x="8274" y="18936"/>
                  <a:pt x="8296" y="18936"/>
                </a:cubicBezTo>
                <a:cubicBezTo>
                  <a:pt x="8305" y="18936"/>
                  <a:pt x="8313" y="18935"/>
                  <a:pt x="8323" y="18932"/>
                </a:cubicBezTo>
                <a:cubicBezTo>
                  <a:pt x="8323" y="18896"/>
                  <a:pt x="8311" y="18872"/>
                  <a:pt x="8275" y="18848"/>
                </a:cubicBezTo>
                <a:cubicBezTo>
                  <a:pt x="8287" y="18848"/>
                  <a:pt x="8323" y="18836"/>
                  <a:pt x="8323" y="18813"/>
                </a:cubicBezTo>
                <a:lnTo>
                  <a:pt x="8311" y="18789"/>
                </a:lnTo>
                <a:lnTo>
                  <a:pt x="8323" y="18789"/>
                </a:lnTo>
                <a:cubicBezTo>
                  <a:pt x="8323" y="18765"/>
                  <a:pt x="8311" y="18729"/>
                  <a:pt x="8287" y="18717"/>
                </a:cubicBezTo>
                <a:cubicBezTo>
                  <a:pt x="8287" y="18717"/>
                  <a:pt x="8311" y="18705"/>
                  <a:pt x="8311" y="18694"/>
                </a:cubicBezTo>
                <a:cubicBezTo>
                  <a:pt x="8300" y="18683"/>
                  <a:pt x="8292" y="18675"/>
                  <a:pt x="8285" y="18669"/>
                </a:cubicBezTo>
                <a:lnTo>
                  <a:pt x="8285" y="18669"/>
                </a:lnTo>
                <a:cubicBezTo>
                  <a:pt x="8467" y="18760"/>
                  <a:pt x="8635" y="18852"/>
                  <a:pt x="8704" y="18944"/>
                </a:cubicBezTo>
                <a:cubicBezTo>
                  <a:pt x="8902" y="19142"/>
                  <a:pt x="9455" y="19420"/>
                  <a:pt x="9690" y="19420"/>
                </a:cubicBezTo>
                <a:cubicBezTo>
                  <a:pt x="9695" y="19420"/>
                  <a:pt x="9700" y="19420"/>
                  <a:pt x="9704" y="19420"/>
                </a:cubicBezTo>
                <a:cubicBezTo>
                  <a:pt x="9745" y="19417"/>
                  <a:pt x="9785" y="19415"/>
                  <a:pt x="9824" y="19415"/>
                </a:cubicBezTo>
                <a:cubicBezTo>
                  <a:pt x="10389" y="19415"/>
                  <a:pt x="10698" y="19730"/>
                  <a:pt x="11121" y="20087"/>
                </a:cubicBezTo>
                <a:cubicBezTo>
                  <a:pt x="11657" y="20551"/>
                  <a:pt x="11585" y="21384"/>
                  <a:pt x="12085" y="21908"/>
                </a:cubicBezTo>
                <a:cubicBezTo>
                  <a:pt x="12443" y="22277"/>
                  <a:pt x="12740" y="23396"/>
                  <a:pt x="12657" y="24468"/>
                </a:cubicBezTo>
                <a:cubicBezTo>
                  <a:pt x="12574" y="25361"/>
                  <a:pt x="12145" y="26218"/>
                  <a:pt x="11978" y="26647"/>
                </a:cubicBezTo>
                <a:cubicBezTo>
                  <a:pt x="11716" y="27028"/>
                  <a:pt x="10883" y="27528"/>
                  <a:pt x="10633" y="27683"/>
                </a:cubicBezTo>
                <a:lnTo>
                  <a:pt x="18336" y="27683"/>
                </a:lnTo>
                <a:cubicBezTo>
                  <a:pt x="18217" y="27540"/>
                  <a:pt x="18050" y="27397"/>
                  <a:pt x="17836" y="27242"/>
                </a:cubicBezTo>
                <a:cubicBezTo>
                  <a:pt x="17015" y="26683"/>
                  <a:pt x="16419" y="25873"/>
                  <a:pt x="16598" y="24730"/>
                </a:cubicBezTo>
                <a:cubicBezTo>
                  <a:pt x="16681" y="24111"/>
                  <a:pt x="17003" y="23516"/>
                  <a:pt x="17241" y="22825"/>
                </a:cubicBezTo>
                <a:cubicBezTo>
                  <a:pt x="17479" y="22146"/>
                  <a:pt x="17908" y="21706"/>
                  <a:pt x="18408" y="21158"/>
                </a:cubicBezTo>
                <a:cubicBezTo>
                  <a:pt x="18908" y="20610"/>
                  <a:pt x="19003" y="20158"/>
                  <a:pt x="19467" y="19944"/>
                </a:cubicBezTo>
                <a:cubicBezTo>
                  <a:pt x="19741" y="19825"/>
                  <a:pt x="20432" y="19432"/>
                  <a:pt x="20670" y="19241"/>
                </a:cubicBezTo>
                <a:lnTo>
                  <a:pt x="20729" y="19182"/>
                </a:lnTo>
                <a:lnTo>
                  <a:pt x="20729" y="19229"/>
                </a:lnTo>
                <a:cubicBezTo>
                  <a:pt x="20737" y="19231"/>
                  <a:pt x="20745" y="19232"/>
                  <a:pt x="20753" y="19232"/>
                </a:cubicBezTo>
                <a:cubicBezTo>
                  <a:pt x="20801" y="19232"/>
                  <a:pt x="20838" y="19201"/>
                  <a:pt x="20848" y="19170"/>
                </a:cubicBezTo>
                <a:cubicBezTo>
                  <a:pt x="20848" y="19182"/>
                  <a:pt x="20848" y="19182"/>
                  <a:pt x="20872" y="19194"/>
                </a:cubicBezTo>
                <a:lnTo>
                  <a:pt x="20872" y="19253"/>
                </a:lnTo>
                <a:cubicBezTo>
                  <a:pt x="20872" y="19253"/>
                  <a:pt x="20848" y="19253"/>
                  <a:pt x="20848" y="19265"/>
                </a:cubicBezTo>
                <a:cubicBezTo>
                  <a:pt x="20872" y="19313"/>
                  <a:pt x="20896" y="19348"/>
                  <a:pt x="20932" y="19360"/>
                </a:cubicBezTo>
                <a:cubicBezTo>
                  <a:pt x="20884" y="19384"/>
                  <a:pt x="20872" y="19432"/>
                  <a:pt x="20884" y="19503"/>
                </a:cubicBezTo>
                <a:cubicBezTo>
                  <a:pt x="20956" y="19503"/>
                  <a:pt x="21003" y="19479"/>
                  <a:pt x="21015" y="19432"/>
                </a:cubicBezTo>
                <a:cubicBezTo>
                  <a:pt x="21015" y="19444"/>
                  <a:pt x="21027" y="19467"/>
                  <a:pt x="21051" y="19479"/>
                </a:cubicBezTo>
                <a:lnTo>
                  <a:pt x="21051" y="19503"/>
                </a:lnTo>
                <a:lnTo>
                  <a:pt x="21075" y="19503"/>
                </a:lnTo>
                <a:cubicBezTo>
                  <a:pt x="21086" y="19503"/>
                  <a:pt x="21110" y="19527"/>
                  <a:pt x="21122" y="19527"/>
                </a:cubicBezTo>
                <a:lnTo>
                  <a:pt x="21134" y="19527"/>
                </a:lnTo>
                <a:lnTo>
                  <a:pt x="21134" y="19539"/>
                </a:lnTo>
                <a:lnTo>
                  <a:pt x="21122" y="19551"/>
                </a:lnTo>
                <a:cubicBezTo>
                  <a:pt x="21134" y="19598"/>
                  <a:pt x="21146" y="19610"/>
                  <a:pt x="21182" y="19622"/>
                </a:cubicBezTo>
                <a:cubicBezTo>
                  <a:pt x="21146" y="19646"/>
                  <a:pt x="21134" y="19682"/>
                  <a:pt x="21146" y="19729"/>
                </a:cubicBezTo>
                <a:cubicBezTo>
                  <a:pt x="21154" y="19731"/>
                  <a:pt x="21163" y="19732"/>
                  <a:pt x="21170" y="19732"/>
                </a:cubicBezTo>
                <a:cubicBezTo>
                  <a:pt x="21206" y="19732"/>
                  <a:pt x="21234" y="19711"/>
                  <a:pt x="21253" y="19682"/>
                </a:cubicBezTo>
                <a:cubicBezTo>
                  <a:pt x="21253" y="19717"/>
                  <a:pt x="21289" y="19741"/>
                  <a:pt x="21325" y="19765"/>
                </a:cubicBezTo>
                <a:cubicBezTo>
                  <a:pt x="21360" y="19729"/>
                  <a:pt x="21360" y="19706"/>
                  <a:pt x="21348" y="19670"/>
                </a:cubicBezTo>
                <a:lnTo>
                  <a:pt x="21372" y="19670"/>
                </a:lnTo>
                <a:cubicBezTo>
                  <a:pt x="21360" y="19717"/>
                  <a:pt x="21360" y="19765"/>
                  <a:pt x="21372" y="19825"/>
                </a:cubicBezTo>
                <a:cubicBezTo>
                  <a:pt x="21444" y="19825"/>
                  <a:pt x="21491" y="19777"/>
                  <a:pt x="21503" y="19717"/>
                </a:cubicBezTo>
                <a:cubicBezTo>
                  <a:pt x="21527" y="19765"/>
                  <a:pt x="21587" y="19789"/>
                  <a:pt x="21646" y="19801"/>
                </a:cubicBezTo>
                <a:cubicBezTo>
                  <a:pt x="21658" y="19741"/>
                  <a:pt x="21658" y="19706"/>
                  <a:pt x="21646" y="19658"/>
                </a:cubicBezTo>
                <a:cubicBezTo>
                  <a:pt x="21670" y="19658"/>
                  <a:pt x="21718" y="19658"/>
                  <a:pt x="21741" y="19622"/>
                </a:cubicBezTo>
                <a:cubicBezTo>
                  <a:pt x="21741" y="19658"/>
                  <a:pt x="21741" y="19682"/>
                  <a:pt x="21765" y="19729"/>
                </a:cubicBezTo>
                <a:lnTo>
                  <a:pt x="21801" y="19729"/>
                </a:lnTo>
                <a:cubicBezTo>
                  <a:pt x="21837" y="19741"/>
                  <a:pt x="21848" y="19765"/>
                  <a:pt x="21884" y="19765"/>
                </a:cubicBezTo>
                <a:cubicBezTo>
                  <a:pt x="21860" y="19789"/>
                  <a:pt x="21860" y="19837"/>
                  <a:pt x="21896" y="19884"/>
                </a:cubicBezTo>
                <a:cubicBezTo>
                  <a:pt x="21944" y="19860"/>
                  <a:pt x="21968" y="19837"/>
                  <a:pt x="21968" y="19789"/>
                </a:cubicBezTo>
                <a:lnTo>
                  <a:pt x="21979" y="19801"/>
                </a:lnTo>
                <a:cubicBezTo>
                  <a:pt x="21979" y="19825"/>
                  <a:pt x="22003" y="19837"/>
                  <a:pt x="22003" y="19848"/>
                </a:cubicBezTo>
                <a:lnTo>
                  <a:pt x="22003" y="19860"/>
                </a:lnTo>
                <a:cubicBezTo>
                  <a:pt x="22021" y="19887"/>
                  <a:pt x="22046" y="19901"/>
                  <a:pt x="22062" y="19901"/>
                </a:cubicBezTo>
                <a:cubicBezTo>
                  <a:pt x="22067" y="19901"/>
                  <a:pt x="22072" y="19899"/>
                  <a:pt x="22075" y="19896"/>
                </a:cubicBezTo>
                <a:lnTo>
                  <a:pt x="22075" y="19896"/>
                </a:lnTo>
                <a:cubicBezTo>
                  <a:pt x="22063" y="19920"/>
                  <a:pt x="22063" y="19967"/>
                  <a:pt x="22087" y="20003"/>
                </a:cubicBezTo>
                <a:cubicBezTo>
                  <a:pt x="22134" y="19979"/>
                  <a:pt x="22146" y="19956"/>
                  <a:pt x="22146" y="19920"/>
                </a:cubicBezTo>
                <a:cubicBezTo>
                  <a:pt x="22155" y="19947"/>
                  <a:pt x="22184" y="19960"/>
                  <a:pt x="22213" y="19960"/>
                </a:cubicBezTo>
                <a:cubicBezTo>
                  <a:pt x="22223" y="19960"/>
                  <a:pt x="22232" y="19959"/>
                  <a:pt x="22241" y="19956"/>
                </a:cubicBezTo>
                <a:cubicBezTo>
                  <a:pt x="22241" y="19908"/>
                  <a:pt x="22241" y="19884"/>
                  <a:pt x="22206" y="19860"/>
                </a:cubicBezTo>
                <a:cubicBezTo>
                  <a:pt x="22218" y="19860"/>
                  <a:pt x="22253" y="19848"/>
                  <a:pt x="22265" y="19825"/>
                </a:cubicBezTo>
                <a:cubicBezTo>
                  <a:pt x="22265" y="19837"/>
                  <a:pt x="22277" y="19860"/>
                  <a:pt x="22301" y="19884"/>
                </a:cubicBezTo>
                <a:cubicBezTo>
                  <a:pt x="22337" y="19860"/>
                  <a:pt x="22360" y="19837"/>
                  <a:pt x="22372" y="19801"/>
                </a:cubicBezTo>
                <a:cubicBezTo>
                  <a:pt x="22384" y="19837"/>
                  <a:pt x="22420" y="19848"/>
                  <a:pt x="22456" y="19848"/>
                </a:cubicBezTo>
                <a:cubicBezTo>
                  <a:pt x="22456" y="19801"/>
                  <a:pt x="22456" y="19777"/>
                  <a:pt x="22444" y="19765"/>
                </a:cubicBezTo>
                <a:cubicBezTo>
                  <a:pt x="22480" y="19765"/>
                  <a:pt x="22491" y="19741"/>
                  <a:pt x="22515" y="19717"/>
                </a:cubicBezTo>
                <a:cubicBezTo>
                  <a:pt x="22497" y="19681"/>
                  <a:pt x="22472" y="19666"/>
                  <a:pt x="22445" y="19666"/>
                </a:cubicBezTo>
                <a:cubicBezTo>
                  <a:pt x="22437" y="19666"/>
                  <a:pt x="22428" y="19667"/>
                  <a:pt x="22420" y="19670"/>
                </a:cubicBezTo>
                <a:lnTo>
                  <a:pt x="22420" y="19658"/>
                </a:lnTo>
                <a:cubicBezTo>
                  <a:pt x="22432" y="19646"/>
                  <a:pt x="22432" y="19622"/>
                  <a:pt x="22432" y="19610"/>
                </a:cubicBezTo>
                <a:cubicBezTo>
                  <a:pt x="22444" y="19646"/>
                  <a:pt x="22480" y="19658"/>
                  <a:pt x="22515" y="19658"/>
                </a:cubicBezTo>
                <a:cubicBezTo>
                  <a:pt x="22539" y="19610"/>
                  <a:pt x="22515" y="19586"/>
                  <a:pt x="22503" y="19563"/>
                </a:cubicBezTo>
                <a:cubicBezTo>
                  <a:pt x="22515" y="19563"/>
                  <a:pt x="22515" y="19563"/>
                  <a:pt x="22539" y="19551"/>
                </a:cubicBezTo>
                <a:cubicBezTo>
                  <a:pt x="22563" y="19586"/>
                  <a:pt x="22610" y="19610"/>
                  <a:pt x="22658" y="19622"/>
                </a:cubicBezTo>
                <a:cubicBezTo>
                  <a:pt x="22696" y="19645"/>
                  <a:pt x="22743" y="19653"/>
                  <a:pt x="22788" y="19653"/>
                </a:cubicBezTo>
                <a:cubicBezTo>
                  <a:pt x="22814" y="19653"/>
                  <a:pt x="22839" y="19650"/>
                  <a:pt x="22861" y="19646"/>
                </a:cubicBezTo>
                <a:cubicBezTo>
                  <a:pt x="22872" y="19551"/>
                  <a:pt x="22813" y="19491"/>
                  <a:pt x="22753" y="19432"/>
                </a:cubicBezTo>
                <a:cubicBezTo>
                  <a:pt x="22813" y="19432"/>
                  <a:pt x="22861" y="19408"/>
                  <a:pt x="22872" y="19372"/>
                </a:cubicBezTo>
                <a:cubicBezTo>
                  <a:pt x="22908" y="19325"/>
                  <a:pt x="22908" y="19289"/>
                  <a:pt x="22896" y="19230"/>
                </a:cubicBezTo>
                <a:lnTo>
                  <a:pt x="22896" y="19230"/>
                </a:lnTo>
                <a:cubicBezTo>
                  <a:pt x="22912" y="19240"/>
                  <a:pt x="22932" y="19248"/>
                  <a:pt x="22956" y="19253"/>
                </a:cubicBezTo>
                <a:cubicBezTo>
                  <a:pt x="22968" y="19241"/>
                  <a:pt x="22968" y="19205"/>
                  <a:pt x="22968" y="19194"/>
                </a:cubicBezTo>
                <a:lnTo>
                  <a:pt x="22980" y="19194"/>
                </a:lnTo>
                <a:cubicBezTo>
                  <a:pt x="22980" y="19205"/>
                  <a:pt x="22991" y="19229"/>
                  <a:pt x="22991" y="19241"/>
                </a:cubicBezTo>
                <a:cubicBezTo>
                  <a:pt x="22968" y="19253"/>
                  <a:pt x="22956" y="19289"/>
                  <a:pt x="22956" y="19313"/>
                </a:cubicBezTo>
                <a:lnTo>
                  <a:pt x="22932" y="19313"/>
                </a:lnTo>
                <a:cubicBezTo>
                  <a:pt x="22920" y="19325"/>
                  <a:pt x="22920" y="19360"/>
                  <a:pt x="22956" y="19372"/>
                </a:cubicBezTo>
                <a:cubicBezTo>
                  <a:pt x="22920" y="19372"/>
                  <a:pt x="22896" y="19384"/>
                  <a:pt x="22896" y="19444"/>
                </a:cubicBezTo>
                <a:cubicBezTo>
                  <a:pt x="22900" y="19452"/>
                  <a:pt x="22905" y="19454"/>
                  <a:pt x="22912" y="19454"/>
                </a:cubicBezTo>
                <a:cubicBezTo>
                  <a:pt x="22924" y="19454"/>
                  <a:pt x="22940" y="19444"/>
                  <a:pt x="22956" y="19444"/>
                </a:cubicBezTo>
                <a:cubicBezTo>
                  <a:pt x="22956" y="19479"/>
                  <a:pt x="22968" y="19491"/>
                  <a:pt x="22991" y="19491"/>
                </a:cubicBezTo>
                <a:lnTo>
                  <a:pt x="22991" y="19551"/>
                </a:lnTo>
                <a:cubicBezTo>
                  <a:pt x="23006" y="19553"/>
                  <a:pt x="23019" y="19554"/>
                  <a:pt x="23030" y="19554"/>
                </a:cubicBezTo>
                <a:cubicBezTo>
                  <a:pt x="23087" y="19554"/>
                  <a:pt x="23117" y="19531"/>
                  <a:pt x="23146" y="19491"/>
                </a:cubicBezTo>
                <a:cubicBezTo>
                  <a:pt x="23158" y="19551"/>
                  <a:pt x="23206" y="19610"/>
                  <a:pt x="23289" y="19622"/>
                </a:cubicBezTo>
                <a:cubicBezTo>
                  <a:pt x="23337" y="19551"/>
                  <a:pt x="23337" y="19479"/>
                  <a:pt x="23289" y="19420"/>
                </a:cubicBezTo>
                <a:cubicBezTo>
                  <a:pt x="23337" y="19420"/>
                  <a:pt x="23372" y="19420"/>
                  <a:pt x="23408" y="19384"/>
                </a:cubicBezTo>
                <a:cubicBezTo>
                  <a:pt x="23444" y="19408"/>
                  <a:pt x="23468" y="19420"/>
                  <a:pt x="23515" y="19420"/>
                </a:cubicBezTo>
                <a:cubicBezTo>
                  <a:pt x="23492" y="19467"/>
                  <a:pt x="23492" y="19527"/>
                  <a:pt x="23551" y="19598"/>
                </a:cubicBezTo>
                <a:cubicBezTo>
                  <a:pt x="23587" y="19658"/>
                  <a:pt x="23694" y="19717"/>
                  <a:pt x="23813" y="19717"/>
                </a:cubicBezTo>
                <a:cubicBezTo>
                  <a:pt x="23825" y="19670"/>
                  <a:pt x="23825" y="19646"/>
                  <a:pt x="23813" y="19598"/>
                </a:cubicBezTo>
                <a:cubicBezTo>
                  <a:pt x="23825" y="19586"/>
                  <a:pt x="23861" y="19586"/>
                  <a:pt x="23873" y="19563"/>
                </a:cubicBezTo>
                <a:cubicBezTo>
                  <a:pt x="23884" y="19586"/>
                  <a:pt x="23884" y="19598"/>
                  <a:pt x="23908" y="19610"/>
                </a:cubicBezTo>
                <a:cubicBezTo>
                  <a:pt x="23932" y="19658"/>
                  <a:pt x="23980" y="19706"/>
                  <a:pt x="24063" y="19717"/>
                </a:cubicBezTo>
                <a:cubicBezTo>
                  <a:pt x="24111" y="19622"/>
                  <a:pt x="24111" y="19539"/>
                  <a:pt x="24051" y="19479"/>
                </a:cubicBezTo>
                <a:lnTo>
                  <a:pt x="24111" y="19479"/>
                </a:lnTo>
                <a:cubicBezTo>
                  <a:pt x="24111" y="19503"/>
                  <a:pt x="24123" y="19539"/>
                  <a:pt x="24170" y="19563"/>
                </a:cubicBezTo>
                <a:cubicBezTo>
                  <a:pt x="24218" y="19539"/>
                  <a:pt x="24242" y="19491"/>
                  <a:pt x="24242" y="19444"/>
                </a:cubicBezTo>
                <a:cubicBezTo>
                  <a:pt x="24272" y="19467"/>
                  <a:pt x="24303" y="19480"/>
                  <a:pt x="24340" y="19480"/>
                </a:cubicBezTo>
                <a:cubicBezTo>
                  <a:pt x="24361" y="19480"/>
                  <a:pt x="24383" y="19476"/>
                  <a:pt x="24408" y="19467"/>
                </a:cubicBezTo>
                <a:cubicBezTo>
                  <a:pt x="24408" y="19384"/>
                  <a:pt x="24361" y="19325"/>
                  <a:pt x="24301" y="19325"/>
                </a:cubicBezTo>
                <a:cubicBezTo>
                  <a:pt x="24337" y="19313"/>
                  <a:pt x="24349" y="19289"/>
                  <a:pt x="24361" y="19229"/>
                </a:cubicBezTo>
                <a:cubicBezTo>
                  <a:pt x="24385" y="19253"/>
                  <a:pt x="24396" y="19289"/>
                  <a:pt x="24420" y="19313"/>
                </a:cubicBezTo>
                <a:cubicBezTo>
                  <a:pt x="24504" y="19265"/>
                  <a:pt x="24527" y="19194"/>
                  <a:pt x="24504" y="19122"/>
                </a:cubicBezTo>
                <a:lnTo>
                  <a:pt x="24504" y="19122"/>
                </a:lnTo>
                <a:cubicBezTo>
                  <a:pt x="24512" y="19126"/>
                  <a:pt x="24523" y="19129"/>
                  <a:pt x="24538" y="19129"/>
                </a:cubicBezTo>
                <a:cubicBezTo>
                  <a:pt x="24566" y="19129"/>
                  <a:pt x="24603" y="19118"/>
                  <a:pt x="24635" y="19086"/>
                </a:cubicBezTo>
                <a:lnTo>
                  <a:pt x="24646" y="19086"/>
                </a:lnTo>
                <a:lnTo>
                  <a:pt x="24646" y="19075"/>
                </a:lnTo>
                <a:lnTo>
                  <a:pt x="24646" y="19051"/>
                </a:lnTo>
                <a:cubicBezTo>
                  <a:pt x="24646" y="19027"/>
                  <a:pt x="24646" y="19015"/>
                  <a:pt x="24635" y="19003"/>
                </a:cubicBezTo>
                <a:lnTo>
                  <a:pt x="24646" y="19003"/>
                </a:lnTo>
                <a:cubicBezTo>
                  <a:pt x="24658" y="19027"/>
                  <a:pt x="24694" y="19051"/>
                  <a:pt x="24718" y="19051"/>
                </a:cubicBezTo>
                <a:cubicBezTo>
                  <a:pt x="24742" y="19015"/>
                  <a:pt x="24742" y="18967"/>
                  <a:pt x="24742" y="18944"/>
                </a:cubicBezTo>
                <a:cubicBezTo>
                  <a:pt x="24754" y="18955"/>
                  <a:pt x="24766" y="18967"/>
                  <a:pt x="24801" y="18991"/>
                </a:cubicBezTo>
                <a:cubicBezTo>
                  <a:pt x="24777" y="19027"/>
                  <a:pt x="24766" y="19075"/>
                  <a:pt x="24777" y="19134"/>
                </a:cubicBezTo>
                <a:cubicBezTo>
                  <a:pt x="24792" y="19136"/>
                  <a:pt x="24805" y="19137"/>
                  <a:pt x="24818" y="19137"/>
                </a:cubicBezTo>
                <a:cubicBezTo>
                  <a:pt x="24874" y="19137"/>
                  <a:pt x="24905" y="19116"/>
                  <a:pt x="24944" y="19086"/>
                </a:cubicBezTo>
                <a:lnTo>
                  <a:pt x="24956" y="19086"/>
                </a:lnTo>
                <a:cubicBezTo>
                  <a:pt x="24980" y="19170"/>
                  <a:pt x="25039" y="19205"/>
                  <a:pt x="25123" y="19241"/>
                </a:cubicBezTo>
                <a:cubicBezTo>
                  <a:pt x="25170" y="19170"/>
                  <a:pt x="25170" y="19086"/>
                  <a:pt x="25123" y="19027"/>
                </a:cubicBezTo>
                <a:lnTo>
                  <a:pt x="25123" y="19027"/>
                </a:lnTo>
                <a:cubicBezTo>
                  <a:pt x="25135" y="19032"/>
                  <a:pt x="25148" y="19034"/>
                  <a:pt x="25160" y="19034"/>
                </a:cubicBezTo>
                <a:cubicBezTo>
                  <a:pt x="25207" y="19034"/>
                  <a:pt x="25254" y="19000"/>
                  <a:pt x="25301" y="18944"/>
                </a:cubicBezTo>
                <a:cubicBezTo>
                  <a:pt x="25289" y="18908"/>
                  <a:pt x="25254" y="18884"/>
                  <a:pt x="25230" y="18872"/>
                </a:cubicBezTo>
                <a:lnTo>
                  <a:pt x="25230" y="18848"/>
                </a:lnTo>
                <a:cubicBezTo>
                  <a:pt x="25254" y="18884"/>
                  <a:pt x="25289" y="18884"/>
                  <a:pt x="25313" y="18884"/>
                </a:cubicBezTo>
                <a:lnTo>
                  <a:pt x="25361" y="18932"/>
                </a:lnTo>
                <a:cubicBezTo>
                  <a:pt x="25420" y="18896"/>
                  <a:pt x="25456" y="18836"/>
                  <a:pt x="25456" y="18789"/>
                </a:cubicBezTo>
                <a:cubicBezTo>
                  <a:pt x="25478" y="18818"/>
                  <a:pt x="25517" y="18833"/>
                  <a:pt x="25560" y="18833"/>
                </a:cubicBezTo>
                <a:cubicBezTo>
                  <a:pt x="25588" y="18833"/>
                  <a:pt x="25618" y="18827"/>
                  <a:pt x="25647" y="18813"/>
                </a:cubicBezTo>
                <a:cubicBezTo>
                  <a:pt x="25647" y="18729"/>
                  <a:pt x="25611" y="18694"/>
                  <a:pt x="25575" y="18658"/>
                </a:cubicBezTo>
                <a:cubicBezTo>
                  <a:pt x="25587" y="18658"/>
                  <a:pt x="25599" y="18646"/>
                  <a:pt x="25635" y="18634"/>
                </a:cubicBezTo>
                <a:cubicBezTo>
                  <a:pt x="25635" y="18598"/>
                  <a:pt x="25611" y="18586"/>
                  <a:pt x="25599" y="18574"/>
                </a:cubicBezTo>
                <a:cubicBezTo>
                  <a:pt x="25611" y="18539"/>
                  <a:pt x="25635" y="18515"/>
                  <a:pt x="25635" y="18467"/>
                </a:cubicBezTo>
                <a:cubicBezTo>
                  <a:pt x="25635" y="18467"/>
                  <a:pt x="25635" y="18455"/>
                  <a:pt x="25647" y="18455"/>
                </a:cubicBezTo>
                <a:cubicBezTo>
                  <a:pt x="25611" y="18432"/>
                  <a:pt x="25587" y="18432"/>
                  <a:pt x="25539" y="18432"/>
                </a:cubicBezTo>
                <a:cubicBezTo>
                  <a:pt x="25551" y="18408"/>
                  <a:pt x="25551" y="18396"/>
                  <a:pt x="25551" y="18348"/>
                </a:cubicBezTo>
                <a:cubicBezTo>
                  <a:pt x="25575" y="18348"/>
                  <a:pt x="25599" y="18336"/>
                  <a:pt x="25635" y="18336"/>
                </a:cubicBezTo>
                <a:cubicBezTo>
                  <a:pt x="25635" y="18277"/>
                  <a:pt x="25635" y="18241"/>
                  <a:pt x="25611" y="18193"/>
                </a:cubicBezTo>
                <a:lnTo>
                  <a:pt x="25611" y="18193"/>
                </a:lnTo>
                <a:cubicBezTo>
                  <a:pt x="25638" y="18220"/>
                  <a:pt x="25671" y="18234"/>
                  <a:pt x="25701" y="18234"/>
                </a:cubicBezTo>
                <a:cubicBezTo>
                  <a:pt x="25711" y="18234"/>
                  <a:pt x="25721" y="18232"/>
                  <a:pt x="25730" y="18229"/>
                </a:cubicBezTo>
                <a:lnTo>
                  <a:pt x="25730" y="18217"/>
                </a:lnTo>
                <a:lnTo>
                  <a:pt x="25813" y="18217"/>
                </a:lnTo>
                <a:cubicBezTo>
                  <a:pt x="25825" y="18229"/>
                  <a:pt x="25837" y="18253"/>
                  <a:pt x="25849" y="18277"/>
                </a:cubicBezTo>
                <a:cubicBezTo>
                  <a:pt x="25873" y="18336"/>
                  <a:pt x="25909" y="18372"/>
                  <a:pt x="25992" y="18432"/>
                </a:cubicBezTo>
                <a:cubicBezTo>
                  <a:pt x="26087" y="18348"/>
                  <a:pt x="26111" y="18229"/>
                  <a:pt x="26051" y="18158"/>
                </a:cubicBezTo>
                <a:lnTo>
                  <a:pt x="26051" y="18158"/>
                </a:lnTo>
                <a:cubicBezTo>
                  <a:pt x="26068" y="18163"/>
                  <a:pt x="26086" y="18166"/>
                  <a:pt x="26104" y="18166"/>
                </a:cubicBezTo>
                <a:cubicBezTo>
                  <a:pt x="26162" y="18166"/>
                  <a:pt x="26226" y="18135"/>
                  <a:pt x="26290" y="18062"/>
                </a:cubicBezTo>
                <a:cubicBezTo>
                  <a:pt x="26242" y="17955"/>
                  <a:pt x="26182" y="17920"/>
                  <a:pt x="26111" y="17920"/>
                </a:cubicBezTo>
                <a:cubicBezTo>
                  <a:pt x="26135" y="17872"/>
                  <a:pt x="26170" y="17812"/>
                  <a:pt x="26147" y="17741"/>
                </a:cubicBezTo>
                <a:lnTo>
                  <a:pt x="26147" y="17717"/>
                </a:lnTo>
                <a:lnTo>
                  <a:pt x="26147" y="17693"/>
                </a:lnTo>
                <a:lnTo>
                  <a:pt x="26111" y="17693"/>
                </a:lnTo>
                <a:cubicBezTo>
                  <a:pt x="26123" y="17693"/>
                  <a:pt x="26135" y="17681"/>
                  <a:pt x="26147" y="17658"/>
                </a:cubicBezTo>
                <a:cubicBezTo>
                  <a:pt x="26147" y="17705"/>
                  <a:pt x="26182" y="17741"/>
                  <a:pt x="26242" y="17741"/>
                </a:cubicBezTo>
                <a:cubicBezTo>
                  <a:pt x="26266" y="17693"/>
                  <a:pt x="26266" y="17646"/>
                  <a:pt x="26242" y="17622"/>
                </a:cubicBezTo>
                <a:lnTo>
                  <a:pt x="26266" y="17622"/>
                </a:lnTo>
                <a:cubicBezTo>
                  <a:pt x="26266" y="17622"/>
                  <a:pt x="26266" y="17634"/>
                  <a:pt x="26290" y="17634"/>
                </a:cubicBezTo>
                <a:cubicBezTo>
                  <a:pt x="26301" y="17634"/>
                  <a:pt x="26313" y="17622"/>
                  <a:pt x="26325" y="17622"/>
                </a:cubicBezTo>
                <a:cubicBezTo>
                  <a:pt x="26349" y="17634"/>
                  <a:pt x="26373" y="17646"/>
                  <a:pt x="26409" y="17646"/>
                </a:cubicBezTo>
                <a:cubicBezTo>
                  <a:pt x="26432" y="17598"/>
                  <a:pt x="26432" y="17562"/>
                  <a:pt x="26432" y="17527"/>
                </a:cubicBezTo>
                <a:cubicBezTo>
                  <a:pt x="26467" y="17562"/>
                  <a:pt x="26508" y="17584"/>
                  <a:pt x="26561" y="17584"/>
                </a:cubicBezTo>
                <a:cubicBezTo>
                  <a:pt x="26580" y="17584"/>
                  <a:pt x="26601" y="17581"/>
                  <a:pt x="26623" y="17574"/>
                </a:cubicBezTo>
                <a:cubicBezTo>
                  <a:pt x="26623" y="17479"/>
                  <a:pt x="26611" y="17443"/>
                  <a:pt x="26551" y="17396"/>
                </a:cubicBezTo>
                <a:lnTo>
                  <a:pt x="26540" y="17384"/>
                </a:lnTo>
                <a:cubicBezTo>
                  <a:pt x="26551" y="17384"/>
                  <a:pt x="26563" y="17360"/>
                  <a:pt x="26587" y="17360"/>
                </a:cubicBezTo>
                <a:cubicBezTo>
                  <a:pt x="26599" y="17360"/>
                  <a:pt x="26611" y="17348"/>
                  <a:pt x="26611" y="17348"/>
                </a:cubicBezTo>
                <a:lnTo>
                  <a:pt x="26611" y="17336"/>
                </a:lnTo>
                <a:cubicBezTo>
                  <a:pt x="26647" y="17301"/>
                  <a:pt x="26659" y="17277"/>
                  <a:pt x="26671" y="17241"/>
                </a:cubicBezTo>
                <a:cubicBezTo>
                  <a:pt x="26647" y="17229"/>
                  <a:pt x="26623" y="17217"/>
                  <a:pt x="26599" y="17217"/>
                </a:cubicBezTo>
                <a:cubicBezTo>
                  <a:pt x="26611" y="17205"/>
                  <a:pt x="26647" y="17181"/>
                  <a:pt x="26659" y="17170"/>
                </a:cubicBezTo>
                <a:lnTo>
                  <a:pt x="26611" y="17122"/>
                </a:lnTo>
                <a:cubicBezTo>
                  <a:pt x="26623" y="17110"/>
                  <a:pt x="26623" y="17098"/>
                  <a:pt x="26623" y="17086"/>
                </a:cubicBezTo>
                <a:lnTo>
                  <a:pt x="26647" y="17062"/>
                </a:lnTo>
                <a:cubicBezTo>
                  <a:pt x="26659" y="17110"/>
                  <a:pt x="26682" y="17146"/>
                  <a:pt x="26742" y="17158"/>
                </a:cubicBezTo>
                <a:cubicBezTo>
                  <a:pt x="26766" y="17122"/>
                  <a:pt x="26778" y="17086"/>
                  <a:pt x="26766" y="17062"/>
                </a:cubicBezTo>
                <a:lnTo>
                  <a:pt x="26801" y="17062"/>
                </a:lnTo>
                <a:cubicBezTo>
                  <a:pt x="26825" y="17086"/>
                  <a:pt x="26837" y="17098"/>
                  <a:pt x="26861" y="17098"/>
                </a:cubicBezTo>
                <a:cubicBezTo>
                  <a:pt x="26897" y="17050"/>
                  <a:pt x="26909" y="17027"/>
                  <a:pt x="26897" y="16979"/>
                </a:cubicBezTo>
                <a:lnTo>
                  <a:pt x="26897" y="16979"/>
                </a:lnTo>
                <a:cubicBezTo>
                  <a:pt x="26908" y="16982"/>
                  <a:pt x="26919" y="16983"/>
                  <a:pt x="26929" y="16983"/>
                </a:cubicBezTo>
                <a:cubicBezTo>
                  <a:pt x="26962" y="16983"/>
                  <a:pt x="26991" y="16968"/>
                  <a:pt x="27028" y="16931"/>
                </a:cubicBezTo>
                <a:cubicBezTo>
                  <a:pt x="27022" y="16920"/>
                  <a:pt x="27016" y="16908"/>
                  <a:pt x="27007" y="16897"/>
                </a:cubicBezTo>
                <a:lnTo>
                  <a:pt x="27007" y="16897"/>
                </a:lnTo>
                <a:cubicBezTo>
                  <a:pt x="27010" y="16898"/>
                  <a:pt x="27014" y="16899"/>
                  <a:pt x="27017" y="16899"/>
                </a:cubicBezTo>
                <a:cubicBezTo>
                  <a:pt x="27034" y="16899"/>
                  <a:pt x="27052" y="16890"/>
                  <a:pt x="27075" y="16872"/>
                </a:cubicBezTo>
                <a:cubicBezTo>
                  <a:pt x="27075" y="16812"/>
                  <a:pt x="27063" y="16789"/>
                  <a:pt x="27028" y="16789"/>
                </a:cubicBezTo>
                <a:cubicBezTo>
                  <a:pt x="27063" y="16765"/>
                  <a:pt x="27075" y="16729"/>
                  <a:pt x="27063" y="16681"/>
                </a:cubicBezTo>
                <a:lnTo>
                  <a:pt x="27063" y="16681"/>
                </a:lnTo>
                <a:cubicBezTo>
                  <a:pt x="27072" y="16690"/>
                  <a:pt x="27098" y="16698"/>
                  <a:pt x="27121" y="16698"/>
                </a:cubicBezTo>
                <a:cubicBezTo>
                  <a:pt x="27131" y="16698"/>
                  <a:pt x="27140" y="16697"/>
                  <a:pt x="27147" y="16693"/>
                </a:cubicBezTo>
                <a:cubicBezTo>
                  <a:pt x="27147" y="16646"/>
                  <a:pt x="27135" y="16610"/>
                  <a:pt x="27099" y="16586"/>
                </a:cubicBezTo>
                <a:cubicBezTo>
                  <a:pt x="27135" y="16574"/>
                  <a:pt x="27159" y="16562"/>
                  <a:pt x="27159" y="16503"/>
                </a:cubicBezTo>
                <a:cubicBezTo>
                  <a:pt x="27147" y="16491"/>
                  <a:pt x="27123" y="16491"/>
                  <a:pt x="27099" y="16491"/>
                </a:cubicBezTo>
                <a:cubicBezTo>
                  <a:pt x="27099" y="16443"/>
                  <a:pt x="27075" y="16408"/>
                  <a:pt x="27040" y="16396"/>
                </a:cubicBezTo>
                <a:cubicBezTo>
                  <a:pt x="27075" y="16384"/>
                  <a:pt x="27087" y="16348"/>
                  <a:pt x="27087" y="16324"/>
                </a:cubicBezTo>
                <a:lnTo>
                  <a:pt x="27159" y="16324"/>
                </a:lnTo>
                <a:lnTo>
                  <a:pt x="27123" y="16193"/>
                </a:lnTo>
                <a:cubicBezTo>
                  <a:pt x="27135" y="16169"/>
                  <a:pt x="27147" y="16158"/>
                  <a:pt x="27147" y="16134"/>
                </a:cubicBezTo>
                <a:cubicBezTo>
                  <a:pt x="27154" y="16148"/>
                  <a:pt x="27175" y="16159"/>
                  <a:pt x="27201" y="16159"/>
                </a:cubicBezTo>
                <a:cubicBezTo>
                  <a:pt x="27218" y="16159"/>
                  <a:pt x="27236" y="16155"/>
                  <a:pt x="27254" y="16146"/>
                </a:cubicBezTo>
                <a:cubicBezTo>
                  <a:pt x="27254" y="16098"/>
                  <a:pt x="27254" y="16086"/>
                  <a:pt x="27242" y="16074"/>
                </a:cubicBezTo>
                <a:lnTo>
                  <a:pt x="27242" y="16074"/>
                </a:lnTo>
                <a:cubicBezTo>
                  <a:pt x="27251" y="16077"/>
                  <a:pt x="27261" y="16079"/>
                  <a:pt x="27271" y="16079"/>
                </a:cubicBezTo>
                <a:cubicBezTo>
                  <a:pt x="27302" y="16079"/>
                  <a:pt x="27340" y="16065"/>
                  <a:pt x="27385" y="16038"/>
                </a:cubicBezTo>
                <a:cubicBezTo>
                  <a:pt x="27385" y="15955"/>
                  <a:pt x="27337" y="15896"/>
                  <a:pt x="27302" y="15860"/>
                </a:cubicBezTo>
                <a:cubicBezTo>
                  <a:pt x="27325" y="15848"/>
                  <a:pt x="27361" y="15812"/>
                  <a:pt x="27373" y="15788"/>
                </a:cubicBezTo>
                <a:cubicBezTo>
                  <a:pt x="27397" y="15800"/>
                  <a:pt x="27444" y="15800"/>
                  <a:pt x="27492" y="15800"/>
                </a:cubicBezTo>
                <a:cubicBezTo>
                  <a:pt x="27516" y="15729"/>
                  <a:pt x="27540" y="15669"/>
                  <a:pt x="27540" y="15610"/>
                </a:cubicBezTo>
                <a:cubicBezTo>
                  <a:pt x="27563" y="15634"/>
                  <a:pt x="27599" y="15634"/>
                  <a:pt x="27635" y="15657"/>
                </a:cubicBezTo>
                <a:cubicBezTo>
                  <a:pt x="27659" y="15610"/>
                  <a:pt x="27635" y="15562"/>
                  <a:pt x="27611" y="15538"/>
                </a:cubicBezTo>
                <a:cubicBezTo>
                  <a:pt x="27635" y="15538"/>
                  <a:pt x="27659" y="15538"/>
                  <a:pt x="27671" y="15515"/>
                </a:cubicBezTo>
                <a:cubicBezTo>
                  <a:pt x="27683" y="15526"/>
                  <a:pt x="27694" y="15532"/>
                  <a:pt x="27706" y="15532"/>
                </a:cubicBezTo>
                <a:cubicBezTo>
                  <a:pt x="27718" y="15532"/>
                  <a:pt x="27730" y="15526"/>
                  <a:pt x="27742" y="15515"/>
                </a:cubicBezTo>
                <a:lnTo>
                  <a:pt x="27742" y="15515"/>
                </a:lnTo>
                <a:cubicBezTo>
                  <a:pt x="27718" y="15574"/>
                  <a:pt x="27730" y="15657"/>
                  <a:pt x="27778" y="15729"/>
                </a:cubicBezTo>
                <a:cubicBezTo>
                  <a:pt x="27849" y="15693"/>
                  <a:pt x="27897" y="15634"/>
                  <a:pt x="27897" y="15562"/>
                </a:cubicBezTo>
                <a:cubicBezTo>
                  <a:pt x="27924" y="15599"/>
                  <a:pt x="27965" y="15614"/>
                  <a:pt x="28020" y="15614"/>
                </a:cubicBezTo>
                <a:cubicBezTo>
                  <a:pt x="28037" y="15614"/>
                  <a:pt x="28056" y="15613"/>
                  <a:pt x="28075" y="15610"/>
                </a:cubicBezTo>
                <a:cubicBezTo>
                  <a:pt x="28075" y="15538"/>
                  <a:pt x="28052" y="15479"/>
                  <a:pt x="28016" y="15443"/>
                </a:cubicBezTo>
                <a:cubicBezTo>
                  <a:pt x="28052" y="15431"/>
                  <a:pt x="28087" y="15396"/>
                  <a:pt x="28111" y="15360"/>
                </a:cubicBezTo>
                <a:cubicBezTo>
                  <a:pt x="28111" y="15384"/>
                  <a:pt x="28147" y="15419"/>
                  <a:pt x="28171" y="15455"/>
                </a:cubicBezTo>
                <a:cubicBezTo>
                  <a:pt x="28254" y="15431"/>
                  <a:pt x="28290" y="15372"/>
                  <a:pt x="28290" y="15300"/>
                </a:cubicBezTo>
                <a:cubicBezTo>
                  <a:pt x="28321" y="15324"/>
                  <a:pt x="28357" y="15342"/>
                  <a:pt x="28398" y="15342"/>
                </a:cubicBezTo>
                <a:cubicBezTo>
                  <a:pt x="28420" y="15342"/>
                  <a:pt x="28443" y="15337"/>
                  <a:pt x="28468" y="15324"/>
                </a:cubicBezTo>
                <a:cubicBezTo>
                  <a:pt x="28468" y="15253"/>
                  <a:pt x="28456" y="15193"/>
                  <a:pt x="28409" y="15157"/>
                </a:cubicBezTo>
                <a:cubicBezTo>
                  <a:pt x="28456" y="15145"/>
                  <a:pt x="28504" y="15122"/>
                  <a:pt x="28528" y="15062"/>
                </a:cubicBezTo>
                <a:cubicBezTo>
                  <a:pt x="28490" y="15024"/>
                  <a:pt x="28448" y="15001"/>
                  <a:pt x="28407" y="15001"/>
                </a:cubicBezTo>
                <a:cubicBezTo>
                  <a:pt x="28383" y="15001"/>
                  <a:pt x="28359" y="15009"/>
                  <a:pt x="28337" y="15026"/>
                </a:cubicBezTo>
                <a:lnTo>
                  <a:pt x="28337" y="15015"/>
                </a:lnTo>
                <a:cubicBezTo>
                  <a:pt x="28349" y="14979"/>
                  <a:pt x="28349" y="14955"/>
                  <a:pt x="28349" y="14919"/>
                </a:cubicBezTo>
                <a:cubicBezTo>
                  <a:pt x="28386" y="14956"/>
                  <a:pt x="28429" y="14971"/>
                  <a:pt x="28479" y="14971"/>
                </a:cubicBezTo>
                <a:cubicBezTo>
                  <a:pt x="28495" y="14971"/>
                  <a:pt x="28511" y="14970"/>
                  <a:pt x="28528" y="14967"/>
                </a:cubicBezTo>
                <a:cubicBezTo>
                  <a:pt x="28528" y="14895"/>
                  <a:pt x="28516" y="14848"/>
                  <a:pt x="28468" y="14800"/>
                </a:cubicBezTo>
                <a:cubicBezTo>
                  <a:pt x="28516" y="14788"/>
                  <a:pt x="28564" y="14764"/>
                  <a:pt x="28587" y="14705"/>
                </a:cubicBezTo>
                <a:cubicBezTo>
                  <a:pt x="28564" y="14669"/>
                  <a:pt x="28528" y="14645"/>
                  <a:pt x="28492" y="14645"/>
                </a:cubicBezTo>
                <a:cubicBezTo>
                  <a:pt x="28492" y="14622"/>
                  <a:pt x="28492" y="14622"/>
                  <a:pt x="28468" y="14610"/>
                </a:cubicBezTo>
                <a:cubicBezTo>
                  <a:pt x="28492" y="14610"/>
                  <a:pt x="28511" y="14615"/>
                  <a:pt x="28531" y="14615"/>
                </a:cubicBezTo>
                <a:cubicBezTo>
                  <a:pt x="28541" y="14615"/>
                  <a:pt x="28552" y="14614"/>
                  <a:pt x="28564" y="14610"/>
                </a:cubicBezTo>
                <a:cubicBezTo>
                  <a:pt x="28576" y="14586"/>
                  <a:pt x="28576" y="14538"/>
                  <a:pt x="28576" y="14503"/>
                </a:cubicBezTo>
                <a:cubicBezTo>
                  <a:pt x="28593" y="14514"/>
                  <a:pt x="28608" y="14520"/>
                  <a:pt x="28623" y="14520"/>
                </a:cubicBezTo>
                <a:cubicBezTo>
                  <a:pt x="28638" y="14520"/>
                  <a:pt x="28653" y="14514"/>
                  <a:pt x="28671" y="14503"/>
                </a:cubicBezTo>
                <a:cubicBezTo>
                  <a:pt x="28683" y="14443"/>
                  <a:pt x="28671" y="14407"/>
                  <a:pt x="28635" y="14383"/>
                </a:cubicBezTo>
                <a:cubicBezTo>
                  <a:pt x="28671" y="14372"/>
                  <a:pt x="28695" y="14360"/>
                  <a:pt x="28706" y="14312"/>
                </a:cubicBezTo>
                <a:cubicBezTo>
                  <a:pt x="28706" y="14348"/>
                  <a:pt x="28730" y="14360"/>
                  <a:pt x="28754" y="14383"/>
                </a:cubicBezTo>
                <a:cubicBezTo>
                  <a:pt x="28814" y="14360"/>
                  <a:pt x="28826" y="14312"/>
                  <a:pt x="28849" y="14264"/>
                </a:cubicBezTo>
                <a:lnTo>
                  <a:pt x="28861" y="14264"/>
                </a:lnTo>
                <a:cubicBezTo>
                  <a:pt x="28849" y="14312"/>
                  <a:pt x="28849" y="14360"/>
                  <a:pt x="28885" y="14407"/>
                </a:cubicBezTo>
                <a:cubicBezTo>
                  <a:pt x="28945" y="14372"/>
                  <a:pt x="28968" y="14324"/>
                  <a:pt x="28968" y="14288"/>
                </a:cubicBezTo>
                <a:cubicBezTo>
                  <a:pt x="28980" y="14300"/>
                  <a:pt x="28998" y="14306"/>
                  <a:pt x="29019" y="14306"/>
                </a:cubicBezTo>
                <a:cubicBezTo>
                  <a:pt x="29040" y="14306"/>
                  <a:pt x="29064" y="14300"/>
                  <a:pt x="29087" y="14288"/>
                </a:cubicBezTo>
                <a:cubicBezTo>
                  <a:pt x="29087" y="14229"/>
                  <a:pt x="29064" y="14193"/>
                  <a:pt x="29040" y="14181"/>
                </a:cubicBezTo>
                <a:cubicBezTo>
                  <a:pt x="29064" y="14169"/>
                  <a:pt x="29087" y="14133"/>
                  <a:pt x="29099" y="14110"/>
                </a:cubicBezTo>
                <a:cubicBezTo>
                  <a:pt x="29111" y="14122"/>
                  <a:pt x="29123" y="14145"/>
                  <a:pt x="29147" y="14169"/>
                </a:cubicBezTo>
                <a:cubicBezTo>
                  <a:pt x="29183" y="14122"/>
                  <a:pt x="29218" y="14074"/>
                  <a:pt x="29207" y="14014"/>
                </a:cubicBezTo>
                <a:cubicBezTo>
                  <a:pt x="29028" y="13848"/>
                  <a:pt x="29064" y="13848"/>
                  <a:pt x="29111" y="13812"/>
                </a:cubicBezTo>
                <a:cubicBezTo>
                  <a:pt x="29111" y="13752"/>
                  <a:pt x="29076" y="13717"/>
                  <a:pt x="29052" y="13705"/>
                </a:cubicBezTo>
                <a:cubicBezTo>
                  <a:pt x="29087" y="13681"/>
                  <a:pt x="29099" y="13645"/>
                  <a:pt x="29099" y="13586"/>
                </a:cubicBezTo>
                <a:cubicBezTo>
                  <a:pt x="29087" y="13583"/>
                  <a:pt x="29076" y="13581"/>
                  <a:pt x="29064" y="13581"/>
                </a:cubicBezTo>
                <a:cubicBezTo>
                  <a:pt x="29029" y="13581"/>
                  <a:pt x="28998" y="13595"/>
                  <a:pt x="28980" y="13621"/>
                </a:cubicBezTo>
                <a:lnTo>
                  <a:pt x="28980" y="13610"/>
                </a:lnTo>
                <a:cubicBezTo>
                  <a:pt x="28980" y="13598"/>
                  <a:pt x="28980" y="13574"/>
                  <a:pt x="28968" y="13550"/>
                </a:cubicBezTo>
                <a:lnTo>
                  <a:pt x="28968" y="13550"/>
                </a:lnTo>
                <a:cubicBezTo>
                  <a:pt x="28975" y="13557"/>
                  <a:pt x="28984" y="13560"/>
                  <a:pt x="28993" y="13560"/>
                </a:cubicBezTo>
                <a:cubicBezTo>
                  <a:pt x="29018" y="13560"/>
                  <a:pt x="29050" y="13540"/>
                  <a:pt x="29076" y="13514"/>
                </a:cubicBezTo>
                <a:cubicBezTo>
                  <a:pt x="29064" y="13455"/>
                  <a:pt x="29040" y="13431"/>
                  <a:pt x="29004" y="13419"/>
                </a:cubicBezTo>
                <a:cubicBezTo>
                  <a:pt x="29040" y="13383"/>
                  <a:pt x="29040" y="13360"/>
                  <a:pt x="29040" y="13300"/>
                </a:cubicBezTo>
                <a:cubicBezTo>
                  <a:pt x="29004" y="13300"/>
                  <a:pt x="28980" y="13300"/>
                  <a:pt x="28968" y="13312"/>
                </a:cubicBezTo>
                <a:cubicBezTo>
                  <a:pt x="28945" y="13300"/>
                  <a:pt x="28921" y="13288"/>
                  <a:pt x="28909" y="13288"/>
                </a:cubicBezTo>
                <a:cubicBezTo>
                  <a:pt x="28921" y="13252"/>
                  <a:pt x="28933" y="13229"/>
                  <a:pt x="28933" y="13181"/>
                </a:cubicBezTo>
                <a:cubicBezTo>
                  <a:pt x="28922" y="13179"/>
                  <a:pt x="28913" y="13178"/>
                  <a:pt x="28905" y="13178"/>
                </a:cubicBezTo>
                <a:cubicBezTo>
                  <a:pt x="28865" y="13178"/>
                  <a:pt x="28845" y="13201"/>
                  <a:pt x="28826" y="13240"/>
                </a:cubicBezTo>
                <a:cubicBezTo>
                  <a:pt x="28814" y="13205"/>
                  <a:pt x="28766" y="13193"/>
                  <a:pt x="28730" y="13193"/>
                </a:cubicBezTo>
                <a:cubicBezTo>
                  <a:pt x="28722" y="13191"/>
                  <a:pt x="28714" y="13190"/>
                  <a:pt x="28707" y="13190"/>
                </a:cubicBezTo>
                <a:cubicBezTo>
                  <a:pt x="28661" y="13190"/>
                  <a:pt x="28633" y="13220"/>
                  <a:pt x="28623" y="13240"/>
                </a:cubicBezTo>
                <a:cubicBezTo>
                  <a:pt x="28599" y="13205"/>
                  <a:pt x="28564" y="13193"/>
                  <a:pt x="28516" y="13193"/>
                </a:cubicBezTo>
                <a:cubicBezTo>
                  <a:pt x="28504" y="13229"/>
                  <a:pt x="28504" y="13252"/>
                  <a:pt x="28516" y="13276"/>
                </a:cubicBezTo>
                <a:cubicBezTo>
                  <a:pt x="28480" y="13276"/>
                  <a:pt x="28456" y="13276"/>
                  <a:pt x="28445" y="13288"/>
                </a:cubicBezTo>
                <a:cubicBezTo>
                  <a:pt x="28445" y="13240"/>
                  <a:pt x="28409" y="13217"/>
                  <a:pt x="28361" y="13181"/>
                </a:cubicBezTo>
                <a:cubicBezTo>
                  <a:pt x="28337" y="13181"/>
                  <a:pt x="28325" y="13181"/>
                  <a:pt x="28302" y="13217"/>
                </a:cubicBezTo>
                <a:cubicBezTo>
                  <a:pt x="28302" y="13193"/>
                  <a:pt x="28290" y="13181"/>
                  <a:pt x="28290" y="13181"/>
                </a:cubicBezTo>
                <a:lnTo>
                  <a:pt x="28290" y="13133"/>
                </a:lnTo>
                <a:cubicBezTo>
                  <a:pt x="28302" y="13133"/>
                  <a:pt x="28337" y="13133"/>
                  <a:pt x="28349" y="13110"/>
                </a:cubicBezTo>
                <a:cubicBezTo>
                  <a:pt x="28337" y="13074"/>
                  <a:pt x="28302" y="13062"/>
                  <a:pt x="28290" y="13062"/>
                </a:cubicBezTo>
                <a:lnTo>
                  <a:pt x="28278" y="13050"/>
                </a:lnTo>
                <a:lnTo>
                  <a:pt x="28278" y="13026"/>
                </a:lnTo>
                <a:cubicBezTo>
                  <a:pt x="28278" y="13044"/>
                  <a:pt x="28291" y="13055"/>
                  <a:pt x="28311" y="13055"/>
                </a:cubicBezTo>
                <a:cubicBezTo>
                  <a:pt x="28319" y="13055"/>
                  <a:pt x="28328" y="13053"/>
                  <a:pt x="28337" y="13050"/>
                </a:cubicBezTo>
                <a:lnTo>
                  <a:pt x="28337" y="13026"/>
                </a:lnTo>
                <a:cubicBezTo>
                  <a:pt x="28349" y="13050"/>
                  <a:pt x="28385" y="13062"/>
                  <a:pt x="28409" y="13062"/>
                </a:cubicBezTo>
                <a:cubicBezTo>
                  <a:pt x="28421" y="13014"/>
                  <a:pt x="28421" y="12955"/>
                  <a:pt x="28409" y="12931"/>
                </a:cubicBezTo>
                <a:lnTo>
                  <a:pt x="28409" y="12931"/>
                </a:lnTo>
                <a:cubicBezTo>
                  <a:pt x="28418" y="12934"/>
                  <a:pt x="28427" y="12935"/>
                  <a:pt x="28436" y="12935"/>
                </a:cubicBezTo>
                <a:cubicBezTo>
                  <a:pt x="28462" y="12935"/>
                  <a:pt x="28489" y="12922"/>
                  <a:pt x="28516" y="12895"/>
                </a:cubicBezTo>
                <a:cubicBezTo>
                  <a:pt x="28504" y="12859"/>
                  <a:pt x="28468" y="12824"/>
                  <a:pt x="28445" y="12812"/>
                </a:cubicBezTo>
                <a:lnTo>
                  <a:pt x="28445" y="12776"/>
                </a:lnTo>
                <a:cubicBezTo>
                  <a:pt x="28421" y="12776"/>
                  <a:pt x="28409" y="12776"/>
                  <a:pt x="28397" y="12788"/>
                </a:cubicBezTo>
                <a:lnTo>
                  <a:pt x="28385" y="12788"/>
                </a:lnTo>
                <a:lnTo>
                  <a:pt x="28385" y="12776"/>
                </a:lnTo>
                <a:lnTo>
                  <a:pt x="28397" y="12764"/>
                </a:lnTo>
                <a:cubicBezTo>
                  <a:pt x="28405" y="12764"/>
                  <a:pt x="28419" y="12759"/>
                  <a:pt x="28426" y="12748"/>
                </a:cubicBezTo>
                <a:lnTo>
                  <a:pt x="28426" y="12748"/>
                </a:lnTo>
                <a:cubicBezTo>
                  <a:pt x="28450" y="12784"/>
                  <a:pt x="28481" y="12814"/>
                  <a:pt x="28528" y="12824"/>
                </a:cubicBezTo>
                <a:cubicBezTo>
                  <a:pt x="28564" y="12776"/>
                  <a:pt x="28564" y="12717"/>
                  <a:pt x="28540" y="12693"/>
                </a:cubicBezTo>
                <a:lnTo>
                  <a:pt x="28540" y="12693"/>
                </a:lnTo>
                <a:cubicBezTo>
                  <a:pt x="28549" y="12696"/>
                  <a:pt x="28558" y="12697"/>
                  <a:pt x="28568" y="12697"/>
                </a:cubicBezTo>
                <a:cubicBezTo>
                  <a:pt x="28599" y="12697"/>
                  <a:pt x="28632" y="12684"/>
                  <a:pt x="28659" y="12657"/>
                </a:cubicBezTo>
                <a:cubicBezTo>
                  <a:pt x="28647" y="12609"/>
                  <a:pt x="28635" y="12598"/>
                  <a:pt x="28623" y="12574"/>
                </a:cubicBezTo>
                <a:cubicBezTo>
                  <a:pt x="28635" y="12538"/>
                  <a:pt x="28623" y="12514"/>
                  <a:pt x="28623" y="12478"/>
                </a:cubicBezTo>
                <a:lnTo>
                  <a:pt x="28623" y="12478"/>
                </a:lnTo>
                <a:cubicBezTo>
                  <a:pt x="28630" y="12482"/>
                  <a:pt x="28638" y="12483"/>
                  <a:pt x="28647" y="12483"/>
                </a:cubicBezTo>
                <a:cubicBezTo>
                  <a:pt x="28672" y="12483"/>
                  <a:pt x="28707" y="12472"/>
                  <a:pt x="28742" y="12455"/>
                </a:cubicBezTo>
                <a:cubicBezTo>
                  <a:pt x="28718" y="12371"/>
                  <a:pt x="28683" y="12348"/>
                  <a:pt x="28623" y="12348"/>
                </a:cubicBezTo>
                <a:cubicBezTo>
                  <a:pt x="28647" y="12300"/>
                  <a:pt x="28647" y="12252"/>
                  <a:pt x="28623" y="12193"/>
                </a:cubicBezTo>
                <a:cubicBezTo>
                  <a:pt x="28623" y="12169"/>
                  <a:pt x="28599" y="12157"/>
                  <a:pt x="28587" y="12121"/>
                </a:cubicBezTo>
                <a:cubicBezTo>
                  <a:pt x="28587" y="12109"/>
                  <a:pt x="28599" y="12109"/>
                  <a:pt x="28599" y="12097"/>
                </a:cubicBezTo>
                <a:cubicBezTo>
                  <a:pt x="28576" y="12062"/>
                  <a:pt x="28564" y="12062"/>
                  <a:pt x="28528" y="12050"/>
                </a:cubicBezTo>
                <a:cubicBezTo>
                  <a:pt x="28528" y="12050"/>
                  <a:pt x="28528" y="12038"/>
                  <a:pt x="28516" y="12038"/>
                </a:cubicBezTo>
                <a:lnTo>
                  <a:pt x="28516" y="11978"/>
                </a:lnTo>
                <a:cubicBezTo>
                  <a:pt x="28528" y="11955"/>
                  <a:pt x="28540" y="11943"/>
                  <a:pt x="28564" y="11919"/>
                </a:cubicBezTo>
                <a:cubicBezTo>
                  <a:pt x="28532" y="11887"/>
                  <a:pt x="28500" y="11871"/>
                  <a:pt x="28468" y="11871"/>
                </a:cubicBezTo>
                <a:cubicBezTo>
                  <a:pt x="28452" y="11871"/>
                  <a:pt x="28437" y="11875"/>
                  <a:pt x="28421" y="11883"/>
                </a:cubicBezTo>
                <a:cubicBezTo>
                  <a:pt x="28421" y="11836"/>
                  <a:pt x="28409" y="11800"/>
                  <a:pt x="28361" y="11764"/>
                </a:cubicBezTo>
                <a:cubicBezTo>
                  <a:pt x="28342" y="11739"/>
                  <a:pt x="28319" y="11727"/>
                  <a:pt x="28295" y="11727"/>
                </a:cubicBezTo>
                <a:cubicBezTo>
                  <a:pt x="28274" y="11727"/>
                  <a:pt x="28252" y="11736"/>
                  <a:pt x="28230" y="11752"/>
                </a:cubicBezTo>
                <a:cubicBezTo>
                  <a:pt x="28230" y="11705"/>
                  <a:pt x="28218" y="11657"/>
                  <a:pt x="28171" y="11633"/>
                </a:cubicBezTo>
                <a:cubicBezTo>
                  <a:pt x="28135" y="11681"/>
                  <a:pt x="28099" y="11716"/>
                  <a:pt x="28111" y="11764"/>
                </a:cubicBezTo>
                <a:lnTo>
                  <a:pt x="28087" y="11800"/>
                </a:lnTo>
                <a:cubicBezTo>
                  <a:pt x="28052" y="11800"/>
                  <a:pt x="28028" y="11812"/>
                  <a:pt x="27992" y="11859"/>
                </a:cubicBezTo>
                <a:cubicBezTo>
                  <a:pt x="27980" y="11836"/>
                  <a:pt x="27968" y="11824"/>
                  <a:pt x="27933" y="11812"/>
                </a:cubicBezTo>
                <a:cubicBezTo>
                  <a:pt x="27923" y="11807"/>
                  <a:pt x="27911" y="11804"/>
                  <a:pt x="27899" y="11804"/>
                </a:cubicBezTo>
                <a:cubicBezTo>
                  <a:pt x="27881" y="11804"/>
                  <a:pt x="27863" y="11810"/>
                  <a:pt x="27849" y="11824"/>
                </a:cubicBezTo>
                <a:cubicBezTo>
                  <a:pt x="27849" y="11800"/>
                  <a:pt x="27814" y="11776"/>
                  <a:pt x="27790" y="11764"/>
                </a:cubicBezTo>
                <a:cubicBezTo>
                  <a:pt x="27790" y="11764"/>
                  <a:pt x="27790" y="11752"/>
                  <a:pt x="27802" y="11752"/>
                </a:cubicBezTo>
                <a:cubicBezTo>
                  <a:pt x="27770" y="11720"/>
                  <a:pt x="27738" y="11710"/>
                  <a:pt x="27710" y="11710"/>
                </a:cubicBezTo>
                <a:cubicBezTo>
                  <a:pt x="27696" y="11710"/>
                  <a:pt x="27683" y="11713"/>
                  <a:pt x="27671" y="11716"/>
                </a:cubicBezTo>
                <a:cubicBezTo>
                  <a:pt x="27671" y="11681"/>
                  <a:pt x="27647" y="11645"/>
                  <a:pt x="27611" y="11621"/>
                </a:cubicBezTo>
                <a:cubicBezTo>
                  <a:pt x="27579" y="11589"/>
                  <a:pt x="27548" y="11579"/>
                  <a:pt x="27516" y="11579"/>
                </a:cubicBezTo>
                <a:cubicBezTo>
                  <a:pt x="27500" y="11579"/>
                  <a:pt x="27484" y="11582"/>
                  <a:pt x="27468" y="11586"/>
                </a:cubicBezTo>
                <a:cubicBezTo>
                  <a:pt x="27468" y="11538"/>
                  <a:pt x="27456" y="11514"/>
                  <a:pt x="27421" y="11478"/>
                </a:cubicBezTo>
                <a:cubicBezTo>
                  <a:pt x="27385" y="11514"/>
                  <a:pt x="27373" y="11526"/>
                  <a:pt x="27361" y="11562"/>
                </a:cubicBezTo>
                <a:lnTo>
                  <a:pt x="27325" y="11562"/>
                </a:lnTo>
                <a:cubicBezTo>
                  <a:pt x="27337" y="11526"/>
                  <a:pt x="27337" y="11478"/>
                  <a:pt x="27313" y="11443"/>
                </a:cubicBezTo>
                <a:cubicBezTo>
                  <a:pt x="27278" y="11383"/>
                  <a:pt x="27254" y="11359"/>
                  <a:pt x="27206" y="11359"/>
                </a:cubicBezTo>
                <a:cubicBezTo>
                  <a:pt x="27218" y="11335"/>
                  <a:pt x="27218" y="11288"/>
                  <a:pt x="27194" y="11240"/>
                </a:cubicBezTo>
                <a:cubicBezTo>
                  <a:pt x="27147" y="11264"/>
                  <a:pt x="27111" y="11276"/>
                  <a:pt x="27111" y="11324"/>
                </a:cubicBezTo>
                <a:cubicBezTo>
                  <a:pt x="27099" y="11324"/>
                  <a:pt x="27099" y="11324"/>
                  <a:pt x="27087" y="11335"/>
                </a:cubicBezTo>
                <a:cubicBezTo>
                  <a:pt x="27072" y="11331"/>
                  <a:pt x="27058" y="11328"/>
                  <a:pt x="27042" y="11328"/>
                </a:cubicBezTo>
                <a:cubicBezTo>
                  <a:pt x="27020" y="11328"/>
                  <a:pt x="26996" y="11333"/>
                  <a:pt x="26968" y="11347"/>
                </a:cubicBezTo>
                <a:cubicBezTo>
                  <a:pt x="26968" y="11359"/>
                  <a:pt x="26980" y="11383"/>
                  <a:pt x="26980" y="11395"/>
                </a:cubicBezTo>
                <a:lnTo>
                  <a:pt x="26897" y="11395"/>
                </a:lnTo>
                <a:lnTo>
                  <a:pt x="26897" y="11347"/>
                </a:lnTo>
                <a:cubicBezTo>
                  <a:pt x="26909" y="11335"/>
                  <a:pt x="26909" y="11300"/>
                  <a:pt x="26909" y="11276"/>
                </a:cubicBezTo>
                <a:lnTo>
                  <a:pt x="26861" y="11276"/>
                </a:lnTo>
                <a:cubicBezTo>
                  <a:pt x="26861" y="11264"/>
                  <a:pt x="26861" y="11240"/>
                  <a:pt x="26849" y="11228"/>
                </a:cubicBezTo>
                <a:cubicBezTo>
                  <a:pt x="26849" y="11228"/>
                  <a:pt x="26849" y="11216"/>
                  <a:pt x="26861" y="11216"/>
                </a:cubicBezTo>
                <a:cubicBezTo>
                  <a:pt x="26861" y="11228"/>
                  <a:pt x="26873" y="11228"/>
                  <a:pt x="26897" y="11240"/>
                </a:cubicBezTo>
                <a:cubicBezTo>
                  <a:pt x="26909" y="11228"/>
                  <a:pt x="26921" y="11205"/>
                  <a:pt x="26921" y="11181"/>
                </a:cubicBezTo>
                <a:cubicBezTo>
                  <a:pt x="26944" y="11205"/>
                  <a:pt x="26956" y="11205"/>
                  <a:pt x="26968" y="11205"/>
                </a:cubicBezTo>
                <a:lnTo>
                  <a:pt x="26968" y="11157"/>
                </a:lnTo>
                <a:cubicBezTo>
                  <a:pt x="26980" y="11145"/>
                  <a:pt x="26980" y="11121"/>
                  <a:pt x="26980" y="11109"/>
                </a:cubicBezTo>
                <a:cubicBezTo>
                  <a:pt x="27004" y="11133"/>
                  <a:pt x="27016" y="11133"/>
                  <a:pt x="27040" y="11133"/>
                </a:cubicBezTo>
                <a:cubicBezTo>
                  <a:pt x="27063" y="11097"/>
                  <a:pt x="27040" y="11074"/>
                  <a:pt x="27016" y="11050"/>
                </a:cubicBezTo>
                <a:cubicBezTo>
                  <a:pt x="27028" y="11038"/>
                  <a:pt x="27040" y="11026"/>
                  <a:pt x="27052" y="10990"/>
                </a:cubicBezTo>
                <a:cubicBezTo>
                  <a:pt x="27052" y="10966"/>
                  <a:pt x="27052" y="10954"/>
                  <a:pt x="27040" y="10931"/>
                </a:cubicBezTo>
                <a:lnTo>
                  <a:pt x="27040" y="10919"/>
                </a:lnTo>
                <a:cubicBezTo>
                  <a:pt x="27054" y="10924"/>
                  <a:pt x="27069" y="10927"/>
                  <a:pt x="27086" y="10927"/>
                </a:cubicBezTo>
                <a:cubicBezTo>
                  <a:pt x="27109" y="10927"/>
                  <a:pt x="27136" y="10921"/>
                  <a:pt x="27171" y="10907"/>
                </a:cubicBezTo>
                <a:cubicBezTo>
                  <a:pt x="27171" y="10847"/>
                  <a:pt x="27147" y="10800"/>
                  <a:pt x="27099" y="10788"/>
                </a:cubicBezTo>
                <a:cubicBezTo>
                  <a:pt x="27099" y="10776"/>
                  <a:pt x="27087" y="10752"/>
                  <a:pt x="27087" y="10740"/>
                </a:cubicBezTo>
                <a:cubicBezTo>
                  <a:pt x="27099" y="10716"/>
                  <a:pt x="27099" y="10669"/>
                  <a:pt x="27087" y="10609"/>
                </a:cubicBezTo>
                <a:cubicBezTo>
                  <a:pt x="27016" y="10609"/>
                  <a:pt x="26968" y="10621"/>
                  <a:pt x="26932" y="10681"/>
                </a:cubicBezTo>
                <a:cubicBezTo>
                  <a:pt x="26909" y="10657"/>
                  <a:pt x="26873" y="10633"/>
                  <a:pt x="26849" y="10633"/>
                </a:cubicBezTo>
                <a:cubicBezTo>
                  <a:pt x="26801" y="10633"/>
                  <a:pt x="26778" y="10657"/>
                  <a:pt x="26754" y="10681"/>
                </a:cubicBezTo>
                <a:cubicBezTo>
                  <a:pt x="26740" y="10646"/>
                  <a:pt x="26710" y="10627"/>
                  <a:pt x="26671" y="10627"/>
                </a:cubicBezTo>
                <a:cubicBezTo>
                  <a:pt x="26643" y="10627"/>
                  <a:pt x="26610" y="10637"/>
                  <a:pt x="26575" y="10657"/>
                </a:cubicBezTo>
                <a:cubicBezTo>
                  <a:pt x="26563" y="10621"/>
                  <a:pt x="26540" y="10597"/>
                  <a:pt x="26492" y="10550"/>
                </a:cubicBezTo>
                <a:lnTo>
                  <a:pt x="26480" y="10562"/>
                </a:lnTo>
                <a:lnTo>
                  <a:pt x="26480" y="10502"/>
                </a:lnTo>
                <a:cubicBezTo>
                  <a:pt x="26492" y="10514"/>
                  <a:pt x="26516" y="10514"/>
                  <a:pt x="26540" y="10514"/>
                </a:cubicBezTo>
                <a:lnTo>
                  <a:pt x="26551" y="10514"/>
                </a:lnTo>
                <a:cubicBezTo>
                  <a:pt x="26563" y="10514"/>
                  <a:pt x="26575" y="10502"/>
                  <a:pt x="26599" y="10502"/>
                </a:cubicBezTo>
                <a:cubicBezTo>
                  <a:pt x="26575" y="10538"/>
                  <a:pt x="26599" y="10573"/>
                  <a:pt x="26623" y="10597"/>
                </a:cubicBezTo>
                <a:lnTo>
                  <a:pt x="26659" y="10621"/>
                </a:lnTo>
                <a:cubicBezTo>
                  <a:pt x="26682" y="10609"/>
                  <a:pt x="26694" y="10573"/>
                  <a:pt x="26718" y="10562"/>
                </a:cubicBezTo>
                <a:cubicBezTo>
                  <a:pt x="26730" y="10573"/>
                  <a:pt x="26742" y="10597"/>
                  <a:pt x="26778" y="10597"/>
                </a:cubicBezTo>
                <a:cubicBezTo>
                  <a:pt x="26790" y="10573"/>
                  <a:pt x="26790" y="10562"/>
                  <a:pt x="26790" y="10538"/>
                </a:cubicBezTo>
                <a:lnTo>
                  <a:pt x="26837" y="10538"/>
                </a:lnTo>
                <a:lnTo>
                  <a:pt x="26837" y="10490"/>
                </a:lnTo>
                <a:cubicBezTo>
                  <a:pt x="26849" y="10490"/>
                  <a:pt x="26861" y="10478"/>
                  <a:pt x="26861" y="10478"/>
                </a:cubicBezTo>
                <a:cubicBezTo>
                  <a:pt x="26849" y="10431"/>
                  <a:pt x="26813" y="10419"/>
                  <a:pt x="26790" y="10395"/>
                </a:cubicBezTo>
                <a:cubicBezTo>
                  <a:pt x="26813" y="10359"/>
                  <a:pt x="26813" y="10312"/>
                  <a:pt x="26801" y="10252"/>
                </a:cubicBezTo>
                <a:lnTo>
                  <a:pt x="26801" y="10252"/>
                </a:lnTo>
                <a:cubicBezTo>
                  <a:pt x="26847" y="10288"/>
                  <a:pt x="26899" y="10304"/>
                  <a:pt x="26959" y="10304"/>
                </a:cubicBezTo>
                <a:cubicBezTo>
                  <a:pt x="26977" y="10304"/>
                  <a:pt x="26996" y="10302"/>
                  <a:pt x="27016" y="10300"/>
                </a:cubicBezTo>
                <a:cubicBezTo>
                  <a:pt x="26992" y="10216"/>
                  <a:pt x="26980" y="10157"/>
                  <a:pt x="26932" y="10121"/>
                </a:cubicBezTo>
                <a:cubicBezTo>
                  <a:pt x="26992" y="10121"/>
                  <a:pt x="27040" y="10085"/>
                  <a:pt x="27087" y="10026"/>
                </a:cubicBezTo>
                <a:cubicBezTo>
                  <a:pt x="27038" y="9957"/>
                  <a:pt x="26981" y="9913"/>
                  <a:pt x="26915" y="9913"/>
                </a:cubicBezTo>
                <a:cubicBezTo>
                  <a:pt x="26902" y="9913"/>
                  <a:pt x="26887" y="9914"/>
                  <a:pt x="26873" y="9919"/>
                </a:cubicBezTo>
                <a:cubicBezTo>
                  <a:pt x="26897" y="9847"/>
                  <a:pt x="26897" y="9776"/>
                  <a:pt x="26837" y="9704"/>
                </a:cubicBezTo>
                <a:cubicBezTo>
                  <a:pt x="26682" y="9764"/>
                  <a:pt x="26635" y="9895"/>
                  <a:pt x="26682" y="10002"/>
                </a:cubicBezTo>
                <a:cubicBezTo>
                  <a:pt x="26671" y="9990"/>
                  <a:pt x="26656" y="9984"/>
                  <a:pt x="26638" y="9984"/>
                </a:cubicBezTo>
                <a:cubicBezTo>
                  <a:pt x="26620" y="9984"/>
                  <a:pt x="26599" y="9990"/>
                  <a:pt x="26575" y="10002"/>
                </a:cubicBezTo>
                <a:cubicBezTo>
                  <a:pt x="26599" y="9954"/>
                  <a:pt x="26599" y="9895"/>
                  <a:pt x="26563" y="9835"/>
                </a:cubicBezTo>
                <a:cubicBezTo>
                  <a:pt x="26563" y="9800"/>
                  <a:pt x="26563" y="9776"/>
                  <a:pt x="26551" y="9764"/>
                </a:cubicBezTo>
                <a:lnTo>
                  <a:pt x="26551" y="9764"/>
                </a:lnTo>
                <a:cubicBezTo>
                  <a:pt x="26561" y="9766"/>
                  <a:pt x="26572" y="9768"/>
                  <a:pt x="26582" y="9768"/>
                </a:cubicBezTo>
                <a:cubicBezTo>
                  <a:pt x="26624" y="9768"/>
                  <a:pt x="26671" y="9747"/>
                  <a:pt x="26718" y="9681"/>
                </a:cubicBezTo>
                <a:cubicBezTo>
                  <a:pt x="26694" y="9657"/>
                  <a:pt x="26682" y="9645"/>
                  <a:pt x="26671" y="9621"/>
                </a:cubicBezTo>
                <a:cubicBezTo>
                  <a:pt x="26682" y="9621"/>
                  <a:pt x="26694" y="9609"/>
                  <a:pt x="26694" y="9585"/>
                </a:cubicBezTo>
                <a:cubicBezTo>
                  <a:pt x="26682" y="9550"/>
                  <a:pt x="26659" y="9550"/>
                  <a:pt x="26635" y="9550"/>
                </a:cubicBezTo>
                <a:cubicBezTo>
                  <a:pt x="26635" y="9538"/>
                  <a:pt x="26635" y="9502"/>
                  <a:pt x="26611" y="9490"/>
                </a:cubicBezTo>
                <a:lnTo>
                  <a:pt x="26611" y="9430"/>
                </a:lnTo>
                <a:cubicBezTo>
                  <a:pt x="26600" y="9428"/>
                  <a:pt x="26590" y="9427"/>
                  <a:pt x="26581" y="9427"/>
                </a:cubicBezTo>
                <a:cubicBezTo>
                  <a:pt x="26535" y="9427"/>
                  <a:pt x="26500" y="9449"/>
                  <a:pt x="26480" y="9478"/>
                </a:cubicBezTo>
                <a:lnTo>
                  <a:pt x="26456" y="9478"/>
                </a:lnTo>
                <a:cubicBezTo>
                  <a:pt x="26456" y="9442"/>
                  <a:pt x="26480" y="9430"/>
                  <a:pt x="26480" y="9407"/>
                </a:cubicBezTo>
                <a:cubicBezTo>
                  <a:pt x="26453" y="9396"/>
                  <a:pt x="26426" y="9390"/>
                  <a:pt x="26401" y="9390"/>
                </a:cubicBezTo>
                <a:cubicBezTo>
                  <a:pt x="26369" y="9390"/>
                  <a:pt x="26340" y="9399"/>
                  <a:pt x="26313" y="9419"/>
                </a:cubicBezTo>
                <a:cubicBezTo>
                  <a:pt x="26301" y="9383"/>
                  <a:pt x="26278" y="9359"/>
                  <a:pt x="26242" y="9347"/>
                </a:cubicBezTo>
                <a:cubicBezTo>
                  <a:pt x="26182" y="9383"/>
                  <a:pt x="26159" y="9430"/>
                  <a:pt x="26182" y="9490"/>
                </a:cubicBezTo>
                <a:cubicBezTo>
                  <a:pt x="26164" y="9484"/>
                  <a:pt x="26150" y="9481"/>
                  <a:pt x="26135" y="9481"/>
                </a:cubicBezTo>
                <a:cubicBezTo>
                  <a:pt x="26120" y="9481"/>
                  <a:pt x="26105" y="9484"/>
                  <a:pt x="26087" y="9490"/>
                </a:cubicBezTo>
                <a:cubicBezTo>
                  <a:pt x="26081" y="9490"/>
                  <a:pt x="26069" y="9493"/>
                  <a:pt x="26057" y="9499"/>
                </a:cubicBezTo>
                <a:lnTo>
                  <a:pt x="26057" y="9499"/>
                </a:lnTo>
                <a:cubicBezTo>
                  <a:pt x="26086" y="9467"/>
                  <a:pt x="26105" y="9429"/>
                  <a:pt x="26123" y="9383"/>
                </a:cubicBezTo>
                <a:lnTo>
                  <a:pt x="26135" y="9383"/>
                </a:lnTo>
                <a:lnTo>
                  <a:pt x="26135" y="9371"/>
                </a:lnTo>
                <a:lnTo>
                  <a:pt x="26147" y="9371"/>
                </a:lnTo>
                <a:cubicBezTo>
                  <a:pt x="26159" y="9323"/>
                  <a:pt x="26159" y="9300"/>
                  <a:pt x="26135" y="9264"/>
                </a:cubicBezTo>
                <a:cubicBezTo>
                  <a:pt x="26159" y="9264"/>
                  <a:pt x="26194" y="9264"/>
                  <a:pt x="26218" y="9240"/>
                </a:cubicBezTo>
                <a:cubicBezTo>
                  <a:pt x="26209" y="9193"/>
                  <a:pt x="26177" y="9161"/>
                  <a:pt x="26147" y="9161"/>
                </a:cubicBezTo>
                <a:cubicBezTo>
                  <a:pt x="26139" y="9161"/>
                  <a:pt x="26130" y="9163"/>
                  <a:pt x="26123" y="9169"/>
                </a:cubicBezTo>
                <a:cubicBezTo>
                  <a:pt x="26135" y="9133"/>
                  <a:pt x="26135" y="9085"/>
                  <a:pt x="26123" y="9049"/>
                </a:cubicBezTo>
                <a:cubicBezTo>
                  <a:pt x="26087" y="9061"/>
                  <a:pt x="26063" y="9073"/>
                  <a:pt x="26039" y="9085"/>
                </a:cubicBezTo>
                <a:cubicBezTo>
                  <a:pt x="26039" y="9073"/>
                  <a:pt x="26039" y="9061"/>
                  <a:pt x="26028" y="9026"/>
                </a:cubicBezTo>
                <a:lnTo>
                  <a:pt x="26039" y="9014"/>
                </a:lnTo>
                <a:cubicBezTo>
                  <a:pt x="26028" y="8942"/>
                  <a:pt x="26004" y="8907"/>
                  <a:pt x="25956" y="8895"/>
                </a:cubicBezTo>
                <a:cubicBezTo>
                  <a:pt x="25980" y="8871"/>
                  <a:pt x="26004" y="8823"/>
                  <a:pt x="26004" y="8752"/>
                </a:cubicBezTo>
                <a:cubicBezTo>
                  <a:pt x="25986" y="8747"/>
                  <a:pt x="25970" y="8744"/>
                  <a:pt x="25956" y="8744"/>
                </a:cubicBezTo>
                <a:cubicBezTo>
                  <a:pt x="25905" y="8744"/>
                  <a:pt x="25877" y="8776"/>
                  <a:pt x="25849" y="8823"/>
                </a:cubicBezTo>
                <a:lnTo>
                  <a:pt x="25801" y="8776"/>
                </a:lnTo>
                <a:cubicBezTo>
                  <a:pt x="25801" y="8752"/>
                  <a:pt x="25789" y="8716"/>
                  <a:pt x="25766" y="8668"/>
                </a:cubicBezTo>
                <a:cubicBezTo>
                  <a:pt x="25706" y="8692"/>
                  <a:pt x="25658" y="8728"/>
                  <a:pt x="25647" y="8776"/>
                </a:cubicBezTo>
                <a:cubicBezTo>
                  <a:pt x="25623" y="8752"/>
                  <a:pt x="25599" y="8716"/>
                  <a:pt x="25551" y="8704"/>
                </a:cubicBezTo>
                <a:cubicBezTo>
                  <a:pt x="25528" y="8752"/>
                  <a:pt x="25504" y="8788"/>
                  <a:pt x="25539" y="8835"/>
                </a:cubicBezTo>
                <a:cubicBezTo>
                  <a:pt x="25504" y="8835"/>
                  <a:pt x="25492" y="8847"/>
                  <a:pt x="25468" y="8871"/>
                </a:cubicBezTo>
                <a:lnTo>
                  <a:pt x="25420" y="8907"/>
                </a:lnTo>
                <a:cubicBezTo>
                  <a:pt x="25402" y="8901"/>
                  <a:pt x="25385" y="8898"/>
                  <a:pt x="25367" y="8898"/>
                </a:cubicBezTo>
                <a:cubicBezTo>
                  <a:pt x="25349" y="8898"/>
                  <a:pt x="25331" y="8901"/>
                  <a:pt x="25313" y="8907"/>
                </a:cubicBezTo>
                <a:lnTo>
                  <a:pt x="25313" y="8847"/>
                </a:lnTo>
                <a:cubicBezTo>
                  <a:pt x="25325" y="8847"/>
                  <a:pt x="25349" y="8871"/>
                  <a:pt x="25361" y="8871"/>
                </a:cubicBezTo>
                <a:cubicBezTo>
                  <a:pt x="25385" y="8811"/>
                  <a:pt x="25385" y="8764"/>
                  <a:pt x="25361" y="8716"/>
                </a:cubicBezTo>
                <a:cubicBezTo>
                  <a:pt x="25408" y="8716"/>
                  <a:pt x="25444" y="8704"/>
                  <a:pt x="25480" y="8645"/>
                </a:cubicBezTo>
                <a:cubicBezTo>
                  <a:pt x="25443" y="8599"/>
                  <a:pt x="25406" y="8581"/>
                  <a:pt x="25364" y="8581"/>
                </a:cubicBezTo>
                <a:cubicBezTo>
                  <a:pt x="25351" y="8581"/>
                  <a:pt x="25338" y="8582"/>
                  <a:pt x="25325" y="8585"/>
                </a:cubicBezTo>
                <a:cubicBezTo>
                  <a:pt x="25349" y="8538"/>
                  <a:pt x="25325" y="8490"/>
                  <a:pt x="25289" y="8454"/>
                </a:cubicBezTo>
                <a:cubicBezTo>
                  <a:pt x="25230" y="8478"/>
                  <a:pt x="25194" y="8526"/>
                  <a:pt x="25206" y="8597"/>
                </a:cubicBezTo>
                <a:cubicBezTo>
                  <a:pt x="25194" y="8585"/>
                  <a:pt x="25170" y="8573"/>
                  <a:pt x="25147" y="8573"/>
                </a:cubicBezTo>
                <a:cubicBezTo>
                  <a:pt x="25170" y="8573"/>
                  <a:pt x="25170" y="8549"/>
                  <a:pt x="25182" y="8549"/>
                </a:cubicBezTo>
                <a:cubicBezTo>
                  <a:pt x="25170" y="8526"/>
                  <a:pt x="25147" y="8514"/>
                  <a:pt x="25135" y="8490"/>
                </a:cubicBezTo>
                <a:cubicBezTo>
                  <a:pt x="25135" y="8466"/>
                  <a:pt x="25123" y="8454"/>
                  <a:pt x="25111" y="8418"/>
                </a:cubicBezTo>
                <a:cubicBezTo>
                  <a:pt x="25135" y="8418"/>
                  <a:pt x="25170" y="8407"/>
                  <a:pt x="25182" y="8395"/>
                </a:cubicBezTo>
                <a:cubicBezTo>
                  <a:pt x="25170" y="8359"/>
                  <a:pt x="25170" y="8335"/>
                  <a:pt x="25147" y="8311"/>
                </a:cubicBezTo>
                <a:cubicBezTo>
                  <a:pt x="25135" y="8299"/>
                  <a:pt x="25135" y="8299"/>
                  <a:pt x="25123" y="8299"/>
                </a:cubicBezTo>
                <a:lnTo>
                  <a:pt x="25087" y="8276"/>
                </a:lnTo>
                <a:cubicBezTo>
                  <a:pt x="25111" y="8240"/>
                  <a:pt x="25111" y="8192"/>
                  <a:pt x="25087" y="8168"/>
                </a:cubicBezTo>
                <a:cubicBezTo>
                  <a:pt x="25063" y="8168"/>
                  <a:pt x="25051" y="8180"/>
                  <a:pt x="25027" y="8192"/>
                </a:cubicBezTo>
                <a:lnTo>
                  <a:pt x="25016" y="8180"/>
                </a:lnTo>
                <a:cubicBezTo>
                  <a:pt x="25063" y="8168"/>
                  <a:pt x="25111" y="8133"/>
                  <a:pt x="25135" y="8097"/>
                </a:cubicBezTo>
                <a:cubicBezTo>
                  <a:pt x="25087" y="8037"/>
                  <a:pt x="25051" y="8014"/>
                  <a:pt x="25004" y="8014"/>
                </a:cubicBezTo>
                <a:cubicBezTo>
                  <a:pt x="24992" y="7978"/>
                  <a:pt x="24956" y="7942"/>
                  <a:pt x="24932" y="7930"/>
                </a:cubicBezTo>
                <a:cubicBezTo>
                  <a:pt x="24932" y="7930"/>
                  <a:pt x="24932" y="7918"/>
                  <a:pt x="24908" y="7918"/>
                </a:cubicBezTo>
                <a:cubicBezTo>
                  <a:pt x="24968" y="7918"/>
                  <a:pt x="25027" y="7883"/>
                  <a:pt x="25087" y="7835"/>
                </a:cubicBezTo>
                <a:cubicBezTo>
                  <a:pt x="25063" y="7752"/>
                  <a:pt x="25027" y="7692"/>
                  <a:pt x="24992" y="7645"/>
                </a:cubicBezTo>
                <a:cubicBezTo>
                  <a:pt x="24955" y="7608"/>
                  <a:pt x="24912" y="7593"/>
                  <a:pt x="24862" y="7593"/>
                </a:cubicBezTo>
                <a:cubicBezTo>
                  <a:pt x="24846" y="7593"/>
                  <a:pt x="24830" y="7594"/>
                  <a:pt x="24813" y="7597"/>
                </a:cubicBezTo>
                <a:cubicBezTo>
                  <a:pt x="24873" y="7502"/>
                  <a:pt x="24885" y="7383"/>
                  <a:pt x="24813" y="7228"/>
                </a:cubicBezTo>
                <a:cubicBezTo>
                  <a:pt x="24694" y="7264"/>
                  <a:pt x="24587" y="7323"/>
                  <a:pt x="24539" y="7395"/>
                </a:cubicBezTo>
                <a:cubicBezTo>
                  <a:pt x="24492" y="7454"/>
                  <a:pt x="24480" y="7502"/>
                  <a:pt x="24480" y="7573"/>
                </a:cubicBezTo>
                <a:cubicBezTo>
                  <a:pt x="24468" y="7561"/>
                  <a:pt x="24432" y="7537"/>
                  <a:pt x="24396" y="7525"/>
                </a:cubicBezTo>
                <a:cubicBezTo>
                  <a:pt x="24396" y="7502"/>
                  <a:pt x="24396" y="7466"/>
                  <a:pt x="24373" y="7442"/>
                </a:cubicBezTo>
                <a:cubicBezTo>
                  <a:pt x="24313" y="7442"/>
                  <a:pt x="24289" y="7478"/>
                  <a:pt x="24289" y="7537"/>
                </a:cubicBezTo>
                <a:lnTo>
                  <a:pt x="24254" y="7514"/>
                </a:lnTo>
                <a:cubicBezTo>
                  <a:pt x="24277" y="7502"/>
                  <a:pt x="24289" y="7478"/>
                  <a:pt x="24301" y="7454"/>
                </a:cubicBezTo>
                <a:cubicBezTo>
                  <a:pt x="24269" y="7413"/>
                  <a:pt x="24231" y="7395"/>
                  <a:pt x="24198" y="7395"/>
                </a:cubicBezTo>
                <a:cubicBezTo>
                  <a:pt x="24183" y="7395"/>
                  <a:pt x="24170" y="7399"/>
                  <a:pt x="24158" y="7406"/>
                </a:cubicBezTo>
                <a:cubicBezTo>
                  <a:pt x="24158" y="7359"/>
                  <a:pt x="24158" y="7323"/>
                  <a:pt x="24111" y="7275"/>
                </a:cubicBezTo>
                <a:cubicBezTo>
                  <a:pt x="24134" y="7264"/>
                  <a:pt x="24158" y="7228"/>
                  <a:pt x="24182" y="7204"/>
                </a:cubicBezTo>
                <a:cubicBezTo>
                  <a:pt x="24132" y="7128"/>
                  <a:pt x="24069" y="7088"/>
                  <a:pt x="24007" y="7088"/>
                </a:cubicBezTo>
                <a:cubicBezTo>
                  <a:pt x="23982" y="7088"/>
                  <a:pt x="23956" y="7095"/>
                  <a:pt x="23932" y="7109"/>
                </a:cubicBezTo>
                <a:cubicBezTo>
                  <a:pt x="23944" y="7037"/>
                  <a:pt x="23920" y="6942"/>
                  <a:pt x="23837" y="6859"/>
                </a:cubicBezTo>
                <a:cubicBezTo>
                  <a:pt x="23718" y="6918"/>
                  <a:pt x="23682" y="7025"/>
                  <a:pt x="23706" y="7144"/>
                </a:cubicBezTo>
                <a:lnTo>
                  <a:pt x="23658" y="7144"/>
                </a:lnTo>
                <a:cubicBezTo>
                  <a:pt x="23650" y="7144"/>
                  <a:pt x="23637" y="7134"/>
                  <a:pt x="23622" y="7134"/>
                </a:cubicBezTo>
                <a:cubicBezTo>
                  <a:pt x="23615" y="7134"/>
                  <a:pt x="23607" y="7137"/>
                  <a:pt x="23599" y="7144"/>
                </a:cubicBezTo>
                <a:cubicBezTo>
                  <a:pt x="23599" y="7061"/>
                  <a:pt x="23563" y="7002"/>
                  <a:pt x="23480" y="6942"/>
                </a:cubicBezTo>
                <a:cubicBezTo>
                  <a:pt x="23480" y="6883"/>
                  <a:pt x="23468" y="6847"/>
                  <a:pt x="23444" y="6811"/>
                </a:cubicBezTo>
                <a:cubicBezTo>
                  <a:pt x="23503" y="6811"/>
                  <a:pt x="23539" y="6763"/>
                  <a:pt x="23587" y="6692"/>
                </a:cubicBezTo>
                <a:cubicBezTo>
                  <a:pt x="23563" y="6644"/>
                  <a:pt x="23515" y="6633"/>
                  <a:pt x="23480" y="6621"/>
                </a:cubicBezTo>
                <a:cubicBezTo>
                  <a:pt x="23480" y="6573"/>
                  <a:pt x="23468" y="6525"/>
                  <a:pt x="23444" y="6513"/>
                </a:cubicBezTo>
                <a:cubicBezTo>
                  <a:pt x="23503" y="6513"/>
                  <a:pt x="23539" y="6466"/>
                  <a:pt x="23575" y="6394"/>
                </a:cubicBezTo>
                <a:cubicBezTo>
                  <a:pt x="23537" y="6349"/>
                  <a:pt x="23494" y="6327"/>
                  <a:pt x="23446" y="6327"/>
                </a:cubicBezTo>
                <a:cubicBezTo>
                  <a:pt x="23419" y="6327"/>
                  <a:pt x="23390" y="6334"/>
                  <a:pt x="23361" y="6347"/>
                </a:cubicBezTo>
                <a:cubicBezTo>
                  <a:pt x="23384" y="6287"/>
                  <a:pt x="23349" y="6216"/>
                  <a:pt x="23277" y="6156"/>
                </a:cubicBezTo>
                <a:cubicBezTo>
                  <a:pt x="23236" y="6106"/>
                  <a:pt x="23188" y="6086"/>
                  <a:pt x="23135" y="6086"/>
                </a:cubicBezTo>
                <a:cubicBezTo>
                  <a:pt x="23112" y="6086"/>
                  <a:pt x="23088" y="6090"/>
                  <a:pt x="23063" y="6097"/>
                </a:cubicBezTo>
                <a:cubicBezTo>
                  <a:pt x="23063" y="6037"/>
                  <a:pt x="23051" y="5978"/>
                  <a:pt x="22980" y="5918"/>
                </a:cubicBezTo>
                <a:cubicBezTo>
                  <a:pt x="22908" y="5966"/>
                  <a:pt x="22872" y="6025"/>
                  <a:pt x="22884" y="6097"/>
                </a:cubicBezTo>
                <a:lnTo>
                  <a:pt x="22849" y="6144"/>
                </a:lnTo>
                <a:cubicBezTo>
                  <a:pt x="22801" y="6144"/>
                  <a:pt x="22753" y="6144"/>
                  <a:pt x="22730" y="6168"/>
                </a:cubicBezTo>
                <a:cubicBezTo>
                  <a:pt x="22730" y="6156"/>
                  <a:pt x="22706" y="6132"/>
                  <a:pt x="22706" y="6109"/>
                </a:cubicBezTo>
                <a:lnTo>
                  <a:pt x="22706" y="6097"/>
                </a:lnTo>
                <a:lnTo>
                  <a:pt x="22670" y="6097"/>
                </a:lnTo>
                <a:cubicBezTo>
                  <a:pt x="22706" y="6097"/>
                  <a:pt x="22753" y="6049"/>
                  <a:pt x="22789" y="6013"/>
                </a:cubicBezTo>
                <a:cubicBezTo>
                  <a:pt x="22753" y="5987"/>
                  <a:pt x="22718" y="5973"/>
                  <a:pt x="22682" y="5973"/>
                </a:cubicBezTo>
                <a:cubicBezTo>
                  <a:pt x="22670" y="5973"/>
                  <a:pt x="22658" y="5975"/>
                  <a:pt x="22646" y="5978"/>
                </a:cubicBezTo>
                <a:cubicBezTo>
                  <a:pt x="22670" y="5954"/>
                  <a:pt x="22670" y="5906"/>
                  <a:pt x="22646" y="5859"/>
                </a:cubicBezTo>
                <a:cubicBezTo>
                  <a:pt x="22634" y="5859"/>
                  <a:pt x="22610" y="5871"/>
                  <a:pt x="22587" y="5871"/>
                </a:cubicBezTo>
                <a:cubicBezTo>
                  <a:pt x="22575" y="5859"/>
                  <a:pt x="22563" y="5859"/>
                  <a:pt x="22551" y="5859"/>
                </a:cubicBezTo>
                <a:cubicBezTo>
                  <a:pt x="22563" y="5847"/>
                  <a:pt x="22575" y="5835"/>
                  <a:pt x="22587" y="5799"/>
                </a:cubicBezTo>
                <a:cubicBezTo>
                  <a:pt x="22559" y="5763"/>
                  <a:pt x="22525" y="5747"/>
                  <a:pt x="22489" y="5747"/>
                </a:cubicBezTo>
                <a:cubicBezTo>
                  <a:pt x="22478" y="5747"/>
                  <a:pt x="22467" y="5749"/>
                  <a:pt x="22456" y="5751"/>
                </a:cubicBezTo>
                <a:cubicBezTo>
                  <a:pt x="22468" y="5728"/>
                  <a:pt x="22491" y="5680"/>
                  <a:pt x="22456" y="5620"/>
                </a:cubicBezTo>
                <a:cubicBezTo>
                  <a:pt x="22408" y="5620"/>
                  <a:pt x="22384" y="5632"/>
                  <a:pt x="22372" y="5656"/>
                </a:cubicBezTo>
                <a:cubicBezTo>
                  <a:pt x="22346" y="5639"/>
                  <a:pt x="22326" y="5628"/>
                  <a:pt x="22304" y="5628"/>
                </a:cubicBezTo>
                <a:cubicBezTo>
                  <a:pt x="22295" y="5628"/>
                  <a:pt x="22287" y="5629"/>
                  <a:pt x="22277" y="5632"/>
                </a:cubicBezTo>
                <a:cubicBezTo>
                  <a:pt x="22289" y="5609"/>
                  <a:pt x="22313" y="5561"/>
                  <a:pt x="22277" y="5501"/>
                </a:cubicBezTo>
                <a:cubicBezTo>
                  <a:pt x="22313" y="5490"/>
                  <a:pt x="22325" y="5478"/>
                  <a:pt x="22349" y="5442"/>
                </a:cubicBezTo>
                <a:cubicBezTo>
                  <a:pt x="22325" y="5382"/>
                  <a:pt x="22277" y="5359"/>
                  <a:pt x="22218" y="5359"/>
                </a:cubicBezTo>
                <a:cubicBezTo>
                  <a:pt x="22253" y="5323"/>
                  <a:pt x="22265" y="5275"/>
                  <a:pt x="22253" y="5239"/>
                </a:cubicBezTo>
                <a:lnTo>
                  <a:pt x="22253" y="5239"/>
                </a:lnTo>
                <a:lnTo>
                  <a:pt x="22337" y="5275"/>
                </a:lnTo>
                <a:cubicBezTo>
                  <a:pt x="22384" y="5204"/>
                  <a:pt x="22372" y="5144"/>
                  <a:pt x="22337" y="5085"/>
                </a:cubicBezTo>
                <a:lnTo>
                  <a:pt x="22337" y="5085"/>
                </a:lnTo>
                <a:cubicBezTo>
                  <a:pt x="22347" y="5087"/>
                  <a:pt x="22356" y="5088"/>
                  <a:pt x="22366" y="5088"/>
                </a:cubicBezTo>
                <a:cubicBezTo>
                  <a:pt x="22412" y="5088"/>
                  <a:pt x="22454" y="5063"/>
                  <a:pt x="22503" y="5013"/>
                </a:cubicBezTo>
                <a:cubicBezTo>
                  <a:pt x="22468" y="4954"/>
                  <a:pt x="22432" y="4918"/>
                  <a:pt x="22372" y="4918"/>
                </a:cubicBezTo>
                <a:cubicBezTo>
                  <a:pt x="22396" y="4894"/>
                  <a:pt x="22408" y="4835"/>
                  <a:pt x="22396" y="4775"/>
                </a:cubicBezTo>
                <a:cubicBezTo>
                  <a:pt x="22385" y="4773"/>
                  <a:pt x="22373" y="4772"/>
                  <a:pt x="22362" y="4772"/>
                </a:cubicBezTo>
                <a:cubicBezTo>
                  <a:pt x="22306" y="4772"/>
                  <a:pt x="22259" y="4799"/>
                  <a:pt x="22229" y="4858"/>
                </a:cubicBezTo>
                <a:cubicBezTo>
                  <a:pt x="22229" y="4858"/>
                  <a:pt x="22229" y="4847"/>
                  <a:pt x="22218" y="4847"/>
                </a:cubicBezTo>
                <a:cubicBezTo>
                  <a:pt x="22218" y="4835"/>
                  <a:pt x="22206" y="4799"/>
                  <a:pt x="22206" y="4787"/>
                </a:cubicBezTo>
                <a:lnTo>
                  <a:pt x="22206" y="4775"/>
                </a:lnTo>
                <a:cubicBezTo>
                  <a:pt x="22253" y="4775"/>
                  <a:pt x="22313" y="4763"/>
                  <a:pt x="22337" y="4704"/>
                </a:cubicBezTo>
                <a:cubicBezTo>
                  <a:pt x="22313" y="4656"/>
                  <a:pt x="22277" y="4644"/>
                  <a:pt x="22253" y="4620"/>
                </a:cubicBezTo>
                <a:cubicBezTo>
                  <a:pt x="22253" y="4608"/>
                  <a:pt x="22229" y="4597"/>
                  <a:pt x="22218" y="4585"/>
                </a:cubicBezTo>
                <a:cubicBezTo>
                  <a:pt x="22253" y="4585"/>
                  <a:pt x="22265" y="4549"/>
                  <a:pt x="22277" y="4525"/>
                </a:cubicBezTo>
                <a:cubicBezTo>
                  <a:pt x="22265" y="4501"/>
                  <a:pt x="22229" y="4489"/>
                  <a:pt x="22218" y="4489"/>
                </a:cubicBezTo>
                <a:lnTo>
                  <a:pt x="22218" y="4477"/>
                </a:lnTo>
                <a:cubicBezTo>
                  <a:pt x="22218" y="4466"/>
                  <a:pt x="22206" y="4442"/>
                  <a:pt x="22194" y="4430"/>
                </a:cubicBezTo>
                <a:cubicBezTo>
                  <a:pt x="22218" y="4430"/>
                  <a:pt x="22229" y="4406"/>
                  <a:pt x="22253" y="4358"/>
                </a:cubicBezTo>
                <a:cubicBezTo>
                  <a:pt x="22234" y="4339"/>
                  <a:pt x="22210" y="4330"/>
                  <a:pt x="22189" y="4330"/>
                </a:cubicBezTo>
                <a:cubicBezTo>
                  <a:pt x="22172" y="4330"/>
                  <a:pt x="22157" y="4336"/>
                  <a:pt x="22146" y="4347"/>
                </a:cubicBezTo>
                <a:cubicBezTo>
                  <a:pt x="22146" y="4323"/>
                  <a:pt x="22146" y="4311"/>
                  <a:pt x="22134" y="4299"/>
                </a:cubicBezTo>
                <a:cubicBezTo>
                  <a:pt x="22146" y="4287"/>
                  <a:pt x="22146" y="4263"/>
                  <a:pt x="22146" y="4251"/>
                </a:cubicBezTo>
                <a:cubicBezTo>
                  <a:pt x="22152" y="4257"/>
                  <a:pt x="22158" y="4260"/>
                  <a:pt x="22165" y="4260"/>
                </a:cubicBezTo>
                <a:cubicBezTo>
                  <a:pt x="22173" y="4260"/>
                  <a:pt x="22182" y="4257"/>
                  <a:pt x="22194" y="4251"/>
                </a:cubicBezTo>
                <a:cubicBezTo>
                  <a:pt x="22194" y="4239"/>
                  <a:pt x="22194" y="4227"/>
                  <a:pt x="22170" y="4227"/>
                </a:cubicBezTo>
                <a:cubicBezTo>
                  <a:pt x="22170" y="4204"/>
                  <a:pt x="22194" y="4204"/>
                  <a:pt x="22170" y="4192"/>
                </a:cubicBezTo>
                <a:lnTo>
                  <a:pt x="22170" y="4192"/>
                </a:lnTo>
                <a:cubicBezTo>
                  <a:pt x="22194" y="4204"/>
                  <a:pt x="22206" y="4204"/>
                  <a:pt x="22218" y="4204"/>
                </a:cubicBezTo>
                <a:cubicBezTo>
                  <a:pt x="22218" y="4180"/>
                  <a:pt x="22218" y="4168"/>
                  <a:pt x="22194" y="4144"/>
                </a:cubicBezTo>
                <a:cubicBezTo>
                  <a:pt x="22206" y="4132"/>
                  <a:pt x="22218" y="4120"/>
                  <a:pt x="22206" y="4085"/>
                </a:cubicBezTo>
                <a:cubicBezTo>
                  <a:pt x="22206" y="4061"/>
                  <a:pt x="22194" y="4049"/>
                  <a:pt x="22170" y="4025"/>
                </a:cubicBezTo>
                <a:cubicBezTo>
                  <a:pt x="22194" y="4013"/>
                  <a:pt x="22206" y="4001"/>
                  <a:pt x="22206" y="3966"/>
                </a:cubicBezTo>
                <a:cubicBezTo>
                  <a:pt x="22196" y="3962"/>
                  <a:pt x="22187" y="3961"/>
                  <a:pt x="22180" y="3961"/>
                </a:cubicBezTo>
                <a:cubicBezTo>
                  <a:pt x="22158" y="3961"/>
                  <a:pt x="22143" y="3972"/>
                  <a:pt x="22134" y="3989"/>
                </a:cubicBezTo>
                <a:lnTo>
                  <a:pt x="22110" y="3989"/>
                </a:lnTo>
                <a:cubicBezTo>
                  <a:pt x="22104" y="3977"/>
                  <a:pt x="22096" y="3971"/>
                  <a:pt x="22084" y="3971"/>
                </a:cubicBezTo>
                <a:cubicBezTo>
                  <a:pt x="22072" y="3971"/>
                  <a:pt x="22057" y="3977"/>
                  <a:pt x="22039" y="3989"/>
                </a:cubicBezTo>
                <a:lnTo>
                  <a:pt x="22039" y="4001"/>
                </a:lnTo>
                <a:cubicBezTo>
                  <a:pt x="22027" y="4001"/>
                  <a:pt x="21991" y="4001"/>
                  <a:pt x="21979" y="4013"/>
                </a:cubicBezTo>
                <a:cubicBezTo>
                  <a:pt x="21991" y="4001"/>
                  <a:pt x="21991" y="3989"/>
                  <a:pt x="21991" y="3954"/>
                </a:cubicBezTo>
                <a:cubicBezTo>
                  <a:pt x="21968" y="3954"/>
                  <a:pt x="21932" y="3966"/>
                  <a:pt x="21932" y="4001"/>
                </a:cubicBezTo>
                <a:lnTo>
                  <a:pt x="21908" y="4001"/>
                </a:lnTo>
                <a:cubicBezTo>
                  <a:pt x="21908" y="3989"/>
                  <a:pt x="21908" y="3954"/>
                  <a:pt x="21872" y="3942"/>
                </a:cubicBezTo>
                <a:cubicBezTo>
                  <a:pt x="21860" y="3906"/>
                  <a:pt x="21837" y="3906"/>
                  <a:pt x="21801" y="3906"/>
                </a:cubicBezTo>
                <a:cubicBezTo>
                  <a:pt x="21801" y="3894"/>
                  <a:pt x="21801" y="3870"/>
                  <a:pt x="21777" y="3846"/>
                </a:cubicBezTo>
                <a:cubicBezTo>
                  <a:pt x="21741" y="3870"/>
                  <a:pt x="21741" y="3882"/>
                  <a:pt x="21741" y="3894"/>
                </a:cubicBezTo>
                <a:cubicBezTo>
                  <a:pt x="21729" y="3894"/>
                  <a:pt x="21718" y="3894"/>
                  <a:pt x="21718" y="3906"/>
                </a:cubicBezTo>
                <a:cubicBezTo>
                  <a:pt x="21694" y="3906"/>
                  <a:pt x="21694" y="3906"/>
                  <a:pt x="21694" y="3930"/>
                </a:cubicBezTo>
                <a:cubicBezTo>
                  <a:pt x="21682" y="3906"/>
                  <a:pt x="21670" y="3906"/>
                  <a:pt x="21658" y="3906"/>
                </a:cubicBezTo>
                <a:cubicBezTo>
                  <a:pt x="21634" y="3894"/>
                  <a:pt x="21622" y="3894"/>
                  <a:pt x="21610" y="3894"/>
                </a:cubicBezTo>
                <a:cubicBezTo>
                  <a:pt x="21622" y="3882"/>
                  <a:pt x="21622" y="3870"/>
                  <a:pt x="21622" y="3835"/>
                </a:cubicBezTo>
                <a:cubicBezTo>
                  <a:pt x="21634" y="3846"/>
                  <a:pt x="21658" y="3846"/>
                  <a:pt x="21670" y="3846"/>
                </a:cubicBezTo>
                <a:cubicBezTo>
                  <a:pt x="21682" y="3823"/>
                  <a:pt x="21682" y="3787"/>
                  <a:pt x="21670" y="3775"/>
                </a:cubicBezTo>
                <a:cubicBezTo>
                  <a:pt x="21694" y="3775"/>
                  <a:pt x="21718" y="3775"/>
                  <a:pt x="21729" y="3751"/>
                </a:cubicBezTo>
                <a:cubicBezTo>
                  <a:pt x="21718" y="3715"/>
                  <a:pt x="21694" y="3704"/>
                  <a:pt x="21670" y="3704"/>
                </a:cubicBezTo>
                <a:cubicBezTo>
                  <a:pt x="21682" y="3692"/>
                  <a:pt x="21682" y="3668"/>
                  <a:pt x="21682" y="3644"/>
                </a:cubicBezTo>
                <a:cubicBezTo>
                  <a:pt x="21658" y="3644"/>
                  <a:pt x="21634" y="3644"/>
                  <a:pt x="21622" y="3656"/>
                </a:cubicBezTo>
                <a:lnTo>
                  <a:pt x="21622" y="3644"/>
                </a:lnTo>
                <a:cubicBezTo>
                  <a:pt x="21634" y="3644"/>
                  <a:pt x="21658" y="3632"/>
                  <a:pt x="21658" y="3608"/>
                </a:cubicBezTo>
                <a:lnTo>
                  <a:pt x="21670" y="3596"/>
                </a:lnTo>
                <a:cubicBezTo>
                  <a:pt x="21658" y="3573"/>
                  <a:pt x="21634" y="3549"/>
                  <a:pt x="21610" y="3549"/>
                </a:cubicBezTo>
                <a:cubicBezTo>
                  <a:pt x="21622" y="3537"/>
                  <a:pt x="21622" y="3525"/>
                  <a:pt x="21622" y="3489"/>
                </a:cubicBezTo>
                <a:lnTo>
                  <a:pt x="21575" y="3489"/>
                </a:lnTo>
                <a:cubicBezTo>
                  <a:pt x="21563" y="3477"/>
                  <a:pt x="21551" y="3477"/>
                  <a:pt x="21539" y="3477"/>
                </a:cubicBezTo>
                <a:cubicBezTo>
                  <a:pt x="21551" y="3465"/>
                  <a:pt x="21551" y="3454"/>
                  <a:pt x="21551" y="3418"/>
                </a:cubicBezTo>
                <a:cubicBezTo>
                  <a:pt x="21515" y="3418"/>
                  <a:pt x="21491" y="3430"/>
                  <a:pt x="21479" y="3454"/>
                </a:cubicBezTo>
                <a:cubicBezTo>
                  <a:pt x="21456" y="3430"/>
                  <a:pt x="21444" y="3418"/>
                  <a:pt x="21420" y="3418"/>
                </a:cubicBezTo>
                <a:cubicBezTo>
                  <a:pt x="21420" y="3394"/>
                  <a:pt x="21396" y="3370"/>
                  <a:pt x="21384" y="3346"/>
                </a:cubicBezTo>
                <a:cubicBezTo>
                  <a:pt x="21360" y="3239"/>
                  <a:pt x="21301" y="3192"/>
                  <a:pt x="21206" y="3192"/>
                </a:cubicBezTo>
                <a:cubicBezTo>
                  <a:pt x="21253" y="3132"/>
                  <a:pt x="21253" y="3061"/>
                  <a:pt x="21217" y="2977"/>
                </a:cubicBezTo>
                <a:lnTo>
                  <a:pt x="21217" y="2977"/>
                </a:lnTo>
                <a:cubicBezTo>
                  <a:pt x="21122" y="2989"/>
                  <a:pt x="21039" y="3049"/>
                  <a:pt x="21027" y="3120"/>
                </a:cubicBezTo>
                <a:cubicBezTo>
                  <a:pt x="21003" y="3120"/>
                  <a:pt x="20979" y="3132"/>
                  <a:pt x="20967" y="3156"/>
                </a:cubicBezTo>
                <a:cubicBezTo>
                  <a:pt x="20944" y="3144"/>
                  <a:pt x="20917" y="3137"/>
                  <a:pt x="20890" y="3137"/>
                </a:cubicBezTo>
                <a:cubicBezTo>
                  <a:pt x="20835" y="3137"/>
                  <a:pt x="20777" y="3164"/>
                  <a:pt x="20729" y="3227"/>
                </a:cubicBezTo>
                <a:cubicBezTo>
                  <a:pt x="20741" y="3251"/>
                  <a:pt x="20765" y="3287"/>
                  <a:pt x="20777" y="3299"/>
                </a:cubicBezTo>
                <a:cubicBezTo>
                  <a:pt x="20767" y="3297"/>
                  <a:pt x="20758" y="3296"/>
                  <a:pt x="20748" y="3296"/>
                </a:cubicBezTo>
                <a:cubicBezTo>
                  <a:pt x="20695" y="3296"/>
                  <a:pt x="20637" y="3324"/>
                  <a:pt x="20586" y="3394"/>
                </a:cubicBezTo>
                <a:lnTo>
                  <a:pt x="20563" y="3394"/>
                </a:lnTo>
                <a:cubicBezTo>
                  <a:pt x="20598" y="3334"/>
                  <a:pt x="20598" y="3251"/>
                  <a:pt x="20539" y="3168"/>
                </a:cubicBezTo>
                <a:cubicBezTo>
                  <a:pt x="20420" y="3192"/>
                  <a:pt x="20360" y="3287"/>
                  <a:pt x="20372" y="3394"/>
                </a:cubicBezTo>
                <a:cubicBezTo>
                  <a:pt x="20341" y="3368"/>
                  <a:pt x="20302" y="3353"/>
                  <a:pt x="20262" y="3353"/>
                </a:cubicBezTo>
                <a:cubicBezTo>
                  <a:pt x="20211" y="3353"/>
                  <a:pt x="20157" y="3377"/>
                  <a:pt x="20110" y="3430"/>
                </a:cubicBezTo>
                <a:cubicBezTo>
                  <a:pt x="20110" y="3454"/>
                  <a:pt x="20122" y="3454"/>
                  <a:pt x="20122" y="3454"/>
                </a:cubicBezTo>
                <a:cubicBezTo>
                  <a:pt x="20086" y="3489"/>
                  <a:pt x="20086" y="3537"/>
                  <a:pt x="20086" y="3585"/>
                </a:cubicBezTo>
                <a:cubicBezTo>
                  <a:pt x="20086" y="3585"/>
                  <a:pt x="20074" y="3585"/>
                  <a:pt x="20074" y="3573"/>
                </a:cubicBezTo>
                <a:cubicBezTo>
                  <a:pt x="20063" y="3537"/>
                  <a:pt x="20051" y="3513"/>
                  <a:pt x="20003" y="3477"/>
                </a:cubicBezTo>
                <a:cubicBezTo>
                  <a:pt x="19962" y="3437"/>
                  <a:pt x="19922" y="3418"/>
                  <a:pt x="19881" y="3418"/>
                </a:cubicBezTo>
                <a:cubicBezTo>
                  <a:pt x="19862" y="3418"/>
                  <a:pt x="19843" y="3422"/>
                  <a:pt x="19824" y="3430"/>
                </a:cubicBezTo>
                <a:cubicBezTo>
                  <a:pt x="19824" y="3394"/>
                  <a:pt x="19813" y="3334"/>
                  <a:pt x="19753" y="3287"/>
                </a:cubicBezTo>
                <a:cubicBezTo>
                  <a:pt x="19693" y="3311"/>
                  <a:pt x="19670" y="3358"/>
                  <a:pt x="19670" y="3418"/>
                </a:cubicBezTo>
                <a:cubicBezTo>
                  <a:pt x="19658" y="3430"/>
                  <a:pt x="19646" y="3430"/>
                  <a:pt x="19646" y="3454"/>
                </a:cubicBezTo>
                <a:lnTo>
                  <a:pt x="19574" y="3454"/>
                </a:lnTo>
                <a:lnTo>
                  <a:pt x="19574" y="3430"/>
                </a:lnTo>
                <a:cubicBezTo>
                  <a:pt x="19551" y="3406"/>
                  <a:pt x="19539" y="3394"/>
                  <a:pt x="19515" y="3394"/>
                </a:cubicBezTo>
                <a:cubicBezTo>
                  <a:pt x="19527" y="3370"/>
                  <a:pt x="19527" y="3346"/>
                  <a:pt x="19515" y="3334"/>
                </a:cubicBezTo>
                <a:cubicBezTo>
                  <a:pt x="19479" y="3334"/>
                  <a:pt x="19467" y="3346"/>
                  <a:pt x="19467" y="3358"/>
                </a:cubicBezTo>
                <a:cubicBezTo>
                  <a:pt x="19455" y="3346"/>
                  <a:pt x="19432" y="3334"/>
                  <a:pt x="19408" y="3311"/>
                </a:cubicBezTo>
                <a:cubicBezTo>
                  <a:pt x="19396" y="3334"/>
                  <a:pt x="19396" y="3346"/>
                  <a:pt x="19396" y="3346"/>
                </a:cubicBezTo>
                <a:cubicBezTo>
                  <a:pt x="19372" y="3311"/>
                  <a:pt x="19348" y="3287"/>
                  <a:pt x="19301" y="3275"/>
                </a:cubicBezTo>
                <a:cubicBezTo>
                  <a:pt x="19348" y="3275"/>
                  <a:pt x="19372" y="3251"/>
                  <a:pt x="19396" y="3215"/>
                </a:cubicBezTo>
                <a:cubicBezTo>
                  <a:pt x="19359" y="3179"/>
                  <a:pt x="19323" y="3165"/>
                  <a:pt x="19289" y="3165"/>
                </a:cubicBezTo>
                <a:cubicBezTo>
                  <a:pt x="19268" y="3165"/>
                  <a:pt x="19248" y="3170"/>
                  <a:pt x="19229" y="3180"/>
                </a:cubicBezTo>
                <a:cubicBezTo>
                  <a:pt x="19229" y="3120"/>
                  <a:pt x="19181" y="3073"/>
                  <a:pt x="19098" y="3073"/>
                </a:cubicBezTo>
                <a:lnTo>
                  <a:pt x="19098" y="3096"/>
                </a:lnTo>
                <a:cubicBezTo>
                  <a:pt x="19062" y="3096"/>
                  <a:pt x="19051" y="3108"/>
                  <a:pt x="19015" y="3120"/>
                </a:cubicBezTo>
                <a:cubicBezTo>
                  <a:pt x="19003" y="3073"/>
                  <a:pt x="18979" y="3049"/>
                  <a:pt x="18920" y="3049"/>
                </a:cubicBezTo>
                <a:cubicBezTo>
                  <a:pt x="18920" y="3037"/>
                  <a:pt x="18931" y="3013"/>
                  <a:pt x="18920" y="3001"/>
                </a:cubicBezTo>
                <a:cubicBezTo>
                  <a:pt x="18906" y="2998"/>
                  <a:pt x="18893" y="2996"/>
                  <a:pt x="18881" y="2996"/>
                </a:cubicBezTo>
                <a:cubicBezTo>
                  <a:pt x="18853" y="2996"/>
                  <a:pt x="18833" y="3005"/>
                  <a:pt x="18824" y="3013"/>
                </a:cubicBezTo>
                <a:lnTo>
                  <a:pt x="18800" y="3013"/>
                </a:lnTo>
                <a:cubicBezTo>
                  <a:pt x="18783" y="2996"/>
                  <a:pt x="18759" y="2985"/>
                  <a:pt x="18734" y="2985"/>
                </a:cubicBezTo>
                <a:cubicBezTo>
                  <a:pt x="18724" y="2985"/>
                  <a:pt x="18715" y="2986"/>
                  <a:pt x="18705" y="2989"/>
                </a:cubicBezTo>
                <a:lnTo>
                  <a:pt x="18705" y="3013"/>
                </a:lnTo>
                <a:cubicBezTo>
                  <a:pt x="18693" y="3001"/>
                  <a:pt x="18658" y="3001"/>
                  <a:pt x="18622" y="3001"/>
                </a:cubicBezTo>
                <a:cubicBezTo>
                  <a:pt x="18646" y="2989"/>
                  <a:pt x="18658" y="2953"/>
                  <a:pt x="18646" y="2918"/>
                </a:cubicBezTo>
                <a:cubicBezTo>
                  <a:pt x="18629" y="2911"/>
                  <a:pt x="18615" y="2908"/>
                  <a:pt x="18603" y="2908"/>
                </a:cubicBezTo>
                <a:cubicBezTo>
                  <a:pt x="18572" y="2908"/>
                  <a:pt x="18552" y="2928"/>
                  <a:pt x="18527" y="2953"/>
                </a:cubicBezTo>
                <a:cubicBezTo>
                  <a:pt x="18518" y="2928"/>
                  <a:pt x="18491" y="2908"/>
                  <a:pt x="18454" y="2908"/>
                </a:cubicBezTo>
                <a:cubicBezTo>
                  <a:pt x="18440" y="2908"/>
                  <a:pt x="18424" y="2911"/>
                  <a:pt x="18408" y="2918"/>
                </a:cubicBezTo>
                <a:lnTo>
                  <a:pt x="18408" y="2930"/>
                </a:lnTo>
                <a:cubicBezTo>
                  <a:pt x="18396" y="2930"/>
                  <a:pt x="18396" y="2942"/>
                  <a:pt x="18384" y="2942"/>
                </a:cubicBezTo>
                <a:cubicBezTo>
                  <a:pt x="18339" y="2916"/>
                  <a:pt x="18301" y="2904"/>
                  <a:pt x="18270" y="2904"/>
                </a:cubicBezTo>
                <a:cubicBezTo>
                  <a:pt x="18243" y="2904"/>
                  <a:pt x="18222" y="2913"/>
                  <a:pt x="18205" y="2930"/>
                </a:cubicBezTo>
                <a:cubicBezTo>
                  <a:pt x="18181" y="2882"/>
                  <a:pt x="18146" y="2823"/>
                  <a:pt x="18062" y="2799"/>
                </a:cubicBezTo>
                <a:cubicBezTo>
                  <a:pt x="18027" y="2823"/>
                  <a:pt x="18027" y="2858"/>
                  <a:pt x="18038" y="2918"/>
                </a:cubicBezTo>
                <a:cubicBezTo>
                  <a:pt x="18027" y="2918"/>
                  <a:pt x="18027" y="2930"/>
                  <a:pt x="18003" y="2942"/>
                </a:cubicBezTo>
                <a:cubicBezTo>
                  <a:pt x="17989" y="2939"/>
                  <a:pt x="17977" y="2937"/>
                  <a:pt x="17966" y="2937"/>
                </a:cubicBezTo>
                <a:cubicBezTo>
                  <a:pt x="17927" y="2937"/>
                  <a:pt x="17899" y="2955"/>
                  <a:pt x="17872" y="3001"/>
                </a:cubicBezTo>
                <a:cubicBezTo>
                  <a:pt x="17884" y="3037"/>
                  <a:pt x="17908" y="3049"/>
                  <a:pt x="17931" y="3061"/>
                </a:cubicBezTo>
                <a:cubicBezTo>
                  <a:pt x="17923" y="3059"/>
                  <a:pt x="17915" y="3058"/>
                  <a:pt x="17908" y="3058"/>
                </a:cubicBezTo>
                <a:cubicBezTo>
                  <a:pt x="17871" y="3058"/>
                  <a:pt x="17840" y="3081"/>
                  <a:pt x="17800" y="3120"/>
                </a:cubicBezTo>
                <a:cubicBezTo>
                  <a:pt x="17812" y="3061"/>
                  <a:pt x="17800" y="3001"/>
                  <a:pt x="17741" y="2930"/>
                </a:cubicBezTo>
                <a:cubicBezTo>
                  <a:pt x="17693" y="2942"/>
                  <a:pt x="17669" y="2953"/>
                  <a:pt x="17646" y="3001"/>
                </a:cubicBezTo>
                <a:cubicBezTo>
                  <a:pt x="17646" y="2989"/>
                  <a:pt x="17646" y="2989"/>
                  <a:pt x="17634" y="2977"/>
                </a:cubicBezTo>
                <a:cubicBezTo>
                  <a:pt x="17646" y="2953"/>
                  <a:pt x="17669" y="2953"/>
                  <a:pt x="17681" y="2930"/>
                </a:cubicBezTo>
                <a:cubicBezTo>
                  <a:pt x="17681" y="2918"/>
                  <a:pt x="17669" y="2894"/>
                  <a:pt x="17646" y="2894"/>
                </a:cubicBezTo>
                <a:lnTo>
                  <a:pt x="17681" y="2870"/>
                </a:lnTo>
                <a:lnTo>
                  <a:pt x="17705" y="2870"/>
                </a:lnTo>
                <a:cubicBezTo>
                  <a:pt x="17729" y="2823"/>
                  <a:pt x="17729" y="2775"/>
                  <a:pt x="17705" y="2751"/>
                </a:cubicBezTo>
                <a:cubicBezTo>
                  <a:pt x="17741" y="2751"/>
                  <a:pt x="17765" y="2739"/>
                  <a:pt x="17800" y="2692"/>
                </a:cubicBezTo>
                <a:cubicBezTo>
                  <a:pt x="17788" y="2656"/>
                  <a:pt x="17765" y="2644"/>
                  <a:pt x="17741" y="2644"/>
                </a:cubicBezTo>
                <a:cubicBezTo>
                  <a:pt x="17741" y="2620"/>
                  <a:pt x="17741" y="2596"/>
                  <a:pt x="17729" y="2573"/>
                </a:cubicBezTo>
                <a:cubicBezTo>
                  <a:pt x="17753" y="2573"/>
                  <a:pt x="17788" y="2561"/>
                  <a:pt x="17812" y="2513"/>
                </a:cubicBezTo>
                <a:cubicBezTo>
                  <a:pt x="17794" y="2477"/>
                  <a:pt x="17762" y="2461"/>
                  <a:pt x="17727" y="2461"/>
                </a:cubicBezTo>
                <a:cubicBezTo>
                  <a:pt x="17716" y="2461"/>
                  <a:pt x="17704" y="2463"/>
                  <a:pt x="17693" y="2465"/>
                </a:cubicBezTo>
                <a:cubicBezTo>
                  <a:pt x="17705" y="2442"/>
                  <a:pt x="17693" y="2394"/>
                  <a:pt x="17646" y="2346"/>
                </a:cubicBezTo>
                <a:cubicBezTo>
                  <a:pt x="17627" y="2310"/>
                  <a:pt x="17595" y="2294"/>
                  <a:pt x="17560" y="2294"/>
                </a:cubicBezTo>
                <a:cubicBezTo>
                  <a:pt x="17549" y="2294"/>
                  <a:pt x="17538" y="2296"/>
                  <a:pt x="17527" y="2299"/>
                </a:cubicBezTo>
                <a:cubicBezTo>
                  <a:pt x="17527" y="2275"/>
                  <a:pt x="17527" y="2227"/>
                  <a:pt x="17491" y="2203"/>
                </a:cubicBezTo>
                <a:cubicBezTo>
                  <a:pt x="17443" y="2215"/>
                  <a:pt x="17431" y="2239"/>
                  <a:pt x="17431" y="2287"/>
                </a:cubicBezTo>
                <a:cubicBezTo>
                  <a:pt x="17407" y="2287"/>
                  <a:pt x="17407" y="2299"/>
                  <a:pt x="17396" y="2299"/>
                </a:cubicBezTo>
                <a:cubicBezTo>
                  <a:pt x="17384" y="2296"/>
                  <a:pt x="17374" y="2294"/>
                  <a:pt x="17365" y="2294"/>
                </a:cubicBezTo>
                <a:cubicBezTo>
                  <a:pt x="17336" y="2294"/>
                  <a:pt x="17316" y="2310"/>
                  <a:pt x="17288" y="2346"/>
                </a:cubicBezTo>
                <a:cubicBezTo>
                  <a:pt x="17312" y="2358"/>
                  <a:pt x="17312" y="2382"/>
                  <a:pt x="17324" y="2382"/>
                </a:cubicBezTo>
                <a:cubicBezTo>
                  <a:pt x="17288" y="2382"/>
                  <a:pt x="17265" y="2394"/>
                  <a:pt x="17229" y="2418"/>
                </a:cubicBezTo>
                <a:cubicBezTo>
                  <a:pt x="17253" y="2394"/>
                  <a:pt x="17229" y="2358"/>
                  <a:pt x="17217" y="2334"/>
                </a:cubicBezTo>
                <a:lnTo>
                  <a:pt x="17229" y="2322"/>
                </a:lnTo>
                <a:cubicBezTo>
                  <a:pt x="17217" y="2299"/>
                  <a:pt x="17217" y="2287"/>
                  <a:pt x="17205" y="2287"/>
                </a:cubicBezTo>
                <a:cubicBezTo>
                  <a:pt x="17205" y="2275"/>
                  <a:pt x="17205" y="2263"/>
                  <a:pt x="17193" y="2239"/>
                </a:cubicBezTo>
                <a:cubicBezTo>
                  <a:pt x="17205" y="2239"/>
                  <a:pt x="17229" y="2239"/>
                  <a:pt x="17253" y="2215"/>
                </a:cubicBezTo>
                <a:cubicBezTo>
                  <a:pt x="17229" y="2180"/>
                  <a:pt x="17205" y="2168"/>
                  <a:pt x="17193" y="2168"/>
                </a:cubicBezTo>
                <a:cubicBezTo>
                  <a:pt x="17205" y="2156"/>
                  <a:pt x="17205" y="2120"/>
                  <a:pt x="17169" y="2096"/>
                </a:cubicBezTo>
                <a:cubicBezTo>
                  <a:pt x="17157" y="2061"/>
                  <a:pt x="17134" y="2049"/>
                  <a:pt x="17098" y="2049"/>
                </a:cubicBezTo>
                <a:cubicBezTo>
                  <a:pt x="17110" y="2025"/>
                  <a:pt x="17110" y="2001"/>
                  <a:pt x="17086" y="1977"/>
                </a:cubicBezTo>
                <a:cubicBezTo>
                  <a:pt x="17050" y="1989"/>
                  <a:pt x="17026" y="2001"/>
                  <a:pt x="17026" y="2037"/>
                </a:cubicBezTo>
                <a:cubicBezTo>
                  <a:pt x="17015" y="2037"/>
                  <a:pt x="17015" y="2037"/>
                  <a:pt x="17015" y="2049"/>
                </a:cubicBezTo>
                <a:cubicBezTo>
                  <a:pt x="17006" y="2046"/>
                  <a:pt x="16997" y="2044"/>
                  <a:pt x="16990" y="2044"/>
                </a:cubicBezTo>
                <a:cubicBezTo>
                  <a:pt x="16967" y="2044"/>
                  <a:pt x="16949" y="2058"/>
                  <a:pt x="16931" y="2084"/>
                </a:cubicBezTo>
                <a:cubicBezTo>
                  <a:pt x="16931" y="2096"/>
                  <a:pt x="16955" y="2096"/>
                  <a:pt x="16955" y="2108"/>
                </a:cubicBezTo>
                <a:cubicBezTo>
                  <a:pt x="16931" y="2108"/>
                  <a:pt x="16919" y="2108"/>
                  <a:pt x="16907" y="2120"/>
                </a:cubicBezTo>
                <a:cubicBezTo>
                  <a:pt x="16919" y="2108"/>
                  <a:pt x="16919" y="2096"/>
                  <a:pt x="16907" y="2061"/>
                </a:cubicBezTo>
                <a:cubicBezTo>
                  <a:pt x="16895" y="2037"/>
                  <a:pt x="16872" y="2025"/>
                  <a:pt x="16860" y="2025"/>
                </a:cubicBezTo>
                <a:cubicBezTo>
                  <a:pt x="16872" y="2001"/>
                  <a:pt x="16872" y="1989"/>
                  <a:pt x="16860" y="1965"/>
                </a:cubicBezTo>
                <a:cubicBezTo>
                  <a:pt x="16836" y="1965"/>
                  <a:pt x="16812" y="1977"/>
                  <a:pt x="16812" y="2001"/>
                </a:cubicBezTo>
                <a:lnTo>
                  <a:pt x="16800" y="2001"/>
                </a:lnTo>
                <a:cubicBezTo>
                  <a:pt x="16797" y="1998"/>
                  <a:pt x="16792" y="1996"/>
                  <a:pt x="16786" y="1996"/>
                </a:cubicBezTo>
                <a:cubicBezTo>
                  <a:pt x="16771" y="1996"/>
                  <a:pt x="16749" y="2007"/>
                  <a:pt x="16741" y="2025"/>
                </a:cubicBezTo>
                <a:cubicBezTo>
                  <a:pt x="16741" y="2037"/>
                  <a:pt x="16741" y="2037"/>
                  <a:pt x="16753" y="2037"/>
                </a:cubicBezTo>
                <a:cubicBezTo>
                  <a:pt x="16741" y="2037"/>
                  <a:pt x="16729" y="2037"/>
                  <a:pt x="16717" y="2049"/>
                </a:cubicBezTo>
                <a:cubicBezTo>
                  <a:pt x="16729" y="2037"/>
                  <a:pt x="16729" y="2025"/>
                  <a:pt x="16717" y="1989"/>
                </a:cubicBezTo>
                <a:cubicBezTo>
                  <a:pt x="16681" y="1989"/>
                  <a:pt x="16669" y="2025"/>
                  <a:pt x="16669" y="2049"/>
                </a:cubicBezTo>
                <a:cubicBezTo>
                  <a:pt x="16663" y="2043"/>
                  <a:pt x="16654" y="2040"/>
                  <a:pt x="16644" y="2040"/>
                </a:cubicBezTo>
                <a:cubicBezTo>
                  <a:pt x="16634" y="2040"/>
                  <a:pt x="16622" y="2043"/>
                  <a:pt x="16610" y="2049"/>
                </a:cubicBezTo>
                <a:lnTo>
                  <a:pt x="16610" y="2025"/>
                </a:lnTo>
                <a:cubicBezTo>
                  <a:pt x="16622" y="2025"/>
                  <a:pt x="16657" y="2025"/>
                  <a:pt x="16669" y="2001"/>
                </a:cubicBezTo>
                <a:cubicBezTo>
                  <a:pt x="16657" y="1977"/>
                  <a:pt x="16634" y="1941"/>
                  <a:pt x="16610" y="1941"/>
                </a:cubicBezTo>
                <a:cubicBezTo>
                  <a:pt x="16622" y="1930"/>
                  <a:pt x="16622" y="1906"/>
                  <a:pt x="16610" y="1870"/>
                </a:cubicBezTo>
                <a:cubicBezTo>
                  <a:pt x="16598" y="1846"/>
                  <a:pt x="16574" y="1822"/>
                  <a:pt x="16550" y="1822"/>
                </a:cubicBezTo>
                <a:cubicBezTo>
                  <a:pt x="16562" y="1811"/>
                  <a:pt x="16562" y="1787"/>
                  <a:pt x="16550" y="1751"/>
                </a:cubicBezTo>
                <a:cubicBezTo>
                  <a:pt x="16514" y="1751"/>
                  <a:pt x="16491" y="1763"/>
                  <a:pt x="16491" y="1799"/>
                </a:cubicBezTo>
                <a:lnTo>
                  <a:pt x="16479" y="1799"/>
                </a:lnTo>
                <a:cubicBezTo>
                  <a:pt x="16464" y="1794"/>
                  <a:pt x="16453" y="1791"/>
                  <a:pt x="16443" y="1791"/>
                </a:cubicBezTo>
                <a:cubicBezTo>
                  <a:pt x="16429" y="1791"/>
                  <a:pt x="16416" y="1797"/>
                  <a:pt x="16395" y="1811"/>
                </a:cubicBezTo>
                <a:cubicBezTo>
                  <a:pt x="16395" y="1822"/>
                  <a:pt x="16419" y="1822"/>
                  <a:pt x="16419" y="1846"/>
                </a:cubicBezTo>
                <a:cubicBezTo>
                  <a:pt x="16395" y="1846"/>
                  <a:pt x="16372" y="1846"/>
                  <a:pt x="16360" y="1858"/>
                </a:cubicBezTo>
                <a:cubicBezTo>
                  <a:pt x="16372" y="1846"/>
                  <a:pt x="16372" y="1811"/>
                  <a:pt x="16360" y="1787"/>
                </a:cubicBezTo>
                <a:cubicBezTo>
                  <a:pt x="16312" y="1787"/>
                  <a:pt x="16300" y="1811"/>
                  <a:pt x="16300" y="1858"/>
                </a:cubicBezTo>
                <a:cubicBezTo>
                  <a:pt x="16276" y="1822"/>
                  <a:pt x="16253" y="1811"/>
                  <a:pt x="16217" y="1811"/>
                </a:cubicBezTo>
                <a:cubicBezTo>
                  <a:pt x="16241" y="1787"/>
                  <a:pt x="16241" y="1751"/>
                  <a:pt x="16217" y="1703"/>
                </a:cubicBezTo>
                <a:cubicBezTo>
                  <a:pt x="16205" y="1668"/>
                  <a:pt x="16181" y="1632"/>
                  <a:pt x="16145" y="1632"/>
                </a:cubicBezTo>
                <a:cubicBezTo>
                  <a:pt x="16157" y="1608"/>
                  <a:pt x="16157" y="1572"/>
                  <a:pt x="16145" y="1525"/>
                </a:cubicBezTo>
                <a:cubicBezTo>
                  <a:pt x="16098" y="1525"/>
                  <a:pt x="16074" y="1560"/>
                  <a:pt x="16062" y="1584"/>
                </a:cubicBezTo>
                <a:cubicBezTo>
                  <a:pt x="16038" y="1584"/>
                  <a:pt x="16038" y="1584"/>
                  <a:pt x="16026" y="1608"/>
                </a:cubicBezTo>
                <a:cubicBezTo>
                  <a:pt x="16016" y="1597"/>
                  <a:pt x="16003" y="1592"/>
                  <a:pt x="15987" y="1592"/>
                </a:cubicBezTo>
                <a:cubicBezTo>
                  <a:pt x="15968" y="1592"/>
                  <a:pt x="15945" y="1600"/>
                  <a:pt x="15919" y="1620"/>
                </a:cubicBezTo>
                <a:cubicBezTo>
                  <a:pt x="15919" y="1632"/>
                  <a:pt x="15943" y="1644"/>
                  <a:pt x="15943" y="1644"/>
                </a:cubicBezTo>
                <a:cubicBezTo>
                  <a:pt x="15933" y="1641"/>
                  <a:pt x="15925" y="1639"/>
                  <a:pt x="15916" y="1639"/>
                </a:cubicBezTo>
                <a:cubicBezTo>
                  <a:pt x="15894" y="1639"/>
                  <a:pt x="15874" y="1650"/>
                  <a:pt x="15848" y="1668"/>
                </a:cubicBezTo>
                <a:cubicBezTo>
                  <a:pt x="15860" y="1632"/>
                  <a:pt x="15860" y="1608"/>
                  <a:pt x="15848" y="1560"/>
                </a:cubicBezTo>
                <a:lnTo>
                  <a:pt x="15800" y="1560"/>
                </a:lnTo>
                <a:cubicBezTo>
                  <a:pt x="15800" y="1549"/>
                  <a:pt x="15800" y="1513"/>
                  <a:pt x="15788" y="1501"/>
                </a:cubicBezTo>
                <a:cubicBezTo>
                  <a:pt x="15824" y="1501"/>
                  <a:pt x="15836" y="1501"/>
                  <a:pt x="15860" y="1465"/>
                </a:cubicBezTo>
                <a:cubicBezTo>
                  <a:pt x="15848" y="1441"/>
                  <a:pt x="15836" y="1430"/>
                  <a:pt x="15824" y="1430"/>
                </a:cubicBezTo>
                <a:cubicBezTo>
                  <a:pt x="15836" y="1406"/>
                  <a:pt x="15848" y="1406"/>
                  <a:pt x="15860" y="1394"/>
                </a:cubicBezTo>
                <a:cubicBezTo>
                  <a:pt x="15836" y="1346"/>
                  <a:pt x="15800" y="1322"/>
                  <a:pt x="15764" y="1322"/>
                </a:cubicBezTo>
                <a:cubicBezTo>
                  <a:pt x="15764" y="1310"/>
                  <a:pt x="15741" y="1310"/>
                  <a:pt x="15729" y="1287"/>
                </a:cubicBezTo>
                <a:cubicBezTo>
                  <a:pt x="15729" y="1263"/>
                  <a:pt x="15717" y="1227"/>
                  <a:pt x="15705" y="1191"/>
                </a:cubicBezTo>
                <a:cubicBezTo>
                  <a:pt x="15669" y="1132"/>
                  <a:pt x="15622" y="1108"/>
                  <a:pt x="15586" y="1108"/>
                </a:cubicBezTo>
                <a:cubicBezTo>
                  <a:pt x="15598" y="1084"/>
                  <a:pt x="15586" y="1037"/>
                  <a:pt x="15550" y="977"/>
                </a:cubicBezTo>
                <a:cubicBezTo>
                  <a:pt x="15502" y="989"/>
                  <a:pt x="15479" y="1025"/>
                  <a:pt x="15479" y="1072"/>
                </a:cubicBezTo>
                <a:cubicBezTo>
                  <a:pt x="15467" y="1072"/>
                  <a:pt x="15467" y="1084"/>
                  <a:pt x="15443" y="1084"/>
                </a:cubicBezTo>
                <a:cubicBezTo>
                  <a:pt x="15430" y="1080"/>
                  <a:pt x="15417" y="1077"/>
                  <a:pt x="15403" y="1077"/>
                </a:cubicBezTo>
                <a:cubicBezTo>
                  <a:pt x="15379" y="1077"/>
                  <a:pt x="15354" y="1085"/>
                  <a:pt x="15324" y="1108"/>
                </a:cubicBezTo>
                <a:cubicBezTo>
                  <a:pt x="15324" y="1132"/>
                  <a:pt x="15348" y="1144"/>
                  <a:pt x="15360" y="1156"/>
                </a:cubicBezTo>
                <a:cubicBezTo>
                  <a:pt x="15351" y="1153"/>
                  <a:pt x="15342" y="1151"/>
                  <a:pt x="15334" y="1151"/>
                </a:cubicBezTo>
                <a:cubicBezTo>
                  <a:pt x="15310" y="1151"/>
                  <a:pt x="15288" y="1165"/>
                  <a:pt x="15252" y="1191"/>
                </a:cubicBezTo>
                <a:cubicBezTo>
                  <a:pt x="15264" y="1156"/>
                  <a:pt x="15264" y="1132"/>
                  <a:pt x="15252" y="1084"/>
                </a:cubicBezTo>
                <a:cubicBezTo>
                  <a:pt x="15252" y="1025"/>
                  <a:pt x="15229" y="989"/>
                  <a:pt x="15193" y="977"/>
                </a:cubicBezTo>
                <a:cubicBezTo>
                  <a:pt x="15229" y="953"/>
                  <a:pt x="15241" y="918"/>
                  <a:pt x="15229" y="870"/>
                </a:cubicBezTo>
                <a:cubicBezTo>
                  <a:pt x="15229" y="810"/>
                  <a:pt x="15193" y="787"/>
                  <a:pt x="15145" y="775"/>
                </a:cubicBezTo>
                <a:cubicBezTo>
                  <a:pt x="15181" y="739"/>
                  <a:pt x="15193" y="715"/>
                  <a:pt x="15181" y="668"/>
                </a:cubicBezTo>
                <a:cubicBezTo>
                  <a:pt x="15167" y="665"/>
                  <a:pt x="15154" y="663"/>
                  <a:pt x="15143" y="663"/>
                </a:cubicBezTo>
                <a:cubicBezTo>
                  <a:pt x="15105" y="663"/>
                  <a:pt x="15080" y="679"/>
                  <a:pt x="15062" y="715"/>
                </a:cubicBezTo>
                <a:lnTo>
                  <a:pt x="15026" y="715"/>
                </a:lnTo>
                <a:cubicBezTo>
                  <a:pt x="15014" y="697"/>
                  <a:pt x="14996" y="688"/>
                  <a:pt x="14974" y="688"/>
                </a:cubicBezTo>
                <a:cubicBezTo>
                  <a:pt x="14952" y="688"/>
                  <a:pt x="14925" y="697"/>
                  <a:pt x="14895" y="715"/>
                </a:cubicBezTo>
                <a:cubicBezTo>
                  <a:pt x="14895" y="727"/>
                  <a:pt x="14895" y="739"/>
                  <a:pt x="14907" y="751"/>
                </a:cubicBezTo>
                <a:cubicBezTo>
                  <a:pt x="14898" y="746"/>
                  <a:pt x="14887" y="744"/>
                  <a:pt x="14873" y="744"/>
                </a:cubicBezTo>
                <a:cubicBezTo>
                  <a:pt x="14848" y="744"/>
                  <a:pt x="14818" y="752"/>
                  <a:pt x="14788" y="775"/>
                </a:cubicBezTo>
                <a:cubicBezTo>
                  <a:pt x="14824" y="739"/>
                  <a:pt x="14836" y="691"/>
                  <a:pt x="14824" y="656"/>
                </a:cubicBezTo>
                <a:cubicBezTo>
                  <a:pt x="14752" y="656"/>
                  <a:pt x="14705" y="691"/>
                  <a:pt x="14693" y="739"/>
                </a:cubicBezTo>
                <a:cubicBezTo>
                  <a:pt x="14674" y="713"/>
                  <a:pt x="14651" y="702"/>
                  <a:pt x="14625" y="702"/>
                </a:cubicBezTo>
                <a:cubicBezTo>
                  <a:pt x="14603" y="702"/>
                  <a:pt x="14578" y="710"/>
                  <a:pt x="14550" y="727"/>
                </a:cubicBezTo>
                <a:cubicBezTo>
                  <a:pt x="14550" y="715"/>
                  <a:pt x="14538" y="679"/>
                  <a:pt x="14526" y="668"/>
                </a:cubicBezTo>
                <a:cubicBezTo>
                  <a:pt x="14506" y="648"/>
                  <a:pt x="14490" y="639"/>
                  <a:pt x="14474" y="639"/>
                </a:cubicBezTo>
                <a:cubicBezTo>
                  <a:pt x="14461" y="639"/>
                  <a:pt x="14447" y="645"/>
                  <a:pt x="14431" y="656"/>
                </a:cubicBezTo>
                <a:lnTo>
                  <a:pt x="14431" y="632"/>
                </a:lnTo>
                <a:cubicBezTo>
                  <a:pt x="14455" y="632"/>
                  <a:pt x="14467" y="620"/>
                  <a:pt x="14490" y="608"/>
                </a:cubicBezTo>
                <a:cubicBezTo>
                  <a:pt x="14479" y="572"/>
                  <a:pt x="14455" y="548"/>
                  <a:pt x="14419" y="548"/>
                </a:cubicBezTo>
                <a:cubicBezTo>
                  <a:pt x="14431" y="537"/>
                  <a:pt x="14455" y="501"/>
                  <a:pt x="14455" y="477"/>
                </a:cubicBezTo>
                <a:cubicBezTo>
                  <a:pt x="14441" y="470"/>
                  <a:pt x="14428" y="467"/>
                  <a:pt x="14416" y="467"/>
                </a:cubicBezTo>
                <a:cubicBezTo>
                  <a:pt x="14387" y="467"/>
                  <a:pt x="14364" y="484"/>
                  <a:pt x="14348" y="501"/>
                </a:cubicBezTo>
                <a:lnTo>
                  <a:pt x="14348" y="489"/>
                </a:lnTo>
                <a:cubicBezTo>
                  <a:pt x="14348" y="477"/>
                  <a:pt x="14348" y="453"/>
                  <a:pt x="14336" y="441"/>
                </a:cubicBezTo>
                <a:lnTo>
                  <a:pt x="14336" y="441"/>
                </a:lnTo>
                <a:cubicBezTo>
                  <a:pt x="14342" y="444"/>
                  <a:pt x="14349" y="446"/>
                  <a:pt x="14357" y="446"/>
                </a:cubicBezTo>
                <a:cubicBezTo>
                  <a:pt x="14378" y="446"/>
                  <a:pt x="14402" y="435"/>
                  <a:pt x="14419" y="417"/>
                </a:cubicBezTo>
                <a:cubicBezTo>
                  <a:pt x="14407" y="382"/>
                  <a:pt x="14371" y="358"/>
                  <a:pt x="14348" y="358"/>
                </a:cubicBezTo>
                <a:cubicBezTo>
                  <a:pt x="14359" y="334"/>
                  <a:pt x="14371" y="310"/>
                  <a:pt x="14371" y="263"/>
                </a:cubicBezTo>
                <a:lnTo>
                  <a:pt x="14312" y="263"/>
                </a:lnTo>
                <a:cubicBezTo>
                  <a:pt x="14300" y="251"/>
                  <a:pt x="14288" y="239"/>
                  <a:pt x="14276" y="239"/>
                </a:cubicBezTo>
                <a:cubicBezTo>
                  <a:pt x="14288" y="215"/>
                  <a:pt x="14300" y="191"/>
                  <a:pt x="14300" y="144"/>
                </a:cubicBezTo>
                <a:cubicBezTo>
                  <a:pt x="14288" y="141"/>
                  <a:pt x="14278" y="139"/>
                  <a:pt x="14268" y="139"/>
                </a:cubicBezTo>
                <a:cubicBezTo>
                  <a:pt x="14240" y="139"/>
                  <a:pt x="14220" y="153"/>
                  <a:pt x="14193" y="179"/>
                </a:cubicBezTo>
                <a:cubicBezTo>
                  <a:pt x="14181" y="144"/>
                  <a:pt x="14157" y="132"/>
                  <a:pt x="14109" y="120"/>
                </a:cubicBezTo>
                <a:cubicBezTo>
                  <a:pt x="14095" y="113"/>
                  <a:pt x="14084" y="110"/>
                  <a:pt x="14073" y="110"/>
                </a:cubicBezTo>
                <a:cubicBezTo>
                  <a:pt x="14047" y="110"/>
                  <a:pt x="14028" y="127"/>
                  <a:pt x="14002" y="144"/>
                </a:cubicBezTo>
                <a:cubicBezTo>
                  <a:pt x="13990" y="120"/>
                  <a:pt x="13955" y="96"/>
                  <a:pt x="13919" y="84"/>
                </a:cubicBezTo>
                <a:cubicBezTo>
                  <a:pt x="13895" y="120"/>
                  <a:pt x="13895" y="156"/>
                  <a:pt x="13919" y="179"/>
                </a:cubicBezTo>
                <a:cubicBezTo>
                  <a:pt x="13895" y="179"/>
                  <a:pt x="13883" y="179"/>
                  <a:pt x="13871" y="191"/>
                </a:cubicBezTo>
                <a:cubicBezTo>
                  <a:pt x="13871" y="156"/>
                  <a:pt x="13859" y="132"/>
                  <a:pt x="13824" y="96"/>
                </a:cubicBezTo>
                <a:cubicBezTo>
                  <a:pt x="13809" y="81"/>
                  <a:pt x="13790" y="71"/>
                  <a:pt x="13766" y="71"/>
                </a:cubicBezTo>
                <a:cubicBezTo>
                  <a:pt x="13751" y="71"/>
                  <a:pt x="13735" y="75"/>
                  <a:pt x="13717" y="84"/>
                </a:cubicBezTo>
                <a:cubicBezTo>
                  <a:pt x="13717" y="60"/>
                  <a:pt x="13705" y="25"/>
                  <a:pt x="136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1"/>
          <p:cNvSpPr/>
          <p:nvPr/>
        </p:nvSpPr>
        <p:spPr>
          <a:xfrm>
            <a:off x="7947835" y="793642"/>
            <a:ext cx="243814" cy="117820"/>
          </a:xfrm>
          <a:custGeom>
            <a:avLst/>
            <a:gdLst/>
            <a:ahLst/>
            <a:cxnLst/>
            <a:rect l="l" t="t" r="r" b="b"/>
            <a:pathLst>
              <a:path w="3311" h="1600" extrusionOk="0">
                <a:moveTo>
                  <a:pt x="3153" y="0"/>
                </a:moveTo>
                <a:cubicBezTo>
                  <a:pt x="3139" y="0"/>
                  <a:pt x="3124" y="3"/>
                  <a:pt x="3108" y="9"/>
                </a:cubicBezTo>
                <a:cubicBezTo>
                  <a:pt x="3096" y="9"/>
                  <a:pt x="3073" y="21"/>
                  <a:pt x="3037" y="33"/>
                </a:cubicBezTo>
                <a:cubicBezTo>
                  <a:pt x="2549" y="200"/>
                  <a:pt x="2215" y="557"/>
                  <a:pt x="2132" y="676"/>
                </a:cubicBezTo>
                <a:cubicBezTo>
                  <a:pt x="2072" y="748"/>
                  <a:pt x="1989" y="807"/>
                  <a:pt x="1953" y="843"/>
                </a:cubicBezTo>
                <a:cubicBezTo>
                  <a:pt x="1941" y="855"/>
                  <a:pt x="1906" y="855"/>
                  <a:pt x="1882" y="855"/>
                </a:cubicBezTo>
                <a:cubicBezTo>
                  <a:pt x="1797" y="844"/>
                  <a:pt x="1717" y="839"/>
                  <a:pt x="1641" y="839"/>
                </a:cubicBezTo>
                <a:cubicBezTo>
                  <a:pt x="1214" y="839"/>
                  <a:pt x="919" y="992"/>
                  <a:pt x="727" y="1093"/>
                </a:cubicBezTo>
                <a:cubicBezTo>
                  <a:pt x="529" y="1192"/>
                  <a:pt x="156" y="1200"/>
                  <a:pt x="38" y="1200"/>
                </a:cubicBezTo>
                <a:cubicBezTo>
                  <a:pt x="14" y="1200"/>
                  <a:pt x="1" y="1200"/>
                  <a:pt x="1" y="1200"/>
                </a:cubicBezTo>
                <a:lnTo>
                  <a:pt x="1" y="1200"/>
                </a:lnTo>
                <a:cubicBezTo>
                  <a:pt x="116" y="1304"/>
                  <a:pt x="271" y="1338"/>
                  <a:pt x="431" y="1338"/>
                </a:cubicBezTo>
                <a:cubicBezTo>
                  <a:pt x="619" y="1338"/>
                  <a:pt x="812" y="1292"/>
                  <a:pt x="953" y="1260"/>
                </a:cubicBezTo>
                <a:cubicBezTo>
                  <a:pt x="1084" y="1224"/>
                  <a:pt x="1203" y="1224"/>
                  <a:pt x="1298" y="1224"/>
                </a:cubicBezTo>
                <a:cubicBezTo>
                  <a:pt x="1358" y="1224"/>
                  <a:pt x="1394" y="1271"/>
                  <a:pt x="1394" y="1331"/>
                </a:cubicBezTo>
                <a:lnTo>
                  <a:pt x="1394" y="1367"/>
                </a:lnTo>
                <a:cubicBezTo>
                  <a:pt x="1322" y="1379"/>
                  <a:pt x="1203" y="1498"/>
                  <a:pt x="1203" y="1498"/>
                </a:cubicBezTo>
                <a:cubicBezTo>
                  <a:pt x="1229" y="1488"/>
                  <a:pt x="1266" y="1484"/>
                  <a:pt x="1305" y="1484"/>
                </a:cubicBezTo>
                <a:cubicBezTo>
                  <a:pt x="1411" y="1484"/>
                  <a:pt x="1537" y="1510"/>
                  <a:pt x="1537" y="1510"/>
                </a:cubicBezTo>
                <a:cubicBezTo>
                  <a:pt x="1706" y="1574"/>
                  <a:pt x="1835" y="1599"/>
                  <a:pt x="1941" y="1599"/>
                </a:cubicBezTo>
                <a:cubicBezTo>
                  <a:pt x="2303" y="1599"/>
                  <a:pt x="2378" y="1302"/>
                  <a:pt x="2775" y="1283"/>
                </a:cubicBezTo>
                <a:lnTo>
                  <a:pt x="2799" y="1283"/>
                </a:lnTo>
                <a:cubicBezTo>
                  <a:pt x="2858" y="1283"/>
                  <a:pt x="2906" y="1283"/>
                  <a:pt x="2953" y="1271"/>
                </a:cubicBezTo>
                <a:cubicBezTo>
                  <a:pt x="3078" y="1260"/>
                  <a:pt x="3041" y="1067"/>
                  <a:pt x="2926" y="1067"/>
                </a:cubicBezTo>
                <a:cubicBezTo>
                  <a:pt x="2919" y="1067"/>
                  <a:pt x="2913" y="1068"/>
                  <a:pt x="2906" y="1069"/>
                </a:cubicBezTo>
                <a:lnTo>
                  <a:pt x="2811" y="1069"/>
                </a:lnTo>
                <a:cubicBezTo>
                  <a:pt x="2692" y="1033"/>
                  <a:pt x="2501" y="712"/>
                  <a:pt x="3049" y="319"/>
                </a:cubicBezTo>
                <a:lnTo>
                  <a:pt x="3227" y="188"/>
                </a:lnTo>
                <a:cubicBezTo>
                  <a:pt x="3310" y="126"/>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1"/>
          <p:cNvSpPr/>
          <p:nvPr/>
        </p:nvSpPr>
        <p:spPr>
          <a:xfrm>
            <a:off x="7401296" y="1199977"/>
            <a:ext cx="358688" cy="121796"/>
          </a:xfrm>
          <a:custGeom>
            <a:avLst/>
            <a:gdLst/>
            <a:ahLst/>
            <a:cxnLst/>
            <a:rect l="l" t="t" r="r" b="b"/>
            <a:pathLst>
              <a:path w="4871" h="1654" extrusionOk="0">
                <a:moveTo>
                  <a:pt x="4169" y="1"/>
                </a:moveTo>
                <a:cubicBezTo>
                  <a:pt x="3480" y="1"/>
                  <a:pt x="2923" y="249"/>
                  <a:pt x="2755" y="361"/>
                </a:cubicBezTo>
                <a:cubicBezTo>
                  <a:pt x="2613" y="456"/>
                  <a:pt x="2482" y="492"/>
                  <a:pt x="2410" y="504"/>
                </a:cubicBezTo>
                <a:cubicBezTo>
                  <a:pt x="2374" y="504"/>
                  <a:pt x="2363" y="504"/>
                  <a:pt x="2339" y="492"/>
                </a:cubicBezTo>
                <a:cubicBezTo>
                  <a:pt x="1848" y="209"/>
                  <a:pt x="1415" y="153"/>
                  <a:pt x="1073" y="153"/>
                </a:cubicBezTo>
                <a:cubicBezTo>
                  <a:pt x="925" y="153"/>
                  <a:pt x="795" y="163"/>
                  <a:pt x="684" y="171"/>
                </a:cubicBezTo>
                <a:cubicBezTo>
                  <a:pt x="650" y="176"/>
                  <a:pt x="615" y="178"/>
                  <a:pt x="579" y="178"/>
                </a:cubicBezTo>
                <a:cubicBezTo>
                  <a:pt x="452" y="178"/>
                  <a:pt x="316" y="148"/>
                  <a:pt x="196" y="111"/>
                </a:cubicBezTo>
                <a:cubicBezTo>
                  <a:pt x="187" y="110"/>
                  <a:pt x="178" y="109"/>
                  <a:pt x="170" y="109"/>
                </a:cubicBezTo>
                <a:cubicBezTo>
                  <a:pt x="46" y="109"/>
                  <a:pt x="1" y="270"/>
                  <a:pt x="112" y="325"/>
                </a:cubicBezTo>
                <a:cubicBezTo>
                  <a:pt x="374" y="444"/>
                  <a:pt x="684" y="492"/>
                  <a:pt x="886" y="516"/>
                </a:cubicBezTo>
                <a:cubicBezTo>
                  <a:pt x="1112" y="552"/>
                  <a:pt x="1291" y="623"/>
                  <a:pt x="1398" y="683"/>
                </a:cubicBezTo>
                <a:cubicBezTo>
                  <a:pt x="1458" y="706"/>
                  <a:pt x="1470" y="766"/>
                  <a:pt x="1446" y="825"/>
                </a:cubicBezTo>
                <a:lnTo>
                  <a:pt x="1446" y="849"/>
                </a:lnTo>
                <a:cubicBezTo>
                  <a:pt x="1422" y="873"/>
                  <a:pt x="1386" y="909"/>
                  <a:pt x="1351" y="909"/>
                </a:cubicBezTo>
                <a:cubicBezTo>
                  <a:pt x="1231" y="921"/>
                  <a:pt x="1089" y="980"/>
                  <a:pt x="1089" y="980"/>
                </a:cubicBezTo>
                <a:cubicBezTo>
                  <a:pt x="1220" y="992"/>
                  <a:pt x="1458" y="1147"/>
                  <a:pt x="1505" y="1171"/>
                </a:cubicBezTo>
                <a:cubicBezTo>
                  <a:pt x="1505" y="1183"/>
                  <a:pt x="1517" y="1183"/>
                  <a:pt x="1517" y="1183"/>
                </a:cubicBezTo>
                <a:cubicBezTo>
                  <a:pt x="1853" y="1504"/>
                  <a:pt x="2093" y="1586"/>
                  <a:pt x="2302" y="1586"/>
                </a:cubicBezTo>
                <a:cubicBezTo>
                  <a:pt x="2518" y="1586"/>
                  <a:pt x="2702" y="1500"/>
                  <a:pt x="2929" y="1500"/>
                </a:cubicBezTo>
                <a:cubicBezTo>
                  <a:pt x="3027" y="1500"/>
                  <a:pt x="3134" y="1516"/>
                  <a:pt x="3256" y="1564"/>
                </a:cubicBezTo>
                <a:cubicBezTo>
                  <a:pt x="3267" y="1564"/>
                  <a:pt x="3291" y="1576"/>
                  <a:pt x="3303" y="1576"/>
                </a:cubicBezTo>
                <a:cubicBezTo>
                  <a:pt x="3458" y="1634"/>
                  <a:pt x="3600" y="1653"/>
                  <a:pt x="3725" y="1653"/>
                </a:cubicBezTo>
                <a:cubicBezTo>
                  <a:pt x="3830" y="1653"/>
                  <a:pt x="3924" y="1640"/>
                  <a:pt x="4006" y="1623"/>
                </a:cubicBezTo>
                <a:cubicBezTo>
                  <a:pt x="4125" y="1587"/>
                  <a:pt x="4101" y="1421"/>
                  <a:pt x="3982" y="1409"/>
                </a:cubicBezTo>
                <a:cubicBezTo>
                  <a:pt x="3767" y="1385"/>
                  <a:pt x="3506" y="1337"/>
                  <a:pt x="3434" y="1290"/>
                </a:cubicBezTo>
                <a:cubicBezTo>
                  <a:pt x="3303" y="1206"/>
                  <a:pt x="3208" y="647"/>
                  <a:pt x="4148" y="444"/>
                </a:cubicBezTo>
                <a:cubicBezTo>
                  <a:pt x="4375" y="397"/>
                  <a:pt x="4577" y="325"/>
                  <a:pt x="4756" y="230"/>
                </a:cubicBezTo>
                <a:cubicBezTo>
                  <a:pt x="4870" y="173"/>
                  <a:pt x="4819" y="27"/>
                  <a:pt x="4709" y="27"/>
                </a:cubicBezTo>
                <a:cubicBezTo>
                  <a:pt x="4705" y="27"/>
                  <a:pt x="4701" y="27"/>
                  <a:pt x="4696" y="28"/>
                </a:cubicBezTo>
                <a:cubicBezTo>
                  <a:pt x="4638" y="33"/>
                  <a:pt x="4579" y="38"/>
                  <a:pt x="4520" y="38"/>
                </a:cubicBezTo>
                <a:cubicBezTo>
                  <a:pt x="4448" y="38"/>
                  <a:pt x="4376" y="30"/>
                  <a:pt x="4303" y="4"/>
                </a:cubicBezTo>
                <a:cubicBezTo>
                  <a:pt x="4258" y="2"/>
                  <a:pt x="4213" y="1"/>
                  <a:pt x="4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1"/>
          <p:cNvSpPr/>
          <p:nvPr/>
        </p:nvSpPr>
        <p:spPr>
          <a:xfrm>
            <a:off x="6409175" y="416025"/>
            <a:ext cx="253534" cy="105449"/>
          </a:xfrm>
          <a:custGeom>
            <a:avLst/>
            <a:gdLst/>
            <a:ahLst/>
            <a:cxnLst/>
            <a:rect l="l" t="t" r="r" b="b"/>
            <a:pathLst>
              <a:path w="3443" h="1432" extrusionOk="0">
                <a:moveTo>
                  <a:pt x="3295" y="1"/>
                </a:moveTo>
                <a:cubicBezTo>
                  <a:pt x="3285" y="1"/>
                  <a:pt x="3274" y="2"/>
                  <a:pt x="3263" y="6"/>
                </a:cubicBezTo>
                <a:cubicBezTo>
                  <a:pt x="3227" y="18"/>
                  <a:pt x="3203" y="18"/>
                  <a:pt x="3143" y="42"/>
                </a:cubicBezTo>
                <a:cubicBezTo>
                  <a:pt x="2632" y="149"/>
                  <a:pt x="2262" y="434"/>
                  <a:pt x="2155" y="553"/>
                </a:cubicBezTo>
                <a:cubicBezTo>
                  <a:pt x="2096" y="625"/>
                  <a:pt x="2012" y="673"/>
                  <a:pt x="1965" y="696"/>
                </a:cubicBezTo>
                <a:cubicBezTo>
                  <a:pt x="1957" y="696"/>
                  <a:pt x="1938" y="707"/>
                  <a:pt x="1920" y="707"/>
                </a:cubicBezTo>
                <a:cubicBezTo>
                  <a:pt x="1911" y="707"/>
                  <a:pt x="1901" y="704"/>
                  <a:pt x="1893" y="696"/>
                </a:cubicBezTo>
                <a:cubicBezTo>
                  <a:pt x="1723" y="651"/>
                  <a:pt x="1567" y="633"/>
                  <a:pt x="1426" y="633"/>
                </a:cubicBezTo>
                <a:cubicBezTo>
                  <a:pt x="1123" y="633"/>
                  <a:pt x="889" y="715"/>
                  <a:pt x="727" y="780"/>
                </a:cubicBezTo>
                <a:cubicBezTo>
                  <a:pt x="647" y="807"/>
                  <a:pt x="540" y="817"/>
                  <a:pt x="432" y="817"/>
                </a:cubicBezTo>
                <a:cubicBezTo>
                  <a:pt x="217" y="817"/>
                  <a:pt x="0" y="780"/>
                  <a:pt x="0" y="780"/>
                </a:cubicBezTo>
                <a:lnTo>
                  <a:pt x="0" y="780"/>
                </a:lnTo>
                <a:cubicBezTo>
                  <a:pt x="146" y="941"/>
                  <a:pt x="380" y="978"/>
                  <a:pt x="602" y="978"/>
                </a:cubicBezTo>
                <a:cubicBezTo>
                  <a:pt x="725" y="978"/>
                  <a:pt x="843" y="967"/>
                  <a:pt x="941" y="958"/>
                </a:cubicBezTo>
                <a:cubicBezTo>
                  <a:pt x="985" y="951"/>
                  <a:pt x="1026" y="948"/>
                  <a:pt x="1064" y="948"/>
                </a:cubicBezTo>
                <a:cubicBezTo>
                  <a:pt x="1148" y="948"/>
                  <a:pt x="1217" y="962"/>
                  <a:pt x="1274" y="970"/>
                </a:cubicBezTo>
                <a:cubicBezTo>
                  <a:pt x="1334" y="970"/>
                  <a:pt x="1381" y="1030"/>
                  <a:pt x="1369" y="1089"/>
                </a:cubicBezTo>
                <a:lnTo>
                  <a:pt x="1369" y="1113"/>
                </a:lnTo>
                <a:cubicBezTo>
                  <a:pt x="1298" y="1113"/>
                  <a:pt x="1155" y="1220"/>
                  <a:pt x="1155" y="1220"/>
                </a:cubicBezTo>
                <a:cubicBezTo>
                  <a:pt x="1163" y="1219"/>
                  <a:pt x="1172" y="1219"/>
                  <a:pt x="1182" y="1219"/>
                </a:cubicBezTo>
                <a:cubicBezTo>
                  <a:pt x="1296" y="1219"/>
                  <a:pt x="1489" y="1280"/>
                  <a:pt x="1489" y="1280"/>
                </a:cubicBezTo>
                <a:cubicBezTo>
                  <a:pt x="1694" y="1393"/>
                  <a:pt x="1844" y="1432"/>
                  <a:pt x="1965" y="1432"/>
                </a:cubicBezTo>
                <a:cubicBezTo>
                  <a:pt x="2242" y="1432"/>
                  <a:pt x="2369" y="1227"/>
                  <a:pt x="2659" y="1227"/>
                </a:cubicBezTo>
                <a:cubicBezTo>
                  <a:pt x="2684" y="1227"/>
                  <a:pt x="2711" y="1229"/>
                  <a:pt x="2739" y="1232"/>
                </a:cubicBezTo>
                <a:lnTo>
                  <a:pt x="2917" y="1232"/>
                </a:lnTo>
                <a:cubicBezTo>
                  <a:pt x="3048" y="1220"/>
                  <a:pt x="3036" y="1006"/>
                  <a:pt x="2905" y="1006"/>
                </a:cubicBezTo>
                <a:cubicBezTo>
                  <a:pt x="2870" y="1006"/>
                  <a:pt x="2834" y="994"/>
                  <a:pt x="2810" y="994"/>
                </a:cubicBezTo>
                <a:cubicBezTo>
                  <a:pt x="2715" y="958"/>
                  <a:pt x="2560" y="601"/>
                  <a:pt x="3155" y="303"/>
                </a:cubicBezTo>
                <a:cubicBezTo>
                  <a:pt x="3227" y="268"/>
                  <a:pt x="3286" y="244"/>
                  <a:pt x="3346" y="196"/>
                </a:cubicBezTo>
                <a:cubicBezTo>
                  <a:pt x="3443" y="142"/>
                  <a:pt x="3394" y="1"/>
                  <a:pt x="3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1"/>
          <p:cNvSpPr/>
          <p:nvPr/>
        </p:nvSpPr>
        <p:spPr>
          <a:xfrm>
            <a:off x="7021105" y="653214"/>
            <a:ext cx="149116" cy="90721"/>
          </a:xfrm>
          <a:custGeom>
            <a:avLst/>
            <a:gdLst/>
            <a:ahLst/>
            <a:cxnLst/>
            <a:rect l="l" t="t" r="r" b="b"/>
            <a:pathLst>
              <a:path w="2025" h="1232" extrusionOk="0">
                <a:moveTo>
                  <a:pt x="902" y="1"/>
                </a:moveTo>
                <a:cubicBezTo>
                  <a:pt x="596" y="1"/>
                  <a:pt x="179" y="238"/>
                  <a:pt x="179" y="238"/>
                </a:cubicBezTo>
                <a:cubicBezTo>
                  <a:pt x="179" y="238"/>
                  <a:pt x="242" y="222"/>
                  <a:pt x="295" y="222"/>
                </a:cubicBezTo>
                <a:cubicBezTo>
                  <a:pt x="335" y="222"/>
                  <a:pt x="370" y="231"/>
                  <a:pt x="370" y="261"/>
                </a:cubicBezTo>
                <a:cubicBezTo>
                  <a:pt x="370" y="321"/>
                  <a:pt x="1" y="619"/>
                  <a:pt x="84" y="1142"/>
                </a:cubicBezTo>
                <a:cubicBezTo>
                  <a:pt x="90" y="1202"/>
                  <a:pt x="135" y="1232"/>
                  <a:pt x="182" y="1232"/>
                </a:cubicBezTo>
                <a:cubicBezTo>
                  <a:pt x="230" y="1232"/>
                  <a:pt x="281" y="1202"/>
                  <a:pt x="298" y="1142"/>
                </a:cubicBezTo>
                <a:cubicBezTo>
                  <a:pt x="322" y="976"/>
                  <a:pt x="394" y="797"/>
                  <a:pt x="537" y="642"/>
                </a:cubicBezTo>
                <a:cubicBezTo>
                  <a:pt x="620" y="571"/>
                  <a:pt x="691" y="511"/>
                  <a:pt x="775" y="476"/>
                </a:cubicBezTo>
                <a:cubicBezTo>
                  <a:pt x="787" y="464"/>
                  <a:pt x="804" y="458"/>
                  <a:pt x="822" y="458"/>
                </a:cubicBezTo>
                <a:cubicBezTo>
                  <a:pt x="840" y="458"/>
                  <a:pt x="858" y="464"/>
                  <a:pt x="870" y="476"/>
                </a:cubicBezTo>
                <a:cubicBezTo>
                  <a:pt x="952" y="507"/>
                  <a:pt x="1044" y="538"/>
                  <a:pt x="1129" y="538"/>
                </a:cubicBezTo>
                <a:cubicBezTo>
                  <a:pt x="1142" y="538"/>
                  <a:pt x="1155" y="537"/>
                  <a:pt x="1168" y="535"/>
                </a:cubicBezTo>
                <a:cubicBezTo>
                  <a:pt x="1191" y="535"/>
                  <a:pt x="1215" y="535"/>
                  <a:pt x="1251" y="511"/>
                </a:cubicBezTo>
                <a:cubicBezTo>
                  <a:pt x="1260" y="508"/>
                  <a:pt x="1270" y="507"/>
                  <a:pt x="1280" y="507"/>
                </a:cubicBezTo>
                <a:cubicBezTo>
                  <a:pt x="1310" y="507"/>
                  <a:pt x="1343" y="520"/>
                  <a:pt x="1370" y="547"/>
                </a:cubicBezTo>
                <a:cubicBezTo>
                  <a:pt x="1465" y="642"/>
                  <a:pt x="1632" y="785"/>
                  <a:pt x="1822" y="857"/>
                </a:cubicBezTo>
                <a:cubicBezTo>
                  <a:pt x="1839" y="864"/>
                  <a:pt x="1856" y="868"/>
                  <a:pt x="1871" y="868"/>
                </a:cubicBezTo>
                <a:cubicBezTo>
                  <a:pt x="1956" y="868"/>
                  <a:pt x="2016" y="770"/>
                  <a:pt x="1965" y="690"/>
                </a:cubicBezTo>
                <a:cubicBezTo>
                  <a:pt x="1906" y="607"/>
                  <a:pt x="1822" y="500"/>
                  <a:pt x="1751" y="428"/>
                </a:cubicBezTo>
                <a:cubicBezTo>
                  <a:pt x="1691" y="369"/>
                  <a:pt x="1703" y="273"/>
                  <a:pt x="1787" y="250"/>
                </a:cubicBezTo>
                <a:cubicBezTo>
                  <a:pt x="1846" y="214"/>
                  <a:pt x="1930" y="154"/>
                  <a:pt x="2025" y="71"/>
                </a:cubicBezTo>
                <a:lnTo>
                  <a:pt x="2025" y="71"/>
                </a:lnTo>
                <a:cubicBezTo>
                  <a:pt x="2025" y="71"/>
                  <a:pt x="1776" y="115"/>
                  <a:pt x="1518" y="115"/>
                </a:cubicBezTo>
                <a:cubicBezTo>
                  <a:pt x="1351" y="115"/>
                  <a:pt x="1180" y="96"/>
                  <a:pt x="1072" y="35"/>
                </a:cubicBezTo>
                <a:cubicBezTo>
                  <a:pt x="1023" y="11"/>
                  <a:pt x="965" y="1"/>
                  <a:pt x="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1"/>
          <p:cNvSpPr/>
          <p:nvPr/>
        </p:nvSpPr>
        <p:spPr>
          <a:xfrm flipH="1">
            <a:off x="1373117" y="1031365"/>
            <a:ext cx="294340" cy="142236"/>
          </a:xfrm>
          <a:custGeom>
            <a:avLst/>
            <a:gdLst/>
            <a:ahLst/>
            <a:cxnLst/>
            <a:rect l="l" t="t" r="r" b="b"/>
            <a:pathLst>
              <a:path w="3311" h="1600" extrusionOk="0">
                <a:moveTo>
                  <a:pt x="3153" y="0"/>
                </a:moveTo>
                <a:cubicBezTo>
                  <a:pt x="3139" y="0"/>
                  <a:pt x="3124" y="3"/>
                  <a:pt x="3108" y="9"/>
                </a:cubicBezTo>
                <a:cubicBezTo>
                  <a:pt x="3096" y="9"/>
                  <a:pt x="3073" y="21"/>
                  <a:pt x="3037" y="33"/>
                </a:cubicBezTo>
                <a:cubicBezTo>
                  <a:pt x="2549" y="200"/>
                  <a:pt x="2215" y="557"/>
                  <a:pt x="2132" y="676"/>
                </a:cubicBezTo>
                <a:cubicBezTo>
                  <a:pt x="2072" y="748"/>
                  <a:pt x="1989" y="807"/>
                  <a:pt x="1953" y="843"/>
                </a:cubicBezTo>
                <a:cubicBezTo>
                  <a:pt x="1941" y="855"/>
                  <a:pt x="1906" y="855"/>
                  <a:pt x="1882" y="855"/>
                </a:cubicBezTo>
                <a:cubicBezTo>
                  <a:pt x="1797" y="844"/>
                  <a:pt x="1717" y="839"/>
                  <a:pt x="1641" y="839"/>
                </a:cubicBezTo>
                <a:cubicBezTo>
                  <a:pt x="1214" y="839"/>
                  <a:pt x="919" y="992"/>
                  <a:pt x="727" y="1093"/>
                </a:cubicBezTo>
                <a:cubicBezTo>
                  <a:pt x="529" y="1192"/>
                  <a:pt x="156" y="1200"/>
                  <a:pt x="38" y="1200"/>
                </a:cubicBezTo>
                <a:cubicBezTo>
                  <a:pt x="14" y="1200"/>
                  <a:pt x="1" y="1200"/>
                  <a:pt x="1" y="1200"/>
                </a:cubicBezTo>
                <a:lnTo>
                  <a:pt x="1" y="1200"/>
                </a:lnTo>
                <a:cubicBezTo>
                  <a:pt x="116" y="1304"/>
                  <a:pt x="271" y="1338"/>
                  <a:pt x="431" y="1338"/>
                </a:cubicBezTo>
                <a:cubicBezTo>
                  <a:pt x="619" y="1338"/>
                  <a:pt x="812" y="1292"/>
                  <a:pt x="953" y="1260"/>
                </a:cubicBezTo>
                <a:cubicBezTo>
                  <a:pt x="1084" y="1224"/>
                  <a:pt x="1203" y="1224"/>
                  <a:pt x="1298" y="1224"/>
                </a:cubicBezTo>
                <a:cubicBezTo>
                  <a:pt x="1358" y="1224"/>
                  <a:pt x="1394" y="1271"/>
                  <a:pt x="1394" y="1331"/>
                </a:cubicBezTo>
                <a:lnTo>
                  <a:pt x="1394" y="1367"/>
                </a:lnTo>
                <a:cubicBezTo>
                  <a:pt x="1322" y="1379"/>
                  <a:pt x="1203" y="1498"/>
                  <a:pt x="1203" y="1498"/>
                </a:cubicBezTo>
                <a:cubicBezTo>
                  <a:pt x="1229" y="1488"/>
                  <a:pt x="1266" y="1484"/>
                  <a:pt x="1305" y="1484"/>
                </a:cubicBezTo>
                <a:cubicBezTo>
                  <a:pt x="1411" y="1484"/>
                  <a:pt x="1537" y="1510"/>
                  <a:pt x="1537" y="1510"/>
                </a:cubicBezTo>
                <a:cubicBezTo>
                  <a:pt x="1706" y="1574"/>
                  <a:pt x="1835" y="1599"/>
                  <a:pt x="1941" y="1599"/>
                </a:cubicBezTo>
                <a:cubicBezTo>
                  <a:pt x="2303" y="1599"/>
                  <a:pt x="2378" y="1302"/>
                  <a:pt x="2775" y="1283"/>
                </a:cubicBezTo>
                <a:lnTo>
                  <a:pt x="2799" y="1283"/>
                </a:lnTo>
                <a:cubicBezTo>
                  <a:pt x="2858" y="1283"/>
                  <a:pt x="2906" y="1283"/>
                  <a:pt x="2953" y="1271"/>
                </a:cubicBezTo>
                <a:cubicBezTo>
                  <a:pt x="3078" y="1260"/>
                  <a:pt x="3041" y="1067"/>
                  <a:pt x="2926" y="1067"/>
                </a:cubicBezTo>
                <a:cubicBezTo>
                  <a:pt x="2919" y="1067"/>
                  <a:pt x="2913" y="1068"/>
                  <a:pt x="2906" y="1069"/>
                </a:cubicBezTo>
                <a:lnTo>
                  <a:pt x="2811" y="1069"/>
                </a:lnTo>
                <a:cubicBezTo>
                  <a:pt x="2692" y="1033"/>
                  <a:pt x="2501" y="712"/>
                  <a:pt x="3049" y="319"/>
                </a:cubicBezTo>
                <a:lnTo>
                  <a:pt x="3227" y="188"/>
                </a:lnTo>
                <a:cubicBezTo>
                  <a:pt x="3310" y="126"/>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1"/>
          <p:cNvSpPr/>
          <p:nvPr/>
        </p:nvSpPr>
        <p:spPr>
          <a:xfrm flipH="1">
            <a:off x="413825" y="1245696"/>
            <a:ext cx="432664" cy="146414"/>
          </a:xfrm>
          <a:custGeom>
            <a:avLst/>
            <a:gdLst/>
            <a:ahLst/>
            <a:cxnLst/>
            <a:rect l="l" t="t" r="r" b="b"/>
            <a:pathLst>
              <a:path w="4867" h="1647" extrusionOk="0">
                <a:moveTo>
                  <a:pt x="4159" y="0"/>
                </a:moveTo>
                <a:cubicBezTo>
                  <a:pt x="3478" y="0"/>
                  <a:pt x="2911" y="249"/>
                  <a:pt x="2743" y="361"/>
                </a:cubicBezTo>
                <a:cubicBezTo>
                  <a:pt x="2612" y="456"/>
                  <a:pt x="2481" y="480"/>
                  <a:pt x="2410" y="492"/>
                </a:cubicBezTo>
                <a:cubicBezTo>
                  <a:pt x="2374" y="492"/>
                  <a:pt x="2362" y="492"/>
                  <a:pt x="2327" y="480"/>
                </a:cubicBezTo>
                <a:cubicBezTo>
                  <a:pt x="1847" y="207"/>
                  <a:pt x="1420" y="152"/>
                  <a:pt x="1079" y="152"/>
                </a:cubicBezTo>
                <a:cubicBezTo>
                  <a:pt x="929" y="152"/>
                  <a:pt x="796" y="163"/>
                  <a:pt x="684" y="170"/>
                </a:cubicBezTo>
                <a:cubicBezTo>
                  <a:pt x="657" y="172"/>
                  <a:pt x="630" y="173"/>
                  <a:pt x="602" y="173"/>
                </a:cubicBezTo>
                <a:cubicBezTo>
                  <a:pt x="468" y="173"/>
                  <a:pt x="322" y="150"/>
                  <a:pt x="184" y="111"/>
                </a:cubicBezTo>
                <a:cubicBezTo>
                  <a:pt x="175" y="109"/>
                  <a:pt x="168" y="108"/>
                  <a:pt x="160" y="108"/>
                </a:cubicBezTo>
                <a:cubicBezTo>
                  <a:pt x="46" y="108"/>
                  <a:pt x="0" y="269"/>
                  <a:pt x="112" y="325"/>
                </a:cubicBezTo>
                <a:cubicBezTo>
                  <a:pt x="362" y="444"/>
                  <a:pt x="684" y="480"/>
                  <a:pt x="886" y="515"/>
                </a:cubicBezTo>
                <a:cubicBezTo>
                  <a:pt x="1112" y="539"/>
                  <a:pt x="1291" y="623"/>
                  <a:pt x="1398" y="682"/>
                </a:cubicBezTo>
                <a:cubicBezTo>
                  <a:pt x="1458" y="706"/>
                  <a:pt x="1469" y="765"/>
                  <a:pt x="1434" y="825"/>
                </a:cubicBezTo>
                <a:lnTo>
                  <a:pt x="1434" y="837"/>
                </a:lnTo>
                <a:cubicBezTo>
                  <a:pt x="1422" y="873"/>
                  <a:pt x="1374" y="896"/>
                  <a:pt x="1350" y="896"/>
                </a:cubicBezTo>
                <a:cubicBezTo>
                  <a:pt x="1231" y="920"/>
                  <a:pt x="1077" y="980"/>
                  <a:pt x="1077" y="980"/>
                </a:cubicBezTo>
                <a:cubicBezTo>
                  <a:pt x="1219" y="992"/>
                  <a:pt x="1458" y="1135"/>
                  <a:pt x="1493" y="1170"/>
                </a:cubicBezTo>
                <a:cubicBezTo>
                  <a:pt x="1493" y="1182"/>
                  <a:pt x="1517" y="1182"/>
                  <a:pt x="1517" y="1182"/>
                </a:cubicBezTo>
                <a:cubicBezTo>
                  <a:pt x="1853" y="1499"/>
                  <a:pt x="2092" y="1580"/>
                  <a:pt x="2301" y="1580"/>
                </a:cubicBezTo>
                <a:cubicBezTo>
                  <a:pt x="2520" y="1580"/>
                  <a:pt x="2706" y="1492"/>
                  <a:pt x="2936" y="1492"/>
                </a:cubicBezTo>
                <a:cubicBezTo>
                  <a:pt x="3033" y="1492"/>
                  <a:pt x="3138" y="1507"/>
                  <a:pt x="3255" y="1551"/>
                </a:cubicBezTo>
                <a:cubicBezTo>
                  <a:pt x="3267" y="1551"/>
                  <a:pt x="3279" y="1575"/>
                  <a:pt x="3303" y="1575"/>
                </a:cubicBezTo>
                <a:cubicBezTo>
                  <a:pt x="3452" y="1627"/>
                  <a:pt x="3590" y="1647"/>
                  <a:pt x="3713" y="1647"/>
                </a:cubicBezTo>
                <a:cubicBezTo>
                  <a:pt x="3818" y="1647"/>
                  <a:pt x="3912" y="1633"/>
                  <a:pt x="3994" y="1611"/>
                </a:cubicBezTo>
                <a:cubicBezTo>
                  <a:pt x="4113" y="1587"/>
                  <a:pt x="4101" y="1420"/>
                  <a:pt x="3982" y="1408"/>
                </a:cubicBezTo>
                <a:cubicBezTo>
                  <a:pt x="3755" y="1373"/>
                  <a:pt x="3505" y="1337"/>
                  <a:pt x="3434" y="1289"/>
                </a:cubicBezTo>
                <a:cubicBezTo>
                  <a:pt x="3303" y="1194"/>
                  <a:pt x="3208" y="646"/>
                  <a:pt x="4148" y="444"/>
                </a:cubicBezTo>
                <a:cubicBezTo>
                  <a:pt x="4375" y="396"/>
                  <a:pt x="4577" y="325"/>
                  <a:pt x="4756" y="230"/>
                </a:cubicBezTo>
                <a:cubicBezTo>
                  <a:pt x="4867" y="174"/>
                  <a:pt x="4822" y="25"/>
                  <a:pt x="4719" y="25"/>
                </a:cubicBezTo>
                <a:cubicBezTo>
                  <a:pt x="4711" y="25"/>
                  <a:pt x="4704" y="26"/>
                  <a:pt x="4696" y="27"/>
                </a:cubicBezTo>
                <a:cubicBezTo>
                  <a:pt x="4642" y="37"/>
                  <a:pt x="4588" y="43"/>
                  <a:pt x="4532" y="43"/>
                </a:cubicBezTo>
                <a:cubicBezTo>
                  <a:pt x="4454" y="43"/>
                  <a:pt x="4375" y="31"/>
                  <a:pt x="4291" y="3"/>
                </a:cubicBezTo>
                <a:cubicBezTo>
                  <a:pt x="4247" y="1"/>
                  <a:pt x="4202"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1"/>
          <p:cNvSpPr/>
          <p:nvPr/>
        </p:nvSpPr>
        <p:spPr>
          <a:xfrm flipH="1">
            <a:off x="1514908" y="500825"/>
            <a:ext cx="180017" cy="108544"/>
          </a:xfrm>
          <a:custGeom>
            <a:avLst/>
            <a:gdLst/>
            <a:ahLst/>
            <a:cxnLst/>
            <a:rect l="l" t="t" r="r" b="b"/>
            <a:pathLst>
              <a:path w="2025" h="1221" extrusionOk="0">
                <a:moveTo>
                  <a:pt x="895" y="1"/>
                </a:moveTo>
                <a:cubicBezTo>
                  <a:pt x="591" y="1"/>
                  <a:pt x="179" y="227"/>
                  <a:pt x="179" y="227"/>
                </a:cubicBezTo>
                <a:cubicBezTo>
                  <a:pt x="179" y="227"/>
                  <a:pt x="226" y="218"/>
                  <a:pt x="274" y="218"/>
                </a:cubicBezTo>
                <a:cubicBezTo>
                  <a:pt x="322" y="218"/>
                  <a:pt x="369" y="227"/>
                  <a:pt x="369" y="262"/>
                </a:cubicBezTo>
                <a:cubicBezTo>
                  <a:pt x="369" y="322"/>
                  <a:pt x="0" y="620"/>
                  <a:pt x="72" y="1132"/>
                </a:cubicBezTo>
                <a:cubicBezTo>
                  <a:pt x="78" y="1191"/>
                  <a:pt x="122" y="1221"/>
                  <a:pt x="170" y="1221"/>
                </a:cubicBezTo>
                <a:cubicBezTo>
                  <a:pt x="217" y="1221"/>
                  <a:pt x="268" y="1191"/>
                  <a:pt x="286" y="1132"/>
                </a:cubicBezTo>
                <a:cubicBezTo>
                  <a:pt x="310" y="977"/>
                  <a:pt x="381" y="798"/>
                  <a:pt x="524" y="643"/>
                </a:cubicBezTo>
                <a:cubicBezTo>
                  <a:pt x="607" y="572"/>
                  <a:pt x="679" y="512"/>
                  <a:pt x="762" y="465"/>
                </a:cubicBezTo>
                <a:cubicBezTo>
                  <a:pt x="774" y="459"/>
                  <a:pt x="792" y="456"/>
                  <a:pt x="810" y="456"/>
                </a:cubicBezTo>
                <a:cubicBezTo>
                  <a:pt x="828" y="456"/>
                  <a:pt x="845" y="459"/>
                  <a:pt x="857" y="465"/>
                </a:cubicBezTo>
                <a:cubicBezTo>
                  <a:pt x="936" y="504"/>
                  <a:pt x="1023" y="527"/>
                  <a:pt x="1105" y="527"/>
                </a:cubicBezTo>
                <a:cubicBezTo>
                  <a:pt x="1122" y="527"/>
                  <a:pt x="1139" y="526"/>
                  <a:pt x="1155" y="524"/>
                </a:cubicBezTo>
                <a:cubicBezTo>
                  <a:pt x="1191" y="524"/>
                  <a:pt x="1215" y="524"/>
                  <a:pt x="1250" y="512"/>
                </a:cubicBezTo>
                <a:cubicBezTo>
                  <a:pt x="1263" y="509"/>
                  <a:pt x="1275" y="508"/>
                  <a:pt x="1286" y="508"/>
                </a:cubicBezTo>
                <a:cubicBezTo>
                  <a:pt x="1317" y="508"/>
                  <a:pt x="1343" y="519"/>
                  <a:pt x="1369" y="536"/>
                </a:cubicBezTo>
                <a:cubicBezTo>
                  <a:pt x="1477" y="643"/>
                  <a:pt x="1631" y="774"/>
                  <a:pt x="1834" y="858"/>
                </a:cubicBezTo>
                <a:cubicBezTo>
                  <a:pt x="1846" y="862"/>
                  <a:pt x="1858" y="864"/>
                  <a:pt x="1869" y="864"/>
                </a:cubicBezTo>
                <a:cubicBezTo>
                  <a:pt x="1950" y="864"/>
                  <a:pt x="2017" y="764"/>
                  <a:pt x="1965" y="691"/>
                </a:cubicBezTo>
                <a:cubicBezTo>
                  <a:pt x="1905" y="596"/>
                  <a:pt x="1834" y="501"/>
                  <a:pt x="1750" y="417"/>
                </a:cubicBezTo>
                <a:cubicBezTo>
                  <a:pt x="1691" y="358"/>
                  <a:pt x="1715" y="274"/>
                  <a:pt x="1786" y="239"/>
                </a:cubicBezTo>
                <a:cubicBezTo>
                  <a:pt x="1846" y="215"/>
                  <a:pt x="1929" y="155"/>
                  <a:pt x="2024" y="60"/>
                </a:cubicBezTo>
                <a:lnTo>
                  <a:pt x="2024" y="60"/>
                </a:lnTo>
                <a:cubicBezTo>
                  <a:pt x="2024" y="60"/>
                  <a:pt x="1761" y="112"/>
                  <a:pt x="1494" y="112"/>
                </a:cubicBezTo>
                <a:cubicBezTo>
                  <a:pt x="1337" y="112"/>
                  <a:pt x="1178" y="94"/>
                  <a:pt x="1072" y="36"/>
                </a:cubicBezTo>
                <a:cubicBezTo>
                  <a:pt x="1021" y="11"/>
                  <a:pt x="961"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1"/>
          <p:cNvSpPr/>
          <p:nvPr/>
        </p:nvSpPr>
        <p:spPr>
          <a:xfrm flipH="1">
            <a:off x="1011127" y="720579"/>
            <a:ext cx="180017" cy="108988"/>
          </a:xfrm>
          <a:custGeom>
            <a:avLst/>
            <a:gdLst/>
            <a:ahLst/>
            <a:cxnLst/>
            <a:rect l="l" t="t" r="r" b="b"/>
            <a:pathLst>
              <a:path w="2025" h="1226" extrusionOk="0">
                <a:moveTo>
                  <a:pt x="888" y="1"/>
                </a:moveTo>
                <a:cubicBezTo>
                  <a:pt x="584" y="1"/>
                  <a:pt x="179" y="231"/>
                  <a:pt x="179" y="231"/>
                </a:cubicBezTo>
                <a:cubicBezTo>
                  <a:pt x="179" y="231"/>
                  <a:pt x="241" y="216"/>
                  <a:pt x="295" y="216"/>
                </a:cubicBezTo>
                <a:cubicBezTo>
                  <a:pt x="335" y="216"/>
                  <a:pt x="370" y="224"/>
                  <a:pt x="370" y="255"/>
                </a:cubicBezTo>
                <a:cubicBezTo>
                  <a:pt x="370" y="315"/>
                  <a:pt x="1" y="612"/>
                  <a:pt x="96" y="1136"/>
                </a:cubicBezTo>
                <a:cubicBezTo>
                  <a:pt x="102" y="1196"/>
                  <a:pt x="146" y="1225"/>
                  <a:pt x="192" y="1225"/>
                </a:cubicBezTo>
                <a:cubicBezTo>
                  <a:pt x="239" y="1225"/>
                  <a:pt x="286" y="1196"/>
                  <a:pt x="298" y="1136"/>
                </a:cubicBezTo>
                <a:cubicBezTo>
                  <a:pt x="334" y="969"/>
                  <a:pt x="405" y="791"/>
                  <a:pt x="536" y="648"/>
                </a:cubicBezTo>
                <a:cubicBezTo>
                  <a:pt x="632" y="565"/>
                  <a:pt x="703" y="517"/>
                  <a:pt x="774" y="469"/>
                </a:cubicBezTo>
                <a:cubicBezTo>
                  <a:pt x="792" y="457"/>
                  <a:pt x="810" y="451"/>
                  <a:pt x="828" y="451"/>
                </a:cubicBezTo>
                <a:cubicBezTo>
                  <a:pt x="846" y="451"/>
                  <a:pt x="864" y="457"/>
                  <a:pt x="882" y="469"/>
                </a:cubicBezTo>
                <a:cubicBezTo>
                  <a:pt x="951" y="509"/>
                  <a:pt x="1036" y="532"/>
                  <a:pt x="1124" y="532"/>
                </a:cubicBezTo>
                <a:cubicBezTo>
                  <a:pt x="1142" y="532"/>
                  <a:pt x="1161" y="531"/>
                  <a:pt x="1179" y="529"/>
                </a:cubicBezTo>
                <a:cubicBezTo>
                  <a:pt x="1191" y="529"/>
                  <a:pt x="1227" y="529"/>
                  <a:pt x="1251" y="517"/>
                </a:cubicBezTo>
                <a:cubicBezTo>
                  <a:pt x="1265" y="510"/>
                  <a:pt x="1279" y="507"/>
                  <a:pt x="1292" y="507"/>
                </a:cubicBezTo>
                <a:cubicBezTo>
                  <a:pt x="1324" y="507"/>
                  <a:pt x="1353" y="524"/>
                  <a:pt x="1370" y="541"/>
                </a:cubicBezTo>
                <a:cubicBezTo>
                  <a:pt x="1477" y="648"/>
                  <a:pt x="1644" y="779"/>
                  <a:pt x="1834" y="850"/>
                </a:cubicBezTo>
                <a:cubicBezTo>
                  <a:pt x="1851" y="858"/>
                  <a:pt x="1867" y="861"/>
                  <a:pt x="1882" y="861"/>
                </a:cubicBezTo>
                <a:cubicBezTo>
                  <a:pt x="1964" y="861"/>
                  <a:pt x="2015" y="764"/>
                  <a:pt x="1965" y="684"/>
                </a:cubicBezTo>
                <a:cubicBezTo>
                  <a:pt x="1906" y="600"/>
                  <a:pt x="1834" y="493"/>
                  <a:pt x="1763" y="422"/>
                </a:cubicBezTo>
                <a:cubicBezTo>
                  <a:pt x="1703" y="362"/>
                  <a:pt x="1715" y="267"/>
                  <a:pt x="1786" y="243"/>
                </a:cubicBezTo>
                <a:cubicBezTo>
                  <a:pt x="1846" y="219"/>
                  <a:pt x="1941" y="148"/>
                  <a:pt x="2025" y="64"/>
                </a:cubicBezTo>
                <a:lnTo>
                  <a:pt x="2025" y="64"/>
                </a:lnTo>
                <a:cubicBezTo>
                  <a:pt x="2024" y="64"/>
                  <a:pt x="1764" y="111"/>
                  <a:pt x="1499" y="111"/>
                </a:cubicBezTo>
                <a:cubicBezTo>
                  <a:pt x="1340" y="111"/>
                  <a:pt x="1179" y="94"/>
                  <a:pt x="1072" y="41"/>
                </a:cubicBezTo>
                <a:cubicBezTo>
                  <a:pt x="1020" y="12"/>
                  <a:pt x="957" y="1"/>
                  <a:pt x="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920"/>
        <p:cNvGrpSpPr/>
        <p:nvPr/>
      </p:nvGrpSpPr>
      <p:grpSpPr>
        <a:xfrm>
          <a:off x="0" y="0"/>
          <a:ext cx="0" cy="0"/>
          <a:chOff x="0" y="0"/>
          <a:chExt cx="0" cy="0"/>
        </a:xfrm>
      </p:grpSpPr>
      <p:pic>
        <p:nvPicPr>
          <p:cNvPr id="2050" name="Picture 2" descr="A photo and diagram.">
            <a:extLst>
              <a:ext uri="{FF2B5EF4-FFF2-40B4-BE49-F238E27FC236}">
                <a16:creationId xmlns:a16="http://schemas.microsoft.com/office/drawing/2014/main" id="{E6F1D424-C306-47B1-B206-67C7D1339C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53075" y="0"/>
            <a:ext cx="3590925" cy="4886351"/>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5DE5ABC4-1D53-421A-86AD-B7A6E8891A64}"/>
              </a:ext>
            </a:extLst>
          </p:cNvPr>
          <p:cNvPicPr>
            <a:picLocks noChangeAspect="1"/>
          </p:cNvPicPr>
          <p:nvPr/>
        </p:nvPicPr>
        <p:blipFill>
          <a:blip r:embed="rId4"/>
          <a:stretch>
            <a:fillRect/>
          </a:stretch>
        </p:blipFill>
        <p:spPr>
          <a:xfrm>
            <a:off x="0" y="4314801"/>
            <a:ext cx="5553075" cy="571550"/>
          </a:xfrm>
          <a:prstGeom prst="rect">
            <a:avLst/>
          </a:prstGeom>
        </p:spPr>
      </p:pic>
      <p:pic>
        <p:nvPicPr>
          <p:cNvPr id="3" name="Picture 2">
            <a:extLst>
              <a:ext uri="{FF2B5EF4-FFF2-40B4-BE49-F238E27FC236}">
                <a16:creationId xmlns:a16="http://schemas.microsoft.com/office/drawing/2014/main" id="{6EA58D0A-DFF5-475C-B6EE-17E4AE55F47E}"/>
              </a:ext>
            </a:extLst>
          </p:cNvPr>
          <p:cNvPicPr>
            <a:picLocks noChangeAspect="1"/>
          </p:cNvPicPr>
          <p:nvPr/>
        </p:nvPicPr>
        <p:blipFill>
          <a:blip r:embed="rId5"/>
          <a:stretch>
            <a:fillRect/>
          </a:stretch>
        </p:blipFill>
        <p:spPr>
          <a:xfrm>
            <a:off x="0" y="0"/>
            <a:ext cx="5546186" cy="1628775"/>
          </a:xfrm>
          <a:prstGeom prst="rect">
            <a:avLst/>
          </a:prstGeom>
        </p:spPr>
      </p:pic>
      <p:sp>
        <p:nvSpPr>
          <p:cNvPr id="4" name="Rectangle 3">
            <a:extLst>
              <a:ext uri="{FF2B5EF4-FFF2-40B4-BE49-F238E27FC236}">
                <a16:creationId xmlns:a16="http://schemas.microsoft.com/office/drawing/2014/main" id="{1A169007-5220-416A-B83B-134897B0DA91}"/>
              </a:ext>
            </a:extLst>
          </p:cNvPr>
          <p:cNvSpPr/>
          <p:nvPr/>
        </p:nvSpPr>
        <p:spPr>
          <a:xfrm>
            <a:off x="85725" y="888534"/>
            <a:ext cx="4572000" cy="523220"/>
          </a:xfrm>
          <a:prstGeom prst="rect">
            <a:avLst/>
          </a:prstGeom>
        </p:spPr>
        <p:txBody>
          <a:bodyPr>
            <a:spAutoFit/>
          </a:bodyPr>
          <a:lstStyle/>
          <a:p>
            <a:r>
              <a:rPr lang="en-US" dirty="0">
                <a:solidFill>
                  <a:srgbClr val="FF0000"/>
                </a:solidFill>
              </a:rPr>
              <a:t>The atmosphere allows in enough energy to sustain life, while blocking radiation that would harm life.</a:t>
            </a:r>
          </a:p>
        </p:txBody>
      </p:sp>
      <p:sp>
        <p:nvSpPr>
          <p:cNvPr id="6" name="Rectangle 5">
            <a:extLst>
              <a:ext uri="{FF2B5EF4-FFF2-40B4-BE49-F238E27FC236}">
                <a16:creationId xmlns:a16="http://schemas.microsoft.com/office/drawing/2014/main" id="{BC8DBD6B-9335-44BD-8BE5-E98C8C56CC80}"/>
              </a:ext>
            </a:extLst>
          </p:cNvPr>
          <p:cNvSpPr/>
          <p:nvPr/>
        </p:nvSpPr>
        <p:spPr>
          <a:xfrm>
            <a:off x="6068377" y="2620518"/>
            <a:ext cx="637223" cy="307777"/>
          </a:xfrm>
          <a:prstGeom prst="rect">
            <a:avLst/>
          </a:prstGeom>
        </p:spPr>
        <p:txBody>
          <a:bodyPr wrap="square">
            <a:spAutoFit/>
          </a:bodyPr>
          <a:lstStyle/>
          <a:p>
            <a:r>
              <a:rPr lang="en-US" dirty="0">
                <a:solidFill>
                  <a:srgbClr val="FF0000"/>
                </a:solidFill>
              </a:rPr>
              <a:t>25%</a:t>
            </a:r>
          </a:p>
        </p:txBody>
      </p:sp>
      <p:sp>
        <p:nvSpPr>
          <p:cNvPr id="7" name="Rectangle 6">
            <a:extLst>
              <a:ext uri="{FF2B5EF4-FFF2-40B4-BE49-F238E27FC236}">
                <a16:creationId xmlns:a16="http://schemas.microsoft.com/office/drawing/2014/main" id="{3663DB6D-DA93-4734-A871-4EA1DF5F88F4}"/>
              </a:ext>
            </a:extLst>
          </p:cNvPr>
          <p:cNvSpPr/>
          <p:nvPr/>
        </p:nvSpPr>
        <p:spPr>
          <a:xfrm>
            <a:off x="6525577" y="3150870"/>
            <a:ext cx="637223" cy="307777"/>
          </a:xfrm>
          <a:prstGeom prst="rect">
            <a:avLst/>
          </a:prstGeom>
        </p:spPr>
        <p:txBody>
          <a:bodyPr wrap="square">
            <a:spAutoFit/>
          </a:bodyPr>
          <a:lstStyle/>
          <a:p>
            <a:r>
              <a:rPr lang="en-US" dirty="0">
                <a:solidFill>
                  <a:srgbClr val="FF0000"/>
                </a:solidFill>
              </a:rPr>
              <a:t>20%</a:t>
            </a:r>
          </a:p>
        </p:txBody>
      </p:sp>
      <p:sp>
        <p:nvSpPr>
          <p:cNvPr id="8" name="Rectangle 7">
            <a:extLst>
              <a:ext uri="{FF2B5EF4-FFF2-40B4-BE49-F238E27FC236}">
                <a16:creationId xmlns:a16="http://schemas.microsoft.com/office/drawing/2014/main" id="{0BB39B7F-7FE0-4493-B031-522C46487FB2}"/>
              </a:ext>
            </a:extLst>
          </p:cNvPr>
          <p:cNvSpPr/>
          <p:nvPr/>
        </p:nvSpPr>
        <p:spPr>
          <a:xfrm>
            <a:off x="7029925" y="3840337"/>
            <a:ext cx="637223" cy="307777"/>
          </a:xfrm>
          <a:prstGeom prst="rect">
            <a:avLst/>
          </a:prstGeom>
        </p:spPr>
        <p:txBody>
          <a:bodyPr wrap="square">
            <a:spAutoFit/>
          </a:bodyPr>
          <a:lstStyle/>
          <a:p>
            <a:r>
              <a:rPr lang="en-US" dirty="0">
                <a:solidFill>
                  <a:srgbClr val="FF0000"/>
                </a:solidFill>
              </a:rPr>
              <a:t>5%</a:t>
            </a:r>
          </a:p>
        </p:txBody>
      </p:sp>
      <p:sp>
        <p:nvSpPr>
          <p:cNvPr id="9" name="Rectangle 8">
            <a:extLst>
              <a:ext uri="{FF2B5EF4-FFF2-40B4-BE49-F238E27FC236}">
                <a16:creationId xmlns:a16="http://schemas.microsoft.com/office/drawing/2014/main" id="{2666DC4B-5569-4D34-BCBE-ADA85BCF2254}"/>
              </a:ext>
            </a:extLst>
          </p:cNvPr>
          <p:cNvSpPr/>
          <p:nvPr/>
        </p:nvSpPr>
        <p:spPr>
          <a:xfrm>
            <a:off x="7843740" y="3292566"/>
            <a:ext cx="637223" cy="307777"/>
          </a:xfrm>
          <a:prstGeom prst="rect">
            <a:avLst/>
          </a:prstGeom>
        </p:spPr>
        <p:txBody>
          <a:bodyPr wrap="square">
            <a:spAutoFit/>
          </a:bodyPr>
          <a:lstStyle/>
          <a:p>
            <a:r>
              <a:rPr lang="en-US" dirty="0">
                <a:solidFill>
                  <a:srgbClr val="FF0000"/>
                </a:solidFill>
              </a:rPr>
              <a:t>50%</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anim calcmode="lin" valueType="num">
                                      <p:cBhvr>
                                        <p:cTn id="8"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Effect transition="in" filter="fade">
                                      <p:cBhvr>
                                        <p:cTn id="14" dur="1000"/>
                                        <p:tgtEl>
                                          <p:spTgt spid="6">
                                            <p:txEl>
                                              <p:pRg st="0" end="0"/>
                                            </p:txEl>
                                          </p:spTgt>
                                        </p:tgtEl>
                                      </p:cBhvr>
                                    </p:animEffect>
                                    <p:anim calcmode="lin" valueType="num">
                                      <p:cBhvr>
                                        <p:cTn id="15"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Effect transition="in" filter="fade">
                                      <p:cBhvr>
                                        <p:cTn id="21" dur="1000"/>
                                        <p:tgtEl>
                                          <p:spTgt spid="7">
                                            <p:txEl>
                                              <p:pRg st="0" end="0"/>
                                            </p:txEl>
                                          </p:spTgt>
                                        </p:tgtEl>
                                      </p:cBhvr>
                                    </p:animEffect>
                                    <p:anim calcmode="lin" valueType="num">
                                      <p:cBhvr>
                                        <p:cTn id="22"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0" end="0"/>
                                            </p:txEl>
                                          </p:spTgt>
                                        </p:tgtEl>
                                        <p:attrNameLst>
                                          <p:attrName>style.visibility</p:attrName>
                                        </p:attrNameLst>
                                      </p:cBhvr>
                                      <p:to>
                                        <p:strVal val="visible"/>
                                      </p:to>
                                    </p:set>
                                    <p:animEffect transition="in" filter="fade">
                                      <p:cBhvr>
                                        <p:cTn id="28" dur="1000"/>
                                        <p:tgtEl>
                                          <p:spTgt spid="8">
                                            <p:txEl>
                                              <p:pRg st="0" end="0"/>
                                            </p:txEl>
                                          </p:spTgt>
                                        </p:tgtEl>
                                      </p:cBhvr>
                                    </p:animEffect>
                                    <p:anim calcmode="lin" valueType="num">
                                      <p:cBhvr>
                                        <p:cTn id="29"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9">
                                            <p:txEl>
                                              <p:pRg st="0" end="0"/>
                                            </p:txEl>
                                          </p:spTgt>
                                        </p:tgtEl>
                                        <p:attrNameLst>
                                          <p:attrName>style.visibility</p:attrName>
                                        </p:attrNameLst>
                                      </p:cBhvr>
                                      <p:to>
                                        <p:strVal val="visible"/>
                                      </p:to>
                                    </p:set>
                                    <p:animEffect transition="in" filter="fade">
                                      <p:cBhvr>
                                        <p:cTn id="35" dur="1000"/>
                                        <p:tgtEl>
                                          <p:spTgt spid="9">
                                            <p:txEl>
                                              <p:pRg st="0" end="0"/>
                                            </p:txEl>
                                          </p:spTgt>
                                        </p:tgtEl>
                                      </p:cBhvr>
                                    </p:animEffect>
                                    <p:anim calcmode="lin" valueType="num">
                                      <p:cBhvr>
                                        <p:cTn id="36"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37"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895"/>
        <p:cNvGrpSpPr/>
        <p:nvPr/>
      </p:nvGrpSpPr>
      <p:grpSpPr>
        <a:xfrm>
          <a:off x="0" y="0"/>
          <a:ext cx="0" cy="0"/>
          <a:chOff x="0" y="0"/>
          <a:chExt cx="0" cy="0"/>
        </a:xfrm>
      </p:grpSpPr>
      <p:sp>
        <p:nvSpPr>
          <p:cNvPr id="1896" name="Google Shape;1896;p55"/>
          <p:cNvSpPr txBox="1">
            <a:spLocks noGrp="1"/>
          </p:cNvSpPr>
          <p:nvPr>
            <p:ph type="title"/>
          </p:nvPr>
        </p:nvSpPr>
        <p:spPr>
          <a:xfrm>
            <a:off x="763737" y="-23761"/>
            <a:ext cx="7612875" cy="1077000"/>
          </a:xfrm>
          <a:prstGeom prst="rect">
            <a:avLst/>
          </a:prstGeom>
        </p:spPr>
        <p:txBody>
          <a:bodyPr spcFirstLastPara="1" wrap="square" lIns="91425" tIns="91425" rIns="91425" bIns="91425" anchor="t" anchorCtr="0">
            <a:noAutofit/>
          </a:bodyPr>
          <a:lstStyle/>
          <a:p>
            <a:pPr lvl="0"/>
            <a:r>
              <a:rPr lang="en-US" dirty="0"/>
              <a:t>The Greenhouse Effect</a:t>
            </a:r>
            <a:endParaRPr dirty="0">
              <a:solidFill>
                <a:schemeClr val="accent1"/>
              </a:solidFill>
            </a:endParaRPr>
          </a:p>
        </p:txBody>
      </p:sp>
      <p:sp>
        <p:nvSpPr>
          <p:cNvPr id="1902" name="Google Shape;1902;p55"/>
          <p:cNvSpPr/>
          <p:nvPr/>
        </p:nvSpPr>
        <p:spPr>
          <a:xfrm>
            <a:off x="7549517" y="577360"/>
            <a:ext cx="1755215" cy="395426"/>
          </a:xfrm>
          <a:custGeom>
            <a:avLst/>
            <a:gdLst/>
            <a:ahLst/>
            <a:cxnLst/>
            <a:rect l="l" t="t" r="r" b="b"/>
            <a:pathLst>
              <a:path w="6942" h="1564" extrusionOk="0">
                <a:moveTo>
                  <a:pt x="2852" y="1"/>
                </a:moveTo>
                <a:cubicBezTo>
                  <a:pt x="2565" y="1"/>
                  <a:pt x="2269" y="131"/>
                  <a:pt x="2024" y="305"/>
                </a:cubicBezTo>
                <a:cubicBezTo>
                  <a:pt x="1703" y="544"/>
                  <a:pt x="1441" y="853"/>
                  <a:pt x="1131" y="1103"/>
                </a:cubicBezTo>
                <a:cubicBezTo>
                  <a:pt x="870" y="1287"/>
                  <a:pt x="553" y="1511"/>
                  <a:pt x="225" y="1556"/>
                </a:cubicBezTo>
                <a:lnTo>
                  <a:pt x="6942" y="1556"/>
                </a:lnTo>
                <a:cubicBezTo>
                  <a:pt x="6358" y="1187"/>
                  <a:pt x="5727" y="865"/>
                  <a:pt x="5048" y="841"/>
                </a:cubicBezTo>
                <a:cubicBezTo>
                  <a:pt x="4998" y="839"/>
                  <a:pt x="4946" y="838"/>
                  <a:pt x="4895" y="838"/>
                </a:cubicBezTo>
                <a:cubicBezTo>
                  <a:pt x="4838" y="838"/>
                  <a:pt x="4781" y="839"/>
                  <a:pt x="4724" y="839"/>
                </a:cubicBezTo>
                <a:cubicBezTo>
                  <a:pt x="4551" y="839"/>
                  <a:pt x="4380" y="833"/>
                  <a:pt x="4227" y="782"/>
                </a:cubicBezTo>
                <a:cubicBezTo>
                  <a:pt x="3810" y="627"/>
                  <a:pt x="3560" y="198"/>
                  <a:pt x="3155" y="55"/>
                </a:cubicBezTo>
                <a:cubicBezTo>
                  <a:pt x="3057" y="18"/>
                  <a:pt x="2955" y="1"/>
                  <a:pt x="2852" y="1"/>
                </a:cubicBezTo>
                <a:close/>
                <a:moveTo>
                  <a:pt x="0" y="1556"/>
                </a:moveTo>
                <a:cubicBezTo>
                  <a:pt x="37" y="1561"/>
                  <a:pt x="74" y="1564"/>
                  <a:pt x="111" y="1564"/>
                </a:cubicBezTo>
                <a:cubicBezTo>
                  <a:pt x="149" y="1564"/>
                  <a:pt x="187" y="1561"/>
                  <a:pt x="225" y="15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5"/>
          <p:cNvSpPr txBox="1">
            <a:spLocks noGrp="1"/>
          </p:cNvSpPr>
          <p:nvPr>
            <p:ph type="body" idx="1"/>
          </p:nvPr>
        </p:nvSpPr>
        <p:spPr>
          <a:xfrm>
            <a:off x="0" y="431839"/>
            <a:ext cx="8901113" cy="2464200"/>
          </a:xfrm>
          <a:prstGeom prst="rect">
            <a:avLst/>
          </a:prstGeom>
        </p:spPr>
        <p:txBody>
          <a:bodyPr spcFirstLastPara="1" wrap="square" lIns="91425" tIns="91425" rIns="91425" bIns="91425" anchor="t" anchorCtr="0">
            <a:noAutofit/>
          </a:bodyPr>
          <a:lstStyle/>
          <a:p>
            <a:pPr lvl="0" indent="-311150" algn="just">
              <a:buSzPts val="1300"/>
              <a:buFont typeface="Arial" panose="020B0604020202020204" pitchFamily="34" charset="0"/>
              <a:buChar char="•"/>
            </a:pPr>
            <a:r>
              <a:rPr lang="en-US" sz="2000" dirty="0"/>
              <a:t>Have you ever been to a greenhouse to buy plants? </a:t>
            </a:r>
          </a:p>
          <a:p>
            <a:pPr lvl="0" indent="-311150" algn="just">
              <a:buSzPts val="1300"/>
              <a:buFont typeface="Arial" panose="020B0604020202020204" pitchFamily="34" charset="0"/>
              <a:buChar char="•"/>
            </a:pPr>
            <a:r>
              <a:rPr lang="en-US" sz="2000" dirty="0"/>
              <a:t>The glass walls and roof of a greenhouse allow sunlight inside. </a:t>
            </a:r>
          </a:p>
          <a:p>
            <a:pPr lvl="0" indent="-311150" algn="just">
              <a:buSzPts val="1300"/>
              <a:buFont typeface="Arial" panose="020B0604020202020204" pitchFamily="34" charset="0"/>
              <a:buChar char="•"/>
            </a:pPr>
            <a:r>
              <a:rPr lang="en-US" sz="2000" dirty="0"/>
              <a:t>Some sunlight is absorbed by plants and transformed into chemical energy. </a:t>
            </a:r>
          </a:p>
          <a:p>
            <a:pPr lvl="0" indent="-311150" algn="just">
              <a:buSzPts val="1300"/>
              <a:buFont typeface="Arial" panose="020B0604020202020204" pitchFamily="34" charset="0"/>
              <a:buChar char="•"/>
            </a:pPr>
            <a:r>
              <a:rPr lang="en-US" sz="2000" dirty="0"/>
              <a:t>Most of the sunlight is converted to heat. </a:t>
            </a:r>
          </a:p>
          <a:p>
            <a:pPr lvl="0" indent="-311150" algn="just">
              <a:buSzPts val="1300"/>
              <a:buFont typeface="Arial" panose="020B0604020202020204" pitchFamily="34" charset="0"/>
              <a:buChar char="•"/>
            </a:pPr>
            <a:r>
              <a:rPr lang="en-US" sz="2000" dirty="0"/>
              <a:t>Much of the heat is contained by the glass panes of the greenhouse, keeping the interior at an acceptable temperature for plant growth.</a:t>
            </a:r>
          </a:p>
        </p:txBody>
      </p:sp>
      <p:grpSp>
        <p:nvGrpSpPr>
          <p:cNvPr id="1898" name="Google Shape;1898;p55"/>
          <p:cNvGrpSpPr/>
          <p:nvPr/>
        </p:nvGrpSpPr>
        <p:grpSpPr>
          <a:xfrm>
            <a:off x="79938" y="32123"/>
            <a:ext cx="683798" cy="328742"/>
            <a:chOff x="1011127" y="500825"/>
            <a:chExt cx="683798" cy="328742"/>
          </a:xfrm>
        </p:grpSpPr>
        <p:sp>
          <p:nvSpPr>
            <p:cNvPr id="1900" name="Google Shape;1900;p55"/>
            <p:cNvSpPr/>
            <p:nvPr/>
          </p:nvSpPr>
          <p:spPr>
            <a:xfrm flipH="1">
              <a:off x="1514908" y="500825"/>
              <a:ext cx="180017" cy="108544"/>
            </a:xfrm>
            <a:custGeom>
              <a:avLst/>
              <a:gdLst/>
              <a:ahLst/>
              <a:cxnLst/>
              <a:rect l="l" t="t" r="r" b="b"/>
              <a:pathLst>
                <a:path w="2025" h="1221" extrusionOk="0">
                  <a:moveTo>
                    <a:pt x="895" y="1"/>
                  </a:moveTo>
                  <a:cubicBezTo>
                    <a:pt x="591" y="1"/>
                    <a:pt x="179" y="227"/>
                    <a:pt x="179" y="227"/>
                  </a:cubicBezTo>
                  <a:cubicBezTo>
                    <a:pt x="179" y="227"/>
                    <a:pt x="226" y="218"/>
                    <a:pt x="274" y="218"/>
                  </a:cubicBezTo>
                  <a:cubicBezTo>
                    <a:pt x="322" y="218"/>
                    <a:pt x="369" y="227"/>
                    <a:pt x="369" y="262"/>
                  </a:cubicBezTo>
                  <a:cubicBezTo>
                    <a:pt x="369" y="322"/>
                    <a:pt x="0" y="620"/>
                    <a:pt x="72" y="1132"/>
                  </a:cubicBezTo>
                  <a:cubicBezTo>
                    <a:pt x="78" y="1191"/>
                    <a:pt x="122" y="1221"/>
                    <a:pt x="170" y="1221"/>
                  </a:cubicBezTo>
                  <a:cubicBezTo>
                    <a:pt x="217" y="1221"/>
                    <a:pt x="268" y="1191"/>
                    <a:pt x="286" y="1132"/>
                  </a:cubicBezTo>
                  <a:cubicBezTo>
                    <a:pt x="310" y="977"/>
                    <a:pt x="381" y="798"/>
                    <a:pt x="524" y="643"/>
                  </a:cubicBezTo>
                  <a:cubicBezTo>
                    <a:pt x="607" y="572"/>
                    <a:pt x="679" y="512"/>
                    <a:pt x="762" y="465"/>
                  </a:cubicBezTo>
                  <a:cubicBezTo>
                    <a:pt x="774" y="459"/>
                    <a:pt x="792" y="456"/>
                    <a:pt x="810" y="456"/>
                  </a:cubicBezTo>
                  <a:cubicBezTo>
                    <a:pt x="828" y="456"/>
                    <a:pt x="845" y="459"/>
                    <a:pt x="857" y="465"/>
                  </a:cubicBezTo>
                  <a:cubicBezTo>
                    <a:pt x="936" y="504"/>
                    <a:pt x="1023" y="527"/>
                    <a:pt x="1105" y="527"/>
                  </a:cubicBezTo>
                  <a:cubicBezTo>
                    <a:pt x="1122" y="527"/>
                    <a:pt x="1139" y="526"/>
                    <a:pt x="1155" y="524"/>
                  </a:cubicBezTo>
                  <a:cubicBezTo>
                    <a:pt x="1191" y="524"/>
                    <a:pt x="1215" y="524"/>
                    <a:pt x="1250" y="512"/>
                  </a:cubicBezTo>
                  <a:cubicBezTo>
                    <a:pt x="1263" y="509"/>
                    <a:pt x="1275" y="508"/>
                    <a:pt x="1286" y="508"/>
                  </a:cubicBezTo>
                  <a:cubicBezTo>
                    <a:pt x="1317" y="508"/>
                    <a:pt x="1343" y="519"/>
                    <a:pt x="1369" y="536"/>
                  </a:cubicBezTo>
                  <a:cubicBezTo>
                    <a:pt x="1477" y="643"/>
                    <a:pt x="1631" y="774"/>
                    <a:pt x="1834" y="858"/>
                  </a:cubicBezTo>
                  <a:cubicBezTo>
                    <a:pt x="1846" y="862"/>
                    <a:pt x="1858" y="864"/>
                    <a:pt x="1869" y="864"/>
                  </a:cubicBezTo>
                  <a:cubicBezTo>
                    <a:pt x="1950" y="864"/>
                    <a:pt x="2017" y="764"/>
                    <a:pt x="1965" y="691"/>
                  </a:cubicBezTo>
                  <a:cubicBezTo>
                    <a:pt x="1905" y="596"/>
                    <a:pt x="1834" y="501"/>
                    <a:pt x="1750" y="417"/>
                  </a:cubicBezTo>
                  <a:cubicBezTo>
                    <a:pt x="1691" y="358"/>
                    <a:pt x="1715" y="274"/>
                    <a:pt x="1786" y="239"/>
                  </a:cubicBezTo>
                  <a:cubicBezTo>
                    <a:pt x="1846" y="215"/>
                    <a:pt x="1929" y="155"/>
                    <a:pt x="2024" y="60"/>
                  </a:cubicBezTo>
                  <a:lnTo>
                    <a:pt x="2024" y="60"/>
                  </a:lnTo>
                  <a:cubicBezTo>
                    <a:pt x="2024" y="60"/>
                    <a:pt x="1761" y="112"/>
                    <a:pt x="1494" y="112"/>
                  </a:cubicBezTo>
                  <a:cubicBezTo>
                    <a:pt x="1337" y="112"/>
                    <a:pt x="1178" y="94"/>
                    <a:pt x="1072" y="36"/>
                  </a:cubicBezTo>
                  <a:cubicBezTo>
                    <a:pt x="1021" y="11"/>
                    <a:pt x="961"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5"/>
            <p:cNvSpPr/>
            <p:nvPr/>
          </p:nvSpPr>
          <p:spPr>
            <a:xfrm flipH="1">
              <a:off x="1011127" y="720579"/>
              <a:ext cx="180017" cy="108988"/>
            </a:xfrm>
            <a:custGeom>
              <a:avLst/>
              <a:gdLst/>
              <a:ahLst/>
              <a:cxnLst/>
              <a:rect l="l" t="t" r="r" b="b"/>
              <a:pathLst>
                <a:path w="2025" h="1226" extrusionOk="0">
                  <a:moveTo>
                    <a:pt x="888" y="1"/>
                  </a:moveTo>
                  <a:cubicBezTo>
                    <a:pt x="584" y="1"/>
                    <a:pt x="179" y="231"/>
                    <a:pt x="179" y="231"/>
                  </a:cubicBezTo>
                  <a:cubicBezTo>
                    <a:pt x="179" y="231"/>
                    <a:pt x="241" y="216"/>
                    <a:pt x="295" y="216"/>
                  </a:cubicBezTo>
                  <a:cubicBezTo>
                    <a:pt x="335" y="216"/>
                    <a:pt x="370" y="224"/>
                    <a:pt x="370" y="255"/>
                  </a:cubicBezTo>
                  <a:cubicBezTo>
                    <a:pt x="370" y="315"/>
                    <a:pt x="1" y="612"/>
                    <a:pt x="96" y="1136"/>
                  </a:cubicBezTo>
                  <a:cubicBezTo>
                    <a:pt x="102" y="1196"/>
                    <a:pt x="146" y="1225"/>
                    <a:pt x="192" y="1225"/>
                  </a:cubicBezTo>
                  <a:cubicBezTo>
                    <a:pt x="239" y="1225"/>
                    <a:pt x="286" y="1196"/>
                    <a:pt x="298" y="1136"/>
                  </a:cubicBezTo>
                  <a:cubicBezTo>
                    <a:pt x="334" y="969"/>
                    <a:pt x="405" y="791"/>
                    <a:pt x="536" y="648"/>
                  </a:cubicBezTo>
                  <a:cubicBezTo>
                    <a:pt x="632" y="565"/>
                    <a:pt x="703" y="517"/>
                    <a:pt x="774" y="469"/>
                  </a:cubicBezTo>
                  <a:cubicBezTo>
                    <a:pt x="792" y="457"/>
                    <a:pt x="810" y="451"/>
                    <a:pt x="828" y="451"/>
                  </a:cubicBezTo>
                  <a:cubicBezTo>
                    <a:pt x="846" y="451"/>
                    <a:pt x="864" y="457"/>
                    <a:pt x="882" y="469"/>
                  </a:cubicBezTo>
                  <a:cubicBezTo>
                    <a:pt x="951" y="509"/>
                    <a:pt x="1036" y="532"/>
                    <a:pt x="1124" y="532"/>
                  </a:cubicBezTo>
                  <a:cubicBezTo>
                    <a:pt x="1142" y="532"/>
                    <a:pt x="1161" y="531"/>
                    <a:pt x="1179" y="529"/>
                  </a:cubicBezTo>
                  <a:cubicBezTo>
                    <a:pt x="1191" y="529"/>
                    <a:pt x="1227" y="529"/>
                    <a:pt x="1251" y="517"/>
                  </a:cubicBezTo>
                  <a:cubicBezTo>
                    <a:pt x="1265" y="510"/>
                    <a:pt x="1279" y="507"/>
                    <a:pt x="1292" y="507"/>
                  </a:cubicBezTo>
                  <a:cubicBezTo>
                    <a:pt x="1324" y="507"/>
                    <a:pt x="1353" y="524"/>
                    <a:pt x="1370" y="541"/>
                  </a:cubicBezTo>
                  <a:cubicBezTo>
                    <a:pt x="1477" y="648"/>
                    <a:pt x="1644" y="779"/>
                    <a:pt x="1834" y="850"/>
                  </a:cubicBezTo>
                  <a:cubicBezTo>
                    <a:pt x="1851" y="858"/>
                    <a:pt x="1867" y="861"/>
                    <a:pt x="1882" y="861"/>
                  </a:cubicBezTo>
                  <a:cubicBezTo>
                    <a:pt x="1964" y="861"/>
                    <a:pt x="2015" y="764"/>
                    <a:pt x="1965" y="684"/>
                  </a:cubicBezTo>
                  <a:cubicBezTo>
                    <a:pt x="1906" y="600"/>
                    <a:pt x="1834" y="493"/>
                    <a:pt x="1763" y="422"/>
                  </a:cubicBezTo>
                  <a:cubicBezTo>
                    <a:pt x="1703" y="362"/>
                    <a:pt x="1715" y="267"/>
                    <a:pt x="1786" y="243"/>
                  </a:cubicBezTo>
                  <a:cubicBezTo>
                    <a:pt x="1846" y="219"/>
                    <a:pt x="1941" y="148"/>
                    <a:pt x="2025" y="64"/>
                  </a:cubicBezTo>
                  <a:lnTo>
                    <a:pt x="2025" y="64"/>
                  </a:lnTo>
                  <a:cubicBezTo>
                    <a:pt x="2024" y="64"/>
                    <a:pt x="1764" y="111"/>
                    <a:pt x="1499" y="111"/>
                  </a:cubicBezTo>
                  <a:cubicBezTo>
                    <a:pt x="1340" y="111"/>
                    <a:pt x="1179" y="94"/>
                    <a:pt x="1072" y="41"/>
                  </a:cubicBezTo>
                  <a:cubicBezTo>
                    <a:pt x="1020" y="12"/>
                    <a:pt x="957" y="1"/>
                    <a:pt x="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074" name="Picture 2" descr="Understanding the Greenhouse Effect">
            <a:extLst>
              <a:ext uri="{FF2B5EF4-FFF2-40B4-BE49-F238E27FC236}">
                <a16:creationId xmlns:a16="http://schemas.microsoft.com/office/drawing/2014/main" id="{D043594D-3E06-4B9E-AD79-137201BC581A}"/>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2164556" y="2357437"/>
            <a:ext cx="4572000" cy="278606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833508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897">
                                            <p:txEl>
                                              <p:pRg st="0" end="0"/>
                                            </p:txEl>
                                          </p:spTgt>
                                        </p:tgtEl>
                                        <p:attrNameLst>
                                          <p:attrName>style.visibility</p:attrName>
                                        </p:attrNameLst>
                                      </p:cBhvr>
                                      <p:to>
                                        <p:strVal val="visible"/>
                                      </p:to>
                                    </p:set>
                                    <p:animEffect transition="in" filter="fade">
                                      <p:cBhvr>
                                        <p:cTn id="7" dur="1000"/>
                                        <p:tgtEl>
                                          <p:spTgt spid="1897">
                                            <p:txEl>
                                              <p:pRg st="0" end="0"/>
                                            </p:txEl>
                                          </p:spTgt>
                                        </p:tgtEl>
                                      </p:cBhvr>
                                    </p:animEffect>
                                    <p:anim calcmode="lin" valueType="num">
                                      <p:cBhvr>
                                        <p:cTn id="8" dur="1000" fill="hold"/>
                                        <p:tgtEl>
                                          <p:spTgt spid="189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89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897">
                                            <p:txEl>
                                              <p:pRg st="1" end="1"/>
                                            </p:txEl>
                                          </p:spTgt>
                                        </p:tgtEl>
                                        <p:attrNameLst>
                                          <p:attrName>style.visibility</p:attrName>
                                        </p:attrNameLst>
                                      </p:cBhvr>
                                      <p:to>
                                        <p:strVal val="visible"/>
                                      </p:to>
                                    </p:set>
                                    <p:animEffect transition="in" filter="fade">
                                      <p:cBhvr>
                                        <p:cTn id="14" dur="1000"/>
                                        <p:tgtEl>
                                          <p:spTgt spid="1897">
                                            <p:txEl>
                                              <p:pRg st="1" end="1"/>
                                            </p:txEl>
                                          </p:spTgt>
                                        </p:tgtEl>
                                      </p:cBhvr>
                                    </p:animEffect>
                                    <p:anim calcmode="lin" valueType="num">
                                      <p:cBhvr>
                                        <p:cTn id="15" dur="1000" fill="hold"/>
                                        <p:tgtEl>
                                          <p:spTgt spid="1897">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89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897">
                                            <p:txEl>
                                              <p:pRg st="2" end="2"/>
                                            </p:txEl>
                                          </p:spTgt>
                                        </p:tgtEl>
                                        <p:attrNameLst>
                                          <p:attrName>style.visibility</p:attrName>
                                        </p:attrNameLst>
                                      </p:cBhvr>
                                      <p:to>
                                        <p:strVal val="visible"/>
                                      </p:to>
                                    </p:set>
                                    <p:animEffect transition="in" filter="fade">
                                      <p:cBhvr>
                                        <p:cTn id="21" dur="1000"/>
                                        <p:tgtEl>
                                          <p:spTgt spid="1897">
                                            <p:txEl>
                                              <p:pRg st="2" end="2"/>
                                            </p:txEl>
                                          </p:spTgt>
                                        </p:tgtEl>
                                      </p:cBhvr>
                                    </p:animEffect>
                                    <p:anim calcmode="lin" valueType="num">
                                      <p:cBhvr>
                                        <p:cTn id="22" dur="1000" fill="hold"/>
                                        <p:tgtEl>
                                          <p:spTgt spid="1897">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89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897">
                                            <p:txEl>
                                              <p:pRg st="3" end="3"/>
                                            </p:txEl>
                                          </p:spTgt>
                                        </p:tgtEl>
                                        <p:attrNameLst>
                                          <p:attrName>style.visibility</p:attrName>
                                        </p:attrNameLst>
                                      </p:cBhvr>
                                      <p:to>
                                        <p:strVal val="visible"/>
                                      </p:to>
                                    </p:set>
                                    <p:animEffect transition="in" filter="fade">
                                      <p:cBhvr>
                                        <p:cTn id="28" dur="1000"/>
                                        <p:tgtEl>
                                          <p:spTgt spid="1897">
                                            <p:txEl>
                                              <p:pRg st="3" end="3"/>
                                            </p:txEl>
                                          </p:spTgt>
                                        </p:tgtEl>
                                      </p:cBhvr>
                                    </p:animEffect>
                                    <p:anim calcmode="lin" valueType="num">
                                      <p:cBhvr>
                                        <p:cTn id="29" dur="1000" fill="hold"/>
                                        <p:tgtEl>
                                          <p:spTgt spid="1897">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189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897">
                                            <p:txEl>
                                              <p:pRg st="4" end="4"/>
                                            </p:txEl>
                                          </p:spTgt>
                                        </p:tgtEl>
                                        <p:attrNameLst>
                                          <p:attrName>style.visibility</p:attrName>
                                        </p:attrNameLst>
                                      </p:cBhvr>
                                      <p:to>
                                        <p:strVal val="visible"/>
                                      </p:to>
                                    </p:set>
                                    <p:animEffect transition="in" filter="fade">
                                      <p:cBhvr>
                                        <p:cTn id="35" dur="1000"/>
                                        <p:tgtEl>
                                          <p:spTgt spid="1897">
                                            <p:txEl>
                                              <p:pRg st="4" end="4"/>
                                            </p:txEl>
                                          </p:spTgt>
                                        </p:tgtEl>
                                      </p:cBhvr>
                                    </p:animEffect>
                                    <p:anim calcmode="lin" valueType="num">
                                      <p:cBhvr>
                                        <p:cTn id="36" dur="1000" fill="hold"/>
                                        <p:tgtEl>
                                          <p:spTgt spid="1897">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1897">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 presetClass="entr" presetSubtype="4" fill="hold" nodeType="clickEffect">
                                  <p:stCondLst>
                                    <p:cond delay="0"/>
                                  </p:stCondLst>
                                  <p:childTnLst>
                                    <p:set>
                                      <p:cBhvr>
                                        <p:cTn id="41" dur="1" fill="hold">
                                          <p:stCondLst>
                                            <p:cond delay="0"/>
                                          </p:stCondLst>
                                        </p:cTn>
                                        <p:tgtEl>
                                          <p:spTgt spid="3074"/>
                                        </p:tgtEl>
                                        <p:attrNameLst>
                                          <p:attrName>style.visibility</p:attrName>
                                        </p:attrNameLst>
                                      </p:cBhvr>
                                      <p:to>
                                        <p:strVal val="visible"/>
                                      </p:to>
                                    </p:set>
                                    <p:anim calcmode="lin" valueType="num">
                                      <p:cBhvr additive="base">
                                        <p:cTn id="42" dur="500" fill="hold"/>
                                        <p:tgtEl>
                                          <p:spTgt spid="3074"/>
                                        </p:tgtEl>
                                        <p:attrNameLst>
                                          <p:attrName>ppt_x</p:attrName>
                                        </p:attrNameLst>
                                      </p:cBhvr>
                                      <p:tavLst>
                                        <p:tav tm="0">
                                          <p:val>
                                            <p:strVal val="#ppt_x"/>
                                          </p:val>
                                        </p:tav>
                                        <p:tav tm="100000">
                                          <p:val>
                                            <p:strVal val="#ppt_x"/>
                                          </p:val>
                                        </p:tav>
                                      </p:tavLst>
                                    </p:anim>
                                    <p:anim calcmode="lin" valueType="num">
                                      <p:cBhvr additive="base">
                                        <p:cTn id="43" dur="500" fill="hold"/>
                                        <p:tgtEl>
                                          <p:spTgt spid="307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895"/>
        <p:cNvGrpSpPr/>
        <p:nvPr/>
      </p:nvGrpSpPr>
      <p:grpSpPr>
        <a:xfrm>
          <a:off x="0" y="0"/>
          <a:ext cx="0" cy="0"/>
          <a:chOff x="0" y="0"/>
          <a:chExt cx="0" cy="0"/>
        </a:xfrm>
      </p:grpSpPr>
      <p:sp>
        <p:nvSpPr>
          <p:cNvPr id="1896" name="Google Shape;1896;p55"/>
          <p:cNvSpPr txBox="1">
            <a:spLocks noGrp="1"/>
          </p:cNvSpPr>
          <p:nvPr>
            <p:ph type="title"/>
          </p:nvPr>
        </p:nvSpPr>
        <p:spPr>
          <a:xfrm>
            <a:off x="763737" y="-23761"/>
            <a:ext cx="7612875" cy="1077000"/>
          </a:xfrm>
          <a:prstGeom prst="rect">
            <a:avLst/>
          </a:prstGeom>
        </p:spPr>
        <p:txBody>
          <a:bodyPr spcFirstLastPara="1" wrap="square" lIns="91425" tIns="91425" rIns="91425" bIns="91425" anchor="t" anchorCtr="0">
            <a:noAutofit/>
          </a:bodyPr>
          <a:lstStyle/>
          <a:p>
            <a:pPr lvl="0"/>
            <a:r>
              <a:rPr lang="en-US" dirty="0"/>
              <a:t>The Greenhouse Effect</a:t>
            </a:r>
            <a:endParaRPr dirty="0">
              <a:solidFill>
                <a:schemeClr val="accent1"/>
              </a:solidFill>
            </a:endParaRPr>
          </a:p>
        </p:txBody>
      </p:sp>
      <p:sp>
        <p:nvSpPr>
          <p:cNvPr id="1902" name="Google Shape;1902;p55"/>
          <p:cNvSpPr/>
          <p:nvPr/>
        </p:nvSpPr>
        <p:spPr>
          <a:xfrm>
            <a:off x="7549517" y="577360"/>
            <a:ext cx="1755215" cy="395426"/>
          </a:xfrm>
          <a:custGeom>
            <a:avLst/>
            <a:gdLst/>
            <a:ahLst/>
            <a:cxnLst/>
            <a:rect l="l" t="t" r="r" b="b"/>
            <a:pathLst>
              <a:path w="6942" h="1564" extrusionOk="0">
                <a:moveTo>
                  <a:pt x="2852" y="1"/>
                </a:moveTo>
                <a:cubicBezTo>
                  <a:pt x="2565" y="1"/>
                  <a:pt x="2269" y="131"/>
                  <a:pt x="2024" y="305"/>
                </a:cubicBezTo>
                <a:cubicBezTo>
                  <a:pt x="1703" y="544"/>
                  <a:pt x="1441" y="853"/>
                  <a:pt x="1131" y="1103"/>
                </a:cubicBezTo>
                <a:cubicBezTo>
                  <a:pt x="870" y="1287"/>
                  <a:pt x="553" y="1511"/>
                  <a:pt x="225" y="1556"/>
                </a:cubicBezTo>
                <a:lnTo>
                  <a:pt x="6942" y="1556"/>
                </a:lnTo>
                <a:cubicBezTo>
                  <a:pt x="6358" y="1187"/>
                  <a:pt x="5727" y="865"/>
                  <a:pt x="5048" y="841"/>
                </a:cubicBezTo>
                <a:cubicBezTo>
                  <a:pt x="4998" y="839"/>
                  <a:pt x="4946" y="838"/>
                  <a:pt x="4895" y="838"/>
                </a:cubicBezTo>
                <a:cubicBezTo>
                  <a:pt x="4838" y="838"/>
                  <a:pt x="4781" y="839"/>
                  <a:pt x="4724" y="839"/>
                </a:cubicBezTo>
                <a:cubicBezTo>
                  <a:pt x="4551" y="839"/>
                  <a:pt x="4380" y="833"/>
                  <a:pt x="4227" y="782"/>
                </a:cubicBezTo>
                <a:cubicBezTo>
                  <a:pt x="3810" y="627"/>
                  <a:pt x="3560" y="198"/>
                  <a:pt x="3155" y="55"/>
                </a:cubicBezTo>
                <a:cubicBezTo>
                  <a:pt x="3057" y="18"/>
                  <a:pt x="2955" y="1"/>
                  <a:pt x="2852" y="1"/>
                </a:cubicBezTo>
                <a:close/>
                <a:moveTo>
                  <a:pt x="0" y="1556"/>
                </a:moveTo>
                <a:cubicBezTo>
                  <a:pt x="37" y="1561"/>
                  <a:pt x="74" y="1564"/>
                  <a:pt x="111" y="1564"/>
                </a:cubicBezTo>
                <a:cubicBezTo>
                  <a:pt x="149" y="1564"/>
                  <a:pt x="187" y="1561"/>
                  <a:pt x="225" y="15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5"/>
          <p:cNvSpPr txBox="1">
            <a:spLocks noGrp="1"/>
          </p:cNvSpPr>
          <p:nvPr>
            <p:ph type="body" idx="1"/>
          </p:nvPr>
        </p:nvSpPr>
        <p:spPr>
          <a:xfrm>
            <a:off x="0" y="431839"/>
            <a:ext cx="8901113" cy="1732717"/>
          </a:xfrm>
          <a:prstGeom prst="rect">
            <a:avLst/>
          </a:prstGeom>
        </p:spPr>
        <p:txBody>
          <a:bodyPr spcFirstLastPara="1" wrap="square" lIns="91425" tIns="91425" rIns="91425" bIns="91425" anchor="t" anchorCtr="0">
            <a:noAutofit/>
          </a:bodyPr>
          <a:lstStyle/>
          <a:p>
            <a:pPr lvl="0" indent="-311150" algn="just">
              <a:buSzPts val="1300"/>
              <a:buFont typeface="Arial" panose="020B0604020202020204" pitchFamily="34" charset="0"/>
              <a:buChar char="•"/>
            </a:pPr>
            <a:r>
              <a:rPr lang="en-US" sz="2000" dirty="0"/>
              <a:t>Earth's atmosphere plays a similar role. </a:t>
            </a:r>
          </a:p>
          <a:p>
            <a:pPr lvl="0" indent="-311150" algn="just">
              <a:buSzPts val="1300"/>
              <a:buFont typeface="Arial" panose="020B0604020202020204" pitchFamily="34" charset="0"/>
              <a:buChar char="•"/>
            </a:pPr>
            <a:r>
              <a:rPr lang="en-US" sz="2000" dirty="0"/>
              <a:t>Sunlight is absorbed and transformed into heat within the atmosphere and in the materials at Earth's surface, such as rock and water. </a:t>
            </a:r>
          </a:p>
          <a:p>
            <a:pPr lvl="0" indent="-311150" algn="just">
              <a:buSzPts val="1300"/>
              <a:buFont typeface="Arial" panose="020B0604020202020204" pitchFamily="34" charset="0"/>
              <a:buChar char="•"/>
            </a:pPr>
            <a:r>
              <a:rPr lang="en-US" sz="2000" dirty="0"/>
              <a:t>The surface reradiates all of that energy, and Earth's total energy remains in balance over time. </a:t>
            </a:r>
          </a:p>
        </p:txBody>
      </p:sp>
      <p:grpSp>
        <p:nvGrpSpPr>
          <p:cNvPr id="1898" name="Google Shape;1898;p55"/>
          <p:cNvGrpSpPr/>
          <p:nvPr/>
        </p:nvGrpSpPr>
        <p:grpSpPr>
          <a:xfrm>
            <a:off x="79938" y="32123"/>
            <a:ext cx="683798" cy="328742"/>
            <a:chOff x="1011127" y="500825"/>
            <a:chExt cx="683798" cy="328742"/>
          </a:xfrm>
        </p:grpSpPr>
        <p:sp>
          <p:nvSpPr>
            <p:cNvPr id="1900" name="Google Shape;1900;p55"/>
            <p:cNvSpPr/>
            <p:nvPr/>
          </p:nvSpPr>
          <p:spPr>
            <a:xfrm flipH="1">
              <a:off x="1514908" y="500825"/>
              <a:ext cx="180017" cy="108544"/>
            </a:xfrm>
            <a:custGeom>
              <a:avLst/>
              <a:gdLst/>
              <a:ahLst/>
              <a:cxnLst/>
              <a:rect l="l" t="t" r="r" b="b"/>
              <a:pathLst>
                <a:path w="2025" h="1221" extrusionOk="0">
                  <a:moveTo>
                    <a:pt x="895" y="1"/>
                  </a:moveTo>
                  <a:cubicBezTo>
                    <a:pt x="591" y="1"/>
                    <a:pt x="179" y="227"/>
                    <a:pt x="179" y="227"/>
                  </a:cubicBezTo>
                  <a:cubicBezTo>
                    <a:pt x="179" y="227"/>
                    <a:pt x="226" y="218"/>
                    <a:pt x="274" y="218"/>
                  </a:cubicBezTo>
                  <a:cubicBezTo>
                    <a:pt x="322" y="218"/>
                    <a:pt x="369" y="227"/>
                    <a:pt x="369" y="262"/>
                  </a:cubicBezTo>
                  <a:cubicBezTo>
                    <a:pt x="369" y="322"/>
                    <a:pt x="0" y="620"/>
                    <a:pt x="72" y="1132"/>
                  </a:cubicBezTo>
                  <a:cubicBezTo>
                    <a:pt x="78" y="1191"/>
                    <a:pt x="122" y="1221"/>
                    <a:pt x="170" y="1221"/>
                  </a:cubicBezTo>
                  <a:cubicBezTo>
                    <a:pt x="217" y="1221"/>
                    <a:pt x="268" y="1191"/>
                    <a:pt x="286" y="1132"/>
                  </a:cubicBezTo>
                  <a:cubicBezTo>
                    <a:pt x="310" y="977"/>
                    <a:pt x="381" y="798"/>
                    <a:pt x="524" y="643"/>
                  </a:cubicBezTo>
                  <a:cubicBezTo>
                    <a:pt x="607" y="572"/>
                    <a:pt x="679" y="512"/>
                    <a:pt x="762" y="465"/>
                  </a:cubicBezTo>
                  <a:cubicBezTo>
                    <a:pt x="774" y="459"/>
                    <a:pt x="792" y="456"/>
                    <a:pt x="810" y="456"/>
                  </a:cubicBezTo>
                  <a:cubicBezTo>
                    <a:pt x="828" y="456"/>
                    <a:pt x="845" y="459"/>
                    <a:pt x="857" y="465"/>
                  </a:cubicBezTo>
                  <a:cubicBezTo>
                    <a:pt x="936" y="504"/>
                    <a:pt x="1023" y="527"/>
                    <a:pt x="1105" y="527"/>
                  </a:cubicBezTo>
                  <a:cubicBezTo>
                    <a:pt x="1122" y="527"/>
                    <a:pt x="1139" y="526"/>
                    <a:pt x="1155" y="524"/>
                  </a:cubicBezTo>
                  <a:cubicBezTo>
                    <a:pt x="1191" y="524"/>
                    <a:pt x="1215" y="524"/>
                    <a:pt x="1250" y="512"/>
                  </a:cubicBezTo>
                  <a:cubicBezTo>
                    <a:pt x="1263" y="509"/>
                    <a:pt x="1275" y="508"/>
                    <a:pt x="1286" y="508"/>
                  </a:cubicBezTo>
                  <a:cubicBezTo>
                    <a:pt x="1317" y="508"/>
                    <a:pt x="1343" y="519"/>
                    <a:pt x="1369" y="536"/>
                  </a:cubicBezTo>
                  <a:cubicBezTo>
                    <a:pt x="1477" y="643"/>
                    <a:pt x="1631" y="774"/>
                    <a:pt x="1834" y="858"/>
                  </a:cubicBezTo>
                  <a:cubicBezTo>
                    <a:pt x="1846" y="862"/>
                    <a:pt x="1858" y="864"/>
                    <a:pt x="1869" y="864"/>
                  </a:cubicBezTo>
                  <a:cubicBezTo>
                    <a:pt x="1950" y="864"/>
                    <a:pt x="2017" y="764"/>
                    <a:pt x="1965" y="691"/>
                  </a:cubicBezTo>
                  <a:cubicBezTo>
                    <a:pt x="1905" y="596"/>
                    <a:pt x="1834" y="501"/>
                    <a:pt x="1750" y="417"/>
                  </a:cubicBezTo>
                  <a:cubicBezTo>
                    <a:pt x="1691" y="358"/>
                    <a:pt x="1715" y="274"/>
                    <a:pt x="1786" y="239"/>
                  </a:cubicBezTo>
                  <a:cubicBezTo>
                    <a:pt x="1846" y="215"/>
                    <a:pt x="1929" y="155"/>
                    <a:pt x="2024" y="60"/>
                  </a:cubicBezTo>
                  <a:lnTo>
                    <a:pt x="2024" y="60"/>
                  </a:lnTo>
                  <a:cubicBezTo>
                    <a:pt x="2024" y="60"/>
                    <a:pt x="1761" y="112"/>
                    <a:pt x="1494" y="112"/>
                  </a:cubicBezTo>
                  <a:cubicBezTo>
                    <a:pt x="1337" y="112"/>
                    <a:pt x="1178" y="94"/>
                    <a:pt x="1072" y="36"/>
                  </a:cubicBezTo>
                  <a:cubicBezTo>
                    <a:pt x="1021" y="11"/>
                    <a:pt x="961"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5"/>
            <p:cNvSpPr/>
            <p:nvPr/>
          </p:nvSpPr>
          <p:spPr>
            <a:xfrm flipH="1">
              <a:off x="1011127" y="720579"/>
              <a:ext cx="180017" cy="108988"/>
            </a:xfrm>
            <a:custGeom>
              <a:avLst/>
              <a:gdLst/>
              <a:ahLst/>
              <a:cxnLst/>
              <a:rect l="l" t="t" r="r" b="b"/>
              <a:pathLst>
                <a:path w="2025" h="1226" extrusionOk="0">
                  <a:moveTo>
                    <a:pt x="888" y="1"/>
                  </a:moveTo>
                  <a:cubicBezTo>
                    <a:pt x="584" y="1"/>
                    <a:pt x="179" y="231"/>
                    <a:pt x="179" y="231"/>
                  </a:cubicBezTo>
                  <a:cubicBezTo>
                    <a:pt x="179" y="231"/>
                    <a:pt x="241" y="216"/>
                    <a:pt x="295" y="216"/>
                  </a:cubicBezTo>
                  <a:cubicBezTo>
                    <a:pt x="335" y="216"/>
                    <a:pt x="370" y="224"/>
                    <a:pt x="370" y="255"/>
                  </a:cubicBezTo>
                  <a:cubicBezTo>
                    <a:pt x="370" y="315"/>
                    <a:pt x="1" y="612"/>
                    <a:pt x="96" y="1136"/>
                  </a:cubicBezTo>
                  <a:cubicBezTo>
                    <a:pt x="102" y="1196"/>
                    <a:pt x="146" y="1225"/>
                    <a:pt x="192" y="1225"/>
                  </a:cubicBezTo>
                  <a:cubicBezTo>
                    <a:pt x="239" y="1225"/>
                    <a:pt x="286" y="1196"/>
                    <a:pt x="298" y="1136"/>
                  </a:cubicBezTo>
                  <a:cubicBezTo>
                    <a:pt x="334" y="969"/>
                    <a:pt x="405" y="791"/>
                    <a:pt x="536" y="648"/>
                  </a:cubicBezTo>
                  <a:cubicBezTo>
                    <a:pt x="632" y="565"/>
                    <a:pt x="703" y="517"/>
                    <a:pt x="774" y="469"/>
                  </a:cubicBezTo>
                  <a:cubicBezTo>
                    <a:pt x="792" y="457"/>
                    <a:pt x="810" y="451"/>
                    <a:pt x="828" y="451"/>
                  </a:cubicBezTo>
                  <a:cubicBezTo>
                    <a:pt x="846" y="451"/>
                    <a:pt x="864" y="457"/>
                    <a:pt x="882" y="469"/>
                  </a:cubicBezTo>
                  <a:cubicBezTo>
                    <a:pt x="951" y="509"/>
                    <a:pt x="1036" y="532"/>
                    <a:pt x="1124" y="532"/>
                  </a:cubicBezTo>
                  <a:cubicBezTo>
                    <a:pt x="1142" y="532"/>
                    <a:pt x="1161" y="531"/>
                    <a:pt x="1179" y="529"/>
                  </a:cubicBezTo>
                  <a:cubicBezTo>
                    <a:pt x="1191" y="529"/>
                    <a:pt x="1227" y="529"/>
                    <a:pt x="1251" y="517"/>
                  </a:cubicBezTo>
                  <a:cubicBezTo>
                    <a:pt x="1265" y="510"/>
                    <a:pt x="1279" y="507"/>
                    <a:pt x="1292" y="507"/>
                  </a:cubicBezTo>
                  <a:cubicBezTo>
                    <a:pt x="1324" y="507"/>
                    <a:pt x="1353" y="524"/>
                    <a:pt x="1370" y="541"/>
                  </a:cubicBezTo>
                  <a:cubicBezTo>
                    <a:pt x="1477" y="648"/>
                    <a:pt x="1644" y="779"/>
                    <a:pt x="1834" y="850"/>
                  </a:cubicBezTo>
                  <a:cubicBezTo>
                    <a:pt x="1851" y="858"/>
                    <a:pt x="1867" y="861"/>
                    <a:pt x="1882" y="861"/>
                  </a:cubicBezTo>
                  <a:cubicBezTo>
                    <a:pt x="1964" y="861"/>
                    <a:pt x="2015" y="764"/>
                    <a:pt x="1965" y="684"/>
                  </a:cubicBezTo>
                  <a:cubicBezTo>
                    <a:pt x="1906" y="600"/>
                    <a:pt x="1834" y="493"/>
                    <a:pt x="1763" y="422"/>
                  </a:cubicBezTo>
                  <a:cubicBezTo>
                    <a:pt x="1703" y="362"/>
                    <a:pt x="1715" y="267"/>
                    <a:pt x="1786" y="243"/>
                  </a:cubicBezTo>
                  <a:cubicBezTo>
                    <a:pt x="1846" y="219"/>
                    <a:pt x="1941" y="148"/>
                    <a:pt x="2025" y="64"/>
                  </a:cubicBezTo>
                  <a:lnTo>
                    <a:pt x="2025" y="64"/>
                  </a:lnTo>
                  <a:cubicBezTo>
                    <a:pt x="2024" y="64"/>
                    <a:pt x="1764" y="111"/>
                    <a:pt x="1499" y="111"/>
                  </a:cubicBezTo>
                  <a:cubicBezTo>
                    <a:pt x="1340" y="111"/>
                    <a:pt x="1179" y="94"/>
                    <a:pt x="1072" y="41"/>
                  </a:cubicBezTo>
                  <a:cubicBezTo>
                    <a:pt x="1020" y="12"/>
                    <a:pt x="957" y="1"/>
                    <a:pt x="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pic>
        <p:nvPicPr>
          <p:cNvPr id="5122" name="Picture 2" descr="Greenhouse effect animation | Greenhouse effect, Greenhouse gases,  Greenhouse">
            <a:extLst>
              <a:ext uri="{FF2B5EF4-FFF2-40B4-BE49-F238E27FC236}">
                <a16:creationId xmlns:a16="http://schemas.microsoft.com/office/drawing/2014/main" id="{D739BF66-8771-4064-A7D1-4A67D8F5D995}"/>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3564730" y="2026471"/>
            <a:ext cx="5579269" cy="305988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C4DB9DD7-B143-4617-B408-232C23D32D65}"/>
              </a:ext>
            </a:extLst>
          </p:cNvPr>
          <p:cNvSpPr/>
          <p:nvPr/>
        </p:nvSpPr>
        <p:spPr>
          <a:xfrm>
            <a:off x="169946" y="2029301"/>
            <a:ext cx="3273342" cy="2862322"/>
          </a:xfrm>
          <a:prstGeom prst="rect">
            <a:avLst/>
          </a:prstGeom>
        </p:spPr>
        <p:txBody>
          <a:bodyPr wrap="square">
            <a:spAutoFit/>
          </a:bodyPr>
          <a:lstStyle/>
          <a:p>
            <a:pPr lvl="0" indent="-311150" algn="just">
              <a:buSzPts val="1300"/>
              <a:buFont typeface="Arial" panose="020B0604020202020204" pitchFamily="34" charset="0"/>
              <a:buChar char="•"/>
            </a:pPr>
            <a:r>
              <a:rPr lang="en-US" sz="2000" dirty="0">
                <a:latin typeface="Didact Gothic" panose="020B0604020202020204" charset="0"/>
              </a:rPr>
              <a:t>(Otherwise, Earth would continually heat up and turn into molten rock.) </a:t>
            </a:r>
          </a:p>
          <a:p>
            <a:pPr lvl="0" indent="-311150" algn="just">
              <a:buSzPts val="1300"/>
              <a:buFont typeface="Arial" panose="020B0604020202020204" pitchFamily="34" charset="0"/>
              <a:buChar char="•"/>
            </a:pPr>
            <a:r>
              <a:rPr lang="en-US" sz="2000" dirty="0">
                <a:latin typeface="Didact Gothic" panose="020B0604020202020204" charset="0"/>
              </a:rPr>
              <a:t>Gases in the atmosphere trap some of the heat near Earth's surface, while some heat escapes into space.</a:t>
            </a:r>
          </a:p>
          <a:p>
            <a:pPr lvl="0" indent="-311150" algn="just">
              <a:buSzPts val="1300"/>
              <a:buFont typeface="Arial" panose="020B0604020202020204" pitchFamily="34" charset="0"/>
              <a:buChar char="•"/>
            </a:pPr>
            <a:r>
              <a:rPr lang="en-US" sz="2000" dirty="0">
                <a:latin typeface="Didact Gothic" panose="020B0604020202020204" charset="0"/>
              </a:rPr>
              <a:t>This greenhouse effect is shown in Figure 4.</a:t>
            </a:r>
          </a:p>
        </p:txBody>
      </p:sp>
    </p:spTree>
    <p:extLst>
      <p:ext uri="{BB962C8B-B14F-4D97-AF65-F5344CB8AC3E}">
        <p14:creationId xmlns:p14="http://schemas.microsoft.com/office/powerpoint/2010/main" val="1101641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897">
                                            <p:txEl>
                                              <p:pRg st="0" end="0"/>
                                            </p:txEl>
                                          </p:spTgt>
                                        </p:tgtEl>
                                        <p:attrNameLst>
                                          <p:attrName>style.visibility</p:attrName>
                                        </p:attrNameLst>
                                      </p:cBhvr>
                                      <p:to>
                                        <p:strVal val="visible"/>
                                      </p:to>
                                    </p:set>
                                    <p:animEffect transition="in" filter="fade">
                                      <p:cBhvr>
                                        <p:cTn id="7" dur="1000"/>
                                        <p:tgtEl>
                                          <p:spTgt spid="1897">
                                            <p:txEl>
                                              <p:pRg st="0" end="0"/>
                                            </p:txEl>
                                          </p:spTgt>
                                        </p:tgtEl>
                                      </p:cBhvr>
                                    </p:animEffect>
                                    <p:anim calcmode="lin" valueType="num">
                                      <p:cBhvr>
                                        <p:cTn id="8" dur="1000" fill="hold"/>
                                        <p:tgtEl>
                                          <p:spTgt spid="189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89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897">
                                            <p:txEl>
                                              <p:pRg st="1" end="1"/>
                                            </p:txEl>
                                          </p:spTgt>
                                        </p:tgtEl>
                                        <p:attrNameLst>
                                          <p:attrName>style.visibility</p:attrName>
                                        </p:attrNameLst>
                                      </p:cBhvr>
                                      <p:to>
                                        <p:strVal val="visible"/>
                                      </p:to>
                                    </p:set>
                                    <p:animEffect transition="in" filter="fade">
                                      <p:cBhvr>
                                        <p:cTn id="14" dur="1000"/>
                                        <p:tgtEl>
                                          <p:spTgt spid="1897">
                                            <p:txEl>
                                              <p:pRg st="1" end="1"/>
                                            </p:txEl>
                                          </p:spTgt>
                                        </p:tgtEl>
                                      </p:cBhvr>
                                    </p:animEffect>
                                    <p:anim calcmode="lin" valueType="num">
                                      <p:cBhvr>
                                        <p:cTn id="15" dur="1000" fill="hold"/>
                                        <p:tgtEl>
                                          <p:spTgt spid="1897">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89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897">
                                            <p:txEl>
                                              <p:pRg st="2" end="2"/>
                                            </p:txEl>
                                          </p:spTgt>
                                        </p:tgtEl>
                                        <p:attrNameLst>
                                          <p:attrName>style.visibility</p:attrName>
                                        </p:attrNameLst>
                                      </p:cBhvr>
                                      <p:to>
                                        <p:strVal val="visible"/>
                                      </p:to>
                                    </p:set>
                                    <p:animEffect transition="in" filter="fade">
                                      <p:cBhvr>
                                        <p:cTn id="21" dur="1000"/>
                                        <p:tgtEl>
                                          <p:spTgt spid="1897">
                                            <p:txEl>
                                              <p:pRg st="2" end="2"/>
                                            </p:txEl>
                                          </p:spTgt>
                                        </p:tgtEl>
                                      </p:cBhvr>
                                    </p:animEffect>
                                    <p:anim calcmode="lin" valueType="num">
                                      <p:cBhvr>
                                        <p:cTn id="22" dur="1000" fill="hold"/>
                                        <p:tgtEl>
                                          <p:spTgt spid="1897">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89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0" end="0"/>
                                            </p:txEl>
                                          </p:spTgt>
                                        </p:tgtEl>
                                        <p:attrNameLst>
                                          <p:attrName>style.visibility</p:attrName>
                                        </p:attrNameLst>
                                      </p:cBhvr>
                                      <p:to>
                                        <p:strVal val="visible"/>
                                      </p:to>
                                    </p:set>
                                    <p:animEffect transition="in" filter="fade">
                                      <p:cBhvr>
                                        <p:cTn id="28" dur="1000"/>
                                        <p:tgtEl>
                                          <p:spTgt spid="2">
                                            <p:txEl>
                                              <p:pRg st="0" end="0"/>
                                            </p:txEl>
                                          </p:spTgt>
                                        </p:tgtEl>
                                      </p:cBhvr>
                                    </p:animEffect>
                                    <p:anim calcmode="lin" valueType="num">
                                      <p:cBhvr>
                                        <p:cTn id="29"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1" end="1"/>
                                            </p:txEl>
                                          </p:spTgt>
                                        </p:tgtEl>
                                        <p:attrNameLst>
                                          <p:attrName>style.visibility</p:attrName>
                                        </p:attrNameLst>
                                      </p:cBhvr>
                                      <p:to>
                                        <p:strVal val="visible"/>
                                      </p:to>
                                    </p:set>
                                    <p:animEffect transition="in" filter="fade">
                                      <p:cBhvr>
                                        <p:cTn id="35" dur="1000"/>
                                        <p:tgtEl>
                                          <p:spTgt spid="2">
                                            <p:txEl>
                                              <p:pRg st="1" end="1"/>
                                            </p:txEl>
                                          </p:spTgt>
                                        </p:tgtEl>
                                      </p:cBhvr>
                                    </p:animEffect>
                                    <p:anim calcmode="lin" valueType="num">
                                      <p:cBhvr>
                                        <p:cTn id="36"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
                                            <p:txEl>
                                              <p:pRg st="2" end="2"/>
                                            </p:txEl>
                                          </p:spTgt>
                                        </p:tgtEl>
                                        <p:attrNameLst>
                                          <p:attrName>style.visibility</p:attrName>
                                        </p:attrNameLst>
                                      </p:cBhvr>
                                      <p:to>
                                        <p:strVal val="visible"/>
                                      </p:to>
                                    </p:set>
                                    <p:animEffect transition="in" filter="fade">
                                      <p:cBhvr>
                                        <p:cTn id="42" dur="1000"/>
                                        <p:tgtEl>
                                          <p:spTgt spid="2">
                                            <p:txEl>
                                              <p:pRg st="2" end="2"/>
                                            </p:txEl>
                                          </p:spTgt>
                                        </p:tgtEl>
                                      </p:cBhvr>
                                    </p:animEffect>
                                    <p:anim calcmode="lin" valueType="num">
                                      <p:cBhvr>
                                        <p:cTn id="43"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44"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924"/>
        <p:cNvGrpSpPr/>
        <p:nvPr/>
      </p:nvGrpSpPr>
      <p:grpSpPr>
        <a:xfrm>
          <a:off x="0" y="0"/>
          <a:ext cx="0" cy="0"/>
          <a:chOff x="0" y="0"/>
          <a:chExt cx="0" cy="0"/>
        </a:xfrm>
      </p:grpSpPr>
      <p:pic>
        <p:nvPicPr>
          <p:cNvPr id="2" name="Picture 2" descr="A diagram. ">
            <a:extLst>
              <a:ext uri="{FF2B5EF4-FFF2-40B4-BE49-F238E27FC236}">
                <a16:creationId xmlns:a16="http://schemas.microsoft.com/office/drawing/2014/main" id="{EC952E4D-8639-4B53-A581-412D4F960C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5000" y="0"/>
            <a:ext cx="7872413" cy="5143500"/>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84B2AAE0-DC87-49B4-82AD-D4D357ADC2A4}"/>
              </a:ext>
            </a:extLst>
          </p:cNvPr>
          <p:cNvPicPr>
            <a:picLocks noChangeAspect="1"/>
          </p:cNvPicPr>
          <p:nvPr/>
        </p:nvPicPr>
        <p:blipFill>
          <a:blip r:embed="rId4"/>
          <a:stretch>
            <a:fillRect/>
          </a:stretch>
        </p:blipFill>
        <p:spPr>
          <a:xfrm>
            <a:off x="6345463" y="57572"/>
            <a:ext cx="2110923" cy="1242168"/>
          </a:xfrm>
          <a:prstGeom prst="rect">
            <a:avLst/>
          </a:prstGeom>
        </p:spPr>
      </p:pic>
      <p:pic>
        <p:nvPicPr>
          <p:cNvPr id="4" name="Picture 3">
            <a:extLst>
              <a:ext uri="{FF2B5EF4-FFF2-40B4-BE49-F238E27FC236}">
                <a16:creationId xmlns:a16="http://schemas.microsoft.com/office/drawing/2014/main" id="{621F9565-AE67-4D32-A66E-9FE3A86186C3}"/>
              </a:ext>
            </a:extLst>
          </p:cNvPr>
          <p:cNvPicPr>
            <a:picLocks noChangeAspect="1"/>
          </p:cNvPicPr>
          <p:nvPr/>
        </p:nvPicPr>
        <p:blipFill>
          <a:blip r:embed="rId5"/>
          <a:stretch>
            <a:fillRect/>
          </a:stretch>
        </p:blipFill>
        <p:spPr>
          <a:xfrm>
            <a:off x="7630963" y="3908536"/>
            <a:ext cx="1425653" cy="1230986"/>
          </a:xfrm>
          <a:prstGeom prst="rect">
            <a:avLst/>
          </a:prstGeom>
        </p:spPr>
      </p:pic>
      <p:sp>
        <p:nvSpPr>
          <p:cNvPr id="5" name="Rectangle 4">
            <a:extLst>
              <a:ext uri="{FF2B5EF4-FFF2-40B4-BE49-F238E27FC236}">
                <a16:creationId xmlns:a16="http://schemas.microsoft.com/office/drawing/2014/main" id="{6A8C4E0B-2BAF-451B-8761-E08BCDA64DE4}"/>
              </a:ext>
            </a:extLst>
          </p:cNvPr>
          <p:cNvSpPr/>
          <p:nvPr/>
        </p:nvSpPr>
        <p:spPr>
          <a:xfrm>
            <a:off x="5708240" y="1634680"/>
            <a:ext cx="2335623" cy="307777"/>
          </a:xfrm>
          <a:prstGeom prst="rect">
            <a:avLst/>
          </a:prstGeom>
        </p:spPr>
        <p:txBody>
          <a:bodyPr wrap="square">
            <a:spAutoFit/>
          </a:bodyPr>
          <a:lstStyle/>
          <a:p>
            <a:pPr algn="ctr"/>
            <a:r>
              <a:rPr lang="en-US" dirty="0">
                <a:solidFill>
                  <a:srgbClr val="FF0000"/>
                </a:solidFill>
              </a:rPr>
              <a:t>Sunlight reaches earth</a:t>
            </a:r>
          </a:p>
        </p:txBody>
      </p:sp>
      <p:sp>
        <p:nvSpPr>
          <p:cNvPr id="6" name="Rectangle 5">
            <a:extLst>
              <a:ext uri="{FF2B5EF4-FFF2-40B4-BE49-F238E27FC236}">
                <a16:creationId xmlns:a16="http://schemas.microsoft.com/office/drawing/2014/main" id="{249FEF65-5AD9-4540-9652-87EF1DA03814}"/>
              </a:ext>
            </a:extLst>
          </p:cNvPr>
          <p:cNvSpPr/>
          <p:nvPr/>
        </p:nvSpPr>
        <p:spPr>
          <a:xfrm>
            <a:off x="5500688" y="2380012"/>
            <a:ext cx="2628897" cy="307777"/>
          </a:xfrm>
          <a:prstGeom prst="rect">
            <a:avLst/>
          </a:prstGeom>
        </p:spPr>
        <p:txBody>
          <a:bodyPr wrap="square">
            <a:spAutoFit/>
          </a:bodyPr>
          <a:lstStyle/>
          <a:p>
            <a:pPr algn="ctr"/>
            <a:r>
              <a:rPr lang="en-US" dirty="0">
                <a:solidFill>
                  <a:srgbClr val="FF0000"/>
                </a:solidFill>
              </a:rPr>
              <a:t>Some heat escapes to space.</a:t>
            </a:r>
          </a:p>
        </p:txBody>
      </p:sp>
      <p:sp>
        <p:nvSpPr>
          <p:cNvPr id="7" name="Rectangle 6">
            <a:extLst>
              <a:ext uri="{FF2B5EF4-FFF2-40B4-BE49-F238E27FC236}">
                <a16:creationId xmlns:a16="http://schemas.microsoft.com/office/drawing/2014/main" id="{28DB5C86-8962-4EDA-BBD4-1323A720F8E1}"/>
              </a:ext>
            </a:extLst>
          </p:cNvPr>
          <p:cNvSpPr/>
          <p:nvPr/>
        </p:nvSpPr>
        <p:spPr>
          <a:xfrm>
            <a:off x="5389719" y="3107566"/>
            <a:ext cx="2850833" cy="523220"/>
          </a:xfrm>
          <a:prstGeom prst="rect">
            <a:avLst/>
          </a:prstGeom>
        </p:spPr>
        <p:txBody>
          <a:bodyPr wrap="square">
            <a:spAutoFit/>
          </a:bodyPr>
          <a:lstStyle/>
          <a:p>
            <a:pPr algn="ctr"/>
            <a:r>
              <a:rPr lang="en-US" dirty="0">
                <a:solidFill>
                  <a:srgbClr val="FF0000"/>
                </a:solidFill>
              </a:rPr>
              <a:t>Some radiated heat is absorbed by gases in the atmosphere.</a:t>
            </a:r>
          </a:p>
        </p:txBody>
      </p:sp>
      <p:sp>
        <p:nvSpPr>
          <p:cNvPr id="8" name="Rectangle 7">
            <a:extLst>
              <a:ext uri="{FF2B5EF4-FFF2-40B4-BE49-F238E27FC236}">
                <a16:creationId xmlns:a16="http://schemas.microsoft.com/office/drawing/2014/main" id="{29AF7C98-51A9-4A83-A872-28BD071CCDF2}"/>
              </a:ext>
            </a:extLst>
          </p:cNvPr>
          <p:cNvSpPr/>
          <p:nvPr/>
        </p:nvSpPr>
        <p:spPr>
          <a:xfrm>
            <a:off x="4977682" y="3937669"/>
            <a:ext cx="2628897" cy="307777"/>
          </a:xfrm>
          <a:prstGeom prst="rect">
            <a:avLst/>
          </a:prstGeom>
        </p:spPr>
        <p:txBody>
          <a:bodyPr wrap="square">
            <a:spAutoFit/>
          </a:bodyPr>
          <a:lstStyle/>
          <a:p>
            <a:pPr algn="ctr"/>
            <a:r>
              <a:rPr lang="en-US" dirty="0">
                <a:solidFill>
                  <a:srgbClr val="FF0000"/>
                </a:solidFill>
              </a:rPr>
              <a:t>Earth’s surface is heated.</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Effect transition="in" filter="fade">
                                      <p:cBhvr>
                                        <p:cTn id="14" dur="1000"/>
                                        <p:tgtEl>
                                          <p:spTgt spid="6">
                                            <p:txEl>
                                              <p:pRg st="0" end="0"/>
                                            </p:txEl>
                                          </p:spTgt>
                                        </p:tgtEl>
                                      </p:cBhvr>
                                    </p:animEffect>
                                    <p:anim calcmode="lin" valueType="num">
                                      <p:cBhvr>
                                        <p:cTn id="15"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Effect transition="in" filter="fade">
                                      <p:cBhvr>
                                        <p:cTn id="21" dur="1000"/>
                                        <p:tgtEl>
                                          <p:spTgt spid="7">
                                            <p:txEl>
                                              <p:pRg st="0" end="0"/>
                                            </p:txEl>
                                          </p:spTgt>
                                        </p:tgtEl>
                                      </p:cBhvr>
                                    </p:animEffect>
                                    <p:anim calcmode="lin" valueType="num">
                                      <p:cBhvr>
                                        <p:cTn id="22"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0" end="0"/>
                                            </p:txEl>
                                          </p:spTgt>
                                        </p:tgtEl>
                                        <p:attrNameLst>
                                          <p:attrName>style.visibility</p:attrName>
                                        </p:attrNameLst>
                                      </p:cBhvr>
                                      <p:to>
                                        <p:strVal val="visible"/>
                                      </p:to>
                                    </p:set>
                                    <p:animEffect transition="in" filter="fade">
                                      <p:cBhvr>
                                        <p:cTn id="28" dur="1000"/>
                                        <p:tgtEl>
                                          <p:spTgt spid="8">
                                            <p:txEl>
                                              <p:pRg st="0" end="0"/>
                                            </p:txEl>
                                          </p:spTgt>
                                        </p:tgtEl>
                                      </p:cBhvr>
                                    </p:animEffect>
                                    <p:anim calcmode="lin" valueType="num">
                                      <p:cBhvr>
                                        <p:cTn id="29"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895"/>
        <p:cNvGrpSpPr/>
        <p:nvPr/>
      </p:nvGrpSpPr>
      <p:grpSpPr>
        <a:xfrm>
          <a:off x="0" y="0"/>
          <a:ext cx="0" cy="0"/>
          <a:chOff x="0" y="0"/>
          <a:chExt cx="0" cy="0"/>
        </a:xfrm>
      </p:grpSpPr>
      <p:sp>
        <p:nvSpPr>
          <p:cNvPr id="1896" name="Google Shape;1896;p55"/>
          <p:cNvSpPr txBox="1">
            <a:spLocks noGrp="1"/>
          </p:cNvSpPr>
          <p:nvPr>
            <p:ph type="title"/>
          </p:nvPr>
        </p:nvSpPr>
        <p:spPr>
          <a:xfrm>
            <a:off x="763737" y="-23761"/>
            <a:ext cx="7612875" cy="1077000"/>
          </a:xfrm>
          <a:prstGeom prst="rect">
            <a:avLst/>
          </a:prstGeom>
        </p:spPr>
        <p:txBody>
          <a:bodyPr spcFirstLastPara="1" wrap="square" lIns="91425" tIns="91425" rIns="91425" bIns="91425" anchor="t" anchorCtr="0">
            <a:noAutofit/>
          </a:bodyPr>
          <a:lstStyle/>
          <a:p>
            <a:pPr lvl="0"/>
            <a:r>
              <a:rPr lang="en-US" dirty="0"/>
              <a:t>The Greenhouse Effect</a:t>
            </a:r>
            <a:endParaRPr dirty="0">
              <a:solidFill>
                <a:schemeClr val="accent1"/>
              </a:solidFill>
            </a:endParaRPr>
          </a:p>
        </p:txBody>
      </p:sp>
      <p:sp>
        <p:nvSpPr>
          <p:cNvPr id="1902" name="Google Shape;1902;p55"/>
          <p:cNvSpPr/>
          <p:nvPr/>
        </p:nvSpPr>
        <p:spPr>
          <a:xfrm>
            <a:off x="7549517" y="577360"/>
            <a:ext cx="1755215" cy="395426"/>
          </a:xfrm>
          <a:custGeom>
            <a:avLst/>
            <a:gdLst/>
            <a:ahLst/>
            <a:cxnLst/>
            <a:rect l="l" t="t" r="r" b="b"/>
            <a:pathLst>
              <a:path w="6942" h="1564" extrusionOk="0">
                <a:moveTo>
                  <a:pt x="2852" y="1"/>
                </a:moveTo>
                <a:cubicBezTo>
                  <a:pt x="2565" y="1"/>
                  <a:pt x="2269" y="131"/>
                  <a:pt x="2024" y="305"/>
                </a:cubicBezTo>
                <a:cubicBezTo>
                  <a:pt x="1703" y="544"/>
                  <a:pt x="1441" y="853"/>
                  <a:pt x="1131" y="1103"/>
                </a:cubicBezTo>
                <a:cubicBezTo>
                  <a:pt x="870" y="1287"/>
                  <a:pt x="553" y="1511"/>
                  <a:pt x="225" y="1556"/>
                </a:cubicBezTo>
                <a:lnTo>
                  <a:pt x="6942" y="1556"/>
                </a:lnTo>
                <a:cubicBezTo>
                  <a:pt x="6358" y="1187"/>
                  <a:pt x="5727" y="865"/>
                  <a:pt x="5048" y="841"/>
                </a:cubicBezTo>
                <a:cubicBezTo>
                  <a:pt x="4998" y="839"/>
                  <a:pt x="4946" y="838"/>
                  <a:pt x="4895" y="838"/>
                </a:cubicBezTo>
                <a:cubicBezTo>
                  <a:pt x="4838" y="838"/>
                  <a:pt x="4781" y="839"/>
                  <a:pt x="4724" y="839"/>
                </a:cubicBezTo>
                <a:cubicBezTo>
                  <a:pt x="4551" y="839"/>
                  <a:pt x="4380" y="833"/>
                  <a:pt x="4227" y="782"/>
                </a:cubicBezTo>
                <a:cubicBezTo>
                  <a:pt x="3810" y="627"/>
                  <a:pt x="3560" y="198"/>
                  <a:pt x="3155" y="55"/>
                </a:cubicBezTo>
                <a:cubicBezTo>
                  <a:pt x="3057" y="18"/>
                  <a:pt x="2955" y="1"/>
                  <a:pt x="2852" y="1"/>
                </a:cubicBezTo>
                <a:close/>
                <a:moveTo>
                  <a:pt x="0" y="1556"/>
                </a:moveTo>
                <a:cubicBezTo>
                  <a:pt x="37" y="1561"/>
                  <a:pt x="74" y="1564"/>
                  <a:pt x="111" y="1564"/>
                </a:cubicBezTo>
                <a:cubicBezTo>
                  <a:pt x="149" y="1564"/>
                  <a:pt x="187" y="1561"/>
                  <a:pt x="225" y="15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5"/>
          <p:cNvSpPr txBox="1">
            <a:spLocks noGrp="1"/>
          </p:cNvSpPr>
          <p:nvPr>
            <p:ph type="body" idx="1"/>
          </p:nvPr>
        </p:nvSpPr>
        <p:spPr>
          <a:xfrm>
            <a:off x="0" y="431839"/>
            <a:ext cx="8901113" cy="2464200"/>
          </a:xfrm>
          <a:prstGeom prst="rect">
            <a:avLst/>
          </a:prstGeom>
        </p:spPr>
        <p:txBody>
          <a:bodyPr spcFirstLastPara="1" wrap="square" lIns="91425" tIns="91425" rIns="91425" bIns="91425" anchor="t" anchorCtr="0">
            <a:noAutofit/>
          </a:bodyPr>
          <a:lstStyle/>
          <a:p>
            <a:pPr lvl="0" indent="-311150" algn="just">
              <a:buSzPts val="1300"/>
              <a:buFont typeface="Arial" panose="020B0604020202020204" pitchFamily="34" charset="0"/>
              <a:buChar char="•"/>
            </a:pPr>
            <a:r>
              <a:rPr lang="en-US" sz="2000" dirty="0"/>
              <a:t>Overall, Earth's atmosphere keeps our planet at a temperature that is adequate to support life. </a:t>
            </a:r>
          </a:p>
          <a:p>
            <a:pPr lvl="0" indent="-311150" algn="just">
              <a:buSzPts val="1300"/>
              <a:buFont typeface="Arial" panose="020B0604020202020204" pitchFamily="34" charset="0"/>
              <a:buChar char="•"/>
            </a:pPr>
            <a:r>
              <a:rPr lang="en-US" sz="2000" dirty="0"/>
              <a:t>Organisms are adapted to specific ranges of temperatures. </a:t>
            </a:r>
          </a:p>
          <a:p>
            <a:pPr lvl="0" indent="-311150" algn="just">
              <a:buSzPts val="1300"/>
              <a:buFont typeface="Arial" panose="020B0604020202020204" pitchFamily="34" charset="0"/>
              <a:buChar char="•"/>
            </a:pPr>
            <a:r>
              <a:rPr lang="en-US" sz="2000" dirty="0"/>
              <a:t>Surface features such as the sea level and the amounts of trapped ice have been relatively constant for thousands of years. </a:t>
            </a:r>
          </a:p>
          <a:p>
            <a:pPr lvl="0" indent="-311150" algn="just">
              <a:buSzPts val="1300"/>
              <a:buFont typeface="Arial" panose="020B0604020202020204" pitchFamily="34" charset="0"/>
              <a:buChar char="•"/>
            </a:pPr>
            <a:r>
              <a:rPr lang="en-US" sz="2000" dirty="0"/>
              <a:t>However, changes to the composition of the atmosphere—those gases that absorb the infrared energy radiated from Earth's surface—can result in changes in temperature. </a:t>
            </a:r>
          </a:p>
          <a:p>
            <a:pPr lvl="0" indent="-311150" algn="just">
              <a:buSzPts val="1300"/>
              <a:buFont typeface="Arial" panose="020B0604020202020204" pitchFamily="34" charset="0"/>
              <a:buChar char="•"/>
            </a:pPr>
            <a:r>
              <a:rPr lang="en-US" sz="2000" dirty="0"/>
              <a:t>Most scientists who study the atmosphere and the climate think that humans have been enhancing the greenhouse effect by increasing the amounts of carbon dioxide and methane in the atmosphere. </a:t>
            </a:r>
          </a:p>
          <a:p>
            <a:pPr lvl="0" indent="-311150" algn="just">
              <a:buSzPts val="1300"/>
              <a:buFont typeface="Arial" panose="020B0604020202020204" pitchFamily="34" charset="0"/>
              <a:buChar char="•"/>
            </a:pPr>
            <a:r>
              <a:rPr lang="en-US" sz="2000" dirty="0"/>
              <a:t>This has caused an increase in the average temperature of Earth, which in turn is causing changes to sea level and melting ice in polar regions and in glaciers.</a:t>
            </a:r>
            <a:endParaRPr sz="2000" dirty="0"/>
          </a:p>
        </p:txBody>
      </p:sp>
      <p:grpSp>
        <p:nvGrpSpPr>
          <p:cNvPr id="1898" name="Google Shape;1898;p55"/>
          <p:cNvGrpSpPr/>
          <p:nvPr/>
        </p:nvGrpSpPr>
        <p:grpSpPr>
          <a:xfrm>
            <a:off x="79938" y="32123"/>
            <a:ext cx="683798" cy="328742"/>
            <a:chOff x="1011127" y="500825"/>
            <a:chExt cx="683798" cy="328742"/>
          </a:xfrm>
        </p:grpSpPr>
        <p:sp>
          <p:nvSpPr>
            <p:cNvPr id="1900" name="Google Shape;1900;p55"/>
            <p:cNvSpPr/>
            <p:nvPr/>
          </p:nvSpPr>
          <p:spPr>
            <a:xfrm flipH="1">
              <a:off x="1514908" y="500825"/>
              <a:ext cx="180017" cy="108544"/>
            </a:xfrm>
            <a:custGeom>
              <a:avLst/>
              <a:gdLst/>
              <a:ahLst/>
              <a:cxnLst/>
              <a:rect l="l" t="t" r="r" b="b"/>
              <a:pathLst>
                <a:path w="2025" h="1221" extrusionOk="0">
                  <a:moveTo>
                    <a:pt x="895" y="1"/>
                  </a:moveTo>
                  <a:cubicBezTo>
                    <a:pt x="591" y="1"/>
                    <a:pt x="179" y="227"/>
                    <a:pt x="179" y="227"/>
                  </a:cubicBezTo>
                  <a:cubicBezTo>
                    <a:pt x="179" y="227"/>
                    <a:pt x="226" y="218"/>
                    <a:pt x="274" y="218"/>
                  </a:cubicBezTo>
                  <a:cubicBezTo>
                    <a:pt x="322" y="218"/>
                    <a:pt x="369" y="227"/>
                    <a:pt x="369" y="262"/>
                  </a:cubicBezTo>
                  <a:cubicBezTo>
                    <a:pt x="369" y="322"/>
                    <a:pt x="0" y="620"/>
                    <a:pt x="72" y="1132"/>
                  </a:cubicBezTo>
                  <a:cubicBezTo>
                    <a:pt x="78" y="1191"/>
                    <a:pt x="122" y="1221"/>
                    <a:pt x="170" y="1221"/>
                  </a:cubicBezTo>
                  <a:cubicBezTo>
                    <a:pt x="217" y="1221"/>
                    <a:pt x="268" y="1191"/>
                    <a:pt x="286" y="1132"/>
                  </a:cubicBezTo>
                  <a:cubicBezTo>
                    <a:pt x="310" y="977"/>
                    <a:pt x="381" y="798"/>
                    <a:pt x="524" y="643"/>
                  </a:cubicBezTo>
                  <a:cubicBezTo>
                    <a:pt x="607" y="572"/>
                    <a:pt x="679" y="512"/>
                    <a:pt x="762" y="465"/>
                  </a:cubicBezTo>
                  <a:cubicBezTo>
                    <a:pt x="774" y="459"/>
                    <a:pt x="792" y="456"/>
                    <a:pt x="810" y="456"/>
                  </a:cubicBezTo>
                  <a:cubicBezTo>
                    <a:pt x="828" y="456"/>
                    <a:pt x="845" y="459"/>
                    <a:pt x="857" y="465"/>
                  </a:cubicBezTo>
                  <a:cubicBezTo>
                    <a:pt x="936" y="504"/>
                    <a:pt x="1023" y="527"/>
                    <a:pt x="1105" y="527"/>
                  </a:cubicBezTo>
                  <a:cubicBezTo>
                    <a:pt x="1122" y="527"/>
                    <a:pt x="1139" y="526"/>
                    <a:pt x="1155" y="524"/>
                  </a:cubicBezTo>
                  <a:cubicBezTo>
                    <a:pt x="1191" y="524"/>
                    <a:pt x="1215" y="524"/>
                    <a:pt x="1250" y="512"/>
                  </a:cubicBezTo>
                  <a:cubicBezTo>
                    <a:pt x="1263" y="509"/>
                    <a:pt x="1275" y="508"/>
                    <a:pt x="1286" y="508"/>
                  </a:cubicBezTo>
                  <a:cubicBezTo>
                    <a:pt x="1317" y="508"/>
                    <a:pt x="1343" y="519"/>
                    <a:pt x="1369" y="536"/>
                  </a:cubicBezTo>
                  <a:cubicBezTo>
                    <a:pt x="1477" y="643"/>
                    <a:pt x="1631" y="774"/>
                    <a:pt x="1834" y="858"/>
                  </a:cubicBezTo>
                  <a:cubicBezTo>
                    <a:pt x="1846" y="862"/>
                    <a:pt x="1858" y="864"/>
                    <a:pt x="1869" y="864"/>
                  </a:cubicBezTo>
                  <a:cubicBezTo>
                    <a:pt x="1950" y="864"/>
                    <a:pt x="2017" y="764"/>
                    <a:pt x="1965" y="691"/>
                  </a:cubicBezTo>
                  <a:cubicBezTo>
                    <a:pt x="1905" y="596"/>
                    <a:pt x="1834" y="501"/>
                    <a:pt x="1750" y="417"/>
                  </a:cubicBezTo>
                  <a:cubicBezTo>
                    <a:pt x="1691" y="358"/>
                    <a:pt x="1715" y="274"/>
                    <a:pt x="1786" y="239"/>
                  </a:cubicBezTo>
                  <a:cubicBezTo>
                    <a:pt x="1846" y="215"/>
                    <a:pt x="1929" y="155"/>
                    <a:pt x="2024" y="60"/>
                  </a:cubicBezTo>
                  <a:lnTo>
                    <a:pt x="2024" y="60"/>
                  </a:lnTo>
                  <a:cubicBezTo>
                    <a:pt x="2024" y="60"/>
                    <a:pt x="1761" y="112"/>
                    <a:pt x="1494" y="112"/>
                  </a:cubicBezTo>
                  <a:cubicBezTo>
                    <a:pt x="1337" y="112"/>
                    <a:pt x="1178" y="94"/>
                    <a:pt x="1072" y="36"/>
                  </a:cubicBezTo>
                  <a:cubicBezTo>
                    <a:pt x="1021" y="11"/>
                    <a:pt x="961"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5"/>
            <p:cNvSpPr/>
            <p:nvPr/>
          </p:nvSpPr>
          <p:spPr>
            <a:xfrm flipH="1">
              <a:off x="1011127" y="720579"/>
              <a:ext cx="180017" cy="108988"/>
            </a:xfrm>
            <a:custGeom>
              <a:avLst/>
              <a:gdLst/>
              <a:ahLst/>
              <a:cxnLst/>
              <a:rect l="l" t="t" r="r" b="b"/>
              <a:pathLst>
                <a:path w="2025" h="1226" extrusionOk="0">
                  <a:moveTo>
                    <a:pt x="888" y="1"/>
                  </a:moveTo>
                  <a:cubicBezTo>
                    <a:pt x="584" y="1"/>
                    <a:pt x="179" y="231"/>
                    <a:pt x="179" y="231"/>
                  </a:cubicBezTo>
                  <a:cubicBezTo>
                    <a:pt x="179" y="231"/>
                    <a:pt x="241" y="216"/>
                    <a:pt x="295" y="216"/>
                  </a:cubicBezTo>
                  <a:cubicBezTo>
                    <a:pt x="335" y="216"/>
                    <a:pt x="370" y="224"/>
                    <a:pt x="370" y="255"/>
                  </a:cubicBezTo>
                  <a:cubicBezTo>
                    <a:pt x="370" y="315"/>
                    <a:pt x="1" y="612"/>
                    <a:pt x="96" y="1136"/>
                  </a:cubicBezTo>
                  <a:cubicBezTo>
                    <a:pt x="102" y="1196"/>
                    <a:pt x="146" y="1225"/>
                    <a:pt x="192" y="1225"/>
                  </a:cubicBezTo>
                  <a:cubicBezTo>
                    <a:pt x="239" y="1225"/>
                    <a:pt x="286" y="1196"/>
                    <a:pt x="298" y="1136"/>
                  </a:cubicBezTo>
                  <a:cubicBezTo>
                    <a:pt x="334" y="969"/>
                    <a:pt x="405" y="791"/>
                    <a:pt x="536" y="648"/>
                  </a:cubicBezTo>
                  <a:cubicBezTo>
                    <a:pt x="632" y="565"/>
                    <a:pt x="703" y="517"/>
                    <a:pt x="774" y="469"/>
                  </a:cubicBezTo>
                  <a:cubicBezTo>
                    <a:pt x="792" y="457"/>
                    <a:pt x="810" y="451"/>
                    <a:pt x="828" y="451"/>
                  </a:cubicBezTo>
                  <a:cubicBezTo>
                    <a:pt x="846" y="451"/>
                    <a:pt x="864" y="457"/>
                    <a:pt x="882" y="469"/>
                  </a:cubicBezTo>
                  <a:cubicBezTo>
                    <a:pt x="951" y="509"/>
                    <a:pt x="1036" y="532"/>
                    <a:pt x="1124" y="532"/>
                  </a:cubicBezTo>
                  <a:cubicBezTo>
                    <a:pt x="1142" y="532"/>
                    <a:pt x="1161" y="531"/>
                    <a:pt x="1179" y="529"/>
                  </a:cubicBezTo>
                  <a:cubicBezTo>
                    <a:pt x="1191" y="529"/>
                    <a:pt x="1227" y="529"/>
                    <a:pt x="1251" y="517"/>
                  </a:cubicBezTo>
                  <a:cubicBezTo>
                    <a:pt x="1265" y="510"/>
                    <a:pt x="1279" y="507"/>
                    <a:pt x="1292" y="507"/>
                  </a:cubicBezTo>
                  <a:cubicBezTo>
                    <a:pt x="1324" y="507"/>
                    <a:pt x="1353" y="524"/>
                    <a:pt x="1370" y="541"/>
                  </a:cubicBezTo>
                  <a:cubicBezTo>
                    <a:pt x="1477" y="648"/>
                    <a:pt x="1644" y="779"/>
                    <a:pt x="1834" y="850"/>
                  </a:cubicBezTo>
                  <a:cubicBezTo>
                    <a:pt x="1851" y="858"/>
                    <a:pt x="1867" y="861"/>
                    <a:pt x="1882" y="861"/>
                  </a:cubicBezTo>
                  <a:cubicBezTo>
                    <a:pt x="1964" y="861"/>
                    <a:pt x="2015" y="764"/>
                    <a:pt x="1965" y="684"/>
                  </a:cubicBezTo>
                  <a:cubicBezTo>
                    <a:pt x="1906" y="600"/>
                    <a:pt x="1834" y="493"/>
                    <a:pt x="1763" y="422"/>
                  </a:cubicBezTo>
                  <a:cubicBezTo>
                    <a:pt x="1703" y="362"/>
                    <a:pt x="1715" y="267"/>
                    <a:pt x="1786" y="243"/>
                  </a:cubicBezTo>
                  <a:cubicBezTo>
                    <a:pt x="1846" y="219"/>
                    <a:pt x="1941" y="148"/>
                    <a:pt x="2025" y="64"/>
                  </a:cubicBezTo>
                  <a:lnTo>
                    <a:pt x="2025" y="64"/>
                  </a:lnTo>
                  <a:cubicBezTo>
                    <a:pt x="2024" y="64"/>
                    <a:pt x="1764" y="111"/>
                    <a:pt x="1499" y="111"/>
                  </a:cubicBezTo>
                  <a:cubicBezTo>
                    <a:pt x="1340" y="111"/>
                    <a:pt x="1179" y="94"/>
                    <a:pt x="1072" y="41"/>
                  </a:cubicBezTo>
                  <a:cubicBezTo>
                    <a:pt x="1020" y="12"/>
                    <a:pt x="957" y="1"/>
                    <a:pt x="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2462132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897">
                                            <p:txEl>
                                              <p:pRg st="0" end="0"/>
                                            </p:txEl>
                                          </p:spTgt>
                                        </p:tgtEl>
                                        <p:attrNameLst>
                                          <p:attrName>style.visibility</p:attrName>
                                        </p:attrNameLst>
                                      </p:cBhvr>
                                      <p:to>
                                        <p:strVal val="visible"/>
                                      </p:to>
                                    </p:set>
                                    <p:animEffect transition="in" filter="fade">
                                      <p:cBhvr>
                                        <p:cTn id="7" dur="1000"/>
                                        <p:tgtEl>
                                          <p:spTgt spid="1897">
                                            <p:txEl>
                                              <p:pRg st="0" end="0"/>
                                            </p:txEl>
                                          </p:spTgt>
                                        </p:tgtEl>
                                      </p:cBhvr>
                                    </p:animEffect>
                                    <p:anim calcmode="lin" valueType="num">
                                      <p:cBhvr>
                                        <p:cTn id="8" dur="1000" fill="hold"/>
                                        <p:tgtEl>
                                          <p:spTgt spid="189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89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897">
                                            <p:txEl>
                                              <p:pRg st="1" end="1"/>
                                            </p:txEl>
                                          </p:spTgt>
                                        </p:tgtEl>
                                        <p:attrNameLst>
                                          <p:attrName>style.visibility</p:attrName>
                                        </p:attrNameLst>
                                      </p:cBhvr>
                                      <p:to>
                                        <p:strVal val="visible"/>
                                      </p:to>
                                    </p:set>
                                    <p:animEffect transition="in" filter="fade">
                                      <p:cBhvr>
                                        <p:cTn id="14" dur="1000"/>
                                        <p:tgtEl>
                                          <p:spTgt spid="1897">
                                            <p:txEl>
                                              <p:pRg st="1" end="1"/>
                                            </p:txEl>
                                          </p:spTgt>
                                        </p:tgtEl>
                                      </p:cBhvr>
                                    </p:animEffect>
                                    <p:anim calcmode="lin" valueType="num">
                                      <p:cBhvr>
                                        <p:cTn id="15" dur="1000" fill="hold"/>
                                        <p:tgtEl>
                                          <p:spTgt spid="1897">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89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897">
                                            <p:txEl>
                                              <p:pRg st="2" end="2"/>
                                            </p:txEl>
                                          </p:spTgt>
                                        </p:tgtEl>
                                        <p:attrNameLst>
                                          <p:attrName>style.visibility</p:attrName>
                                        </p:attrNameLst>
                                      </p:cBhvr>
                                      <p:to>
                                        <p:strVal val="visible"/>
                                      </p:to>
                                    </p:set>
                                    <p:animEffect transition="in" filter="fade">
                                      <p:cBhvr>
                                        <p:cTn id="21" dur="1000"/>
                                        <p:tgtEl>
                                          <p:spTgt spid="1897">
                                            <p:txEl>
                                              <p:pRg st="2" end="2"/>
                                            </p:txEl>
                                          </p:spTgt>
                                        </p:tgtEl>
                                      </p:cBhvr>
                                    </p:animEffect>
                                    <p:anim calcmode="lin" valueType="num">
                                      <p:cBhvr>
                                        <p:cTn id="22" dur="1000" fill="hold"/>
                                        <p:tgtEl>
                                          <p:spTgt spid="1897">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89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897">
                                            <p:txEl>
                                              <p:pRg st="3" end="3"/>
                                            </p:txEl>
                                          </p:spTgt>
                                        </p:tgtEl>
                                        <p:attrNameLst>
                                          <p:attrName>style.visibility</p:attrName>
                                        </p:attrNameLst>
                                      </p:cBhvr>
                                      <p:to>
                                        <p:strVal val="visible"/>
                                      </p:to>
                                    </p:set>
                                    <p:animEffect transition="in" filter="fade">
                                      <p:cBhvr>
                                        <p:cTn id="28" dur="1000"/>
                                        <p:tgtEl>
                                          <p:spTgt spid="1897">
                                            <p:txEl>
                                              <p:pRg st="3" end="3"/>
                                            </p:txEl>
                                          </p:spTgt>
                                        </p:tgtEl>
                                      </p:cBhvr>
                                    </p:animEffect>
                                    <p:anim calcmode="lin" valueType="num">
                                      <p:cBhvr>
                                        <p:cTn id="29" dur="1000" fill="hold"/>
                                        <p:tgtEl>
                                          <p:spTgt spid="1897">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189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897">
                                            <p:txEl>
                                              <p:pRg st="4" end="4"/>
                                            </p:txEl>
                                          </p:spTgt>
                                        </p:tgtEl>
                                        <p:attrNameLst>
                                          <p:attrName>style.visibility</p:attrName>
                                        </p:attrNameLst>
                                      </p:cBhvr>
                                      <p:to>
                                        <p:strVal val="visible"/>
                                      </p:to>
                                    </p:set>
                                    <p:animEffect transition="in" filter="fade">
                                      <p:cBhvr>
                                        <p:cTn id="35" dur="1000"/>
                                        <p:tgtEl>
                                          <p:spTgt spid="1897">
                                            <p:txEl>
                                              <p:pRg st="4" end="4"/>
                                            </p:txEl>
                                          </p:spTgt>
                                        </p:tgtEl>
                                      </p:cBhvr>
                                    </p:animEffect>
                                    <p:anim calcmode="lin" valueType="num">
                                      <p:cBhvr>
                                        <p:cTn id="36" dur="1000" fill="hold"/>
                                        <p:tgtEl>
                                          <p:spTgt spid="1897">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1897">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897">
                                            <p:txEl>
                                              <p:pRg st="5" end="5"/>
                                            </p:txEl>
                                          </p:spTgt>
                                        </p:tgtEl>
                                        <p:attrNameLst>
                                          <p:attrName>style.visibility</p:attrName>
                                        </p:attrNameLst>
                                      </p:cBhvr>
                                      <p:to>
                                        <p:strVal val="visible"/>
                                      </p:to>
                                    </p:set>
                                    <p:animEffect transition="in" filter="fade">
                                      <p:cBhvr>
                                        <p:cTn id="42" dur="1000"/>
                                        <p:tgtEl>
                                          <p:spTgt spid="1897">
                                            <p:txEl>
                                              <p:pRg st="5" end="5"/>
                                            </p:txEl>
                                          </p:spTgt>
                                        </p:tgtEl>
                                      </p:cBhvr>
                                    </p:animEffect>
                                    <p:anim calcmode="lin" valueType="num">
                                      <p:cBhvr>
                                        <p:cTn id="43" dur="1000" fill="hold"/>
                                        <p:tgtEl>
                                          <p:spTgt spid="1897">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1897">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928"/>
        <p:cNvGrpSpPr/>
        <p:nvPr/>
      </p:nvGrpSpPr>
      <p:grpSpPr>
        <a:xfrm>
          <a:off x="0" y="0"/>
          <a:ext cx="0" cy="0"/>
          <a:chOff x="0" y="0"/>
          <a:chExt cx="0" cy="0"/>
        </a:xfrm>
      </p:grpSpPr>
      <p:pic>
        <p:nvPicPr>
          <p:cNvPr id="2" name="Picture 1">
            <a:extLst>
              <a:ext uri="{FF2B5EF4-FFF2-40B4-BE49-F238E27FC236}">
                <a16:creationId xmlns:a16="http://schemas.microsoft.com/office/drawing/2014/main" id="{704CD863-CB51-4547-A391-FA16257C9EAB}"/>
              </a:ext>
            </a:extLst>
          </p:cNvPr>
          <p:cNvPicPr>
            <a:picLocks noChangeAspect="1"/>
          </p:cNvPicPr>
          <p:nvPr/>
        </p:nvPicPr>
        <p:blipFill>
          <a:blip r:embed="rId3"/>
          <a:stretch>
            <a:fillRect/>
          </a:stretch>
        </p:blipFill>
        <p:spPr>
          <a:xfrm>
            <a:off x="624498" y="418913"/>
            <a:ext cx="7895004" cy="4305673"/>
          </a:xfrm>
          <a:prstGeom prst="rect">
            <a:avLst/>
          </a:prstGeom>
        </p:spPr>
      </p:pic>
      <p:sp>
        <p:nvSpPr>
          <p:cNvPr id="3" name="Rectangle 2">
            <a:extLst>
              <a:ext uri="{FF2B5EF4-FFF2-40B4-BE49-F238E27FC236}">
                <a16:creationId xmlns:a16="http://schemas.microsoft.com/office/drawing/2014/main" id="{7788FE63-4D4D-4119-9439-5BC2C0202995}"/>
              </a:ext>
            </a:extLst>
          </p:cNvPr>
          <p:cNvSpPr/>
          <p:nvPr/>
        </p:nvSpPr>
        <p:spPr>
          <a:xfrm>
            <a:off x="7064167" y="2417860"/>
            <a:ext cx="830677" cy="307777"/>
          </a:xfrm>
          <a:prstGeom prst="rect">
            <a:avLst/>
          </a:prstGeom>
        </p:spPr>
        <p:txBody>
          <a:bodyPr wrap="none">
            <a:spAutoFit/>
          </a:bodyPr>
          <a:lstStyle/>
          <a:p>
            <a:r>
              <a:rPr lang="en-US" dirty="0">
                <a:solidFill>
                  <a:srgbClr val="FF0000"/>
                </a:solidFill>
              </a:rPr>
              <a:t>11.1111</a:t>
            </a:r>
          </a:p>
        </p:txBody>
      </p:sp>
      <p:sp>
        <p:nvSpPr>
          <p:cNvPr id="4" name="Rectangle 3">
            <a:extLst>
              <a:ext uri="{FF2B5EF4-FFF2-40B4-BE49-F238E27FC236}">
                <a16:creationId xmlns:a16="http://schemas.microsoft.com/office/drawing/2014/main" id="{342166FC-9629-4896-BAD0-620AEB87C613}"/>
              </a:ext>
            </a:extLst>
          </p:cNvPr>
          <p:cNvSpPr/>
          <p:nvPr/>
        </p:nvSpPr>
        <p:spPr>
          <a:xfrm>
            <a:off x="7064166" y="2725637"/>
            <a:ext cx="830677" cy="307777"/>
          </a:xfrm>
          <a:prstGeom prst="rect">
            <a:avLst/>
          </a:prstGeom>
        </p:spPr>
        <p:txBody>
          <a:bodyPr wrap="none">
            <a:spAutoFit/>
          </a:bodyPr>
          <a:lstStyle/>
          <a:p>
            <a:r>
              <a:rPr lang="en-US" dirty="0">
                <a:solidFill>
                  <a:srgbClr val="FF0000"/>
                </a:solidFill>
              </a:rPr>
              <a:t>13.3333</a:t>
            </a:r>
          </a:p>
        </p:txBody>
      </p:sp>
      <p:sp>
        <p:nvSpPr>
          <p:cNvPr id="5" name="Rectangle 4">
            <a:extLst>
              <a:ext uri="{FF2B5EF4-FFF2-40B4-BE49-F238E27FC236}">
                <a16:creationId xmlns:a16="http://schemas.microsoft.com/office/drawing/2014/main" id="{BFBE29EC-920A-46DC-A30B-71563614771F}"/>
              </a:ext>
            </a:extLst>
          </p:cNvPr>
          <p:cNvSpPr/>
          <p:nvPr/>
        </p:nvSpPr>
        <p:spPr>
          <a:xfrm>
            <a:off x="7064167" y="3109557"/>
            <a:ext cx="830677" cy="307777"/>
          </a:xfrm>
          <a:prstGeom prst="rect">
            <a:avLst/>
          </a:prstGeom>
        </p:spPr>
        <p:txBody>
          <a:bodyPr wrap="none">
            <a:spAutoFit/>
          </a:bodyPr>
          <a:lstStyle/>
          <a:p>
            <a:r>
              <a:rPr lang="en-US" dirty="0">
                <a:solidFill>
                  <a:srgbClr val="FF0000"/>
                </a:solidFill>
              </a:rPr>
              <a:t>15.5556</a:t>
            </a:r>
          </a:p>
        </p:txBody>
      </p:sp>
      <p:sp>
        <p:nvSpPr>
          <p:cNvPr id="6" name="Rectangle 5">
            <a:extLst>
              <a:ext uri="{FF2B5EF4-FFF2-40B4-BE49-F238E27FC236}">
                <a16:creationId xmlns:a16="http://schemas.microsoft.com/office/drawing/2014/main" id="{911847FD-95BC-4C0C-A15D-B526BF95A872}"/>
              </a:ext>
            </a:extLst>
          </p:cNvPr>
          <p:cNvSpPr/>
          <p:nvPr/>
        </p:nvSpPr>
        <p:spPr>
          <a:xfrm>
            <a:off x="7064166" y="3417334"/>
            <a:ext cx="830677" cy="307777"/>
          </a:xfrm>
          <a:prstGeom prst="rect">
            <a:avLst/>
          </a:prstGeom>
        </p:spPr>
        <p:txBody>
          <a:bodyPr wrap="none">
            <a:spAutoFit/>
          </a:bodyPr>
          <a:lstStyle/>
          <a:p>
            <a:r>
              <a:rPr lang="en-US" dirty="0">
                <a:solidFill>
                  <a:srgbClr val="FF0000"/>
                </a:solidFill>
              </a:rPr>
              <a:t>12.7778</a:t>
            </a:r>
          </a:p>
        </p:txBody>
      </p:sp>
      <p:sp>
        <p:nvSpPr>
          <p:cNvPr id="7" name="Rectangle 6">
            <a:extLst>
              <a:ext uri="{FF2B5EF4-FFF2-40B4-BE49-F238E27FC236}">
                <a16:creationId xmlns:a16="http://schemas.microsoft.com/office/drawing/2014/main" id="{841EDD4F-DC9D-4DE0-A805-5673C6E05BBD}"/>
              </a:ext>
            </a:extLst>
          </p:cNvPr>
          <p:cNvSpPr/>
          <p:nvPr/>
        </p:nvSpPr>
        <p:spPr>
          <a:xfrm>
            <a:off x="7285623" y="3808341"/>
            <a:ext cx="383438" cy="307777"/>
          </a:xfrm>
          <a:prstGeom prst="rect">
            <a:avLst/>
          </a:prstGeom>
        </p:spPr>
        <p:txBody>
          <a:bodyPr wrap="none">
            <a:spAutoFit/>
          </a:bodyPr>
          <a:lstStyle/>
          <a:p>
            <a:pPr algn="ctr"/>
            <a:r>
              <a:rPr lang="en-US" dirty="0">
                <a:solidFill>
                  <a:srgbClr val="FF0000"/>
                </a:solidFill>
              </a:rPr>
              <a:t>10</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fade">
                                      <p:cBhvr>
                                        <p:cTn id="14" dur="1000"/>
                                        <p:tgtEl>
                                          <p:spTgt spid="4">
                                            <p:txEl>
                                              <p:pRg st="0" end="0"/>
                                            </p:txEl>
                                          </p:spTgt>
                                        </p:tgtEl>
                                      </p:cBhvr>
                                    </p:animEffect>
                                    <p:anim calcmode="lin" valueType="num">
                                      <p:cBhvr>
                                        <p:cTn id="15"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0" end="0"/>
                                            </p:txEl>
                                          </p:spTgt>
                                        </p:tgtEl>
                                        <p:attrNameLst>
                                          <p:attrName>style.visibility</p:attrName>
                                        </p:attrNameLst>
                                      </p:cBhvr>
                                      <p:to>
                                        <p:strVal val="visible"/>
                                      </p:to>
                                    </p:set>
                                    <p:animEffect transition="in" filter="fade">
                                      <p:cBhvr>
                                        <p:cTn id="21" dur="1000"/>
                                        <p:tgtEl>
                                          <p:spTgt spid="5">
                                            <p:txEl>
                                              <p:pRg st="0" end="0"/>
                                            </p:txEl>
                                          </p:spTgt>
                                        </p:tgtEl>
                                      </p:cBhvr>
                                    </p:animEffect>
                                    <p:anim calcmode="lin" valueType="num">
                                      <p:cBhvr>
                                        <p:cTn id="22"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Effect transition="in" filter="fade">
                                      <p:cBhvr>
                                        <p:cTn id="28" dur="1000"/>
                                        <p:tgtEl>
                                          <p:spTgt spid="6">
                                            <p:txEl>
                                              <p:pRg st="0" end="0"/>
                                            </p:txEl>
                                          </p:spTgt>
                                        </p:tgtEl>
                                      </p:cBhvr>
                                    </p:animEffect>
                                    <p:anim calcmode="lin" valueType="num">
                                      <p:cBhvr>
                                        <p:cTn id="29"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fade">
                                      <p:cBhvr>
                                        <p:cTn id="35" dur="1000"/>
                                        <p:tgtEl>
                                          <p:spTgt spid="7">
                                            <p:txEl>
                                              <p:pRg st="0" end="0"/>
                                            </p:txEl>
                                          </p:spTgt>
                                        </p:tgtEl>
                                      </p:cBhvr>
                                    </p:animEffect>
                                    <p:anim calcmode="lin" valueType="num">
                                      <p:cBhvr>
                                        <p:cTn id="36"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37"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895"/>
        <p:cNvGrpSpPr/>
        <p:nvPr/>
      </p:nvGrpSpPr>
      <p:grpSpPr>
        <a:xfrm>
          <a:off x="0" y="0"/>
          <a:ext cx="0" cy="0"/>
          <a:chOff x="0" y="0"/>
          <a:chExt cx="0" cy="0"/>
        </a:xfrm>
      </p:grpSpPr>
      <p:sp>
        <p:nvSpPr>
          <p:cNvPr id="1896" name="Google Shape;1896;p55"/>
          <p:cNvSpPr txBox="1">
            <a:spLocks noGrp="1"/>
          </p:cNvSpPr>
          <p:nvPr>
            <p:ph type="title"/>
          </p:nvPr>
        </p:nvSpPr>
        <p:spPr>
          <a:xfrm>
            <a:off x="423663" y="-123978"/>
            <a:ext cx="8296674" cy="1077000"/>
          </a:xfrm>
          <a:prstGeom prst="rect">
            <a:avLst/>
          </a:prstGeom>
        </p:spPr>
        <p:txBody>
          <a:bodyPr spcFirstLastPara="1" wrap="square" lIns="91425" tIns="91425" rIns="91425" bIns="91425" anchor="t" anchorCtr="0">
            <a:noAutofit/>
          </a:bodyPr>
          <a:lstStyle/>
          <a:p>
            <a:pPr lvl="0"/>
            <a:r>
              <a:rPr lang="en-US" dirty="0"/>
              <a:t>Heat Transfer in the Atmosphere</a:t>
            </a:r>
            <a:endParaRPr dirty="0">
              <a:solidFill>
                <a:schemeClr val="accent1"/>
              </a:solidFill>
            </a:endParaRPr>
          </a:p>
        </p:txBody>
      </p:sp>
      <p:sp>
        <p:nvSpPr>
          <p:cNvPr id="1902" name="Google Shape;1902;p55"/>
          <p:cNvSpPr/>
          <p:nvPr/>
        </p:nvSpPr>
        <p:spPr>
          <a:xfrm>
            <a:off x="7549517" y="577360"/>
            <a:ext cx="1755215" cy="395426"/>
          </a:xfrm>
          <a:custGeom>
            <a:avLst/>
            <a:gdLst/>
            <a:ahLst/>
            <a:cxnLst/>
            <a:rect l="l" t="t" r="r" b="b"/>
            <a:pathLst>
              <a:path w="6942" h="1564" extrusionOk="0">
                <a:moveTo>
                  <a:pt x="2852" y="1"/>
                </a:moveTo>
                <a:cubicBezTo>
                  <a:pt x="2565" y="1"/>
                  <a:pt x="2269" y="131"/>
                  <a:pt x="2024" y="305"/>
                </a:cubicBezTo>
                <a:cubicBezTo>
                  <a:pt x="1703" y="544"/>
                  <a:pt x="1441" y="853"/>
                  <a:pt x="1131" y="1103"/>
                </a:cubicBezTo>
                <a:cubicBezTo>
                  <a:pt x="870" y="1287"/>
                  <a:pt x="553" y="1511"/>
                  <a:pt x="225" y="1556"/>
                </a:cubicBezTo>
                <a:lnTo>
                  <a:pt x="6942" y="1556"/>
                </a:lnTo>
                <a:cubicBezTo>
                  <a:pt x="6358" y="1187"/>
                  <a:pt x="5727" y="865"/>
                  <a:pt x="5048" y="841"/>
                </a:cubicBezTo>
                <a:cubicBezTo>
                  <a:pt x="4998" y="839"/>
                  <a:pt x="4946" y="838"/>
                  <a:pt x="4895" y="838"/>
                </a:cubicBezTo>
                <a:cubicBezTo>
                  <a:pt x="4838" y="838"/>
                  <a:pt x="4781" y="839"/>
                  <a:pt x="4724" y="839"/>
                </a:cubicBezTo>
                <a:cubicBezTo>
                  <a:pt x="4551" y="839"/>
                  <a:pt x="4380" y="833"/>
                  <a:pt x="4227" y="782"/>
                </a:cubicBezTo>
                <a:cubicBezTo>
                  <a:pt x="3810" y="627"/>
                  <a:pt x="3560" y="198"/>
                  <a:pt x="3155" y="55"/>
                </a:cubicBezTo>
                <a:cubicBezTo>
                  <a:pt x="3057" y="18"/>
                  <a:pt x="2955" y="1"/>
                  <a:pt x="2852" y="1"/>
                </a:cubicBezTo>
                <a:close/>
                <a:moveTo>
                  <a:pt x="0" y="1556"/>
                </a:moveTo>
                <a:cubicBezTo>
                  <a:pt x="37" y="1561"/>
                  <a:pt x="74" y="1564"/>
                  <a:pt x="111" y="1564"/>
                </a:cubicBezTo>
                <a:cubicBezTo>
                  <a:pt x="149" y="1564"/>
                  <a:pt x="187" y="1561"/>
                  <a:pt x="225" y="15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5"/>
          <p:cNvSpPr txBox="1">
            <a:spLocks noGrp="1"/>
          </p:cNvSpPr>
          <p:nvPr>
            <p:ph type="body" idx="1"/>
          </p:nvPr>
        </p:nvSpPr>
        <p:spPr>
          <a:xfrm>
            <a:off x="0" y="431839"/>
            <a:ext cx="8901113" cy="2464200"/>
          </a:xfrm>
          <a:prstGeom prst="rect">
            <a:avLst/>
          </a:prstGeom>
        </p:spPr>
        <p:txBody>
          <a:bodyPr spcFirstLastPara="1" wrap="square" lIns="91425" tIns="91425" rIns="91425" bIns="91425" anchor="t" anchorCtr="0">
            <a:noAutofit/>
          </a:bodyPr>
          <a:lstStyle/>
          <a:p>
            <a:pPr lvl="0" indent="-311150" algn="just">
              <a:buSzPts val="1300"/>
              <a:buFont typeface="Arial" panose="020B0604020202020204" pitchFamily="34" charset="0"/>
              <a:buChar char="•"/>
            </a:pPr>
            <a:r>
              <a:rPr lang="en-US" sz="1600" dirty="0"/>
              <a:t>All matter is made up of particles that are constantly moving.</a:t>
            </a:r>
          </a:p>
          <a:p>
            <a:pPr lvl="0" indent="-311150" algn="just">
              <a:buSzPts val="1300"/>
              <a:buFont typeface="Arial" panose="020B0604020202020204" pitchFamily="34" charset="0"/>
              <a:buChar char="•"/>
            </a:pPr>
            <a:r>
              <a:rPr lang="en-US" sz="1600" dirty="0"/>
              <a:t>The faster the particles move, the more energy they have.</a:t>
            </a:r>
          </a:p>
          <a:p>
            <a:pPr lvl="0" indent="-311150" algn="just">
              <a:buSzPts val="1300"/>
              <a:buFont typeface="Arial" panose="020B0604020202020204" pitchFamily="34" charset="0"/>
              <a:buChar char="•"/>
            </a:pPr>
            <a:r>
              <a:rPr lang="en-US" sz="1600" dirty="0"/>
              <a:t>Temperature is the average amount of energy of motion of each particle of a substance. </a:t>
            </a:r>
          </a:p>
          <a:p>
            <a:pPr lvl="0" indent="-311150" algn="just">
              <a:buSzPts val="1300"/>
              <a:buFont typeface="Arial" panose="020B0604020202020204" pitchFamily="34" charset="0"/>
              <a:buChar char="•"/>
            </a:pPr>
            <a:r>
              <a:rPr lang="en-US" sz="1600" dirty="0"/>
              <a:t>Thermal energy is the total energy of motion in the particles of a substance.</a:t>
            </a:r>
          </a:p>
          <a:p>
            <a:pPr lvl="0" indent="-311150" algn="just">
              <a:buSzPts val="1300"/>
              <a:buFont typeface="Arial" panose="020B0604020202020204" pitchFamily="34" charset="0"/>
              <a:buChar char="•"/>
            </a:pPr>
            <a:r>
              <a:rPr lang="en-US" sz="1600" dirty="0"/>
              <a:t>It may seem odd to think that particles in solids are moving, but they are vibrating in place. </a:t>
            </a:r>
          </a:p>
          <a:p>
            <a:pPr lvl="0" indent="-311150" algn="just">
              <a:buSzPts val="1300"/>
              <a:buFont typeface="Arial" panose="020B0604020202020204" pitchFamily="34" charset="0"/>
              <a:buChar char="•"/>
            </a:pPr>
            <a:r>
              <a:rPr lang="en-US" sz="1600" dirty="0"/>
              <a:t>Even the water molecules in a block of ice, or the atoms of iron and carbon in a steel beam, are moving ever so slightly.</a:t>
            </a:r>
          </a:p>
          <a:p>
            <a:pPr lvl="0" indent="-311150" algn="just">
              <a:buSzPts val="1300"/>
              <a:buFont typeface="Arial" panose="020B0604020202020204" pitchFamily="34" charset="0"/>
              <a:buChar char="•"/>
            </a:pPr>
            <a:r>
              <a:rPr lang="en-US" sz="1600" dirty="0"/>
              <a:t>When a substance reaches its melting point, the substance has enough energy of motion to reach a new state—liquid. </a:t>
            </a:r>
          </a:p>
          <a:p>
            <a:pPr lvl="0" indent="-311150" algn="just">
              <a:buSzPts val="1300"/>
              <a:buFont typeface="Arial" panose="020B0604020202020204" pitchFamily="34" charset="0"/>
              <a:buChar char="•"/>
            </a:pPr>
            <a:r>
              <a:rPr lang="en-US" sz="1600" dirty="0"/>
              <a:t>And when the substance reaches its boiling point, it changes into a gas, which has even more energy of motion. </a:t>
            </a:r>
          </a:p>
          <a:p>
            <a:pPr lvl="0" indent="-311150" algn="just">
              <a:buSzPts val="1300"/>
              <a:buFont typeface="Arial" panose="020B0604020202020204" pitchFamily="34" charset="0"/>
              <a:buChar char="•"/>
            </a:pPr>
            <a:r>
              <a:rPr lang="en-US" sz="1600" dirty="0"/>
              <a:t>The energy that first reaches Earth as sunlight drives many processes on Earth, including the freezing, melting, and evaporation of water.</a:t>
            </a:r>
            <a:endParaRPr sz="1600" dirty="0"/>
          </a:p>
        </p:txBody>
      </p:sp>
      <p:grpSp>
        <p:nvGrpSpPr>
          <p:cNvPr id="1898" name="Google Shape;1898;p55"/>
          <p:cNvGrpSpPr/>
          <p:nvPr/>
        </p:nvGrpSpPr>
        <p:grpSpPr>
          <a:xfrm>
            <a:off x="79938" y="32123"/>
            <a:ext cx="683798" cy="328742"/>
            <a:chOff x="1011127" y="500825"/>
            <a:chExt cx="683798" cy="328742"/>
          </a:xfrm>
        </p:grpSpPr>
        <p:sp>
          <p:nvSpPr>
            <p:cNvPr id="1900" name="Google Shape;1900;p55"/>
            <p:cNvSpPr/>
            <p:nvPr/>
          </p:nvSpPr>
          <p:spPr>
            <a:xfrm flipH="1">
              <a:off x="1514908" y="500825"/>
              <a:ext cx="180017" cy="108544"/>
            </a:xfrm>
            <a:custGeom>
              <a:avLst/>
              <a:gdLst/>
              <a:ahLst/>
              <a:cxnLst/>
              <a:rect l="l" t="t" r="r" b="b"/>
              <a:pathLst>
                <a:path w="2025" h="1221" extrusionOk="0">
                  <a:moveTo>
                    <a:pt x="895" y="1"/>
                  </a:moveTo>
                  <a:cubicBezTo>
                    <a:pt x="591" y="1"/>
                    <a:pt x="179" y="227"/>
                    <a:pt x="179" y="227"/>
                  </a:cubicBezTo>
                  <a:cubicBezTo>
                    <a:pt x="179" y="227"/>
                    <a:pt x="226" y="218"/>
                    <a:pt x="274" y="218"/>
                  </a:cubicBezTo>
                  <a:cubicBezTo>
                    <a:pt x="322" y="218"/>
                    <a:pt x="369" y="227"/>
                    <a:pt x="369" y="262"/>
                  </a:cubicBezTo>
                  <a:cubicBezTo>
                    <a:pt x="369" y="322"/>
                    <a:pt x="0" y="620"/>
                    <a:pt x="72" y="1132"/>
                  </a:cubicBezTo>
                  <a:cubicBezTo>
                    <a:pt x="78" y="1191"/>
                    <a:pt x="122" y="1221"/>
                    <a:pt x="170" y="1221"/>
                  </a:cubicBezTo>
                  <a:cubicBezTo>
                    <a:pt x="217" y="1221"/>
                    <a:pt x="268" y="1191"/>
                    <a:pt x="286" y="1132"/>
                  </a:cubicBezTo>
                  <a:cubicBezTo>
                    <a:pt x="310" y="977"/>
                    <a:pt x="381" y="798"/>
                    <a:pt x="524" y="643"/>
                  </a:cubicBezTo>
                  <a:cubicBezTo>
                    <a:pt x="607" y="572"/>
                    <a:pt x="679" y="512"/>
                    <a:pt x="762" y="465"/>
                  </a:cubicBezTo>
                  <a:cubicBezTo>
                    <a:pt x="774" y="459"/>
                    <a:pt x="792" y="456"/>
                    <a:pt x="810" y="456"/>
                  </a:cubicBezTo>
                  <a:cubicBezTo>
                    <a:pt x="828" y="456"/>
                    <a:pt x="845" y="459"/>
                    <a:pt x="857" y="465"/>
                  </a:cubicBezTo>
                  <a:cubicBezTo>
                    <a:pt x="936" y="504"/>
                    <a:pt x="1023" y="527"/>
                    <a:pt x="1105" y="527"/>
                  </a:cubicBezTo>
                  <a:cubicBezTo>
                    <a:pt x="1122" y="527"/>
                    <a:pt x="1139" y="526"/>
                    <a:pt x="1155" y="524"/>
                  </a:cubicBezTo>
                  <a:cubicBezTo>
                    <a:pt x="1191" y="524"/>
                    <a:pt x="1215" y="524"/>
                    <a:pt x="1250" y="512"/>
                  </a:cubicBezTo>
                  <a:cubicBezTo>
                    <a:pt x="1263" y="509"/>
                    <a:pt x="1275" y="508"/>
                    <a:pt x="1286" y="508"/>
                  </a:cubicBezTo>
                  <a:cubicBezTo>
                    <a:pt x="1317" y="508"/>
                    <a:pt x="1343" y="519"/>
                    <a:pt x="1369" y="536"/>
                  </a:cubicBezTo>
                  <a:cubicBezTo>
                    <a:pt x="1477" y="643"/>
                    <a:pt x="1631" y="774"/>
                    <a:pt x="1834" y="858"/>
                  </a:cubicBezTo>
                  <a:cubicBezTo>
                    <a:pt x="1846" y="862"/>
                    <a:pt x="1858" y="864"/>
                    <a:pt x="1869" y="864"/>
                  </a:cubicBezTo>
                  <a:cubicBezTo>
                    <a:pt x="1950" y="864"/>
                    <a:pt x="2017" y="764"/>
                    <a:pt x="1965" y="691"/>
                  </a:cubicBezTo>
                  <a:cubicBezTo>
                    <a:pt x="1905" y="596"/>
                    <a:pt x="1834" y="501"/>
                    <a:pt x="1750" y="417"/>
                  </a:cubicBezTo>
                  <a:cubicBezTo>
                    <a:pt x="1691" y="358"/>
                    <a:pt x="1715" y="274"/>
                    <a:pt x="1786" y="239"/>
                  </a:cubicBezTo>
                  <a:cubicBezTo>
                    <a:pt x="1846" y="215"/>
                    <a:pt x="1929" y="155"/>
                    <a:pt x="2024" y="60"/>
                  </a:cubicBezTo>
                  <a:lnTo>
                    <a:pt x="2024" y="60"/>
                  </a:lnTo>
                  <a:cubicBezTo>
                    <a:pt x="2024" y="60"/>
                    <a:pt x="1761" y="112"/>
                    <a:pt x="1494" y="112"/>
                  </a:cubicBezTo>
                  <a:cubicBezTo>
                    <a:pt x="1337" y="112"/>
                    <a:pt x="1178" y="94"/>
                    <a:pt x="1072" y="36"/>
                  </a:cubicBezTo>
                  <a:cubicBezTo>
                    <a:pt x="1021" y="11"/>
                    <a:pt x="961"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5"/>
            <p:cNvSpPr/>
            <p:nvPr/>
          </p:nvSpPr>
          <p:spPr>
            <a:xfrm flipH="1">
              <a:off x="1011127" y="720579"/>
              <a:ext cx="180017" cy="108988"/>
            </a:xfrm>
            <a:custGeom>
              <a:avLst/>
              <a:gdLst/>
              <a:ahLst/>
              <a:cxnLst/>
              <a:rect l="l" t="t" r="r" b="b"/>
              <a:pathLst>
                <a:path w="2025" h="1226" extrusionOk="0">
                  <a:moveTo>
                    <a:pt x="888" y="1"/>
                  </a:moveTo>
                  <a:cubicBezTo>
                    <a:pt x="584" y="1"/>
                    <a:pt x="179" y="231"/>
                    <a:pt x="179" y="231"/>
                  </a:cubicBezTo>
                  <a:cubicBezTo>
                    <a:pt x="179" y="231"/>
                    <a:pt x="241" y="216"/>
                    <a:pt x="295" y="216"/>
                  </a:cubicBezTo>
                  <a:cubicBezTo>
                    <a:pt x="335" y="216"/>
                    <a:pt x="370" y="224"/>
                    <a:pt x="370" y="255"/>
                  </a:cubicBezTo>
                  <a:cubicBezTo>
                    <a:pt x="370" y="315"/>
                    <a:pt x="1" y="612"/>
                    <a:pt x="96" y="1136"/>
                  </a:cubicBezTo>
                  <a:cubicBezTo>
                    <a:pt x="102" y="1196"/>
                    <a:pt x="146" y="1225"/>
                    <a:pt x="192" y="1225"/>
                  </a:cubicBezTo>
                  <a:cubicBezTo>
                    <a:pt x="239" y="1225"/>
                    <a:pt x="286" y="1196"/>
                    <a:pt x="298" y="1136"/>
                  </a:cubicBezTo>
                  <a:cubicBezTo>
                    <a:pt x="334" y="969"/>
                    <a:pt x="405" y="791"/>
                    <a:pt x="536" y="648"/>
                  </a:cubicBezTo>
                  <a:cubicBezTo>
                    <a:pt x="632" y="565"/>
                    <a:pt x="703" y="517"/>
                    <a:pt x="774" y="469"/>
                  </a:cubicBezTo>
                  <a:cubicBezTo>
                    <a:pt x="792" y="457"/>
                    <a:pt x="810" y="451"/>
                    <a:pt x="828" y="451"/>
                  </a:cubicBezTo>
                  <a:cubicBezTo>
                    <a:pt x="846" y="451"/>
                    <a:pt x="864" y="457"/>
                    <a:pt x="882" y="469"/>
                  </a:cubicBezTo>
                  <a:cubicBezTo>
                    <a:pt x="951" y="509"/>
                    <a:pt x="1036" y="532"/>
                    <a:pt x="1124" y="532"/>
                  </a:cubicBezTo>
                  <a:cubicBezTo>
                    <a:pt x="1142" y="532"/>
                    <a:pt x="1161" y="531"/>
                    <a:pt x="1179" y="529"/>
                  </a:cubicBezTo>
                  <a:cubicBezTo>
                    <a:pt x="1191" y="529"/>
                    <a:pt x="1227" y="529"/>
                    <a:pt x="1251" y="517"/>
                  </a:cubicBezTo>
                  <a:cubicBezTo>
                    <a:pt x="1265" y="510"/>
                    <a:pt x="1279" y="507"/>
                    <a:pt x="1292" y="507"/>
                  </a:cubicBezTo>
                  <a:cubicBezTo>
                    <a:pt x="1324" y="507"/>
                    <a:pt x="1353" y="524"/>
                    <a:pt x="1370" y="541"/>
                  </a:cubicBezTo>
                  <a:cubicBezTo>
                    <a:pt x="1477" y="648"/>
                    <a:pt x="1644" y="779"/>
                    <a:pt x="1834" y="850"/>
                  </a:cubicBezTo>
                  <a:cubicBezTo>
                    <a:pt x="1851" y="858"/>
                    <a:pt x="1867" y="861"/>
                    <a:pt x="1882" y="861"/>
                  </a:cubicBezTo>
                  <a:cubicBezTo>
                    <a:pt x="1964" y="861"/>
                    <a:pt x="2015" y="764"/>
                    <a:pt x="1965" y="684"/>
                  </a:cubicBezTo>
                  <a:cubicBezTo>
                    <a:pt x="1906" y="600"/>
                    <a:pt x="1834" y="493"/>
                    <a:pt x="1763" y="422"/>
                  </a:cubicBezTo>
                  <a:cubicBezTo>
                    <a:pt x="1703" y="362"/>
                    <a:pt x="1715" y="267"/>
                    <a:pt x="1786" y="243"/>
                  </a:cubicBezTo>
                  <a:cubicBezTo>
                    <a:pt x="1846" y="219"/>
                    <a:pt x="1941" y="148"/>
                    <a:pt x="2025" y="64"/>
                  </a:cubicBezTo>
                  <a:lnTo>
                    <a:pt x="2025" y="64"/>
                  </a:lnTo>
                  <a:cubicBezTo>
                    <a:pt x="2024" y="64"/>
                    <a:pt x="1764" y="111"/>
                    <a:pt x="1499" y="111"/>
                  </a:cubicBezTo>
                  <a:cubicBezTo>
                    <a:pt x="1340" y="111"/>
                    <a:pt x="1179" y="94"/>
                    <a:pt x="1072" y="41"/>
                  </a:cubicBezTo>
                  <a:cubicBezTo>
                    <a:pt x="1020" y="12"/>
                    <a:pt x="957" y="1"/>
                    <a:pt x="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pic>
        <p:nvPicPr>
          <p:cNvPr id="2" name="Picture 1">
            <a:extLst>
              <a:ext uri="{FF2B5EF4-FFF2-40B4-BE49-F238E27FC236}">
                <a16:creationId xmlns:a16="http://schemas.microsoft.com/office/drawing/2014/main" id="{11C6B1FF-C4E3-424E-AA75-70FE871C657D}"/>
              </a:ext>
            </a:extLst>
          </p:cNvPr>
          <p:cNvPicPr>
            <a:picLocks noChangeAspect="1"/>
          </p:cNvPicPr>
          <p:nvPr/>
        </p:nvPicPr>
        <p:blipFill>
          <a:blip r:embed="rId3"/>
          <a:stretch>
            <a:fillRect/>
          </a:stretch>
        </p:blipFill>
        <p:spPr>
          <a:xfrm>
            <a:off x="4164593" y="3741298"/>
            <a:ext cx="4915326" cy="1402202"/>
          </a:xfrm>
          <a:prstGeom prst="rect">
            <a:avLst/>
          </a:prstGeom>
        </p:spPr>
      </p:pic>
      <p:sp>
        <p:nvSpPr>
          <p:cNvPr id="9" name="Rectangle 8">
            <a:extLst>
              <a:ext uri="{FF2B5EF4-FFF2-40B4-BE49-F238E27FC236}">
                <a16:creationId xmlns:a16="http://schemas.microsoft.com/office/drawing/2014/main" id="{01163A0B-40BE-4D29-BC3C-AB1497873826}"/>
              </a:ext>
            </a:extLst>
          </p:cNvPr>
          <p:cNvSpPr/>
          <p:nvPr/>
        </p:nvSpPr>
        <p:spPr>
          <a:xfrm>
            <a:off x="4214815" y="4442399"/>
            <a:ext cx="4786310" cy="523220"/>
          </a:xfrm>
          <a:prstGeom prst="rect">
            <a:avLst/>
          </a:prstGeom>
        </p:spPr>
        <p:txBody>
          <a:bodyPr wrap="square">
            <a:spAutoFit/>
          </a:bodyPr>
          <a:lstStyle/>
          <a:p>
            <a:r>
              <a:rPr lang="en-US" dirty="0">
                <a:solidFill>
                  <a:srgbClr val="FF0000"/>
                </a:solidFill>
              </a:rPr>
              <a:t>The vapor; Gases have more energy than liquids or solids do.</a:t>
            </a:r>
          </a:p>
        </p:txBody>
      </p:sp>
      <p:pic>
        <p:nvPicPr>
          <p:cNvPr id="7170" name="Picture 2" descr="What do gases have to do with energetic toddlers? | by Skanda Vivek |  Emergent Phenomena | Medium">
            <a:extLst>
              <a:ext uri="{FF2B5EF4-FFF2-40B4-BE49-F238E27FC236}">
                <a16:creationId xmlns:a16="http://schemas.microsoft.com/office/drawing/2014/main" id="{B0113890-B79A-4CE6-A455-9196374496CD}"/>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142875" y="3772311"/>
            <a:ext cx="3864769" cy="1340175"/>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hlinkClick r:id="rId5"/>
            <a:extLst>
              <a:ext uri="{FF2B5EF4-FFF2-40B4-BE49-F238E27FC236}">
                <a16:creationId xmlns:a16="http://schemas.microsoft.com/office/drawing/2014/main" id="{C05D3981-7810-4EC3-94AE-D65A78495176}"/>
              </a:ext>
            </a:extLst>
          </p:cNvPr>
          <p:cNvPicPr>
            <a:picLocks noChangeAspect="1"/>
          </p:cNvPicPr>
          <p:nvPr/>
        </p:nvPicPr>
        <p:blipFill>
          <a:blip r:embed="rId6"/>
          <a:stretch>
            <a:fillRect/>
          </a:stretch>
        </p:blipFill>
        <p:spPr>
          <a:xfrm>
            <a:off x="7871542" y="409717"/>
            <a:ext cx="1208377" cy="645250"/>
          </a:xfrm>
          <a:prstGeom prst="rect">
            <a:avLst/>
          </a:prstGeom>
        </p:spPr>
      </p:pic>
    </p:spTree>
    <p:extLst>
      <p:ext uri="{BB962C8B-B14F-4D97-AF65-F5344CB8AC3E}">
        <p14:creationId xmlns:p14="http://schemas.microsoft.com/office/powerpoint/2010/main" val="3419368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897">
                                            <p:txEl>
                                              <p:pRg st="0" end="0"/>
                                            </p:txEl>
                                          </p:spTgt>
                                        </p:tgtEl>
                                        <p:attrNameLst>
                                          <p:attrName>style.visibility</p:attrName>
                                        </p:attrNameLst>
                                      </p:cBhvr>
                                      <p:to>
                                        <p:strVal val="visible"/>
                                      </p:to>
                                    </p:set>
                                    <p:animEffect transition="in" filter="fade">
                                      <p:cBhvr>
                                        <p:cTn id="7" dur="1000"/>
                                        <p:tgtEl>
                                          <p:spTgt spid="1897">
                                            <p:txEl>
                                              <p:pRg st="0" end="0"/>
                                            </p:txEl>
                                          </p:spTgt>
                                        </p:tgtEl>
                                      </p:cBhvr>
                                    </p:animEffect>
                                    <p:anim calcmode="lin" valueType="num">
                                      <p:cBhvr>
                                        <p:cTn id="8" dur="1000" fill="hold"/>
                                        <p:tgtEl>
                                          <p:spTgt spid="189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89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897">
                                            <p:txEl>
                                              <p:pRg st="1" end="1"/>
                                            </p:txEl>
                                          </p:spTgt>
                                        </p:tgtEl>
                                        <p:attrNameLst>
                                          <p:attrName>style.visibility</p:attrName>
                                        </p:attrNameLst>
                                      </p:cBhvr>
                                      <p:to>
                                        <p:strVal val="visible"/>
                                      </p:to>
                                    </p:set>
                                    <p:animEffect transition="in" filter="fade">
                                      <p:cBhvr>
                                        <p:cTn id="14" dur="1000"/>
                                        <p:tgtEl>
                                          <p:spTgt spid="1897">
                                            <p:txEl>
                                              <p:pRg st="1" end="1"/>
                                            </p:txEl>
                                          </p:spTgt>
                                        </p:tgtEl>
                                      </p:cBhvr>
                                    </p:animEffect>
                                    <p:anim calcmode="lin" valueType="num">
                                      <p:cBhvr>
                                        <p:cTn id="15" dur="1000" fill="hold"/>
                                        <p:tgtEl>
                                          <p:spTgt spid="1897">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89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897">
                                            <p:txEl>
                                              <p:pRg st="2" end="2"/>
                                            </p:txEl>
                                          </p:spTgt>
                                        </p:tgtEl>
                                        <p:attrNameLst>
                                          <p:attrName>style.visibility</p:attrName>
                                        </p:attrNameLst>
                                      </p:cBhvr>
                                      <p:to>
                                        <p:strVal val="visible"/>
                                      </p:to>
                                    </p:set>
                                    <p:animEffect transition="in" filter="fade">
                                      <p:cBhvr>
                                        <p:cTn id="21" dur="1000"/>
                                        <p:tgtEl>
                                          <p:spTgt spid="1897">
                                            <p:txEl>
                                              <p:pRg st="2" end="2"/>
                                            </p:txEl>
                                          </p:spTgt>
                                        </p:tgtEl>
                                      </p:cBhvr>
                                    </p:animEffect>
                                    <p:anim calcmode="lin" valueType="num">
                                      <p:cBhvr>
                                        <p:cTn id="22" dur="1000" fill="hold"/>
                                        <p:tgtEl>
                                          <p:spTgt spid="1897">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89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897">
                                            <p:txEl>
                                              <p:pRg st="3" end="3"/>
                                            </p:txEl>
                                          </p:spTgt>
                                        </p:tgtEl>
                                        <p:attrNameLst>
                                          <p:attrName>style.visibility</p:attrName>
                                        </p:attrNameLst>
                                      </p:cBhvr>
                                      <p:to>
                                        <p:strVal val="visible"/>
                                      </p:to>
                                    </p:set>
                                    <p:animEffect transition="in" filter="fade">
                                      <p:cBhvr>
                                        <p:cTn id="28" dur="1000"/>
                                        <p:tgtEl>
                                          <p:spTgt spid="1897">
                                            <p:txEl>
                                              <p:pRg st="3" end="3"/>
                                            </p:txEl>
                                          </p:spTgt>
                                        </p:tgtEl>
                                      </p:cBhvr>
                                    </p:animEffect>
                                    <p:anim calcmode="lin" valueType="num">
                                      <p:cBhvr>
                                        <p:cTn id="29" dur="1000" fill="hold"/>
                                        <p:tgtEl>
                                          <p:spTgt spid="1897">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189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897">
                                            <p:txEl>
                                              <p:pRg st="4" end="4"/>
                                            </p:txEl>
                                          </p:spTgt>
                                        </p:tgtEl>
                                        <p:attrNameLst>
                                          <p:attrName>style.visibility</p:attrName>
                                        </p:attrNameLst>
                                      </p:cBhvr>
                                      <p:to>
                                        <p:strVal val="visible"/>
                                      </p:to>
                                    </p:set>
                                    <p:animEffect transition="in" filter="fade">
                                      <p:cBhvr>
                                        <p:cTn id="35" dur="1000"/>
                                        <p:tgtEl>
                                          <p:spTgt spid="1897">
                                            <p:txEl>
                                              <p:pRg st="4" end="4"/>
                                            </p:txEl>
                                          </p:spTgt>
                                        </p:tgtEl>
                                      </p:cBhvr>
                                    </p:animEffect>
                                    <p:anim calcmode="lin" valueType="num">
                                      <p:cBhvr>
                                        <p:cTn id="36" dur="1000" fill="hold"/>
                                        <p:tgtEl>
                                          <p:spTgt spid="1897">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1897">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897">
                                            <p:txEl>
                                              <p:pRg st="5" end="5"/>
                                            </p:txEl>
                                          </p:spTgt>
                                        </p:tgtEl>
                                        <p:attrNameLst>
                                          <p:attrName>style.visibility</p:attrName>
                                        </p:attrNameLst>
                                      </p:cBhvr>
                                      <p:to>
                                        <p:strVal val="visible"/>
                                      </p:to>
                                    </p:set>
                                    <p:animEffect transition="in" filter="fade">
                                      <p:cBhvr>
                                        <p:cTn id="42" dur="1000"/>
                                        <p:tgtEl>
                                          <p:spTgt spid="1897">
                                            <p:txEl>
                                              <p:pRg st="5" end="5"/>
                                            </p:txEl>
                                          </p:spTgt>
                                        </p:tgtEl>
                                      </p:cBhvr>
                                    </p:animEffect>
                                    <p:anim calcmode="lin" valueType="num">
                                      <p:cBhvr>
                                        <p:cTn id="43" dur="1000" fill="hold"/>
                                        <p:tgtEl>
                                          <p:spTgt spid="1897">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1897">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1897">
                                            <p:txEl>
                                              <p:pRg st="6" end="6"/>
                                            </p:txEl>
                                          </p:spTgt>
                                        </p:tgtEl>
                                        <p:attrNameLst>
                                          <p:attrName>style.visibility</p:attrName>
                                        </p:attrNameLst>
                                      </p:cBhvr>
                                      <p:to>
                                        <p:strVal val="visible"/>
                                      </p:to>
                                    </p:set>
                                    <p:animEffect transition="in" filter="fade">
                                      <p:cBhvr>
                                        <p:cTn id="49" dur="1000"/>
                                        <p:tgtEl>
                                          <p:spTgt spid="1897">
                                            <p:txEl>
                                              <p:pRg st="6" end="6"/>
                                            </p:txEl>
                                          </p:spTgt>
                                        </p:tgtEl>
                                      </p:cBhvr>
                                    </p:animEffect>
                                    <p:anim calcmode="lin" valueType="num">
                                      <p:cBhvr>
                                        <p:cTn id="50" dur="1000" fill="hold"/>
                                        <p:tgtEl>
                                          <p:spTgt spid="1897">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1897">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1897">
                                            <p:txEl>
                                              <p:pRg st="7" end="7"/>
                                            </p:txEl>
                                          </p:spTgt>
                                        </p:tgtEl>
                                        <p:attrNameLst>
                                          <p:attrName>style.visibility</p:attrName>
                                        </p:attrNameLst>
                                      </p:cBhvr>
                                      <p:to>
                                        <p:strVal val="visible"/>
                                      </p:to>
                                    </p:set>
                                    <p:animEffect transition="in" filter="fade">
                                      <p:cBhvr>
                                        <p:cTn id="56" dur="1000"/>
                                        <p:tgtEl>
                                          <p:spTgt spid="1897">
                                            <p:txEl>
                                              <p:pRg st="7" end="7"/>
                                            </p:txEl>
                                          </p:spTgt>
                                        </p:tgtEl>
                                      </p:cBhvr>
                                    </p:animEffect>
                                    <p:anim calcmode="lin" valueType="num">
                                      <p:cBhvr>
                                        <p:cTn id="57" dur="1000" fill="hold"/>
                                        <p:tgtEl>
                                          <p:spTgt spid="1897">
                                            <p:txEl>
                                              <p:pRg st="7" end="7"/>
                                            </p:txEl>
                                          </p:spTgt>
                                        </p:tgtEl>
                                        <p:attrNameLst>
                                          <p:attrName>ppt_x</p:attrName>
                                        </p:attrNameLst>
                                      </p:cBhvr>
                                      <p:tavLst>
                                        <p:tav tm="0">
                                          <p:val>
                                            <p:strVal val="#ppt_x"/>
                                          </p:val>
                                        </p:tav>
                                        <p:tav tm="100000">
                                          <p:val>
                                            <p:strVal val="#ppt_x"/>
                                          </p:val>
                                        </p:tav>
                                      </p:tavLst>
                                    </p:anim>
                                    <p:anim calcmode="lin" valueType="num">
                                      <p:cBhvr>
                                        <p:cTn id="58" dur="1000" fill="hold"/>
                                        <p:tgtEl>
                                          <p:spTgt spid="1897">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1897">
                                            <p:txEl>
                                              <p:pRg st="8" end="8"/>
                                            </p:txEl>
                                          </p:spTgt>
                                        </p:tgtEl>
                                        <p:attrNameLst>
                                          <p:attrName>style.visibility</p:attrName>
                                        </p:attrNameLst>
                                      </p:cBhvr>
                                      <p:to>
                                        <p:strVal val="visible"/>
                                      </p:to>
                                    </p:set>
                                    <p:animEffect transition="in" filter="fade">
                                      <p:cBhvr>
                                        <p:cTn id="63" dur="1000"/>
                                        <p:tgtEl>
                                          <p:spTgt spid="1897">
                                            <p:txEl>
                                              <p:pRg st="8" end="8"/>
                                            </p:txEl>
                                          </p:spTgt>
                                        </p:tgtEl>
                                      </p:cBhvr>
                                    </p:animEffect>
                                    <p:anim calcmode="lin" valueType="num">
                                      <p:cBhvr>
                                        <p:cTn id="64" dur="1000" fill="hold"/>
                                        <p:tgtEl>
                                          <p:spTgt spid="1897">
                                            <p:txEl>
                                              <p:pRg st="8" end="8"/>
                                            </p:txEl>
                                          </p:spTgt>
                                        </p:tgtEl>
                                        <p:attrNameLst>
                                          <p:attrName>ppt_x</p:attrName>
                                        </p:attrNameLst>
                                      </p:cBhvr>
                                      <p:tavLst>
                                        <p:tav tm="0">
                                          <p:val>
                                            <p:strVal val="#ppt_x"/>
                                          </p:val>
                                        </p:tav>
                                        <p:tav tm="100000">
                                          <p:val>
                                            <p:strVal val="#ppt_x"/>
                                          </p:val>
                                        </p:tav>
                                      </p:tavLst>
                                    </p:anim>
                                    <p:anim calcmode="lin" valueType="num">
                                      <p:cBhvr>
                                        <p:cTn id="65" dur="1000" fill="hold"/>
                                        <p:tgtEl>
                                          <p:spTgt spid="1897">
                                            <p:txEl>
                                              <p:pRg st="8" end="8"/>
                                            </p:txEl>
                                          </p:spTgt>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nodeType="clickEffect">
                                  <p:stCondLst>
                                    <p:cond delay="0"/>
                                  </p:stCondLst>
                                  <p:childTnLst>
                                    <p:set>
                                      <p:cBhvr>
                                        <p:cTn id="69" dur="1" fill="hold">
                                          <p:stCondLst>
                                            <p:cond delay="0"/>
                                          </p:stCondLst>
                                        </p:cTn>
                                        <p:tgtEl>
                                          <p:spTgt spid="2"/>
                                        </p:tgtEl>
                                        <p:attrNameLst>
                                          <p:attrName>style.visibility</p:attrName>
                                        </p:attrNameLst>
                                      </p:cBhvr>
                                      <p:to>
                                        <p:strVal val="visible"/>
                                      </p:to>
                                    </p:set>
                                    <p:animEffect transition="in" filter="fade">
                                      <p:cBhvr>
                                        <p:cTn id="70" dur="1000"/>
                                        <p:tgtEl>
                                          <p:spTgt spid="2"/>
                                        </p:tgtEl>
                                      </p:cBhvr>
                                    </p:animEffect>
                                    <p:anim calcmode="lin" valueType="num">
                                      <p:cBhvr>
                                        <p:cTn id="71" dur="1000" fill="hold"/>
                                        <p:tgtEl>
                                          <p:spTgt spid="2"/>
                                        </p:tgtEl>
                                        <p:attrNameLst>
                                          <p:attrName>ppt_x</p:attrName>
                                        </p:attrNameLst>
                                      </p:cBhvr>
                                      <p:tavLst>
                                        <p:tav tm="0">
                                          <p:val>
                                            <p:strVal val="#ppt_x"/>
                                          </p:val>
                                        </p:tav>
                                        <p:tav tm="100000">
                                          <p:val>
                                            <p:strVal val="#ppt_x"/>
                                          </p:val>
                                        </p:tav>
                                      </p:tavLst>
                                    </p:anim>
                                    <p:anim calcmode="lin" valueType="num">
                                      <p:cBhvr>
                                        <p:cTn id="72"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nodeType="clickEffect">
                                  <p:stCondLst>
                                    <p:cond delay="0"/>
                                  </p:stCondLst>
                                  <p:childTnLst>
                                    <p:set>
                                      <p:cBhvr>
                                        <p:cTn id="76" dur="1" fill="hold">
                                          <p:stCondLst>
                                            <p:cond delay="0"/>
                                          </p:stCondLst>
                                        </p:cTn>
                                        <p:tgtEl>
                                          <p:spTgt spid="9">
                                            <p:txEl>
                                              <p:pRg st="0" end="0"/>
                                            </p:txEl>
                                          </p:spTgt>
                                        </p:tgtEl>
                                        <p:attrNameLst>
                                          <p:attrName>style.visibility</p:attrName>
                                        </p:attrNameLst>
                                      </p:cBhvr>
                                      <p:to>
                                        <p:strVal val="visible"/>
                                      </p:to>
                                    </p:set>
                                    <p:animEffect transition="in" filter="fade">
                                      <p:cBhvr>
                                        <p:cTn id="77" dur="1000"/>
                                        <p:tgtEl>
                                          <p:spTgt spid="9">
                                            <p:txEl>
                                              <p:pRg st="0" end="0"/>
                                            </p:txEl>
                                          </p:spTgt>
                                        </p:tgtEl>
                                      </p:cBhvr>
                                    </p:animEffect>
                                    <p:anim calcmode="lin" valueType="num">
                                      <p:cBhvr>
                                        <p:cTn id="7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932"/>
        <p:cNvGrpSpPr/>
        <p:nvPr/>
      </p:nvGrpSpPr>
      <p:grpSpPr>
        <a:xfrm>
          <a:off x="0" y="0"/>
          <a:ext cx="0" cy="0"/>
          <a:chOff x="0" y="0"/>
          <a:chExt cx="0" cy="0"/>
        </a:xfrm>
      </p:grpSpPr>
      <p:pic>
        <p:nvPicPr>
          <p:cNvPr id="2" name="AVA643055">
            <a:hlinkClick r:id="" action="ppaction://media"/>
            <a:extLst>
              <a:ext uri="{FF2B5EF4-FFF2-40B4-BE49-F238E27FC236}">
                <a16:creationId xmlns:a16="http://schemas.microsoft.com/office/drawing/2014/main" id="{98DF7C57-705A-49BE-8B5A-73BE114218EC}"/>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252226" y="141877"/>
            <a:ext cx="8639549" cy="4859746"/>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86232"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936"/>
        <p:cNvGrpSpPr/>
        <p:nvPr/>
      </p:nvGrpSpPr>
      <p:grpSpPr>
        <a:xfrm>
          <a:off x="0" y="0"/>
          <a:ext cx="0" cy="0"/>
          <a:chOff x="0" y="0"/>
          <a:chExt cx="0" cy="0"/>
        </a:xfrm>
      </p:grpSpPr>
      <p:pic>
        <p:nvPicPr>
          <p:cNvPr id="1026" name="Picture 2" descr="An image with three captions.">
            <a:extLst>
              <a:ext uri="{FF2B5EF4-FFF2-40B4-BE49-F238E27FC236}">
                <a16:creationId xmlns:a16="http://schemas.microsoft.com/office/drawing/2014/main" id="{6D9248B1-915D-4C80-99F5-8D3F23D423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14094" y="0"/>
            <a:ext cx="4273550" cy="5143500"/>
          </a:xfrm>
          <a:prstGeom prst="rect">
            <a:avLst/>
          </a:prstGeom>
          <a:noFill/>
          <a:extLst>
            <a:ext uri="{909E8E84-426E-40DD-AFC4-6F175D3DCCD1}">
              <a14:hiddenFill xmlns:a14="http://schemas.microsoft.com/office/drawing/2010/main">
                <a:solidFill>
                  <a:srgbClr val="FFFFFF"/>
                </a:solidFill>
              </a14:hiddenFill>
            </a:ext>
          </a:extLst>
        </p:spPr>
      </p:pic>
      <p:sp>
        <p:nvSpPr>
          <p:cNvPr id="3" name="Google Shape;1897;p55">
            <a:extLst>
              <a:ext uri="{FF2B5EF4-FFF2-40B4-BE49-F238E27FC236}">
                <a16:creationId xmlns:a16="http://schemas.microsoft.com/office/drawing/2014/main" id="{199858DE-943B-43E9-A85F-396365CBF6BF}"/>
              </a:ext>
            </a:extLst>
          </p:cNvPr>
          <p:cNvSpPr txBox="1">
            <a:spLocks/>
          </p:cNvSpPr>
          <p:nvPr/>
        </p:nvSpPr>
        <p:spPr>
          <a:xfrm>
            <a:off x="0" y="-61083"/>
            <a:ext cx="4814094" cy="24642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buSzPts val="1300"/>
            </a:pPr>
            <a:r>
              <a:rPr lang="en-US" sz="2400" b="1" dirty="0"/>
              <a:t>Methods Of Heat Transfer</a:t>
            </a:r>
          </a:p>
          <a:p>
            <a:pPr indent="-311150" algn="just">
              <a:buSzPts val="1300"/>
              <a:buFont typeface="Arial" panose="020B0604020202020204" pitchFamily="34" charset="0"/>
              <a:buChar char="•"/>
            </a:pPr>
            <a:r>
              <a:rPr lang="en-US" sz="1600" dirty="0"/>
              <a:t>We often talk about heat as though it is the same as thermal energy. </a:t>
            </a:r>
          </a:p>
          <a:p>
            <a:pPr indent="-311150" algn="just">
              <a:buSzPts val="1300"/>
              <a:buFont typeface="Arial" panose="020B0604020202020204" pitchFamily="34" charset="0"/>
              <a:buChar char="•"/>
            </a:pPr>
            <a:r>
              <a:rPr lang="en-US" sz="1600" dirty="0"/>
              <a:t>Heat is actually energy that transfers into an object's thermal energy. </a:t>
            </a:r>
          </a:p>
          <a:p>
            <a:pPr indent="-311150" algn="just">
              <a:buSzPts val="1300"/>
              <a:buFont typeface="Arial" panose="020B0604020202020204" pitchFamily="34" charset="0"/>
              <a:buChar char="•"/>
            </a:pPr>
            <a:r>
              <a:rPr lang="en-US" sz="1600" dirty="0"/>
              <a:t>Heat only flows from a hotter object to a cooler one. </a:t>
            </a:r>
          </a:p>
          <a:p>
            <a:pPr indent="-311150" algn="just">
              <a:buSzPts val="1300"/>
              <a:buFont typeface="Arial" panose="020B0604020202020204" pitchFamily="34" charset="0"/>
              <a:buChar char="•"/>
            </a:pPr>
            <a:r>
              <a:rPr lang="en-US" sz="1600" dirty="0"/>
              <a:t>Heat transfers in three ways: convection, conduction, and radiation, as shown in Figure 5.</a:t>
            </a:r>
          </a:p>
        </p:txBody>
      </p:sp>
      <p:sp>
        <p:nvSpPr>
          <p:cNvPr id="2" name="Rectangle 1">
            <a:extLst>
              <a:ext uri="{FF2B5EF4-FFF2-40B4-BE49-F238E27FC236}">
                <a16:creationId xmlns:a16="http://schemas.microsoft.com/office/drawing/2014/main" id="{0E00DAC5-E841-454E-9C3B-AA81E0C43CF1}"/>
              </a:ext>
            </a:extLst>
          </p:cNvPr>
          <p:cNvSpPr/>
          <p:nvPr/>
        </p:nvSpPr>
        <p:spPr>
          <a:xfrm>
            <a:off x="503961" y="2740384"/>
            <a:ext cx="3921266" cy="523220"/>
          </a:xfrm>
          <a:prstGeom prst="rect">
            <a:avLst/>
          </a:prstGeom>
        </p:spPr>
        <p:txBody>
          <a:bodyPr wrap="none">
            <a:spAutoFit/>
          </a:bodyPr>
          <a:lstStyle/>
          <a:p>
            <a:r>
              <a:rPr lang="en-US" dirty="0">
                <a:hlinkClick r:id="rId4"/>
              </a:rPr>
              <a:t>https://www.youtube.com/watch?v=95ofx9p7IyI</a:t>
            </a:r>
            <a:endParaRPr lang="en-US" dirty="0"/>
          </a:p>
          <a:p>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895"/>
        <p:cNvGrpSpPr/>
        <p:nvPr/>
      </p:nvGrpSpPr>
      <p:grpSpPr>
        <a:xfrm>
          <a:off x="0" y="0"/>
          <a:ext cx="0" cy="0"/>
          <a:chOff x="0" y="0"/>
          <a:chExt cx="0" cy="0"/>
        </a:xfrm>
      </p:grpSpPr>
      <p:sp>
        <p:nvSpPr>
          <p:cNvPr id="1896" name="Google Shape;1896;p55"/>
          <p:cNvSpPr txBox="1">
            <a:spLocks noGrp="1"/>
          </p:cNvSpPr>
          <p:nvPr>
            <p:ph type="title"/>
          </p:nvPr>
        </p:nvSpPr>
        <p:spPr>
          <a:xfrm>
            <a:off x="423663" y="-123978"/>
            <a:ext cx="8296674" cy="1077000"/>
          </a:xfrm>
          <a:prstGeom prst="rect">
            <a:avLst/>
          </a:prstGeom>
        </p:spPr>
        <p:txBody>
          <a:bodyPr spcFirstLastPara="1" wrap="square" lIns="91425" tIns="91425" rIns="91425" bIns="91425" anchor="t" anchorCtr="0">
            <a:noAutofit/>
          </a:bodyPr>
          <a:lstStyle/>
          <a:p>
            <a:pPr lvl="0"/>
            <a:r>
              <a:rPr lang="en-US" dirty="0"/>
              <a:t>Heat Transfer at Earth's Surface</a:t>
            </a:r>
            <a:endParaRPr dirty="0">
              <a:solidFill>
                <a:schemeClr val="accent1"/>
              </a:solidFill>
            </a:endParaRPr>
          </a:p>
        </p:txBody>
      </p:sp>
      <p:sp>
        <p:nvSpPr>
          <p:cNvPr id="1902" name="Google Shape;1902;p55"/>
          <p:cNvSpPr/>
          <p:nvPr/>
        </p:nvSpPr>
        <p:spPr>
          <a:xfrm>
            <a:off x="7549517" y="577360"/>
            <a:ext cx="1755215" cy="395426"/>
          </a:xfrm>
          <a:custGeom>
            <a:avLst/>
            <a:gdLst/>
            <a:ahLst/>
            <a:cxnLst/>
            <a:rect l="l" t="t" r="r" b="b"/>
            <a:pathLst>
              <a:path w="6942" h="1564" extrusionOk="0">
                <a:moveTo>
                  <a:pt x="2852" y="1"/>
                </a:moveTo>
                <a:cubicBezTo>
                  <a:pt x="2565" y="1"/>
                  <a:pt x="2269" y="131"/>
                  <a:pt x="2024" y="305"/>
                </a:cubicBezTo>
                <a:cubicBezTo>
                  <a:pt x="1703" y="544"/>
                  <a:pt x="1441" y="853"/>
                  <a:pt x="1131" y="1103"/>
                </a:cubicBezTo>
                <a:cubicBezTo>
                  <a:pt x="870" y="1287"/>
                  <a:pt x="553" y="1511"/>
                  <a:pt x="225" y="1556"/>
                </a:cubicBezTo>
                <a:lnTo>
                  <a:pt x="6942" y="1556"/>
                </a:lnTo>
                <a:cubicBezTo>
                  <a:pt x="6358" y="1187"/>
                  <a:pt x="5727" y="865"/>
                  <a:pt x="5048" y="841"/>
                </a:cubicBezTo>
                <a:cubicBezTo>
                  <a:pt x="4998" y="839"/>
                  <a:pt x="4946" y="838"/>
                  <a:pt x="4895" y="838"/>
                </a:cubicBezTo>
                <a:cubicBezTo>
                  <a:pt x="4838" y="838"/>
                  <a:pt x="4781" y="839"/>
                  <a:pt x="4724" y="839"/>
                </a:cubicBezTo>
                <a:cubicBezTo>
                  <a:pt x="4551" y="839"/>
                  <a:pt x="4380" y="833"/>
                  <a:pt x="4227" y="782"/>
                </a:cubicBezTo>
                <a:cubicBezTo>
                  <a:pt x="3810" y="627"/>
                  <a:pt x="3560" y="198"/>
                  <a:pt x="3155" y="55"/>
                </a:cubicBezTo>
                <a:cubicBezTo>
                  <a:pt x="3057" y="18"/>
                  <a:pt x="2955" y="1"/>
                  <a:pt x="2852" y="1"/>
                </a:cubicBezTo>
                <a:close/>
                <a:moveTo>
                  <a:pt x="0" y="1556"/>
                </a:moveTo>
                <a:cubicBezTo>
                  <a:pt x="37" y="1561"/>
                  <a:pt x="74" y="1564"/>
                  <a:pt x="111" y="1564"/>
                </a:cubicBezTo>
                <a:cubicBezTo>
                  <a:pt x="149" y="1564"/>
                  <a:pt x="187" y="1561"/>
                  <a:pt x="225" y="15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5"/>
          <p:cNvSpPr txBox="1">
            <a:spLocks noGrp="1"/>
          </p:cNvSpPr>
          <p:nvPr>
            <p:ph type="body" idx="1"/>
          </p:nvPr>
        </p:nvSpPr>
        <p:spPr>
          <a:xfrm>
            <a:off x="0" y="431839"/>
            <a:ext cx="8901113" cy="2464200"/>
          </a:xfrm>
          <a:prstGeom prst="rect">
            <a:avLst/>
          </a:prstGeom>
        </p:spPr>
        <p:txBody>
          <a:bodyPr spcFirstLastPara="1" wrap="square" lIns="91425" tIns="91425" rIns="91425" bIns="91425" anchor="t" anchorCtr="0">
            <a:noAutofit/>
          </a:bodyPr>
          <a:lstStyle/>
          <a:p>
            <a:pPr lvl="0" indent="-311150" algn="just">
              <a:buSzPts val="1300"/>
              <a:buFont typeface="Arial" panose="020B0604020202020204" pitchFamily="34" charset="0"/>
              <a:buChar char="•"/>
            </a:pPr>
            <a:r>
              <a:rPr lang="en-US" sz="1600" dirty="0"/>
              <a:t>The sun’s radiation is transformed at Earth's surface into thermal energy.</a:t>
            </a:r>
          </a:p>
          <a:p>
            <a:pPr lvl="0" indent="-311150" algn="just">
              <a:buSzPts val="1300"/>
              <a:buFont typeface="Arial" panose="020B0604020202020204" pitchFamily="34" charset="0"/>
              <a:buChar char="•"/>
            </a:pPr>
            <a:r>
              <a:rPr lang="en-US" sz="1600" dirty="0"/>
              <a:t>The surface may get warmer than the air above it. </a:t>
            </a:r>
          </a:p>
          <a:p>
            <a:pPr lvl="0" indent="-311150" algn="just">
              <a:buSzPts val="1300"/>
              <a:buFont typeface="Arial" panose="020B0604020202020204" pitchFamily="34" charset="0"/>
              <a:buChar char="•"/>
            </a:pPr>
            <a:r>
              <a:rPr lang="en-US" sz="1600" dirty="0"/>
              <a:t>Air doesn’t conduct heat well. </a:t>
            </a:r>
          </a:p>
          <a:p>
            <a:pPr lvl="0" indent="-311150" algn="just">
              <a:buSzPts val="1300"/>
              <a:buFont typeface="Arial" panose="020B0604020202020204" pitchFamily="34" charset="0"/>
              <a:buChar char="•"/>
            </a:pPr>
            <a:r>
              <a:rPr lang="en-US" sz="1600" dirty="0"/>
              <a:t>So only the first few centimeters of the troposphere are heated by conduction from Earth's surface to the air. </a:t>
            </a:r>
          </a:p>
          <a:p>
            <a:pPr lvl="0" indent="-311150" algn="just">
              <a:buSzPts val="1300"/>
              <a:buFont typeface="Arial" panose="020B0604020202020204" pitchFamily="34" charset="0"/>
              <a:buChar char="•"/>
            </a:pPr>
            <a:r>
              <a:rPr lang="en-US" sz="1600" dirty="0"/>
              <a:t>When ground-level air warms up, its molecules move more rapidly. </a:t>
            </a:r>
          </a:p>
          <a:p>
            <a:pPr lvl="0" indent="-311150" algn="just">
              <a:buSzPts val="1300"/>
              <a:buFont typeface="Arial" panose="020B0604020202020204" pitchFamily="34" charset="0"/>
              <a:buChar char="•"/>
            </a:pPr>
            <a:r>
              <a:rPr lang="en-US" sz="1600" dirty="0"/>
              <a:t>As they bump into each other, they move farther apart, making the air less dense. </a:t>
            </a:r>
          </a:p>
          <a:p>
            <a:pPr lvl="0" indent="-311150" algn="just">
              <a:buSzPts val="1300"/>
              <a:buFont typeface="Arial" panose="020B0604020202020204" pitchFamily="34" charset="0"/>
              <a:buChar char="•"/>
            </a:pPr>
            <a:r>
              <a:rPr lang="en-US" sz="1600" dirty="0"/>
              <a:t>The warmer, less-dense air rises, and cooler, denser air from above sinks toward the surface.</a:t>
            </a:r>
          </a:p>
        </p:txBody>
      </p:sp>
      <p:grpSp>
        <p:nvGrpSpPr>
          <p:cNvPr id="1898" name="Google Shape;1898;p55"/>
          <p:cNvGrpSpPr/>
          <p:nvPr/>
        </p:nvGrpSpPr>
        <p:grpSpPr>
          <a:xfrm>
            <a:off x="79938" y="32123"/>
            <a:ext cx="683798" cy="328742"/>
            <a:chOff x="1011127" y="500825"/>
            <a:chExt cx="683798" cy="328742"/>
          </a:xfrm>
        </p:grpSpPr>
        <p:sp>
          <p:nvSpPr>
            <p:cNvPr id="1900" name="Google Shape;1900;p55"/>
            <p:cNvSpPr/>
            <p:nvPr/>
          </p:nvSpPr>
          <p:spPr>
            <a:xfrm flipH="1">
              <a:off x="1514908" y="500825"/>
              <a:ext cx="180017" cy="108544"/>
            </a:xfrm>
            <a:custGeom>
              <a:avLst/>
              <a:gdLst/>
              <a:ahLst/>
              <a:cxnLst/>
              <a:rect l="l" t="t" r="r" b="b"/>
              <a:pathLst>
                <a:path w="2025" h="1221" extrusionOk="0">
                  <a:moveTo>
                    <a:pt x="895" y="1"/>
                  </a:moveTo>
                  <a:cubicBezTo>
                    <a:pt x="591" y="1"/>
                    <a:pt x="179" y="227"/>
                    <a:pt x="179" y="227"/>
                  </a:cubicBezTo>
                  <a:cubicBezTo>
                    <a:pt x="179" y="227"/>
                    <a:pt x="226" y="218"/>
                    <a:pt x="274" y="218"/>
                  </a:cubicBezTo>
                  <a:cubicBezTo>
                    <a:pt x="322" y="218"/>
                    <a:pt x="369" y="227"/>
                    <a:pt x="369" y="262"/>
                  </a:cubicBezTo>
                  <a:cubicBezTo>
                    <a:pt x="369" y="322"/>
                    <a:pt x="0" y="620"/>
                    <a:pt x="72" y="1132"/>
                  </a:cubicBezTo>
                  <a:cubicBezTo>
                    <a:pt x="78" y="1191"/>
                    <a:pt x="122" y="1221"/>
                    <a:pt x="170" y="1221"/>
                  </a:cubicBezTo>
                  <a:cubicBezTo>
                    <a:pt x="217" y="1221"/>
                    <a:pt x="268" y="1191"/>
                    <a:pt x="286" y="1132"/>
                  </a:cubicBezTo>
                  <a:cubicBezTo>
                    <a:pt x="310" y="977"/>
                    <a:pt x="381" y="798"/>
                    <a:pt x="524" y="643"/>
                  </a:cubicBezTo>
                  <a:cubicBezTo>
                    <a:pt x="607" y="572"/>
                    <a:pt x="679" y="512"/>
                    <a:pt x="762" y="465"/>
                  </a:cubicBezTo>
                  <a:cubicBezTo>
                    <a:pt x="774" y="459"/>
                    <a:pt x="792" y="456"/>
                    <a:pt x="810" y="456"/>
                  </a:cubicBezTo>
                  <a:cubicBezTo>
                    <a:pt x="828" y="456"/>
                    <a:pt x="845" y="459"/>
                    <a:pt x="857" y="465"/>
                  </a:cubicBezTo>
                  <a:cubicBezTo>
                    <a:pt x="936" y="504"/>
                    <a:pt x="1023" y="527"/>
                    <a:pt x="1105" y="527"/>
                  </a:cubicBezTo>
                  <a:cubicBezTo>
                    <a:pt x="1122" y="527"/>
                    <a:pt x="1139" y="526"/>
                    <a:pt x="1155" y="524"/>
                  </a:cubicBezTo>
                  <a:cubicBezTo>
                    <a:pt x="1191" y="524"/>
                    <a:pt x="1215" y="524"/>
                    <a:pt x="1250" y="512"/>
                  </a:cubicBezTo>
                  <a:cubicBezTo>
                    <a:pt x="1263" y="509"/>
                    <a:pt x="1275" y="508"/>
                    <a:pt x="1286" y="508"/>
                  </a:cubicBezTo>
                  <a:cubicBezTo>
                    <a:pt x="1317" y="508"/>
                    <a:pt x="1343" y="519"/>
                    <a:pt x="1369" y="536"/>
                  </a:cubicBezTo>
                  <a:cubicBezTo>
                    <a:pt x="1477" y="643"/>
                    <a:pt x="1631" y="774"/>
                    <a:pt x="1834" y="858"/>
                  </a:cubicBezTo>
                  <a:cubicBezTo>
                    <a:pt x="1846" y="862"/>
                    <a:pt x="1858" y="864"/>
                    <a:pt x="1869" y="864"/>
                  </a:cubicBezTo>
                  <a:cubicBezTo>
                    <a:pt x="1950" y="864"/>
                    <a:pt x="2017" y="764"/>
                    <a:pt x="1965" y="691"/>
                  </a:cubicBezTo>
                  <a:cubicBezTo>
                    <a:pt x="1905" y="596"/>
                    <a:pt x="1834" y="501"/>
                    <a:pt x="1750" y="417"/>
                  </a:cubicBezTo>
                  <a:cubicBezTo>
                    <a:pt x="1691" y="358"/>
                    <a:pt x="1715" y="274"/>
                    <a:pt x="1786" y="239"/>
                  </a:cubicBezTo>
                  <a:cubicBezTo>
                    <a:pt x="1846" y="215"/>
                    <a:pt x="1929" y="155"/>
                    <a:pt x="2024" y="60"/>
                  </a:cubicBezTo>
                  <a:lnTo>
                    <a:pt x="2024" y="60"/>
                  </a:lnTo>
                  <a:cubicBezTo>
                    <a:pt x="2024" y="60"/>
                    <a:pt x="1761" y="112"/>
                    <a:pt x="1494" y="112"/>
                  </a:cubicBezTo>
                  <a:cubicBezTo>
                    <a:pt x="1337" y="112"/>
                    <a:pt x="1178" y="94"/>
                    <a:pt x="1072" y="36"/>
                  </a:cubicBezTo>
                  <a:cubicBezTo>
                    <a:pt x="1021" y="11"/>
                    <a:pt x="961"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5"/>
            <p:cNvSpPr/>
            <p:nvPr/>
          </p:nvSpPr>
          <p:spPr>
            <a:xfrm flipH="1">
              <a:off x="1011127" y="720579"/>
              <a:ext cx="180017" cy="108988"/>
            </a:xfrm>
            <a:custGeom>
              <a:avLst/>
              <a:gdLst/>
              <a:ahLst/>
              <a:cxnLst/>
              <a:rect l="l" t="t" r="r" b="b"/>
              <a:pathLst>
                <a:path w="2025" h="1226" extrusionOk="0">
                  <a:moveTo>
                    <a:pt x="888" y="1"/>
                  </a:moveTo>
                  <a:cubicBezTo>
                    <a:pt x="584" y="1"/>
                    <a:pt x="179" y="231"/>
                    <a:pt x="179" y="231"/>
                  </a:cubicBezTo>
                  <a:cubicBezTo>
                    <a:pt x="179" y="231"/>
                    <a:pt x="241" y="216"/>
                    <a:pt x="295" y="216"/>
                  </a:cubicBezTo>
                  <a:cubicBezTo>
                    <a:pt x="335" y="216"/>
                    <a:pt x="370" y="224"/>
                    <a:pt x="370" y="255"/>
                  </a:cubicBezTo>
                  <a:cubicBezTo>
                    <a:pt x="370" y="315"/>
                    <a:pt x="1" y="612"/>
                    <a:pt x="96" y="1136"/>
                  </a:cubicBezTo>
                  <a:cubicBezTo>
                    <a:pt x="102" y="1196"/>
                    <a:pt x="146" y="1225"/>
                    <a:pt x="192" y="1225"/>
                  </a:cubicBezTo>
                  <a:cubicBezTo>
                    <a:pt x="239" y="1225"/>
                    <a:pt x="286" y="1196"/>
                    <a:pt x="298" y="1136"/>
                  </a:cubicBezTo>
                  <a:cubicBezTo>
                    <a:pt x="334" y="969"/>
                    <a:pt x="405" y="791"/>
                    <a:pt x="536" y="648"/>
                  </a:cubicBezTo>
                  <a:cubicBezTo>
                    <a:pt x="632" y="565"/>
                    <a:pt x="703" y="517"/>
                    <a:pt x="774" y="469"/>
                  </a:cubicBezTo>
                  <a:cubicBezTo>
                    <a:pt x="792" y="457"/>
                    <a:pt x="810" y="451"/>
                    <a:pt x="828" y="451"/>
                  </a:cubicBezTo>
                  <a:cubicBezTo>
                    <a:pt x="846" y="451"/>
                    <a:pt x="864" y="457"/>
                    <a:pt x="882" y="469"/>
                  </a:cubicBezTo>
                  <a:cubicBezTo>
                    <a:pt x="951" y="509"/>
                    <a:pt x="1036" y="532"/>
                    <a:pt x="1124" y="532"/>
                  </a:cubicBezTo>
                  <a:cubicBezTo>
                    <a:pt x="1142" y="532"/>
                    <a:pt x="1161" y="531"/>
                    <a:pt x="1179" y="529"/>
                  </a:cubicBezTo>
                  <a:cubicBezTo>
                    <a:pt x="1191" y="529"/>
                    <a:pt x="1227" y="529"/>
                    <a:pt x="1251" y="517"/>
                  </a:cubicBezTo>
                  <a:cubicBezTo>
                    <a:pt x="1265" y="510"/>
                    <a:pt x="1279" y="507"/>
                    <a:pt x="1292" y="507"/>
                  </a:cubicBezTo>
                  <a:cubicBezTo>
                    <a:pt x="1324" y="507"/>
                    <a:pt x="1353" y="524"/>
                    <a:pt x="1370" y="541"/>
                  </a:cubicBezTo>
                  <a:cubicBezTo>
                    <a:pt x="1477" y="648"/>
                    <a:pt x="1644" y="779"/>
                    <a:pt x="1834" y="850"/>
                  </a:cubicBezTo>
                  <a:cubicBezTo>
                    <a:pt x="1851" y="858"/>
                    <a:pt x="1867" y="861"/>
                    <a:pt x="1882" y="861"/>
                  </a:cubicBezTo>
                  <a:cubicBezTo>
                    <a:pt x="1964" y="861"/>
                    <a:pt x="2015" y="764"/>
                    <a:pt x="1965" y="684"/>
                  </a:cubicBezTo>
                  <a:cubicBezTo>
                    <a:pt x="1906" y="600"/>
                    <a:pt x="1834" y="493"/>
                    <a:pt x="1763" y="422"/>
                  </a:cubicBezTo>
                  <a:cubicBezTo>
                    <a:pt x="1703" y="362"/>
                    <a:pt x="1715" y="267"/>
                    <a:pt x="1786" y="243"/>
                  </a:cubicBezTo>
                  <a:cubicBezTo>
                    <a:pt x="1846" y="219"/>
                    <a:pt x="1941" y="148"/>
                    <a:pt x="2025" y="64"/>
                  </a:cubicBezTo>
                  <a:lnTo>
                    <a:pt x="2025" y="64"/>
                  </a:lnTo>
                  <a:cubicBezTo>
                    <a:pt x="2024" y="64"/>
                    <a:pt x="1764" y="111"/>
                    <a:pt x="1499" y="111"/>
                  </a:cubicBezTo>
                  <a:cubicBezTo>
                    <a:pt x="1340" y="111"/>
                    <a:pt x="1179" y="94"/>
                    <a:pt x="1072" y="41"/>
                  </a:cubicBezTo>
                  <a:cubicBezTo>
                    <a:pt x="1020" y="12"/>
                    <a:pt x="957" y="1"/>
                    <a:pt x="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pic>
        <p:nvPicPr>
          <p:cNvPr id="5" name="Picture 4">
            <a:extLst>
              <a:ext uri="{FF2B5EF4-FFF2-40B4-BE49-F238E27FC236}">
                <a16:creationId xmlns:a16="http://schemas.microsoft.com/office/drawing/2014/main" id="{76EA0932-145C-4F09-8E73-5600C5E6647D}"/>
              </a:ext>
            </a:extLst>
          </p:cNvPr>
          <p:cNvPicPr>
            <a:picLocks noChangeAspect="1"/>
          </p:cNvPicPr>
          <p:nvPr/>
        </p:nvPicPr>
        <p:blipFill>
          <a:blip r:embed="rId3"/>
          <a:stretch>
            <a:fillRect/>
          </a:stretch>
        </p:blipFill>
        <p:spPr>
          <a:xfrm>
            <a:off x="273947" y="2542349"/>
            <a:ext cx="8596105" cy="2464201"/>
          </a:xfrm>
          <a:prstGeom prst="rect">
            <a:avLst/>
          </a:prstGeom>
        </p:spPr>
      </p:pic>
      <p:pic>
        <p:nvPicPr>
          <p:cNvPr id="6" name="Picture 5">
            <a:extLst>
              <a:ext uri="{FF2B5EF4-FFF2-40B4-BE49-F238E27FC236}">
                <a16:creationId xmlns:a16="http://schemas.microsoft.com/office/drawing/2014/main" id="{801D6FCB-01F9-499B-B464-BE7029B86469}"/>
              </a:ext>
            </a:extLst>
          </p:cNvPr>
          <p:cNvPicPr>
            <a:picLocks noChangeAspect="1"/>
          </p:cNvPicPr>
          <p:nvPr/>
        </p:nvPicPr>
        <p:blipFill>
          <a:blip r:embed="rId4"/>
          <a:stretch>
            <a:fillRect/>
          </a:stretch>
        </p:blipFill>
        <p:spPr>
          <a:xfrm>
            <a:off x="273947" y="2764631"/>
            <a:ext cx="6019697" cy="2241919"/>
          </a:xfrm>
          <a:prstGeom prst="rect">
            <a:avLst/>
          </a:prstGeom>
        </p:spPr>
      </p:pic>
    </p:spTree>
    <p:extLst>
      <p:ext uri="{BB962C8B-B14F-4D97-AF65-F5344CB8AC3E}">
        <p14:creationId xmlns:p14="http://schemas.microsoft.com/office/powerpoint/2010/main" val="42564163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897">
                                            <p:txEl>
                                              <p:pRg st="0" end="0"/>
                                            </p:txEl>
                                          </p:spTgt>
                                        </p:tgtEl>
                                        <p:attrNameLst>
                                          <p:attrName>style.visibility</p:attrName>
                                        </p:attrNameLst>
                                      </p:cBhvr>
                                      <p:to>
                                        <p:strVal val="visible"/>
                                      </p:to>
                                    </p:set>
                                    <p:animEffect transition="in" filter="fade">
                                      <p:cBhvr>
                                        <p:cTn id="7" dur="1000"/>
                                        <p:tgtEl>
                                          <p:spTgt spid="1897">
                                            <p:txEl>
                                              <p:pRg st="0" end="0"/>
                                            </p:txEl>
                                          </p:spTgt>
                                        </p:tgtEl>
                                      </p:cBhvr>
                                    </p:animEffect>
                                    <p:anim calcmode="lin" valueType="num">
                                      <p:cBhvr>
                                        <p:cTn id="8" dur="1000" fill="hold"/>
                                        <p:tgtEl>
                                          <p:spTgt spid="189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89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897">
                                            <p:txEl>
                                              <p:pRg st="1" end="1"/>
                                            </p:txEl>
                                          </p:spTgt>
                                        </p:tgtEl>
                                        <p:attrNameLst>
                                          <p:attrName>style.visibility</p:attrName>
                                        </p:attrNameLst>
                                      </p:cBhvr>
                                      <p:to>
                                        <p:strVal val="visible"/>
                                      </p:to>
                                    </p:set>
                                    <p:animEffect transition="in" filter="fade">
                                      <p:cBhvr>
                                        <p:cTn id="14" dur="1000"/>
                                        <p:tgtEl>
                                          <p:spTgt spid="1897">
                                            <p:txEl>
                                              <p:pRg st="1" end="1"/>
                                            </p:txEl>
                                          </p:spTgt>
                                        </p:tgtEl>
                                      </p:cBhvr>
                                    </p:animEffect>
                                    <p:anim calcmode="lin" valueType="num">
                                      <p:cBhvr>
                                        <p:cTn id="15" dur="1000" fill="hold"/>
                                        <p:tgtEl>
                                          <p:spTgt spid="1897">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89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897">
                                            <p:txEl>
                                              <p:pRg st="2" end="2"/>
                                            </p:txEl>
                                          </p:spTgt>
                                        </p:tgtEl>
                                        <p:attrNameLst>
                                          <p:attrName>style.visibility</p:attrName>
                                        </p:attrNameLst>
                                      </p:cBhvr>
                                      <p:to>
                                        <p:strVal val="visible"/>
                                      </p:to>
                                    </p:set>
                                    <p:animEffect transition="in" filter="fade">
                                      <p:cBhvr>
                                        <p:cTn id="21" dur="1000"/>
                                        <p:tgtEl>
                                          <p:spTgt spid="1897">
                                            <p:txEl>
                                              <p:pRg st="2" end="2"/>
                                            </p:txEl>
                                          </p:spTgt>
                                        </p:tgtEl>
                                      </p:cBhvr>
                                    </p:animEffect>
                                    <p:anim calcmode="lin" valueType="num">
                                      <p:cBhvr>
                                        <p:cTn id="22" dur="1000" fill="hold"/>
                                        <p:tgtEl>
                                          <p:spTgt spid="1897">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89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897">
                                            <p:txEl>
                                              <p:pRg st="3" end="3"/>
                                            </p:txEl>
                                          </p:spTgt>
                                        </p:tgtEl>
                                        <p:attrNameLst>
                                          <p:attrName>style.visibility</p:attrName>
                                        </p:attrNameLst>
                                      </p:cBhvr>
                                      <p:to>
                                        <p:strVal val="visible"/>
                                      </p:to>
                                    </p:set>
                                    <p:animEffect transition="in" filter="fade">
                                      <p:cBhvr>
                                        <p:cTn id="28" dur="1000"/>
                                        <p:tgtEl>
                                          <p:spTgt spid="1897">
                                            <p:txEl>
                                              <p:pRg st="3" end="3"/>
                                            </p:txEl>
                                          </p:spTgt>
                                        </p:tgtEl>
                                      </p:cBhvr>
                                    </p:animEffect>
                                    <p:anim calcmode="lin" valueType="num">
                                      <p:cBhvr>
                                        <p:cTn id="29" dur="1000" fill="hold"/>
                                        <p:tgtEl>
                                          <p:spTgt spid="1897">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189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897">
                                            <p:txEl>
                                              <p:pRg st="4" end="4"/>
                                            </p:txEl>
                                          </p:spTgt>
                                        </p:tgtEl>
                                        <p:attrNameLst>
                                          <p:attrName>style.visibility</p:attrName>
                                        </p:attrNameLst>
                                      </p:cBhvr>
                                      <p:to>
                                        <p:strVal val="visible"/>
                                      </p:to>
                                    </p:set>
                                    <p:animEffect transition="in" filter="fade">
                                      <p:cBhvr>
                                        <p:cTn id="35" dur="1000"/>
                                        <p:tgtEl>
                                          <p:spTgt spid="1897">
                                            <p:txEl>
                                              <p:pRg st="4" end="4"/>
                                            </p:txEl>
                                          </p:spTgt>
                                        </p:tgtEl>
                                      </p:cBhvr>
                                    </p:animEffect>
                                    <p:anim calcmode="lin" valueType="num">
                                      <p:cBhvr>
                                        <p:cTn id="36" dur="1000" fill="hold"/>
                                        <p:tgtEl>
                                          <p:spTgt spid="1897">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1897">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897">
                                            <p:txEl>
                                              <p:pRg st="5" end="5"/>
                                            </p:txEl>
                                          </p:spTgt>
                                        </p:tgtEl>
                                        <p:attrNameLst>
                                          <p:attrName>style.visibility</p:attrName>
                                        </p:attrNameLst>
                                      </p:cBhvr>
                                      <p:to>
                                        <p:strVal val="visible"/>
                                      </p:to>
                                    </p:set>
                                    <p:animEffect transition="in" filter="fade">
                                      <p:cBhvr>
                                        <p:cTn id="42" dur="1000"/>
                                        <p:tgtEl>
                                          <p:spTgt spid="1897">
                                            <p:txEl>
                                              <p:pRg st="5" end="5"/>
                                            </p:txEl>
                                          </p:spTgt>
                                        </p:tgtEl>
                                      </p:cBhvr>
                                    </p:animEffect>
                                    <p:anim calcmode="lin" valueType="num">
                                      <p:cBhvr>
                                        <p:cTn id="43" dur="1000" fill="hold"/>
                                        <p:tgtEl>
                                          <p:spTgt spid="1897">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1897">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1897">
                                            <p:txEl>
                                              <p:pRg st="6" end="6"/>
                                            </p:txEl>
                                          </p:spTgt>
                                        </p:tgtEl>
                                        <p:attrNameLst>
                                          <p:attrName>style.visibility</p:attrName>
                                        </p:attrNameLst>
                                      </p:cBhvr>
                                      <p:to>
                                        <p:strVal val="visible"/>
                                      </p:to>
                                    </p:set>
                                    <p:animEffect transition="in" filter="fade">
                                      <p:cBhvr>
                                        <p:cTn id="49" dur="1000"/>
                                        <p:tgtEl>
                                          <p:spTgt spid="1897">
                                            <p:txEl>
                                              <p:pRg st="6" end="6"/>
                                            </p:txEl>
                                          </p:spTgt>
                                        </p:tgtEl>
                                      </p:cBhvr>
                                    </p:animEffect>
                                    <p:anim calcmode="lin" valueType="num">
                                      <p:cBhvr>
                                        <p:cTn id="50" dur="1000" fill="hold"/>
                                        <p:tgtEl>
                                          <p:spTgt spid="1897">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1897">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6"/>
                                        </p:tgtEl>
                                        <p:attrNameLst>
                                          <p:attrName>style.visibility</p:attrName>
                                        </p:attrNameLst>
                                      </p:cBhvr>
                                      <p:to>
                                        <p:strVal val="visible"/>
                                      </p:to>
                                    </p:set>
                                    <p:animEffect transition="in" filter="fade">
                                      <p:cBhvr>
                                        <p:cTn id="56" dur="1000"/>
                                        <p:tgtEl>
                                          <p:spTgt spid="6"/>
                                        </p:tgtEl>
                                      </p:cBhvr>
                                    </p:animEffect>
                                    <p:anim calcmode="lin" valueType="num">
                                      <p:cBhvr>
                                        <p:cTn id="57" dur="1000" fill="hold"/>
                                        <p:tgtEl>
                                          <p:spTgt spid="6"/>
                                        </p:tgtEl>
                                        <p:attrNameLst>
                                          <p:attrName>ppt_x</p:attrName>
                                        </p:attrNameLst>
                                      </p:cBhvr>
                                      <p:tavLst>
                                        <p:tav tm="0">
                                          <p:val>
                                            <p:strVal val="#ppt_x"/>
                                          </p:val>
                                        </p:tav>
                                        <p:tav tm="100000">
                                          <p:val>
                                            <p:strVal val="#ppt_x"/>
                                          </p:val>
                                        </p:tav>
                                      </p:tavLst>
                                    </p:anim>
                                    <p:anim calcmode="lin" valueType="num">
                                      <p:cBhvr>
                                        <p:cTn id="5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C1DF328-EA05-4BF6-B115-DA575477A4CC}"/>
              </a:ext>
            </a:extLst>
          </p:cNvPr>
          <p:cNvPicPr>
            <a:picLocks noChangeAspect="1"/>
          </p:cNvPicPr>
          <p:nvPr/>
        </p:nvPicPr>
        <p:blipFill>
          <a:blip r:embed="rId2"/>
          <a:stretch>
            <a:fillRect/>
          </a:stretch>
        </p:blipFill>
        <p:spPr>
          <a:xfrm>
            <a:off x="1202456" y="0"/>
            <a:ext cx="6739087" cy="5143500"/>
          </a:xfrm>
          <a:prstGeom prst="rect">
            <a:avLst/>
          </a:prstGeom>
        </p:spPr>
      </p:pic>
    </p:spTree>
    <p:extLst>
      <p:ext uri="{BB962C8B-B14F-4D97-AF65-F5344CB8AC3E}">
        <p14:creationId xmlns:p14="http://schemas.microsoft.com/office/powerpoint/2010/main" val="286648544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895"/>
        <p:cNvGrpSpPr/>
        <p:nvPr/>
      </p:nvGrpSpPr>
      <p:grpSpPr>
        <a:xfrm>
          <a:off x="0" y="0"/>
          <a:ext cx="0" cy="0"/>
          <a:chOff x="0" y="0"/>
          <a:chExt cx="0" cy="0"/>
        </a:xfrm>
      </p:grpSpPr>
      <p:sp>
        <p:nvSpPr>
          <p:cNvPr id="1896" name="Google Shape;1896;p55"/>
          <p:cNvSpPr txBox="1">
            <a:spLocks noGrp="1"/>
          </p:cNvSpPr>
          <p:nvPr>
            <p:ph type="title"/>
          </p:nvPr>
        </p:nvSpPr>
        <p:spPr>
          <a:xfrm>
            <a:off x="423663" y="-123978"/>
            <a:ext cx="8296674" cy="1077000"/>
          </a:xfrm>
          <a:prstGeom prst="rect">
            <a:avLst/>
          </a:prstGeom>
        </p:spPr>
        <p:txBody>
          <a:bodyPr spcFirstLastPara="1" wrap="square" lIns="91425" tIns="91425" rIns="91425" bIns="91425" anchor="t" anchorCtr="0">
            <a:noAutofit/>
          </a:bodyPr>
          <a:lstStyle/>
          <a:p>
            <a:pPr lvl="0"/>
            <a:r>
              <a:rPr lang="en-US" dirty="0"/>
              <a:t>Heat Transfer at Earth's Surface</a:t>
            </a:r>
            <a:endParaRPr dirty="0">
              <a:solidFill>
                <a:schemeClr val="accent1"/>
              </a:solidFill>
            </a:endParaRPr>
          </a:p>
        </p:txBody>
      </p:sp>
      <p:sp>
        <p:nvSpPr>
          <p:cNvPr id="1902" name="Google Shape;1902;p55"/>
          <p:cNvSpPr/>
          <p:nvPr/>
        </p:nvSpPr>
        <p:spPr>
          <a:xfrm>
            <a:off x="7549517" y="577360"/>
            <a:ext cx="1755215" cy="395426"/>
          </a:xfrm>
          <a:custGeom>
            <a:avLst/>
            <a:gdLst/>
            <a:ahLst/>
            <a:cxnLst/>
            <a:rect l="l" t="t" r="r" b="b"/>
            <a:pathLst>
              <a:path w="6942" h="1564" extrusionOk="0">
                <a:moveTo>
                  <a:pt x="2852" y="1"/>
                </a:moveTo>
                <a:cubicBezTo>
                  <a:pt x="2565" y="1"/>
                  <a:pt x="2269" y="131"/>
                  <a:pt x="2024" y="305"/>
                </a:cubicBezTo>
                <a:cubicBezTo>
                  <a:pt x="1703" y="544"/>
                  <a:pt x="1441" y="853"/>
                  <a:pt x="1131" y="1103"/>
                </a:cubicBezTo>
                <a:cubicBezTo>
                  <a:pt x="870" y="1287"/>
                  <a:pt x="553" y="1511"/>
                  <a:pt x="225" y="1556"/>
                </a:cubicBezTo>
                <a:lnTo>
                  <a:pt x="6942" y="1556"/>
                </a:lnTo>
                <a:cubicBezTo>
                  <a:pt x="6358" y="1187"/>
                  <a:pt x="5727" y="865"/>
                  <a:pt x="5048" y="841"/>
                </a:cubicBezTo>
                <a:cubicBezTo>
                  <a:pt x="4998" y="839"/>
                  <a:pt x="4946" y="838"/>
                  <a:pt x="4895" y="838"/>
                </a:cubicBezTo>
                <a:cubicBezTo>
                  <a:pt x="4838" y="838"/>
                  <a:pt x="4781" y="839"/>
                  <a:pt x="4724" y="839"/>
                </a:cubicBezTo>
                <a:cubicBezTo>
                  <a:pt x="4551" y="839"/>
                  <a:pt x="4380" y="833"/>
                  <a:pt x="4227" y="782"/>
                </a:cubicBezTo>
                <a:cubicBezTo>
                  <a:pt x="3810" y="627"/>
                  <a:pt x="3560" y="198"/>
                  <a:pt x="3155" y="55"/>
                </a:cubicBezTo>
                <a:cubicBezTo>
                  <a:pt x="3057" y="18"/>
                  <a:pt x="2955" y="1"/>
                  <a:pt x="2852" y="1"/>
                </a:cubicBezTo>
                <a:close/>
                <a:moveTo>
                  <a:pt x="0" y="1556"/>
                </a:moveTo>
                <a:cubicBezTo>
                  <a:pt x="37" y="1561"/>
                  <a:pt x="74" y="1564"/>
                  <a:pt x="111" y="1564"/>
                </a:cubicBezTo>
                <a:cubicBezTo>
                  <a:pt x="149" y="1564"/>
                  <a:pt x="187" y="1561"/>
                  <a:pt x="225" y="15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5"/>
          <p:cNvSpPr txBox="1">
            <a:spLocks noGrp="1"/>
          </p:cNvSpPr>
          <p:nvPr>
            <p:ph type="body" idx="1"/>
          </p:nvPr>
        </p:nvSpPr>
        <p:spPr>
          <a:xfrm>
            <a:off x="0" y="431839"/>
            <a:ext cx="8901113" cy="2464200"/>
          </a:xfrm>
          <a:prstGeom prst="rect">
            <a:avLst/>
          </a:prstGeom>
        </p:spPr>
        <p:txBody>
          <a:bodyPr spcFirstLastPara="1" wrap="square" lIns="91425" tIns="91425" rIns="91425" bIns="91425" anchor="t" anchorCtr="0">
            <a:noAutofit/>
          </a:bodyPr>
          <a:lstStyle/>
          <a:p>
            <a:pPr lvl="0" indent="-311150" algn="just">
              <a:buSzPts val="1300"/>
              <a:buFont typeface="Arial" panose="020B0604020202020204" pitchFamily="34" charset="0"/>
              <a:buChar char="•"/>
            </a:pPr>
            <a:r>
              <a:rPr lang="en-US" sz="1600" dirty="0"/>
              <a:t>The cool air then gets warmed by the surface, and the cycle continues. </a:t>
            </a:r>
          </a:p>
          <a:p>
            <a:pPr lvl="0" indent="-311150" algn="just">
              <a:buSzPts val="1300"/>
              <a:buFont typeface="Arial" panose="020B0604020202020204" pitchFamily="34" charset="0"/>
              <a:buChar char="•"/>
            </a:pPr>
            <a:r>
              <a:rPr lang="en-US" sz="1600" dirty="0"/>
              <a:t>If the source of heat is isolated in one place, a convection current can develop. </a:t>
            </a:r>
          </a:p>
          <a:p>
            <a:pPr lvl="0" indent="-311150" algn="just">
              <a:buSzPts val="1300"/>
              <a:buFont typeface="Arial" panose="020B0604020202020204" pitchFamily="34" charset="0"/>
              <a:buChar char="•"/>
            </a:pPr>
            <a:r>
              <a:rPr lang="en-US" sz="1600" dirty="0"/>
              <a:t>This occurs in Earth's atmosphere as a result of radiation, conduction, and convection working together. </a:t>
            </a:r>
          </a:p>
          <a:p>
            <a:pPr lvl="0" indent="-311150" algn="just">
              <a:buSzPts val="1300"/>
              <a:buFont typeface="Arial" panose="020B0604020202020204" pitchFamily="34" charset="0"/>
              <a:buChar char="•"/>
            </a:pPr>
            <a:r>
              <a:rPr lang="en-US" sz="1600" dirty="0"/>
              <a:t>The horizontal movement of the convection current in the atmosphere is what we call wind.</a:t>
            </a:r>
          </a:p>
          <a:p>
            <a:pPr lvl="0" indent="-311150" algn="just">
              <a:buSzPts val="1300"/>
              <a:buFont typeface="Arial" panose="020B0604020202020204" pitchFamily="34" charset="0"/>
              <a:buChar char="•"/>
            </a:pPr>
            <a:r>
              <a:rPr lang="en-US" sz="1600" dirty="0"/>
              <a:t> Convection currents are especially powerful if Earth's radiant surface is much warmer than the air above it.</a:t>
            </a:r>
          </a:p>
          <a:p>
            <a:pPr lvl="0" indent="-311150" algn="just">
              <a:buSzPts val="1300"/>
              <a:buFont typeface="Arial" panose="020B0604020202020204" pitchFamily="34" charset="0"/>
              <a:buChar char="•"/>
            </a:pPr>
            <a:r>
              <a:rPr lang="en-US" sz="1600" dirty="0"/>
              <a:t>This is related to why storms can arise much more suddenly and be more severe in warmer regions of Earth. </a:t>
            </a:r>
          </a:p>
          <a:p>
            <a:pPr lvl="0" indent="-311150" algn="just">
              <a:buSzPts val="1300"/>
              <a:buFont typeface="Arial" panose="020B0604020202020204" pitchFamily="34" charset="0"/>
              <a:buChar char="•"/>
            </a:pPr>
            <a:r>
              <a:rPr lang="en-US" sz="1600" dirty="0"/>
              <a:t>For example, hurricanes tend to form in tropical areas where the sea is very warm and the air above it is relatively cool.</a:t>
            </a:r>
            <a:endParaRPr sz="1600" dirty="0"/>
          </a:p>
        </p:txBody>
      </p:sp>
      <p:grpSp>
        <p:nvGrpSpPr>
          <p:cNvPr id="1898" name="Google Shape;1898;p55"/>
          <p:cNvGrpSpPr/>
          <p:nvPr/>
        </p:nvGrpSpPr>
        <p:grpSpPr>
          <a:xfrm>
            <a:off x="79938" y="32123"/>
            <a:ext cx="683798" cy="328742"/>
            <a:chOff x="1011127" y="500825"/>
            <a:chExt cx="683798" cy="328742"/>
          </a:xfrm>
        </p:grpSpPr>
        <p:sp>
          <p:nvSpPr>
            <p:cNvPr id="1900" name="Google Shape;1900;p55"/>
            <p:cNvSpPr/>
            <p:nvPr/>
          </p:nvSpPr>
          <p:spPr>
            <a:xfrm flipH="1">
              <a:off x="1514908" y="500825"/>
              <a:ext cx="180017" cy="108544"/>
            </a:xfrm>
            <a:custGeom>
              <a:avLst/>
              <a:gdLst/>
              <a:ahLst/>
              <a:cxnLst/>
              <a:rect l="l" t="t" r="r" b="b"/>
              <a:pathLst>
                <a:path w="2025" h="1221" extrusionOk="0">
                  <a:moveTo>
                    <a:pt x="895" y="1"/>
                  </a:moveTo>
                  <a:cubicBezTo>
                    <a:pt x="591" y="1"/>
                    <a:pt x="179" y="227"/>
                    <a:pt x="179" y="227"/>
                  </a:cubicBezTo>
                  <a:cubicBezTo>
                    <a:pt x="179" y="227"/>
                    <a:pt x="226" y="218"/>
                    <a:pt x="274" y="218"/>
                  </a:cubicBezTo>
                  <a:cubicBezTo>
                    <a:pt x="322" y="218"/>
                    <a:pt x="369" y="227"/>
                    <a:pt x="369" y="262"/>
                  </a:cubicBezTo>
                  <a:cubicBezTo>
                    <a:pt x="369" y="322"/>
                    <a:pt x="0" y="620"/>
                    <a:pt x="72" y="1132"/>
                  </a:cubicBezTo>
                  <a:cubicBezTo>
                    <a:pt x="78" y="1191"/>
                    <a:pt x="122" y="1221"/>
                    <a:pt x="170" y="1221"/>
                  </a:cubicBezTo>
                  <a:cubicBezTo>
                    <a:pt x="217" y="1221"/>
                    <a:pt x="268" y="1191"/>
                    <a:pt x="286" y="1132"/>
                  </a:cubicBezTo>
                  <a:cubicBezTo>
                    <a:pt x="310" y="977"/>
                    <a:pt x="381" y="798"/>
                    <a:pt x="524" y="643"/>
                  </a:cubicBezTo>
                  <a:cubicBezTo>
                    <a:pt x="607" y="572"/>
                    <a:pt x="679" y="512"/>
                    <a:pt x="762" y="465"/>
                  </a:cubicBezTo>
                  <a:cubicBezTo>
                    <a:pt x="774" y="459"/>
                    <a:pt x="792" y="456"/>
                    <a:pt x="810" y="456"/>
                  </a:cubicBezTo>
                  <a:cubicBezTo>
                    <a:pt x="828" y="456"/>
                    <a:pt x="845" y="459"/>
                    <a:pt x="857" y="465"/>
                  </a:cubicBezTo>
                  <a:cubicBezTo>
                    <a:pt x="936" y="504"/>
                    <a:pt x="1023" y="527"/>
                    <a:pt x="1105" y="527"/>
                  </a:cubicBezTo>
                  <a:cubicBezTo>
                    <a:pt x="1122" y="527"/>
                    <a:pt x="1139" y="526"/>
                    <a:pt x="1155" y="524"/>
                  </a:cubicBezTo>
                  <a:cubicBezTo>
                    <a:pt x="1191" y="524"/>
                    <a:pt x="1215" y="524"/>
                    <a:pt x="1250" y="512"/>
                  </a:cubicBezTo>
                  <a:cubicBezTo>
                    <a:pt x="1263" y="509"/>
                    <a:pt x="1275" y="508"/>
                    <a:pt x="1286" y="508"/>
                  </a:cubicBezTo>
                  <a:cubicBezTo>
                    <a:pt x="1317" y="508"/>
                    <a:pt x="1343" y="519"/>
                    <a:pt x="1369" y="536"/>
                  </a:cubicBezTo>
                  <a:cubicBezTo>
                    <a:pt x="1477" y="643"/>
                    <a:pt x="1631" y="774"/>
                    <a:pt x="1834" y="858"/>
                  </a:cubicBezTo>
                  <a:cubicBezTo>
                    <a:pt x="1846" y="862"/>
                    <a:pt x="1858" y="864"/>
                    <a:pt x="1869" y="864"/>
                  </a:cubicBezTo>
                  <a:cubicBezTo>
                    <a:pt x="1950" y="864"/>
                    <a:pt x="2017" y="764"/>
                    <a:pt x="1965" y="691"/>
                  </a:cubicBezTo>
                  <a:cubicBezTo>
                    <a:pt x="1905" y="596"/>
                    <a:pt x="1834" y="501"/>
                    <a:pt x="1750" y="417"/>
                  </a:cubicBezTo>
                  <a:cubicBezTo>
                    <a:pt x="1691" y="358"/>
                    <a:pt x="1715" y="274"/>
                    <a:pt x="1786" y="239"/>
                  </a:cubicBezTo>
                  <a:cubicBezTo>
                    <a:pt x="1846" y="215"/>
                    <a:pt x="1929" y="155"/>
                    <a:pt x="2024" y="60"/>
                  </a:cubicBezTo>
                  <a:lnTo>
                    <a:pt x="2024" y="60"/>
                  </a:lnTo>
                  <a:cubicBezTo>
                    <a:pt x="2024" y="60"/>
                    <a:pt x="1761" y="112"/>
                    <a:pt x="1494" y="112"/>
                  </a:cubicBezTo>
                  <a:cubicBezTo>
                    <a:pt x="1337" y="112"/>
                    <a:pt x="1178" y="94"/>
                    <a:pt x="1072" y="36"/>
                  </a:cubicBezTo>
                  <a:cubicBezTo>
                    <a:pt x="1021" y="11"/>
                    <a:pt x="961"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5"/>
            <p:cNvSpPr/>
            <p:nvPr/>
          </p:nvSpPr>
          <p:spPr>
            <a:xfrm flipH="1">
              <a:off x="1011127" y="720579"/>
              <a:ext cx="180017" cy="108988"/>
            </a:xfrm>
            <a:custGeom>
              <a:avLst/>
              <a:gdLst/>
              <a:ahLst/>
              <a:cxnLst/>
              <a:rect l="l" t="t" r="r" b="b"/>
              <a:pathLst>
                <a:path w="2025" h="1226" extrusionOk="0">
                  <a:moveTo>
                    <a:pt x="888" y="1"/>
                  </a:moveTo>
                  <a:cubicBezTo>
                    <a:pt x="584" y="1"/>
                    <a:pt x="179" y="231"/>
                    <a:pt x="179" y="231"/>
                  </a:cubicBezTo>
                  <a:cubicBezTo>
                    <a:pt x="179" y="231"/>
                    <a:pt x="241" y="216"/>
                    <a:pt x="295" y="216"/>
                  </a:cubicBezTo>
                  <a:cubicBezTo>
                    <a:pt x="335" y="216"/>
                    <a:pt x="370" y="224"/>
                    <a:pt x="370" y="255"/>
                  </a:cubicBezTo>
                  <a:cubicBezTo>
                    <a:pt x="370" y="315"/>
                    <a:pt x="1" y="612"/>
                    <a:pt x="96" y="1136"/>
                  </a:cubicBezTo>
                  <a:cubicBezTo>
                    <a:pt x="102" y="1196"/>
                    <a:pt x="146" y="1225"/>
                    <a:pt x="192" y="1225"/>
                  </a:cubicBezTo>
                  <a:cubicBezTo>
                    <a:pt x="239" y="1225"/>
                    <a:pt x="286" y="1196"/>
                    <a:pt x="298" y="1136"/>
                  </a:cubicBezTo>
                  <a:cubicBezTo>
                    <a:pt x="334" y="969"/>
                    <a:pt x="405" y="791"/>
                    <a:pt x="536" y="648"/>
                  </a:cubicBezTo>
                  <a:cubicBezTo>
                    <a:pt x="632" y="565"/>
                    <a:pt x="703" y="517"/>
                    <a:pt x="774" y="469"/>
                  </a:cubicBezTo>
                  <a:cubicBezTo>
                    <a:pt x="792" y="457"/>
                    <a:pt x="810" y="451"/>
                    <a:pt x="828" y="451"/>
                  </a:cubicBezTo>
                  <a:cubicBezTo>
                    <a:pt x="846" y="451"/>
                    <a:pt x="864" y="457"/>
                    <a:pt x="882" y="469"/>
                  </a:cubicBezTo>
                  <a:cubicBezTo>
                    <a:pt x="951" y="509"/>
                    <a:pt x="1036" y="532"/>
                    <a:pt x="1124" y="532"/>
                  </a:cubicBezTo>
                  <a:cubicBezTo>
                    <a:pt x="1142" y="532"/>
                    <a:pt x="1161" y="531"/>
                    <a:pt x="1179" y="529"/>
                  </a:cubicBezTo>
                  <a:cubicBezTo>
                    <a:pt x="1191" y="529"/>
                    <a:pt x="1227" y="529"/>
                    <a:pt x="1251" y="517"/>
                  </a:cubicBezTo>
                  <a:cubicBezTo>
                    <a:pt x="1265" y="510"/>
                    <a:pt x="1279" y="507"/>
                    <a:pt x="1292" y="507"/>
                  </a:cubicBezTo>
                  <a:cubicBezTo>
                    <a:pt x="1324" y="507"/>
                    <a:pt x="1353" y="524"/>
                    <a:pt x="1370" y="541"/>
                  </a:cubicBezTo>
                  <a:cubicBezTo>
                    <a:pt x="1477" y="648"/>
                    <a:pt x="1644" y="779"/>
                    <a:pt x="1834" y="850"/>
                  </a:cubicBezTo>
                  <a:cubicBezTo>
                    <a:pt x="1851" y="858"/>
                    <a:pt x="1867" y="861"/>
                    <a:pt x="1882" y="861"/>
                  </a:cubicBezTo>
                  <a:cubicBezTo>
                    <a:pt x="1964" y="861"/>
                    <a:pt x="2015" y="764"/>
                    <a:pt x="1965" y="684"/>
                  </a:cubicBezTo>
                  <a:cubicBezTo>
                    <a:pt x="1906" y="600"/>
                    <a:pt x="1834" y="493"/>
                    <a:pt x="1763" y="422"/>
                  </a:cubicBezTo>
                  <a:cubicBezTo>
                    <a:pt x="1703" y="362"/>
                    <a:pt x="1715" y="267"/>
                    <a:pt x="1786" y="243"/>
                  </a:cubicBezTo>
                  <a:cubicBezTo>
                    <a:pt x="1846" y="219"/>
                    <a:pt x="1941" y="148"/>
                    <a:pt x="2025" y="64"/>
                  </a:cubicBezTo>
                  <a:lnTo>
                    <a:pt x="2025" y="64"/>
                  </a:lnTo>
                  <a:cubicBezTo>
                    <a:pt x="2024" y="64"/>
                    <a:pt x="1764" y="111"/>
                    <a:pt x="1499" y="111"/>
                  </a:cubicBezTo>
                  <a:cubicBezTo>
                    <a:pt x="1340" y="111"/>
                    <a:pt x="1179" y="94"/>
                    <a:pt x="1072" y="41"/>
                  </a:cubicBezTo>
                  <a:cubicBezTo>
                    <a:pt x="1020" y="12"/>
                    <a:pt x="957" y="1"/>
                    <a:pt x="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pic>
        <p:nvPicPr>
          <p:cNvPr id="2" name="Picture 1">
            <a:hlinkClick r:id="rId3"/>
            <a:extLst>
              <a:ext uri="{FF2B5EF4-FFF2-40B4-BE49-F238E27FC236}">
                <a16:creationId xmlns:a16="http://schemas.microsoft.com/office/drawing/2014/main" id="{AEA5109A-D949-4CBF-8EA4-080DC72EAC90}"/>
              </a:ext>
            </a:extLst>
          </p:cNvPr>
          <p:cNvPicPr>
            <a:picLocks noChangeAspect="1"/>
          </p:cNvPicPr>
          <p:nvPr/>
        </p:nvPicPr>
        <p:blipFill>
          <a:blip r:embed="rId4"/>
          <a:stretch>
            <a:fillRect/>
          </a:stretch>
        </p:blipFill>
        <p:spPr>
          <a:xfrm>
            <a:off x="6380794" y="3187211"/>
            <a:ext cx="2339543" cy="1402202"/>
          </a:xfrm>
          <a:prstGeom prst="rect">
            <a:avLst/>
          </a:prstGeom>
        </p:spPr>
      </p:pic>
      <p:pic>
        <p:nvPicPr>
          <p:cNvPr id="10" name="Picture 9">
            <a:extLst>
              <a:ext uri="{FF2B5EF4-FFF2-40B4-BE49-F238E27FC236}">
                <a16:creationId xmlns:a16="http://schemas.microsoft.com/office/drawing/2014/main" id="{1B116F62-B31A-4D8B-BE5F-5B5049F29645}"/>
              </a:ext>
            </a:extLst>
          </p:cNvPr>
          <p:cNvPicPr>
            <a:picLocks noChangeAspect="1"/>
          </p:cNvPicPr>
          <p:nvPr/>
        </p:nvPicPr>
        <p:blipFill>
          <a:blip r:embed="rId5"/>
          <a:stretch>
            <a:fillRect/>
          </a:stretch>
        </p:blipFill>
        <p:spPr>
          <a:xfrm>
            <a:off x="873227" y="3271356"/>
            <a:ext cx="4968671" cy="1440305"/>
          </a:xfrm>
          <a:prstGeom prst="rect">
            <a:avLst/>
          </a:prstGeom>
        </p:spPr>
      </p:pic>
      <p:sp>
        <p:nvSpPr>
          <p:cNvPr id="11" name="Rectangle 10">
            <a:extLst>
              <a:ext uri="{FF2B5EF4-FFF2-40B4-BE49-F238E27FC236}">
                <a16:creationId xmlns:a16="http://schemas.microsoft.com/office/drawing/2014/main" id="{29AF816E-1D76-42A7-A9A5-9FA8BED46C75}"/>
              </a:ext>
            </a:extLst>
          </p:cNvPr>
          <p:cNvSpPr/>
          <p:nvPr/>
        </p:nvSpPr>
        <p:spPr>
          <a:xfrm>
            <a:off x="915639" y="3757837"/>
            <a:ext cx="4786310" cy="954107"/>
          </a:xfrm>
          <a:prstGeom prst="rect">
            <a:avLst/>
          </a:prstGeom>
        </p:spPr>
        <p:txBody>
          <a:bodyPr wrap="square">
            <a:spAutoFit/>
          </a:bodyPr>
          <a:lstStyle/>
          <a:p>
            <a:pPr algn="just"/>
            <a:r>
              <a:rPr lang="en-US" dirty="0">
                <a:solidFill>
                  <a:srgbClr val="FF0000"/>
                </a:solidFill>
              </a:rPr>
              <a:t>Water near the bottom of the pot gets heated and becomes less dense, causing it to rise in the pot. Cool water at the top of the pot sinks toward the bottom. This cycle repeats.</a:t>
            </a:r>
          </a:p>
        </p:txBody>
      </p:sp>
    </p:spTree>
    <p:extLst>
      <p:ext uri="{BB962C8B-B14F-4D97-AF65-F5344CB8AC3E}">
        <p14:creationId xmlns:p14="http://schemas.microsoft.com/office/powerpoint/2010/main" val="1038349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897">
                                            <p:txEl>
                                              <p:pRg st="0" end="0"/>
                                            </p:txEl>
                                          </p:spTgt>
                                        </p:tgtEl>
                                        <p:attrNameLst>
                                          <p:attrName>style.visibility</p:attrName>
                                        </p:attrNameLst>
                                      </p:cBhvr>
                                      <p:to>
                                        <p:strVal val="visible"/>
                                      </p:to>
                                    </p:set>
                                    <p:animEffect transition="in" filter="fade">
                                      <p:cBhvr>
                                        <p:cTn id="7" dur="1000"/>
                                        <p:tgtEl>
                                          <p:spTgt spid="1897">
                                            <p:txEl>
                                              <p:pRg st="0" end="0"/>
                                            </p:txEl>
                                          </p:spTgt>
                                        </p:tgtEl>
                                      </p:cBhvr>
                                    </p:animEffect>
                                    <p:anim calcmode="lin" valueType="num">
                                      <p:cBhvr>
                                        <p:cTn id="8" dur="1000" fill="hold"/>
                                        <p:tgtEl>
                                          <p:spTgt spid="189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89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897">
                                            <p:txEl>
                                              <p:pRg st="1" end="1"/>
                                            </p:txEl>
                                          </p:spTgt>
                                        </p:tgtEl>
                                        <p:attrNameLst>
                                          <p:attrName>style.visibility</p:attrName>
                                        </p:attrNameLst>
                                      </p:cBhvr>
                                      <p:to>
                                        <p:strVal val="visible"/>
                                      </p:to>
                                    </p:set>
                                    <p:animEffect transition="in" filter="fade">
                                      <p:cBhvr>
                                        <p:cTn id="14" dur="1000"/>
                                        <p:tgtEl>
                                          <p:spTgt spid="1897">
                                            <p:txEl>
                                              <p:pRg st="1" end="1"/>
                                            </p:txEl>
                                          </p:spTgt>
                                        </p:tgtEl>
                                      </p:cBhvr>
                                    </p:animEffect>
                                    <p:anim calcmode="lin" valueType="num">
                                      <p:cBhvr>
                                        <p:cTn id="15" dur="1000" fill="hold"/>
                                        <p:tgtEl>
                                          <p:spTgt spid="1897">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89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897">
                                            <p:txEl>
                                              <p:pRg st="2" end="2"/>
                                            </p:txEl>
                                          </p:spTgt>
                                        </p:tgtEl>
                                        <p:attrNameLst>
                                          <p:attrName>style.visibility</p:attrName>
                                        </p:attrNameLst>
                                      </p:cBhvr>
                                      <p:to>
                                        <p:strVal val="visible"/>
                                      </p:to>
                                    </p:set>
                                    <p:animEffect transition="in" filter="fade">
                                      <p:cBhvr>
                                        <p:cTn id="21" dur="1000"/>
                                        <p:tgtEl>
                                          <p:spTgt spid="1897">
                                            <p:txEl>
                                              <p:pRg st="2" end="2"/>
                                            </p:txEl>
                                          </p:spTgt>
                                        </p:tgtEl>
                                      </p:cBhvr>
                                    </p:animEffect>
                                    <p:anim calcmode="lin" valueType="num">
                                      <p:cBhvr>
                                        <p:cTn id="22" dur="1000" fill="hold"/>
                                        <p:tgtEl>
                                          <p:spTgt spid="1897">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89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897">
                                            <p:txEl>
                                              <p:pRg st="3" end="3"/>
                                            </p:txEl>
                                          </p:spTgt>
                                        </p:tgtEl>
                                        <p:attrNameLst>
                                          <p:attrName>style.visibility</p:attrName>
                                        </p:attrNameLst>
                                      </p:cBhvr>
                                      <p:to>
                                        <p:strVal val="visible"/>
                                      </p:to>
                                    </p:set>
                                    <p:animEffect transition="in" filter="fade">
                                      <p:cBhvr>
                                        <p:cTn id="28" dur="1000"/>
                                        <p:tgtEl>
                                          <p:spTgt spid="1897">
                                            <p:txEl>
                                              <p:pRg st="3" end="3"/>
                                            </p:txEl>
                                          </p:spTgt>
                                        </p:tgtEl>
                                      </p:cBhvr>
                                    </p:animEffect>
                                    <p:anim calcmode="lin" valueType="num">
                                      <p:cBhvr>
                                        <p:cTn id="29" dur="1000" fill="hold"/>
                                        <p:tgtEl>
                                          <p:spTgt spid="1897">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189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897">
                                            <p:txEl>
                                              <p:pRg st="4" end="4"/>
                                            </p:txEl>
                                          </p:spTgt>
                                        </p:tgtEl>
                                        <p:attrNameLst>
                                          <p:attrName>style.visibility</p:attrName>
                                        </p:attrNameLst>
                                      </p:cBhvr>
                                      <p:to>
                                        <p:strVal val="visible"/>
                                      </p:to>
                                    </p:set>
                                    <p:animEffect transition="in" filter="fade">
                                      <p:cBhvr>
                                        <p:cTn id="35" dur="1000"/>
                                        <p:tgtEl>
                                          <p:spTgt spid="1897">
                                            <p:txEl>
                                              <p:pRg st="4" end="4"/>
                                            </p:txEl>
                                          </p:spTgt>
                                        </p:tgtEl>
                                      </p:cBhvr>
                                    </p:animEffect>
                                    <p:anim calcmode="lin" valueType="num">
                                      <p:cBhvr>
                                        <p:cTn id="36" dur="1000" fill="hold"/>
                                        <p:tgtEl>
                                          <p:spTgt spid="1897">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1897">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897">
                                            <p:txEl>
                                              <p:pRg st="5" end="5"/>
                                            </p:txEl>
                                          </p:spTgt>
                                        </p:tgtEl>
                                        <p:attrNameLst>
                                          <p:attrName>style.visibility</p:attrName>
                                        </p:attrNameLst>
                                      </p:cBhvr>
                                      <p:to>
                                        <p:strVal val="visible"/>
                                      </p:to>
                                    </p:set>
                                    <p:animEffect transition="in" filter="fade">
                                      <p:cBhvr>
                                        <p:cTn id="42" dur="1000"/>
                                        <p:tgtEl>
                                          <p:spTgt spid="1897">
                                            <p:txEl>
                                              <p:pRg st="5" end="5"/>
                                            </p:txEl>
                                          </p:spTgt>
                                        </p:tgtEl>
                                      </p:cBhvr>
                                    </p:animEffect>
                                    <p:anim calcmode="lin" valueType="num">
                                      <p:cBhvr>
                                        <p:cTn id="43" dur="1000" fill="hold"/>
                                        <p:tgtEl>
                                          <p:spTgt spid="1897">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1897">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1897">
                                            <p:txEl>
                                              <p:pRg st="6" end="6"/>
                                            </p:txEl>
                                          </p:spTgt>
                                        </p:tgtEl>
                                        <p:attrNameLst>
                                          <p:attrName>style.visibility</p:attrName>
                                        </p:attrNameLst>
                                      </p:cBhvr>
                                      <p:to>
                                        <p:strVal val="visible"/>
                                      </p:to>
                                    </p:set>
                                    <p:animEffect transition="in" filter="fade">
                                      <p:cBhvr>
                                        <p:cTn id="49" dur="1000"/>
                                        <p:tgtEl>
                                          <p:spTgt spid="1897">
                                            <p:txEl>
                                              <p:pRg st="6" end="6"/>
                                            </p:txEl>
                                          </p:spTgt>
                                        </p:tgtEl>
                                      </p:cBhvr>
                                    </p:animEffect>
                                    <p:anim calcmode="lin" valueType="num">
                                      <p:cBhvr>
                                        <p:cTn id="50" dur="1000" fill="hold"/>
                                        <p:tgtEl>
                                          <p:spTgt spid="1897">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1897">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11">
                                            <p:txEl>
                                              <p:pRg st="0" end="0"/>
                                            </p:txEl>
                                          </p:spTgt>
                                        </p:tgtEl>
                                        <p:attrNameLst>
                                          <p:attrName>style.visibility</p:attrName>
                                        </p:attrNameLst>
                                      </p:cBhvr>
                                      <p:to>
                                        <p:strVal val="visible"/>
                                      </p:to>
                                    </p:set>
                                    <p:animEffect transition="in" filter="fade">
                                      <p:cBhvr>
                                        <p:cTn id="56" dur="1000"/>
                                        <p:tgtEl>
                                          <p:spTgt spid="11">
                                            <p:txEl>
                                              <p:pRg st="0" end="0"/>
                                            </p:txEl>
                                          </p:spTgt>
                                        </p:tgtEl>
                                      </p:cBhvr>
                                    </p:animEffect>
                                    <p:anim calcmode="lin" valueType="num">
                                      <p:cBhvr>
                                        <p:cTn id="57" dur="10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58" dur="10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940"/>
        <p:cNvGrpSpPr/>
        <p:nvPr/>
      </p:nvGrpSpPr>
      <p:grpSpPr>
        <a:xfrm>
          <a:off x="0" y="0"/>
          <a:ext cx="0" cy="0"/>
          <a:chOff x="0" y="0"/>
          <a:chExt cx="0" cy="0"/>
        </a:xfrm>
      </p:grpSpPr>
      <p:pic>
        <p:nvPicPr>
          <p:cNvPr id="2" name="Picture 1">
            <a:extLst>
              <a:ext uri="{FF2B5EF4-FFF2-40B4-BE49-F238E27FC236}">
                <a16:creationId xmlns:a16="http://schemas.microsoft.com/office/drawing/2014/main" id="{509490D3-F5D8-49A9-A1D6-750D3B7C7A69}"/>
              </a:ext>
            </a:extLst>
          </p:cNvPr>
          <p:cNvPicPr>
            <a:picLocks noChangeAspect="1"/>
          </p:cNvPicPr>
          <p:nvPr/>
        </p:nvPicPr>
        <p:blipFill>
          <a:blip r:embed="rId3"/>
          <a:stretch>
            <a:fillRect/>
          </a:stretch>
        </p:blipFill>
        <p:spPr>
          <a:xfrm>
            <a:off x="0" y="0"/>
            <a:ext cx="9143999" cy="5143500"/>
          </a:xfrm>
          <a:prstGeom prst="rect">
            <a:avLst/>
          </a:prstGeom>
        </p:spPr>
      </p:pic>
      <p:sp>
        <p:nvSpPr>
          <p:cNvPr id="3" name="Rectangle 2">
            <a:extLst>
              <a:ext uri="{FF2B5EF4-FFF2-40B4-BE49-F238E27FC236}">
                <a16:creationId xmlns:a16="http://schemas.microsoft.com/office/drawing/2014/main" id="{E7A63239-C839-4686-A154-530D98F4C8CE}"/>
              </a:ext>
            </a:extLst>
          </p:cNvPr>
          <p:cNvSpPr/>
          <p:nvPr/>
        </p:nvSpPr>
        <p:spPr>
          <a:xfrm>
            <a:off x="687039" y="1100362"/>
            <a:ext cx="3942111" cy="307777"/>
          </a:xfrm>
          <a:prstGeom prst="rect">
            <a:avLst/>
          </a:prstGeom>
        </p:spPr>
        <p:txBody>
          <a:bodyPr wrap="square">
            <a:spAutoFit/>
          </a:bodyPr>
          <a:lstStyle/>
          <a:p>
            <a:pPr algn="just"/>
            <a:r>
              <a:rPr lang="en-US" dirty="0">
                <a:solidFill>
                  <a:srgbClr val="FF0000"/>
                </a:solidFill>
              </a:rPr>
              <a:t>Radiation, conduction, convection</a:t>
            </a:r>
          </a:p>
        </p:txBody>
      </p:sp>
      <p:sp>
        <p:nvSpPr>
          <p:cNvPr id="4" name="Rectangle 3">
            <a:extLst>
              <a:ext uri="{FF2B5EF4-FFF2-40B4-BE49-F238E27FC236}">
                <a16:creationId xmlns:a16="http://schemas.microsoft.com/office/drawing/2014/main" id="{B0F5F908-FF94-4BE5-AB1A-445DF8CD7AE8}"/>
              </a:ext>
            </a:extLst>
          </p:cNvPr>
          <p:cNvSpPr/>
          <p:nvPr/>
        </p:nvSpPr>
        <p:spPr>
          <a:xfrm>
            <a:off x="699231" y="2407951"/>
            <a:ext cx="3942111" cy="738664"/>
          </a:xfrm>
          <a:prstGeom prst="rect">
            <a:avLst/>
          </a:prstGeom>
        </p:spPr>
        <p:txBody>
          <a:bodyPr wrap="square">
            <a:spAutoFit/>
          </a:bodyPr>
          <a:lstStyle/>
          <a:p>
            <a:pPr algn="just"/>
            <a:r>
              <a:rPr lang="en-US" dirty="0">
                <a:solidFill>
                  <a:srgbClr val="FF0000"/>
                </a:solidFill>
              </a:rPr>
              <a:t>The average temperature will rise because more of those gases means more heat will be trapped by the atmosphere.</a:t>
            </a:r>
          </a:p>
        </p:txBody>
      </p:sp>
      <p:sp>
        <p:nvSpPr>
          <p:cNvPr id="5" name="Rectangle 4">
            <a:extLst>
              <a:ext uri="{FF2B5EF4-FFF2-40B4-BE49-F238E27FC236}">
                <a16:creationId xmlns:a16="http://schemas.microsoft.com/office/drawing/2014/main" id="{73BCDF0F-98AE-4CF3-8353-2E90658188D1}"/>
              </a:ext>
            </a:extLst>
          </p:cNvPr>
          <p:cNvSpPr/>
          <p:nvPr/>
        </p:nvSpPr>
        <p:spPr>
          <a:xfrm>
            <a:off x="699231" y="3889279"/>
            <a:ext cx="3942111" cy="738664"/>
          </a:xfrm>
          <a:prstGeom prst="rect">
            <a:avLst/>
          </a:prstGeom>
        </p:spPr>
        <p:txBody>
          <a:bodyPr wrap="square">
            <a:spAutoFit/>
          </a:bodyPr>
          <a:lstStyle/>
          <a:p>
            <a:pPr algn="just"/>
            <a:r>
              <a:rPr lang="en-US" dirty="0">
                <a:solidFill>
                  <a:srgbClr val="FF0000"/>
                </a:solidFill>
              </a:rPr>
              <a:t>Some heat escapes back into space through radiation and some is absorbed by gases in the atmosphere.</a:t>
            </a:r>
          </a:p>
        </p:txBody>
      </p:sp>
      <p:sp>
        <p:nvSpPr>
          <p:cNvPr id="6" name="Rectangle 5">
            <a:extLst>
              <a:ext uri="{FF2B5EF4-FFF2-40B4-BE49-F238E27FC236}">
                <a16:creationId xmlns:a16="http://schemas.microsoft.com/office/drawing/2014/main" id="{B7642641-0FB6-476E-88FA-8846D50902EF}"/>
              </a:ext>
            </a:extLst>
          </p:cNvPr>
          <p:cNvSpPr/>
          <p:nvPr/>
        </p:nvSpPr>
        <p:spPr>
          <a:xfrm>
            <a:off x="4996911" y="1542319"/>
            <a:ext cx="3942111" cy="738664"/>
          </a:xfrm>
          <a:prstGeom prst="rect">
            <a:avLst/>
          </a:prstGeom>
        </p:spPr>
        <p:txBody>
          <a:bodyPr wrap="square">
            <a:spAutoFit/>
          </a:bodyPr>
          <a:lstStyle/>
          <a:p>
            <a:pPr algn="just"/>
            <a:r>
              <a:rPr lang="en-US" dirty="0">
                <a:solidFill>
                  <a:srgbClr val="FF0000"/>
                </a:solidFill>
              </a:rPr>
              <a:t>Conduction caused heat from the soup to transfer to the metal spoon because it was in direct contact with the soup.</a:t>
            </a:r>
          </a:p>
        </p:txBody>
      </p:sp>
      <p:sp>
        <p:nvSpPr>
          <p:cNvPr id="7" name="Rectangle 6">
            <a:extLst>
              <a:ext uri="{FF2B5EF4-FFF2-40B4-BE49-F238E27FC236}">
                <a16:creationId xmlns:a16="http://schemas.microsoft.com/office/drawing/2014/main" id="{7BB0CC0E-72DE-4D08-9140-9792256A0046}"/>
              </a:ext>
            </a:extLst>
          </p:cNvPr>
          <p:cNvSpPr/>
          <p:nvPr/>
        </p:nvSpPr>
        <p:spPr>
          <a:xfrm>
            <a:off x="5009102" y="3223767"/>
            <a:ext cx="3942111" cy="738664"/>
          </a:xfrm>
          <a:prstGeom prst="rect">
            <a:avLst/>
          </a:prstGeom>
        </p:spPr>
        <p:txBody>
          <a:bodyPr wrap="square">
            <a:spAutoFit/>
          </a:bodyPr>
          <a:lstStyle/>
          <a:p>
            <a:pPr algn="just"/>
            <a:r>
              <a:rPr lang="en-US" dirty="0">
                <a:solidFill>
                  <a:srgbClr val="FF0000"/>
                </a:solidFill>
              </a:rPr>
              <a:t>UV radiation causes sunburn. Because we can’t see UV radiation, we may not realize our skin is receiving it.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fade">
                                      <p:cBhvr>
                                        <p:cTn id="14" dur="1000"/>
                                        <p:tgtEl>
                                          <p:spTgt spid="4">
                                            <p:txEl>
                                              <p:pRg st="0" end="0"/>
                                            </p:txEl>
                                          </p:spTgt>
                                        </p:tgtEl>
                                      </p:cBhvr>
                                    </p:animEffect>
                                    <p:anim calcmode="lin" valueType="num">
                                      <p:cBhvr>
                                        <p:cTn id="15"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0" end="0"/>
                                            </p:txEl>
                                          </p:spTgt>
                                        </p:tgtEl>
                                        <p:attrNameLst>
                                          <p:attrName>style.visibility</p:attrName>
                                        </p:attrNameLst>
                                      </p:cBhvr>
                                      <p:to>
                                        <p:strVal val="visible"/>
                                      </p:to>
                                    </p:set>
                                    <p:animEffect transition="in" filter="fade">
                                      <p:cBhvr>
                                        <p:cTn id="21" dur="1000"/>
                                        <p:tgtEl>
                                          <p:spTgt spid="5">
                                            <p:txEl>
                                              <p:pRg st="0" end="0"/>
                                            </p:txEl>
                                          </p:spTgt>
                                        </p:tgtEl>
                                      </p:cBhvr>
                                    </p:animEffect>
                                    <p:anim calcmode="lin" valueType="num">
                                      <p:cBhvr>
                                        <p:cTn id="22"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Effect transition="in" filter="fade">
                                      <p:cBhvr>
                                        <p:cTn id="28" dur="1000"/>
                                        <p:tgtEl>
                                          <p:spTgt spid="6">
                                            <p:txEl>
                                              <p:pRg st="0" end="0"/>
                                            </p:txEl>
                                          </p:spTgt>
                                        </p:tgtEl>
                                      </p:cBhvr>
                                    </p:animEffect>
                                    <p:anim calcmode="lin" valueType="num">
                                      <p:cBhvr>
                                        <p:cTn id="29"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fade">
                                      <p:cBhvr>
                                        <p:cTn id="35" dur="1000"/>
                                        <p:tgtEl>
                                          <p:spTgt spid="7">
                                            <p:txEl>
                                              <p:pRg st="0" end="0"/>
                                            </p:txEl>
                                          </p:spTgt>
                                        </p:tgtEl>
                                      </p:cBhvr>
                                    </p:animEffect>
                                    <p:anim calcmode="lin" valueType="num">
                                      <p:cBhvr>
                                        <p:cTn id="36"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37"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042"/>
        <p:cNvGrpSpPr/>
        <p:nvPr/>
      </p:nvGrpSpPr>
      <p:grpSpPr>
        <a:xfrm>
          <a:off x="0" y="0"/>
          <a:ext cx="0" cy="0"/>
          <a:chOff x="0" y="0"/>
          <a:chExt cx="0" cy="0"/>
        </a:xfrm>
      </p:grpSpPr>
      <p:sp>
        <p:nvSpPr>
          <p:cNvPr id="2043" name="Google Shape;2043;p87"/>
          <p:cNvSpPr/>
          <p:nvPr/>
        </p:nvSpPr>
        <p:spPr>
          <a:xfrm>
            <a:off x="519300" y="2476044"/>
            <a:ext cx="1940434" cy="1838359"/>
          </a:xfrm>
          <a:custGeom>
            <a:avLst/>
            <a:gdLst/>
            <a:ahLst/>
            <a:cxnLst/>
            <a:rect l="l" t="t" r="r" b="b"/>
            <a:pathLst>
              <a:path w="29219" h="27683" extrusionOk="0">
                <a:moveTo>
                  <a:pt x="12871" y="1453"/>
                </a:moveTo>
                <a:cubicBezTo>
                  <a:pt x="12871" y="1501"/>
                  <a:pt x="12883" y="1525"/>
                  <a:pt x="12931" y="1572"/>
                </a:cubicBezTo>
                <a:cubicBezTo>
                  <a:pt x="12919" y="1584"/>
                  <a:pt x="12919" y="1620"/>
                  <a:pt x="12919" y="1632"/>
                </a:cubicBezTo>
                <a:cubicBezTo>
                  <a:pt x="12913" y="1626"/>
                  <a:pt x="12904" y="1623"/>
                  <a:pt x="12893" y="1623"/>
                </a:cubicBezTo>
                <a:cubicBezTo>
                  <a:pt x="12883" y="1623"/>
                  <a:pt x="12871" y="1626"/>
                  <a:pt x="12859" y="1632"/>
                </a:cubicBezTo>
                <a:lnTo>
                  <a:pt x="12859" y="1680"/>
                </a:lnTo>
                <a:cubicBezTo>
                  <a:pt x="12847" y="1656"/>
                  <a:pt x="12812" y="1644"/>
                  <a:pt x="12788" y="1644"/>
                </a:cubicBezTo>
                <a:cubicBezTo>
                  <a:pt x="12812" y="1632"/>
                  <a:pt x="12824" y="1596"/>
                  <a:pt x="12824" y="1560"/>
                </a:cubicBezTo>
                <a:cubicBezTo>
                  <a:pt x="12814" y="1546"/>
                  <a:pt x="12799" y="1539"/>
                  <a:pt x="12785" y="1539"/>
                </a:cubicBezTo>
                <a:cubicBezTo>
                  <a:pt x="12764" y="1539"/>
                  <a:pt x="12742" y="1552"/>
                  <a:pt x="12728" y="1572"/>
                </a:cubicBezTo>
                <a:lnTo>
                  <a:pt x="12728" y="1560"/>
                </a:lnTo>
                <a:cubicBezTo>
                  <a:pt x="12740" y="1560"/>
                  <a:pt x="12740" y="1549"/>
                  <a:pt x="12740" y="1513"/>
                </a:cubicBezTo>
                <a:cubicBezTo>
                  <a:pt x="12746" y="1519"/>
                  <a:pt x="12758" y="1522"/>
                  <a:pt x="12771" y="1522"/>
                </a:cubicBezTo>
                <a:cubicBezTo>
                  <a:pt x="12785" y="1522"/>
                  <a:pt x="12800" y="1519"/>
                  <a:pt x="12812" y="1513"/>
                </a:cubicBezTo>
                <a:lnTo>
                  <a:pt x="12812" y="1489"/>
                </a:lnTo>
                <a:cubicBezTo>
                  <a:pt x="12847" y="1489"/>
                  <a:pt x="12859" y="1465"/>
                  <a:pt x="12871" y="1453"/>
                </a:cubicBezTo>
                <a:close/>
                <a:moveTo>
                  <a:pt x="12133" y="1620"/>
                </a:moveTo>
                <a:cubicBezTo>
                  <a:pt x="12133" y="1620"/>
                  <a:pt x="12133" y="1632"/>
                  <a:pt x="12145" y="1632"/>
                </a:cubicBezTo>
                <a:lnTo>
                  <a:pt x="12145" y="1680"/>
                </a:lnTo>
                <a:lnTo>
                  <a:pt x="12133" y="1691"/>
                </a:lnTo>
                <a:cubicBezTo>
                  <a:pt x="12121" y="1680"/>
                  <a:pt x="12097" y="1680"/>
                  <a:pt x="12073" y="1680"/>
                </a:cubicBezTo>
                <a:cubicBezTo>
                  <a:pt x="12121" y="1668"/>
                  <a:pt x="12133" y="1644"/>
                  <a:pt x="12133" y="1620"/>
                </a:cubicBezTo>
                <a:close/>
                <a:moveTo>
                  <a:pt x="15348" y="2037"/>
                </a:moveTo>
                <a:cubicBezTo>
                  <a:pt x="15360" y="2061"/>
                  <a:pt x="15360" y="2072"/>
                  <a:pt x="15395" y="2072"/>
                </a:cubicBezTo>
                <a:cubicBezTo>
                  <a:pt x="15371" y="2096"/>
                  <a:pt x="15360" y="2120"/>
                  <a:pt x="15371" y="2156"/>
                </a:cubicBezTo>
                <a:lnTo>
                  <a:pt x="15395" y="2156"/>
                </a:lnTo>
                <a:lnTo>
                  <a:pt x="15395" y="2192"/>
                </a:lnTo>
                <a:cubicBezTo>
                  <a:pt x="15395" y="2215"/>
                  <a:pt x="15371" y="2215"/>
                  <a:pt x="15371" y="2227"/>
                </a:cubicBezTo>
                <a:lnTo>
                  <a:pt x="15360" y="2227"/>
                </a:lnTo>
                <a:cubicBezTo>
                  <a:pt x="15360" y="2215"/>
                  <a:pt x="15371" y="2215"/>
                  <a:pt x="15371" y="2192"/>
                </a:cubicBezTo>
                <a:cubicBezTo>
                  <a:pt x="15349" y="2177"/>
                  <a:pt x="15323" y="2167"/>
                  <a:pt x="15294" y="2167"/>
                </a:cubicBezTo>
                <a:cubicBezTo>
                  <a:pt x="15277" y="2167"/>
                  <a:pt x="15259" y="2170"/>
                  <a:pt x="15241" y="2180"/>
                </a:cubicBezTo>
                <a:lnTo>
                  <a:pt x="15241" y="2168"/>
                </a:lnTo>
                <a:cubicBezTo>
                  <a:pt x="15229" y="2156"/>
                  <a:pt x="15229" y="2144"/>
                  <a:pt x="15229" y="2120"/>
                </a:cubicBezTo>
                <a:lnTo>
                  <a:pt x="15229" y="2120"/>
                </a:lnTo>
                <a:cubicBezTo>
                  <a:pt x="15244" y="2143"/>
                  <a:pt x="15268" y="2151"/>
                  <a:pt x="15297" y="2151"/>
                </a:cubicBezTo>
                <a:cubicBezTo>
                  <a:pt x="15313" y="2151"/>
                  <a:pt x="15330" y="2148"/>
                  <a:pt x="15348" y="2144"/>
                </a:cubicBezTo>
                <a:cubicBezTo>
                  <a:pt x="15324" y="2096"/>
                  <a:pt x="15312" y="2061"/>
                  <a:pt x="15288" y="2049"/>
                </a:cubicBezTo>
                <a:cubicBezTo>
                  <a:pt x="15300" y="2049"/>
                  <a:pt x="15312" y="2049"/>
                  <a:pt x="15312" y="2037"/>
                </a:cubicBezTo>
                <a:close/>
                <a:moveTo>
                  <a:pt x="15574" y="2108"/>
                </a:moveTo>
                <a:lnTo>
                  <a:pt x="15574" y="2120"/>
                </a:lnTo>
                <a:lnTo>
                  <a:pt x="15574" y="2156"/>
                </a:lnTo>
                <a:lnTo>
                  <a:pt x="15550" y="2168"/>
                </a:lnTo>
                <a:cubicBezTo>
                  <a:pt x="15574" y="2215"/>
                  <a:pt x="15586" y="2227"/>
                  <a:pt x="15610" y="2239"/>
                </a:cubicBezTo>
                <a:lnTo>
                  <a:pt x="15598" y="2263"/>
                </a:lnTo>
                <a:cubicBezTo>
                  <a:pt x="15586" y="2263"/>
                  <a:pt x="15562" y="2263"/>
                  <a:pt x="15550" y="2275"/>
                </a:cubicBezTo>
                <a:cubicBezTo>
                  <a:pt x="15550" y="2239"/>
                  <a:pt x="15538" y="2227"/>
                  <a:pt x="15514" y="2215"/>
                </a:cubicBezTo>
                <a:cubicBezTo>
                  <a:pt x="15491" y="2203"/>
                  <a:pt x="15467" y="2203"/>
                  <a:pt x="15455" y="2203"/>
                </a:cubicBezTo>
                <a:cubicBezTo>
                  <a:pt x="15479" y="2144"/>
                  <a:pt x="15479" y="2120"/>
                  <a:pt x="15467" y="2108"/>
                </a:cubicBezTo>
                <a:cubicBezTo>
                  <a:pt x="15479" y="2108"/>
                  <a:pt x="15479" y="2120"/>
                  <a:pt x="15479" y="2120"/>
                </a:cubicBezTo>
                <a:lnTo>
                  <a:pt x="15514" y="2120"/>
                </a:lnTo>
                <a:lnTo>
                  <a:pt x="15514" y="2144"/>
                </a:lnTo>
                <a:cubicBezTo>
                  <a:pt x="15538" y="2144"/>
                  <a:pt x="15550" y="2120"/>
                  <a:pt x="15574" y="2108"/>
                </a:cubicBezTo>
                <a:close/>
                <a:moveTo>
                  <a:pt x="16610" y="2334"/>
                </a:moveTo>
                <a:lnTo>
                  <a:pt x="16622" y="2346"/>
                </a:lnTo>
                <a:lnTo>
                  <a:pt x="16622" y="2382"/>
                </a:lnTo>
                <a:cubicBezTo>
                  <a:pt x="16622" y="2406"/>
                  <a:pt x="16622" y="2418"/>
                  <a:pt x="16645" y="2453"/>
                </a:cubicBezTo>
                <a:cubicBezTo>
                  <a:pt x="16645" y="2453"/>
                  <a:pt x="16645" y="2465"/>
                  <a:pt x="16622" y="2465"/>
                </a:cubicBezTo>
                <a:lnTo>
                  <a:pt x="16610" y="2465"/>
                </a:lnTo>
                <a:cubicBezTo>
                  <a:pt x="16598" y="2442"/>
                  <a:pt x="16562" y="2406"/>
                  <a:pt x="16538" y="2406"/>
                </a:cubicBezTo>
                <a:cubicBezTo>
                  <a:pt x="16550" y="2394"/>
                  <a:pt x="16550" y="2382"/>
                  <a:pt x="16562" y="2382"/>
                </a:cubicBezTo>
                <a:cubicBezTo>
                  <a:pt x="16598" y="2358"/>
                  <a:pt x="16598" y="2358"/>
                  <a:pt x="16610" y="2334"/>
                </a:cubicBezTo>
                <a:close/>
                <a:moveTo>
                  <a:pt x="14598" y="2620"/>
                </a:moveTo>
                <a:cubicBezTo>
                  <a:pt x="14598" y="2620"/>
                  <a:pt x="14621" y="2620"/>
                  <a:pt x="14621" y="2632"/>
                </a:cubicBezTo>
                <a:cubicBezTo>
                  <a:pt x="14621" y="2644"/>
                  <a:pt x="14621" y="2656"/>
                  <a:pt x="14633" y="2692"/>
                </a:cubicBezTo>
                <a:lnTo>
                  <a:pt x="14586" y="2692"/>
                </a:lnTo>
                <a:cubicBezTo>
                  <a:pt x="14586" y="2656"/>
                  <a:pt x="14574" y="2644"/>
                  <a:pt x="14562" y="2632"/>
                </a:cubicBezTo>
                <a:cubicBezTo>
                  <a:pt x="14574" y="2620"/>
                  <a:pt x="14586" y="2620"/>
                  <a:pt x="14598" y="2620"/>
                </a:cubicBezTo>
                <a:close/>
                <a:moveTo>
                  <a:pt x="13336" y="2953"/>
                </a:moveTo>
                <a:cubicBezTo>
                  <a:pt x="13362" y="2971"/>
                  <a:pt x="13381" y="2982"/>
                  <a:pt x="13409" y="2982"/>
                </a:cubicBezTo>
                <a:cubicBezTo>
                  <a:pt x="13419" y="2982"/>
                  <a:pt x="13430" y="2981"/>
                  <a:pt x="13443" y="2977"/>
                </a:cubicBezTo>
                <a:lnTo>
                  <a:pt x="13443" y="3001"/>
                </a:lnTo>
                <a:lnTo>
                  <a:pt x="13395" y="3001"/>
                </a:lnTo>
                <a:cubicBezTo>
                  <a:pt x="13371" y="3013"/>
                  <a:pt x="13336" y="3013"/>
                  <a:pt x="13312" y="3049"/>
                </a:cubicBezTo>
                <a:cubicBezTo>
                  <a:pt x="13336" y="3013"/>
                  <a:pt x="13336" y="2989"/>
                  <a:pt x="13336" y="2953"/>
                </a:cubicBezTo>
                <a:close/>
                <a:moveTo>
                  <a:pt x="13228" y="2942"/>
                </a:moveTo>
                <a:cubicBezTo>
                  <a:pt x="13216" y="2989"/>
                  <a:pt x="13228" y="3013"/>
                  <a:pt x="13276" y="3061"/>
                </a:cubicBezTo>
                <a:cubicBezTo>
                  <a:pt x="13264" y="3073"/>
                  <a:pt x="13240" y="3096"/>
                  <a:pt x="13228" y="3096"/>
                </a:cubicBezTo>
                <a:cubicBezTo>
                  <a:pt x="13216" y="3096"/>
                  <a:pt x="13205" y="3096"/>
                  <a:pt x="13193" y="3108"/>
                </a:cubicBezTo>
                <a:cubicBezTo>
                  <a:pt x="13169" y="3108"/>
                  <a:pt x="13169" y="3096"/>
                  <a:pt x="13157" y="3096"/>
                </a:cubicBezTo>
                <a:cubicBezTo>
                  <a:pt x="13169" y="3096"/>
                  <a:pt x="13193" y="3096"/>
                  <a:pt x="13205" y="3073"/>
                </a:cubicBezTo>
                <a:cubicBezTo>
                  <a:pt x="13205" y="3037"/>
                  <a:pt x="13169" y="3001"/>
                  <a:pt x="13157" y="2989"/>
                </a:cubicBezTo>
                <a:cubicBezTo>
                  <a:pt x="13169" y="2989"/>
                  <a:pt x="13181" y="2977"/>
                  <a:pt x="13205" y="2942"/>
                </a:cubicBezTo>
                <a:close/>
                <a:moveTo>
                  <a:pt x="12359" y="3394"/>
                </a:moveTo>
                <a:cubicBezTo>
                  <a:pt x="12371" y="3418"/>
                  <a:pt x="12395" y="3454"/>
                  <a:pt x="12431" y="3465"/>
                </a:cubicBezTo>
                <a:cubicBezTo>
                  <a:pt x="12419" y="3477"/>
                  <a:pt x="12395" y="3489"/>
                  <a:pt x="12395" y="3501"/>
                </a:cubicBezTo>
                <a:cubicBezTo>
                  <a:pt x="12395" y="3489"/>
                  <a:pt x="12383" y="3465"/>
                  <a:pt x="12371" y="3454"/>
                </a:cubicBezTo>
                <a:cubicBezTo>
                  <a:pt x="12359" y="3430"/>
                  <a:pt x="12359" y="3406"/>
                  <a:pt x="12359" y="3394"/>
                </a:cubicBezTo>
                <a:close/>
                <a:moveTo>
                  <a:pt x="15431" y="3418"/>
                </a:moveTo>
                <a:cubicBezTo>
                  <a:pt x="15431" y="3454"/>
                  <a:pt x="15431" y="3477"/>
                  <a:pt x="15455" y="3513"/>
                </a:cubicBezTo>
                <a:cubicBezTo>
                  <a:pt x="15431" y="3489"/>
                  <a:pt x="15407" y="3489"/>
                  <a:pt x="15395" y="3489"/>
                </a:cubicBezTo>
                <a:lnTo>
                  <a:pt x="15348" y="3454"/>
                </a:lnTo>
                <a:cubicBezTo>
                  <a:pt x="15371" y="3430"/>
                  <a:pt x="15407" y="3430"/>
                  <a:pt x="15431" y="3418"/>
                </a:cubicBezTo>
                <a:close/>
                <a:moveTo>
                  <a:pt x="15586" y="3835"/>
                </a:moveTo>
                <a:cubicBezTo>
                  <a:pt x="15598" y="3835"/>
                  <a:pt x="15610" y="3846"/>
                  <a:pt x="15633" y="3846"/>
                </a:cubicBezTo>
                <a:cubicBezTo>
                  <a:pt x="15645" y="3846"/>
                  <a:pt x="15645" y="3870"/>
                  <a:pt x="15657" y="3870"/>
                </a:cubicBezTo>
                <a:cubicBezTo>
                  <a:pt x="15627" y="3893"/>
                  <a:pt x="15616" y="3924"/>
                  <a:pt x="15627" y="3957"/>
                </a:cubicBezTo>
                <a:lnTo>
                  <a:pt x="15627" y="3957"/>
                </a:lnTo>
                <a:cubicBezTo>
                  <a:pt x="15621" y="3952"/>
                  <a:pt x="15616" y="3947"/>
                  <a:pt x="15610" y="3942"/>
                </a:cubicBezTo>
                <a:lnTo>
                  <a:pt x="15574" y="3894"/>
                </a:lnTo>
                <a:cubicBezTo>
                  <a:pt x="15586" y="3882"/>
                  <a:pt x="15586" y="3846"/>
                  <a:pt x="15586" y="3835"/>
                </a:cubicBezTo>
                <a:close/>
                <a:moveTo>
                  <a:pt x="9799" y="3882"/>
                </a:moveTo>
                <a:cubicBezTo>
                  <a:pt x="9823" y="3894"/>
                  <a:pt x="9859" y="3894"/>
                  <a:pt x="9883" y="3894"/>
                </a:cubicBezTo>
                <a:cubicBezTo>
                  <a:pt x="9883" y="3930"/>
                  <a:pt x="9883" y="3954"/>
                  <a:pt x="9895" y="3966"/>
                </a:cubicBezTo>
                <a:lnTo>
                  <a:pt x="9883" y="3989"/>
                </a:lnTo>
                <a:lnTo>
                  <a:pt x="9871" y="3966"/>
                </a:lnTo>
                <a:cubicBezTo>
                  <a:pt x="9849" y="3988"/>
                  <a:pt x="9836" y="4005"/>
                  <a:pt x="9832" y="4024"/>
                </a:cubicBezTo>
                <a:lnTo>
                  <a:pt x="9832" y="4024"/>
                </a:lnTo>
                <a:cubicBezTo>
                  <a:pt x="9827" y="3999"/>
                  <a:pt x="9816" y="3982"/>
                  <a:pt x="9799" y="3966"/>
                </a:cubicBezTo>
                <a:lnTo>
                  <a:pt x="9799" y="3882"/>
                </a:lnTo>
                <a:close/>
                <a:moveTo>
                  <a:pt x="15991" y="3811"/>
                </a:moveTo>
                <a:cubicBezTo>
                  <a:pt x="15991" y="3870"/>
                  <a:pt x="16014" y="3942"/>
                  <a:pt x="16062" y="3989"/>
                </a:cubicBezTo>
                <a:cubicBezTo>
                  <a:pt x="16050" y="3989"/>
                  <a:pt x="16050" y="3989"/>
                  <a:pt x="16062" y="4001"/>
                </a:cubicBezTo>
                <a:lnTo>
                  <a:pt x="16062" y="4013"/>
                </a:lnTo>
                <a:cubicBezTo>
                  <a:pt x="16049" y="4010"/>
                  <a:pt x="16035" y="4009"/>
                  <a:pt x="16022" y="4009"/>
                </a:cubicBezTo>
                <a:cubicBezTo>
                  <a:pt x="15976" y="4009"/>
                  <a:pt x="15930" y="4027"/>
                  <a:pt x="15883" y="4073"/>
                </a:cubicBezTo>
                <a:cubicBezTo>
                  <a:pt x="15848" y="4085"/>
                  <a:pt x="15824" y="4108"/>
                  <a:pt x="15812" y="4120"/>
                </a:cubicBezTo>
                <a:cubicBezTo>
                  <a:pt x="15780" y="4089"/>
                  <a:pt x="15749" y="4073"/>
                  <a:pt x="15717" y="4073"/>
                </a:cubicBezTo>
                <a:cubicBezTo>
                  <a:pt x="15701" y="4073"/>
                  <a:pt x="15685" y="4077"/>
                  <a:pt x="15669" y="4085"/>
                </a:cubicBezTo>
                <a:cubicBezTo>
                  <a:pt x="15682" y="4066"/>
                  <a:pt x="15681" y="4040"/>
                  <a:pt x="15668" y="4013"/>
                </a:cubicBezTo>
                <a:lnTo>
                  <a:pt x="15668" y="4013"/>
                </a:lnTo>
                <a:cubicBezTo>
                  <a:pt x="15669" y="4013"/>
                  <a:pt x="15669" y="4013"/>
                  <a:pt x="15669" y="4013"/>
                </a:cubicBezTo>
                <a:cubicBezTo>
                  <a:pt x="15729" y="3989"/>
                  <a:pt x="15764" y="3954"/>
                  <a:pt x="15776" y="3894"/>
                </a:cubicBezTo>
                <a:cubicBezTo>
                  <a:pt x="15812" y="3942"/>
                  <a:pt x="15848" y="3966"/>
                  <a:pt x="15931" y="3966"/>
                </a:cubicBezTo>
                <a:cubicBezTo>
                  <a:pt x="15943" y="3906"/>
                  <a:pt x="15943" y="3870"/>
                  <a:pt x="15907" y="3823"/>
                </a:cubicBezTo>
                <a:cubicBezTo>
                  <a:pt x="15943" y="3823"/>
                  <a:pt x="15955" y="3823"/>
                  <a:pt x="15991" y="3811"/>
                </a:cubicBezTo>
                <a:close/>
                <a:moveTo>
                  <a:pt x="10538" y="4501"/>
                </a:moveTo>
                <a:lnTo>
                  <a:pt x="10538" y="4501"/>
                </a:lnTo>
                <a:cubicBezTo>
                  <a:pt x="10526" y="4549"/>
                  <a:pt x="10526" y="4608"/>
                  <a:pt x="10549" y="4656"/>
                </a:cubicBezTo>
                <a:cubicBezTo>
                  <a:pt x="10526" y="4656"/>
                  <a:pt x="10514" y="4656"/>
                  <a:pt x="10490" y="4668"/>
                </a:cubicBezTo>
                <a:cubicBezTo>
                  <a:pt x="10490" y="4656"/>
                  <a:pt x="10490" y="4644"/>
                  <a:pt x="10478" y="4609"/>
                </a:cubicBezTo>
                <a:lnTo>
                  <a:pt x="10478" y="4609"/>
                </a:lnTo>
                <a:cubicBezTo>
                  <a:pt x="10485" y="4628"/>
                  <a:pt x="10491" y="4637"/>
                  <a:pt x="10496" y="4637"/>
                </a:cubicBezTo>
                <a:cubicBezTo>
                  <a:pt x="10499" y="4637"/>
                  <a:pt x="10502" y="4631"/>
                  <a:pt x="10502" y="4620"/>
                </a:cubicBezTo>
                <a:lnTo>
                  <a:pt x="10502" y="4561"/>
                </a:lnTo>
                <a:lnTo>
                  <a:pt x="10502" y="4537"/>
                </a:lnTo>
                <a:cubicBezTo>
                  <a:pt x="10526" y="4537"/>
                  <a:pt x="10526" y="4525"/>
                  <a:pt x="10538" y="4501"/>
                </a:cubicBezTo>
                <a:close/>
                <a:moveTo>
                  <a:pt x="11359" y="4608"/>
                </a:moveTo>
                <a:lnTo>
                  <a:pt x="11395" y="4656"/>
                </a:lnTo>
                <a:cubicBezTo>
                  <a:pt x="11383" y="4656"/>
                  <a:pt x="11383" y="4668"/>
                  <a:pt x="11371" y="4668"/>
                </a:cubicBezTo>
                <a:cubicBezTo>
                  <a:pt x="11359" y="4680"/>
                  <a:pt x="11347" y="4680"/>
                  <a:pt x="11347" y="4680"/>
                </a:cubicBezTo>
                <a:cubicBezTo>
                  <a:pt x="11359" y="4656"/>
                  <a:pt x="11359" y="4644"/>
                  <a:pt x="11359" y="4608"/>
                </a:cubicBezTo>
                <a:close/>
                <a:moveTo>
                  <a:pt x="17860" y="4644"/>
                </a:moveTo>
                <a:cubicBezTo>
                  <a:pt x="17878" y="4650"/>
                  <a:pt x="17890" y="4653"/>
                  <a:pt x="17900" y="4653"/>
                </a:cubicBezTo>
                <a:cubicBezTo>
                  <a:pt x="17910" y="4653"/>
                  <a:pt x="17919" y="4650"/>
                  <a:pt x="17931" y="4644"/>
                </a:cubicBezTo>
                <a:lnTo>
                  <a:pt x="17931" y="4644"/>
                </a:lnTo>
                <a:cubicBezTo>
                  <a:pt x="17931" y="4656"/>
                  <a:pt x="17919" y="4668"/>
                  <a:pt x="17919" y="4704"/>
                </a:cubicBezTo>
                <a:cubicBezTo>
                  <a:pt x="17908" y="4680"/>
                  <a:pt x="17872" y="4668"/>
                  <a:pt x="17860" y="4668"/>
                </a:cubicBezTo>
                <a:cubicBezTo>
                  <a:pt x="17848" y="4656"/>
                  <a:pt x="17860" y="4656"/>
                  <a:pt x="17860" y="4644"/>
                </a:cubicBezTo>
                <a:close/>
                <a:moveTo>
                  <a:pt x="18943" y="4620"/>
                </a:moveTo>
                <a:cubicBezTo>
                  <a:pt x="18943" y="4644"/>
                  <a:pt x="18967" y="4644"/>
                  <a:pt x="18967" y="4656"/>
                </a:cubicBezTo>
                <a:cubicBezTo>
                  <a:pt x="18943" y="4668"/>
                  <a:pt x="18920" y="4704"/>
                  <a:pt x="18920" y="4716"/>
                </a:cubicBezTo>
                <a:lnTo>
                  <a:pt x="18920" y="4680"/>
                </a:lnTo>
                <a:cubicBezTo>
                  <a:pt x="18931" y="4668"/>
                  <a:pt x="18931" y="4656"/>
                  <a:pt x="18943" y="4620"/>
                </a:cubicBezTo>
                <a:close/>
                <a:moveTo>
                  <a:pt x="18646" y="4644"/>
                </a:moveTo>
                <a:lnTo>
                  <a:pt x="18646" y="4656"/>
                </a:lnTo>
                <a:cubicBezTo>
                  <a:pt x="18672" y="4674"/>
                  <a:pt x="18692" y="4685"/>
                  <a:pt x="18714" y="4685"/>
                </a:cubicBezTo>
                <a:cubicBezTo>
                  <a:pt x="18723" y="4685"/>
                  <a:pt x="18731" y="4683"/>
                  <a:pt x="18741" y="4680"/>
                </a:cubicBezTo>
                <a:lnTo>
                  <a:pt x="18741" y="4680"/>
                </a:lnTo>
                <a:cubicBezTo>
                  <a:pt x="18729" y="4704"/>
                  <a:pt x="18729" y="4716"/>
                  <a:pt x="18729" y="4728"/>
                </a:cubicBezTo>
                <a:cubicBezTo>
                  <a:pt x="18705" y="4728"/>
                  <a:pt x="18681" y="4728"/>
                  <a:pt x="18670" y="4739"/>
                </a:cubicBezTo>
                <a:cubicBezTo>
                  <a:pt x="18646" y="4728"/>
                  <a:pt x="18634" y="4716"/>
                  <a:pt x="18622" y="4716"/>
                </a:cubicBezTo>
                <a:lnTo>
                  <a:pt x="18586" y="4739"/>
                </a:lnTo>
                <a:cubicBezTo>
                  <a:pt x="18576" y="4729"/>
                  <a:pt x="18556" y="4709"/>
                  <a:pt x="18526" y="4688"/>
                </a:cubicBezTo>
                <a:lnTo>
                  <a:pt x="18526" y="4688"/>
                </a:lnTo>
                <a:cubicBezTo>
                  <a:pt x="18526" y="4686"/>
                  <a:pt x="18527" y="4683"/>
                  <a:pt x="18527" y="4680"/>
                </a:cubicBezTo>
                <a:lnTo>
                  <a:pt x="18550" y="4680"/>
                </a:lnTo>
                <a:lnTo>
                  <a:pt x="18550" y="4668"/>
                </a:lnTo>
                <a:lnTo>
                  <a:pt x="18562" y="4668"/>
                </a:lnTo>
                <a:cubicBezTo>
                  <a:pt x="18586" y="4668"/>
                  <a:pt x="18622" y="4656"/>
                  <a:pt x="18646" y="4644"/>
                </a:cubicBezTo>
                <a:close/>
                <a:moveTo>
                  <a:pt x="18812" y="4728"/>
                </a:moveTo>
                <a:cubicBezTo>
                  <a:pt x="18824" y="4763"/>
                  <a:pt x="18860" y="4763"/>
                  <a:pt x="18908" y="4763"/>
                </a:cubicBezTo>
                <a:cubicBezTo>
                  <a:pt x="18884" y="4775"/>
                  <a:pt x="18884" y="4799"/>
                  <a:pt x="18884" y="4823"/>
                </a:cubicBezTo>
                <a:cubicBezTo>
                  <a:pt x="18872" y="4787"/>
                  <a:pt x="18848" y="4775"/>
                  <a:pt x="18812" y="4775"/>
                </a:cubicBezTo>
                <a:lnTo>
                  <a:pt x="18812" y="4728"/>
                </a:lnTo>
                <a:close/>
                <a:moveTo>
                  <a:pt x="20122" y="4787"/>
                </a:moveTo>
                <a:cubicBezTo>
                  <a:pt x="20134" y="4799"/>
                  <a:pt x="20170" y="4799"/>
                  <a:pt x="20182" y="4799"/>
                </a:cubicBezTo>
                <a:cubicBezTo>
                  <a:pt x="20170" y="4823"/>
                  <a:pt x="20170" y="4835"/>
                  <a:pt x="20170" y="4847"/>
                </a:cubicBezTo>
                <a:cubicBezTo>
                  <a:pt x="20146" y="4835"/>
                  <a:pt x="20122" y="4823"/>
                  <a:pt x="20110" y="4823"/>
                </a:cubicBezTo>
                <a:cubicBezTo>
                  <a:pt x="20122" y="4799"/>
                  <a:pt x="20122" y="4787"/>
                  <a:pt x="20122" y="4787"/>
                </a:cubicBezTo>
                <a:close/>
                <a:moveTo>
                  <a:pt x="20170" y="4882"/>
                </a:moveTo>
                <a:cubicBezTo>
                  <a:pt x="20170" y="4905"/>
                  <a:pt x="20180" y="4938"/>
                  <a:pt x="20202" y="4962"/>
                </a:cubicBezTo>
                <a:lnTo>
                  <a:pt x="20202" y="4962"/>
                </a:lnTo>
                <a:cubicBezTo>
                  <a:pt x="20196" y="4966"/>
                  <a:pt x="20194" y="4972"/>
                  <a:pt x="20194" y="4978"/>
                </a:cubicBezTo>
                <a:cubicBezTo>
                  <a:pt x="20170" y="4978"/>
                  <a:pt x="20134" y="5001"/>
                  <a:pt x="20122" y="5001"/>
                </a:cubicBezTo>
                <a:cubicBezTo>
                  <a:pt x="20122" y="4978"/>
                  <a:pt x="20110" y="4966"/>
                  <a:pt x="20086" y="4954"/>
                </a:cubicBezTo>
                <a:cubicBezTo>
                  <a:pt x="20110" y="4954"/>
                  <a:pt x="20110" y="4942"/>
                  <a:pt x="20110" y="4942"/>
                </a:cubicBezTo>
                <a:cubicBezTo>
                  <a:pt x="20134" y="4918"/>
                  <a:pt x="20146" y="4906"/>
                  <a:pt x="20170" y="4882"/>
                </a:cubicBezTo>
                <a:close/>
                <a:moveTo>
                  <a:pt x="20491" y="4704"/>
                </a:moveTo>
                <a:cubicBezTo>
                  <a:pt x="20491" y="4716"/>
                  <a:pt x="20491" y="4728"/>
                  <a:pt x="20515" y="4763"/>
                </a:cubicBezTo>
                <a:lnTo>
                  <a:pt x="20491" y="4775"/>
                </a:lnTo>
                <a:cubicBezTo>
                  <a:pt x="20515" y="4799"/>
                  <a:pt x="20539" y="4835"/>
                  <a:pt x="20551" y="4847"/>
                </a:cubicBezTo>
                <a:cubicBezTo>
                  <a:pt x="20539" y="4858"/>
                  <a:pt x="20539" y="4882"/>
                  <a:pt x="20539" y="4894"/>
                </a:cubicBezTo>
                <a:cubicBezTo>
                  <a:pt x="20527" y="4894"/>
                  <a:pt x="20515" y="4906"/>
                  <a:pt x="20491" y="4918"/>
                </a:cubicBezTo>
                <a:cubicBezTo>
                  <a:pt x="20487" y="4916"/>
                  <a:pt x="20482" y="4916"/>
                  <a:pt x="20476" y="4916"/>
                </a:cubicBezTo>
                <a:cubicBezTo>
                  <a:pt x="20440" y="4916"/>
                  <a:pt x="20390" y="4950"/>
                  <a:pt x="20348" y="5001"/>
                </a:cubicBezTo>
                <a:cubicBezTo>
                  <a:pt x="20360" y="5013"/>
                  <a:pt x="20360" y="5025"/>
                  <a:pt x="20372" y="5025"/>
                </a:cubicBezTo>
                <a:lnTo>
                  <a:pt x="20348" y="5025"/>
                </a:lnTo>
                <a:lnTo>
                  <a:pt x="20348" y="5013"/>
                </a:lnTo>
                <a:cubicBezTo>
                  <a:pt x="20313" y="5001"/>
                  <a:pt x="20277" y="5001"/>
                  <a:pt x="20241" y="5001"/>
                </a:cubicBezTo>
                <a:lnTo>
                  <a:pt x="20229" y="4978"/>
                </a:lnTo>
                <a:cubicBezTo>
                  <a:pt x="20289" y="4918"/>
                  <a:pt x="20313" y="4882"/>
                  <a:pt x="20313" y="4835"/>
                </a:cubicBezTo>
                <a:cubicBezTo>
                  <a:pt x="20340" y="4871"/>
                  <a:pt x="20381" y="4887"/>
                  <a:pt x="20426" y="4887"/>
                </a:cubicBezTo>
                <a:cubicBezTo>
                  <a:pt x="20439" y="4887"/>
                  <a:pt x="20453" y="4885"/>
                  <a:pt x="20467" y="4882"/>
                </a:cubicBezTo>
                <a:cubicBezTo>
                  <a:pt x="20479" y="4823"/>
                  <a:pt x="20455" y="4775"/>
                  <a:pt x="20420" y="4739"/>
                </a:cubicBezTo>
                <a:cubicBezTo>
                  <a:pt x="20455" y="4739"/>
                  <a:pt x="20467" y="4728"/>
                  <a:pt x="20491" y="4704"/>
                </a:cubicBezTo>
                <a:close/>
                <a:moveTo>
                  <a:pt x="16026" y="5061"/>
                </a:moveTo>
                <a:cubicBezTo>
                  <a:pt x="16026" y="5073"/>
                  <a:pt x="16050" y="5073"/>
                  <a:pt x="16050" y="5085"/>
                </a:cubicBezTo>
                <a:lnTo>
                  <a:pt x="16050" y="5097"/>
                </a:lnTo>
                <a:cubicBezTo>
                  <a:pt x="16014" y="5097"/>
                  <a:pt x="15991" y="5132"/>
                  <a:pt x="15955" y="5156"/>
                </a:cubicBezTo>
                <a:lnTo>
                  <a:pt x="15955" y="5120"/>
                </a:lnTo>
                <a:lnTo>
                  <a:pt x="15967" y="5097"/>
                </a:lnTo>
                <a:cubicBezTo>
                  <a:pt x="15955" y="5073"/>
                  <a:pt x="15955" y="5061"/>
                  <a:pt x="15955" y="5061"/>
                </a:cubicBezTo>
                <a:cubicBezTo>
                  <a:pt x="15979" y="5061"/>
                  <a:pt x="15992" y="5066"/>
                  <a:pt x="16005" y="5066"/>
                </a:cubicBezTo>
                <a:cubicBezTo>
                  <a:pt x="16012" y="5066"/>
                  <a:pt x="16018" y="5065"/>
                  <a:pt x="16026" y="5061"/>
                </a:cubicBezTo>
                <a:close/>
                <a:moveTo>
                  <a:pt x="22206" y="5132"/>
                </a:moveTo>
                <a:cubicBezTo>
                  <a:pt x="22206" y="5144"/>
                  <a:pt x="22218" y="5180"/>
                  <a:pt x="22218" y="5192"/>
                </a:cubicBezTo>
                <a:cubicBezTo>
                  <a:pt x="22194" y="5192"/>
                  <a:pt x="22158" y="5192"/>
                  <a:pt x="22146" y="5204"/>
                </a:cubicBezTo>
                <a:lnTo>
                  <a:pt x="22146" y="5180"/>
                </a:lnTo>
                <a:cubicBezTo>
                  <a:pt x="22158" y="5156"/>
                  <a:pt x="22194" y="5144"/>
                  <a:pt x="22206" y="5132"/>
                </a:cubicBezTo>
                <a:close/>
                <a:moveTo>
                  <a:pt x="14514" y="5061"/>
                </a:moveTo>
                <a:cubicBezTo>
                  <a:pt x="14538" y="5097"/>
                  <a:pt x="14574" y="5132"/>
                  <a:pt x="14633" y="5132"/>
                </a:cubicBezTo>
                <a:cubicBezTo>
                  <a:pt x="14598" y="5192"/>
                  <a:pt x="14598" y="5239"/>
                  <a:pt x="14621" y="5299"/>
                </a:cubicBezTo>
                <a:cubicBezTo>
                  <a:pt x="14621" y="5275"/>
                  <a:pt x="14633" y="5275"/>
                  <a:pt x="14645" y="5275"/>
                </a:cubicBezTo>
                <a:lnTo>
                  <a:pt x="14645" y="5299"/>
                </a:lnTo>
                <a:lnTo>
                  <a:pt x="14657" y="5311"/>
                </a:lnTo>
                <a:cubicBezTo>
                  <a:pt x="14645" y="5359"/>
                  <a:pt x="14657" y="5394"/>
                  <a:pt x="14681" y="5430"/>
                </a:cubicBezTo>
                <a:lnTo>
                  <a:pt x="14633" y="5430"/>
                </a:lnTo>
                <a:cubicBezTo>
                  <a:pt x="14645" y="5382"/>
                  <a:pt x="14645" y="5335"/>
                  <a:pt x="14621" y="5299"/>
                </a:cubicBezTo>
                <a:cubicBezTo>
                  <a:pt x="14586" y="5299"/>
                  <a:pt x="14562" y="5311"/>
                  <a:pt x="14538" y="5311"/>
                </a:cubicBezTo>
                <a:lnTo>
                  <a:pt x="14526" y="5299"/>
                </a:lnTo>
                <a:cubicBezTo>
                  <a:pt x="14526" y="5275"/>
                  <a:pt x="14514" y="5251"/>
                  <a:pt x="14514" y="5239"/>
                </a:cubicBezTo>
                <a:cubicBezTo>
                  <a:pt x="14538" y="5239"/>
                  <a:pt x="14550" y="5216"/>
                  <a:pt x="14586" y="5192"/>
                </a:cubicBezTo>
                <a:cubicBezTo>
                  <a:pt x="14558" y="5155"/>
                  <a:pt x="14538" y="5140"/>
                  <a:pt x="14514" y="5140"/>
                </a:cubicBezTo>
                <a:cubicBezTo>
                  <a:pt x="14507" y="5140"/>
                  <a:pt x="14499" y="5141"/>
                  <a:pt x="14490" y="5144"/>
                </a:cubicBezTo>
                <a:lnTo>
                  <a:pt x="14490" y="5085"/>
                </a:lnTo>
                <a:cubicBezTo>
                  <a:pt x="14490" y="5073"/>
                  <a:pt x="14490" y="5073"/>
                  <a:pt x="14514" y="5061"/>
                </a:cubicBezTo>
                <a:close/>
                <a:moveTo>
                  <a:pt x="17788" y="5430"/>
                </a:moveTo>
                <a:cubicBezTo>
                  <a:pt x="17805" y="5438"/>
                  <a:pt x="17828" y="5447"/>
                  <a:pt x="17848" y="5447"/>
                </a:cubicBezTo>
                <a:cubicBezTo>
                  <a:pt x="17857" y="5447"/>
                  <a:pt x="17865" y="5445"/>
                  <a:pt x="17872" y="5442"/>
                </a:cubicBezTo>
                <a:lnTo>
                  <a:pt x="17872" y="5478"/>
                </a:lnTo>
                <a:lnTo>
                  <a:pt x="17872" y="5490"/>
                </a:lnTo>
                <a:cubicBezTo>
                  <a:pt x="17860" y="5490"/>
                  <a:pt x="17860" y="5478"/>
                  <a:pt x="17848" y="5478"/>
                </a:cubicBezTo>
                <a:cubicBezTo>
                  <a:pt x="17836" y="5454"/>
                  <a:pt x="17800" y="5442"/>
                  <a:pt x="17777" y="5442"/>
                </a:cubicBezTo>
                <a:cubicBezTo>
                  <a:pt x="17788" y="5442"/>
                  <a:pt x="17788" y="5430"/>
                  <a:pt x="17788" y="5430"/>
                </a:cubicBezTo>
                <a:close/>
                <a:moveTo>
                  <a:pt x="10847" y="5454"/>
                </a:moveTo>
                <a:cubicBezTo>
                  <a:pt x="10835" y="5478"/>
                  <a:pt x="10835" y="5501"/>
                  <a:pt x="10835" y="5513"/>
                </a:cubicBezTo>
                <a:lnTo>
                  <a:pt x="10799" y="5513"/>
                </a:lnTo>
                <a:cubicBezTo>
                  <a:pt x="10788" y="5501"/>
                  <a:pt x="10788" y="5501"/>
                  <a:pt x="10776" y="5501"/>
                </a:cubicBezTo>
                <a:lnTo>
                  <a:pt x="10823" y="5454"/>
                </a:lnTo>
                <a:close/>
                <a:moveTo>
                  <a:pt x="7561" y="5490"/>
                </a:moveTo>
                <a:cubicBezTo>
                  <a:pt x="7573" y="5501"/>
                  <a:pt x="7573" y="5501"/>
                  <a:pt x="7597" y="5501"/>
                </a:cubicBezTo>
                <a:cubicBezTo>
                  <a:pt x="7573" y="5513"/>
                  <a:pt x="7573" y="5537"/>
                  <a:pt x="7597" y="5561"/>
                </a:cubicBezTo>
                <a:cubicBezTo>
                  <a:pt x="7573" y="5549"/>
                  <a:pt x="7549" y="5537"/>
                  <a:pt x="7501" y="5513"/>
                </a:cubicBezTo>
                <a:cubicBezTo>
                  <a:pt x="7525" y="5513"/>
                  <a:pt x="7549" y="5501"/>
                  <a:pt x="7561" y="5490"/>
                </a:cubicBezTo>
                <a:close/>
                <a:moveTo>
                  <a:pt x="7656" y="5537"/>
                </a:moveTo>
                <a:cubicBezTo>
                  <a:pt x="7661" y="5542"/>
                  <a:pt x="7666" y="5546"/>
                  <a:pt x="7672" y="5550"/>
                </a:cubicBezTo>
                <a:lnTo>
                  <a:pt x="7672" y="5550"/>
                </a:lnTo>
                <a:cubicBezTo>
                  <a:pt x="7666" y="5550"/>
                  <a:pt x="7661" y="5549"/>
                  <a:pt x="7656" y="5549"/>
                </a:cubicBezTo>
                <a:cubicBezTo>
                  <a:pt x="7656" y="5561"/>
                  <a:pt x="7632" y="5573"/>
                  <a:pt x="7632" y="5573"/>
                </a:cubicBezTo>
                <a:lnTo>
                  <a:pt x="7621" y="5573"/>
                </a:lnTo>
                <a:cubicBezTo>
                  <a:pt x="7632" y="5561"/>
                  <a:pt x="7656" y="5549"/>
                  <a:pt x="7656" y="5537"/>
                </a:cubicBezTo>
                <a:close/>
                <a:moveTo>
                  <a:pt x="7728" y="5549"/>
                </a:moveTo>
                <a:cubicBezTo>
                  <a:pt x="7728" y="5556"/>
                  <a:pt x="7732" y="5572"/>
                  <a:pt x="7738" y="5586"/>
                </a:cubicBezTo>
                <a:lnTo>
                  <a:pt x="7738" y="5586"/>
                </a:lnTo>
                <a:cubicBezTo>
                  <a:pt x="7729" y="5575"/>
                  <a:pt x="7716" y="5567"/>
                  <a:pt x="7703" y="5560"/>
                </a:cubicBezTo>
                <a:lnTo>
                  <a:pt x="7703" y="5560"/>
                </a:lnTo>
                <a:cubicBezTo>
                  <a:pt x="7707" y="5561"/>
                  <a:pt x="7711" y="5561"/>
                  <a:pt x="7716" y="5561"/>
                </a:cubicBezTo>
                <a:lnTo>
                  <a:pt x="7716" y="5549"/>
                </a:lnTo>
                <a:close/>
                <a:moveTo>
                  <a:pt x="11273" y="5564"/>
                </a:moveTo>
                <a:cubicBezTo>
                  <a:pt x="11276" y="5564"/>
                  <a:pt x="11276" y="5567"/>
                  <a:pt x="11264" y="5573"/>
                </a:cubicBezTo>
                <a:cubicBezTo>
                  <a:pt x="11300" y="5573"/>
                  <a:pt x="11311" y="5597"/>
                  <a:pt x="11323" y="5597"/>
                </a:cubicBezTo>
                <a:cubicBezTo>
                  <a:pt x="11323" y="5609"/>
                  <a:pt x="11347" y="5632"/>
                  <a:pt x="11359" y="5656"/>
                </a:cubicBezTo>
                <a:cubicBezTo>
                  <a:pt x="11359" y="5671"/>
                  <a:pt x="11364" y="5692"/>
                  <a:pt x="11374" y="5710"/>
                </a:cubicBezTo>
                <a:lnTo>
                  <a:pt x="11374" y="5710"/>
                </a:lnTo>
                <a:cubicBezTo>
                  <a:pt x="11348" y="5688"/>
                  <a:pt x="11317" y="5678"/>
                  <a:pt x="11282" y="5678"/>
                </a:cubicBezTo>
                <a:cubicBezTo>
                  <a:pt x="11272" y="5678"/>
                  <a:pt x="11262" y="5679"/>
                  <a:pt x="11252" y="5680"/>
                </a:cubicBezTo>
                <a:cubicBezTo>
                  <a:pt x="11264" y="5656"/>
                  <a:pt x="11264" y="5609"/>
                  <a:pt x="11264" y="5573"/>
                </a:cubicBezTo>
                <a:cubicBezTo>
                  <a:pt x="11264" y="5567"/>
                  <a:pt x="11270" y="5564"/>
                  <a:pt x="11273" y="5564"/>
                </a:cubicBezTo>
                <a:close/>
                <a:moveTo>
                  <a:pt x="19122" y="5656"/>
                </a:moveTo>
                <a:cubicBezTo>
                  <a:pt x="19122" y="5668"/>
                  <a:pt x="19146" y="5680"/>
                  <a:pt x="19158" y="5716"/>
                </a:cubicBezTo>
                <a:cubicBezTo>
                  <a:pt x="19146" y="5716"/>
                  <a:pt x="19110" y="5728"/>
                  <a:pt x="19098" y="5740"/>
                </a:cubicBezTo>
                <a:cubicBezTo>
                  <a:pt x="19098" y="5692"/>
                  <a:pt x="19110" y="5680"/>
                  <a:pt x="19110" y="5668"/>
                </a:cubicBezTo>
                <a:lnTo>
                  <a:pt x="19122" y="5656"/>
                </a:lnTo>
                <a:close/>
                <a:moveTo>
                  <a:pt x="11442" y="5716"/>
                </a:moveTo>
                <a:cubicBezTo>
                  <a:pt x="11442" y="5751"/>
                  <a:pt x="11454" y="5787"/>
                  <a:pt x="11490" y="5835"/>
                </a:cubicBezTo>
                <a:cubicBezTo>
                  <a:pt x="11478" y="5835"/>
                  <a:pt x="11478" y="5811"/>
                  <a:pt x="11454" y="5811"/>
                </a:cubicBezTo>
                <a:lnTo>
                  <a:pt x="11431" y="5811"/>
                </a:lnTo>
                <a:cubicBezTo>
                  <a:pt x="11431" y="5811"/>
                  <a:pt x="11431" y="5799"/>
                  <a:pt x="11442" y="5799"/>
                </a:cubicBezTo>
                <a:lnTo>
                  <a:pt x="11431" y="5799"/>
                </a:lnTo>
                <a:cubicBezTo>
                  <a:pt x="11421" y="5775"/>
                  <a:pt x="11411" y="5754"/>
                  <a:pt x="11399" y="5738"/>
                </a:cubicBezTo>
                <a:lnTo>
                  <a:pt x="11399" y="5738"/>
                </a:lnTo>
                <a:cubicBezTo>
                  <a:pt x="11420" y="5728"/>
                  <a:pt x="11431" y="5727"/>
                  <a:pt x="11442" y="5716"/>
                </a:cubicBezTo>
                <a:close/>
                <a:moveTo>
                  <a:pt x="16503" y="5835"/>
                </a:moveTo>
                <a:lnTo>
                  <a:pt x="16503" y="5859"/>
                </a:lnTo>
                <a:cubicBezTo>
                  <a:pt x="16491" y="5871"/>
                  <a:pt x="16491" y="5906"/>
                  <a:pt x="16491" y="5918"/>
                </a:cubicBezTo>
                <a:cubicBezTo>
                  <a:pt x="16491" y="5918"/>
                  <a:pt x="16491" y="5930"/>
                  <a:pt x="16479" y="5930"/>
                </a:cubicBezTo>
                <a:cubicBezTo>
                  <a:pt x="16479" y="5906"/>
                  <a:pt x="16455" y="5894"/>
                  <a:pt x="16431" y="5871"/>
                </a:cubicBezTo>
                <a:cubicBezTo>
                  <a:pt x="16479" y="5871"/>
                  <a:pt x="16491" y="5847"/>
                  <a:pt x="16503" y="5835"/>
                </a:cubicBezTo>
                <a:close/>
                <a:moveTo>
                  <a:pt x="8609" y="5859"/>
                </a:moveTo>
                <a:cubicBezTo>
                  <a:pt x="8621" y="5906"/>
                  <a:pt x="8644" y="5930"/>
                  <a:pt x="8680" y="5954"/>
                </a:cubicBezTo>
                <a:lnTo>
                  <a:pt x="8668" y="5966"/>
                </a:lnTo>
                <a:lnTo>
                  <a:pt x="8621" y="6013"/>
                </a:lnTo>
                <a:lnTo>
                  <a:pt x="8585" y="5978"/>
                </a:lnTo>
                <a:cubicBezTo>
                  <a:pt x="8609" y="5930"/>
                  <a:pt x="8609" y="5906"/>
                  <a:pt x="8609" y="5859"/>
                </a:cubicBezTo>
                <a:close/>
                <a:moveTo>
                  <a:pt x="17276" y="5894"/>
                </a:moveTo>
                <a:lnTo>
                  <a:pt x="17276" y="5894"/>
                </a:lnTo>
                <a:cubicBezTo>
                  <a:pt x="17300" y="5906"/>
                  <a:pt x="17312" y="5906"/>
                  <a:pt x="17324" y="5918"/>
                </a:cubicBezTo>
                <a:lnTo>
                  <a:pt x="17312" y="5930"/>
                </a:lnTo>
                <a:cubicBezTo>
                  <a:pt x="17312" y="5966"/>
                  <a:pt x="17324" y="5978"/>
                  <a:pt x="17336" y="5990"/>
                </a:cubicBezTo>
                <a:cubicBezTo>
                  <a:pt x="17305" y="5990"/>
                  <a:pt x="17264" y="6017"/>
                  <a:pt x="17214" y="6040"/>
                </a:cubicBezTo>
                <a:lnTo>
                  <a:pt x="17214" y="6040"/>
                </a:lnTo>
                <a:cubicBezTo>
                  <a:pt x="17215" y="6039"/>
                  <a:pt x="17216" y="6038"/>
                  <a:pt x="17217" y="6037"/>
                </a:cubicBezTo>
                <a:cubicBezTo>
                  <a:pt x="17265" y="5990"/>
                  <a:pt x="17300" y="5954"/>
                  <a:pt x="17276" y="5894"/>
                </a:cubicBezTo>
                <a:close/>
                <a:moveTo>
                  <a:pt x="9466" y="5966"/>
                </a:moveTo>
                <a:lnTo>
                  <a:pt x="9466" y="5966"/>
                </a:lnTo>
                <a:cubicBezTo>
                  <a:pt x="9502" y="5978"/>
                  <a:pt x="9526" y="5978"/>
                  <a:pt x="9573" y="5978"/>
                </a:cubicBezTo>
                <a:lnTo>
                  <a:pt x="9573" y="5990"/>
                </a:lnTo>
                <a:cubicBezTo>
                  <a:pt x="9537" y="6013"/>
                  <a:pt x="9526" y="6037"/>
                  <a:pt x="9502" y="6073"/>
                </a:cubicBezTo>
                <a:cubicBezTo>
                  <a:pt x="9502" y="6049"/>
                  <a:pt x="9478" y="6049"/>
                  <a:pt x="9466" y="6037"/>
                </a:cubicBezTo>
                <a:lnTo>
                  <a:pt x="9502" y="6037"/>
                </a:lnTo>
                <a:cubicBezTo>
                  <a:pt x="9502" y="5990"/>
                  <a:pt x="9478" y="5978"/>
                  <a:pt x="9466" y="5966"/>
                </a:cubicBezTo>
                <a:close/>
                <a:moveTo>
                  <a:pt x="17074" y="6049"/>
                </a:moveTo>
                <a:cubicBezTo>
                  <a:pt x="17099" y="6064"/>
                  <a:pt x="17122" y="6071"/>
                  <a:pt x="17143" y="6071"/>
                </a:cubicBezTo>
                <a:cubicBezTo>
                  <a:pt x="17161" y="6071"/>
                  <a:pt x="17178" y="6065"/>
                  <a:pt x="17193" y="6056"/>
                </a:cubicBezTo>
                <a:lnTo>
                  <a:pt x="17193" y="6056"/>
                </a:lnTo>
                <a:cubicBezTo>
                  <a:pt x="17195" y="6075"/>
                  <a:pt x="17205" y="6086"/>
                  <a:pt x="17205" y="6097"/>
                </a:cubicBezTo>
                <a:cubicBezTo>
                  <a:pt x="17193" y="6094"/>
                  <a:pt x="17181" y="6092"/>
                  <a:pt x="17170" y="6092"/>
                </a:cubicBezTo>
                <a:cubicBezTo>
                  <a:pt x="17135" y="6092"/>
                  <a:pt x="17104" y="6106"/>
                  <a:pt x="17086" y="6132"/>
                </a:cubicBezTo>
                <a:lnTo>
                  <a:pt x="17086" y="6109"/>
                </a:lnTo>
                <a:cubicBezTo>
                  <a:pt x="17086" y="6097"/>
                  <a:pt x="17086" y="6073"/>
                  <a:pt x="17074" y="6049"/>
                </a:cubicBezTo>
                <a:close/>
                <a:moveTo>
                  <a:pt x="19741" y="6025"/>
                </a:moveTo>
                <a:cubicBezTo>
                  <a:pt x="19717" y="6049"/>
                  <a:pt x="19741" y="6085"/>
                  <a:pt x="19753" y="6109"/>
                </a:cubicBezTo>
                <a:cubicBezTo>
                  <a:pt x="19753" y="6132"/>
                  <a:pt x="19741" y="6132"/>
                  <a:pt x="19741" y="6144"/>
                </a:cubicBezTo>
                <a:cubicBezTo>
                  <a:pt x="19725" y="6136"/>
                  <a:pt x="19708" y="6122"/>
                  <a:pt x="19688" y="6122"/>
                </a:cubicBezTo>
                <a:cubicBezTo>
                  <a:pt x="19682" y="6122"/>
                  <a:pt x="19675" y="6124"/>
                  <a:pt x="19668" y="6127"/>
                </a:cubicBezTo>
                <a:lnTo>
                  <a:pt x="19668" y="6127"/>
                </a:lnTo>
                <a:cubicBezTo>
                  <a:pt x="19707" y="6103"/>
                  <a:pt x="19717" y="6069"/>
                  <a:pt x="19717" y="6025"/>
                </a:cubicBezTo>
                <a:close/>
                <a:moveTo>
                  <a:pt x="7311" y="6192"/>
                </a:moveTo>
                <a:lnTo>
                  <a:pt x="7311" y="6192"/>
                </a:lnTo>
                <a:cubicBezTo>
                  <a:pt x="7323" y="6204"/>
                  <a:pt x="7335" y="6216"/>
                  <a:pt x="7335" y="6228"/>
                </a:cubicBezTo>
                <a:cubicBezTo>
                  <a:pt x="7335" y="6252"/>
                  <a:pt x="7335" y="6263"/>
                  <a:pt x="7359" y="6275"/>
                </a:cubicBezTo>
                <a:lnTo>
                  <a:pt x="7299" y="6275"/>
                </a:lnTo>
                <a:cubicBezTo>
                  <a:pt x="7311" y="6252"/>
                  <a:pt x="7323" y="6216"/>
                  <a:pt x="7311" y="6192"/>
                </a:cubicBezTo>
                <a:close/>
                <a:moveTo>
                  <a:pt x="8109" y="5847"/>
                </a:moveTo>
                <a:cubicBezTo>
                  <a:pt x="8132" y="5859"/>
                  <a:pt x="8132" y="5882"/>
                  <a:pt x="8144" y="5906"/>
                </a:cubicBezTo>
                <a:cubicBezTo>
                  <a:pt x="8144" y="5918"/>
                  <a:pt x="8144" y="5942"/>
                  <a:pt x="8156" y="5966"/>
                </a:cubicBezTo>
                <a:cubicBezTo>
                  <a:pt x="8168" y="5966"/>
                  <a:pt x="8192" y="5966"/>
                  <a:pt x="8204" y="5942"/>
                </a:cubicBezTo>
                <a:cubicBezTo>
                  <a:pt x="8204" y="6025"/>
                  <a:pt x="8228" y="6109"/>
                  <a:pt x="8311" y="6180"/>
                </a:cubicBezTo>
                <a:lnTo>
                  <a:pt x="8287" y="6180"/>
                </a:lnTo>
                <a:cubicBezTo>
                  <a:pt x="8275" y="6216"/>
                  <a:pt x="8275" y="6240"/>
                  <a:pt x="8287" y="6275"/>
                </a:cubicBezTo>
                <a:cubicBezTo>
                  <a:pt x="8263" y="6263"/>
                  <a:pt x="8216" y="6240"/>
                  <a:pt x="8168" y="6240"/>
                </a:cubicBezTo>
                <a:lnTo>
                  <a:pt x="8192" y="6240"/>
                </a:lnTo>
                <a:cubicBezTo>
                  <a:pt x="8192" y="6097"/>
                  <a:pt x="8132" y="6001"/>
                  <a:pt x="8049" y="5966"/>
                </a:cubicBezTo>
                <a:lnTo>
                  <a:pt x="8049" y="5930"/>
                </a:lnTo>
                <a:cubicBezTo>
                  <a:pt x="8073" y="5906"/>
                  <a:pt x="8097" y="5871"/>
                  <a:pt x="8109" y="5847"/>
                </a:cubicBezTo>
                <a:close/>
                <a:moveTo>
                  <a:pt x="14919" y="5954"/>
                </a:moveTo>
                <a:cubicBezTo>
                  <a:pt x="14931" y="5954"/>
                  <a:pt x="14931" y="5966"/>
                  <a:pt x="14943" y="5966"/>
                </a:cubicBezTo>
                <a:cubicBezTo>
                  <a:pt x="14955" y="5990"/>
                  <a:pt x="14955" y="6013"/>
                  <a:pt x="14990" y="6037"/>
                </a:cubicBezTo>
                <a:cubicBezTo>
                  <a:pt x="14990" y="6049"/>
                  <a:pt x="14990" y="6049"/>
                  <a:pt x="14967" y="6073"/>
                </a:cubicBezTo>
                <a:cubicBezTo>
                  <a:pt x="15010" y="6099"/>
                  <a:pt x="15046" y="6118"/>
                  <a:pt x="15086" y="6118"/>
                </a:cubicBezTo>
                <a:cubicBezTo>
                  <a:pt x="15101" y="6118"/>
                  <a:pt x="15117" y="6115"/>
                  <a:pt x="15133" y="6109"/>
                </a:cubicBezTo>
                <a:lnTo>
                  <a:pt x="15133" y="6109"/>
                </a:lnTo>
                <a:cubicBezTo>
                  <a:pt x="15121" y="6156"/>
                  <a:pt x="15121" y="6204"/>
                  <a:pt x="15133" y="6252"/>
                </a:cubicBezTo>
                <a:cubicBezTo>
                  <a:pt x="15123" y="6245"/>
                  <a:pt x="15111" y="6242"/>
                  <a:pt x="15099" y="6242"/>
                </a:cubicBezTo>
                <a:cubicBezTo>
                  <a:pt x="15070" y="6242"/>
                  <a:pt x="15036" y="6258"/>
                  <a:pt x="15002" y="6275"/>
                </a:cubicBezTo>
                <a:cubicBezTo>
                  <a:pt x="15038" y="6228"/>
                  <a:pt x="15050" y="6192"/>
                  <a:pt x="15014" y="6132"/>
                </a:cubicBezTo>
                <a:lnTo>
                  <a:pt x="15014" y="6132"/>
                </a:lnTo>
                <a:cubicBezTo>
                  <a:pt x="14931" y="6144"/>
                  <a:pt x="14871" y="6192"/>
                  <a:pt x="14860" y="6263"/>
                </a:cubicBezTo>
                <a:lnTo>
                  <a:pt x="14836" y="6252"/>
                </a:lnTo>
                <a:lnTo>
                  <a:pt x="14860" y="6228"/>
                </a:lnTo>
                <a:cubicBezTo>
                  <a:pt x="14860" y="6228"/>
                  <a:pt x="14860" y="6216"/>
                  <a:pt x="14836" y="6204"/>
                </a:cubicBezTo>
                <a:cubicBezTo>
                  <a:pt x="14836" y="6168"/>
                  <a:pt x="14824" y="6144"/>
                  <a:pt x="14812" y="6109"/>
                </a:cubicBezTo>
                <a:cubicBezTo>
                  <a:pt x="14871" y="6085"/>
                  <a:pt x="14895" y="6037"/>
                  <a:pt x="14919" y="5990"/>
                </a:cubicBezTo>
                <a:lnTo>
                  <a:pt x="14931" y="5978"/>
                </a:lnTo>
                <a:cubicBezTo>
                  <a:pt x="14931" y="5966"/>
                  <a:pt x="14931" y="5966"/>
                  <a:pt x="14919" y="5954"/>
                </a:cubicBezTo>
                <a:close/>
                <a:moveTo>
                  <a:pt x="7216" y="6252"/>
                </a:moveTo>
                <a:cubicBezTo>
                  <a:pt x="7240" y="6263"/>
                  <a:pt x="7251" y="6275"/>
                  <a:pt x="7275" y="6275"/>
                </a:cubicBezTo>
                <a:cubicBezTo>
                  <a:pt x="7263" y="6287"/>
                  <a:pt x="7240" y="6287"/>
                  <a:pt x="7240" y="6311"/>
                </a:cubicBezTo>
                <a:cubicBezTo>
                  <a:pt x="7240" y="6289"/>
                  <a:pt x="7218" y="6266"/>
                  <a:pt x="7206" y="6254"/>
                </a:cubicBezTo>
                <a:lnTo>
                  <a:pt x="7206" y="6254"/>
                </a:lnTo>
                <a:cubicBezTo>
                  <a:pt x="7209" y="6253"/>
                  <a:pt x="7212" y="6252"/>
                  <a:pt x="7216" y="6252"/>
                </a:cubicBezTo>
                <a:close/>
                <a:moveTo>
                  <a:pt x="22658" y="6252"/>
                </a:moveTo>
                <a:lnTo>
                  <a:pt x="22694" y="6287"/>
                </a:lnTo>
                <a:cubicBezTo>
                  <a:pt x="22670" y="6287"/>
                  <a:pt x="22658" y="6311"/>
                  <a:pt x="22622" y="6323"/>
                </a:cubicBezTo>
                <a:cubicBezTo>
                  <a:pt x="22634" y="6287"/>
                  <a:pt x="22634" y="6263"/>
                  <a:pt x="22622" y="6252"/>
                </a:cubicBezTo>
                <a:close/>
                <a:moveTo>
                  <a:pt x="16360" y="6025"/>
                </a:moveTo>
                <a:cubicBezTo>
                  <a:pt x="16360" y="6037"/>
                  <a:pt x="16360" y="6049"/>
                  <a:pt x="16372" y="6061"/>
                </a:cubicBezTo>
                <a:cubicBezTo>
                  <a:pt x="16366" y="6058"/>
                  <a:pt x="16359" y="6057"/>
                  <a:pt x="16352" y="6057"/>
                </a:cubicBezTo>
                <a:cubicBezTo>
                  <a:pt x="16331" y="6057"/>
                  <a:pt x="16309" y="6070"/>
                  <a:pt x="16300" y="6097"/>
                </a:cubicBezTo>
                <a:lnTo>
                  <a:pt x="16300" y="6132"/>
                </a:lnTo>
                <a:cubicBezTo>
                  <a:pt x="16287" y="6127"/>
                  <a:pt x="16275" y="6125"/>
                  <a:pt x="16264" y="6125"/>
                </a:cubicBezTo>
                <a:cubicBezTo>
                  <a:pt x="16220" y="6125"/>
                  <a:pt x="16183" y="6157"/>
                  <a:pt x="16145" y="6204"/>
                </a:cubicBezTo>
                <a:cubicBezTo>
                  <a:pt x="16169" y="6228"/>
                  <a:pt x="16181" y="6263"/>
                  <a:pt x="16205" y="6275"/>
                </a:cubicBezTo>
                <a:cubicBezTo>
                  <a:pt x="16195" y="6273"/>
                  <a:pt x="16186" y="6272"/>
                  <a:pt x="16177" y="6272"/>
                </a:cubicBezTo>
                <a:cubicBezTo>
                  <a:pt x="16133" y="6272"/>
                  <a:pt x="16100" y="6297"/>
                  <a:pt x="16050" y="6347"/>
                </a:cubicBezTo>
                <a:lnTo>
                  <a:pt x="16026" y="6347"/>
                </a:lnTo>
                <a:cubicBezTo>
                  <a:pt x="16050" y="6311"/>
                  <a:pt x="16050" y="6240"/>
                  <a:pt x="16003" y="6180"/>
                </a:cubicBezTo>
                <a:lnTo>
                  <a:pt x="16003" y="6180"/>
                </a:lnTo>
                <a:cubicBezTo>
                  <a:pt x="16062" y="6204"/>
                  <a:pt x="16086" y="6204"/>
                  <a:pt x="16122" y="6204"/>
                </a:cubicBezTo>
                <a:cubicBezTo>
                  <a:pt x="16122" y="6156"/>
                  <a:pt x="16122" y="6132"/>
                  <a:pt x="16110" y="6097"/>
                </a:cubicBezTo>
                <a:cubicBezTo>
                  <a:pt x="16122" y="6085"/>
                  <a:pt x="16122" y="6073"/>
                  <a:pt x="16122" y="6073"/>
                </a:cubicBezTo>
                <a:lnTo>
                  <a:pt x="16133" y="6085"/>
                </a:lnTo>
                <a:cubicBezTo>
                  <a:pt x="16139" y="6091"/>
                  <a:pt x="16148" y="6094"/>
                  <a:pt x="16157" y="6094"/>
                </a:cubicBezTo>
                <a:cubicBezTo>
                  <a:pt x="16166" y="6094"/>
                  <a:pt x="16175" y="6091"/>
                  <a:pt x="16181" y="6085"/>
                </a:cubicBezTo>
                <a:cubicBezTo>
                  <a:pt x="16181" y="6097"/>
                  <a:pt x="16181" y="6132"/>
                  <a:pt x="16205" y="6132"/>
                </a:cubicBezTo>
                <a:cubicBezTo>
                  <a:pt x="16229" y="6109"/>
                  <a:pt x="16229" y="6097"/>
                  <a:pt x="16229" y="6085"/>
                </a:cubicBezTo>
                <a:lnTo>
                  <a:pt x="16241" y="6085"/>
                </a:lnTo>
                <a:cubicBezTo>
                  <a:pt x="16253" y="6085"/>
                  <a:pt x="16253" y="6085"/>
                  <a:pt x="16264" y="6073"/>
                </a:cubicBezTo>
                <a:lnTo>
                  <a:pt x="16264" y="6049"/>
                </a:lnTo>
                <a:lnTo>
                  <a:pt x="16288" y="6037"/>
                </a:lnTo>
                <a:cubicBezTo>
                  <a:pt x="16300" y="6037"/>
                  <a:pt x="16300" y="6049"/>
                  <a:pt x="16312" y="6049"/>
                </a:cubicBezTo>
                <a:lnTo>
                  <a:pt x="16312" y="6037"/>
                </a:lnTo>
                <a:lnTo>
                  <a:pt x="16324" y="6049"/>
                </a:lnTo>
                <a:cubicBezTo>
                  <a:pt x="16348" y="6049"/>
                  <a:pt x="16348" y="6037"/>
                  <a:pt x="16360" y="6025"/>
                </a:cubicBezTo>
                <a:close/>
                <a:moveTo>
                  <a:pt x="8942" y="6049"/>
                </a:moveTo>
                <a:cubicBezTo>
                  <a:pt x="8942" y="6073"/>
                  <a:pt x="8966" y="6073"/>
                  <a:pt x="8966" y="6073"/>
                </a:cubicBezTo>
                <a:cubicBezTo>
                  <a:pt x="8942" y="6085"/>
                  <a:pt x="8942" y="6097"/>
                  <a:pt x="8942" y="6109"/>
                </a:cubicBezTo>
                <a:cubicBezTo>
                  <a:pt x="8966" y="6109"/>
                  <a:pt x="8978" y="6109"/>
                  <a:pt x="8990" y="6097"/>
                </a:cubicBezTo>
                <a:lnTo>
                  <a:pt x="8990" y="6132"/>
                </a:lnTo>
                <a:cubicBezTo>
                  <a:pt x="8996" y="6136"/>
                  <a:pt x="9002" y="6137"/>
                  <a:pt x="9009" y="6137"/>
                </a:cubicBezTo>
                <a:cubicBezTo>
                  <a:pt x="9026" y="6137"/>
                  <a:pt x="9044" y="6126"/>
                  <a:pt x="9061" y="6109"/>
                </a:cubicBezTo>
                <a:cubicBezTo>
                  <a:pt x="9061" y="6132"/>
                  <a:pt x="9061" y="6144"/>
                  <a:pt x="9073" y="6144"/>
                </a:cubicBezTo>
                <a:cubicBezTo>
                  <a:pt x="9073" y="6204"/>
                  <a:pt x="9097" y="6263"/>
                  <a:pt x="9121" y="6323"/>
                </a:cubicBezTo>
                <a:cubicBezTo>
                  <a:pt x="9097" y="6323"/>
                  <a:pt x="9061" y="6335"/>
                  <a:pt x="9037" y="6382"/>
                </a:cubicBezTo>
                <a:cubicBezTo>
                  <a:pt x="9014" y="6382"/>
                  <a:pt x="9002" y="6382"/>
                  <a:pt x="8990" y="6394"/>
                </a:cubicBezTo>
                <a:lnTo>
                  <a:pt x="8990" y="6371"/>
                </a:lnTo>
                <a:lnTo>
                  <a:pt x="8990" y="6347"/>
                </a:lnTo>
                <a:cubicBezTo>
                  <a:pt x="8990" y="6347"/>
                  <a:pt x="8995" y="6357"/>
                  <a:pt x="9002" y="6357"/>
                </a:cubicBezTo>
                <a:cubicBezTo>
                  <a:pt x="9006" y="6357"/>
                  <a:pt x="9010" y="6355"/>
                  <a:pt x="9014" y="6347"/>
                </a:cubicBezTo>
                <a:cubicBezTo>
                  <a:pt x="9014" y="6335"/>
                  <a:pt x="9014" y="6323"/>
                  <a:pt x="9002" y="6323"/>
                </a:cubicBezTo>
                <a:cubicBezTo>
                  <a:pt x="9014" y="6323"/>
                  <a:pt x="9014" y="6311"/>
                  <a:pt x="9014" y="6287"/>
                </a:cubicBezTo>
                <a:cubicBezTo>
                  <a:pt x="9014" y="6275"/>
                  <a:pt x="9014" y="6263"/>
                  <a:pt x="9002" y="6263"/>
                </a:cubicBezTo>
                <a:cubicBezTo>
                  <a:pt x="9014" y="6263"/>
                  <a:pt x="9014" y="6240"/>
                  <a:pt x="9014" y="6228"/>
                </a:cubicBezTo>
                <a:lnTo>
                  <a:pt x="9002" y="6228"/>
                </a:lnTo>
                <a:cubicBezTo>
                  <a:pt x="8978" y="6204"/>
                  <a:pt x="8966" y="6168"/>
                  <a:pt x="8930" y="6156"/>
                </a:cubicBezTo>
                <a:cubicBezTo>
                  <a:pt x="8930" y="6121"/>
                  <a:pt x="8918" y="6097"/>
                  <a:pt x="8894" y="6061"/>
                </a:cubicBezTo>
                <a:lnTo>
                  <a:pt x="8894" y="6061"/>
                </a:lnTo>
                <a:cubicBezTo>
                  <a:pt x="8904" y="6066"/>
                  <a:pt x="8912" y="6069"/>
                  <a:pt x="8919" y="6069"/>
                </a:cubicBezTo>
                <a:cubicBezTo>
                  <a:pt x="8928" y="6069"/>
                  <a:pt x="8935" y="6063"/>
                  <a:pt x="8942" y="6049"/>
                </a:cubicBezTo>
                <a:close/>
                <a:moveTo>
                  <a:pt x="10157" y="6502"/>
                </a:moveTo>
                <a:cubicBezTo>
                  <a:pt x="10174" y="6519"/>
                  <a:pt x="10204" y="6530"/>
                  <a:pt x="10242" y="6530"/>
                </a:cubicBezTo>
                <a:cubicBezTo>
                  <a:pt x="10256" y="6530"/>
                  <a:pt x="10272" y="6529"/>
                  <a:pt x="10288" y="6525"/>
                </a:cubicBezTo>
                <a:cubicBezTo>
                  <a:pt x="10299" y="6525"/>
                  <a:pt x="10299" y="6549"/>
                  <a:pt x="10311" y="6549"/>
                </a:cubicBezTo>
                <a:cubicBezTo>
                  <a:pt x="10288" y="6561"/>
                  <a:pt x="10276" y="6573"/>
                  <a:pt x="10240" y="6585"/>
                </a:cubicBezTo>
                <a:cubicBezTo>
                  <a:pt x="10222" y="6581"/>
                  <a:pt x="10207" y="6578"/>
                  <a:pt x="10192" y="6578"/>
                </a:cubicBezTo>
                <a:cubicBezTo>
                  <a:pt x="10166" y="6578"/>
                  <a:pt x="10143" y="6586"/>
                  <a:pt x="10121" y="6609"/>
                </a:cubicBezTo>
                <a:lnTo>
                  <a:pt x="10121" y="6585"/>
                </a:lnTo>
                <a:cubicBezTo>
                  <a:pt x="10133" y="6561"/>
                  <a:pt x="10157" y="6525"/>
                  <a:pt x="10157" y="6502"/>
                </a:cubicBezTo>
                <a:close/>
                <a:moveTo>
                  <a:pt x="7990" y="6573"/>
                </a:moveTo>
                <a:cubicBezTo>
                  <a:pt x="8013" y="6609"/>
                  <a:pt x="8037" y="6621"/>
                  <a:pt x="8073" y="6644"/>
                </a:cubicBezTo>
                <a:cubicBezTo>
                  <a:pt x="8049" y="6644"/>
                  <a:pt x="8037" y="6668"/>
                  <a:pt x="8025" y="6668"/>
                </a:cubicBezTo>
                <a:lnTo>
                  <a:pt x="8025" y="6644"/>
                </a:lnTo>
                <a:cubicBezTo>
                  <a:pt x="8013" y="6633"/>
                  <a:pt x="8013" y="6621"/>
                  <a:pt x="7990" y="6621"/>
                </a:cubicBezTo>
                <a:lnTo>
                  <a:pt x="7990" y="6573"/>
                </a:lnTo>
                <a:close/>
                <a:moveTo>
                  <a:pt x="19348" y="6609"/>
                </a:moveTo>
                <a:cubicBezTo>
                  <a:pt x="19360" y="6621"/>
                  <a:pt x="19384" y="6633"/>
                  <a:pt x="19384" y="6644"/>
                </a:cubicBezTo>
                <a:cubicBezTo>
                  <a:pt x="19360" y="6644"/>
                  <a:pt x="19348" y="6668"/>
                  <a:pt x="19336" y="6668"/>
                </a:cubicBezTo>
                <a:lnTo>
                  <a:pt x="19301" y="6668"/>
                </a:lnTo>
                <a:lnTo>
                  <a:pt x="19301" y="6644"/>
                </a:lnTo>
                <a:lnTo>
                  <a:pt x="19348" y="6609"/>
                </a:lnTo>
                <a:close/>
                <a:moveTo>
                  <a:pt x="7359" y="6549"/>
                </a:moveTo>
                <a:lnTo>
                  <a:pt x="7359" y="6668"/>
                </a:lnTo>
                <a:lnTo>
                  <a:pt x="7382" y="6668"/>
                </a:lnTo>
                <a:cubicBezTo>
                  <a:pt x="7382" y="6692"/>
                  <a:pt x="7382" y="6740"/>
                  <a:pt x="7394" y="6775"/>
                </a:cubicBezTo>
                <a:cubicBezTo>
                  <a:pt x="7370" y="6704"/>
                  <a:pt x="7311" y="6644"/>
                  <a:pt x="7251" y="6597"/>
                </a:cubicBezTo>
                <a:cubicBezTo>
                  <a:pt x="7299" y="6585"/>
                  <a:pt x="7335" y="6573"/>
                  <a:pt x="7359" y="6549"/>
                </a:cubicBezTo>
                <a:close/>
                <a:moveTo>
                  <a:pt x="7418" y="6763"/>
                </a:moveTo>
                <a:cubicBezTo>
                  <a:pt x="7418" y="6799"/>
                  <a:pt x="7418" y="6823"/>
                  <a:pt x="7430" y="6847"/>
                </a:cubicBezTo>
                <a:cubicBezTo>
                  <a:pt x="7418" y="6859"/>
                  <a:pt x="7418" y="6871"/>
                  <a:pt x="7418" y="6883"/>
                </a:cubicBezTo>
                <a:cubicBezTo>
                  <a:pt x="7394" y="6859"/>
                  <a:pt x="7370" y="6823"/>
                  <a:pt x="7335" y="6799"/>
                </a:cubicBezTo>
                <a:cubicBezTo>
                  <a:pt x="7370" y="6799"/>
                  <a:pt x="7394" y="6775"/>
                  <a:pt x="7418" y="6763"/>
                </a:cubicBezTo>
                <a:close/>
                <a:moveTo>
                  <a:pt x="8097" y="6799"/>
                </a:moveTo>
                <a:cubicBezTo>
                  <a:pt x="8097" y="6823"/>
                  <a:pt x="8097" y="6859"/>
                  <a:pt x="8121" y="6883"/>
                </a:cubicBezTo>
                <a:lnTo>
                  <a:pt x="8121" y="6906"/>
                </a:lnTo>
                <a:cubicBezTo>
                  <a:pt x="8109" y="6859"/>
                  <a:pt x="8085" y="6847"/>
                  <a:pt x="8049" y="6811"/>
                </a:cubicBezTo>
                <a:cubicBezTo>
                  <a:pt x="8073" y="6811"/>
                  <a:pt x="8085" y="6799"/>
                  <a:pt x="8097" y="6799"/>
                </a:cubicBezTo>
                <a:close/>
                <a:moveTo>
                  <a:pt x="8418" y="6883"/>
                </a:moveTo>
                <a:cubicBezTo>
                  <a:pt x="8442" y="6918"/>
                  <a:pt x="8454" y="6942"/>
                  <a:pt x="8466" y="6966"/>
                </a:cubicBezTo>
                <a:cubicBezTo>
                  <a:pt x="8454" y="6966"/>
                  <a:pt x="8442" y="6978"/>
                  <a:pt x="8418" y="6978"/>
                </a:cubicBezTo>
                <a:lnTo>
                  <a:pt x="8406" y="6978"/>
                </a:lnTo>
                <a:cubicBezTo>
                  <a:pt x="8406" y="6966"/>
                  <a:pt x="8394" y="6942"/>
                  <a:pt x="8394" y="6930"/>
                </a:cubicBezTo>
                <a:cubicBezTo>
                  <a:pt x="8394" y="6930"/>
                  <a:pt x="8406" y="6918"/>
                  <a:pt x="8418" y="6883"/>
                </a:cubicBezTo>
                <a:close/>
                <a:moveTo>
                  <a:pt x="16038" y="6930"/>
                </a:moveTo>
                <a:lnTo>
                  <a:pt x="16038" y="6930"/>
                </a:lnTo>
                <a:cubicBezTo>
                  <a:pt x="16026" y="6942"/>
                  <a:pt x="16050" y="6966"/>
                  <a:pt x="16062" y="6978"/>
                </a:cubicBezTo>
                <a:cubicBezTo>
                  <a:pt x="16050" y="6978"/>
                  <a:pt x="16050" y="6978"/>
                  <a:pt x="16026" y="6990"/>
                </a:cubicBezTo>
                <a:lnTo>
                  <a:pt x="16003" y="6990"/>
                </a:lnTo>
                <a:cubicBezTo>
                  <a:pt x="16014" y="6978"/>
                  <a:pt x="16026" y="6942"/>
                  <a:pt x="16038" y="6930"/>
                </a:cubicBezTo>
                <a:close/>
                <a:moveTo>
                  <a:pt x="8121" y="6942"/>
                </a:moveTo>
                <a:cubicBezTo>
                  <a:pt x="8121" y="6966"/>
                  <a:pt x="8144" y="6990"/>
                  <a:pt x="8144" y="7025"/>
                </a:cubicBezTo>
                <a:cubicBezTo>
                  <a:pt x="8109" y="7025"/>
                  <a:pt x="8097" y="7002"/>
                  <a:pt x="8073" y="7002"/>
                </a:cubicBezTo>
                <a:cubicBezTo>
                  <a:pt x="8097" y="6990"/>
                  <a:pt x="8109" y="6978"/>
                  <a:pt x="8121" y="6942"/>
                </a:cubicBezTo>
                <a:close/>
                <a:moveTo>
                  <a:pt x="8275" y="7025"/>
                </a:moveTo>
                <a:lnTo>
                  <a:pt x="8275" y="7049"/>
                </a:lnTo>
                <a:cubicBezTo>
                  <a:pt x="8263" y="7061"/>
                  <a:pt x="8263" y="7085"/>
                  <a:pt x="8263" y="7085"/>
                </a:cubicBezTo>
                <a:lnTo>
                  <a:pt x="8252" y="7085"/>
                </a:lnTo>
                <a:cubicBezTo>
                  <a:pt x="8228" y="7049"/>
                  <a:pt x="8216" y="7037"/>
                  <a:pt x="8192" y="7037"/>
                </a:cubicBezTo>
                <a:cubicBezTo>
                  <a:pt x="8216" y="7037"/>
                  <a:pt x="8252" y="7025"/>
                  <a:pt x="8275" y="7025"/>
                </a:cubicBezTo>
                <a:close/>
                <a:moveTo>
                  <a:pt x="23265" y="6966"/>
                </a:moveTo>
                <a:cubicBezTo>
                  <a:pt x="23289" y="7002"/>
                  <a:pt x="23337" y="7037"/>
                  <a:pt x="23408" y="7037"/>
                </a:cubicBezTo>
                <a:cubicBezTo>
                  <a:pt x="23384" y="7037"/>
                  <a:pt x="23372" y="7061"/>
                  <a:pt x="23372" y="7085"/>
                </a:cubicBezTo>
                <a:cubicBezTo>
                  <a:pt x="23342" y="7062"/>
                  <a:pt x="23307" y="7054"/>
                  <a:pt x="23274" y="7054"/>
                </a:cubicBezTo>
                <a:cubicBezTo>
                  <a:pt x="23254" y="7054"/>
                  <a:pt x="23235" y="7057"/>
                  <a:pt x="23218" y="7061"/>
                </a:cubicBezTo>
                <a:lnTo>
                  <a:pt x="23218" y="7049"/>
                </a:lnTo>
                <a:cubicBezTo>
                  <a:pt x="23253" y="7025"/>
                  <a:pt x="23253" y="6990"/>
                  <a:pt x="23265" y="6966"/>
                </a:cubicBezTo>
                <a:close/>
                <a:moveTo>
                  <a:pt x="9871" y="6942"/>
                </a:moveTo>
                <a:lnTo>
                  <a:pt x="9895" y="6978"/>
                </a:lnTo>
                <a:cubicBezTo>
                  <a:pt x="9871" y="7025"/>
                  <a:pt x="9859" y="7085"/>
                  <a:pt x="9883" y="7144"/>
                </a:cubicBezTo>
                <a:cubicBezTo>
                  <a:pt x="9871" y="7144"/>
                  <a:pt x="9835" y="7121"/>
                  <a:pt x="9823" y="7121"/>
                </a:cubicBezTo>
                <a:lnTo>
                  <a:pt x="9823" y="7049"/>
                </a:lnTo>
                <a:lnTo>
                  <a:pt x="9823" y="7025"/>
                </a:lnTo>
                <a:lnTo>
                  <a:pt x="9811" y="7025"/>
                </a:lnTo>
                <a:cubicBezTo>
                  <a:pt x="9811" y="7002"/>
                  <a:pt x="9799" y="7002"/>
                  <a:pt x="9799" y="6990"/>
                </a:cubicBezTo>
                <a:cubicBezTo>
                  <a:pt x="9811" y="6990"/>
                  <a:pt x="9835" y="6978"/>
                  <a:pt x="9871" y="6942"/>
                </a:cubicBezTo>
                <a:close/>
                <a:moveTo>
                  <a:pt x="7025" y="7037"/>
                </a:moveTo>
                <a:cubicBezTo>
                  <a:pt x="7013" y="7049"/>
                  <a:pt x="7001" y="7073"/>
                  <a:pt x="7001" y="7109"/>
                </a:cubicBezTo>
                <a:cubicBezTo>
                  <a:pt x="7013" y="7121"/>
                  <a:pt x="7025" y="7121"/>
                  <a:pt x="7037" y="7121"/>
                </a:cubicBezTo>
                <a:cubicBezTo>
                  <a:pt x="7013" y="7144"/>
                  <a:pt x="6978" y="7168"/>
                  <a:pt x="6978" y="7216"/>
                </a:cubicBezTo>
                <a:cubicBezTo>
                  <a:pt x="6966" y="7180"/>
                  <a:pt x="6942" y="7144"/>
                  <a:pt x="6894" y="7121"/>
                </a:cubicBezTo>
                <a:cubicBezTo>
                  <a:pt x="6906" y="7097"/>
                  <a:pt x="6906" y="7061"/>
                  <a:pt x="6906" y="7037"/>
                </a:cubicBezTo>
                <a:cubicBezTo>
                  <a:pt x="6924" y="7043"/>
                  <a:pt x="6942" y="7046"/>
                  <a:pt x="6960" y="7046"/>
                </a:cubicBezTo>
                <a:cubicBezTo>
                  <a:pt x="6978" y="7046"/>
                  <a:pt x="6995" y="7043"/>
                  <a:pt x="7013" y="7037"/>
                </a:cubicBezTo>
                <a:close/>
                <a:moveTo>
                  <a:pt x="23349" y="7216"/>
                </a:moveTo>
                <a:cubicBezTo>
                  <a:pt x="23349" y="7228"/>
                  <a:pt x="23337" y="7240"/>
                  <a:pt x="23337" y="7264"/>
                </a:cubicBezTo>
                <a:lnTo>
                  <a:pt x="23289" y="7264"/>
                </a:lnTo>
                <a:lnTo>
                  <a:pt x="23289" y="7240"/>
                </a:lnTo>
                <a:cubicBezTo>
                  <a:pt x="23325" y="7228"/>
                  <a:pt x="23337" y="7216"/>
                  <a:pt x="23349" y="7216"/>
                </a:cubicBezTo>
                <a:close/>
                <a:moveTo>
                  <a:pt x="6763" y="7144"/>
                </a:moveTo>
                <a:cubicBezTo>
                  <a:pt x="6775" y="7156"/>
                  <a:pt x="6799" y="7168"/>
                  <a:pt x="6823" y="7168"/>
                </a:cubicBezTo>
                <a:cubicBezTo>
                  <a:pt x="6823" y="7168"/>
                  <a:pt x="6823" y="7156"/>
                  <a:pt x="6835" y="7156"/>
                </a:cubicBezTo>
                <a:lnTo>
                  <a:pt x="6847" y="7168"/>
                </a:lnTo>
                <a:cubicBezTo>
                  <a:pt x="6835" y="7204"/>
                  <a:pt x="6847" y="7228"/>
                  <a:pt x="6882" y="7275"/>
                </a:cubicBezTo>
                <a:cubicBezTo>
                  <a:pt x="6872" y="7272"/>
                  <a:pt x="6862" y="7271"/>
                  <a:pt x="6853" y="7271"/>
                </a:cubicBezTo>
                <a:cubicBezTo>
                  <a:pt x="6832" y="7271"/>
                  <a:pt x="6812" y="7279"/>
                  <a:pt x="6787" y="7287"/>
                </a:cubicBezTo>
                <a:cubicBezTo>
                  <a:pt x="6787" y="7275"/>
                  <a:pt x="6775" y="7240"/>
                  <a:pt x="6763" y="7228"/>
                </a:cubicBezTo>
                <a:cubicBezTo>
                  <a:pt x="6763" y="7204"/>
                  <a:pt x="6763" y="7168"/>
                  <a:pt x="6728" y="7144"/>
                </a:cubicBezTo>
                <a:close/>
                <a:moveTo>
                  <a:pt x="14228" y="7121"/>
                </a:moveTo>
                <a:cubicBezTo>
                  <a:pt x="14240" y="7156"/>
                  <a:pt x="14264" y="7168"/>
                  <a:pt x="14288" y="7180"/>
                </a:cubicBezTo>
                <a:cubicBezTo>
                  <a:pt x="14252" y="7216"/>
                  <a:pt x="14240" y="7240"/>
                  <a:pt x="14228" y="7275"/>
                </a:cubicBezTo>
                <a:lnTo>
                  <a:pt x="14240" y="7275"/>
                </a:lnTo>
                <a:lnTo>
                  <a:pt x="14228" y="7287"/>
                </a:lnTo>
                <a:cubicBezTo>
                  <a:pt x="14228" y="7264"/>
                  <a:pt x="14228" y="7216"/>
                  <a:pt x="14217" y="7204"/>
                </a:cubicBezTo>
                <a:cubicBezTo>
                  <a:pt x="14228" y="7168"/>
                  <a:pt x="14228" y="7156"/>
                  <a:pt x="14228" y="7121"/>
                </a:cubicBezTo>
                <a:close/>
                <a:moveTo>
                  <a:pt x="20572" y="7084"/>
                </a:moveTo>
                <a:cubicBezTo>
                  <a:pt x="20578" y="7087"/>
                  <a:pt x="20587" y="7089"/>
                  <a:pt x="20596" y="7089"/>
                </a:cubicBezTo>
                <a:cubicBezTo>
                  <a:pt x="20604" y="7089"/>
                  <a:pt x="20613" y="7088"/>
                  <a:pt x="20622" y="7085"/>
                </a:cubicBezTo>
                <a:lnTo>
                  <a:pt x="20622" y="7085"/>
                </a:lnTo>
                <a:cubicBezTo>
                  <a:pt x="20622" y="7097"/>
                  <a:pt x="20610" y="7121"/>
                  <a:pt x="20610" y="7156"/>
                </a:cubicBezTo>
                <a:lnTo>
                  <a:pt x="20670" y="7156"/>
                </a:lnTo>
                <a:lnTo>
                  <a:pt x="20646" y="7180"/>
                </a:lnTo>
                <a:cubicBezTo>
                  <a:pt x="20622" y="7204"/>
                  <a:pt x="20622" y="7228"/>
                  <a:pt x="20646" y="7240"/>
                </a:cubicBezTo>
                <a:cubicBezTo>
                  <a:pt x="20641" y="7238"/>
                  <a:pt x="20636" y="7237"/>
                  <a:pt x="20631" y="7237"/>
                </a:cubicBezTo>
                <a:cubicBezTo>
                  <a:pt x="20596" y="7237"/>
                  <a:pt x="20549" y="7271"/>
                  <a:pt x="20539" y="7323"/>
                </a:cubicBezTo>
                <a:cubicBezTo>
                  <a:pt x="20551" y="7335"/>
                  <a:pt x="20586" y="7335"/>
                  <a:pt x="20610" y="7335"/>
                </a:cubicBezTo>
                <a:cubicBezTo>
                  <a:pt x="20598" y="7359"/>
                  <a:pt x="20598" y="7395"/>
                  <a:pt x="20610" y="7406"/>
                </a:cubicBezTo>
                <a:cubicBezTo>
                  <a:pt x="20598" y="7418"/>
                  <a:pt x="20586" y="7442"/>
                  <a:pt x="20586" y="7466"/>
                </a:cubicBezTo>
                <a:cubicBezTo>
                  <a:pt x="20586" y="7442"/>
                  <a:pt x="20586" y="7418"/>
                  <a:pt x="20563" y="7395"/>
                </a:cubicBezTo>
                <a:cubicBezTo>
                  <a:pt x="20539" y="7406"/>
                  <a:pt x="20503" y="7418"/>
                  <a:pt x="20491" y="7442"/>
                </a:cubicBezTo>
                <a:cubicBezTo>
                  <a:pt x="20479" y="7383"/>
                  <a:pt x="20444" y="7347"/>
                  <a:pt x="20408" y="7347"/>
                </a:cubicBezTo>
                <a:cubicBezTo>
                  <a:pt x="20420" y="7335"/>
                  <a:pt x="20432" y="7299"/>
                  <a:pt x="20432" y="7287"/>
                </a:cubicBezTo>
                <a:cubicBezTo>
                  <a:pt x="20444" y="7287"/>
                  <a:pt x="20444" y="7287"/>
                  <a:pt x="20467" y="7275"/>
                </a:cubicBezTo>
                <a:cubicBezTo>
                  <a:pt x="20467" y="7204"/>
                  <a:pt x="20420" y="7156"/>
                  <a:pt x="20372" y="7156"/>
                </a:cubicBezTo>
                <a:cubicBezTo>
                  <a:pt x="20384" y="7144"/>
                  <a:pt x="20384" y="7121"/>
                  <a:pt x="20408" y="7109"/>
                </a:cubicBezTo>
                <a:cubicBezTo>
                  <a:pt x="20420" y="7109"/>
                  <a:pt x="20432" y="7097"/>
                  <a:pt x="20444" y="7085"/>
                </a:cubicBezTo>
                <a:cubicBezTo>
                  <a:pt x="20444" y="7109"/>
                  <a:pt x="20479" y="7144"/>
                  <a:pt x="20527" y="7168"/>
                </a:cubicBezTo>
                <a:cubicBezTo>
                  <a:pt x="20554" y="7150"/>
                  <a:pt x="20574" y="7119"/>
                  <a:pt x="20572" y="7084"/>
                </a:cubicBezTo>
                <a:close/>
                <a:moveTo>
                  <a:pt x="12181" y="7275"/>
                </a:moveTo>
                <a:cubicBezTo>
                  <a:pt x="12145" y="7335"/>
                  <a:pt x="12145" y="7395"/>
                  <a:pt x="12193" y="7466"/>
                </a:cubicBezTo>
                <a:cubicBezTo>
                  <a:pt x="12181" y="7478"/>
                  <a:pt x="12157" y="7478"/>
                  <a:pt x="12145" y="7502"/>
                </a:cubicBezTo>
                <a:lnTo>
                  <a:pt x="12145" y="7478"/>
                </a:lnTo>
                <a:cubicBezTo>
                  <a:pt x="12133" y="7454"/>
                  <a:pt x="12097" y="7454"/>
                  <a:pt x="12085" y="7454"/>
                </a:cubicBezTo>
                <a:lnTo>
                  <a:pt x="12073" y="7430"/>
                </a:lnTo>
                <a:cubicBezTo>
                  <a:pt x="12073" y="7418"/>
                  <a:pt x="12062" y="7406"/>
                  <a:pt x="12026" y="7395"/>
                </a:cubicBezTo>
                <a:lnTo>
                  <a:pt x="12014" y="7371"/>
                </a:lnTo>
                <a:lnTo>
                  <a:pt x="12014" y="7371"/>
                </a:lnTo>
                <a:cubicBezTo>
                  <a:pt x="12022" y="7375"/>
                  <a:pt x="12030" y="7377"/>
                  <a:pt x="12038" y="7377"/>
                </a:cubicBezTo>
                <a:cubicBezTo>
                  <a:pt x="12074" y="7377"/>
                  <a:pt x="12104" y="7334"/>
                  <a:pt x="12133" y="7275"/>
                </a:cubicBezTo>
                <a:close/>
                <a:moveTo>
                  <a:pt x="16205" y="7371"/>
                </a:moveTo>
                <a:cubicBezTo>
                  <a:pt x="16241" y="7406"/>
                  <a:pt x="16264" y="7418"/>
                  <a:pt x="16300" y="7418"/>
                </a:cubicBezTo>
                <a:cubicBezTo>
                  <a:pt x="16264" y="7454"/>
                  <a:pt x="16253" y="7466"/>
                  <a:pt x="16241" y="7502"/>
                </a:cubicBezTo>
                <a:cubicBezTo>
                  <a:pt x="16217" y="7454"/>
                  <a:pt x="16193" y="7442"/>
                  <a:pt x="16181" y="7406"/>
                </a:cubicBezTo>
                <a:cubicBezTo>
                  <a:pt x="16193" y="7406"/>
                  <a:pt x="16193" y="7395"/>
                  <a:pt x="16205" y="7371"/>
                </a:cubicBezTo>
                <a:close/>
                <a:moveTo>
                  <a:pt x="23813" y="7502"/>
                </a:moveTo>
                <a:cubicBezTo>
                  <a:pt x="23849" y="7525"/>
                  <a:pt x="23873" y="7537"/>
                  <a:pt x="23920" y="7561"/>
                </a:cubicBezTo>
                <a:cubicBezTo>
                  <a:pt x="23932" y="7573"/>
                  <a:pt x="23944" y="7573"/>
                  <a:pt x="23968" y="7573"/>
                </a:cubicBezTo>
                <a:cubicBezTo>
                  <a:pt x="23944" y="7585"/>
                  <a:pt x="23944" y="7621"/>
                  <a:pt x="23932" y="7633"/>
                </a:cubicBezTo>
                <a:cubicBezTo>
                  <a:pt x="23896" y="7561"/>
                  <a:pt x="23849" y="7525"/>
                  <a:pt x="23801" y="7525"/>
                </a:cubicBezTo>
                <a:cubicBezTo>
                  <a:pt x="23813" y="7525"/>
                  <a:pt x="23813" y="7514"/>
                  <a:pt x="23813" y="7502"/>
                </a:cubicBezTo>
                <a:close/>
                <a:moveTo>
                  <a:pt x="4613" y="7660"/>
                </a:moveTo>
                <a:cubicBezTo>
                  <a:pt x="4618" y="7675"/>
                  <a:pt x="4626" y="7686"/>
                  <a:pt x="4632" y="7692"/>
                </a:cubicBezTo>
                <a:cubicBezTo>
                  <a:pt x="4620" y="7680"/>
                  <a:pt x="4620" y="7680"/>
                  <a:pt x="4596" y="7680"/>
                </a:cubicBezTo>
                <a:cubicBezTo>
                  <a:pt x="4604" y="7672"/>
                  <a:pt x="4610" y="7666"/>
                  <a:pt x="4613" y="7660"/>
                </a:cubicBezTo>
                <a:close/>
                <a:moveTo>
                  <a:pt x="12728" y="7680"/>
                </a:moveTo>
                <a:cubicBezTo>
                  <a:pt x="12740" y="7704"/>
                  <a:pt x="12776" y="7716"/>
                  <a:pt x="12800" y="7740"/>
                </a:cubicBezTo>
                <a:lnTo>
                  <a:pt x="12788" y="7740"/>
                </a:lnTo>
                <a:cubicBezTo>
                  <a:pt x="12752" y="7740"/>
                  <a:pt x="12740" y="7716"/>
                  <a:pt x="12716" y="7716"/>
                </a:cubicBezTo>
                <a:cubicBezTo>
                  <a:pt x="12728" y="7716"/>
                  <a:pt x="12728" y="7692"/>
                  <a:pt x="12728" y="7680"/>
                </a:cubicBezTo>
                <a:close/>
                <a:moveTo>
                  <a:pt x="21837" y="7656"/>
                </a:moveTo>
                <a:cubicBezTo>
                  <a:pt x="21848" y="7680"/>
                  <a:pt x="21848" y="7680"/>
                  <a:pt x="21860" y="7680"/>
                </a:cubicBezTo>
                <a:lnTo>
                  <a:pt x="21860" y="7704"/>
                </a:lnTo>
                <a:cubicBezTo>
                  <a:pt x="21878" y="7717"/>
                  <a:pt x="21895" y="7722"/>
                  <a:pt x="21913" y="7722"/>
                </a:cubicBezTo>
                <a:cubicBezTo>
                  <a:pt x="21943" y="7722"/>
                  <a:pt x="21973" y="7707"/>
                  <a:pt x="22003" y="7692"/>
                </a:cubicBezTo>
                <a:lnTo>
                  <a:pt x="22003" y="7704"/>
                </a:lnTo>
                <a:cubicBezTo>
                  <a:pt x="21968" y="7716"/>
                  <a:pt x="21944" y="7740"/>
                  <a:pt x="21956" y="7776"/>
                </a:cubicBezTo>
                <a:cubicBezTo>
                  <a:pt x="21938" y="7764"/>
                  <a:pt x="21923" y="7758"/>
                  <a:pt x="21908" y="7758"/>
                </a:cubicBezTo>
                <a:cubicBezTo>
                  <a:pt x="21893" y="7758"/>
                  <a:pt x="21878" y="7764"/>
                  <a:pt x="21860" y="7776"/>
                </a:cubicBezTo>
                <a:lnTo>
                  <a:pt x="21860" y="7799"/>
                </a:lnTo>
                <a:cubicBezTo>
                  <a:pt x="21848" y="7811"/>
                  <a:pt x="21848" y="7823"/>
                  <a:pt x="21848" y="7835"/>
                </a:cubicBezTo>
                <a:cubicBezTo>
                  <a:pt x="21837" y="7823"/>
                  <a:pt x="21822" y="7817"/>
                  <a:pt x="21807" y="7817"/>
                </a:cubicBezTo>
                <a:cubicBezTo>
                  <a:pt x="21792" y="7817"/>
                  <a:pt x="21777" y="7823"/>
                  <a:pt x="21765" y="7835"/>
                </a:cubicBezTo>
                <a:cubicBezTo>
                  <a:pt x="21741" y="7823"/>
                  <a:pt x="21729" y="7823"/>
                  <a:pt x="21718" y="7811"/>
                </a:cubicBezTo>
                <a:lnTo>
                  <a:pt x="21706" y="7811"/>
                </a:lnTo>
                <a:cubicBezTo>
                  <a:pt x="21700" y="7809"/>
                  <a:pt x="21696" y="7807"/>
                  <a:pt x="21692" y="7805"/>
                </a:cubicBezTo>
                <a:lnTo>
                  <a:pt x="21692" y="7805"/>
                </a:lnTo>
                <a:cubicBezTo>
                  <a:pt x="21709" y="7792"/>
                  <a:pt x="21718" y="7772"/>
                  <a:pt x="21718" y="7752"/>
                </a:cubicBezTo>
                <a:cubicBezTo>
                  <a:pt x="21723" y="7758"/>
                  <a:pt x="21729" y="7761"/>
                  <a:pt x="21738" y="7761"/>
                </a:cubicBezTo>
                <a:cubicBezTo>
                  <a:pt x="21747" y="7761"/>
                  <a:pt x="21759" y="7758"/>
                  <a:pt x="21777" y="7752"/>
                </a:cubicBezTo>
                <a:cubicBezTo>
                  <a:pt x="21777" y="7716"/>
                  <a:pt x="21765" y="7704"/>
                  <a:pt x="21741" y="7692"/>
                </a:cubicBezTo>
                <a:cubicBezTo>
                  <a:pt x="21765" y="7692"/>
                  <a:pt x="21765" y="7680"/>
                  <a:pt x="21777" y="7680"/>
                </a:cubicBezTo>
                <a:cubicBezTo>
                  <a:pt x="21777" y="7692"/>
                  <a:pt x="21789" y="7704"/>
                  <a:pt x="21801" y="7716"/>
                </a:cubicBezTo>
                <a:cubicBezTo>
                  <a:pt x="21825" y="7704"/>
                  <a:pt x="21837" y="7692"/>
                  <a:pt x="21837" y="7656"/>
                </a:cubicBezTo>
                <a:close/>
                <a:moveTo>
                  <a:pt x="24087" y="7645"/>
                </a:moveTo>
                <a:cubicBezTo>
                  <a:pt x="24099" y="7680"/>
                  <a:pt x="24123" y="7692"/>
                  <a:pt x="24158" y="7692"/>
                </a:cubicBezTo>
                <a:cubicBezTo>
                  <a:pt x="24111" y="7728"/>
                  <a:pt x="24051" y="7776"/>
                  <a:pt x="24027" y="7859"/>
                </a:cubicBezTo>
                <a:lnTo>
                  <a:pt x="23980" y="7859"/>
                </a:lnTo>
                <a:cubicBezTo>
                  <a:pt x="23980" y="7823"/>
                  <a:pt x="23992" y="7776"/>
                  <a:pt x="23980" y="7752"/>
                </a:cubicBezTo>
                <a:cubicBezTo>
                  <a:pt x="24039" y="7740"/>
                  <a:pt x="24087" y="7692"/>
                  <a:pt x="24087" y="7645"/>
                </a:cubicBezTo>
                <a:close/>
                <a:moveTo>
                  <a:pt x="6204" y="7835"/>
                </a:moveTo>
                <a:cubicBezTo>
                  <a:pt x="6227" y="7859"/>
                  <a:pt x="6251" y="7859"/>
                  <a:pt x="6263" y="7871"/>
                </a:cubicBezTo>
                <a:cubicBezTo>
                  <a:pt x="6287" y="7871"/>
                  <a:pt x="6299" y="7883"/>
                  <a:pt x="6299" y="7883"/>
                </a:cubicBezTo>
                <a:cubicBezTo>
                  <a:pt x="6311" y="7918"/>
                  <a:pt x="6335" y="7942"/>
                  <a:pt x="6370" y="7954"/>
                </a:cubicBezTo>
                <a:lnTo>
                  <a:pt x="6370" y="7978"/>
                </a:lnTo>
                <a:cubicBezTo>
                  <a:pt x="6344" y="7960"/>
                  <a:pt x="6324" y="7949"/>
                  <a:pt x="6297" y="7949"/>
                </a:cubicBezTo>
                <a:cubicBezTo>
                  <a:pt x="6287" y="7949"/>
                  <a:pt x="6276" y="7951"/>
                  <a:pt x="6263" y="7954"/>
                </a:cubicBezTo>
                <a:cubicBezTo>
                  <a:pt x="6251" y="7895"/>
                  <a:pt x="6204" y="7871"/>
                  <a:pt x="6168" y="7859"/>
                </a:cubicBezTo>
                <a:cubicBezTo>
                  <a:pt x="6192" y="7835"/>
                  <a:pt x="6192" y="7835"/>
                  <a:pt x="6204" y="7835"/>
                </a:cubicBezTo>
                <a:close/>
                <a:moveTo>
                  <a:pt x="14752" y="7954"/>
                </a:moveTo>
                <a:lnTo>
                  <a:pt x="14764" y="7966"/>
                </a:lnTo>
                <a:cubicBezTo>
                  <a:pt x="14776" y="8014"/>
                  <a:pt x="14776" y="8037"/>
                  <a:pt x="14776" y="8049"/>
                </a:cubicBezTo>
                <a:cubicBezTo>
                  <a:pt x="14752" y="8014"/>
                  <a:pt x="14705" y="8014"/>
                  <a:pt x="14669" y="8014"/>
                </a:cubicBezTo>
                <a:lnTo>
                  <a:pt x="14669" y="8002"/>
                </a:lnTo>
                <a:cubicBezTo>
                  <a:pt x="14693" y="8002"/>
                  <a:pt x="14693" y="7990"/>
                  <a:pt x="14693" y="7966"/>
                </a:cubicBezTo>
                <a:lnTo>
                  <a:pt x="14705" y="7954"/>
                </a:lnTo>
                <a:cubicBezTo>
                  <a:pt x="14713" y="7954"/>
                  <a:pt x="14726" y="7959"/>
                  <a:pt x="14737" y="7959"/>
                </a:cubicBezTo>
                <a:cubicBezTo>
                  <a:pt x="14743" y="7959"/>
                  <a:pt x="14748" y="7958"/>
                  <a:pt x="14752" y="7954"/>
                </a:cubicBezTo>
                <a:close/>
                <a:moveTo>
                  <a:pt x="12716" y="8097"/>
                </a:moveTo>
                <a:cubicBezTo>
                  <a:pt x="12716" y="8109"/>
                  <a:pt x="12728" y="8133"/>
                  <a:pt x="12728" y="8157"/>
                </a:cubicBezTo>
                <a:lnTo>
                  <a:pt x="12728" y="8180"/>
                </a:lnTo>
                <a:cubicBezTo>
                  <a:pt x="12716" y="8168"/>
                  <a:pt x="12693" y="8168"/>
                  <a:pt x="12681" y="8157"/>
                </a:cubicBezTo>
                <a:cubicBezTo>
                  <a:pt x="12693" y="8133"/>
                  <a:pt x="12693" y="8121"/>
                  <a:pt x="12716" y="8097"/>
                </a:cubicBezTo>
                <a:close/>
                <a:moveTo>
                  <a:pt x="14895" y="8014"/>
                </a:moveTo>
                <a:cubicBezTo>
                  <a:pt x="14919" y="8037"/>
                  <a:pt x="14931" y="8037"/>
                  <a:pt x="14943" y="8037"/>
                </a:cubicBezTo>
                <a:cubicBezTo>
                  <a:pt x="14931" y="8061"/>
                  <a:pt x="14919" y="8097"/>
                  <a:pt x="14919" y="8121"/>
                </a:cubicBezTo>
                <a:cubicBezTo>
                  <a:pt x="14895" y="8157"/>
                  <a:pt x="14871" y="8168"/>
                  <a:pt x="14860" y="8180"/>
                </a:cubicBezTo>
                <a:cubicBezTo>
                  <a:pt x="14871" y="8168"/>
                  <a:pt x="14871" y="8133"/>
                  <a:pt x="14871" y="8109"/>
                </a:cubicBezTo>
                <a:cubicBezTo>
                  <a:pt x="14883" y="8073"/>
                  <a:pt x="14895" y="8049"/>
                  <a:pt x="14895" y="8014"/>
                </a:cubicBezTo>
                <a:close/>
                <a:moveTo>
                  <a:pt x="22099" y="8180"/>
                </a:moveTo>
                <a:cubicBezTo>
                  <a:pt x="22099" y="8192"/>
                  <a:pt x="22122" y="8216"/>
                  <a:pt x="22134" y="8216"/>
                </a:cubicBezTo>
                <a:lnTo>
                  <a:pt x="22134" y="8240"/>
                </a:lnTo>
                <a:cubicBezTo>
                  <a:pt x="22128" y="8234"/>
                  <a:pt x="22116" y="8231"/>
                  <a:pt x="22104" y="8231"/>
                </a:cubicBezTo>
                <a:cubicBezTo>
                  <a:pt x="22093" y="8231"/>
                  <a:pt x="22081" y="8234"/>
                  <a:pt x="22075" y="8240"/>
                </a:cubicBezTo>
                <a:lnTo>
                  <a:pt x="22075" y="8228"/>
                </a:lnTo>
                <a:cubicBezTo>
                  <a:pt x="22087" y="8228"/>
                  <a:pt x="22099" y="8216"/>
                  <a:pt x="22099" y="8180"/>
                </a:cubicBezTo>
                <a:close/>
                <a:moveTo>
                  <a:pt x="22027" y="8180"/>
                </a:moveTo>
                <a:lnTo>
                  <a:pt x="22027" y="8180"/>
                </a:lnTo>
                <a:cubicBezTo>
                  <a:pt x="22015" y="8216"/>
                  <a:pt x="22003" y="8228"/>
                  <a:pt x="22015" y="8252"/>
                </a:cubicBezTo>
                <a:lnTo>
                  <a:pt x="22003" y="8276"/>
                </a:lnTo>
                <a:cubicBezTo>
                  <a:pt x="21979" y="8276"/>
                  <a:pt x="21956" y="8287"/>
                  <a:pt x="21956" y="8311"/>
                </a:cubicBezTo>
                <a:cubicBezTo>
                  <a:pt x="21944" y="8308"/>
                  <a:pt x="21933" y="8307"/>
                  <a:pt x="21924" y="8307"/>
                </a:cubicBezTo>
                <a:cubicBezTo>
                  <a:pt x="21895" y="8307"/>
                  <a:pt x="21875" y="8320"/>
                  <a:pt x="21848" y="8347"/>
                </a:cubicBezTo>
                <a:lnTo>
                  <a:pt x="21848" y="8335"/>
                </a:lnTo>
                <a:lnTo>
                  <a:pt x="21848" y="8276"/>
                </a:lnTo>
                <a:lnTo>
                  <a:pt x="21860" y="8276"/>
                </a:lnTo>
                <a:cubicBezTo>
                  <a:pt x="21878" y="8282"/>
                  <a:pt x="21893" y="8285"/>
                  <a:pt x="21908" y="8285"/>
                </a:cubicBezTo>
                <a:cubicBezTo>
                  <a:pt x="21923" y="8285"/>
                  <a:pt x="21938" y="8282"/>
                  <a:pt x="21956" y="8276"/>
                </a:cubicBezTo>
                <a:lnTo>
                  <a:pt x="21968" y="8276"/>
                </a:lnTo>
                <a:cubicBezTo>
                  <a:pt x="21979" y="8240"/>
                  <a:pt x="21979" y="8216"/>
                  <a:pt x="21968" y="8192"/>
                </a:cubicBezTo>
                <a:cubicBezTo>
                  <a:pt x="22003" y="8192"/>
                  <a:pt x="22015" y="8192"/>
                  <a:pt x="22027" y="8180"/>
                </a:cubicBezTo>
                <a:close/>
                <a:moveTo>
                  <a:pt x="7632" y="8276"/>
                </a:moveTo>
                <a:lnTo>
                  <a:pt x="7668" y="8299"/>
                </a:lnTo>
                <a:cubicBezTo>
                  <a:pt x="7656" y="8299"/>
                  <a:pt x="7632" y="8311"/>
                  <a:pt x="7632" y="8311"/>
                </a:cubicBezTo>
                <a:cubicBezTo>
                  <a:pt x="7632" y="8335"/>
                  <a:pt x="7632" y="8347"/>
                  <a:pt x="7656" y="8359"/>
                </a:cubicBezTo>
                <a:cubicBezTo>
                  <a:pt x="7632" y="8359"/>
                  <a:pt x="7621" y="8371"/>
                  <a:pt x="7609" y="8371"/>
                </a:cubicBezTo>
                <a:lnTo>
                  <a:pt x="7609" y="8359"/>
                </a:lnTo>
                <a:cubicBezTo>
                  <a:pt x="7609" y="8359"/>
                  <a:pt x="7609" y="8347"/>
                  <a:pt x="7621" y="8347"/>
                </a:cubicBezTo>
                <a:cubicBezTo>
                  <a:pt x="7632" y="8311"/>
                  <a:pt x="7632" y="8299"/>
                  <a:pt x="7632" y="8276"/>
                </a:cubicBezTo>
                <a:close/>
                <a:moveTo>
                  <a:pt x="5870" y="8335"/>
                </a:moveTo>
                <a:lnTo>
                  <a:pt x="5870" y="8347"/>
                </a:lnTo>
                <a:lnTo>
                  <a:pt x="5870" y="8371"/>
                </a:lnTo>
                <a:lnTo>
                  <a:pt x="5870" y="8395"/>
                </a:lnTo>
                <a:cubicBezTo>
                  <a:pt x="5846" y="8395"/>
                  <a:pt x="5835" y="8407"/>
                  <a:pt x="5823" y="8407"/>
                </a:cubicBezTo>
                <a:cubicBezTo>
                  <a:pt x="5811" y="8407"/>
                  <a:pt x="5811" y="8395"/>
                  <a:pt x="5787" y="8395"/>
                </a:cubicBezTo>
                <a:cubicBezTo>
                  <a:pt x="5775" y="8395"/>
                  <a:pt x="5787" y="8371"/>
                  <a:pt x="5787" y="8371"/>
                </a:cubicBezTo>
                <a:cubicBezTo>
                  <a:pt x="5823" y="8359"/>
                  <a:pt x="5846" y="8347"/>
                  <a:pt x="5870" y="8335"/>
                </a:cubicBezTo>
                <a:close/>
                <a:moveTo>
                  <a:pt x="9156" y="8299"/>
                </a:moveTo>
                <a:lnTo>
                  <a:pt x="9156" y="8299"/>
                </a:lnTo>
                <a:cubicBezTo>
                  <a:pt x="9109" y="8335"/>
                  <a:pt x="9097" y="8371"/>
                  <a:pt x="9097" y="8430"/>
                </a:cubicBezTo>
                <a:cubicBezTo>
                  <a:pt x="9085" y="8395"/>
                  <a:pt x="9049" y="8359"/>
                  <a:pt x="9025" y="8323"/>
                </a:cubicBezTo>
                <a:lnTo>
                  <a:pt x="9025" y="8323"/>
                </a:lnTo>
                <a:cubicBezTo>
                  <a:pt x="9038" y="8332"/>
                  <a:pt x="9052" y="8336"/>
                  <a:pt x="9067" y="8336"/>
                </a:cubicBezTo>
                <a:cubicBezTo>
                  <a:pt x="9095" y="8336"/>
                  <a:pt x="9126" y="8322"/>
                  <a:pt x="9156" y="8299"/>
                </a:cubicBezTo>
                <a:close/>
                <a:moveTo>
                  <a:pt x="24289" y="8228"/>
                </a:moveTo>
                <a:cubicBezTo>
                  <a:pt x="24301" y="8264"/>
                  <a:pt x="24337" y="8311"/>
                  <a:pt x="24385" y="8359"/>
                </a:cubicBezTo>
                <a:cubicBezTo>
                  <a:pt x="24396" y="8359"/>
                  <a:pt x="24396" y="8347"/>
                  <a:pt x="24408" y="8347"/>
                </a:cubicBezTo>
                <a:cubicBezTo>
                  <a:pt x="24420" y="8359"/>
                  <a:pt x="24420" y="8371"/>
                  <a:pt x="24444" y="8371"/>
                </a:cubicBezTo>
                <a:cubicBezTo>
                  <a:pt x="24396" y="8371"/>
                  <a:pt x="24361" y="8371"/>
                  <a:pt x="24325" y="8395"/>
                </a:cubicBezTo>
                <a:cubicBezTo>
                  <a:pt x="24325" y="8407"/>
                  <a:pt x="24325" y="8430"/>
                  <a:pt x="24337" y="8454"/>
                </a:cubicBezTo>
                <a:cubicBezTo>
                  <a:pt x="24317" y="8441"/>
                  <a:pt x="24298" y="8432"/>
                  <a:pt x="24274" y="8432"/>
                </a:cubicBezTo>
                <a:cubicBezTo>
                  <a:pt x="24257" y="8432"/>
                  <a:pt x="24237" y="8437"/>
                  <a:pt x="24213" y="8450"/>
                </a:cubicBezTo>
                <a:lnTo>
                  <a:pt x="24213" y="8450"/>
                </a:lnTo>
                <a:cubicBezTo>
                  <a:pt x="24218" y="8443"/>
                  <a:pt x="24218" y="8427"/>
                  <a:pt x="24218" y="8418"/>
                </a:cubicBezTo>
                <a:cubicBezTo>
                  <a:pt x="24230" y="8418"/>
                  <a:pt x="24242" y="8407"/>
                  <a:pt x="24277" y="8383"/>
                </a:cubicBezTo>
                <a:lnTo>
                  <a:pt x="24289" y="8383"/>
                </a:lnTo>
                <a:lnTo>
                  <a:pt x="24289" y="8371"/>
                </a:lnTo>
                <a:cubicBezTo>
                  <a:pt x="24301" y="8359"/>
                  <a:pt x="24301" y="8347"/>
                  <a:pt x="24325" y="8323"/>
                </a:cubicBezTo>
                <a:cubicBezTo>
                  <a:pt x="24289" y="8299"/>
                  <a:pt x="24265" y="8287"/>
                  <a:pt x="24230" y="8264"/>
                </a:cubicBezTo>
                <a:cubicBezTo>
                  <a:pt x="24230" y="8264"/>
                  <a:pt x="24242" y="8252"/>
                  <a:pt x="24242" y="8240"/>
                </a:cubicBezTo>
                <a:cubicBezTo>
                  <a:pt x="24265" y="8240"/>
                  <a:pt x="24277" y="8228"/>
                  <a:pt x="24289" y="8228"/>
                </a:cubicBezTo>
                <a:close/>
                <a:moveTo>
                  <a:pt x="9275" y="8430"/>
                </a:moveTo>
                <a:lnTo>
                  <a:pt x="9299" y="8466"/>
                </a:lnTo>
                <a:lnTo>
                  <a:pt x="9299" y="8478"/>
                </a:lnTo>
                <a:cubicBezTo>
                  <a:pt x="9287" y="8478"/>
                  <a:pt x="9287" y="8490"/>
                  <a:pt x="9275" y="8490"/>
                </a:cubicBezTo>
                <a:cubicBezTo>
                  <a:pt x="9264" y="8490"/>
                  <a:pt x="9264" y="8478"/>
                  <a:pt x="9240" y="8478"/>
                </a:cubicBezTo>
                <a:cubicBezTo>
                  <a:pt x="9264" y="8466"/>
                  <a:pt x="9264" y="8454"/>
                  <a:pt x="9275" y="8430"/>
                </a:cubicBezTo>
                <a:close/>
                <a:moveTo>
                  <a:pt x="14026" y="8478"/>
                </a:moveTo>
                <a:lnTo>
                  <a:pt x="14038" y="8490"/>
                </a:lnTo>
                <a:lnTo>
                  <a:pt x="14050" y="8490"/>
                </a:lnTo>
                <a:lnTo>
                  <a:pt x="13990" y="8549"/>
                </a:lnTo>
                <a:cubicBezTo>
                  <a:pt x="13990" y="8538"/>
                  <a:pt x="13990" y="8538"/>
                  <a:pt x="13978" y="8526"/>
                </a:cubicBezTo>
                <a:lnTo>
                  <a:pt x="13978" y="8490"/>
                </a:lnTo>
                <a:cubicBezTo>
                  <a:pt x="13990" y="8490"/>
                  <a:pt x="14002" y="8490"/>
                  <a:pt x="14026" y="8478"/>
                </a:cubicBezTo>
                <a:close/>
                <a:moveTo>
                  <a:pt x="20360" y="8466"/>
                </a:moveTo>
                <a:lnTo>
                  <a:pt x="20360" y="8490"/>
                </a:lnTo>
                <a:cubicBezTo>
                  <a:pt x="20348" y="8490"/>
                  <a:pt x="20313" y="8514"/>
                  <a:pt x="20301" y="8538"/>
                </a:cubicBezTo>
                <a:cubicBezTo>
                  <a:pt x="20313" y="8561"/>
                  <a:pt x="20336" y="8585"/>
                  <a:pt x="20348" y="8597"/>
                </a:cubicBezTo>
                <a:cubicBezTo>
                  <a:pt x="20313" y="8597"/>
                  <a:pt x="20301" y="8609"/>
                  <a:pt x="20277" y="8621"/>
                </a:cubicBezTo>
                <a:lnTo>
                  <a:pt x="20261" y="8621"/>
                </a:lnTo>
                <a:cubicBezTo>
                  <a:pt x="20270" y="8618"/>
                  <a:pt x="20279" y="8614"/>
                  <a:pt x="20289" y="8609"/>
                </a:cubicBezTo>
                <a:cubicBezTo>
                  <a:pt x="20289" y="8573"/>
                  <a:pt x="20277" y="8549"/>
                  <a:pt x="20253" y="8538"/>
                </a:cubicBezTo>
                <a:cubicBezTo>
                  <a:pt x="20253" y="8526"/>
                  <a:pt x="20277" y="8526"/>
                  <a:pt x="20277" y="8514"/>
                </a:cubicBezTo>
                <a:cubicBezTo>
                  <a:pt x="20289" y="8514"/>
                  <a:pt x="20301" y="8490"/>
                  <a:pt x="20313" y="8478"/>
                </a:cubicBezTo>
                <a:cubicBezTo>
                  <a:pt x="20324" y="8478"/>
                  <a:pt x="20324" y="8478"/>
                  <a:pt x="20348" y="8466"/>
                </a:cubicBezTo>
                <a:close/>
                <a:moveTo>
                  <a:pt x="10240" y="8538"/>
                </a:moveTo>
                <a:lnTo>
                  <a:pt x="10240" y="8549"/>
                </a:lnTo>
                <a:lnTo>
                  <a:pt x="10240" y="8561"/>
                </a:lnTo>
                <a:lnTo>
                  <a:pt x="10276" y="8573"/>
                </a:lnTo>
                <a:cubicBezTo>
                  <a:pt x="10288" y="8585"/>
                  <a:pt x="10288" y="8597"/>
                  <a:pt x="10299" y="8609"/>
                </a:cubicBezTo>
                <a:lnTo>
                  <a:pt x="10299" y="8633"/>
                </a:lnTo>
                <a:cubicBezTo>
                  <a:pt x="10288" y="8597"/>
                  <a:pt x="10252" y="8597"/>
                  <a:pt x="10228" y="8597"/>
                </a:cubicBezTo>
                <a:cubicBezTo>
                  <a:pt x="10216" y="8597"/>
                  <a:pt x="10192" y="8585"/>
                  <a:pt x="10180" y="8585"/>
                </a:cubicBezTo>
                <a:cubicBezTo>
                  <a:pt x="10180" y="8585"/>
                  <a:pt x="10180" y="8561"/>
                  <a:pt x="10192" y="8561"/>
                </a:cubicBezTo>
                <a:cubicBezTo>
                  <a:pt x="10216" y="8549"/>
                  <a:pt x="10228" y="8549"/>
                  <a:pt x="10240" y="8538"/>
                </a:cubicBezTo>
                <a:close/>
                <a:moveTo>
                  <a:pt x="11949" y="8628"/>
                </a:moveTo>
                <a:cubicBezTo>
                  <a:pt x="11942" y="8650"/>
                  <a:pt x="11942" y="8664"/>
                  <a:pt x="11942" y="8692"/>
                </a:cubicBezTo>
                <a:cubicBezTo>
                  <a:pt x="11919" y="8668"/>
                  <a:pt x="11907" y="8657"/>
                  <a:pt x="11895" y="8657"/>
                </a:cubicBezTo>
                <a:cubicBezTo>
                  <a:pt x="11907" y="8657"/>
                  <a:pt x="11907" y="8645"/>
                  <a:pt x="11919" y="8633"/>
                </a:cubicBezTo>
                <a:cubicBezTo>
                  <a:pt x="11933" y="8633"/>
                  <a:pt x="11943" y="8633"/>
                  <a:pt x="11949" y="8628"/>
                </a:cubicBezTo>
                <a:close/>
                <a:moveTo>
                  <a:pt x="24718" y="8585"/>
                </a:moveTo>
                <a:cubicBezTo>
                  <a:pt x="24742" y="8609"/>
                  <a:pt x="24754" y="8645"/>
                  <a:pt x="24766" y="8657"/>
                </a:cubicBezTo>
                <a:cubicBezTo>
                  <a:pt x="24766" y="8668"/>
                  <a:pt x="24777" y="8692"/>
                  <a:pt x="24777" y="8692"/>
                </a:cubicBezTo>
                <a:cubicBezTo>
                  <a:pt x="24762" y="8692"/>
                  <a:pt x="24751" y="8682"/>
                  <a:pt x="24735" y="8682"/>
                </a:cubicBezTo>
                <a:cubicBezTo>
                  <a:pt x="24727" y="8682"/>
                  <a:pt x="24718" y="8684"/>
                  <a:pt x="24706" y="8692"/>
                </a:cubicBezTo>
                <a:cubicBezTo>
                  <a:pt x="24697" y="8692"/>
                  <a:pt x="24683" y="8699"/>
                  <a:pt x="24671" y="8711"/>
                </a:cubicBezTo>
                <a:lnTo>
                  <a:pt x="24671" y="8711"/>
                </a:lnTo>
                <a:cubicBezTo>
                  <a:pt x="24678" y="8695"/>
                  <a:pt x="24682" y="8677"/>
                  <a:pt x="24682" y="8657"/>
                </a:cubicBezTo>
                <a:cubicBezTo>
                  <a:pt x="24694" y="8633"/>
                  <a:pt x="24706" y="8609"/>
                  <a:pt x="24718" y="8585"/>
                </a:cubicBezTo>
                <a:close/>
                <a:moveTo>
                  <a:pt x="20182" y="8609"/>
                </a:moveTo>
                <a:cubicBezTo>
                  <a:pt x="20199" y="8621"/>
                  <a:pt x="20214" y="8627"/>
                  <a:pt x="20231" y="8627"/>
                </a:cubicBezTo>
                <a:cubicBezTo>
                  <a:pt x="20234" y="8627"/>
                  <a:pt x="20236" y="8627"/>
                  <a:pt x="20239" y="8626"/>
                </a:cubicBezTo>
                <a:lnTo>
                  <a:pt x="20239" y="8626"/>
                </a:lnTo>
                <a:cubicBezTo>
                  <a:pt x="20229" y="8658"/>
                  <a:pt x="20230" y="8670"/>
                  <a:pt x="20241" y="8704"/>
                </a:cubicBezTo>
                <a:cubicBezTo>
                  <a:pt x="20205" y="8704"/>
                  <a:pt x="20182" y="8716"/>
                  <a:pt x="20146" y="8728"/>
                </a:cubicBezTo>
                <a:lnTo>
                  <a:pt x="20134" y="8728"/>
                </a:lnTo>
                <a:cubicBezTo>
                  <a:pt x="20134" y="8716"/>
                  <a:pt x="20146" y="8704"/>
                  <a:pt x="20146" y="8692"/>
                </a:cubicBezTo>
                <a:cubicBezTo>
                  <a:pt x="20182" y="8668"/>
                  <a:pt x="20182" y="8645"/>
                  <a:pt x="20182" y="8609"/>
                </a:cubicBezTo>
                <a:close/>
                <a:moveTo>
                  <a:pt x="7561" y="8704"/>
                </a:moveTo>
                <a:cubicBezTo>
                  <a:pt x="7573" y="8716"/>
                  <a:pt x="7597" y="8716"/>
                  <a:pt x="7609" y="8716"/>
                </a:cubicBezTo>
                <a:lnTo>
                  <a:pt x="7609" y="8764"/>
                </a:lnTo>
                <a:cubicBezTo>
                  <a:pt x="7573" y="8764"/>
                  <a:pt x="7549" y="8776"/>
                  <a:pt x="7525" y="8788"/>
                </a:cubicBezTo>
                <a:lnTo>
                  <a:pt x="7525" y="8776"/>
                </a:lnTo>
                <a:lnTo>
                  <a:pt x="7525" y="8728"/>
                </a:lnTo>
                <a:lnTo>
                  <a:pt x="7561" y="8704"/>
                </a:lnTo>
                <a:close/>
                <a:moveTo>
                  <a:pt x="24660" y="8730"/>
                </a:moveTo>
                <a:cubicBezTo>
                  <a:pt x="24683" y="8753"/>
                  <a:pt x="24694" y="8776"/>
                  <a:pt x="24706" y="8776"/>
                </a:cubicBezTo>
                <a:cubicBezTo>
                  <a:pt x="24694" y="8776"/>
                  <a:pt x="24670" y="8776"/>
                  <a:pt x="24658" y="8788"/>
                </a:cubicBezTo>
                <a:cubicBezTo>
                  <a:pt x="24658" y="8788"/>
                  <a:pt x="24646" y="8788"/>
                  <a:pt x="24646" y="8811"/>
                </a:cubicBezTo>
                <a:cubicBezTo>
                  <a:pt x="24635" y="8788"/>
                  <a:pt x="24635" y="8776"/>
                  <a:pt x="24611" y="8776"/>
                </a:cubicBezTo>
                <a:cubicBezTo>
                  <a:pt x="24629" y="8764"/>
                  <a:pt x="24646" y="8749"/>
                  <a:pt x="24660" y="8730"/>
                </a:cubicBezTo>
                <a:close/>
                <a:moveTo>
                  <a:pt x="12335" y="8668"/>
                </a:moveTo>
                <a:cubicBezTo>
                  <a:pt x="12395" y="8716"/>
                  <a:pt x="12454" y="8752"/>
                  <a:pt x="12538" y="8764"/>
                </a:cubicBezTo>
                <a:lnTo>
                  <a:pt x="12585" y="8764"/>
                </a:lnTo>
                <a:cubicBezTo>
                  <a:pt x="12574" y="8788"/>
                  <a:pt x="12574" y="8823"/>
                  <a:pt x="12574" y="8847"/>
                </a:cubicBezTo>
                <a:cubicBezTo>
                  <a:pt x="12547" y="8840"/>
                  <a:pt x="12520" y="8836"/>
                  <a:pt x="12492" y="8836"/>
                </a:cubicBezTo>
                <a:cubicBezTo>
                  <a:pt x="12431" y="8836"/>
                  <a:pt x="12369" y="8854"/>
                  <a:pt x="12312" y="8895"/>
                </a:cubicBezTo>
                <a:cubicBezTo>
                  <a:pt x="12335" y="8823"/>
                  <a:pt x="12335" y="8752"/>
                  <a:pt x="12335" y="8668"/>
                </a:cubicBezTo>
                <a:close/>
                <a:moveTo>
                  <a:pt x="25039" y="8645"/>
                </a:moveTo>
                <a:cubicBezTo>
                  <a:pt x="25051" y="8657"/>
                  <a:pt x="25063" y="8668"/>
                  <a:pt x="25111" y="8680"/>
                </a:cubicBezTo>
                <a:cubicBezTo>
                  <a:pt x="25123" y="8704"/>
                  <a:pt x="25135" y="8716"/>
                  <a:pt x="25147" y="8716"/>
                </a:cubicBezTo>
                <a:cubicBezTo>
                  <a:pt x="25123" y="8752"/>
                  <a:pt x="25087" y="8788"/>
                  <a:pt x="25111" y="8859"/>
                </a:cubicBezTo>
                <a:cubicBezTo>
                  <a:pt x="25100" y="8857"/>
                  <a:pt x="25090" y="8856"/>
                  <a:pt x="25080" y="8856"/>
                </a:cubicBezTo>
                <a:cubicBezTo>
                  <a:pt x="25039" y="8856"/>
                  <a:pt x="25011" y="8875"/>
                  <a:pt x="24992" y="8895"/>
                </a:cubicBezTo>
                <a:lnTo>
                  <a:pt x="24956" y="8895"/>
                </a:lnTo>
                <a:lnTo>
                  <a:pt x="24980" y="8883"/>
                </a:lnTo>
                <a:cubicBezTo>
                  <a:pt x="24992" y="8883"/>
                  <a:pt x="25004" y="8859"/>
                  <a:pt x="25016" y="8859"/>
                </a:cubicBezTo>
                <a:cubicBezTo>
                  <a:pt x="25039" y="8788"/>
                  <a:pt x="25004" y="8764"/>
                  <a:pt x="24980" y="8728"/>
                </a:cubicBezTo>
                <a:cubicBezTo>
                  <a:pt x="25004" y="8716"/>
                  <a:pt x="25016" y="8692"/>
                  <a:pt x="25039" y="8645"/>
                </a:cubicBezTo>
                <a:close/>
                <a:moveTo>
                  <a:pt x="25158" y="8883"/>
                </a:moveTo>
                <a:lnTo>
                  <a:pt x="25158" y="8954"/>
                </a:lnTo>
                <a:cubicBezTo>
                  <a:pt x="25135" y="8942"/>
                  <a:pt x="25123" y="8942"/>
                  <a:pt x="25111" y="8930"/>
                </a:cubicBezTo>
                <a:cubicBezTo>
                  <a:pt x="25111" y="8907"/>
                  <a:pt x="25123" y="8895"/>
                  <a:pt x="25123" y="8883"/>
                </a:cubicBezTo>
                <a:close/>
                <a:moveTo>
                  <a:pt x="5906" y="8784"/>
                </a:moveTo>
                <a:cubicBezTo>
                  <a:pt x="5911" y="8792"/>
                  <a:pt x="5919" y="8801"/>
                  <a:pt x="5930" y="8811"/>
                </a:cubicBezTo>
                <a:cubicBezTo>
                  <a:pt x="5954" y="8835"/>
                  <a:pt x="6001" y="8847"/>
                  <a:pt x="6049" y="8883"/>
                </a:cubicBezTo>
                <a:lnTo>
                  <a:pt x="6061" y="8895"/>
                </a:lnTo>
                <a:cubicBezTo>
                  <a:pt x="6013" y="8930"/>
                  <a:pt x="5966" y="8954"/>
                  <a:pt x="5954" y="8990"/>
                </a:cubicBezTo>
                <a:cubicBezTo>
                  <a:pt x="5942" y="8990"/>
                  <a:pt x="5930" y="8990"/>
                  <a:pt x="5906" y="8966"/>
                </a:cubicBezTo>
                <a:lnTo>
                  <a:pt x="5870" y="8930"/>
                </a:lnTo>
                <a:cubicBezTo>
                  <a:pt x="5894" y="8895"/>
                  <a:pt x="5906" y="8871"/>
                  <a:pt x="5906" y="8847"/>
                </a:cubicBezTo>
                <a:lnTo>
                  <a:pt x="5906" y="8784"/>
                </a:lnTo>
                <a:close/>
                <a:moveTo>
                  <a:pt x="11776" y="8847"/>
                </a:moveTo>
                <a:cubicBezTo>
                  <a:pt x="11803" y="8874"/>
                  <a:pt x="11849" y="8887"/>
                  <a:pt x="11896" y="8887"/>
                </a:cubicBezTo>
                <a:cubicBezTo>
                  <a:pt x="11912" y="8887"/>
                  <a:pt x="11928" y="8886"/>
                  <a:pt x="11942" y="8883"/>
                </a:cubicBezTo>
                <a:cubicBezTo>
                  <a:pt x="11942" y="8930"/>
                  <a:pt x="11954" y="8966"/>
                  <a:pt x="11978" y="9014"/>
                </a:cubicBezTo>
                <a:cubicBezTo>
                  <a:pt x="11942" y="9002"/>
                  <a:pt x="11907" y="8996"/>
                  <a:pt x="11870" y="8996"/>
                </a:cubicBezTo>
                <a:cubicBezTo>
                  <a:pt x="11832" y="8996"/>
                  <a:pt x="11794" y="9002"/>
                  <a:pt x="11752" y="9014"/>
                </a:cubicBezTo>
                <a:cubicBezTo>
                  <a:pt x="11764" y="9002"/>
                  <a:pt x="11776" y="8966"/>
                  <a:pt x="11776" y="8954"/>
                </a:cubicBezTo>
                <a:lnTo>
                  <a:pt x="11776" y="8883"/>
                </a:lnTo>
                <a:lnTo>
                  <a:pt x="11776" y="8847"/>
                </a:lnTo>
                <a:close/>
                <a:moveTo>
                  <a:pt x="25528" y="9026"/>
                </a:moveTo>
                <a:cubicBezTo>
                  <a:pt x="25504" y="9061"/>
                  <a:pt x="25504" y="9073"/>
                  <a:pt x="25528" y="9109"/>
                </a:cubicBezTo>
                <a:lnTo>
                  <a:pt x="25528" y="9145"/>
                </a:lnTo>
                <a:lnTo>
                  <a:pt x="25444" y="9145"/>
                </a:lnTo>
                <a:cubicBezTo>
                  <a:pt x="25468" y="9133"/>
                  <a:pt x="25468" y="9109"/>
                  <a:pt x="25468" y="9073"/>
                </a:cubicBezTo>
                <a:lnTo>
                  <a:pt x="25504" y="9026"/>
                </a:lnTo>
                <a:close/>
                <a:moveTo>
                  <a:pt x="9202" y="8876"/>
                </a:moveTo>
                <a:lnTo>
                  <a:pt x="9202" y="8876"/>
                </a:lnTo>
                <a:cubicBezTo>
                  <a:pt x="9183" y="8933"/>
                  <a:pt x="9230" y="8967"/>
                  <a:pt x="9287" y="8990"/>
                </a:cubicBezTo>
                <a:cubicBezTo>
                  <a:pt x="9275" y="9014"/>
                  <a:pt x="9264" y="9049"/>
                  <a:pt x="9275" y="9085"/>
                </a:cubicBezTo>
                <a:cubicBezTo>
                  <a:pt x="9289" y="9090"/>
                  <a:pt x="9302" y="9093"/>
                  <a:pt x="9314" y="9093"/>
                </a:cubicBezTo>
                <a:cubicBezTo>
                  <a:pt x="9359" y="9093"/>
                  <a:pt x="9397" y="9063"/>
                  <a:pt x="9406" y="9026"/>
                </a:cubicBezTo>
                <a:cubicBezTo>
                  <a:pt x="9406" y="9049"/>
                  <a:pt x="9406" y="9049"/>
                  <a:pt x="9418" y="9061"/>
                </a:cubicBezTo>
                <a:lnTo>
                  <a:pt x="9418" y="9085"/>
                </a:lnTo>
                <a:cubicBezTo>
                  <a:pt x="9383" y="9109"/>
                  <a:pt x="9347" y="9133"/>
                  <a:pt x="9335" y="9180"/>
                </a:cubicBezTo>
                <a:cubicBezTo>
                  <a:pt x="9311" y="9140"/>
                  <a:pt x="9270" y="9111"/>
                  <a:pt x="9224" y="9111"/>
                </a:cubicBezTo>
                <a:cubicBezTo>
                  <a:pt x="9207" y="9111"/>
                  <a:pt x="9188" y="9115"/>
                  <a:pt x="9169" y="9125"/>
                </a:cubicBezTo>
                <a:lnTo>
                  <a:pt x="9169" y="9125"/>
                </a:lnTo>
                <a:cubicBezTo>
                  <a:pt x="9180" y="9044"/>
                  <a:pt x="9179" y="8964"/>
                  <a:pt x="9156" y="8907"/>
                </a:cubicBezTo>
                <a:cubicBezTo>
                  <a:pt x="9156" y="8907"/>
                  <a:pt x="9156" y="8895"/>
                  <a:pt x="9168" y="8895"/>
                </a:cubicBezTo>
                <a:cubicBezTo>
                  <a:pt x="9178" y="8885"/>
                  <a:pt x="9196" y="8883"/>
                  <a:pt x="9202" y="8876"/>
                </a:cubicBezTo>
                <a:close/>
                <a:moveTo>
                  <a:pt x="9156" y="9135"/>
                </a:moveTo>
                <a:lnTo>
                  <a:pt x="9156" y="9145"/>
                </a:lnTo>
                <a:cubicBezTo>
                  <a:pt x="9121" y="9169"/>
                  <a:pt x="9109" y="9192"/>
                  <a:pt x="9109" y="9228"/>
                </a:cubicBezTo>
                <a:cubicBezTo>
                  <a:pt x="9097" y="9192"/>
                  <a:pt x="9061" y="9169"/>
                  <a:pt x="9037" y="9169"/>
                </a:cubicBezTo>
                <a:cubicBezTo>
                  <a:pt x="9071" y="9169"/>
                  <a:pt x="9104" y="9148"/>
                  <a:pt x="9156" y="9135"/>
                </a:cubicBezTo>
                <a:close/>
                <a:moveTo>
                  <a:pt x="24158" y="9145"/>
                </a:moveTo>
                <a:cubicBezTo>
                  <a:pt x="24158" y="9169"/>
                  <a:pt x="24158" y="9192"/>
                  <a:pt x="24170" y="9204"/>
                </a:cubicBezTo>
                <a:cubicBezTo>
                  <a:pt x="24158" y="9228"/>
                  <a:pt x="24158" y="9240"/>
                  <a:pt x="24170" y="9240"/>
                </a:cubicBezTo>
                <a:lnTo>
                  <a:pt x="24170" y="9252"/>
                </a:lnTo>
                <a:cubicBezTo>
                  <a:pt x="24170" y="9264"/>
                  <a:pt x="24170" y="9264"/>
                  <a:pt x="24182" y="9288"/>
                </a:cubicBezTo>
                <a:lnTo>
                  <a:pt x="24146" y="9288"/>
                </a:lnTo>
                <a:cubicBezTo>
                  <a:pt x="24123" y="9264"/>
                  <a:pt x="24123" y="9252"/>
                  <a:pt x="24111" y="9240"/>
                </a:cubicBezTo>
                <a:lnTo>
                  <a:pt x="24111" y="9204"/>
                </a:lnTo>
                <a:cubicBezTo>
                  <a:pt x="24099" y="9204"/>
                  <a:pt x="24099" y="9204"/>
                  <a:pt x="24087" y="9228"/>
                </a:cubicBezTo>
                <a:lnTo>
                  <a:pt x="24063" y="9228"/>
                </a:lnTo>
                <a:cubicBezTo>
                  <a:pt x="24063" y="9204"/>
                  <a:pt x="24087" y="9204"/>
                  <a:pt x="24087" y="9192"/>
                </a:cubicBezTo>
                <a:cubicBezTo>
                  <a:pt x="24111" y="9192"/>
                  <a:pt x="24146" y="9180"/>
                  <a:pt x="24158" y="9145"/>
                </a:cubicBezTo>
                <a:close/>
                <a:moveTo>
                  <a:pt x="8871" y="9109"/>
                </a:moveTo>
                <a:cubicBezTo>
                  <a:pt x="8906" y="9133"/>
                  <a:pt x="8942" y="9157"/>
                  <a:pt x="8990" y="9180"/>
                </a:cubicBezTo>
                <a:cubicBezTo>
                  <a:pt x="8978" y="9180"/>
                  <a:pt x="8966" y="9180"/>
                  <a:pt x="8942" y="9192"/>
                </a:cubicBezTo>
                <a:cubicBezTo>
                  <a:pt x="8942" y="9252"/>
                  <a:pt x="8978" y="9288"/>
                  <a:pt x="9002" y="9311"/>
                </a:cubicBezTo>
                <a:cubicBezTo>
                  <a:pt x="8990" y="9311"/>
                  <a:pt x="8990" y="9323"/>
                  <a:pt x="8978" y="9323"/>
                </a:cubicBezTo>
                <a:cubicBezTo>
                  <a:pt x="8954" y="9317"/>
                  <a:pt x="8930" y="9314"/>
                  <a:pt x="8909" y="9314"/>
                </a:cubicBezTo>
                <a:cubicBezTo>
                  <a:pt x="8889" y="9314"/>
                  <a:pt x="8871" y="9317"/>
                  <a:pt x="8859" y="9323"/>
                </a:cubicBezTo>
                <a:cubicBezTo>
                  <a:pt x="8847" y="9323"/>
                  <a:pt x="8823" y="9323"/>
                  <a:pt x="8823" y="9347"/>
                </a:cubicBezTo>
                <a:cubicBezTo>
                  <a:pt x="8823" y="9311"/>
                  <a:pt x="8799" y="9288"/>
                  <a:pt x="8787" y="9264"/>
                </a:cubicBezTo>
                <a:cubicBezTo>
                  <a:pt x="8799" y="9228"/>
                  <a:pt x="8823" y="9180"/>
                  <a:pt x="8847" y="9121"/>
                </a:cubicBezTo>
                <a:cubicBezTo>
                  <a:pt x="8859" y="9121"/>
                  <a:pt x="8859" y="9109"/>
                  <a:pt x="8871" y="9109"/>
                </a:cubicBezTo>
                <a:close/>
                <a:moveTo>
                  <a:pt x="6239" y="9240"/>
                </a:moveTo>
                <a:cubicBezTo>
                  <a:pt x="6263" y="9264"/>
                  <a:pt x="6299" y="9288"/>
                  <a:pt x="6347" y="9300"/>
                </a:cubicBezTo>
                <a:cubicBezTo>
                  <a:pt x="6287" y="9323"/>
                  <a:pt x="6251" y="9371"/>
                  <a:pt x="6227" y="9430"/>
                </a:cubicBezTo>
                <a:cubicBezTo>
                  <a:pt x="6202" y="9422"/>
                  <a:pt x="6189" y="9414"/>
                  <a:pt x="6171" y="9414"/>
                </a:cubicBezTo>
                <a:cubicBezTo>
                  <a:pt x="6163" y="9414"/>
                  <a:pt x="6155" y="9415"/>
                  <a:pt x="6144" y="9419"/>
                </a:cubicBezTo>
                <a:cubicBezTo>
                  <a:pt x="6180" y="9359"/>
                  <a:pt x="6168" y="9300"/>
                  <a:pt x="6132" y="9264"/>
                </a:cubicBezTo>
                <a:cubicBezTo>
                  <a:pt x="6168" y="9264"/>
                  <a:pt x="6204" y="9252"/>
                  <a:pt x="6239" y="9240"/>
                </a:cubicBezTo>
                <a:close/>
                <a:moveTo>
                  <a:pt x="20551" y="9371"/>
                </a:moveTo>
                <a:cubicBezTo>
                  <a:pt x="20551" y="9383"/>
                  <a:pt x="20575" y="9407"/>
                  <a:pt x="20586" y="9419"/>
                </a:cubicBezTo>
                <a:lnTo>
                  <a:pt x="20586" y="9454"/>
                </a:lnTo>
                <a:cubicBezTo>
                  <a:pt x="20551" y="9430"/>
                  <a:pt x="20539" y="9430"/>
                  <a:pt x="20527" y="9419"/>
                </a:cubicBezTo>
                <a:cubicBezTo>
                  <a:pt x="20539" y="9407"/>
                  <a:pt x="20539" y="9383"/>
                  <a:pt x="20551" y="9371"/>
                </a:cubicBezTo>
                <a:close/>
                <a:moveTo>
                  <a:pt x="25575" y="9407"/>
                </a:moveTo>
                <a:cubicBezTo>
                  <a:pt x="25551" y="9430"/>
                  <a:pt x="25551" y="9466"/>
                  <a:pt x="25575" y="9502"/>
                </a:cubicBezTo>
                <a:cubicBezTo>
                  <a:pt x="25559" y="9502"/>
                  <a:pt x="25543" y="9497"/>
                  <a:pt x="25531" y="9497"/>
                </a:cubicBezTo>
                <a:cubicBezTo>
                  <a:pt x="25525" y="9497"/>
                  <a:pt x="25520" y="9498"/>
                  <a:pt x="25516" y="9502"/>
                </a:cubicBezTo>
                <a:cubicBezTo>
                  <a:pt x="25516" y="9490"/>
                  <a:pt x="25516" y="9490"/>
                  <a:pt x="25528" y="9478"/>
                </a:cubicBezTo>
                <a:lnTo>
                  <a:pt x="25539" y="9478"/>
                </a:lnTo>
                <a:lnTo>
                  <a:pt x="25539" y="9407"/>
                </a:lnTo>
                <a:close/>
                <a:moveTo>
                  <a:pt x="21479" y="9419"/>
                </a:moveTo>
                <a:cubicBezTo>
                  <a:pt x="21479" y="9430"/>
                  <a:pt x="21491" y="9466"/>
                  <a:pt x="21491" y="9478"/>
                </a:cubicBezTo>
                <a:lnTo>
                  <a:pt x="21467" y="9478"/>
                </a:lnTo>
                <a:lnTo>
                  <a:pt x="21467" y="9526"/>
                </a:lnTo>
                <a:cubicBezTo>
                  <a:pt x="21444" y="9502"/>
                  <a:pt x="21420" y="9490"/>
                  <a:pt x="21384" y="9490"/>
                </a:cubicBezTo>
                <a:cubicBezTo>
                  <a:pt x="21420" y="9490"/>
                  <a:pt x="21420" y="9478"/>
                  <a:pt x="21420" y="9478"/>
                </a:cubicBezTo>
                <a:cubicBezTo>
                  <a:pt x="21444" y="9466"/>
                  <a:pt x="21467" y="9442"/>
                  <a:pt x="21479" y="9419"/>
                </a:cubicBezTo>
                <a:close/>
                <a:moveTo>
                  <a:pt x="7061" y="9454"/>
                </a:moveTo>
                <a:cubicBezTo>
                  <a:pt x="7061" y="9490"/>
                  <a:pt x="7073" y="9502"/>
                  <a:pt x="7085" y="9502"/>
                </a:cubicBezTo>
                <a:lnTo>
                  <a:pt x="6989" y="9550"/>
                </a:lnTo>
                <a:lnTo>
                  <a:pt x="6989" y="9502"/>
                </a:lnTo>
                <a:cubicBezTo>
                  <a:pt x="7013" y="9502"/>
                  <a:pt x="7013" y="9502"/>
                  <a:pt x="7025" y="9490"/>
                </a:cubicBezTo>
                <a:lnTo>
                  <a:pt x="7037" y="9478"/>
                </a:lnTo>
                <a:cubicBezTo>
                  <a:pt x="7037" y="9478"/>
                  <a:pt x="7061" y="9478"/>
                  <a:pt x="7061" y="9454"/>
                </a:cubicBezTo>
                <a:close/>
                <a:moveTo>
                  <a:pt x="12204" y="9466"/>
                </a:moveTo>
                <a:cubicBezTo>
                  <a:pt x="12252" y="9526"/>
                  <a:pt x="12323" y="9561"/>
                  <a:pt x="12419" y="9561"/>
                </a:cubicBezTo>
                <a:cubicBezTo>
                  <a:pt x="12419" y="9585"/>
                  <a:pt x="12395" y="9597"/>
                  <a:pt x="12395" y="9609"/>
                </a:cubicBezTo>
                <a:cubicBezTo>
                  <a:pt x="12359" y="9597"/>
                  <a:pt x="12312" y="9597"/>
                  <a:pt x="12264" y="9597"/>
                </a:cubicBezTo>
                <a:lnTo>
                  <a:pt x="12240" y="9561"/>
                </a:lnTo>
                <a:cubicBezTo>
                  <a:pt x="12204" y="9585"/>
                  <a:pt x="12193" y="9609"/>
                  <a:pt x="12181" y="9621"/>
                </a:cubicBezTo>
                <a:cubicBezTo>
                  <a:pt x="12181" y="9621"/>
                  <a:pt x="12181" y="9609"/>
                  <a:pt x="12157" y="9609"/>
                </a:cubicBezTo>
                <a:cubicBezTo>
                  <a:pt x="12193" y="9585"/>
                  <a:pt x="12204" y="9526"/>
                  <a:pt x="12204" y="9466"/>
                </a:cubicBezTo>
                <a:close/>
                <a:moveTo>
                  <a:pt x="6180" y="9585"/>
                </a:moveTo>
                <a:lnTo>
                  <a:pt x="6180" y="9645"/>
                </a:lnTo>
                <a:lnTo>
                  <a:pt x="6132" y="9645"/>
                </a:lnTo>
                <a:cubicBezTo>
                  <a:pt x="6144" y="9621"/>
                  <a:pt x="6144" y="9609"/>
                  <a:pt x="6132" y="9585"/>
                </a:cubicBezTo>
                <a:close/>
                <a:moveTo>
                  <a:pt x="20658" y="9621"/>
                </a:moveTo>
                <a:cubicBezTo>
                  <a:pt x="20670" y="9621"/>
                  <a:pt x="20694" y="9645"/>
                  <a:pt x="20705" y="9645"/>
                </a:cubicBezTo>
                <a:cubicBezTo>
                  <a:pt x="20670" y="9645"/>
                  <a:pt x="20670" y="9657"/>
                  <a:pt x="20658" y="9681"/>
                </a:cubicBezTo>
                <a:lnTo>
                  <a:pt x="20622" y="9681"/>
                </a:lnTo>
                <a:cubicBezTo>
                  <a:pt x="20646" y="9669"/>
                  <a:pt x="20646" y="9657"/>
                  <a:pt x="20646" y="9645"/>
                </a:cubicBezTo>
                <a:lnTo>
                  <a:pt x="20658" y="9621"/>
                </a:lnTo>
                <a:close/>
                <a:moveTo>
                  <a:pt x="24646" y="9550"/>
                </a:moveTo>
                <a:cubicBezTo>
                  <a:pt x="24646" y="9561"/>
                  <a:pt x="24646" y="9585"/>
                  <a:pt x="24658" y="9609"/>
                </a:cubicBezTo>
                <a:cubicBezTo>
                  <a:pt x="24623" y="9621"/>
                  <a:pt x="24599" y="9645"/>
                  <a:pt x="24599" y="9681"/>
                </a:cubicBezTo>
                <a:cubicBezTo>
                  <a:pt x="24575" y="9645"/>
                  <a:pt x="24575" y="9621"/>
                  <a:pt x="24563" y="9621"/>
                </a:cubicBezTo>
                <a:cubicBezTo>
                  <a:pt x="24587" y="9621"/>
                  <a:pt x="24599" y="9597"/>
                  <a:pt x="24623" y="9561"/>
                </a:cubicBezTo>
                <a:cubicBezTo>
                  <a:pt x="24635" y="9561"/>
                  <a:pt x="24635" y="9550"/>
                  <a:pt x="24646" y="9550"/>
                </a:cubicBezTo>
                <a:close/>
                <a:moveTo>
                  <a:pt x="6859" y="9681"/>
                </a:moveTo>
                <a:cubicBezTo>
                  <a:pt x="6882" y="9704"/>
                  <a:pt x="6894" y="9704"/>
                  <a:pt x="6906" y="9704"/>
                </a:cubicBezTo>
                <a:lnTo>
                  <a:pt x="6906" y="9728"/>
                </a:lnTo>
                <a:cubicBezTo>
                  <a:pt x="6906" y="9728"/>
                  <a:pt x="6906" y="9740"/>
                  <a:pt x="6894" y="9740"/>
                </a:cubicBezTo>
                <a:cubicBezTo>
                  <a:pt x="6882" y="9728"/>
                  <a:pt x="6882" y="9728"/>
                  <a:pt x="6859" y="9728"/>
                </a:cubicBezTo>
                <a:lnTo>
                  <a:pt x="6859" y="9681"/>
                </a:lnTo>
                <a:close/>
                <a:moveTo>
                  <a:pt x="21539" y="9657"/>
                </a:moveTo>
                <a:lnTo>
                  <a:pt x="21539" y="9681"/>
                </a:lnTo>
                <a:cubicBezTo>
                  <a:pt x="21515" y="9704"/>
                  <a:pt x="21515" y="9716"/>
                  <a:pt x="21515" y="9728"/>
                </a:cubicBezTo>
                <a:lnTo>
                  <a:pt x="21503" y="9728"/>
                </a:lnTo>
                <a:lnTo>
                  <a:pt x="21503" y="9764"/>
                </a:lnTo>
                <a:cubicBezTo>
                  <a:pt x="21491" y="9752"/>
                  <a:pt x="21482" y="9746"/>
                  <a:pt x="21472" y="9746"/>
                </a:cubicBezTo>
                <a:cubicBezTo>
                  <a:pt x="21462" y="9746"/>
                  <a:pt x="21450" y="9752"/>
                  <a:pt x="21432" y="9764"/>
                </a:cubicBezTo>
                <a:cubicBezTo>
                  <a:pt x="21432" y="9740"/>
                  <a:pt x="21432" y="9728"/>
                  <a:pt x="21420" y="9716"/>
                </a:cubicBezTo>
                <a:cubicBezTo>
                  <a:pt x="21432" y="9716"/>
                  <a:pt x="21432" y="9704"/>
                  <a:pt x="21444" y="9681"/>
                </a:cubicBezTo>
                <a:lnTo>
                  <a:pt x="21467" y="9681"/>
                </a:lnTo>
                <a:cubicBezTo>
                  <a:pt x="21491" y="9681"/>
                  <a:pt x="21515" y="9669"/>
                  <a:pt x="21539" y="9657"/>
                </a:cubicBezTo>
                <a:close/>
                <a:moveTo>
                  <a:pt x="6204" y="9669"/>
                </a:moveTo>
                <a:cubicBezTo>
                  <a:pt x="6227" y="9716"/>
                  <a:pt x="6251" y="9740"/>
                  <a:pt x="6299" y="9764"/>
                </a:cubicBezTo>
                <a:cubicBezTo>
                  <a:pt x="6287" y="9764"/>
                  <a:pt x="6263" y="9776"/>
                  <a:pt x="6263" y="9776"/>
                </a:cubicBezTo>
                <a:cubicBezTo>
                  <a:pt x="6239" y="9740"/>
                  <a:pt x="6192" y="9728"/>
                  <a:pt x="6144" y="9728"/>
                </a:cubicBezTo>
                <a:cubicBezTo>
                  <a:pt x="6180" y="9728"/>
                  <a:pt x="6204" y="9704"/>
                  <a:pt x="6204" y="9669"/>
                </a:cubicBezTo>
                <a:close/>
                <a:moveTo>
                  <a:pt x="25575" y="9681"/>
                </a:moveTo>
                <a:cubicBezTo>
                  <a:pt x="25587" y="9704"/>
                  <a:pt x="25599" y="9704"/>
                  <a:pt x="25611" y="9716"/>
                </a:cubicBezTo>
                <a:cubicBezTo>
                  <a:pt x="25587" y="9728"/>
                  <a:pt x="25575" y="9764"/>
                  <a:pt x="25575" y="9800"/>
                </a:cubicBezTo>
                <a:lnTo>
                  <a:pt x="25551" y="9788"/>
                </a:lnTo>
                <a:cubicBezTo>
                  <a:pt x="25539" y="9764"/>
                  <a:pt x="25528" y="9728"/>
                  <a:pt x="25516" y="9716"/>
                </a:cubicBezTo>
                <a:cubicBezTo>
                  <a:pt x="25528" y="9704"/>
                  <a:pt x="25551" y="9681"/>
                  <a:pt x="25575" y="9681"/>
                </a:cubicBezTo>
                <a:close/>
                <a:moveTo>
                  <a:pt x="23646" y="9800"/>
                </a:moveTo>
                <a:cubicBezTo>
                  <a:pt x="23670" y="9823"/>
                  <a:pt x="23694" y="9823"/>
                  <a:pt x="23706" y="9823"/>
                </a:cubicBezTo>
                <a:cubicBezTo>
                  <a:pt x="23694" y="9835"/>
                  <a:pt x="23694" y="9847"/>
                  <a:pt x="23694" y="9859"/>
                </a:cubicBezTo>
                <a:cubicBezTo>
                  <a:pt x="23682" y="9847"/>
                  <a:pt x="23646" y="9835"/>
                  <a:pt x="23634" y="9823"/>
                </a:cubicBezTo>
                <a:cubicBezTo>
                  <a:pt x="23634" y="9800"/>
                  <a:pt x="23646" y="9800"/>
                  <a:pt x="23646" y="9800"/>
                </a:cubicBezTo>
                <a:close/>
                <a:moveTo>
                  <a:pt x="22872" y="9800"/>
                </a:moveTo>
                <a:lnTo>
                  <a:pt x="22872" y="9800"/>
                </a:lnTo>
                <a:cubicBezTo>
                  <a:pt x="22896" y="9823"/>
                  <a:pt x="22908" y="9823"/>
                  <a:pt x="22932" y="9823"/>
                </a:cubicBezTo>
                <a:cubicBezTo>
                  <a:pt x="22920" y="9835"/>
                  <a:pt x="22908" y="9847"/>
                  <a:pt x="22908" y="9883"/>
                </a:cubicBezTo>
                <a:lnTo>
                  <a:pt x="22884" y="9883"/>
                </a:lnTo>
                <a:cubicBezTo>
                  <a:pt x="22884" y="9847"/>
                  <a:pt x="22884" y="9835"/>
                  <a:pt x="22872" y="9800"/>
                </a:cubicBezTo>
                <a:close/>
                <a:moveTo>
                  <a:pt x="25897" y="9740"/>
                </a:moveTo>
                <a:cubicBezTo>
                  <a:pt x="25909" y="9752"/>
                  <a:pt x="25932" y="9776"/>
                  <a:pt x="25956" y="9788"/>
                </a:cubicBezTo>
                <a:cubicBezTo>
                  <a:pt x="25968" y="9800"/>
                  <a:pt x="25992" y="9811"/>
                  <a:pt x="26016" y="9835"/>
                </a:cubicBezTo>
                <a:cubicBezTo>
                  <a:pt x="25980" y="9835"/>
                  <a:pt x="25968" y="9859"/>
                  <a:pt x="25956" y="9883"/>
                </a:cubicBezTo>
                <a:cubicBezTo>
                  <a:pt x="25944" y="9859"/>
                  <a:pt x="25932" y="9847"/>
                  <a:pt x="25909" y="9847"/>
                </a:cubicBezTo>
                <a:lnTo>
                  <a:pt x="25909" y="9835"/>
                </a:lnTo>
                <a:lnTo>
                  <a:pt x="25885" y="9835"/>
                </a:lnTo>
                <a:cubicBezTo>
                  <a:pt x="25897" y="9800"/>
                  <a:pt x="25897" y="9776"/>
                  <a:pt x="25897" y="9740"/>
                </a:cubicBezTo>
                <a:close/>
                <a:moveTo>
                  <a:pt x="4632" y="9490"/>
                </a:moveTo>
                <a:cubicBezTo>
                  <a:pt x="4632" y="9538"/>
                  <a:pt x="4644" y="9585"/>
                  <a:pt x="4680" y="9609"/>
                </a:cubicBezTo>
                <a:cubicBezTo>
                  <a:pt x="4596" y="9645"/>
                  <a:pt x="4561" y="9716"/>
                  <a:pt x="4513" y="9800"/>
                </a:cubicBezTo>
                <a:lnTo>
                  <a:pt x="4537" y="9835"/>
                </a:lnTo>
                <a:cubicBezTo>
                  <a:pt x="4525" y="9835"/>
                  <a:pt x="4513" y="9847"/>
                  <a:pt x="4501" y="9847"/>
                </a:cubicBezTo>
                <a:cubicBezTo>
                  <a:pt x="4501" y="9859"/>
                  <a:pt x="4513" y="9883"/>
                  <a:pt x="4513" y="9895"/>
                </a:cubicBezTo>
                <a:lnTo>
                  <a:pt x="4442" y="9895"/>
                </a:lnTo>
                <a:cubicBezTo>
                  <a:pt x="4442" y="9883"/>
                  <a:pt x="4418" y="9883"/>
                  <a:pt x="4406" y="9859"/>
                </a:cubicBezTo>
                <a:cubicBezTo>
                  <a:pt x="4394" y="9859"/>
                  <a:pt x="4394" y="9883"/>
                  <a:pt x="4394" y="9883"/>
                </a:cubicBezTo>
                <a:cubicBezTo>
                  <a:pt x="4394" y="9847"/>
                  <a:pt x="4394" y="9823"/>
                  <a:pt x="4382" y="9788"/>
                </a:cubicBezTo>
                <a:lnTo>
                  <a:pt x="4346" y="9788"/>
                </a:lnTo>
                <a:cubicBezTo>
                  <a:pt x="4334" y="9740"/>
                  <a:pt x="4322" y="9716"/>
                  <a:pt x="4287" y="9681"/>
                </a:cubicBezTo>
                <a:lnTo>
                  <a:pt x="4322" y="9681"/>
                </a:lnTo>
                <a:cubicBezTo>
                  <a:pt x="4346" y="9728"/>
                  <a:pt x="4394" y="9752"/>
                  <a:pt x="4453" y="9788"/>
                </a:cubicBezTo>
                <a:cubicBezTo>
                  <a:pt x="4537" y="9704"/>
                  <a:pt x="4573" y="9609"/>
                  <a:pt x="4549" y="9526"/>
                </a:cubicBezTo>
                <a:cubicBezTo>
                  <a:pt x="4584" y="9526"/>
                  <a:pt x="4596" y="9502"/>
                  <a:pt x="4632" y="9490"/>
                </a:cubicBezTo>
                <a:close/>
                <a:moveTo>
                  <a:pt x="4168" y="9835"/>
                </a:moveTo>
                <a:cubicBezTo>
                  <a:pt x="4203" y="9859"/>
                  <a:pt x="4239" y="9883"/>
                  <a:pt x="4275" y="9883"/>
                </a:cubicBezTo>
                <a:lnTo>
                  <a:pt x="4275" y="9907"/>
                </a:lnTo>
                <a:cubicBezTo>
                  <a:pt x="4250" y="9890"/>
                  <a:pt x="4230" y="9873"/>
                  <a:pt x="4204" y="9873"/>
                </a:cubicBezTo>
                <a:cubicBezTo>
                  <a:pt x="4194" y="9873"/>
                  <a:pt x="4182" y="9876"/>
                  <a:pt x="4168" y="9883"/>
                </a:cubicBezTo>
                <a:cubicBezTo>
                  <a:pt x="4156" y="9859"/>
                  <a:pt x="4156" y="9847"/>
                  <a:pt x="4168" y="9835"/>
                </a:cubicBezTo>
                <a:close/>
                <a:moveTo>
                  <a:pt x="11538" y="9740"/>
                </a:moveTo>
                <a:lnTo>
                  <a:pt x="11538" y="9835"/>
                </a:lnTo>
                <a:cubicBezTo>
                  <a:pt x="11538" y="9847"/>
                  <a:pt x="11538" y="9859"/>
                  <a:pt x="11550" y="9883"/>
                </a:cubicBezTo>
                <a:cubicBezTo>
                  <a:pt x="11550" y="9883"/>
                  <a:pt x="11550" y="9895"/>
                  <a:pt x="11538" y="9895"/>
                </a:cubicBezTo>
                <a:cubicBezTo>
                  <a:pt x="11526" y="9907"/>
                  <a:pt x="11526" y="9919"/>
                  <a:pt x="11526" y="9942"/>
                </a:cubicBezTo>
                <a:cubicBezTo>
                  <a:pt x="11526" y="9919"/>
                  <a:pt x="11526" y="9895"/>
                  <a:pt x="11502" y="9883"/>
                </a:cubicBezTo>
                <a:cubicBezTo>
                  <a:pt x="11526" y="9859"/>
                  <a:pt x="11526" y="9800"/>
                  <a:pt x="11502" y="9764"/>
                </a:cubicBezTo>
                <a:cubicBezTo>
                  <a:pt x="11526" y="9764"/>
                  <a:pt x="11526" y="9764"/>
                  <a:pt x="11538" y="9740"/>
                </a:cubicBezTo>
                <a:close/>
                <a:moveTo>
                  <a:pt x="23075" y="9847"/>
                </a:moveTo>
                <a:lnTo>
                  <a:pt x="23075" y="9942"/>
                </a:lnTo>
                <a:cubicBezTo>
                  <a:pt x="23051" y="9919"/>
                  <a:pt x="23039" y="9919"/>
                  <a:pt x="23015" y="9919"/>
                </a:cubicBezTo>
                <a:cubicBezTo>
                  <a:pt x="23027" y="9907"/>
                  <a:pt x="23027" y="9883"/>
                  <a:pt x="23027" y="9847"/>
                </a:cubicBezTo>
                <a:close/>
                <a:moveTo>
                  <a:pt x="20813" y="9919"/>
                </a:moveTo>
                <a:cubicBezTo>
                  <a:pt x="20825" y="9942"/>
                  <a:pt x="20825" y="9942"/>
                  <a:pt x="20825" y="9954"/>
                </a:cubicBezTo>
                <a:cubicBezTo>
                  <a:pt x="20825" y="9954"/>
                  <a:pt x="20825" y="9966"/>
                  <a:pt x="20836" y="9966"/>
                </a:cubicBezTo>
                <a:lnTo>
                  <a:pt x="20836" y="9978"/>
                </a:lnTo>
                <a:lnTo>
                  <a:pt x="20848" y="9978"/>
                </a:lnTo>
                <a:cubicBezTo>
                  <a:pt x="20848" y="9978"/>
                  <a:pt x="20836" y="9978"/>
                  <a:pt x="20836" y="10002"/>
                </a:cubicBezTo>
                <a:cubicBezTo>
                  <a:pt x="20836" y="10014"/>
                  <a:pt x="20848" y="10014"/>
                  <a:pt x="20848" y="10026"/>
                </a:cubicBezTo>
                <a:lnTo>
                  <a:pt x="20813" y="9978"/>
                </a:lnTo>
                <a:lnTo>
                  <a:pt x="20789" y="9966"/>
                </a:lnTo>
                <a:cubicBezTo>
                  <a:pt x="20789" y="9966"/>
                  <a:pt x="20813" y="9954"/>
                  <a:pt x="20813" y="9919"/>
                </a:cubicBezTo>
                <a:close/>
                <a:moveTo>
                  <a:pt x="23706" y="9907"/>
                </a:moveTo>
                <a:cubicBezTo>
                  <a:pt x="23706" y="9931"/>
                  <a:pt x="23730" y="9966"/>
                  <a:pt x="23753" y="9990"/>
                </a:cubicBezTo>
                <a:cubicBezTo>
                  <a:pt x="23765" y="9966"/>
                  <a:pt x="23801" y="9954"/>
                  <a:pt x="23813" y="9942"/>
                </a:cubicBezTo>
                <a:lnTo>
                  <a:pt x="23813" y="9966"/>
                </a:lnTo>
                <a:cubicBezTo>
                  <a:pt x="23801" y="9966"/>
                  <a:pt x="23789" y="9966"/>
                  <a:pt x="23765" y="9978"/>
                </a:cubicBezTo>
                <a:cubicBezTo>
                  <a:pt x="23753" y="10002"/>
                  <a:pt x="23742" y="10014"/>
                  <a:pt x="23742" y="10026"/>
                </a:cubicBezTo>
                <a:lnTo>
                  <a:pt x="23682" y="10026"/>
                </a:lnTo>
                <a:cubicBezTo>
                  <a:pt x="23682" y="10014"/>
                  <a:pt x="23682" y="10014"/>
                  <a:pt x="23670" y="10002"/>
                </a:cubicBezTo>
                <a:cubicBezTo>
                  <a:pt x="23682" y="9978"/>
                  <a:pt x="23694" y="9978"/>
                  <a:pt x="23706" y="9966"/>
                </a:cubicBezTo>
                <a:cubicBezTo>
                  <a:pt x="23706" y="9954"/>
                  <a:pt x="23694" y="9931"/>
                  <a:pt x="23682" y="9931"/>
                </a:cubicBezTo>
                <a:lnTo>
                  <a:pt x="23706" y="9907"/>
                </a:lnTo>
                <a:close/>
                <a:moveTo>
                  <a:pt x="17479" y="10002"/>
                </a:moveTo>
                <a:cubicBezTo>
                  <a:pt x="17491" y="10026"/>
                  <a:pt x="17515" y="10038"/>
                  <a:pt x="17550" y="10062"/>
                </a:cubicBezTo>
                <a:lnTo>
                  <a:pt x="17550" y="10073"/>
                </a:lnTo>
                <a:cubicBezTo>
                  <a:pt x="17515" y="10062"/>
                  <a:pt x="17491" y="10062"/>
                  <a:pt x="17455" y="10062"/>
                </a:cubicBezTo>
                <a:cubicBezTo>
                  <a:pt x="17455" y="10026"/>
                  <a:pt x="17479" y="10014"/>
                  <a:pt x="17479" y="10002"/>
                </a:cubicBezTo>
                <a:close/>
                <a:moveTo>
                  <a:pt x="26266" y="9966"/>
                </a:moveTo>
                <a:cubicBezTo>
                  <a:pt x="26290" y="10002"/>
                  <a:pt x="26290" y="10026"/>
                  <a:pt x="26313" y="10038"/>
                </a:cubicBezTo>
                <a:cubicBezTo>
                  <a:pt x="26301" y="10038"/>
                  <a:pt x="26278" y="10062"/>
                  <a:pt x="26266" y="10073"/>
                </a:cubicBezTo>
                <a:cubicBezTo>
                  <a:pt x="26259" y="10080"/>
                  <a:pt x="26252" y="10087"/>
                  <a:pt x="26247" y="10099"/>
                </a:cubicBezTo>
                <a:lnTo>
                  <a:pt x="26247" y="10099"/>
                </a:lnTo>
                <a:cubicBezTo>
                  <a:pt x="26257" y="10056"/>
                  <a:pt x="26266" y="10007"/>
                  <a:pt x="26266" y="9966"/>
                </a:cubicBezTo>
                <a:close/>
                <a:moveTo>
                  <a:pt x="26243" y="10118"/>
                </a:moveTo>
                <a:lnTo>
                  <a:pt x="26243" y="10118"/>
                </a:lnTo>
                <a:cubicBezTo>
                  <a:pt x="26242" y="10122"/>
                  <a:pt x="26242" y="10127"/>
                  <a:pt x="26242" y="10133"/>
                </a:cubicBezTo>
                <a:lnTo>
                  <a:pt x="26242" y="10121"/>
                </a:lnTo>
                <a:cubicBezTo>
                  <a:pt x="26242" y="10120"/>
                  <a:pt x="26242" y="10119"/>
                  <a:pt x="26243" y="10118"/>
                </a:cubicBezTo>
                <a:close/>
                <a:moveTo>
                  <a:pt x="11240" y="10073"/>
                </a:moveTo>
                <a:cubicBezTo>
                  <a:pt x="11240" y="10085"/>
                  <a:pt x="11240" y="10085"/>
                  <a:pt x="11252" y="10097"/>
                </a:cubicBezTo>
                <a:cubicBezTo>
                  <a:pt x="11252" y="10121"/>
                  <a:pt x="11240" y="10133"/>
                  <a:pt x="11240" y="10133"/>
                </a:cubicBezTo>
                <a:cubicBezTo>
                  <a:pt x="11240" y="10133"/>
                  <a:pt x="11252" y="10133"/>
                  <a:pt x="11252" y="10145"/>
                </a:cubicBezTo>
                <a:lnTo>
                  <a:pt x="11252" y="10181"/>
                </a:lnTo>
                <a:cubicBezTo>
                  <a:pt x="11240" y="10157"/>
                  <a:pt x="11204" y="10133"/>
                  <a:pt x="11192" y="10133"/>
                </a:cubicBezTo>
                <a:cubicBezTo>
                  <a:pt x="11192" y="10121"/>
                  <a:pt x="11228" y="10097"/>
                  <a:pt x="11240" y="10073"/>
                </a:cubicBezTo>
                <a:close/>
                <a:moveTo>
                  <a:pt x="16288" y="10145"/>
                </a:moveTo>
                <a:cubicBezTo>
                  <a:pt x="16264" y="10181"/>
                  <a:pt x="16264" y="10192"/>
                  <a:pt x="16264" y="10216"/>
                </a:cubicBezTo>
                <a:cubicBezTo>
                  <a:pt x="16253" y="10192"/>
                  <a:pt x="16241" y="10181"/>
                  <a:pt x="16229" y="10157"/>
                </a:cubicBezTo>
                <a:cubicBezTo>
                  <a:pt x="16241" y="10157"/>
                  <a:pt x="16253" y="10145"/>
                  <a:pt x="16288" y="10145"/>
                </a:cubicBezTo>
                <a:close/>
                <a:moveTo>
                  <a:pt x="17193" y="10157"/>
                </a:moveTo>
                <a:cubicBezTo>
                  <a:pt x="17217" y="10192"/>
                  <a:pt x="17253" y="10204"/>
                  <a:pt x="17265" y="10240"/>
                </a:cubicBezTo>
                <a:cubicBezTo>
                  <a:pt x="17265" y="10252"/>
                  <a:pt x="17253" y="10264"/>
                  <a:pt x="17253" y="10264"/>
                </a:cubicBezTo>
                <a:cubicBezTo>
                  <a:pt x="17235" y="10258"/>
                  <a:pt x="17220" y="10255"/>
                  <a:pt x="17208" y="10255"/>
                </a:cubicBezTo>
                <a:cubicBezTo>
                  <a:pt x="17196" y="10255"/>
                  <a:pt x="17187" y="10258"/>
                  <a:pt x="17181" y="10264"/>
                </a:cubicBezTo>
                <a:lnTo>
                  <a:pt x="17181" y="10252"/>
                </a:lnTo>
                <a:cubicBezTo>
                  <a:pt x="17193" y="10216"/>
                  <a:pt x="17193" y="10204"/>
                  <a:pt x="17193" y="10157"/>
                </a:cubicBezTo>
                <a:close/>
                <a:moveTo>
                  <a:pt x="12264" y="10240"/>
                </a:moveTo>
                <a:cubicBezTo>
                  <a:pt x="12264" y="10252"/>
                  <a:pt x="12264" y="10252"/>
                  <a:pt x="12276" y="10264"/>
                </a:cubicBezTo>
                <a:cubicBezTo>
                  <a:pt x="12264" y="10264"/>
                  <a:pt x="12264" y="10276"/>
                  <a:pt x="12252" y="10276"/>
                </a:cubicBezTo>
                <a:lnTo>
                  <a:pt x="12252" y="10252"/>
                </a:lnTo>
                <a:lnTo>
                  <a:pt x="12193" y="10252"/>
                </a:lnTo>
                <a:lnTo>
                  <a:pt x="12204" y="10240"/>
                </a:lnTo>
                <a:cubicBezTo>
                  <a:pt x="12210" y="10246"/>
                  <a:pt x="12219" y="10249"/>
                  <a:pt x="12230" y="10249"/>
                </a:cubicBezTo>
                <a:cubicBezTo>
                  <a:pt x="12240" y="10249"/>
                  <a:pt x="12252" y="10246"/>
                  <a:pt x="12264" y="10240"/>
                </a:cubicBezTo>
                <a:close/>
                <a:moveTo>
                  <a:pt x="8883" y="10264"/>
                </a:moveTo>
                <a:cubicBezTo>
                  <a:pt x="8871" y="10300"/>
                  <a:pt x="8883" y="10300"/>
                  <a:pt x="8906" y="10300"/>
                </a:cubicBezTo>
                <a:lnTo>
                  <a:pt x="8906" y="10323"/>
                </a:lnTo>
                <a:cubicBezTo>
                  <a:pt x="8883" y="10323"/>
                  <a:pt x="8871" y="10335"/>
                  <a:pt x="8871" y="10335"/>
                </a:cubicBezTo>
                <a:lnTo>
                  <a:pt x="8871" y="10312"/>
                </a:lnTo>
                <a:lnTo>
                  <a:pt x="8871" y="10276"/>
                </a:lnTo>
                <a:cubicBezTo>
                  <a:pt x="8871" y="10276"/>
                  <a:pt x="8871" y="10264"/>
                  <a:pt x="8883" y="10264"/>
                </a:cubicBezTo>
                <a:close/>
                <a:moveTo>
                  <a:pt x="23718" y="10216"/>
                </a:moveTo>
                <a:cubicBezTo>
                  <a:pt x="23734" y="10216"/>
                  <a:pt x="23739" y="10227"/>
                  <a:pt x="23744" y="10227"/>
                </a:cubicBezTo>
                <a:cubicBezTo>
                  <a:pt x="23747" y="10227"/>
                  <a:pt x="23750" y="10224"/>
                  <a:pt x="23753" y="10216"/>
                </a:cubicBezTo>
                <a:lnTo>
                  <a:pt x="23753" y="10216"/>
                </a:lnTo>
                <a:cubicBezTo>
                  <a:pt x="23753" y="10217"/>
                  <a:pt x="23742" y="10240"/>
                  <a:pt x="23742" y="10252"/>
                </a:cubicBezTo>
                <a:lnTo>
                  <a:pt x="23718" y="10252"/>
                </a:lnTo>
                <a:cubicBezTo>
                  <a:pt x="23742" y="10300"/>
                  <a:pt x="23753" y="10323"/>
                  <a:pt x="23777" y="10335"/>
                </a:cubicBezTo>
                <a:cubicBezTo>
                  <a:pt x="23777" y="10335"/>
                  <a:pt x="23777" y="10359"/>
                  <a:pt x="23801" y="10359"/>
                </a:cubicBezTo>
                <a:lnTo>
                  <a:pt x="23813" y="10359"/>
                </a:lnTo>
                <a:lnTo>
                  <a:pt x="23801" y="10371"/>
                </a:lnTo>
                <a:cubicBezTo>
                  <a:pt x="23789" y="10371"/>
                  <a:pt x="23742" y="10383"/>
                  <a:pt x="23694" y="10419"/>
                </a:cubicBezTo>
                <a:cubicBezTo>
                  <a:pt x="23730" y="10371"/>
                  <a:pt x="23742" y="10312"/>
                  <a:pt x="23706" y="10252"/>
                </a:cubicBezTo>
                <a:lnTo>
                  <a:pt x="23682" y="10252"/>
                </a:lnTo>
                <a:cubicBezTo>
                  <a:pt x="23682" y="10252"/>
                  <a:pt x="23682" y="10240"/>
                  <a:pt x="23658" y="10240"/>
                </a:cubicBezTo>
                <a:cubicBezTo>
                  <a:pt x="23682" y="10240"/>
                  <a:pt x="23706" y="10240"/>
                  <a:pt x="23718" y="10216"/>
                </a:cubicBezTo>
                <a:close/>
                <a:moveTo>
                  <a:pt x="11228" y="10443"/>
                </a:moveTo>
                <a:cubicBezTo>
                  <a:pt x="11228" y="10478"/>
                  <a:pt x="11228" y="10490"/>
                  <a:pt x="11240" y="10514"/>
                </a:cubicBezTo>
                <a:lnTo>
                  <a:pt x="11240" y="10550"/>
                </a:lnTo>
                <a:cubicBezTo>
                  <a:pt x="11228" y="10562"/>
                  <a:pt x="11228" y="10573"/>
                  <a:pt x="11204" y="10597"/>
                </a:cubicBezTo>
                <a:cubicBezTo>
                  <a:pt x="11183" y="10510"/>
                  <a:pt x="11131" y="10463"/>
                  <a:pt x="11068" y="10446"/>
                </a:cubicBezTo>
                <a:lnTo>
                  <a:pt x="11068" y="10446"/>
                </a:lnTo>
                <a:cubicBezTo>
                  <a:pt x="11087" y="10450"/>
                  <a:pt x="11107" y="10451"/>
                  <a:pt x="11130" y="10451"/>
                </a:cubicBezTo>
                <a:cubicBezTo>
                  <a:pt x="11160" y="10451"/>
                  <a:pt x="11192" y="10448"/>
                  <a:pt x="11228" y="10443"/>
                </a:cubicBezTo>
                <a:close/>
                <a:moveTo>
                  <a:pt x="12312" y="10502"/>
                </a:moveTo>
                <a:cubicBezTo>
                  <a:pt x="12312" y="10538"/>
                  <a:pt x="12323" y="10550"/>
                  <a:pt x="12335" y="10573"/>
                </a:cubicBezTo>
                <a:cubicBezTo>
                  <a:pt x="12323" y="10597"/>
                  <a:pt x="12312" y="10597"/>
                  <a:pt x="12312" y="10609"/>
                </a:cubicBezTo>
                <a:cubicBezTo>
                  <a:pt x="12276" y="10597"/>
                  <a:pt x="12264" y="10597"/>
                  <a:pt x="12240" y="10573"/>
                </a:cubicBezTo>
                <a:cubicBezTo>
                  <a:pt x="12240" y="10562"/>
                  <a:pt x="12240" y="10562"/>
                  <a:pt x="12252" y="10550"/>
                </a:cubicBezTo>
                <a:lnTo>
                  <a:pt x="12264" y="10550"/>
                </a:lnTo>
                <a:lnTo>
                  <a:pt x="12276" y="10562"/>
                </a:lnTo>
                <a:lnTo>
                  <a:pt x="12276" y="10550"/>
                </a:lnTo>
                <a:lnTo>
                  <a:pt x="12288" y="10538"/>
                </a:lnTo>
                <a:lnTo>
                  <a:pt x="12288" y="10538"/>
                </a:lnTo>
                <a:cubicBezTo>
                  <a:pt x="12276" y="10550"/>
                  <a:pt x="12288" y="10562"/>
                  <a:pt x="12288" y="10562"/>
                </a:cubicBezTo>
                <a:lnTo>
                  <a:pt x="12288" y="10538"/>
                </a:lnTo>
                <a:lnTo>
                  <a:pt x="12288" y="10514"/>
                </a:lnTo>
                <a:lnTo>
                  <a:pt x="12288" y="10502"/>
                </a:lnTo>
                <a:close/>
                <a:moveTo>
                  <a:pt x="14919" y="10562"/>
                </a:moveTo>
                <a:cubicBezTo>
                  <a:pt x="14931" y="10568"/>
                  <a:pt x="14940" y="10571"/>
                  <a:pt x="14950" y="10571"/>
                </a:cubicBezTo>
                <a:cubicBezTo>
                  <a:pt x="14961" y="10571"/>
                  <a:pt x="14973" y="10568"/>
                  <a:pt x="14990" y="10562"/>
                </a:cubicBezTo>
                <a:lnTo>
                  <a:pt x="14990" y="10562"/>
                </a:lnTo>
                <a:cubicBezTo>
                  <a:pt x="14967" y="10573"/>
                  <a:pt x="14967" y="10597"/>
                  <a:pt x="14967" y="10609"/>
                </a:cubicBezTo>
                <a:lnTo>
                  <a:pt x="14955" y="10597"/>
                </a:lnTo>
                <a:cubicBezTo>
                  <a:pt x="14943" y="10573"/>
                  <a:pt x="14931" y="10573"/>
                  <a:pt x="14919" y="10573"/>
                </a:cubicBezTo>
                <a:lnTo>
                  <a:pt x="14919" y="10562"/>
                </a:lnTo>
                <a:close/>
                <a:moveTo>
                  <a:pt x="15312" y="10264"/>
                </a:moveTo>
                <a:lnTo>
                  <a:pt x="15348" y="10300"/>
                </a:lnTo>
                <a:cubicBezTo>
                  <a:pt x="15348" y="10312"/>
                  <a:pt x="15348" y="10312"/>
                  <a:pt x="15360" y="10323"/>
                </a:cubicBezTo>
                <a:lnTo>
                  <a:pt x="15348" y="10335"/>
                </a:lnTo>
                <a:cubicBezTo>
                  <a:pt x="15371" y="10371"/>
                  <a:pt x="15407" y="10383"/>
                  <a:pt x="15431" y="10383"/>
                </a:cubicBezTo>
                <a:cubicBezTo>
                  <a:pt x="15419" y="10419"/>
                  <a:pt x="15419" y="10454"/>
                  <a:pt x="15455" y="10502"/>
                </a:cubicBezTo>
                <a:cubicBezTo>
                  <a:pt x="15467" y="10502"/>
                  <a:pt x="15479" y="10490"/>
                  <a:pt x="15491" y="10490"/>
                </a:cubicBezTo>
                <a:cubicBezTo>
                  <a:pt x="15491" y="10502"/>
                  <a:pt x="15514" y="10514"/>
                  <a:pt x="15526" y="10526"/>
                </a:cubicBezTo>
                <a:cubicBezTo>
                  <a:pt x="15479" y="10526"/>
                  <a:pt x="15455" y="10550"/>
                  <a:pt x="15431" y="10585"/>
                </a:cubicBezTo>
                <a:lnTo>
                  <a:pt x="15455" y="10585"/>
                </a:lnTo>
                <a:cubicBezTo>
                  <a:pt x="15455" y="10609"/>
                  <a:pt x="15455" y="10621"/>
                  <a:pt x="15467" y="10633"/>
                </a:cubicBezTo>
                <a:cubicBezTo>
                  <a:pt x="15446" y="10619"/>
                  <a:pt x="15429" y="10613"/>
                  <a:pt x="15411" y="10613"/>
                </a:cubicBezTo>
                <a:cubicBezTo>
                  <a:pt x="15399" y="10613"/>
                  <a:pt x="15386" y="10616"/>
                  <a:pt x="15371" y="10621"/>
                </a:cubicBezTo>
                <a:cubicBezTo>
                  <a:pt x="15371" y="10585"/>
                  <a:pt x="15360" y="10562"/>
                  <a:pt x="15336" y="10526"/>
                </a:cubicBezTo>
                <a:cubicBezTo>
                  <a:pt x="15314" y="10511"/>
                  <a:pt x="15296" y="10501"/>
                  <a:pt x="15275" y="10501"/>
                </a:cubicBezTo>
                <a:cubicBezTo>
                  <a:pt x="15262" y="10501"/>
                  <a:pt x="15247" y="10505"/>
                  <a:pt x="15229" y="10514"/>
                </a:cubicBezTo>
                <a:lnTo>
                  <a:pt x="15229" y="10502"/>
                </a:lnTo>
                <a:cubicBezTo>
                  <a:pt x="15252" y="10490"/>
                  <a:pt x="15288" y="10454"/>
                  <a:pt x="15312" y="10407"/>
                </a:cubicBezTo>
                <a:cubicBezTo>
                  <a:pt x="15277" y="10372"/>
                  <a:pt x="15243" y="10354"/>
                  <a:pt x="15213" y="10354"/>
                </a:cubicBezTo>
                <a:cubicBezTo>
                  <a:pt x="15191" y="10354"/>
                  <a:pt x="15172" y="10363"/>
                  <a:pt x="15157" y="10383"/>
                </a:cubicBezTo>
                <a:lnTo>
                  <a:pt x="15157" y="10335"/>
                </a:lnTo>
                <a:cubicBezTo>
                  <a:pt x="15157" y="10323"/>
                  <a:pt x="15169" y="10323"/>
                  <a:pt x="15169" y="10312"/>
                </a:cubicBezTo>
                <a:lnTo>
                  <a:pt x="15169" y="10323"/>
                </a:lnTo>
                <a:cubicBezTo>
                  <a:pt x="15181" y="10323"/>
                  <a:pt x="15217" y="10312"/>
                  <a:pt x="15229" y="10312"/>
                </a:cubicBezTo>
                <a:cubicBezTo>
                  <a:pt x="15229" y="10323"/>
                  <a:pt x="15241" y="10323"/>
                  <a:pt x="15241" y="10335"/>
                </a:cubicBezTo>
                <a:cubicBezTo>
                  <a:pt x="15252" y="10335"/>
                  <a:pt x="15276" y="10323"/>
                  <a:pt x="15288" y="10312"/>
                </a:cubicBezTo>
                <a:lnTo>
                  <a:pt x="15312" y="10312"/>
                </a:lnTo>
                <a:lnTo>
                  <a:pt x="15312" y="10276"/>
                </a:lnTo>
                <a:lnTo>
                  <a:pt x="15312" y="10264"/>
                </a:lnTo>
                <a:close/>
                <a:moveTo>
                  <a:pt x="5430" y="10597"/>
                </a:moveTo>
                <a:cubicBezTo>
                  <a:pt x="5454" y="10621"/>
                  <a:pt x="5465" y="10633"/>
                  <a:pt x="5477" y="10633"/>
                </a:cubicBezTo>
                <a:cubicBezTo>
                  <a:pt x="5469" y="10650"/>
                  <a:pt x="5460" y="10670"/>
                  <a:pt x="5453" y="10692"/>
                </a:cubicBezTo>
                <a:lnTo>
                  <a:pt x="5453" y="10692"/>
                </a:lnTo>
                <a:cubicBezTo>
                  <a:pt x="5429" y="10681"/>
                  <a:pt x="5406" y="10681"/>
                  <a:pt x="5394" y="10669"/>
                </a:cubicBezTo>
                <a:lnTo>
                  <a:pt x="5394" y="10657"/>
                </a:lnTo>
                <a:cubicBezTo>
                  <a:pt x="5418" y="10633"/>
                  <a:pt x="5430" y="10621"/>
                  <a:pt x="5430" y="10597"/>
                </a:cubicBezTo>
                <a:close/>
                <a:moveTo>
                  <a:pt x="24623" y="10657"/>
                </a:moveTo>
                <a:lnTo>
                  <a:pt x="24623" y="10693"/>
                </a:lnTo>
                <a:cubicBezTo>
                  <a:pt x="24599" y="10693"/>
                  <a:pt x="24587" y="10693"/>
                  <a:pt x="24575" y="10716"/>
                </a:cubicBezTo>
                <a:cubicBezTo>
                  <a:pt x="24575" y="10716"/>
                  <a:pt x="24575" y="10693"/>
                  <a:pt x="24563" y="10693"/>
                </a:cubicBezTo>
                <a:cubicBezTo>
                  <a:pt x="24587" y="10681"/>
                  <a:pt x="24599" y="10669"/>
                  <a:pt x="24623" y="10657"/>
                </a:cubicBezTo>
                <a:close/>
                <a:moveTo>
                  <a:pt x="11288" y="10657"/>
                </a:moveTo>
                <a:cubicBezTo>
                  <a:pt x="11300" y="10681"/>
                  <a:pt x="11311" y="10716"/>
                  <a:pt x="11323" y="10728"/>
                </a:cubicBezTo>
                <a:cubicBezTo>
                  <a:pt x="11311" y="10716"/>
                  <a:pt x="11288" y="10693"/>
                  <a:pt x="11252" y="10681"/>
                </a:cubicBezTo>
                <a:lnTo>
                  <a:pt x="11264" y="10669"/>
                </a:lnTo>
                <a:lnTo>
                  <a:pt x="11252" y="10657"/>
                </a:lnTo>
                <a:close/>
                <a:moveTo>
                  <a:pt x="12359" y="10681"/>
                </a:moveTo>
                <a:lnTo>
                  <a:pt x="12359" y="10716"/>
                </a:lnTo>
                <a:cubicBezTo>
                  <a:pt x="12323" y="10716"/>
                  <a:pt x="12300" y="10716"/>
                  <a:pt x="12276" y="10728"/>
                </a:cubicBezTo>
                <a:cubicBezTo>
                  <a:pt x="12300" y="10716"/>
                  <a:pt x="12312" y="10693"/>
                  <a:pt x="12312" y="10681"/>
                </a:cubicBezTo>
                <a:close/>
                <a:moveTo>
                  <a:pt x="3811" y="10157"/>
                </a:moveTo>
                <a:cubicBezTo>
                  <a:pt x="3811" y="10181"/>
                  <a:pt x="3811" y="10204"/>
                  <a:pt x="3846" y="10216"/>
                </a:cubicBezTo>
                <a:cubicBezTo>
                  <a:pt x="3858" y="10204"/>
                  <a:pt x="3870" y="10192"/>
                  <a:pt x="3870" y="10181"/>
                </a:cubicBezTo>
                <a:cubicBezTo>
                  <a:pt x="3882" y="10192"/>
                  <a:pt x="3882" y="10192"/>
                  <a:pt x="3918" y="10192"/>
                </a:cubicBezTo>
                <a:lnTo>
                  <a:pt x="3918" y="10204"/>
                </a:lnTo>
                <a:cubicBezTo>
                  <a:pt x="3906" y="10204"/>
                  <a:pt x="3870" y="10216"/>
                  <a:pt x="3858" y="10240"/>
                </a:cubicBezTo>
                <a:cubicBezTo>
                  <a:pt x="3870" y="10276"/>
                  <a:pt x="3882" y="10312"/>
                  <a:pt x="3930" y="10323"/>
                </a:cubicBezTo>
                <a:cubicBezTo>
                  <a:pt x="3906" y="10359"/>
                  <a:pt x="3870" y="10395"/>
                  <a:pt x="3882" y="10454"/>
                </a:cubicBezTo>
                <a:cubicBezTo>
                  <a:pt x="3899" y="10461"/>
                  <a:pt x="3914" y="10464"/>
                  <a:pt x="3929" y="10464"/>
                </a:cubicBezTo>
                <a:cubicBezTo>
                  <a:pt x="3965" y="10464"/>
                  <a:pt x="3992" y="10444"/>
                  <a:pt x="4001" y="10419"/>
                </a:cubicBezTo>
                <a:cubicBezTo>
                  <a:pt x="4001" y="10431"/>
                  <a:pt x="4001" y="10431"/>
                  <a:pt x="4025" y="10443"/>
                </a:cubicBezTo>
                <a:cubicBezTo>
                  <a:pt x="4028" y="10439"/>
                  <a:pt x="4031" y="10438"/>
                  <a:pt x="4033" y="10438"/>
                </a:cubicBezTo>
                <a:cubicBezTo>
                  <a:pt x="4037" y="10438"/>
                  <a:pt x="4037" y="10446"/>
                  <a:pt x="4037" y="10454"/>
                </a:cubicBezTo>
                <a:cubicBezTo>
                  <a:pt x="3977" y="10454"/>
                  <a:pt x="3906" y="10478"/>
                  <a:pt x="3811" y="10490"/>
                </a:cubicBezTo>
                <a:cubicBezTo>
                  <a:pt x="3799" y="10562"/>
                  <a:pt x="3799" y="10621"/>
                  <a:pt x="3822" y="10669"/>
                </a:cubicBezTo>
                <a:lnTo>
                  <a:pt x="3787" y="10752"/>
                </a:lnTo>
                <a:lnTo>
                  <a:pt x="3751" y="10752"/>
                </a:lnTo>
                <a:cubicBezTo>
                  <a:pt x="3763" y="10740"/>
                  <a:pt x="3763" y="10728"/>
                  <a:pt x="3751" y="10693"/>
                </a:cubicBezTo>
                <a:cubicBezTo>
                  <a:pt x="3739" y="10693"/>
                  <a:pt x="3727" y="10716"/>
                  <a:pt x="3703" y="10728"/>
                </a:cubicBezTo>
                <a:cubicBezTo>
                  <a:pt x="3691" y="10716"/>
                  <a:pt x="3680" y="10693"/>
                  <a:pt x="3668" y="10693"/>
                </a:cubicBezTo>
                <a:cubicBezTo>
                  <a:pt x="3644" y="10669"/>
                  <a:pt x="3620" y="10657"/>
                  <a:pt x="3584" y="10633"/>
                </a:cubicBezTo>
                <a:cubicBezTo>
                  <a:pt x="3584" y="10621"/>
                  <a:pt x="3584" y="10609"/>
                  <a:pt x="3572" y="10609"/>
                </a:cubicBezTo>
                <a:cubicBezTo>
                  <a:pt x="3572" y="10597"/>
                  <a:pt x="3584" y="10573"/>
                  <a:pt x="3584" y="10562"/>
                </a:cubicBezTo>
                <a:cubicBezTo>
                  <a:pt x="3608" y="10573"/>
                  <a:pt x="3620" y="10573"/>
                  <a:pt x="3632" y="10597"/>
                </a:cubicBezTo>
                <a:cubicBezTo>
                  <a:pt x="3691" y="10514"/>
                  <a:pt x="3703" y="10443"/>
                  <a:pt x="3668" y="10383"/>
                </a:cubicBezTo>
                <a:lnTo>
                  <a:pt x="3668" y="10383"/>
                </a:lnTo>
                <a:cubicBezTo>
                  <a:pt x="3680" y="10386"/>
                  <a:pt x="3693" y="10387"/>
                  <a:pt x="3706" y="10387"/>
                </a:cubicBezTo>
                <a:cubicBezTo>
                  <a:pt x="3752" y="10387"/>
                  <a:pt x="3794" y="10368"/>
                  <a:pt x="3822" y="10312"/>
                </a:cubicBezTo>
                <a:cubicBezTo>
                  <a:pt x="3811" y="10276"/>
                  <a:pt x="3799" y="10252"/>
                  <a:pt x="3763" y="10240"/>
                </a:cubicBezTo>
                <a:cubicBezTo>
                  <a:pt x="3751" y="10216"/>
                  <a:pt x="3751" y="10204"/>
                  <a:pt x="3727" y="10192"/>
                </a:cubicBezTo>
                <a:cubicBezTo>
                  <a:pt x="3739" y="10192"/>
                  <a:pt x="3751" y="10181"/>
                  <a:pt x="3751" y="10157"/>
                </a:cubicBezTo>
                <a:cubicBezTo>
                  <a:pt x="3769" y="10169"/>
                  <a:pt x="3781" y="10175"/>
                  <a:pt x="3790" y="10175"/>
                </a:cubicBezTo>
                <a:cubicBezTo>
                  <a:pt x="3799" y="10175"/>
                  <a:pt x="3805" y="10169"/>
                  <a:pt x="3811" y="10157"/>
                </a:cubicBezTo>
                <a:close/>
                <a:moveTo>
                  <a:pt x="18872" y="10681"/>
                </a:moveTo>
                <a:cubicBezTo>
                  <a:pt x="18872" y="10716"/>
                  <a:pt x="18884" y="10716"/>
                  <a:pt x="18920" y="10728"/>
                </a:cubicBezTo>
                <a:cubicBezTo>
                  <a:pt x="18896" y="10740"/>
                  <a:pt x="18884" y="10740"/>
                  <a:pt x="18884" y="10752"/>
                </a:cubicBezTo>
                <a:cubicBezTo>
                  <a:pt x="18872" y="10728"/>
                  <a:pt x="18872" y="10716"/>
                  <a:pt x="18860" y="10693"/>
                </a:cubicBezTo>
                <a:lnTo>
                  <a:pt x="18872" y="10681"/>
                </a:lnTo>
                <a:close/>
                <a:moveTo>
                  <a:pt x="6335" y="10550"/>
                </a:moveTo>
                <a:lnTo>
                  <a:pt x="6358" y="10562"/>
                </a:lnTo>
                <a:cubicBezTo>
                  <a:pt x="6358" y="10573"/>
                  <a:pt x="6370" y="10597"/>
                  <a:pt x="6382" y="10609"/>
                </a:cubicBezTo>
                <a:lnTo>
                  <a:pt x="6370" y="10621"/>
                </a:lnTo>
                <a:cubicBezTo>
                  <a:pt x="6406" y="10633"/>
                  <a:pt x="6418" y="10657"/>
                  <a:pt x="6430" y="10657"/>
                </a:cubicBezTo>
                <a:cubicBezTo>
                  <a:pt x="6430" y="10669"/>
                  <a:pt x="6418" y="10681"/>
                  <a:pt x="6418" y="10693"/>
                </a:cubicBezTo>
                <a:cubicBezTo>
                  <a:pt x="6430" y="10716"/>
                  <a:pt x="6466" y="10728"/>
                  <a:pt x="6478" y="10740"/>
                </a:cubicBezTo>
                <a:lnTo>
                  <a:pt x="6442" y="10776"/>
                </a:lnTo>
                <a:cubicBezTo>
                  <a:pt x="6394" y="10776"/>
                  <a:pt x="6370" y="10776"/>
                  <a:pt x="6323" y="10788"/>
                </a:cubicBezTo>
                <a:lnTo>
                  <a:pt x="6323" y="10776"/>
                </a:lnTo>
                <a:cubicBezTo>
                  <a:pt x="6299" y="10752"/>
                  <a:pt x="6275" y="10740"/>
                  <a:pt x="6251" y="10740"/>
                </a:cubicBezTo>
                <a:cubicBezTo>
                  <a:pt x="6251" y="10704"/>
                  <a:pt x="6251" y="10693"/>
                  <a:pt x="6239" y="10681"/>
                </a:cubicBezTo>
                <a:lnTo>
                  <a:pt x="6263" y="10645"/>
                </a:lnTo>
                <a:cubicBezTo>
                  <a:pt x="6323" y="10633"/>
                  <a:pt x="6335" y="10597"/>
                  <a:pt x="6335" y="10550"/>
                </a:cubicBezTo>
                <a:close/>
                <a:moveTo>
                  <a:pt x="24837" y="10597"/>
                </a:moveTo>
                <a:lnTo>
                  <a:pt x="24837" y="10597"/>
                </a:lnTo>
                <a:cubicBezTo>
                  <a:pt x="24861" y="10657"/>
                  <a:pt x="24896" y="10681"/>
                  <a:pt x="24956" y="10693"/>
                </a:cubicBezTo>
                <a:lnTo>
                  <a:pt x="24956" y="10776"/>
                </a:lnTo>
                <a:cubicBezTo>
                  <a:pt x="24944" y="10776"/>
                  <a:pt x="24932" y="10776"/>
                  <a:pt x="24932" y="10788"/>
                </a:cubicBezTo>
                <a:cubicBezTo>
                  <a:pt x="24932" y="10752"/>
                  <a:pt x="24908" y="10716"/>
                  <a:pt x="24873" y="10681"/>
                </a:cubicBezTo>
                <a:lnTo>
                  <a:pt x="24849" y="10669"/>
                </a:lnTo>
                <a:cubicBezTo>
                  <a:pt x="24861" y="10633"/>
                  <a:pt x="24837" y="10609"/>
                  <a:pt x="24837" y="10597"/>
                </a:cubicBezTo>
                <a:close/>
                <a:moveTo>
                  <a:pt x="18765" y="10788"/>
                </a:moveTo>
                <a:cubicBezTo>
                  <a:pt x="18772" y="10793"/>
                  <a:pt x="18780" y="10797"/>
                  <a:pt x="18786" y="10800"/>
                </a:cubicBezTo>
                <a:lnTo>
                  <a:pt x="18786" y="10800"/>
                </a:lnTo>
                <a:cubicBezTo>
                  <a:pt x="18780" y="10800"/>
                  <a:pt x="18773" y="10800"/>
                  <a:pt x="18765" y="10800"/>
                </a:cubicBezTo>
                <a:lnTo>
                  <a:pt x="18765" y="10788"/>
                </a:lnTo>
                <a:close/>
                <a:moveTo>
                  <a:pt x="18860" y="10788"/>
                </a:moveTo>
                <a:lnTo>
                  <a:pt x="18860" y="10812"/>
                </a:lnTo>
                <a:lnTo>
                  <a:pt x="18836" y="10812"/>
                </a:lnTo>
                <a:cubicBezTo>
                  <a:pt x="18831" y="10809"/>
                  <a:pt x="18826" y="10807"/>
                  <a:pt x="18821" y="10805"/>
                </a:cubicBezTo>
                <a:lnTo>
                  <a:pt x="18821" y="10805"/>
                </a:lnTo>
                <a:cubicBezTo>
                  <a:pt x="18833" y="10803"/>
                  <a:pt x="18846" y="10797"/>
                  <a:pt x="18860" y="10788"/>
                </a:cubicBezTo>
                <a:close/>
                <a:moveTo>
                  <a:pt x="9275" y="10788"/>
                </a:moveTo>
                <a:cubicBezTo>
                  <a:pt x="9287" y="10800"/>
                  <a:pt x="9287" y="10800"/>
                  <a:pt x="9299" y="10800"/>
                </a:cubicBezTo>
                <a:cubicBezTo>
                  <a:pt x="9287" y="10835"/>
                  <a:pt x="9287" y="10859"/>
                  <a:pt x="9275" y="10895"/>
                </a:cubicBezTo>
                <a:cubicBezTo>
                  <a:pt x="9264" y="10871"/>
                  <a:pt x="9240" y="10859"/>
                  <a:pt x="9228" y="10859"/>
                </a:cubicBezTo>
                <a:cubicBezTo>
                  <a:pt x="9240" y="10835"/>
                  <a:pt x="9264" y="10812"/>
                  <a:pt x="9275" y="10788"/>
                </a:cubicBezTo>
                <a:close/>
                <a:moveTo>
                  <a:pt x="18634" y="10812"/>
                </a:moveTo>
                <a:cubicBezTo>
                  <a:pt x="18634" y="10835"/>
                  <a:pt x="18646" y="10847"/>
                  <a:pt x="18646" y="10859"/>
                </a:cubicBezTo>
                <a:cubicBezTo>
                  <a:pt x="18646" y="10907"/>
                  <a:pt x="18670" y="10919"/>
                  <a:pt x="18681" y="10931"/>
                </a:cubicBezTo>
                <a:lnTo>
                  <a:pt x="18622" y="10931"/>
                </a:lnTo>
                <a:cubicBezTo>
                  <a:pt x="18622" y="10907"/>
                  <a:pt x="18622" y="10895"/>
                  <a:pt x="18610" y="10859"/>
                </a:cubicBezTo>
                <a:cubicBezTo>
                  <a:pt x="18622" y="10847"/>
                  <a:pt x="18634" y="10835"/>
                  <a:pt x="18634" y="10812"/>
                </a:cubicBezTo>
                <a:close/>
                <a:moveTo>
                  <a:pt x="10942" y="10776"/>
                </a:moveTo>
                <a:lnTo>
                  <a:pt x="10942" y="10776"/>
                </a:lnTo>
                <a:cubicBezTo>
                  <a:pt x="10966" y="10788"/>
                  <a:pt x="11014" y="10800"/>
                  <a:pt x="11061" y="10800"/>
                </a:cubicBezTo>
                <a:cubicBezTo>
                  <a:pt x="11073" y="10847"/>
                  <a:pt x="11085" y="10895"/>
                  <a:pt x="11121" y="10919"/>
                </a:cubicBezTo>
                <a:cubicBezTo>
                  <a:pt x="11073" y="10954"/>
                  <a:pt x="11026" y="10978"/>
                  <a:pt x="11014" y="11026"/>
                </a:cubicBezTo>
                <a:cubicBezTo>
                  <a:pt x="10978" y="11014"/>
                  <a:pt x="10954" y="11014"/>
                  <a:pt x="10942" y="11014"/>
                </a:cubicBezTo>
                <a:cubicBezTo>
                  <a:pt x="10966" y="10931"/>
                  <a:pt x="10966" y="10847"/>
                  <a:pt x="10942" y="10776"/>
                </a:cubicBezTo>
                <a:close/>
                <a:moveTo>
                  <a:pt x="15586" y="10871"/>
                </a:moveTo>
                <a:lnTo>
                  <a:pt x="15598" y="10895"/>
                </a:lnTo>
                <a:cubicBezTo>
                  <a:pt x="15598" y="10907"/>
                  <a:pt x="15610" y="10919"/>
                  <a:pt x="15610" y="10931"/>
                </a:cubicBezTo>
                <a:lnTo>
                  <a:pt x="15645" y="10954"/>
                </a:lnTo>
                <a:lnTo>
                  <a:pt x="15586" y="11014"/>
                </a:lnTo>
                <a:cubicBezTo>
                  <a:pt x="15562" y="11014"/>
                  <a:pt x="15550" y="11026"/>
                  <a:pt x="15526" y="11026"/>
                </a:cubicBezTo>
                <a:lnTo>
                  <a:pt x="15514" y="11026"/>
                </a:lnTo>
                <a:cubicBezTo>
                  <a:pt x="15538" y="10990"/>
                  <a:pt x="15550" y="10966"/>
                  <a:pt x="15562" y="10931"/>
                </a:cubicBezTo>
                <a:cubicBezTo>
                  <a:pt x="15586" y="10919"/>
                  <a:pt x="15586" y="10907"/>
                  <a:pt x="15586" y="10871"/>
                </a:cubicBezTo>
                <a:close/>
                <a:moveTo>
                  <a:pt x="21182" y="10907"/>
                </a:moveTo>
                <a:cubicBezTo>
                  <a:pt x="21182" y="10919"/>
                  <a:pt x="21182" y="10931"/>
                  <a:pt x="21194" y="10943"/>
                </a:cubicBezTo>
                <a:cubicBezTo>
                  <a:pt x="21182" y="10966"/>
                  <a:pt x="21182" y="10978"/>
                  <a:pt x="21182" y="10990"/>
                </a:cubicBezTo>
                <a:cubicBezTo>
                  <a:pt x="21170" y="10990"/>
                  <a:pt x="21146" y="11002"/>
                  <a:pt x="21122" y="11026"/>
                </a:cubicBezTo>
                <a:lnTo>
                  <a:pt x="21122" y="10978"/>
                </a:lnTo>
                <a:cubicBezTo>
                  <a:pt x="21134" y="10966"/>
                  <a:pt x="21146" y="10943"/>
                  <a:pt x="21146" y="10919"/>
                </a:cubicBezTo>
                <a:lnTo>
                  <a:pt x="21170" y="10907"/>
                </a:lnTo>
                <a:close/>
                <a:moveTo>
                  <a:pt x="5227" y="11050"/>
                </a:moveTo>
                <a:lnTo>
                  <a:pt x="5227" y="11074"/>
                </a:lnTo>
                <a:cubicBezTo>
                  <a:pt x="5222" y="11072"/>
                  <a:pt x="5217" y="11071"/>
                  <a:pt x="5212" y="11071"/>
                </a:cubicBezTo>
                <a:lnTo>
                  <a:pt x="5212" y="11071"/>
                </a:lnTo>
                <a:cubicBezTo>
                  <a:pt x="5215" y="11068"/>
                  <a:pt x="5215" y="11062"/>
                  <a:pt x="5215" y="11050"/>
                </a:cubicBezTo>
                <a:close/>
                <a:moveTo>
                  <a:pt x="24396" y="10859"/>
                </a:moveTo>
                <a:cubicBezTo>
                  <a:pt x="24396" y="10871"/>
                  <a:pt x="24396" y="10907"/>
                  <a:pt x="24408" y="10931"/>
                </a:cubicBezTo>
                <a:cubicBezTo>
                  <a:pt x="24390" y="10920"/>
                  <a:pt x="24373" y="10914"/>
                  <a:pt x="24357" y="10914"/>
                </a:cubicBezTo>
                <a:cubicBezTo>
                  <a:pt x="24322" y="10914"/>
                  <a:pt x="24294" y="10941"/>
                  <a:pt x="24277" y="10990"/>
                </a:cubicBezTo>
                <a:cubicBezTo>
                  <a:pt x="24277" y="11026"/>
                  <a:pt x="24289" y="11050"/>
                  <a:pt x="24289" y="11085"/>
                </a:cubicBezTo>
                <a:lnTo>
                  <a:pt x="24277" y="11085"/>
                </a:lnTo>
                <a:cubicBezTo>
                  <a:pt x="24254" y="11085"/>
                  <a:pt x="24254" y="11085"/>
                  <a:pt x="24242" y="11074"/>
                </a:cubicBezTo>
                <a:lnTo>
                  <a:pt x="24254" y="11074"/>
                </a:lnTo>
                <a:cubicBezTo>
                  <a:pt x="24254" y="11026"/>
                  <a:pt x="24242" y="10990"/>
                  <a:pt x="24230" y="10966"/>
                </a:cubicBezTo>
                <a:cubicBezTo>
                  <a:pt x="24242" y="10931"/>
                  <a:pt x="24242" y="10907"/>
                  <a:pt x="24242" y="10871"/>
                </a:cubicBezTo>
                <a:cubicBezTo>
                  <a:pt x="24264" y="10894"/>
                  <a:pt x="24287" y="10902"/>
                  <a:pt x="24313" y="10902"/>
                </a:cubicBezTo>
                <a:cubicBezTo>
                  <a:pt x="24327" y="10902"/>
                  <a:pt x="24343" y="10899"/>
                  <a:pt x="24361" y="10895"/>
                </a:cubicBezTo>
                <a:lnTo>
                  <a:pt x="24361" y="10871"/>
                </a:lnTo>
                <a:cubicBezTo>
                  <a:pt x="24373" y="10871"/>
                  <a:pt x="24373" y="10859"/>
                  <a:pt x="24396" y="10859"/>
                </a:cubicBezTo>
                <a:close/>
                <a:moveTo>
                  <a:pt x="5452" y="10694"/>
                </a:moveTo>
                <a:cubicBezTo>
                  <a:pt x="5439" y="10735"/>
                  <a:pt x="5430" y="10783"/>
                  <a:pt x="5430" y="10835"/>
                </a:cubicBezTo>
                <a:cubicBezTo>
                  <a:pt x="5477" y="10847"/>
                  <a:pt x="5525" y="10847"/>
                  <a:pt x="5573" y="10859"/>
                </a:cubicBezTo>
                <a:cubicBezTo>
                  <a:pt x="5525" y="10895"/>
                  <a:pt x="5477" y="10966"/>
                  <a:pt x="5477" y="11074"/>
                </a:cubicBezTo>
                <a:cubicBezTo>
                  <a:pt x="5497" y="11080"/>
                  <a:pt x="5516" y="11083"/>
                  <a:pt x="5534" y="11083"/>
                </a:cubicBezTo>
                <a:cubicBezTo>
                  <a:pt x="5581" y="11083"/>
                  <a:pt x="5622" y="11064"/>
                  <a:pt x="5656" y="11038"/>
                </a:cubicBezTo>
                <a:lnTo>
                  <a:pt x="5656" y="11085"/>
                </a:lnTo>
                <a:cubicBezTo>
                  <a:pt x="5644" y="11084"/>
                  <a:pt x="5633" y="11083"/>
                  <a:pt x="5621" y="11083"/>
                </a:cubicBezTo>
                <a:cubicBezTo>
                  <a:pt x="5562" y="11083"/>
                  <a:pt x="5507" y="11109"/>
                  <a:pt x="5477" y="11169"/>
                </a:cubicBezTo>
                <a:cubicBezTo>
                  <a:pt x="5465" y="11109"/>
                  <a:pt x="5418" y="11085"/>
                  <a:pt x="5358" y="11050"/>
                </a:cubicBezTo>
                <a:cubicBezTo>
                  <a:pt x="5358" y="11038"/>
                  <a:pt x="5358" y="11026"/>
                  <a:pt x="5346" y="11026"/>
                </a:cubicBezTo>
                <a:cubicBezTo>
                  <a:pt x="5358" y="11026"/>
                  <a:pt x="5358" y="11014"/>
                  <a:pt x="5358" y="10990"/>
                </a:cubicBezTo>
                <a:cubicBezTo>
                  <a:pt x="5370" y="10954"/>
                  <a:pt x="5406" y="10907"/>
                  <a:pt x="5406" y="10871"/>
                </a:cubicBezTo>
                <a:lnTo>
                  <a:pt x="5418" y="10871"/>
                </a:lnTo>
                <a:cubicBezTo>
                  <a:pt x="5418" y="10847"/>
                  <a:pt x="5418" y="10835"/>
                  <a:pt x="5406" y="10812"/>
                </a:cubicBezTo>
                <a:lnTo>
                  <a:pt x="5406" y="10752"/>
                </a:lnTo>
                <a:cubicBezTo>
                  <a:pt x="5418" y="10740"/>
                  <a:pt x="5429" y="10729"/>
                  <a:pt x="5452" y="10694"/>
                </a:cubicBezTo>
                <a:close/>
                <a:moveTo>
                  <a:pt x="24178" y="11175"/>
                </a:moveTo>
                <a:cubicBezTo>
                  <a:pt x="24176" y="11175"/>
                  <a:pt x="24176" y="11181"/>
                  <a:pt x="24182" y="11193"/>
                </a:cubicBezTo>
                <a:cubicBezTo>
                  <a:pt x="24182" y="11181"/>
                  <a:pt x="24179" y="11175"/>
                  <a:pt x="24178" y="11175"/>
                </a:cubicBezTo>
                <a:close/>
                <a:moveTo>
                  <a:pt x="4993" y="10744"/>
                </a:moveTo>
                <a:cubicBezTo>
                  <a:pt x="5011" y="10849"/>
                  <a:pt x="5070" y="10924"/>
                  <a:pt x="5180" y="10978"/>
                </a:cubicBezTo>
                <a:lnTo>
                  <a:pt x="5144" y="10978"/>
                </a:lnTo>
                <a:cubicBezTo>
                  <a:pt x="5144" y="10990"/>
                  <a:pt x="5168" y="11014"/>
                  <a:pt x="5180" y="11014"/>
                </a:cubicBezTo>
                <a:cubicBezTo>
                  <a:pt x="5168" y="11026"/>
                  <a:pt x="5168" y="11038"/>
                  <a:pt x="5180" y="11038"/>
                </a:cubicBezTo>
                <a:lnTo>
                  <a:pt x="5192" y="11038"/>
                </a:lnTo>
                <a:cubicBezTo>
                  <a:pt x="5181" y="11049"/>
                  <a:pt x="5180" y="11050"/>
                  <a:pt x="5189" y="11068"/>
                </a:cubicBezTo>
                <a:lnTo>
                  <a:pt x="5189" y="11068"/>
                </a:lnTo>
                <a:cubicBezTo>
                  <a:pt x="5184" y="11068"/>
                  <a:pt x="5179" y="11067"/>
                  <a:pt x="5174" y="11067"/>
                </a:cubicBezTo>
                <a:cubicBezTo>
                  <a:pt x="5093" y="11067"/>
                  <a:pt x="5029" y="11114"/>
                  <a:pt x="4989" y="11193"/>
                </a:cubicBezTo>
                <a:cubicBezTo>
                  <a:pt x="4977" y="11193"/>
                  <a:pt x="4977" y="11193"/>
                  <a:pt x="4954" y="11169"/>
                </a:cubicBezTo>
                <a:lnTo>
                  <a:pt x="4954" y="11193"/>
                </a:lnTo>
                <a:lnTo>
                  <a:pt x="4942" y="11205"/>
                </a:lnTo>
                <a:lnTo>
                  <a:pt x="4930" y="11205"/>
                </a:lnTo>
                <a:cubicBezTo>
                  <a:pt x="4894" y="11169"/>
                  <a:pt x="4846" y="11145"/>
                  <a:pt x="4811" y="11133"/>
                </a:cubicBezTo>
                <a:cubicBezTo>
                  <a:pt x="4870" y="11097"/>
                  <a:pt x="4930" y="11038"/>
                  <a:pt x="4989" y="10954"/>
                </a:cubicBezTo>
                <a:cubicBezTo>
                  <a:pt x="4965" y="10919"/>
                  <a:pt x="4954" y="10895"/>
                  <a:pt x="4942" y="10871"/>
                </a:cubicBezTo>
                <a:cubicBezTo>
                  <a:pt x="4982" y="10841"/>
                  <a:pt x="4996" y="10794"/>
                  <a:pt x="4993" y="10744"/>
                </a:cubicBezTo>
                <a:close/>
                <a:moveTo>
                  <a:pt x="12431" y="11169"/>
                </a:moveTo>
                <a:cubicBezTo>
                  <a:pt x="12443" y="11193"/>
                  <a:pt x="12443" y="11205"/>
                  <a:pt x="12454" y="11205"/>
                </a:cubicBezTo>
                <a:cubicBezTo>
                  <a:pt x="12435" y="11211"/>
                  <a:pt x="12416" y="11217"/>
                  <a:pt x="12395" y="11227"/>
                </a:cubicBezTo>
                <a:lnTo>
                  <a:pt x="12395" y="11227"/>
                </a:lnTo>
                <a:cubicBezTo>
                  <a:pt x="12394" y="11216"/>
                  <a:pt x="12383" y="11205"/>
                  <a:pt x="12371" y="11205"/>
                </a:cubicBezTo>
                <a:cubicBezTo>
                  <a:pt x="12383" y="11193"/>
                  <a:pt x="12395" y="11193"/>
                  <a:pt x="12395" y="11169"/>
                </a:cubicBezTo>
                <a:lnTo>
                  <a:pt x="12419" y="11193"/>
                </a:lnTo>
                <a:lnTo>
                  <a:pt x="12431" y="11169"/>
                </a:lnTo>
                <a:close/>
                <a:moveTo>
                  <a:pt x="24170" y="11085"/>
                </a:moveTo>
                <a:cubicBezTo>
                  <a:pt x="24182" y="11097"/>
                  <a:pt x="24218" y="11097"/>
                  <a:pt x="24230" y="11097"/>
                </a:cubicBezTo>
                <a:lnTo>
                  <a:pt x="24230" y="11109"/>
                </a:lnTo>
                <a:cubicBezTo>
                  <a:pt x="24218" y="11133"/>
                  <a:pt x="24194" y="11157"/>
                  <a:pt x="24182" y="11193"/>
                </a:cubicBezTo>
                <a:cubicBezTo>
                  <a:pt x="24170" y="11205"/>
                  <a:pt x="24158" y="11205"/>
                  <a:pt x="24158" y="11228"/>
                </a:cubicBezTo>
                <a:cubicBezTo>
                  <a:pt x="24156" y="11226"/>
                  <a:pt x="24153" y="11224"/>
                  <a:pt x="24150" y="11223"/>
                </a:cubicBezTo>
                <a:lnTo>
                  <a:pt x="24150" y="11223"/>
                </a:lnTo>
                <a:cubicBezTo>
                  <a:pt x="24171" y="11188"/>
                  <a:pt x="24182" y="11142"/>
                  <a:pt x="24170" y="11085"/>
                </a:cubicBezTo>
                <a:close/>
                <a:moveTo>
                  <a:pt x="23694" y="11181"/>
                </a:moveTo>
                <a:cubicBezTo>
                  <a:pt x="23694" y="11193"/>
                  <a:pt x="23706" y="11193"/>
                  <a:pt x="23742" y="11205"/>
                </a:cubicBezTo>
                <a:cubicBezTo>
                  <a:pt x="23730" y="11216"/>
                  <a:pt x="23706" y="11228"/>
                  <a:pt x="23706" y="11240"/>
                </a:cubicBezTo>
                <a:cubicBezTo>
                  <a:pt x="23706" y="11228"/>
                  <a:pt x="23694" y="11216"/>
                  <a:pt x="23694" y="11216"/>
                </a:cubicBezTo>
                <a:lnTo>
                  <a:pt x="23694" y="11181"/>
                </a:lnTo>
                <a:close/>
                <a:moveTo>
                  <a:pt x="24051" y="11097"/>
                </a:moveTo>
                <a:cubicBezTo>
                  <a:pt x="24062" y="11141"/>
                  <a:pt x="24093" y="11185"/>
                  <a:pt x="24136" y="11220"/>
                </a:cubicBezTo>
                <a:lnTo>
                  <a:pt x="24136" y="11220"/>
                </a:lnTo>
                <a:cubicBezTo>
                  <a:pt x="24133" y="11220"/>
                  <a:pt x="24130" y="11219"/>
                  <a:pt x="24127" y="11219"/>
                </a:cubicBezTo>
                <a:cubicBezTo>
                  <a:pt x="24114" y="11219"/>
                  <a:pt x="24099" y="11222"/>
                  <a:pt x="24087" y="11228"/>
                </a:cubicBezTo>
                <a:cubicBezTo>
                  <a:pt x="24087" y="11234"/>
                  <a:pt x="24087" y="11240"/>
                  <a:pt x="24087" y="11246"/>
                </a:cubicBezTo>
                <a:lnTo>
                  <a:pt x="24087" y="11246"/>
                </a:lnTo>
                <a:cubicBezTo>
                  <a:pt x="24067" y="11198"/>
                  <a:pt x="24029" y="11166"/>
                  <a:pt x="23992" y="11157"/>
                </a:cubicBezTo>
                <a:cubicBezTo>
                  <a:pt x="23992" y="11157"/>
                  <a:pt x="23992" y="11145"/>
                  <a:pt x="24004" y="11145"/>
                </a:cubicBezTo>
                <a:lnTo>
                  <a:pt x="24051" y="11097"/>
                </a:lnTo>
                <a:close/>
                <a:moveTo>
                  <a:pt x="7918" y="11169"/>
                </a:moveTo>
                <a:cubicBezTo>
                  <a:pt x="7918" y="11193"/>
                  <a:pt x="7930" y="11205"/>
                  <a:pt x="7954" y="11216"/>
                </a:cubicBezTo>
                <a:cubicBezTo>
                  <a:pt x="7966" y="11205"/>
                  <a:pt x="7966" y="11205"/>
                  <a:pt x="7966" y="11193"/>
                </a:cubicBezTo>
                <a:cubicBezTo>
                  <a:pt x="7978" y="11193"/>
                  <a:pt x="7990" y="11205"/>
                  <a:pt x="8013" y="11205"/>
                </a:cubicBezTo>
                <a:lnTo>
                  <a:pt x="8013" y="11240"/>
                </a:lnTo>
                <a:lnTo>
                  <a:pt x="7990" y="11240"/>
                </a:lnTo>
                <a:cubicBezTo>
                  <a:pt x="8013" y="11252"/>
                  <a:pt x="7990" y="11252"/>
                  <a:pt x="7990" y="11252"/>
                </a:cubicBezTo>
                <a:lnTo>
                  <a:pt x="7954" y="11252"/>
                </a:lnTo>
                <a:cubicBezTo>
                  <a:pt x="7942" y="11240"/>
                  <a:pt x="7933" y="11234"/>
                  <a:pt x="7924" y="11234"/>
                </a:cubicBezTo>
                <a:cubicBezTo>
                  <a:pt x="7915" y="11234"/>
                  <a:pt x="7906" y="11240"/>
                  <a:pt x="7894" y="11252"/>
                </a:cubicBezTo>
                <a:cubicBezTo>
                  <a:pt x="7894" y="11228"/>
                  <a:pt x="7906" y="11205"/>
                  <a:pt x="7906" y="11169"/>
                </a:cubicBezTo>
                <a:close/>
                <a:moveTo>
                  <a:pt x="5894" y="11074"/>
                </a:moveTo>
                <a:cubicBezTo>
                  <a:pt x="5894" y="11085"/>
                  <a:pt x="5882" y="11097"/>
                  <a:pt x="5882" y="11109"/>
                </a:cubicBezTo>
                <a:cubicBezTo>
                  <a:pt x="5894" y="11133"/>
                  <a:pt x="5906" y="11145"/>
                  <a:pt x="5942" y="11145"/>
                </a:cubicBezTo>
                <a:lnTo>
                  <a:pt x="5942" y="11157"/>
                </a:lnTo>
                <a:cubicBezTo>
                  <a:pt x="5918" y="11169"/>
                  <a:pt x="5906" y="11205"/>
                  <a:pt x="5894" y="11228"/>
                </a:cubicBezTo>
                <a:cubicBezTo>
                  <a:pt x="5882" y="11228"/>
                  <a:pt x="5870" y="11252"/>
                  <a:pt x="5835" y="11264"/>
                </a:cubicBezTo>
                <a:cubicBezTo>
                  <a:pt x="5846" y="11252"/>
                  <a:pt x="5846" y="11193"/>
                  <a:pt x="5835" y="11133"/>
                </a:cubicBezTo>
                <a:cubicBezTo>
                  <a:pt x="5835" y="11109"/>
                  <a:pt x="5846" y="11097"/>
                  <a:pt x="5846" y="11074"/>
                </a:cubicBezTo>
                <a:close/>
                <a:moveTo>
                  <a:pt x="12335" y="11228"/>
                </a:moveTo>
                <a:cubicBezTo>
                  <a:pt x="12347" y="11234"/>
                  <a:pt x="12356" y="11237"/>
                  <a:pt x="12365" y="11237"/>
                </a:cubicBezTo>
                <a:cubicBezTo>
                  <a:pt x="12371" y="11237"/>
                  <a:pt x="12376" y="11236"/>
                  <a:pt x="12382" y="11234"/>
                </a:cubicBezTo>
                <a:lnTo>
                  <a:pt x="12382" y="11234"/>
                </a:lnTo>
                <a:cubicBezTo>
                  <a:pt x="12368" y="11242"/>
                  <a:pt x="12352" y="11251"/>
                  <a:pt x="12335" y="11264"/>
                </a:cubicBezTo>
                <a:lnTo>
                  <a:pt x="12335" y="11228"/>
                </a:lnTo>
                <a:close/>
                <a:moveTo>
                  <a:pt x="11942" y="11252"/>
                </a:moveTo>
                <a:cubicBezTo>
                  <a:pt x="11978" y="11264"/>
                  <a:pt x="12026" y="11276"/>
                  <a:pt x="12062" y="11288"/>
                </a:cubicBezTo>
                <a:cubicBezTo>
                  <a:pt x="12038" y="11312"/>
                  <a:pt x="12026" y="11324"/>
                  <a:pt x="12014" y="11324"/>
                </a:cubicBezTo>
                <a:lnTo>
                  <a:pt x="11966" y="11324"/>
                </a:lnTo>
                <a:cubicBezTo>
                  <a:pt x="11966" y="11288"/>
                  <a:pt x="11954" y="11276"/>
                  <a:pt x="11942" y="11252"/>
                </a:cubicBezTo>
                <a:close/>
                <a:moveTo>
                  <a:pt x="24090" y="11291"/>
                </a:moveTo>
                <a:cubicBezTo>
                  <a:pt x="24093" y="11309"/>
                  <a:pt x="24099" y="11324"/>
                  <a:pt x="24111" y="11335"/>
                </a:cubicBezTo>
                <a:lnTo>
                  <a:pt x="24099" y="11335"/>
                </a:lnTo>
                <a:cubicBezTo>
                  <a:pt x="24093" y="11330"/>
                  <a:pt x="24081" y="11327"/>
                  <a:pt x="24069" y="11327"/>
                </a:cubicBezTo>
                <a:cubicBezTo>
                  <a:pt x="24057" y="11327"/>
                  <a:pt x="24045" y="11330"/>
                  <a:pt x="24039" y="11335"/>
                </a:cubicBezTo>
                <a:cubicBezTo>
                  <a:pt x="24039" y="11324"/>
                  <a:pt x="24039" y="11324"/>
                  <a:pt x="24051" y="11312"/>
                </a:cubicBezTo>
                <a:cubicBezTo>
                  <a:pt x="24061" y="11312"/>
                  <a:pt x="24077" y="11297"/>
                  <a:pt x="24090" y="11291"/>
                </a:cubicBezTo>
                <a:close/>
                <a:moveTo>
                  <a:pt x="12288" y="11252"/>
                </a:moveTo>
                <a:cubicBezTo>
                  <a:pt x="12288" y="11264"/>
                  <a:pt x="12312" y="11276"/>
                  <a:pt x="12323" y="11288"/>
                </a:cubicBezTo>
                <a:lnTo>
                  <a:pt x="12312" y="11312"/>
                </a:lnTo>
                <a:cubicBezTo>
                  <a:pt x="12288" y="11324"/>
                  <a:pt x="12276" y="11335"/>
                  <a:pt x="12276" y="11347"/>
                </a:cubicBezTo>
                <a:cubicBezTo>
                  <a:pt x="12258" y="11330"/>
                  <a:pt x="12235" y="11319"/>
                  <a:pt x="12204" y="11319"/>
                </a:cubicBezTo>
                <a:cubicBezTo>
                  <a:pt x="12193" y="11319"/>
                  <a:pt x="12181" y="11320"/>
                  <a:pt x="12169" y="11324"/>
                </a:cubicBezTo>
                <a:lnTo>
                  <a:pt x="12169" y="11300"/>
                </a:lnTo>
                <a:cubicBezTo>
                  <a:pt x="12216" y="11276"/>
                  <a:pt x="12252" y="11264"/>
                  <a:pt x="12288" y="11252"/>
                </a:cubicBezTo>
                <a:close/>
                <a:moveTo>
                  <a:pt x="23682" y="11276"/>
                </a:moveTo>
                <a:lnTo>
                  <a:pt x="23682" y="11371"/>
                </a:lnTo>
                <a:cubicBezTo>
                  <a:pt x="23658" y="11347"/>
                  <a:pt x="23634" y="11347"/>
                  <a:pt x="23623" y="11347"/>
                </a:cubicBezTo>
                <a:lnTo>
                  <a:pt x="23623" y="11335"/>
                </a:lnTo>
                <a:cubicBezTo>
                  <a:pt x="23623" y="11335"/>
                  <a:pt x="23623" y="11324"/>
                  <a:pt x="23599" y="11324"/>
                </a:cubicBezTo>
                <a:cubicBezTo>
                  <a:pt x="23599" y="11324"/>
                  <a:pt x="23599" y="11300"/>
                  <a:pt x="23587" y="11300"/>
                </a:cubicBezTo>
                <a:cubicBezTo>
                  <a:pt x="23634" y="11288"/>
                  <a:pt x="23670" y="11288"/>
                  <a:pt x="23682" y="11276"/>
                </a:cubicBezTo>
                <a:close/>
                <a:moveTo>
                  <a:pt x="23134" y="11335"/>
                </a:moveTo>
                <a:cubicBezTo>
                  <a:pt x="23158" y="11347"/>
                  <a:pt x="23170" y="11371"/>
                  <a:pt x="23206" y="11371"/>
                </a:cubicBezTo>
                <a:cubicBezTo>
                  <a:pt x="23194" y="11383"/>
                  <a:pt x="23170" y="11407"/>
                  <a:pt x="23170" y="11431"/>
                </a:cubicBezTo>
                <a:cubicBezTo>
                  <a:pt x="23158" y="11395"/>
                  <a:pt x="23134" y="11383"/>
                  <a:pt x="23111" y="11371"/>
                </a:cubicBezTo>
                <a:cubicBezTo>
                  <a:pt x="23111" y="11371"/>
                  <a:pt x="23134" y="11347"/>
                  <a:pt x="23134" y="11335"/>
                </a:cubicBezTo>
                <a:close/>
                <a:moveTo>
                  <a:pt x="22301" y="11050"/>
                </a:moveTo>
                <a:lnTo>
                  <a:pt x="22337" y="11097"/>
                </a:lnTo>
                <a:cubicBezTo>
                  <a:pt x="22372" y="11145"/>
                  <a:pt x="22396" y="11169"/>
                  <a:pt x="22444" y="11169"/>
                </a:cubicBezTo>
                <a:cubicBezTo>
                  <a:pt x="22396" y="11216"/>
                  <a:pt x="22384" y="11288"/>
                  <a:pt x="22408" y="11383"/>
                </a:cubicBezTo>
                <a:lnTo>
                  <a:pt x="22444" y="11383"/>
                </a:lnTo>
                <a:cubicBezTo>
                  <a:pt x="22444" y="11383"/>
                  <a:pt x="22432" y="11383"/>
                  <a:pt x="22432" y="11395"/>
                </a:cubicBezTo>
                <a:cubicBezTo>
                  <a:pt x="22432" y="11407"/>
                  <a:pt x="22444" y="11443"/>
                  <a:pt x="22444" y="11455"/>
                </a:cubicBezTo>
                <a:cubicBezTo>
                  <a:pt x="22428" y="11451"/>
                  <a:pt x="22413" y="11448"/>
                  <a:pt x="22399" y="11448"/>
                </a:cubicBezTo>
                <a:cubicBezTo>
                  <a:pt x="22370" y="11448"/>
                  <a:pt x="22341" y="11459"/>
                  <a:pt x="22301" y="11490"/>
                </a:cubicBezTo>
                <a:cubicBezTo>
                  <a:pt x="22313" y="11466"/>
                  <a:pt x="22313" y="11466"/>
                  <a:pt x="22313" y="11455"/>
                </a:cubicBezTo>
                <a:lnTo>
                  <a:pt x="22325" y="11455"/>
                </a:lnTo>
                <a:cubicBezTo>
                  <a:pt x="22337" y="11395"/>
                  <a:pt x="22325" y="11335"/>
                  <a:pt x="22301" y="11300"/>
                </a:cubicBezTo>
                <a:cubicBezTo>
                  <a:pt x="22337" y="11300"/>
                  <a:pt x="22384" y="11276"/>
                  <a:pt x="22408" y="11216"/>
                </a:cubicBezTo>
                <a:cubicBezTo>
                  <a:pt x="22390" y="11153"/>
                  <a:pt x="22352" y="11124"/>
                  <a:pt x="22308" y="11124"/>
                </a:cubicBezTo>
                <a:cubicBezTo>
                  <a:pt x="22294" y="11124"/>
                  <a:pt x="22280" y="11127"/>
                  <a:pt x="22265" y="11133"/>
                </a:cubicBezTo>
                <a:lnTo>
                  <a:pt x="22277" y="11109"/>
                </a:lnTo>
                <a:cubicBezTo>
                  <a:pt x="22301" y="11097"/>
                  <a:pt x="22301" y="11074"/>
                  <a:pt x="22301" y="11050"/>
                </a:cubicBezTo>
                <a:close/>
                <a:moveTo>
                  <a:pt x="11490" y="11324"/>
                </a:moveTo>
                <a:cubicBezTo>
                  <a:pt x="11490" y="11324"/>
                  <a:pt x="11502" y="11335"/>
                  <a:pt x="11526" y="11335"/>
                </a:cubicBezTo>
                <a:lnTo>
                  <a:pt x="11526" y="11407"/>
                </a:lnTo>
                <a:cubicBezTo>
                  <a:pt x="11478" y="11443"/>
                  <a:pt x="11442" y="11490"/>
                  <a:pt x="11431" y="11526"/>
                </a:cubicBezTo>
                <a:cubicBezTo>
                  <a:pt x="11419" y="11526"/>
                  <a:pt x="11419" y="11514"/>
                  <a:pt x="11419" y="11502"/>
                </a:cubicBezTo>
                <a:cubicBezTo>
                  <a:pt x="11431" y="11466"/>
                  <a:pt x="11442" y="11443"/>
                  <a:pt x="11454" y="11395"/>
                </a:cubicBezTo>
                <a:cubicBezTo>
                  <a:pt x="11478" y="11359"/>
                  <a:pt x="11478" y="11335"/>
                  <a:pt x="11490" y="11324"/>
                </a:cubicBezTo>
                <a:close/>
                <a:moveTo>
                  <a:pt x="6787" y="11502"/>
                </a:moveTo>
                <a:cubicBezTo>
                  <a:pt x="6799" y="11502"/>
                  <a:pt x="6823" y="11514"/>
                  <a:pt x="6835" y="11514"/>
                </a:cubicBezTo>
                <a:cubicBezTo>
                  <a:pt x="6811" y="11514"/>
                  <a:pt x="6811" y="11526"/>
                  <a:pt x="6799" y="11550"/>
                </a:cubicBezTo>
                <a:lnTo>
                  <a:pt x="6787" y="11550"/>
                </a:lnTo>
                <a:cubicBezTo>
                  <a:pt x="6787" y="11526"/>
                  <a:pt x="6775" y="11526"/>
                  <a:pt x="6751" y="11514"/>
                </a:cubicBezTo>
                <a:cubicBezTo>
                  <a:pt x="6775" y="11514"/>
                  <a:pt x="6775" y="11502"/>
                  <a:pt x="6787" y="11502"/>
                </a:cubicBezTo>
                <a:close/>
                <a:moveTo>
                  <a:pt x="9859" y="11145"/>
                </a:moveTo>
                <a:cubicBezTo>
                  <a:pt x="9871" y="11157"/>
                  <a:pt x="9871" y="11169"/>
                  <a:pt x="9883" y="11169"/>
                </a:cubicBezTo>
                <a:cubicBezTo>
                  <a:pt x="9895" y="11193"/>
                  <a:pt x="9895" y="11216"/>
                  <a:pt x="9895" y="11228"/>
                </a:cubicBezTo>
                <a:cubicBezTo>
                  <a:pt x="9895" y="11276"/>
                  <a:pt x="9930" y="11335"/>
                  <a:pt x="9978" y="11395"/>
                </a:cubicBezTo>
                <a:cubicBezTo>
                  <a:pt x="10002" y="11383"/>
                  <a:pt x="10037" y="11371"/>
                  <a:pt x="10049" y="11335"/>
                </a:cubicBezTo>
                <a:cubicBezTo>
                  <a:pt x="10061" y="11347"/>
                  <a:pt x="10061" y="11371"/>
                  <a:pt x="10073" y="11383"/>
                </a:cubicBezTo>
                <a:cubicBezTo>
                  <a:pt x="10002" y="11431"/>
                  <a:pt x="9942" y="11490"/>
                  <a:pt x="9930" y="11562"/>
                </a:cubicBezTo>
                <a:cubicBezTo>
                  <a:pt x="9930" y="11562"/>
                  <a:pt x="9930" y="11550"/>
                  <a:pt x="9918" y="11550"/>
                </a:cubicBezTo>
                <a:cubicBezTo>
                  <a:pt x="9895" y="11514"/>
                  <a:pt x="9883" y="11502"/>
                  <a:pt x="9859" y="11502"/>
                </a:cubicBezTo>
                <a:cubicBezTo>
                  <a:pt x="9871" y="11490"/>
                  <a:pt x="9871" y="11455"/>
                  <a:pt x="9835" y="11431"/>
                </a:cubicBezTo>
                <a:cubicBezTo>
                  <a:pt x="9823" y="11431"/>
                  <a:pt x="9811" y="11443"/>
                  <a:pt x="9799" y="11455"/>
                </a:cubicBezTo>
                <a:cubicBezTo>
                  <a:pt x="9799" y="11443"/>
                  <a:pt x="9776" y="11407"/>
                  <a:pt x="9764" y="11395"/>
                </a:cubicBezTo>
                <a:cubicBezTo>
                  <a:pt x="9764" y="11383"/>
                  <a:pt x="9752" y="11383"/>
                  <a:pt x="9752" y="11371"/>
                </a:cubicBezTo>
                <a:cubicBezTo>
                  <a:pt x="9752" y="11347"/>
                  <a:pt x="9740" y="11347"/>
                  <a:pt x="9740" y="11335"/>
                </a:cubicBezTo>
                <a:cubicBezTo>
                  <a:pt x="9740" y="11324"/>
                  <a:pt x="9716" y="11312"/>
                  <a:pt x="9716" y="11288"/>
                </a:cubicBezTo>
                <a:lnTo>
                  <a:pt x="9716" y="11288"/>
                </a:lnTo>
                <a:cubicBezTo>
                  <a:pt x="9732" y="11298"/>
                  <a:pt x="9749" y="11302"/>
                  <a:pt x="9765" y="11302"/>
                </a:cubicBezTo>
                <a:cubicBezTo>
                  <a:pt x="9808" y="11302"/>
                  <a:pt x="9851" y="11271"/>
                  <a:pt x="9895" y="11228"/>
                </a:cubicBezTo>
                <a:cubicBezTo>
                  <a:pt x="9883" y="11205"/>
                  <a:pt x="9859" y="11169"/>
                  <a:pt x="9835" y="11157"/>
                </a:cubicBezTo>
                <a:lnTo>
                  <a:pt x="9835" y="11145"/>
                </a:lnTo>
                <a:close/>
                <a:moveTo>
                  <a:pt x="4715" y="11455"/>
                </a:moveTo>
                <a:lnTo>
                  <a:pt x="4715" y="11455"/>
                </a:lnTo>
                <a:cubicBezTo>
                  <a:pt x="4703" y="11466"/>
                  <a:pt x="4703" y="11490"/>
                  <a:pt x="4715" y="11490"/>
                </a:cubicBezTo>
                <a:cubicBezTo>
                  <a:pt x="4703" y="11514"/>
                  <a:pt x="4703" y="11550"/>
                  <a:pt x="4715" y="11574"/>
                </a:cubicBezTo>
                <a:lnTo>
                  <a:pt x="4703" y="11562"/>
                </a:lnTo>
                <a:cubicBezTo>
                  <a:pt x="4703" y="11526"/>
                  <a:pt x="4692" y="11502"/>
                  <a:pt x="4680" y="11490"/>
                </a:cubicBezTo>
                <a:cubicBezTo>
                  <a:pt x="4692" y="11490"/>
                  <a:pt x="4703" y="11466"/>
                  <a:pt x="4715" y="11455"/>
                </a:cubicBezTo>
                <a:close/>
                <a:moveTo>
                  <a:pt x="9109" y="11466"/>
                </a:moveTo>
                <a:cubicBezTo>
                  <a:pt x="9133" y="11478"/>
                  <a:pt x="9156" y="11484"/>
                  <a:pt x="9177" y="11484"/>
                </a:cubicBezTo>
                <a:cubicBezTo>
                  <a:pt x="9198" y="11484"/>
                  <a:pt x="9216" y="11478"/>
                  <a:pt x="9228" y="11466"/>
                </a:cubicBezTo>
                <a:lnTo>
                  <a:pt x="9228" y="11466"/>
                </a:lnTo>
                <a:cubicBezTo>
                  <a:pt x="9204" y="11550"/>
                  <a:pt x="9204" y="11609"/>
                  <a:pt x="9228" y="11681"/>
                </a:cubicBezTo>
                <a:lnTo>
                  <a:pt x="9204" y="11681"/>
                </a:lnTo>
                <a:cubicBezTo>
                  <a:pt x="9216" y="11633"/>
                  <a:pt x="9204" y="11586"/>
                  <a:pt x="9168" y="11526"/>
                </a:cubicBezTo>
                <a:cubicBezTo>
                  <a:pt x="9156" y="11502"/>
                  <a:pt x="9133" y="11490"/>
                  <a:pt x="9109" y="11466"/>
                </a:cubicBezTo>
                <a:close/>
                <a:moveTo>
                  <a:pt x="10561" y="11621"/>
                </a:moveTo>
                <a:cubicBezTo>
                  <a:pt x="10585" y="11645"/>
                  <a:pt x="10585" y="11669"/>
                  <a:pt x="10585" y="11681"/>
                </a:cubicBezTo>
                <a:cubicBezTo>
                  <a:pt x="10549" y="11681"/>
                  <a:pt x="10538" y="11681"/>
                  <a:pt x="10502" y="11693"/>
                </a:cubicBezTo>
                <a:lnTo>
                  <a:pt x="10502" y="11669"/>
                </a:lnTo>
                <a:cubicBezTo>
                  <a:pt x="10538" y="11645"/>
                  <a:pt x="10549" y="11633"/>
                  <a:pt x="10561" y="11621"/>
                </a:cubicBezTo>
                <a:close/>
                <a:moveTo>
                  <a:pt x="6918" y="11681"/>
                </a:moveTo>
                <a:lnTo>
                  <a:pt x="6918" y="11681"/>
                </a:lnTo>
                <a:cubicBezTo>
                  <a:pt x="6942" y="11693"/>
                  <a:pt x="6966" y="11705"/>
                  <a:pt x="6978" y="11728"/>
                </a:cubicBezTo>
                <a:cubicBezTo>
                  <a:pt x="7001" y="11740"/>
                  <a:pt x="7013" y="11752"/>
                  <a:pt x="7037" y="11764"/>
                </a:cubicBezTo>
                <a:cubicBezTo>
                  <a:pt x="7028" y="11761"/>
                  <a:pt x="7018" y="11759"/>
                  <a:pt x="7008" y="11759"/>
                </a:cubicBezTo>
                <a:cubicBezTo>
                  <a:pt x="6981" y="11759"/>
                  <a:pt x="6953" y="11770"/>
                  <a:pt x="6918" y="11788"/>
                </a:cubicBezTo>
                <a:cubicBezTo>
                  <a:pt x="6930" y="11740"/>
                  <a:pt x="6930" y="11705"/>
                  <a:pt x="6918" y="11681"/>
                </a:cubicBezTo>
                <a:close/>
                <a:moveTo>
                  <a:pt x="3822" y="11633"/>
                </a:moveTo>
                <a:lnTo>
                  <a:pt x="3822" y="11669"/>
                </a:lnTo>
                <a:cubicBezTo>
                  <a:pt x="3799" y="11669"/>
                  <a:pt x="3751" y="11681"/>
                  <a:pt x="3727" y="11705"/>
                </a:cubicBezTo>
                <a:cubicBezTo>
                  <a:pt x="3739" y="11752"/>
                  <a:pt x="3763" y="11764"/>
                  <a:pt x="3799" y="11788"/>
                </a:cubicBezTo>
                <a:cubicBezTo>
                  <a:pt x="3787" y="11788"/>
                  <a:pt x="3751" y="11800"/>
                  <a:pt x="3739" y="11800"/>
                </a:cubicBezTo>
                <a:lnTo>
                  <a:pt x="3691" y="11752"/>
                </a:lnTo>
                <a:lnTo>
                  <a:pt x="3668" y="11788"/>
                </a:lnTo>
                <a:cubicBezTo>
                  <a:pt x="3644" y="11788"/>
                  <a:pt x="3632" y="11764"/>
                  <a:pt x="3620" y="11764"/>
                </a:cubicBezTo>
                <a:cubicBezTo>
                  <a:pt x="3632" y="11752"/>
                  <a:pt x="3632" y="11728"/>
                  <a:pt x="3632" y="11693"/>
                </a:cubicBezTo>
                <a:cubicBezTo>
                  <a:pt x="3644" y="11693"/>
                  <a:pt x="3644" y="11681"/>
                  <a:pt x="3668" y="11669"/>
                </a:cubicBezTo>
                <a:cubicBezTo>
                  <a:pt x="3687" y="11673"/>
                  <a:pt x="3707" y="11675"/>
                  <a:pt x="3726" y="11675"/>
                </a:cubicBezTo>
                <a:cubicBezTo>
                  <a:pt x="3764" y="11675"/>
                  <a:pt x="3799" y="11665"/>
                  <a:pt x="3822" y="11633"/>
                </a:cubicBezTo>
                <a:close/>
                <a:moveTo>
                  <a:pt x="7073" y="11752"/>
                </a:moveTo>
                <a:cubicBezTo>
                  <a:pt x="7097" y="11764"/>
                  <a:pt x="7132" y="11764"/>
                  <a:pt x="7156" y="11764"/>
                </a:cubicBezTo>
                <a:cubicBezTo>
                  <a:pt x="7156" y="11800"/>
                  <a:pt x="7156" y="11824"/>
                  <a:pt x="7180" y="11859"/>
                </a:cubicBezTo>
                <a:cubicBezTo>
                  <a:pt x="7144" y="11812"/>
                  <a:pt x="7097" y="11788"/>
                  <a:pt x="7061" y="11764"/>
                </a:cubicBezTo>
                <a:lnTo>
                  <a:pt x="7073" y="11752"/>
                </a:lnTo>
                <a:close/>
                <a:moveTo>
                  <a:pt x="13919" y="11705"/>
                </a:moveTo>
                <a:cubicBezTo>
                  <a:pt x="13919" y="11705"/>
                  <a:pt x="13919" y="11728"/>
                  <a:pt x="13931" y="11728"/>
                </a:cubicBezTo>
                <a:cubicBezTo>
                  <a:pt x="13919" y="11740"/>
                  <a:pt x="13919" y="11752"/>
                  <a:pt x="13907" y="11788"/>
                </a:cubicBezTo>
                <a:cubicBezTo>
                  <a:pt x="13924" y="11805"/>
                  <a:pt x="13955" y="11816"/>
                  <a:pt x="13979" y="11816"/>
                </a:cubicBezTo>
                <a:cubicBezTo>
                  <a:pt x="13988" y="11816"/>
                  <a:pt x="13996" y="11815"/>
                  <a:pt x="14002" y="11812"/>
                </a:cubicBezTo>
                <a:lnTo>
                  <a:pt x="14002" y="11812"/>
                </a:lnTo>
                <a:cubicBezTo>
                  <a:pt x="13993" y="11821"/>
                  <a:pt x="13991" y="11845"/>
                  <a:pt x="13996" y="11860"/>
                </a:cubicBezTo>
                <a:lnTo>
                  <a:pt x="13996" y="11860"/>
                </a:lnTo>
                <a:cubicBezTo>
                  <a:pt x="13971" y="11820"/>
                  <a:pt x="13927" y="11799"/>
                  <a:pt x="13883" y="11788"/>
                </a:cubicBezTo>
                <a:lnTo>
                  <a:pt x="13883" y="11740"/>
                </a:lnTo>
                <a:cubicBezTo>
                  <a:pt x="13907" y="11728"/>
                  <a:pt x="13907" y="11705"/>
                  <a:pt x="13919" y="11705"/>
                </a:cubicBezTo>
                <a:close/>
                <a:moveTo>
                  <a:pt x="27754" y="11800"/>
                </a:moveTo>
                <a:cubicBezTo>
                  <a:pt x="27742" y="11847"/>
                  <a:pt x="27742" y="11859"/>
                  <a:pt x="27754" y="11883"/>
                </a:cubicBezTo>
                <a:lnTo>
                  <a:pt x="27742" y="11907"/>
                </a:lnTo>
                <a:lnTo>
                  <a:pt x="27730" y="11907"/>
                </a:lnTo>
                <a:cubicBezTo>
                  <a:pt x="27730" y="11871"/>
                  <a:pt x="27718" y="11859"/>
                  <a:pt x="27694" y="11847"/>
                </a:cubicBezTo>
                <a:cubicBezTo>
                  <a:pt x="27730" y="11847"/>
                  <a:pt x="27742" y="11824"/>
                  <a:pt x="27754" y="11800"/>
                </a:cubicBezTo>
                <a:close/>
                <a:moveTo>
                  <a:pt x="24682" y="11859"/>
                </a:moveTo>
                <a:lnTo>
                  <a:pt x="24682" y="11883"/>
                </a:lnTo>
                <a:lnTo>
                  <a:pt x="24718" y="11883"/>
                </a:lnTo>
                <a:cubicBezTo>
                  <a:pt x="24718" y="11907"/>
                  <a:pt x="24742" y="11919"/>
                  <a:pt x="24754" y="11931"/>
                </a:cubicBezTo>
                <a:lnTo>
                  <a:pt x="24754" y="11967"/>
                </a:lnTo>
                <a:lnTo>
                  <a:pt x="24742" y="11967"/>
                </a:lnTo>
                <a:cubicBezTo>
                  <a:pt x="24718" y="11943"/>
                  <a:pt x="24694" y="11943"/>
                  <a:pt x="24682" y="11943"/>
                </a:cubicBezTo>
                <a:cubicBezTo>
                  <a:pt x="24658" y="11907"/>
                  <a:pt x="24646" y="11883"/>
                  <a:pt x="24599" y="11871"/>
                </a:cubicBezTo>
                <a:lnTo>
                  <a:pt x="24623" y="11859"/>
                </a:lnTo>
                <a:cubicBezTo>
                  <a:pt x="24629" y="11865"/>
                  <a:pt x="24638" y="11868"/>
                  <a:pt x="24648" y="11868"/>
                </a:cubicBezTo>
                <a:cubicBezTo>
                  <a:pt x="24658" y="11868"/>
                  <a:pt x="24670" y="11865"/>
                  <a:pt x="24682" y="11859"/>
                </a:cubicBezTo>
                <a:close/>
                <a:moveTo>
                  <a:pt x="16479" y="11943"/>
                </a:moveTo>
                <a:cubicBezTo>
                  <a:pt x="16496" y="11960"/>
                  <a:pt x="16507" y="11971"/>
                  <a:pt x="16526" y="11971"/>
                </a:cubicBezTo>
                <a:cubicBezTo>
                  <a:pt x="16533" y="11971"/>
                  <a:pt x="16541" y="11970"/>
                  <a:pt x="16550" y="11967"/>
                </a:cubicBezTo>
                <a:lnTo>
                  <a:pt x="16550" y="11967"/>
                </a:lnTo>
                <a:cubicBezTo>
                  <a:pt x="16538" y="11978"/>
                  <a:pt x="16538" y="12002"/>
                  <a:pt x="16538" y="12026"/>
                </a:cubicBezTo>
                <a:cubicBezTo>
                  <a:pt x="16514" y="12026"/>
                  <a:pt x="16503" y="12026"/>
                  <a:pt x="16491" y="12038"/>
                </a:cubicBezTo>
                <a:cubicBezTo>
                  <a:pt x="16491" y="12026"/>
                  <a:pt x="16491" y="12002"/>
                  <a:pt x="16479" y="11990"/>
                </a:cubicBezTo>
                <a:cubicBezTo>
                  <a:pt x="16455" y="12002"/>
                  <a:pt x="16443" y="12002"/>
                  <a:pt x="16443" y="12026"/>
                </a:cubicBezTo>
                <a:lnTo>
                  <a:pt x="16419" y="12026"/>
                </a:lnTo>
                <a:cubicBezTo>
                  <a:pt x="16419" y="12002"/>
                  <a:pt x="16395" y="11990"/>
                  <a:pt x="16395" y="11990"/>
                </a:cubicBezTo>
                <a:cubicBezTo>
                  <a:pt x="16431" y="11990"/>
                  <a:pt x="16455" y="11978"/>
                  <a:pt x="16479" y="11943"/>
                </a:cubicBezTo>
                <a:close/>
                <a:moveTo>
                  <a:pt x="7180" y="11871"/>
                </a:moveTo>
                <a:cubicBezTo>
                  <a:pt x="7180" y="11883"/>
                  <a:pt x="7192" y="11907"/>
                  <a:pt x="7192" y="11931"/>
                </a:cubicBezTo>
                <a:cubicBezTo>
                  <a:pt x="7132" y="11943"/>
                  <a:pt x="7073" y="11978"/>
                  <a:pt x="7025" y="12050"/>
                </a:cubicBezTo>
                <a:lnTo>
                  <a:pt x="7013" y="12038"/>
                </a:lnTo>
                <a:cubicBezTo>
                  <a:pt x="7013" y="12026"/>
                  <a:pt x="6989" y="12002"/>
                  <a:pt x="6989" y="12002"/>
                </a:cubicBezTo>
                <a:lnTo>
                  <a:pt x="6989" y="11990"/>
                </a:lnTo>
                <a:cubicBezTo>
                  <a:pt x="7049" y="11990"/>
                  <a:pt x="7109" y="11943"/>
                  <a:pt x="7180" y="11871"/>
                </a:cubicBezTo>
                <a:close/>
                <a:moveTo>
                  <a:pt x="16657" y="11990"/>
                </a:moveTo>
                <a:cubicBezTo>
                  <a:pt x="16669" y="12002"/>
                  <a:pt x="16681" y="12002"/>
                  <a:pt x="16705" y="12026"/>
                </a:cubicBezTo>
                <a:lnTo>
                  <a:pt x="16717" y="12038"/>
                </a:lnTo>
                <a:cubicBezTo>
                  <a:pt x="16705" y="12038"/>
                  <a:pt x="16681" y="12050"/>
                  <a:pt x="16669" y="12086"/>
                </a:cubicBezTo>
                <a:cubicBezTo>
                  <a:pt x="16657" y="12086"/>
                  <a:pt x="16645" y="12086"/>
                  <a:pt x="16622" y="12097"/>
                </a:cubicBezTo>
                <a:lnTo>
                  <a:pt x="16622" y="12062"/>
                </a:lnTo>
                <a:cubicBezTo>
                  <a:pt x="16645" y="12050"/>
                  <a:pt x="16657" y="12026"/>
                  <a:pt x="16657" y="11990"/>
                </a:cubicBezTo>
                <a:close/>
                <a:moveTo>
                  <a:pt x="13109" y="12086"/>
                </a:moveTo>
                <a:cubicBezTo>
                  <a:pt x="13109" y="12097"/>
                  <a:pt x="13097" y="12109"/>
                  <a:pt x="13097" y="12145"/>
                </a:cubicBezTo>
                <a:cubicBezTo>
                  <a:pt x="13086" y="12145"/>
                  <a:pt x="13065" y="12155"/>
                  <a:pt x="13062" y="12166"/>
                </a:cubicBezTo>
                <a:lnTo>
                  <a:pt x="13062" y="12166"/>
                </a:lnTo>
                <a:lnTo>
                  <a:pt x="13074" y="12086"/>
                </a:lnTo>
                <a:close/>
                <a:moveTo>
                  <a:pt x="16741" y="12121"/>
                </a:moveTo>
                <a:cubicBezTo>
                  <a:pt x="16765" y="12121"/>
                  <a:pt x="16765" y="12145"/>
                  <a:pt x="16776" y="12145"/>
                </a:cubicBezTo>
                <a:cubicBezTo>
                  <a:pt x="16765" y="12145"/>
                  <a:pt x="16765" y="12157"/>
                  <a:pt x="16741" y="12157"/>
                </a:cubicBezTo>
                <a:lnTo>
                  <a:pt x="16741" y="12169"/>
                </a:lnTo>
                <a:cubicBezTo>
                  <a:pt x="16729" y="12181"/>
                  <a:pt x="16729" y="12205"/>
                  <a:pt x="16717" y="12217"/>
                </a:cubicBezTo>
                <a:cubicBezTo>
                  <a:pt x="16717" y="12217"/>
                  <a:pt x="16705" y="12217"/>
                  <a:pt x="16705" y="12205"/>
                </a:cubicBezTo>
                <a:cubicBezTo>
                  <a:pt x="16705" y="12169"/>
                  <a:pt x="16669" y="12157"/>
                  <a:pt x="16657" y="12145"/>
                </a:cubicBezTo>
                <a:lnTo>
                  <a:pt x="16669" y="12121"/>
                </a:lnTo>
                <a:cubicBezTo>
                  <a:pt x="16687" y="12133"/>
                  <a:pt x="16702" y="12139"/>
                  <a:pt x="16714" y="12139"/>
                </a:cubicBezTo>
                <a:cubicBezTo>
                  <a:pt x="16726" y="12139"/>
                  <a:pt x="16735" y="12133"/>
                  <a:pt x="16741" y="12121"/>
                </a:cubicBezTo>
                <a:close/>
                <a:moveTo>
                  <a:pt x="7180" y="12205"/>
                </a:moveTo>
                <a:cubicBezTo>
                  <a:pt x="7192" y="12217"/>
                  <a:pt x="7204" y="12240"/>
                  <a:pt x="7216" y="12264"/>
                </a:cubicBezTo>
                <a:lnTo>
                  <a:pt x="7156" y="12264"/>
                </a:lnTo>
                <a:cubicBezTo>
                  <a:pt x="7144" y="12228"/>
                  <a:pt x="7132" y="12217"/>
                  <a:pt x="7120" y="12205"/>
                </a:cubicBezTo>
                <a:cubicBezTo>
                  <a:pt x="7128" y="12205"/>
                  <a:pt x="7142" y="12210"/>
                  <a:pt x="7157" y="12210"/>
                </a:cubicBezTo>
                <a:cubicBezTo>
                  <a:pt x="7164" y="12210"/>
                  <a:pt x="7172" y="12209"/>
                  <a:pt x="7180" y="12205"/>
                </a:cubicBezTo>
                <a:close/>
                <a:moveTo>
                  <a:pt x="15181" y="12062"/>
                </a:moveTo>
                <a:cubicBezTo>
                  <a:pt x="15207" y="12075"/>
                  <a:pt x="15226" y="12084"/>
                  <a:pt x="15248" y="12084"/>
                </a:cubicBezTo>
                <a:cubicBezTo>
                  <a:pt x="15265" y="12084"/>
                  <a:pt x="15285" y="12078"/>
                  <a:pt x="15312" y="12062"/>
                </a:cubicBezTo>
                <a:lnTo>
                  <a:pt x="15312" y="12062"/>
                </a:lnTo>
                <a:cubicBezTo>
                  <a:pt x="15300" y="12086"/>
                  <a:pt x="15300" y="12109"/>
                  <a:pt x="15300" y="12145"/>
                </a:cubicBezTo>
                <a:cubicBezTo>
                  <a:pt x="15300" y="12157"/>
                  <a:pt x="15288" y="12157"/>
                  <a:pt x="15288" y="12169"/>
                </a:cubicBezTo>
                <a:lnTo>
                  <a:pt x="15300" y="12169"/>
                </a:lnTo>
                <a:lnTo>
                  <a:pt x="15300" y="12181"/>
                </a:lnTo>
                <a:cubicBezTo>
                  <a:pt x="15312" y="12181"/>
                  <a:pt x="15312" y="12181"/>
                  <a:pt x="15336" y="12205"/>
                </a:cubicBezTo>
                <a:lnTo>
                  <a:pt x="15336" y="12276"/>
                </a:lnTo>
                <a:cubicBezTo>
                  <a:pt x="15308" y="12255"/>
                  <a:pt x="15280" y="12243"/>
                  <a:pt x="15257" y="12243"/>
                </a:cubicBezTo>
                <a:cubicBezTo>
                  <a:pt x="15241" y="12243"/>
                  <a:pt x="15227" y="12249"/>
                  <a:pt x="15217" y="12264"/>
                </a:cubicBezTo>
                <a:cubicBezTo>
                  <a:pt x="15199" y="12252"/>
                  <a:pt x="15187" y="12246"/>
                  <a:pt x="15178" y="12246"/>
                </a:cubicBezTo>
                <a:cubicBezTo>
                  <a:pt x="15169" y="12246"/>
                  <a:pt x="15163" y="12252"/>
                  <a:pt x="15157" y="12264"/>
                </a:cubicBezTo>
                <a:cubicBezTo>
                  <a:pt x="15157" y="12240"/>
                  <a:pt x="15157" y="12228"/>
                  <a:pt x="15133" y="12217"/>
                </a:cubicBezTo>
                <a:lnTo>
                  <a:pt x="15133" y="12217"/>
                </a:lnTo>
                <a:cubicBezTo>
                  <a:pt x="15133" y="12217"/>
                  <a:pt x="15157" y="12217"/>
                  <a:pt x="15157" y="12228"/>
                </a:cubicBezTo>
                <a:cubicBezTo>
                  <a:pt x="15181" y="12181"/>
                  <a:pt x="15193" y="12121"/>
                  <a:pt x="15181" y="12062"/>
                </a:cubicBezTo>
                <a:close/>
                <a:moveTo>
                  <a:pt x="15074" y="12240"/>
                </a:moveTo>
                <a:lnTo>
                  <a:pt x="15074" y="12276"/>
                </a:lnTo>
                <a:cubicBezTo>
                  <a:pt x="15074" y="12288"/>
                  <a:pt x="15062" y="12288"/>
                  <a:pt x="15062" y="12300"/>
                </a:cubicBezTo>
                <a:cubicBezTo>
                  <a:pt x="15050" y="12300"/>
                  <a:pt x="15026" y="12324"/>
                  <a:pt x="15026" y="12324"/>
                </a:cubicBezTo>
                <a:cubicBezTo>
                  <a:pt x="15014" y="12300"/>
                  <a:pt x="15002" y="12288"/>
                  <a:pt x="15002" y="12276"/>
                </a:cubicBezTo>
                <a:cubicBezTo>
                  <a:pt x="15038" y="12276"/>
                  <a:pt x="15050" y="12264"/>
                  <a:pt x="15074" y="12240"/>
                </a:cubicBezTo>
                <a:close/>
                <a:moveTo>
                  <a:pt x="17729" y="12169"/>
                </a:moveTo>
                <a:lnTo>
                  <a:pt x="17741" y="12181"/>
                </a:lnTo>
                <a:cubicBezTo>
                  <a:pt x="17741" y="12205"/>
                  <a:pt x="17741" y="12217"/>
                  <a:pt x="17753" y="12228"/>
                </a:cubicBezTo>
                <a:lnTo>
                  <a:pt x="17753" y="12240"/>
                </a:lnTo>
                <a:lnTo>
                  <a:pt x="17777" y="12264"/>
                </a:lnTo>
                <a:lnTo>
                  <a:pt x="17777" y="12300"/>
                </a:lnTo>
                <a:cubicBezTo>
                  <a:pt x="17751" y="12284"/>
                  <a:pt x="17718" y="12276"/>
                  <a:pt x="17684" y="12276"/>
                </a:cubicBezTo>
                <a:cubicBezTo>
                  <a:pt x="17641" y="12276"/>
                  <a:pt x="17596" y="12290"/>
                  <a:pt x="17562" y="12324"/>
                </a:cubicBezTo>
                <a:cubicBezTo>
                  <a:pt x="17550" y="12300"/>
                  <a:pt x="17538" y="12288"/>
                  <a:pt x="17515" y="12288"/>
                </a:cubicBezTo>
                <a:lnTo>
                  <a:pt x="17503" y="12288"/>
                </a:lnTo>
                <a:lnTo>
                  <a:pt x="17515" y="12276"/>
                </a:lnTo>
                <a:cubicBezTo>
                  <a:pt x="17538" y="12276"/>
                  <a:pt x="17550" y="12264"/>
                  <a:pt x="17562" y="12264"/>
                </a:cubicBezTo>
                <a:cubicBezTo>
                  <a:pt x="17574" y="12240"/>
                  <a:pt x="17598" y="12228"/>
                  <a:pt x="17598" y="12217"/>
                </a:cubicBezTo>
                <a:cubicBezTo>
                  <a:pt x="17610" y="12205"/>
                  <a:pt x="17610" y="12205"/>
                  <a:pt x="17610" y="12181"/>
                </a:cubicBezTo>
                <a:lnTo>
                  <a:pt x="17622" y="12181"/>
                </a:lnTo>
                <a:cubicBezTo>
                  <a:pt x="17622" y="12205"/>
                  <a:pt x="17622" y="12228"/>
                  <a:pt x="17657" y="12264"/>
                </a:cubicBezTo>
                <a:cubicBezTo>
                  <a:pt x="17693" y="12240"/>
                  <a:pt x="17729" y="12217"/>
                  <a:pt x="17729" y="12169"/>
                </a:cubicBezTo>
                <a:close/>
                <a:moveTo>
                  <a:pt x="4239" y="12288"/>
                </a:moveTo>
                <a:lnTo>
                  <a:pt x="4239" y="12348"/>
                </a:lnTo>
                <a:lnTo>
                  <a:pt x="4203" y="12348"/>
                </a:lnTo>
                <a:lnTo>
                  <a:pt x="4203" y="12324"/>
                </a:lnTo>
                <a:cubicBezTo>
                  <a:pt x="4197" y="12318"/>
                  <a:pt x="4192" y="12313"/>
                  <a:pt x="4187" y="12310"/>
                </a:cubicBezTo>
                <a:lnTo>
                  <a:pt x="4187" y="12310"/>
                </a:lnTo>
                <a:cubicBezTo>
                  <a:pt x="4205" y="12307"/>
                  <a:pt x="4224" y="12295"/>
                  <a:pt x="4239" y="12288"/>
                </a:cubicBezTo>
                <a:close/>
                <a:moveTo>
                  <a:pt x="11288" y="12097"/>
                </a:moveTo>
                <a:cubicBezTo>
                  <a:pt x="11331" y="12115"/>
                  <a:pt x="11368" y="12126"/>
                  <a:pt x="11418" y="12126"/>
                </a:cubicBezTo>
                <a:cubicBezTo>
                  <a:pt x="11436" y="12126"/>
                  <a:pt x="11456" y="12124"/>
                  <a:pt x="11478" y="12121"/>
                </a:cubicBezTo>
                <a:lnTo>
                  <a:pt x="11478" y="12121"/>
                </a:lnTo>
                <a:cubicBezTo>
                  <a:pt x="11419" y="12145"/>
                  <a:pt x="11371" y="12205"/>
                  <a:pt x="11359" y="12264"/>
                </a:cubicBezTo>
                <a:cubicBezTo>
                  <a:pt x="11347" y="12276"/>
                  <a:pt x="11323" y="12300"/>
                  <a:pt x="11311" y="12336"/>
                </a:cubicBezTo>
                <a:cubicBezTo>
                  <a:pt x="11288" y="12336"/>
                  <a:pt x="11252" y="12336"/>
                  <a:pt x="11240" y="12359"/>
                </a:cubicBezTo>
                <a:lnTo>
                  <a:pt x="11240" y="12348"/>
                </a:lnTo>
                <a:cubicBezTo>
                  <a:pt x="11288" y="12276"/>
                  <a:pt x="11311" y="12205"/>
                  <a:pt x="11288" y="12097"/>
                </a:cubicBezTo>
                <a:close/>
                <a:moveTo>
                  <a:pt x="14062" y="11883"/>
                </a:moveTo>
                <a:cubicBezTo>
                  <a:pt x="14074" y="11907"/>
                  <a:pt x="14109" y="11907"/>
                  <a:pt x="14121" y="11907"/>
                </a:cubicBezTo>
                <a:cubicBezTo>
                  <a:pt x="14098" y="11943"/>
                  <a:pt x="14074" y="12026"/>
                  <a:pt x="14121" y="12097"/>
                </a:cubicBezTo>
                <a:cubicBezTo>
                  <a:pt x="14157" y="12097"/>
                  <a:pt x="14181" y="12086"/>
                  <a:pt x="14193" y="12062"/>
                </a:cubicBezTo>
                <a:cubicBezTo>
                  <a:pt x="14193" y="12097"/>
                  <a:pt x="14217" y="12109"/>
                  <a:pt x="14217" y="12145"/>
                </a:cubicBezTo>
                <a:lnTo>
                  <a:pt x="14217" y="12157"/>
                </a:lnTo>
                <a:cubicBezTo>
                  <a:pt x="14181" y="12157"/>
                  <a:pt x="14157" y="12205"/>
                  <a:pt x="14133" y="12240"/>
                </a:cubicBezTo>
                <a:cubicBezTo>
                  <a:pt x="14157" y="12264"/>
                  <a:pt x="14169" y="12276"/>
                  <a:pt x="14181" y="12276"/>
                </a:cubicBezTo>
                <a:cubicBezTo>
                  <a:pt x="14176" y="12281"/>
                  <a:pt x="14170" y="12291"/>
                  <a:pt x="14164" y="12302"/>
                </a:cubicBezTo>
                <a:lnTo>
                  <a:pt x="14164" y="12302"/>
                </a:lnTo>
                <a:cubicBezTo>
                  <a:pt x="14163" y="12296"/>
                  <a:pt x="14160" y="12291"/>
                  <a:pt x="14157" y="12288"/>
                </a:cubicBezTo>
                <a:cubicBezTo>
                  <a:pt x="14121" y="12288"/>
                  <a:pt x="14098" y="12300"/>
                  <a:pt x="14098" y="12336"/>
                </a:cubicBezTo>
                <a:cubicBezTo>
                  <a:pt x="14086" y="12336"/>
                  <a:pt x="14086" y="12336"/>
                  <a:pt x="14086" y="12348"/>
                </a:cubicBezTo>
                <a:cubicBezTo>
                  <a:pt x="14079" y="12344"/>
                  <a:pt x="14072" y="12343"/>
                  <a:pt x="14064" y="12343"/>
                </a:cubicBezTo>
                <a:cubicBezTo>
                  <a:pt x="14047" y="12343"/>
                  <a:pt x="14028" y="12351"/>
                  <a:pt x="14002" y="12359"/>
                </a:cubicBezTo>
                <a:cubicBezTo>
                  <a:pt x="14002" y="12359"/>
                  <a:pt x="14002" y="12383"/>
                  <a:pt x="14026" y="12383"/>
                </a:cubicBezTo>
                <a:lnTo>
                  <a:pt x="14002" y="12383"/>
                </a:lnTo>
                <a:cubicBezTo>
                  <a:pt x="14002" y="12359"/>
                  <a:pt x="13990" y="12359"/>
                  <a:pt x="13990" y="12348"/>
                </a:cubicBezTo>
                <a:cubicBezTo>
                  <a:pt x="13978" y="12348"/>
                  <a:pt x="13978" y="12359"/>
                  <a:pt x="13990" y="12383"/>
                </a:cubicBezTo>
                <a:lnTo>
                  <a:pt x="13978" y="12383"/>
                </a:lnTo>
                <a:cubicBezTo>
                  <a:pt x="13978" y="12359"/>
                  <a:pt x="13978" y="12348"/>
                  <a:pt x="13967" y="12324"/>
                </a:cubicBezTo>
                <a:lnTo>
                  <a:pt x="13943" y="12324"/>
                </a:lnTo>
                <a:cubicBezTo>
                  <a:pt x="13967" y="12288"/>
                  <a:pt x="13978" y="12264"/>
                  <a:pt x="13967" y="12228"/>
                </a:cubicBezTo>
                <a:cubicBezTo>
                  <a:pt x="13978" y="12169"/>
                  <a:pt x="13943" y="12121"/>
                  <a:pt x="13871" y="12109"/>
                </a:cubicBezTo>
                <a:cubicBezTo>
                  <a:pt x="13907" y="12097"/>
                  <a:pt x="13919" y="12062"/>
                  <a:pt x="13931" y="12050"/>
                </a:cubicBezTo>
                <a:cubicBezTo>
                  <a:pt x="13978" y="12038"/>
                  <a:pt x="14026" y="12002"/>
                  <a:pt x="14050" y="11967"/>
                </a:cubicBezTo>
                <a:cubicBezTo>
                  <a:pt x="14050" y="11943"/>
                  <a:pt x="14038" y="11931"/>
                  <a:pt x="14038" y="11919"/>
                </a:cubicBezTo>
                <a:cubicBezTo>
                  <a:pt x="14050" y="11907"/>
                  <a:pt x="14062" y="11907"/>
                  <a:pt x="14062" y="11883"/>
                </a:cubicBezTo>
                <a:close/>
                <a:moveTo>
                  <a:pt x="10466" y="12336"/>
                </a:moveTo>
                <a:cubicBezTo>
                  <a:pt x="10466" y="12348"/>
                  <a:pt x="10478" y="12383"/>
                  <a:pt x="10490" y="12395"/>
                </a:cubicBezTo>
                <a:lnTo>
                  <a:pt x="10514" y="12395"/>
                </a:lnTo>
                <a:cubicBezTo>
                  <a:pt x="10490" y="12395"/>
                  <a:pt x="10490" y="12407"/>
                  <a:pt x="10490" y="12407"/>
                </a:cubicBezTo>
                <a:cubicBezTo>
                  <a:pt x="10478" y="12383"/>
                  <a:pt x="10454" y="12348"/>
                  <a:pt x="10430" y="12336"/>
                </a:cubicBezTo>
                <a:close/>
                <a:moveTo>
                  <a:pt x="22087" y="12300"/>
                </a:moveTo>
                <a:cubicBezTo>
                  <a:pt x="22087" y="12324"/>
                  <a:pt x="22099" y="12336"/>
                  <a:pt x="22122" y="12348"/>
                </a:cubicBezTo>
                <a:cubicBezTo>
                  <a:pt x="22075" y="12359"/>
                  <a:pt x="22039" y="12383"/>
                  <a:pt x="22027" y="12407"/>
                </a:cubicBezTo>
                <a:cubicBezTo>
                  <a:pt x="22015" y="12395"/>
                  <a:pt x="22015" y="12383"/>
                  <a:pt x="22003" y="12383"/>
                </a:cubicBezTo>
                <a:cubicBezTo>
                  <a:pt x="22039" y="12359"/>
                  <a:pt x="22075" y="12348"/>
                  <a:pt x="22087" y="12300"/>
                </a:cubicBezTo>
                <a:close/>
                <a:moveTo>
                  <a:pt x="14217" y="12403"/>
                </a:moveTo>
                <a:cubicBezTo>
                  <a:pt x="14243" y="12419"/>
                  <a:pt x="14270" y="12431"/>
                  <a:pt x="14300" y="12443"/>
                </a:cubicBezTo>
                <a:cubicBezTo>
                  <a:pt x="14324" y="12443"/>
                  <a:pt x="14324" y="12455"/>
                  <a:pt x="14336" y="12455"/>
                </a:cubicBezTo>
                <a:cubicBezTo>
                  <a:pt x="14324" y="12455"/>
                  <a:pt x="14288" y="12478"/>
                  <a:pt x="14264" y="12538"/>
                </a:cubicBezTo>
                <a:cubicBezTo>
                  <a:pt x="14264" y="12526"/>
                  <a:pt x="14264" y="12514"/>
                  <a:pt x="14240" y="12502"/>
                </a:cubicBezTo>
                <a:lnTo>
                  <a:pt x="14264" y="12502"/>
                </a:lnTo>
                <a:cubicBezTo>
                  <a:pt x="14264" y="12478"/>
                  <a:pt x="14264" y="12478"/>
                  <a:pt x="14240" y="12478"/>
                </a:cubicBezTo>
                <a:cubicBezTo>
                  <a:pt x="14264" y="12467"/>
                  <a:pt x="14264" y="12455"/>
                  <a:pt x="14276" y="12443"/>
                </a:cubicBezTo>
                <a:cubicBezTo>
                  <a:pt x="14270" y="12431"/>
                  <a:pt x="14258" y="12425"/>
                  <a:pt x="14246" y="12425"/>
                </a:cubicBezTo>
                <a:cubicBezTo>
                  <a:pt x="14234" y="12425"/>
                  <a:pt x="14223" y="12431"/>
                  <a:pt x="14217" y="12443"/>
                </a:cubicBezTo>
                <a:lnTo>
                  <a:pt x="14217" y="12419"/>
                </a:lnTo>
                <a:lnTo>
                  <a:pt x="14217" y="12403"/>
                </a:lnTo>
                <a:close/>
                <a:moveTo>
                  <a:pt x="10418" y="12514"/>
                </a:moveTo>
                <a:cubicBezTo>
                  <a:pt x="10418" y="12526"/>
                  <a:pt x="10407" y="12538"/>
                  <a:pt x="10407" y="12562"/>
                </a:cubicBezTo>
                <a:lnTo>
                  <a:pt x="10359" y="12562"/>
                </a:lnTo>
                <a:cubicBezTo>
                  <a:pt x="10359" y="12538"/>
                  <a:pt x="10371" y="12526"/>
                  <a:pt x="10371" y="12526"/>
                </a:cubicBezTo>
                <a:cubicBezTo>
                  <a:pt x="10395" y="12526"/>
                  <a:pt x="10407" y="12514"/>
                  <a:pt x="10418" y="12514"/>
                </a:cubicBezTo>
                <a:close/>
                <a:moveTo>
                  <a:pt x="17574" y="12467"/>
                </a:moveTo>
                <a:cubicBezTo>
                  <a:pt x="17610" y="12478"/>
                  <a:pt x="17622" y="12478"/>
                  <a:pt x="17657" y="12478"/>
                </a:cubicBezTo>
                <a:cubicBezTo>
                  <a:pt x="17634" y="12514"/>
                  <a:pt x="17622" y="12526"/>
                  <a:pt x="17610" y="12562"/>
                </a:cubicBezTo>
                <a:cubicBezTo>
                  <a:pt x="17598" y="12562"/>
                  <a:pt x="17574" y="12538"/>
                  <a:pt x="17550" y="12526"/>
                </a:cubicBezTo>
                <a:cubicBezTo>
                  <a:pt x="17562" y="12514"/>
                  <a:pt x="17574" y="12502"/>
                  <a:pt x="17574" y="12467"/>
                </a:cubicBezTo>
                <a:close/>
                <a:moveTo>
                  <a:pt x="7216" y="12443"/>
                </a:moveTo>
                <a:cubicBezTo>
                  <a:pt x="7240" y="12443"/>
                  <a:pt x="7240" y="12455"/>
                  <a:pt x="7251" y="12455"/>
                </a:cubicBezTo>
                <a:cubicBezTo>
                  <a:pt x="7216" y="12478"/>
                  <a:pt x="7204" y="12526"/>
                  <a:pt x="7204" y="12574"/>
                </a:cubicBezTo>
                <a:cubicBezTo>
                  <a:pt x="7204" y="12526"/>
                  <a:pt x="7192" y="12478"/>
                  <a:pt x="7156" y="12455"/>
                </a:cubicBezTo>
                <a:cubicBezTo>
                  <a:pt x="7180" y="12455"/>
                  <a:pt x="7204" y="12455"/>
                  <a:pt x="7216" y="12443"/>
                </a:cubicBezTo>
                <a:close/>
                <a:moveTo>
                  <a:pt x="10788" y="12217"/>
                </a:moveTo>
                <a:cubicBezTo>
                  <a:pt x="10788" y="12240"/>
                  <a:pt x="10811" y="12264"/>
                  <a:pt x="10823" y="12288"/>
                </a:cubicBezTo>
                <a:lnTo>
                  <a:pt x="10823" y="12300"/>
                </a:lnTo>
                <a:cubicBezTo>
                  <a:pt x="10835" y="12348"/>
                  <a:pt x="10835" y="12407"/>
                  <a:pt x="10835" y="12455"/>
                </a:cubicBezTo>
                <a:cubicBezTo>
                  <a:pt x="10776" y="12455"/>
                  <a:pt x="10728" y="12502"/>
                  <a:pt x="10692" y="12562"/>
                </a:cubicBezTo>
                <a:lnTo>
                  <a:pt x="10728" y="12598"/>
                </a:lnTo>
                <a:cubicBezTo>
                  <a:pt x="10704" y="12586"/>
                  <a:pt x="10669" y="12586"/>
                  <a:pt x="10633" y="12586"/>
                </a:cubicBezTo>
                <a:cubicBezTo>
                  <a:pt x="10657" y="12526"/>
                  <a:pt x="10657" y="12443"/>
                  <a:pt x="10609" y="12359"/>
                </a:cubicBezTo>
                <a:cubicBezTo>
                  <a:pt x="10692" y="12348"/>
                  <a:pt x="10752" y="12288"/>
                  <a:pt x="10788" y="12217"/>
                </a:cubicBezTo>
                <a:close/>
                <a:moveTo>
                  <a:pt x="22158" y="12514"/>
                </a:moveTo>
                <a:lnTo>
                  <a:pt x="22158" y="12574"/>
                </a:lnTo>
                <a:cubicBezTo>
                  <a:pt x="22146" y="12574"/>
                  <a:pt x="22134" y="12562"/>
                  <a:pt x="22122" y="12562"/>
                </a:cubicBezTo>
                <a:cubicBezTo>
                  <a:pt x="22099" y="12586"/>
                  <a:pt x="22099" y="12621"/>
                  <a:pt x="22099" y="12633"/>
                </a:cubicBezTo>
                <a:cubicBezTo>
                  <a:pt x="22090" y="12625"/>
                  <a:pt x="22082" y="12611"/>
                  <a:pt x="22066" y="12611"/>
                </a:cubicBezTo>
                <a:cubicBezTo>
                  <a:pt x="22059" y="12611"/>
                  <a:pt x="22050" y="12614"/>
                  <a:pt x="22039" y="12621"/>
                </a:cubicBezTo>
                <a:cubicBezTo>
                  <a:pt x="22075" y="12586"/>
                  <a:pt x="22075" y="12562"/>
                  <a:pt x="22075" y="12526"/>
                </a:cubicBezTo>
                <a:cubicBezTo>
                  <a:pt x="22099" y="12526"/>
                  <a:pt x="22146" y="12526"/>
                  <a:pt x="22158" y="12514"/>
                </a:cubicBezTo>
                <a:close/>
                <a:moveTo>
                  <a:pt x="19813" y="12633"/>
                </a:moveTo>
                <a:cubicBezTo>
                  <a:pt x="19813" y="12636"/>
                  <a:pt x="19814" y="12639"/>
                  <a:pt x="19815" y="12641"/>
                </a:cubicBezTo>
                <a:lnTo>
                  <a:pt x="19815" y="12641"/>
                </a:lnTo>
                <a:cubicBezTo>
                  <a:pt x="19814" y="12639"/>
                  <a:pt x="19813" y="12637"/>
                  <a:pt x="19813" y="12633"/>
                </a:cubicBezTo>
                <a:close/>
                <a:moveTo>
                  <a:pt x="4263" y="12383"/>
                </a:moveTo>
                <a:lnTo>
                  <a:pt x="4263" y="12467"/>
                </a:lnTo>
                <a:cubicBezTo>
                  <a:pt x="4279" y="12467"/>
                  <a:pt x="4289" y="12472"/>
                  <a:pt x="4302" y="12472"/>
                </a:cubicBezTo>
                <a:cubicBezTo>
                  <a:pt x="4308" y="12472"/>
                  <a:pt x="4315" y="12471"/>
                  <a:pt x="4322" y="12467"/>
                </a:cubicBezTo>
                <a:cubicBezTo>
                  <a:pt x="4322" y="12514"/>
                  <a:pt x="4334" y="12538"/>
                  <a:pt x="4382" y="12562"/>
                </a:cubicBezTo>
                <a:cubicBezTo>
                  <a:pt x="4334" y="12574"/>
                  <a:pt x="4322" y="12598"/>
                  <a:pt x="4299" y="12645"/>
                </a:cubicBezTo>
                <a:cubicBezTo>
                  <a:pt x="4287" y="12633"/>
                  <a:pt x="4287" y="12621"/>
                  <a:pt x="4275" y="12621"/>
                </a:cubicBezTo>
                <a:lnTo>
                  <a:pt x="4275" y="12598"/>
                </a:lnTo>
                <a:cubicBezTo>
                  <a:pt x="4287" y="12586"/>
                  <a:pt x="4287" y="12574"/>
                  <a:pt x="4287" y="12538"/>
                </a:cubicBezTo>
                <a:cubicBezTo>
                  <a:pt x="4263" y="12538"/>
                  <a:pt x="4239" y="12538"/>
                  <a:pt x="4215" y="12562"/>
                </a:cubicBezTo>
                <a:cubicBezTo>
                  <a:pt x="4227" y="12538"/>
                  <a:pt x="4227" y="12514"/>
                  <a:pt x="4215" y="12502"/>
                </a:cubicBezTo>
                <a:cubicBezTo>
                  <a:pt x="4227" y="12502"/>
                  <a:pt x="4239" y="12502"/>
                  <a:pt x="4263" y="12478"/>
                </a:cubicBezTo>
                <a:cubicBezTo>
                  <a:pt x="4263" y="12455"/>
                  <a:pt x="4239" y="12419"/>
                  <a:pt x="4215" y="12419"/>
                </a:cubicBezTo>
                <a:cubicBezTo>
                  <a:pt x="4223" y="12411"/>
                  <a:pt x="4232" y="12403"/>
                  <a:pt x="4243" y="12383"/>
                </a:cubicBezTo>
                <a:close/>
                <a:moveTo>
                  <a:pt x="20301" y="12633"/>
                </a:moveTo>
                <a:cubicBezTo>
                  <a:pt x="20301" y="12662"/>
                  <a:pt x="20318" y="12682"/>
                  <a:pt x="20339" y="12696"/>
                </a:cubicBezTo>
                <a:lnTo>
                  <a:pt x="20339" y="12696"/>
                </a:lnTo>
                <a:cubicBezTo>
                  <a:pt x="20338" y="12696"/>
                  <a:pt x="20336" y="12696"/>
                  <a:pt x="20335" y="12696"/>
                </a:cubicBezTo>
                <a:cubicBezTo>
                  <a:pt x="20324" y="12696"/>
                  <a:pt x="20313" y="12699"/>
                  <a:pt x="20301" y="12705"/>
                </a:cubicBezTo>
                <a:cubicBezTo>
                  <a:pt x="20301" y="12693"/>
                  <a:pt x="20301" y="12681"/>
                  <a:pt x="20289" y="12657"/>
                </a:cubicBezTo>
                <a:cubicBezTo>
                  <a:pt x="20265" y="12657"/>
                  <a:pt x="20253" y="12681"/>
                  <a:pt x="20253" y="12693"/>
                </a:cubicBezTo>
                <a:lnTo>
                  <a:pt x="20229" y="12693"/>
                </a:lnTo>
                <a:lnTo>
                  <a:pt x="20229" y="12681"/>
                </a:lnTo>
                <a:cubicBezTo>
                  <a:pt x="20253" y="12681"/>
                  <a:pt x="20289" y="12645"/>
                  <a:pt x="20301" y="12633"/>
                </a:cubicBezTo>
                <a:close/>
                <a:moveTo>
                  <a:pt x="20360" y="12707"/>
                </a:moveTo>
                <a:lnTo>
                  <a:pt x="20360" y="12707"/>
                </a:lnTo>
                <a:cubicBezTo>
                  <a:pt x="20363" y="12709"/>
                  <a:pt x="20366" y="12710"/>
                  <a:pt x="20370" y="12711"/>
                </a:cubicBezTo>
                <a:lnTo>
                  <a:pt x="20370" y="12711"/>
                </a:lnTo>
                <a:cubicBezTo>
                  <a:pt x="20364" y="12717"/>
                  <a:pt x="20360" y="12727"/>
                  <a:pt x="20360" y="12740"/>
                </a:cubicBezTo>
                <a:cubicBezTo>
                  <a:pt x="20353" y="12740"/>
                  <a:pt x="20350" y="12740"/>
                  <a:pt x="20344" y="12743"/>
                </a:cubicBezTo>
                <a:lnTo>
                  <a:pt x="20344" y="12743"/>
                </a:lnTo>
                <a:cubicBezTo>
                  <a:pt x="20354" y="12733"/>
                  <a:pt x="20359" y="12716"/>
                  <a:pt x="20360" y="12707"/>
                </a:cubicBezTo>
                <a:close/>
                <a:moveTo>
                  <a:pt x="19955" y="12383"/>
                </a:moveTo>
                <a:lnTo>
                  <a:pt x="19955" y="12383"/>
                </a:lnTo>
                <a:cubicBezTo>
                  <a:pt x="19991" y="12395"/>
                  <a:pt x="20039" y="12395"/>
                  <a:pt x="20074" y="12395"/>
                </a:cubicBezTo>
                <a:cubicBezTo>
                  <a:pt x="20051" y="12455"/>
                  <a:pt x="20051" y="12502"/>
                  <a:pt x="20063" y="12562"/>
                </a:cubicBezTo>
                <a:cubicBezTo>
                  <a:pt x="20015" y="12598"/>
                  <a:pt x="19991" y="12645"/>
                  <a:pt x="19991" y="12693"/>
                </a:cubicBezTo>
                <a:lnTo>
                  <a:pt x="19943" y="12729"/>
                </a:lnTo>
                <a:cubicBezTo>
                  <a:pt x="19932" y="12729"/>
                  <a:pt x="19920" y="12729"/>
                  <a:pt x="19896" y="12752"/>
                </a:cubicBezTo>
                <a:lnTo>
                  <a:pt x="19884" y="12729"/>
                </a:lnTo>
                <a:cubicBezTo>
                  <a:pt x="19884" y="12717"/>
                  <a:pt x="19896" y="12705"/>
                  <a:pt x="19896" y="12693"/>
                </a:cubicBezTo>
                <a:cubicBezTo>
                  <a:pt x="19895" y="12692"/>
                  <a:pt x="19894" y="12692"/>
                  <a:pt x="19893" y="12691"/>
                </a:cubicBezTo>
                <a:lnTo>
                  <a:pt x="19893" y="12691"/>
                </a:lnTo>
                <a:cubicBezTo>
                  <a:pt x="19902" y="12692"/>
                  <a:pt x="19911" y="12693"/>
                  <a:pt x="19920" y="12693"/>
                </a:cubicBezTo>
                <a:cubicBezTo>
                  <a:pt x="19932" y="12621"/>
                  <a:pt x="19920" y="12562"/>
                  <a:pt x="19872" y="12514"/>
                </a:cubicBezTo>
                <a:cubicBezTo>
                  <a:pt x="19920" y="12514"/>
                  <a:pt x="19955" y="12490"/>
                  <a:pt x="20003" y="12455"/>
                </a:cubicBezTo>
                <a:cubicBezTo>
                  <a:pt x="19991" y="12419"/>
                  <a:pt x="19979" y="12407"/>
                  <a:pt x="19955" y="12383"/>
                </a:cubicBezTo>
                <a:close/>
                <a:moveTo>
                  <a:pt x="15407" y="12681"/>
                </a:moveTo>
                <a:cubicBezTo>
                  <a:pt x="15407" y="12693"/>
                  <a:pt x="15419" y="12693"/>
                  <a:pt x="15419" y="12705"/>
                </a:cubicBezTo>
                <a:lnTo>
                  <a:pt x="15419" y="12764"/>
                </a:lnTo>
                <a:cubicBezTo>
                  <a:pt x="15419" y="12752"/>
                  <a:pt x="15419" y="12752"/>
                  <a:pt x="15407" y="12740"/>
                </a:cubicBezTo>
                <a:lnTo>
                  <a:pt x="15395" y="12740"/>
                </a:lnTo>
                <a:cubicBezTo>
                  <a:pt x="15395" y="12744"/>
                  <a:pt x="15394" y="12745"/>
                  <a:pt x="15391" y="12745"/>
                </a:cubicBezTo>
                <a:cubicBezTo>
                  <a:pt x="15384" y="12745"/>
                  <a:pt x="15371" y="12734"/>
                  <a:pt x="15371" y="12717"/>
                </a:cubicBezTo>
                <a:cubicBezTo>
                  <a:pt x="15395" y="12705"/>
                  <a:pt x="15395" y="12693"/>
                  <a:pt x="15407" y="12681"/>
                </a:cubicBezTo>
                <a:close/>
                <a:moveTo>
                  <a:pt x="4442" y="12693"/>
                </a:moveTo>
                <a:cubicBezTo>
                  <a:pt x="4442" y="12705"/>
                  <a:pt x="4442" y="12717"/>
                  <a:pt x="4453" y="12740"/>
                </a:cubicBezTo>
                <a:lnTo>
                  <a:pt x="4394" y="12740"/>
                </a:lnTo>
                <a:lnTo>
                  <a:pt x="4418" y="12764"/>
                </a:lnTo>
                <a:cubicBezTo>
                  <a:pt x="4408" y="12759"/>
                  <a:pt x="4396" y="12756"/>
                  <a:pt x="4385" y="12756"/>
                </a:cubicBezTo>
                <a:cubicBezTo>
                  <a:pt x="4370" y="12756"/>
                  <a:pt x="4358" y="12762"/>
                  <a:pt x="4358" y="12776"/>
                </a:cubicBezTo>
                <a:lnTo>
                  <a:pt x="4346" y="12776"/>
                </a:lnTo>
                <a:cubicBezTo>
                  <a:pt x="4334" y="12764"/>
                  <a:pt x="4299" y="12752"/>
                  <a:pt x="4287" y="12752"/>
                </a:cubicBezTo>
                <a:cubicBezTo>
                  <a:pt x="4299" y="12752"/>
                  <a:pt x="4322" y="12752"/>
                  <a:pt x="4334" y="12740"/>
                </a:cubicBezTo>
                <a:cubicBezTo>
                  <a:pt x="4334" y="12717"/>
                  <a:pt x="4322" y="12705"/>
                  <a:pt x="4322" y="12705"/>
                </a:cubicBezTo>
                <a:cubicBezTo>
                  <a:pt x="4322" y="12705"/>
                  <a:pt x="4334" y="12705"/>
                  <a:pt x="4334" y="12693"/>
                </a:cubicBezTo>
                <a:lnTo>
                  <a:pt x="4334" y="12717"/>
                </a:lnTo>
                <a:cubicBezTo>
                  <a:pt x="4382" y="12717"/>
                  <a:pt x="4406" y="12705"/>
                  <a:pt x="4442" y="12693"/>
                </a:cubicBezTo>
                <a:close/>
                <a:moveTo>
                  <a:pt x="2751" y="12764"/>
                </a:moveTo>
                <a:cubicBezTo>
                  <a:pt x="2759" y="12776"/>
                  <a:pt x="2766" y="12785"/>
                  <a:pt x="2775" y="12792"/>
                </a:cubicBezTo>
                <a:lnTo>
                  <a:pt x="2775" y="12792"/>
                </a:lnTo>
                <a:cubicBezTo>
                  <a:pt x="2768" y="12787"/>
                  <a:pt x="2760" y="12782"/>
                  <a:pt x="2751" y="12776"/>
                </a:cubicBezTo>
                <a:lnTo>
                  <a:pt x="2751" y="12764"/>
                </a:lnTo>
                <a:close/>
                <a:moveTo>
                  <a:pt x="9645" y="12086"/>
                </a:moveTo>
                <a:cubicBezTo>
                  <a:pt x="9680" y="12097"/>
                  <a:pt x="9704" y="12097"/>
                  <a:pt x="9716" y="12097"/>
                </a:cubicBezTo>
                <a:cubicBezTo>
                  <a:pt x="9692" y="12157"/>
                  <a:pt x="9692" y="12228"/>
                  <a:pt x="9716" y="12300"/>
                </a:cubicBezTo>
                <a:cubicBezTo>
                  <a:pt x="9752" y="12395"/>
                  <a:pt x="9811" y="12455"/>
                  <a:pt x="9883" y="12478"/>
                </a:cubicBezTo>
                <a:cubicBezTo>
                  <a:pt x="9871" y="12502"/>
                  <a:pt x="9835" y="12514"/>
                  <a:pt x="9823" y="12526"/>
                </a:cubicBezTo>
                <a:cubicBezTo>
                  <a:pt x="9799" y="12526"/>
                  <a:pt x="9776" y="12538"/>
                  <a:pt x="9764" y="12574"/>
                </a:cubicBezTo>
                <a:cubicBezTo>
                  <a:pt x="9752" y="12538"/>
                  <a:pt x="9740" y="12538"/>
                  <a:pt x="9692" y="12538"/>
                </a:cubicBezTo>
                <a:cubicBezTo>
                  <a:pt x="9680" y="12574"/>
                  <a:pt x="9680" y="12598"/>
                  <a:pt x="9704" y="12621"/>
                </a:cubicBezTo>
                <a:cubicBezTo>
                  <a:pt x="9656" y="12621"/>
                  <a:pt x="9633" y="12633"/>
                  <a:pt x="9633" y="12681"/>
                </a:cubicBezTo>
                <a:cubicBezTo>
                  <a:pt x="9656" y="12693"/>
                  <a:pt x="9692" y="12693"/>
                  <a:pt x="9704" y="12693"/>
                </a:cubicBezTo>
                <a:lnTo>
                  <a:pt x="9704" y="12705"/>
                </a:lnTo>
                <a:cubicBezTo>
                  <a:pt x="9692" y="12705"/>
                  <a:pt x="9680" y="12717"/>
                  <a:pt x="9656" y="12752"/>
                </a:cubicBezTo>
                <a:cubicBezTo>
                  <a:pt x="9680" y="12764"/>
                  <a:pt x="9692" y="12764"/>
                  <a:pt x="9716" y="12764"/>
                </a:cubicBezTo>
                <a:lnTo>
                  <a:pt x="9716" y="12800"/>
                </a:lnTo>
                <a:lnTo>
                  <a:pt x="9716" y="12812"/>
                </a:lnTo>
                <a:cubicBezTo>
                  <a:pt x="9716" y="12812"/>
                  <a:pt x="9712" y="12815"/>
                  <a:pt x="9709" y="12821"/>
                </a:cubicBezTo>
                <a:lnTo>
                  <a:pt x="9709" y="12821"/>
                </a:lnTo>
                <a:cubicBezTo>
                  <a:pt x="9688" y="12781"/>
                  <a:pt x="9655" y="12761"/>
                  <a:pt x="9614" y="12761"/>
                </a:cubicBezTo>
                <a:cubicBezTo>
                  <a:pt x="9605" y="12761"/>
                  <a:pt x="9595" y="12762"/>
                  <a:pt x="9585" y="12764"/>
                </a:cubicBezTo>
                <a:cubicBezTo>
                  <a:pt x="9597" y="12740"/>
                  <a:pt x="9597" y="12693"/>
                  <a:pt x="9585" y="12645"/>
                </a:cubicBezTo>
                <a:lnTo>
                  <a:pt x="9585" y="12586"/>
                </a:lnTo>
                <a:cubicBezTo>
                  <a:pt x="9621" y="12598"/>
                  <a:pt x="9633" y="12598"/>
                  <a:pt x="9680" y="12598"/>
                </a:cubicBezTo>
                <a:cubicBezTo>
                  <a:pt x="9680" y="12538"/>
                  <a:pt x="9656" y="12502"/>
                  <a:pt x="9621" y="12478"/>
                </a:cubicBezTo>
                <a:cubicBezTo>
                  <a:pt x="9645" y="12455"/>
                  <a:pt x="9680" y="12419"/>
                  <a:pt x="9656" y="12359"/>
                </a:cubicBezTo>
                <a:lnTo>
                  <a:pt x="9645" y="12359"/>
                </a:lnTo>
                <a:cubicBezTo>
                  <a:pt x="9656" y="12348"/>
                  <a:pt x="9680" y="12336"/>
                  <a:pt x="9692" y="12300"/>
                </a:cubicBezTo>
                <a:cubicBezTo>
                  <a:pt x="9656" y="12264"/>
                  <a:pt x="9621" y="12217"/>
                  <a:pt x="9573" y="12205"/>
                </a:cubicBezTo>
                <a:cubicBezTo>
                  <a:pt x="9573" y="12169"/>
                  <a:pt x="9561" y="12145"/>
                  <a:pt x="9537" y="12121"/>
                </a:cubicBezTo>
                <a:lnTo>
                  <a:pt x="9573" y="12121"/>
                </a:lnTo>
                <a:lnTo>
                  <a:pt x="9585" y="12145"/>
                </a:lnTo>
                <a:cubicBezTo>
                  <a:pt x="9597" y="12121"/>
                  <a:pt x="9621" y="12121"/>
                  <a:pt x="9621" y="12109"/>
                </a:cubicBezTo>
                <a:cubicBezTo>
                  <a:pt x="9561" y="12109"/>
                  <a:pt x="9573" y="12097"/>
                  <a:pt x="9585" y="12086"/>
                </a:cubicBezTo>
                <a:close/>
                <a:moveTo>
                  <a:pt x="2858" y="12752"/>
                </a:moveTo>
                <a:cubicBezTo>
                  <a:pt x="2870" y="12776"/>
                  <a:pt x="2906" y="12812"/>
                  <a:pt x="2918" y="12812"/>
                </a:cubicBezTo>
                <a:cubicBezTo>
                  <a:pt x="2912" y="12814"/>
                  <a:pt x="2907" y="12818"/>
                  <a:pt x="2902" y="12823"/>
                </a:cubicBezTo>
                <a:lnTo>
                  <a:pt x="2902" y="12823"/>
                </a:lnTo>
                <a:cubicBezTo>
                  <a:pt x="2889" y="12818"/>
                  <a:pt x="2877" y="12816"/>
                  <a:pt x="2866" y="12816"/>
                </a:cubicBezTo>
                <a:cubicBezTo>
                  <a:pt x="2848" y="12816"/>
                  <a:pt x="2831" y="12822"/>
                  <a:pt x="2810" y="12836"/>
                </a:cubicBezTo>
                <a:cubicBezTo>
                  <a:pt x="2810" y="12821"/>
                  <a:pt x="2801" y="12811"/>
                  <a:pt x="2786" y="12799"/>
                </a:cubicBezTo>
                <a:lnTo>
                  <a:pt x="2786" y="12799"/>
                </a:lnTo>
                <a:cubicBezTo>
                  <a:pt x="2801" y="12808"/>
                  <a:pt x="2820" y="12812"/>
                  <a:pt x="2846" y="12812"/>
                </a:cubicBezTo>
                <a:cubicBezTo>
                  <a:pt x="2858" y="12800"/>
                  <a:pt x="2858" y="12776"/>
                  <a:pt x="2858" y="12752"/>
                </a:cubicBezTo>
                <a:close/>
                <a:moveTo>
                  <a:pt x="26313" y="12693"/>
                </a:moveTo>
                <a:cubicBezTo>
                  <a:pt x="26325" y="12752"/>
                  <a:pt x="26373" y="12800"/>
                  <a:pt x="26444" y="12800"/>
                </a:cubicBezTo>
                <a:cubicBezTo>
                  <a:pt x="26444" y="12812"/>
                  <a:pt x="26444" y="12824"/>
                  <a:pt x="26468" y="12836"/>
                </a:cubicBezTo>
                <a:cubicBezTo>
                  <a:pt x="26444" y="12824"/>
                  <a:pt x="26444" y="12812"/>
                  <a:pt x="26432" y="12800"/>
                </a:cubicBezTo>
                <a:cubicBezTo>
                  <a:pt x="26420" y="12812"/>
                  <a:pt x="26397" y="12812"/>
                  <a:pt x="26397" y="12824"/>
                </a:cubicBezTo>
                <a:cubicBezTo>
                  <a:pt x="26385" y="12824"/>
                  <a:pt x="26385" y="12812"/>
                  <a:pt x="26373" y="12812"/>
                </a:cubicBezTo>
                <a:cubicBezTo>
                  <a:pt x="26361" y="12776"/>
                  <a:pt x="26325" y="12740"/>
                  <a:pt x="26301" y="12705"/>
                </a:cubicBezTo>
                <a:lnTo>
                  <a:pt x="26301" y="12693"/>
                </a:lnTo>
                <a:close/>
                <a:moveTo>
                  <a:pt x="2874" y="12870"/>
                </a:moveTo>
                <a:cubicBezTo>
                  <a:pt x="2871" y="12878"/>
                  <a:pt x="2870" y="12887"/>
                  <a:pt x="2870" y="12895"/>
                </a:cubicBezTo>
                <a:lnTo>
                  <a:pt x="2858" y="12883"/>
                </a:lnTo>
                <a:cubicBezTo>
                  <a:pt x="2862" y="12879"/>
                  <a:pt x="2868" y="12875"/>
                  <a:pt x="2874" y="12870"/>
                </a:cubicBezTo>
                <a:close/>
                <a:moveTo>
                  <a:pt x="9710" y="12844"/>
                </a:moveTo>
                <a:lnTo>
                  <a:pt x="9710" y="12844"/>
                </a:lnTo>
                <a:cubicBezTo>
                  <a:pt x="9722" y="12859"/>
                  <a:pt x="9743" y="12859"/>
                  <a:pt x="9764" y="12859"/>
                </a:cubicBezTo>
                <a:lnTo>
                  <a:pt x="9764" y="12883"/>
                </a:lnTo>
                <a:cubicBezTo>
                  <a:pt x="9740" y="12883"/>
                  <a:pt x="9716" y="12895"/>
                  <a:pt x="9704" y="12919"/>
                </a:cubicBezTo>
                <a:cubicBezTo>
                  <a:pt x="9680" y="12919"/>
                  <a:pt x="9656" y="12919"/>
                  <a:pt x="9633" y="12931"/>
                </a:cubicBezTo>
                <a:cubicBezTo>
                  <a:pt x="9633" y="12919"/>
                  <a:pt x="9621" y="12895"/>
                  <a:pt x="9621" y="12883"/>
                </a:cubicBezTo>
                <a:cubicBezTo>
                  <a:pt x="9643" y="12883"/>
                  <a:pt x="9684" y="12873"/>
                  <a:pt x="9710" y="12844"/>
                </a:cubicBezTo>
                <a:close/>
                <a:moveTo>
                  <a:pt x="13574" y="12871"/>
                </a:moveTo>
                <a:cubicBezTo>
                  <a:pt x="13574" y="12883"/>
                  <a:pt x="13574" y="12895"/>
                  <a:pt x="13586" y="12919"/>
                </a:cubicBezTo>
                <a:lnTo>
                  <a:pt x="13586" y="12943"/>
                </a:lnTo>
                <a:cubicBezTo>
                  <a:pt x="13562" y="12979"/>
                  <a:pt x="13550" y="12990"/>
                  <a:pt x="13550" y="13014"/>
                </a:cubicBezTo>
                <a:cubicBezTo>
                  <a:pt x="13550" y="12990"/>
                  <a:pt x="13550" y="12955"/>
                  <a:pt x="13526" y="12931"/>
                </a:cubicBezTo>
                <a:cubicBezTo>
                  <a:pt x="13526" y="12919"/>
                  <a:pt x="13526" y="12919"/>
                  <a:pt x="13514" y="12919"/>
                </a:cubicBezTo>
                <a:cubicBezTo>
                  <a:pt x="13526" y="12895"/>
                  <a:pt x="13562" y="12883"/>
                  <a:pt x="13574" y="12871"/>
                </a:cubicBezTo>
                <a:close/>
                <a:moveTo>
                  <a:pt x="15431" y="12824"/>
                </a:moveTo>
                <a:cubicBezTo>
                  <a:pt x="15455" y="12859"/>
                  <a:pt x="15479" y="12871"/>
                  <a:pt x="15514" y="12871"/>
                </a:cubicBezTo>
                <a:cubicBezTo>
                  <a:pt x="15467" y="12895"/>
                  <a:pt x="15455" y="12955"/>
                  <a:pt x="15467" y="13014"/>
                </a:cubicBezTo>
                <a:lnTo>
                  <a:pt x="15467" y="13038"/>
                </a:lnTo>
                <a:lnTo>
                  <a:pt x="15419" y="13038"/>
                </a:lnTo>
                <a:cubicBezTo>
                  <a:pt x="15419" y="13014"/>
                  <a:pt x="15431" y="13002"/>
                  <a:pt x="15455" y="12990"/>
                </a:cubicBezTo>
                <a:cubicBezTo>
                  <a:pt x="15431" y="12979"/>
                  <a:pt x="15431" y="12955"/>
                  <a:pt x="15419" y="12943"/>
                </a:cubicBezTo>
                <a:cubicBezTo>
                  <a:pt x="15431" y="12919"/>
                  <a:pt x="15431" y="12871"/>
                  <a:pt x="15431" y="12824"/>
                </a:cubicBezTo>
                <a:close/>
                <a:moveTo>
                  <a:pt x="3025" y="12895"/>
                </a:moveTo>
                <a:cubicBezTo>
                  <a:pt x="3025" y="12919"/>
                  <a:pt x="3025" y="12919"/>
                  <a:pt x="3037" y="12931"/>
                </a:cubicBezTo>
                <a:cubicBezTo>
                  <a:pt x="3025" y="12943"/>
                  <a:pt x="3025" y="12955"/>
                  <a:pt x="3025" y="12990"/>
                </a:cubicBezTo>
                <a:lnTo>
                  <a:pt x="3013" y="13002"/>
                </a:lnTo>
                <a:lnTo>
                  <a:pt x="2953" y="13062"/>
                </a:lnTo>
                <a:lnTo>
                  <a:pt x="2929" y="13050"/>
                </a:lnTo>
                <a:cubicBezTo>
                  <a:pt x="2929" y="13014"/>
                  <a:pt x="2918" y="13002"/>
                  <a:pt x="2906" y="13002"/>
                </a:cubicBezTo>
                <a:cubicBezTo>
                  <a:pt x="2918" y="13002"/>
                  <a:pt x="2929" y="12990"/>
                  <a:pt x="2929" y="12955"/>
                </a:cubicBezTo>
                <a:cubicBezTo>
                  <a:pt x="2977" y="12955"/>
                  <a:pt x="2989" y="12931"/>
                  <a:pt x="3025" y="12895"/>
                </a:cubicBezTo>
                <a:close/>
                <a:moveTo>
                  <a:pt x="15805" y="12940"/>
                </a:moveTo>
                <a:lnTo>
                  <a:pt x="15805" y="12940"/>
                </a:lnTo>
                <a:cubicBezTo>
                  <a:pt x="15789" y="12963"/>
                  <a:pt x="15792" y="12993"/>
                  <a:pt x="15824" y="13014"/>
                </a:cubicBezTo>
                <a:lnTo>
                  <a:pt x="15812" y="13014"/>
                </a:lnTo>
                <a:lnTo>
                  <a:pt x="15812" y="13038"/>
                </a:lnTo>
                <a:cubicBezTo>
                  <a:pt x="15788" y="13050"/>
                  <a:pt x="15788" y="13050"/>
                  <a:pt x="15788" y="13062"/>
                </a:cubicBezTo>
                <a:lnTo>
                  <a:pt x="15776" y="13050"/>
                </a:lnTo>
                <a:lnTo>
                  <a:pt x="15788" y="13038"/>
                </a:lnTo>
                <a:cubicBezTo>
                  <a:pt x="15776" y="13014"/>
                  <a:pt x="15776" y="13014"/>
                  <a:pt x="15764" y="13014"/>
                </a:cubicBezTo>
                <a:cubicBezTo>
                  <a:pt x="15764" y="13002"/>
                  <a:pt x="15764" y="13002"/>
                  <a:pt x="15741" y="12990"/>
                </a:cubicBezTo>
                <a:cubicBezTo>
                  <a:pt x="15764" y="12990"/>
                  <a:pt x="15764" y="12979"/>
                  <a:pt x="15776" y="12955"/>
                </a:cubicBezTo>
                <a:lnTo>
                  <a:pt x="15788" y="12955"/>
                </a:lnTo>
                <a:lnTo>
                  <a:pt x="15788" y="12943"/>
                </a:lnTo>
                <a:cubicBezTo>
                  <a:pt x="15788" y="12943"/>
                  <a:pt x="15798" y="12943"/>
                  <a:pt x="15805" y="12940"/>
                </a:cubicBezTo>
                <a:close/>
                <a:moveTo>
                  <a:pt x="21813" y="13169"/>
                </a:moveTo>
                <a:cubicBezTo>
                  <a:pt x="21826" y="13174"/>
                  <a:pt x="21838" y="13176"/>
                  <a:pt x="21851" y="13177"/>
                </a:cubicBezTo>
                <a:lnTo>
                  <a:pt x="21851" y="13177"/>
                </a:lnTo>
                <a:cubicBezTo>
                  <a:pt x="21846" y="13178"/>
                  <a:pt x="21841" y="13179"/>
                  <a:pt x="21837" y="13181"/>
                </a:cubicBezTo>
                <a:lnTo>
                  <a:pt x="21813" y="13181"/>
                </a:lnTo>
                <a:lnTo>
                  <a:pt x="21813" y="13169"/>
                </a:lnTo>
                <a:close/>
                <a:moveTo>
                  <a:pt x="13371" y="13110"/>
                </a:moveTo>
                <a:cubicBezTo>
                  <a:pt x="13395" y="13121"/>
                  <a:pt x="13431" y="13133"/>
                  <a:pt x="13455" y="13133"/>
                </a:cubicBezTo>
                <a:cubicBezTo>
                  <a:pt x="13443" y="13157"/>
                  <a:pt x="13443" y="13169"/>
                  <a:pt x="13431" y="13181"/>
                </a:cubicBezTo>
                <a:cubicBezTo>
                  <a:pt x="13383" y="13181"/>
                  <a:pt x="13336" y="13193"/>
                  <a:pt x="13312" y="13229"/>
                </a:cubicBezTo>
                <a:lnTo>
                  <a:pt x="13312" y="13205"/>
                </a:lnTo>
                <a:lnTo>
                  <a:pt x="13276" y="13205"/>
                </a:lnTo>
                <a:lnTo>
                  <a:pt x="13276" y="13181"/>
                </a:lnTo>
                <a:lnTo>
                  <a:pt x="13276" y="13145"/>
                </a:lnTo>
                <a:cubicBezTo>
                  <a:pt x="13288" y="13145"/>
                  <a:pt x="13288" y="13133"/>
                  <a:pt x="13312" y="13133"/>
                </a:cubicBezTo>
                <a:lnTo>
                  <a:pt x="13347" y="13133"/>
                </a:lnTo>
                <a:lnTo>
                  <a:pt x="13347" y="13110"/>
                </a:lnTo>
                <a:close/>
                <a:moveTo>
                  <a:pt x="21920" y="13169"/>
                </a:moveTo>
                <a:cubicBezTo>
                  <a:pt x="21954" y="13195"/>
                  <a:pt x="21989" y="13214"/>
                  <a:pt x="22023" y="13214"/>
                </a:cubicBezTo>
                <a:cubicBezTo>
                  <a:pt x="22036" y="13214"/>
                  <a:pt x="22049" y="13211"/>
                  <a:pt x="22063" y="13205"/>
                </a:cubicBezTo>
                <a:cubicBezTo>
                  <a:pt x="22075" y="13217"/>
                  <a:pt x="22063" y="13217"/>
                  <a:pt x="22063" y="13229"/>
                </a:cubicBezTo>
                <a:lnTo>
                  <a:pt x="21979" y="13229"/>
                </a:lnTo>
                <a:cubicBezTo>
                  <a:pt x="21968" y="13229"/>
                  <a:pt x="21968" y="13217"/>
                  <a:pt x="21956" y="13217"/>
                </a:cubicBezTo>
                <a:cubicBezTo>
                  <a:pt x="21925" y="13194"/>
                  <a:pt x="21899" y="13181"/>
                  <a:pt x="21876" y="13177"/>
                </a:cubicBezTo>
                <a:lnTo>
                  <a:pt x="21876" y="13177"/>
                </a:lnTo>
                <a:cubicBezTo>
                  <a:pt x="21888" y="13176"/>
                  <a:pt x="21903" y="13173"/>
                  <a:pt x="21920" y="13169"/>
                </a:cubicBezTo>
                <a:close/>
                <a:moveTo>
                  <a:pt x="6132" y="13229"/>
                </a:moveTo>
                <a:lnTo>
                  <a:pt x="6144" y="13240"/>
                </a:lnTo>
                <a:cubicBezTo>
                  <a:pt x="6120" y="13252"/>
                  <a:pt x="6108" y="13288"/>
                  <a:pt x="6120" y="13312"/>
                </a:cubicBezTo>
                <a:cubicBezTo>
                  <a:pt x="6108" y="13300"/>
                  <a:pt x="6073" y="13300"/>
                  <a:pt x="6061" y="13300"/>
                </a:cubicBezTo>
                <a:cubicBezTo>
                  <a:pt x="6061" y="13252"/>
                  <a:pt x="6073" y="13240"/>
                  <a:pt x="6085" y="13229"/>
                </a:cubicBezTo>
                <a:close/>
                <a:moveTo>
                  <a:pt x="8990" y="12812"/>
                </a:moveTo>
                <a:cubicBezTo>
                  <a:pt x="8990" y="12812"/>
                  <a:pt x="8990" y="12824"/>
                  <a:pt x="9002" y="12824"/>
                </a:cubicBezTo>
                <a:lnTo>
                  <a:pt x="9002" y="12836"/>
                </a:lnTo>
                <a:cubicBezTo>
                  <a:pt x="9014" y="12859"/>
                  <a:pt x="9014" y="12859"/>
                  <a:pt x="9037" y="12859"/>
                </a:cubicBezTo>
                <a:cubicBezTo>
                  <a:pt x="9014" y="12871"/>
                  <a:pt x="9002" y="12883"/>
                  <a:pt x="9002" y="12895"/>
                </a:cubicBezTo>
                <a:cubicBezTo>
                  <a:pt x="9049" y="12955"/>
                  <a:pt x="9109" y="12955"/>
                  <a:pt x="9156" y="12955"/>
                </a:cubicBezTo>
                <a:cubicBezTo>
                  <a:pt x="9133" y="12979"/>
                  <a:pt x="9133" y="12990"/>
                  <a:pt x="9133" y="13002"/>
                </a:cubicBezTo>
                <a:cubicBezTo>
                  <a:pt x="9097" y="13002"/>
                  <a:pt x="9049" y="13014"/>
                  <a:pt x="9002" y="13062"/>
                </a:cubicBezTo>
                <a:cubicBezTo>
                  <a:pt x="9014" y="13121"/>
                  <a:pt x="9061" y="13157"/>
                  <a:pt x="9097" y="13169"/>
                </a:cubicBezTo>
                <a:cubicBezTo>
                  <a:pt x="9061" y="13169"/>
                  <a:pt x="9037" y="13181"/>
                  <a:pt x="9014" y="13217"/>
                </a:cubicBezTo>
                <a:cubicBezTo>
                  <a:pt x="8966" y="13240"/>
                  <a:pt x="8930" y="13276"/>
                  <a:pt x="8918" y="13324"/>
                </a:cubicBezTo>
                <a:lnTo>
                  <a:pt x="8883" y="13324"/>
                </a:lnTo>
                <a:cubicBezTo>
                  <a:pt x="8894" y="13288"/>
                  <a:pt x="8883" y="13229"/>
                  <a:pt x="8871" y="13145"/>
                </a:cubicBezTo>
                <a:lnTo>
                  <a:pt x="8823" y="13145"/>
                </a:lnTo>
                <a:cubicBezTo>
                  <a:pt x="8799" y="13121"/>
                  <a:pt x="8764" y="13086"/>
                  <a:pt x="8740" y="13086"/>
                </a:cubicBezTo>
                <a:lnTo>
                  <a:pt x="8740" y="13074"/>
                </a:lnTo>
                <a:cubicBezTo>
                  <a:pt x="8752" y="13080"/>
                  <a:pt x="8766" y="13083"/>
                  <a:pt x="8781" y="13083"/>
                </a:cubicBezTo>
                <a:cubicBezTo>
                  <a:pt x="8796" y="13083"/>
                  <a:pt x="8811" y="13080"/>
                  <a:pt x="8823" y="13074"/>
                </a:cubicBezTo>
                <a:cubicBezTo>
                  <a:pt x="8811" y="13002"/>
                  <a:pt x="8787" y="12955"/>
                  <a:pt x="8740" y="12955"/>
                </a:cubicBezTo>
                <a:cubicBezTo>
                  <a:pt x="8764" y="12943"/>
                  <a:pt x="8775" y="12931"/>
                  <a:pt x="8799" y="12919"/>
                </a:cubicBezTo>
                <a:cubicBezTo>
                  <a:pt x="8799" y="12955"/>
                  <a:pt x="8823" y="13002"/>
                  <a:pt x="8859" y="13038"/>
                </a:cubicBezTo>
                <a:cubicBezTo>
                  <a:pt x="8883" y="13002"/>
                  <a:pt x="8894" y="12955"/>
                  <a:pt x="8894" y="12919"/>
                </a:cubicBezTo>
                <a:cubicBezTo>
                  <a:pt x="8915" y="12933"/>
                  <a:pt x="8932" y="12939"/>
                  <a:pt x="8950" y="12939"/>
                </a:cubicBezTo>
                <a:cubicBezTo>
                  <a:pt x="8962" y="12939"/>
                  <a:pt x="8975" y="12936"/>
                  <a:pt x="8990" y="12931"/>
                </a:cubicBezTo>
                <a:cubicBezTo>
                  <a:pt x="8990" y="12895"/>
                  <a:pt x="8990" y="12859"/>
                  <a:pt x="8978" y="12836"/>
                </a:cubicBezTo>
                <a:cubicBezTo>
                  <a:pt x="8978" y="12824"/>
                  <a:pt x="8990" y="12824"/>
                  <a:pt x="8990" y="12812"/>
                </a:cubicBezTo>
                <a:close/>
                <a:moveTo>
                  <a:pt x="5465" y="13324"/>
                </a:moveTo>
                <a:cubicBezTo>
                  <a:pt x="5477" y="13324"/>
                  <a:pt x="5489" y="13348"/>
                  <a:pt x="5501" y="13348"/>
                </a:cubicBezTo>
                <a:cubicBezTo>
                  <a:pt x="5489" y="13360"/>
                  <a:pt x="5489" y="13371"/>
                  <a:pt x="5489" y="13407"/>
                </a:cubicBezTo>
                <a:cubicBezTo>
                  <a:pt x="5525" y="13407"/>
                  <a:pt x="5537" y="13407"/>
                  <a:pt x="5549" y="13383"/>
                </a:cubicBezTo>
                <a:cubicBezTo>
                  <a:pt x="5549" y="13407"/>
                  <a:pt x="5561" y="13407"/>
                  <a:pt x="5561" y="13419"/>
                </a:cubicBezTo>
                <a:cubicBezTo>
                  <a:pt x="5549" y="13419"/>
                  <a:pt x="5537" y="13431"/>
                  <a:pt x="5537" y="13455"/>
                </a:cubicBezTo>
                <a:cubicBezTo>
                  <a:pt x="5525" y="13431"/>
                  <a:pt x="5513" y="13419"/>
                  <a:pt x="5465" y="13419"/>
                </a:cubicBezTo>
                <a:lnTo>
                  <a:pt x="5442" y="13419"/>
                </a:lnTo>
                <a:cubicBezTo>
                  <a:pt x="5442" y="13419"/>
                  <a:pt x="5442" y="13407"/>
                  <a:pt x="5430" y="13407"/>
                </a:cubicBezTo>
                <a:lnTo>
                  <a:pt x="5418" y="13407"/>
                </a:lnTo>
                <a:lnTo>
                  <a:pt x="5418" y="13383"/>
                </a:lnTo>
                <a:lnTo>
                  <a:pt x="5442" y="13383"/>
                </a:lnTo>
                <a:cubicBezTo>
                  <a:pt x="5442" y="13360"/>
                  <a:pt x="5465" y="13348"/>
                  <a:pt x="5465" y="13324"/>
                </a:cubicBezTo>
                <a:close/>
                <a:moveTo>
                  <a:pt x="21527" y="13407"/>
                </a:moveTo>
                <a:cubicBezTo>
                  <a:pt x="21539" y="13407"/>
                  <a:pt x="21539" y="13407"/>
                  <a:pt x="21551" y="13419"/>
                </a:cubicBezTo>
                <a:cubicBezTo>
                  <a:pt x="21539" y="13431"/>
                  <a:pt x="21515" y="13467"/>
                  <a:pt x="21503" y="13491"/>
                </a:cubicBezTo>
                <a:cubicBezTo>
                  <a:pt x="21503" y="13479"/>
                  <a:pt x="21503" y="13455"/>
                  <a:pt x="21491" y="13431"/>
                </a:cubicBezTo>
                <a:cubicBezTo>
                  <a:pt x="21503" y="13431"/>
                  <a:pt x="21527" y="13419"/>
                  <a:pt x="21527" y="13407"/>
                </a:cubicBezTo>
                <a:close/>
                <a:moveTo>
                  <a:pt x="1060" y="13455"/>
                </a:moveTo>
                <a:cubicBezTo>
                  <a:pt x="1084" y="13467"/>
                  <a:pt x="1120" y="13467"/>
                  <a:pt x="1144" y="13467"/>
                </a:cubicBezTo>
                <a:cubicBezTo>
                  <a:pt x="1132" y="13491"/>
                  <a:pt x="1132" y="13514"/>
                  <a:pt x="1132" y="13526"/>
                </a:cubicBezTo>
                <a:cubicBezTo>
                  <a:pt x="1108" y="13491"/>
                  <a:pt x="1072" y="13479"/>
                  <a:pt x="1048" y="13479"/>
                </a:cubicBezTo>
                <a:cubicBezTo>
                  <a:pt x="1048" y="13467"/>
                  <a:pt x="1048" y="13467"/>
                  <a:pt x="1060" y="13455"/>
                </a:cubicBezTo>
                <a:close/>
                <a:moveTo>
                  <a:pt x="19158" y="13467"/>
                </a:moveTo>
                <a:cubicBezTo>
                  <a:pt x="19170" y="13467"/>
                  <a:pt x="19181" y="13479"/>
                  <a:pt x="19217" y="13479"/>
                </a:cubicBezTo>
                <a:cubicBezTo>
                  <a:pt x="19217" y="13491"/>
                  <a:pt x="19193" y="13491"/>
                  <a:pt x="19193" y="13514"/>
                </a:cubicBezTo>
                <a:cubicBezTo>
                  <a:pt x="19181" y="13514"/>
                  <a:pt x="19158" y="13514"/>
                  <a:pt x="19134" y="13526"/>
                </a:cubicBezTo>
                <a:lnTo>
                  <a:pt x="19134" y="13514"/>
                </a:lnTo>
                <a:cubicBezTo>
                  <a:pt x="19158" y="13491"/>
                  <a:pt x="19158" y="13479"/>
                  <a:pt x="19158" y="13467"/>
                </a:cubicBezTo>
                <a:close/>
                <a:moveTo>
                  <a:pt x="21301" y="13479"/>
                </a:moveTo>
                <a:cubicBezTo>
                  <a:pt x="21313" y="13502"/>
                  <a:pt x="21337" y="13502"/>
                  <a:pt x="21372" y="13502"/>
                </a:cubicBezTo>
                <a:cubicBezTo>
                  <a:pt x="21372" y="13526"/>
                  <a:pt x="21384" y="13526"/>
                  <a:pt x="21384" y="13538"/>
                </a:cubicBezTo>
                <a:cubicBezTo>
                  <a:pt x="21373" y="13536"/>
                  <a:pt x="21361" y="13535"/>
                  <a:pt x="21350" y="13535"/>
                </a:cubicBezTo>
                <a:cubicBezTo>
                  <a:pt x="21320" y="13535"/>
                  <a:pt x="21293" y="13543"/>
                  <a:pt x="21273" y="13560"/>
                </a:cubicBezTo>
                <a:lnTo>
                  <a:pt x="21273" y="13560"/>
                </a:lnTo>
                <a:cubicBezTo>
                  <a:pt x="21274" y="13557"/>
                  <a:pt x="21276" y="13554"/>
                  <a:pt x="21277" y="13550"/>
                </a:cubicBezTo>
                <a:cubicBezTo>
                  <a:pt x="21277" y="13538"/>
                  <a:pt x="21265" y="13538"/>
                  <a:pt x="21253" y="13526"/>
                </a:cubicBezTo>
                <a:cubicBezTo>
                  <a:pt x="21277" y="13502"/>
                  <a:pt x="21301" y="13491"/>
                  <a:pt x="21301" y="13479"/>
                </a:cubicBezTo>
                <a:close/>
                <a:moveTo>
                  <a:pt x="21254" y="13584"/>
                </a:moveTo>
                <a:cubicBezTo>
                  <a:pt x="21252" y="13588"/>
                  <a:pt x="21250" y="13592"/>
                  <a:pt x="21248" y="13596"/>
                </a:cubicBezTo>
                <a:lnTo>
                  <a:pt x="21248" y="13596"/>
                </a:lnTo>
                <a:cubicBezTo>
                  <a:pt x="21247" y="13592"/>
                  <a:pt x="21244" y="13589"/>
                  <a:pt x="21241" y="13586"/>
                </a:cubicBezTo>
                <a:cubicBezTo>
                  <a:pt x="21245" y="13586"/>
                  <a:pt x="21250" y="13586"/>
                  <a:pt x="21254" y="13584"/>
                </a:cubicBezTo>
                <a:close/>
                <a:moveTo>
                  <a:pt x="1310" y="13526"/>
                </a:moveTo>
                <a:lnTo>
                  <a:pt x="1322" y="13538"/>
                </a:lnTo>
                <a:lnTo>
                  <a:pt x="1322" y="13574"/>
                </a:lnTo>
                <a:lnTo>
                  <a:pt x="1322" y="13645"/>
                </a:lnTo>
                <a:cubicBezTo>
                  <a:pt x="1310" y="13633"/>
                  <a:pt x="1298" y="13633"/>
                  <a:pt x="1286" y="13633"/>
                </a:cubicBezTo>
                <a:cubicBezTo>
                  <a:pt x="1298" y="13598"/>
                  <a:pt x="1310" y="13574"/>
                  <a:pt x="1310" y="13526"/>
                </a:cubicBezTo>
                <a:close/>
                <a:moveTo>
                  <a:pt x="16586" y="13538"/>
                </a:moveTo>
                <a:cubicBezTo>
                  <a:pt x="16586" y="13550"/>
                  <a:pt x="16598" y="13574"/>
                  <a:pt x="16610" y="13598"/>
                </a:cubicBezTo>
                <a:cubicBezTo>
                  <a:pt x="16598" y="13610"/>
                  <a:pt x="16598" y="13633"/>
                  <a:pt x="16598" y="13645"/>
                </a:cubicBezTo>
                <a:cubicBezTo>
                  <a:pt x="16586" y="13633"/>
                  <a:pt x="16550" y="13633"/>
                  <a:pt x="16538" y="13610"/>
                </a:cubicBezTo>
                <a:cubicBezTo>
                  <a:pt x="16538" y="13598"/>
                  <a:pt x="16526" y="13598"/>
                  <a:pt x="16526" y="13586"/>
                </a:cubicBezTo>
                <a:cubicBezTo>
                  <a:pt x="16538" y="13586"/>
                  <a:pt x="16562" y="13574"/>
                  <a:pt x="16586" y="13538"/>
                </a:cubicBezTo>
                <a:close/>
                <a:moveTo>
                  <a:pt x="24063" y="13598"/>
                </a:moveTo>
                <a:cubicBezTo>
                  <a:pt x="24063" y="13633"/>
                  <a:pt x="24087" y="13645"/>
                  <a:pt x="24111" y="13645"/>
                </a:cubicBezTo>
                <a:cubicBezTo>
                  <a:pt x="24099" y="13657"/>
                  <a:pt x="24087" y="13657"/>
                  <a:pt x="24087" y="13669"/>
                </a:cubicBezTo>
                <a:cubicBezTo>
                  <a:pt x="24063" y="13645"/>
                  <a:pt x="24063" y="13633"/>
                  <a:pt x="24051" y="13610"/>
                </a:cubicBezTo>
                <a:lnTo>
                  <a:pt x="24063" y="13598"/>
                </a:lnTo>
                <a:close/>
                <a:moveTo>
                  <a:pt x="19241" y="13550"/>
                </a:moveTo>
                <a:cubicBezTo>
                  <a:pt x="19241" y="13610"/>
                  <a:pt x="19265" y="13657"/>
                  <a:pt x="19289" y="13705"/>
                </a:cubicBezTo>
                <a:cubicBezTo>
                  <a:pt x="19217" y="13705"/>
                  <a:pt x="19158" y="13717"/>
                  <a:pt x="19110" y="13776"/>
                </a:cubicBezTo>
                <a:cubicBezTo>
                  <a:pt x="19104" y="13770"/>
                  <a:pt x="19095" y="13767"/>
                  <a:pt x="19086" y="13767"/>
                </a:cubicBezTo>
                <a:cubicBezTo>
                  <a:pt x="19077" y="13767"/>
                  <a:pt x="19068" y="13770"/>
                  <a:pt x="19062" y="13776"/>
                </a:cubicBezTo>
                <a:lnTo>
                  <a:pt x="19062" y="13764"/>
                </a:lnTo>
                <a:cubicBezTo>
                  <a:pt x="19098" y="13729"/>
                  <a:pt x="19110" y="13705"/>
                  <a:pt x="19110" y="13669"/>
                </a:cubicBezTo>
                <a:cubicBezTo>
                  <a:pt x="19118" y="13692"/>
                  <a:pt x="19139" y="13700"/>
                  <a:pt x="19167" y="13700"/>
                </a:cubicBezTo>
                <a:cubicBezTo>
                  <a:pt x="19182" y="13700"/>
                  <a:pt x="19200" y="13697"/>
                  <a:pt x="19217" y="13693"/>
                </a:cubicBezTo>
                <a:cubicBezTo>
                  <a:pt x="19217" y="13645"/>
                  <a:pt x="19217" y="13610"/>
                  <a:pt x="19181" y="13598"/>
                </a:cubicBezTo>
                <a:cubicBezTo>
                  <a:pt x="19205" y="13598"/>
                  <a:pt x="19229" y="13574"/>
                  <a:pt x="19241" y="13550"/>
                </a:cubicBezTo>
                <a:close/>
                <a:moveTo>
                  <a:pt x="11371" y="13586"/>
                </a:moveTo>
                <a:cubicBezTo>
                  <a:pt x="11371" y="13586"/>
                  <a:pt x="11371" y="13598"/>
                  <a:pt x="11383" y="13598"/>
                </a:cubicBezTo>
                <a:lnTo>
                  <a:pt x="11407" y="13598"/>
                </a:lnTo>
                <a:cubicBezTo>
                  <a:pt x="11419" y="13610"/>
                  <a:pt x="11431" y="13610"/>
                  <a:pt x="11466" y="13610"/>
                </a:cubicBezTo>
                <a:cubicBezTo>
                  <a:pt x="11431" y="13645"/>
                  <a:pt x="11431" y="13693"/>
                  <a:pt x="11466" y="13729"/>
                </a:cubicBezTo>
                <a:cubicBezTo>
                  <a:pt x="11442" y="13752"/>
                  <a:pt x="11431" y="13776"/>
                  <a:pt x="11419" y="13788"/>
                </a:cubicBezTo>
                <a:cubicBezTo>
                  <a:pt x="11419" y="13776"/>
                  <a:pt x="11419" y="13764"/>
                  <a:pt x="11407" y="13752"/>
                </a:cubicBezTo>
                <a:lnTo>
                  <a:pt x="11371" y="13752"/>
                </a:lnTo>
                <a:cubicBezTo>
                  <a:pt x="11383" y="13705"/>
                  <a:pt x="11371" y="13693"/>
                  <a:pt x="11347" y="13693"/>
                </a:cubicBezTo>
                <a:cubicBezTo>
                  <a:pt x="11359" y="13693"/>
                  <a:pt x="11359" y="13669"/>
                  <a:pt x="11359" y="13669"/>
                </a:cubicBezTo>
                <a:lnTo>
                  <a:pt x="11359" y="13657"/>
                </a:lnTo>
                <a:cubicBezTo>
                  <a:pt x="11371" y="13645"/>
                  <a:pt x="11371" y="13610"/>
                  <a:pt x="11371" y="13586"/>
                </a:cubicBezTo>
                <a:close/>
                <a:moveTo>
                  <a:pt x="12716" y="13729"/>
                </a:moveTo>
                <a:cubicBezTo>
                  <a:pt x="12716" y="13729"/>
                  <a:pt x="12716" y="13752"/>
                  <a:pt x="12728" y="13752"/>
                </a:cubicBezTo>
                <a:lnTo>
                  <a:pt x="12740" y="13764"/>
                </a:lnTo>
                <a:cubicBezTo>
                  <a:pt x="12728" y="13764"/>
                  <a:pt x="12716" y="13776"/>
                  <a:pt x="12681" y="13788"/>
                </a:cubicBezTo>
                <a:lnTo>
                  <a:pt x="12681" y="13752"/>
                </a:lnTo>
                <a:cubicBezTo>
                  <a:pt x="12693" y="13752"/>
                  <a:pt x="12693" y="13752"/>
                  <a:pt x="12716" y="13729"/>
                </a:cubicBezTo>
                <a:close/>
                <a:moveTo>
                  <a:pt x="13252" y="13776"/>
                </a:moveTo>
                <a:cubicBezTo>
                  <a:pt x="13252" y="13788"/>
                  <a:pt x="13264" y="13812"/>
                  <a:pt x="13276" y="13812"/>
                </a:cubicBezTo>
                <a:cubicBezTo>
                  <a:pt x="13264" y="13824"/>
                  <a:pt x="13252" y="13824"/>
                  <a:pt x="13228" y="13836"/>
                </a:cubicBezTo>
                <a:cubicBezTo>
                  <a:pt x="13205" y="13812"/>
                  <a:pt x="13169" y="13812"/>
                  <a:pt x="13145" y="13812"/>
                </a:cubicBezTo>
                <a:cubicBezTo>
                  <a:pt x="13145" y="13812"/>
                  <a:pt x="13145" y="13788"/>
                  <a:pt x="13133" y="13788"/>
                </a:cubicBezTo>
                <a:lnTo>
                  <a:pt x="13145" y="13788"/>
                </a:lnTo>
                <a:lnTo>
                  <a:pt x="13157" y="13812"/>
                </a:lnTo>
                <a:cubicBezTo>
                  <a:pt x="13169" y="13788"/>
                  <a:pt x="13193" y="13788"/>
                  <a:pt x="13193" y="13776"/>
                </a:cubicBezTo>
                <a:close/>
                <a:moveTo>
                  <a:pt x="14717" y="13645"/>
                </a:moveTo>
                <a:cubicBezTo>
                  <a:pt x="14740" y="13657"/>
                  <a:pt x="14752" y="13657"/>
                  <a:pt x="14764" y="13669"/>
                </a:cubicBezTo>
                <a:cubicBezTo>
                  <a:pt x="14752" y="13717"/>
                  <a:pt x="14740" y="13776"/>
                  <a:pt x="14705" y="13848"/>
                </a:cubicBezTo>
                <a:cubicBezTo>
                  <a:pt x="14740" y="13776"/>
                  <a:pt x="14740" y="13717"/>
                  <a:pt x="14717" y="13645"/>
                </a:cubicBezTo>
                <a:close/>
                <a:moveTo>
                  <a:pt x="21194" y="13598"/>
                </a:moveTo>
                <a:cubicBezTo>
                  <a:pt x="21194" y="13610"/>
                  <a:pt x="21206" y="13621"/>
                  <a:pt x="21241" y="13645"/>
                </a:cubicBezTo>
                <a:cubicBezTo>
                  <a:pt x="21243" y="13640"/>
                  <a:pt x="21245" y="13635"/>
                  <a:pt x="21246" y="13631"/>
                </a:cubicBezTo>
                <a:lnTo>
                  <a:pt x="21246" y="13631"/>
                </a:lnTo>
                <a:lnTo>
                  <a:pt x="21253" y="13645"/>
                </a:lnTo>
                <a:lnTo>
                  <a:pt x="21253" y="13657"/>
                </a:lnTo>
                <a:cubicBezTo>
                  <a:pt x="21217" y="13657"/>
                  <a:pt x="21194" y="13669"/>
                  <a:pt x="21158" y="13693"/>
                </a:cubicBezTo>
                <a:lnTo>
                  <a:pt x="21158" y="13717"/>
                </a:lnTo>
                <a:cubicBezTo>
                  <a:pt x="21146" y="13729"/>
                  <a:pt x="21134" y="13764"/>
                  <a:pt x="21134" y="13788"/>
                </a:cubicBezTo>
                <a:cubicBezTo>
                  <a:pt x="21134" y="13812"/>
                  <a:pt x="21122" y="13812"/>
                  <a:pt x="21122" y="13824"/>
                </a:cubicBezTo>
                <a:lnTo>
                  <a:pt x="21122" y="13872"/>
                </a:lnTo>
                <a:cubicBezTo>
                  <a:pt x="21122" y="13872"/>
                  <a:pt x="21122" y="13848"/>
                  <a:pt x="21098" y="13848"/>
                </a:cubicBezTo>
                <a:cubicBezTo>
                  <a:pt x="21098" y="13836"/>
                  <a:pt x="21086" y="13824"/>
                  <a:pt x="21086" y="13812"/>
                </a:cubicBezTo>
                <a:lnTo>
                  <a:pt x="21075" y="13812"/>
                </a:lnTo>
                <a:lnTo>
                  <a:pt x="21063" y="13788"/>
                </a:lnTo>
                <a:cubicBezTo>
                  <a:pt x="21075" y="13764"/>
                  <a:pt x="21063" y="13717"/>
                  <a:pt x="21027" y="13693"/>
                </a:cubicBezTo>
                <a:lnTo>
                  <a:pt x="21027" y="13693"/>
                </a:lnTo>
                <a:cubicBezTo>
                  <a:pt x="21042" y="13696"/>
                  <a:pt x="21056" y="13697"/>
                  <a:pt x="21069" y="13697"/>
                </a:cubicBezTo>
                <a:cubicBezTo>
                  <a:pt x="21108" y="13697"/>
                  <a:pt x="21137" y="13684"/>
                  <a:pt x="21146" y="13657"/>
                </a:cubicBezTo>
                <a:lnTo>
                  <a:pt x="21170" y="13645"/>
                </a:lnTo>
                <a:cubicBezTo>
                  <a:pt x="21170" y="13621"/>
                  <a:pt x="21170" y="13621"/>
                  <a:pt x="21146" y="13610"/>
                </a:cubicBezTo>
                <a:cubicBezTo>
                  <a:pt x="21170" y="13610"/>
                  <a:pt x="21182" y="13610"/>
                  <a:pt x="21194" y="13598"/>
                </a:cubicBezTo>
                <a:close/>
                <a:moveTo>
                  <a:pt x="6692" y="13907"/>
                </a:moveTo>
                <a:cubicBezTo>
                  <a:pt x="6716" y="13907"/>
                  <a:pt x="6728" y="13931"/>
                  <a:pt x="6739" y="13931"/>
                </a:cubicBezTo>
                <a:cubicBezTo>
                  <a:pt x="6728" y="13931"/>
                  <a:pt x="6728" y="13931"/>
                  <a:pt x="6716" y="13943"/>
                </a:cubicBezTo>
                <a:lnTo>
                  <a:pt x="6620" y="13943"/>
                </a:lnTo>
                <a:cubicBezTo>
                  <a:pt x="6656" y="13943"/>
                  <a:pt x="6668" y="13931"/>
                  <a:pt x="6692" y="13907"/>
                </a:cubicBezTo>
                <a:close/>
                <a:moveTo>
                  <a:pt x="19110" y="13883"/>
                </a:moveTo>
                <a:cubicBezTo>
                  <a:pt x="19147" y="13898"/>
                  <a:pt x="19179" y="13908"/>
                  <a:pt x="19212" y="13908"/>
                </a:cubicBezTo>
                <a:cubicBezTo>
                  <a:pt x="19233" y="13908"/>
                  <a:pt x="19254" y="13904"/>
                  <a:pt x="19277" y="13895"/>
                </a:cubicBezTo>
                <a:lnTo>
                  <a:pt x="19277" y="13931"/>
                </a:lnTo>
                <a:cubicBezTo>
                  <a:pt x="19255" y="13920"/>
                  <a:pt x="19234" y="13914"/>
                  <a:pt x="19215" y="13914"/>
                </a:cubicBezTo>
                <a:cubicBezTo>
                  <a:pt x="19191" y="13914"/>
                  <a:pt x="19171" y="13923"/>
                  <a:pt x="19158" y="13943"/>
                </a:cubicBezTo>
                <a:cubicBezTo>
                  <a:pt x="19152" y="13937"/>
                  <a:pt x="19143" y="13934"/>
                  <a:pt x="19134" y="13934"/>
                </a:cubicBezTo>
                <a:cubicBezTo>
                  <a:pt x="19125" y="13934"/>
                  <a:pt x="19116" y="13937"/>
                  <a:pt x="19110" y="13943"/>
                </a:cubicBezTo>
                <a:cubicBezTo>
                  <a:pt x="19110" y="13943"/>
                  <a:pt x="19110" y="13931"/>
                  <a:pt x="19122" y="13931"/>
                </a:cubicBezTo>
                <a:cubicBezTo>
                  <a:pt x="19098" y="13907"/>
                  <a:pt x="19086" y="13907"/>
                  <a:pt x="19086" y="13895"/>
                </a:cubicBezTo>
                <a:cubicBezTo>
                  <a:pt x="19098" y="13895"/>
                  <a:pt x="19098" y="13895"/>
                  <a:pt x="19110" y="13883"/>
                </a:cubicBezTo>
                <a:close/>
                <a:moveTo>
                  <a:pt x="11669" y="13705"/>
                </a:moveTo>
                <a:cubicBezTo>
                  <a:pt x="11669" y="13705"/>
                  <a:pt x="11669" y="13717"/>
                  <a:pt x="11681" y="13717"/>
                </a:cubicBezTo>
                <a:cubicBezTo>
                  <a:pt x="11681" y="13764"/>
                  <a:pt x="11704" y="13788"/>
                  <a:pt x="11728" y="13836"/>
                </a:cubicBezTo>
                <a:cubicBezTo>
                  <a:pt x="11716" y="13848"/>
                  <a:pt x="11716" y="13872"/>
                  <a:pt x="11716" y="13895"/>
                </a:cubicBezTo>
                <a:lnTo>
                  <a:pt x="11728" y="13895"/>
                </a:lnTo>
                <a:cubicBezTo>
                  <a:pt x="11728" y="13907"/>
                  <a:pt x="11716" y="13919"/>
                  <a:pt x="11716" y="13955"/>
                </a:cubicBezTo>
                <a:cubicBezTo>
                  <a:pt x="11681" y="13907"/>
                  <a:pt x="11657" y="13883"/>
                  <a:pt x="11597" y="13860"/>
                </a:cubicBezTo>
                <a:cubicBezTo>
                  <a:pt x="11621" y="13836"/>
                  <a:pt x="11645" y="13788"/>
                  <a:pt x="11645" y="13752"/>
                </a:cubicBezTo>
                <a:cubicBezTo>
                  <a:pt x="11645" y="13729"/>
                  <a:pt x="11657" y="13729"/>
                  <a:pt x="11657" y="13717"/>
                </a:cubicBezTo>
                <a:lnTo>
                  <a:pt x="11669" y="13705"/>
                </a:lnTo>
                <a:close/>
                <a:moveTo>
                  <a:pt x="15975" y="13985"/>
                </a:moveTo>
                <a:cubicBezTo>
                  <a:pt x="15967" y="13998"/>
                  <a:pt x="15967" y="14006"/>
                  <a:pt x="15967" y="14014"/>
                </a:cubicBezTo>
                <a:lnTo>
                  <a:pt x="15955" y="14014"/>
                </a:lnTo>
                <a:cubicBezTo>
                  <a:pt x="15943" y="14014"/>
                  <a:pt x="15943" y="14026"/>
                  <a:pt x="15943" y="14026"/>
                </a:cubicBezTo>
                <a:lnTo>
                  <a:pt x="15924" y="14026"/>
                </a:lnTo>
                <a:cubicBezTo>
                  <a:pt x="15944" y="14014"/>
                  <a:pt x="15961" y="14000"/>
                  <a:pt x="15975" y="13985"/>
                </a:cubicBezTo>
                <a:close/>
                <a:moveTo>
                  <a:pt x="14022" y="13815"/>
                </a:moveTo>
                <a:cubicBezTo>
                  <a:pt x="14048" y="13885"/>
                  <a:pt x="14069" y="13962"/>
                  <a:pt x="14098" y="14038"/>
                </a:cubicBezTo>
                <a:cubicBezTo>
                  <a:pt x="14065" y="14019"/>
                  <a:pt x="14032" y="14010"/>
                  <a:pt x="14001" y="14010"/>
                </a:cubicBezTo>
                <a:cubicBezTo>
                  <a:pt x="13976" y="14010"/>
                  <a:pt x="13952" y="14016"/>
                  <a:pt x="13931" y="14026"/>
                </a:cubicBezTo>
                <a:cubicBezTo>
                  <a:pt x="13931" y="14016"/>
                  <a:pt x="13931" y="13987"/>
                  <a:pt x="13923" y="13972"/>
                </a:cubicBezTo>
                <a:lnTo>
                  <a:pt x="13923" y="13972"/>
                </a:lnTo>
                <a:cubicBezTo>
                  <a:pt x="13933" y="13985"/>
                  <a:pt x="13948" y="13992"/>
                  <a:pt x="13965" y="13992"/>
                </a:cubicBezTo>
                <a:cubicBezTo>
                  <a:pt x="13987" y="13992"/>
                  <a:pt x="14012" y="13980"/>
                  <a:pt x="14038" y="13955"/>
                </a:cubicBezTo>
                <a:cubicBezTo>
                  <a:pt x="14038" y="13907"/>
                  <a:pt x="14026" y="13883"/>
                  <a:pt x="13978" y="13883"/>
                </a:cubicBezTo>
                <a:cubicBezTo>
                  <a:pt x="13990" y="13883"/>
                  <a:pt x="14002" y="13872"/>
                  <a:pt x="14026" y="13872"/>
                </a:cubicBezTo>
                <a:cubicBezTo>
                  <a:pt x="14026" y="13851"/>
                  <a:pt x="14025" y="13833"/>
                  <a:pt x="14022" y="13815"/>
                </a:cubicBezTo>
                <a:close/>
                <a:moveTo>
                  <a:pt x="15812" y="14062"/>
                </a:moveTo>
                <a:lnTo>
                  <a:pt x="15812" y="14064"/>
                </a:lnTo>
                <a:lnTo>
                  <a:pt x="15812" y="14064"/>
                </a:lnTo>
                <a:cubicBezTo>
                  <a:pt x="15805" y="14063"/>
                  <a:pt x="15797" y="14062"/>
                  <a:pt x="15788" y="14062"/>
                </a:cubicBezTo>
                <a:close/>
                <a:moveTo>
                  <a:pt x="16705" y="13967"/>
                </a:moveTo>
                <a:cubicBezTo>
                  <a:pt x="16705" y="14002"/>
                  <a:pt x="16717" y="14014"/>
                  <a:pt x="16741" y="14026"/>
                </a:cubicBezTo>
                <a:cubicBezTo>
                  <a:pt x="16717" y="14026"/>
                  <a:pt x="16681" y="14038"/>
                  <a:pt x="16669" y="14074"/>
                </a:cubicBezTo>
                <a:lnTo>
                  <a:pt x="16669" y="14038"/>
                </a:lnTo>
                <a:cubicBezTo>
                  <a:pt x="16657" y="14038"/>
                  <a:pt x="16634" y="14026"/>
                  <a:pt x="16634" y="14026"/>
                </a:cubicBezTo>
                <a:cubicBezTo>
                  <a:pt x="16657" y="14014"/>
                  <a:pt x="16657" y="14002"/>
                  <a:pt x="16669" y="13979"/>
                </a:cubicBezTo>
                <a:lnTo>
                  <a:pt x="16681" y="14002"/>
                </a:lnTo>
                <a:cubicBezTo>
                  <a:pt x="16705" y="13979"/>
                  <a:pt x="16705" y="13979"/>
                  <a:pt x="16705" y="13967"/>
                </a:cubicBezTo>
                <a:close/>
                <a:moveTo>
                  <a:pt x="12669" y="13848"/>
                </a:moveTo>
                <a:cubicBezTo>
                  <a:pt x="12693" y="13907"/>
                  <a:pt x="12740" y="13955"/>
                  <a:pt x="12788" y="13967"/>
                </a:cubicBezTo>
                <a:cubicBezTo>
                  <a:pt x="12740" y="14002"/>
                  <a:pt x="12728" y="14050"/>
                  <a:pt x="12728" y="14110"/>
                </a:cubicBezTo>
                <a:cubicBezTo>
                  <a:pt x="12716" y="14050"/>
                  <a:pt x="12669" y="14002"/>
                  <a:pt x="12621" y="13967"/>
                </a:cubicBezTo>
                <a:cubicBezTo>
                  <a:pt x="12633" y="13943"/>
                  <a:pt x="12657" y="13895"/>
                  <a:pt x="12657" y="13872"/>
                </a:cubicBezTo>
                <a:cubicBezTo>
                  <a:pt x="12657" y="13872"/>
                  <a:pt x="12657" y="13848"/>
                  <a:pt x="12669" y="13848"/>
                </a:cubicBezTo>
                <a:close/>
                <a:moveTo>
                  <a:pt x="15919" y="14029"/>
                </a:moveTo>
                <a:cubicBezTo>
                  <a:pt x="15919" y="14050"/>
                  <a:pt x="15920" y="14050"/>
                  <a:pt x="15943" y="14050"/>
                </a:cubicBezTo>
                <a:lnTo>
                  <a:pt x="15907" y="14050"/>
                </a:lnTo>
                <a:lnTo>
                  <a:pt x="15907" y="14062"/>
                </a:lnTo>
                <a:lnTo>
                  <a:pt x="15860" y="14110"/>
                </a:lnTo>
                <a:cubicBezTo>
                  <a:pt x="15853" y="14089"/>
                  <a:pt x="15842" y="14076"/>
                  <a:pt x="15827" y="14069"/>
                </a:cubicBezTo>
                <a:lnTo>
                  <a:pt x="15827" y="14069"/>
                </a:lnTo>
                <a:cubicBezTo>
                  <a:pt x="15862" y="14058"/>
                  <a:pt x="15893" y="14045"/>
                  <a:pt x="15919" y="14029"/>
                </a:cubicBezTo>
                <a:close/>
                <a:moveTo>
                  <a:pt x="11692" y="14062"/>
                </a:moveTo>
                <a:cubicBezTo>
                  <a:pt x="11728" y="14062"/>
                  <a:pt x="11740" y="14074"/>
                  <a:pt x="11764" y="14086"/>
                </a:cubicBezTo>
                <a:lnTo>
                  <a:pt x="11704" y="14086"/>
                </a:lnTo>
                <a:cubicBezTo>
                  <a:pt x="11704" y="14110"/>
                  <a:pt x="11704" y="14122"/>
                  <a:pt x="11681" y="14133"/>
                </a:cubicBezTo>
                <a:lnTo>
                  <a:pt x="11657" y="14133"/>
                </a:lnTo>
                <a:cubicBezTo>
                  <a:pt x="11657" y="14122"/>
                  <a:pt x="11669" y="14110"/>
                  <a:pt x="11657" y="14074"/>
                </a:cubicBezTo>
                <a:cubicBezTo>
                  <a:pt x="11669" y="14074"/>
                  <a:pt x="11681" y="14062"/>
                  <a:pt x="11692" y="14062"/>
                </a:cubicBezTo>
                <a:close/>
                <a:moveTo>
                  <a:pt x="20848" y="14014"/>
                </a:moveTo>
                <a:cubicBezTo>
                  <a:pt x="20872" y="14026"/>
                  <a:pt x="20884" y="14050"/>
                  <a:pt x="20896" y="14050"/>
                </a:cubicBezTo>
                <a:cubicBezTo>
                  <a:pt x="20884" y="14062"/>
                  <a:pt x="20884" y="14086"/>
                  <a:pt x="20896" y="14133"/>
                </a:cubicBezTo>
                <a:cubicBezTo>
                  <a:pt x="20884" y="14133"/>
                  <a:pt x="20860" y="14133"/>
                  <a:pt x="20860" y="14145"/>
                </a:cubicBezTo>
                <a:cubicBezTo>
                  <a:pt x="20848" y="14133"/>
                  <a:pt x="20836" y="14133"/>
                  <a:pt x="20825" y="14133"/>
                </a:cubicBezTo>
                <a:cubicBezTo>
                  <a:pt x="20848" y="14133"/>
                  <a:pt x="20860" y="14110"/>
                  <a:pt x="20884" y="14074"/>
                </a:cubicBezTo>
                <a:cubicBezTo>
                  <a:pt x="20860" y="14074"/>
                  <a:pt x="20860" y="14062"/>
                  <a:pt x="20848" y="14062"/>
                </a:cubicBezTo>
                <a:cubicBezTo>
                  <a:pt x="20836" y="14050"/>
                  <a:pt x="20836" y="14026"/>
                  <a:pt x="20848" y="14014"/>
                </a:cubicBezTo>
                <a:close/>
                <a:moveTo>
                  <a:pt x="6906" y="14026"/>
                </a:moveTo>
                <a:cubicBezTo>
                  <a:pt x="6906" y="14050"/>
                  <a:pt x="6918" y="14062"/>
                  <a:pt x="6942" y="14074"/>
                </a:cubicBezTo>
                <a:lnTo>
                  <a:pt x="6942" y="14110"/>
                </a:lnTo>
                <a:cubicBezTo>
                  <a:pt x="6889" y="14110"/>
                  <a:pt x="6845" y="14129"/>
                  <a:pt x="6828" y="14158"/>
                </a:cubicBezTo>
                <a:lnTo>
                  <a:pt x="6828" y="14158"/>
                </a:lnTo>
                <a:cubicBezTo>
                  <a:pt x="6831" y="14150"/>
                  <a:pt x="6835" y="14140"/>
                  <a:pt x="6835" y="14133"/>
                </a:cubicBezTo>
                <a:cubicBezTo>
                  <a:pt x="6859" y="14110"/>
                  <a:pt x="6894" y="14074"/>
                  <a:pt x="6906" y="14026"/>
                </a:cubicBezTo>
                <a:close/>
                <a:moveTo>
                  <a:pt x="5704" y="13955"/>
                </a:moveTo>
                <a:cubicBezTo>
                  <a:pt x="5716" y="13967"/>
                  <a:pt x="5727" y="13991"/>
                  <a:pt x="5751" y="13991"/>
                </a:cubicBezTo>
                <a:cubicBezTo>
                  <a:pt x="5751" y="14002"/>
                  <a:pt x="5727" y="14014"/>
                  <a:pt x="5727" y="14014"/>
                </a:cubicBezTo>
                <a:cubicBezTo>
                  <a:pt x="5763" y="14050"/>
                  <a:pt x="5787" y="14062"/>
                  <a:pt x="5811" y="14074"/>
                </a:cubicBezTo>
                <a:cubicBezTo>
                  <a:pt x="5787" y="14086"/>
                  <a:pt x="5775" y="14110"/>
                  <a:pt x="5763" y="14133"/>
                </a:cubicBezTo>
                <a:cubicBezTo>
                  <a:pt x="5763" y="14122"/>
                  <a:pt x="5751" y="14110"/>
                  <a:pt x="5727" y="14110"/>
                </a:cubicBezTo>
                <a:cubicBezTo>
                  <a:pt x="5727" y="14110"/>
                  <a:pt x="5716" y="14133"/>
                  <a:pt x="5716" y="14169"/>
                </a:cubicBezTo>
                <a:cubicBezTo>
                  <a:pt x="5704" y="14145"/>
                  <a:pt x="5692" y="14145"/>
                  <a:pt x="5668" y="14145"/>
                </a:cubicBezTo>
                <a:cubicBezTo>
                  <a:pt x="5704" y="14133"/>
                  <a:pt x="5704" y="14122"/>
                  <a:pt x="5716" y="14074"/>
                </a:cubicBezTo>
                <a:cubicBezTo>
                  <a:pt x="5692" y="14026"/>
                  <a:pt x="5656" y="14014"/>
                  <a:pt x="5632" y="13991"/>
                </a:cubicBezTo>
                <a:lnTo>
                  <a:pt x="5656" y="13991"/>
                </a:lnTo>
                <a:lnTo>
                  <a:pt x="5656" y="14002"/>
                </a:lnTo>
                <a:cubicBezTo>
                  <a:pt x="5692" y="13991"/>
                  <a:pt x="5704" y="13967"/>
                  <a:pt x="5704" y="13955"/>
                </a:cubicBezTo>
                <a:close/>
                <a:moveTo>
                  <a:pt x="16681" y="14085"/>
                </a:moveTo>
                <a:lnTo>
                  <a:pt x="16681" y="14085"/>
                </a:lnTo>
                <a:cubicBezTo>
                  <a:pt x="16702" y="14104"/>
                  <a:pt x="16719" y="14114"/>
                  <a:pt x="16735" y="14114"/>
                </a:cubicBezTo>
                <a:cubicBezTo>
                  <a:pt x="16741" y="14114"/>
                  <a:pt x="16747" y="14113"/>
                  <a:pt x="16753" y="14110"/>
                </a:cubicBezTo>
                <a:lnTo>
                  <a:pt x="16753" y="14169"/>
                </a:lnTo>
                <a:cubicBezTo>
                  <a:pt x="16753" y="14169"/>
                  <a:pt x="16741" y="14169"/>
                  <a:pt x="16741" y="14181"/>
                </a:cubicBezTo>
                <a:lnTo>
                  <a:pt x="16741" y="14145"/>
                </a:lnTo>
                <a:cubicBezTo>
                  <a:pt x="16717" y="14133"/>
                  <a:pt x="16681" y="14133"/>
                  <a:pt x="16669" y="14133"/>
                </a:cubicBezTo>
                <a:cubicBezTo>
                  <a:pt x="16679" y="14123"/>
                  <a:pt x="16681" y="14105"/>
                  <a:pt x="16681" y="14085"/>
                </a:cubicBezTo>
                <a:close/>
                <a:moveTo>
                  <a:pt x="13157" y="14002"/>
                </a:moveTo>
                <a:cubicBezTo>
                  <a:pt x="13228" y="14050"/>
                  <a:pt x="13312" y="14062"/>
                  <a:pt x="13371" y="14062"/>
                </a:cubicBezTo>
                <a:cubicBezTo>
                  <a:pt x="13371" y="14074"/>
                  <a:pt x="13383" y="14086"/>
                  <a:pt x="13395" y="14122"/>
                </a:cubicBezTo>
                <a:cubicBezTo>
                  <a:pt x="13395" y="14145"/>
                  <a:pt x="13395" y="14193"/>
                  <a:pt x="13407" y="14229"/>
                </a:cubicBezTo>
                <a:lnTo>
                  <a:pt x="13395" y="14229"/>
                </a:lnTo>
                <a:lnTo>
                  <a:pt x="13395" y="14205"/>
                </a:lnTo>
                <a:cubicBezTo>
                  <a:pt x="13373" y="14201"/>
                  <a:pt x="13353" y="14198"/>
                  <a:pt x="13335" y="14198"/>
                </a:cubicBezTo>
                <a:cubicBezTo>
                  <a:pt x="13304" y="14198"/>
                  <a:pt x="13279" y="14206"/>
                  <a:pt x="13264" y="14229"/>
                </a:cubicBezTo>
                <a:cubicBezTo>
                  <a:pt x="13216" y="14181"/>
                  <a:pt x="13169" y="14169"/>
                  <a:pt x="13133" y="14169"/>
                </a:cubicBezTo>
                <a:cubicBezTo>
                  <a:pt x="13145" y="14110"/>
                  <a:pt x="13145" y="14062"/>
                  <a:pt x="13109" y="14014"/>
                </a:cubicBezTo>
                <a:cubicBezTo>
                  <a:pt x="13133" y="14002"/>
                  <a:pt x="13145" y="14002"/>
                  <a:pt x="13157" y="14002"/>
                </a:cubicBezTo>
                <a:close/>
                <a:moveTo>
                  <a:pt x="8406" y="14026"/>
                </a:moveTo>
                <a:lnTo>
                  <a:pt x="8406" y="14050"/>
                </a:lnTo>
                <a:cubicBezTo>
                  <a:pt x="8394" y="14086"/>
                  <a:pt x="8406" y="14145"/>
                  <a:pt x="8430" y="14181"/>
                </a:cubicBezTo>
                <a:cubicBezTo>
                  <a:pt x="8383" y="14181"/>
                  <a:pt x="8335" y="14193"/>
                  <a:pt x="8311" y="14241"/>
                </a:cubicBezTo>
                <a:cubicBezTo>
                  <a:pt x="8311" y="14229"/>
                  <a:pt x="8287" y="14229"/>
                  <a:pt x="8287" y="14205"/>
                </a:cubicBezTo>
                <a:lnTo>
                  <a:pt x="8323" y="14205"/>
                </a:lnTo>
                <a:cubicBezTo>
                  <a:pt x="8323" y="14181"/>
                  <a:pt x="8311" y="14169"/>
                  <a:pt x="8287" y="14145"/>
                </a:cubicBezTo>
                <a:cubicBezTo>
                  <a:pt x="8311" y="14145"/>
                  <a:pt x="8323" y="14133"/>
                  <a:pt x="8323" y="14110"/>
                </a:cubicBezTo>
                <a:cubicBezTo>
                  <a:pt x="8347" y="14110"/>
                  <a:pt x="8383" y="14110"/>
                  <a:pt x="8394" y="14086"/>
                </a:cubicBezTo>
                <a:lnTo>
                  <a:pt x="8394" y="14026"/>
                </a:lnTo>
                <a:close/>
                <a:moveTo>
                  <a:pt x="5846" y="14181"/>
                </a:moveTo>
                <a:cubicBezTo>
                  <a:pt x="5882" y="14205"/>
                  <a:pt x="5930" y="14217"/>
                  <a:pt x="5954" y="14217"/>
                </a:cubicBezTo>
                <a:lnTo>
                  <a:pt x="5954" y="14241"/>
                </a:lnTo>
                <a:cubicBezTo>
                  <a:pt x="5930" y="14241"/>
                  <a:pt x="5894" y="14241"/>
                  <a:pt x="5870" y="14253"/>
                </a:cubicBezTo>
                <a:cubicBezTo>
                  <a:pt x="5846" y="14217"/>
                  <a:pt x="5835" y="14205"/>
                  <a:pt x="5823" y="14193"/>
                </a:cubicBezTo>
                <a:lnTo>
                  <a:pt x="5823" y="14193"/>
                </a:lnTo>
                <a:cubicBezTo>
                  <a:pt x="5826" y="14196"/>
                  <a:pt x="5829" y="14198"/>
                  <a:pt x="5831" y="14198"/>
                </a:cubicBezTo>
                <a:cubicBezTo>
                  <a:pt x="5836" y="14198"/>
                  <a:pt x="5838" y="14189"/>
                  <a:pt x="5846" y="14181"/>
                </a:cubicBezTo>
                <a:close/>
                <a:moveTo>
                  <a:pt x="8918" y="14145"/>
                </a:moveTo>
                <a:lnTo>
                  <a:pt x="8918" y="14145"/>
                </a:lnTo>
                <a:cubicBezTo>
                  <a:pt x="8906" y="14181"/>
                  <a:pt x="8883" y="14205"/>
                  <a:pt x="8883" y="14253"/>
                </a:cubicBezTo>
                <a:cubicBezTo>
                  <a:pt x="8871" y="14253"/>
                  <a:pt x="8859" y="14241"/>
                  <a:pt x="8847" y="14241"/>
                </a:cubicBezTo>
                <a:cubicBezTo>
                  <a:pt x="8859" y="14229"/>
                  <a:pt x="8871" y="14193"/>
                  <a:pt x="8883" y="14181"/>
                </a:cubicBezTo>
                <a:lnTo>
                  <a:pt x="8918" y="14145"/>
                </a:lnTo>
                <a:close/>
                <a:moveTo>
                  <a:pt x="9037" y="14145"/>
                </a:moveTo>
                <a:cubicBezTo>
                  <a:pt x="9049" y="14193"/>
                  <a:pt x="9097" y="14205"/>
                  <a:pt x="9145" y="14217"/>
                </a:cubicBezTo>
                <a:cubicBezTo>
                  <a:pt x="9145" y="14205"/>
                  <a:pt x="9145" y="14205"/>
                  <a:pt x="9156" y="14193"/>
                </a:cubicBezTo>
                <a:lnTo>
                  <a:pt x="9240" y="14193"/>
                </a:lnTo>
                <a:cubicBezTo>
                  <a:pt x="9240" y="14205"/>
                  <a:pt x="9228" y="14229"/>
                  <a:pt x="9228" y="14241"/>
                </a:cubicBezTo>
                <a:cubicBezTo>
                  <a:pt x="9192" y="14241"/>
                  <a:pt x="9180" y="14241"/>
                  <a:pt x="9156" y="14253"/>
                </a:cubicBezTo>
                <a:lnTo>
                  <a:pt x="9097" y="14253"/>
                </a:lnTo>
                <a:cubicBezTo>
                  <a:pt x="9073" y="14217"/>
                  <a:pt x="9061" y="14193"/>
                  <a:pt x="9037" y="14169"/>
                </a:cubicBezTo>
                <a:lnTo>
                  <a:pt x="9037" y="14145"/>
                </a:lnTo>
                <a:close/>
                <a:moveTo>
                  <a:pt x="12740" y="14205"/>
                </a:moveTo>
                <a:cubicBezTo>
                  <a:pt x="12752" y="14217"/>
                  <a:pt x="12776" y="14217"/>
                  <a:pt x="12788" y="14217"/>
                </a:cubicBezTo>
                <a:lnTo>
                  <a:pt x="12788" y="14253"/>
                </a:lnTo>
                <a:cubicBezTo>
                  <a:pt x="12756" y="14253"/>
                  <a:pt x="12735" y="14247"/>
                  <a:pt x="12714" y="14247"/>
                </a:cubicBezTo>
                <a:cubicBezTo>
                  <a:pt x="12703" y="14247"/>
                  <a:pt x="12693" y="14249"/>
                  <a:pt x="12681" y="14253"/>
                </a:cubicBezTo>
                <a:lnTo>
                  <a:pt x="12681" y="14241"/>
                </a:lnTo>
                <a:cubicBezTo>
                  <a:pt x="12693" y="14217"/>
                  <a:pt x="12728" y="14217"/>
                  <a:pt x="12740" y="14205"/>
                </a:cubicBezTo>
                <a:close/>
                <a:moveTo>
                  <a:pt x="5132" y="14229"/>
                </a:moveTo>
                <a:cubicBezTo>
                  <a:pt x="5132" y="14241"/>
                  <a:pt x="5120" y="14241"/>
                  <a:pt x="5120" y="14253"/>
                </a:cubicBezTo>
                <a:cubicBezTo>
                  <a:pt x="5108" y="14253"/>
                  <a:pt x="5108" y="14264"/>
                  <a:pt x="5096" y="14264"/>
                </a:cubicBezTo>
                <a:cubicBezTo>
                  <a:pt x="5108" y="14264"/>
                  <a:pt x="5108" y="14288"/>
                  <a:pt x="5108" y="14288"/>
                </a:cubicBezTo>
                <a:lnTo>
                  <a:pt x="5108" y="14312"/>
                </a:lnTo>
                <a:cubicBezTo>
                  <a:pt x="5096" y="14312"/>
                  <a:pt x="5096" y="14300"/>
                  <a:pt x="5073" y="14300"/>
                </a:cubicBezTo>
                <a:cubicBezTo>
                  <a:pt x="5096" y="14264"/>
                  <a:pt x="5096" y="14253"/>
                  <a:pt x="5108" y="14229"/>
                </a:cubicBezTo>
                <a:close/>
                <a:moveTo>
                  <a:pt x="8442" y="14229"/>
                </a:moveTo>
                <a:cubicBezTo>
                  <a:pt x="8454" y="14241"/>
                  <a:pt x="8466" y="14253"/>
                  <a:pt x="8490" y="14288"/>
                </a:cubicBezTo>
                <a:cubicBezTo>
                  <a:pt x="8466" y="14288"/>
                  <a:pt x="8442" y="14300"/>
                  <a:pt x="8406" y="14312"/>
                </a:cubicBezTo>
                <a:cubicBezTo>
                  <a:pt x="8430" y="14288"/>
                  <a:pt x="8442" y="14264"/>
                  <a:pt x="8442" y="14229"/>
                </a:cubicBezTo>
                <a:close/>
                <a:moveTo>
                  <a:pt x="2615" y="14193"/>
                </a:moveTo>
                <a:cubicBezTo>
                  <a:pt x="2614" y="14210"/>
                  <a:pt x="2623" y="14237"/>
                  <a:pt x="2632" y="14264"/>
                </a:cubicBezTo>
                <a:lnTo>
                  <a:pt x="2620" y="14288"/>
                </a:lnTo>
                <a:lnTo>
                  <a:pt x="2632" y="14300"/>
                </a:lnTo>
                <a:lnTo>
                  <a:pt x="2632" y="14324"/>
                </a:lnTo>
                <a:cubicBezTo>
                  <a:pt x="2620" y="14312"/>
                  <a:pt x="2608" y="14312"/>
                  <a:pt x="2596" y="14300"/>
                </a:cubicBezTo>
                <a:cubicBezTo>
                  <a:pt x="2572" y="14288"/>
                  <a:pt x="2572" y="14264"/>
                  <a:pt x="2560" y="14253"/>
                </a:cubicBezTo>
                <a:cubicBezTo>
                  <a:pt x="2572" y="14241"/>
                  <a:pt x="2596" y="14205"/>
                  <a:pt x="2608" y="14193"/>
                </a:cubicBezTo>
                <a:close/>
                <a:moveTo>
                  <a:pt x="27254" y="14288"/>
                </a:moveTo>
                <a:cubicBezTo>
                  <a:pt x="27254" y="14300"/>
                  <a:pt x="27266" y="14312"/>
                  <a:pt x="27302" y="14312"/>
                </a:cubicBezTo>
                <a:lnTo>
                  <a:pt x="27302" y="14324"/>
                </a:lnTo>
                <a:lnTo>
                  <a:pt x="27302" y="14348"/>
                </a:lnTo>
                <a:lnTo>
                  <a:pt x="27218" y="14348"/>
                </a:lnTo>
                <a:cubicBezTo>
                  <a:pt x="27242" y="14324"/>
                  <a:pt x="27254" y="14312"/>
                  <a:pt x="27254" y="14288"/>
                </a:cubicBezTo>
                <a:close/>
                <a:moveTo>
                  <a:pt x="14526" y="14324"/>
                </a:moveTo>
                <a:lnTo>
                  <a:pt x="14526" y="14324"/>
                </a:lnTo>
                <a:cubicBezTo>
                  <a:pt x="14538" y="14360"/>
                  <a:pt x="14526" y="14372"/>
                  <a:pt x="14514" y="14407"/>
                </a:cubicBezTo>
                <a:cubicBezTo>
                  <a:pt x="14514" y="14383"/>
                  <a:pt x="14502" y="14372"/>
                  <a:pt x="14479" y="14360"/>
                </a:cubicBezTo>
                <a:cubicBezTo>
                  <a:pt x="14479" y="14348"/>
                  <a:pt x="14502" y="14348"/>
                  <a:pt x="14479" y="14324"/>
                </a:cubicBezTo>
                <a:lnTo>
                  <a:pt x="14479" y="14324"/>
                </a:lnTo>
                <a:cubicBezTo>
                  <a:pt x="14490" y="14336"/>
                  <a:pt x="14499" y="14342"/>
                  <a:pt x="14507" y="14342"/>
                </a:cubicBezTo>
                <a:cubicBezTo>
                  <a:pt x="14514" y="14342"/>
                  <a:pt x="14520" y="14336"/>
                  <a:pt x="14526" y="14324"/>
                </a:cubicBezTo>
                <a:close/>
                <a:moveTo>
                  <a:pt x="26685" y="14345"/>
                </a:moveTo>
                <a:lnTo>
                  <a:pt x="26685" y="14345"/>
                </a:lnTo>
                <a:cubicBezTo>
                  <a:pt x="26695" y="14366"/>
                  <a:pt x="26706" y="14387"/>
                  <a:pt x="26718" y="14407"/>
                </a:cubicBezTo>
                <a:cubicBezTo>
                  <a:pt x="26718" y="14419"/>
                  <a:pt x="26706" y="14419"/>
                  <a:pt x="26682" y="14419"/>
                </a:cubicBezTo>
                <a:cubicBezTo>
                  <a:pt x="26692" y="14396"/>
                  <a:pt x="26692" y="14371"/>
                  <a:pt x="26685" y="14345"/>
                </a:cubicBezTo>
                <a:close/>
                <a:moveTo>
                  <a:pt x="12193" y="14372"/>
                </a:moveTo>
                <a:cubicBezTo>
                  <a:pt x="12193" y="14383"/>
                  <a:pt x="12204" y="14419"/>
                  <a:pt x="12216" y="14431"/>
                </a:cubicBezTo>
                <a:lnTo>
                  <a:pt x="12204" y="14431"/>
                </a:lnTo>
                <a:cubicBezTo>
                  <a:pt x="12204" y="14419"/>
                  <a:pt x="12193" y="14407"/>
                  <a:pt x="12169" y="14383"/>
                </a:cubicBezTo>
                <a:cubicBezTo>
                  <a:pt x="12145" y="14407"/>
                  <a:pt x="12145" y="14419"/>
                  <a:pt x="12145" y="14443"/>
                </a:cubicBezTo>
                <a:cubicBezTo>
                  <a:pt x="12133" y="14431"/>
                  <a:pt x="12109" y="14431"/>
                  <a:pt x="12109" y="14431"/>
                </a:cubicBezTo>
                <a:cubicBezTo>
                  <a:pt x="12133" y="14431"/>
                  <a:pt x="12145" y="14419"/>
                  <a:pt x="12145" y="14383"/>
                </a:cubicBezTo>
                <a:cubicBezTo>
                  <a:pt x="12157" y="14383"/>
                  <a:pt x="12181" y="14372"/>
                  <a:pt x="12193" y="14372"/>
                </a:cubicBezTo>
                <a:close/>
                <a:moveTo>
                  <a:pt x="22313" y="14383"/>
                </a:moveTo>
                <a:cubicBezTo>
                  <a:pt x="22325" y="14407"/>
                  <a:pt x="22360" y="14407"/>
                  <a:pt x="22372" y="14407"/>
                </a:cubicBezTo>
                <a:cubicBezTo>
                  <a:pt x="22337" y="14431"/>
                  <a:pt x="22325" y="14443"/>
                  <a:pt x="22313" y="14479"/>
                </a:cubicBezTo>
                <a:cubicBezTo>
                  <a:pt x="22301" y="14467"/>
                  <a:pt x="22301" y="14431"/>
                  <a:pt x="22277" y="14419"/>
                </a:cubicBezTo>
                <a:cubicBezTo>
                  <a:pt x="22301" y="14407"/>
                  <a:pt x="22301" y="14383"/>
                  <a:pt x="22313" y="14383"/>
                </a:cubicBezTo>
                <a:close/>
                <a:moveTo>
                  <a:pt x="8240" y="14383"/>
                </a:moveTo>
                <a:cubicBezTo>
                  <a:pt x="8240" y="14419"/>
                  <a:pt x="8263" y="14467"/>
                  <a:pt x="8287" y="14491"/>
                </a:cubicBezTo>
                <a:cubicBezTo>
                  <a:pt x="8279" y="14487"/>
                  <a:pt x="8269" y="14485"/>
                  <a:pt x="8257" y="14485"/>
                </a:cubicBezTo>
                <a:cubicBezTo>
                  <a:pt x="8233" y="14485"/>
                  <a:pt x="8204" y="14491"/>
                  <a:pt x="8180" y="14491"/>
                </a:cubicBezTo>
                <a:cubicBezTo>
                  <a:pt x="8204" y="14479"/>
                  <a:pt x="8216" y="14467"/>
                  <a:pt x="8216" y="14443"/>
                </a:cubicBezTo>
                <a:cubicBezTo>
                  <a:pt x="8216" y="14431"/>
                  <a:pt x="8204" y="14431"/>
                  <a:pt x="8204" y="14419"/>
                </a:cubicBezTo>
                <a:cubicBezTo>
                  <a:pt x="8216" y="14419"/>
                  <a:pt x="8228" y="14407"/>
                  <a:pt x="8240" y="14383"/>
                </a:cubicBezTo>
                <a:close/>
                <a:moveTo>
                  <a:pt x="26659" y="14086"/>
                </a:moveTo>
                <a:lnTo>
                  <a:pt x="26659" y="14122"/>
                </a:lnTo>
                <a:cubicBezTo>
                  <a:pt x="26643" y="14176"/>
                  <a:pt x="26648" y="14242"/>
                  <a:pt x="26670" y="14307"/>
                </a:cubicBezTo>
                <a:lnTo>
                  <a:pt x="26670" y="14307"/>
                </a:lnTo>
                <a:cubicBezTo>
                  <a:pt x="26656" y="14280"/>
                  <a:pt x="26636" y="14253"/>
                  <a:pt x="26611" y="14229"/>
                </a:cubicBezTo>
                <a:cubicBezTo>
                  <a:pt x="26492" y="14300"/>
                  <a:pt x="26468" y="14407"/>
                  <a:pt x="26504" y="14491"/>
                </a:cubicBezTo>
                <a:cubicBezTo>
                  <a:pt x="26492" y="14491"/>
                  <a:pt x="26468" y="14479"/>
                  <a:pt x="26444" y="14479"/>
                </a:cubicBezTo>
                <a:cubicBezTo>
                  <a:pt x="26468" y="14479"/>
                  <a:pt x="26468" y="14467"/>
                  <a:pt x="26480" y="14443"/>
                </a:cubicBezTo>
                <a:cubicBezTo>
                  <a:pt x="26468" y="14407"/>
                  <a:pt x="26420" y="14372"/>
                  <a:pt x="26373" y="14372"/>
                </a:cubicBezTo>
                <a:cubicBezTo>
                  <a:pt x="26373" y="14360"/>
                  <a:pt x="26361" y="14336"/>
                  <a:pt x="26361" y="14336"/>
                </a:cubicBezTo>
                <a:cubicBezTo>
                  <a:pt x="26373" y="14300"/>
                  <a:pt x="26361" y="14253"/>
                  <a:pt x="26301" y="14217"/>
                </a:cubicBezTo>
                <a:cubicBezTo>
                  <a:pt x="26278" y="14241"/>
                  <a:pt x="26266" y="14241"/>
                  <a:pt x="26266" y="14253"/>
                </a:cubicBezTo>
                <a:cubicBezTo>
                  <a:pt x="26266" y="14217"/>
                  <a:pt x="26254" y="14181"/>
                  <a:pt x="26206" y="14145"/>
                </a:cubicBezTo>
                <a:lnTo>
                  <a:pt x="26206" y="14145"/>
                </a:lnTo>
                <a:cubicBezTo>
                  <a:pt x="26226" y="14152"/>
                  <a:pt x="26247" y="14155"/>
                  <a:pt x="26268" y="14155"/>
                </a:cubicBezTo>
                <a:cubicBezTo>
                  <a:pt x="26323" y="14155"/>
                  <a:pt x="26381" y="14135"/>
                  <a:pt x="26432" y="14110"/>
                </a:cubicBezTo>
                <a:lnTo>
                  <a:pt x="26504" y="14110"/>
                </a:lnTo>
                <a:cubicBezTo>
                  <a:pt x="26528" y="14122"/>
                  <a:pt x="26528" y="14133"/>
                  <a:pt x="26540" y="14145"/>
                </a:cubicBezTo>
                <a:cubicBezTo>
                  <a:pt x="26563" y="14133"/>
                  <a:pt x="26575" y="14122"/>
                  <a:pt x="26599" y="14110"/>
                </a:cubicBezTo>
                <a:cubicBezTo>
                  <a:pt x="26623" y="14110"/>
                  <a:pt x="26635" y="14086"/>
                  <a:pt x="26659" y="14086"/>
                </a:cubicBezTo>
                <a:close/>
                <a:moveTo>
                  <a:pt x="10430" y="14562"/>
                </a:moveTo>
                <a:cubicBezTo>
                  <a:pt x="10454" y="14598"/>
                  <a:pt x="10466" y="14610"/>
                  <a:pt x="10466" y="14610"/>
                </a:cubicBezTo>
                <a:cubicBezTo>
                  <a:pt x="10454" y="14622"/>
                  <a:pt x="10430" y="14622"/>
                  <a:pt x="10418" y="14645"/>
                </a:cubicBezTo>
                <a:lnTo>
                  <a:pt x="10407" y="14645"/>
                </a:lnTo>
                <a:cubicBezTo>
                  <a:pt x="10418" y="14622"/>
                  <a:pt x="10418" y="14598"/>
                  <a:pt x="10430" y="14562"/>
                </a:cubicBezTo>
                <a:close/>
                <a:moveTo>
                  <a:pt x="11883" y="14598"/>
                </a:moveTo>
                <a:cubicBezTo>
                  <a:pt x="11895" y="14598"/>
                  <a:pt x="11895" y="14610"/>
                  <a:pt x="11907" y="14645"/>
                </a:cubicBezTo>
                <a:lnTo>
                  <a:pt x="11883" y="14645"/>
                </a:lnTo>
                <a:cubicBezTo>
                  <a:pt x="11859" y="14622"/>
                  <a:pt x="11859" y="14622"/>
                  <a:pt x="11847" y="14622"/>
                </a:cubicBezTo>
                <a:lnTo>
                  <a:pt x="11859" y="14610"/>
                </a:lnTo>
                <a:cubicBezTo>
                  <a:pt x="11883" y="14610"/>
                  <a:pt x="11883" y="14598"/>
                  <a:pt x="11883" y="14598"/>
                </a:cubicBezTo>
                <a:close/>
                <a:moveTo>
                  <a:pt x="14157" y="14122"/>
                </a:moveTo>
                <a:cubicBezTo>
                  <a:pt x="14181" y="14217"/>
                  <a:pt x="14205" y="14336"/>
                  <a:pt x="14217" y="14443"/>
                </a:cubicBezTo>
                <a:cubicBezTo>
                  <a:pt x="14217" y="14491"/>
                  <a:pt x="14228" y="14550"/>
                  <a:pt x="14228" y="14598"/>
                </a:cubicBezTo>
                <a:cubicBezTo>
                  <a:pt x="14189" y="14566"/>
                  <a:pt x="14170" y="14555"/>
                  <a:pt x="14159" y="14555"/>
                </a:cubicBezTo>
                <a:cubicBezTo>
                  <a:pt x="14153" y="14555"/>
                  <a:pt x="14149" y="14558"/>
                  <a:pt x="14145" y="14562"/>
                </a:cubicBezTo>
                <a:cubicBezTo>
                  <a:pt x="14145" y="14526"/>
                  <a:pt x="14121" y="14467"/>
                  <a:pt x="14086" y="14419"/>
                </a:cubicBezTo>
                <a:cubicBezTo>
                  <a:pt x="13978" y="14443"/>
                  <a:pt x="13931" y="14526"/>
                  <a:pt x="13931" y="14622"/>
                </a:cubicBezTo>
                <a:cubicBezTo>
                  <a:pt x="13931" y="14622"/>
                  <a:pt x="13919" y="14622"/>
                  <a:pt x="13919" y="14645"/>
                </a:cubicBezTo>
                <a:cubicBezTo>
                  <a:pt x="13907" y="14610"/>
                  <a:pt x="13883" y="14610"/>
                  <a:pt x="13859" y="14610"/>
                </a:cubicBezTo>
                <a:cubicBezTo>
                  <a:pt x="13871" y="14598"/>
                  <a:pt x="13871" y="14574"/>
                  <a:pt x="13859" y="14562"/>
                </a:cubicBezTo>
                <a:cubicBezTo>
                  <a:pt x="13859" y="14550"/>
                  <a:pt x="13847" y="14538"/>
                  <a:pt x="13812" y="14526"/>
                </a:cubicBezTo>
                <a:lnTo>
                  <a:pt x="13812" y="14503"/>
                </a:lnTo>
                <a:cubicBezTo>
                  <a:pt x="13812" y="14491"/>
                  <a:pt x="13812" y="14491"/>
                  <a:pt x="13824" y="14479"/>
                </a:cubicBezTo>
                <a:cubicBezTo>
                  <a:pt x="13824" y="14491"/>
                  <a:pt x="13847" y="14503"/>
                  <a:pt x="13859" y="14514"/>
                </a:cubicBezTo>
                <a:cubicBezTo>
                  <a:pt x="13871" y="14503"/>
                  <a:pt x="13871" y="14503"/>
                  <a:pt x="13871" y="14491"/>
                </a:cubicBezTo>
                <a:cubicBezTo>
                  <a:pt x="13871" y="14491"/>
                  <a:pt x="13871" y="14503"/>
                  <a:pt x="13883" y="14503"/>
                </a:cubicBezTo>
                <a:lnTo>
                  <a:pt x="13943" y="14503"/>
                </a:lnTo>
                <a:cubicBezTo>
                  <a:pt x="13943" y="14491"/>
                  <a:pt x="13943" y="14491"/>
                  <a:pt x="13931" y="14491"/>
                </a:cubicBezTo>
                <a:cubicBezTo>
                  <a:pt x="13943" y="14479"/>
                  <a:pt x="13967" y="14443"/>
                  <a:pt x="13978" y="14431"/>
                </a:cubicBezTo>
                <a:cubicBezTo>
                  <a:pt x="13990" y="14431"/>
                  <a:pt x="14002" y="14431"/>
                  <a:pt x="14026" y="14419"/>
                </a:cubicBezTo>
                <a:cubicBezTo>
                  <a:pt x="14026" y="14395"/>
                  <a:pt x="14026" y="14383"/>
                  <a:pt x="14002" y="14383"/>
                </a:cubicBezTo>
                <a:cubicBezTo>
                  <a:pt x="14026" y="14383"/>
                  <a:pt x="14026" y="14372"/>
                  <a:pt x="14026" y="14372"/>
                </a:cubicBezTo>
                <a:lnTo>
                  <a:pt x="14038" y="14360"/>
                </a:lnTo>
                <a:cubicBezTo>
                  <a:pt x="14062" y="14360"/>
                  <a:pt x="14109" y="14360"/>
                  <a:pt x="14157" y="14324"/>
                </a:cubicBezTo>
                <a:cubicBezTo>
                  <a:pt x="14145" y="14264"/>
                  <a:pt x="14121" y="14217"/>
                  <a:pt x="14086" y="14205"/>
                </a:cubicBezTo>
                <a:lnTo>
                  <a:pt x="14109" y="14205"/>
                </a:lnTo>
                <a:lnTo>
                  <a:pt x="14109" y="14193"/>
                </a:lnTo>
                <a:cubicBezTo>
                  <a:pt x="14109" y="14193"/>
                  <a:pt x="14121" y="14193"/>
                  <a:pt x="14121" y="14181"/>
                </a:cubicBezTo>
                <a:lnTo>
                  <a:pt x="14109" y="14181"/>
                </a:lnTo>
                <a:cubicBezTo>
                  <a:pt x="14121" y="14157"/>
                  <a:pt x="14145" y="14133"/>
                  <a:pt x="14157" y="14122"/>
                </a:cubicBezTo>
                <a:close/>
                <a:moveTo>
                  <a:pt x="20217" y="14360"/>
                </a:moveTo>
                <a:cubicBezTo>
                  <a:pt x="20217" y="14372"/>
                  <a:pt x="20229" y="14383"/>
                  <a:pt x="20241" y="14395"/>
                </a:cubicBezTo>
                <a:cubicBezTo>
                  <a:pt x="20277" y="14395"/>
                  <a:pt x="20277" y="14395"/>
                  <a:pt x="20277" y="14372"/>
                </a:cubicBezTo>
                <a:cubicBezTo>
                  <a:pt x="20289" y="14395"/>
                  <a:pt x="20313" y="14419"/>
                  <a:pt x="20336" y="14431"/>
                </a:cubicBezTo>
                <a:cubicBezTo>
                  <a:pt x="20336" y="14419"/>
                  <a:pt x="20313" y="14383"/>
                  <a:pt x="20301" y="14372"/>
                </a:cubicBezTo>
                <a:lnTo>
                  <a:pt x="20336" y="14372"/>
                </a:lnTo>
                <a:cubicBezTo>
                  <a:pt x="20336" y="14383"/>
                  <a:pt x="20348" y="14395"/>
                  <a:pt x="20360" y="14419"/>
                </a:cubicBezTo>
                <a:cubicBezTo>
                  <a:pt x="20363" y="14422"/>
                  <a:pt x="20367" y="14424"/>
                  <a:pt x="20372" y="14424"/>
                </a:cubicBezTo>
                <a:cubicBezTo>
                  <a:pt x="20383" y="14424"/>
                  <a:pt x="20396" y="14413"/>
                  <a:pt x="20396" y="14395"/>
                </a:cubicBezTo>
                <a:lnTo>
                  <a:pt x="20408" y="14395"/>
                </a:lnTo>
                <a:lnTo>
                  <a:pt x="20420" y="14419"/>
                </a:lnTo>
                <a:cubicBezTo>
                  <a:pt x="20396" y="14419"/>
                  <a:pt x="20372" y="14431"/>
                  <a:pt x="20360" y="14455"/>
                </a:cubicBezTo>
                <a:cubicBezTo>
                  <a:pt x="20348" y="14431"/>
                  <a:pt x="20336" y="14431"/>
                  <a:pt x="20289" y="14431"/>
                </a:cubicBezTo>
                <a:cubicBezTo>
                  <a:pt x="20253" y="14479"/>
                  <a:pt x="20277" y="14491"/>
                  <a:pt x="20277" y="14526"/>
                </a:cubicBezTo>
                <a:cubicBezTo>
                  <a:pt x="20253" y="14538"/>
                  <a:pt x="20253" y="14562"/>
                  <a:pt x="20277" y="14586"/>
                </a:cubicBezTo>
                <a:cubicBezTo>
                  <a:pt x="20267" y="14579"/>
                  <a:pt x="20258" y="14576"/>
                  <a:pt x="20249" y="14576"/>
                </a:cubicBezTo>
                <a:cubicBezTo>
                  <a:pt x="20228" y="14576"/>
                  <a:pt x="20211" y="14596"/>
                  <a:pt x="20194" y="14622"/>
                </a:cubicBezTo>
                <a:cubicBezTo>
                  <a:pt x="20182" y="14622"/>
                  <a:pt x="20170" y="14622"/>
                  <a:pt x="20170" y="14645"/>
                </a:cubicBezTo>
                <a:cubicBezTo>
                  <a:pt x="20170" y="14610"/>
                  <a:pt x="20146" y="14586"/>
                  <a:pt x="20122" y="14562"/>
                </a:cubicBezTo>
                <a:lnTo>
                  <a:pt x="20134" y="14550"/>
                </a:lnTo>
                <a:cubicBezTo>
                  <a:pt x="20158" y="14550"/>
                  <a:pt x="20158" y="14538"/>
                  <a:pt x="20158" y="14514"/>
                </a:cubicBezTo>
                <a:cubicBezTo>
                  <a:pt x="20170" y="14538"/>
                  <a:pt x="20182" y="14538"/>
                  <a:pt x="20194" y="14538"/>
                </a:cubicBezTo>
                <a:cubicBezTo>
                  <a:pt x="20194" y="14514"/>
                  <a:pt x="20194" y="14503"/>
                  <a:pt x="20182" y="14503"/>
                </a:cubicBezTo>
                <a:cubicBezTo>
                  <a:pt x="20194" y="14503"/>
                  <a:pt x="20194" y="14491"/>
                  <a:pt x="20217" y="14479"/>
                </a:cubicBezTo>
                <a:cubicBezTo>
                  <a:pt x="20194" y="14455"/>
                  <a:pt x="20194" y="14455"/>
                  <a:pt x="20182" y="14455"/>
                </a:cubicBezTo>
                <a:lnTo>
                  <a:pt x="20182" y="14443"/>
                </a:lnTo>
                <a:lnTo>
                  <a:pt x="20217" y="14443"/>
                </a:lnTo>
                <a:cubicBezTo>
                  <a:pt x="20217" y="14431"/>
                  <a:pt x="20217" y="14419"/>
                  <a:pt x="20194" y="14419"/>
                </a:cubicBezTo>
                <a:cubicBezTo>
                  <a:pt x="20217" y="14419"/>
                  <a:pt x="20217" y="14395"/>
                  <a:pt x="20229" y="14383"/>
                </a:cubicBezTo>
                <a:cubicBezTo>
                  <a:pt x="20217" y="14372"/>
                  <a:pt x="20217" y="14372"/>
                  <a:pt x="20194" y="14372"/>
                </a:cubicBezTo>
                <a:cubicBezTo>
                  <a:pt x="20194" y="14360"/>
                  <a:pt x="20194" y="14360"/>
                  <a:pt x="20182" y="14360"/>
                </a:cubicBezTo>
                <a:close/>
                <a:moveTo>
                  <a:pt x="22551" y="14526"/>
                </a:moveTo>
                <a:cubicBezTo>
                  <a:pt x="22551" y="14538"/>
                  <a:pt x="22563" y="14550"/>
                  <a:pt x="22575" y="14562"/>
                </a:cubicBezTo>
                <a:lnTo>
                  <a:pt x="22575" y="14645"/>
                </a:lnTo>
                <a:cubicBezTo>
                  <a:pt x="22551" y="14622"/>
                  <a:pt x="22515" y="14598"/>
                  <a:pt x="22503" y="14598"/>
                </a:cubicBezTo>
                <a:cubicBezTo>
                  <a:pt x="22515" y="14586"/>
                  <a:pt x="22539" y="14550"/>
                  <a:pt x="22551" y="14526"/>
                </a:cubicBezTo>
                <a:close/>
                <a:moveTo>
                  <a:pt x="9526" y="14669"/>
                </a:moveTo>
                <a:cubicBezTo>
                  <a:pt x="9537" y="14681"/>
                  <a:pt x="9561" y="14681"/>
                  <a:pt x="9573" y="14705"/>
                </a:cubicBezTo>
                <a:lnTo>
                  <a:pt x="9585" y="14681"/>
                </a:lnTo>
                <a:cubicBezTo>
                  <a:pt x="9597" y="14705"/>
                  <a:pt x="9597" y="14717"/>
                  <a:pt x="9621" y="14729"/>
                </a:cubicBezTo>
                <a:lnTo>
                  <a:pt x="9597" y="14729"/>
                </a:lnTo>
                <a:lnTo>
                  <a:pt x="9597" y="14741"/>
                </a:lnTo>
                <a:cubicBezTo>
                  <a:pt x="9585" y="14729"/>
                  <a:pt x="9573" y="14729"/>
                  <a:pt x="9573" y="14729"/>
                </a:cubicBezTo>
                <a:lnTo>
                  <a:pt x="9573" y="14705"/>
                </a:lnTo>
                <a:cubicBezTo>
                  <a:pt x="9561" y="14705"/>
                  <a:pt x="9537" y="14681"/>
                  <a:pt x="9526" y="14681"/>
                </a:cubicBezTo>
                <a:lnTo>
                  <a:pt x="9526" y="14669"/>
                </a:lnTo>
                <a:close/>
                <a:moveTo>
                  <a:pt x="15645" y="14002"/>
                </a:moveTo>
                <a:cubicBezTo>
                  <a:pt x="15622" y="14014"/>
                  <a:pt x="15622" y="14026"/>
                  <a:pt x="15622" y="14050"/>
                </a:cubicBezTo>
                <a:cubicBezTo>
                  <a:pt x="15635" y="14054"/>
                  <a:pt x="15646" y="14057"/>
                  <a:pt x="15657" y="14057"/>
                </a:cubicBezTo>
                <a:cubicBezTo>
                  <a:pt x="15676" y="14057"/>
                  <a:pt x="15694" y="14049"/>
                  <a:pt x="15717" y="14026"/>
                </a:cubicBezTo>
                <a:cubicBezTo>
                  <a:pt x="15717" y="14050"/>
                  <a:pt x="15717" y="14062"/>
                  <a:pt x="15729" y="14074"/>
                </a:cubicBezTo>
                <a:cubicBezTo>
                  <a:pt x="15729" y="14110"/>
                  <a:pt x="15752" y="14133"/>
                  <a:pt x="15764" y="14145"/>
                </a:cubicBezTo>
                <a:cubicBezTo>
                  <a:pt x="15729" y="14169"/>
                  <a:pt x="15717" y="14181"/>
                  <a:pt x="15705" y="14205"/>
                </a:cubicBezTo>
                <a:cubicBezTo>
                  <a:pt x="15693" y="14205"/>
                  <a:pt x="15657" y="14205"/>
                  <a:pt x="15645" y="14217"/>
                </a:cubicBezTo>
                <a:cubicBezTo>
                  <a:pt x="15645" y="14264"/>
                  <a:pt x="15657" y="14276"/>
                  <a:pt x="15669" y="14312"/>
                </a:cubicBezTo>
                <a:cubicBezTo>
                  <a:pt x="15645" y="14324"/>
                  <a:pt x="15610" y="14360"/>
                  <a:pt x="15610" y="14407"/>
                </a:cubicBezTo>
                <a:cubicBezTo>
                  <a:pt x="15627" y="14412"/>
                  <a:pt x="15643" y="14414"/>
                  <a:pt x="15657" y="14414"/>
                </a:cubicBezTo>
                <a:cubicBezTo>
                  <a:pt x="15682" y="14414"/>
                  <a:pt x="15702" y="14406"/>
                  <a:pt x="15717" y="14383"/>
                </a:cubicBezTo>
                <a:lnTo>
                  <a:pt x="15717" y="14419"/>
                </a:lnTo>
                <a:cubicBezTo>
                  <a:pt x="15717" y="14431"/>
                  <a:pt x="15705" y="14443"/>
                  <a:pt x="15705" y="14467"/>
                </a:cubicBezTo>
                <a:lnTo>
                  <a:pt x="15693" y="14467"/>
                </a:lnTo>
                <a:cubicBezTo>
                  <a:pt x="15693" y="14491"/>
                  <a:pt x="15693" y="14503"/>
                  <a:pt x="15705" y="14514"/>
                </a:cubicBezTo>
                <a:cubicBezTo>
                  <a:pt x="15693" y="14514"/>
                  <a:pt x="15693" y="14538"/>
                  <a:pt x="15669" y="14538"/>
                </a:cubicBezTo>
                <a:cubicBezTo>
                  <a:pt x="15598" y="14622"/>
                  <a:pt x="15514" y="14705"/>
                  <a:pt x="15419" y="14741"/>
                </a:cubicBezTo>
                <a:lnTo>
                  <a:pt x="15622" y="14002"/>
                </a:lnTo>
                <a:close/>
                <a:moveTo>
                  <a:pt x="12907" y="14705"/>
                </a:moveTo>
                <a:cubicBezTo>
                  <a:pt x="12883" y="14717"/>
                  <a:pt x="12907" y="14741"/>
                  <a:pt x="12919" y="14764"/>
                </a:cubicBezTo>
                <a:cubicBezTo>
                  <a:pt x="12907" y="14776"/>
                  <a:pt x="12883" y="14776"/>
                  <a:pt x="12871" y="14788"/>
                </a:cubicBezTo>
                <a:cubicBezTo>
                  <a:pt x="12871" y="14776"/>
                  <a:pt x="12859" y="14776"/>
                  <a:pt x="12859" y="14764"/>
                </a:cubicBezTo>
                <a:cubicBezTo>
                  <a:pt x="12871" y="14741"/>
                  <a:pt x="12871" y="14729"/>
                  <a:pt x="12895" y="14705"/>
                </a:cubicBezTo>
                <a:close/>
                <a:moveTo>
                  <a:pt x="9954" y="14514"/>
                </a:moveTo>
                <a:lnTo>
                  <a:pt x="10002" y="14562"/>
                </a:lnTo>
                <a:cubicBezTo>
                  <a:pt x="9990" y="14598"/>
                  <a:pt x="9990" y="14622"/>
                  <a:pt x="9990" y="14657"/>
                </a:cubicBezTo>
                <a:cubicBezTo>
                  <a:pt x="9930" y="14681"/>
                  <a:pt x="9883" y="14729"/>
                  <a:pt x="9835" y="14800"/>
                </a:cubicBezTo>
                <a:cubicBezTo>
                  <a:pt x="9835" y="14776"/>
                  <a:pt x="9823" y="14776"/>
                  <a:pt x="9799" y="14776"/>
                </a:cubicBezTo>
                <a:cubicBezTo>
                  <a:pt x="9811" y="14764"/>
                  <a:pt x="9811" y="14729"/>
                  <a:pt x="9799" y="14705"/>
                </a:cubicBezTo>
                <a:lnTo>
                  <a:pt x="9764" y="14705"/>
                </a:lnTo>
                <a:cubicBezTo>
                  <a:pt x="9799" y="14645"/>
                  <a:pt x="9811" y="14598"/>
                  <a:pt x="9799" y="14538"/>
                </a:cubicBezTo>
                <a:lnTo>
                  <a:pt x="9799" y="14538"/>
                </a:lnTo>
                <a:cubicBezTo>
                  <a:pt x="9811" y="14562"/>
                  <a:pt x="9835" y="14598"/>
                  <a:pt x="9883" y="14622"/>
                </a:cubicBezTo>
                <a:cubicBezTo>
                  <a:pt x="9930" y="14598"/>
                  <a:pt x="9942" y="14550"/>
                  <a:pt x="9954" y="14514"/>
                </a:cubicBezTo>
                <a:close/>
                <a:moveTo>
                  <a:pt x="3549" y="14729"/>
                </a:moveTo>
                <a:cubicBezTo>
                  <a:pt x="3560" y="14729"/>
                  <a:pt x="3560" y="14741"/>
                  <a:pt x="3572" y="14741"/>
                </a:cubicBezTo>
                <a:cubicBezTo>
                  <a:pt x="3560" y="14764"/>
                  <a:pt x="3560" y="14788"/>
                  <a:pt x="3560" y="14824"/>
                </a:cubicBezTo>
                <a:lnTo>
                  <a:pt x="3513" y="14824"/>
                </a:lnTo>
                <a:cubicBezTo>
                  <a:pt x="3549" y="14788"/>
                  <a:pt x="3549" y="14764"/>
                  <a:pt x="3549" y="14729"/>
                </a:cubicBezTo>
                <a:close/>
                <a:moveTo>
                  <a:pt x="12371" y="14467"/>
                </a:moveTo>
                <a:cubicBezTo>
                  <a:pt x="12347" y="14491"/>
                  <a:pt x="12347" y="14503"/>
                  <a:pt x="12383" y="14526"/>
                </a:cubicBezTo>
                <a:lnTo>
                  <a:pt x="12419" y="14526"/>
                </a:lnTo>
                <a:cubicBezTo>
                  <a:pt x="12359" y="14610"/>
                  <a:pt x="12371" y="14681"/>
                  <a:pt x="12431" y="14776"/>
                </a:cubicBezTo>
                <a:cubicBezTo>
                  <a:pt x="12408" y="14774"/>
                  <a:pt x="12387" y="14772"/>
                  <a:pt x="12367" y="14772"/>
                </a:cubicBezTo>
                <a:cubicBezTo>
                  <a:pt x="12303" y="14772"/>
                  <a:pt x="12253" y="14788"/>
                  <a:pt x="12216" y="14824"/>
                </a:cubicBezTo>
                <a:cubicBezTo>
                  <a:pt x="12216" y="14800"/>
                  <a:pt x="12204" y="14788"/>
                  <a:pt x="12204" y="14776"/>
                </a:cubicBezTo>
                <a:lnTo>
                  <a:pt x="12264" y="14776"/>
                </a:lnTo>
                <a:cubicBezTo>
                  <a:pt x="12276" y="14764"/>
                  <a:pt x="12288" y="14764"/>
                  <a:pt x="12288" y="14741"/>
                </a:cubicBezTo>
                <a:cubicBezTo>
                  <a:pt x="12323" y="14729"/>
                  <a:pt x="12335" y="14717"/>
                  <a:pt x="12371" y="14681"/>
                </a:cubicBezTo>
                <a:cubicBezTo>
                  <a:pt x="12335" y="14622"/>
                  <a:pt x="12288" y="14598"/>
                  <a:pt x="12240" y="14598"/>
                </a:cubicBezTo>
                <a:lnTo>
                  <a:pt x="12240" y="14586"/>
                </a:lnTo>
                <a:lnTo>
                  <a:pt x="12264" y="14586"/>
                </a:lnTo>
                <a:cubicBezTo>
                  <a:pt x="12264" y="14562"/>
                  <a:pt x="12264" y="14550"/>
                  <a:pt x="12252" y="14538"/>
                </a:cubicBezTo>
                <a:lnTo>
                  <a:pt x="12252" y="14503"/>
                </a:lnTo>
                <a:cubicBezTo>
                  <a:pt x="12276" y="14491"/>
                  <a:pt x="12312" y="14479"/>
                  <a:pt x="12323" y="14467"/>
                </a:cubicBezTo>
                <a:close/>
                <a:moveTo>
                  <a:pt x="26647" y="14717"/>
                </a:moveTo>
                <a:cubicBezTo>
                  <a:pt x="26659" y="14729"/>
                  <a:pt x="26671" y="14741"/>
                  <a:pt x="26682" y="14741"/>
                </a:cubicBezTo>
                <a:cubicBezTo>
                  <a:pt x="26659" y="14776"/>
                  <a:pt x="26647" y="14788"/>
                  <a:pt x="26623" y="14824"/>
                </a:cubicBezTo>
                <a:cubicBezTo>
                  <a:pt x="26623" y="14788"/>
                  <a:pt x="26647" y="14764"/>
                  <a:pt x="26647" y="14717"/>
                </a:cubicBezTo>
                <a:close/>
                <a:moveTo>
                  <a:pt x="26623" y="14824"/>
                </a:moveTo>
                <a:lnTo>
                  <a:pt x="26647" y="14836"/>
                </a:lnTo>
                <a:cubicBezTo>
                  <a:pt x="26623" y="14836"/>
                  <a:pt x="26623" y="14836"/>
                  <a:pt x="26623" y="14824"/>
                </a:cubicBezTo>
                <a:close/>
                <a:moveTo>
                  <a:pt x="3370" y="14776"/>
                </a:moveTo>
                <a:cubicBezTo>
                  <a:pt x="3394" y="14800"/>
                  <a:pt x="3430" y="14824"/>
                  <a:pt x="3465" y="14836"/>
                </a:cubicBezTo>
                <a:cubicBezTo>
                  <a:pt x="3453" y="14848"/>
                  <a:pt x="3430" y="14860"/>
                  <a:pt x="3406" y="14895"/>
                </a:cubicBezTo>
                <a:cubicBezTo>
                  <a:pt x="3430" y="14919"/>
                  <a:pt x="3441" y="14943"/>
                  <a:pt x="3465" y="14955"/>
                </a:cubicBezTo>
                <a:cubicBezTo>
                  <a:pt x="3430" y="14949"/>
                  <a:pt x="3397" y="14946"/>
                  <a:pt x="3366" y="14946"/>
                </a:cubicBezTo>
                <a:cubicBezTo>
                  <a:pt x="3334" y="14946"/>
                  <a:pt x="3304" y="14949"/>
                  <a:pt x="3275" y="14955"/>
                </a:cubicBezTo>
                <a:cubicBezTo>
                  <a:pt x="3275" y="14943"/>
                  <a:pt x="3275" y="14919"/>
                  <a:pt x="3287" y="14907"/>
                </a:cubicBezTo>
                <a:lnTo>
                  <a:pt x="3310" y="14907"/>
                </a:lnTo>
                <a:cubicBezTo>
                  <a:pt x="3322" y="14895"/>
                  <a:pt x="3334" y="14884"/>
                  <a:pt x="3322" y="14848"/>
                </a:cubicBezTo>
                <a:lnTo>
                  <a:pt x="3322" y="14848"/>
                </a:lnTo>
                <a:cubicBezTo>
                  <a:pt x="3327" y="14853"/>
                  <a:pt x="3336" y="14856"/>
                  <a:pt x="3346" y="14856"/>
                </a:cubicBezTo>
                <a:cubicBezTo>
                  <a:pt x="3360" y="14856"/>
                  <a:pt x="3375" y="14850"/>
                  <a:pt x="3382" y="14836"/>
                </a:cubicBezTo>
                <a:cubicBezTo>
                  <a:pt x="3382" y="14800"/>
                  <a:pt x="3370" y="14788"/>
                  <a:pt x="3346" y="14788"/>
                </a:cubicBezTo>
                <a:lnTo>
                  <a:pt x="3370" y="14776"/>
                </a:lnTo>
                <a:close/>
                <a:moveTo>
                  <a:pt x="5906" y="14622"/>
                </a:moveTo>
                <a:cubicBezTo>
                  <a:pt x="5894" y="14681"/>
                  <a:pt x="5894" y="14753"/>
                  <a:pt x="5930" y="14800"/>
                </a:cubicBezTo>
                <a:cubicBezTo>
                  <a:pt x="5906" y="14836"/>
                  <a:pt x="5894" y="14848"/>
                  <a:pt x="5882" y="14872"/>
                </a:cubicBezTo>
                <a:cubicBezTo>
                  <a:pt x="5882" y="14872"/>
                  <a:pt x="5894" y="14872"/>
                  <a:pt x="5894" y="14895"/>
                </a:cubicBezTo>
                <a:cubicBezTo>
                  <a:pt x="5846" y="14907"/>
                  <a:pt x="5811" y="14931"/>
                  <a:pt x="5787" y="15003"/>
                </a:cubicBezTo>
                <a:cubicBezTo>
                  <a:pt x="5787" y="14967"/>
                  <a:pt x="5763" y="14955"/>
                  <a:pt x="5727" y="14943"/>
                </a:cubicBezTo>
                <a:cubicBezTo>
                  <a:pt x="5763" y="14907"/>
                  <a:pt x="5787" y="14860"/>
                  <a:pt x="5811" y="14800"/>
                </a:cubicBezTo>
                <a:cubicBezTo>
                  <a:pt x="5787" y="14788"/>
                  <a:pt x="5763" y="14776"/>
                  <a:pt x="5751" y="14776"/>
                </a:cubicBezTo>
                <a:lnTo>
                  <a:pt x="5775" y="14741"/>
                </a:lnTo>
                <a:cubicBezTo>
                  <a:pt x="5763" y="14705"/>
                  <a:pt x="5751" y="14669"/>
                  <a:pt x="5716" y="14657"/>
                </a:cubicBezTo>
                <a:lnTo>
                  <a:pt x="5716" y="14657"/>
                </a:lnTo>
                <a:cubicBezTo>
                  <a:pt x="5733" y="14660"/>
                  <a:pt x="5750" y="14662"/>
                  <a:pt x="5767" y="14662"/>
                </a:cubicBezTo>
                <a:cubicBezTo>
                  <a:pt x="5817" y="14662"/>
                  <a:pt x="5861" y="14648"/>
                  <a:pt x="5906" y="14622"/>
                </a:cubicBezTo>
                <a:close/>
                <a:moveTo>
                  <a:pt x="12252" y="14943"/>
                </a:moveTo>
                <a:cubicBezTo>
                  <a:pt x="12288" y="14967"/>
                  <a:pt x="12359" y="14979"/>
                  <a:pt x="12395" y="14979"/>
                </a:cubicBezTo>
                <a:cubicBezTo>
                  <a:pt x="12395" y="15003"/>
                  <a:pt x="12395" y="15003"/>
                  <a:pt x="12383" y="15015"/>
                </a:cubicBezTo>
                <a:cubicBezTo>
                  <a:pt x="12353" y="15009"/>
                  <a:pt x="12326" y="15006"/>
                  <a:pt x="12303" y="15006"/>
                </a:cubicBezTo>
                <a:cubicBezTo>
                  <a:pt x="12279" y="15006"/>
                  <a:pt x="12258" y="15009"/>
                  <a:pt x="12240" y="15015"/>
                </a:cubicBezTo>
                <a:cubicBezTo>
                  <a:pt x="12240" y="14979"/>
                  <a:pt x="12252" y="14967"/>
                  <a:pt x="12252" y="14943"/>
                </a:cubicBezTo>
                <a:close/>
                <a:moveTo>
                  <a:pt x="15955" y="14622"/>
                </a:moveTo>
                <a:cubicBezTo>
                  <a:pt x="15943" y="14645"/>
                  <a:pt x="15943" y="14657"/>
                  <a:pt x="15943" y="14681"/>
                </a:cubicBezTo>
                <a:cubicBezTo>
                  <a:pt x="15955" y="14693"/>
                  <a:pt x="15970" y="14699"/>
                  <a:pt x="15983" y="14699"/>
                </a:cubicBezTo>
                <a:cubicBezTo>
                  <a:pt x="15997" y="14699"/>
                  <a:pt x="16008" y="14693"/>
                  <a:pt x="16014" y="14681"/>
                </a:cubicBezTo>
                <a:lnTo>
                  <a:pt x="16014" y="14681"/>
                </a:lnTo>
                <a:cubicBezTo>
                  <a:pt x="16003" y="14705"/>
                  <a:pt x="16003" y="14729"/>
                  <a:pt x="16014" y="14764"/>
                </a:cubicBezTo>
                <a:cubicBezTo>
                  <a:pt x="16026" y="14764"/>
                  <a:pt x="16026" y="14764"/>
                  <a:pt x="16050" y="14741"/>
                </a:cubicBezTo>
                <a:cubicBezTo>
                  <a:pt x="16050" y="14764"/>
                  <a:pt x="16062" y="14788"/>
                  <a:pt x="16062" y="14800"/>
                </a:cubicBezTo>
                <a:cubicBezTo>
                  <a:pt x="16033" y="14793"/>
                  <a:pt x="16007" y="14789"/>
                  <a:pt x="15982" y="14789"/>
                </a:cubicBezTo>
                <a:cubicBezTo>
                  <a:pt x="15925" y="14789"/>
                  <a:pt x="15877" y="14810"/>
                  <a:pt x="15836" y="14860"/>
                </a:cubicBezTo>
                <a:cubicBezTo>
                  <a:pt x="15794" y="14839"/>
                  <a:pt x="15744" y="14827"/>
                  <a:pt x="15692" y="14801"/>
                </a:cubicBezTo>
                <a:lnTo>
                  <a:pt x="15692" y="14801"/>
                </a:lnTo>
                <a:cubicBezTo>
                  <a:pt x="15633" y="14896"/>
                  <a:pt x="15598" y="14967"/>
                  <a:pt x="15586" y="15026"/>
                </a:cubicBezTo>
                <a:cubicBezTo>
                  <a:pt x="15550" y="15015"/>
                  <a:pt x="15538" y="15015"/>
                  <a:pt x="15514" y="15015"/>
                </a:cubicBezTo>
                <a:cubicBezTo>
                  <a:pt x="15526" y="15003"/>
                  <a:pt x="15526" y="14979"/>
                  <a:pt x="15526" y="14955"/>
                </a:cubicBezTo>
                <a:cubicBezTo>
                  <a:pt x="15586" y="14908"/>
                  <a:pt x="15633" y="14860"/>
                  <a:pt x="15692" y="14801"/>
                </a:cubicBezTo>
                <a:lnTo>
                  <a:pt x="15692" y="14801"/>
                </a:lnTo>
                <a:cubicBezTo>
                  <a:pt x="15692" y="14801"/>
                  <a:pt x="15692" y="14801"/>
                  <a:pt x="15692" y="14801"/>
                </a:cubicBezTo>
                <a:lnTo>
                  <a:pt x="15692" y="14801"/>
                </a:lnTo>
                <a:cubicBezTo>
                  <a:pt x="15693" y="14801"/>
                  <a:pt x="15693" y="14801"/>
                  <a:pt x="15693" y="14800"/>
                </a:cubicBezTo>
                <a:lnTo>
                  <a:pt x="15693" y="14800"/>
                </a:lnTo>
                <a:cubicBezTo>
                  <a:pt x="15693" y="14800"/>
                  <a:pt x="15692" y="14801"/>
                  <a:pt x="15692" y="14801"/>
                </a:cubicBezTo>
                <a:lnTo>
                  <a:pt x="15692" y="14801"/>
                </a:lnTo>
                <a:cubicBezTo>
                  <a:pt x="15684" y="14797"/>
                  <a:pt x="15677" y="14793"/>
                  <a:pt x="15669" y="14788"/>
                </a:cubicBezTo>
                <a:cubicBezTo>
                  <a:pt x="15752" y="14776"/>
                  <a:pt x="15788" y="14729"/>
                  <a:pt x="15836" y="14681"/>
                </a:cubicBezTo>
                <a:lnTo>
                  <a:pt x="15848" y="14705"/>
                </a:lnTo>
                <a:cubicBezTo>
                  <a:pt x="15872" y="14681"/>
                  <a:pt x="15883" y="14669"/>
                  <a:pt x="15883" y="14645"/>
                </a:cubicBezTo>
                <a:cubicBezTo>
                  <a:pt x="15883" y="14657"/>
                  <a:pt x="15883" y="14657"/>
                  <a:pt x="15895" y="14669"/>
                </a:cubicBezTo>
                <a:cubicBezTo>
                  <a:pt x="15931" y="14669"/>
                  <a:pt x="15943" y="14645"/>
                  <a:pt x="15943" y="14622"/>
                </a:cubicBezTo>
                <a:close/>
                <a:moveTo>
                  <a:pt x="16562" y="14943"/>
                </a:moveTo>
                <a:lnTo>
                  <a:pt x="16562" y="14943"/>
                </a:lnTo>
                <a:cubicBezTo>
                  <a:pt x="16550" y="14967"/>
                  <a:pt x="16562" y="15003"/>
                  <a:pt x="16562" y="15026"/>
                </a:cubicBezTo>
                <a:lnTo>
                  <a:pt x="16586" y="15038"/>
                </a:lnTo>
                <a:lnTo>
                  <a:pt x="16598" y="15062"/>
                </a:lnTo>
                <a:lnTo>
                  <a:pt x="16610" y="15074"/>
                </a:lnTo>
                <a:lnTo>
                  <a:pt x="16562" y="15074"/>
                </a:lnTo>
                <a:cubicBezTo>
                  <a:pt x="16503" y="15038"/>
                  <a:pt x="16443" y="15026"/>
                  <a:pt x="16384" y="15026"/>
                </a:cubicBezTo>
                <a:lnTo>
                  <a:pt x="16384" y="15003"/>
                </a:lnTo>
                <a:lnTo>
                  <a:pt x="16455" y="15003"/>
                </a:lnTo>
                <a:cubicBezTo>
                  <a:pt x="16491" y="14979"/>
                  <a:pt x="16538" y="14967"/>
                  <a:pt x="16562" y="14943"/>
                </a:cubicBezTo>
                <a:close/>
                <a:moveTo>
                  <a:pt x="5869" y="15055"/>
                </a:moveTo>
                <a:cubicBezTo>
                  <a:pt x="5885" y="15062"/>
                  <a:pt x="5898" y="15062"/>
                  <a:pt x="5906" y="15062"/>
                </a:cubicBezTo>
                <a:cubicBezTo>
                  <a:pt x="5906" y="15074"/>
                  <a:pt x="5906" y="15098"/>
                  <a:pt x="5930" y="15122"/>
                </a:cubicBezTo>
                <a:cubicBezTo>
                  <a:pt x="5915" y="15114"/>
                  <a:pt x="5901" y="15111"/>
                  <a:pt x="5889" y="15111"/>
                </a:cubicBezTo>
                <a:cubicBezTo>
                  <a:pt x="5861" y="15111"/>
                  <a:pt x="5839" y="15125"/>
                  <a:pt x="5823" y="15134"/>
                </a:cubicBezTo>
                <a:lnTo>
                  <a:pt x="5811" y="15122"/>
                </a:lnTo>
                <a:cubicBezTo>
                  <a:pt x="5823" y="15098"/>
                  <a:pt x="5846" y="15086"/>
                  <a:pt x="5870" y="15062"/>
                </a:cubicBezTo>
                <a:cubicBezTo>
                  <a:pt x="5870" y="15059"/>
                  <a:pt x="5870" y="15057"/>
                  <a:pt x="5869" y="15055"/>
                </a:cubicBezTo>
                <a:close/>
                <a:moveTo>
                  <a:pt x="8859" y="14610"/>
                </a:moveTo>
                <a:cubicBezTo>
                  <a:pt x="8823" y="14681"/>
                  <a:pt x="8847" y="14788"/>
                  <a:pt x="8918" y="14872"/>
                </a:cubicBezTo>
                <a:cubicBezTo>
                  <a:pt x="9002" y="14836"/>
                  <a:pt x="9061" y="14764"/>
                  <a:pt x="9061" y="14681"/>
                </a:cubicBezTo>
                <a:cubicBezTo>
                  <a:pt x="9085" y="14681"/>
                  <a:pt x="9085" y="14681"/>
                  <a:pt x="9097" y="14705"/>
                </a:cubicBezTo>
                <a:cubicBezTo>
                  <a:pt x="9109" y="14717"/>
                  <a:pt x="9109" y="14729"/>
                  <a:pt x="9145" y="14741"/>
                </a:cubicBezTo>
                <a:cubicBezTo>
                  <a:pt x="9180" y="14729"/>
                  <a:pt x="9216" y="14717"/>
                  <a:pt x="9228" y="14705"/>
                </a:cubicBezTo>
                <a:lnTo>
                  <a:pt x="9240" y="14705"/>
                </a:lnTo>
                <a:cubicBezTo>
                  <a:pt x="9240" y="14729"/>
                  <a:pt x="9240" y="14764"/>
                  <a:pt x="9264" y="14776"/>
                </a:cubicBezTo>
                <a:cubicBezTo>
                  <a:pt x="9240" y="14776"/>
                  <a:pt x="9216" y="14788"/>
                  <a:pt x="9204" y="14800"/>
                </a:cubicBezTo>
                <a:lnTo>
                  <a:pt x="9204" y="14824"/>
                </a:lnTo>
                <a:cubicBezTo>
                  <a:pt x="9180" y="14836"/>
                  <a:pt x="9180" y="14848"/>
                  <a:pt x="9180" y="14884"/>
                </a:cubicBezTo>
                <a:cubicBezTo>
                  <a:pt x="9168" y="14866"/>
                  <a:pt x="9150" y="14857"/>
                  <a:pt x="9130" y="14857"/>
                </a:cubicBezTo>
                <a:cubicBezTo>
                  <a:pt x="9109" y="14857"/>
                  <a:pt x="9085" y="14866"/>
                  <a:pt x="9061" y="14884"/>
                </a:cubicBezTo>
                <a:cubicBezTo>
                  <a:pt x="9085" y="14907"/>
                  <a:pt x="9097" y="14943"/>
                  <a:pt x="9121" y="14943"/>
                </a:cubicBezTo>
                <a:lnTo>
                  <a:pt x="9109" y="14955"/>
                </a:lnTo>
                <a:cubicBezTo>
                  <a:pt x="9085" y="14943"/>
                  <a:pt x="9061" y="14919"/>
                  <a:pt x="9025" y="14919"/>
                </a:cubicBezTo>
                <a:cubicBezTo>
                  <a:pt x="9002" y="14943"/>
                  <a:pt x="8990" y="14967"/>
                  <a:pt x="8990" y="14979"/>
                </a:cubicBezTo>
                <a:cubicBezTo>
                  <a:pt x="8978" y="14967"/>
                  <a:pt x="8966" y="14967"/>
                  <a:pt x="8942" y="14955"/>
                </a:cubicBezTo>
                <a:cubicBezTo>
                  <a:pt x="8906" y="15015"/>
                  <a:pt x="8906" y="15074"/>
                  <a:pt x="8942" y="15134"/>
                </a:cubicBezTo>
                <a:cubicBezTo>
                  <a:pt x="8924" y="15122"/>
                  <a:pt x="8906" y="15116"/>
                  <a:pt x="8890" y="15116"/>
                </a:cubicBezTo>
                <a:cubicBezTo>
                  <a:pt x="8874" y="15116"/>
                  <a:pt x="8859" y="15122"/>
                  <a:pt x="8847" y="15134"/>
                </a:cubicBezTo>
                <a:cubicBezTo>
                  <a:pt x="8847" y="15110"/>
                  <a:pt x="8859" y="15098"/>
                  <a:pt x="8859" y="15086"/>
                </a:cubicBezTo>
                <a:cubicBezTo>
                  <a:pt x="8847" y="15074"/>
                  <a:pt x="8811" y="15062"/>
                  <a:pt x="8799" y="15038"/>
                </a:cubicBezTo>
                <a:lnTo>
                  <a:pt x="8787" y="15038"/>
                </a:lnTo>
                <a:cubicBezTo>
                  <a:pt x="8740" y="15015"/>
                  <a:pt x="8680" y="15015"/>
                  <a:pt x="8633" y="15015"/>
                </a:cubicBezTo>
                <a:lnTo>
                  <a:pt x="8609" y="14919"/>
                </a:lnTo>
                <a:lnTo>
                  <a:pt x="8644" y="14884"/>
                </a:lnTo>
                <a:cubicBezTo>
                  <a:pt x="8600" y="14803"/>
                  <a:pt x="8548" y="14763"/>
                  <a:pt x="8495" y="14763"/>
                </a:cubicBezTo>
                <a:cubicBezTo>
                  <a:pt x="8478" y="14763"/>
                  <a:pt x="8460" y="14767"/>
                  <a:pt x="8442" y="14776"/>
                </a:cubicBezTo>
                <a:cubicBezTo>
                  <a:pt x="8442" y="14764"/>
                  <a:pt x="8442" y="14741"/>
                  <a:pt x="8454" y="14741"/>
                </a:cubicBezTo>
                <a:cubicBezTo>
                  <a:pt x="8474" y="14751"/>
                  <a:pt x="8493" y="14756"/>
                  <a:pt x="8515" y="14756"/>
                </a:cubicBezTo>
                <a:cubicBezTo>
                  <a:pt x="8545" y="14756"/>
                  <a:pt x="8579" y="14745"/>
                  <a:pt x="8621" y="14717"/>
                </a:cubicBezTo>
                <a:lnTo>
                  <a:pt x="8621" y="14705"/>
                </a:lnTo>
                <a:cubicBezTo>
                  <a:pt x="8644" y="14717"/>
                  <a:pt x="8680" y="14741"/>
                  <a:pt x="8704" y="14764"/>
                </a:cubicBezTo>
                <a:cubicBezTo>
                  <a:pt x="8704" y="14741"/>
                  <a:pt x="8728" y="14741"/>
                  <a:pt x="8728" y="14729"/>
                </a:cubicBezTo>
                <a:lnTo>
                  <a:pt x="8740" y="14729"/>
                </a:lnTo>
                <a:cubicBezTo>
                  <a:pt x="8752" y="14693"/>
                  <a:pt x="8752" y="14681"/>
                  <a:pt x="8752" y="14657"/>
                </a:cubicBezTo>
                <a:cubicBezTo>
                  <a:pt x="8752" y="14634"/>
                  <a:pt x="8764" y="14622"/>
                  <a:pt x="8764" y="14610"/>
                </a:cubicBezTo>
                <a:cubicBezTo>
                  <a:pt x="8781" y="14616"/>
                  <a:pt x="8796" y="14619"/>
                  <a:pt x="8810" y="14619"/>
                </a:cubicBezTo>
                <a:cubicBezTo>
                  <a:pt x="8823" y="14619"/>
                  <a:pt x="8835" y="14616"/>
                  <a:pt x="8847" y="14610"/>
                </a:cubicBezTo>
                <a:close/>
                <a:moveTo>
                  <a:pt x="27861" y="15062"/>
                </a:moveTo>
                <a:cubicBezTo>
                  <a:pt x="27879" y="15068"/>
                  <a:pt x="27894" y="15071"/>
                  <a:pt x="27906" y="15071"/>
                </a:cubicBezTo>
                <a:cubicBezTo>
                  <a:pt x="27918" y="15071"/>
                  <a:pt x="27927" y="15068"/>
                  <a:pt x="27933" y="15062"/>
                </a:cubicBezTo>
                <a:lnTo>
                  <a:pt x="27933" y="15062"/>
                </a:lnTo>
                <a:cubicBezTo>
                  <a:pt x="27933" y="15086"/>
                  <a:pt x="27921" y="15098"/>
                  <a:pt x="27921" y="15134"/>
                </a:cubicBezTo>
                <a:cubicBezTo>
                  <a:pt x="27885" y="15122"/>
                  <a:pt x="27873" y="15098"/>
                  <a:pt x="27849" y="15086"/>
                </a:cubicBezTo>
                <a:cubicBezTo>
                  <a:pt x="27849" y="15074"/>
                  <a:pt x="27861" y="15074"/>
                  <a:pt x="27861" y="15062"/>
                </a:cubicBezTo>
                <a:close/>
                <a:moveTo>
                  <a:pt x="25575" y="14788"/>
                </a:moveTo>
                <a:cubicBezTo>
                  <a:pt x="25587" y="14800"/>
                  <a:pt x="25599" y="14800"/>
                  <a:pt x="25611" y="14800"/>
                </a:cubicBezTo>
                <a:cubicBezTo>
                  <a:pt x="25587" y="14812"/>
                  <a:pt x="25551" y="14860"/>
                  <a:pt x="25551" y="14907"/>
                </a:cubicBezTo>
                <a:lnTo>
                  <a:pt x="25611" y="14907"/>
                </a:lnTo>
                <a:cubicBezTo>
                  <a:pt x="25599" y="14919"/>
                  <a:pt x="25599" y="14955"/>
                  <a:pt x="25611" y="14967"/>
                </a:cubicBezTo>
                <a:cubicBezTo>
                  <a:pt x="25599" y="14979"/>
                  <a:pt x="25599" y="15015"/>
                  <a:pt x="25587" y="15026"/>
                </a:cubicBezTo>
                <a:cubicBezTo>
                  <a:pt x="25551" y="15038"/>
                  <a:pt x="25539" y="15074"/>
                  <a:pt x="25528" y="15098"/>
                </a:cubicBezTo>
                <a:lnTo>
                  <a:pt x="25539" y="15098"/>
                </a:lnTo>
                <a:cubicBezTo>
                  <a:pt x="25539" y="15134"/>
                  <a:pt x="25551" y="15145"/>
                  <a:pt x="25575" y="15169"/>
                </a:cubicBezTo>
                <a:lnTo>
                  <a:pt x="25492" y="15169"/>
                </a:lnTo>
                <a:cubicBezTo>
                  <a:pt x="25516" y="15157"/>
                  <a:pt x="25516" y="15134"/>
                  <a:pt x="25492" y="15110"/>
                </a:cubicBezTo>
                <a:cubicBezTo>
                  <a:pt x="25456" y="15110"/>
                  <a:pt x="25432" y="15134"/>
                  <a:pt x="25420" y="15157"/>
                </a:cubicBezTo>
                <a:cubicBezTo>
                  <a:pt x="25420" y="15145"/>
                  <a:pt x="25408" y="15134"/>
                  <a:pt x="25408" y="15134"/>
                </a:cubicBezTo>
                <a:cubicBezTo>
                  <a:pt x="25420" y="15134"/>
                  <a:pt x="25456" y="15122"/>
                  <a:pt x="25468" y="15098"/>
                </a:cubicBezTo>
                <a:lnTo>
                  <a:pt x="25528" y="15098"/>
                </a:lnTo>
                <a:cubicBezTo>
                  <a:pt x="25528" y="15062"/>
                  <a:pt x="25504" y="15015"/>
                  <a:pt x="25480" y="15003"/>
                </a:cubicBezTo>
                <a:lnTo>
                  <a:pt x="25492" y="15003"/>
                </a:lnTo>
                <a:cubicBezTo>
                  <a:pt x="25516" y="14955"/>
                  <a:pt x="25492" y="14919"/>
                  <a:pt x="25492" y="14895"/>
                </a:cubicBezTo>
                <a:cubicBezTo>
                  <a:pt x="25539" y="14860"/>
                  <a:pt x="25575" y="14812"/>
                  <a:pt x="25551" y="14788"/>
                </a:cubicBezTo>
                <a:close/>
                <a:moveTo>
                  <a:pt x="3489" y="14979"/>
                </a:moveTo>
                <a:cubicBezTo>
                  <a:pt x="3501" y="15003"/>
                  <a:pt x="3525" y="15003"/>
                  <a:pt x="3537" y="15003"/>
                </a:cubicBezTo>
                <a:cubicBezTo>
                  <a:pt x="3501" y="15062"/>
                  <a:pt x="3501" y="15122"/>
                  <a:pt x="3537" y="15193"/>
                </a:cubicBezTo>
                <a:cubicBezTo>
                  <a:pt x="3572" y="15181"/>
                  <a:pt x="3596" y="15181"/>
                  <a:pt x="3620" y="15157"/>
                </a:cubicBezTo>
                <a:cubicBezTo>
                  <a:pt x="3620" y="15157"/>
                  <a:pt x="3620" y="15181"/>
                  <a:pt x="3632" y="15181"/>
                </a:cubicBezTo>
                <a:lnTo>
                  <a:pt x="3632" y="15205"/>
                </a:lnTo>
                <a:cubicBezTo>
                  <a:pt x="3608" y="15199"/>
                  <a:pt x="3587" y="15196"/>
                  <a:pt x="3568" y="15196"/>
                </a:cubicBezTo>
                <a:cubicBezTo>
                  <a:pt x="3549" y="15196"/>
                  <a:pt x="3531" y="15199"/>
                  <a:pt x="3513" y="15205"/>
                </a:cubicBezTo>
                <a:cubicBezTo>
                  <a:pt x="3501" y="15181"/>
                  <a:pt x="3465" y="15145"/>
                  <a:pt x="3441" y="15122"/>
                </a:cubicBezTo>
                <a:lnTo>
                  <a:pt x="3430" y="15134"/>
                </a:lnTo>
                <a:lnTo>
                  <a:pt x="3406" y="15134"/>
                </a:lnTo>
                <a:cubicBezTo>
                  <a:pt x="3406" y="15122"/>
                  <a:pt x="3430" y="15122"/>
                  <a:pt x="3430" y="15098"/>
                </a:cubicBezTo>
                <a:cubicBezTo>
                  <a:pt x="3453" y="15074"/>
                  <a:pt x="3465" y="15026"/>
                  <a:pt x="3489" y="14979"/>
                </a:cubicBezTo>
                <a:close/>
                <a:moveTo>
                  <a:pt x="8109" y="15038"/>
                </a:moveTo>
                <a:cubicBezTo>
                  <a:pt x="8097" y="15086"/>
                  <a:pt x="8097" y="15145"/>
                  <a:pt x="8109" y="15193"/>
                </a:cubicBezTo>
                <a:cubicBezTo>
                  <a:pt x="8097" y="15205"/>
                  <a:pt x="8085" y="15217"/>
                  <a:pt x="8049" y="15241"/>
                </a:cubicBezTo>
                <a:cubicBezTo>
                  <a:pt x="8037" y="15217"/>
                  <a:pt x="8037" y="15205"/>
                  <a:pt x="8025" y="15205"/>
                </a:cubicBezTo>
                <a:cubicBezTo>
                  <a:pt x="8002" y="15193"/>
                  <a:pt x="8002" y="15169"/>
                  <a:pt x="7990" y="15157"/>
                </a:cubicBezTo>
                <a:cubicBezTo>
                  <a:pt x="8037" y="15134"/>
                  <a:pt x="8085" y="15098"/>
                  <a:pt x="8109" y="15038"/>
                </a:cubicBezTo>
                <a:close/>
                <a:moveTo>
                  <a:pt x="18169" y="14884"/>
                </a:moveTo>
                <a:cubicBezTo>
                  <a:pt x="18169" y="14895"/>
                  <a:pt x="18193" y="14895"/>
                  <a:pt x="18193" y="14907"/>
                </a:cubicBezTo>
                <a:cubicBezTo>
                  <a:pt x="18158" y="14919"/>
                  <a:pt x="18146" y="14955"/>
                  <a:pt x="18110" y="14979"/>
                </a:cubicBezTo>
                <a:cubicBezTo>
                  <a:pt x="18169" y="15086"/>
                  <a:pt x="18253" y="15145"/>
                  <a:pt x="18336" y="15145"/>
                </a:cubicBezTo>
                <a:lnTo>
                  <a:pt x="18289" y="15241"/>
                </a:lnTo>
                <a:lnTo>
                  <a:pt x="18277" y="15253"/>
                </a:lnTo>
                <a:lnTo>
                  <a:pt x="18229" y="15253"/>
                </a:lnTo>
                <a:cubicBezTo>
                  <a:pt x="18229" y="15193"/>
                  <a:pt x="18205" y="15145"/>
                  <a:pt x="18146" y="15086"/>
                </a:cubicBezTo>
                <a:cubicBezTo>
                  <a:pt x="18134" y="15098"/>
                  <a:pt x="18098" y="15098"/>
                  <a:pt x="18086" y="15122"/>
                </a:cubicBezTo>
                <a:cubicBezTo>
                  <a:pt x="18074" y="15098"/>
                  <a:pt x="18074" y="15086"/>
                  <a:pt x="18050" y="15074"/>
                </a:cubicBezTo>
                <a:cubicBezTo>
                  <a:pt x="18050" y="15015"/>
                  <a:pt x="18050" y="14967"/>
                  <a:pt x="18027" y="14919"/>
                </a:cubicBezTo>
                <a:cubicBezTo>
                  <a:pt x="18050" y="14919"/>
                  <a:pt x="18074" y="14919"/>
                  <a:pt x="18074" y="14907"/>
                </a:cubicBezTo>
                <a:cubicBezTo>
                  <a:pt x="18098" y="14907"/>
                  <a:pt x="18146" y="14895"/>
                  <a:pt x="18169" y="14884"/>
                </a:cubicBezTo>
                <a:close/>
                <a:moveTo>
                  <a:pt x="11383" y="15181"/>
                </a:moveTo>
                <a:lnTo>
                  <a:pt x="11383" y="15193"/>
                </a:lnTo>
                <a:cubicBezTo>
                  <a:pt x="11371" y="15193"/>
                  <a:pt x="11371" y="15217"/>
                  <a:pt x="11371" y="15265"/>
                </a:cubicBezTo>
                <a:lnTo>
                  <a:pt x="11323" y="15217"/>
                </a:lnTo>
                <a:cubicBezTo>
                  <a:pt x="11323" y="15205"/>
                  <a:pt x="11323" y="15193"/>
                  <a:pt x="11347" y="15181"/>
                </a:cubicBezTo>
                <a:lnTo>
                  <a:pt x="11347" y="15193"/>
                </a:lnTo>
                <a:cubicBezTo>
                  <a:pt x="11359" y="15193"/>
                  <a:pt x="11371" y="15181"/>
                  <a:pt x="11383" y="15181"/>
                </a:cubicBezTo>
                <a:close/>
                <a:moveTo>
                  <a:pt x="11585" y="15026"/>
                </a:moveTo>
                <a:cubicBezTo>
                  <a:pt x="11597" y="15062"/>
                  <a:pt x="11621" y="15062"/>
                  <a:pt x="11645" y="15074"/>
                </a:cubicBezTo>
                <a:cubicBezTo>
                  <a:pt x="11609" y="15086"/>
                  <a:pt x="11597" y="15110"/>
                  <a:pt x="11561" y="15145"/>
                </a:cubicBezTo>
                <a:cubicBezTo>
                  <a:pt x="11592" y="15201"/>
                  <a:pt x="11633" y="15244"/>
                  <a:pt x="11675" y="15272"/>
                </a:cubicBezTo>
                <a:lnTo>
                  <a:pt x="11675" y="15272"/>
                </a:lnTo>
                <a:cubicBezTo>
                  <a:pt x="11656" y="15265"/>
                  <a:pt x="11637" y="15262"/>
                  <a:pt x="11619" y="15262"/>
                </a:cubicBezTo>
                <a:cubicBezTo>
                  <a:pt x="11595" y="15262"/>
                  <a:pt x="11571" y="15268"/>
                  <a:pt x="11550" y="15276"/>
                </a:cubicBezTo>
                <a:cubicBezTo>
                  <a:pt x="11561" y="15217"/>
                  <a:pt x="11538" y="15181"/>
                  <a:pt x="11490" y="15134"/>
                </a:cubicBezTo>
                <a:cubicBezTo>
                  <a:pt x="11490" y="15098"/>
                  <a:pt x="11478" y="15086"/>
                  <a:pt x="11454" y="15086"/>
                </a:cubicBezTo>
                <a:lnTo>
                  <a:pt x="11502" y="15086"/>
                </a:lnTo>
                <a:lnTo>
                  <a:pt x="11502" y="15098"/>
                </a:lnTo>
                <a:cubicBezTo>
                  <a:pt x="11550" y="15074"/>
                  <a:pt x="11561" y="15038"/>
                  <a:pt x="11585" y="15026"/>
                </a:cubicBezTo>
                <a:close/>
                <a:moveTo>
                  <a:pt x="11721" y="15297"/>
                </a:moveTo>
                <a:cubicBezTo>
                  <a:pt x="11744" y="15307"/>
                  <a:pt x="11767" y="15312"/>
                  <a:pt x="11788" y="15312"/>
                </a:cubicBezTo>
                <a:lnTo>
                  <a:pt x="11776" y="15324"/>
                </a:lnTo>
                <a:lnTo>
                  <a:pt x="11752" y="15324"/>
                </a:lnTo>
                <a:cubicBezTo>
                  <a:pt x="11742" y="15314"/>
                  <a:pt x="11731" y="15305"/>
                  <a:pt x="11721" y="15297"/>
                </a:cubicBezTo>
                <a:close/>
                <a:moveTo>
                  <a:pt x="12597" y="15015"/>
                </a:moveTo>
                <a:lnTo>
                  <a:pt x="12657" y="15074"/>
                </a:lnTo>
                <a:cubicBezTo>
                  <a:pt x="12633" y="15074"/>
                  <a:pt x="12621" y="15086"/>
                  <a:pt x="12609" y="15110"/>
                </a:cubicBezTo>
                <a:lnTo>
                  <a:pt x="12621" y="15134"/>
                </a:lnTo>
                <a:cubicBezTo>
                  <a:pt x="12609" y="15157"/>
                  <a:pt x="12609" y="15193"/>
                  <a:pt x="12609" y="15217"/>
                </a:cubicBezTo>
                <a:cubicBezTo>
                  <a:pt x="12597" y="15217"/>
                  <a:pt x="12562" y="15217"/>
                  <a:pt x="12538" y="15241"/>
                </a:cubicBezTo>
                <a:cubicBezTo>
                  <a:pt x="12538" y="15276"/>
                  <a:pt x="12562" y="15300"/>
                  <a:pt x="12574" y="15312"/>
                </a:cubicBezTo>
                <a:cubicBezTo>
                  <a:pt x="12574" y="15312"/>
                  <a:pt x="12562" y="15312"/>
                  <a:pt x="12562" y="15324"/>
                </a:cubicBezTo>
                <a:cubicBezTo>
                  <a:pt x="12562" y="15312"/>
                  <a:pt x="12562" y="15312"/>
                  <a:pt x="12550" y="15300"/>
                </a:cubicBezTo>
                <a:cubicBezTo>
                  <a:pt x="12538" y="15300"/>
                  <a:pt x="12502" y="15312"/>
                  <a:pt x="12502" y="15312"/>
                </a:cubicBezTo>
                <a:lnTo>
                  <a:pt x="12502" y="15265"/>
                </a:lnTo>
                <a:cubicBezTo>
                  <a:pt x="12478" y="15265"/>
                  <a:pt x="12443" y="15265"/>
                  <a:pt x="12431" y="15300"/>
                </a:cubicBezTo>
                <a:cubicBezTo>
                  <a:pt x="12395" y="15276"/>
                  <a:pt x="12383" y="15276"/>
                  <a:pt x="12359" y="15276"/>
                </a:cubicBezTo>
                <a:lnTo>
                  <a:pt x="12335" y="15276"/>
                </a:lnTo>
                <a:lnTo>
                  <a:pt x="12335" y="15265"/>
                </a:lnTo>
                <a:cubicBezTo>
                  <a:pt x="12371" y="15265"/>
                  <a:pt x="12383" y="15253"/>
                  <a:pt x="12419" y="15241"/>
                </a:cubicBezTo>
                <a:lnTo>
                  <a:pt x="12419" y="15253"/>
                </a:lnTo>
                <a:cubicBezTo>
                  <a:pt x="12538" y="15217"/>
                  <a:pt x="12597" y="15122"/>
                  <a:pt x="12597" y="15015"/>
                </a:cubicBezTo>
                <a:close/>
                <a:moveTo>
                  <a:pt x="17336" y="14598"/>
                </a:moveTo>
                <a:cubicBezTo>
                  <a:pt x="17336" y="14598"/>
                  <a:pt x="17360" y="14610"/>
                  <a:pt x="17372" y="14610"/>
                </a:cubicBezTo>
                <a:cubicBezTo>
                  <a:pt x="17336" y="14669"/>
                  <a:pt x="17360" y="14741"/>
                  <a:pt x="17384" y="14812"/>
                </a:cubicBezTo>
                <a:lnTo>
                  <a:pt x="17431" y="14812"/>
                </a:lnTo>
                <a:cubicBezTo>
                  <a:pt x="17431" y="14848"/>
                  <a:pt x="17431" y="14895"/>
                  <a:pt x="17455" y="14931"/>
                </a:cubicBezTo>
                <a:cubicBezTo>
                  <a:pt x="17538" y="14931"/>
                  <a:pt x="17574" y="14907"/>
                  <a:pt x="17610" y="14860"/>
                </a:cubicBezTo>
                <a:lnTo>
                  <a:pt x="17622" y="14860"/>
                </a:lnTo>
                <a:lnTo>
                  <a:pt x="17622" y="14895"/>
                </a:lnTo>
                <a:lnTo>
                  <a:pt x="17610" y="14895"/>
                </a:lnTo>
                <a:lnTo>
                  <a:pt x="17610" y="14919"/>
                </a:lnTo>
                <a:cubicBezTo>
                  <a:pt x="17574" y="14955"/>
                  <a:pt x="17562" y="15003"/>
                  <a:pt x="17550" y="15038"/>
                </a:cubicBezTo>
                <a:cubicBezTo>
                  <a:pt x="17503" y="15074"/>
                  <a:pt x="17479" y="15110"/>
                  <a:pt x="17455" y="15169"/>
                </a:cubicBezTo>
                <a:cubicBezTo>
                  <a:pt x="17416" y="15100"/>
                  <a:pt x="17348" y="15055"/>
                  <a:pt x="17266" y="15055"/>
                </a:cubicBezTo>
                <a:cubicBezTo>
                  <a:pt x="17221" y="15055"/>
                  <a:pt x="17172" y="15069"/>
                  <a:pt x="17122" y="15098"/>
                </a:cubicBezTo>
                <a:cubicBezTo>
                  <a:pt x="17134" y="15205"/>
                  <a:pt x="17181" y="15265"/>
                  <a:pt x="17253" y="15288"/>
                </a:cubicBezTo>
                <a:cubicBezTo>
                  <a:pt x="17205" y="15312"/>
                  <a:pt x="17181" y="15348"/>
                  <a:pt x="17146" y="15384"/>
                </a:cubicBezTo>
                <a:cubicBezTo>
                  <a:pt x="17134" y="15384"/>
                  <a:pt x="17122" y="15372"/>
                  <a:pt x="17098" y="15372"/>
                </a:cubicBezTo>
                <a:cubicBezTo>
                  <a:pt x="17134" y="15324"/>
                  <a:pt x="17157" y="15253"/>
                  <a:pt x="17134" y="15169"/>
                </a:cubicBezTo>
                <a:cubicBezTo>
                  <a:pt x="17086" y="15169"/>
                  <a:pt x="17038" y="15193"/>
                  <a:pt x="17015" y="15205"/>
                </a:cubicBezTo>
                <a:lnTo>
                  <a:pt x="17003" y="15193"/>
                </a:lnTo>
                <a:lnTo>
                  <a:pt x="17003" y="15145"/>
                </a:lnTo>
                <a:cubicBezTo>
                  <a:pt x="17026" y="15110"/>
                  <a:pt x="17062" y="15086"/>
                  <a:pt x="17062" y="15026"/>
                </a:cubicBezTo>
                <a:lnTo>
                  <a:pt x="17038" y="15026"/>
                </a:lnTo>
                <a:cubicBezTo>
                  <a:pt x="17038" y="15015"/>
                  <a:pt x="17062" y="15003"/>
                  <a:pt x="17062" y="14979"/>
                </a:cubicBezTo>
                <a:cubicBezTo>
                  <a:pt x="17038" y="14967"/>
                  <a:pt x="17038" y="14967"/>
                  <a:pt x="17026" y="14967"/>
                </a:cubicBezTo>
                <a:cubicBezTo>
                  <a:pt x="17038" y="14955"/>
                  <a:pt x="17038" y="14943"/>
                  <a:pt x="17038" y="14919"/>
                </a:cubicBezTo>
                <a:cubicBezTo>
                  <a:pt x="17032" y="14916"/>
                  <a:pt x="17026" y="14915"/>
                  <a:pt x="17021" y="14915"/>
                </a:cubicBezTo>
                <a:cubicBezTo>
                  <a:pt x="17007" y="14915"/>
                  <a:pt x="16996" y="14926"/>
                  <a:pt x="16979" y="14943"/>
                </a:cubicBezTo>
                <a:cubicBezTo>
                  <a:pt x="16979" y="14919"/>
                  <a:pt x="16967" y="14919"/>
                  <a:pt x="16967" y="14919"/>
                </a:cubicBezTo>
                <a:cubicBezTo>
                  <a:pt x="16967" y="14907"/>
                  <a:pt x="16955" y="14895"/>
                  <a:pt x="16955" y="14860"/>
                </a:cubicBezTo>
                <a:lnTo>
                  <a:pt x="16955" y="14860"/>
                </a:lnTo>
                <a:cubicBezTo>
                  <a:pt x="16955" y="14884"/>
                  <a:pt x="16967" y="14895"/>
                  <a:pt x="16979" y="14895"/>
                </a:cubicBezTo>
                <a:cubicBezTo>
                  <a:pt x="17015" y="14895"/>
                  <a:pt x="17050" y="14895"/>
                  <a:pt x="17110" y="14860"/>
                </a:cubicBezTo>
                <a:cubicBezTo>
                  <a:pt x="17110" y="14800"/>
                  <a:pt x="17098" y="14764"/>
                  <a:pt x="17074" y="14717"/>
                </a:cubicBezTo>
                <a:cubicBezTo>
                  <a:pt x="17086" y="14717"/>
                  <a:pt x="17098" y="14717"/>
                  <a:pt x="17110" y="14705"/>
                </a:cubicBezTo>
                <a:cubicBezTo>
                  <a:pt x="17110" y="14717"/>
                  <a:pt x="17110" y="14729"/>
                  <a:pt x="17146" y="14741"/>
                </a:cubicBezTo>
                <a:cubicBezTo>
                  <a:pt x="17157" y="14729"/>
                  <a:pt x="17181" y="14717"/>
                  <a:pt x="17181" y="14705"/>
                </a:cubicBezTo>
                <a:cubicBezTo>
                  <a:pt x="17193" y="14717"/>
                  <a:pt x="17205" y="14717"/>
                  <a:pt x="17217" y="14717"/>
                </a:cubicBezTo>
                <a:cubicBezTo>
                  <a:pt x="17217" y="14681"/>
                  <a:pt x="17217" y="14669"/>
                  <a:pt x="17193" y="14657"/>
                </a:cubicBezTo>
                <a:cubicBezTo>
                  <a:pt x="17205" y="14657"/>
                  <a:pt x="17205" y="14657"/>
                  <a:pt x="17217" y="14645"/>
                </a:cubicBezTo>
                <a:cubicBezTo>
                  <a:pt x="17217" y="14657"/>
                  <a:pt x="17217" y="14669"/>
                  <a:pt x="17253" y="14681"/>
                </a:cubicBezTo>
                <a:cubicBezTo>
                  <a:pt x="17265" y="14669"/>
                  <a:pt x="17276" y="14657"/>
                  <a:pt x="17276" y="14645"/>
                </a:cubicBezTo>
                <a:cubicBezTo>
                  <a:pt x="17300" y="14657"/>
                  <a:pt x="17312" y="14657"/>
                  <a:pt x="17324" y="14657"/>
                </a:cubicBezTo>
                <a:lnTo>
                  <a:pt x="17324" y="14622"/>
                </a:lnTo>
                <a:cubicBezTo>
                  <a:pt x="17336" y="14610"/>
                  <a:pt x="17336" y="14610"/>
                  <a:pt x="17336" y="14598"/>
                </a:cubicBezTo>
                <a:close/>
                <a:moveTo>
                  <a:pt x="25480" y="15276"/>
                </a:moveTo>
                <a:cubicBezTo>
                  <a:pt x="25480" y="15312"/>
                  <a:pt x="25468" y="15336"/>
                  <a:pt x="25468" y="15372"/>
                </a:cubicBezTo>
                <a:lnTo>
                  <a:pt x="25492" y="15372"/>
                </a:lnTo>
                <a:lnTo>
                  <a:pt x="25492" y="15384"/>
                </a:lnTo>
                <a:cubicBezTo>
                  <a:pt x="25492" y="15388"/>
                  <a:pt x="25490" y="15391"/>
                  <a:pt x="25488" y="15394"/>
                </a:cubicBezTo>
                <a:lnTo>
                  <a:pt x="25488" y="15394"/>
                </a:lnTo>
                <a:cubicBezTo>
                  <a:pt x="25473" y="15386"/>
                  <a:pt x="25463" y="15379"/>
                  <a:pt x="25447" y="15379"/>
                </a:cubicBezTo>
                <a:cubicBezTo>
                  <a:pt x="25439" y="15379"/>
                  <a:pt x="25431" y="15380"/>
                  <a:pt x="25420" y="15384"/>
                </a:cubicBezTo>
                <a:cubicBezTo>
                  <a:pt x="25432" y="15372"/>
                  <a:pt x="25432" y="15360"/>
                  <a:pt x="25420" y="15324"/>
                </a:cubicBezTo>
                <a:cubicBezTo>
                  <a:pt x="25428" y="15324"/>
                  <a:pt x="25442" y="15329"/>
                  <a:pt x="25453" y="15329"/>
                </a:cubicBezTo>
                <a:cubicBezTo>
                  <a:pt x="25459" y="15329"/>
                  <a:pt x="25464" y="15328"/>
                  <a:pt x="25468" y="15324"/>
                </a:cubicBezTo>
                <a:lnTo>
                  <a:pt x="25468" y="15276"/>
                </a:lnTo>
                <a:close/>
                <a:moveTo>
                  <a:pt x="9537" y="15312"/>
                </a:moveTo>
                <a:cubicBezTo>
                  <a:pt x="9537" y="15324"/>
                  <a:pt x="9561" y="15336"/>
                  <a:pt x="9573" y="15360"/>
                </a:cubicBezTo>
                <a:lnTo>
                  <a:pt x="9561" y="15372"/>
                </a:lnTo>
                <a:cubicBezTo>
                  <a:pt x="9537" y="15372"/>
                  <a:pt x="9526" y="15384"/>
                  <a:pt x="9526" y="15396"/>
                </a:cubicBezTo>
                <a:cubicBezTo>
                  <a:pt x="9526" y="15396"/>
                  <a:pt x="9514" y="15396"/>
                  <a:pt x="9502" y="15384"/>
                </a:cubicBezTo>
                <a:lnTo>
                  <a:pt x="9502" y="15360"/>
                </a:lnTo>
                <a:cubicBezTo>
                  <a:pt x="9526" y="15360"/>
                  <a:pt x="9537" y="15336"/>
                  <a:pt x="9537" y="15312"/>
                </a:cubicBezTo>
                <a:close/>
                <a:moveTo>
                  <a:pt x="13824" y="15396"/>
                </a:moveTo>
                <a:lnTo>
                  <a:pt x="13824" y="15431"/>
                </a:lnTo>
                <a:cubicBezTo>
                  <a:pt x="13800" y="15443"/>
                  <a:pt x="13788" y="15455"/>
                  <a:pt x="13764" y="15491"/>
                </a:cubicBezTo>
                <a:lnTo>
                  <a:pt x="13764" y="15479"/>
                </a:lnTo>
                <a:cubicBezTo>
                  <a:pt x="13764" y="15455"/>
                  <a:pt x="13752" y="15431"/>
                  <a:pt x="13752" y="15419"/>
                </a:cubicBezTo>
                <a:lnTo>
                  <a:pt x="13752" y="15419"/>
                </a:lnTo>
                <a:cubicBezTo>
                  <a:pt x="13757" y="15424"/>
                  <a:pt x="13764" y="15426"/>
                  <a:pt x="13773" y="15426"/>
                </a:cubicBezTo>
                <a:cubicBezTo>
                  <a:pt x="13789" y="15426"/>
                  <a:pt x="13809" y="15418"/>
                  <a:pt x="13824" y="15396"/>
                </a:cubicBezTo>
                <a:close/>
                <a:moveTo>
                  <a:pt x="18836" y="15396"/>
                </a:moveTo>
                <a:cubicBezTo>
                  <a:pt x="18852" y="15436"/>
                  <a:pt x="18869" y="15471"/>
                  <a:pt x="18896" y="15500"/>
                </a:cubicBezTo>
                <a:lnTo>
                  <a:pt x="18896" y="15500"/>
                </a:lnTo>
                <a:cubicBezTo>
                  <a:pt x="18869" y="15482"/>
                  <a:pt x="18835" y="15469"/>
                  <a:pt x="18800" y="15455"/>
                </a:cubicBezTo>
                <a:cubicBezTo>
                  <a:pt x="18812" y="15443"/>
                  <a:pt x="18824" y="15431"/>
                  <a:pt x="18836" y="15396"/>
                </a:cubicBezTo>
                <a:close/>
                <a:moveTo>
                  <a:pt x="18586" y="15276"/>
                </a:moveTo>
                <a:cubicBezTo>
                  <a:pt x="18610" y="15300"/>
                  <a:pt x="18622" y="15324"/>
                  <a:pt x="18634" y="15336"/>
                </a:cubicBezTo>
                <a:cubicBezTo>
                  <a:pt x="18622" y="15384"/>
                  <a:pt x="18598" y="15443"/>
                  <a:pt x="18634" y="15515"/>
                </a:cubicBezTo>
                <a:cubicBezTo>
                  <a:pt x="18634" y="15515"/>
                  <a:pt x="18622" y="15515"/>
                  <a:pt x="18622" y="15538"/>
                </a:cubicBezTo>
                <a:cubicBezTo>
                  <a:pt x="18586" y="15515"/>
                  <a:pt x="18539" y="15515"/>
                  <a:pt x="18515" y="15515"/>
                </a:cubicBezTo>
                <a:cubicBezTo>
                  <a:pt x="18539" y="15455"/>
                  <a:pt x="18562" y="15396"/>
                  <a:pt x="18562" y="15360"/>
                </a:cubicBezTo>
                <a:cubicBezTo>
                  <a:pt x="18574" y="15324"/>
                  <a:pt x="18586" y="15300"/>
                  <a:pt x="18586" y="15276"/>
                </a:cubicBezTo>
                <a:close/>
                <a:moveTo>
                  <a:pt x="14157" y="15396"/>
                </a:moveTo>
                <a:cubicBezTo>
                  <a:pt x="14157" y="15419"/>
                  <a:pt x="14169" y="15419"/>
                  <a:pt x="14169" y="15431"/>
                </a:cubicBezTo>
                <a:cubicBezTo>
                  <a:pt x="14157" y="15479"/>
                  <a:pt x="14145" y="15503"/>
                  <a:pt x="14121" y="15550"/>
                </a:cubicBezTo>
                <a:lnTo>
                  <a:pt x="14109" y="15550"/>
                </a:lnTo>
                <a:cubicBezTo>
                  <a:pt x="14109" y="15538"/>
                  <a:pt x="14121" y="15515"/>
                  <a:pt x="14109" y="15503"/>
                </a:cubicBezTo>
                <a:lnTo>
                  <a:pt x="14098" y="15503"/>
                </a:lnTo>
                <a:cubicBezTo>
                  <a:pt x="14109" y="15491"/>
                  <a:pt x="14121" y="15455"/>
                  <a:pt x="14133" y="15431"/>
                </a:cubicBezTo>
                <a:lnTo>
                  <a:pt x="14157" y="15431"/>
                </a:lnTo>
                <a:lnTo>
                  <a:pt x="14157" y="15396"/>
                </a:lnTo>
                <a:close/>
                <a:moveTo>
                  <a:pt x="18930" y="15529"/>
                </a:moveTo>
                <a:cubicBezTo>
                  <a:pt x="18934" y="15533"/>
                  <a:pt x="18939" y="15535"/>
                  <a:pt x="18943" y="15538"/>
                </a:cubicBezTo>
                <a:lnTo>
                  <a:pt x="18943" y="15550"/>
                </a:lnTo>
                <a:cubicBezTo>
                  <a:pt x="18940" y="15543"/>
                  <a:pt x="18935" y="15536"/>
                  <a:pt x="18930" y="15529"/>
                </a:cubicBezTo>
                <a:close/>
                <a:moveTo>
                  <a:pt x="4263" y="15574"/>
                </a:moveTo>
                <a:cubicBezTo>
                  <a:pt x="4275" y="15574"/>
                  <a:pt x="4287" y="15598"/>
                  <a:pt x="4299" y="15598"/>
                </a:cubicBezTo>
                <a:cubicBezTo>
                  <a:pt x="4287" y="15598"/>
                  <a:pt x="4287" y="15610"/>
                  <a:pt x="4287" y="15622"/>
                </a:cubicBezTo>
                <a:cubicBezTo>
                  <a:pt x="4275" y="15610"/>
                  <a:pt x="4263" y="15610"/>
                  <a:pt x="4239" y="15610"/>
                </a:cubicBezTo>
                <a:cubicBezTo>
                  <a:pt x="4263" y="15598"/>
                  <a:pt x="4263" y="15574"/>
                  <a:pt x="4263" y="15574"/>
                </a:cubicBezTo>
                <a:close/>
                <a:moveTo>
                  <a:pt x="22313" y="15324"/>
                </a:moveTo>
                <a:cubicBezTo>
                  <a:pt x="22360" y="15431"/>
                  <a:pt x="22432" y="15515"/>
                  <a:pt x="22551" y="15550"/>
                </a:cubicBezTo>
                <a:cubicBezTo>
                  <a:pt x="22551" y="15562"/>
                  <a:pt x="22539" y="15574"/>
                  <a:pt x="22539" y="15598"/>
                </a:cubicBezTo>
                <a:cubicBezTo>
                  <a:pt x="22503" y="15598"/>
                  <a:pt x="22491" y="15610"/>
                  <a:pt x="22456" y="15622"/>
                </a:cubicBezTo>
                <a:cubicBezTo>
                  <a:pt x="22396" y="15515"/>
                  <a:pt x="22313" y="15455"/>
                  <a:pt x="22241" y="15443"/>
                </a:cubicBezTo>
                <a:cubicBezTo>
                  <a:pt x="22253" y="15443"/>
                  <a:pt x="22253" y="15443"/>
                  <a:pt x="22253" y="15431"/>
                </a:cubicBezTo>
                <a:cubicBezTo>
                  <a:pt x="22277" y="15419"/>
                  <a:pt x="22301" y="15372"/>
                  <a:pt x="22313" y="15324"/>
                </a:cubicBezTo>
                <a:close/>
                <a:moveTo>
                  <a:pt x="10776" y="15574"/>
                </a:moveTo>
                <a:cubicBezTo>
                  <a:pt x="10788" y="15598"/>
                  <a:pt x="10823" y="15598"/>
                  <a:pt x="10847" y="15598"/>
                </a:cubicBezTo>
                <a:cubicBezTo>
                  <a:pt x="10823" y="15622"/>
                  <a:pt x="10811" y="15657"/>
                  <a:pt x="10811" y="15693"/>
                </a:cubicBezTo>
                <a:cubicBezTo>
                  <a:pt x="10788" y="15669"/>
                  <a:pt x="10776" y="15657"/>
                  <a:pt x="10764" y="15634"/>
                </a:cubicBezTo>
                <a:cubicBezTo>
                  <a:pt x="10764" y="15622"/>
                  <a:pt x="10776" y="15610"/>
                  <a:pt x="10776" y="15574"/>
                </a:cubicBezTo>
                <a:close/>
                <a:moveTo>
                  <a:pt x="11442" y="15598"/>
                </a:moveTo>
                <a:cubicBezTo>
                  <a:pt x="11466" y="15622"/>
                  <a:pt x="11478" y="15657"/>
                  <a:pt x="11502" y="15669"/>
                </a:cubicBezTo>
                <a:cubicBezTo>
                  <a:pt x="11490" y="15681"/>
                  <a:pt x="11478" y="15693"/>
                  <a:pt x="11478" y="15705"/>
                </a:cubicBezTo>
                <a:cubicBezTo>
                  <a:pt x="11454" y="15693"/>
                  <a:pt x="11442" y="15693"/>
                  <a:pt x="11431" y="15693"/>
                </a:cubicBezTo>
                <a:cubicBezTo>
                  <a:pt x="11427" y="15690"/>
                  <a:pt x="11423" y="15688"/>
                  <a:pt x="11420" y="15688"/>
                </a:cubicBezTo>
                <a:cubicBezTo>
                  <a:pt x="11413" y="15688"/>
                  <a:pt x="11407" y="15693"/>
                  <a:pt x="11409" y="15701"/>
                </a:cubicBezTo>
                <a:lnTo>
                  <a:pt x="11409" y="15701"/>
                </a:lnTo>
                <a:cubicBezTo>
                  <a:pt x="11395" y="15677"/>
                  <a:pt x="11395" y="15667"/>
                  <a:pt x="11395" y="15657"/>
                </a:cubicBezTo>
                <a:lnTo>
                  <a:pt x="11431" y="15622"/>
                </a:lnTo>
                <a:cubicBezTo>
                  <a:pt x="11442" y="15610"/>
                  <a:pt x="11442" y="15598"/>
                  <a:pt x="11442" y="15598"/>
                </a:cubicBezTo>
                <a:close/>
                <a:moveTo>
                  <a:pt x="17122" y="15610"/>
                </a:moveTo>
                <a:cubicBezTo>
                  <a:pt x="17134" y="15622"/>
                  <a:pt x="17157" y="15634"/>
                  <a:pt x="17193" y="15634"/>
                </a:cubicBezTo>
                <a:cubicBezTo>
                  <a:pt x="17146" y="15657"/>
                  <a:pt x="17146" y="15681"/>
                  <a:pt x="17146" y="15729"/>
                </a:cubicBezTo>
                <a:cubicBezTo>
                  <a:pt x="17141" y="15729"/>
                  <a:pt x="17135" y="15731"/>
                  <a:pt x="17129" y="15733"/>
                </a:cubicBezTo>
                <a:lnTo>
                  <a:pt x="17129" y="15733"/>
                </a:lnTo>
                <a:cubicBezTo>
                  <a:pt x="17135" y="15720"/>
                  <a:pt x="17138" y="15703"/>
                  <a:pt x="17146" y="15681"/>
                </a:cubicBezTo>
                <a:cubicBezTo>
                  <a:pt x="17134" y="15669"/>
                  <a:pt x="17098" y="15669"/>
                  <a:pt x="17086" y="15669"/>
                </a:cubicBezTo>
                <a:lnTo>
                  <a:pt x="17086" y="15657"/>
                </a:lnTo>
                <a:lnTo>
                  <a:pt x="17086" y="15622"/>
                </a:lnTo>
                <a:cubicBezTo>
                  <a:pt x="17098" y="15622"/>
                  <a:pt x="17098" y="15610"/>
                  <a:pt x="17122" y="15610"/>
                </a:cubicBezTo>
                <a:close/>
                <a:moveTo>
                  <a:pt x="25483" y="15423"/>
                </a:moveTo>
                <a:cubicBezTo>
                  <a:pt x="25496" y="15433"/>
                  <a:pt x="25517" y="15443"/>
                  <a:pt x="25528" y="15443"/>
                </a:cubicBezTo>
                <a:lnTo>
                  <a:pt x="25528" y="15455"/>
                </a:lnTo>
                <a:cubicBezTo>
                  <a:pt x="25504" y="15491"/>
                  <a:pt x="25504" y="15515"/>
                  <a:pt x="25539" y="15562"/>
                </a:cubicBezTo>
                <a:cubicBezTo>
                  <a:pt x="25551" y="15562"/>
                  <a:pt x="25551" y="15562"/>
                  <a:pt x="25575" y="15550"/>
                </a:cubicBezTo>
                <a:cubicBezTo>
                  <a:pt x="25575" y="15574"/>
                  <a:pt x="25575" y="15610"/>
                  <a:pt x="25587" y="15634"/>
                </a:cubicBezTo>
                <a:cubicBezTo>
                  <a:pt x="25635" y="15634"/>
                  <a:pt x="25599" y="15634"/>
                  <a:pt x="25575" y="15657"/>
                </a:cubicBezTo>
                <a:cubicBezTo>
                  <a:pt x="25575" y="15681"/>
                  <a:pt x="25587" y="15693"/>
                  <a:pt x="25587" y="15717"/>
                </a:cubicBezTo>
                <a:cubicBezTo>
                  <a:pt x="25551" y="15717"/>
                  <a:pt x="25528" y="15717"/>
                  <a:pt x="25492" y="15741"/>
                </a:cubicBezTo>
                <a:lnTo>
                  <a:pt x="25492" y="15729"/>
                </a:lnTo>
                <a:lnTo>
                  <a:pt x="25480" y="15729"/>
                </a:lnTo>
                <a:cubicBezTo>
                  <a:pt x="25468" y="15717"/>
                  <a:pt x="25444" y="15693"/>
                  <a:pt x="25420" y="15693"/>
                </a:cubicBezTo>
                <a:cubicBezTo>
                  <a:pt x="25420" y="15681"/>
                  <a:pt x="25432" y="15681"/>
                  <a:pt x="25432" y="15669"/>
                </a:cubicBezTo>
                <a:cubicBezTo>
                  <a:pt x="25408" y="15638"/>
                  <a:pt x="25379" y="15627"/>
                  <a:pt x="25348" y="15627"/>
                </a:cubicBezTo>
                <a:cubicBezTo>
                  <a:pt x="25333" y="15627"/>
                  <a:pt x="25317" y="15630"/>
                  <a:pt x="25301" y="15634"/>
                </a:cubicBezTo>
                <a:lnTo>
                  <a:pt x="25301" y="15622"/>
                </a:lnTo>
                <a:lnTo>
                  <a:pt x="25313" y="15622"/>
                </a:lnTo>
                <a:cubicBezTo>
                  <a:pt x="25337" y="15574"/>
                  <a:pt x="25313" y="15550"/>
                  <a:pt x="25289" y="15526"/>
                </a:cubicBezTo>
                <a:lnTo>
                  <a:pt x="25337" y="15526"/>
                </a:lnTo>
                <a:lnTo>
                  <a:pt x="25337" y="15550"/>
                </a:lnTo>
                <a:cubicBezTo>
                  <a:pt x="25361" y="15550"/>
                  <a:pt x="25373" y="15526"/>
                  <a:pt x="25397" y="15503"/>
                </a:cubicBezTo>
                <a:cubicBezTo>
                  <a:pt x="25405" y="15529"/>
                  <a:pt x="25421" y="15543"/>
                  <a:pt x="25443" y="15543"/>
                </a:cubicBezTo>
                <a:cubicBezTo>
                  <a:pt x="25451" y="15543"/>
                  <a:pt x="25459" y="15541"/>
                  <a:pt x="25468" y="15538"/>
                </a:cubicBezTo>
                <a:cubicBezTo>
                  <a:pt x="25480" y="15503"/>
                  <a:pt x="25468" y="15479"/>
                  <a:pt x="25432" y="15455"/>
                </a:cubicBezTo>
                <a:cubicBezTo>
                  <a:pt x="25460" y="15455"/>
                  <a:pt x="25473" y="15448"/>
                  <a:pt x="25483" y="15423"/>
                </a:cubicBezTo>
                <a:close/>
                <a:moveTo>
                  <a:pt x="3049" y="15622"/>
                </a:moveTo>
                <a:lnTo>
                  <a:pt x="3049" y="15622"/>
                </a:lnTo>
                <a:cubicBezTo>
                  <a:pt x="3072" y="15634"/>
                  <a:pt x="3096" y="15657"/>
                  <a:pt x="3132" y="15657"/>
                </a:cubicBezTo>
                <a:lnTo>
                  <a:pt x="3132" y="15681"/>
                </a:lnTo>
                <a:cubicBezTo>
                  <a:pt x="3156" y="15693"/>
                  <a:pt x="3168" y="15717"/>
                  <a:pt x="3203" y="15717"/>
                </a:cubicBezTo>
                <a:cubicBezTo>
                  <a:pt x="3191" y="15729"/>
                  <a:pt x="3191" y="15741"/>
                  <a:pt x="3191" y="15753"/>
                </a:cubicBezTo>
                <a:cubicBezTo>
                  <a:pt x="3168" y="15741"/>
                  <a:pt x="3156" y="15741"/>
                  <a:pt x="3144" y="15741"/>
                </a:cubicBezTo>
                <a:cubicBezTo>
                  <a:pt x="3108" y="15705"/>
                  <a:pt x="3096" y="15693"/>
                  <a:pt x="3072" y="15681"/>
                </a:cubicBezTo>
                <a:cubicBezTo>
                  <a:pt x="3072" y="15669"/>
                  <a:pt x="3072" y="15634"/>
                  <a:pt x="3049" y="15622"/>
                </a:cubicBezTo>
                <a:close/>
                <a:moveTo>
                  <a:pt x="9859" y="15491"/>
                </a:moveTo>
                <a:lnTo>
                  <a:pt x="9859" y="15491"/>
                </a:lnTo>
                <a:cubicBezTo>
                  <a:pt x="9895" y="15503"/>
                  <a:pt x="9930" y="15503"/>
                  <a:pt x="9966" y="15503"/>
                </a:cubicBezTo>
                <a:cubicBezTo>
                  <a:pt x="9966" y="15574"/>
                  <a:pt x="10002" y="15622"/>
                  <a:pt x="10026" y="15657"/>
                </a:cubicBezTo>
                <a:cubicBezTo>
                  <a:pt x="10026" y="15669"/>
                  <a:pt x="10049" y="15681"/>
                  <a:pt x="10049" y="15693"/>
                </a:cubicBezTo>
                <a:lnTo>
                  <a:pt x="10026" y="15693"/>
                </a:lnTo>
                <a:cubicBezTo>
                  <a:pt x="10026" y="15717"/>
                  <a:pt x="10014" y="15729"/>
                  <a:pt x="10014" y="15741"/>
                </a:cubicBezTo>
                <a:cubicBezTo>
                  <a:pt x="10002" y="15741"/>
                  <a:pt x="9990" y="15741"/>
                  <a:pt x="9990" y="15753"/>
                </a:cubicBezTo>
                <a:cubicBezTo>
                  <a:pt x="9966" y="15753"/>
                  <a:pt x="9966" y="15741"/>
                  <a:pt x="9954" y="15741"/>
                </a:cubicBezTo>
                <a:cubicBezTo>
                  <a:pt x="9954" y="15729"/>
                  <a:pt x="9966" y="15705"/>
                  <a:pt x="9966" y="15681"/>
                </a:cubicBezTo>
                <a:cubicBezTo>
                  <a:pt x="9954" y="15634"/>
                  <a:pt x="9907" y="15622"/>
                  <a:pt x="9871" y="15622"/>
                </a:cubicBezTo>
                <a:cubicBezTo>
                  <a:pt x="9883" y="15574"/>
                  <a:pt x="9883" y="15538"/>
                  <a:pt x="9859" y="15491"/>
                </a:cubicBezTo>
                <a:close/>
                <a:moveTo>
                  <a:pt x="9461" y="15798"/>
                </a:moveTo>
                <a:cubicBezTo>
                  <a:pt x="9461" y="15799"/>
                  <a:pt x="9463" y="15800"/>
                  <a:pt x="9466" y="15800"/>
                </a:cubicBezTo>
                <a:lnTo>
                  <a:pt x="9461" y="15798"/>
                </a:lnTo>
                <a:close/>
                <a:moveTo>
                  <a:pt x="26599" y="15396"/>
                </a:moveTo>
                <a:cubicBezTo>
                  <a:pt x="26587" y="15455"/>
                  <a:pt x="26599" y="15538"/>
                  <a:pt x="26647" y="15610"/>
                </a:cubicBezTo>
                <a:cubicBezTo>
                  <a:pt x="26563" y="15693"/>
                  <a:pt x="26551" y="15788"/>
                  <a:pt x="26599" y="15848"/>
                </a:cubicBezTo>
                <a:cubicBezTo>
                  <a:pt x="26585" y="15844"/>
                  <a:pt x="26571" y="15843"/>
                  <a:pt x="26558" y="15843"/>
                </a:cubicBezTo>
                <a:cubicBezTo>
                  <a:pt x="26525" y="15843"/>
                  <a:pt x="26493" y="15851"/>
                  <a:pt x="26468" y="15860"/>
                </a:cubicBezTo>
                <a:cubicBezTo>
                  <a:pt x="26444" y="15848"/>
                  <a:pt x="26444" y="15836"/>
                  <a:pt x="26432" y="15836"/>
                </a:cubicBezTo>
                <a:cubicBezTo>
                  <a:pt x="26480" y="15836"/>
                  <a:pt x="26504" y="15788"/>
                  <a:pt x="26540" y="15729"/>
                </a:cubicBezTo>
                <a:cubicBezTo>
                  <a:pt x="26504" y="15693"/>
                  <a:pt x="26480" y="15681"/>
                  <a:pt x="26444" y="15681"/>
                </a:cubicBezTo>
                <a:cubicBezTo>
                  <a:pt x="26444" y="15669"/>
                  <a:pt x="26444" y="15657"/>
                  <a:pt x="26432" y="15634"/>
                </a:cubicBezTo>
                <a:cubicBezTo>
                  <a:pt x="26444" y="15634"/>
                  <a:pt x="26468" y="15622"/>
                  <a:pt x="26468" y="15598"/>
                </a:cubicBezTo>
                <a:cubicBezTo>
                  <a:pt x="26456" y="15586"/>
                  <a:pt x="26447" y="15580"/>
                  <a:pt x="26440" y="15580"/>
                </a:cubicBezTo>
                <a:cubicBezTo>
                  <a:pt x="26432" y="15580"/>
                  <a:pt x="26426" y="15586"/>
                  <a:pt x="26420" y="15598"/>
                </a:cubicBezTo>
                <a:cubicBezTo>
                  <a:pt x="26420" y="15574"/>
                  <a:pt x="26420" y="15562"/>
                  <a:pt x="26409" y="15550"/>
                </a:cubicBezTo>
                <a:lnTo>
                  <a:pt x="26409" y="15550"/>
                </a:lnTo>
                <a:lnTo>
                  <a:pt x="26420" y="15562"/>
                </a:lnTo>
                <a:lnTo>
                  <a:pt x="26444" y="15538"/>
                </a:lnTo>
                <a:cubicBezTo>
                  <a:pt x="26444" y="15538"/>
                  <a:pt x="26444" y="15550"/>
                  <a:pt x="26468" y="15550"/>
                </a:cubicBezTo>
                <a:cubicBezTo>
                  <a:pt x="26468" y="15550"/>
                  <a:pt x="26480" y="15550"/>
                  <a:pt x="26480" y="15538"/>
                </a:cubicBezTo>
                <a:cubicBezTo>
                  <a:pt x="26492" y="15515"/>
                  <a:pt x="26504" y="15515"/>
                  <a:pt x="26528" y="15503"/>
                </a:cubicBezTo>
                <a:cubicBezTo>
                  <a:pt x="26540" y="15503"/>
                  <a:pt x="26540" y="15503"/>
                  <a:pt x="26551" y="15491"/>
                </a:cubicBezTo>
                <a:cubicBezTo>
                  <a:pt x="26551" y="15479"/>
                  <a:pt x="26551" y="15479"/>
                  <a:pt x="26540" y="15479"/>
                </a:cubicBezTo>
                <a:cubicBezTo>
                  <a:pt x="26551" y="15455"/>
                  <a:pt x="26551" y="15431"/>
                  <a:pt x="26551" y="15396"/>
                </a:cubicBezTo>
                <a:close/>
                <a:moveTo>
                  <a:pt x="24182" y="15717"/>
                </a:moveTo>
                <a:cubicBezTo>
                  <a:pt x="24230" y="15777"/>
                  <a:pt x="24289" y="15800"/>
                  <a:pt x="24349" y="15800"/>
                </a:cubicBezTo>
                <a:lnTo>
                  <a:pt x="24349" y="15812"/>
                </a:lnTo>
                <a:lnTo>
                  <a:pt x="24313" y="15848"/>
                </a:lnTo>
                <a:cubicBezTo>
                  <a:pt x="24289" y="15848"/>
                  <a:pt x="24277" y="15860"/>
                  <a:pt x="24242" y="15872"/>
                </a:cubicBezTo>
                <a:cubicBezTo>
                  <a:pt x="24242" y="15848"/>
                  <a:pt x="24242" y="15836"/>
                  <a:pt x="24218" y="15800"/>
                </a:cubicBezTo>
                <a:cubicBezTo>
                  <a:pt x="24194" y="15812"/>
                  <a:pt x="24182" y="15848"/>
                  <a:pt x="24182" y="15860"/>
                </a:cubicBezTo>
                <a:lnTo>
                  <a:pt x="24170" y="15860"/>
                </a:lnTo>
                <a:lnTo>
                  <a:pt x="24158" y="15848"/>
                </a:lnTo>
                <a:cubicBezTo>
                  <a:pt x="24170" y="15836"/>
                  <a:pt x="24170" y="15812"/>
                  <a:pt x="24158" y="15800"/>
                </a:cubicBezTo>
                <a:cubicBezTo>
                  <a:pt x="24170" y="15800"/>
                  <a:pt x="24182" y="15800"/>
                  <a:pt x="24194" y="15788"/>
                </a:cubicBezTo>
                <a:cubicBezTo>
                  <a:pt x="24194" y="15777"/>
                  <a:pt x="24182" y="15753"/>
                  <a:pt x="24170" y="15753"/>
                </a:cubicBezTo>
                <a:cubicBezTo>
                  <a:pt x="24182" y="15741"/>
                  <a:pt x="24182" y="15741"/>
                  <a:pt x="24182" y="15717"/>
                </a:cubicBezTo>
                <a:close/>
                <a:moveTo>
                  <a:pt x="17098" y="15753"/>
                </a:moveTo>
                <a:cubicBezTo>
                  <a:pt x="17122" y="15800"/>
                  <a:pt x="17146" y="15836"/>
                  <a:pt x="17193" y="15836"/>
                </a:cubicBezTo>
                <a:cubicBezTo>
                  <a:pt x="17181" y="15848"/>
                  <a:pt x="17157" y="15860"/>
                  <a:pt x="17157" y="15896"/>
                </a:cubicBezTo>
                <a:cubicBezTo>
                  <a:pt x="17146" y="15836"/>
                  <a:pt x="17122" y="15800"/>
                  <a:pt x="17086" y="15788"/>
                </a:cubicBezTo>
                <a:cubicBezTo>
                  <a:pt x="17086" y="15777"/>
                  <a:pt x="17086" y="15777"/>
                  <a:pt x="17098" y="15753"/>
                </a:cubicBezTo>
                <a:close/>
                <a:moveTo>
                  <a:pt x="7894" y="15479"/>
                </a:moveTo>
                <a:cubicBezTo>
                  <a:pt x="7906" y="15491"/>
                  <a:pt x="7930" y="15503"/>
                  <a:pt x="7966" y="15503"/>
                </a:cubicBezTo>
                <a:cubicBezTo>
                  <a:pt x="7954" y="15550"/>
                  <a:pt x="7954" y="15598"/>
                  <a:pt x="7978" y="15657"/>
                </a:cubicBezTo>
                <a:cubicBezTo>
                  <a:pt x="7960" y="15653"/>
                  <a:pt x="7943" y="15651"/>
                  <a:pt x="7926" y="15651"/>
                </a:cubicBezTo>
                <a:cubicBezTo>
                  <a:pt x="7844" y="15651"/>
                  <a:pt x="7781" y="15701"/>
                  <a:pt x="7751" y="15800"/>
                </a:cubicBezTo>
                <a:cubicBezTo>
                  <a:pt x="7787" y="15836"/>
                  <a:pt x="7811" y="15848"/>
                  <a:pt x="7859" y="15860"/>
                </a:cubicBezTo>
                <a:cubicBezTo>
                  <a:pt x="7848" y="15858"/>
                  <a:pt x="7837" y="15857"/>
                  <a:pt x="7826" y="15857"/>
                </a:cubicBezTo>
                <a:cubicBezTo>
                  <a:pt x="7774" y="15857"/>
                  <a:pt x="7715" y="15878"/>
                  <a:pt x="7656" y="15907"/>
                </a:cubicBezTo>
                <a:cubicBezTo>
                  <a:pt x="7638" y="15902"/>
                  <a:pt x="7623" y="15899"/>
                  <a:pt x="7609" y="15899"/>
                </a:cubicBezTo>
                <a:cubicBezTo>
                  <a:pt x="7594" y="15899"/>
                  <a:pt x="7579" y="15902"/>
                  <a:pt x="7561" y="15907"/>
                </a:cubicBezTo>
                <a:cubicBezTo>
                  <a:pt x="7561" y="15896"/>
                  <a:pt x="7573" y="15872"/>
                  <a:pt x="7573" y="15860"/>
                </a:cubicBezTo>
                <a:cubicBezTo>
                  <a:pt x="7573" y="15836"/>
                  <a:pt x="7573" y="15800"/>
                  <a:pt x="7561" y="15788"/>
                </a:cubicBezTo>
                <a:cubicBezTo>
                  <a:pt x="7561" y="15777"/>
                  <a:pt x="7549" y="15753"/>
                  <a:pt x="7549" y="15741"/>
                </a:cubicBezTo>
                <a:lnTo>
                  <a:pt x="7561" y="15729"/>
                </a:lnTo>
                <a:cubicBezTo>
                  <a:pt x="7549" y="15693"/>
                  <a:pt x="7525" y="15693"/>
                  <a:pt x="7501" y="15681"/>
                </a:cubicBezTo>
                <a:cubicBezTo>
                  <a:pt x="7478" y="15657"/>
                  <a:pt x="7454" y="15622"/>
                  <a:pt x="7430" y="15622"/>
                </a:cubicBezTo>
                <a:cubicBezTo>
                  <a:pt x="7430" y="15610"/>
                  <a:pt x="7418" y="15574"/>
                  <a:pt x="7382" y="15550"/>
                </a:cubicBezTo>
                <a:cubicBezTo>
                  <a:pt x="7370" y="15550"/>
                  <a:pt x="7370" y="15550"/>
                  <a:pt x="7370" y="15562"/>
                </a:cubicBezTo>
                <a:lnTo>
                  <a:pt x="7370" y="15550"/>
                </a:lnTo>
                <a:lnTo>
                  <a:pt x="7382" y="15550"/>
                </a:lnTo>
                <a:cubicBezTo>
                  <a:pt x="7394" y="15538"/>
                  <a:pt x="7394" y="15515"/>
                  <a:pt x="7394" y="15491"/>
                </a:cubicBezTo>
                <a:cubicBezTo>
                  <a:pt x="7418" y="15491"/>
                  <a:pt x="7418" y="15479"/>
                  <a:pt x="7430" y="15479"/>
                </a:cubicBezTo>
                <a:cubicBezTo>
                  <a:pt x="7442" y="15491"/>
                  <a:pt x="7454" y="15491"/>
                  <a:pt x="7478" y="15491"/>
                </a:cubicBezTo>
                <a:cubicBezTo>
                  <a:pt x="7478" y="15515"/>
                  <a:pt x="7490" y="15550"/>
                  <a:pt x="7490" y="15562"/>
                </a:cubicBezTo>
                <a:cubicBezTo>
                  <a:pt x="7501" y="15562"/>
                  <a:pt x="7513" y="15562"/>
                  <a:pt x="7537" y="15550"/>
                </a:cubicBezTo>
                <a:cubicBezTo>
                  <a:pt x="7537" y="15550"/>
                  <a:pt x="7537" y="15562"/>
                  <a:pt x="7549" y="15562"/>
                </a:cubicBezTo>
                <a:cubicBezTo>
                  <a:pt x="7537" y="15562"/>
                  <a:pt x="7537" y="15574"/>
                  <a:pt x="7513" y="15574"/>
                </a:cubicBezTo>
                <a:cubicBezTo>
                  <a:pt x="7532" y="15611"/>
                  <a:pt x="7551" y="15641"/>
                  <a:pt x="7575" y="15641"/>
                </a:cubicBezTo>
                <a:cubicBezTo>
                  <a:pt x="7582" y="15641"/>
                  <a:pt x="7589" y="15639"/>
                  <a:pt x="7597" y="15634"/>
                </a:cubicBezTo>
                <a:lnTo>
                  <a:pt x="7597" y="15634"/>
                </a:lnTo>
                <a:cubicBezTo>
                  <a:pt x="7573" y="15657"/>
                  <a:pt x="7561" y="15693"/>
                  <a:pt x="7621" y="15741"/>
                </a:cubicBezTo>
                <a:cubicBezTo>
                  <a:pt x="7680" y="15729"/>
                  <a:pt x="7692" y="15693"/>
                  <a:pt x="7692" y="15669"/>
                </a:cubicBezTo>
                <a:cubicBezTo>
                  <a:pt x="7702" y="15673"/>
                  <a:pt x="7712" y="15674"/>
                  <a:pt x="7721" y="15674"/>
                </a:cubicBezTo>
                <a:cubicBezTo>
                  <a:pt x="7743" y="15674"/>
                  <a:pt x="7762" y="15666"/>
                  <a:pt x="7787" y="15657"/>
                </a:cubicBezTo>
                <a:cubicBezTo>
                  <a:pt x="7775" y="15610"/>
                  <a:pt x="7740" y="15598"/>
                  <a:pt x="7716" y="15598"/>
                </a:cubicBezTo>
                <a:cubicBezTo>
                  <a:pt x="7716" y="15574"/>
                  <a:pt x="7728" y="15574"/>
                  <a:pt x="7728" y="15562"/>
                </a:cubicBezTo>
                <a:cubicBezTo>
                  <a:pt x="7751" y="15550"/>
                  <a:pt x="7775" y="15515"/>
                  <a:pt x="7787" y="15491"/>
                </a:cubicBezTo>
                <a:cubicBezTo>
                  <a:pt x="7811" y="15503"/>
                  <a:pt x="7847" y="15503"/>
                  <a:pt x="7871" y="15503"/>
                </a:cubicBezTo>
                <a:cubicBezTo>
                  <a:pt x="7871" y="15491"/>
                  <a:pt x="7894" y="15479"/>
                  <a:pt x="7894" y="15479"/>
                </a:cubicBezTo>
                <a:close/>
                <a:moveTo>
                  <a:pt x="16820" y="15931"/>
                </a:moveTo>
                <a:cubicBezTo>
                  <a:pt x="16817" y="15931"/>
                  <a:pt x="16815" y="15931"/>
                  <a:pt x="16812" y="15931"/>
                </a:cubicBezTo>
                <a:cubicBezTo>
                  <a:pt x="16813" y="15933"/>
                  <a:pt x="16814" y="15934"/>
                  <a:pt x="16815" y="15935"/>
                </a:cubicBezTo>
                <a:lnTo>
                  <a:pt x="16815" y="15935"/>
                </a:lnTo>
                <a:cubicBezTo>
                  <a:pt x="16818" y="15934"/>
                  <a:pt x="16821" y="15932"/>
                  <a:pt x="16824" y="15931"/>
                </a:cubicBezTo>
                <a:cubicBezTo>
                  <a:pt x="16823" y="15931"/>
                  <a:pt x="16821" y="15931"/>
                  <a:pt x="16820" y="15931"/>
                </a:cubicBezTo>
                <a:close/>
                <a:moveTo>
                  <a:pt x="2656" y="15896"/>
                </a:moveTo>
                <a:cubicBezTo>
                  <a:pt x="2679" y="15907"/>
                  <a:pt x="2691" y="15907"/>
                  <a:pt x="2727" y="15907"/>
                </a:cubicBezTo>
                <a:cubicBezTo>
                  <a:pt x="2727" y="15919"/>
                  <a:pt x="2727" y="15931"/>
                  <a:pt x="2715" y="15967"/>
                </a:cubicBezTo>
                <a:cubicBezTo>
                  <a:pt x="2691" y="15931"/>
                  <a:pt x="2668" y="15919"/>
                  <a:pt x="2632" y="15919"/>
                </a:cubicBezTo>
                <a:cubicBezTo>
                  <a:pt x="2632" y="15907"/>
                  <a:pt x="2656" y="15907"/>
                  <a:pt x="2656" y="15896"/>
                </a:cubicBezTo>
                <a:close/>
                <a:moveTo>
                  <a:pt x="4870" y="15907"/>
                </a:moveTo>
                <a:cubicBezTo>
                  <a:pt x="4870" y="15919"/>
                  <a:pt x="4882" y="15931"/>
                  <a:pt x="4894" y="15955"/>
                </a:cubicBezTo>
                <a:lnTo>
                  <a:pt x="4894" y="15967"/>
                </a:lnTo>
                <a:lnTo>
                  <a:pt x="4834" y="15967"/>
                </a:lnTo>
                <a:lnTo>
                  <a:pt x="4834" y="15919"/>
                </a:lnTo>
                <a:cubicBezTo>
                  <a:pt x="4858" y="15919"/>
                  <a:pt x="4858" y="15919"/>
                  <a:pt x="4870" y="15907"/>
                </a:cubicBezTo>
                <a:close/>
                <a:moveTo>
                  <a:pt x="17443" y="15896"/>
                </a:moveTo>
                <a:cubicBezTo>
                  <a:pt x="17443" y="15907"/>
                  <a:pt x="17431" y="15919"/>
                  <a:pt x="17431" y="15955"/>
                </a:cubicBezTo>
                <a:cubicBezTo>
                  <a:pt x="17407" y="15955"/>
                  <a:pt x="17396" y="15955"/>
                  <a:pt x="17384" y="15967"/>
                </a:cubicBezTo>
                <a:cubicBezTo>
                  <a:pt x="17396" y="15931"/>
                  <a:pt x="17396" y="15907"/>
                  <a:pt x="17384" y="15896"/>
                </a:cubicBezTo>
                <a:lnTo>
                  <a:pt x="17384" y="15896"/>
                </a:lnTo>
                <a:cubicBezTo>
                  <a:pt x="17390" y="15902"/>
                  <a:pt x="17401" y="15904"/>
                  <a:pt x="17413" y="15904"/>
                </a:cubicBezTo>
                <a:cubicBezTo>
                  <a:pt x="17425" y="15904"/>
                  <a:pt x="17437" y="15902"/>
                  <a:pt x="17443" y="15896"/>
                </a:cubicBezTo>
                <a:close/>
                <a:moveTo>
                  <a:pt x="22456" y="15741"/>
                </a:moveTo>
                <a:cubicBezTo>
                  <a:pt x="22491" y="15777"/>
                  <a:pt x="22515" y="15788"/>
                  <a:pt x="22563" y="15788"/>
                </a:cubicBezTo>
                <a:cubicBezTo>
                  <a:pt x="22551" y="15800"/>
                  <a:pt x="22515" y="15836"/>
                  <a:pt x="22515" y="15860"/>
                </a:cubicBezTo>
                <a:cubicBezTo>
                  <a:pt x="22503" y="15860"/>
                  <a:pt x="22480" y="15872"/>
                  <a:pt x="22456" y="15872"/>
                </a:cubicBezTo>
                <a:cubicBezTo>
                  <a:pt x="22444" y="15872"/>
                  <a:pt x="22444" y="15896"/>
                  <a:pt x="22444" y="15896"/>
                </a:cubicBezTo>
                <a:cubicBezTo>
                  <a:pt x="22408" y="15907"/>
                  <a:pt x="22384" y="15931"/>
                  <a:pt x="22372" y="15979"/>
                </a:cubicBezTo>
                <a:lnTo>
                  <a:pt x="22325" y="15931"/>
                </a:lnTo>
                <a:cubicBezTo>
                  <a:pt x="22325" y="15872"/>
                  <a:pt x="22325" y="15800"/>
                  <a:pt x="22301" y="15741"/>
                </a:cubicBezTo>
                <a:lnTo>
                  <a:pt x="22301" y="15741"/>
                </a:lnTo>
                <a:cubicBezTo>
                  <a:pt x="22319" y="15759"/>
                  <a:pt x="22343" y="15768"/>
                  <a:pt x="22369" y="15768"/>
                </a:cubicBezTo>
                <a:cubicBezTo>
                  <a:pt x="22396" y="15768"/>
                  <a:pt x="22426" y="15759"/>
                  <a:pt x="22456" y="15741"/>
                </a:cubicBezTo>
                <a:close/>
                <a:moveTo>
                  <a:pt x="9014" y="15479"/>
                </a:moveTo>
                <a:cubicBezTo>
                  <a:pt x="9037" y="15503"/>
                  <a:pt x="9049" y="15550"/>
                  <a:pt x="9073" y="15574"/>
                </a:cubicBezTo>
                <a:cubicBezTo>
                  <a:pt x="9037" y="15610"/>
                  <a:pt x="9002" y="15657"/>
                  <a:pt x="9002" y="15693"/>
                </a:cubicBezTo>
                <a:cubicBezTo>
                  <a:pt x="8990" y="15800"/>
                  <a:pt x="9014" y="15860"/>
                  <a:pt x="9073" y="15872"/>
                </a:cubicBezTo>
                <a:cubicBezTo>
                  <a:pt x="9037" y="15907"/>
                  <a:pt x="9014" y="15955"/>
                  <a:pt x="9014" y="16015"/>
                </a:cubicBezTo>
                <a:lnTo>
                  <a:pt x="8871" y="15622"/>
                </a:lnTo>
                <a:cubicBezTo>
                  <a:pt x="8871" y="15574"/>
                  <a:pt x="8871" y="15538"/>
                  <a:pt x="8835" y="15503"/>
                </a:cubicBezTo>
                <a:lnTo>
                  <a:pt x="8835" y="15503"/>
                </a:lnTo>
                <a:cubicBezTo>
                  <a:pt x="8851" y="15506"/>
                  <a:pt x="8867" y="15507"/>
                  <a:pt x="8883" y="15507"/>
                </a:cubicBezTo>
                <a:cubicBezTo>
                  <a:pt x="8926" y="15507"/>
                  <a:pt x="8970" y="15496"/>
                  <a:pt x="9014" y="15479"/>
                </a:cubicBezTo>
                <a:close/>
                <a:moveTo>
                  <a:pt x="15217" y="15360"/>
                </a:moveTo>
                <a:cubicBezTo>
                  <a:pt x="15229" y="15372"/>
                  <a:pt x="15241" y="15396"/>
                  <a:pt x="15252" y="15407"/>
                </a:cubicBezTo>
                <a:cubicBezTo>
                  <a:pt x="15276" y="15407"/>
                  <a:pt x="15288" y="15396"/>
                  <a:pt x="15288" y="15396"/>
                </a:cubicBezTo>
                <a:cubicBezTo>
                  <a:pt x="15312" y="15443"/>
                  <a:pt x="15348" y="15467"/>
                  <a:pt x="15395" y="15491"/>
                </a:cubicBezTo>
                <a:cubicBezTo>
                  <a:pt x="15371" y="15503"/>
                  <a:pt x="15348" y="15515"/>
                  <a:pt x="15336" y="15550"/>
                </a:cubicBezTo>
                <a:cubicBezTo>
                  <a:pt x="15313" y="15527"/>
                  <a:pt x="15285" y="15514"/>
                  <a:pt x="15248" y="15514"/>
                </a:cubicBezTo>
                <a:cubicBezTo>
                  <a:pt x="15229" y="15514"/>
                  <a:pt x="15206" y="15518"/>
                  <a:pt x="15181" y="15526"/>
                </a:cubicBezTo>
                <a:cubicBezTo>
                  <a:pt x="15193" y="15574"/>
                  <a:pt x="15229" y="15598"/>
                  <a:pt x="15252" y="15610"/>
                </a:cubicBezTo>
                <a:cubicBezTo>
                  <a:pt x="15217" y="15622"/>
                  <a:pt x="15193" y="15669"/>
                  <a:pt x="15217" y="15729"/>
                </a:cubicBezTo>
                <a:cubicBezTo>
                  <a:pt x="15226" y="15732"/>
                  <a:pt x="15235" y="15733"/>
                  <a:pt x="15243" y="15733"/>
                </a:cubicBezTo>
                <a:cubicBezTo>
                  <a:pt x="15269" y="15733"/>
                  <a:pt x="15291" y="15720"/>
                  <a:pt x="15300" y="15693"/>
                </a:cubicBezTo>
                <a:lnTo>
                  <a:pt x="15300" y="15705"/>
                </a:lnTo>
                <a:lnTo>
                  <a:pt x="15050" y="16027"/>
                </a:lnTo>
                <a:cubicBezTo>
                  <a:pt x="15074" y="15800"/>
                  <a:pt x="15121" y="15574"/>
                  <a:pt x="15217" y="15360"/>
                </a:cubicBezTo>
                <a:close/>
                <a:moveTo>
                  <a:pt x="3882" y="15860"/>
                </a:moveTo>
                <a:cubicBezTo>
                  <a:pt x="3906" y="15872"/>
                  <a:pt x="3930" y="15896"/>
                  <a:pt x="3941" y="15896"/>
                </a:cubicBezTo>
                <a:cubicBezTo>
                  <a:pt x="3930" y="15907"/>
                  <a:pt x="3918" y="15931"/>
                  <a:pt x="3918" y="15967"/>
                </a:cubicBezTo>
                <a:cubicBezTo>
                  <a:pt x="3930" y="15979"/>
                  <a:pt x="3941" y="15979"/>
                  <a:pt x="3965" y="15991"/>
                </a:cubicBezTo>
                <a:cubicBezTo>
                  <a:pt x="3965" y="15991"/>
                  <a:pt x="3930" y="16038"/>
                  <a:pt x="3918" y="16086"/>
                </a:cubicBezTo>
                <a:cubicBezTo>
                  <a:pt x="3918" y="16038"/>
                  <a:pt x="3882" y="16015"/>
                  <a:pt x="3822" y="15979"/>
                </a:cubicBezTo>
                <a:lnTo>
                  <a:pt x="3822" y="15979"/>
                </a:lnTo>
                <a:cubicBezTo>
                  <a:pt x="3865" y="15953"/>
                  <a:pt x="3882" y="15911"/>
                  <a:pt x="3882" y="15860"/>
                </a:cubicBezTo>
                <a:close/>
                <a:moveTo>
                  <a:pt x="3632" y="15788"/>
                </a:moveTo>
                <a:cubicBezTo>
                  <a:pt x="3644" y="15794"/>
                  <a:pt x="3662" y="15797"/>
                  <a:pt x="3683" y="15797"/>
                </a:cubicBezTo>
                <a:cubicBezTo>
                  <a:pt x="3703" y="15797"/>
                  <a:pt x="3727" y="15794"/>
                  <a:pt x="3751" y="15788"/>
                </a:cubicBezTo>
                <a:lnTo>
                  <a:pt x="3751" y="15788"/>
                </a:lnTo>
                <a:cubicBezTo>
                  <a:pt x="3727" y="15860"/>
                  <a:pt x="3727" y="15931"/>
                  <a:pt x="3799" y="15991"/>
                </a:cubicBezTo>
                <a:cubicBezTo>
                  <a:pt x="3807" y="15987"/>
                  <a:pt x="3815" y="15983"/>
                  <a:pt x="3822" y="15979"/>
                </a:cubicBezTo>
                <a:lnTo>
                  <a:pt x="3822" y="15979"/>
                </a:lnTo>
                <a:cubicBezTo>
                  <a:pt x="3787" y="16027"/>
                  <a:pt x="3787" y="16074"/>
                  <a:pt x="3787" y="16098"/>
                </a:cubicBezTo>
                <a:cubicBezTo>
                  <a:pt x="3763" y="16098"/>
                  <a:pt x="3763" y="16086"/>
                  <a:pt x="3751" y="16086"/>
                </a:cubicBezTo>
                <a:lnTo>
                  <a:pt x="3739" y="16086"/>
                </a:lnTo>
                <a:cubicBezTo>
                  <a:pt x="3739" y="16086"/>
                  <a:pt x="3739" y="16062"/>
                  <a:pt x="3751" y="16062"/>
                </a:cubicBezTo>
                <a:cubicBezTo>
                  <a:pt x="3741" y="16052"/>
                  <a:pt x="3727" y="16049"/>
                  <a:pt x="3711" y="16049"/>
                </a:cubicBezTo>
                <a:cubicBezTo>
                  <a:pt x="3689" y="16049"/>
                  <a:pt x="3664" y="16055"/>
                  <a:pt x="3644" y="16062"/>
                </a:cubicBezTo>
                <a:cubicBezTo>
                  <a:pt x="3644" y="16050"/>
                  <a:pt x="3632" y="16027"/>
                  <a:pt x="3620" y="16003"/>
                </a:cubicBezTo>
                <a:cubicBezTo>
                  <a:pt x="3632" y="16003"/>
                  <a:pt x="3644" y="15991"/>
                  <a:pt x="3668" y="15979"/>
                </a:cubicBezTo>
                <a:lnTo>
                  <a:pt x="3620" y="15931"/>
                </a:lnTo>
                <a:cubicBezTo>
                  <a:pt x="3620" y="15919"/>
                  <a:pt x="3620" y="15896"/>
                  <a:pt x="3608" y="15872"/>
                </a:cubicBezTo>
                <a:cubicBezTo>
                  <a:pt x="3632" y="15872"/>
                  <a:pt x="3644" y="15872"/>
                  <a:pt x="3680" y="15848"/>
                </a:cubicBezTo>
                <a:cubicBezTo>
                  <a:pt x="3661" y="15812"/>
                  <a:pt x="3643" y="15796"/>
                  <a:pt x="3614" y="15796"/>
                </a:cubicBezTo>
                <a:cubicBezTo>
                  <a:pt x="3612" y="15796"/>
                  <a:pt x="3610" y="15796"/>
                  <a:pt x="3607" y="15796"/>
                </a:cubicBezTo>
                <a:lnTo>
                  <a:pt x="3607" y="15796"/>
                </a:lnTo>
                <a:cubicBezTo>
                  <a:pt x="3617" y="15793"/>
                  <a:pt x="3625" y="15788"/>
                  <a:pt x="3632" y="15788"/>
                </a:cubicBezTo>
                <a:close/>
                <a:moveTo>
                  <a:pt x="12085" y="15634"/>
                </a:moveTo>
                <a:lnTo>
                  <a:pt x="12085" y="15646"/>
                </a:lnTo>
                <a:lnTo>
                  <a:pt x="12085" y="15681"/>
                </a:lnTo>
                <a:lnTo>
                  <a:pt x="12073" y="15681"/>
                </a:lnTo>
                <a:cubicBezTo>
                  <a:pt x="12073" y="15705"/>
                  <a:pt x="12085" y="15729"/>
                  <a:pt x="12109" y="15741"/>
                </a:cubicBezTo>
                <a:cubicBezTo>
                  <a:pt x="12085" y="15753"/>
                  <a:pt x="12085" y="15788"/>
                  <a:pt x="12085" y="15812"/>
                </a:cubicBezTo>
                <a:lnTo>
                  <a:pt x="12097" y="15812"/>
                </a:lnTo>
                <a:cubicBezTo>
                  <a:pt x="12097" y="15812"/>
                  <a:pt x="12085" y="15812"/>
                  <a:pt x="12085" y="15824"/>
                </a:cubicBezTo>
                <a:cubicBezTo>
                  <a:pt x="12085" y="15824"/>
                  <a:pt x="12073" y="15824"/>
                  <a:pt x="12073" y="15848"/>
                </a:cubicBezTo>
                <a:cubicBezTo>
                  <a:pt x="12073" y="15848"/>
                  <a:pt x="12073" y="15824"/>
                  <a:pt x="12050" y="15824"/>
                </a:cubicBezTo>
                <a:cubicBezTo>
                  <a:pt x="12038" y="15848"/>
                  <a:pt x="12038" y="15848"/>
                  <a:pt x="12050" y="15860"/>
                </a:cubicBezTo>
                <a:cubicBezTo>
                  <a:pt x="12038" y="15860"/>
                  <a:pt x="12038" y="15860"/>
                  <a:pt x="12026" y="15872"/>
                </a:cubicBezTo>
                <a:lnTo>
                  <a:pt x="12026" y="15896"/>
                </a:lnTo>
                <a:cubicBezTo>
                  <a:pt x="12014" y="15896"/>
                  <a:pt x="12014" y="15896"/>
                  <a:pt x="12014" y="15907"/>
                </a:cubicBezTo>
                <a:cubicBezTo>
                  <a:pt x="11990" y="15919"/>
                  <a:pt x="11978" y="15931"/>
                  <a:pt x="11966" y="15967"/>
                </a:cubicBezTo>
                <a:lnTo>
                  <a:pt x="11978" y="15979"/>
                </a:lnTo>
                <a:cubicBezTo>
                  <a:pt x="11978" y="16015"/>
                  <a:pt x="11978" y="16038"/>
                  <a:pt x="11990" y="16074"/>
                </a:cubicBezTo>
                <a:cubicBezTo>
                  <a:pt x="11980" y="16067"/>
                  <a:pt x="11968" y="16064"/>
                  <a:pt x="11956" y="16064"/>
                </a:cubicBezTo>
                <a:cubicBezTo>
                  <a:pt x="11928" y="16064"/>
                  <a:pt x="11896" y="16081"/>
                  <a:pt x="11871" y="16098"/>
                </a:cubicBezTo>
                <a:cubicBezTo>
                  <a:pt x="11859" y="16074"/>
                  <a:pt x="11835" y="16074"/>
                  <a:pt x="11800" y="16074"/>
                </a:cubicBezTo>
                <a:cubicBezTo>
                  <a:pt x="11812" y="16038"/>
                  <a:pt x="11812" y="16015"/>
                  <a:pt x="11800" y="15979"/>
                </a:cubicBezTo>
                <a:cubicBezTo>
                  <a:pt x="11776" y="15979"/>
                  <a:pt x="11752" y="15979"/>
                  <a:pt x="11740" y="15991"/>
                </a:cubicBezTo>
                <a:cubicBezTo>
                  <a:pt x="11740" y="15991"/>
                  <a:pt x="11728" y="15991"/>
                  <a:pt x="11728" y="15979"/>
                </a:cubicBezTo>
                <a:cubicBezTo>
                  <a:pt x="11740" y="15955"/>
                  <a:pt x="11740" y="15919"/>
                  <a:pt x="11740" y="15896"/>
                </a:cubicBezTo>
                <a:lnTo>
                  <a:pt x="11692" y="15896"/>
                </a:lnTo>
                <a:cubicBezTo>
                  <a:pt x="11692" y="15907"/>
                  <a:pt x="11669" y="15919"/>
                  <a:pt x="11669" y="15967"/>
                </a:cubicBezTo>
                <a:cubicBezTo>
                  <a:pt x="11657" y="15931"/>
                  <a:pt x="11621" y="15919"/>
                  <a:pt x="11561" y="15919"/>
                </a:cubicBezTo>
                <a:lnTo>
                  <a:pt x="11561" y="15907"/>
                </a:lnTo>
                <a:lnTo>
                  <a:pt x="11550" y="15907"/>
                </a:lnTo>
                <a:lnTo>
                  <a:pt x="11514" y="15872"/>
                </a:lnTo>
                <a:lnTo>
                  <a:pt x="11514" y="15848"/>
                </a:lnTo>
                <a:cubicBezTo>
                  <a:pt x="11502" y="15848"/>
                  <a:pt x="11490" y="15848"/>
                  <a:pt x="11478" y="15872"/>
                </a:cubicBezTo>
                <a:lnTo>
                  <a:pt x="11454" y="15860"/>
                </a:lnTo>
                <a:cubicBezTo>
                  <a:pt x="11478" y="15824"/>
                  <a:pt x="11478" y="15812"/>
                  <a:pt x="11454" y="15800"/>
                </a:cubicBezTo>
                <a:lnTo>
                  <a:pt x="11502" y="15800"/>
                </a:lnTo>
                <a:cubicBezTo>
                  <a:pt x="11502" y="15812"/>
                  <a:pt x="11490" y="15836"/>
                  <a:pt x="11502" y="15848"/>
                </a:cubicBezTo>
                <a:cubicBezTo>
                  <a:pt x="11514" y="15848"/>
                  <a:pt x="11538" y="15848"/>
                  <a:pt x="11550" y="15824"/>
                </a:cubicBezTo>
                <a:cubicBezTo>
                  <a:pt x="11550" y="15848"/>
                  <a:pt x="11561" y="15860"/>
                  <a:pt x="11573" y="15860"/>
                </a:cubicBezTo>
                <a:lnTo>
                  <a:pt x="11573" y="15848"/>
                </a:lnTo>
                <a:cubicBezTo>
                  <a:pt x="11597" y="15872"/>
                  <a:pt x="11621" y="15907"/>
                  <a:pt x="11657" y="15931"/>
                </a:cubicBezTo>
                <a:cubicBezTo>
                  <a:pt x="11716" y="15872"/>
                  <a:pt x="11728" y="15812"/>
                  <a:pt x="11692" y="15753"/>
                </a:cubicBezTo>
                <a:lnTo>
                  <a:pt x="11692" y="15753"/>
                </a:lnTo>
                <a:cubicBezTo>
                  <a:pt x="11710" y="15766"/>
                  <a:pt x="11729" y="15771"/>
                  <a:pt x="11749" y="15771"/>
                </a:cubicBezTo>
                <a:cubicBezTo>
                  <a:pt x="11784" y="15771"/>
                  <a:pt x="11821" y="15756"/>
                  <a:pt x="11859" y="15741"/>
                </a:cubicBezTo>
                <a:cubicBezTo>
                  <a:pt x="11871" y="15765"/>
                  <a:pt x="11907" y="15788"/>
                  <a:pt x="11931" y="15812"/>
                </a:cubicBezTo>
                <a:cubicBezTo>
                  <a:pt x="11990" y="15765"/>
                  <a:pt x="12026" y="15729"/>
                  <a:pt x="12038" y="15669"/>
                </a:cubicBezTo>
                <a:cubicBezTo>
                  <a:pt x="12050" y="15669"/>
                  <a:pt x="12085" y="15646"/>
                  <a:pt x="12085" y="15634"/>
                </a:cubicBezTo>
                <a:close/>
                <a:moveTo>
                  <a:pt x="9597" y="16027"/>
                </a:moveTo>
                <a:lnTo>
                  <a:pt x="9597" y="16062"/>
                </a:lnTo>
                <a:cubicBezTo>
                  <a:pt x="9585" y="16086"/>
                  <a:pt x="9573" y="16098"/>
                  <a:pt x="9573" y="16110"/>
                </a:cubicBezTo>
                <a:cubicBezTo>
                  <a:pt x="9573" y="16098"/>
                  <a:pt x="9561" y="16074"/>
                  <a:pt x="9537" y="16050"/>
                </a:cubicBezTo>
                <a:cubicBezTo>
                  <a:pt x="9561" y="16050"/>
                  <a:pt x="9573" y="16038"/>
                  <a:pt x="9597" y="16027"/>
                </a:cubicBezTo>
                <a:close/>
                <a:moveTo>
                  <a:pt x="17550" y="15622"/>
                </a:moveTo>
                <a:lnTo>
                  <a:pt x="17574" y="15646"/>
                </a:lnTo>
                <a:cubicBezTo>
                  <a:pt x="17550" y="15669"/>
                  <a:pt x="17515" y="15681"/>
                  <a:pt x="17503" y="15741"/>
                </a:cubicBezTo>
                <a:lnTo>
                  <a:pt x="17515" y="15741"/>
                </a:lnTo>
                <a:cubicBezTo>
                  <a:pt x="17503" y="15753"/>
                  <a:pt x="17491" y="15788"/>
                  <a:pt x="17491" y="15800"/>
                </a:cubicBezTo>
                <a:cubicBezTo>
                  <a:pt x="17550" y="15860"/>
                  <a:pt x="17610" y="15907"/>
                  <a:pt x="17681" y="15907"/>
                </a:cubicBezTo>
                <a:cubicBezTo>
                  <a:pt x="17681" y="15931"/>
                  <a:pt x="17681" y="15943"/>
                  <a:pt x="17693" y="15979"/>
                </a:cubicBezTo>
                <a:cubicBezTo>
                  <a:pt x="17646" y="16027"/>
                  <a:pt x="17634" y="16062"/>
                  <a:pt x="17634" y="16110"/>
                </a:cubicBezTo>
                <a:cubicBezTo>
                  <a:pt x="17610" y="16110"/>
                  <a:pt x="17574" y="16110"/>
                  <a:pt x="17562" y="16122"/>
                </a:cubicBezTo>
                <a:cubicBezTo>
                  <a:pt x="17527" y="16146"/>
                  <a:pt x="17515" y="16158"/>
                  <a:pt x="17503" y="16169"/>
                </a:cubicBezTo>
                <a:cubicBezTo>
                  <a:pt x="17491" y="16169"/>
                  <a:pt x="17491" y="16181"/>
                  <a:pt x="17467" y="16181"/>
                </a:cubicBezTo>
                <a:cubicBezTo>
                  <a:pt x="17455" y="16169"/>
                  <a:pt x="17443" y="16169"/>
                  <a:pt x="17431" y="16169"/>
                </a:cubicBezTo>
                <a:cubicBezTo>
                  <a:pt x="17431" y="16169"/>
                  <a:pt x="17431" y="16158"/>
                  <a:pt x="17407" y="16158"/>
                </a:cubicBezTo>
                <a:cubicBezTo>
                  <a:pt x="17455" y="16158"/>
                  <a:pt x="17479" y="16146"/>
                  <a:pt x="17503" y="16134"/>
                </a:cubicBezTo>
                <a:cubicBezTo>
                  <a:pt x="17503" y="16110"/>
                  <a:pt x="17491" y="16110"/>
                  <a:pt x="17491" y="16098"/>
                </a:cubicBezTo>
                <a:lnTo>
                  <a:pt x="17503" y="16098"/>
                </a:lnTo>
                <a:cubicBezTo>
                  <a:pt x="17515" y="16098"/>
                  <a:pt x="17550" y="16098"/>
                  <a:pt x="17574" y="16062"/>
                </a:cubicBezTo>
                <a:cubicBezTo>
                  <a:pt x="17574" y="16027"/>
                  <a:pt x="17574" y="15991"/>
                  <a:pt x="17562" y="15979"/>
                </a:cubicBezTo>
                <a:cubicBezTo>
                  <a:pt x="17550" y="15967"/>
                  <a:pt x="17527" y="15967"/>
                  <a:pt x="17515" y="15967"/>
                </a:cubicBezTo>
                <a:cubicBezTo>
                  <a:pt x="17538" y="15931"/>
                  <a:pt x="17515" y="15907"/>
                  <a:pt x="17503" y="15872"/>
                </a:cubicBezTo>
                <a:cubicBezTo>
                  <a:pt x="17491" y="15812"/>
                  <a:pt x="17455" y="15765"/>
                  <a:pt x="17396" y="15765"/>
                </a:cubicBezTo>
                <a:cubicBezTo>
                  <a:pt x="17407" y="15753"/>
                  <a:pt x="17407" y="15741"/>
                  <a:pt x="17407" y="15729"/>
                </a:cubicBezTo>
                <a:lnTo>
                  <a:pt x="17455" y="15729"/>
                </a:lnTo>
                <a:lnTo>
                  <a:pt x="17455" y="15705"/>
                </a:lnTo>
                <a:lnTo>
                  <a:pt x="17467" y="15729"/>
                </a:lnTo>
                <a:cubicBezTo>
                  <a:pt x="17503" y="15693"/>
                  <a:pt x="17527" y="15669"/>
                  <a:pt x="17550" y="15622"/>
                </a:cubicBezTo>
                <a:close/>
                <a:moveTo>
                  <a:pt x="26540" y="16098"/>
                </a:moveTo>
                <a:lnTo>
                  <a:pt x="26540" y="16169"/>
                </a:lnTo>
                <a:cubicBezTo>
                  <a:pt x="26504" y="16169"/>
                  <a:pt x="26492" y="16193"/>
                  <a:pt x="26480" y="16205"/>
                </a:cubicBezTo>
                <a:lnTo>
                  <a:pt x="26468" y="16205"/>
                </a:lnTo>
                <a:cubicBezTo>
                  <a:pt x="26480" y="16193"/>
                  <a:pt x="26492" y="16158"/>
                  <a:pt x="26492" y="16134"/>
                </a:cubicBezTo>
                <a:cubicBezTo>
                  <a:pt x="26504" y="16134"/>
                  <a:pt x="26528" y="16110"/>
                  <a:pt x="26540" y="16098"/>
                </a:cubicBezTo>
                <a:close/>
                <a:moveTo>
                  <a:pt x="11907" y="16158"/>
                </a:moveTo>
                <a:cubicBezTo>
                  <a:pt x="11919" y="16158"/>
                  <a:pt x="11919" y="16169"/>
                  <a:pt x="11942" y="16169"/>
                </a:cubicBezTo>
                <a:cubicBezTo>
                  <a:pt x="11907" y="16193"/>
                  <a:pt x="11895" y="16205"/>
                  <a:pt x="11895" y="16229"/>
                </a:cubicBezTo>
                <a:lnTo>
                  <a:pt x="11895" y="16217"/>
                </a:lnTo>
                <a:lnTo>
                  <a:pt x="11847" y="16169"/>
                </a:lnTo>
                <a:cubicBezTo>
                  <a:pt x="11859" y="16169"/>
                  <a:pt x="11895" y="16169"/>
                  <a:pt x="11907" y="16158"/>
                </a:cubicBezTo>
                <a:close/>
                <a:moveTo>
                  <a:pt x="20729" y="16098"/>
                </a:moveTo>
                <a:cubicBezTo>
                  <a:pt x="20729" y="16110"/>
                  <a:pt x="20717" y="16110"/>
                  <a:pt x="20717" y="16134"/>
                </a:cubicBezTo>
                <a:lnTo>
                  <a:pt x="20729" y="16146"/>
                </a:lnTo>
                <a:lnTo>
                  <a:pt x="20729" y="16217"/>
                </a:lnTo>
                <a:cubicBezTo>
                  <a:pt x="20717" y="16217"/>
                  <a:pt x="20717" y="16229"/>
                  <a:pt x="20717" y="16229"/>
                </a:cubicBezTo>
                <a:lnTo>
                  <a:pt x="20682" y="16229"/>
                </a:lnTo>
                <a:lnTo>
                  <a:pt x="20646" y="16193"/>
                </a:lnTo>
                <a:cubicBezTo>
                  <a:pt x="20628" y="16166"/>
                  <a:pt x="20610" y="16153"/>
                  <a:pt x="20582" y="16153"/>
                </a:cubicBezTo>
                <a:cubicBezTo>
                  <a:pt x="20573" y="16153"/>
                  <a:pt x="20563" y="16155"/>
                  <a:pt x="20551" y="16158"/>
                </a:cubicBezTo>
                <a:lnTo>
                  <a:pt x="20551" y="16146"/>
                </a:lnTo>
                <a:cubicBezTo>
                  <a:pt x="20575" y="16134"/>
                  <a:pt x="20575" y="16110"/>
                  <a:pt x="20586" y="16098"/>
                </a:cubicBezTo>
                <a:cubicBezTo>
                  <a:pt x="20598" y="16134"/>
                  <a:pt x="20622" y="16146"/>
                  <a:pt x="20670" y="16146"/>
                </a:cubicBezTo>
                <a:cubicBezTo>
                  <a:pt x="20670" y="16134"/>
                  <a:pt x="20694" y="16110"/>
                  <a:pt x="20694" y="16098"/>
                </a:cubicBezTo>
                <a:cubicBezTo>
                  <a:pt x="20694" y="16098"/>
                  <a:pt x="20694" y="16110"/>
                  <a:pt x="20705" y="16110"/>
                </a:cubicBezTo>
                <a:cubicBezTo>
                  <a:pt x="20717" y="16110"/>
                  <a:pt x="20717" y="16098"/>
                  <a:pt x="20729" y="16098"/>
                </a:cubicBezTo>
                <a:close/>
                <a:moveTo>
                  <a:pt x="26325" y="16027"/>
                </a:moveTo>
                <a:cubicBezTo>
                  <a:pt x="26341" y="16027"/>
                  <a:pt x="26352" y="16032"/>
                  <a:pt x="26361" y="16032"/>
                </a:cubicBezTo>
                <a:cubicBezTo>
                  <a:pt x="26365" y="16032"/>
                  <a:pt x="26369" y="16031"/>
                  <a:pt x="26373" y="16027"/>
                </a:cubicBezTo>
                <a:lnTo>
                  <a:pt x="26373" y="16027"/>
                </a:lnTo>
                <a:cubicBezTo>
                  <a:pt x="26361" y="16050"/>
                  <a:pt x="26361" y="16086"/>
                  <a:pt x="26349" y="16110"/>
                </a:cubicBezTo>
                <a:cubicBezTo>
                  <a:pt x="26349" y="16110"/>
                  <a:pt x="26361" y="16110"/>
                  <a:pt x="26361" y="16134"/>
                </a:cubicBezTo>
                <a:cubicBezTo>
                  <a:pt x="26349" y="16146"/>
                  <a:pt x="26349" y="16169"/>
                  <a:pt x="26361" y="16193"/>
                </a:cubicBezTo>
                <a:cubicBezTo>
                  <a:pt x="26325" y="16193"/>
                  <a:pt x="26301" y="16193"/>
                  <a:pt x="26290" y="16217"/>
                </a:cubicBezTo>
                <a:cubicBezTo>
                  <a:pt x="26314" y="16258"/>
                  <a:pt x="26339" y="16271"/>
                  <a:pt x="26360" y="16271"/>
                </a:cubicBezTo>
                <a:cubicBezTo>
                  <a:pt x="26369" y="16271"/>
                  <a:pt x="26377" y="16268"/>
                  <a:pt x="26385" y="16265"/>
                </a:cubicBezTo>
                <a:lnTo>
                  <a:pt x="26385" y="16288"/>
                </a:lnTo>
                <a:cubicBezTo>
                  <a:pt x="26349" y="16277"/>
                  <a:pt x="26313" y="16277"/>
                  <a:pt x="26290" y="16277"/>
                </a:cubicBezTo>
                <a:lnTo>
                  <a:pt x="26290" y="16265"/>
                </a:lnTo>
                <a:cubicBezTo>
                  <a:pt x="26266" y="16265"/>
                  <a:pt x="26247" y="16259"/>
                  <a:pt x="26227" y="16259"/>
                </a:cubicBezTo>
                <a:cubicBezTo>
                  <a:pt x="26217" y="16259"/>
                  <a:pt x="26206" y="16261"/>
                  <a:pt x="26194" y="16265"/>
                </a:cubicBezTo>
                <a:cubicBezTo>
                  <a:pt x="26170" y="16253"/>
                  <a:pt x="26170" y="16229"/>
                  <a:pt x="26170" y="16217"/>
                </a:cubicBezTo>
                <a:cubicBezTo>
                  <a:pt x="26182" y="16205"/>
                  <a:pt x="26194" y="16169"/>
                  <a:pt x="26194" y="16158"/>
                </a:cubicBezTo>
                <a:cubicBezTo>
                  <a:pt x="26212" y="16163"/>
                  <a:pt x="26227" y="16166"/>
                  <a:pt x="26243" y="16166"/>
                </a:cubicBezTo>
                <a:cubicBezTo>
                  <a:pt x="26260" y="16166"/>
                  <a:pt x="26278" y="16163"/>
                  <a:pt x="26301" y="16158"/>
                </a:cubicBezTo>
                <a:lnTo>
                  <a:pt x="26301" y="16146"/>
                </a:lnTo>
                <a:cubicBezTo>
                  <a:pt x="26313" y="16110"/>
                  <a:pt x="26301" y="16074"/>
                  <a:pt x="26290" y="16050"/>
                </a:cubicBezTo>
                <a:lnTo>
                  <a:pt x="26290" y="16050"/>
                </a:lnTo>
                <a:lnTo>
                  <a:pt x="26301" y="16074"/>
                </a:lnTo>
                <a:cubicBezTo>
                  <a:pt x="26313" y="16050"/>
                  <a:pt x="26325" y="16038"/>
                  <a:pt x="26325" y="16027"/>
                </a:cubicBezTo>
                <a:close/>
                <a:moveTo>
                  <a:pt x="16145" y="16158"/>
                </a:moveTo>
                <a:lnTo>
                  <a:pt x="16145" y="16158"/>
                </a:lnTo>
                <a:cubicBezTo>
                  <a:pt x="16122" y="16217"/>
                  <a:pt x="16122" y="16277"/>
                  <a:pt x="16122" y="16324"/>
                </a:cubicBezTo>
                <a:cubicBezTo>
                  <a:pt x="16110" y="16288"/>
                  <a:pt x="16110" y="16277"/>
                  <a:pt x="16086" y="16265"/>
                </a:cubicBezTo>
                <a:lnTo>
                  <a:pt x="16086" y="16253"/>
                </a:lnTo>
                <a:cubicBezTo>
                  <a:pt x="16074" y="16253"/>
                  <a:pt x="16062" y="16229"/>
                  <a:pt x="16062" y="16229"/>
                </a:cubicBezTo>
                <a:cubicBezTo>
                  <a:pt x="16074" y="16217"/>
                  <a:pt x="16098" y="16205"/>
                  <a:pt x="16122" y="16169"/>
                </a:cubicBezTo>
                <a:lnTo>
                  <a:pt x="16145" y="16158"/>
                </a:lnTo>
                <a:close/>
                <a:moveTo>
                  <a:pt x="3632" y="16229"/>
                </a:moveTo>
                <a:lnTo>
                  <a:pt x="3644" y="16253"/>
                </a:lnTo>
                <a:cubicBezTo>
                  <a:pt x="3644" y="16265"/>
                  <a:pt x="3656" y="16265"/>
                  <a:pt x="3656" y="16277"/>
                </a:cubicBezTo>
                <a:cubicBezTo>
                  <a:pt x="3680" y="16288"/>
                  <a:pt x="3680" y="16324"/>
                  <a:pt x="3691" y="16336"/>
                </a:cubicBezTo>
                <a:cubicBezTo>
                  <a:pt x="3691" y="16340"/>
                  <a:pt x="3690" y="16341"/>
                  <a:pt x="3688" y="16341"/>
                </a:cubicBezTo>
                <a:cubicBezTo>
                  <a:pt x="3685" y="16341"/>
                  <a:pt x="3680" y="16336"/>
                  <a:pt x="3680" y="16336"/>
                </a:cubicBezTo>
                <a:lnTo>
                  <a:pt x="3620" y="16336"/>
                </a:lnTo>
                <a:cubicBezTo>
                  <a:pt x="3596" y="16324"/>
                  <a:pt x="3584" y="16300"/>
                  <a:pt x="3572" y="16300"/>
                </a:cubicBezTo>
                <a:cubicBezTo>
                  <a:pt x="3572" y="16288"/>
                  <a:pt x="3572" y="16277"/>
                  <a:pt x="3560" y="16265"/>
                </a:cubicBezTo>
                <a:cubicBezTo>
                  <a:pt x="3572" y="16265"/>
                  <a:pt x="3596" y="16253"/>
                  <a:pt x="3620" y="16229"/>
                </a:cubicBezTo>
                <a:close/>
                <a:moveTo>
                  <a:pt x="16955" y="16324"/>
                </a:moveTo>
                <a:cubicBezTo>
                  <a:pt x="16943" y="16324"/>
                  <a:pt x="16955" y="16336"/>
                  <a:pt x="16967" y="16372"/>
                </a:cubicBezTo>
                <a:cubicBezTo>
                  <a:pt x="16943" y="16384"/>
                  <a:pt x="16919" y="16384"/>
                  <a:pt x="16907" y="16396"/>
                </a:cubicBezTo>
                <a:cubicBezTo>
                  <a:pt x="16907" y="16372"/>
                  <a:pt x="16895" y="16336"/>
                  <a:pt x="16884" y="16324"/>
                </a:cubicBezTo>
                <a:close/>
                <a:moveTo>
                  <a:pt x="9514" y="15753"/>
                </a:moveTo>
                <a:cubicBezTo>
                  <a:pt x="9514" y="15777"/>
                  <a:pt x="9514" y="15800"/>
                  <a:pt x="9526" y="15812"/>
                </a:cubicBezTo>
                <a:cubicBezTo>
                  <a:pt x="9454" y="15848"/>
                  <a:pt x="9395" y="15919"/>
                  <a:pt x="9395" y="16050"/>
                </a:cubicBezTo>
                <a:cubicBezTo>
                  <a:pt x="9418" y="16074"/>
                  <a:pt x="9466" y="16074"/>
                  <a:pt x="9502" y="16074"/>
                </a:cubicBezTo>
                <a:cubicBezTo>
                  <a:pt x="9466" y="16110"/>
                  <a:pt x="9466" y="16158"/>
                  <a:pt x="9502" y="16193"/>
                </a:cubicBezTo>
                <a:cubicBezTo>
                  <a:pt x="9454" y="16193"/>
                  <a:pt x="9406" y="16229"/>
                  <a:pt x="9395" y="16300"/>
                </a:cubicBezTo>
                <a:lnTo>
                  <a:pt x="9406" y="16300"/>
                </a:lnTo>
                <a:cubicBezTo>
                  <a:pt x="9406" y="16336"/>
                  <a:pt x="9418" y="16348"/>
                  <a:pt x="9442" y="16360"/>
                </a:cubicBezTo>
                <a:cubicBezTo>
                  <a:pt x="9406" y="16360"/>
                  <a:pt x="9383" y="16384"/>
                  <a:pt x="9359" y="16408"/>
                </a:cubicBezTo>
                <a:cubicBezTo>
                  <a:pt x="9180" y="16205"/>
                  <a:pt x="9061" y="16062"/>
                  <a:pt x="9061" y="16062"/>
                </a:cubicBezTo>
                <a:lnTo>
                  <a:pt x="9049" y="16027"/>
                </a:lnTo>
                <a:cubicBezTo>
                  <a:pt x="9097" y="16027"/>
                  <a:pt x="9145" y="16003"/>
                  <a:pt x="9156" y="15979"/>
                </a:cubicBezTo>
                <a:cubicBezTo>
                  <a:pt x="9168" y="16027"/>
                  <a:pt x="9216" y="16050"/>
                  <a:pt x="9275" y="16074"/>
                </a:cubicBezTo>
                <a:cubicBezTo>
                  <a:pt x="9299" y="16015"/>
                  <a:pt x="9287" y="15955"/>
                  <a:pt x="9264" y="15907"/>
                </a:cubicBezTo>
                <a:cubicBezTo>
                  <a:pt x="9299" y="15907"/>
                  <a:pt x="9347" y="15872"/>
                  <a:pt x="9371" y="15812"/>
                </a:cubicBezTo>
                <a:cubicBezTo>
                  <a:pt x="9371" y="15800"/>
                  <a:pt x="9359" y="15800"/>
                  <a:pt x="9359" y="15800"/>
                </a:cubicBezTo>
                <a:cubicBezTo>
                  <a:pt x="9359" y="15788"/>
                  <a:pt x="9371" y="15765"/>
                  <a:pt x="9371" y="15753"/>
                </a:cubicBezTo>
                <a:lnTo>
                  <a:pt x="9461" y="15798"/>
                </a:lnTo>
                <a:lnTo>
                  <a:pt x="9461" y="15798"/>
                </a:lnTo>
                <a:cubicBezTo>
                  <a:pt x="9460" y="15794"/>
                  <a:pt x="9466" y="15785"/>
                  <a:pt x="9466" y="15777"/>
                </a:cubicBezTo>
                <a:cubicBezTo>
                  <a:pt x="9478" y="15777"/>
                  <a:pt x="9502" y="15753"/>
                  <a:pt x="9514" y="15753"/>
                </a:cubicBezTo>
                <a:close/>
                <a:moveTo>
                  <a:pt x="12645" y="16372"/>
                </a:moveTo>
                <a:cubicBezTo>
                  <a:pt x="12645" y="16384"/>
                  <a:pt x="12633" y="16396"/>
                  <a:pt x="12633" y="16408"/>
                </a:cubicBezTo>
                <a:cubicBezTo>
                  <a:pt x="12621" y="16396"/>
                  <a:pt x="12585" y="16384"/>
                  <a:pt x="12574" y="16384"/>
                </a:cubicBezTo>
                <a:cubicBezTo>
                  <a:pt x="12574" y="16384"/>
                  <a:pt x="12574" y="16372"/>
                  <a:pt x="12585" y="16372"/>
                </a:cubicBezTo>
                <a:close/>
                <a:moveTo>
                  <a:pt x="15610" y="16300"/>
                </a:moveTo>
                <a:cubicBezTo>
                  <a:pt x="15633" y="16324"/>
                  <a:pt x="15657" y="16336"/>
                  <a:pt x="15669" y="16348"/>
                </a:cubicBezTo>
                <a:cubicBezTo>
                  <a:pt x="15657" y="16360"/>
                  <a:pt x="15645" y="16396"/>
                  <a:pt x="15633" y="16408"/>
                </a:cubicBezTo>
                <a:cubicBezTo>
                  <a:pt x="15610" y="16396"/>
                  <a:pt x="15610" y="16396"/>
                  <a:pt x="15598" y="16396"/>
                </a:cubicBezTo>
                <a:cubicBezTo>
                  <a:pt x="15610" y="16396"/>
                  <a:pt x="15633" y="16384"/>
                  <a:pt x="15610" y="16348"/>
                </a:cubicBezTo>
                <a:lnTo>
                  <a:pt x="15574" y="16348"/>
                </a:lnTo>
                <a:cubicBezTo>
                  <a:pt x="15574" y="16336"/>
                  <a:pt x="15550" y="16336"/>
                  <a:pt x="15538" y="16324"/>
                </a:cubicBezTo>
                <a:cubicBezTo>
                  <a:pt x="15574" y="16324"/>
                  <a:pt x="15586" y="16300"/>
                  <a:pt x="15610" y="16300"/>
                </a:cubicBezTo>
                <a:close/>
                <a:moveTo>
                  <a:pt x="23325" y="16408"/>
                </a:moveTo>
                <a:lnTo>
                  <a:pt x="23325" y="16455"/>
                </a:lnTo>
                <a:cubicBezTo>
                  <a:pt x="23301" y="16455"/>
                  <a:pt x="23289" y="16455"/>
                  <a:pt x="23277" y="16467"/>
                </a:cubicBezTo>
                <a:lnTo>
                  <a:pt x="23265" y="16455"/>
                </a:lnTo>
                <a:cubicBezTo>
                  <a:pt x="23277" y="16443"/>
                  <a:pt x="23301" y="16431"/>
                  <a:pt x="23325" y="16408"/>
                </a:cubicBezTo>
                <a:close/>
                <a:moveTo>
                  <a:pt x="23456" y="16372"/>
                </a:moveTo>
                <a:lnTo>
                  <a:pt x="23492" y="16396"/>
                </a:lnTo>
                <a:cubicBezTo>
                  <a:pt x="23468" y="16408"/>
                  <a:pt x="23456" y="16443"/>
                  <a:pt x="23468" y="16467"/>
                </a:cubicBezTo>
                <a:cubicBezTo>
                  <a:pt x="23456" y="16455"/>
                  <a:pt x="23444" y="16455"/>
                  <a:pt x="23444" y="16443"/>
                </a:cubicBezTo>
                <a:cubicBezTo>
                  <a:pt x="23456" y="16408"/>
                  <a:pt x="23456" y="16384"/>
                  <a:pt x="23456" y="16372"/>
                </a:cubicBezTo>
                <a:close/>
                <a:moveTo>
                  <a:pt x="23730" y="16277"/>
                </a:moveTo>
                <a:cubicBezTo>
                  <a:pt x="23730" y="16288"/>
                  <a:pt x="23742" y="16324"/>
                  <a:pt x="23753" y="16324"/>
                </a:cubicBezTo>
                <a:cubicBezTo>
                  <a:pt x="23730" y="16324"/>
                  <a:pt x="23694" y="16336"/>
                  <a:pt x="23670" y="16372"/>
                </a:cubicBezTo>
                <a:cubicBezTo>
                  <a:pt x="23682" y="16384"/>
                  <a:pt x="23682" y="16396"/>
                  <a:pt x="23694" y="16408"/>
                </a:cubicBezTo>
                <a:cubicBezTo>
                  <a:pt x="23670" y="16408"/>
                  <a:pt x="23623" y="16431"/>
                  <a:pt x="23587" y="16467"/>
                </a:cubicBezTo>
                <a:cubicBezTo>
                  <a:pt x="23611" y="16443"/>
                  <a:pt x="23611" y="16396"/>
                  <a:pt x="23575" y="16372"/>
                </a:cubicBezTo>
                <a:lnTo>
                  <a:pt x="23575" y="16324"/>
                </a:lnTo>
                <a:cubicBezTo>
                  <a:pt x="23587" y="16312"/>
                  <a:pt x="23611" y="16288"/>
                  <a:pt x="23611" y="16277"/>
                </a:cubicBezTo>
                <a:cubicBezTo>
                  <a:pt x="23623" y="16312"/>
                  <a:pt x="23634" y="16336"/>
                  <a:pt x="23646" y="16348"/>
                </a:cubicBezTo>
                <a:cubicBezTo>
                  <a:pt x="23682" y="16336"/>
                  <a:pt x="23706" y="16312"/>
                  <a:pt x="23730" y="16277"/>
                </a:cubicBezTo>
                <a:close/>
                <a:moveTo>
                  <a:pt x="12955" y="15967"/>
                </a:moveTo>
                <a:lnTo>
                  <a:pt x="12955" y="15991"/>
                </a:lnTo>
                <a:cubicBezTo>
                  <a:pt x="12978" y="15991"/>
                  <a:pt x="12990" y="15991"/>
                  <a:pt x="13014" y="15979"/>
                </a:cubicBezTo>
                <a:cubicBezTo>
                  <a:pt x="13014" y="15991"/>
                  <a:pt x="13026" y="16015"/>
                  <a:pt x="13038" y="16027"/>
                </a:cubicBezTo>
                <a:lnTo>
                  <a:pt x="13038" y="16062"/>
                </a:lnTo>
                <a:cubicBezTo>
                  <a:pt x="13074" y="16062"/>
                  <a:pt x="13085" y="16062"/>
                  <a:pt x="13097" y="16050"/>
                </a:cubicBezTo>
                <a:cubicBezTo>
                  <a:pt x="13097" y="16086"/>
                  <a:pt x="13133" y="16098"/>
                  <a:pt x="13157" y="16110"/>
                </a:cubicBezTo>
                <a:cubicBezTo>
                  <a:pt x="13157" y="16122"/>
                  <a:pt x="13169" y="16146"/>
                  <a:pt x="13169" y="16158"/>
                </a:cubicBezTo>
                <a:cubicBezTo>
                  <a:pt x="13169" y="16205"/>
                  <a:pt x="13169" y="16265"/>
                  <a:pt x="13193" y="16300"/>
                </a:cubicBezTo>
                <a:cubicBezTo>
                  <a:pt x="13205" y="16384"/>
                  <a:pt x="13252" y="16455"/>
                  <a:pt x="13288" y="16515"/>
                </a:cubicBezTo>
                <a:cubicBezTo>
                  <a:pt x="13169" y="16419"/>
                  <a:pt x="13050" y="16324"/>
                  <a:pt x="12919" y="16146"/>
                </a:cubicBezTo>
                <a:cubicBezTo>
                  <a:pt x="12919" y="16086"/>
                  <a:pt x="12907" y="16050"/>
                  <a:pt x="12871" y="16027"/>
                </a:cubicBezTo>
                <a:cubicBezTo>
                  <a:pt x="12907" y="16015"/>
                  <a:pt x="12931" y="15991"/>
                  <a:pt x="12955" y="15967"/>
                </a:cubicBezTo>
                <a:close/>
                <a:moveTo>
                  <a:pt x="19265" y="15562"/>
                </a:moveTo>
                <a:cubicBezTo>
                  <a:pt x="19265" y="15586"/>
                  <a:pt x="19277" y="15622"/>
                  <a:pt x="19301" y="15646"/>
                </a:cubicBezTo>
                <a:cubicBezTo>
                  <a:pt x="19265" y="15967"/>
                  <a:pt x="19217" y="16265"/>
                  <a:pt x="19158" y="16515"/>
                </a:cubicBezTo>
                <a:cubicBezTo>
                  <a:pt x="19134" y="16503"/>
                  <a:pt x="19122" y="16491"/>
                  <a:pt x="19110" y="16491"/>
                </a:cubicBezTo>
                <a:cubicBezTo>
                  <a:pt x="19146" y="16467"/>
                  <a:pt x="19158" y="16443"/>
                  <a:pt x="19170" y="16408"/>
                </a:cubicBezTo>
                <a:cubicBezTo>
                  <a:pt x="19146" y="16396"/>
                  <a:pt x="19125" y="16390"/>
                  <a:pt x="19106" y="16390"/>
                </a:cubicBezTo>
                <a:cubicBezTo>
                  <a:pt x="19086" y="16390"/>
                  <a:pt x="19068" y="16396"/>
                  <a:pt x="19051" y="16408"/>
                </a:cubicBezTo>
                <a:cubicBezTo>
                  <a:pt x="19051" y="16396"/>
                  <a:pt x="19051" y="16384"/>
                  <a:pt x="19039" y="16384"/>
                </a:cubicBezTo>
                <a:cubicBezTo>
                  <a:pt x="19086" y="16348"/>
                  <a:pt x="19110" y="16324"/>
                  <a:pt x="19146" y="16265"/>
                </a:cubicBezTo>
                <a:cubicBezTo>
                  <a:pt x="19083" y="16211"/>
                  <a:pt x="19027" y="16184"/>
                  <a:pt x="18973" y="16184"/>
                </a:cubicBezTo>
                <a:cubicBezTo>
                  <a:pt x="18955" y="16184"/>
                  <a:pt x="18937" y="16187"/>
                  <a:pt x="18920" y="16193"/>
                </a:cubicBezTo>
                <a:cubicBezTo>
                  <a:pt x="18920" y="16158"/>
                  <a:pt x="18931" y="16146"/>
                  <a:pt x="18931" y="16110"/>
                </a:cubicBezTo>
                <a:cubicBezTo>
                  <a:pt x="18943" y="16098"/>
                  <a:pt x="18967" y="16098"/>
                  <a:pt x="18967" y="16086"/>
                </a:cubicBezTo>
                <a:cubicBezTo>
                  <a:pt x="18967" y="16062"/>
                  <a:pt x="18943" y="16050"/>
                  <a:pt x="18943" y="16050"/>
                </a:cubicBezTo>
                <a:lnTo>
                  <a:pt x="18943" y="16050"/>
                </a:lnTo>
                <a:cubicBezTo>
                  <a:pt x="18972" y="16058"/>
                  <a:pt x="19001" y="16069"/>
                  <a:pt x="19033" y="16069"/>
                </a:cubicBezTo>
                <a:cubicBezTo>
                  <a:pt x="19053" y="16069"/>
                  <a:pt x="19075" y="16064"/>
                  <a:pt x="19098" y="16050"/>
                </a:cubicBezTo>
                <a:cubicBezTo>
                  <a:pt x="19110" y="15991"/>
                  <a:pt x="19098" y="15931"/>
                  <a:pt x="19062" y="15884"/>
                </a:cubicBezTo>
                <a:lnTo>
                  <a:pt x="19062" y="15824"/>
                </a:lnTo>
                <a:cubicBezTo>
                  <a:pt x="19110" y="15860"/>
                  <a:pt x="19158" y="15872"/>
                  <a:pt x="19217" y="15872"/>
                </a:cubicBezTo>
                <a:cubicBezTo>
                  <a:pt x="19241" y="15800"/>
                  <a:pt x="19229" y="15729"/>
                  <a:pt x="19181" y="15681"/>
                </a:cubicBezTo>
                <a:cubicBezTo>
                  <a:pt x="19181" y="15646"/>
                  <a:pt x="19181" y="15634"/>
                  <a:pt x="19170" y="15610"/>
                </a:cubicBezTo>
                <a:lnTo>
                  <a:pt x="19205" y="15574"/>
                </a:lnTo>
                <a:cubicBezTo>
                  <a:pt x="19217" y="15574"/>
                  <a:pt x="19241" y="15574"/>
                  <a:pt x="19265" y="15562"/>
                </a:cubicBezTo>
                <a:close/>
                <a:moveTo>
                  <a:pt x="26373" y="16336"/>
                </a:moveTo>
                <a:lnTo>
                  <a:pt x="26385" y="16348"/>
                </a:lnTo>
                <a:cubicBezTo>
                  <a:pt x="26388" y="16346"/>
                  <a:pt x="26392" y="16345"/>
                  <a:pt x="26395" y="16343"/>
                </a:cubicBezTo>
                <a:lnTo>
                  <a:pt x="26395" y="16343"/>
                </a:lnTo>
                <a:cubicBezTo>
                  <a:pt x="26379" y="16364"/>
                  <a:pt x="26373" y="16398"/>
                  <a:pt x="26373" y="16431"/>
                </a:cubicBezTo>
                <a:cubicBezTo>
                  <a:pt x="26337" y="16455"/>
                  <a:pt x="26325" y="16491"/>
                  <a:pt x="26313" y="16515"/>
                </a:cubicBezTo>
                <a:cubicBezTo>
                  <a:pt x="26301" y="16503"/>
                  <a:pt x="26278" y="16503"/>
                  <a:pt x="26266" y="16503"/>
                </a:cubicBezTo>
                <a:cubicBezTo>
                  <a:pt x="26313" y="16467"/>
                  <a:pt x="26361" y="16408"/>
                  <a:pt x="26373" y="16336"/>
                </a:cubicBezTo>
                <a:close/>
                <a:moveTo>
                  <a:pt x="8394" y="16479"/>
                </a:moveTo>
                <a:lnTo>
                  <a:pt x="8406" y="16503"/>
                </a:lnTo>
                <a:lnTo>
                  <a:pt x="8414" y="16516"/>
                </a:lnTo>
                <a:lnTo>
                  <a:pt x="8414" y="16516"/>
                </a:lnTo>
                <a:cubicBezTo>
                  <a:pt x="8407" y="16515"/>
                  <a:pt x="8400" y="16515"/>
                  <a:pt x="8394" y="16515"/>
                </a:cubicBezTo>
                <a:cubicBezTo>
                  <a:pt x="8394" y="16515"/>
                  <a:pt x="8406" y="16503"/>
                  <a:pt x="8394" y="16479"/>
                </a:cubicBezTo>
                <a:close/>
                <a:moveTo>
                  <a:pt x="20122" y="16229"/>
                </a:moveTo>
                <a:cubicBezTo>
                  <a:pt x="20134" y="16265"/>
                  <a:pt x="20158" y="16277"/>
                  <a:pt x="20182" y="16288"/>
                </a:cubicBezTo>
                <a:cubicBezTo>
                  <a:pt x="20170" y="16312"/>
                  <a:pt x="20170" y="16324"/>
                  <a:pt x="20146" y="16336"/>
                </a:cubicBezTo>
                <a:cubicBezTo>
                  <a:pt x="20134" y="16336"/>
                  <a:pt x="20110" y="16336"/>
                  <a:pt x="20086" y="16348"/>
                </a:cubicBezTo>
                <a:cubicBezTo>
                  <a:pt x="20086" y="16396"/>
                  <a:pt x="20110" y="16431"/>
                  <a:pt x="20134" y="16443"/>
                </a:cubicBezTo>
                <a:cubicBezTo>
                  <a:pt x="20110" y="16455"/>
                  <a:pt x="20086" y="16467"/>
                  <a:pt x="20074" y="16515"/>
                </a:cubicBezTo>
                <a:cubicBezTo>
                  <a:pt x="20063" y="16515"/>
                  <a:pt x="20028" y="16515"/>
                  <a:pt x="20015" y="16526"/>
                </a:cubicBezTo>
                <a:lnTo>
                  <a:pt x="20015" y="16526"/>
                </a:lnTo>
                <a:cubicBezTo>
                  <a:pt x="20016" y="16428"/>
                  <a:pt x="20019" y="16331"/>
                  <a:pt x="20027" y="16229"/>
                </a:cubicBezTo>
                <a:lnTo>
                  <a:pt x="20027" y="16253"/>
                </a:lnTo>
                <a:lnTo>
                  <a:pt x="20063" y="16253"/>
                </a:lnTo>
                <a:cubicBezTo>
                  <a:pt x="20068" y="16237"/>
                  <a:pt x="20076" y="16230"/>
                  <a:pt x="20085" y="16230"/>
                </a:cubicBezTo>
                <a:cubicBezTo>
                  <a:pt x="20096" y="16230"/>
                  <a:pt x="20109" y="16240"/>
                  <a:pt x="20122" y="16253"/>
                </a:cubicBezTo>
                <a:lnTo>
                  <a:pt x="20122" y="16229"/>
                </a:lnTo>
                <a:close/>
                <a:moveTo>
                  <a:pt x="5061" y="16396"/>
                </a:moveTo>
                <a:lnTo>
                  <a:pt x="5061" y="16443"/>
                </a:lnTo>
                <a:cubicBezTo>
                  <a:pt x="5049" y="16455"/>
                  <a:pt x="5049" y="16467"/>
                  <a:pt x="5037" y="16503"/>
                </a:cubicBezTo>
                <a:cubicBezTo>
                  <a:pt x="5049" y="16515"/>
                  <a:pt x="5061" y="16515"/>
                  <a:pt x="5073" y="16527"/>
                </a:cubicBezTo>
                <a:cubicBezTo>
                  <a:pt x="5061" y="16527"/>
                  <a:pt x="5049" y="16515"/>
                  <a:pt x="5037" y="16515"/>
                </a:cubicBezTo>
                <a:cubicBezTo>
                  <a:pt x="5037" y="16491"/>
                  <a:pt x="5013" y="16455"/>
                  <a:pt x="5001" y="16431"/>
                </a:cubicBezTo>
                <a:cubicBezTo>
                  <a:pt x="5013" y="16408"/>
                  <a:pt x="5049" y="16408"/>
                  <a:pt x="5061" y="16396"/>
                </a:cubicBezTo>
                <a:close/>
                <a:moveTo>
                  <a:pt x="26730" y="16396"/>
                </a:moveTo>
                <a:cubicBezTo>
                  <a:pt x="26742" y="16408"/>
                  <a:pt x="26766" y="16408"/>
                  <a:pt x="26778" y="16408"/>
                </a:cubicBezTo>
                <a:cubicBezTo>
                  <a:pt x="26766" y="16443"/>
                  <a:pt x="26766" y="16491"/>
                  <a:pt x="26778" y="16527"/>
                </a:cubicBezTo>
                <a:cubicBezTo>
                  <a:pt x="26766" y="16515"/>
                  <a:pt x="26730" y="16503"/>
                  <a:pt x="26718" y="16503"/>
                </a:cubicBezTo>
                <a:cubicBezTo>
                  <a:pt x="26718" y="16503"/>
                  <a:pt x="26730" y="16491"/>
                  <a:pt x="26730" y="16467"/>
                </a:cubicBezTo>
                <a:cubicBezTo>
                  <a:pt x="26730" y="16467"/>
                  <a:pt x="26730" y="16455"/>
                  <a:pt x="26718" y="16455"/>
                </a:cubicBezTo>
                <a:cubicBezTo>
                  <a:pt x="26730" y="16443"/>
                  <a:pt x="26730" y="16419"/>
                  <a:pt x="26730" y="16396"/>
                </a:cubicBezTo>
                <a:close/>
                <a:moveTo>
                  <a:pt x="5096" y="16527"/>
                </a:moveTo>
                <a:cubicBezTo>
                  <a:pt x="5105" y="16527"/>
                  <a:pt x="5113" y="16538"/>
                  <a:pt x="5117" y="16545"/>
                </a:cubicBezTo>
                <a:lnTo>
                  <a:pt x="5117" y="16545"/>
                </a:lnTo>
                <a:cubicBezTo>
                  <a:pt x="5110" y="16539"/>
                  <a:pt x="5103" y="16533"/>
                  <a:pt x="5096" y="16527"/>
                </a:cubicBezTo>
                <a:close/>
                <a:moveTo>
                  <a:pt x="7621" y="16443"/>
                </a:moveTo>
                <a:cubicBezTo>
                  <a:pt x="7632" y="16467"/>
                  <a:pt x="7656" y="16491"/>
                  <a:pt x="7668" y="16503"/>
                </a:cubicBezTo>
                <a:lnTo>
                  <a:pt x="7632" y="16503"/>
                </a:lnTo>
                <a:cubicBezTo>
                  <a:pt x="7632" y="16515"/>
                  <a:pt x="7621" y="16550"/>
                  <a:pt x="7621" y="16562"/>
                </a:cubicBezTo>
                <a:lnTo>
                  <a:pt x="7561" y="16562"/>
                </a:lnTo>
                <a:cubicBezTo>
                  <a:pt x="7573" y="16550"/>
                  <a:pt x="7597" y="16515"/>
                  <a:pt x="7597" y="16491"/>
                </a:cubicBezTo>
                <a:cubicBezTo>
                  <a:pt x="7609" y="16467"/>
                  <a:pt x="7621" y="16455"/>
                  <a:pt x="7621" y="16443"/>
                </a:cubicBezTo>
                <a:close/>
                <a:moveTo>
                  <a:pt x="7751" y="16467"/>
                </a:moveTo>
                <a:cubicBezTo>
                  <a:pt x="7775" y="16491"/>
                  <a:pt x="7775" y="16503"/>
                  <a:pt x="7787" y="16515"/>
                </a:cubicBezTo>
                <a:cubicBezTo>
                  <a:pt x="7775" y="16527"/>
                  <a:pt x="7751" y="16550"/>
                  <a:pt x="7751" y="16562"/>
                </a:cubicBezTo>
                <a:lnTo>
                  <a:pt x="7716" y="16515"/>
                </a:lnTo>
                <a:lnTo>
                  <a:pt x="7751" y="16515"/>
                </a:lnTo>
                <a:lnTo>
                  <a:pt x="7751" y="16467"/>
                </a:lnTo>
                <a:close/>
                <a:moveTo>
                  <a:pt x="21384" y="16515"/>
                </a:moveTo>
                <a:cubicBezTo>
                  <a:pt x="21384" y="16527"/>
                  <a:pt x="21372" y="16550"/>
                  <a:pt x="21372" y="16562"/>
                </a:cubicBezTo>
                <a:cubicBezTo>
                  <a:pt x="21360" y="16550"/>
                  <a:pt x="21348" y="16550"/>
                  <a:pt x="21313" y="16527"/>
                </a:cubicBezTo>
                <a:cubicBezTo>
                  <a:pt x="21313" y="16527"/>
                  <a:pt x="21313" y="16515"/>
                  <a:pt x="21325" y="16515"/>
                </a:cubicBezTo>
                <a:close/>
                <a:moveTo>
                  <a:pt x="18348" y="16050"/>
                </a:moveTo>
                <a:lnTo>
                  <a:pt x="18372" y="16074"/>
                </a:lnTo>
                <a:cubicBezTo>
                  <a:pt x="18348" y="16098"/>
                  <a:pt x="18348" y="16146"/>
                  <a:pt x="18384" y="16169"/>
                </a:cubicBezTo>
                <a:cubicBezTo>
                  <a:pt x="18408" y="16169"/>
                  <a:pt x="18443" y="16158"/>
                  <a:pt x="18455" y="16134"/>
                </a:cubicBezTo>
                <a:lnTo>
                  <a:pt x="18455" y="16158"/>
                </a:lnTo>
                <a:cubicBezTo>
                  <a:pt x="18443" y="16169"/>
                  <a:pt x="18431" y="16169"/>
                  <a:pt x="18396" y="16193"/>
                </a:cubicBezTo>
                <a:cubicBezTo>
                  <a:pt x="18348" y="16146"/>
                  <a:pt x="18277" y="16110"/>
                  <a:pt x="18205" y="16098"/>
                </a:cubicBezTo>
                <a:lnTo>
                  <a:pt x="18205" y="16098"/>
                </a:lnTo>
                <a:cubicBezTo>
                  <a:pt x="18086" y="16288"/>
                  <a:pt x="18110" y="16443"/>
                  <a:pt x="18253" y="16574"/>
                </a:cubicBezTo>
                <a:lnTo>
                  <a:pt x="18217" y="16574"/>
                </a:lnTo>
                <a:cubicBezTo>
                  <a:pt x="18205" y="16562"/>
                  <a:pt x="18193" y="16550"/>
                  <a:pt x="18169" y="16515"/>
                </a:cubicBezTo>
                <a:lnTo>
                  <a:pt x="18169" y="16491"/>
                </a:lnTo>
                <a:lnTo>
                  <a:pt x="18027" y="16443"/>
                </a:lnTo>
                <a:cubicBezTo>
                  <a:pt x="18050" y="16384"/>
                  <a:pt x="18050" y="16288"/>
                  <a:pt x="18015" y="16205"/>
                </a:cubicBezTo>
                <a:cubicBezTo>
                  <a:pt x="17955" y="16205"/>
                  <a:pt x="17908" y="16229"/>
                  <a:pt x="17860" y="16265"/>
                </a:cubicBezTo>
                <a:lnTo>
                  <a:pt x="17848" y="16265"/>
                </a:lnTo>
                <a:cubicBezTo>
                  <a:pt x="17848" y="16265"/>
                  <a:pt x="17848" y="16253"/>
                  <a:pt x="17836" y="16253"/>
                </a:cubicBezTo>
                <a:cubicBezTo>
                  <a:pt x="17872" y="16253"/>
                  <a:pt x="17908" y="16229"/>
                  <a:pt x="17943" y="16193"/>
                </a:cubicBezTo>
                <a:cubicBezTo>
                  <a:pt x="17943" y="16193"/>
                  <a:pt x="17943" y="16169"/>
                  <a:pt x="17931" y="16169"/>
                </a:cubicBezTo>
                <a:lnTo>
                  <a:pt x="17967" y="16146"/>
                </a:lnTo>
                <a:cubicBezTo>
                  <a:pt x="17979" y="16158"/>
                  <a:pt x="17979" y="16169"/>
                  <a:pt x="17991" y="16205"/>
                </a:cubicBezTo>
                <a:cubicBezTo>
                  <a:pt x="18086" y="16169"/>
                  <a:pt x="18146" y="16146"/>
                  <a:pt x="18193" y="16086"/>
                </a:cubicBezTo>
                <a:lnTo>
                  <a:pt x="18289" y="16086"/>
                </a:lnTo>
                <a:cubicBezTo>
                  <a:pt x="18312" y="16086"/>
                  <a:pt x="18312" y="16098"/>
                  <a:pt x="18324" y="16098"/>
                </a:cubicBezTo>
                <a:cubicBezTo>
                  <a:pt x="18336" y="16086"/>
                  <a:pt x="18336" y="16062"/>
                  <a:pt x="18348" y="16050"/>
                </a:cubicBezTo>
                <a:close/>
                <a:moveTo>
                  <a:pt x="25718" y="16491"/>
                </a:moveTo>
                <a:cubicBezTo>
                  <a:pt x="25730" y="16491"/>
                  <a:pt x="25730" y="16503"/>
                  <a:pt x="25754" y="16503"/>
                </a:cubicBezTo>
                <a:cubicBezTo>
                  <a:pt x="25766" y="16527"/>
                  <a:pt x="25789" y="16550"/>
                  <a:pt x="25825" y="16562"/>
                </a:cubicBezTo>
                <a:cubicBezTo>
                  <a:pt x="25813" y="16574"/>
                  <a:pt x="25813" y="16586"/>
                  <a:pt x="25813" y="16610"/>
                </a:cubicBezTo>
                <a:cubicBezTo>
                  <a:pt x="25789" y="16574"/>
                  <a:pt x="25766" y="16550"/>
                  <a:pt x="25730" y="16503"/>
                </a:cubicBezTo>
                <a:cubicBezTo>
                  <a:pt x="25730" y="16503"/>
                  <a:pt x="25718" y="16503"/>
                  <a:pt x="25718" y="16515"/>
                </a:cubicBezTo>
                <a:lnTo>
                  <a:pt x="25718" y="16491"/>
                </a:lnTo>
                <a:close/>
                <a:moveTo>
                  <a:pt x="5215" y="16550"/>
                </a:moveTo>
                <a:cubicBezTo>
                  <a:pt x="5215" y="16562"/>
                  <a:pt x="5192" y="16586"/>
                  <a:pt x="5215" y="16622"/>
                </a:cubicBezTo>
                <a:cubicBezTo>
                  <a:pt x="5192" y="16598"/>
                  <a:pt x="5163" y="16580"/>
                  <a:pt x="5136" y="16560"/>
                </a:cubicBezTo>
                <a:lnTo>
                  <a:pt x="5136" y="16560"/>
                </a:lnTo>
                <a:lnTo>
                  <a:pt x="5156" y="16550"/>
                </a:lnTo>
                <a:close/>
                <a:moveTo>
                  <a:pt x="7871" y="16574"/>
                </a:moveTo>
                <a:cubicBezTo>
                  <a:pt x="7894" y="16586"/>
                  <a:pt x="7906" y="16586"/>
                  <a:pt x="7918" y="16610"/>
                </a:cubicBezTo>
                <a:lnTo>
                  <a:pt x="7954" y="16574"/>
                </a:lnTo>
                <a:lnTo>
                  <a:pt x="7954" y="16574"/>
                </a:lnTo>
                <a:cubicBezTo>
                  <a:pt x="7954" y="16586"/>
                  <a:pt x="7930" y="16610"/>
                  <a:pt x="7930" y="16622"/>
                </a:cubicBezTo>
                <a:cubicBezTo>
                  <a:pt x="7918" y="16622"/>
                  <a:pt x="7894" y="16610"/>
                  <a:pt x="7859" y="16610"/>
                </a:cubicBezTo>
                <a:cubicBezTo>
                  <a:pt x="7859" y="16610"/>
                  <a:pt x="7871" y="16586"/>
                  <a:pt x="7871" y="16574"/>
                </a:cubicBezTo>
                <a:close/>
                <a:moveTo>
                  <a:pt x="16836" y="16467"/>
                </a:moveTo>
                <a:cubicBezTo>
                  <a:pt x="16848" y="16491"/>
                  <a:pt x="16860" y="16503"/>
                  <a:pt x="16872" y="16503"/>
                </a:cubicBezTo>
                <a:cubicBezTo>
                  <a:pt x="16872" y="16550"/>
                  <a:pt x="16872" y="16574"/>
                  <a:pt x="16907" y="16622"/>
                </a:cubicBezTo>
                <a:cubicBezTo>
                  <a:pt x="16878" y="16611"/>
                  <a:pt x="16851" y="16605"/>
                  <a:pt x="16825" y="16605"/>
                </a:cubicBezTo>
                <a:cubicBezTo>
                  <a:pt x="16769" y="16605"/>
                  <a:pt x="16722" y="16632"/>
                  <a:pt x="16681" y="16681"/>
                </a:cubicBezTo>
                <a:lnTo>
                  <a:pt x="16657" y="16646"/>
                </a:lnTo>
                <a:cubicBezTo>
                  <a:pt x="16657" y="16622"/>
                  <a:pt x="16634" y="16610"/>
                  <a:pt x="16634" y="16586"/>
                </a:cubicBezTo>
                <a:cubicBezTo>
                  <a:pt x="16693" y="16586"/>
                  <a:pt x="16753" y="16574"/>
                  <a:pt x="16812" y="16527"/>
                </a:cubicBezTo>
                <a:cubicBezTo>
                  <a:pt x="16812" y="16503"/>
                  <a:pt x="16800" y="16491"/>
                  <a:pt x="16800" y="16467"/>
                </a:cubicBezTo>
                <a:close/>
                <a:moveTo>
                  <a:pt x="20015" y="16540"/>
                </a:moveTo>
                <a:lnTo>
                  <a:pt x="20015" y="16540"/>
                </a:lnTo>
                <a:cubicBezTo>
                  <a:pt x="20017" y="16581"/>
                  <a:pt x="20030" y="16611"/>
                  <a:pt x="20063" y="16622"/>
                </a:cubicBezTo>
                <a:cubicBezTo>
                  <a:pt x="20051" y="16634"/>
                  <a:pt x="20015" y="16646"/>
                  <a:pt x="20015" y="16681"/>
                </a:cubicBezTo>
                <a:cubicBezTo>
                  <a:pt x="20015" y="16633"/>
                  <a:pt x="20015" y="16587"/>
                  <a:pt x="20015" y="16540"/>
                </a:cubicBezTo>
                <a:close/>
                <a:moveTo>
                  <a:pt x="22599" y="16646"/>
                </a:moveTo>
                <a:cubicBezTo>
                  <a:pt x="22610" y="16669"/>
                  <a:pt x="22622" y="16693"/>
                  <a:pt x="22634" y="16693"/>
                </a:cubicBezTo>
                <a:cubicBezTo>
                  <a:pt x="22622" y="16693"/>
                  <a:pt x="22610" y="16705"/>
                  <a:pt x="22610" y="16729"/>
                </a:cubicBezTo>
                <a:cubicBezTo>
                  <a:pt x="22610" y="16693"/>
                  <a:pt x="22587" y="16681"/>
                  <a:pt x="22587" y="16646"/>
                </a:cubicBezTo>
                <a:lnTo>
                  <a:pt x="22587" y="16646"/>
                </a:lnTo>
                <a:cubicBezTo>
                  <a:pt x="22591" y="16654"/>
                  <a:pt x="22593" y="16656"/>
                  <a:pt x="22595" y="16656"/>
                </a:cubicBezTo>
                <a:cubicBezTo>
                  <a:pt x="22599" y="16656"/>
                  <a:pt x="22599" y="16646"/>
                  <a:pt x="22599" y="16646"/>
                </a:cubicBezTo>
                <a:close/>
                <a:moveTo>
                  <a:pt x="7954" y="16705"/>
                </a:moveTo>
                <a:cubicBezTo>
                  <a:pt x="7954" y="16729"/>
                  <a:pt x="7966" y="16741"/>
                  <a:pt x="7966" y="16753"/>
                </a:cubicBezTo>
                <a:cubicBezTo>
                  <a:pt x="7942" y="16747"/>
                  <a:pt x="7924" y="16744"/>
                  <a:pt x="7908" y="16744"/>
                </a:cubicBezTo>
                <a:cubicBezTo>
                  <a:pt x="7891" y="16744"/>
                  <a:pt x="7876" y="16747"/>
                  <a:pt x="7859" y="16753"/>
                </a:cubicBezTo>
                <a:cubicBezTo>
                  <a:pt x="7859" y="16753"/>
                  <a:pt x="7859" y="16741"/>
                  <a:pt x="7847" y="16741"/>
                </a:cubicBezTo>
                <a:cubicBezTo>
                  <a:pt x="7871" y="16741"/>
                  <a:pt x="7918" y="16741"/>
                  <a:pt x="7954" y="16705"/>
                </a:cubicBezTo>
                <a:close/>
                <a:moveTo>
                  <a:pt x="14086" y="15693"/>
                </a:moveTo>
                <a:lnTo>
                  <a:pt x="14086" y="15693"/>
                </a:lnTo>
                <a:cubicBezTo>
                  <a:pt x="13883" y="16265"/>
                  <a:pt x="13764" y="16693"/>
                  <a:pt x="13740" y="16812"/>
                </a:cubicBezTo>
                <a:cubicBezTo>
                  <a:pt x="13705" y="16789"/>
                  <a:pt x="13740" y="16800"/>
                  <a:pt x="13633" y="16729"/>
                </a:cubicBezTo>
                <a:cubicBezTo>
                  <a:pt x="13597" y="16705"/>
                  <a:pt x="13574" y="16681"/>
                  <a:pt x="13526" y="16669"/>
                </a:cubicBezTo>
                <a:cubicBezTo>
                  <a:pt x="13419" y="16467"/>
                  <a:pt x="13347" y="16277"/>
                  <a:pt x="13288" y="16074"/>
                </a:cubicBezTo>
                <a:lnTo>
                  <a:pt x="13288" y="16074"/>
                </a:lnTo>
                <a:cubicBezTo>
                  <a:pt x="13288" y="16074"/>
                  <a:pt x="13300" y="16074"/>
                  <a:pt x="13324" y="16086"/>
                </a:cubicBezTo>
                <a:cubicBezTo>
                  <a:pt x="13336" y="16074"/>
                  <a:pt x="13336" y="16038"/>
                  <a:pt x="13336" y="16027"/>
                </a:cubicBezTo>
                <a:cubicBezTo>
                  <a:pt x="13347" y="16027"/>
                  <a:pt x="13371" y="16015"/>
                  <a:pt x="13371" y="16015"/>
                </a:cubicBezTo>
                <a:cubicBezTo>
                  <a:pt x="13371" y="16050"/>
                  <a:pt x="13395" y="16086"/>
                  <a:pt x="13455" y="16098"/>
                </a:cubicBezTo>
                <a:cubicBezTo>
                  <a:pt x="13490" y="16050"/>
                  <a:pt x="13490" y="16015"/>
                  <a:pt x="13466" y="15967"/>
                </a:cubicBezTo>
                <a:lnTo>
                  <a:pt x="13502" y="15967"/>
                </a:lnTo>
                <a:cubicBezTo>
                  <a:pt x="13514" y="15979"/>
                  <a:pt x="13526" y="15979"/>
                  <a:pt x="13550" y="15991"/>
                </a:cubicBezTo>
                <a:lnTo>
                  <a:pt x="13550" y="16015"/>
                </a:lnTo>
                <a:cubicBezTo>
                  <a:pt x="13559" y="16018"/>
                  <a:pt x="13568" y="16019"/>
                  <a:pt x="13576" y="16019"/>
                </a:cubicBezTo>
                <a:cubicBezTo>
                  <a:pt x="13603" y="16019"/>
                  <a:pt x="13627" y="16006"/>
                  <a:pt x="13645" y="15979"/>
                </a:cubicBezTo>
                <a:cubicBezTo>
                  <a:pt x="13645" y="16027"/>
                  <a:pt x="13681" y="16050"/>
                  <a:pt x="13740" y="16074"/>
                </a:cubicBezTo>
                <a:cubicBezTo>
                  <a:pt x="13764" y="16027"/>
                  <a:pt x="13764" y="15979"/>
                  <a:pt x="13752" y="15931"/>
                </a:cubicBezTo>
                <a:lnTo>
                  <a:pt x="13752" y="15931"/>
                </a:lnTo>
                <a:cubicBezTo>
                  <a:pt x="13762" y="15938"/>
                  <a:pt x="13772" y="15941"/>
                  <a:pt x="13782" y="15941"/>
                </a:cubicBezTo>
                <a:cubicBezTo>
                  <a:pt x="13808" y="15941"/>
                  <a:pt x="13834" y="15921"/>
                  <a:pt x="13859" y="15896"/>
                </a:cubicBezTo>
                <a:cubicBezTo>
                  <a:pt x="13847" y="15848"/>
                  <a:pt x="13812" y="15836"/>
                  <a:pt x="13764" y="15812"/>
                </a:cubicBezTo>
                <a:cubicBezTo>
                  <a:pt x="13788" y="15800"/>
                  <a:pt x="13800" y="15777"/>
                  <a:pt x="13800" y="15729"/>
                </a:cubicBezTo>
                <a:cubicBezTo>
                  <a:pt x="13812" y="15741"/>
                  <a:pt x="13824" y="15753"/>
                  <a:pt x="13859" y="15753"/>
                </a:cubicBezTo>
                <a:cubicBezTo>
                  <a:pt x="13871" y="15753"/>
                  <a:pt x="13883" y="15741"/>
                  <a:pt x="13883" y="15729"/>
                </a:cubicBezTo>
                <a:cubicBezTo>
                  <a:pt x="13883" y="15741"/>
                  <a:pt x="13907" y="15753"/>
                  <a:pt x="13919" y="15753"/>
                </a:cubicBezTo>
                <a:cubicBezTo>
                  <a:pt x="13919" y="15777"/>
                  <a:pt x="13919" y="15777"/>
                  <a:pt x="13931" y="15788"/>
                </a:cubicBezTo>
                <a:cubicBezTo>
                  <a:pt x="13943" y="15788"/>
                  <a:pt x="13967" y="15777"/>
                  <a:pt x="13978" y="15753"/>
                </a:cubicBezTo>
                <a:cubicBezTo>
                  <a:pt x="13990" y="15777"/>
                  <a:pt x="14002" y="15788"/>
                  <a:pt x="14026" y="15788"/>
                </a:cubicBezTo>
                <a:cubicBezTo>
                  <a:pt x="14026" y="15753"/>
                  <a:pt x="14026" y="15741"/>
                  <a:pt x="14002" y="15729"/>
                </a:cubicBezTo>
                <a:lnTo>
                  <a:pt x="14038" y="15729"/>
                </a:lnTo>
                <a:cubicBezTo>
                  <a:pt x="14050" y="15729"/>
                  <a:pt x="14062" y="15717"/>
                  <a:pt x="14086" y="15693"/>
                </a:cubicBezTo>
                <a:close/>
                <a:moveTo>
                  <a:pt x="21384" y="16586"/>
                </a:moveTo>
                <a:cubicBezTo>
                  <a:pt x="21384" y="16610"/>
                  <a:pt x="21408" y="16622"/>
                  <a:pt x="21408" y="16634"/>
                </a:cubicBezTo>
                <a:cubicBezTo>
                  <a:pt x="21360" y="16681"/>
                  <a:pt x="21372" y="16741"/>
                  <a:pt x="21432" y="16812"/>
                </a:cubicBezTo>
                <a:cubicBezTo>
                  <a:pt x="21408" y="16800"/>
                  <a:pt x="21372" y="16789"/>
                  <a:pt x="21360" y="16789"/>
                </a:cubicBezTo>
                <a:cubicBezTo>
                  <a:pt x="21360" y="16729"/>
                  <a:pt x="21348" y="16693"/>
                  <a:pt x="21313" y="16669"/>
                </a:cubicBezTo>
                <a:cubicBezTo>
                  <a:pt x="21348" y="16646"/>
                  <a:pt x="21372" y="16634"/>
                  <a:pt x="21384" y="16586"/>
                </a:cubicBezTo>
                <a:close/>
                <a:moveTo>
                  <a:pt x="21598" y="16586"/>
                </a:moveTo>
                <a:cubicBezTo>
                  <a:pt x="21610" y="16610"/>
                  <a:pt x="21610" y="16622"/>
                  <a:pt x="21622" y="16634"/>
                </a:cubicBezTo>
                <a:lnTo>
                  <a:pt x="21622" y="16646"/>
                </a:lnTo>
                <a:cubicBezTo>
                  <a:pt x="21622" y="16646"/>
                  <a:pt x="21622" y="16669"/>
                  <a:pt x="21610" y="16681"/>
                </a:cubicBezTo>
                <a:lnTo>
                  <a:pt x="21646" y="16705"/>
                </a:lnTo>
                <a:lnTo>
                  <a:pt x="21646" y="16729"/>
                </a:lnTo>
                <a:cubicBezTo>
                  <a:pt x="21646" y="16729"/>
                  <a:pt x="21646" y="16741"/>
                  <a:pt x="21622" y="16741"/>
                </a:cubicBezTo>
                <a:lnTo>
                  <a:pt x="21622" y="16753"/>
                </a:lnTo>
                <a:cubicBezTo>
                  <a:pt x="21598" y="16753"/>
                  <a:pt x="21587" y="16789"/>
                  <a:pt x="21563" y="16812"/>
                </a:cubicBezTo>
                <a:cubicBezTo>
                  <a:pt x="21551" y="16765"/>
                  <a:pt x="21527" y="16705"/>
                  <a:pt x="21444" y="16646"/>
                </a:cubicBezTo>
                <a:cubicBezTo>
                  <a:pt x="21444" y="16646"/>
                  <a:pt x="21444" y="16634"/>
                  <a:pt x="21467" y="16634"/>
                </a:cubicBezTo>
                <a:cubicBezTo>
                  <a:pt x="21467" y="16646"/>
                  <a:pt x="21479" y="16646"/>
                  <a:pt x="21479" y="16669"/>
                </a:cubicBezTo>
                <a:cubicBezTo>
                  <a:pt x="21490" y="16671"/>
                  <a:pt x="21500" y="16672"/>
                  <a:pt x="21509" y="16672"/>
                </a:cubicBezTo>
                <a:cubicBezTo>
                  <a:pt x="21571" y="16672"/>
                  <a:pt x="21598" y="16638"/>
                  <a:pt x="21598" y="16586"/>
                </a:cubicBezTo>
                <a:close/>
                <a:moveTo>
                  <a:pt x="4525" y="16741"/>
                </a:moveTo>
                <a:cubicBezTo>
                  <a:pt x="4525" y="16777"/>
                  <a:pt x="4525" y="16824"/>
                  <a:pt x="4561" y="16860"/>
                </a:cubicBezTo>
                <a:cubicBezTo>
                  <a:pt x="4549" y="16854"/>
                  <a:pt x="4540" y="16851"/>
                  <a:pt x="4534" y="16851"/>
                </a:cubicBezTo>
                <a:cubicBezTo>
                  <a:pt x="4528" y="16851"/>
                  <a:pt x="4525" y="16854"/>
                  <a:pt x="4525" y="16860"/>
                </a:cubicBezTo>
                <a:cubicBezTo>
                  <a:pt x="4525" y="16824"/>
                  <a:pt x="4513" y="16789"/>
                  <a:pt x="4477" y="16753"/>
                </a:cubicBezTo>
                <a:cubicBezTo>
                  <a:pt x="4501" y="16753"/>
                  <a:pt x="4513" y="16741"/>
                  <a:pt x="4525" y="16741"/>
                </a:cubicBezTo>
                <a:close/>
                <a:moveTo>
                  <a:pt x="16717" y="15729"/>
                </a:moveTo>
                <a:cubicBezTo>
                  <a:pt x="16729" y="15777"/>
                  <a:pt x="16776" y="15800"/>
                  <a:pt x="16800" y="15812"/>
                </a:cubicBezTo>
                <a:cubicBezTo>
                  <a:pt x="16788" y="15848"/>
                  <a:pt x="16776" y="15860"/>
                  <a:pt x="16776" y="15907"/>
                </a:cubicBezTo>
                <a:cubicBezTo>
                  <a:pt x="16776" y="15930"/>
                  <a:pt x="16797" y="15931"/>
                  <a:pt x="16820" y="15931"/>
                </a:cubicBezTo>
                <a:lnTo>
                  <a:pt x="16820" y="15931"/>
                </a:lnTo>
                <a:cubicBezTo>
                  <a:pt x="16850" y="15931"/>
                  <a:pt x="16862" y="15930"/>
                  <a:pt x="16884" y="15919"/>
                </a:cubicBezTo>
                <a:cubicBezTo>
                  <a:pt x="16884" y="15979"/>
                  <a:pt x="16895" y="16027"/>
                  <a:pt x="16955" y="16050"/>
                </a:cubicBezTo>
                <a:cubicBezTo>
                  <a:pt x="17003" y="16015"/>
                  <a:pt x="17015" y="15955"/>
                  <a:pt x="17003" y="15907"/>
                </a:cubicBezTo>
                <a:lnTo>
                  <a:pt x="17003" y="15907"/>
                </a:lnTo>
                <a:cubicBezTo>
                  <a:pt x="17016" y="15917"/>
                  <a:pt x="17032" y="15920"/>
                  <a:pt x="17049" y="15920"/>
                </a:cubicBezTo>
                <a:cubicBezTo>
                  <a:pt x="17076" y="15920"/>
                  <a:pt x="17109" y="15910"/>
                  <a:pt x="17146" y="15896"/>
                </a:cubicBezTo>
                <a:cubicBezTo>
                  <a:pt x="17146" y="15919"/>
                  <a:pt x="17146" y="15955"/>
                  <a:pt x="17157" y="15979"/>
                </a:cubicBezTo>
                <a:cubicBezTo>
                  <a:pt x="17217" y="15979"/>
                  <a:pt x="17253" y="15955"/>
                  <a:pt x="17276" y="15907"/>
                </a:cubicBezTo>
                <a:cubicBezTo>
                  <a:pt x="17300" y="15931"/>
                  <a:pt x="17312" y="15967"/>
                  <a:pt x="17336" y="15979"/>
                </a:cubicBezTo>
                <a:cubicBezTo>
                  <a:pt x="17324" y="16015"/>
                  <a:pt x="17312" y="16038"/>
                  <a:pt x="17324" y="16050"/>
                </a:cubicBezTo>
                <a:cubicBezTo>
                  <a:pt x="17309" y="16043"/>
                  <a:pt x="17293" y="16039"/>
                  <a:pt x="17277" y="16039"/>
                </a:cubicBezTo>
                <a:cubicBezTo>
                  <a:pt x="17242" y="16039"/>
                  <a:pt x="17209" y="16057"/>
                  <a:pt x="17193" y="16098"/>
                </a:cubicBezTo>
                <a:cubicBezTo>
                  <a:pt x="17217" y="16134"/>
                  <a:pt x="17253" y="16146"/>
                  <a:pt x="17276" y="16146"/>
                </a:cubicBezTo>
                <a:cubicBezTo>
                  <a:pt x="17265" y="16169"/>
                  <a:pt x="17265" y="16217"/>
                  <a:pt x="17300" y="16265"/>
                </a:cubicBezTo>
                <a:cubicBezTo>
                  <a:pt x="17312" y="16265"/>
                  <a:pt x="17324" y="16241"/>
                  <a:pt x="17336" y="16229"/>
                </a:cubicBezTo>
                <a:cubicBezTo>
                  <a:pt x="17372" y="16265"/>
                  <a:pt x="17396" y="16277"/>
                  <a:pt x="17431" y="16277"/>
                </a:cubicBezTo>
                <a:cubicBezTo>
                  <a:pt x="17431" y="16277"/>
                  <a:pt x="17431" y="16288"/>
                  <a:pt x="17407" y="16288"/>
                </a:cubicBezTo>
                <a:cubicBezTo>
                  <a:pt x="17399" y="16286"/>
                  <a:pt x="17390" y="16284"/>
                  <a:pt x="17380" y="16284"/>
                </a:cubicBezTo>
                <a:cubicBezTo>
                  <a:pt x="17345" y="16284"/>
                  <a:pt x="17299" y="16302"/>
                  <a:pt x="17253" y="16348"/>
                </a:cubicBezTo>
                <a:cubicBezTo>
                  <a:pt x="17276" y="16408"/>
                  <a:pt x="17312" y="16419"/>
                  <a:pt x="17348" y="16443"/>
                </a:cubicBezTo>
                <a:cubicBezTo>
                  <a:pt x="17312" y="16479"/>
                  <a:pt x="17300" y="16539"/>
                  <a:pt x="17336" y="16598"/>
                </a:cubicBezTo>
                <a:cubicBezTo>
                  <a:pt x="17396" y="16598"/>
                  <a:pt x="17431" y="16574"/>
                  <a:pt x="17455" y="16527"/>
                </a:cubicBezTo>
                <a:cubicBezTo>
                  <a:pt x="17455" y="16539"/>
                  <a:pt x="17467" y="16562"/>
                  <a:pt x="17467" y="16574"/>
                </a:cubicBezTo>
                <a:cubicBezTo>
                  <a:pt x="17455" y="16586"/>
                  <a:pt x="17455" y="16598"/>
                  <a:pt x="17455" y="16622"/>
                </a:cubicBezTo>
                <a:cubicBezTo>
                  <a:pt x="17431" y="16634"/>
                  <a:pt x="17396" y="16658"/>
                  <a:pt x="17384" y="16717"/>
                </a:cubicBezTo>
                <a:lnTo>
                  <a:pt x="17348" y="16717"/>
                </a:lnTo>
                <a:cubicBezTo>
                  <a:pt x="17324" y="16765"/>
                  <a:pt x="17324" y="16800"/>
                  <a:pt x="17348" y="16836"/>
                </a:cubicBezTo>
                <a:lnTo>
                  <a:pt x="17336" y="16860"/>
                </a:lnTo>
                <a:cubicBezTo>
                  <a:pt x="17324" y="16812"/>
                  <a:pt x="17288" y="16777"/>
                  <a:pt x="17229" y="16765"/>
                </a:cubicBezTo>
                <a:lnTo>
                  <a:pt x="17217" y="16777"/>
                </a:lnTo>
                <a:cubicBezTo>
                  <a:pt x="17205" y="16753"/>
                  <a:pt x="17193" y="16741"/>
                  <a:pt x="17169" y="16717"/>
                </a:cubicBezTo>
                <a:cubicBezTo>
                  <a:pt x="17229" y="16705"/>
                  <a:pt x="17276" y="16646"/>
                  <a:pt x="17312" y="16562"/>
                </a:cubicBezTo>
                <a:cubicBezTo>
                  <a:pt x="17276" y="16527"/>
                  <a:pt x="17253" y="16515"/>
                  <a:pt x="17205" y="16515"/>
                </a:cubicBezTo>
                <a:cubicBezTo>
                  <a:pt x="17205" y="16455"/>
                  <a:pt x="17169" y="16419"/>
                  <a:pt x="17146" y="16408"/>
                </a:cubicBezTo>
                <a:cubicBezTo>
                  <a:pt x="17169" y="16396"/>
                  <a:pt x="17205" y="16348"/>
                  <a:pt x="17217" y="16288"/>
                </a:cubicBezTo>
                <a:cubicBezTo>
                  <a:pt x="17194" y="16279"/>
                  <a:pt x="17173" y="16275"/>
                  <a:pt x="17154" y="16275"/>
                </a:cubicBezTo>
                <a:cubicBezTo>
                  <a:pt x="17123" y="16275"/>
                  <a:pt x="17096" y="16286"/>
                  <a:pt x="17074" y="16300"/>
                </a:cubicBezTo>
                <a:cubicBezTo>
                  <a:pt x="17074" y="16277"/>
                  <a:pt x="17038" y="16241"/>
                  <a:pt x="16991" y="16229"/>
                </a:cubicBezTo>
                <a:cubicBezTo>
                  <a:pt x="16967" y="16158"/>
                  <a:pt x="16907" y="16122"/>
                  <a:pt x="16836" y="16122"/>
                </a:cubicBezTo>
                <a:cubicBezTo>
                  <a:pt x="16859" y="16063"/>
                  <a:pt x="16860" y="16005"/>
                  <a:pt x="16815" y="15935"/>
                </a:cubicBezTo>
                <a:lnTo>
                  <a:pt x="16815" y="15935"/>
                </a:lnTo>
                <a:cubicBezTo>
                  <a:pt x="16726" y="15970"/>
                  <a:pt x="16681" y="16017"/>
                  <a:pt x="16669" y="16074"/>
                </a:cubicBezTo>
                <a:cubicBezTo>
                  <a:pt x="16610" y="16074"/>
                  <a:pt x="16550" y="16098"/>
                  <a:pt x="16503" y="16146"/>
                </a:cubicBezTo>
                <a:cubicBezTo>
                  <a:pt x="16503" y="16110"/>
                  <a:pt x="16491" y="16086"/>
                  <a:pt x="16479" y="16074"/>
                </a:cubicBezTo>
                <a:cubicBezTo>
                  <a:pt x="16491" y="16074"/>
                  <a:pt x="16491" y="16050"/>
                  <a:pt x="16503" y="16050"/>
                </a:cubicBezTo>
                <a:cubicBezTo>
                  <a:pt x="16526" y="16015"/>
                  <a:pt x="16538" y="15967"/>
                  <a:pt x="16538" y="15931"/>
                </a:cubicBezTo>
                <a:cubicBezTo>
                  <a:pt x="16645" y="15896"/>
                  <a:pt x="16705" y="15836"/>
                  <a:pt x="16717" y="15729"/>
                </a:cubicBezTo>
                <a:close/>
                <a:moveTo>
                  <a:pt x="9609" y="16622"/>
                </a:moveTo>
                <a:cubicBezTo>
                  <a:pt x="9609" y="16622"/>
                  <a:pt x="9633" y="16622"/>
                  <a:pt x="9645" y="16634"/>
                </a:cubicBezTo>
                <a:lnTo>
                  <a:pt x="9680" y="16669"/>
                </a:lnTo>
                <a:lnTo>
                  <a:pt x="9680" y="16681"/>
                </a:lnTo>
                <a:cubicBezTo>
                  <a:pt x="9692" y="16681"/>
                  <a:pt x="9704" y="16693"/>
                  <a:pt x="9716" y="16693"/>
                </a:cubicBezTo>
                <a:cubicBezTo>
                  <a:pt x="9716" y="16753"/>
                  <a:pt x="9740" y="16824"/>
                  <a:pt x="9740" y="16872"/>
                </a:cubicBezTo>
                <a:cubicBezTo>
                  <a:pt x="9692" y="16824"/>
                  <a:pt x="9645" y="16765"/>
                  <a:pt x="9597" y="16729"/>
                </a:cubicBezTo>
                <a:cubicBezTo>
                  <a:pt x="9633" y="16681"/>
                  <a:pt x="9633" y="16646"/>
                  <a:pt x="9609" y="16622"/>
                </a:cubicBezTo>
                <a:close/>
                <a:moveTo>
                  <a:pt x="26266" y="16812"/>
                </a:moveTo>
                <a:lnTo>
                  <a:pt x="26266" y="16872"/>
                </a:lnTo>
                <a:cubicBezTo>
                  <a:pt x="26254" y="16860"/>
                  <a:pt x="26230" y="16860"/>
                  <a:pt x="26194" y="16860"/>
                </a:cubicBezTo>
                <a:lnTo>
                  <a:pt x="26194" y="16872"/>
                </a:lnTo>
                <a:cubicBezTo>
                  <a:pt x="26194" y="16872"/>
                  <a:pt x="26182" y="16872"/>
                  <a:pt x="26182" y="16860"/>
                </a:cubicBezTo>
                <a:cubicBezTo>
                  <a:pt x="26182" y="16848"/>
                  <a:pt x="26194" y="16848"/>
                  <a:pt x="26194" y="16824"/>
                </a:cubicBezTo>
                <a:cubicBezTo>
                  <a:pt x="26230" y="16824"/>
                  <a:pt x="26242" y="16824"/>
                  <a:pt x="26266" y="16812"/>
                </a:cubicBezTo>
                <a:close/>
                <a:moveTo>
                  <a:pt x="16193" y="16753"/>
                </a:moveTo>
                <a:cubicBezTo>
                  <a:pt x="16193" y="16753"/>
                  <a:pt x="16193" y="16765"/>
                  <a:pt x="16205" y="16765"/>
                </a:cubicBezTo>
                <a:cubicBezTo>
                  <a:pt x="16193" y="16789"/>
                  <a:pt x="16193" y="16824"/>
                  <a:pt x="16205" y="16872"/>
                </a:cubicBezTo>
                <a:lnTo>
                  <a:pt x="16205" y="16908"/>
                </a:lnTo>
                <a:cubicBezTo>
                  <a:pt x="16193" y="16872"/>
                  <a:pt x="16169" y="16860"/>
                  <a:pt x="16145" y="16860"/>
                </a:cubicBezTo>
                <a:cubicBezTo>
                  <a:pt x="16181" y="16824"/>
                  <a:pt x="16193" y="16800"/>
                  <a:pt x="16193" y="16753"/>
                </a:cubicBezTo>
                <a:close/>
                <a:moveTo>
                  <a:pt x="20646" y="16824"/>
                </a:moveTo>
                <a:cubicBezTo>
                  <a:pt x="20646" y="16860"/>
                  <a:pt x="20646" y="16872"/>
                  <a:pt x="20658" y="16884"/>
                </a:cubicBezTo>
                <a:cubicBezTo>
                  <a:pt x="20658" y="16908"/>
                  <a:pt x="20646" y="16908"/>
                  <a:pt x="20646" y="16920"/>
                </a:cubicBezTo>
                <a:lnTo>
                  <a:pt x="20598" y="16872"/>
                </a:lnTo>
                <a:lnTo>
                  <a:pt x="20598" y="16860"/>
                </a:lnTo>
                <a:cubicBezTo>
                  <a:pt x="20610" y="16860"/>
                  <a:pt x="20634" y="16848"/>
                  <a:pt x="20646" y="16824"/>
                </a:cubicBezTo>
                <a:close/>
                <a:moveTo>
                  <a:pt x="20122" y="16669"/>
                </a:moveTo>
                <a:lnTo>
                  <a:pt x="20122" y="16693"/>
                </a:lnTo>
                <a:cubicBezTo>
                  <a:pt x="20122" y="16705"/>
                  <a:pt x="20110" y="16729"/>
                  <a:pt x="20110" y="16741"/>
                </a:cubicBezTo>
                <a:lnTo>
                  <a:pt x="20086" y="16741"/>
                </a:lnTo>
                <a:cubicBezTo>
                  <a:pt x="20086" y="16789"/>
                  <a:pt x="20110" y="16812"/>
                  <a:pt x="20134" y="16824"/>
                </a:cubicBezTo>
                <a:cubicBezTo>
                  <a:pt x="20122" y="16848"/>
                  <a:pt x="20086" y="16860"/>
                  <a:pt x="20086" y="16872"/>
                </a:cubicBezTo>
                <a:cubicBezTo>
                  <a:pt x="20074" y="16884"/>
                  <a:pt x="20051" y="16884"/>
                  <a:pt x="20027" y="16920"/>
                </a:cubicBezTo>
                <a:cubicBezTo>
                  <a:pt x="20015" y="16931"/>
                  <a:pt x="20015" y="16931"/>
                  <a:pt x="20015" y="16943"/>
                </a:cubicBezTo>
                <a:lnTo>
                  <a:pt x="20015" y="16693"/>
                </a:lnTo>
                <a:cubicBezTo>
                  <a:pt x="20028" y="16696"/>
                  <a:pt x="20039" y="16698"/>
                  <a:pt x="20049" y="16698"/>
                </a:cubicBezTo>
                <a:cubicBezTo>
                  <a:pt x="20076" y="16698"/>
                  <a:pt x="20096" y="16687"/>
                  <a:pt x="20122" y="16669"/>
                </a:cubicBezTo>
                <a:close/>
                <a:moveTo>
                  <a:pt x="22277" y="16812"/>
                </a:moveTo>
                <a:cubicBezTo>
                  <a:pt x="22312" y="16870"/>
                  <a:pt x="22335" y="16917"/>
                  <a:pt x="22380" y="16952"/>
                </a:cubicBezTo>
                <a:lnTo>
                  <a:pt x="22380" y="16952"/>
                </a:lnTo>
                <a:cubicBezTo>
                  <a:pt x="22364" y="16946"/>
                  <a:pt x="22349" y="16943"/>
                  <a:pt x="22337" y="16943"/>
                </a:cubicBezTo>
                <a:cubicBezTo>
                  <a:pt x="22337" y="16931"/>
                  <a:pt x="22325" y="16931"/>
                  <a:pt x="22325" y="16920"/>
                </a:cubicBezTo>
                <a:cubicBezTo>
                  <a:pt x="22313" y="16884"/>
                  <a:pt x="22289" y="16860"/>
                  <a:pt x="22265" y="16824"/>
                </a:cubicBezTo>
                <a:lnTo>
                  <a:pt x="22265" y="16812"/>
                </a:lnTo>
                <a:close/>
                <a:moveTo>
                  <a:pt x="7812" y="16957"/>
                </a:moveTo>
                <a:lnTo>
                  <a:pt x="7812" y="16957"/>
                </a:lnTo>
                <a:cubicBezTo>
                  <a:pt x="7816" y="16960"/>
                  <a:pt x="7819" y="16963"/>
                  <a:pt x="7823" y="16967"/>
                </a:cubicBezTo>
                <a:cubicBezTo>
                  <a:pt x="7818" y="16967"/>
                  <a:pt x="7815" y="16962"/>
                  <a:pt x="7812" y="16957"/>
                </a:cubicBezTo>
                <a:close/>
                <a:moveTo>
                  <a:pt x="26063" y="16848"/>
                </a:moveTo>
                <a:cubicBezTo>
                  <a:pt x="26080" y="16856"/>
                  <a:pt x="26103" y="16865"/>
                  <a:pt x="26123" y="16865"/>
                </a:cubicBezTo>
                <a:cubicBezTo>
                  <a:pt x="26132" y="16865"/>
                  <a:pt x="26140" y="16863"/>
                  <a:pt x="26147" y="16860"/>
                </a:cubicBezTo>
                <a:cubicBezTo>
                  <a:pt x="26170" y="16860"/>
                  <a:pt x="26170" y="16872"/>
                  <a:pt x="26182" y="16872"/>
                </a:cubicBezTo>
                <a:cubicBezTo>
                  <a:pt x="26135" y="16908"/>
                  <a:pt x="26123" y="16931"/>
                  <a:pt x="26123" y="16967"/>
                </a:cubicBezTo>
                <a:cubicBezTo>
                  <a:pt x="26111" y="16943"/>
                  <a:pt x="26111" y="16943"/>
                  <a:pt x="26087" y="16943"/>
                </a:cubicBezTo>
                <a:cubicBezTo>
                  <a:pt x="26087" y="16920"/>
                  <a:pt x="26075" y="16884"/>
                  <a:pt x="26063" y="16872"/>
                </a:cubicBezTo>
                <a:lnTo>
                  <a:pt x="26063" y="16848"/>
                </a:lnTo>
                <a:close/>
                <a:moveTo>
                  <a:pt x="11457" y="16667"/>
                </a:moveTo>
                <a:cubicBezTo>
                  <a:pt x="11469" y="16679"/>
                  <a:pt x="11488" y="16686"/>
                  <a:pt x="11502" y="16693"/>
                </a:cubicBezTo>
                <a:lnTo>
                  <a:pt x="11502" y="16753"/>
                </a:lnTo>
                <a:lnTo>
                  <a:pt x="11550" y="16753"/>
                </a:lnTo>
                <a:cubicBezTo>
                  <a:pt x="11538" y="16812"/>
                  <a:pt x="11538" y="16908"/>
                  <a:pt x="11526" y="16979"/>
                </a:cubicBezTo>
                <a:cubicBezTo>
                  <a:pt x="11526" y="16872"/>
                  <a:pt x="11497" y="16765"/>
                  <a:pt x="11457" y="16667"/>
                </a:cubicBezTo>
                <a:close/>
                <a:moveTo>
                  <a:pt x="7740" y="16884"/>
                </a:moveTo>
                <a:cubicBezTo>
                  <a:pt x="7740" y="16908"/>
                  <a:pt x="7728" y="16920"/>
                  <a:pt x="7728" y="16931"/>
                </a:cubicBezTo>
                <a:cubicBezTo>
                  <a:pt x="7759" y="16931"/>
                  <a:pt x="7780" y="16937"/>
                  <a:pt x="7797" y="16947"/>
                </a:cubicBezTo>
                <a:lnTo>
                  <a:pt x="7797" y="16947"/>
                </a:lnTo>
                <a:cubicBezTo>
                  <a:pt x="7784" y="16969"/>
                  <a:pt x="7751" y="16993"/>
                  <a:pt x="7740" y="17027"/>
                </a:cubicBezTo>
                <a:lnTo>
                  <a:pt x="7704" y="17027"/>
                </a:lnTo>
                <a:cubicBezTo>
                  <a:pt x="7740" y="16979"/>
                  <a:pt x="7728" y="16920"/>
                  <a:pt x="7692" y="16884"/>
                </a:cubicBezTo>
                <a:close/>
                <a:moveTo>
                  <a:pt x="20991" y="16681"/>
                </a:moveTo>
                <a:cubicBezTo>
                  <a:pt x="20991" y="16681"/>
                  <a:pt x="20991" y="16693"/>
                  <a:pt x="21003" y="16693"/>
                </a:cubicBezTo>
                <a:cubicBezTo>
                  <a:pt x="21003" y="16693"/>
                  <a:pt x="21003" y="16705"/>
                  <a:pt x="20991" y="16705"/>
                </a:cubicBezTo>
                <a:cubicBezTo>
                  <a:pt x="21027" y="16753"/>
                  <a:pt x="21063" y="16753"/>
                  <a:pt x="21110" y="16753"/>
                </a:cubicBezTo>
                <a:cubicBezTo>
                  <a:pt x="21086" y="16800"/>
                  <a:pt x="21086" y="16860"/>
                  <a:pt x="21134" y="16920"/>
                </a:cubicBezTo>
                <a:cubicBezTo>
                  <a:pt x="21194" y="16884"/>
                  <a:pt x="21229" y="16848"/>
                  <a:pt x="21229" y="16789"/>
                </a:cubicBezTo>
                <a:cubicBezTo>
                  <a:pt x="21241" y="16800"/>
                  <a:pt x="21253" y="16812"/>
                  <a:pt x="21265" y="16812"/>
                </a:cubicBezTo>
                <a:cubicBezTo>
                  <a:pt x="21253" y="16824"/>
                  <a:pt x="21241" y="16848"/>
                  <a:pt x="21229" y="16884"/>
                </a:cubicBezTo>
                <a:lnTo>
                  <a:pt x="21241" y="16908"/>
                </a:lnTo>
                <a:cubicBezTo>
                  <a:pt x="21241" y="16931"/>
                  <a:pt x="21253" y="16979"/>
                  <a:pt x="21289" y="17027"/>
                </a:cubicBezTo>
                <a:cubicBezTo>
                  <a:pt x="21241" y="17003"/>
                  <a:pt x="21206" y="16991"/>
                  <a:pt x="21182" y="16991"/>
                </a:cubicBezTo>
                <a:cubicBezTo>
                  <a:pt x="21173" y="16955"/>
                  <a:pt x="21150" y="16939"/>
                  <a:pt x="21134" y="16939"/>
                </a:cubicBezTo>
                <a:cubicBezTo>
                  <a:pt x="21129" y="16939"/>
                  <a:pt x="21125" y="16941"/>
                  <a:pt x="21122" y="16943"/>
                </a:cubicBezTo>
                <a:cubicBezTo>
                  <a:pt x="21122" y="16931"/>
                  <a:pt x="21122" y="16908"/>
                  <a:pt x="21110" y="16884"/>
                </a:cubicBezTo>
                <a:cubicBezTo>
                  <a:pt x="21075" y="16908"/>
                  <a:pt x="21063" y="16920"/>
                  <a:pt x="21063" y="16943"/>
                </a:cubicBezTo>
                <a:cubicBezTo>
                  <a:pt x="21063" y="16943"/>
                  <a:pt x="21051" y="16943"/>
                  <a:pt x="21051" y="16967"/>
                </a:cubicBezTo>
                <a:cubicBezTo>
                  <a:pt x="21027" y="16967"/>
                  <a:pt x="21003" y="16967"/>
                  <a:pt x="20991" y="16979"/>
                </a:cubicBezTo>
                <a:cubicBezTo>
                  <a:pt x="20991" y="16943"/>
                  <a:pt x="20967" y="16931"/>
                  <a:pt x="20944" y="16931"/>
                </a:cubicBezTo>
                <a:cubicBezTo>
                  <a:pt x="20956" y="16920"/>
                  <a:pt x="20967" y="16884"/>
                  <a:pt x="20967" y="16860"/>
                </a:cubicBezTo>
                <a:cubicBezTo>
                  <a:pt x="20932" y="16860"/>
                  <a:pt x="20908" y="16872"/>
                  <a:pt x="20896" y="16884"/>
                </a:cubicBezTo>
                <a:lnTo>
                  <a:pt x="20872" y="16884"/>
                </a:lnTo>
                <a:cubicBezTo>
                  <a:pt x="20860" y="16878"/>
                  <a:pt x="20845" y="16875"/>
                  <a:pt x="20829" y="16875"/>
                </a:cubicBezTo>
                <a:cubicBezTo>
                  <a:pt x="20813" y="16875"/>
                  <a:pt x="20795" y="16878"/>
                  <a:pt x="20777" y="16884"/>
                </a:cubicBezTo>
                <a:cubicBezTo>
                  <a:pt x="20777" y="16908"/>
                  <a:pt x="20777" y="16908"/>
                  <a:pt x="20789" y="16920"/>
                </a:cubicBezTo>
                <a:cubicBezTo>
                  <a:pt x="20785" y="16916"/>
                  <a:pt x="20781" y="16915"/>
                  <a:pt x="20775" y="16915"/>
                </a:cubicBezTo>
                <a:cubicBezTo>
                  <a:pt x="20762" y="16915"/>
                  <a:pt x="20743" y="16923"/>
                  <a:pt x="20717" y="16931"/>
                </a:cubicBezTo>
                <a:cubicBezTo>
                  <a:pt x="20717" y="16931"/>
                  <a:pt x="20717" y="16920"/>
                  <a:pt x="20729" y="16920"/>
                </a:cubicBezTo>
                <a:cubicBezTo>
                  <a:pt x="20753" y="16884"/>
                  <a:pt x="20765" y="16872"/>
                  <a:pt x="20753" y="16848"/>
                </a:cubicBezTo>
                <a:lnTo>
                  <a:pt x="20753" y="16848"/>
                </a:lnTo>
                <a:cubicBezTo>
                  <a:pt x="20765" y="16854"/>
                  <a:pt x="20774" y="16857"/>
                  <a:pt x="20786" y="16857"/>
                </a:cubicBezTo>
                <a:cubicBezTo>
                  <a:pt x="20798" y="16857"/>
                  <a:pt x="20813" y="16854"/>
                  <a:pt x="20836" y="16848"/>
                </a:cubicBezTo>
                <a:cubicBezTo>
                  <a:pt x="20836" y="16822"/>
                  <a:pt x="20836" y="16808"/>
                  <a:pt x="20832" y="16789"/>
                </a:cubicBezTo>
                <a:lnTo>
                  <a:pt x="20832" y="16789"/>
                </a:lnTo>
                <a:cubicBezTo>
                  <a:pt x="20834" y="16792"/>
                  <a:pt x="20836" y="16795"/>
                  <a:pt x="20836" y="16800"/>
                </a:cubicBezTo>
                <a:cubicBezTo>
                  <a:pt x="20872" y="16789"/>
                  <a:pt x="20884" y="16765"/>
                  <a:pt x="20884" y="16741"/>
                </a:cubicBezTo>
                <a:cubicBezTo>
                  <a:pt x="20896" y="16753"/>
                  <a:pt x="20908" y="16765"/>
                  <a:pt x="20944" y="16765"/>
                </a:cubicBezTo>
                <a:cubicBezTo>
                  <a:pt x="20956" y="16741"/>
                  <a:pt x="20956" y="16729"/>
                  <a:pt x="20956" y="16705"/>
                </a:cubicBezTo>
                <a:lnTo>
                  <a:pt x="20991" y="16681"/>
                </a:lnTo>
                <a:close/>
                <a:moveTo>
                  <a:pt x="4918" y="16681"/>
                </a:moveTo>
                <a:lnTo>
                  <a:pt x="4930" y="16693"/>
                </a:lnTo>
                <a:lnTo>
                  <a:pt x="4930" y="16765"/>
                </a:lnTo>
                <a:lnTo>
                  <a:pt x="4834" y="16765"/>
                </a:lnTo>
                <a:cubicBezTo>
                  <a:pt x="4823" y="16848"/>
                  <a:pt x="4834" y="16872"/>
                  <a:pt x="4882" y="16920"/>
                </a:cubicBezTo>
                <a:cubicBezTo>
                  <a:pt x="4799" y="16920"/>
                  <a:pt x="4715" y="16955"/>
                  <a:pt x="4680" y="17039"/>
                </a:cubicBezTo>
                <a:cubicBezTo>
                  <a:pt x="4656" y="17039"/>
                  <a:pt x="4632" y="17039"/>
                  <a:pt x="4596" y="17050"/>
                </a:cubicBezTo>
                <a:cubicBezTo>
                  <a:pt x="4620" y="17015"/>
                  <a:pt x="4620" y="16979"/>
                  <a:pt x="4596" y="16943"/>
                </a:cubicBezTo>
                <a:lnTo>
                  <a:pt x="4632" y="16920"/>
                </a:lnTo>
                <a:lnTo>
                  <a:pt x="4620" y="16896"/>
                </a:lnTo>
                <a:cubicBezTo>
                  <a:pt x="4680" y="16836"/>
                  <a:pt x="4692" y="16777"/>
                  <a:pt x="4692" y="16717"/>
                </a:cubicBezTo>
                <a:cubicBezTo>
                  <a:pt x="4701" y="16726"/>
                  <a:pt x="4706" y="16730"/>
                  <a:pt x="4711" y="16730"/>
                </a:cubicBezTo>
                <a:cubicBezTo>
                  <a:pt x="4719" y="16730"/>
                  <a:pt x="4724" y="16720"/>
                  <a:pt x="4739" y="16705"/>
                </a:cubicBezTo>
                <a:cubicBezTo>
                  <a:pt x="4754" y="16715"/>
                  <a:pt x="4777" y="16721"/>
                  <a:pt x="4803" y="16721"/>
                </a:cubicBezTo>
                <a:cubicBezTo>
                  <a:pt x="4840" y="16721"/>
                  <a:pt x="4883" y="16709"/>
                  <a:pt x="4918" y="16681"/>
                </a:cubicBezTo>
                <a:close/>
                <a:moveTo>
                  <a:pt x="6263" y="17015"/>
                </a:moveTo>
                <a:cubicBezTo>
                  <a:pt x="6263" y="17039"/>
                  <a:pt x="6263" y="17039"/>
                  <a:pt x="6287" y="17050"/>
                </a:cubicBezTo>
                <a:cubicBezTo>
                  <a:pt x="6274" y="17050"/>
                  <a:pt x="6265" y="17050"/>
                  <a:pt x="6258" y="17052"/>
                </a:cubicBezTo>
                <a:lnTo>
                  <a:pt x="6258" y="17052"/>
                </a:lnTo>
                <a:cubicBezTo>
                  <a:pt x="6261" y="17041"/>
                  <a:pt x="6263" y="17029"/>
                  <a:pt x="6263" y="17015"/>
                </a:cubicBezTo>
                <a:close/>
                <a:moveTo>
                  <a:pt x="7240" y="16967"/>
                </a:moveTo>
                <a:cubicBezTo>
                  <a:pt x="7240" y="16991"/>
                  <a:pt x="7251" y="17003"/>
                  <a:pt x="7251" y="17039"/>
                </a:cubicBezTo>
                <a:lnTo>
                  <a:pt x="7251" y="17050"/>
                </a:lnTo>
                <a:cubicBezTo>
                  <a:pt x="7216" y="17050"/>
                  <a:pt x="7204" y="17050"/>
                  <a:pt x="7192" y="17062"/>
                </a:cubicBezTo>
                <a:cubicBezTo>
                  <a:pt x="7156" y="17086"/>
                  <a:pt x="7180" y="17110"/>
                  <a:pt x="7192" y="17122"/>
                </a:cubicBezTo>
                <a:cubicBezTo>
                  <a:pt x="7156" y="17122"/>
                  <a:pt x="7144" y="17146"/>
                  <a:pt x="7144" y="17170"/>
                </a:cubicBezTo>
                <a:cubicBezTo>
                  <a:pt x="7132" y="17146"/>
                  <a:pt x="7120" y="17122"/>
                  <a:pt x="7097" y="17098"/>
                </a:cubicBezTo>
                <a:cubicBezTo>
                  <a:pt x="7061" y="17110"/>
                  <a:pt x="7025" y="17146"/>
                  <a:pt x="7001" y="17170"/>
                </a:cubicBezTo>
                <a:lnTo>
                  <a:pt x="7001" y="17158"/>
                </a:lnTo>
                <a:cubicBezTo>
                  <a:pt x="7013" y="17146"/>
                  <a:pt x="7013" y="17122"/>
                  <a:pt x="7025" y="17110"/>
                </a:cubicBezTo>
                <a:cubicBezTo>
                  <a:pt x="7097" y="17098"/>
                  <a:pt x="7180" y="17050"/>
                  <a:pt x="7240" y="16967"/>
                </a:cubicBezTo>
                <a:close/>
                <a:moveTo>
                  <a:pt x="6204" y="17074"/>
                </a:moveTo>
                <a:cubicBezTo>
                  <a:pt x="6204" y="17074"/>
                  <a:pt x="6204" y="17098"/>
                  <a:pt x="6227" y="17098"/>
                </a:cubicBezTo>
                <a:cubicBezTo>
                  <a:pt x="6232" y="17094"/>
                  <a:pt x="6236" y="17089"/>
                  <a:pt x="6239" y="17085"/>
                </a:cubicBezTo>
                <a:lnTo>
                  <a:pt x="6239" y="17085"/>
                </a:lnTo>
                <a:cubicBezTo>
                  <a:pt x="6239" y="17085"/>
                  <a:pt x="6239" y="17086"/>
                  <a:pt x="6239" y="17086"/>
                </a:cubicBezTo>
                <a:cubicBezTo>
                  <a:pt x="6239" y="17098"/>
                  <a:pt x="6251" y="17098"/>
                  <a:pt x="6263" y="17098"/>
                </a:cubicBezTo>
                <a:lnTo>
                  <a:pt x="6251" y="17098"/>
                </a:lnTo>
                <a:cubicBezTo>
                  <a:pt x="6251" y="17110"/>
                  <a:pt x="6251" y="17110"/>
                  <a:pt x="6263" y="17122"/>
                </a:cubicBezTo>
                <a:cubicBezTo>
                  <a:pt x="6251" y="17122"/>
                  <a:pt x="6239" y="17122"/>
                  <a:pt x="6251" y="17146"/>
                </a:cubicBezTo>
                <a:cubicBezTo>
                  <a:pt x="6251" y="17146"/>
                  <a:pt x="6251" y="17158"/>
                  <a:pt x="6263" y="17158"/>
                </a:cubicBezTo>
                <a:lnTo>
                  <a:pt x="6251" y="17158"/>
                </a:lnTo>
                <a:cubicBezTo>
                  <a:pt x="6227" y="17158"/>
                  <a:pt x="6204" y="17170"/>
                  <a:pt x="6204" y="17205"/>
                </a:cubicBezTo>
                <a:lnTo>
                  <a:pt x="6192" y="17181"/>
                </a:lnTo>
                <a:lnTo>
                  <a:pt x="6204" y="17170"/>
                </a:lnTo>
                <a:lnTo>
                  <a:pt x="6180" y="17146"/>
                </a:lnTo>
                <a:cubicBezTo>
                  <a:pt x="6180" y="17122"/>
                  <a:pt x="6180" y="17110"/>
                  <a:pt x="6168" y="17110"/>
                </a:cubicBezTo>
                <a:cubicBezTo>
                  <a:pt x="6180" y="17098"/>
                  <a:pt x="6192" y="17098"/>
                  <a:pt x="6204" y="17074"/>
                </a:cubicBezTo>
                <a:close/>
                <a:moveTo>
                  <a:pt x="5787" y="17158"/>
                </a:moveTo>
                <a:cubicBezTo>
                  <a:pt x="5787" y="17170"/>
                  <a:pt x="5811" y="17170"/>
                  <a:pt x="5835" y="17170"/>
                </a:cubicBezTo>
                <a:cubicBezTo>
                  <a:pt x="5811" y="17181"/>
                  <a:pt x="5811" y="17205"/>
                  <a:pt x="5787" y="17217"/>
                </a:cubicBezTo>
                <a:cubicBezTo>
                  <a:pt x="5787" y="17205"/>
                  <a:pt x="5775" y="17181"/>
                  <a:pt x="5763" y="17181"/>
                </a:cubicBezTo>
                <a:cubicBezTo>
                  <a:pt x="5775" y="17170"/>
                  <a:pt x="5787" y="17170"/>
                  <a:pt x="5787" y="17158"/>
                </a:cubicBezTo>
                <a:close/>
                <a:moveTo>
                  <a:pt x="7692" y="17003"/>
                </a:moveTo>
                <a:cubicBezTo>
                  <a:pt x="7692" y="17027"/>
                  <a:pt x="7692" y="17039"/>
                  <a:pt x="7716" y="17050"/>
                </a:cubicBezTo>
                <a:cubicBezTo>
                  <a:pt x="7716" y="17086"/>
                  <a:pt x="7692" y="17098"/>
                  <a:pt x="7680" y="17110"/>
                </a:cubicBezTo>
                <a:cubicBezTo>
                  <a:pt x="7621" y="17146"/>
                  <a:pt x="7609" y="17181"/>
                  <a:pt x="7621" y="17241"/>
                </a:cubicBezTo>
                <a:cubicBezTo>
                  <a:pt x="7612" y="17238"/>
                  <a:pt x="7603" y="17237"/>
                  <a:pt x="7594" y="17237"/>
                </a:cubicBezTo>
                <a:cubicBezTo>
                  <a:pt x="7567" y="17237"/>
                  <a:pt x="7540" y="17250"/>
                  <a:pt x="7513" y="17277"/>
                </a:cubicBezTo>
                <a:lnTo>
                  <a:pt x="7501" y="17265"/>
                </a:lnTo>
                <a:cubicBezTo>
                  <a:pt x="7501" y="17265"/>
                  <a:pt x="7513" y="17265"/>
                  <a:pt x="7513" y="17241"/>
                </a:cubicBezTo>
                <a:lnTo>
                  <a:pt x="7513" y="17217"/>
                </a:lnTo>
                <a:cubicBezTo>
                  <a:pt x="7549" y="17193"/>
                  <a:pt x="7573" y="17170"/>
                  <a:pt x="7585" y="17146"/>
                </a:cubicBezTo>
                <a:lnTo>
                  <a:pt x="7609" y="17146"/>
                </a:lnTo>
                <a:cubicBezTo>
                  <a:pt x="7632" y="17098"/>
                  <a:pt x="7621" y="17050"/>
                  <a:pt x="7609" y="17027"/>
                </a:cubicBezTo>
                <a:cubicBezTo>
                  <a:pt x="7632" y="17027"/>
                  <a:pt x="7644" y="17003"/>
                  <a:pt x="7680" y="17003"/>
                </a:cubicBezTo>
                <a:close/>
                <a:moveTo>
                  <a:pt x="22491" y="16765"/>
                </a:moveTo>
                <a:lnTo>
                  <a:pt x="22491" y="16765"/>
                </a:lnTo>
                <a:cubicBezTo>
                  <a:pt x="22509" y="16782"/>
                  <a:pt x="22533" y="16793"/>
                  <a:pt x="22554" y="16793"/>
                </a:cubicBezTo>
                <a:cubicBezTo>
                  <a:pt x="22561" y="16793"/>
                  <a:pt x="22568" y="16792"/>
                  <a:pt x="22575" y="16789"/>
                </a:cubicBezTo>
                <a:lnTo>
                  <a:pt x="22575" y="16789"/>
                </a:lnTo>
                <a:cubicBezTo>
                  <a:pt x="22563" y="16812"/>
                  <a:pt x="22563" y="16848"/>
                  <a:pt x="22563" y="16872"/>
                </a:cubicBezTo>
                <a:cubicBezTo>
                  <a:pt x="22584" y="16884"/>
                  <a:pt x="22601" y="16890"/>
                  <a:pt x="22617" y="16890"/>
                </a:cubicBezTo>
                <a:cubicBezTo>
                  <a:pt x="22646" y="16890"/>
                  <a:pt x="22666" y="16871"/>
                  <a:pt x="22682" y="16848"/>
                </a:cubicBezTo>
                <a:cubicBezTo>
                  <a:pt x="22682" y="16884"/>
                  <a:pt x="22694" y="16943"/>
                  <a:pt x="22741" y="16979"/>
                </a:cubicBezTo>
                <a:lnTo>
                  <a:pt x="22753" y="16955"/>
                </a:lnTo>
                <a:cubicBezTo>
                  <a:pt x="22777" y="16979"/>
                  <a:pt x="22789" y="16979"/>
                  <a:pt x="22789" y="16991"/>
                </a:cubicBezTo>
                <a:cubicBezTo>
                  <a:pt x="22741" y="17027"/>
                  <a:pt x="22730" y="17062"/>
                  <a:pt x="22741" y="17122"/>
                </a:cubicBezTo>
                <a:cubicBezTo>
                  <a:pt x="22730" y="17158"/>
                  <a:pt x="22718" y="17181"/>
                  <a:pt x="22718" y="17229"/>
                </a:cubicBezTo>
                <a:cubicBezTo>
                  <a:pt x="22690" y="17212"/>
                  <a:pt x="22662" y="17204"/>
                  <a:pt x="22632" y="17204"/>
                </a:cubicBezTo>
                <a:cubicBezTo>
                  <a:pt x="22598" y="17204"/>
                  <a:pt x="22560" y="17215"/>
                  <a:pt x="22515" y="17241"/>
                </a:cubicBezTo>
                <a:cubicBezTo>
                  <a:pt x="22515" y="17265"/>
                  <a:pt x="22515" y="17265"/>
                  <a:pt x="22539" y="17277"/>
                </a:cubicBezTo>
                <a:lnTo>
                  <a:pt x="22515" y="17265"/>
                </a:lnTo>
                <a:cubicBezTo>
                  <a:pt x="22503" y="17217"/>
                  <a:pt x="22480" y="17181"/>
                  <a:pt x="22432" y="17158"/>
                </a:cubicBezTo>
                <a:lnTo>
                  <a:pt x="22432" y="17158"/>
                </a:lnTo>
                <a:cubicBezTo>
                  <a:pt x="22440" y="17160"/>
                  <a:pt x="22448" y="17161"/>
                  <a:pt x="22455" y="17161"/>
                </a:cubicBezTo>
                <a:cubicBezTo>
                  <a:pt x="22491" y="17161"/>
                  <a:pt x="22519" y="17138"/>
                  <a:pt x="22539" y="17098"/>
                </a:cubicBezTo>
                <a:cubicBezTo>
                  <a:pt x="22480" y="17014"/>
                  <a:pt x="22427" y="16971"/>
                  <a:pt x="22384" y="16954"/>
                </a:cubicBezTo>
                <a:lnTo>
                  <a:pt x="22384" y="16954"/>
                </a:lnTo>
                <a:cubicBezTo>
                  <a:pt x="22384" y="16895"/>
                  <a:pt x="22384" y="16859"/>
                  <a:pt x="22360" y="16800"/>
                </a:cubicBezTo>
                <a:lnTo>
                  <a:pt x="22360" y="16800"/>
                </a:lnTo>
                <a:cubicBezTo>
                  <a:pt x="22372" y="16812"/>
                  <a:pt x="22372" y="16812"/>
                  <a:pt x="22384" y="16812"/>
                </a:cubicBezTo>
                <a:cubicBezTo>
                  <a:pt x="22396" y="16848"/>
                  <a:pt x="22432" y="16872"/>
                  <a:pt x="22456" y="16896"/>
                </a:cubicBezTo>
                <a:cubicBezTo>
                  <a:pt x="22491" y="16860"/>
                  <a:pt x="22503" y="16812"/>
                  <a:pt x="22491" y="16765"/>
                </a:cubicBezTo>
                <a:close/>
                <a:moveTo>
                  <a:pt x="20479" y="17205"/>
                </a:moveTo>
                <a:cubicBezTo>
                  <a:pt x="20491" y="17229"/>
                  <a:pt x="20515" y="17241"/>
                  <a:pt x="20527" y="17265"/>
                </a:cubicBezTo>
                <a:cubicBezTo>
                  <a:pt x="20503" y="17265"/>
                  <a:pt x="20503" y="17277"/>
                  <a:pt x="20491" y="17289"/>
                </a:cubicBezTo>
                <a:lnTo>
                  <a:pt x="20467" y="17289"/>
                </a:lnTo>
                <a:lnTo>
                  <a:pt x="20467" y="17277"/>
                </a:lnTo>
                <a:cubicBezTo>
                  <a:pt x="20479" y="17241"/>
                  <a:pt x="20479" y="17217"/>
                  <a:pt x="20479" y="17205"/>
                </a:cubicBezTo>
                <a:close/>
                <a:moveTo>
                  <a:pt x="12193" y="16800"/>
                </a:moveTo>
                <a:cubicBezTo>
                  <a:pt x="12204" y="16812"/>
                  <a:pt x="12228" y="16812"/>
                  <a:pt x="12264" y="16812"/>
                </a:cubicBezTo>
                <a:cubicBezTo>
                  <a:pt x="12193" y="17039"/>
                  <a:pt x="11990" y="17217"/>
                  <a:pt x="11800" y="17348"/>
                </a:cubicBezTo>
                <a:cubicBezTo>
                  <a:pt x="11823" y="17205"/>
                  <a:pt x="11847" y="17062"/>
                  <a:pt x="11859" y="16979"/>
                </a:cubicBezTo>
                <a:cubicBezTo>
                  <a:pt x="11877" y="16985"/>
                  <a:pt x="11889" y="16988"/>
                  <a:pt x="11898" y="16988"/>
                </a:cubicBezTo>
                <a:cubicBezTo>
                  <a:pt x="11907" y="16988"/>
                  <a:pt x="11913" y="16985"/>
                  <a:pt x="11919" y="16979"/>
                </a:cubicBezTo>
                <a:cubicBezTo>
                  <a:pt x="11919" y="17003"/>
                  <a:pt x="11919" y="17050"/>
                  <a:pt x="11966" y="17062"/>
                </a:cubicBezTo>
                <a:cubicBezTo>
                  <a:pt x="11990" y="17039"/>
                  <a:pt x="12014" y="17003"/>
                  <a:pt x="12014" y="16979"/>
                </a:cubicBezTo>
                <a:cubicBezTo>
                  <a:pt x="12026" y="16985"/>
                  <a:pt x="12041" y="16988"/>
                  <a:pt x="12056" y="16988"/>
                </a:cubicBezTo>
                <a:cubicBezTo>
                  <a:pt x="12070" y="16988"/>
                  <a:pt x="12085" y="16985"/>
                  <a:pt x="12097" y="16979"/>
                </a:cubicBezTo>
                <a:cubicBezTo>
                  <a:pt x="12097" y="16943"/>
                  <a:pt x="12073" y="16920"/>
                  <a:pt x="12050" y="16908"/>
                </a:cubicBezTo>
                <a:cubicBezTo>
                  <a:pt x="12073" y="16884"/>
                  <a:pt x="12085" y="16872"/>
                  <a:pt x="12097" y="16848"/>
                </a:cubicBezTo>
                <a:cubicBezTo>
                  <a:pt x="12097" y="16860"/>
                  <a:pt x="12109" y="16872"/>
                  <a:pt x="12145" y="16884"/>
                </a:cubicBezTo>
                <a:cubicBezTo>
                  <a:pt x="12169" y="16860"/>
                  <a:pt x="12193" y="16824"/>
                  <a:pt x="12193" y="16800"/>
                </a:cubicBezTo>
                <a:close/>
                <a:moveTo>
                  <a:pt x="22658" y="17348"/>
                </a:moveTo>
                <a:cubicBezTo>
                  <a:pt x="22670" y="17348"/>
                  <a:pt x="22670" y="17348"/>
                  <a:pt x="22682" y="17360"/>
                </a:cubicBezTo>
                <a:cubicBezTo>
                  <a:pt x="22658" y="17396"/>
                  <a:pt x="22634" y="17420"/>
                  <a:pt x="22622" y="17467"/>
                </a:cubicBezTo>
                <a:cubicBezTo>
                  <a:pt x="22610" y="17443"/>
                  <a:pt x="22599" y="17408"/>
                  <a:pt x="22563" y="17384"/>
                </a:cubicBezTo>
                <a:lnTo>
                  <a:pt x="22563" y="17384"/>
                </a:lnTo>
                <a:cubicBezTo>
                  <a:pt x="22575" y="17387"/>
                  <a:pt x="22585" y="17388"/>
                  <a:pt x="22594" y="17388"/>
                </a:cubicBezTo>
                <a:cubicBezTo>
                  <a:pt x="22622" y="17388"/>
                  <a:pt x="22640" y="17375"/>
                  <a:pt x="22658" y="17348"/>
                </a:cubicBezTo>
                <a:close/>
                <a:moveTo>
                  <a:pt x="22468" y="17455"/>
                </a:moveTo>
                <a:cubicBezTo>
                  <a:pt x="22491" y="17479"/>
                  <a:pt x="22515" y="17515"/>
                  <a:pt x="22563" y="17527"/>
                </a:cubicBezTo>
                <a:cubicBezTo>
                  <a:pt x="22551" y="17527"/>
                  <a:pt x="22527" y="17527"/>
                  <a:pt x="22527" y="17539"/>
                </a:cubicBezTo>
                <a:cubicBezTo>
                  <a:pt x="22515" y="17527"/>
                  <a:pt x="22491" y="17515"/>
                  <a:pt x="22468" y="17515"/>
                </a:cubicBezTo>
                <a:lnTo>
                  <a:pt x="22468" y="17455"/>
                </a:lnTo>
                <a:close/>
                <a:moveTo>
                  <a:pt x="18991" y="17110"/>
                </a:moveTo>
                <a:cubicBezTo>
                  <a:pt x="18991" y="17122"/>
                  <a:pt x="19003" y="17122"/>
                  <a:pt x="19003" y="17146"/>
                </a:cubicBezTo>
                <a:cubicBezTo>
                  <a:pt x="18979" y="17324"/>
                  <a:pt x="18931" y="17455"/>
                  <a:pt x="18908" y="17562"/>
                </a:cubicBezTo>
                <a:cubicBezTo>
                  <a:pt x="18908" y="17527"/>
                  <a:pt x="18884" y="17515"/>
                  <a:pt x="18884" y="17479"/>
                </a:cubicBezTo>
                <a:cubicBezTo>
                  <a:pt x="18884" y="17360"/>
                  <a:pt x="18884" y="17265"/>
                  <a:pt x="18860" y="17146"/>
                </a:cubicBezTo>
                <a:cubicBezTo>
                  <a:pt x="18872" y="17146"/>
                  <a:pt x="18872" y="17122"/>
                  <a:pt x="18884" y="17122"/>
                </a:cubicBezTo>
                <a:lnTo>
                  <a:pt x="18884" y="17181"/>
                </a:lnTo>
                <a:cubicBezTo>
                  <a:pt x="18931" y="17181"/>
                  <a:pt x="18979" y="17158"/>
                  <a:pt x="18991" y="17110"/>
                </a:cubicBezTo>
                <a:close/>
                <a:moveTo>
                  <a:pt x="7490" y="17527"/>
                </a:moveTo>
                <a:lnTo>
                  <a:pt x="7490" y="17539"/>
                </a:lnTo>
                <a:cubicBezTo>
                  <a:pt x="7490" y="17562"/>
                  <a:pt x="7490" y="17586"/>
                  <a:pt x="7501" y="17622"/>
                </a:cubicBezTo>
                <a:cubicBezTo>
                  <a:pt x="7496" y="17606"/>
                  <a:pt x="7493" y="17599"/>
                  <a:pt x="7490" y="17599"/>
                </a:cubicBezTo>
                <a:cubicBezTo>
                  <a:pt x="7487" y="17599"/>
                  <a:pt x="7484" y="17609"/>
                  <a:pt x="7478" y="17622"/>
                </a:cubicBezTo>
                <a:lnTo>
                  <a:pt x="7442" y="17622"/>
                </a:lnTo>
                <a:lnTo>
                  <a:pt x="7490" y="17527"/>
                </a:lnTo>
                <a:close/>
                <a:moveTo>
                  <a:pt x="22741" y="17491"/>
                </a:moveTo>
                <a:cubicBezTo>
                  <a:pt x="22741" y="17539"/>
                  <a:pt x="22730" y="17574"/>
                  <a:pt x="22730" y="17598"/>
                </a:cubicBezTo>
                <a:cubicBezTo>
                  <a:pt x="22706" y="17598"/>
                  <a:pt x="22694" y="17622"/>
                  <a:pt x="22682" y="17622"/>
                </a:cubicBezTo>
                <a:cubicBezTo>
                  <a:pt x="22670" y="17622"/>
                  <a:pt x="22670" y="17598"/>
                  <a:pt x="22658" y="17598"/>
                </a:cubicBezTo>
                <a:cubicBezTo>
                  <a:pt x="22670" y="17586"/>
                  <a:pt x="22670" y="17562"/>
                  <a:pt x="22670" y="17527"/>
                </a:cubicBezTo>
                <a:cubicBezTo>
                  <a:pt x="22694" y="17527"/>
                  <a:pt x="22730" y="17515"/>
                  <a:pt x="22741" y="17491"/>
                </a:cubicBezTo>
                <a:close/>
                <a:moveTo>
                  <a:pt x="4727" y="17241"/>
                </a:moveTo>
                <a:cubicBezTo>
                  <a:pt x="4763" y="17253"/>
                  <a:pt x="4811" y="17277"/>
                  <a:pt x="4834" y="17277"/>
                </a:cubicBezTo>
                <a:cubicBezTo>
                  <a:pt x="4834" y="17277"/>
                  <a:pt x="4834" y="17289"/>
                  <a:pt x="4846" y="17289"/>
                </a:cubicBezTo>
                <a:cubicBezTo>
                  <a:pt x="4834" y="17301"/>
                  <a:pt x="4811" y="17324"/>
                  <a:pt x="4811" y="17348"/>
                </a:cubicBezTo>
                <a:cubicBezTo>
                  <a:pt x="4834" y="17396"/>
                  <a:pt x="4882" y="17408"/>
                  <a:pt x="4906" y="17408"/>
                </a:cubicBezTo>
                <a:cubicBezTo>
                  <a:pt x="4882" y="17455"/>
                  <a:pt x="4894" y="17491"/>
                  <a:pt x="4930" y="17551"/>
                </a:cubicBezTo>
                <a:lnTo>
                  <a:pt x="4930" y="17634"/>
                </a:lnTo>
                <a:cubicBezTo>
                  <a:pt x="4894" y="17586"/>
                  <a:pt x="4870" y="17562"/>
                  <a:pt x="4834" y="17562"/>
                </a:cubicBezTo>
                <a:cubicBezTo>
                  <a:pt x="4811" y="17539"/>
                  <a:pt x="4775" y="17539"/>
                  <a:pt x="4751" y="17527"/>
                </a:cubicBezTo>
                <a:lnTo>
                  <a:pt x="4703" y="17527"/>
                </a:lnTo>
                <a:cubicBezTo>
                  <a:pt x="4703" y="17515"/>
                  <a:pt x="4692" y="17515"/>
                  <a:pt x="4692" y="17491"/>
                </a:cubicBezTo>
                <a:lnTo>
                  <a:pt x="4692" y="17448"/>
                </a:lnTo>
                <a:lnTo>
                  <a:pt x="4692" y="17448"/>
                </a:lnTo>
                <a:cubicBezTo>
                  <a:pt x="4696" y="17449"/>
                  <a:pt x="4700" y="17449"/>
                  <a:pt x="4704" y="17449"/>
                </a:cubicBezTo>
                <a:cubicBezTo>
                  <a:pt x="4719" y="17449"/>
                  <a:pt x="4735" y="17447"/>
                  <a:pt x="4751" y="17443"/>
                </a:cubicBezTo>
                <a:cubicBezTo>
                  <a:pt x="4727" y="17360"/>
                  <a:pt x="4715" y="17301"/>
                  <a:pt x="4668" y="17253"/>
                </a:cubicBezTo>
                <a:cubicBezTo>
                  <a:pt x="4703" y="17253"/>
                  <a:pt x="4715" y="17253"/>
                  <a:pt x="4727" y="17241"/>
                </a:cubicBezTo>
                <a:close/>
                <a:moveTo>
                  <a:pt x="15872" y="16824"/>
                </a:moveTo>
                <a:cubicBezTo>
                  <a:pt x="15872" y="16872"/>
                  <a:pt x="15883" y="16920"/>
                  <a:pt x="15895" y="16955"/>
                </a:cubicBezTo>
                <a:cubicBezTo>
                  <a:pt x="15943" y="16955"/>
                  <a:pt x="15991" y="16943"/>
                  <a:pt x="16026" y="16931"/>
                </a:cubicBezTo>
                <a:cubicBezTo>
                  <a:pt x="16050" y="16955"/>
                  <a:pt x="16062" y="16979"/>
                  <a:pt x="16086" y="16979"/>
                </a:cubicBezTo>
                <a:cubicBezTo>
                  <a:pt x="16062" y="16991"/>
                  <a:pt x="16026" y="17039"/>
                  <a:pt x="16026" y="17074"/>
                </a:cubicBezTo>
                <a:cubicBezTo>
                  <a:pt x="16003" y="17074"/>
                  <a:pt x="15967" y="17098"/>
                  <a:pt x="15943" y="17110"/>
                </a:cubicBezTo>
                <a:cubicBezTo>
                  <a:pt x="15955" y="17170"/>
                  <a:pt x="15991" y="17193"/>
                  <a:pt x="16026" y="17217"/>
                </a:cubicBezTo>
                <a:cubicBezTo>
                  <a:pt x="15991" y="17241"/>
                  <a:pt x="15955" y="17301"/>
                  <a:pt x="15967" y="17384"/>
                </a:cubicBezTo>
                <a:cubicBezTo>
                  <a:pt x="15978" y="17385"/>
                  <a:pt x="15988" y="17386"/>
                  <a:pt x="15998" y="17386"/>
                </a:cubicBezTo>
                <a:cubicBezTo>
                  <a:pt x="16060" y="17386"/>
                  <a:pt x="16091" y="17355"/>
                  <a:pt x="16122" y="17324"/>
                </a:cubicBezTo>
                <a:lnTo>
                  <a:pt x="16122" y="17336"/>
                </a:lnTo>
                <a:cubicBezTo>
                  <a:pt x="16110" y="17360"/>
                  <a:pt x="16086" y="17384"/>
                  <a:pt x="16062" y="17396"/>
                </a:cubicBezTo>
                <a:cubicBezTo>
                  <a:pt x="15991" y="17467"/>
                  <a:pt x="15931" y="17562"/>
                  <a:pt x="15872" y="17658"/>
                </a:cubicBezTo>
                <a:cubicBezTo>
                  <a:pt x="15848" y="17467"/>
                  <a:pt x="15836" y="17277"/>
                  <a:pt x="15836" y="17086"/>
                </a:cubicBezTo>
                <a:lnTo>
                  <a:pt x="15836" y="17003"/>
                </a:lnTo>
                <a:cubicBezTo>
                  <a:pt x="15836" y="16943"/>
                  <a:pt x="15848" y="16884"/>
                  <a:pt x="15848" y="16824"/>
                </a:cubicBezTo>
                <a:close/>
                <a:moveTo>
                  <a:pt x="6585" y="17336"/>
                </a:moveTo>
                <a:cubicBezTo>
                  <a:pt x="6549" y="17372"/>
                  <a:pt x="6549" y="17431"/>
                  <a:pt x="6549" y="17491"/>
                </a:cubicBezTo>
                <a:lnTo>
                  <a:pt x="6585" y="17491"/>
                </a:lnTo>
                <a:lnTo>
                  <a:pt x="6585" y="17574"/>
                </a:lnTo>
                <a:cubicBezTo>
                  <a:pt x="6561" y="17598"/>
                  <a:pt x="6561" y="17634"/>
                  <a:pt x="6561" y="17670"/>
                </a:cubicBezTo>
                <a:lnTo>
                  <a:pt x="6597" y="17670"/>
                </a:lnTo>
                <a:cubicBezTo>
                  <a:pt x="6549" y="17693"/>
                  <a:pt x="6537" y="17705"/>
                  <a:pt x="6537" y="17717"/>
                </a:cubicBezTo>
                <a:cubicBezTo>
                  <a:pt x="6525" y="17693"/>
                  <a:pt x="6489" y="17646"/>
                  <a:pt x="6466" y="17634"/>
                </a:cubicBezTo>
                <a:cubicBezTo>
                  <a:pt x="6466" y="17622"/>
                  <a:pt x="6466" y="17598"/>
                  <a:pt x="6442" y="17586"/>
                </a:cubicBezTo>
                <a:cubicBezTo>
                  <a:pt x="6418" y="17598"/>
                  <a:pt x="6406" y="17622"/>
                  <a:pt x="6406" y="17634"/>
                </a:cubicBezTo>
                <a:lnTo>
                  <a:pt x="6358" y="17586"/>
                </a:lnTo>
                <a:lnTo>
                  <a:pt x="6358" y="17646"/>
                </a:lnTo>
                <a:cubicBezTo>
                  <a:pt x="6347" y="17640"/>
                  <a:pt x="6338" y="17637"/>
                  <a:pt x="6330" y="17637"/>
                </a:cubicBezTo>
                <a:cubicBezTo>
                  <a:pt x="6323" y="17637"/>
                  <a:pt x="6317" y="17640"/>
                  <a:pt x="6311" y="17646"/>
                </a:cubicBezTo>
                <a:cubicBezTo>
                  <a:pt x="6311" y="17681"/>
                  <a:pt x="6311" y="17705"/>
                  <a:pt x="6335" y="17705"/>
                </a:cubicBezTo>
                <a:cubicBezTo>
                  <a:pt x="6323" y="17717"/>
                  <a:pt x="6323" y="17741"/>
                  <a:pt x="6311" y="17753"/>
                </a:cubicBezTo>
                <a:lnTo>
                  <a:pt x="6263" y="17753"/>
                </a:lnTo>
                <a:cubicBezTo>
                  <a:pt x="6263" y="17741"/>
                  <a:pt x="6251" y="17717"/>
                  <a:pt x="6216" y="17705"/>
                </a:cubicBezTo>
                <a:lnTo>
                  <a:pt x="6216" y="17693"/>
                </a:lnTo>
                <a:lnTo>
                  <a:pt x="6216" y="17658"/>
                </a:lnTo>
                <a:cubicBezTo>
                  <a:pt x="6275" y="17622"/>
                  <a:pt x="6311" y="17574"/>
                  <a:pt x="6311" y="17515"/>
                </a:cubicBezTo>
                <a:lnTo>
                  <a:pt x="6311" y="17479"/>
                </a:lnTo>
                <a:lnTo>
                  <a:pt x="6358" y="17479"/>
                </a:lnTo>
                <a:lnTo>
                  <a:pt x="6358" y="17467"/>
                </a:lnTo>
                <a:cubicBezTo>
                  <a:pt x="6418" y="17467"/>
                  <a:pt x="6478" y="17431"/>
                  <a:pt x="6525" y="17360"/>
                </a:cubicBezTo>
                <a:lnTo>
                  <a:pt x="6489" y="17336"/>
                </a:lnTo>
                <a:close/>
                <a:moveTo>
                  <a:pt x="25361" y="17634"/>
                </a:moveTo>
                <a:lnTo>
                  <a:pt x="25361" y="17646"/>
                </a:lnTo>
                <a:cubicBezTo>
                  <a:pt x="25349" y="17681"/>
                  <a:pt x="25349" y="17705"/>
                  <a:pt x="25349" y="17741"/>
                </a:cubicBezTo>
                <a:cubicBezTo>
                  <a:pt x="25313" y="17741"/>
                  <a:pt x="25289" y="17753"/>
                  <a:pt x="25254" y="17765"/>
                </a:cubicBezTo>
                <a:cubicBezTo>
                  <a:pt x="25254" y="17741"/>
                  <a:pt x="25254" y="17705"/>
                  <a:pt x="25242" y="17693"/>
                </a:cubicBezTo>
                <a:cubicBezTo>
                  <a:pt x="25254" y="17693"/>
                  <a:pt x="25254" y="17681"/>
                  <a:pt x="25277" y="17681"/>
                </a:cubicBezTo>
                <a:cubicBezTo>
                  <a:pt x="25289" y="17693"/>
                  <a:pt x="25301" y="17705"/>
                  <a:pt x="25337" y="17705"/>
                </a:cubicBezTo>
                <a:cubicBezTo>
                  <a:pt x="25349" y="17681"/>
                  <a:pt x="25337" y="17646"/>
                  <a:pt x="25313" y="17634"/>
                </a:cubicBezTo>
                <a:close/>
                <a:moveTo>
                  <a:pt x="5430" y="17515"/>
                </a:moveTo>
                <a:cubicBezTo>
                  <a:pt x="5454" y="17527"/>
                  <a:pt x="5465" y="17539"/>
                  <a:pt x="5489" y="17562"/>
                </a:cubicBezTo>
                <a:cubicBezTo>
                  <a:pt x="5513" y="17574"/>
                  <a:pt x="5525" y="17586"/>
                  <a:pt x="5537" y="17586"/>
                </a:cubicBezTo>
                <a:cubicBezTo>
                  <a:pt x="5525" y="17622"/>
                  <a:pt x="5525" y="17634"/>
                  <a:pt x="5525" y="17658"/>
                </a:cubicBezTo>
                <a:lnTo>
                  <a:pt x="5537" y="17658"/>
                </a:lnTo>
                <a:cubicBezTo>
                  <a:pt x="5525" y="17658"/>
                  <a:pt x="5525" y="17658"/>
                  <a:pt x="5525" y="17681"/>
                </a:cubicBezTo>
                <a:cubicBezTo>
                  <a:pt x="5514" y="17677"/>
                  <a:pt x="5504" y="17675"/>
                  <a:pt x="5494" y="17675"/>
                </a:cubicBezTo>
                <a:cubicBezTo>
                  <a:pt x="5445" y="17675"/>
                  <a:pt x="5400" y="17718"/>
                  <a:pt x="5370" y="17777"/>
                </a:cubicBezTo>
                <a:cubicBezTo>
                  <a:pt x="5358" y="17801"/>
                  <a:pt x="5349" y="17825"/>
                  <a:pt x="5346" y="17851"/>
                </a:cubicBezTo>
                <a:lnTo>
                  <a:pt x="5346" y="17851"/>
                </a:lnTo>
                <a:cubicBezTo>
                  <a:pt x="5346" y="17847"/>
                  <a:pt x="5346" y="17842"/>
                  <a:pt x="5346" y="17836"/>
                </a:cubicBezTo>
                <a:cubicBezTo>
                  <a:pt x="5335" y="17836"/>
                  <a:pt x="5311" y="17836"/>
                  <a:pt x="5299" y="17860"/>
                </a:cubicBezTo>
                <a:cubicBezTo>
                  <a:pt x="5287" y="17812"/>
                  <a:pt x="5275" y="17777"/>
                  <a:pt x="5239" y="17765"/>
                </a:cubicBezTo>
                <a:lnTo>
                  <a:pt x="5239" y="17753"/>
                </a:lnTo>
                <a:cubicBezTo>
                  <a:pt x="5287" y="17741"/>
                  <a:pt x="5311" y="17705"/>
                  <a:pt x="5346" y="17658"/>
                </a:cubicBezTo>
                <a:lnTo>
                  <a:pt x="5406" y="17658"/>
                </a:lnTo>
                <a:cubicBezTo>
                  <a:pt x="5418" y="17598"/>
                  <a:pt x="5406" y="17562"/>
                  <a:pt x="5370" y="17539"/>
                </a:cubicBezTo>
                <a:cubicBezTo>
                  <a:pt x="5394" y="17539"/>
                  <a:pt x="5418" y="17527"/>
                  <a:pt x="5430" y="17515"/>
                </a:cubicBezTo>
                <a:close/>
                <a:moveTo>
                  <a:pt x="6168" y="17741"/>
                </a:moveTo>
                <a:cubicBezTo>
                  <a:pt x="6168" y="17753"/>
                  <a:pt x="6144" y="17765"/>
                  <a:pt x="6168" y="17777"/>
                </a:cubicBezTo>
                <a:cubicBezTo>
                  <a:pt x="6144" y="17777"/>
                  <a:pt x="6132" y="17789"/>
                  <a:pt x="6120" y="17812"/>
                </a:cubicBezTo>
                <a:cubicBezTo>
                  <a:pt x="6120" y="17789"/>
                  <a:pt x="6085" y="17777"/>
                  <a:pt x="6061" y="17777"/>
                </a:cubicBezTo>
                <a:cubicBezTo>
                  <a:pt x="6049" y="17789"/>
                  <a:pt x="6049" y="17824"/>
                  <a:pt x="6073" y="17836"/>
                </a:cubicBezTo>
                <a:cubicBezTo>
                  <a:pt x="6085" y="17860"/>
                  <a:pt x="6085" y="17860"/>
                  <a:pt x="6073" y="17860"/>
                </a:cubicBezTo>
                <a:cubicBezTo>
                  <a:pt x="6061" y="17836"/>
                  <a:pt x="6049" y="17836"/>
                  <a:pt x="6013" y="17824"/>
                </a:cubicBezTo>
                <a:cubicBezTo>
                  <a:pt x="6013" y="17812"/>
                  <a:pt x="6025" y="17812"/>
                  <a:pt x="6025" y="17789"/>
                </a:cubicBezTo>
                <a:cubicBezTo>
                  <a:pt x="6049" y="17777"/>
                  <a:pt x="6061" y="17765"/>
                  <a:pt x="6061" y="17753"/>
                </a:cubicBezTo>
                <a:cubicBezTo>
                  <a:pt x="6085" y="17753"/>
                  <a:pt x="6132" y="17753"/>
                  <a:pt x="6168" y="17741"/>
                </a:cubicBezTo>
                <a:close/>
                <a:moveTo>
                  <a:pt x="5345" y="17861"/>
                </a:moveTo>
                <a:cubicBezTo>
                  <a:pt x="5345" y="17872"/>
                  <a:pt x="5346" y="17884"/>
                  <a:pt x="5348" y="17895"/>
                </a:cubicBezTo>
                <a:lnTo>
                  <a:pt x="5348" y="17895"/>
                </a:lnTo>
                <a:cubicBezTo>
                  <a:pt x="5344" y="17891"/>
                  <a:pt x="5339" y="17889"/>
                  <a:pt x="5335" y="17884"/>
                </a:cubicBezTo>
                <a:cubicBezTo>
                  <a:pt x="5341" y="17877"/>
                  <a:pt x="5344" y="17870"/>
                  <a:pt x="5345" y="17861"/>
                </a:cubicBezTo>
                <a:close/>
                <a:moveTo>
                  <a:pt x="24004" y="17860"/>
                </a:moveTo>
                <a:cubicBezTo>
                  <a:pt x="24004" y="17896"/>
                  <a:pt x="24039" y="17932"/>
                  <a:pt x="24063" y="17943"/>
                </a:cubicBezTo>
                <a:lnTo>
                  <a:pt x="24063" y="17979"/>
                </a:lnTo>
                <a:cubicBezTo>
                  <a:pt x="24039" y="18003"/>
                  <a:pt x="24027" y="18003"/>
                  <a:pt x="24004" y="18003"/>
                </a:cubicBezTo>
                <a:cubicBezTo>
                  <a:pt x="23980" y="17979"/>
                  <a:pt x="23944" y="17979"/>
                  <a:pt x="23932" y="17979"/>
                </a:cubicBezTo>
                <a:cubicBezTo>
                  <a:pt x="23920" y="17979"/>
                  <a:pt x="23920" y="17955"/>
                  <a:pt x="23896" y="17955"/>
                </a:cubicBezTo>
                <a:cubicBezTo>
                  <a:pt x="23896" y="17943"/>
                  <a:pt x="23884" y="17932"/>
                  <a:pt x="23873" y="17920"/>
                </a:cubicBezTo>
                <a:lnTo>
                  <a:pt x="23884" y="17896"/>
                </a:lnTo>
                <a:cubicBezTo>
                  <a:pt x="23932" y="17896"/>
                  <a:pt x="23980" y="17884"/>
                  <a:pt x="24004" y="17860"/>
                </a:cubicBezTo>
                <a:close/>
                <a:moveTo>
                  <a:pt x="24289" y="17824"/>
                </a:moveTo>
                <a:cubicBezTo>
                  <a:pt x="24289" y="17836"/>
                  <a:pt x="24289" y="17872"/>
                  <a:pt x="24301" y="17896"/>
                </a:cubicBezTo>
                <a:lnTo>
                  <a:pt x="24325" y="17896"/>
                </a:lnTo>
                <a:cubicBezTo>
                  <a:pt x="24337" y="17920"/>
                  <a:pt x="24349" y="17932"/>
                  <a:pt x="24385" y="17943"/>
                </a:cubicBezTo>
                <a:cubicBezTo>
                  <a:pt x="24349" y="17955"/>
                  <a:pt x="24337" y="17979"/>
                  <a:pt x="24337" y="17991"/>
                </a:cubicBezTo>
                <a:cubicBezTo>
                  <a:pt x="24325" y="17991"/>
                  <a:pt x="24325" y="18003"/>
                  <a:pt x="24325" y="18015"/>
                </a:cubicBezTo>
                <a:cubicBezTo>
                  <a:pt x="24301" y="18015"/>
                  <a:pt x="24289" y="18003"/>
                  <a:pt x="24277" y="18003"/>
                </a:cubicBezTo>
                <a:cubicBezTo>
                  <a:pt x="24265" y="17979"/>
                  <a:pt x="24242" y="17979"/>
                  <a:pt x="24218" y="17979"/>
                </a:cubicBezTo>
                <a:cubicBezTo>
                  <a:pt x="24230" y="17979"/>
                  <a:pt x="24230" y="17955"/>
                  <a:pt x="24242" y="17943"/>
                </a:cubicBezTo>
                <a:lnTo>
                  <a:pt x="24277" y="17943"/>
                </a:lnTo>
                <a:cubicBezTo>
                  <a:pt x="24289" y="17896"/>
                  <a:pt x="24289" y="17848"/>
                  <a:pt x="24265" y="17824"/>
                </a:cubicBezTo>
                <a:close/>
                <a:moveTo>
                  <a:pt x="23813" y="17979"/>
                </a:moveTo>
                <a:lnTo>
                  <a:pt x="23813" y="17979"/>
                </a:lnTo>
                <a:cubicBezTo>
                  <a:pt x="23801" y="18015"/>
                  <a:pt x="23813" y="18051"/>
                  <a:pt x="23825" y="18074"/>
                </a:cubicBezTo>
                <a:cubicBezTo>
                  <a:pt x="23822" y="18071"/>
                  <a:pt x="23819" y="18070"/>
                  <a:pt x="23815" y="18070"/>
                </a:cubicBezTo>
                <a:cubicBezTo>
                  <a:pt x="23807" y="18070"/>
                  <a:pt x="23798" y="18081"/>
                  <a:pt x="23789" y="18098"/>
                </a:cubicBezTo>
                <a:cubicBezTo>
                  <a:pt x="23765" y="18098"/>
                  <a:pt x="23753" y="18098"/>
                  <a:pt x="23742" y="18110"/>
                </a:cubicBezTo>
                <a:cubicBezTo>
                  <a:pt x="23742" y="18074"/>
                  <a:pt x="23742" y="18039"/>
                  <a:pt x="23706" y="18003"/>
                </a:cubicBezTo>
                <a:lnTo>
                  <a:pt x="23694" y="18015"/>
                </a:lnTo>
                <a:lnTo>
                  <a:pt x="23694" y="17991"/>
                </a:lnTo>
                <a:cubicBezTo>
                  <a:pt x="23708" y="17995"/>
                  <a:pt x="23720" y="17996"/>
                  <a:pt x="23731" y="17996"/>
                </a:cubicBezTo>
                <a:cubicBezTo>
                  <a:pt x="23758" y="17996"/>
                  <a:pt x="23779" y="17988"/>
                  <a:pt x="23813" y="17979"/>
                </a:cubicBezTo>
                <a:close/>
                <a:moveTo>
                  <a:pt x="24837" y="18062"/>
                </a:moveTo>
                <a:cubicBezTo>
                  <a:pt x="24837" y="18074"/>
                  <a:pt x="24849" y="18086"/>
                  <a:pt x="24885" y="18086"/>
                </a:cubicBezTo>
                <a:lnTo>
                  <a:pt x="24885" y="18122"/>
                </a:lnTo>
                <a:cubicBezTo>
                  <a:pt x="24881" y="18119"/>
                  <a:pt x="24878" y="18117"/>
                  <a:pt x="24874" y="18117"/>
                </a:cubicBezTo>
                <a:cubicBezTo>
                  <a:pt x="24867" y="18117"/>
                  <a:pt x="24861" y="18126"/>
                  <a:pt x="24861" y="18134"/>
                </a:cubicBezTo>
                <a:cubicBezTo>
                  <a:pt x="24861" y="18122"/>
                  <a:pt x="24837" y="18122"/>
                  <a:pt x="24825" y="18122"/>
                </a:cubicBezTo>
                <a:cubicBezTo>
                  <a:pt x="24813" y="18122"/>
                  <a:pt x="24813" y="18110"/>
                  <a:pt x="24789" y="18110"/>
                </a:cubicBezTo>
                <a:cubicBezTo>
                  <a:pt x="24777" y="18122"/>
                  <a:pt x="24766" y="18134"/>
                  <a:pt x="24766" y="18170"/>
                </a:cubicBezTo>
                <a:lnTo>
                  <a:pt x="24730" y="18170"/>
                </a:lnTo>
                <a:cubicBezTo>
                  <a:pt x="24754" y="18122"/>
                  <a:pt x="24730" y="18074"/>
                  <a:pt x="24706" y="18062"/>
                </a:cubicBezTo>
                <a:lnTo>
                  <a:pt x="24718" y="18062"/>
                </a:lnTo>
                <a:cubicBezTo>
                  <a:pt x="24730" y="18062"/>
                  <a:pt x="24754" y="18074"/>
                  <a:pt x="24766" y="18074"/>
                </a:cubicBezTo>
                <a:lnTo>
                  <a:pt x="24766" y="18086"/>
                </a:lnTo>
                <a:lnTo>
                  <a:pt x="24777" y="18086"/>
                </a:lnTo>
                <a:cubicBezTo>
                  <a:pt x="24813" y="18086"/>
                  <a:pt x="24825" y="18074"/>
                  <a:pt x="24837" y="18062"/>
                </a:cubicBezTo>
                <a:close/>
                <a:moveTo>
                  <a:pt x="5108" y="17920"/>
                </a:moveTo>
                <a:lnTo>
                  <a:pt x="5108" y="17920"/>
                </a:lnTo>
                <a:cubicBezTo>
                  <a:pt x="5132" y="17932"/>
                  <a:pt x="5180" y="17932"/>
                  <a:pt x="5215" y="17932"/>
                </a:cubicBezTo>
                <a:cubicBezTo>
                  <a:pt x="5180" y="17943"/>
                  <a:pt x="5168" y="17979"/>
                  <a:pt x="5156" y="18015"/>
                </a:cubicBezTo>
                <a:cubicBezTo>
                  <a:pt x="5183" y="18051"/>
                  <a:pt x="5217" y="18067"/>
                  <a:pt x="5253" y="18067"/>
                </a:cubicBezTo>
                <a:cubicBezTo>
                  <a:pt x="5264" y="18067"/>
                  <a:pt x="5276" y="18065"/>
                  <a:pt x="5287" y="18062"/>
                </a:cubicBezTo>
                <a:lnTo>
                  <a:pt x="5287" y="18062"/>
                </a:lnTo>
                <a:cubicBezTo>
                  <a:pt x="5276" y="18095"/>
                  <a:pt x="5275" y="18128"/>
                  <a:pt x="5284" y="18170"/>
                </a:cubicBezTo>
                <a:lnTo>
                  <a:pt x="5284" y="18170"/>
                </a:lnTo>
                <a:cubicBezTo>
                  <a:pt x="5281" y="18170"/>
                  <a:pt x="5278" y="18170"/>
                  <a:pt x="5275" y="18170"/>
                </a:cubicBezTo>
                <a:lnTo>
                  <a:pt x="5215" y="18134"/>
                </a:lnTo>
                <a:cubicBezTo>
                  <a:pt x="5215" y="18098"/>
                  <a:pt x="5180" y="18062"/>
                  <a:pt x="5156" y="18039"/>
                </a:cubicBezTo>
                <a:cubicBezTo>
                  <a:pt x="5108" y="18062"/>
                  <a:pt x="5073" y="18086"/>
                  <a:pt x="5061" y="18122"/>
                </a:cubicBezTo>
                <a:lnTo>
                  <a:pt x="5061" y="18086"/>
                </a:lnTo>
                <a:cubicBezTo>
                  <a:pt x="5037" y="18086"/>
                  <a:pt x="5013" y="18086"/>
                  <a:pt x="5001" y="18110"/>
                </a:cubicBezTo>
                <a:cubicBezTo>
                  <a:pt x="5001" y="18110"/>
                  <a:pt x="5001" y="18086"/>
                  <a:pt x="4989" y="18086"/>
                </a:cubicBezTo>
                <a:cubicBezTo>
                  <a:pt x="5013" y="18074"/>
                  <a:pt x="5037" y="18051"/>
                  <a:pt x="5049" y="18015"/>
                </a:cubicBezTo>
                <a:lnTo>
                  <a:pt x="5061" y="18039"/>
                </a:lnTo>
                <a:cubicBezTo>
                  <a:pt x="5108" y="18003"/>
                  <a:pt x="5120" y="17955"/>
                  <a:pt x="5108" y="17920"/>
                </a:cubicBezTo>
                <a:close/>
                <a:moveTo>
                  <a:pt x="24944" y="18086"/>
                </a:moveTo>
                <a:cubicBezTo>
                  <a:pt x="24944" y="18110"/>
                  <a:pt x="24956" y="18110"/>
                  <a:pt x="24956" y="18122"/>
                </a:cubicBezTo>
                <a:lnTo>
                  <a:pt x="24956" y="18134"/>
                </a:lnTo>
                <a:lnTo>
                  <a:pt x="24980" y="18158"/>
                </a:lnTo>
                <a:lnTo>
                  <a:pt x="24980" y="18182"/>
                </a:lnTo>
                <a:lnTo>
                  <a:pt x="24980" y="18193"/>
                </a:lnTo>
                <a:cubicBezTo>
                  <a:pt x="24956" y="18182"/>
                  <a:pt x="24944" y="18182"/>
                  <a:pt x="24932" y="18182"/>
                </a:cubicBezTo>
                <a:lnTo>
                  <a:pt x="24920" y="18182"/>
                </a:lnTo>
                <a:cubicBezTo>
                  <a:pt x="24896" y="18158"/>
                  <a:pt x="24920" y="18134"/>
                  <a:pt x="24896" y="18122"/>
                </a:cubicBezTo>
                <a:cubicBezTo>
                  <a:pt x="24920" y="18122"/>
                  <a:pt x="24932" y="18110"/>
                  <a:pt x="24944" y="18086"/>
                </a:cubicBezTo>
                <a:close/>
                <a:moveTo>
                  <a:pt x="5430" y="18098"/>
                </a:moveTo>
                <a:cubicBezTo>
                  <a:pt x="5454" y="18110"/>
                  <a:pt x="5465" y="18122"/>
                  <a:pt x="5477" y="18122"/>
                </a:cubicBezTo>
                <a:cubicBezTo>
                  <a:pt x="5465" y="18158"/>
                  <a:pt x="5465" y="18170"/>
                  <a:pt x="5454" y="18182"/>
                </a:cubicBezTo>
                <a:cubicBezTo>
                  <a:pt x="5430" y="18193"/>
                  <a:pt x="5430" y="18217"/>
                  <a:pt x="5418" y="18217"/>
                </a:cubicBezTo>
                <a:cubicBezTo>
                  <a:pt x="5418" y="18193"/>
                  <a:pt x="5406" y="18182"/>
                  <a:pt x="5406" y="18182"/>
                </a:cubicBezTo>
                <a:cubicBezTo>
                  <a:pt x="5418" y="18158"/>
                  <a:pt x="5430" y="18122"/>
                  <a:pt x="5430" y="18098"/>
                </a:cubicBezTo>
                <a:close/>
                <a:moveTo>
                  <a:pt x="6013" y="18086"/>
                </a:moveTo>
                <a:cubicBezTo>
                  <a:pt x="6013" y="18110"/>
                  <a:pt x="6025" y="18122"/>
                  <a:pt x="6049" y="18122"/>
                </a:cubicBezTo>
                <a:cubicBezTo>
                  <a:pt x="6025" y="18122"/>
                  <a:pt x="6013" y="18158"/>
                  <a:pt x="6013" y="18193"/>
                </a:cubicBezTo>
                <a:cubicBezTo>
                  <a:pt x="6001" y="18217"/>
                  <a:pt x="5989" y="18217"/>
                  <a:pt x="5989" y="18217"/>
                </a:cubicBezTo>
                <a:cubicBezTo>
                  <a:pt x="5989" y="18170"/>
                  <a:pt x="5989" y="18134"/>
                  <a:pt x="5954" y="18110"/>
                </a:cubicBezTo>
                <a:lnTo>
                  <a:pt x="5954" y="18086"/>
                </a:lnTo>
                <a:close/>
                <a:moveTo>
                  <a:pt x="7287" y="17812"/>
                </a:moveTo>
                <a:lnTo>
                  <a:pt x="7287" y="17812"/>
                </a:lnTo>
                <a:cubicBezTo>
                  <a:pt x="7335" y="17848"/>
                  <a:pt x="7382" y="17884"/>
                  <a:pt x="7442" y="17884"/>
                </a:cubicBezTo>
                <a:cubicBezTo>
                  <a:pt x="7370" y="17955"/>
                  <a:pt x="7359" y="18015"/>
                  <a:pt x="7382" y="18098"/>
                </a:cubicBezTo>
                <a:cubicBezTo>
                  <a:pt x="7370" y="18110"/>
                  <a:pt x="7347" y="18134"/>
                  <a:pt x="7347" y="18170"/>
                </a:cubicBezTo>
                <a:cubicBezTo>
                  <a:pt x="7311" y="18182"/>
                  <a:pt x="7275" y="18193"/>
                  <a:pt x="7251" y="18241"/>
                </a:cubicBezTo>
                <a:lnTo>
                  <a:pt x="7228" y="18241"/>
                </a:lnTo>
                <a:cubicBezTo>
                  <a:pt x="7228" y="18229"/>
                  <a:pt x="7228" y="18229"/>
                  <a:pt x="7216" y="18217"/>
                </a:cubicBezTo>
                <a:cubicBezTo>
                  <a:pt x="7228" y="18217"/>
                  <a:pt x="7263" y="18217"/>
                  <a:pt x="7275" y="18170"/>
                </a:cubicBezTo>
                <a:cubicBezTo>
                  <a:pt x="7266" y="18143"/>
                  <a:pt x="7244" y="18129"/>
                  <a:pt x="7228" y="18129"/>
                </a:cubicBezTo>
                <a:cubicBezTo>
                  <a:pt x="7223" y="18129"/>
                  <a:pt x="7219" y="18131"/>
                  <a:pt x="7216" y="18134"/>
                </a:cubicBezTo>
                <a:lnTo>
                  <a:pt x="7216" y="18110"/>
                </a:lnTo>
                <a:lnTo>
                  <a:pt x="7335" y="18110"/>
                </a:lnTo>
                <a:cubicBezTo>
                  <a:pt x="7370" y="17991"/>
                  <a:pt x="7347" y="17884"/>
                  <a:pt x="7287" y="17812"/>
                </a:cubicBezTo>
                <a:close/>
                <a:moveTo>
                  <a:pt x="22839" y="17863"/>
                </a:moveTo>
                <a:cubicBezTo>
                  <a:pt x="22827" y="17895"/>
                  <a:pt x="22813" y="17933"/>
                  <a:pt x="22813" y="17979"/>
                </a:cubicBezTo>
                <a:lnTo>
                  <a:pt x="22861" y="17979"/>
                </a:lnTo>
                <a:cubicBezTo>
                  <a:pt x="22872" y="18003"/>
                  <a:pt x="22908" y="18015"/>
                  <a:pt x="22932" y="18039"/>
                </a:cubicBezTo>
                <a:cubicBezTo>
                  <a:pt x="22909" y="18062"/>
                  <a:pt x="22897" y="18120"/>
                  <a:pt x="22919" y="18190"/>
                </a:cubicBezTo>
                <a:lnTo>
                  <a:pt x="22919" y="18190"/>
                </a:lnTo>
                <a:cubicBezTo>
                  <a:pt x="22917" y="18189"/>
                  <a:pt x="22915" y="18189"/>
                  <a:pt x="22913" y="18189"/>
                </a:cubicBezTo>
                <a:cubicBezTo>
                  <a:pt x="22887" y="18189"/>
                  <a:pt x="22850" y="18207"/>
                  <a:pt x="22813" y="18253"/>
                </a:cubicBezTo>
                <a:lnTo>
                  <a:pt x="22789" y="18253"/>
                </a:lnTo>
                <a:lnTo>
                  <a:pt x="22789" y="18229"/>
                </a:lnTo>
                <a:lnTo>
                  <a:pt x="22813" y="18229"/>
                </a:lnTo>
                <a:cubicBezTo>
                  <a:pt x="22801" y="18182"/>
                  <a:pt x="22789" y="18158"/>
                  <a:pt x="22777" y="18134"/>
                </a:cubicBezTo>
                <a:cubicBezTo>
                  <a:pt x="22777" y="18110"/>
                  <a:pt x="22777" y="18074"/>
                  <a:pt x="22753" y="18051"/>
                </a:cubicBezTo>
                <a:lnTo>
                  <a:pt x="22753" y="18051"/>
                </a:lnTo>
                <a:cubicBezTo>
                  <a:pt x="22767" y="18065"/>
                  <a:pt x="22781" y="18070"/>
                  <a:pt x="22793" y="18070"/>
                </a:cubicBezTo>
                <a:cubicBezTo>
                  <a:pt x="22801" y="18070"/>
                  <a:pt x="22808" y="18067"/>
                  <a:pt x="22813" y="18062"/>
                </a:cubicBezTo>
                <a:cubicBezTo>
                  <a:pt x="22801" y="17991"/>
                  <a:pt x="22789" y="17943"/>
                  <a:pt x="22753" y="17932"/>
                </a:cubicBezTo>
                <a:cubicBezTo>
                  <a:pt x="22792" y="17922"/>
                  <a:pt x="22822" y="17897"/>
                  <a:pt x="22839" y="17863"/>
                </a:cubicBezTo>
                <a:close/>
                <a:moveTo>
                  <a:pt x="23575" y="18110"/>
                </a:moveTo>
                <a:cubicBezTo>
                  <a:pt x="23587" y="18122"/>
                  <a:pt x="23611" y="18158"/>
                  <a:pt x="23634" y="18170"/>
                </a:cubicBezTo>
                <a:cubicBezTo>
                  <a:pt x="23599" y="18182"/>
                  <a:pt x="23587" y="18217"/>
                  <a:pt x="23575" y="18253"/>
                </a:cubicBezTo>
                <a:cubicBezTo>
                  <a:pt x="23575" y="18253"/>
                  <a:pt x="23563" y="18253"/>
                  <a:pt x="23563" y="18277"/>
                </a:cubicBezTo>
                <a:lnTo>
                  <a:pt x="23563" y="18241"/>
                </a:lnTo>
                <a:lnTo>
                  <a:pt x="23563" y="18229"/>
                </a:lnTo>
                <a:lnTo>
                  <a:pt x="23551" y="18229"/>
                </a:lnTo>
                <a:cubicBezTo>
                  <a:pt x="23551" y="18229"/>
                  <a:pt x="23563" y="18229"/>
                  <a:pt x="23563" y="18217"/>
                </a:cubicBezTo>
                <a:cubicBezTo>
                  <a:pt x="23551" y="18193"/>
                  <a:pt x="23551" y="18182"/>
                  <a:pt x="23527" y="18170"/>
                </a:cubicBezTo>
                <a:cubicBezTo>
                  <a:pt x="23527" y="18158"/>
                  <a:pt x="23527" y="18134"/>
                  <a:pt x="23515" y="18122"/>
                </a:cubicBezTo>
                <a:cubicBezTo>
                  <a:pt x="23527" y="18122"/>
                  <a:pt x="23551" y="18122"/>
                  <a:pt x="23575" y="18110"/>
                </a:cubicBezTo>
                <a:close/>
                <a:moveTo>
                  <a:pt x="20717" y="18253"/>
                </a:moveTo>
                <a:cubicBezTo>
                  <a:pt x="20717" y="18260"/>
                  <a:pt x="20721" y="18274"/>
                  <a:pt x="20726" y="18287"/>
                </a:cubicBezTo>
                <a:lnTo>
                  <a:pt x="20726" y="18287"/>
                </a:lnTo>
                <a:cubicBezTo>
                  <a:pt x="20721" y="18280"/>
                  <a:pt x="20714" y="18273"/>
                  <a:pt x="20705" y="18265"/>
                </a:cubicBezTo>
                <a:cubicBezTo>
                  <a:pt x="20717" y="18265"/>
                  <a:pt x="20717" y="18253"/>
                  <a:pt x="20717" y="18253"/>
                </a:cubicBezTo>
                <a:close/>
                <a:moveTo>
                  <a:pt x="6192" y="17908"/>
                </a:moveTo>
                <a:lnTo>
                  <a:pt x="6192" y="17932"/>
                </a:lnTo>
                <a:cubicBezTo>
                  <a:pt x="6204" y="17932"/>
                  <a:pt x="6227" y="17943"/>
                  <a:pt x="6227" y="17943"/>
                </a:cubicBezTo>
                <a:cubicBezTo>
                  <a:pt x="6239" y="17955"/>
                  <a:pt x="6251" y="17955"/>
                  <a:pt x="6263" y="17979"/>
                </a:cubicBezTo>
                <a:cubicBezTo>
                  <a:pt x="6251" y="18051"/>
                  <a:pt x="6299" y="18086"/>
                  <a:pt x="6370" y="18170"/>
                </a:cubicBezTo>
                <a:cubicBezTo>
                  <a:pt x="6356" y="18168"/>
                  <a:pt x="6342" y="18167"/>
                  <a:pt x="6329" y="18167"/>
                </a:cubicBezTo>
                <a:cubicBezTo>
                  <a:pt x="6234" y="18167"/>
                  <a:pt x="6176" y="18206"/>
                  <a:pt x="6144" y="18301"/>
                </a:cubicBezTo>
                <a:lnTo>
                  <a:pt x="6132" y="18289"/>
                </a:lnTo>
                <a:cubicBezTo>
                  <a:pt x="6132" y="18277"/>
                  <a:pt x="6132" y="18253"/>
                  <a:pt x="6144" y="18241"/>
                </a:cubicBezTo>
                <a:cubicBezTo>
                  <a:pt x="6168" y="18217"/>
                  <a:pt x="6168" y="18182"/>
                  <a:pt x="6144" y="18158"/>
                </a:cubicBezTo>
                <a:cubicBezTo>
                  <a:pt x="6180" y="18158"/>
                  <a:pt x="6192" y="18158"/>
                  <a:pt x="6227" y="18122"/>
                </a:cubicBezTo>
                <a:cubicBezTo>
                  <a:pt x="6204" y="18086"/>
                  <a:pt x="6192" y="18074"/>
                  <a:pt x="6168" y="18074"/>
                </a:cubicBezTo>
                <a:cubicBezTo>
                  <a:pt x="6180" y="18062"/>
                  <a:pt x="6180" y="18039"/>
                  <a:pt x="6180" y="18015"/>
                </a:cubicBezTo>
                <a:lnTo>
                  <a:pt x="6132" y="18015"/>
                </a:lnTo>
                <a:lnTo>
                  <a:pt x="6168" y="17991"/>
                </a:lnTo>
                <a:lnTo>
                  <a:pt x="6144" y="17979"/>
                </a:lnTo>
                <a:lnTo>
                  <a:pt x="6144" y="17955"/>
                </a:lnTo>
                <a:lnTo>
                  <a:pt x="6144" y="17932"/>
                </a:lnTo>
                <a:cubicBezTo>
                  <a:pt x="6168" y="17932"/>
                  <a:pt x="6180" y="17932"/>
                  <a:pt x="6192" y="17908"/>
                </a:cubicBezTo>
                <a:close/>
                <a:moveTo>
                  <a:pt x="23646" y="18253"/>
                </a:moveTo>
                <a:cubicBezTo>
                  <a:pt x="23646" y="18277"/>
                  <a:pt x="23646" y="18301"/>
                  <a:pt x="23670" y="18313"/>
                </a:cubicBezTo>
                <a:lnTo>
                  <a:pt x="23670" y="18372"/>
                </a:lnTo>
                <a:lnTo>
                  <a:pt x="23634" y="18372"/>
                </a:lnTo>
                <a:cubicBezTo>
                  <a:pt x="23623" y="18348"/>
                  <a:pt x="23599" y="18336"/>
                  <a:pt x="23587" y="18313"/>
                </a:cubicBezTo>
                <a:lnTo>
                  <a:pt x="23634" y="18277"/>
                </a:lnTo>
                <a:cubicBezTo>
                  <a:pt x="23634" y="18277"/>
                  <a:pt x="23646" y="18277"/>
                  <a:pt x="23646" y="18253"/>
                </a:cubicBezTo>
                <a:close/>
                <a:moveTo>
                  <a:pt x="24956" y="18217"/>
                </a:moveTo>
                <a:cubicBezTo>
                  <a:pt x="24956" y="18241"/>
                  <a:pt x="24968" y="18253"/>
                  <a:pt x="24992" y="18289"/>
                </a:cubicBezTo>
                <a:cubicBezTo>
                  <a:pt x="24992" y="18301"/>
                  <a:pt x="25004" y="18301"/>
                  <a:pt x="25004" y="18313"/>
                </a:cubicBezTo>
                <a:lnTo>
                  <a:pt x="24944" y="18372"/>
                </a:lnTo>
                <a:lnTo>
                  <a:pt x="24944" y="18336"/>
                </a:lnTo>
                <a:lnTo>
                  <a:pt x="24944" y="18313"/>
                </a:lnTo>
                <a:cubicBezTo>
                  <a:pt x="24944" y="18301"/>
                  <a:pt x="24944" y="18301"/>
                  <a:pt x="24932" y="18289"/>
                </a:cubicBezTo>
                <a:lnTo>
                  <a:pt x="24932" y="18277"/>
                </a:lnTo>
                <a:lnTo>
                  <a:pt x="24908" y="18253"/>
                </a:lnTo>
                <a:cubicBezTo>
                  <a:pt x="24932" y="18253"/>
                  <a:pt x="24944" y="18241"/>
                  <a:pt x="24956" y="18217"/>
                </a:cubicBezTo>
                <a:close/>
                <a:moveTo>
                  <a:pt x="7061" y="17991"/>
                </a:moveTo>
                <a:cubicBezTo>
                  <a:pt x="7085" y="18039"/>
                  <a:pt x="7132" y="18062"/>
                  <a:pt x="7192" y="18074"/>
                </a:cubicBezTo>
                <a:cubicBezTo>
                  <a:pt x="7192" y="18098"/>
                  <a:pt x="7180" y="18110"/>
                  <a:pt x="7192" y="18122"/>
                </a:cubicBezTo>
                <a:cubicBezTo>
                  <a:pt x="7180" y="18122"/>
                  <a:pt x="7156" y="18122"/>
                  <a:pt x="7132" y="18158"/>
                </a:cubicBezTo>
                <a:cubicBezTo>
                  <a:pt x="7132" y="18170"/>
                  <a:pt x="7132" y="18170"/>
                  <a:pt x="7144" y="18170"/>
                </a:cubicBezTo>
                <a:cubicBezTo>
                  <a:pt x="7144" y="18170"/>
                  <a:pt x="7156" y="18170"/>
                  <a:pt x="7180" y="18182"/>
                </a:cubicBezTo>
                <a:cubicBezTo>
                  <a:pt x="7144" y="18193"/>
                  <a:pt x="7132" y="18217"/>
                  <a:pt x="7144" y="18253"/>
                </a:cubicBezTo>
                <a:cubicBezTo>
                  <a:pt x="7180" y="18253"/>
                  <a:pt x="7192" y="18253"/>
                  <a:pt x="7204" y="18241"/>
                </a:cubicBezTo>
                <a:cubicBezTo>
                  <a:pt x="7204" y="18253"/>
                  <a:pt x="7216" y="18277"/>
                  <a:pt x="7251" y="18289"/>
                </a:cubicBezTo>
                <a:cubicBezTo>
                  <a:pt x="7195" y="18311"/>
                  <a:pt x="7192" y="18355"/>
                  <a:pt x="7202" y="18399"/>
                </a:cubicBezTo>
                <a:lnTo>
                  <a:pt x="7202" y="18399"/>
                </a:lnTo>
                <a:cubicBezTo>
                  <a:pt x="7187" y="18345"/>
                  <a:pt x="7141" y="18311"/>
                  <a:pt x="7073" y="18289"/>
                </a:cubicBezTo>
                <a:cubicBezTo>
                  <a:pt x="7085" y="18289"/>
                  <a:pt x="7085" y="18277"/>
                  <a:pt x="7097" y="18277"/>
                </a:cubicBezTo>
                <a:cubicBezTo>
                  <a:pt x="7085" y="18241"/>
                  <a:pt x="7085" y="18229"/>
                  <a:pt x="7073" y="18217"/>
                </a:cubicBezTo>
                <a:cubicBezTo>
                  <a:pt x="7085" y="18217"/>
                  <a:pt x="7085" y="18193"/>
                  <a:pt x="7097" y="18182"/>
                </a:cubicBezTo>
                <a:cubicBezTo>
                  <a:pt x="7085" y="18170"/>
                  <a:pt x="7073" y="18158"/>
                  <a:pt x="7061" y="18158"/>
                </a:cubicBezTo>
                <a:cubicBezTo>
                  <a:pt x="7073" y="18134"/>
                  <a:pt x="7073" y="18122"/>
                  <a:pt x="7073" y="18098"/>
                </a:cubicBezTo>
                <a:cubicBezTo>
                  <a:pt x="7071" y="18098"/>
                  <a:pt x="7069" y="18098"/>
                  <a:pt x="7067" y="18098"/>
                </a:cubicBezTo>
                <a:lnTo>
                  <a:pt x="7067" y="18098"/>
                </a:lnTo>
                <a:cubicBezTo>
                  <a:pt x="7077" y="18091"/>
                  <a:pt x="7085" y="18079"/>
                  <a:pt x="7097" y="18062"/>
                </a:cubicBezTo>
                <a:cubicBezTo>
                  <a:pt x="7085" y="18051"/>
                  <a:pt x="7061" y="18039"/>
                  <a:pt x="7037" y="18039"/>
                </a:cubicBezTo>
                <a:lnTo>
                  <a:pt x="7037" y="18015"/>
                </a:lnTo>
                <a:cubicBezTo>
                  <a:pt x="7037" y="18015"/>
                  <a:pt x="7061" y="18003"/>
                  <a:pt x="7061" y="17991"/>
                </a:cubicBezTo>
                <a:close/>
                <a:moveTo>
                  <a:pt x="22241" y="18182"/>
                </a:moveTo>
                <a:cubicBezTo>
                  <a:pt x="22253" y="18217"/>
                  <a:pt x="22265" y="18241"/>
                  <a:pt x="22301" y="18289"/>
                </a:cubicBezTo>
                <a:lnTo>
                  <a:pt x="22337" y="18289"/>
                </a:lnTo>
                <a:cubicBezTo>
                  <a:pt x="22313" y="18301"/>
                  <a:pt x="22313" y="18348"/>
                  <a:pt x="22313" y="18408"/>
                </a:cubicBezTo>
                <a:cubicBezTo>
                  <a:pt x="22285" y="18391"/>
                  <a:pt x="22260" y="18382"/>
                  <a:pt x="22236" y="18382"/>
                </a:cubicBezTo>
                <a:cubicBezTo>
                  <a:pt x="22209" y="18382"/>
                  <a:pt x="22184" y="18394"/>
                  <a:pt x="22158" y="18420"/>
                </a:cubicBezTo>
                <a:cubicBezTo>
                  <a:pt x="22146" y="18372"/>
                  <a:pt x="22134" y="18313"/>
                  <a:pt x="22075" y="18277"/>
                </a:cubicBezTo>
                <a:lnTo>
                  <a:pt x="22075" y="18241"/>
                </a:lnTo>
                <a:cubicBezTo>
                  <a:pt x="22099" y="18289"/>
                  <a:pt x="22158" y="18336"/>
                  <a:pt x="22218" y="18348"/>
                </a:cubicBezTo>
                <a:cubicBezTo>
                  <a:pt x="22218" y="18289"/>
                  <a:pt x="22194" y="18241"/>
                  <a:pt x="22158" y="18193"/>
                </a:cubicBezTo>
                <a:lnTo>
                  <a:pt x="22158" y="18193"/>
                </a:lnTo>
                <a:cubicBezTo>
                  <a:pt x="22169" y="18201"/>
                  <a:pt x="22179" y="18204"/>
                  <a:pt x="22188" y="18204"/>
                </a:cubicBezTo>
                <a:cubicBezTo>
                  <a:pt x="22209" y="18204"/>
                  <a:pt x="22225" y="18190"/>
                  <a:pt x="22241" y="18182"/>
                </a:cubicBezTo>
                <a:close/>
                <a:moveTo>
                  <a:pt x="21265" y="18301"/>
                </a:moveTo>
                <a:cubicBezTo>
                  <a:pt x="21289" y="18313"/>
                  <a:pt x="21301" y="18336"/>
                  <a:pt x="21313" y="18360"/>
                </a:cubicBezTo>
                <a:lnTo>
                  <a:pt x="21325" y="18348"/>
                </a:lnTo>
                <a:lnTo>
                  <a:pt x="21325" y="18360"/>
                </a:lnTo>
                <a:cubicBezTo>
                  <a:pt x="21301" y="18360"/>
                  <a:pt x="21289" y="18396"/>
                  <a:pt x="21265" y="18420"/>
                </a:cubicBezTo>
                <a:cubicBezTo>
                  <a:pt x="21253" y="18420"/>
                  <a:pt x="21241" y="18432"/>
                  <a:pt x="21229" y="18432"/>
                </a:cubicBezTo>
                <a:cubicBezTo>
                  <a:pt x="21217" y="18426"/>
                  <a:pt x="21206" y="18423"/>
                  <a:pt x="21192" y="18423"/>
                </a:cubicBezTo>
                <a:cubicBezTo>
                  <a:pt x="21179" y="18423"/>
                  <a:pt x="21164" y="18426"/>
                  <a:pt x="21146" y="18432"/>
                </a:cubicBezTo>
                <a:cubicBezTo>
                  <a:pt x="21194" y="18372"/>
                  <a:pt x="21241" y="18336"/>
                  <a:pt x="21265" y="18301"/>
                </a:cubicBezTo>
                <a:close/>
                <a:moveTo>
                  <a:pt x="21313" y="17420"/>
                </a:moveTo>
                <a:cubicBezTo>
                  <a:pt x="21337" y="17431"/>
                  <a:pt x="21372" y="17455"/>
                  <a:pt x="21396" y="17455"/>
                </a:cubicBezTo>
                <a:lnTo>
                  <a:pt x="21456" y="17515"/>
                </a:lnTo>
                <a:cubicBezTo>
                  <a:pt x="21479" y="17539"/>
                  <a:pt x="21491" y="17551"/>
                  <a:pt x="21503" y="17586"/>
                </a:cubicBezTo>
                <a:cubicBezTo>
                  <a:pt x="21503" y="17598"/>
                  <a:pt x="21515" y="17634"/>
                  <a:pt x="21539" y="17658"/>
                </a:cubicBezTo>
                <a:cubicBezTo>
                  <a:pt x="21515" y="17658"/>
                  <a:pt x="21503" y="17670"/>
                  <a:pt x="21491" y="17705"/>
                </a:cubicBezTo>
                <a:cubicBezTo>
                  <a:pt x="21539" y="17765"/>
                  <a:pt x="21575" y="17789"/>
                  <a:pt x="21610" y="17812"/>
                </a:cubicBezTo>
                <a:cubicBezTo>
                  <a:pt x="21598" y="17836"/>
                  <a:pt x="21610" y="17884"/>
                  <a:pt x="21634" y="17932"/>
                </a:cubicBezTo>
                <a:cubicBezTo>
                  <a:pt x="21610" y="17955"/>
                  <a:pt x="21598" y="17991"/>
                  <a:pt x="21622" y="18015"/>
                </a:cubicBezTo>
                <a:cubicBezTo>
                  <a:pt x="21598" y="18015"/>
                  <a:pt x="21563" y="18027"/>
                  <a:pt x="21551" y="18086"/>
                </a:cubicBezTo>
                <a:cubicBezTo>
                  <a:pt x="21563" y="18098"/>
                  <a:pt x="21575" y="18104"/>
                  <a:pt x="21585" y="18104"/>
                </a:cubicBezTo>
                <a:cubicBezTo>
                  <a:pt x="21595" y="18104"/>
                  <a:pt x="21604" y="18098"/>
                  <a:pt x="21610" y="18086"/>
                </a:cubicBezTo>
                <a:cubicBezTo>
                  <a:pt x="21610" y="18122"/>
                  <a:pt x="21622" y="18146"/>
                  <a:pt x="21658" y="18146"/>
                </a:cubicBezTo>
                <a:cubicBezTo>
                  <a:pt x="21670" y="18134"/>
                  <a:pt x="21682" y="18110"/>
                  <a:pt x="21670" y="18086"/>
                </a:cubicBezTo>
                <a:lnTo>
                  <a:pt x="21670" y="18086"/>
                </a:lnTo>
                <a:cubicBezTo>
                  <a:pt x="21676" y="18098"/>
                  <a:pt x="21688" y="18104"/>
                  <a:pt x="21701" y="18104"/>
                </a:cubicBezTo>
                <a:cubicBezTo>
                  <a:pt x="21715" y="18104"/>
                  <a:pt x="21729" y="18098"/>
                  <a:pt x="21741" y="18086"/>
                </a:cubicBezTo>
                <a:cubicBezTo>
                  <a:pt x="21741" y="18062"/>
                  <a:pt x="21729" y="18051"/>
                  <a:pt x="21718" y="18027"/>
                </a:cubicBezTo>
                <a:cubicBezTo>
                  <a:pt x="21729" y="18027"/>
                  <a:pt x="21741" y="18015"/>
                  <a:pt x="21753" y="17991"/>
                </a:cubicBezTo>
                <a:cubicBezTo>
                  <a:pt x="21738" y="17968"/>
                  <a:pt x="21728" y="17960"/>
                  <a:pt x="21713" y="17960"/>
                </a:cubicBezTo>
                <a:cubicBezTo>
                  <a:pt x="21705" y="17960"/>
                  <a:pt x="21695" y="17963"/>
                  <a:pt x="21682" y="17967"/>
                </a:cubicBezTo>
                <a:lnTo>
                  <a:pt x="21682" y="17955"/>
                </a:lnTo>
                <a:cubicBezTo>
                  <a:pt x="21741" y="17955"/>
                  <a:pt x="21753" y="17943"/>
                  <a:pt x="21741" y="17884"/>
                </a:cubicBezTo>
                <a:lnTo>
                  <a:pt x="21741" y="17884"/>
                </a:lnTo>
                <a:cubicBezTo>
                  <a:pt x="21753" y="17896"/>
                  <a:pt x="21753" y="17908"/>
                  <a:pt x="21777" y="17908"/>
                </a:cubicBezTo>
                <a:cubicBezTo>
                  <a:pt x="21777" y="17932"/>
                  <a:pt x="21789" y="17955"/>
                  <a:pt x="21801" y="17991"/>
                </a:cubicBezTo>
                <a:lnTo>
                  <a:pt x="21801" y="18003"/>
                </a:lnTo>
                <a:cubicBezTo>
                  <a:pt x="21848" y="18062"/>
                  <a:pt x="21896" y="18086"/>
                  <a:pt x="21932" y="18110"/>
                </a:cubicBezTo>
                <a:cubicBezTo>
                  <a:pt x="21920" y="18134"/>
                  <a:pt x="21932" y="18193"/>
                  <a:pt x="21991" y="18289"/>
                </a:cubicBezTo>
                <a:lnTo>
                  <a:pt x="22015" y="18289"/>
                </a:lnTo>
                <a:cubicBezTo>
                  <a:pt x="22015" y="18336"/>
                  <a:pt x="22015" y="18348"/>
                  <a:pt x="22003" y="18360"/>
                </a:cubicBezTo>
                <a:cubicBezTo>
                  <a:pt x="22003" y="18336"/>
                  <a:pt x="21979" y="18301"/>
                  <a:pt x="21956" y="18277"/>
                </a:cubicBezTo>
                <a:cubicBezTo>
                  <a:pt x="21896" y="18336"/>
                  <a:pt x="21896" y="18372"/>
                  <a:pt x="21920" y="18408"/>
                </a:cubicBezTo>
                <a:cubicBezTo>
                  <a:pt x="21896" y="18408"/>
                  <a:pt x="21884" y="18420"/>
                  <a:pt x="21860" y="18443"/>
                </a:cubicBezTo>
                <a:lnTo>
                  <a:pt x="21848" y="18443"/>
                </a:lnTo>
                <a:cubicBezTo>
                  <a:pt x="21860" y="18432"/>
                  <a:pt x="21884" y="18420"/>
                  <a:pt x="21884" y="18384"/>
                </a:cubicBezTo>
                <a:cubicBezTo>
                  <a:pt x="21860" y="18372"/>
                  <a:pt x="21837" y="18372"/>
                  <a:pt x="21825" y="18372"/>
                </a:cubicBezTo>
                <a:cubicBezTo>
                  <a:pt x="21825" y="18360"/>
                  <a:pt x="21825" y="18360"/>
                  <a:pt x="21801" y="18348"/>
                </a:cubicBezTo>
                <a:lnTo>
                  <a:pt x="21801" y="18348"/>
                </a:lnTo>
                <a:cubicBezTo>
                  <a:pt x="21810" y="18351"/>
                  <a:pt x="21819" y="18353"/>
                  <a:pt x="21827" y="18353"/>
                </a:cubicBezTo>
                <a:cubicBezTo>
                  <a:pt x="21850" y="18353"/>
                  <a:pt x="21870" y="18342"/>
                  <a:pt x="21896" y="18324"/>
                </a:cubicBezTo>
                <a:cubicBezTo>
                  <a:pt x="21884" y="18301"/>
                  <a:pt x="21860" y="18289"/>
                  <a:pt x="21837" y="18265"/>
                </a:cubicBezTo>
                <a:cubicBezTo>
                  <a:pt x="21848" y="18253"/>
                  <a:pt x="21860" y="18241"/>
                  <a:pt x="21884" y="18205"/>
                </a:cubicBezTo>
                <a:cubicBezTo>
                  <a:pt x="21866" y="18193"/>
                  <a:pt x="21851" y="18188"/>
                  <a:pt x="21837" y="18188"/>
                </a:cubicBezTo>
                <a:cubicBezTo>
                  <a:pt x="21822" y="18188"/>
                  <a:pt x="21807" y="18193"/>
                  <a:pt x="21789" y="18205"/>
                </a:cubicBezTo>
                <a:cubicBezTo>
                  <a:pt x="21789" y="18182"/>
                  <a:pt x="21777" y="18146"/>
                  <a:pt x="21729" y="18134"/>
                </a:cubicBezTo>
                <a:cubicBezTo>
                  <a:pt x="21682" y="18182"/>
                  <a:pt x="21706" y="18241"/>
                  <a:pt x="21729" y="18253"/>
                </a:cubicBezTo>
                <a:lnTo>
                  <a:pt x="21718" y="18253"/>
                </a:lnTo>
                <a:cubicBezTo>
                  <a:pt x="21691" y="18242"/>
                  <a:pt x="21662" y="18236"/>
                  <a:pt x="21633" y="18236"/>
                </a:cubicBezTo>
                <a:cubicBezTo>
                  <a:pt x="21599" y="18236"/>
                  <a:pt x="21565" y="18245"/>
                  <a:pt x="21539" y="18265"/>
                </a:cubicBezTo>
                <a:lnTo>
                  <a:pt x="21539" y="18205"/>
                </a:lnTo>
                <a:lnTo>
                  <a:pt x="21539" y="18193"/>
                </a:lnTo>
                <a:cubicBezTo>
                  <a:pt x="21563" y="18193"/>
                  <a:pt x="21575" y="18182"/>
                  <a:pt x="21610" y="18146"/>
                </a:cubicBezTo>
                <a:cubicBezTo>
                  <a:pt x="21598" y="18122"/>
                  <a:pt x="21563" y="18110"/>
                  <a:pt x="21539" y="18110"/>
                </a:cubicBezTo>
                <a:cubicBezTo>
                  <a:pt x="21551" y="18086"/>
                  <a:pt x="21551" y="18062"/>
                  <a:pt x="21551" y="18039"/>
                </a:cubicBezTo>
                <a:cubicBezTo>
                  <a:pt x="21503" y="18039"/>
                  <a:pt x="21479" y="18051"/>
                  <a:pt x="21467" y="18074"/>
                </a:cubicBezTo>
                <a:lnTo>
                  <a:pt x="21467" y="18062"/>
                </a:lnTo>
                <a:cubicBezTo>
                  <a:pt x="21491" y="18051"/>
                  <a:pt x="21503" y="18003"/>
                  <a:pt x="21503" y="17955"/>
                </a:cubicBezTo>
                <a:cubicBezTo>
                  <a:pt x="21539" y="17955"/>
                  <a:pt x="21551" y="17955"/>
                  <a:pt x="21575" y="17943"/>
                </a:cubicBezTo>
                <a:cubicBezTo>
                  <a:pt x="21563" y="17908"/>
                  <a:pt x="21551" y="17884"/>
                  <a:pt x="21515" y="17872"/>
                </a:cubicBezTo>
                <a:cubicBezTo>
                  <a:pt x="21551" y="17848"/>
                  <a:pt x="21563" y="17836"/>
                  <a:pt x="21575" y="17812"/>
                </a:cubicBezTo>
                <a:cubicBezTo>
                  <a:pt x="21559" y="17789"/>
                  <a:pt x="21534" y="17776"/>
                  <a:pt x="21512" y="17776"/>
                </a:cubicBezTo>
                <a:cubicBezTo>
                  <a:pt x="21499" y="17776"/>
                  <a:pt x="21488" y="17780"/>
                  <a:pt x="21479" y="17789"/>
                </a:cubicBezTo>
                <a:lnTo>
                  <a:pt x="21479" y="17765"/>
                </a:lnTo>
                <a:cubicBezTo>
                  <a:pt x="21456" y="17753"/>
                  <a:pt x="21456" y="17729"/>
                  <a:pt x="21444" y="17729"/>
                </a:cubicBezTo>
                <a:lnTo>
                  <a:pt x="21420" y="17705"/>
                </a:lnTo>
                <a:cubicBezTo>
                  <a:pt x="21396" y="17693"/>
                  <a:pt x="21384" y="17693"/>
                  <a:pt x="21372" y="17693"/>
                </a:cubicBezTo>
                <a:cubicBezTo>
                  <a:pt x="21396" y="17658"/>
                  <a:pt x="21420" y="17634"/>
                  <a:pt x="21420" y="17586"/>
                </a:cubicBezTo>
                <a:cubicBezTo>
                  <a:pt x="21396" y="17580"/>
                  <a:pt x="21375" y="17577"/>
                  <a:pt x="21356" y="17577"/>
                </a:cubicBezTo>
                <a:cubicBezTo>
                  <a:pt x="21337" y="17577"/>
                  <a:pt x="21319" y="17580"/>
                  <a:pt x="21301" y="17586"/>
                </a:cubicBezTo>
                <a:cubicBezTo>
                  <a:pt x="21301" y="17574"/>
                  <a:pt x="21277" y="17574"/>
                  <a:pt x="21277" y="17574"/>
                </a:cubicBezTo>
                <a:cubicBezTo>
                  <a:pt x="21313" y="17574"/>
                  <a:pt x="21337" y="17551"/>
                  <a:pt x="21372" y="17527"/>
                </a:cubicBezTo>
                <a:cubicBezTo>
                  <a:pt x="21360" y="17491"/>
                  <a:pt x="21337" y="17479"/>
                  <a:pt x="21313" y="17467"/>
                </a:cubicBezTo>
                <a:lnTo>
                  <a:pt x="21313" y="17420"/>
                </a:lnTo>
                <a:close/>
                <a:moveTo>
                  <a:pt x="7049" y="18313"/>
                </a:moveTo>
                <a:cubicBezTo>
                  <a:pt x="7025" y="18360"/>
                  <a:pt x="7025" y="18408"/>
                  <a:pt x="7037" y="18455"/>
                </a:cubicBezTo>
                <a:cubicBezTo>
                  <a:pt x="7013" y="18408"/>
                  <a:pt x="6978" y="18396"/>
                  <a:pt x="6930" y="18372"/>
                </a:cubicBezTo>
                <a:cubicBezTo>
                  <a:pt x="6930" y="18360"/>
                  <a:pt x="6930" y="18348"/>
                  <a:pt x="6918" y="18336"/>
                </a:cubicBezTo>
                <a:lnTo>
                  <a:pt x="6918" y="18336"/>
                </a:lnTo>
                <a:cubicBezTo>
                  <a:pt x="6935" y="18341"/>
                  <a:pt x="6953" y="18343"/>
                  <a:pt x="6970" y="18343"/>
                </a:cubicBezTo>
                <a:cubicBezTo>
                  <a:pt x="6999" y="18343"/>
                  <a:pt x="7026" y="18335"/>
                  <a:pt x="7049" y="18313"/>
                </a:cubicBezTo>
                <a:close/>
                <a:moveTo>
                  <a:pt x="9907" y="16527"/>
                </a:moveTo>
                <a:cubicBezTo>
                  <a:pt x="9907" y="16562"/>
                  <a:pt x="9930" y="16598"/>
                  <a:pt x="9954" y="16622"/>
                </a:cubicBezTo>
                <a:cubicBezTo>
                  <a:pt x="9942" y="16634"/>
                  <a:pt x="9942" y="16658"/>
                  <a:pt x="9942" y="16693"/>
                </a:cubicBezTo>
                <a:cubicBezTo>
                  <a:pt x="9966" y="16699"/>
                  <a:pt x="9987" y="16702"/>
                  <a:pt x="10006" y="16702"/>
                </a:cubicBezTo>
                <a:cubicBezTo>
                  <a:pt x="10026" y="16702"/>
                  <a:pt x="10043" y="16699"/>
                  <a:pt x="10061" y="16693"/>
                </a:cubicBezTo>
                <a:cubicBezTo>
                  <a:pt x="10061" y="16741"/>
                  <a:pt x="10085" y="16789"/>
                  <a:pt x="10145" y="16812"/>
                </a:cubicBezTo>
                <a:cubicBezTo>
                  <a:pt x="10192" y="16765"/>
                  <a:pt x="10204" y="16705"/>
                  <a:pt x="10180" y="16658"/>
                </a:cubicBezTo>
                <a:cubicBezTo>
                  <a:pt x="10192" y="16658"/>
                  <a:pt x="10192" y="16658"/>
                  <a:pt x="10204" y="16681"/>
                </a:cubicBezTo>
                <a:cubicBezTo>
                  <a:pt x="10228" y="16693"/>
                  <a:pt x="10240" y="16705"/>
                  <a:pt x="10252" y="16705"/>
                </a:cubicBezTo>
                <a:lnTo>
                  <a:pt x="10252" y="16729"/>
                </a:lnTo>
                <a:cubicBezTo>
                  <a:pt x="10269" y="16733"/>
                  <a:pt x="10287" y="16736"/>
                  <a:pt x="10303" y="16736"/>
                </a:cubicBezTo>
                <a:cubicBezTo>
                  <a:pt x="10331" y="16736"/>
                  <a:pt x="10356" y="16728"/>
                  <a:pt x="10371" y="16705"/>
                </a:cubicBezTo>
                <a:cubicBezTo>
                  <a:pt x="10371" y="16729"/>
                  <a:pt x="10371" y="16741"/>
                  <a:pt x="10383" y="16753"/>
                </a:cubicBezTo>
                <a:cubicBezTo>
                  <a:pt x="10371" y="16789"/>
                  <a:pt x="10371" y="16800"/>
                  <a:pt x="10359" y="16848"/>
                </a:cubicBezTo>
                <a:cubicBezTo>
                  <a:pt x="10389" y="16860"/>
                  <a:pt x="10415" y="16866"/>
                  <a:pt x="10439" y="16866"/>
                </a:cubicBezTo>
                <a:cubicBezTo>
                  <a:pt x="10463" y="16866"/>
                  <a:pt x="10484" y="16860"/>
                  <a:pt x="10502" y="16848"/>
                </a:cubicBezTo>
                <a:lnTo>
                  <a:pt x="10502" y="16848"/>
                </a:lnTo>
                <a:cubicBezTo>
                  <a:pt x="10490" y="16896"/>
                  <a:pt x="10526" y="16955"/>
                  <a:pt x="10597" y="17003"/>
                </a:cubicBezTo>
                <a:cubicBezTo>
                  <a:pt x="10645" y="16967"/>
                  <a:pt x="10657" y="16920"/>
                  <a:pt x="10657" y="16860"/>
                </a:cubicBezTo>
                <a:cubicBezTo>
                  <a:pt x="10669" y="16872"/>
                  <a:pt x="10680" y="16872"/>
                  <a:pt x="10704" y="16872"/>
                </a:cubicBezTo>
                <a:lnTo>
                  <a:pt x="10716" y="16884"/>
                </a:lnTo>
                <a:cubicBezTo>
                  <a:pt x="10704" y="16920"/>
                  <a:pt x="10704" y="16967"/>
                  <a:pt x="10728" y="17003"/>
                </a:cubicBezTo>
                <a:cubicBezTo>
                  <a:pt x="10764" y="16991"/>
                  <a:pt x="10788" y="16979"/>
                  <a:pt x="10799" y="16943"/>
                </a:cubicBezTo>
                <a:cubicBezTo>
                  <a:pt x="10835" y="16943"/>
                  <a:pt x="10859" y="16943"/>
                  <a:pt x="10883" y="16931"/>
                </a:cubicBezTo>
                <a:lnTo>
                  <a:pt x="10883" y="16931"/>
                </a:lnTo>
                <a:cubicBezTo>
                  <a:pt x="10859" y="16991"/>
                  <a:pt x="10895" y="17050"/>
                  <a:pt x="10966" y="17086"/>
                </a:cubicBezTo>
                <a:cubicBezTo>
                  <a:pt x="11026" y="17039"/>
                  <a:pt x="11038" y="16979"/>
                  <a:pt x="11026" y="16920"/>
                </a:cubicBezTo>
                <a:lnTo>
                  <a:pt x="11026" y="16920"/>
                </a:lnTo>
                <a:cubicBezTo>
                  <a:pt x="11045" y="16929"/>
                  <a:pt x="11067" y="16935"/>
                  <a:pt x="11090" y="16935"/>
                </a:cubicBezTo>
                <a:cubicBezTo>
                  <a:pt x="11123" y="16935"/>
                  <a:pt x="11158" y="16924"/>
                  <a:pt x="11192" y="16896"/>
                </a:cubicBezTo>
                <a:cubicBezTo>
                  <a:pt x="11180" y="16848"/>
                  <a:pt x="11145" y="16800"/>
                  <a:pt x="11097" y="16789"/>
                </a:cubicBezTo>
                <a:cubicBezTo>
                  <a:pt x="11133" y="16765"/>
                  <a:pt x="11157" y="16741"/>
                  <a:pt x="11180" y="16681"/>
                </a:cubicBezTo>
                <a:cubicBezTo>
                  <a:pt x="11192" y="16705"/>
                  <a:pt x="11204" y="16717"/>
                  <a:pt x="11252" y="16753"/>
                </a:cubicBezTo>
                <a:cubicBezTo>
                  <a:pt x="11311" y="16705"/>
                  <a:pt x="11323" y="16646"/>
                  <a:pt x="11311" y="16574"/>
                </a:cubicBezTo>
                <a:cubicBezTo>
                  <a:pt x="11323" y="16574"/>
                  <a:pt x="11323" y="16586"/>
                  <a:pt x="11335" y="16586"/>
                </a:cubicBezTo>
                <a:cubicBezTo>
                  <a:pt x="11371" y="16693"/>
                  <a:pt x="11383" y="16812"/>
                  <a:pt x="11395" y="16920"/>
                </a:cubicBezTo>
                <a:cubicBezTo>
                  <a:pt x="11383" y="17110"/>
                  <a:pt x="11371" y="17241"/>
                  <a:pt x="11371" y="17396"/>
                </a:cubicBezTo>
                <a:cubicBezTo>
                  <a:pt x="11359" y="17443"/>
                  <a:pt x="11359" y="17479"/>
                  <a:pt x="11347" y="17539"/>
                </a:cubicBezTo>
                <a:cubicBezTo>
                  <a:pt x="11252" y="17812"/>
                  <a:pt x="11180" y="18134"/>
                  <a:pt x="11240" y="18491"/>
                </a:cubicBezTo>
                <a:cubicBezTo>
                  <a:pt x="11026" y="18301"/>
                  <a:pt x="10502" y="17741"/>
                  <a:pt x="10014" y="17181"/>
                </a:cubicBezTo>
                <a:cubicBezTo>
                  <a:pt x="9966" y="17050"/>
                  <a:pt x="9883" y="16812"/>
                  <a:pt x="9847" y="16646"/>
                </a:cubicBezTo>
                <a:lnTo>
                  <a:pt x="9847" y="16646"/>
                </a:lnTo>
                <a:cubicBezTo>
                  <a:pt x="9863" y="16656"/>
                  <a:pt x="9877" y="16662"/>
                  <a:pt x="9890" y="16662"/>
                </a:cubicBezTo>
                <a:cubicBezTo>
                  <a:pt x="9907" y="16662"/>
                  <a:pt x="9923" y="16653"/>
                  <a:pt x="9942" y="16634"/>
                </a:cubicBezTo>
                <a:cubicBezTo>
                  <a:pt x="9930" y="16586"/>
                  <a:pt x="9907" y="16574"/>
                  <a:pt x="9883" y="16562"/>
                </a:cubicBezTo>
                <a:lnTo>
                  <a:pt x="9895" y="16550"/>
                </a:lnTo>
                <a:cubicBezTo>
                  <a:pt x="9907" y="16550"/>
                  <a:pt x="9907" y="16550"/>
                  <a:pt x="9907" y="16527"/>
                </a:cubicBezTo>
                <a:close/>
                <a:moveTo>
                  <a:pt x="15015" y="16642"/>
                </a:moveTo>
                <a:cubicBezTo>
                  <a:pt x="15018" y="16699"/>
                  <a:pt x="15064" y="16768"/>
                  <a:pt x="15121" y="16848"/>
                </a:cubicBezTo>
                <a:cubicBezTo>
                  <a:pt x="15217" y="16800"/>
                  <a:pt x="15264" y="16741"/>
                  <a:pt x="15300" y="16669"/>
                </a:cubicBezTo>
                <a:lnTo>
                  <a:pt x="15336" y="16669"/>
                </a:lnTo>
                <a:cubicBezTo>
                  <a:pt x="15312" y="16681"/>
                  <a:pt x="15312" y="16705"/>
                  <a:pt x="15312" y="16741"/>
                </a:cubicBezTo>
                <a:cubicBezTo>
                  <a:pt x="15300" y="16765"/>
                  <a:pt x="15288" y="16812"/>
                  <a:pt x="15288" y="16872"/>
                </a:cubicBezTo>
                <a:cubicBezTo>
                  <a:pt x="15330" y="16896"/>
                  <a:pt x="15371" y="16908"/>
                  <a:pt x="15412" y="16908"/>
                </a:cubicBezTo>
                <a:cubicBezTo>
                  <a:pt x="15452" y="16908"/>
                  <a:pt x="15491" y="16896"/>
                  <a:pt x="15526" y="16872"/>
                </a:cubicBezTo>
                <a:cubicBezTo>
                  <a:pt x="15526" y="16967"/>
                  <a:pt x="15562" y="17050"/>
                  <a:pt x="15669" y="17122"/>
                </a:cubicBezTo>
                <a:cubicBezTo>
                  <a:pt x="15693" y="17122"/>
                  <a:pt x="15693" y="17110"/>
                  <a:pt x="15693" y="17110"/>
                </a:cubicBezTo>
                <a:cubicBezTo>
                  <a:pt x="15693" y="17158"/>
                  <a:pt x="15693" y="17205"/>
                  <a:pt x="15705" y="17229"/>
                </a:cubicBezTo>
                <a:cubicBezTo>
                  <a:pt x="15705" y="17384"/>
                  <a:pt x="15705" y="17527"/>
                  <a:pt x="15717" y="17693"/>
                </a:cubicBezTo>
                <a:cubicBezTo>
                  <a:pt x="15717" y="17765"/>
                  <a:pt x="15705" y="17836"/>
                  <a:pt x="15705" y="17896"/>
                </a:cubicBezTo>
                <a:cubicBezTo>
                  <a:pt x="15693" y="17896"/>
                  <a:pt x="15693" y="17920"/>
                  <a:pt x="15693" y="17932"/>
                </a:cubicBezTo>
                <a:lnTo>
                  <a:pt x="15693" y="17991"/>
                </a:lnTo>
                <a:cubicBezTo>
                  <a:pt x="15669" y="18122"/>
                  <a:pt x="15645" y="18253"/>
                  <a:pt x="15598" y="18372"/>
                </a:cubicBezTo>
                <a:lnTo>
                  <a:pt x="15598" y="18408"/>
                </a:lnTo>
                <a:cubicBezTo>
                  <a:pt x="15562" y="18479"/>
                  <a:pt x="15550" y="18515"/>
                  <a:pt x="15526" y="18515"/>
                </a:cubicBezTo>
                <a:cubicBezTo>
                  <a:pt x="15491" y="18515"/>
                  <a:pt x="15052" y="17721"/>
                  <a:pt x="15015" y="16642"/>
                </a:cubicBezTo>
                <a:close/>
                <a:moveTo>
                  <a:pt x="22408" y="18396"/>
                </a:moveTo>
                <a:cubicBezTo>
                  <a:pt x="22408" y="18408"/>
                  <a:pt x="22408" y="18408"/>
                  <a:pt x="22432" y="18420"/>
                </a:cubicBezTo>
                <a:cubicBezTo>
                  <a:pt x="22408" y="18455"/>
                  <a:pt x="22408" y="18467"/>
                  <a:pt x="22408" y="18491"/>
                </a:cubicBezTo>
                <a:cubicBezTo>
                  <a:pt x="22396" y="18491"/>
                  <a:pt x="22384" y="18515"/>
                  <a:pt x="22372" y="18527"/>
                </a:cubicBezTo>
                <a:cubicBezTo>
                  <a:pt x="22372" y="18491"/>
                  <a:pt x="22360" y="18467"/>
                  <a:pt x="22337" y="18455"/>
                </a:cubicBezTo>
                <a:cubicBezTo>
                  <a:pt x="22384" y="18455"/>
                  <a:pt x="22408" y="18432"/>
                  <a:pt x="22408" y="18396"/>
                </a:cubicBezTo>
                <a:close/>
                <a:moveTo>
                  <a:pt x="5954" y="18467"/>
                </a:moveTo>
                <a:cubicBezTo>
                  <a:pt x="5954" y="18479"/>
                  <a:pt x="5966" y="18491"/>
                  <a:pt x="5966" y="18527"/>
                </a:cubicBezTo>
                <a:cubicBezTo>
                  <a:pt x="5930" y="18527"/>
                  <a:pt x="5894" y="18539"/>
                  <a:pt x="5870" y="18551"/>
                </a:cubicBezTo>
                <a:cubicBezTo>
                  <a:pt x="5870" y="18539"/>
                  <a:pt x="5870" y="18539"/>
                  <a:pt x="5882" y="18527"/>
                </a:cubicBezTo>
                <a:cubicBezTo>
                  <a:pt x="5906" y="18515"/>
                  <a:pt x="5942" y="18491"/>
                  <a:pt x="5954" y="18467"/>
                </a:cubicBezTo>
                <a:close/>
                <a:moveTo>
                  <a:pt x="4632" y="18729"/>
                </a:moveTo>
                <a:cubicBezTo>
                  <a:pt x="4644" y="18753"/>
                  <a:pt x="4656" y="18753"/>
                  <a:pt x="4692" y="18753"/>
                </a:cubicBezTo>
                <a:cubicBezTo>
                  <a:pt x="4680" y="18753"/>
                  <a:pt x="4656" y="18765"/>
                  <a:pt x="4656" y="18777"/>
                </a:cubicBezTo>
                <a:cubicBezTo>
                  <a:pt x="4644" y="18765"/>
                  <a:pt x="4632" y="18753"/>
                  <a:pt x="4620" y="18753"/>
                </a:cubicBezTo>
                <a:lnTo>
                  <a:pt x="4632" y="18729"/>
                </a:lnTo>
                <a:close/>
                <a:moveTo>
                  <a:pt x="23099" y="18777"/>
                </a:moveTo>
                <a:cubicBezTo>
                  <a:pt x="23111" y="18789"/>
                  <a:pt x="23134" y="18789"/>
                  <a:pt x="23146" y="18813"/>
                </a:cubicBezTo>
                <a:cubicBezTo>
                  <a:pt x="23146" y="18813"/>
                  <a:pt x="23146" y="18824"/>
                  <a:pt x="23134" y="18836"/>
                </a:cubicBezTo>
                <a:cubicBezTo>
                  <a:pt x="23111" y="18824"/>
                  <a:pt x="23099" y="18824"/>
                  <a:pt x="23087" y="18824"/>
                </a:cubicBezTo>
                <a:cubicBezTo>
                  <a:pt x="23099" y="18813"/>
                  <a:pt x="23099" y="18789"/>
                  <a:pt x="23099" y="18777"/>
                </a:cubicBezTo>
                <a:close/>
                <a:moveTo>
                  <a:pt x="18634" y="17170"/>
                </a:moveTo>
                <a:cubicBezTo>
                  <a:pt x="18634" y="17181"/>
                  <a:pt x="18622" y="17217"/>
                  <a:pt x="18634" y="17229"/>
                </a:cubicBezTo>
                <a:cubicBezTo>
                  <a:pt x="18658" y="17229"/>
                  <a:pt x="18693" y="17229"/>
                  <a:pt x="18705" y="17217"/>
                </a:cubicBezTo>
                <a:lnTo>
                  <a:pt x="18705" y="17217"/>
                </a:lnTo>
                <a:cubicBezTo>
                  <a:pt x="18741" y="17515"/>
                  <a:pt x="18753" y="17812"/>
                  <a:pt x="18646" y="18110"/>
                </a:cubicBezTo>
                <a:cubicBezTo>
                  <a:pt x="18467" y="18336"/>
                  <a:pt x="18289" y="18527"/>
                  <a:pt x="18086" y="18848"/>
                </a:cubicBezTo>
                <a:cubicBezTo>
                  <a:pt x="18086" y="18658"/>
                  <a:pt x="18074" y="18515"/>
                  <a:pt x="18074" y="18372"/>
                </a:cubicBezTo>
                <a:cubicBezTo>
                  <a:pt x="18074" y="18313"/>
                  <a:pt x="18098" y="18217"/>
                  <a:pt x="18134" y="18074"/>
                </a:cubicBezTo>
                <a:lnTo>
                  <a:pt x="18169" y="18074"/>
                </a:lnTo>
                <a:cubicBezTo>
                  <a:pt x="18169" y="18039"/>
                  <a:pt x="18169" y="18003"/>
                  <a:pt x="18158" y="17979"/>
                </a:cubicBezTo>
                <a:cubicBezTo>
                  <a:pt x="18158" y="17943"/>
                  <a:pt x="18169" y="17920"/>
                  <a:pt x="18169" y="17884"/>
                </a:cubicBezTo>
                <a:cubicBezTo>
                  <a:pt x="18193" y="17872"/>
                  <a:pt x="18205" y="17836"/>
                  <a:pt x="18217" y="17812"/>
                </a:cubicBezTo>
                <a:lnTo>
                  <a:pt x="18181" y="17777"/>
                </a:lnTo>
                <a:cubicBezTo>
                  <a:pt x="18181" y="17753"/>
                  <a:pt x="18205" y="17741"/>
                  <a:pt x="18205" y="17717"/>
                </a:cubicBezTo>
                <a:lnTo>
                  <a:pt x="18229" y="17717"/>
                </a:lnTo>
                <a:cubicBezTo>
                  <a:pt x="18229" y="17693"/>
                  <a:pt x="18229" y="17658"/>
                  <a:pt x="18217" y="17634"/>
                </a:cubicBezTo>
                <a:cubicBezTo>
                  <a:pt x="18217" y="17598"/>
                  <a:pt x="18229" y="17574"/>
                  <a:pt x="18229" y="17539"/>
                </a:cubicBezTo>
                <a:cubicBezTo>
                  <a:pt x="18241" y="17527"/>
                  <a:pt x="18265" y="17491"/>
                  <a:pt x="18277" y="17467"/>
                </a:cubicBezTo>
                <a:lnTo>
                  <a:pt x="18229" y="17420"/>
                </a:lnTo>
                <a:lnTo>
                  <a:pt x="18229" y="17384"/>
                </a:lnTo>
                <a:cubicBezTo>
                  <a:pt x="18289" y="17324"/>
                  <a:pt x="18324" y="17241"/>
                  <a:pt x="18324" y="17170"/>
                </a:cubicBezTo>
                <a:cubicBezTo>
                  <a:pt x="18348" y="17217"/>
                  <a:pt x="18384" y="17277"/>
                  <a:pt x="18443" y="17324"/>
                </a:cubicBezTo>
                <a:cubicBezTo>
                  <a:pt x="18503" y="17289"/>
                  <a:pt x="18562" y="17229"/>
                  <a:pt x="18586" y="17181"/>
                </a:cubicBezTo>
                <a:cubicBezTo>
                  <a:pt x="18598" y="17181"/>
                  <a:pt x="18622" y="17170"/>
                  <a:pt x="18634" y="17170"/>
                </a:cubicBezTo>
                <a:close/>
                <a:moveTo>
                  <a:pt x="8168" y="16479"/>
                </a:moveTo>
                <a:cubicBezTo>
                  <a:pt x="8192" y="16479"/>
                  <a:pt x="8192" y="16503"/>
                  <a:pt x="8204" y="16503"/>
                </a:cubicBezTo>
                <a:lnTo>
                  <a:pt x="8216" y="16515"/>
                </a:lnTo>
                <a:cubicBezTo>
                  <a:pt x="8204" y="16515"/>
                  <a:pt x="8192" y="16527"/>
                  <a:pt x="8204" y="16562"/>
                </a:cubicBezTo>
                <a:cubicBezTo>
                  <a:pt x="8216" y="16562"/>
                  <a:pt x="8228" y="16562"/>
                  <a:pt x="8228" y="16539"/>
                </a:cubicBezTo>
                <a:cubicBezTo>
                  <a:pt x="8228" y="16562"/>
                  <a:pt x="8252" y="16562"/>
                  <a:pt x="8252" y="16574"/>
                </a:cubicBezTo>
                <a:lnTo>
                  <a:pt x="8252" y="16598"/>
                </a:lnTo>
                <a:cubicBezTo>
                  <a:pt x="8263" y="16598"/>
                  <a:pt x="8275" y="16598"/>
                  <a:pt x="8275" y="16586"/>
                </a:cubicBezTo>
                <a:cubicBezTo>
                  <a:pt x="8275" y="16598"/>
                  <a:pt x="8287" y="16622"/>
                  <a:pt x="8311" y="16622"/>
                </a:cubicBezTo>
                <a:cubicBezTo>
                  <a:pt x="8323" y="16598"/>
                  <a:pt x="8323" y="16586"/>
                  <a:pt x="8311" y="16574"/>
                </a:cubicBezTo>
                <a:lnTo>
                  <a:pt x="8335" y="16574"/>
                </a:lnTo>
                <a:cubicBezTo>
                  <a:pt x="8347" y="16574"/>
                  <a:pt x="8371" y="16574"/>
                  <a:pt x="8371" y="16562"/>
                </a:cubicBezTo>
                <a:cubicBezTo>
                  <a:pt x="8371" y="16574"/>
                  <a:pt x="8383" y="16586"/>
                  <a:pt x="8394" y="16586"/>
                </a:cubicBezTo>
                <a:cubicBezTo>
                  <a:pt x="8406" y="16574"/>
                  <a:pt x="8406" y="16562"/>
                  <a:pt x="8394" y="16539"/>
                </a:cubicBezTo>
                <a:cubicBezTo>
                  <a:pt x="8403" y="16539"/>
                  <a:pt x="8418" y="16539"/>
                  <a:pt x="8426" y="16534"/>
                </a:cubicBezTo>
                <a:lnTo>
                  <a:pt x="8426" y="16534"/>
                </a:lnTo>
                <a:lnTo>
                  <a:pt x="9418" y="18134"/>
                </a:lnTo>
                <a:cubicBezTo>
                  <a:pt x="9418" y="18134"/>
                  <a:pt x="9704" y="18479"/>
                  <a:pt x="9799" y="18884"/>
                </a:cubicBezTo>
                <a:cubicBezTo>
                  <a:pt x="9755" y="18896"/>
                  <a:pt x="9710" y="18901"/>
                  <a:pt x="9664" y="18901"/>
                </a:cubicBezTo>
                <a:cubicBezTo>
                  <a:pt x="9378" y="18901"/>
                  <a:pt x="9074" y="18699"/>
                  <a:pt x="8859" y="18586"/>
                </a:cubicBezTo>
                <a:cubicBezTo>
                  <a:pt x="8633" y="18467"/>
                  <a:pt x="8406" y="18360"/>
                  <a:pt x="8168" y="18277"/>
                </a:cubicBezTo>
                <a:cubicBezTo>
                  <a:pt x="8168" y="18253"/>
                  <a:pt x="8156" y="18241"/>
                  <a:pt x="8156" y="18241"/>
                </a:cubicBezTo>
                <a:cubicBezTo>
                  <a:pt x="8168" y="18241"/>
                  <a:pt x="8168" y="18229"/>
                  <a:pt x="8192" y="18229"/>
                </a:cubicBezTo>
                <a:lnTo>
                  <a:pt x="8204" y="18229"/>
                </a:lnTo>
                <a:cubicBezTo>
                  <a:pt x="8216" y="18205"/>
                  <a:pt x="8228" y="18182"/>
                  <a:pt x="8228" y="18146"/>
                </a:cubicBezTo>
                <a:lnTo>
                  <a:pt x="8263" y="18146"/>
                </a:lnTo>
                <a:lnTo>
                  <a:pt x="8263" y="18134"/>
                </a:lnTo>
                <a:cubicBezTo>
                  <a:pt x="8275" y="18134"/>
                  <a:pt x="8287" y="18134"/>
                  <a:pt x="8323" y="18122"/>
                </a:cubicBezTo>
                <a:cubicBezTo>
                  <a:pt x="8323" y="18110"/>
                  <a:pt x="8323" y="18086"/>
                  <a:pt x="8311" y="18074"/>
                </a:cubicBezTo>
                <a:cubicBezTo>
                  <a:pt x="8323" y="18062"/>
                  <a:pt x="8323" y="18062"/>
                  <a:pt x="8323" y="18051"/>
                </a:cubicBezTo>
                <a:cubicBezTo>
                  <a:pt x="8335" y="18062"/>
                  <a:pt x="8335" y="18062"/>
                  <a:pt x="8371" y="18074"/>
                </a:cubicBezTo>
                <a:cubicBezTo>
                  <a:pt x="8394" y="18051"/>
                  <a:pt x="8406" y="18015"/>
                  <a:pt x="8394" y="17967"/>
                </a:cubicBezTo>
                <a:lnTo>
                  <a:pt x="8394" y="17967"/>
                </a:lnTo>
                <a:cubicBezTo>
                  <a:pt x="8412" y="17979"/>
                  <a:pt x="8427" y="17985"/>
                  <a:pt x="8442" y="17985"/>
                </a:cubicBezTo>
                <a:cubicBezTo>
                  <a:pt x="8457" y="17985"/>
                  <a:pt x="8472" y="17979"/>
                  <a:pt x="8490" y="17967"/>
                </a:cubicBezTo>
                <a:cubicBezTo>
                  <a:pt x="8490" y="17943"/>
                  <a:pt x="8466" y="17908"/>
                  <a:pt x="8454" y="17896"/>
                </a:cubicBezTo>
                <a:cubicBezTo>
                  <a:pt x="8466" y="17884"/>
                  <a:pt x="8466" y="17848"/>
                  <a:pt x="8466" y="17836"/>
                </a:cubicBezTo>
                <a:cubicBezTo>
                  <a:pt x="8484" y="17842"/>
                  <a:pt x="8499" y="17845"/>
                  <a:pt x="8513" y="17845"/>
                </a:cubicBezTo>
                <a:cubicBezTo>
                  <a:pt x="8528" y="17845"/>
                  <a:pt x="8543" y="17842"/>
                  <a:pt x="8561" y="17836"/>
                </a:cubicBezTo>
                <a:cubicBezTo>
                  <a:pt x="8561" y="17777"/>
                  <a:pt x="8525" y="17753"/>
                  <a:pt x="8490" y="17753"/>
                </a:cubicBezTo>
                <a:cubicBezTo>
                  <a:pt x="8513" y="17717"/>
                  <a:pt x="8513" y="17693"/>
                  <a:pt x="8513" y="17646"/>
                </a:cubicBezTo>
                <a:cubicBezTo>
                  <a:pt x="8513" y="17586"/>
                  <a:pt x="8490" y="17551"/>
                  <a:pt x="8442" y="17551"/>
                </a:cubicBezTo>
                <a:cubicBezTo>
                  <a:pt x="8466" y="17527"/>
                  <a:pt x="8466" y="17491"/>
                  <a:pt x="8466" y="17455"/>
                </a:cubicBezTo>
                <a:cubicBezTo>
                  <a:pt x="8430" y="17455"/>
                  <a:pt x="8394" y="17467"/>
                  <a:pt x="8371" y="17491"/>
                </a:cubicBezTo>
                <a:cubicBezTo>
                  <a:pt x="8371" y="17479"/>
                  <a:pt x="8383" y="17467"/>
                  <a:pt x="8371" y="17455"/>
                </a:cubicBezTo>
                <a:cubicBezTo>
                  <a:pt x="8383" y="17455"/>
                  <a:pt x="8394" y="17455"/>
                  <a:pt x="8406" y="17431"/>
                </a:cubicBezTo>
                <a:cubicBezTo>
                  <a:pt x="8406" y="17420"/>
                  <a:pt x="8394" y="17408"/>
                  <a:pt x="8383" y="17408"/>
                </a:cubicBezTo>
                <a:cubicBezTo>
                  <a:pt x="8394" y="17396"/>
                  <a:pt x="8394" y="17396"/>
                  <a:pt x="8394" y="17360"/>
                </a:cubicBezTo>
                <a:cubicBezTo>
                  <a:pt x="8383" y="17360"/>
                  <a:pt x="8371" y="17360"/>
                  <a:pt x="8347" y="17372"/>
                </a:cubicBezTo>
                <a:lnTo>
                  <a:pt x="8347" y="17360"/>
                </a:lnTo>
                <a:cubicBezTo>
                  <a:pt x="8371" y="17360"/>
                  <a:pt x="8383" y="17360"/>
                  <a:pt x="8383" y="17348"/>
                </a:cubicBezTo>
                <a:cubicBezTo>
                  <a:pt x="8383" y="17336"/>
                  <a:pt x="8371" y="17312"/>
                  <a:pt x="8347" y="17312"/>
                </a:cubicBezTo>
                <a:cubicBezTo>
                  <a:pt x="8347" y="17301"/>
                  <a:pt x="8371" y="17301"/>
                  <a:pt x="8371" y="17289"/>
                </a:cubicBezTo>
                <a:lnTo>
                  <a:pt x="8335" y="17289"/>
                </a:lnTo>
                <a:lnTo>
                  <a:pt x="8323" y="17277"/>
                </a:lnTo>
                <a:cubicBezTo>
                  <a:pt x="8323" y="17253"/>
                  <a:pt x="8335" y="17253"/>
                  <a:pt x="8323" y="17241"/>
                </a:cubicBezTo>
                <a:cubicBezTo>
                  <a:pt x="8311" y="17241"/>
                  <a:pt x="8287" y="17241"/>
                  <a:pt x="8287" y="17253"/>
                </a:cubicBezTo>
                <a:cubicBezTo>
                  <a:pt x="8287" y="17241"/>
                  <a:pt x="8275" y="17241"/>
                  <a:pt x="8263" y="17241"/>
                </a:cubicBezTo>
                <a:cubicBezTo>
                  <a:pt x="8252" y="17241"/>
                  <a:pt x="8228" y="17241"/>
                  <a:pt x="8228" y="17253"/>
                </a:cubicBezTo>
                <a:lnTo>
                  <a:pt x="8216" y="17241"/>
                </a:lnTo>
                <a:cubicBezTo>
                  <a:pt x="8228" y="17217"/>
                  <a:pt x="8252" y="17181"/>
                  <a:pt x="8263" y="17134"/>
                </a:cubicBezTo>
                <a:cubicBezTo>
                  <a:pt x="8216" y="17110"/>
                  <a:pt x="8168" y="17098"/>
                  <a:pt x="8121" y="17074"/>
                </a:cubicBezTo>
                <a:lnTo>
                  <a:pt x="8121" y="17062"/>
                </a:lnTo>
                <a:cubicBezTo>
                  <a:pt x="8121" y="17062"/>
                  <a:pt x="8121" y="17074"/>
                  <a:pt x="8144" y="17074"/>
                </a:cubicBezTo>
                <a:lnTo>
                  <a:pt x="8156" y="17062"/>
                </a:lnTo>
                <a:lnTo>
                  <a:pt x="8168" y="17062"/>
                </a:lnTo>
                <a:cubicBezTo>
                  <a:pt x="8168" y="17050"/>
                  <a:pt x="8168" y="17050"/>
                  <a:pt x="8156" y="17050"/>
                </a:cubicBezTo>
                <a:lnTo>
                  <a:pt x="8168" y="17050"/>
                </a:lnTo>
                <a:cubicBezTo>
                  <a:pt x="8168" y="17050"/>
                  <a:pt x="8168" y="17062"/>
                  <a:pt x="8192" y="17062"/>
                </a:cubicBezTo>
                <a:lnTo>
                  <a:pt x="8204" y="17050"/>
                </a:lnTo>
                <a:lnTo>
                  <a:pt x="8216" y="17050"/>
                </a:lnTo>
                <a:lnTo>
                  <a:pt x="8216" y="17039"/>
                </a:lnTo>
                <a:lnTo>
                  <a:pt x="8216" y="17015"/>
                </a:lnTo>
                <a:lnTo>
                  <a:pt x="8228" y="17015"/>
                </a:lnTo>
                <a:cubicBezTo>
                  <a:pt x="8228" y="17003"/>
                  <a:pt x="8228" y="17003"/>
                  <a:pt x="8216" y="17003"/>
                </a:cubicBezTo>
                <a:lnTo>
                  <a:pt x="8228" y="16991"/>
                </a:lnTo>
                <a:cubicBezTo>
                  <a:pt x="8252" y="16991"/>
                  <a:pt x="8275" y="16991"/>
                  <a:pt x="8287" y="16979"/>
                </a:cubicBezTo>
                <a:cubicBezTo>
                  <a:pt x="8287" y="16943"/>
                  <a:pt x="8287" y="16931"/>
                  <a:pt x="8275" y="16896"/>
                </a:cubicBezTo>
                <a:lnTo>
                  <a:pt x="8275" y="16872"/>
                </a:lnTo>
                <a:lnTo>
                  <a:pt x="8275" y="16860"/>
                </a:lnTo>
                <a:lnTo>
                  <a:pt x="8311" y="16860"/>
                </a:lnTo>
                <a:cubicBezTo>
                  <a:pt x="8311" y="16836"/>
                  <a:pt x="8287" y="16824"/>
                  <a:pt x="8275" y="16824"/>
                </a:cubicBezTo>
                <a:cubicBezTo>
                  <a:pt x="8275" y="16812"/>
                  <a:pt x="8287" y="16812"/>
                  <a:pt x="8275" y="16800"/>
                </a:cubicBezTo>
                <a:lnTo>
                  <a:pt x="8275" y="16777"/>
                </a:lnTo>
                <a:cubicBezTo>
                  <a:pt x="8311" y="16765"/>
                  <a:pt x="8323" y="16741"/>
                  <a:pt x="8335" y="16693"/>
                </a:cubicBezTo>
                <a:cubicBezTo>
                  <a:pt x="8290" y="16648"/>
                  <a:pt x="8249" y="16631"/>
                  <a:pt x="8207" y="16631"/>
                </a:cubicBezTo>
                <a:cubicBezTo>
                  <a:pt x="8183" y="16631"/>
                  <a:pt x="8159" y="16637"/>
                  <a:pt x="8132" y="16646"/>
                </a:cubicBezTo>
                <a:cubicBezTo>
                  <a:pt x="8132" y="16622"/>
                  <a:pt x="8132" y="16586"/>
                  <a:pt x="8109" y="16562"/>
                </a:cubicBezTo>
                <a:cubicBezTo>
                  <a:pt x="8144" y="16527"/>
                  <a:pt x="8156" y="16515"/>
                  <a:pt x="8168" y="16479"/>
                </a:cubicBezTo>
                <a:close/>
                <a:moveTo>
                  <a:pt x="22301" y="18765"/>
                </a:moveTo>
                <a:cubicBezTo>
                  <a:pt x="22301" y="18789"/>
                  <a:pt x="22313" y="18836"/>
                  <a:pt x="22337" y="18872"/>
                </a:cubicBezTo>
                <a:cubicBezTo>
                  <a:pt x="22313" y="18896"/>
                  <a:pt x="22313" y="18932"/>
                  <a:pt x="22313" y="18955"/>
                </a:cubicBezTo>
                <a:cubicBezTo>
                  <a:pt x="22277" y="18944"/>
                  <a:pt x="22265" y="18932"/>
                  <a:pt x="22241" y="18908"/>
                </a:cubicBezTo>
                <a:cubicBezTo>
                  <a:pt x="22253" y="18884"/>
                  <a:pt x="22265" y="18836"/>
                  <a:pt x="22253" y="18777"/>
                </a:cubicBezTo>
                <a:cubicBezTo>
                  <a:pt x="22265" y="18777"/>
                  <a:pt x="22277" y="18777"/>
                  <a:pt x="22301" y="18765"/>
                </a:cubicBezTo>
                <a:close/>
                <a:moveTo>
                  <a:pt x="24170" y="19015"/>
                </a:moveTo>
                <a:lnTo>
                  <a:pt x="24170" y="19027"/>
                </a:lnTo>
                <a:cubicBezTo>
                  <a:pt x="24159" y="19025"/>
                  <a:pt x="24147" y="19023"/>
                  <a:pt x="24137" y="19023"/>
                </a:cubicBezTo>
                <a:lnTo>
                  <a:pt x="24137" y="19023"/>
                </a:lnTo>
                <a:cubicBezTo>
                  <a:pt x="24150" y="19022"/>
                  <a:pt x="24162" y="19019"/>
                  <a:pt x="24170" y="19015"/>
                </a:cubicBezTo>
                <a:close/>
                <a:moveTo>
                  <a:pt x="22908" y="18908"/>
                </a:moveTo>
                <a:cubicBezTo>
                  <a:pt x="22920" y="18932"/>
                  <a:pt x="22944" y="18932"/>
                  <a:pt x="22980" y="18932"/>
                </a:cubicBezTo>
                <a:cubicBezTo>
                  <a:pt x="22991" y="18944"/>
                  <a:pt x="23027" y="18955"/>
                  <a:pt x="23051" y="18967"/>
                </a:cubicBezTo>
                <a:cubicBezTo>
                  <a:pt x="23051" y="18991"/>
                  <a:pt x="23039" y="19003"/>
                  <a:pt x="23027" y="19027"/>
                </a:cubicBezTo>
                <a:lnTo>
                  <a:pt x="23003" y="19051"/>
                </a:lnTo>
                <a:cubicBezTo>
                  <a:pt x="23003" y="19051"/>
                  <a:pt x="23003" y="19027"/>
                  <a:pt x="22991" y="19027"/>
                </a:cubicBezTo>
                <a:cubicBezTo>
                  <a:pt x="23003" y="19015"/>
                  <a:pt x="23003" y="18991"/>
                  <a:pt x="22991" y="18955"/>
                </a:cubicBezTo>
                <a:cubicBezTo>
                  <a:pt x="22968" y="18955"/>
                  <a:pt x="22932" y="18955"/>
                  <a:pt x="22920" y="18967"/>
                </a:cubicBezTo>
                <a:cubicBezTo>
                  <a:pt x="22920" y="18967"/>
                  <a:pt x="22908" y="18967"/>
                  <a:pt x="22908" y="18955"/>
                </a:cubicBezTo>
                <a:lnTo>
                  <a:pt x="22908" y="18908"/>
                </a:lnTo>
                <a:close/>
                <a:moveTo>
                  <a:pt x="23670" y="18932"/>
                </a:moveTo>
                <a:lnTo>
                  <a:pt x="23682" y="18944"/>
                </a:lnTo>
                <a:cubicBezTo>
                  <a:pt x="23670" y="18944"/>
                  <a:pt x="23670" y="18955"/>
                  <a:pt x="23670" y="18955"/>
                </a:cubicBezTo>
                <a:cubicBezTo>
                  <a:pt x="23634" y="18991"/>
                  <a:pt x="23623" y="19015"/>
                  <a:pt x="23623" y="19051"/>
                </a:cubicBezTo>
                <a:cubicBezTo>
                  <a:pt x="23587" y="19051"/>
                  <a:pt x="23563" y="19051"/>
                  <a:pt x="23515" y="19063"/>
                </a:cubicBezTo>
                <a:cubicBezTo>
                  <a:pt x="23523" y="19039"/>
                  <a:pt x="23526" y="19021"/>
                  <a:pt x="23523" y="19002"/>
                </a:cubicBezTo>
                <a:lnTo>
                  <a:pt x="23523" y="19002"/>
                </a:lnTo>
                <a:cubicBezTo>
                  <a:pt x="23532" y="19013"/>
                  <a:pt x="23547" y="19020"/>
                  <a:pt x="23575" y="19027"/>
                </a:cubicBezTo>
                <a:cubicBezTo>
                  <a:pt x="23585" y="19006"/>
                  <a:pt x="23605" y="18975"/>
                  <a:pt x="23593" y="18952"/>
                </a:cubicBezTo>
                <a:lnTo>
                  <a:pt x="23593" y="18952"/>
                </a:lnTo>
                <a:cubicBezTo>
                  <a:pt x="23601" y="18957"/>
                  <a:pt x="23615" y="18959"/>
                  <a:pt x="23623" y="18967"/>
                </a:cubicBezTo>
                <a:cubicBezTo>
                  <a:pt x="23634" y="18955"/>
                  <a:pt x="23634" y="18955"/>
                  <a:pt x="23634" y="18944"/>
                </a:cubicBezTo>
                <a:cubicBezTo>
                  <a:pt x="23646" y="18944"/>
                  <a:pt x="23646" y="18932"/>
                  <a:pt x="23670" y="18932"/>
                </a:cubicBezTo>
                <a:close/>
                <a:moveTo>
                  <a:pt x="24051" y="19003"/>
                </a:moveTo>
                <a:cubicBezTo>
                  <a:pt x="24076" y="19015"/>
                  <a:pt x="24100" y="19021"/>
                  <a:pt x="24121" y="19023"/>
                </a:cubicBezTo>
                <a:lnTo>
                  <a:pt x="24121" y="19023"/>
                </a:lnTo>
                <a:cubicBezTo>
                  <a:pt x="24085" y="19024"/>
                  <a:pt x="24056" y="19037"/>
                  <a:pt x="24039" y="19063"/>
                </a:cubicBezTo>
                <a:lnTo>
                  <a:pt x="24039" y="19027"/>
                </a:lnTo>
                <a:lnTo>
                  <a:pt x="24051" y="19027"/>
                </a:lnTo>
                <a:lnTo>
                  <a:pt x="24051" y="19003"/>
                </a:lnTo>
                <a:close/>
                <a:moveTo>
                  <a:pt x="20182" y="17360"/>
                </a:moveTo>
                <a:cubicBezTo>
                  <a:pt x="20170" y="17372"/>
                  <a:pt x="20170" y="17396"/>
                  <a:pt x="20182" y="17408"/>
                </a:cubicBezTo>
                <a:cubicBezTo>
                  <a:pt x="20170" y="17408"/>
                  <a:pt x="20170" y="17420"/>
                  <a:pt x="20170" y="17431"/>
                </a:cubicBezTo>
                <a:cubicBezTo>
                  <a:pt x="20182" y="17455"/>
                  <a:pt x="20194" y="17455"/>
                  <a:pt x="20205" y="17455"/>
                </a:cubicBezTo>
                <a:cubicBezTo>
                  <a:pt x="20194" y="17467"/>
                  <a:pt x="20205" y="17479"/>
                  <a:pt x="20229" y="17491"/>
                </a:cubicBezTo>
                <a:cubicBezTo>
                  <a:pt x="20241" y="17479"/>
                  <a:pt x="20253" y="17467"/>
                  <a:pt x="20253" y="17455"/>
                </a:cubicBezTo>
                <a:lnTo>
                  <a:pt x="20277" y="17455"/>
                </a:lnTo>
                <a:lnTo>
                  <a:pt x="20277" y="17467"/>
                </a:lnTo>
                <a:lnTo>
                  <a:pt x="20253" y="17467"/>
                </a:lnTo>
                <a:cubicBezTo>
                  <a:pt x="20253" y="17515"/>
                  <a:pt x="20253" y="17539"/>
                  <a:pt x="20277" y="17551"/>
                </a:cubicBezTo>
                <a:cubicBezTo>
                  <a:pt x="20241" y="17551"/>
                  <a:pt x="20229" y="17574"/>
                  <a:pt x="20217" y="17598"/>
                </a:cubicBezTo>
                <a:cubicBezTo>
                  <a:pt x="20201" y="17598"/>
                  <a:pt x="20186" y="17593"/>
                  <a:pt x="20166" y="17593"/>
                </a:cubicBezTo>
                <a:cubicBezTo>
                  <a:pt x="20156" y="17593"/>
                  <a:pt x="20146" y="17594"/>
                  <a:pt x="20134" y="17598"/>
                </a:cubicBezTo>
                <a:cubicBezTo>
                  <a:pt x="20134" y="17646"/>
                  <a:pt x="20134" y="17670"/>
                  <a:pt x="20170" y="17693"/>
                </a:cubicBezTo>
                <a:cubicBezTo>
                  <a:pt x="20122" y="17693"/>
                  <a:pt x="20098" y="17717"/>
                  <a:pt x="20098" y="17777"/>
                </a:cubicBezTo>
                <a:cubicBezTo>
                  <a:pt x="20116" y="17795"/>
                  <a:pt x="20134" y="17804"/>
                  <a:pt x="20153" y="17804"/>
                </a:cubicBezTo>
                <a:cubicBezTo>
                  <a:pt x="20173" y="17804"/>
                  <a:pt x="20194" y="17795"/>
                  <a:pt x="20217" y="17777"/>
                </a:cubicBezTo>
                <a:lnTo>
                  <a:pt x="20217" y="17812"/>
                </a:lnTo>
                <a:cubicBezTo>
                  <a:pt x="20194" y="17824"/>
                  <a:pt x="20194" y="17836"/>
                  <a:pt x="20194" y="17848"/>
                </a:cubicBezTo>
                <a:lnTo>
                  <a:pt x="20182" y="17848"/>
                </a:lnTo>
                <a:cubicBezTo>
                  <a:pt x="20182" y="17896"/>
                  <a:pt x="20182" y="17932"/>
                  <a:pt x="20217" y="17943"/>
                </a:cubicBezTo>
                <a:cubicBezTo>
                  <a:pt x="20182" y="17943"/>
                  <a:pt x="20158" y="17979"/>
                  <a:pt x="20134" y="18039"/>
                </a:cubicBezTo>
                <a:cubicBezTo>
                  <a:pt x="20158" y="18051"/>
                  <a:pt x="20179" y="18057"/>
                  <a:pt x="20196" y="18057"/>
                </a:cubicBezTo>
                <a:cubicBezTo>
                  <a:pt x="20214" y="18057"/>
                  <a:pt x="20229" y="18051"/>
                  <a:pt x="20241" y="18039"/>
                </a:cubicBezTo>
                <a:lnTo>
                  <a:pt x="20241" y="18062"/>
                </a:lnTo>
                <a:cubicBezTo>
                  <a:pt x="20229" y="18062"/>
                  <a:pt x="20217" y="18062"/>
                  <a:pt x="20182" y="18074"/>
                </a:cubicBezTo>
                <a:cubicBezTo>
                  <a:pt x="20170" y="18098"/>
                  <a:pt x="20170" y="18110"/>
                  <a:pt x="20170" y="18122"/>
                </a:cubicBezTo>
                <a:cubicBezTo>
                  <a:pt x="20162" y="18115"/>
                  <a:pt x="20142" y="18103"/>
                  <a:pt x="20119" y="18103"/>
                </a:cubicBezTo>
                <a:cubicBezTo>
                  <a:pt x="20104" y="18103"/>
                  <a:pt x="20088" y="18108"/>
                  <a:pt x="20074" y="18122"/>
                </a:cubicBezTo>
                <a:cubicBezTo>
                  <a:pt x="20098" y="18158"/>
                  <a:pt x="20110" y="18158"/>
                  <a:pt x="20122" y="18170"/>
                </a:cubicBezTo>
                <a:cubicBezTo>
                  <a:pt x="20110" y="18182"/>
                  <a:pt x="20086" y="18193"/>
                  <a:pt x="20086" y="18205"/>
                </a:cubicBezTo>
                <a:cubicBezTo>
                  <a:pt x="20074" y="18205"/>
                  <a:pt x="20063" y="18229"/>
                  <a:pt x="20063" y="18229"/>
                </a:cubicBezTo>
                <a:lnTo>
                  <a:pt x="20110" y="18265"/>
                </a:lnTo>
                <a:cubicBezTo>
                  <a:pt x="20086" y="18289"/>
                  <a:pt x="20074" y="18313"/>
                  <a:pt x="20086" y="18348"/>
                </a:cubicBezTo>
                <a:cubicBezTo>
                  <a:pt x="20122" y="18348"/>
                  <a:pt x="20134" y="18324"/>
                  <a:pt x="20146" y="18313"/>
                </a:cubicBezTo>
                <a:lnTo>
                  <a:pt x="20146" y="18324"/>
                </a:lnTo>
                <a:lnTo>
                  <a:pt x="20146" y="18360"/>
                </a:lnTo>
                <a:lnTo>
                  <a:pt x="20194" y="18408"/>
                </a:lnTo>
                <a:cubicBezTo>
                  <a:pt x="20182" y="18420"/>
                  <a:pt x="20182" y="18432"/>
                  <a:pt x="20182" y="18467"/>
                </a:cubicBezTo>
                <a:cubicBezTo>
                  <a:pt x="20205" y="18467"/>
                  <a:pt x="20229" y="18443"/>
                  <a:pt x="20229" y="18432"/>
                </a:cubicBezTo>
                <a:cubicBezTo>
                  <a:pt x="20229" y="18443"/>
                  <a:pt x="20241" y="18467"/>
                  <a:pt x="20265" y="18479"/>
                </a:cubicBezTo>
                <a:cubicBezTo>
                  <a:pt x="20289" y="18467"/>
                  <a:pt x="20289" y="18432"/>
                  <a:pt x="20265" y="18420"/>
                </a:cubicBezTo>
                <a:lnTo>
                  <a:pt x="20313" y="18420"/>
                </a:lnTo>
                <a:lnTo>
                  <a:pt x="20313" y="18467"/>
                </a:lnTo>
                <a:cubicBezTo>
                  <a:pt x="20348" y="18467"/>
                  <a:pt x="20360" y="18467"/>
                  <a:pt x="20360" y="18443"/>
                </a:cubicBezTo>
                <a:cubicBezTo>
                  <a:pt x="20360" y="18467"/>
                  <a:pt x="20372" y="18479"/>
                  <a:pt x="20408" y="18491"/>
                </a:cubicBezTo>
                <a:cubicBezTo>
                  <a:pt x="20420" y="18479"/>
                  <a:pt x="20420" y="18467"/>
                  <a:pt x="20420" y="18432"/>
                </a:cubicBezTo>
                <a:cubicBezTo>
                  <a:pt x="20426" y="18438"/>
                  <a:pt x="20432" y="18441"/>
                  <a:pt x="20439" y="18441"/>
                </a:cubicBezTo>
                <a:cubicBezTo>
                  <a:pt x="20447" y="18441"/>
                  <a:pt x="20455" y="18438"/>
                  <a:pt x="20467" y="18432"/>
                </a:cubicBezTo>
                <a:cubicBezTo>
                  <a:pt x="20467" y="18408"/>
                  <a:pt x="20444" y="18384"/>
                  <a:pt x="20432" y="18372"/>
                </a:cubicBezTo>
                <a:cubicBezTo>
                  <a:pt x="20444" y="18372"/>
                  <a:pt x="20444" y="18360"/>
                  <a:pt x="20444" y="18360"/>
                </a:cubicBezTo>
                <a:cubicBezTo>
                  <a:pt x="20444" y="18372"/>
                  <a:pt x="20467" y="18408"/>
                  <a:pt x="20479" y="18420"/>
                </a:cubicBezTo>
                <a:cubicBezTo>
                  <a:pt x="20491" y="18408"/>
                  <a:pt x="20491" y="18384"/>
                  <a:pt x="20491" y="18360"/>
                </a:cubicBezTo>
                <a:lnTo>
                  <a:pt x="20503" y="18360"/>
                </a:lnTo>
                <a:cubicBezTo>
                  <a:pt x="20503" y="18360"/>
                  <a:pt x="20527" y="18360"/>
                  <a:pt x="20527" y="18372"/>
                </a:cubicBezTo>
                <a:lnTo>
                  <a:pt x="20527" y="18360"/>
                </a:lnTo>
                <a:lnTo>
                  <a:pt x="20539" y="18360"/>
                </a:lnTo>
                <a:lnTo>
                  <a:pt x="20539" y="18348"/>
                </a:lnTo>
                <a:lnTo>
                  <a:pt x="20539" y="18313"/>
                </a:lnTo>
                <a:lnTo>
                  <a:pt x="20586" y="18313"/>
                </a:lnTo>
                <a:lnTo>
                  <a:pt x="20586" y="18360"/>
                </a:lnTo>
                <a:cubicBezTo>
                  <a:pt x="20610" y="18360"/>
                  <a:pt x="20622" y="18360"/>
                  <a:pt x="20646" y="18348"/>
                </a:cubicBezTo>
                <a:cubicBezTo>
                  <a:pt x="20646" y="18360"/>
                  <a:pt x="20658" y="18384"/>
                  <a:pt x="20682" y="18384"/>
                </a:cubicBezTo>
                <a:cubicBezTo>
                  <a:pt x="20705" y="18372"/>
                  <a:pt x="20705" y="18348"/>
                  <a:pt x="20705" y="18324"/>
                </a:cubicBezTo>
                <a:cubicBezTo>
                  <a:pt x="20711" y="18336"/>
                  <a:pt x="20717" y="18342"/>
                  <a:pt x="20723" y="18342"/>
                </a:cubicBezTo>
                <a:cubicBezTo>
                  <a:pt x="20729" y="18342"/>
                  <a:pt x="20735" y="18336"/>
                  <a:pt x="20741" y="18324"/>
                </a:cubicBezTo>
                <a:cubicBezTo>
                  <a:pt x="20741" y="18319"/>
                  <a:pt x="20741" y="18315"/>
                  <a:pt x="20740" y="18311"/>
                </a:cubicBezTo>
                <a:lnTo>
                  <a:pt x="20740" y="18311"/>
                </a:lnTo>
                <a:cubicBezTo>
                  <a:pt x="20740" y="18311"/>
                  <a:pt x="20741" y="18312"/>
                  <a:pt x="20741" y="18313"/>
                </a:cubicBezTo>
                <a:cubicBezTo>
                  <a:pt x="20765" y="18301"/>
                  <a:pt x="20765" y="18289"/>
                  <a:pt x="20765" y="18253"/>
                </a:cubicBezTo>
                <a:cubicBezTo>
                  <a:pt x="20771" y="18259"/>
                  <a:pt x="20777" y="18262"/>
                  <a:pt x="20783" y="18262"/>
                </a:cubicBezTo>
                <a:cubicBezTo>
                  <a:pt x="20789" y="18262"/>
                  <a:pt x="20795" y="18259"/>
                  <a:pt x="20801" y="18253"/>
                </a:cubicBezTo>
                <a:cubicBezTo>
                  <a:pt x="20801" y="18241"/>
                  <a:pt x="20801" y="18229"/>
                  <a:pt x="20789" y="18205"/>
                </a:cubicBezTo>
                <a:cubicBezTo>
                  <a:pt x="20789" y="18193"/>
                  <a:pt x="20801" y="18182"/>
                  <a:pt x="20801" y="18182"/>
                </a:cubicBezTo>
                <a:cubicBezTo>
                  <a:pt x="20825" y="18193"/>
                  <a:pt x="20836" y="18193"/>
                  <a:pt x="20848" y="18193"/>
                </a:cubicBezTo>
                <a:cubicBezTo>
                  <a:pt x="20848" y="18170"/>
                  <a:pt x="20848" y="18134"/>
                  <a:pt x="20825" y="18134"/>
                </a:cubicBezTo>
                <a:cubicBezTo>
                  <a:pt x="20825" y="18134"/>
                  <a:pt x="20836" y="18134"/>
                  <a:pt x="20836" y="18122"/>
                </a:cubicBezTo>
                <a:cubicBezTo>
                  <a:pt x="20848" y="18122"/>
                  <a:pt x="20860" y="18122"/>
                  <a:pt x="20896" y="18110"/>
                </a:cubicBezTo>
                <a:cubicBezTo>
                  <a:pt x="20896" y="18074"/>
                  <a:pt x="20896" y="18062"/>
                  <a:pt x="20884" y="18051"/>
                </a:cubicBezTo>
                <a:cubicBezTo>
                  <a:pt x="20884" y="18051"/>
                  <a:pt x="20884" y="18027"/>
                  <a:pt x="20896" y="18027"/>
                </a:cubicBezTo>
                <a:cubicBezTo>
                  <a:pt x="20920" y="18051"/>
                  <a:pt x="20956" y="18062"/>
                  <a:pt x="21003" y="18062"/>
                </a:cubicBezTo>
                <a:lnTo>
                  <a:pt x="21003" y="18051"/>
                </a:lnTo>
                <a:cubicBezTo>
                  <a:pt x="21027" y="18062"/>
                  <a:pt x="21039" y="18062"/>
                  <a:pt x="21075" y="18062"/>
                </a:cubicBezTo>
                <a:lnTo>
                  <a:pt x="21075" y="18074"/>
                </a:lnTo>
                <a:cubicBezTo>
                  <a:pt x="21063" y="18086"/>
                  <a:pt x="21039" y="18110"/>
                  <a:pt x="21039" y="18122"/>
                </a:cubicBezTo>
                <a:cubicBezTo>
                  <a:pt x="21063" y="18134"/>
                  <a:pt x="21086" y="18146"/>
                  <a:pt x="21098" y="18146"/>
                </a:cubicBezTo>
                <a:cubicBezTo>
                  <a:pt x="20967" y="18241"/>
                  <a:pt x="20872" y="18336"/>
                  <a:pt x="20765" y="18432"/>
                </a:cubicBezTo>
                <a:cubicBezTo>
                  <a:pt x="20717" y="18432"/>
                  <a:pt x="20694" y="18455"/>
                  <a:pt x="20694" y="18491"/>
                </a:cubicBezTo>
                <a:cubicBezTo>
                  <a:pt x="20680" y="18477"/>
                  <a:pt x="20662" y="18471"/>
                  <a:pt x="20642" y="18471"/>
                </a:cubicBezTo>
                <a:cubicBezTo>
                  <a:pt x="20628" y="18471"/>
                  <a:pt x="20613" y="18474"/>
                  <a:pt x="20598" y="18479"/>
                </a:cubicBezTo>
                <a:lnTo>
                  <a:pt x="20598" y="18491"/>
                </a:lnTo>
                <a:cubicBezTo>
                  <a:pt x="20586" y="18515"/>
                  <a:pt x="20586" y="18527"/>
                  <a:pt x="20586" y="18539"/>
                </a:cubicBezTo>
                <a:cubicBezTo>
                  <a:pt x="20580" y="18519"/>
                  <a:pt x="20562" y="18510"/>
                  <a:pt x="20542" y="18510"/>
                </a:cubicBezTo>
                <a:cubicBezTo>
                  <a:pt x="20526" y="18510"/>
                  <a:pt x="20507" y="18516"/>
                  <a:pt x="20491" y="18527"/>
                </a:cubicBezTo>
                <a:cubicBezTo>
                  <a:pt x="20491" y="18551"/>
                  <a:pt x="20515" y="18563"/>
                  <a:pt x="20539" y="18563"/>
                </a:cubicBezTo>
                <a:cubicBezTo>
                  <a:pt x="20527" y="18586"/>
                  <a:pt x="20503" y="18598"/>
                  <a:pt x="20503" y="18610"/>
                </a:cubicBezTo>
                <a:cubicBezTo>
                  <a:pt x="20491" y="18610"/>
                  <a:pt x="20479" y="18610"/>
                  <a:pt x="20467" y="18622"/>
                </a:cubicBezTo>
                <a:cubicBezTo>
                  <a:pt x="20467" y="18658"/>
                  <a:pt x="20479" y="18670"/>
                  <a:pt x="20491" y="18670"/>
                </a:cubicBezTo>
                <a:cubicBezTo>
                  <a:pt x="20348" y="18801"/>
                  <a:pt x="20217" y="18920"/>
                  <a:pt x="20122" y="18979"/>
                </a:cubicBezTo>
                <a:cubicBezTo>
                  <a:pt x="19836" y="19194"/>
                  <a:pt x="19717" y="19146"/>
                  <a:pt x="19598" y="19182"/>
                </a:cubicBezTo>
                <a:cubicBezTo>
                  <a:pt x="19860" y="18789"/>
                  <a:pt x="20063" y="17967"/>
                  <a:pt x="20051" y="17836"/>
                </a:cubicBezTo>
                <a:cubicBezTo>
                  <a:pt x="20027" y="17705"/>
                  <a:pt x="20027" y="17551"/>
                  <a:pt x="20027" y="17408"/>
                </a:cubicBezTo>
                <a:lnTo>
                  <a:pt x="20051" y="17408"/>
                </a:lnTo>
                <a:lnTo>
                  <a:pt x="20051" y="17396"/>
                </a:lnTo>
                <a:cubicBezTo>
                  <a:pt x="20063" y="17396"/>
                  <a:pt x="20074" y="17372"/>
                  <a:pt x="20086" y="17360"/>
                </a:cubicBezTo>
                <a:lnTo>
                  <a:pt x="20086" y="17372"/>
                </a:lnTo>
                <a:lnTo>
                  <a:pt x="20110" y="17372"/>
                </a:lnTo>
                <a:cubicBezTo>
                  <a:pt x="20122" y="17396"/>
                  <a:pt x="20134" y="17408"/>
                  <a:pt x="20146" y="17408"/>
                </a:cubicBezTo>
                <a:cubicBezTo>
                  <a:pt x="20170" y="17396"/>
                  <a:pt x="20170" y="17372"/>
                  <a:pt x="20170" y="17360"/>
                </a:cubicBezTo>
                <a:close/>
                <a:moveTo>
                  <a:pt x="22861" y="19182"/>
                </a:moveTo>
                <a:cubicBezTo>
                  <a:pt x="22861" y="19196"/>
                  <a:pt x="22873" y="19214"/>
                  <a:pt x="22896" y="19229"/>
                </a:cubicBezTo>
                <a:lnTo>
                  <a:pt x="22896" y="19229"/>
                </a:lnTo>
                <a:cubicBezTo>
                  <a:pt x="22872" y="19229"/>
                  <a:pt x="22849" y="19205"/>
                  <a:pt x="22837" y="19205"/>
                </a:cubicBezTo>
                <a:cubicBezTo>
                  <a:pt x="22849" y="19205"/>
                  <a:pt x="22861" y="19194"/>
                  <a:pt x="22861" y="19182"/>
                </a:cubicBezTo>
                <a:close/>
                <a:moveTo>
                  <a:pt x="12740" y="16396"/>
                </a:moveTo>
                <a:lnTo>
                  <a:pt x="12740" y="16396"/>
                </a:lnTo>
                <a:cubicBezTo>
                  <a:pt x="12752" y="16408"/>
                  <a:pt x="12788" y="16431"/>
                  <a:pt x="12812" y="16431"/>
                </a:cubicBezTo>
                <a:lnTo>
                  <a:pt x="12883" y="16562"/>
                </a:lnTo>
                <a:cubicBezTo>
                  <a:pt x="12883" y="16562"/>
                  <a:pt x="13336" y="17027"/>
                  <a:pt x="13478" y="17122"/>
                </a:cubicBezTo>
                <a:cubicBezTo>
                  <a:pt x="13633" y="17229"/>
                  <a:pt x="13645" y="17658"/>
                  <a:pt x="13693" y="17717"/>
                </a:cubicBezTo>
                <a:lnTo>
                  <a:pt x="13693" y="17836"/>
                </a:lnTo>
                <a:cubicBezTo>
                  <a:pt x="13693" y="18003"/>
                  <a:pt x="14098" y="18634"/>
                  <a:pt x="13907" y="19205"/>
                </a:cubicBezTo>
                <a:cubicBezTo>
                  <a:pt x="13728" y="19789"/>
                  <a:pt x="13645" y="20396"/>
                  <a:pt x="13443" y="20479"/>
                </a:cubicBezTo>
                <a:cubicBezTo>
                  <a:pt x="13436" y="20481"/>
                  <a:pt x="13428" y="20482"/>
                  <a:pt x="13420" y="20482"/>
                </a:cubicBezTo>
                <a:cubicBezTo>
                  <a:pt x="13178" y="20482"/>
                  <a:pt x="12435" y="19652"/>
                  <a:pt x="12204" y="19467"/>
                </a:cubicBezTo>
                <a:cubicBezTo>
                  <a:pt x="12038" y="19325"/>
                  <a:pt x="11966" y="19194"/>
                  <a:pt x="11800" y="19027"/>
                </a:cubicBezTo>
                <a:cubicBezTo>
                  <a:pt x="11728" y="18813"/>
                  <a:pt x="11669" y="18527"/>
                  <a:pt x="11681" y="18241"/>
                </a:cubicBezTo>
                <a:cubicBezTo>
                  <a:pt x="11704" y="18039"/>
                  <a:pt x="11728" y="17801"/>
                  <a:pt x="11764" y="17598"/>
                </a:cubicBezTo>
                <a:cubicBezTo>
                  <a:pt x="12026" y="17479"/>
                  <a:pt x="12157" y="17241"/>
                  <a:pt x="12276" y="16979"/>
                </a:cubicBezTo>
                <a:cubicBezTo>
                  <a:pt x="12312" y="16931"/>
                  <a:pt x="12323" y="16884"/>
                  <a:pt x="12335" y="16848"/>
                </a:cubicBezTo>
                <a:cubicBezTo>
                  <a:pt x="12359" y="16824"/>
                  <a:pt x="12371" y="16800"/>
                  <a:pt x="12359" y="16789"/>
                </a:cubicBezTo>
                <a:lnTo>
                  <a:pt x="12359" y="16765"/>
                </a:lnTo>
                <a:cubicBezTo>
                  <a:pt x="12371" y="16765"/>
                  <a:pt x="12395" y="16765"/>
                  <a:pt x="12419" y="16753"/>
                </a:cubicBezTo>
                <a:cubicBezTo>
                  <a:pt x="12419" y="16741"/>
                  <a:pt x="12395" y="16741"/>
                  <a:pt x="12395" y="16729"/>
                </a:cubicBezTo>
                <a:cubicBezTo>
                  <a:pt x="12419" y="16705"/>
                  <a:pt x="12431" y="16693"/>
                  <a:pt x="12443" y="16669"/>
                </a:cubicBezTo>
                <a:cubicBezTo>
                  <a:pt x="12454" y="16646"/>
                  <a:pt x="12454" y="16634"/>
                  <a:pt x="12454" y="16622"/>
                </a:cubicBezTo>
                <a:cubicBezTo>
                  <a:pt x="12480" y="16639"/>
                  <a:pt x="12511" y="16656"/>
                  <a:pt x="12544" y="16656"/>
                </a:cubicBezTo>
                <a:cubicBezTo>
                  <a:pt x="12558" y="16656"/>
                  <a:pt x="12571" y="16653"/>
                  <a:pt x="12585" y="16646"/>
                </a:cubicBezTo>
                <a:cubicBezTo>
                  <a:pt x="12585" y="16586"/>
                  <a:pt x="12574" y="16550"/>
                  <a:pt x="12550" y="16527"/>
                </a:cubicBezTo>
                <a:cubicBezTo>
                  <a:pt x="12574" y="16515"/>
                  <a:pt x="12609" y="16503"/>
                  <a:pt x="12621" y="16455"/>
                </a:cubicBezTo>
                <a:cubicBezTo>
                  <a:pt x="12621" y="16491"/>
                  <a:pt x="12633" y="16503"/>
                  <a:pt x="12669" y="16527"/>
                </a:cubicBezTo>
                <a:cubicBezTo>
                  <a:pt x="12728" y="16503"/>
                  <a:pt x="12752" y="16455"/>
                  <a:pt x="12740" y="16396"/>
                </a:cubicBezTo>
                <a:close/>
                <a:moveTo>
                  <a:pt x="16467" y="17646"/>
                </a:moveTo>
                <a:cubicBezTo>
                  <a:pt x="16431" y="17681"/>
                  <a:pt x="16419" y="17717"/>
                  <a:pt x="16443" y="17777"/>
                </a:cubicBezTo>
                <a:cubicBezTo>
                  <a:pt x="16491" y="17777"/>
                  <a:pt x="16526" y="17753"/>
                  <a:pt x="16538" y="17717"/>
                </a:cubicBezTo>
                <a:lnTo>
                  <a:pt x="16550" y="17717"/>
                </a:lnTo>
                <a:cubicBezTo>
                  <a:pt x="16562" y="17753"/>
                  <a:pt x="16598" y="17765"/>
                  <a:pt x="16645" y="17765"/>
                </a:cubicBezTo>
                <a:cubicBezTo>
                  <a:pt x="16657" y="17741"/>
                  <a:pt x="16657" y="17705"/>
                  <a:pt x="16657" y="17681"/>
                </a:cubicBezTo>
                <a:lnTo>
                  <a:pt x="16669" y="17658"/>
                </a:lnTo>
                <a:cubicBezTo>
                  <a:pt x="16681" y="17705"/>
                  <a:pt x="16717" y="17753"/>
                  <a:pt x="16776" y="17765"/>
                </a:cubicBezTo>
                <a:lnTo>
                  <a:pt x="16776" y="17860"/>
                </a:lnTo>
                <a:cubicBezTo>
                  <a:pt x="16848" y="17860"/>
                  <a:pt x="16907" y="17824"/>
                  <a:pt x="16943" y="17765"/>
                </a:cubicBezTo>
                <a:cubicBezTo>
                  <a:pt x="16943" y="17777"/>
                  <a:pt x="16955" y="17801"/>
                  <a:pt x="16955" y="17801"/>
                </a:cubicBezTo>
                <a:lnTo>
                  <a:pt x="16955" y="17872"/>
                </a:lnTo>
                <a:lnTo>
                  <a:pt x="16943" y="17884"/>
                </a:lnTo>
                <a:cubicBezTo>
                  <a:pt x="16955" y="17920"/>
                  <a:pt x="16967" y="17932"/>
                  <a:pt x="16979" y="17943"/>
                </a:cubicBezTo>
                <a:cubicBezTo>
                  <a:pt x="16979" y="17943"/>
                  <a:pt x="16979" y="17955"/>
                  <a:pt x="16967" y="17955"/>
                </a:cubicBezTo>
                <a:cubicBezTo>
                  <a:pt x="16979" y="17979"/>
                  <a:pt x="17015" y="17991"/>
                  <a:pt x="17026" y="18003"/>
                </a:cubicBezTo>
                <a:cubicBezTo>
                  <a:pt x="17003" y="18051"/>
                  <a:pt x="16979" y="18098"/>
                  <a:pt x="17003" y="18170"/>
                </a:cubicBezTo>
                <a:cubicBezTo>
                  <a:pt x="17038" y="18170"/>
                  <a:pt x="17074" y="18170"/>
                  <a:pt x="17098" y="18158"/>
                </a:cubicBezTo>
                <a:cubicBezTo>
                  <a:pt x="17122" y="18170"/>
                  <a:pt x="17122" y="18193"/>
                  <a:pt x="17134" y="18217"/>
                </a:cubicBezTo>
                <a:cubicBezTo>
                  <a:pt x="17157" y="18193"/>
                  <a:pt x="17193" y="18182"/>
                  <a:pt x="17205" y="18170"/>
                </a:cubicBezTo>
                <a:cubicBezTo>
                  <a:pt x="17217" y="18182"/>
                  <a:pt x="17253" y="18193"/>
                  <a:pt x="17276" y="18193"/>
                </a:cubicBezTo>
                <a:cubicBezTo>
                  <a:pt x="17276" y="18190"/>
                  <a:pt x="17278" y="18188"/>
                  <a:pt x="17281" y="18186"/>
                </a:cubicBezTo>
                <a:lnTo>
                  <a:pt x="17281" y="18186"/>
                </a:lnTo>
                <a:cubicBezTo>
                  <a:pt x="17319" y="18223"/>
                  <a:pt x="17357" y="18244"/>
                  <a:pt x="17402" y="18244"/>
                </a:cubicBezTo>
                <a:cubicBezTo>
                  <a:pt x="17411" y="18244"/>
                  <a:pt x="17421" y="18243"/>
                  <a:pt x="17431" y="18241"/>
                </a:cubicBezTo>
                <a:lnTo>
                  <a:pt x="17431" y="18241"/>
                </a:lnTo>
                <a:cubicBezTo>
                  <a:pt x="17396" y="18301"/>
                  <a:pt x="17396" y="18372"/>
                  <a:pt x="17455" y="18432"/>
                </a:cubicBezTo>
                <a:cubicBezTo>
                  <a:pt x="17538" y="18408"/>
                  <a:pt x="17574" y="18348"/>
                  <a:pt x="17574" y="18277"/>
                </a:cubicBezTo>
                <a:cubicBezTo>
                  <a:pt x="17600" y="18303"/>
                  <a:pt x="17638" y="18322"/>
                  <a:pt x="17688" y="18322"/>
                </a:cubicBezTo>
                <a:cubicBezTo>
                  <a:pt x="17708" y="18322"/>
                  <a:pt x="17729" y="18319"/>
                  <a:pt x="17753" y="18313"/>
                </a:cubicBezTo>
                <a:cubicBezTo>
                  <a:pt x="17777" y="18241"/>
                  <a:pt x="17741" y="18182"/>
                  <a:pt x="17717" y="18146"/>
                </a:cubicBezTo>
                <a:cubicBezTo>
                  <a:pt x="17753" y="18134"/>
                  <a:pt x="17788" y="18122"/>
                  <a:pt x="17812" y="18062"/>
                </a:cubicBezTo>
                <a:cubicBezTo>
                  <a:pt x="17800" y="18051"/>
                  <a:pt x="17800" y="18051"/>
                  <a:pt x="17788" y="18051"/>
                </a:cubicBezTo>
                <a:lnTo>
                  <a:pt x="17788" y="18015"/>
                </a:lnTo>
                <a:cubicBezTo>
                  <a:pt x="17800" y="18003"/>
                  <a:pt x="17812" y="18003"/>
                  <a:pt x="17836" y="18003"/>
                </a:cubicBezTo>
                <a:cubicBezTo>
                  <a:pt x="17812" y="18015"/>
                  <a:pt x="17812" y="18051"/>
                  <a:pt x="17812" y="18062"/>
                </a:cubicBezTo>
                <a:cubicBezTo>
                  <a:pt x="17812" y="18086"/>
                  <a:pt x="17848" y="18122"/>
                  <a:pt x="17860" y="18170"/>
                </a:cubicBezTo>
                <a:cubicBezTo>
                  <a:pt x="17872" y="18170"/>
                  <a:pt x="17872" y="18146"/>
                  <a:pt x="17872" y="18146"/>
                </a:cubicBezTo>
                <a:cubicBezTo>
                  <a:pt x="17896" y="18193"/>
                  <a:pt x="17896" y="18217"/>
                  <a:pt x="17872" y="18229"/>
                </a:cubicBezTo>
                <a:cubicBezTo>
                  <a:pt x="17753" y="18610"/>
                  <a:pt x="17800" y="18967"/>
                  <a:pt x="17741" y="19313"/>
                </a:cubicBezTo>
                <a:cubicBezTo>
                  <a:pt x="17455" y="19622"/>
                  <a:pt x="16907" y="20610"/>
                  <a:pt x="16622" y="20718"/>
                </a:cubicBezTo>
                <a:cubicBezTo>
                  <a:pt x="16253" y="20860"/>
                  <a:pt x="15645" y="21289"/>
                  <a:pt x="15419" y="21444"/>
                </a:cubicBezTo>
                <a:cubicBezTo>
                  <a:pt x="15387" y="21463"/>
                  <a:pt x="15362" y="21472"/>
                  <a:pt x="15344" y="21472"/>
                </a:cubicBezTo>
                <a:cubicBezTo>
                  <a:pt x="15229" y="21472"/>
                  <a:pt x="15371" y="21118"/>
                  <a:pt x="15371" y="20860"/>
                </a:cubicBezTo>
                <a:cubicBezTo>
                  <a:pt x="15371" y="20563"/>
                  <a:pt x="15455" y="20087"/>
                  <a:pt x="15491" y="19467"/>
                </a:cubicBezTo>
                <a:cubicBezTo>
                  <a:pt x="15562" y="19348"/>
                  <a:pt x="15550" y="19182"/>
                  <a:pt x="15681" y="18884"/>
                </a:cubicBezTo>
                <a:cubicBezTo>
                  <a:pt x="15800" y="18610"/>
                  <a:pt x="16014" y="17943"/>
                  <a:pt x="16122" y="17705"/>
                </a:cubicBezTo>
                <a:lnTo>
                  <a:pt x="16122" y="17717"/>
                </a:lnTo>
                <a:cubicBezTo>
                  <a:pt x="16137" y="17722"/>
                  <a:pt x="16152" y="17725"/>
                  <a:pt x="16165" y="17725"/>
                </a:cubicBezTo>
                <a:cubicBezTo>
                  <a:pt x="16213" y="17725"/>
                  <a:pt x="16246" y="17695"/>
                  <a:pt x="16264" y="17658"/>
                </a:cubicBezTo>
                <a:cubicBezTo>
                  <a:pt x="16276" y="17705"/>
                  <a:pt x="16312" y="17753"/>
                  <a:pt x="16372" y="17777"/>
                </a:cubicBezTo>
                <a:cubicBezTo>
                  <a:pt x="16407" y="17741"/>
                  <a:pt x="16419" y="17693"/>
                  <a:pt x="16407" y="17646"/>
                </a:cubicBezTo>
                <a:close/>
                <a:moveTo>
                  <a:pt x="13681" y="1"/>
                </a:moveTo>
                <a:cubicBezTo>
                  <a:pt x="13645" y="25"/>
                  <a:pt x="13633" y="60"/>
                  <a:pt x="13633" y="84"/>
                </a:cubicBezTo>
                <a:cubicBezTo>
                  <a:pt x="13621" y="84"/>
                  <a:pt x="13621" y="96"/>
                  <a:pt x="13621" y="96"/>
                </a:cubicBezTo>
                <a:cubicBezTo>
                  <a:pt x="13586" y="96"/>
                  <a:pt x="13562" y="120"/>
                  <a:pt x="13526" y="179"/>
                </a:cubicBezTo>
                <a:cubicBezTo>
                  <a:pt x="13538" y="191"/>
                  <a:pt x="13538" y="191"/>
                  <a:pt x="13562" y="191"/>
                </a:cubicBezTo>
                <a:cubicBezTo>
                  <a:pt x="13526" y="191"/>
                  <a:pt x="13514" y="215"/>
                  <a:pt x="13502" y="251"/>
                </a:cubicBezTo>
                <a:cubicBezTo>
                  <a:pt x="13502" y="215"/>
                  <a:pt x="13478" y="191"/>
                  <a:pt x="13455" y="156"/>
                </a:cubicBezTo>
                <a:cubicBezTo>
                  <a:pt x="13407" y="191"/>
                  <a:pt x="13395" y="251"/>
                  <a:pt x="13419" y="275"/>
                </a:cubicBezTo>
                <a:cubicBezTo>
                  <a:pt x="13395" y="275"/>
                  <a:pt x="13383" y="275"/>
                  <a:pt x="13347" y="298"/>
                </a:cubicBezTo>
                <a:cubicBezTo>
                  <a:pt x="13336" y="293"/>
                  <a:pt x="13326" y="291"/>
                  <a:pt x="13316" y="291"/>
                </a:cubicBezTo>
                <a:cubicBezTo>
                  <a:pt x="13283" y="291"/>
                  <a:pt x="13256" y="316"/>
                  <a:pt x="13228" y="334"/>
                </a:cubicBezTo>
                <a:cubicBezTo>
                  <a:pt x="13216" y="275"/>
                  <a:pt x="13181" y="239"/>
                  <a:pt x="13109" y="215"/>
                </a:cubicBezTo>
                <a:lnTo>
                  <a:pt x="13109" y="239"/>
                </a:lnTo>
                <a:cubicBezTo>
                  <a:pt x="13097" y="215"/>
                  <a:pt x="13085" y="215"/>
                  <a:pt x="13050" y="215"/>
                </a:cubicBezTo>
                <a:cubicBezTo>
                  <a:pt x="13085" y="191"/>
                  <a:pt x="13097" y="144"/>
                  <a:pt x="13085" y="84"/>
                </a:cubicBezTo>
                <a:cubicBezTo>
                  <a:pt x="13002" y="84"/>
                  <a:pt x="12943" y="120"/>
                  <a:pt x="12919" y="179"/>
                </a:cubicBezTo>
                <a:cubicBezTo>
                  <a:pt x="12907" y="179"/>
                  <a:pt x="12883" y="191"/>
                  <a:pt x="12871" y="191"/>
                </a:cubicBezTo>
                <a:cubicBezTo>
                  <a:pt x="12863" y="188"/>
                  <a:pt x="12852" y="187"/>
                  <a:pt x="12841" y="187"/>
                </a:cubicBezTo>
                <a:cubicBezTo>
                  <a:pt x="12802" y="187"/>
                  <a:pt x="12750" y="202"/>
                  <a:pt x="12704" y="239"/>
                </a:cubicBezTo>
                <a:cubicBezTo>
                  <a:pt x="12704" y="251"/>
                  <a:pt x="12728" y="263"/>
                  <a:pt x="12740" y="275"/>
                </a:cubicBezTo>
                <a:cubicBezTo>
                  <a:pt x="12693" y="275"/>
                  <a:pt x="12645" y="298"/>
                  <a:pt x="12609" y="334"/>
                </a:cubicBezTo>
                <a:cubicBezTo>
                  <a:pt x="12621" y="298"/>
                  <a:pt x="12621" y="251"/>
                  <a:pt x="12585" y="203"/>
                </a:cubicBezTo>
                <a:cubicBezTo>
                  <a:pt x="12502" y="239"/>
                  <a:pt x="12454" y="310"/>
                  <a:pt x="12478" y="370"/>
                </a:cubicBezTo>
                <a:cubicBezTo>
                  <a:pt x="12460" y="359"/>
                  <a:pt x="12440" y="354"/>
                  <a:pt x="12420" y="354"/>
                </a:cubicBezTo>
                <a:cubicBezTo>
                  <a:pt x="12371" y="354"/>
                  <a:pt x="12318" y="383"/>
                  <a:pt x="12276" y="441"/>
                </a:cubicBezTo>
                <a:cubicBezTo>
                  <a:pt x="12276" y="441"/>
                  <a:pt x="12276" y="453"/>
                  <a:pt x="12300" y="453"/>
                </a:cubicBezTo>
                <a:cubicBezTo>
                  <a:pt x="12276" y="489"/>
                  <a:pt x="12276" y="513"/>
                  <a:pt x="12276" y="548"/>
                </a:cubicBezTo>
                <a:cubicBezTo>
                  <a:pt x="12261" y="540"/>
                  <a:pt x="12245" y="535"/>
                  <a:pt x="12230" y="535"/>
                </a:cubicBezTo>
                <a:cubicBezTo>
                  <a:pt x="12182" y="535"/>
                  <a:pt x="12133" y="575"/>
                  <a:pt x="12097" y="656"/>
                </a:cubicBezTo>
                <a:cubicBezTo>
                  <a:pt x="12121" y="679"/>
                  <a:pt x="12145" y="679"/>
                  <a:pt x="12181" y="691"/>
                </a:cubicBezTo>
                <a:lnTo>
                  <a:pt x="12181" y="715"/>
                </a:lnTo>
                <a:cubicBezTo>
                  <a:pt x="12181" y="715"/>
                  <a:pt x="12181" y="727"/>
                  <a:pt x="12193" y="727"/>
                </a:cubicBezTo>
                <a:cubicBezTo>
                  <a:pt x="12181" y="751"/>
                  <a:pt x="12181" y="787"/>
                  <a:pt x="12181" y="810"/>
                </a:cubicBezTo>
                <a:cubicBezTo>
                  <a:pt x="12167" y="805"/>
                  <a:pt x="12152" y="802"/>
                  <a:pt x="12139" y="802"/>
                </a:cubicBezTo>
                <a:cubicBezTo>
                  <a:pt x="12094" y="802"/>
                  <a:pt x="12050" y="833"/>
                  <a:pt x="12014" y="906"/>
                </a:cubicBezTo>
                <a:cubicBezTo>
                  <a:pt x="12031" y="922"/>
                  <a:pt x="12059" y="939"/>
                  <a:pt x="12088" y="939"/>
                </a:cubicBezTo>
                <a:cubicBezTo>
                  <a:pt x="12099" y="939"/>
                  <a:pt x="12111" y="936"/>
                  <a:pt x="12121" y="929"/>
                </a:cubicBezTo>
                <a:lnTo>
                  <a:pt x="12121" y="929"/>
                </a:lnTo>
                <a:cubicBezTo>
                  <a:pt x="12097" y="965"/>
                  <a:pt x="12097" y="1013"/>
                  <a:pt x="12121" y="1049"/>
                </a:cubicBezTo>
                <a:cubicBezTo>
                  <a:pt x="12097" y="1072"/>
                  <a:pt x="12073" y="1096"/>
                  <a:pt x="12073" y="1132"/>
                </a:cubicBezTo>
                <a:cubicBezTo>
                  <a:pt x="12091" y="1149"/>
                  <a:pt x="12115" y="1160"/>
                  <a:pt x="12136" y="1160"/>
                </a:cubicBezTo>
                <a:cubicBezTo>
                  <a:pt x="12143" y="1160"/>
                  <a:pt x="12150" y="1159"/>
                  <a:pt x="12157" y="1156"/>
                </a:cubicBezTo>
                <a:lnTo>
                  <a:pt x="12157" y="1156"/>
                </a:lnTo>
                <a:cubicBezTo>
                  <a:pt x="12157" y="1168"/>
                  <a:pt x="12145" y="1191"/>
                  <a:pt x="12145" y="1203"/>
                </a:cubicBezTo>
                <a:cubicBezTo>
                  <a:pt x="12134" y="1188"/>
                  <a:pt x="12117" y="1179"/>
                  <a:pt x="12096" y="1179"/>
                </a:cubicBezTo>
                <a:cubicBezTo>
                  <a:pt x="12069" y="1179"/>
                  <a:pt x="12036" y="1194"/>
                  <a:pt x="12002" y="1227"/>
                </a:cubicBezTo>
                <a:cubicBezTo>
                  <a:pt x="12014" y="1263"/>
                  <a:pt x="12038" y="1275"/>
                  <a:pt x="12073" y="1275"/>
                </a:cubicBezTo>
                <a:cubicBezTo>
                  <a:pt x="12038" y="1287"/>
                  <a:pt x="12038" y="1322"/>
                  <a:pt x="12038" y="1370"/>
                </a:cubicBezTo>
                <a:cubicBezTo>
                  <a:pt x="12026" y="1370"/>
                  <a:pt x="12002" y="1382"/>
                  <a:pt x="11978" y="1406"/>
                </a:cubicBezTo>
                <a:cubicBezTo>
                  <a:pt x="12002" y="1441"/>
                  <a:pt x="12026" y="1453"/>
                  <a:pt x="12062" y="1453"/>
                </a:cubicBezTo>
                <a:cubicBezTo>
                  <a:pt x="12026" y="1489"/>
                  <a:pt x="12026" y="1513"/>
                  <a:pt x="12038" y="1560"/>
                </a:cubicBezTo>
                <a:lnTo>
                  <a:pt x="12026" y="1560"/>
                </a:lnTo>
                <a:cubicBezTo>
                  <a:pt x="12026" y="1620"/>
                  <a:pt x="12038" y="1668"/>
                  <a:pt x="12073" y="1691"/>
                </a:cubicBezTo>
                <a:cubicBezTo>
                  <a:pt x="12026" y="1691"/>
                  <a:pt x="11990" y="1727"/>
                  <a:pt x="11978" y="1763"/>
                </a:cubicBezTo>
                <a:cubicBezTo>
                  <a:pt x="11966" y="1757"/>
                  <a:pt x="11951" y="1754"/>
                  <a:pt x="11937" y="1754"/>
                </a:cubicBezTo>
                <a:cubicBezTo>
                  <a:pt x="11922" y="1754"/>
                  <a:pt x="11907" y="1757"/>
                  <a:pt x="11895" y="1763"/>
                </a:cubicBezTo>
                <a:cubicBezTo>
                  <a:pt x="11895" y="1811"/>
                  <a:pt x="11895" y="1846"/>
                  <a:pt x="11907" y="1870"/>
                </a:cubicBezTo>
                <a:cubicBezTo>
                  <a:pt x="11895" y="1870"/>
                  <a:pt x="11859" y="1882"/>
                  <a:pt x="11847" y="1882"/>
                </a:cubicBezTo>
                <a:lnTo>
                  <a:pt x="11835" y="1882"/>
                </a:lnTo>
                <a:cubicBezTo>
                  <a:pt x="11859" y="1858"/>
                  <a:pt x="11871" y="1811"/>
                  <a:pt x="11859" y="1751"/>
                </a:cubicBezTo>
                <a:cubicBezTo>
                  <a:pt x="11776" y="1751"/>
                  <a:pt x="11716" y="1799"/>
                  <a:pt x="11692" y="1870"/>
                </a:cubicBezTo>
                <a:cubicBezTo>
                  <a:pt x="11673" y="1837"/>
                  <a:pt x="11642" y="1819"/>
                  <a:pt x="11603" y="1819"/>
                </a:cubicBezTo>
                <a:cubicBezTo>
                  <a:pt x="11571" y="1819"/>
                  <a:pt x="11533" y="1831"/>
                  <a:pt x="11490" y="1858"/>
                </a:cubicBezTo>
                <a:lnTo>
                  <a:pt x="11490" y="1870"/>
                </a:lnTo>
                <a:cubicBezTo>
                  <a:pt x="11454" y="1882"/>
                  <a:pt x="11442" y="1918"/>
                  <a:pt x="11442" y="1965"/>
                </a:cubicBezTo>
                <a:cubicBezTo>
                  <a:pt x="11425" y="1936"/>
                  <a:pt x="11395" y="1921"/>
                  <a:pt x="11359" y="1921"/>
                </a:cubicBezTo>
                <a:cubicBezTo>
                  <a:pt x="11323" y="1921"/>
                  <a:pt x="11282" y="1936"/>
                  <a:pt x="11240" y="1965"/>
                </a:cubicBezTo>
                <a:cubicBezTo>
                  <a:pt x="11252" y="2025"/>
                  <a:pt x="11288" y="2049"/>
                  <a:pt x="11323" y="2061"/>
                </a:cubicBezTo>
                <a:cubicBezTo>
                  <a:pt x="11288" y="2096"/>
                  <a:pt x="11264" y="2120"/>
                  <a:pt x="11264" y="2168"/>
                </a:cubicBezTo>
                <a:cubicBezTo>
                  <a:pt x="11240" y="2168"/>
                  <a:pt x="11204" y="2180"/>
                  <a:pt x="11180" y="2215"/>
                </a:cubicBezTo>
                <a:cubicBezTo>
                  <a:pt x="11192" y="2275"/>
                  <a:pt x="11228" y="2299"/>
                  <a:pt x="11264" y="2299"/>
                </a:cubicBezTo>
                <a:cubicBezTo>
                  <a:pt x="11228" y="2334"/>
                  <a:pt x="11204" y="2394"/>
                  <a:pt x="11228" y="2465"/>
                </a:cubicBezTo>
                <a:lnTo>
                  <a:pt x="11240" y="2465"/>
                </a:lnTo>
                <a:lnTo>
                  <a:pt x="11228" y="2477"/>
                </a:lnTo>
                <a:lnTo>
                  <a:pt x="11180" y="2477"/>
                </a:lnTo>
                <a:cubicBezTo>
                  <a:pt x="11158" y="2466"/>
                  <a:pt x="11129" y="2458"/>
                  <a:pt x="11094" y="2458"/>
                </a:cubicBezTo>
                <a:cubicBezTo>
                  <a:pt x="11053" y="2458"/>
                  <a:pt x="11005" y="2469"/>
                  <a:pt x="10954" y="2501"/>
                </a:cubicBezTo>
                <a:cubicBezTo>
                  <a:pt x="10954" y="2525"/>
                  <a:pt x="10966" y="2537"/>
                  <a:pt x="10966" y="2561"/>
                </a:cubicBezTo>
                <a:cubicBezTo>
                  <a:pt x="10956" y="2554"/>
                  <a:pt x="10942" y="2551"/>
                  <a:pt x="10927" y="2551"/>
                </a:cubicBezTo>
                <a:cubicBezTo>
                  <a:pt x="10886" y="2551"/>
                  <a:pt x="10830" y="2571"/>
                  <a:pt x="10788" y="2596"/>
                </a:cubicBezTo>
                <a:cubicBezTo>
                  <a:pt x="10823" y="2561"/>
                  <a:pt x="10835" y="2501"/>
                  <a:pt x="10811" y="2453"/>
                </a:cubicBezTo>
                <a:lnTo>
                  <a:pt x="10811" y="2453"/>
                </a:lnTo>
                <a:cubicBezTo>
                  <a:pt x="10692" y="2465"/>
                  <a:pt x="10633" y="2537"/>
                  <a:pt x="10633" y="2632"/>
                </a:cubicBezTo>
                <a:cubicBezTo>
                  <a:pt x="10608" y="2612"/>
                  <a:pt x="10577" y="2601"/>
                  <a:pt x="10544" y="2601"/>
                </a:cubicBezTo>
                <a:cubicBezTo>
                  <a:pt x="10496" y="2601"/>
                  <a:pt x="10443" y="2624"/>
                  <a:pt x="10395" y="2680"/>
                </a:cubicBezTo>
                <a:cubicBezTo>
                  <a:pt x="10395" y="2680"/>
                  <a:pt x="10395" y="2692"/>
                  <a:pt x="10407" y="2692"/>
                </a:cubicBezTo>
                <a:cubicBezTo>
                  <a:pt x="10371" y="2715"/>
                  <a:pt x="10371" y="2763"/>
                  <a:pt x="10371" y="2799"/>
                </a:cubicBezTo>
                <a:cubicBezTo>
                  <a:pt x="10351" y="2783"/>
                  <a:pt x="10329" y="2775"/>
                  <a:pt x="10305" y="2775"/>
                </a:cubicBezTo>
                <a:cubicBezTo>
                  <a:pt x="10257" y="2775"/>
                  <a:pt x="10204" y="2807"/>
                  <a:pt x="10157" y="2870"/>
                </a:cubicBezTo>
                <a:cubicBezTo>
                  <a:pt x="10180" y="2918"/>
                  <a:pt x="10228" y="2942"/>
                  <a:pt x="10276" y="2942"/>
                </a:cubicBezTo>
                <a:cubicBezTo>
                  <a:pt x="10240" y="2977"/>
                  <a:pt x="10228" y="3013"/>
                  <a:pt x="10240" y="3049"/>
                </a:cubicBezTo>
                <a:cubicBezTo>
                  <a:pt x="10228" y="3061"/>
                  <a:pt x="10204" y="3073"/>
                  <a:pt x="10204" y="3096"/>
                </a:cubicBezTo>
                <a:lnTo>
                  <a:pt x="10168" y="3132"/>
                </a:lnTo>
                <a:lnTo>
                  <a:pt x="10180" y="3156"/>
                </a:lnTo>
                <a:cubicBezTo>
                  <a:pt x="10168" y="3180"/>
                  <a:pt x="10180" y="3227"/>
                  <a:pt x="10180" y="3251"/>
                </a:cubicBezTo>
                <a:cubicBezTo>
                  <a:pt x="10160" y="3242"/>
                  <a:pt x="10138" y="3238"/>
                  <a:pt x="10116" y="3238"/>
                </a:cubicBezTo>
                <a:cubicBezTo>
                  <a:pt x="10047" y="3238"/>
                  <a:pt x="9975" y="3280"/>
                  <a:pt x="9930" y="3370"/>
                </a:cubicBezTo>
                <a:lnTo>
                  <a:pt x="9942" y="3394"/>
                </a:lnTo>
                <a:cubicBezTo>
                  <a:pt x="9930" y="3430"/>
                  <a:pt x="9930" y="3477"/>
                  <a:pt x="9942" y="3525"/>
                </a:cubicBezTo>
                <a:cubicBezTo>
                  <a:pt x="9918" y="3519"/>
                  <a:pt x="9901" y="3516"/>
                  <a:pt x="9883" y="3516"/>
                </a:cubicBezTo>
                <a:cubicBezTo>
                  <a:pt x="9865" y="3516"/>
                  <a:pt x="9847" y="3519"/>
                  <a:pt x="9823" y="3525"/>
                </a:cubicBezTo>
                <a:lnTo>
                  <a:pt x="9823" y="3489"/>
                </a:lnTo>
                <a:cubicBezTo>
                  <a:pt x="9823" y="3418"/>
                  <a:pt x="9776" y="3370"/>
                  <a:pt x="9716" y="3358"/>
                </a:cubicBezTo>
                <a:cubicBezTo>
                  <a:pt x="9764" y="3334"/>
                  <a:pt x="9776" y="3275"/>
                  <a:pt x="9764" y="3192"/>
                </a:cubicBezTo>
                <a:cubicBezTo>
                  <a:pt x="9668" y="3192"/>
                  <a:pt x="9609" y="3227"/>
                  <a:pt x="9585" y="3275"/>
                </a:cubicBezTo>
                <a:cubicBezTo>
                  <a:pt x="9573" y="3275"/>
                  <a:pt x="9537" y="3275"/>
                  <a:pt x="9526" y="3287"/>
                </a:cubicBezTo>
                <a:cubicBezTo>
                  <a:pt x="9503" y="3270"/>
                  <a:pt x="9476" y="3261"/>
                  <a:pt x="9446" y="3261"/>
                </a:cubicBezTo>
                <a:cubicBezTo>
                  <a:pt x="9412" y="3261"/>
                  <a:pt x="9373" y="3273"/>
                  <a:pt x="9335" y="3299"/>
                </a:cubicBezTo>
                <a:cubicBezTo>
                  <a:pt x="9335" y="3334"/>
                  <a:pt x="9347" y="3346"/>
                  <a:pt x="9359" y="3358"/>
                </a:cubicBezTo>
                <a:cubicBezTo>
                  <a:pt x="9350" y="3356"/>
                  <a:pt x="9341" y="3354"/>
                  <a:pt x="9330" y="3354"/>
                </a:cubicBezTo>
                <a:cubicBezTo>
                  <a:pt x="9295" y="3354"/>
                  <a:pt x="9250" y="3370"/>
                  <a:pt x="9204" y="3406"/>
                </a:cubicBezTo>
                <a:cubicBezTo>
                  <a:pt x="9228" y="3358"/>
                  <a:pt x="9240" y="3299"/>
                  <a:pt x="9216" y="3239"/>
                </a:cubicBezTo>
                <a:lnTo>
                  <a:pt x="9216" y="3239"/>
                </a:lnTo>
                <a:cubicBezTo>
                  <a:pt x="9109" y="3251"/>
                  <a:pt x="9049" y="3311"/>
                  <a:pt x="9049" y="3406"/>
                </a:cubicBezTo>
                <a:cubicBezTo>
                  <a:pt x="9021" y="3378"/>
                  <a:pt x="8987" y="3363"/>
                  <a:pt x="8950" y="3363"/>
                </a:cubicBezTo>
                <a:cubicBezTo>
                  <a:pt x="8910" y="3363"/>
                  <a:pt x="8867" y="3380"/>
                  <a:pt x="8823" y="3418"/>
                </a:cubicBezTo>
                <a:lnTo>
                  <a:pt x="8823" y="3430"/>
                </a:lnTo>
                <a:cubicBezTo>
                  <a:pt x="8799" y="3465"/>
                  <a:pt x="8799" y="3489"/>
                  <a:pt x="8799" y="3537"/>
                </a:cubicBezTo>
                <a:cubicBezTo>
                  <a:pt x="8774" y="3512"/>
                  <a:pt x="8748" y="3500"/>
                  <a:pt x="8719" y="3500"/>
                </a:cubicBezTo>
                <a:cubicBezTo>
                  <a:pt x="8678" y="3500"/>
                  <a:pt x="8634" y="3524"/>
                  <a:pt x="8585" y="3573"/>
                </a:cubicBezTo>
                <a:cubicBezTo>
                  <a:pt x="8621" y="3632"/>
                  <a:pt x="8644" y="3656"/>
                  <a:pt x="8692" y="3656"/>
                </a:cubicBezTo>
                <a:cubicBezTo>
                  <a:pt x="8668" y="3692"/>
                  <a:pt x="8644" y="3727"/>
                  <a:pt x="8644" y="3775"/>
                </a:cubicBezTo>
                <a:cubicBezTo>
                  <a:pt x="8621" y="3775"/>
                  <a:pt x="8585" y="3811"/>
                  <a:pt x="8561" y="3835"/>
                </a:cubicBezTo>
                <a:cubicBezTo>
                  <a:pt x="8585" y="3894"/>
                  <a:pt x="8621" y="3930"/>
                  <a:pt x="8668" y="3930"/>
                </a:cubicBezTo>
                <a:cubicBezTo>
                  <a:pt x="8621" y="3966"/>
                  <a:pt x="8609" y="4025"/>
                  <a:pt x="8633" y="4108"/>
                </a:cubicBezTo>
                <a:lnTo>
                  <a:pt x="8680" y="4108"/>
                </a:lnTo>
                <a:lnTo>
                  <a:pt x="8680" y="4120"/>
                </a:lnTo>
                <a:lnTo>
                  <a:pt x="8668" y="4120"/>
                </a:lnTo>
                <a:cubicBezTo>
                  <a:pt x="8654" y="4117"/>
                  <a:pt x="8641" y="4115"/>
                  <a:pt x="8629" y="4115"/>
                </a:cubicBezTo>
                <a:cubicBezTo>
                  <a:pt x="8600" y="4115"/>
                  <a:pt x="8574" y="4124"/>
                  <a:pt x="8549" y="4132"/>
                </a:cubicBezTo>
                <a:cubicBezTo>
                  <a:pt x="8549" y="4073"/>
                  <a:pt x="8513" y="4013"/>
                  <a:pt x="8442" y="3954"/>
                </a:cubicBezTo>
                <a:cubicBezTo>
                  <a:pt x="8371" y="4001"/>
                  <a:pt x="8347" y="4073"/>
                  <a:pt x="8371" y="4132"/>
                </a:cubicBezTo>
                <a:lnTo>
                  <a:pt x="8323" y="4180"/>
                </a:lnTo>
                <a:cubicBezTo>
                  <a:pt x="8252" y="4180"/>
                  <a:pt x="8192" y="4204"/>
                  <a:pt x="8156" y="4299"/>
                </a:cubicBezTo>
                <a:cubicBezTo>
                  <a:pt x="8168" y="4311"/>
                  <a:pt x="8204" y="4347"/>
                  <a:pt x="8216" y="4347"/>
                </a:cubicBezTo>
                <a:cubicBezTo>
                  <a:pt x="8168" y="4358"/>
                  <a:pt x="8121" y="4370"/>
                  <a:pt x="8097" y="4430"/>
                </a:cubicBezTo>
                <a:cubicBezTo>
                  <a:pt x="8085" y="4418"/>
                  <a:pt x="8085" y="4406"/>
                  <a:pt x="8073" y="4382"/>
                </a:cubicBezTo>
                <a:cubicBezTo>
                  <a:pt x="8049" y="4358"/>
                  <a:pt x="8025" y="4311"/>
                  <a:pt x="7990" y="4287"/>
                </a:cubicBezTo>
                <a:cubicBezTo>
                  <a:pt x="7906" y="4347"/>
                  <a:pt x="7871" y="4430"/>
                  <a:pt x="7918" y="4525"/>
                </a:cubicBezTo>
                <a:cubicBezTo>
                  <a:pt x="7888" y="4510"/>
                  <a:pt x="7859" y="4502"/>
                  <a:pt x="7832" y="4502"/>
                </a:cubicBezTo>
                <a:cubicBezTo>
                  <a:pt x="7773" y="4502"/>
                  <a:pt x="7721" y="4539"/>
                  <a:pt x="7680" y="4620"/>
                </a:cubicBezTo>
                <a:lnTo>
                  <a:pt x="7692" y="4644"/>
                </a:lnTo>
                <a:cubicBezTo>
                  <a:pt x="7680" y="4680"/>
                  <a:pt x="7680" y="4728"/>
                  <a:pt x="7716" y="4775"/>
                </a:cubicBezTo>
                <a:cubicBezTo>
                  <a:pt x="7689" y="4762"/>
                  <a:pt x="7661" y="4755"/>
                  <a:pt x="7635" y="4755"/>
                </a:cubicBezTo>
                <a:cubicBezTo>
                  <a:pt x="7570" y="4755"/>
                  <a:pt x="7512" y="4797"/>
                  <a:pt x="7478" y="4882"/>
                </a:cubicBezTo>
                <a:cubicBezTo>
                  <a:pt x="7501" y="4906"/>
                  <a:pt x="7525" y="4942"/>
                  <a:pt x="7561" y="4954"/>
                </a:cubicBezTo>
                <a:cubicBezTo>
                  <a:pt x="7549" y="4966"/>
                  <a:pt x="7549" y="4978"/>
                  <a:pt x="7549" y="5001"/>
                </a:cubicBezTo>
                <a:cubicBezTo>
                  <a:pt x="7532" y="4984"/>
                  <a:pt x="7514" y="4973"/>
                  <a:pt x="7487" y="4973"/>
                </a:cubicBezTo>
                <a:cubicBezTo>
                  <a:pt x="7478" y="4973"/>
                  <a:pt x="7467" y="4974"/>
                  <a:pt x="7454" y="4978"/>
                </a:cubicBezTo>
                <a:cubicBezTo>
                  <a:pt x="7454" y="5025"/>
                  <a:pt x="7478" y="5037"/>
                  <a:pt x="7501" y="5061"/>
                </a:cubicBezTo>
                <a:cubicBezTo>
                  <a:pt x="7466" y="5073"/>
                  <a:pt x="7454" y="5085"/>
                  <a:pt x="7454" y="5132"/>
                </a:cubicBezTo>
                <a:cubicBezTo>
                  <a:pt x="7478" y="5132"/>
                  <a:pt x="7478" y="5132"/>
                  <a:pt x="7490" y="5144"/>
                </a:cubicBezTo>
                <a:lnTo>
                  <a:pt x="7490" y="5180"/>
                </a:lnTo>
                <a:cubicBezTo>
                  <a:pt x="7475" y="5170"/>
                  <a:pt x="7462" y="5164"/>
                  <a:pt x="7451" y="5164"/>
                </a:cubicBezTo>
                <a:cubicBezTo>
                  <a:pt x="7436" y="5164"/>
                  <a:pt x="7425" y="5176"/>
                  <a:pt x="7418" y="5204"/>
                </a:cubicBezTo>
                <a:cubicBezTo>
                  <a:pt x="7430" y="5216"/>
                  <a:pt x="7442" y="5239"/>
                  <a:pt x="7454" y="5239"/>
                </a:cubicBezTo>
                <a:cubicBezTo>
                  <a:pt x="7442" y="5251"/>
                  <a:pt x="7442" y="5263"/>
                  <a:pt x="7442" y="5299"/>
                </a:cubicBezTo>
                <a:cubicBezTo>
                  <a:pt x="7430" y="5299"/>
                  <a:pt x="7430" y="5311"/>
                  <a:pt x="7406" y="5323"/>
                </a:cubicBezTo>
                <a:lnTo>
                  <a:pt x="7430" y="5335"/>
                </a:lnTo>
                <a:cubicBezTo>
                  <a:pt x="7406" y="5335"/>
                  <a:pt x="7406" y="5359"/>
                  <a:pt x="7394" y="5359"/>
                </a:cubicBezTo>
                <a:cubicBezTo>
                  <a:pt x="7394" y="5275"/>
                  <a:pt x="7347" y="5216"/>
                  <a:pt x="7263" y="5216"/>
                </a:cubicBezTo>
                <a:lnTo>
                  <a:pt x="7263" y="5239"/>
                </a:lnTo>
                <a:cubicBezTo>
                  <a:pt x="7228" y="5239"/>
                  <a:pt x="7204" y="5251"/>
                  <a:pt x="7168" y="5275"/>
                </a:cubicBezTo>
                <a:cubicBezTo>
                  <a:pt x="7168" y="5204"/>
                  <a:pt x="7132" y="5156"/>
                  <a:pt x="7037" y="5144"/>
                </a:cubicBezTo>
                <a:cubicBezTo>
                  <a:pt x="7025" y="5192"/>
                  <a:pt x="7025" y="5239"/>
                  <a:pt x="7037" y="5275"/>
                </a:cubicBezTo>
                <a:cubicBezTo>
                  <a:pt x="6989" y="5275"/>
                  <a:pt x="6966" y="5299"/>
                  <a:pt x="6930" y="5323"/>
                </a:cubicBezTo>
                <a:cubicBezTo>
                  <a:pt x="6918" y="5311"/>
                  <a:pt x="6894" y="5299"/>
                  <a:pt x="6847" y="5299"/>
                </a:cubicBezTo>
                <a:cubicBezTo>
                  <a:pt x="6835" y="5335"/>
                  <a:pt x="6835" y="5382"/>
                  <a:pt x="6847" y="5430"/>
                </a:cubicBezTo>
                <a:cubicBezTo>
                  <a:pt x="6799" y="5430"/>
                  <a:pt x="6739" y="5442"/>
                  <a:pt x="6716" y="5513"/>
                </a:cubicBezTo>
                <a:cubicBezTo>
                  <a:pt x="6728" y="5537"/>
                  <a:pt x="6728" y="5537"/>
                  <a:pt x="6739" y="5537"/>
                </a:cubicBezTo>
                <a:cubicBezTo>
                  <a:pt x="6728" y="5549"/>
                  <a:pt x="6716" y="5549"/>
                  <a:pt x="6692" y="5573"/>
                </a:cubicBezTo>
                <a:cubicBezTo>
                  <a:pt x="6680" y="5597"/>
                  <a:pt x="6680" y="5620"/>
                  <a:pt x="6680" y="5632"/>
                </a:cubicBezTo>
                <a:cubicBezTo>
                  <a:pt x="6677" y="5631"/>
                  <a:pt x="6673" y="5630"/>
                  <a:pt x="6669" y="5630"/>
                </a:cubicBezTo>
                <a:cubicBezTo>
                  <a:pt x="6642" y="5630"/>
                  <a:pt x="6594" y="5665"/>
                  <a:pt x="6573" y="5728"/>
                </a:cubicBezTo>
                <a:cubicBezTo>
                  <a:pt x="6585" y="5734"/>
                  <a:pt x="6597" y="5737"/>
                  <a:pt x="6610" y="5737"/>
                </a:cubicBezTo>
                <a:cubicBezTo>
                  <a:pt x="6623" y="5737"/>
                  <a:pt x="6638" y="5734"/>
                  <a:pt x="6656" y="5728"/>
                </a:cubicBezTo>
                <a:lnTo>
                  <a:pt x="6656" y="5728"/>
                </a:lnTo>
                <a:cubicBezTo>
                  <a:pt x="6632" y="5751"/>
                  <a:pt x="6632" y="5787"/>
                  <a:pt x="6656" y="5799"/>
                </a:cubicBezTo>
                <a:cubicBezTo>
                  <a:pt x="6632" y="5811"/>
                  <a:pt x="6632" y="5835"/>
                  <a:pt x="6620" y="5859"/>
                </a:cubicBezTo>
                <a:cubicBezTo>
                  <a:pt x="6608" y="5871"/>
                  <a:pt x="6608" y="5894"/>
                  <a:pt x="6597" y="5906"/>
                </a:cubicBezTo>
                <a:cubicBezTo>
                  <a:pt x="6608" y="5918"/>
                  <a:pt x="6620" y="5930"/>
                  <a:pt x="6632" y="5930"/>
                </a:cubicBezTo>
                <a:cubicBezTo>
                  <a:pt x="6608" y="5954"/>
                  <a:pt x="6585" y="5966"/>
                  <a:pt x="6549" y="6025"/>
                </a:cubicBezTo>
                <a:cubicBezTo>
                  <a:pt x="6549" y="5978"/>
                  <a:pt x="6537" y="5930"/>
                  <a:pt x="6489" y="5906"/>
                </a:cubicBezTo>
                <a:cubicBezTo>
                  <a:pt x="6430" y="5954"/>
                  <a:pt x="6418" y="6013"/>
                  <a:pt x="6442" y="6073"/>
                </a:cubicBezTo>
                <a:cubicBezTo>
                  <a:pt x="6427" y="6067"/>
                  <a:pt x="6413" y="6064"/>
                  <a:pt x="6399" y="6064"/>
                </a:cubicBezTo>
                <a:cubicBezTo>
                  <a:pt x="6355" y="6064"/>
                  <a:pt x="6317" y="6093"/>
                  <a:pt x="6299" y="6156"/>
                </a:cubicBezTo>
                <a:lnTo>
                  <a:pt x="6311" y="6168"/>
                </a:lnTo>
                <a:cubicBezTo>
                  <a:pt x="6311" y="6204"/>
                  <a:pt x="6311" y="6228"/>
                  <a:pt x="6323" y="6263"/>
                </a:cubicBezTo>
                <a:cubicBezTo>
                  <a:pt x="6310" y="6261"/>
                  <a:pt x="6298" y="6260"/>
                  <a:pt x="6286" y="6260"/>
                </a:cubicBezTo>
                <a:cubicBezTo>
                  <a:pt x="6240" y="6260"/>
                  <a:pt x="6199" y="6281"/>
                  <a:pt x="6180" y="6347"/>
                </a:cubicBezTo>
                <a:cubicBezTo>
                  <a:pt x="6204" y="6382"/>
                  <a:pt x="6251" y="6394"/>
                  <a:pt x="6299" y="6394"/>
                </a:cubicBezTo>
                <a:cubicBezTo>
                  <a:pt x="6287" y="6430"/>
                  <a:pt x="6287" y="6466"/>
                  <a:pt x="6299" y="6513"/>
                </a:cubicBezTo>
                <a:cubicBezTo>
                  <a:pt x="6287" y="6525"/>
                  <a:pt x="6251" y="6561"/>
                  <a:pt x="6251" y="6585"/>
                </a:cubicBezTo>
                <a:cubicBezTo>
                  <a:pt x="6287" y="6621"/>
                  <a:pt x="6299" y="6621"/>
                  <a:pt x="6323" y="6633"/>
                </a:cubicBezTo>
                <a:cubicBezTo>
                  <a:pt x="6311" y="6633"/>
                  <a:pt x="6299" y="6644"/>
                  <a:pt x="6299" y="6668"/>
                </a:cubicBezTo>
                <a:lnTo>
                  <a:pt x="6299" y="6692"/>
                </a:lnTo>
                <a:lnTo>
                  <a:pt x="6263" y="6692"/>
                </a:lnTo>
                <a:lnTo>
                  <a:pt x="6263" y="6704"/>
                </a:lnTo>
                <a:cubicBezTo>
                  <a:pt x="6251" y="6704"/>
                  <a:pt x="6239" y="6704"/>
                  <a:pt x="6227" y="6728"/>
                </a:cubicBezTo>
                <a:cubicBezTo>
                  <a:pt x="6204" y="6704"/>
                  <a:pt x="6180" y="6704"/>
                  <a:pt x="6144" y="6704"/>
                </a:cubicBezTo>
                <a:cubicBezTo>
                  <a:pt x="6192" y="6692"/>
                  <a:pt x="6204" y="6644"/>
                  <a:pt x="6227" y="6585"/>
                </a:cubicBezTo>
                <a:cubicBezTo>
                  <a:pt x="6205" y="6572"/>
                  <a:pt x="6183" y="6565"/>
                  <a:pt x="6161" y="6565"/>
                </a:cubicBezTo>
                <a:cubicBezTo>
                  <a:pt x="6125" y="6565"/>
                  <a:pt x="6091" y="6583"/>
                  <a:pt x="6061" y="6621"/>
                </a:cubicBezTo>
                <a:cubicBezTo>
                  <a:pt x="6037" y="6549"/>
                  <a:pt x="6001" y="6502"/>
                  <a:pt x="5906" y="6502"/>
                </a:cubicBezTo>
                <a:lnTo>
                  <a:pt x="5906" y="6513"/>
                </a:lnTo>
                <a:cubicBezTo>
                  <a:pt x="5882" y="6513"/>
                  <a:pt x="5846" y="6549"/>
                  <a:pt x="5835" y="6561"/>
                </a:cubicBezTo>
                <a:cubicBezTo>
                  <a:pt x="5823" y="6490"/>
                  <a:pt x="5775" y="6442"/>
                  <a:pt x="5668" y="6442"/>
                </a:cubicBezTo>
                <a:cubicBezTo>
                  <a:pt x="5656" y="6502"/>
                  <a:pt x="5668" y="6549"/>
                  <a:pt x="5704" y="6573"/>
                </a:cubicBezTo>
                <a:cubicBezTo>
                  <a:pt x="5656" y="6573"/>
                  <a:pt x="5608" y="6585"/>
                  <a:pt x="5596" y="6633"/>
                </a:cubicBezTo>
                <a:cubicBezTo>
                  <a:pt x="5573" y="6621"/>
                  <a:pt x="5537" y="6621"/>
                  <a:pt x="5489" y="6621"/>
                </a:cubicBezTo>
                <a:cubicBezTo>
                  <a:pt x="5477" y="6680"/>
                  <a:pt x="5489" y="6728"/>
                  <a:pt x="5525" y="6752"/>
                </a:cubicBezTo>
                <a:cubicBezTo>
                  <a:pt x="5465" y="6752"/>
                  <a:pt x="5418" y="6799"/>
                  <a:pt x="5406" y="6859"/>
                </a:cubicBezTo>
                <a:cubicBezTo>
                  <a:pt x="5438" y="6884"/>
                  <a:pt x="5463" y="6896"/>
                  <a:pt x="5487" y="6896"/>
                </a:cubicBezTo>
                <a:cubicBezTo>
                  <a:pt x="5507" y="6896"/>
                  <a:pt x="5527" y="6887"/>
                  <a:pt x="5549" y="6871"/>
                </a:cubicBezTo>
                <a:lnTo>
                  <a:pt x="5549" y="6906"/>
                </a:lnTo>
                <a:cubicBezTo>
                  <a:pt x="5537" y="6918"/>
                  <a:pt x="5525" y="6930"/>
                  <a:pt x="5525" y="6942"/>
                </a:cubicBezTo>
                <a:lnTo>
                  <a:pt x="5501" y="6942"/>
                </a:lnTo>
                <a:cubicBezTo>
                  <a:pt x="5489" y="7002"/>
                  <a:pt x="5501" y="7049"/>
                  <a:pt x="5525" y="7085"/>
                </a:cubicBezTo>
                <a:cubicBezTo>
                  <a:pt x="5477" y="7085"/>
                  <a:pt x="5430" y="7121"/>
                  <a:pt x="5418" y="7180"/>
                </a:cubicBezTo>
                <a:cubicBezTo>
                  <a:pt x="5442" y="7216"/>
                  <a:pt x="5477" y="7216"/>
                  <a:pt x="5513" y="7216"/>
                </a:cubicBezTo>
                <a:cubicBezTo>
                  <a:pt x="5489" y="7216"/>
                  <a:pt x="5477" y="7228"/>
                  <a:pt x="5465" y="7240"/>
                </a:cubicBezTo>
                <a:cubicBezTo>
                  <a:pt x="5442" y="7228"/>
                  <a:pt x="5430" y="7228"/>
                  <a:pt x="5406" y="7228"/>
                </a:cubicBezTo>
                <a:cubicBezTo>
                  <a:pt x="5394" y="7264"/>
                  <a:pt x="5406" y="7287"/>
                  <a:pt x="5418" y="7323"/>
                </a:cubicBezTo>
                <a:cubicBezTo>
                  <a:pt x="5394" y="7323"/>
                  <a:pt x="5358" y="7335"/>
                  <a:pt x="5346" y="7359"/>
                </a:cubicBezTo>
                <a:cubicBezTo>
                  <a:pt x="5338" y="7359"/>
                  <a:pt x="5324" y="7359"/>
                  <a:pt x="5317" y="7367"/>
                </a:cubicBezTo>
                <a:lnTo>
                  <a:pt x="5317" y="7367"/>
                </a:lnTo>
                <a:cubicBezTo>
                  <a:pt x="5326" y="7325"/>
                  <a:pt x="5292" y="7286"/>
                  <a:pt x="5239" y="7275"/>
                </a:cubicBezTo>
                <a:cubicBezTo>
                  <a:pt x="5227" y="7299"/>
                  <a:pt x="5215" y="7335"/>
                  <a:pt x="5227" y="7359"/>
                </a:cubicBezTo>
                <a:cubicBezTo>
                  <a:pt x="5218" y="7356"/>
                  <a:pt x="5210" y="7354"/>
                  <a:pt x="5203" y="7354"/>
                </a:cubicBezTo>
                <a:cubicBezTo>
                  <a:pt x="5184" y="7354"/>
                  <a:pt x="5173" y="7365"/>
                  <a:pt x="5156" y="7383"/>
                </a:cubicBezTo>
                <a:cubicBezTo>
                  <a:pt x="5132" y="7359"/>
                  <a:pt x="5120" y="7347"/>
                  <a:pt x="5096" y="7347"/>
                </a:cubicBezTo>
                <a:cubicBezTo>
                  <a:pt x="5073" y="7383"/>
                  <a:pt x="5073" y="7406"/>
                  <a:pt x="5073" y="7442"/>
                </a:cubicBezTo>
                <a:cubicBezTo>
                  <a:pt x="5066" y="7435"/>
                  <a:pt x="5058" y="7433"/>
                  <a:pt x="5050" y="7433"/>
                </a:cubicBezTo>
                <a:cubicBezTo>
                  <a:pt x="5030" y="7433"/>
                  <a:pt x="5006" y="7452"/>
                  <a:pt x="4989" y="7478"/>
                </a:cubicBezTo>
                <a:cubicBezTo>
                  <a:pt x="5013" y="7525"/>
                  <a:pt x="5049" y="7525"/>
                  <a:pt x="5073" y="7525"/>
                </a:cubicBezTo>
                <a:lnTo>
                  <a:pt x="5061" y="7537"/>
                </a:lnTo>
                <a:cubicBezTo>
                  <a:pt x="5049" y="7537"/>
                  <a:pt x="5049" y="7561"/>
                  <a:pt x="5037" y="7573"/>
                </a:cubicBezTo>
                <a:lnTo>
                  <a:pt x="5013" y="7573"/>
                </a:lnTo>
                <a:cubicBezTo>
                  <a:pt x="5001" y="7597"/>
                  <a:pt x="4989" y="7633"/>
                  <a:pt x="5001" y="7656"/>
                </a:cubicBezTo>
                <a:lnTo>
                  <a:pt x="4977" y="7656"/>
                </a:lnTo>
                <a:cubicBezTo>
                  <a:pt x="4961" y="7649"/>
                  <a:pt x="4946" y="7645"/>
                  <a:pt x="4931" y="7645"/>
                </a:cubicBezTo>
                <a:cubicBezTo>
                  <a:pt x="4902" y="7645"/>
                  <a:pt x="4878" y="7660"/>
                  <a:pt x="4870" y="7692"/>
                </a:cubicBezTo>
                <a:cubicBezTo>
                  <a:pt x="4851" y="7653"/>
                  <a:pt x="4831" y="7614"/>
                  <a:pt x="4792" y="7614"/>
                </a:cubicBezTo>
                <a:cubicBezTo>
                  <a:pt x="4784" y="7614"/>
                  <a:pt x="4774" y="7616"/>
                  <a:pt x="4763" y="7621"/>
                </a:cubicBezTo>
                <a:lnTo>
                  <a:pt x="4763" y="7633"/>
                </a:lnTo>
                <a:cubicBezTo>
                  <a:pt x="4751" y="7633"/>
                  <a:pt x="4715" y="7645"/>
                  <a:pt x="4715" y="7680"/>
                </a:cubicBezTo>
                <a:cubicBezTo>
                  <a:pt x="4705" y="7628"/>
                  <a:pt x="4686" y="7595"/>
                  <a:pt x="4641" y="7595"/>
                </a:cubicBezTo>
                <a:cubicBezTo>
                  <a:pt x="4635" y="7595"/>
                  <a:pt x="4628" y="7595"/>
                  <a:pt x="4620" y="7597"/>
                </a:cubicBezTo>
                <a:cubicBezTo>
                  <a:pt x="4614" y="7609"/>
                  <a:pt x="4611" y="7620"/>
                  <a:pt x="4610" y="7630"/>
                </a:cubicBezTo>
                <a:lnTo>
                  <a:pt x="4610" y="7630"/>
                </a:lnTo>
                <a:cubicBezTo>
                  <a:pt x="4604" y="7628"/>
                  <a:pt x="4599" y="7628"/>
                  <a:pt x="4594" y="7628"/>
                </a:cubicBezTo>
                <a:cubicBezTo>
                  <a:pt x="4577" y="7628"/>
                  <a:pt x="4569" y="7636"/>
                  <a:pt x="4561" y="7645"/>
                </a:cubicBezTo>
                <a:lnTo>
                  <a:pt x="4537" y="7645"/>
                </a:lnTo>
                <a:cubicBezTo>
                  <a:pt x="4528" y="7636"/>
                  <a:pt x="4520" y="7628"/>
                  <a:pt x="4503" y="7628"/>
                </a:cubicBezTo>
                <a:cubicBezTo>
                  <a:pt x="4496" y="7628"/>
                  <a:pt x="4488" y="7629"/>
                  <a:pt x="4477" y="7633"/>
                </a:cubicBezTo>
                <a:lnTo>
                  <a:pt x="4477" y="7645"/>
                </a:lnTo>
                <a:cubicBezTo>
                  <a:pt x="4465" y="7633"/>
                  <a:pt x="4453" y="7633"/>
                  <a:pt x="4442" y="7633"/>
                </a:cubicBezTo>
                <a:cubicBezTo>
                  <a:pt x="4453" y="7621"/>
                  <a:pt x="4465" y="7597"/>
                  <a:pt x="4453" y="7585"/>
                </a:cubicBezTo>
                <a:cubicBezTo>
                  <a:pt x="4445" y="7582"/>
                  <a:pt x="4437" y="7581"/>
                  <a:pt x="4431" y="7581"/>
                </a:cubicBezTo>
                <a:cubicBezTo>
                  <a:pt x="4412" y="7581"/>
                  <a:pt x="4403" y="7594"/>
                  <a:pt x="4394" y="7621"/>
                </a:cubicBezTo>
                <a:cubicBezTo>
                  <a:pt x="4385" y="7594"/>
                  <a:pt x="4369" y="7581"/>
                  <a:pt x="4352" y="7581"/>
                </a:cubicBezTo>
                <a:cubicBezTo>
                  <a:pt x="4346" y="7581"/>
                  <a:pt x="4340" y="7582"/>
                  <a:pt x="4334" y="7585"/>
                </a:cubicBezTo>
                <a:cubicBezTo>
                  <a:pt x="4322" y="7585"/>
                  <a:pt x="4322" y="7597"/>
                  <a:pt x="4299" y="7621"/>
                </a:cubicBezTo>
                <a:cubicBezTo>
                  <a:pt x="4290" y="7594"/>
                  <a:pt x="4281" y="7581"/>
                  <a:pt x="4262" y="7581"/>
                </a:cubicBezTo>
                <a:cubicBezTo>
                  <a:pt x="4256" y="7581"/>
                  <a:pt x="4248" y="7582"/>
                  <a:pt x="4239" y="7585"/>
                </a:cubicBezTo>
                <a:cubicBezTo>
                  <a:pt x="4239" y="7597"/>
                  <a:pt x="4239" y="7633"/>
                  <a:pt x="4263" y="7633"/>
                </a:cubicBezTo>
                <a:cubicBezTo>
                  <a:pt x="4239" y="7633"/>
                  <a:pt x="4227" y="7645"/>
                  <a:pt x="4227" y="7656"/>
                </a:cubicBezTo>
                <a:lnTo>
                  <a:pt x="4203" y="7656"/>
                </a:lnTo>
                <a:cubicBezTo>
                  <a:pt x="4203" y="7680"/>
                  <a:pt x="4203" y="7692"/>
                  <a:pt x="4215" y="7704"/>
                </a:cubicBezTo>
                <a:cubicBezTo>
                  <a:pt x="4203" y="7704"/>
                  <a:pt x="4180" y="7716"/>
                  <a:pt x="4168" y="7752"/>
                </a:cubicBezTo>
                <a:cubicBezTo>
                  <a:pt x="4174" y="7758"/>
                  <a:pt x="4186" y="7761"/>
                  <a:pt x="4197" y="7761"/>
                </a:cubicBezTo>
                <a:cubicBezTo>
                  <a:pt x="4209" y="7761"/>
                  <a:pt x="4221" y="7758"/>
                  <a:pt x="4227" y="7752"/>
                </a:cubicBezTo>
                <a:lnTo>
                  <a:pt x="4227" y="7764"/>
                </a:lnTo>
                <a:lnTo>
                  <a:pt x="4215" y="7776"/>
                </a:lnTo>
                <a:cubicBezTo>
                  <a:pt x="4215" y="7799"/>
                  <a:pt x="4215" y="7811"/>
                  <a:pt x="4227" y="7823"/>
                </a:cubicBezTo>
                <a:cubicBezTo>
                  <a:pt x="4215" y="7823"/>
                  <a:pt x="4203" y="7835"/>
                  <a:pt x="4180" y="7871"/>
                </a:cubicBezTo>
                <a:cubicBezTo>
                  <a:pt x="4192" y="7877"/>
                  <a:pt x="4203" y="7880"/>
                  <a:pt x="4214" y="7880"/>
                </a:cubicBezTo>
                <a:cubicBezTo>
                  <a:pt x="4224" y="7880"/>
                  <a:pt x="4233" y="7877"/>
                  <a:pt x="4239" y="7871"/>
                </a:cubicBezTo>
                <a:cubicBezTo>
                  <a:pt x="4239" y="7883"/>
                  <a:pt x="4239" y="7895"/>
                  <a:pt x="4275" y="7918"/>
                </a:cubicBezTo>
                <a:lnTo>
                  <a:pt x="4275" y="7942"/>
                </a:lnTo>
                <a:cubicBezTo>
                  <a:pt x="4287" y="7948"/>
                  <a:pt x="4305" y="7951"/>
                  <a:pt x="4321" y="7951"/>
                </a:cubicBezTo>
                <a:cubicBezTo>
                  <a:pt x="4337" y="7951"/>
                  <a:pt x="4352" y="7948"/>
                  <a:pt x="4358" y="7942"/>
                </a:cubicBezTo>
                <a:lnTo>
                  <a:pt x="4358" y="7954"/>
                </a:lnTo>
                <a:cubicBezTo>
                  <a:pt x="4358" y="7978"/>
                  <a:pt x="4346" y="7978"/>
                  <a:pt x="4346" y="7990"/>
                </a:cubicBezTo>
                <a:lnTo>
                  <a:pt x="4334" y="7990"/>
                </a:lnTo>
                <a:lnTo>
                  <a:pt x="4334" y="8002"/>
                </a:lnTo>
                <a:lnTo>
                  <a:pt x="4322" y="8014"/>
                </a:lnTo>
                <a:lnTo>
                  <a:pt x="4322" y="8037"/>
                </a:lnTo>
                <a:cubicBezTo>
                  <a:pt x="4287" y="8061"/>
                  <a:pt x="4275" y="8097"/>
                  <a:pt x="4275" y="8133"/>
                </a:cubicBezTo>
                <a:cubicBezTo>
                  <a:pt x="4248" y="8105"/>
                  <a:pt x="4213" y="8091"/>
                  <a:pt x="4175" y="8091"/>
                </a:cubicBezTo>
                <a:cubicBezTo>
                  <a:pt x="4131" y="8091"/>
                  <a:pt x="4082" y="8111"/>
                  <a:pt x="4037" y="8157"/>
                </a:cubicBezTo>
                <a:cubicBezTo>
                  <a:pt x="4061" y="8216"/>
                  <a:pt x="4096" y="8240"/>
                  <a:pt x="4156" y="8252"/>
                </a:cubicBezTo>
                <a:cubicBezTo>
                  <a:pt x="4144" y="8276"/>
                  <a:pt x="4120" y="8287"/>
                  <a:pt x="4120" y="8299"/>
                </a:cubicBezTo>
                <a:cubicBezTo>
                  <a:pt x="4096" y="8299"/>
                  <a:pt x="4084" y="8311"/>
                  <a:pt x="4049" y="8335"/>
                </a:cubicBezTo>
                <a:cubicBezTo>
                  <a:pt x="4049" y="8359"/>
                  <a:pt x="4061" y="8371"/>
                  <a:pt x="4084" y="8407"/>
                </a:cubicBezTo>
                <a:cubicBezTo>
                  <a:pt x="4049" y="8418"/>
                  <a:pt x="4037" y="8430"/>
                  <a:pt x="4001" y="8454"/>
                </a:cubicBezTo>
                <a:cubicBezTo>
                  <a:pt x="4025" y="8490"/>
                  <a:pt x="4049" y="8514"/>
                  <a:pt x="4061" y="8526"/>
                </a:cubicBezTo>
                <a:lnTo>
                  <a:pt x="4061" y="8538"/>
                </a:lnTo>
                <a:cubicBezTo>
                  <a:pt x="4037" y="8538"/>
                  <a:pt x="4001" y="8549"/>
                  <a:pt x="3977" y="8573"/>
                </a:cubicBezTo>
                <a:cubicBezTo>
                  <a:pt x="3989" y="8609"/>
                  <a:pt x="4025" y="8657"/>
                  <a:pt x="4049" y="8668"/>
                </a:cubicBezTo>
                <a:cubicBezTo>
                  <a:pt x="3965" y="8668"/>
                  <a:pt x="3918" y="8704"/>
                  <a:pt x="3906" y="8752"/>
                </a:cubicBezTo>
                <a:cubicBezTo>
                  <a:pt x="3888" y="8728"/>
                  <a:pt x="3861" y="8716"/>
                  <a:pt x="3830" y="8716"/>
                </a:cubicBezTo>
                <a:cubicBezTo>
                  <a:pt x="3799" y="8716"/>
                  <a:pt x="3763" y="8728"/>
                  <a:pt x="3727" y="8752"/>
                </a:cubicBezTo>
                <a:lnTo>
                  <a:pt x="3727" y="8764"/>
                </a:lnTo>
                <a:cubicBezTo>
                  <a:pt x="3703" y="8776"/>
                  <a:pt x="3691" y="8811"/>
                  <a:pt x="3691" y="8835"/>
                </a:cubicBezTo>
                <a:cubicBezTo>
                  <a:pt x="3673" y="8826"/>
                  <a:pt x="3653" y="8820"/>
                  <a:pt x="3633" y="8820"/>
                </a:cubicBezTo>
                <a:cubicBezTo>
                  <a:pt x="3601" y="8820"/>
                  <a:pt x="3570" y="8834"/>
                  <a:pt x="3549" y="8871"/>
                </a:cubicBezTo>
                <a:cubicBezTo>
                  <a:pt x="3560" y="8895"/>
                  <a:pt x="3584" y="8907"/>
                  <a:pt x="3620" y="8930"/>
                </a:cubicBezTo>
                <a:cubicBezTo>
                  <a:pt x="3584" y="8954"/>
                  <a:pt x="3572" y="8990"/>
                  <a:pt x="3584" y="9014"/>
                </a:cubicBezTo>
                <a:cubicBezTo>
                  <a:pt x="3572" y="9026"/>
                  <a:pt x="3549" y="9049"/>
                  <a:pt x="3525" y="9061"/>
                </a:cubicBezTo>
                <a:cubicBezTo>
                  <a:pt x="3549" y="9085"/>
                  <a:pt x="3572" y="9109"/>
                  <a:pt x="3608" y="9109"/>
                </a:cubicBezTo>
                <a:cubicBezTo>
                  <a:pt x="3572" y="9133"/>
                  <a:pt x="3572" y="9180"/>
                  <a:pt x="3584" y="9228"/>
                </a:cubicBezTo>
                <a:lnTo>
                  <a:pt x="3608" y="9228"/>
                </a:lnTo>
                <a:cubicBezTo>
                  <a:pt x="3584" y="9240"/>
                  <a:pt x="3572" y="9252"/>
                  <a:pt x="3572" y="9264"/>
                </a:cubicBezTo>
                <a:cubicBezTo>
                  <a:pt x="3563" y="9254"/>
                  <a:pt x="3547" y="9248"/>
                  <a:pt x="3527" y="9248"/>
                </a:cubicBezTo>
                <a:cubicBezTo>
                  <a:pt x="3499" y="9248"/>
                  <a:pt x="3464" y="9260"/>
                  <a:pt x="3430" y="9288"/>
                </a:cubicBezTo>
                <a:cubicBezTo>
                  <a:pt x="3441" y="9311"/>
                  <a:pt x="3453" y="9323"/>
                  <a:pt x="3489" y="9323"/>
                </a:cubicBezTo>
                <a:cubicBezTo>
                  <a:pt x="3453" y="9347"/>
                  <a:pt x="3441" y="9371"/>
                  <a:pt x="3441" y="9407"/>
                </a:cubicBezTo>
                <a:cubicBezTo>
                  <a:pt x="3430" y="9407"/>
                  <a:pt x="3406" y="9419"/>
                  <a:pt x="3382" y="9442"/>
                </a:cubicBezTo>
                <a:cubicBezTo>
                  <a:pt x="3394" y="9478"/>
                  <a:pt x="3406" y="9490"/>
                  <a:pt x="3441" y="9490"/>
                </a:cubicBezTo>
                <a:cubicBezTo>
                  <a:pt x="3406" y="9526"/>
                  <a:pt x="3406" y="9550"/>
                  <a:pt x="3430" y="9585"/>
                </a:cubicBezTo>
                <a:lnTo>
                  <a:pt x="3441" y="9585"/>
                </a:lnTo>
                <a:lnTo>
                  <a:pt x="3441" y="9621"/>
                </a:lnTo>
                <a:cubicBezTo>
                  <a:pt x="3453" y="9621"/>
                  <a:pt x="3489" y="9645"/>
                  <a:pt x="3501" y="9645"/>
                </a:cubicBezTo>
                <a:cubicBezTo>
                  <a:pt x="3513" y="9657"/>
                  <a:pt x="3525" y="9657"/>
                  <a:pt x="3549" y="9657"/>
                </a:cubicBezTo>
                <a:lnTo>
                  <a:pt x="3549" y="9704"/>
                </a:lnTo>
                <a:lnTo>
                  <a:pt x="3525" y="9716"/>
                </a:lnTo>
                <a:cubicBezTo>
                  <a:pt x="3513" y="9681"/>
                  <a:pt x="3501" y="9669"/>
                  <a:pt x="3465" y="9657"/>
                </a:cubicBezTo>
                <a:cubicBezTo>
                  <a:pt x="3394" y="9728"/>
                  <a:pt x="3382" y="9800"/>
                  <a:pt x="3430" y="9883"/>
                </a:cubicBezTo>
                <a:cubicBezTo>
                  <a:pt x="3404" y="9873"/>
                  <a:pt x="3381" y="9869"/>
                  <a:pt x="3361" y="9869"/>
                </a:cubicBezTo>
                <a:cubicBezTo>
                  <a:pt x="3305" y="9869"/>
                  <a:pt x="3268" y="9902"/>
                  <a:pt x="3251" y="9954"/>
                </a:cubicBezTo>
                <a:cubicBezTo>
                  <a:pt x="3281" y="10004"/>
                  <a:pt x="3319" y="10029"/>
                  <a:pt x="3358" y="10029"/>
                </a:cubicBezTo>
                <a:cubicBezTo>
                  <a:pt x="3366" y="10029"/>
                  <a:pt x="3374" y="10028"/>
                  <a:pt x="3382" y="10026"/>
                </a:cubicBezTo>
                <a:lnTo>
                  <a:pt x="3382" y="10026"/>
                </a:lnTo>
                <a:cubicBezTo>
                  <a:pt x="3346" y="10073"/>
                  <a:pt x="3346" y="10133"/>
                  <a:pt x="3382" y="10204"/>
                </a:cubicBezTo>
                <a:cubicBezTo>
                  <a:pt x="3322" y="10204"/>
                  <a:pt x="3275" y="10252"/>
                  <a:pt x="3263" y="10300"/>
                </a:cubicBezTo>
                <a:cubicBezTo>
                  <a:pt x="3227" y="10252"/>
                  <a:pt x="3168" y="10216"/>
                  <a:pt x="3096" y="10216"/>
                </a:cubicBezTo>
                <a:cubicBezTo>
                  <a:pt x="3096" y="10240"/>
                  <a:pt x="3084" y="10264"/>
                  <a:pt x="3084" y="10276"/>
                </a:cubicBezTo>
                <a:cubicBezTo>
                  <a:pt x="3049" y="10371"/>
                  <a:pt x="3060" y="10431"/>
                  <a:pt x="3108" y="10490"/>
                </a:cubicBezTo>
                <a:lnTo>
                  <a:pt x="3060" y="10538"/>
                </a:lnTo>
                <a:cubicBezTo>
                  <a:pt x="3060" y="10550"/>
                  <a:pt x="3084" y="10550"/>
                  <a:pt x="3084" y="10562"/>
                </a:cubicBezTo>
                <a:lnTo>
                  <a:pt x="3084" y="10573"/>
                </a:lnTo>
                <a:cubicBezTo>
                  <a:pt x="3049" y="10573"/>
                  <a:pt x="3037" y="10597"/>
                  <a:pt x="3013" y="10621"/>
                </a:cubicBezTo>
                <a:lnTo>
                  <a:pt x="2989" y="10621"/>
                </a:lnTo>
                <a:cubicBezTo>
                  <a:pt x="2989" y="10573"/>
                  <a:pt x="2977" y="10550"/>
                  <a:pt x="2941" y="10502"/>
                </a:cubicBezTo>
                <a:cubicBezTo>
                  <a:pt x="2894" y="10538"/>
                  <a:pt x="2858" y="10573"/>
                  <a:pt x="2858" y="10633"/>
                </a:cubicBezTo>
                <a:lnTo>
                  <a:pt x="2846" y="10633"/>
                </a:lnTo>
                <a:cubicBezTo>
                  <a:pt x="2827" y="10625"/>
                  <a:pt x="2810" y="10622"/>
                  <a:pt x="2793" y="10622"/>
                </a:cubicBezTo>
                <a:cubicBezTo>
                  <a:pt x="2756" y="10622"/>
                  <a:pt x="2724" y="10640"/>
                  <a:pt x="2691" y="10681"/>
                </a:cubicBezTo>
                <a:lnTo>
                  <a:pt x="2703" y="10693"/>
                </a:lnTo>
                <a:cubicBezTo>
                  <a:pt x="2691" y="10728"/>
                  <a:pt x="2691" y="10752"/>
                  <a:pt x="2691" y="10788"/>
                </a:cubicBezTo>
                <a:cubicBezTo>
                  <a:pt x="2663" y="10765"/>
                  <a:pt x="2635" y="10753"/>
                  <a:pt x="2607" y="10753"/>
                </a:cubicBezTo>
                <a:cubicBezTo>
                  <a:pt x="2576" y="10753"/>
                  <a:pt x="2544" y="10768"/>
                  <a:pt x="2513" y="10800"/>
                </a:cubicBezTo>
                <a:cubicBezTo>
                  <a:pt x="2548" y="10847"/>
                  <a:pt x="2572" y="10871"/>
                  <a:pt x="2620" y="10895"/>
                </a:cubicBezTo>
                <a:cubicBezTo>
                  <a:pt x="2584" y="10919"/>
                  <a:pt x="2572" y="10966"/>
                  <a:pt x="2584" y="11014"/>
                </a:cubicBezTo>
                <a:cubicBezTo>
                  <a:pt x="2572" y="11014"/>
                  <a:pt x="2560" y="11026"/>
                  <a:pt x="2548" y="11038"/>
                </a:cubicBezTo>
                <a:cubicBezTo>
                  <a:pt x="2525" y="11038"/>
                  <a:pt x="2525" y="11050"/>
                  <a:pt x="2513" y="11050"/>
                </a:cubicBezTo>
                <a:lnTo>
                  <a:pt x="2513" y="11074"/>
                </a:lnTo>
                <a:cubicBezTo>
                  <a:pt x="2525" y="11085"/>
                  <a:pt x="2525" y="11097"/>
                  <a:pt x="2548" y="11109"/>
                </a:cubicBezTo>
                <a:lnTo>
                  <a:pt x="2513" y="11109"/>
                </a:lnTo>
                <a:cubicBezTo>
                  <a:pt x="2513" y="11085"/>
                  <a:pt x="2513" y="11038"/>
                  <a:pt x="2465" y="11014"/>
                </a:cubicBezTo>
                <a:cubicBezTo>
                  <a:pt x="2429" y="11026"/>
                  <a:pt x="2406" y="11050"/>
                  <a:pt x="2406" y="11097"/>
                </a:cubicBezTo>
                <a:cubicBezTo>
                  <a:pt x="2394" y="11097"/>
                  <a:pt x="2394" y="11109"/>
                  <a:pt x="2382" y="11109"/>
                </a:cubicBezTo>
                <a:cubicBezTo>
                  <a:pt x="2373" y="11106"/>
                  <a:pt x="2365" y="11105"/>
                  <a:pt x="2356" y="11105"/>
                </a:cubicBezTo>
                <a:cubicBezTo>
                  <a:pt x="2329" y="11105"/>
                  <a:pt x="2302" y="11121"/>
                  <a:pt x="2275" y="11157"/>
                </a:cubicBezTo>
                <a:cubicBezTo>
                  <a:pt x="2275" y="11169"/>
                  <a:pt x="2298" y="11169"/>
                  <a:pt x="2298" y="11193"/>
                </a:cubicBezTo>
                <a:cubicBezTo>
                  <a:pt x="2263" y="11169"/>
                  <a:pt x="2239" y="11169"/>
                  <a:pt x="2203" y="11169"/>
                </a:cubicBezTo>
                <a:cubicBezTo>
                  <a:pt x="2203" y="11157"/>
                  <a:pt x="2191" y="11157"/>
                  <a:pt x="2191" y="11145"/>
                </a:cubicBezTo>
                <a:cubicBezTo>
                  <a:pt x="2156" y="11157"/>
                  <a:pt x="2144" y="11169"/>
                  <a:pt x="2132" y="11193"/>
                </a:cubicBezTo>
                <a:cubicBezTo>
                  <a:pt x="2096" y="11205"/>
                  <a:pt x="2072" y="11216"/>
                  <a:pt x="2048" y="11252"/>
                </a:cubicBezTo>
                <a:cubicBezTo>
                  <a:pt x="2029" y="11186"/>
                  <a:pt x="1965" y="11150"/>
                  <a:pt x="1874" y="11150"/>
                </a:cubicBezTo>
                <a:cubicBezTo>
                  <a:pt x="1850" y="11150"/>
                  <a:pt x="1825" y="11152"/>
                  <a:pt x="1798" y="11157"/>
                </a:cubicBezTo>
                <a:lnTo>
                  <a:pt x="1798" y="11169"/>
                </a:lnTo>
                <a:cubicBezTo>
                  <a:pt x="1751" y="11193"/>
                  <a:pt x="1727" y="11216"/>
                  <a:pt x="1715" y="11264"/>
                </a:cubicBezTo>
                <a:cubicBezTo>
                  <a:pt x="1682" y="11215"/>
                  <a:pt x="1627" y="11183"/>
                  <a:pt x="1554" y="11183"/>
                </a:cubicBezTo>
                <a:cubicBezTo>
                  <a:pt x="1520" y="11183"/>
                  <a:pt x="1482" y="11190"/>
                  <a:pt x="1441" y="11205"/>
                </a:cubicBezTo>
                <a:cubicBezTo>
                  <a:pt x="1441" y="11264"/>
                  <a:pt x="1477" y="11312"/>
                  <a:pt x="1536" y="11335"/>
                </a:cubicBezTo>
                <a:cubicBezTo>
                  <a:pt x="1477" y="11347"/>
                  <a:pt x="1441" y="11395"/>
                  <a:pt x="1429" y="11455"/>
                </a:cubicBezTo>
                <a:cubicBezTo>
                  <a:pt x="1405" y="11455"/>
                  <a:pt x="1358" y="11466"/>
                  <a:pt x="1310" y="11490"/>
                </a:cubicBezTo>
                <a:cubicBezTo>
                  <a:pt x="1322" y="11550"/>
                  <a:pt x="1358" y="11586"/>
                  <a:pt x="1405" y="11621"/>
                </a:cubicBezTo>
                <a:cubicBezTo>
                  <a:pt x="1346" y="11645"/>
                  <a:pt x="1310" y="11705"/>
                  <a:pt x="1322" y="11800"/>
                </a:cubicBezTo>
                <a:cubicBezTo>
                  <a:pt x="1341" y="11803"/>
                  <a:pt x="1358" y="11804"/>
                  <a:pt x="1373" y="11804"/>
                </a:cubicBezTo>
                <a:cubicBezTo>
                  <a:pt x="1427" y="11804"/>
                  <a:pt x="1464" y="11786"/>
                  <a:pt x="1501" y="11740"/>
                </a:cubicBezTo>
                <a:lnTo>
                  <a:pt x="1501" y="11788"/>
                </a:lnTo>
                <a:cubicBezTo>
                  <a:pt x="1489" y="11800"/>
                  <a:pt x="1489" y="11824"/>
                  <a:pt x="1489" y="11859"/>
                </a:cubicBezTo>
                <a:cubicBezTo>
                  <a:pt x="1489" y="11859"/>
                  <a:pt x="1477" y="11859"/>
                  <a:pt x="1477" y="11871"/>
                </a:cubicBezTo>
                <a:cubicBezTo>
                  <a:pt x="1477" y="11883"/>
                  <a:pt x="1477" y="11907"/>
                  <a:pt x="1489" y="11919"/>
                </a:cubicBezTo>
                <a:cubicBezTo>
                  <a:pt x="1477" y="11919"/>
                  <a:pt x="1453" y="11931"/>
                  <a:pt x="1441" y="11943"/>
                </a:cubicBezTo>
                <a:cubicBezTo>
                  <a:pt x="1453" y="11990"/>
                  <a:pt x="1489" y="12002"/>
                  <a:pt x="1513" y="12026"/>
                </a:cubicBezTo>
                <a:cubicBezTo>
                  <a:pt x="1501" y="12038"/>
                  <a:pt x="1489" y="12062"/>
                  <a:pt x="1501" y="12097"/>
                </a:cubicBezTo>
                <a:cubicBezTo>
                  <a:pt x="1489" y="12097"/>
                  <a:pt x="1477" y="12109"/>
                  <a:pt x="1453" y="12121"/>
                </a:cubicBezTo>
                <a:cubicBezTo>
                  <a:pt x="1453" y="12145"/>
                  <a:pt x="1477" y="12157"/>
                  <a:pt x="1477" y="12169"/>
                </a:cubicBezTo>
                <a:cubicBezTo>
                  <a:pt x="1417" y="12169"/>
                  <a:pt x="1370" y="12217"/>
                  <a:pt x="1334" y="12276"/>
                </a:cubicBezTo>
                <a:lnTo>
                  <a:pt x="1370" y="12300"/>
                </a:lnTo>
                <a:lnTo>
                  <a:pt x="1358" y="12324"/>
                </a:lnTo>
                <a:lnTo>
                  <a:pt x="1263" y="12324"/>
                </a:lnTo>
                <a:cubicBezTo>
                  <a:pt x="1274" y="12264"/>
                  <a:pt x="1263" y="12181"/>
                  <a:pt x="1203" y="12109"/>
                </a:cubicBezTo>
                <a:cubicBezTo>
                  <a:pt x="1120" y="12157"/>
                  <a:pt x="1072" y="12217"/>
                  <a:pt x="1072" y="12288"/>
                </a:cubicBezTo>
                <a:cubicBezTo>
                  <a:pt x="1060" y="12300"/>
                  <a:pt x="1024" y="12324"/>
                  <a:pt x="1013" y="12336"/>
                </a:cubicBezTo>
                <a:cubicBezTo>
                  <a:pt x="1004" y="12334"/>
                  <a:pt x="995" y="12333"/>
                  <a:pt x="986" y="12333"/>
                </a:cubicBezTo>
                <a:cubicBezTo>
                  <a:pt x="921" y="12333"/>
                  <a:pt x="852" y="12371"/>
                  <a:pt x="810" y="12455"/>
                </a:cubicBezTo>
                <a:cubicBezTo>
                  <a:pt x="822" y="12478"/>
                  <a:pt x="846" y="12502"/>
                  <a:pt x="858" y="12514"/>
                </a:cubicBezTo>
                <a:cubicBezTo>
                  <a:pt x="810" y="12526"/>
                  <a:pt x="739" y="12574"/>
                  <a:pt x="703" y="12645"/>
                </a:cubicBezTo>
                <a:lnTo>
                  <a:pt x="679" y="12645"/>
                </a:lnTo>
                <a:cubicBezTo>
                  <a:pt x="703" y="12574"/>
                  <a:pt x="679" y="12502"/>
                  <a:pt x="608" y="12443"/>
                </a:cubicBezTo>
                <a:cubicBezTo>
                  <a:pt x="489" y="12514"/>
                  <a:pt x="441" y="12633"/>
                  <a:pt x="489" y="12717"/>
                </a:cubicBezTo>
                <a:cubicBezTo>
                  <a:pt x="473" y="12713"/>
                  <a:pt x="458" y="12712"/>
                  <a:pt x="444" y="12712"/>
                </a:cubicBezTo>
                <a:cubicBezTo>
                  <a:pt x="355" y="12712"/>
                  <a:pt x="278" y="12773"/>
                  <a:pt x="227" y="12895"/>
                </a:cubicBezTo>
                <a:lnTo>
                  <a:pt x="239" y="12919"/>
                </a:lnTo>
                <a:cubicBezTo>
                  <a:pt x="227" y="12979"/>
                  <a:pt x="227" y="13014"/>
                  <a:pt x="251" y="13062"/>
                </a:cubicBezTo>
                <a:cubicBezTo>
                  <a:pt x="243" y="13061"/>
                  <a:pt x="235" y="13061"/>
                  <a:pt x="228" y="13061"/>
                </a:cubicBezTo>
                <a:cubicBezTo>
                  <a:pt x="130" y="13061"/>
                  <a:pt x="45" y="13133"/>
                  <a:pt x="1" y="13288"/>
                </a:cubicBezTo>
                <a:cubicBezTo>
                  <a:pt x="32" y="13314"/>
                  <a:pt x="68" y="13325"/>
                  <a:pt x="103" y="13325"/>
                </a:cubicBezTo>
                <a:cubicBezTo>
                  <a:pt x="133" y="13325"/>
                  <a:pt x="163" y="13317"/>
                  <a:pt x="191" y="13300"/>
                </a:cubicBezTo>
                <a:lnTo>
                  <a:pt x="191" y="13300"/>
                </a:lnTo>
                <a:cubicBezTo>
                  <a:pt x="167" y="13371"/>
                  <a:pt x="179" y="13431"/>
                  <a:pt x="227" y="13491"/>
                </a:cubicBezTo>
                <a:cubicBezTo>
                  <a:pt x="191" y="13526"/>
                  <a:pt x="179" y="13586"/>
                  <a:pt x="167" y="13645"/>
                </a:cubicBezTo>
                <a:cubicBezTo>
                  <a:pt x="205" y="13671"/>
                  <a:pt x="240" y="13683"/>
                  <a:pt x="274" y="13683"/>
                </a:cubicBezTo>
                <a:cubicBezTo>
                  <a:pt x="302" y="13683"/>
                  <a:pt x="330" y="13674"/>
                  <a:pt x="358" y="13657"/>
                </a:cubicBezTo>
                <a:lnTo>
                  <a:pt x="358" y="13657"/>
                </a:lnTo>
                <a:cubicBezTo>
                  <a:pt x="346" y="13752"/>
                  <a:pt x="370" y="13824"/>
                  <a:pt x="465" y="13883"/>
                </a:cubicBezTo>
                <a:cubicBezTo>
                  <a:pt x="536" y="13824"/>
                  <a:pt x="560" y="13729"/>
                  <a:pt x="548" y="13657"/>
                </a:cubicBezTo>
                <a:lnTo>
                  <a:pt x="548" y="13657"/>
                </a:lnTo>
                <a:cubicBezTo>
                  <a:pt x="572" y="13669"/>
                  <a:pt x="584" y="13669"/>
                  <a:pt x="596" y="13693"/>
                </a:cubicBezTo>
                <a:cubicBezTo>
                  <a:pt x="608" y="13717"/>
                  <a:pt x="632" y="13729"/>
                  <a:pt x="655" y="13764"/>
                </a:cubicBezTo>
                <a:lnTo>
                  <a:pt x="655" y="13788"/>
                </a:lnTo>
                <a:cubicBezTo>
                  <a:pt x="703" y="13820"/>
                  <a:pt x="745" y="13830"/>
                  <a:pt x="782" y="13830"/>
                </a:cubicBezTo>
                <a:cubicBezTo>
                  <a:pt x="801" y="13830"/>
                  <a:pt x="818" y="13828"/>
                  <a:pt x="834" y="13824"/>
                </a:cubicBezTo>
                <a:lnTo>
                  <a:pt x="834" y="13824"/>
                </a:lnTo>
                <a:cubicBezTo>
                  <a:pt x="822" y="13895"/>
                  <a:pt x="846" y="13967"/>
                  <a:pt x="941" y="14014"/>
                </a:cubicBezTo>
                <a:cubicBezTo>
                  <a:pt x="1013" y="13967"/>
                  <a:pt x="1024" y="13895"/>
                  <a:pt x="1013" y="13836"/>
                </a:cubicBezTo>
                <a:lnTo>
                  <a:pt x="1013" y="13836"/>
                </a:lnTo>
                <a:cubicBezTo>
                  <a:pt x="1052" y="13868"/>
                  <a:pt x="1092" y="13878"/>
                  <a:pt x="1139" y="13878"/>
                </a:cubicBezTo>
                <a:cubicBezTo>
                  <a:pt x="1162" y="13878"/>
                  <a:pt x="1187" y="13875"/>
                  <a:pt x="1215" y="13872"/>
                </a:cubicBezTo>
                <a:cubicBezTo>
                  <a:pt x="1203" y="13788"/>
                  <a:pt x="1179" y="13752"/>
                  <a:pt x="1120" y="13705"/>
                </a:cubicBezTo>
                <a:cubicBezTo>
                  <a:pt x="1155" y="13693"/>
                  <a:pt x="1191" y="13669"/>
                  <a:pt x="1215" y="13610"/>
                </a:cubicBezTo>
                <a:cubicBezTo>
                  <a:pt x="1239" y="13645"/>
                  <a:pt x="1251" y="13657"/>
                  <a:pt x="1263" y="13693"/>
                </a:cubicBezTo>
                <a:cubicBezTo>
                  <a:pt x="1251" y="13705"/>
                  <a:pt x="1215" y="13717"/>
                  <a:pt x="1203" y="13752"/>
                </a:cubicBezTo>
                <a:cubicBezTo>
                  <a:pt x="1239" y="13788"/>
                  <a:pt x="1274" y="13824"/>
                  <a:pt x="1322" y="13824"/>
                </a:cubicBezTo>
                <a:cubicBezTo>
                  <a:pt x="1298" y="13848"/>
                  <a:pt x="1274" y="13907"/>
                  <a:pt x="1298" y="13955"/>
                </a:cubicBezTo>
                <a:cubicBezTo>
                  <a:pt x="1263" y="13967"/>
                  <a:pt x="1239" y="14002"/>
                  <a:pt x="1227" y="14026"/>
                </a:cubicBezTo>
                <a:cubicBezTo>
                  <a:pt x="1245" y="14063"/>
                  <a:pt x="1279" y="14093"/>
                  <a:pt x="1315" y="14093"/>
                </a:cubicBezTo>
                <a:cubicBezTo>
                  <a:pt x="1325" y="14093"/>
                  <a:pt x="1335" y="14091"/>
                  <a:pt x="1346" y="14086"/>
                </a:cubicBezTo>
                <a:lnTo>
                  <a:pt x="1346" y="14086"/>
                </a:lnTo>
                <a:cubicBezTo>
                  <a:pt x="1310" y="14133"/>
                  <a:pt x="1298" y="14205"/>
                  <a:pt x="1346" y="14264"/>
                </a:cubicBezTo>
                <a:cubicBezTo>
                  <a:pt x="1417" y="14253"/>
                  <a:pt x="1441" y="14205"/>
                  <a:pt x="1465" y="14145"/>
                </a:cubicBezTo>
                <a:cubicBezTo>
                  <a:pt x="1465" y="14169"/>
                  <a:pt x="1477" y="14169"/>
                  <a:pt x="1477" y="14181"/>
                </a:cubicBezTo>
                <a:cubicBezTo>
                  <a:pt x="1477" y="14193"/>
                  <a:pt x="1477" y="14229"/>
                  <a:pt x="1489" y="14241"/>
                </a:cubicBezTo>
                <a:lnTo>
                  <a:pt x="1477" y="14253"/>
                </a:lnTo>
                <a:cubicBezTo>
                  <a:pt x="1501" y="14300"/>
                  <a:pt x="1548" y="14312"/>
                  <a:pt x="1584" y="14324"/>
                </a:cubicBezTo>
                <a:cubicBezTo>
                  <a:pt x="1584" y="14348"/>
                  <a:pt x="1560" y="14348"/>
                  <a:pt x="1560" y="14360"/>
                </a:cubicBezTo>
                <a:cubicBezTo>
                  <a:pt x="1548" y="14360"/>
                  <a:pt x="1536" y="14360"/>
                  <a:pt x="1501" y="14372"/>
                </a:cubicBezTo>
                <a:cubicBezTo>
                  <a:pt x="1501" y="14407"/>
                  <a:pt x="1525" y="14431"/>
                  <a:pt x="1548" y="14431"/>
                </a:cubicBezTo>
                <a:cubicBezTo>
                  <a:pt x="1525" y="14443"/>
                  <a:pt x="1501" y="14479"/>
                  <a:pt x="1501" y="14526"/>
                </a:cubicBezTo>
                <a:cubicBezTo>
                  <a:pt x="1513" y="14529"/>
                  <a:pt x="1522" y="14531"/>
                  <a:pt x="1531" y="14531"/>
                </a:cubicBezTo>
                <a:cubicBezTo>
                  <a:pt x="1556" y="14531"/>
                  <a:pt x="1569" y="14517"/>
                  <a:pt x="1596" y="14491"/>
                </a:cubicBezTo>
                <a:lnTo>
                  <a:pt x="1596" y="14503"/>
                </a:lnTo>
                <a:lnTo>
                  <a:pt x="1596" y="14538"/>
                </a:lnTo>
                <a:lnTo>
                  <a:pt x="1584" y="14538"/>
                </a:lnTo>
                <a:cubicBezTo>
                  <a:pt x="1584" y="14562"/>
                  <a:pt x="1596" y="14598"/>
                  <a:pt x="1620" y="14598"/>
                </a:cubicBezTo>
                <a:cubicBezTo>
                  <a:pt x="1596" y="14610"/>
                  <a:pt x="1584" y="14645"/>
                  <a:pt x="1596" y="14681"/>
                </a:cubicBezTo>
                <a:cubicBezTo>
                  <a:pt x="1603" y="14688"/>
                  <a:pt x="1611" y="14691"/>
                  <a:pt x="1619" y="14691"/>
                </a:cubicBezTo>
                <a:cubicBezTo>
                  <a:pt x="1639" y="14691"/>
                  <a:pt x="1659" y="14674"/>
                  <a:pt x="1667" y="14657"/>
                </a:cubicBezTo>
                <a:cubicBezTo>
                  <a:pt x="1667" y="14681"/>
                  <a:pt x="1679" y="14717"/>
                  <a:pt x="1715" y="14729"/>
                </a:cubicBezTo>
                <a:cubicBezTo>
                  <a:pt x="1727" y="14705"/>
                  <a:pt x="1739" y="14681"/>
                  <a:pt x="1739" y="14657"/>
                </a:cubicBezTo>
                <a:cubicBezTo>
                  <a:pt x="1751" y="14663"/>
                  <a:pt x="1760" y="14666"/>
                  <a:pt x="1769" y="14666"/>
                </a:cubicBezTo>
                <a:cubicBezTo>
                  <a:pt x="1778" y="14666"/>
                  <a:pt x="1786" y="14663"/>
                  <a:pt x="1798" y="14657"/>
                </a:cubicBezTo>
                <a:lnTo>
                  <a:pt x="1798" y="14657"/>
                </a:lnTo>
                <a:cubicBezTo>
                  <a:pt x="1798" y="14669"/>
                  <a:pt x="1786" y="14681"/>
                  <a:pt x="1786" y="14705"/>
                </a:cubicBezTo>
                <a:cubicBezTo>
                  <a:pt x="1800" y="14709"/>
                  <a:pt x="1811" y="14712"/>
                  <a:pt x="1821" y="14712"/>
                </a:cubicBezTo>
                <a:cubicBezTo>
                  <a:pt x="1838" y="14712"/>
                  <a:pt x="1850" y="14704"/>
                  <a:pt x="1858" y="14681"/>
                </a:cubicBezTo>
                <a:lnTo>
                  <a:pt x="1858" y="14705"/>
                </a:lnTo>
                <a:cubicBezTo>
                  <a:pt x="1858" y="14717"/>
                  <a:pt x="1882" y="14741"/>
                  <a:pt x="1906" y="14764"/>
                </a:cubicBezTo>
                <a:cubicBezTo>
                  <a:pt x="1906" y="14764"/>
                  <a:pt x="1917" y="14764"/>
                  <a:pt x="1917" y="14776"/>
                </a:cubicBezTo>
                <a:lnTo>
                  <a:pt x="1906" y="14788"/>
                </a:lnTo>
                <a:cubicBezTo>
                  <a:pt x="1900" y="14782"/>
                  <a:pt x="1894" y="14779"/>
                  <a:pt x="1886" y="14779"/>
                </a:cubicBezTo>
                <a:cubicBezTo>
                  <a:pt x="1879" y="14779"/>
                  <a:pt x="1870" y="14782"/>
                  <a:pt x="1858" y="14788"/>
                </a:cubicBezTo>
                <a:cubicBezTo>
                  <a:pt x="1858" y="14800"/>
                  <a:pt x="1882" y="14824"/>
                  <a:pt x="1894" y="14836"/>
                </a:cubicBezTo>
                <a:lnTo>
                  <a:pt x="1894" y="14884"/>
                </a:lnTo>
                <a:cubicBezTo>
                  <a:pt x="1870" y="14884"/>
                  <a:pt x="1846" y="14895"/>
                  <a:pt x="1822" y="14907"/>
                </a:cubicBezTo>
                <a:cubicBezTo>
                  <a:pt x="1834" y="14943"/>
                  <a:pt x="1846" y="14967"/>
                  <a:pt x="1870" y="14979"/>
                </a:cubicBezTo>
                <a:cubicBezTo>
                  <a:pt x="1870" y="14979"/>
                  <a:pt x="1870" y="15003"/>
                  <a:pt x="1894" y="15003"/>
                </a:cubicBezTo>
                <a:cubicBezTo>
                  <a:pt x="1858" y="15026"/>
                  <a:pt x="1846" y="15074"/>
                  <a:pt x="1858" y="15122"/>
                </a:cubicBezTo>
                <a:lnTo>
                  <a:pt x="1882" y="15122"/>
                </a:lnTo>
                <a:cubicBezTo>
                  <a:pt x="1891" y="15125"/>
                  <a:pt x="1900" y="15126"/>
                  <a:pt x="1908" y="15126"/>
                </a:cubicBezTo>
                <a:cubicBezTo>
                  <a:pt x="1934" y="15126"/>
                  <a:pt x="1956" y="15113"/>
                  <a:pt x="1965" y="15086"/>
                </a:cubicBezTo>
                <a:cubicBezTo>
                  <a:pt x="1965" y="15098"/>
                  <a:pt x="1965" y="15098"/>
                  <a:pt x="1977" y="15122"/>
                </a:cubicBezTo>
                <a:lnTo>
                  <a:pt x="1977" y="15145"/>
                </a:lnTo>
                <a:lnTo>
                  <a:pt x="1965" y="15145"/>
                </a:lnTo>
                <a:cubicBezTo>
                  <a:pt x="1977" y="15193"/>
                  <a:pt x="2001" y="15205"/>
                  <a:pt x="2025" y="15217"/>
                </a:cubicBezTo>
                <a:cubicBezTo>
                  <a:pt x="2001" y="15253"/>
                  <a:pt x="1965" y="15276"/>
                  <a:pt x="1965" y="15324"/>
                </a:cubicBezTo>
                <a:lnTo>
                  <a:pt x="2013" y="15324"/>
                </a:lnTo>
                <a:cubicBezTo>
                  <a:pt x="2013" y="15360"/>
                  <a:pt x="2013" y="15384"/>
                  <a:pt x="2025" y="15419"/>
                </a:cubicBezTo>
                <a:cubicBezTo>
                  <a:pt x="2003" y="15410"/>
                  <a:pt x="1981" y="15406"/>
                  <a:pt x="1959" y="15406"/>
                </a:cubicBezTo>
                <a:cubicBezTo>
                  <a:pt x="1896" y="15406"/>
                  <a:pt x="1834" y="15444"/>
                  <a:pt x="1798" y="15515"/>
                </a:cubicBezTo>
                <a:cubicBezTo>
                  <a:pt x="1834" y="15559"/>
                  <a:pt x="1876" y="15583"/>
                  <a:pt x="1914" y="15583"/>
                </a:cubicBezTo>
                <a:cubicBezTo>
                  <a:pt x="1928" y="15583"/>
                  <a:pt x="1941" y="15580"/>
                  <a:pt x="1953" y="15574"/>
                </a:cubicBezTo>
                <a:lnTo>
                  <a:pt x="1953" y="15574"/>
                </a:lnTo>
                <a:cubicBezTo>
                  <a:pt x="1917" y="15622"/>
                  <a:pt x="1917" y="15681"/>
                  <a:pt x="1953" y="15741"/>
                </a:cubicBezTo>
                <a:cubicBezTo>
                  <a:pt x="1917" y="15753"/>
                  <a:pt x="1894" y="15800"/>
                  <a:pt x="1882" y="15848"/>
                </a:cubicBezTo>
                <a:cubicBezTo>
                  <a:pt x="1909" y="15894"/>
                  <a:pt x="1951" y="15912"/>
                  <a:pt x="1991" y="15912"/>
                </a:cubicBezTo>
                <a:cubicBezTo>
                  <a:pt x="2003" y="15912"/>
                  <a:pt x="2014" y="15910"/>
                  <a:pt x="2025" y="15907"/>
                </a:cubicBezTo>
                <a:lnTo>
                  <a:pt x="2025" y="15907"/>
                </a:lnTo>
                <a:cubicBezTo>
                  <a:pt x="2001" y="15967"/>
                  <a:pt x="2001" y="16038"/>
                  <a:pt x="2060" y="16110"/>
                </a:cubicBezTo>
                <a:cubicBezTo>
                  <a:pt x="2144" y="16086"/>
                  <a:pt x="2179" y="16027"/>
                  <a:pt x="2179" y="15955"/>
                </a:cubicBezTo>
                <a:lnTo>
                  <a:pt x="2203" y="15979"/>
                </a:lnTo>
                <a:cubicBezTo>
                  <a:pt x="2203" y="16015"/>
                  <a:pt x="2215" y="16027"/>
                  <a:pt x="2239" y="16050"/>
                </a:cubicBezTo>
                <a:cubicBezTo>
                  <a:pt x="2239" y="16050"/>
                  <a:pt x="2215" y="16074"/>
                  <a:pt x="2215" y="16086"/>
                </a:cubicBezTo>
                <a:cubicBezTo>
                  <a:pt x="2252" y="16132"/>
                  <a:pt x="2296" y="16150"/>
                  <a:pt x="2336" y="16150"/>
                </a:cubicBezTo>
                <a:cubicBezTo>
                  <a:pt x="2348" y="16150"/>
                  <a:pt x="2359" y="16148"/>
                  <a:pt x="2370" y="16146"/>
                </a:cubicBezTo>
                <a:lnTo>
                  <a:pt x="2370" y="16146"/>
                </a:lnTo>
                <a:cubicBezTo>
                  <a:pt x="2334" y="16205"/>
                  <a:pt x="2334" y="16277"/>
                  <a:pt x="2394" y="16348"/>
                </a:cubicBezTo>
                <a:cubicBezTo>
                  <a:pt x="2477" y="16324"/>
                  <a:pt x="2513" y="16265"/>
                  <a:pt x="2513" y="16205"/>
                </a:cubicBezTo>
                <a:cubicBezTo>
                  <a:pt x="2552" y="16245"/>
                  <a:pt x="2600" y="16268"/>
                  <a:pt x="2656" y="16268"/>
                </a:cubicBezTo>
                <a:cubicBezTo>
                  <a:pt x="2667" y="16268"/>
                  <a:pt x="2679" y="16267"/>
                  <a:pt x="2691" y="16265"/>
                </a:cubicBezTo>
                <a:cubicBezTo>
                  <a:pt x="2715" y="16193"/>
                  <a:pt x="2679" y="16134"/>
                  <a:pt x="2656" y="16098"/>
                </a:cubicBezTo>
                <a:cubicBezTo>
                  <a:pt x="2691" y="16098"/>
                  <a:pt x="2727" y="16074"/>
                  <a:pt x="2751" y="16027"/>
                </a:cubicBezTo>
                <a:cubicBezTo>
                  <a:pt x="2751" y="16050"/>
                  <a:pt x="2775" y="16098"/>
                  <a:pt x="2798" y="16134"/>
                </a:cubicBezTo>
                <a:cubicBezTo>
                  <a:pt x="2834" y="16110"/>
                  <a:pt x="2846" y="16110"/>
                  <a:pt x="2858" y="16098"/>
                </a:cubicBezTo>
                <a:cubicBezTo>
                  <a:pt x="2894" y="16086"/>
                  <a:pt x="2918" y="16074"/>
                  <a:pt x="2953" y="16038"/>
                </a:cubicBezTo>
                <a:cubicBezTo>
                  <a:pt x="2965" y="16086"/>
                  <a:pt x="2977" y="16134"/>
                  <a:pt x="3013" y="16158"/>
                </a:cubicBezTo>
                <a:cubicBezTo>
                  <a:pt x="2870" y="16158"/>
                  <a:pt x="2751" y="16277"/>
                  <a:pt x="2751" y="16491"/>
                </a:cubicBezTo>
                <a:cubicBezTo>
                  <a:pt x="2787" y="16503"/>
                  <a:pt x="2821" y="16508"/>
                  <a:pt x="2853" y="16508"/>
                </a:cubicBezTo>
                <a:cubicBezTo>
                  <a:pt x="2901" y="16508"/>
                  <a:pt x="2944" y="16496"/>
                  <a:pt x="2979" y="16477"/>
                </a:cubicBezTo>
                <a:lnTo>
                  <a:pt x="2979" y="16477"/>
                </a:lnTo>
                <a:cubicBezTo>
                  <a:pt x="2978" y="16481"/>
                  <a:pt x="2977" y="16485"/>
                  <a:pt x="2977" y="16491"/>
                </a:cubicBezTo>
                <a:cubicBezTo>
                  <a:pt x="2989" y="16503"/>
                  <a:pt x="3013" y="16515"/>
                  <a:pt x="3025" y="16515"/>
                </a:cubicBezTo>
                <a:cubicBezTo>
                  <a:pt x="3025" y="16527"/>
                  <a:pt x="3025" y="16550"/>
                  <a:pt x="3037" y="16550"/>
                </a:cubicBezTo>
                <a:cubicBezTo>
                  <a:pt x="3037" y="16562"/>
                  <a:pt x="3037" y="16586"/>
                  <a:pt x="3049" y="16610"/>
                </a:cubicBezTo>
                <a:lnTo>
                  <a:pt x="3072" y="16610"/>
                </a:lnTo>
                <a:cubicBezTo>
                  <a:pt x="3096" y="16634"/>
                  <a:pt x="3132" y="16669"/>
                  <a:pt x="3191" y="16693"/>
                </a:cubicBezTo>
                <a:cubicBezTo>
                  <a:pt x="3191" y="16705"/>
                  <a:pt x="3191" y="16729"/>
                  <a:pt x="3203" y="16741"/>
                </a:cubicBezTo>
                <a:cubicBezTo>
                  <a:pt x="3227" y="16741"/>
                  <a:pt x="3263" y="16705"/>
                  <a:pt x="3263" y="16681"/>
                </a:cubicBezTo>
                <a:cubicBezTo>
                  <a:pt x="3275" y="16705"/>
                  <a:pt x="3310" y="16729"/>
                  <a:pt x="3334" y="16729"/>
                </a:cubicBezTo>
                <a:cubicBezTo>
                  <a:pt x="3346" y="16693"/>
                  <a:pt x="3334" y="16669"/>
                  <a:pt x="3322" y="16646"/>
                </a:cubicBezTo>
                <a:cubicBezTo>
                  <a:pt x="3334" y="16646"/>
                  <a:pt x="3346" y="16646"/>
                  <a:pt x="3382" y="16622"/>
                </a:cubicBezTo>
                <a:cubicBezTo>
                  <a:pt x="3382" y="16634"/>
                  <a:pt x="3382" y="16646"/>
                  <a:pt x="3394" y="16669"/>
                </a:cubicBezTo>
                <a:cubicBezTo>
                  <a:pt x="3441" y="16669"/>
                  <a:pt x="3453" y="16634"/>
                  <a:pt x="3453" y="16610"/>
                </a:cubicBezTo>
                <a:cubicBezTo>
                  <a:pt x="3465" y="16634"/>
                  <a:pt x="3501" y="16646"/>
                  <a:pt x="3525" y="16646"/>
                </a:cubicBezTo>
                <a:cubicBezTo>
                  <a:pt x="3549" y="16622"/>
                  <a:pt x="3549" y="16586"/>
                  <a:pt x="3525" y="16574"/>
                </a:cubicBezTo>
                <a:cubicBezTo>
                  <a:pt x="3549" y="16574"/>
                  <a:pt x="3572" y="16562"/>
                  <a:pt x="3584" y="16550"/>
                </a:cubicBezTo>
                <a:cubicBezTo>
                  <a:pt x="3575" y="16524"/>
                  <a:pt x="3560" y="16510"/>
                  <a:pt x="3537" y="16510"/>
                </a:cubicBezTo>
                <a:cubicBezTo>
                  <a:pt x="3530" y="16510"/>
                  <a:pt x="3522" y="16512"/>
                  <a:pt x="3513" y="16515"/>
                </a:cubicBezTo>
                <a:lnTo>
                  <a:pt x="3513" y="16503"/>
                </a:lnTo>
                <a:cubicBezTo>
                  <a:pt x="3525" y="16491"/>
                  <a:pt x="3525" y="16467"/>
                  <a:pt x="3525" y="16467"/>
                </a:cubicBezTo>
                <a:cubicBezTo>
                  <a:pt x="3543" y="16494"/>
                  <a:pt x="3560" y="16507"/>
                  <a:pt x="3583" y="16507"/>
                </a:cubicBezTo>
                <a:cubicBezTo>
                  <a:pt x="3591" y="16507"/>
                  <a:pt x="3599" y="16506"/>
                  <a:pt x="3608" y="16503"/>
                </a:cubicBezTo>
                <a:lnTo>
                  <a:pt x="3608" y="16491"/>
                </a:lnTo>
                <a:cubicBezTo>
                  <a:pt x="3608" y="16503"/>
                  <a:pt x="3608" y="16503"/>
                  <a:pt x="3620" y="16515"/>
                </a:cubicBezTo>
                <a:cubicBezTo>
                  <a:pt x="3632" y="16527"/>
                  <a:pt x="3632" y="16562"/>
                  <a:pt x="3644" y="16574"/>
                </a:cubicBezTo>
                <a:cubicBezTo>
                  <a:pt x="3668" y="16586"/>
                  <a:pt x="3680" y="16622"/>
                  <a:pt x="3691" y="16634"/>
                </a:cubicBezTo>
                <a:lnTo>
                  <a:pt x="3727" y="16634"/>
                </a:lnTo>
                <a:lnTo>
                  <a:pt x="3739" y="16646"/>
                </a:lnTo>
                <a:cubicBezTo>
                  <a:pt x="3739" y="16669"/>
                  <a:pt x="3727" y="16681"/>
                  <a:pt x="3727" y="16693"/>
                </a:cubicBezTo>
                <a:cubicBezTo>
                  <a:pt x="3739" y="16705"/>
                  <a:pt x="3751" y="16729"/>
                  <a:pt x="3787" y="16729"/>
                </a:cubicBezTo>
                <a:cubicBezTo>
                  <a:pt x="3787" y="16765"/>
                  <a:pt x="3763" y="16812"/>
                  <a:pt x="3751" y="16848"/>
                </a:cubicBezTo>
                <a:cubicBezTo>
                  <a:pt x="3763" y="16824"/>
                  <a:pt x="3799" y="16800"/>
                  <a:pt x="3822" y="16789"/>
                </a:cubicBezTo>
                <a:cubicBezTo>
                  <a:pt x="3822" y="16789"/>
                  <a:pt x="3822" y="16765"/>
                  <a:pt x="3811" y="16765"/>
                </a:cubicBezTo>
                <a:cubicBezTo>
                  <a:pt x="3811" y="16753"/>
                  <a:pt x="3811" y="16753"/>
                  <a:pt x="3799" y="16741"/>
                </a:cubicBezTo>
                <a:lnTo>
                  <a:pt x="3822" y="16729"/>
                </a:lnTo>
                <a:lnTo>
                  <a:pt x="3846" y="16729"/>
                </a:lnTo>
                <a:cubicBezTo>
                  <a:pt x="3822" y="16765"/>
                  <a:pt x="3846" y="16812"/>
                  <a:pt x="3870" y="16848"/>
                </a:cubicBezTo>
                <a:cubicBezTo>
                  <a:pt x="3858" y="16872"/>
                  <a:pt x="3858" y="16920"/>
                  <a:pt x="3858" y="16943"/>
                </a:cubicBezTo>
                <a:lnTo>
                  <a:pt x="3846" y="16967"/>
                </a:lnTo>
                <a:cubicBezTo>
                  <a:pt x="3822" y="16979"/>
                  <a:pt x="3811" y="16991"/>
                  <a:pt x="3811" y="17003"/>
                </a:cubicBezTo>
                <a:lnTo>
                  <a:pt x="3822" y="17027"/>
                </a:lnTo>
                <a:cubicBezTo>
                  <a:pt x="3811" y="17050"/>
                  <a:pt x="3811" y="17086"/>
                  <a:pt x="3822" y="17098"/>
                </a:cubicBezTo>
                <a:cubicBezTo>
                  <a:pt x="3803" y="17087"/>
                  <a:pt x="3787" y="17081"/>
                  <a:pt x="3771" y="17081"/>
                </a:cubicBezTo>
                <a:cubicBezTo>
                  <a:pt x="3739" y="17081"/>
                  <a:pt x="3712" y="17105"/>
                  <a:pt x="3680" y="17146"/>
                </a:cubicBezTo>
                <a:cubicBezTo>
                  <a:pt x="3703" y="17181"/>
                  <a:pt x="3739" y="17205"/>
                  <a:pt x="3787" y="17205"/>
                </a:cubicBezTo>
                <a:cubicBezTo>
                  <a:pt x="3763" y="17229"/>
                  <a:pt x="3763" y="17265"/>
                  <a:pt x="3787" y="17301"/>
                </a:cubicBezTo>
                <a:cubicBezTo>
                  <a:pt x="3763" y="17324"/>
                  <a:pt x="3739" y="17336"/>
                  <a:pt x="3727" y="17360"/>
                </a:cubicBezTo>
                <a:cubicBezTo>
                  <a:pt x="3751" y="17408"/>
                  <a:pt x="3787" y="17420"/>
                  <a:pt x="3811" y="17420"/>
                </a:cubicBezTo>
                <a:cubicBezTo>
                  <a:pt x="3787" y="17455"/>
                  <a:pt x="3787" y="17515"/>
                  <a:pt x="3811" y="17562"/>
                </a:cubicBezTo>
                <a:lnTo>
                  <a:pt x="3799" y="17574"/>
                </a:lnTo>
                <a:lnTo>
                  <a:pt x="3811" y="17586"/>
                </a:lnTo>
                <a:cubicBezTo>
                  <a:pt x="3811" y="17622"/>
                  <a:pt x="3811" y="17634"/>
                  <a:pt x="3822" y="17658"/>
                </a:cubicBezTo>
                <a:cubicBezTo>
                  <a:pt x="3809" y="17655"/>
                  <a:pt x="3797" y="17654"/>
                  <a:pt x="3786" y="17654"/>
                </a:cubicBezTo>
                <a:cubicBezTo>
                  <a:pt x="3747" y="17654"/>
                  <a:pt x="3719" y="17671"/>
                  <a:pt x="3691" y="17717"/>
                </a:cubicBezTo>
                <a:cubicBezTo>
                  <a:pt x="3727" y="17753"/>
                  <a:pt x="3763" y="17765"/>
                  <a:pt x="3799" y="17765"/>
                </a:cubicBezTo>
                <a:cubicBezTo>
                  <a:pt x="3787" y="17801"/>
                  <a:pt x="3787" y="17824"/>
                  <a:pt x="3811" y="17860"/>
                </a:cubicBezTo>
                <a:lnTo>
                  <a:pt x="3763" y="17896"/>
                </a:lnTo>
                <a:cubicBezTo>
                  <a:pt x="3751" y="17920"/>
                  <a:pt x="3751" y="17932"/>
                  <a:pt x="3739" y="17943"/>
                </a:cubicBezTo>
                <a:lnTo>
                  <a:pt x="3751" y="17943"/>
                </a:lnTo>
                <a:lnTo>
                  <a:pt x="3751" y="18003"/>
                </a:lnTo>
                <a:cubicBezTo>
                  <a:pt x="3743" y="18001"/>
                  <a:pt x="3736" y="18000"/>
                  <a:pt x="3729" y="18000"/>
                </a:cubicBezTo>
                <a:cubicBezTo>
                  <a:pt x="3695" y="18000"/>
                  <a:pt x="3674" y="18025"/>
                  <a:pt x="3644" y="18074"/>
                </a:cubicBezTo>
                <a:cubicBezTo>
                  <a:pt x="3670" y="18092"/>
                  <a:pt x="3683" y="18103"/>
                  <a:pt x="3703" y="18103"/>
                </a:cubicBezTo>
                <a:cubicBezTo>
                  <a:pt x="3710" y="18103"/>
                  <a:pt x="3718" y="18101"/>
                  <a:pt x="3727" y="18098"/>
                </a:cubicBezTo>
                <a:lnTo>
                  <a:pt x="3727" y="18098"/>
                </a:lnTo>
                <a:cubicBezTo>
                  <a:pt x="3703" y="18122"/>
                  <a:pt x="3727" y="18134"/>
                  <a:pt x="3739" y="18170"/>
                </a:cubicBezTo>
                <a:cubicBezTo>
                  <a:pt x="3727" y="18182"/>
                  <a:pt x="3727" y="18193"/>
                  <a:pt x="3703" y="18217"/>
                </a:cubicBezTo>
                <a:cubicBezTo>
                  <a:pt x="3729" y="18226"/>
                  <a:pt x="3742" y="18234"/>
                  <a:pt x="3760" y="18234"/>
                </a:cubicBezTo>
                <a:cubicBezTo>
                  <a:pt x="3768" y="18234"/>
                  <a:pt x="3776" y="18233"/>
                  <a:pt x="3787" y="18229"/>
                </a:cubicBezTo>
                <a:lnTo>
                  <a:pt x="3787" y="18229"/>
                </a:lnTo>
                <a:cubicBezTo>
                  <a:pt x="3763" y="18253"/>
                  <a:pt x="3787" y="18289"/>
                  <a:pt x="3811" y="18313"/>
                </a:cubicBezTo>
                <a:cubicBezTo>
                  <a:pt x="3846" y="18301"/>
                  <a:pt x="3858" y="18277"/>
                  <a:pt x="3858" y="18241"/>
                </a:cubicBezTo>
                <a:lnTo>
                  <a:pt x="3870" y="18253"/>
                </a:lnTo>
                <a:cubicBezTo>
                  <a:pt x="3870" y="18277"/>
                  <a:pt x="3882" y="18277"/>
                  <a:pt x="3882" y="18289"/>
                </a:cubicBezTo>
                <a:lnTo>
                  <a:pt x="3882" y="18301"/>
                </a:lnTo>
                <a:cubicBezTo>
                  <a:pt x="3907" y="18309"/>
                  <a:pt x="3920" y="18323"/>
                  <a:pt x="3938" y="18323"/>
                </a:cubicBezTo>
                <a:cubicBezTo>
                  <a:pt x="3945" y="18323"/>
                  <a:pt x="3954" y="18320"/>
                  <a:pt x="3965" y="18313"/>
                </a:cubicBezTo>
                <a:lnTo>
                  <a:pt x="3965" y="18313"/>
                </a:lnTo>
                <a:cubicBezTo>
                  <a:pt x="3941" y="18348"/>
                  <a:pt x="3965" y="18372"/>
                  <a:pt x="3989" y="18408"/>
                </a:cubicBezTo>
                <a:cubicBezTo>
                  <a:pt x="4025" y="18396"/>
                  <a:pt x="4037" y="18360"/>
                  <a:pt x="4037" y="18336"/>
                </a:cubicBezTo>
                <a:cubicBezTo>
                  <a:pt x="4045" y="18345"/>
                  <a:pt x="4065" y="18353"/>
                  <a:pt x="4089" y="18353"/>
                </a:cubicBezTo>
                <a:cubicBezTo>
                  <a:pt x="4099" y="18353"/>
                  <a:pt x="4110" y="18352"/>
                  <a:pt x="4120" y="18348"/>
                </a:cubicBezTo>
                <a:lnTo>
                  <a:pt x="4120" y="18313"/>
                </a:lnTo>
                <a:cubicBezTo>
                  <a:pt x="4144" y="18301"/>
                  <a:pt x="4156" y="18289"/>
                  <a:pt x="4156" y="18277"/>
                </a:cubicBezTo>
                <a:lnTo>
                  <a:pt x="4168" y="18289"/>
                </a:lnTo>
                <a:cubicBezTo>
                  <a:pt x="4168" y="18289"/>
                  <a:pt x="4180" y="18289"/>
                  <a:pt x="4180" y="18277"/>
                </a:cubicBezTo>
                <a:lnTo>
                  <a:pt x="4215" y="18277"/>
                </a:lnTo>
                <a:lnTo>
                  <a:pt x="4215" y="18289"/>
                </a:lnTo>
                <a:cubicBezTo>
                  <a:pt x="4227" y="18289"/>
                  <a:pt x="4227" y="18289"/>
                  <a:pt x="4239" y="18277"/>
                </a:cubicBezTo>
                <a:lnTo>
                  <a:pt x="4239" y="18277"/>
                </a:lnTo>
                <a:cubicBezTo>
                  <a:pt x="4239" y="18289"/>
                  <a:pt x="4227" y="18301"/>
                  <a:pt x="4239" y="18313"/>
                </a:cubicBezTo>
                <a:lnTo>
                  <a:pt x="4239" y="18336"/>
                </a:lnTo>
                <a:lnTo>
                  <a:pt x="4263" y="18336"/>
                </a:lnTo>
                <a:lnTo>
                  <a:pt x="4263" y="18348"/>
                </a:lnTo>
                <a:cubicBezTo>
                  <a:pt x="4244" y="18337"/>
                  <a:pt x="4225" y="18331"/>
                  <a:pt x="4206" y="18331"/>
                </a:cubicBezTo>
                <a:cubicBezTo>
                  <a:pt x="4166" y="18331"/>
                  <a:pt x="4129" y="18355"/>
                  <a:pt x="4096" y="18396"/>
                </a:cubicBezTo>
                <a:cubicBezTo>
                  <a:pt x="4120" y="18432"/>
                  <a:pt x="4156" y="18455"/>
                  <a:pt x="4203" y="18455"/>
                </a:cubicBezTo>
                <a:cubicBezTo>
                  <a:pt x="4180" y="18479"/>
                  <a:pt x="4168" y="18527"/>
                  <a:pt x="4180" y="18551"/>
                </a:cubicBezTo>
                <a:cubicBezTo>
                  <a:pt x="4156" y="18574"/>
                  <a:pt x="4144" y="18586"/>
                  <a:pt x="4120" y="18610"/>
                </a:cubicBezTo>
                <a:cubicBezTo>
                  <a:pt x="4156" y="18658"/>
                  <a:pt x="4180" y="18670"/>
                  <a:pt x="4227" y="18670"/>
                </a:cubicBezTo>
                <a:cubicBezTo>
                  <a:pt x="4203" y="18717"/>
                  <a:pt x="4203" y="18765"/>
                  <a:pt x="4227" y="18824"/>
                </a:cubicBezTo>
                <a:cubicBezTo>
                  <a:pt x="4287" y="18813"/>
                  <a:pt x="4322" y="18777"/>
                  <a:pt x="4334" y="18717"/>
                </a:cubicBezTo>
                <a:cubicBezTo>
                  <a:pt x="4334" y="18729"/>
                  <a:pt x="4346" y="18729"/>
                  <a:pt x="4346" y="18753"/>
                </a:cubicBezTo>
                <a:cubicBezTo>
                  <a:pt x="4346" y="18765"/>
                  <a:pt x="4346" y="18777"/>
                  <a:pt x="4358" y="18813"/>
                </a:cubicBezTo>
                <a:cubicBezTo>
                  <a:pt x="4358" y="18813"/>
                  <a:pt x="4358" y="18824"/>
                  <a:pt x="4346" y="18824"/>
                </a:cubicBezTo>
                <a:cubicBezTo>
                  <a:pt x="4382" y="18872"/>
                  <a:pt x="4406" y="18884"/>
                  <a:pt x="4453" y="18884"/>
                </a:cubicBezTo>
                <a:cubicBezTo>
                  <a:pt x="4418" y="18932"/>
                  <a:pt x="4418" y="18967"/>
                  <a:pt x="4465" y="19015"/>
                </a:cubicBezTo>
                <a:cubicBezTo>
                  <a:pt x="4525" y="19003"/>
                  <a:pt x="4561" y="18967"/>
                  <a:pt x="4561" y="18932"/>
                </a:cubicBezTo>
                <a:cubicBezTo>
                  <a:pt x="4573" y="18955"/>
                  <a:pt x="4620" y="18991"/>
                  <a:pt x="4680" y="18991"/>
                </a:cubicBezTo>
                <a:cubicBezTo>
                  <a:pt x="4692" y="18944"/>
                  <a:pt x="4680" y="18896"/>
                  <a:pt x="4656" y="18872"/>
                </a:cubicBezTo>
                <a:cubicBezTo>
                  <a:pt x="4692" y="18872"/>
                  <a:pt x="4715" y="18848"/>
                  <a:pt x="4751" y="18824"/>
                </a:cubicBezTo>
                <a:cubicBezTo>
                  <a:pt x="4751" y="18848"/>
                  <a:pt x="4763" y="18872"/>
                  <a:pt x="4775" y="18896"/>
                </a:cubicBezTo>
                <a:cubicBezTo>
                  <a:pt x="4834" y="18884"/>
                  <a:pt x="4870" y="18848"/>
                  <a:pt x="4882" y="18789"/>
                </a:cubicBezTo>
                <a:cubicBezTo>
                  <a:pt x="4892" y="18818"/>
                  <a:pt x="4926" y="18840"/>
                  <a:pt x="4971" y="18840"/>
                </a:cubicBezTo>
                <a:cubicBezTo>
                  <a:pt x="4980" y="18840"/>
                  <a:pt x="4991" y="18839"/>
                  <a:pt x="5001" y="18836"/>
                </a:cubicBezTo>
                <a:cubicBezTo>
                  <a:pt x="5013" y="18777"/>
                  <a:pt x="5013" y="18729"/>
                  <a:pt x="4989" y="18717"/>
                </a:cubicBezTo>
                <a:cubicBezTo>
                  <a:pt x="5013" y="18717"/>
                  <a:pt x="5061" y="18694"/>
                  <a:pt x="5096" y="18646"/>
                </a:cubicBezTo>
                <a:cubicBezTo>
                  <a:pt x="5065" y="18614"/>
                  <a:pt x="5033" y="18598"/>
                  <a:pt x="5001" y="18598"/>
                </a:cubicBezTo>
                <a:cubicBezTo>
                  <a:pt x="4985" y="18598"/>
                  <a:pt x="4969" y="18602"/>
                  <a:pt x="4954" y="18610"/>
                </a:cubicBezTo>
                <a:lnTo>
                  <a:pt x="4954" y="18598"/>
                </a:lnTo>
                <a:cubicBezTo>
                  <a:pt x="4977" y="18586"/>
                  <a:pt x="4989" y="18551"/>
                  <a:pt x="4989" y="18539"/>
                </a:cubicBezTo>
                <a:cubicBezTo>
                  <a:pt x="5007" y="18566"/>
                  <a:pt x="5032" y="18579"/>
                  <a:pt x="5073" y="18579"/>
                </a:cubicBezTo>
                <a:cubicBezTo>
                  <a:pt x="5087" y="18579"/>
                  <a:pt x="5102" y="18577"/>
                  <a:pt x="5120" y="18574"/>
                </a:cubicBezTo>
                <a:cubicBezTo>
                  <a:pt x="5132" y="18515"/>
                  <a:pt x="5120" y="18479"/>
                  <a:pt x="5096" y="18455"/>
                </a:cubicBezTo>
                <a:cubicBezTo>
                  <a:pt x="5108" y="18455"/>
                  <a:pt x="5120" y="18455"/>
                  <a:pt x="5132" y="18432"/>
                </a:cubicBezTo>
                <a:lnTo>
                  <a:pt x="5132" y="18432"/>
                </a:lnTo>
                <a:cubicBezTo>
                  <a:pt x="5120" y="18491"/>
                  <a:pt x="5132" y="18574"/>
                  <a:pt x="5215" y="18598"/>
                </a:cubicBezTo>
                <a:cubicBezTo>
                  <a:pt x="5227" y="18634"/>
                  <a:pt x="5239" y="18658"/>
                  <a:pt x="5275" y="18694"/>
                </a:cubicBezTo>
                <a:cubicBezTo>
                  <a:pt x="5311" y="18670"/>
                  <a:pt x="5358" y="18646"/>
                  <a:pt x="5394" y="18610"/>
                </a:cubicBezTo>
                <a:cubicBezTo>
                  <a:pt x="5418" y="18586"/>
                  <a:pt x="5430" y="18539"/>
                  <a:pt x="5454" y="18491"/>
                </a:cubicBezTo>
                <a:cubicBezTo>
                  <a:pt x="5477" y="18527"/>
                  <a:pt x="5513" y="18551"/>
                  <a:pt x="5549" y="18574"/>
                </a:cubicBezTo>
                <a:lnTo>
                  <a:pt x="5573" y="18574"/>
                </a:lnTo>
                <a:cubicBezTo>
                  <a:pt x="5573" y="18586"/>
                  <a:pt x="5573" y="18598"/>
                  <a:pt x="5549" y="18610"/>
                </a:cubicBezTo>
                <a:lnTo>
                  <a:pt x="5573" y="18610"/>
                </a:lnTo>
                <a:cubicBezTo>
                  <a:pt x="5573" y="18646"/>
                  <a:pt x="5573" y="18670"/>
                  <a:pt x="5585" y="18705"/>
                </a:cubicBezTo>
                <a:lnTo>
                  <a:pt x="5644" y="18705"/>
                </a:lnTo>
                <a:cubicBezTo>
                  <a:pt x="5668" y="18705"/>
                  <a:pt x="5692" y="18705"/>
                  <a:pt x="5727" y="18670"/>
                </a:cubicBezTo>
                <a:cubicBezTo>
                  <a:pt x="5751" y="18658"/>
                  <a:pt x="5763" y="18658"/>
                  <a:pt x="5811" y="18634"/>
                </a:cubicBezTo>
                <a:lnTo>
                  <a:pt x="5835" y="18634"/>
                </a:lnTo>
                <a:cubicBezTo>
                  <a:pt x="5846" y="18634"/>
                  <a:pt x="5870" y="18634"/>
                  <a:pt x="5882" y="18610"/>
                </a:cubicBezTo>
                <a:cubicBezTo>
                  <a:pt x="5894" y="18610"/>
                  <a:pt x="5894" y="18610"/>
                  <a:pt x="5906" y="18634"/>
                </a:cubicBezTo>
                <a:lnTo>
                  <a:pt x="5906" y="18610"/>
                </a:lnTo>
                <a:cubicBezTo>
                  <a:pt x="5930" y="18610"/>
                  <a:pt x="5930" y="18634"/>
                  <a:pt x="5942" y="18634"/>
                </a:cubicBezTo>
                <a:cubicBezTo>
                  <a:pt x="5894" y="18670"/>
                  <a:pt x="5870" y="18729"/>
                  <a:pt x="5846" y="18836"/>
                </a:cubicBezTo>
                <a:cubicBezTo>
                  <a:pt x="5909" y="18863"/>
                  <a:pt x="5958" y="18877"/>
                  <a:pt x="6004" y="18877"/>
                </a:cubicBezTo>
                <a:cubicBezTo>
                  <a:pt x="6019" y="18877"/>
                  <a:pt x="6034" y="18875"/>
                  <a:pt x="6049" y="18872"/>
                </a:cubicBezTo>
                <a:cubicBezTo>
                  <a:pt x="6049" y="18896"/>
                  <a:pt x="6049" y="18932"/>
                  <a:pt x="6061" y="18967"/>
                </a:cubicBezTo>
                <a:cubicBezTo>
                  <a:pt x="6073" y="18967"/>
                  <a:pt x="6108" y="18967"/>
                  <a:pt x="6120" y="18955"/>
                </a:cubicBezTo>
                <a:cubicBezTo>
                  <a:pt x="6132" y="19015"/>
                  <a:pt x="6192" y="19075"/>
                  <a:pt x="6263" y="19122"/>
                </a:cubicBezTo>
                <a:cubicBezTo>
                  <a:pt x="6347" y="19063"/>
                  <a:pt x="6382" y="18967"/>
                  <a:pt x="6382" y="18896"/>
                </a:cubicBezTo>
                <a:cubicBezTo>
                  <a:pt x="6382" y="18884"/>
                  <a:pt x="6406" y="18848"/>
                  <a:pt x="6406" y="18836"/>
                </a:cubicBezTo>
                <a:cubicBezTo>
                  <a:pt x="6418" y="18836"/>
                  <a:pt x="6430" y="18848"/>
                  <a:pt x="6442" y="18848"/>
                </a:cubicBezTo>
                <a:cubicBezTo>
                  <a:pt x="6466" y="18872"/>
                  <a:pt x="6466" y="18884"/>
                  <a:pt x="6478" y="18896"/>
                </a:cubicBezTo>
                <a:cubicBezTo>
                  <a:pt x="6501" y="18884"/>
                  <a:pt x="6525" y="18872"/>
                  <a:pt x="6549" y="18848"/>
                </a:cubicBezTo>
                <a:cubicBezTo>
                  <a:pt x="6561" y="18848"/>
                  <a:pt x="6585" y="18836"/>
                  <a:pt x="6597" y="18836"/>
                </a:cubicBezTo>
                <a:cubicBezTo>
                  <a:pt x="6597" y="18848"/>
                  <a:pt x="6608" y="18872"/>
                  <a:pt x="6608" y="18884"/>
                </a:cubicBezTo>
                <a:cubicBezTo>
                  <a:pt x="6585" y="18884"/>
                  <a:pt x="6561" y="18896"/>
                  <a:pt x="6549" y="18932"/>
                </a:cubicBezTo>
                <a:cubicBezTo>
                  <a:pt x="6549" y="18944"/>
                  <a:pt x="6549" y="18955"/>
                  <a:pt x="6561" y="18967"/>
                </a:cubicBezTo>
                <a:cubicBezTo>
                  <a:pt x="6537" y="18967"/>
                  <a:pt x="6501" y="18991"/>
                  <a:pt x="6489" y="19027"/>
                </a:cubicBezTo>
                <a:cubicBezTo>
                  <a:pt x="6501" y="19051"/>
                  <a:pt x="6537" y="19051"/>
                  <a:pt x="6549" y="19051"/>
                </a:cubicBezTo>
                <a:cubicBezTo>
                  <a:pt x="6549" y="19063"/>
                  <a:pt x="6549" y="19086"/>
                  <a:pt x="6561" y="19110"/>
                </a:cubicBezTo>
                <a:cubicBezTo>
                  <a:pt x="6549" y="19122"/>
                  <a:pt x="6549" y="19134"/>
                  <a:pt x="6549" y="19146"/>
                </a:cubicBezTo>
                <a:cubicBezTo>
                  <a:pt x="6561" y="19170"/>
                  <a:pt x="6597" y="19170"/>
                  <a:pt x="6608" y="19170"/>
                </a:cubicBezTo>
                <a:cubicBezTo>
                  <a:pt x="6608" y="19194"/>
                  <a:pt x="6608" y="19205"/>
                  <a:pt x="6644" y="19241"/>
                </a:cubicBezTo>
                <a:cubicBezTo>
                  <a:pt x="6668" y="19229"/>
                  <a:pt x="6680" y="19194"/>
                  <a:pt x="6668" y="19170"/>
                </a:cubicBezTo>
                <a:lnTo>
                  <a:pt x="6668" y="19170"/>
                </a:lnTo>
                <a:cubicBezTo>
                  <a:pt x="6668" y="19170"/>
                  <a:pt x="6680" y="19170"/>
                  <a:pt x="6680" y="19182"/>
                </a:cubicBezTo>
                <a:cubicBezTo>
                  <a:pt x="6680" y="19194"/>
                  <a:pt x="6704" y="19194"/>
                  <a:pt x="6704" y="19205"/>
                </a:cubicBezTo>
                <a:lnTo>
                  <a:pt x="6704" y="19229"/>
                </a:lnTo>
                <a:cubicBezTo>
                  <a:pt x="6716" y="19241"/>
                  <a:pt x="6739" y="19241"/>
                  <a:pt x="6763" y="19241"/>
                </a:cubicBezTo>
                <a:cubicBezTo>
                  <a:pt x="6763" y="19265"/>
                  <a:pt x="6763" y="19289"/>
                  <a:pt x="6787" y="19313"/>
                </a:cubicBezTo>
                <a:cubicBezTo>
                  <a:pt x="6823" y="19301"/>
                  <a:pt x="6835" y="19265"/>
                  <a:pt x="6823" y="19241"/>
                </a:cubicBezTo>
                <a:lnTo>
                  <a:pt x="6823" y="19241"/>
                </a:lnTo>
                <a:cubicBezTo>
                  <a:pt x="6829" y="19247"/>
                  <a:pt x="6838" y="19250"/>
                  <a:pt x="6850" y="19250"/>
                </a:cubicBezTo>
                <a:cubicBezTo>
                  <a:pt x="6861" y="19250"/>
                  <a:pt x="6876" y="19247"/>
                  <a:pt x="6894" y="19241"/>
                </a:cubicBezTo>
                <a:cubicBezTo>
                  <a:pt x="6894" y="19205"/>
                  <a:pt x="6882" y="19194"/>
                  <a:pt x="6859" y="19182"/>
                </a:cubicBezTo>
                <a:cubicBezTo>
                  <a:pt x="6882" y="19182"/>
                  <a:pt x="6894" y="19170"/>
                  <a:pt x="6894" y="19134"/>
                </a:cubicBezTo>
                <a:cubicBezTo>
                  <a:pt x="6894" y="19146"/>
                  <a:pt x="6906" y="19170"/>
                  <a:pt x="6918" y="19170"/>
                </a:cubicBezTo>
                <a:cubicBezTo>
                  <a:pt x="6954" y="19146"/>
                  <a:pt x="6966" y="19122"/>
                  <a:pt x="6954" y="19086"/>
                </a:cubicBezTo>
                <a:lnTo>
                  <a:pt x="6954" y="19086"/>
                </a:lnTo>
                <a:cubicBezTo>
                  <a:pt x="6960" y="19098"/>
                  <a:pt x="6972" y="19104"/>
                  <a:pt x="6985" y="19104"/>
                </a:cubicBezTo>
                <a:cubicBezTo>
                  <a:pt x="6998" y="19104"/>
                  <a:pt x="7013" y="19098"/>
                  <a:pt x="7025" y="19086"/>
                </a:cubicBezTo>
                <a:cubicBezTo>
                  <a:pt x="7025" y="19063"/>
                  <a:pt x="7013" y="19051"/>
                  <a:pt x="7001" y="19027"/>
                </a:cubicBezTo>
                <a:cubicBezTo>
                  <a:pt x="7013" y="19027"/>
                  <a:pt x="7013" y="19015"/>
                  <a:pt x="7025" y="19003"/>
                </a:cubicBezTo>
                <a:lnTo>
                  <a:pt x="7037" y="19003"/>
                </a:lnTo>
                <a:lnTo>
                  <a:pt x="7037" y="18967"/>
                </a:lnTo>
                <a:lnTo>
                  <a:pt x="7061" y="18967"/>
                </a:lnTo>
                <a:cubicBezTo>
                  <a:pt x="7037" y="18991"/>
                  <a:pt x="7037" y="19003"/>
                  <a:pt x="7061" y="19027"/>
                </a:cubicBezTo>
                <a:cubicBezTo>
                  <a:pt x="7085" y="19027"/>
                  <a:pt x="7097" y="19015"/>
                  <a:pt x="7097" y="19003"/>
                </a:cubicBezTo>
                <a:lnTo>
                  <a:pt x="7097" y="19015"/>
                </a:lnTo>
                <a:lnTo>
                  <a:pt x="7097" y="19027"/>
                </a:lnTo>
                <a:cubicBezTo>
                  <a:pt x="7120" y="19051"/>
                  <a:pt x="7132" y="19063"/>
                  <a:pt x="7144" y="19063"/>
                </a:cubicBezTo>
                <a:cubicBezTo>
                  <a:pt x="7132" y="19075"/>
                  <a:pt x="7132" y="19086"/>
                  <a:pt x="7144" y="19122"/>
                </a:cubicBezTo>
                <a:cubicBezTo>
                  <a:pt x="7180" y="19122"/>
                  <a:pt x="7192" y="19110"/>
                  <a:pt x="7192" y="19075"/>
                </a:cubicBezTo>
                <a:cubicBezTo>
                  <a:pt x="7200" y="19083"/>
                  <a:pt x="7208" y="19097"/>
                  <a:pt x="7220" y="19097"/>
                </a:cubicBezTo>
                <a:cubicBezTo>
                  <a:pt x="7226" y="19097"/>
                  <a:pt x="7232" y="19094"/>
                  <a:pt x="7240" y="19086"/>
                </a:cubicBezTo>
                <a:cubicBezTo>
                  <a:pt x="7251" y="19075"/>
                  <a:pt x="7240" y="19051"/>
                  <a:pt x="7240" y="19051"/>
                </a:cubicBezTo>
                <a:cubicBezTo>
                  <a:pt x="7251" y="19051"/>
                  <a:pt x="7263" y="19051"/>
                  <a:pt x="7263" y="19027"/>
                </a:cubicBezTo>
                <a:cubicBezTo>
                  <a:pt x="7263" y="19051"/>
                  <a:pt x="7263" y="19051"/>
                  <a:pt x="7275" y="19063"/>
                </a:cubicBezTo>
                <a:cubicBezTo>
                  <a:pt x="7299" y="19063"/>
                  <a:pt x="7311" y="19051"/>
                  <a:pt x="7311" y="19051"/>
                </a:cubicBezTo>
                <a:cubicBezTo>
                  <a:pt x="7323" y="19051"/>
                  <a:pt x="7323" y="19051"/>
                  <a:pt x="7335" y="19063"/>
                </a:cubicBezTo>
                <a:lnTo>
                  <a:pt x="7335" y="19075"/>
                </a:lnTo>
                <a:lnTo>
                  <a:pt x="7323" y="19086"/>
                </a:lnTo>
                <a:cubicBezTo>
                  <a:pt x="7299" y="19086"/>
                  <a:pt x="7275" y="19110"/>
                  <a:pt x="7263" y="19146"/>
                </a:cubicBezTo>
                <a:cubicBezTo>
                  <a:pt x="7275" y="19146"/>
                  <a:pt x="7275" y="19170"/>
                  <a:pt x="7299" y="19170"/>
                </a:cubicBezTo>
                <a:cubicBezTo>
                  <a:pt x="7275" y="19170"/>
                  <a:pt x="7251" y="19194"/>
                  <a:pt x="7251" y="19229"/>
                </a:cubicBezTo>
                <a:cubicBezTo>
                  <a:pt x="7251" y="19194"/>
                  <a:pt x="7240" y="19182"/>
                  <a:pt x="7204" y="19146"/>
                </a:cubicBezTo>
                <a:cubicBezTo>
                  <a:pt x="7180" y="19182"/>
                  <a:pt x="7180" y="19205"/>
                  <a:pt x="7192" y="19253"/>
                </a:cubicBezTo>
                <a:cubicBezTo>
                  <a:pt x="7181" y="19250"/>
                  <a:pt x="7172" y="19249"/>
                  <a:pt x="7163" y="19249"/>
                </a:cubicBezTo>
                <a:cubicBezTo>
                  <a:pt x="7134" y="19249"/>
                  <a:pt x="7115" y="19267"/>
                  <a:pt x="7097" y="19313"/>
                </a:cubicBezTo>
                <a:lnTo>
                  <a:pt x="7120" y="19313"/>
                </a:lnTo>
                <a:cubicBezTo>
                  <a:pt x="7120" y="19325"/>
                  <a:pt x="7120" y="19348"/>
                  <a:pt x="7132" y="19372"/>
                </a:cubicBezTo>
                <a:cubicBezTo>
                  <a:pt x="7122" y="19370"/>
                  <a:pt x="7112" y="19368"/>
                  <a:pt x="7104" y="19368"/>
                </a:cubicBezTo>
                <a:cubicBezTo>
                  <a:pt x="7074" y="19368"/>
                  <a:pt x="7056" y="19386"/>
                  <a:pt x="7037" y="19432"/>
                </a:cubicBezTo>
                <a:cubicBezTo>
                  <a:pt x="7062" y="19440"/>
                  <a:pt x="7075" y="19454"/>
                  <a:pt x="7093" y="19454"/>
                </a:cubicBezTo>
                <a:cubicBezTo>
                  <a:pt x="7101" y="19454"/>
                  <a:pt x="7109" y="19451"/>
                  <a:pt x="7120" y="19444"/>
                </a:cubicBezTo>
                <a:lnTo>
                  <a:pt x="7120" y="19444"/>
                </a:lnTo>
                <a:cubicBezTo>
                  <a:pt x="7097" y="19467"/>
                  <a:pt x="7120" y="19491"/>
                  <a:pt x="7120" y="19527"/>
                </a:cubicBezTo>
                <a:cubicBezTo>
                  <a:pt x="7097" y="19539"/>
                  <a:pt x="7085" y="19551"/>
                  <a:pt x="7085" y="19563"/>
                </a:cubicBezTo>
                <a:cubicBezTo>
                  <a:pt x="7111" y="19580"/>
                  <a:pt x="7124" y="19591"/>
                  <a:pt x="7139" y="19591"/>
                </a:cubicBezTo>
                <a:cubicBezTo>
                  <a:pt x="7144" y="19591"/>
                  <a:pt x="7150" y="19590"/>
                  <a:pt x="7156" y="19586"/>
                </a:cubicBezTo>
                <a:lnTo>
                  <a:pt x="7156" y="19586"/>
                </a:lnTo>
                <a:cubicBezTo>
                  <a:pt x="7144" y="19610"/>
                  <a:pt x="7156" y="19646"/>
                  <a:pt x="7192" y="19670"/>
                </a:cubicBezTo>
                <a:cubicBezTo>
                  <a:pt x="7216" y="19658"/>
                  <a:pt x="7240" y="19622"/>
                  <a:pt x="7240" y="19598"/>
                </a:cubicBezTo>
                <a:lnTo>
                  <a:pt x="7251" y="19610"/>
                </a:lnTo>
                <a:cubicBezTo>
                  <a:pt x="7251" y="19622"/>
                  <a:pt x="7263" y="19622"/>
                  <a:pt x="7263" y="19646"/>
                </a:cubicBezTo>
                <a:lnTo>
                  <a:pt x="7263" y="19658"/>
                </a:lnTo>
                <a:cubicBezTo>
                  <a:pt x="7289" y="19666"/>
                  <a:pt x="7302" y="19675"/>
                  <a:pt x="7316" y="19675"/>
                </a:cubicBezTo>
                <a:cubicBezTo>
                  <a:pt x="7322" y="19675"/>
                  <a:pt x="7328" y="19673"/>
                  <a:pt x="7335" y="19670"/>
                </a:cubicBezTo>
                <a:lnTo>
                  <a:pt x="7335" y="19670"/>
                </a:lnTo>
                <a:cubicBezTo>
                  <a:pt x="7323" y="19706"/>
                  <a:pt x="7335" y="19729"/>
                  <a:pt x="7370" y="19765"/>
                </a:cubicBezTo>
                <a:cubicBezTo>
                  <a:pt x="7394" y="19741"/>
                  <a:pt x="7418" y="19717"/>
                  <a:pt x="7418" y="19682"/>
                </a:cubicBezTo>
                <a:cubicBezTo>
                  <a:pt x="7427" y="19699"/>
                  <a:pt x="7442" y="19710"/>
                  <a:pt x="7468" y="19710"/>
                </a:cubicBezTo>
                <a:cubicBezTo>
                  <a:pt x="7478" y="19710"/>
                  <a:pt x="7489" y="19709"/>
                  <a:pt x="7501" y="19706"/>
                </a:cubicBezTo>
                <a:cubicBezTo>
                  <a:pt x="7501" y="19670"/>
                  <a:pt x="7490" y="19646"/>
                  <a:pt x="7478" y="19622"/>
                </a:cubicBezTo>
                <a:cubicBezTo>
                  <a:pt x="7490" y="19622"/>
                  <a:pt x="7501" y="19610"/>
                  <a:pt x="7513" y="19586"/>
                </a:cubicBezTo>
                <a:cubicBezTo>
                  <a:pt x="7513" y="19598"/>
                  <a:pt x="7537" y="19610"/>
                  <a:pt x="7549" y="19622"/>
                </a:cubicBezTo>
                <a:cubicBezTo>
                  <a:pt x="7573" y="19610"/>
                  <a:pt x="7597" y="19586"/>
                  <a:pt x="7597" y="19563"/>
                </a:cubicBezTo>
                <a:cubicBezTo>
                  <a:pt x="7597" y="19563"/>
                  <a:pt x="7597" y="19551"/>
                  <a:pt x="7609" y="19551"/>
                </a:cubicBezTo>
                <a:cubicBezTo>
                  <a:pt x="7615" y="19557"/>
                  <a:pt x="7626" y="19560"/>
                  <a:pt x="7640" y="19560"/>
                </a:cubicBezTo>
                <a:cubicBezTo>
                  <a:pt x="7653" y="19560"/>
                  <a:pt x="7668" y="19557"/>
                  <a:pt x="7680" y="19551"/>
                </a:cubicBezTo>
                <a:cubicBezTo>
                  <a:pt x="7680" y="19539"/>
                  <a:pt x="7680" y="19527"/>
                  <a:pt x="7668" y="19503"/>
                </a:cubicBezTo>
                <a:cubicBezTo>
                  <a:pt x="7668" y="19491"/>
                  <a:pt x="7668" y="19491"/>
                  <a:pt x="7656" y="19491"/>
                </a:cubicBezTo>
                <a:cubicBezTo>
                  <a:pt x="7668" y="19491"/>
                  <a:pt x="7680" y="19479"/>
                  <a:pt x="7692" y="19444"/>
                </a:cubicBezTo>
                <a:cubicBezTo>
                  <a:pt x="7692" y="19467"/>
                  <a:pt x="7716" y="19479"/>
                  <a:pt x="7716" y="19479"/>
                </a:cubicBezTo>
                <a:cubicBezTo>
                  <a:pt x="7740" y="19467"/>
                  <a:pt x="7751" y="19420"/>
                  <a:pt x="7751" y="19408"/>
                </a:cubicBezTo>
                <a:cubicBezTo>
                  <a:pt x="7760" y="19412"/>
                  <a:pt x="7767" y="19415"/>
                  <a:pt x="7774" y="19415"/>
                </a:cubicBezTo>
                <a:cubicBezTo>
                  <a:pt x="7786" y="19415"/>
                  <a:pt x="7796" y="19407"/>
                  <a:pt x="7811" y="19384"/>
                </a:cubicBezTo>
                <a:cubicBezTo>
                  <a:pt x="7811" y="19360"/>
                  <a:pt x="7799" y="19348"/>
                  <a:pt x="7787" y="19325"/>
                </a:cubicBezTo>
                <a:cubicBezTo>
                  <a:pt x="7799" y="19313"/>
                  <a:pt x="7799" y="19301"/>
                  <a:pt x="7799" y="19289"/>
                </a:cubicBezTo>
                <a:lnTo>
                  <a:pt x="7811" y="19301"/>
                </a:lnTo>
                <a:cubicBezTo>
                  <a:pt x="7835" y="19289"/>
                  <a:pt x="7847" y="19265"/>
                  <a:pt x="7859" y="19241"/>
                </a:cubicBezTo>
                <a:lnTo>
                  <a:pt x="7871" y="19253"/>
                </a:lnTo>
                <a:cubicBezTo>
                  <a:pt x="7894" y="19253"/>
                  <a:pt x="7894" y="19241"/>
                  <a:pt x="7894" y="19241"/>
                </a:cubicBezTo>
                <a:lnTo>
                  <a:pt x="7894" y="19253"/>
                </a:lnTo>
                <a:lnTo>
                  <a:pt x="7894" y="19265"/>
                </a:lnTo>
                <a:cubicBezTo>
                  <a:pt x="7918" y="19289"/>
                  <a:pt x="7954" y="19289"/>
                  <a:pt x="7978" y="19289"/>
                </a:cubicBezTo>
                <a:cubicBezTo>
                  <a:pt x="7966" y="19313"/>
                  <a:pt x="7978" y="19360"/>
                  <a:pt x="8025" y="19384"/>
                </a:cubicBezTo>
                <a:cubicBezTo>
                  <a:pt x="8073" y="19360"/>
                  <a:pt x="8073" y="19325"/>
                  <a:pt x="8073" y="19289"/>
                </a:cubicBezTo>
                <a:cubicBezTo>
                  <a:pt x="8085" y="19295"/>
                  <a:pt x="8100" y="19298"/>
                  <a:pt x="8115" y="19298"/>
                </a:cubicBezTo>
                <a:cubicBezTo>
                  <a:pt x="8129" y="19298"/>
                  <a:pt x="8144" y="19295"/>
                  <a:pt x="8156" y="19289"/>
                </a:cubicBezTo>
                <a:cubicBezTo>
                  <a:pt x="8156" y="19241"/>
                  <a:pt x="8144" y="19229"/>
                  <a:pt x="8109" y="19205"/>
                </a:cubicBezTo>
                <a:cubicBezTo>
                  <a:pt x="8132" y="19194"/>
                  <a:pt x="8144" y="19182"/>
                  <a:pt x="8156" y="19146"/>
                </a:cubicBezTo>
                <a:cubicBezTo>
                  <a:pt x="8168" y="19170"/>
                  <a:pt x="8168" y="19182"/>
                  <a:pt x="8204" y="19194"/>
                </a:cubicBezTo>
                <a:cubicBezTo>
                  <a:pt x="8228" y="19170"/>
                  <a:pt x="8252" y="19134"/>
                  <a:pt x="8228" y="19110"/>
                </a:cubicBezTo>
                <a:lnTo>
                  <a:pt x="8228" y="19110"/>
                </a:lnTo>
                <a:cubicBezTo>
                  <a:pt x="8246" y="19116"/>
                  <a:pt x="8260" y="19119"/>
                  <a:pt x="8275" y="19119"/>
                </a:cubicBezTo>
                <a:cubicBezTo>
                  <a:pt x="8290" y="19119"/>
                  <a:pt x="8305" y="19116"/>
                  <a:pt x="8323" y="19110"/>
                </a:cubicBezTo>
                <a:cubicBezTo>
                  <a:pt x="8323" y="19075"/>
                  <a:pt x="8287" y="19051"/>
                  <a:pt x="8275" y="19027"/>
                </a:cubicBezTo>
                <a:cubicBezTo>
                  <a:pt x="8287" y="19027"/>
                  <a:pt x="8323" y="19003"/>
                  <a:pt x="8323" y="18967"/>
                </a:cubicBezTo>
                <a:cubicBezTo>
                  <a:pt x="8305" y="18955"/>
                  <a:pt x="8287" y="18950"/>
                  <a:pt x="8271" y="18950"/>
                </a:cubicBezTo>
                <a:cubicBezTo>
                  <a:pt x="8255" y="18950"/>
                  <a:pt x="8240" y="18955"/>
                  <a:pt x="8228" y="18967"/>
                </a:cubicBezTo>
                <a:lnTo>
                  <a:pt x="8228" y="18955"/>
                </a:lnTo>
                <a:lnTo>
                  <a:pt x="8228" y="18908"/>
                </a:lnTo>
                <a:cubicBezTo>
                  <a:pt x="8254" y="18925"/>
                  <a:pt x="8274" y="18936"/>
                  <a:pt x="8296" y="18936"/>
                </a:cubicBezTo>
                <a:cubicBezTo>
                  <a:pt x="8305" y="18936"/>
                  <a:pt x="8313" y="18935"/>
                  <a:pt x="8323" y="18932"/>
                </a:cubicBezTo>
                <a:cubicBezTo>
                  <a:pt x="8323" y="18896"/>
                  <a:pt x="8311" y="18872"/>
                  <a:pt x="8275" y="18848"/>
                </a:cubicBezTo>
                <a:cubicBezTo>
                  <a:pt x="8287" y="18848"/>
                  <a:pt x="8323" y="18836"/>
                  <a:pt x="8323" y="18813"/>
                </a:cubicBezTo>
                <a:lnTo>
                  <a:pt x="8311" y="18789"/>
                </a:lnTo>
                <a:lnTo>
                  <a:pt x="8323" y="18789"/>
                </a:lnTo>
                <a:cubicBezTo>
                  <a:pt x="8323" y="18765"/>
                  <a:pt x="8311" y="18729"/>
                  <a:pt x="8287" y="18717"/>
                </a:cubicBezTo>
                <a:cubicBezTo>
                  <a:pt x="8287" y="18717"/>
                  <a:pt x="8311" y="18705"/>
                  <a:pt x="8311" y="18694"/>
                </a:cubicBezTo>
                <a:cubicBezTo>
                  <a:pt x="8300" y="18683"/>
                  <a:pt x="8292" y="18675"/>
                  <a:pt x="8285" y="18669"/>
                </a:cubicBezTo>
                <a:lnTo>
                  <a:pt x="8285" y="18669"/>
                </a:lnTo>
                <a:cubicBezTo>
                  <a:pt x="8467" y="18760"/>
                  <a:pt x="8635" y="18852"/>
                  <a:pt x="8704" y="18944"/>
                </a:cubicBezTo>
                <a:cubicBezTo>
                  <a:pt x="8902" y="19142"/>
                  <a:pt x="9455" y="19420"/>
                  <a:pt x="9690" y="19420"/>
                </a:cubicBezTo>
                <a:cubicBezTo>
                  <a:pt x="9695" y="19420"/>
                  <a:pt x="9700" y="19420"/>
                  <a:pt x="9704" y="19420"/>
                </a:cubicBezTo>
                <a:cubicBezTo>
                  <a:pt x="9745" y="19417"/>
                  <a:pt x="9785" y="19415"/>
                  <a:pt x="9824" y="19415"/>
                </a:cubicBezTo>
                <a:cubicBezTo>
                  <a:pt x="10389" y="19415"/>
                  <a:pt x="10698" y="19730"/>
                  <a:pt x="11121" y="20087"/>
                </a:cubicBezTo>
                <a:cubicBezTo>
                  <a:pt x="11657" y="20551"/>
                  <a:pt x="11585" y="21384"/>
                  <a:pt x="12085" y="21908"/>
                </a:cubicBezTo>
                <a:cubicBezTo>
                  <a:pt x="12443" y="22277"/>
                  <a:pt x="12740" y="23396"/>
                  <a:pt x="12657" y="24468"/>
                </a:cubicBezTo>
                <a:cubicBezTo>
                  <a:pt x="12574" y="25361"/>
                  <a:pt x="12145" y="26218"/>
                  <a:pt x="11978" y="26647"/>
                </a:cubicBezTo>
                <a:cubicBezTo>
                  <a:pt x="11716" y="27028"/>
                  <a:pt x="10883" y="27528"/>
                  <a:pt x="10633" y="27683"/>
                </a:cubicBezTo>
                <a:lnTo>
                  <a:pt x="18336" y="27683"/>
                </a:lnTo>
                <a:cubicBezTo>
                  <a:pt x="18217" y="27540"/>
                  <a:pt x="18050" y="27397"/>
                  <a:pt x="17836" y="27242"/>
                </a:cubicBezTo>
                <a:cubicBezTo>
                  <a:pt x="17015" y="26683"/>
                  <a:pt x="16419" y="25873"/>
                  <a:pt x="16598" y="24730"/>
                </a:cubicBezTo>
                <a:cubicBezTo>
                  <a:pt x="16681" y="24111"/>
                  <a:pt x="17003" y="23516"/>
                  <a:pt x="17241" y="22825"/>
                </a:cubicBezTo>
                <a:cubicBezTo>
                  <a:pt x="17479" y="22146"/>
                  <a:pt x="17908" y="21706"/>
                  <a:pt x="18408" y="21158"/>
                </a:cubicBezTo>
                <a:cubicBezTo>
                  <a:pt x="18908" y="20610"/>
                  <a:pt x="19003" y="20158"/>
                  <a:pt x="19467" y="19944"/>
                </a:cubicBezTo>
                <a:cubicBezTo>
                  <a:pt x="19741" y="19825"/>
                  <a:pt x="20432" y="19432"/>
                  <a:pt x="20670" y="19241"/>
                </a:cubicBezTo>
                <a:lnTo>
                  <a:pt x="20729" y="19182"/>
                </a:lnTo>
                <a:lnTo>
                  <a:pt x="20729" y="19229"/>
                </a:lnTo>
                <a:cubicBezTo>
                  <a:pt x="20737" y="19231"/>
                  <a:pt x="20745" y="19232"/>
                  <a:pt x="20753" y="19232"/>
                </a:cubicBezTo>
                <a:cubicBezTo>
                  <a:pt x="20801" y="19232"/>
                  <a:pt x="20838" y="19201"/>
                  <a:pt x="20848" y="19170"/>
                </a:cubicBezTo>
                <a:cubicBezTo>
                  <a:pt x="20848" y="19182"/>
                  <a:pt x="20848" y="19182"/>
                  <a:pt x="20872" y="19194"/>
                </a:cubicBezTo>
                <a:lnTo>
                  <a:pt x="20872" y="19253"/>
                </a:lnTo>
                <a:cubicBezTo>
                  <a:pt x="20872" y="19253"/>
                  <a:pt x="20848" y="19253"/>
                  <a:pt x="20848" y="19265"/>
                </a:cubicBezTo>
                <a:cubicBezTo>
                  <a:pt x="20872" y="19313"/>
                  <a:pt x="20896" y="19348"/>
                  <a:pt x="20932" y="19360"/>
                </a:cubicBezTo>
                <a:cubicBezTo>
                  <a:pt x="20884" y="19384"/>
                  <a:pt x="20872" y="19432"/>
                  <a:pt x="20884" y="19503"/>
                </a:cubicBezTo>
                <a:cubicBezTo>
                  <a:pt x="20956" y="19503"/>
                  <a:pt x="21003" y="19479"/>
                  <a:pt x="21015" y="19432"/>
                </a:cubicBezTo>
                <a:cubicBezTo>
                  <a:pt x="21015" y="19444"/>
                  <a:pt x="21027" y="19467"/>
                  <a:pt x="21051" y="19479"/>
                </a:cubicBezTo>
                <a:lnTo>
                  <a:pt x="21051" y="19503"/>
                </a:lnTo>
                <a:lnTo>
                  <a:pt x="21075" y="19503"/>
                </a:lnTo>
                <a:cubicBezTo>
                  <a:pt x="21086" y="19503"/>
                  <a:pt x="21110" y="19527"/>
                  <a:pt x="21122" y="19527"/>
                </a:cubicBezTo>
                <a:lnTo>
                  <a:pt x="21134" y="19527"/>
                </a:lnTo>
                <a:lnTo>
                  <a:pt x="21134" y="19539"/>
                </a:lnTo>
                <a:lnTo>
                  <a:pt x="21122" y="19551"/>
                </a:lnTo>
                <a:cubicBezTo>
                  <a:pt x="21134" y="19598"/>
                  <a:pt x="21146" y="19610"/>
                  <a:pt x="21182" y="19622"/>
                </a:cubicBezTo>
                <a:cubicBezTo>
                  <a:pt x="21146" y="19646"/>
                  <a:pt x="21134" y="19682"/>
                  <a:pt x="21146" y="19729"/>
                </a:cubicBezTo>
                <a:cubicBezTo>
                  <a:pt x="21154" y="19731"/>
                  <a:pt x="21163" y="19732"/>
                  <a:pt x="21170" y="19732"/>
                </a:cubicBezTo>
                <a:cubicBezTo>
                  <a:pt x="21206" y="19732"/>
                  <a:pt x="21234" y="19711"/>
                  <a:pt x="21253" y="19682"/>
                </a:cubicBezTo>
                <a:cubicBezTo>
                  <a:pt x="21253" y="19717"/>
                  <a:pt x="21289" y="19741"/>
                  <a:pt x="21325" y="19765"/>
                </a:cubicBezTo>
                <a:cubicBezTo>
                  <a:pt x="21360" y="19729"/>
                  <a:pt x="21360" y="19706"/>
                  <a:pt x="21348" y="19670"/>
                </a:cubicBezTo>
                <a:lnTo>
                  <a:pt x="21372" y="19670"/>
                </a:lnTo>
                <a:cubicBezTo>
                  <a:pt x="21360" y="19717"/>
                  <a:pt x="21360" y="19765"/>
                  <a:pt x="21372" y="19825"/>
                </a:cubicBezTo>
                <a:cubicBezTo>
                  <a:pt x="21444" y="19825"/>
                  <a:pt x="21491" y="19777"/>
                  <a:pt x="21503" y="19717"/>
                </a:cubicBezTo>
                <a:cubicBezTo>
                  <a:pt x="21527" y="19765"/>
                  <a:pt x="21587" y="19789"/>
                  <a:pt x="21646" y="19801"/>
                </a:cubicBezTo>
                <a:cubicBezTo>
                  <a:pt x="21658" y="19741"/>
                  <a:pt x="21658" y="19706"/>
                  <a:pt x="21646" y="19658"/>
                </a:cubicBezTo>
                <a:cubicBezTo>
                  <a:pt x="21670" y="19658"/>
                  <a:pt x="21718" y="19658"/>
                  <a:pt x="21741" y="19622"/>
                </a:cubicBezTo>
                <a:cubicBezTo>
                  <a:pt x="21741" y="19658"/>
                  <a:pt x="21741" y="19682"/>
                  <a:pt x="21765" y="19729"/>
                </a:cubicBezTo>
                <a:lnTo>
                  <a:pt x="21801" y="19729"/>
                </a:lnTo>
                <a:cubicBezTo>
                  <a:pt x="21837" y="19741"/>
                  <a:pt x="21848" y="19765"/>
                  <a:pt x="21884" y="19765"/>
                </a:cubicBezTo>
                <a:cubicBezTo>
                  <a:pt x="21860" y="19789"/>
                  <a:pt x="21860" y="19837"/>
                  <a:pt x="21896" y="19884"/>
                </a:cubicBezTo>
                <a:cubicBezTo>
                  <a:pt x="21944" y="19860"/>
                  <a:pt x="21968" y="19837"/>
                  <a:pt x="21968" y="19789"/>
                </a:cubicBezTo>
                <a:lnTo>
                  <a:pt x="21979" y="19801"/>
                </a:lnTo>
                <a:cubicBezTo>
                  <a:pt x="21979" y="19825"/>
                  <a:pt x="22003" y="19837"/>
                  <a:pt x="22003" y="19848"/>
                </a:cubicBezTo>
                <a:lnTo>
                  <a:pt x="22003" y="19860"/>
                </a:lnTo>
                <a:cubicBezTo>
                  <a:pt x="22021" y="19887"/>
                  <a:pt x="22046" y="19901"/>
                  <a:pt x="22062" y="19901"/>
                </a:cubicBezTo>
                <a:cubicBezTo>
                  <a:pt x="22067" y="19901"/>
                  <a:pt x="22072" y="19899"/>
                  <a:pt x="22075" y="19896"/>
                </a:cubicBezTo>
                <a:lnTo>
                  <a:pt x="22075" y="19896"/>
                </a:lnTo>
                <a:cubicBezTo>
                  <a:pt x="22063" y="19920"/>
                  <a:pt x="22063" y="19967"/>
                  <a:pt x="22087" y="20003"/>
                </a:cubicBezTo>
                <a:cubicBezTo>
                  <a:pt x="22134" y="19979"/>
                  <a:pt x="22146" y="19956"/>
                  <a:pt x="22146" y="19920"/>
                </a:cubicBezTo>
                <a:cubicBezTo>
                  <a:pt x="22155" y="19947"/>
                  <a:pt x="22184" y="19960"/>
                  <a:pt x="22213" y="19960"/>
                </a:cubicBezTo>
                <a:cubicBezTo>
                  <a:pt x="22223" y="19960"/>
                  <a:pt x="22232" y="19959"/>
                  <a:pt x="22241" y="19956"/>
                </a:cubicBezTo>
                <a:cubicBezTo>
                  <a:pt x="22241" y="19908"/>
                  <a:pt x="22241" y="19884"/>
                  <a:pt x="22206" y="19860"/>
                </a:cubicBezTo>
                <a:cubicBezTo>
                  <a:pt x="22218" y="19860"/>
                  <a:pt x="22253" y="19848"/>
                  <a:pt x="22265" y="19825"/>
                </a:cubicBezTo>
                <a:cubicBezTo>
                  <a:pt x="22265" y="19837"/>
                  <a:pt x="22277" y="19860"/>
                  <a:pt x="22301" y="19884"/>
                </a:cubicBezTo>
                <a:cubicBezTo>
                  <a:pt x="22337" y="19860"/>
                  <a:pt x="22360" y="19837"/>
                  <a:pt x="22372" y="19801"/>
                </a:cubicBezTo>
                <a:cubicBezTo>
                  <a:pt x="22384" y="19837"/>
                  <a:pt x="22420" y="19848"/>
                  <a:pt x="22456" y="19848"/>
                </a:cubicBezTo>
                <a:cubicBezTo>
                  <a:pt x="22456" y="19801"/>
                  <a:pt x="22456" y="19777"/>
                  <a:pt x="22444" y="19765"/>
                </a:cubicBezTo>
                <a:cubicBezTo>
                  <a:pt x="22480" y="19765"/>
                  <a:pt x="22491" y="19741"/>
                  <a:pt x="22515" y="19717"/>
                </a:cubicBezTo>
                <a:cubicBezTo>
                  <a:pt x="22497" y="19681"/>
                  <a:pt x="22472" y="19666"/>
                  <a:pt x="22445" y="19666"/>
                </a:cubicBezTo>
                <a:cubicBezTo>
                  <a:pt x="22437" y="19666"/>
                  <a:pt x="22428" y="19667"/>
                  <a:pt x="22420" y="19670"/>
                </a:cubicBezTo>
                <a:lnTo>
                  <a:pt x="22420" y="19658"/>
                </a:lnTo>
                <a:cubicBezTo>
                  <a:pt x="22432" y="19646"/>
                  <a:pt x="22432" y="19622"/>
                  <a:pt x="22432" y="19610"/>
                </a:cubicBezTo>
                <a:cubicBezTo>
                  <a:pt x="22444" y="19646"/>
                  <a:pt x="22480" y="19658"/>
                  <a:pt x="22515" y="19658"/>
                </a:cubicBezTo>
                <a:cubicBezTo>
                  <a:pt x="22539" y="19610"/>
                  <a:pt x="22515" y="19586"/>
                  <a:pt x="22503" y="19563"/>
                </a:cubicBezTo>
                <a:cubicBezTo>
                  <a:pt x="22515" y="19563"/>
                  <a:pt x="22515" y="19563"/>
                  <a:pt x="22539" y="19551"/>
                </a:cubicBezTo>
                <a:cubicBezTo>
                  <a:pt x="22563" y="19586"/>
                  <a:pt x="22610" y="19610"/>
                  <a:pt x="22658" y="19622"/>
                </a:cubicBezTo>
                <a:cubicBezTo>
                  <a:pt x="22696" y="19645"/>
                  <a:pt x="22743" y="19653"/>
                  <a:pt x="22788" y="19653"/>
                </a:cubicBezTo>
                <a:cubicBezTo>
                  <a:pt x="22814" y="19653"/>
                  <a:pt x="22839" y="19650"/>
                  <a:pt x="22861" y="19646"/>
                </a:cubicBezTo>
                <a:cubicBezTo>
                  <a:pt x="22872" y="19551"/>
                  <a:pt x="22813" y="19491"/>
                  <a:pt x="22753" y="19432"/>
                </a:cubicBezTo>
                <a:cubicBezTo>
                  <a:pt x="22813" y="19432"/>
                  <a:pt x="22861" y="19408"/>
                  <a:pt x="22872" y="19372"/>
                </a:cubicBezTo>
                <a:cubicBezTo>
                  <a:pt x="22908" y="19325"/>
                  <a:pt x="22908" y="19289"/>
                  <a:pt x="22896" y="19230"/>
                </a:cubicBezTo>
                <a:lnTo>
                  <a:pt x="22896" y="19230"/>
                </a:lnTo>
                <a:cubicBezTo>
                  <a:pt x="22912" y="19240"/>
                  <a:pt x="22932" y="19248"/>
                  <a:pt x="22956" y="19253"/>
                </a:cubicBezTo>
                <a:cubicBezTo>
                  <a:pt x="22968" y="19241"/>
                  <a:pt x="22968" y="19205"/>
                  <a:pt x="22968" y="19194"/>
                </a:cubicBezTo>
                <a:lnTo>
                  <a:pt x="22980" y="19194"/>
                </a:lnTo>
                <a:cubicBezTo>
                  <a:pt x="22980" y="19205"/>
                  <a:pt x="22991" y="19229"/>
                  <a:pt x="22991" y="19241"/>
                </a:cubicBezTo>
                <a:cubicBezTo>
                  <a:pt x="22968" y="19253"/>
                  <a:pt x="22956" y="19289"/>
                  <a:pt x="22956" y="19313"/>
                </a:cubicBezTo>
                <a:lnTo>
                  <a:pt x="22932" y="19313"/>
                </a:lnTo>
                <a:cubicBezTo>
                  <a:pt x="22920" y="19325"/>
                  <a:pt x="22920" y="19360"/>
                  <a:pt x="22956" y="19372"/>
                </a:cubicBezTo>
                <a:cubicBezTo>
                  <a:pt x="22920" y="19372"/>
                  <a:pt x="22896" y="19384"/>
                  <a:pt x="22896" y="19444"/>
                </a:cubicBezTo>
                <a:cubicBezTo>
                  <a:pt x="22900" y="19452"/>
                  <a:pt x="22905" y="19454"/>
                  <a:pt x="22912" y="19454"/>
                </a:cubicBezTo>
                <a:cubicBezTo>
                  <a:pt x="22924" y="19454"/>
                  <a:pt x="22940" y="19444"/>
                  <a:pt x="22956" y="19444"/>
                </a:cubicBezTo>
                <a:cubicBezTo>
                  <a:pt x="22956" y="19479"/>
                  <a:pt x="22968" y="19491"/>
                  <a:pt x="22991" y="19491"/>
                </a:cubicBezTo>
                <a:lnTo>
                  <a:pt x="22991" y="19551"/>
                </a:lnTo>
                <a:cubicBezTo>
                  <a:pt x="23006" y="19553"/>
                  <a:pt x="23019" y="19554"/>
                  <a:pt x="23030" y="19554"/>
                </a:cubicBezTo>
                <a:cubicBezTo>
                  <a:pt x="23087" y="19554"/>
                  <a:pt x="23117" y="19531"/>
                  <a:pt x="23146" y="19491"/>
                </a:cubicBezTo>
                <a:cubicBezTo>
                  <a:pt x="23158" y="19551"/>
                  <a:pt x="23206" y="19610"/>
                  <a:pt x="23289" y="19622"/>
                </a:cubicBezTo>
                <a:cubicBezTo>
                  <a:pt x="23337" y="19551"/>
                  <a:pt x="23337" y="19479"/>
                  <a:pt x="23289" y="19420"/>
                </a:cubicBezTo>
                <a:cubicBezTo>
                  <a:pt x="23337" y="19420"/>
                  <a:pt x="23372" y="19420"/>
                  <a:pt x="23408" y="19384"/>
                </a:cubicBezTo>
                <a:cubicBezTo>
                  <a:pt x="23444" y="19408"/>
                  <a:pt x="23468" y="19420"/>
                  <a:pt x="23515" y="19420"/>
                </a:cubicBezTo>
                <a:cubicBezTo>
                  <a:pt x="23492" y="19467"/>
                  <a:pt x="23492" y="19527"/>
                  <a:pt x="23551" y="19598"/>
                </a:cubicBezTo>
                <a:cubicBezTo>
                  <a:pt x="23587" y="19658"/>
                  <a:pt x="23694" y="19717"/>
                  <a:pt x="23813" y="19717"/>
                </a:cubicBezTo>
                <a:cubicBezTo>
                  <a:pt x="23825" y="19670"/>
                  <a:pt x="23825" y="19646"/>
                  <a:pt x="23813" y="19598"/>
                </a:cubicBezTo>
                <a:cubicBezTo>
                  <a:pt x="23825" y="19586"/>
                  <a:pt x="23861" y="19586"/>
                  <a:pt x="23873" y="19563"/>
                </a:cubicBezTo>
                <a:cubicBezTo>
                  <a:pt x="23884" y="19586"/>
                  <a:pt x="23884" y="19598"/>
                  <a:pt x="23908" y="19610"/>
                </a:cubicBezTo>
                <a:cubicBezTo>
                  <a:pt x="23932" y="19658"/>
                  <a:pt x="23980" y="19706"/>
                  <a:pt x="24063" y="19717"/>
                </a:cubicBezTo>
                <a:cubicBezTo>
                  <a:pt x="24111" y="19622"/>
                  <a:pt x="24111" y="19539"/>
                  <a:pt x="24051" y="19479"/>
                </a:cubicBezTo>
                <a:lnTo>
                  <a:pt x="24111" y="19479"/>
                </a:lnTo>
                <a:cubicBezTo>
                  <a:pt x="24111" y="19503"/>
                  <a:pt x="24123" y="19539"/>
                  <a:pt x="24170" y="19563"/>
                </a:cubicBezTo>
                <a:cubicBezTo>
                  <a:pt x="24218" y="19539"/>
                  <a:pt x="24242" y="19491"/>
                  <a:pt x="24242" y="19444"/>
                </a:cubicBezTo>
                <a:cubicBezTo>
                  <a:pt x="24272" y="19467"/>
                  <a:pt x="24303" y="19480"/>
                  <a:pt x="24340" y="19480"/>
                </a:cubicBezTo>
                <a:cubicBezTo>
                  <a:pt x="24361" y="19480"/>
                  <a:pt x="24383" y="19476"/>
                  <a:pt x="24408" y="19467"/>
                </a:cubicBezTo>
                <a:cubicBezTo>
                  <a:pt x="24408" y="19384"/>
                  <a:pt x="24361" y="19325"/>
                  <a:pt x="24301" y="19325"/>
                </a:cubicBezTo>
                <a:cubicBezTo>
                  <a:pt x="24337" y="19313"/>
                  <a:pt x="24349" y="19289"/>
                  <a:pt x="24361" y="19229"/>
                </a:cubicBezTo>
                <a:cubicBezTo>
                  <a:pt x="24385" y="19253"/>
                  <a:pt x="24396" y="19289"/>
                  <a:pt x="24420" y="19313"/>
                </a:cubicBezTo>
                <a:cubicBezTo>
                  <a:pt x="24504" y="19265"/>
                  <a:pt x="24527" y="19194"/>
                  <a:pt x="24504" y="19122"/>
                </a:cubicBezTo>
                <a:lnTo>
                  <a:pt x="24504" y="19122"/>
                </a:lnTo>
                <a:cubicBezTo>
                  <a:pt x="24512" y="19126"/>
                  <a:pt x="24523" y="19129"/>
                  <a:pt x="24538" y="19129"/>
                </a:cubicBezTo>
                <a:cubicBezTo>
                  <a:pt x="24566" y="19129"/>
                  <a:pt x="24603" y="19118"/>
                  <a:pt x="24635" y="19086"/>
                </a:cubicBezTo>
                <a:lnTo>
                  <a:pt x="24646" y="19086"/>
                </a:lnTo>
                <a:lnTo>
                  <a:pt x="24646" y="19075"/>
                </a:lnTo>
                <a:lnTo>
                  <a:pt x="24646" y="19051"/>
                </a:lnTo>
                <a:cubicBezTo>
                  <a:pt x="24646" y="19027"/>
                  <a:pt x="24646" y="19015"/>
                  <a:pt x="24635" y="19003"/>
                </a:cubicBezTo>
                <a:lnTo>
                  <a:pt x="24646" y="19003"/>
                </a:lnTo>
                <a:cubicBezTo>
                  <a:pt x="24658" y="19027"/>
                  <a:pt x="24694" y="19051"/>
                  <a:pt x="24718" y="19051"/>
                </a:cubicBezTo>
                <a:cubicBezTo>
                  <a:pt x="24742" y="19015"/>
                  <a:pt x="24742" y="18967"/>
                  <a:pt x="24742" y="18944"/>
                </a:cubicBezTo>
                <a:cubicBezTo>
                  <a:pt x="24754" y="18955"/>
                  <a:pt x="24766" y="18967"/>
                  <a:pt x="24801" y="18991"/>
                </a:cubicBezTo>
                <a:cubicBezTo>
                  <a:pt x="24777" y="19027"/>
                  <a:pt x="24766" y="19075"/>
                  <a:pt x="24777" y="19134"/>
                </a:cubicBezTo>
                <a:cubicBezTo>
                  <a:pt x="24792" y="19136"/>
                  <a:pt x="24805" y="19137"/>
                  <a:pt x="24818" y="19137"/>
                </a:cubicBezTo>
                <a:cubicBezTo>
                  <a:pt x="24874" y="19137"/>
                  <a:pt x="24905" y="19116"/>
                  <a:pt x="24944" y="19086"/>
                </a:cubicBezTo>
                <a:lnTo>
                  <a:pt x="24956" y="19086"/>
                </a:lnTo>
                <a:cubicBezTo>
                  <a:pt x="24980" y="19170"/>
                  <a:pt x="25039" y="19205"/>
                  <a:pt x="25123" y="19241"/>
                </a:cubicBezTo>
                <a:cubicBezTo>
                  <a:pt x="25170" y="19170"/>
                  <a:pt x="25170" y="19086"/>
                  <a:pt x="25123" y="19027"/>
                </a:cubicBezTo>
                <a:lnTo>
                  <a:pt x="25123" y="19027"/>
                </a:lnTo>
                <a:cubicBezTo>
                  <a:pt x="25135" y="19032"/>
                  <a:pt x="25148" y="19034"/>
                  <a:pt x="25160" y="19034"/>
                </a:cubicBezTo>
                <a:cubicBezTo>
                  <a:pt x="25207" y="19034"/>
                  <a:pt x="25254" y="19000"/>
                  <a:pt x="25301" y="18944"/>
                </a:cubicBezTo>
                <a:cubicBezTo>
                  <a:pt x="25289" y="18908"/>
                  <a:pt x="25254" y="18884"/>
                  <a:pt x="25230" y="18872"/>
                </a:cubicBezTo>
                <a:lnTo>
                  <a:pt x="25230" y="18848"/>
                </a:lnTo>
                <a:cubicBezTo>
                  <a:pt x="25254" y="18884"/>
                  <a:pt x="25289" y="18884"/>
                  <a:pt x="25313" y="18884"/>
                </a:cubicBezTo>
                <a:lnTo>
                  <a:pt x="25361" y="18932"/>
                </a:lnTo>
                <a:cubicBezTo>
                  <a:pt x="25420" y="18896"/>
                  <a:pt x="25456" y="18836"/>
                  <a:pt x="25456" y="18789"/>
                </a:cubicBezTo>
                <a:cubicBezTo>
                  <a:pt x="25478" y="18818"/>
                  <a:pt x="25517" y="18833"/>
                  <a:pt x="25560" y="18833"/>
                </a:cubicBezTo>
                <a:cubicBezTo>
                  <a:pt x="25588" y="18833"/>
                  <a:pt x="25618" y="18827"/>
                  <a:pt x="25647" y="18813"/>
                </a:cubicBezTo>
                <a:cubicBezTo>
                  <a:pt x="25647" y="18729"/>
                  <a:pt x="25611" y="18694"/>
                  <a:pt x="25575" y="18658"/>
                </a:cubicBezTo>
                <a:cubicBezTo>
                  <a:pt x="25587" y="18658"/>
                  <a:pt x="25599" y="18646"/>
                  <a:pt x="25635" y="18634"/>
                </a:cubicBezTo>
                <a:cubicBezTo>
                  <a:pt x="25635" y="18598"/>
                  <a:pt x="25611" y="18586"/>
                  <a:pt x="25599" y="18574"/>
                </a:cubicBezTo>
                <a:cubicBezTo>
                  <a:pt x="25611" y="18539"/>
                  <a:pt x="25635" y="18515"/>
                  <a:pt x="25635" y="18467"/>
                </a:cubicBezTo>
                <a:cubicBezTo>
                  <a:pt x="25635" y="18467"/>
                  <a:pt x="25635" y="18455"/>
                  <a:pt x="25647" y="18455"/>
                </a:cubicBezTo>
                <a:cubicBezTo>
                  <a:pt x="25611" y="18432"/>
                  <a:pt x="25587" y="18432"/>
                  <a:pt x="25539" y="18432"/>
                </a:cubicBezTo>
                <a:cubicBezTo>
                  <a:pt x="25551" y="18408"/>
                  <a:pt x="25551" y="18396"/>
                  <a:pt x="25551" y="18348"/>
                </a:cubicBezTo>
                <a:cubicBezTo>
                  <a:pt x="25575" y="18348"/>
                  <a:pt x="25599" y="18336"/>
                  <a:pt x="25635" y="18336"/>
                </a:cubicBezTo>
                <a:cubicBezTo>
                  <a:pt x="25635" y="18277"/>
                  <a:pt x="25635" y="18241"/>
                  <a:pt x="25611" y="18193"/>
                </a:cubicBezTo>
                <a:lnTo>
                  <a:pt x="25611" y="18193"/>
                </a:lnTo>
                <a:cubicBezTo>
                  <a:pt x="25638" y="18220"/>
                  <a:pt x="25671" y="18234"/>
                  <a:pt x="25701" y="18234"/>
                </a:cubicBezTo>
                <a:cubicBezTo>
                  <a:pt x="25711" y="18234"/>
                  <a:pt x="25721" y="18232"/>
                  <a:pt x="25730" y="18229"/>
                </a:cubicBezTo>
                <a:lnTo>
                  <a:pt x="25730" y="18217"/>
                </a:lnTo>
                <a:lnTo>
                  <a:pt x="25813" y="18217"/>
                </a:lnTo>
                <a:cubicBezTo>
                  <a:pt x="25825" y="18229"/>
                  <a:pt x="25837" y="18253"/>
                  <a:pt x="25849" y="18277"/>
                </a:cubicBezTo>
                <a:cubicBezTo>
                  <a:pt x="25873" y="18336"/>
                  <a:pt x="25909" y="18372"/>
                  <a:pt x="25992" y="18432"/>
                </a:cubicBezTo>
                <a:cubicBezTo>
                  <a:pt x="26087" y="18348"/>
                  <a:pt x="26111" y="18229"/>
                  <a:pt x="26051" y="18158"/>
                </a:cubicBezTo>
                <a:lnTo>
                  <a:pt x="26051" y="18158"/>
                </a:lnTo>
                <a:cubicBezTo>
                  <a:pt x="26068" y="18163"/>
                  <a:pt x="26086" y="18166"/>
                  <a:pt x="26104" y="18166"/>
                </a:cubicBezTo>
                <a:cubicBezTo>
                  <a:pt x="26162" y="18166"/>
                  <a:pt x="26226" y="18135"/>
                  <a:pt x="26290" y="18062"/>
                </a:cubicBezTo>
                <a:cubicBezTo>
                  <a:pt x="26242" y="17955"/>
                  <a:pt x="26182" y="17920"/>
                  <a:pt x="26111" y="17920"/>
                </a:cubicBezTo>
                <a:cubicBezTo>
                  <a:pt x="26135" y="17872"/>
                  <a:pt x="26170" y="17812"/>
                  <a:pt x="26147" y="17741"/>
                </a:cubicBezTo>
                <a:lnTo>
                  <a:pt x="26147" y="17717"/>
                </a:lnTo>
                <a:lnTo>
                  <a:pt x="26147" y="17693"/>
                </a:lnTo>
                <a:lnTo>
                  <a:pt x="26111" y="17693"/>
                </a:lnTo>
                <a:cubicBezTo>
                  <a:pt x="26123" y="17693"/>
                  <a:pt x="26135" y="17681"/>
                  <a:pt x="26147" y="17658"/>
                </a:cubicBezTo>
                <a:cubicBezTo>
                  <a:pt x="26147" y="17705"/>
                  <a:pt x="26182" y="17741"/>
                  <a:pt x="26242" y="17741"/>
                </a:cubicBezTo>
                <a:cubicBezTo>
                  <a:pt x="26266" y="17693"/>
                  <a:pt x="26266" y="17646"/>
                  <a:pt x="26242" y="17622"/>
                </a:cubicBezTo>
                <a:lnTo>
                  <a:pt x="26266" y="17622"/>
                </a:lnTo>
                <a:cubicBezTo>
                  <a:pt x="26266" y="17622"/>
                  <a:pt x="26266" y="17634"/>
                  <a:pt x="26290" y="17634"/>
                </a:cubicBezTo>
                <a:cubicBezTo>
                  <a:pt x="26301" y="17634"/>
                  <a:pt x="26313" y="17622"/>
                  <a:pt x="26325" y="17622"/>
                </a:cubicBezTo>
                <a:cubicBezTo>
                  <a:pt x="26349" y="17634"/>
                  <a:pt x="26373" y="17646"/>
                  <a:pt x="26409" y="17646"/>
                </a:cubicBezTo>
                <a:cubicBezTo>
                  <a:pt x="26432" y="17598"/>
                  <a:pt x="26432" y="17562"/>
                  <a:pt x="26432" y="17527"/>
                </a:cubicBezTo>
                <a:cubicBezTo>
                  <a:pt x="26467" y="17562"/>
                  <a:pt x="26508" y="17584"/>
                  <a:pt x="26561" y="17584"/>
                </a:cubicBezTo>
                <a:cubicBezTo>
                  <a:pt x="26580" y="17584"/>
                  <a:pt x="26601" y="17581"/>
                  <a:pt x="26623" y="17574"/>
                </a:cubicBezTo>
                <a:cubicBezTo>
                  <a:pt x="26623" y="17479"/>
                  <a:pt x="26611" y="17443"/>
                  <a:pt x="26551" y="17396"/>
                </a:cubicBezTo>
                <a:lnTo>
                  <a:pt x="26540" y="17384"/>
                </a:lnTo>
                <a:cubicBezTo>
                  <a:pt x="26551" y="17384"/>
                  <a:pt x="26563" y="17360"/>
                  <a:pt x="26587" y="17360"/>
                </a:cubicBezTo>
                <a:cubicBezTo>
                  <a:pt x="26599" y="17360"/>
                  <a:pt x="26611" y="17348"/>
                  <a:pt x="26611" y="17348"/>
                </a:cubicBezTo>
                <a:lnTo>
                  <a:pt x="26611" y="17336"/>
                </a:lnTo>
                <a:cubicBezTo>
                  <a:pt x="26647" y="17301"/>
                  <a:pt x="26659" y="17277"/>
                  <a:pt x="26671" y="17241"/>
                </a:cubicBezTo>
                <a:cubicBezTo>
                  <a:pt x="26647" y="17229"/>
                  <a:pt x="26623" y="17217"/>
                  <a:pt x="26599" y="17217"/>
                </a:cubicBezTo>
                <a:cubicBezTo>
                  <a:pt x="26611" y="17205"/>
                  <a:pt x="26647" y="17181"/>
                  <a:pt x="26659" y="17170"/>
                </a:cubicBezTo>
                <a:lnTo>
                  <a:pt x="26611" y="17122"/>
                </a:lnTo>
                <a:cubicBezTo>
                  <a:pt x="26623" y="17110"/>
                  <a:pt x="26623" y="17098"/>
                  <a:pt x="26623" y="17086"/>
                </a:cubicBezTo>
                <a:lnTo>
                  <a:pt x="26647" y="17062"/>
                </a:lnTo>
                <a:cubicBezTo>
                  <a:pt x="26659" y="17110"/>
                  <a:pt x="26682" y="17146"/>
                  <a:pt x="26742" y="17158"/>
                </a:cubicBezTo>
                <a:cubicBezTo>
                  <a:pt x="26766" y="17122"/>
                  <a:pt x="26778" y="17086"/>
                  <a:pt x="26766" y="17062"/>
                </a:cubicBezTo>
                <a:lnTo>
                  <a:pt x="26801" y="17062"/>
                </a:lnTo>
                <a:cubicBezTo>
                  <a:pt x="26825" y="17086"/>
                  <a:pt x="26837" y="17098"/>
                  <a:pt x="26861" y="17098"/>
                </a:cubicBezTo>
                <a:cubicBezTo>
                  <a:pt x="26897" y="17050"/>
                  <a:pt x="26909" y="17027"/>
                  <a:pt x="26897" y="16979"/>
                </a:cubicBezTo>
                <a:lnTo>
                  <a:pt x="26897" y="16979"/>
                </a:lnTo>
                <a:cubicBezTo>
                  <a:pt x="26908" y="16982"/>
                  <a:pt x="26919" y="16983"/>
                  <a:pt x="26929" y="16983"/>
                </a:cubicBezTo>
                <a:cubicBezTo>
                  <a:pt x="26962" y="16983"/>
                  <a:pt x="26991" y="16968"/>
                  <a:pt x="27028" y="16931"/>
                </a:cubicBezTo>
                <a:cubicBezTo>
                  <a:pt x="27022" y="16920"/>
                  <a:pt x="27016" y="16908"/>
                  <a:pt x="27007" y="16897"/>
                </a:cubicBezTo>
                <a:lnTo>
                  <a:pt x="27007" y="16897"/>
                </a:lnTo>
                <a:cubicBezTo>
                  <a:pt x="27010" y="16898"/>
                  <a:pt x="27014" y="16899"/>
                  <a:pt x="27017" y="16899"/>
                </a:cubicBezTo>
                <a:cubicBezTo>
                  <a:pt x="27034" y="16899"/>
                  <a:pt x="27052" y="16890"/>
                  <a:pt x="27075" y="16872"/>
                </a:cubicBezTo>
                <a:cubicBezTo>
                  <a:pt x="27075" y="16812"/>
                  <a:pt x="27063" y="16789"/>
                  <a:pt x="27028" y="16789"/>
                </a:cubicBezTo>
                <a:cubicBezTo>
                  <a:pt x="27063" y="16765"/>
                  <a:pt x="27075" y="16729"/>
                  <a:pt x="27063" y="16681"/>
                </a:cubicBezTo>
                <a:lnTo>
                  <a:pt x="27063" y="16681"/>
                </a:lnTo>
                <a:cubicBezTo>
                  <a:pt x="27072" y="16690"/>
                  <a:pt x="27098" y="16698"/>
                  <a:pt x="27121" y="16698"/>
                </a:cubicBezTo>
                <a:cubicBezTo>
                  <a:pt x="27131" y="16698"/>
                  <a:pt x="27140" y="16697"/>
                  <a:pt x="27147" y="16693"/>
                </a:cubicBezTo>
                <a:cubicBezTo>
                  <a:pt x="27147" y="16646"/>
                  <a:pt x="27135" y="16610"/>
                  <a:pt x="27099" y="16586"/>
                </a:cubicBezTo>
                <a:cubicBezTo>
                  <a:pt x="27135" y="16574"/>
                  <a:pt x="27159" y="16562"/>
                  <a:pt x="27159" y="16503"/>
                </a:cubicBezTo>
                <a:cubicBezTo>
                  <a:pt x="27147" y="16491"/>
                  <a:pt x="27123" y="16491"/>
                  <a:pt x="27099" y="16491"/>
                </a:cubicBezTo>
                <a:cubicBezTo>
                  <a:pt x="27099" y="16443"/>
                  <a:pt x="27075" y="16408"/>
                  <a:pt x="27040" y="16396"/>
                </a:cubicBezTo>
                <a:cubicBezTo>
                  <a:pt x="27075" y="16384"/>
                  <a:pt x="27087" y="16348"/>
                  <a:pt x="27087" y="16324"/>
                </a:cubicBezTo>
                <a:lnTo>
                  <a:pt x="27159" y="16324"/>
                </a:lnTo>
                <a:lnTo>
                  <a:pt x="27123" y="16193"/>
                </a:lnTo>
                <a:cubicBezTo>
                  <a:pt x="27135" y="16169"/>
                  <a:pt x="27147" y="16158"/>
                  <a:pt x="27147" y="16134"/>
                </a:cubicBezTo>
                <a:cubicBezTo>
                  <a:pt x="27154" y="16148"/>
                  <a:pt x="27175" y="16159"/>
                  <a:pt x="27201" y="16159"/>
                </a:cubicBezTo>
                <a:cubicBezTo>
                  <a:pt x="27218" y="16159"/>
                  <a:pt x="27236" y="16155"/>
                  <a:pt x="27254" y="16146"/>
                </a:cubicBezTo>
                <a:cubicBezTo>
                  <a:pt x="27254" y="16098"/>
                  <a:pt x="27254" y="16086"/>
                  <a:pt x="27242" y="16074"/>
                </a:cubicBezTo>
                <a:lnTo>
                  <a:pt x="27242" y="16074"/>
                </a:lnTo>
                <a:cubicBezTo>
                  <a:pt x="27251" y="16077"/>
                  <a:pt x="27261" y="16079"/>
                  <a:pt x="27271" y="16079"/>
                </a:cubicBezTo>
                <a:cubicBezTo>
                  <a:pt x="27302" y="16079"/>
                  <a:pt x="27340" y="16065"/>
                  <a:pt x="27385" y="16038"/>
                </a:cubicBezTo>
                <a:cubicBezTo>
                  <a:pt x="27385" y="15955"/>
                  <a:pt x="27337" y="15896"/>
                  <a:pt x="27302" y="15860"/>
                </a:cubicBezTo>
                <a:cubicBezTo>
                  <a:pt x="27325" y="15848"/>
                  <a:pt x="27361" y="15812"/>
                  <a:pt x="27373" y="15788"/>
                </a:cubicBezTo>
                <a:cubicBezTo>
                  <a:pt x="27397" y="15800"/>
                  <a:pt x="27444" y="15800"/>
                  <a:pt x="27492" y="15800"/>
                </a:cubicBezTo>
                <a:cubicBezTo>
                  <a:pt x="27516" y="15729"/>
                  <a:pt x="27540" y="15669"/>
                  <a:pt x="27540" y="15610"/>
                </a:cubicBezTo>
                <a:cubicBezTo>
                  <a:pt x="27563" y="15634"/>
                  <a:pt x="27599" y="15634"/>
                  <a:pt x="27635" y="15657"/>
                </a:cubicBezTo>
                <a:cubicBezTo>
                  <a:pt x="27659" y="15610"/>
                  <a:pt x="27635" y="15562"/>
                  <a:pt x="27611" y="15538"/>
                </a:cubicBezTo>
                <a:cubicBezTo>
                  <a:pt x="27635" y="15538"/>
                  <a:pt x="27659" y="15538"/>
                  <a:pt x="27671" y="15515"/>
                </a:cubicBezTo>
                <a:cubicBezTo>
                  <a:pt x="27683" y="15526"/>
                  <a:pt x="27694" y="15532"/>
                  <a:pt x="27706" y="15532"/>
                </a:cubicBezTo>
                <a:cubicBezTo>
                  <a:pt x="27718" y="15532"/>
                  <a:pt x="27730" y="15526"/>
                  <a:pt x="27742" y="15515"/>
                </a:cubicBezTo>
                <a:lnTo>
                  <a:pt x="27742" y="15515"/>
                </a:lnTo>
                <a:cubicBezTo>
                  <a:pt x="27718" y="15574"/>
                  <a:pt x="27730" y="15657"/>
                  <a:pt x="27778" y="15729"/>
                </a:cubicBezTo>
                <a:cubicBezTo>
                  <a:pt x="27849" y="15693"/>
                  <a:pt x="27897" y="15634"/>
                  <a:pt x="27897" y="15562"/>
                </a:cubicBezTo>
                <a:cubicBezTo>
                  <a:pt x="27924" y="15599"/>
                  <a:pt x="27965" y="15614"/>
                  <a:pt x="28020" y="15614"/>
                </a:cubicBezTo>
                <a:cubicBezTo>
                  <a:pt x="28037" y="15614"/>
                  <a:pt x="28056" y="15613"/>
                  <a:pt x="28075" y="15610"/>
                </a:cubicBezTo>
                <a:cubicBezTo>
                  <a:pt x="28075" y="15538"/>
                  <a:pt x="28052" y="15479"/>
                  <a:pt x="28016" y="15443"/>
                </a:cubicBezTo>
                <a:cubicBezTo>
                  <a:pt x="28052" y="15431"/>
                  <a:pt x="28087" y="15396"/>
                  <a:pt x="28111" y="15360"/>
                </a:cubicBezTo>
                <a:cubicBezTo>
                  <a:pt x="28111" y="15384"/>
                  <a:pt x="28147" y="15419"/>
                  <a:pt x="28171" y="15455"/>
                </a:cubicBezTo>
                <a:cubicBezTo>
                  <a:pt x="28254" y="15431"/>
                  <a:pt x="28290" y="15372"/>
                  <a:pt x="28290" y="15300"/>
                </a:cubicBezTo>
                <a:cubicBezTo>
                  <a:pt x="28321" y="15324"/>
                  <a:pt x="28357" y="15342"/>
                  <a:pt x="28398" y="15342"/>
                </a:cubicBezTo>
                <a:cubicBezTo>
                  <a:pt x="28420" y="15342"/>
                  <a:pt x="28443" y="15337"/>
                  <a:pt x="28468" y="15324"/>
                </a:cubicBezTo>
                <a:cubicBezTo>
                  <a:pt x="28468" y="15253"/>
                  <a:pt x="28456" y="15193"/>
                  <a:pt x="28409" y="15157"/>
                </a:cubicBezTo>
                <a:cubicBezTo>
                  <a:pt x="28456" y="15145"/>
                  <a:pt x="28504" y="15122"/>
                  <a:pt x="28528" y="15062"/>
                </a:cubicBezTo>
                <a:cubicBezTo>
                  <a:pt x="28490" y="15024"/>
                  <a:pt x="28448" y="15001"/>
                  <a:pt x="28407" y="15001"/>
                </a:cubicBezTo>
                <a:cubicBezTo>
                  <a:pt x="28383" y="15001"/>
                  <a:pt x="28359" y="15009"/>
                  <a:pt x="28337" y="15026"/>
                </a:cubicBezTo>
                <a:lnTo>
                  <a:pt x="28337" y="15015"/>
                </a:lnTo>
                <a:cubicBezTo>
                  <a:pt x="28349" y="14979"/>
                  <a:pt x="28349" y="14955"/>
                  <a:pt x="28349" y="14919"/>
                </a:cubicBezTo>
                <a:cubicBezTo>
                  <a:pt x="28386" y="14956"/>
                  <a:pt x="28429" y="14971"/>
                  <a:pt x="28479" y="14971"/>
                </a:cubicBezTo>
                <a:cubicBezTo>
                  <a:pt x="28495" y="14971"/>
                  <a:pt x="28511" y="14970"/>
                  <a:pt x="28528" y="14967"/>
                </a:cubicBezTo>
                <a:cubicBezTo>
                  <a:pt x="28528" y="14895"/>
                  <a:pt x="28516" y="14848"/>
                  <a:pt x="28468" y="14800"/>
                </a:cubicBezTo>
                <a:cubicBezTo>
                  <a:pt x="28516" y="14788"/>
                  <a:pt x="28564" y="14764"/>
                  <a:pt x="28587" y="14705"/>
                </a:cubicBezTo>
                <a:cubicBezTo>
                  <a:pt x="28564" y="14669"/>
                  <a:pt x="28528" y="14645"/>
                  <a:pt x="28492" y="14645"/>
                </a:cubicBezTo>
                <a:cubicBezTo>
                  <a:pt x="28492" y="14622"/>
                  <a:pt x="28492" y="14622"/>
                  <a:pt x="28468" y="14610"/>
                </a:cubicBezTo>
                <a:cubicBezTo>
                  <a:pt x="28492" y="14610"/>
                  <a:pt x="28511" y="14615"/>
                  <a:pt x="28531" y="14615"/>
                </a:cubicBezTo>
                <a:cubicBezTo>
                  <a:pt x="28541" y="14615"/>
                  <a:pt x="28552" y="14614"/>
                  <a:pt x="28564" y="14610"/>
                </a:cubicBezTo>
                <a:cubicBezTo>
                  <a:pt x="28576" y="14586"/>
                  <a:pt x="28576" y="14538"/>
                  <a:pt x="28576" y="14503"/>
                </a:cubicBezTo>
                <a:cubicBezTo>
                  <a:pt x="28593" y="14514"/>
                  <a:pt x="28608" y="14520"/>
                  <a:pt x="28623" y="14520"/>
                </a:cubicBezTo>
                <a:cubicBezTo>
                  <a:pt x="28638" y="14520"/>
                  <a:pt x="28653" y="14514"/>
                  <a:pt x="28671" y="14503"/>
                </a:cubicBezTo>
                <a:cubicBezTo>
                  <a:pt x="28683" y="14443"/>
                  <a:pt x="28671" y="14407"/>
                  <a:pt x="28635" y="14383"/>
                </a:cubicBezTo>
                <a:cubicBezTo>
                  <a:pt x="28671" y="14372"/>
                  <a:pt x="28695" y="14360"/>
                  <a:pt x="28706" y="14312"/>
                </a:cubicBezTo>
                <a:cubicBezTo>
                  <a:pt x="28706" y="14348"/>
                  <a:pt x="28730" y="14360"/>
                  <a:pt x="28754" y="14383"/>
                </a:cubicBezTo>
                <a:cubicBezTo>
                  <a:pt x="28814" y="14360"/>
                  <a:pt x="28826" y="14312"/>
                  <a:pt x="28849" y="14264"/>
                </a:cubicBezTo>
                <a:lnTo>
                  <a:pt x="28861" y="14264"/>
                </a:lnTo>
                <a:cubicBezTo>
                  <a:pt x="28849" y="14312"/>
                  <a:pt x="28849" y="14360"/>
                  <a:pt x="28885" y="14407"/>
                </a:cubicBezTo>
                <a:cubicBezTo>
                  <a:pt x="28945" y="14372"/>
                  <a:pt x="28968" y="14324"/>
                  <a:pt x="28968" y="14288"/>
                </a:cubicBezTo>
                <a:cubicBezTo>
                  <a:pt x="28980" y="14300"/>
                  <a:pt x="28998" y="14306"/>
                  <a:pt x="29019" y="14306"/>
                </a:cubicBezTo>
                <a:cubicBezTo>
                  <a:pt x="29040" y="14306"/>
                  <a:pt x="29064" y="14300"/>
                  <a:pt x="29087" y="14288"/>
                </a:cubicBezTo>
                <a:cubicBezTo>
                  <a:pt x="29087" y="14229"/>
                  <a:pt x="29064" y="14193"/>
                  <a:pt x="29040" y="14181"/>
                </a:cubicBezTo>
                <a:cubicBezTo>
                  <a:pt x="29064" y="14169"/>
                  <a:pt x="29087" y="14133"/>
                  <a:pt x="29099" y="14110"/>
                </a:cubicBezTo>
                <a:cubicBezTo>
                  <a:pt x="29111" y="14122"/>
                  <a:pt x="29123" y="14145"/>
                  <a:pt x="29147" y="14169"/>
                </a:cubicBezTo>
                <a:cubicBezTo>
                  <a:pt x="29183" y="14122"/>
                  <a:pt x="29218" y="14074"/>
                  <a:pt x="29207" y="14014"/>
                </a:cubicBezTo>
                <a:cubicBezTo>
                  <a:pt x="29028" y="13848"/>
                  <a:pt x="29064" y="13848"/>
                  <a:pt x="29111" y="13812"/>
                </a:cubicBezTo>
                <a:cubicBezTo>
                  <a:pt x="29111" y="13752"/>
                  <a:pt x="29076" y="13717"/>
                  <a:pt x="29052" y="13705"/>
                </a:cubicBezTo>
                <a:cubicBezTo>
                  <a:pt x="29087" y="13681"/>
                  <a:pt x="29099" y="13645"/>
                  <a:pt x="29099" y="13586"/>
                </a:cubicBezTo>
                <a:cubicBezTo>
                  <a:pt x="29087" y="13583"/>
                  <a:pt x="29076" y="13581"/>
                  <a:pt x="29064" y="13581"/>
                </a:cubicBezTo>
                <a:cubicBezTo>
                  <a:pt x="29029" y="13581"/>
                  <a:pt x="28998" y="13595"/>
                  <a:pt x="28980" y="13621"/>
                </a:cubicBezTo>
                <a:lnTo>
                  <a:pt x="28980" y="13610"/>
                </a:lnTo>
                <a:cubicBezTo>
                  <a:pt x="28980" y="13598"/>
                  <a:pt x="28980" y="13574"/>
                  <a:pt x="28968" y="13550"/>
                </a:cubicBezTo>
                <a:lnTo>
                  <a:pt x="28968" y="13550"/>
                </a:lnTo>
                <a:cubicBezTo>
                  <a:pt x="28975" y="13557"/>
                  <a:pt x="28984" y="13560"/>
                  <a:pt x="28993" y="13560"/>
                </a:cubicBezTo>
                <a:cubicBezTo>
                  <a:pt x="29018" y="13560"/>
                  <a:pt x="29050" y="13540"/>
                  <a:pt x="29076" y="13514"/>
                </a:cubicBezTo>
                <a:cubicBezTo>
                  <a:pt x="29064" y="13455"/>
                  <a:pt x="29040" y="13431"/>
                  <a:pt x="29004" y="13419"/>
                </a:cubicBezTo>
                <a:cubicBezTo>
                  <a:pt x="29040" y="13383"/>
                  <a:pt x="29040" y="13360"/>
                  <a:pt x="29040" y="13300"/>
                </a:cubicBezTo>
                <a:cubicBezTo>
                  <a:pt x="29004" y="13300"/>
                  <a:pt x="28980" y="13300"/>
                  <a:pt x="28968" y="13312"/>
                </a:cubicBezTo>
                <a:cubicBezTo>
                  <a:pt x="28945" y="13300"/>
                  <a:pt x="28921" y="13288"/>
                  <a:pt x="28909" y="13288"/>
                </a:cubicBezTo>
                <a:cubicBezTo>
                  <a:pt x="28921" y="13252"/>
                  <a:pt x="28933" y="13229"/>
                  <a:pt x="28933" y="13181"/>
                </a:cubicBezTo>
                <a:cubicBezTo>
                  <a:pt x="28922" y="13179"/>
                  <a:pt x="28913" y="13178"/>
                  <a:pt x="28905" y="13178"/>
                </a:cubicBezTo>
                <a:cubicBezTo>
                  <a:pt x="28865" y="13178"/>
                  <a:pt x="28845" y="13201"/>
                  <a:pt x="28826" y="13240"/>
                </a:cubicBezTo>
                <a:cubicBezTo>
                  <a:pt x="28814" y="13205"/>
                  <a:pt x="28766" y="13193"/>
                  <a:pt x="28730" y="13193"/>
                </a:cubicBezTo>
                <a:cubicBezTo>
                  <a:pt x="28722" y="13191"/>
                  <a:pt x="28714" y="13190"/>
                  <a:pt x="28707" y="13190"/>
                </a:cubicBezTo>
                <a:cubicBezTo>
                  <a:pt x="28661" y="13190"/>
                  <a:pt x="28633" y="13220"/>
                  <a:pt x="28623" y="13240"/>
                </a:cubicBezTo>
                <a:cubicBezTo>
                  <a:pt x="28599" y="13205"/>
                  <a:pt x="28564" y="13193"/>
                  <a:pt x="28516" y="13193"/>
                </a:cubicBezTo>
                <a:cubicBezTo>
                  <a:pt x="28504" y="13229"/>
                  <a:pt x="28504" y="13252"/>
                  <a:pt x="28516" y="13276"/>
                </a:cubicBezTo>
                <a:cubicBezTo>
                  <a:pt x="28480" y="13276"/>
                  <a:pt x="28456" y="13276"/>
                  <a:pt x="28445" y="13288"/>
                </a:cubicBezTo>
                <a:cubicBezTo>
                  <a:pt x="28445" y="13240"/>
                  <a:pt x="28409" y="13217"/>
                  <a:pt x="28361" y="13181"/>
                </a:cubicBezTo>
                <a:cubicBezTo>
                  <a:pt x="28337" y="13181"/>
                  <a:pt x="28325" y="13181"/>
                  <a:pt x="28302" y="13217"/>
                </a:cubicBezTo>
                <a:cubicBezTo>
                  <a:pt x="28302" y="13193"/>
                  <a:pt x="28290" y="13181"/>
                  <a:pt x="28290" y="13181"/>
                </a:cubicBezTo>
                <a:lnTo>
                  <a:pt x="28290" y="13133"/>
                </a:lnTo>
                <a:cubicBezTo>
                  <a:pt x="28302" y="13133"/>
                  <a:pt x="28337" y="13133"/>
                  <a:pt x="28349" y="13110"/>
                </a:cubicBezTo>
                <a:cubicBezTo>
                  <a:pt x="28337" y="13074"/>
                  <a:pt x="28302" y="13062"/>
                  <a:pt x="28290" y="13062"/>
                </a:cubicBezTo>
                <a:lnTo>
                  <a:pt x="28278" y="13050"/>
                </a:lnTo>
                <a:lnTo>
                  <a:pt x="28278" y="13026"/>
                </a:lnTo>
                <a:cubicBezTo>
                  <a:pt x="28278" y="13044"/>
                  <a:pt x="28291" y="13055"/>
                  <a:pt x="28311" y="13055"/>
                </a:cubicBezTo>
                <a:cubicBezTo>
                  <a:pt x="28319" y="13055"/>
                  <a:pt x="28328" y="13053"/>
                  <a:pt x="28337" y="13050"/>
                </a:cubicBezTo>
                <a:lnTo>
                  <a:pt x="28337" y="13026"/>
                </a:lnTo>
                <a:cubicBezTo>
                  <a:pt x="28349" y="13050"/>
                  <a:pt x="28385" y="13062"/>
                  <a:pt x="28409" y="13062"/>
                </a:cubicBezTo>
                <a:cubicBezTo>
                  <a:pt x="28421" y="13014"/>
                  <a:pt x="28421" y="12955"/>
                  <a:pt x="28409" y="12931"/>
                </a:cubicBezTo>
                <a:lnTo>
                  <a:pt x="28409" y="12931"/>
                </a:lnTo>
                <a:cubicBezTo>
                  <a:pt x="28418" y="12934"/>
                  <a:pt x="28427" y="12935"/>
                  <a:pt x="28436" y="12935"/>
                </a:cubicBezTo>
                <a:cubicBezTo>
                  <a:pt x="28462" y="12935"/>
                  <a:pt x="28489" y="12922"/>
                  <a:pt x="28516" y="12895"/>
                </a:cubicBezTo>
                <a:cubicBezTo>
                  <a:pt x="28504" y="12859"/>
                  <a:pt x="28468" y="12824"/>
                  <a:pt x="28445" y="12812"/>
                </a:cubicBezTo>
                <a:lnTo>
                  <a:pt x="28445" y="12776"/>
                </a:lnTo>
                <a:cubicBezTo>
                  <a:pt x="28421" y="12776"/>
                  <a:pt x="28409" y="12776"/>
                  <a:pt x="28397" y="12788"/>
                </a:cubicBezTo>
                <a:lnTo>
                  <a:pt x="28385" y="12788"/>
                </a:lnTo>
                <a:lnTo>
                  <a:pt x="28385" y="12776"/>
                </a:lnTo>
                <a:lnTo>
                  <a:pt x="28397" y="12764"/>
                </a:lnTo>
                <a:cubicBezTo>
                  <a:pt x="28405" y="12764"/>
                  <a:pt x="28419" y="12759"/>
                  <a:pt x="28426" y="12748"/>
                </a:cubicBezTo>
                <a:lnTo>
                  <a:pt x="28426" y="12748"/>
                </a:lnTo>
                <a:cubicBezTo>
                  <a:pt x="28450" y="12784"/>
                  <a:pt x="28481" y="12814"/>
                  <a:pt x="28528" y="12824"/>
                </a:cubicBezTo>
                <a:cubicBezTo>
                  <a:pt x="28564" y="12776"/>
                  <a:pt x="28564" y="12717"/>
                  <a:pt x="28540" y="12693"/>
                </a:cubicBezTo>
                <a:lnTo>
                  <a:pt x="28540" y="12693"/>
                </a:lnTo>
                <a:cubicBezTo>
                  <a:pt x="28549" y="12696"/>
                  <a:pt x="28558" y="12697"/>
                  <a:pt x="28568" y="12697"/>
                </a:cubicBezTo>
                <a:cubicBezTo>
                  <a:pt x="28599" y="12697"/>
                  <a:pt x="28632" y="12684"/>
                  <a:pt x="28659" y="12657"/>
                </a:cubicBezTo>
                <a:cubicBezTo>
                  <a:pt x="28647" y="12609"/>
                  <a:pt x="28635" y="12598"/>
                  <a:pt x="28623" y="12574"/>
                </a:cubicBezTo>
                <a:cubicBezTo>
                  <a:pt x="28635" y="12538"/>
                  <a:pt x="28623" y="12514"/>
                  <a:pt x="28623" y="12478"/>
                </a:cubicBezTo>
                <a:lnTo>
                  <a:pt x="28623" y="12478"/>
                </a:lnTo>
                <a:cubicBezTo>
                  <a:pt x="28630" y="12482"/>
                  <a:pt x="28638" y="12483"/>
                  <a:pt x="28647" y="12483"/>
                </a:cubicBezTo>
                <a:cubicBezTo>
                  <a:pt x="28672" y="12483"/>
                  <a:pt x="28707" y="12472"/>
                  <a:pt x="28742" y="12455"/>
                </a:cubicBezTo>
                <a:cubicBezTo>
                  <a:pt x="28718" y="12371"/>
                  <a:pt x="28683" y="12348"/>
                  <a:pt x="28623" y="12348"/>
                </a:cubicBezTo>
                <a:cubicBezTo>
                  <a:pt x="28647" y="12300"/>
                  <a:pt x="28647" y="12252"/>
                  <a:pt x="28623" y="12193"/>
                </a:cubicBezTo>
                <a:cubicBezTo>
                  <a:pt x="28623" y="12169"/>
                  <a:pt x="28599" y="12157"/>
                  <a:pt x="28587" y="12121"/>
                </a:cubicBezTo>
                <a:cubicBezTo>
                  <a:pt x="28587" y="12109"/>
                  <a:pt x="28599" y="12109"/>
                  <a:pt x="28599" y="12097"/>
                </a:cubicBezTo>
                <a:cubicBezTo>
                  <a:pt x="28576" y="12062"/>
                  <a:pt x="28564" y="12062"/>
                  <a:pt x="28528" y="12050"/>
                </a:cubicBezTo>
                <a:cubicBezTo>
                  <a:pt x="28528" y="12050"/>
                  <a:pt x="28528" y="12038"/>
                  <a:pt x="28516" y="12038"/>
                </a:cubicBezTo>
                <a:lnTo>
                  <a:pt x="28516" y="11978"/>
                </a:lnTo>
                <a:cubicBezTo>
                  <a:pt x="28528" y="11955"/>
                  <a:pt x="28540" y="11943"/>
                  <a:pt x="28564" y="11919"/>
                </a:cubicBezTo>
                <a:cubicBezTo>
                  <a:pt x="28532" y="11887"/>
                  <a:pt x="28500" y="11871"/>
                  <a:pt x="28468" y="11871"/>
                </a:cubicBezTo>
                <a:cubicBezTo>
                  <a:pt x="28452" y="11871"/>
                  <a:pt x="28437" y="11875"/>
                  <a:pt x="28421" y="11883"/>
                </a:cubicBezTo>
                <a:cubicBezTo>
                  <a:pt x="28421" y="11836"/>
                  <a:pt x="28409" y="11800"/>
                  <a:pt x="28361" y="11764"/>
                </a:cubicBezTo>
                <a:cubicBezTo>
                  <a:pt x="28342" y="11739"/>
                  <a:pt x="28319" y="11727"/>
                  <a:pt x="28295" y="11727"/>
                </a:cubicBezTo>
                <a:cubicBezTo>
                  <a:pt x="28274" y="11727"/>
                  <a:pt x="28252" y="11736"/>
                  <a:pt x="28230" y="11752"/>
                </a:cubicBezTo>
                <a:cubicBezTo>
                  <a:pt x="28230" y="11705"/>
                  <a:pt x="28218" y="11657"/>
                  <a:pt x="28171" y="11633"/>
                </a:cubicBezTo>
                <a:cubicBezTo>
                  <a:pt x="28135" y="11681"/>
                  <a:pt x="28099" y="11716"/>
                  <a:pt x="28111" y="11764"/>
                </a:cubicBezTo>
                <a:lnTo>
                  <a:pt x="28087" y="11800"/>
                </a:lnTo>
                <a:cubicBezTo>
                  <a:pt x="28052" y="11800"/>
                  <a:pt x="28028" y="11812"/>
                  <a:pt x="27992" y="11859"/>
                </a:cubicBezTo>
                <a:cubicBezTo>
                  <a:pt x="27980" y="11836"/>
                  <a:pt x="27968" y="11824"/>
                  <a:pt x="27933" y="11812"/>
                </a:cubicBezTo>
                <a:cubicBezTo>
                  <a:pt x="27923" y="11807"/>
                  <a:pt x="27911" y="11804"/>
                  <a:pt x="27899" y="11804"/>
                </a:cubicBezTo>
                <a:cubicBezTo>
                  <a:pt x="27881" y="11804"/>
                  <a:pt x="27863" y="11810"/>
                  <a:pt x="27849" y="11824"/>
                </a:cubicBezTo>
                <a:cubicBezTo>
                  <a:pt x="27849" y="11800"/>
                  <a:pt x="27814" y="11776"/>
                  <a:pt x="27790" y="11764"/>
                </a:cubicBezTo>
                <a:cubicBezTo>
                  <a:pt x="27790" y="11764"/>
                  <a:pt x="27790" y="11752"/>
                  <a:pt x="27802" y="11752"/>
                </a:cubicBezTo>
                <a:cubicBezTo>
                  <a:pt x="27770" y="11720"/>
                  <a:pt x="27738" y="11710"/>
                  <a:pt x="27710" y="11710"/>
                </a:cubicBezTo>
                <a:cubicBezTo>
                  <a:pt x="27696" y="11710"/>
                  <a:pt x="27683" y="11713"/>
                  <a:pt x="27671" y="11716"/>
                </a:cubicBezTo>
                <a:cubicBezTo>
                  <a:pt x="27671" y="11681"/>
                  <a:pt x="27647" y="11645"/>
                  <a:pt x="27611" y="11621"/>
                </a:cubicBezTo>
                <a:cubicBezTo>
                  <a:pt x="27579" y="11589"/>
                  <a:pt x="27548" y="11579"/>
                  <a:pt x="27516" y="11579"/>
                </a:cubicBezTo>
                <a:cubicBezTo>
                  <a:pt x="27500" y="11579"/>
                  <a:pt x="27484" y="11582"/>
                  <a:pt x="27468" y="11586"/>
                </a:cubicBezTo>
                <a:cubicBezTo>
                  <a:pt x="27468" y="11538"/>
                  <a:pt x="27456" y="11514"/>
                  <a:pt x="27421" y="11478"/>
                </a:cubicBezTo>
                <a:cubicBezTo>
                  <a:pt x="27385" y="11514"/>
                  <a:pt x="27373" y="11526"/>
                  <a:pt x="27361" y="11562"/>
                </a:cubicBezTo>
                <a:lnTo>
                  <a:pt x="27325" y="11562"/>
                </a:lnTo>
                <a:cubicBezTo>
                  <a:pt x="27337" y="11526"/>
                  <a:pt x="27337" y="11478"/>
                  <a:pt x="27313" y="11443"/>
                </a:cubicBezTo>
                <a:cubicBezTo>
                  <a:pt x="27278" y="11383"/>
                  <a:pt x="27254" y="11359"/>
                  <a:pt x="27206" y="11359"/>
                </a:cubicBezTo>
                <a:cubicBezTo>
                  <a:pt x="27218" y="11335"/>
                  <a:pt x="27218" y="11288"/>
                  <a:pt x="27194" y="11240"/>
                </a:cubicBezTo>
                <a:cubicBezTo>
                  <a:pt x="27147" y="11264"/>
                  <a:pt x="27111" y="11276"/>
                  <a:pt x="27111" y="11324"/>
                </a:cubicBezTo>
                <a:cubicBezTo>
                  <a:pt x="27099" y="11324"/>
                  <a:pt x="27099" y="11324"/>
                  <a:pt x="27087" y="11335"/>
                </a:cubicBezTo>
                <a:cubicBezTo>
                  <a:pt x="27072" y="11331"/>
                  <a:pt x="27058" y="11328"/>
                  <a:pt x="27042" y="11328"/>
                </a:cubicBezTo>
                <a:cubicBezTo>
                  <a:pt x="27020" y="11328"/>
                  <a:pt x="26996" y="11333"/>
                  <a:pt x="26968" y="11347"/>
                </a:cubicBezTo>
                <a:cubicBezTo>
                  <a:pt x="26968" y="11359"/>
                  <a:pt x="26980" y="11383"/>
                  <a:pt x="26980" y="11395"/>
                </a:cubicBezTo>
                <a:lnTo>
                  <a:pt x="26897" y="11395"/>
                </a:lnTo>
                <a:lnTo>
                  <a:pt x="26897" y="11347"/>
                </a:lnTo>
                <a:cubicBezTo>
                  <a:pt x="26909" y="11335"/>
                  <a:pt x="26909" y="11300"/>
                  <a:pt x="26909" y="11276"/>
                </a:cubicBezTo>
                <a:lnTo>
                  <a:pt x="26861" y="11276"/>
                </a:lnTo>
                <a:cubicBezTo>
                  <a:pt x="26861" y="11264"/>
                  <a:pt x="26861" y="11240"/>
                  <a:pt x="26849" y="11228"/>
                </a:cubicBezTo>
                <a:cubicBezTo>
                  <a:pt x="26849" y="11228"/>
                  <a:pt x="26849" y="11216"/>
                  <a:pt x="26861" y="11216"/>
                </a:cubicBezTo>
                <a:cubicBezTo>
                  <a:pt x="26861" y="11228"/>
                  <a:pt x="26873" y="11228"/>
                  <a:pt x="26897" y="11240"/>
                </a:cubicBezTo>
                <a:cubicBezTo>
                  <a:pt x="26909" y="11228"/>
                  <a:pt x="26921" y="11205"/>
                  <a:pt x="26921" y="11181"/>
                </a:cubicBezTo>
                <a:cubicBezTo>
                  <a:pt x="26944" y="11205"/>
                  <a:pt x="26956" y="11205"/>
                  <a:pt x="26968" y="11205"/>
                </a:cubicBezTo>
                <a:lnTo>
                  <a:pt x="26968" y="11157"/>
                </a:lnTo>
                <a:cubicBezTo>
                  <a:pt x="26980" y="11145"/>
                  <a:pt x="26980" y="11121"/>
                  <a:pt x="26980" y="11109"/>
                </a:cubicBezTo>
                <a:cubicBezTo>
                  <a:pt x="27004" y="11133"/>
                  <a:pt x="27016" y="11133"/>
                  <a:pt x="27040" y="11133"/>
                </a:cubicBezTo>
                <a:cubicBezTo>
                  <a:pt x="27063" y="11097"/>
                  <a:pt x="27040" y="11074"/>
                  <a:pt x="27016" y="11050"/>
                </a:cubicBezTo>
                <a:cubicBezTo>
                  <a:pt x="27028" y="11038"/>
                  <a:pt x="27040" y="11026"/>
                  <a:pt x="27052" y="10990"/>
                </a:cubicBezTo>
                <a:cubicBezTo>
                  <a:pt x="27052" y="10966"/>
                  <a:pt x="27052" y="10954"/>
                  <a:pt x="27040" y="10931"/>
                </a:cubicBezTo>
                <a:lnTo>
                  <a:pt x="27040" y="10919"/>
                </a:lnTo>
                <a:cubicBezTo>
                  <a:pt x="27054" y="10924"/>
                  <a:pt x="27069" y="10927"/>
                  <a:pt x="27086" y="10927"/>
                </a:cubicBezTo>
                <a:cubicBezTo>
                  <a:pt x="27109" y="10927"/>
                  <a:pt x="27136" y="10921"/>
                  <a:pt x="27171" y="10907"/>
                </a:cubicBezTo>
                <a:cubicBezTo>
                  <a:pt x="27171" y="10847"/>
                  <a:pt x="27147" y="10800"/>
                  <a:pt x="27099" y="10788"/>
                </a:cubicBezTo>
                <a:cubicBezTo>
                  <a:pt x="27099" y="10776"/>
                  <a:pt x="27087" y="10752"/>
                  <a:pt x="27087" y="10740"/>
                </a:cubicBezTo>
                <a:cubicBezTo>
                  <a:pt x="27099" y="10716"/>
                  <a:pt x="27099" y="10669"/>
                  <a:pt x="27087" y="10609"/>
                </a:cubicBezTo>
                <a:cubicBezTo>
                  <a:pt x="27016" y="10609"/>
                  <a:pt x="26968" y="10621"/>
                  <a:pt x="26932" y="10681"/>
                </a:cubicBezTo>
                <a:cubicBezTo>
                  <a:pt x="26909" y="10657"/>
                  <a:pt x="26873" y="10633"/>
                  <a:pt x="26849" y="10633"/>
                </a:cubicBezTo>
                <a:cubicBezTo>
                  <a:pt x="26801" y="10633"/>
                  <a:pt x="26778" y="10657"/>
                  <a:pt x="26754" y="10681"/>
                </a:cubicBezTo>
                <a:cubicBezTo>
                  <a:pt x="26740" y="10646"/>
                  <a:pt x="26710" y="10627"/>
                  <a:pt x="26671" y="10627"/>
                </a:cubicBezTo>
                <a:cubicBezTo>
                  <a:pt x="26643" y="10627"/>
                  <a:pt x="26610" y="10637"/>
                  <a:pt x="26575" y="10657"/>
                </a:cubicBezTo>
                <a:cubicBezTo>
                  <a:pt x="26563" y="10621"/>
                  <a:pt x="26540" y="10597"/>
                  <a:pt x="26492" y="10550"/>
                </a:cubicBezTo>
                <a:lnTo>
                  <a:pt x="26480" y="10562"/>
                </a:lnTo>
                <a:lnTo>
                  <a:pt x="26480" y="10502"/>
                </a:lnTo>
                <a:cubicBezTo>
                  <a:pt x="26492" y="10514"/>
                  <a:pt x="26516" y="10514"/>
                  <a:pt x="26540" y="10514"/>
                </a:cubicBezTo>
                <a:lnTo>
                  <a:pt x="26551" y="10514"/>
                </a:lnTo>
                <a:cubicBezTo>
                  <a:pt x="26563" y="10514"/>
                  <a:pt x="26575" y="10502"/>
                  <a:pt x="26599" y="10502"/>
                </a:cubicBezTo>
                <a:cubicBezTo>
                  <a:pt x="26575" y="10538"/>
                  <a:pt x="26599" y="10573"/>
                  <a:pt x="26623" y="10597"/>
                </a:cubicBezTo>
                <a:lnTo>
                  <a:pt x="26659" y="10621"/>
                </a:lnTo>
                <a:cubicBezTo>
                  <a:pt x="26682" y="10609"/>
                  <a:pt x="26694" y="10573"/>
                  <a:pt x="26718" y="10562"/>
                </a:cubicBezTo>
                <a:cubicBezTo>
                  <a:pt x="26730" y="10573"/>
                  <a:pt x="26742" y="10597"/>
                  <a:pt x="26778" y="10597"/>
                </a:cubicBezTo>
                <a:cubicBezTo>
                  <a:pt x="26790" y="10573"/>
                  <a:pt x="26790" y="10562"/>
                  <a:pt x="26790" y="10538"/>
                </a:cubicBezTo>
                <a:lnTo>
                  <a:pt x="26837" y="10538"/>
                </a:lnTo>
                <a:lnTo>
                  <a:pt x="26837" y="10490"/>
                </a:lnTo>
                <a:cubicBezTo>
                  <a:pt x="26849" y="10490"/>
                  <a:pt x="26861" y="10478"/>
                  <a:pt x="26861" y="10478"/>
                </a:cubicBezTo>
                <a:cubicBezTo>
                  <a:pt x="26849" y="10431"/>
                  <a:pt x="26813" y="10419"/>
                  <a:pt x="26790" y="10395"/>
                </a:cubicBezTo>
                <a:cubicBezTo>
                  <a:pt x="26813" y="10359"/>
                  <a:pt x="26813" y="10312"/>
                  <a:pt x="26801" y="10252"/>
                </a:cubicBezTo>
                <a:lnTo>
                  <a:pt x="26801" y="10252"/>
                </a:lnTo>
                <a:cubicBezTo>
                  <a:pt x="26847" y="10288"/>
                  <a:pt x="26899" y="10304"/>
                  <a:pt x="26959" y="10304"/>
                </a:cubicBezTo>
                <a:cubicBezTo>
                  <a:pt x="26977" y="10304"/>
                  <a:pt x="26996" y="10302"/>
                  <a:pt x="27016" y="10300"/>
                </a:cubicBezTo>
                <a:cubicBezTo>
                  <a:pt x="26992" y="10216"/>
                  <a:pt x="26980" y="10157"/>
                  <a:pt x="26932" y="10121"/>
                </a:cubicBezTo>
                <a:cubicBezTo>
                  <a:pt x="26992" y="10121"/>
                  <a:pt x="27040" y="10085"/>
                  <a:pt x="27087" y="10026"/>
                </a:cubicBezTo>
                <a:cubicBezTo>
                  <a:pt x="27038" y="9957"/>
                  <a:pt x="26981" y="9913"/>
                  <a:pt x="26915" y="9913"/>
                </a:cubicBezTo>
                <a:cubicBezTo>
                  <a:pt x="26902" y="9913"/>
                  <a:pt x="26887" y="9914"/>
                  <a:pt x="26873" y="9919"/>
                </a:cubicBezTo>
                <a:cubicBezTo>
                  <a:pt x="26897" y="9847"/>
                  <a:pt x="26897" y="9776"/>
                  <a:pt x="26837" y="9704"/>
                </a:cubicBezTo>
                <a:cubicBezTo>
                  <a:pt x="26682" y="9764"/>
                  <a:pt x="26635" y="9895"/>
                  <a:pt x="26682" y="10002"/>
                </a:cubicBezTo>
                <a:cubicBezTo>
                  <a:pt x="26671" y="9990"/>
                  <a:pt x="26656" y="9984"/>
                  <a:pt x="26638" y="9984"/>
                </a:cubicBezTo>
                <a:cubicBezTo>
                  <a:pt x="26620" y="9984"/>
                  <a:pt x="26599" y="9990"/>
                  <a:pt x="26575" y="10002"/>
                </a:cubicBezTo>
                <a:cubicBezTo>
                  <a:pt x="26599" y="9954"/>
                  <a:pt x="26599" y="9895"/>
                  <a:pt x="26563" y="9835"/>
                </a:cubicBezTo>
                <a:cubicBezTo>
                  <a:pt x="26563" y="9800"/>
                  <a:pt x="26563" y="9776"/>
                  <a:pt x="26551" y="9764"/>
                </a:cubicBezTo>
                <a:lnTo>
                  <a:pt x="26551" y="9764"/>
                </a:lnTo>
                <a:cubicBezTo>
                  <a:pt x="26561" y="9766"/>
                  <a:pt x="26572" y="9768"/>
                  <a:pt x="26582" y="9768"/>
                </a:cubicBezTo>
                <a:cubicBezTo>
                  <a:pt x="26624" y="9768"/>
                  <a:pt x="26671" y="9747"/>
                  <a:pt x="26718" y="9681"/>
                </a:cubicBezTo>
                <a:cubicBezTo>
                  <a:pt x="26694" y="9657"/>
                  <a:pt x="26682" y="9645"/>
                  <a:pt x="26671" y="9621"/>
                </a:cubicBezTo>
                <a:cubicBezTo>
                  <a:pt x="26682" y="9621"/>
                  <a:pt x="26694" y="9609"/>
                  <a:pt x="26694" y="9585"/>
                </a:cubicBezTo>
                <a:cubicBezTo>
                  <a:pt x="26682" y="9550"/>
                  <a:pt x="26659" y="9550"/>
                  <a:pt x="26635" y="9550"/>
                </a:cubicBezTo>
                <a:cubicBezTo>
                  <a:pt x="26635" y="9538"/>
                  <a:pt x="26635" y="9502"/>
                  <a:pt x="26611" y="9490"/>
                </a:cubicBezTo>
                <a:lnTo>
                  <a:pt x="26611" y="9430"/>
                </a:lnTo>
                <a:cubicBezTo>
                  <a:pt x="26600" y="9428"/>
                  <a:pt x="26590" y="9427"/>
                  <a:pt x="26581" y="9427"/>
                </a:cubicBezTo>
                <a:cubicBezTo>
                  <a:pt x="26535" y="9427"/>
                  <a:pt x="26500" y="9449"/>
                  <a:pt x="26480" y="9478"/>
                </a:cubicBezTo>
                <a:lnTo>
                  <a:pt x="26456" y="9478"/>
                </a:lnTo>
                <a:cubicBezTo>
                  <a:pt x="26456" y="9442"/>
                  <a:pt x="26480" y="9430"/>
                  <a:pt x="26480" y="9407"/>
                </a:cubicBezTo>
                <a:cubicBezTo>
                  <a:pt x="26453" y="9396"/>
                  <a:pt x="26426" y="9390"/>
                  <a:pt x="26401" y="9390"/>
                </a:cubicBezTo>
                <a:cubicBezTo>
                  <a:pt x="26369" y="9390"/>
                  <a:pt x="26340" y="9399"/>
                  <a:pt x="26313" y="9419"/>
                </a:cubicBezTo>
                <a:cubicBezTo>
                  <a:pt x="26301" y="9383"/>
                  <a:pt x="26278" y="9359"/>
                  <a:pt x="26242" y="9347"/>
                </a:cubicBezTo>
                <a:cubicBezTo>
                  <a:pt x="26182" y="9383"/>
                  <a:pt x="26159" y="9430"/>
                  <a:pt x="26182" y="9490"/>
                </a:cubicBezTo>
                <a:cubicBezTo>
                  <a:pt x="26164" y="9484"/>
                  <a:pt x="26150" y="9481"/>
                  <a:pt x="26135" y="9481"/>
                </a:cubicBezTo>
                <a:cubicBezTo>
                  <a:pt x="26120" y="9481"/>
                  <a:pt x="26105" y="9484"/>
                  <a:pt x="26087" y="9490"/>
                </a:cubicBezTo>
                <a:cubicBezTo>
                  <a:pt x="26081" y="9490"/>
                  <a:pt x="26069" y="9493"/>
                  <a:pt x="26057" y="9499"/>
                </a:cubicBezTo>
                <a:lnTo>
                  <a:pt x="26057" y="9499"/>
                </a:lnTo>
                <a:cubicBezTo>
                  <a:pt x="26086" y="9467"/>
                  <a:pt x="26105" y="9429"/>
                  <a:pt x="26123" y="9383"/>
                </a:cubicBezTo>
                <a:lnTo>
                  <a:pt x="26135" y="9383"/>
                </a:lnTo>
                <a:lnTo>
                  <a:pt x="26135" y="9371"/>
                </a:lnTo>
                <a:lnTo>
                  <a:pt x="26147" y="9371"/>
                </a:lnTo>
                <a:cubicBezTo>
                  <a:pt x="26159" y="9323"/>
                  <a:pt x="26159" y="9300"/>
                  <a:pt x="26135" y="9264"/>
                </a:cubicBezTo>
                <a:cubicBezTo>
                  <a:pt x="26159" y="9264"/>
                  <a:pt x="26194" y="9264"/>
                  <a:pt x="26218" y="9240"/>
                </a:cubicBezTo>
                <a:cubicBezTo>
                  <a:pt x="26209" y="9193"/>
                  <a:pt x="26177" y="9161"/>
                  <a:pt x="26147" y="9161"/>
                </a:cubicBezTo>
                <a:cubicBezTo>
                  <a:pt x="26139" y="9161"/>
                  <a:pt x="26130" y="9163"/>
                  <a:pt x="26123" y="9169"/>
                </a:cubicBezTo>
                <a:cubicBezTo>
                  <a:pt x="26135" y="9133"/>
                  <a:pt x="26135" y="9085"/>
                  <a:pt x="26123" y="9049"/>
                </a:cubicBezTo>
                <a:cubicBezTo>
                  <a:pt x="26087" y="9061"/>
                  <a:pt x="26063" y="9073"/>
                  <a:pt x="26039" y="9085"/>
                </a:cubicBezTo>
                <a:cubicBezTo>
                  <a:pt x="26039" y="9073"/>
                  <a:pt x="26039" y="9061"/>
                  <a:pt x="26028" y="9026"/>
                </a:cubicBezTo>
                <a:lnTo>
                  <a:pt x="26039" y="9014"/>
                </a:lnTo>
                <a:cubicBezTo>
                  <a:pt x="26028" y="8942"/>
                  <a:pt x="26004" y="8907"/>
                  <a:pt x="25956" y="8895"/>
                </a:cubicBezTo>
                <a:cubicBezTo>
                  <a:pt x="25980" y="8871"/>
                  <a:pt x="26004" y="8823"/>
                  <a:pt x="26004" y="8752"/>
                </a:cubicBezTo>
                <a:cubicBezTo>
                  <a:pt x="25986" y="8747"/>
                  <a:pt x="25970" y="8744"/>
                  <a:pt x="25956" y="8744"/>
                </a:cubicBezTo>
                <a:cubicBezTo>
                  <a:pt x="25905" y="8744"/>
                  <a:pt x="25877" y="8776"/>
                  <a:pt x="25849" y="8823"/>
                </a:cubicBezTo>
                <a:lnTo>
                  <a:pt x="25801" y="8776"/>
                </a:lnTo>
                <a:cubicBezTo>
                  <a:pt x="25801" y="8752"/>
                  <a:pt x="25789" y="8716"/>
                  <a:pt x="25766" y="8668"/>
                </a:cubicBezTo>
                <a:cubicBezTo>
                  <a:pt x="25706" y="8692"/>
                  <a:pt x="25658" y="8728"/>
                  <a:pt x="25647" y="8776"/>
                </a:cubicBezTo>
                <a:cubicBezTo>
                  <a:pt x="25623" y="8752"/>
                  <a:pt x="25599" y="8716"/>
                  <a:pt x="25551" y="8704"/>
                </a:cubicBezTo>
                <a:cubicBezTo>
                  <a:pt x="25528" y="8752"/>
                  <a:pt x="25504" y="8788"/>
                  <a:pt x="25539" y="8835"/>
                </a:cubicBezTo>
                <a:cubicBezTo>
                  <a:pt x="25504" y="8835"/>
                  <a:pt x="25492" y="8847"/>
                  <a:pt x="25468" y="8871"/>
                </a:cubicBezTo>
                <a:lnTo>
                  <a:pt x="25420" y="8907"/>
                </a:lnTo>
                <a:cubicBezTo>
                  <a:pt x="25402" y="8901"/>
                  <a:pt x="25385" y="8898"/>
                  <a:pt x="25367" y="8898"/>
                </a:cubicBezTo>
                <a:cubicBezTo>
                  <a:pt x="25349" y="8898"/>
                  <a:pt x="25331" y="8901"/>
                  <a:pt x="25313" y="8907"/>
                </a:cubicBezTo>
                <a:lnTo>
                  <a:pt x="25313" y="8847"/>
                </a:lnTo>
                <a:cubicBezTo>
                  <a:pt x="25325" y="8847"/>
                  <a:pt x="25349" y="8871"/>
                  <a:pt x="25361" y="8871"/>
                </a:cubicBezTo>
                <a:cubicBezTo>
                  <a:pt x="25385" y="8811"/>
                  <a:pt x="25385" y="8764"/>
                  <a:pt x="25361" y="8716"/>
                </a:cubicBezTo>
                <a:cubicBezTo>
                  <a:pt x="25408" y="8716"/>
                  <a:pt x="25444" y="8704"/>
                  <a:pt x="25480" y="8645"/>
                </a:cubicBezTo>
                <a:cubicBezTo>
                  <a:pt x="25443" y="8599"/>
                  <a:pt x="25406" y="8581"/>
                  <a:pt x="25364" y="8581"/>
                </a:cubicBezTo>
                <a:cubicBezTo>
                  <a:pt x="25351" y="8581"/>
                  <a:pt x="25338" y="8582"/>
                  <a:pt x="25325" y="8585"/>
                </a:cubicBezTo>
                <a:cubicBezTo>
                  <a:pt x="25349" y="8538"/>
                  <a:pt x="25325" y="8490"/>
                  <a:pt x="25289" y="8454"/>
                </a:cubicBezTo>
                <a:cubicBezTo>
                  <a:pt x="25230" y="8478"/>
                  <a:pt x="25194" y="8526"/>
                  <a:pt x="25206" y="8597"/>
                </a:cubicBezTo>
                <a:cubicBezTo>
                  <a:pt x="25194" y="8585"/>
                  <a:pt x="25170" y="8573"/>
                  <a:pt x="25147" y="8573"/>
                </a:cubicBezTo>
                <a:cubicBezTo>
                  <a:pt x="25170" y="8573"/>
                  <a:pt x="25170" y="8549"/>
                  <a:pt x="25182" y="8549"/>
                </a:cubicBezTo>
                <a:cubicBezTo>
                  <a:pt x="25170" y="8526"/>
                  <a:pt x="25147" y="8514"/>
                  <a:pt x="25135" y="8490"/>
                </a:cubicBezTo>
                <a:cubicBezTo>
                  <a:pt x="25135" y="8466"/>
                  <a:pt x="25123" y="8454"/>
                  <a:pt x="25111" y="8418"/>
                </a:cubicBezTo>
                <a:cubicBezTo>
                  <a:pt x="25135" y="8418"/>
                  <a:pt x="25170" y="8407"/>
                  <a:pt x="25182" y="8395"/>
                </a:cubicBezTo>
                <a:cubicBezTo>
                  <a:pt x="25170" y="8359"/>
                  <a:pt x="25170" y="8335"/>
                  <a:pt x="25147" y="8311"/>
                </a:cubicBezTo>
                <a:cubicBezTo>
                  <a:pt x="25135" y="8299"/>
                  <a:pt x="25135" y="8299"/>
                  <a:pt x="25123" y="8299"/>
                </a:cubicBezTo>
                <a:lnTo>
                  <a:pt x="25087" y="8276"/>
                </a:lnTo>
                <a:cubicBezTo>
                  <a:pt x="25111" y="8240"/>
                  <a:pt x="25111" y="8192"/>
                  <a:pt x="25087" y="8168"/>
                </a:cubicBezTo>
                <a:cubicBezTo>
                  <a:pt x="25063" y="8168"/>
                  <a:pt x="25051" y="8180"/>
                  <a:pt x="25027" y="8192"/>
                </a:cubicBezTo>
                <a:lnTo>
                  <a:pt x="25016" y="8180"/>
                </a:lnTo>
                <a:cubicBezTo>
                  <a:pt x="25063" y="8168"/>
                  <a:pt x="25111" y="8133"/>
                  <a:pt x="25135" y="8097"/>
                </a:cubicBezTo>
                <a:cubicBezTo>
                  <a:pt x="25087" y="8037"/>
                  <a:pt x="25051" y="8014"/>
                  <a:pt x="25004" y="8014"/>
                </a:cubicBezTo>
                <a:cubicBezTo>
                  <a:pt x="24992" y="7978"/>
                  <a:pt x="24956" y="7942"/>
                  <a:pt x="24932" y="7930"/>
                </a:cubicBezTo>
                <a:cubicBezTo>
                  <a:pt x="24932" y="7930"/>
                  <a:pt x="24932" y="7918"/>
                  <a:pt x="24908" y="7918"/>
                </a:cubicBezTo>
                <a:cubicBezTo>
                  <a:pt x="24968" y="7918"/>
                  <a:pt x="25027" y="7883"/>
                  <a:pt x="25087" y="7835"/>
                </a:cubicBezTo>
                <a:cubicBezTo>
                  <a:pt x="25063" y="7752"/>
                  <a:pt x="25027" y="7692"/>
                  <a:pt x="24992" y="7645"/>
                </a:cubicBezTo>
                <a:cubicBezTo>
                  <a:pt x="24955" y="7608"/>
                  <a:pt x="24912" y="7593"/>
                  <a:pt x="24862" y="7593"/>
                </a:cubicBezTo>
                <a:cubicBezTo>
                  <a:pt x="24846" y="7593"/>
                  <a:pt x="24830" y="7594"/>
                  <a:pt x="24813" y="7597"/>
                </a:cubicBezTo>
                <a:cubicBezTo>
                  <a:pt x="24873" y="7502"/>
                  <a:pt x="24885" y="7383"/>
                  <a:pt x="24813" y="7228"/>
                </a:cubicBezTo>
                <a:cubicBezTo>
                  <a:pt x="24694" y="7264"/>
                  <a:pt x="24587" y="7323"/>
                  <a:pt x="24539" y="7395"/>
                </a:cubicBezTo>
                <a:cubicBezTo>
                  <a:pt x="24492" y="7454"/>
                  <a:pt x="24480" y="7502"/>
                  <a:pt x="24480" y="7573"/>
                </a:cubicBezTo>
                <a:cubicBezTo>
                  <a:pt x="24468" y="7561"/>
                  <a:pt x="24432" y="7537"/>
                  <a:pt x="24396" y="7525"/>
                </a:cubicBezTo>
                <a:cubicBezTo>
                  <a:pt x="24396" y="7502"/>
                  <a:pt x="24396" y="7466"/>
                  <a:pt x="24373" y="7442"/>
                </a:cubicBezTo>
                <a:cubicBezTo>
                  <a:pt x="24313" y="7442"/>
                  <a:pt x="24289" y="7478"/>
                  <a:pt x="24289" y="7537"/>
                </a:cubicBezTo>
                <a:lnTo>
                  <a:pt x="24254" y="7514"/>
                </a:lnTo>
                <a:cubicBezTo>
                  <a:pt x="24277" y="7502"/>
                  <a:pt x="24289" y="7478"/>
                  <a:pt x="24301" y="7454"/>
                </a:cubicBezTo>
                <a:cubicBezTo>
                  <a:pt x="24269" y="7413"/>
                  <a:pt x="24231" y="7395"/>
                  <a:pt x="24198" y="7395"/>
                </a:cubicBezTo>
                <a:cubicBezTo>
                  <a:pt x="24183" y="7395"/>
                  <a:pt x="24170" y="7399"/>
                  <a:pt x="24158" y="7406"/>
                </a:cubicBezTo>
                <a:cubicBezTo>
                  <a:pt x="24158" y="7359"/>
                  <a:pt x="24158" y="7323"/>
                  <a:pt x="24111" y="7275"/>
                </a:cubicBezTo>
                <a:cubicBezTo>
                  <a:pt x="24134" y="7264"/>
                  <a:pt x="24158" y="7228"/>
                  <a:pt x="24182" y="7204"/>
                </a:cubicBezTo>
                <a:cubicBezTo>
                  <a:pt x="24132" y="7128"/>
                  <a:pt x="24069" y="7088"/>
                  <a:pt x="24007" y="7088"/>
                </a:cubicBezTo>
                <a:cubicBezTo>
                  <a:pt x="23982" y="7088"/>
                  <a:pt x="23956" y="7095"/>
                  <a:pt x="23932" y="7109"/>
                </a:cubicBezTo>
                <a:cubicBezTo>
                  <a:pt x="23944" y="7037"/>
                  <a:pt x="23920" y="6942"/>
                  <a:pt x="23837" y="6859"/>
                </a:cubicBezTo>
                <a:cubicBezTo>
                  <a:pt x="23718" y="6918"/>
                  <a:pt x="23682" y="7025"/>
                  <a:pt x="23706" y="7144"/>
                </a:cubicBezTo>
                <a:lnTo>
                  <a:pt x="23658" y="7144"/>
                </a:lnTo>
                <a:cubicBezTo>
                  <a:pt x="23650" y="7144"/>
                  <a:pt x="23637" y="7134"/>
                  <a:pt x="23622" y="7134"/>
                </a:cubicBezTo>
                <a:cubicBezTo>
                  <a:pt x="23615" y="7134"/>
                  <a:pt x="23607" y="7137"/>
                  <a:pt x="23599" y="7144"/>
                </a:cubicBezTo>
                <a:cubicBezTo>
                  <a:pt x="23599" y="7061"/>
                  <a:pt x="23563" y="7002"/>
                  <a:pt x="23480" y="6942"/>
                </a:cubicBezTo>
                <a:cubicBezTo>
                  <a:pt x="23480" y="6883"/>
                  <a:pt x="23468" y="6847"/>
                  <a:pt x="23444" y="6811"/>
                </a:cubicBezTo>
                <a:cubicBezTo>
                  <a:pt x="23503" y="6811"/>
                  <a:pt x="23539" y="6763"/>
                  <a:pt x="23587" y="6692"/>
                </a:cubicBezTo>
                <a:cubicBezTo>
                  <a:pt x="23563" y="6644"/>
                  <a:pt x="23515" y="6633"/>
                  <a:pt x="23480" y="6621"/>
                </a:cubicBezTo>
                <a:cubicBezTo>
                  <a:pt x="23480" y="6573"/>
                  <a:pt x="23468" y="6525"/>
                  <a:pt x="23444" y="6513"/>
                </a:cubicBezTo>
                <a:cubicBezTo>
                  <a:pt x="23503" y="6513"/>
                  <a:pt x="23539" y="6466"/>
                  <a:pt x="23575" y="6394"/>
                </a:cubicBezTo>
                <a:cubicBezTo>
                  <a:pt x="23537" y="6349"/>
                  <a:pt x="23494" y="6327"/>
                  <a:pt x="23446" y="6327"/>
                </a:cubicBezTo>
                <a:cubicBezTo>
                  <a:pt x="23419" y="6327"/>
                  <a:pt x="23390" y="6334"/>
                  <a:pt x="23361" y="6347"/>
                </a:cubicBezTo>
                <a:cubicBezTo>
                  <a:pt x="23384" y="6287"/>
                  <a:pt x="23349" y="6216"/>
                  <a:pt x="23277" y="6156"/>
                </a:cubicBezTo>
                <a:cubicBezTo>
                  <a:pt x="23236" y="6106"/>
                  <a:pt x="23188" y="6086"/>
                  <a:pt x="23135" y="6086"/>
                </a:cubicBezTo>
                <a:cubicBezTo>
                  <a:pt x="23112" y="6086"/>
                  <a:pt x="23088" y="6090"/>
                  <a:pt x="23063" y="6097"/>
                </a:cubicBezTo>
                <a:cubicBezTo>
                  <a:pt x="23063" y="6037"/>
                  <a:pt x="23051" y="5978"/>
                  <a:pt x="22980" y="5918"/>
                </a:cubicBezTo>
                <a:cubicBezTo>
                  <a:pt x="22908" y="5966"/>
                  <a:pt x="22872" y="6025"/>
                  <a:pt x="22884" y="6097"/>
                </a:cubicBezTo>
                <a:lnTo>
                  <a:pt x="22849" y="6144"/>
                </a:lnTo>
                <a:cubicBezTo>
                  <a:pt x="22801" y="6144"/>
                  <a:pt x="22753" y="6144"/>
                  <a:pt x="22730" y="6168"/>
                </a:cubicBezTo>
                <a:cubicBezTo>
                  <a:pt x="22730" y="6156"/>
                  <a:pt x="22706" y="6132"/>
                  <a:pt x="22706" y="6109"/>
                </a:cubicBezTo>
                <a:lnTo>
                  <a:pt x="22706" y="6097"/>
                </a:lnTo>
                <a:lnTo>
                  <a:pt x="22670" y="6097"/>
                </a:lnTo>
                <a:cubicBezTo>
                  <a:pt x="22706" y="6097"/>
                  <a:pt x="22753" y="6049"/>
                  <a:pt x="22789" y="6013"/>
                </a:cubicBezTo>
                <a:cubicBezTo>
                  <a:pt x="22753" y="5987"/>
                  <a:pt x="22718" y="5973"/>
                  <a:pt x="22682" y="5973"/>
                </a:cubicBezTo>
                <a:cubicBezTo>
                  <a:pt x="22670" y="5973"/>
                  <a:pt x="22658" y="5975"/>
                  <a:pt x="22646" y="5978"/>
                </a:cubicBezTo>
                <a:cubicBezTo>
                  <a:pt x="22670" y="5954"/>
                  <a:pt x="22670" y="5906"/>
                  <a:pt x="22646" y="5859"/>
                </a:cubicBezTo>
                <a:cubicBezTo>
                  <a:pt x="22634" y="5859"/>
                  <a:pt x="22610" y="5871"/>
                  <a:pt x="22587" y="5871"/>
                </a:cubicBezTo>
                <a:cubicBezTo>
                  <a:pt x="22575" y="5859"/>
                  <a:pt x="22563" y="5859"/>
                  <a:pt x="22551" y="5859"/>
                </a:cubicBezTo>
                <a:cubicBezTo>
                  <a:pt x="22563" y="5847"/>
                  <a:pt x="22575" y="5835"/>
                  <a:pt x="22587" y="5799"/>
                </a:cubicBezTo>
                <a:cubicBezTo>
                  <a:pt x="22559" y="5763"/>
                  <a:pt x="22525" y="5747"/>
                  <a:pt x="22489" y="5747"/>
                </a:cubicBezTo>
                <a:cubicBezTo>
                  <a:pt x="22478" y="5747"/>
                  <a:pt x="22467" y="5749"/>
                  <a:pt x="22456" y="5751"/>
                </a:cubicBezTo>
                <a:cubicBezTo>
                  <a:pt x="22468" y="5728"/>
                  <a:pt x="22491" y="5680"/>
                  <a:pt x="22456" y="5620"/>
                </a:cubicBezTo>
                <a:cubicBezTo>
                  <a:pt x="22408" y="5620"/>
                  <a:pt x="22384" y="5632"/>
                  <a:pt x="22372" y="5656"/>
                </a:cubicBezTo>
                <a:cubicBezTo>
                  <a:pt x="22346" y="5639"/>
                  <a:pt x="22326" y="5628"/>
                  <a:pt x="22304" y="5628"/>
                </a:cubicBezTo>
                <a:cubicBezTo>
                  <a:pt x="22295" y="5628"/>
                  <a:pt x="22287" y="5629"/>
                  <a:pt x="22277" y="5632"/>
                </a:cubicBezTo>
                <a:cubicBezTo>
                  <a:pt x="22289" y="5609"/>
                  <a:pt x="22313" y="5561"/>
                  <a:pt x="22277" y="5501"/>
                </a:cubicBezTo>
                <a:cubicBezTo>
                  <a:pt x="22313" y="5490"/>
                  <a:pt x="22325" y="5478"/>
                  <a:pt x="22349" y="5442"/>
                </a:cubicBezTo>
                <a:cubicBezTo>
                  <a:pt x="22325" y="5382"/>
                  <a:pt x="22277" y="5359"/>
                  <a:pt x="22218" y="5359"/>
                </a:cubicBezTo>
                <a:cubicBezTo>
                  <a:pt x="22253" y="5323"/>
                  <a:pt x="22265" y="5275"/>
                  <a:pt x="22253" y="5239"/>
                </a:cubicBezTo>
                <a:lnTo>
                  <a:pt x="22253" y="5239"/>
                </a:lnTo>
                <a:lnTo>
                  <a:pt x="22337" y="5275"/>
                </a:lnTo>
                <a:cubicBezTo>
                  <a:pt x="22384" y="5204"/>
                  <a:pt x="22372" y="5144"/>
                  <a:pt x="22337" y="5085"/>
                </a:cubicBezTo>
                <a:lnTo>
                  <a:pt x="22337" y="5085"/>
                </a:lnTo>
                <a:cubicBezTo>
                  <a:pt x="22347" y="5087"/>
                  <a:pt x="22356" y="5088"/>
                  <a:pt x="22366" y="5088"/>
                </a:cubicBezTo>
                <a:cubicBezTo>
                  <a:pt x="22412" y="5088"/>
                  <a:pt x="22454" y="5063"/>
                  <a:pt x="22503" y="5013"/>
                </a:cubicBezTo>
                <a:cubicBezTo>
                  <a:pt x="22468" y="4954"/>
                  <a:pt x="22432" y="4918"/>
                  <a:pt x="22372" y="4918"/>
                </a:cubicBezTo>
                <a:cubicBezTo>
                  <a:pt x="22396" y="4894"/>
                  <a:pt x="22408" y="4835"/>
                  <a:pt x="22396" y="4775"/>
                </a:cubicBezTo>
                <a:cubicBezTo>
                  <a:pt x="22385" y="4773"/>
                  <a:pt x="22373" y="4772"/>
                  <a:pt x="22362" y="4772"/>
                </a:cubicBezTo>
                <a:cubicBezTo>
                  <a:pt x="22306" y="4772"/>
                  <a:pt x="22259" y="4799"/>
                  <a:pt x="22229" y="4858"/>
                </a:cubicBezTo>
                <a:cubicBezTo>
                  <a:pt x="22229" y="4858"/>
                  <a:pt x="22229" y="4847"/>
                  <a:pt x="22218" y="4847"/>
                </a:cubicBezTo>
                <a:cubicBezTo>
                  <a:pt x="22218" y="4835"/>
                  <a:pt x="22206" y="4799"/>
                  <a:pt x="22206" y="4787"/>
                </a:cubicBezTo>
                <a:lnTo>
                  <a:pt x="22206" y="4775"/>
                </a:lnTo>
                <a:cubicBezTo>
                  <a:pt x="22253" y="4775"/>
                  <a:pt x="22313" y="4763"/>
                  <a:pt x="22337" y="4704"/>
                </a:cubicBezTo>
                <a:cubicBezTo>
                  <a:pt x="22313" y="4656"/>
                  <a:pt x="22277" y="4644"/>
                  <a:pt x="22253" y="4620"/>
                </a:cubicBezTo>
                <a:cubicBezTo>
                  <a:pt x="22253" y="4608"/>
                  <a:pt x="22229" y="4597"/>
                  <a:pt x="22218" y="4585"/>
                </a:cubicBezTo>
                <a:cubicBezTo>
                  <a:pt x="22253" y="4585"/>
                  <a:pt x="22265" y="4549"/>
                  <a:pt x="22277" y="4525"/>
                </a:cubicBezTo>
                <a:cubicBezTo>
                  <a:pt x="22265" y="4501"/>
                  <a:pt x="22229" y="4489"/>
                  <a:pt x="22218" y="4489"/>
                </a:cubicBezTo>
                <a:lnTo>
                  <a:pt x="22218" y="4477"/>
                </a:lnTo>
                <a:cubicBezTo>
                  <a:pt x="22218" y="4466"/>
                  <a:pt x="22206" y="4442"/>
                  <a:pt x="22194" y="4430"/>
                </a:cubicBezTo>
                <a:cubicBezTo>
                  <a:pt x="22218" y="4430"/>
                  <a:pt x="22229" y="4406"/>
                  <a:pt x="22253" y="4358"/>
                </a:cubicBezTo>
                <a:cubicBezTo>
                  <a:pt x="22234" y="4339"/>
                  <a:pt x="22210" y="4330"/>
                  <a:pt x="22189" y="4330"/>
                </a:cubicBezTo>
                <a:cubicBezTo>
                  <a:pt x="22172" y="4330"/>
                  <a:pt x="22157" y="4336"/>
                  <a:pt x="22146" y="4347"/>
                </a:cubicBezTo>
                <a:cubicBezTo>
                  <a:pt x="22146" y="4323"/>
                  <a:pt x="22146" y="4311"/>
                  <a:pt x="22134" y="4299"/>
                </a:cubicBezTo>
                <a:cubicBezTo>
                  <a:pt x="22146" y="4287"/>
                  <a:pt x="22146" y="4263"/>
                  <a:pt x="22146" y="4251"/>
                </a:cubicBezTo>
                <a:cubicBezTo>
                  <a:pt x="22152" y="4257"/>
                  <a:pt x="22158" y="4260"/>
                  <a:pt x="22165" y="4260"/>
                </a:cubicBezTo>
                <a:cubicBezTo>
                  <a:pt x="22173" y="4260"/>
                  <a:pt x="22182" y="4257"/>
                  <a:pt x="22194" y="4251"/>
                </a:cubicBezTo>
                <a:cubicBezTo>
                  <a:pt x="22194" y="4239"/>
                  <a:pt x="22194" y="4227"/>
                  <a:pt x="22170" y="4227"/>
                </a:cubicBezTo>
                <a:cubicBezTo>
                  <a:pt x="22170" y="4204"/>
                  <a:pt x="22194" y="4204"/>
                  <a:pt x="22170" y="4192"/>
                </a:cubicBezTo>
                <a:lnTo>
                  <a:pt x="22170" y="4192"/>
                </a:lnTo>
                <a:cubicBezTo>
                  <a:pt x="22194" y="4204"/>
                  <a:pt x="22206" y="4204"/>
                  <a:pt x="22218" y="4204"/>
                </a:cubicBezTo>
                <a:cubicBezTo>
                  <a:pt x="22218" y="4180"/>
                  <a:pt x="22218" y="4168"/>
                  <a:pt x="22194" y="4144"/>
                </a:cubicBezTo>
                <a:cubicBezTo>
                  <a:pt x="22206" y="4132"/>
                  <a:pt x="22218" y="4120"/>
                  <a:pt x="22206" y="4085"/>
                </a:cubicBezTo>
                <a:cubicBezTo>
                  <a:pt x="22206" y="4061"/>
                  <a:pt x="22194" y="4049"/>
                  <a:pt x="22170" y="4025"/>
                </a:cubicBezTo>
                <a:cubicBezTo>
                  <a:pt x="22194" y="4013"/>
                  <a:pt x="22206" y="4001"/>
                  <a:pt x="22206" y="3966"/>
                </a:cubicBezTo>
                <a:cubicBezTo>
                  <a:pt x="22196" y="3962"/>
                  <a:pt x="22187" y="3961"/>
                  <a:pt x="22180" y="3961"/>
                </a:cubicBezTo>
                <a:cubicBezTo>
                  <a:pt x="22158" y="3961"/>
                  <a:pt x="22143" y="3972"/>
                  <a:pt x="22134" y="3989"/>
                </a:cubicBezTo>
                <a:lnTo>
                  <a:pt x="22110" y="3989"/>
                </a:lnTo>
                <a:cubicBezTo>
                  <a:pt x="22104" y="3977"/>
                  <a:pt x="22096" y="3971"/>
                  <a:pt x="22084" y="3971"/>
                </a:cubicBezTo>
                <a:cubicBezTo>
                  <a:pt x="22072" y="3971"/>
                  <a:pt x="22057" y="3977"/>
                  <a:pt x="22039" y="3989"/>
                </a:cubicBezTo>
                <a:lnTo>
                  <a:pt x="22039" y="4001"/>
                </a:lnTo>
                <a:cubicBezTo>
                  <a:pt x="22027" y="4001"/>
                  <a:pt x="21991" y="4001"/>
                  <a:pt x="21979" y="4013"/>
                </a:cubicBezTo>
                <a:cubicBezTo>
                  <a:pt x="21991" y="4001"/>
                  <a:pt x="21991" y="3989"/>
                  <a:pt x="21991" y="3954"/>
                </a:cubicBezTo>
                <a:cubicBezTo>
                  <a:pt x="21968" y="3954"/>
                  <a:pt x="21932" y="3966"/>
                  <a:pt x="21932" y="4001"/>
                </a:cubicBezTo>
                <a:lnTo>
                  <a:pt x="21908" y="4001"/>
                </a:lnTo>
                <a:cubicBezTo>
                  <a:pt x="21908" y="3989"/>
                  <a:pt x="21908" y="3954"/>
                  <a:pt x="21872" y="3942"/>
                </a:cubicBezTo>
                <a:cubicBezTo>
                  <a:pt x="21860" y="3906"/>
                  <a:pt x="21837" y="3906"/>
                  <a:pt x="21801" y="3906"/>
                </a:cubicBezTo>
                <a:cubicBezTo>
                  <a:pt x="21801" y="3894"/>
                  <a:pt x="21801" y="3870"/>
                  <a:pt x="21777" y="3846"/>
                </a:cubicBezTo>
                <a:cubicBezTo>
                  <a:pt x="21741" y="3870"/>
                  <a:pt x="21741" y="3882"/>
                  <a:pt x="21741" y="3894"/>
                </a:cubicBezTo>
                <a:cubicBezTo>
                  <a:pt x="21729" y="3894"/>
                  <a:pt x="21718" y="3894"/>
                  <a:pt x="21718" y="3906"/>
                </a:cubicBezTo>
                <a:cubicBezTo>
                  <a:pt x="21694" y="3906"/>
                  <a:pt x="21694" y="3906"/>
                  <a:pt x="21694" y="3930"/>
                </a:cubicBezTo>
                <a:cubicBezTo>
                  <a:pt x="21682" y="3906"/>
                  <a:pt x="21670" y="3906"/>
                  <a:pt x="21658" y="3906"/>
                </a:cubicBezTo>
                <a:cubicBezTo>
                  <a:pt x="21634" y="3894"/>
                  <a:pt x="21622" y="3894"/>
                  <a:pt x="21610" y="3894"/>
                </a:cubicBezTo>
                <a:cubicBezTo>
                  <a:pt x="21622" y="3882"/>
                  <a:pt x="21622" y="3870"/>
                  <a:pt x="21622" y="3835"/>
                </a:cubicBezTo>
                <a:cubicBezTo>
                  <a:pt x="21634" y="3846"/>
                  <a:pt x="21658" y="3846"/>
                  <a:pt x="21670" y="3846"/>
                </a:cubicBezTo>
                <a:cubicBezTo>
                  <a:pt x="21682" y="3823"/>
                  <a:pt x="21682" y="3787"/>
                  <a:pt x="21670" y="3775"/>
                </a:cubicBezTo>
                <a:cubicBezTo>
                  <a:pt x="21694" y="3775"/>
                  <a:pt x="21718" y="3775"/>
                  <a:pt x="21729" y="3751"/>
                </a:cubicBezTo>
                <a:cubicBezTo>
                  <a:pt x="21718" y="3715"/>
                  <a:pt x="21694" y="3704"/>
                  <a:pt x="21670" y="3704"/>
                </a:cubicBezTo>
                <a:cubicBezTo>
                  <a:pt x="21682" y="3692"/>
                  <a:pt x="21682" y="3668"/>
                  <a:pt x="21682" y="3644"/>
                </a:cubicBezTo>
                <a:cubicBezTo>
                  <a:pt x="21658" y="3644"/>
                  <a:pt x="21634" y="3644"/>
                  <a:pt x="21622" y="3656"/>
                </a:cubicBezTo>
                <a:lnTo>
                  <a:pt x="21622" y="3644"/>
                </a:lnTo>
                <a:cubicBezTo>
                  <a:pt x="21634" y="3644"/>
                  <a:pt x="21658" y="3632"/>
                  <a:pt x="21658" y="3608"/>
                </a:cubicBezTo>
                <a:lnTo>
                  <a:pt x="21670" y="3596"/>
                </a:lnTo>
                <a:cubicBezTo>
                  <a:pt x="21658" y="3573"/>
                  <a:pt x="21634" y="3549"/>
                  <a:pt x="21610" y="3549"/>
                </a:cubicBezTo>
                <a:cubicBezTo>
                  <a:pt x="21622" y="3537"/>
                  <a:pt x="21622" y="3525"/>
                  <a:pt x="21622" y="3489"/>
                </a:cubicBezTo>
                <a:lnTo>
                  <a:pt x="21575" y="3489"/>
                </a:lnTo>
                <a:cubicBezTo>
                  <a:pt x="21563" y="3477"/>
                  <a:pt x="21551" y="3477"/>
                  <a:pt x="21539" y="3477"/>
                </a:cubicBezTo>
                <a:cubicBezTo>
                  <a:pt x="21551" y="3465"/>
                  <a:pt x="21551" y="3454"/>
                  <a:pt x="21551" y="3418"/>
                </a:cubicBezTo>
                <a:cubicBezTo>
                  <a:pt x="21515" y="3418"/>
                  <a:pt x="21491" y="3430"/>
                  <a:pt x="21479" y="3454"/>
                </a:cubicBezTo>
                <a:cubicBezTo>
                  <a:pt x="21456" y="3430"/>
                  <a:pt x="21444" y="3418"/>
                  <a:pt x="21420" y="3418"/>
                </a:cubicBezTo>
                <a:cubicBezTo>
                  <a:pt x="21420" y="3394"/>
                  <a:pt x="21396" y="3370"/>
                  <a:pt x="21384" y="3346"/>
                </a:cubicBezTo>
                <a:cubicBezTo>
                  <a:pt x="21360" y="3239"/>
                  <a:pt x="21301" y="3192"/>
                  <a:pt x="21206" y="3192"/>
                </a:cubicBezTo>
                <a:cubicBezTo>
                  <a:pt x="21253" y="3132"/>
                  <a:pt x="21253" y="3061"/>
                  <a:pt x="21217" y="2977"/>
                </a:cubicBezTo>
                <a:lnTo>
                  <a:pt x="21217" y="2977"/>
                </a:lnTo>
                <a:cubicBezTo>
                  <a:pt x="21122" y="2989"/>
                  <a:pt x="21039" y="3049"/>
                  <a:pt x="21027" y="3120"/>
                </a:cubicBezTo>
                <a:cubicBezTo>
                  <a:pt x="21003" y="3120"/>
                  <a:pt x="20979" y="3132"/>
                  <a:pt x="20967" y="3156"/>
                </a:cubicBezTo>
                <a:cubicBezTo>
                  <a:pt x="20944" y="3144"/>
                  <a:pt x="20917" y="3137"/>
                  <a:pt x="20890" y="3137"/>
                </a:cubicBezTo>
                <a:cubicBezTo>
                  <a:pt x="20835" y="3137"/>
                  <a:pt x="20777" y="3164"/>
                  <a:pt x="20729" y="3227"/>
                </a:cubicBezTo>
                <a:cubicBezTo>
                  <a:pt x="20741" y="3251"/>
                  <a:pt x="20765" y="3287"/>
                  <a:pt x="20777" y="3299"/>
                </a:cubicBezTo>
                <a:cubicBezTo>
                  <a:pt x="20767" y="3297"/>
                  <a:pt x="20758" y="3296"/>
                  <a:pt x="20748" y="3296"/>
                </a:cubicBezTo>
                <a:cubicBezTo>
                  <a:pt x="20695" y="3296"/>
                  <a:pt x="20637" y="3324"/>
                  <a:pt x="20586" y="3394"/>
                </a:cubicBezTo>
                <a:lnTo>
                  <a:pt x="20563" y="3394"/>
                </a:lnTo>
                <a:cubicBezTo>
                  <a:pt x="20598" y="3334"/>
                  <a:pt x="20598" y="3251"/>
                  <a:pt x="20539" y="3168"/>
                </a:cubicBezTo>
                <a:cubicBezTo>
                  <a:pt x="20420" y="3192"/>
                  <a:pt x="20360" y="3287"/>
                  <a:pt x="20372" y="3394"/>
                </a:cubicBezTo>
                <a:cubicBezTo>
                  <a:pt x="20341" y="3368"/>
                  <a:pt x="20302" y="3353"/>
                  <a:pt x="20262" y="3353"/>
                </a:cubicBezTo>
                <a:cubicBezTo>
                  <a:pt x="20211" y="3353"/>
                  <a:pt x="20157" y="3377"/>
                  <a:pt x="20110" y="3430"/>
                </a:cubicBezTo>
                <a:cubicBezTo>
                  <a:pt x="20110" y="3454"/>
                  <a:pt x="20122" y="3454"/>
                  <a:pt x="20122" y="3454"/>
                </a:cubicBezTo>
                <a:cubicBezTo>
                  <a:pt x="20086" y="3489"/>
                  <a:pt x="20086" y="3537"/>
                  <a:pt x="20086" y="3585"/>
                </a:cubicBezTo>
                <a:cubicBezTo>
                  <a:pt x="20086" y="3585"/>
                  <a:pt x="20074" y="3585"/>
                  <a:pt x="20074" y="3573"/>
                </a:cubicBezTo>
                <a:cubicBezTo>
                  <a:pt x="20063" y="3537"/>
                  <a:pt x="20051" y="3513"/>
                  <a:pt x="20003" y="3477"/>
                </a:cubicBezTo>
                <a:cubicBezTo>
                  <a:pt x="19962" y="3437"/>
                  <a:pt x="19922" y="3418"/>
                  <a:pt x="19881" y="3418"/>
                </a:cubicBezTo>
                <a:cubicBezTo>
                  <a:pt x="19862" y="3418"/>
                  <a:pt x="19843" y="3422"/>
                  <a:pt x="19824" y="3430"/>
                </a:cubicBezTo>
                <a:cubicBezTo>
                  <a:pt x="19824" y="3394"/>
                  <a:pt x="19813" y="3334"/>
                  <a:pt x="19753" y="3287"/>
                </a:cubicBezTo>
                <a:cubicBezTo>
                  <a:pt x="19693" y="3311"/>
                  <a:pt x="19670" y="3358"/>
                  <a:pt x="19670" y="3418"/>
                </a:cubicBezTo>
                <a:cubicBezTo>
                  <a:pt x="19658" y="3430"/>
                  <a:pt x="19646" y="3430"/>
                  <a:pt x="19646" y="3454"/>
                </a:cubicBezTo>
                <a:lnTo>
                  <a:pt x="19574" y="3454"/>
                </a:lnTo>
                <a:lnTo>
                  <a:pt x="19574" y="3430"/>
                </a:lnTo>
                <a:cubicBezTo>
                  <a:pt x="19551" y="3406"/>
                  <a:pt x="19539" y="3394"/>
                  <a:pt x="19515" y="3394"/>
                </a:cubicBezTo>
                <a:cubicBezTo>
                  <a:pt x="19527" y="3370"/>
                  <a:pt x="19527" y="3346"/>
                  <a:pt x="19515" y="3334"/>
                </a:cubicBezTo>
                <a:cubicBezTo>
                  <a:pt x="19479" y="3334"/>
                  <a:pt x="19467" y="3346"/>
                  <a:pt x="19467" y="3358"/>
                </a:cubicBezTo>
                <a:cubicBezTo>
                  <a:pt x="19455" y="3346"/>
                  <a:pt x="19432" y="3334"/>
                  <a:pt x="19408" y="3311"/>
                </a:cubicBezTo>
                <a:cubicBezTo>
                  <a:pt x="19396" y="3334"/>
                  <a:pt x="19396" y="3346"/>
                  <a:pt x="19396" y="3346"/>
                </a:cubicBezTo>
                <a:cubicBezTo>
                  <a:pt x="19372" y="3311"/>
                  <a:pt x="19348" y="3287"/>
                  <a:pt x="19301" y="3275"/>
                </a:cubicBezTo>
                <a:cubicBezTo>
                  <a:pt x="19348" y="3275"/>
                  <a:pt x="19372" y="3251"/>
                  <a:pt x="19396" y="3215"/>
                </a:cubicBezTo>
                <a:cubicBezTo>
                  <a:pt x="19359" y="3179"/>
                  <a:pt x="19323" y="3165"/>
                  <a:pt x="19289" y="3165"/>
                </a:cubicBezTo>
                <a:cubicBezTo>
                  <a:pt x="19268" y="3165"/>
                  <a:pt x="19248" y="3170"/>
                  <a:pt x="19229" y="3180"/>
                </a:cubicBezTo>
                <a:cubicBezTo>
                  <a:pt x="19229" y="3120"/>
                  <a:pt x="19181" y="3073"/>
                  <a:pt x="19098" y="3073"/>
                </a:cubicBezTo>
                <a:lnTo>
                  <a:pt x="19098" y="3096"/>
                </a:lnTo>
                <a:cubicBezTo>
                  <a:pt x="19062" y="3096"/>
                  <a:pt x="19051" y="3108"/>
                  <a:pt x="19015" y="3120"/>
                </a:cubicBezTo>
                <a:cubicBezTo>
                  <a:pt x="19003" y="3073"/>
                  <a:pt x="18979" y="3049"/>
                  <a:pt x="18920" y="3049"/>
                </a:cubicBezTo>
                <a:cubicBezTo>
                  <a:pt x="18920" y="3037"/>
                  <a:pt x="18931" y="3013"/>
                  <a:pt x="18920" y="3001"/>
                </a:cubicBezTo>
                <a:cubicBezTo>
                  <a:pt x="18906" y="2998"/>
                  <a:pt x="18893" y="2996"/>
                  <a:pt x="18881" y="2996"/>
                </a:cubicBezTo>
                <a:cubicBezTo>
                  <a:pt x="18853" y="2996"/>
                  <a:pt x="18833" y="3005"/>
                  <a:pt x="18824" y="3013"/>
                </a:cubicBezTo>
                <a:lnTo>
                  <a:pt x="18800" y="3013"/>
                </a:lnTo>
                <a:cubicBezTo>
                  <a:pt x="18783" y="2996"/>
                  <a:pt x="18759" y="2985"/>
                  <a:pt x="18734" y="2985"/>
                </a:cubicBezTo>
                <a:cubicBezTo>
                  <a:pt x="18724" y="2985"/>
                  <a:pt x="18715" y="2986"/>
                  <a:pt x="18705" y="2989"/>
                </a:cubicBezTo>
                <a:lnTo>
                  <a:pt x="18705" y="3013"/>
                </a:lnTo>
                <a:cubicBezTo>
                  <a:pt x="18693" y="3001"/>
                  <a:pt x="18658" y="3001"/>
                  <a:pt x="18622" y="3001"/>
                </a:cubicBezTo>
                <a:cubicBezTo>
                  <a:pt x="18646" y="2989"/>
                  <a:pt x="18658" y="2953"/>
                  <a:pt x="18646" y="2918"/>
                </a:cubicBezTo>
                <a:cubicBezTo>
                  <a:pt x="18629" y="2911"/>
                  <a:pt x="18615" y="2908"/>
                  <a:pt x="18603" y="2908"/>
                </a:cubicBezTo>
                <a:cubicBezTo>
                  <a:pt x="18572" y="2908"/>
                  <a:pt x="18552" y="2928"/>
                  <a:pt x="18527" y="2953"/>
                </a:cubicBezTo>
                <a:cubicBezTo>
                  <a:pt x="18518" y="2928"/>
                  <a:pt x="18491" y="2908"/>
                  <a:pt x="18454" y="2908"/>
                </a:cubicBezTo>
                <a:cubicBezTo>
                  <a:pt x="18440" y="2908"/>
                  <a:pt x="18424" y="2911"/>
                  <a:pt x="18408" y="2918"/>
                </a:cubicBezTo>
                <a:lnTo>
                  <a:pt x="18408" y="2930"/>
                </a:lnTo>
                <a:cubicBezTo>
                  <a:pt x="18396" y="2930"/>
                  <a:pt x="18396" y="2942"/>
                  <a:pt x="18384" y="2942"/>
                </a:cubicBezTo>
                <a:cubicBezTo>
                  <a:pt x="18339" y="2916"/>
                  <a:pt x="18301" y="2904"/>
                  <a:pt x="18270" y="2904"/>
                </a:cubicBezTo>
                <a:cubicBezTo>
                  <a:pt x="18243" y="2904"/>
                  <a:pt x="18222" y="2913"/>
                  <a:pt x="18205" y="2930"/>
                </a:cubicBezTo>
                <a:cubicBezTo>
                  <a:pt x="18181" y="2882"/>
                  <a:pt x="18146" y="2823"/>
                  <a:pt x="18062" y="2799"/>
                </a:cubicBezTo>
                <a:cubicBezTo>
                  <a:pt x="18027" y="2823"/>
                  <a:pt x="18027" y="2858"/>
                  <a:pt x="18038" y="2918"/>
                </a:cubicBezTo>
                <a:cubicBezTo>
                  <a:pt x="18027" y="2918"/>
                  <a:pt x="18027" y="2930"/>
                  <a:pt x="18003" y="2942"/>
                </a:cubicBezTo>
                <a:cubicBezTo>
                  <a:pt x="17989" y="2939"/>
                  <a:pt x="17977" y="2937"/>
                  <a:pt x="17966" y="2937"/>
                </a:cubicBezTo>
                <a:cubicBezTo>
                  <a:pt x="17927" y="2937"/>
                  <a:pt x="17899" y="2955"/>
                  <a:pt x="17872" y="3001"/>
                </a:cubicBezTo>
                <a:cubicBezTo>
                  <a:pt x="17884" y="3037"/>
                  <a:pt x="17908" y="3049"/>
                  <a:pt x="17931" y="3061"/>
                </a:cubicBezTo>
                <a:cubicBezTo>
                  <a:pt x="17923" y="3059"/>
                  <a:pt x="17915" y="3058"/>
                  <a:pt x="17908" y="3058"/>
                </a:cubicBezTo>
                <a:cubicBezTo>
                  <a:pt x="17871" y="3058"/>
                  <a:pt x="17840" y="3081"/>
                  <a:pt x="17800" y="3120"/>
                </a:cubicBezTo>
                <a:cubicBezTo>
                  <a:pt x="17812" y="3061"/>
                  <a:pt x="17800" y="3001"/>
                  <a:pt x="17741" y="2930"/>
                </a:cubicBezTo>
                <a:cubicBezTo>
                  <a:pt x="17693" y="2942"/>
                  <a:pt x="17669" y="2953"/>
                  <a:pt x="17646" y="3001"/>
                </a:cubicBezTo>
                <a:cubicBezTo>
                  <a:pt x="17646" y="2989"/>
                  <a:pt x="17646" y="2989"/>
                  <a:pt x="17634" y="2977"/>
                </a:cubicBezTo>
                <a:cubicBezTo>
                  <a:pt x="17646" y="2953"/>
                  <a:pt x="17669" y="2953"/>
                  <a:pt x="17681" y="2930"/>
                </a:cubicBezTo>
                <a:cubicBezTo>
                  <a:pt x="17681" y="2918"/>
                  <a:pt x="17669" y="2894"/>
                  <a:pt x="17646" y="2894"/>
                </a:cubicBezTo>
                <a:lnTo>
                  <a:pt x="17681" y="2870"/>
                </a:lnTo>
                <a:lnTo>
                  <a:pt x="17705" y="2870"/>
                </a:lnTo>
                <a:cubicBezTo>
                  <a:pt x="17729" y="2823"/>
                  <a:pt x="17729" y="2775"/>
                  <a:pt x="17705" y="2751"/>
                </a:cubicBezTo>
                <a:cubicBezTo>
                  <a:pt x="17741" y="2751"/>
                  <a:pt x="17765" y="2739"/>
                  <a:pt x="17800" y="2692"/>
                </a:cubicBezTo>
                <a:cubicBezTo>
                  <a:pt x="17788" y="2656"/>
                  <a:pt x="17765" y="2644"/>
                  <a:pt x="17741" y="2644"/>
                </a:cubicBezTo>
                <a:cubicBezTo>
                  <a:pt x="17741" y="2620"/>
                  <a:pt x="17741" y="2596"/>
                  <a:pt x="17729" y="2573"/>
                </a:cubicBezTo>
                <a:cubicBezTo>
                  <a:pt x="17753" y="2573"/>
                  <a:pt x="17788" y="2561"/>
                  <a:pt x="17812" y="2513"/>
                </a:cubicBezTo>
                <a:cubicBezTo>
                  <a:pt x="17794" y="2477"/>
                  <a:pt x="17762" y="2461"/>
                  <a:pt x="17727" y="2461"/>
                </a:cubicBezTo>
                <a:cubicBezTo>
                  <a:pt x="17716" y="2461"/>
                  <a:pt x="17704" y="2463"/>
                  <a:pt x="17693" y="2465"/>
                </a:cubicBezTo>
                <a:cubicBezTo>
                  <a:pt x="17705" y="2442"/>
                  <a:pt x="17693" y="2394"/>
                  <a:pt x="17646" y="2346"/>
                </a:cubicBezTo>
                <a:cubicBezTo>
                  <a:pt x="17627" y="2310"/>
                  <a:pt x="17595" y="2294"/>
                  <a:pt x="17560" y="2294"/>
                </a:cubicBezTo>
                <a:cubicBezTo>
                  <a:pt x="17549" y="2294"/>
                  <a:pt x="17538" y="2296"/>
                  <a:pt x="17527" y="2299"/>
                </a:cubicBezTo>
                <a:cubicBezTo>
                  <a:pt x="17527" y="2275"/>
                  <a:pt x="17527" y="2227"/>
                  <a:pt x="17491" y="2203"/>
                </a:cubicBezTo>
                <a:cubicBezTo>
                  <a:pt x="17443" y="2215"/>
                  <a:pt x="17431" y="2239"/>
                  <a:pt x="17431" y="2287"/>
                </a:cubicBezTo>
                <a:cubicBezTo>
                  <a:pt x="17407" y="2287"/>
                  <a:pt x="17407" y="2299"/>
                  <a:pt x="17396" y="2299"/>
                </a:cubicBezTo>
                <a:cubicBezTo>
                  <a:pt x="17384" y="2296"/>
                  <a:pt x="17374" y="2294"/>
                  <a:pt x="17365" y="2294"/>
                </a:cubicBezTo>
                <a:cubicBezTo>
                  <a:pt x="17336" y="2294"/>
                  <a:pt x="17316" y="2310"/>
                  <a:pt x="17288" y="2346"/>
                </a:cubicBezTo>
                <a:cubicBezTo>
                  <a:pt x="17312" y="2358"/>
                  <a:pt x="17312" y="2382"/>
                  <a:pt x="17324" y="2382"/>
                </a:cubicBezTo>
                <a:cubicBezTo>
                  <a:pt x="17288" y="2382"/>
                  <a:pt x="17265" y="2394"/>
                  <a:pt x="17229" y="2418"/>
                </a:cubicBezTo>
                <a:cubicBezTo>
                  <a:pt x="17253" y="2394"/>
                  <a:pt x="17229" y="2358"/>
                  <a:pt x="17217" y="2334"/>
                </a:cubicBezTo>
                <a:lnTo>
                  <a:pt x="17229" y="2322"/>
                </a:lnTo>
                <a:cubicBezTo>
                  <a:pt x="17217" y="2299"/>
                  <a:pt x="17217" y="2287"/>
                  <a:pt x="17205" y="2287"/>
                </a:cubicBezTo>
                <a:cubicBezTo>
                  <a:pt x="17205" y="2275"/>
                  <a:pt x="17205" y="2263"/>
                  <a:pt x="17193" y="2239"/>
                </a:cubicBezTo>
                <a:cubicBezTo>
                  <a:pt x="17205" y="2239"/>
                  <a:pt x="17229" y="2239"/>
                  <a:pt x="17253" y="2215"/>
                </a:cubicBezTo>
                <a:cubicBezTo>
                  <a:pt x="17229" y="2180"/>
                  <a:pt x="17205" y="2168"/>
                  <a:pt x="17193" y="2168"/>
                </a:cubicBezTo>
                <a:cubicBezTo>
                  <a:pt x="17205" y="2156"/>
                  <a:pt x="17205" y="2120"/>
                  <a:pt x="17169" y="2096"/>
                </a:cubicBezTo>
                <a:cubicBezTo>
                  <a:pt x="17157" y="2061"/>
                  <a:pt x="17134" y="2049"/>
                  <a:pt x="17098" y="2049"/>
                </a:cubicBezTo>
                <a:cubicBezTo>
                  <a:pt x="17110" y="2025"/>
                  <a:pt x="17110" y="2001"/>
                  <a:pt x="17086" y="1977"/>
                </a:cubicBezTo>
                <a:cubicBezTo>
                  <a:pt x="17050" y="1989"/>
                  <a:pt x="17026" y="2001"/>
                  <a:pt x="17026" y="2037"/>
                </a:cubicBezTo>
                <a:cubicBezTo>
                  <a:pt x="17015" y="2037"/>
                  <a:pt x="17015" y="2037"/>
                  <a:pt x="17015" y="2049"/>
                </a:cubicBezTo>
                <a:cubicBezTo>
                  <a:pt x="17006" y="2046"/>
                  <a:pt x="16997" y="2044"/>
                  <a:pt x="16990" y="2044"/>
                </a:cubicBezTo>
                <a:cubicBezTo>
                  <a:pt x="16967" y="2044"/>
                  <a:pt x="16949" y="2058"/>
                  <a:pt x="16931" y="2084"/>
                </a:cubicBezTo>
                <a:cubicBezTo>
                  <a:pt x="16931" y="2096"/>
                  <a:pt x="16955" y="2096"/>
                  <a:pt x="16955" y="2108"/>
                </a:cubicBezTo>
                <a:cubicBezTo>
                  <a:pt x="16931" y="2108"/>
                  <a:pt x="16919" y="2108"/>
                  <a:pt x="16907" y="2120"/>
                </a:cubicBezTo>
                <a:cubicBezTo>
                  <a:pt x="16919" y="2108"/>
                  <a:pt x="16919" y="2096"/>
                  <a:pt x="16907" y="2061"/>
                </a:cubicBezTo>
                <a:cubicBezTo>
                  <a:pt x="16895" y="2037"/>
                  <a:pt x="16872" y="2025"/>
                  <a:pt x="16860" y="2025"/>
                </a:cubicBezTo>
                <a:cubicBezTo>
                  <a:pt x="16872" y="2001"/>
                  <a:pt x="16872" y="1989"/>
                  <a:pt x="16860" y="1965"/>
                </a:cubicBezTo>
                <a:cubicBezTo>
                  <a:pt x="16836" y="1965"/>
                  <a:pt x="16812" y="1977"/>
                  <a:pt x="16812" y="2001"/>
                </a:cubicBezTo>
                <a:lnTo>
                  <a:pt x="16800" y="2001"/>
                </a:lnTo>
                <a:cubicBezTo>
                  <a:pt x="16797" y="1998"/>
                  <a:pt x="16792" y="1996"/>
                  <a:pt x="16786" y="1996"/>
                </a:cubicBezTo>
                <a:cubicBezTo>
                  <a:pt x="16771" y="1996"/>
                  <a:pt x="16749" y="2007"/>
                  <a:pt x="16741" y="2025"/>
                </a:cubicBezTo>
                <a:cubicBezTo>
                  <a:pt x="16741" y="2037"/>
                  <a:pt x="16741" y="2037"/>
                  <a:pt x="16753" y="2037"/>
                </a:cubicBezTo>
                <a:cubicBezTo>
                  <a:pt x="16741" y="2037"/>
                  <a:pt x="16729" y="2037"/>
                  <a:pt x="16717" y="2049"/>
                </a:cubicBezTo>
                <a:cubicBezTo>
                  <a:pt x="16729" y="2037"/>
                  <a:pt x="16729" y="2025"/>
                  <a:pt x="16717" y="1989"/>
                </a:cubicBezTo>
                <a:cubicBezTo>
                  <a:pt x="16681" y="1989"/>
                  <a:pt x="16669" y="2025"/>
                  <a:pt x="16669" y="2049"/>
                </a:cubicBezTo>
                <a:cubicBezTo>
                  <a:pt x="16663" y="2043"/>
                  <a:pt x="16654" y="2040"/>
                  <a:pt x="16644" y="2040"/>
                </a:cubicBezTo>
                <a:cubicBezTo>
                  <a:pt x="16634" y="2040"/>
                  <a:pt x="16622" y="2043"/>
                  <a:pt x="16610" y="2049"/>
                </a:cubicBezTo>
                <a:lnTo>
                  <a:pt x="16610" y="2025"/>
                </a:lnTo>
                <a:cubicBezTo>
                  <a:pt x="16622" y="2025"/>
                  <a:pt x="16657" y="2025"/>
                  <a:pt x="16669" y="2001"/>
                </a:cubicBezTo>
                <a:cubicBezTo>
                  <a:pt x="16657" y="1977"/>
                  <a:pt x="16634" y="1941"/>
                  <a:pt x="16610" y="1941"/>
                </a:cubicBezTo>
                <a:cubicBezTo>
                  <a:pt x="16622" y="1930"/>
                  <a:pt x="16622" y="1906"/>
                  <a:pt x="16610" y="1870"/>
                </a:cubicBezTo>
                <a:cubicBezTo>
                  <a:pt x="16598" y="1846"/>
                  <a:pt x="16574" y="1822"/>
                  <a:pt x="16550" y="1822"/>
                </a:cubicBezTo>
                <a:cubicBezTo>
                  <a:pt x="16562" y="1811"/>
                  <a:pt x="16562" y="1787"/>
                  <a:pt x="16550" y="1751"/>
                </a:cubicBezTo>
                <a:cubicBezTo>
                  <a:pt x="16514" y="1751"/>
                  <a:pt x="16491" y="1763"/>
                  <a:pt x="16491" y="1799"/>
                </a:cubicBezTo>
                <a:lnTo>
                  <a:pt x="16479" y="1799"/>
                </a:lnTo>
                <a:cubicBezTo>
                  <a:pt x="16464" y="1794"/>
                  <a:pt x="16453" y="1791"/>
                  <a:pt x="16443" y="1791"/>
                </a:cubicBezTo>
                <a:cubicBezTo>
                  <a:pt x="16429" y="1791"/>
                  <a:pt x="16416" y="1797"/>
                  <a:pt x="16395" y="1811"/>
                </a:cubicBezTo>
                <a:cubicBezTo>
                  <a:pt x="16395" y="1822"/>
                  <a:pt x="16419" y="1822"/>
                  <a:pt x="16419" y="1846"/>
                </a:cubicBezTo>
                <a:cubicBezTo>
                  <a:pt x="16395" y="1846"/>
                  <a:pt x="16372" y="1846"/>
                  <a:pt x="16360" y="1858"/>
                </a:cubicBezTo>
                <a:cubicBezTo>
                  <a:pt x="16372" y="1846"/>
                  <a:pt x="16372" y="1811"/>
                  <a:pt x="16360" y="1787"/>
                </a:cubicBezTo>
                <a:cubicBezTo>
                  <a:pt x="16312" y="1787"/>
                  <a:pt x="16300" y="1811"/>
                  <a:pt x="16300" y="1858"/>
                </a:cubicBezTo>
                <a:cubicBezTo>
                  <a:pt x="16276" y="1822"/>
                  <a:pt x="16253" y="1811"/>
                  <a:pt x="16217" y="1811"/>
                </a:cubicBezTo>
                <a:cubicBezTo>
                  <a:pt x="16241" y="1787"/>
                  <a:pt x="16241" y="1751"/>
                  <a:pt x="16217" y="1703"/>
                </a:cubicBezTo>
                <a:cubicBezTo>
                  <a:pt x="16205" y="1668"/>
                  <a:pt x="16181" y="1632"/>
                  <a:pt x="16145" y="1632"/>
                </a:cubicBezTo>
                <a:cubicBezTo>
                  <a:pt x="16157" y="1608"/>
                  <a:pt x="16157" y="1572"/>
                  <a:pt x="16145" y="1525"/>
                </a:cubicBezTo>
                <a:cubicBezTo>
                  <a:pt x="16098" y="1525"/>
                  <a:pt x="16074" y="1560"/>
                  <a:pt x="16062" y="1584"/>
                </a:cubicBezTo>
                <a:cubicBezTo>
                  <a:pt x="16038" y="1584"/>
                  <a:pt x="16038" y="1584"/>
                  <a:pt x="16026" y="1608"/>
                </a:cubicBezTo>
                <a:cubicBezTo>
                  <a:pt x="16016" y="1597"/>
                  <a:pt x="16003" y="1592"/>
                  <a:pt x="15987" y="1592"/>
                </a:cubicBezTo>
                <a:cubicBezTo>
                  <a:pt x="15968" y="1592"/>
                  <a:pt x="15945" y="1600"/>
                  <a:pt x="15919" y="1620"/>
                </a:cubicBezTo>
                <a:cubicBezTo>
                  <a:pt x="15919" y="1632"/>
                  <a:pt x="15943" y="1644"/>
                  <a:pt x="15943" y="1644"/>
                </a:cubicBezTo>
                <a:cubicBezTo>
                  <a:pt x="15933" y="1641"/>
                  <a:pt x="15925" y="1639"/>
                  <a:pt x="15916" y="1639"/>
                </a:cubicBezTo>
                <a:cubicBezTo>
                  <a:pt x="15894" y="1639"/>
                  <a:pt x="15874" y="1650"/>
                  <a:pt x="15848" y="1668"/>
                </a:cubicBezTo>
                <a:cubicBezTo>
                  <a:pt x="15860" y="1632"/>
                  <a:pt x="15860" y="1608"/>
                  <a:pt x="15848" y="1560"/>
                </a:cubicBezTo>
                <a:lnTo>
                  <a:pt x="15800" y="1560"/>
                </a:lnTo>
                <a:cubicBezTo>
                  <a:pt x="15800" y="1549"/>
                  <a:pt x="15800" y="1513"/>
                  <a:pt x="15788" y="1501"/>
                </a:cubicBezTo>
                <a:cubicBezTo>
                  <a:pt x="15824" y="1501"/>
                  <a:pt x="15836" y="1501"/>
                  <a:pt x="15860" y="1465"/>
                </a:cubicBezTo>
                <a:cubicBezTo>
                  <a:pt x="15848" y="1441"/>
                  <a:pt x="15836" y="1430"/>
                  <a:pt x="15824" y="1430"/>
                </a:cubicBezTo>
                <a:cubicBezTo>
                  <a:pt x="15836" y="1406"/>
                  <a:pt x="15848" y="1406"/>
                  <a:pt x="15860" y="1394"/>
                </a:cubicBezTo>
                <a:cubicBezTo>
                  <a:pt x="15836" y="1346"/>
                  <a:pt x="15800" y="1322"/>
                  <a:pt x="15764" y="1322"/>
                </a:cubicBezTo>
                <a:cubicBezTo>
                  <a:pt x="15764" y="1310"/>
                  <a:pt x="15741" y="1310"/>
                  <a:pt x="15729" y="1287"/>
                </a:cubicBezTo>
                <a:cubicBezTo>
                  <a:pt x="15729" y="1263"/>
                  <a:pt x="15717" y="1227"/>
                  <a:pt x="15705" y="1191"/>
                </a:cubicBezTo>
                <a:cubicBezTo>
                  <a:pt x="15669" y="1132"/>
                  <a:pt x="15622" y="1108"/>
                  <a:pt x="15586" y="1108"/>
                </a:cubicBezTo>
                <a:cubicBezTo>
                  <a:pt x="15598" y="1084"/>
                  <a:pt x="15586" y="1037"/>
                  <a:pt x="15550" y="977"/>
                </a:cubicBezTo>
                <a:cubicBezTo>
                  <a:pt x="15502" y="989"/>
                  <a:pt x="15479" y="1025"/>
                  <a:pt x="15479" y="1072"/>
                </a:cubicBezTo>
                <a:cubicBezTo>
                  <a:pt x="15467" y="1072"/>
                  <a:pt x="15467" y="1084"/>
                  <a:pt x="15443" y="1084"/>
                </a:cubicBezTo>
                <a:cubicBezTo>
                  <a:pt x="15430" y="1080"/>
                  <a:pt x="15417" y="1077"/>
                  <a:pt x="15403" y="1077"/>
                </a:cubicBezTo>
                <a:cubicBezTo>
                  <a:pt x="15379" y="1077"/>
                  <a:pt x="15354" y="1085"/>
                  <a:pt x="15324" y="1108"/>
                </a:cubicBezTo>
                <a:cubicBezTo>
                  <a:pt x="15324" y="1132"/>
                  <a:pt x="15348" y="1144"/>
                  <a:pt x="15360" y="1156"/>
                </a:cubicBezTo>
                <a:cubicBezTo>
                  <a:pt x="15351" y="1153"/>
                  <a:pt x="15342" y="1151"/>
                  <a:pt x="15334" y="1151"/>
                </a:cubicBezTo>
                <a:cubicBezTo>
                  <a:pt x="15310" y="1151"/>
                  <a:pt x="15288" y="1165"/>
                  <a:pt x="15252" y="1191"/>
                </a:cubicBezTo>
                <a:cubicBezTo>
                  <a:pt x="15264" y="1156"/>
                  <a:pt x="15264" y="1132"/>
                  <a:pt x="15252" y="1084"/>
                </a:cubicBezTo>
                <a:cubicBezTo>
                  <a:pt x="15252" y="1025"/>
                  <a:pt x="15229" y="989"/>
                  <a:pt x="15193" y="977"/>
                </a:cubicBezTo>
                <a:cubicBezTo>
                  <a:pt x="15229" y="953"/>
                  <a:pt x="15241" y="918"/>
                  <a:pt x="15229" y="870"/>
                </a:cubicBezTo>
                <a:cubicBezTo>
                  <a:pt x="15229" y="810"/>
                  <a:pt x="15193" y="787"/>
                  <a:pt x="15145" y="775"/>
                </a:cubicBezTo>
                <a:cubicBezTo>
                  <a:pt x="15181" y="739"/>
                  <a:pt x="15193" y="715"/>
                  <a:pt x="15181" y="668"/>
                </a:cubicBezTo>
                <a:cubicBezTo>
                  <a:pt x="15167" y="665"/>
                  <a:pt x="15154" y="663"/>
                  <a:pt x="15143" y="663"/>
                </a:cubicBezTo>
                <a:cubicBezTo>
                  <a:pt x="15105" y="663"/>
                  <a:pt x="15080" y="679"/>
                  <a:pt x="15062" y="715"/>
                </a:cubicBezTo>
                <a:lnTo>
                  <a:pt x="15026" y="715"/>
                </a:lnTo>
                <a:cubicBezTo>
                  <a:pt x="15014" y="697"/>
                  <a:pt x="14996" y="688"/>
                  <a:pt x="14974" y="688"/>
                </a:cubicBezTo>
                <a:cubicBezTo>
                  <a:pt x="14952" y="688"/>
                  <a:pt x="14925" y="697"/>
                  <a:pt x="14895" y="715"/>
                </a:cubicBezTo>
                <a:cubicBezTo>
                  <a:pt x="14895" y="727"/>
                  <a:pt x="14895" y="739"/>
                  <a:pt x="14907" y="751"/>
                </a:cubicBezTo>
                <a:cubicBezTo>
                  <a:pt x="14898" y="746"/>
                  <a:pt x="14887" y="744"/>
                  <a:pt x="14873" y="744"/>
                </a:cubicBezTo>
                <a:cubicBezTo>
                  <a:pt x="14848" y="744"/>
                  <a:pt x="14818" y="752"/>
                  <a:pt x="14788" y="775"/>
                </a:cubicBezTo>
                <a:cubicBezTo>
                  <a:pt x="14824" y="739"/>
                  <a:pt x="14836" y="691"/>
                  <a:pt x="14824" y="656"/>
                </a:cubicBezTo>
                <a:cubicBezTo>
                  <a:pt x="14752" y="656"/>
                  <a:pt x="14705" y="691"/>
                  <a:pt x="14693" y="739"/>
                </a:cubicBezTo>
                <a:cubicBezTo>
                  <a:pt x="14674" y="713"/>
                  <a:pt x="14651" y="702"/>
                  <a:pt x="14625" y="702"/>
                </a:cubicBezTo>
                <a:cubicBezTo>
                  <a:pt x="14603" y="702"/>
                  <a:pt x="14578" y="710"/>
                  <a:pt x="14550" y="727"/>
                </a:cubicBezTo>
                <a:cubicBezTo>
                  <a:pt x="14550" y="715"/>
                  <a:pt x="14538" y="679"/>
                  <a:pt x="14526" y="668"/>
                </a:cubicBezTo>
                <a:cubicBezTo>
                  <a:pt x="14506" y="648"/>
                  <a:pt x="14490" y="639"/>
                  <a:pt x="14474" y="639"/>
                </a:cubicBezTo>
                <a:cubicBezTo>
                  <a:pt x="14461" y="639"/>
                  <a:pt x="14447" y="645"/>
                  <a:pt x="14431" y="656"/>
                </a:cubicBezTo>
                <a:lnTo>
                  <a:pt x="14431" y="632"/>
                </a:lnTo>
                <a:cubicBezTo>
                  <a:pt x="14455" y="632"/>
                  <a:pt x="14467" y="620"/>
                  <a:pt x="14490" y="608"/>
                </a:cubicBezTo>
                <a:cubicBezTo>
                  <a:pt x="14479" y="572"/>
                  <a:pt x="14455" y="548"/>
                  <a:pt x="14419" y="548"/>
                </a:cubicBezTo>
                <a:cubicBezTo>
                  <a:pt x="14431" y="537"/>
                  <a:pt x="14455" y="501"/>
                  <a:pt x="14455" y="477"/>
                </a:cubicBezTo>
                <a:cubicBezTo>
                  <a:pt x="14441" y="470"/>
                  <a:pt x="14428" y="467"/>
                  <a:pt x="14416" y="467"/>
                </a:cubicBezTo>
                <a:cubicBezTo>
                  <a:pt x="14387" y="467"/>
                  <a:pt x="14364" y="484"/>
                  <a:pt x="14348" y="501"/>
                </a:cubicBezTo>
                <a:lnTo>
                  <a:pt x="14348" y="489"/>
                </a:lnTo>
                <a:cubicBezTo>
                  <a:pt x="14348" y="477"/>
                  <a:pt x="14348" y="453"/>
                  <a:pt x="14336" y="441"/>
                </a:cubicBezTo>
                <a:lnTo>
                  <a:pt x="14336" y="441"/>
                </a:lnTo>
                <a:cubicBezTo>
                  <a:pt x="14342" y="444"/>
                  <a:pt x="14349" y="446"/>
                  <a:pt x="14357" y="446"/>
                </a:cubicBezTo>
                <a:cubicBezTo>
                  <a:pt x="14378" y="446"/>
                  <a:pt x="14402" y="435"/>
                  <a:pt x="14419" y="417"/>
                </a:cubicBezTo>
                <a:cubicBezTo>
                  <a:pt x="14407" y="382"/>
                  <a:pt x="14371" y="358"/>
                  <a:pt x="14348" y="358"/>
                </a:cubicBezTo>
                <a:cubicBezTo>
                  <a:pt x="14359" y="334"/>
                  <a:pt x="14371" y="310"/>
                  <a:pt x="14371" y="263"/>
                </a:cubicBezTo>
                <a:lnTo>
                  <a:pt x="14312" y="263"/>
                </a:lnTo>
                <a:cubicBezTo>
                  <a:pt x="14300" y="251"/>
                  <a:pt x="14288" y="239"/>
                  <a:pt x="14276" y="239"/>
                </a:cubicBezTo>
                <a:cubicBezTo>
                  <a:pt x="14288" y="215"/>
                  <a:pt x="14300" y="191"/>
                  <a:pt x="14300" y="144"/>
                </a:cubicBezTo>
                <a:cubicBezTo>
                  <a:pt x="14288" y="141"/>
                  <a:pt x="14278" y="139"/>
                  <a:pt x="14268" y="139"/>
                </a:cubicBezTo>
                <a:cubicBezTo>
                  <a:pt x="14240" y="139"/>
                  <a:pt x="14220" y="153"/>
                  <a:pt x="14193" y="179"/>
                </a:cubicBezTo>
                <a:cubicBezTo>
                  <a:pt x="14181" y="144"/>
                  <a:pt x="14157" y="132"/>
                  <a:pt x="14109" y="120"/>
                </a:cubicBezTo>
                <a:cubicBezTo>
                  <a:pt x="14095" y="113"/>
                  <a:pt x="14084" y="110"/>
                  <a:pt x="14073" y="110"/>
                </a:cubicBezTo>
                <a:cubicBezTo>
                  <a:pt x="14047" y="110"/>
                  <a:pt x="14028" y="127"/>
                  <a:pt x="14002" y="144"/>
                </a:cubicBezTo>
                <a:cubicBezTo>
                  <a:pt x="13990" y="120"/>
                  <a:pt x="13955" y="96"/>
                  <a:pt x="13919" y="84"/>
                </a:cubicBezTo>
                <a:cubicBezTo>
                  <a:pt x="13895" y="120"/>
                  <a:pt x="13895" y="156"/>
                  <a:pt x="13919" y="179"/>
                </a:cubicBezTo>
                <a:cubicBezTo>
                  <a:pt x="13895" y="179"/>
                  <a:pt x="13883" y="179"/>
                  <a:pt x="13871" y="191"/>
                </a:cubicBezTo>
                <a:cubicBezTo>
                  <a:pt x="13871" y="156"/>
                  <a:pt x="13859" y="132"/>
                  <a:pt x="13824" y="96"/>
                </a:cubicBezTo>
                <a:cubicBezTo>
                  <a:pt x="13809" y="81"/>
                  <a:pt x="13790" y="71"/>
                  <a:pt x="13766" y="71"/>
                </a:cubicBezTo>
                <a:cubicBezTo>
                  <a:pt x="13751" y="71"/>
                  <a:pt x="13735" y="75"/>
                  <a:pt x="13717" y="84"/>
                </a:cubicBezTo>
                <a:cubicBezTo>
                  <a:pt x="13717" y="60"/>
                  <a:pt x="13705" y="25"/>
                  <a:pt x="136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7"/>
          <p:cNvSpPr txBox="1">
            <a:spLocks noGrp="1"/>
          </p:cNvSpPr>
          <p:nvPr>
            <p:ph type="ctrTitle"/>
          </p:nvPr>
        </p:nvSpPr>
        <p:spPr>
          <a:xfrm>
            <a:off x="1489517" y="616997"/>
            <a:ext cx="6175486" cy="1131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8800" dirty="0"/>
              <a:t>Thanks</a:t>
            </a:r>
            <a:endParaRPr sz="8800" dirty="0"/>
          </a:p>
        </p:txBody>
      </p:sp>
      <p:sp>
        <p:nvSpPr>
          <p:cNvPr id="2062" name="Google Shape;2062;p87"/>
          <p:cNvSpPr/>
          <p:nvPr/>
        </p:nvSpPr>
        <p:spPr>
          <a:xfrm>
            <a:off x="6760463" y="2005307"/>
            <a:ext cx="3241264" cy="3070806"/>
          </a:xfrm>
          <a:custGeom>
            <a:avLst/>
            <a:gdLst/>
            <a:ahLst/>
            <a:cxnLst/>
            <a:rect l="l" t="t" r="r" b="b"/>
            <a:pathLst>
              <a:path w="29219" h="27683" extrusionOk="0">
                <a:moveTo>
                  <a:pt x="12871" y="1453"/>
                </a:moveTo>
                <a:cubicBezTo>
                  <a:pt x="12871" y="1501"/>
                  <a:pt x="12883" y="1525"/>
                  <a:pt x="12931" y="1572"/>
                </a:cubicBezTo>
                <a:cubicBezTo>
                  <a:pt x="12919" y="1584"/>
                  <a:pt x="12919" y="1620"/>
                  <a:pt x="12919" y="1632"/>
                </a:cubicBezTo>
                <a:cubicBezTo>
                  <a:pt x="12913" y="1626"/>
                  <a:pt x="12904" y="1623"/>
                  <a:pt x="12893" y="1623"/>
                </a:cubicBezTo>
                <a:cubicBezTo>
                  <a:pt x="12883" y="1623"/>
                  <a:pt x="12871" y="1626"/>
                  <a:pt x="12859" y="1632"/>
                </a:cubicBezTo>
                <a:lnTo>
                  <a:pt x="12859" y="1680"/>
                </a:lnTo>
                <a:cubicBezTo>
                  <a:pt x="12847" y="1656"/>
                  <a:pt x="12812" y="1644"/>
                  <a:pt x="12788" y="1644"/>
                </a:cubicBezTo>
                <a:cubicBezTo>
                  <a:pt x="12812" y="1632"/>
                  <a:pt x="12824" y="1596"/>
                  <a:pt x="12824" y="1560"/>
                </a:cubicBezTo>
                <a:cubicBezTo>
                  <a:pt x="12814" y="1546"/>
                  <a:pt x="12799" y="1539"/>
                  <a:pt x="12785" y="1539"/>
                </a:cubicBezTo>
                <a:cubicBezTo>
                  <a:pt x="12764" y="1539"/>
                  <a:pt x="12742" y="1552"/>
                  <a:pt x="12728" y="1572"/>
                </a:cubicBezTo>
                <a:lnTo>
                  <a:pt x="12728" y="1560"/>
                </a:lnTo>
                <a:cubicBezTo>
                  <a:pt x="12740" y="1560"/>
                  <a:pt x="12740" y="1549"/>
                  <a:pt x="12740" y="1513"/>
                </a:cubicBezTo>
                <a:cubicBezTo>
                  <a:pt x="12746" y="1519"/>
                  <a:pt x="12758" y="1522"/>
                  <a:pt x="12771" y="1522"/>
                </a:cubicBezTo>
                <a:cubicBezTo>
                  <a:pt x="12785" y="1522"/>
                  <a:pt x="12800" y="1519"/>
                  <a:pt x="12812" y="1513"/>
                </a:cubicBezTo>
                <a:lnTo>
                  <a:pt x="12812" y="1489"/>
                </a:lnTo>
                <a:cubicBezTo>
                  <a:pt x="12847" y="1489"/>
                  <a:pt x="12859" y="1465"/>
                  <a:pt x="12871" y="1453"/>
                </a:cubicBezTo>
                <a:close/>
                <a:moveTo>
                  <a:pt x="12133" y="1620"/>
                </a:moveTo>
                <a:cubicBezTo>
                  <a:pt x="12133" y="1620"/>
                  <a:pt x="12133" y="1632"/>
                  <a:pt x="12145" y="1632"/>
                </a:cubicBezTo>
                <a:lnTo>
                  <a:pt x="12145" y="1680"/>
                </a:lnTo>
                <a:lnTo>
                  <a:pt x="12133" y="1691"/>
                </a:lnTo>
                <a:cubicBezTo>
                  <a:pt x="12121" y="1680"/>
                  <a:pt x="12097" y="1680"/>
                  <a:pt x="12073" y="1680"/>
                </a:cubicBezTo>
                <a:cubicBezTo>
                  <a:pt x="12121" y="1668"/>
                  <a:pt x="12133" y="1644"/>
                  <a:pt x="12133" y="1620"/>
                </a:cubicBezTo>
                <a:close/>
                <a:moveTo>
                  <a:pt x="15348" y="2037"/>
                </a:moveTo>
                <a:cubicBezTo>
                  <a:pt x="15360" y="2061"/>
                  <a:pt x="15360" y="2072"/>
                  <a:pt x="15395" y="2072"/>
                </a:cubicBezTo>
                <a:cubicBezTo>
                  <a:pt x="15371" y="2096"/>
                  <a:pt x="15360" y="2120"/>
                  <a:pt x="15371" y="2156"/>
                </a:cubicBezTo>
                <a:lnTo>
                  <a:pt x="15395" y="2156"/>
                </a:lnTo>
                <a:lnTo>
                  <a:pt x="15395" y="2192"/>
                </a:lnTo>
                <a:cubicBezTo>
                  <a:pt x="15395" y="2215"/>
                  <a:pt x="15371" y="2215"/>
                  <a:pt x="15371" y="2227"/>
                </a:cubicBezTo>
                <a:lnTo>
                  <a:pt x="15360" y="2227"/>
                </a:lnTo>
                <a:cubicBezTo>
                  <a:pt x="15360" y="2215"/>
                  <a:pt x="15371" y="2215"/>
                  <a:pt x="15371" y="2192"/>
                </a:cubicBezTo>
                <a:cubicBezTo>
                  <a:pt x="15349" y="2177"/>
                  <a:pt x="15323" y="2167"/>
                  <a:pt x="15294" y="2167"/>
                </a:cubicBezTo>
                <a:cubicBezTo>
                  <a:pt x="15277" y="2167"/>
                  <a:pt x="15259" y="2170"/>
                  <a:pt x="15241" y="2180"/>
                </a:cubicBezTo>
                <a:lnTo>
                  <a:pt x="15241" y="2168"/>
                </a:lnTo>
                <a:cubicBezTo>
                  <a:pt x="15229" y="2156"/>
                  <a:pt x="15229" y="2144"/>
                  <a:pt x="15229" y="2120"/>
                </a:cubicBezTo>
                <a:lnTo>
                  <a:pt x="15229" y="2120"/>
                </a:lnTo>
                <a:cubicBezTo>
                  <a:pt x="15244" y="2143"/>
                  <a:pt x="15268" y="2151"/>
                  <a:pt x="15297" y="2151"/>
                </a:cubicBezTo>
                <a:cubicBezTo>
                  <a:pt x="15313" y="2151"/>
                  <a:pt x="15330" y="2148"/>
                  <a:pt x="15348" y="2144"/>
                </a:cubicBezTo>
                <a:cubicBezTo>
                  <a:pt x="15324" y="2096"/>
                  <a:pt x="15312" y="2061"/>
                  <a:pt x="15288" y="2049"/>
                </a:cubicBezTo>
                <a:cubicBezTo>
                  <a:pt x="15300" y="2049"/>
                  <a:pt x="15312" y="2049"/>
                  <a:pt x="15312" y="2037"/>
                </a:cubicBezTo>
                <a:close/>
                <a:moveTo>
                  <a:pt x="15574" y="2108"/>
                </a:moveTo>
                <a:lnTo>
                  <a:pt x="15574" y="2120"/>
                </a:lnTo>
                <a:lnTo>
                  <a:pt x="15574" y="2156"/>
                </a:lnTo>
                <a:lnTo>
                  <a:pt x="15550" y="2168"/>
                </a:lnTo>
                <a:cubicBezTo>
                  <a:pt x="15574" y="2215"/>
                  <a:pt x="15586" y="2227"/>
                  <a:pt x="15610" y="2239"/>
                </a:cubicBezTo>
                <a:lnTo>
                  <a:pt x="15598" y="2263"/>
                </a:lnTo>
                <a:cubicBezTo>
                  <a:pt x="15586" y="2263"/>
                  <a:pt x="15562" y="2263"/>
                  <a:pt x="15550" y="2275"/>
                </a:cubicBezTo>
                <a:cubicBezTo>
                  <a:pt x="15550" y="2239"/>
                  <a:pt x="15538" y="2227"/>
                  <a:pt x="15514" y="2215"/>
                </a:cubicBezTo>
                <a:cubicBezTo>
                  <a:pt x="15491" y="2203"/>
                  <a:pt x="15467" y="2203"/>
                  <a:pt x="15455" y="2203"/>
                </a:cubicBezTo>
                <a:cubicBezTo>
                  <a:pt x="15479" y="2144"/>
                  <a:pt x="15479" y="2120"/>
                  <a:pt x="15467" y="2108"/>
                </a:cubicBezTo>
                <a:cubicBezTo>
                  <a:pt x="15479" y="2108"/>
                  <a:pt x="15479" y="2120"/>
                  <a:pt x="15479" y="2120"/>
                </a:cubicBezTo>
                <a:lnTo>
                  <a:pt x="15514" y="2120"/>
                </a:lnTo>
                <a:lnTo>
                  <a:pt x="15514" y="2144"/>
                </a:lnTo>
                <a:cubicBezTo>
                  <a:pt x="15538" y="2144"/>
                  <a:pt x="15550" y="2120"/>
                  <a:pt x="15574" y="2108"/>
                </a:cubicBezTo>
                <a:close/>
                <a:moveTo>
                  <a:pt x="16610" y="2334"/>
                </a:moveTo>
                <a:lnTo>
                  <a:pt x="16622" y="2346"/>
                </a:lnTo>
                <a:lnTo>
                  <a:pt x="16622" y="2382"/>
                </a:lnTo>
                <a:cubicBezTo>
                  <a:pt x="16622" y="2406"/>
                  <a:pt x="16622" y="2418"/>
                  <a:pt x="16645" y="2453"/>
                </a:cubicBezTo>
                <a:cubicBezTo>
                  <a:pt x="16645" y="2453"/>
                  <a:pt x="16645" y="2465"/>
                  <a:pt x="16622" y="2465"/>
                </a:cubicBezTo>
                <a:lnTo>
                  <a:pt x="16610" y="2465"/>
                </a:lnTo>
                <a:cubicBezTo>
                  <a:pt x="16598" y="2442"/>
                  <a:pt x="16562" y="2406"/>
                  <a:pt x="16538" y="2406"/>
                </a:cubicBezTo>
                <a:cubicBezTo>
                  <a:pt x="16550" y="2394"/>
                  <a:pt x="16550" y="2382"/>
                  <a:pt x="16562" y="2382"/>
                </a:cubicBezTo>
                <a:cubicBezTo>
                  <a:pt x="16598" y="2358"/>
                  <a:pt x="16598" y="2358"/>
                  <a:pt x="16610" y="2334"/>
                </a:cubicBezTo>
                <a:close/>
                <a:moveTo>
                  <a:pt x="14598" y="2620"/>
                </a:moveTo>
                <a:cubicBezTo>
                  <a:pt x="14598" y="2620"/>
                  <a:pt x="14621" y="2620"/>
                  <a:pt x="14621" y="2632"/>
                </a:cubicBezTo>
                <a:cubicBezTo>
                  <a:pt x="14621" y="2644"/>
                  <a:pt x="14621" y="2656"/>
                  <a:pt x="14633" y="2692"/>
                </a:cubicBezTo>
                <a:lnTo>
                  <a:pt x="14586" y="2692"/>
                </a:lnTo>
                <a:cubicBezTo>
                  <a:pt x="14586" y="2656"/>
                  <a:pt x="14574" y="2644"/>
                  <a:pt x="14562" y="2632"/>
                </a:cubicBezTo>
                <a:cubicBezTo>
                  <a:pt x="14574" y="2620"/>
                  <a:pt x="14586" y="2620"/>
                  <a:pt x="14598" y="2620"/>
                </a:cubicBezTo>
                <a:close/>
                <a:moveTo>
                  <a:pt x="13336" y="2953"/>
                </a:moveTo>
                <a:cubicBezTo>
                  <a:pt x="13362" y="2971"/>
                  <a:pt x="13381" y="2982"/>
                  <a:pt x="13409" y="2982"/>
                </a:cubicBezTo>
                <a:cubicBezTo>
                  <a:pt x="13419" y="2982"/>
                  <a:pt x="13430" y="2981"/>
                  <a:pt x="13443" y="2977"/>
                </a:cubicBezTo>
                <a:lnTo>
                  <a:pt x="13443" y="3001"/>
                </a:lnTo>
                <a:lnTo>
                  <a:pt x="13395" y="3001"/>
                </a:lnTo>
                <a:cubicBezTo>
                  <a:pt x="13371" y="3013"/>
                  <a:pt x="13336" y="3013"/>
                  <a:pt x="13312" y="3049"/>
                </a:cubicBezTo>
                <a:cubicBezTo>
                  <a:pt x="13336" y="3013"/>
                  <a:pt x="13336" y="2989"/>
                  <a:pt x="13336" y="2953"/>
                </a:cubicBezTo>
                <a:close/>
                <a:moveTo>
                  <a:pt x="13228" y="2942"/>
                </a:moveTo>
                <a:cubicBezTo>
                  <a:pt x="13216" y="2989"/>
                  <a:pt x="13228" y="3013"/>
                  <a:pt x="13276" y="3061"/>
                </a:cubicBezTo>
                <a:cubicBezTo>
                  <a:pt x="13264" y="3073"/>
                  <a:pt x="13240" y="3096"/>
                  <a:pt x="13228" y="3096"/>
                </a:cubicBezTo>
                <a:cubicBezTo>
                  <a:pt x="13216" y="3096"/>
                  <a:pt x="13205" y="3096"/>
                  <a:pt x="13193" y="3108"/>
                </a:cubicBezTo>
                <a:cubicBezTo>
                  <a:pt x="13169" y="3108"/>
                  <a:pt x="13169" y="3096"/>
                  <a:pt x="13157" y="3096"/>
                </a:cubicBezTo>
                <a:cubicBezTo>
                  <a:pt x="13169" y="3096"/>
                  <a:pt x="13193" y="3096"/>
                  <a:pt x="13205" y="3073"/>
                </a:cubicBezTo>
                <a:cubicBezTo>
                  <a:pt x="13205" y="3037"/>
                  <a:pt x="13169" y="3001"/>
                  <a:pt x="13157" y="2989"/>
                </a:cubicBezTo>
                <a:cubicBezTo>
                  <a:pt x="13169" y="2989"/>
                  <a:pt x="13181" y="2977"/>
                  <a:pt x="13205" y="2942"/>
                </a:cubicBezTo>
                <a:close/>
                <a:moveTo>
                  <a:pt x="12359" y="3394"/>
                </a:moveTo>
                <a:cubicBezTo>
                  <a:pt x="12371" y="3418"/>
                  <a:pt x="12395" y="3454"/>
                  <a:pt x="12431" y="3465"/>
                </a:cubicBezTo>
                <a:cubicBezTo>
                  <a:pt x="12419" y="3477"/>
                  <a:pt x="12395" y="3489"/>
                  <a:pt x="12395" y="3501"/>
                </a:cubicBezTo>
                <a:cubicBezTo>
                  <a:pt x="12395" y="3489"/>
                  <a:pt x="12383" y="3465"/>
                  <a:pt x="12371" y="3454"/>
                </a:cubicBezTo>
                <a:cubicBezTo>
                  <a:pt x="12359" y="3430"/>
                  <a:pt x="12359" y="3406"/>
                  <a:pt x="12359" y="3394"/>
                </a:cubicBezTo>
                <a:close/>
                <a:moveTo>
                  <a:pt x="15431" y="3418"/>
                </a:moveTo>
                <a:cubicBezTo>
                  <a:pt x="15431" y="3454"/>
                  <a:pt x="15431" y="3477"/>
                  <a:pt x="15455" y="3513"/>
                </a:cubicBezTo>
                <a:cubicBezTo>
                  <a:pt x="15431" y="3489"/>
                  <a:pt x="15407" y="3489"/>
                  <a:pt x="15395" y="3489"/>
                </a:cubicBezTo>
                <a:lnTo>
                  <a:pt x="15348" y="3454"/>
                </a:lnTo>
                <a:cubicBezTo>
                  <a:pt x="15371" y="3430"/>
                  <a:pt x="15407" y="3430"/>
                  <a:pt x="15431" y="3418"/>
                </a:cubicBezTo>
                <a:close/>
                <a:moveTo>
                  <a:pt x="15586" y="3835"/>
                </a:moveTo>
                <a:cubicBezTo>
                  <a:pt x="15598" y="3835"/>
                  <a:pt x="15610" y="3846"/>
                  <a:pt x="15633" y="3846"/>
                </a:cubicBezTo>
                <a:cubicBezTo>
                  <a:pt x="15645" y="3846"/>
                  <a:pt x="15645" y="3870"/>
                  <a:pt x="15657" y="3870"/>
                </a:cubicBezTo>
                <a:cubicBezTo>
                  <a:pt x="15627" y="3893"/>
                  <a:pt x="15616" y="3924"/>
                  <a:pt x="15627" y="3957"/>
                </a:cubicBezTo>
                <a:lnTo>
                  <a:pt x="15627" y="3957"/>
                </a:lnTo>
                <a:cubicBezTo>
                  <a:pt x="15621" y="3952"/>
                  <a:pt x="15616" y="3947"/>
                  <a:pt x="15610" y="3942"/>
                </a:cubicBezTo>
                <a:lnTo>
                  <a:pt x="15574" y="3894"/>
                </a:lnTo>
                <a:cubicBezTo>
                  <a:pt x="15586" y="3882"/>
                  <a:pt x="15586" y="3846"/>
                  <a:pt x="15586" y="3835"/>
                </a:cubicBezTo>
                <a:close/>
                <a:moveTo>
                  <a:pt x="9799" y="3882"/>
                </a:moveTo>
                <a:cubicBezTo>
                  <a:pt x="9823" y="3894"/>
                  <a:pt x="9859" y="3894"/>
                  <a:pt x="9883" y="3894"/>
                </a:cubicBezTo>
                <a:cubicBezTo>
                  <a:pt x="9883" y="3930"/>
                  <a:pt x="9883" y="3954"/>
                  <a:pt x="9895" y="3966"/>
                </a:cubicBezTo>
                <a:lnTo>
                  <a:pt x="9883" y="3989"/>
                </a:lnTo>
                <a:lnTo>
                  <a:pt x="9871" y="3966"/>
                </a:lnTo>
                <a:cubicBezTo>
                  <a:pt x="9849" y="3988"/>
                  <a:pt x="9836" y="4005"/>
                  <a:pt x="9832" y="4024"/>
                </a:cubicBezTo>
                <a:lnTo>
                  <a:pt x="9832" y="4024"/>
                </a:lnTo>
                <a:cubicBezTo>
                  <a:pt x="9827" y="3999"/>
                  <a:pt x="9816" y="3982"/>
                  <a:pt x="9799" y="3966"/>
                </a:cubicBezTo>
                <a:lnTo>
                  <a:pt x="9799" y="3882"/>
                </a:lnTo>
                <a:close/>
                <a:moveTo>
                  <a:pt x="15991" y="3811"/>
                </a:moveTo>
                <a:cubicBezTo>
                  <a:pt x="15991" y="3870"/>
                  <a:pt x="16014" y="3942"/>
                  <a:pt x="16062" y="3989"/>
                </a:cubicBezTo>
                <a:cubicBezTo>
                  <a:pt x="16050" y="3989"/>
                  <a:pt x="16050" y="3989"/>
                  <a:pt x="16062" y="4001"/>
                </a:cubicBezTo>
                <a:lnTo>
                  <a:pt x="16062" y="4013"/>
                </a:lnTo>
                <a:cubicBezTo>
                  <a:pt x="16049" y="4010"/>
                  <a:pt x="16035" y="4009"/>
                  <a:pt x="16022" y="4009"/>
                </a:cubicBezTo>
                <a:cubicBezTo>
                  <a:pt x="15976" y="4009"/>
                  <a:pt x="15930" y="4027"/>
                  <a:pt x="15883" y="4073"/>
                </a:cubicBezTo>
                <a:cubicBezTo>
                  <a:pt x="15848" y="4085"/>
                  <a:pt x="15824" y="4108"/>
                  <a:pt x="15812" y="4120"/>
                </a:cubicBezTo>
                <a:cubicBezTo>
                  <a:pt x="15780" y="4089"/>
                  <a:pt x="15749" y="4073"/>
                  <a:pt x="15717" y="4073"/>
                </a:cubicBezTo>
                <a:cubicBezTo>
                  <a:pt x="15701" y="4073"/>
                  <a:pt x="15685" y="4077"/>
                  <a:pt x="15669" y="4085"/>
                </a:cubicBezTo>
                <a:cubicBezTo>
                  <a:pt x="15682" y="4066"/>
                  <a:pt x="15681" y="4040"/>
                  <a:pt x="15668" y="4013"/>
                </a:cubicBezTo>
                <a:lnTo>
                  <a:pt x="15668" y="4013"/>
                </a:lnTo>
                <a:cubicBezTo>
                  <a:pt x="15669" y="4013"/>
                  <a:pt x="15669" y="4013"/>
                  <a:pt x="15669" y="4013"/>
                </a:cubicBezTo>
                <a:cubicBezTo>
                  <a:pt x="15729" y="3989"/>
                  <a:pt x="15764" y="3954"/>
                  <a:pt x="15776" y="3894"/>
                </a:cubicBezTo>
                <a:cubicBezTo>
                  <a:pt x="15812" y="3942"/>
                  <a:pt x="15848" y="3966"/>
                  <a:pt x="15931" y="3966"/>
                </a:cubicBezTo>
                <a:cubicBezTo>
                  <a:pt x="15943" y="3906"/>
                  <a:pt x="15943" y="3870"/>
                  <a:pt x="15907" y="3823"/>
                </a:cubicBezTo>
                <a:cubicBezTo>
                  <a:pt x="15943" y="3823"/>
                  <a:pt x="15955" y="3823"/>
                  <a:pt x="15991" y="3811"/>
                </a:cubicBezTo>
                <a:close/>
                <a:moveTo>
                  <a:pt x="10538" y="4501"/>
                </a:moveTo>
                <a:lnTo>
                  <a:pt x="10538" y="4501"/>
                </a:lnTo>
                <a:cubicBezTo>
                  <a:pt x="10526" y="4549"/>
                  <a:pt x="10526" y="4608"/>
                  <a:pt x="10549" y="4656"/>
                </a:cubicBezTo>
                <a:cubicBezTo>
                  <a:pt x="10526" y="4656"/>
                  <a:pt x="10514" y="4656"/>
                  <a:pt x="10490" y="4668"/>
                </a:cubicBezTo>
                <a:cubicBezTo>
                  <a:pt x="10490" y="4656"/>
                  <a:pt x="10490" y="4644"/>
                  <a:pt x="10478" y="4609"/>
                </a:cubicBezTo>
                <a:lnTo>
                  <a:pt x="10478" y="4609"/>
                </a:lnTo>
                <a:cubicBezTo>
                  <a:pt x="10485" y="4628"/>
                  <a:pt x="10491" y="4637"/>
                  <a:pt x="10496" y="4637"/>
                </a:cubicBezTo>
                <a:cubicBezTo>
                  <a:pt x="10499" y="4637"/>
                  <a:pt x="10502" y="4631"/>
                  <a:pt x="10502" y="4620"/>
                </a:cubicBezTo>
                <a:lnTo>
                  <a:pt x="10502" y="4561"/>
                </a:lnTo>
                <a:lnTo>
                  <a:pt x="10502" y="4537"/>
                </a:lnTo>
                <a:cubicBezTo>
                  <a:pt x="10526" y="4537"/>
                  <a:pt x="10526" y="4525"/>
                  <a:pt x="10538" y="4501"/>
                </a:cubicBezTo>
                <a:close/>
                <a:moveTo>
                  <a:pt x="11359" y="4608"/>
                </a:moveTo>
                <a:lnTo>
                  <a:pt x="11395" y="4656"/>
                </a:lnTo>
                <a:cubicBezTo>
                  <a:pt x="11383" y="4656"/>
                  <a:pt x="11383" y="4668"/>
                  <a:pt x="11371" y="4668"/>
                </a:cubicBezTo>
                <a:cubicBezTo>
                  <a:pt x="11359" y="4680"/>
                  <a:pt x="11347" y="4680"/>
                  <a:pt x="11347" y="4680"/>
                </a:cubicBezTo>
                <a:cubicBezTo>
                  <a:pt x="11359" y="4656"/>
                  <a:pt x="11359" y="4644"/>
                  <a:pt x="11359" y="4608"/>
                </a:cubicBezTo>
                <a:close/>
                <a:moveTo>
                  <a:pt x="17860" y="4644"/>
                </a:moveTo>
                <a:cubicBezTo>
                  <a:pt x="17878" y="4650"/>
                  <a:pt x="17890" y="4653"/>
                  <a:pt x="17900" y="4653"/>
                </a:cubicBezTo>
                <a:cubicBezTo>
                  <a:pt x="17910" y="4653"/>
                  <a:pt x="17919" y="4650"/>
                  <a:pt x="17931" y="4644"/>
                </a:cubicBezTo>
                <a:lnTo>
                  <a:pt x="17931" y="4644"/>
                </a:lnTo>
                <a:cubicBezTo>
                  <a:pt x="17931" y="4656"/>
                  <a:pt x="17919" y="4668"/>
                  <a:pt x="17919" y="4704"/>
                </a:cubicBezTo>
                <a:cubicBezTo>
                  <a:pt x="17908" y="4680"/>
                  <a:pt x="17872" y="4668"/>
                  <a:pt x="17860" y="4668"/>
                </a:cubicBezTo>
                <a:cubicBezTo>
                  <a:pt x="17848" y="4656"/>
                  <a:pt x="17860" y="4656"/>
                  <a:pt x="17860" y="4644"/>
                </a:cubicBezTo>
                <a:close/>
                <a:moveTo>
                  <a:pt x="18943" y="4620"/>
                </a:moveTo>
                <a:cubicBezTo>
                  <a:pt x="18943" y="4644"/>
                  <a:pt x="18967" y="4644"/>
                  <a:pt x="18967" y="4656"/>
                </a:cubicBezTo>
                <a:cubicBezTo>
                  <a:pt x="18943" y="4668"/>
                  <a:pt x="18920" y="4704"/>
                  <a:pt x="18920" y="4716"/>
                </a:cubicBezTo>
                <a:lnTo>
                  <a:pt x="18920" y="4680"/>
                </a:lnTo>
                <a:cubicBezTo>
                  <a:pt x="18931" y="4668"/>
                  <a:pt x="18931" y="4656"/>
                  <a:pt x="18943" y="4620"/>
                </a:cubicBezTo>
                <a:close/>
                <a:moveTo>
                  <a:pt x="18646" y="4644"/>
                </a:moveTo>
                <a:lnTo>
                  <a:pt x="18646" y="4656"/>
                </a:lnTo>
                <a:cubicBezTo>
                  <a:pt x="18672" y="4674"/>
                  <a:pt x="18692" y="4685"/>
                  <a:pt x="18714" y="4685"/>
                </a:cubicBezTo>
                <a:cubicBezTo>
                  <a:pt x="18723" y="4685"/>
                  <a:pt x="18731" y="4683"/>
                  <a:pt x="18741" y="4680"/>
                </a:cubicBezTo>
                <a:lnTo>
                  <a:pt x="18741" y="4680"/>
                </a:lnTo>
                <a:cubicBezTo>
                  <a:pt x="18729" y="4704"/>
                  <a:pt x="18729" y="4716"/>
                  <a:pt x="18729" y="4728"/>
                </a:cubicBezTo>
                <a:cubicBezTo>
                  <a:pt x="18705" y="4728"/>
                  <a:pt x="18681" y="4728"/>
                  <a:pt x="18670" y="4739"/>
                </a:cubicBezTo>
                <a:cubicBezTo>
                  <a:pt x="18646" y="4728"/>
                  <a:pt x="18634" y="4716"/>
                  <a:pt x="18622" y="4716"/>
                </a:cubicBezTo>
                <a:lnTo>
                  <a:pt x="18586" y="4739"/>
                </a:lnTo>
                <a:cubicBezTo>
                  <a:pt x="18576" y="4729"/>
                  <a:pt x="18556" y="4709"/>
                  <a:pt x="18526" y="4688"/>
                </a:cubicBezTo>
                <a:lnTo>
                  <a:pt x="18526" y="4688"/>
                </a:lnTo>
                <a:cubicBezTo>
                  <a:pt x="18526" y="4686"/>
                  <a:pt x="18527" y="4683"/>
                  <a:pt x="18527" y="4680"/>
                </a:cubicBezTo>
                <a:lnTo>
                  <a:pt x="18550" y="4680"/>
                </a:lnTo>
                <a:lnTo>
                  <a:pt x="18550" y="4668"/>
                </a:lnTo>
                <a:lnTo>
                  <a:pt x="18562" y="4668"/>
                </a:lnTo>
                <a:cubicBezTo>
                  <a:pt x="18586" y="4668"/>
                  <a:pt x="18622" y="4656"/>
                  <a:pt x="18646" y="4644"/>
                </a:cubicBezTo>
                <a:close/>
                <a:moveTo>
                  <a:pt x="18812" y="4728"/>
                </a:moveTo>
                <a:cubicBezTo>
                  <a:pt x="18824" y="4763"/>
                  <a:pt x="18860" y="4763"/>
                  <a:pt x="18908" y="4763"/>
                </a:cubicBezTo>
                <a:cubicBezTo>
                  <a:pt x="18884" y="4775"/>
                  <a:pt x="18884" y="4799"/>
                  <a:pt x="18884" y="4823"/>
                </a:cubicBezTo>
                <a:cubicBezTo>
                  <a:pt x="18872" y="4787"/>
                  <a:pt x="18848" y="4775"/>
                  <a:pt x="18812" y="4775"/>
                </a:cubicBezTo>
                <a:lnTo>
                  <a:pt x="18812" y="4728"/>
                </a:lnTo>
                <a:close/>
                <a:moveTo>
                  <a:pt x="20122" y="4787"/>
                </a:moveTo>
                <a:cubicBezTo>
                  <a:pt x="20134" y="4799"/>
                  <a:pt x="20170" y="4799"/>
                  <a:pt x="20182" y="4799"/>
                </a:cubicBezTo>
                <a:cubicBezTo>
                  <a:pt x="20170" y="4823"/>
                  <a:pt x="20170" y="4835"/>
                  <a:pt x="20170" y="4847"/>
                </a:cubicBezTo>
                <a:cubicBezTo>
                  <a:pt x="20146" y="4835"/>
                  <a:pt x="20122" y="4823"/>
                  <a:pt x="20110" y="4823"/>
                </a:cubicBezTo>
                <a:cubicBezTo>
                  <a:pt x="20122" y="4799"/>
                  <a:pt x="20122" y="4787"/>
                  <a:pt x="20122" y="4787"/>
                </a:cubicBezTo>
                <a:close/>
                <a:moveTo>
                  <a:pt x="20170" y="4882"/>
                </a:moveTo>
                <a:cubicBezTo>
                  <a:pt x="20170" y="4905"/>
                  <a:pt x="20180" y="4938"/>
                  <a:pt x="20202" y="4962"/>
                </a:cubicBezTo>
                <a:lnTo>
                  <a:pt x="20202" y="4962"/>
                </a:lnTo>
                <a:cubicBezTo>
                  <a:pt x="20196" y="4966"/>
                  <a:pt x="20194" y="4972"/>
                  <a:pt x="20194" y="4978"/>
                </a:cubicBezTo>
                <a:cubicBezTo>
                  <a:pt x="20170" y="4978"/>
                  <a:pt x="20134" y="5001"/>
                  <a:pt x="20122" y="5001"/>
                </a:cubicBezTo>
                <a:cubicBezTo>
                  <a:pt x="20122" y="4978"/>
                  <a:pt x="20110" y="4966"/>
                  <a:pt x="20086" y="4954"/>
                </a:cubicBezTo>
                <a:cubicBezTo>
                  <a:pt x="20110" y="4954"/>
                  <a:pt x="20110" y="4942"/>
                  <a:pt x="20110" y="4942"/>
                </a:cubicBezTo>
                <a:cubicBezTo>
                  <a:pt x="20134" y="4918"/>
                  <a:pt x="20146" y="4906"/>
                  <a:pt x="20170" y="4882"/>
                </a:cubicBezTo>
                <a:close/>
                <a:moveTo>
                  <a:pt x="20491" y="4704"/>
                </a:moveTo>
                <a:cubicBezTo>
                  <a:pt x="20491" y="4716"/>
                  <a:pt x="20491" y="4728"/>
                  <a:pt x="20515" y="4763"/>
                </a:cubicBezTo>
                <a:lnTo>
                  <a:pt x="20491" y="4775"/>
                </a:lnTo>
                <a:cubicBezTo>
                  <a:pt x="20515" y="4799"/>
                  <a:pt x="20539" y="4835"/>
                  <a:pt x="20551" y="4847"/>
                </a:cubicBezTo>
                <a:cubicBezTo>
                  <a:pt x="20539" y="4858"/>
                  <a:pt x="20539" y="4882"/>
                  <a:pt x="20539" y="4894"/>
                </a:cubicBezTo>
                <a:cubicBezTo>
                  <a:pt x="20527" y="4894"/>
                  <a:pt x="20515" y="4906"/>
                  <a:pt x="20491" y="4918"/>
                </a:cubicBezTo>
                <a:cubicBezTo>
                  <a:pt x="20487" y="4916"/>
                  <a:pt x="20482" y="4916"/>
                  <a:pt x="20476" y="4916"/>
                </a:cubicBezTo>
                <a:cubicBezTo>
                  <a:pt x="20440" y="4916"/>
                  <a:pt x="20390" y="4950"/>
                  <a:pt x="20348" y="5001"/>
                </a:cubicBezTo>
                <a:cubicBezTo>
                  <a:pt x="20360" y="5013"/>
                  <a:pt x="20360" y="5025"/>
                  <a:pt x="20372" y="5025"/>
                </a:cubicBezTo>
                <a:lnTo>
                  <a:pt x="20348" y="5025"/>
                </a:lnTo>
                <a:lnTo>
                  <a:pt x="20348" y="5013"/>
                </a:lnTo>
                <a:cubicBezTo>
                  <a:pt x="20313" y="5001"/>
                  <a:pt x="20277" y="5001"/>
                  <a:pt x="20241" y="5001"/>
                </a:cubicBezTo>
                <a:lnTo>
                  <a:pt x="20229" y="4978"/>
                </a:lnTo>
                <a:cubicBezTo>
                  <a:pt x="20289" y="4918"/>
                  <a:pt x="20313" y="4882"/>
                  <a:pt x="20313" y="4835"/>
                </a:cubicBezTo>
                <a:cubicBezTo>
                  <a:pt x="20340" y="4871"/>
                  <a:pt x="20381" y="4887"/>
                  <a:pt x="20426" y="4887"/>
                </a:cubicBezTo>
                <a:cubicBezTo>
                  <a:pt x="20439" y="4887"/>
                  <a:pt x="20453" y="4885"/>
                  <a:pt x="20467" y="4882"/>
                </a:cubicBezTo>
                <a:cubicBezTo>
                  <a:pt x="20479" y="4823"/>
                  <a:pt x="20455" y="4775"/>
                  <a:pt x="20420" y="4739"/>
                </a:cubicBezTo>
                <a:cubicBezTo>
                  <a:pt x="20455" y="4739"/>
                  <a:pt x="20467" y="4728"/>
                  <a:pt x="20491" y="4704"/>
                </a:cubicBezTo>
                <a:close/>
                <a:moveTo>
                  <a:pt x="16026" y="5061"/>
                </a:moveTo>
                <a:cubicBezTo>
                  <a:pt x="16026" y="5073"/>
                  <a:pt x="16050" y="5073"/>
                  <a:pt x="16050" y="5085"/>
                </a:cubicBezTo>
                <a:lnTo>
                  <a:pt x="16050" y="5097"/>
                </a:lnTo>
                <a:cubicBezTo>
                  <a:pt x="16014" y="5097"/>
                  <a:pt x="15991" y="5132"/>
                  <a:pt x="15955" y="5156"/>
                </a:cubicBezTo>
                <a:lnTo>
                  <a:pt x="15955" y="5120"/>
                </a:lnTo>
                <a:lnTo>
                  <a:pt x="15967" y="5097"/>
                </a:lnTo>
                <a:cubicBezTo>
                  <a:pt x="15955" y="5073"/>
                  <a:pt x="15955" y="5061"/>
                  <a:pt x="15955" y="5061"/>
                </a:cubicBezTo>
                <a:cubicBezTo>
                  <a:pt x="15979" y="5061"/>
                  <a:pt x="15992" y="5066"/>
                  <a:pt x="16005" y="5066"/>
                </a:cubicBezTo>
                <a:cubicBezTo>
                  <a:pt x="16012" y="5066"/>
                  <a:pt x="16018" y="5065"/>
                  <a:pt x="16026" y="5061"/>
                </a:cubicBezTo>
                <a:close/>
                <a:moveTo>
                  <a:pt x="22206" y="5132"/>
                </a:moveTo>
                <a:cubicBezTo>
                  <a:pt x="22206" y="5144"/>
                  <a:pt x="22218" y="5180"/>
                  <a:pt x="22218" y="5192"/>
                </a:cubicBezTo>
                <a:cubicBezTo>
                  <a:pt x="22194" y="5192"/>
                  <a:pt x="22158" y="5192"/>
                  <a:pt x="22146" y="5204"/>
                </a:cubicBezTo>
                <a:lnTo>
                  <a:pt x="22146" y="5180"/>
                </a:lnTo>
                <a:cubicBezTo>
                  <a:pt x="22158" y="5156"/>
                  <a:pt x="22194" y="5144"/>
                  <a:pt x="22206" y="5132"/>
                </a:cubicBezTo>
                <a:close/>
                <a:moveTo>
                  <a:pt x="14514" y="5061"/>
                </a:moveTo>
                <a:cubicBezTo>
                  <a:pt x="14538" y="5097"/>
                  <a:pt x="14574" y="5132"/>
                  <a:pt x="14633" y="5132"/>
                </a:cubicBezTo>
                <a:cubicBezTo>
                  <a:pt x="14598" y="5192"/>
                  <a:pt x="14598" y="5239"/>
                  <a:pt x="14621" y="5299"/>
                </a:cubicBezTo>
                <a:cubicBezTo>
                  <a:pt x="14621" y="5275"/>
                  <a:pt x="14633" y="5275"/>
                  <a:pt x="14645" y="5275"/>
                </a:cubicBezTo>
                <a:lnTo>
                  <a:pt x="14645" y="5299"/>
                </a:lnTo>
                <a:lnTo>
                  <a:pt x="14657" y="5311"/>
                </a:lnTo>
                <a:cubicBezTo>
                  <a:pt x="14645" y="5359"/>
                  <a:pt x="14657" y="5394"/>
                  <a:pt x="14681" y="5430"/>
                </a:cubicBezTo>
                <a:lnTo>
                  <a:pt x="14633" y="5430"/>
                </a:lnTo>
                <a:cubicBezTo>
                  <a:pt x="14645" y="5382"/>
                  <a:pt x="14645" y="5335"/>
                  <a:pt x="14621" y="5299"/>
                </a:cubicBezTo>
                <a:cubicBezTo>
                  <a:pt x="14586" y="5299"/>
                  <a:pt x="14562" y="5311"/>
                  <a:pt x="14538" y="5311"/>
                </a:cubicBezTo>
                <a:lnTo>
                  <a:pt x="14526" y="5299"/>
                </a:lnTo>
                <a:cubicBezTo>
                  <a:pt x="14526" y="5275"/>
                  <a:pt x="14514" y="5251"/>
                  <a:pt x="14514" y="5239"/>
                </a:cubicBezTo>
                <a:cubicBezTo>
                  <a:pt x="14538" y="5239"/>
                  <a:pt x="14550" y="5216"/>
                  <a:pt x="14586" y="5192"/>
                </a:cubicBezTo>
                <a:cubicBezTo>
                  <a:pt x="14558" y="5155"/>
                  <a:pt x="14538" y="5140"/>
                  <a:pt x="14514" y="5140"/>
                </a:cubicBezTo>
                <a:cubicBezTo>
                  <a:pt x="14507" y="5140"/>
                  <a:pt x="14499" y="5141"/>
                  <a:pt x="14490" y="5144"/>
                </a:cubicBezTo>
                <a:lnTo>
                  <a:pt x="14490" y="5085"/>
                </a:lnTo>
                <a:cubicBezTo>
                  <a:pt x="14490" y="5073"/>
                  <a:pt x="14490" y="5073"/>
                  <a:pt x="14514" y="5061"/>
                </a:cubicBezTo>
                <a:close/>
                <a:moveTo>
                  <a:pt x="17788" y="5430"/>
                </a:moveTo>
                <a:cubicBezTo>
                  <a:pt x="17805" y="5438"/>
                  <a:pt x="17828" y="5447"/>
                  <a:pt x="17848" y="5447"/>
                </a:cubicBezTo>
                <a:cubicBezTo>
                  <a:pt x="17857" y="5447"/>
                  <a:pt x="17865" y="5445"/>
                  <a:pt x="17872" y="5442"/>
                </a:cubicBezTo>
                <a:lnTo>
                  <a:pt x="17872" y="5478"/>
                </a:lnTo>
                <a:lnTo>
                  <a:pt x="17872" y="5490"/>
                </a:lnTo>
                <a:cubicBezTo>
                  <a:pt x="17860" y="5490"/>
                  <a:pt x="17860" y="5478"/>
                  <a:pt x="17848" y="5478"/>
                </a:cubicBezTo>
                <a:cubicBezTo>
                  <a:pt x="17836" y="5454"/>
                  <a:pt x="17800" y="5442"/>
                  <a:pt x="17777" y="5442"/>
                </a:cubicBezTo>
                <a:cubicBezTo>
                  <a:pt x="17788" y="5442"/>
                  <a:pt x="17788" y="5430"/>
                  <a:pt x="17788" y="5430"/>
                </a:cubicBezTo>
                <a:close/>
                <a:moveTo>
                  <a:pt x="10847" y="5454"/>
                </a:moveTo>
                <a:cubicBezTo>
                  <a:pt x="10835" y="5478"/>
                  <a:pt x="10835" y="5501"/>
                  <a:pt x="10835" y="5513"/>
                </a:cubicBezTo>
                <a:lnTo>
                  <a:pt x="10799" y="5513"/>
                </a:lnTo>
                <a:cubicBezTo>
                  <a:pt x="10788" y="5501"/>
                  <a:pt x="10788" y="5501"/>
                  <a:pt x="10776" y="5501"/>
                </a:cubicBezTo>
                <a:lnTo>
                  <a:pt x="10823" y="5454"/>
                </a:lnTo>
                <a:close/>
                <a:moveTo>
                  <a:pt x="7561" y="5490"/>
                </a:moveTo>
                <a:cubicBezTo>
                  <a:pt x="7573" y="5501"/>
                  <a:pt x="7573" y="5501"/>
                  <a:pt x="7597" y="5501"/>
                </a:cubicBezTo>
                <a:cubicBezTo>
                  <a:pt x="7573" y="5513"/>
                  <a:pt x="7573" y="5537"/>
                  <a:pt x="7597" y="5561"/>
                </a:cubicBezTo>
                <a:cubicBezTo>
                  <a:pt x="7573" y="5549"/>
                  <a:pt x="7549" y="5537"/>
                  <a:pt x="7501" y="5513"/>
                </a:cubicBezTo>
                <a:cubicBezTo>
                  <a:pt x="7525" y="5513"/>
                  <a:pt x="7549" y="5501"/>
                  <a:pt x="7561" y="5490"/>
                </a:cubicBezTo>
                <a:close/>
                <a:moveTo>
                  <a:pt x="7656" y="5537"/>
                </a:moveTo>
                <a:cubicBezTo>
                  <a:pt x="7661" y="5542"/>
                  <a:pt x="7666" y="5546"/>
                  <a:pt x="7672" y="5550"/>
                </a:cubicBezTo>
                <a:lnTo>
                  <a:pt x="7672" y="5550"/>
                </a:lnTo>
                <a:cubicBezTo>
                  <a:pt x="7666" y="5550"/>
                  <a:pt x="7661" y="5549"/>
                  <a:pt x="7656" y="5549"/>
                </a:cubicBezTo>
                <a:cubicBezTo>
                  <a:pt x="7656" y="5561"/>
                  <a:pt x="7632" y="5573"/>
                  <a:pt x="7632" y="5573"/>
                </a:cubicBezTo>
                <a:lnTo>
                  <a:pt x="7621" y="5573"/>
                </a:lnTo>
                <a:cubicBezTo>
                  <a:pt x="7632" y="5561"/>
                  <a:pt x="7656" y="5549"/>
                  <a:pt x="7656" y="5537"/>
                </a:cubicBezTo>
                <a:close/>
                <a:moveTo>
                  <a:pt x="7728" y="5549"/>
                </a:moveTo>
                <a:cubicBezTo>
                  <a:pt x="7728" y="5556"/>
                  <a:pt x="7732" y="5572"/>
                  <a:pt x="7738" y="5586"/>
                </a:cubicBezTo>
                <a:lnTo>
                  <a:pt x="7738" y="5586"/>
                </a:lnTo>
                <a:cubicBezTo>
                  <a:pt x="7729" y="5575"/>
                  <a:pt x="7716" y="5567"/>
                  <a:pt x="7703" y="5560"/>
                </a:cubicBezTo>
                <a:lnTo>
                  <a:pt x="7703" y="5560"/>
                </a:lnTo>
                <a:cubicBezTo>
                  <a:pt x="7707" y="5561"/>
                  <a:pt x="7711" y="5561"/>
                  <a:pt x="7716" y="5561"/>
                </a:cubicBezTo>
                <a:lnTo>
                  <a:pt x="7716" y="5549"/>
                </a:lnTo>
                <a:close/>
                <a:moveTo>
                  <a:pt x="11273" y="5564"/>
                </a:moveTo>
                <a:cubicBezTo>
                  <a:pt x="11276" y="5564"/>
                  <a:pt x="11276" y="5567"/>
                  <a:pt x="11264" y="5573"/>
                </a:cubicBezTo>
                <a:cubicBezTo>
                  <a:pt x="11300" y="5573"/>
                  <a:pt x="11311" y="5597"/>
                  <a:pt x="11323" y="5597"/>
                </a:cubicBezTo>
                <a:cubicBezTo>
                  <a:pt x="11323" y="5609"/>
                  <a:pt x="11347" y="5632"/>
                  <a:pt x="11359" y="5656"/>
                </a:cubicBezTo>
                <a:cubicBezTo>
                  <a:pt x="11359" y="5671"/>
                  <a:pt x="11364" y="5692"/>
                  <a:pt x="11374" y="5710"/>
                </a:cubicBezTo>
                <a:lnTo>
                  <a:pt x="11374" y="5710"/>
                </a:lnTo>
                <a:cubicBezTo>
                  <a:pt x="11348" y="5688"/>
                  <a:pt x="11317" y="5678"/>
                  <a:pt x="11282" y="5678"/>
                </a:cubicBezTo>
                <a:cubicBezTo>
                  <a:pt x="11272" y="5678"/>
                  <a:pt x="11262" y="5679"/>
                  <a:pt x="11252" y="5680"/>
                </a:cubicBezTo>
                <a:cubicBezTo>
                  <a:pt x="11264" y="5656"/>
                  <a:pt x="11264" y="5609"/>
                  <a:pt x="11264" y="5573"/>
                </a:cubicBezTo>
                <a:cubicBezTo>
                  <a:pt x="11264" y="5567"/>
                  <a:pt x="11270" y="5564"/>
                  <a:pt x="11273" y="5564"/>
                </a:cubicBezTo>
                <a:close/>
                <a:moveTo>
                  <a:pt x="19122" y="5656"/>
                </a:moveTo>
                <a:cubicBezTo>
                  <a:pt x="19122" y="5668"/>
                  <a:pt x="19146" y="5680"/>
                  <a:pt x="19158" y="5716"/>
                </a:cubicBezTo>
                <a:cubicBezTo>
                  <a:pt x="19146" y="5716"/>
                  <a:pt x="19110" y="5728"/>
                  <a:pt x="19098" y="5740"/>
                </a:cubicBezTo>
                <a:cubicBezTo>
                  <a:pt x="19098" y="5692"/>
                  <a:pt x="19110" y="5680"/>
                  <a:pt x="19110" y="5668"/>
                </a:cubicBezTo>
                <a:lnTo>
                  <a:pt x="19122" y="5656"/>
                </a:lnTo>
                <a:close/>
                <a:moveTo>
                  <a:pt x="11442" y="5716"/>
                </a:moveTo>
                <a:cubicBezTo>
                  <a:pt x="11442" y="5751"/>
                  <a:pt x="11454" y="5787"/>
                  <a:pt x="11490" y="5835"/>
                </a:cubicBezTo>
                <a:cubicBezTo>
                  <a:pt x="11478" y="5835"/>
                  <a:pt x="11478" y="5811"/>
                  <a:pt x="11454" y="5811"/>
                </a:cubicBezTo>
                <a:lnTo>
                  <a:pt x="11431" y="5811"/>
                </a:lnTo>
                <a:cubicBezTo>
                  <a:pt x="11431" y="5811"/>
                  <a:pt x="11431" y="5799"/>
                  <a:pt x="11442" y="5799"/>
                </a:cubicBezTo>
                <a:lnTo>
                  <a:pt x="11431" y="5799"/>
                </a:lnTo>
                <a:cubicBezTo>
                  <a:pt x="11421" y="5775"/>
                  <a:pt x="11411" y="5754"/>
                  <a:pt x="11399" y="5738"/>
                </a:cubicBezTo>
                <a:lnTo>
                  <a:pt x="11399" y="5738"/>
                </a:lnTo>
                <a:cubicBezTo>
                  <a:pt x="11420" y="5728"/>
                  <a:pt x="11431" y="5727"/>
                  <a:pt x="11442" y="5716"/>
                </a:cubicBezTo>
                <a:close/>
                <a:moveTo>
                  <a:pt x="16503" y="5835"/>
                </a:moveTo>
                <a:lnTo>
                  <a:pt x="16503" y="5859"/>
                </a:lnTo>
                <a:cubicBezTo>
                  <a:pt x="16491" y="5871"/>
                  <a:pt x="16491" y="5906"/>
                  <a:pt x="16491" y="5918"/>
                </a:cubicBezTo>
                <a:cubicBezTo>
                  <a:pt x="16491" y="5918"/>
                  <a:pt x="16491" y="5930"/>
                  <a:pt x="16479" y="5930"/>
                </a:cubicBezTo>
                <a:cubicBezTo>
                  <a:pt x="16479" y="5906"/>
                  <a:pt x="16455" y="5894"/>
                  <a:pt x="16431" y="5871"/>
                </a:cubicBezTo>
                <a:cubicBezTo>
                  <a:pt x="16479" y="5871"/>
                  <a:pt x="16491" y="5847"/>
                  <a:pt x="16503" y="5835"/>
                </a:cubicBezTo>
                <a:close/>
                <a:moveTo>
                  <a:pt x="8609" y="5859"/>
                </a:moveTo>
                <a:cubicBezTo>
                  <a:pt x="8621" y="5906"/>
                  <a:pt x="8644" y="5930"/>
                  <a:pt x="8680" y="5954"/>
                </a:cubicBezTo>
                <a:lnTo>
                  <a:pt x="8668" y="5966"/>
                </a:lnTo>
                <a:lnTo>
                  <a:pt x="8621" y="6013"/>
                </a:lnTo>
                <a:lnTo>
                  <a:pt x="8585" y="5978"/>
                </a:lnTo>
                <a:cubicBezTo>
                  <a:pt x="8609" y="5930"/>
                  <a:pt x="8609" y="5906"/>
                  <a:pt x="8609" y="5859"/>
                </a:cubicBezTo>
                <a:close/>
                <a:moveTo>
                  <a:pt x="17276" y="5894"/>
                </a:moveTo>
                <a:lnTo>
                  <a:pt x="17276" y="5894"/>
                </a:lnTo>
                <a:cubicBezTo>
                  <a:pt x="17300" y="5906"/>
                  <a:pt x="17312" y="5906"/>
                  <a:pt x="17324" y="5918"/>
                </a:cubicBezTo>
                <a:lnTo>
                  <a:pt x="17312" y="5930"/>
                </a:lnTo>
                <a:cubicBezTo>
                  <a:pt x="17312" y="5966"/>
                  <a:pt x="17324" y="5978"/>
                  <a:pt x="17336" y="5990"/>
                </a:cubicBezTo>
                <a:cubicBezTo>
                  <a:pt x="17305" y="5990"/>
                  <a:pt x="17264" y="6017"/>
                  <a:pt x="17214" y="6040"/>
                </a:cubicBezTo>
                <a:lnTo>
                  <a:pt x="17214" y="6040"/>
                </a:lnTo>
                <a:cubicBezTo>
                  <a:pt x="17215" y="6039"/>
                  <a:pt x="17216" y="6038"/>
                  <a:pt x="17217" y="6037"/>
                </a:cubicBezTo>
                <a:cubicBezTo>
                  <a:pt x="17265" y="5990"/>
                  <a:pt x="17300" y="5954"/>
                  <a:pt x="17276" y="5894"/>
                </a:cubicBezTo>
                <a:close/>
                <a:moveTo>
                  <a:pt x="9466" y="5966"/>
                </a:moveTo>
                <a:lnTo>
                  <a:pt x="9466" y="5966"/>
                </a:lnTo>
                <a:cubicBezTo>
                  <a:pt x="9502" y="5978"/>
                  <a:pt x="9526" y="5978"/>
                  <a:pt x="9573" y="5978"/>
                </a:cubicBezTo>
                <a:lnTo>
                  <a:pt x="9573" y="5990"/>
                </a:lnTo>
                <a:cubicBezTo>
                  <a:pt x="9537" y="6013"/>
                  <a:pt x="9526" y="6037"/>
                  <a:pt x="9502" y="6073"/>
                </a:cubicBezTo>
                <a:cubicBezTo>
                  <a:pt x="9502" y="6049"/>
                  <a:pt x="9478" y="6049"/>
                  <a:pt x="9466" y="6037"/>
                </a:cubicBezTo>
                <a:lnTo>
                  <a:pt x="9502" y="6037"/>
                </a:lnTo>
                <a:cubicBezTo>
                  <a:pt x="9502" y="5990"/>
                  <a:pt x="9478" y="5978"/>
                  <a:pt x="9466" y="5966"/>
                </a:cubicBezTo>
                <a:close/>
                <a:moveTo>
                  <a:pt x="17074" y="6049"/>
                </a:moveTo>
                <a:cubicBezTo>
                  <a:pt x="17099" y="6064"/>
                  <a:pt x="17122" y="6071"/>
                  <a:pt x="17143" y="6071"/>
                </a:cubicBezTo>
                <a:cubicBezTo>
                  <a:pt x="17161" y="6071"/>
                  <a:pt x="17178" y="6065"/>
                  <a:pt x="17193" y="6056"/>
                </a:cubicBezTo>
                <a:lnTo>
                  <a:pt x="17193" y="6056"/>
                </a:lnTo>
                <a:cubicBezTo>
                  <a:pt x="17195" y="6075"/>
                  <a:pt x="17205" y="6086"/>
                  <a:pt x="17205" y="6097"/>
                </a:cubicBezTo>
                <a:cubicBezTo>
                  <a:pt x="17193" y="6094"/>
                  <a:pt x="17181" y="6092"/>
                  <a:pt x="17170" y="6092"/>
                </a:cubicBezTo>
                <a:cubicBezTo>
                  <a:pt x="17135" y="6092"/>
                  <a:pt x="17104" y="6106"/>
                  <a:pt x="17086" y="6132"/>
                </a:cubicBezTo>
                <a:lnTo>
                  <a:pt x="17086" y="6109"/>
                </a:lnTo>
                <a:cubicBezTo>
                  <a:pt x="17086" y="6097"/>
                  <a:pt x="17086" y="6073"/>
                  <a:pt x="17074" y="6049"/>
                </a:cubicBezTo>
                <a:close/>
                <a:moveTo>
                  <a:pt x="19741" y="6025"/>
                </a:moveTo>
                <a:cubicBezTo>
                  <a:pt x="19717" y="6049"/>
                  <a:pt x="19741" y="6085"/>
                  <a:pt x="19753" y="6109"/>
                </a:cubicBezTo>
                <a:cubicBezTo>
                  <a:pt x="19753" y="6132"/>
                  <a:pt x="19741" y="6132"/>
                  <a:pt x="19741" y="6144"/>
                </a:cubicBezTo>
                <a:cubicBezTo>
                  <a:pt x="19725" y="6136"/>
                  <a:pt x="19708" y="6122"/>
                  <a:pt x="19688" y="6122"/>
                </a:cubicBezTo>
                <a:cubicBezTo>
                  <a:pt x="19682" y="6122"/>
                  <a:pt x="19675" y="6124"/>
                  <a:pt x="19668" y="6127"/>
                </a:cubicBezTo>
                <a:lnTo>
                  <a:pt x="19668" y="6127"/>
                </a:lnTo>
                <a:cubicBezTo>
                  <a:pt x="19707" y="6103"/>
                  <a:pt x="19717" y="6069"/>
                  <a:pt x="19717" y="6025"/>
                </a:cubicBezTo>
                <a:close/>
                <a:moveTo>
                  <a:pt x="7311" y="6192"/>
                </a:moveTo>
                <a:lnTo>
                  <a:pt x="7311" y="6192"/>
                </a:lnTo>
                <a:cubicBezTo>
                  <a:pt x="7323" y="6204"/>
                  <a:pt x="7335" y="6216"/>
                  <a:pt x="7335" y="6228"/>
                </a:cubicBezTo>
                <a:cubicBezTo>
                  <a:pt x="7335" y="6252"/>
                  <a:pt x="7335" y="6263"/>
                  <a:pt x="7359" y="6275"/>
                </a:cubicBezTo>
                <a:lnTo>
                  <a:pt x="7299" y="6275"/>
                </a:lnTo>
                <a:cubicBezTo>
                  <a:pt x="7311" y="6252"/>
                  <a:pt x="7323" y="6216"/>
                  <a:pt x="7311" y="6192"/>
                </a:cubicBezTo>
                <a:close/>
                <a:moveTo>
                  <a:pt x="8109" y="5847"/>
                </a:moveTo>
                <a:cubicBezTo>
                  <a:pt x="8132" y="5859"/>
                  <a:pt x="8132" y="5882"/>
                  <a:pt x="8144" y="5906"/>
                </a:cubicBezTo>
                <a:cubicBezTo>
                  <a:pt x="8144" y="5918"/>
                  <a:pt x="8144" y="5942"/>
                  <a:pt x="8156" y="5966"/>
                </a:cubicBezTo>
                <a:cubicBezTo>
                  <a:pt x="8168" y="5966"/>
                  <a:pt x="8192" y="5966"/>
                  <a:pt x="8204" y="5942"/>
                </a:cubicBezTo>
                <a:cubicBezTo>
                  <a:pt x="8204" y="6025"/>
                  <a:pt x="8228" y="6109"/>
                  <a:pt x="8311" y="6180"/>
                </a:cubicBezTo>
                <a:lnTo>
                  <a:pt x="8287" y="6180"/>
                </a:lnTo>
                <a:cubicBezTo>
                  <a:pt x="8275" y="6216"/>
                  <a:pt x="8275" y="6240"/>
                  <a:pt x="8287" y="6275"/>
                </a:cubicBezTo>
                <a:cubicBezTo>
                  <a:pt x="8263" y="6263"/>
                  <a:pt x="8216" y="6240"/>
                  <a:pt x="8168" y="6240"/>
                </a:cubicBezTo>
                <a:lnTo>
                  <a:pt x="8192" y="6240"/>
                </a:lnTo>
                <a:cubicBezTo>
                  <a:pt x="8192" y="6097"/>
                  <a:pt x="8132" y="6001"/>
                  <a:pt x="8049" y="5966"/>
                </a:cubicBezTo>
                <a:lnTo>
                  <a:pt x="8049" y="5930"/>
                </a:lnTo>
                <a:cubicBezTo>
                  <a:pt x="8073" y="5906"/>
                  <a:pt x="8097" y="5871"/>
                  <a:pt x="8109" y="5847"/>
                </a:cubicBezTo>
                <a:close/>
                <a:moveTo>
                  <a:pt x="14919" y="5954"/>
                </a:moveTo>
                <a:cubicBezTo>
                  <a:pt x="14931" y="5954"/>
                  <a:pt x="14931" y="5966"/>
                  <a:pt x="14943" y="5966"/>
                </a:cubicBezTo>
                <a:cubicBezTo>
                  <a:pt x="14955" y="5990"/>
                  <a:pt x="14955" y="6013"/>
                  <a:pt x="14990" y="6037"/>
                </a:cubicBezTo>
                <a:cubicBezTo>
                  <a:pt x="14990" y="6049"/>
                  <a:pt x="14990" y="6049"/>
                  <a:pt x="14967" y="6073"/>
                </a:cubicBezTo>
                <a:cubicBezTo>
                  <a:pt x="15010" y="6099"/>
                  <a:pt x="15046" y="6118"/>
                  <a:pt x="15086" y="6118"/>
                </a:cubicBezTo>
                <a:cubicBezTo>
                  <a:pt x="15101" y="6118"/>
                  <a:pt x="15117" y="6115"/>
                  <a:pt x="15133" y="6109"/>
                </a:cubicBezTo>
                <a:lnTo>
                  <a:pt x="15133" y="6109"/>
                </a:lnTo>
                <a:cubicBezTo>
                  <a:pt x="15121" y="6156"/>
                  <a:pt x="15121" y="6204"/>
                  <a:pt x="15133" y="6252"/>
                </a:cubicBezTo>
                <a:cubicBezTo>
                  <a:pt x="15123" y="6245"/>
                  <a:pt x="15111" y="6242"/>
                  <a:pt x="15099" y="6242"/>
                </a:cubicBezTo>
                <a:cubicBezTo>
                  <a:pt x="15070" y="6242"/>
                  <a:pt x="15036" y="6258"/>
                  <a:pt x="15002" y="6275"/>
                </a:cubicBezTo>
                <a:cubicBezTo>
                  <a:pt x="15038" y="6228"/>
                  <a:pt x="15050" y="6192"/>
                  <a:pt x="15014" y="6132"/>
                </a:cubicBezTo>
                <a:lnTo>
                  <a:pt x="15014" y="6132"/>
                </a:lnTo>
                <a:cubicBezTo>
                  <a:pt x="14931" y="6144"/>
                  <a:pt x="14871" y="6192"/>
                  <a:pt x="14860" y="6263"/>
                </a:cubicBezTo>
                <a:lnTo>
                  <a:pt x="14836" y="6252"/>
                </a:lnTo>
                <a:lnTo>
                  <a:pt x="14860" y="6228"/>
                </a:lnTo>
                <a:cubicBezTo>
                  <a:pt x="14860" y="6228"/>
                  <a:pt x="14860" y="6216"/>
                  <a:pt x="14836" y="6204"/>
                </a:cubicBezTo>
                <a:cubicBezTo>
                  <a:pt x="14836" y="6168"/>
                  <a:pt x="14824" y="6144"/>
                  <a:pt x="14812" y="6109"/>
                </a:cubicBezTo>
                <a:cubicBezTo>
                  <a:pt x="14871" y="6085"/>
                  <a:pt x="14895" y="6037"/>
                  <a:pt x="14919" y="5990"/>
                </a:cubicBezTo>
                <a:lnTo>
                  <a:pt x="14931" y="5978"/>
                </a:lnTo>
                <a:cubicBezTo>
                  <a:pt x="14931" y="5966"/>
                  <a:pt x="14931" y="5966"/>
                  <a:pt x="14919" y="5954"/>
                </a:cubicBezTo>
                <a:close/>
                <a:moveTo>
                  <a:pt x="7216" y="6252"/>
                </a:moveTo>
                <a:cubicBezTo>
                  <a:pt x="7240" y="6263"/>
                  <a:pt x="7251" y="6275"/>
                  <a:pt x="7275" y="6275"/>
                </a:cubicBezTo>
                <a:cubicBezTo>
                  <a:pt x="7263" y="6287"/>
                  <a:pt x="7240" y="6287"/>
                  <a:pt x="7240" y="6311"/>
                </a:cubicBezTo>
                <a:cubicBezTo>
                  <a:pt x="7240" y="6289"/>
                  <a:pt x="7218" y="6266"/>
                  <a:pt x="7206" y="6254"/>
                </a:cubicBezTo>
                <a:lnTo>
                  <a:pt x="7206" y="6254"/>
                </a:lnTo>
                <a:cubicBezTo>
                  <a:pt x="7209" y="6253"/>
                  <a:pt x="7212" y="6252"/>
                  <a:pt x="7216" y="6252"/>
                </a:cubicBezTo>
                <a:close/>
                <a:moveTo>
                  <a:pt x="22658" y="6252"/>
                </a:moveTo>
                <a:lnTo>
                  <a:pt x="22694" y="6287"/>
                </a:lnTo>
                <a:cubicBezTo>
                  <a:pt x="22670" y="6287"/>
                  <a:pt x="22658" y="6311"/>
                  <a:pt x="22622" y="6323"/>
                </a:cubicBezTo>
                <a:cubicBezTo>
                  <a:pt x="22634" y="6287"/>
                  <a:pt x="22634" y="6263"/>
                  <a:pt x="22622" y="6252"/>
                </a:cubicBezTo>
                <a:close/>
                <a:moveTo>
                  <a:pt x="16360" y="6025"/>
                </a:moveTo>
                <a:cubicBezTo>
                  <a:pt x="16360" y="6037"/>
                  <a:pt x="16360" y="6049"/>
                  <a:pt x="16372" y="6061"/>
                </a:cubicBezTo>
                <a:cubicBezTo>
                  <a:pt x="16366" y="6058"/>
                  <a:pt x="16359" y="6057"/>
                  <a:pt x="16352" y="6057"/>
                </a:cubicBezTo>
                <a:cubicBezTo>
                  <a:pt x="16331" y="6057"/>
                  <a:pt x="16309" y="6070"/>
                  <a:pt x="16300" y="6097"/>
                </a:cubicBezTo>
                <a:lnTo>
                  <a:pt x="16300" y="6132"/>
                </a:lnTo>
                <a:cubicBezTo>
                  <a:pt x="16287" y="6127"/>
                  <a:pt x="16275" y="6125"/>
                  <a:pt x="16264" y="6125"/>
                </a:cubicBezTo>
                <a:cubicBezTo>
                  <a:pt x="16220" y="6125"/>
                  <a:pt x="16183" y="6157"/>
                  <a:pt x="16145" y="6204"/>
                </a:cubicBezTo>
                <a:cubicBezTo>
                  <a:pt x="16169" y="6228"/>
                  <a:pt x="16181" y="6263"/>
                  <a:pt x="16205" y="6275"/>
                </a:cubicBezTo>
                <a:cubicBezTo>
                  <a:pt x="16195" y="6273"/>
                  <a:pt x="16186" y="6272"/>
                  <a:pt x="16177" y="6272"/>
                </a:cubicBezTo>
                <a:cubicBezTo>
                  <a:pt x="16133" y="6272"/>
                  <a:pt x="16100" y="6297"/>
                  <a:pt x="16050" y="6347"/>
                </a:cubicBezTo>
                <a:lnTo>
                  <a:pt x="16026" y="6347"/>
                </a:lnTo>
                <a:cubicBezTo>
                  <a:pt x="16050" y="6311"/>
                  <a:pt x="16050" y="6240"/>
                  <a:pt x="16003" y="6180"/>
                </a:cubicBezTo>
                <a:lnTo>
                  <a:pt x="16003" y="6180"/>
                </a:lnTo>
                <a:cubicBezTo>
                  <a:pt x="16062" y="6204"/>
                  <a:pt x="16086" y="6204"/>
                  <a:pt x="16122" y="6204"/>
                </a:cubicBezTo>
                <a:cubicBezTo>
                  <a:pt x="16122" y="6156"/>
                  <a:pt x="16122" y="6132"/>
                  <a:pt x="16110" y="6097"/>
                </a:cubicBezTo>
                <a:cubicBezTo>
                  <a:pt x="16122" y="6085"/>
                  <a:pt x="16122" y="6073"/>
                  <a:pt x="16122" y="6073"/>
                </a:cubicBezTo>
                <a:lnTo>
                  <a:pt x="16133" y="6085"/>
                </a:lnTo>
                <a:cubicBezTo>
                  <a:pt x="16139" y="6091"/>
                  <a:pt x="16148" y="6094"/>
                  <a:pt x="16157" y="6094"/>
                </a:cubicBezTo>
                <a:cubicBezTo>
                  <a:pt x="16166" y="6094"/>
                  <a:pt x="16175" y="6091"/>
                  <a:pt x="16181" y="6085"/>
                </a:cubicBezTo>
                <a:cubicBezTo>
                  <a:pt x="16181" y="6097"/>
                  <a:pt x="16181" y="6132"/>
                  <a:pt x="16205" y="6132"/>
                </a:cubicBezTo>
                <a:cubicBezTo>
                  <a:pt x="16229" y="6109"/>
                  <a:pt x="16229" y="6097"/>
                  <a:pt x="16229" y="6085"/>
                </a:cubicBezTo>
                <a:lnTo>
                  <a:pt x="16241" y="6085"/>
                </a:lnTo>
                <a:cubicBezTo>
                  <a:pt x="16253" y="6085"/>
                  <a:pt x="16253" y="6085"/>
                  <a:pt x="16264" y="6073"/>
                </a:cubicBezTo>
                <a:lnTo>
                  <a:pt x="16264" y="6049"/>
                </a:lnTo>
                <a:lnTo>
                  <a:pt x="16288" y="6037"/>
                </a:lnTo>
                <a:cubicBezTo>
                  <a:pt x="16300" y="6037"/>
                  <a:pt x="16300" y="6049"/>
                  <a:pt x="16312" y="6049"/>
                </a:cubicBezTo>
                <a:lnTo>
                  <a:pt x="16312" y="6037"/>
                </a:lnTo>
                <a:lnTo>
                  <a:pt x="16324" y="6049"/>
                </a:lnTo>
                <a:cubicBezTo>
                  <a:pt x="16348" y="6049"/>
                  <a:pt x="16348" y="6037"/>
                  <a:pt x="16360" y="6025"/>
                </a:cubicBezTo>
                <a:close/>
                <a:moveTo>
                  <a:pt x="8942" y="6049"/>
                </a:moveTo>
                <a:cubicBezTo>
                  <a:pt x="8942" y="6073"/>
                  <a:pt x="8966" y="6073"/>
                  <a:pt x="8966" y="6073"/>
                </a:cubicBezTo>
                <a:cubicBezTo>
                  <a:pt x="8942" y="6085"/>
                  <a:pt x="8942" y="6097"/>
                  <a:pt x="8942" y="6109"/>
                </a:cubicBezTo>
                <a:cubicBezTo>
                  <a:pt x="8966" y="6109"/>
                  <a:pt x="8978" y="6109"/>
                  <a:pt x="8990" y="6097"/>
                </a:cubicBezTo>
                <a:lnTo>
                  <a:pt x="8990" y="6132"/>
                </a:lnTo>
                <a:cubicBezTo>
                  <a:pt x="8996" y="6136"/>
                  <a:pt x="9002" y="6137"/>
                  <a:pt x="9009" y="6137"/>
                </a:cubicBezTo>
                <a:cubicBezTo>
                  <a:pt x="9026" y="6137"/>
                  <a:pt x="9044" y="6126"/>
                  <a:pt x="9061" y="6109"/>
                </a:cubicBezTo>
                <a:cubicBezTo>
                  <a:pt x="9061" y="6132"/>
                  <a:pt x="9061" y="6144"/>
                  <a:pt x="9073" y="6144"/>
                </a:cubicBezTo>
                <a:cubicBezTo>
                  <a:pt x="9073" y="6204"/>
                  <a:pt x="9097" y="6263"/>
                  <a:pt x="9121" y="6323"/>
                </a:cubicBezTo>
                <a:cubicBezTo>
                  <a:pt x="9097" y="6323"/>
                  <a:pt x="9061" y="6335"/>
                  <a:pt x="9037" y="6382"/>
                </a:cubicBezTo>
                <a:cubicBezTo>
                  <a:pt x="9014" y="6382"/>
                  <a:pt x="9002" y="6382"/>
                  <a:pt x="8990" y="6394"/>
                </a:cubicBezTo>
                <a:lnTo>
                  <a:pt x="8990" y="6371"/>
                </a:lnTo>
                <a:lnTo>
                  <a:pt x="8990" y="6347"/>
                </a:lnTo>
                <a:cubicBezTo>
                  <a:pt x="8990" y="6347"/>
                  <a:pt x="8995" y="6357"/>
                  <a:pt x="9002" y="6357"/>
                </a:cubicBezTo>
                <a:cubicBezTo>
                  <a:pt x="9006" y="6357"/>
                  <a:pt x="9010" y="6355"/>
                  <a:pt x="9014" y="6347"/>
                </a:cubicBezTo>
                <a:cubicBezTo>
                  <a:pt x="9014" y="6335"/>
                  <a:pt x="9014" y="6323"/>
                  <a:pt x="9002" y="6323"/>
                </a:cubicBezTo>
                <a:cubicBezTo>
                  <a:pt x="9014" y="6323"/>
                  <a:pt x="9014" y="6311"/>
                  <a:pt x="9014" y="6287"/>
                </a:cubicBezTo>
                <a:cubicBezTo>
                  <a:pt x="9014" y="6275"/>
                  <a:pt x="9014" y="6263"/>
                  <a:pt x="9002" y="6263"/>
                </a:cubicBezTo>
                <a:cubicBezTo>
                  <a:pt x="9014" y="6263"/>
                  <a:pt x="9014" y="6240"/>
                  <a:pt x="9014" y="6228"/>
                </a:cubicBezTo>
                <a:lnTo>
                  <a:pt x="9002" y="6228"/>
                </a:lnTo>
                <a:cubicBezTo>
                  <a:pt x="8978" y="6204"/>
                  <a:pt x="8966" y="6168"/>
                  <a:pt x="8930" y="6156"/>
                </a:cubicBezTo>
                <a:cubicBezTo>
                  <a:pt x="8930" y="6121"/>
                  <a:pt x="8918" y="6097"/>
                  <a:pt x="8894" y="6061"/>
                </a:cubicBezTo>
                <a:lnTo>
                  <a:pt x="8894" y="6061"/>
                </a:lnTo>
                <a:cubicBezTo>
                  <a:pt x="8904" y="6066"/>
                  <a:pt x="8912" y="6069"/>
                  <a:pt x="8919" y="6069"/>
                </a:cubicBezTo>
                <a:cubicBezTo>
                  <a:pt x="8928" y="6069"/>
                  <a:pt x="8935" y="6063"/>
                  <a:pt x="8942" y="6049"/>
                </a:cubicBezTo>
                <a:close/>
                <a:moveTo>
                  <a:pt x="10157" y="6502"/>
                </a:moveTo>
                <a:cubicBezTo>
                  <a:pt x="10174" y="6519"/>
                  <a:pt x="10204" y="6530"/>
                  <a:pt x="10242" y="6530"/>
                </a:cubicBezTo>
                <a:cubicBezTo>
                  <a:pt x="10256" y="6530"/>
                  <a:pt x="10272" y="6529"/>
                  <a:pt x="10288" y="6525"/>
                </a:cubicBezTo>
                <a:cubicBezTo>
                  <a:pt x="10299" y="6525"/>
                  <a:pt x="10299" y="6549"/>
                  <a:pt x="10311" y="6549"/>
                </a:cubicBezTo>
                <a:cubicBezTo>
                  <a:pt x="10288" y="6561"/>
                  <a:pt x="10276" y="6573"/>
                  <a:pt x="10240" y="6585"/>
                </a:cubicBezTo>
                <a:cubicBezTo>
                  <a:pt x="10222" y="6581"/>
                  <a:pt x="10207" y="6578"/>
                  <a:pt x="10192" y="6578"/>
                </a:cubicBezTo>
                <a:cubicBezTo>
                  <a:pt x="10166" y="6578"/>
                  <a:pt x="10143" y="6586"/>
                  <a:pt x="10121" y="6609"/>
                </a:cubicBezTo>
                <a:lnTo>
                  <a:pt x="10121" y="6585"/>
                </a:lnTo>
                <a:cubicBezTo>
                  <a:pt x="10133" y="6561"/>
                  <a:pt x="10157" y="6525"/>
                  <a:pt x="10157" y="6502"/>
                </a:cubicBezTo>
                <a:close/>
                <a:moveTo>
                  <a:pt x="7990" y="6573"/>
                </a:moveTo>
                <a:cubicBezTo>
                  <a:pt x="8013" y="6609"/>
                  <a:pt x="8037" y="6621"/>
                  <a:pt x="8073" y="6644"/>
                </a:cubicBezTo>
                <a:cubicBezTo>
                  <a:pt x="8049" y="6644"/>
                  <a:pt x="8037" y="6668"/>
                  <a:pt x="8025" y="6668"/>
                </a:cubicBezTo>
                <a:lnTo>
                  <a:pt x="8025" y="6644"/>
                </a:lnTo>
                <a:cubicBezTo>
                  <a:pt x="8013" y="6633"/>
                  <a:pt x="8013" y="6621"/>
                  <a:pt x="7990" y="6621"/>
                </a:cubicBezTo>
                <a:lnTo>
                  <a:pt x="7990" y="6573"/>
                </a:lnTo>
                <a:close/>
                <a:moveTo>
                  <a:pt x="19348" y="6609"/>
                </a:moveTo>
                <a:cubicBezTo>
                  <a:pt x="19360" y="6621"/>
                  <a:pt x="19384" y="6633"/>
                  <a:pt x="19384" y="6644"/>
                </a:cubicBezTo>
                <a:cubicBezTo>
                  <a:pt x="19360" y="6644"/>
                  <a:pt x="19348" y="6668"/>
                  <a:pt x="19336" y="6668"/>
                </a:cubicBezTo>
                <a:lnTo>
                  <a:pt x="19301" y="6668"/>
                </a:lnTo>
                <a:lnTo>
                  <a:pt x="19301" y="6644"/>
                </a:lnTo>
                <a:lnTo>
                  <a:pt x="19348" y="6609"/>
                </a:lnTo>
                <a:close/>
                <a:moveTo>
                  <a:pt x="7359" y="6549"/>
                </a:moveTo>
                <a:lnTo>
                  <a:pt x="7359" y="6668"/>
                </a:lnTo>
                <a:lnTo>
                  <a:pt x="7382" y="6668"/>
                </a:lnTo>
                <a:cubicBezTo>
                  <a:pt x="7382" y="6692"/>
                  <a:pt x="7382" y="6740"/>
                  <a:pt x="7394" y="6775"/>
                </a:cubicBezTo>
                <a:cubicBezTo>
                  <a:pt x="7370" y="6704"/>
                  <a:pt x="7311" y="6644"/>
                  <a:pt x="7251" y="6597"/>
                </a:cubicBezTo>
                <a:cubicBezTo>
                  <a:pt x="7299" y="6585"/>
                  <a:pt x="7335" y="6573"/>
                  <a:pt x="7359" y="6549"/>
                </a:cubicBezTo>
                <a:close/>
                <a:moveTo>
                  <a:pt x="7418" y="6763"/>
                </a:moveTo>
                <a:cubicBezTo>
                  <a:pt x="7418" y="6799"/>
                  <a:pt x="7418" y="6823"/>
                  <a:pt x="7430" y="6847"/>
                </a:cubicBezTo>
                <a:cubicBezTo>
                  <a:pt x="7418" y="6859"/>
                  <a:pt x="7418" y="6871"/>
                  <a:pt x="7418" y="6883"/>
                </a:cubicBezTo>
                <a:cubicBezTo>
                  <a:pt x="7394" y="6859"/>
                  <a:pt x="7370" y="6823"/>
                  <a:pt x="7335" y="6799"/>
                </a:cubicBezTo>
                <a:cubicBezTo>
                  <a:pt x="7370" y="6799"/>
                  <a:pt x="7394" y="6775"/>
                  <a:pt x="7418" y="6763"/>
                </a:cubicBezTo>
                <a:close/>
                <a:moveTo>
                  <a:pt x="8097" y="6799"/>
                </a:moveTo>
                <a:cubicBezTo>
                  <a:pt x="8097" y="6823"/>
                  <a:pt x="8097" y="6859"/>
                  <a:pt x="8121" y="6883"/>
                </a:cubicBezTo>
                <a:lnTo>
                  <a:pt x="8121" y="6906"/>
                </a:lnTo>
                <a:cubicBezTo>
                  <a:pt x="8109" y="6859"/>
                  <a:pt x="8085" y="6847"/>
                  <a:pt x="8049" y="6811"/>
                </a:cubicBezTo>
                <a:cubicBezTo>
                  <a:pt x="8073" y="6811"/>
                  <a:pt x="8085" y="6799"/>
                  <a:pt x="8097" y="6799"/>
                </a:cubicBezTo>
                <a:close/>
                <a:moveTo>
                  <a:pt x="8418" y="6883"/>
                </a:moveTo>
                <a:cubicBezTo>
                  <a:pt x="8442" y="6918"/>
                  <a:pt x="8454" y="6942"/>
                  <a:pt x="8466" y="6966"/>
                </a:cubicBezTo>
                <a:cubicBezTo>
                  <a:pt x="8454" y="6966"/>
                  <a:pt x="8442" y="6978"/>
                  <a:pt x="8418" y="6978"/>
                </a:cubicBezTo>
                <a:lnTo>
                  <a:pt x="8406" y="6978"/>
                </a:lnTo>
                <a:cubicBezTo>
                  <a:pt x="8406" y="6966"/>
                  <a:pt x="8394" y="6942"/>
                  <a:pt x="8394" y="6930"/>
                </a:cubicBezTo>
                <a:cubicBezTo>
                  <a:pt x="8394" y="6930"/>
                  <a:pt x="8406" y="6918"/>
                  <a:pt x="8418" y="6883"/>
                </a:cubicBezTo>
                <a:close/>
                <a:moveTo>
                  <a:pt x="16038" y="6930"/>
                </a:moveTo>
                <a:lnTo>
                  <a:pt x="16038" y="6930"/>
                </a:lnTo>
                <a:cubicBezTo>
                  <a:pt x="16026" y="6942"/>
                  <a:pt x="16050" y="6966"/>
                  <a:pt x="16062" y="6978"/>
                </a:cubicBezTo>
                <a:cubicBezTo>
                  <a:pt x="16050" y="6978"/>
                  <a:pt x="16050" y="6978"/>
                  <a:pt x="16026" y="6990"/>
                </a:cubicBezTo>
                <a:lnTo>
                  <a:pt x="16003" y="6990"/>
                </a:lnTo>
                <a:cubicBezTo>
                  <a:pt x="16014" y="6978"/>
                  <a:pt x="16026" y="6942"/>
                  <a:pt x="16038" y="6930"/>
                </a:cubicBezTo>
                <a:close/>
                <a:moveTo>
                  <a:pt x="8121" y="6942"/>
                </a:moveTo>
                <a:cubicBezTo>
                  <a:pt x="8121" y="6966"/>
                  <a:pt x="8144" y="6990"/>
                  <a:pt x="8144" y="7025"/>
                </a:cubicBezTo>
                <a:cubicBezTo>
                  <a:pt x="8109" y="7025"/>
                  <a:pt x="8097" y="7002"/>
                  <a:pt x="8073" y="7002"/>
                </a:cubicBezTo>
                <a:cubicBezTo>
                  <a:pt x="8097" y="6990"/>
                  <a:pt x="8109" y="6978"/>
                  <a:pt x="8121" y="6942"/>
                </a:cubicBezTo>
                <a:close/>
                <a:moveTo>
                  <a:pt x="8275" y="7025"/>
                </a:moveTo>
                <a:lnTo>
                  <a:pt x="8275" y="7049"/>
                </a:lnTo>
                <a:cubicBezTo>
                  <a:pt x="8263" y="7061"/>
                  <a:pt x="8263" y="7085"/>
                  <a:pt x="8263" y="7085"/>
                </a:cubicBezTo>
                <a:lnTo>
                  <a:pt x="8252" y="7085"/>
                </a:lnTo>
                <a:cubicBezTo>
                  <a:pt x="8228" y="7049"/>
                  <a:pt x="8216" y="7037"/>
                  <a:pt x="8192" y="7037"/>
                </a:cubicBezTo>
                <a:cubicBezTo>
                  <a:pt x="8216" y="7037"/>
                  <a:pt x="8252" y="7025"/>
                  <a:pt x="8275" y="7025"/>
                </a:cubicBezTo>
                <a:close/>
                <a:moveTo>
                  <a:pt x="23265" y="6966"/>
                </a:moveTo>
                <a:cubicBezTo>
                  <a:pt x="23289" y="7002"/>
                  <a:pt x="23337" y="7037"/>
                  <a:pt x="23408" y="7037"/>
                </a:cubicBezTo>
                <a:cubicBezTo>
                  <a:pt x="23384" y="7037"/>
                  <a:pt x="23372" y="7061"/>
                  <a:pt x="23372" y="7085"/>
                </a:cubicBezTo>
                <a:cubicBezTo>
                  <a:pt x="23342" y="7062"/>
                  <a:pt x="23307" y="7054"/>
                  <a:pt x="23274" y="7054"/>
                </a:cubicBezTo>
                <a:cubicBezTo>
                  <a:pt x="23254" y="7054"/>
                  <a:pt x="23235" y="7057"/>
                  <a:pt x="23218" y="7061"/>
                </a:cubicBezTo>
                <a:lnTo>
                  <a:pt x="23218" y="7049"/>
                </a:lnTo>
                <a:cubicBezTo>
                  <a:pt x="23253" y="7025"/>
                  <a:pt x="23253" y="6990"/>
                  <a:pt x="23265" y="6966"/>
                </a:cubicBezTo>
                <a:close/>
                <a:moveTo>
                  <a:pt x="9871" y="6942"/>
                </a:moveTo>
                <a:lnTo>
                  <a:pt x="9895" y="6978"/>
                </a:lnTo>
                <a:cubicBezTo>
                  <a:pt x="9871" y="7025"/>
                  <a:pt x="9859" y="7085"/>
                  <a:pt x="9883" y="7144"/>
                </a:cubicBezTo>
                <a:cubicBezTo>
                  <a:pt x="9871" y="7144"/>
                  <a:pt x="9835" y="7121"/>
                  <a:pt x="9823" y="7121"/>
                </a:cubicBezTo>
                <a:lnTo>
                  <a:pt x="9823" y="7049"/>
                </a:lnTo>
                <a:lnTo>
                  <a:pt x="9823" y="7025"/>
                </a:lnTo>
                <a:lnTo>
                  <a:pt x="9811" y="7025"/>
                </a:lnTo>
                <a:cubicBezTo>
                  <a:pt x="9811" y="7002"/>
                  <a:pt x="9799" y="7002"/>
                  <a:pt x="9799" y="6990"/>
                </a:cubicBezTo>
                <a:cubicBezTo>
                  <a:pt x="9811" y="6990"/>
                  <a:pt x="9835" y="6978"/>
                  <a:pt x="9871" y="6942"/>
                </a:cubicBezTo>
                <a:close/>
                <a:moveTo>
                  <a:pt x="7025" y="7037"/>
                </a:moveTo>
                <a:cubicBezTo>
                  <a:pt x="7013" y="7049"/>
                  <a:pt x="7001" y="7073"/>
                  <a:pt x="7001" y="7109"/>
                </a:cubicBezTo>
                <a:cubicBezTo>
                  <a:pt x="7013" y="7121"/>
                  <a:pt x="7025" y="7121"/>
                  <a:pt x="7037" y="7121"/>
                </a:cubicBezTo>
                <a:cubicBezTo>
                  <a:pt x="7013" y="7144"/>
                  <a:pt x="6978" y="7168"/>
                  <a:pt x="6978" y="7216"/>
                </a:cubicBezTo>
                <a:cubicBezTo>
                  <a:pt x="6966" y="7180"/>
                  <a:pt x="6942" y="7144"/>
                  <a:pt x="6894" y="7121"/>
                </a:cubicBezTo>
                <a:cubicBezTo>
                  <a:pt x="6906" y="7097"/>
                  <a:pt x="6906" y="7061"/>
                  <a:pt x="6906" y="7037"/>
                </a:cubicBezTo>
                <a:cubicBezTo>
                  <a:pt x="6924" y="7043"/>
                  <a:pt x="6942" y="7046"/>
                  <a:pt x="6960" y="7046"/>
                </a:cubicBezTo>
                <a:cubicBezTo>
                  <a:pt x="6978" y="7046"/>
                  <a:pt x="6995" y="7043"/>
                  <a:pt x="7013" y="7037"/>
                </a:cubicBezTo>
                <a:close/>
                <a:moveTo>
                  <a:pt x="23349" y="7216"/>
                </a:moveTo>
                <a:cubicBezTo>
                  <a:pt x="23349" y="7228"/>
                  <a:pt x="23337" y="7240"/>
                  <a:pt x="23337" y="7264"/>
                </a:cubicBezTo>
                <a:lnTo>
                  <a:pt x="23289" y="7264"/>
                </a:lnTo>
                <a:lnTo>
                  <a:pt x="23289" y="7240"/>
                </a:lnTo>
                <a:cubicBezTo>
                  <a:pt x="23325" y="7228"/>
                  <a:pt x="23337" y="7216"/>
                  <a:pt x="23349" y="7216"/>
                </a:cubicBezTo>
                <a:close/>
                <a:moveTo>
                  <a:pt x="6763" y="7144"/>
                </a:moveTo>
                <a:cubicBezTo>
                  <a:pt x="6775" y="7156"/>
                  <a:pt x="6799" y="7168"/>
                  <a:pt x="6823" y="7168"/>
                </a:cubicBezTo>
                <a:cubicBezTo>
                  <a:pt x="6823" y="7168"/>
                  <a:pt x="6823" y="7156"/>
                  <a:pt x="6835" y="7156"/>
                </a:cubicBezTo>
                <a:lnTo>
                  <a:pt x="6847" y="7168"/>
                </a:lnTo>
                <a:cubicBezTo>
                  <a:pt x="6835" y="7204"/>
                  <a:pt x="6847" y="7228"/>
                  <a:pt x="6882" y="7275"/>
                </a:cubicBezTo>
                <a:cubicBezTo>
                  <a:pt x="6872" y="7272"/>
                  <a:pt x="6862" y="7271"/>
                  <a:pt x="6853" y="7271"/>
                </a:cubicBezTo>
                <a:cubicBezTo>
                  <a:pt x="6832" y="7271"/>
                  <a:pt x="6812" y="7279"/>
                  <a:pt x="6787" y="7287"/>
                </a:cubicBezTo>
                <a:cubicBezTo>
                  <a:pt x="6787" y="7275"/>
                  <a:pt x="6775" y="7240"/>
                  <a:pt x="6763" y="7228"/>
                </a:cubicBezTo>
                <a:cubicBezTo>
                  <a:pt x="6763" y="7204"/>
                  <a:pt x="6763" y="7168"/>
                  <a:pt x="6728" y="7144"/>
                </a:cubicBezTo>
                <a:close/>
                <a:moveTo>
                  <a:pt x="14228" y="7121"/>
                </a:moveTo>
                <a:cubicBezTo>
                  <a:pt x="14240" y="7156"/>
                  <a:pt x="14264" y="7168"/>
                  <a:pt x="14288" y="7180"/>
                </a:cubicBezTo>
                <a:cubicBezTo>
                  <a:pt x="14252" y="7216"/>
                  <a:pt x="14240" y="7240"/>
                  <a:pt x="14228" y="7275"/>
                </a:cubicBezTo>
                <a:lnTo>
                  <a:pt x="14240" y="7275"/>
                </a:lnTo>
                <a:lnTo>
                  <a:pt x="14228" y="7287"/>
                </a:lnTo>
                <a:cubicBezTo>
                  <a:pt x="14228" y="7264"/>
                  <a:pt x="14228" y="7216"/>
                  <a:pt x="14217" y="7204"/>
                </a:cubicBezTo>
                <a:cubicBezTo>
                  <a:pt x="14228" y="7168"/>
                  <a:pt x="14228" y="7156"/>
                  <a:pt x="14228" y="7121"/>
                </a:cubicBezTo>
                <a:close/>
                <a:moveTo>
                  <a:pt x="20572" y="7084"/>
                </a:moveTo>
                <a:cubicBezTo>
                  <a:pt x="20578" y="7087"/>
                  <a:pt x="20587" y="7089"/>
                  <a:pt x="20596" y="7089"/>
                </a:cubicBezTo>
                <a:cubicBezTo>
                  <a:pt x="20604" y="7089"/>
                  <a:pt x="20613" y="7088"/>
                  <a:pt x="20622" y="7085"/>
                </a:cubicBezTo>
                <a:lnTo>
                  <a:pt x="20622" y="7085"/>
                </a:lnTo>
                <a:cubicBezTo>
                  <a:pt x="20622" y="7097"/>
                  <a:pt x="20610" y="7121"/>
                  <a:pt x="20610" y="7156"/>
                </a:cubicBezTo>
                <a:lnTo>
                  <a:pt x="20670" y="7156"/>
                </a:lnTo>
                <a:lnTo>
                  <a:pt x="20646" y="7180"/>
                </a:lnTo>
                <a:cubicBezTo>
                  <a:pt x="20622" y="7204"/>
                  <a:pt x="20622" y="7228"/>
                  <a:pt x="20646" y="7240"/>
                </a:cubicBezTo>
                <a:cubicBezTo>
                  <a:pt x="20641" y="7238"/>
                  <a:pt x="20636" y="7237"/>
                  <a:pt x="20631" y="7237"/>
                </a:cubicBezTo>
                <a:cubicBezTo>
                  <a:pt x="20596" y="7237"/>
                  <a:pt x="20549" y="7271"/>
                  <a:pt x="20539" y="7323"/>
                </a:cubicBezTo>
                <a:cubicBezTo>
                  <a:pt x="20551" y="7335"/>
                  <a:pt x="20586" y="7335"/>
                  <a:pt x="20610" y="7335"/>
                </a:cubicBezTo>
                <a:cubicBezTo>
                  <a:pt x="20598" y="7359"/>
                  <a:pt x="20598" y="7395"/>
                  <a:pt x="20610" y="7406"/>
                </a:cubicBezTo>
                <a:cubicBezTo>
                  <a:pt x="20598" y="7418"/>
                  <a:pt x="20586" y="7442"/>
                  <a:pt x="20586" y="7466"/>
                </a:cubicBezTo>
                <a:cubicBezTo>
                  <a:pt x="20586" y="7442"/>
                  <a:pt x="20586" y="7418"/>
                  <a:pt x="20563" y="7395"/>
                </a:cubicBezTo>
                <a:cubicBezTo>
                  <a:pt x="20539" y="7406"/>
                  <a:pt x="20503" y="7418"/>
                  <a:pt x="20491" y="7442"/>
                </a:cubicBezTo>
                <a:cubicBezTo>
                  <a:pt x="20479" y="7383"/>
                  <a:pt x="20444" y="7347"/>
                  <a:pt x="20408" y="7347"/>
                </a:cubicBezTo>
                <a:cubicBezTo>
                  <a:pt x="20420" y="7335"/>
                  <a:pt x="20432" y="7299"/>
                  <a:pt x="20432" y="7287"/>
                </a:cubicBezTo>
                <a:cubicBezTo>
                  <a:pt x="20444" y="7287"/>
                  <a:pt x="20444" y="7287"/>
                  <a:pt x="20467" y="7275"/>
                </a:cubicBezTo>
                <a:cubicBezTo>
                  <a:pt x="20467" y="7204"/>
                  <a:pt x="20420" y="7156"/>
                  <a:pt x="20372" y="7156"/>
                </a:cubicBezTo>
                <a:cubicBezTo>
                  <a:pt x="20384" y="7144"/>
                  <a:pt x="20384" y="7121"/>
                  <a:pt x="20408" y="7109"/>
                </a:cubicBezTo>
                <a:cubicBezTo>
                  <a:pt x="20420" y="7109"/>
                  <a:pt x="20432" y="7097"/>
                  <a:pt x="20444" y="7085"/>
                </a:cubicBezTo>
                <a:cubicBezTo>
                  <a:pt x="20444" y="7109"/>
                  <a:pt x="20479" y="7144"/>
                  <a:pt x="20527" y="7168"/>
                </a:cubicBezTo>
                <a:cubicBezTo>
                  <a:pt x="20554" y="7150"/>
                  <a:pt x="20574" y="7119"/>
                  <a:pt x="20572" y="7084"/>
                </a:cubicBezTo>
                <a:close/>
                <a:moveTo>
                  <a:pt x="12181" y="7275"/>
                </a:moveTo>
                <a:cubicBezTo>
                  <a:pt x="12145" y="7335"/>
                  <a:pt x="12145" y="7395"/>
                  <a:pt x="12193" y="7466"/>
                </a:cubicBezTo>
                <a:cubicBezTo>
                  <a:pt x="12181" y="7478"/>
                  <a:pt x="12157" y="7478"/>
                  <a:pt x="12145" y="7502"/>
                </a:cubicBezTo>
                <a:lnTo>
                  <a:pt x="12145" y="7478"/>
                </a:lnTo>
                <a:cubicBezTo>
                  <a:pt x="12133" y="7454"/>
                  <a:pt x="12097" y="7454"/>
                  <a:pt x="12085" y="7454"/>
                </a:cubicBezTo>
                <a:lnTo>
                  <a:pt x="12073" y="7430"/>
                </a:lnTo>
                <a:cubicBezTo>
                  <a:pt x="12073" y="7418"/>
                  <a:pt x="12062" y="7406"/>
                  <a:pt x="12026" y="7395"/>
                </a:cubicBezTo>
                <a:lnTo>
                  <a:pt x="12014" y="7371"/>
                </a:lnTo>
                <a:lnTo>
                  <a:pt x="12014" y="7371"/>
                </a:lnTo>
                <a:cubicBezTo>
                  <a:pt x="12022" y="7375"/>
                  <a:pt x="12030" y="7377"/>
                  <a:pt x="12038" y="7377"/>
                </a:cubicBezTo>
                <a:cubicBezTo>
                  <a:pt x="12074" y="7377"/>
                  <a:pt x="12104" y="7334"/>
                  <a:pt x="12133" y="7275"/>
                </a:cubicBezTo>
                <a:close/>
                <a:moveTo>
                  <a:pt x="16205" y="7371"/>
                </a:moveTo>
                <a:cubicBezTo>
                  <a:pt x="16241" y="7406"/>
                  <a:pt x="16264" y="7418"/>
                  <a:pt x="16300" y="7418"/>
                </a:cubicBezTo>
                <a:cubicBezTo>
                  <a:pt x="16264" y="7454"/>
                  <a:pt x="16253" y="7466"/>
                  <a:pt x="16241" y="7502"/>
                </a:cubicBezTo>
                <a:cubicBezTo>
                  <a:pt x="16217" y="7454"/>
                  <a:pt x="16193" y="7442"/>
                  <a:pt x="16181" y="7406"/>
                </a:cubicBezTo>
                <a:cubicBezTo>
                  <a:pt x="16193" y="7406"/>
                  <a:pt x="16193" y="7395"/>
                  <a:pt x="16205" y="7371"/>
                </a:cubicBezTo>
                <a:close/>
                <a:moveTo>
                  <a:pt x="23813" y="7502"/>
                </a:moveTo>
                <a:cubicBezTo>
                  <a:pt x="23849" y="7525"/>
                  <a:pt x="23873" y="7537"/>
                  <a:pt x="23920" y="7561"/>
                </a:cubicBezTo>
                <a:cubicBezTo>
                  <a:pt x="23932" y="7573"/>
                  <a:pt x="23944" y="7573"/>
                  <a:pt x="23968" y="7573"/>
                </a:cubicBezTo>
                <a:cubicBezTo>
                  <a:pt x="23944" y="7585"/>
                  <a:pt x="23944" y="7621"/>
                  <a:pt x="23932" y="7633"/>
                </a:cubicBezTo>
                <a:cubicBezTo>
                  <a:pt x="23896" y="7561"/>
                  <a:pt x="23849" y="7525"/>
                  <a:pt x="23801" y="7525"/>
                </a:cubicBezTo>
                <a:cubicBezTo>
                  <a:pt x="23813" y="7525"/>
                  <a:pt x="23813" y="7514"/>
                  <a:pt x="23813" y="7502"/>
                </a:cubicBezTo>
                <a:close/>
                <a:moveTo>
                  <a:pt x="4613" y="7660"/>
                </a:moveTo>
                <a:cubicBezTo>
                  <a:pt x="4618" y="7675"/>
                  <a:pt x="4626" y="7686"/>
                  <a:pt x="4632" y="7692"/>
                </a:cubicBezTo>
                <a:cubicBezTo>
                  <a:pt x="4620" y="7680"/>
                  <a:pt x="4620" y="7680"/>
                  <a:pt x="4596" y="7680"/>
                </a:cubicBezTo>
                <a:cubicBezTo>
                  <a:pt x="4604" y="7672"/>
                  <a:pt x="4610" y="7666"/>
                  <a:pt x="4613" y="7660"/>
                </a:cubicBezTo>
                <a:close/>
                <a:moveTo>
                  <a:pt x="12728" y="7680"/>
                </a:moveTo>
                <a:cubicBezTo>
                  <a:pt x="12740" y="7704"/>
                  <a:pt x="12776" y="7716"/>
                  <a:pt x="12800" y="7740"/>
                </a:cubicBezTo>
                <a:lnTo>
                  <a:pt x="12788" y="7740"/>
                </a:lnTo>
                <a:cubicBezTo>
                  <a:pt x="12752" y="7740"/>
                  <a:pt x="12740" y="7716"/>
                  <a:pt x="12716" y="7716"/>
                </a:cubicBezTo>
                <a:cubicBezTo>
                  <a:pt x="12728" y="7716"/>
                  <a:pt x="12728" y="7692"/>
                  <a:pt x="12728" y="7680"/>
                </a:cubicBezTo>
                <a:close/>
                <a:moveTo>
                  <a:pt x="21837" y="7656"/>
                </a:moveTo>
                <a:cubicBezTo>
                  <a:pt x="21848" y="7680"/>
                  <a:pt x="21848" y="7680"/>
                  <a:pt x="21860" y="7680"/>
                </a:cubicBezTo>
                <a:lnTo>
                  <a:pt x="21860" y="7704"/>
                </a:lnTo>
                <a:cubicBezTo>
                  <a:pt x="21878" y="7717"/>
                  <a:pt x="21895" y="7722"/>
                  <a:pt x="21913" y="7722"/>
                </a:cubicBezTo>
                <a:cubicBezTo>
                  <a:pt x="21943" y="7722"/>
                  <a:pt x="21973" y="7707"/>
                  <a:pt x="22003" y="7692"/>
                </a:cubicBezTo>
                <a:lnTo>
                  <a:pt x="22003" y="7704"/>
                </a:lnTo>
                <a:cubicBezTo>
                  <a:pt x="21968" y="7716"/>
                  <a:pt x="21944" y="7740"/>
                  <a:pt x="21956" y="7776"/>
                </a:cubicBezTo>
                <a:cubicBezTo>
                  <a:pt x="21938" y="7764"/>
                  <a:pt x="21923" y="7758"/>
                  <a:pt x="21908" y="7758"/>
                </a:cubicBezTo>
                <a:cubicBezTo>
                  <a:pt x="21893" y="7758"/>
                  <a:pt x="21878" y="7764"/>
                  <a:pt x="21860" y="7776"/>
                </a:cubicBezTo>
                <a:lnTo>
                  <a:pt x="21860" y="7799"/>
                </a:lnTo>
                <a:cubicBezTo>
                  <a:pt x="21848" y="7811"/>
                  <a:pt x="21848" y="7823"/>
                  <a:pt x="21848" y="7835"/>
                </a:cubicBezTo>
                <a:cubicBezTo>
                  <a:pt x="21837" y="7823"/>
                  <a:pt x="21822" y="7817"/>
                  <a:pt x="21807" y="7817"/>
                </a:cubicBezTo>
                <a:cubicBezTo>
                  <a:pt x="21792" y="7817"/>
                  <a:pt x="21777" y="7823"/>
                  <a:pt x="21765" y="7835"/>
                </a:cubicBezTo>
                <a:cubicBezTo>
                  <a:pt x="21741" y="7823"/>
                  <a:pt x="21729" y="7823"/>
                  <a:pt x="21718" y="7811"/>
                </a:cubicBezTo>
                <a:lnTo>
                  <a:pt x="21706" y="7811"/>
                </a:lnTo>
                <a:cubicBezTo>
                  <a:pt x="21700" y="7809"/>
                  <a:pt x="21696" y="7807"/>
                  <a:pt x="21692" y="7805"/>
                </a:cubicBezTo>
                <a:lnTo>
                  <a:pt x="21692" y="7805"/>
                </a:lnTo>
                <a:cubicBezTo>
                  <a:pt x="21709" y="7792"/>
                  <a:pt x="21718" y="7772"/>
                  <a:pt x="21718" y="7752"/>
                </a:cubicBezTo>
                <a:cubicBezTo>
                  <a:pt x="21723" y="7758"/>
                  <a:pt x="21729" y="7761"/>
                  <a:pt x="21738" y="7761"/>
                </a:cubicBezTo>
                <a:cubicBezTo>
                  <a:pt x="21747" y="7761"/>
                  <a:pt x="21759" y="7758"/>
                  <a:pt x="21777" y="7752"/>
                </a:cubicBezTo>
                <a:cubicBezTo>
                  <a:pt x="21777" y="7716"/>
                  <a:pt x="21765" y="7704"/>
                  <a:pt x="21741" y="7692"/>
                </a:cubicBezTo>
                <a:cubicBezTo>
                  <a:pt x="21765" y="7692"/>
                  <a:pt x="21765" y="7680"/>
                  <a:pt x="21777" y="7680"/>
                </a:cubicBezTo>
                <a:cubicBezTo>
                  <a:pt x="21777" y="7692"/>
                  <a:pt x="21789" y="7704"/>
                  <a:pt x="21801" y="7716"/>
                </a:cubicBezTo>
                <a:cubicBezTo>
                  <a:pt x="21825" y="7704"/>
                  <a:pt x="21837" y="7692"/>
                  <a:pt x="21837" y="7656"/>
                </a:cubicBezTo>
                <a:close/>
                <a:moveTo>
                  <a:pt x="24087" y="7645"/>
                </a:moveTo>
                <a:cubicBezTo>
                  <a:pt x="24099" y="7680"/>
                  <a:pt x="24123" y="7692"/>
                  <a:pt x="24158" y="7692"/>
                </a:cubicBezTo>
                <a:cubicBezTo>
                  <a:pt x="24111" y="7728"/>
                  <a:pt x="24051" y="7776"/>
                  <a:pt x="24027" y="7859"/>
                </a:cubicBezTo>
                <a:lnTo>
                  <a:pt x="23980" y="7859"/>
                </a:lnTo>
                <a:cubicBezTo>
                  <a:pt x="23980" y="7823"/>
                  <a:pt x="23992" y="7776"/>
                  <a:pt x="23980" y="7752"/>
                </a:cubicBezTo>
                <a:cubicBezTo>
                  <a:pt x="24039" y="7740"/>
                  <a:pt x="24087" y="7692"/>
                  <a:pt x="24087" y="7645"/>
                </a:cubicBezTo>
                <a:close/>
                <a:moveTo>
                  <a:pt x="6204" y="7835"/>
                </a:moveTo>
                <a:cubicBezTo>
                  <a:pt x="6227" y="7859"/>
                  <a:pt x="6251" y="7859"/>
                  <a:pt x="6263" y="7871"/>
                </a:cubicBezTo>
                <a:cubicBezTo>
                  <a:pt x="6287" y="7871"/>
                  <a:pt x="6299" y="7883"/>
                  <a:pt x="6299" y="7883"/>
                </a:cubicBezTo>
                <a:cubicBezTo>
                  <a:pt x="6311" y="7918"/>
                  <a:pt x="6335" y="7942"/>
                  <a:pt x="6370" y="7954"/>
                </a:cubicBezTo>
                <a:lnTo>
                  <a:pt x="6370" y="7978"/>
                </a:lnTo>
                <a:cubicBezTo>
                  <a:pt x="6344" y="7960"/>
                  <a:pt x="6324" y="7949"/>
                  <a:pt x="6297" y="7949"/>
                </a:cubicBezTo>
                <a:cubicBezTo>
                  <a:pt x="6287" y="7949"/>
                  <a:pt x="6276" y="7951"/>
                  <a:pt x="6263" y="7954"/>
                </a:cubicBezTo>
                <a:cubicBezTo>
                  <a:pt x="6251" y="7895"/>
                  <a:pt x="6204" y="7871"/>
                  <a:pt x="6168" y="7859"/>
                </a:cubicBezTo>
                <a:cubicBezTo>
                  <a:pt x="6192" y="7835"/>
                  <a:pt x="6192" y="7835"/>
                  <a:pt x="6204" y="7835"/>
                </a:cubicBezTo>
                <a:close/>
                <a:moveTo>
                  <a:pt x="14752" y="7954"/>
                </a:moveTo>
                <a:lnTo>
                  <a:pt x="14764" y="7966"/>
                </a:lnTo>
                <a:cubicBezTo>
                  <a:pt x="14776" y="8014"/>
                  <a:pt x="14776" y="8037"/>
                  <a:pt x="14776" y="8049"/>
                </a:cubicBezTo>
                <a:cubicBezTo>
                  <a:pt x="14752" y="8014"/>
                  <a:pt x="14705" y="8014"/>
                  <a:pt x="14669" y="8014"/>
                </a:cubicBezTo>
                <a:lnTo>
                  <a:pt x="14669" y="8002"/>
                </a:lnTo>
                <a:cubicBezTo>
                  <a:pt x="14693" y="8002"/>
                  <a:pt x="14693" y="7990"/>
                  <a:pt x="14693" y="7966"/>
                </a:cubicBezTo>
                <a:lnTo>
                  <a:pt x="14705" y="7954"/>
                </a:lnTo>
                <a:cubicBezTo>
                  <a:pt x="14713" y="7954"/>
                  <a:pt x="14726" y="7959"/>
                  <a:pt x="14737" y="7959"/>
                </a:cubicBezTo>
                <a:cubicBezTo>
                  <a:pt x="14743" y="7959"/>
                  <a:pt x="14748" y="7958"/>
                  <a:pt x="14752" y="7954"/>
                </a:cubicBezTo>
                <a:close/>
                <a:moveTo>
                  <a:pt x="12716" y="8097"/>
                </a:moveTo>
                <a:cubicBezTo>
                  <a:pt x="12716" y="8109"/>
                  <a:pt x="12728" y="8133"/>
                  <a:pt x="12728" y="8157"/>
                </a:cubicBezTo>
                <a:lnTo>
                  <a:pt x="12728" y="8180"/>
                </a:lnTo>
                <a:cubicBezTo>
                  <a:pt x="12716" y="8168"/>
                  <a:pt x="12693" y="8168"/>
                  <a:pt x="12681" y="8157"/>
                </a:cubicBezTo>
                <a:cubicBezTo>
                  <a:pt x="12693" y="8133"/>
                  <a:pt x="12693" y="8121"/>
                  <a:pt x="12716" y="8097"/>
                </a:cubicBezTo>
                <a:close/>
                <a:moveTo>
                  <a:pt x="14895" y="8014"/>
                </a:moveTo>
                <a:cubicBezTo>
                  <a:pt x="14919" y="8037"/>
                  <a:pt x="14931" y="8037"/>
                  <a:pt x="14943" y="8037"/>
                </a:cubicBezTo>
                <a:cubicBezTo>
                  <a:pt x="14931" y="8061"/>
                  <a:pt x="14919" y="8097"/>
                  <a:pt x="14919" y="8121"/>
                </a:cubicBezTo>
                <a:cubicBezTo>
                  <a:pt x="14895" y="8157"/>
                  <a:pt x="14871" y="8168"/>
                  <a:pt x="14860" y="8180"/>
                </a:cubicBezTo>
                <a:cubicBezTo>
                  <a:pt x="14871" y="8168"/>
                  <a:pt x="14871" y="8133"/>
                  <a:pt x="14871" y="8109"/>
                </a:cubicBezTo>
                <a:cubicBezTo>
                  <a:pt x="14883" y="8073"/>
                  <a:pt x="14895" y="8049"/>
                  <a:pt x="14895" y="8014"/>
                </a:cubicBezTo>
                <a:close/>
                <a:moveTo>
                  <a:pt x="22099" y="8180"/>
                </a:moveTo>
                <a:cubicBezTo>
                  <a:pt x="22099" y="8192"/>
                  <a:pt x="22122" y="8216"/>
                  <a:pt x="22134" y="8216"/>
                </a:cubicBezTo>
                <a:lnTo>
                  <a:pt x="22134" y="8240"/>
                </a:lnTo>
                <a:cubicBezTo>
                  <a:pt x="22128" y="8234"/>
                  <a:pt x="22116" y="8231"/>
                  <a:pt x="22104" y="8231"/>
                </a:cubicBezTo>
                <a:cubicBezTo>
                  <a:pt x="22093" y="8231"/>
                  <a:pt x="22081" y="8234"/>
                  <a:pt x="22075" y="8240"/>
                </a:cubicBezTo>
                <a:lnTo>
                  <a:pt x="22075" y="8228"/>
                </a:lnTo>
                <a:cubicBezTo>
                  <a:pt x="22087" y="8228"/>
                  <a:pt x="22099" y="8216"/>
                  <a:pt x="22099" y="8180"/>
                </a:cubicBezTo>
                <a:close/>
                <a:moveTo>
                  <a:pt x="22027" y="8180"/>
                </a:moveTo>
                <a:lnTo>
                  <a:pt x="22027" y="8180"/>
                </a:lnTo>
                <a:cubicBezTo>
                  <a:pt x="22015" y="8216"/>
                  <a:pt x="22003" y="8228"/>
                  <a:pt x="22015" y="8252"/>
                </a:cubicBezTo>
                <a:lnTo>
                  <a:pt x="22003" y="8276"/>
                </a:lnTo>
                <a:cubicBezTo>
                  <a:pt x="21979" y="8276"/>
                  <a:pt x="21956" y="8287"/>
                  <a:pt x="21956" y="8311"/>
                </a:cubicBezTo>
                <a:cubicBezTo>
                  <a:pt x="21944" y="8308"/>
                  <a:pt x="21933" y="8307"/>
                  <a:pt x="21924" y="8307"/>
                </a:cubicBezTo>
                <a:cubicBezTo>
                  <a:pt x="21895" y="8307"/>
                  <a:pt x="21875" y="8320"/>
                  <a:pt x="21848" y="8347"/>
                </a:cubicBezTo>
                <a:lnTo>
                  <a:pt x="21848" y="8335"/>
                </a:lnTo>
                <a:lnTo>
                  <a:pt x="21848" y="8276"/>
                </a:lnTo>
                <a:lnTo>
                  <a:pt x="21860" y="8276"/>
                </a:lnTo>
                <a:cubicBezTo>
                  <a:pt x="21878" y="8282"/>
                  <a:pt x="21893" y="8285"/>
                  <a:pt x="21908" y="8285"/>
                </a:cubicBezTo>
                <a:cubicBezTo>
                  <a:pt x="21923" y="8285"/>
                  <a:pt x="21938" y="8282"/>
                  <a:pt x="21956" y="8276"/>
                </a:cubicBezTo>
                <a:lnTo>
                  <a:pt x="21968" y="8276"/>
                </a:lnTo>
                <a:cubicBezTo>
                  <a:pt x="21979" y="8240"/>
                  <a:pt x="21979" y="8216"/>
                  <a:pt x="21968" y="8192"/>
                </a:cubicBezTo>
                <a:cubicBezTo>
                  <a:pt x="22003" y="8192"/>
                  <a:pt x="22015" y="8192"/>
                  <a:pt x="22027" y="8180"/>
                </a:cubicBezTo>
                <a:close/>
                <a:moveTo>
                  <a:pt x="7632" y="8276"/>
                </a:moveTo>
                <a:lnTo>
                  <a:pt x="7668" y="8299"/>
                </a:lnTo>
                <a:cubicBezTo>
                  <a:pt x="7656" y="8299"/>
                  <a:pt x="7632" y="8311"/>
                  <a:pt x="7632" y="8311"/>
                </a:cubicBezTo>
                <a:cubicBezTo>
                  <a:pt x="7632" y="8335"/>
                  <a:pt x="7632" y="8347"/>
                  <a:pt x="7656" y="8359"/>
                </a:cubicBezTo>
                <a:cubicBezTo>
                  <a:pt x="7632" y="8359"/>
                  <a:pt x="7621" y="8371"/>
                  <a:pt x="7609" y="8371"/>
                </a:cubicBezTo>
                <a:lnTo>
                  <a:pt x="7609" y="8359"/>
                </a:lnTo>
                <a:cubicBezTo>
                  <a:pt x="7609" y="8359"/>
                  <a:pt x="7609" y="8347"/>
                  <a:pt x="7621" y="8347"/>
                </a:cubicBezTo>
                <a:cubicBezTo>
                  <a:pt x="7632" y="8311"/>
                  <a:pt x="7632" y="8299"/>
                  <a:pt x="7632" y="8276"/>
                </a:cubicBezTo>
                <a:close/>
                <a:moveTo>
                  <a:pt x="5870" y="8335"/>
                </a:moveTo>
                <a:lnTo>
                  <a:pt x="5870" y="8347"/>
                </a:lnTo>
                <a:lnTo>
                  <a:pt x="5870" y="8371"/>
                </a:lnTo>
                <a:lnTo>
                  <a:pt x="5870" y="8395"/>
                </a:lnTo>
                <a:cubicBezTo>
                  <a:pt x="5846" y="8395"/>
                  <a:pt x="5835" y="8407"/>
                  <a:pt x="5823" y="8407"/>
                </a:cubicBezTo>
                <a:cubicBezTo>
                  <a:pt x="5811" y="8407"/>
                  <a:pt x="5811" y="8395"/>
                  <a:pt x="5787" y="8395"/>
                </a:cubicBezTo>
                <a:cubicBezTo>
                  <a:pt x="5775" y="8395"/>
                  <a:pt x="5787" y="8371"/>
                  <a:pt x="5787" y="8371"/>
                </a:cubicBezTo>
                <a:cubicBezTo>
                  <a:pt x="5823" y="8359"/>
                  <a:pt x="5846" y="8347"/>
                  <a:pt x="5870" y="8335"/>
                </a:cubicBezTo>
                <a:close/>
                <a:moveTo>
                  <a:pt x="9156" y="8299"/>
                </a:moveTo>
                <a:lnTo>
                  <a:pt x="9156" y="8299"/>
                </a:lnTo>
                <a:cubicBezTo>
                  <a:pt x="9109" y="8335"/>
                  <a:pt x="9097" y="8371"/>
                  <a:pt x="9097" y="8430"/>
                </a:cubicBezTo>
                <a:cubicBezTo>
                  <a:pt x="9085" y="8395"/>
                  <a:pt x="9049" y="8359"/>
                  <a:pt x="9025" y="8323"/>
                </a:cubicBezTo>
                <a:lnTo>
                  <a:pt x="9025" y="8323"/>
                </a:lnTo>
                <a:cubicBezTo>
                  <a:pt x="9038" y="8332"/>
                  <a:pt x="9052" y="8336"/>
                  <a:pt x="9067" y="8336"/>
                </a:cubicBezTo>
                <a:cubicBezTo>
                  <a:pt x="9095" y="8336"/>
                  <a:pt x="9126" y="8322"/>
                  <a:pt x="9156" y="8299"/>
                </a:cubicBezTo>
                <a:close/>
                <a:moveTo>
                  <a:pt x="24289" y="8228"/>
                </a:moveTo>
                <a:cubicBezTo>
                  <a:pt x="24301" y="8264"/>
                  <a:pt x="24337" y="8311"/>
                  <a:pt x="24385" y="8359"/>
                </a:cubicBezTo>
                <a:cubicBezTo>
                  <a:pt x="24396" y="8359"/>
                  <a:pt x="24396" y="8347"/>
                  <a:pt x="24408" y="8347"/>
                </a:cubicBezTo>
                <a:cubicBezTo>
                  <a:pt x="24420" y="8359"/>
                  <a:pt x="24420" y="8371"/>
                  <a:pt x="24444" y="8371"/>
                </a:cubicBezTo>
                <a:cubicBezTo>
                  <a:pt x="24396" y="8371"/>
                  <a:pt x="24361" y="8371"/>
                  <a:pt x="24325" y="8395"/>
                </a:cubicBezTo>
                <a:cubicBezTo>
                  <a:pt x="24325" y="8407"/>
                  <a:pt x="24325" y="8430"/>
                  <a:pt x="24337" y="8454"/>
                </a:cubicBezTo>
                <a:cubicBezTo>
                  <a:pt x="24317" y="8441"/>
                  <a:pt x="24298" y="8432"/>
                  <a:pt x="24274" y="8432"/>
                </a:cubicBezTo>
                <a:cubicBezTo>
                  <a:pt x="24257" y="8432"/>
                  <a:pt x="24237" y="8437"/>
                  <a:pt x="24213" y="8450"/>
                </a:cubicBezTo>
                <a:lnTo>
                  <a:pt x="24213" y="8450"/>
                </a:lnTo>
                <a:cubicBezTo>
                  <a:pt x="24218" y="8443"/>
                  <a:pt x="24218" y="8427"/>
                  <a:pt x="24218" y="8418"/>
                </a:cubicBezTo>
                <a:cubicBezTo>
                  <a:pt x="24230" y="8418"/>
                  <a:pt x="24242" y="8407"/>
                  <a:pt x="24277" y="8383"/>
                </a:cubicBezTo>
                <a:lnTo>
                  <a:pt x="24289" y="8383"/>
                </a:lnTo>
                <a:lnTo>
                  <a:pt x="24289" y="8371"/>
                </a:lnTo>
                <a:cubicBezTo>
                  <a:pt x="24301" y="8359"/>
                  <a:pt x="24301" y="8347"/>
                  <a:pt x="24325" y="8323"/>
                </a:cubicBezTo>
                <a:cubicBezTo>
                  <a:pt x="24289" y="8299"/>
                  <a:pt x="24265" y="8287"/>
                  <a:pt x="24230" y="8264"/>
                </a:cubicBezTo>
                <a:cubicBezTo>
                  <a:pt x="24230" y="8264"/>
                  <a:pt x="24242" y="8252"/>
                  <a:pt x="24242" y="8240"/>
                </a:cubicBezTo>
                <a:cubicBezTo>
                  <a:pt x="24265" y="8240"/>
                  <a:pt x="24277" y="8228"/>
                  <a:pt x="24289" y="8228"/>
                </a:cubicBezTo>
                <a:close/>
                <a:moveTo>
                  <a:pt x="9275" y="8430"/>
                </a:moveTo>
                <a:lnTo>
                  <a:pt x="9299" y="8466"/>
                </a:lnTo>
                <a:lnTo>
                  <a:pt x="9299" y="8478"/>
                </a:lnTo>
                <a:cubicBezTo>
                  <a:pt x="9287" y="8478"/>
                  <a:pt x="9287" y="8490"/>
                  <a:pt x="9275" y="8490"/>
                </a:cubicBezTo>
                <a:cubicBezTo>
                  <a:pt x="9264" y="8490"/>
                  <a:pt x="9264" y="8478"/>
                  <a:pt x="9240" y="8478"/>
                </a:cubicBezTo>
                <a:cubicBezTo>
                  <a:pt x="9264" y="8466"/>
                  <a:pt x="9264" y="8454"/>
                  <a:pt x="9275" y="8430"/>
                </a:cubicBezTo>
                <a:close/>
                <a:moveTo>
                  <a:pt x="14026" y="8478"/>
                </a:moveTo>
                <a:lnTo>
                  <a:pt x="14038" y="8490"/>
                </a:lnTo>
                <a:lnTo>
                  <a:pt x="14050" y="8490"/>
                </a:lnTo>
                <a:lnTo>
                  <a:pt x="13990" y="8549"/>
                </a:lnTo>
                <a:cubicBezTo>
                  <a:pt x="13990" y="8538"/>
                  <a:pt x="13990" y="8538"/>
                  <a:pt x="13978" y="8526"/>
                </a:cubicBezTo>
                <a:lnTo>
                  <a:pt x="13978" y="8490"/>
                </a:lnTo>
                <a:cubicBezTo>
                  <a:pt x="13990" y="8490"/>
                  <a:pt x="14002" y="8490"/>
                  <a:pt x="14026" y="8478"/>
                </a:cubicBezTo>
                <a:close/>
                <a:moveTo>
                  <a:pt x="20360" y="8466"/>
                </a:moveTo>
                <a:lnTo>
                  <a:pt x="20360" y="8490"/>
                </a:lnTo>
                <a:cubicBezTo>
                  <a:pt x="20348" y="8490"/>
                  <a:pt x="20313" y="8514"/>
                  <a:pt x="20301" y="8538"/>
                </a:cubicBezTo>
                <a:cubicBezTo>
                  <a:pt x="20313" y="8561"/>
                  <a:pt x="20336" y="8585"/>
                  <a:pt x="20348" y="8597"/>
                </a:cubicBezTo>
                <a:cubicBezTo>
                  <a:pt x="20313" y="8597"/>
                  <a:pt x="20301" y="8609"/>
                  <a:pt x="20277" y="8621"/>
                </a:cubicBezTo>
                <a:lnTo>
                  <a:pt x="20261" y="8621"/>
                </a:lnTo>
                <a:cubicBezTo>
                  <a:pt x="20270" y="8618"/>
                  <a:pt x="20279" y="8614"/>
                  <a:pt x="20289" y="8609"/>
                </a:cubicBezTo>
                <a:cubicBezTo>
                  <a:pt x="20289" y="8573"/>
                  <a:pt x="20277" y="8549"/>
                  <a:pt x="20253" y="8538"/>
                </a:cubicBezTo>
                <a:cubicBezTo>
                  <a:pt x="20253" y="8526"/>
                  <a:pt x="20277" y="8526"/>
                  <a:pt x="20277" y="8514"/>
                </a:cubicBezTo>
                <a:cubicBezTo>
                  <a:pt x="20289" y="8514"/>
                  <a:pt x="20301" y="8490"/>
                  <a:pt x="20313" y="8478"/>
                </a:cubicBezTo>
                <a:cubicBezTo>
                  <a:pt x="20324" y="8478"/>
                  <a:pt x="20324" y="8478"/>
                  <a:pt x="20348" y="8466"/>
                </a:cubicBezTo>
                <a:close/>
                <a:moveTo>
                  <a:pt x="10240" y="8538"/>
                </a:moveTo>
                <a:lnTo>
                  <a:pt x="10240" y="8549"/>
                </a:lnTo>
                <a:lnTo>
                  <a:pt x="10240" y="8561"/>
                </a:lnTo>
                <a:lnTo>
                  <a:pt x="10276" y="8573"/>
                </a:lnTo>
                <a:cubicBezTo>
                  <a:pt x="10288" y="8585"/>
                  <a:pt x="10288" y="8597"/>
                  <a:pt x="10299" y="8609"/>
                </a:cubicBezTo>
                <a:lnTo>
                  <a:pt x="10299" y="8633"/>
                </a:lnTo>
                <a:cubicBezTo>
                  <a:pt x="10288" y="8597"/>
                  <a:pt x="10252" y="8597"/>
                  <a:pt x="10228" y="8597"/>
                </a:cubicBezTo>
                <a:cubicBezTo>
                  <a:pt x="10216" y="8597"/>
                  <a:pt x="10192" y="8585"/>
                  <a:pt x="10180" y="8585"/>
                </a:cubicBezTo>
                <a:cubicBezTo>
                  <a:pt x="10180" y="8585"/>
                  <a:pt x="10180" y="8561"/>
                  <a:pt x="10192" y="8561"/>
                </a:cubicBezTo>
                <a:cubicBezTo>
                  <a:pt x="10216" y="8549"/>
                  <a:pt x="10228" y="8549"/>
                  <a:pt x="10240" y="8538"/>
                </a:cubicBezTo>
                <a:close/>
                <a:moveTo>
                  <a:pt x="11949" y="8628"/>
                </a:moveTo>
                <a:cubicBezTo>
                  <a:pt x="11942" y="8650"/>
                  <a:pt x="11942" y="8664"/>
                  <a:pt x="11942" y="8692"/>
                </a:cubicBezTo>
                <a:cubicBezTo>
                  <a:pt x="11919" y="8668"/>
                  <a:pt x="11907" y="8657"/>
                  <a:pt x="11895" y="8657"/>
                </a:cubicBezTo>
                <a:cubicBezTo>
                  <a:pt x="11907" y="8657"/>
                  <a:pt x="11907" y="8645"/>
                  <a:pt x="11919" y="8633"/>
                </a:cubicBezTo>
                <a:cubicBezTo>
                  <a:pt x="11933" y="8633"/>
                  <a:pt x="11943" y="8633"/>
                  <a:pt x="11949" y="8628"/>
                </a:cubicBezTo>
                <a:close/>
                <a:moveTo>
                  <a:pt x="24718" y="8585"/>
                </a:moveTo>
                <a:cubicBezTo>
                  <a:pt x="24742" y="8609"/>
                  <a:pt x="24754" y="8645"/>
                  <a:pt x="24766" y="8657"/>
                </a:cubicBezTo>
                <a:cubicBezTo>
                  <a:pt x="24766" y="8668"/>
                  <a:pt x="24777" y="8692"/>
                  <a:pt x="24777" y="8692"/>
                </a:cubicBezTo>
                <a:cubicBezTo>
                  <a:pt x="24762" y="8692"/>
                  <a:pt x="24751" y="8682"/>
                  <a:pt x="24735" y="8682"/>
                </a:cubicBezTo>
                <a:cubicBezTo>
                  <a:pt x="24727" y="8682"/>
                  <a:pt x="24718" y="8684"/>
                  <a:pt x="24706" y="8692"/>
                </a:cubicBezTo>
                <a:cubicBezTo>
                  <a:pt x="24697" y="8692"/>
                  <a:pt x="24683" y="8699"/>
                  <a:pt x="24671" y="8711"/>
                </a:cubicBezTo>
                <a:lnTo>
                  <a:pt x="24671" y="8711"/>
                </a:lnTo>
                <a:cubicBezTo>
                  <a:pt x="24678" y="8695"/>
                  <a:pt x="24682" y="8677"/>
                  <a:pt x="24682" y="8657"/>
                </a:cubicBezTo>
                <a:cubicBezTo>
                  <a:pt x="24694" y="8633"/>
                  <a:pt x="24706" y="8609"/>
                  <a:pt x="24718" y="8585"/>
                </a:cubicBezTo>
                <a:close/>
                <a:moveTo>
                  <a:pt x="20182" y="8609"/>
                </a:moveTo>
                <a:cubicBezTo>
                  <a:pt x="20199" y="8621"/>
                  <a:pt x="20214" y="8627"/>
                  <a:pt x="20231" y="8627"/>
                </a:cubicBezTo>
                <a:cubicBezTo>
                  <a:pt x="20234" y="8627"/>
                  <a:pt x="20236" y="8627"/>
                  <a:pt x="20239" y="8626"/>
                </a:cubicBezTo>
                <a:lnTo>
                  <a:pt x="20239" y="8626"/>
                </a:lnTo>
                <a:cubicBezTo>
                  <a:pt x="20229" y="8658"/>
                  <a:pt x="20230" y="8670"/>
                  <a:pt x="20241" y="8704"/>
                </a:cubicBezTo>
                <a:cubicBezTo>
                  <a:pt x="20205" y="8704"/>
                  <a:pt x="20182" y="8716"/>
                  <a:pt x="20146" y="8728"/>
                </a:cubicBezTo>
                <a:lnTo>
                  <a:pt x="20134" y="8728"/>
                </a:lnTo>
                <a:cubicBezTo>
                  <a:pt x="20134" y="8716"/>
                  <a:pt x="20146" y="8704"/>
                  <a:pt x="20146" y="8692"/>
                </a:cubicBezTo>
                <a:cubicBezTo>
                  <a:pt x="20182" y="8668"/>
                  <a:pt x="20182" y="8645"/>
                  <a:pt x="20182" y="8609"/>
                </a:cubicBezTo>
                <a:close/>
                <a:moveTo>
                  <a:pt x="7561" y="8704"/>
                </a:moveTo>
                <a:cubicBezTo>
                  <a:pt x="7573" y="8716"/>
                  <a:pt x="7597" y="8716"/>
                  <a:pt x="7609" y="8716"/>
                </a:cubicBezTo>
                <a:lnTo>
                  <a:pt x="7609" y="8764"/>
                </a:lnTo>
                <a:cubicBezTo>
                  <a:pt x="7573" y="8764"/>
                  <a:pt x="7549" y="8776"/>
                  <a:pt x="7525" y="8788"/>
                </a:cubicBezTo>
                <a:lnTo>
                  <a:pt x="7525" y="8776"/>
                </a:lnTo>
                <a:lnTo>
                  <a:pt x="7525" y="8728"/>
                </a:lnTo>
                <a:lnTo>
                  <a:pt x="7561" y="8704"/>
                </a:lnTo>
                <a:close/>
                <a:moveTo>
                  <a:pt x="24660" y="8730"/>
                </a:moveTo>
                <a:cubicBezTo>
                  <a:pt x="24683" y="8753"/>
                  <a:pt x="24694" y="8776"/>
                  <a:pt x="24706" y="8776"/>
                </a:cubicBezTo>
                <a:cubicBezTo>
                  <a:pt x="24694" y="8776"/>
                  <a:pt x="24670" y="8776"/>
                  <a:pt x="24658" y="8788"/>
                </a:cubicBezTo>
                <a:cubicBezTo>
                  <a:pt x="24658" y="8788"/>
                  <a:pt x="24646" y="8788"/>
                  <a:pt x="24646" y="8811"/>
                </a:cubicBezTo>
                <a:cubicBezTo>
                  <a:pt x="24635" y="8788"/>
                  <a:pt x="24635" y="8776"/>
                  <a:pt x="24611" y="8776"/>
                </a:cubicBezTo>
                <a:cubicBezTo>
                  <a:pt x="24629" y="8764"/>
                  <a:pt x="24646" y="8749"/>
                  <a:pt x="24660" y="8730"/>
                </a:cubicBezTo>
                <a:close/>
                <a:moveTo>
                  <a:pt x="12335" y="8668"/>
                </a:moveTo>
                <a:cubicBezTo>
                  <a:pt x="12395" y="8716"/>
                  <a:pt x="12454" y="8752"/>
                  <a:pt x="12538" y="8764"/>
                </a:cubicBezTo>
                <a:lnTo>
                  <a:pt x="12585" y="8764"/>
                </a:lnTo>
                <a:cubicBezTo>
                  <a:pt x="12574" y="8788"/>
                  <a:pt x="12574" y="8823"/>
                  <a:pt x="12574" y="8847"/>
                </a:cubicBezTo>
                <a:cubicBezTo>
                  <a:pt x="12547" y="8840"/>
                  <a:pt x="12520" y="8836"/>
                  <a:pt x="12492" y="8836"/>
                </a:cubicBezTo>
                <a:cubicBezTo>
                  <a:pt x="12431" y="8836"/>
                  <a:pt x="12369" y="8854"/>
                  <a:pt x="12312" y="8895"/>
                </a:cubicBezTo>
                <a:cubicBezTo>
                  <a:pt x="12335" y="8823"/>
                  <a:pt x="12335" y="8752"/>
                  <a:pt x="12335" y="8668"/>
                </a:cubicBezTo>
                <a:close/>
                <a:moveTo>
                  <a:pt x="25039" y="8645"/>
                </a:moveTo>
                <a:cubicBezTo>
                  <a:pt x="25051" y="8657"/>
                  <a:pt x="25063" y="8668"/>
                  <a:pt x="25111" y="8680"/>
                </a:cubicBezTo>
                <a:cubicBezTo>
                  <a:pt x="25123" y="8704"/>
                  <a:pt x="25135" y="8716"/>
                  <a:pt x="25147" y="8716"/>
                </a:cubicBezTo>
                <a:cubicBezTo>
                  <a:pt x="25123" y="8752"/>
                  <a:pt x="25087" y="8788"/>
                  <a:pt x="25111" y="8859"/>
                </a:cubicBezTo>
                <a:cubicBezTo>
                  <a:pt x="25100" y="8857"/>
                  <a:pt x="25090" y="8856"/>
                  <a:pt x="25080" y="8856"/>
                </a:cubicBezTo>
                <a:cubicBezTo>
                  <a:pt x="25039" y="8856"/>
                  <a:pt x="25011" y="8875"/>
                  <a:pt x="24992" y="8895"/>
                </a:cubicBezTo>
                <a:lnTo>
                  <a:pt x="24956" y="8895"/>
                </a:lnTo>
                <a:lnTo>
                  <a:pt x="24980" y="8883"/>
                </a:lnTo>
                <a:cubicBezTo>
                  <a:pt x="24992" y="8883"/>
                  <a:pt x="25004" y="8859"/>
                  <a:pt x="25016" y="8859"/>
                </a:cubicBezTo>
                <a:cubicBezTo>
                  <a:pt x="25039" y="8788"/>
                  <a:pt x="25004" y="8764"/>
                  <a:pt x="24980" y="8728"/>
                </a:cubicBezTo>
                <a:cubicBezTo>
                  <a:pt x="25004" y="8716"/>
                  <a:pt x="25016" y="8692"/>
                  <a:pt x="25039" y="8645"/>
                </a:cubicBezTo>
                <a:close/>
                <a:moveTo>
                  <a:pt x="25158" y="8883"/>
                </a:moveTo>
                <a:lnTo>
                  <a:pt x="25158" y="8954"/>
                </a:lnTo>
                <a:cubicBezTo>
                  <a:pt x="25135" y="8942"/>
                  <a:pt x="25123" y="8942"/>
                  <a:pt x="25111" y="8930"/>
                </a:cubicBezTo>
                <a:cubicBezTo>
                  <a:pt x="25111" y="8907"/>
                  <a:pt x="25123" y="8895"/>
                  <a:pt x="25123" y="8883"/>
                </a:cubicBezTo>
                <a:close/>
                <a:moveTo>
                  <a:pt x="5906" y="8784"/>
                </a:moveTo>
                <a:cubicBezTo>
                  <a:pt x="5911" y="8792"/>
                  <a:pt x="5919" y="8801"/>
                  <a:pt x="5930" y="8811"/>
                </a:cubicBezTo>
                <a:cubicBezTo>
                  <a:pt x="5954" y="8835"/>
                  <a:pt x="6001" y="8847"/>
                  <a:pt x="6049" y="8883"/>
                </a:cubicBezTo>
                <a:lnTo>
                  <a:pt x="6061" y="8895"/>
                </a:lnTo>
                <a:cubicBezTo>
                  <a:pt x="6013" y="8930"/>
                  <a:pt x="5966" y="8954"/>
                  <a:pt x="5954" y="8990"/>
                </a:cubicBezTo>
                <a:cubicBezTo>
                  <a:pt x="5942" y="8990"/>
                  <a:pt x="5930" y="8990"/>
                  <a:pt x="5906" y="8966"/>
                </a:cubicBezTo>
                <a:lnTo>
                  <a:pt x="5870" y="8930"/>
                </a:lnTo>
                <a:cubicBezTo>
                  <a:pt x="5894" y="8895"/>
                  <a:pt x="5906" y="8871"/>
                  <a:pt x="5906" y="8847"/>
                </a:cubicBezTo>
                <a:lnTo>
                  <a:pt x="5906" y="8784"/>
                </a:lnTo>
                <a:close/>
                <a:moveTo>
                  <a:pt x="11776" y="8847"/>
                </a:moveTo>
                <a:cubicBezTo>
                  <a:pt x="11803" y="8874"/>
                  <a:pt x="11849" y="8887"/>
                  <a:pt x="11896" y="8887"/>
                </a:cubicBezTo>
                <a:cubicBezTo>
                  <a:pt x="11912" y="8887"/>
                  <a:pt x="11928" y="8886"/>
                  <a:pt x="11942" y="8883"/>
                </a:cubicBezTo>
                <a:cubicBezTo>
                  <a:pt x="11942" y="8930"/>
                  <a:pt x="11954" y="8966"/>
                  <a:pt x="11978" y="9014"/>
                </a:cubicBezTo>
                <a:cubicBezTo>
                  <a:pt x="11942" y="9002"/>
                  <a:pt x="11907" y="8996"/>
                  <a:pt x="11870" y="8996"/>
                </a:cubicBezTo>
                <a:cubicBezTo>
                  <a:pt x="11832" y="8996"/>
                  <a:pt x="11794" y="9002"/>
                  <a:pt x="11752" y="9014"/>
                </a:cubicBezTo>
                <a:cubicBezTo>
                  <a:pt x="11764" y="9002"/>
                  <a:pt x="11776" y="8966"/>
                  <a:pt x="11776" y="8954"/>
                </a:cubicBezTo>
                <a:lnTo>
                  <a:pt x="11776" y="8883"/>
                </a:lnTo>
                <a:lnTo>
                  <a:pt x="11776" y="8847"/>
                </a:lnTo>
                <a:close/>
                <a:moveTo>
                  <a:pt x="25528" y="9026"/>
                </a:moveTo>
                <a:cubicBezTo>
                  <a:pt x="25504" y="9061"/>
                  <a:pt x="25504" y="9073"/>
                  <a:pt x="25528" y="9109"/>
                </a:cubicBezTo>
                <a:lnTo>
                  <a:pt x="25528" y="9145"/>
                </a:lnTo>
                <a:lnTo>
                  <a:pt x="25444" y="9145"/>
                </a:lnTo>
                <a:cubicBezTo>
                  <a:pt x="25468" y="9133"/>
                  <a:pt x="25468" y="9109"/>
                  <a:pt x="25468" y="9073"/>
                </a:cubicBezTo>
                <a:lnTo>
                  <a:pt x="25504" y="9026"/>
                </a:lnTo>
                <a:close/>
                <a:moveTo>
                  <a:pt x="9202" y="8876"/>
                </a:moveTo>
                <a:lnTo>
                  <a:pt x="9202" y="8876"/>
                </a:lnTo>
                <a:cubicBezTo>
                  <a:pt x="9183" y="8933"/>
                  <a:pt x="9230" y="8967"/>
                  <a:pt x="9287" y="8990"/>
                </a:cubicBezTo>
                <a:cubicBezTo>
                  <a:pt x="9275" y="9014"/>
                  <a:pt x="9264" y="9049"/>
                  <a:pt x="9275" y="9085"/>
                </a:cubicBezTo>
                <a:cubicBezTo>
                  <a:pt x="9289" y="9090"/>
                  <a:pt x="9302" y="9093"/>
                  <a:pt x="9314" y="9093"/>
                </a:cubicBezTo>
                <a:cubicBezTo>
                  <a:pt x="9359" y="9093"/>
                  <a:pt x="9397" y="9063"/>
                  <a:pt x="9406" y="9026"/>
                </a:cubicBezTo>
                <a:cubicBezTo>
                  <a:pt x="9406" y="9049"/>
                  <a:pt x="9406" y="9049"/>
                  <a:pt x="9418" y="9061"/>
                </a:cubicBezTo>
                <a:lnTo>
                  <a:pt x="9418" y="9085"/>
                </a:lnTo>
                <a:cubicBezTo>
                  <a:pt x="9383" y="9109"/>
                  <a:pt x="9347" y="9133"/>
                  <a:pt x="9335" y="9180"/>
                </a:cubicBezTo>
                <a:cubicBezTo>
                  <a:pt x="9311" y="9140"/>
                  <a:pt x="9270" y="9111"/>
                  <a:pt x="9224" y="9111"/>
                </a:cubicBezTo>
                <a:cubicBezTo>
                  <a:pt x="9207" y="9111"/>
                  <a:pt x="9188" y="9115"/>
                  <a:pt x="9169" y="9125"/>
                </a:cubicBezTo>
                <a:lnTo>
                  <a:pt x="9169" y="9125"/>
                </a:lnTo>
                <a:cubicBezTo>
                  <a:pt x="9180" y="9044"/>
                  <a:pt x="9179" y="8964"/>
                  <a:pt x="9156" y="8907"/>
                </a:cubicBezTo>
                <a:cubicBezTo>
                  <a:pt x="9156" y="8907"/>
                  <a:pt x="9156" y="8895"/>
                  <a:pt x="9168" y="8895"/>
                </a:cubicBezTo>
                <a:cubicBezTo>
                  <a:pt x="9178" y="8885"/>
                  <a:pt x="9196" y="8883"/>
                  <a:pt x="9202" y="8876"/>
                </a:cubicBezTo>
                <a:close/>
                <a:moveTo>
                  <a:pt x="9156" y="9135"/>
                </a:moveTo>
                <a:lnTo>
                  <a:pt x="9156" y="9145"/>
                </a:lnTo>
                <a:cubicBezTo>
                  <a:pt x="9121" y="9169"/>
                  <a:pt x="9109" y="9192"/>
                  <a:pt x="9109" y="9228"/>
                </a:cubicBezTo>
                <a:cubicBezTo>
                  <a:pt x="9097" y="9192"/>
                  <a:pt x="9061" y="9169"/>
                  <a:pt x="9037" y="9169"/>
                </a:cubicBezTo>
                <a:cubicBezTo>
                  <a:pt x="9071" y="9169"/>
                  <a:pt x="9104" y="9148"/>
                  <a:pt x="9156" y="9135"/>
                </a:cubicBezTo>
                <a:close/>
                <a:moveTo>
                  <a:pt x="24158" y="9145"/>
                </a:moveTo>
                <a:cubicBezTo>
                  <a:pt x="24158" y="9169"/>
                  <a:pt x="24158" y="9192"/>
                  <a:pt x="24170" y="9204"/>
                </a:cubicBezTo>
                <a:cubicBezTo>
                  <a:pt x="24158" y="9228"/>
                  <a:pt x="24158" y="9240"/>
                  <a:pt x="24170" y="9240"/>
                </a:cubicBezTo>
                <a:lnTo>
                  <a:pt x="24170" y="9252"/>
                </a:lnTo>
                <a:cubicBezTo>
                  <a:pt x="24170" y="9264"/>
                  <a:pt x="24170" y="9264"/>
                  <a:pt x="24182" y="9288"/>
                </a:cubicBezTo>
                <a:lnTo>
                  <a:pt x="24146" y="9288"/>
                </a:lnTo>
                <a:cubicBezTo>
                  <a:pt x="24123" y="9264"/>
                  <a:pt x="24123" y="9252"/>
                  <a:pt x="24111" y="9240"/>
                </a:cubicBezTo>
                <a:lnTo>
                  <a:pt x="24111" y="9204"/>
                </a:lnTo>
                <a:cubicBezTo>
                  <a:pt x="24099" y="9204"/>
                  <a:pt x="24099" y="9204"/>
                  <a:pt x="24087" y="9228"/>
                </a:cubicBezTo>
                <a:lnTo>
                  <a:pt x="24063" y="9228"/>
                </a:lnTo>
                <a:cubicBezTo>
                  <a:pt x="24063" y="9204"/>
                  <a:pt x="24087" y="9204"/>
                  <a:pt x="24087" y="9192"/>
                </a:cubicBezTo>
                <a:cubicBezTo>
                  <a:pt x="24111" y="9192"/>
                  <a:pt x="24146" y="9180"/>
                  <a:pt x="24158" y="9145"/>
                </a:cubicBezTo>
                <a:close/>
                <a:moveTo>
                  <a:pt x="8871" y="9109"/>
                </a:moveTo>
                <a:cubicBezTo>
                  <a:pt x="8906" y="9133"/>
                  <a:pt x="8942" y="9157"/>
                  <a:pt x="8990" y="9180"/>
                </a:cubicBezTo>
                <a:cubicBezTo>
                  <a:pt x="8978" y="9180"/>
                  <a:pt x="8966" y="9180"/>
                  <a:pt x="8942" y="9192"/>
                </a:cubicBezTo>
                <a:cubicBezTo>
                  <a:pt x="8942" y="9252"/>
                  <a:pt x="8978" y="9288"/>
                  <a:pt x="9002" y="9311"/>
                </a:cubicBezTo>
                <a:cubicBezTo>
                  <a:pt x="8990" y="9311"/>
                  <a:pt x="8990" y="9323"/>
                  <a:pt x="8978" y="9323"/>
                </a:cubicBezTo>
                <a:cubicBezTo>
                  <a:pt x="8954" y="9317"/>
                  <a:pt x="8930" y="9314"/>
                  <a:pt x="8909" y="9314"/>
                </a:cubicBezTo>
                <a:cubicBezTo>
                  <a:pt x="8889" y="9314"/>
                  <a:pt x="8871" y="9317"/>
                  <a:pt x="8859" y="9323"/>
                </a:cubicBezTo>
                <a:cubicBezTo>
                  <a:pt x="8847" y="9323"/>
                  <a:pt x="8823" y="9323"/>
                  <a:pt x="8823" y="9347"/>
                </a:cubicBezTo>
                <a:cubicBezTo>
                  <a:pt x="8823" y="9311"/>
                  <a:pt x="8799" y="9288"/>
                  <a:pt x="8787" y="9264"/>
                </a:cubicBezTo>
                <a:cubicBezTo>
                  <a:pt x="8799" y="9228"/>
                  <a:pt x="8823" y="9180"/>
                  <a:pt x="8847" y="9121"/>
                </a:cubicBezTo>
                <a:cubicBezTo>
                  <a:pt x="8859" y="9121"/>
                  <a:pt x="8859" y="9109"/>
                  <a:pt x="8871" y="9109"/>
                </a:cubicBezTo>
                <a:close/>
                <a:moveTo>
                  <a:pt x="6239" y="9240"/>
                </a:moveTo>
                <a:cubicBezTo>
                  <a:pt x="6263" y="9264"/>
                  <a:pt x="6299" y="9288"/>
                  <a:pt x="6347" y="9300"/>
                </a:cubicBezTo>
                <a:cubicBezTo>
                  <a:pt x="6287" y="9323"/>
                  <a:pt x="6251" y="9371"/>
                  <a:pt x="6227" y="9430"/>
                </a:cubicBezTo>
                <a:cubicBezTo>
                  <a:pt x="6202" y="9422"/>
                  <a:pt x="6189" y="9414"/>
                  <a:pt x="6171" y="9414"/>
                </a:cubicBezTo>
                <a:cubicBezTo>
                  <a:pt x="6163" y="9414"/>
                  <a:pt x="6155" y="9415"/>
                  <a:pt x="6144" y="9419"/>
                </a:cubicBezTo>
                <a:cubicBezTo>
                  <a:pt x="6180" y="9359"/>
                  <a:pt x="6168" y="9300"/>
                  <a:pt x="6132" y="9264"/>
                </a:cubicBezTo>
                <a:cubicBezTo>
                  <a:pt x="6168" y="9264"/>
                  <a:pt x="6204" y="9252"/>
                  <a:pt x="6239" y="9240"/>
                </a:cubicBezTo>
                <a:close/>
                <a:moveTo>
                  <a:pt x="20551" y="9371"/>
                </a:moveTo>
                <a:cubicBezTo>
                  <a:pt x="20551" y="9383"/>
                  <a:pt x="20575" y="9407"/>
                  <a:pt x="20586" y="9419"/>
                </a:cubicBezTo>
                <a:lnTo>
                  <a:pt x="20586" y="9454"/>
                </a:lnTo>
                <a:cubicBezTo>
                  <a:pt x="20551" y="9430"/>
                  <a:pt x="20539" y="9430"/>
                  <a:pt x="20527" y="9419"/>
                </a:cubicBezTo>
                <a:cubicBezTo>
                  <a:pt x="20539" y="9407"/>
                  <a:pt x="20539" y="9383"/>
                  <a:pt x="20551" y="9371"/>
                </a:cubicBezTo>
                <a:close/>
                <a:moveTo>
                  <a:pt x="25575" y="9407"/>
                </a:moveTo>
                <a:cubicBezTo>
                  <a:pt x="25551" y="9430"/>
                  <a:pt x="25551" y="9466"/>
                  <a:pt x="25575" y="9502"/>
                </a:cubicBezTo>
                <a:cubicBezTo>
                  <a:pt x="25559" y="9502"/>
                  <a:pt x="25543" y="9497"/>
                  <a:pt x="25531" y="9497"/>
                </a:cubicBezTo>
                <a:cubicBezTo>
                  <a:pt x="25525" y="9497"/>
                  <a:pt x="25520" y="9498"/>
                  <a:pt x="25516" y="9502"/>
                </a:cubicBezTo>
                <a:cubicBezTo>
                  <a:pt x="25516" y="9490"/>
                  <a:pt x="25516" y="9490"/>
                  <a:pt x="25528" y="9478"/>
                </a:cubicBezTo>
                <a:lnTo>
                  <a:pt x="25539" y="9478"/>
                </a:lnTo>
                <a:lnTo>
                  <a:pt x="25539" y="9407"/>
                </a:lnTo>
                <a:close/>
                <a:moveTo>
                  <a:pt x="21479" y="9419"/>
                </a:moveTo>
                <a:cubicBezTo>
                  <a:pt x="21479" y="9430"/>
                  <a:pt x="21491" y="9466"/>
                  <a:pt x="21491" y="9478"/>
                </a:cubicBezTo>
                <a:lnTo>
                  <a:pt x="21467" y="9478"/>
                </a:lnTo>
                <a:lnTo>
                  <a:pt x="21467" y="9526"/>
                </a:lnTo>
                <a:cubicBezTo>
                  <a:pt x="21444" y="9502"/>
                  <a:pt x="21420" y="9490"/>
                  <a:pt x="21384" y="9490"/>
                </a:cubicBezTo>
                <a:cubicBezTo>
                  <a:pt x="21420" y="9490"/>
                  <a:pt x="21420" y="9478"/>
                  <a:pt x="21420" y="9478"/>
                </a:cubicBezTo>
                <a:cubicBezTo>
                  <a:pt x="21444" y="9466"/>
                  <a:pt x="21467" y="9442"/>
                  <a:pt x="21479" y="9419"/>
                </a:cubicBezTo>
                <a:close/>
                <a:moveTo>
                  <a:pt x="7061" y="9454"/>
                </a:moveTo>
                <a:cubicBezTo>
                  <a:pt x="7061" y="9490"/>
                  <a:pt x="7073" y="9502"/>
                  <a:pt x="7085" y="9502"/>
                </a:cubicBezTo>
                <a:lnTo>
                  <a:pt x="6989" y="9550"/>
                </a:lnTo>
                <a:lnTo>
                  <a:pt x="6989" y="9502"/>
                </a:lnTo>
                <a:cubicBezTo>
                  <a:pt x="7013" y="9502"/>
                  <a:pt x="7013" y="9502"/>
                  <a:pt x="7025" y="9490"/>
                </a:cubicBezTo>
                <a:lnTo>
                  <a:pt x="7037" y="9478"/>
                </a:lnTo>
                <a:cubicBezTo>
                  <a:pt x="7037" y="9478"/>
                  <a:pt x="7061" y="9478"/>
                  <a:pt x="7061" y="9454"/>
                </a:cubicBezTo>
                <a:close/>
                <a:moveTo>
                  <a:pt x="12204" y="9466"/>
                </a:moveTo>
                <a:cubicBezTo>
                  <a:pt x="12252" y="9526"/>
                  <a:pt x="12323" y="9561"/>
                  <a:pt x="12419" y="9561"/>
                </a:cubicBezTo>
                <a:cubicBezTo>
                  <a:pt x="12419" y="9585"/>
                  <a:pt x="12395" y="9597"/>
                  <a:pt x="12395" y="9609"/>
                </a:cubicBezTo>
                <a:cubicBezTo>
                  <a:pt x="12359" y="9597"/>
                  <a:pt x="12312" y="9597"/>
                  <a:pt x="12264" y="9597"/>
                </a:cubicBezTo>
                <a:lnTo>
                  <a:pt x="12240" y="9561"/>
                </a:lnTo>
                <a:cubicBezTo>
                  <a:pt x="12204" y="9585"/>
                  <a:pt x="12193" y="9609"/>
                  <a:pt x="12181" y="9621"/>
                </a:cubicBezTo>
                <a:cubicBezTo>
                  <a:pt x="12181" y="9621"/>
                  <a:pt x="12181" y="9609"/>
                  <a:pt x="12157" y="9609"/>
                </a:cubicBezTo>
                <a:cubicBezTo>
                  <a:pt x="12193" y="9585"/>
                  <a:pt x="12204" y="9526"/>
                  <a:pt x="12204" y="9466"/>
                </a:cubicBezTo>
                <a:close/>
                <a:moveTo>
                  <a:pt x="6180" y="9585"/>
                </a:moveTo>
                <a:lnTo>
                  <a:pt x="6180" y="9645"/>
                </a:lnTo>
                <a:lnTo>
                  <a:pt x="6132" y="9645"/>
                </a:lnTo>
                <a:cubicBezTo>
                  <a:pt x="6144" y="9621"/>
                  <a:pt x="6144" y="9609"/>
                  <a:pt x="6132" y="9585"/>
                </a:cubicBezTo>
                <a:close/>
                <a:moveTo>
                  <a:pt x="20658" y="9621"/>
                </a:moveTo>
                <a:cubicBezTo>
                  <a:pt x="20670" y="9621"/>
                  <a:pt x="20694" y="9645"/>
                  <a:pt x="20705" y="9645"/>
                </a:cubicBezTo>
                <a:cubicBezTo>
                  <a:pt x="20670" y="9645"/>
                  <a:pt x="20670" y="9657"/>
                  <a:pt x="20658" y="9681"/>
                </a:cubicBezTo>
                <a:lnTo>
                  <a:pt x="20622" y="9681"/>
                </a:lnTo>
                <a:cubicBezTo>
                  <a:pt x="20646" y="9669"/>
                  <a:pt x="20646" y="9657"/>
                  <a:pt x="20646" y="9645"/>
                </a:cubicBezTo>
                <a:lnTo>
                  <a:pt x="20658" y="9621"/>
                </a:lnTo>
                <a:close/>
                <a:moveTo>
                  <a:pt x="24646" y="9550"/>
                </a:moveTo>
                <a:cubicBezTo>
                  <a:pt x="24646" y="9561"/>
                  <a:pt x="24646" y="9585"/>
                  <a:pt x="24658" y="9609"/>
                </a:cubicBezTo>
                <a:cubicBezTo>
                  <a:pt x="24623" y="9621"/>
                  <a:pt x="24599" y="9645"/>
                  <a:pt x="24599" y="9681"/>
                </a:cubicBezTo>
                <a:cubicBezTo>
                  <a:pt x="24575" y="9645"/>
                  <a:pt x="24575" y="9621"/>
                  <a:pt x="24563" y="9621"/>
                </a:cubicBezTo>
                <a:cubicBezTo>
                  <a:pt x="24587" y="9621"/>
                  <a:pt x="24599" y="9597"/>
                  <a:pt x="24623" y="9561"/>
                </a:cubicBezTo>
                <a:cubicBezTo>
                  <a:pt x="24635" y="9561"/>
                  <a:pt x="24635" y="9550"/>
                  <a:pt x="24646" y="9550"/>
                </a:cubicBezTo>
                <a:close/>
                <a:moveTo>
                  <a:pt x="6859" y="9681"/>
                </a:moveTo>
                <a:cubicBezTo>
                  <a:pt x="6882" y="9704"/>
                  <a:pt x="6894" y="9704"/>
                  <a:pt x="6906" y="9704"/>
                </a:cubicBezTo>
                <a:lnTo>
                  <a:pt x="6906" y="9728"/>
                </a:lnTo>
                <a:cubicBezTo>
                  <a:pt x="6906" y="9728"/>
                  <a:pt x="6906" y="9740"/>
                  <a:pt x="6894" y="9740"/>
                </a:cubicBezTo>
                <a:cubicBezTo>
                  <a:pt x="6882" y="9728"/>
                  <a:pt x="6882" y="9728"/>
                  <a:pt x="6859" y="9728"/>
                </a:cubicBezTo>
                <a:lnTo>
                  <a:pt x="6859" y="9681"/>
                </a:lnTo>
                <a:close/>
                <a:moveTo>
                  <a:pt x="21539" y="9657"/>
                </a:moveTo>
                <a:lnTo>
                  <a:pt x="21539" y="9681"/>
                </a:lnTo>
                <a:cubicBezTo>
                  <a:pt x="21515" y="9704"/>
                  <a:pt x="21515" y="9716"/>
                  <a:pt x="21515" y="9728"/>
                </a:cubicBezTo>
                <a:lnTo>
                  <a:pt x="21503" y="9728"/>
                </a:lnTo>
                <a:lnTo>
                  <a:pt x="21503" y="9764"/>
                </a:lnTo>
                <a:cubicBezTo>
                  <a:pt x="21491" y="9752"/>
                  <a:pt x="21482" y="9746"/>
                  <a:pt x="21472" y="9746"/>
                </a:cubicBezTo>
                <a:cubicBezTo>
                  <a:pt x="21462" y="9746"/>
                  <a:pt x="21450" y="9752"/>
                  <a:pt x="21432" y="9764"/>
                </a:cubicBezTo>
                <a:cubicBezTo>
                  <a:pt x="21432" y="9740"/>
                  <a:pt x="21432" y="9728"/>
                  <a:pt x="21420" y="9716"/>
                </a:cubicBezTo>
                <a:cubicBezTo>
                  <a:pt x="21432" y="9716"/>
                  <a:pt x="21432" y="9704"/>
                  <a:pt x="21444" y="9681"/>
                </a:cubicBezTo>
                <a:lnTo>
                  <a:pt x="21467" y="9681"/>
                </a:lnTo>
                <a:cubicBezTo>
                  <a:pt x="21491" y="9681"/>
                  <a:pt x="21515" y="9669"/>
                  <a:pt x="21539" y="9657"/>
                </a:cubicBezTo>
                <a:close/>
                <a:moveTo>
                  <a:pt x="6204" y="9669"/>
                </a:moveTo>
                <a:cubicBezTo>
                  <a:pt x="6227" y="9716"/>
                  <a:pt x="6251" y="9740"/>
                  <a:pt x="6299" y="9764"/>
                </a:cubicBezTo>
                <a:cubicBezTo>
                  <a:pt x="6287" y="9764"/>
                  <a:pt x="6263" y="9776"/>
                  <a:pt x="6263" y="9776"/>
                </a:cubicBezTo>
                <a:cubicBezTo>
                  <a:pt x="6239" y="9740"/>
                  <a:pt x="6192" y="9728"/>
                  <a:pt x="6144" y="9728"/>
                </a:cubicBezTo>
                <a:cubicBezTo>
                  <a:pt x="6180" y="9728"/>
                  <a:pt x="6204" y="9704"/>
                  <a:pt x="6204" y="9669"/>
                </a:cubicBezTo>
                <a:close/>
                <a:moveTo>
                  <a:pt x="25575" y="9681"/>
                </a:moveTo>
                <a:cubicBezTo>
                  <a:pt x="25587" y="9704"/>
                  <a:pt x="25599" y="9704"/>
                  <a:pt x="25611" y="9716"/>
                </a:cubicBezTo>
                <a:cubicBezTo>
                  <a:pt x="25587" y="9728"/>
                  <a:pt x="25575" y="9764"/>
                  <a:pt x="25575" y="9800"/>
                </a:cubicBezTo>
                <a:lnTo>
                  <a:pt x="25551" y="9788"/>
                </a:lnTo>
                <a:cubicBezTo>
                  <a:pt x="25539" y="9764"/>
                  <a:pt x="25528" y="9728"/>
                  <a:pt x="25516" y="9716"/>
                </a:cubicBezTo>
                <a:cubicBezTo>
                  <a:pt x="25528" y="9704"/>
                  <a:pt x="25551" y="9681"/>
                  <a:pt x="25575" y="9681"/>
                </a:cubicBezTo>
                <a:close/>
                <a:moveTo>
                  <a:pt x="23646" y="9800"/>
                </a:moveTo>
                <a:cubicBezTo>
                  <a:pt x="23670" y="9823"/>
                  <a:pt x="23694" y="9823"/>
                  <a:pt x="23706" y="9823"/>
                </a:cubicBezTo>
                <a:cubicBezTo>
                  <a:pt x="23694" y="9835"/>
                  <a:pt x="23694" y="9847"/>
                  <a:pt x="23694" y="9859"/>
                </a:cubicBezTo>
                <a:cubicBezTo>
                  <a:pt x="23682" y="9847"/>
                  <a:pt x="23646" y="9835"/>
                  <a:pt x="23634" y="9823"/>
                </a:cubicBezTo>
                <a:cubicBezTo>
                  <a:pt x="23634" y="9800"/>
                  <a:pt x="23646" y="9800"/>
                  <a:pt x="23646" y="9800"/>
                </a:cubicBezTo>
                <a:close/>
                <a:moveTo>
                  <a:pt x="22872" y="9800"/>
                </a:moveTo>
                <a:lnTo>
                  <a:pt x="22872" y="9800"/>
                </a:lnTo>
                <a:cubicBezTo>
                  <a:pt x="22896" y="9823"/>
                  <a:pt x="22908" y="9823"/>
                  <a:pt x="22932" y="9823"/>
                </a:cubicBezTo>
                <a:cubicBezTo>
                  <a:pt x="22920" y="9835"/>
                  <a:pt x="22908" y="9847"/>
                  <a:pt x="22908" y="9883"/>
                </a:cubicBezTo>
                <a:lnTo>
                  <a:pt x="22884" y="9883"/>
                </a:lnTo>
                <a:cubicBezTo>
                  <a:pt x="22884" y="9847"/>
                  <a:pt x="22884" y="9835"/>
                  <a:pt x="22872" y="9800"/>
                </a:cubicBezTo>
                <a:close/>
                <a:moveTo>
                  <a:pt x="25897" y="9740"/>
                </a:moveTo>
                <a:cubicBezTo>
                  <a:pt x="25909" y="9752"/>
                  <a:pt x="25932" y="9776"/>
                  <a:pt x="25956" y="9788"/>
                </a:cubicBezTo>
                <a:cubicBezTo>
                  <a:pt x="25968" y="9800"/>
                  <a:pt x="25992" y="9811"/>
                  <a:pt x="26016" y="9835"/>
                </a:cubicBezTo>
                <a:cubicBezTo>
                  <a:pt x="25980" y="9835"/>
                  <a:pt x="25968" y="9859"/>
                  <a:pt x="25956" y="9883"/>
                </a:cubicBezTo>
                <a:cubicBezTo>
                  <a:pt x="25944" y="9859"/>
                  <a:pt x="25932" y="9847"/>
                  <a:pt x="25909" y="9847"/>
                </a:cubicBezTo>
                <a:lnTo>
                  <a:pt x="25909" y="9835"/>
                </a:lnTo>
                <a:lnTo>
                  <a:pt x="25885" y="9835"/>
                </a:lnTo>
                <a:cubicBezTo>
                  <a:pt x="25897" y="9800"/>
                  <a:pt x="25897" y="9776"/>
                  <a:pt x="25897" y="9740"/>
                </a:cubicBezTo>
                <a:close/>
                <a:moveTo>
                  <a:pt x="4632" y="9490"/>
                </a:moveTo>
                <a:cubicBezTo>
                  <a:pt x="4632" y="9538"/>
                  <a:pt x="4644" y="9585"/>
                  <a:pt x="4680" y="9609"/>
                </a:cubicBezTo>
                <a:cubicBezTo>
                  <a:pt x="4596" y="9645"/>
                  <a:pt x="4561" y="9716"/>
                  <a:pt x="4513" y="9800"/>
                </a:cubicBezTo>
                <a:lnTo>
                  <a:pt x="4537" y="9835"/>
                </a:lnTo>
                <a:cubicBezTo>
                  <a:pt x="4525" y="9835"/>
                  <a:pt x="4513" y="9847"/>
                  <a:pt x="4501" y="9847"/>
                </a:cubicBezTo>
                <a:cubicBezTo>
                  <a:pt x="4501" y="9859"/>
                  <a:pt x="4513" y="9883"/>
                  <a:pt x="4513" y="9895"/>
                </a:cubicBezTo>
                <a:lnTo>
                  <a:pt x="4442" y="9895"/>
                </a:lnTo>
                <a:cubicBezTo>
                  <a:pt x="4442" y="9883"/>
                  <a:pt x="4418" y="9883"/>
                  <a:pt x="4406" y="9859"/>
                </a:cubicBezTo>
                <a:cubicBezTo>
                  <a:pt x="4394" y="9859"/>
                  <a:pt x="4394" y="9883"/>
                  <a:pt x="4394" y="9883"/>
                </a:cubicBezTo>
                <a:cubicBezTo>
                  <a:pt x="4394" y="9847"/>
                  <a:pt x="4394" y="9823"/>
                  <a:pt x="4382" y="9788"/>
                </a:cubicBezTo>
                <a:lnTo>
                  <a:pt x="4346" y="9788"/>
                </a:lnTo>
                <a:cubicBezTo>
                  <a:pt x="4334" y="9740"/>
                  <a:pt x="4322" y="9716"/>
                  <a:pt x="4287" y="9681"/>
                </a:cubicBezTo>
                <a:lnTo>
                  <a:pt x="4322" y="9681"/>
                </a:lnTo>
                <a:cubicBezTo>
                  <a:pt x="4346" y="9728"/>
                  <a:pt x="4394" y="9752"/>
                  <a:pt x="4453" y="9788"/>
                </a:cubicBezTo>
                <a:cubicBezTo>
                  <a:pt x="4537" y="9704"/>
                  <a:pt x="4573" y="9609"/>
                  <a:pt x="4549" y="9526"/>
                </a:cubicBezTo>
                <a:cubicBezTo>
                  <a:pt x="4584" y="9526"/>
                  <a:pt x="4596" y="9502"/>
                  <a:pt x="4632" y="9490"/>
                </a:cubicBezTo>
                <a:close/>
                <a:moveTo>
                  <a:pt x="4168" y="9835"/>
                </a:moveTo>
                <a:cubicBezTo>
                  <a:pt x="4203" y="9859"/>
                  <a:pt x="4239" y="9883"/>
                  <a:pt x="4275" y="9883"/>
                </a:cubicBezTo>
                <a:lnTo>
                  <a:pt x="4275" y="9907"/>
                </a:lnTo>
                <a:cubicBezTo>
                  <a:pt x="4250" y="9890"/>
                  <a:pt x="4230" y="9873"/>
                  <a:pt x="4204" y="9873"/>
                </a:cubicBezTo>
                <a:cubicBezTo>
                  <a:pt x="4194" y="9873"/>
                  <a:pt x="4182" y="9876"/>
                  <a:pt x="4168" y="9883"/>
                </a:cubicBezTo>
                <a:cubicBezTo>
                  <a:pt x="4156" y="9859"/>
                  <a:pt x="4156" y="9847"/>
                  <a:pt x="4168" y="9835"/>
                </a:cubicBezTo>
                <a:close/>
                <a:moveTo>
                  <a:pt x="11538" y="9740"/>
                </a:moveTo>
                <a:lnTo>
                  <a:pt x="11538" y="9835"/>
                </a:lnTo>
                <a:cubicBezTo>
                  <a:pt x="11538" y="9847"/>
                  <a:pt x="11538" y="9859"/>
                  <a:pt x="11550" y="9883"/>
                </a:cubicBezTo>
                <a:cubicBezTo>
                  <a:pt x="11550" y="9883"/>
                  <a:pt x="11550" y="9895"/>
                  <a:pt x="11538" y="9895"/>
                </a:cubicBezTo>
                <a:cubicBezTo>
                  <a:pt x="11526" y="9907"/>
                  <a:pt x="11526" y="9919"/>
                  <a:pt x="11526" y="9942"/>
                </a:cubicBezTo>
                <a:cubicBezTo>
                  <a:pt x="11526" y="9919"/>
                  <a:pt x="11526" y="9895"/>
                  <a:pt x="11502" y="9883"/>
                </a:cubicBezTo>
                <a:cubicBezTo>
                  <a:pt x="11526" y="9859"/>
                  <a:pt x="11526" y="9800"/>
                  <a:pt x="11502" y="9764"/>
                </a:cubicBezTo>
                <a:cubicBezTo>
                  <a:pt x="11526" y="9764"/>
                  <a:pt x="11526" y="9764"/>
                  <a:pt x="11538" y="9740"/>
                </a:cubicBezTo>
                <a:close/>
                <a:moveTo>
                  <a:pt x="23075" y="9847"/>
                </a:moveTo>
                <a:lnTo>
                  <a:pt x="23075" y="9942"/>
                </a:lnTo>
                <a:cubicBezTo>
                  <a:pt x="23051" y="9919"/>
                  <a:pt x="23039" y="9919"/>
                  <a:pt x="23015" y="9919"/>
                </a:cubicBezTo>
                <a:cubicBezTo>
                  <a:pt x="23027" y="9907"/>
                  <a:pt x="23027" y="9883"/>
                  <a:pt x="23027" y="9847"/>
                </a:cubicBezTo>
                <a:close/>
                <a:moveTo>
                  <a:pt x="20813" y="9919"/>
                </a:moveTo>
                <a:cubicBezTo>
                  <a:pt x="20825" y="9942"/>
                  <a:pt x="20825" y="9942"/>
                  <a:pt x="20825" y="9954"/>
                </a:cubicBezTo>
                <a:cubicBezTo>
                  <a:pt x="20825" y="9954"/>
                  <a:pt x="20825" y="9966"/>
                  <a:pt x="20836" y="9966"/>
                </a:cubicBezTo>
                <a:lnTo>
                  <a:pt x="20836" y="9978"/>
                </a:lnTo>
                <a:lnTo>
                  <a:pt x="20848" y="9978"/>
                </a:lnTo>
                <a:cubicBezTo>
                  <a:pt x="20848" y="9978"/>
                  <a:pt x="20836" y="9978"/>
                  <a:pt x="20836" y="10002"/>
                </a:cubicBezTo>
                <a:cubicBezTo>
                  <a:pt x="20836" y="10014"/>
                  <a:pt x="20848" y="10014"/>
                  <a:pt x="20848" y="10026"/>
                </a:cubicBezTo>
                <a:lnTo>
                  <a:pt x="20813" y="9978"/>
                </a:lnTo>
                <a:lnTo>
                  <a:pt x="20789" y="9966"/>
                </a:lnTo>
                <a:cubicBezTo>
                  <a:pt x="20789" y="9966"/>
                  <a:pt x="20813" y="9954"/>
                  <a:pt x="20813" y="9919"/>
                </a:cubicBezTo>
                <a:close/>
                <a:moveTo>
                  <a:pt x="23706" y="9907"/>
                </a:moveTo>
                <a:cubicBezTo>
                  <a:pt x="23706" y="9931"/>
                  <a:pt x="23730" y="9966"/>
                  <a:pt x="23753" y="9990"/>
                </a:cubicBezTo>
                <a:cubicBezTo>
                  <a:pt x="23765" y="9966"/>
                  <a:pt x="23801" y="9954"/>
                  <a:pt x="23813" y="9942"/>
                </a:cubicBezTo>
                <a:lnTo>
                  <a:pt x="23813" y="9966"/>
                </a:lnTo>
                <a:cubicBezTo>
                  <a:pt x="23801" y="9966"/>
                  <a:pt x="23789" y="9966"/>
                  <a:pt x="23765" y="9978"/>
                </a:cubicBezTo>
                <a:cubicBezTo>
                  <a:pt x="23753" y="10002"/>
                  <a:pt x="23742" y="10014"/>
                  <a:pt x="23742" y="10026"/>
                </a:cubicBezTo>
                <a:lnTo>
                  <a:pt x="23682" y="10026"/>
                </a:lnTo>
                <a:cubicBezTo>
                  <a:pt x="23682" y="10014"/>
                  <a:pt x="23682" y="10014"/>
                  <a:pt x="23670" y="10002"/>
                </a:cubicBezTo>
                <a:cubicBezTo>
                  <a:pt x="23682" y="9978"/>
                  <a:pt x="23694" y="9978"/>
                  <a:pt x="23706" y="9966"/>
                </a:cubicBezTo>
                <a:cubicBezTo>
                  <a:pt x="23706" y="9954"/>
                  <a:pt x="23694" y="9931"/>
                  <a:pt x="23682" y="9931"/>
                </a:cubicBezTo>
                <a:lnTo>
                  <a:pt x="23706" y="9907"/>
                </a:lnTo>
                <a:close/>
                <a:moveTo>
                  <a:pt x="17479" y="10002"/>
                </a:moveTo>
                <a:cubicBezTo>
                  <a:pt x="17491" y="10026"/>
                  <a:pt x="17515" y="10038"/>
                  <a:pt x="17550" y="10062"/>
                </a:cubicBezTo>
                <a:lnTo>
                  <a:pt x="17550" y="10073"/>
                </a:lnTo>
                <a:cubicBezTo>
                  <a:pt x="17515" y="10062"/>
                  <a:pt x="17491" y="10062"/>
                  <a:pt x="17455" y="10062"/>
                </a:cubicBezTo>
                <a:cubicBezTo>
                  <a:pt x="17455" y="10026"/>
                  <a:pt x="17479" y="10014"/>
                  <a:pt x="17479" y="10002"/>
                </a:cubicBezTo>
                <a:close/>
                <a:moveTo>
                  <a:pt x="26266" y="9966"/>
                </a:moveTo>
                <a:cubicBezTo>
                  <a:pt x="26290" y="10002"/>
                  <a:pt x="26290" y="10026"/>
                  <a:pt x="26313" y="10038"/>
                </a:cubicBezTo>
                <a:cubicBezTo>
                  <a:pt x="26301" y="10038"/>
                  <a:pt x="26278" y="10062"/>
                  <a:pt x="26266" y="10073"/>
                </a:cubicBezTo>
                <a:cubicBezTo>
                  <a:pt x="26259" y="10080"/>
                  <a:pt x="26252" y="10087"/>
                  <a:pt x="26247" y="10099"/>
                </a:cubicBezTo>
                <a:lnTo>
                  <a:pt x="26247" y="10099"/>
                </a:lnTo>
                <a:cubicBezTo>
                  <a:pt x="26257" y="10056"/>
                  <a:pt x="26266" y="10007"/>
                  <a:pt x="26266" y="9966"/>
                </a:cubicBezTo>
                <a:close/>
                <a:moveTo>
                  <a:pt x="26243" y="10118"/>
                </a:moveTo>
                <a:lnTo>
                  <a:pt x="26243" y="10118"/>
                </a:lnTo>
                <a:cubicBezTo>
                  <a:pt x="26242" y="10122"/>
                  <a:pt x="26242" y="10127"/>
                  <a:pt x="26242" y="10133"/>
                </a:cubicBezTo>
                <a:lnTo>
                  <a:pt x="26242" y="10121"/>
                </a:lnTo>
                <a:cubicBezTo>
                  <a:pt x="26242" y="10120"/>
                  <a:pt x="26242" y="10119"/>
                  <a:pt x="26243" y="10118"/>
                </a:cubicBezTo>
                <a:close/>
                <a:moveTo>
                  <a:pt x="11240" y="10073"/>
                </a:moveTo>
                <a:cubicBezTo>
                  <a:pt x="11240" y="10085"/>
                  <a:pt x="11240" y="10085"/>
                  <a:pt x="11252" y="10097"/>
                </a:cubicBezTo>
                <a:cubicBezTo>
                  <a:pt x="11252" y="10121"/>
                  <a:pt x="11240" y="10133"/>
                  <a:pt x="11240" y="10133"/>
                </a:cubicBezTo>
                <a:cubicBezTo>
                  <a:pt x="11240" y="10133"/>
                  <a:pt x="11252" y="10133"/>
                  <a:pt x="11252" y="10145"/>
                </a:cubicBezTo>
                <a:lnTo>
                  <a:pt x="11252" y="10181"/>
                </a:lnTo>
                <a:cubicBezTo>
                  <a:pt x="11240" y="10157"/>
                  <a:pt x="11204" y="10133"/>
                  <a:pt x="11192" y="10133"/>
                </a:cubicBezTo>
                <a:cubicBezTo>
                  <a:pt x="11192" y="10121"/>
                  <a:pt x="11228" y="10097"/>
                  <a:pt x="11240" y="10073"/>
                </a:cubicBezTo>
                <a:close/>
                <a:moveTo>
                  <a:pt x="16288" y="10145"/>
                </a:moveTo>
                <a:cubicBezTo>
                  <a:pt x="16264" y="10181"/>
                  <a:pt x="16264" y="10192"/>
                  <a:pt x="16264" y="10216"/>
                </a:cubicBezTo>
                <a:cubicBezTo>
                  <a:pt x="16253" y="10192"/>
                  <a:pt x="16241" y="10181"/>
                  <a:pt x="16229" y="10157"/>
                </a:cubicBezTo>
                <a:cubicBezTo>
                  <a:pt x="16241" y="10157"/>
                  <a:pt x="16253" y="10145"/>
                  <a:pt x="16288" y="10145"/>
                </a:cubicBezTo>
                <a:close/>
                <a:moveTo>
                  <a:pt x="17193" y="10157"/>
                </a:moveTo>
                <a:cubicBezTo>
                  <a:pt x="17217" y="10192"/>
                  <a:pt x="17253" y="10204"/>
                  <a:pt x="17265" y="10240"/>
                </a:cubicBezTo>
                <a:cubicBezTo>
                  <a:pt x="17265" y="10252"/>
                  <a:pt x="17253" y="10264"/>
                  <a:pt x="17253" y="10264"/>
                </a:cubicBezTo>
                <a:cubicBezTo>
                  <a:pt x="17235" y="10258"/>
                  <a:pt x="17220" y="10255"/>
                  <a:pt x="17208" y="10255"/>
                </a:cubicBezTo>
                <a:cubicBezTo>
                  <a:pt x="17196" y="10255"/>
                  <a:pt x="17187" y="10258"/>
                  <a:pt x="17181" y="10264"/>
                </a:cubicBezTo>
                <a:lnTo>
                  <a:pt x="17181" y="10252"/>
                </a:lnTo>
                <a:cubicBezTo>
                  <a:pt x="17193" y="10216"/>
                  <a:pt x="17193" y="10204"/>
                  <a:pt x="17193" y="10157"/>
                </a:cubicBezTo>
                <a:close/>
                <a:moveTo>
                  <a:pt x="12264" y="10240"/>
                </a:moveTo>
                <a:cubicBezTo>
                  <a:pt x="12264" y="10252"/>
                  <a:pt x="12264" y="10252"/>
                  <a:pt x="12276" y="10264"/>
                </a:cubicBezTo>
                <a:cubicBezTo>
                  <a:pt x="12264" y="10264"/>
                  <a:pt x="12264" y="10276"/>
                  <a:pt x="12252" y="10276"/>
                </a:cubicBezTo>
                <a:lnTo>
                  <a:pt x="12252" y="10252"/>
                </a:lnTo>
                <a:lnTo>
                  <a:pt x="12193" y="10252"/>
                </a:lnTo>
                <a:lnTo>
                  <a:pt x="12204" y="10240"/>
                </a:lnTo>
                <a:cubicBezTo>
                  <a:pt x="12210" y="10246"/>
                  <a:pt x="12219" y="10249"/>
                  <a:pt x="12230" y="10249"/>
                </a:cubicBezTo>
                <a:cubicBezTo>
                  <a:pt x="12240" y="10249"/>
                  <a:pt x="12252" y="10246"/>
                  <a:pt x="12264" y="10240"/>
                </a:cubicBezTo>
                <a:close/>
                <a:moveTo>
                  <a:pt x="8883" y="10264"/>
                </a:moveTo>
                <a:cubicBezTo>
                  <a:pt x="8871" y="10300"/>
                  <a:pt x="8883" y="10300"/>
                  <a:pt x="8906" y="10300"/>
                </a:cubicBezTo>
                <a:lnTo>
                  <a:pt x="8906" y="10323"/>
                </a:lnTo>
                <a:cubicBezTo>
                  <a:pt x="8883" y="10323"/>
                  <a:pt x="8871" y="10335"/>
                  <a:pt x="8871" y="10335"/>
                </a:cubicBezTo>
                <a:lnTo>
                  <a:pt x="8871" y="10312"/>
                </a:lnTo>
                <a:lnTo>
                  <a:pt x="8871" y="10276"/>
                </a:lnTo>
                <a:cubicBezTo>
                  <a:pt x="8871" y="10276"/>
                  <a:pt x="8871" y="10264"/>
                  <a:pt x="8883" y="10264"/>
                </a:cubicBezTo>
                <a:close/>
                <a:moveTo>
                  <a:pt x="23718" y="10216"/>
                </a:moveTo>
                <a:cubicBezTo>
                  <a:pt x="23734" y="10216"/>
                  <a:pt x="23739" y="10227"/>
                  <a:pt x="23744" y="10227"/>
                </a:cubicBezTo>
                <a:cubicBezTo>
                  <a:pt x="23747" y="10227"/>
                  <a:pt x="23750" y="10224"/>
                  <a:pt x="23753" y="10216"/>
                </a:cubicBezTo>
                <a:lnTo>
                  <a:pt x="23753" y="10216"/>
                </a:lnTo>
                <a:cubicBezTo>
                  <a:pt x="23753" y="10217"/>
                  <a:pt x="23742" y="10240"/>
                  <a:pt x="23742" y="10252"/>
                </a:cubicBezTo>
                <a:lnTo>
                  <a:pt x="23718" y="10252"/>
                </a:lnTo>
                <a:cubicBezTo>
                  <a:pt x="23742" y="10300"/>
                  <a:pt x="23753" y="10323"/>
                  <a:pt x="23777" y="10335"/>
                </a:cubicBezTo>
                <a:cubicBezTo>
                  <a:pt x="23777" y="10335"/>
                  <a:pt x="23777" y="10359"/>
                  <a:pt x="23801" y="10359"/>
                </a:cubicBezTo>
                <a:lnTo>
                  <a:pt x="23813" y="10359"/>
                </a:lnTo>
                <a:lnTo>
                  <a:pt x="23801" y="10371"/>
                </a:lnTo>
                <a:cubicBezTo>
                  <a:pt x="23789" y="10371"/>
                  <a:pt x="23742" y="10383"/>
                  <a:pt x="23694" y="10419"/>
                </a:cubicBezTo>
                <a:cubicBezTo>
                  <a:pt x="23730" y="10371"/>
                  <a:pt x="23742" y="10312"/>
                  <a:pt x="23706" y="10252"/>
                </a:cubicBezTo>
                <a:lnTo>
                  <a:pt x="23682" y="10252"/>
                </a:lnTo>
                <a:cubicBezTo>
                  <a:pt x="23682" y="10252"/>
                  <a:pt x="23682" y="10240"/>
                  <a:pt x="23658" y="10240"/>
                </a:cubicBezTo>
                <a:cubicBezTo>
                  <a:pt x="23682" y="10240"/>
                  <a:pt x="23706" y="10240"/>
                  <a:pt x="23718" y="10216"/>
                </a:cubicBezTo>
                <a:close/>
                <a:moveTo>
                  <a:pt x="11228" y="10443"/>
                </a:moveTo>
                <a:cubicBezTo>
                  <a:pt x="11228" y="10478"/>
                  <a:pt x="11228" y="10490"/>
                  <a:pt x="11240" y="10514"/>
                </a:cubicBezTo>
                <a:lnTo>
                  <a:pt x="11240" y="10550"/>
                </a:lnTo>
                <a:cubicBezTo>
                  <a:pt x="11228" y="10562"/>
                  <a:pt x="11228" y="10573"/>
                  <a:pt x="11204" y="10597"/>
                </a:cubicBezTo>
                <a:cubicBezTo>
                  <a:pt x="11183" y="10510"/>
                  <a:pt x="11131" y="10463"/>
                  <a:pt x="11068" y="10446"/>
                </a:cubicBezTo>
                <a:lnTo>
                  <a:pt x="11068" y="10446"/>
                </a:lnTo>
                <a:cubicBezTo>
                  <a:pt x="11087" y="10450"/>
                  <a:pt x="11107" y="10451"/>
                  <a:pt x="11130" y="10451"/>
                </a:cubicBezTo>
                <a:cubicBezTo>
                  <a:pt x="11160" y="10451"/>
                  <a:pt x="11192" y="10448"/>
                  <a:pt x="11228" y="10443"/>
                </a:cubicBezTo>
                <a:close/>
                <a:moveTo>
                  <a:pt x="12312" y="10502"/>
                </a:moveTo>
                <a:cubicBezTo>
                  <a:pt x="12312" y="10538"/>
                  <a:pt x="12323" y="10550"/>
                  <a:pt x="12335" y="10573"/>
                </a:cubicBezTo>
                <a:cubicBezTo>
                  <a:pt x="12323" y="10597"/>
                  <a:pt x="12312" y="10597"/>
                  <a:pt x="12312" y="10609"/>
                </a:cubicBezTo>
                <a:cubicBezTo>
                  <a:pt x="12276" y="10597"/>
                  <a:pt x="12264" y="10597"/>
                  <a:pt x="12240" y="10573"/>
                </a:cubicBezTo>
                <a:cubicBezTo>
                  <a:pt x="12240" y="10562"/>
                  <a:pt x="12240" y="10562"/>
                  <a:pt x="12252" y="10550"/>
                </a:cubicBezTo>
                <a:lnTo>
                  <a:pt x="12264" y="10550"/>
                </a:lnTo>
                <a:lnTo>
                  <a:pt x="12276" y="10562"/>
                </a:lnTo>
                <a:lnTo>
                  <a:pt x="12276" y="10550"/>
                </a:lnTo>
                <a:lnTo>
                  <a:pt x="12288" y="10538"/>
                </a:lnTo>
                <a:lnTo>
                  <a:pt x="12288" y="10538"/>
                </a:lnTo>
                <a:cubicBezTo>
                  <a:pt x="12276" y="10550"/>
                  <a:pt x="12288" y="10562"/>
                  <a:pt x="12288" y="10562"/>
                </a:cubicBezTo>
                <a:lnTo>
                  <a:pt x="12288" y="10538"/>
                </a:lnTo>
                <a:lnTo>
                  <a:pt x="12288" y="10514"/>
                </a:lnTo>
                <a:lnTo>
                  <a:pt x="12288" y="10502"/>
                </a:lnTo>
                <a:close/>
                <a:moveTo>
                  <a:pt x="14919" y="10562"/>
                </a:moveTo>
                <a:cubicBezTo>
                  <a:pt x="14931" y="10568"/>
                  <a:pt x="14940" y="10571"/>
                  <a:pt x="14950" y="10571"/>
                </a:cubicBezTo>
                <a:cubicBezTo>
                  <a:pt x="14961" y="10571"/>
                  <a:pt x="14973" y="10568"/>
                  <a:pt x="14990" y="10562"/>
                </a:cubicBezTo>
                <a:lnTo>
                  <a:pt x="14990" y="10562"/>
                </a:lnTo>
                <a:cubicBezTo>
                  <a:pt x="14967" y="10573"/>
                  <a:pt x="14967" y="10597"/>
                  <a:pt x="14967" y="10609"/>
                </a:cubicBezTo>
                <a:lnTo>
                  <a:pt x="14955" y="10597"/>
                </a:lnTo>
                <a:cubicBezTo>
                  <a:pt x="14943" y="10573"/>
                  <a:pt x="14931" y="10573"/>
                  <a:pt x="14919" y="10573"/>
                </a:cubicBezTo>
                <a:lnTo>
                  <a:pt x="14919" y="10562"/>
                </a:lnTo>
                <a:close/>
                <a:moveTo>
                  <a:pt x="15312" y="10264"/>
                </a:moveTo>
                <a:lnTo>
                  <a:pt x="15348" y="10300"/>
                </a:lnTo>
                <a:cubicBezTo>
                  <a:pt x="15348" y="10312"/>
                  <a:pt x="15348" y="10312"/>
                  <a:pt x="15360" y="10323"/>
                </a:cubicBezTo>
                <a:lnTo>
                  <a:pt x="15348" y="10335"/>
                </a:lnTo>
                <a:cubicBezTo>
                  <a:pt x="15371" y="10371"/>
                  <a:pt x="15407" y="10383"/>
                  <a:pt x="15431" y="10383"/>
                </a:cubicBezTo>
                <a:cubicBezTo>
                  <a:pt x="15419" y="10419"/>
                  <a:pt x="15419" y="10454"/>
                  <a:pt x="15455" y="10502"/>
                </a:cubicBezTo>
                <a:cubicBezTo>
                  <a:pt x="15467" y="10502"/>
                  <a:pt x="15479" y="10490"/>
                  <a:pt x="15491" y="10490"/>
                </a:cubicBezTo>
                <a:cubicBezTo>
                  <a:pt x="15491" y="10502"/>
                  <a:pt x="15514" y="10514"/>
                  <a:pt x="15526" y="10526"/>
                </a:cubicBezTo>
                <a:cubicBezTo>
                  <a:pt x="15479" y="10526"/>
                  <a:pt x="15455" y="10550"/>
                  <a:pt x="15431" y="10585"/>
                </a:cubicBezTo>
                <a:lnTo>
                  <a:pt x="15455" y="10585"/>
                </a:lnTo>
                <a:cubicBezTo>
                  <a:pt x="15455" y="10609"/>
                  <a:pt x="15455" y="10621"/>
                  <a:pt x="15467" y="10633"/>
                </a:cubicBezTo>
                <a:cubicBezTo>
                  <a:pt x="15446" y="10619"/>
                  <a:pt x="15429" y="10613"/>
                  <a:pt x="15411" y="10613"/>
                </a:cubicBezTo>
                <a:cubicBezTo>
                  <a:pt x="15399" y="10613"/>
                  <a:pt x="15386" y="10616"/>
                  <a:pt x="15371" y="10621"/>
                </a:cubicBezTo>
                <a:cubicBezTo>
                  <a:pt x="15371" y="10585"/>
                  <a:pt x="15360" y="10562"/>
                  <a:pt x="15336" y="10526"/>
                </a:cubicBezTo>
                <a:cubicBezTo>
                  <a:pt x="15314" y="10511"/>
                  <a:pt x="15296" y="10501"/>
                  <a:pt x="15275" y="10501"/>
                </a:cubicBezTo>
                <a:cubicBezTo>
                  <a:pt x="15262" y="10501"/>
                  <a:pt x="15247" y="10505"/>
                  <a:pt x="15229" y="10514"/>
                </a:cubicBezTo>
                <a:lnTo>
                  <a:pt x="15229" y="10502"/>
                </a:lnTo>
                <a:cubicBezTo>
                  <a:pt x="15252" y="10490"/>
                  <a:pt x="15288" y="10454"/>
                  <a:pt x="15312" y="10407"/>
                </a:cubicBezTo>
                <a:cubicBezTo>
                  <a:pt x="15277" y="10372"/>
                  <a:pt x="15243" y="10354"/>
                  <a:pt x="15213" y="10354"/>
                </a:cubicBezTo>
                <a:cubicBezTo>
                  <a:pt x="15191" y="10354"/>
                  <a:pt x="15172" y="10363"/>
                  <a:pt x="15157" y="10383"/>
                </a:cubicBezTo>
                <a:lnTo>
                  <a:pt x="15157" y="10335"/>
                </a:lnTo>
                <a:cubicBezTo>
                  <a:pt x="15157" y="10323"/>
                  <a:pt x="15169" y="10323"/>
                  <a:pt x="15169" y="10312"/>
                </a:cubicBezTo>
                <a:lnTo>
                  <a:pt x="15169" y="10323"/>
                </a:lnTo>
                <a:cubicBezTo>
                  <a:pt x="15181" y="10323"/>
                  <a:pt x="15217" y="10312"/>
                  <a:pt x="15229" y="10312"/>
                </a:cubicBezTo>
                <a:cubicBezTo>
                  <a:pt x="15229" y="10323"/>
                  <a:pt x="15241" y="10323"/>
                  <a:pt x="15241" y="10335"/>
                </a:cubicBezTo>
                <a:cubicBezTo>
                  <a:pt x="15252" y="10335"/>
                  <a:pt x="15276" y="10323"/>
                  <a:pt x="15288" y="10312"/>
                </a:cubicBezTo>
                <a:lnTo>
                  <a:pt x="15312" y="10312"/>
                </a:lnTo>
                <a:lnTo>
                  <a:pt x="15312" y="10276"/>
                </a:lnTo>
                <a:lnTo>
                  <a:pt x="15312" y="10264"/>
                </a:lnTo>
                <a:close/>
                <a:moveTo>
                  <a:pt x="5430" y="10597"/>
                </a:moveTo>
                <a:cubicBezTo>
                  <a:pt x="5454" y="10621"/>
                  <a:pt x="5465" y="10633"/>
                  <a:pt x="5477" y="10633"/>
                </a:cubicBezTo>
                <a:cubicBezTo>
                  <a:pt x="5469" y="10650"/>
                  <a:pt x="5460" y="10670"/>
                  <a:pt x="5453" y="10692"/>
                </a:cubicBezTo>
                <a:lnTo>
                  <a:pt x="5453" y="10692"/>
                </a:lnTo>
                <a:cubicBezTo>
                  <a:pt x="5429" y="10681"/>
                  <a:pt x="5406" y="10681"/>
                  <a:pt x="5394" y="10669"/>
                </a:cubicBezTo>
                <a:lnTo>
                  <a:pt x="5394" y="10657"/>
                </a:lnTo>
                <a:cubicBezTo>
                  <a:pt x="5418" y="10633"/>
                  <a:pt x="5430" y="10621"/>
                  <a:pt x="5430" y="10597"/>
                </a:cubicBezTo>
                <a:close/>
                <a:moveTo>
                  <a:pt x="24623" y="10657"/>
                </a:moveTo>
                <a:lnTo>
                  <a:pt x="24623" y="10693"/>
                </a:lnTo>
                <a:cubicBezTo>
                  <a:pt x="24599" y="10693"/>
                  <a:pt x="24587" y="10693"/>
                  <a:pt x="24575" y="10716"/>
                </a:cubicBezTo>
                <a:cubicBezTo>
                  <a:pt x="24575" y="10716"/>
                  <a:pt x="24575" y="10693"/>
                  <a:pt x="24563" y="10693"/>
                </a:cubicBezTo>
                <a:cubicBezTo>
                  <a:pt x="24587" y="10681"/>
                  <a:pt x="24599" y="10669"/>
                  <a:pt x="24623" y="10657"/>
                </a:cubicBezTo>
                <a:close/>
                <a:moveTo>
                  <a:pt x="11288" y="10657"/>
                </a:moveTo>
                <a:cubicBezTo>
                  <a:pt x="11300" y="10681"/>
                  <a:pt x="11311" y="10716"/>
                  <a:pt x="11323" y="10728"/>
                </a:cubicBezTo>
                <a:cubicBezTo>
                  <a:pt x="11311" y="10716"/>
                  <a:pt x="11288" y="10693"/>
                  <a:pt x="11252" y="10681"/>
                </a:cubicBezTo>
                <a:lnTo>
                  <a:pt x="11264" y="10669"/>
                </a:lnTo>
                <a:lnTo>
                  <a:pt x="11252" y="10657"/>
                </a:lnTo>
                <a:close/>
                <a:moveTo>
                  <a:pt x="12359" y="10681"/>
                </a:moveTo>
                <a:lnTo>
                  <a:pt x="12359" y="10716"/>
                </a:lnTo>
                <a:cubicBezTo>
                  <a:pt x="12323" y="10716"/>
                  <a:pt x="12300" y="10716"/>
                  <a:pt x="12276" y="10728"/>
                </a:cubicBezTo>
                <a:cubicBezTo>
                  <a:pt x="12300" y="10716"/>
                  <a:pt x="12312" y="10693"/>
                  <a:pt x="12312" y="10681"/>
                </a:cubicBezTo>
                <a:close/>
                <a:moveTo>
                  <a:pt x="3811" y="10157"/>
                </a:moveTo>
                <a:cubicBezTo>
                  <a:pt x="3811" y="10181"/>
                  <a:pt x="3811" y="10204"/>
                  <a:pt x="3846" y="10216"/>
                </a:cubicBezTo>
                <a:cubicBezTo>
                  <a:pt x="3858" y="10204"/>
                  <a:pt x="3870" y="10192"/>
                  <a:pt x="3870" y="10181"/>
                </a:cubicBezTo>
                <a:cubicBezTo>
                  <a:pt x="3882" y="10192"/>
                  <a:pt x="3882" y="10192"/>
                  <a:pt x="3918" y="10192"/>
                </a:cubicBezTo>
                <a:lnTo>
                  <a:pt x="3918" y="10204"/>
                </a:lnTo>
                <a:cubicBezTo>
                  <a:pt x="3906" y="10204"/>
                  <a:pt x="3870" y="10216"/>
                  <a:pt x="3858" y="10240"/>
                </a:cubicBezTo>
                <a:cubicBezTo>
                  <a:pt x="3870" y="10276"/>
                  <a:pt x="3882" y="10312"/>
                  <a:pt x="3930" y="10323"/>
                </a:cubicBezTo>
                <a:cubicBezTo>
                  <a:pt x="3906" y="10359"/>
                  <a:pt x="3870" y="10395"/>
                  <a:pt x="3882" y="10454"/>
                </a:cubicBezTo>
                <a:cubicBezTo>
                  <a:pt x="3899" y="10461"/>
                  <a:pt x="3914" y="10464"/>
                  <a:pt x="3929" y="10464"/>
                </a:cubicBezTo>
                <a:cubicBezTo>
                  <a:pt x="3965" y="10464"/>
                  <a:pt x="3992" y="10444"/>
                  <a:pt x="4001" y="10419"/>
                </a:cubicBezTo>
                <a:cubicBezTo>
                  <a:pt x="4001" y="10431"/>
                  <a:pt x="4001" y="10431"/>
                  <a:pt x="4025" y="10443"/>
                </a:cubicBezTo>
                <a:cubicBezTo>
                  <a:pt x="4028" y="10439"/>
                  <a:pt x="4031" y="10438"/>
                  <a:pt x="4033" y="10438"/>
                </a:cubicBezTo>
                <a:cubicBezTo>
                  <a:pt x="4037" y="10438"/>
                  <a:pt x="4037" y="10446"/>
                  <a:pt x="4037" y="10454"/>
                </a:cubicBezTo>
                <a:cubicBezTo>
                  <a:pt x="3977" y="10454"/>
                  <a:pt x="3906" y="10478"/>
                  <a:pt x="3811" y="10490"/>
                </a:cubicBezTo>
                <a:cubicBezTo>
                  <a:pt x="3799" y="10562"/>
                  <a:pt x="3799" y="10621"/>
                  <a:pt x="3822" y="10669"/>
                </a:cubicBezTo>
                <a:lnTo>
                  <a:pt x="3787" y="10752"/>
                </a:lnTo>
                <a:lnTo>
                  <a:pt x="3751" y="10752"/>
                </a:lnTo>
                <a:cubicBezTo>
                  <a:pt x="3763" y="10740"/>
                  <a:pt x="3763" y="10728"/>
                  <a:pt x="3751" y="10693"/>
                </a:cubicBezTo>
                <a:cubicBezTo>
                  <a:pt x="3739" y="10693"/>
                  <a:pt x="3727" y="10716"/>
                  <a:pt x="3703" y="10728"/>
                </a:cubicBezTo>
                <a:cubicBezTo>
                  <a:pt x="3691" y="10716"/>
                  <a:pt x="3680" y="10693"/>
                  <a:pt x="3668" y="10693"/>
                </a:cubicBezTo>
                <a:cubicBezTo>
                  <a:pt x="3644" y="10669"/>
                  <a:pt x="3620" y="10657"/>
                  <a:pt x="3584" y="10633"/>
                </a:cubicBezTo>
                <a:cubicBezTo>
                  <a:pt x="3584" y="10621"/>
                  <a:pt x="3584" y="10609"/>
                  <a:pt x="3572" y="10609"/>
                </a:cubicBezTo>
                <a:cubicBezTo>
                  <a:pt x="3572" y="10597"/>
                  <a:pt x="3584" y="10573"/>
                  <a:pt x="3584" y="10562"/>
                </a:cubicBezTo>
                <a:cubicBezTo>
                  <a:pt x="3608" y="10573"/>
                  <a:pt x="3620" y="10573"/>
                  <a:pt x="3632" y="10597"/>
                </a:cubicBezTo>
                <a:cubicBezTo>
                  <a:pt x="3691" y="10514"/>
                  <a:pt x="3703" y="10443"/>
                  <a:pt x="3668" y="10383"/>
                </a:cubicBezTo>
                <a:lnTo>
                  <a:pt x="3668" y="10383"/>
                </a:lnTo>
                <a:cubicBezTo>
                  <a:pt x="3680" y="10386"/>
                  <a:pt x="3693" y="10387"/>
                  <a:pt x="3706" y="10387"/>
                </a:cubicBezTo>
                <a:cubicBezTo>
                  <a:pt x="3752" y="10387"/>
                  <a:pt x="3794" y="10368"/>
                  <a:pt x="3822" y="10312"/>
                </a:cubicBezTo>
                <a:cubicBezTo>
                  <a:pt x="3811" y="10276"/>
                  <a:pt x="3799" y="10252"/>
                  <a:pt x="3763" y="10240"/>
                </a:cubicBezTo>
                <a:cubicBezTo>
                  <a:pt x="3751" y="10216"/>
                  <a:pt x="3751" y="10204"/>
                  <a:pt x="3727" y="10192"/>
                </a:cubicBezTo>
                <a:cubicBezTo>
                  <a:pt x="3739" y="10192"/>
                  <a:pt x="3751" y="10181"/>
                  <a:pt x="3751" y="10157"/>
                </a:cubicBezTo>
                <a:cubicBezTo>
                  <a:pt x="3769" y="10169"/>
                  <a:pt x="3781" y="10175"/>
                  <a:pt x="3790" y="10175"/>
                </a:cubicBezTo>
                <a:cubicBezTo>
                  <a:pt x="3799" y="10175"/>
                  <a:pt x="3805" y="10169"/>
                  <a:pt x="3811" y="10157"/>
                </a:cubicBezTo>
                <a:close/>
                <a:moveTo>
                  <a:pt x="18872" y="10681"/>
                </a:moveTo>
                <a:cubicBezTo>
                  <a:pt x="18872" y="10716"/>
                  <a:pt x="18884" y="10716"/>
                  <a:pt x="18920" y="10728"/>
                </a:cubicBezTo>
                <a:cubicBezTo>
                  <a:pt x="18896" y="10740"/>
                  <a:pt x="18884" y="10740"/>
                  <a:pt x="18884" y="10752"/>
                </a:cubicBezTo>
                <a:cubicBezTo>
                  <a:pt x="18872" y="10728"/>
                  <a:pt x="18872" y="10716"/>
                  <a:pt x="18860" y="10693"/>
                </a:cubicBezTo>
                <a:lnTo>
                  <a:pt x="18872" y="10681"/>
                </a:lnTo>
                <a:close/>
                <a:moveTo>
                  <a:pt x="6335" y="10550"/>
                </a:moveTo>
                <a:lnTo>
                  <a:pt x="6358" y="10562"/>
                </a:lnTo>
                <a:cubicBezTo>
                  <a:pt x="6358" y="10573"/>
                  <a:pt x="6370" y="10597"/>
                  <a:pt x="6382" y="10609"/>
                </a:cubicBezTo>
                <a:lnTo>
                  <a:pt x="6370" y="10621"/>
                </a:lnTo>
                <a:cubicBezTo>
                  <a:pt x="6406" y="10633"/>
                  <a:pt x="6418" y="10657"/>
                  <a:pt x="6430" y="10657"/>
                </a:cubicBezTo>
                <a:cubicBezTo>
                  <a:pt x="6430" y="10669"/>
                  <a:pt x="6418" y="10681"/>
                  <a:pt x="6418" y="10693"/>
                </a:cubicBezTo>
                <a:cubicBezTo>
                  <a:pt x="6430" y="10716"/>
                  <a:pt x="6466" y="10728"/>
                  <a:pt x="6478" y="10740"/>
                </a:cubicBezTo>
                <a:lnTo>
                  <a:pt x="6442" y="10776"/>
                </a:lnTo>
                <a:cubicBezTo>
                  <a:pt x="6394" y="10776"/>
                  <a:pt x="6370" y="10776"/>
                  <a:pt x="6323" y="10788"/>
                </a:cubicBezTo>
                <a:lnTo>
                  <a:pt x="6323" y="10776"/>
                </a:lnTo>
                <a:cubicBezTo>
                  <a:pt x="6299" y="10752"/>
                  <a:pt x="6275" y="10740"/>
                  <a:pt x="6251" y="10740"/>
                </a:cubicBezTo>
                <a:cubicBezTo>
                  <a:pt x="6251" y="10704"/>
                  <a:pt x="6251" y="10693"/>
                  <a:pt x="6239" y="10681"/>
                </a:cubicBezTo>
                <a:lnTo>
                  <a:pt x="6263" y="10645"/>
                </a:lnTo>
                <a:cubicBezTo>
                  <a:pt x="6323" y="10633"/>
                  <a:pt x="6335" y="10597"/>
                  <a:pt x="6335" y="10550"/>
                </a:cubicBezTo>
                <a:close/>
                <a:moveTo>
                  <a:pt x="24837" y="10597"/>
                </a:moveTo>
                <a:lnTo>
                  <a:pt x="24837" y="10597"/>
                </a:lnTo>
                <a:cubicBezTo>
                  <a:pt x="24861" y="10657"/>
                  <a:pt x="24896" y="10681"/>
                  <a:pt x="24956" y="10693"/>
                </a:cubicBezTo>
                <a:lnTo>
                  <a:pt x="24956" y="10776"/>
                </a:lnTo>
                <a:cubicBezTo>
                  <a:pt x="24944" y="10776"/>
                  <a:pt x="24932" y="10776"/>
                  <a:pt x="24932" y="10788"/>
                </a:cubicBezTo>
                <a:cubicBezTo>
                  <a:pt x="24932" y="10752"/>
                  <a:pt x="24908" y="10716"/>
                  <a:pt x="24873" y="10681"/>
                </a:cubicBezTo>
                <a:lnTo>
                  <a:pt x="24849" y="10669"/>
                </a:lnTo>
                <a:cubicBezTo>
                  <a:pt x="24861" y="10633"/>
                  <a:pt x="24837" y="10609"/>
                  <a:pt x="24837" y="10597"/>
                </a:cubicBezTo>
                <a:close/>
                <a:moveTo>
                  <a:pt x="18765" y="10788"/>
                </a:moveTo>
                <a:cubicBezTo>
                  <a:pt x="18772" y="10793"/>
                  <a:pt x="18780" y="10797"/>
                  <a:pt x="18786" y="10800"/>
                </a:cubicBezTo>
                <a:lnTo>
                  <a:pt x="18786" y="10800"/>
                </a:lnTo>
                <a:cubicBezTo>
                  <a:pt x="18780" y="10800"/>
                  <a:pt x="18773" y="10800"/>
                  <a:pt x="18765" y="10800"/>
                </a:cubicBezTo>
                <a:lnTo>
                  <a:pt x="18765" y="10788"/>
                </a:lnTo>
                <a:close/>
                <a:moveTo>
                  <a:pt x="18860" y="10788"/>
                </a:moveTo>
                <a:lnTo>
                  <a:pt x="18860" y="10812"/>
                </a:lnTo>
                <a:lnTo>
                  <a:pt x="18836" y="10812"/>
                </a:lnTo>
                <a:cubicBezTo>
                  <a:pt x="18831" y="10809"/>
                  <a:pt x="18826" y="10807"/>
                  <a:pt x="18821" y="10805"/>
                </a:cubicBezTo>
                <a:lnTo>
                  <a:pt x="18821" y="10805"/>
                </a:lnTo>
                <a:cubicBezTo>
                  <a:pt x="18833" y="10803"/>
                  <a:pt x="18846" y="10797"/>
                  <a:pt x="18860" y="10788"/>
                </a:cubicBezTo>
                <a:close/>
                <a:moveTo>
                  <a:pt x="9275" y="10788"/>
                </a:moveTo>
                <a:cubicBezTo>
                  <a:pt x="9287" y="10800"/>
                  <a:pt x="9287" y="10800"/>
                  <a:pt x="9299" y="10800"/>
                </a:cubicBezTo>
                <a:cubicBezTo>
                  <a:pt x="9287" y="10835"/>
                  <a:pt x="9287" y="10859"/>
                  <a:pt x="9275" y="10895"/>
                </a:cubicBezTo>
                <a:cubicBezTo>
                  <a:pt x="9264" y="10871"/>
                  <a:pt x="9240" y="10859"/>
                  <a:pt x="9228" y="10859"/>
                </a:cubicBezTo>
                <a:cubicBezTo>
                  <a:pt x="9240" y="10835"/>
                  <a:pt x="9264" y="10812"/>
                  <a:pt x="9275" y="10788"/>
                </a:cubicBezTo>
                <a:close/>
                <a:moveTo>
                  <a:pt x="18634" y="10812"/>
                </a:moveTo>
                <a:cubicBezTo>
                  <a:pt x="18634" y="10835"/>
                  <a:pt x="18646" y="10847"/>
                  <a:pt x="18646" y="10859"/>
                </a:cubicBezTo>
                <a:cubicBezTo>
                  <a:pt x="18646" y="10907"/>
                  <a:pt x="18670" y="10919"/>
                  <a:pt x="18681" y="10931"/>
                </a:cubicBezTo>
                <a:lnTo>
                  <a:pt x="18622" y="10931"/>
                </a:lnTo>
                <a:cubicBezTo>
                  <a:pt x="18622" y="10907"/>
                  <a:pt x="18622" y="10895"/>
                  <a:pt x="18610" y="10859"/>
                </a:cubicBezTo>
                <a:cubicBezTo>
                  <a:pt x="18622" y="10847"/>
                  <a:pt x="18634" y="10835"/>
                  <a:pt x="18634" y="10812"/>
                </a:cubicBezTo>
                <a:close/>
                <a:moveTo>
                  <a:pt x="10942" y="10776"/>
                </a:moveTo>
                <a:lnTo>
                  <a:pt x="10942" y="10776"/>
                </a:lnTo>
                <a:cubicBezTo>
                  <a:pt x="10966" y="10788"/>
                  <a:pt x="11014" y="10800"/>
                  <a:pt x="11061" y="10800"/>
                </a:cubicBezTo>
                <a:cubicBezTo>
                  <a:pt x="11073" y="10847"/>
                  <a:pt x="11085" y="10895"/>
                  <a:pt x="11121" y="10919"/>
                </a:cubicBezTo>
                <a:cubicBezTo>
                  <a:pt x="11073" y="10954"/>
                  <a:pt x="11026" y="10978"/>
                  <a:pt x="11014" y="11026"/>
                </a:cubicBezTo>
                <a:cubicBezTo>
                  <a:pt x="10978" y="11014"/>
                  <a:pt x="10954" y="11014"/>
                  <a:pt x="10942" y="11014"/>
                </a:cubicBezTo>
                <a:cubicBezTo>
                  <a:pt x="10966" y="10931"/>
                  <a:pt x="10966" y="10847"/>
                  <a:pt x="10942" y="10776"/>
                </a:cubicBezTo>
                <a:close/>
                <a:moveTo>
                  <a:pt x="15586" y="10871"/>
                </a:moveTo>
                <a:lnTo>
                  <a:pt x="15598" y="10895"/>
                </a:lnTo>
                <a:cubicBezTo>
                  <a:pt x="15598" y="10907"/>
                  <a:pt x="15610" y="10919"/>
                  <a:pt x="15610" y="10931"/>
                </a:cubicBezTo>
                <a:lnTo>
                  <a:pt x="15645" y="10954"/>
                </a:lnTo>
                <a:lnTo>
                  <a:pt x="15586" y="11014"/>
                </a:lnTo>
                <a:cubicBezTo>
                  <a:pt x="15562" y="11014"/>
                  <a:pt x="15550" y="11026"/>
                  <a:pt x="15526" y="11026"/>
                </a:cubicBezTo>
                <a:lnTo>
                  <a:pt x="15514" y="11026"/>
                </a:lnTo>
                <a:cubicBezTo>
                  <a:pt x="15538" y="10990"/>
                  <a:pt x="15550" y="10966"/>
                  <a:pt x="15562" y="10931"/>
                </a:cubicBezTo>
                <a:cubicBezTo>
                  <a:pt x="15586" y="10919"/>
                  <a:pt x="15586" y="10907"/>
                  <a:pt x="15586" y="10871"/>
                </a:cubicBezTo>
                <a:close/>
                <a:moveTo>
                  <a:pt x="21182" y="10907"/>
                </a:moveTo>
                <a:cubicBezTo>
                  <a:pt x="21182" y="10919"/>
                  <a:pt x="21182" y="10931"/>
                  <a:pt x="21194" y="10943"/>
                </a:cubicBezTo>
                <a:cubicBezTo>
                  <a:pt x="21182" y="10966"/>
                  <a:pt x="21182" y="10978"/>
                  <a:pt x="21182" y="10990"/>
                </a:cubicBezTo>
                <a:cubicBezTo>
                  <a:pt x="21170" y="10990"/>
                  <a:pt x="21146" y="11002"/>
                  <a:pt x="21122" y="11026"/>
                </a:cubicBezTo>
                <a:lnTo>
                  <a:pt x="21122" y="10978"/>
                </a:lnTo>
                <a:cubicBezTo>
                  <a:pt x="21134" y="10966"/>
                  <a:pt x="21146" y="10943"/>
                  <a:pt x="21146" y="10919"/>
                </a:cubicBezTo>
                <a:lnTo>
                  <a:pt x="21170" y="10907"/>
                </a:lnTo>
                <a:close/>
                <a:moveTo>
                  <a:pt x="5227" y="11050"/>
                </a:moveTo>
                <a:lnTo>
                  <a:pt x="5227" y="11074"/>
                </a:lnTo>
                <a:cubicBezTo>
                  <a:pt x="5222" y="11072"/>
                  <a:pt x="5217" y="11071"/>
                  <a:pt x="5212" y="11071"/>
                </a:cubicBezTo>
                <a:lnTo>
                  <a:pt x="5212" y="11071"/>
                </a:lnTo>
                <a:cubicBezTo>
                  <a:pt x="5215" y="11068"/>
                  <a:pt x="5215" y="11062"/>
                  <a:pt x="5215" y="11050"/>
                </a:cubicBezTo>
                <a:close/>
                <a:moveTo>
                  <a:pt x="24396" y="10859"/>
                </a:moveTo>
                <a:cubicBezTo>
                  <a:pt x="24396" y="10871"/>
                  <a:pt x="24396" y="10907"/>
                  <a:pt x="24408" y="10931"/>
                </a:cubicBezTo>
                <a:cubicBezTo>
                  <a:pt x="24390" y="10920"/>
                  <a:pt x="24373" y="10914"/>
                  <a:pt x="24357" y="10914"/>
                </a:cubicBezTo>
                <a:cubicBezTo>
                  <a:pt x="24322" y="10914"/>
                  <a:pt x="24294" y="10941"/>
                  <a:pt x="24277" y="10990"/>
                </a:cubicBezTo>
                <a:cubicBezTo>
                  <a:pt x="24277" y="11026"/>
                  <a:pt x="24289" y="11050"/>
                  <a:pt x="24289" y="11085"/>
                </a:cubicBezTo>
                <a:lnTo>
                  <a:pt x="24277" y="11085"/>
                </a:lnTo>
                <a:cubicBezTo>
                  <a:pt x="24254" y="11085"/>
                  <a:pt x="24254" y="11085"/>
                  <a:pt x="24242" y="11074"/>
                </a:cubicBezTo>
                <a:lnTo>
                  <a:pt x="24254" y="11074"/>
                </a:lnTo>
                <a:cubicBezTo>
                  <a:pt x="24254" y="11026"/>
                  <a:pt x="24242" y="10990"/>
                  <a:pt x="24230" y="10966"/>
                </a:cubicBezTo>
                <a:cubicBezTo>
                  <a:pt x="24242" y="10931"/>
                  <a:pt x="24242" y="10907"/>
                  <a:pt x="24242" y="10871"/>
                </a:cubicBezTo>
                <a:cubicBezTo>
                  <a:pt x="24264" y="10894"/>
                  <a:pt x="24287" y="10902"/>
                  <a:pt x="24313" y="10902"/>
                </a:cubicBezTo>
                <a:cubicBezTo>
                  <a:pt x="24327" y="10902"/>
                  <a:pt x="24343" y="10899"/>
                  <a:pt x="24361" y="10895"/>
                </a:cubicBezTo>
                <a:lnTo>
                  <a:pt x="24361" y="10871"/>
                </a:lnTo>
                <a:cubicBezTo>
                  <a:pt x="24373" y="10871"/>
                  <a:pt x="24373" y="10859"/>
                  <a:pt x="24396" y="10859"/>
                </a:cubicBezTo>
                <a:close/>
                <a:moveTo>
                  <a:pt x="5452" y="10694"/>
                </a:moveTo>
                <a:cubicBezTo>
                  <a:pt x="5439" y="10735"/>
                  <a:pt x="5430" y="10783"/>
                  <a:pt x="5430" y="10835"/>
                </a:cubicBezTo>
                <a:cubicBezTo>
                  <a:pt x="5477" y="10847"/>
                  <a:pt x="5525" y="10847"/>
                  <a:pt x="5573" y="10859"/>
                </a:cubicBezTo>
                <a:cubicBezTo>
                  <a:pt x="5525" y="10895"/>
                  <a:pt x="5477" y="10966"/>
                  <a:pt x="5477" y="11074"/>
                </a:cubicBezTo>
                <a:cubicBezTo>
                  <a:pt x="5497" y="11080"/>
                  <a:pt x="5516" y="11083"/>
                  <a:pt x="5534" y="11083"/>
                </a:cubicBezTo>
                <a:cubicBezTo>
                  <a:pt x="5581" y="11083"/>
                  <a:pt x="5622" y="11064"/>
                  <a:pt x="5656" y="11038"/>
                </a:cubicBezTo>
                <a:lnTo>
                  <a:pt x="5656" y="11085"/>
                </a:lnTo>
                <a:cubicBezTo>
                  <a:pt x="5644" y="11084"/>
                  <a:pt x="5633" y="11083"/>
                  <a:pt x="5621" y="11083"/>
                </a:cubicBezTo>
                <a:cubicBezTo>
                  <a:pt x="5562" y="11083"/>
                  <a:pt x="5507" y="11109"/>
                  <a:pt x="5477" y="11169"/>
                </a:cubicBezTo>
                <a:cubicBezTo>
                  <a:pt x="5465" y="11109"/>
                  <a:pt x="5418" y="11085"/>
                  <a:pt x="5358" y="11050"/>
                </a:cubicBezTo>
                <a:cubicBezTo>
                  <a:pt x="5358" y="11038"/>
                  <a:pt x="5358" y="11026"/>
                  <a:pt x="5346" y="11026"/>
                </a:cubicBezTo>
                <a:cubicBezTo>
                  <a:pt x="5358" y="11026"/>
                  <a:pt x="5358" y="11014"/>
                  <a:pt x="5358" y="10990"/>
                </a:cubicBezTo>
                <a:cubicBezTo>
                  <a:pt x="5370" y="10954"/>
                  <a:pt x="5406" y="10907"/>
                  <a:pt x="5406" y="10871"/>
                </a:cubicBezTo>
                <a:lnTo>
                  <a:pt x="5418" y="10871"/>
                </a:lnTo>
                <a:cubicBezTo>
                  <a:pt x="5418" y="10847"/>
                  <a:pt x="5418" y="10835"/>
                  <a:pt x="5406" y="10812"/>
                </a:cubicBezTo>
                <a:lnTo>
                  <a:pt x="5406" y="10752"/>
                </a:lnTo>
                <a:cubicBezTo>
                  <a:pt x="5418" y="10740"/>
                  <a:pt x="5429" y="10729"/>
                  <a:pt x="5452" y="10694"/>
                </a:cubicBezTo>
                <a:close/>
                <a:moveTo>
                  <a:pt x="24178" y="11175"/>
                </a:moveTo>
                <a:cubicBezTo>
                  <a:pt x="24176" y="11175"/>
                  <a:pt x="24176" y="11181"/>
                  <a:pt x="24182" y="11193"/>
                </a:cubicBezTo>
                <a:cubicBezTo>
                  <a:pt x="24182" y="11181"/>
                  <a:pt x="24179" y="11175"/>
                  <a:pt x="24178" y="11175"/>
                </a:cubicBezTo>
                <a:close/>
                <a:moveTo>
                  <a:pt x="4993" y="10744"/>
                </a:moveTo>
                <a:cubicBezTo>
                  <a:pt x="5011" y="10849"/>
                  <a:pt x="5070" y="10924"/>
                  <a:pt x="5180" y="10978"/>
                </a:cubicBezTo>
                <a:lnTo>
                  <a:pt x="5144" y="10978"/>
                </a:lnTo>
                <a:cubicBezTo>
                  <a:pt x="5144" y="10990"/>
                  <a:pt x="5168" y="11014"/>
                  <a:pt x="5180" y="11014"/>
                </a:cubicBezTo>
                <a:cubicBezTo>
                  <a:pt x="5168" y="11026"/>
                  <a:pt x="5168" y="11038"/>
                  <a:pt x="5180" y="11038"/>
                </a:cubicBezTo>
                <a:lnTo>
                  <a:pt x="5192" y="11038"/>
                </a:lnTo>
                <a:cubicBezTo>
                  <a:pt x="5181" y="11049"/>
                  <a:pt x="5180" y="11050"/>
                  <a:pt x="5189" y="11068"/>
                </a:cubicBezTo>
                <a:lnTo>
                  <a:pt x="5189" y="11068"/>
                </a:lnTo>
                <a:cubicBezTo>
                  <a:pt x="5184" y="11068"/>
                  <a:pt x="5179" y="11067"/>
                  <a:pt x="5174" y="11067"/>
                </a:cubicBezTo>
                <a:cubicBezTo>
                  <a:pt x="5093" y="11067"/>
                  <a:pt x="5029" y="11114"/>
                  <a:pt x="4989" y="11193"/>
                </a:cubicBezTo>
                <a:cubicBezTo>
                  <a:pt x="4977" y="11193"/>
                  <a:pt x="4977" y="11193"/>
                  <a:pt x="4954" y="11169"/>
                </a:cubicBezTo>
                <a:lnTo>
                  <a:pt x="4954" y="11193"/>
                </a:lnTo>
                <a:lnTo>
                  <a:pt x="4942" y="11205"/>
                </a:lnTo>
                <a:lnTo>
                  <a:pt x="4930" y="11205"/>
                </a:lnTo>
                <a:cubicBezTo>
                  <a:pt x="4894" y="11169"/>
                  <a:pt x="4846" y="11145"/>
                  <a:pt x="4811" y="11133"/>
                </a:cubicBezTo>
                <a:cubicBezTo>
                  <a:pt x="4870" y="11097"/>
                  <a:pt x="4930" y="11038"/>
                  <a:pt x="4989" y="10954"/>
                </a:cubicBezTo>
                <a:cubicBezTo>
                  <a:pt x="4965" y="10919"/>
                  <a:pt x="4954" y="10895"/>
                  <a:pt x="4942" y="10871"/>
                </a:cubicBezTo>
                <a:cubicBezTo>
                  <a:pt x="4982" y="10841"/>
                  <a:pt x="4996" y="10794"/>
                  <a:pt x="4993" y="10744"/>
                </a:cubicBezTo>
                <a:close/>
                <a:moveTo>
                  <a:pt x="12431" y="11169"/>
                </a:moveTo>
                <a:cubicBezTo>
                  <a:pt x="12443" y="11193"/>
                  <a:pt x="12443" y="11205"/>
                  <a:pt x="12454" y="11205"/>
                </a:cubicBezTo>
                <a:cubicBezTo>
                  <a:pt x="12435" y="11211"/>
                  <a:pt x="12416" y="11217"/>
                  <a:pt x="12395" y="11227"/>
                </a:cubicBezTo>
                <a:lnTo>
                  <a:pt x="12395" y="11227"/>
                </a:lnTo>
                <a:cubicBezTo>
                  <a:pt x="12394" y="11216"/>
                  <a:pt x="12383" y="11205"/>
                  <a:pt x="12371" y="11205"/>
                </a:cubicBezTo>
                <a:cubicBezTo>
                  <a:pt x="12383" y="11193"/>
                  <a:pt x="12395" y="11193"/>
                  <a:pt x="12395" y="11169"/>
                </a:cubicBezTo>
                <a:lnTo>
                  <a:pt x="12419" y="11193"/>
                </a:lnTo>
                <a:lnTo>
                  <a:pt x="12431" y="11169"/>
                </a:lnTo>
                <a:close/>
                <a:moveTo>
                  <a:pt x="24170" y="11085"/>
                </a:moveTo>
                <a:cubicBezTo>
                  <a:pt x="24182" y="11097"/>
                  <a:pt x="24218" y="11097"/>
                  <a:pt x="24230" y="11097"/>
                </a:cubicBezTo>
                <a:lnTo>
                  <a:pt x="24230" y="11109"/>
                </a:lnTo>
                <a:cubicBezTo>
                  <a:pt x="24218" y="11133"/>
                  <a:pt x="24194" y="11157"/>
                  <a:pt x="24182" y="11193"/>
                </a:cubicBezTo>
                <a:cubicBezTo>
                  <a:pt x="24170" y="11205"/>
                  <a:pt x="24158" y="11205"/>
                  <a:pt x="24158" y="11228"/>
                </a:cubicBezTo>
                <a:cubicBezTo>
                  <a:pt x="24156" y="11226"/>
                  <a:pt x="24153" y="11224"/>
                  <a:pt x="24150" y="11223"/>
                </a:cubicBezTo>
                <a:lnTo>
                  <a:pt x="24150" y="11223"/>
                </a:lnTo>
                <a:cubicBezTo>
                  <a:pt x="24171" y="11188"/>
                  <a:pt x="24182" y="11142"/>
                  <a:pt x="24170" y="11085"/>
                </a:cubicBezTo>
                <a:close/>
                <a:moveTo>
                  <a:pt x="23694" y="11181"/>
                </a:moveTo>
                <a:cubicBezTo>
                  <a:pt x="23694" y="11193"/>
                  <a:pt x="23706" y="11193"/>
                  <a:pt x="23742" y="11205"/>
                </a:cubicBezTo>
                <a:cubicBezTo>
                  <a:pt x="23730" y="11216"/>
                  <a:pt x="23706" y="11228"/>
                  <a:pt x="23706" y="11240"/>
                </a:cubicBezTo>
                <a:cubicBezTo>
                  <a:pt x="23706" y="11228"/>
                  <a:pt x="23694" y="11216"/>
                  <a:pt x="23694" y="11216"/>
                </a:cubicBezTo>
                <a:lnTo>
                  <a:pt x="23694" y="11181"/>
                </a:lnTo>
                <a:close/>
                <a:moveTo>
                  <a:pt x="24051" y="11097"/>
                </a:moveTo>
                <a:cubicBezTo>
                  <a:pt x="24062" y="11141"/>
                  <a:pt x="24093" y="11185"/>
                  <a:pt x="24136" y="11220"/>
                </a:cubicBezTo>
                <a:lnTo>
                  <a:pt x="24136" y="11220"/>
                </a:lnTo>
                <a:cubicBezTo>
                  <a:pt x="24133" y="11220"/>
                  <a:pt x="24130" y="11219"/>
                  <a:pt x="24127" y="11219"/>
                </a:cubicBezTo>
                <a:cubicBezTo>
                  <a:pt x="24114" y="11219"/>
                  <a:pt x="24099" y="11222"/>
                  <a:pt x="24087" y="11228"/>
                </a:cubicBezTo>
                <a:cubicBezTo>
                  <a:pt x="24087" y="11234"/>
                  <a:pt x="24087" y="11240"/>
                  <a:pt x="24087" y="11246"/>
                </a:cubicBezTo>
                <a:lnTo>
                  <a:pt x="24087" y="11246"/>
                </a:lnTo>
                <a:cubicBezTo>
                  <a:pt x="24067" y="11198"/>
                  <a:pt x="24029" y="11166"/>
                  <a:pt x="23992" y="11157"/>
                </a:cubicBezTo>
                <a:cubicBezTo>
                  <a:pt x="23992" y="11157"/>
                  <a:pt x="23992" y="11145"/>
                  <a:pt x="24004" y="11145"/>
                </a:cubicBezTo>
                <a:lnTo>
                  <a:pt x="24051" y="11097"/>
                </a:lnTo>
                <a:close/>
                <a:moveTo>
                  <a:pt x="7918" y="11169"/>
                </a:moveTo>
                <a:cubicBezTo>
                  <a:pt x="7918" y="11193"/>
                  <a:pt x="7930" y="11205"/>
                  <a:pt x="7954" y="11216"/>
                </a:cubicBezTo>
                <a:cubicBezTo>
                  <a:pt x="7966" y="11205"/>
                  <a:pt x="7966" y="11205"/>
                  <a:pt x="7966" y="11193"/>
                </a:cubicBezTo>
                <a:cubicBezTo>
                  <a:pt x="7978" y="11193"/>
                  <a:pt x="7990" y="11205"/>
                  <a:pt x="8013" y="11205"/>
                </a:cubicBezTo>
                <a:lnTo>
                  <a:pt x="8013" y="11240"/>
                </a:lnTo>
                <a:lnTo>
                  <a:pt x="7990" y="11240"/>
                </a:lnTo>
                <a:cubicBezTo>
                  <a:pt x="8013" y="11252"/>
                  <a:pt x="7990" y="11252"/>
                  <a:pt x="7990" y="11252"/>
                </a:cubicBezTo>
                <a:lnTo>
                  <a:pt x="7954" y="11252"/>
                </a:lnTo>
                <a:cubicBezTo>
                  <a:pt x="7942" y="11240"/>
                  <a:pt x="7933" y="11234"/>
                  <a:pt x="7924" y="11234"/>
                </a:cubicBezTo>
                <a:cubicBezTo>
                  <a:pt x="7915" y="11234"/>
                  <a:pt x="7906" y="11240"/>
                  <a:pt x="7894" y="11252"/>
                </a:cubicBezTo>
                <a:cubicBezTo>
                  <a:pt x="7894" y="11228"/>
                  <a:pt x="7906" y="11205"/>
                  <a:pt x="7906" y="11169"/>
                </a:cubicBezTo>
                <a:close/>
                <a:moveTo>
                  <a:pt x="5894" y="11074"/>
                </a:moveTo>
                <a:cubicBezTo>
                  <a:pt x="5894" y="11085"/>
                  <a:pt x="5882" y="11097"/>
                  <a:pt x="5882" y="11109"/>
                </a:cubicBezTo>
                <a:cubicBezTo>
                  <a:pt x="5894" y="11133"/>
                  <a:pt x="5906" y="11145"/>
                  <a:pt x="5942" y="11145"/>
                </a:cubicBezTo>
                <a:lnTo>
                  <a:pt x="5942" y="11157"/>
                </a:lnTo>
                <a:cubicBezTo>
                  <a:pt x="5918" y="11169"/>
                  <a:pt x="5906" y="11205"/>
                  <a:pt x="5894" y="11228"/>
                </a:cubicBezTo>
                <a:cubicBezTo>
                  <a:pt x="5882" y="11228"/>
                  <a:pt x="5870" y="11252"/>
                  <a:pt x="5835" y="11264"/>
                </a:cubicBezTo>
                <a:cubicBezTo>
                  <a:pt x="5846" y="11252"/>
                  <a:pt x="5846" y="11193"/>
                  <a:pt x="5835" y="11133"/>
                </a:cubicBezTo>
                <a:cubicBezTo>
                  <a:pt x="5835" y="11109"/>
                  <a:pt x="5846" y="11097"/>
                  <a:pt x="5846" y="11074"/>
                </a:cubicBezTo>
                <a:close/>
                <a:moveTo>
                  <a:pt x="12335" y="11228"/>
                </a:moveTo>
                <a:cubicBezTo>
                  <a:pt x="12347" y="11234"/>
                  <a:pt x="12356" y="11237"/>
                  <a:pt x="12365" y="11237"/>
                </a:cubicBezTo>
                <a:cubicBezTo>
                  <a:pt x="12371" y="11237"/>
                  <a:pt x="12376" y="11236"/>
                  <a:pt x="12382" y="11234"/>
                </a:cubicBezTo>
                <a:lnTo>
                  <a:pt x="12382" y="11234"/>
                </a:lnTo>
                <a:cubicBezTo>
                  <a:pt x="12368" y="11242"/>
                  <a:pt x="12352" y="11251"/>
                  <a:pt x="12335" y="11264"/>
                </a:cubicBezTo>
                <a:lnTo>
                  <a:pt x="12335" y="11228"/>
                </a:lnTo>
                <a:close/>
                <a:moveTo>
                  <a:pt x="11942" y="11252"/>
                </a:moveTo>
                <a:cubicBezTo>
                  <a:pt x="11978" y="11264"/>
                  <a:pt x="12026" y="11276"/>
                  <a:pt x="12062" y="11288"/>
                </a:cubicBezTo>
                <a:cubicBezTo>
                  <a:pt x="12038" y="11312"/>
                  <a:pt x="12026" y="11324"/>
                  <a:pt x="12014" y="11324"/>
                </a:cubicBezTo>
                <a:lnTo>
                  <a:pt x="11966" y="11324"/>
                </a:lnTo>
                <a:cubicBezTo>
                  <a:pt x="11966" y="11288"/>
                  <a:pt x="11954" y="11276"/>
                  <a:pt x="11942" y="11252"/>
                </a:cubicBezTo>
                <a:close/>
                <a:moveTo>
                  <a:pt x="24090" y="11291"/>
                </a:moveTo>
                <a:cubicBezTo>
                  <a:pt x="24093" y="11309"/>
                  <a:pt x="24099" y="11324"/>
                  <a:pt x="24111" y="11335"/>
                </a:cubicBezTo>
                <a:lnTo>
                  <a:pt x="24099" y="11335"/>
                </a:lnTo>
                <a:cubicBezTo>
                  <a:pt x="24093" y="11330"/>
                  <a:pt x="24081" y="11327"/>
                  <a:pt x="24069" y="11327"/>
                </a:cubicBezTo>
                <a:cubicBezTo>
                  <a:pt x="24057" y="11327"/>
                  <a:pt x="24045" y="11330"/>
                  <a:pt x="24039" y="11335"/>
                </a:cubicBezTo>
                <a:cubicBezTo>
                  <a:pt x="24039" y="11324"/>
                  <a:pt x="24039" y="11324"/>
                  <a:pt x="24051" y="11312"/>
                </a:cubicBezTo>
                <a:cubicBezTo>
                  <a:pt x="24061" y="11312"/>
                  <a:pt x="24077" y="11297"/>
                  <a:pt x="24090" y="11291"/>
                </a:cubicBezTo>
                <a:close/>
                <a:moveTo>
                  <a:pt x="12288" y="11252"/>
                </a:moveTo>
                <a:cubicBezTo>
                  <a:pt x="12288" y="11264"/>
                  <a:pt x="12312" y="11276"/>
                  <a:pt x="12323" y="11288"/>
                </a:cubicBezTo>
                <a:lnTo>
                  <a:pt x="12312" y="11312"/>
                </a:lnTo>
                <a:cubicBezTo>
                  <a:pt x="12288" y="11324"/>
                  <a:pt x="12276" y="11335"/>
                  <a:pt x="12276" y="11347"/>
                </a:cubicBezTo>
                <a:cubicBezTo>
                  <a:pt x="12258" y="11330"/>
                  <a:pt x="12235" y="11319"/>
                  <a:pt x="12204" y="11319"/>
                </a:cubicBezTo>
                <a:cubicBezTo>
                  <a:pt x="12193" y="11319"/>
                  <a:pt x="12181" y="11320"/>
                  <a:pt x="12169" y="11324"/>
                </a:cubicBezTo>
                <a:lnTo>
                  <a:pt x="12169" y="11300"/>
                </a:lnTo>
                <a:cubicBezTo>
                  <a:pt x="12216" y="11276"/>
                  <a:pt x="12252" y="11264"/>
                  <a:pt x="12288" y="11252"/>
                </a:cubicBezTo>
                <a:close/>
                <a:moveTo>
                  <a:pt x="23682" y="11276"/>
                </a:moveTo>
                <a:lnTo>
                  <a:pt x="23682" y="11371"/>
                </a:lnTo>
                <a:cubicBezTo>
                  <a:pt x="23658" y="11347"/>
                  <a:pt x="23634" y="11347"/>
                  <a:pt x="23623" y="11347"/>
                </a:cubicBezTo>
                <a:lnTo>
                  <a:pt x="23623" y="11335"/>
                </a:lnTo>
                <a:cubicBezTo>
                  <a:pt x="23623" y="11335"/>
                  <a:pt x="23623" y="11324"/>
                  <a:pt x="23599" y="11324"/>
                </a:cubicBezTo>
                <a:cubicBezTo>
                  <a:pt x="23599" y="11324"/>
                  <a:pt x="23599" y="11300"/>
                  <a:pt x="23587" y="11300"/>
                </a:cubicBezTo>
                <a:cubicBezTo>
                  <a:pt x="23634" y="11288"/>
                  <a:pt x="23670" y="11288"/>
                  <a:pt x="23682" y="11276"/>
                </a:cubicBezTo>
                <a:close/>
                <a:moveTo>
                  <a:pt x="23134" y="11335"/>
                </a:moveTo>
                <a:cubicBezTo>
                  <a:pt x="23158" y="11347"/>
                  <a:pt x="23170" y="11371"/>
                  <a:pt x="23206" y="11371"/>
                </a:cubicBezTo>
                <a:cubicBezTo>
                  <a:pt x="23194" y="11383"/>
                  <a:pt x="23170" y="11407"/>
                  <a:pt x="23170" y="11431"/>
                </a:cubicBezTo>
                <a:cubicBezTo>
                  <a:pt x="23158" y="11395"/>
                  <a:pt x="23134" y="11383"/>
                  <a:pt x="23111" y="11371"/>
                </a:cubicBezTo>
                <a:cubicBezTo>
                  <a:pt x="23111" y="11371"/>
                  <a:pt x="23134" y="11347"/>
                  <a:pt x="23134" y="11335"/>
                </a:cubicBezTo>
                <a:close/>
                <a:moveTo>
                  <a:pt x="22301" y="11050"/>
                </a:moveTo>
                <a:lnTo>
                  <a:pt x="22337" y="11097"/>
                </a:lnTo>
                <a:cubicBezTo>
                  <a:pt x="22372" y="11145"/>
                  <a:pt x="22396" y="11169"/>
                  <a:pt x="22444" y="11169"/>
                </a:cubicBezTo>
                <a:cubicBezTo>
                  <a:pt x="22396" y="11216"/>
                  <a:pt x="22384" y="11288"/>
                  <a:pt x="22408" y="11383"/>
                </a:cubicBezTo>
                <a:lnTo>
                  <a:pt x="22444" y="11383"/>
                </a:lnTo>
                <a:cubicBezTo>
                  <a:pt x="22444" y="11383"/>
                  <a:pt x="22432" y="11383"/>
                  <a:pt x="22432" y="11395"/>
                </a:cubicBezTo>
                <a:cubicBezTo>
                  <a:pt x="22432" y="11407"/>
                  <a:pt x="22444" y="11443"/>
                  <a:pt x="22444" y="11455"/>
                </a:cubicBezTo>
                <a:cubicBezTo>
                  <a:pt x="22428" y="11451"/>
                  <a:pt x="22413" y="11448"/>
                  <a:pt x="22399" y="11448"/>
                </a:cubicBezTo>
                <a:cubicBezTo>
                  <a:pt x="22370" y="11448"/>
                  <a:pt x="22341" y="11459"/>
                  <a:pt x="22301" y="11490"/>
                </a:cubicBezTo>
                <a:cubicBezTo>
                  <a:pt x="22313" y="11466"/>
                  <a:pt x="22313" y="11466"/>
                  <a:pt x="22313" y="11455"/>
                </a:cubicBezTo>
                <a:lnTo>
                  <a:pt x="22325" y="11455"/>
                </a:lnTo>
                <a:cubicBezTo>
                  <a:pt x="22337" y="11395"/>
                  <a:pt x="22325" y="11335"/>
                  <a:pt x="22301" y="11300"/>
                </a:cubicBezTo>
                <a:cubicBezTo>
                  <a:pt x="22337" y="11300"/>
                  <a:pt x="22384" y="11276"/>
                  <a:pt x="22408" y="11216"/>
                </a:cubicBezTo>
                <a:cubicBezTo>
                  <a:pt x="22390" y="11153"/>
                  <a:pt x="22352" y="11124"/>
                  <a:pt x="22308" y="11124"/>
                </a:cubicBezTo>
                <a:cubicBezTo>
                  <a:pt x="22294" y="11124"/>
                  <a:pt x="22280" y="11127"/>
                  <a:pt x="22265" y="11133"/>
                </a:cubicBezTo>
                <a:lnTo>
                  <a:pt x="22277" y="11109"/>
                </a:lnTo>
                <a:cubicBezTo>
                  <a:pt x="22301" y="11097"/>
                  <a:pt x="22301" y="11074"/>
                  <a:pt x="22301" y="11050"/>
                </a:cubicBezTo>
                <a:close/>
                <a:moveTo>
                  <a:pt x="11490" y="11324"/>
                </a:moveTo>
                <a:cubicBezTo>
                  <a:pt x="11490" y="11324"/>
                  <a:pt x="11502" y="11335"/>
                  <a:pt x="11526" y="11335"/>
                </a:cubicBezTo>
                <a:lnTo>
                  <a:pt x="11526" y="11407"/>
                </a:lnTo>
                <a:cubicBezTo>
                  <a:pt x="11478" y="11443"/>
                  <a:pt x="11442" y="11490"/>
                  <a:pt x="11431" y="11526"/>
                </a:cubicBezTo>
                <a:cubicBezTo>
                  <a:pt x="11419" y="11526"/>
                  <a:pt x="11419" y="11514"/>
                  <a:pt x="11419" y="11502"/>
                </a:cubicBezTo>
                <a:cubicBezTo>
                  <a:pt x="11431" y="11466"/>
                  <a:pt x="11442" y="11443"/>
                  <a:pt x="11454" y="11395"/>
                </a:cubicBezTo>
                <a:cubicBezTo>
                  <a:pt x="11478" y="11359"/>
                  <a:pt x="11478" y="11335"/>
                  <a:pt x="11490" y="11324"/>
                </a:cubicBezTo>
                <a:close/>
                <a:moveTo>
                  <a:pt x="6787" y="11502"/>
                </a:moveTo>
                <a:cubicBezTo>
                  <a:pt x="6799" y="11502"/>
                  <a:pt x="6823" y="11514"/>
                  <a:pt x="6835" y="11514"/>
                </a:cubicBezTo>
                <a:cubicBezTo>
                  <a:pt x="6811" y="11514"/>
                  <a:pt x="6811" y="11526"/>
                  <a:pt x="6799" y="11550"/>
                </a:cubicBezTo>
                <a:lnTo>
                  <a:pt x="6787" y="11550"/>
                </a:lnTo>
                <a:cubicBezTo>
                  <a:pt x="6787" y="11526"/>
                  <a:pt x="6775" y="11526"/>
                  <a:pt x="6751" y="11514"/>
                </a:cubicBezTo>
                <a:cubicBezTo>
                  <a:pt x="6775" y="11514"/>
                  <a:pt x="6775" y="11502"/>
                  <a:pt x="6787" y="11502"/>
                </a:cubicBezTo>
                <a:close/>
                <a:moveTo>
                  <a:pt x="9859" y="11145"/>
                </a:moveTo>
                <a:cubicBezTo>
                  <a:pt x="9871" y="11157"/>
                  <a:pt x="9871" y="11169"/>
                  <a:pt x="9883" y="11169"/>
                </a:cubicBezTo>
                <a:cubicBezTo>
                  <a:pt x="9895" y="11193"/>
                  <a:pt x="9895" y="11216"/>
                  <a:pt x="9895" y="11228"/>
                </a:cubicBezTo>
                <a:cubicBezTo>
                  <a:pt x="9895" y="11276"/>
                  <a:pt x="9930" y="11335"/>
                  <a:pt x="9978" y="11395"/>
                </a:cubicBezTo>
                <a:cubicBezTo>
                  <a:pt x="10002" y="11383"/>
                  <a:pt x="10037" y="11371"/>
                  <a:pt x="10049" y="11335"/>
                </a:cubicBezTo>
                <a:cubicBezTo>
                  <a:pt x="10061" y="11347"/>
                  <a:pt x="10061" y="11371"/>
                  <a:pt x="10073" y="11383"/>
                </a:cubicBezTo>
                <a:cubicBezTo>
                  <a:pt x="10002" y="11431"/>
                  <a:pt x="9942" y="11490"/>
                  <a:pt x="9930" y="11562"/>
                </a:cubicBezTo>
                <a:cubicBezTo>
                  <a:pt x="9930" y="11562"/>
                  <a:pt x="9930" y="11550"/>
                  <a:pt x="9918" y="11550"/>
                </a:cubicBezTo>
                <a:cubicBezTo>
                  <a:pt x="9895" y="11514"/>
                  <a:pt x="9883" y="11502"/>
                  <a:pt x="9859" y="11502"/>
                </a:cubicBezTo>
                <a:cubicBezTo>
                  <a:pt x="9871" y="11490"/>
                  <a:pt x="9871" y="11455"/>
                  <a:pt x="9835" y="11431"/>
                </a:cubicBezTo>
                <a:cubicBezTo>
                  <a:pt x="9823" y="11431"/>
                  <a:pt x="9811" y="11443"/>
                  <a:pt x="9799" y="11455"/>
                </a:cubicBezTo>
                <a:cubicBezTo>
                  <a:pt x="9799" y="11443"/>
                  <a:pt x="9776" y="11407"/>
                  <a:pt x="9764" y="11395"/>
                </a:cubicBezTo>
                <a:cubicBezTo>
                  <a:pt x="9764" y="11383"/>
                  <a:pt x="9752" y="11383"/>
                  <a:pt x="9752" y="11371"/>
                </a:cubicBezTo>
                <a:cubicBezTo>
                  <a:pt x="9752" y="11347"/>
                  <a:pt x="9740" y="11347"/>
                  <a:pt x="9740" y="11335"/>
                </a:cubicBezTo>
                <a:cubicBezTo>
                  <a:pt x="9740" y="11324"/>
                  <a:pt x="9716" y="11312"/>
                  <a:pt x="9716" y="11288"/>
                </a:cubicBezTo>
                <a:lnTo>
                  <a:pt x="9716" y="11288"/>
                </a:lnTo>
                <a:cubicBezTo>
                  <a:pt x="9732" y="11298"/>
                  <a:pt x="9749" y="11302"/>
                  <a:pt x="9765" y="11302"/>
                </a:cubicBezTo>
                <a:cubicBezTo>
                  <a:pt x="9808" y="11302"/>
                  <a:pt x="9851" y="11271"/>
                  <a:pt x="9895" y="11228"/>
                </a:cubicBezTo>
                <a:cubicBezTo>
                  <a:pt x="9883" y="11205"/>
                  <a:pt x="9859" y="11169"/>
                  <a:pt x="9835" y="11157"/>
                </a:cubicBezTo>
                <a:lnTo>
                  <a:pt x="9835" y="11145"/>
                </a:lnTo>
                <a:close/>
                <a:moveTo>
                  <a:pt x="4715" y="11455"/>
                </a:moveTo>
                <a:lnTo>
                  <a:pt x="4715" y="11455"/>
                </a:lnTo>
                <a:cubicBezTo>
                  <a:pt x="4703" y="11466"/>
                  <a:pt x="4703" y="11490"/>
                  <a:pt x="4715" y="11490"/>
                </a:cubicBezTo>
                <a:cubicBezTo>
                  <a:pt x="4703" y="11514"/>
                  <a:pt x="4703" y="11550"/>
                  <a:pt x="4715" y="11574"/>
                </a:cubicBezTo>
                <a:lnTo>
                  <a:pt x="4703" y="11562"/>
                </a:lnTo>
                <a:cubicBezTo>
                  <a:pt x="4703" y="11526"/>
                  <a:pt x="4692" y="11502"/>
                  <a:pt x="4680" y="11490"/>
                </a:cubicBezTo>
                <a:cubicBezTo>
                  <a:pt x="4692" y="11490"/>
                  <a:pt x="4703" y="11466"/>
                  <a:pt x="4715" y="11455"/>
                </a:cubicBezTo>
                <a:close/>
                <a:moveTo>
                  <a:pt x="9109" y="11466"/>
                </a:moveTo>
                <a:cubicBezTo>
                  <a:pt x="9133" y="11478"/>
                  <a:pt x="9156" y="11484"/>
                  <a:pt x="9177" y="11484"/>
                </a:cubicBezTo>
                <a:cubicBezTo>
                  <a:pt x="9198" y="11484"/>
                  <a:pt x="9216" y="11478"/>
                  <a:pt x="9228" y="11466"/>
                </a:cubicBezTo>
                <a:lnTo>
                  <a:pt x="9228" y="11466"/>
                </a:lnTo>
                <a:cubicBezTo>
                  <a:pt x="9204" y="11550"/>
                  <a:pt x="9204" y="11609"/>
                  <a:pt x="9228" y="11681"/>
                </a:cubicBezTo>
                <a:lnTo>
                  <a:pt x="9204" y="11681"/>
                </a:lnTo>
                <a:cubicBezTo>
                  <a:pt x="9216" y="11633"/>
                  <a:pt x="9204" y="11586"/>
                  <a:pt x="9168" y="11526"/>
                </a:cubicBezTo>
                <a:cubicBezTo>
                  <a:pt x="9156" y="11502"/>
                  <a:pt x="9133" y="11490"/>
                  <a:pt x="9109" y="11466"/>
                </a:cubicBezTo>
                <a:close/>
                <a:moveTo>
                  <a:pt x="10561" y="11621"/>
                </a:moveTo>
                <a:cubicBezTo>
                  <a:pt x="10585" y="11645"/>
                  <a:pt x="10585" y="11669"/>
                  <a:pt x="10585" y="11681"/>
                </a:cubicBezTo>
                <a:cubicBezTo>
                  <a:pt x="10549" y="11681"/>
                  <a:pt x="10538" y="11681"/>
                  <a:pt x="10502" y="11693"/>
                </a:cubicBezTo>
                <a:lnTo>
                  <a:pt x="10502" y="11669"/>
                </a:lnTo>
                <a:cubicBezTo>
                  <a:pt x="10538" y="11645"/>
                  <a:pt x="10549" y="11633"/>
                  <a:pt x="10561" y="11621"/>
                </a:cubicBezTo>
                <a:close/>
                <a:moveTo>
                  <a:pt x="6918" y="11681"/>
                </a:moveTo>
                <a:lnTo>
                  <a:pt x="6918" y="11681"/>
                </a:lnTo>
                <a:cubicBezTo>
                  <a:pt x="6942" y="11693"/>
                  <a:pt x="6966" y="11705"/>
                  <a:pt x="6978" y="11728"/>
                </a:cubicBezTo>
                <a:cubicBezTo>
                  <a:pt x="7001" y="11740"/>
                  <a:pt x="7013" y="11752"/>
                  <a:pt x="7037" y="11764"/>
                </a:cubicBezTo>
                <a:cubicBezTo>
                  <a:pt x="7028" y="11761"/>
                  <a:pt x="7018" y="11759"/>
                  <a:pt x="7008" y="11759"/>
                </a:cubicBezTo>
                <a:cubicBezTo>
                  <a:pt x="6981" y="11759"/>
                  <a:pt x="6953" y="11770"/>
                  <a:pt x="6918" y="11788"/>
                </a:cubicBezTo>
                <a:cubicBezTo>
                  <a:pt x="6930" y="11740"/>
                  <a:pt x="6930" y="11705"/>
                  <a:pt x="6918" y="11681"/>
                </a:cubicBezTo>
                <a:close/>
                <a:moveTo>
                  <a:pt x="3822" y="11633"/>
                </a:moveTo>
                <a:lnTo>
                  <a:pt x="3822" y="11669"/>
                </a:lnTo>
                <a:cubicBezTo>
                  <a:pt x="3799" y="11669"/>
                  <a:pt x="3751" y="11681"/>
                  <a:pt x="3727" y="11705"/>
                </a:cubicBezTo>
                <a:cubicBezTo>
                  <a:pt x="3739" y="11752"/>
                  <a:pt x="3763" y="11764"/>
                  <a:pt x="3799" y="11788"/>
                </a:cubicBezTo>
                <a:cubicBezTo>
                  <a:pt x="3787" y="11788"/>
                  <a:pt x="3751" y="11800"/>
                  <a:pt x="3739" y="11800"/>
                </a:cubicBezTo>
                <a:lnTo>
                  <a:pt x="3691" y="11752"/>
                </a:lnTo>
                <a:lnTo>
                  <a:pt x="3668" y="11788"/>
                </a:lnTo>
                <a:cubicBezTo>
                  <a:pt x="3644" y="11788"/>
                  <a:pt x="3632" y="11764"/>
                  <a:pt x="3620" y="11764"/>
                </a:cubicBezTo>
                <a:cubicBezTo>
                  <a:pt x="3632" y="11752"/>
                  <a:pt x="3632" y="11728"/>
                  <a:pt x="3632" y="11693"/>
                </a:cubicBezTo>
                <a:cubicBezTo>
                  <a:pt x="3644" y="11693"/>
                  <a:pt x="3644" y="11681"/>
                  <a:pt x="3668" y="11669"/>
                </a:cubicBezTo>
                <a:cubicBezTo>
                  <a:pt x="3687" y="11673"/>
                  <a:pt x="3707" y="11675"/>
                  <a:pt x="3726" y="11675"/>
                </a:cubicBezTo>
                <a:cubicBezTo>
                  <a:pt x="3764" y="11675"/>
                  <a:pt x="3799" y="11665"/>
                  <a:pt x="3822" y="11633"/>
                </a:cubicBezTo>
                <a:close/>
                <a:moveTo>
                  <a:pt x="7073" y="11752"/>
                </a:moveTo>
                <a:cubicBezTo>
                  <a:pt x="7097" y="11764"/>
                  <a:pt x="7132" y="11764"/>
                  <a:pt x="7156" y="11764"/>
                </a:cubicBezTo>
                <a:cubicBezTo>
                  <a:pt x="7156" y="11800"/>
                  <a:pt x="7156" y="11824"/>
                  <a:pt x="7180" y="11859"/>
                </a:cubicBezTo>
                <a:cubicBezTo>
                  <a:pt x="7144" y="11812"/>
                  <a:pt x="7097" y="11788"/>
                  <a:pt x="7061" y="11764"/>
                </a:cubicBezTo>
                <a:lnTo>
                  <a:pt x="7073" y="11752"/>
                </a:lnTo>
                <a:close/>
                <a:moveTo>
                  <a:pt x="13919" y="11705"/>
                </a:moveTo>
                <a:cubicBezTo>
                  <a:pt x="13919" y="11705"/>
                  <a:pt x="13919" y="11728"/>
                  <a:pt x="13931" y="11728"/>
                </a:cubicBezTo>
                <a:cubicBezTo>
                  <a:pt x="13919" y="11740"/>
                  <a:pt x="13919" y="11752"/>
                  <a:pt x="13907" y="11788"/>
                </a:cubicBezTo>
                <a:cubicBezTo>
                  <a:pt x="13924" y="11805"/>
                  <a:pt x="13955" y="11816"/>
                  <a:pt x="13979" y="11816"/>
                </a:cubicBezTo>
                <a:cubicBezTo>
                  <a:pt x="13988" y="11816"/>
                  <a:pt x="13996" y="11815"/>
                  <a:pt x="14002" y="11812"/>
                </a:cubicBezTo>
                <a:lnTo>
                  <a:pt x="14002" y="11812"/>
                </a:lnTo>
                <a:cubicBezTo>
                  <a:pt x="13993" y="11821"/>
                  <a:pt x="13991" y="11845"/>
                  <a:pt x="13996" y="11860"/>
                </a:cubicBezTo>
                <a:lnTo>
                  <a:pt x="13996" y="11860"/>
                </a:lnTo>
                <a:cubicBezTo>
                  <a:pt x="13971" y="11820"/>
                  <a:pt x="13927" y="11799"/>
                  <a:pt x="13883" y="11788"/>
                </a:cubicBezTo>
                <a:lnTo>
                  <a:pt x="13883" y="11740"/>
                </a:lnTo>
                <a:cubicBezTo>
                  <a:pt x="13907" y="11728"/>
                  <a:pt x="13907" y="11705"/>
                  <a:pt x="13919" y="11705"/>
                </a:cubicBezTo>
                <a:close/>
                <a:moveTo>
                  <a:pt x="27754" y="11800"/>
                </a:moveTo>
                <a:cubicBezTo>
                  <a:pt x="27742" y="11847"/>
                  <a:pt x="27742" y="11859"/>
                  <a:pt x="27754" y="11883"/>
                </a:cubicBezTo>
                <a:lnTo>
                  <a:pt x="27742" y="11907"/>
                </a:lnTo>
                <a:lnTo>
                  <a:pt x="27730" y="11907"/>
                </a:lnTo>
                <a:cubicBezTo>
                  <a:pt x="27730" y="11871"/>
                  <a:pt x="27718" y="11859"/>
                  <a:pt x="27694" y="11847"/>
                </a:cubicBezTo>
                <a:cubicBezTo>
                  <a:pt x="27730" y="11847"/>
                  <a:pt x="27742" y="11824"/>
                  <a:pt x="27754" y="11800"/>
                </a:cubicBezTo>
                <a:close/>
                <a:moveTo>
                  <a:pt x="24682" y="11859"/>
                </a:moveTo>
                <a:lnTo>
                  <a:pt x="24682" y="11883"/>
                </a:lnTo>
                <a:lnTo>
                  <a:pt x="24718" y="11883"/>
                </a:lnTo>
                <a:cubicBezTo>
                  <a:pt x="24718" y="11907"/>
                  <a:pt x="24742" y="11919"/>
                  <a:pt x="24754" y="11931"/>
                </a:cubicBezTo>
                <a:lnTo>
                  <a:pt x="24754" y="11967"/>
                </a:lnTo>
                <a:lnTo>
                  <a:pt x="24742" y="11967"/>
                </a:lnTo>
                <a:cubicBezTo>
                  <a:pt x="24718" y="11943"/>
                  <a:pt x="24694" y="11943"/>
                  <a:pt x="24682" y="11943"/>
                </a:cubicBezTo>
                <a:cubicBezTo>
                  <a:pt x="24658" y="11907"/>
                  <a:pt x="24646" y="11883"/>
                  <a:pt x="24599" y="11871"/>
                </a:cubicBezTo>
                <a:lnTo>
                  <a:pt x="24623" y="11859"/>
                </a:lnTo>
                <a:cubicBezTo>
                  <a:pt x="24629" y="11865"/>
                  <a:pt x="24638" y="11868"/>
                  <a:pt x="24648" y="11868"/>
                </a:cubicBezTo>
                <a:cubicBezTo>
                  <a:pt x="24658" y="11868"/>
                  <a:pt x="24670" y="11865"/>
                  <a:pt x="24682" y="11859"/>
                </a:cubicBezTo>
                <a:close/>
                <a:moveTo>
                  <a:pt x="16479" y="11943"/>
                </a:moveTo>
                <a:cubicBezTo>
                  <a:pt x="16496" y="11960"/>
                  <a:pt x="16507" y="11971"/>
                  <a:pt x="16526" y="11971"/>
                </a:cubicBezTo>
                <a:cubicBezTo>
                  <a:pt x="16533" y="11971"/>
                  <a:pt x="16541" y="11970"/>
                  <a:pt x="16550" y="11967"/>
                </a:cubicBezTo>
                <a:lnTo>
                  <a:pt x="16550" y="11967"/>
                </a:lnTo>
                <a:cubicBezTo>
                  <a:pt x="16538" y="11978"/>
                  <a:pt x="16538" y="12002"/>
                  <a:pt x="16538" y="12026"/>
                </a:cubicBezTo>
                <a:cubicBezTo>
                  <a:pt x="16514" y="12026"/>
                  <a:pt x="16503" y="12026"/>
                  <a:pt x="16491" y="12038"/>
                </a:cubicBezTo>
                <a:cubicBezTo>
                  <a:pt x="16491" y="12026"/>
                  <a:pt x="16491" y="12002"/>
                  <a:pt x="16479" y="11990"/>
                </a:cubicBezTo>
                <a:cubicBezTo>
                  <a:pt x="16455" y="12002"/>
                  <a:pt x="16443" y="12002"/>
                  <a:pt x="16443" y="12026"/>
                </a:cubicBezTo>
                <a:lnTo>
                  <a:pt x="16419" y="12026"/>
                </a:lnTo>
                <a:cubicBezTo>
                  <a:pt x="16419" y="12002"/>
                  <a:pt x="16395" y="11990"/>
                  <a:pt x="16395" y="11990"/>
                </a:cubicBezTo>
                <a:cubicBezTo>
                  <a:pt x="16431" y="11990"/>
                  <a:pt x="16455" y="11978"/>
                  <a:pt x="16479" y="11943"/>
                </a:cubicBezTo>
                <a:close/>
                <a:moveTo>
                  <a:pt x="7180" y="11871"/>
                </a:moveTo>
                <a:cubicBezTo>
                  <a:pt x="7180" y="11883"/>
                  <a:pt x="7192" y="11907"/>
                  <a:pt x="7192" y="11931"/>
                </a:cubicBezTo>
                <a:cubicBezTo>
                  <a:pt x="7132" y="11943"/>
                  <a:pt x="7073" y="11978"/>
                  <a:pt x="7025" y="12050"/>
                </a:cubicBezTo>
                <a:lnTo>
                  <a:pt x="7013" y="12038"/>
                </a:lnTo>
                <a:cubicBezTo>
                  <a:pt x="7013" y="12026"/>
                  <a:pt x="6989" y="12002"/>
                  <a:pt x="6989" y="12002"/>
                </a:cubicBezTo>
                <a:lnTo>
                  <a:pt x="6989" y="11990"/>
                </a:lnTo>
                <a:cubicBezTo>
                  <a:pt x="7049" y="11990"/>
                  <a:pt x="7109" y="11943"/>
                  <a:pt x="7180" y="11871"/>
                </a:cubicBezTo>
                <a:close/>
                <a:moveTo>
                  <a:pt x="16657" y="11990"/>
                </a:moveTo>
                <a:cubicBezTo>
                  <a:pt x="16669" y="12002"/>
                  <a:pt x="16681" y="12002"/>
                  <a:pt x="16705" y="12026"/>
                </a:cubicBezTo>
                <a:lnTo>
                  <a:pt x="16717" y="12038"/>
                </a:lnTo>
                <a:cubicBezTo>
                  <a:pt x="16705" y="12038"/>
                  <a:pt x="16681" y="12050"/>
                  <a:pt x="16669" y="12086"/>
                </a:cubicBezTo>
                <a:cubicBezTo>
                  <a:pt x="16657" y="12086"/>
                  <a:pt x="16645" y="12086"/>
                  <a:pt x="16622" y="12097"/>
                </a:cubicBezTo>
                <a:lnTo>
                  <a:pt x="16622" y="12062"/>
                </a:lnTo>
                <a:cubicBezTo>
                  <a:pt x="16645" y="12050"/>
                  <a:pt x="16657" y="12026"/>
                  <a:pt x="16657" y="11990"/>
                </a:cubicBezTo>
                <a:close/>
                <a:moveTo>
                  <a:pt x="13109" y="12086"/>
                </a:moveTo>
                <a:cubicBezTo>
                  <a:pt x="13109" y="12097"/>
                  <a:pt x="13097" y="12109"/>
                  <a:pt x="13097" y="12145"/>
                </a:cubicBezTo>
                <a:cubicBezTo>
                  <a:pt x="13086" y="12145"/>
                  <a:pt x="13065" y="12155"/>
                  <a:pt x="13062" y="12166"/>
                </a:cubicBezTo>
                <a:lnTo>
                  <a:pt x="13062" y="12166"/>
                </a:lnTo>
                <a:lnTo>
                  <a:pt x="13074" y="12086"/>
                </a:lnTo>
                <a:close/>
                <a:moveTo>
                  <a:pt x="16741" y="12121"/>
                </a:moveTo>
                <a:cubicBezTo>
                  <a:pt x="16765" y="12121"/>
                  <a:pt x="16765" y="12145"/>
                  <a:pt x="16776" y="12145"/>
                </a:cubicBezTo>
                <a:cubicBezTo>
                  <a:pt x="16765" y="12145"/>
                  <a:pt x="16765" y="12157"/>
                  <a:pt x="16741" y="12157"/>
                </a:cubicBezTo>
                <a:lnTo>
                  <a:pt x="16741" y="12169"/>
                </a:lnTo>
                <a:cubicBezTo>
                  <a:pt x="16729" y="12181"/>
                  <a:pt x="16729" y="12205"/>
                  <a:pt x="16717" y="12217"/>
                </a:cubicBezTo>
                <a:cubicBezTo>
                  <a:pt x="16717" y="12217"/>
                  <a:pt x="16705" y="12217"/>
                  <a:pt x="16705" y="12205"/>
                </a:cubicBezTo>
                <a:cubicBezTo>
                  <a:pt x="16705" y="12169"/>
                  <a:pt x="16669" y="12157"/>
                  <a:pt x="16657" y="12145"/>
                </a:cubicBezTo>
                <a:lnTo>
                  <a:pt x="16669" y="12121"/>
                </a:lnTo>
                <a:cubicBezTo>
                  <a:pt x="16687" y="12133"/>
                  <a:pt x="16702" y="12139"/>
                  <a:pt x="16714" y="12139"/>
                </a:cubicBezTo>
                <a:cubicBezTo>
                  <a:pt x="16726" y="12139"/>
                  <a:pt x="16735" y="12133"/>
                  <a:pt x="16741" y="12121"/>
                </a:cubicBezTo>
                <a:close/>
                <a:moveTo>
                  <a:pt x="7180" y="12205"/>
                </a:moveTo>
                <a:cubicBezTo>
                  <a:pt x="7192" y="12217"/>
                  <a:pt x="7204" y="12240"/>
                  <a:pt x="7216" y="12264"/>
                </a:cubicBezTo>
                <a:lnTo>
                  <a:pt x="7156" y="12264"/>
                </a:lnTo>
                <a:cubicBezTo>
                  <a:pt x="7144" y="12228"/>
                  <a:pt x="7132" y="12217"/>
                  <a:pt x="7120" y="12205"/>
                </a:cubicBezTo>
                <a:cubicBezTo>
                  <a:pt x="7128" y="12205"/>
                  <a:pt x="7142" y="12210"/>
                  <a:pt x="7157" y="12210"/>
                </a:cubicBezTo>
                <a:cubicBezTo>
                  <a:pt x="7164" y="12210"/>
                  <a:pt x="7172" y="12209"/>
                  <a:pt x="7180" y="12205"/>
                </a:cubicBezTo>
                <a:close/>
                <a:moveTo>
                  <a:pt x="15181" y="12062"/>
                </a:moveTo>
                <a:cubicBezTo>
                  <a:pt x="15207" y="12075"/>
                  <a:pt x="15226" y="12084"/>
                  <a:pt x="15248" y="12084"/>
                </a:cubicBezTo>
                <a:cubicBezTo>
                  <a:pt x="15265" y="12084"/>
                  <a:pt x="15285" y="12078"/>
                  <a:pt x="15312" y="12062"/>
                </a:cubicBezTo>
                <a:lnTo>
                  <a:pt x="15312" y="12062"/>
                </a:lnTo>
                <a:cubicBezTo>
                  <a:pt x="15300" y="12086"/>
                  <a:pt x="15300" y="12109"/>
                  <a:pt x="15300" y="12145"/>
                </a:cubicBezTo>
                <a:cubicBezTo>
                  <a:pt x="15300" y="12157"/>
                  <a:pt x="15288" y="12157"/>
                  <a:pt x="15288" y="12169"/>
                </a:cubicBezTo>
                <a:lnTo>
                  <a:pt x="15300" y="12169"/>
                </a:lnTo>
                <a:lnTo>
                  <a:pt x="15300" y="12181"/>
                </a:lnTo>
                <a:cubicBezTo>
                  <a:pt x="15312" y="12181"/>
                  <a:pt x="15312" y="12181"/>
                  <a:pt x="15336" y="12205"/>
                </a:cubicBezTo>
                <a:lnTo>
                  <a:pt x="15336" y="12276"/>
                </a:lnTo>
                <a:cubicBezTo>
                  <a:pt x="15308" y="12255"/>
                  <a:pt x="15280" y="12243"/>
                  <a:pt x="15257" y="12243"/>
                </a:cubicBezTo>
                <a:cubicBezTo>
                  <a:pt x="15241" y="12243"/>
                  <a:pt x="15227" y="12249"/>
                  <a:pt x="15217" y="12264"/>
                </a:cubicBezTo>
                <a:cubicBezTo>
                  <a:pt x="15199" y="12252"/>
                  <a:pt x="15187" y="12246"/>
                  <a:pt x="15178" y="12246"/>
                </a:cubicBezTo>
                <a:cubicBezTo>
                  <a:pt x="15169" y="12246"/>
                  <a:pt x="15163" y="12252"/>
                  <a:pt x="15157" y="12264"/>
                </a:cubicBezTo>
                <a:cubicBezTo>
                  <a:pt x="15157" y="12240"/>
                  <a:pt x="15157" y="12228"/>
                  <a:pt x="15133" y="12217"/>
                </a:cubicBezTo>
                <a:lnTo>
                  <a:pt x="15133" y="12217"/>
                </a:lnTo>
                <a:cubicBezTo>
                  <a:pt x="15133" y="12217"/>
                  <a:pt x="15157" y="12217"/>
                  <a:pt x="15157" y="12228"/>
                </a:cubicBezTo>
                <a:cubicBezTo>
                  <a:pt x="15181" y="12181"/>
                  <a:pt x="15193" y="12121"/>
                  <a:pt x="15181" y="12062"/>
                </a:cubicBezTo>
                <a:close/>
                <a:moveTo>
                  <a:pt x="15074" y="12240"/>
                </a:moveTo>
                <a:lnTo>
                  <a:pt x="15074" y="12276"/>
                </a:lnTo>
                <a:cubicBezTo>
                  <a:pt x="15074" y="12288"/>
                  <a:pt x="15062" y="12288"/>
                  <a:pt x="15062" y="12300"/>
                </a:cubicBezTo>
                <a:cubicBezTo>
                  <a:pt x="15050" y="12300"/>
                  <a:pt x="15026" y="12324"/>
                  <a:pt x="15026" y="12324"/>
                </a:cubicBezTo>
                <a:cubicBezTo>
                  <a:pt x="15014" y="12300"/>
                  <a:pt x="15002" y="12288"/>
                  <a:pt x="15002" y="12276"/>
                </a:cubicBezTo>
                <a:cubicBezTo>
                  <a:pt x="15038" y="12276"/>
                  <a:pt x="15050" y="12264"/>
                  <a:pt x="15074" y="12240"/>
                </a:cubicBezTo>
                <a:close/>
                <a:moveTo>
                  <a:pt x="17729" y="12169"/>
                </a:moveTo>
                <a:lnTo>
                  <a:pt x="17741" y="12181"/>
                </a:lnTo>
                <a:cubicBezTo>
                  <a:pt x="17741" y="12205"/>
                  <a:pt x="17741" y="12217"/>
                  <a:pt x="17753" y="12228"/>
                </a:cubicBezTo>
                <a:lnTo>
                  <a:pt x="17753" y="12240"/>
                </a:lnTo>
                <a:lnTo>
                  <a:pt x="17777" y="12264"/>
                </a:lnTo>
                <a:lnTo>
                  <a:pt x="17777" y="12300"/>
                </a:lnTo>
                <a:cubicBezTo>
                  <a:pt x="17751" y="12284"/>
                  <a:pt x="17718" y="12276"/>
                  <a:pt x="17684" y="12276"/>
                </a:cubicBezTo>
                <a:cubicBezTo>
                  <a:pt x="17641" y="12276"/>
                  <a:pt x="17596" y="12290"/>
                  <a:pt x="17562" y="12324"/>
                </a:cubicBezTo>
                <a:cubicBezTo>
                  <a:pt x="17550" y="12300"/>
                  <a:pt x="17538" y="12288"/>
                  <a:pt x="17515" y="12288"/>
                </a:cubicBezTo>
                <a:lnTo>
                  <a:pt x="17503" y="12288"/>
                </a:lnTo>
                <a:lnTo>
                  <a:pt x="17515" y="12276"/>
                </a:lnTo>
                <a:cubicBezTo>
                  <a:pt x="17538" y="12276"/>
                  <a:pt x="17550" y="12264"/>
                  <a:pt x="17562" y="12264"/>
                </a:cubicBezTo>
                <a:cubicBezTo>
                  <a:pt x="17574" y="12240"/>
                  <a:pt x="17598" y="12228"/>
                  <a:pt x="17598" y="12217"/>
                </a:cubicBezTo>
                <a:cubicBezTo>
                  <a:pt x="17610" y="12205"/>
                  <a:pt x="17610" y="12205"/>
                  <a:pt x="17610" y="12181"/>
                </a:cubicBezTo>
                <a:lnTo>
                  <a:pt x="17622" y="12181"/>
                </a:lnTo>
                <a:cubicBezTo>
                  <a:pt x="17622" y="12205"/>
                  <a:pt x="17622" y="12228"/>
                  <a:pt x="17657" y="12264"/>
                </a:cubicBezTo>
                <a:cubicBezTo>
                  <a:pt x="17693" y="12240"/>
                  <a:pt x="17729" y="12217"/>
                  <a:pt x="17729" y="12169"/>
                </a:cubicBezTo>
                <a:close/>
                <a:moveTo>
                  <a:pt x="4239" y="12288"/>
                </a:moveTo>
                <a:lnTo>
                  <a:pt x="4239" y="12348"/>
                </a:lnTo>
                <a:lnTo>
                  <a:pt x="4203" y="12348"/>
                </a:lnTo>
                <a:lnTo>
                  <a:pt x="4203" y="12324"/>
                </a:lnTo>
                <a:cubicBezTo>
                  <a:pt x="4197" y="12318"/>
                  <a:pt x="4192" y="12313"/>
                  <a:pt x="4187" y="12310"/>
                </a:cubicBezTo>
                <a:lnTo>
                  <a:pt x="4187" y="12310"/>
                </a:lnTo>
                <a:cubicBezTo>
                  <a:pt x="4205" y="12307"/>
                  <a:pt x="4224" y="12295"/>
                  <a:pt x="4239" y="12288"/>
                </a:cubicBezTo>
                <a:close/>
                <a:moveTo>
                  <a:pt x="11288" y="12097"/>
                </a:moveTo>
                <a:cubicBezTo>
                  <a:pt x="11331" y="12115"/>
                  <a:pt x="11368" y="12126"/>
                  <a:pt x="11418" y="12126"/>
                </a:cubicBezTo>
                <a:cubicBezTo>
                  <a:pt x="11436" y="12126"/>
                  <a:pt x="11456" y="12124"/>
                  <a:pt x="11478" y="12121"/>
                </a:cubicBezTo>
                <a:lnTo>
                  <a:pt x="11478" y="12121"/>
                </a:lnTo>
                <a:cubicBezTo>
                  <a:pt x="11419" y="12145"/>
                  <a:pt x="11371" y="12205"/>
                  <a:pt x="11359" y="12264"/>
                </a:cubicBezTo>
                <a:cubicBezTo>
                  <a:pt x="11347" y="12276"/>
                  <a:pt x="11323" y="12300"/>
                  <a:pt x="11311" y="12336"/>
                </a:cubicBezTo>
                <a:cubicBezTo>
                  <a:pt x="11288" y="12336"/>
                  <a:pt x="11252" y="12336"/>
                  <a:pt x="11240" y="12359"/>
                </a:cubicBezTo>
                <a:lnTo>
                  <a:pt x="11240" y="12348"/>
                </a:lnTo>
                <a:cubicBezTo>
                  <a:pt x="11288" y="12276"/>
                  <a:pt x="11311" y="12205"/>
                  <a:pt x="11288" y="12097"/>
                </a:cubicBezTo>
                <a:close/>
                <a:moveTo>
                  <a:pt x="14062" y="11883"/>
                </a:moveTo>
                <a:cubicBezTo>
                  <a:pt x="14074" y="11907"/>
                  <a:pt x="14109" y="11907"/>
                  <a:pt x="14121" y="11907"/>
                </a:cubicBezTo>
                <a:cubicBezTo>
                  <a:pt x="14098" y="11943"/>
                  <a:pt x="14074" y="12026"/>
                  <a:pt x="14121" y="12097"/>
                </a:cubicBezTo>
                <a:cubicBezTo>
                  <a:pt x="14157" y="12097"/>
                  <a:pt x="14181" y="12086"/>
                  <a:pt x="14193" y="12062"/>
                </a:cubicBezTo>
                <a:cubicBezTo>
                  <a:pt x="14193" y="12097"/>
                  <a:pt x="14217" y="12109"/>
                  <a:pt x="14217" y="12145"/>
                </a:cubicBezTo>
                <a:lnTo>
                  <a:pt x="14217" y="12157"/>
                </a:lnTo>
                <a:cubicBezTo>
                  <a:pt x="14181" y="12157"/>
                  <a:pt x="14157" y="12205"/>
                  <a:pt x="14133" y="12240"/>
                </a:cubicBezTo>
                <a:cubicBezTo>
                  <a:pt x="14157" y="12264"/>
                  <a:pt x="14169" y="12276"/>
                  <a:pt x="14181" y="12276"/>
                </a:cubicBezTo>
                <a:cubicBezTo>
                  <a:pt x="14176" y="12281"/>
                  <a:pt x="14170" y="12291"/>
                  <a:pt x="14164" y="12302"/>
                </a:cubicBezTo>
                <a:lnTo>
                  <a:pt x="14164" y="12302"/>
                </a:lnTo>
                <a:cubicBezTo>
                  <a:pt x="14163" y="12296"/>
                  <a:pt x="14160" y="12291"/>
                  <a:pt x="14157" y="12288"/>
                </a:cubicBezTo>
                <a:cubicBezTo>
                  <a:pt x="14121" y="12288"/>
                  <a:pt x="14098" y="12300"/>
                  <a:pt x="14098" y="12336"/>
                </a:cubicBezTo>
                <a:cubicBezTo>
                  <a:pt x="14086" y="12336"/>
                  <a:pt x="14086" y="12336"/>
                  <a:pt x="14086" y="12348"/>
                </a:cubicBezTo>
                <a:cubicBezTo>
                  <a:pt x="14079" y="12344"/>
                  <a:pt x="14072" y="12343"/>
                  <a:pt x="14064" y="12343"/>
                </a:cubicBezTo>
                <a:cubicBezTo>
                  <a:pt x="14047" y="12343"/>
                  <a:pt x="14028" y="12351"/>
                  <a:pt x="14002" y="12359"/>
                </a:cubicBezTo>
                <a:cubicBezTo>
                  <a:pt x="14002" y="12359"/>
                  <a:pt x="14002" y="12383"/>
                  <a:pt x="14026" y="12383"/>
                </a:cubicBezTo>
                <a:lnTo>
                  <a:pt x="14002" y="12383"/>
                </a:lnTo>
                <a:cubicBezTo>
                  <a:pt x="14002" y="12359"/>
                  <a:pt x="13990" y="12359"/>
                  <a:pt x="13990" y="12348"/>
                </a:cubicBezTo>
                <a:cubicBezTo>
                  <a:pt x="13978" y="12348"/>
                  <a:pt x="13978" y="12359"/>
                  <a:pt x="13990" y="12383"/>
                </a:cubicBezTo>
                <a:lnTo>
                  <a:pt x="13978" y="12383"/>
                </a:lnTo>
                <a:cubicBezTo>
                  <a:pt x="13978" y="12359"/>
                  <a:pt x="13978" y="12348"/>
                  <a:pt x="13967" y="12324"/>
                </a:cubicBezTo>
                <a:lnTo>
                  <a:pt x="13943" y="12324"/>
                </a:lnTo>
                <a:cubicBezTo>
                  <a:pt x="13967" y="12288"/>
                  <a:pt x="13978" y="12264"/>
                  <a:pt x="13967" y="12228"/>
                </a:cubicBezTo>
                <a:cubicBezTo>
                  <a:pt x="13978" y="12169"/>
                  <a:pt x="13943" y="12121"/>
                  <a:pt x="13871" y="12109"/>
                </a:cubicBezTo>
                <a:cubicBezTo>
                  <a:pt x="13907" y="12097"/>
                  <a:pt x="13919" y="12062"/>
                  <a:pt x="13931" y="12050"/>
                </a:cubicBezTo>
                <a:cubicBezTo>
                  <a:pt x="13978" y="12038"/>
                  <a:pt x="14026" y="12002"/>
                  <a:pt x="14050" y="11967"/>
                </a:cubicBezTo>
                <a:cubicBezTo>
                  <a:pt x="14050" y="11943"/>
                  <a:pt x="14038" y="11931"/>
                  <a:pt x="14038" y="11919"/>
                </a:cubicBezTo>
                <a:cubicBezTo>
                  <a:pt x="14050" y="11907"/>
                  <a:pt x="14062" y="11907"/>
                  <a:pt x="14062" y="11883"/>
                </a:cubicBezTo>
                <a:close/>
                <a:moveTo>
                  <a:pt x="10466" y="12336"/>
                </a:moveTo>
                <a:cubicBezTo>
                  <a:pt x="10466" y="12348"/>
                  <a:pt x="10478" y="12383"/>
                  <a:pt x="10490" y="12395"/>
                </a:cubicBezTo>
                <a:lnTo>
                  <a:pt x="10514" y="12395"/>
                </a:lnTo>
                <a:cubicBezTo>
                  <a:pt x="10490" y="12395"/>
                  <a:pt x="10490" y="12407"/>
                  <a:pt x="10490" y="12407"/>
                </a:cubicBezTo>
                <a:cubicBezTo>
                  <a:pt x="10478" y="12383"/>
                  <a:pt x="10454" y="12348"/>
                  <a:pt x="10430" y="12336"/>
                </a:cubicBezTo>
                <a:close/>
                <a:moveTo>
                  <a:pt x="22087" y="12300"/>
                </a:moveTo>
                <a:cubicBezTo>
                  <a:pt x="22087" y="12324"/>
                  <a:pt x="22099" y="12336"/>
                  <a:pt x="22122" y="12348"/>
                </a:cubicBezTo>
                <a:cubicBezTo>
                  <a:pt x="22075" y="12359"/>
                  <a:pt x="22039" y="12383"/>
                  <a:pt x="22027" y="12407"/>
                </a:cubicBezTo>
                <a:cubicBezTo>
                  <a:pt x="22015" y="12395"/>
                  <a:pt x="22015" y="12383"/>
                  <a:pt x="22003" y="12383"/>
                </a:cubicBezTo>
                <a:cubicBezTo>
                  <a:pt x="22039" y="12359"/>
                  <a:pt x="22075" y="12348"/>
                  <a:pt x="22087" y="12300"/>
                </a:cubicBezTo>
                <a:close/>
                <a:moveTo>
                  <a:pt x="14217" y="12403"/>
                </a:moveTo>
                <a:cubicBezTo>
                  <a:pt x="14243" y="12419"/>
                  <a:pt x="14270" y="12431"/>
                  <a:pt x="14300" y="12443"/>
                </a:cubicBezTo>
                <a:cubicBezTo>
                  <a:pt x="14324" y="12443"/>
                  <a:pt x="14324" y="12455"/>
                  <a:pt x="14336" y="12455"/>
                </a:cubicBezTo>
                <a:cubicBezTo>
                  <a:pt x="14324" y="12455"/>
                  <a:pt x="14288" y="12478"/>
                  <a:pt x="14264" y="12538"/>
                </a:cubicBezTo>
                <a:cubicBezTo>
                  <a:pt x="14264" y="12526"/>
                  <a:pt x="14264" y="12514"/>
                  <a:pt x="14240" y="12502"/>
                </a:cubicBezTo>
                <a:lnTo>
                  <a:pt x="14264" y="12502"/>
                </a:lnTo>
                <a:cubicBezTo>
                  <a:pt x="14264" y="12478"/>
                  <a:pt x="14264" y="12478"/>
                  <a:pt x="14240" y="12478"/>
                </a:cubicBezTo>
                <a:cubicBezTo>
                  <a:pt x="14264" y="12467"/>
                  <a:pt x="14264" y="12455"/>
                  <a:pt x="14276" y="12443"/>
                </a:cubicBezTo>
                <a:cubicBezTo>
                  <a:pt x="14270" y="12431"/>
                  <a:pt x="14258" y="12425"/>
                  <a:pt x="14246" y="12425"/>
                </a:cubicBezTo>
                <a:cubicBezTo>
                  <a:pt x="14234" y="12425"/>
                  <a:pt x="14223" y="12431"/>
                  <a:pt x="14217" y="12443"/>
                </a:cubicBezTo>
                <a:lnTo>
                  <a:pt x="14217" y="12419"/>
                </a:lnTo>
                <a:lnTo>
                  <a:pt x="14217" y="12403"/>
                </a:lnTo>
                <a:close/>
                <a:moveTo>
                  <a:pt x="10418" y="12514"/>
                </a:moveTo>
                <a:cubicBezTo>
                  <a:pt x="10418" y="12526"/>
                  <a:pt x="10407" y="12538"/>
                  <a:pt x="10407" y="12562"/>
                </a:cubicBezTo>
                <a:lnTo>
                  <a:pt x="10359" y="12562"/>
                </a:lnTo>
                <a:cubicBezTo>
                  <a:pt x="10359" y="12538"/>
                  <a:pt x="10371" y="12526"/>
                  <a:pt x="10371" y="12526"/>
                </a:cubicBezTo>
                <a:cubicBezTo>
                  <a:pt x="10395" y="12526"/>
                  <a:pt x="10407" y="12514"/>
                  <a:pt x="10418" y="12514"/>
                </a:cubicBezTo>
                <a:close/>
                <a:moveTo>
                  <a:pt x="17574" y="12467"/>
                </a:moveTo>
                <a:cubicBezTo>
                  <a:pt x="17610" y="12478"/>
                  <a:pt x="17622" y="12478"/>
                  <a:pt x="17657" y="12478"/>
                </a:cubicBezTo>
                <a:cubicBezTo>
                  <a:pt x="17634" y="12514"/>
                  <a:pt x="17622" y="12526"/>
                  <a:pt x="17610" y="12562"/>
                </a:cubicBezTo>
                <a:cubicBezTo>
                  <a:pt x="17598" y="12562"/>
                  <a:pt x="17574" y="12538"/>
                  <a:pt x="17550" y="12526"/>
                </a:cubicBezTo>
                <a:cubicBezTo>
                  <a:pt x="17562" y="12514"/>
                  <a:pt x="17574" y="12502"/>
                  <a:pt x="17574" y="12467"/>
                </a:cubicBezTo>
                <a:close/>
                <a:moveTo>
                  <a:pt x="7216" y="12443"/>
                </a:moveTo>
                <a:cubicBezTo>
                  <a:pt x="7240" y="12443"/>
                  <a:pt x="7240" y="12455"/>
                  <a:pt x="7251" y="12455"/>
                </a:cubicBezTo>
                <a:cubicBezTo>
                  <a:pt x="7216" y="12478"/>
                  <a:pt x="7204" y="12526"/>
                  <a:pt x="7204" y="12574"/>
                </a:cubicBezTo>
                <a:cubicBezTo>
                  <a:pt x="7204" y="12526"/>
                  <a:pt x="7192" y="12478"/>
                  <a:pt x="7156" y="12455"/>
                </a:cubicBezTo>
                <a:cubicBezTo>
                  <a:pt x="7180" y="12455"/>
                  <a:pt x="7204" y="12455"/>
                  <a:pt x="7216" y="12443"/>
                </a:cubicBezTo>
                <a:close/>
                <a:moveTo>
                  <a:pt x="10788" y="12217"/>
                </a:moveTo>
                <a:cubicBezTo>
                  <a:pt x="10788" y="12240"/>
                  <a:pt x="10811" y="12264"/>
                  <a:pt x="10823" y="12288"/>
                </a:cubicBezTo>
                <a:lnTo>
                  <a:pt x="10823" y="12300"/>
                </a:lnTo>
                <a:cubicBezTo>
                  <a:pt x="10835" y="12348"/>
                  <a:pt x="10835" y="12407"/>
                  <a:pt x="10835" y="12455"/>
                </a:cubicBezTo>
                <a:cubicBezTo>
                  <a:pt x="10776" y="12455"/>
                  <a:pt x="10728" y="12502"/>
                  <a:pt x="10692" y="12562"/>
                </a:cubicBezTo>
                <a:lnTo>
                  <a:pt x="10728" y="12598"/>
                </a:lnTo>
                <a:cubicBezTo>
                  <a:pt x="10704" y="12586"/>
                  <a:pt x="10669" y="12586"/>
                  <a:pt x="10633" y="12586"/>
                </a:cubicBezTo>
                <a:cubicBezTo>
                  <a:pt x="10657" y="12526"/>
                  <a:pt x="10657" y="12443"/>
                  <a:pt x="10609" y="12359"/>
                </a:cubicBezTo>
                <a:cubicBezTo>
                  <a:pt x="10692" y="12348"/>
                  <a:pt x="10752" y="12288"/>
                  <a:pt x="10788" y="12217"/>
                </a:cubicBezTo>
                <a:close/>
                <a:moveTo>
                  <a:pt x="22158" y="12514"/>
                </a:moveTo>
                <a:lnTo>
                  <a:pt x="22158" y="12574"/>
                </a:lnTo>
                <a:cubicBezTo>
                  <a:pt x="22146" y="12574"/>
                  <a:pt x="22134" y="12562"/>
                  <a:pt x="22122" y="12562"/>
                </a:cubicBezTo>
                <a:cubicBezTo>
                  <a:pt x="22099" y="12586"/>
                  <a:pt x="22099" y="12621"/>
                  <a:pt x="22099" y="12633"/>
                </a:cubicBezTo>
                <a:cubicBezTo>
                  <a:pt x="22090" y="12625"/>
                  <a:pt x="22082" y="12611"/>
                  <a:pt x="22066" y="12611"/>
                </a:cubicBezTo>
                <a:cubicBezTo>
                  <a:pt x="22059" y="12611"/>
                  <a:pt x="22050" y="12614"/>
                  <a:pt x="22039" y="12621"/>
                </a:cubicBezTo>
                <a:cubicBezTo>
                  <a:pt x="22075" y="12586"/>
                  <a:pt x="22075" y="12562"/>
                  <a:pt x="22075" y="12526"/>
                </a:cubicBezTo>
                <a:cubicBezTo>
                  <a:pt x="22099" y="12526"/>
                  <a:pt x="22146" y="12526"/>
                  <a:pt x="22158" y="12514"/>
                </a:cubicBezTo>
                <a:close/>
                <a:moveTo>
                  <a:pt x="19813" y="12633"/>
                </a:moveTo>
                <a:cubicBezTo>
                  <a:pt x="19813" y="12636"/>
                  <a:pt x="19814" y="12639"/>
                  <a:pt x="19815" y="12641"/>
                </a:cubicBezTo>
                <a:lnTo>
                  <a:pt x="19815" y="12641"/>
                </a:lnTo>
                <a:cubicBezTo>
                  <a:pt x="19814" y="12639"/>
                  <a:pt x="19813" y="12637"/>
                  <a:pt x="19813" y="12633"/>
                </a:cubicBezTo>
                <a:close/>
                <a:moveTo>
                  <a:pt x="4263" y="12383"/>
                </a:moveTo>
                <a:lnTo>
                  <a:pt x="4263" y="12467"/>
                </a:lnTo>
                <a:cubicBezTo>
                  <a:pt x="4279" y="12467"/>
                  <a:pt x="4289" y="12472"/>
                  <a:pt x="4302" y="12472"/>
                </a:cubicBezTo>
                <a:cubicBezTo>
                  <a:pt x="4308" y="12472"/>
                  <a:pt x="4315" y="12471"/>
                  <a:pt x="4322" y="12467"/>
                </a:cubicBezTo>
                <a:cubicBezTo>
                  <a:pt x="4322" y="12514"/>
                  <a:pt x="4334" y="12538"/>
                  <a:pt x="4382" y="12562"/>
                </a:cubicBezTo>
                <a:cubicBezTo>
                  <a:pt x="4334" y="12574"/>
                  <a:pt x="4322" y="12598"/>
                  <a:pt x="4299" y="12645"/>
                </a:cubicBezTo>
                <a:cubicBezTo>
                  <a:pt x="4287" y="12633"/>
                  <a:pt x="4287" y="12621"/>
                  <a:pt x="4275" y="12621"/>
                </a:cubicBezTo>
                <a:lnTo>
                  <a:pt x="4275" y="12598"/>
                </a:lnTo>
                <a:cubicBezTo>
                  <a:pt x="4287" y="12586"/>
                  <a:pt x="4287" y="12574"/>
                  <a:pt x="4287" y="12538"/>
                </a:cubicBezTo>
                <a:cubicBezTo>
                  <a:pt x="4263" y="12538"/>
                  <a:pt x="4239" y="12538"/>
                  <a:pt x="4215" y="12562"/>
                </a:cubicBezTo>
                <a:cubicBezTo>
                  <a:pt x="4227" y="12538"/>
                  <a:pt x="4227" y="12514"/>
                  <a:pt x="4215" y="12502"/>
                </a:cubicBezTo>
                <a:cubicBezTo>
                  <a:pt x="4227" y="12502"/>
                  <a:pt x="4239" y="12502"/>
                  <a:pt x="4263" y="12478"/>
                </a:cubicBezTo>
                <a:cubicBezTo>
                  <a:pt x="4263" y="12455"/>
                  <a:pt x="4239" y="12419"/>
                  <a:pt x="4215" y="12419"/>
                </a:cubicBezTo>
                <a:cubicBezTo>
                  <a:pt x="4223" y="12411"/>
                  <a:pt x="4232" y="12403"/>
                  <a:pt x="4243" y="12383"/>
                </a:cubicBezTo>
                <a:close/>
                <a:moveTo>
                  <a:pt x="20301" y="12633"/>
                </a:moveTo>
                <a:cubicBezTo>
                  <a:pt x="20301" y="12662"/>
                  <a:pt x="20318" y="12682"/>
                  <a:pt x="20339" y="12696"/>
                </a:cubicBezTo>
                <a:lnTo>
                  <a:pt x="20339" y="12696"/>
                </a:lnTo>
                <a:cubicBezTo>
                  <a:pt x="20338" y="12696"/>
                  <a:pt x="20336" y="12696"/>
                  <a:pt x="20335" y="12696"/>
                </a:cubicBezTo>
                <a:cubicBezTo>
                  <a:pt x="20324" y="12696"/>
                  <a:pt x="20313" y="12699"/>
                  <a:pt x="20301" y="12705"/>
                </a:cubicBezTo>
                <a:cubicBezTo>
                  <a:pt x="20301" y="12693"/>
                  <a:pt x="20301" y="12681"/>
                  <a:pt x="20289" y="12657"/>
                </a:cubicBezTo>
                <a:cubicBezTo>
                  <a:pt x="20265" y="12657"/>
                  <a:pt x="20253" y="12681"/>
                  <a:pt x="20253" y="12693"/>
                </a:cubicBezTo>
                <a:lnTo>
                  <a:pt x="20229" y="12693"/>
                </a:lnTo>
                <a:lnTo>
                  <a:pt x="20229" y="12681"/>
                </a:lnTo>
                <a:cubicBezTo>
                  <a:pt x="20253" y="12681"/>
                  <a:pt x="20289" y="12645"/>
                  <a:pt x="20301" y="12633"/>
                </a:cubicBezTo>
                <a:close/>
                <a:moveTo>
                  <a:pt x="20360" y="12707"/>
                </a:moveTo>
                <a:lnTo>
                  <a:pt x="20360" y="12707"/>
                </a:lnTo>
                <a:cubicBezTo>
                  <a:pt x="20363" y="12709"/>
                  <a:pt x="20366" y="12710"/>
                  <a:pt x="20370" y="12711"/>
                </a:cubicBezTo>
                <a:lnTo>
                  <a:pt x="20370" y="12711"/>
                </a:lnTo>
                <a:cubicBezTo>
                  <a:pt x="20364" y="12717"/>
                  <a:pt x="20360" y="12727"/>
                  <a:pt x="20360" y="12740"/>
                </a:cubicBezTo>
                <a:cubicBezTo>
                  <a:pt x="20353" y="12740"/>
                  <a:pt x="20350" y="12740"/>
                  <a:pt x="20344" y="12743"/>
                </a:cubicBezTo>
                <a:lnTo>
                  <a:pt x="20344" y="12743"/>
                </a:lnTo>
                <a:cubicBezTo>
                  <a:pt x="20354" y="12733"/>
                  <a:pt x="20359" y="12716"/>
                  <a:pt x="20360" y="12707"/>
                </a:cubicBezTo>
                <a:close/>
                <a:moveTo>
                  <a:pt x="19955" y="12383"/>
                </a:moveTo>
                <a:lnTo>
                  <a:pt x="19955" y="12383"/>
                </a:lnTo>
                <a:cubicBezTo>
                  <a:pt x="19991" y="12395"/>
                  <a:pt x="20039" y="12395"/>
                  <a:pt x="20074" y="12395"/>
                </a:cubicBezTo>
                <a:cubicBezTo>
                  <a:pt x="20051" y="12455"/>
                  <a:pt x="20051" y="12502"/>
                  <a:pt x="20063" y="12562"/>
                </a:cubicBezTo>
                <a:cubicBezTo>
                  <a:pt x="20015" y="12598"/>
                  <a:pt x="19991" y="12645"/>
                  <a:pt x="19991" y="12693"/>
                </a:cubicBezTo>
                <a:lnTo>
                  <a:pt x="19943" y="12729"/>
                </a:lnTo>
                <a:cubicBezTo>
                  <a:pt x="19932" y="12729"/>
                  <a:pt x="19920" y="12729"/>
                  <a:pt x="19896" y="12752"/>
                </a:cubicBezTo>
                <a:lnTo>
                  <a:pt x="19884" y="12729"/>
                </a:lnTo>
                <a:cubicBezTo>
                  <a:pt x="19884" y="12717"/>
                  <a:pt x="19896" y="12705"/>
                  <a:pt x="19896" y="12693"/>
                </a:cubicBezTo>
                <a:cubicBezTo>
                  <a:pt x="19895" y="12692"/>
                  <a:pt x="19894" y="12692"/>
                  <a:pt x="19893" y="12691"/>
                </a:cubicBezTo>
                <a:lnTo>
                  <a:pt x="19893" y="12691"/>
                </a:lnTo>
                <a:cubicBezTo>
                  <a:pt x="19902" y="12692"/>
                  <a:pt x="19911" y="12693"/>
                  <a:pt x="19920" y="12693"/>
                </a:cubicBezTo>
                <a:cubicBezTo>
                  <a:pt x="19932" y="12621"/>
                  <a:pt x="19920" y="12562"/>
                  <a:pt x="19872" y="12514"/>
                </a:cubicBezTo>
                <a:cubicBezTo>
                  <a:pt x="19920" y="12514"/>
                  <a:pt x="19955" y="12490"/>
                  <a:pt x="20003" y="12455"/>
                </a:cubicBezTo>
                <a:cubicBezTo>
                  <a:pt x="19991" y="12419"/>
                  <a:pt x="19979" y="12407"/>
                  <a:pt x="19955" y="12383"/>
                </a:cubicBezTo>
                <a:close/>
                <a:moveTo>
                  <a:pt x="15407" y="12681"/>
                </a:moveTo>
                <a:cubicBezTo>
                  <a:pt x="15407" y="12693"/>
                  <a:pt x="15419" y="12693"/>
                  <a:pt x="15419" y="12705"/>
                </a:cubicBezTo>
                <a:lnTo>
                  <a:pt x="15419" y="12764"/>
                </a:lnTo>
                <a:cubicBezTo>
                  <a:pt x="15419" y="12752"/>
                  <a:pt x="15419" y="12752"/>
                  <a:pt x="15407" y="12740"/>
                </a:cubicBezTo>
                <a:lnTo>
                  <a:pt x="15395" y="12740"/>
                </a:lnTo>
                <a:cubicBezTo>
                  <a:pt x="15395" y="12744"/>
                  <a:pt x="15394" y="12745"/>
                  <a:pt x="15391" y="12745"/>
                </a:cubicBezTo>
                <a:cubicBezTo>
                  <a:pt x="15384" y="12745"/>
                  <a:pt x="15371" y="12734"/>
                  <a:pt x="15371" y="12717"/>
                </a:cubicBezTo>
                <a:cubicBezTo>
                  <a:pt x="15395" y="12705"/>
                  <a:pt x="15395" y="12693"/>
                  <a:pt x="15407" y="12681"/>
                </a:cubicBezTo>
                <a:close/>
                <a:moveTo>
                  <a:pt x="4442" y="12693"/>
                </a:moveTo>
                <a:cubicBezTo>
                  <a:pt x="4442" y="12705"/>
                  <a:pt x="4442" y="12717"/>
                  <a:pt x="4453" y="12740"/>
                </a:cubicBezTo>
                <a:lnTo>
                  <a:pt x="4394" y="12740"/>
                </a:lnTo>
                <a:lnTo>
                  <a:pt x="4418" y="12764"/>
                </a:lnTo>
                <a:cubicBezTo>
                  <a:pt x="4408" y="12759"/>
                  <a:pt x="4396" y="12756"/>
                  <a:pt x="4385" y="12756"/>
                </a:cubicBezTo>
                <a:cubicBezTo>
                  <a:pt x="4370" y="12756"/>
                  <a:pt x="4358" y="12762"/>
                  <a:pt x="4358" y="12776"/>
                </a:cubicBezTo>
                <a:lnTo>
                  <a:pt x="4346" y="12776"/>
                </a:lnTo>
                <a:cubicBezTo>
                  <a:pt x="4334" y="12764"/>
                  <a:pt x="4299" y="12752"/>
                  <a:pt x="4287" y="12752"/>
                </a:cubicBezTo>
                <a:cubicBezTo>
                  <a:pt x="4299" y="12752"/>
                  <a:pt x="4322" y="12752"/>
                  <a:pt x="4334" y="12740"/>
                </a:cubicBezTo>
                <a:cubicBezTo>
                  <a:pt x="4334" y="12717"/>
                  <a:pt x="4322" y="12705"/>
                  <a:pt x="4322" y="12705"/>
                </a:cubicBezTo>
                <a:cubicBezTo>
                  <a:pt x="4322" y="12705"/>
                  <a:pt x="4334" y="12705"/>
                  <a:pt x="4334" y="12693"/>
                </a:cubicBezTo>
                <a:lnTo>
                  <a:pt x="4334" y="12717"/>
                </a:lnTo>
                <a:cubicBezTo>
                  <a:pt x="4382" y="12717"/>
                  <a:pt x="4406" y="12705"/>
                  <a:pt x="4442" y="12693"/>
                </a:cubicBezTo>
                <a:close/>
                <a:moveTo>
                  <a:pt x="2751" y="12764"/>
                </a:moveTo>
                <a:cubicBezTo>
                  <a:pt x="2759" y="12776"/>
                  <a:pt x="2766" y="12785"/>
                  <a:pt x="2775" y="12792"/>
                </a:cubicBezTo>
                <a:lnTo>
                  <a:pt x="2775" y="12792"/>
                </a:lnTo>
                <a:cubicBezTo>
                  <a:pt x="2768" y="12787"/>
                  <a:pt x="2760" y="12782"/>
                  <a:pt x="2751" y="12776"/>
                </a:cubicBezTo>
                <a:lnTo>
                  <a:pt x="2751" y="12764"/>
                </a:lnTo>
                <a:close/>
                <a:moveTo>
                  <a:pt x="9645" y="12086"/>
                </a:moveTo>
                <a:cubicBezTo>
                  <a:pt x="9680" y="12097"/>
                  <a:pt x="9704" y="12097"/>
                  <a:pt x="9716" y="12097"/>
                </a:cubicBezTo>
                <a:cubicBezTo>
                  <a:pt x="9692" y="12157"/>
                  <a:pt x="9692" y="12228"/>
                  <a:pt x="9716" y="12300"/>
                </a:cubicBezTo>
                <a:cubicBezTo>
                  <a:pt x="9752" y="12395"/>
                  <a:pt x="9811" y="12455"/>
                  <a:pt x="9883" y="12478"/>
                </a:cubicBezTo>
                <a:cubicBezTo>
                  <a:pt x="9871" y="12502"/>
                  <a:pt x="9835" y="12514"/>
                  <a:pt x="9823" y="12526"/>
                </a:cubicBezTo>
                <a:cubicBezTo>
                  <a:pt x="9799" y="12526"/>
                  <a:pt x="9776" y="12538"/>
                  <a:pt x="9764" y="12574"/>
                </a:cubicBezTo>
                <a:cubicBezTo>
                  <a:pt x="9752" y="12538"/>
                  <a:pt x="9740" y="12538"/>
                  <a:pt x="9692" y="12538"/>
                </a:cubicBezTo>
                <a:cubicBezTo>
                  <a:pt x="9680" y="12574"/>
                  <a:pt x="9680" y="12598"/>
                  <a:pt x="9704" y="12621"/>
                </a:cubicBezTo>
                <a:cubicBezTo>
                  <a:pt x="9656" y="12621"/>
                  <a:pt x="9633" y="12633"/>
                  <a:pt x="9633" y="12681"/>
                </a:cubicBezTo>
                <a:cubicBezTo>
                  <a:pt x="9656" y="12693"/>
                  <a:pt x="9692" y="12693"/>
                  <a:pt x="9704" y="12693"/>
                </a:cubicBezTo>
                <a:lnTo>
                  <a:pt x="9704" y="12705"/>
                </a:lnTo>
                <a:cubicBezTo>
                  <a:pt x="9692" y="12705"/>
                  <a:pt x="9680" y="12717"/>
                  <a:pt x="9656" y="12752"/>
                </a:cubicBezTo>
                <a:cubicBezTo>
                  <a:pt x="9680" y="12764"/>
                  <a:pt x="9692" y="12764"/>
                  <a:pt x="9716" y="12764"/>
                </a:cubicBezTo>
                <a:lnTo>
                  <a:pt x="9716" y="12800"/>
                </a:lnTo>
                <a:lnTo>
                  <a:pt x="9716" y="12812"/>
                </a:lnTo>
                <a:cubicBezTo>
                  <a:pt x="9716" y="12812"/>
                  <a:pt x="9712" y="12815"/>
                  <a:pt x="9709" y="12821"/>
                </a:cubicBezTo>
                <a:lnTo>
                  <a:pt x="9709" y="12821"/>
                </a:lnTo>
                <a:cubicBezTo>
                  <a:pt x="9688" y="12781"/>
                  <a:pt x="9655" y="12761"/>
                  <a:pt x="9614" y="12761"/>
                </a:cubicBezTo>
                <a:cubicBezTo>
                  <a:pt x="9605" y="12761"/>
                  <a:pt x="9595" y="12762"/>
                  <a:pt x="9585" y="12764"/>
                </a:cubicBezTo>
                <a:cubicBezTo>
                  <a:pt x="9597" y="12740"/>
                  <a:pt x="9597" y="12693"/>
                  <a:pt x="9585" y="12645"/>
                </a:cubicBezTo>
                <a:lnTo>
                  <a:pt x="9585" y="12586"/>
                </a:lnTo>
                <a:cubicBezTo>
                  <a:pt x="9621" y="12598"/>
                  <a:pt x="9633" y="12598"/>
                  <a:pt x="9680" y="12598"/>
                </a:cubicBezTo>
                <a:cubicBezTo>
                  <a:pt x="9680" y="12538"/>
                  <a:pt x="9656" y="12502"/>
                  <a:pt x="9621" y="12478"/>
                </a:cubicBezTo>
                <a:cubicBezTo>
                  <a:pt x="9645" y="12455"/>
                  <a:pt x="9680" y="12419"/>
                  <a:pt x="9656" y="12359"/>
                </a:cubicBezTo>
                <a:lnTo>
                  <a:pt x="9645" y="12359"/>
                </a:lnTo>
                <a:cubicBezTo>
                  <a:pt x="9656" y="12348"/>
                  <a:pt x="9680" y="12336"/>
                  <a:pt x="9692" y="12300"/>
                </a:cubicBezTo>
                <a:cubicBezTo>
                  <a:pt x="9656" y="12264"/>
                  <a:pt x="9621" y="12217"/>
                  <a:pt x="9573" y="12205"/>
                </a:cubicBezTo>
                <a:cubicBezTo>
                  <a:pt x="9573" y="12169"/>
                  <a:pt x="9561" y="12145"/>
                  <a:pt x="9537" y="12121"/>
                </a:cubicBezTo>
                <a:lnTo>
                  <a:pt x="9573" y="12121"/>
                </a:lnTo>
                <a:lnTo>
                  <a:pt x="9585" y="12145"/>
                </a:lnTo>
                <a:cubicBezTo>
                  <a:pt x="9597" y="12121"/>
                  <a:pt x="9621" y="12121"/>
                  <a:pt x="9621" y="12109"/>
                </a:cubicBezTo>
                <a:cubicBezTo>
                  <a:pt x="9561" y="12109"/>
                  <a:pt x="9573" y="12097"/>
                  <a:pt x="9585" y="12086"/>
                </a:cubicBezTo>
                <a:close/>
                <a:moveTo>
                  <a:pt x="2858" y="12752"/>
                </a:moveTo>
                <a:cubicBezTo>
                  <a:pt x="2870" y="12776"/>
                  <a:pt x="2906" y="12812"/>
                  <a:pt x="2918" y="12812"/>
                </a:cubicBezTo>
                <a:cubicBezTo>
                  <a:pt x="2912" y="12814"/>
                  <a:pt x="2907" y="12818"/>
                  <a:pt x="2902" y="12823"/>
                </a:cubicBezTo>
                <a:lnTo>
                  <a:pt x="2902" y="12823"/>
                </a:lnTo>
                <a:cubicBezTo>
                  <a:pt x="2889" y="12818"/>
                  <a:pt x="2877" y="12816"/>
                  <a:pt x="2866" y="12816"/>
                </a:cubicBezTo>
                <a:cubicBezTo>
                  <a:pt x="2848" y="12816"/>
                  <a:pt x="2831" y="12822"/>
                  <a:pt x="2810" y="12836"/>
                </a:cubicBezTo>
                <a:cubicBezTo>
                  <a:pt x="2810" y="12821"/>
                  <a:pt x="2801" y="12811"/>
                  <a:pt x="2786" y="12799"/>
                </a:cubicBezTo>
                <a:lnTo>
                  <a:pt x="2786" y="12799"/>
                </a:lnTo>
                <a:cubicBezTo>
                  <a:pt x="2801" y="12808"/>
                  <a:pt x="2820" y="12812"/>
                  <a:pt x="2846" y="12812"/>
                </a:cubicBezTo>
                <a:cubicBezTo>
                  <a:pt x="2858" y="12800"/>
                  <a:pt x="2858" y="12776"/>
                  <a:pt x="2858" y="12752"/>
                </a:cubicBezTo>
                <a:close/>
                <a:moveTo>
                  <a:pt x="26313" y="12693"/>
                </a:moveTo>
                <a:cubicBezTo>
                  <a:pt x="26325" y="12752"/>
                  <a:pt x="26373" y="12800"/>
                  <a:pt x="26444" y="12800"/>
                </a:cubicBezTo>
                <a:cubicBezTo>
                  <a:pt x="26444" y="12812"/>
                  <a:pt x="26444" y="12824"/>
                  <a:pt x="26468" y="12836"/>
                </a:cubicBezTo>
                <a:cubicBezTo>
                  <a:pt x="26444" y="12824"/>
                  <a:pt x="26444" y="12812"/>
                  <a:pt x="26432" y="12800"/>
                </a:cubicBezTo>
                <a:cubicBezTo>
                  <a:pt x="26420" y="12812"/>
                  <a:pt x="26397" y="12812"/>
                  <a:pt x="26397" y="12824"/>
                </a:cubicBezTo>
                <a:cubicBezTo>
                  <a:pt x="26385" y="12824"/>
                  <a:pt x="26385" y="12812"/>
                  <a:pt x="26373" y="12812"/>
                </a:cubicBezTo>
                <a:cubicBezTo>
                  <a:pt x="26361" y="12776"/>
                  <a:pt x="26325" y="12740"/>
                  <a:pt x="26301" y="12705"/>
                </a:cubicBezTo>
                <a:lnTo>
                  <a:pt x="26301" y="12693"/>
                </a:lnTo>
                <a:close/>
                <a:moveTo>
                  <a:pt x="2874" y="12870"/>
                </a:moveTo>
                <a:cubicBezTo>
                  <a:pt x="2871" y="12878"/>
                  <a:pt x="2870" y="12887"/>
                  <a:pt x="2870" y="12895"/>
                </a:cubicBezTo>
                <a:lnTo>
                  <a:pt x="2858" y="12883"/>
                </a:lnTo>
                <a:cubicBezTo>
                  <a:pt x="2862" y="12879"/>
                  <a:pt x="2868" y="12875"/>
                  <a:pt x="2874" y="12870"/>
                </a:cubicBezTo>
                <a:close/>
                <a:moveTo>
                  <a:pt x="9710" y="12844"/>
                </a:moveTo>
                <a:lnTo>
                  <a:pt x="9710" y="12844"/>
                </a:lnTo>
                <a:cubicBezTo>
                  <a:pt x="9722" y="12859"/>
                  <a:pt x="9743" y="12859"/>
                  <a:pt x="9764" y="12859"/>
                </a:cubicBezTo>
                <a:lnTo>
                  <a:pt x="9764" y="12883"/>
                </a:lnTo>
                <a:cubicBezTo>
                  <a:pt x="9740" y="12883"/>
                  <a:pt x="9716" y="12895"/>
                  <a:pt x="9704" y="12919"/>
                </a:cubicBezTo>
                <a:cubicBezTo>
                  <a:pt x="9680" y="12919"/>
                  <a:pt x="9656" y="12919"/>
                  <a:pt x="9633" y="12931"/>
                </a:cubicBezTo>
                <a:cubicBezTo>
                  <a:pt x="9633" y="12919"/>
                  <a:pt x="9621" y="12895"/>
                  <a:pt x="9621" y="12883"/>
                </a:cubicBezTo>
                <a:cubicBezTo>
                  <a:pt x="9643" y="12883"/>
                  <a:pt x="9684" y="12873"/>
                  <a:pt x="9710" y="12844"/>
                </a:cubicBezTo>
                <a:close/>
                <a:moveTo>
                  <a:pt x="13574" y="12871"/>
                </a:moveTo>
                <a:cubicBezTo>
                  <a:pt x="13574" y="12883"/>
                  <a:pt x="13574" y="12895"/>
                  <a:pt x="13586" y="12919"/>
                </a:cubicBezTo>
                <a:lnTo>
                  <a:pt x="13586" y="12943"/>
                </a:lnTo>
                <a:cubicBezTo>
                  <a:pt x="13562" y="12979"/>
                  <a:pt x="13550" y="12990"/>
                  <a:pt x="13550" y="13014"/>
                </a:cubicBezTo>
                <a:cubicBezTo>
                  <a:pt x="13550" y="12990"/>
                  <a:pt x="13550" y="12955"/>
                  <a:pt x="13526" y="12931"/>
                </a:cubicBezTo>
                <a:cubicBezTo>
                  <a:pt x="13526" y="12919"/>
                  <a:pt x="13526" y="12919"/>
                  <a:pt x="13514" y="12919"/>
                </a:cubicBezTo>
                <a:cubicBezTo>
                  <a:pt x="13526" y="12895"/>
                  <a:pt x="13562" y="12883"/>
                  <a:pt x="13574" y="12871"/>
                </a:cubicBezTo>
                <a:close/>
                <a:moveTo>
                  <a:pt x="15431" y="12824"/>
                </a:moveTo>
                <a:cubicBezTo>
                  <a:pt x="15455" y="12859"/>
                  <a:pt x="15479" y="12871"/>
                  <a:pt x="15514" y="12871"/>
                </a:cubicBezTo>
                <a:cubicBezTo>
                  <a:pt x="15467" y="12895"/>
                  <a:pt x="15455" y="12955"/>
                  <a:pt x="15467" y="13014"/>
                </a:cubicBezTo>
                <a:lnTo>
                  <a:pt x="15467" y="13038"/>
                </a:lnTo>
                <a:lnTo>
                  <a:pt x="15419" y="13038"/>
                </a:lnTo>
                <a:cubicBezTo>
                  <a:pt x="15419" y="13014"/>
                  <a:pt x="15431" y="13002"/>
                  <a:pt x="15455" y="12990"/>
                </a:cubicBezTo>
                <a:cubicBezTo>
                  <a:pt x="15431" y="12979"/>
                  <a:pt x="15431" y="12955"/>
                  <a:pt x="15419" y="12943"/>
                </a:cubicBezTo>
                <a:cubicBezTo>
                  <a:pt x="15431" y="12919"/>
                  <a:pt x="15431" y="12871"/>
                  <a:pt x="15431" y="12824"/>
                </a:cubicBezTo>
                <a:close/>
                <a:moveTo>
                  <a:pt x="3025" y="12895"/>
                </a:moveTo>
                <a:cubicBezTo>
                  <a:pt x="3025" y="12919"/>
                  <a:pt x="3025" y="12919"/>
                  <a:pt x="3037" y="12931"/>
                </a:cubicBezTo>
                <a:cubicBezTo>
                  <a:pt x="3025" y="12943"/>
                  <a:pt x="3025" y="12955"/>
                  <a:pt x="3025" y="12990"/>
                </a:cubicBezTo>
                <a:lnTo>
                  <a:pt x="3013" y="13002"/>
                </a:lnTo>
                <a:lnTo>
                  <a:pt x="2953" y="13062"/>
                </a:lnTo>
                <a:lnTo>
                  <a:pt x="2929" y="13050"/>
                </a:lnTo>
                <a:cubicBezTo>
                  <a:pt x="2929" y="13014"/>
                  <a:pt x="2918" y="13002"/>
                  <a:pt x="2906" y="13002"/>
                </a:cubicBezTo>
                <a:cubicBezTo>
                  <a:pt x="2918" y="13002"/>
                  <a:pt x="2929" y="12990"/>
                  <a:pt x="2929" y="12955"/>
                </a:cubicBezTo>
                <a:cubicBezTo>
                  <a:pt x="2977" y="12955"/>
                  <a:pt x="2989" y="12931"/>
                  <a:pt x="3025" y="12895"/>
                </a:cubicBezTo>
                <a:close/>
                <a:moveTo>
                  <a:pt x="15805" y="12940"/>
                </a:moveTo>
                <a:lnTo>
                  <a:pt x="15805" y="12940"/>
                </a:lnTo>
                <a:cubicBezTo>
                  <a:pt x="15789" y="12963"/>
                  <a:pt x="15792" y="12993"/>
                  <a:pt x="15824" y="13014"/>
                </a:cubicBezTo>
                <a:lnTo>
                  <a:pt x="15812" y="13014"/>
                </a:lnTo>
                <a:lnTo>
                  <a:pt x="15812" y="13038"/>
                </a:lnTo>
                <a:cubicBezTo>
                  <a:pt x="15788" y="13050"/>
                  <a:pt x="15788" y="13050"/>
                  <a:pt x="15788" y="13062"/>
                </a:cubicBezTo>
                <a:lnTo>
                  <a:pt x="15776" y="13050"/>
                </a:lnTo>
                <a:lnTo>
                  <a:pt x="15788" y="13038"/>
                </a:lnTo>
                <a:cubicBezTo>
                  <a:pt x="15776" y="13014"/>
                  <a:pt x="15776" y="13014"/>
                  <a:pt x="15764" y="13014"/>
                </a:cubicBezTo>
                <a:cubicBezTo>
                  <a:pt x="15764" y="13002"/>
                  <a:pt x="15764" y="13002"/>
                  <a:pt x="15741" y="12990"/>
                </a:cubicBezTo>
                <a:cubicBezTo>
                  <a:pt x="15764" y="12990"/>
                  <a:pt x="15764" y="12979"/>
                  <a:pt x="15776" y="12955"/>
                </a:cubicBezTo>
                <a:lnTo>
                  <a:pt x="15788" y="12955"/>
                </a:lnTo>
                <a:lnTo>
                  <a:pt x="15788" y="12943"/>
                </a:lnTo>
                <a:cubicBezTo>
                  <a:pt x="15788" y="12943"/>
                  <a:pt x="15798" y="12943"/>
                  <a:pt x="15805" y="12940"/>
                </a:cubicBezTo>
                <a:close/>
                <a:moveTo>
                  <a:pt x="21813" y="13169"/>
                </a:moveTo>
                <a:cubicBezTo>
                  <a:pt x="21826" y="13174"/>
                  <a:pt x="21838" y="13176"/>
                  <a:pt x="21851" y="13177"/>
                </a:cubicBezTo>
                <a:lnTo>
                  <a:pt x="21851" y="13177"/>
                </a:lnTo>
                <a:cubicBezTo>
                  <a:pt x="21846" y="13178"/>
                  <a:pt x="21841" y="13179"/>
                  <a:pt x="21837" y="13181"/>
                </a:cubicBezTo>
                <a:lnTo>
                  <a:pt x="21813" y="13181"/>
                </a:lnTo>
                <a:lnTo>
                  <a:pt x="21813" y="13169"/>
                </a:lnTo>
                <a:close/>
                <a:moveTo>
                  <a:pt x="13371" y="13110"/>
                </a:moveTo>
                <a:cubicBezTo>
                  <a:pt x="13395" y="13121"/>
                  <a:pt x="13431" y="13133"/>
                  <a:pt x="13455" y="13133"/>
                </a:cubicBezTo>
                <a:cubicBezTo>
                  <a:pt x="13443" y="13157"/>
                  <a:pt x="13443" y="13169"/>
                  <a:pt x="13431" y="13181"/>
                </a:cubicBezTo>
                <a:cubicBezTo>
                  <a:pt x="13383" y="13181"/>
                  <a:pt x="13336" y="13193"/>
                  <a:pt x="13312" y="13229"/>
                </a:cubicBezTo>
                <a:lnTo>
                  <a:pt x="13312" y="13205"/>
                </a:lnTo>
                <a:lnTo>
                  <a:pt x="13276" y="13205"/>
                </a:lnTo>
                <a:lnTo>
                  <a:pt x="13276" y="13181"/>
                </a:lnTo>
                <a:lnTo>
                  <a:pt x="13276" y="13145"/>
                </a:lnTo>
                <a:cubicBezTo>
                  <a:pt x="13288" y="13145"/>
                  <a:pt x="13288" y="13133"/>
                  <a:pt x="13312" y="13133"/>
                </a:cubicBezTo>
                <a:lnTo>
                  <a:pt x="13347" y="13133"/>
                </a:lnTo>
                <a:lnTo>
                  <a:pt x="13347" y="13110"/>
                </a:lnTo>
                <a:close/>
                <a:moveTo>
                  <a:pt x="21920" y="13169"/>
                </a:moveTo>
                <a:cubicBezTo>
                  <a:pt x="21954" y="13195"/>
                  <a:pt x="21989" y="13214"/>
                  <a:pt x="22023" y="13214"/>
                </a:cubicBezTo>
                <a:cubicBezTo>
                  <a:pt x="22036" y="13214"/>
                  <a:pt x="22049" y="13211"/>
                  <a:pt x="22063" y="13205"/>
                </a:cubicBezTo>
                <a:cubicBezTo>
                  <a:pt x="22075" y="13217"/>
                  <a:pt x="22063" y="13217"/>
                  <a:pt x="22063" y="13229"/>
                </a:cubicBezTo>
                <a:lnTo>
                  <a:pt x="21979" y="13229"/>
                </a:lnTo>
                <a:cubicBezTo>
                  <a:pt x="21968" y="13229"/>
                  <a:pt x="21968" y="13217"/>
                  <a:pt x="21956" y="13217"/>
                </a:cubicBezTo>
                <a:cubicBezTo>
                  <a:pt x="21925" y="13194"/>
                  <a:pt x="21899" y="13181"/>
                  <a:pt x="21876" y="13177"/>
                </a:cubicBezTo>
                <a:lnTo>
                  <a:pt x="21876" y="13177"/>
                </a:lnTo>
                <a:cubicBezTo>
                  <a:pt x="21888" y="13176"/>
                  <a:pt x="21903" y="13173"/>
                  <a:pt x="21920" y="13169"/>
                </a:cubicBezTo>
                <a:close/>
                <a:moveTo>
                  <a:pt x="6132" y="13229"/>
                </a:moveTo>
                <a:lnTo>
                  <a:pt x="6144" y="13240"/>
                </a:lnTo>
                <a:cubicBezTo>
                  <a:pt x="6120" y="13252"/>
                  <a:pt x="6108" y="13288"/>
                  <a:pt x="6120" y="13312"/>
                </a:cubicBezTo>
                <a:cubicBezTo>
                  <a:pt x="6108" y="13300"/>
                  <a:pt x="6073" y="13300"/>
                  <a:pt x="6061" y="13300"/>
                </a:cubicBezTo>
                <a:cubicBezTo>
                  <a:pt x="6061" y="13252"/>
                  <a:pt x="6073" y="13240"/>
                  <a:pt x="6085" y="13229"/>
                </a:cubicBezTo>
                <a:close/>
                <a:moveTo>
                  <a:pt x="8990" y="12812"/>
                </a:moveTo>
                <a:cubicBezTo>
                  <a:pt x="8990" y="12812"/>
                  <a:pt x="8990" y="12824"/>
                  <a:pt x="9002" y="12824"/>
                </a:cubicBezTo>
                <a:lnTo>
                  <a:pt x="9002" y="12836"/>
                </a:lnTo>
                <a:cubicBezTo>
                  <a:pt x="9014" y="12859"/>
                  <a:pt x="9014" y="12859"/>
                  <a:pt x="9037" y="12859"/>
                </a:cubicBezTo>
                <a:cubicBezTo>
                  <a:pt x="9014" y="12871"/>
                  <a:pt x="9002" y="12883"/>
                  <a:pt x="9002" y="12895"/>
                </a:cubicBezTo>
                <a:cubicBezTo>
                  <a:pt x="9049" y="12955"/>
                  <a:pt x="9109" y="12955"/>
                  <a:pt x="9156" y="12955"/>
                </a:cubicBezTo>
                <a:cubicBezTo>
                  <a:pt x="9133" y="12979"/>
                  <a:pt x="9133" y="12990"/>
                  <a:pt x="9133" y="13002"/>
                </a:cubicBezTo>
                <a:cubicBezTo>
                  <a:pt x="9097" y="13002"/>
                  <a:pt x="9049" y="13014"/>
                  <a:pt x="9002" y="13062"/>
                </a:cubicBezTo>
                <a:cubicBezTo>
                  <a:pt x="9014" y="13121"/>
                  <a:pt x="9061" y="13157"/>
                  <a:pt x="9097" y="13169"/>
                </a:cubicBezTo>
                <a:cubicBezTo>
                  <a:pt x="9061" y="13169"/>
                  <a:pt x="9037" y="13181"/>
                  <a:pt x="9014" y="13217"/>
                </a:cubicBezTo>
                <a:cubicBezTo>
                  <a:pt x="8966" y="13240"/>
                  <a:pt x="8930" y="13276"/>
                  <a:pt x="8918" y="13324"/>
                </a:cubicBezTo>
                <a:lnTo>
                  <a:pt x="8883" y="13324"/>
                </a:lnTo>
                <a:cubicBezTo>
                  <a:pt x="8894" y="13288"/>
                  <a:pt x="8883" y="13229"/>
                  <a:pt x="8871" y="13145"/>
                </a:cubicBezTo>
                <a:lnTo>
                  <a:pt x="8823" y="13145"/>
                </a:lnTo>
                <a:cubicBezTo>
                  <a:pt x="8799" y="13121"/>
                  <a:pt x="8764" y="13086"/>
                  <a:pt x="8740" y="13086"/>
                </a:cubicBezTo>
                <a:lnTo>
                  <a:pt x="8740" y="13074"/>
                </a:lnTo>
                <a:cubicBezTo>
                  <a:pt x="8752" y="13080"/>
                  <a:pt x="8766" y="13083"/>
                  <a:pt x="8781" y="13083"/>
                </a:cubicBezTo>
                <a:cubicBezTo>
                  <a:pt x="8796" y="13083"/>
                  <a:pt x="8811" y="13080"/>
                  <a:pt x="8823" y="13074"/>
                </a:cubicBezTo>
                <a:cubicBezTo>
                  <a:pt x="8811" y="13002"/>
                  <a:pt x="8787" y="12955"/>
                  <a:pt x="8740" y="12955"/>
                </a:cubicBezTo>
                <a:cubicBezTo>
                  <a:pt x="8764" y="12943"/>
                  <a:pt x="8775" y="12931"/>
                  <a:pt x="8799" y="12919"/>
                </a:cubicBezTo>
                <a:cubicBezTo>
                  <a:pt x="8799" y="12955"/>
                  <a:pt x="8823" y="13002"/>
                  <a:pt x="8859" y="13038"/>
                </a:cubicBezTo>
                <a:cubicBezTo>
                  <a:pt x="8883" y="13002"/>
                  <a:pt x="8894" y="12955"/>
                  <a:pt x="8894" y="12919"/>
                </a:cubicBezTo>
                <a:cubicBezTo>
                  <a:pt x="8915" y="12933"/>
                  <a:pt x="8932" y="12939"/>
                  <a:pt x="8950" y="12939"/>
                </a:cubicBezTo>
                <a:cubicBezTo>
                  <a:pt x="8962" y="12939"/>
                  <a:pt x="8975" y="12936"/>
                  <a:pt x="8990" y="12931"/>
                </a:cubicBezTo>
                <a:cubicBezTo>
                  <a:pt x="8990" y="12895"/>
                  <a:pt x="8990" y="12859"/>
                  <a:pt x="8978" y="12836"/>
                </a:cubicBezTo>
                <a:cubicBezTo>
                  <a:pt x="8978" y="12824"/>
                  <a:pt x="8990" y="12824"/>
                  <a:pt x="8990" y="12812"/>
                </a:cubicBezTo>
                <a:close/>
                <a:moveTo>
                  <a:pt x="5465" y="13324"/>
                </a:moveTo>
                <a:cubicBezTo>
                  <a:pt x="5477" y="13324"/>
                  <a:pt x="5489" y="13348"/>
                  <a:pt x="5501" y="13348"/>
                </a:cubicBezTo>
                <a:cubicBezTo>
                  <a:pt x="5489" y="13360"/>
                  <a:pt x="5489" y="13371"/>
                  <a:pt x="5489" y="13407"/>
                </a:cubicBezTo>
                <a:cubicBezTo>
                  <a:pt x="5525" y="13407"/>
                  <a:pt x="5537" y="13407"/>
                  <a:pt x="5549" y="13383"/>
                </a:cubicBezTo>
                <a:cubicBezTo>
                  <a:pt x="5549" y="13407"/>
                  <a:pt x="5561" y="13407"/>
                  <a:pt x="5561" y="13419"/>
                </a:cubicBezTo>
                <a:cubicBezTo>
                  <a:pt x="5549" y="13419"/>
                  <a:pt x="5537" y="13431"/>
                  <a:pt x="5537" y="13455"/>
                </a:cubicBezTo>
                <a:cubicBezTo>
                  <a:pt x="5525" y="13431"/>
                  <a:pt x="5513" y="13419"/>
                  <a:pt x="5465" y="13419"/>
                </a:cubicBezTo>
                <a:lnTo>
                  <a:pt x="5442" y="13419"/>
                </a:lnTo>
                <a:cubicBezTo>
                  <a:pt x="5442" y="13419"/>
                  <a:pt x="5442" y="13407"/>
                  <a:pt x="5430" y="13407"/>
                </a:cubicBezTo>
                <a:lnTo>
                  <a:pt x="5418" y="13407"/>
                </a:lnTo>
                <a:lnTo>
                  <a:pt x="5418" y="13383"/>
                </a:lnTo>
                <a:lnTo>
                  <a:pt x="5442" y="13383"/>
                </a:lnTo>
                <a:cubicBezTo>
                  <a:pt x="5442" y="13360"/>
                  <a:pt x="5465" y="13348"/>
                  <a:pt x="5465" y="13324"/>
                </a:cubicBezTo>
                <a:close/>
                <a:moveTo>
                  <a:pt x="21527" y="13407"/>
                </a:moveTo>
                <a:cubicBezTo>
                  <a:pt x="21539" y="13407"/>
                  <a:pt x="21539" y="13407"/>
                  <a:pt x="21551" y="13419"/>
                </a:cubicBezTo>
                <a:cubicBezTo>
                  <a:pt x="21539" y="13431"/>
                  <a:pt x="21515" y="13467"/>
                  <a:pt x="21503" y="13491"/>
                </a:cubicBezTo>
                <a:cubicBezTo>
                  <a:pt x="21503" y="13479"/>
                  <a:pt x="21503" y="13455"/>
                  <a:pt x="21491" y="13431"/>
                </a:cubicBezTo>
                <a:cubicBezTo>
                  <a:pt x="21503" y="13431"/>
                  <a:pt x="21527" y="13419"/>
                  <a:pt x="21527" y="13407"/>
                </a:cubicBezTo>
                <a:close/>
                <a:moveTo>
                  <a:pt x="1060" y="13455"/>
                </a:moveTo>
                <a:cubicBezTo>
                  <a:pt x="1084" y="13467"/>
                  <a:pt x="1120" y="13467"/>
                  <a:pt x="1144" y="13467"/>
                </a:cubicBezTo>
                <a:cubicBezTo>
                  <a:pt x="1132" y="13491"/>
                  <a:pt x="1132" y="13514"/>
                  <a:pt x="1132" y="13526"/>
                </a:cubicBezTo>
                <a:cubicBezTo>
                  <a:pt x="1108" y="13491"/>
                  <a:pt x="1072" y="13479"/>
                  <a:pt x="1048" y="13479"/>
                </a:cubicBezTo>
                <a:cubicBezTo>
                  <a:pt x="1048" y="13467"/>
                  <a:pt x="1048" y="13467"/>
                  <a:pt x="1060" y="13455"/>
                </a:cubicBezTo>
                <a:close/>
                <a:moveTo>
                  <a:pt x="19158" y="13467"/>
                </a:moveTo>
                <a:cubicBezTo>
                  <a:pt x="19170" y="13467"/>
                  <a:pt x="19181" y="13479"/>
                  <a:pt x="19217" y="13479"/>
                </a:cubicBezTo>
                <a:cubicBezTo>
                  <a:pt x="19217" y="13491"/>
                  <a:pt x="19193" y="13491"/>
                  <a:pt x="19193" y="13514"/>
                </a:cubicBezTo>
                <a:cubicBezTo>
                  <a:pt x="19181" y="13514"/>
                  <a:pt x="19158" y="13514"/>
                  <a:pt x="19134" y="13526"/>
                </a:cubicBezTo>
                <a:lnTo>
                  <a:pt x="19134" y="13514"/>
                </a:lnTo>
                <a:cubicBezTo>
                  <a:pt x="19158" y="13491"/>
                  <a:pt x="19158" y="13479"/>
                  <a:pt x="19158" y="13467"/>
                </a:cubicBezTo>
                <a:close/>
                <a:moveTo>
                  <a:pt x="21301" y="13479"/>
                </a:moveTo>
                <a:cubicBezTo>
                  <a:pt x="21313" y="13502"/>
                  <a:pt x="21337" y="13502"/>
                  <a:pt x="21372" y="13502"/>
                </a:cubicBezTo>
                <a:cubicBezTo>
                  <a:pt x="21372" y="13526"/>
                  <a:pt x="21384" y="13526"/>
                  <a:pt x="21384" y="13538"/>
                </a:cubicBezTo>
                <a:cubicBezTo>
                  <a:pt x="21373" y="13536"/>
                  <a:pt x="21361" y="13535"/>
                  <a:pt x="21350" y="13535"/>
                </a:cubicBezTo>
                <a:cubicBezTo>
                  <a:pt x="21320" y="13535"/>
                  <a:pt x="21293" y="13543"/>
                  <a:pt x="21273" y="13560"/>
                </a:cubicBezTo>
                <a:lnTo>
                  <a:pt x="21273" y="13560"/>
                </a:lnTo>
                <a:cubicBezTo>
                  <a:pt x="21274" y="13557"/>
                  <a:pt x="21276" y="13554"/>
                  <a:pt x="21277" y="13550"/>
                </a:cubicBezTo>
                <a:cubicBezTo>
                  <a:pt x="21277" y="13538"/>
                  <a:pt x="21265" y="13538"/>
                  <a:pt x="21253" y="13526"/>
                </a:cubicBezTo>
                <a:cubicBezTo>
                  <a:pt x="21277" y="13502"/>
                  <a:pt x="21301" y="13491"/>
                  <a:pt x="21301" y="13479"/>
                </a:cubicBezTo>
                <a:close/>
                <a:moveTo>
                  <a:pt x="21254" y="13584"/>
                </a:moveTo>
                <a:cubicBezTo>
                  <a:pt x="21252" y="13588"/>
                  <a:pt x="21250" y="13592"/>
                  <a:pt x="21248" y="13596"/>
                </a:cubicBezTo>
                <a:lnTo>
                  <a:pt x="21248" y="13596"/>
                </a:lnTo>
                <a:cubicBezTo>
                  <a:pt x="21247" y="13592"/>
                  <a:pt x="21244" y="13589"/>
                  <a:pt x="21241" y="13586"/>
                </a:cubicBezTo>
                <a:cubicBezTo>
                  <a:pt x="21245" y="13586"/>
                  <a:pt x="21250" y="13586"/>
                  <a:pt x="21254" y="13584"/>
                </a:cubicBezTo>
                <a:close/>
                <a:moveTo>
                  <a:pt x="1310" y="13526"/>
                </a:moveTo>
                <a:lnTo>
                  <a:pt x="1322" y="13538"/>
                </a:lnTo>
                <a:lnTo>
                  <a:pt x="1322" y="13574"/>
                </a:lnTo>
                <a:lnTo>
                  <a:pt x="1322" y="13645"/>
                </a:lnTo>
                <a:cubicBezTo>
                  <a:pt x="1310" y="13633"/>
                  <a:pt x="1298" y="13633"/>
                  <a:pt x="1286" y="13633"/>
                </a:cubicBezTo>
                <a:cubicBezTo>
                  <a:pt x="1298" y="13598"/>
                  <a:pt x="1310" y="13574"/>
                  <a:pt x="1310" y="13526"/>
                </a:cubicBezTo>
                <a:close/>
                <a:moveTo>
                  <a:pt x="16586" y="13538"/>
                </a:moveTo>
                <a:cubicBezTo>
                  <a:pt x="16586" y="13550"/>
                  <a:pt x="16598" y="13574"/>
                  <a:pt x="16610" y="13598"/>
                </a:cubicBezTo>
                <a:cubicBezTo>
                  <a:pt x="16598" y="13610"/>
                  <a:pt x="16598" y="13633"/>
                  <a:pt x="16598" y="13645"/>
                </a:cubicBezTo>
                <a:cubicBezTo>
                  <a:pt x="16586" y="13633"/>
                  <a:pt x="16550" y="13633"/>
                  <a:pt x="16538" y="13610"/>
                </a:cubicBezTo>
                <a:cubicBezTo>
                  <a:pt x="16538" y="13598"/>
                  <a:pt x="16526" y="13598"/>
                  <a:pt x="16526" y="13586"/>
                </a:cubicBezTo>
                <a:cubicBezTo>
                  <a:pt x="16538" y="13586"/>
                  <a:pt x="16562" y="13574"/>
                  <a:pt x="16586" y="13538"/>
                </a:cubicBezTo>
                <a:close/>
                <a:moveTo>
                  <a:pt x="24063" y="13598"/>
                </a:moveTo>
                <a:cubicBezTo>
                  <a:pt x="24063" y="13633"/>
                  <a:pt x="24087" y="13645"/>
                  <a:pt x="24111" y="13645"/>
                </a:cubicBezTo>
                <a:cubicBezTo>
                  <a:pt x="24099" y="13657"/>
                  <a:pt x="24087" y="13657"/>
                  <a:pt x="24087" y="13669"/>
                </a:cubicBezTo>
                <a:cubicBezTo>
                  <a:pt x="24063" y="13645"/>
                  <a:pt x="24063" y="13633"/>
                  <a:pt x="24051" y="13610"/>
                </a:cubicBezTo>
                <a:lnTo>
                  <a:pt x="24063" y="13598"/>
                </a:lnTo>
                <a:close/>
                <a:moveTo>
                  <a:pt x="19241" y="13550"/>
                </a:moveTo>
                <a:cubicBezTo>
                  <a:pt x="19241" y="13610"/>
                  <a:pt x="19265" y="13657"/>
                  <a:pt x="19289" y="13705"/>
                </a:cubicBezTo>
                <a:cubicBezTo>
                  <a:pt x="19217" y="13705"/>
                  <a:pt x="19158" y="13717"/>
                  <a:pt x="19110" y="13776"/>
                </a:cubicBezTo>
                <a:cubicBezTo>
                  <a:pt x="19104" y="13770"/>
                  <a:pt x="19095" y="13767"/>
                  <a:pt x="19086" y="13767"/>
                </a:cubicBezTo>
                <a:cubicBezTo>
                  <a:pt x="19077" y="13767"/>
                  <a:pt x="19068" y="13770"/>
                  <a:pt x="19062" y="13776"/>
                </a:cubicBezTo>
                <a:lnTo>
                  <a:pt x="19062" y="13764"/>
                </a:lnTo>
                <a:cubicBezTo>
                  <a:pt x="19098" y="13729"/>
                  <a:pt x="19110" y="13705"/>
                  <a:pt x="19110" y="13669"/>
                </a:cubicBezTo>
                <a:cubicBezTo>
                  <a:pt x="19118" y="13692"/>
                  <a:pt x="19139" y="13700"/>
                  <a:pt x="19167" y="13700"/>
                </a:cubicBezTo>
                <a:cubicBezTo>
                  <a:pt x="19182" y="13700"/>
                  <a:pt x="19200" y="13697"/>
                  <a:pt x="19217" y="13693"/>
                </a:cubicBezTo>
                <a:cubicBezTo>
                  <a:pt x="19217" y="13645"/>
                  <a:pt x="19217" y="13610"/>
                  <a:pt x="19181" y="13598"/>
                </a:cubicBezTo>
                <a:cubicBezTo>
                  <a:pt x="19205" y="13598"/>
                  <a:pt x="19229" y="13574"/>
                  <a:pt x="19241" y="13550"/>
                </a:cubicBezTo>
                <a:close/>
                <a:moveTo>
                  <a:pt x="11371" y="13586"/>
                </a:moveTo>
                <a:cubicBezTo>
                  <a:pt x="11371" y="13586"/>
                  <a:pt x="11371" y="13598"/>
                  <a:pt x="11383" y="13598"/>
                </a:cubicBezTo>
                <a:lnTo>
                  <a:pt x="11407" y="13598"/>
                </a:lnTo>
                <a:cubicBezTo>
                  <a:pt x="11419" y="13610"/>
                  <a:pt x="11431" y="13610"/>
                  <a:pt x="11466" y="13610"/>
                </a:cubicBezTo>
                <a:cubicBezTo>
                  <a:pt x="11431" y="13645"/>
                  <a:pt x="11431" y="13693"/>
                  <a:pt x="11466" y="13729"/>
                </a:cubicBezTo>
                <a:cubicBezTo>
                  <a:pt x="11442" y="13752"/>
                  <a:pt x="11431" y="13776"/>
                  <a:pt x="11419" y="13788"/>
                </a:cubicBezTo>
                <a:cubicBezTo>
                  <a:pt x="11419" y="13776"/>
                  <a:pt x="11419" y="13764"/>
                  <a:pt x="11407" y="13752"/>
                </a:cubicBezTo>
                <a:lnTo>
                  <a:pt x="11371" y="13752"/>
                </a:lnTo>
                <a:cubicBezTo>
                  <a:pt x="11383" y="13705"/>
                  <a:pt x="11371" y="13693"/>
                  <a:pt x="11347" y="13693"/>
                </a:cubicBezTo>
                <a:cubicBezTo>
                  <a:pt x="11359" y="13693"/>
                  <a:pt x="11359" y="13669"/>
                  <a:pt x="11359" y="13669"/>
                </a:cubicBezTo>
                <a:lnTo>
                  <a:pt x="11359" y="13657"/>
                </a:lnTo>
                <a:cubicBezTo>
                  <a:pt x="11371" y="13645"/>
                  <a:pt x="11371" y="13610"/>
                  <a:pt x="11371" y="13586"/>
                </a:cubicBezTo>
                <a:close/>
                <a:moveTo>
                  <a:pt x="12716" y="13729"/>
                </a:moveTo>
                <a:cubicBezTo>
                  <a:pt x="12716" y="13729"/>
                  <a:pt x="12716" y="13752"/>
                  <a:pt x="12728" y="13752"/>
                </a:cubicBezTo>
                <a:lnTo>
                  <a:pt x="12740" y="13764"/>
                </a:lnTo>
                <a:cubicBezTo>
                  <a:pt x="12728" y="13764"/>
                  <a:pt x="12716" y="13776"/>
                  <a:pt x="12681" y="13788"/>
                </a:cubicBezTo>
                <a:lnTo>
                  <a:pt x="12681" y="13752"/>
                </a:lnTo>
                <a:cubicBezTo>
                  <a:pt x="12693" y="13752"/>
                  <a:pt x="12693" y="13752"/>
                  <a:pt x="12716" y="13729"/>
                </a:cubicBezTo>
                <a:close/>
                <a:moveTo>
                  <a:pt x="13252" y="13776"/>
                </a:moveTo>
                <a:cubicBezTo>
                  <a:pt x="13252" y="13788"/>
                  <a:pt x="13264" y="13812"/>
                  <a:pt x="13276" y="13812"/>
                </a:cubicBezTo>
                <a:cubicBezTo>
                  <a:pt x="13264" y="13824"/>
                  <a:pt x="13252" y="13824"/>
                  <a:pt x="13228" y="13836"/>
                </a:cubicBezTo>
                <a:cubicBezTo>
                  <a:pt x="13205" y="13812"/>
                  <a:pt x="13169" y="13812"/>
                  <a:pt x="13145" y="13812"/>
                </a:cubicBezTo>
                <a:cubicBezTo>
                  <a:pt x="13145" y="13812"/>
                  <a:pt x="13145" y="13788"/>
                  <a:pt x="13133" y="13788"/>
                </a:cubicBezTo>
                <a:lnTo>
                  <a:pt x="13145" y="13788"/>
                </a:lnTo>
                <a:lnTo>
                  <a:pt x="13157" y="13812"/>
                </a:lnTo>
                <a:cubicBezTo>
                  <a:pt x="13169" y="13788"/>
                  <a:pt x="13193" y="13788"/>
                  <a:pt x="13193" y="13776"/>
                </a:cubicBezTo>
                <a:close/>
                <a:moveTo>
                  <a:pt x="14717" y="13645"/>
                </a:moveTo>
                <a:cubicBezTo>
                  <a:pt x="14740" y="13657"/>
                  <a:pt x="14752" y="13657"/>
                  <a:pt x="14764" y="13669"/>
                </a:cubicBezTo>
                <a:cubicBezTo>
                  <a:pt x="14752" y="13717"/>
                  <a:pt x="14740" y="13776"/>
                  <a:pt x="14705" y="13848"/>
                </a:cubicBezTo>
                <a:cubicBezTo>
                  <a:pt x="14740" y="13776"/>
                  <a:pt x="14740" y="13717"/>
                  <a:pt x="14717" y="13645"/>
                </a:cubicBezTo>
                <a:close/>
                <a:moveTo>
                  <a:pt x="21194" y="13598"/>
                </a:moveTo>
                <a:cubicBezTo>
                  <a:pt x="21194" y="13610"/>
                  <a:pt x="21206" y="13621"/>
                  <a:pt x="21241" y="13645"/>
                </a:cubicBezTo>
                <a:cubicBezTo>
                  <a:pt x="21243" y="13640"/>
                  <a:pt x="21245" y="13635"/>
                  <a:pt x="21246" y="13631"/>
                </a:cubicBezTo>
                <a:lnTo>
                  <a:pt x="21246" y="13631"/>
                </a:lnTo>
                <a:lnTo>
                  <a:pt x="21253" y="13645"/>
                </a:lnTo>
                <a:lnTo>
                  <a:pt x="21253" y="13657"/>
                </a:lnTo>
                <a:cubicBezTo>
                  <a:pt x="21217" y="13657"/>
                  <a:pt x="21194" y="13669"/>
                  <a:pt x="21158" y="13693"/>
                </a:cubicBezTo>
                <a:lnTo>
                  <a:pt x="21158" y="13717"/>
                </a:lnTo>
                <a:cubicBezTo>
                  <a:pt x="21146" y="13729"/>
                  <a:pt x="21134" y="13764"/>
                  <a:pt x="21134" y="13788"/>
                </a:cubicBezTo>
                <a:cubicBezTo>
                  <a:pt x="21134" y="13812"/>
                  <a:pt x="21122" y="13812"/>
                  <a:pt x="21122" y="13824"/>
                </a:cubicBezTo>
                <a:lnTo>
                  <a:pt x="21122" y="13872"/>
                </a:lnTo>
                <a:cubicBezTo>
                  <a:pt x="21122" y="13872"/>
                  <a:pt x="21122" y="13848"/>
                  <a:pt x="21098" y="13848"/>
                </a:cubicBezTo>
                <a:cubicBezTo>
                  <a:pt x="21098" y="13836"/>
                  <a:pt x="21086" y="13824"/>
                  <a:pt x="21086" y="13812"/>
                </a:cubicBezTo>
                <a:lnTo>
                  <a:pt x="21075" y="13812"/>
                </a:lnTo>
                <a:lnTo>
                  <a:pt x="21063" y="13788"/>
                </a:lnTo>
                <a:cubicBezTo>
                  <a:pt x="21075" y="13764"/>
                  <a:pt x="21063" y="13717"/>
                  <a:pt x="21027" y="13693"/>
                </a:cubicBezTo>
                <a:lnTo>
                  <a:pt x="21027" y="13693"/>
                </a:lnTo>
                <a:cubicBezTo>
                  <a:pt x="21042" y="13696"/>
                  <a:pt x="21056" y="13697"/>
                  <a:pt x="21069" y="13697"/>
                </a:cubicBezTo>
                <a:cubicBezTo>
                  <a:pt x="21108" y="13697"/>
                  <a:pt x="21137" y="13684"/>
                  <a:pt x="21146" y="13657"/>
                </a:cubicBezTo>
                <a:lnTo>
                  <a:pt x="21170" y="13645"/>
                </a:lnTo>
                <a:cubicBezTo>
                  <a:pt x="21170" y="13621"/>
                  <a:pt x="21170" y="13621"/>
                  <a:pt x="21146" y="13610"/>
                </a:cubicBezTo>
                <a:cubicBezTo>
                  <a:pt x="21170" y="13610"/>
                  <a:pt x="21182" y="13610"/>
                  <a:pt x="21194" y="13598"/>
                </a:cubicBezTo>
                <a:close/>
                <a:moveTo>
                  <a:pt x="6692" y="13907"/>
                </a:moveTo>
                <a:cubicBezTo>
                  <a:pt x="6716" y="13907"/>
                  <a:pt x="6728" y="13931"/>
                  <a:pt x="6739" y="13931"/>
                </a:cubicBezTo>
                <a:cubicBezTo>
                  <a:pt x="6728" y="13931"/>
                  <a:pt x="6728" y="13931"/>
                  <a:pt x="6716" y="13943"/>
                </a:cubicBezTo>
                <a:lnTo>
                  <a:pt x="6620" y="13943"/>
                </a:lnTo>
                <a:cubicBezTo>
                  <a:pt x="6656" y="13943"/>
                  <a:pt x="6668" y="13931"/>
                  <a:pt x="6692" y="13907"/>
                </a:cubicBezTo>
                <a:close/>
                <a:moveTo>
                  <a:pt x="19110" y="13883"/>
                </a:moveTo>
                <a:cubicBezTo>
                  <a:pt x="19147" y="13898"/>
                  <a:pt x="19179" y="13908"/>
                  <a:pt x="19212" y="13908"/>
                </a:cubicBezTo>
                <a:cubicBezTo>
                  <a:pt x="19233" y="13908"/>
                  <a:pt x="19254" y="13904"/>
                  <a:pt x="19277" y="13895"/>
                </a:cubicBezTo>
                <a:lnTo>
                  <a:pt x="19277" y="13931"/>
                </a:lnTo>
                <a:cubicBezTo>
                  <a:pt x="19255" y="13920"/>
                  <a:pt x="19234" y="13914"/>
                  <a:pt x="19215" y="13914"/>
                </a:cubicBezTo>
                <a:cubicBezTo>
                  <a:pt x="19191" y="13914"/>
                  <a:pt x="19171" y="13923"/>
                  <a:pt x="19158" y="13943"/>
                </a:cubicBezTo>
                <a:cubicBezTo>
                  <a:pt x="19152" y="13937"/>
                  <a:pt x="19143" y="13934"/>
                  <a:pt x="19134" y="13934"/>
                </a:cubicBezTo>
                <a:cubicBezTo>
                  <a:pt x="19125" y="13934"/>
                  <a:pt x="19116" y="13937"/>
                  <a:pt x="19110" y="13943"/>
                </a:cubicBezTo>
                <a:cubicBezTo>
                  <a:pt x="19110" y="13943"/>
                  <a:pt x="19110" y="13931"/>
                  <a:pt x="19122" y="13931"/>
                </a:cubicBezTo>
                <a:cubicBezTo>
                  <a:pt x="19098" y="13907"/>
                  <a:pt x="19086" y="13907"/>
                  <a:pt x="19086" y="13895"/>
                </a:cubicBezTo>
                <a:cubicBezTo>
                  <a:pt x="19098" y="13895"/>
                  <a:pt x="19098" y="13895"/>
                  <a:pt x="19110" y="13883"/>
                </a:cubicBezTo>
                <a:close/>
                <a:moveTo>
                  <a:pt x="11669" y="13705"/>
                </a:moveTo>
                <a:cubicBezTo>
                  <a:pt x="11669" y="13705"/>
                  <a:pt x="11669" y="13717"/>
                  <a:pt x="11681" y="13717"/>
                </a:cubicBezTo>
                <a:cubicBezTo>
                  <a:pt x="11681" y="13764"/>
                  <a:pt x="11704" y="13788"/>
                  <a:pt x="11728" y="13836"/>
                </a:cubicBezTo>
                <a:cubicBezTo>
                  <a:pt x="11716" y="13848"/>
                  <a:pt x="11716" y="13872"/>
                  <a:pt x="11716" y="13895"/>
                </a:cubicBezTo>
                <a:lnTo>
                  <a:pt x="11728" y="13895"/>
                </a:lnTo>
                <a:cubicBezTo>
                  <a:pt x="11728" y="13907"/>
                  <a:pt x="11716" y="13919"/>
                  <a:pt x="11716" y="13955"/>
                </a:cubicBezTo>
                <a:cubicBezTo>
                  <a:pt x="11681" y="13907"/>
                  <a:pt x="11657" y="13883"/>
                  <a:pt x="11597" y="13860"/>
                </a:cubicBezTo>
                <a:cubicBezTo>
                  <a:pt x="11621" y="13836"/>
                  <a:pt x="11645" y="13788"/>
                  <a:pt x="11645" y="13752"/>
                </a:cubicBezTo>
                <a:cubicBezTo>
                  <a:pt x="11645" y="13729"/>
                  <a:pt x="11657" y="13729"/>
                  <a:pt x="11657" y="13717"/>
                </a:cubicBezTo>
                <a:lnTo>
                  <a:pt x="11669" y="13705"/>
                </a:lnTo>
                <a:close/>
                <a:moveTo>
                  <a:pt x="15975" y="13985"/>
                </a:moveTo>
                <a:cubicBezTo>
                  <a:pt x="15967" y="13998"/>
                  <a:pt x="15967" y="14006"/>
                  <a:pt x="15967" y="14014"/>
                </a:cubicBezTo>
                <a:lnTo>
                  <a:pt x="15955" y="14014"/>
                </a:lnTo>
                <a:cubicBezTo>
                  <a:pt x="15943" y="14014"/>
                  <a:pt x="15943" y="14026"/>
                  <a:pt x="15943" y="14026"/>
                </a:cubicBezTo>
                <a:lnTo>
                  <a:pt x="15924" y="14026"/>
                </a:lnTo>
                <a:cubicBezTo>
                  <a:pt x="15944" y="14014"/>
                  <a:pt x="15961" y="14000"/>
                  <a:pt x="15975" y="13985"/>
                </a:cubicBezTo>
                <a:close/>
                <a:moveTo>
                  <a:pt x="14022" y="13815"/>
                </a:moveTo>
                <a:cubicBezTo>
                  <a:pt x="14048" y="13885"/>
                  <a:pt x="14069" y="13962"/>
                  <a:pt x="14098" y="14038"/>
                </a:cubicBezTo>
                <a:cubicBezTo>
                  <a:pt x="14065" y="14019"/>
                  <a:pt x="14032" y="14010"/>
                  <a:pt x="14001" y="14010"/>
                </a:cubicBezTo>
                <a:cubicBezTo>
                  <a:pt x="13976" y="14010"/>
                  <a:pt x="13952" y="14016"/>
                  <a:pt x="13931" y="14026"/>
                </a:cubicBezTo>
                <a:cubicBezTo>
                  <a:pt x="13931" y="14016"/>
                  <a:pt x="13931" y="13987"/>
                  <a:pt x="13923" y="13972"/>
                </a:cubicBezTo>
                <a:lnTo>
                  <a:pt x="13923" y="13972"/>
                </a:lnTo>
                <a:cubicBezTo>
                  <a:pt x="13933" y="13985"/>
                  <a:pt x="13948" y="13992"/>
                  <a:pt x="13965" y="13992"/>
                </a:cubicBezTo>
                <a:cubicBezTo>
                  <a:pt x="13987" y="13992"/>
                  <a:pt x="14012" y="13980"/>
                  <a:pt x="14038" y="13955"/>
                </a:cubicBezTo>
                <a:cubicBezTo>
                  <a:pt x="14038" y="13907"/>
                  <a:pt x="14026" y="13883"/>
                  <a:pt x="13978" y="13883"/>
                </a:cubicBezTo>
                <a:cubicBezTo>
                  <a:pt x="13990" y="13883"/>
                  <a:pt x="14002" y="13872"/>
                  <a:pt x="14026" y="13872"/>
                </a:cubicBezTo>
                <a:cubicBezTo>
                  <a:pt x="14026" y="13851"/>
                  <a:pt x="14025" y="13833"/>
                  <a:pt x="14022" y="13815"/>
                </a:cubicBezTo>
                <a:close/>
                <a:moveTo>
                  <a:pt x="15812" y="14062"/>
                </a:moveTo>
                <a:lnTo>
                  <a:pt x="15812" y="14064"/>
                </a:lnTo>
                <a:lnTo>
                  <a:pt x="15812" y="14064"/>
                </a:lnTo>
                <a:cubicBezTo>
                  <a:pt x="15805" y="14063"/>
                  <a:pt x="15797" y="14062"/>
                  <a:pt x="15788" y="14062"/>
                </a:cubicBezTo>
                <a:close/>
                <a:moveTo>
                  <a:pt x="16705" y="13967"/>
                </a:moveTo>
                <a:cubicBezTo>
                  <a:pt x="16705" y="14002"/>
                  <a:pt x="16717" y="14014"/>
                  <a:pt x="16741" y="14026"/>
                </a:cubicBezTo>
                <a:cubicBezTo>
                  <a:pt x="16717" y="14026"/>
                  <a:pt x="16681" y="14038"/>
                  <a:pt x="16669" y="14074"/>
                </a:cubicBezTo>
                <a:lnTo>
                  <a:pt x="16669" y="14038"/>
                </a:lnTo>
                <a:cubicBezTo>
                  <a:pt x="16657" y="14038"/>
                  <a:pt x="16634" y="14026"/>
                  <a:pt x="16634" y="14026"/>
                </a:cubicBezTo>
                <a:cubicBezTo>
                  <a:pt x="16657" y="14014"/>
                  <a:pt x="16657" y="14002"/>
                  <a:pt x="16669" y="13979"/>
                </a:cubicBezTo>
                <a:lnTo>
                  <a:pt x="16681" y="14002"/>
                </a:lnTo>
                <a:cubicBezTo>
                  <a:pt x="16705" y="13979"/>
                  <a:pt x="16705" y="13979"/>
                  <a:pt x="16705" y="13967"/>
                </a:cubicBezTo>
                <a:close/>
                <a:moveTo>
                  <a:pt x="12669" y="13848"/>
                </a:moveTo>
                <a:cubicBezTo>
                  <a:pt x="12693" y="13907"/>
                  <a:pt x="12740" y="13955"/>
                  <a:pt x="12788" y="13967"/>
                </a:cubicBezTo>
                <a:cubicBezTo>
                  <a:pt x="12740" y="14002"/>
                  <a:pt x="12728" y="14050"/>
                  <a:pt x="12728" y="14110"/>
                </a:cubicBezTo>
                <a:cubicBezTo>
                  <a:pt x="12716" y="14050"/>
                  <a:pt x="12669" y="14002"/>
                  <a:pt x="12621" y="13967"/>
                </a:cubicBezTo>
                <a:cubicBezTo>
                  <a:pt x="12633" y="13943"/>
                  <a:pt x="12657" y="13895"/>
                  <a:pt x="12657" y="13872"/>
                </a:cubicBezTo>
                <a:cubicBezTo>
                  <a:pt x="12657" y="13872"/>
                  <a:pt x="12657" y="13848"/>
                  <a:pt x="12669" y="13848"/>
                </a:cubicBezTo>
                <a:close/>
                <a:moveTo>
                  <a:pt x="15919" y="14029"/>
                </a:moveTo>
                <a:cubicBezTo>
                  <a:pt x="15919" y="14050"/>
                  <a:pt x="15920" y="14050"/>
                  <a:pt x="15943" y="14050"/>
                </a:cubicBezTo>
                <a:lnTo>
                  <a:pt x="15907" y="14050"/>
                </a:lnTo>
                <a:lnTo>
                  <a:pt x="15907" y="14062"/>
                </a:lnTo>
                <a:lnTo>
                  <a:pt x="15860" y="14110"/>
                </a:lnTo>
                <a:cubicBezTo>
                  <a:pt x="15853" y="14089"/>
                  <a:pt x="15842" y="14076"/>
                  <a:pt x="15827" y="14069"/>
                </a:cubicBezTo>
                <a:lnTo>
                  <a:pt x="15827" y="14069"/>
                </a:lnTo>
                <a:cubicBezTo>
                  <a:pt x="15862" y="14058"/>
                  <a:pt x="15893" y="14045"/>
                  <a:pt x="15919" y="14029"/>
                </a:cubicBezTo>
                <a:close/>
                <a:moveTo>
                  <a:pt x="11692" y="14062"/>
                </a:moveTo>
                <a:cubicBezTo>
                  <a:pt x="11728" y="14062"/>
                  <a:pt x="11740" y="14074"/>
                  <a:pt x="11764" y="14086"/>
                </a:cubicBezTo>
                <a:lnTo>
                  <a:pt x="11704" y="14086"/>
                </a:lnTo>
                <a:cubicBezTo>
                  <a:pt x="11704" y="14110"/>
                  <a:pt x="11704" y="14122"/>
                  <a:pt x="11681" y="14133"/>
                </a:cubicBezTo>
                <a:lnTo>
                  <a:pt x="11657" y="14133"/>
                </a:lnTo>
                <a:cubicBezTo>
                  <a:pt x="11657" y="14122"/>
                  <a:pt x="11669" y="14110"/>
                  <a:pt x="11657" y="14074"/>
                </a:cubicBezTo>
                <a:cubicBezTo>
                  <a:pt x="11669" y="14074"/>
                  <a:pt x="11681" y="14062"/>
                  <a:pt x="11692" y="14062"/>
                </a:cubicBezTo>
                <a:close/>
                <a:moveTo>
                  <a:pt x="20848" y="14014"/>
                </a:moveTo>
                <a:cubicBezTo>
                  <a:pt x="20872" y="14026"/>
                  <a:pt x="20884" y="14050"/>
                  <a:pt x="20896" y="14050"/>
                </a:cubicBezTo>
                <a:cubicBezTo>
                  <a:pt x="20884" y="14062"/>
                  <a:pt x="20884" y="14086"/>
                  <a:pt x="20896" y="14133"/>
                </a:cubicBezTo>
                <a:cubicBezTo>
                  <a:pt x="20884" y="14133"/>
                  <a:pt x="20860" y="14133"/>
                  <a:pt x="20860" y="14145"/>
                </a:cubicBezTo>
                <a:cubicBezTo>
                  <a:pt x="20848" y="14133"/>
                  <a:pt x="20836" y="14133"/>
                  <a:pt x="20825" y="14133"/>
                </a:cubicBezTo>
                <a:cubicBezTo>
                  <a:pt x="20848" y="14133"/>
                  <a:pt x="20860" y="14110"/>
                  <a:pt x="20884" y="14074"/>
                </a:cubicBezTo>
                <a:cubicBezTo>
                  <a:pt x="20860" y="14074"/>
                  <a:pt x="20860" y="14062"/>
                  <a:pt x="20848" y="14062"/>
                </a:cubicBezTo>
                <a:cubicBezTo>
                  <a:pt x="20836" y="14050"/>
                  <a:pt x="20836" y="14026"/>
                  <a:pt x="20848" y="14014"/>
                </a:cubicBezTo>
                <a:close/>
                <a:moveTo>
                  <a:pt x="6906" y="14026"/>
                </a:moveTo>
                <a:cubicBezTo>
                  <a:pt x="6906" y="14050"/>
                  <a:pt x="6918" y="14062"/>
                  <a:pt x="6942" y="14074"/>
                </a:cubicBezTo>
                <a:lnTo>
                  <a:pt x="6942" y="14110"/>
                </a:lnTo>
                <a:cubicBezTo>
                  <a:pt x="6889" y="14110"/>
                  <a:pt x="6845" y="14129"/>
                  <a:pt x="6828" y="14158"/>
                </a:cubicBezTo>
                <a:lnTo>
                  <a:pt x="6828" y="14158"/>
                </a:lnTo>
                <a:cubicBezTo>
                  <a:pt x="6831" y="14150"/>
                  <a:pt x="6835" y="14140"/>
                  <a:pt x="6835" y="14133"/>
                </a:cubicBezTo>
                <a:cubicBezTo>
                  <a:pt x="6859" y="14110"/>
                  <a:pt x="6894" y="14074"/>
                  <a:pt x="6906" y="14026"/>
                </a:cubicBezTo>
                <a:close/>
                <a:moveTo>
                  <a:pt x="5704" y="13955"/>
                </a:moveTo>
                <a:cubicBezTo>
                  <a:pt x="5716" y="13967"/>
                  <a:pt x="5727" y="13991"/>
                  <a:pt x="5751" y="13991"/>
                </a:cubicBezTo>
                <a:cubicBezTo>
                  <a:pt x="5751" y="14002"/>
                  <a:pt x="5727" y="14014"/>
                  <a:pt x="5727" y="14014"/>
                </a:cubicBezTo>
                <a:cubicBezTo>
                  <a:pt x="5763" y="14050"/>
                  <a:pt x="5787" y="14062"/>
                  <a:pt x="5811" y="14074"/>
                </a:cubicBezTo>
                <a:cubicBezTo>
                  <a:pt x="5787" y="14086"/>
                  <a:pt x="5775" y="14110"/>
                  <a:pt x="5763" y="14133"/>
                </a:cubicBezTo>
                <a:cubicBezTo>
                  <a:pt x="5763" y="14122"/>
                  <a:pt x="5751" y="14110"/>
                  <a:pt x="5727" y="14110"/>
                </a:cubicBezTo>
                <a:cubicBezTo>
                  <a:pt x="5727" y="14110"/>
                  <a:pt x="5716" y="14133"/>
                  <a:pt x="5716" y="14169"/>
                </a:cubicBezTo>
                <a:cubicBezTo>
                  <a:pt x="5704" y="14145"/>
                  <a:pt x="5692" y="14145"/>
                  <a:pt x="5668" y="14145"/>
                </a:cubicBezTo>
                <a:cubicBezTo>
                  <a:pt x="5704" y="14133"/>
                  <a:pt x="5704" y="14122"/>
                  <a:pt x="5716" y="14074"/>
                </a:cubicBezTo>
                <a:cubicBezTo>
                  <a:pt x="5692" y="14026"/>
                  <a:pt x="5656" y="14014"/>
                  <a:pt x="5632" y="13991"/>
                </a:cubicBezTo>
                <a:lnTo>
                  <a:pt x="5656" y="13991"/>
                </a:lnTo>
                <a:lnTo>
                  <a:pt x="5656" y="14002"/>
                </a:lnTo>
                <a:cubicBezTo>
                  <a:pt x="5692" y="13991"/>
                  <a:pt x="5704" y="13967"/>
                  <a:pt x="5704" y="13955"/>
                </a:cubicBezTo>
                <a:close/>
                <a:moveTo>
                  <a:pt x="16681" y="14085"/>
                </a:moveTo>
                <a:lnTo>
                  <a:pt x="16681" y="14085"/>
                </a:lnTo>
                <a:cubicBezTo>
                  <a:pt x="16702" y="14104"/>
                  <a:pt x="16719" y="14114"/>
                  <a:pt x="16735" y="14114"/>
                </a:cubicBezTo>
                <a:cubicBezTo>
                  <a:pt x="16741" y="14114"/>
                  <a:pt x="16747" y="14113"/>
                  <a:pt x="16753" y="14110"/>
                </a:cubicBezTo>
                <a:lnTo>
                  <a:pt x="16753" y="14169"/>
                </a:lnTo>
                <a:cubicBezTo>
                  <a:pt x="16753" y="14169"/>
                  <a:pt x="16741" y="14169"/>
                  <a:pt x="16741" y="14181"/>
                </a:cubicBezTo>
                <a:lnTo>
                  <a:pt x="16741" y="14145"/>
                </a:lnTo>
                <a:cubicBezTo>
                  <a:pt x="16717" y="14133"/>
                  <a:pt x="16681" y="14133"/>
                  <a:pt x="16669" y="14133"/>
                </a:cubicBezTo>
                <a:cubicBezTo>
                  <a:pt x="16679" y="14123"/>
                  <a:pt x="16681" y="14105"/>
                  <a:pt x="16681" y="14085"/>
                </a:cubicBezTo>
                <a:close/>
                <a:moveTo>
                  <a:pt x="13157" y="14002"/>
                </a:moveTo>
                <a:cubicBezTo>
                  <a:pt x="13228" y="14050"/>
                  <a:pt x="13312" y="14062"/>
                  <a:pt x="13371" y="14062"/>
                </a:cubicBezTo>
                <a:cubicBezTo>
                  <a:pt x="13371" y="14074"/>
                  <a:pt x="13383" y="14086"/>
                  <a:pt x="13395" y="14122"/>
                </a:cubicBezTo>
                <a:cubicBezTo>
                  <a:pt x="13395" y="14145"/>
                  <a:pt x="13395" y="14193"/>
                  <a:pt x="13407" y="14229"/>
                </a:cubicBezTo>
                <a:lnTo>
                  <a:pt x="13395" y="14229"/>
                </a:lnTo>
                <a:lnTo>
                  <a:pt x="13395" y="14205"/>
                </a:lnTo>
                <a:cubicBezTo>
                  <a:pt x="13373" y="14201"/>
                  <a:pt x="13353" y="14198"/>
                  <a:pt x="13335" y="14198"/>
                </a:cubicBezTo>
                <a:cubicBezTo>
                  <a:pt x="13304" y="14198"/>
                  <a:pt x="13279" y="14206"/>
                  <a:pt x="13264" y="14229"/>
                </a:cubicBezTo>
                <a:cubicBezTo>
                  <a:pt x="13216" y="14181"/>
                  <a:pt x="13169" y="14169"/>
                  <a:pt x="13133" y="14169"/>
                </a:cubicBezTo>
                <a:cubicBezTo>
                  <a:pt x="13145" y="14110"/>
                  <a:pt x="13145" y="14062"/>
                  <a:pt x="13109" y="14014"/>
                </a:cubicBezTo>
                <a:cubicBezTo>
                  <a:pt x="13133" y="14002"/>
                  <a:pt x="13145" y="14002"/>
                  <a:pt x="13157" y="14002"/>
                </a:cubicBezTo>
                <a:close/>
                <a:moveTo>
                  <a:pt x="8406" y="14026"/>
                </a:moveTo>
                <a:lnTo>
                  <a:pt x="8406" y="14050"/>
                </a:lnTo>
                <a:cubicBezTo>
                  <a:pt x="8394" y="14086"/>
                  <a:pt x="8406" y="14145"/>
                  <a:pt x="8430" y="14181"/>
                </a:cubicBezTo>
                <a:cubicBezTo>
                  <a:pt x="8383" y="14181"/>
                  <a:pt x="8335" y="14193"/>
                  <a:pt x="8311" y="14241"/>
                </a:cubicBezTo>
                <a:cubicBezTo>
                  <a:pt x="8311" y="14229"/>
                  <a:pt x="8287" y="14229"/>
                  <a:pt x="8287" y="14205"/>
                </a:cubicBezTo>
                <a:lnTo>
                  <a:pt x="8323" y="14205"/>
                </a:lnTo>
                <a:cubicBezTo>
                  <a:pt x="8323" y="14181"/>
                  <a:pt x="8311" y="14169"/>
                  <a:pt x="8287" y="14145"/>
                </a:cubicBezTo>
                <a:cubicBezTo>
                  <a:pt x="8311" y="14145"/>
                  <a:pt x="8323" y="14133"/>
                  <a:pt x="8323" y="14110"/>
                </a:cubicBezTo>
                <a:cubicBezTo>
                  <a:pt x="8347" y="14110"/>
                  <a:pt x="8383" y="14110"/>
                  <a:pt x="8394" y="14086"/>
                </a:cubicBezTo>
                <a:lnTo>
                  <a:pt x="8394" y="14026"/>
                </a:lnTo>
                <a:close/>
                <a:moveTo>
                  <a:pt x="5846" y="14181"/>
                </a:moveTo>
                <a:cubicBezTo>
                  <a:pt x="5882" y="14205"/>
                  <a:pt x="5930" y="14217"/>
                  <a:pt x="5954" y="14217"/>
                </a:cubicBezTo>
                <a:lnTo>
                  <a:pt x="5954" y="14241"/>
                </a:lnTo>
                <a:cubicBezTo>
                  <a:pt x="5930" y="14241"/>
                  <a:pt x="5894" y="14241"/>
                  <a:pt x="5870" y="14253"/>
                </a:cubicBezTo>
                <a:cubicBezTo>
                  <a:pt x="5846" y="14217"/>
                  <a:pt x="5835" y="14205"/>
                  <a:pt x="5823" y="14193"/>
                </a:cubicBezTo>
                <a:lnTo>
                  <a:pt x="5823" y="14193"/>
                </a:lnTo>
                <a:cubicBezTo>
                  <a:pt x="5826" y="14196"/>
                  <a:pt x="5829" y="14198"/>
                  <a:pt x="5831" y="14198"/>
                </a:cubicBezTo>
                <a:cubicBezTo>
                  <a:pt x="5836" y="14198"/>
                  <a:pt x="5838" y="14189"/>
                  <a:pt x="5846" y="14181"/>
                </a:cubicBezTo>
                <a:close/>
                <a:moveTo>
                  <a:pt x="8918" y="14145"/>
                </a:moveTo>
                <a:lnTo>
                  <a:pt x="8918" y="14145"/>
                </a:lnTo>
                <a:cubicBezTo>
                  <a:pt x="8906" y="14181"/>
                  <a:pt x="8883" y="14205"/>
                  <a:pt x="8883" y="14253"/>
                </a:cubicBezTo>
                <a:cubicBezTo>
                  <a:pt x="8871" y="14253"/>
                  <a:pt x="8859" y="14241"/>
                  <a:pt x="8847" y="14241"/>
                </a:cubicBezTo>
                <a:cubicBezTo>
                  <a:pt x="8859" y="14229"/>
                  <a:pt x="8871" y="14193"/>
                  <a:pt x="8883" y="14181"/>
                </a:cubicBezTo>
                <a:lnTo>
                  <a:pt x="8918" y="14145"/>
                </a:lnTo>
                <a:close/>
                <a:moveTo>
                  <a:pt x="9037" y="14145"/>
                </a:moveTo>
                <a:cubicBezTo>
                  <a:pt x="9049" y="14193"/>
                  <a:pt x="9097" y="14205"/>
                  <a:pt x="9145" y="14217"/>
                </a:cubicBezTo>
                <a:cubicBezTo>
                  <a:pt x="9145" y="14205"/>
                  <a:pt x="9145" y="14205"/>
                  <a:pt x="9156" y="14193"/>
                </a:cubicBezTo>
                <a:lnTo>
                  <a:pt x="9240" y="14193"/>
                </a:lnTo>
                <a:cubicBezTo>
                  <a:pt x="9240" y="14205"/>
                  <a:pt x="9228" y="14229"/>
                  <a:pt x="9228" y="14241"/>
                </a:cubicBezTo>
                <a:cubicBezTo>
                  <a:pt x="9192" y="14241"/>
                  <a:pt x="9180" y="14241"/>
                  <a:pt x="9156" y="14253"/>
                </a:cubicBezTo>
                <a:lnTo>
                  <a:pt x="9097" y="14253"/>
                </a:lnTo>
                <a:cubicBezTo>
                  <a:pt x="9073" y="14217"/>
                  <a:pt x="9061" y="14193"/>
                  <a:pt x="9037" y="14169"/>
                </a:cubicBezTo>
                <a:lnTo>
                  <a:pt x="9037" y="14145"/>
                </a:lnTo>
                <a:close/>
                <a:moveTo>
                  <a:pt x="12740" y="14205"/>
                </a:moveTo>
                <a:cubicBezTo>
                  <a:pt x="12752" y="14217"/>
                  <a:pt x="12776" y="14217"/>
                  <a:pt x="12788" y="14217"/>
                </a:cubicBezTo>
                <a:lnTo>
                  <a:pt x="12788" y="14253"/>
                </a:lnTo>
                <a:cubicBezTo>
                  <a:pt x="12756" y="14253"/>
                  <a:pt x="12735" y="14247"/>
                  <a:pt x="12714" y="14247"/>
                </a:cubicBezTo>
                <a:cubicBezTo>
                  <a:pt x="12703" y="14247"/>
                  <a:pt x="12693" y="14249"/>
                  <a:pt x="12681" y="14253"/>
                </a:cubicBezTo>
                <a:lnTo>
                  <a:pt x="12681" y="14241"/>
                </a:lnTo>
                <a:cubicBezTo>
                  <a:pt x="12693" y="14217"/>
                  <a:pt x="12728" y="14217"/>
                  <a:pt x="12740" y="14205"/>
                </a:cubicBezTo>
                <a:close/>
                <a:moveTo>
                  <a:pt x="5132" y="14229"/>
                </a:moveTo>
                <a:cubicBezTo>
                  <a:pt x="5132" y="14241"/>
                  <a:pt x="5120" y="14241"/>
                  <a:pt x="5120" y="14253"/>
                </a:cubicBezTo>
                <a:cubicBezTo>
                  <a:pt x="5108" y="14253"/>
                  <a:pt x="5108" y="14264"/>
                  <a:pt x="5096" y="14264"/>
                </a:cubicBezTo>
                <a:cubicBezTo>
                  <a:pt x="5108" y="14264"/>
                  <a:pt x="5108" y="14288"/>
                  <a:pt x="5108" y="14288"/>
                </a:cubicBezTo>
                <a:lnTo>
                  <a:pt x="5108" y="14312"/>
                </a:lnTo>
                <a:cubicBezTo>
                  <a:pt x="5096" y="14312"/>
                  <a:pt x="5096" y="14300"/>
                  <a:pt x="5073" y="14300"/>
                </a:cubicBezTo>
                <a:cubicBezTo>
                  <a:pt x="5096" y="14264"/>
                  <a:pt x="5096" y="14253"/>
                  <a:pt x="5108" y="14229"/>
                </a:cubicBezTo>
                <a:close/>
                <a:moveTo>
                  <a:pt x="8442" y="14229"/>
                </a:moveTo>
                <a:cubicBezTo>
                  <a:pt x="8454" y="14241"/>
                  <a:pt x="8466" y="14253"/>
                  <a:pt x="8490" y="14288"/>
                </a:cubicBezTo>
                <a:cubicBezTo>
                  <a:pt x="8466" y="14288"/>
                  <a:pt x="8442" y="14300"/>
                  <a:pt x="8406" y="14312"/>
                </a:cubicBezTo>
                <a:cubicBezTo>
                  <a:pt x="8430" y="14288"/>
                  <a:pt x="8442" y="14264"/>
                  <a:pt x="8442" y="14229"/>
                </a:cubicBezTo>
                <a:close/>
                <a:moveTo>
                  <a:pt x="2615" y="14193"/>
                </a:moveTo>
                <a:cubicBezTo>
                  <a:pt x="2614" y="14210"/>
                  <a:pt x="2623" y="14237"/>
                  <a:pt x="2632" y="14264"/>
                </a:cubicBezTo>
                <a:lnTo>
                  <a:pt x="2620" y="14288"/>
                </a:lnTo>
                <a:lnTo>
                  <a:pt x="2632" y="14300"/>
                </a:lnTo>
                <a:lnTo>
                  <a:pt x="2632" y="14324"/>
                </a:lnTo>
                <a:cubicBezTo>
                  <a:pt x="2620" y="14312"/>
                  <a:pt x="2608" y="14312"/>
                  <a:pt x="2596" y="14300"/>
                </a:cubicBezTo>
                <a:cubicBezTo>
                  <a:pt x="2572" y="14288"/>
                  <a:pt x="2572" y="14264"/>
                  <a:pt x="2560" y="14253"/>
                </a:cubicBezTo>
                <a:cubicBezTo>
                  <a:pt x="2572" y="14241"/>
                  <a:pt x="2596" y="14205"/>
                  <a:pt x="2608" y="14193"/>
                </a:cubicBezTo>
                <a:close/>
                <a:moveTo>
                  <a:pt x="27254" y="14288"/>
                </a:moveTo>
                <a:cubicBezTo>
                  <a:pt x="27254" y="14300"/>
                  <a:pt x="27266" y="14312"/>
                  <a:pt x="27302" y="14312"/>
                </a:cubicBezTo>
                <a:lnTo>
                  <a:pt x="27302" y="14324"/>
                </a:lnTo>
                <a:lnTo>
                  <a:pt x="27302" y="14348"/>
                </a:lnTo>
                <a:lnTo>
                  <a:pt x="27218" y="14348"/>
                </a:lnTo>
                <a:cubicBezTo>
                  <a:pt x="27242" y="14324"/>
                  <a:pt x="27254" y="14312"/>
                  <a:pt x="27254" y="14288"/>
                </a:cubicBezTo>
                <a:close/>
                <a:moveTo>
                  <a:pt x="14526" y="14324"/>
                </a:moveTo>
                <a:lnTo>
                  <a:pt x="14526" y="14324"/>
                </a:lnTo>
                <a:cubicBezTo>
                  <a:pt x="14538" y="14360"/>
                  <a:pt x="14526" y="14372"/>
                  <a:pt x="14514" y="14407"/>
                </a:cubicBezTo>
                <a:cubicBezTo>
                  <a:pt x="14514" y="14383"/>
                  <a:pt x="14502" y="14372"/>
                  <a:pt x="14479" y="14360"/>
                </a:cubicBezTo>
                <a:cubicBezTo>
                  <a:pt x="14479" y="14348"/>
                  <a:pt x="14502" y="14348"/>
                  <a:pt x="14479" y="14324"/>
                </a:cubicBezTo>
                <a:lnTo>
                  <a:pt x="14479" y="14324"/>
                </a:lnTo>
                <a:cubicBezTo>
                  <a:pt x="14490" y="14336"/>
                  <a:pt x="14499" y="14342"/>
                  <a:pt x="14507" y="14342"/>
                </a:cubicBezTo>
                <a:cubicBezTo>
                  <a:pt x="14514" y="14342"/>
                  <a:pt x="14520" y="14336"/>
                  <a:pt x="14526" y="14324"/>
                </a:cubicBezTo>
                <a:close/>
                <a:moveTo>
                  <a:pt x="26685" y="14345"/>
                </a:moveTo>
                <a:lnTo>
                  <a:pt x="26685" y="14345"/>
                </a:lnTo>
                <a:cubicBezTo>
                  <a:pt x="26695" y="14366"/>
                  <a:pt x="26706" y="14387"/>
                  <a:pt x="26718" y="14407"/>
                </a:cubicBezTo>
                <a:cubicBezTo>
                  <a:pt x="26718" y="14419"/>
                  <a:pt x="26706" y="14419"/>
                  <a:pt x="26682" y="14419"/>
                </a:cubicBezTo>
                <a:cubicBezTo>
                  <a:pt x="26692" y="14396"/>
                  <a:pt x="26692" y="14371"/>
                  <a:pt x="26685" y="14345"/>
                </a:cubicBezTo>
                <a:close/>
                <a:moveTo>
                  <a:pt x="12193" y="14372"/>
                </a:moveTo>
                <a:cubicBezTo>
                  <a:pt x="12193" y="14383"/>
                  <a:pt x="12204" y="14419"/>
                  <a:pt x="12216" y="14431"/>
                </a:cubicBezTo>
                <a:lnTo>
                  <a:pt x="12204" y="14431"/>
                </a:lnTo>
                <a:cubicBezTo>
                  <a:pt x="12204" y="14419"/>
                  <a:pt x="12193" y="14407"/>
                  <a:pt x="12169" y="14383"/>
                </a:cubicBezTo>
                <a:cubicBezTo>
                  <a:pt x="12145" y="14407"/>
                  <a:pt x="12145" y="14419"/>
                  <a:pt x="12145" y="14443"/>
                </a:cubicBezTo>
                <a:cubicBezTo>
                  <a:pt x="12133" y="14431"/>
                  <a:pt x="12109" y="14431"/>
                  <a:pt x="12109" y="14431"/>
                </a:cubicBezTo>
                <a:cubicBezTo>
                  <a:pt x="12133" y="14431"/>
                  <a:pt x="12145" y="14419"/>
                  <a:pt x="12145" y="14383"/>
                </a:cubicBezTo>
                <a:cubicBezTo>
                  <a:pt x="12157" y="14383"/>
                  <a:pt x="12181" y="14372"/>
                  <a:pt x="12193" y="14372"/>
                </a:cubicBezTo>
                <a:close/>
                <a:moveTo>
                  <a:pt x="22313" y="14383"/>
                </a:moveTo>
                <a:cubicBezTo>
                  <a:pt x="22325" y="14407"/>
                  <a:pt x="22360" y="14407"/>
                  <a:pt x="22372" y="14407"/>
                </a:cubicBezTo>
                <a:cubicBezTo>
                  <a:pt x="22337" y="14431"/>
                  <a:pt x="22325" y="14443"/>
                  <a:pt x="22313" y="14479"/>
                </a:cubicBezTo>
                <a:cubicBezTo>
                  <a:pt x="22301" y="14467"/>
                  <a:pt x="22301" y="14431"/>
                  <a:pt x="22277" y="14419"/>
                </a:cubicBezTo>
                <a:cubicBezTo>
                  <a:pt x="22301" y="14407"/>
                  <a:pt x="22301" y="14383"/>
                  <a:pt x="22313" y="14383"/>
                </a:cubicBezTo>
                <a:close/>
                <a:moveTo>
                  <a:pt x="8240" y="14383"/>
                </a:moveTo>
                <a:cubicBezTo>
                  <a:pt x="8240" y="14419"/>
                  <a:pt x="8263" y="14467"/>
                  <a:pt x="8287" y="14491"/>
                </a:cubicBezTo>
                <a:cubicBezTo>
                  <a:pt x="8279" y="14487"/>
                  <a:pt x="8269" y="14485"/>
                  <a:pt x="8257" y="14485"/>
                </a:cubicBezTo>
                <a:cubicBezTo>
                  <a:pt x="8233" y="14485"/>
                  <a:pt x="8204" y="14491"/>
                  <a:pt x="8180" y="14491"/>
                </a:cubicBezTo>
                <a:cubicBezTo>
                  <a:pt x="8204" y="14479"/>
                  <a:pt x="8216" y="14467"/>
                  <a:pt x="8216" y="14443"/>
                </a:cubicBezTo>
                <a:cubicBezTo>
                  <a:pt x="8216" y="14431"/>
                  <a:pt x="8204" y="14431"/>
                  <a:pt x="8204" y="14419"/>
                </a:cubicBezTo>
                <a:cubicBezTo>
                  <a:pt x="8216" y="14419"/>
                  <a:pt x="8228" y="14407"/>
                  <a:pt x="8240" y="14383"/>
                </a:cubicBezTo>
                <a:close/>
                <a:moveTo>
                  <a:pt x="26659" y="14086"/>
                </a:moveTo>
                <a:lnTo>
                  <a:pt x="26659" y="14122"/>
                </a:lnTo>
                <a:cubicBezTo>
                  <a:pt x="26643" y="14176"/>
                  <a:pt x="26648" y="14242"/>
                  <a:pt x="26670" y="14307"/>
                </a:cubicBezTo>
                <a:lnTo>
                  <a:pt x="26670" y="14307"/>
                </a:lnTo>
                <a:cubicBezTo>
                  <a:pt x="26656" y="14280"/>
                  <a:pt x="26636" y="14253"/>
                  <a:pt x="26611" y="14229"/>
                </a:cubicBezTo>
                <a:cubicBezTo>
                  <a:pt x="26492" y="14300"/>
                  <a:pt x="26468" y="14407"/>
                  <a:pt x="26504" y="14491"/>
                </a:cubicBezTo>
                <a:cubicBezTo>
                  <a:pt x="26492" y="14491"/>
                  <a:pt x="26468" y="14479"/>
                  <a:pt x="26444" y="14479"/>
                </a:cubicBezTo>
                <a:cubicBezTo>
                  <a:pt x="26468" y="14479"/>
                  <a:pt x="26468" y="14467"/>
                  <a:pt x="26480" y="14443"/>
                </a:cubicBezTo>
                <a:cubicBezTo>
                  <a:pt x="26468" y="14407"/>
                  <a:pt x="26420" y="14372"/>
                  <a:pt x="26373" y="14372"/>
                </a:cubicBezTo>
                <a:cubicBezTo>
                  <a:pt x="26373" y="14360"/>
                  <a:pt x="26361" y="14336"/>
                  <a:pt x="26361" y="14336"/>
                </a:cubicBezTo>
                <a:cubicBezTo>
                  <a:pt x="26373" y="14300"/>
                  <a:pt x="26361" y="14253"/>
                  <a:pt x="26301" y="14217"/>
                </a:cubicBezTo>
                <a:cubicBezTo>
                  <a:pt x="26278" y="14241"/>
                  <a:pt x="26266" y="14241"/>
                  <a:pt x="26266" y="14253"/>
                </a:cubicBezTo>
                <a:cubicBezTo>
                  <a:pt x="26266" y="14217"/>
                  <a:pt x="26254" y="14181"/>
                  <a:pt x="26206" y="14145"/>
                </a:cubicBezTo>
                <a:lnTo>
                  <a:pt x="26206" y="14145"/>
                </a:lnTo>
                <a:cubicBezTo>
                  <a:pt x="26226" y="14152"/>
                  <a:pt x="26247" y="14155"/>
                  <a:pt x="26268" y="14155"/>
                </a:cubicBezTo>
                <a:cubicBezTo>
                  <a:pt x="26323" y="14155"/>
                  <a:pt x="26381" y="14135"/>
                  <a:pt x="26432" y="14110"/>
                </a:cubicBezTo>
                <a:lnTo>
                  <a:pt x="26504" y="14110"/>
                </a:lnTo>
                <a:cubicBezTo>
                  <a:pt x="26528" y="14122"/>
                  <a:pt x="26528" y="14133"/>
                  <a:pt x="26540" y="14145"/>
                </a:cubicBezTo>
                <a:cubicBezTo>
                  <a:pt x="26563" y="14133"/>
                  <a:pt x="26575" y="14122"/>
                  <a:pt x="26599" y="14110"/>
                </a:cubicBezTo>
                <a:cubicBezTo>
                  <a:pt x="26623" y="14110"/>
                  <a:pt x="26635" y="14086"/>
                  <a:pt x="26659" y="14086"/>
                </a:cubicBezTo>
                <a:close/>
                <a:moveTo>
                  <a:pt x="10430" y="14562"/>
                </a:moveTo>
                <a:cubicBezTo>
                  <a:pt x="10454" y="14598"/>
                  <a:pt x="10466" y="14610"/>
                  <a:pt x="10466" y="14610"/>
                </a:cubicBezTo>
                <a:cubicBezTo>
                  <a:pt x="10454" y="14622"/>
                  <a:pt x="10430" y="14622"/>
                  <a:pt x="10418" y="14645"/>
                </a:cubicBezTo>
                <a:lnTo>
                  <a:pt x="10407" y="14645"/>
                </a:lnTo>
                <a:cubicBezTo>
                  <a:pt x="10418" y="14622"/>
                  <a:pt x="10418" y="14598"/>
                  <a:pt x="10430" y="14562"/>
                </a:cubicBezTo>
                <a:close/>
                <a:moveTo>
                  <a:pt x="11883" y="14598"/>
                </a:moveTo>
                <a:cubicBezTo>
                  <a:pt x="11895" y="14598"/>
                  <a:pt x="11895" y="14610"/>
                  <a:pt x="11907" y="14645"/>
                </a:cubicBezTo>
                <a:lnTo>
                  <a:pt x="11883" y="14645"/>
                </a:lnTo>
                <a:cubicBezTo>
                  <a:pt x="11859" y="14622"/>
                  <a:pt x="11859" y="14622"/>
                  <a:pt x="11847" y="14622"/>
                </a:cubicBezTo>
                <a:lnTo>
                  <a:pt x="11859" y="14610"/>
                </a:lnTo>
                <a:cubicBezTo>
                  <a:pt x="11883" y="14610"/>
                  <a:pt x="11883" y="14598"/>
                  <a:pt x="11883" y="14598"/>
                </a:cubicBezTo>
                <a:close/>
                <a:moveTo>
                  <a:pt x="14157" y="14122"/>
                </a:moveTo>
                <a:cubicBezTo>
                  <a:pt x="14181" y="14217"/>
                  <a:pt x="14205" y="14336"/>
                  <a:pt x="14217" y="14443"/>
                </a:cubicBezTo>
                <a:cubicBezTo>
                  <a:pt x="14217" y="14491"/>
                  <a:pt x="14228" y="14550"/>
                  <a:pt x="14228" y="14598"/>
                </a:cubicBezTo>
                <a:cubicBezTo>
                  <a:pt x="14189" y="14566"/>
                  <a:pt x="14170" y="14555"/>
                  <a:pt x="14159" y="14555"/>
                </a:cubicBezTo>
                <a:cubicBezTo>
                  <a:pt x="14153" y="14555"/>
                  <a:pt x="14149" y="14558"/>
                  <a:pt x="14145" y="14562"/>
                </a:cubicBezTo>
                <a:cubicBezTo>
                  <a:pt x="14145" y="14526"/>
                  <a:pt x="14121" y="14467"/>
                  <a:pt x="14086" y="14419"/>
                </a:cubicBezTo>
                <a:cubicBezTo>
                  <a:pt x="13978" y="14443"/>
                  <a:pt x="13931" y="14526"/>
                  <a:pt x="13931" y="14622"/>
                </a:cubicBezTo>
                <a:cubicBezTo>
                  <a:pt x="13931" y="14622"/>
                  <a:pt x="13919" y="14622"/>
                  <a:pt x="13919" y="14645"/>
                </a:cubicBezTo>
                <a:cubicBezTo>
                  <a:pt x="13907" y="14610"/>
                  <a:pt x="13883" y="14610"/>
                  <a:pt x="13859" y="14610"/>
                </a:cubicBezTo>
                <a:cubicBezTo>
                  <a:pt x="13871" y="14598"/>
                  <a:pt x="13871" y="14574"/>
                  <a:pt x="13859" y="14562"/>
                </a:cubicBezTo>
                <a:cubicBezTo>
                  <a:pt x="13859" y="14550"/>
                  <a:pt x="13847" y="14538"/>
                  <a:pt x="13812" y="14526"/>
                </a:cubicBezTo>
                <a:lnTo>
                  <a:pt x="13812" y="14503"/>
                </a:lnTo>
                <a:cubicBezTo>
                  <a:pt x="13812" y="14491"/>
                  <a:pt x="13812" y="14491"/>
                  <a:pt x="13824" y="14479"/>
                </a:cubicBezTo>
                <a:cubicBezTo>
                  <a:pt x="13824" y="14491"/>
                  <a:pt x="13847" y="14503"/>
                  <a:pt x="13859" y="14514"/>
                </a:cubicBezTo>
                <a:cubicBezTo>
                  <a:pt x="13871" y="14503"/>
                  <a:pt x="13871" y="14503"/>
                  <a:pt x="13871" y="14491"/>
                </a:cubicBezTo>
                <a:cubicBezTo>
                  <a:pt x="13871" y="14491"/>
                  <a:pt x="13871" y="14503"/>
                  <a:pt x="13883" y="14503"/>
                </a:cubicBezTo>
                <a:lnTo>
                  <a:pt x="13943" y="14503"/>
                </a:lnTo>
                <a:cubicBezTo>
                  <a:pt x="13943" y="14491"/>
                  <a:pt x="13943" y="14491"/>
                  <a:pt x="13931" y="14491"/>
                </a:cubicBezTo>
                <a:cubicBezTo>
                  <a:pt x="13943" y="14479"/>
                  <a:pt x="13967" y="14443"/>
                  <a:pt x="13978" y="14431"/>
                </a:cubicBezTo>
                <a:cubicBezTo>
                  <a:pt x="13990" y="14431"/>
                  <a:pt x="14002" y="14431"/>
                  <a:pt x="14026" y="14419"/>
                </a:cubicBezTo>
                <a:cubicBezTo>
                  <a:pt x="14026" y="14395"/>
                  <a:pt x="14026" y="14383"/>
                  <a:pt x="14002" y="14383"/>
                </a:cubicBezTo>
                <a:cubicBezTo>
                  <a:pt x="14026" y="14383"/>
                  <a:pt x="14026" y="14372"/>
                  <a:pt x="14026" y="14372"/>
                </a:cubicBezTo>
                <a:lnTo>
                  <a:pt x="14038" y="14360"/>
                </a:lnTo>
                <a:cubicBezTo>
                  <a:pt x="14062" y="14360"/>
                  <a:pt x="14109" y="14360"/>
                  <a:pt x="14157" y="14324"/>
                </a:cubicBezTo>
                <a:cubicBezTo>
                  <a:pt x="14145" y="14264"/>
                  <a:pt x="14121" y="14217"/>
                  <a:pt x="14086" y="14205"/>
                </a:cubicBezTo>
                <a:lnTo>
                  <a:pt x="14109" y="14205"/>
                </a:lnTo>
                <a:lnTo>
                  <a:pt x="14109" y="14193"/>
                </a:lnTo>
                <a:cubicBezTo>
                  <a:pt x="14109" y="14193"/>
                  <a:pt x="14121" y="14193"/>
                  <a:pt x="14121" y="14181"/>
                </a:cubicBezTo>
                <a:lnTo>
                  <a:pt x="14109" y="14181"/>
                </a:lnTo>
                <a:cubicBezTo>
                  <a:pt x="14121" y="14157"/>
                  <a:pt x="14145" y="14133"/>
                  <a:pt x="14157" y="14122"/>
                </a:cubicBezTo>
                <a:close/>
                <a:moveTo>
                  <a:pt x="20217" y="14360"/>
                </a:moveTo>
                <a:cubicBezTo>
                  <a:pt x="20217" y="14372"/>
                  <a:pt x="20229" y="14383"/>
                  <a:pt x="20241" y="14395"/>
                </a:cubicBezTo>
                <a:cubicBezTo>
                  <a:pt x="20277" y="14395"/>
                  <a:pt x="20277" y="14395"/>
                  <a:pt x="20277" y="14372"/>
                </a:cubicBezTo>
                <a:cubicBezTo>
                  <a:pt x="20289" y="14395"/>
                  <a:pt x="20313" y="14419"/>
                  <a:pt x="20336" y="14431"/>
                </a:cubicBezTo>
                <a:cubicBezTo>
                  <a:pt x="20336" y="14419"/>
                  <a:pt x="20313" y="14383"/>
                  <a:pt x="20301" y="14372"/>
                </a:cubicBezTo>
                <a:lnTo>
                  <a:pt x="20336" y="14372"/>
                </a:lnTo>
                <a:cubicBezTo>
                  <a:pt x="20336" y="14383"/>
                  <a:pt x="20348" y="14395"/>
                  <a:pt x="20360" y="14419"/>
                </a:cubicBezTo>
                <a:cubicBezTo>
                  <a:pt x="20363" y="14422"/>
                  <a:pt x="20367" y="14424"/>
                  <a:pt x="20372" y="14424"/>
                </a:cubicBezTo>
                <a:cubicBezTo>
                  <a:pt x="20383" y="14424"/>
                  <a:pt x="20396" y="14413"/>
                  <a:pt x="20396" y="14395"/>
                </a:cubicBezTo>
                <a:lnTo>
                  <a:pt x="20408" y="14395"/>
                </a:lnTo>
                <a:lnTo>
                  <a:pt x="20420" y="14419"/>
                </a:lnTo>
                <a:cubicBezTo>
                  <a:pt x="20396" y="14419"/>
                  <a:pt x="20372" y="14431"/>
                  <a:pt x="20360" y="14455"/>
                </a:cubicBezTo>
                <a:cubicBezTo>
                  <a:pt x="20348" y="14431"/>
                  <a:pt x="20336" y="14431"/>
                  <a:pt x="20289" y="14431"/>
                </a:cubicBezTo>
                <a:cubicBezTo>
                  <a:pt x="20253" y="14479"/>
                  <a:pt x="20277" y="14491"/>
                  <a:pt x="20277" y="14526"/>
                </a:cubicBezTo>
                <a:cubicBezTo>
                  <a:pt x="20253" y="14538"/>
                  <a:pt x="20253" y="14562"/>
                  <a:pt x="20277" y="14586"/>
                </a:cubicBezTo>
                <a:cubicBezTo>
                  <a:pt x="20267" y="14579"/>
                  <a:pt x="20258" y="14576"/>
                  <a:pt x="20249" y="14576"/>
                </a:cubicBezTo>
                <a:cubicBezTo>
                  <a:pt x="20228" y="14576"/>
                  <a:pt x="20211" y="14596"/>
                  <a:pt x="20194" y="14622"/>
                </a:cubicBezTo>
                <a:cubicBezTo>
                  <a:pt x="20182" y="14622"/>
                  <a:pt x="20170" y="14622"/>
                  <a:pt x="20170" y="14645"/>
                </a:cubicBezTo>
                <a:cubicBezTo>
                  <a:pt x="20170" y="14610"/>
                  <a:pt x="20146" y="14586"/>
                  <a:pt x="20122" y="14562"/>
                </a:cubicBezTo>
                <a:lnTo>
                  <a:pt x="20134" y="14550"/>
                </a:lnTo>
                <a:cubicBezTo>
                  <a:pt x="20158" y="14550"/>
                  <a:pt x="20158" y="14538"/>
                  <a:pt x="20158" y="14514"/>
                </a:cubicBezTo>
                <a:cubicBezTo>
                  <a:pt x="20170" y="14538"/>
                  <a:pt x="20182" y="14538"/>
                  <a:pt x="20194" y="14538"/>
                </a:cubicBezTo>
                <a:cubicBezTo>
                  <a:pt x="20194" y="14514"/>
                  <a:pt x="20194" y="14503"/>
                  <a:pt x="20182" y="14503"/>
                </a:cubicBezTo>
                <a:cubicBezTo>
                  <a:pt x="20194" y="14503"/>
                  <a:pt x="20194" y="14491"/>
                  <a:pt x="20217" y="14479"/>
                </a:cubicBezTo>
                <a:cubicBezTo>
                  <a:pt x="20194" y="14455"/>
                  <a:pt x="20194" y="14455"/>
                  <a:pt x="20182" y="14455"/>
                </a:cubicBezTo>
                <a:lnTo>
                  <a:pt x="20182" y="14443"/>
                </a:lnTo>
                <a:lnTo>
                  <a:pt x="20217" y="14443"/>
                </a:lnTo>
                <a:cubicBezTo>
                  <a:pt x="20217" y="14431"/>
                  <a:pt x="20217" y="14419"/>
                  <a:pt x="20194" y="14419"/>
                </a:cubicBezTo>
                <a:cubicBezTo>
                  <a:pt x="20217" y="14419"/>
                  <a:pt x="20217" y="14395"/>
                  <a:pt x="20229" y="14383"/>
                </a:cubicBezTo>
                <a:cubicBezTo>
                  <a:pt x="20217" y="14372"/>
                  <a:pt x="20217" y="14372"/>
                  <a:pt x="20194" y="14372"/>
                </a:cubicBezTo>
                <a:cubicBezTo>
                  <a:pt x="20194" y="14360"/>
                  <a:pt x="20194" y="14360"/>
                  <a:pt x="20182" y="14360"/>
                </a:cubicBezTo>
                <a:close/>
                <a:moveTo>
                  <a:pt x="22551" y="14526"/>
                </a:moveTo>
                <a:cubicBezTo>
                  <a:pt x="22551" y="14538"/>
                  <a:pt x="22563" y="14550"/>
                  <a:pt x="22575" y="14562"/>
                </a:cubicBezTo>
                <a:lnTo>
                  <a:pt x="22575" y="14645"/>
                </a:lnTo>
                <a:cubicBezTo>
                  <a:pt x="22551" y="14622"/>
                  <a:pt x="22515" y="14598"/>
                  <a:pt x="22503" y="14598"/>
                </a:cubicBezTo>
                <a:cubicBezTo>
                  <a:pt x="22515" y="14586"/>
                  <a:pt x="22539" y="14550"/>
                  <a:pt x="22551" y="14526"/>
                </a:cubicBezTo>
                <a:close/>
                <a:moveTo>
                  <a:pt x="9526" y="14669"/>
                </a:moveTo>
                <a:cubicBezTo>
                  <a:pt x="9537" y="14681"/>
                  <a:pt x="9561" y="14681"/>
                  <a:pt x="9573" y="14705"/>
                </a:cubicBezTo>
                <a:lnTo>
                  <a:pt x="9585" y="14681"/>
                </a:lnTo>
                <a:cubicBezTo>
                  <a:pt x="9597" y="14705"/>
                  <a:pt x="9597" y="14717"/>
                  <a:pt x="9621" y="14729"/>
                </a:cubicBezTo>
                <a:lnTo>
                  <a:pt x="9597" y="14729"/>
                </a:lnTo>
                <a:lnTo>
                  <a:pt x="9597" y="14741"/>
                </a:lnTo>
                <a:cubicBezTo>
                  <a:pt x="9585" y="14729"/>
                  <a:pt x="9573" y="14729"/>
                  <a:pt x="9573" y="14729"/>
                </a:cubicBezTo>
                <a:lnTo>
                  <a:pt x="9573" y="14705"/>
                </a:lnTo>
                <a:cubicBezTo>
                  <a:pt x="9561" y="14705"/>
                  <a:pt x="9537" y="14681"/>
                  <a:pt x="9526" y="14681"/>
                </a:cubicBezTo>
                <a:lnTo>
                  <a:pt x="9526" y="14669"/>
                </a:lnTo>
                <a:close/>
                <a:moveTo>
                  <a:pt x="15645" y="14002"/>
                </a:moveTo>
                <a:cubicBezTo>
                  <a:pt x="15622" y="14014"/>
                  <a:pt x="15622" y="14026"/>
                  <a:pt x="15622" y="14050"/>
                </a:cubicBezTo>
                <a:cubicBezTo>
                  <a:pt x="15635" y="14054"/>
                  <a:pt x="15646" y="14057"/>
                  <a:pt x="15657" y="14057"/>
                </a:cubicBezTo>
                <a:cubicBezTo>
                  <a:pt x="15676" y="14057"/>
                  <a:pt x="15694" y="14049"/>
                  <a:pt x="15717" y="14026"/>
                </a:cubicBezTo>
                <a:cubicBezTo>
                  <a:pt x="15717" y="14050"/>
                  <a:pt x="15717" y="14062"/>
                  <a:pt x="15729" y="14074"/>
                </a:cubicBezTo>
                <a:cubicBezTo>
                  <a:pt x="15729" y="14110"/>
                  <a:pt x="15752" y="14133"/>
                  <a:pt x="15764" y="14145"/>
                </a:cubicBezTo>
                <a:cubicBezTo>
                  <a:pt x="15729" y="14169"/>
                  <a:pt x="15717" y="14181"/>
                  <a:pt x="15705" y="14205"/>
                </a:cubicBezTo>
                <a:cubicBezTo>
                  <a:pt x="15693" y="14205"/>
                  <a:pt x="15657" y="14205"/>
                  <a:pt x="15645" y="14217"/>
                </a:cubicBezTo>
                <a:cubicBezTo>
                  <a:pt x="15645" y="14264"/>
                  <a:pt x="15657" y="14276"/>
                  <a:pt x="15669" y="14312"/>
                </a:cubicBezTo>
                <a:cubicBezTo>
                  <a:pt x="15645" y="14324"/>
                  <a:pt x="15610" y="14360"/>
                  <a:pt x="15610" y="14407"/>
                </a:cubicBezTo>
                <a:cubicBezTo>
                  <a:pt x="15627" y="14412"/>
                  <a:pt x="15643" y="14414"/>
                  <a:pt x="15657" y="14414"/>
                </a:cubicBezTo>
                <a:cubicBezTo>
                  <a:pt x="15682" y="14414"/>
                  <a:pt x="15702" y="14406"/>
                  <a:pt x="15717" y="14383"/>
                </a:cubicBezTo>
                <a:lnTo>
                  <a:pt x="15717" y="14419"/>
                </a:lnTo>
                <a:cubicBezTo>
                  <a:pt x="15717" y="14431"/>
                  <a:pt x="15705" y="14443"/>
                  <a:pt x="15705" y="14467"/>
                </a:cubicBezTo>
                <a:lnTo>
                  <a:pt x="15693" y="14467"/>
                </a:lnTo>
                <a:cubicBezTo>
                  <a:pt x="15693" y="14491"/>
                  <a:pt x="15693" y="14503"/>
                  <a:pt x="15705" y="14514"/>
                </a:cubicBezTo>
                <a:cubicBezTo>
                  <a:pt x="15693" y="14514"/>
                  <a:pt x="15693" y="14538"/>
                  <a:pt x="15669" y="14538"/>
                </a:cubicBezTo>
                <a:cubicBezTo>
                  <a:pt x="15598" y="14622"/>
                  <a:pt x="15514" y="14705"/>
                  <a:pt x="15419" y="14741"/>
                </a:cubicBezTo>
                <a:lnTo>
                  <a:pt x="15622" y="14002"/>
                </a:lnTo>
                <a:close/>
                <a:moveTo>
                  <a:pt x="12907" y="14705"/>
                </a:moveTo>
                <a:cubicBezTo>
                  <a:pt x="12883" y="14717"/>
                  <a:pt x="12907" y="14741"/>
                  <a:pt x="12919" y="14764"/>
                </a:cubicBezTo>
                <a:cubicBezTo>
                  <a:pt x="12907" y="14776"/>
                  <a:pt x="12883" y="14776"/>
                  <a:pt x="12871" y="14788"/>
                </a:cubicBezTo>
                <a:cubicBezTo>
                  <a:pt x="12871" y="14776"/>
                  <a:pt x="12859" y="14776"/>
                  <a:pt x="12859" y="14764"/>
                </a:cubicBezTo>
                <a:cubicBezTo>
                  <a:pt x="12871" y="14741"/>
                  <a:pt x="12871" y="14729"/>
                  <a:pt x="12895" y="14705"/>
                </a:cubicBezTo>
                <a:close/>
                <a:moveTo>
                  <a:pt x="9954" y="14514"/>
                </a:moveTo>
                <a:lnTo>
                  <a:pt x="10002" y="14562"/>
                </a:lnTo>
                <a:cubicBezTo>
                  <a:pt x="9990" y="14598"/>
                  <a:pt x="9990" y="14622"/>
                  <a:pt x="9990" y="14657"/>
                </a:cubicBezTo>
                <a:cubicBezTo>
                  <a:pt x="9930" y="14681"/>
                  <a:pt x="9883" y="14729"/>
                  <a:pt x="9835" y="14800"/>
                </a:cubicBezTo>
                <a:cubicBezTo>
                  <a:pt x="9835" y="14776"/>
                  <a:pt x="9823" y="14776"/>
                  <a:pt x="9799" y="14776"/>
                </a:cubicBezTo>
                <a:cubicBezTo>
                  <a:pt x="9811" y="14764"/>
                  <a:pt x="9811" y="14729"/>
                  <a:pt x="9799" y="14705"/>
                </a:cubicBezTo>
                <a:lnTo>
                  <a:pt x="9764" y="14705"/>
                </a:lnTo>
                <a:cubicBezTo>
                  <a:pt x="9799" y="14645"/>
                  <a:pt x="9811" y="14598"/>
                  <a:pt x="9799" y="14538"/>
                </a:cubicBezTo>
                <a:lnTo>
                  <a:pt x="9799" y="14538"/>
                </a:lnTo>
                <a:cubicBezTo>
                  <a:pt x="9811" y="14562"/>
                  <a:pt x="9835" y="14598"/>
                  <a:pt x="9883" y="14622"/>
                </a:cubicBezTo>
                <a:cubicBezTo>
                  <a:pt x="9930" y="14598"/>
                  <a:pt x="9942" y="14550"/>
                  <a:pt x="9954" y="14514"/>
                </a:cubicBezTo>
                <a:close/>
                <a:moveTo>
                  <a:pt x="3549" y="14729"/>
                </a:moveTo>
                <a:cubicBezTo>
                  <a:pt x="3560" y="14729"/>
                  <a:pt x="3560" y="14741"/>
                  <a:pt x="3572" y="14741"/>
                </a:cubicBezTo>
                <a:cubicBezTo>
                  <a:pt x="3560" y="14764"/>
                  <a:pt x="3560" y="14788"/>
                  <a:pt x="3560" y="14824"/>
                </a:cubicBezTo>
                <a:lnTo>
                  <a:pt x="3513" y="14824"/>
                </a:lnTo>
                <a:cubicBezTo>
                  <a:pt x="3549" y="14788"/>
                  <a:pt x="3549" y="14764"/>
                  <a:pt x="3549" y="14729"/>
                </a:cubicBezTo>
                <a:close/>
                <a:moveTo>
                  <a:pt x="12371" y="14467"/>
                </a:moveTo>
                <a:cubicBezTo>
                  <a:pt x="12347" y="14491"/>
                  <a:pt x="12347" y="14503"/>
                  <a:pt x="12383" y="14526"/>
                </a:cubicBezTo>
                <a:lnTo>
                  <a:pt x="12419" y="14526"/>
                </a:lnTo>
                <a:cubicBezTo>
                  <a:pt x="12359" y="14610"/>
                  <a:pt x="12371" y="14681"/>
                  <a:pt x="12431" y="14776"/>
                </a:cubicBezTo>
                <a:cubicBezTo>
                  <a:pt x="12408" y="14774"/>
                  <a:pt x="12387" y="14772"/>
                  <a:pt x="12367" y="14772"/>
                </a:cubicBezTo>
                <a:cubicBezTo>
                  <a:pt x="12303" y="14772"/>
                  <a:pt x="12253" y="14788"/>
                  <a:pt x="12216" y="14824"/>
                </a:cubicBezTo>
                <a:cubicBezTo>
                  <a:pt x="12216" y="14800"/>
                  <a:pt x="12204" y="14788"/>
                  <a:pt x="12204" y="14776"/>
                </a:cubicBezTo>
                <a:lnTo>
                  <a:pt x="12264" y="14776"/>
                </a:lnTo>
                <a:cubicBezTo>
                  <a:pt x="12276" y="14764"/>
                  <a:pt x="12288" y="14764"/>
                  <a:pt x="12288" y="14741"/>
                </a:cubicBezTo>
                <a:cubicBezTo>
                  <a:pt x="12323" y="14729"/>
                  <a:pt x="12335" y="14717"/>
                  <a:pt x="12371" y="14681"/>
                </a:cubicBezTo>
                <a:cubicBezTo>
                  <a:pt x="12335" y="14622"/>
                  <a:pt x="12288" y="14598"/>
                  <a:pt x="12240" y="14598"/>
                </a:cubicBezTo>
                <a:lnTo>
                  <a:pt x="12240" y="14586"/>
                </a:lnTo>
                <a:lnTo>
                  <a:pt x="12264" y="14586"/>
                </a:lnTo>
                <a:cubicBezTo>
                  <a:pt x="12264" y="14562"/>
                  <a:pt x="12264" y="14550"/>
                  <a:pt x="12252" y="14538"/>
                </a:cubicBezTo>
                <a:lnTo>
                  <a:pt x="12252" y="14503"/>
                </a:lnTo>
                <a:cubicBezTo>
                  <a:pt x="12276" y="14491"/>
                  <a:pt x="12312" y="14479"/>
                  <a:pt x="12323" y="14467"/>
                </a:cubicBezTo>
                <a:close/>
                <a:moveTo>
                  <a:pt x="26647" y="14717"/>
                </a:moveTo>
                <a:cubicBezTo>
                  <a:pt x="26659" y="14729"/>
                  <a:pt x="26671" y="14741"/>
                  <a:pt x="26682" y="14741"/>
                </a:cubicBezTo>
                <a:cubicBezTo>
                  <a:pt x="26659" y="14776"/>
                  <a:pt x="26647" y="14788"/>
                  <a:pt x="26623" y="14824"/>
                </a:cubicBezTo>
                <a:cubicBezTo>
                  <a:pt x="26623" y="14788"/>
                  <a:pt x="26647" y="14764"/>
                  <a:pt x="26647" y="14717"/>
                </a:cubicBezTo>
                <a:close/>
                <a:moveTo>
                  <a:pt x="26623" y="14824"/>
                </a:moveTo>
                <a:lnTo>
                  <a:pt x="26647" y="14836"/>
                </a:lnTo>
                <a:cubicBezTo>
                  <a:pt x="26623" y="14836"/>
                  <a:pt x="26623" y="14836"/>
                  <a:pt x="26623" y="14824"/>
                </a:cubicBezTo>
                <a:close/>
                <a:moveTo>
                  <a:pt x="3370" y="14776"/>
                </a:moveTo>
                <a:cubicBezTo>
                  <a:pt x="3394" y="14800"/>
                  <a:pt x="3430" y="14824"/>
                  <a:pt x="3465" y="14836"/>
                </a:cubicBezTo>
                <a:cubicBezTo>
                  <a:pt x="3453" y="14848"/>
                  <a:pt x="3430" y="14860"/>
                  <a:pt x="3406" y="14895"/>
                </a:cubicBezTo>
                <a:cubicBezTo>
                  <a:pt x="3430" y="14919"/>
                  <a:pt x="3441" y="14943"/>
                  <a:pt x="3465" y="14955"/>
                </a:cubicBezTo>
                <a:cubicBezTo>
                  <a:pt x="3430" y="14949"/>
                  <a:pt x="3397" y="14946"/>
                  <a:pt x="3366" y="14946"/>
                </a:cubicBezTo>
                <a:cubicBezTo>
                  <a:pt x="3334" y="14946"/>
                  <a:pt x="3304" y="14949"/>
                  <a:pt x="3275" y="14955"/>
                </a:cubicBezTo>
                <a:cubicBezTo>
                  <a:pt x="3275" y="14943"/>
                  <a:pt x="3275" y="14919"/>
                  <a:pt x="3287" y="14907"/>
                </a:cubicBezTo>
                <a:lnTo>
                  <a:pt x="3310" y="14907"/>
                </a:lnTo>
                <a:cubicBezTo>
                  <a:pt x="3322" y="14895"/>
                  <a:pt x="3334" y="14884"/>
                  <a:pt x="3322" y="14848"/>
                </a:cubicBezTo>
                <a:lnTo>
                  <a:pt x="3322" y="14848"/>
                </a:lnTo>
                <a:cubicBezTo>
                  <a:pt x="3327" y="14853"/>
                  <a:pt x="3336" y="14856"/>
                  <a:pt x="3346" y="14856"/>
                </a:cubicBezTo>
                <a:cubicBezTo>
                  <a:pt x="3360" y="14856"/>
                  <a:pt x="3375" y="14850"/>
                  <a:pt x="3382" y="14836"/>
                </a:cubicBezTo>
                <a:cubicBezTo>
                  <a:pt x="3382" y="14800"/>
                  <a:pt x="3370" y="14788"/>
                  <a:pt x="3346" y="14788"/>
                </a:cubicBezTo>
                <a:lnTo>
                  <a:pt x="3370" y="14776"/>
                </a:lnTo>
                <a:close/>
                <a:moveTo>
                  <a:pt x="5906" y="14622"/>
                </a:moveTo>
                <a:cubicBezTo>
                  <a:pt x="5894" y="14681"/>
                  <a:pt x="5894" y="14753"/>
                  <a:pt x="5930" y="14800"/>
                </a:cubicBezTo>
                <a:cubicBezTo>
                  <a:pt x="5906" y="14836"/>
                  <a:pt x="5894" y="14848"/>
                  <a:pt x="5882" y="14872"/>
                </a:cubicBezTo>
                <a:cubicBezTo>
                  <a:pt x="5882" y="14872"/>
                  <a:pt x="5894" y="14872"/>
                  <a:pt x="5894" y="14895"/>
                </a:cubicBezTo>
                <a:cubicBezTo>
                  <a:pt x="5846" y="14907"/>
                  <a:pt x="5811" y="14931"/>
                  <a:pt x="5787" y="15003"/>
                </a:cubicBezTo>
                <a:cubicBezTo>
                  <a:pt x="5787" y="14967"/>
                  <a:pt x="5763" y="14955"/>
                  <a:pt x="5727" y="14943"/>
                </a:cubicBezTo>
                <a:cubicBezTo>
                  <a:pt x="5763" y="14907"/>
                  <a:pt x="5787" y="14860"/>
                  <a:pt x="5811" y="14800"/>
                </a:cubicBezTo>
                <a:cubicBezTo>
                  <a:pt x="5787" y="14788"/>
                  <a:pt x="5763" y="14776"/>
                  <a:pt x="5751" y="14776"/>
                </a:cubicBezTo>
                <a:lnTo>
                  <a:pt x="5775" y="14741"/>
                </a:lnTo>
                <a:cubicBezTo>
                  <a:pt x="5763" y="14705"/>
                  <a:pt x="5751" y="14669"/>
                  <a:pt x="5716" y="14657"/>
                </a:cubicBezTo>
                <a:lnTo>
                  <a:pt x="5716" y="14657"/>
                </a:lnTo>
                <a:cubicBezTo>
                  <a:pt x="5733" y="14660"/>
                  <a:pt x="5750" y="14662"/>
                  <a:pt x="5767" y="14662"/>
                </a:cubicBezTo>
                <a:cubicBezTo>
                  <a:pt x="5817" y="14662"/>
                  <a:pt x="5861" y="14648"/>
                  <a:pt x="5906" y="14622"/>
                </a:cubicBezTo>
                <a:close/>
                <a:moveTo>
                  <a:pt x="12252" y="14943"/>
                </a:moveTo>
                <a:cubicBezTo>
                  <a:pt x="12288" y="14967"/>
                  <a:pt x="12359" y="14979"/>
                  <a:pt x="12395" y="14979"/>
                </a:cubicBezTo>
                <a:cubicBezTo>
                  <a:pt x="12395" y="15003"/>
                  <a:pt x="12395" y="15003"/>
                  <a:pt x="12383" y="15015"/>
                </a:cubicBezTo>
                <a:cubicBezTo>
                  <a:pt x="12353" y="15009"/>
                  <a:pt x="12326" y="15006"/>
                  <a:pt x="12303" y="15006"/>
                </a:cubicBezTo>
                <a:cubicBezTo>
                  <a:pt x="12279" y="15006"/>
                  <a:pt x="12258" y="15009"/>
                  <a:pt x="12240" y="15015"/>
                </a:cubicBezTo>
                <a:cubicBezTo>
                  <a:pt x="12240" y="14979"/>
                  <a:pt x="12252" y="14967"/>
                  <a:pt x="12252" y="14943"/>
                </a:cubicBezTo>
                <a:close/>
                <a:moveTo>
                  <a:pt x="15955" y="14622"/>
                </a:moveTo>
                <a:cubicBezTo>
                  <a:pt x="15943" y="14645"/>
                  <a:pt x="15943" y="14657"/>
                  <a:pt x="15943" y="14681"/>
                </a:cubicBezTo>
                <a:cubicBezTo>
                  <a:pt x="15955" y="14693"/>
                  <a:pt x="15970" y="14699"/>
                  <a:pt x="15983" y="14699"/>
                </a:cubicBezTo>
                <a:cubicBezTo>
                  <a:pt x="15997" y="14699"/>
                  <a:pt x="16008" y="14693"/>
                  <a:pt x="16014" y="14681"/>
                </a:cubicBezTo>
                <a:lnTo>
                  <a:pt x="16014" y="14681"/>
                </a:lnTo>
                <a:cubicBezTo>
                  <a:pt x="16003" y="14705"/>
                  <a:pt x="16003" y="14729"/>
                  <a:pt x="16014" y="14764"/>
                </a:cubicBezTo>
                <a:cubicBezTo>
                  <a:pt x="16026" y="14764"/>
                  <a:pt x="16026" y="14764"/>
                  <a:pt x="16050" y="14741"/>
                </a:cubicBezTo>
                <a:cubicBezTo>
                  <a:pt x="16050" y="14764"/>
                  <a:pt x="16062" y="14788"/>
                  <a:pt x="16062" y="14800"/>
                </a:cubicBezTo>
                <a:cubicBezTo>
                  <a:pt x="16033" y="14793"/>
                  <a:pt x="16007" y="14789"/>
                  <a:pt x="15982" y="14789"/>
                </a:cubicBezTo>
                <a:cubicBezTo>
                  <a:pt x="15925" y="14789"/>
                  <a:pt x="15877" y="14810"/>
                  <a:pt x="15836" y="14860"/>
                </a:cubicBezTo>
                <a:cubicBezTo>
                  <a:pt x="15794" y="14839"/>
                  <a:pt x="15744" y="14827"/>
                  <a:pt x="15692" y="14801"/>
                </a:cubicBezTo>
                <a:lnTo>
                  <a:pt x="15692" y="14801"/>
                </a:lnTo>
                <a:cubicBezTo>
                  <a:pt x="15633" y="14896"/>
                  <a:pt x="15598" y="14967"/>
                  <a:pt x="15586" y="15026"/>
                </a:cubicBezTo>
                <a:cubicBezTo>
                  <a:pt x="15550" y="15015"/>
                  <a:pt x="15538" y="15015"/>
                  <a:pt x="15514" y="15015"/>
                </a:cubicBezTo>
                <a:cubicBezTo>
                  <a:pt x="15526" y="15003"/>
                  <a:pt x="15526" y="14979"/>
                  <a:pt x="15526" y="14955"/>
                </a:cubicBezTo>
                <a:cubicBezTo>
                  <a:pt x="15586" y="14908"/>
                  <a:pt x="15633" y="14860"/>
                  <a:pt x="15692" y="14801"/>
                </a:cubicBezTo>
                <a:lnTo>
                  <a:pt x="15692" y="14801"/>
                </a:lnTo>
                <a:cubicBezTo>
                  <a:pt x="15692" y="14801"/>
                  <a:pt x="15692" y="14801"/>
                  <a:pt x="15692" y="14801"/>
                </a:cubicBezTo>
                <a:lnTo>
                  <a:pt x="15692" y="14801"/>
                </a:lnTo>
                <a:cubicBezTo>
                  <a:pt x="15693" y="14801"/>
                  <a:pt x="15693" y="14801"/>
                  <a:pt x="15693" y="14800"/>
                </a:cubicBezTo>
                <a:lnTo>
                  <a:pt x="15693" y="14800"/>
                </a:lnTo>
                <a:cubicBezTo>
                  <a:pt x="15693" y="14800"/>
                  <a:pt x="15692" y="14801"/>
                  <a:pt x="15692" y="14801"/>
                </a:cubicBezTo>
                <a:lnTo>
                  <a:pt x="15692" y="14801"/>
                </a:lnTo>
                <a:cubicBezTo>
                  <a:pt x="15684" y="14797"/>
                  <a:pt x="15677" y="14793"/>
                  <a:pt x="15669" y="14788"/>
                </a:cubicBezTo>
                <a:cubicBezTo>
                  <a:pt x="15752" y="14776"/>
                  <a:pt x="15788" y="14729"/>
                  <a:pt x="15836" y="14681"/>
                </a:cubicBezTo>
                <a:lnTo>
                  <a:pt x="15848" y="14705"/>
                </a:lnTo>
                <a:cubicBezTo>
                  <a:pt x="15872" y="14681"/>
                  <a:pt x="15883" y="14669"/>
                  <a:pt x="15883" y="14645"/>
                </a:cubicBezTo>
                <a:cubicBezTo>
                  <a:pt x="15883" y="14657"/>
                  <a:pt x="15883" y="14657"/>
                  <a:pt x="15895" y="14669"/>
                </a:cubicBezTo>
                <a:cubicBezTo>
                  <a:pt x="15931" y="14669"/>
                  <a:pt x="15943" y="14645"/>
                  <a:pt x="15943" y="14622"/>
                </a:cubicBezTo>
                <a:close/>
                <a:moveTo>
                  <a:pt x="16562" y="14943"/>
                </a:moveTo>
                <a:lnTo>
                  <a:pt x="16562" y="14943"/>
                </a:lnTo>
                <a:cubicBezTo>
                  <a:pt x="16550" y="14967"/>
                  <a:pt x="16562" y="15003"/>
                  <a:pt x="16562" y="15026"/>
                </a:cubicBezTo>
                <a:lnTo>
                  <a:pt x="16586" y="15038"/>
                </a:lnTo>
                <a:lnTo>
                  <a:pt x="16598" y="15062"/>
                </a:lnTo>
                <a:lnTo>
                  <a:pt x="16610" y="15074"/>
                </a:lnTo>
                <a:lnTo>
                  <a:pt x="16562" y="15074"/>
                </a:lnTo>
                <a:cubicBezTo>
                  <a:pt x="16503" y="15038"/>
                  <a:pt x="16443" y="15026"/>
                  <a:pt x="16384" y="15026"/>
                </a:cubicBezTo>
                <a:lnTo>
                  <a:pt x="16384" y="15003"/>
                </a:lnTo>
                <a:lnTo>
                  <a:pt x="16455" y="15003"/>
                </a:lnTo>
                <a:cubicBezTo>
                  <a:pt x="16491" y="14979"/>
                  <a:pt x="16538" y="14967"/>
                  <a:pt x="16562" y="14943"/>
                </a:cubicBezTo>
                <a:close/>
                <a:moveTo>
                  <a:pt x="5869" y="15055"/>
                </a:moveTo>
                <a:cubicBezTo>
                  <a:pt x="5885" y="15062"/>
                  <a:pt x="5898" y="15062"/>
                  <a:pt x="5906" y="15062"/>
                </a:cubicBezTo>
                <a:cubicBezTo>
                  <a:pt x="5906" y="15074"/>
                  <a:pt x="5906" y="15098"/>
                  <a:pt x="5930" y="15122"/>
                </a:cubicBezTo>
                <a:cubicBezTo>
                  <a:pt x="5915" y="15114"/>
                  <a:pt x="5901" y="15111"/>
                  <a:pt x="5889" y="15111"/>
                </a:cubicBezTo>
                <a:cubicBezTo>
                  <a:pt x="5861" y="15111"/>
                  <a:pt x="5839" y="15125"/>
                  <a:pt x="5823" y="15134"/>
                </a:cubicBezTo>
                <a:lnTo>
                  <a:pt x="5811" y="15122"/>
                </a:lnTo>
                <a:cubicBezTo>
                  <a:pt x="5823" y="15098"/>
                  <a:pt x="5846" y="15086"/>
                  <a:pt x="5870" y="15062"/>
                </a:cubicBezTo>
                <a:cubicBezTo>
                  <a:pt x="5870" y="15059"/>
                  <a:pt x="5870" y="15057"/>
                  <a:pt x="5869" y="15055"/>
                </a:cubicBezTo>
                <a:close/>
                <a:moveTo>
                  <a:pt x="8859" y="14610"/>
                </a:moveTo>
                <a:cubicBezTo>
                  <a:pt x="8823" y="14681"/>
                  <a:pt x="8847" y="14788"/>
                  <a:pt x="8918" y="14872"/>
                </a:cubicBezTo>
                <a:cubicBezTo>
                  <a:pt x="9002" y="14836"/>
                  <a:pt x="9061" y="14764"/>
                  <a:pt x="9061" y="14681"/>
                </a:cubicBezTo>
                <a:cubicBezTo>
                  <a:pt x="9085" y="14681"/>
                  <a:pt x="9085" y="14681"/>
                  <a:pt x="9097" y="14705"/>
                </a:cubicBezTo>
                <a:cubicBezTo>
                  <a:pt x="9109" y="14717"/>
                  <a:pt x="9109" y="14729"/>
                  <a:pt x="9145" y="14741"/>
                </a:cubicBezTo>
                <a:cubicBezTo>
                  <a:pt x="9180" y="14729"/>
                  <a:pt x="9216" y="14717"/>
                  <a:pt x="9228" y="14705"/>
                </a:cubicBezTo>
                <a:lnTo>
                  <a:pt x="9240" y="14705"/>
                </a:lnTo>
                <a:cubicBezTo>
                  <a:pt x="9240" y="14729"/>
                  <a:pt x="9240" y="14764"/>
                  <a:pt x="9264" y="14776"/>
                </a:cubicBezTo>
                <a:cubicBezTo>
                  <a:pt x="9240" y="14776"/>
                  <a:pt x="9216" y="14788"/>
                  <a:pt x="9204" y="14800"/>
                </a:cubicBezTo>
                <a:lnTo>
                  <a:pt x="9204" y="14824"/>
                </a:lnTo>
                <a:cubicBezTo>
                  <a:pt x="9180" y="14836"/>
                  <a:pt x="9180" y="14848"/>
                  <a:pt x="9180" y="14884"/>
                </a:cubicBezTo>
                <a:cubicBezTo>
                  <a:pt x="9168" y="14866"/>
                  <a:pt x="9150" y="14857"/>
                  <a:pt x="9130" y="14857"/>
                </a:cubicBezTo>
                <a:cubicBezTo>
                  <a:pt x="9109" y="14857"/>
                  <a:pt x="9085" y="14866"/>
                  <a:pt x="9061" y="14884"/>
                </a:cubicBezTo>
                <a:cubicBezTo>
                  <a:pt x="9085" y="14907"/>
                  <a:pt x="9097" y="14943"/>
                  <a:pt x="9121" y="14943"/>
                </a:cubicBezTo>
                <a:lnTo>
                  <a:pt x="9109" y="14955"/>
                </a:lnTo>
                <a:cubicBezTo>
                  <a:pt x="9085" y="14943"/>
                  <a:pt x="9061" y="14919"/>
                  <a:pt x="9025" y="14919"/>
                </a:cubicBezTo>
                <a:cubicBezTo>
                  <a:pt x="9002" y="14943"/>
                  <a:pt x="8990" y="14967"/>
                  <a:pt x="8990" y="14979"/>
                </a:cubicBezTo>
                <a:cubicBezTo>
                  <a:pt x="8978" y="14967"/>
                  <a:pt x="8966" y="14967"/>
                  <a:pt x="8942" y="14955"/>
                </a:cubicBezTo>
                <a:cubicBezTo>
                  <a:pt x="8906" y="15015"/>
                  <a:pt x="8906" y="15074"/>
                  <a:pt x="8942" y="15134"/>
                </a:cubicBezTo>
                <a:cubicBezTo>
                  <a:pt x="8924" y="15122"/>
                  <a:pt x="8906" y="15116"/>
                  <a:pt x="8890" y="15116"/>
                </a:cubicBezTo>
                <a:cubicBezTo>
                  <a:pt x="8874" y="15116"/>
                  <a:pt x="8859" y="15122"/>
                  <a:pt x="8847" y="15134"/>
                </a:cubicBezTo>
                <a:cubicBezTo>
                  <a:pt x="8847" y="15110"/>
                  <a:pt x="8859" y="15098"/>
                  <a:pt x="8859" y="15086"/>
                </a:cubicBezTo>
                <a:cubicBezTo>
                  <a:pt x="8847" y="15074"/>
                  <a:pt x="8811" y="15062"/>
                  <a:pt x="8799" y="15038"/>
                </a:cubicBezTo>
                <a:lnTo>
                  <a:pt x="8787" y="15038"/>
                </a:lnTo>
                <a:cubicBezTo>
                  <a:pt x="8740" y="15015"/>
                  <a:pt x="8680" y="15015"/>
                  <a:pt x="8633" y="15015"/>
                </a:cubicBezTo>
                <a:lnTo>
                  <a:pt x="8609" y="14919"/>
                </a:lnTo>
                <a:lnTo>
                  <a:pt x="8644" y="14884"/>
                </a:lnTo>
                <a:cubicBezTo>
                  <a:pt x="8600" y="14803"/>
                  <a:pt x="8548" y="14763"/>
                  <a:pt x="8495" y="14763"/>
                </a:cubicBezTo>
                <a:cubicBezTo>
                  <a:pt x="8478" y="14763"/>
                  <a:pt x="8460" y="14767"/>
                  <a:pt x="8442" y="14776"/>
                </a:cubicBezTo>
                <a:cubicBezTo>
                  <a:pt x="8442" y="14764"/>
                  <a:pt x="8442" y="14741"/>
                  <a:pt x="8454" y="14741"/>
                </a:cubicBezTo>
                <a:cubicBezTo>
                  <a:pt x="8474" y="14751"/>
                  <a:pt x="8493" y="14756"/>
                  <a:pt x="8515" y="14756"/>
                </a:cubicBezTo>
                <a:cubicBezTo>
                  <a:pt x="8545" y="14756"/>
                  <a:pt x="8579" y="14745"/>
                  <a:pt x="8621" y="14717"/>
                </a:cubicBezTo>
                <a:lnTo>
                  <a:pt x="8621" y="14705"/>
                </a:lnTo>
                <a:cubicBezTo>
                  <a:pt x="8644" y="14717"/>
                  <a:pt x="8680" y="14741"/>
                  <a:pt x="8704" y="14764"/>
                </a:cubicBezTo>
                <a:cubicBezTo>
                  <a:pt x="8704" y="14741"/>
                  <a:pt x="8728" y="14741"/>
                  <a:pt x="8728" y="14729"/>
                </a:cubicBezTo>
                <a:lnTo>
                  <a:pt x="8740" y="14729"/>
                </a:lnTo>
                <a:cubicBezTo>
                  <a:pt x="8752" y="14693"/>
                  <a:pt x="8752" y="14681"/>
                  <a:pt x="8752" y="14657"/>
                </a:cubicBezTo>
                <a:cubicBezTo>
                  <a:pt x="8752" y="14634"/>
                  <a:pt x="8764" y="14622"/>
                  <a:pt x="8764" y="14610"/>
                </a:cubicBezTo>
                <a:cubicBezTo>
                  <a:pt x="8781" y="14616"/>
                  <a:pt x="8796" y="14619"/>
                  <a:pt x="8810" y="14619"/>
                </a:cubicBezTo>
                <a:cubicBezTo>
                  <a:pt x="8823" y="14619"/>
                  <a:pt x="8835" y="14616"/>
                  <a:pt x="8847" y="14610"/>
                </a:cubicBezTo>
                <a:close/>
                <a:moveTo>
                  <a:pt x="27861" y="15062"/>
                </a:moveTo>
                <a:cubicBezTo>
                  <a:pt x="27879" y="15068"/>
                  <a:pt x="27894" y="15071"/>
                  <a:pt x="27906" y="15071"/>
                </a:cubicBezTo>
                <a:cubicBezTo>
                  <a:pt x="27918" y="15071"/>
                  <a:pt x="27927" y="15068"/>
                  <a:pt x="27933" y="15062"/>
                </a:cubicBezTo>
                <a:lnTo>
                  <a:pt x="27933" y="15062"/>
                </a:lnTo>
                <a:cubicBezTo>
                  <a:pt x="27933" y="15086"/>
                  <a:pt x="27921" y="15098"/>
                  <a:pt x="27921" y="15134"/>
                </a:cubicBezTo>
                <a:cubicBezTo>
                  <a:pt x="27885" y="15122"/>
                  <a:pt x="27873" y="15098"/>
                  <a:pt x="27849" y="15086"/>
                </a:cubicBezTo>
                <a:cubicBezTo>
                  <a:pt x="27849" y="15074"/>
                  <a:pt x="27861" y="15074"/>
                  <a:pt x="27861" y="15062"/>
                </a:cubicBezTo>
                <a:close/>
                <a:moveTo>
                  <a:pt x="25575" y="14788"/>
                </a:moveTo>
                <a:cubicBezTo>
                  <a:pt x="25587" y="14800"/>
                  <a:pt x="25599" y="14800"/>
                  <a:pt x="25611" y="14800"/>
                </a:cubicBezTo>
                <a:cubicBezTo>
                  <a:pt x="25587" y="14812"/>
                  <a:pt x="25551" y="14860"/>
                  <a:pt x="25551" y="14907"/>
                </a:cubicBezTo>
                <a:lnTo>
                  <a:pt x="25611" y="14907"/>
                </a:lnTo>
                <a:cubicBezTo>
                  <a:pt x="25599" y="14919"/>
                  <a:pt x="25599" y="14955"/>
                  <a:pt x="25611" y="14967"/>
                </a:cubicBezTo>
                <a:cubicBezTo>
                  <a:pt x="25599" y="14979"/>
                  <a:pt x="25599" y="15015"/>
                  <a:pt x="25587" y="15026"/>
                </a:cubicBezTo>
                <a:cubicBezTo>
                  <a:pt x="25551" y="15038"/>
                  <a:pt x="25539" y="15074"/>
                  <a:pt x="25528" y="15098"/>
                </a:cubicBezTo>
                <a:lnTo>
                  <a:pt x="25539" y="15098"/>
                </a:lnTo>
                <a:cubicBezTo>
                  <a:pt x="25539" y="15134"/>
                  <a:pt x="25551" y="15145"/>
                  <a:pt x="25575" y="15169"/>
                </a:cubicBezTo>
                <a:lnTo>
                  <a:pt x="25492" y="15169"/>
                </a:lnTo>
                <a:cubicBezTo>
                  <a:pt x="25516" y="15157"/>
                  <a:pt x="25516" y="15134"/>
                  <a:pt x="25492" y="15110"/>
                </a:cubicBezTo>
                <a:cubicBezTo>
                  <a:pt x="25456" y="15110"/>
                  <a:pt x="25432" y="15134"/>
                  <a:pt x="25420" y="15157"/>
                </a:cubicBezTo>
                <a:cubicBezTo>
                  <a:pt x="25420" y="15145"/>
                  <a:pt x="25408" y="15134"/>
                  <a:pt x="25408" y="15134"/>
                </a:cubicBezTo>
                <a:cubicBezTo>
                  <a:pt x="25420" y="15134"/>
                  <a:pt x="25456" y="15122"/>
                  <a:pt x="25468" y="15098"/>
                </a:cubicBezTo>
                <a:lnTo>
                  <a:pt x="25528" y="15098"/>
                </a:lnTo>
                <a:cubicBezTo>
                  <a:pt x="25528" y="15062"/>
                  <a:pt x="25504" y="15015"/>
                  <a:pt x="25480" y="15003"/>
                </a:cubicBezTo>
                <a:lnTo>
                  <a:pt x="25492" y="15003"/>
                </a:lnTo>
                <a:cubicBezTo>
                  <a:pt x="25516" y="14955"/>
                  <a:pt x="25492" y="14919"/>
                  <a:pt x="25492" y="14895"/>
                </a:cubicBezTo>
                <a:cubicBezTo>
                  <a:pt x="25539" y="14860"/>
                  <a:pt x="25575" y="14812"/>
                  <a:pt x="25551" y="14788"/>
                </a:cubicBezTo>
                <a:close/>
                <a:moveTo>
                  <a:pt x="3489" y="14979"/>
                </a:moveTo>
                <a:cubicBezTo>
                  <a:pt x="3501" y="15003"/>
                  <a:pt x="3525" y="15003"/>
                  <a:pt x="3537" y="15003"/>
                </a:cubicBezTo>
                <a:cubicBezTo>
                  <a:pt x="3501" y="15062"/>
                  <a:pt x="3501" y="15122"/>
                  <a:pt x="3537" y="15193"/>
                </a:cubicBezTo>
                <a:cubicBezTo>
                  <a:pt x="3572" y="15181"/>
                  <a:pt x="3596" y="15181"/>
                  <a:pt x="3620" y="15157"/>
                </a:cubicBezTo>
                <a:cubicBezTo>
                  <a:pt x="3620" y="15157"/>
                  <a:pt x="3620" y="15181"/>
                  <a:pt x="3632" y="15181"/>
                </a:cubicBezTo>
                <a:lnTo>
                  <a:pt x="3632" y="15205"/>
                </a:lnTo>
                <a:cubicBezTo>
                  <a:pt x="3608" y="15199"/>
                  <a:pt x="3587" y="15196"/>
                  <a:pt x="3568" y="15196"/>
                </a:cubicBezTo>
                <a:cubicBezTo>
                  <a:pt x="3549" y="15196"/>
                  <a:pt x="3531" y="15199"/>
                  <a:pt x="3513" y="15205"/>
                </a:cubicBezTo>
                <a:cubicBezTo>
                  <a:pt x="3501" y="15181"/>
                  <a:pt x="3465" y="15145"/>
                  <a:pt x="3441" y="15122"/>
                </a:cubicBezTo>
                <a:lnTo>
                  <a:pt x="3430" y="15134"/>
                </a:lnTo>
                <a:lnTo>
                  <a:pt x="3406" y="15134"/>
                </a:lnTo>
                <a:cubicBezTo>
                  <a:pt x="3406" y="15122"/>
                  <a:pt x="3430" y="15122"/>
                  <a:pt x="3430" y="15098"/>
                </a:cubicBezTo>
                <a:cubicBezTo>
                  <a:pt x="3453" y="15074"/>
                  <a:pt x="3465" y="15026"/>
                  <a:pt x="3489" y="14979"/>
                </a:cubicBezTo>
                <a:close/>
                <a:moveTo>
                  <a:pt x="8109" y="15038"/>
                </a:moveTo>
                <a:cubicBezTo>
                  <a:pt x="8097" y="15086"/>
                  <a:pt x="8097" y="15145"/>
                  <a:pt x="8109" y="15193"/>
                </a:cubicBezTo>
                <a:cubicBezTo>
                  <a:pt x="8097" y="15205"/>
                  <a:pt x="8085" y="15217"/>
                  <a:pt x="8049" y="15241"/>
                </a:cubicBezTo>
                <a:cubicBezTo>
                  <a:pt x="8037" y="15217"/>
                  <a:pt x="8037" y="15205"/>
                  <a:pt x="8025" y="15205"/>
                </a:cubicBezTo>
                <a:cubicBezTo>
                  <a:pt x="8002" y="15193"/>
                  <a:pt x="8002" y="15169"/>
                  <a:pt x="7990" y="15157"/>
                </a:cubicBezTo>
                <a:cubicBezTo>
                  <a:pt x="8037" y="15134"/>
                  <a:pt x="8085" y="15098"/>
                  <a:pt x="8109" y="15038"/>
                </a:cubicBezTo>
                <a:close/>
                <a:moveTo>
                  <a:pt x="18169" y="14884"/>
                </a:moveTo>
                <a:cubicBezTo>
                  <a:pt x="18169" y="14895"/>
                  <a:pt x="18193" y="14895"/>
                  <a:pt x="18193" y="14907"/>
                </a:cubicBezTo>
                <a:cubicBezTo>
                  <a:pt x="18158" y="14919"/>
                  <a:pt x="18146" y="14955"/>
                  <a:pt x="18110" y="14979"/>
                </a:cubicBezTo>
                <a:cubicBezTo>
                  <a:pt x="18169" y="15086"/>
                  <a:pt x="18253" y="15145"/>
                  <a:pt x="18336" y="15145"/>
                </a:cubicBezTo>
                <a:lnTo>
                  <a:pt x="18289" y="15241"/>
                </a:lnTo>
                <a:lnTo>
                  <a:pt x="18277" y="15253"/>
                </a:lnTo>
                <a:lnTo>
                  <a:pt x="18229" y="15253"/>
                </a:lnTo>
                <a:cubicBezTo>
                  <a:pt x="18229" y="15193"/>
                  <a:pt x="18205" y="15145"/>
                  <a:pt x="18146" y="15086"/>
                </a:cubicBezTo>
                <a:cubicBezTo>
                  <a:pt x="18134" y="15098"/>
                  <a:pt x="18098" y="15098"/>
                  <a:pt x="18086" y="15122"/>
                </a:cubicBezTo>
                <a:cubicBezTo>
                  <a:pt x="18074" y="15098"/>
                  <a:pt x="18074" y="15086"/>
                  <a:pt x="18050" y="15074"/>
                </a:cubicBezTo>
                <a:cubicBezTo>
                  <a:pt x="18050" y="15015"/>
                  <a:pt x="18050" y="14967"/>
                  <a:pt x="18027" y="14919"/>
                </a:cubicBezTo>
                <a:cubicBezTo>
                  <a:pt x="18050" y="14919"/>
                  <a:pt x="18074" y="14919"/>
                  <a:pt x="18074" y="14907"/>
                </a:cubicBezTo>
                <a:cubicBezTo>
                  <a:pt x="18098" y="14907"/>
                  <a:pt x="18146" y="14895"/>
                  <a:pt x="18169" y="14884"/>
                </a:cubicBezTo>
                <a:close/>
                <a:moveTo>
                  <a:pt x="11383" y="15181"/>
                </a:moveTo>
                <a:lnTo>
                  <a:pt x="11383" y="15193"/>
                </a:lnTo>
                <a:cubicBezTo>
                  <a:pt x="11371" y="15193"/>
                  <a:pt x="11371" y="15217"/>
                  <a:pt x="11371" y="15265"/>
                </a:cubicBezTo>
                <a:lnTo>
                  <a:pt x="11323" y="15217"/>
                </a:lnTo>
                <a:cubicBezTo>
                  <a:pt x="11323" y="15205"/>
                  <a:pt x="11323" y="15193"/>
                  <a:pt x="11347" y="15181"/>
                </a:cubicBezTo>
                <a:lnTo>
                  <a:pt x="11347" y="15193"/>
                </a:lnTo>
                <a:cubicBezTo>
                  <a:pt x="11359" y="15193"/>
                  <a:pt x="11371" y="15181"/>
                  <a:pt x="11383" y="15181"/>
                </a:cubicBezTo>
                <a:close/>
                <a:moveTo>
                  <a:pt x="11585" y="15026"/>
                </a:moveTo>
                <a:cubicBezTo>
                  <a:pt x="11597" y="15062"/>
                  <a:pt x="11621" y="15062"/>
                  <a:pt x="11645" y="15074"/>
                </a:cubicBezTo>
                <a:cubicBezTo>
                  <a:pt x="11609" y="15086"/>
                  <a:pt x="11597" y="15110"/>
                  <a:pt x="11561" y="15145"/>
                </a:cubicBezTo>
                <a:cubicBezTo>
                  <a:pt x="11592" y="15201"/>
                  <a:pt x="11633" y="15244"/>
                  <a:pt x="11675" y="15272"/>
                </a:cubicBezTo>
                <a:lnTo>
                  <a:pt x="11675" y="15272"/>
                </a:lnTo>
                <a:cubicBezTo>
                  <a:pt x="11656" y="15265"/>
                  <a:pt x="11637" y="15262"/>
                  <a:pt x="11619" y="15262"/>
                </a:cubicBezTo>
                <a:cubicBezTo>
                  <a:pt x="11595" y="15262"/>
                  <a:pt x="11571" y="15268"/>
                  <a:pt x="11550" y="15276"/>
                </a:cubicBezTo>
                <a:cubicBezTo>
                  <a:pt x="11561" y="15217"/>
                  <a:pt x="11538" y="15181"/>
                  <a:pt x="11490" y="15134"/>
                </a:cubicBezTo>
                <a:cubicBezTo>
                  <a:pt x="11490" y="15098"/>
                  <a:pt x="11478" y="15086"/>
                  <a:pt x="11454" y="15086"/>
                </a:cubicBezTo>
                <a:lnTo>
                  <a:pt x="11502" y="15086"/>
                </a:lnTo>
                <a:lnTo>
                  <a:pt x="11502" y="15098"/>
                </a:lnTo>
                <a:cubicBezTo>
                  <a:pt x="11550" y="15074"/>
                  <a:pt x="11561" y="15038"/>
                  <a:pt x="11585" y="15026"/>
                </a:cubicBezTo>
                <a:close/>
                <a:moveTo>
                  <a:pt x="11721" y="15297"/>
                </a:moveTo>
                <a:cubicBezTo>
                  <a:pt x="11744" y="15307"/>
                  <a:pt x="11767" y="15312"/>
                  <a:pt x="11788" y="15312"/>
                </a:cubicBezTo>
                <a:lnTo>
                  <a:pt x="11776" y="15324"/>
                </a:lnTo>
                <a:lnTo>
                  <a:pt x="11752" y="15324"/>
                </a:lnTo>
                <a:cubicBezTo>
                  <a:pt x="11742" y="15314"/>
                  <a:pt x="11731" y="15305"/>
                  <a:pt x="11721" y="15297"/>
                </a:cubicBezTo>
                <a:close/>
                <a:moveTo>
                  <a:pt x="12597" y="15015"/>
                </a:moveTo>
                <a:lnTo>
                  <a:pt x="12657" y="15074"/>
                </a:lnTo>
                <a:cubicBezTo>
                  <a:pt x="12633" y="15074"/>
                  <a:pt x="12621" y="15086"/>
                  <a:pt x="12609" y="15110"/>
                </a:cubicBezTo>
                <a:lnTo>
                  <a:pt x="12621" y="15134"/>
                </a:lnTo>
                <a:cubicBezTo>
                  <a:pt x="12609" y="15157"/>
                  <a:pt x="12609" y="15193"/>
                  <a:pt x="12609" y="15217"/>
                </a:cubicBezTo>
                <a:cubicBezTo>
                  <a:pt x="12597" y="15217"/>
                  <a:pt x="12562" y="15217"/>
                  <a:pt x="12538" y="15241"/>
                </a:cubicBezTo>
                <a:cubicBezTo>
                  <a:pt x="12538" y="15276"/>
                  <a:pt x="12562" y="15300"/>
                  <a:pt x="12574" y="15312"/>
                </a:cubicBezTo>
                <a:cubicBezTo>
                  <a:pt x="12574" y="15312"/>
                  <a:pt x="12562" y="15312"/>
                  <a:pt x="12562" y="15324"/>
                </a:cubicBezTo>
                <a:cubicBezTo>
                  <a:pt x="12562" y="15312"/>
                  <a:pt x="12562" y="15312"/>
                  <a:pt x="12550" y="15300"/>
                </a:cubicBezTo>
                <a:cubicBezTo>
                  <a:pt x="12538" y="15300"/>
                  <a:pt x="12502" y="15312"/>
                  <a:pt x="12502" y="15312"/>
                </a:cubicBezTo>
                <a:lnTo>
                  <a:pt x="12502" y="15265"/>
                </a:lnTo>
                <a:cubicBezTo>
                  <a:pt x="12478" y="15265"/>
                  <a:pt x="12443" y="15265"/>
                  <a:pt x="12431" y="15300"/>
                </a:cubicBezTo>
                <a:cubicBezTo>
                  <a:pt x="12395" y="15276"/>
                  <a:pt x="12383" y="15276"/>
                  <a:pt x="12359" y="15276"/>
                </a:cubicBezTo>
                <a:lnTo>
                  <a:pt x="12335" y="15276"/>
                </a:lnTo>
                <a:lnTo>
                  <a:pt x="12335" y="15265"/>
                </a:lnTo>
                <a:cubicBezTo>
                  <a:pt x="12371" y="15265"/>
                  <a:pt x="12383" y="15253"/>
                  <a:pt x="12419" y="15241"/>
                </a:cubicBezTo>
                <a:lnTo>
                  <a:pt x="12419" y="15253"/>
                </a:lnTo>
                <a:cubicBezTo>
                  <a:pt x="12538" y="15217"/>
                  <a:pt x="12597" y="15122"/>
                  <a:pt x="12597" y="15015"/>
                </a:cubicBezTo>
                <a:close/>
                <a:moveTo>
                  <a:pt x="17336" y="14598"/>
                </a:moveTo>
                <a:cubicBezTo>
                  <a:pt x="17336" y="14598"/>
                  <a:pt x="17360" y="14610"/>
                  <a:pt x="17372" y="14610"/>
                </a:cubicBezTo>
                <a:cubicBezTo>
                  <a:pt x="17336" y="14669"/>
                  <a:pt x="17360" y="14741"/>
                  <a:pt x="17384" y="14812"/>
                </a:cubicBezTo>
                <a:lnTo>
                  <a:pt x="17431" y="14812"/>
                </a:lnTo>
                <a:cubicBezTo>
                  <a:pt x="17431" y="14848"/>
                  <a:pt x="17431" y="14895"/>
                  <a:pt x="17455" y="14931"/>
                </a:cubicBezTo>
                <a:cubicBezTo>
                  <a:pt x="17538" y="14931"/>
                  <a:pt x="17574" y="14907"/>
                  <a:pt x="17610" y="14860"/>
                </a:cubicBezTo>
                <a:lnTo>
                  <a:pt x="17622" y="14860"/>
                </a:lnTo>
                <a:lnTo>
                  <a:pt x="17622" y="14895"/>
                </a:lnTo>
                <a:lnTo>
                  <a:pt x="17610" y="14895"/>
                </a:lnTo>
                <a:lnTo>
                  <a:pt x="17610" y="14919"/>
                </a:lnTo>
                <a:cubicBezTo>
                  <a:pt x="17574" y="14955"/>
                  <a:pt x="17562" y="15003"/>
                  <a:pt x="17550" y="15038"/>
                </a:cubicBezTo>
                <a:cubicBezTo>
                  <a:pt x="17503" y="15074"/>
                  <a:pt x="17479" y="15110"/>
                  <a:pt x="17455" y="15169"/>
                </a:cubicBezTo>
                <a:cubicBezTo>
                  <a:pt x="17416" y="15100"/>
                  <a:pt x="17348" y="15055"/>
                  <a:pt x="17266" y="15055"/>
                </a:cubicBezTo>
                <a:cubicBezTo>
                  <a:pt x="17221" y="15055"/>
                  <a:pt x="17172" y="15069"/>
                  <a:pt x="17122" y="15098"/>
                </a:cubicBezTo>
                <a:cubicBezTo>
                  <a:pt x="17134" y="15205"/>
                  <a:pt x="17181" y="15265"/>
                  <a:pt x="17253" y="15288"/>
                </a:cubicBezTo>
                <a:cubicBezTo>
                  <a:pt x="17205" y="15312"/>
                  <a:pt x="17181" y="15348"/>
                  <a:pt x="17146" y="15384"/>
                </a:cubicBezTo>
                <a:cubicBezTo>
                  <a:pt x="17134" y="15384"/>
                  <a:pt x="17122" y="15372"/>
                  <a:pt x="17098" y="15372"/>
                </a:cubicBezTo>
                <a:cubicBezTo>
                  <a:pt x="17134" y="15324"/>
                  <a:pt x="17157" y="15253"/>
                  <a:pt x="17134" y="15169"/>
                </a:cubicBezTo>
                <a:cubicBezTo>
                  <a:pt x="17086" y="15169"/>
                  <a:pt x="17038" y="15193"/>
                  <a:pt x="17015" y="15205"/>
                </a:cubicBezTo>
                <a:lnTo>
                  <a:pt x="17003" y="15193"/>
                </a:lnTo>
                <a:lnTo>
                  <a:pt x="17003" y="15145"/>
                </a:lnTo>
                <a:cubicBezTo>
                  <a:pt x="17026" y="15110"/>
                  <a:pt x="17062" y="15086"/>
                  <a:pt x="17062" y="15026"/>
                </a:cubicBezTo>
                <a:lnTo>
                  <a:pt x="17038" y="15026"/>
                </a:lnTo>
                <a:cubicBezTo>
                  <a:pt x="17038" y="15015"/>
                  <a:pt x="17062" y="15003"/>
                  <a:pt x="17062" y="14979"/>
                </a:cubicBezTo>
                <a:cubicBezTo>
                  <a:pt x="17038" y="14967"/>
                  <a:pt x="17038" y="14967"/>
                  <a:pt x="17026" y="14967"/>
                </a:cubicBezTo>
                <a:cubicBezTo>
                  <a:pt x="17038" y="14955"/>
                  <a:pt x="17038" y="14943"/>
                  <a:pt x="17038" y="14919"/>
                </a:cubicBezTo>
                <a:cubicBezTo>
                  <a:pt x="17032" y="14916"/>
                  <a:pt x="17026" y="14915"/>
                  <a:pt x="17021" y="14915"/>
                </a:cubicBezTo>
                <a:cubicBezTo>
                  <a:pt x="17007" y="14915"/>
                  <a:pt x="16996" y="14926"/>
                  <a:pt x="16979" y="14943"/>
                </a:cubicBezTo>
                <a:cubicBezTo>
                  <a:pt x="16979" y="14919"/>
                  <a:pt x="16967" y="14919"/>
                  <a:pt x="16967" y="14919"/>
                </a:cubicBezTo>
                <a:cubicBezTo>
                  <a:pt x="16967" y="14907"/>
                  <a:pt x="16955" y="14895"/>
                  <a:pt x="16955" y="14860"/>
                </a:cubicBezTo>
                <a:lnTo>
                  <a:pt x="16955" y="14860"/>
                </a:lnTo>
                <a:cubicBezTo>
                  <a:pt x="16955" y="14884"/>
                  <a:pt x="16967" y="14895"/>
                  <a:pt x="16979" y="14895"/>
                </a:cubicBezTo>
                <a:cubicBezTo>
                  <a:pt x="17015" y="14895"/>
                  <a:pt x="17050" y="14895"/>
                  <a:pt x="17110" y="14860"/>
                </a:cubicBezTo>
                <a:cubicBezTo>
                  <a:pt x="17110" y="14800"/>
                  <a:pt x="17098" y="14764"/>
                  <a:pt x="17074" y="14717"/>
                </a:cubicBezTo>
                <a:cubicBezTo>
                  <a:pt x="17086" y="14717"/>
                  <a:pt x="17098" y="14717"/>
                  <a:pt x="17110" y="14705"/>
                </a:cubicBezTo>
                <a:cubicBezTo>
                  <a:pt x="17110" y="14717"/>
                  <a:pt x="17110" y="14729"/>
                  <a:pt x="17146" y="14741"/>
                </a:cubicBezTo>
                <a:cubicBezTo>
                  <a:pt x="17157" y="14729"/>
                  <a:pt x="17181" y="14717"/>
                  <a:pt x="17181" y="14705"/>
                </a:cubicBezTo>
                <a:cubicBezTo>
                  <a:pt x="17193" y="14717"/>
                  <a:pt x="17205" y="14717"/>
                  <a:pt x="17217" y="14717"/>
                </a:cubicBezTo>
                <a:cubicBezTo>
                  <a:pt x="17217" y="14681"/>
                  <a:pt x="17217" y="14669"/>
                  <a:pt x="17193" y="14657"/>
                </a:cubicBezTo>
                <a:cubicBezTo>
                  <a:pt x="17205" y="14657"/>
                  <a:pt x="17205" y="14657"/>
                  <a:pt x="17217" y="14645"/>
                </a:cubicBezTo>
                <a:cubicBezTo>
                  <a:pt x="17217" y="14657"/>
                  <a:pt x="17217" y="14669"/>
                  <a:pt x="17253" y="14681"/>
                </a:cubicBezTo>
                <a:cubicBezTo>
                  <a:pt x="17265" y="14669"/>
                  <a:pt x="17276" y="14657"/>
                  <a:pt x="17276" y="14645"/>
                </a:cubicBezTo>
                <a:cubicBezTo>
                  <a:pt x="17300" y="14657"/>
                  <a:pt x="17312" y="14657"/>
                  <a:pt x="17324" y="14657"/>
                </a:cubicBezTo>
                <a:lnTo>
                  <a:pt x="17324" y="14622"/>
                </a:lnTo>
                <a:cubicBezTo>
                  <a:pt x="17336" y="14610"/>
                  <a:pt x="17336" y="14610"/>
                  <a:pt x="17336" y="14598"/>
                </a:cubicBezTo>
                <a:close/>
                <a:moveTo>
                  <a:pt x="25480" y="15276"/>
                </a:moveTo>
                <a:cubicBezTo>
                  <a:pt x="25480" y="15312"/>
                  <a:pt x="25468" y="15336"/>
                  <a:pt x="25468" y="15372"/>
                </a:cubicBezTo>
                <a:lnTo>
                  <a:pt x="25492" y="15372"/>
                </a:lnTo>
                <a:lnTo>
                  <a:pt x="25492" y="15384"/>
                </a:lnTo>
                <a:cubicBezTo>
                  <a:pt x="25492" y="15388"/>
                  <a:pt x="25490" y="15391"/>
                  <a:pt x="25488" y="15394"/>
                </a:cubicBezTo>
                <a:lnTo>
                  <a:pt x="25488" y="15394"/>
                </a:lnTo>
                <a:cubicBezTo>
                  <a:pt x="25473" y="15386"/>
                  <a:pt x="25463" y="15379"/>
                  <a:pt x="25447" y="15379"/>
                </a:cubicBezTo>
                <a:cubicBezTo>
                  <a:pt x="25439" y="15379"/>
                  <a:pt x="25431" y="15380"/>
                  <a:pt x="25420" y="15384"/>
                </a:cubicBezTo>
                <a:cubicBezTo>
                  <a:pt x="25432" y="15372"/>
                  <a:pt x="25432" y="15360"/>
                  <a:pt x="25420" y="15324"/>
                </a:cubicBezTo>
                <a:cubicBezTo>
                  <a:pt x="25428" y="15324"/>
                  <a:pt x="25442" y="15329"/>
                  <a:pt x="25453" y="15329"/>
                </a:cubicBezTo>
                <a:cubicBezTo>
                  <a:pt x="25459" y="15329"/>
                  <a:pt x="25464" y="15328"/>
                  <a:pt x="25468" y="15324"/>
                </a:cubicBezTo>
                <a:lnTo>
                  <a:pt x="25468" y="15276"/>
                </a:lnTo>
                <a:close/>
                <a:moveTo>
                  <a:pt x="9537" y="15312"/>
                </a:moveTo>
                <a:cubicBezTo>
                  <a:pt x="9537" y="15324"/>
                  <a:pt x="9561" y="15336"/>
                  <a:pt x="9573" y="15360"/>
                </a:cubicBezTo>
                <a:lnTo>
                  <a:pt x="9561" y="15372"/>
                </a:lnTo>
                <a:cubicBezTo>
                  <a:pt x="9537" y="15372"/>
                  <a:pt x="9526" y="15384"/>
                  <a:pt x="9526" y="15396"/>
                </a:cubicBezTo>
                <a:cubicBezTo>
                  <a:pt x="9526" y="15396"/>
                  <a:pt x="9514" y="15396"/>
                  <a:pt x="9502" y="15384"/>
                </a:cubicBezTo>
                <a:lnTo>
                  <a:pt x="9502" y="15360"/>
                </a:lnTo>
                <a:cubicBezTo>
                  <a:pt x="9526" y="15360"/>
                  <a:pt x="9537" y="15336"/>
                  <a:pt x="9537" y="15312"/>
                </a:cubicBezTo>
                <a:close/>
                <a:moveTo>
                  <a:pt x="13824" y="15396"/>
                </a:moveTo>
                <a:lnTo>
                  <a:pt x="13824" y="15431"/>
                </a:lnTo>
                <a:cubicBezTo>
                  <a:pt x="13800" y="15443"/>
                  <a:pt x="13788" y="15455"/>
                  <a:pt x="13764" y="15491"/>
                </a:cubicBezTo>
                <a:lnTo>
                  <a:pt x="13764" y="15479"/>
                </a:lnTo>
                <a:cubicBezTo>
                  <a:pt x="13764" y="15455"/>
                  <a:pt x="13752" y="15431"/>
                  <a:pt x="13752" y="15419"/>
                </a:cubicBezTo>
                <a:lnTo>
                  <a:pt x="13752" y="15419"/>
                </a:lnTo>
                <a:cubicBezTo>
                  <a:pt x="13757" y="15424"/>
                  <a:pt x="13764" y="15426"/>
                  <a:pt x="13773" y="15426"/>
                </a:cubicBezTo>
                <a:cubicBezTo>
                  <a:pt x="13789" y="15426"/>
                  <a:pt x="13809" y="15418"/>
                  <a:pt x="13824" y="15396"/>
                </a:cubicBezTo>
                <a:close/>
                <a:moveTo>
                  <a:pt x="18836" y="15396"/>
                </a:moveTo>
                <a:cubicBezTo>
                  <a:pt x="18852" y="15436"/>
                  <a:pt x="18869" y="15471"/>
                  <a:pt x="18896" y="15500"/>
                </a:cubicBezTo>
                <a:lnTo>
                  <a:pt x="18896" y="15500"/>
                </a:lnTo>
                <a:cubicBezTo>
                  <a:pt x="18869" y="15482"/>
                  <a:pt x="18835" y="15469"/>
                  <a:pt x="18800" y="15455"/>
                </a:cubicBezTo>
                <a:cubicBezTo>
                  <a:pt x="18812" y="15443"/>
                  <a:pt x="18824" y="15431"/>
                  <a:pt x="18836" y="15396"/>
                </a:cubicBezTo>
                <a:close/>
                <a:moveTo>
                  <a:pt x="18586" y="15276"/>
                </a:moveTo>
                <a:cubicBezTo>
                  <a:pt x="18610" y="15300"/>
                  <a:pt x="18622" y="15324"/>
                  <a:pt x="18634" y="15336"/>
                </a:cubicBezTo>
                <a:cubicBezTo>
                  <a:pt x="18622" y="15384"/>
                  <a:pt x="18598" y="15443"/>
                  <a:pt x="18634" y="15515"/>
                </a:cubicBezTo>
                <a:cubicBezTo>
                  <a:pt x="18634" y="15515"/>
                  <a:pt x="18622" y="15515"/>
                  <a:pt x="18622" y="15538"/>
                </a:cubicBezTo>
                <a:cubicBezTo>
                  <a:pt x="18586" y="15515"/>
                  <a:pt x="18539" y="15515"/>
                  <a:pt x="18515" y="15515"/>
                </a:cubicBezTo>
                <a:cubicBezTo>
                  <a:pt x="18539" y="15455"/>
                  <a:pt x="18562" y="15396"/>
                  <a:pt x="18562" y="15360"/>
                </a:cubicBezTo>
                <a:cubicBezTo>
                  <a:pt x="18574" y="15324"/>
                  <a:pt x="18586" y="15300"/>
                  <a:pt x="18586" y="15276"/>
                </a:cubicBezTo>
                <a:close/>
                <a:moveTo>
                  <a:pt x="14157" y="15396"/>
                </a:moveTo>
                <a:cubicBezTo>
                  <a:pt x="14157" y="15419"/>
                  <a:pt x="14169" y="15419"/>
                  <a:pt x="14169" y="15431"/>
                </a:cubicBezTo>
                <a:cubicBezTo>
                  <a:pt x="14157" y="15479"/>
                  <a:pt x="14145" y="15503"/>
                  <a:pt x="14121" y="15550"/>
                </a:cubicBezTo>
                <a:lnTo>
                  <a:pt x="14109" y="15550"/>
                </a:lnTo>
                <a:cubicBezTo>
                  <a:pt x="14109" y="15538"/>
                  <a:pt x="14121" y="15515"/>
                  <a:pt x="14109" y="15503"/>
                </a:cubicBezTo>
                <a:lnTo>
                  <a:pt x="14098" y="15503"/>
                </a:lnTo>
                <a:cubicBezTo>
                  <a:pt x="14109" y="15491"/>
                  <a:pt x="14121" y="15455"/>
                  <a:pt x="14133" y="15431"/>
                </a:cubicBezTo>
                <a:lnTo>
                  <a:pt x="14157" y="15431"/>
                </a:lnTo>
                <a:lnTo>
                  <a:pt x="14157" y="15396"/>
                </a:lnTo>
                <a:close/>
                <a:moveTo>
                  <a:pt x="18930" y="15529"/>
                </a:moveTo>
                <a:cubicBezTo>
                  <a:pt x="18934" y="15533"/>
                  <a:pt x="18939" y="15535"/>
                  <a:pt x="18943" y="15538"/>
                </a:cubicBezTo>
                <a:lnTo>
                  <a:pt x="18943" y="15550"/>
                </a:lnTo>
                <a:cubicBezTo>
                  <a:pt x="18940" y="15543"/>
                  <a:pt x="18935" y="15536"/>
                  <a:pt x="18930" y="15529"/>
                </a:cubicBezTo>
                <a:close/>
                <a:moveTo>
                  <a:pt x="4263" y="15574"/>
                </a:moveTo>
                <a:cubicBezTo>
                  <a:pt x="4275" y="15574"/>
                  <a:pt x="4287" y="15598"/>
                  <a:pt x="4299" y="15598"/>
                </a:cubicBezTo>
                <a:cubicBezTo>
                  <a:pt x="4287" y="15598"/>
                  <a:pt x="4287" y="15610"/>
                  <a:pt x="4287" y="15622"/>
                </a:cubicBezTo>
                <a:cubicBezTo>
                  <a:pt x="4275" y="15610"/>
                  <a:pt x="4263" y="15610"/>
                  <a:pt x="4239" y="15610"/>
                </a:cubicBezTo>
                <a:cubicBezTo>
                  <a:pt x="4263" y="15598"/>
                  <a:pt x="4263" y="15574"/>
                  <a:pt x="4263" y="15574"/>
                </a:cubicBezTo>
                <a:close/>
                <a:moveTo>
                  <a:pt x="22313" y="15324"/>
                </a:moveTo>
                <a:cubicBezTo>
                  <a:pt x="22360" y="15431"/>
                  <a:pt x="22432" y="15515"/>
                  <a:pt x="22551" y="15550"/>
                </a:cubicBezTo>
                <a:cubicBezTo>
                  <a:pt x="22551" y="15562"/>
                  <a:pt x="22539" y="15574"/>
                  <a:pt x="22539" y="15598"/>
                </a:cubicBezTo>
                <a:cubicBezTo>
                  <a:pt x="22503" y="15598"/>
                  <a:pt x="22491" y="15610"/>
                  <a:pt x="22456" y="15622"/>
                </a:cubicBezTo>
                <a:cubicBezTo>
                  <a:pt x="22396" y="15515"/>
                  <a:pt x="22313" y="15455"/>
                  <a:pt x="22241" y="15443"/>
                </a:cubicBezTo>
                <a:cubicBezTo>
                  <a:pt x="22253" y="15443"/>
                  <a:pt x="22253" y="15443"/>
                  <a:pt x="22253" y="15431"/>
                </a:cubicBezTo>
                <a:cubicBezTo>
                  <a:pt x="22277" y="15419"/>
                  <a:pt x="22301" y="15372"/>
                  <a:pt x="22313" y="15324"/>
                </a:cubicBezTo>
                <a:close/>
                <a:moveTo>
                  <a:pt x="10776" y="15574"/>
                </a:moveTo>
                <a:cubicBezTo>
                  <a:pt x="10788" y="15598"/>
                  <a:pt x="10823" y="15598"/>
                  <a:pt x="10847" y="15598"/>
                </a:cubicBezTo>
                <a:cubicBezTo>
                  <a:pt x="10823" y="15622"/>
                  <a:pt x="10811" y="15657"/>
                  <a:pt x="10811" y="15693"/>
                </a:cubicBezTo>
                <a:cubicBezTo>
                  <a:pt x="10788" y="15669"/>
                  <a:pt x="10776" y="15657"/>
                  <a:pt x="10764" y="15634"/>
                </a:cubicBezTo>
                <a:cubicBezTo>
                  <a:pt x="10764" y="15622"/>
                  <a:pt x="10776" y="15610"/>
                  <a:pt x="10776" y="15574"/>
                </a:cubicBezTo>
                <a:close/>
                <a:moveTo>
                  <a:pt x="11442" y="15598"/>
                </a:moveTo>
                <a:cubicBezTo>
                  <a:pt x="11466" y="15622"/>
                  <a:pt x="11478" y="15657"/>
                  <a:pt x="11502" y="15669"/>
                </a:cubicBezTo>
                <a:cubicBezTo>
                  <a:pt x="11490" y="15681"/>
                  <a:pt x="11478" y="15693"/>
                  <a:pt x="11478" y="15705"/>
                </a:cubicBezTo>
                <a:cubicBezTo>
                  <a:pt x="11454" y="15693"/>
                  <a:pt x="11442" y="15693"/>
                  <a:pt x="11431" y="15693"/>
                </a:cubicBezTo>
                <a:cubicBezTo>
                  <a:pt x="11427" y="15690"/>
                  <a:pt x="11423" y="15688"/>
                  <a:pt x="11420" y="15688"/>
                </a:cubicBezTo>
                <a:cubicBezTo>
                  <a:pt x="11413" y="15688"/>
                  <a:pt x="11407" y="15693"/>
                  <a:pt x="11409" y="15701"/>
                </a:cubicBezTo>
                <a:lnTo>
                  <a:pt x="11409" y="15701"/>
                </a:lnTo>
                <a:cubicBezTo>
                  <a:pt x="11395" y="15677"/>
                  <a:pt x="11395" y="15667"/>
                  <a:pt x="11395" y="15657"/>
                </a:cubicBezTo>
                <a:lnTo>
                  <a:pt x="11431" y="15622"/>
                </a:lnTo>
                <a:cubicBezTo>
                  <a:pt x="11442" y="15610"/>
                  <a:pt x="11442" y="15598"/>
                  <a:pt x="11442" y="15598"/>
                </a:cubicBezTo>
                <a:close/>
                <a:moveTo>
                  <a:pt x="17122" y="15610"/>
                </a:moveTo>
                <a:cubicBezTo>
                  <a:pt x="17134" y="15622"/>
                  <a:pt x="17157" y="15634"/>
                  <a:pt x="17193" y="15634"/>
                </a:cubicBezTo>
                <a:cubicBezTo>
                  <a:pt x="17146" y="15657"/>
                  <a:pt x="17146" y="15681"/>
                  <a:pt x="17146" y="15729"/>
                </a:cubicBezTo>
                <a:cubicBezTo>
                  <a:pt x="17141" y="15729"/>
                  <a:pt x="17135" y="15731"/>
                  <a:pt x="17129" y="15733"/>
                </a:cubicBezTo>
                <a:lnTo>
                  <a:pt x="17129" y="15733"/>
                </a:lnTo>
                <a:cubicBezTo>
                  <a:pt x="17135" y="15720"/>
                  <a:pt x="17138" y="15703"/>
                  <a:pt x="17146" y="15681"/>
                </a:cubicBezTo>
                <a:cubicBezTo>
                  <a:pt x="17134" y="15669"/>
                  <a:pt x="17098" y="15669"/>
                  <a:pt x="17086" y="15669"/>
                </a:cubicBezTo>
                <a:lnTo>
                  <a:pt x="17086" y="15657"/>
                </a:lnTo>
                <a:lnTo>
                  <a:pt x="17086" y="15622"/>
                </a:lnTo>
                <a:cubicBezTo>
                  <a:pt x="17098" y="15622"/>
                  <a:pt x="17098" y="15610"/>
                  <a:pt x="17122" y="15610"/>
                </a:cubicBezTo>
                <a:close/>
                <a:moveTo>
                  <a:pt x="25483" y="15423"/>
                </a:moveTo>
                <a:cubicBezTo>
                  <a:pt x="25496" y="15433"/>
                  <a:pt x="25517" y="15443"/>
                  <a:pt x="25528" y="15443"/>
                </a:cubicBezTo>
                <a:lnTo>
                  <a:pt x="25528" y="15455"/>
                </a:lnTo>
                <a:cubicBezTo>
                  <a:pt x="25504" y="15491"/>
                  <a:pt x="25504" y="15515"/>
                  <a:pt x="25539" y="15562"/>
                </a:cubicBezTo>
                <a:cubicBezTo>
                  <a:pt x="25551" y="15562"/>
                  <a:pt x="25551" y="15562"/>
                  <a:pt x="25575" y="15550"/>
                </a:cubicBezTo>
                <a:cubicBezTo>
                  <a:pt x="25575" y="15574"/>
                  <a:pt x="25575" y="15610"/>
                  <a:pt x="25587" y="15634"/>
                </a:cubicBezTo>
                <a:cubicBezTo>
                  <a:pt x="25635" y="15634"/>
                  <a:pt x="25599" y="15634"/>
                  <a:pt x="25575" y="15657"/>
                </a:cubicBezTo>
                <a:cubicBezTo>
                  <a:pt x="25575" y="15681"/>
                  <a:pt x="25587" y="15693"/>
                  <a:pt x="25587" y="15717"/>
                </a:cubicBezTo>
                <a:cubicBezTo>
                  <a:pt x="25551" y="15717"/>
                  <a:pt x="25528" y="15717"/>
                  <a:pt x="25492" y="15741"/>
                </a:cubicBezTo>
                <a:lnTo>
                  <a:pt x="25492" y="15729"/>
                </a:lnTo>
                <a:lnTo>
                  <a:pt x="25480" y="15729"/>
                </a:lnTo>
                <a:cubicBezTo>
                  <a:pt x="25468" y="15717"/>
                  <a:pt x="25444" y="15693"/>
                  <a:pt x="25420" y="15693"/>
                </a:cubicBezTo>
                <a:cubicBezTo>
                  <a:pt x="25420" y="15681"/>
                  <a:pt x="25432" y="15681"/>
                  <a:pt x="25432" y="15669"/>
                </a:cubicBezTo>
                <a:cubicBezTo>
                  <a:pt x="25408" y="15638"/>
                  <a:pt x="25379" y="15627"/>
                  <a:pt x="25348" y="15627"/>
                </a:cubicBezTo>
                <a:cubicBezTo>
                  <a:pt x="25333" y="15627"/>
                  <a:pt x="25317" y="15630"/>
                  <a:pt x="25301" y="15634"/>
                </a:cubicBezTo>
                <a:lnTo>
                  <a:pt x="25301" y="15622"/>
                </a:lnTo>
                <a:lnTo>
                  <a:pt x="25313" y="15622"/>
                </a:lnTo>
                <a:cubicBezTo>
                  <a:pt x="25337" y="15574"/>
                  <a:pt x="25313" y="15550"/>
                  <a:pt x="25289" y="15526"/>
                </a:cubicBezTo>
                <a:lnTo>
                  <a:pt x="25337" y="15526"/>
                </a:lnTo>
                <a:lnTo>
                  <a:pt x="25337" y="15550"/>
                </a:lnTo>
                <a:cubicBezTo>
                  <a:pt x="25361" y="15550"/>
                  <a:pt x="25373" y="15526"/>
                  <a:pt x="25397" y="15503"/>
                </a:cubicBezTo>
                <a:cubicBezTo>
                  <a:pt x="25405" y="15529"/>
                  <a:pt x="25421" y="15543"/>
                  <a:pt x="25443" y="15543"/>
                </a:cubicBezTo>
                <a:cubicBezTo>
                  <a:pt x="25451" y="15543"/>
                  <a:pt x="25459" y="15541"/>
                  <a:pt x="25468" y="15538"/>
                </a:cubicBezTo>
                <a:cubicBezTo>
                  <a:pt x="25480" y="15503"/>
                  <a:pt x="25468" y="15479"/>
                  <a:pt x="25432" y="15455"/>
                </a:cubicBezTo>
                <a:cubicBezTo>
                  <a:pt x="25460" y="15455"/>
                  <a:pt x="25473" y="15448"/>
                  <a:pt x="25483" y="15423"/>
                </a:cubicBezTo>
                <a:close/>
                <a:moveTo>
                  <a:pt x="3049" y="15622"/>
                </a:moveTo>
                <a:lnTo>
                  <a:pt x="3049" y="15622"/>
                </a:lnTo>
                <a:cubicBezTo>
                  <a:pt x="3072" y="15634"/>
                  <a:pt x="3096" y="15657"/>
                  <a:pt x="3132" y="15657"/>
                </a:cubicBezTo>
                <a:lnTo>
                  <a:pt x="3132" y="15681"/>
                </a:lnTo>
                <a:cubicBezTo>
                  <a:pt x="3156" y="15693"/>
                  <a:pt x="3168" y="15717"/>
                  <a:pt x="3203" y="15717"/>
                </a:cubicBezTo>
                <a:cubicBezTo>
                  <a:pt x="3191" y="15729"/>
                  <a:pt x="3191" y="15741"/>
                  <a:pt x="3191" y="15753"/>
                </a:cubicBezTo>
                <a:cubicBezTo>
                  <a:pt x="3168" y="15741"/>
                  <a:pt x="3156" y="15741"/>
                  <a:pt x="3144" y="15741"/>
                </a:cubicBezTo>
                <a:cubicBezTo>
                  <a:pt x="3108" y="15705"/>
                  <a:pt x="3096" y="15693"/>
                  <a:pt x="3072" y="15681"/>
                </a:cubicBezTo>
                <a:cubicBezTo>
                  <a:pt x="3072" y="15669"/>
                  <a:pt x="3072" y="15634"/>
                  <a:pt x="3049" y="15622"/>
                </a:cubicBezTo>
                <a:close/>
                <a:moveTo>
                  <a:pt x="9859" y="15491"/>
                </a:moveTo>
                <a:lnTo>
                  <a:pt x="9859" y="15491"/>
                </a:lnTo>
                <a:cubicBezTo>
                  <a:pt x="9895" y="15503"/>
                  <a:pt x="9930" y="15503"/>
                  <a:pt x="9966" y="15503"/>
                </a:cubicBezTo>
                <a:cubicBezTo>
                  <a:pt x="9966" y="15574"/>
                  <a:pt x="10002" y="15622"/>
                  <a:pt x="10026" y="15657"/>
                </a:cubicBezTo>
                <a:cubicBezTo>
                  <a:pt x="10026" y="15669"/>
                  <a:pt x="10049" y="15681"/>
                  <a:pt x="10049" y="15693"/>
                </a:cubicBezTo>
                <a:lnTo>
                  <a:pt x="10026" y="15693"/>
                </a:lnTo>
                <a:cubicBezTo>
                  <a:pt x="10026" y="15717"/>
                  <a:pt x="10014" y="15729"/>
                  <a:pt x="10014" y="15741"/>
                </a:cubicBezTo>
                <a:cubicBezTo>
                  <a:pt x="10002" y="15741"/>
                  <a:pt x="9990" y="15741"/>
                  <a:pt x="9990" y="15753"/>
                </a:cubicBezTo>
                <a:cubicBezTo>
                  <a:pt x="9966" y="15753"/>
                  <a:pt x="9966" y="15741"/>
                  <a:pt x="9954" y="15741"/>
                </a:cubicBezTo>
                <a:cubicBezTo>
                  <a:pt x="9954" y="15729"/>
                  <a:pt x="9966" y="15705"/>
                  <a:pt x="9966" y="15681"/>
                </a:cubicBezTo>
                <a:cubicBezTo>
                  <a:pt x="9954" y="15634"/>
                  <a:pt x="9907" y="15622"/>
                  <a:pt x="9871" y="15622"/>
                </a:cubicBezTo>
                <a:cubicBezTo>
                  <a:pt x="9883" y="15574"/>
                  <a:pt x="9883" y="15538"/>
                  <a:pt x="9859" y="15491"/>
                </a:cubicBezTo>
                <a:close/>
                <a:moveTo>
                  <a:pt x="9461" y="15798"/>
                </a:moveTo>
                <a:cubicBezTo>
                  <a:pt x="9461" y="15799"/>
                  <a:pt x="9463" y="15800"/>
                  <a:pt x="9466" y="15800"/>
                </a:cubicBezTo>
                <a:lnTo>
                  <a:pt x="9461" y="15798"/>
                </a:lnTo>
                <a:close/>
                <a:moveTo>
                  <a:pt x="26599" y="15396"/>
                </a:moveTo>
                <a:cubicBezTo>
                  <a:pt x="26587" y="15455"/>
                  <a:pt x="26599" y="15538"/>
                  <a:pt x="26647" y="15610"/>
                </a:cubicBezTo>
                <a:cubicBezTo>
                  <a:pt x="26563" y="15693"/>
                  <a:pt x="26551" y="15788"/>
                  <a:pt x="26599" y="15848"/>
                </a:cubicBezTo>
                <a:cubicBezTo>
                  <a:pt x="26585" y="15844"/>
                  <a:pt x="26571" y="15843"/>
                  <a:pt x="26558" y="15843"/>
                </a:cubicBezTo>
                <a:cubicBezTo>
                  <a:pt x="26525" y="15843"/>
                  <a:pt x="26493" y="15851"/>
                  <a:pt x="26468" y="15860"/>
                </a:cubicBezTo>
                <a:cubicBezTo>
                  <a:pt x="26444" y="15848"/>
                  <a:pt x="26444" y="15836"/>
                  <a:pt x="26432" y="15836"/>
                </a:cubicBezTo>
                <a:cubicBezTo>
                  <a:pt x="26480" y="15836"/>
                  <a:pt x="26504" y="15788"/>
                  <a:pt x="26540" y="15729"/>
                </a:cubicBezTo>
                <a:cubicBezTo>
                  <a:pt x="26504" y="15693"/>
                  <a:pt x="26480" y="15681"/>
                  <a:pt x="26444" y="15681"/>
                </a:cubicBezTo>
                <a:cubicBezTo>
                  <a:pt x="26444" y="15669"/>
                  <a:pt x="26444" y="15657"/>
                  <a:pt x="26432" y="15634"/>
                </a:cubicBezTo>
                <a:cubicBezTo>
                  <a:pt x="26444" y="15634"/>
                  <a:pt x="26468" y="15622"/>
                  <a:pt x="26468" y="15598"/>
                </a:cubicBezTo>
                <a:cubicBezTo>
                  <a:pt x="26456" y="15586"/>
                  <a:pt x="26447" y="15580"/>
                  <a:pt x="26440" y="15580"/>
                </a:cubicBezTo>
                <a:cubicBezTo>
                  <a:pt x="26432" y="15580"/>
                  <a:pt x="26426" y="15586"/>
                  <a:pt x="26420" y="15598"/>
                </a:cubicBezTo>
                <a:cubicBezTo>
                  <a:pt x="26420" y="15574"/>
                  <a:pt x="26420" y="15562"/>
                  <a:pt x="26409" y="15550"/>
                </a:cubicBezTo>
                <a:lnTo>
                  <a:pt x="26409" y="15550"/>
                </a:lnTo>
                <a:lnTo>
                  <a:pt x="26420" y="15562"/>
                </a:lnTo>
                <a:lnTo>
                  <a:pt x="26444" y="15538"/>
                </a:lnTo>
                <a:cubicBezTo>
                  <a:pt x="26444" y="15538"/>
                  <a:pt x="26444" y="15550"/>
                  <a:pt x="26468" y="15550"/>
                </a:cubicBezTo>
                <a:cubicBezTo>
                  <a:pt x="26468" y="15550"/>
                  <a:pt x="26480" y="15550"/>
                  <a:pt x="26480" y="15538"/>
                </a:cubicBezTo>
                <a:cubicBezTo>
                  <a:pt x="26492" y="15515"/>
                  <a:pt x="26504" y="15515"/>
                  <a:pt x="26528" y="15503"/>
                </a:cubicBezTo>
                <a:cubicBezTo>
                  <a:pt x="26540" y="15503"/>
                  <a:pt x="26540" y="15503"/>
                  <a:pt x="26551" y="15491"/>
                </a:cubicBezTo>
                <a:cubicBezTo>
                  <a:pt x="26551" y="15479"/>
                  <a:pt x="26551" y="15479"/>
                  <a:pt x="26540" y="15479"/>
                </a:cubicBezTo>
                <a:cubicBezTo>
                  <a:pt x="26551" y="15455"/>
                  <a:pt x="26551" y="15431"/>
                  <a:pt x="26551" y="15396"/>
                </a:cubicBezTo>
                <a:close/>
                <a:moveTo>
                  <a:pt x="24182" y="15717"/>
                </a:moveTo>
                <a:cubicBezTo>
                  <a:pt x="24230" y="15777"/>
                  <a:pt x="24289" y="15800"/>
                  <a:pt x="24349" y="15800"/>
                </a:cubicBezTo>
                <a:lnTo>
                  <a:pt x="24349" y="15812"/>
                </a:lnTo>
                <a:lnTo>
                  <a:pt x="24313" y="15848"/>
                </a:lnTo>
                <a:cubicBezTo>
                  <a:pt x="24289" y="15848"/>
                  <a:pt x="24277" y="15860"/>
                  <a:pt x="24242" y="15872"/>
                </a:cubicBezTo>
                <a:cubicBezTo>
                  <a:pt x="24242" y="15848"/>
                  <a:pt x="24242" y="15836"/>
                  <a:pt x="24218" y="15800"/>
                </a:cubicBezTo>
                <a:cubicBezTo>
                  <a:pt x="24194" y="15812"/>
                  <a:pt x="24182" y="15848"/>
                  <a:pt x="24182" y="15860"/>
                </a:cubicBezTo>
                <a:lnTo>
                  <a:pt x="24170" y="15860"/>
                </a:lnTo>
                <a:lnTo>
                  <a:pt x="24158" y="15848"/>
                </a:lnTo>
                <a:cubicBezTo>
                  <a:pt x="24170" y="15836"/>
                  <a:pt x="24170" y="15812"/>
                  <a:pt x="24158" y="15800"/>
                </a:cubicBezTo>
                <a:cubicBezTo>
                  <a:pt x="24170" y="15800"/>
                  <a:pt x="24182" y="15800"/>
                  <a:pt x="24194" y="15788"/>
                </a:cubicBezTo>
                <a:cubicBezTo>
                  <a:pt x="24194" y="15777"/>
                  <a:pt x="24182" y="15753"/>
                  <a:pt x="24170" y="15753"/>
                </a:cubicBezTo>
                <a:cubicBezTo>
                  <a:pt x="24182" y="15741"/>
                  <a:pt x="24182" y="15741"/>
                  <a:pt x="24182" y="15717"/>
                </a:cubicBezTo>
                <a:close/>
                <a:moveTo>
                  <a:pt x="17098" y="15753"/>
                </a:moveTo>
                <a:cubicBezTo>
                  <a:pt x="17122" y="15800"/>
                  <a:pt x="17146" y="15836"/>
                  <a:pt x="17193" y="15836"/>
                </a:cubicBezTo>
                <a:cubicBezTo>
                  <a:pt x="17181" y="15848"/>
                  <a:pt x="17157" y="15860"/>
                  <a:pt x="17157" y="15896"/>
                </a:cubicBezTo>
                <a:cubicBezTo>
                  <a:pt x="17146" y="15836"/>
                  <a:pt x="17122" y="15800"/>
                  <a:pt x="17086" y="15788"/>
                </a:cubicBezTo>
                <a:cubicBezTo>
                  <a:pt x="17086" y="15777"/>
                  <a:pt x="17086" y="15777"/>
                  <a:pt x="17098" y="15753"/>
                </a:cubicBezTo>
                <a:close/>
                <a:moveTo>
                  <a:pt x="7894" y="15479"/>
                </a:moveTo>
                <a:cubicBezTo>
                  <a:pt x="7906" y="15491"/>
                  <a:pt x="7930" y="15503"/>
                  <a:pt x="7966" y="15503"/>
                </a:cubicBezTo>
                <a:cubicBezTo>
                  <a:pt x="7954" y="15550"/>
                  <a:pt x="7954" y="15598"/>
                  <a:pt x="7978" y="15657"/>
                </a:cubicBezTo>
                <a:cubicBezTo>
                  <a:pt x="7960" y="15653"/>
                  <a:pt x="7943" y="15651"/>
                  <a:pt x="7926" y="15651"/>
                </a:cubicBezTo>
                <a:cubicBezTo>
                  <a:pt x="7844" y="15651"/>
                  <a:pt x="7781" y="15701"/>
                  <a:pt x="7751" y="15800"/>
                </a:cubicBezTo>
                <a:cubicBezTo>
                  <a:pt x="7787" y="15836"/>
                  <a:pt x="7811" y="15848"/>
                  <a:pt x="7859" y="15860"/>
                </a:cubicBezTo>
                <a:cubicBezTo>
                  <a:pt x="7848" y="15858"/>
                  <a:pt x="7837" y="15857"/>
                  <a:pt x="7826" y="15857"/>
                </a:cubicBezTo>
                <a:cubicBezTo>
                  <a:pt x="7774" y="15857"/>
                  <a:pt x="7715" y="15878"/>
                  <a:pt x="7656" y="15907"/>
                </a:cubicBezTo>
                <a:cubicBezTo>
                  <a:pt x="7638" y="15902"/>
                  <a:pt x="7623" y="15899"/>
                  <a:pt x="7609" y="15899"/>
                </a:cubicBezTo>
                <a:cubicBezTo>
                  <a:pt x="7594" y="15899"/>
                  <a:pt x="7579" y="15902"/>
                  <a:pt x="7561" y="15907"/>
                </a:cubicBezTo>
                <a:cubicBezTo>
                  <a:pt x="7561" y="15896"/>
                  <a:pt x="7573" y="15872"/>
                  <a:pt x="7573" y="15860"/>
                </a:cubicBezTo>
                <a:cubicBezTo>
                  <a:pt x="7573" y="15836"/>
                  <a:pt x="7573" y="15800"/>
                  <a:pt x="7561" y="15788"/>
                </a:cubicBezTo>
                <a:cubicBezTo>
                  <a:pt x="7561" y="15777"/>
                  <a:pt x="7549" y="15753"/>
                  <a:pt x="7549" y="15741"/>
                </a:cubicBezTo>
                <a:lnTo>
                  <a:pt x="7561" y="15729"/>
                </a:lnTo>
                <a:cubicBezTo>
                  <a:pt x="7549" y="15693"/>
                  <a:pt x="7525" y="15693"/>
                  <a:pt x="7501" y="15681"/>
                </a:cubicBezTo>
                <a:cubicBezTo>
                  <a:pt x="7478" y="15657"/>
                  <a:pt x="7454" y="15622"/>
                  <a:pt x="7430" y="15622"/>
                </a:cubicBezTo>
                <a:cubicBezTo>
                  <a:pt x="7430" y="15610"/>
                  <a:pt x="7418" y="15574"/>
                  <a:pt x="7382" y="15550"/>
                </a:cubicBezTo>
                <a:cubicBezTo>
                  <a:pt x="7370" y="15550"/>
                  <a:pt x="7370" y="15550"/>
                  <a:pt x="7370" y="15562"/>
                </a:cubicBezTo>
                <a:lnTo>
                  <a:pt x="7370" y="15550"/>
                </a:lnTo>
                <a:lnTo>
                  <a:pt x="7382" y="15550"/>
                </a:lnTo>
                <a:cubicBezTo>
                  <a:pt x="7394" y="15538"/>
                  <a:pt x="7394" y="15515"/>
                  <a:pt x="7394" y="15491"/>
                </a:cubicBezTo>
                <a:cubicBezTo>
                  <a:pt x="7418" y="15491"/>
                  <a:pt x="7418" y="15479"/>
                  <a:pt x="7430" y="15479"/>
                </a:cubicBezTo>
                <a:cubicBezTo>
                  <a:pt x="7442" y="15491"/>
                  <a:pt x="7454" y="15491"/>
                  <a:pt x="7478" y="15491"/>
                </a:cubicBezTo>
                <a:cubicBezTo>
                  <a:pt x="7478" y="15515"/>
                  <a:pt x="7490" y="15550"/>
                  <a:pt x="7490" y="15562"/>
                </a:cubicBezTo>
                <a:cubicBezTo>
                  <a:pt x="7501" y="15562"/>
                  <a:pt x="7513" y="15562"/>
                  <a:pt x="7537" y="15550"/>
                </a:cubicBezTo>
                <a:cubicBezTo>
                  <a:pt x="7537" y="15550"/>
                  <a:pt x="7537" y="15562"/>
                  <a:pt x="7549" y="15562"/>
                </a:cubicBezTo>
                <a:cubicBezTo>
                  <a:pt x="7537" y="15562"/>
                  <a:pt x="7537" y="15574"/>
                  <a:pt x="7513" y="15574"/>
                </a:cubicBezTo>
                <a:cubicBezTo>
                  <a:pt x="7532" y="15611"/>
                  <a:pt x="7551" y="15641"/>
                  <a:pt x="7575" y="15641"/>
                </a:cubicBezTo>
                <a:cubicBezTo>
                  <a:pt x="7582" y="15641"/>
                  <a:pt x="7589" y="15639"/>
                  <a:pt x="7597" y="15634"/>
                </a:cubicBezTo>
                <a:lnTo>
                  <a:pt x="7597" y="15634"/>
                </a:lnTo>
                <a:cubicBezTo>
                  <a:pt x="7573" y="15657"/>
                  <a:pt x="7561" y="15693"/>
                  <a:pt x="7621" y="15741"/>
                </a:cubicBezTo>
                <a:cubicBezTo>
                  <a:pt x="7680" y="15729"/>
                  <a:pt x="7692" y="15693"/>
                  <a:pt x="7692" y="15669"/>
                </a:cubicBezTo>
                <a:cubicBezTo>
                  <a:pt x="7702" y="15673"/>
                  <a:pt x="7712" y="15674"/>
                  <a:pt x="7721" y="15674"/>
                </a:cubicBezTo>
                <a:cubicBezTo>
                  <a:pt x="7743" y="15674"/>
                  <a:pt x="7762" y="15666"/>
                  <a:pt x="7787" y="15657"/>
                </a:cubicBezTo>
                <a:cubicBezTo>
                  <a:pt x="7775" y="15610"/>
                  <a:pt x="7740" y="15598"/>
                  <a:pt x="7716" y="15598"/>
                </a:cubicBezTo>
                <a:cubicBezTo>
                  <a:pt x="7716" y="15574"/>
                  <a:pt x="7728" y="15574"/>
                  <a:pt x="7728" y="15562"/>
                </a:cubicBezTo>
                <a:cubicBezTo>
                  <a:pt x="7751" y="15550"/>
                  <a:pt x="7775" y="15515"/>
                  <a:pt x="7787" y="15491"/>
                </a:cubicBezTo>
                <a:cubicBezTo>
                  <a:pt x="7811" y="15503"/>
                  <a:pt x="7847" y="15503"/>
                  <a:pt x="7871" y="15503"/>
                </a:cubicBezTo>
                <a:cubicBezTo>
                  <a:pt x="7871" y="15491"/>
                  <a:pt x="7894" y="15479"/>
                  <a:pt x="7894" y="15479"/>
                </a:cubicBezTo>
                <a:close/>
                <a:moveTo>
                  <a:pt x="16820" y="15931"/>
                </a:moveTo>
                <a:cubicBezTo>
                  <a:pt x="16817" y="15931"/>
                  <a:pt x="16815" y="15931"/>
                  <a:pt x="16812" y="15931"/>
                </a:cubicBezTo>
                <a:cubicBezTo>
                  <a:pt x="16813" y="15933"/>
                  <a:pt x="16814" y="15934"/>
                  <a:pt x="16815" y="15935"/>
                </a:cubicBezTo>
                <a:lnTo>
                  <a:pt x="16815" y="15935"/>
                </a:lnTo>
                <a:cubicBezTo>
                  <a:pt x="16818" y="15934"/>
                  <a:pt x="16821" y="15932"/>
                  <a:pt x="16824" y="15931"/>
                </a:cubicBezTo>
                <a:cubicBezTo>
                  <a:pt x="16823" y="15931"/>
                  <a:pt x="16821" y="15931"/>
                  <a:pt x="16820" y="15931"/>
                </a:cubicBezTo>
                <a:close/>
                <a:moveTo>
                  <a:pt x="2656" y="15896"/>
                </a:moveTo>
                <a:cubicBezTo>
                  <a:pt x="2679" y="15907"/>
                  <a:pt x="2691" y="15907"/>
                  <a:pt x="2727" y="15907"/>
                </a:cubicBezTo>
                <a:cubicBezTo>
                  <a:pt x="2727" y="15919"/>
                  <a:pt x="2727" y="15931"/>
                  <a:pt x="2715" y="15967"/>
                </a:cubicBezTo>
                <a:cubicBezTo>
                  <a:pt x="2691" y="15931"/>
                  <a:pt x="2668" y="15919"/>
                  <a:pt x="2632" y="15919"/>
                </a:cubicBezTo>
                <a:cubicBezTo>
                  <a:pt x="2632" y="15907"/>
                  <a:pt x="2656" y="15907"/>
                  <a:pt x="2656" y="15896"/>
                </a:cubicBezTo>
                <a:close/>
                <a:moveTo>
                  <a:pt x="4870" y="15907"/>
                </a:moveTo>
                <a:cubicBezTo>
                  <a:pt x="4870" y="15919"/>
                  <a:pt x="4882" y="15931"/>
                  <a:pt x="4894" y="15955"/>
                </a:cubicBezTo>
                <a:lnTo>
                  <a:pt x="4894" y="15967"/>
                </a:lnTo>
                <a:lnTo>
                  <a:pt x="4834" y="15967"/>
                </a:lnTo>
                <a:lnTo>
                  <a:pt x="4834" y="15919"/>
                </a:lnTo>
                <a:cubicBezTo>
                  <a:pt x="4858" y="15919"/>
                  <a:pt x="4858" y="15919"/>
                  <a:pt x="4870" y="15907"/>
                </a:cubicBezTo>
                <a:close/>
                <a:moveTo>
                  <a:pt x="17443" y="15896"/>
                </a:moveTo>
                <a:cubicBezTo>
                  <a:pt x="17443" y="15907"/>
                  <a:pt x="17431" y="15919"/>
                  <a:pt x="17431" y="15955"/>
                </a:cubicBezTo>
                <a:cubicBezTo>
                  <a:pt x="17407" y="15955"/>
                  <a:pt x="17396" y="15955"/>
                  <a:pt x="17384" y="15967"/>
                </a:cubicBezTo>
                <a:cubicBezTo>
                  <a:pt x="17396" y="15931"/>
                  <a:pt x="17396" y="15907"/>
                  <a:pt x="17384" y="15896"/>
                </a:cubicBezTo>
                <a:lnTo>
                  <a:pt x="17384" y="15896"/>
                </a:lnTo>
                <a:cubicBezTo>
                  <a:pt x="17390" y="15902"/>
                  <a:pt x="17401" y="15904"/>
                  <a:pt x="17413" y="15904"/>
                </a:cubicBezTo>
                <a:cubicBezTo>
                  <a:pt x="17425" y="15904"/>
                  <a:pt x="17437" y="15902"/>
                  <a:pt x="17443" y="15896"/>
                </a:cubicBezTo>
                <a:close/>
                <a:moveTo>
                  <a:pt x="22456" y="15741"/>
                </a:moveTo>
                <a:cubicBezTo>
                  <a:pt x="22491" y="15777"/>
                  <a:pt x="22515" y="15788"/>
                  <a:pt x="22563" y="15788"/>
                </a:cubicBezTo>
                <a:cubicBezTo>
                  <a:pt x="22551" y="15800"/>
                  <a:pt x="22515" y="15836"/>
                  <a:pt x="22515" y="15860"/>
                </a:cubicBezTo>
                <a:cubicBezTo>
                  <a:pt x="22503" y="15860"/>
                  <a:pt x="22480" y="15872"/>
                  <a:pt x="22456" y="15872"/>
                </a:cubicBezTo>
                <a:cubicBezTo>
                  <a:pt x="22444" y="15872"/>
                  <a:pt x="22444" y="15896"/>
                  <a:pt x="22444" y="15896"/>
                </a:cubicBezTo>
                <a:cubicBezTo>
                  <a:pt x="22408" y="15907"/>
                  <a:pt x="22384" y="15931"/>
                  <a:pt x="22372" y="15979"/>
                </a:cubicBezTo>
                <a:lnTo>
                  <a:pt x="22325" y="15931"/>
                </a:lnTo>
                <a:cubicBezTo>
                  <a:pt x="22325" y="15872"/>
                  <a:pt x="22325" y="15800"/>
                  <a:pt x="22301" y="15741"/>
                </a:cubicBezTo>
                <a:lnTo>
                  <a:pt x="22301" y="15741"/>
                </a:lnTo>
                <a:cubicBezTo>
                  <a:pt x="22319" y="15759"/>
                  <a:pt x="22343" y="15768"/>
                  <a:pt x="22369" y="15768"/>
                </a:cubicBezTo>
                <a:cubicBezTo>
                  <a:pt x="22396" y="15768"/>
                  <a:pt x="22426" y="15759"/>
                  <a:pt x="22456" y="15741"/>
                </a:cubicBezTo>
                <a:close/>
                <a:moveTo>
                  <a:pt x="9014" y="15479"/>
                </a:moveTo>
                <a:cubicBezTo>
                  <a:pt x="9037" y="15503"/>
                  <a:pt x="9049" y="15550"/>
                  <a:pt x="9073" y="15574"/>
                </a:cubicBezTo>
                <a:cubicBezTo>
                  <a:pt x="9037" y="15610"/>
                  <a:pt x="9002" y="15657"/>
                  <a:pt x="9002" y="15693"/>
                </a:cubicBezTo>
                <a:cubicBezTo>
                  <a:pt x="8990" y="15800"/>
                  <a:pt x="9014" y="15860"/>
                  <a:pt x="9073" y="15872"/>
                </a:cubicBezTo>
                <a:cubicBezTo>
                  <a:pt x="9037" y="15907"/>
                  <a:pt x="9014" y="15955"/>
                  <a:pt x="9014" y="16015"/>
                </a:cubicBezTo>
                <a:lnTo>
                  <a:pt x="8871" y="15622"/>
                </a:lnTo>
                <a:cubicBezTo>
                  <a:pt x="8871" y="15574"/>
                  <a:pt x="8871" y="15538"/>
                  <a:pt x="8835" y="15503"/>
                </a:cubicBezTo>
                <a:lnTo>
                  <a:pt x="8835" y="15503"/>
                </a:lnTo>
                <a:cubicBezTo>
                  <a:pt x="8851" y="15506"/>
                  <a:pt x="8867" y="15507"/>
                  <a:pt x="8883" y="15507"/>
                </a:cubicBezTo>
                <a:cubicBezTo>
                  <a:pt x="8926" y="15507"/>
                  <a:pt x="8970" y="15496"/>
                  <a:pt x="9014" y="15479"/>
                </a:cubicBezTo>
                <a:close/>
                <a:moveTo>
                  <a:pt x="15217" y="15360"/>
                </a:moveTo>
                <a:cubicBezTo>
                  <a:pt x="15229" y="15372"/>
                  <a:pt x="15241" y="15396"/>
                  <a:pt x="15252" y="15407"/>
                </a:cubicBezTo>
                <a:cubicBezTo>
                  <a:pt x="15276" y="15407"/>
                  <a:pt x="15288" y="15396"/>
                  <a:pt x="15288" y="15396"/>
                </a:cubicBezTo>
                <a:cubicBezTo>
                  <a:pt x="15312" y="15443"/>
                  <a:pt x="15348" y="15467"/>
                  <a:pt x="15395" y="15491"/>
                </a:cubicBezTo>
                <a:cubicBezTo>
                  <a:pt x="15371" y="15503"/>
                  <a:pt x="15348" y="15515"/>
                  <a:pt x="15336" y="15550"/>
                </a:cubicBezTo>
                <a:cubicBezTo>
                  <a:pt x="15313" y="15527"/>
                  <a:pt x="15285" y="15514"/>
                  <a:pt x="15248" y="15514"/>
                </a:cubicBezTo>
                <a:cubicBezTo>
                  <a:pt x="15229" y="15514"/>
                  <a:pt x="15206" y="15518"/>
                  <a:pt x="15181" y="15526"/>
                </a:cubicBezTo>
                <a:cubicBezTo>
                  <a:pt x="15193" y="15574"/>
                  <a:pt x="15229" y="15598"/>
                  <a:pt x="15252" y="15610"/>
                </a:cubicBezTo>
                <a:cubicBezTo>
                  <a:pt x="15217" y="15622"/>
                  <a:pt x="15193" y="15669"/>
                  <a:pt x="15217" y="15729"/>
                </a:cubicBezTo>
                <a:cubicBezTo>
                  <a:pt x="15226" y="15732"/>
                  <a:pt x="15235" y="15733"/>
                  <a:pt x="15243" y="15733"/>
                </a:cubicBezTo>
                <a:cubicBezTo>
                  <a:pt x="15269" y="15733"/>
                  <a:pt x="15291" y="15720"/>
                  <a:pt x="15300" y="15693"/>
                </a:cubicBezTo>
                <a:lnTo>
                  <a:pt x="15300" y="15705"/>
                </a:lnTo>
                <a:lnTo>
                  <a:pt x="15050" y="16027"/>
                </a:lnTo>
                <a:cubicBezTo>
                  <a:pt x="15074" y="15800"/>
                  <a:pt x="15121" y="15574"/>
                  <a:pt x="15217" y="15360"/>
                </a:cubicBezTo>
                <a:close/>
                <a:moveTo>
                  <a:pt x="3882" y="15860"/>
                </a:moveTo>
                <a:cubicBezTo>
                  <a:pt x="3906" y="15872"/>
                  <a:pt x="3930" y="15896"/>
                  <a:pt x="3941" y="15896"/>
                </a:cubicBezTo>
                <a:cubicBezTo>
                  <a:pt x="3930" y="15907"/>
                  <a:pt x="3918" y="15931"/>
                  <a:pt x="3918" y="15967"/>
                </a:cubicBezTo>
                <a:cubicBezTo>
                  <a:pt x="3930" y="15979"/>
                  <a:pt x="3941" y="15979"/>
                  <a:pt x="3965" y="15991"/>
                </a:cubicBezTo>
                <a:cubicBezTo>
                  <a:pt x="3965" y="15991"/>
                  <a:pt x="3930" y="16038"/>
                  <a:pt x="3918" y="16086"/>
                </a:cubicBezTo>
                <a:cubicBezTo>
                  <a:pt x="3918" y="16038"/>
                  <a:pt x="3882" y="16015"/>
                  <a:pt x="3822" y="15979"/>
                </a:cubicBezTo>
                <a:lnTo>
                  <a:pt x="3822" y="15979"/>
                </a:lnTo>
                <a:cubicBezTo>
                  <a:pt x="3865" y="15953"/>
                  <a:pt x="3882" y="15911"/>
                  <a:pt x="3882" y="15860"/>
                </a:cubicBezTo>
                <a:close/>
                <a:moveTo>
                  <a:pt x="3632" y="15788"/>
                </a:moveTo>
                <a:cubicBezTo>
                  <a:pt x="3644" y="15794"/>
                  <a:pt x="3662" y="15797"/>
                  <a:pt x="3683" y="15797"/>
                </a:cubicBezTo>
                <a:cubicBezTo>
                  <a:pt x="3703" y="15797"/>
                  <a:pt x="3727" y="15794"/>
                  <a:pt x="3751" y="15788"/>
                </a:cubicBezTo>
                <a:lnTo>
                  <a:pt x="3751" y="15788"/>
                </a:lnTo>
                <a:cubicBezTo>
                  <a:pt x="3727" y="15860"/>
                  <a:pt x="3727" y="15931"/>
                  <a:pt x="3799" y="15991"/>
                </a:cubicBezTo>
                <a:cubicBezTo>
                  <a:pt x="3807" y="15987"/>
                  <a:pt x="3815" y="15983"/>
                  <a:pt x="3822" y="15979"/>
                </a:cubicBezTo>
                <a:lnTo>
                  <a:pt x="3822" y="15979"/>
                </a:lnTo>
                <a:cubicBezTo>
                  <a:pt x="3787" y="16027"/>
                  <a:pt x="3787" y="16074"/>
                  <a:pt x="3787" y="16098"/>
                </a:cubicBezTo>
                <a:cubicBezTo>
                  <a:pt x="3763" y="16098"/>
                  <a:pt x="3763" y="16086"/>
                  <a:pt x="3751" y="16086"/>
                </a:cubicBezTo>
                <a:lnTo>
                  <a:pt x="3739" y="16086"/>
                </a:lnTo>
                <a:cubicBezTo>
                  <a:pt x="3739" y="16086"/>
                  <a:pt x="3739" y="16062"/>
                  <a:pt x="3751" y="16062"/>
                </a:cubicBezTo>
                <a:cubicBezTo>
                  <a:pt x="3741" y="16052"/>
                  <a:pt x="3727" y="16049"/>
                  <a:pt x="3711" y="16049"/>
                </a:cubicBezTo>
                <a:cubicBezTo>
                  <a:pt x="3689" y="16049"/>
                  <a:pt x="3664" y="16055"/>
                  <a:pt x="3644" y="16062"/>
                </a:cubicBezTo>
                <a:cubicBezTo>
                  <a:pt x="3644" y="16050"/>
                  <a:pt x="3632" y="16027"/>
                  <a:pt x="3620" y="16003"/>
                </a:cubicBezTo>
                <a:cubicBezTo>
                  <a:pt x="3632" y="16003"/>
                  <a:pt x="3644" y="15991"/>
                  <a:pt x="3668" y="15979"/>
                </a:cubicBezTo>
                <a:lnTo>
                  <a:pt x="3620" y="15931"/>
                </a:lnTo>
                <a:cubicBezTo>
                  <a:pt x="3620" y="15919"/>
                  <a:pt x="3620" y="15896"/>
                  <a:pt x="3608" y="15872"/>
                </a:cubicBezTo>
                <a:cubicBezTo>
                  <a:pt x="3632" y="15872"/>
                  <a:pt x="3644" y="15872"/>
                  <a:pt x="3680" y="15848"/>
                </a:cubicBezTo>
                <a:cubicBezTo>
                  <a:pt x="3661" y="15812"/>
                  <a:pt x="3643" y="15796"/>
                  <a:pt x="3614" y="15796"/>
                </a:cubicBezTo>
                <a:cubicBezTo>
                  <a:pt x="3612" y="15796"/>
                  <a:pt x="3610" y="15796"/>
                  <a:pt x="3607" y="15796"/>
                </a:cubicBezTo>
                <a:lnTo>
                  <a:pt x="3607" y="15796"/>
                </a:lnTo>
                <a:cubicBezTo>
                  <a:pt x="3617" y="15793"/>
                  <a:pt x="3625" y="15788"/>
                  <a:pt x="3632" y="15788"/>
                </a:cubicBezTo>
                <a:close/>
                <a:moveTo>
                  <a:pt x="12085" y="15634"/>
                </a:moveTo>
                <a:lnTo>
                  <a:pt x="12085" y="15646"/>
                </a:lnTo>
                <a:lnTo>
                  <a:pt x="12085" y="15681"/>
                </a:lnTo>
                <a:lnTo>
                  <a:pt x="12073" y="15681"/>
                </a:lnTo>
                <a:cubicBezTo>
                  <a:pt x="12073" y="15705"/>
                  <a:pt x="12085" y="15729"/>
                  <a:pt x="12109" y="15741"/>
                </a:cubicBezTo>
                <a:cubicBezTo>
                  <a:pt x="12085" y="15753"/>
                  <a:pt x="12085" y="15788"/>
                  <a:pt x="12085" y="15812"/>
                </a:cubicBezTo>
                <a:lnTo>
                  <a:pt x="12097" y="15812"/>
                </a:lnTo>
                <a:cubicBezTo>
                  <a:pt x="12097" y="15812"/>
                  <a:pt x="12085" y="15812"/>
                  <a:pt x="12085" y="15824"/>
                </a:cubicBezTo>
                <a:cubicBezTo>
                  <a:pt x="12085" y="15824"/>
                  <a:pt x="12073" y="15824"/>
                  <a:pt x="12073" y="15848"/>
                </a:cubicBezTo>
                <a:cubicBezTo>
                  <a:pt x="12073" y="15848"/>
                  <a:pt x="12073" y="15824"/>
                  <a:pt x="12050" y="15824"/>
                </a:cubicBezTo>
                <a:cubicBezTo>
                  <a:pt x="12038" y="15848"/>
                  <a:pt x="12038" y="15848"/>
                  <a:pt x="12050" y="15860"/>
                </a:cubicBezTo>
                <a:cubicBezTo>
                  <a:pt x="12038" y="15860"/>
                  <a:pt x="12038" y="15860"/>
                  <a:pt x="12026" y="15872"/>
                </a:cubicBezTo>
                <a:lnTo>
                  <a:pt x="12026" y="15896"/>
                </a:lnTo>
                <a:cubicBezTo>
                  <a:pt x="12014" y="15896"/>
                  <a:pt x="12014" y="15896"/>
                  <a:pt x="12014" y="15907"/>
                </a:cubicBezTo>
                <a:cubicBezTo>
                  <a:pt x="11990" y="15919"/>
                  <a:pt x="11978" y="15931"/>
                  <a:pt x="11966" y="15967"/>
                </a:cubicBezTo>
                <a:lnTo>
                  <a:pt x="11978" y="15979"/>
                </a:lnTo>
                <a:cubicBezTo>
                  <a:pt x="11978" y="16015"/>
                  <a:pt x="11978" y="16038"/>
                  <a:pt x="11990" y="16074"/>
                </a:cubicBezTo>
                <a:cubicBezTo>
                  <a:pt x="11980" y="16067"/>
                  <a:pt x="11968" y="16064"/>
                  <a:pt x="11956" y="16064"/>
                </a:cubicBezTo>
                <a:cubicBezTo>
                  <a:pt x="11928" y="16064"/>
                  <a:pt x="11896" y="16081"/>
                  <a:pt x="11871" y="16098"/>
                </a:cubicBezTo>
                <a:cubicBezTo>
                  <a:pt x="11859" y="16074"/>
                  <a:pt x="11835" y="16074"/>
                  <a:pt x="11800" y="16074"/>
                </a:cubicBezTo>
                <a:cubicBezTo>
                  <a:pt x="11812" y="16038"/>
                  <a:pt x="11812" y="16015"/>
                  <a:pt x="11800" y="15979"/>
                </a:cubicBezTo>
                <a:cubicBezTo>
                  <a:pt x="11776" y="15979"/>
                  <a:pt x="11752" y="15979"/>
                  <a:pt x="11740" y="15991"/>
                </a:cubicBezTo>
                <a:cubicBezTo>
                  <a:pt x="11740" y="15991"/>
                  <a:pt x="11728" y="15991"/>
                  <a:pt x="11728" y="15979"/>
                </a:cubicBezTo>
                <a:cubicBezTo>
                  <a:pt x="11740" y="15955"/>
                  <a:pt x="11740" y="15919"/>
                  <a:pt x="11740" y="15896"/>
                </a:cubicBezTo>
                <a:lnTo>
                  <a:pt x="11692" y="15896"/>
                </a:lnTo>
                <a:cubicBezTo>
                  <a:pt x="11692" y="15907"/>
                  <a:pt x="11669" y="15919"/>
                  <a:pt x="11669" y="15967"/>
                </a:cubicBezTo>
                <a:cubicBezTo>
                  <a:pt x="11657" y="15931"/>
                  <a:pt x="11621" y="15919"/>
                  <a:pt x="11561" y="15919"/>
                </a:cubicBezTo>
                <a:lnTo>
                  <a:pt x="11561" y="15907"/>
                </a:lnTo>
                <a:lnTo>
                  <a:pt x="11550" y="15907"/>
                </a:lnTo>
                <a:lnTo>
                  <a:pt x="11514" y="15872"/>
                </a:lnTo>
                <a:lnTo>
                  <a:pt x="11514" y="15848"/>
                </a:lnTo>
                <a:cubicBezTo>
                  <a:pt x="11502" y="15848"/>
                  <a:pt x="11490" y="15848"/>
                  <a:pt x="11478" y="15872"/>
                </a:cubicBezTo>
                <a:lnTo>
                  <a:pt x="11454" y="15860"/>
                </a:lnTo>
                <a:cubicBezTo>
                  <a:pt x="11478" y="15824"/>
                  <a:pt x="11478" y="15812"/>
                  <a:pt x="11454" y="15800"/>
                </a:cubicBezTo>
                <a:lnTo>
                  <a:pt x="11502" y="15800"/>
                </a:lnTo>
                <a:cubicBezTo>
                  <a:pt x="11502" y="15812"/>
                  <a:pt x="11490" y="15836"/>
                  <a:pt x="11502" y="15848"/>
                </a:cubicBezTo>
                <a:cubicBezTo>
                  <a:pt x="11514" y="15848"/>
                  <a:pt x="11538" y="15848"/>
                  <a:pt x="11550" y="15824"/>
                </a:cubicBezTo>
                <a:cubicBezTo>
                  <a:pt x="11550" y="15848"/>
                  <a:pt x="11561" y="15860"/>
                  <a:pt x="11573" y="15860"/>
                </a:cubicBezTo>
                <a:lnTo>
                  <a:pt x="11573" y="15848"/>
                </a:lnTo>
                <a:cubicBezTo>
                  <a:pt x="11597" y="15872"/>
                  <a:pt x="11621" y="15907"/>
                  <a:pt x="11657" y="15931"/>
                </a:cubicBezTo>
                <a:cubicBezTo>
                  <a:pt x="11716" y="15872"/>
                  <a:pt x="11728" y="15812"/>
                  <a:pt x="11692" y="15753"/>
                </a:cubicBezTo>
                <a:lnTo>
                  <a:pt x="11692" y="15753"/>
                </a:lnTo>
                <a:cubicBezTo>
                  <a:pt x="11710" y="15766"/>
                  <a:pt x="11729" y="15771"/>
                  <a:pt x="11749" y="15771"/>
                </a:cubicBezTo>
                <a:cubicBezTo>
                  <a:pt x="11784" y="15771"/>
                  <a:pt x="11821" y="15756"/>
                  <a:pt x="11859" y="15741"/>
                </a:cubicBezTo>
                <a:cubicBezTo>
                  <a:pt x="11871" y="15765"/>
                  <a:pt x="11907" y="15788"/>
                  <a:pt x="11931" y="15812"/>
                </a:cubicBezTo>
                <a:cubicBezTo>
                  <a:pt x="11990" y="15765"/>
                  <a:pt x="12026" y="15729"/>
                  <a:pt x="12038" y="15669"/>
                </a:cubicBezTo>
                <a:cubicBezTo>
                  <a:pt x="12050" y="15669"/>
                  <a:pt x="12085" y="15646"/>
                  <a:pt x="12085" y="15634"/>
                </a:cubicBezTo>
                <a:close/>
                <a:moveTo>
                  <a:pt x="9597" y="16027"/>
                </a:moveTo>
                <a:lnTo>
                  <a:pt x="9597" y="16062"/>
                </a:lnTo>
                <a:cubicBezTo>
                  <a:pt x="9585" y="16086"/>
                  <a:pt x="9573" y="16098"/>
                  <a:pt x="9573" y="16110"/>
                </a:cubicBezTo>
                <a:cubicBezTo>
                  <a:pt x="9573" y="16098"/>
                  <a:pt x="9561" y="16074"/>
                  <a:pt x="9537" y="16050"/>
                </a:cubicBezTo>
                <a:cubicBezTo>
                  <a:pt x="9561" y="16050"/>
                  <a:pt x="9573" y="16038"/>
                  <a:pt x="9597" y="16027"/>
                </a:cubicBezTo>
                <a:close/>
                <a:moveTo>
                  <a:pt x="17550" y="15622"/>
                </a:moveTo>
                <a:lnTo>
                  <a:pt x="17574" y="15646"/>
                </a:lnTo>
                <a:cubicBezTo>
                  <a:pt x="17550" y="15669"/>
                  <a:pt x="17515" y="15681"/>
                  <a:pt x="17503" y="15741"/>
                </a:cubicBezTo>
                <a:lnTo>
                  <a:pt x="17515" y="15741"/>
                </a:lnTo>
                <a:cubicBezTo>
                  <a:pt x="17503" y="15753"/>
                  <a:pt x="17491" y="15788"/>
                  <a:pt x="17491" y="15800"/>
                </a:cubicBezTo>
                <a:cubicBezTo>
                  <a:pt x="17550" y="15860"/>
                  <a:pt x="17610" y="15907"/>
                  <a:pt x="17681" y="15907"/>
                </a:cubicBezTo>
                <a:cubicBezTo>
                  <a:pt x="17681" y="15931"/>
                  <a:pt x="17681" y="15943"/>
                  <a:pt x="17693" y="15979"/>
                </a:cubicBezTo>
                <a:cubicBezTo>
                  <a:pt x="17646" y="16027"/>
                  <a:pt x="17634" y="16062"/>
                  <a:pt x="17634" y="16110"/>
                </a:cubicBezTo>
                <a:cubicBezTo>
                  <a:pt x="17610" y="16110"/>
                  <a:pt x="17574" y="16110"/>
                  <a:pt x="17562" y="16122"/>
                </a:cubicBezTo>
                <a:cubicBezTo>
                  <a:pt x="17527" y="16146"/>
                  <a:pt x="17515" y="16158"/>
                  <a:pt x="17503" y="16169"/>
                </a:cubicBezTo>
                <a:cubicBezTo>
                  <a:pt x="17491" y="16169"/>
                  <a:pt x="17491" y="16181"/>
                  <a:pt x="17467" y="16181"/>
                </a:cubicBezTo>
                <a:cubicBezTo>
                  <a:pt x="17455" y="16169"/>
                  <a:pt x="17443" y="16169"/>
                  <a:pt x="17431" y="16169"/>
                </a:cubicBezTo>
                <a:cubicBezTo>
                  <a:pt x="17431" y="16169"/>
                  <a:pt x="17431" y="16158"/>
                  <a:pt x="17407" y="16158"/>
                </a:cubicBezTo>
                <a:cubicBezTo>
                  <a:pt x="17455" y="16158"/>
                  <a:pt x="17479" y="16146"/>
                  <a:pt x="17503" y="16134"/>
                </a:cubicBezTo>
                <a:cubicBezTo>
                  <a:pt x="17503" y="16110"/>
                  <a:pt x="17491" y="16110"/>
                  <a:pt x="17491" y="16098"/>
                </a:cubicBezTo>
                <a:lnTo>
                  <a:pt x="17503" y="16098"/>
                </a:lnTo>
                <a:cubicBezTo>
                  <a:pt x="17515" y="16098"/>
                  <a:pt x="17550" y="16098"/>
                  <a:pt x="17574" y="16062"/>
                </a:cubicBezTo>
                <a:cubicBezTo>
                  <a:pt x="17574" y="16027"/>
                  <a:pt x="17574" y="15991"/>
                  <a:pt x="17562" y="15979"/>
                </a:cubicBezTo>
                <a:cubicBezTo>
                  <a:pt x="17550" y="15967"/>
                  <a:pt x="17527" y="15967"/>
                  <a:pt x="17515" y="15967"/>
                </a:cubicBezTo>
                <a:cubicBezTo>
                  <a:pt x="17538" y="15931"/>
                  <a:pt x="17515" y="15907"/>
                  <a:pt x="17503" y="15872"/>
                </a:cubicBezTo>
                <a:cubicBezTo>
                  <a:pt x="17491" y="15812"/>
                  <a:pt x="17455" y="15765"/>
                  <a:pt x="17396" y="15765"/>
                </a:cubicBezTo>
                <a:cubicBezTo>
                  <a:pt x="17407" y="15753"/>
                  <a:pt x="17407" y="15741"/>
                  <a:pt x="17407" y="15729"/>
                </a:cubicBezTo>
                <a:lnTo>
                  <a:pt x="17455" y="15729"/>
                </a:lnTo>
                <a:lnTo>
                  <a:pt x="17455" y="15705"/>
                </a:lnTo>
                <a:lnTo>
                  <a:pt x="17467" y="15729"/>
                </a:lnTo>
                <a:cubicBezTo>
                  <a:pt x="17503" y="15693"/>
                  <a:pt x="17527" y="15669"/>
                  <a:pt x="17550" y="15622"/>
                </a:cubicBezTo>
                <a:close/>
                <a:moveTo>
                  <a:pt x="26540" y="16098"/>
                </a:moveTo>
                <a:lnTo>
                  <a:pt x="26540" y="16169"/>
                </a:lnTo>
                <a:cubicBezTo>
                  <a:pt x="26504" y="16169"/>
                  <a:pt x="26492" y="16193"/>
                  <a:pt x="26480" y="16205"/>
                </a:cubicBezTo>
                <a:lnTo>
                  <a:pt x="26468" y="16205"/>
                </a:lnTo>
                <a:cubicBezTo>
                  <a:pt x="26480" y="16193"/>
                  <a:pt x="26492" y="16158"/>
                  <a:pt x="26492" y="16134"/>
                </a:cubicBezTo>
                <a:cubicBezTo>
                  <a:pt x="26504" y="16134"/>
                  <a:pt x="26528" y="16110"/>
                  <a:pt x="26540" y="16098"/>
                </a:cubicBezTo>
                <a:close/>
                <a:moveTo>
                  <a:pt x="11907" y="16158"/>
                </a:moveTo>
                <a:cubicBezTo>
                  <a:pt x="11919" y="16158"/>
                  <a:pt x="11919" y="16169"/>
                  <a:pt x="11942" y="16169"/>
                </a:cubicBezTo>
                <a:cubicBezTo>
                  <a:pt x="11907" y="16193"/>
                  <a:pt x="11895" y="16205"/>
                  <a:pt x="11895" y="16229"/>
                </a:cubicBezTo>
                <a:lnTo>
                  <a:pt x="11895" y="16217"/>
                </a:lnTo>
                <a:lnTo>
                  <a:pt x="11847" y="16169"/>
                </a:lnTo>
                <a:cubicBezTo>
                  <a:pt x="11859" y="16169"/>
                  <a:pt x="11895" y="16169"/>
                  <a:pt x="11907" y="16158"/>
                </a:cubicBezTo>
                <a:close/>
                <a:moveTo>
                  <a:pt x="20729" y="16098"/>
                </a:moveTo>
                <a:cubicBezTo>
                  <a:pt x="20729" y="16110"/>
                  <a:pt x="20717" y="16110"/>
                  <a:pt x="20717" y="16134"/>
                </a:cubicBezTo>
                <a:lnTo>
                  <a:pt x="20729" y="16146"/>
                </a:lnTo>
                <a:lnTo>
                  <a:pt x="20729" y="16217"/>
                </a:lnTo>
                <a:cubicBezTo>
                  <a:pt x="20717" y="16217"/>
                  <a:pt x="20717" y="16229"/>
                  <a:pt x="20717" y="16229"/>
                </a:cubicBezTo>
                <a:lnTo>
                  <a:pt x="20682" y="16229"/>
                </a:lnTo>
                <a:lnTo>
                  <a:pt x="20646" y="16193"/>
                </a:lnTo>
                <a:cubicBezTo>
                  <a:pt x="20628" y="16166"/>
                  <a:pt x="20610" y="16153"/>
                  <a:pt x="20582" y="16153"/>
                </a:cubicBezTo>
                <a:cubicBezTo>
                  <a:pt x="20573" y="16153"/>
                  <a:pt x="20563" y="16155"/>
                  <a:pt x="20551" y="16158"/>
                </a:cubicBezTo>
                <a:lnTo>
                  <a:pt x="20551" y="16146"/>
                </a:lnTo>
                <a:cubicBezTo>
                  <a:pt x="20575" y="16134"/>
                  <a:pt x="20575" y="16110"/>
                  <a:pt x="20586" y="16098"/>
                </a:cubicBezTo>
                <a:cubicBezTo>
                  <a:pt x="20598" y="16134"/>
                  <a:pt x="20622" y="16146"/>
                  <a:pt x="20670" y="16146"/>
                </a:cubicBezTo>
                <a:cubicBezTo>
                  <a:pt x="20670" y="16134"/>
                  <a:pt x="20694" y="16110"/>
                  <a:pt x="20694" y="16098"/>
                </a:cubicBezTo>
                <a:cubicBezTo>
                  <a:pt x="20694" y="16098"/>
                  <a:pt x="20694" y="16110"/>
                  <a:pt x="20705" y="16110"/>
                </a:cubicBezTo>
                <a:cubicBezTo>
                  <a:pt x="20717" y="16110"/>
                  <a:pt x="20717" y="16098"/>
                  <a:pt x="20729" y="16098"/>
                </a:cubicBezTo>
                <a:close/>
                <a:moveTo>
                  <a:pt x="26325" y="16027"/>
                </a:moveTo>
                <a:cubicBezTo>
                  <a:pt x="26341" y="16027"/>
                  <a:pt x="26352" y="16032"/>
                  <a:pt x="26361" y="16032"/>
                </a:cubicBezTo>
                <a:cubicBezTo>
                  <a:pt x="26365" y="16032"/>
                  <a:pt x="26369" y="16031"/>
                  <a:pt x="26373" y="16027"/>
                </a:cubicBezTo>
                <a:lnTo>
                  <a:pt x="26373" y="16027"/>
                </a:lnTo>
                <a:cubicBezTo>
                  <a:pt x="26361" y="16050"/>
                  <a:pt x="26361" y="16086"/>
                  <a:pt x="26349" y="16110"/>
                </a:cubicBezTo>
                <a:cubicBezTo>
                  <a:pt x="26349" y="16110"/>
                  <a:pt x="26361" y="16110"/>
                  <a:pt x="26361" y="16134"/>
                </a:cubicBezTo>
                <a:cubicBezTo>
                  <a:pt x="26349" y="16146"/>
                  <a:pt x="26349" y="16169"/>
                  <a:pt x="26361" y="16193"/>
                </a:cubicBezTo>
                <a:cubicBezTo>
                  <a:pt x="26325" y="16193"/>
                  <a:pt x="26301" y="16193"/>
                  <a:pt x="26290" y="16217"/>
                </a:cubicBezTo>
                <a:cubicBezTo>
                  <a:pt x="26314" y="16258"/>
                  <a:pt x="26339" y="16271"/>
                  <a:pt x="26360" y="16271"/>
                </a:cubicBezTo>
                <a:cubicBezTo>
                  <a:pt x="26369" y="16271"/>
                  <a:pt x="26377" y="16268"/>
                  <a:pt x="26385" y="16265"/>
                </a:cubicBezTo>
                <a:lnTo>
                  <a:pt x="26385" y="16288"/>
                </a:lnTo>
                <a:cubicBezTo>
                  <a:pt x="26349" y="16277"/>
                  <a:pt x="26313" y="16277"/>
                  <a:pt x="26290" y="16277"/>
                </a:cubicBezTo>
                <a:lnTo>
                  <a:pt x="26290" y="16265"/>
                </a:lnTo>
                <a:cubicBezTo>
                  <a:pt x="26266" y="16265"/>
                  <a:pt x="26247" y="16259"/>
                  <a:pt x="26227" y="16259"/>
                </a:cubicBezTo>
                <a:cubicBezTo>
                  <a:pt x="26217" y="16259"/>
                  <a:pt x="26206" y="16261"/>
                  <a:pt x="26194" y="16265"/>
                </a:cubicBezTo>
                <a:cubicBezTo>
                  <a:pt x="26170" y="16253"/>
                  <a:pt x="26170" y="16229"/>
                  <a:pt x="26170" y="16217"/>
                </a:cubicBezTo>
                <a:cubicBezTo>
                  <a:pt x="26182" y="16205"/>
                  <a:pt x="26194" y="16169"/>
                  <a:pt x="26194" y="16158"/>
                </a:cubicBezTo>
                <a:cubicBezTo>
                  <a:pt x="26212" y="16163"/>
                  <a:pt x="26227" y="16166"/>
                  <a:pt x="26243" y="16166"/>
                </a:cubicBezTo>
                <a:cubicBezTo>
                  <a:pt x="26260" y="16166"/>
                  <a:pt x="26278" y="16163"/>
                  <a:pt x="26301" y="16158"/>
                </a:cubicBezTo>
                <a:lnTo>
                  <a:pt x="26301" y="16146"/>
                </a:lnTo>
                <a:cubicBezTo>
                  <a:pt x="26313" y="16110"/>
                  <a:pt x="26301" y="16074"/>
                  <a:pt x="26290" y="16050"/>
                </a:cubicBezTo>
                <a:lnTo>
                  <a:pt x="26290" y="16050"/>
                </a:lnTo>
                <a:lnTo>
                  <a:pt x="26301" y="16074"/>
                </a:lnTo>
                <a:cubicBezTo>
                  <a:pt x="26313" y="16050"/>
                  <a:pt x="26325" y="16038"/>
                  <a:pt x="26325" y="16027"/>
                </a:cubicBezTo>
                <a:close/>
                <a:moveTo>
                  <a:pt x="16145" y="16158"/>
                </a:moveTo>
                <a:lnTo>
                  <a:pt x="16145" y="16158"/>
                </a:lnTo>
                <a:cubicBezTo>
                  <a:pt x="16122" y="16217"/>
                  <a:pt x="16122" y="16277"/>
                  <a:pt x="16122" y="16324"/>
                </a:cubicBezTo>
                <a:cubicBezTo>
                  <a:pt x="16110" y="16288"/>
                  <a:pt x="16110" y="16277"/>
                  <a:pt x="16086" y="16265"/>
                </a:cubicBezTo>
                <a:lnTo>
                  <a:pt x="16086" y="16253"/>
                </a:lnTo>
                <a:cubicBezTo>
                  <a:pt x="16074" y="16253"/>
                  <a:pt x="16062" y="16229"/>
                  <a:pt x="16062" y="16229"/>
                </a:cubicBezTo>
                <a:cubicBezTo>
                  <a:pt x="16074" y="16217"/>
                  <a:pt x="16098" y="16205"/>
                  <a:pt x="16122" y="16169"/>
                </a:cubicBezTo>
                <a:lnTo>
                  <a:pt x="16145" y="16158"/>
                </a:lnTo>
                <a:close/>
                <a:moveTo>
                  <a:pt x="3632" y="16229"/>
                </a:moveTo>
                <a:lnTo>
                  <a:pt x="3644" y="16253"/>
                </a:lnTo>
                <a:cubicBezTo>
                  <a:pt x="3644" y="16265"/>
                  <a:pt x="3656" y="16265"/>
                  <a:pt x="3656" y="16277"/>
                </a:cubicBezTo>
                <a:cubicBezTo>
                  <a:pt x="3680" y="16288"/>
                  <a:pt x="3680" y="16324"/>
                  <a:pt x="3691" y="16336"/>
                </a:cubicBezTo>
                <a:cubicBezTo>
                  <a:pt x="3691" y="16340"/>
                  <a:pt x="3690" y="16341"/>
                  <a:pt x="3688" y="16341"/>
                </a:cubicBezTo>
                <a:cubicBezTo>
                  <a:pt x="3685" y="16341"/>
                  <a:pt x="3680" y="16336"/>
                  <a:pt x="3680" y="16336"/>
                </a:cubicBezTo>
                <a:lnTo>
                  <a:pt x="3620" y="16336"/>
                </a:lnTo>
                <a:cubicBezTo>
                  <a:pt x="3596" y="16324"/>
                  <a:pt x="3584" y="16300"/>
                  <a:pt x="3572" y="16300"/>
                </a:cubicBezTo>
                <a:cubicBezTo>
                  <a:pt x="3572" y="16288"/>
                  <a:pt x="3572" y="16277"/>
                  <a:pt x="3560" y="16265"/>
                </a:cubicBezTo>
                <a:cubicBezTo>
                  <a:pt x="3572" y="16265"/>
                  <a:pt x="3596" y="16253"/>
                  <a:pt x="3620" y="16229"/>
                </a:cubicBezTo>
                <a:close/>
                <a:moveTo>
                  <a:pt x="16955" y="16324"/>
                </a:moveTo>
                <a:cubicBezTo>
                  <a:pt x="16943" y="16324"/>
                  <a:pt x="16955" y="16336"/>
                  <a:pt x="16967" y="16372"/>
                </a:cubicBezTo>
                <a:cubicBezTo>
                  <a:pt x="16943" y="16384"/>
                  <a:pt x="16919" y="16384"/>
                  <a:pt x="16907" y="16396"/>
                </a:cubicBezTo>
                <a:cubicBezTo>
                  <a:pt x="16907" y="16372"/>
                  <a:pt x="16895" y="16336"/>
                  <a:pt x="16884" y="16324"/>
                </a:cubicBezTo>
                <a:close/>
                <a:moveTo>
                  <a:pt x="9514" y="15753"/>
                </a:moveTo>
                <a:cubicBezTo>
                  <a:pt x="9514" y="15777"/>
                  <a:pt x="9514" y="15800"/>
                  <a:pt x="9526" y="15812"/>
                </a:cubicBezTo>
                <a:cubicBezTo>
                  <a:pt x="9454" y="15848"/>
                  <a:pt x="9395" y="15919"/>
                  <a:pt x="9395" y="16050"/>
                </a:cubicBezTo>
                <a:cubicBezTo>
                  <a:pt x="9418" y="16074"/>
                  <a:pt x="9466" y="16074"/>
                  <a:pt x="9502" y="16074"/>
                </a:cubicBezTo>
                <a:cubicBezTo>
                  <a:pt x="9466" y="16110"/>
                  <a:pt x="9466" y="16158"/>
                  <a:pt x="9502" y="16193"/>
                </a:cubicBezTo>
                <a:cubicBezTo>
                  <a:pt x="9454" y="16193"/>
                  <a:pt x="9406" y="16229"/>
                  <a:pt x="9395" y="16300"/>
                </a:cubicBezTo>
                <a:lnTo>
                  <a:pt x="9406" y="16300"/>
                </a:lnTo>
                <a:cubicBezTo>
                  <a:pt x="9406" y="16336"/>
                  <a:pt x="9418" y="16348"/>
                  <a:pt x="9442" y="16360"/>
                </a:cubicBezTo>
                <a:cubicBezTo>
                  <a:pt x="9406" y="16360"/>
                  <a:pt x="9383" y="16384"/>
                  <a:pt x="9359" y="16408"/>
                </a:cubicBezTo>
                <a:cubicBezTo>
                  <a:pt x="9180" y="16205"/>
                  <a:pt x="9061" y="16062"/>
                  <a:pt x="9061" y="16062"/>
                </a:cubicBezTo>
                <a:lnTo>
                  <a:pt x="9049" y="16027"/>
                </a:lnTo>
                <a:cubicBezTo>
                  <a:pt x="9097" y="16027"/>
                  <a:pt x="9145" y="16003"/>
                  <a:pt x="9156" y="15979"/>
                </a:cubicBezTo>
                <a:cubicBezTo>
                  <a:pt x="9168" y="16027"/>
                  <a:pt x="9216" y="16050"/>
                  <a:pt x="9275" y="16074"/>
                </a:cubicBezTo>
                <a:cubicBezTo>
                  <a:pt x="9299" y="16015"/>
                  <a:pt x="9287" y="15955"/>
                  <a:pt x="9264" y="15907"/>
                </a:cubicBezTo>
                <a:cubicBezTo>
                  <a:pt x="9299" y="15907"/>
                  <a:pt x="9347" y="15872"/>
                  <a:pt x="9371" y="15812"/>
                </a:cubicBezTo>
                <a:cubicBezTo>
                  <a:pt x="9371" y="15800"/>
                  <a:pt x="9359" y="15800"/>
                  <a:pt x="9359" y="15800"/>
                </a:cubicBezTo>
                <a:cubicBezTo>
                  <a:pt x="9359" y="15788"/>
                  <a:pt x="9371" y="15765"/>
                  <a:pt x="9371" y="15753"/>
                </a:cubicBezTo>
                <a:lnTo>
                  <a:pt x="9461" y="15798"/>
                </a:lnTo>
                <a:lnTo>
                  <a:pt x="9461" y="15798"/>
                </a:lnTo>
                <a:cubicBezTo>
                  <a:pt x="9460" y="15794"/>
                  <a:pt x="9466" y="15785"/>
                  <a:pt x="9466" y="15777"/>
                </a:cubicBezTo>
                <a:cubicBezTo>
                  <a:pt x="9478" y="15777"/>
                  <a:pt x="9502" y="15753"/>
                  <a:pt x="9514" y="15753"/>
                </a:cubicBezTo>
                <a:close/>
                <a:moveTo>
                  <a:pt x="12645" y="16372"/>
                </a:moveTo>
                <a:cubicBezTo>
                  <a:pt x="12645" y="16384"/>
                  <a:pt x="12633" y="16396"/>
                  <a:pt x="12633" y="16408"/>
                </a:cubicBezTo>
                <a:cubicBezTo>
                  <a:pt x="12621" y="16396"/>
                  <a:pt x="12585" y="16384"/>
                  <a:pt x="12574" y="16384"/>
                </a:cubicBezTo>
                <a:cubicBezTo>
                  <a:pt x="12574" y="16384"/>
                  <a:pt x="12574" y="16372"/>
                  <a:pt x="12585" y="16372"/>
                </a:cubicBezTo>
                <a:close/>
                <a:moveTo>
                  <a:pt x="15610" y="16300"/>
                </a:moveTo>
                <a:cubicBezTo>
                  <a:pt x="15633" y="16324"/>
                  <a:pt x="15657" y="16336"/>
                  <a:pt x="15669" y="16348"/>
                </a:cubicBezTo>
                <a:cubicBezTo>
                  <a:pt x="15657" y="16360"/>
                  <a:pt x="15645" y="16396"/>
                  <a:pt x="15633" y="16408"/>
                </a:cubicBezTo>
                <a:cubicBezTo>
                  <a:pt x="15610" y="16396"/>
                  <a:pt x="15610" y="16396"/>
                  <a:pt x="15598" y="16396"/>
                </a:cubicBezTo>
                <a:cubicBezTo>
                  <a:pt x="15610" y="16396"/>
                  <a:pt x="15633" y="16384"/>
                  <a:pt x="15610" y="16348"/>
                </a:cubicBezTo>
                <a:lnTo>
                  <a:pt x="15574" y="16348"/>
                </a:lnTo>
                <a:cubicBezTo>
                  <a:pt x="15574" y="16336"/>
                  <a:pt x="15550" y="16336"/>
                  <a:pt x="15538" y="16324"/>
                </a:cubicBezTo>
                <a:cubicBezTo>
                  <a:pt x="15574" y="16324"/>
                  <a:pt x="15586" y="16300"/>
                  <a:pt x="15610" y="16300"/>
                </a:cubicBezTo>
                <a:close/>
                <a:moveTo>
                  <a:pt x="23325" y="16408"/>
                </a:moveTo>
                <a:lnTo>
                  <a:pt x="23325" y="16455"/>
                </a:lnTo>
                <a:cubicBezTo>
                  <a:pt x="23301" y="16455"/>
                  <a:pt x="23289" y="16455"/>
                  <a:pt x="23277" y="16467"/>
                </a:cubicBezTo>
                <a:lnTo>
                  <a:pt x="23265" y="16455"/>
                </a:lnTo>
                <a:cubicBezTo>
                  <a:pt x="23277" y="16443"/>
                  <a:pt x="23301" y="16431"/>
                  <a:pt x="23325" y="16408"/>
                </a:cubicBezTo>
                <a:close/>
                <a:moveTo>
                  <a:pt x="23456" y="16372"/>
                </a:moveTo>
                <a:lnTo>
                  <a:pt x="23492" y="16396"/>
                </a:lnTo>
                <a:cubicBezTo>
                  <a:pt x="23468" y="16408"/>
                  <a:pt x="23456" y="16443"/>
                  <a:pt x="23468" y="16467"/>
                </a:cubicBezTo>
                <a:cubicBezTo>
                  <a:pt x="23456" y="16455"/>
                  <a:pt x="23444" y="16455"/>
                  <a:pt x="23444" y="16443"/>
                </a:cubicBezTo>
                <a:cubicBezTo>
                  <a:pt x="23456" y="16408"/>
                  <a:pt x="23456" y="16384"/>
                  <a:pt x="23456" y="16372"/>
                </a:cubicBezTo>
                <a:close/>
                <a:moveTo>
                  <a:pt x="23730" y="16277"/>
                </a:moveTo>
                <a:cubicBezTo>
                  <a:pt x="23730" y="16288"/>
                  <a:pt x="23742" y="16324"/>
                  <a:pt x="23753" y="16324"/>
                </a:cubicBezTo>
                <a:cubicBezTo>
                  <a:pt x="23730" y="16324"/>
                  <a:pt x="23694" y="16336"/>
                  <a:pt x="23670" y="16372"/>
                </a:cubicBezTo>
                <a:cubicBezTo>
                  <a:pt x="23682" y="16384"/>
                  <a:pt x="23682" y="16396"/>
                  <a:pt x="23694" y="16408"/>
                </a:cubicBezTo>
                <a:cubicBezTo>
                  <a:pt x="23670" y="16408"/>
                  <a:pt x="23623" y="16431"/>
                  <a:pt x="23587" y="16467"/>
                </a:cubicBezTo>
                <a:cubicBezTo>
                  <a:pt x="23611" y="16443"/>
                  <a:pt x="23611" y="16396"/>
                  <a:pt x="23575" y="16372"/>
                </a:cubicBezTo>
                <a:lnTo>
                  <a:pt x="23575" y="16324"/>
                </a:lnTo>
                <a:cubicBezTo>
                  <a:pt x="23587" y="16312"/>
                  <a:pt x="23611" y="16288"/>
                  <a:pt x="23611" y="16277"/>
                </a:cubicBezTo>
                <a:cubicBezTo>
                  <a:pt x="23623" y="16312"/>
                  <a:pt x="23634" y="16336"/>
                  <a:pt x="23646" y="16348"/>
                </a:cubicBezTo>
                <a:cubicBezTo>
                  <a:pt x="23682" y="16336"/>
                  <a:pt x="23706" y="16312"/>
                  <a:pt x="23730" y="16277"/>
                </a:cubicBezTo>
                <a:close/>
                <a:moveTo>
                  <a:pt x="12955" y="15967"/>
                </a:moveTo>
                <a:lnTo>
                  <a:pt x="12955" y="15991"/>
                </a:lnTo>
                <a:cubicBezTo>
                  <a:pt x="12978" y="15991"/>
                  <a:pt x="12990" y="15991"/>
                  <a:pt x="13014" y="15979"/>
                </a:cubicBezTo>
                <a:cubicBezTo>
                  <a:pt x="13014" y="15991"/>
                  <a:pt x="13026" y="16015"/>
                  <a:pt x="13038" y="16027"/>
                </a:cubicBezTo>
                <a:lnTo>
                  <a:pt x="13038" y="16062"/>
                </a:lnTo>
                <a:cubicBezTo>
                  <a:pt x="13074" y="16062"/>
                  <a:pt x="13085" y="16062"/>
                  <a:pt x="13097" y="16050"/>
                </a:cubicBezTo>
                <a:cubicBezTo>
                  <a:pt x="13097" y="16086"/>
                  <a:pt x="13133" y="16098"/>
                  <a:pt x="13157" y="16110"/>
                </a:cubicBezTo>
                <a:cubicBezTo>
                  <a:pt x="13157" y="16122"/>
                  <a:pt x="13169" y="16146"/>
                  <a:pt x="13169" y="16158"/>
                </a:cubicBezTo>
                <a:cubicBezTo>
                  <a:pt x="13169" y="16205"/>
                  <a:pt x="13169" y="16265"/>
                  <a:pt x="13193" y="16300"/>
                </a:cubicBezTo>
                <a:cubicBezTo>
                  <a:pt x="13205" y="16384"/>
                  <a:pt x="13252" y="16455"/>
                  <a:pt x="13288" y="16515"/>
                </a:cubicBezTo>
                <a:cubicBezTo>
                  <a:pt x="13169" y="16419"/>
                  <a:pt x="13050" y="16324"/>
                  <a:pt x="12919" y="16146"/>
                </a:cubicBezTo>
                <a:cubicBezTo>
                  <a:pt x="12919" y="16086"/>
                  <a:pt x="12907" y="16050"/>
                  <a:pt x="12871" y="16027"/>
                </a:cubicBezTo>
                <a:cubicBezTo>
                  <a:pt x="12907" y="16015"/>
                  <a:pt x="12931" y="15991"/>
                  <a:pt x="12955" y="15967"/>
                </a:cubicBezTo>
                <a:close/>
                <a:moveTo>
                  <a:pt x="19265" y="15562"/>
                </a:moveTo>
                <a:cubicBezTo>
                  <a:pt x="19265" y="15586"/>
                  <a:pt x="19277" y="15622"/>
                  <a:pt x="19301" y="15646"/>
                </a:cubicBezTo>
                <a:cubicBezTo>
                  <a:pt x="19265" y="15967"/>
                  <a:pt x="19217" y="16265"/>
                  <a:pt x="19158" y="16515"/>
                </a:cubicBezTo>
                <a:cubicBezTo>
                  <a:pt x="19134" y="16503"/>
                  <a:pt x="19122" y="16491"/>
                  <a:pt x="19110" y="16491"/>
                </a:cubicBezTo>
                <a:cubicBezTo>
                  <a:pt x="19146" y="16467"/>
                  <a:pt x="19158" y="16443"/>
                  <a:pt x="19170" y="16408"/>
                </a:cubicBezTo>
                <a:cubicBezTo>
                  <a:pt x="19146" y="16396"/>
                  <a:pt x="19125" y="16390"/>
                  <a:pt x="19106" y="16390"/>
                </a:cubicBezTo>
                <a:cubicBezTo>
                  <a:pt x="19086" y="16390"/>
                  <a:pt x="19068" y="16396"/>
                  <a:pt x="19051" y="16408"/>
                </a:cubicBezTo>
                <a:cubicBezTo>
                  <a:pt x="19051" y="16396"/>
                  <a:pt x="19051" y="16384"/>
                  <a:pt x="19039" y="16384"/>
                </a:cubicBezTo>
                <a:cubicBezTo>
                  <a:pt x="19086" y="16348"/>
                  <a:pt x="19110" y="16324"/>
                  <a:pt x="19146" y="16265"/>
                </a:cubicBezTo>
                <a:cubicBezTo>
                  <a:pt x="19083" y="16211"/>
                  <a:pt x="19027" y="16184"/>
                  <a:pt x="18973" y="16184"/>
                </a:cubicBezTo>
                <a:cubicBezTo>
                  <a:pt x="18955" y="16184"/>
                  <a:pt x="18937" y="16187"/>
                  <a:pt x="18920" y="16193"/>
                </a:cubicBezTo>
                <a:cubicBezTo>
                  <a:pt x="18920" y="16158"/>
                  <a:pt x="18931" y="16146"/>
                  <a:pt x="18931" y="16110"/>
                </a:cubicBezTo>
                <a:cubicBezTo>
                  <a:pt x="18943" y="16098"/>
                  <a:pt x="18967" y="16098"/>
                  <a:pt x="18967" y="16086"/>
                </a:cubicBezTo>
                <a:cubicBezTo>
                  <a:pt x="18967" y="16062"/>
                  <a:pt x="18943" y="16050"/>
                  <a:pt x="18943" y="16050"/>
                </a:cubicBezTo>
                <a:lnTo>
                  <a:pt x="18943" y="16050"/>
                </a:lnTo>
                <a:cubicBezTo>
                  <a:pt x="18972" y="16058"/>
                  <a:pt x="19001" y="16069"/>
                  <a:pt x="19033" y="16069"/>
                </a:cubicBezTo>
                <a:cubicBezTo>
                  <a:pt x="19053" y="16069"/>
                  <a:pt x="19075" y="16064"/>
                  <a:pt x="19098" y="16050"/>
                </a:cubicBezTo>
                <a:cubicBezTo>
                  <a:pt x="19110" y="15991"/>
                  <a:pt x="19098" y="15931"/>
                  <a:pt x="19062" y="15884"/>
                </a:cubicBezTo>
                <a:lnTo>
                  <a:pt x="19062" y="15824"/>
                </a:lnTo>
                <a:cubicBezTo>
                  <a:pt x="19110" y="15860"/>
                  <a:pt x="19158" y="15872"/>
                  <a:pt x="19217" y="15872"/>
                </a:cubicBezTo>
                <a:cubicBezTo>
                  <a:pt x="19241" y="15800"/>
                  <a:pt x="19229" y="15729"/>
                  <a:pt x="19181" y="15681"/>
                </a:cubicBezTo>
                <a:cubicBezTo>
                  <a:pt x="19181" y="15646"/>
                  <a:pt x="19181" y="15634"/>
                  <a:pt x="19170" y="15610"/>
                </a:cubicBezTo>
                <a:lnTo>
                  <a:pt x="19205" y="15574"/>
                </a:lnTo>
                <a:cubicBezTo>
                  <a:pt x="19217" y="15574"/>
                  <a:pt x="19241" y="15574"/>
                  <a:pt x="19265" y="15562"/>
                </a:cubicBezTo>
                <a:close/>
                <a:moveTo>
                  <a:pt x="26373" y="16336"/>
                </a:moveTo>
                <a:lnTo>
                  <a:pt x="26385" y="16348"/>
                </a:lnTo>
                <a:cubicBezTo>
                  <a:pt x="26388" y="16346"/>
                  <a:pt x="26392" y="16345"/>
                  <a:pt x="26395" y="16343"/>
                </a:cubicBezTo>
                <a:lnTo>
                  <a:pt x="26395" y="16343"/>
                </a:lnTo>
                <a:cubicBezTo>
                  <a:pt x="26379" y="16364"/>
                  <a:pt x="26373" y="16398"/>
                  <a:pt x="26373" y="16431"/>
                </a:cubicBezTo>
                <a:cubicBezTo>
                  <a:pt x="26337" y="16455"/>
                  <a:pt x="26325" y="16491"/>
                  <a:pt x="26313" y="16515"/>
                </a:cubicBezTo>
                <a:cubicBezTo>
                  <a:pt x="26301" y="16503"/>
                  <a:pt x="26278" y="16503"/>
                  <a:pt x="26266" y="16503"/>
                </a:cubicBezTo>
                <a:cubicBezTo>
                  <a:pt x="26313" y="16467"/>
                  <a:pt x="26361" y="16408"/>
                  <a:pt x="26373" y="16336"/>
                </a:cubicBezTo>
                <a:close/>
                <a:moveTo>
                  <a:pt x="8394" y="16479"/>
                </a:moveTo>
                <a:lnTo>
                  <a:pt x="8406" y="16503"/>
                </a:lnTo>
                <a:lnTo>
                  <a:pt x="8414" y="16516"/>
                </a:lnTo>
                <a:lnTo>
                  <a:pt x="8414" y="16516"/>
                </a:lnTo>
                <a:cubicBezTo>
                  <a:pt x="8407" y="16515"/>
                  <a:pt x="8400" y="16515"/>
                  <a:pt x="8394" y="16515"/>
                </a:cubicBezTo>
                <a:cubicBezTo>
                  <a:pt x="8394" y="16515"/>
                  <a:pt x="8406" y="16503"/>
                  <a:pt x="8394" y="16479"/>
                </a:cubicBezTo>
                <a:close/>
                <a:moveTo>
                  <a:pt x="20122" y="16229"/>
                </a:moveTo>
                <a:cubicBezTo>
                  <a:pt x="20134" y="16265"/>
                  <a:pt x="20158" y="16277"/>
                  <a:pt x="20182" y="16288"/>
                </a:cubicBezTo>
                <a:cubicBezTo>
                  <a:pt x="20170" y="16312"/>
                  <a:pt x="20170" y="16324"/>
                  <a:pt x="20146" y="16336"/>
                </a:cubicBezTo>
                <a:cubicBezTo>
                  <a:pt x="20134" y="16336"/>
                  <a:pt x="20110" y="16336"/>
                  <a:pt x="20086" y="16348"/>
                </a:cubicBezTo>
                <a:cubicBezTo>
                  <a:pt x="20086" y="16396"/>
                  <a:pt x="20110" y="16431"/>
                  <a:pt x="20134" y="16443"/>
                </a:cubicBezTo>
                <a:cubicBezTo>
                  <a:pt x="20110" y="16455"/>
                  <a:pt x="20086" y="16467"/>
                  <a:pt x="20074" y="16515"/>
                </a:cubicBezTo>
                <a:cubicBezTo>
                  <a:pt x="20063" y="16515"/>
                  <a:pt x="20028" y="16515"/>
                  <a:pt x="20015" y="16526"/>
                </a:cubicBezTo>
                <a:lnTo>
                  <a:pt x="20015" y="16526"/>
                </a:lnTo>
                <a:cubicBezTo>
                  <a:pt x="20016" y="16428"/>
                  <a:pt x="20019" y="16331"/>
                  <a:pt x="20027" y="16229"/>
                </a:cubicBezTo>
                <a:lnTo>
                  <a:pt x="20027" y="16253"/>
                </a:lnTo>
                <a:lnTo>
                  <a:pt x="20063" y="16253"/>
                </a:lnTo>
                <a:cubicBezTo>
                  <a:pt x="20068" y="16237"/>
                  <a:pt x="20076" y="16230"/>
                  <a:pt x="20085" y="16230"/>
                </a:cubicBezTo>
                <a:cubicBezTo>
                  <a:pt x="20096" y="16230"/>
                  <a:pt x="20109" y="16240"/>
                  <a:pt x="20122" y="16253"/>
                </a:cubicBezTo>
                <a:lnTo>
                  <a:pt x="20122" y="16229"/>
                </a:lnTo>
                <a:close/>
                <a:moveTo>
                  <a:pt x="5061" y="16396"/>
                </a:moveTo>
                <a:lnTo>
                  <a:pt x="5061" y="16443"/>
                </a:lnTo>
                <a:cubicBezTo>
                  <a:pt x="5049" y="16455"/>
                  <a:pt x="5049" y="16467"/>
                  <a:pt x="5037" y="16503"/>
                </a:cubicBezTo>
                <a:cubicBezTo>
                  <a:pt x="5049" y="16515"/>
                  <a:pt x="5061" y="16515"/>
                  <a:pt x="5073" y="16527"/>
                </a:cubicBezTo>
                <a:cubicBezTo>
                  <a:pt x="5061" y="16527"/>
                  <a:pt x="5049" y="16515"/>
                  <a:pt x="5037" y="16515"/>
                </a:cubicBezTo>
                <a:cubicBezTo>
                  <a:pt x="5037" y="16491"/>
                  <a:pt x="5013" y="16455"/>
                  <a:pt x="5001" y="16431"/>
                </a:cubicBezTo>
                <a:cubicBezTo>
                  <a:pt x="5013" y="16408"/>
                  <a:pt x="5049" y="16408"/>
                  <a:pt x="5061" y="16396"/>
                </a:cubicBezTo>
                <a:close/>
                <a:moveTo>
                  <a:pt x="26730" y="16396"/>
                </a:moveTo>
                <a:cubicBezTo>
                  <a:pt x="26742" y="16408"/>
                  <a:pt x="26766" y="16408"/>
                  <a:pt x="26778" y="16408"/>
                </a:cubicBezTo>
                <a:cubicBezTo>
                  <a:pt x="26766" y="16443"/>
                  <a:pt x="26766" y="16491"/>
                  <a:pt x="26778" y="16527"/>
                </a:cubicBezTo>
                <a:cubicBezTo>
                  <a:pt x="26766" y="16515"/>
                  <a:pt x="26730" y="16503"/>
                  <a:pt x="26718" y="16503"/>
                </a:cubicBezTo>
                <a:cubicBezTo>
                  <a:pt x="26718" y="16503"/>
                  <a:pt x="26730" y="16491"/>
                  <a:pt x="26730" y="16467"/>
                </a:cubicBezTo>
                <a:cubicBezTo>
                  <a:pt x="26730" y="16467"/>
                  <a:pt x="26730" y="16455"/>
                  <a:pt x="26718" y="16455"/>
                </a:cubicBezTo>
                <a:cubicBezTo>
                  <a:pt x="26730" y="16443"/>
                  <a:pt x="26730" y="16419"/>
                  <a:pt x="26730" y="16396"/>
                </a:cubicBezTo>
                <a:close/>
                <a:moveTo>
                  <a:pt x="5096" y="16527"/>
                </a:moveTo>
                <a:cubicBezTo>
                  <a:pt x="5105" y="16527"/>
                  <a:pt x="5113" y="16538"/>
                  <a:pt x="5117" y="16545"/>
                </a:cubicBezTo>
                <a:lnTo>
                  <a:pt x="5117" y="16545"/>
                </a:lnTo>
                <a:cubicBezTo>
                  <a:pt x="5110" y="16539"/>
                  <a:pt x="5103" y="16533"/>
                  <a:pt x="5096" y="16527"/>
                </a:cubicBezTo>
                <a:close/>
                <a:moveTo>
                  <a:pt x="7621" y="16443"/>
                </a:moveTo>
                <a:cubicBezTo>
                  <a:pt x="7632" y="16467"/>
                  <a:pt x="7656" y="16491"/>
                  <a:pt x="7668" y="16503"/>
                </a:cubicBezTo>
                <a:lnTo>
                  <a:pt x="7632" y="16503"/>
                </a:lnTo>
                <a:cubicBezTo>
                  <a:pt x="7632" y="16515"/>
                  <a:pt x="7621" y="16550"/>
                  <a:pt x="7621" y="16562"/>
                </a:cubicBezTo>
                <a:lnTo>
                  <a:pt x="7561" y="16562"/>
                </a:lnTo>
                <a:cubicBezTo>
                  <a:pt x="7573" y="16550"/>
                  <a:pt x="7597" y="16515"/>
                  <a:pt x="7597" y="16491"/>
                </a:cubicBezTo>
                <a:cubicBezTo>
                  <a:pt x="7609" y="16467"/>
                  <a:pt x="7621" y="16455"/>
                  <a:pt x="7621" y="16443"/>
                </a:cubicBezTo>
                <a:close/>
                <a:moveTo>
                  <a:pt x="7751" y="16467"/>
                </a:moveTo>
                <a:cubicBezTo>
                  <a:pt x="7775" y="16491"/>
                  <a:pt x="7775" y="16503"/>
                  <a:pt x="7787" y="16515"/>
                </a:cubicBezTo>
                <a:cubicBezTo>
                  <a:pt x="7775" y="16527"/>
                  <a:pt x="7751" y="16550"/>
                  <a:pt x="7751" y="16562"/>
                </a:cubicBezTo>
                <a:lnTo>
                  <a:pt x="7716" y="16515"/>
                </a:lnTo>
                <a:lnTo>
                  <a:pt x="7751" y="16515"/>
                </a:lnTo>
                <a:lnTo>
                  <a:pt x="7751" y="16467"/>
                </a:lnTo>
                <a:close/>
                <a:moveTo>
                  <a:pt x="21384" y="16515"/>
                </a:moveTo>
                <a:cubicBezTo>
                  <a:pt x="21384" y="16527"/>
                  <a:pt x="21372" y="16550"/>
                  <a:pt x="21372" y="16562"/>
                </a:cubicBezTo>
                <a:cubicBezTo>
                  <a:pt x="21360" y="16550"/>
                  <a:pt x="21348" y="16550"/>
                  <a:pt x="21313" y="16527"/>
                </a:cubicBezTo>
                <a:cubicBezTo>
                  <a:pt x="21313" y="16527"/>
                  <a:pt x="21313" y="16515"/>
                  <a:pt x="21325" y="16515"/>
                </a:cubicBezTo>
                <a:close/>
                <a:moveTo>
                  <a:pt x="18348" y="16050"/>
                </a:moveTo>
                <a:lnTo>
                  <a:pt x="18372" y="16074"/>
                </a:lnTo>
                <a:cubicBezTo>
                  <a:pt x="18348" y="16098"/>
                  <a:pt x="18348" y="16146"/>
                  <a:pt x="18384" y="16169"/>
                </a:cubicBezTo>
                <a:cubicBezTo>
                  <a:pt x="18408" y="16169"/>
                  <a:pt x="18443" y="16158"/>
                  <a:pt x="18455" y="16134"/>
                </a:cubicBezTo>
                <a:lnTo>
                  <a:pt x="18455" y="16158"/>
                </a:lnTo>
                <a:cubicBezTo>
                  <a:pt x="18443" y="16169"/>
                  <a:pt x="18431" y="16169"/>
                  <a:pt x="18396" y="16193"/>
                </a:cubicBezTo>
                <a:cubicBezTo>
                  <a:pt x="18348" y="16146"/>
                  <a:pt x="18277" y="16110"/>
                  <a:pt x="18205" y="16098"/>
                </a:cubicBezTo>
                <a:lnTo>
                  <a:pt x="18205" y="16098"/>
                </a:lnTo>
                <a:cubicBezTo>
                  <a:pt x="18086" y="16288"/>
                  <a:pt x="18110" y="16443"/>
                  <a:pt x="18253" y="16574"/>
                </a:cubicBezTo>
                <a:lnTo>
                  <a:pt x="18217" y="16574"/>
                </a:lnTo>
                <a:cubicBezTo>
                  <a:pt x="18205" y="16562"/>
                  <a:pt x="18193" y="16550"/>
                  <a:pt x="18169" y="16515"/>
                </a:cubicBezTo>
                <a:lnTo>
                  <a:pt x="18169" y="16491"/>
                </a:lnTo>
                <a:lnTo>
                  <a:pt x="18027" y="16443"/>
                </a:lnTo>
                <a:cubicBezTo>
                  <a:pt x="18050" y="16384"/>
                  <a:pt x="18050" y="16288"/>
                  <a:pt x="18015" y="16205"/>
                </a:cubicBezTo>
                <a:cubicBezTo>
                  <a:pt x="17955" y="16205"/>
                  <a:pt x="17908" y="16229"/>
                  <a:pt x="17860" y="16265"/>
                </a:cubicBezTo>
                <a:lnTo>
                  <a:pt x="17848" y="16265"/>
                </a:lnTo>
                <a:cubicBezTo>
                  <a:pt x="17848" y="16265"/>
                  <a:pt x="17848" y="16253"/>
                  <a:pt x="17836" y="16253"/>
                </a:cubicBezTo>
                <a:cubicBezTo>
                  <a:pt x="17872" y="16253"/>
                  <a:pt x="17908" y="16229"/>
                  <a:pt x="17943" y="16193"/>
                </a:cubicBezTo>
                <a:cubicBezTo>
                  <a:pt x="17943" y="16193"/>
                  <a:pt x="17943" y="16169"/>
                  <a:pt x="17931" y="16169"/>
                </a:cubicBezTo>
                <a:lnTo>
                  <a:pt x="17967" y="16146"/>
                </a:lnTo>
                <a:cubicBezTo>
                  <a:pt x="17979" y="16158"/>
                  <a:pt x="17979" y="16169"/>
                  <a:pt x="17991" y="16205"/>
                </a:cubicBezTo>
                <a:cubicBezTo>
                  <a:pt x="18086" y="16169"/>
                  <a:pt x="18146" y="16146"/>
                  <a:pt x="18193" y="16086"/>
                </a:cubicBezTo>
                <a:lnTo>
                  <a:pt x="18289" y="16086"/>
                </a:lnTo>
                <a:cubicBezTo>
                  <a:pt x="18312" y="16086"/>
                  <a:pt x="18312" y="16098"/>
                  <a:pt x="18324" y="16098"/>
                </a:cubicBezTo>
                <a:cubicBezTo>
                  <a:pt x="18336" y="16086"/>
                  <a:pt x="18336" y="16062"/>
                  <a:pt x="18348" y="16050"/>
                </a:cubicBezTo>
                <a:close/>
                <a:moveTo>
                  <a:pt x="25718" y="16491"/>
                </a:moveTo>
                <a:cubicBezTo>
                  <a:pt x="25730" y="16491"/>
                  <a:pt x="25730" y="16503"/>
                  <a:pt x="25754" y="16503"/>
                </a:cubicBezTo>
                <a:cubicBezTo>
                  <a:pt x="25766" y="16527"/>
                  <a:pt x="25789" y="16550"/>
                  <a:pt x="25825" y="16562"/>
                </a:cubicBezTo>
                <a:cubicBezTo>
                  <a:pt x="25813" y="16574"/>
                  <a:pt x="25813" y="16586"/>
                  <a:pt x="25813" y="16610"/>
                </a:cubicBezTo>
                <a:cubicBezTo>
                  <a:pt x="25789" y="16574"/>
                  <a:pt x="25766" y="16550"/>
                  <a:pt x="25730" y="16503"/>
                </a:cubicBezTo>
                <a:cubicBezTo>
                  <a:pt x="25730" y="16503"/>
                  <a:pt x="25718" y="16503"/>
                  <a:pt x="25718" y="16515"/>
                </a:cubicBezTo>
                <a:lnTo>
                  <a:pt x="25718" y="16491"/>
                </a:lnTo>
                <a:close/>
                <a:moveTo>
                  <a:pt x="5215" y="16550"/>
                </a:moveTo>
                <a:cubicBezTo>
                  <a:pt x="5215" y="16562"/>
                  <a:pt x="5192" y="16586"/>
                  <a:pt x="5215" y="16622"/>
                </a:cubicBezTo>
                <a:cubicBezTo>
                  <a:pt x="5192" y="16598"/>
                  <a:pt x="5163" y="16580"/>
                  <a:pt x="5136" y="16560"/>
                </a:cubicBezTo>
                <a:lnTo>
                  <a:pt x="5136" y="16560"/>
                </a:lnTo>
                <a:lnTo>
                  <a:pt x="5156" y="16550"/>
                </a:lnTo>
                <a:close/>
                <a:moveTo>
                  <a:pt x="7871" y="16574"/>
                </a:moveTo>
                <a:cubicBezTo>
                  <a:pt x="7894" y="16586"/>
                  <a:pt x="7906" y="16586"/>
                  <a:pt x="7918" y="16610"/>
                </a:cubicBezTo>
                <a:lnTo>
                  <a:pt x="7954" y="16574"/>
                </a:lnTo>
                <a:lnTo>
                  <a:pt x="7954" y="16574"/>
                </a:lnTo>
                <a:cubicBezTo>
                  <a:pt x="7954" y="16586"/>
                  <a:pt x="7930" y="16610"/>
                  <a:pt x="7930" y="16622"/>
                </a:cubicBezTo>
                <a:cubicBezTo>
                  <a:pt x="7918" y="16622"/>
                  <a:pt x="7894" y="16610"/>
                  <a:pt x="7859" y="16610"/>
                </a:cubicBezTo>
                <a:cubicBezTo>
                  <a:pt x="7859" y="16610"/>
                  <a:pt x="7871" y="16586"/>
                  <a:pt x="7871" y="16574"/>
                </a:cubicBezTo>
                <a:close/>
                <a:moveTo>
                  <a:pt x="16836" y="16467"/>
                </a:moveTo>
                <a:cubicBezTo>
                  <a:pt x="16848" y="16491"/>
                  <a:pt x="16860" y="16503"/>
                  <a:pt x="16872" y="16503"/>
                </a:cubicBezTo>
                <a:cubicBezTo>
                  <a:pt x="16872" y="16550"/>
                  <a:pt x="16872" y="16574"/>
                  <a:pt x="16907" y="16622"/>
                </a:cubicBezTo>
                <a:cubicBezTo>
                  <a:pt x="16878" y="16611"/>
                  <a:pt x="16851" y="16605"/>
                  <a:pt x="16825" y="16605"/>
                </a:cubicBezTo>
                <a:cubicBezTo>
                  <a:pt x="16769" y="16605"/>
                  <a:pt x="16722" y="16632"/>
                  <a:pt x="16681" y="16681"/>
                </a:cubicBezTo>
                <a:lnTo>
                  <a:pt x="16657" y="16646"/>
                </a:lnTo>
                <a:cubicBezTo>
                  <a:pt x="16657" y="16622"/>
                  <a:pt x="16634" y="16610"/>
                  <a:pt x="16634" y="16586"/>
                </a:cubicBezTo>
                <a:cubicBezTo>
                  <a:pt x="16693" y="16586"/>
                  <a:pt x="16753" y="16574"/>
                  <a:pt x="16812" y="16527"/>
                </a:cubicBezTo>
                <a:cubicBezTo>
                  <a:pt x="16812" y="16503"/>
                  <a:pt x="16800" y="16491"/>
                  <a:pt x="16800" y="16467"/>
                </a:cubicBezTo>
                <a:close/>
                <a:moveTo>
                  <a:pt x="20015" y="16540"/>
                </a:moveTo>
                <a:lnTo>
                  <a:pt x="20015" y="16540"/>
                </a:lnTo>
                <a:cubicBezTo>
                  <a:pt x="20017" y="16581"/>
                  <a:pt x="20030" y="16611"/>
                  <a:pt x="20063" y="16622"/>
                </a:cubicBezTo>
                <a:cubicBezTo>
                  <a:pt x="20051" y="16634"/>
                  <a:pt x="20015" y="16646"/>
                  <a:pt x="20015" y="16681"/>
                </a:cubicBezTo>
                <a:cubicBezTo>
                  <a:pt x="20015" y="16633"/>
                  <a:pt x="20015" y="16587"/>
                  <a:pt x="20015" y="16540"/>
                </a:cubicBezTo>
                <a:close/>
                <a:moveTo>
                  <a:pt x="22599" y="16646"/>
                </a:moveTo>
                <a:cubicBezTo>
                  <a:pt x="22610" y="16669"/>
                  <a:pt x="22622" y="16693"/>
                  <a:pt x="22634" y="16693"/>
                </a:cubicBezTo>
                <a:cubicBezTo>
                  <a:pt x="22622" y="16693"/>
                  <a:pt x="22610" y="16705"/>
                  <a:pt x="22610" y="16729"/>
                </a:cubicBezTo>
                <a:cubicBezTo>
                  <a:pt x="22610" y="16693"/>
                  <a:pt x="22587" y="16681"/>
                  <a:pt x="22587" y="16646"/>
                </a:cubicBezTo>
                <a:lnTo>
                  <a:pt x="22587" y="16646"/>
                </a:lnTo>
                <a:cubicBezTo>
                  <a:pt x="22591" y="16654"/>
                  <a:pt x="22593" y="16656"/>
                  <a:pt x="22595" y="16656"/>
                </a:cubicBezTo>
                <a:cubicBezTo>
                  <a:pt x="22599" y="16656"/>
                  <a:pt x="22599" y="16646"/>
                  <a:pt x="22599" y="16646"/>
                </a:cubicBezTo>
                <a:close/>
                <a:moveTo>
                  <a:pt x="7954" y="16705"/>
                </a:moveTo>
                <a:cubicBezTo>
                  <a:pt x="7954" y="16729"/>
                  <a:pt x="7966" y="16741"/>
                  <a:pt x="7966" y="16753"/>
                </a:cubicBezTo>
                <a:cubicBezTo>
                  <a:pt x="7942" y="16747"/>
                  <a:pt x="7924" y="16744"/>
                  <a:pt x="7908" y="16744"/>
                </a:cubicBezTo>
                <a:cubicBezTo>
                  <a:pt x="7891" y="16744"/>
                  <a:pt x="7876" y="16747"/>
                  <a:pt x="7859" y="16753"/>
                </a:cubicBezTo>
                <a:cubicBezTo>
                  <a:pt x="7859" y="16753"/>
                  <a:pt x="7859" y="16741"/>
                  <a:pt x="7847" y="16741"/>
                </a:cubicBezTo>
                <a:cubicBezTo>
                  <a:pt x="7871" y="16741"/>
                  <a:pt x="7918" y="16741"/>
                  <a:pt x="7954" y="16705"/>
                </a:cubicBezTo>
                <a:close/>
                <a:moveTo>
                  <a:pt x="14086" y="15693"/>
                </a:moveTo>
                <a:lnTo>
                  <a:pt x="14086" y="15693"/>
                </a:lnTo>
                <a:cubicBezTo>
                  <a:pt x="13883" y="16265"/>
                  <a:pt x="13764" y="16693"/>
                  <a:pt x="13740" y="16812"/>
                </a:cubicBezTo>
                <a:cubicBezTo>
                  <a:pt x="13705" y="16789"/>
                  <a:pt x="13740" y="16800"/>
                  <a:pt x="13633" y="16729"/>
                </a:cubicBezTo>
                <a:cubicBezTo>
                  <a:pt x="13597" y="16705"/>
                  <a:pt x="13574" y="16681"/>
                  <a:pt x="13526" y="16669"/>
                </a:cubicBezTo>
                <a:cubicBezTo>
                  <a:pt x="13419" y="16467"/>
                  <a:pt x="13347" y="16277"/>
                  <a:pt x="13288" y="16074"/>
                </a:cubicBezTo>
                <a:lnTo>
                  <a:pt x="13288" y="16074"/>
                </a:lnTo>
                <a:cubicBezTo>
                  <a:pt x="13288" y="16074"/>
                  <a:pt x="13300" y="16074"/>
                  <a:pt x="13324" y="16086"/>
                </a:cubicBezTo>
                <a:cubicBezTo>
                  <a:pt x="13336" y="16074"/>
                  <a:pt x="13336" y="16038"/>
                  <a:pt x="13336" y="16027"/>
                </a:cubicBezTo>
                <a:cubicBezTo>
                  <a:pt x="13347" y="16027"/>
                  <a:pt x="13371" y="16015"/>
                  <a:pt x="13371" y="16015"/>
                </a:cubicBezTo>
                <a:cubicBezTo>
                  <a:pt x="13371" y="16050"/>
                  <a:pt x="13395" y="16086"/>
                  <a:pt x="13455" y="16098"/>
                </a:cubicBezTo>
                <a:cubicBezTo>
                  <a:pt x="13490" y="16050"/>
                  <a:pt x="13490" y="16015"/>
                  <a:pt x="13466" y="15967"/>
                </a:cubicBezTo>
                <a:lnTo>
                  <a:pt x="13502" y="15967"/>
                </a:lnTo>
                <a:cubicBezTo>
                  <a:pt x="13514" y="15979"/>
                  <a:pt x="13526" y="15979"/>
                  <a:pt x="13550" y="15991"/>
                </a:cubicBezTo>
                <a:lnTo>
                  <a:pt x="13550" y="16015"/>
                </a:lnTo>
                <a:cubicBezTo>
                  <a:pt x="13559" y="16018"/>
                  <a:pt x="13568" y="16019"/>
                  <a:pt x="13576" y="16019"/>
                </a:cubicBezTo>
                <a:cubicBezTo>
                  <a:pt x="13603" y="16019"/>
                  <a:pt x="13627" y="16006"/>
                  <a:pt x="13645" y="15979"/>
                </a:cubicBezTo>
                <a:cubicBezTo>
                  <a:pt x="13645" y="16027"/>
                  <a:pt x="13681" y="16050"/>
                  <a:pt x="13740" y="16074"/>
                </a:cubicBezTo>
                <a:cubicBezTo>
                  <a:pt x="13764" y="16027"/>
                  <a:pt x="13764" y="15979"/>
                  <a:pt x="13752" y="15931"/>
                </a:cubicBezTo>
                <a:lnTo>
                  <a:pt x="13752" y="15931"/>
                </a:lnTo>
                <a:cubicBezTo>
                  <a:pt x="13762" y="15938"/>
                  <a:pt x="13772" y="15941"/>
                  <a:pt x="13782" y="15941"/>
                </a:cubicBezTo>
                <a:cubicBezTo>
                  <a:pt x="13808" y="15941"/>
                  <a:pt x="13834" y="15921"/>
                  <a:pt x="13859" y="15896"/>
                </a:cubicBezTo>
                <a:cubicBezTo>
                  <a:pt x="13847" y="15848"/>
                  <a:pt x="13812" y="15836"/>
                  <a:pt x="13764" y="15812"/>
                </a:cubicBezTo>
                <a:cubicBezTo>
                  <a:pt x="13788" y="15800"/>
                  <a:pt x="13800" y="15777"/>
                  <a:pt x="13800" y="15729"/>
                </a:cubicBezTo>
                <a:cubicBezTo>
                  <a:pt x="13812" y="15741"/>
                  <a:pt x="13824" y="15753"/>
                  <a:pt x="13859" y="15753"/>
                </a:cubicBezTo>
                <a:cubicBezTo>
                  <a:pt x="13871" y="15753"/>
                  <a:pt x="13883" y="15741"/>
                  <a:pt x="13883" y="15729"/>
                </a:cubicBezTo>
                <a:cubicBezTo>
                  <a:pt x="13883" y="15741"/>
                  <a:pt x="13907" y="15753"/>
                  <a:pt x="13919" y="15753"/>
                </a:cubicBezTo>
                <a:cubicBezTo>
                  <a:pt x="13919" y="15777"/>
                  <a:pt x="13919" y="15777"/>
                  <a:pt x="13931" y="15788"/>
                </a:cubicBezTo>
                <a:cubicBezTo>
                  <a:pt x="13943" y="15788"/>
                  <a:pt x="13967" y="15777"/>
                  <a:pt x="13978" y="15753"/>
                </a:cubicBezTo>
                <a:cubicBezTo>
                  <a:pt x="13990" y="15777"/>
                  <a:pt x="14002" y="15788"/>
                  <a:pt x="14026" y="15788"/>
                </a:cubicBezTo>
                <a:cubicBezTo>
                  <a:pt x="14026" y="15753"/>
                  <a:pt x="14026" y="15741"/>
                  <a:pt x="14002" y="15729"/>
                </a:cubicBezTo>
                <a:lnTo>
                  <a:pt x="14038" y="15729"/>
                </a:lnTo>
                <a:cubicBezTo>
                  <a:pt x="14050" y="15729"/>
                  <a:pt x="14062" y="15717"/>
                  <a:pt x="14086" y="15693"/>
                </a:cubicBezTo>
                <a:close/>
                <a:moveTo>
                  <a:pt x="21384" y="16586"/>
                </a:moveTo>
                <a:cubicBezTo>
                  <a:pt x="21384" y="16610"/>
                  <a:pt x="21408" y="16622"/>
                  <a:pt x="21408" y="16634"/>
                </a:cubicBezTo>
                <a:cubicBezTo>
                  <a:pt x="21360" y="16681"/>
                  <a:pt x="21372" y="16741"/>
                  <a:pt x="21432" y="16812"/>
                </a:cubicBezTo>
                <a:cubicBezTo>
                  <a:pt x="21408" y="16800"/>
                  <a:pt x="21372" y="16789"/>
                  <a:pt x="21360" y="16789"/>
                </a:cubicBezTo>
                <a:cubicBezTo>
                  <a:pt x="21360" y="16729"/>
                  <a:pt x="21348" y="16693"/>
                  <a:pt x="21313" y="16669"/>
                </a:cubicBezTo>
                <a:cubicBezTo>
                  <a:pt x="21348" y="16646"/>
                  <a:pt x="21372" y="16634"/>
                  <a:pt x="21384" y="16586"/>
                </a:cubicBezTo>
                <a:close/>
                <a:moveTo>
                  <a:pt x="21598" y="16586"/>
                </a:moveTo>
                <a:cubicBezTo>
                  <a:pt x="21610" y="16610"/>
                  <a:pt x="21610" y="16622"/>
                  <a:pt x="21622" y="16634"/>
                </a:cubicBezTo>
                <a:lnTo>
                  <a:pt x="21622" y="16646"/>
                </a:lnTo>
                <a:cubicBezTo>
                  <a:pt x="21622" y="16646"/>
                  <a:pt x="21622" y="16669"/>
                  <a:pt x="21610" y="16681"/>
                </a:cubicBezTo>
                <a:lnTo>
                  <a:pt x="21646" y="16705"/>
                </a:lnTo>
                <a:lnTo>
                  <a:pt x="21646" y="16729"/>
                </a:lnTo>
                <a:cubicBezTo>
                  <a:pt x="21646" y="16729"/>
                  <a:pt x="21646" y="16741"/>
                  <a:pt x="21622" y="16741"/>
                </a:cubicBezTo>
                <a:lnTo>
                  <a:pt x="21622" y="16753"/>
                </a:lnTo>
                <a:cubicBezTo>
                  <a:pt x="21598" y="16753"/>
                  <a:pt x="21587" y="16789"/>
                  <a:pt x="21563" y="16812"/>
                </a:cubicBezTo>
                <a:cubicBezTo>
                  <a:pt x="21551" y="16765"/>
                  <a:pt x="21527" y="16705"/>
                  <a:pt x="21444" y="16646"/>
                </a:cubicBezTo>
                <a:cubicBezTo>
                  <a:pt x="21444" y="16646"/>
                  <a:pt x="21444" y="16634"/>
                  <a:pt x="21467" y="16634"/>
                </a:cubicBezTo>
                <a:cubicBezTo>
                  <a:pt x="21467" y="16646"/>
                  <a:pt x="21479" y="16646"/>
                  <a:pt x="21479" y="16669"/>
                </a:cubicBezTo>
                <a:cubicBezTo>
                  <a:pt x="21490" y="16671"/>
                  <a:pt x="21500" y="16672"/>
                  <a:pt x="21509" y="16672"/>
                </a:cubicBezTo>
                <a:cubicBezTo>
                  <a:pt x="21571" y="16672"/>
                  <a:pt x="21598" y="16638"/>
                  <a:pt x="21598" y="16586"/>
                </a:cubicBezTo>
                <a:close/>
                <a:moveTo>
                  <a:pt x="4525" y="16741"/>
                </a:moveTo>
                <a:cubicBezTo>
                  <a:pt x="4525" y="16777"/>
                  <a:pt x="4525" y="16824"/>
                  <a:pt x="4561" y="16860"/>
                </a:cubicBezTo>
                <a:cubicBezTo>
                  <a:pt x="4549" y="16854"/>
                  <a:pt x="4540" y="16851"/>
                  <a:pt x="4534" y="16851"/>
                </a:cubicBezTo>
                <a:cubicBezTo>
                  <a:pt x="4528" y="16851"/>
                  <a:pt x="4525" y="16854"/>
                  <a:pt x="4525" y="16860"/>
                </a:cubicBezTo>
                <a:cubicBezTo>
                  <a:pt x="4525" y="16824"/>
                  <a:pt x="4513" y="16789"/>
                  <a:pt x="4477" y="16753"/>
                </a:cubicBezTo>
                <a:cubicBezTo>
                  <a:pt x="4501" y="16753"/>
                  <a:pt x="4513" y="16741"/>
                  <a:pt x="4525" y="16741"/>
                </a:cubicBezTo>
                <a:close/>
                <a:moveTo>
                  <a:pt x="16717" y="15729"/>
                </a:moveTo>
                <a:cubicBezTo>
                  <a:pt x="16729" y="15777"/>
                  <a:pt x="16776" y="15800"/>
                  <a:pt x="16800" y="15812"/>
                </a:cubicBezTo>
                <a:cubicBezTo>
                  <a:pt x="16788" y="15848"/>
                  <a:pt x="16776" y="15860"/>
                  <a:pt x="16776" y="15907"/>
                </a:cubicBezTo>
                <a:cubicBezTo>
                  <a:pt x="16776" y="15930"/>
                  <a:pt x="16797" y="15931"/>
                  <a:pt x="16820" y="15931"/>
                </a:cubicBezTo>
                <a:lnTo>
                  <a:pt x="16820" y="15931"/>
                </a:lnTo>
                <a:cubicBezTo>
                  <a:pt x="16850" y="15931"/>
                  <a:pt x="16862" y="15930"/>
                  <a:pt x="16884" y="15919"/>
                </a:cubicBezTo>
                <a:cubicBezTo>
                  <a:pt x="16884" y="15979"/>
                  <a:pt x="16895" y="16027"/>
                  <a:pt x="16955" y="16050"/>
                </a:cubicBezTo>
                <a:cubicBezTo>
                  <a:pt x="17003" y="16015"/>
                  <a:pt x="17015" y="15955"/>
                  <a:pt x="17003" y="15907"/>
                </a:cubicBezTo>
                <a:lnTo>
                  <a:pt x="17003" y="15907"/>
                </a:lnTo>
                <a:cubicBezTo>
                  <a:pt x="17016" y="15917"/>
                  <a:pt x="17032" y="15920"/>
                  <a:pt x="17049" y="15920"/>
                </a:cubicBezTo>
                <a:cubicBezTo>
                  <a:pt x="17076" y="15920"/>
                  <a:pt x="17109" y="15910"/>
                  <a:pt x="17146" y="15896"/>
                </a:cubicBezTo>
                <a:cubicBezTo>
                  <a:pt x="17146" y="15919"/>
                  <a:pt x="17146" y="15955"/>
                  <a:pt x="17157" y="15979"/>
                </a:cubicBezTo>
                <a:cubicBezTo>
                  <a:pt x="17217" y="15979"/>
                  <a:pt x="17253" y="15955"/>
                  <a:pt x="17276" y="15907"/>
                </a:cubicBezTo>
                <a:cubicBezTo>
                  <a:pt x="17300" y="15931"/>
                  <a:pt x="17312" y="15967"/>
                  <a:pt x="17336" y="15979"/>
                </a:cubicBezTo>
                <a:cubicBezTo>
                  <a:pt x="17324" y="16015"/>
                  <a:pt x="17312" y="16038"/>
                  <a:pt x="17324" y="16050"/>
                </a:cubicBezTo>
                <a:cubicBezTo>
                  <a:pt x="17309" y="16043"/>
                  <a:pt x="17293" y="16039"/>
                  <a:pt x="17277" y="16039"/>
                </a:cubicBezTo>
                <a:cubicBezTo>
                  <a:pt x="17242" y="16039"/>
                  <a:pt x="17209" y="16057"/>
                  <a:pt x="17193" y="16098"/>
                </a:cubicBezTo>
                <a:cubicBezTo>
                  <a:pt x="17217" y="16134"/>
                  <a:pt x="17253" y="16146"/>
                  <a:pt x="17276" y="16146"/>
                </a:cubicBezTo>
                <a:cubicBezTo>
                  <a:pt x="17265" y="16169"/>
                  <a:pt x="17265" y="16217"/>
                  <a:pt x="17300" y="16265"/>
                </a:cubicBezTo>
                <a:cubicBezTo>
                  <a:pt x="17312" y="16265"/>
                  <a:pt x="17324" y="16241"/>
                  <a:pt x="17336" y="16229"/>
                </a:cubicBezTo>
                <a:cubicBezTo>
                  <a:pt x="17372" y="16265"/>
                  <a:pt x="17396" y="16277"/>
                  <a:pt x="17431" y="16277"/>
                </a:cubicBezTo>
                <a:cubicBezTo>
                  <a:pt x="17431" y="16277"/>
                  <a:pt x="17431" y="16288"/>
                  <a:pt x="17407" y="16288"/>
                </a:cubicBezTo>
                <a:cubicBezTo>
                  <a:pt x="17399" y="16286"/>
                  <a:pt x="17390" y="16284"/>
                  <a:pt x="17380" y="16284"/>
                </a:cubicBezTo>
                <a:cubicBezTo>
                  <a:pt x="17345" y="16284"/>
                  <a:pt x="17299" y="16302"/>
                  <a:pt x="17253" y="16348"/>
                </a:cubicBezTo>
                <a:cubicBezTo>
                  <a:pt x="17276" y="16408"/>
                  <a:pt x="17312" y="16419"/>
                  <a:pt x="17348" y="16443"/>
                </a:cubicBezTo>
                <a:cubicBezTo>
                  <a:pt x="17312" y="16479"/>
                  <a:pt x="17300" y="16539"/>
                  <a:pt x="17336" y="16598"/>
                </a:cubicBezTo>
                <a:cubicBezTo>
                  <a:pt x="17396" y="16598"/>
                  <a:pt x="17431" y="16574"/>
                  <a:pt x="17455" y="16527"/>
                </a:cubicBezTo>
                <a:cubicBezTo>
                  <a:pt x="17455" y="16539"/>
                  <a:pt x="17467" y="16562"/>
                  <a:pt x="17467" y="16574"/>
                </a:cubicBezTo>
                <a:cubicBezTo>
                  <a:pt x="17455" y="16586"/>
                  <a:pt x="17455" y="16598"/>
                  <a:pt x="17455" y="16622"/>
                </a:cubicBezTo>
                <a:cubicBezTo>
                  <a:pt x="17431" y="16634"/>
                  <a:pt x="17396" y="16658"/>
                  <a:pt x="17384" y="16717"/>
                </a:cubicBezTo>
                <a:lnTo>
                  <a:pt x="17348" y="16717"/>
                </a:lnTo>
                <a:cubicBezTo>
                  <a:pt x="17324" y="16765"/>
                  <a:pt x="17324" y="16800"/>
                  <a:pt x="17348" y="16836"/>
                </a:cubicBezTo>
                <a:lnTo>
                  <a:pt x="17336" y="16860"/>
                </a:lnTo>
                <a:cubicBezTo>
                  <a:pt x="17324" y="16812"/>
                  <a:pt x="17288" y="16777"/>
                  <a:pt x="17229" y="16765"/>
                </a:cubicBezTo>
                <a:lnTo>
                  <a:pt x="17217" y="16777"/>
                </a:lnTo>
                <a:cubicBezTo>
                  <a:pt x="17205" y="16753"/>
                  <a:pt x="17193" y="16741"/>
                  <a:pt x="17169" y="16717"/>
                </a:cubicBezTo>
                <a:cubicBezTo>
                  <a:pt x="17229" y="16705"/>
                  <a:pt x="17276" y="16646"/>
                  <a:pt x="17312" y="16562"/>
                </a:cubicBezTo>
                <a:cubicBezTo>
                  <a:pt x="17276" y="16527"/>
                  <a:pt x="17253" y="16515"/>
                  <a:pt x="17205" y="16515"/>
                </a:cubicBezTo>
                <a:cubicBezTo>
                  <a:pt x="17205" y="16455"/>
                  <a:pt x="17169" y="16419"/>
                  <a:pt x="17146" y="16408"/>
                </a:cubicBezTo>
                <a:cubicBezTo>
                  <a:pt x="17169" y="16396"/>
                  <a:pt x="17205" y="16348"/>
                  <a:pt x="17217" y="16288"/>
                </a:cubicBezTo>
                <a:cubicBezTo>
                  <a:pt x="17194" y="16279"/>
                  <a:pt x="17173" y="16275"/>
                  <a:pt x="17154" y="16275"/>
                </a:cubicBezTo>
                <a:cubicBezTo>
                  <a:pt x="17123" y="16275"/>
                  <a:pt x="17096" y="16286"/>
                  <a:pt x="17074" y="16300"/>
                </a:cubicBezTo>
                <a:cubicBezTo>
                  <a:pt x="17074" y="16277"/>
                  <a:pt x="17038" y="16241"/>
                  <a:pt x="16991" y="16229"/>
                </a:cubicBezTo>
                <a:cubicBezTo>
                  <a:pt x="16967" y="16158"/>
                  <a:pt x="16907" y="16122"/>
                  <a:pt x="16836" y="16122"/>
                </a:cubicBezTo>
                <a:cubicBezTo>
                  <a:pt x="16859" y="16063"/>
                  <a:pt x="16860" y="16005"/>
                  <a:pt x="16815" y="15935"/>
                </a:cubicBezTo>
                <a:lnTo>
                  <a:pt x="16815" y="15935"/>
                </a:lnTo>
                <a:cubicBezTo>
                  <a:pt x="16726" y="15970"/>
                  <a:pt x="16681" y="16017"/>
                  <a:pt x="16669" y="16074"/>
                </a:cubicBezTo>
                <a:cubicBezTo>
                  <a:pt x="16610" y="16074"/>
                  <a:pt x="16550" y="16098"/>
                  <a:pt x="16503" y="16146"/>
                </a:cubicBezTo>
                <a:cubicBezTo>
                  <a:pt x="16503" y="16110"/>
                  <a:pt x="16491" y="16086"/>
                  <a:pt x="16479" y="16074"/>
                </a:cubicBezTo>
                <a:cubicBezTo>
                  <a:pt x="16491" y="16074"/>
                  <a:pt x="16491" y="16050"/>
                  <a:pt x="16503" y="16050"/>
                </a:cubicBezTo>
                <a:cubicBezTo>
                  <a:pt x="16526" y="16015"/>
                  <a:pt x="16538" y="15967"/>
                  <a:pt x="16538" y="15931"/>
                </a:cubicBezTo>
                <a:cubicBezTo>
                  <a:pt x="16645" y="15896"/>
                  <a:pt x="16705" y="15836"/>
                  <a:pt x="16717" y="15729"/>
                </a:cubicBezTo>
                <a:close/>
                <a:moveTo>
                  <a:pt x="9609" y="16622"/>
                </a:moveTo>
                <a:cubicBezTo>
                  <a:pt x="9609" y="16622"/>
                  <a:pt x="9633" y="16622"/>
                  <a:pt x="9645" y="16634"/>
                </a:cubicBezTo>
                <a:lnTo>
                  <a:pt x="9680" y="16669"/>
                </a:lnTo>
                <a:lnTo>
                  <a:pt x="9680" y="16681"/>
                </a:lnTo>
                <a:cubicBezTo>
                  <a:pt x="9692" y="16681"/>
                  <a:pt x="9704" y="16693"/>
                  <a:pt x="9716" y="16693"/>
                </a:cubicBezTo>
                <a:cubicBezTo>
                  <a:pt x="9716" y="16753"/>
                  <a:pt x="9740" y="16824"/>
                  <a:pt x="9740" y="16872"/>
                </a:cubicBezTo>
                <a:cubicBezTo>
                  <a:pt x="9692" y="16824"/>
                  <a:pt x="9645" y="16765"/>
                  <a:pt x="9597" y="16729"/>
                </a:cubicBezTo>
                <a:cubicBezTo>
                  <a:pt x="9633" y="16681"/>
                  <a:pt x="9633" y="16646"/>
                  <a:pt x="9609" y="16622"/>
                </a:cubicBezTo>
                <a:close/>
                <a:moveTo>
                  <a:pt x="26266" y="16812"/>
                </a:moveTo>
                <a:lnTo>
                  <a:pt x="26266" y="16872"/>
                </a:lnTo>
                <a:cubicBezTo>
                  <a:pt x="26254" y="16860"/>
                  <a:pt x="26230" y="16860"/>
                  <a:pt x="26194" y="16860"/>
                </a:cubicBezTo>
                <a:lnTo>
                  <a:pt x="26194" y="16872"/>
                </a:lnTo>
                <a:cubicBezTo>
                  <a:pt x="26194" y="16872"/>
                  <a:pt x="26182" y="16872"/>
                  <a:pt x="26182" y="16860"/>
                </a:cubicBezTo>
                <a:cubicBezTo>
                  <a:pt x="26182" y="16848"/>
                  <a:pt x="26194" y="16848"/>
                  <a:pt x="26194" y="16824"/>
                </a:cubicBezTo>
                <a:cubicBezTo>
                  <a:pt x="26230" y="16824"/>
                  <a:pt x="26242" y="16824"/>
                  <a:pt x="26266" y="16812"/>
                </a:cubicBezTo>
                <a:close/>
                <a:moveTo>
                  <a:pt x="16193" y="16753"/>
                </a:moveTo>
                <a:cubicBezTo>
                  <a:pt x="16193" y="16753"/>
                  <a:pt x="16193" y="16765"/>
                  <a:pt x="16205" y="16765"/>
                </a:cubicBezTo>
                <a:cubicBezTo>
                  <a:pt x="16193" y="16789"/>
                  <a:pt x="16193" y="16824"/>
                  <a:pt x="16205" y="16872"/>
                </a:cubicBezTo>
                <a:lnTo>
                  <a:pt x="16205" y="16908"/>
                </a:lnTo>
                <a:cubicBezTo>
                  <a:pt x="16193" y="16872"/>
                  <a:pt x="16169" y="16860"/>
                  <a:pt x="16145" y="16860"/>
                </a:cubicBezTo>
                <a:cubicBezTo>
                  <a:pt x="16181" y="16824"/>
                  <a:pt x="16193" y="16800"/>
                  <a:pt x="16193" y="16753"/>
                </a:cubicBezTo>
                <a:close/>
                <a:moveTo>
                  <a:pt x="20646" y="16824"/>
                </a:moveTo>
                <a:cubicBezTo>
                  <a:pt x="20646" y="16860"/>
                  <a:pt x="20646" y="16872"/>
                  <a:pt x="20658" y="16884"/>
                </a:cubicBezTo>
                <a:cubicBezTo>
                  <a:pt x="20658" y="16908"/>
                  <a:pt x="20646" y="16908"/>
                  <a:pt x="20646" y="16920"/>
                </a:cubicBezTo>
                <a:lnTo>
                  <a:pt x="20598" y="16872"/>
                </a:lnTo>
                <a:lnTo>
                  <a:pt x="20598" y="16860"/>
                </a:lnTo>
                <a:cubicBezTo>
                  <a:pt x="20610" y="16860"/>
                  <a:pt x="20634" y="16848"/>
                  <a:pt x="20646" y="16824"/>
                </a:cubicBezTo>
                <a:close/>
                <a:moveTo>
                  <a:pt x="20122" y="16669"/>
                </a:moveTo>
                <a:lnTo>
                  <a:pt x="20122" y="16693"/>
                </a:lnTo>
                <a:cubicBezTo>
                  <a:pt x="20122" y="16705"/>
                  <a:pt x="20110" y="16729"/>
                  <a:pt x="20110" y="16741"/>
                </a:cubicBezTo>
                <a:lnTo>
                  <a:pt x="20086" y="16741"/>
                </a:lnTo>
                <a:cubicBezTo>
                  <a:pt x="20086" y="16789"/>
                  <a:pt x="20110" y="16812"/>
                  <a:pt x="20134" y="16824"/>
                </a:cubicBezTo>
                <a:cubicBezTo>
                  <a:pt x="20122" y="16848"/>
                  <a:pt x="20086" y="16860"/>
                  <a:pt x="20086" y="16872"/>
                </a:cubicBezTo>
                <a:cubicBezTo>
                  <a:pt x="20074" y="16884"/>
                  <a:pt x="20051" y="16884"/>
                  <a:pt x="20027" y="16920"/>
                </a:cubicBezTo>
                <a:cubicBezTo>
                  <a:pt x="20015" y="16931"/>
                  <a:pt x="20015" y="16931"/>
                  <a:pt x="20015" y="16943"/>
                </a:cubicBezTo>
                <a:lnTo>
                  <a:pt x="20015" y="16693"/>
                </a:lnTo>
                <a:cubicBezTo>
                  <a:pt x="20028" y="16696"/>
                  <a:pt x="20039" y="16698"/>
                  <a:pt x="20049" y="16698"/>
                </a:cubicBezTo>
                <a:cubicBezTo>
                  <a:pt x="20076" y="16698"/>
                  <a:pt x="20096" y="16687"/>
                  <a:pt x="20122" y="16669"/>
                </a:cubicBezTo>
                <a:close/>
                <a:moveTo>
                  <a:pt x="22277" y="16812"/>
                </a:moveTo>
                <a:cubicBezTo>
                  <a:pt x="22312" y="16870"/>
                  <a:pt x="22335" y="16917"/>
                  <a:pt x="22380" y="16952"/>
                </a:cubicBezTo>
                <a:lnTo>
                  <a:pt x="22380" y="16952"/>
                </a:lnTo>
                <a:cubicBezTo>
                  <a:pt x="22364" y="16946"/>
                  <a:pt x="22349" y="16943"/>
                  <a:pt x="22337" y="16943"/>
                </a:cubicBezTo>
                <a:cubicBezTo>
                  <a:pt x="22337" y="16931"/>
                  <a:pt x="22325" y="16931"/>
                  <a:pt x="22325" y="16920"/>
                </a:cubicBezTo>
                <a:cubicBezTo>
                  <a:pt x="22313" y="16884"/>
                  <a:pt x="22289" y="16860"/>
                  <a:pt x="22265" y="16824"/>
                </a:cubicBezTo>
                <a:lnTo>
                  <a:pt x="22265" y="16812"/>
                </a:lnTo>
                <a:close/>
                <a:moveTo>
                  <a:pt x="7812" y="16957"/>
                </a:moveTo>
                <a:lnTo>
                  <a:pt x="7812" y="16957"/>
                </a:lnTo>
                <a:cubicBezTo>
                  <a:pt x="7816" y="16960"/>
                  <a:pt x="7819" y="16963"/>
                  <a:pt x="7823" y="16967"/>
                </a:cubicBezTo>
                <a:cubicBezTo>
                  <a:pt x="7818" y="16967"/>
                  <a:pt x="7815" y="16962"/>
                  <a:pt x="7812" y="16957"/>
                </a:cubicBezTo>
                <a:close/>
                <a:moveTo>
                  <a:pt x="26063" y="16848"/>
                </a:moveTo>
                <a:cubicBezTo>
                  <a:pt x="26080" y="16856"/>
                  <a:pt x="26103" y="16865"/>
                  <a:pt x="26123" y="16865"/>
                </a:cubicBezTo>
                <a:cubicBezTo>
                  <a:pt x="26132" y="16865"/>
                  <a:pt x="26140" y="16863"/>
                  <a:pt x="26147" y="16860"/>
                </a:cubicBezTo>
                <a:cubicBezTo>
                  <a:pt x="26170" y="16860"/>
                  <a:pt x="26170" y="16872"/>
                  <a:pt x="26182" y="16872"/>
                </a:cubicBezTo>
                <a:cubicBezTo>
                  <a:pt x="26135" y="16908"/>
                  <a:pt x="26123" y="16931"/>
                  <a:pt x="26123" y="16967"/>
                </a:cubicBezTo>
                <a:cubicBezTo>
                  <a:pt x="26111" y="16943"/>
                  <a:pt x="26111" y="16943"/>
                  <a:pt x="26087" y="16943"/>
                </a:cubicBezTo>
                <a:cubicBezTo>
                  <a:pt x="26087" y="16920"/>
                  <a:pt x="26075" y="16884"/>
                  <a:pt x="26063" y="16872"/>
                </a:cubicBezTo>
                <a:lnTo>
                  <a:pt x="26063" y="16848"/>
                </a:lnTo>
                <a:close/>
                <a:moveTo>
                  <a:pt x="11457" y="16667"/>
                </a:moveTo>
                <a:cubicBezTo>
                  <a:pt x="11469" y="16679"/>
                  <a:pt x="11488" y="16686"/>
                  <a:pt x="11502" y="16693"/>
                </a:cubicBezTo>
                <a:lnTo>
                  <a:pt x="11502" y="16753"/>
                </a:lnTo>
                <a:lnTo>
                  <a:pt x="11550" y="16753"/>
                </a:lnTo>
                <a:cubicBezTo>
                  <a:pt x="11538" y="16812"/>
                  <a:pt x="11538" y="16908"/>
                  <a:pt x="11526" y="16979"/>
                </a:cubicBezTo>
                <a:cubicBezTo>
                  <a:pt x="11526" y="16872"/>
                  <a:pt x="11497" y="16765"/>
                  <a:pt x="11457" y="16667"/>
                </a:cubicBezTo>
                <a:close/>
                <a:moveTo>
                  <a:pt x="7740" y="16884"/>
                </a:moveTo>
                <a:cubicBezTo>
                  <a:pt x="7740" y="16908"/>
                  <a:pt x="7728" y="16920"/>
                  <a:pt x="7728" y="16931"/>
                </a:cubicBezTo>
                <a:cubicBezTo>
                  <a:pt x="7759" y="16931"/>
                  <a:pt x="7780" y="16937"/>
                  <a:pt x="7797" y="16947"/>
                </a:cubicBezTo>
                <a:lnTo>
                  <a:pt x="7797" y="16947"/>
                </a:lnTo>
                <a:cubicBezTo>
                  <a:pt x="7784" y="16969"/>
                  <a:pt x="7751" y="16993"/>
                  <a:pt x="7740" y="17027"/>
                </a:cubicBezTo>
                <a:lnTo>
                  <a:pt x="7704" y="17027"/>
                </a:lnTo>
                <a:cubicBezTo>
                  <a:pt x="7740" y="16979"/>
                  <a:pt x="7728" y="16920"/>
                  <a:pt x="7692" y="16884"/>
                </a:cubicBezTo>
                <a:close/>
                <a:moveTo>
                  <a:pt x="20991" y="16681"/>
                </a:moveTo>
                <a:cubicBezTo>
                  <a:pt x="20991" y="16681"/>
                  <a:pt x="20991" y="16693"/>
                  <a:pt x="21003" y="16693"/>
                </a:cubicBezTo>
                <a:cubicBezTo>
                  <a:pt x="21003" y="16693"/>
                  <a:pt x="21003" y="16705"/>
                  <a:pt x="20991" y="16705"/>
                </a:cubicBezTo>
                <a:cubicBezTo>
                  <a:pt x="21027" y="16753"/>
                  <a:pt x="21063" y="16753"/>
                  <a:pt x="21110" y="16753"/>
                </a:cubicBezTo>
                <a:cubicBezTo>
                  <a:pt x="21086" y="16800"/>
                  <a:pt x="21086" y="16860"/>
                  <a:pt x="21134" y="16920"/>
                </a:cubicBezTo>
                <a:cubicBezTo>
                  <a:pt x="21194" y="16884"/>
                  <a:pt x="21229" y="16848"/>
                  <a:pt x="21229" y="16789"/>
                </a:cubicBezTo>
                <a:cubicBezTo>
                  <a:pt x="21241" y="16800"/>
                  <a:pt x="21253" y="16812"/>
                  <a:pt x="21265" y="16812"/>
                </a:cubicBezTo>
                <a:cubicBezTo>
                  <a:pt x="21253" y="16824"/>
                  <a:pt x="21241" y="16848"/>
                  <a:pt x="21229" y="16884"/>
                </a:cubicBezTo>
                <a:lnTo>
                  <a:pt x="21241" y="16908"/>
                </a:lnTo>
                <a:cubicBezTo>
                  <a:pt x="21241" y="16931"/>
                  <a:pt x="21253" y="16979"/>
                  <a:pt x="21289" y="17027"/>
                </a:cubicBezTo>
                <a:cubicBezTo>
                  <a:pt x="21241" y="17003"/>
                  <a:pt x="21206" y="16991"/>
                  <a:pt x="21182" y="16991"/>
                </a:cubicBezTo>
                <a:cubicBezTo>
                  <a:pt x="21173" y="16955"/>
                  <a:pt x="21150" y="16939"/>
                  <a:pt x="21134" y="16939"/>
                </a:cubicBezTo>
                <a:cubicBezTo>
                  <a:pt x="21129" y="16939"/>
                  <a:pt x="21125" y="16941"/>
                  <a:pt x="21122" y="16943"/>
                </a:cubicBezTo>
                <a:cubicBezTo>
                  <a:pt x="21122" y="16931"/>
                  <a:pt x="21122" y="16908"/>
                  <a:pt x="21110" y="16884"/>
                </a:cubicBezTo>
                <a:cubicBezTo>
                  <a:pt x="21075" y="16908"/>
                  <a:pt x="21063" y="16920"/>
                  <a:pt x="21063" y="16943"/>
                </a:cubicBezTo>
                <a:cubicBezTo>
                  <a:pt x="21063" y="16943"/>
                  <a:pt x="21051" y="16943"/>
                  <a:pt x="21051" y="16967"/>
                </a:cubicBezTo>
                <a:cubicBezTo>
                  <a:pt x="21027" y="16967"/>
                  <a:pt x="21003" y="16967"/>
                  <a:pt x="20991" y="16979"/>
                </a:cubicBezTo>
                <a:cubicBezTo>
                  <a:pt x="20991" y="16943"/>
                  <a:pt x="20967" y="16931"/>
                  <a:pt x="20944" y="16931"/>
                </a:cubicBezTo>
                <a:cubicBezTo>
                  <a:pt x="20956" y="16920"/>
                  <a:pt x="20967" y="16884"/>
                  <a:pt x="20967" y="16860"/>
                </a:cubicBezTo>
                <a:cubicBezTo>
                  <a:pt x="20932" y="16860"/>
                  <a:pt x="20908" y="16872"/>
                  <a:pt x="20896" y="16884"/>
                </a:cubicBezTo>
                <a:lnTo>
                  <a:pt x="20872" y="16884"/>
                </a:lnTo>
                <a:cubicBezTo>
                  <a:pt x="20860" y="16878"/>
                  <a:pt x="20845" y="16875"/>
                  <a:pt x="20829" y="16875"/>
                </a:cubicBezTo>
                <a:cubicBezTo>
                  <a:pt x="20813" y="16875"/>
                  <a:pt x="20795" y="16878"/>
                  <a:pt x="20777" y="16884"/>
                </a:cubicBezTo>
                <a:cubicBezTo>
                  <a:pt x="20777" y="16908"/>
                  <a:pt x="20777" y="16908"/>
                  <a:pt x="20789" y="16920"/>
                </a:cubicBezTo>
                <a:cubicBezTo>
                  <a:pt x="20785" y="16916"/>
                  <a:pt x="20781" y="16915"/>
                  <a:pt x="20775" y="16915"/>
                </a:cubicBezTo>
                <a:cubicBezTo>
                  <a:pt x="20762" y="16915"/>
                  <a:pt x="20743" y="16923"/>
                  <a:pt x="20717" y="16931"/>
                </a:cubicBezTo>
                <a:cubicBezTo>
                  <a:pt x="20717" y="16931"/>
                  <a:pt x="20717" y="16920"/>
                  <a:pt x="20729" y="16920"/>
                </a:cubicBezTo>
                <a:cubicBezTo>
                  <a:pt x="20753" y="16884"/>
                  <a:pt x="20765" y="16872"/>
                  <a:pt x="20753" y="16848"/>
                </a:cubicBezTo>
                <a:lnTo>
                  <a:pt x="20753" y="16848"/>
                </a:lnTo>
                <a:cubicBezTo>
                  <a:pt x="20765" y="16854"/>
                  <a:pt x="20774" y="16857"/>
                  <a:pt x="20786" y="16857"/>
                </a:cubicBezTo>
                <a:cubicBezTo>
                  <a:pt x="20798" y="16857"/>
                  <a:pt x="20813" y="16854"/>
                  <a:pt x="20836" y="16848"/>
                </a:cubicBezTo>
                <a:cubicBezTo>
                  <a:pt x="20836" y="16822"/>
                  <a:pt x="20836" y="16808"/>
                  <a:pt x="20832" y="16789"/>
                </a:cubicBezTo>
                <a:lnTo>
                  <a:pt x="20832" y="16789"/>
                </a:lnTo>
                <a:cubicBezTo>
                  <a:pt x="20834" y="16792"/>
                  <a:pt x="20836" y="16795"/>
                  <a:pt x="20836" y="16800"/>
                </a:cubicBezTo>
                <a:cubicBezTo>
                  <a:pt x="20872" y="16789"/>
                  <a:pt x="20884" y="16765"/>
                  <a:pt x="20884" y="16741"/>
                </a:cubicBezTo>
                <a:cubicBezTo>
                  <a:pt x="20896" y="16753"/>
                  <a:pt x="20908" y="16765"/>
                  <a:pt x="20944" y="16765"/>
                </a:cubicBezTo>
                <a:cubicBezTo>
                  <a:pt x="20956" y="16741"/>
                  <a:pt x="20956" y="16729"/>
                  <a:pt x="20956" y="16705"/>
                </a:cubicBezTo>
                <a:lnTo>
                  <a:pt x="20991" y="16681"/>
                </a:lnTo>
                <a:close/>
                <a:moveTo>
                  <a:pt x="4918" y="16681"/>
                </a:moveTo>
                <a:lnTo>
                  <a:pt x="4930" y="16693"/>
                </a:lnTo>
                <a:lnTo>
                  <a:pt x="4930" y="16765"/>
                </a:lnTo>
                <a:lnTo>
                  <a:pt x="4834" y="16765"/>
                </a:lnTo>
                <a:cubicBezTo>
                  <a:pt x="4823" y="16848"/>
                  <a:pt x="4834" y="16872"/>
                  <a:pt x="4882" y="16920"/>
                </a:cubicBezTo>
                <a:cubicBezTo>
                  <a:pt x="4799" y="16920"/>
                  <a:pt x="4715" y="16955"/>
                  <a:pt x="4680" y="17039"/>
                </a:cubicBezTo>
                <a:cubicBezTo>
                  <a:pt x="4656" y="17039"/>
                  <a:pt x="4632" y="17039"/>
                  <a:pt x="4596" y="17050"/>
                </a:cubicBezTo>
                <a:cubicBezTo>
                  <a:pt x="4620" y="17015"/>
                  <a:pt x="4620" y="16979"/>
                  <a:pt x="4596" y="16943"/>
                </a:cubicBezTo>
                <a:lnTo>
                  <a:pt x="4632" y="16920"/>
                </a:lnTo>
                <a:lnTo>
                  <a:pt x="4620" y="16896"/>
                </a:lnTo>
                <a:cubicBezTo>
                  <a:pt x="4680" y="16836"/>
                  <a:pt x="4692" y="16777"/>
                  <a:pt x="4692" y="16717"/>
                </a:cubicBezTo>
                <a:cubicBezTo>
                  <a:pt x="4701" y="16726"/>
                  <a:pt x="4706" y="16730"/>
                  <a:pt x="4711" y="16730"/>
                </a:cubicBezTo>
                <a:cubicBezTo>
                  <a:pt x="4719" y="16730"/>
                  <a:pt x="4724" y="16720"/>
                  <a:pt x="4739" y="16705"/>
                </a:cubicBezTo>
                <a:cubicBezTo>
                  <a:pt x="4754" y="16715"/>
                  <a:pt x="4777" y="16721"/>
                  <a:pt x="4803" y="16721"/>
                </a:cubicBezTo>
                <a:cubicBezTo>
                  <a:pt x="4840" y="16721"/>
                  <a:pt x="4883" y="16709"/>
                  <a:pt x="4918" y="16681"/>
                </a:cubicBezTo>
                <a:close/>
                <a:moveTo>
                  <a:pt x="6263" y="17015"/>
                </a:moveTo>
                <a:cubicBezTo>
                  <a:pt x="6263" y="17039"/>
                  <a:pt x="6263" y="17039"/>
                  <a:pt x="6287" y="17050"/>
                </a:cubicBezTo>
                <a:cubicBezTo>
                  <a:pt x="6274" y="17050"/>
                  <a:pt x="6265" y="17050"/>
                  <a:pt x="6258" y="17052"/>
                </a:cubicBezTo>
                <a:lnTo>
                  <a:pt x="6258" y="17052"/>
                </a:lnTo>
                <a:cubicBezTo>
                  <a:pt x="6261" y="17041"/>
                  <a:pt x="6263" y="17029"/>
                  <a:pt x="6263" y="17015"/>
                </a:cubicBezTo>
                <a:close/>
                <a:moveTo>
                  <a:pt x="7240" y="16967"/>
                </a:moveTo>
                <a:cubicBezTo>
                  <a:pt x="7240" y="16991"/>
                  <a:pt x="7251" y="17003"/>
                  <a:pt x="7251" y="17039"/>
                </a:cubicBezTo>
                <a:lnTo>
                  <a:pt x="7251" y="17050"/>
                </a:lnTo>
                <a:cubicBezTo>
                  <a:pt x="7216" y="17050"/>
                  <a:pt x="7204" y="17050"/>
                  <a:pt x="7192" y="17062"/>
                </a:cubicBezTo>
                <a:cubicBezTo>
                  <a:pt x="7156" y="17086"/>
                  <a:pt x="7180" y="17110"/>
                  <a:pt x="7192" y="17122"/>
                </a:cubicBezTo>
                <a:cubicBezTo>
                  <a:pt x="7156" y="17122"/>
                  <a:pt x="7144" y="17146"/>
                  <a:pt x="7144" y="17170"/>
                </a:cubicBezTo>
                <a:cubicBezTo>
                  <a:pt x="7132" y="17146"/>
                  <a:pt x="7120" y="17122"/>
                  <a:pt x="7097" y="17098"/>
                </a:cubicBezTo>
                <a:cubicBezTo>
                  <a:pt x="7061" y="17110"/>
                  <a:pt x="7025" y="17146"/>
                  <a:pt x="7001" y="17170"/>
                </a:cubicBezTo>
                <a:lnTo>
                  <a:pt x="7001" y="17158"/>
                </a:lnTo>
                <a:cubicBezTo>
                  <a:pt x="7013" y="17146"/>
                  <a:pt x="7013" y="17122"/>
                  <a:pt x="7025" y="17110"/>
                </a:cubicBezTo>
                <a:cubicBezTo>
                  <a:pt x="7097" y="17098"/>
                  <a:pt x="7180" y="17050"/>
                  <a:pt x="7240" y="16967"/>
                </a:cubicBezTo>
                <a:close/>
                <a:moveTo>
                  <a:pt x="6204" y="17074"/>
                </a:moveTo>
                <a:cubicBezTo>
                  <a:pt x="6204" y="17074"/>
                  <a:pt x="6204" y="17098"/>
                  <a:pt x="6227" y="17098"/>
                </a:cubicBezTo>
                <a:cubicBezTo>
                  <a:pt x="6232" y="17094"/>
                  <a:pt x="6236" y="17089"/>
                  <a:pt x="6239" y="17085"/>
                </a:cubicBezTo>
                <a:lnTo>
                  <a:pt x="6239" y="17085"/>
                </a:lnTo>
                <a:cubicBezTo>
                  <a:pt x="6239" y="17085"/>
                  <a:pt x="6239" y="17086"/>
                  <a:pt x="6239" y="17086"/>
                </a:cubicBezTo>
                <a:cubicBezTo>
                  <a:pt x="6239" y="17098"/>
                  <a:pt x="6251" y="17098"/>
                  <a:pt x="6263" y="17098"/>
                </a:cubicBezTo>
                <a:lnTo>
                  <a:pt x="6251" y="17098"/>
                </a:lnTo>
                <a:cubicBezTo>
                  <a:pt x="6251" y="17110"/>
                  <a:pt x="6251" y="17110"/>
                  <a:pt x="6263" y="17122"/>
                </a:cubicBezTo>
                <a:cubicBezTo>
                  <a:pt x="6251" y="17122"/>
                  <a:pt x="6239" y="17122"/>
                  <a:pt x="6251" y="17146"/>
                </a:cubicBezTo>
                <a:cubicBezTo>
                  <a:pt x="6251" y="17146"/>
                  <a:pt x="6251" y="17158"/>
                  <a:pt x="6263" y="17158"/>
                </a:cubicBezTo>
                <a:lnTo>
                  <a:pt x="6251" y="17158"/>
                </a:lnTo>
                <a:cubicBezTo>
                  <a:pt x="6227" y="17158"/>
                  <a:pt x="6204" y="17170"/>
                  <a:pt x="6204" y="17205"/>
                </a:cubicBezTo>
                <a:lnTo>
                  <a:pt x="6192" y="17181"/>
                </a:lnTo>
                <a:lnTo>
                  <a:pt x="6204" y="17170"/>
                </a:lnTo>
                <a:lnTo>
                  <a:pt x="6180" y="17146"/>
                </a:lnTo>
                <a:cubicBezTo>
                  <a:pt x="6180" y="17122"/>
                  <a:pt x="6180" y="17110"/>
                  <a:pt x="6168" y="17110"/>
                </a:cubicBezTo>
                <a:cubicBezTo>
                  <a:pt x="6180" y="17098"/>
                  <a:pt x="6192" y="17098"/>
                  <a:pt x="6204" y="17074"/>
                </a:cubicBezTo>
                <a:close/>
                <a:moveTo>
                  <a:pt x="5787" y="17158"/>
                </a:moveTo>
                <a:cubicBezTo>
                  <a:pt x="5787" y="17170"/>
                  <a:pt x="5811" y="17170"/>
                  <a:pt x="5835" y="17170"/>
                </a:cubicBezTo>
                <a:cubicBezTo>
                  <a:pt x="5811" y="17181"/>
                  <a:pt x="5811" y="17205"/>
                  <a:pt x="5787" y="17217"/>
                </a:cubicBezTo>
                <a:cubicBezTo>
                  <a:pt x="5787" y="17205"/>
                  <a:pt x="5775" y="17181"/>
                  <a:pt x="5763" y="17181"/>
                </a:cubicBezTo>
                <a:cubicBezTo>
                  <a:pt x="5775" y="17170"/>
                  <a:pt x="5787" y="17170"/>
                  <a:pt x="5787" y="17158"/>
                </a:cubicBezTo>
                <a:close/>
                <a:moveTo>
                  <a:pt x="7692" y="17003"/>
                </a:moveTo>
                <a:cubicBezTo>
                  <a:pt x="7692" y="17027"/>
                  <a:pt x="7692" y="17039"/>
                  <a:pt x="7716" y="17050"/>
                </a:cubicBezTo>
                <a:cubicBezTo>
                  <a:pt x="7716" y="17086"/>
                  <a:pt x="7692" y="17098"/>
                  <a:pt x="7680" y="17110"/>
                </a:cubicBezTo>
                <a:cubicBezTo>
                  <a:pt x="7621" y="17146"/>
                  <a:pt x="7609" y="17181"/>
                  <a:pt x="7621" y="17241"/>
                </a:cubicBezTo>
                <a:cubicBezTo>
                  <a:pt x="7612" y="17238"/>
                  <a:pt x="7603" y="17237"/>
                  <a:pt x="7594" y="17237"/>
                </a:cubicBezTo>
                <a:cubicBezTo>
                  <a:pt x="7567" y="17237"/>
                  <a:pt x="7540" y="17250"/>
                  <a:pt x="7513" y="17277"/>
                </a:cubicBezTo>
                <a:lnTo>
                  <a:pt x="7501" y="17265"/>
                </a:lnTo>
                <a:cubicBezTo>
                  <a:pt x="7501" y="17265"/>
                  <a:pt x="7513" y="17265"/>
                  <a:pt x="7513" y="17241"/>
                </a:cubicBezTo>
                <a:lnTo>
                  <a:pt x="7513" y="17217"/>
                </a:lnTo>
                <a:cubicBezTo>
                  <a:pt x="7549" y="17193"/>
                  <a:pt x="7573" y="17170"/>
                  <a:pt x="7585" y="17146"/>
                </a:cubicBezTo>
                <a:lnTo>
                  <a:pt x="7609" y="17146"/>
                </a:lnTo>
                <a:cubicBezTo>
                  <a:pt x="7632" y="17098"/>
                  <a:pt x="7621" y="17050"/>
                  <a:pt x="7609" y="17027"/>
                </a:cubicBezTo>
                <a:cubicBezTo>
                  <a:pt x="7632" y="17027"/>
                  <a:pt x="7644" y="17003"/>
                  <a:pt x="7680" y="17003"/>
                </a:cubicBezTo>
                <a:close/>
                <a:moveTo>
                  <a:pt x="22491" y="16765"/>
                </a:moveTo>
                <a:lnTo>
                  <a:pt x="22491" y="16765"/>
                </a:lnTo>
                <a:cubicBezTo>
                  <a:pt x="22509" y="16782"/>
                  <a:pt x="22533" y="16793"/>
                  <a:pt x="22554" y="16793"/>
                </a:cubicBezTo>
                <a:cubicBezTo>
                  <a:pt x="22561" y="16793"/>
                  <a:pt x="22568" y="16792"/>
                  <a:pt x="22575" y="16789"/>
                </a:cubicBezTo>
                <a:lnTo>
                  <a:pt x="22575" y="16789"/>
                </a:lnTo>
                <a:cubicBezTo>
                  <a:pt x="22563" y="16812"/>
                  <a:pt x="22563" y="16848"/>
                  <a:pt x="22563" y="16872"/>
                </a:cubicBezTo>
                <a:cubicBezTo>
                  <a:pt x="22584" y="16884"/>
                  <a:pt x="22601" y="16890"/>
                  <a:pt x="22617" y="16890"/>
                </a:cubicBezTo>
                <a:cubicBezTo>
                  <a:pt x="22646" y="16890"/>
                  <a:pt x="22666" y="16871"/>
                  <a:pt x="22682" y="16848"/>
                </a:cubicBezTo>
                <a:cubicBezTo>
                  <a:pt x="22682" y="16884"/>
                  <a:pt x="22694" y="16943"/>
                  <a:pt x="22741" y="16979"/>
                </a:cubicBezTo>
                <a:lnTo>
                  <a:pt x="22753" y="16955"/>
                </a:lnTo>
                <a:cubicBezTo>
                  <a:pt x="22777" y="16979"/>
                  <a:pt x="22789" y="16979"/>
                  <a:pt x="22789" y="16991"/>
                </a:cubicBezTo>
                <a:cubicBezTo>
                  <a:pt x="22741" y="17027"/>
                  <a:pt x="22730" y="17062"/>
                  <a:pt x="22741" y="17122"/>
                </a:cubicBezTo>
                <a:cubicBezTo>
                  <a:pt x="22730" y="17158"/>
                  <a:pt x="22718" y="17181"/>
                  <a:pt x="22718" y="17229"/>
                </a:cubicBezTo>
                <a:cubicBezTo>
                  <a:pt x="22690" y="17212"/>
                  <a:pt x="22662" y="17204"/>
                  <a:pt x="22632" y="17204"/>
                </a:cubicBezTo>
                <a:cubicBezTo>
                  <a:pt x="22598" y="17204"/>
                  <a:pt x="22560" y="17215"/>
                  <a:pt x="22515" y="17241"/>
                </a:cubicBezTo>
                <a:cubicBezTo>
                  <a:pt x="22515" y="17265"/>
                  <a:pt x="22515" y="17265"/>
                  <a:pt x="22539" y="17277"/>
                </a:cubicBezTo>
                <a:lnTo>
                  <a:pt x="22515" y="17265"/>
                </a:lnTo>
                <a:cubicBezTo>
                  <a:pt x="22503" y="17217"/>
                  <a:pt x="22480" y="17181"/>
                  <a:pt x="22432" y="17158"/>
                </a:cubicBezTo>
                <a:lnTo>
                  <a:pt x="22432" y="17158"/>
                </a:lnTo>
                <a:cubicBezTo>
                  <a:pt x="22440" y="17160"/>
                  <a:pt x="22448" y="17161"/>
                  <a:pt x="22455" y="17161"/>
                </a:cubicBezTo>
                <a:cubicBezTo>
                  <a:pt x="22491" y="17161"/>
                  <a:pt x="22519" y="17138"/>
                  <a:pt x="22539" y="17098"/>
                </a:cubicBezTo>
                <a:cubicBezTo>
                  <a:pt x="22480" y="17014"/>
                  <a:pt x="22427" y="16971"/>
                  <a:pt x="22384" y="16954"/>
                </a:cubicBezTo>
                <a:lnTo>
                  <a:pt x="22384" y="16954"/>
                </a:lnTo>
                <a:cubicBezTo>
                  <a:pt x="22384" y="16895"/>
                  <a:pt x="22384" y="16859"/>
                  <a:pt x="22360" y="16800"/>
                </a:cubicBezTo>
                <a:lnTo>
                  <a:pt x="22360" y="16800"/>
                </a:lnTo>
                <a:cubicBezTo>
                  <a:pt x="22372" y="16812"/>
                  <a:pt x="22372" y="16812"/>
                  <a:pt x="22384" y="16812"/>
                </a:cubicBezTo>
                <a:cubicBezTo>
                  <a:pt x="22396" y="16848"/>
                  <a:pt x="22432" y="16872"/>
                  <a:pt x="22456" y="16896"/>
                </a:cubicBezTo>
                <a:cubicBezTo>
                  <a:pt x="22491" y="16860"/>
                  <a:pt x="22503" y="16812"/>
                  <a:pt x="22491" y="16765"/>
                </a:cubicBezTo>
                <a:close/>
                <a:moveTo>
                  <a:pt x="20479" y="17205"/>
                </a:moveTo>
                <a:cubicBezTo>
                  <a:pt x="20491" y="17229"/>
                  <a:pt x="20515" y="17241"/>
                  <a:pt x="20527" y="17265"/>
                </a:cubicBezTo>
                <a:cubicBezTo>
                  <a:pt x="20503" y="17265"/>
                  <a:pt x="20503" y="17277"/>
                  <a:pt x="20491" y="17289"/>
                </a:cubicBezTo>
                <a:lnTo>
                  <a:pt x="20467" y="17289"/>
                </a:lnTo>
                <a:lnTo>
                  <a:pt x="20467" y="17277"/>
                </a:lnTo>
                <a:cubicBezTo>
                  <a:pt x="20479" y="17241"/>
                  <a:pt x="20479" y="17217"/>
                  <a:pt x="20479" y="17205"/>
                </a:cubicBezTo>
                <a:close/>
                <a:moveTo>
                  <a:pt x="12193" y="16800"/>
                </a:moveTo>
                <a:cubicBezTo>
                  <a:pt x="12204" y="16812"/>
                  <a:pt x="12228" y="16812"/>
                  <a:pt x="12264" y="16812"/>
                </a:cubicBezTo>
                <a:cubicBezTo>
                  <a:pt x="12193" y="17039"/>
                  <a:pt x="11990" y="17217"/>
                  <a:pt x="11800" y="17348"/>
                </a:cubicBezTo>
                <a:cubicBezTo>
                  <a:pt x="11823" y="17205"/>
                  <a:pt x="11847" y="17062"/>
                  <a:pt x="11859" y="16979"/>
                </a:cubicBezTo>
                <a:cubicBezTo>
                  <a:pt x="11877" y="16985"/>
                  <a:pt x="11889" y="16988"/>
                  <a:pt x="11898" y="16988"/>
                </a:cubicBezTo>
                <a:cubicBezTo>
                  <a:pt x="11907" y="16988"/>
                  <a:pt x="11913" y="16985"/>
                  <a:pt x="11919" y="16979"/>
                </a:cubicBezTo>
                <a:cubicBezTo>
                  <a:pt x="11919" y="17003"/>
                  <a:pt x="11919" y="17050"/>
                  <a:pt x="11966" y="17062"/>
                </a:cubicBezTo>
                <a:cubicBezTo>
                  <a:pt x="11990" y="17039"/>
                  <a:pt x="12014" y="17003"/>
                  <a:pt x="12014" y="16979"/>
                </a:cubicBezTo>
                <a:cubicBezTo>
                  <a:pt x="12026" y="16985"/>
                  <a:pt x="12041" y="16988"/>
                  <a:pt x="12056" y="16988"/>
                </a:cubicBezTo>
                <a:cubicBezTo>
                  <a:pt x="12070" y="16988"/>
                  <a:pt x="12085" y="16985"/>
                  <a:pt x="12097" y="16979"/>
                </a:cubicBezTo>
                <a:cubicBezTo>
                  <a:pt x="12097" y="16943"/>
                  <a:pt x="12073" y="16920"/>
                  <a:pt x="12050" y="16908"/>
                </a:cubicBezTo>
                <a:cubicBezTo>
                  <a:pt x="12073" y="16884"/>
                  <a:pt x="12085" y="16872"/>
                  <a:pt x="12097" y="16848"/>
                </a:cubicBezTo>
                <a:cubicBezTo>
                  <a:pt x="12097" y="16860"/>
                  <a:pt x="12109" y="16872"/>
                  <a:pt x="12145" y="16884"/>
                </a:cubicBezTo>
                <a:cubicBezTo>
                  <a:pt x="12169" y="16860"/>
                  <a:pt x="12193" y="16824"/>
                  <a:pt x="12193" y="16800"/>
                </a:cubicBezTo>
                <a:close/>
                <a:moveTo>
                  <a:pt x="22658" y="17348"/>
                </a:moveTo>
                <a:cubicBezTo>
                  <a:pt x="22670" y="17348"/>
                  <a:pt x="22670" y="17348"/>
                  <a:pt x="22682" y="17360"/>
                </a:cubicBezTo>
                <a:cubicBezTo>
                  <a:pt x="22658" y="17396"/>
                  <a:pt x="22634" y="17420"/>
                  <a:pt x="22622" y="17467"/>
                </a:cubicBezTo>
                <a:cubicBezTo>
                  <a:pt x="22610" y="17443"/>
                  <a:pt x="22599" y="17408"/>
                  <a:pt x="22563" y="17384"/>
                </a:cubicBezTo>
                <a:lnTo>
                  <a:pt x="22563" y="17384"/>
                </a:lnTo>
                <a:cubicBezTo>
                  <a:pt x="22575" y="17387"/>
                  <a:pt x="22585" y="17388"/>
                  <a:pt x="22594" y="17388"/>
                </a:cubicBezTo>
                <a:cubicBezTo>
                  <a:pt x="22622" y="17388"/>
                  <a:pt x="22640" y="17375"/>
                  <a:pt x="22658" y="17348"/>
                </a:cubicBezTo>
                <a:close/>
                <a:moveTo>
                  <a:pt x="22468" y="17455"/>
                </a:moveTo>
                <a:cubicBezTo>
                  <a:pt x="22491" y="17479"/>
                  <a:pt x="22515" y="17515"/>
                  <a:pt x="22563" y="17527"/>
                </a:cubicBezTo>
                <a:cubicBezTo>
                  <a:pt x="22551" y="17527"/>
                  <a:pt x="22527" y="17527"/>
                  <a:pt x="22527" y="17539"/>
                </a:cubicBezTo>
                <a:cubicBezTo>
                  <a:pt x="22515" y="17527"/>
                  <a:pt x="22491" y="17515"/>
                  <a:pt x="22468" y="17515"/>
                </a:cubicBezTo>
                <a:lnTo>
                  <a:pt x="22468" y="17455"/>
                </a:lnTo>
                <a:close/>
                <a:moveTo>
                  <a:pt x="18991" y="17110"/>
                </a:moveTo>
                <a:cubicBezTo>
                  <a:pt x="18991" y="17122"/>
                  <a:pt x="19003" y="17122"/>
                  <a:pt x="19003" y="17146"/>
                </a:cubicBezTo>
                <a:cubicBezTo>
                  <a:pt x="18979" y="17324"/>
                  <a:pt x="18931" y="17455"/>
                  <a:pt x="18908" y="17562"/>
                </a:cubicBezTo>
                <a:cubicBezTo>
                  <a:pt x="18908" y="17527"/>
                  <a:pt x="18884" y="17515"/>
                  <a:pt x="18884" y="17479"/>
                </a:cubicBezTo>
                <a:cubicBezTo>
                  <a:pt x="18884" y="17360"/>
                  <a:pt x="18884" y="17265"/>
                  <a:pt x="18860" y="17146"/>
                </a:cubicBezTo>
                <a:cubicBezTo>
                  <a:pt x="18872" y="17146"/>
                  <a:pt x="18872" y="17122"/>
                  <a:pt x="18884" y="17122"/>
                </a:cubicBezTo>
                <a:lnTo>
                  <a:pt x="18884" y="17181"/>
                </a:lnTo>
                <a:cubicBezTo>
                  <a:pt x="18931" y="17181"/>
                  <a:pt x="18979" y="17158"/>
                  <a:pt x="18991" y="17110"/>
                </a:cubicBezTo>
                <a:close/>
                <a:moveTo>
                  <a:pt x="7490" y="17527"/>
                </a:moveTo>
                <a:lnTo>
                  <a:pt x="7490" y="17539"/>
                </a:lnTo>
                <a:cubicBezTo>
                  <a:pt x="7490" y="17562"/>
                  <a:pt x="7490" y="17586"/>
                  <a:pt x="7501" y="17622"/>
                </a:cubicBezTo>
                <a:cubicBezTo>
                  <a:pt x="7496" y="17606"/>
                  <a:pt x="7493" y="17599"/>
                  <a:pt x="7490" y="17599"/>
                </a:cubicBezTo>
                <a:cubicBezTo>
                  <a:pt x="7487" y="17599"/>
                  <a:pt x="7484" y="17609"/>
                  <a:pt x="7478" y="17622"/>
                </a:cubicBezTo>
                <a:lnTo>
                  <a:pt x="7442" y="17622"/>
                </a:lnTo>
                <a:lnTo>
                  <a:pt x="7490" y="17527"/>
                </a:lnTo>
                <a:close/>
                <a:moveTo>
                  <a:pt x="22741" y="17491"/>
                </a:moveTo>
                <a:cubicBezTo>
                  <a:pt x="22741" y="17539"/>
                  <a:pt x="22730" y="17574"/>
                  <a:pt x="22730" y="17598"/>
                </a:cubicBezTo>
                <a:cubicBezTo>
                  <a:pt x="22706" y="17598"/>
                  <a:pt x="22694" y="17622"/>
                  <a:pt x="22682" y="17622"/>
                </a:cubicBezTo>
                <a:cubicBezTo>
                  <a:pt x="22670" y="17622"/>
                  <a:pt x="22670" y="17598"/>
                  <a:pt x="22658" y="17598"/>
                </a:cubicBezTo>
                <a:cubicBezTo>
                  <a:pt x="22670" y="17586"/>
                  <a:pt x="22670" y="17562"/>
                  <a:pt x="22670" y="17527"/>
                </a:cubicBezTo>
                <a:cubicBezTo>
                  <a:pt x="22694" y="17527"/>
                  <a:pt x="22730" y="17515"/>
                  <a:pt x="22741" y="17491"/>
                </a:cubicBezTo>
                <a:close/>
                <a:moveTo>
                  <a:pt x="4727" y="17241"/>
                </a:moveTo>
                <a:cubicBezTo>
                  <a:pt x="4763" y="17253"/>
                  <a:pt x="4811" y="17277"/>
                  <a:pt x="4834" y="17277"/>
                </a:cubicBezTo>
                <a:cubicBezTo>
                  <a:pt x="4834" y="17277"/>
                  <a:pt x="4834" y="17289"/>
                  <a:pt x="4846" y="17289"/>
                </a:cubicBezTo>
                <a:cubicBezTo>
                  <a:pt x="4834" y="17301"/>
                  <a:pt x="4811" y="17324"/>
                  <a:pt x="4811" y="17348"/>
                </a:cubicBezTo>
                <a:cubicBezTo>
                  <a:pt x="4834" y="17396"/>
                  <a:pt x="4882" y="17408"/>
                  <a:pt x="4906" y="17408"/>
                </a:cubicBezTo>
                <a:cubicBezTo>
                  <a:pt x="4882" y="17455"/>
                  <a:pt x="4894" y="17491"/>
                  <a:pt x="4930" y="17551"/>
                </a:cubicBezTo>
                <a:lnTo>
                  <a:pt x="4930" y="17634"/>
                </a:lnTo>
                <a:cubicBezTo>
                  <a:pt x="4894" y="17586"/>
                  <a:pt x="4870" y="17562"/>
                  <a:pt x="4834" y="17562"/>
                </a:cubicBezTo>
                <a:cubicBezTo>
                  <a:pt x="4811" y="17539"/>
                  <a:pt x="4775" y="17539"/>
                  <a:pt x="4751" y="17527"/>
                </a:cubicBezTo>
                <a:lnTo>
                  <a:pt x="4703" y="17527"/>
                </a:lnTo>
                <a:cubicBezTo>
                  <a:pt x="4703" y="17515"/>
                  <a:pt x="4692" y="17515"/>
                  <a:pt x="4692" y="17491"/>
                </a:cubicBezTo>
                <a:lnTo>
                  <a:pt x="4692" y="17448"/>
                </a:lnTo>
                <a:lnTo>
                  <a:pt x="4692" y="17448"/>
                </a:lnTo>
                <a:cubicBezTo>
                  <a:pt x="4696" y="17449"/>
                  <a:pt x="4700" y="17449"/>
                  <a:pt x="4704" y="17449"/>
                </a:cubicBezTo>
                <a:cubicBezTo>
                  <a:pt x="4719" y="17449"/>
                  <a:pt x="4735" y="17447"/>
                  <a:pt x="4751" y="17443"/>
                </a:cubicBezTo>
                <a:cubicBezTo>
                  <a:pt x="4727" y="17360"/>
                  <a:pt x="4715" y="17301"/>
                  <a:pt x="4668" y="17253"/>
                </a:cubicBezTo>
                <a:cubicBezTo>
                  <a:pt x="4703" y="17253"/>
                  <a:pt x="4715" y="17253"/>
                  <a:pt x="4727" y="17241"/>
                </a:cubicBezTo>
                <a:close/>
                <a:moveTo>
                  <a:pt x="15872" y="16824"/>
                </a:moveTo>
                <a:cubicBezTo>
                  <a:pt x="15872" y="16872"/>
                  <a:pt x="15883" y="16920"/>
                  <a:pt x="15895" y="16955"/>
                </a:cubicBezTo>
                <a:cubicBezTo>
                  <a:pt x="15943" y="16955"/>
                  <a:pt x="15991" y="16943"/>
                  <a:pt x="16026" y="16931"/>
                </a:cubicBezTo>
                <a:cubicBezTo>
                  <a:pt x="16050" y="16955"/>
                  <a:pt x="16062" y="16979"/>
                  <a:pt x="16086" y="16979"/>
                </a:cubicBezTo>
                <a:cubicBezTo>
                  <a:pt x="16062" y="16991"/>
                  <a:pt x="16026" y="17039"/>
                  <a:pt x="16026" y="17074"/>
                </a:cubicBezTo>
                <a:cubicBezTo>
                  <a:pt x="16003" y="17074"/>
                  <a:pt x="15967" y="17098"/>
                  <a:pt x="15943" y="17110"/>
                </a:cubicBezTo>
                <a:cubicBezTo>
                  <a:pt x="15955" y="17170"/>
                  <a:pt x="15991" y="17193"/>
                  <a:pt x="16026" y="17217"/>
                </a:cubicBezTo>
                <a:cubicBezTo>
                  <a:pt x="15991" y="17241"/>
                  <a:pt x="15955" y="17301"/>
                  <a:pt x="15967" y="17384"/>
                </a:cubicBezTo>
                <a:cubicBezTo>
                  <a:pt x="15978" y="17385"/>
                  <a:pt x="15988" y="17386"/>
                  <a:pt x="15998" y="17386"/>
                </a:cubicBezTo>
                <a:cubicBezTo>
                  <a:pt x="16060" y="17386"/>
                  <a:pt x="16091" y="17355"/>
                  <a:pt x="16122" y="17324"/>
                </a:cubicBezTo>
                <a:lnTo>
                  <a:pt x="16122" y="17336"/>
                </a:lnTo>
                <a:cubicBezTo>
                  <a:pt x="16110" y="17360"/>
                  <a:pt x="16086" y="17384"/>
                  <a:pt x="16062" y="17396"/>
                </a:cubicBezTo>
                <a:cubicBezTo>
                  <a:pt x="15991" y="17467"/>
                  <a:pt x="15931" y="17562"/>
                  <a:pt x="15872" y="17658"/>
                </a:cubicBezTo>
                <a:cubicBezTo>
                  <a:pt x="15848" y="17467"/>
                  <a:pt x="15836" y="17277"/>
                  <a:pt x="15836" y="17086"/>
                </a:cubicBezTo>
                <a:lnTo>
                  <a:pt x="15836" y="17003"/>
                </a:lnTo>
                <a:cubicBezTo>
                  <a:pt x="15836" y="16943"/>
                  <a:pt x="15848" y="16884"/>
                  <a:pt x="15848" y="16824"/>
                </a:cubicBezTo>
                <a:close/>
                <a:moveTo>
                  <a:pt x="6585" y="17336"/>
                </a:moveTo>
                <a:cubicBezTo>
                  <a:pt x="6549" y="17372"/>
                  <a:pt x="6549" y="17431"/>
                  <a:pt x="6549" y="17491"/>
                </a:cubicBezTo>
                <a:lnTo>
                  <a:pt x="6585" y="17491"/>
                </a:lnTo>
                <a:lnTo>
                  <a:pt x="6585" y="17574"/>
                </a:lnTo>
                <a:cubicBezTo>
                  <a:pt x="6561" y="17598"/>
                  <a:pt x="6561" y="17634"/>
                  <a:pt x="6561" y="17670"/>
                </a:cubicBezTo>
                <a:lnTo>
                  <a:pt x="6597" y="17670"/>
                </a:lnTo>
                <a:cubicBezTo>
                  <a:pt x="6549" y="17693"/>
                  <a:pt x="6537" y="17705"/>
                  <a:pt x="6537" y="17717"/>
                </a:cubicBezTo>
                <a:cubicBezTo>
                  <a:pt x="6525" y="17693"/>
                  <a:pt x="6489" y="17646"/>
                  <a:pt x="6466" y="17634"/>
                </a:cubicBezTo>
                <a:cubicBezTo>
                  <a:pt x="6466" y="17622"/>
                  <a:pt x="6466" y="17598"/>
                  <a:pt x="6442" y="17586"/>
                </a:cubicBezTo>
                <a:cubicBezTo>
                  <a:pt x="6418" y="17598"/>
                  <a:pt x="6406" y="17622"/>
                  <a:pt x="6406" y="17634"/>
                </a:cubicBezTo>
                <a:lnTo>
                  <a:pt x="6358" y="17586"/>
                </a:lnTo>
                <a:lnTo>
                  <a:pt x="6358" y="17646"/>
                </a:lnTo>
                <a:cubicBezTo>
                  <a:pt x="6347" y="17640"/>
                  <a:pt x="6338" y="17637"/>
                  <a:pt x="6330" y="17637"/>
                </a:cubicBezTo>
                <a:cubicBezTo>
                  <a:pt x="6323" y="17637"/>
                  <a:pt x="6317" y="17640"/>
                  <a:pt x="6311" y="17646"/>
                </a:cubicBezTo>
                <a:cubicBezTo>
                  <a:pt x="6311" y="17681"/>
                  <a:pt x="6311" y="17705"/>
                  <a:pt x="6335" y="17705"/>
                </a:cubicBezTo>
                <a:cubicBezTo>
                  <a:pt x="6323" y="17717"/>
                  <a:pt x="6323" y="17741"/>
                  <a:pt x="6311" y="17753"/>
                </a:cubicBezTo>
                <a:lnTo>
                  <a:pt x="6263" y="17753"/>
                </a:lnTo>
                <a:cubicBezTo>
                  <a:pt x="6263" y="17741"/>
                  <a:pt x="6251" y="17717"/>
                  <a:pt x="6216" y="17705"/>
                </a:cubicBezTo>
                <a:lnTo>
                  <a:pt x="6216" y="17693"/>
                </a:lnTo>
                <a:lnTo>
                  <a:pt x="6216" y="17658"/>
                </a:lnTo>
                <a:cubicBezTo>
                  <a:pt x="6275" y="17622"/>
                  <a:pt x="6311" y="17574"/>
                  <a:pt x="6311" y="17515"/>
                </a:cubicBezTo>
                <a:lnTo>
                  <a:pt x="6311" y="17479"/>
                </a:lnTo>
                <a:lnTo>
                  <a:pt x="6358" y="17479"/>
                </a:lnTo>
                <a:lnTo>
                  <a:pt x="6358" y="17467"/>
                </a:lnTo>
                <a:cubicBezTo>
                  <a:pt x="6418" y="17467"/>
                  <a:pt x="6478" y="17431"/>
                  <a:pt x="6525" y="17360"/>
                </a:cubicBezTo>
                <a:lnTo>
                  <a:pt x="6489" y="17336"/>
                </a:lnTo>
                <a:close/>
                <a:moveTo>
                  <a:pt x="25361" y="17634"/>
                </a:moveTo>
                <a:lnTo>
                  <a:pt x="25361" y="17646"/>
                </a:lnTo>
                <a:cubicBezTo>
                  <a:pt x="25349" y="17681"/>
                  <a:pt x="25349" y="17705"/>
                  <a:pt x="25349" y="17741"/>
                </a:cubicBezTo>
                <a:cubicBezTo>
                  <a:pt x="25313" y="17741"/>
                  <a:pt x="25289" y="17753"/>
                  <a:pt x="25254" y="17765"/>
                </a:cubicBezTo>
                <a:cubicBezTo>
                  <a:pt x="25254" y="17741"/>
                  <a:pt x="25254" y="17705"/>
                  <a:pt x="25242" y="17693"/>
                </a:cubicBezTo>
                <a:cubicBezTo>
                  <a:pt x="25254" y="17693"/>
                  <a:pt x="25254" y="17681"/>
                  <a:pt x="25277" y="17681"/>
                </a:cubicBezTo>
                <a:cubicBezTo>
                  <a:pt x="25289" y="17693"/>
                  <a:pt x="25301" y="17705"/>
                  <a:pt x="25337" y="17705"/>
                </a:cubicBezTo>
                <a:cubicBezTo>
                  <a:pt x="25349" y="17681"/>
                  <a:pt x="25337" y="17646"/>
                  <a:pt x="25313" y="17634"/>
                </a:cubicBezTo>
                <a:close/>
                <a:moveTo>
                  <a:pt x="5430" y="17515"/>
                </a:moveTo>
                <a:cubicBezTo>
                  <a:pt x="5454" y="17527"/>
                  <a:pt x="5465" y="17539"/>
                  <a:pt x="5489" y="17562"/>
                </a:cubicBezTo>
                <a:cubicBezTo>
                  <a:pt x="5513" y="17574"/>
                  <a:pt x="5525" y="17586"/>
                  <a:pt x="5537" y="17586"/>
                </a:cubicBezTo>
                <a:cubicBezTo>
                  <a:pt x="5525" y="17622"/>
                  <a:pt x="5525" y="17634"/>
                  <a:pt x="5525" y="17658"/>
                </a:cubicBezTo>
                <a:lnTo>
                  <a:pt x="5537" y="17658"/>
                </a:lnTo>
                <a:cubicBezTo>
                  <a:pt x="5525" y="17658"/>
                  <a:pt x="5525" y="17658"/>
                  <a:pt x="5525" y="17681"/>
                </a:cubicBezTo>
                <a:cubicBezTo>
                  <a:pt x="5514" y="17677"/>
                  <a:pt x="5504" y="17675"/>
                  <a:pt x="5494" y="17675"/>
                </a:cubicBezTo>
                <a:cubicBezTo>
                  <a:pt x="5445" y="17675"/>
                  <a:pt x="5400" y="17718"/>
                  <a:pt x="5370" y="17777"/>
                </a:cubicBezTo>
                <a:cubicBezTo>
                  <a:pt x="5358" y="17801"/>
                  <a:pt x="5349" y="17825"/>
                  <a:pt x="5346" y="17851"/>
                </a:cubicBezTo>
                <a:lnTo>
                  <a:pt x="5346" y="17851"/>
                </a:lnTo>
                <a:cubicBezTo>
                  <a:pt x="5346" y="17847"/>
                  <a:pt x="5346" y="17842"/>
                  <a:pt x="5346" y="17836"/>
                </a:cubicBezTo>
                <a:cubicBezTo>
                  <a:pt x="5335" y="17836"/>
                  <a:pt x="5311" y="17836"/>
                  <a:pt x="5299" y="17860"/>
                </a:cubicBezTo>
                <a:cubicBezTo>
                  <a:pt x="5287" y="17812"/>
                  <a:pt x="5275" y="17777"/>
                  <a:pt x="5239" y="17765"/>
                </a:cubicBezTo>
                <a:lnTo>
                  <a:pt x="5239" y="17753"/>
                </a:lnTo>
                <a:cubicBezTo>
                  <a:pt x="5287" y="17741"/>
                  <a:pt x="5311" y="17705"/>
                  <a:pt x="5346" y="17658"/>
                </a:cubicBezTo>
                <a:lnTo>
                  <a:pt x="5406" y="17658"/>
                </a:lnTo>
                <a:cubicBezTo>
                  <a:pt x="5418" y="17598"/>
                  <a:pt x="5406" y="17562"/>
                  <a:pt x="5370" y="17539"/>
                </a:cubicBezTo>
                <a:cubicBezTo>
                  <a:pt x="5394" y="17539"/>
                  <a:pt x="5418" y="17527"/>
                  <a:pt x="5430" y="17515"/>
                </a:cubicBezTo>
                <a:close/>
                <a:moveTo>
                  <a:pt x="6168" y="17741"/>
                </a:moveTo>
                <a:cubicBezTo>
                  <a:pt x="6168" y="17753"/>
                  <a:pt x="6144" y="17765"/>
                  <a:pt x="6168" y="17777"/>
                </a:cubicBezTo>
                <a:cubicBezTo>
                  <a:pt x="6144" y="17777"/>
                  <a:pt x="6132" y="17789"/>
                  <a:pt x="6120" y="17812"/>
                </a:cubicBezTo>
                <a:cubicBezTo>
                  <a:pt x="6120" y="17789"/>
                  <a:pt x="6085" y="17777"/>
                  <a:pt x="6061" y="17777"/>
                </a:cubicBezTo>
                <a:cubicBezTo>
                  <a:pt x="6049" y="17789"/>
                  <a:pt x="6049" y="17824"/>
                  <a:pt x="6073" y="17836"/>
                </a:cubicBezTo>
                <a:cubicBezTo>
                  <a:pt x="6085" y="17860"/>
                  <a:pt x="6085" y="17860"/>
                  <a:pt x="6073" y="17860"/>
                </a:cubicBezTo>
                <a:cubicBezTo>
                  <a:pt x="6061" y="17836"/>
                  <a:pt x="6049" y="17836"/>
                  <a:pt x="6013" y="17824"/>
                </a:cubicBezTo>
                <a:cubicBezTo>
                  <a:pt x="6013" y="17812"/>
                  <a:pt x="6025" y="17812"/>
                  <a:pt x="6025" y="17789"/>
                </a:cubicBezTo>
                <a:cubicBezTo>
                  <a:pt x="6049" y="17777"/>
                  <a:pt x="6061" y="17765"/>
                  <a:pt x="6061" y="17753"/>
                </a:cubicBezTo>
                <a:cubicBezTo>
                  <a:pt x="6085" y="17753"/>
                  <a:pt x="6132" y="17753"/>
                  <a:pt x="6168" y="17741"/>
                </a:cubicBezTo>
                <a:close/>
                <a:moveTo>
                  <a:pt x="5345" y="17861"/>
                </a:moveTo>
                <a:cubicBezTo>
                  <a:pt x="5345" y="17872"/>
                  <a:pt x="5346" y="17884"/>
                  <a:pt x="5348" y="17895"/>
                </a:cubicBezTo>
                <a:lnTo>
                  <a:pt x="5348" y="17895"/>
                </a:lnTo>
                <a:cubicBezTo>
                  <a:pt x="5344" y="17891"/>
                  <a:pt x="5339" y="17889"/>
                  <a:pt x="5335" y="17884"/>
                </a:cubicBezTo>
                <a:cubicBezTo>
                  <a:pt x="5341" y="17877"/>
                  <a:pt x="5344" y="17870"/>
                  <a:pt x="5345" y="17861"/>
                </a:cubicBezTo>
                <a:close/>
                <a:moveTo>
                  <a:pt x="24004" y="17860"/>
                </a:moveTo>
                <a:cubicBezTo>
                  <a:pt x="24004" y="17896"/>
                  <a:pt x="24039" y="17932"/>
                  <a:pt x="24063" y="17943"/>
                </a:cubicBezTo>
                <a:lnTo>
                  <a:pt x="24063" y="17979"/>
                </a:lnTo>
                <a:cubicBezTo>
                  <a:pt x="24039" y="18003"/>
                  <a:pt x="24027" y="18003"/>
                  <a:pt x="24004" y="18003"/>
                </a:cubicBezTo>
                <a:cubicBezTo>
                  <a:pt x="23980" y="17979"/>
                  <a:pt x="23944" y="17979"/>
                  <a:pt x="23932" y="17979"/>
                </a:cubicBezTo>
                <a:cubicBezTo>
                  <a:pt x="23920" y="17979"/>
                  <a:pt x="23920" y="17955"/>
                  <a:pt x="23896" y="17955"/>
                </a:cubicBezTo>
                <a:cubicBezTo>
                  <a:pt x="23896" y="17943"/>
                  <a:pt x="23884" y="17932"/>
                  <a:pt x="23873" y="17920"/>
                </a:cubicBezTo>
                <a:lnTo>
                  <a:pt x="23884" y="17896"/>
                </a:lnTo>
                <a:cubicBezTo>
                  <a:pt x="23932" y="17896"/>
                  <a:pt x="23980" y="17884"/>
                  <a:pt x="24004" y="17860"/>
                </a:cubicBezTo>
                <a:close/>
                <a:moveTo>
                  <a:pt x="24289" y="17824"/>
                </a:moveTo>
                <a:cubicBezTo>
                  <a:pt x="24289" y="17836"/>
                  <a:pt x="24289" y="17872"/>
                  <a:pt x="24301" y="17896"/>
                </a:cubicBezTo>
                <a:lnTo>
                  <a:pt x="24325" y="17896"/>
                </a:lnTo>
                <a:cubicBezTo>
                  <a:pt x="24337" y="17920"/>
                  <a:pt x="24349" y="17932"/>
                  <a:pt x="24385" y="17943"/>
                </a:cubicBezTo>
                <a:cubicBezTo>
                  <a:pt x="24349" y="17955"/>
                  <a:pt x="24337" y="17979"/>
                  <a:pt x="24337" y="17991"/>
                </a:cubicBezTo>
                <a:cubicBezTo>
                  <a:pt x="24325" y="17991"/>
                  <a:pt x="24325" y="18003"/>
                  <a:pt x="24325" y="18015"/>
                </a:cubicBezTo>
                <a:cubicBezTo>
                  <a:pt x="24301" y="18015"/>
                  <a:pt x="24289" y="18003"/>
                  <a:pt x="24277" y="18003"/>
                </a:cubicBezTo>
                <a:cubicBezTo>
                  <a:pt x="24265" y="17979"/>
                  <a:pt x="24242" y="17979"/>
                  <a:pt x="24218" y="17979"/>
                </a:cubicBezTo>
                <a:cubicBezTo>
                  <a:pt x="24230" y="17979"/>
                  <a:pt x="24230" y="17955"/>
                  <a:pt x="24242" y="17943"/>
                </a:cubicBezTo>
                <a:lnTo>
                  <a:pt x="24277" y="17943"/>
                </a:lnTo>
                <a:cubicBezTo>
                  <a:pt x="24289" y="17896"/>
                  <a:pt x="24289" y="17848"/>
                  <a:pt x="24265" y="17824"/>
                </a:cubicBezTo>
                <a:close/>
                <a:moveTo>
                  <a:pt x="23813" y="17979"/>
                </a:moveTo>
                <a:lnTo>
                  <a:pt x="23813" y="17979"/>
                </a:lnTo>
                <a:cubicBezTo>
                  <a:pt x="23801" y="18015"/>
                  <a:pt x="23813" y="18051"/>
                  <a:pt x="23825" y="18074"/>
                </a:cubicBezTo>
                <a:cubicBezTo>
                  <a:pt x="23822" y="18071"/>
                  <a:pt x="23819" y="18070"/>
                  <a:pt x="23815" y="18070"/>
                </a:cubicBezTo>
                <a:cubicBezTo>
                  <a:pt x="23807" y="18070"/>
                  <a:pt x="23798" y="18081"/>
                  <a:pt x="23789" y="18098"/>
                </a:cubicBezTo>
                <a:cubicBezTo>
                  <a:pt x="23765" y="18098"/>
                  <a:pt x="23753" y="18098"/>
                  <a:pt x="23742" y="18110"/>
                </a:cubicBezTo>
                <a:cubicBezTo>
                  <a:pt x="23742" y="18074"/>
                  <a:pt x="23742" y="18039"/>
                  <a:pt x="23706" y="18003"/>
                </a:cubicBezTo>
                <a:lnTo>
                  <a:pt x="23694" y="18015"/>
                </a:lnTo>
                <a:lnTo>
                  <a:pt x="23694" y="17991"/>
                </a:lnTo>
                <a:cubicBezTo>
                  <a:pt x="23708" y="17995"/>
                  <a:pt x="23720" y="17996"/>
                  <a:pt x="23731" y="17996"/>
                </a:cubicBezTo>
                <a:cubicBezTo>
                  <a:pt x="23758" y="17996"/>
                  <a:pt x="23779" y="17988"/>
                  <a:pt x="23813" y="17979"/>
                </a:cubicBezTo>
                <a:close/>
                <a:moveTo>
                  <a:pt x="24837" y="18062"/>
                </a:moveTo>
                <a:cubicBezTo>
                  <a:pt x="24837" y="18074"/>
                  <a:pt x="24849" y="18086"/>
                  <a:pt x="24885" y="18086"/>
                </a:cubicBezTo>
                <a:lnTo>
                  <a:pt x="24885" y="18122"/>
                </a:lnTo>
                <a:cubicBezTo>
                  <a:pt x="24881" y="18119"/>
                  <a:pt x="24878" y="18117"/>
                  <a:pt x="24874" y="18117"/>
                </a:cubicBezTo>
                <a:cubicBezTo>
                  <a:pt x="24867" y="18117"/>
                  <a:pt x="24861" y="18126"/>
                  <a:pt x="24861" y="18134"/>
                </a:cubicBezTo>
                <a:cubicBezTo>
                  <a:pt x="24861" y="18122"/>
                  <a:pt x="24837" y="18122"/>
                  <a:pt x="24825" y="18122"/>
                </a:cubicBezTo>
                <a:cubicBezTo>
                  <a:pt x="24813" y="18122"/>
                  <a:pt x="24813" y="18110"/>
                  <a:pt x="24789" y="18110"/>
                </a:cubicBezTo>
                <a:cubicBezTo>
                  <a:pt x="24777" y="18122"/>
                  <a:pt x="24766" y="18134"/>
                  <a:pt x="24766" y="18170"/>
                </a:cubicBezTo>
                <a:lnTo>
                  <a:pt x="24730" y="18170"/>
                </a:lnTo>
                <a:cubicBezTo>
                  <a:pt x="24754" y="18122"/>
                  <a:pt x="24730" y="18074"/>
                  <a:pt x="24706" y="18062"/>
                </a:cubicBezTo>
                <a:lnTo>
                  <a:pt x="24718" y="18062"/>
                </a:lnTo>
                <a:cubicBezTo>
                  <a:pt x="24730" y="18062"/>
                  <a:pt x="24754" y="18074"/>
                  <a:pt x="24766" y="18074"/>
                </a:cubicBezTo>
                <a:lnTo>
                  <a:pt x="24766" y="18086"/>
                </a:lnTo>
                <a:lnTo>
                  <a:pt x="24777" y="18086"/>
                </a:lnTo>
                <a:cubicBezTo>
                  <a:pt x="24813" y="18086"/>
                  <a:pt x="24825" y="18074"/>
                  <a:pt x="24837" y="18062"/>
                </a:cubicBezTo>
                <a:close/>
                <a:moveTo>
                  <a:pt x="5108" y="17920"/>
                </a:moveTo>
                <a:lnTo>
                  <a:pt x="5108" y="17920"/>
                </a:lnTo>
                <a:cubicBezTo>
                  <a:pt x="5132" y="17932"/>
                  <a:pt x="5180" y="17932"/>
                  <a:pt x="5215" y="17932"/>
                </a:cubicBezTo>
                <a:cubicBezTo>
                  <a:pt x="5180" y="17943"/>
                  <a:pt x="5168" y="17979"/>
                  <a:pt x="5156" y="18015"/>
                </a:cubicBezTo>
                <a:cubicBezTo>
                  <a:pt x="5183" y="18051"/>
                  <a:pt x="5217" y="18067"/>
                  <a:pt x="5253" y="18067"/>
                </a:cubicBezTo>
                <a:cubicBezTo>
                  <a:pt x="5264" y="18067"/>
                  <a:pt x="5276" y="18065"/>
                  <a:pt x="5287" y="18062"/>
                </a:cubicBezTo>
                <a:lnTo>
                  <a:pt x="5287" y="18062"/>
                </a:lnTo>
                <a:cubicBezTo>
                  <a:pt x="5276" y="18095"/>
                  <a:pt x="5275" y="18128"/>
                  <a:pt x="5284" y="18170"/>
                </a:cubicBezTo>
                <a:lnTo>
                  <a:pt x="5284" y="18170"/>
                </a:lnTo>
                <a:cubicBezTo>
                  <a:pt x="5281" y="18170"/>
                  <a:pt x="5278" y="18170"/>
                  <a:pt x="5275" y="18170"/>
                </a:cubicBezTo>
                <a:lnTo>
                  <a:pt x="5215" y="18134"/>
                </a:lnTo>
                <a:cubicBezTo>
                  <a:pt x="5215" y="18098"/>
                  <a:pt x="5180" y="18062"/>
                  <a:pt x="5156" y="18039"/>
                </a:cubicBezTo>
                <a:cubicBezTo>
                  <a:pt x="5108" y="18062"/>
                  <a:pt x="5073" y="18086"/>
                  <a:pt x="5061" y="18122"/>
                </a:cubicBezTo>
                <a:lnTo>
                  <a:pt x="5061" y="18086"/>
                </a:lnTo>
                <a:cubicBezTo>
                  <a:pt x="5037" y="18086"/>
                  <a:pt x="5013" y="18086"/>
                  <a:pt x="5001" y="18110"/>
                </a:cubicBezTo>
                <a:cubicBezTo>
                  <a:pt x="5001" y="18110"/>
                  <a:pt x="5001" y="18086"/>
                  <a:pt x="4989" y="18086"/>
                </a:cubicBezTo>
                <a:cubicBezTo>
                  <a:pt x="5013" y="18074"/>
                  <a:pt x="5037" y="18051"/>
                  <a:pt x="5049" y="18015"/>
                </a:cubicBezTo>
                <a:lnTo>
                  <a:pt x="5061" y="18039"/>
                </a:lnTo>
                <a:cubicBezTo>
                  <a:pt x="5108" y="18003"/>
                  <a:pt x="5120" y="17955"/>
                  <a:pt x="5108" y="17920"/>
                </a:cubicBezTo>
                <a:close/>
                <a:moveTo>
                  <a:pt x="24944" y="18086"/>
                </a:moveTo>
                <a:cubicBezTo>
                  <a:pt x="24944" y="18110"/>
                  <a:pt x="24956" y="18110"/>
                  <a:pt x="24956" y="18122"/>
                </a:cubicBezTo>
                <a:lnTo>
                  <a:pt x="24956" y="18134"/>
                </a:lnTo>
                <a:lnTo>
                  <a:pt x="24980" y="18158"/>
                </a:lnTo>
                <a:lnTo>
                  <a:pt x="24980" y="18182"/>
                </a:lnTo>
                <a:lnTo>
                  <a:pt x="24980" y="18193"/>
                </a:lnTo>
                <a:cubicBezTo>
                  <a:pt x="24956" y="18182"/>
                  <a:pt x="24944" y="18182"/>
                  <a:pt x="24932" y="18182"/>
                </a:cubicBezTo>
                <a:lnTo>
                  <a:pt x="24920" y="18182"/>
                </a:lnTo>
                <a:cubicBezTo>
                  <a:pt x="24896" y="18158"/>
                  <a:pt x="24920" y="18134"/>
                  <a:pt x="24896" y="18122"/>
                </a:cubicBezTo>
                <a:cubicBezTo>
                  <a:pt x="24920" y="18122"/>
                  <a:pt x="24932" y="18110"/>
                  <a:pt x="24944" y="18086"/>
                </a:cubicBezTo>
                <a:close/>
                <a:moveTo>
                  <a:pt x="5430" y="18098"/>
                </a:moveTo>
                <a:cubicBezTo>
                  <a:pt x="5454" y="18110"/>
                  <a:pt x="5465" y="18122"/>
                  <a:pt x="5477" y="18122"/>
                </a:cubicBezTo>
                <a:cubicBezTo>
                  <a:pt x="5465" y="18158"/>
                  <a:pt x="5465" y="18170"/>
                  <a:pt x="5454" y="18182"/>
                </a:cubicBezTo>
                <a:cubicBezTo>
                  <a:pt x="5430" y="18193"/>
                  <a:pt x="5430" y="18217"/>
                  <a:pt x="5418" y="18217"/>
                </a:cubicBezTo>
                <a:cubicBezTo>
                  <a:pt x="5418" y="18193"/>
                  <a:pt x="5406" y="18182"/>
                  <a:pt x="5406" y="18182"/>
                </a:cubicBezTo>
                <a:cubicBezTo>
                  <a:pt x="5418" y="18158"/>
                  <a:pt x="5430" y="18122"/>
                  <a:pt x="5430" y="18098"/>
                </a:cubicBezTo>
                <a:close/>
                <a:moveTo>
                  <a:pt x="6013" y="18086"/>
                </a:moveTo>
                <a:cubicBezTo>
                  <a:pt x="6013" y="18110"/>
                  <a:pt x="6025" y="18122"/>
                  <a:pt x="6049" y="18122"/>
                </a:cubicBezTo>
                <a:cubicBezTo>
                  <a:pt x="6025" y="18122"/>
                  <a:pt x="6013" y="18158"/>
                  <a:pt x="6013" y="18193"/>
                </a:cubicBezTo>
                <a:cubicBezTo>
                  <a:pt x="6001" y="18217"/>
                  <a:pt x="5989" y="18217"/>
                  <a:pt x="5989" y="18217"/>
                </a:cubicBezTo>
                <a:cubicBezTo>
                  <a:pt x="5989" y="18170"/>
                  <a:pt x="5989" y="18134"/>
                  <a:pt x="5954" y="18110"/>
                </a:cubicBezTo>
                <a:lnTo>
                  <a:pt x="5954" y="18086"/>
                </a:lnTo>
                <a:close/>
                <a:moveTo>
                  <a:pt x="7287" y="17812"/>
                </a:moveTo>
                <a:lnTo>
                  <a:pt x="7287" y="17812"/>
                </a:lnTo>
                <a:cubicBezTo>
                  <a:pt x="7335" y="17848"/>
                  <a:pt x="7382" y="17884"/>
                  <a:pt x="7442" y="17884"/>
                </a:cubicBezTo>
                <a:cubicBezTo>
                  <a:pt x="7370" y="17955"/>
                  <a:pt x="7359" y="18015"/>
                  <a:pt x="7382" y="18098"/>
                </a:cubicBezTo>
                <a:cubicBezTo>
                  <a:pt x="7370" y="18110"/>
                  <a:pt x="7347" y="18134"/>
                  <a:pt x="7347" y="18170"/>
                </a:cubicBezTo>
                <a:cubicBezTo>
                  <a:pt x="7311" y="18182"/>
                  <a:pt x="7275" y="18193"/>
                  <a:pt x="7251" y="18241"/>
                </a:cubicBezTo>
                <a:lnTo>
                  <a:pt x="7228" y="18241"/>
                </a:lnTo>
                <a:cubicBezTo>
                  <a:pt x="7228" y="18229"/>
                  <a:pt x="7228" y="18229"/>
                  <a:pt x="7216" y="18217"/>
                </a:cubicBezTo>
                <a:cubicBezTo>
                  <a:pt x="7228" y="18217"/>
                  <a:pt x="7263" y="18217"/>
                  <a:pt x="7275" y="18170"/>
                </a:cubicBezTo>
                <a:cubicBezTo>
                  <a:pt x="7266" y="18143"/>
                  <a:pt x="7244" y="18129"/>
                  <a:pt x="7228" y="18129"/>
                </a:cubicBezTo>
                <a:cubicBezTo>
                  <a:pt x="7223" y="18129"/>
                  <a:pt x="7219" y="18131"/>
                  <a:pt x="7216" y="18134"/>
                </a:cubicBezTo>
                <a:lnTo>
                  <a:pt x="7216" y="18110"/>
                </a:lnTo>
                <a:lnTo>
                  <a:pt x="7335" y="18110"/>
                </a:lnTo>
                <a:cubicBezTo>
                  <a:pt x="7370" y="17991"/>
                  <a:pt x="7347" y="17884"/>
                  <a:pt x="7287" y="17812"/>
                </a:cubicBezTo>
                <a:close/>
                <a:moveTo>
                  <a:pt x="22839" y="17863"/>
                </a:moveTo>
                <a:cubicBezTo>
                  <a:pt x="22827" y="17895"/>
                  <a:pt x="22813" y="17933"/>
                  <a:pt x="22813" y="17979"/>
                </a:cubicBezTo>
                <a:lnTo>
                  <a:pt x="22861" y="17979"/>
                </a:lnTo>
                <a:cubicBezTo>
                  <a:pt x="22872" y="18003"/>
                  <a:pt x="22908" y="18015"/>
                  <a:pt x="22932" y="18039"/>
                </a:cubicBezTo>
                <a:cubicBezTo>
                  <a:pt x="22909" y="18062"/>
                  <a:pt x="22897" y="18120"/>
                  <a:pt x="22919" y="18190"/>
                </a:cubicBezTo>
                <a:lnTo>
                  <a:pt x="22919" y="18190"/>
                </a:lnTo>
                <a:cubicBezTo>
                  <a:pt x="22917" y="18189"/>
                  <a:pt x="22915" y="18189"/>
                  <a:pt x="22913" y="18189"/>
                </a:cubicBezTo>
                <a:cubicBezTo>
                  <a:pt x="22887" y="18189"/>
                  <a:pt x="22850" y="18207"/>
                  <a:pt x="22813" y="18253"/>
                </a:cubicBezTo>
                <a:lnTo>
                  <a:pt x="22789" y="18253"/>
                </a:lnTo>
                <a:lnTo>
                  <a:pt x="22789" y="18229"/>
                </a:lnTo>
                <a:lnTo>
                  <a:pt x="22813" y="18229"/>
                </a:lnTo>
                <a:cubicBezTo>
                  <a:pt x="22801" y="18182"/>
                  <a:pt x="22789" y="18158"/>
                  <a:pt x="22777" y="18134"/>
                </a:cubicBezTo>
                <a:cubicBezTo>
                  <a:pt x="22777" y="18110"/>
                  <a:pt x="22777" y="18074"/>
                  <a:pt x="22753" y="18051"/>
                </a:cubicBezTo>
                <a:lnTo>
                  <a:pt x="22753" y="18051"/>
                </a:lnTo>
                <a:cubicBezTo>
                  <a:pt x="22767" y="18065"/>
                  <a:pt x="22781" y="18070"/>
                  <a:pt x="22793" y="18070"/>
                </a:cubicBezTo>
                <a:cubicBezTo>
                  <a:pt x="22801" y="18070"/>
                  <a:pt x="22808" y="18067"/>
                  <a:pt x="22813" y="18062"/>
                </a:cubicBezTo>
                <a:cubicBezTo>
                  <a:pt x="22801" y="17991"/>
                  <a:pt x="22789" y="17943"/>
                  <a:pt x="22753" y="17932"/>
                </a:cubicBezTo>
                <a:cubicBezTo>
                  <a:pt x="22792" y="17922"/>
                  <a:pt x="22822" y="17897"/>
                  <a:pt x="22839" y="17863"/>
                </a:cubicBezTo>
                <a:close/>
                <a:moveTo>
                  <a:pt x="23575" y="18110"/>
                </a:moveTo>
                <a:cubicBezTo>
                  <a:pt x="23587" y="18122"/>
                  <a:pt x="23611" y="18158"/>
                  <a:pt x="23634" y="18170"/>
                </a:cubicBezTo>
                <a:cubicBezTo>
                  <a:pt x="23599" y="18182"/>
                  <a:pt x="23587" y="18217"/>
                  <a:pt x="23575" y="18253"/>
                </a:cubicBezTo>
                <a:cubicBezTo>
                  <a:pt x="23575" y="18253"/>
                  <a:pt x="23563" y="18253"/>
                  <a:pt x="23563" y="18277"/>
                </a:cubicBezTo>
                <a:lnTo>
                  <a:pt x="23563" y="18241"/>
                </a:lnTo>
                <a:lnTo>
                  <a:pt x="23563" y="18229"/>
                </a:lnTo>
                <a:lnTo>
                  <a:pt x="23551" y="18229"/>
                </a:lnTo>
                <a:cubicBezTo>
                  <a:pt x="23551" y="18229"/>
                  <a:pt x="23563" y="18229"/>
                  <a:pt x="23563" y="18217"/>
                </a:cubicBezTo>
                <a:cubicBezTo>
                  <a:pt x="23551" y="18193"/>
                  <a:pt x="23551" y="18182"/>
                  <a:pt x="23527" y="18170"/>
                </a:cubicBezTo>
                <a:cubicBezTo>
                  <a:pt x="23527" y="18158"/>
                  <a:pt x="23527" y="18134"/>
                  <a:pt x="23515" y="18122"/>
                </a:cubicBezTo>
                <a:cubicBezTo>
                  <a:pt x="23527" y="18122"/>
                  <a:pt x="23551" y="18122"/>
                  <a:pt x="23575" y="18110"/>
                </a:cubicBezTo>
                <a:close/>
                <a:moveTo>
                  <a:pt x="20717" y="18253"/>
                </a:moveTo>
                <a:cubicBezTo>
                  <a:pt x="20717" y="18260"/>
                  <a:pt x="20721" y="18274"/>
                  <a:pt x="20726" y="18287"/>
                </a:cubicBezTo>
                <a:lnTo>
                  <a:pt x="20726" y="18287"/>
                </a:lnTo>
                <a:cubicBezTo>
                  <a:pt x="20721" y="18280"/>
                  <a:pt x="20714" y="18273"/>
                  <a:pt x="20705" y="18265"/>
                </a:cubicBezTo>
                <a:cubicBezTo>
                  <a:pt x="20717" y="18265"/>
                  <a:pt x="20717" y="18253"/>
                  <a:pt x="20717" y="18253"/>
                </a:cubicBezTo>
                <a:close/>
                <a:moveTo>
                  <a:pt x="6192" y="17908"/>
                </a:moveTo>
                <a:lnTo>
                  <a:pt x="6192" y="17932"/>
                </a:lnTo>
                <a:cubicBezTo>
                  <a:pt x="6204" y="17932"/>
                  <a:pt x="6227" y="17943"/>
                  <a:pt x="6227" y="17943"/>
                </a:cubicBezTo>
                <a:cubicBezTo>
                  <a:pt x="6239" y="17955"/>
                  <a:pt x="6251" y="17955"/>
                  <a:pt x="6263" y="17979"/>
                </a:cubicBezTo>
                <a:cubicBezTo>
                  <a:pt x="6251" y="18051"/>
                  <a:pt x="6299" y="18086"/>
                  <a:pt x="6370" y="18170"/>
                </a:cubicBezTo>
                <a:cubicBezTo>
                  <a:pt x="6356" y="18168"/>
                  <a:pt x="6342" y="18167"/>
                  <a:pt x="6329" y="18167"/>
                </a:cubicBezTo>
                <a:cubicBezTo>
                  <a:pt x="6234" y="18167"/>
                  <a:pt x="6176" y="18206"/>
                  <a:pt x="6144" y="18301"/>
                </a:cubicBezTo>
                <a:lnTo>
                  <a:pt x="6132" y="18289"/>
                </a:lnTo>
                <a:cubicBezTo>
                  <a:pt x="6132" y="18277"/>
                  <a:pt x="6132" y="18253"/>
                  <a:pt x="6144" y="18241"/>
                </a:cubicBezTo>
                <a:cubicBezTo>
                  <a:pt x="6168" y="18217"/>
                  <a:pt x="6168" y="18182"/>
                  <a:pt x="6144" y="18158"/>
                </a:cubicBezTo>
                <a:cubicBezTo>
                  <a:pt x="6180" y="18158"/>
                  <a:pt x="6192" y="18158"/>
                  <a:pt x="6227" y="18122"/>
                </a:cubicBezTo>
                <a:cubicBezTo>
                  <a:pt x="6204" y="18086"/>
                  <a:pt x="6192" y="18074"/>
                  <a:pt x="6168" y="18074"/>
                </a:cubicBezTo>
                <a:cubicBezTo>
                  <a:pt x="6180" y="18062"/>
                  <a:pt x="6180" y="18039"/>
                  <a:pt x="6180" y="18015"/>
                </a:cubicBezTo>
                <a:lnTo>
                  <a:pt x="6132" y="18015"/>
                </a:lnTo>
                <a:lnTo>
                  <a:pt x="6168" y="17991"/>
                </a:lnTo>
                <a:lnTo>
                  <a:pt x="6144" y="17979"/>
                </a:lnTo>
                <a:lnTo>
                  <a:pt x="6144" y="17955"/>
                </a:lnTo>
                <a:lnTo>
                  <a:pt x="6144" y="17932"/>
                </a:lnTo>
                <a:cubicBezTo>
                  <a:pt x="6168" y="17932"/>
                  <a:pt x="6180" y="17932"/>
                  <a:pt x="6192" y="17908"/>
                </a:cubicBezTo>
                <a:close/>
                <a:moveTo>
                  <a:pt x="23646" y="18253"/>
                </a:moveTo>
                <a:cubicBezTo>
                  <a:pt x="23646" y="18277"/>
                  <a:pt x="23646" y="18301"/>
                  <a:pt x="23670" y="18313"/>
                </a:cubicBezTo>
                <a:lnTo>
                  <a:pt x="23670" y="18372"/>
                </a:lnTo>
                <a:lnTo>
                  <a:pt x="23634" y="18372"/>
                </a:lnTo>
                <a:cubicBezTo>
                  <a:pt x="23623" y="18348"/>
                  <a:pt x="23599" y="18336"/>
                  <a:pt x="23587" y="18313"/>
                </a:cubicBezTo>
                <a:lnTo>
                  <a:pt x="23634" y="18277"/>
                </a:lnTo>
                <a:cubicBezTo>
                  <a:pt x="23634" y="18277"/>
                  <a:pt x="23646" y="18277"/>
                  <a:pt x="23646" y="18253"/>
                </a:cubicBezTo>
                <a:close/>
                <a:moveTo>
                  <a:pt x="24956" y="18217"/>
                </a:moveTo>
                <a:cubicBezTo>
                  <a:pt x="24956" y="18241"/>
                  <a:pt x="24968" y="18253"/>
                  <a:pt x="24992" y="18289"/>
                </a:cubicBezTo>
                <a:cubicBezTo>
                  <a:pt x="24992" y="18301"/>
                  <a:pt x="25004" y="18301"/>
                  <a:pt x="25004" y="18313"/>
                </a:cubicBezTo>
                <a:lnTo>
                  <a:pt x="24944" y="18372"/>
                </a:lnTo>
                <a:lnTo>
                  <a:pt x="24944" y="18336"/>
                </a:lnTo>
                <a:lnTo>
                  <a:pt x="24944" y="18313"/>
                </a:lnTo>
                <a:cubicBezTo>
                  <a:pt x="24944" y="18301"/>
                  <a:pt x="24944" y="18301"/>
                  <a:pt x="24932" y="18289"/>
                </a:cubicBezTo>
                <a:lnTo>
                  <a:pt x="24932" y="18277"/>
                </a:lnTo>
                <a:lnTo>
                  <a:pt x="24908" y="18253"/>
                </a:lnTo>
                <a:cubicBezTo>
                  <a:pt x="24932" y="18253"/>
                  <a:pt x="24944" y="18241"/>
                  <a:pt x="24956" y="18217"/>
                </a:cubicBezTo>
                <a:close/>
                <a:moveTo>
                  <a:pt x="7061" y="17991"/>
                </a:moveTo>
                <a:cubicBezTo>
                  <a:pt x="7085" y="18039"/>
                  <a:pt x="7132" y="18062"/>
                  <a:pt x="7192" y="18074"/>
                </a:cubicBezTo>
                <a:cubicBezTo>
                  <a:pt x="7192" y="18098"/>
                  <a:pt x="7180" y="18110"/>
                  <a:pt x="7192" y="18122"/>
                </a:cubicBezTo>
                <a:cubicBezTo>
                  <a:pt x="7180" y="18122"/>
                  <a:pt x="7156" y="18122"/>
                  <a:pt x="7132" y="18158"/>
                </a:cubicBezTo>
                <a:cubicBezTo>
                  <a:pt x="7132" y="18170"/>
                  <a:pt x="7132" y="18170"/>
                  <a:pt x="7144" y="18170"/>
                </a:cubicBezTo>
                <a:cubicBezTo>
                  <a:pt x="7144" y="18170"/>
                  <a:pt x="7156" y="18170"/>
                  <a:pt x="7180" y="18182"/>
                </a:cubicBezTo>
                <a:cubicBezTo>
                  <a:pt x="7144" y="18193"/>
                  <a:pt x="7132" y="18217"/>
                  <a:pt x="7144" y="18253"/>
                </a:cubicBezTo>
                <a:cubicBezTo>
                  <a:pt x="7180" y="18253"/>
                  <a:pt x="7192" y="18253"/>
                  <a:pt x="7204" y="18241"/>
                </a:cubicBezTo>
                <a:cubicBezTo>
                  <a:pt x="7204" y="18253"/>
                  <a:pt x="7216" y="18277"/>
                  <a:pt x="7251" y="18289"/>
                </a:cubicBezTo>
                <a:cubicBezTo>
                  <a:pt x="7195" y="18311"/>
                  <a:pt x="7192" y="18355"/>
                  <a:pt x="7202" y="18399"/>
                </a:cubicBezTo>
                <a:lnTo>
                  <a:pt x="7202" y="18399"/>
                </a:lnTo>
                <a:cubicBezTo>
                  <a:pt x="7187" y="18345"/>
                  <a:pt x="7141" y="18311"/>
                  <a:pt x="7073" y="18289"/>
                </a:cubicBezTo>
                <a:cubicBezTo>
                  <a:pt x="7085" y="18289"/>
                  <a:pt x="7085" y="18277"/>
                  <a:pt x="7097" y="18277"/>
                </a:cubicBezTo>
                <a:cubicBezTo>
                  <a:pt x="7085" y="18241"/>
                  <a:pt x="7085" y="18229"/>
                  <a:pt x="7073" y="18217"/>
                </a:cubicBezTo>
                <a:cubicBezTo>
                  <a:pt x="7085" y="18217"/>
                  <a:pt x="7085" y="18193"/>
                  <a:pt x="7097" y="18182"/>
                </a:cubicBezTo>
                <a:cubicBezTo>
                  <a:pt x="7085" y="18170"/>
                  <a:pt x="7073" y="18158"/>
                  <a:pt x="7061" y="18158"/>
                </a:cubicBezTo>
                <a:cubicBezTo>
                  <a:pt x="7073" y="18134"/>
                  <a:pt x="7073" y="18122"/>
                  <a:pt x="7073" y="18098"/>
                </a:cubicBezTo>
                <a:cubicBezTo>
                  <a:pt x="7071" y="18098"/>
                  <a:pt x="7069" y="18098"/>
                  <a:pt x="7067" y="18098"/>
                </a:cubicBezTo>
                <a:lnTo>
                  <a:pt x="7067" y="18098"/>
                </a:lnTo>
                <a:cubicBezTo>
                  <a:pt x="7077" y="18091"/>
                  <a:pt x="7085" y="18079"/>
                  <a:pt x="7097" y="18062"/>
                </a:cubicBezTo>
                <a:cubicBezTo>
                  <a:pt x="7085" y="18051"/>
                  <a:pt x="7061" y="18039"/>
                  <a:pt x="7037" y="18039"/>
                </a:cubicBezTo>
                <a:lnTo>
                  <a:pt x="7037" y="18015"/>
                </a:lnTo>
                <a:cubicBezTo>
                  <a:pt x="7037" y="18015"/>
                  <a:pt x="7061" y="18003"/>
                  <a:pt x="7061" y="17991"/>
                </a:cubicBezTo>
                <a:close/>
                <a:moveTo>
                  <a:pt x="22241" y="18182"/>
                </a:moveTo>
                <a:cubicBezTo>
                  <a:pt x="22253" y="18217"/>
                  <a:pt x="22265" y="18241"/>
                  <a:pt x="22301" y="18289"/>
                </a:cubicBezTo>
                <a:lnTo>
                  <a:pt x="22337" y="18289"/>
                </a:lnTo>
                <a:cubicBezTo>
                  <a:pt x="22313" y="18301"/>
                  <a:pt x="22313" y="18348"/>
                  <a:pt x="22313" y="18408"/>
                </a:cubicBezTo>
                <a:cubicBezTo>
                  <a:pt x="22285" y="18391"/>
                  <a:pt x="22260" y="18382"/>
                  <a:pt x="22236" y="18382"/>
                </a:cubicBezTo>
                <a:cubicBezTo>
                  <a:pt x="22209" y="18382"/>
                  <a:pt x="22184" y="18394"/>
                  <a:pt x="22158" y="18420"/>
                </a:cubicBezTo>
                <a:cubicBezTo>
                  <a:pt x="22146" y="18372"/>
                  <a:pt x="22134" y="18313"/>
                  <a:pt x="22075" y="18277"/>
                </a:cubicBezTo>
                <a:lnTo>
                  <a:pt x="22075" y="18241"/>
                </a:lnTo>
                <a:cubicBezTo>
                  <a:pt x="22099" y="18289"/>
                  <a:pt x="22158" y="18336"/>
                  <a:pt x="22218" y="18348"/>
                </a:cubicBezTo>
                <a:cubicBezTo>
                  <a:pt x="22218" y="18289"/>
                  <a:pt x="22194" y="18241"/>
                  <a:pt x="22158" y="18193"/>
                </a:cubicBezTo>
                <a:lnTo>
                  <a:pt x="22158" y="18193"/>
                </a:lnTo>
                <a:cubicBezTo>
                  <a:pt x="22169" y="18201"/>
                  <a:pt x="22179" y="18204"/>
                  <a:pt x="22188" y="18204"/>
                </a:cubicBezTo>
                <a:cubicBezTo>
                  <a:pt x="22209" y="18204"/>
                  <a:pt x="22225" y="18190"/>
                  <a:pt x="22241" y="18182"/>
                </a:cubicBezTo>
                <a:close/>
                <a:moveTo>
                  <a:pt x="21265" y="18301"/>
                </a:moveTo>
                <a:cubicBezTo>
                  <a:pt x="21289" y="18313"/>
                  <a:pt x="21301" y="18336"/>
                  <a:pt x="21313" y="18360"/>
                </a:cubicBezTo>
                <a:lnTo>
                  <a:pt x="21325" y="18348"/>
                </a:lnTo>
                <a:lnTo>
                  <a:pt x="21325" y="18360"/>
                </a:lnTo>
                <a:cubicBezTo>
                  <a:pt x="21301" y="18360"/>
                  <a:pt x="21289" y="18396"/>
                  <a:pt x="21265" y="18420"/>
                </a:cubicBezTo>
                <a:cubicBezTo>
                  <a:pt x="21253" y="18420"/>
                  <a:pt x="21241" y="18432"/>
                  <a:pt x="21229" y="18432"/>
                </a:cubicBezTo>
                <a:cubicBezTo>
                  <a:pt x="21217" y="18426"/>
                  <a:pt x="21206" y="18423"/>
                  <a:pt x="21192" y="18423"/>
                </a:cubicBezTo>
                <a:cubicBezTo>
                  <a:pt x="21179" y="18423"/>
                  <a:pt x="21164" y="18426"/>
                  <a:pt x="21146" y="18432"/>
                </a:cubicBezTo>
                <a:cubicBezTo>
                  <a:pt x="21194" y="18372"/>
                  <a:pt x="21241" y="18336"/>
                  <a:pt x="21265" y="18301"/>
                </a:cubicBezTo>
                <a:close/>
                <a:moveTo>
                  <a:pt x="21313" y="17420"/>
                </a:moveTo>
                <a:cubicBezTo>
                  <a:pt x="21337" y="17431"/>
                  <a:pt x="21372" y="17455"/>
                  <a:pt x="21396" y="17455"/>
                </a:cubicBezTo>
                <a:lnTo>
                  <a:pt x="21456" y="17515"/>
                </a:lnTo>
                <a:cubicBezTo>
                  <a:pt x="21479" y="17539"/>
                  <a:pt x="21491" y="17551"/>
                  <a:pt x="21503" y="17586"/>
                </a:cubicBezTo>
                <a:cubicBezTo>
                  <a:pt x="21503" y="17598"/>
                  <a:pt x="21515" y="17634"/>
                  <a:pt x="21539" y="17658"/>
                </a:cubicBezTo>
                <a:cubicBezTo>
                  <a:pt x="21515" y="17658"/>
                  <a:pt x="21503" y="17670"/>
                  <a:pt x="21491" y="17705"/>
                </a:cubicBezTo>
                <a:cubicBezTo>
                  <a:pt x="21539" y="17765"/>
                  <a:pt x="21575" y="17789"/>
                  <a:pt x="21610" y="17812"/>
                </a:cubicBezTo>
                <a:cubicBezTo>
                  <a:pt x="21598" y="17836"/>
                  <a:pt x="21610" y="17884"/>
                  <a:pt x="21634" y="17932"/>
                </a:cubicBezTo>
                <a:cubicBezTo>
                  <a:pt x="21610" y="17955"/>
                  <a:pt x="21598" y="17991"/>
                  <a:pt x="21622" y="18015"/>
                </a:cubicBezTo>
                <a:cubicBezTo>
                  <a:pt x="21598" y="18015"/>
                  <a:pt x="21563" y="18027"/>
                  <a:pt x="21551" y="18086"/>
                </a:cubicBezTo>
                <a:cubicBezTo>
                  <a:pt x="21563" y="18098"/>
                  <a:pt x="21575" y="18104"/>
                  <a:pt x="21585" y="18104"/>
                </a:cubicBezTo>
                <a:cubicBezTo>
                  <a:pt x="21595" y="18104"/>
                  <a:pt x="21604" y="18098"/>
                  <a:pt x="21610" y="18086"/>
                </a:cubicBezTo>
                <a:cubicBezTo>
                  <a:pt x="21610" y="18122"/>
                  <a:pt x="21622" y="18146"/>
                  <a:pt x="21658" y="18146"/>
                </a:cubicBezTo>
                <a:cubicBezTo>
                  <a:pt x="21670" y="18134"/>
                  <a:pt x="21682" y="18110"/>
                  <a:pt x="21670" y="18086"/>
                </a:cubicBezTo>
                <a:lnTo>
                  <a:pt x="21670" y="18086"/>
                </a:lnTo>
                <a:cubicBezTo>
                  <a:pt x="21676" y="18098"/>
                  <a:pt x="21688" y="18104"/>
                  <a:pt x="21701" y="18104"/>
                </a:cubicBezTo>
                <a:cubicBezTo>
                  <a:pt x="21715" y="18104"/>
                  <a:pt x="21729" y="18098"/>
                  <a:pt x="21741" y="18086"/>
                </a:cubicBezTo>
                <a:cubicBezTo>
                  <a:pt x="21741" y="18062"/>
                  <a:pt x="21729" y="18051"/>
                  <a:pt x="21718" y="18027"/>
                </a:cubicBezTo>
                <a:cubicBezTo>
                  <a:pt x="21729" y="18027"/>
                  <a:pt x="21741" y="18015"/>
                  <a:pt x="21753" y="17991"/>
                </a:cubicBezTo>
                <a:cubicBezTo>
                  <a:pt x="21738" y="17968"/>
                  <a:pt x="21728" y="17960"/>
                  <a:pt x="21713" y="17960"/>
                </a:cubicBezTo>
                <a:cubicBezTo>
                  <a:pt x="21705" y="17960"/>
                  <a:pt x="21695" y="17963"/>
                  <a:pt x="21682" y="17967"/>
                </a:cubicBezTo>
                <a:lnTo>
                  <a:pt x="21682" y="17955"/>
                </a:lnTo>
                <a:cubicBezTo>
                  <a:pt x="21741" y="17955"/>
                  <a:pt x="21753" y="17943"/>
                  <a:pt x="21741" y="17884"/>
                </a:cubicBezTo>
                <a:lnTo>
                  <a:pt x="21741" y="17884"/>
                </a:lnTo>
                <a:cubicBezTo>
                  <a:pt x="21753" y="17896"/>
                  <a:pt x="21753" y="17908"/>
                  <a:pt x="21777" y="17908"/>
                </a:cubicBezTo>
                <a:cubicBezTo>
                  <a:pt x="21777" y="17932"/>
                  <a:pt x="21789" y="17955"/>
                  <a:pt x="21801" y="17991"/>
                </a:cubicBezTo>
                <a:lnTo>
                  <a:pt x="21801" y="18003"/>
                </a:lnTo>
                <a:cubicBezTo>
                  <a:pt x="21848" y="18062"/>
                  <a:pt x="21896" y="18086"/>
                  <a:pt x="21932" y="18110"/>
                </a:cubicBezTo>
                <a:cubicBezTo>
                  <a:pt x="21920" y="18134"/>
                  <a:pt x="21932" y="18193"/>
                  <a:pt x="21991" y="18289"/>
                </a:cubicBezTo>
                <a:lnTo>
                  <a:pt x="22015" y="18289"/>
                </a:lnTo>
                <a:cubicBezTo>
                  <a:pt x="22015" y="18336"/>
                  <a:pt x="22015" y="18348"/>
                  <a:pt x="22003" y="18360"/>
                </a:cubicBezTo>
                <a:cubicBezTo>
                  <a:pt x="22003" y="18336"/>
                  <a:pt x="21979" y="18301"/>
                  <a:pt x="21956" y="18277"/>
                </a:cubicBezTo>
                <a:cubicBezTo>
                  <a:pt x="21896" y="18336"/>
                  <a:pt x="21896" y="18372"/>
                  <a:pt x="21920" y="18408"/>
                </a:cubicBezTo>
                <a:cubicBezTo>
                  <a:pt x="21896" y="18408"/>
                  <a:pt x="21884" y="18420"/>
                  <a:pt x="21860" y="18443"/>
                </a:cubicBezTo>
                <a:lnTo>
                  <a:pt x="21848" y="18443"/>
                </a:lnTo>
                <a:cubicBezTo>
                  <a:pt x="21860" y="18432"/>
                  <a:pt x="21884" y="18420"/>
                  <a:pt x="21884" y="18384"/>
                </a:cubicBezTo>
                <a:cubicBezTo>
                  <a:pt x="21860" y="18372"/>
                  <a:pt x="21837" y="18372"/>
                  <a:pt x="21825" y="18372"/>
                </a:cubicBezTo>
                <a:cubicBezTo>
                  <a:pt x="21825" y="18360"/>
                  <a:pt x="21825" y="18360"/>
                  <a:pt x="21801" y="18348"/>
                </a:cubicBezTo>
                <a:lnTo>
                  <a:pt x="21801" y="18348"/>
                </a:lnTo>
                <a:cubicBezTo>
                  <a:pt x="21810" y="18351"/>
                  <a:pt x="21819" y="18353"/>
                  <a:pt x="21827" y="18353"/>
                </a:cubicBezTo>
                <a:cubicBezTo>
                  <a:pt x="21850" y="18353"/>
                  <a:pt x="21870" y="18342"/>
                  <a:pt x="21896" y="18324"/>
                </a:cubicBezTo>
                <a:cubicBezTo>
                  <a:pt x="21884" y="18301"/>
                  <a:pt x="21860" y="18289"/>
                  <a:pt x="21837" y="18265"/>
                </a:cubicBezTo>
                <a:cubicBezTo>
                  <a:pt x="21848" y="18253"/>
                  <a:pt x="21860" y="18241"/>
                  <a:pt x="21884" y="18205"/>
                </a:cubicBezTo>
                <a:cubicBezTo>
                  <a:pt x="21866" y="18193"/>
                  <a:pt x="21851" y="18188"/>
                  <a:pt x="21837" y="18188"/>
                </a:cubicBezTo>
                <a:cubicBezTo>
                  <a:pt x="21822" y="18188"/>
                  <a:pt x="21807" y="18193"/>
                  <a:pt x="21789" y="18205"/>
                </a:cubicBezTo>
                <a:cubicBezTo>
                  <a:pt x="21789" y="18182"/>
                  <a:pt x="21777" y="18146"/>
                  <a:pt x="21729" y="18134"/>
                </a:cubicBezTo>
                <a:cubicBezTo>
                  <a:pt x="21682" y="18182"/>
                  <a:pt x="21706" y="18241"/>
                  <a:pt x="21729" y="18253"/>
                </a:cubicBezTo>
                <a:lnTo>
                  <a:pt x="21718" y="18253"/>
                </a:lnTo>
                <a:cubicBezTo>
                  <a:pt x="21691" y="18242"/>
                  <a:pt x="21662" y="18236"/>
                  <a:pt x="21633" y="18236"/>
                </a:cubicBezTo>
                <a:cubicBezTo>
                  <a:pt x="21599" y="18236"/>
                  <a:pt x="21565" y="18245"/>
                  <a:pt x="21539" y="18265"/>
                </a:cubicBezTo>
                <a:lnTo>
                  <a:pt x="21539" y="18205"/>
                </a:lnTo>
                <a:lnTo>
                  <a:pt x="21539" y="18193"/>
                </a:lnTo>
                <a:cubicBezTo>
                  <a:pt x="21563" y="18193"/>
                  <a:pt x="21575" y="18182"/>
                  <a:pt x="21610" y="18146"/>
                </a:cubicBezTo>
                <a:cubicBezTo>
                  <a:pt x="21598" y="18122"/>
                  <a:pt x="21563" y="18110"/>
                  <a:pt x="21539" y="18110"/>
                </a:cubicBezTo>
                <a:cubicBezTo>
                  <a:pt x="21551" y="18086"/>
                  <a:pt x="21551" y="18062"/>
                  <a:pt x="21551" y="18039"/>
                </a:cubicBezTo>
                <a:cubicBezTo>
                  <a:pt x="21503" y="18039"/>
                  <a:pt x="21479" y="18051"/>
                  <a:pt x="21467" y="18074"/>
                </a:cubicBezTo>
                <a:lnTo>
                  <a:pt x="21467" y="18062"/>
                </a:lnTo>
                <a:cubicBezTo>
                  <a:pt x="21491" y="18051"/>
                  <a:pt x="21503" y="18003"/>
                  <a:pt x="21503" y="17955"/>
                </a:cubicBezTo>
                <a:cubicBezTo>
                  <a:pt x="21539" y="17955"/>
                  <a:pt x="21551" y="17955"/>
                  <a:pt x="21575" y="17943"/>
                </a:cubicBezTo>
                <a:cubicBezTo>
                  <a:pt x="21563" y="17908"/>
                  <a:pt x="21551" y="17884"/>
                  <a:pt x="21515" y="17872"/>
                </a:cubicBezTo>
                <a:cubicBezTo>
                  <a:pt x="21551" y="17848"/>
                  <a:pt x="21563" y="17836"/>
                  <a:pt x="21575" y="17812"/>
                </a:cubicBezTo>
                <a:cubicBezTo>
                  <a:pt x="21559" y="17789"/>
                  <a:pt x="21534" y="17776"/>
                  <a:pt x="21512" y="17776"/>
                </a:cubicBezTo>
                <a:cubicBezTo>
                  <a:pt x="21499" y="17776"/>
                  <a:pt x="21488" y="17780"/>
                  <a:pt x="21479" y="17789"/>
                </a:cubicBezTo>
                <a:lnTo>
                  <a:pt x="21479" y="17765"/>
                </a:lnTo>
                <a:cubicBezTo>
                  <a:pt x="21456" y="17753"/>
                  <a:pt x="21456" y="17729"/>
                  <a:pt x="21444" y="17729"/>
                </a:cubicBezTo>
                <a:lnTo>
                  <a:pt x="21420" y="17705"/>
                </a:lnTo>
                <a:cubicBezTo>
                  <a:pt x="21396" y="17693"/>
                  <a:pt x="21384" y="17693"/>
                  <a:pt x="21372" y="17693"/>
                </a:cubicBezTo>
                <a:cubicBezTo>
                  <a:pt x="21396" y="17658"/>
                  <a:pt x="21420" y="17634"/>
                  <a:pt x="21420" y="17586"/>
                </a:cubicBezTo>
                <a:cubicBezTo>
                  <a:pt x="21396" y="17580"/>
                  <a:pt x="21375" y="17577"/>
                  <a:pt x="21356" y="17577"/>
                </a:cubicBezTo>
                <a:cubicBezTo>
                  <a:pt x="21337" y="17577"/>
                  <a:pt x="21319" y="17580"/>
                  <a:pt x="21301" y="17586"/>
                </a:cubicBezTo>
                <a:cubicBezTo>
                  <a:pt x="21301" y="17574"/>
                  <a:pt x="21277" y="17574"/>
                  <a:pt x="21277" y="17574"/>
                </a:cubicBezTo>
                <a:cubicBezTo>
                  <a:pt x="21313" y="17574"/>
                  <a:pt x="21337" y="17551"/>
                  <a:pt x="21372" y="17527"/>
                </a:cubicBezTo>
                <a:cubicBezTo>
                  <a:pt x="21360" y="17491"/>
                  <a:pt x="21337" y="17479"/>
                  <a:pt x="21313" y="17467"/>
                </a:cubicBezTo>
                <a:lnTo>
                  <a:pt x="21313" y="17420"/>
                </a:lnTo>
                <a:close/>
                <a:moveTo>
                  <a:pt x="7049" y="18313"/>
                </a:moveTo>
                <a:cubicBezTo>
                  <a:pt x="7025" y="18360"/>
                  <a:pt x="7025" y="18408"/>
                  <a:pt x="7037" y="18455"/>
                </a:cubicBezTo>
                <a:cubicBezTo>
                  <a:pt x="7013" y="18408"/>
                  <a:pt x="6978" y="18396"/>
                  <a:pt x="6930" y="18372"/>
                </a:cubicBezTo>
                <a:cubicBezTo>
                  <a:pt x="6930" y="18360"/>
                  <a:pt x="6930" y="18348"/>
                  <a:pt x="6918" y="18336"/>
                </a:cubicBezTo>
                <a:lnTo>
                  <a:pt x="6918" y="18336"/>
                </a:lnTo>
                <a:cubicBezTo>
                  <a:pt x="6935" y="18341"/>
                  <a:pt x="6953" y="18343"/>
                  <a:pt x="6970" y="18343"/>
                </a:cubicBezTo>
                <a:cubicBezTo>
                  <a:pt x="6999" y="18343"/>
                  <a:pt x="7026" y="18335"/>
                  <a:pt x="7049" y="18313"/>
                </a:cubicBezTo>
                <a:close/>
                <a:moveTo>
                  <a:pt x="9907" y="16527"/>
                </a:moveTo>
                <a:cubicBezTo>
                  <a:pt x="9907" y="16562"/>
                  <a:pt x="9930" y="16598"/>
                  <a:pt x="9954" y="16622"/>
                </a:cubicBezTo>
                <a:cubicBezTo>
                  <a:pt x="9942" y="16634"/>
                  <a:pt x="9942" y="16658"/>
                  <a:pt x="9942" y="16693"/>
                </a:cubicBezTo>
                <a:cubicBezTo>
                  <a:pt x="9966" y="16699"/>
                  <a:pt x="9987" y="16702"/>
                  <a:pt x="10006" y="16702"/>
                </a:cubicBezTo>
                <a:cubicBezTo>
                  <a:pt x="10026" y="16702"/>
                  <a:pt x="10043" y="16699"/>
                  <a:pt x="10061" y="16693"/>
                </a:cubicBezTo>
                <a:cubicBezTo>
                  <a:pt x="10061" y="16741"/>
                  <a:pt x="10085" y="16789"/>
                  <a:pt x="10145" y="16812"/>
                </a:cubicBezTo>
                <a:cubicBezTo>
                  <a:pt x="10192" y="16765"/>
                  <a:pt x="10204" y="16705"/>
                  <a:pt x="10180" y="16658"/>
                </a:cubicBezTo>
                <a:cubicBezTo>
                  <a:pt x="10192" y="16658"/>
                  <a:pt x="10192" y="16658"/>
                  <a:pt x="10204" y="16681"/>
                </a:cubicBezTo>
                <a:cubicBezTo>
                  <a:pt x="10228" y="16693"/>
                  <a:pt x="10240" y="16705"/>
                  <a:pt x="10252" y="16705"/>
                </a:cubicBezTo>
                <a:lnTo>
                  <a:pt x="10252" y="16729"/>
                </a:lnTo>
                <a:cubicBezTo>
                  <a:pt x="10269" y="16733"/>
                  <a:pt x="10287" y="16736"/>
                  <a:pt x="10303" y="16736"/>
                </a:cubicBezTo>
                <a:cubicBezTo>
                  <a:pt x="10331" y="16736"/>
                  <a:pt x="10356" y="16728"/>
                  <a:pt x="10371" y="16705"/>
                </a:cubicBezTo>
                <a:cubicBezTo>
                  <a:pt x="10371" y="16729"/>
                  <a:pt x="10371" y="16741"/>
                  <a:pt x="10383" y="16753"/>
                </a:cubicBezTo>
                <a:cubicBezTo>
                  <a:pt x="10371" y="16789"/>
                  <a:pt x="10371" y="16800"/>
                  <a:pt x="10359" y="16848"/>
                </a:cubicBezTo>
                <a:cubicBezTo>
                  <a:pt x="10389" y="16860"/>
                  <a:pt x="10415" y="16866"/>
                  <a:pt x="10439" y="16866"/>
                </a:cubicBezTo>
                <a:cubicBezTo>
                  <a:pt x="10463" y="16866"/>
                  <a:pt x="10484" y="16860"/>
                  <a:pt x="10502" y="16848"/>
                </a:cubicBezTo>
                <a:lnTo>
                  <a:pt x="10502" y="16848"/>
                </a:lnTo>
                <a:cubicBezTo>
                  <a:pt x="10490" y="16896"/>
                  <a:pt x="10526" y="16955"/>
                  <a:pt x="10597" y="17003"/>
                </a:cubicBezTo>
                <a:cubicBezTo>
                  <a:pt x="10645" y="16967"/>
                  <a:pt x="10657" y="16920"/>
                  <a:pt x="10657" y="16860"/>
                </a:cubicBezTo>
                <a:cubicBezTo>
                  <a:pt x="10669" y="16872"/>
                  <a:pt x="10680" y="16872"/>
                  <a:pt x="10704" y="16872"/>
                </a:cubicBezTo>
                <a:lnTo>
                  <a:pt x="10716" y="16884"/>
                </a:lnTo>
                <a:cubicBezTo>
                  <a:pt x="10704" y="16920"/>
                  <a:pt x="10704" y="16967"/>
                  <a:pt x="10728" y="17003"/>
                </a:cubicBezTo>
                <a:cubicBezTo>
                  <a:pt x="10764" y="16991"/>
                  <a:pt x="10788" y="16979"/>
                  <a:pt x="10799" y="16943"/>
                </a:cubicBezTo>
                <a:cubicBezTo>
                  <a:pt x="10835" y="16943"/>
                  <a:pt x="10859" y="16943"/>
                  <a:pt x="10883" y="16931"/>
                </a:cubicBezTo>
                <a:lnTo>
                  <a:pt x="10883" y="16931"/>
                </a:lnTo>
                <a:cubicBezTo>
                  <a:pt x="10859" y="16991"/>
                  <a:pt x="10895" y="17050"/>
                  <a:pt x="10966" y="17086"/>
                </a:cubicBezTo>
                <a:cubicBezTo>
                  <a:pt x="11026" y="17039"/>
                  <a:pt x="11038" y="16979"/>
                  <a:pt x="11026" y="16920"/>
                </a:cubicBezTo>
                <a:lnTo>
                  <a:pt x="11026" y="16920"/>
                </a:lnTo>
                <a:cubicBezTo>
                  <a:pt x="11045" y="16929"/>
                  <a:pt x="11067" y="16935"/>
                  <a:pt x="11090" y="16935"/>
                </a:cubicBezTo>
                <a:cubicBezTo>
                  <a:pt x="11123" y="16935"/>
                  <a:pt x="11158" y="16924"/>
                  <a:pt x="11192" y="16896"/>
                </a:cubicBezTo>
                <a:cubicBezTo>
                  <a:pt x="11180" y="16848"/>
                  <a:pt x="11145" y="16800"/>
                  <a:pt x="11097" y="16789"/>
                </a:cubicBezTo>
                <a:cubicBezTo>
                  <a:pt x="11133" y="16765"/>
                  <a:pt x="11157" y="16741"/>
                  <a:pt x="11180" y="16681"/>
                </a:cubicBezTo>
                <a:cubicBezTo>
                  <a:pt x="11192" y="16705"/>
                  <a:pt x="11204" y="16717"/>
                  <a:pt x="11252" y="16753"/>
                </a:cubicBezTo>
                <a:cubicBezTo>
                  <a:pt x="11311" y="16705"/>
                  <a:pt x="11323" y="16646"/>
                  <a:pt x="11311" y="16574"/>
                </a:cubicBezTo>
                <a:cubicBezTo>
                  <a:pt x="11323" y="16574"/>
                  <a:pt x="11323" y="16586"/>
                  <a:pt x="11335" y="16586"/>
                </a:cubicBezTo>
                <a:cubicBezTo>
                  <a:pt x="11371" y="16693"/>
                  <a:pt x="11383" y="16812"/>
                  <a:pt x="11395" y="16920"/>
                </a:cubicBezTo>
                <a:cubicBezTo>
                  <a:pt x="11383" y="17110"/>
                  <a:pt x="11371" y="17241"/>
                  <a:pt x="11371" y="17396"/>
                </a:cubicBezTo>
                <a:cubicBezTo>
                  <a:pt x="11359" y="17443"/>
                  <a:pt x="11359" y="17479"/>
                  <a:pt x="11347" y="17539"/>
                </a:cubicBezTo>
                <a:cubicBezTo>
                  <a:pt x="11252" y="17812"/>
                  <a:pt x="11180" y="18134"/>
                  <a:pt x="11240" y="18491"/>
                </a:cubicBezTo>
                <a:cubicBezTo>
                  <a:pt x="11026" y="18301"/>
                  <a:pt x="10502" y="17741"/>
                  <a:pt x="10014" y="17181"/>
                </a:cubicBezTo>
                <a:cubicBezTo>
                  <a:pt x="9966" y="17050"/>
                  <a:pt x="9883" y="16812"/>
                  <a:pt x="9847" y="16646"/>
                </a:cubicBezTo>
                <a:lnTo>
                  <a:pt x="9847" y="16646"/>
                </a:lnTo>
                <a:cubicBezTo>
                  <a:pt x="9863" y="16656"/>
                  <a:pt x="9877" y="16662"/>
                  <a:pt x="9890" y="16662"/>
                </a:cubicBezTo>
                <a:cubicBezTo>
                  <a:pt x="9907" y="16662"/>
                  <a:pt x="9923" y="16653"/>
                  <a:pt x="9942" y="16634"/>
                </a:cubicBezTo>
                <a:cubicBezTo>
                  <a:pt x="9930" y="16586"/>
                  <a:pt x="9907" y="16574"/>
                  <a:pt x="9883" y="16562"/>
                </a:cubicBezTo>
                <a:lnTo>
                  <a:pt x="9895" y="16550"/>
                </a:lnTo>
                <a:cubicBezTo>
                  <a:pt x="9907" y="16550"/>
                  <a:pt x="9907" y="16550"/>
                  <a:pt x="9907" y="16527"/>
                </a:cubicBezTo>
                <a:close/>
                <a:moveTo>
                  <a:pt x="15015" y="16642"/>
                </a:moveTo>
                <a:cubicBezTo>
                  <a:pt x="15018" y="16699"/>
                  <a:pt x="15064" y="16768"/>
                  <a:pt x="15121" y="16848"/>
                </a:cubicBezTo>
                <a:cubicBezTo>
                  <a:pt x="15217" y="16800"/>
                  <a:pt x="15264" y="16741"/>
                  <a:pt x="15300" y="16669"/>
                </a:cubicBezTo>
                <a:lnTo>
                  <a:pt x="15336" y="16669"/>
                </a:lnTo>
                <a:cubicBezTo>
                  <a:pt x="15312" y="16681"/>
                  <a:pt x="15312" y="16705"/>
                  <a:pt x="15312" y="16741"/>
                </a:cubicBezTo>
                <a:cubicBezTo>
                  <a:pt x="15300" y="16765"/>
                  <a:pt x="15288" y="16812"/>
                  <a:pt x="15288" y="16872"/>
                </a:cubicBezTo>
                <a:cubicBezTo>
                  <a:pt x="15330" y="16896"/>
                  <a:pt x="15371" y="16908"/>
                  <a:pt x="15412" y="16908"/>
                </a:cubicBezTo>
                <a:cubicBezTo>
                  <a:pt x="15452" y="16908"/>
                  <a:pt x="15491" y="16896"/>
                  <a:pt x="15526" y="16872"/>
                </a:cubicBezTo>
                <a:cubicBezTo>
                  <a:pt x="15526" y="16967"/>
                  <a:pt x="15562" y="17050"/>
                  <a:pt x="15669" y="17122"/>
                </a:cubicBezTo>
                <a:cubicBezTo>
                  <a:pt x="15693" y="17122"/>
                  <a:pt x="15693" y="17110"/>
                  <a:pt x="15693" y="17110"/>
                </a:cubicBezTo>
                <a:cubicBezTo>
                  <a:pt x="15693" y="17158"/>
                  <a:pt x="15693" y="17205"/>
                  <a:pt x="15705" y="17229"/>
                </a:cubicBezTo>
                <a:cubicBezTo>
                  <a:pt x="15705" y="17384"/>
                  <a:pt x="15705" y="17527"/>
                  <a:pt x="15717" y="17693"/>
                </a:cubicBezTo>
                <a:cubicBezTo>
                  <a:pt x="15717" y="17765"/>
                  <a:pt x="15705" y="17836"/>
                  <a:pt x="15705" y="17896"/>
                </a:cubicBezTo>
                <a:cubicBezTo>
                  <a:pt x="15693" y="17896"/>
                  <a:pt x="15693" y="17920"/>
                  <a:pt x="15693" y="17932"/>
                </a:cubicBezTo>
                <a:lnTo>
                  <a:pt x="15693" y="17991"/>
                </a:lnTo>
                <a:cubicBezTo>
                  <a:pt x="15669" y="18122"/>
                  <a:pt x="15645" y="18253"/>
                  <a:pt x="15598" y="18372"/>
                </a:cubicBezTo>
                <a:lnTo>
                  <a:pt x="15598" y="18408"/>
                </a:lnTo>
                <a:cubicBezTo>
                  <a:pt x="15562" y="18479"/>
                  <a:pt x="15550" y="18515"/>
                  <a:pt x="15526" y="18515"/>
                </a:cubicBezTo>
                <a:cubicBezTo>
                  <a:pt x="15491" y="18515"/>
                  <a:pt x="15052" y="17721"/>
                  <a:pt x="15015" y="16642"/>
                </a:cubicBezTo>
                <a:close/>
                <a:moveTo>
                  <a:pt x="22408" y="18396"/>
                </a:moveTo>
                <a:cubicBezTo>
                  <a:pt x="22408" y="18408"/>
                  <a:pt x="22408" y="18408"/>
                  <a:pt x="22432" y="18420"/>
                </a:cubicBezTo>
                <a:cubicBezTo>
                  <a:pt x="22408" y="18455"/>
                  <a:pt x="22408" y="18467"/>
                  <a:pt x="22408" y="18491"/>
                </a:cubicBezTo>
                <a:cubicBezTo>
                  <a:pt x="22396" y="18491"/>
                  <a:pt x="22384" y="18515"/>
                  <a:pt x="22372" y="18527"/>
                </a:cubicBezTo>
                <a:cubicBezTo>
                  <a:pt x="22372" y="18491"/>
                  <a:pt x="22360" y="18467"/>
                  <a:pt x="22337" y="18455"/>
                </a:cubicBezTo>
                <a:cubicBezTo>
                  <a:pt x="22384" y="18455"/>
                  <a:pt x="22408" y="18432"/>
                  <a:pt x="22408" y="18396"/>
                </a:cubicBezTo>
                <a:close/>
                <a:moveTo>
                  <a:pt x="5954" y="18467"/>
                </a:moveTo>
                <a:cubicBezTo>
                  <a:pt x="5954" y="18479"/>
                  <a:pt x="5966" y="18491"/>
                  <a:pt x="5966" y="18527"/>
                </a:cubicBezTo>
                <a:cubicBezTo>
                  <a:pt x="5930" y="18527"/>
                  <a:pt x="5894" y="18539"/>
                  <a:pt x="5870" y="18551"/>
                </a:cubicBezTo>
                <a:cubicBezTo>
                  <a:pt x="5870" y="18539"/>
                  <a:pt x="5870" y="18539"/>
                  <a:pt x="5882" y="18527"/>
                </a:cubicBezTo>
                <a:cubicBezTo>
                  <a:pt x="5906" y="18515"/>
                  <a:pt x="5942" y="18491"/>
                  <a:pt x="5954" y="18467"/>
                </a:cubicBezTo>
                <a:close/>
                <a:moveTo>
                  <a:pt x="4632" y="18729"/>
                </a:moveTo>
                <a:cubicBezTo>
                  <a:pt x="4644" y="18753"/>
                  <a:pt x="4656" y="18753"/>
                  <a:pt x="4692" y="18753"/>
                </a:cubicBezTo>
                <a:cubicBezTo>
                  <a:pt x="4680" y="18753"/>
                  <a:pt x="4656" y="18765"/>
                  <a:pt x="4656" y="18777"/>
                </a:cubicBezTo>
                <a:cubicBezTo>
                  <a:pt x="4644" y="18765"/>
                  <a:pt x="4632" y="18753"/>
                  <a:pt x="4620" y="18753"/>
                </a:cubicBezTo>
                <a:lnTo>
                  <a:pt x="4632" y="18729"/>
                </a:lnTo>
                <a:close/>
                <a:moveTo>
                  <a:pt x="23099" y="18777"/>
                </a:moveTo>
                <a:cubicBezTo>
                  <a:pt x="23111" y="18789"/>
                  <a:pt x="23134" y="18789"/>
                  <a:pt x="23146" y="18813"/>
                </a:cubicBezTo>
                <a:cubicBezTo>
                  <a:pt x="23146" y="18813"/>
                  <a:pt x="23146" y="18824"/>
                  <a:pt x="23134" y="18836"/>
                </a:cubicBezTo>
                <a:cubicBezTo>
                  <a:pt x="23111" y="18824"/>
                  <a:pt x="23099" y="18824"/>
                  <a:pt x="23087" y="18824"/>
                </a:cubicBezTo>
                <a:cubicBezTo>
                  <a:pt x="23099" y="18813"/>
                  <a:pt x="23099" y="18789"/>
                  <a:pt x="23099" y="18777"/>
                </a:cubicBezTo>
                <a:close/>
                <a:moveTo>
                  <a:pt x="18634" y="17170"/>
                </a:moveTo>
                <a:cubicBezTo>
                  <a:pt x="18634" y="17181"/>
                  <a:pt x="18622" y="17217"/>
                  <a:pt x="18634" y="17229"/>
                </a:cubicBezTo>
                <a:cubicBezTo>
                  <a:pt x="18658" y="17229"/>
                  <a:pt x="18693" y="17229"/>
                  <a:pt x="18705" y="17217"/>
                </a:cubicBezTo>
                <a:lnTo>
                  <a:pt x="18705" y="17217"/>
                </a:lnTo>
                <a:cubicBezTo>
                  <a:pt x="18741" y="17515"/>
                  <a:pt x="18753" y="17812"/>
                  <a:pt x="18646" y="18110"/>
                </a:cubicBezTo>
                <a:cubicBezTo>
                  <a:pt x="18467" y="18336"/>
                  <a:pt x="18289" y="18527"/>
                  <a:pt x="18086" y="18848"/>
                </a:cubicBezTo>
                <a:cubicBezTo>
                  <a:pt x="18086" y="18658"/>
                  <a:pt x="18074" y="18515"/>
                  <a:pt x="18074" y="18372"/>
                </a:cubicBezTo>
                <a:cubicBezTo>
                  <a:pt x="18074" y="18313"/>
                  <a:pt x="18098" y="18217"/>
                  <a:pt x="18134" y="18074"/>
                </a:cubicBezTo>
                <a:lnTo>
                  <a:pt x="18169" y="18074"/>
                </a:lnTo>
                <a:cubicBezTo>
                  <a:pt x="18169" y="18039"/>
                  <a:pt x="18169" y="18003"/>
                  <a:pt x="18158" y="17979"/>
                </a:cubicBezTo>
                <a:cubicBezTo>
                  <a:pt x="18158" y="17943"/>
                  <a:pt x="18169" y="17920"/>
                  <a:pt x="18169" y="17884"/>
                </a:cubicBezTo>
                <a:cubicBezTo>
                  <a:pt x="18193" y="17872"/>
                  <a:pt x="18205" y="17836"/>
                  <a:pt x="18217" y="17812"/>
                </a:cubicBezTo>
                <a:lnTo>
                  <a:pt x="18181" y="17777"/>
                </a:lnTo>
                <a:cubicBezTo>
                  <a:pt x="18181" y="17753"/>
                  <a:pt x="18205" y="17741"/>
                  <a:pt x="18205" y="17717"/>
                </a:cubicBezTo>
                <a:lnTo>
                  <a:pt x="18229" y="17717"/>
                </a:lnTo>
                <a:cubicBezTo>
                  <a:pt x="18229" y="17693"/>
                  <a:pt x="18229" y="17658"/>
                  <a:pt x="18217" y="17634"/>
                </a:cubicBezTo>
                <a:cubicBezTo>
                  <a:pt x="18217" y="17598"/>
                  <a:pt x="18229" y="17574"/>
                  <a:pt x="18229" y="17539"/>
                </a:cubicBezTo>
                <a:cubicBezTo>
                  <a:pt x="18241" y="17527"/>
                  <a:pt x="18265" y="17491"/>
                  <a:pt x="18277" y="17467"/>
                </a:cubicBezTo>
                <a:lnTo>
                  <a:pt x="18229" y="17420"/>
                </a:lnTo>
                <a:lnTo>
                  <a:pt x="18229" y="17384"/>
                </a:lnTo>
                <a:cubicBezTo>
                  <a:pt x="18289" y="17324"/>
                  <a:pt x="18324" y="17241"/>
                  <a:pt x="18324" y="17170"/>
                </a:cubicBezTo>
                <a:cubicBezTo>
                  <a:pt x="18348" y="17217"/>
                  <a:pt x="18384" y="17277"/>
                  <a:pt x="18443" y="17324"/>
                </a:cubicBezTo>
                <a:cubicBezTo>
                  <a:pt x="18503" y="17289"/>
                  <a:pt x="18562" y="17229"/>
                  <a:pt x="18586" y="17181"/>
                </a:cubicBezTo>
                <a:cubicBezTo>
                  <a:pt x="18598" y="17181"/>
                  <a:pt x="18622" y="17170"/>
                  <a:pt x="18634" y="17170"/>
                </a:cubicBezTo>
                <a:close/>
                <a:moveTo>
                  <a:pt x="8168" y="16479"/>
                </a:moveTo>
                <a:cubicBezTo>
                  <a:pt x="8192" y="16479"/>
                  <a:pt x="8192" y="16503"/>
                  <a:pt x="8204" y="16503"/>
                </a:cubicBezTo>
                <a:lnTo>
                  <a:pt x="8216" y="16515"/>
                </a:lnTo>
                <a:cubicBezTo>
                  <a:pt x="8204" y="16515"/>
                  <a:pt x="8192" y="16527"/>
                  <a:pt x="8204" y="16562"/>
                </a:cubicBezTo>
                <a:cubicBezTo>
                  <a:pt x="8216" y="16562"/>
                  <a:pt x="8228" y="16562"/>
                  <a:pt x="8228" y="16539"/>
                </a:cubicBezTo>
                <a:cubicBezTo>
                  <a:pt x="8228" y="16562"/>
                  <a:pt x="8252" y="16562"/>
                  <a:pt x="8252" y="16574"/>
                </a:cubicBezTo>
                <a:lnTo>
                  <a:pt x="8252" y="16598"/>
                </a:lnTo>
                <a:cubicBezTo>
                  <a:pt x="8263" y="16598"/>
                  <a:pt x="8275" y="16598"/>
                  <a:pt x="8275" y="16586"/>
                </a:cubicBezTo>
                <a:cubicBezTo>
                  <a:pt x="8275" y="16598"/>
                  <a:pt x="8287" y="16622"/>
                  <a:pt x="8311" y="16622"/>
                </a:cubicBezTo>
                <a:cubicBezTo>
                  <a:pt x="8323" y="16598"/>
                  <a:pt x="8323" y="16586"/>
                  <a:pt x="8311" y="16574"/>
                </a:cubicBezTo>
                <a:lnTo>
                  <a:pt x="8335" y="16574"/>
                </a:lnTo>
                <a:cubicBezTo>
                  <a:pt x="8347" y="16574"/>
                  <a:pt x="8371" y="16574"/>
                  <a:pt x="8371" y="16562"/>
                </a:cubicBezTo>
                <a:cubicBezTo>
                  <a:pt x="8371" y="16574"/>
                  <a:pt x="8383" y="16586"/>
                  <a:pt x="8394" y="16586"/>
                </a:cubicBezTo>
                <a:cubicBezTo>
                  <a:pt x="8406" y="16574"/>
                  <a:pt x="8406" y="16562"/>
                  <a:pt x="8394" y="16539"/>
                </a:cubicBezTo>
                <a:cubicBezTo>
                  <a:pt x="8403" y="16539"/>
                  <a:pt x="8418" y="16539"/>
                  <a:pt x="8426" y="16534"/>
                </a:cubicBezTo>
                <a:lnTo>
                  <a:pt x="8426" y="16534"/>
                </a:lnTo>
                <a:lnTo>
                  <a:pt x="9418" y="18134"/>
                </a:lnTo>
                <a:cubicBezTo>
                  <a:pt x="9418" y="18134"/>
                  <a:pt x="9704" y="18479"/>
                  <a:pt x="9799" y="18884"/>
                </a:cubicBezTo>
                <a:cubicBezTo>
                  <a:pt x="9755" y="18896"/>
                  <a:pt x="9710" y="18901"/>
                  <a:pt x="9664" y="18901"/>
                </a:cubicBezTo>
                <a:cubicBezTo>
                  <a:pt x="9378" y="18901"/>
                  <a:pt x="9074" y="18699"/>
                  <a:pt x="8859" y="18586"/>
                </a:cubicBezTo>
                <a:cubicBezTo>
                  <a:pt x="8633" y="18467"/>
                  <a:pt x="8406" y="18360"/>
                  <a:pt x="8168" y="18277"/>
                </a:cubicBezTo>
                <a:cubicBezTo>
                  <a:pt x="8168" y="18253"/>
                  <a:pt x="8156" y="18241"/>
                  <a:pt x="8156" y="18241"/>
                </a:cubicBezTo>
                <a:cubicBezTo>
                  <a:pt x="8168" y="18241"/>
                  <a:pt x="8168" y="18229"/>
                  <a:pt x="8192" y="18229"/>
                </a:cubicBezTo>
                <a:lnTo>
                  <a:pt x="8204" y="18229"/>
                </a:lnTo>
                <a:cubicBezTo>
                  <a:pt x="8216" y="18205"/>
                  <a:pt x="8228" y="18182"/>
                  <a:pt x="8228" y="18146"/>
                </a:cubicBezTo>
                <a:lnTo>
                  <a:pt x="8263" y="18146"/>
                </a:lnTo>
                <a:lnTo>
                  <a:pt x="8263" y="18134"/>
                </a:lnTo>
                <a:cubicBezTo>
                  <a:pt x="8275" y="18134"/>
                  <a:pt x="8287" y="18134"/>
                  <a:pt x="8323" y="18122"/>
                </a:cubicBezTo>
                <a:cubicBezTo>
                  <a:pt x="8323" y="18110"/>
                  <a:pt x="8323" y="18086"/>
                  <a:pt x="8311" y="18074"/>
                </a:cubicBezTo>
                <a:cubicBezTo>
                  <a:pt x="8323" y="18062"/>
                  <a:pt x="8323" y="18062"/>
                  <a:pt x="8323" y="18051"/>
                </a:cubicBezTo>
                <a:cubicBezTo>
                  <a:pt x="8335" y="18062"/>
                  <a:pt x="8335" y="18062"/>
                  <a:pt x="8371" y="18074"/>
                </a:cubicBezTo>
                <a:cubicBezTo>
                  <a:pt x="8394" y="18051"/>
                  <a:pt x="8406" y="18015"/>
                  <a:pt x="8394" y="17967"/>
                </a:cubicBezTo>
                <a:lnTo>
                  <a:pt x="8394" y="17967"/>
                </a:lnTo>
                <a:cubicBezTo>
                  <a:pt x="8412" y="17979"/>
                  <a:pt x="8427" y="17985"/>
                  <a:pt x="8442" y="17985"/>
                </a:cubicBezTo>
                <a:cubicBezTo>
                  <a:pt x="8457" y="17985"/>
                  <a:pt x="8472" y="17979"/>
                  <a:pt x="8490" y="17967"/>
                </a:cubicBezTo>
                <a:cubicBezTo>
                  <a:pt x="8490" y="17943"/>
                  <a:pt x="8466" y="17908"/>
                  <a:pt x="8454" y="17896"/>
                </a:cubicBezTo>
                <a:cubicBezTo>
                  <a:pt x="8466" y="17884"/>
                  <a:pt x="8466" y="17848"/>
                  <a:pt x="8466" y="17836"/>
                </a:cubicBezTo>
                <a:cubicBezTo>
                  <a:pt x="8484" y="17842"/>
                  <a:pt x="8499" y="17845"/>
                  <a:pt x="8513" y="17845"/>
                </a:cubicBezTo>
                <a:cubicBezTo>
                  <a:pt x="8528" y="17845"/>
                  <a:pt x="8543" y="17842"/>
                  <a:pt x="8561" y="17836"/>
                </a:cubicBezTo>
                <a:cubicBezTo>
                  <a:pt x="8561" y="17777"/>
                  <a:pt x="8525" y="17753"/>
                  <a:pt x="8490" y="17753"/>
                </a:cubicBezTo>
                <a:cubicBezTo>
                  <a:pt x="8513" y="17717"/>
                  <a:pt x="8513" y="17693"/>
                  <a:pt x="8513" y="17646"/>
                </a:cubicBezTo>
                <a:cubicBezTo>
                  <a:pt x="8513" y="17586"/>
                  <a:pt x="8490" y="17551"/>
                  <a:pt x="8442" y="17551"/>
                </a:cubicBezTo>
                <a:cubicBezTo>
                  <a:pt x="8466" y="17527"/>
                  <a:pt x="8466" y="17491"/>
                  <a:pt x="8466" y="17455"/>
                </a:cubicBezTo>
                <a:cubicBezTo>
                  <a:pt x="8430" y="17455"/>
                  <a:pt x="8394" y="17467"/>
                  <a:pt x="8371" y="17491"/>
                </a:cubicBezTo>
                <a:cubicBezTo>
                  <a:pt x="8371" y="17479"/>
                  <a:pt x="8383" y="17467"/>
                  <a:pt x="8371" y="17455"/>
                </a:cubicBezTo>
                <a:cubicBezTo>
                  <a:pt x="8383" y="17455"/>
                  <a:pt x="8394" y="17455"/>
                  <a:pt x="8406" y="17431"/>
                </a:cubicBezTo>
                <a:cubicBezTo>
                  <a:pt x="8406" y="17420"/>
                  <a:pt x="8394" y="17408"/>
                  <a:pt x="8383" y="17408"/>
                </a:cubicBezTo>
                <a:cubicBezTo>
                  <a:pt x="8394" y="17396"/>
                  <a:pt x="8394" y="17396"/>
                  <a:pt x="8394" y="17360"/>
                </a:cubicBezTo>
                <a:cubicBezTo>
                  <a:pt x="8383" y="17360"/>
                  <a:pt x="8371" y="17360"/>
                  <a:pt x="8347" y="17372"/>
                </a:cubicBezTo>
                <a:lnTo>
                  <a:pt x="8347" y="17360"/>
                </a:lnTo>
                <a:cubicBezTo>
                  <a:pt x="8371" y="17360"/>
                  <a:pt x="8383" y="17360"/>
                  <a:pt x="8383" y="17348"/>
                </a:cubicBezTo>
                <a:cubicBezTo>
                  <a:pt x="8383" y="17336"/>
                  <a:pt x="8371" y="17312"/>
                  <a:pt x="8347" y="17312"/>
                </a:cubicBezTo>
                <a:cubicBezTo>
                  <a:pt x="8347" y="17301"/>
                  <a:pt x="8371" y="17301"/>
                  <a:pt x="8371" y="17289"/>
                </a:cubicBezTo>
                <a:lnTo>
                  <a:pt x="8335" y="17289"/>
                </a:lnTo>
                <a:lnTo>
                  <a:pt x="8323" y="17277"/>
                </a:lnTo>
                <a:cubicBezTo>
                  <a:pt x="8323" y="17253"/>
                  <a:pt x="8335" y="17253"/>
                  <a:pt x="8323" y="17241"/>
                </a:cubicBezTo>
                <a:cubicBezTo>
                  <a:pt x="8311" y="17241"/>
                  <a:pt x="8287" y="17241"/>
                  <a:pt x="8287" y="17253"/>
                </a:cubicBezTo>
                <a:cubicBezTo>
                  <a:pt x="8287" y="17241"/>
                  <a:pt x="8275" y="17241"/>
                  <a:pt x="8263" y="17241"/>
                </a:cubicBezTo>
                <a:cubicBezTo>
                  <a:pt x="8252" y="17241"/>
                  <a:pt x="8228" y="17241"/>
                  <a:pt x="8228" y="17253"/>
                </a:cubicBezTo>
                <a:lnTo>
                  <a:pt x="8216" y="17241"/>
                </a:lnTo>
                <a:cubicBezTo>
                  <a:pt x="8228" y="17217"/>
                  <a:pt x="8252" y="17181"/>
                  <a:pt x="8263" y="17134"/>
                </a:cubicBezTo>
                <a:cubicBezTo>
                  <a:pt x="8216" y="17110"/>
                  <a:pt x="8168" y="17098"/>
                  <a:pt x="8121" y="17074"/>
                </a:cubicBezTo>
                <a:lnTo>
                  <a:pt x="8121" y="17062"/>
                </a:lnTo>
                <a:cubicBezTo>
                  <a:pt x="8121" y="17062"/>
                  <a:pt x="8121" y="17074"/>
                  <a:pt x="8144" y="17074"/>
                </a:cubicBezTo>
                <a:lnTo>
                  <a:pt x="8156" y="17062"/>
                </a:lnTo>
                <a:lnTo>
                  <a:pt x="8168" y="17062"/>
                </a:lnTo>
                <a:cubicBezTo>
                  <a:pt x="8168" y="17050"/>
                  <a:pt x="8168" y="17050"/>
                  <a:pt x="8156" y="17050"/>
                </a:cubicBezTo>
                <a:lnTo>
                  <a:pt x="8168" y="17050"/>
                </a:lnTo>
                <a:cubicBezTo>
                  <a:pt x="8168" y="17050"/>
                  <a:pt x="8168" y="17062"/>
                  <a:pt x="8192" y="17062"/>
                </a:cubicBezTo>
                <a:lnTo>
                  <a:pt x="8204" y="17050"/>
                </a:lnTo>
                <a:lnTo>
                  <a:pt x="8216" y="17050"/>
                </a:lnTo>
                <a:lnTo>
                  <a:pt x="8216" y="17039"/>
                </a:lnTo>
                <a:lnTo>
                  <a:pt x="8216" y="17015"/>
                </a:lnTo>
                <a:lnTo>
                  <a:pt x="8228" y="17015"/>
                </a:lnTo>
                <a:cubicBezTo>
                  <a:pt x="8228" y="17003"/>
                  <a:pt x="8228" y="17003"/>
                  <a:pt x="8216" y="17003"/>
                </a:cubicBezTo>
                <a:lnTo>
                  <a:pt x="8228" y="16991"/>
                </a:lnTo>
                <a:cubicBezTo>
                  <a:pt x="8252" y="16991"/>
                  <a:pt x="8275" y="16991"/>
                  <a:pt x="8287" y="16979"/>
                </a:cubicBezTo>
                <a:cubicBezTo>
                  <a:pt x="8287" y="16943"/>
                  <a:pt x="8287" y="16931"/>
                  <a:pt x="8275" y="16896"/>
                </a:cubicBezTo>
                <a:lnTo>
                  <a:pt x="8275" y="16872"/>
                </a:lnTo>
                <a:lnTo>
                  <a:pt x="8275" y="16860"/>
                </a:lnTo>
                <a:lnTo>
                  <a:pt x="8311" y="16860"/>
                </a:lnTo>
                <a:cubicBezTo>
                  <a:pt x="8311" y="16836"/>
                  <a:pt x="8287" y="16824"/>
                  <a:pt x="8275" y="16824"/>
                </a:cubicBezTo>
                <a:cubicBezTo>
                  <a:pt x="8275" y="16812"/>
                  <a:pt x="8287" y="16812"/>
                  <a:pt x="8275" y="16800"/>
                </a:cubicBezTo>
                <a:lnTo>
                  <a:pt x="8275" y="16777"/>
                </a:lnTo>
                <a:cubicBezTo>
                  <a:pt x="8311" y="16765"/>
                  <a:pt x="8323" y="16741"/>
                  <a:pt x="8335" y="16693"/>
                </a:cubicBezTo>
                <a:cubicBezTo>
                  <a:pt x="8290" y="16648"/>
                  <a:pt x="8249" y="16631"/>
                  <a:pt x="8207" y="16631"/>
                </a:cubicBezTo>
                <a:cubicBezTo>
                  <a:pt x="8183" y="16631"/>
                  <a:pt x="8159" y="16637"/>
                  <a:pt x="8132" y="16646"/>
                </a:cubicBezTo>
                <a:cubicBezTo>
                  <a:pt x="8132" y="16622"/>
                  <a:pt x="8132" y="16586"/>
                  <a:pt x="8109" y="16562"/>
                </a:cubicBezTo>
                <a:cubicBezTo>
                  <a:pt x="8144" y="16527"/>
                  <a:pt x="8156" y="16515"/>
                  <a:pt x="8168" y="16479"/>
                </a:cubicBezTo>
                <a:close/>
                <a:moveTo>
                  <a:pt x="22301" y="18765"/>
                </a:moveTo>
                <a:cubicBezTo>
                  <a:pt x="22301" y="18789"/>
                  <a:pt x="22313" y="18836"/>
                  <a:pt x="22337" y="18872"/>
                </a:cubicBezTo>
                <a:cubicBezTo>
                  <a:pt x="22313" y="18896"/>
                  <a:pt x="22313" y="18932"/>
                  <a:pt x="22313" y="18955"/>
                </a:cubicBezTo>
                <a:cubicBezTo>
                  <a:pt x="22277" y="18944"/>
                  <a:pt x="22265" y="18932"/>
                  <a:pt x="22241" y="18908"/>
                </a:cubicBezTo>
                <a:cubicBezTo>
                  <a:pt x="22253" y="18884"/>
                  <a:pt x="22265" y="18836"/>
                  <a:pt x="22253" y="18777"/>
                </a:cubicBezTo>
                <a:cubicBezTo>
                  <a:pt x="22265" y="18777"/>
                  <a:pt x="22277" y="18777"/>
                  <a:pt x="22301" y="18765"/>
                </a:cubicBezTo>
                <a:close/>
                <a:moveTo>
                  <a:pt x="24170" y="19015"/>
                </a:moveTo>
                <a:lnTo>
                  <a:pt x="24170" y="19027"/>
                </a:lnTo>
                <a:cubicBezTo>
                  <a:pt x="24159" y="19025"/>
                  <a:pt x="24147" y="19023"/>
                  <a:pt x="24137" y="19023"/>
                </a:cubicBezTo>
                <a:lnTo>
                  <a:pt x="24137" y="19023"/>
                </a:lnTo>
                <a:cubicBezTo>
                  <a:pt x="24150" y="19022"/>
                  <a:pt x="24162" y="19019"/>
                  <a:pt x="24170" y="19015"/>
                </a:cubicBezTo>
                <a:close/>
                <a:moveTo>
                  <a:pt x="22908" y="18908"/>
                </a:moveTo>
                <a:cubicBezTo>
                  <a:pt x="22920" y="18932"/>
                  <a:pt x="22944" y="18932"/>
                  <a:pt x="22980" y="18932"/>
                </a:cubicBezTo>
                <a:cubicBezTo>
                  <a:pt x="22991" y="18944"/>
                  <a:pt x="23027" y="18955"/>
                  <a:pt x="23051" y="18967"/>
                </a:cubicBezTo>
                <a:cubicBezTo>
                  <a:pt x="23051" y="18991"/>
                  <a:pt x="23039" y="19003"/>
                  <a:pt x="23027" y="19027"/>
                </a:cubicBezTo>
                <a:lnTo>
                  <a:pt x="23003" y="19051"/>
                </a:lnTo>
                <a:cubicBezTo>
                  <a:pt x="23003" y="19051"/>
                  <a:pt x="23003" y="19027"/>
                  <a:pt x="22991" y="19027"/>
                </a:cubicBezTo>
                <a:cubicBezTo>
                  <a:pt x="23003" y="19015"/>
                  <a:pt x="23003" y="18991"/>
                  <a:pt x="22991" y="18955"/>
                </a:cubicBezTo>
                <a:cubicBezTo>
                  <a:pt x="22968" y="18955"/>
                  <a:pt x="22932" y="18955"/>
                  <a:pt x="22920" y="18967"/>
                </a:cubicBezTo>
                <a:cubicBezTo>
                  <a:pt x="22920" y="18967"/>
                  <a:pt x="22908" y="18967"/>
                  <a:pt x="22908" y="18955"/>
                </a:cubicBezTo>
                <a:lnTo>
                  <a:pt x="22908" y="18908"/>
                </a:lnTo>
                <a:close/>
                <a:moveTo>
                  <a:pt x="23670" y="18932"/>
                </a:moveTo>
                <a:lnTo>
                  <a:pt x="23682" y="18944"/>
                </a:lnTo>
                <a:cubicBezTo>
                  <a:pt x="23670" y="18944"/>
                  <a:pt x="23670" y="18955"/>
                  <a:pt x="23670" y="18955"/>
                </a:cubicBezTo>
                <a:cubicBezTo>
                  <a:pt x="23634" y="18991"/>
                  <a:pt x="23623" y="19015"/>
                  <a:pt x="23623" y="19051"/>
                </a:cubicBezTo>
                <a:cubicBezTo>
                  <a:pt x="23587" y="19051"/>
                  <a:pt x="23563" y="19051"/>
                  <a:pt x="23515" y="19063"/>
                </a:cubicBezTo>
                <a:cubicBezTo>
                  <a:pt x="23523" y="19039"/>
                  <a:pt x="23526" y="19021"/>
                  <a:pt x="23523" y="19002"/>
                </a:cubicBezTo>
                <a:lnTo>
                  <a:pt x="23523" y="19002"/>
                </a:lnTo>
                <a:cubicBezTo>
                  <a:pt x="23532" y="19013"/>
                  <a:pt x="23547" y="19020"/>
                  <a:pt x="23575" y="19027"/>
                </a:cubicBezTo>
                <a:cubicBezTo>
                  <a:pt x="23585" y="19006"/>
                  <a:pt x="23605" y="18975"/>
                  <a:pt x="23593" y="18952"/>
                </a:cubicBezTo>
                <a:lnTo>
                  <a:pt x="23593" y="18952"/>
                </a:lnTo>
                <a:cubicBezTo>
                  <a:pt x="23601" y="18957"/>
                  <a:pt x="23615" y="18959"/>
                  <a:pt x="23623" y="18967"/>
                </a:cubicBezTo>
                <a:cubicBezTo>
                  <a:pt x="23634" y="18955"/>
                  <a:pt x="23634" y="18955"/>
                  <a:pt x="23634" y="18944"/>
                </a:cubicBezTo>
                <a:cubicBezTo>
                  <a:pt x="23646" y="18944"/>
                  <a:pt x="23646" y="18932"/>
                  <a:pt x="23670" y="18932"/>
                </a:cubicBezTo>
                <a:close/>
                <a:moveTo>
                  <a:pt x="24051" y="19003"/>
                </a:moveTo>
                <a:cubicBezTo>
                  <a:pt x="24076" y="19015"/>
                  <a:pt x="24100" y="19021"/>
                  <a:pt x="24121" y="19023"/>
                </a:cubicBezTo>
                <a:lnTo>
                  <a:pt x="24121" y="19023"/>
                </a:lnTo>
                <a:cubicBezTo>
                  <a:pt x="24085" y="19024"/>
                  <a:pt x="24056" y="19037"/>
                  <a:pt x="24039" y="19063"/>
                </a:cubicBezTo>
                <a:lnTo>
                  <a:pt x="24039" y="19027"/>
                </a:lnTo>
                <a:lnTo>
                  <a:pt x="24051" y="19027"/>
                </a:lnTo>
                <a:lnTo>
                  <a:pt x="24051" y="19003"/>
                </a:lnTo>
                <a:close/>
                <a:moveTo>
                  <a:pt x="20182" y="17360"/>
                </a:moveTo>
                <a:cubicBezTo>
                  <a:pt x="20170" y="17372"/>
                  <a:pt x="20170" y="17396"/>
                  <a:pt x="20182" y="17408"/>
                </a:cubicBezTo>
                <a:cubicBezTo>
                  <a:pt x="20170" y="17408"/>
                  <a:pt x="20170" y="17420"/>
                  <a:pt x="20170" y="17431"/>
                </a:cubicBezTo>
                <a:cubicBezTo>
                  <a:pt x="20182" y="17455"/>
                  <a:pt x="20194" y="17455"/>
                  <a:pt x="20205" y="17455"/>
                </a:cubicBezTo>
                <a:cubicBezTo>
                  <a:pt x="20194" y="17467"/>
                  <a:pt x="20205" y="17479"/>
                  <a:pt x="20229" y="17491"/>
                </a:cubicBezTo>
                <a:cubicBezTo>
                  <a:pt x="20241" y="17479"/>
                  <a:pt x="20253" y="17467"/>
                  <a:pt x="20253" y="17455"/>
                </a:cubicBezTo>
                <a:lnTo>
                  <a:pt x="20277" y="17455"/>
                </a:lnTo>
                <a:lnTo>
                  <a:pt x="20277" y="17467"/>
                </a:lnTo>
                <a:lnTo>
                  <a:pt x="20253" y="17467"/>
                </a:lnTo>
                <a:cubicBezTo>
                  <a:pt x="20253" y="17515"/>
                  <a:pt x="20253" y="17539"/>
                  <a:pt x="20277" y="17551"/>
                </a:cubicBezTo>
                <a:cubicBezTo>
                  <a:pt x="20241" y="17551"/>
                  <a:pt x="20229" y="17574"/>
                  <a:pt x="20217" y="17598"/>
                </a:cubicBezTo>
                <a:cubicBezTo>
                  <a:pt x="20201" y="17598"/>
                  <a:pt x="20186" y="17593"/>
                  <a:pt x="20166" y="17593"/>
                </a:cubicBezTo>
                <a:cubicBezTo>
                  <a:pt x="20156" y="17593"/>
                  <a:pt x="20146" y="17594"/>
                  <a:pt x="20134" y="17598"/>
                </a:cubicBezTo>
                <a:cubicBezTo>
                  <a:pt x="20134" y="17646"/>
                  <a:pt x="20134" y="17670"/>
                  <a:pt x="20170" y="17693"/>
                </a:cubicBezTo>
                <a:cubicBezTo>
                  <a:pt x="20122" y="17693"/>
                  <a:pt x="20098" y="17717"/>
                  <a:pt x="20098" y="17777"/>
                </a:cubicBezTo>
                <a:cubicBezTo>
                  <a:pt x="20116" y="17795"/>
                  <a:pt x="20134" y="17804"/>
                  <a:pt x="20153" y="17804"/>
                </a:cubicBezTo>
                <a:cubicBezTo>
                  <a:pt x="20173" y="17804"/>
                  <a:pt x="20194" y="17795"/>
                  <a:pt x="20217" y="17777"/>
                </a:cubicBezTo>
                <a:lnTo>
                  <a:pt x="20217" y="17812"/>
                </a:lnTo>
                <a:cubicBezTo>
                  <a:pt x="20194" y="17824"/>
                  <a:pt x="20194" y="17836"/>
                  <a:pt x="20194" y="17848"/>
                </a:cubicBezTo>
                <a:lnTo>
                  <a:pt x="20182" y="17848"/>
                </a:lnTo>
                <a:cubicBezTo>
                  <a:pt x="20182" y="17896"/>
                  <a:pt x="20182" y="17932"/>
                  <a:pt x="20217" y="17943"/>
                </a:cubicBezTo>
                <a:cubicBezTo>
                  <a:pt x="20182" y="17943"/>
                  <a:pt x="20158" y="17979"/>
                  <a:pt x="20134" y="18039"/>
                </a:cubicBezTo>
                <a:cubicBezTo>
                  <a:pt x="20158" y="18051"/>
                  <a:pt x="20179" y="18057"/>
                  <a:pt x="20196" y="18057"/>
                </a:cubicBezTo>
                <a:cubicBezTo>
                  <a:pt x="20214" y="18057"/>
                  <a:pt x="20229" y="18051"/>
                  <a:pt x="20241" y="18039"/>
                </a:cubicBezTo>
                <a:lnTo>
                  <a:pt x="20241" y="18062"/>
                </a:lnTo>
                <a:cubicBezTo>
                  <a:pt x="20229" y="18062"/>
                  <a:pt x="20217" y="18062"/>
                  <a:pt x="20182" y="18074"/>
                </a:cubicBezTo>
                <a:cubicBezTo>
                  <a:pt x="20170" y="18098"/>
                  <a:pt x="20170" y="18110"/>
                  <a:pt x="20170" y="18122"/>
                </a:cubicBezTo>
                <a:cubicBezTo>
                  <a:pt x="20162" y="18115"/>
                  <a:pt x="20142" y="18103"/>
                  <a:pt x="20119" y="18103"/>
                </a:cubicBezTo>
                <a:cubicBezTo>
                  <a:pt x="20104" y="18103"/>
                  <a:pt x="20088" y="18108"/>
                  <a:pt x="20074" y="18122"/>
                </a:cubicBezTo>
                <a:cubicBezTo>
                  <a:pt x="20098" y="18158"/>
                  <a:pt x="20110" y="18158"/>
                  <a:pt x="20122" y="18170"/>
                </a:cubicBezTo>
                <a:cubicBezTo>
                  <a:pt x="20110" y="18182"/>
                  <a:pt x="20086" y="18193"/>
                  <a:pt x="20086" y="18205"/>
                </a:cubicBezTo>
                <a:cubicBezTo>
                  <a:pt x="20074" y="18205"/>
                  <a:pt x="20063" y="18229"/>
                  <a:pt x="20063" y="18229"/>
                </a:cubicBezTo>
                <a:lnTo>
                  <a:pt x="20110" y="18265"/>
                </a:lnTo>
                <a:cubicBezTo>
                  <a:pt x="20086" y="18289"/>
                  <a:pt x="20074" y="18313"/>
                  <a:pt x="20086" y="18348"/>
                </a:cubicBezTo>
                <a:cubicBezTo>
                  <a:pt x="20122" y="18348"/>
                  <a:pt x="20134" y="18324"/>
                  <a:pt x="20146" y="18313"/>
                </a:cubicBezTo>
                <a:lnTo>
                  <a:pt x="20146" y="18324"/>
                </a:lnTo>
                <a:lnTo>
                  <a:pt x="20146" y="18360"/>
                </a:lnTo>
                <a:lnTo>
                  <a:pt x="20194" y="18408"/>
                </a:lnTo>
                <a:cubicBezTo>
                  <a:pt x="20182" y="18420"/>
                  <a:pt x="20182" y="18432"/>
                  <a:pt x="20182" y="18467"/>
                </a:cubicBezTo>
                <a:cubicBezTo>
                  <a:pt x="20205" y="18467"/>
                  <a:pt x="20229" y="18443"/>
                  <a:pt x="20229" y="18432"/>
                </a:cubicBezTo>
                <a:cubicBezTo>
                  <a:pt x="20229" y="18443"/>
                  <a:pt x="20241" y="18467"/>
                  <a:pt x="20265" y="18479"/>
                </a:cubicBezTo>
                <a:cubicBezTo>
                  <a:pt x="20289" y="18467"/>
                  <a:pt x="20289" y="18432"/>
                  <a:pt x="20265" y="18420"/>
                </a:cubicBezTo>
                <a:lnTo>
                  <a:pt x="20313" y="18420"/>
                </a:lnTo>
                <a:lnTo>
                  <a:pt x="20313" y="18467"/>
                </a:lnTo>
                <a:cubicBezTo>
                  <a:pt x="20348" y="18467"/>
                  <a:pt x="20360" y="18467"/>
                  <a:pt x="20360" y="18443"/>
                </a:cubicBezTo>
                <a:cubicBezTo>
                  <a:pt x="20360" y="18467"/>
                  <a:pt x="20372" y="18479"/>
                  <a:pt x="20408" y="18491"/>
                </a:cubicBezTo>
                <a:cubicBezTo>
                  <a:pt x="20420" y="18479"/>
                  <a:pt x="20420" y="18467"/>
                  <a:pt x="20420" y="18432"/>
                </a:cubicBezTo>
                <a:cubicBezTo>
                  <a:pt x="20426" y="18438"/>
                  <a:pt x="20432" y="18441"/>
                  <a:pt x="20439" y="18441"/>
                </a:cubicBezTo>
                <a:cubicBezTo>
                  <a:pt x="20447" y="18441"/>
                  <a:pt x="20455" y="18438"/>
                  <a:pt x="20467" y="18432"/>
                </a:cubicBezTo>
                <a:cubicBezTo>
                  <a:pt x="20467" y="18408"/>
                  <a:pt x="20444" y="18384"/>
                  <a:pt x="20432" y="18372"/>
                </a:cubicBezTo>
                <a:cubicBezTo>
                  <a:pt x="20444" y="18372"/>
                  <a:pt x="20444" y="18360"/>
                  <a:pt x="20444" y="18360"/>
                </a:cubicBezTo>
                <a:cubicBezTo>
                  <a:pt x="20444" y="18372"/>
                  <a:pt x="20467" y="18408"/>
                  <a:pt x="20479" y="18420"/>
                </a:cubicBezTo>
                <a:cubicBezTo>
                  <a:pt x="20491" y="18408"/>
                  <a:pt x="20491" y="18384"/>
                  <a:pt x="20491" y="18360"/>
                </a:cubicBezTo>
                <a:lnTo>
                  <a:pt x="20503" y="18360"/>
                </a:lnTo>
                <a:cubicBezTo>
                  <a:pt x="20503" y="18360"/>
                  <a:pt x="20527" y="18360"/>
                  <a:pt x="20527" y="18372"/>
                </a:cubicBezTo>
                <a:lnTo>
                  <a:pt x="20527" y="18360"/>
                </a:lnTo>
                <a:lnTo>
                  <a:pt x="20539" y="18360"/>
                </a:lnTo>
                <a:lnTo>
                  <a:pt x="20539" y="18348"/>
                </a:lnTo>
                <a:lnTo>
                  <a:pt x="20539" y="18313"/>
                </a:lnTo>
                <a:lnTo>
                  <a:pt x="20586" y="18313"/>
                </a:lnTo>
                <a:lnTo>
                  <a:pt x="20586" y="18360"/>
                </a:lnTo>
                <a:cubicBezTo>
                  <a:pt x="20610" y="18360"/>
                  <a:pt x="20622" y="18360"/>
                  <a:pt x="20646" y="18348"/>
                </a:cubicBezTo>
                <a:cubicBezTo>
                  <a:pt x="20646" y="18360"/>
                  <a:pt x="20658" y="18384"/>
                  <a:pt x="20682" y="18384"/>
                </a:cubicBezTo>
                <a:cubicBezTo>
                  <a:pt x="20705" y="18372"/>
                  <a:pt x="20705" y="18348"/>
                  <a:pt x="20705" y="18324"/>
                </a:cubicBezTo>
                <a:cubicBezTo>
                  <a:pt x="20711" y="18336"/>
                  <a:pt x="20717" y="18342"/>
                  <a:pt x="20723" y="18342"/>
                </a:cubicBezTo>
                <a:cubicBezTo>
                  <a:pt x="20729" y="18342"/>
                  <a:pt x="20735" y="18336"/>
                  <a:pt x="20741" y="18324"/>
                </a:cubicBezTo>
                <a:cubicBezTo>
                  <a:pt x="20741" y="18319"/>
                  <a:pt x="20741" y="18315"/>
                  <a:pt x="20740" y="18311"/>
                </a:cubicBezTo>
                <a:lnTo>
                  <a:pt x="20740" y="18311"/>
                </a:lnTo>
                <a:cubicBezTo>
                  <a:pt x="20740" y="18311"/>
                  <a:pt x="20741" y="18312"/>
                  <a:pt x="20741" y="18313"/>
                </a:cubicBezTo>
                <a:cubicBezTo>
                  <a:pt x="20765" y="18301"/>
                  <a:pt x="20765" y="18289"/>
                  <a:pt x="20765" y="18253"/>
                </a:cubicBezTo>
                <a:cubicBezTo>
                  <a:pt x="20771" y="18259"/>
                  <a:pt x="20777" y="18262"/>
                  <a:pt x="20783" y="18262"/>
                </a:cubicBezTo>
                <a:cubicBezTo>
                  <a:pt x="20789" y="18262"/>
                  <a:pt x="20795" y="18259"/>
                  <a:pt x="20801" y="18253"/>
                </a:cubicBezTo>
                <a:cubicBezTo>
                  <a:pt x="20801" y="18241"/>
                  <a:pt x="20801" y="18229"/>
                  <a:pt x="20789" y="18205"/>
                </a:cubicBezTo>
                <a:cubicBezTo>
                  <a:pt x="20789" y="18193"/>
                  <a:pt x="20801" y="18182"/>
                  <a:pt x="20801" y="18182"/>
                </a:cubicBezTo>
                <a:cubicBezTo>
                  <a:pt x="20825" y="18193"/>
                  <a:pt x="20836" y="18193"/>
                  <a:pt x="20848" y="18193"/>
                </a:cubicBezTo>
                <a:cubicBezTo>
                  <a:pt x="20848" y="18170"/>
                  <a:pt x="20848" y="18134"/>
                  <a:pt x="20825" y="18134"/>
                </a:cubicBezTo>
                <a:cubicBezTo>
                  <a:pt x="20825" y="18134"/>
                  <a:pt x="20836" y="18134"/>
                  <a:pt x="20836" y="18122"/>
                </a:cubicBezTo>
                <a:cubicBezTo>
                  <a:pt x="20848" y="18122"/>
                  <a:pt x="20860" y="18122"/>
                  <a:pt x="20896" y="18110"/>
                </a:cubicBezTo>
                <a:cubicBezTo>
                  <a:pt x="20896" y="18074"/>
                  <a:pt x="20896" y="18062"/>
                  <a:pt x="20884" y="18051"/>
                </a:cubicBezTo>
                <a:cubicBezTo>
                  <a:pt x="20884" y="18051"/>
                  <a:pt x="20884" y="18027"/>
                  <a:pt x="20896" y="18027"/>
                </a:cubicBezTo>
                <a:cubicBezTo>
                  <a:pt x="20920" y="18051"/>
                  <a:pt x="20956" y="18062"/>
                  <a:pt x="21003" y="18062"/>
                </a:cubicBezTo>
                <a:lnTo>
                  <a:pt x="21003" y="18051"/>
                </a:lnTo>
                <a:cubicBezTo>
                  <a:pt x="21027" y="18062"/>
                  <a:pt x="21039" y="18062"/>
                  <a:pt x="21075" y="18062"/>
                </a:cubicBezTo>
                <a:lnTo>
                  <a:pt x="21075" y="18074"/>
                </a:lnTo>
                <a:cubicBezTo>
                  <a:pt x="21063" y="18086"/>
                  <a:pt x="21039" y="18110"/>
                  <a:pt x="21039" y="18122"/>
                </a:cubicBezTo>
                <a:cubicBezTo>
                  <a:pt x="21063" y="18134"/>
                  <a:pt x="21086" y="18146"/>
                  <a:pt x="21098" y="18146"/>
                </a:cubicBezTo>
                <a:cubicBezTo>
                  <a:pt x="20967" y="18241"/>
                  <a:pt x="20872" y="18336"/>
                  <a:pt x="20765" y="18432"/>
                </a:cubicBezTo>
                <a:cubicBezTo>
                  <a:pt x="20717" y="18432"/>
                  <a:pt x="20694" y="18455"/>
                  <a:pt x="20694" y="18491"/>
                </a:cubicBezTo>
                <a:cubicBezTo>
                  <a:pt x="20680" y="18477"/>
                  <a:pt x="20662" y="18471"/>
                  <a:pt x="20642" y="18471"/>
                </a:cubicBezTo>
                <a:cubicBezTo>
                  <a:pt x="20628" y="18471"/>
                  <a:pt x="20613" y="18474"/>
                  <a:pt x="20598" y="18479"/>
                </a:cubicBezTo>
                <a:lnTo>
                  <a:pt x="20598" y="18491"/>
                </a:lnTo>
                <a:cubicBezTo>
                  <a:pt x="20586" y="18515"/>
                  <a:pt x="20586" y="18527"/>
                  <a:pt x="20586" y="18539"/>
                </a:cubicBezTo>
                <a:cubicBezTo>
                  <a:pt x="20580" y="18519"/>
                  <a:pt x="20562" y="18510"/>
                  <a:pt x="20542" y="18510"/>
                </a:cubicBezTo>
                <a:cubicBezTo>
                  <a:pt x="20526" y="18510"/>
                  <a:pt x="20507" y="18516"/>
                  <a:pt x="20491" y="18527"/>
                </a:cubicBezTo>
                <a:cubicBezTo>
                  <a:pt x="20491" y="18551"/>
                  <a:pt x="20515" y="18563"/>
                  <a:pt x="20539" y="18563"/>
                </a:cubicBezTo>
                <a:cubicBezTo>
                  <a:pt x="20527" y="18586"/>
                  <a:pt x="20503" y="18598"/>
                  <a:pt x="20503" y="18610"/>
                </a:cubicBezTo>
                <a:cubicBezTo>
                  <a:pt x="20491" y="18610"/>
                  <a:pt x="20479" y="18610"/>
                  <a:pt x="20467" y="18622"/>
                </a:cubicBezTo>
                <a:cubicBezTo>
                  <a:pt x="20467" y="18658"/>
                  <a:pt x="20479" y="18670"/>
                  <a:pt x="20491" y="18670"/>
                </a:cubicBezTo>
                <a:cubicBezTo>
                  <a:pt x="20348" y="18801"/>
                  <a:pt x="20217" y="18920"/>
                  <a:pt x="20122" y="18979"/>
                </a:cubicBezTo>
                <a:cubicBezTo>
                  <a:pt x="19836" y="19194"/>
                  <a:pt x="19717" y="19146"/>
                  <a:pt x="19598" y="19182"/>
                </a:cubicBezTo>
                <a:cubicBezTo>
                  <a:pt x="19860" y="18789"/>
                  <a:pt x="20063" y="17967"/>
                  <a:pt x="20051" y="17836"/>
                </a:cubicBezTo>
                <a:cubicBezTo>
                  <a:pt x="20027" y="17705"/>
                  <a:pt x="20027" y="17551"/>
                  <a:pt x="20027" y="17408"/>
                </a:cubicBezTo>
                <a:lnTo>
                  <a:pt x="20051" y="17408"/>
                </a:lnTo>
                <a:lnTo>
                  <a:pt x="20051" y="17396"/>
                </a:lnTo>
                <a:cubicBezTo>
                  <a:pt x="20063" y="17396"/>
                  <a:pt x="20074" y="17372"/>
                  <a:pt x="20086" y="17360"/>
                </a:cubicBezTo>
                <a:lnTo>
                  <a:pt x="20086" y="17372"/>
                </a:lnTo>
                <a:lnTo>
                  <a:pt x="20110" y="17372"/>
                </a:lnTo>
                <a:cubicBezTo>
                  <a:pt x="20122" y="17396"/>
                  <a:pt x="20134" y="17408"/>
                  <a:pt x="20146" y="17408"/>
                </a:cubicBezTo>
                <a:cubicBezTo>
                  <a:pt x="20170" y="17396"/>
                  <a:pt x="20170" y="17372"/>
                  <a:pt x="20170" y="17360"/>
                </a:cubicBezTo>
                <a:close/>
                <a:moveTo>
                  <a:pt x="22861" y="19182"/>
                </a:moveTo>
                <a:cubicBezTo>
                  <a:pt x="22861" y="19196"/>
                  <a:pt x="22873" y="19214"/>
                  <a:pt x="22896" y="19229"/>
                </a:cubicBezTo>
                <a:lnTo>
                  <a:pt x="22896" y="19229"/>
                </a:lnTo>
                <a:cubicBezTo>
                  <a:pt x="22872" y="19229"/>
                  <a:pt x="22849" y="19205"/>
                  <a:pt x="22837" y="19205"/>
                </a:cubicBezTo>
                <a:cubicBezTo>
                  <a:pt x="22849" y="19205"/>
                  <a:pt x="22861" y="19194"/>
                  <a:pt x="22861" y="19182"/>
                </a:cubicBezTo>
                <a:close/>
                <a:moveTo>
                  <a:pt x="12740" y="16396"/>
                </a:moveTo>
                <a:lnTo>
                  <a:pt x="12740" y="16396"/>
                </a:lnTo>
                <a:cubicBezTo>
                  <a:pt x="12752" y="16408"/>
                  <a:pt x="12788" y="16431"/>
                  <a:pt x="12812" y="16431"/>
                </a:cubicBezTo>
                <a:lnTo>
                  <a:pt x="12883" y="16562"/>
                </a:lnTo>
                <a:cubicBezTo>
                  <a:pt x="12883" y="16562"/>
                  <a:pt x="13336" y="17027"/>
                  <a:pt x="13478" y="17122"/>
                </a:cubicBezTo>
                <a:cubicBezTo>
                  <a:pt x="13633" y="17229"/>
                  <a:pt x="13645" y="17658"/>
                  <a:pt x="13693" y="17717"/>
                </a:cubicBezTo>
                <a:lnTo>
                  <a:pt x="13693" y="17836"/>
                </a:lnTo>
                <a:cubicBezTo>
                  <a:pt x="13693" y="18003"/>
                  <a:pt x="14098" y="18634"/>
                  <a:pt x="13907" y="19205"/>
                </a:cubicBezTo>
                <a:cubicBezTo>
                  <a:pt x="13728" y="19789"/>
                  <a:pt x="13645" y="20396"/>
                  <a:pt x="13443" y="20479"/>
                </a:cubicBezTo>
                <a:cubicBezTo>
                  <a:pt x="13436" y="20481"/>
                  <a:pt x="13428" y="20482"/>
                  <a:pt x="13420" y="20482"/>
                </a:cubicBezTo>
                <a:cubicBezTo>
                  <a:pt x="13178" y="20482"/>
                  <a:pt x="12435" y="19652"/>
                  <a:pt x="12204" y="19467"/>
                </a:cubicBezTo>
                <a:cubicBezTo>
                  <a:pt x="12038" y="19325"/>
                  <a:pt x="11966" y="19194"/>
                  <a:pt x="11800" y="19027"/>
                </a:cubicBezTo>
                <a:cubicBezTo>
                  <a:pt x="11728" y="18813"/>
                  <a:pt x="11669" y="18527"/>
                  <a:pt x="11681" y="18241"/>
                </a:cubicBezTo>
                <a:cubicBezTo>
                  <a:pt x="11704" y="18039"/>
                  <a:pt x="11728" y="17801"/>
                  <a:pt x="11764" y="17598"/>
                </a:cubicBezTo>
                <a:cubicBezTo>
                  <a:pt x="12026" y="17479"/>
                  <a:pt x="12157" y="17241"/>
                  <a:pt x="12276" y="16979"/>
                </a:cubicBezTo>
                <a:cubicBezTo>
                  <a:pt x="12312" y="16931"/>
                  <a:pt x="12323" y="16884"/>
                  <a:pt x="12335" y="16848"/>
                </a:cubicBezTo>
                <a:cubicBezTo>
                  <a:pt x="12359" y="16824"/>
                  <a:pt x="12371" y="16800"/>
                  <a:pt x="12359" y="16789"/>
                </a:cubicBezTo>
                <a:lnTo>
                  <a:pt x="12359" y="16765"/>
                </a:lnTo>
                <a:cubicBezTo>
                  <a:pt x="12371" y="16765"/>
                  <a:pt x="12395" y="16765"/>
                  <a:pt x="12419" y="16753"/>
                </a:cubicBezTo>
                <a:cubicBezTo>
                  <a:pt x="12419" y="16741"/>
                  <a:pt x="12395" y="16741"/>
                  <a:pt x="12395" y="16729"/>
                </a:cubicBezTo>
                <a:cubicBezTo>
                  <a:pt x="12419" y="16705"/>
                  <a:pt x="12431" y="16693"/>
                  <a:pt x="12443" y="16669"/>
                </a:cubicBezTo>
                <a:cubicBezTo>
                  <a:pt x="12454" y="16646"/>
                  <a:pt x="12454" y="16634"/>
                  <a:pt x="12454" y="16622"/>
                </a:cubicBezTo>
                <a:cubicBezTo>
                  <a:pt x="12480" y="16639"/>
                  <a:pt x="12511" y="16656"/>
                  <a:pt x="12544" y="16656"/>
                </a:cubicBezTo>
                <a:cubicBezTo>
                  <a:pt x="12558" y="16656"/>
                  <a:pt x="12571" y="16653"/>
                  <a:pt x="12585" y="16646"/>
                </a:cubicBezTo>
                <a:cubicBezTo>
                  <a:pt x="12585" y="16586"/>
                  <a:pt x="12574" y="16550"/>
                  <a:pt x="12550" y="16527"/>
                </a:cubicBezTo>
                <a:cubicBezTo>
                  <a:pt x="12574" y="16515"/>
                  <a:pt x="12609" y="16503"/>
                  <a:pt x="12621" y="16455"/>
                </a:cubicBezTo>
                <a:cubicBezTo>
                  <a:pt x="12621" y="16491"/>
                  <a:pt x="12633" y="16503"/>
                  <a:pt x="12669" y="16527"/>
                </a:cubicBezTo>
                <a:cubicBezTo>
                  <a:pt x="12728" y="16503"/>
                  <a:pt x="12752" y="16455"/>
                  <a:pt x="12740" y="16396"/>
                </a:cubicBezTo>
                <a:close/>
                <a:moveTo>
                  <a:pt x="16467" y="17646"/>
                </a:moveTo>
                <a:cubicBezTo>
                  <a:pt x="16431" y="17681"/>
                  <a:pt x="16419" y="17717"/>
                  <a:pt x="16443" y="17777"/>
                </a:cubicBezTo>
                <a:cubicBezTo>
                  <a:pt x="16491" y="17777"/>
                  <a:pt x="16526" y="17753"/>
                  <a:pt x="16538" y="17717"/>
                </a:cubicBezTo>
                <a:lnTo>
                  <a:pt x="16550" y="17717"/>
                </a:lnTo>
                <a:cubicBezTo>
                  <a:pt x="16562" y="17753"/>
                  <a:pt x="16598" y="17765"/>
                  <a:pt x="16645" y="17765"/>
                </a:cubicBezTo>
                <a:cubicBezTo>
                  <a:pt x="16657" y="17741"/>
                  <a:pt x="16657" y="17705"/>
                  <a:pt x="16657" y="17681"/>
                </a:cubicBezTo>
                <a:lnTo>
                  <a:pt x="16669" y="17658"/>
                </a:lnTo>
                <a:cubicBezTo>
                  <a:pt x="16681" y="17705"/>
                  <a:pt x="16717" y="17753"/>
                  <a:pt x="16776" y="17765"/>
                </a:cubicBezTo>
                <a:lnTo>
                  <a:pt x="16776" y="17860"/>
                </a:lnTo>
                <a:cubicBezTo>
                  <a:pt x="16848" y="17860"/>
                  <a:pt x="16907" y="17824"/>
                  <a:pt x="16943" y="17765"/>
                </a:cubicBezTo>
                <a:cubicBezTo>
                  <a:pt x="16943" y="17777"/>
                  <a:pt x="16955" y="17801"/>
                  <a:pt x="16955" y="17801"/>
                </a:cubicBezTo>
                <a:lnTo>
                  <a:pt x="16955" y="17872"/>
                </a:lnTo>
                <a:lnTo>
                  <a:pt x="16943" y="17884"/>
                </a:lnTo>
                <a:cubicBezTo>
                  <a:pt x="16955" y="17920"/>
                  <a:pt x="16967" y="17932"/>
                  <a:pt x="16979" y="17943"/>
                </a:cubicBezTo>
                <a:cubicBezTo>
                  <a:pt x="16979" y="17943"/>
                  <a:pt x="16979" y="17955"/>
                  <a:pt x="16967" y="17955"/>
                </a:cubicBezTo>
                <a:cubicBezTo>
                  <a:pt x="16979" y="17979"/>
                  <a:pt x="17015" y="17991"/>
                  <a:pt x="17026" y="18003"/>
                </a:cubicBezTo>
                <a:cubicBezTo>
                  <a:pt x="17003" y="18051"/>
                  <a:pt x="16979" y="18098"/>
                  <a:pt x="17003" y="18170"/>
                </a:cubicBezTo>
                <a:cubicBezTo>
                  <a:pt x="17038" y="18170"/>
                  <a:pt x="17074" y="18170"/>
                  <a:pt x="17098" y="18158"/>
                </a:cubicBezTo>
                <a:cubicBezTo>
                  <a:pt x="17122" y="18170"/>
                  <a:pt x="17122" y="18193"/>
                  <a:pt x="17134" y="18217"/>
                </a:cubicBezTo>
                <a:cubicBezTo>
                  <a:pt x="17157" y="18193"/>
                  <a:pt x="17193" y="18182"/>
                  <a:pt x="17205" y="18170"/>
                </a:cubicBezTo>
                <a:cubicBezTo>
                  <a:pt x="17217" y="18182"/>
                  <a:pt x="17253" y="18193"/>
                  <a:pt x="17276" y="18193"/>
                </a:cubicBezTo>
                <a:cubicBezTo>
                  <a:pt x="17276" y="18190"/>
                  <a:pt x="17278" y="18188"/>
                  <a:pt x="17281" y="18186"/>
                </a:cubicBezTo>
                <a:lnTo>
                  <a:pt x="17281" y="18186"/>
                </a:lnTo>
                <a:cubicBezTo>
                  <a:pt x="17319" y="18223"/>
                  <a:pt x="17357" y="18244"/>
                  <a:pt x="17402" y="18244"/>
                </a:cubicBezTo>
                <a:cubicBezTo>
                  <a:pt x="17411" y="18244"/>
                  <a:pt x="17421" y="18243"/>
                  <a:pt x="17431" y="18241"/>
                </a:cubicBezTo>
                <a:lnTo>
                  <a:pt x="17431" y="18241"/>
                </a:lnTo>
                <a:cubicBezTo>
                  <a:pt x="17396" y="18301"/>
                  <a:pt x="17396" y="18372"/>
                  <a:pt x="17455" y="18432"/>
                </a:cubicBezTo>
                <a:cubicBezTo>
                  <a:pt x="17538" y="18408"/>
                  <a:pt x="17574" y="18348"/>
                  <a:pt x="17574" y="18277"/>
                </a:cubicBezTo>
                <a:cubicBezTo>
                  <a:pt x="17600" y="18303"/>
                  <a:pt x="17638" y="18322"/>
                  <a:pt x="17688" y="18322"/>
                </a:cubicBezTo>
                <a:cubicBezTo>
                  <a:pt x="17708" y="18322"/>
                  <a:pt x="17729" y="18319"/>
                  <a:pt x="17753" y="18313"/>
                </a:cubicBezTo>
                <a:cubicBezTo>
                  <a:pt x="17777" y="18241"/>
                  <a:pt x="17741" y="18182"/>
                  <a:pt x="17717" y="18146"/>
                </a:cubicBezTo>
                <a:cubicBezTo>
                  <a:pt x="17753" y="18134"/>
                  <a:pt x="17788" y="18122"/>
                  <a:pt x="17812" y="18062"/>
                </a:cubicBezTo>
                <a:cubicBezTo>
                  <a:pt x="17800" y="18051"/>
                  <a:pt x="17800" y="18051"/>
                  <a:pt x="17788" y="18051"/>
                </a:cubicBezTo>
                <a:lnTo>
                  <a:pt x="17788" y="18015"/>
                </a:lnTo>
                <a:cubicBezTo>
                  <a:pt x="17800" y="18003"/>
                  <a:pt x="17812" y="18003"/>
                  <a:pt x="17836" y="18003"/>
                </a:cubicBezTo>
                <a:cubicBezTo>
                  <a:pt x="17812" y="18015"/>
                  <a:pt x="17812" y="18051"/>
                  <a:pt x="17812" y="18062"/>
                </a:cubicBezTo>
                <a:cubicBezTo>
                  <a:pt x="17812" y="18086"/>
                  <a:pt x="17848" y="18122"/>
                  <a:pt x="17860" y="18170"/>
                </a:cubicBezTo>
                <a:cubicBezTo>
                  <a:pt x="17872" y="18170"/>
                  <a:pt x="17872" y="18146"/>
                  <a:pt x="17872" y="18146"/>
                </a:cubicBezTo>
                <a:cubicBezTo>
                  <a:pt x="17896" y="18193"/>
                  <a:pt x="17896" y="18217"/>
                  <a:pt x="17872" y="18229"/>
                </a:cubicBezTo>
                <a:cubicBezTo>
                  <a:pt x="17753" y="18610"/>
                  <a:pt x="17800" y="18967"/>
                  <a:pt x="17741" y="19313"/>
                </a:cubicBezTo>
                <a:cubicBezTo>
                  <a:pt x="17455" y="19622"/>
                  <a:pt x="16907" y="20610"/>
                  <a:pt x="16622" y="20718"/>
                </a:cubicBezTo>
                <a:cubicBezTo>
                  <a:pt x="16253" y="20860"/>
                  <a:pt x="15645" y="21289"/>
                  <a:pt x="15419" y="21444"/>
                </a:cubicBezTo>
                <a:cubicBezTo>
                  <a:pt x="15387" y="21463"/>
                  <a:pt x="15362" y="21472"/>
                  <a:pt x="15344" y="21472"/>
                </a:cubicBezTo>
                <a:cubicBezTo>
                  <a:pt x="15229" y="21472"/>
                  <a:pt x="15371" y="21118"/>
                  <a:pt x="15371" y="20860"/>
                </a:cubicBezTo>
                <a:cubicBezTo>
                  <a:pt x="15371" y="20563"/>
                  <a:pt x="15455" y="20087"/>
                  <a:pt x="15491" y="19467"/>
                </a:cubicBezTo>
                <a:cubicBezTo>
                  <a:pt x="15562" y="19348"/>
                  <a:pt x="15550" y="19182"/>
                  <a:pt x="15681" y="18884"/>
                </a:cubicBezTo>
                <a:cubicBezTo>
                  <a:pt x="15800" y="18610"/>
                  <a:pt x="16014" y="17943"/>
                  <a:pt x="16122" y="17705"/>
                </a:cubicBezTo>
                <a:lnTo>
                  <a:pt x="16122" y="17717"/>
                </a:lnTo>
                <a:cubicBezTo>
                  <a:pt x="16137" y="17722"/>
                  <a:pt x="16152" y="17725"/>
                  <a:pt x="16165" y="17725"/>
                </a:cubicBezTo>
                <a:cubicBezTo>
                  <a:pt x="16213" y="17725"/>
                  <a:pt x="16246" y="17695"/>
                  <a:pt x="16264" y="17658"/>
                </a:cubicBezTo>
                <a:cubicBezTo>
                  <a:pt x="16276" y="17705"/>
                  <a:pt x="16312" y="17753"/>
                  <a:pt x="16372" y="17777"/>
                </a:cubicBezTo>
                <a:cubicBezTo>
                  <a:pt x="16407" y="17741"/>
                  <a:pt x="16419" y="17693"/>
                  <a:pt x="16407" y="17646"/>
                </a:cubicBezTo>
                <a:close/>
                <a:moveTo>
                  <a:pt x="13681" y="1"/>
                </a:moveTo>
                <a:cubicBezTo>
                  <a:pt x="13645" y="25"/>
                  <a:pt x="13633" y="60"/>
                  <a:pt x="13633" y="84"/>
                </a:cubicBezTo>
                <a:cubicBezTo>
                  <a:pt x="13621" y="84"/>
                  <a:pt x="13621" y="96"/>
                  <a:pt x="13621" y="96"/>
                </a:cubicBezTo>
                <a:cubicBezTo>
                  <a:pt x="13586" y="96"/>
                  <a:pt x="13562" y="120"/>
                  <a:pt x="13526" y="179"/>
                </a:cubicBezTo>
                <a:cubicBezTo>
                  <a:pt x="13538" y="191"/>
                  <a:pt x="13538" y="191"/>
                  <a:pt x="13562" y="191"/>
                </a:cubicBezTo>
                <a:cubicBezTo>
                  <a:pt x="13526" y="191"/>
                  <a:pt x="13514" y="215"/>
                  <a:pt x="13502" y="251"/>
                </a:cubicBezTo>
                <a:cubicBezTo>
                  <a:pt x="13502" y="215"/>
                  <a:pt x="13478" y="191"/>
                  <a:pt x="13455" y="156"/>
                </a:cubicBezTo>
                <a:cubicBezTo>
                  <a:pt x="13407" y="191"/>
                  <a:pt x="13395" y="251"/>
                  <a:pt x="13419" y="275"/>
                </a:cubicBezTo>
                <a:cubicBezTo>
                  <a:pt x="13395" y="275"/>
                  <a:pt x="13383" y="275"/>
                  <a:pt x="13347" y="298"/>
                </a:cubicBezTo>
                <a:cubicBezTo>
                  <a:pt x="13336" y="293"/>
                  <a:pt x="13326" y="291"/>
                  <a:pt x="13316" y="291"/>
                </a:cubicBezTo>
                <a:cubicBezTo>
                  <a:pt x="13283" y="291"/>
                  <a:pt x="13256" y="316"/>
                  <a:pt x="13228" y="334"/>
                </a:cubicBezTo>
                <a:cubicBezTo>
                  <a:pt x="13216" y="275"/>
                  <a:pt x="13181" y="239"/>
                  <a:pt x="13109" y="215"/>
                </a:cubicBezTo>
                <a:lnTo>
                  <a:pt x="13109" y="239"/>
                </a:lnTo>
                <a:cubicBezTo>
                  <a:pt x="13097" y="215"/>
                  <a:pt x="13085" y="215"/>
                  <a:pt x="13050" y="215"/>
                </a:cubicBezTo>
                <a:cubicBezTo>
                  <a:pt x="13085" y="191"/>
                  <a:pt x="13097" y="144"/>
                  <a:pt x="13085" y="84"/>
                </a:cubicBezTo>
                <a:cubicBezTo>
                  <a:pt x="13002" y="84"/>
                  <a:pt x="12943" y="120"/>
                  <a:pt x="12919" y="179"/>
                </a:cubicBezTo>
                <a:cubicBezTo>
                  <a:pt x="12907" y="179"/>
                  <a:pt x="12883" y="191"/>
                  <a:pt x="12871" y="191"/>
                </a:cubicBezTo>
                <a:cubicBezTo>
                  <a:pt x="12863" y="188"/>
                  <a:pt x="12852" y="187"/>
                  <a:pt x="12841" y="187"/>
                </a:cubicBezTo>
                <a:cubicBezTo>
                  <a:pt x="12802" y="187"/>
                  <a:pt x="12750" y="202"/>
                  <a:pt x="12704" y="239"/>
                </a:cubicBezTo>
                <a:cubicBezTo>
                  <a:pt x="12704" y="251"/>
                  <a:pt x="12728" y="263"/>
                  <a:pt x="12740" y="275"/>
                </a:cubicBezTo>
                <a:cubicBezTo>
                  <a:pt x="12693" y="275"/>
                  <a:pt x="12645" y="298"/>
                  <a:pt x="12609" y="334"/>
                </a:cubicBezTo>
                <a:cubicBezTo>
                  <a:pt x="12621" y="298"/>
                  <a:pt x="12621" y="251"/>
                  <a:pt x="12585" y="203"/>
                </a:cubicBezTo>
                <a:cubicBezTo>
                  <a:pt x="12502" y="239"/>
                  <a:pt x="12454" y="310"/>
                  <a:pt x="12478" y="370"/>
                </a:cubicBezTo>
                <a:cubicBezTo>
                  <a:pt x="12460" y="359"/>
                  <a:pt x="12440" y="354"/>
                  <a:pt x="12420" y="354"/>
                </a:cubicBezTo>
                <a:cubicBezTo>
                  <a:pt x="12371" y="354"/>
                  <a:pt x="12318" y="383"/>
                  <a:pt x="12276" y="441"/>
                </a:cubicBezTo>
                <a:cubicBezTo>
                  <a:pt x="12276" y="441"/>
                  <a:pt x="12276" y="453"/>
                  <a:pt x="12300" y="453"/>
                </a:cubicBezTo>
                <a:cubicBezTo>
                  <a:pt x="12276" y="489"/>
                  <a:pt x="12276" y="513"/>
                  <a:pt x="12276" y="548"/>
                </a:cubicBezTo>
                <a:cubicBezTo>
                  <a:pt x="12261" y="540"/>
                  <a:pt x="12245" y="535"/>
                  <a:pt x="12230" y="535"/>
                </a:cubicBezTo>
                <a:cubicBezTo>
                  <a:pt x="12182" y="535"/>
                  <a:pt x="12133" y="575"/>
                  <a:pt x="12097" y="656"/>
                </a:cubicBezTo>
                <a:cubicBezTo>
                  <a:pt x="12121" y="679"/>
                  <a:pt x="12145" y="679"/>
                  <a:pt x="12181" y="691"/>
                </a:cubicBezTo>
                <a:lnTo>
                  <a:pt x="12181" y="715"/>
                </a:lnTo>
                <a:cubicBezTo>
                  <a:pt x="12181" y="715"/>
                  <a:pt x="12181" y="727"/>
                  <a:pt x="12193" y="727"/>
                </a:cubicBezTo>
                <a:cubicBezTo>
                  <a:pt x="12181" y="751"/>
                  <a:pt x="12181" y="787"/>
                  <a:pt x="12181" y="810"/>
                </a:cubicBezTo>
                <a:cubicBezTo>
                  <a:pt x="12167" y="805"/>
                  <a:pt x="12152" y="802"/>
                  <a:pt x="12139" y="802"/>
                </a:cubicBezTo>
                <a:cubicBezTo>
                  <a:pt x="12094" y="802"/>
                  <a:pt x="12050" y="833"/>
                  <a:pt x="12014" y="906"/>
                </a:cubicBezTo>
                <a:cubicBezTo>
                  <a:pt x="12031" y="922"/>
                  <a:pt x="12059" y="939"/>
                  <a:pt x="12088" y="939"/>
                </a:cubicBezTo>
                <a:cubicBezTo>
                  <a:pt x="12099" y="939"/>
                  <a:pt x="12111" y="936"/>
                  <a:pt x="12121" y="929"/>
                </a:cubicBezTo>
                <a:lnTo>
                  <a:pt x="12121" y="929"/>
                </a:lnTo>
                <a:cubicBezTo>
                  <a:pt x="12097" y="965"/>
                  <a:pt x="12097" y="1013"/>
                  <a:pt x="12121" y="1049"/>
                </a:cubicBezTo>
                <a:cubicBezTo>
                  <a:pt x="12097" y="1072"/>
                  <a:pt x="12073" y="1096"/>
                  <a:pt x="12073" y="1132"/>
                </a:cubicBezTo>
                <a:cubicBezTo>
                  <a:pt x="12091" y="1149"/>
                  <a:pt x="12115" y="1160"/>
                  <a:pt x="12136" y="1160"/>
                </a:cubicBezTo>
                <a:cubicBezTo>
                  <a:pt x="12143" y="1160"/>
                  <a:pt x="12150" y="1159"/>
                  <a:pt x="12157" y="1156"/>
                </a:cubicBezTo>
                <a:lnTo>
                  <a:pt x="12157" y="1156"/>
                </a:lnTo>
                <a:cubicBezTo>
                  <a:pt x="12157" y="1168"/>
                  <a:pt x="12145" y="1191"/>
                  <a:pt x="12145" y="1203"/>
                </a:cubicBezTo>
                <a:cubicBezTo>
                  <a:pt x="12134" y="1188"/>
                  <a:pt x="12117" y="1179"/>
                  <a:pt x="12096" y="1179"/>
                </a:cubicBezTo>
                <a:cubicBezTo>
                  <a:pt x="12069" y="1179"/>
                  <a:pt x="12036" y="1194"/>
                  <a:pt x="12002" y="1227"/>
                </a:cubicBezTo>
                <a:cubicBezTo>
                  <a:pt x="12014" y="1263"/>
                  <a:pt x="12038" y="1275"/>
                  <a:pt x="12073" y="1275"/>
                </a:cubicBezTo>
                <a:cubicBezTo>
                  <a:pt x="12038" y="1287"/>
                  <a:pt x="12038" y="1322"/>
                  <a:pt x="12038" y="1370"/>
                </a:cubicBezTo>
                <a:cubicBezTo>
                  <a:pt x="12026" y="1370"/>
                  <a:pt x="12002" y="1382"/>
                  <a:pt x="11978" y="1406"/>
                </a:cubicBezTo>
                <a:cubicBezTo>
                  <a:pt x="12002" y="1441"/>
                  <a:pt x="12026" y="1453"/>
                  <a:pt x="12062" y="1453"/>
                </a:cubicBezTo>
                <a:cubicBezTo>
                  <a:pt x="12026" y="1489"/>
                  <a:pt x="12026" y="1513"/>
                  <a:pt x="12038" y="1560"/>
                </a:cubicBezTo>
                <a:lnTo>
                  <a:pt x="12026" y="1560"/>
                </a:lnTo>
                <a:cubicBezTo>
                  <a:pt x="12026" y="1620"/>
                  <a:pt x="12038" y="1668"/>
                  <a:pt x="12073" y="1691"/>
                </a:cubicBezTo>
                <a:cubicBezTo>
                  <a:pt x="12026" y="1691"/>
                  <a:pt x="11990" y="1727"/>
                  <a:pt x="11978" y="1763"/>
                </a:cubicBezTo>
                <a:cubicBezTo>
                  <a:pt x="11966" y="1757"/>
                  <a:pt x="11951" y="1754"/>
                  <a:pt x="11937" y="1754"/>
                </a:cubicBezTo>
                <a:cubicBezTo>
                  <a:pt x="11922" y="1754"/>
                  <a:pt x="11907" y="1757"/>
                  <a:pt x="11895" y="1763"/>
                </a:cubicBezTo>
                <a:cubicBezTo>
                  <a:pt x="11895" y="1811"/>
                  <a:pt x="11895" y="1846"/>
                  <a:pt x="11907" y="1870"/>
                </a:cubicBezTo>
                <a:cubicBezTo>
                  <a:pt x="11895" y="1870"/>
                  <a:pt x="11859" y="1882"/>
                  <a:pt x="11847" y="1882"/>
                </a:cubicBezTo>
                <a:lnTo>
                  <a:pt x="11835" y="1882"/>
                </a:lnTo>
                <a:cubicBezTo>
                  <a:pt x="11859" y="1858"/>
                  <a:pt x="11871" y="1811"/>
                  <a:pt x="11859" y="1751"/>
                </a:cubicBezTo>
                <a:cubicBezTo>
                  <a:pt x="11776" y="1751"/>
                  <a:pt x="11716" y="1799"/>
                  <a:pt x="11692" y="1870"/>
                </a:cubicBezTo>
                <a:cubicBezTo>
                  <a:pt x="11673" y="1837"/>
                  <a:pt x="11642" y="1819"/>
                  <a:pt x="11603" y="1819"/>
                </a:cubicBezTo>
                <a:cubicBezTo>
                  <a:pt x="11571" y="1819"/>
                  <a:pt x="11533" y="1831"/>
                  <a:pt x="11490" y="1858"/>
                </a:cubicBezTo>
                <a:lnTo>
                  <a:pt x="11490" y="1870"/>
                </a:lnTo>
                <a:cubicBezTo>
                  <a:pt x="11454" y="1882"/>
                  <a:pt x="11442" y="1918"/>
                  <a:pt x="11442" y="1965"/>
                </a:cubicBezTo>
                <a:cubicBezTo>
                  <a:pt x="11425" y="1936"/>
                  <a:pt x="11395" y="1921"/>
                  <a:pt x="11359" y="1921"/>
                </a:cubicBezTo>
                <a:cubicBezTo>
                  <a:pt x="11323" y="1921"/>
                  <a:pt x="11282" y="1936"/>
                  <a:pt x="11240" y="1965"/>
                </a:cubicBezTo>
                <a:cubicBezTo>
                  <a:pt x="11252" y="2025"/>
                  <a:pt x="11288" y="2049"/>
                  <a:pt x="11323" y="2061"/>
                </a:cubicBezTo>
                <a:cubicBezTo>
                  <a:pt x="11288" y="2096"/>
                  <a:pt x="11264" y="2120"/>
                  <a:pt x="11264" y="2168"/>
                </a:cubicBezTo>
                <a:cubicBezTo>
                  <a:pt x="11240" y="2168"/>
                  <a:pt x="11204" y="2180"/>
                  <a:pt x="11180" y="2215"/>
                </a:cubicBezTo>
                <a:cubicBezTo>
                  <a:pt x="11192" y="2275"/>
                  <a:pt x="11228" y="2299"/>
                  <a:pt x="11264" y="2299"/>
                </a:cubicBezTo>
                <a:cubicBezTo>
                  <a:pt x="11228" y="2334"/>
                  <a:pt x="11204" y="2394"/>
                  <a:pt x="11228" y="2465"/>
                </a:cubicBezTo>
                <a:lnTo>
                  <a:pt x="11240" y="2465"/>
                </a:lnTo>
                <a:lnTo>
                  <a:pt x="11228" y="2477"/>
                </a:lnTo>
                <a:lnTo>
                  <a:pt x="11180" y="2477"/>
                </a:lnTo>
                <a:cubicBezTo>
                  <a:pt x="11158" y="2466"/>
                  <a:pt x="11129" y="2458"/>
                  <a:pt x="11094" y="2458"/>
                </a:cubicBezTo>
                <a:cubicBezTo>
                  <a:pt x="11053" y="2458"/>
                  <a:pt x="11005" y="2469"/>
                  <a:pt x="10954" y="2501"/>
                </a:cubicBezTo>
                <a:cubicBezTo>
                  <a:pt x="10954" y="2525"/>
                  <a:pt x="10966" y="2537"/>
                  <a:pt x="10966" y="2561"/>
                </a:cubicBezTo>
                <a:cubicBezTo>
                  <a:pt x="10956" y="2554"/>
                  <a:pt x="10942" y="2551"/>
                  <a:pt x="10927" y="2551"/>
                </a:cubicBezTo>
                <a:cubicBezTo>
                  <a:pt x="10886" y="2551"/>
                  <a:pt x="10830" y="2571"/>
                  <a:pt x="10788" y="2596"/>
                </a:cubicBezTo>
                <a:cubicBezTo>
                  <a:pt x="10823" y="2561"/>
                  <a:pt x="10835" y="2501"/>
                  <a:pt x="10811" y="2453"/>
                </a:cubicBezTo>
                <a:lnTo>
                  <a:pt x="10811" y="2453"/>
                </a:lnTo>
                <a:cubicBezTo>
                  <a:pt x="10692" y="2465"/>
                  <a:pt x="10633" y="2537"/>
                  <a:pt x="10633" y="2632"/>
                </a:cubicBezTo>
                <a:cubicBezTo>
                  <a:pt x="10608" y="2612"/>
                  <a:pt x="10577" y="2601"/>
                  <a:pt x="10544" y="2601"/>
                </a:cubicBezTo>
                <a:cubicBezTo>
                  <a:pt x="10496" y="2601"/>
                  <a:pt x="10443" y="2624"/>
                  <a:pt x="10395" y="2680"/>
                </a:cubicBezTo>
                <a:cubicBezTo>
                  <a:pt x="10395" y="2680"/>
                  <a:pt x="10395" y="2692"/>
                  <a:pt x="10407" y="2692"/>
                </a:cubicBezTo>
                <a:cubicBezTo>
                  <a:pt x="10371" y="2715"/>
                  <a:pt x="10371" y="2763"/>
                  <a:pt x="10371" y="2799"/>
                </a:cubicBezTo>
                <a:cubicBezTo>
                  <a:pt x="10351" y="2783"/>
                  <a:pt x="10329" y="2775"/>
                  <a:pt x="10305" y="2775"/>
                </a:cubicBezTo>
                <a:cubicBezTo>
                  <a:pt x="10257" y="2775"/>
                  <a:pt x="10204" y="2807"/>
                  <a:pt x="10157" y="2870"/>
                </a:cubicBezTo>
                <a:cubicBezTo>
                  <a:pt x="10180" y="2918"/>
                  <a:pt x="10228" y="2942"/>
                  <a:pt x="10276" y="2942"/>
                </a:cubicBezTo>
                <a:cubicBezTo>
                  <a:pt x="10240" y="2977"/>
                  <a:pt x="10228" y="3013"/>
                  <a:pt x="10240" y="3049"/>
                </a:cubicBezTo>
                <a:cubicBezTo>
                  <a:pt x="10228" y="3061"/>
                  <a:pt x="10204" y="3073"/>
                  <a:pt x="10204" y="3096"/>
                </a:cubicBezTo>
                <a:lnTo>
                  <a:pt x="10168" y="3132"/>
                </a:lnTo>
                <a:lnTo>
                  <a:pt x="10180" y="3156"/>
                </a:lnTo>
                <a:cubicBezTo>
                  <a:pt x="10168" y="3180"/>
                  <a:pt x="10180" y="3227"/>
                  <a:pt x="10180" y="3251"/>
                </a:cubicBezTo>
                <a:cubicBezTo>
                  <a:pt x="10160" y="3242"/>
                  <a:pt x="10138" y="3238"/>
                  <a:pt x="10116" y="3238"/>
                </a:cubicBezTo>
                <a:cubicBezTo>
                  <a:pt x="10047" y="3238"/>
                  <a:pt x="9975" y="3280"/>
                  <a:pt x="9930" y="3370"/>
                </a:cubicBezTo>
                <a:lnTo>
                  <a:pt x="9942" y="3394"/>
                </a:lnTo>
                <a:cubicBezTo>
                  <a:pt x="9930" y="3430"/>
                  <a:pt x="9930" y="3477"/>
                  <a:pt x="9942" y="3525"/>
                </a:cubicBezTo>
                <a:cubicBezTo>
                  <a:pt x="9918" y="3519"/>
                  <a:pt x="9901" y="3516"/>
                  <a:pt x="9883" y="3516"/>
                </a:cubicBezTo>
                <a:cubicBezTo>
                  <a:pt x="9865" y="3516"/>
                  <a:pt x="9847" y="3519"/>
                  <a:pt x="9823" y="3525"/>
                </a:cubicBezTo>
                <a:lnTo>
                  <a:pt x="9823" y="3489"/>
                </a:lnTo>
                <a:cubicBezTo>
                  <a:pt x="9823" y="3418"/>
                  <a:pt x="9776" y="3370"/>
                  <a:pt x="9716" y="3358"/>
                </a:cubicBezTo>
                <a:cubicBezTo>
                  <a:pt x="9764" y="3334"/>
                  <a:pt x="9776" y="3275"/>
                  <a:pt x="9764" y="3192"/>
                </a:cubicBezTo>
                <a:cubicBezTo>
                  <a:pt x="9668" y="3192"/>
                  <a:pt x="9609" y="3227"/>
                  <a:pt x="9585" y="3275"/>
                </a:cubicBezTo>
                <a:cubicBezTo>
                  <a:pt x="9573" y="3275"/>
                  <a:pt x="9537" y="3275"/>
                  <a:pt x="9526" y="3287"/>
                </a:cubicBezTo>
                <a:cubicBezTo>
                  <a:pt x="9503" y="3270"/>
                  <a:pt x="9476" y="3261"/>
                  <a:pt x="9446" y="3261"/>
                </a:cubicBezTo>
                <a:cubicBezTo>
                  <a:pt x="9412" y="3261"/>
                  <a:pt x="9373" y="3273"/>
                  <a:pt x="9335" y="3299"/>
                </a:cubicBezTo>
                <a:cubicBezTo>
                  <a:pt x="9335" y="3334"/>
                  <a:pt x="9347" y="3346"/>
                  <a:pt x="9359" y="3358"/>
                </a:cubicBezTo>
                <a:cubicBezTo>
                  <a:pt x="9350" y="3356"/>
                  <a:pt x="9341" y="3354"/>
                  <a:pt x="9330" y="3354"/>
                </a:cubicBezTo>
                <a:cubicBezTo>
                  <a:pt x="9295" y="3354"/>
                  <a:pt x="9250" y="3370"/>
                  <a:pt x="9204" y="3406"/>
                </a:cubicBezTo>
                <a:cubicBezTo>
                  <a:pt x="9228" y="3358"/>
                  <a:pt x="9240" y="3299"/>
                  <a:pt x="9216" y="3239"/>
                </a:cubicBezTo>
                <a:lnTo>
                  <a:pt x="9216" y="3239"/>
                </a:lnTo>
                <a:cubicBezTo>
                  <a:pt x="9109" y="3251"/>
                  <a:pt x="9049" y="3311"/>
                  <a:pt x="9049" y="3406"/>
                </a:cubicBezTo>
                <a:cubicBezTo>
                  <a:pt x="9021" y="3378"/>
                  <a:pt x="8987" y="3363"/>
                  <a:pt x="8950" y="3363"/>
                </a:cubicBezTo>
                <a:cubicBezTo>
                  <a:pt x="8910" y="3363"/>
                  <a:pt x="8867" y="3380"/>
                  <a:pt x="8823" y="3418"/>
                </a:cubicBezTo>
                <a:lnTo>
                  <a:pt x="8823" y="3430"/>
                </a:lnTo>
                <a:cubicBezTo>
                  <a:pt x="8799" y="3465"/>
                  <a:pt x="8799" y="3489"/>
                  <a:pt x="8799" y="3537"/>
                </a:cubicBezTo>
                <a:cubicBezTo>
                  <a:pt x="8774" y="3512"/>
                  <a:pt x="8748" y="3500"/>
                  <a:pt x="8719" y="3500"/>
                </a:cubicBezTo>
                <a:cubicBezTo>
                  <a:pt x="8678" y="3500"/>
                  <a:pt x="8634" y="3524"/>
                  <a:pt x="8585" y="3573"/>
                </a:cubicBezTo>
                <a:cubicBezTo>
                  <a:pt x="8621" y="3632"/>
                  <a:pt x="8644" y="3656"/>
                  <a:pt x="8692" y="3656"/>
                </a:cubicBezTo>
                <a:cubicBezTo>
                  <a:pt x="8668" y="3692"/>
                  <a:pt x="8644" y="3727"/>
                  <a:pt x="8644" y="3775"/>
                </a:cubicBezTo>
                <a:cubicBezTo>
                  <a:pt x="8621" y="3775"/>
                  <a:pt x="8585" y="3811"/>
                  <a:pt x="8561" y="3835"/>
                </a:cubicBezTo>
                <a:cubicBezTo>
                  <a:pt x="8585" y="3894"/>
                  <a:pt x="8621" y="3930"/>
                  <a:pt x="8668" y="3930"/>
                </a:cubicBezTo>
                <a:cubicBezTo>
                  <a:pt x="8621" y="3966"/>
                  <a:pt x="8609" y="4025"/>
                  <a:pt x="8633" y="4108"/>
                </a:cubicBezTo>
                <a:lnTo>
                  <a:pt x="8680" y="4108"/>
                </a:lnTo>
                <a:lnTo>
                  <a:pt x="8680" y="4120"/>
                </a:lnTo>
                <a:lnTo>
                  <a:pt x="8668" y="4120"/>
                </a:lnTo>
                <a:cubicBezTo>
                  <a:pt x="8654" y="4117"/>
                  <a:pt x="8641" y="4115"/>
                  <a:pt x="8629" y="4115"/>
                </a:cubicBezTo>
                <a:cubicBezTo>
                  <a:pt x="8600" y="4115"/>
                  <a:pt x="8574" y="4124"/>
                  <a:pt x="8549" y="4132"/>
                </a:cubicBezTo>
                <a:cubicBezTo>
                  <a:pt x="8549" y="4073"/>
                  <a:pt x="8513" y="4013"/>
                  <a:pt x="8442" y="3954"/>
                </a:cubicBezTo>
                <a:cubicBezTo>
                  <a:pt x="8371" y="4001"/>
                  <a:pt x="8347" y="4073"/>
                  <a:pt x="8371" y="4132"/>
                </a:cubicBezTo>
                <a:lnTo>
                  <a:pt x="8323" y="4180"/>
                </a:lnTo>
                <a:cubicBezTo>
                  <a:pt x="8252" y="4180"/>
                  <a:pt x="8192" y="4204"/>
                  <a:pt x="8156" y="4299"/>
                </a:cubicBezTo>
                <a:cubicBezTo>
                  <a:pt x="8168" y="4311"/>
                  <a:pt x="8204" y="4347"/>
                  <a:pt x="8216" y="4347"/>
                </a:cubicBezTo>
                <a:cubicBezTo>
                  <a:pt x="8168" y="4358"/>
                  <a:pt x="8121" y="4370"/>
                  <a:pt x="8097" y="4430"/>
                </a:cubicBezTo>
                <a:cubicBezTo>
                  <a:pt x="8085" y="4418"/>
                  <a:pt x="8085" y="4406"/>
                  <a:pt x="8073" y="4382"/>
                </a:cubicBezTo>
                <a:cubicBezTo>
                  <a:pt x="8049" y="4358"/>
                  <a:pt x="8025" y="4311"/>
                  <a:pt x="7990" y="4287"/>
                </a:cubicBezTo>
                <a:cubicBezTo>
                  <a:pt x="7906" y="4347"/>
                  <a:pt x="7871" y="4430"/>
                  <a:pt x="7918" y="4525"/>
                </a:cubicBezTo>
                <a:cubicBezTo>
                  <a:pt x="7888" y="4510"/>
                  <a:pt x="7859" y="4502"/>
                  <a:pt x="7832" y="4502"/>
                </a:cubicBezTo>
                <a:cubicBezTo>
                  <a:pt x="7773" y="4502"/>
                  <a:pt x="7721" y="4539"/>
                  <a:pt x="7680" y="4620"/>
                </a:cubicBezTo>
                <a:lnTo>
                  <a:pt x="7692" y="4644"/>
                </a:lnTo>
                <a:cubicBezTo>
                  <a:pt x="7680" y="4680"/>
                  <a:pt x="7680" y="4728"/>
                  <a:pt x="7716" y="4775"/>
                </a:cubicBezTo>
                <a:cubicBezTo>
                  <a:pt x="7689" y="4762"/>
                  <a:pt x="7661" y="4755"/>
                  <a:pt x="7635" y="4755"/>
                </a:cubicBezTo>
                <a:cubicBezTo>
                  <a:pt x="7570" y="4755"/>
                  <a:pt x="7512" y="4797"/>
                  <a:pt x="7478" y="4882"/>
                </a:cubicBezTo>
                <a:cubicBezTo>
                  <a:pt x="7501" y="4906"/>
                  <a:pt x="7525" y="4942"/>
                  <a:pt x="7561" y="4954"/>
                </a:cubicBezTo>
                <a:cubicBezTo>
                  <a:pt x="7549" y="4966"/>
                  <a:pt x="7549" y="4978"/>
                  <a:pt x="7549" y="5001"/>
                </a:cubicBezTo>
                <a:cubicBezTo>
                  <a:pt x="7532" y="4984"/>
                  <a:pt x="7514" y="4973"/>
                  <a:pt x="7487" y="4973"/>
                </a:cubicBezTo>
                <a:cubicBezTo>
                  <a:pt x="7478" y="4973"/>
                  <a:pt x="7467" y="4974"/>
                  <a:pt x="7454" y="4978"/>
                </a:cubicBezTo>
                <a:cubicBezTo>
                  <a:pt x="7454" y="5025"/>
                  <a:pt x="7478" y="5037"/>
                  <a:pt x="7501" y="5061"/>
                </a:cubicBezTo>
                <a:cubicBezTo>
                  <a:pt x="7466" y="5073"/>
                  <a:pt x="7454" y="5085"/>
                  <a:pt x="7454" y="5132"/>
                </a:cubicBezTo>
                <a:cubicBezTo>
                  <a:pt x="7478" y="5132"/>
                  <a:pt x="7478" y="5132"/>
                  <a:pt x="7490" y="5144"/>
                </a:cubicBezTo>
                <a:lnTo>
                  <a:pt x="7490" y="5180"/>
                </a:lnTo>
                <a:cubicBezTo>
                  <a:pt x="7475" y="5170"/>
                  <a:pt x="7462" y="5164"/>
                  <a:pt x="7451" y="5164"/>
                </a:cubicBezTo>
                <a:cubicBezTo>
                  <a:pt x="7436" y="5164"/>
                  <a:pt x="7425" y="5176"/>
                  <a:pt x="7418" y="5204"/>
                </a:cubicBezTo>
                <a:cubicBezTo>
                  <a:pt x="7430" y="5216"/>
                  <a:pt x="7442" y="5239"/>
                  <a:pt x="7454" y="5239"/>
                </a:cubicBezTo>
                <a:cubicBezTo>
                  <a:pt x="7442" y="5251"/>
                  <a:pt x="7442" y="5263"/>
                  <a:pt x="7442" y="5299"/>
                </a:cubicBezTo>
                <a:cubicBezTo>
                  <a:pt x="7430" y="5299"/>
                  <a:pt x="7430" y="5311"/>
                  <a:pt x="7406" y="5323"/>
                </a:cubicBezTo>
                <a:lnTo>
                  <a:pt x="7430" y="5335"/>
                </a:lnTo>
                <a:cubicBezTo>
                  <a:pt x="7406" y="5335"/>
                  <a:pt x="7406" y="5359"/>
                  <a:pt x="7394" y="5359"/>
                </a:cubicBezTo>
                <a:cubicBezTo>
                  <a:pt x="7394" y="5275"/>
                  <a:pt x="7347" y="5216"/>
                  <a:pt x="7263" y="5216"/>
                </a:cubicBezTo>
                <a:lnTo>
                  <a:pt x="7263" y="5239"/>
                </a:lnTo>
                <a:cubicBezTo>
                  <a:pt x="7228" y="5239"/>
                  <a:pt x="7204" y="5251"/>
                  <a:pt x="7168" y="5275"/>
                </a:cubicBezTo>
                <a:cubicBezTo>
                  <a:pt x="7168" y="5204"/>
                  <a:pt x="7132" y="5156"/>
                  <a:pt x="7037" y="5144"/>
                </a:cubicBezTo>
                <a:cubicBezTo>
                  <a:pt x="7025" y="5192"/>
                  <a:pt x="7025" y="5239"/>
                  <a:pt x="7037" y="5275"/>
                </a:cubicBezTo>
                <a:cubicBezTo>
                  <a:pt x="6989" y="5275"/>
                  <a:pt x="6966" y="5299"/>
                  <a:pt x="6930" y="5323"/>
                </a:cubicBezTo>
                <a:cubicBezTo>
                  <a:pt x="6918" y="5311"/>
                  <a:pt x="6894" y="5299"/>
                  <a:pt x="6847" y="5299"/>
                </a:cubicBezTo>
                <a:cubicBezTo>
                  <a:pt x="6835" y="5335"/>
                  <a:pt x="6835" y="5382"/>
                  <a:pt x="6847" y="5430"/>
                </a:cubicBezTo>
                <a:cubicBezTo>
                  <a:pt x="6799" y="5430"/>
                  <a:pt x="6739" y="5442"/>
                  <a:pt x="6716" y="5513"/>
                </a:cubicBezTo>
                <a:cubicBezTo>
                  <a:pt x="6728" y="5537"/>
                  <a:pt x="6728" y="5537"/>
                  <a:pt x="6739" y="5537"/>
                </a:cubicBezTo>
                <a:cubicBezTo>
                  <a:pt x="6728" y="5549"/>
                  <a:pt x="6716" y="5549"/>
                  <a:pt x="6692" y="5573"/>
                </a:cubicBezTo>
                <a:cubicBezTo>
                  <a:pt x="6680" y="5597"/>
                  <a:pt x="6680" y="5620"/>
                  <a:pt x="6680" y="5632"/>
                </a:cubicBezTo>
                <a:cubicBezTo>
                  <a:pt x="6677" y="5631"/>
                  <a:pt x="6673" y="5630"/>
                  <a:pt x="6669" y="5630"/>
                </a:cubicBezTo>
                <a:cubicBezTo>
                  <a:pt x="6642" y="5630"/>
                  <a:pt x="6594" y="5665"/>
                  <a:pt x="6573" y="5728"/>
                </a:cubicBezTo>
                <a:cubicBezTo>
                  <a:pt x="6585" y="5734"/>
                  <a:pt x="6597" y="5737"/>
                  <a:pt x="6610" y="5737"/>
                </a:cubicBezTo>
                <a:cubicBezTo>
                  <a:pt x="6623" y="5737"/>
                  <a:pt x="6638" y="5734"/>
                  <a:pt x="6656" y="5728"/>
                </a:cubicBezTo>
                <a:lnTo>
                  <a:pt x="6656" y="5728"/>
                </a:lnTo>
                <a:cubicBezTo>
                  <a:pt x="6632" y="5751"/>
                  <a:pt x="6632" y="5787"/>
                  <a:pt x="6656" y="5799"/>
                </a:cubicBezTo>
                <a:cubicBezTo>
                  <a:pt x="6632" y="5811"/>
                  <a:pt x="6632" y="5835"/>
                  <a:pt x="6620" y="5859"/>
                </a:cubicBezTo>
                <a:cubicBezTo>
                  <a:pt x="6608" y="5871"/>
                  <a:pt x="6608" y="5894"/>
                  <a:pt x="6597" y="5906"/>
                </a:cubicBezTo>
                <a:cubicBezTo>
                  <a:pt x="6608" y="5918"/>
                  <a:pt x="6620" y="5930"/>
                  <a:pt x="6632" y="5930"/>
                </a:cubicBezTo>
                <a:cubicBezTo>
                  <a:pt x="6608" y="5954"/>
                  <a:pt x="6585" y="5966"/>
                  <a:pt x="6549" y="6025"/>
                </a:cubicBezTo>
                <a:cubicBezTo>
                  <a:pt x="6549" y="5978"/>
                  <a:pt x="6537" y="5930"/>
                  <a:pt x="6489" y="5906"/>
                </a:cubicBezTo>
                <a:cubicBezTo>
                  <a:pt x="6430" y="5954"/>
                  <a:pt x="6418" y="6013"/>
                  <a:pt x="6442" y="6073"/>
                </a:cubicBezTo>
                <a:cubicBezTo>
                  <a:pt x="6427" y="6067"/>
                  <a:pt x="6413" y="6064"/>
                  <a:pt x="6399" y="6064"/>
                </a:cubicBezTo>
                <a:cubicBezTo>
                  <a:pt x="6355" y="6064"/>
                  <a:pt x="6317" y="6093"/>
                  <a:pt x="6299" y="6156"/>
                </a:cubicBezTo>
                <a:lnTo>
                  <a:pt x="6311" y="6168"/>
                </a:lnTo>
                <a:cubicBezTo>
                  <a:pt x="6311" y="6204"/>
                  <a:pt x="6311" y="6228"/>
                  <a:pt x="6323" y="6263"/>
                </a:cubicBezTo>
                <a:cubicBezTo>
                  <a:pt x="6310" y="6261"/>
                  <a:pt x="6298" y="6260"/>
                  <a:pt x="6286" y="6260"/>
                </a:cubicBezTo>
                <a:cubicBezTo>
                  <a:pt x="6240" y="6260"/>
                  <a:pt x="6199" y="6281"/>
                  <a:pt x="6180" y="6347"/>
                </a:cubicBezTo>
                <a:cubicBezTo>
                  <a:pt x="6204" y="6382"/>
                  <a:pt x="6251" y="6394"/>
                  <a:pt x="6299" y="6394"/>
                </a:cubicBezTo>
                <a:cubicBezTo>
                  <a:pt x="6287" y="6430"/>
                  <a:pt x="6287" y="6466"/>
                  <a:pt x="6299" y="6513"/>
                </a:cubicBezTo>
                <a:cubicBezTo>
                  <a:pt x="6287" y="6525"/>
                  <a:pt x="6251" y="6561"/>
                  <a:pt x="6251" y="6585"/>
                </a:cubicBezTo>
                <a:cubicBezTo>
                  <a:pt x="6287" y="6621"/>
                  <a:pt x="6299" y="6621"/>
                  <a:pt x="6323" y="6633"/>
                </a:cubicBezTo>
                <a:cubicBezTo>
                  <a:pt x="6311" y="6633"/>
                  <a:pt x="6299" y="6644"/>
                  <a:pt x="6299" y="6668"/>
                </a:cubicBezTo>
                <a:lnTo>
                  <a:pt x="6299" y="6692"/>
                </a:lnTo>
                <a:lnTo>
                  <a:pt x="6263" y="6692"/>
                </a:lnTo>
                <a:lnTo>
                  <a:pt x="6263" y="6704"/>
                </a:lnTo>
                <a:cubicBezTo>
                  <a:pt x="6251" y="6704"/>
                  <a:pt x="6239" y="6704"/>
                  <a:pt x="6227" y="6728"/>
                </a:cubicBezTo>
                <a:cubicBezTo>
                  <a:pt x="6204" y="6704"/>
                  <a:pt x="6180" y="6704"/>
                  <a:pt x="6144" y="6704"/>
                </a:cubicBezTo>
                <a:cubicBezTo>
                  <a:pt x="6192" y="6692"/>
                  <a:pt x="6204" y="6644"/>
                  <a:pt x="6227" y="6585"/>
                </a:cubicBezTo>
                <a:cubicBezTo>
                  <a:pt x="6205" y="6572"/>
                  <a:pt x="6183" y="6565"/>
                  <a:pt x="6161" y="6565"/>
                </a:cubicBezTo>
                <a:cubicBezTo>
                  <a:pt x="6125" y="6565"/>
                  <a:pt x="6091" y="6583"/>
                  <a:pt x="6061" y="6621"/>
                </a:cubicBezTo>
                <a:cubicBezTo>
                  <a:pt x="6037" y="6549"/>
                  <a:pt x="6001" y="6502"/>
                  <a:pt x="5906" y="6502"/>
                </a:cubicBezTo>
                <a:lnTo>
                  <a:pt x="5906" y="6513"/>
                </a:lnTo>
                <a:cubicBezTo>
                  <a:pt x="5882" y="6513"/>
                  <a:pt x="5846" y="6549"/>
                  <a:pt x="5835" y="6561"/>
                </a:cubicBezTo>
                <a:cubicBezTo>
                  <a:pt x="5823" y="6490"/>
                  <a:pt x="5775" y="6442"/>
                  <a:pt x="5668" y="6442"/>
                </a:cubicBezTo>
                <a:cubicBezTo>
                  <a:pt x="5656" y="6502"/>
                  <a:pt x="5668" y="6549"/>
                  <a:pt x="5704" y="6573"/>
                </a:cubicBezTo>
                <a:cubicBezTo>
                  <a:pt x="5656" y="6573"/>
                  <a:pt x="5608" y="6585"/>
                  <a:pt x="5596" y="6633"/>
                </a:cubicBezTo>
                <a:cubicBezTo>
                  <a:pt x="5573" y="6621"/>
                  <a:pt x="5537" y="6621"/>
                  <a:pt x="5489" y="6621"/>
                </a:cubicBezTo>
                <a:cubicBezTo>
                  <a:pt x="5477" y="6680"/>
                  <a:pt x="5489" y="6728"/>
                  <a:pt x="5525" y="6752"/>
                </a:cubicBezTo>
                <a:cubicBezTo>
                  <a:pt x="5465" y="6752"/>
                  <a:pt x="5418" y="6799"/>
                  <a:pt x="5406" y="6859"/>
                </a:cubicBezTo>
                <a:cubicBezTo>
                  <a:pt x="5438" y="6884"/>
                  <a:pt x="5463" y="6896"/>
                  <a:pt x="5487" y="6896"/>
                </a:cubicBezTo>
                <a:cubicBezTo>
                  <a:pt x="5507" y="6896"/>
                  <a:pt x="5527" y="6887"/>
                  <a:pt x="5549" y="6871"/>
                </a:cubicBezTo>
                <a:lnTo>
                  <a:pt x="5549" y="6906"/>
                </a:lnTo>
                <a:cubicBezTo>
                  <a:pt x="5537" y="6918"/>
                  <a:pt x="5525" y="6930"/>
                  <a:pt x="5525" y="6942"/>
                </a:cubicBezTo>
                <a:lnTo>
                  <a:pt x="5501" y="6942"/>
                </a:lnTo>
                <a:cubicBezTo>
                  <a:pt x="5489" y="7002"/>
                  <a:pt x="5501" y="7049"/>
                  <a:pt x="5525" y="7085"/>
                </a:cubicBezTo>
                <a:cubicBezTo>
                  <a:pt x="5477" y="7085"/>
                  <a:pt x="5430" y="7121"/>
                  <a:pt x="5418" y="7180"/>
                </a:cubicBezTo>
                <a:cubicBezTo>
                  <a:pt x="5442" y="7216"/>
                  <a:pt x="5477" y="7216"/>
                  <a:pt x="5513" y="7216"/>
                </a:cubicBezTo>
                <a:cubicBezTo>
                  <a:pt x="5489" y="7216"/>
                  <a:pt x="5477" y="7228"/>
                  <a:pt x="5465" y="7240"/>
                </a:cubicBezTo>
                <a:cubicBezTo>
                  <a:pt x="5442" y="7228"/>
                  <a:pt x="5430" y="7228"/>
                  <a:pt x="5406" y="7228"/>
                </a:cubicBezTo>
                <a:cubicBezTo>
                  <a:pt x="5394" y="7264"/>
                  <a:pt x="5406" y="7287"/>
                  <a:pt x="5418" y="7323"/>
                </a:cubicBezTo>
                <a:cubicBezTo>
                  <a:pt x="5394" y="7323"/>
                  <a:pt x="5358" y="7335"/>
                  <a:pt x="5346" y="7359"/>
                </a:cubicBezTo>
                <a:cubicBezTo>
                  <a:pt x="5338" y="7359"/>
                  <a:pt x="5324" y="7359"/>
                  <a:pt x="5317" y="7367"/>
                </a:cubicBezTo>
                <a:lnTo>
                  <a:pt x="5317" y="7367"/>
                </a:lnTo>
                <a:cubicBezTo>
                  <a:pt x="5326" y="7325"/>
                  <a:pt x="5292" y="7286"/>
                  <a:pt x="5239" y="7275"/>
                </a:cubicBezTo>
                <a:cubicBezTo>
                  <a:pt x="5227" y="7299"/>
                  <a:pt x="5215" y="7335"/>
                  <a:pt x="5227" y="7359"/>
                </a:cubicBezTo>
                <a:cubicBezTo>
                  <a:pt x="5218" y="7356"/>
                  <a:pt x="5210" y="7354"/>
                  <a:pt x="5203" y="7354"/>
                </a:cubicBezTo>
                <a:cubicBezTo>
                  <a:pt x="5184" y="7354"/>
                  <a:pt x="5173" y="7365"/>
                  <a:pt x="5156" y="7383"/>
                </a:cubicBezTo>
                <a:cubicBezTo>
                  <a:pt x="5132" y="7359"/>
                  <a:pt x="5120" y="7347"/>
                  <a:pt x="5096" y="7347"/>
                </a:cubicBezTo>
                <a:cubicBezTo>
                  <a:pt x="5073" y="7383"/>
                  <a:pt x="5073" y="7406"/>
                  <a:pt x="5073" y="7442"/>
                </a:cubicBezTo>
                <a:cubicBezTo>
                  <a:pt x="5066" y="7435"/>
                  <a:pt x="5058" y="7433"/>
                  <a:pt x="5050" y="7433"/>
                </a:cubicBezTo>
                <a:cubicBezTo>
                  <a:pt x="5030" y="7433"/>
                  <a:pt x="5006" y="7452"/>
                  <a:pt x="4989" y="7478"/>
                </a:cubicBezTo>
                <a:cubicBezTo>
                  <a:pt x="5013" y="7525"/>
                  <a:pt x="5049" y="7525"/>
                  <a:pt x="5073" y="7525"/>
                </a:cubicBezTo>
                <a:lnTo>
                  <a:pt x="5061" y="7537"/>
                </a:lnTo>
                <a:cubicBezTo>
                  <a:pt x="5049" y="7537"/>
                  <a:pt x="5049" y="7561"/>
                  <a:pt x="5037" y="7573"/>
                </a:cubicBezTo>
                <a:lnTo>
                  <a:pt x="5013" y="7573"/>
                </a:lnTo>
                <a:cubicBezTo>
                  <a:pt x="5001" y="7597"/>
                  <a:pt x="4989" y="7633"/>
                  <a:pt x="5001" y="7656"/>
                </a:cubicBezTo>
                <a:lnTo>
                  <a:pt x="4977" y="7656"/>
                </a:lnTo>
                <a:cubicBezTo>
                  <a:pt x="4961" y="7649"/>
                  <a:pt x="4946" y="7645"/>
                  <a:pt x="4931" y="7645"/>
                </a:cubicBezTo>
                <a:cubicBezTo>
                  <a:pt x="4902" y="7645"/>
                  <a:pt x="4878" y="7660"/>
                  <a:pt x="4870" y="7692"/>
                </a:cubicBezTo>
                <a:cubicBezTo>
                  <a:pt x="4851" y="7653"/>
                  <a:pt x="4831" y="7614"/>
                  <a:pt x="4792" y="7614"/>
                </a:cubicBezTo>
                <a:cubicBezTo>
                  <a:pt x="4784" y="7614"/>
                  <a:pt x="4774" y="7616"/>
                  <a:pt x="4763" y="7621"/>
                </a:cubicBezTo>
                <a:lnTo>
                  <a:pt x="4763" y="7633"/>
                </a:lnTo>
                <a:cubicBezTo>
                  <a:pt x="4751" y="7633"/>
                  <a:pt x="4715" y="7645"/>
                  <a:pt x="4715" y="7680"/>
                </a:cubicBezTo>
                <a:cubicBezTo>
                  <a:pt x="4705" y="7628"/>
                  <a:pt x="4686" y="7595"/>
                  <a:pt x="4641" y="7595"/>
                </a:cubicBezTo>
                <a:cubicBezTo>
                  <a:pt x="4635" y="7595"/>
                  <a:pt x="4628" y="7595"/>
                  <a:pt x="4620" y="7597"/>
                </a:cubicBezTo>
                <a:cubicBezTo>
                  <a:pt x="4614" y="7609"/>
                  <a:pt x="4611" y="7620"/>
                  <a:pt x="4610" y="7630"/>
                </a:cubicBezTo>
                <a:lnTo>
                  <a:pt x="4610" y="7630"/>
                </a:lnTo>
                <a:cubicBezTo>
                  <a:pt x="4604" y="7628"/>
                  <a:pt x="4599" y="7628"/>
                  <a:pt x="4594" y="7628"/>
                </a:cubicBezTo>
                <a:cubicBezTo>
                  <a:pt x="4577" y="7628"/>
                  <a:pt x="4569" y="7636"/>
                  <a:pt x="4561" y="7645"/>
                </a:cubicBezTo>
                <a:lnTo>
                  <a:pt x="4537" y="7645"/>
                </a:lnTo>
                <a:cubicBezTo>
                  <a:pt x="4528" y="7636"/>
                  <a:pt x="4520" y="7628"/>
                  <a:pt x="4503" y="7628"/>
                </a:cubicBezTo>
                <a:cubicBezTo>
                  <a:pt x="4496" y="7628"/>
                  <a:pt x="4488" y="7629"/>
                  <a:pt x="4477" y="7633"/>
                </a:cubicBezTo>
                <a:lnTo>
                  <a:pt x="4477" y="7645"/>
                </a:lnTo>
                <a:cubicBezTo>
                  <a:pt x="4465" y="7633"/>
                  <a:pt x="4453" y="7633"/>
                  <a:pt x="4442" y="7633"/>
                </a:cubicBezTo>
                <a:cubicBezTo>
                  <a:pt x="4453" y="7621"/>
                  <a:pt x="4465" y="7597"/>
                  <a:pt x="4453" y="7585"/>
                </a:cubicBezTo>
                <a:cubicBezTo>
                  <a:pt x="4445" y="7582"/>
                  <a:pt x="4437" y="7581"/>
                  <a:pt x="4431" y="7581"/>
                </a:cubicBezTo>
                <a:cubicBezTo>
                  <a:pt x="4412" y="7581"/>
                  <a:pt x="4403" y="7594"/>
                  <a:pt x="4394" y="7621"/>
                </a:cubicBezTo>
                <a:cubicBezTo>
                  <a:pt x="4385" y="7594"/>
                  <a:pt x="4369" y="7581"/>
                  <a:pt x="4352" y="7581"/>
                </a:cubicBezTo>
                <a:cubicBezTo>
                  <a:pt x="4346" y="7581"/>
                  <a:pt x="4340" y="7582"/>
                  <a:pt x="4334" y="7585"/>
                </a:cubicBezTo>
                <a:cubicBezTo>
                  <a:pt x="4322" y="7585"/>
                  <a:pt x="4322" y="7597"/>
                  <a:pt x="4299" y="7621"/>
                </a:cubicBezTo>
                <a:cubicBezTo>
                  <a:pt x="4290" y="7594"/>
                  <a:pt x="4281" y="7581"/>
                  <a:pt x="4262" y="7581"/>
                </a:cubicBezTo>
                <a:cubicBezTo>
                  <a:pt x="4256" y="7581"/>
                  <a:pt x="4248" y="7582"/>
                  <a:pt x="4239" y="7585"/>
                </a:cubicBezTo>
                <a:cubicBezTo>
                  <a:pt x="4239" y="7597"/>
                  <a:pt x="4239" y="7633"/>
                  <a:pt x="4263" y="7633"/>
                </a:cubicBezTo>
                <a:cubicBezTo>
                  <a:pt x="4239" y="7633"/>
                  <a:pt x="4227" y="7645"/>
                  <a:pt x="4227" y="7656"/>
                </a:cubicBezTo>
                <a:lnTo>
                  <a:pt x="4203" y="7656"/>
                </a:lnTo>
                <a:cubicBezTo>
                  <a:pt x="4203" y="7680"/>
                  <a:pt x="4203" y="7692"/>
                  <a:pt x="4215" y="7704"/>
                </a:cubicBezTo>
                <a:cubicBezTo>
                  <a:pt x="4203" y="7704"/>
                  <a:pt x="4180" y="7716"/>
                  <a:pt x="4168" y="7752"/>
                </a:cubicBezTo>
                <a:cubicBezTo>
                  <a:pt x="4174" y="7758"/>
                  <a:pt x="4186" y="7761"/>
                  <a:pt x="4197" y="7761"/>
                </a:cubicBezTo>
                <a:cubicBezTo>
                  <a:pt x="4209" y="7761"/>
                  <a:pt x="4221" y="7758"/>
                  <a:pt x="4227" y="7752"/>
                </a:cubicBezTo>
                <a:lnTo>
                  <a:pt x="4227" y="7764"/>
                </a:lnTo>
                <a:lnTo>
                  <a:pt x="4215" y="7776"/>
                </a:lnTo>
                <a:cubicBezTo>
                  <a:pt x="4215" y="7799"/>
                  <a:pt x="4215" y="7811"/>
                  <a:pt x="4227" y="7823"/>
                </a:cubicBezTo>
                <a:cubicBezTo>
                  <a:pt x="4215" y="7823"/>
                  <a:pt x="4203" y="7835"/>
                  <a:pt x="4180" y="7871"/>
                </a:cubicBezTo>
                <a:cubicBezTo>
                  <a:pt x="4192" y="7877"/>
                  <a:pt x="4203" y="7880"/>
                  <a:pt x="4214" y="7880"/>
                </a:cubicBezTo>
                <a:cubicBezTo>
                  <a:pt x="4224" y="7880"/>
                  <a:pt x="4233" y="7877"/>
                  <a:pt x="4239" y="7871"/>
                </a:cubicBezTo>
                <a:cubicBezTo>
                  <a:pt x="4239" y="7883"/>
                  <a:pt x="4239" y="7895"/>
                  <a:pt x="4275" y="7918"/>
                </a:cubicBezTo>
                <a:lnTo>
                  <a:pt x="4275" y="7942"/>
                </a:lnTo>
                <a:cubicBezTo>
                  <a:pt x="4287" y="7948"/>
                  <a:pt x="4305" y="7951"/>
                  <a:pt x="4321" y="7951"/>
                </a:cubicBezTo>
                <a:cubicBezTo>
                  <a:pt x="4337" y="7951"/>
                  <a:pt x="4352" y="7948"/>
                  <a:pt x="4358" y="7942"/>
                </a:cubicBezTo>
                <a:lnTo>
                  <a:pt x="4358" y="7954"/>
                </a:lnTo>
                <a:cubicBezTo>
                  <a:pt x="4358" y="7978"/>
                  <a:pt x="4346" y="7978"/>
                  <a:pt x="4346" y="7990"/>
                </a:cubicBezTo>
                <a:lnTo>
                  <a:pt x="4334" y="7990"/>
                </a:lnTo>
                <a:lnTo>
                  <a:pt x="4334" y="8002"/>
                </a:lnTo>
                <a:lnTo>
                  <a:pt x="4322" y="8014"/>
                </a:lnTo>
                <a:lnTo>
                  <a:pt x="4322" y="8037"/>
                </a:lnTo>
                <a:cubicBezTo>
                  <a:pt x="4287" y="8061"/>
                  <a:pt x="4275" y="8097"/>
                  <a:pt x="4275" y="8133"/>
                </a:cubicBezTo>
                <a:cubicBezTo>
                  <a:pt x="4248" y="8105"/>
                  <a:pt x="4213" y="8091"/>
                  <a:pt x="4175" y="8091"/>
                </a:cubicBezTo>
                <a:cubicBezTo>
                  <a:pt x="4131" y="8091"/>
                  <a:pt x="4082" y="8111"/>
                  <a:pt x="4037" y="8157"/>
                </a:cubicBezTo>
                <a:cubicBezTo>
                  <a:pt x="4061" y="8216"/>
                  <a:pt x="4096" y="8240"/>
                  <a:pt x="4156" y="8252"/>
                </a:cubicBezTo>
                <a:cubicBezTo>
                  <a:pt x="4144" y="8276"/>
                  <a:pt x="4120" y="8287"/>
                  <a:pt x="4120" y="8299"/>
                </a:cubicBezTo>
                <a:cubicBezTo>
                  <a:pt x="4096" y="8299"/>
                  <a:pt x="4084" y="8311"/>
                  <a:pt x="4049" y="8335"/>
                </a:cubicBezTo>
                <a:cubicBezTo>
                  <a:pt x="4049" y="8359"/>
                  <a:pt x="4061" y="8371"/>
                  <a:pt x="4084" y="8407"/>
                </a:cubicBezTo>
                <a:cubicBezTo>
                  <a:pt x="4049" y="8418"/>
                  <a:pt x="4037" y="8430"/>
                  <a:pt x="4001" y="8454"/>
                </a:cubicBezTo>
                <a:cubicBezTo>
                  <a:pt x="4025" y="8490"/>
                  <a:pt x="4049" y="8514"/>
                  <a:pt x="4061" y="8526"/>
                </a:cubicBezTo>
                <a:lnTo>
                  <a:pt x="4061" y="8538"/>
                </a:lnTo>
                <a:cubicBezTo>
                  <a:pt x="4037" y="8538"/>
                  <a:pt x="4001" y="8549"/>
                  <a:pt x="3977" y="8573"/>
                </a:cubicBezTo>
                <a:cubicBezTo>
                  <a:pt x="3989" y="8609"/>
                  <a:pt x="4025" y="8657"/>
                  <a:pt x="4049" y="8668"/>
                </a:cubicBezTo>
                <a:cubicBezTo>
                  <a:pt x="3965" y="8668"/>
                  <a:pt x="3918" y="8704"/>
                  <a:pt x="3906" y="8752"/>
                </a:cubicBezTo>
                <a:cubicBezTo>
                  <a:pt x="3888" y="8728"/>
                  <a:pt x="3861" y="8716"/>
                  <a:pt x="3830" y="8716"/>
                </a:cubicBezTo>
                <a:cubicBezTo>
                  <a:pt x="3799" y="8716"/>
                  <a:pt x="3763" y="8728"/>
                  <a:pt x="3727" y="8752"/>
                </a:cubicBezTo>
                <a:lnTo>
                  <a:pt x="3727" y="8764"/>
                </a:lnTo>
                <a:cubicBezTo>
                  <a:pt x="3703" y="8776"/>
                  <a:pt x="3691" y="8811"/>
                  <a:pt x="3691" y="8835"/>
                </a:cubicBezTo>
                <a:cubicBezTo>
                  <a:pt x="3673" y="8826"/>
                  <a:pt x="3653" y="8820"/>
                  <a:pt x="3633" y="8820"/>
                </a:cubicBezTo>
                <a:cubicBezTo>
                  <a:pt x="3601" y="8820"/>
                  <a:pt x="3570" y="8834"/>
                  <a:pt x="3549" y="8871"/>
                </a:cubicBezTo>
                <a:cubicBezTo>
                  <a:pt x="3560" y="8895"/>
                  <a:pt x="3584" y="8907"/>
                  <a:pt x="3620" y="8930"/>
                </a:cubicBezTo>
                <a:cubicBezTo>
                  <a:pt x="3584" y="8954"/>
                  <a:pt x="3572" y="8990"/>
                  <a:pt x="3584" y="9014"/>
                </a:cubicBezTo>
                <a:cubicBezTo>
                  <a:pt x="3572" y="9026"/>
                  <a:pt x="3549" y="9049"/>
                  <a:pt x="3525" y="9061"/>
                </a:cubicBezTo>
                <a:cubicBezTo>
                  <a:pt x="3549" y="9085"/>
                  <a:pt x="3572" y="9109"/>
                  <a:pt x="3608" y="9109"/>
                </a:cubicBezTo>
                <a:cubicBezTo>
                  <a:pt x="3572" y="9133"/>
                  <a:pt x="3572" y="9180"/>
                  <a:pt x="3584" y="9228"/>
                </a:cubicBezTo>
                <a:lnTo>
                  <a:pt x="3608" y="9228"/>
                </a:lnTo>
                <a:cubicBezTo>
                  <a:pt x="3584" y="9240"/>
                  <a:pt x="3572" y="9252"/>
                  <a:pt x="3572" y="9264"/>
                </a:cubicBezTo>
                <a:cubicBezTo>
                  <a:pt x="3563" y="9254"/>
                  <a:pt x="3547" y="9248"/>
                  <a:pt x="3527" y="9248"/>
                </a:cubicBezTo>
                <a:cubicBezTo>
                  <a:pt x="3499" y="9248"/>
                  <a:pt x="3464" y="9260"/>
                  <a:pt x="3430" y="9288"/>
                </a:cubicBezTo>
                <a:cubicBezTo>
                  <a:pt x="3441" y="9311"/>
                  <a:pt x="3453" y="9323"/>
                  <a:pt x="3489" y="9323"/>
                </a:cubicBezTo>
                <a:cubicBezTo>
                  <a:pt x="3453" y="9347"/>
                  <a:pt x="3441" y="9371"/>
                  <a:pt x="3441" y="9407"/>
                </a:cubicBezTo>
                <a:cubicBezTo>
                  <a:pt x="3430" y="9407"/>
                  <a:pt x="3406" y="9419"/>
                  <a:pt x="3382" y="9442"/>
                </a:cubicBezTo>
                <a:cubicBezTo>
                  <a:pt x="3394" y="9478"/>
                  <a:pt x="3406" y="9490"/>
                  <a:pt x="3441" y="9490"/>
                </a:cubicBezTo>
                <a:cubicBezTo>
                  <a:pt x="3406" y="9526"/>
                  <a:pt x="3406" y="9550"/>
                  <a:pt x="3430" y="9585"/>
                </a:cubicBezTo>
                <a:lnTo>
                  <a:pt x="3441" y="9585"/>
                </a:lnTo>
                <a:lnTo>
                  <a:pt x="3441" y="9621"/>
                </a:lnTo>
                <a:cubicBezTo>
                  <a:pt x="3453" y="9621"/>
                  <a:pt x="3489" y="9645"/>
                  <a:pt x="3501" y="9645"/>
                </a:cubicBezTo>
                <a:cubicBezTo>
                  <a:pt x="3513" y="9657"/>
                  <a:pt x="3525" y="9657"/>
                  <a:pt x="3549" y="9657"/>
                </a:cubicBezTo>
                <a:lnTo>
                  <a:pt x="3549" y="9704"/>
                </a:lnTo>
                <a:lnTo>
                  <a:pt x="3525" y="9716"/>
                </a:lnTo>
                <a:cubicBezTo>
                  <a:pt x="3513" y="9681"/>
                  <a:pt x="3501" y="9669"/>
                  <a:pt x="3465" y="9657"/>
                </a:cubicBezTo>
                <a:cubicBezTo>
                  <a:pt x="3394" y="9728"/>
                  <a:pt x="3382" y="9800"/>
                  <a:pt x="3430" y="9883"/>
                </a:cubicBezTo>
                <a:cubicBezTo>
                  <a:pt x="3404" y="9873"/>
                  <a:pt x="3381" y="9869"/>
                  <a:pt x="3361" y="9869"/>
                </a:cubicBezTo>
                <a:cubicBezTo>
                  <a:pt x="3305" y="9869"/>
                  <a:pt x="3268" y="9902"/>
                  <a:pt x="3251" y="9954"/>
                </a:cubicBezTo>
                <a:cubicBezTo>
                  <a:pt x="3281" y="10004"/>
                  <a:pt x="3319" y="10029"/>
                  <a:pt x="3358" y="10029"/>
                </a:cubicBezTo>
                <a:cubicBezTo>
                  <a:pt x="3366" y="10029"/>
                  <a:pt x="3374" y="10028"/>
                  <a:pt x="3382" y="10026"/>
                </a:cubicBezTo>
                <a:lnTo>
                  <a:pt x="3382" y="10026"/>
                </a:lnTo>
                <a:cubicBezTo>
                  <a:pt x="3346" y="10073"/>
                  <a:pt x="3346" y="10133"/>
                  <a:pt x="3382" y="10204"/>
                </a:cubicBezTo>
                <a:cubicBezTo>
                  <a:pt x="3322" y="10204"/>
                  <a:pt x="3275" y="10252"/>
                  <a:pt x="3263" y="10300"/>
                </a:cubicBezTo>
                <a:cubicBezTo>
                  <a:pt x="3227" y="10252"/>
                  <a:pt x="3168" y="10216"/>
                  <a:pt x="3096" y="10216"/>
                </a:cubicBezTo>
                <a:cubicBezTo>
                  <a:pt x="3096" y="10240"/>
                  <a:pt x="3084" y="10264"/>
                  <a:pt x="3084" y="10276"/>
                </a:cubicBezTo>
                <a:cubicBezTo>
                  <a:pt x="3049" y="10371"/>
                  <a:pt x="3060" y="10431"/>
                  <a:pt x="3108" y="10490"/>
                </a:cubicBezTo>
                <a:lnTo>
                  <a:pt x="3060" y="10538"/>
                </a:lnTo>
                <a:cubicBezTo>
                  <a:pt x="3060" y="10550"/>
                  <a:pt x="3084" y="10550"/>
                  <a:pt x="3084" y="10562"/>
                </a:cubicBezTo>
                <a:lnTo>
                  <a:pt x="3084" y="10573"/>
                </a:lnTo>
                <a:cubicBezTo>
                  <a:pt x="3049" y="10573"/>
                  <a:pt x="3037" y="10597"/>
                  <a:pt x="3013" y="10621"/>
                </a:cubicBezTo>
                <a:lnTo>
                  <a:pt x="2989" y="10621"/>
                </a:lnTo>
                <a:cubicBezTo>
                  <a:pt x="2989" y="10573"/>
                  <a:pt x="2977" y="10550"/>
                  <a:pt x="2941" y="10502"/>
                </a:cubicBezTo>
                <a:cubicBezTo>
                  <a:pt x="2894" y="10538"/>
                  <a:pt x="2858" y="10573"/>
                  <a:pt x="2858" y="10633"/>
                </a:cubicBezTo>
                <a:lnTo>
                  <a:pt x="2846" y="10633"/>
                </a:lnTo>
                <a:cubicBezTo>
                  <a:pt x="2827" y="10625"/>
                  <a:pt x="2810" y="10622"/>
                  <a:pt x="2793" y="10622"/>
                </a:cubicBezTo>
                <a:cubicBezTo>
                  <a:pt x="2756" y="10622"/>
                  <a:pt x="2724" y="10640"/>
                  <a:pt x="2691" y="10681"/>
                </a:cubicBezTo>
                <a:lnTo>
                  <a:pt x="2703" y="10693"/>
                </a:lnTo>
                <a:cubicBezTo>
                  <a:pt x="2691" y="10728"/>
                  <a:pt x="2691" y="10752"/>
                  <a:pt x="2691" y="10788"/>
                </a:cubicBezTo>
                <a:cubicBezTo>
                  <a:pt x="2663" y="10765"/>
                  <a:pt x="2635" y="10753"/>
                  <a:pt x="2607" y="10753"/>
                </a:cubicBezTo>
                <a:cubicBezTo>
                  <a:pt x="2576" y="10753"/>
                  <a:pt x="2544" y="10768"/>
                  <a:pt x="2513" y="10800"/>
                </a:cubicBezTo>
                <a:cubicBezTo>
                  <a:pt x="2548" y="10847"/>
                  <a:pt x="2572" y="10871"/>
                  <a:pt x="2620" y="10895"/>
                </a:cubicBezTo>
                <a:cubicBezTo>
                  <a:pt x="2584" y="10919"/>
                  <a:pt x="2572" y="10966"/>
                  <a:pt x="2584" y="11014"/>
                </a:cubicBezTo>
                <a:cubicBezTo>
                  <a:pt x="2572" y="11014"/>
                  <a:pt x="2560" y="11026"/>
                  <a:pt x="2548" y="11038"/>
                </a:cubicBezTo>
                <a:cubicBezTo>
                  <a:pt x="2525" y="11038"/>
                  <a:pt x="2525" y="11050"/>
                  <a:pt x="2513" y="11050"/>
                </a:cubicBezTo>
                <a:lnTo>
                  <a:pt x="2513" y="11074"/>
                </a:lnTo>
                <a:cubicBezTo>
                  <a:pt x="2525" y="11085"/>
                  <a:pt x="2525" y="11097"/>
                  <a:pt x="2548" y="11109"/>
                </a:cubicBezTo>
                <a:lnTo>
                  <a:pt x="2513" y="11109"/>
                </a:lnTo>
                <a:cubicBezTo>
                  <a:pt x="2513" y="11085"/>
                  <a:pt x="2513" y="11038"/>
                  <a:pt x="2465" y="11014"/>
                </a:cubicBezTo>
                <a:cubicBezTo>
                  <a:pt x="2429" y="11026"/>
                  <a:pt x="2406" y="11050"/>
                  <a:pt x="2406" y="11097"/>
                </a:cubicBezTo>
                <a:cubicBezTo>
                  <a:pt x="2394" y="11097"/>
                  <a:pt x="2394" y="11109"/>
                  <a:pt x="2382" y="11109"/>
                </a:cubicBezTo>
                <a:cubicBezTo>
                  <a:pt x="2373" y="11106"/>
                  <a:pt x="2365" y="11105"/>
                  <a:pt x="2356" y="11105"/>
                </a:cubicBezTo>
                <a:cubicBezTo>
                  <a:pt x="2329" y="11105"/>
                  <a:pt x="2302" y="11121"/>
                  <a:pt x="2275" y="11157"/>
                </a:cubicBezTo>
                <a:cubicBezTo>
                  <a:pt x="2275" y="11169"/>
                  <a:pt x="2298" y="11169"/>
                  <a:pt x="2298" y="11193"/>
                </a:cubicBezTo>
                <a:cubicBezTo>
                  <a:pt x="2263" y="11169"/>
                  <a:pt x="2239" y="11169"/>
                  <a:pt x="2203" y="11169"/>
                </a:cubicBezTo>
                <a:cubicBezTo>
                  <a:pt x="2203" y="11157"/>
                  <a:pt x="2191" y="11157"/>
                  <a:pt x="2191" y="11145"/>
                </a:cubicBezTo>
                <a:cubicBezTo>
                  <a:pt x="2156" y="11157"/>
                  <a:pt x="2144" y="11169"/>
                  <a:pt x="2132" y="11193"/>
                </a:cubicBezTo>
                <a:cubicBezTo>
                  <a:pt x="2096" y="11205"/>
                  <a:pt x="2072" y="11216"/>
                  <a:pt x="2048" y="11252"/>
                </a:cubicBezTo>
                <a:cubicBezTo>
                  <a:pt x="2029" y="11186"/>
                  <a:pt x="1965" y="11150"/>
                  <a:pt x="1874" y="11150"/>
                </a:cubicBezTo>
                <a:cubicBezTo>
                  <a:pt x="1850" y="11150"/>
                  <a:pt x="1825" y="11152"/>
                  <a:pt x="1798" y="11157"/>
                </a:cubicBezTo>
                <a:lnTo>
                  <a:pt x="1798" y="11169"/>
                </a:lnTo>
                <a:cubicBezTo>
                  <a:pt x="1751" y="11193"/>
                  <a:pt x="1727" y="11216"/>
                  <a:pt x="1715" y="11264"/>
                </a:cubicBezTo>
                <a:cubicBezTo>
                  <a:pt x="1682" y="11215"/>
                  <a:pt x="1627" y="11183"/>
                  <a:pt x="1554" y="11183"/>
                </a:cubicBezTo>
                <a:cubicBezTo>
                  <a:pt x="1520" y="11183"/>
                  <a:pt x="1482" y="11190"/>
                  <a:pt x="1441" y="11205"/>
                </a:cubicBezTo>
                <a:cubicBezTo>
                  <a:pt x="1441" y="11264"/>
                  <a:pt x="1477" y="11312"/>
                  <a:pt x="1536" y="11335"/>
                </a:cubicBezTo>
                <a:cubicBezTo>
                  <a:pt x="1477" y="11347"/>
                  <a:pt x="1441" y="11395"/>
                  <a:pt x="1429" y="11455"/>
                </a:cubicBezTo>
                <a:cubicBezTo>
                  <a:pt x="1405" y="11455"/>
                  <a:pt x="1358" y="11466"/>
                  <a:pt x="1310" y="11490"/>
                </a:cubicBezTo>
                <a:cubicBezTo>
                  <a:pt x="1322" y="11550"/>
                  <a:pt x="1358" y="11586"/>
                  <a:pt x="1405" y="11621"/>
                </a:cubicBezTo>
                <a:cubicBezTo>
                  <a:pt x="1346" y="11645"/>
                  <a:pt x="1310" y="11705"/>
                  <a:pt x="1322" y="11800"/>
                </a:cubicBezTo>
                <a:cubicBezTo>
                  <a:pt x="1341" y="11803"/>
                  <a:pt x="1358" y="11804"/>
                  <a:pt x="1373" y="11804"/>
                </a:cubicBezTo>
                <a:cubicBezTo>
                  <a:pt x="1427" y="11804"/>
                  <a:pt x="1464" y="11786"/>
                  <a:pt x="1501" y="11740"/>
                </a:cubicBezTo>
                <a:lnTo>
                  <a:pt x="1501" y="11788"/>
                </a:lnTo>
                <a:cubicBezTo>
                  <a:pt x="1489" y="11800"/>
                  <a:pt x="1489" y="11824"/>
                  <a:pt x="1489" y="11859"/>
                </a:cubicBezTo>
                <a:cubicBezTo>
                  <a:pt x="1489" y="11859"/>
                  <a:pt x="1477" y="11859"/>
                  <a:pt x="1477" y="11871"/>
                </a:cubicBezTo>
                <a:cubicBezTo>
                  <a:pt x="1477" y="11883"/>
                  <a:pt x="1477" y="11907"/>
                  <a:pt x="1489" y="11919"/>
                </a:cubicBezTo>
                <a:cubicBezTo>
                  <a:pt x="1477" y="11919"/>
                  <a:pt x="1453" y="11931"/>
                  <a:pt x="1441" y="11943"/>
                </a:cubicBezTo>
                <a:cubicBezTo>
                  <a:pt x="1453" y="11990"/>
                  <a:pt x="1489" y="12002"/>
                  <a:pt x="1513" y="12026"/>
                </a:cubicBezTo>
                <a:cubicBezTo>
                  <a:pt x="1501" y="12038"/>
                  <a:pt x="1489" y="12062"/>
                  <a:pt x="1501" y="12097"/>
                </a:cubicBezTo>
                <a:cubicBezTo>
                  <a:pt x="1489" y="12097"/>
                  <a:pt x="1477" y="12109"/>
                  <a:pt x="1453" y="12121"/>
                </a:cubicBezTo>
                <a:cubicBezTo>
                  <a:pt x="1453" y="12145"/>
                  <a:pt x="1477" y="12157"/>
                  <a:pt x="1477" y="12169"/>
                </a:cubicBezTo>
                <a:cubicBezTo>
                  <a:pt x="1417" y="12169"/>
                  <a:pt x="1370" y="12217"/>
                  <a:pt x="1334" y="12276"/>
                </a:cubicBezTo>
                <a:lnTo>
                  <a:pt x="1370" y="12300"/>
                </a:lnTo>
                <a:lnTo>
                  <a:pt x="1358" y="12324"/>
                </a:lnTo>
                <a:lnTo>
                  <a:pt x="1263" y="12324"/>
                </a:lnTo>
                <a:cubicBezTo>
                  <a:pt x="1274" y="12264"/>
                  <a:pt x="1263" y="12181"/>
                  <a:pt x="1203" y="12109"/>
                </a:cubicBezTo>
                <a:cubicBezTo>
                  <a:pt x="1120" y="12157"/>
                  <a:pt x="1072" y="12217"/>
                  <a:pt x="1072" y="12288"/>
                </a:cubicBezTo>
                <a:cubicBezTo>
                  <a:pt x="1060" y="12300"/>
                  <a:pt x="1024" y="12324"/>
                  <a:pt x="1013" y="12336"/>
                </a:cubicBezTo>
                <a:cubicBezTo>
                  <a:pt x="1004" y="12334"/>
                  <a:pt x="995" y="12333"/>
                  <a:pt x="986" y="12333"/>
                </a:cubicBezTo>
                <a:cubicBezTo>
                  <a:pt x="921" y="12333"/>
                  <a:pt x="852" y="12371"/>
                  <a:pt x="810" y="12455"/>
                </a:cubicBezTo>
                <a:cubicBezTo>
                  <a:pt x="822" y="12478"/>
                  <a:pt x="846" y="12502"/>
                  <a:pt x="858" y="12514"/>
                </a:cubicBezTo>
                <a:cubicBezTo>
                  <a:pt x="810" y="12526"/>
                  <a:pt x="739" y="12574"/>
                  <a:pt x="703" y="12645"/>
                </a:cubicBezTo>
                <a:lnTo>
                  <a:pt x="679" y="12645"/>
                </a:lnTo>
                <a:cubicBezTo>
                  <a:pt x="703" y="12574"/>
                  <a:pt x="679" y="12502"/>
                  <a:pt x="608" y="12443"/>
                </a:cubicBezTo>
                <a:cubicBezTo>
                  <a:pt x="489" y="12514"/>
                  <a:pt x="441" y="12633"/>
                  <a:pt x="489" y="12717"/>
                </a:cubicBezTo>
                <a:cubicBezTo>
                  <a:pt x="473" y="12713"/>
                  <a:pt x="458" y="12712"/>
                  <a:pt x="444" y="12712"/>
                </a:cubicBezTo>
                <a:cubicBezTo>
                  <a:pt x="355" y="12712"/>
                  <a:pt x="278" y="12773"/>
                  <a:pt x="227" y="12895"/>
                </a:cubicBezTo>
                <a:lnTo>
                  <a:pt x="239" y="12919"/>
                </a:lnTo>
                <a:cubicBezTo>
                  <a:pt x="227" y="12979"/>
                  <a:pt x="227" y="13014"/>
                  <a:pt x="251" y="13062"/>
                </a:cubicBezTo>
                <a:cubicBezTo>
                  <a:pt x="243" y="13061"/>
                  <a:pt x="235" y="13061"/>
                  <a:pt x="228" y="13061"/>
                </a:cubicBezTo>
                <a:cubicBezTo>
                  <a:pt x="130" y="13061"/>
                  <a:pt x="45" y="13133"/>
                  <a:pt x="1" y="13288"/>
                </a:cubicBezTo>
                <a:cubicBezTo>
                  <a:pt x="32" y="13314"/>
                  <a:pt x="68" y="13325"/>
                  <a:pt x="103" y="13325"/>
                </a:cubicBezTo>
                <a:cubicBezTo>
                  <a:pt x="133" y="13325"/>
                  <a:pt x="163" y="13317"/>
                  <a:pt x="191" y="13300"/>
                </a:cubicBezTo>
                <a:lnTo>
                  <a:pt x="191" y="13300"/>
                </a:lnTo>
                <a:cubicBezTo>
                  <a:pt x="167" y="13371"/>
                  <a:pt x="179" y="13431"/>
                  <a:pt x="227" y="13491"/>
                </a:cubicBezTo>
                <a:cubicBezTo>
                  <a:pt x="191" y="13526"/>
                  <a:pt x="179" y="13586"/>
                  <a:pt x="167" y="13645"/>
                </a:cubicBezTo>
                <a:cubicBezTo>
                  <a:pt x="205" y="13671"/>
                  <a:pt x="240" y="13683"/>
                  <a:pt x="274" y="13683"/>
                </a:cubicBezTo>
                <a:cubicBezTo>
                  <a:pt x="302" y="13683"/>
                  <a:pt x="330" y="13674"/>
                  <a:pt x="358" y="13657"/>
                </a:cubicBezTo>
                <a:lnTo>
                  <a:pt x="358" y="13657"/>
                </a:lnTo>
                <a:cubicBezTo>
                  <a:pt x="346" y="13752"/>
                  <a:pt x="370" y="13824"/>
                  <a:pt x="465" y="13883"/>
                </a:cubicBezTo>
                <a:cubicBezTo>
                  <a:pt x="536" y="13824"/>
                  <a:pt x="560" y="13729"/>
                  <a:pt x="548" y="13657"/>
                </a:cubicBezTo>
                <a:lnTo>
                  <a:pt x="548" y="13657"/>
                </a:lnTo>
                <a:cubicBezTo>
                  <a:pt x="572" y="13669"/>
                  <a:pt x="584" y="13669"/>
                  <a:pt x="596" y="13693"/>
                </a:cubicBezTo>
                <a:cubicBezTo>
                  <a:pt x="608" y="13717"/>
                  <a:pt x="632" y="13729"/>
                  <a:pt x="655" y="13764"/>
                </a:cubicBezTo>
                <a:lnTo>
                  <a:pt x="655" y="13788"/>
                </a:lnTo>
                <a:cubicBezTo>
                  <a:pt x="703" y="13820"/>
                  <a:pt x="745" y="13830"/>
                  <a:pt x="782" y="13830"/>
                </a:cubicBezTo>
                <a:cubicBezTo>
                  <a:pt x="801" y="13830"/>
                  <a:pt x="818" y="13828"/>
                  <a:pt x="834" y="13824"/>
                </a:cubicBezTo>
                <a:lnTo>
                  <a:pt x="834" y="13824"/>
                </a:lnTo>
                <a:cubicBezTo>
                  <a:pt x="822" y="13895"/>
                  <a:pt x="846" y="13967"/>
                  <a:pt x="941" y="14014"/>
                </a:cubicBezTo>
                <a:cubicBezTo>
                  <a:pt x="1013" y="13967"/>
                  <a:pt x="1024" y="13895"/>
                  <a:pt x="1013" y="13836"/>
                </a:cubicBezTo>
                <a:lnTo>
                  <a:pt x="1013" y="13836"/>
                </a:lnTo>
                <a:cubicBezTo>
                  <a:pt x="1052" y="13868"/>
                  <a:pt x="1092" y="13878"/>
                  <a:pt x="1139" y="13878"/>
                </a:cubicBezTo>
                <a:cubicBezTo>
                  <a:pt x="1162" y="13878"/>
                  <a:pt x="1187" y="13875"/>
                  <a:pt x="1215" y="13872"/>
                </a:cubicBezTo>
                <a:cubicBezTo>
                  <a:pt x="1203" y="13788"/>
                  <a:pt x="1179" y="13752"/>
                  <a:pt x="1120" y="13705"/>
                </a:cubicBezTo>
                <a:cubicBezTo>
                  <a:pt x="1155" y="13693"/>
                  <a:pt x="1191" y="13669"/>
                  <a:pt x="1215" y="13610"/>
                </a:cubicBezTo>
                <a:cubicBezTo>
                  <a:pt x="1239" y="13645"/>
                  <a:pt x="1251" y="13657"/>
                  <a:pt x="1263" y="13693"/>
                </a:cubicBezTo>
                <a:cubicBezTo>
                  <a:pt x="1251" y="13705"/>
                  <a:pt x="1215" y="13717"/>
                  <a:pt x="1203" y="13752"/>
                </a:cubicBezTo>
                <a:cubicBezTo>
                  <a:pt x="1239" y="13788"/>
                  <a:pt x="1274" y="13824"/>
                  <a:pt x="1322" y="13824"/>
                </a:cubicBezTo>
                <a:cubicBezTo>
                  <a:pt x="1298" y="13848"/>
                  <a:pt x="1274" y="13907"/>
                  <a:pt x="1298" y="13955"/>
                </a:cubicBezTo>
                <a:cubicBezTo>
                  <a:pt x="1263" y="13967"/>
                  <a:pt x="1239" y="14002"/>
                  <a:pt x="1227" y="14026"/>
                </a:cubicBezTo>
                <a:cubicBezTo>
                  <a:pt x="1245" y="14063"/>
                  <a:pt x="1279" y="14093"/>
                  <a:pt x="1315" y="14093"/>
                </a:cubicBezTo>
                <a:cubicBezTo>
                  <a:pt x="1325" y="14093"/>
                  <a:pt x="1335" y="14091"/>
                  <a:pt x="1346" y="14086"/>
                </a:cubicBezTo>
                <a:lnTo>
                  <a:pt x="1346" y="14086"/>
                </a:lnTo>
                <a:cubicBezTo>
                  <a:pt x="1310" y="14133"/>
                  <a:pt x="1298" y="14205"/>
                  <a:pt x="1346" y="14264"/>
                </a:cubicBezTo>
                <a:cubicBezTo>
                  <a:pt x="1417" y="14253"/>
                  <a:pt x="1441" y="14205"/>
                  <a:pt x="1465" y="14145"/>
                </a:cubicBezTo>
                <a:cubicBezTo>
                  <a:pt x="1465" y="14169"/>
                  <a:pt x="1477" y="14169"/>
                  <a:pt x="1477" y="14181"/>
                </a:cubicBezTo>
                <a:cubicBezTo>
                  <a:pt x="1477" y="14193"/>
                  <a:pt x="1477" y="14229"/>
                  <a:pt x="1489" y="14241"/>
                </a:cubicBezTo>
                <a:lnTo>
                  <a:pt x="1477" y="14253"/>
                </a:lnTo>
                <a:cubicBezTo>
                  <a:pt x="1501" y="14300"/>
                  <a:pt x="1548" y="14312"/>
                  <a:pt x="1584" y="14324"/>
                </a:cubicBezTo>
                <a:cubicBezTo>
                  <a:pt x="1584" y="14348"/>
                  <a:pt x="1560" y="14348"/>
                  <a:pt x="1560" y="14360"/>
                </a:cubicBezTo>
                <a:cubicBezTo>
                  <a:pt x="1548" y="14360"/>
                  <a:pt x="1536" y="14360"/>
                  <a:pt x="1501" y="14372"/>
                </a:cubicBezTo>
                <a:cubicBezTo>
                  <a:pt x="1501" y="14407"/>
                  <a:pt x="1525" y="14431"/>
                  <a:pt x="1548" y="14431"/>
                </a:cubicBezTo>
                <a:cubicBezTo>
                  <a:pt x="1525" y="14443"/>
                  <a:pt x="1501" y="14479"/>
                  <a:pt x="1501" y="14526"/>
                </a:cubicBezTo>
                <a:cubicBezTo>
                  <a:pt x="1513" y="14529"/>
                  <a:pt x="1522" y="14531"/>
                  <a:pt x="1531" y="14531"/>
                </a:cubicBezTo>
                <a:cubicBezTo>
                  <a:pt x="1556" y="14531"/>
                  <a:pt x="1569" y="14517"/>
                  <a:pt x="1596" y="14491"/>
                </a:cubicBezTo>
                <a:lnTo>
                  <a:pt x="1596" y="14503"/>
                </a:lnTo>
                <a:lnTo>
                  <a:pt x="1596" y="14538"/>
                </a:lnTo>
                <a:lnTo>
                  <a:pt x="1584" y="14538"/>
                </a:lnTo>
                <a:cubicBezTo>
                  <a:pt x="1584" y="14562"/>
                  <a:pt x="1596" y="14598"/>
                  <a:pt x="1620" y="14598"/>
                </a:cubicBezTo>
                <a:cubicBezTo>
                  <a:pt x="1596" y="14610"/>
                  <a:pt x="1584" y="14645"/>
                  <a:pt x="1596" y="14681"/>
                </a:cubicBezTo>
                <a:cubicBezTo>
                  <a:pt x="1603" y="14688"/>
                  <a:pt x="1611" y="14691"/>
                  <a:pt x="1619" y="14691"/>
                </a:cubicBezTo>
                <a:cubicBezTo>
                  <a:pt x="1639" y="14691"/>
                  <a:pt x="1659" y="14674"/>
                  <a:pt x="1667" y="14657"/>
                </a:cubicBezTo>
                <a:cubicBezTo>
                  <a:pt x="1667" y="14681"/>
                  <a:pt x="1679" y="14717"/>
                  <a:pt x="1715" y="14729"/>
                </a:cubicBezTo>
                <a:cubicBezTo>
                  <a:pt x="1727" y="14705"/>
                  <a:pt x="1739" y="14681"/>
                  <a:pt x="1739" y="14657"/>
                </a:cubicBezTo>
                <a:cubicBezTo>
                  <a:pt x="1751" y="14663"/>
                  <a:pt x="1760" y="14666"/>
                  <a:pt x="1769" y="14666"/>
                </a:cubicBezTo>
                <a:cubicBezTo>
                  <a:pt x="1778" y="14666"/>
                  <a:pt x="1786" y="14663"/>
                  <a:pt x="1798" y="14657"/>
                </a:cubicBezTo>
                <a:lnTo>
                  <a:pt x="1798" y="14657"/>
                </a:lnTo>
                <a:cubicBezTo>
                  <a:pt x="1798" y="14669"/>
                  <a:pt x="1786" y="14681"/>
                  <a:pt x="1786" y="14705"/>
                </a:cubicBezTo>
                <a:cubicBezTo>
                  <a:pt x="1800" y="14709"/>
                  <a:pt x="1811" y="14712"/>
                  <a:pt x="1821" y="14712"/>
                </a:cubicBezTo>
                <a:cubicBezTo>
                  <a:pt x="1838" y="14712"/>
                  <a:pt x="1850" y="14704"/>
                  <a:pt x="1858" y="14681"/>
                </a:cubicBezTo>
                <a:lnTo>
                  <a:pt x="1858" y="14705"/>
                </a:lnTo>
                <a:cubicBezTo>
                  <a:pt x="1858" y="14717"/>
                  <a:pt x="1882" y="14741"/>
                  <a:pt x="1906" y="14764"/>
                </a:cubicBezTo>
                <a:cubicBezTo>
                  <a:pt x="1906" y="14764"/>
                  <a:pt x="1917" y="14764"/>
                  <a:pt x="1917" y="14776"/>
                </a:cubicBezTo>
                <a:lnTo>
                  <a:pt x="1906" y="14788"/>
                </a:lnTo>
                <a:cubicBezTo>
                  <a:pt x="1900" y="14782"/>
                  <a:pt x="1894" y="14779"/>
                  <a:pt x="1886" y="14779"/>
                </a:cubicBezTo>
                <a:cubicBezTo>
                  <a:pt x="1879" y="14779"/>
                  <a:pt x="1870" y="14782"/>
                  <a:pt x="1858" y="14788"/>
                </a:cubicBezTo>
                <a:cubicBezTo>
                  <a:pt x="1858" y="14800"/>
                  <a:pt x="1882" y="14824"/>
                  <a:pt x="1894" y="14836"/>
                </a:cubicBezTo>
                <a:lnTo>
                  <a:pt x="1894" y="14884"/>
                </a:lnTo>
                <a:cubicBezTo>
                  <a:pt x="1870" y="14884"/>
                  <a:pt x="1846" y="14895"/>
                  <a:pt x="1822" y="14907"/>
                </a:cubicBezTo>
                <a:cubicBezTo>
                  <a:pt x="1834" y="14943"/>
                  <a:pt x="1846" y="14967"/>
                  <a:pt x="1870" y="14979"/>
                </a:cubicBezTo>
                <a:cubicBezTo>
                  <a:pt x="1870" y="14979"/>
                  <a:pt x="1870" y="15003"/>
                  <a:pt x="1894" y="15003"/>
                </a:cubicBezTo>
                <a:cubicBezTo>
                  <a:pt x="1858" y="15026"/>
                  <a:pt x="1846" y="15074"/>
                  <a:pt x="1858" y="15122"/>
                </a:cubicBezTo>
                <a:lnTo>
                  <a:pt x="1882" y="15122"/>
                </a:lnTo>
                <a:cubicBezTo>
                  <a:pt x="1891" y="15125"/>
                  <a:pt x="1900" y="15126"/>
                  <a:pt x="1908" y="15126"/>
                </a:cubicBezTo>
                <a:cubicBezTo>
                  <a:pt x="1934" y="15126"/>
                  <a:pt x="1956" y="15113"/>
                  <a:pt x="1965" y="15086"/>
                </a:cubicBezTo>
                <a:cubicBezTo>
                  <a:pt x="1965" y="15098"/>
                  <a:pt x="1965" y="15098"/>
                  <a:pt x="1977" y="15122"/>
                </a:cubicBezTo>
                <a:lnTo>
                  <a:pt x="1977" y="15145"/>
                </a:lnTo>
                <a:lnTo>
                  <a:pt x="1965" y="15145"/>
                </a:lnTo>
                <a:cubicBezTo>
                  <a:pt x="1977" y="15193"/>
                  <a:pt x="2001" y="15205"/>
                  <a:pt x="2025" y="15217"/>
                </a:cubicBezTo>
                <a:cubicBezTo>
                  <a:pt x="2001" y="15253"/>
                  <a:pt x="1965" y="15276"/>
                  <a:pt x="1965" y="15324"/>
                </a:cubicBezTo>
                <a:lnTo>
                  <a:pt x="2013" y="15324"/>
                </a:lnTo>
                <a:cubicBezTo>
                  <a:pt x="2013" y="15360"/>
                  <a:pt x="2013" y="15384"/>
                  <a:pt x="2025" y="15419"/>
                </a:cubicBezTo>
                <a:cubicBezTo>
                  <a:pt x="2003" y="15410"/>
                  <a:pt x="1981" y="15406"/>
                  <a:pt x="1959" y="15406"/>
                </a:cubicBezTo>
                <a:cubicBezTo>
                  <a:pt x="1896" y="15406"/>
                  <a:pt x="1834" y="15444"/>
                  <a:pt x="1798" y="15515"/>
                </a:cubicBezTo>
                <a:cubicBezTo>
                  <a:pt x="1834" y="15559"/>
                  <a:pt x="1876" y="15583"/>
                  <a:pt x="1914" y="15583"/>
                </a:cubicBezTo>
                <a:cubicBezTo>
                  <a:pt x="1928" y="15583"/>
                  <a:pt x="1941" y="15580"/>
                  <a:pt x="1953" y="15574"/>
                </a:cubicBezTo>
                <a:lnTo>
                  <a:pt x="1953" y="15574"/>
                </a:lnTo>
                <a:cubicBezTo>
                  <a:pt x="1917" y="15622"/>
                  <a:pt x="1917" y="15681"/>
                  <a:pt x="1953" y="15741"/>
                </a:cubicBezTo>
                <a:cubicBezTo>
                  <a:pt x="1917" y="15753"/>
                  <a:pt x="1894" y="15800"/>
                  <a:pt x="1882" y="15848"/>
                </a:cubicBezTo>
                <a:cubicBezTo>
                  <a:pt x="1909" y="15894"/>
                  <a:pt x="1951" y="15912"/>
                  <a:pt x="1991" y="15912"/>
                </a:cubicBezTo>
                <a:cubicBezTo>
                  <a:pt x="2003" y="15912"/>
                  <a:pt x="2014" y="15910"/>
                  <a:pt x="2025" y="15907"/>
                </a:cubicBezTo>
                <a:lnTo>
                  <a:pt x="2025" y="15907"/>
                </a:lnTo>
                <a:cubicBezTo>
                  <a:pt x="2001" y="15967"/>
                  <a:pt x="2001" y="16038"/>
                  <a:pt x="2060" y="16110"/>
                </a:cubicBezTo>
                <a:cubicBezTo>
                  <a:pt x="2144" y="16086"/>
                  <a:pt x="2179" y="16027"/>
                  <a:pt x="2179" y="15955"/>
                </a:cubicBezTo>
                <a:lnTo>
                  <a:pt x="2203" y="15979"/>
                </a:lnTo>
                <a:cubicBezTo>
                  <a:pt x="2203" y="16015"/>
                  <a:pt x="2215" y="16027"/>
                  <a:pt x="2239" y="16050"/>
                </a:cubicBezTo>
                <a:cubicBezTo>
                  <a:pt x="2239" y="16050"/>
                  <a:pt x="2215" y="16074"/>
                  <a:pt x="2215" y="16086"/>
                </a:cubicBezTo>
                <a:cubicBezTo>
                  <a:pt x="2252" y="16132"/>
                  <a:pt x="2296" y="16150"/>
                  <a:pt x="2336" y="16150"/>
                </a:cubicBezTo>
                <a:cubicBezTo>
                  <a:pt x="2348" y="16150"/>
                  <a:pt x="2359" y="16148"/>
                  <a:pt x="2370" y="16146"/>
                </a:cubicBezTo>
                <a:lnTo>
                  <a:pt x="2370" y="16146"/>
                </a:lnTo>
                <a:cubicBezTo>
                  <a:pt x="2334" y="16205"/>
                  <a:pt x="2334" y="16277"/>
                  <a:pt x="2394" y="16348"/>
                </a:cubicBezTo>
                <a:cubicBezTo>
                  <a:pt x="2477" y="16324"/>
                  <a:pt x="2513" y="16265"/>
                  <a:pt x="2513" y="16205"/>
                </a:cubicBezTo>
                <a:cubicBezTo>
                  <a:pt x="2552" y="16245"/>
                  <a:pt x="2600" y="16268"/>
                  <a:pt x="2656" y="16268"/>
                </a:cubicBezTo>
                <a:cubicBezTo>
                  <a:pt x="2667" y="16268"/>
                  <a:pt x="2679" y="16267"/>
                  <a:pt x="2691" y="16265"/>
                </a:cubicBezTo>
                <a:cubicBezTo>
                  <a:pt x="2715" y="16193"/>
                  <a:pt x="2679" y="16134"/>
                  <a:pt x="2656" y="16098"/>
                </a:cubicBezTo>
                <a:cubicBezTo>
                  <a:pt x="2691" y="16098"/>
                  <a:pt x="2727" y="16074"/>
                  <a:pt x="2751" y="16027"/>
                </a:cubicBezTo>
                <a:cubicBezTo>
                  <a:pt x="2751" y="16050"/>
                  <a:pt x="2775" y="16098"/>
                  <a:pt x="2798" y="16134"/>
                </a:cubicBezTo>
                <a:cubicBezTo>
                  <a:pt x="2834" y="16110"/>
                  <a:pt x="2846" y="16110"/>
                  <a:pt x="2858" y="16098"/>
                </a:cubicBezTo>
                <a:cubicBezTo>
                  <a:pt x="2894" y="16086"/>
                  <a:pt x="2918" y="16074"/>
                  <a:pt x="2953" y="16038"/>
                </a:cubicBezTo>
                <a:cubicBezTo>
                  <a:pt x="2965" y="16086"/>
                  <a:pt x="2977" y="16134"/>
                  <a:pt x="3013" y="16158"/>
                </a:cubicBezTo>
                <a:cubicBezTo>
                  <a:pt x="2870" y="16158"/>
                  <a:pt x="2751" y="16277"/>
                  <a:pt x="2751" y="16491"/>
                </a:cubicBezTo>
                <a:cubicBezTo>
                  <a:pt x="2787" y="16503"/>
                  <a:pt x="2821" y="16508"/>
                  <a:pt x="2853" y="16508"/>
                </a:cubicBezTo>
                <a:cubicBezTo>
                  <a:pt x="2901" y="16508"/>
                  <a:pt x="2944" y="16496"/>
                  <a:pt x="2979" y="16477"/>
                </a:cubicBezTo>
                <a:lnTo>
                  <a:pt x="2979" y="16477"/>
                </a:lnTo>
                <a:cubicBezTo>
                  <a:pt x="2978" y="16481"/>
                  <a:pt x="2977" y="16485"/>
                  <a:pt x="2977" y="16491"/>
                </a:cubicBezTo>
                <a:cubicBezTo>
                  <a:pt x="2989" y="16503"/>
                  <a:pt x="3013" y="16515"/>
                  <a:pt x="3025" y="16515"/>
                </a:cubicBezTo>
                <a:cubicBezTo>
                  <a:pt x="3025" y="16527"/>
                  <a:pt x="3025" y="16550"/>
                  <a:pt x="3037" y="16550"/>
                </a:cubicBezTo>
                <a:cubicBezTo>
                  <a:pt x="3037" y="16562"/>
                  <a:pt x="3037" y="16586"/>
                  <a:pt x="3049" y="16610"/>
                </a:cubicBezTo>
                <a:lnTo>
                  <a:pt x="3072" y="16610"/>
                </a:lnTo>
                <a:cubicBezTo>
                  <a:pt x="3096" y="16634"/>
                  <a:pt x="3132" y="16669"/>
                  <a:pt x="3191" y="16693"/>
                </a:cubicBezTo>
                <a:cubicBezTo>
                  <a:pt x="3191" y="16705"/>
                  <a:pt x="3191" y="16729"/>
                  <a:pt x="3203" y="16741"/>
                </a:cubicBezTo>
                <a:cubicBezTo>
                  <a:pt x="3227" y="16741"/>
                  <a:pt x="3263" y="16705"/>
                  <a:pt x="3263" y="16681"/>
                </a:cubicBezTo>
                <a:cubicBezTo>
                  <a:pt x="3275" y="16705"/>
                  <a:pt x="3310" y="16729"/>
                  <a:pt x="3334" y="16729"/>
                </a:cubicBezTo>
                <a:cubicBezTo>
                  <a:pt x="3346" y="16693"/>
                  <a:pt x="3334" y="16669"/>
                  <a:pt x="3322" y="16646"/>
                </a:cubicBezTo>
                <a:cubicBezTo>
                  <a:pt x="3334" y="16646"/>
                  <a:pt x="3346" y="16646"/>
                  <a:pt x="3382" y="16622"/>
                </a:cubicBezTo>
                <a:cubicBezTo>
                  <a:pt x="3382" y="16634"/>
                  <a:pt x="3382" y="16646"/>
                  <a:pt x="3394" y="16669"/>
                </a:cubicBezTo>
                <a:cubicBezTo>
                  <a:pt x="3441" y="16669"/>
                  <a:pt x="3453" y="16634"/>
                  <a:pt x="3453" y="16610"/>
                </a:cubicBezTo>
                <a:cubicBezTo>
                  <a:pt x="3465" y="16634"/>
                  <a:pt x="3501" y="16646"/>
                  <a:pt x="3525" y="16646"/>
                </a:cubicBezTo>
                <a:cubicBezTo>
                  <a:pt x="3549" y="16622"/>
                  <a:pt x="3549" y="16586"/>
                  <a:pt x="3525" y="16574"/>
                </a:cubicBezTo>
                <a:cubicBezTo>
                  <a:pt x="3549" y="16574"/>
                  <a:pt x="3572" y="16562"/>
                  <a:pt x="3584" y="16550"/>
                </a:cubicBezTo>
                <a:cubicBezTo>
                  <a:pt x="3575" y="16524"/>
                  <a:pt x="3560" y="16510"/>
                  <a:pt x="3537" y="16510"/>
                </a:cubicBezTo>
                <a:cubicBezTo>
                  <a:pt x="3530" y="16510"/>
                  <a:pt x="3522" y="16512"/>
                  <a:pt x="3513" y="16515"/>
                </a:cubicBezTo>
                <a:lnTo>
                  <a:pt x="3513" y="16503"/>
                </a:lnTo>
                <a:cubicBezTo>
                  <a:pt x="3525" y="16491"/>
                  <a:pt x="3525" y="16467"/>
                  <a:pt x="3525" y="16467"/>
                </a:cubicBezTo>
                <a:cubicBezTo>
                  <a:pt x="3543" y="16494"/>
                  <a:pt x="3560" y="16507"/>
                  <a:pt x="3583" y="16507"/>
                </a:cubicBezTo>
                <a:cubicBezTo>
                  <a:pt x="3591" y="16507"/>
                  <a:pt x="3599" y="16506"/>
                  <a:pt x="3608" y="16503"/>
                </a:cubicBezTo>
                <a:lnTo>
                  <a:pt x="3608" y="16491"/>
                </a:lnTo>
                <a:cubicBezTo>
                  <a:pt x="3608" y="16503"/>
                  <a:pt x="3608" y="16503"/>
                  <a:pt x="3620" y="16515"/>
                </a:cubicBezTo>
                <a:cubicBezTo>
                  <a:pt x="3632" y="16527"/>
                  <a:pt x="3632" y="16562"/>
                  <a:pt x="3644" y="16574"/>
                </a:cubicBezTo>
                <a:cubicBezTo>
                  <a:pt x="3668" y="16586"/>
                  <a:pt x="3680" y="16622"/>
                  <a:pt x="3691" y="16634"/>
                </a:cubicBezTo>
                <a:lnTo>
                  <a:pt x="3727" y="16634"/>
                </a:lnTo>
                <a:lnTo>
                  <a:pt x="3739" y="16646"/>
                </a:lnTo>
                <a:cubicBezTo>
                  <a:pt x="3739" y="16669"/>
                  <a:pt x="3727" y="16681"/>
                  <a:pt x="3727" y="16693"/>
                </a:cubicBezTo>
                <a:cubicBezTo>
                  <a:pt x="3739" y="16705"/>
                  <a:pt x="3751" y="16729"/>
                  <a:pt x="3787" y="16729"/>
                </a:cubicBezTo>
                <a:cubicBezTo>
                  <a:pt x="3787" y="16765"/>
                  <a:pt x="3763" y="16812"/>
                  <a:pt x="3751" y="16848"/>
                </a:cubicBezTo>
                <a:cubicBezTo>
                  <a:pt x="3763" y="16824"/>
                  <a:pt x="3799" y="16800"/>
                  <a:pt x="3822" y="16789"/>
                </a:cubicBezTo>
                <a:cubicBezTo>
                  <a:pt x="3822" y="16789"/>
                  <a:pt x="3822" y="16765"/>
                  <a:pt x="3811" y="16765"/>
                </a:cubicBezTo>
                <a:cubicBezTo>
                  <a:pt x="3811" y="16753"/>
                  <a:pt x="3811" y="16753"/>
                  <a:pt x="3799" y="16741"/>
                </a:cubicBezTo>
                <a:lnTo>
                  <a:pt x="3822" y="16729"/>
                </a:lnTo>
                <a:lnTo>
                  <a:pt x="3846" y="16729"/>
                </a:lnTo>
                <a:cubicBezTo>
                  <a:pt x="3822" y="16765"/>
                  <a:pt x="3846" y="16812"/>
                  <a:pt x="3870" y="16848"/>
                </a:cubicBezTo>
                <a:cubicBezTo>
                  <a:pt x="3858" y="16872"/>
                  <a:pt x="3858" y="16920"/>
                  <a:pt x="3858" y="16943"/>
                </a:cubicBezTo>
                <a:lnTo>
                  <a:pt x="3846" y="16967"/>
                </a:lnTo>
                <a:cubicBezTo>
                  <a:pt x="3822" y="16979"/>
                  <a:pt x="3811" y="16991"/>
                  <a:pt x="3811" y="17003"/>
                </a:cubicBezTo>
                <a:lnTo>
                  <a:pt x="3822" y="17027"/>
                </a:lnTo>
                <a:cubicBezTo>
                  <a:pt x="3811" y="17050"/>
                  <a:pt x="3811" y="17086"/>
                  <a:pt x="3822" y="17098"/>
                </a:cubicBezTo>
                <a:cubicBezTo>
                  <a:pt x="3803" y="17087"/>
                  <a:pt x="3787" y="17081"/>
                  <a:pt x="3771" y="17081"/>
                </a:cubicBezTo>
                <a:cubicBezTo>
                  <a:pt x="3739" y="17081"/>
                  <a:pt x="3712" y="17105"/>
                  <a:pt x="3680" y="17146"/>
                </a:cubicBezTo>
                <a:cubicBezTo>
                  <a:pt x="3703" y="17181"/>
                  <a:pt x="3739" y="17205"/>
                  <a:pt x="3787" y="17205"/>
                </a:cubicBezTo>
                <a:cubicBezTo>
                  <a:pt x="3763" y="17229"/>
                  <a:pt x="3763" y="17265"/>
                  <a:pt x="3787" y="17301"/>
                </a:cubicBezTo>
                <a:cubicBezTo>
                  <a:pt x="3763" y="17324"/>
                  <a:pt x="3739" y="17336"/>
                  <a:pt x="3727" y="17360"/>
                </a:cubicBezTo>
                <a:cubicBezTo>
                  <a:pt x="3751" y="17408"/>
                  <a:pt x="3787" y="17420"/>
                  <a:pt x="3811" y="17420"/>
                </a:cubicBezTo>
                <a:cubicBezTo>
                  <a:pt x="3787" y="17455"/>
                  <a:pt x="3787" y="17515"/>
                  <a:pt x="3811" y="17562"/>
                </a:cubicBezTo>
                <a:lnTo>
                  <a:pt x="3799" y="17574"/>
                </a:lnTo>
                <a:lnTo>
                  <a:pt x="3811" y="17586"/>
                </a:lnTo>
                <a:cubicBezTo>
                  <a:pt x="3811" y="17622"/>
                  <a:pt x="3811" y="17634"/>
                  <a:pt x="3822" y="17658"/>
                </a:cubicBezTo>
                <a:cubicBezTo>
                  <a:pt x="3809" y="17655"/>
                  <a:pt x="3797" y="17654"/>
                  <a:pt x="3786" y="17654"/>
                </a:cubicBezTo>
                <a:cubicBezTo>
                  <a:pt x="3747" y="17654"/>
                  <a:pt x="3719" y="17671"/>
                  <a:pt x="3691" y="17717"/>
                </a:cubicBezTo>
                <a:cubicBezTo>
                  <a:pt x="3727" y="17753"/>
                  <a:pt x="3763" y="17765"/>
                  <a:pt x="3799" y="17765"/>
                </a:cubicBezTo>
                <a:cubicBezTo>
                  <a:pt x="3787" y="17801"/>
                  <a:pt x="3787" y="17824"/>
                  <a:pt x="3811" y="17860"/>
                </a:cubicBezTo>
                <a:lnTo>
                  <a:pt x="3763" y="17896"/>
                </a:lnTo>
                <a:cubicBezTo>
                  <a:pt x="3751" y="17920"/>
                  <a:pt x="3751" y="17932"/>
                  <a:pt x="3739" y="17943"/>
                </a:cubicBezTo>
                <a:lnTo>
                  <a:pt x="3751" y="17943"/>
                </a:lnTo>
                <a:lnTo>
                  <a:pt x="3751" y="18003"/>
                </a:lnTo>
                <a:cubicBezTo>
                  <a:pt x="3743" y="18001"/>
                  <a:pt x="3736" y="18000"/>
                  <a:pt x="3729" y="18000"/>
                </a:cubicBezTo>
                <a:cubicBezTo>
                  <a:pt x="3695" y="18000"/>
                  <a:pt x="3674" y="18025"/>
                  <a:pt x="3644" y="18074"/>
                </a:cubicBezTo>
                <a:cubicBezTo>
                  <a:pt x="3670" y="18092"/>
                  <a:pt x="3683" y="18103"/>
                  <a:pt x="3703" y="18103"/>
                </a:cubicBezTo>
                <a:cubicBezTo>
                  <a:pt x="3710" y="18103"/>
                  <a:pt x="3718" y="18101"/>
                  <a:pt x="3727" y="18098"/>
                </a:cubicBezTo>
                <a:lnTo>
                  <a:pt x="3727" y="18098"/>
                </a:lnTo>
                <a:cubicBezTo>
                  <a:pt x="3703" y="18122"/>
                  <a:pt x="3727" y="18134"/>
                  <a:pt x="3739" y="18170"/>
                </a:cubicBezTo>
                <a:cubicBezTo>
                  <a:pt x="3727" y="18182"/>
                  <a:pt x="3727" y="18193"/>
                  <a:pt x="3703" y="18217"/>
                </a:cubicBezTo>
                <a:cubicBezTo>
                  <a:pt x="3729" y="18226"/>
                  <a:pt x="3742" y="18234"/>
                  <a:pt x="3760" y="18234"/>
                </a:cubicBezTo>
                <a:cubicBezTo>
                  <a:pt x="3768" y="18234"/>
                  <a:pt x="3776" y="18233"/>
                  <a:pt x="3787" y="18229"/>
                </a:cubicBezTo>
                <a:lnTo>
                  <a:pt x="3787" y="18229"/>
                </a:lnTo>
                <a:cubicBezTo>
                  <a:pt x="3763" y="18253"/>
                  <a:pt x="3787" y="18289"/>
                  <a:pt x="3811" y="18313"/>
                </a:cubicBezTo>
                <a:cubicBezTo>
                  <a:pt x="3846" y="18301"/>
                  <a:pt x="3858" y="18277"/>
                  <a:pt x="3858" y="18241"/>
                </a:cubicBezTo>
                <a:lnTo>
                  <a:pt x="3870" y="18253"/>
                </a:lnTo>
                <a:cubicBezTo>
                  <a:pt x="3870" y="18277"/>
                  <a:pt x="3882" y="18277"/>
                  <a:pt x="3882" y="18289"/>
                </a:cubicBezTo>
                <a:lnTo>
                  <a:pt x="3882" y="18301"/>
                </a:lnTo>
                <a:cubicBezTo>
                  <a:pt x="3907" y="18309"/>
                  <a:pt x="3920" y="18323"/>
                  <a:pt x="3938" y="18323"/>
                </a:cubicBezTo>
                <a:cubicBezTo>
                  <a:pt x="3945" y="18323"/>
                  <a:pt x="3954" y="18320"/>
                  <a:pt x="3965" y="18313"/>
                </a:cubicBezTo>
                <a:lnTo>
                  <a:pt x="3965" y="18313"/>
                </a:lnTo>
                <a:cubicBezTo>
                  <a:pt x="3941" y="18348"/>
                  <a:pt x="3965" y="18372"/>
                  <a:pt x="3989" y="18408"/>
                </a:cubicBezTo>
                <a:cubicBezTo>
                  <a:pt x="4025" y="18396"/>
                  <a:pt x="4037" y="18360"/>
                  <a:pt x="4037" y="18336"/>
                </a:cubicBezTo>
                <a:cubicBezTo>
                  <a:pt x="4045" y="18345"/>
                  <a:pt x="4065" y="18353"/>
                  <a:pt x="4089" y="18353"/>
                </a:cubicBezTo>
                <a:cubicBezTo>
                  <a:pt x="4099" y="18353"/>
                  <a:pt x="4110" y="18352"/>
                  <a:pt x="4120" y="18348"/>
                </a:cubicBezTo>
                <a:lnTo>
                  <a:pt x="4120" y="18313"/>
                </a:lnTo>
                <a:cubicBezTo>
                  <a:pt x="4144" y="18301"/>
                  <a:pt x="4156" y="18289"/>
                  <a:pt x="4156" y="18277"/>
                </a:cubicBezTo>
                <a:lnTo>
                  <a:pt x="4168" y="18289"/>
                </a:lnTo>
                <a:cubicBezTo>
                  <a:pt x="4168" y="18289"/>
                  <a:pt x="4180" y="18289"/>
                  <a:pt x="4180" y="18277"/>
                </a:cubicBezTo>
                <a:lnTo>
                  <a:pt x="4215" y="18277"/>
                </a:lnTo>
                <a:lnTo>
                  <a:pt x="4215" y="18289"/>
                </a:lnTo>
                <a:cubicBezTo>
                  <a:pt x="4227" y="18289"/>
                  <a:pt x="4227" y="18289"/>
                  <a:pt x="4239" y="18277"/>
                </a:cubicBezTo>
                <a:lnTo>
                  <a:pt x="4239" y="18277"/>
                </a:lnTo>
                <a:cubicBezTo>
                  <a:pt x="4239" y="18289"/>
                  <a:pt x="4227" y="18301"/>
                  <a:pt x="4239" y="18313"/>
                </a:cubicBezTo>
                <a:lnTo>
                  <a:pt x="4239" y="18336"/>
                </a:lnTo>
                <a:lnTo>
                  <a:pt x="4263" y="18336"/>
                </a:lnTo>
                <a:lnTo>
                  <a:pt x="4263" y="18348"/>
                </a:lnTo>
                <a:cubicBezTo>
                  <a:pt x="4244" y="18337"/>
                  <a:pt x="4225" y="18331"/>
                  <a:pt x="4206" y="18331"/>
                </a:cubicBezTo>
                <a:cubicBezTo>
                  <a:pt x="4166" y="18331"/>
                  <a:pt x="4129" y="18355"/>
                  <a:pt x="4096" y="18396"/>
                </a:cubicBezTo>
                <a:cubicBezTo>
                  <a:pt x="4120" y="18432"/>
                  <a:pt x="4156" y="18455"/>
                  <a:pt x="4203" y="18455"/>
                </a:cubicBezTo>
                <a:cubicBezTo>
                  <a:pt x="4180" y="18479"/>
                  <a:pt x="4168" y="18527"/>
                  <a:pt x="4180" y="18551"/>
                </a:cubicBezTo>
                <a:cubicBezTo>
                  <a:pt x="4156" y="18574"/>
                  <a:pt x="4144" y="18586"/>
                  <a:pt x="4120" y="18610"/>
                </a:cubicBezTo>
                <a:cubicBezTo>
                  <a:pt x="4156" y="18658"/>
                  <a:pt x="4180" y="18670"/>
                  <a:pt x="4227" y="18670"/>
                </a:cubicBezTo>
                <a:cubicBezTo>
                  <a:pt x="4203" y="18717"/>
                  <a:pt x="4203" y="18765"/>
                  <a:pt x="4227" y="18824"/>
                </a:cubicBezTo>
                <a:cubicBezTo>
                  <a:pt x="4287" y="18813"/>
                  <a:pt x="4322" y="18777"/>
                  <a:pt x="4334" y="18717"/>
                </a:cubicBezTo>
                <a:cubicBezTo>
                  <a:pt x="4334" y="18729"/>
                  <a:pt x="4346" y="18729"/>
                  <a:pt x="4346" y="18753"/>
                </a:cubicBezTo>
                <a:cubicBezTo>
                  <a:pt x="4346" y="18765"/>
                  <a:pt x="4346" y="18777"/>
                  <a:pt x="4358" y="18813"/>
                </a:cubicBezTo>
                <a:cubicBezTo>
                  <a:pt x="4358" y="18813"/>
                  <a:pt x="4358" y="18824"/>
                  <a:pt x="4346" y="18824"/>
                </a:cubicBezTo>
                <a:cubicBezTo>
                  <a:pt x="4382" y="18872"/>
                  <a:pt x="4406" y="18884"/>
                  <a:pt x="4453" y="18884"/>
                </a:cubicBezTo>
                <a:cubicBezTo>
                  <a:pt x="4418" y="18932"/>
                  <a:pt x="4418" y="18967"/>
                  <a:pt x="4465" y="19015"/>
                </a:cubicBezTo>
                <a:cubicBezTo>
                  <a:pt x="4525" y="19003"/>
                  <a:pt x="4561" y="18967"/>
                  <a:pt x="4561" y="18932"/>
                </a:cubicBezTo>
                <a:cubicBezTo>
                  <a:pt x="4573" y="18955"/>
                  <a:pt x="4620" y="18991"/>
                  <a:pt x="4680" y="18991"/>
                </a:cubicBezTo>
                <a:cubicBezTo>
                  <a:pt x="4692" y="18944"/>
                  <a:pt x="4680" y="18896"/>
                  <a:pt x="4656" y="18872"/>
                </a:cubicBezTo>
                <a:cubicBezTo>
                  <a:pt x="4692" y="18872"/>
                  <a:pt x="4715" y="18848"/>
                  <a:pt x="4751" y="18824"/>
                </a:cubicBezTo>
                <a:cubicBezTo>
                  <a:pt x="4751" y="18848"/>
                  <a:pt x="4763" y="18872"/>
                  <a:pt x="4775" y="18896"/>
                </a:cubicBezTo>
                <a:cubicBezTo>
                  <a:pt x="4834" y="18884"/>
                  <a:pt x="4870" y="18848"/>
                  <a:pt x="4882" y="18789"/>
                </a:cubicBezTo>
                <a:cubicBezTo>
                  <a:pt x="4892" y="18818"/>
                  <a:pt x="4926" y="18840"/>
                  <a:pt x="4971" y="18840"/>
                </a:cubicBezTo>
                <a:cubicBezTo>
                  <a:pt x="4980" y="18840"/>
                  <a:pt x="4991" y="18839"/>
                  <a:pt x="5001" y="18836"/>
                </a:cubicBezTo>
                <a:cubicBezTo>
                  <a:pt x="5013" y="18777"/>
                  <a:pt x="5013" y="18729"/>
                  <a:pt x="4989" y="18717"/>
                </a:cubicBezTo>
                <a:cubicBezTo>
                  <a:pt x="5013" y="18717"/>
                  <a:pt x="5061" y="18694"/>
                  <a:pt x="5096" y="18646"/>
                </a:cubicBezTo>
                <a:cubicBezTo>
                  <a:pt x="5065" y="18614"/>
                  <a:pt x="5033" y="18598"/>
                  <a:pt x="5001" y="18598"/>
                </a:cubicBezTo>
                <a:cubicBezTo>
                  <a:pt x="4985" y="18598"/>
                  <a:pt x="4969" y="18602"/>
                  <a:pt x="4954" y="18610"/>
                </a:cubicBezTo>
                <a:lnTo>
                  <a:pt x="4954" y="18598"/>
                </a:lnTo>
                <a:cubicBezTo>
                  <a:pt x="4977" y="18586"/>
                  <a:pt x="4989" y="18551"/>
                  <a:pt x="4989" y="18539"/>
                </a:cubicBezTo>
                <a:cubicBezTo>
                  <a:pt x="5007" y="18566"/>
                  <a:pt x="5032" y="18579"/>
                  <a:pt x="5073" y="18579"/>
                </a:cubicBezTo>
                <a:cubicBezTo>
                  <a:pt x="5087" y="18579"/>
                  <a:pt x="5102" y="18577"/>
                  <a:pt x="5120" y="18574"/>
                </a:cubicBezTo>
                <a:cubicBezTo>
                  <a:pt x="5132" y="18515"/>
                  <a:pt x="5120" y="18479"/>
                  <a:pt x="5096" y="18455"/>
                </a:cubicBezTo>
                <a:cubicBezTo>
                  <a:pt x="5108" y="18455"/>
                  <a:pt x="5120" y="18455"/>
                  <a:pt x="5132" y="18432"/>
                </a:cubicBezTo>
                <a:lnTo>
                  <a:pt x="5132" y="18432"/>
                </a:lnTo>
                <a:cubicBezTo>
                  <a:pt x="5120" y="18491"/>
                  <a:pt x="5132" y="18574"/>
                  <a:pt x="5215" y="18598"/>
                </a:cubicBezTo>
                <a:cubicBezTo>
                  <a:pt x="5227" y="18634"/>
                  <a:pt x="5239" y="18658"/>
                  <a:pt x="5275" y="18694"/>
                </a:cubicBezTo>
                <a:cubicBezTo>
                  <a:pt x="5311" y="18670"/>
                  <a:pt x="5358" y="18646"/>
                  <a:pt x="5394" y="18610"/>
                </a:cubicBezTo>
                <a:cubicBezTo>
                  <a:pt x="5418" y="18586"/>
                  <a:pt x="5430" y="18539"/>
                  <a:pt x="5454" y="18491"/>
                </a:cubicBezTo>
                <a:cubicBezTo>
                  <a:pt x="5477" y="18527"/>
                  <a:pt x="5513" y="18551"/>
                  <a:pt x="5549" y="18574"/>
                </a:cubicBezTo>
                <a:lnTo>
                  <a:pt x="5573" y="18574"/>
                </a:lnTo>
                <a:cubicBezTo>
                  <a:pt x="5573" y="18586"/>
                  <a:pt x="5573" y="18598"/>
                  <a:pt x="5549" y="18610"/>
                </a:cubicBezTo>
                <a:lnTo>
                  <a:pt x="5573" y="18610"/>
                </a:lnTo>
                <a:cubicBezTo>
                  <a:pt x="5573" y="18646"/>
                  <a:pt x="5573" y="18670"/>
                  <a:pt x="5585" y="18705"/>
                </a:cubicBezTo>
                <a:lnTo>
                  <a:pt x="5644" y="18705"/>
                </a:lnTo>
                <a:cubicBezTo>
                  <a:pt x="5668" y="18705"/>
                  <a:pt x="5692" y="18705"/>
                  <a:pt x="5727" y="18670"/>
                </a:cubicBezTo>
                <a:cubicBezTo>
                  <a:pt x="5751" y="18658"/>
                  <a:pt x="5763" y="18658"/>
                  <a:pt x="5811" y="18634"/>
                </a:cubicBezTo>
                <a:lnTo>
                  <a:pt x="5835" y="18634"/>
                </a:lnTo>
                <a:cubicBezTo>
                  <a:pt x="5846" y="18634"/>
                  <a:pt x="5870" y="18634"/>
                  <a:pt x="5882" y="18610"/>
                </a:cubicBezTo>
                <a:cubicBezTo>
                  <a:pt x="5894" y="18610"/>
                  <a:pt x="5894" y="18610"/>
                  <a:pt x="5906" y="18634"/>
                </a:cubicBezTo>
                <a:lnTo>
                  <a:pt x="5906" y="18610"/>
                </a:lnTo>
                <a:cubicBezTo>
                  <a:pt x="5930" y="18610"/>
                  <a:pt x="5930" y="18634"/>
                  <a:pt x="5942" y="18634"/>
                </a:cubicBezTo>
                <a:cubicBezTo>
                  <a:pt x="5894" y="18670"/>
                  <a:pt x="5870" y="18729"/>
                  <a:pt x="5846" y="18836"/>
                </a:cubicBezTo>
                <a:cubicBezTo>
                  <a:pt x="5909" y="18863"/>
                  <a:pt x="5958" y="18877"/>
                  <a:pt x="6004" y="18877"/>
                </a:cubicBezTo>
                <a:cubicBezTo>
                  <a:pt x="6019" y="18877"/>
                  <a:pt x="6034" y="18875"/>
                  <a:pt x="6049" y="18872"/>
                </a:cubicBezTo>
                <a:cubicBezTo>
                  <a:pt x="6049" y="18896"/>
                  <a:pt x="6049" y="18932"/>
                  <a:pt x="6061" y="18967"/>
                </a:cubicBezTo>
                <a:cubicBezTo>
                  <a:pt x="6073" y="18967"/>
                  <a:pt x="6108" y="18967"/>
                  <a:pt x="6120" y="18955"/>
                </a:cubicBezTo>
                <a:cubicBezTo>
                  <a:pt x="6132" y="19015"/>
                  <a:pt x="6192" y="19075"/>
                  <a:pt x="6263" y="19122"/>
                </a:cubicBezTo>
                <a:cubicBezTo>
                  <a:pt x="6347" y="19063"/>
                  <a:pt x="6382" y="18967"/>
                  <a:pt x="6382" y="18896"/>
                </a:cubicBezTo>
                <a:cubicBezTo>
                  <a:pt x="6382" y="18884"/>
                  <a:pt x="6406" y="18848"/>
                  <a:pt x="6406" y="18836"/>
                </a:cubicBezTo>
                <a:cubicBezTo>
                  <a:pt x="6418" y="18836"/>
                  <a:pt x="6430" y="18848"/>
                  <a:pt x="6442" y="18848"/>
                </a:cubicBezTo>
                <a:cubicBezTo>
                  <a:pt x="6466" y="18872"/>
                  <a:pt x="6466" y="18884"/>
                  <a:pt x="6478" y="18896"/>
                </a:cubicBezTo>
                <a:cubicBezTo>
                  <a:pt x="6501" y="18884"/>
                  <a:pt x="6525" y="18872"/>
                  <a:pt x="6549" y="18848"/>
                </a:cubicBezTo>
                <a:cubicBezTo>
                  <a:pt x="6561" y="18848"/>
                  <a:pt x="6585" y="18836"/>
                  <a:pt x="6597" y="18836"/>
                </a:cubicBezTo>
                <a:cubicBezTo>
                  <a:pt x="6597" y="18848"/>
                  <a:pt x="6608" y="18872"/>
                  <a:pt x="6608" y="18884"/>
                </a:cubicBezTo>
                <a:cubicBezTo>
                  <a:pt x="6585" y="18884"/>
                  <a:pt x="6561" y="18896"/>
                  <a:pt x="6549" y="18932"/>
                </a:cubicBezTo>
                <a:cubicBezTo>
                  <a:pt x="6549" y="18944"/>
                  <a:pt x="6549" y="18955"/>
                  <a:pt x="6561" y="18967"/>
                </a:cubicBezTo>
                <a:cubicBezTo>
                  <a:pt x="6537" y="18967"/>
                  <a:pt x="6501" y="18991"/>
                  <a:pt x="6489" y="19027"/>
                </a:cubicBezTo>
                <a:cubicBezTo>
                  <a:pt x="6501" y="19051"/>
                  <a:pt x="6537" y="19051"/>
                  <a:pt x="6549" y="19051"/>
                </a:cubicBezTo>
                <a:cubicBezTo>
                  <a:pt x="6549" y="19063"/>
                  <a:pt x="6549" y="19086"/>
                  <a:pt x="6561" y="19110"/>
                </a:cubicBezTo>
                <a:cubicBezTo>
                  <a:pt x="6549" y="19122"/>
                  <a:pt x="6549" y="19134"/>
                  <a:pt x="6549" y="19146"/>
                </a:cubicBezTo>
                <a:cubicBezTo>
                  <a:pt x="6561" y="19170"/>
                  <a:pt x="6597" y="19170"/>
                  <a:pt x="6608" y="19170"/>
                </a:cubicBezTo>
                <a:cubicBezTo>
                  <a:pt x="6608" y="19194"/>
                  <a:pt x="6608" y="19205"/>
                  <a:pt x="6644" y="19241"/>
                </a:cubicBezTo>
                <a:cubicBezTo>
                  <a:pt x="6668" y="19229"/>
                  <a:pt x="6680" y="19194"/>
                  <a:pt x="6668" y="19170"/>
                </a:cubicBezTo>
                <a:lnTo>
                  <a:pt x="6668" y="19170"/>
                </a:lnTo>
                <a:cubicBezTo>
                  <a:pt x="6668" y="19170"/>
                  <a:pt x="6680" y="19170"/>
                  <a:pt x="6680" y="19182"/>
                </a:cubicBezTo>
                <a:cubicBezTo>
                  <a:pt x="6680" y="19194"/>
                  <a:pt x="6704" y="19194"/>
                  <a:pt x="6704" y="19205"/>
                </a:cubicBezTo>
                <a:lnTo>
                  <a:pt x="6704" y="19229"/>
                </a:lnTo>
                <a:cubicBezTo>
                  <a:pt x="6716" y="19241"/>
                  <a:pt x="6739" y="19241"/>
                  <a:pt x="6763" y="19241"/>
                </a:cubicBezTo>
                <a:cubicBezTo>
                  <a:pt x="6763" y="19265"/>
                  <a:pt x="6763" y="19289"/>
                  <a:pt x="6787" y="19313"/>
                </a:cubicBezTo>
                <a:cubicBezTo>
                  <a:pt x="6823" y="19301"/>
                  <a:pt x="6835" y="19265"/>
                  <a:pt x="6823" y="19241"/>
                </a:cubicBezTo>
                <a:lnTo>
                  <a:pt x="6823" y="19241"/>
                </a:lnTo>
                <a:cubicBezTo>
                  <a:pt x="6829" y="19247"/>
                  <a:pt x="6838" y="19250"/>
                  <a:pt x="6850" y="19250"/>
                </a:cubicBezTo>
                <a:cubicBezTo>
                  <a:pt x="6861" y="19250"/>
                  <a:pt x="6876" y="19247"/>
                  <a:pt x="6894" y="19241"/>
                </a:cubicBezTo>
                <a:cubicBezTo>
                  <a:pt x="6894" y="19205"/>
                  <a:pt x="6882" y="19194"/>
                  <a:pt x="6859" y="19182"/>
                </a:cubicBezTo>
                <a:cubicBezTo>
                  <a:pt x="6882" y="19182"/>
                  <a:pt x="6894" y="19170"/>
                  <a:pt x="6894" y="19134"/>
                </a:cubicBezTo>
                <a:cubicBezTo>
                  <a:pt x="6894" y="19146"/>
                  <a:pt x="6906" y="19170"/>
                  <a:pt x="6918" y="19170"/>
                </a:cubicBezTo>
                <a:cubicBezTo>
                  <a:pt x="6954" y="19146"/>
                  <a:pt x="6966" y="19122"/>
                  <a:pt x="6954" y="19086"/>
                </a:cubicBezTo>
                <a:lnTo>
                  <a:pt x="6954" y="19086"/>
                </a:lnTo>
                <a:cubicBezTo>
                  <a:pt x="6960" y="19098"/>
                  <a:pt x="6972" y="19104"/>
                  <a:pt x="6985" y="19104"/>
                </a:cubicBezTo>
                <a:cubicBezTo>
                  <a:pt x="6998" y="19104"/>
                  <a:pt x="7013" y="19098"/>
                  <a:pt x="7025" y="19086"/>
                </a:cubicBezTo>
                <a:cubicBezTo>
                  <a:pt x="7025" y="19063"/>
                  <a:pt x="7013" y="19051"/>
                  <a:pt x="7001" y="19027"/>
                </a:cubicBezTo>
                <a:cubicBezTo>
                  <a:pt x="7013" y="19027"/>
                  <a:pt x="7013" y="19015"/>
                  <a:pt x="7025" y="19003"/>
                </a:cubicBezTo>
                <a:lnTo>
                  <a:pt x="7037" y="19003"/>
                </a:lnTo>
                <a:lnTo>
                  <a:pt x="7037" y="18967"/>
                </a:lnTo>
                <a:lnTo>
                  <a:pt x="7061" y="18967"/>
                </a:lnTo>
                <a:cubicBezTo>
                  <a:pt x="7037" y="18991"/>
                  <a:pt x="7037" y="19003"/>
                  <a:pt x="7061" y="19027"/>
                </a:cubicBezTo>
                <a:cubicBezTo>
                  <a:pt x="7085" y="19027"/>
                  <a:pt x="7097" y="19015"/>
                  <a:pt x="7097" y="19003"/>
                </a:cubicBezTo>
                <a:lnTo>
                  <a:pt x="7097" y="19015"/>
                </a:lnTo>
                <a:lnTo>
                  <a:pt x="7097" y="19027"/>
                </a:lnTo>
                <a:cubicBezTo>
                  <a:pt x="7120" y="19051"/>
                  <a:pt x="7132" y="19063"/>
                  <a:pt x="7144" y="19063"/>
                </a:cubicBezTo>
                <a:cubicBezTo>
                  <a:pt x="7132" y="19075"/>
                  <a:pt x="7132" y="19086"/>
                  <a:pt x="7144" y="19122"/>
                </a:cubicBezTo>
                <a:cubicBezTo>
                  <a:pt x="7180" y="19122"/>
                  <a:pt x="7192" y="19110"/>
                  <a:pt x="7192" y="19075"/>
                </a:cubicBezTo>
                <a:cubicBezTo>
                  <a:pt x="7200" y="19083"/>
                  <a:pt x="7208" y="19097"/>
                  <a:pt x="7220" y="19097"/>
                </a:cubicBezTo>
                <a:cubicBezTo>
                  <a:pt x="7226" y="19097"/>
                  <a:pt x="7232" y="19094"/>
                  <a:pt x="7240" y="19086"/>
                </a:cubicBezTo>
                <a:cubicBezTo>
                  <a:pt x="7251" y="19075"/>
                  <a:pt x="7240" y="19051"/>
                  <a:pt x="7240" y="19051"/>
                </a:cubicBezTo>
                <a:cubicBezTo>
                  <a:pt x="7251" y="19051"/>
                  <a:pt x="7263" y="19051"/>
                  <a:pt x="7263" y="19027"/>
                </a:cubicBezTo>
                <a:cubicBezTo>
                  <a:pt x="7263" y="19051"/>
                  <a:pt x="7263" y="19051"/>
                  <a:pt x="7275" y="19063"/>
                </a:cubicBezTo>
                <a:cubicBezTo>
                  <a:pt x="7299" y="19063"/>
                  <a:pt x="7311" y="19051"/>
                  <a:pt x="7311" y="19051"/>
                </a:cubicBezTo>
                <a:cubicBezTo>
                  <a:pt x="7323" y="19051"/>
                  <a:pt x="7323" y="19051"/>
                  <a:pt x="7335" y="19063"/>
                </a:cubicBezTo>
                <a:lnTo>
                  <a:pt x="7335" y="19075"/>
                </a:lnTo>
                <a:lnTo>
                  <a:pt x="7323" y="19086"/>
                </a:lnTo>
                <a:cubicBezTo>
                  <a:pt x="7299" y="19086"/>
                  <a:pt x="7275" y="19110"/>
                  <a:pt x="7263" y="19146"/>
                </a:cubicBezTo>
                <a:cubicBezTo>
                  <a:pt x="7275" y="19146"/>
                  <a:pt x="7275" y="19170"/>
                  <a:pt x="7299" y="19170"/>
                </a:cubicBezTo>
                <a:cubicBezTo>
                  <a:pt x="7275" y="19170"/>
                  <a:pt x="7251" y="19194"/>
                  <a:pt x="7251" y="19229"/>
                </a:cubicBezTo>
                <a:cubicBezTo>
                  <a:pt x="7251" y="19194"/>
                  <a:pt x="7240" y="19182"/>
                  <a:pt x="7204" y="19146"/>
                </a:cubicBezTo>
                <a:cubicBezTo>
                  <a:pt x="7180" y="19182"/>
                  <a:pt x="7180" y="19205"/>
                  <a:pt x="7192" y="19253"/>
                </a:cubicBezTo>
                <a:cubicBezTo>
                  <a:pt x="7181" y="19250"/>
                  <a:pt x="7172" y="19249"/>
                  <a:pt x="7163" y="19249"/>
                </a:cubicBezTo>
                <a:cubicBezTo>
                  <a:pt x="7134" y="19249"/>
                  <a:pt x="7115" y="19267"/>
                  <a:pt x="7097" y="19313"/>
                </a:cubicBezTo>
                <a:lnTo>
                  <a:pt x="7120" y="19313"/>
                </a:lnTo>
                <a:cubicBezTo>
                  <a:pt x="7120" y="19325"/>
                  <a:pt x="7120" y="19348"/>
                  <a:pt x="7132" y="19372"/>
                </a:cubicBezTo>
                <a:cubicBezTo>
                  <a:pt x="7122" y="19370"/>
                  <a:pt x="7112" y="19368"/>
                  <a:pt x="7104" y="19368"/>
                </a:cubicBezTo>
                <a:cubicBezTo>
                  <a:pt x="7074" y="19368"/>
                  <a:pt x="7056" y="19386"/>
                  <a:pt x="7037" y="19432"/>
                </a:cubicBezTo>
                <a:cubicBezTo>
                  <a:pt x="7062" y="19440"/>
                  <a:pt x="7075" y="19454"/>
                  <a:pt x="7093" y="19454"/>
                </a:cubicBezTo>
                <a:cubicBezTo>
                  <a:pt x="7101" y="19454"/>
                  <a:pt x="7109" y="19451"/>
                  <a:pt x="7120" y="19444"/>
                </a:cubicBezTo>
                <a:lnTo>
                  <a:pt x="7120" y="19444"/>
                </a:lnTo>
                <a:cubicBezTo>
                  <a:pt x="7097" y="19467"/>
                  <a:pt x="7120" y="19491"/>
                  <a:pt x="7120" y="19527"/>
                </a:cubicBezTo>
                <a:cubicBezTo>
                  <a:pt x="7097" y="19539"/>
                  <a:pt x="7085" y="19551"/>
                  <a:pt x="7085" y="19563"/>
                </a:cubicBezTo>
                <a:cubicBezTo>
                  <a:pt x="7111" y="19580"/>
                  <a:pt x="7124" y="19591"/>
                  <a:pt x="7139" y="19591"/>
                </a:cubicBezTo>
                <a:cubicBezTo>
                  <a:pt x="7144" y="19591"/>
                  <a:pt x="7150" y="19590"/>
                  <a:pt x="7156" y="19586"/>
                </a:cubicBezTo>
                <a:lnTo>
                  <a:pt x="7156" y="19586"/>
                </a:lnTo>
                <a:cubicBezTo>
                  <a:pt x="7144" y="19610"/>
                  <a:pt x="7156" y="19646"/>
                  <a:pt x="7192" y="19670"/>
                </a:cubicBezTo>
                <a:cubicBezTo>
                  <a:pt x="7216" y="19658"/>
                  <a:pt x="7240" y="19622"/>
                  <a:pt x="7240" y="19598"/>
                </a:cubicBezTo>
                <a:lnTo>
                  <a:pt x="7251" y="19610"/>
                </a:lnTo>
                <a:cubicBezTo>
                  <a:pt x="7251" y="19622"/>
                  <a:pt x="7263" y="19622"/>
                  <a:pt x="7263" y="19646"/>
                </a:cubicBezTo>
                <a:lnTo>
                  <a:pt x="7263" y="19658"/>
                </a:lnTo>
                <a:cubicBezTo>
                  <a:pt x="7289" y="19666"/>
                  <a:pt x="7302" y="19675"/>
                  <a:pt x="7316" y="19675"/>
                </a:cubicBezTo>
                <a:cubicBezTo>
                  <a:pt x="7322" y="19675"/>
                  <a:pt x="7328" y="19673"/>
                  <a:pt x="7335" y="19670"/>
                </a:cubicBezTo>
                <a:lnTo>
                  <a:pt x="7335" y="19670"/>
                </a:lnTo>
                <a:cubicBezTo>
                  <a:pt x="7323" y="19706"/>
                  <a:pt x="7335" y="19729"/>
                  <a:pt x="7370" y="19765"/>
                </a:cubicBezTo>
                <a:cubicBezTo>
                  <a:pt x="7394" y="19741"/>
                  <a:pt x="7418" y="19717"/>
                  <a:pt x="7418" y="19682"/>
                </a:cubicBezTo>
                <a:cubicBezTo>
                  <a:pt x="7427" y="19699"/>
                  <a:pt x="7442" y="19710"/>
                  <a:pt x="7468" y="19710"/>
                </a:cubicBezTo>
                <a:cubicBezTo>
                  <a:pt x="7478" y="19710"/>
                  <a:pt x="7489" y="19709"/>
                  <a:pt x="7501" y="19706"/>
                </a:cubicBezTo>
                <a:cubicBezTo>
                  <a:pt x="7501" y="19670"/>
                  <a:pt x="7490" y="19646"/>
                  <a:pt x="7478" y="19622"/>
                </a:cubicBezTo>
                <a:cubicBezTo>
                  <a:pt x="7490" y="19622"/>
                  <a:pt x="7501" y="19610"/>
                  <a:pt x="7513" y="19586"/>
                </a:cubicBezTo>
                <a:cubicBezTo>
                  <a:pt x="7513" y="19598"/>
                  <a:pt x="7537" y="19610"/>
                  <a:pt x="7549" y="19622"/>
                </a:cubicBezTo>
                <a:cubicBezTo>
                  <a:pt x="7573" y="19610"/>
                  <a:pt x="7597" y="19586"/>
                  <a:pt x="7597" y="19563"/>
                </a:cubicBezTo>
                <a:cubicBezTo>
                  <a:pt x="7597" y="19563"/>
                  <a:pt x="7597" y="19551"/>
                  <a:pt x="7609" y="19551"/>
                </a:cubicBezTo>
                <a:cubicBezTo>
                  <a:pt x="7615" y="19557"/>
                  <a:pt x="7626" y="19560"/>
                  <a:pt x="7640" y="19560"/>
                </a:cubicBezTo>
                <a:cubicBezTo>
                  <a:pt x="7653" y="19560"/>
                  <a:pt x="7668" y="19557"/>
                  <a:pt x="7680" y="19551"/>
                </a:cubicBezTo>
                <a:cubicBezTo>
                  <a:pt x="7680" y="19539"/>
                  <a:pt x="7680" y="19527"/>
                  <a:pt x="7668" y="19503"/>
                </a:cubicBezTo>
                <a:cubicBezTo>
                  <a:pt x="7668" y="19491"/>
                  <a:pt x="7668" y="19491"/>
                  <a:pt x="7656" y="19491"/>
                </a:cubicBezTo>
                <a:cubicBezTo>
                  <a:pt x="7668" y="19491"/>
                  <a:pt x="7680" y="19479"/>
                  <a:pt x="7692" y="19444"/>
                </a:cubicBezTo>
                <a:cubicBezTo>
                  <a:pt x="7692" y="19467"/>
                  <a:pt x="7716" y="19479"/>
                  <a:pt x="7716" y="19479"/>
                </a:cubicBezTo>
                <a:cubicBezTo>
                  <a:pt x="7740" y="19467"/>
                  <a:pt x="7751" y="19420"/>
                  <a:pt x="7751" y="19408"/>
                </a:cubicBezTo>
                <a:cubicBezTo>
                  <a:pt x="7760" y="19412"/>
                  <a:pt x="7767" y="19415"/>
                  <a:pt x="7774" y="19415"/>
                </a:cubicBezTo>
                <a:cubicBezTo>
                  <a:pt x="7786" y="19415"/>
                  <a:pt x="7796" y="19407"/>
                  <a:pt x="7811" y="19384"/>
                </a:cubicBezTo>
                <a:cubicBezTo>
                  <a:pt x="7811" y="19360"/>
                  <a:pt x="7799" y="19348"/>
                  <a:pt x="7787" y="19325"/>
                </a:cubicBezTo>
                <a:cubicBezTo>
                  <a:pt x="7799" y="19313"/>
                  <a:pt x="7799" y="19301"/>
                  <a:pt x="7799" y="19289"/>
                </a:cubicBezTo>
                <a:lnTo>
                  <a:pt x="7811" y="19301"/>
                </a:lnTo>
                <a:cubicBezTo>
                  <a:pt x="7835" y="19289"/>
                  <a:pt x="7847" y="19265"/>
                  <a:pt x="7859" y="19241"/>
                </a:cubicBezTo>
                <a:lnTo>
                  <a:pt x="7871" y="19253"/>
                </a:lnTo>
                <a:cubicBezTo>
                  <a:pt x="7894" y="19253"/>
                  <a:pt x="7894" y="19241"/>
                  <a:pt x="7894" y="19241"/>
                </a:cubicBezTo>
                <a:lnTo>
                  <a:pt x="7894" y="19253"/>
                </a:lnTo>
                <a:lnTo>
                  <a:pt x="7894" y="19265"/>
                </a:lnTo>
                <a:cubicBezTo>
                  <a:pt x="7918" y="19289"/>
                  <a:pt x="7954" y="19289"/>
                  <a:pt x="7978" y="19289"/>
                </a:cubicBezTo>
                <a:cubicBezTo>
                  <a:pt x="7966" y="19313"/>
                  <a:pt x="7978" y="19360"/>
                  <a:pt x="8025" y="19384"/>
                </a:cubicBezTo>
                <a:cubicBezTo>
                  <a:pt x="8073" y="19360"/>
                  <a:pt x="8073" y="19325"/>
                  <a:pt x="8073" y="19289"/>
                </a:cubicBezTo>
                <a:cubicBezTo>
                  <a:pt x="8085" y="19295"/>
                  <a:pt x="8100" y="19298"/>
                  <a:pt x="8115" y="19298"/>
                </a:cubicBezTo>
                <a:cubicBezTo>
                  <a:pt x="8129" y="19298"/>
                  <a:pt x="8144" y="19295"/>
                  <a:pt x="8156" y="19289"/>
                </a:cubicBezTo>
                <a:cubicBezTo>
                  <a:pt x="8156" y="19241"/>
                  <a:pt x="8144" y="19229"/>
                  <a:pt x="8109" y="19205"/>
                </a:cubicBezTo>
                <a:cubicBezTo>
                  <a:pt x="8132" y="19194"/>
                  <a:pt x="8144" y="19182"/>
                  <a:pt x="8156" y="19146"/>
                </a:cubicBezTo>
                <a:cubicBezTo>
                  <a:pt x="8168" y="19170"/>
                  <a:pt x="8168" y="19182"/>
                  <a:pt x="8204" y="19194"/>
                </a:cubicBezTo>
                <a:cubicBezTo>
                  <a:pt x="8228" y="19170"/>
                  <a:pt x="8252" y="19134"/>
                  <a:pt x="8228" y="19110"/>
                </a:cubicBezTo>
                <a:lnTo>
                  <a:pt x="8228" y="19110"/>
                </a:lnTo>
                <a:cubicBezTo>
                  <a:pt x="8246" y="19116"/>
                  <a:pt x="8260" y="19119"/>
                  <a:pt x="8275" y="19119"/>
                </a:cubicBezTo>
                <a:cubicBezTo>
                  <a:pt x="8290" y="19119"/>
                  <a:pt x="8305" y="19116"/>
                  <a:pt x="8323" y="19110"/>
                </a:cubicBezTo>
                <a:cubicBezTo>
                  <a:pt x="8323" y="19075"/>
                  <a:pt x="8287" y="19051"/>
                  <a:pt x="8275" y="19027"/>
                </a:cubicBezTo>
                <a:cubicBezTo>
                  <a:pt x="8287" y="19027"/>
                  <a:pt x="8323" y="19003"/>
                  <a:pt x="8323" y="18967"/>
                </a:cubicBezTo>
                <a:cubicBezTo>
                  <a:pt x="8305" y="18955"/>
                  <a:pt x="8287" y="18950"/>
                  <a:pt x="8271" y="18950"/>
                </a:cubicBezTo>
                <a:cubicBezTo>
                  <a:pt x="8255" y="18950"/>
                  <a:pt x="8240" y="18955"/>
                  <a:pt x="8228" y="18967"/>
                </a:cubicBezTo>
                <a:lnTo>
                  <a:pt x="8228" y="18955"/>
                </a:lnTo>
                <a:lnTo>
                  <a:pt x="8228" y="18908"/>
                </a:lnTo>
                <a:cubicBezTo>
                  <a:pt x="8254" y="18925"/>
                  <a:pt x="8274" y="18936"/>
                  <a:pt x="8296" y="18936"/>
                </a:cubicBezTo>
                <a:cubicBezTo>
                  <a:pt x="8305" y="18936"/>
                  <a:pt x="8313" y="18935"/>
                  <a:pt x="8323" y="18932"/>
                </a:cubicBezTo>
                <a:cubicBezTo>
                  <a:pt x="8323" y="18896"/>
                  <a:pt x="8311" y="18872"/>
                  <a:pt x="8275" y="18848"/>
                </a:cubicBezTo>
                <a:cubicBezTo>
                  <a:pt x="8287" y="18848"/>
                  <a:pt x="8323" y="18836"/>
                  <a:pt x="8323" y="18813"/>
                </a:cubicBezTo>
                <a:lnTo>
                  <a:pt x="8311" y="18789"/>
                </a:lnTo>
                <a:lnTo>
                  <a:pt x="8323" y="18789"/>
                </a:lnTo>
                <a:cubicBezTo>
                  <a:pt x="8323" y="18765"/>
                  <a:pt x="8311" y="18729"/>
                  <a:pt x="8287" y="18717"/>
                </a:cubicBezTo>
                <a:cubicBezTo>
                  <a:pt x="8287" y="18717"/>
                  <a:pt x="8311" y="18705"/>
                  <a:pt x="8311" y="18694"/>
                </a:cubicBezTo>
                <a:cubicBezTo>
                  <a:pt x="8300" y="18683"/>
                  <a:pt x="8292" y="18675"/>
                  <a:pt x="8285" y="18669"/>
                </a:cubicBezTo>
                <a:lnTo>
                  <a:pt x="8285" y="18669"/>
                </a:lnTo>
                <a:cubicBezTo>
                  <a:pt x="8467" y="18760"/>
                  <a:pt x="8635" y="18852"/>
                  <a:pt x="8704" y="18944"/>
                </a:cubicBezTo>
                <a:cubicBezTo>
                  <a:pt x="8902" y="19142"/>
                  <a:pt x="9455" y="19420"/>
                  <a:pt x="9690" y="19420"/>
                </a:cubicBezTo>
                <a:cubicBezTo>
                  <a:pt x="9695" y="19420"/>
                  <a:pt x="9700" y="19420"/>
                  <a:pt x="9704" y="19420"/>
                </a:cubicBezTo>
                <a:cubicBezTo>
                  <a:pt x="9745" y="19417"/>
                  <a:pt x="9785" y="19415"/>
                  <a:pt x="9824" y="19415"/>
                </a:cubicBezTo>
                <a:cubicBezTo>
                  <a:pt x="10389" y="19415"/>
                  <a:pt x="10698" y="19730"/>
                  <a:pt x="11121" y="20087"/>
                </a:cubicBezTo>
                <a:cubicBezTo>
                  <a:pt x="11657" y="20551"/>
                  <a:pt x="11585" y="21384"/>
                  <a:pt x="12085" y="21908"/>
                </a:cubicBezTo>
                <a:cubicBezTo>
                  <a:pt x="12443" y="22277"/>
                  <a:pt x="12740" y="23396"/>
                  <a:pt x="12657" y="24468"/>
                </a:cubicBezTo>
                <a:cubicBezTo>
                  <a:pt x="12574" y="25361"/>
                  <a:pt x="12145" y="26218"/>
                  <a:pt x="11978" y="26647"/>
                </a:cubicBezTo>
                <a:cubicBezTo>
                  <a:pt x="11716" y="27028"/>
                  <a:pt x="10883" y="27528"/>
                  <a:pt x="10633" y="27683"/>
                </a:cubicBezTo>
                <a:lnTo>
                  <a:pt x="18336" y="27683"/>
                </a:lnTo>
                <a:cubicBezTo>
                  <a:pt x="18217" y="27540"/>
                  <a:pt x="18050" y="27397"/>
                  <a:pt x="17836" y="27242"/>
                </a:cubicBezTo>
                <a:cubicBezTo>
                  <a:pt x="17015" y="26683"/>
                  <a:pt x="16419" y="25873"/>
                  <a:pt x="16598" y="24730"/>
                </a:cubicBezTo>
                <a:cubicBezTo>
                  <a:pt x="16681" y="24111"/>
                  <a:pt x="17003" y="23516"/>
                  <a:pt x="17241" y="22825"/>
                </a:cubicBezTo>
                <a:cubicBezTo>
                  <a:pt x="17479" y="22146"/>
                  <a:pt x="17908" y="21706"/>
                  <a:pt x="18408" y="21158"/>
                </a:cubicBezTo>
                <a:cubicBezTo>
                  <a:pt x="18908" y="20610"/>
                  <a:pt x="19003" y="20158"/>
                  <a:pt x="19467" y="19944"/>
                </a:cubicBezTo>
                <a:cubicBezTo>
                  <a:pt x="19741" y="19825"/>
                  <a:pt x="20432" y="19432"/>
                  <a:pt x="20670" y="19241"/>
                </a:cubicBezTo>
                <a:lnTo>
                  <a:pt x="20729" y="19182"/>
                </a:lnTo>
                <a:lnTo>
                  <a:pt x="20729" y="19229"/>
                </a:lnTo>
                <a:cubicBezTo>
                  <a:pt x="20737" y="19231"/>
                  <a:pt x="20745" y="19232"/>
                  <a:pt x="20753" y="19232"/>
                </a:cubicBezTo>
                <a:cubicBezTo>
                  <a:pt x="20801" y="19232"/>
                  <a:pt x="20838" y="19201"/>
                  <a:pt x="20848" y="19170"/>
                </a:cubicBezTo>
                <a:cubicBezTo>
                  <a:pt x="20848" y="19182"/>
                  <a:pt x="20848" y="19182"/>
                  <a:pt x="20872" y="19194"/>
                </a:cubicBezTo>
                <a:lnTo>
                  <a:pt x="20872" y="19253"/>
                </a:lnTo>
                <a:cubicBezTo>
                  <a:pt x="20872" y="19253"/>
                  <a:pt x="20848" y="19253"/>
                  <a:pt x="20848" y="19265"/>
                </a:cubicBezTo>
                <a:cubicBezTo>
                  <a:pt x="20872" y="19313"/>
                  <a:pt x="20896" y="19348"/>
                  <a:pt x="20932" y="19360"/>
                </a:cubicBezTo>
                <a:cubicBezTo>
                  <a:pt x="20884" y="19384"/>
                  <a:pt x="20872" y="19432"/>
                  <a:pt x="20884" y="19503"/>
                </a:cubicBezTo>
                <a:cubicBezTo>
                  <a:pt x="20956" y="19503"/>
                  <a:pt x="21003" y="19479"/>
                  <a:pt x="21015" y="19432"/>
                </a:cubicBezTo>
                <a:cubicBezTo>
                  <a:pt x="21015" y="19444"/>
                  <a:pt x="21027" y="19467"/>
                  <a:pt x="21051" y="19479"/>
                </a:cubicBezTo>
                <a:lnTo>
                  <a:pt x="21051" y="19503"/>
                </a:lnTo>
                <a:lnTo>
                  <a:pt x="21075" y="19503"/>
                </a:lnTo>
                <a:cubicBezTo>
                  <a:pt x="21086" y="19503"/>
                  <a:pt x="21110" y="19527"/>
                  <a:pt x="21122" y="19527"/>
                </a:cubicBezTo>
                <a:lnTo>
                  <a:pt x="21134" y="19527"/>
                </a:lnTo>
                <a:lnTo>
                  <a:pt x="21134" y="19539"/>
                </a:lnTo>
                <a:lnTo>
                  <a:pt x="21122" y="19551"/>
                </a:lnTo>
                <a:cubicBezTo>
                  <a:pt x="21134" y="19598"/>
                  <a:pt x="21146" y="19610"/>
                  <a:pt x="21182" y="19622"/>
                </a:cubicBezTo>
                <a:cubicBezTo>
                  <a:pt x="21146" y="19646"/>
                  <a:pt x="21134" y="19682"/>
                  <a:pt x="21146" y="19729"/>
                </a:cubicBezTo>
                <a:cubicBezTo>
                  <a:pt x="21154" y="19731"/>
                  <a:pt x="21163" y="19732"/>
                  <a:pt x="21170" y="19732"/>
                </a:cubicBezTo>
                <a:cubicBezTo>
                  <a:pt x="21206" y="19732"/>
                  <a:pt x="21234" y="19711"/>
                  <a:pt x="21253" y="19682"/>
                </a:cubicBezTo>
                <a:cubicBezTo>
                  <a:pt x="21253" y="19717"/>
                  <a:pt x="21289" y="19741"/>
                  <a:pt x="21325" y="19765"/>
                </a:cubicBezTo>
                <a:cubicBezTo>
                  <a:pt x="21360" y="19729"/>
                  <a:pt x="21360" y="19706"/>
                  <a:pt x="21348" y="19670"/>
                </a:cubicBezTo>
                <a:lnTo>
                  <a:pt x="21372" y="19670"/>
                </a:lnTo>
                <a:cubicBezTo>
                  <a:pt x="21360" y="19717"/>
                  <a:pt x="21360" y="19765"/>
                  <a:pt x="21372" y="19825"/>
                </a:cubicBezTo>
                <a:cubicBezTo>
                  <a:pt x="21444" y="19825"/>
                  <a:pt x="21491" y="19777"/>
                  <a:pt x="21503" y="19717"/>
                </a:cubicBezTo>
                <a:cubicBezTo>
                  <a:pt x="21527" y="19765"/>
                  <a:pt x="21587" y="19789"/>
                  <a:pt x="21646" y="19801"/>
                </a:cubicBezTo>
                <a:cubicBezTo>
                  <a:pt x="21658" y="19741"/>
                  <a:pt x="21658" y="19706"/>
                  <a:pt x="21646" y="19658"/>
                </a:cubicBezTo>
                <a:cubicBezTo>
                  <a:pt x="21670" y="19658"/>
                  <a:pt x="21718" y="19658"/>
                  <a:pt x="21741" y="19622"/>
                </a:cubicBezTo>
                <a:cubicBezTo>
                  <a:pt x="21741" y="19658"/>
                  <a:pt x="21741" y="19682"/>
                  <a:pt x="21765" y="19729"/>
                </a:cubicBezTo>
                <a:lnTo>
                  <a:pt x="21801" y="19729"/>
                </a:lnTo>
                <a:cubicBezTo>
                  <a:pt x="21837" y="19741"/>
                  <a:pt x="21848" y="19765"/>
                  <a:pt x="21884" y="19765"/>
                </a:cubicBezTo>
                <a:cubicBezTo>
                  <a:pt x="21860" y="19789"/>
                  <a:pt x="21860" y="19837"/>
                  <a:pt x="21896" y="19884"/>
                </a:cubicBezTo>
                <a:cubicBezTo>
                  <a:pt x="21944" y="19860"/>
                  <a:pt x="21968" y="19837"/>
                  <a:pt x="21968" y="19789"/>
                </a:cubicBezTo>
                <a:lnTo>
                  <a:pt x="21979" y="19801"/>
                </a:lnTo>
                <a:cubicBezTo>
                  <a:pt x="21979" y="19825"/>
                  <a:pt x="22003" y="19837"/>
                  <a:pt x="22003" y="19848"/>
                </a:cubicBezTo>
                <a:lnTo>
                  <a:pt x="22003" y="19860"/>
                </a:lnTo>
                <a:cubicBezTo>
                  <a:pt x="22021" y="19887"/>
                  <a:pt x="22046" y="19901"/>
                  <a:pt x="22062" y="19901"/>
                </a:cubicBezTo>
                <a:cubicBezTo>
                  <a:pt x="22067" y="19901"/>
                  <a:pt x="22072" y="19899"/>
                  <a:pt x="22075" y="19896"/>
                </a:cubicBezTo>
                <a:lnTo>
                  <a:pt x="22075" y="19896"/>
                </a:lnTo>
                <a:cubicBezTo>
                  <a:pt x="22063" y="19920"/>
                  <a:pt x="22063" y="19967"/>
                  <a:pt x="22087" y="20003"/>
                </a:cubicBezTo>
                <a:cubicBezTo>
                  <a:pt x="22134" y="19979"/>
                  <a:pt x="22146" y="19956"/>
                  <a:pt x="22146" y="19920"/>
                </a:cubicBezTo>
                <a:cubicBezTo>
                  <a:pt x="22155" y="19947"/>
                  <a:pt x="22184" y="19960"/>
                  <a:pt x="22213" y="19960"/>
                </a:cubicBezTo>
                <a:cubicBezTo>
                  <a:pt x="22223" y="19960"/>
                  <a:pt x="22232" y="19959"/>
                  <a:pt x="22241" y="19956"/>
                </a:cubicBezTo>
                <a:cubicBezTo>
                  <a:pt x="22241" y="19908"/>
                  <a:pt x="22241" y="19884"/>
                  <a:pt x="22206" y="19860"/>
                </a:cubicBezTo>
                <a:cubicBezTo>
                  <a:pt x="22218" y="19860"/>
                  <a:pt x="22253" y="19848"/>
                  <a:pt x="22265" y="19825"/>
                </a:cubicBezTo>
                <a:cubicBezTo>
                  <a:pt x="22265" y="19837"/>
                  <a:pt x="22277" y="19860"/>
                  <a:pt x="22301" y="19884"/>
                </a:cubicBezTo>
                <a:cubicBezTo>
                  <a:pt x="22337" y="19860"/>
                  <a:pt x="22360" y="19837"/>
                  <a:pt x="22372" y="19801"/>
                </a:cubicBezTo>
                <a:cubicBezTo>
                  <a:pt x="22384" y="19837"/>
                  <a:pt x="22420" y="19848"/>
                  <a:pt x="22456" y="19848"/>
                </a:cubicBezTo>
                <a:cubicBezTo>
                  <a:pt x="22456" y="19801"/>
                  <a:pt x="22456" y="19777"/>
                  <a:pt x="22444" y="19765"/>
                </a:cubicBezTo>
                <a:cubicBezTo>
                  <a:pt x="22480" y="19765"/>
                  <a:pt x="22491" y="19741"/>
                  <a:pt x="22515" y="19717"/>
                </a:cubicBezTo>
                <a:cubicBezTo>
                  <a:pt x="22497" y="19681"/>
                  <a:pt x="22472" y="19666"/>
                  <a:pt x="22445" y="19666"/>
                </a:cubicBezTo>
                <a:cubicBezTo>
                  <a:pt x="22437" y="19666"/>
                  <a:pt x="22428" y="19667"/>
                  <a:pt x="22420" y="19670"/>
                </a:cubicBezTo>
                <a:lnTo>
                  <a:pt x="22420" y="19658"/>
                </a:lnTo>
                <a:cubicBezTo>
                  <a:pt x="22432" y="19646"/>
                  <a:pt x="22432" y="19622"/>
                  <a:pt x="22432" y="19610"/>
                </a:cubicBezTo>
                <a:cubicBezTo>
                  <a:pt x="22444" y="19646"/>
                  <a:pt x="22480" y="19658"/>
                  <a:pt x="22515" y="19658"/>
                </a:cubicBezTo>
                <a:cubicBezTo>
                  <a:pt x="22539" y="19610"/>
                  <a:pt x="22515" y="19586"/>
                  <a:pt x="22503" y="19563"/>
                </a:cubicBezTo>
                <a:cubicBezTo>
                  <a:pt x="22515" y="19563"/>
                  <a:pt x="22515" y="19563"/>
                  <a:pt x="22539" y="19551"/>
                </a:cubicBezTo>
                <a:cubicBezTo>
                  <a:pt x="22563" y="19586"/>
                  <a:pt x="22610" y="19610"/>
                  <a:pt x="22658" y="19622"/>
                </a:cubicBezTo>
                <a:cubicBezTo>
                  <a:pt x="22696" y="19645"/>
                  <a:pt x="22743" y="19653"/>
                  <a:pt x="22788" y="19653"/>
                </a:cubicBezTo>
                <a:cubicBezTo>
                  <a:pt x="22814" y="19653"/>
                  <a:pt x="22839" y="19650"/>
                  <a:pt x="22861" y="19646"/>
                </a:cubicBezTo>
                <a:cubicBezTo>
                  <a:pt x="22872" y="19551"/>
                  <a:pt x="22813" y="19491"/>
                  <a:pt x="22753" y="19432"/>
                </a:cubicBezTo>
                <a:cubicBezTo>
                  <a:pt x="22813" y="19432"/>
                  <a:pt x="22861" y="19408"/>
                  <a:pt x="22872" y="19372"/>
                </a:cubicBezTo>
                <a:cubicBezTo>
                  <a:pt x="22908" y="19325"/>
                  <a:pt x="22908" y="19289"/>
                  <a:pt x="22896" y="19230"/>
                </a:cubicBezTo>
                <a:lnTo>
                  <a:pt x="22896" y="19230"/>
                </a:lnTo>
                <a:cubicBezTo>
                  <a:pt x="22912" y="19240"/>
                  <a:pt x="22932" y="19248"/>
                  <a:pt x="22956" y="19253"/>
                </a:cubicBezTo>
                <a:cubicBezTo>
                  <a:pt x="22968" y="19241"/>
                  <a:pt x="22968" y="19205"/>
                  <a:pt x="22968" y="19194"/>
                </a:cubicBezTo>
                <a:lnTo>
                  <a:pt x="22980" y="19194"/>
                </a:lnTo>
                <a:cubicBezTo>
                  <a:pt x="22980" y="19205"/>
                  <a:pt x="22991" y="19229"/>
                  <a:pt x="22991" y="19241"/>
                </a:cubicBezTo>
                <a:cubicBezTo>
                  <a:pt x="22968" y="19253"/>
                  <a:pt x="22956" y="19289"/>
                  <a:pt x="22956" y="19313"/>
                </a:cubicBezTo>
                <a:lnTo>
                  <a:pt x="22932" y="19313"/>
                </a:lnTo>
                <a:cubicBezTo>
                  <a:pt x="22920" y="19325"/>
                  <a:pt x="22920" y="19360"/>
                  <a:pt x="22956" y="19372"/>
                </a:cubicBezTo>
                <a:cubicBezTo>
                  <a:pt x="22920" y="19372"/>
                  <a:pt x="22896" y="19384"/>
                  <a:pt x="22896" y="19444"/>
                </a:cubicBezTo>
                <a:cubicBezTo>
                  <a:pt x="22900" y="19452"/>
                  <a:pt x="22905" y="19454"/>
                  <a:pt x="22912" y="19454"/>
                </a:cubicBezTo>
                <a:cubicBezTo>
                  <a:pt x="22924" y="19454"/>
                  <a:pt x="22940" y="19444"/>
                  <a:pt x="22956" y="19444"/>
                </a:cubicBezTo>
                <a:cubicBezTo>
                  <a:pt x="22956" y="19479"/>
                  <a:pt x="22968" y="19491"/>
                  <a:pt x="22991" y="19491"/>
                </a:cubicBezTo>
                <a:lnTo>
                  <a:pt x="22991" y="19551"/>
                </a:lnTo>
                <a:cubicBezTo>
                  <a:pt x="23006" y="19553"/>
                  <a:pt x="23019" y="19554"/>
                  <a:pt x="23030" y="19554"/>
                </a:cubicBezTo>
                <a:cubicBezTo>
                  <a:pt x="23087" y="19554"/>
                  <a:pt x="23117" y="19531"/>
                  <a:pt x="23146" y="19491"/>
                </a:cubicBezTo>
                <a:cubicBezTo>
                  <a:pt x="23158" y="19551"/>
                  <a:pt x="23206" y="19610"/>
                  <a:pt x="23289" y="19622"/>
                </a:cubicBezTo>
                <a:cubicBezTo>
                  <a:pt x="23337" y="19551"/>
                  <a:pt x="23337" y="19479"/>
                  <a:pt x="23289" y="19420"/>
                </a:cubicBezTo>
                <a:cubicBezTo>
                  <a:pt x="23337" y="19420"/>
                  <a:pt x="23372" y="19420"/>
                  <a:pt x="23408" y="19384"/>
                </a:cubicBezTo>
                <a:cubicBezTo>
                  <a:pt x="23444" y="19408"/>
                  <a:pt x="23468" y="19420"/>
                  <a:pt x="23515" y="19420"/>
                </a:cubicBezTo>
                <a:cubicBezTo>
                  <a:pt x="23492" y="19467"/>
                  <a:pt x="23492" y="19527"/>
                  <a:pt x="23551" y="19598"/>
                </a:cubicBezTo>
                <a:cubicBezTo>
                  <a:pt x="23587" y="19658"/>
                  <a:pt x="23694" y="19717"/>
                  <a:pt x="23813" y="19717"/>
                </a:cubicBezTo>
                <a:cubicBezTo>
                  <a:pt x="23825" y="19670"/>
                  <a:pt x="23825" y="19646"/>
                  <a:pt x="23813" y="19598"/>
                </a:cubicBezTo>
                <a:cubicBezTo>
                  <a:pt x="23825" y="19586"/>
                  <a:pt x="23861" y="19586"/>
                  <a:pt x="23873" y="19563"/>
                </a:cubicBezTo>
                <a:cubicBezTo>
                  <a:pt x="23884" y="19586"/>
                  <a:pt x="23884" y="19598"/>
                  <a:pt x="23908" y="19610"/>
                </a:cubicBezTo>
                <a:cubicBezTo>
                  <a:pt x="23932" y="19658"/>
                  <a:pt x="23980" y="19706"/>
                  <a:pt x="24063" y="19717"/>
                </a:cubicBezTo>
                <a:cubicBezTo>
                  <a:pt x="24111" y="19622"/>
                  <a:pt x="24111" y="19539"/>
                  <a:pt x="24051" y="19479"/>
                </a:cubicBezTo>
                <a:lnTo>
                  <a:pt x="24111" y="19479"/>
                </a:lnTo>
                <a:cubicBezTo>
                  <a:pt x="24111" y="19503"/>
                  <a:pt x="24123" y="19539"/>
                  <a:pt x="24170" y="19563"/>
                </a:cubicBezTo>
                <a:cubicBezTo>
                  <a:pt x="24218" y="19539"/>
                  <a:pt x="24242" y="19491"/>
                  <a:pt x="24242" y="19444"/>
                </a:cubicBezTo>
                <a:cubicBezTo>
                  <a:pt x="24272" y="19467"/>
                  <a:pt x="24303" y="19480"/>
                  <a:pt x="24340" y="19480"/>
                </a:cubicBezTo>
                <a:cubicBezTo>
                  <a:pt x="24361" y="19480"/>
                  <a:pt x="24383" y="19476"/>
                  <a:pt x="24408" y="19467"/>
                </a:cubicBezTo>
                <a:cubicBezTo>
                  <a:pt x="24408" y="19384"/>
                  <a:pt x="24361" y="19325"/>
                  <a:pt x="24301" y="19325"/>
                </a:cubicBezTo>
                <a:cubicBezTo>
                  <a:pt x="24337" y="19313"/>
                  <a:pt x="24349" y="19289"/>
                  <a:pt x="24361" y="19229"/>
                </a:cubicBezTo>
                <a:cubicBezTo>
                  <a:pt x="24385" y="19253"/>
                  <a:pt x="24396" y="19289"/>
                  <a:pt x="24420" y="19313"/>
                </a:cubicBezTo>
                <a:cubicBezTo>
                  <a:pt x="24504" y="19265"/>
                  <a:pt x="24527" y="19194"/>
                  <a:pt x="24504" y="19122"/>
                </a:cubicBezTo>
                <a:lnTo>
                  <a:pt x="24504" y="19122"/>
                </a:lnTo>
                <a:cubicBezTo>
                  <a:pt x="24512" y="19126"/>
                  <a:pt x="24523" y="19129"/>
                  <a:pt x="24538" y="19129"/>
                </a:cubicBezTo>
                <a:cubicBezTo>
                  <a:pt x="24566" y="19129"/>
                  <a:pt x="24603" y="19118"/>
                  <a:pt x="24635" y="19086"/>
                </a:cubicBezTo>
                <a:lnTo>
                  <a:pt x="24646" y="19086"/>
                </a:lnTo>
                <a:lnTo>
                  <a:pt x="24646" y="19075"/>
                </a:lnTo>
                <a:lnTo>
                  <a:pt x="24646" y="19051"/>
                </a:lnTo>
                <a:cubicBezTo>
                  <a:pt x="24646" y="19027"/>
                  <a:pt x="24646" y="19015"/>
                  <a:pt x="24635" y="19003"/>
                </a:cubicBezTo>
                <a:lnTo>
                  <a:pt x="24646" y="19003"/>
                </a:lnTo>
                <a:cubicBezTo>
                  <a:pt x="24658" y="19027"/>
                  <a:pt x="24694" y="19051"/>
                  <a:pt x="24718" y="19051"/>
                </a:cubicBezTo>
                <a:cubicBezTo>
                  <a:pt x="24742" y="19015"/>
                  <a:pt x="24742" y="18967"/>
                  <a:pt x="24742" y="18944"/>
                </a:cubicBezTo>
                <a:cubicBezTo>
                  <a:pt x="24754" y="18955"/>
                  <a:pt x="24766" y="18967"/>
                  <a:pt x="24801" y="18991"/>
                </a:cubicBezTo>
                <a:cubicBezTo>
                  <a:pt x="24777" y="19027"/>
                  <a:pt x="24766" y="19075"/>
                  <a:pt x="24777" y="19134"/>
                </a:cubicBezTo>
                <a:cubicBezTo>
                  <a:pt x="24792" y="19136"/>
                  <a:pt x="24805" y="19137"/>
                  <a:pt x="24818" y="19137"/>
                </a:cubicBezTo>
                <a:cubicBezTo>
                  <a:pt x="24874" y="19137"/>
                  <a:pt x="24905" y="19116"/>
                  <a:pt x="24944" y="19086"/>
                </a:cubicBezTo>
                <a:lnTo>
                  <a:pt x="24956" y="19086"/>
                </a:lnTo>
                <a:cubicBezTo>
                  <a:pt x="24980" y="19170"/>
                  <a:pt x="25039" y="19205"/>
                  <a:pt x="25123" y="19241"/>
                </a:cubicBezTo>
                <a:cubicBezTo>
                  <a:pt x="25170" y="19170"/>
                  <a:pt x="25170" y="19086"/>
                  <a:pt x="25123" y="19027"/>
                </a:cubicBezTo>
                <a:lnTo>
                  <a:pt x="25123" y="19027"/>
                </a:lnTo>
                <a:cubicBezTo>
                  <a:pt x="25135" y="19032"/>
                  <a:pt x="25148" y="19034"/>
                  <a:pt x="25160" y="19034"/>
                </a:cubicBezTo>
                <a:cubicBezTo>
                  <a:pt x="25207" y="19034"/>
                  <a:pt x="25254" y="19000"/>
                  <a:pt x="25301" y="18944"/>
                </a:cubicBezTo>
                <a:cubicBezTo>
                  <a:pt x="25289" y="18908"/>
                  <a:pt x="25254" y="18884"/>
                  <a:pt x="25230" y="18872"/>
                </a:cubicBezTo>
                <a:lnTo>
                  <a:pt x="25230" y="18848"/>
                </a:lnTo>
                <a:cubicBezTo>
                  <a:pt x="25254" y="18884"/>
                  <a:pt x="25289" y="18884"/>
                  <a:pt x="25313" y="18884"/>
                </a:cubicBezTo>
                <a:lnTo>
                  <a:pt x="25361" y="18932"/>
                </a:lnTo>
                <a:cubicBezTo>
                  <a:pt x="25420" y="18896"/>
                  <a:pt x="25456" y="18836"/>
                  <a:pt x="25456" y="18789"/>
                </a:cubicBezTo>
                <a:cubicBezTo>
                  <a:pt x="25478" y="18818"/>
                  <a:pt x="25517" y="18833"/>
                  <a:pt x="25560" y="18833"/>
                </a:cubicBezTo>
                <a:cubicBezTo>
                  <a:pt x="25588" y="18833"/>
                  <a:pt x="25618" y="18827"/>
                  <a:pt x="25647" y="18813"/>
                </a:cubicBezTo>
                <a:cubicBezTo>
                  <a:pt x="25647" y="18729"/>
                  <a:pt x="25611" y="18694"/>
                  <a:pt x="25575" y="18658"/>
                </a:cubicBezTo>
                <a:cubicBezTo>
                  <a:pt x="25587" y="18658"/>
                  <a:pt x="25599" y="18646"/>
                  <a:pt x="25635" y="18634"/>
                </a:cubicBezTo>
                <a:cubicBezTo>
                  <a:pt x="25635" y="18598"/>
                  <a:pt x="25611" y="18586"/>
                  <a:pt x="25599" y="18574"/>
                </a:cubicBezTo>
                <a:cubicBezTo>
                  <a:pt x="25611" y="18539"/>
                  <a:pt x="25635" y="18515"/>
                  <a:pt x="25635" y="18467"/>
                </a:cubicBezTo>
                <a:cubicBezTo>
                  <a:pt x="25635" y="18467"/>
                  <a:pt x="25635" y="18455"/>
                  <a:pt x="25647" y="18455"/>
                </a:cubicBezTo>
                <a:cubicBezTo>
                  <a:pt x="25611" y="18432"/>
                  <a:pt x="25587" y="18432"/>
                  <a:pt x="25539" y="18432"/>
                </a:cubicBezTo>
                <a:cubicBezTo>
                  <a:pt x="25551" y="18408"/>
                  <a:pt x="25551" y="18396"/>
                  <a:pt x="25551" y="18348"/>
                </a:cubicBezTo>
                <a:cubicBezTo>
                  <a:pt x="25575" y="18348"/>
                  <a:pt x="25599" y="18336"/>
                  <a:pt x="25635" y="18336"/>
                </a:cubicBezTo>
                <a:cubicBezTo>
                  <a:pt x="25635" y="18277"/>
                  <a:pt x="25635" y="18241"/>
                  <a:pt x="25611" y="18193"/>
                </a:cubicBezTo>
                <a:lnTo>
                  <a:pt x="25611" y="18193"/>
                </a:lnTo>
                <a:cubicBezTo>
                  <a:pt x="25638" y="18220"/>
                  <a:pt x="25671" y="18234"/>
                  <a:pt x="25701" y="18234"/>
                </a:cubicBezTo>
                <a:cubicBezTo>
                  <a:pt x="25711" y="18234"/>
                  <a:pt x="25721" y="18232"/>
                  <a:pt x="25730" y="18229"/>
                </a:cubicBezTo>
                <a:lnTo>
                  <a:pt x="25730" y="18217"/>
                </a:lnTo>
                <a:lnTo>
                  <a:pt x="25813" y="18217"/>
                </a:lnTo>
                <a:cubicBezTo>
                  <a:pt x="25825" y="18229"/>
                  <a:pt x="25837" y="18253"/>
                  <a:pt x="25849" y="18277"/>
                </a:cubicBezTo>
                <a:cubicBezTo>
                  <a:pt x="25873" y="18336"/>
                  <a:pt x="25909" y="18372"/>
                  <a:pt x="25992" y="18432"/>
                </a:cubicBezTo>
                <a:cubicBezTo>
                  <a:pt x="26087" y="18348"/>
                  <a:pt x="26111" y="18229"/>
                  <a:pt x="26051" y="18158"/>
                </a:cubicBezTo>
                <a:lnTo>
                  <a:pt x="26051" y="18158"/>
                </a:lnTo>
                <a:cubicBezTo>
                  <a:pt x="26068" y="18163"/>
                  <a:pt x="26086" y="18166"/>
                  <a:pt x="26104" y="18166"/>
                </a:cubicBezTo>
                <a:cubicBezTo>
                  <a:pt x="26162" y="18166"/>
                  <a:pt x="26226" y="18135"/>
                  <a:pt x="26290" y="18062"/>
                </a:cubicBezTo>
                <a:cubicBezTo>
                  <a:pt x="26242" y="17955"/>
                  <a:pt x="26182" y="17920"/>
                  <a:pt x="26111" y="17920"/>
                </a:cubicBezTo>
                <a:cubicBezTo>
                  <a:pt x="26135" y="17872"/>
                  <a:pt x="26170" y="17812"/>
                  <a:pt x="26147" y="17741"/>
                </a:cubicBezTo>
                <a:lnTo>
                  <a:pt x="26147" y="17717"/>
                </a:lnTo>
                <a:lnTo>
                  <a:pt x="26147" y="17693"/>
                </a:lnTo>
                <a:lnTo>
                  <a:pt x="26111" y="17693"/>
                </a:lnTo>
                <a:cubicBezTo>
                  <a:pt x="26123" y="17693"/>
                  <a:pt x="26135" y="17681"/>
                  <a:pt x="26147" y="17658"/>
                </a:cubicBezTo>
                <a:cubicBezTo>
                  <a:pt x="26147" y="17705"/>
                  <a:pt x="26182" y="17741"/>
                  <a:pt x="26242" y="17741"/>
                </a:cubicBezTo>
                <a:cubicBezTo>
                  <a:pt x="26266" y="17693"/>
                  <a:pt x="26266" y="17646"/>
                  <a:pt x="26242" y="17622"/>
                </a:cubicBezTo>
                <a:lnTo>
                  <a:pt x="26266" y="17622"/>
                </a:lnTo>
                <a:cubicBezTo>
                  <a:pt x="26266" y="17622"/>
                  <a:pt x="26266" y="17634"/>
                  <a:pt x="26290" y="17634"/>
                </a:cubicBezTo>
                <a:cubicBezTo>
                  <a:pt x="26301" y="17634"/>
                  <a:pt x="26313" y="17622"/>
                  <a:pt x="26325" y="17622"/>
                </a:cubicBezTo>
                <a:cubicBezTo>
                  <a:pt x="26349" y="17634"/>
                  <a:pt x="26373" y="17646"/>
                  <a:pt x="26409" y="17646"/>
                </a:cubicBezTo>
                <a:cubicBezTo>
                  <a:pt x="26432" y="17598"/>
                  <a:pt x="26432" y="17562"/>
                  <a:pt x="26432" y="17527"/>
                </a:cubicBezTo>
                <a:cubicBezTo>
                  <a:pt x="26467" y="17562"/>
                  <a:pt x="26508" y="17584"/>
                  <a:pt x="26561" y="17584"/>
                </a:cubicBezTo>
                <a:cubicBezTo>
                  <a:pt x="26580" y="17584"/>
                  <a:pt x="26601" y="17581"/>
                  <a:pt x="26623" y="17574"/>
                </a:cubicBezTo>
                <a:cubicBezTo>
                  <a:pt x="26623" y="17479"/>
                  <a:pt x="26611" y="17443"/>
                  <a:pt x="26551" y="17396"/>
                </a:cubicBezTo>
                <a:lnTo>
                  <a:pt x="26540" y="17384"/>
                </a:lnTo>
                <a:cubicBezTo>
                  <a:pt x="26551" y="17384"/>
                  <a:pt x="26563" y="17360"/>
                  <a:pt x="26587" y="17360"/>
                </a:cubicBezTo>
                <a:cubicBezTo>
                  <a:pt x="26599" y="17360"/>
                  <a:pt x="26611" y="17348"/>
                  <a:pt x="26611" y="17348"/>
                </a:cubicBezTo>
                <a:lnTo>
                  <a:pt x="26611" y="17336"/>
                </a:lnTo>
                <a:cubicBezTo>
                  <a:pt x="26647" y="17301"/>
                  <a:pt x="26659" y="17277"/>
                  <a:pt x="26671" y="17241"/>
                </a:cubicBezTo>
                <a:cubicBezTo>
                  <a:pt x="26647" y="17229"/>
                  <a:pt x="26623" y="17217"/>
                  <a:pt x="26599" y="17217"/>
                </a:cubicBezTo>
                <a:cubicBezTo>
                  <a:pt x="26611" y="17205"/>
                  <a:pt x="26647" y="17181"/>
                  <a:pt x="26659" y="17170"/>
                </a:cubicBezTo>
                <a:lnTo>
                  <a:pt x="26611" y="17122"/>
                </a:lnTo>
                <a:cubicBezTo>
                  <a:pt x="26623" y="17110"/>
                  <a:pt x="26623" y="17098"/>
                  <a:pt x="26623" y="17086"/>
                </a:cubicBezTo>
                <a:lnTo>
                  <a:pt x="26647" y="17062"/>
                </a:lnTo>
                <a:cubicBezTo>
                  <a:pt x="26659" y="17110"/>
                  <a:pt x="26682" y="17146"/>
                  <a:pt x="26742" y="17158"/>
                </a:cubicBezTo>
                <a:cubicBezTo>
                  <a:pt x="26766" y="17122"/>
                  <a:pt x="26778" y="17086"/>
                  <a:pt x="26766" y="17062"/>
                </a:cubicBezTo>
                <a:lnTo>
                  <a:pt x="26801" y="17062"/>
                </a:lnTo>
                <a:cubicBezTo>
                  <a:pt x="26825" y="17086"/>
                  <a:pt x="26837" y="17098"/>
                  <a:pt x="26861" y="17098"/>
                </a:cubicBezTo>
                <a:cubicBezTo>
                  <a:pt x="26897" y="17050"/>
                  <a:pt x="26909" y="17027"/>
                  <a:pt x="26897" y="16979"/>
                </a:cubicBezTo>
                <a:lnTo>
                  <a:pt x="26897" y="16979"/>
                </a:lnTo>
                <a:cubicBezTo>
                  <a:pt x="26908" y="16982"/>
                  <a:pt x="26919" y="16983"/>
                  <a:pt x="26929" y="16983"/>
                </a:cubicBezTo>
                <a:cubicBezTo>
                  <a:pt x="26962" y="16983"/>
                  <a:pt x="26991" y="16968"/>
                  <a:pt x="27028" y="16931"/>
                </a:cubicBezTo>
                <a:cubicBezTo>
                  <a:pt x="27022" y="16920"/>
                  <a:pt x="27016" y="16908"/>
                  <a:pt x="27007" y="16897"/>
                </a:cubicBezTo>
                <a:lnTo>
                  <a:pt x="27007" y="16897"/>
                </a:lnTo>
                <a:cubicBezTo>
                  <a:pt x="27010" y="16898"/>
                  <a:pt x="27014" y="16899"/>
                  <a:pt x="27017" y="16899"/>
                </a:cubicBezTo>
                <a:cubicBezTo>
                  <a:pt x="27034" y="16899"/>
                  <a:pt x="27052" y="16890"/>
                  <a:pt x="27075" y="16872"/>
                </a:cubicBezTo>
                <a:cubicBezTo>
                  <a:pt x="27075" y="16812"/>
                  <a:pt x="27063" y="16789"/>
                  <a:pt x="27028" y="16789"/>
                </a:cubicBezTo>
                <a:cubicBezTo>
                  <a:pt x="27063" y="16765"/>
                  <a:pt x="27075" y="16729"/>
                  <a:pt x="27063" y="16681"/>
                </a:cubicBezTo>
                <a:lnTo>
                  <a:pt x="27063" y="16681"/>
                </a:lnTo>
                <a:cubicBezTo>
                  <a:pt x="27072" y="16690"/>
                  <a:pt x="27098" y="16698"/>
                  <a:pt x="27121" y="16698"/>
                </a:cubicBezTo>
                <a:cubicBezTo>
                  <a:pt x="27131" y="16698"/>
                  <a:pt x="27140" y="16697"/>
                  <a:pt x="27147" y="16693"/>
                </a:cubicBezTo>
                <a:cubicBezTo>
                  <a:pt x="27147" y="16646"/>
                  <a:pt x="27135" y="16610"/>
                  <a:pt x="27099" y="16586"/>
                </a:cubicBezTo>
                <a:cubicBezTo>
                  <a:pt x="27135" y="16574"/>
                  <a:pt x="27159" y="16562"/>
                  <a:pt x="27159" y="16503"/>
                </a:cubicBezTo>
                <a:cubicBezTo>
                  <a:pt x="27147" y="16491"/>
                  <a:pt x="27123" y="16491"/>
                  <a:pt x="27099" y="16491"/>
                </a:cubicBezTo>
                <a:cubicBezTo>
                  <a:pt x="27099" y="16443"/>
                  <a:pt x="27075" y="16408"/>
                  <a:pt x="27040" y="16396"/>
                </a:cubicBezTo>
                <a:cubicBezTo>
                  <a:pt x="27075" y="16384"/>
                  <a:pt x="27087" y="16348"/>
                  <a:pt x="27087" y="16324"/>
                </a:cubicBezTo>
                <a:lnTo>
                  <a:pt x="27159" y="16324"/>
                </a:lnTo>
                <a:lnTo>
                  <a:pt x="27123" y="16193"/>
                </a:lnTo>
                <a:cubicBezTo>
                  <a:pt x="27135" y="16169"/>
                  <a:pt x="27147" y="16158"/>
                  <a:pt x="27147" y="16134"/>
                </a:cubicBezTo>
                <a:cubicBezTo>
                  <a:pt x="27154" y="16148"/>
                  <a:pt x="27175" y="16159"/>
                  <a:pt x="27201" y="16159"/>
                </a:cubicBezTo>
                <a:cubicBezTo>
                  <a:pt x="27218" y="16159"/>
                  <a:pt x="27236" y="16155"/>
                  <a:pt x="27254" y="16146"/>
                </a:cubicBezTo>
                <a:cubicBezTo>
                  <a:pt x="27254" y="16098"/>
                  <a:pt x="27254" y="16086"/>
                  <a:pt x="27242" y="16074"/>
                </a:cubicBezTo>
                <a:lnTo>
                  <a:pt x="27242" y="16074"/>
                </a:lnTo>
                <a:cubicBezTo>
                  <a:pt x="27251" y="16077"/>
                  <a:pt x="27261" y="16079"/>
                  <a:pt x="27271" y="16079"/>
                </a:cubicBezTo>
                <a:cubicBezTo>
                  <a:pt x="27302" y="16079"/>
                  <a:pt x="27340" y="16065"/>
                  <a:pt x="27385" y="16038"/>
                </a:cubicBezTo>
                <a:cubicBezTo>
                  <a:pt x="27385" y="15955"/>
                  <a:pt x="27337" y="15896"/>
                  <a:pt x="27302" y="15860"/>
                </a:cubicBezTo>
                <a:cubicBezTo>
                  <a:pt x="27325" y="15848"/>
                  <a:pt x="27361" y="15812"/>
                  <a:pt x="27373" y="15788"/>
                </a:cubicBezTo>
                <a:cubicBezTo>
                  <a:pt x="27397" y="15800"/>
                  <a:pt x="27444" y="15800"/>
                  <a:pt x="27492" y="15800"/>
                </a:cubicBezTo>
                <a:cubicBezTo>
                  <a:pt x="27516" y="15729"/>
                  <a:pt x="27540" y="15669"/>
                  <a:pt x="27540" y="15610"/>
                </a:cubicBezTo>
                <a:cubicBezTo>
                  <a:pt x="27563" y="15634"/>
                  <a:pt x="27599" y="15634"/>
                  <a:pt x="27635" y="15657"/>
                </a:cubicBezTo>
                <a:cubicBezTo>
                  <a:pt x="27659" y="15610"/>
                  <a:pt x="27635" y="15562"/>
                  <a:pt x="27611" y="15538"/>
                </a:cubicBezTo>
                <a:cubicBezTo>
                  <a:pt x="27635" y="15538"/>
                  <a:pt x="27659" y="15538"/>
                  <a:pt x="27671" y="15515"/>
                </a:cubicBezTo>
                <a:cubicBezTo>
                  <a:pt x="27683" y="15526"/>
                  <a:pt x="27694" y="15532"/>
                  <a:pt x="27706" y="15532"/>
                </a:cubicBezTo>
                <a:cubicBezTo>
                  <a:pt x="27718" y="15532"/>
                  <a:pt x="27730" y="15526"/>
                  <a:pt x="27742" y="15515"/>
                </a:cubicBezTo>
                <a:lnTo>
                  <a:pt x="27742" y="15515"/>
                </a:lnTo>
                <a:cubicBezTo>
                  <a:pt x="27718" y="15574"/>
                  <a:pt x="27730" y="15657"/>
                  <a:pt x="27778" y="15729"/>
                </a:cubicBezTo>
                <a:cubicBezTo>
                  <a:pt x="27849" y="15693"/>
                  <a:pt x="27897" y="15634"/>
                  <a:pt x="27897" y="15562"/>
                </a:cubicBezTo>
                <a:cubicBezTo>
                  <a:pt x="27924" y="15599"/>
                  <a:pt x="27965" y="15614"/>
                  <a:pt x="28020" y="15614"/>
                </a:cubicBezTo>
                <a:cubicBezTo>
                  <a:pt x="28037" y="15614"/>
                  <a:pt x="28056" y="15613"/>
                  <a:pt x="28075" y="15610"/>
                </a:cubicBezTo>
                <a:cubicBezTo>
                  <a:pt x="28075" y="15538"/>
                  <a:pt x="28052" y="15479"/>
                  <a:pt x="28016" y="15443"/>
                </a:cubicBezTo>
                <a:cubicBezTo>
                  <a:pt x="28052" y="15431"/>
                  <a:pt x="28087" y="15396"/>
                  <a:pt x="28111" y="15360"/>
                </a:cubicBezTo>
                <a:cubicBezTo>
                  <a:pt x="28111" y="15384"/>
                  <a:pt x="28147" y="15419"/>
                  <a:pt x="28171" y="15455"/>
                </a:cubicBezTo>
                <a:cubicBezTo>
                  <a:pt x="28254" y="15431"/>
                  <a:pt x="28290" y="15372"/>
                  <a:pt x="28290" y="15300"/>
                </a:cubicBezTo>
                <a:cubicBezTo>
                  <a:pt x="28321" y="15324"/>
                  <a:pt x="28357" y="15342"/>
                  <a:pt x="28398" y="15342"/>
                </a:cubicBezTo>
                <a:cubicBezTo>
                  <a:pt x="28420" y="15342"/>
                  <a:pt x="28443" y="15337"/>
                  <a:pt x="28468" y="15324"/>
                </a:cubicBezTo>
                <a:cubicBezTo>
                  <a:pt x="28468" y="15253"/>
                  <a:pt x="28456" y="15193"/>
                  <a:pt x="28409" y="15157"/>
                </a:cubicBezTo>
                <a:cubicBezTo>
                  <a:pt x="28456" y="15145"/>
                  <a:pt x="28504" y="15122"/>
                  <a:pt x="28528" y="15062"/>
                </a:cubicBezTo>
                <a:cubicBezTo>
                  <a:pt x="28490" y="15024"/>
                  <a:pt x="28448" y="15001"/>
                  <a:pt x="28407" y="15001"/>
                </a:cubicBezTo>
                <a:cubicBezTo>
                  <a:pt x="28383" y="15001"/>
                  <a:pt x="28359" y="15009"/>
                  <a:pt x="28337" y="15026"/>
                </a:cubicBezTo>
                <a:lnTo>
                  <a:pt x="28337" y="15015"/>
                </a:lnTo>
                <a:cubicBezTo>
                  <a:pt x="28349" y="14979"/>
                  <a:pt x="28349" y="14955"/>
                  <a:pt x="28349" y="14919"/>
                </a:cubicBezTo>
                <a:cubicBezTo>
                  <a:pt x="28386" y="14956"/>
                  <a:pt x="28429" y="14971"/>
                  <a:pt x="28479" y="14971"/>
                </a:cubicBezTo>
                <a:cubicBezTo>
                  <a:pt x="28495" y="14971"/>
                  <a:pt x="28511" y="14970"/>
                  <a:pt x="28528" y="14967"/>
                </a:cubicBezTo>
                <a:cubicBezTo>
                  <a:pt x="28528" y="14895"/>
                  <a:pt x="28516" y="14848"/>
                  <a:pt x="28468" y="14800"/>
                </a:cubicBezTo>
                <a:cubicBezTo>
                  <a:pt x="28516" y="14788"/>
                  <a:pt x="28564" y="14764"/>
                  <a:pt x="28587" y="14705"/>
                </a:cubicBezTo>
                <a:cubicBezTo>
                  <a:pt x="28564" y="14669"/>
                  <a:pt x="28528" y="14645"/>
                  <a:pt x="28492" y="14645"/>
                </a:cubicBezTo>
                <a:cubicBezTo>
                  <a:pt x="28492" y="14622"/>
                  <a:pt x="28492" y="14622"/>
                  <a:pt x="28468" y="14610"/>
                </a:cubicBezTo>
                <a:cubicBezTo>
                  <a:pt x="28492" y="14610"/>
                  <a:pt x="28511" y="14615"/>
                  <a:pt x="28531" y="14615"/>
                </a:cubicBezTo>
                <a:cubicBezTo>
                  <a:pt x="28541" y="14615"/>
                  <a:pt x="28552" y="14614"/>
                  <a:pt x="28564" y="14610"/>
                </a:cubicBezTo>
                <a:cubicBezTo>
                  <a:pt x="28576" y="14586"/>
                  <a:pt x="28576" y="14538"/>
                  <a:pt x="28576" y="14503"/>
                </a:cubicBezTo>
                <a:cubicBezTo>
                  <a:pt x="28593" y="14514"/>
                  <a:pt x="28608" y="14520"/>
                  <a:pt x="28623" y="14520"/>
                </a:cubicBezTo>
                <a:cubicBezTo>
                  <a:pt x="28638" y="14520"/>
                  <a:pt x="28653" y="14514"/>
                  <a:pt x="28671" y="14503"/>
                </a:cubicBezTo>
                <a:cubicBezTo>
                  <a:pt x="28683" y="14443"/>
                  <a:pt x="28671" y="14407"/>
                  <a:pt x="28635" y="14383"/>
                </a:cubicBezTo>
                <a:cubicBezTo>
                  <a:pt x="28671" y="14372"/>
                  <a:pt x="28695" y="14360"/>
                  <a:pt x="28706" y="14312"/>
                </a:cubicBezTo>
                <a:cubicBezTo>
                  <a:pt x="28706" y="14348"/>
                  <a:pt x="28730" y="14360"/>
                  <a:pt x="28754" y="14383"/>
                </a:cubicBezTo>
                <a:cubicBezTo>
                  <a:pt x="28814" y="14360"/>
                  <a:pt x="28826" y="14312"/>
                  <a:pt x="28849" y="14264"/>
                </a:cubicBezTo>
                <a:lnTo>
                  <a:pt x="28861" y="14264"/>
                </a:lnTo>
                <a:cubicBezTo>
                  <a:pt x="28849" y="14312"/>
                  <a:pt x="28849" y="14360"/>
                  <a:pt x="28885" y="14407"/>
                </a:cubicBezTo>
                <a:cubicBezTo>
                  <a:pt x="28945" y="14372"/>
                  <a:pt x="28968" y="14324"/>
                  <a:pt x="28968" y="14288"/>
                </a:cubicBezTo>
                <a:cubicBezTo>
                  <a:pt x="28980" y="14300"/>
                  <a:pt x="28998" y="14306"/>
                  <a:pt x="29019" y="14306"/>
                </a:cubicBezTo>
                <a:cubicBezTo>
                  <a:pt x="29040" y="14306"/>
                  <a:pt x="29064" y="14300"/>
                  <a:pt x="29087" y="14288"/>
                </a:cubicBezTo>
                <a:cubicBezTo>
                  <a:pt x="29087" y="14229"/>
                  <a:pt x="29064" y="14193"/>
                  <a:pt x="29040" y="14181"/>
                </a:cubicBezTo>
                <a:cubicBezTo>
                  <a:pt x="29064" y="14169"/>
                  <a:pt x="29087" y="14133"/>
                  <a:pt x="29099" y="14110"/>
                </a:cubicBezTo>
                <a:cubicBezTo>
                  <a:pt x="29111" y="14122"/>
                  <a:pt x="29123" y="14145"/>
                  <a:pt x="29147" y="14169"/>
                </a:cubicBezTo>
                <a:cubicBezTo>
                  <a:pt x="29183" y="14122"/>
                  <a:pt x="29218" y="14074"/>
                  <a:pt x="29207" y="14014"/>
                </a:cubicBezTo>
                <a:cubicBezTo>
                  <a:pt x="29028" y="13848"/>
                  <a:pt x="29064" y="13848"/>
                  <a:pt x="29111" y="13812"/>
                </a:cubicBezTo>
                <a:cubicBezTo>
                  <a:pt x="29111" y="13752"/>
                  <a:pt x="29076" y="13717"/>
                  <a:pt x="29052" y="13705"/>
                </a:cubicBezTo>
                <a:cubicBezTo>
                  <a:pt x="29087" y="13681"/>
                  <a:pt x="29099" y="13645"/>
                  <a:pt x="29099" y="13586"/>
                </a:cubicBezTo>
                <a:cubicBezTo>
                  <a:pt x="29087" y="13583"/>
                  <a:pt x="29076" y="13581"/>
                  <a:pt x="29064" y="13581"/>
                </a:cubicBezTo>
                <a:cubicBezTo>
                  <a:pt x="29029" y="13581"/>
                  <a:pt x="28998" y="13595"/>
                  <a:pt x="28980" y="13621"/>
                </a:cubicBezTo>
                <a:lnTo>
                  <a:pt x="28980" y="13610"/>
                </a:lnTo>
                <a:cubicBezTo>
                  <a:pt x="28980" y="13598"/>
                  <a:pt x="28980" y="13574"/>
                  <a:pt x="28968" y="13550"/>
                </a:cubicBezTo>
                <a:lnTo>
                  <a:pt x="28968" y="13550"/>
                </a:lnTo>
                <a:cubicBezTo>
                  <a:pt x="28975" y="13557"/>
                  <a:pt x="28984" y="13560"/>
                  <a:pt x="28993" y="13560"/>
                </a:cubicBezTo>
                <a:cubicBezTo>
                  <a:pt x="29018" y="13560"/>
                  <a:pt x="29050" y="13540"/>
                  <a:pt x="29076" y="13514"/>
                </a:cubicBezTo>
                <a:cubicBezTo>
                  <a:pt x="29064" y="13455"/>
                  <a:pt x="29040" y="13431"/>
                  <a:pt x="29004" y="13419"/>
                </a:cubicBezTo>
                <a:cubicBezTo>
                  <a:pt x="29040" y="13383"/>
                  <a:pt x="29040" y="13360"/>
                  <a:pt x="29040" y="13300"/>
                </a:cubicBezTo>
                <a:cubicBezTo>
                  <a:pt x="29004" y="13300"/>
                  <a:pt x="28980" y="13300"/>
                  <a:pt x="28968" y="13312"/>
                </a:cubicBezTo>
                <a:cubicBezTo>
                  <a:pt x="28945" y="13300"/>
                  <a:pt x="28921" y="13288"/>
                  <a:pt x="28909" y="13288"/>
                </a:cubicBezTo>
                <a:cubicBezTo>
                  <a:pt x="28921" y="13252"/>
                  <a:pt x="28933" y="13229"/>
                  <a:pt x="28933" y="13181"/>
                </a:cubicBezTo>
                <a:cubicBezTo>
                  <a:pt x="28922" y="13179"/>
                  <a:pt x="28913" y="13178"/>
                  <a:pt x="28905" y="13178"/>
                </a:cubicBezTo>
                <a:cubicBezTo>
                  <a:pt x="28865" y="13178"/>
                  <a:pt x="28845" y="13201"/>
                  <a:pt x="28826" y="13240"/>
                </a:cubicBezTo>
                <a:cubicBezTo>
                  <a:pt x="28814" y="13205"/>
                  <a:pt x="28766" y="13193"/>
                  <a:pt x="28730" y="13193"/>
                </a:cubicBezTo>
                <a:cubicBezTo>
                  <a:pt x="28722" y="13191"/>
                  <a:pt x="28714" y="13190"/>
                  <a:pt x="28707" y="13190"/>
                </a:cubicBezTo>
                <a:cubicBezTo>
                  <a:pt x="28661" y="13190"/>
                  <a:pt x="28633" y="13220"/>
                  <a:pt x="28623" y="13240"/>
                </a:cubicBezTo>
                <a:cubicBezTo>
                  <a:pt x="28599" y="13205"/>
                  <a:pt x="28564" y="13193"/>
                  <a:pt x="28516" y="13193"/>
                </a:cubicBezTo>
                <a:cubicBezTo>
                  <a:pt x="28504" y="13229"/>
                  <a:pt x="28504" y="13252"/>
                  <a:pt x="28516" y="13276"/>
                </a:cubicBezTo>
                <a:cubicBezTo>
                  <a:pt x="28480" y="13276"/>
                  <a:pt x="28456" y="13276"/>
                  <a:pt x="28445" y="13288"/>
                </a:cubicBezTo>
                <a:cubicBezTo>
                  <a:pt x="28445" y="13240"/>
                  <a:pt x="28409" y="13217"/>
                  <a:pt x="28361" y="13181"/>
                </a:cubicBezTo>
                <a:cubicBezTo>
                  <a:pt x="28337" y="13181"/>
                  <a:pt x="28325" y="13181"/>
                  <a:pt x="28302" y="13217"/>
                </a:cubicBezTo>
                <a:cubicBezTo>
                  <a:pt x="28302" y="13193"/>
                  <a:pt x="28290" y="13181"/>
                  <a:pt x="28290" y="13181"/>
                </a:cubicBezTo>
                <a:lnTo>
                  <a:pt x="28290" y="13133"/>
                </a:lnTo>
                <a:cubicBezTo>
                  <a:pt x="28302" y="13133"/>
                  <a:pt x="28337" y="13133"/>
                  <a:pt x="28349" y="13110"/>
                </a:cubicBezTo>
                <a:cubicBezTo>
                  <a:pt x="28337" y="13074"/>
                  <a:pt x="28302" y="13062"/>
                  <a:pt x="28290" y="13062"/>
                </a:cubicBezTo>
                <a:lnTo>
                  <a:pt x="28278" y="13050"/>
                </a:lnTo>
                <a:lnTo>
                  <a:pt x="28278" y="13026"/>
                </a:lnTo>
                <a:cubicBezTo>
                  <a:pt x="28278" y="13044"/>
                  <a:pt x="28291" y="13055"/>
                  <a:pt x="28311" y="13055"/>
                </a:cubicBezTo>
                <a:cubicBezTo>
                  <a:pt x="28319" y="13055"/>
                  <a:pt x="28328" y="13053"/>
                  <a:pt x="28337" y="13050"/>
                </a:cubicBezTo>
                <a:lnTo>
                  <a:pt x="28337" y="13026"/>
                </a:lnTo>
                <a:cubicBezTo>
                  <a:pt x="28349" y="13050"/>
                  <a:pt x="28385" y="13062"/>
                  <a:pt x="28409" y="13062"/>
                </a:cubicBezTo>
                <a:cubicBezTo>
                  <a:pt x="28421" y="13014"/>
                  <a:pt x="28421" y="12955"/>
                  <a:pt x="28409" y="12931"/>
                </a:cubicBezTo>
                <a:lnTo>
                  <a:pt x="28409" y="12931"/>
                </a:lnTo>
                <a:cubicBezTo>
                  <a:pt x="28418" y="12934"/>
                  <a:pt x="28427" y="12935"/>
                  <a:pt x="28436" y="12935"/>
                </a:cubicBezTo>
                <a:cubicBezTo>
                  <a:pt x="28462" y="12935"/>
                  <a:pt x="28489" y="12922"/>
                  <a:pt x="28516" y="12895"/>
                </a:cubicBezTo>
                <a:cubicBezTo>
                  <a:pt x="28504" y="12859"/>
                  <a:pt x="28468" y="12824"/>
                  <a:pt x="28445" y="12812"/>
                </a:cubicBezTo>
                <a:lnTo>
                  <a:pt x="28445" y="12776"/>
                </a:lnTo>
                <a:cubicBezTo>
                  <a:pt x="28421" y="12776"/>
                  <a:pt x="28409" y="12776"/>
                  <a:pt x="28397" y="12788"/>
                </a:cubicBezTo>
                <a:lnTo>
                  <a:pt x="28385" y="12788"/>
                </a:lnTo>
                <a:lnTo>
                  <a:pt x="28385" y="12776"/>
                </a:lnTo>
                <a:lnTo>
                  <a:pt x="28397" y="12764"/>
                </a:lnTo>
                <a:cubicBezTo>
                  <a:pt x="28405" y="12764"/>
                  <a:pt x="28419" y="12759"/>
                  <a:pt x="28426" y="12748"/>
                </a:cubicBezTo>
                <a:lnTo>
                  <a:pt x="28426" y="12748"/>
                </a:lnTo>
                <a:cubicBezTo>
                  <a:pt x="28450" y="12784"/>
                  <a:pt x="28481" y="12814"/>
                  <a:pt x="28528" y="12824"/>
                </a:cubicBezTo>
                <a:cubicBezTo>
                  <a:pt x="28564" y="12776"/>
                  <a:pt x="28564" y="12717"/>
                  <a:pt x="28540" y="12693"/>
                </a:cubicBezTo>
                <a:lnTo>
                  <a:pt x="28540" y="12693"/>
                </a:lnTo>
                <a:cubicBezTo>
                  <a:pt x="28549" y="12696"/>
                  <a:pt x="28558" y="12697"/>
                  <a:pt x="28568" y="12697"/>
                </a:cubicBezTo>
                <a:cubicBezTo>
                  <a:pt x="28599" y="12697"/>
                  <a:pt x="28632" y="12684"/>
                  <a:pt x="28659" y="12657"/>
                </a:cubicBezTo>
                <a:cubicBezTo>
                  <a:pt x="28647" y="12609"/>
                  <a:pt x="28635" y="12598"/>
                  <a:pt x="28623" y="12574"/>
                </a:cubicBezTo>
                <a:cubicBezTo>
                  <a:pt x="28635" y="12538"/>
                  <a:pt x="28623" y="12514"/>
                  <a:pt x="28623" y="12478"/>
                </a:cubicBezTo>
                <a:lnTo>
                  <a:pt x="28623" y="12478"/>
                </a:lnTo>
                <a:cubicBezTo>
                  <a:pt x="28630" y="12482"/>
                  <a:pt x="28638" y="12483"/>
                  <a:pt x="28647" y="12483"/>
                </a:cubicBezTo>
                <a:cubicBezTo>
                  <a:pt x="28672" y="12483"/>
                  <a:pt x="28707" y="12472"/>
                  <a:pt x="28742" y="12455"/>
                </a:cubicBezTo>
                <a:cubicBezTo>
                  <a:pt x="28718" y="12371"/>
                  <a:pt x="28683" y="12348"/>
                  <a:pt x="28623" y="12348"/>
                </a:cubicBezTo>
                <a:cubicBezTo>
                  <a:pt x="28647" y="12300"/>
                  <a:pt x="28647" y="12252"/>
                  <a:pt x="28623" y="12193"/>
                </a:cubicBezTo>
                <a:cubicBezTo>
                  <a:pt x="28623" y="12169"/>
                  <a:pt x="28599" y="12157"/>
                  <a:pt x="28587" y="12121"/>
                </a:cubicBezTo>
                <a:cubicBezTo>
                  <a:pt x="28587" y="12109"/>
                  <a:pt x="28599" y="12109"/>
                  <a:pt x="28599" y="12097"/>
                </a:cubicBezTo>
                <a:cubicBezTo>
                  <a:pt x="28576" y="12062"/>
                  <a:pt x="28564" y="12062"/>
                  <a:pt x="28528" y="12050"/>
                </a:cubicBezTo>
                <a:cubicBezTo>
                  <a:pt x="28528" y="12050"/>
                  <a:pt x="28528" y="12038"/>
                  <a:pt x="28516" y="12038"/>
                </a:cubicBezTo>
                <a:lnTo>
                  <a:pt x="28516" y="11978"/>
                </a:lnTo>
                <a:cubicBezTo>
                  <a:pt x="28528" y="11955"/>
                  <a:pt x="28540" y="11943"/>
                  <a:pt x="28564" y="11919"/>
                </a:cubicBezTo>
                <a:cubicBezTo>
                  <a:pt x="28532" y="11887"/>
                  <a:pt x="28500" y="11871"/>
                  <a:pt x="28468" y="11871"/>
                </a:cubicBezTo>
                <a:cubicBezTo>
                  <a:pt x="28452" y="11871"/>
                  <a:pt x="28437" y="11875"/>
                  <a:pt x="28421" y="11883"/>
                </a:cubicBezTo>
                <a:cubicBezTo>
                  <a:pt x="28421" y="11836"/>
                  <a:pt x="28409" y="11800"/>
                  <a:pt x="28361" y="11764"/>
                </a:cubicBezTo>
                <a:cubicBezTo>
                  <a:pt x="28342" y="11739"/>
                  <a:pt x="28319" y="11727"/>
                  <a:pt x="28295" y="11727"/>
                </a:cubicBezTo>
                <a:cubicBezTo>
                  <a:pt x="28274" y="11727"/>
                  <a:pt x="28252" y="11736"/>
                  <a:pt x="28230" y="11752"/>
                </a:cubicBezTo>
                <a:cubicBezTo>
                  <a:pt x="28230" y="11705"/>
                  <a:pt x="28218" y="11657"/>
                  <a:pt x="28171" y="11633"/>
                </a:cubicBezTo>
                <a:cubicBezTo>
                  <a:pt x="28135" y="11681"/>
                  <a:pt x="28099" y="11716"/>
                  <a:pt x="28111" y="11764"/>
                </a:cubicBezTo>
                <a:lnTo>
                  <a:pt x="28087" y="11800"/>
                </a:lnTo>
                <a:cubicBezTo>
                  <a:pt x="28052" y="11800"/>
                  <a:pt x="28028" y="11812"/>
                  <a:pt x="27992" y="11859"/>
                </a:cubicBezTo>
                <a:cubicBezTo>
                  <a:pt x="27980" y="11836"/>
                  <a:pt x="27968" y="11824"/>
                  <a:pt x="27933" y="11812"/>
                </a:cubicBezTo>
                <a:cubicBezTo>
                  <a:pt x="27923" y="11807"/>
                  <a:pt x="27911" y="11804"/>
                  <a:pt x="27899" y="11804"/>
                </a:cubicBezTo>
                <a:cubicBezTo>
                  <a:pt x="27881" y="11804"/>
                  <a:pt x="27863" y="11810"/>
                  <a:pt x="27849" y="11824"/>
                </a:cubicBezTo>
                <a:cubicBezTo>
                  <a:pt x="27849" y="11800"/>
                  <a:pt x="27814" y="11776"/>
                  <a:pt x="27790" y="11764"/>
                </a:cubicBezTo>
                <a:cubicBezTo>
                  <a:pt x="27790" y="11764"/>
                  <a:pt x="27790" y="11752"/>
                  <a:pt x="27802" y="11752"/>
                </a:cubicBezTo>
                <a:cubicBezTo>
                  <a:pt x="27770" y="11720"/>
                  <a:pt x="27738" y="11710"/>
                  <a:pt x="27710" y="11710"/>
                </a:cubicBezTo>
                <a:cubicBezTo>
                  <a:pt x="27696" y="11710"/>
                  <a:pt x="27683" y="11713"/>
                  <a:pt x="27671" y="11716"/>
                </a:cubicBezTo>
                <a:cubicBezTo>
                  <a:pt x="27671" y="11681"/>
                  <a:pt x="27647" y="11645"/>
                  <a:pt x="27611" y="11621"/>
                </a:cubicBezTo>
                <a:cubicBezTo>
                  <a:pt x="27579" y="11589"/>
                  <a:pt x="27548" y="11579"/>
                  <a:pt x="27516" y="11579"/>
                </a:cubicBezTo>
                <a:cubicBezTo>
                  <a:pt x="27500" y="11579"/>
                  <a:pt x="27484" y="11582"/>
                  <a:pt x="27468" y="11586"/>
                </a:cubicBezTo>
                <a:cubicBezTo>
                  <a:pt x="27468" y="11538"/>
                  <a:pt x="27456" y="11514"/>
                  <a:pt x="27421" y="11478"/>
                </a:cubicBezTo>
                <a:cubicBezTo>
                  <a:pt x="27385" y="11514"/>
                  <a:pt x="27373" y="11526"/>
                  <a:pt x="27361" y="11562"/>
                </a:cubicBezTo>
                <a:lnTo>
                  <a:pt x="27325" y="11562"/>
                </a:lnTo>
                <a:cubicBezTo>
                  <a:pt x="27337" y="11526"/>
                  <a:pt x="27337" y="11478"/>
                  <a:pt x="27313" y="11443"/>
                </a:cubicBezTo>
                <a:cubicBezTo>
                  <a:pt x="27278" y="11383"/>
                  <a:pt x="27254" y="11359"/>
                  <a:pt x="27206" y="11359"/>
                </a:cubicBezTo>
                <a:cubicBezTo>
                  <a:pt x="27218" y="11335"/>
                  <a:pt x="27218" y="11288"/>
                  <a:pt x="27194" y="11240"/>
                </a:cubicBezTo>
                <a:cubicBezTo>
                  <a:pt x="27147" y="11264"/>
                  <a:pt x="27111" y="11276"/>
                  <a:pt x="27111" y="11324"/>
                </a:cubicBezTo>
                <a:cubicBezTo>
                  <a:pt x="27099" y="11324"/>
                  <a:pt x="27099" y="11324"/>
                  <a:pt x="27087" y="11335"/>
                </a:cubicBezTo>
                <a:cubicBezTo>
                  <a:pt x="27072" y="11331"/>
                  <a:pt x="27058" y="11328"/>
                  <a:pt x="27042" y="11328"/>
                </a:cubicBezTo>
                <a:cubicBezTo>
                  <a:pt x="27020" y="11328"/>
                  <a:pt x="26996" y="11333"/>
                  <a:pt x="26968" y="11347"/>
                </a:cubicBezTo>
                <a:cubicBezTo>
                  <a:pt x="26968" y="11359"/>
                  <a:pt x="26980" y="11383"/>
                  <a:pt x="26980" y="11395"/>
                </a:cubicBezTo>
                <a:lnTo>
                  <a:pt x="26897" y="11395"/>
                </a:lnTo>
                <a:lnTo>
                  <a:pt x="26897" y="11347"/>
                </a:lnTo>
                <a:cubicBezTo>
                  <a:pt x="26909" y="11335"/>
                  <a:pt x="26909" y="11300"/>
                  <a:pt x="26909" y="11276"/>
                </a:cubicBezTo>
                <a:lnTo>
                  <a:pt x="26861" y="11276"/>
                </a:lnTo>
                <a:cubicBezTo>
                  <a:pt x="26861" y="11264"/>
                  <a:pt x="26861" y="11240"/>
                  <a:pt x="26849" y="11228"/>
                </a:cubicBezTo>
                <a:cubicBezTo>
                  <a:pt x="26849" y="11228"/>
                  <a:pt x="26849" y="11216"/>
                  <a:pt x="26861" y="11216"/>
                </a:cubicBezTo>
                <a:cubicBezTo>
                  <a:pt x="26861" y="11228"/>
                  <a:pt x="26873" y="11228"/>
                  <a:pt x="26897" y="11240"/>
                </a:cubicBezTo>
                <a:cubicBezTo>
                  <a:pt x="26909" y="11228"/>
                  <a:pt x="26921" y="11205"/>
                  <a:pt x="26921" y="11181"/>
                </a:cubicBezTo>
                <a:cubicBezTo>
                  <a:pt x="26944" y="11205"/>
                  <a:pt x="26956" y="11205"/>
                  <a:pt x="26968" y="11205"/>
                </a:cubicBezTo>
                <a:lnTo>
                  <a:pt x="26968" y="11157"/>
                </a:lnTo>
                <a:cubicBezTo>
                  <a:pt x="26980" y="11145"/>
                  <a:pt x="26980" y="11121"/>
                  <a:pt x="26980" y="11109"/>
                </a:cubicBezTo>
                <a:cubicBezTo>
                  <a:pt x="27004" y="11133"/>
                  <a:pt x="27016" y="11133"/>
                  <a:pt x="27040" y="11133"/>
                </a:cubicBezTo>
                <a:cubicBezTo>
                  <a:pt x="27063" y="11097"/>
                  <a:pt x="27040" y="11074"/>
                  <a:pt x="27016" y="11050"/>
                </a:cubicBezTo>
                <a:cubicBezTo>
                  <a:pt x="27028" y="11038"/>
                  <a:pt x="27040" y="11026"/>
                  <a:pt x="27052" y="10990"/>
                </a:cubicBezTo>
                <a:cubicBezTo>
                  <a:pt x="27052" y="10966"/>
                  <a:pt x="27052" y="10954"/>
                  <a:pt x="27040" y="10931"/>
                </a:cubicBezTo>
                <a:lnTo>
                  <a:pt x="27040" y="10919"/>
                </a:lnTo>
                <a:cubicBezTo>
                  <a:pt x="27054" y="10924"/>
                  <a:pt x="27069" y="10927"/>
                  <a:pt x="27086" y="10927"/>
                </a:cubicBezTo>
                <a:cubicBezTo>
                  <a:pt x="27109" y="10927"/>
                  <a:pt x="27136" y="10921"/>
                  <a:pt x="27171" y="10907"/>
                </a:cubicBezTo>
                <a:cubicBezTo>
                  <a:pt x="27171" y="10847"/>
                  <a:pt x="27147" y="10800"/>
                  <a:pt x="27099" y="10788"/>
                </a:cubicBezTo>
                <a:cubicBezTo>
                  <a:pt x="27099" y="10776"/>
                  <a:pt x="27087" y="10752"/>
                  <a:pt x="27087" y="10740"/>
                </a:cubicBezTo>
                <a:cubicBezTo>
                  <a:pt x="27099" y="10716"/>
                  <a:pt x="27099" y="10669"/>
                  <a:pt x="27087" y="10609"/>
                </a:cubicBezTo>
                <a:cubicBezTo>
                  <a:pt x="27016" y="10609"/>
                  <a:pt x="26968" y="10621"/>
                  <a:pt x="26932" y="10681"/>
                </a:cubicBezTo>
                <a:cubicBezTo>
                  <a:pt x="26909" y="10657"/>
                  <a:pt x="26873" y="10633"/>
                  <a:pt x="26849" y="10633"/>
                </a:cubicBezTo>
                <a:cubicBezTo>
                  <a:pt x="26801" y="10633"/>
                  <a:pt x="26778" y="10657"/>
                  <a:pt x="26754" y="10681"/>
                </a:cubicBezTo>
                <a:cubicBezTo>
                  <a:pt x="26740" y="10646"/>
                  <a:pt x="26710" y="10627"/>
                  <a:pt x="26671" y="10627"/>
                </a:cubicBezTo>
                <a:cubicBezTo>
                  <a:pt x="26643" y="10627"/>
                  <a:pt x="26610" y="10637"/>
                  <a:pt x="26575" y="10657"/>
                </a:cubicBezTo>
                <a:cubicBezTo>
                  <a:pt x="26563" y="10621"/>
                  <a:pt x="26540" y="10597"/>
                  <a:pt x="26492" y="10550"/>
                </a:cubicBezTo>
                <a:lnTo>
                  <a:pt x="26480" y="10562"/>
                </a:lnTo>
                <a:lnTo>
                  <a:pt x="26480" y="10502"/>
                </a:lnTo>
                <a:cubicBezTo>
                  <a:pt x="26492" y="10514"/>
                  <a:pt x="26516" y="10514"/>
                  <a:pt x="26540" y="10514"/>
                </a:cubicBezTo>
                <a:lnTo>
                  <a:pt x="26551" y="10514"/>
                </a:lnTo>
                <a:cubicBezTo>
                  <a:pt x="26563" y="10514"/>
                  <a:pt x="26575" y="10502"/>
                  <a:pt x="26599" y="10502"/>
                </a:cubicBezTo>
                <a:cubicBezTo>
                  <a:pt x="26575" y="10538"/>
                  <a:pt x="26599" y="10573"/>
                  <a:pt x="26623" y="10597"/>
                </a:cubicBezTo>
                <a:lnTo>
                  <a:pt x="26659" y="10621"/>
                </a:lnTo>
                <a:cubicBezTo>
                  <a:pt x="26682" y="10609"/>
                  <a:pt x="26694" y="10573"/>
                  <a:pt x="26718" y="10562"/>
                </a:cubicBezTo>
                <a:cubicBezTo>
                  <a:pt x="26730" y="10573"/>
                  <a:pt x="26742" y="10597"/>
                  <a:pt x="26778" y="10597"/>
                </a:cubicBezTo>
                <a:cubicBezTo>
                  <a:pt x="26790" y="10573"/>
                  <a:pt x="26790" y="10562"/>
                  <a:pt x="26790" y="10538"/>
                </a:cubicBezTo>
                <a:lnTo>
                  <a:pt x="26837" y="10538"/>
                </a:lnTo>
                <a:lnTo>
                  <a:pt x="26837" y="10490"/>
                </a:lnTo>
                <a:cubicBezTo>
                  <a:pt x="26849" y="10490"/>
                  <a:pt x="26861" y="10478"/>
                  <a:pt x="26861" y="10478"/>
                </a:cubicBezTo>
                <a:cubicBezTo>
                  <a:pt x="26849" y="10431"/>
                  <a:pt x="26813" y="10419"/>
                  <a:pt x="26790" y="10395"/>
                </a:cubicBezTo>
                <a:cubicBezTo>
                  <a:pt x="26813" y="10359"/>
                  <a:pt x="26813" y="10312"/>
                  <a:pt x="26801" y="10252"/>
                </a:cubicBezTo>
                <a:lnTo>
                  <a:pt x="26801" y="10252"/>
                </a:lnTo>
                <a:cubicBezTo>
                  <a:pt x="26847" y="10288"/>
                  <a:pt x="26899" y="10304"/>
                  <a:pt x="26959" y="10304"/>
                </a:cubicBezTo>
                <a:cubicBezTo>
                  <a:pt x="26977" y="10304"/>
                  <a:pt x="26996" y="10302"/>
                  <a:pt x="27016" y="10300"/>
                </a:cubicBezTo>
                <a:cubicBezTo>
                  <a:pt x="26992" y="10216"/>
                  <a:pt x="26980" y="10157"/>
                  <a:pt x="26932" y="10121"/>
                </a:cubicBezTo>
                <a:cubicBezTo>
                  <a:pt x="26992" y="10121"/>
                  <a:pt x="27040" y="10085"/>
                  <a:pt x="27087" y="10026"/>
                </a:cubicBezTo>
                <a:cubicBezTo>
                  <a:pt x="27038" y="9957"/>
                  <a:pt x="26981" y="9913"/>
                  <a:pt x="26915" y="9913"/>
                </a:cubicBezTo>
                <a:cubicBezTo>
                  <a:pt x="26902" y="9913"/>
                  <a:pt x="26887" y="9914"/>
                  <a:pt x="26873" y="9919"/>
                </a:cubicBezTo>
                <a:cubicBezTo>
                  <a:pt x="26897" y="9847"/>
                  <a:pt x="26897" y="9776"/>
                  <a:pt x="26837" y="9704"/>
                </a:cubicBezTo>
                <a:cubicBezTo>
                  <a:pt x="26682" y="9764"/>
                  <a:pt x="26635" y="9895"/>
                  <a:pt x="26682" y="10002"/>
                </a:cubicBezTo>
                <a:cubicBezTo>
                  <a:pt x="26671" y="9990"/>
                  <a:pt x="26656" y="9984"/>
                  <a:pt x="26638" y="9984"/>
                </a:cubicBezTo>
                <a:cubicBezTo>
                  <a:pt x="26620" y="9984"/>
                  <a:pt x="26599" y="9990"/>
                  <a:pt x="26575" y="10002"/>
                </a:cubicBezTo>
                <a:cubicBezTo>
                  <a:pt x="26599" y="9954"/>
                  <a:pt x="26599" y="9895"/>
                  <a:pt x="26563" y="9835"/>
                </a:cubicBezTo>
                <a:cubicBezTo>
                  <a:pt x="26563" y="9800"/>
                  <a:pt x="26563" y="9776"/>
                  <a:pt x="26551" y="9764"/>
                </a:cubicBezTo>
                <a:lnTo>
                  <a:pt x="26551" y="9764"/>
                </a:lnTo>
                <a:cubicBezTo>
                  <a:pt x="26561" y="9766"/>
                  <a:pt x="26572" y="9768"/>
                  <a:pt x="26582" y="9768"/>
                </a:cubicBezTo>
                <a:cubicBezTo>
                  <a:pt x="26624" y="9768"/>
                  <a:pt x="26671" y="9747"/>
                  <a:pt x="26718" y="9681"/>
                </a:cubicBezTo>
                <a:cubicBezTo>
                  <a:pt x="26694" y="9657"/>
                  <a:pt x="26682" y="9645"/>
                  <a:pt x="26671" y="9621"/>
                </a:cubicBezTo>
                <a:cubicBezTo>
                  <a:pt x="26682" y="9621"/>
                  <a:pt x="26694" y="9609"/>
                  <a:pt x="26694" y="9585"/>
                </a:cubicBezTo>
                <a:cubicBezTo>
                  <a:pt x="26682" y="9550"/>
                  <a:pt x="26659" y="9550"/>
                  <a:pt x="26635" y="9550"/>
                </a:cubicBezTo>
                <a:cubicBezTo>
                  <a:pt x="26635" y="9538"/>
                  <a:pt x="26635" y="9502"/>
                  <a:pt x="26611" y="9490"/>
                </a:cubicBezTo>
                <a:lnTo>
                  <a:pt x="26611" y="9430"/>
                </a:lnTo>
                <a:cubicBezTo>
                  <a:pt x="26600" y="9428"/>
                  <a:pt x="26590" y="9427"/>
                  <a:pt x="26581" y="9427"/>
                </a:cubicBezTo>
                <a:cubicBezTo>
                  <a:pt x="26535" y="9427"/>
                  <a:pt x="26500" y="9449"/>
                  <a:pt x="26480" y="9478"/>
                </a:cubicBezTo>
                <a:lnTo>
                  <a:pt x="26456" y="9478"/>
                </a:lnTo>
                <a:cubicBezTo>
                  <a:pt x="26456" y="9442"/>
                  <a:pt x="26480" y="9430"/>
                  <a:pt x="26480" y="9407"/>
                </a:cubicBezTo>
                <a:cubicBezTo>
                  <a:pt x="26453" y="9396"/>
                  <a:pt x="26426" y="9390"/>
                  <a:pt x="26401" y="9390"/>
                </a:cubicBezTo>
                <a:cubicBezTo>
                  <a:pt x="26369" y="9390"/>
                  <a:pt x="26340" y="9399"/>
                  <a:pt x="26313" y="9419"/>
                </a:cubicBezTo>
                <a:cubicBezTo>
                  <a:pt x="26301" y="9383"/>
                  <a:pt x="26278" y="9359"/>
                  <a:pt x="26242" y="9347"/>
                </a:cubicBezTo>
                <a:cubicBezTo>
                  <a:pt x="26182" y="9383"/>
                  <a:pt x="26159" y="9430"/>
                  <a:pt x="26182" y="9490"/>
                </a:cubicBezTo>
                <a:cubicBezTo>
                  <a:pt x="26164" y="9484"/>
                  <a:pt x="26150" y="9481"/>
                  <a:pt x="26135" y="9481"/>
                </a:cubicBezTo>
                <a:cubicBezTo>
                  <a:pt x="26120" y="9481"/>
                  <a:pt x="26105" y="9484"/>
                  <a:pt x="26087" y="9490"/>
                </a:cubicBezTo>
                <a:cubicBezTo>
                  <a:pt x="26081" y="9490"/>
                  <a:pt x="26069" y="9493"/>
                  <a:pt x="26057" y="9499"/>
                </a:cubicBezTo>
                <a:lnTo>
                  <a:pt x="26057" y="9499"/>
                </a:lnTo>
                <a:cubicBezTo>
                  <a:pt x="26086" y="9467"/>
                  <a:pt x="26105" y="9429"/>
                  <a:pt x="26123" y="9383"/>
                </a:cubicBezTo>
                <a:lnTo>
                  <a:pt x="26135" y="9383"/>
                </a:lnTo>
                <a:lnTo>
                  <a:pt x="26135" y="9371"/>
                </a:lnTo>
                <a:lnTo>
                  <a:pt x="26147" y="9371"/>
                </a:lnTo>
                <a:cubicBezTo>
                  <a:pt x="26159" y="9323"/>
                  <a:pt x="26159" y="9300"/>
                  <a:pt x="26135" y="9264"/>
                </a:cubicBezTo>
                <a:cubicBezTo>
                  <a:pt x="26159" y="9264"/>
                  <a:pt x="26194" y="9264"/>
                  <a:pt x="26218" y="9240"/>
                </a:cubicBezTo>
                <a:cubicBezTo>
                  <a:pt x="26209" y="9193"/>
                  <a:pt x="26177" y="9161"/>
                  <a:pt x="26147" y="9161"/>
                </a:cubicBezTo>
                <a:cubicBezTo>
                  <a:pt x="26139" y="9161"/>
                  <a:pt x="26130" y="9163"/>
                  <a:pt x="26123" y="9169"/>
                </a:cubicBezTo>
                <a:cubicBezTo>
                  <a:pt x="26135" y="9133"/>
                  <a:pt x="26135" y="9085"/>
                  <a:pt x="26123" y="9049"/>
                </a:cubicBezTo>
                <a:cubicBezTo>
                  <a:pt x="26087" y="9061"/>
                  <a:pt x="26063" y="9073"/>
                  <a:pt x="26039" y="9085"/>
                </a:cubicBezTo>
                <a:cubicBezTo>
                  <a:pt x="26039" y="9073"/>
                  <a:pt x="26039" y="9061"/>
                  <a:pt x="26028" y="9026"/>
                </a:cubicBezTo>
                <a:lnTo>
                  <a:pt x="26039" y="9014"/>
                </a:lnTo>
                <a:cubicBezTo>
                  <a:pt x="26028" y="8942"/>
                  <a:pt x="26004" y="8907"/>
                  <a:pt x="25956" y="8895"/>
                </a:cubicBezTo>
                <a:cubicBezTo>
                  <a:pt x="25980" y="8871"/>
                  <a:pt x="26004" y="8823"/>
                  <a:pt x="26004" y="8752"/>
                </a:cubicBezTo>
                <a:cubicBezTo>
                  <a:pt x="25986" y="8747"/>
                  <a:pt x="25970" y="8744"/>
                  <a:pt x="25956" y="8744"/>
                </a:cubicBezTo>
                <a:cubicBezTo>
                  <a:pt x="25905" y="8744"/>
                  <a:pt x="25877" y="8776"/>
                  <a:pt x="25849" y="8823"/>
                </a:cubicBezTo>
                <a:lnTo>
                  <a:pt x="25801" y="8776"/>
                </a:lnTo>
                <a:cubicBezTo>
                  <a:pt x="25801" y="8752"/>
                  <a:pt x="25789" y="8716"/>
                  <a:pt x="25766" y="8668"/>
                </a:cubicBezTo>
                <a:cubicBezTo>
                  <a:pt x="25706" y="8692"/>
                  <a:pt x="25658" y="8728"/>
                  <a:pt x="25647" y="8776"/>
                </a:cubicBezTo>
                <a:cubicBezTo>
                  <a:pt x="25623" y="8752"/>
                  <a:pt x="25599" y="8716"/>
                  <a:pt x="25551" y="8704"/>
                </a:cubicBezTo>
                <a:cubicBezTo>
                  <a:pt x="25528" y="8752"/>
                  <a:pt x="25504" y="8788"/>
                  <a:pt x="25539" y="8835"/>
                </a:cubicBezTo>
                <a:cubicBezTo>
                  <a:pt x="25504" y="8835"/>
                  <a:pt x="25492" y="8847"/>
                  <a:pt x="25468" y="8871"/>
                </a:cubicBezTo>
                <a:lnTo>
                  <a:pt x="25420" y="8907"/>
                </a:lnTo>
                <a:cubicBezTo>
                  <a:pt x="25402" y="8901"/>
                  <a:pt x="25385" y="8898"/>
                  <a:pt x="25367" y="8898"/>
                </a:cubicBezTo>
                <a:cubicBezTo>
                  <a:pt x="25349" y="8898"/>
                  <a:pt x="25331" y="8901"/>
                  <a:pt x="25313" y="8907"/>
                </a:cubicBezTo>
                <a:lnTo>
                  <a:pt x="25313" y="8847"/>
                </a:lnTo>
                <a:cubicBezTo>
                  <a:pt x="25325" y="8847"/>
                  <a:pt x="25349" y="8871"/>
                  <a:pt x="25361" y="8871"/>
                </a:cubicBezTo>
                <a:cubicBezTo>
                  <a:pt x="25385" y="8811"/>
                  <a:pt x="25385" y="8764"/>
                  <a:pt x="25361" y="8716"/>
                </a:cubicBezTo>
                <a:cubicBezTo>
                  <a:pt x="25408" y="8716"/>
                  <a:pt x="25444" y="8704"/>
                  <a:pt x="25480" y="8645"/>
                </a:cubicBezTo>
                <a:cubicBezTo>
                  <a:pt x="25443" y="8599"/>
                  <a:pt x="25406" y="8581"/>
                  <a:pt x="25364" y="8581"/>
                </a:cubicBezTo>
                <a:cubicBezTo>
                  <a:pt x="25351" y="8581"/>
                  <a:pt x="25338" y="8582"/>
                  <a:pt x="25325" y="8585"/>
                </a:cubicBezTo>
                <a:cubicBezTo>
                  <a:pt x="25349" y="8538"/>
                  <a:pt x="25325" y="8490"/>
                  <a:pt x="25289" y="8454"/>
                </a:cubicBezTo>
                <a:cubicBezTo>
                  <a:pt x="25230" y="8478"/>
                  <a:pt x="25194" y="8526"/>
                  <a:pt x="25206" y="8597"/>
                </a:cubicBezTo>
                <a:cubicBezTo>
                  <a:pt x="25194" y="8585"/>
                  <a:pt x="25170" y="8573"/>
                  <a:pt x="25147" y="8573"/>
                </a:cubicBezTo>
                <a:cubicBezTo>
                  <a:pt x="25170" y="8573"/>
                  <a:pt x="25170" y="8549"/>
                  <a:pt x="25182" y="8549"/>
                </a:cubicBezTo>
                <a:cubicBezTo>
                  <a:pt x="25170" y="8526"/>
                  <a:pt x="25147" y="8514"/>
                  <a:pt x="25135" y="8490"/>
                </a:cubicBezTo>
                <a:cubicBezTo>
                  <a:pt x="25135" y="8466"/>
                  <a:pt x="25123" y="8454"/>
                  <a:pt x="25111" y="8418"/>
                </a:cubicBezTo>
                <a:cubicBezTo>
                  <a:pt x="25135" y="8418"/>
                  <a:pt x="25170" y="8407"/>
                  <a:pt x="25182" y="8395"/>
                </a:cubicBezTo>
                <a:cubicBezTo>
                  <a:pt x="25170" y="8359"/>
                  <a:pt x="25170" y="8335"/>
                  <a:pt x="25147" y="8311"/>
                </a:cubicBezTo>
                <a:cubicBezTo>
                  <a:pt x="25135" y="8299"/>
                  <a:pt x="25135" y="8299"/>
                  <a:pt x="25123" y="8299"/>
                </a:cubicBezTo>
                <a:lnTo>
                  <a:pt x="25087" y="8276"/>
                </a:lnTo>
                <a:cubicBezTo>
                  <a:pt x="25111" y="8240"/>
                  <a:pt x="25111" y="8192"/>
                  <a:pt x="25087" y="8168"/>
                </a:cubicBezTo>
                <a:cubicBezTo>
                  <a:pt x="25063" y="8168"/>
                  <a:pt x="25051" y="8180"/>
                  <a:pt x="25027" y="8192"/>
                </a:cubicBezTo>
                <a:lnTo>
                  <a:pt x="25016" y="8180"/>
                </a:lnTo>
                <a:cubicBezTo>
                  <a:pt x="25063" y="8168"/>
                  <a:pt x="25111" y="8133"/>
                  <a:pt x="25135" y="8097"/>
                </a:cubicBezTo>
                <a:cubicBezTo>
                  <a:pt x="25087" y="8037"/>
                  <a:pt x="25051" y="8014"/>
                  <a:pt x="25004" y="8014"/>
                </a:cubicBezTo>
                <a:cubicBezTo>
                  <a:pt x="24992" y="7978"/>
                  <a:pt x="24956" y="7942"/>
                  <a:pt x="24932" y="7930"/>
                </a:cubicBezTo>
                <a:cubicBezTo>
                  <a:pt x="24932" y="7930"/>
                  <a:pt x="24932" y="7918"/>
                  <a:pt x="24908" y="7918"/>
                </a:cubicBezTo>
                <a:cubicBezTo>
                  <a:pt x="24968" y="7918"/>
                  <a:pt x="25027" y="7883"/>
                  <a:pt x="25087" y="7835"/>
                </a:cubicBezTo>
                <a:cubicBezTo>
                  <a:pt x="25063" y="7752"/>
                  <a:pt x="25027" y="7692"/>
                  <a:pt x="24992" y="7645"/>
                </a:cubicBezTo>
                <a:cubicBezTo>
                  <a:pt x="24955" y="7608"/>
                  <a:pt x="24912" y="7593"/>
                  <a:pt x="24862" y="7593"/>
                </a:cubicBezTo>
                <a:cubicBezTo>
                  <a:pt x="24846" y="7593"/>
                  <a:pt x="24830" y="7594"/>
                  <a:pt x="24813" y="7597"/>
                </a:cubicBezTo>
                <a:cubicBezTo>
                  <a:pt x="24873" y="7502"/>
                  <a:pt x="24885" y="7383"/>
                  <a:pt x="24813" y="7228"/>
                </a:cubicBezTo>
                <a:cubicBezTo>
                  <a:pt x="24694" y="7264"/>
                  <a:pt x="24587" y="7323"/>
                  <a:pt x="24539" y="7395"/>
                </a:cubicBezTo>
                <a:cubicBezTo>
                  <a:pt x="24492" y="7454"/>
                  <a:pt x="24480" y="7502"/>
                  <a:pt x="24480" y="7573"/>
                </a:cubicBezTo>
                <a:cubicBezTo>
                  <a:pt x="24468" y="7561"/>
                  <a:pt x="24432" y="7537"/>
                  <a:pt x="24396" y="7525"/>
                </a:cubicBezTo>
                <a:cubicBezTo>
                  <a:pt x="24396" y="7502"/>
                  <a:pt x="24396" y="7466"/>
                  <a:pt x="24373" y="7442"/>
                </a:cubicBezTo>
                <a:cubicBezTo>
                  <a:pt x="24313" y="7442"/>
                  <a:pt x="24289" y="7478"/>
                  <a:pt x="24289" y="7537"/>
                </a:cubicBezTo>
                <a:lnTo>
                  <a:pt x="24254" y="7514"/>
                </a:lnTo>
                <a:cubicBezTo>
                  <a:pt x="24277" y="7502"/>
                  <a:pt x="24289" y="7478"/>
                  <a:pt x="24301" y="7454"/>
                </a:cubicBezTo>
                <a:cubicBezTo>
                  <a:pt x="24269" y="7413"/>
                  <a:pt x="24231" y="7395"/>
                  <a:pt x="24198" y="7395"/>
                </a:cubicBezTo>
                <a:cubicBezTo>
                  <a:pt x="24183" y="7395"/>
                  <a:pt x="24170" y="7399"/>
                  <a:pt x="24158" y="7406"/>
                </a:cubicBezTo>
                <a:cubicBezTo>
                  <a:pt x="24158" y="7359"/>
                  <a:pt x="24158" y="7323"/>
                  <a:pt x="24111" y="7275"/>
                </a:cubicBezTo>
                <a:cubicBezTo>
                  <a:pt x="24134" y="7264"/>
                  <a:pt x="24158" y="7228"/>
                  <a:pt x="24182" y="7204"/>
                </a:cubicBezTo>
                <a:cubicBezTo>
                  <a:pt x="24132" y="7128"/>
                  <a:pt x="24069" y="7088"/>
                  <a:pt x="24007" y="7088"/>
                </a:cubicBezTo>
                <a:cubicBezTo>
                  <a:pt x="23982" y="7088"/>
                  <a:pt x="23956" y="7095"/>
                  <a:pt x="23932" y="7109"/>
                </a:cubicBezTo>
                <a:cubicBezTo>
                  <a:pt x="23944" y="7037"/>
                  <a:pt x="23920" y="6942"/>
                  <a:pt x="23837" y="6859"/>
                </a:cubicBezTo>
                <a:cubicBezTo>
                  <a:pt x="23718" y="6918"/>
                  <a:pt x="23682" y="7025"/>
                  <a:pt x="23706" y="7144"/>
                </a:cubicBezTo>
                <a:lnTo>
                  <a:pt x="23658" y="7144"/>
                </a:lnTo>
                <a:cubicBezTo>
                  <a:pt x="23650" y="7144"/>
                  <a:pt x="23637" y="7134"/>
                  <a:pt x="23622" y="7134"/>
                </a:cubicBezTo>
                <a:cubicBezTo>
                  <a:pt x="23615" y="7134"/>
                  <a:pt x="23607" y="7137"/>
                  <a:pt x="23599" y="7144"/>
                </a:cubicBezTo>
                <a:cubicBezTo>
                  <a:pt x="23599" y="7061"/>
                  <a:pt x="23563" y="7002"/>
                  <a:pt x="23480" y="6942"/>
                </a:cubicBezTo>
                <a:cubicBezTo>
                  <a:pt x="23480" y="6883"/>
                  <a:pt x="23468" y="6847"/>
                  <a:pt x="23444" y="6811"/>
                </a:cubicBezTo>
                <a:cubicBezTo>
                  <a:pt x="23503" y="6811"/>
                  <a:pt x="23539" y="6763"/>
                  <a:pt x="23587" y="6692"/>
                </a:cubicBezTo>
                <a:cubicBezTo>
                  <a:pt x="23563" y="6644"/>
                  <a:pt x="23515" y="6633"/>
                  <a:pt x="23480" y="6621"/>
                </a:cubicBezTo>
                <a:cubicBezTo>
                  <a:pt x="23480" y="6573"/>
                  <a:pt x="23468" y="6525"/>
                  <a:pt x="23444" y="6513"/>
                </a:cubicBezTo>
                <a:cubicBezTo>
                  <a:pt x="23503" y="6513"/>
                  <a:pt x="23539" y="6466"/>
                  <a:pt x="23575" y="6394"/>
                </a:cubicBezTo>
                <a:cubicBezTo>
                  <a:pt x="23537" y="6349"/>
                  <a:pt x="23494" y="6327"/>
                  <a:pt x="23446" y="6327"/>
                </a:cubicBezTo>
                <a:cubicBezTo>
                  <a:pt x="23419" y="6327"/>
                  <a:pt x="23390" y="6334"/>
                  <a:pt x="23361" y="6347"/>
                </a:cubicBezTo>
                <a:cubicBezTo>
                  <a:pt x="23384" y="6287"/>
                  <a:pt x="23349" y="6216"/>
                  <a:pt x="23277" y="6156"/>
                </a:cubicBezTo>
                <a:cubicBezTo>
                  <a:pt x="23236" y="6106"/>
                  <a:pt x="23188" y="6086"/>
                  <a:pt x="23135" y="6086"/>
                </a:cubicBezTo>
                <a:cubicBezTo>
                  <a:pt x="23112" y="6086"/>
                  <a:pt x="23088" y="6090"/>
                  <a:pt x="23063" y="6097"/>
                </a:cubicBezTo>
                <a:cubicBezTo>
                  <a:pt x="23063" y="6037"/>
                  <a:pt x="23051" y="5978"/>
                  <a:pt x="22980" y="5918"/>
                </a:cubicBezTo>
                <a:cubicBezTo>
                  <a:pt x="22908" y="5966"/>
                  <a:pt x="22872" y="6025"/>
                  <a:pt x="22884" y="6097"/>
                </a:cubicBezTo>
                <a:lnTo>
                  <a:pt x="22849" y="6144"/>
                </a:lnTo>
                <a:cubicBezTo>
                  <a:pt x="22801" y="6144"/>
                  <a:pt x="22753" y="6144"/>
                  <a:pt x="22730" y="6168"/>
                </a:cubicBezTo>
                <a:cubicBezTo>
                  <a:pt x="22730" y="6156"/>
                  <a:pt x="22706" y="6132"/>
                  <a:pt x="22706" y="6109"/>
                </a:cubicBezTo>
                <a:lnTo>
                  <a:pt x="22706" y="6097"/>
                </a:lnTo>
                <a:lnTo>
                  <a:pt x="22670" y="6097"/>
                </a:lnTo>
                <a:cubicBezTo>
                  <a:pt x="22706" y="6097"/>
                  <a:pt x="22753" y="6049"/>
                  <a:pt x="22789" y="6013"/>
                </a:cubicBezTo>
                <a:cubicBezTo>
                  <a:pt x="22753" y="5987"/>
                  <a:pt x="22718" y="5973"/>
                  <a:pt x="22682" y="5973"/>
                </a:cubicBezTo>
                <a:cubicBezTo>
                  <a:pt x="22670" y="5973"/>
                  <a:pt x="22658" y="5975"/>
                  <a:pt x="22646" y="5978"/>
                </a:cubicBezTo>
                <a:cubicBezTo>
                  <a:pt x="22670" y="5954"/>
                  <a:pt x="22670" y="5906"/>
                  <a:pt x="22646" y="5859"/>
                </a:cubicBezTo>
                <a:cubicBezTo>
                  <a:pt x="22634" y="5859"/>
                  <a:pt x="22610" y="5871"/>
                  <a:pt x="22587" y="5871"/>
                </a:cubicBezTo>
                <a:cubicBezTo>
                  <a:pt x="22575" y="5859"/>
                  <a:pt x="22563" y="5859"/>
                  <a:pt x="22551" y="5859"/>
                </a:cubicBezTo>
                <a:cubicBezTo>
                  <a:pt x="22563" y="5847"/>
                  <a:pt x="22575" y="5835"/>
                  <a:pt x="22587" y="5799"/>
                </a:cubicBezTo>
                <a:cubicBezTo>
                  <a:pt x="22559" y="5763"/>
                  <a:pt x="22525" y="5747"/>
                  <a:pt x="22489" y="5747"/>
                </a:cubicBezTo>
                <a:cubicBezTo>
                  <a:pt x="22478" y="5747"/>
                  <a:pt x="22467" y="5749"/>
                  <a:pt x="22456" y="5751"/>
                </a:cubicBezTo>
                <a:cubicBezTo>
                  <a:pt x="22468" y="5728"/>
                  <a:pt x="22491" y="5680"/>
                  <a:pt x="22456" y="5620"/>
                </a:cubicBezTo>
                <a:cubicBezTo>
                  <a:pt x="22408" y="5620"/>
                  <a:pt x="22384" y="5632"/>
                  <a:pt x="22372" y="5656"/>
                </a:cubicBezTo>
                <a:cubicBezTo>
                  <a:pt x="22346" y="5639"/>
                  <a:pt x="22326" y="5628"/>
                  <a:pt x="22304" y="5628"/>
                </a:cubicBezTo>
                <a:cubicBezTo>
                  <a:pt x="22295" y="5628"/>
                  <a:pt x="22287" y="5629"/>
                  <a:pt x="22277" y="5632"/>
                </a:cubicBezTo>
                <a:cubicBezTo>
                  <a:pt x="22289" y="5609"/>
                  <a:pt x="22313" y="5561"/>
                  <a:pt x="22277" y="5501"/>
                </a:cubicBezTo>
                <a:cubicBezTo>
                  <a:pt x="22313" y="5490"/>
                  <a:pt x="22325" y="5478"/>
                  <a:pt x="22349" y="5442"/>
                </a:cubicBezTo>
                <a:cubicBezTo>
                  <a:pt x="22325" y="5382"/>
                  <a:pt x="22277" y="5359"/>
                  <a:pt x="22218" y="5359"/>
                </a:cubicBezTo>
                <a:cubicBezTo>
                  <a:pt x="22253" y="5323"/>
                  <a:pt x="22265" y="5275"/>
                  <a:pt x="22253" y="5239"/>
                </a:cubicBezTo>
                <a:lnTo>
                  <a:pt x="22253" y="5239"/>
                </a:lnTo>
                <a:lnTo>
                  <a:pt x="22337" y="5275"/>
                </a:lnTo>
                <a:cubicBezTo>
                  <a:pt x="22384" y="5204"/>
                  <a:pt x="22372" y="5144"/>
                  <a:pt x="22337" y="5085"/>
                </a:cubicBezTo>
                <a:lnTo>
                  <a:pt x="22337" y="5085"/>
                </a:lnTo>
                <a:cubicBezTo>
                  <a:pt x="22347" y="5087"/>
                  <a:pt x="22356" y="5088"/>
                  <a:pt x="22366" y="5088"/>
                </a:cubicBezTo>
                <a:cubicBezTo>
                  <a:pt x="22412" y="5088"/>
                  <a:pt x="22454" y="5063"/>
                  <a:pt x="22503" y="5013"/>
                </a:cubicBezTo>
                <a:cubicBezTo>
                  <a:pt x="22468" y="4954"/>
                  <a:pt x="22432" y="4918"/>
                  <a:pt x="22372" y="4918"/>
                </a:cubicBezTo>
                <a:cubicBezTo>
                  <a:pt x="22396" y="4894"/>
                  <a:pt x="22408" y="4835"/>
                  <a:pt x="22396" y="4775"/>
                </a:cubicBezTo>
                <a:cubicBezTo>
                  <a:pt x="22385" y="4773"/>
                  <a:pt x="22373" y="4772"/>
                  <a:pt x="22362" y="4772"/>
                </a:cubicBezTo>
                <a:cubicBezTo>
                  <a:pt x="22306" y="4772"/>
                  <a:pt x="22259" y="4799"/>
                  <a:pt x="22229" y="4858"/>
                </a:cubicBezTo>
                <a:cubicBezTo>
                  <a:pt x="22229" y="4858"/>
                  <a:pt x="22229" y="4847"/>
                  <a:pt x="22218" y="4847"/>
                </a:cubicBezTo>
                <a:cubicBezTo>
                  <a:pt x="22218" y="4835"/>
                  <a:pt x="22206" y="4799"/>
                  <a:pt x="22206" y="4787"/>
                </a:cubicBezTo>
                <a:lnTo>
                  <a:pt x="22206" y="4775"/>
                </a:lnTo>
                <a:cubicBezTo>
                  <a:pt x="22253" y="4775"/>
                  <a:pt x="22313" y="4763"/>
                  <a:pt x="22337" y="4704"/>
                </a:cubicBezTo>
                <a:cubicBezTo>
                  <a:pt x="22313" y="4656"/>
                  <a:pt x="22277" y="4644"/>
                  <a:pt x="22253" y="4620"/>
                </a:cubicBezTo>
                <a:cubicBezTo>
                  <a:pt x="22253" y="4608"/>
                  <a:pt x="22229" y="4597"/>
                  <a:pt x="22218" y="4585"/>
                </a:cubicBezTo>
                <a:cubicBezTo>
                  <a:pt x="22253" y="4585"/>
                  <a:pt x="22265" y="4549"/>
                  <a:pt x="22277" y="4525"/>
                </a:cubicBezTo>
                <a:cubicBezTo>
                  <a:pt x="22265" y="4501"/>
                  <a:pt x="22229" y="4489"/>
                  <a:pt x="22218" y="4489"/>
                </a:cubicBezTo>
                <a:lnTo>
                  <a:pt x="22218" y="4477"/>
                </a:lnTo>
                <a:cubicBezTo>
                  <a:pt x="22218" y="4466"/>
                  <a:pt x="22206" y="4442"/>
                  <a:pt x="22194" y="4430"/>
                </a:cubicBezTo>
                <a:cubicBezTo>
                  <a:pt x="22218" y="4430"/>
                  <a:pt x="22229" y="4406"/>
                  <a:pt x="22253" y="4358"/>
                </a:cubicBezTo>
                <a:cubicBezTo>
                  <a:pt x="22234" y="4339"/>
                  <a:pt x="22210" y="4330"/>
                  <a:pt x="22189" y="4330"/>
                </a:cubicBezTo>
                <a:cubicBezTo>
                  <a:pt x="22172" y="4330"/>
                  <a:pt x="22157" y="4336"/>
                  <a:pt x="22146" y="4347"/>
                </a:cubicBezTo>
                <a:cubicBezTo>
                  <a:pt x="22146" y="4323"/>
                  <a:pt x="22146" y="4311"/>
                  <a:pt x="22134" y="4299"/>
                </a:cubicBezTo>
                <a:cubicBezTo>
                  <a:pt x="22146" y="4287"/>
                  <a:pt x="22146" y="4263"/>
                  <a:pt x="22146" y="4251"/>
                </a:cubicBezTo>
                <a:cubicBezTo>
                  <a:pt x="22152" y="4257"/>
                  <a:pt x="22158" y="4260"/>
                  <a:pt x="22165" y="4260"/>
                </a:cubicBezTo>
                <a:cubicBezTo>
                  <a:pt x="22173" y="4260"/>
                  <a:pt x="22182" y="4257"/>
                  <a:pt x="22194" y="4251"/>
                </a:cubicBezTo>
                <a:cubicBezTo>
                  <a:pt x="22194" y="4239"/>
                  <a:pt x="22194" y="4227"/>
                  <a:pt x="22170" y="4227"/>
                </a:cubicBezTo>
                <a:cubicBezTo>
                  <a:pt x="22170" y="4204"/>
                  <a:pt x="22194" y="4204"/>
                  <a:pt x="22170" y="4192"/>
                </a:cubicBezTo>
                <a:lnTo>
                  <a:pt x="22170" y="4192"/>
                </a:lnTo>
                <a:cubicBezTo>
                  <a:pt x="22194" y="4204"/>
                  <a:pt x="22206" y="4204"/>
                  <a:pt x="22218" y="4204"/>
                </a:cubicBezTo>
                <a:cubicBezTo>
                  <a:pt x="22218" y="4180"/>
                  <a:pt x="22218" y="4168"/>
                  <a:pt x="22194" y="4144"/>
                </a:cubicBezTo>
                <a:cubicBezTo>
                  <a:pt x="22206" y="4132"/>
                  <a:pt x="22218" y="4120"/>
                  <a:pt x="22206" y="4085"/>
                </a:cubicBezTo>
                <a:cubicBezTo>
                  <a:pt x="22206" y="4061"/>
                  <a:pt x="22194" y="4049"/>
                  <a:pt x="22170" y="4025"/>
                </a:cubicBezTo>
                <a:cubicBezTo>
                  <a:pt x="22194" y="4013"/>
                  <a:pt x="22206" y="4001"/>
                  <a:pt x="22206" y="3966"/>
                </a:cubicBezTo>
                <a:cubicBezTo>
                  <a:pt x="22196" y="3962"/>
                  <a:pt x="22187" y="3961"/>
                  <a:pt x="22180" y="3961"/>
                </a:cubicBezTo>
                <a:cubicBezTo>
                  <a:pt x="22158" y="3961"/>
                  <a:pt x="22143" y="3972"/>
                  <a:pt x="22134" y="3989"/>
                </a:cubicBezTo>
                <a:lnTo>
                  <a:pt x="22110" y="3989"/>
                </a:lnTo>
                <a:cubicBezTo>
                  <a:pt x="22104" y="3977"/>
                  <a:pt x="22096" y="3971"/>
                  <a:pt x="22084" y="3971"/>
                </a:cubicBezTo>
                <a:cubicBezTo>
                  <a:pt x="22072" y="3971"/>
                  <a:pt x="22057" y="3977"/>
                  <a:pt x="22039" y="3989"/>
                </a:cubicBezTo>
                <a:lnTo>
                  <a:pt x="22039" y="4001"/>
                </a:lnTo>
                <a:cubicBezTo>
                  <a:pt x="22027" y="4001"/>
                  <a:pt x="21991" y="4001"/>
                  <a:pt x="21979" y="4013"/>
                </a:cubicBezTo>
                <a:cubicBezTo>
                  <a:pt x="21991" y="4001"/>
                  <a:pt x="21991" y="3989"/>
                  <a:pt x="21991" y="3954"/>
                </a:cubicBezTo>
                <a:cubicBezTo>
                  <a:pt x="21968" y="3954"/>
                  <a:pt x="21932" y="3966"/>
                  <a:pt x="21932" y="4001"/>
                </a:cubicBezTo>
                <a:lnTo>
                  <a:pt x="21908" y="4001"/>
                </a:lnTo>
                <a:cubicBezTo>
                  <a:pt x="21908" y="3989"/>
                  <a:pt x="21908" y="3954"/>
                  <a:pt x="21872" y="3942"/>
                </a:cubicBezTo>
                <a:cubicBezTo>
                  <a:pt x="21860" y="3906"/>
                  <a:pt x="21837" y="3906"/>
                  <a:pt x="21801" y="3906"/>
                </a:cubicBezTo>
                <a:cubicBezTo>
                  <a:pt x="21801" y="3894"/>
                  <a:pt x="21801" y="3870"/>
                  <a:pt x="21777" y="3846"/>
                </a:cubicBezTo>
                <a:cubicBezTo>
                  <a:pt x="21741" y="3870"/>
                  <a:pt x="21741" y="3882"/>
                  <a:pt x="21741" y="3894"/>
                </a:cubicBezTo>
                <a:cubicBezTo>
                  <a:pt x="21729" y="3894"/>
                  <a:pt x="21718" y="3894"/>
                  <a:pt x="21718" y="3906"/>
                </a:cubicBezTo>
                <a:cubicBezTo>
                  <a:pt x="21694" y="3906"/>
                  <a:pt x="21694" y="3906"/>
                  <a:pt x="21694" y="3930"/>
                </a:cubicBezTo>
                <a:cubicBezTo>
                  <a:pt x="21682" y="3906"/>
                  <a:pt x="21670" y="3906"/>
                  <a:pt x="21658" y="3906"/>
                </a:cubicBezTo>
                <a:cubicBezTo>
                  <a:pt x="21634" y="3894"/>
                  <a:pt x="21622" y="3894"/>
                  <a:pt x="21610" y="3894"/>
                </a:cubicBezTo>
                <a:cubicBezTo>
                  <a:pt x="21622" y="3882"/>
                  <a:pt x="21622" y="3870"/>
                  <a:pt x="21622" y="3835"/>
                </a:cubicBezTo>
                <a:cubicBezTo>
                  <a:pt x="21634" y="3846"/>
                  <a:pt x="21658" y="3846"/>
                  <a:pt x="21670" y="3846"/>
                </a:cubicBezTo>
                <a:cubicBezTo>
                  <a:pt x="21682" y="3823"/>
                  <a:pt x="21682" y="3787"/>
                  <a:pt x="21670" y="3775"/>
                </a:cubicBezTo>
                <a:cubicBezTo>
                  <a:pt x="21694" y="3775"/>
                  <a:pt x="21718" y="3775"/>
                  <a:pt x="21729" y="3751"/>
                </a:cubicBezTo>
                <a:cubicBezTo>
                  <a:pt x="21718" y="3715"/>
                  <a:pt x="21694" y="3704"/>
                  <a:pt x="21670" y="3704"/>
                </a:cubicBezTo>
                <a:cubicBezTo>
                  <a:pt x="21682" y="3692"/>
                  <a:pt x="21682" y="3668"/>
                  <a:pt x="21682" y="3644"/>
                </a:cubicBezTo>
                <a:cubicBezTo>
                  <a:pt x="21658" y="3644"/>
                  <a:pt x="21634" y="3644"/>
                  <a:pt x="21622" y="3656"/>
                </a:cubicBezTo>
                <a:lnTo>
                  <a:pt x="21622" y="3644"/>
                </a:lnTo>
                <a:cubicBezTo>
                  <a:pt x="21634" y="3644"/>
                  <a:pt x="21658" y="3632"/>
                  <a:pt x="21658" y="3608"/>
                </a:cubicBezTo>
                <a:lnTo>
                  <a:pt x="21670" y="3596"/>
                </a:lnTo>
                <a:cubicBezTo>
                  <a:pt x="21658" y="3573"/>
                  <a:pt x="21634" y="3549"/>
                  <a:pt x="21610" y="3549"/>
                </a:cubicBezTo>
                <a:cubicBezTo>
                  <a:pt x="21622" y="3537"/>
                  <a:pt x="21622" y="3525"/>
                  <a:pt x="21622" y="3489"/>
                </a:cubicBezTo>
                <a:lnTo>
                  <a:pt x="21575" y="3489"/>
                </a:lnTo>
                <a:cubicBezTo>
                  <a:pt x="21563" y="3477"/>
                  <a:pt x="21551" y="3477"/>
                  <a:pt x="21539" y="3477"/>
                </a:cubicBezTo>
                <a:cubicBezTo>
                  <a:pt x="21551" y="3465"/>
                  <a:pt x="21551" y="3454"/>
                  <a:pt x="21551" y="3418"/>
                </a:cubicBezTo>
                <a:cubicBezTo>
                  <a:pt x="21515" y="3418"/>
                  <a:pt x="21491" y="3430"/>
                  <a:pt x="21479" y="3454"/>
                </a:cubicBezTo>
                <a:cubicBezTo>
                  <a:pt x="21456" y="3430"/>
                  <a:pt x="21444" y="3418"/>
                  <a:pt x="21420" y="3418"/>
                </a:cubicBezTo>
                <a:cubicBezTo>
                  <a:pt x="21420" y="3394"/>
                  <a:pt x="21396" y="3370"/>
                  <a:pt x="21384" y="3346"/>
                </a:cubicBezTo>
                <a:cubicBezTo>
                  <a:pt x="21360" y="3239"/>
                  <a:pt x="21301" y="3192"/>
                  <a:pt x="21206" y="3192"/>
                </a:cubicBezTo>
                <a:cubicBezTo>
                  <a:pt x="21253" y="3132"/>
                  <a:pt x="21253" y="3061"/>
                  <a:pt x="21217" y="2977"/>
                </a:cubicBezTo>
                <a:lnTo>
                  <a:pt x="21217" y="2977"/>
                </a:lnTo>
                <a:cubicBezTo>
                  <a:pt x="21122" y="2989"/>
                  <a:pt x="21039" y="3049"/>
                  <a:pt x="21027" y="3120"/>
                </a:cubicBezTo>
                <a:cubicBezTo>
                  <a:pt x="21003" y="3120"/>
                  <a:pt x="20979" y="3132"/>
                  <a:pt x="20967" y="3156"/>
                </a:cubicBezTo>
                <a:cubicBezTo>
                  <a:pt x="20944" y="3144"/>
                  <a:pt x="20917" y="3137"/>
                  <a:pt x="20890" y="3137"/>
                </a:cubicBezTo>
                <a:cubicBezTo>
                  <a:pt x="20835" y="3137"/>
                  <a:pt x="20777" y="3164"/>
                  <a:pt x="20729" y="3227"/>
                </a:cubicBezTo>
                <a:cubicBezTo>
                  <a:pt x="20741" y="3251"/>
                  <a:pt x="20765" y="3287"/>
                  <a:pt x="20777" y="3299"/>
                </a:cubicBezTo>
                <a:cubicBezTo>
                  <a:pt x="20767" y="3297"/>
                  <a:pt x="20758" y="3296"/>
                  <a:pt x="20748" y="3296"/>
                </a:cubicBezTo>
                <a:cubicBezTo>
                  <a:pt x="20695" y="3296"/>
                  <a:pt x="20637" y="3324"/>
                  <a:pt x="20586" y="3394"/>
                </a:cubicBezTo>
                <a:lnTo>
                  <a:pt x="20563" y="3394"/>
                </a:lnTo>
                <a:cubicBezTo>
                  <a:pt x="20598" y="3334"/>
                  <a:pt x="20598" y="3251"/>
                  <a:pt x="20539" y="3168"/>
                </a:cubicBezTo>
                <a:cubicBezTo>
                  <a:pt x="20420" y="3192"/>
                  <a:pt x="20360" y="3287"/>
                  <a:pt x="20372" y="3394"/>
                </a:cubicBezTo>
                <a:cubicBezTo>
                  <a:pt x="20341" y="3368"/>
                  <a:pt x="20302" y="3353"/>
                  <a:pt x="20262" y="3353"/>
                </a:cubicBezTo>
                <a:cubicBezTo>
                  <a:pt x="20211" y="3353"/>
                  <a:pt x="20157" y="3377"/>
                  <a:pt x="20110" y="3430"/>
                </a:cubicBezTo>
                <a:cubicBezTo>
                  <a:pt x="20110" y="3454"/>
                  <a:pt x="20122" y="3454"/>
                  <a:pt x="20122" y="3454"/>
                </a:cubicBezTo>
                <a:cubicBezTo>
                  <a:pt x="20086" y="3489"/>
                  <a:pt x="20086" y="3537"/>
                  <a:pt x="20086" y="3585"/>
                </a:cubicBezTo>
                <a:cubicBezTo>
                  <a:pt x="20086" y="3585"/>
                  <a:pt x="20074" y="3585"/>
                  <a:pt x="20074" y="3573"/>
                </a:cubicBezTo>
                <a:cubicBezTo>
                  <a:pt x="20063" y="3537"/>
                  <a:pt x="20051" y="3513"/>
                  <a:pt x="20003" y="3477"/>
                </a:cubicBezTo>
                <a:cubicBezTo>
                  <a:pt x="19962" y="3437"/>
                  <a:pt x="19922" y="3418"/>
                  <a:pt x="19881" y="3418"/>
                </a:cubicBezTo>
                <a:cubicBezTo>
                  <a:pt x="19862" y="3418"/>
                  <a:pt x="19843" y="3422"/>
                  <a:pt x="19824" y="3430"/>
                </a:cubicBezTo>
                <a:cubicBezTo>
                  <a:pt x="19824" y="3394"/>
                  <a:pt x="19813" y="3334"/>
                  <a:pt x="19753" y="3287"/>
                </a:cubicBezTo>
                <a:cubicBezTo>
                  <a:pt x="19693" y="3311"/>
                  <a:pt x="19670" y="3358"/>
                  <a:pt x="19670" y="3418"/>
                </a:cubicBezTo>
                <a:cubicBezTo>
                  <a:pt x="19658" y="3430"/>
                  <a:pt x="19646" y="3430"/>
                  <a:pt x="19646" y="3454"/>
                </a:cubicBezTo>
                <a:lnTo>
                  <a:pt x="19574" y="3454"/>
                </a:lnTo>
                <a:lnTo>
                  <a:pt x="19574" y="3430"/>
                </a:lnTo>
                <a:cubicBezTo>
                  <a:pt x="19551" y="3406"/>
                  <a:pt x="19539" y="3394"/>
                  <a:pt x="19515" y="3394"/>
                </a:cubicBezTo>
                <a:cubicBezTo>
                  <a:pt x="19527" y="3370"/>
                  <a:pt x="19527" y="3346"/>
                  <a:pt x="19515" y="3334"/>
                </a:cubicBezTo>
                <a:cubicBezTo>
                  <a:pt x="19479" y="3334"/>
                  <a:pt x="19467" y="3346"/>
                  <a:pt x="19467" y="3358"/>
                </a:cubicBezTo>
                <a:cubicBezTo>
                  <a:pt x="19455" y="3346"/>
                  <a:pt x="19432" y="3334"/>
                  <a:pt x="19408" y="3311"/>
                </a:cubicBezTo>
                <a:cubicBezTo>
                  <a:pt x="19396" y="3334"/>
                  <a:pt x="19396" y="3346"/>
                  <a:pt x="19396" y="3346"/>
                </a:cubicBezTo>
                <a:cubicBezTo>
                  <a:pt x="19372" y="3311"/>
                  <a:pt x="19348" y="3287"/>
                  <a:pt x="19301" y="3275"/>
                </a:cubicBezTo>
                <a:cubicBezTo>
                  <a:pt x="19348" y="3275"/>
                  <a:pt x="19372" y="3251"/>
                  <a:pt x="19396" y="3215"/>
                </a:cubicBezTo>
                <a:cubicBezTo>
                  <a:pt x="19359" y="3179"/>
                  <a:pt x="19323" y="3165"/>
                  <a:pt x="19289" y="3165"/>
                </a:cubicBezTo>
                <a:cubicBezTo>
                  <a:pt x="19268" y="3165"/>
                  <a:pt x="19248" y="3170"/>
                  <a:pt x="19229" y="3180"/>
                </a:cubicBezTo>
                <a:cubicBezTo>
                  <a:pt x="19229" y="3120"/>
                  <a:pt x="19181" y="3073"/>
                  <a:pt x="19098" y="3073"/>
                </a:cubicBezTo>
                <a:lnTo>
                  <a:pt x="19098" y="3096"/>
                </a:lnTo>
                <a:cubicBezTo>
                  <a:pt x="19062" y="3096"/>
                  <a:pt x="19051" y="3108"/>
                  <a:pt x="19015" y="3120"/>
                </a:cubicBezTo>
                <a:cubicBezTo>
                  <a:pt x="19003" y="3073"/>
                  <a:pt x="18979" y="3049"/>
                  <a:pt x="18920" y="3049"/>
                </a:cubicBezTo>
                <a:cubicBezTo>
                  <a:pt x="18920" y="3037"/>
                  <a:pt x="18931" y="3013"/>
                  <a:pt x="18920" y="3001"/>
                </a:cubicBezTo>
                <a:cubicBezTo>
                  <a:pt x="18906" y="2998"/>
                  <a:pt x="18893" y="2996"/>
                  <a:pt x="18881" y="2996"/>
                </a:cubicBezTo>
                <a:cubicBezTo>
                  <a:pt x="18853" y="2996"/>
                  <a:pt x="18833" y="3005"/>
                  <a:pt x="18824" y="3013"/>
                </a:cubicBezTo>
                <a:lnTo>
                  <a:pt x="18800" y="3013"/>
                </a:lnTo>
                <a:cubicBezTo>
                  <a:pt x="18783" y="2996"/>
                  <a:pt x="18759" y="2985"/>
                  <a:pt x="18734" y="2985"/>
                </a:cubicBezTo>
                <a:cubicBezTo>
                  <a:pt x="18724" y="2985"/>
                  <a:pt x="18715" y="2986"/>
                  <a:pt x="18705" y="2989"/>
                </a:cubicBezTo>
                <a:lnTo>
                  <a:pt x="18705" y="3013"/>
                </a:lnTo>
                <a:cubicBezTo>
                  <a:pt x="18693" y="3001"/>
                  <a:pt x="18658" y="3001"/>
                  <a:pt x="18622" y="3001"/>
                </a:cubicBezTo>
                <a:cubicBezTo>
                  <a:pt x="18646" y="2989"/>
                  <a:pt x="18658" y="2953"/>
                  <a:pt x="18646" y="2918"/>
                </a:cubicBezTo>
                <a:cubicBezTo>
                  <a:pt x="18629" y="2911"/>
                  <a:pt x="18615" y="2908"/>
                  <a:pt x="18603" y="2908"/>
                </a:cubicBezTo>
                <a:cubicBezTo>
                  <a:pt x="18572" y="2908"/>
                  <a:pt x="18552" y="2928"/>
                  <a:pt x="18527" y="2953"/>
                </a:cubicBezTo>
                <a:cubicBezTo>
                  <a:pt x="18518" y="2928"/>
                  <a:pt x="18491" y="2908"/>
                  <a:pt x="18454" y="2908"/>
                </a:cubicBezTo>
                <a:cubicBezTo>
                  <a:pt x="18440" y="2908"/>
                  <a:pt x="18424" y="2911"/>
                  <a:pt x="18408" y="2918"/>
                </a:cubicBezTo>
                <a:lnTo>
                  <a:pt x="18408" y="2930"/>
                </a:lnTo>
                <a:cubicBezTo>
                  <a:pt x="18396" y="2930"/>
                  <a:pt x="18396" y="2942"/>
                  <a:pt x="18384" y="2942"/>
                </a:cubicBezTo>
                <a:cubicBezTo>
                  <a:pt x="18339" y="2916"/>
                  <a:pt x="18301" y="2904"/>
                  <a:pt x="18270" y="2904"/>
                </a:cubicBezTo>
                <a:cubicBezTo>
                  <a:pt x="18243" y="2904"/>
                  <a:pt x="18222" y="2913"/>
                  <a:pt x="18205" y="2930"/>
                </a:cubicBezTo>
                <a:cubicBezTo>
                  <a:pt x="18181" y="2882"/>
                  <a:pt x="18146" y="2823"/>
                  <a:pt x="18062" y="2799"/>
                </a:cubicBezTo>
                <a:cubicBezTo>
                  <a:pt x="18027" y="2823"/>
                  <a:pt x="18027" y="2858"/>
                  <a:pt x="18038" y="2918"/>
                </a:cubicBezTo>
                <a:cubicBezTo>
                  <a:pt x="18027" y="2918"/>
                  <a:pt x="18027" y="2930"/>
                  <a:pt x="18003" y="2942"/>
                </a:cubicBezTo>
                <a:cubicBezTo>
                  <a:pt x="17989" y="2939"/>
                  <a:pt x="17977" y="2937"/>
                  <a:pt x="17966" y="2937"/>
                </a:cubicBezTo>
                <a:cubicBezTo>
                  <a:pt x="17927" y="2937"/>
                  <a:pt x="17899" y="2955"/>
                  <a:pt x="17872" y="3001"/>
                </a:cubicBezTo>
                <a:cubicBezTo>
                  <a:pt x="17884" y="3037"/>
                  <a:pt x="17908" y="3049"/>
                  <a:pt x="17931" y="3061"/>
                </a:cubicBezTo>
                <a:cubicBezTo>
                  <a:pt x="17923" y="3059"/>
                  <a:pt x="17915" y="3058"/>
                  <a:pt x="17908" y="3058"/>
                </a:cubicBezTo>
                <a:cubicBezTo>
                  <a:pt x="17871" y="3058"/>
                  <a:pt x="17840" y="3081"/>
                  <a:pt x="17800" y="3120"/>
                </a:cubicBezTo>
                <a:cubicBezTo>
                  <a:pt x="17812" y="3061"/>
                  <a:pt x="17800" y="3001"/>
                  <a:pt x="17741" y="2930"/>
                </a:cubicBezTo>
                <a:cubicBezTo>
                  <a:pt x="17693" y="2942"/>
                  <a:pt x="17669" y="2953"/>
                  <a:pt x="17646" y="3001"/>
                </a:cubicBezTo>
                <a:cubicBezTo>
                  <a:pt x="17646" y="2989"/>
                  <a:pt x="17646" y="2989"/>
                  <a:pt x="17634" y="2977"/>
                </a:cubicBezTo>
                <a:cubicBezTo>
                  <a:pt x="17646" y="2953"/>
                  <a:pt x="17669" y="2953"/>
                  <a:pt x="17681" y="2930"/>
                </a:cubicBezTo>
                <a:cubicBezTo>
                  <a:pt x="17681" y="2918"/>
                  <a:pt x="17669" y="2894"/>
                  <a:pt x="17646" y="2894"/>
                </a:cubicBezTo>
                <a:lnTo>
                  <a:pt x="17681" y="2870"/>
                </a:lnTo>
                <a:lnTo>
                  <a:pt x="17705" y="2870"/>
                </a:lnTo>
                <a:cubicBezTo>
                  <a:pt x="17729" y="2823"/>
                  <a:pt x="17729" y="2775"/>
                  <a:pt x="17705" y="2751"/>
                </a:cubicBezTo>
                <a:cubicBezTo>
                  <a:pt x="17741" y="2751"/>
                  <a:pt x="17765" y="2739"/>
                  <a:pt x="17800" y="2692"/>
                </a:cubicBezTo>
                <a:cubicBezTo>
                  <a:pt x="17788" y="2656"/>
                  <a:pt x="17765" y="2644"/>
                  <a:pt x="17741" y="2644"/>
                </a:cubicBezTo>
                <a:cubicBezTo>
                  <a:pt x="17741" y="2620"/>
                  <a:pt x="17741" y="2596"/>
                  <a:pt x="17729" y="2573"/>
                </a:cubicBezTo>
                <a:cubicBezTo>
                  <a:pt x="17753" y="2573"/>
                  <a:pt x="17788" y="2561"/>
                  <a:pt x="17812" y="2513"/>
                </a:cubicBezTo>
                <a:cubicBezTo>
                  <a:pt x="17794" y="2477"/>
                  <a:pt x="17762" y="2461"/>
                  <a:pt x="17727" y="2461"/>
                </a:cubicBezTo>
                <a:cubicBezTo>
                  <a:pt x="17716" y="2461"/>
                  <a:pt x="17704" y="2463"/>
                  <a:pt x="17693" y="2465"/>
                </a:cubicBezTo>
                <a:cubicBezTo>
                  <a:pt x="17705" y="2442"/>
                  <a:pt x="17693" y="2394"/>
                  <a:pt x="17646" y="2346"/>
                </a:cubicBezTo>
                <a:cubicBezTo>
                  <a:pt x="17627" y="2310"/>
                  <a:pt x="17595" y="2294"/>
                  <a:pt x="17560" y="2294"/>
                </a:cubicBezTo>
                <a:cubicBezTo>
                  <a:pt x="17549" y="2294"/>
                  <a:pt x="17538" y="2296"/>
                  <a:pt x="17527" y="2299"/>
                </a:cubicBezTo>
                <a:cubicBezTo>
                  <a:pt x="17527" y="2275"/>
                  <a:pt x="17527" y="2227"/>
                  <a:pt x="17491" y="2203"/>
                </a:cubicBezTo>
                <a:cubicBezTo>
                  <a:pt x="17443" y="2215"/>
                  <a:pt x="17431" y="2239"/>
                  <a:pt x="17431" y="2287"/>
                </a:cubicBezTo>
                <a:cubicBezTo>
                  <a:pt x="17407" y="2287"/>
                  <a:pt x="17407" y="2299"/>
                  <a:pt x="17396" y="2299"/>
                </a:cubicBezTo>
                <a:cubicBezTo>
                  <a:pt x="17384" y="2296"/>
                  <a:pt x="17374" y="2294"/>
                  <a:pt x="17365" y="2294"/>
                </a:cubicBezTo>
                <a:cubicBezTo>
                  <a:pt x="17336" y="2294"/>
                  <a:pt x="17316" y="2310"/>
                  <a:pt x="17288" y="2346"/>
                </a:cubicBezTo>
                <a:cubicBezTo>
                  <a:pt x="17312" y="2358"/>
                  <a:pt x="17312" y="2382"/>
                  <a:pt x="17324" y="2382"/>
                </a:cubicBezTo>
                <a:cubicBezTo>
                  <a:pt x="17288" y="2382"/>
                  <a:pt x="17265" y="2394"/>
                  <a:pt x="17229" y="2418"/>
                </a:cubicBezTo>
                <a:cubicBezTo>
                  <a:pt x="17253" y="2394"/>
                  <a:pt x="17229" y="2358"/>
                  <a:pt x="17217" y="2334"/>
                </a:cubicBezTo>
                <a:lnTo>
                  <a:pt x="17229" y="2322"/>
                </a:lnTo>
                <a:cubicBezTo>
                  <a:pt x="17217" y="2299"/>
                  <a:pt x="17217" y="2287"/>
                  <a:pt x="17205" y="2287"/>
                </a:cubicBezTo>
                <a:cubicBezTo>
                  <a:pt x="17205" y="2275"/>
                  <a:pt x="17205" y="2263"/>
                  <a:pt x="17193" y="2239"/>
                </a:cubicBezTo>
                <a:cubicBezTo>
                  <a:pt x="17205" y="2239"/>
                  <a:pt x="17229" y="2239"/>
                  <a:pt x="17253" y="2215"/>
                </a:cubicBezTo>
                <a:cubicBezTo>
                  <a:pt x="17229" y="2180"/>
                  <a:pt x="17205" y="2168"/>
                  <a:pt x="17193" y="2168"/>
                </a:cubicBezTo>
                <a:cubicBezTo>
                  <a:pt x="17205" y="2156"/>
                  <a:pt x="17205" y="2120"/>
                  <a:pt x="17169" y="2096"/>
                </a:cubicBezTo>
                <a:cubicBezTo>
                  <a:pt x="17157" y="2061"/>
                  <a:pt x="17134" y="2049"/>
                  <a:pt x="17098" y="2049"/>
                </a:cubicBezTo>
                <a:cubicBezTo>
                  <a:pt x="17110" y="2025"/>
                  <a:pt x="17110" y="2001"/>
                  <a:pt x="17086" y="1977"/>
                </a:cubicBezTo>
                <a:cubicBezTo>
                  <a:pt x="17050" y="1989"/>
                  <a:pt x="17026" y="2001"/>
                  <a:pt x="17026" y="2037"/>
                </a:cubicBezTo>
                <a:cubicBezTo>
                  <a:pt x="17015" y="2037"/>
                  <a:pt x="17015" y="2037"/>
                  <a:pt x="17015" y="2049"/>
                </a:cubicBezTo>
                <a:cubicBezTo>
                  <a:pt x="17006" y="2046"/>
                  <a:pt x="16997" y="2044"/>
                  <a:pt x="16990" y="2044"/>
                </a:cubicBezTo>
                <a:cubicBezTo>
                  <a:pt x="16967" y="2044"/>
                  <a:pt x="16949" y="2058"/>
                  <a:pt x="16931" y="2084"/>
                </a:cubicBezTo>
                <a:cubicBezTo>
                  <a:pt x="16931" y="2096"/>
                  <a:pt x="16955" y="2096"/>
                  <a:pt x="16955" y="2108"/>
                </a:cubicBezTo>
                <a:cubicBezTo>
                  <a:pt x="16931" y="2108"/>
                  <a:pt x="16919" y="2108"/>
                  <a:pt x="16907" y="2120"/>
                </a:cubicBezTo>
                <a:cubicBezTo>
                  <a:pt x="16919" y="2108"/>
                  <a:pt x="16919" y="2096"/>
                  <a:pt x="16907" y="2061"/>
                </a:cubicBezTo>
                <a:cubicBezTo>
                  <a:pt x="16895" y="2037"/>
                  <a:pt x="16872" y="2025"/>
                  <a:pt x="16860" y="2025"/>
                </a:cubicBezTo>
                <a:cubicBezTo>
                  <a:pt x="16872" y="2001"/>
                  <a:pt x="16872" y="1989"/>
                  <a:pt x="16860" y="1965"/>
                </a:cubicBezTo>
                <a:cubicBezTo>
                  <a:pt x="16836" y="1965"/>
                  <a:pt x="16812" y="1977"/>
                  <a:pt x="16812" y="2001"/>
                </a:cubicBezTo>
                <a:lnTo>
                  <a:pt x="16800" y="2001"/>
                </a:lnTo>
                <a:cubicBezTo>
                  <a:pt x="16797" y="1998"/>
                  <a:pt x="16792" y="1996"/>
                  <a:pt x="16786" y="1996"/>
                </a:cubicBezTo>
                <a:cubicBezTo>
                  <a:pt x="16771" y="1996"/>
                  <a:pt x="16749" y="2007"/>
                  <a:pt x="16741" y="2025"/>
                </a:cubicBezTo>
                <a:cubicBezTo>
                  <a:pt x="16741" y="2037"/>
                  <a:pt x="16741" y="2037"/>
                  <a:pt x="16753" y="2037"/>
                </a:cubicBezTo>
                <a:cubicBezTo>
                  <a:pt x="16741" y="2037"/>
                  <a:pt x="16729" y="2037"/>
                  <a:pt x="16717" y="2049"/>
                </a:cubicBezTo>
                <a:cubicBezTo>
                  <a:pt x="16729" y="2037"/>
                  <a:pt x="16729" y="2025"/>
                  <a:pt x="16717" y="1989"/>
                </a:cubicBezTo>
                <a:cubicBezTo>
                  <a:pt x="16681" y="1989"/>
                  <a:pt x="16669" y="2025"/>
                  <a:pt x="16669" y="2049"/>
                </a:cubicBezTo>
                <a:cubicBezTo>
                  <a:pt x="16663" y="2043"/>
                  <a:pt x="16654" y="2040"/>
                  <a:pt x="16644" y="2040"/>
                </a:cubicBezTo>
                <a:cubicBezTo>
                  <a:pt x="16634" y="2040"/>
                  <a:pt x="16622" y="2043"/>
                  <a:pt x="16610" y="2049"/>
                </a:cubicBezTo>
                <a:lnTo>
                  <a:pt x="16610" y="2025"/>
                </a:lnTo>
                <a:cubicBezTo>
                  <a:pt x="16622" y="2025"/>
                  <a:pt x="16657" y="2025"/>
                  <a:pt x="16669" y="2001"/>
                </a:cubicBezTo>
                <a:cubicBezTo>
                  <a:pt x="16657" y="1977"/>
                  <a:pt x="16634" y="1941"/>
                  <a:pt x="16610" y="1941"/>
                </a:cubicBezTo>
                <a:cubicBezTo>
                  <a:pt x="16622" y="1930"/>
                  <a:pt x="16622" y="1906"/>
                  <a:pt x="16610" y="1870"/>
                </a:cubicBezTo>
                <a:cubicBezTo>
                  <a:pt x="16598" y="1846"/>
                  <a:pt x="16574" y="1822"/>
                  <a:pt x="16550" y="1822"/>
                </a:cubicBezTo>
                <a:cubicBezTo>
                  <a:pt x="16562" y="1811"/>
                  <a:pt x="16562" y="1787"/>
                  <a:pt x="16550" y="1751"/>
                </a:cubicBezTo>
                <a:cubicBezTo>
                  <a:pt x="16514" y="1751"/>
                  <a:pt x="16491" y="1763"/>
                  <a:pt x="16491" y="1799"/>
                </a:cubicBezTo>
                <a:lnTo>
                  <a:pt x="16479" y="1799"/>
                </a:lnTo>
                <a:cubicBezTo>
                  <a:pt x="16464" y="1794"/>
                  <a:pt x="16453" y="1791"/>
                  <a:pt x="16443" y="1791"/>
                </a:cubicBezTo>
                <a:cubicBezTo>
                  <a:pt x="16429" y="1791"/>
                  <a:pt x="16416" y="1797"/>
                  <a:pt x="16395" y="1811"/>
                </a:cubicBezTo>
                <a:cubicBezTo>
                  <a:pt x="16395" y="1822"/>
                  <a:pt x="16419" y="1822"/>
                  <a:pt x="16419" y="1846"/>
                </a:cubicBezTo>
                <a:cubicBezTo>
                  <a:pt x="16395" y="1846"/>
                  <a:pt x="16372" y="1846"/>
                  <a:pt x="16360" y="1858"/>
                </a:cubicBezTo>
                <a:cubicBezTo>
                  <a:pt x="16372" y="1846"/>
                  <a:pt x="16372" y="1811"/>
                  <a:pt x="16360" y="1787"/>
                </a:cubicBezTo>
                <a:cubicBezTo>
                  <a:pt x="16312" y="1787"/>
                  <a:pt x="16300" y="1811"/>
                  <a:pt x="16300" y="1858"/>
                </a:cubicBezTo>
                <a:cubicBezTo>
                  <a:pt x="16276" y="1822"/>
                  <a:pt x="16253" y="1811"/>
                  <a:pt x="16217" y="1811"/>
                </a:cubicBezTo>
                <a:cubicBezTo>
                  <a:pt x="16241" y="1787"/>
                  <a:pt x="16241" y="1751"/>
                  <a:pt x="16217" y="1703"/>
                </a:cubicBezTo>
                <a:cubicBezTo>
                  <a:pt x="16205" y="1668"/>
                  <a:pt x="16181" y="1632"/>
                  <a:pt x="16145" y="1632"/>
                </a:cubicBezTo>
                <a:cubicBezTo>
                  <a:pt x="16157" y="1608"/>
                  <a:pt x="16157" y="1572"/>
                  <a:pt x="16145" y="1525"/>
                </a:cubicBezTo>
                <a:cubicBezTo>
                  <a:pt x="16098" y="1525"/>
                  <a:pt x="16074" y="1560"/>
                  <a:pt x="16062" y="1584"/>
                </a:cubicBezTo>
                <a:cubicBezTo>
                  <a:pt x="16038" y="1584"/>
                  <a:pt x="16038" y="1584"/>
                  <a:pt x="16026" y="1608"/>
                </a:cubicBezTo>
                <a:cubicBezTo>
                  <a:pt x="16016" y="1597"/>
                  <a:pt x="16003" y="1592"/>
                  <a:pt x="15987" y="1592"/>
                </a:cubicBezTo>
                <a:cubicBezTo>
                  <a:pt x="15968" y="1592"/>
                  <a:pt x="15945" y="1600"/>
                  <a:pt x="15919" y="1620"/>
                </a:cubicBezTo>
                <a:cubicBezTo>
                  <a:pt x="15919" y="1632"/>
                  <a:pt x="15943" y="1644"/>
                  <a:pt x="15943" y="1644"/>
                </a:cubicBezTo>
                <a:cubicBezTo>
                  <a:pt x="15933" y="1641"/>
                  <a:pt x="15925" y="1639"/>
                  <a:pt x="15916" y="1639"/>
                </a:cubicBezTo>
                <a:cubicBezTo>
                  <a:pt x="15894" y="1639"/>
                  <a:pt x="15874" y="1650"/>
                  <a:pt x="15848" y="1668"/>
                </a:cubicBezTo>
                <a:cubicBezTo>
                  <a:pt x="15860" y="1632"/>
                  <a:pt x="15860" y="1608"/>
                  <a:pt x="15848" y="1560"/>
                </a:cubicBezTo>
                <a:lnTo>
                  <a:pt x="15800" y="1560"/>
                </a:lnTo>
                <a:cubicBezTo>
                  <a:pt x="15800" y="1549"/>
                  <a:pt x="15800" y="1513"/>
                  <a:pt x="15788" y="1501"/>
                </a:cubicBezTo>
                <a:cubicBezTo>
                  <a:pt x="15824" y="1501"/>
                  <a:pt x="15836" y="1501"/>
                  <a:pt x="15860" y="1465"/>
                </a:cubicBezTo>
                <a:cubicBezTo>
                  <a:pt x="15848" y="1441"/>
                  <a:pt x="15836" y="1430"/>
                  <a:pt x="15824" y="1430"/>
                </a:cubicBezTo>
                <a:cubicBezTo>
                  <a:pt x="15836" y="1406"/>
                  <a:pt x="15848" y="1406"/>
                  <a:pt x="15860" y="1394"/>
                </a:cubicBezTo>
                <a:cubicBezTo>
                  <a:pt x="15836" y="1346"/>
                  <a:pt x="15800" y="1322"/>
                  <a:pt x="15764" y="1322"/>
                </a:cubicBezTo>
                <a:cubicBezTo>
                  <a:pt x="15764" y="1310"/>
                  <a:pt x="15741" y="1310"/>
                  <a:pt x="15729" y="1287"/>
                </a:cubicBezTo>
                <a:cubicBezTo>
                  <a:pt x="15729" y="1263"/>
                  <a:pt x="15717" y="1227"/>
                  <a:pt x="15705" y="1191"/>
                </a:cubicBezTo>
                <a:cubicBezTo>
                  <a:pt x="15669" y="1132"/>
                  <a:pt x="15622" y="1108"/>
                  <a:pt x="15586" y="1108"/>
                </a:cubicBezTo>
                <a:cubicBezTo>
                  <a:pt x="15598" y="1084"/>
                  <a:pt x="15586" y="1037"/>
                  <a:pt x="15550" y="977"/>
                </a:cubicBezTo>
                <a:cubicBezTo>
                  <a:pt x="15502" y="989"/>
                  <a:pt x="15479" y="1025"/>
                  <a:pt x="15479" y="1072"/>
                </a:cubicBezTo>
                <a:cubicBezTo>
                  <a:pt x="15467" y="1072"/>
                  <a:pt x="15467" y="1084"/>
                  <a:pt x="15443" y="1084"/>
                </a:cubicBezTo>
                <a:cubicBezTo>
                  <a:pt x="15430" y="1080"/>
                  <a:pt x="15417" y="1077"/>
                  <a:pt x="15403" y="1077"/>
                </a:cubicBezTo>
                <a:cubicBezTo>
                  <a:pt x="15379" y="1077"/>
                  <a:pt x="15354" y="1085"/>
                  <a:pt x="15324" y="1108"/>
                </a:cubicBezTo>
                <a:cubicBezTo>
                  <a:pt x="15324" y="1132"/>
                  <a:pt x="15348" y="1144"/>
                  <a:pt x="15360" y="1156"/>
                </a:cubicBezTo>
                <a:cubicBezTo>
                  <a:pt x="15351" y="1153"/>
                  <a:pt x="15342" y="1151"/>
                  <a:pt x="15334" y="1151"/>
                </a:cubicBezTo>
                <a:cubicBezTo>
                  <a:pt x="15310" y="1151"/>
                  <a:pt x="15288" y="1165"/>
                  <a:pt x="15252" y="1191"/>
                </a:cubicBezTo>
                <a:cubicBezTo>
                  <a:pt x="15264" y="1156"/>
                  <a:pt x="15264" y="1132"/>
                  <a:pt x="15252" y="1084"/>
                </a:cubicBezTo>
                <a:cubicBezTo>
                  <a:pt x="15252" y="1025"/>
                  <a:pt x="15229" y="989"/>
                  <a:pt x="15193" y="977"/>
                </a:cubicBezTo>
                <a:cubicBezTo>
                  <a:pt x="15229" y="953"/>
                  <a:pt x="15241" y="918"/>
                  <a:pt x="15229" y="870"/>
                </a:cubicBezTo>
                <a:cubicBezTo>
                  <a:pt x="15229" y="810"/>
                  <a:pt x="15193" y="787"/>
                  <a:pt x="15145" y="775"/>
                </a:cubicBezTo>
                <a:cubicBezTo>
                  <a:pt x="15181" y="739"/>
                  <a:pt x="15193" y="715"/>
                  <a:pt x="15181" y="668"/>
                </a:cubicBezTo>
                <a:cubicBezTo>
                  <a:pt x="15167" y="665"/>
                  <a:pt x="15154" y="663"/>
                  <a:pt x="15143" y="663"/>
                </a:cubicBezTo>
                <a:cubicBezTo>
                  <a:pt x="15105" y="663"/>
                  <a:pt x="15080" y="679"/>
                  <a:pt x="15062" y="715"/>
                </a:cubicBezTo>
                <a:lnTo>
                  <a:pt x="15026" y="715"/>
                </a:lnTo>
                <a:cubicBezTo>
                  <a:pt x="15014" y="697"/>
                  <a:pt x="14996" y="688"/>
                  <a:pt x="14974" y="688"/>
                </a:cubicBezTo>
                <a:cubicBezTo>
                  <a:pt x="14952" y="688"/>
                  <a:pt x="14925" y="697"/>
                  <a:pt x="14895" y="715"/>
                </a:cubicBezTo>
                <a:cubicBezTo>
                  <a:pt x="14895" y="727"/>
                  <a:pt x="14895" y="739"/>
                  <a:pt x="14907" y="751"/>
                </a:cubicBezTo>
                <a:cubicBezTo>
                  <a:pt x="14898" y="746"/>
                  <a:pt x="14887" y="744"/>
                  <a:pt x="14873" y="744"/>
                </a:cubicBezTo>
                <a:cubicBezTo>
                  <a:pt x="14848" y="744"/>
                  <a:pt x="14818" y="752"/>
                  <a:pt x="14788" y="775"/>
                </a:cubicBezTo>
                <a:cubicBezTo>
                  <a:pt x="14824" y="739"/>
                  <a:pt x="14836" y="691"/>
                  <a:pt x="14824" y="656"/>
                </a:cubicBezTo>
                <a:cubicBezTo>
                  <a:pt x="14752" y="656"/>
                  <a:pt x="14705" y="691"/>
                  <a:pt x="14693" y="739"/>
                </a:cubicBezTo>
                <a:cubicBezTo>
                  <a:pt x="14674" y="713"/>
                  <a:pt x="14651" y="702"/>
                  <a:pt x="14625" y="702"/>
                </a:cubicBezTo>
                <a:cubicBezTo>
                  <a:pt x="14603" y="702"/>
                  <a:pt x="14578" y="710"/>
                  <a:pt x="14550" y="727"/>
                </a:cubicBezTo>
                <a:cubicBezTo>
                  <a:pt x="14550" y="715"/>
                  <a:pt x="14538" y="679"/>
                  <a:pt x="14526" y="668"/>
                </a:cubicBezTo>
                <a:cubicBezTo>
                  <a:pt x="14506" y="648"/>
                  <a:pt x="14490" y="639"/>
                  <a:pt x="14474" y="639"/>
                </a:cubicBezTo>
                <a:cubicBezTo>
                  <a:pt x="14461" y="639"/>
                  <a:pt x="14447" y="645"/>
                  <a:pt x="14431" y="656"/>
                </a:cubicBezTo>
                <a:lnTo>
                  <a:pt x="14431" y="632"/>
                </a:lnTo>
                <a:cubicBezTo>
                  <a:pt x="14455" y="632"/>
                  <a:pt x="14467" y="620"/>
                  <a:pt x="14490" y="608"/>
                </a:cubicBezTo>
                <a:cubicBezTo>
                  <a:pt x="14479" y="572"/>
                  <a:pt x="14455" y="548"/>
                  <a:pt x="14419" y="548"/>
                </a:cubicBezTo>
                <a:cubicBezTo>
                  <a:pt x="14431" y="537"/>
                  <a:pt x="14455" y="501"/>
                  <a:pt x="14455" y="477"/>
                </a:cubicBezTo>
                <a:cubicBezTo>
                  <a:pt x="14441" y="470"/>
                  <a:pt x="14428" y="467"/>
                  <a:pt x="14416" y="467"/>
                </a:cubicBezTo>
                <a:cubicBezTo>
                  <a:pt x="14387" y="467"/>
                  <a:pt x="14364" y="484"/>
                  <a:pt x="14348" y="501"/>
                </a:cubicBezTo>
                <a:lnTo>
                  <a:pt x="14348" y="489"/>
                </a:lnTo>
                <a:cubicBezTo>
                  <a:pt x="14348" y="477"/>
                  <a:pt x="14348" y="453"/>
                  <a:pt x="14336" y="441"/>
                </a:cubicBezTo>
                <a:lnTo>
                  <a:pt x="14336" y="441"/>
                </a:lnTo>
                <a:cubicBezTo>
                  <a:pt x="14342" y="444"/>
                  <a:pt x="14349" y="446"/>
                  <a:pt x="14357" y="446"/>
                </a:cubicBezTo>
                <a:cubicBezTo>
                  <a:pt x="14378" y="446"/>
                  <a:pt x="14402" y="435"/>
                  <a:pt x="14419" y="417"/>
                </a:cubicBezTo>
                <a:cubicBezTo>
                  <a:pt x="14407" y="382"/>
                  <a:pt x="14371" y="358"/>
                  <a:pt x="14348" y="358"/>
                </a:cubicBezTo>
                <a:cubicBezTo>
                  <a:pt x="14359" y="334"/>
                  <a:pt x="14371" y="310"/>
                  <a:pt x="14371" y="263"/>
                </a:cubicBezTo>
                <a:lnTo>
                  <a:pt x="14312" y="263"/>
                </a:lnTo>
                <a:cubicBezTo>
                  <a:pt x="14300" y="251"/>
                  <a:pt x="14288" y="239"/>
                  <a:pt x="14276" y="239"/>
                </a:cubicBezTo>
                <a:cubicBezTo>
                  <a:pt x="14288" y="215"/>
                  <a:pt x="14300" y="191"/>
                  <a:pt x="14300" y="144"/>
                </a:cubicBezTo>
                <a:cubicBezTo>
                  <a:pt x="14288" y="141"/>
                  <a:pt x="14278" y="139"/>
                  <a:pt x="14268" y="139"/>
                </a:cubicBezTo>
                <a:cubicBezTo>
                  <a:pt x="14240" y="139"/>
                  <a:pt x="14220" y="153"/>
                  <a:pt x="14193" y="179"/>
                </a:cubicBezTo>
                <a:cubicBezTo>
                  <a:pt x="14181" y="144"/>
                  <a:pt x="14157" y="132"/>
                  <a:pt x="14109" y="120"/>
                </a:cubicBezTo>
                <a:cubicBezTo>
                  <a:pt x="14095" y="113"/>
                  <a:pt x="14084" y="110"/>
                  <a:pt x="14073" y="110"/>
                </a:cubicBezTo>
                <a:cubicBezTo>
                  <a:pt x="14047" y="110"/>
                  <a:pt x="14028" y="127"/>
                  <a:pt x="14002" y="144"/>
                </a:cubicBezTo>
                <a:cubicBezTo>
                  <a:pt x="13990" y="120"/>
                  <a:pt x="13955" y="96"/>
                  <a:pt x="13919" y="84"/>
                </a:cubicBezTo>
                <a:cubicBezTo>
                  <a:pt x="13895" y="120"/>
                  <a:pt x="13895" y="156"/>
                  <a:pt x="13919" y="179"/>
                </a:cubicBezTo>
                <a:cubicBezTo>
                  <a:pt x="13895" y="179"/>
                  <a:pt x="13883" y="179"/>
                  <a:pt x="13871" y="191"/>
                </a:cubicBezTo>
                <a:cubicBezTo>
                  <a:pt x="13871" y="156"/>
                  <a:pt x="13859" y="132"/>
                  <a:pt x="13824" y="96"/>
                </a:cubicBezTo>
                <a:cubicBezTo>
                  <a:pt x="13809" y="81"/>
                  <a:pt x="13790" y="71"/>
                  <a:pt x="13766" y="71"/>
                </a:cubicBezTo>
                <a:cubicBezTo>
                  <a:pt x="13751" y="71"/>
                  <a:pt x="13735" y="75"/>
                  <a:pt x="13717" y="84"/>
                </a:cubicBezTo>
                <a:cubicBezTo>
                  <a:pt x="13717" y="60"/>
                  <a:pt x="13705" y="25"/>
                  <a:pt x="136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3" name="Google Shape;2063;p87"/>
          <p:cNvGrpSpPr/>
          <p:nvPr/>
        </p:nvGrpSpPr>
        <p:grpSpPr>
          <a:xfrm>
            <a:off x="603068" y="368993"/>
            <a:ext cx="1919469" cy="1131890"/>
            <a:chOff x="509486" y="566263"/>
            <a:chExt cx="1330009" cy="784401"/>
          </a:xfrm>
        </p:grpSpPr>
        <p:sp>
          <p:nvSpPr>
            <p:cNvPr id="2064" name="Google Shape;2064;p87"/>
            <p:cNvSpPr/>
            <p:nvPr/>
          </p:nvSpPr>
          <p:spPr>
            <a:xfrm flipH="1">
              <a:off x="1095383" y="1130334"/>
              <a:ext cx="179771" cy="86872"/>
            </a:xfrm>
            <a:custGeom>
              <a:avLst/>
              <a:gdLst/>
              <a:ahLst/>
              <a:cxnLst/>
              <a:rect l="l" t="t" r="r" b="b"/>
              <a:pathLst>
                <a:path w="3311" h="1600" extrusionOk="0">
                  <a:moveTo>
                    <a:pt x="3153" y="0"/>
                  </a:moveTo>
                  <a:cubicBezTo>
                    <a:pt x="3139" y="0"/>
                    <a:pt x="3124" y="3"/>
                    <a:pt x="3108" y="9"/>
                  </a:cubicBezTo>
                  <a:cubicBezTo>
                    <a:pt x="3096" y="9"/>
                    <a:pt x="3073" y="21"/>
                    <a:pt x="3037" y="33"/>
                  </a:cubicBezTo>
                  <a:cubicBezTo>
                    <a:pt x="2549" y="200"/>
                    <a:pt x="2215" y="557"/>
                    <a:pt x="2132" y="676"/>
                  </a:cubicBezTo>
                  <a:cubicBezTo>
                    <a:pt x="2072" y="748"/>
                    <a:pt x="1989" y="807"/>
                    <a:pt x="1953" y="843"/>
                  </a:cubicBezTo>
                  <a:cubicBezTo>
                    <a:pt x="1941" y="855"/>
                    <a:pt x="1906" y="855"/>
                    <a:pt x="1882" y="855"/>
                  </a:cubicBezTo>
                  <a:cubicBezTo>
                    <a:pt x="1797" y="844"/>
                    <a:pt x="1717" y="839"/>
                    <a:pt x="1641" y="839"/>
                  </a:cubicBezTo>
                  <a:cubicBezTo>
                    <a:pt x="1214" y="839"/>
                    <a:pt x="919" y="992"/>
                    <a:pt x="727" y="1093"/>
                  </a:cubicBezTo>
                  <a:cubicBezTo>
                    <a:pt x="529" y="1192"/>
                    <a:pt x="156" y="1200"/>
                    <a:pt x="38" y="1200"/>
                  </a:cubicBezTo>
                  <a:cubicBezTo>
                    <a:pt x="14" y="1200"/>
                    <a:pt x="1" y="1200"/>
                    <a:pt x="1" y="1200"/>
                  </a:cubicBezTo>
                  <a:lnTo>
                    <a:pt x="1" y="1200"/>
                  </a:lnTo>
                  <a:cubicBezTo>
                    <a:pt x="116" y="1304"/>
                    <a:pt x="271" y="1338"/>
                    <a:pt x="431" y="1338"/>
                  </a:cubicBezTo>
                  <a:cubicBezTo>
                    <a:pt x="619" y="1338"/>
                    <a:pt x="812" y="1292"/>
                    <a:pt x="953" y="1260"/>
                  </a:cubicBezTo>
                  <a:cubicBezTo>
                    <a:pt x="1084" y="1224"/>
                    <a:pt x="1203" y="1224"/>
                    <a:pt x="1298" y="1224"/>
                  </a:cubicBezTo>
                  <a:cubicBezTo>
                    <a:pt x="1358" y="1224"/>
                    <a:pt x="1394" y="1271"/>
                    <a:pt x="1394" y="1331"/>
                  </a:cubicBezTo>
                  <a:lnTo>
                    <a:pt x="1394" y="1367"/>
                  </a:lnTo>
                  <a:cubicBezTo>
                    <a:pt x="1322" y="1379"/>
                    <a:pt x="1203" y="1498"/>
                    <a:pt x="1203" y="1498"/>
                  </a:cubicBezTo>
                  <a:cubicBezTo>
                    <a:pt x="1229" y="1488"/>
                    <a:pt x="1266" y="1484"/>
                    <a:pt x="1305" y="1484"/>
                  </a:cubicBezTo>
                  <a:cubicBezTo>
                    <a:pt x="1411" y="1484"/>
                    <a:pt x="1537" y="1510"/>
                    <a:pt x="1537" y="1510"/>
                  </a:cubicBezTo>
                  <a:cubicBezTo>
                    <a:pt x="1706" y="1574"/>
                    <a:pt x="1835" y="1599"/>
                    <a:pt x="1941" y="1599"/>
                  </a:cubicBezTo>
                  <a:cubicBezTo>
                    <a:pt x="2303" y="1599"/>
                    <a:pt x="2378" y="1302"/>
                    <a:pt x="2775" y="1283"/>
                  </a:cubicBezTo>
                  <a:lnTo>
                    <a:pt x="2799" y="1283"/>
                  </a:lnTo>
                  <a:cubicBezTo>
                    <a:pt x="2858" y="1283"/>
                    <a:pt x="2906" y="1283"/>
                    <a:pt x="2953" y="1271"/>
                  </a:cubicBezTo>
                  <a:cubicBezTo>
                    <a:pt x="3078" y="1260"/>
                    <a:pt x="3041" y="1067"/>
                    <a:pt x="2926" y="1067"/>
                  </a:cubicBezTo>
                  <a:cubicBezTo>
                    <a:pt x="2919" y="1067"/>
                    <a:pt x="2913" y="1068"/>
                    <a:pt x="2906" y="1069"/>
                  </a:cubicBezTo>
                  <a:lnTo>
                    <a:pt x="2811" y="1069"/>
                  </a:lnTo>
                  <a:cubicBezTo>
                    <a:pt x="2692" y="1033"/>
                    <a:pt x="2501" y="712"/>
                    <a:pt x="3049" y="319"/>
                  </a:cubicBezTo>
                  <a:lnTo>
                    <a:pt x="3227" y="188"/>
                  </a:lnTo>
                  <a:cubicBezTo>
                    <a:pt x="3310" y="126"/>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87"/>
            <p:cNvSpPr/>
            <p:nvPr/>
          </p:nvSpPr>
          <p:spPr>
            <a:xfrm flipH="1">
              <a:off x="1432174" y="988136"/>
              <a:ext cx="179771" cy="86818"/>
            </a:xfrm>
            <a:custGeom>
              <a:avLst/>
              <a:gdLst/>
              <a:ahLst/>
              <a:cxnLst/>
              <a:rect l="l" t="t" r="r" b="b"/>
              <a:pathLst>
                <a:path w="3311" h="1599" extrusionOk="0">
                  <a:moveTo>
                    <a:pt x="3153" y="0"/>
                  </a:moveTo>
                  <a:cubicBezTo>
                    <a:pt x="3139" y="0"/>
                    <a:pt x="3123" y="3"/>
                    <a:pt x="3108" y="9"/>
                  </a:cubicBezTo>
                  <a:cubicBezTo>
                    <a:pt x="3096" y="9"/>
                    <a:pt x="3060" y="21"/>
                    <a:pt x="3037" y="33"/>
                  </a:cubicBezTo>
                  <a:cubicBezTo>
                    <a:pt x="2537" y="200"/>
                    <a:pt x="2215" y="557"/>
                    <a:pt x="2132" y="676"/>
                  </a:cubicBezTo>
                  <a:cubicBezTo>
                    <a:pt x="2060" y="747"/>
                    <a:pt x="1989" y="807"/>
                    <a:pt x="1941" y="842"/>
                  </a:cubicBezTo>
                  <a:cubicBezTo>
                    <a:pt x="1929" y="854"/>
                    <a:pt x="1906" y="854"/>
                    <a:pt x="1870" y="854"/>
                  </a:cubicBezTo>
                  <a:cubicBezTo>
                    <a:pt x="1787" y="844"/>
                    <a:pt x="1709" y="839"/>
                    <a:pt x="1634" y="839"/>
                  </a:cubicBezTo>
                  <a:cubicBezTo>
                    <a:pt x="1214" y="839"/>
                    <a:pt x="919" y="991"/>
                    <a:pt x="727" y="1092"/>
                  </a:cubicBezTo>
                  <a:cubicBezTo>
                    <a:pt x="528" y="1192"/>
                    <a:pt x="156" y="1200"/>
                    <a:pt x="38" y="1200"/>
                  </a:cubicBezTo>
                  <a:cubicBezTo>
                    <a:pt x="14" y="1200"/>
                    <a:pt x="1" y="1200"/>
                    <a:pt x="1" y="1200"/>
                  </a:cubicBezTo>
                  <a:lnTo>
                    <a:pt x="1" y="1200"/>
                  </a:lnTo>
                  <a:cubicBezTo>
                    <a:pt x="116" y="1304"/>
                    <a:pt x="269" y="1337"/>
                    <a:pt x="427" y="1337"/>
                  </a:cubicBezTo>
                  <a:cubicBezTo>
                    <a:pt x="612" y="1337"/>
                    <a:pt x="805" y="1291"/>
                    <a:pt x="953" y="1259"/>
                  </a:cubicBezTo>
                  <a:cubicBezTo>
                    <a:pt x="1084" y="1223"/>
                    <a:pt x="1203" y="1223"/>
                    <a:pt x="1286" y="1223"/>
                  </a:cubicBezTo>
                  <a:cubicBezTo>
                    <a:pt x="1346" y="1223"/>
                    <a:pt x="1394" y="1271"/>
                    <a:pt x="1394" y="1331"/>
                  </a:cubicBezTo>
                  <a:lnTo>
                    <a:pt x="1394" y="1366"/>
                  </a:lnTo>
                  <a:cubicBezTo>
                    <a:pt x="1322" y="1378"/>
                    <a:pt x="1203" y="1497"/>
                    <a:pt x="1203" y="1497"/>
                  </a:cubicBezTo>
                  <a:cubicBezTo>
                    <a:pt x="1229" y="1488"/>
                    <a:pt x="1266" y="1484"/>
                    <a:pt x="1305" y="1484"/>
                  </a:cubicBezTo>
                  <a:cubicBezTo>
                    <a:pt x="1410" y="1484"/>
                    <a:pt x="1536" y="1509"/>
                    <a:pt x="1536" y="1509"/>
                  </a:cubicBezTo>
                  <a:cubicBezTo>
                    <a:pt x="1705" y="1574"/>
                    <a:pt x="1835" y="1599"/>
                    <a:pt x="1940" y="1599"/>
                  </a:cubicBezTo>
                  <a:cubicBezTo>
                    <a:pt x="2302" y="1599"/>
                    <a:pt x="2375" y="1301"/>
                    <a:pt x="2763" y="1283"/>
                  </a:cubicBezTo>
                  <a:lnTo>
                    <a:pt x="2799" y="1283"/>
                  </a:lnTo>
                  <a:cubicBezTo>
                    <a:pt x="2858" y="1283"/>
                    <a:pt x="2906" y="1283"/>
                    <a:pt x="2941" y="1271"/>
                  </a:cubicBezTo>
                  <a:cubicBezTo>
                    <a:pt x="3077" y="1260"/>
                    <a:pt x="3041" y="1067"/>
                    <a:pt x="2926" y="1067"/>
                  </a:cubicBezTo>
                  <a:cubicBezTo>
                    <a:pt x="2919" y="1067"/>
                    <a:pt x="2913" y="1067"/>
                    <a:pt x="2906" y="1069"/>
                  </a:cubicBezTo>
                  <a:lnTo>
                    <a:pt x="2810" y="1069"/>
                  </a:lnTo>
                  <a:cubicBezTo>
                    <a:pt x="2691" y="1033"/>
                    <a:pt x="2501" y="711"/>
                    <a:pt x="3049" y="319"/>
                  </a:cubicBezTo>
                  <a:lnTo>
                    <a:pt x="3227" y="188"/>
                  </a:lnTo>
                  <a:cubicBezTo>
                    <a:pt x="3310" y="125"/>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87"/>
            <p:cNvSpPr/>
            <p:nvPr/>
          </p:nvSpPr>
          <p:spPr>
            <a:xfrm flipH="1">
              <a:off x="509486" y="1261239"/>
              <a:ext cx="264254" cy="89424"/>
            </a:xfrm>
            <a:custGeom>
              <a:avLst/>
              <a:gdLst/>
              <a:ahLst/>
              <a:cxnLst/>
              <a:rect l="l" t="t" r="r" b="b"/>
              <a:pathLst>
                <a:path w="4867" h="1647" extrusionOk="0">
                  <a:moveTo>
                    <a:pt x="4159" y="0"/>
                  </a:moveTo>
                  <a:cubicBezTo>
                    <a:pt x="3478" y="0"/>
                    <a:pt x="2911" y="249"/>
                    <a:pt x="2743" y="361"/>
                  </a:cubicBezTo>
                  <a:cubicBezTo>
                    <a:pt x="2612" y="456"/>
                    <a:pt x="2481" y="480"/>
                    <a:pt x="2410" y="492"/>
                  </a:cubicBezTo>
                  <a:cubicBezTo>
                    <a:pt x="2374" y="492"/>
                    <a:pt x="2362" y="492"/>
                    <a:pt x="2327" y="480"/>
                  </a:cubicBezTo>
                  <a:cubicBezTo>
                    <a:pt x="1847" y="207"/>
                    <a:pt x="1420" y="152"/>
                    <a:pt x="1079" y="152"/>
                  </a:cubicBezTo>
                  <a:cubicBezTo>
                    <a:pt x="929" y="152"/>
                    <a:pt x="796" y="163"/>
                    <a:pt x="684" y="170"/>
                  </a:cubicBezTo>
                  <a:cubicBezTo>
                    <a:pt x="657" y="172"/>
                    <a:pt x="630" y="173"/>
                    <a:pt x="602" y="173"/>
                  </a:cubicBezTo>
                  <a:cubicBezTo>
                    <a:pt x="468" y="173"/>
                    <a:pt x="322" y="150"/>
                    <a:pt x="184" y="111"/>
                  </a:cubicBezTo>
                  <a:cubicBezTo>
                    <a:pt x="175" y="109"/>
                    <a:pt x="168" y="108"/>
                    <a:pt x="160" y="108"/>
                  </a:cubicBezTo>
                  <a:cubicBezTo>
                    <a:pt x="46" y="108"/>
                    <a:pt x="0" y="269"/>
                    <a:pt x="112" y="325"/>
                  </a:cubicBezTo>
                  <a:cubicBezTo>
                    <a:pt x="362" y="444"/>
                    <a:pt x="684" y="480"/>
                    <a:pt x="886" y="515"/>
                  </a:cubicBezTo>
                  <a:cubicBezTo>
                    <a:pt x="1112" y="539"/>
                    <a:pt x="1291" y="623"/>
                    <a:pt x="1398" y="682"/>
                  </a:cubicBezTo>
                  <a:cubicBezTo>
                    <a:pt x="1458" y="706"/>
                    <a:pt x="1469" y="765"/>
                    <a:pt x="1434" y="825"/>
                  </a:cubicBezTo>
                  <a:lnTo>
                    <a:pt x="1434" y="837"/>
                  </a:lnTo>
                  <a:cubicBezTo>
                    <a:pt x="1422" y="873"/>
                    <a:pt x="1374" y="896"/>
                    <a:pt x="1350" y="896"/>
                  </a:cubicBezTo>
                  <a:cubicBezTo>
                    <a:pt x="1231" y="920"/>
                    <a:pt x="1077" y="980"/>
                    <a:pt x="1077" y="980"/>
                  </a:cubicBezTo>
                  <a:cubicBezTo>
                    <a:pt x="1219" y="992"/>
                    <a:pt x="1458" y="1135"/>
                    <a:pt x="1493" y="1170"/>
                  </a:cubicBezTo>
                  <a:cubicBezTo>
                    <a:pt x="1493" y="1182"/>
                    <a:pt x="1517" y="1182"/>
                    <a:pt x="1517" y="1182"/>
                  </a:cubicBezTo>
                  <a:cubicBezTo>
                    <a:pt x="1853" y="1499"/>
                    <a:pt x="2092" y="1580"/>
                    <a:pt x="2301" y="1580"/>
                  </a:cubicBezTo>
                  <a:cubicBezTo>
                    <a:pt x="2520" y="1580"/>
                    <a:pt x="2706" y="1492"/>
                    <a:pt x="2936" y="1492"/>
                  </a:cubicBezTo>
                  <a:cubicBezTo>
                    <a:pt x="3033" y="1492"/>
                    <a:pt x="3138" y="1507"/>
                    <a:pt x="3255" y="1551"/>
                  </a:cubicBezTo>
                  <a:cubicBezTo>
                    <a:pt x="3267" y="1551"/>
                    <a:pt x="3279" y="1575"/>
                    <a:pt x="3303" y="1575"/>
                  </a:cubicBezTo>
                  <a:cubicBezTo>
                    <a:pt x="3452" y="1627"/>
                    <a:pt x="3590" y="1647"/>
                    <a:pt x="3713" y="1647"/>
                  </a:cubicBezTo>
                  <a:cubicBezTo>
                    <a:pt x="3818" y="1647"/>
                    <a:pt x="3912" y="1633"/>
                    <a:pt x="3994" y="1611"/>
                  </a:cubicBezTo>
                  <a:cubicBezTo>
                    <a:pt x="4113" y="1587"/>
                    <a:pt x="4101" y="1420"/>
                    <a:pt x="3982" y="1408"/>
                  </a:cubicBezTo>
                  <a:cubicBezTo>
                    <a:pt x="3755" y="1373"/>
                    <a:pt x="3505" y="1337"/>
                    <a:pt x="3434" y="1289"/>
                  </a:cubicBezTo>
                  <a:cubicBezTo>
                    <a:pt x="3303" y="1194"/>
                    <a:pt x="3208" y="646"/>
                    <a:pt x="4148" y="444"/>
                  </a:cubicBezTo>
                  <a:cubicBezTo>
                    <a:pt x="4375" y="396"/>
                    <a:pt x="4577" y="325"/>
                    <a:pt x="4756" y="230"/>
                  </a:cubicBezTo>
                  <a:cubicBezTo>
                    <a:pt x="4867" y="174"/>
                    <a:pt x="4822" y="25"/>
                    <a:pt x="4719" y="25"/>
                  </a:cubicBezTo>
                  <a:cubicBezTo>
                    <a:pt x="4711" y="25"/>
                    <a:pt x="4704" y="26"/>
                    <a:pt x="4696" y="27"/>
                  </a:cubicBezTo>
                  <a:cubicBezTo>
                    <a:pt x="4642" y="37"/>
                    <a:pt x="4588" y="43"/>
                    <a:pt x="4532" y="43"/>
                  </a:cubicBezTo>
                  <a:cubicBezTo>
                    <a:pt x="4454" y="43"/>
                    <a:pt x="4375" y="31"/>
                    <a:pt x="4291" y="3"/>
                  </a:cubicBezTo>
                  <a:cubicBezTo>
                    <a:pt x="4247" y="1"/>
                    <a:pt x="4202"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7"/>
            <p:cNvSpPr/>
            <p:nvPr/>
          </p:nvSpPr>
          <p:spPr>
            <a:xfrm flipH="1">
              <a:off x="1181983" y="806302"/>
              <a:ext cx="109947" cy="66294"/>
            </a:xfrm>
            <a:custGeom>
              <a:avLst/>
              <a:gdLst/>
              <a:ahLst/>
              <a:cxnLst/>
              <a:rect l="l" t="t" r="r" b="b"/>
              <a:pathLst>
                <a:path w="2025" h="1221" extrusionOk="0">
                  <a:moveTo>
                    <a:pt x="895" y="1"/>
                  </a:moveTo>
                  <a:cubicBezTo>
                    <a:pt x="591" y="1"/>
                    <a:pt x="179" y="227"/>
                    <a:pt x="179" y="227"/>
                  </a:cubicBezTo>
                  <a:cubicBezTo>
                    <a:pt x="179" y="227"/>
                    <a:pt x="226" y="218"/>
                    <a:pt x="274" y="218"/>
                  </a:cubicBezTo>
                  <a:cubicBezTo>
                    <a:pt x="322" y="218"/>
                    <a:pt x="369" y="227"/>
                    <a:pt x="369" y="262"/>
                  </a:cubicBezTo>
                  <a:cubicBezTo>
                    <a:pt x="369" y="322"/>
                    <a:pt x="0" y="620"/>
                    <a:pt x="72" y="1132"/>
                  </a:cubicBezTo>
                  <a:cubicBezTo>
                    <a:pt x="78" y="1191"/>
                    <a:pt x="122" y="1221"/>
                    <a:pt x="170" y="1221"/>
                  </a:cubicBezTo>
                  <a:cubicBezTo>
                    <a:pt x="217" y="1221"/>
                    <a:pt x="268" y="1191"/>
                    <a:pt x="286" y="1132"/>
                  </a:cubicBezTo>
                  <a:cubicBezTo>
                    <a:pt x="310" y="977"/>
                    <a:pt x="381" y="798"/>
                    <a:pt x="524" y="643"/>
                  </a:cubicBezTo>
                  <a:cubicBezTo>
                    <a:pt x="607" y="572"/>
                    <a:pt x="679" y="512"/>
                    <a:pt x="762" y="465"/>
                  </a:cubicBezTo>
                  <a:cubicBezTo>
                    <a:pt x="774" y="459"/>
                    <a:pt x="792" y="456"/>
                    <a:pt x="810" y="456"/>
                  </a:cubicBezTo>
                  <a:cubicBezTo>
                    <a:pt x="828" y="456"/>
                    <a:pt x="845" y="459"/>
                    <a:pt x="857" y="465"/>
                  </a:cubicBezTo>
                  <a:cubicBezTo>
                    <a:pt x="936" y="504"/>
                    <a:pt x="1023" y="527"/>
                    <a:pt x="1105" y="527"/>
                  </a:cubicBezTo>
                  <a:cubicBezTo>
                    <a:pt x="1122" y="527"/>
                    <a:pt x="1139" y="526"/>
                    <a:pt x="1155" y="524"/>
                  </a:cubicBezTo>
                  <a:cubicBezTo>
                    <a:pt x="1191" y="524"/>
                    <a:pt x="1215" y="524"/>
                    <a:pt x="1250" y="512"/>
                  </a:cubicBezTo>
                  <a:cubicBezTo>
                    <a:pt x="1263" y="509"/>
                    <a:pt x="1275" y="508"/>
                    <a:pt x="1286" y="508"/>
                  </a:cubicBezTo>
                  <a:cubicBezTo>
                    <a:pt x="1317" y="508"/>
                    <a:pt x="1343" y="519"/>
                    <a:pt x="1369" y="536"/>
                  </a:cubicBezTo>
                  <a:cubicBezTo>
                    <a:pt x="1477" y="643"/>
                    <a:pt x="1631" y="774"/>
                    <a:pt x="1834" y="858"/>
                  </a:cubicBezTo>
                  <a:cubicBezTo>
                    <a:pt x="1846" y="862"/>
                    <a:pt x="1858" y="864"/>
                    <a:pt x="1869" y="864"/>
                  </a:cubicBezTo>
                  <a:cubicBezTo>
                    <a:pt x="1950" y="864"/>
                    <a:pt x="2017" y="764"/>
                    <a:pt x="1965" y="691"/>
                  </a:cubicBezTo>
                  <a:cubicBezTo>
                    <a:pt x="1905" y="596"/>
                    <a:pt x="1834" y="501"/>
                    <a:pt x="1750" y="417"/>
                  </a:cubicBezTo>
                  <a:cubicBezTo>
                    <a:pt x="1691" y="358"/>
                    <a:pt x="1715" y="274"/>
                    <a:pt x="1786" y="239"/>
                  </a:cubicBezTo>
                  <a:cubicBezTo>
                    <a:pt x="1846" y="215"/>
                    <a:pt x="1929" y="155"/>
                    <a:pt x="2024" y="60"/>
                  </a:cubicBezTo>
                  <a:lnTo>
                    <a:pt x="2024" y="60"/>
                  </a:lnTo>
                  <a:cubicBezTo>
                    <a:pt x="2024" y="60"/>
                    <a:pt x="1761" y="112"/>
                    <a:pt x="1494" y="112"/>
                  </a:cubicBezTo>
                  <a:cubicBezTo>
                    <a:pt x="1337" y="112"/>
                    <a:pt x="1178" y="94"/>
                    <a:pt x="1072" y="36"/>
                  </a:cubicBezTo>
                  <a:cubicBezTo>
                    <a:pt x="1021" y="11"/>
                    <a:pt x="961"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87"/>
            <p:cNvSpPr/>
            <p:nvPr/>
          </p:nvSpPr>
          <p:spPr>
            <a:xfrm flipH="1">
              <a:off x="874294" y="940519"/>
              <a:ext cx="109947" cy="66566"/>
            </a:xfrm>
            <a:custGeom>
              <a:avLst/>
              <a:gdLst/>
              <a:ahLst/>
              <a:cxnLst/>
              <a:rect l="l" t="t" r="r" b="b"/>
              <a:pathLst>
                <a:path w="2025" h="1226" extrusionOk="0">
                  <a:moveTo>
                    <a:pt x="888" y="1"/>
                  </a:moveTo>
                  <a:cubicBezTo>
                    <a:pt x="584" y="1"/>
                    <a:pt x="179" y="231"/>
                    <a:pt x="179" y="231"/>
                  </a:cubicBezTo>
                  <a:cubicBezTo>
                    <a:pt x="179" y="231"/>
                    <a:pt x="241" y="216"/>
                    <a:pt x="295" y="216"/>
                  </a:cubicBezTo>
                  <a:cubicBezTo>
                    <a:pt x="335" y="216"/>
                    <a:pt x="370" y="224"/>
                    <a:pt x="370" y="255"/>
                  </a:cubicBezTo>
                  <a:cubicBezTo>
                    <a:pt x="370" y="315"/>
                    <a:pt x="1" y="612"/>
                    <a:pt x="96" y="1136"/>
                  </a:cubicBezTo>
                  <a:cubicBezTo>
                    <a:pt x="102" y="1196"/>
                    <a:pt x="146" y="1225"/>
                    <a:pt x="192" y="1225"/>
                  </a:cubicBezTo>
                  <a:cubicBezTo>
                    <a:pt x="239" y="1225"/>
                    <a:pt x="286" y="1196"/>
                    <a:pt x="298" y="1136"/>
                  </a:cubicBezTo>
                  <a:cubicBezTo>
                    <a:pt x="334" y="969"/>
                    <a:pt x="405" y="791"/>
                    <a:pt x="536" y="648"/>
                  </a:cubicBezTo>
                  <a:cubicBezTo>
                    <a:pt x="632" y="565"/>
                    <a:pt x="703" y="517"/>
                    <a:pt x="774" y="469"/>
                  </a:cubicBezTo>
                  <a:cubicBezTo>
                    <a:pt x="792" y="457"/>
                    <a:pt x="810" y="451"/>
                    <a:pt x="828" y="451"/>
                  </a:cubicBezTo>
                  <a:cubicBezTo>
                    <a:pt x="846" y="451"/>
                    <a:pt x="864" y="457"/>
                    <a:pt x="882" y="469"/>
                  </a:cubicBezTo>
                  <a:cubicBezTo>
                    <a:pt x="951" y="509"/>
                    <a:pt x="1036" y="532"/>
                    <a:pt x="1124" y="532"/>
                  </a:cubicBezTo>
                  <a:cubicBezTo>
                    <a:pt x="1142" y="532"/>
                    <a:pt x="1161" y="531"/>
                    <a:pt x="1179" y="529"/>
                  </a:cubicBezTo>
                  <a:cubicBezTo>
                    <a:pt x="1191" y="529"/>
                    <a:pt x="1227" y="529"/>
                    <a:pt x="1251" y="517"/>
                  </a:cubicBezTo>
                  <a:cubicBezTo>
                    <a:pt x="1265" y="510"/>
                    <a:pt x="1279" y="507"/>
                    <a:pt x="1292" y="507"/>
                  </a:cubicBezTo>
                  <a:cubicBezTo>
                    <a:pt x="1324" y="507"/>
                    <a:pt x="1353" y="524"/>
                    <a:pt x="1370" y="541"/>
                  </a:cubicBezTo>
                  <a:cubicBezTo>
                    <a:pt x="1477" y="648"/>
                    <a:pt x="1644" y="779"/>
                    <a:pt x="1834" y="850"/>
                  </a:cubicBezTo>
                  <a:cubicBezTo>
                    <a:pt x="1851" y="858"/>
                    <a:pt x="1867" y="861"/>
                    <a:pt x="1882" y="861"/>
                  </a:cubicBezTo>
                  <a:cubicBezTo>
                    <a:pt x="1964" y="861"/>
                    <a:pt x="2015" y="764"/>
                    <a:pt x="1965" y="684"/>
                  </a:cubicBezTo>
                  <a:cubicBezTo>
                    <a:pt x="1906" y="600"/>
                    <a:pt x="1834" y="493"/>
                    <a:pt x="1763" y="422"/>
                  </a:cubicBezTo>
                  <a:cubicBezTo>
                    <a:pt x="1703" y="362"/>
                    <a:pt x="1715" y="267"/>
                    <a:pt x="1786" y="243"/>
                  </a:cubicBezTo>
                  <a:cubicBezTo>
                    <a:pt x="1846" y="219"/>
                    <a:pt x="1941" y="148"/>
                    <a:pt x="2025" y="64"/>
                  </a:cubicBezTo>
                  <a:lnTo>
                    <a:pt x="2025" y="64"/>
                  </a:lnTo>
                  <a:cubicBezTo>
                    <a:pt x="2024" y="64"/>
                    <a:pt x="1764" y="111"/>
                    <a:pt x="1499" y="111"/>
                  </a:cubicBezTo>
                  <a:cubicBezTo>
                    <a:pt x="1340" y="111"/>
                    <a:pt x="1179" y="94"/>
                    <a:pt x="1072" y="41"/>
                  </a:cubicBezTo>
                  <a:cubicBezTo>
                    <a:pt x="1020" y="12"/>
                    <a:pt x="957" y="1"/>
                    <a:pt x="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87"/>
            <p:cNvSpPr/>
            <p:nvPr/>
          </p:nvSpPr>
          <p:spPr>
            <a:xfrm flipH="1">
              <a:off x="1659670" y="772205"/>
              <a:ext cx="179825" cy="86818"/>
            </a:xfrm>
            <a:custGeom>
              <a:avLst/>
              <a:gdLst/>
              <a:ahLst/>
              <a:cxnLst/>
              <a:rect l="l" t="t" r="r" b="b"/>
              <a:pathLst>
                <a:path w="3312" h="1599" extrusionOk="0">
                  <a:moveTo>
                    <a:pt x="3164" y="0"/>
                  </a:moveTo>
                  <a:cubicBezTo>
                    <a:pt x="3150" y="0"/>
                    <a:pt x="3135" y="3"/>
                    <a:pt x="3120" y="9"/>
                  </a:cubicBezTo>
                  <a:cubicBezTo>
                    <a:pt x="3084" y="21"/>
                    <a:pt x="3072" y="21"/>
                    <a:pt x="3049" y="45"/>
                  </a:cubicBezTo>
                  <a:cubicBezTo>
                    <a:pt x="2548" y="200"/>
                    <a:pt x="2227" y="557"/>
                    <a:pt x="2132" y="676"/>
                  </a:cubicBezTo>
                  <a:cubicBezTo>
                    <a:pt x="2072" y="759"/>
                    <a:pt x="2001" y="819"/>
                    <a:pt x="1953" y="843"/>
                  </a:cubicBezTo>
                  <a:cubicBezTo>
                    <a:pt x="1941" y="855"/>
                    <a:pt x="1917" y="855"/>
                    <a:pt x="1882" y="855"/>
                  </a:cubicBezTo>
                  <a:cubicBezTo>
                    <a:pt x="1799" y="844"/>
                    <a:pt x="1721" y="839"/>
                    <a:pt x="1646" y="839"/>
                  </a:cubicBezTo>
                  <a:cubicBezTo>
                    <a:pt x="1226" y="839"/>
                    <a:pt x="931" y="992"/>
                    <a:pt x="739" y="1093"/>
                  </a:cubicBezTo>
                  <a:cubicBezTo>
                    <a:pt x="540" y="1192"/>
                    <a:pt x="160" y="1200"/>
                    <a:pt x="39" y="1200"/>
                  </a:cubicBezTo>
                  <a:cubicBezTo>
                    <a:pt x="14" y="1200"/>
                    <a:pt x="1" y="1200"/>
                    <a:pt x="1" y="1200"/>
                  </a:cubicBezTo>
                  <a:lnTo>
                    <a:pt x="1" y="1200"/>
                  </a:lnTo>
                  <a:cubicBezTo>
                    <a:pt x="121" y="1304"/>
                    <a:pt x="277" y="1338"/>
                    <a:pt x="437" y="1338"/>
                  </a:cubicBezTo>
                  <a:cubicBezTo>
                    <a:pt x="624" y="1338"/>
                    <a:pt x="817" y="1292"/>
                    <a:pt x="965" y="1259"/>
                  </a:cubicBezTo>
                  <a:cubicBezTo>
                    <a:pt x="1096" y="1236"/>
                    <a:pt x="1215" y="1236"/>
                    <a:pt x="1298" y="1236"/>
                  </a:cubicBezTo>
                  <a:cubicBezTo>
                    <a:pt x="1358" y="1236"/>
                    <a:pt x="1405" y="1271"/>
                    <a:pt x="1405" y="1331"/>
                  </a:cubicBezTo>
                  <a:lnTo>
                    <a:pt x="1405" y="1367"/>
                  </a:lnTo>
                  <a:cubicBezTo>
                    <a:pt x="1334" y="1379"/>
                    <a:pt x="1215" y="1498"/>
                    <a:pt x="1215" y="1498"/>
                  </a:cubicBezTo>
                  <a:cubicBezTo>
                    <a:pt x="1238" y="1488"/>
                    <a:pt x="1272" y="1484"/>
                    <a:pt x="1310" y="1484"/>
                  </a:cubicBezTo>
                  <a:cubicBezTo>
                    <a:pt x="1410" y="1484"/>
                    <a:pt x="1536" y="1510"/>
                    <a:pt x="1536" y="1510"/>
                  </a:cubicBezTo>
                  <a:cubicBezTo>
                    <a:pt x="1708" y="1574"/>
                    <a:pt x="1839" y="1599"/>
                    <a:pt x="1945" y="1599"/>
                  </a:cubicBezTo>
                  <a:cubicBezTo>
                    <a:pt x="2310" y="1599"/>
                    <a:pt x="2378" y="1302"/>
                    <a:pt x="2775" y="1283"/>
                  </a:cubicBezTo>
                  <a:lnTo>
                    <a:pt x="2810" y="1283"/>
                  </a:lnTo>
                  <a:cubicBezTo>
                    <a:pt x="2870" y="1283"/>
                    <a:pt x="2906" y="1283"/>
                    <a:pt x="2953" y="1271"/>
                  </a:cubicBezTo>
                  <a:cubicBezTo>
                    <a:pt x="3081" y="1260"/>
                    <a:pt x="3050" y="1068"/>
                    <a:pt x="2918" y="1068"/>
                  </a:cubicBezTo>
                  <a:cubicBezTo>
                    <a:pt x="2914" y="1068"/>
                    <a:pt x="2910" y="1069"/>
                    <a:pt x="2906" y="1069"/>
                  </a:cubicBezTo>
                  <a:lnTo>
                    <a:pt x="2822" y="1069"/>
                  </a:lnTo>
                  <a:cubicBezTo>
                    <a:pt x="2703" y="1033"/>
                    <a:pt x="2513" y="712"/>
                    <a:pt x="3060" y="319"/>
                  </a:cubicBezTo>
                  <a:lnTo>
                    <a:pt x="3239" y="188"/>
                  </a:lnTo>
                  <a:cubicBezTo>
                    <a:pt x="3312" y="126"/>
                    <a:pt x="3258" y="0"/>
                    <a:pt x="31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7"/>
            <p:cNvSpPr/>
            <p:nvPr/>
          </p:nvSpPr>
          <p:spPr>
            <a:xfrm flipH="1">
              <a:off x="595683" y="793485"/>
              <a:ext cx="91867" cy="44250"/>
            </a:xfrm>
            <a:custGeom>
              <a:avLst/>
              <a:gdLst/>
              <a:ahLst/>
              <a:cxnLst/>
              <a:rect l="l" t="t" r="r" b="b"/>
              <a:pathLst>
                <a:path w="1692" h="815" extrusionOk="0">
                  <a:moveTo>
                    <a:pt x="1691" y="0"/>
                  </a:moveTo>
                  <a:cubicBezTo>
                    <a:pt x="1691" y="0"/>
                    <a:pt x="1560" y="179"/>
                    <a:pt x="1334" y="214"/>
                  </a:cubicBezTo>
                  <a:cubicBezTo>
                    <a:pt x="1108" y="262"/>
                    <a:pt x="965" y="381"/>
                    <a:pt x="918" y="417"/>
                  </a:cubicBezTo>
                  <a:cubicBezTo>
                    <a:pt x="870" y="476"/>
                    <a:pt x="810" y="500"/>
                    <a:pt x="810" y="500"/>
                  </a:cubicBezTo>
                  <a:cubicBezTo>
                    <a:pt x="724" y="470"/>
                    <a:pt x="648" y="459"/>
                    <a:pt x="582" y="459"/>
                  </a:cubicBezTo>
                  <a:cubicBezTo>
                    <a:pt x="466" y="459"/>
                    <a:pt x="379" y="494"/>
                    <a:pt x="310" y="524"/>
                  </a:cubicBezTo>
                  <a:cubicBezTo>
                    <a:pt x="275" y="536"/>
                    <a:pt x="228" y="540"/>
                    <a:pt x="182" y="540"/>
                  </a:cubicBezTo>
                  <a:cubicBezTo>
                    <a:pt x="91" y="540"/>
                    <a:pt x="1" y="524"/>
                    <a:pt x="1" y="524"/>
                  </a:cubicBezTo>
                  <a:lnTo>
                    <a:pt x="1" y="524"/>
                  </a:lnTo>
                  <a:cubicBezTo>
                    <a:pt x="53" y="591"/>
                    <a:pt x="143" y="612"/>
                    <a:pt x="232" y="612"/>
                  </a:cubicBezTo>
                  <a:cubicBezTo>
                    <a:pt x="285" y="612"/>
                    <a:pt x="337" y="604"/>
                    <a:pt x="382" y="595"/>
                  </a:cubicBezTo>
                  <a:cubicBezTo>
                    <a:pt x="501" y="595"/>
                    <a:pt x="572" y="631"/>
                    <a:pt x="572" y="631"/>
                  </a:cubicBezTo>
                  <a:cubicBezTo>
                    <a:pt x="560" y="643"/>
                    <a:pt x="560" y="679"/>
                    <a:pt x="560" y="679"/>
                  </a:cubicBezTo>
                  <a:cubicBezTo>
                    <a:pt x="537" y="679"/>
                    <a:pt x="477" y="715"/>
                    <a:pt x="477" y="715"/>
                  </a:cubicBezTo>
                  <a:cubicBezTo>
                    <a:pt x="513" y="715"/>
                    <a:pt x="608" y="750"/>
                    <a:pt x="608" y="750"/>
                  </a:cubicBezTo>
                  <a:cubicBezTo>
                    <a:pt x="693" y="798"/>
                    <a:pt x="755" y="815"/>
                    <a:pt x="805" y="815"/>
                  </a:cubicBezTo>
                  <a:cubicBezTo>
                    <a:pt x="915" y="815"/>
                    <a:pt x="967" y="734"/>
                    <a:pt x="1084" y="734"/>
                  </a:cubicBezTo>
                  <a:cubicBezTo>
                    <a:pt x="1099" y="734"/>
                    <a:pt x="1115" y="736"/>
                    <a:pt x="1132" y="738"/>
                  </a:cubicBezTo>
                  <a:lnTo>
                    <a:pt x="1144" y="738"/>
                  </a:lnTo>
                  <a:cubicBezTo>
                    <a:pt x="1153" y="739"/>
                    <a:pt x="1161" y="739"/>
                    <a:pt x="1170" y="739"/>
                  </a:cubicBezTo>
                  <a:cubicBezTo>
                    <a:pt x="1354" y="739"/>
                    <a:pt x="1441" y="619"/>
                    <a:pt x="1441" y="619"/>
                  </a:cubicBezTo>
                  <a:lnTo>
                    <a:pt x="1441" y="619"/>
                  </a:lnTo>
                  <a:cubicBezTo>
                    <a:pt x="1441" y="619"/>
                    <a:pt x="1297" y="635"/>
                    <a:pt x="1214" y="635"/>
                  </a:cubicBezTo>
                  <a:cubicBezTo>
                    <a:pt x="1194" y="635"/>
                    <a:pt x="1177" y="634"/>
                    <a:pt x="1168" y="631"/>
                  </a:cubicBezTo>
                  <a:cubicBezTo>
                    <a:pt x="1132" y="619"/>
                    <a:pt x="1072" y="453"/>
                    <a:pt x="1322" y="334"/>
                  </a:cubicBezTo>
                  <a:cubicBezTo>
                    <a:pt x="1572" y="215"/>
                    <a:pt x="1691" y="0"/>
                    <a:pt x="1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7"/>
            <p:cNvSpPr/>
            <p:nvPr/>
          </p:nvSpPr>
          <p:spPr>
            <a:xfrm flipH="1">
              <a:off x="1461540" y="566263"/>
              <a:ext cx="109947" cy="66891"/>
            </a:xfrm>
            <a:custGeom>
              <a:avLst/>
              <a:gdLst/>
              <a:ahLst/>
              <a:cxnLst/>
              <a:rect l="l" t="t" r="r" b="b"/>
              <a:pathLst>
                <a:path w="2025" h="1232" extrusionOk="0">
                  <a:moveTo>
                    <a:pt x="901" y="0"/>
                  </a:moveTo>
                  <a:cubicBezTo>
                    <a:pt x="596" y="0"/>
                    <a:pt x="179" y="237"/>
                    <a:pt x="179" y="237"/>
                  </a:cubicBezTo>
                  <a:cubicBezTo>
                    <a:pt x="179" y="237"/>
                    <a:pt x="241" y="222"/>
                    <a:pt x="294" y="222"/>
                  </a:cubicBezTo>
                  <a:cubicBezTo>
                    <a:pt x="334" y="222"/>
                    <a:pt x="369" y="231"/>
                    <a:pt x="369" y="261"/>
                  </a:cubicBezTo>
                  <a:cubicBezTo>
                    <a:pt x="369" y="321"/>
                    <a:pt x="0" y="618"/>
                    <a:pt x="83" y="1142"/>
                  </a:cubicBezTo>
                  <a:cubicBezTo>
                    <a:pt x="95" y="1202"/>
                    <a:pt x="140" y="1232"/>
                    <a:pt x="186" y="1232"/>
                  </a:cubicBezTo>
                  <a:cubicBezTo>
                    <a:pt x="232" y="1232"/>
                    <a:pt x="280" y="1202"/>
                    <a:pt x="298" y="1142"/>
                  </a:cubicBezTo>
                  <a:cubicBezTo>
                    <a:pt x="322" y="976"/>
                    <a:pt x="405" y="797"/>
                    <a:pt x="536" y="654"/>
                  </a:cubicBezTo>
                  <a:cubicBezTo>
                    <a:pt x="619" y="571"/>
                    <a:pt x="703" y="511"/>
                    <a:pt x="774" y="464"/>
                  </a:cubicBezTo>
                  <a:cubicBezTo>
                    <a:pt x="786" y="458"/>
                    <a:pt x="804" y="455"/>
                    <a:pt x="823" y="455"/>
                  </a:cubicBezTo>
                  <a:cubicBezTo>
                    <a:pt x="843" y="455"/>
                    <a:pt x="863" y="458"/>
                    <a:pt x="881" y="464"/>
                  </a:cubicBezTo>
                  <a:cubicBezTo>
                    <a:pt x="954" y="505"/>
                    <a:pt x="1044" y="537"/>
                    <a:pt x="1137" y="537"/>
                  </a:cubicBezTo>
                  <a:cubicBezTo>
                    <a:pt x="1151" y="537"/>
                    <a:pt x="1165" y="537"/>
                    <a:pt x="1179" y="535"/>
                  </a:cubicBezTo>
                  <a:cubicBezTo>
                    <a:pt x="1191" y="535"/>
                    <a:pt x="1215" y="535"/>
                    <a:pt x="1250" y="511"/>
                  </a:cubicBezTo>
                  <a:cubicBezTo>
                    <a:pt x="1262" y="508"/>
                    <a:pt x="1273" y="507"/>
                    <a:pt x="1284" y="507"/>
                  </a:cubicBezTo>
                  <a:cubicBezTo>
                    <a:pt x="1316" y="507"/>
                    <a:pt x="1343" y="520"/>
                    <a:pt x="1369" y="547"/>
                  </a:cubicBezTo>
                  <a:cubicBezTo>
                    <a:pt x="1477" y="654"/>
                    <a:pt x="1631" y="785"/>
                    <a:pt x="1834" y="857"/>
                  </a:cubicBezTo>
                  <a:cubicBezTo>
                    <a:pt x="1849" y="864"/>
                    <a:pt x="1864" y="867"/>
                    <a:pt x="1878" y="867"/>
                  </a:cubicBezTo>
                  <a:cubicBezTo>
                    <a:pt x="1955" y="867"/>
                    <a:pt x="2015" y="770"/>
                    <a:pt x="1965" y="690"/>
                  </a:cubicBezTo>
                  <a:cubicBezTo>
                    <a:pt x="1905" y="607"/>
                    <a:pt x="1834" y="499"/>
                    <a:pt x="1750" y="428"/>
                  </a:cubicBezTo>
                  <a:cubicBezTo>
                    <a:pt x="1691" y="368"/>
                    <a:pt x="1715" y="273"/>
                    <a:pt x="1786" y="249"/>
                  </a:cubicBezTo>
                  <a:cubicBezTo>
                    <a:pt x="1846" y="214"/>
                    <a:pt x="1929" y="154"/>
                    <a:pt x="2024" y="71"/>
                  </a:cubicBezTo>
                  <a:lnTo>
                    <a:pt x="2024" y="71"/>
                  </a:lnTo>
                  <a:cubicBezTo>
                    <a:pt x="2024" y="71"/>
                    <a:pt x="1779" y="114"/>
                    <a:pt x="1523" y="114"/>
                  </a:cubicBezTo>
                  <a:cubicBezTo>
                    <a:pt x="1356" y="114"/>
                    <a:pt x="1184" y="96"/>
                    <a:pt x="1072" y="35"/>
                  </a:cubicBezTo>
                  <a:cubicBezTo>
                    <a:pt x="1023" y="11"/>
                    <a:pt x="964" y="0"/>
                    <a:pt x="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2" name="Google Shape;2072;p87"/>
          <p:cNvGrpSpPr/>
          <p:nvPr/>
        </p:nvGrpSpPr>
        <p:grpSpPr>
          <a:xfrm>
            <a:off x="6254408" y="1941462"/>
            <a:ext cx="905657" cy="748753"/>
            <a:chOff x="8995451" y="2129812"/>
            <a:chExt cx="635906" cy="525736"/>
          </a:xfrm>
        </p:grpSpPr>
        <p:sp>
          <p:nvSpPr>
            <p:cNvPr id="2073" name="Google Shape;2073;p87"/>
            <p:cNvSpPr/>
            <p:nvPr/>
          </p:nvSpPr>
          <p:spPr>
            <a:xfrm flipH="1">
              <a:off x="9366885" y="2263518"/>
              <a:ext cx="264471" cy="89804"/>
            </a:xfrm>
            <a:custGeom>
              <a:avLst/>
              <a:gdLst/>
              <a:ahLst/>
              <a:cxnLst/>
              <a:rect l="l" t="t" r="r" b="b"/>
              <a:pathLst>
                <a:path w="4871" h="1654" extrusionOk="0">
                  <a:moveTo>
                    <a:pt x="4169" y="1"/>
                  </a:moveTo>
                  <a:cubicBezTo>
                    <a:pt x="3480" y="1"/>
                    <a:pt x="2923" y="249"/>
                    <a:pt x="2755" y="361"/>
                  </a:cubicBezTo>
                  <a:cubicBezTo>
                    <a:pt x="2613" y="456"/>
                    <a:pt x="2482" y="492"/>
                    <a:pt x="2410" y="504"/>
                  </a:cubicBezTo>
                  <a:cubicBezTo>
                    <a:pt x="2374" y="504"/>
                    <a:pt x="2363" y="504"/>
                    <a:pt x="2339" y="492"/>
                  </a:cubicBezTo>
                  <a:cubicBezTo>
                    <a:pt x="1848" y="209"/>
                    <a:pt x="1415" y="153"/>
                    <a:pt x="1073" y="153"/>
                  </a:cubicBezTo>
                  <a:cubicBezTo>
                    <a:pt x="925" y="153"/>
                    <a:pt x="795" y="163"/>
                    <a:pt x="684" y="171"/>
                  </a:cubicBezTo>
                  <a:cubicBezTo>
                    <a:pt x="650" y="176"/>
                    <a:pt x="615" y="178"/>
                    <a:pt x="579" y="178"/>
                  </a:cubicBezTo>
                  <a:cubicBezTo>
                    <a:pt x="452" y="178"/>
                    <a:pt x="316" y="148"/>
                    <a:pt x="196" y="111"/>
                  </a:cubicBezTo>
                  <a:cubicBezTo>
                    <a:pt x="187" y="110"/>
                    <a:pt x="178" y="109"/>
                    <a:pt x="170" y="109"/>
                  </a:cubicBezTo>
                  <a:cubicBezTo>
                    <a:pt x="46" y="109"/>
                    <a:pt x="1" y="270"/>
                    <a:pt x="112" y="325"/>
                  </a:cubicBezTo>
                  <a:cubicBezTo>
                    <a:pt x="374" y="444"/>
                    <a:pt x="684" y="492"/>
                    <a:pt x="886" y="516"/>
                  </a:cubicBezTo>
                  <a:cubicBezTo>
                    <a:pt x="1112" y="552"/>
                    <a:pt x="1291" y="623"/>
                    <a:pt x="1398" y="683"/>
                  </a:cubicBezTo>
                  <a:cubicBezTo>
                    <a:pt x="1458" y="706"/>
                    <a:pt x="1470" y="766"/>
                    <a:pt x="1446" y="825"/>
                  </a:cubicBezTo>
                  <a:lnTo>
                    <a:pt x="1446" y="849"/>
                  </a:lnTo>
                  <a:cubicBezTo>
                    <a:pt x="1422" y="873"/>
                    <a:pt x="1386" y="909"/>
                    <a:pt x="1351" y="909"/>
                  </a:cubicBezTo>
                  <a:cubicBezTo>
                    <a:pt x="1231" y="921"/>
                    <a:pt x="1089" y="980"/>
                    <a:pt x="1089" y="980"/>
                  </a:cubicBezTo>
                  <a:cubicBezTo>
                    <a:pt x="1220" y="992"/>
                    <a:pt x="1458" y="1147"/>
                    <a:pt x="1505" y="1171"/>
                  </a:cubicBezTo>
                  <a:cubicBezTo>
                    <a:pt x="1505" y="1183"/>
                    <a:pt x="1517" y="1183"/>
                    <a:pt x="1517" y="1183"/>
                  </a:cubicBezTo>
                  <a:cubicBezTo>
                    <a:pt x="1853" y="1504"/>
                    <a:pt x="2093" y="1586"/>
                    <a:pt x="2302" y="1586"/>
                  </a:cubicBezTo>
                  <a:cubicBezTo>
                    <a:pt x="2518" y="1586"/>
                    <a:pt x="2702" y="1500"/>
                    <a:pt x="2929" y="1500"/>
                  </a:cubicBezTo>
                  <a:cubicBezTo>
                    <a:pt x="3027" y="1500"/>
                    <a:pt x="3134" y="1516"/>
                    <a:pt x="3256" y="1564"/>
                  </a:cubicBezTo>
                  <a:cubicBezTo>
                    <a:pt x="3267" y="1564"/>
                    <a:pt x="3291" y="1576"/>
                    <a:pt x="3303" y="1576"/>
                  </a:cubicBezTo>
                  <a:cubicBezTo>
                    <a:pt x="3458" y="1634"/>
                    <a:pt x="3600" y="1653"/>
                    <a:pt x="3725" y="1653"/>
                  </a:cubicBezTo>
                  <a:cubicBezTo>
                    <a:pt x="3830" y="1653"/>
                    <a:pt x="3924" y="1640"/>
                    <a:pt x="4006" y="1623"/>
                  </a:cubicBezTo>
                  <a:cubicBezTo>
                    <a:pt x="4125" y="1587"/>
                    <a:pt x="4101" y="1421"/>
                    <a:pt x="3982" y="1409"/>
                  </a:cubicBezTo>
                  <a:cubicBezTo>
                    <a:pt x="3767" y="1385"/>
                    <a:pt x="3506" y="1337"/>
                    <a:pt x="3434" y="1290"/>
                  </a:cubicBezTo>
                  <a:cubicBezTo>
                    <a:pt x="3303" y="1206"/>
                    <a:pt x="3208" y="647"/>
                    <a:pt x="4148" y="444"/>
                  </a:cubicBezTo>
                  <a:cubicBezTo>
                    <a:pt x="4375" y="397"/>
                    <a:pt x="4577" y="325"/>
                    <a:pt x="4756" y="230"/>
                  </a:cubicBezTo>
                  <a:cubicBezTo>
                    <a:pt x="4870" y="173"/>
                    <a:pt x="4819" y="27"/>
                    <a:pt x="4709" y="27"/>
                  </a:cubicBezTo>
                  <a:cubicBezTo>
                    <a:pt x="4705" y="27"/>
                    <a:pt x="4701" y="27"/>
                    <a:pt x="4696" y="28"/>
                  </a:cubicBezTo>
                  <a:cubicBezTo>
                    <a:pt x="4638" y="33"/>
                    <a:pt x="4579" y="38"/>
                    <a:pt x="4520" y="38"/>
                  </a:cubicBezTo>
                  <a:cubicBezTo>
                    <a:pt x="4448" y="38"/>
                    <a:pt x="4376" y="30"/>
                    <a:pt x="4303" y="4"/>
                  </a:cubicBezTo>
                  <a:cubicBezTo>
                    <a:pt x="4258" y="2"/>
                    <a:pt x="4213" y="1"/>
                    <a:pt x="4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7"/>
            <p:cNvSpPr/>
            <p:nvPr/>
          </p:nvSpPr>
          <p:spPr>
            <a:xfrm flipH="1">
              <a:off x="8995451" y="2584693"/>
              <a:ext cx="149366" cy="70855"/>
            </a:xfrm>
            <a:custGeom>
              <a:avLst/>
              <a:gdLst/>
              <a:ahLst/>
              <a:cxnLst/>
              <a:rect l="l" t="t" r="r" b="b"/>
              <a:pathLst>
                <a:path w="2751" h="1305" extrusionOk="0">
                  <a:moveTo>
                    <a:pt x="2751" y="0"/>
                  </a:moveTo>
                  <a:lnTo>
                    <a:pt x="2751" y="0"/>
                  </a:lnTo>
                  <a:cubicBezTo>
                    <a:pt x="2750" y="0"/>
                    <a:pt x="2536" y="286"/>
                    <a:pt x="2179" y="322"/>
                  </a:cubicBezTo>
                  <a:cubicBezTo>
                    <a:pt x="1822" y="381"/>
                    <a:pt x="1560" y="596"/>
                    <a:pt x="1489" y="667"/>
                  </a:cubicBezTo>
                  <a:cubicBezTo>
                    <a:pt x="1441" y="715"/>
                    <a:pt x="1405" y="738"/>
                    <a:pt x="1370" y="750"/>
                  </a:cubicBezTo>
                  <a:cubicBezTo>
                    <a:pt x="1361" y="768"/>
                    <a:pt x="1339" y="779"/>
                    <a:pt x="1319" y="779"/>
                  </a:cubicBezTo>
                  <a:cubicBezTo>
                    <a:pt x="1312" y="779"/>
                    <a:pt x="1304" y="777"/>
                    <a:pt x="1298" y="774"/>
                  </a:cubicBezTo>
                  <a:cubicBezTo>
                    <a:pt x="1173" y="737"/>
                    <a:pt x="1058" y="723"/>
                    <a:pt x="955" y="723"/>
                  </a:cubicBezTo>
                  <a:cubicBezTo>
                    <a:pt x="764" y="723"/>
                    <a:pt x="613" y="771"/>
                    <a:pt x="512" y="810"/>
                  </a:cubicBezTo>
                  <a:cubicBezTo>
                    <a:pt x="453" y="830"/>
                    <a:pt x="376" y="836"/>
                    <a:pt x="300" y="836"/>
                  </a:cubicBezTo>
                  <a:cubicBezTo>
                    <a:pt x="148" y="836"/>
                    <a:pt x="0" y="810"/>
                    <a:pt x="0" y="810"/>
                  </a:cubicBezTo>
                  <a:lnTo>
                    <a:pt x="0" y="810"/>
                  </a:lnTo>
                  <a:cubicBezTo>
                    <a:pt x="109" y="935"/>
                    <a:pt x="294" y="961"/>
                    <a:pt x="456" y="961"/>
                  </a:cubicBezTo>
                  <a:cubicBezTo>
                    <a:pt x="525" y="961"/>
                    <a:pt x="590" y="956"/>
                    <a:pt x="643" y="953"/>
                  </a:cubicBezTo>
                  <a:cubicBezTo>
                    <a:pt x="673" y="949"/>
                    <a:pt x="701" y="947"/>
                    <a:pt x="728" y="947"/>
                  </a:cubicBezTo>
                  <a:cubicBezTo>
                    <a:pt x="862" y="947"/>
                    <a:pt x="953" y="989"/>
                    <a:pt x="953" y="989"/>
                  </a:cubicBezTo>
                  <a:cubicBezTo>
                    <a:pt x="929" y="1036"/>
                    <a:pt x="929" y="1084"/>
                    <a:pt x="929" y="1084"/>
                  </a:cubicBezTo>
                  <a:cubicBezTo>
                    <a:pt x="869" y="1084"/>
                    <a:pt x="774" y="1155"/>
                    <a:pt x="774" y="1155"/>
                  </a:cubicBezTo>
                  <a:cubicBezTo>
                    <a:pt x="781" y="1154"/>
                    <a:pt x="788" y="1154"/>
                    <a:pt x="796" y="1154"/>
                  </a:cubicBezTo>
                  <a:cubicBezTo>
                    <a:pt x="872" y="1154"/>
                    <a:pt x="1000" y="1203"/>
                    <a:pt x="1000" y="1203"/>
                  </a:cubicBezTo>
                  <a:cubicBezTo>
                    <a:pt x="1140" y="1278"/>
                    <a:pt x="1243" y="1304"/>
                    <a:pt x="1326" y="1304"/>
                  </a:cubicBezTo>
                  <a:cubicBezTo>
                    <a:pt x="1518" y="1304"/>
                    <a:pt x="1607" y="1164"/>
                    <a:pt x="1808" y="1164"/>
                  </a:cubicBezTo>
                  <a:cubicBezTo>
                    <a:pt x="1824" y="1164"/>
                    <a:pt x="1840" y="1165"/>
                    <a:pt x="1858" y="1167"/>
                  </a:cubicBezTo>
                  <a:lnTo>
                    <a:pt x="1881" y="1167"/>
                  </a:lnTo>
                  <a:cubicBezTo>
                    <a:pt x="1906" y="1170"/>
                    <a:pt x="1930" y="1171"/>
                    <a:pt x="1953" y="1171"/>
                  </a:cubicBezTo>
                  <a:cubicBezTo>
                    <a:pt x="2226" y="1171"/>
                    <a:pt x="2358" y="989"/>
                    <a:pt x="2358" y="989"/>
                  </a:cubicBezTo>
                  <a:lnTo>
                    <a:pt x="2358" y="989"/>
                  </a:lnTo>
                  <a:cubicBezTo>
                    <a:pt x="2358" y="989"/>
                    <a:pt x="2093" y="1030"/>
                    <a:pt x="1964" y="1030"/>
                  </a:cubicBezTo>
                  <a:cubicBezTo>
                    <a:pt x="1938" y="1030"/>
                    <a:pt x="1917" y="1028"/>
                    <a:pt x="1905" y="1024"/>
                  </a:cubicBezTo>
                  <a:cubicBezTo>
                    <a:pt x="1834" y="1012"/>
                    <a:pt x="1727" y="750"/>
                    <a:pt x="2143" y="548"/>
                  </a:cubicBezTo>
                  <a:cubicBezTo>
                    <a:pt x="2560" y="346"/>
                    <a:pt x="2751" y="1"/>
                    <a:pt x="2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7"/>
            <p:cNvSpPr/>
            <p:nvPr/>
          </p:nvSpPr>
          <p:spPr>
            <a:xfrm flipH="1">
              <a:off x="9173240" y="2129812"/>
              <a:ext cx="109947" cy="66077"/>
            </a:xfrm>
            <a:custGeom>
              <a:avLst/>
              <a:gdLst/>
              <a:ahLst/>
              <a:cxnLst/>
              <a:rect l="l" t="t" r="r" b="b"/>
              <a:pathLst>
                <a:path w="2025" h="1217" extrusionOk="0">
                  <a:moveTo>
                    <a:pt x="904" y="1"/>
                  </a:moveTo>
                  <a:cubicBezTo>
                    <a:pt x="598" y="1"/>
                    <a:pt x="179" y="223"/>
                    <a:pt x="179" y="223"/>
                  </a:cubicBezTo>
                  <a:cubicBezTo>
                    <a:pt x="179" y="223"/>
                    <a:pt x="233" y="209"/>
                    <a:pt x="284" y="209"/>
                  </a:cubicBezTo>
                  <a:cubicBezTo>
                    <a:pt x="328" y="209"/>
                    <a:pt x="370" y="220"/>
                    <a:pt x="370" y="258"/>
                  </a:cubicBezTo>
                  <a:cubicBezTo>
                    <a:pt x="370" y="330"/>
                    <a:pt x="0" y="616"/>
                    <a:pt x="84" y="1128"/>
                  </a:cubicBezTo>
                  <a:cubicBezTo>
                    <a:pt x="90" y="1187"/>
                    <a:pt x="134" y="1217"/>
                    <a:pt x="182" y="1217"/>
                  </a:cubicBezTo>
                  <a:cubicBezTo>
                    <a:pt x="230" y="1217"/>
                    <a:pt x="280" y="1187"/>
                    <a:pt x="298" y="1128"/>
                  </a:cubicBezTo>
                  <a:cubicBezTo>
                    <a:pt x="322" y="961"/>
                    <a:pt x="393" y="782"/>
                    <a:pt x="536" y="639"/>
                  </a:cubicBezTo>
                  <a:cubicBezTo>
                    <a:pt x="620" y="568"/>
                    <a:pt x="691" y="508"/>
                    <a:pt x="774" y="461"/>
                  </a:cubicBezTo>
                  <a:cubicBezTo>
                    <a:pt x="786" y="455"/>
                    <a:pt x="804" y="452"/>
                    <a:pt x="822" y="452"/>
                  </a:cubicBezTo>
                  <a:cubicBezTo>
                    <a:pt x="840" y="452"/>
                    <a:pt x="858" y="455"/>
                    <a:pt x="870" y="461"/>
                  </a:cubicBezTo>
                  <a:cubicBezTo>
                    <a:pt x="948" y="500"/>
                    <a:pt x="1036" y="523"/>
                    <a:pt x="1117" y="523"/>
                  </a:cubicBezTo>
                  <a:cubicBezTo>
                    <a:pt x="1134" y="523"/>
                    <a:pt x="1151" y="522"/>
                    <a:pt x="1167" y="520"/>
                  </a:cubicBezTo>
                  <a:cubicBezTo>
                    <a:pt x="1191" y="520"/>
                    <a:pt x="1215" y="520"/>
                    <a:pt x="1251" y="508"/>
                  </a:cubicBezTo>
                  <a:cubicBezTo>
                    <a:pt x="1261" y="501"/>
                    <a:pt x="1273" y="499"/>
                    <a:pt x="1284" y="499"/>
                  </a:cubicBezTo>
                  <a:cubicBezTo>
                    <a:pt x="1313" y="499"/>
                    <a:pt x="1344" y="515"/>
                    <a:pt x="1370" y="532"/>
                  </a:cubicBezTo>
                  <a:cubicBezTo>
                    <a:pt x="1465" y="639"/>
                    <a:pt x="1632" y="770"/>
                    <a:pt x="1822" y="842"/>
                  </a:cubicBezTo>
                  <a:cubicBezTo>
                    <a:pt x="1839" y="849"/>
                    <a:pt x="1856" y="853"/>
                    <a:pt x="1871" y="853"/>
                  </a:cubicBezTo>
                  <a:cubicBezTo>
                    <a:pt x="1955" y="853"/>
                    <a:pt x="2015" y="757"/>
                    <a:pt x="1965" y="687"/>
                  </a:cubicBezTo>
                  <a:cubicBezTo>
                    <a:pt x="1905" y="592"/>
                    <a:pt x="1822" y="485"/>
                    <a:pt x="1751" y="413"/>
                  </a:cubicBezTo>
                  <a:cubicBezTo>
                    <a:pt x="1691" y="354"/>
                    <a:pt x="1703" y="270"/>
                    <a:pt x="1786" y="235"/>
                  </a:cubicBezTo>
                  <a:cubicBezTo>
                    <a:pt x="1846" y="211"/>
                    <a:pt x="1929" y="151"/>
                    <a:pt x="2024" y="56"/>
                  </a:cubicBezTo>
                  <a:lnTo>
                    <a:pt x="2024" y="56"/>
                  </a:lnTo>
                  <a:cubicBezTo>
                    <a:pt x="2024" y="56"/>
                    <a:pt x="1759" y="103"/>
                    <a:pt x="1494" y="103"/>
                  </a:cubicBezTo>
                  <a:cubicBezTo>
                    <a:pt x="1334" y="103"/>
                    <a:pt x="1175" y="86"/>
                    <a:pt x="1072" y="32"/>
                  </a:cubicBezTo>
                  <a:cubicBezTo>
                    <a:pt x="1024" y="10"/>
                    <a:pt x="966" y="1"/>
                    <a:pt x="9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a:extLst>
              <a:ext uri="{FF2B5EF4-FFF2-40B4-BE49-F238E27FC236}">
                <a16:creationId xmlns:a16="http://schemas.microsoft.com/office/drawing/2014/main" id="{23D952D6-1C33-4540-B8CC-775AE496A749}"/>
              </a:ext>
            </a:extLst>
          </p:cNvPr>
          <p:cNvPicPr>
            <a:picLocks noChangeAspect="1"/>
          </p:cNvPicPr>
          <p:nvPr/>
        </p:nvPicPr>
        <p:blipFill>
          <a:blip r:embed="rId3"/>
          <a:stretch>
            <a:fillRect/>
          </a:stretch>
        </p:blipFill>
        <p:spPr>
          <a:xfrm>
            <a:off x="2670645" y="2849727"/>
            <a:ext cx="3802710" cy="1089754"/>
          </a:xfrm>
          <a:prstGeom prst="rect">
            <a:avLst/>
          </a:prstGeom>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079"/>
        <p:cNvGrpSpPr/>
        <p:nvPr/>
      </p:nvGrpSpPr>
      <p:grpSpPr>
        <a:xfrm>
          <a:off x="0" y="0"/>
          <a:ext cx="0" cy="0"/>
          <a:chOff x="0" y="0"/>
          <a:chExt cx="0" cy="0"/>
        </a:xfrm>
      </p:grpSpPr>
      <p:sp>
        <p:nvSpPr>
          <p:cNvPr id="2080" name="Google Shape;2080;p88"/>
          <p:cNvSpPr/>
          <p:nvPr/>
        </p:nvSpPr>
        <p:spPr>
          <a:xfrm>
            <a:off x="7557851" y="1907737"/>
            <a:ext cx="2741500" cy="617624"/>
          </a:xfrm>
          <a:custGeom>
            <a:avLst/>
            <a:gdLst/>
            <a:ahLst/>
            <a:cxnLst/>
            <a:rect l="l" t="t" r="r" b="b"/>
            <a:pathLst>
              <a:path w="6942" h="1564" extrusionOk="0">
                <a:moveTo>
                  <a:pt x="2852" y="1"/>
                </a:moveTo>
                <a:cubicBezTo>
                  <a:pt x="2565" y="1"/>
                  <a:pt x="2269" y="131"/>
                  <a:pt x="2024" y="305"/>
                </a:cubicBezTo>
                <a:cubicBezTo>
                  <a:pt x="1703" y="544"/>
                  <a:pt x="1441" y="853"/>
                  <a:pt x="1131" y="1103"/>
                </a:cubicBezTo>
                <a:cubicBezTo>
                  <a:pt x="870" y="1287"/>
                  <a:pt x="553" y="1511"/>
                  <a:pt x="225" y="1556"/>
                </a:cubicBezTo>
                <a:lnTo>
                  <a:pt x="6942" y="1556"/>
                </a:lnTo>
                <a:cubicBezTo>
                  <a:pt x="6358" y="1187"/>
                  <a:pt x="5727" y="865"/>
                  <a:pt x="5048" y="841"/>
                </a:cubicBezTo>
                <a:cubicBezTo>
                  <a:pt x="4998" y="839"/>
                  <a:pt x="4946" y="838"/>
                  <a:pt x="4895" y="838"/>
                </a:cubicBezTo>
                <a:cubicBezTo>
                  <a:pt x="4838" y="838"/>
                  <a:pt x="4781" y="839"/>
                  <a:pt x="4724" y="839"/>
                </a:cubicBezTo>
                <a:cubicBezTo>
                  <a:pt x="4551" y="839"/>
                  <a:pt x="4380" y="833"/>
                  <a:pt x="4227" y="782"/>
                </a:cubicBezTo>
                <a:cubicBezTo>
                  <a:pt x="3810" y="627"/>
                  <a:pt x="3560" y="198"/>
                  <a:pt x="3155" y="55"/>
                </a:cubicBezTo>
                <a:cubicBezTo>
                  <a:pt x="3057" y="18"/>
                  <a:pt x="2955" y="1"/>
                  <a:pt x="2852" y="1"/>
                </a:cubicBezTo>
                <a:close/>
                <a:moveTo>
                  <a:pt x="0" y="1556"/>
                </a:moveTo>
                <a:cubicBezTo>
                  <a:pt x="37" y="1561"/>
                  <a:pt x="74" y="1564"/>
                  <a:pt x="111" y="1564"/>
                </a:cubicBezTo>
                <a:cubicBezTo>
                  <a:pt x="149" y="1564"/>
                  <a:pt x="187" y="1561"/>
                  <a:pt x="225" y="15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8"/>
          <p:cNvSpPr/>
          <p:nvPr/>
        </p:nvSpPr>
        <p:spPr>
          <a:xfrm>
            <a:off x="4572000" y="71175"/>
            <a:ext cx="2114677" cy="1926206"/>
          </a:xfrm>
          <a:custGeom>
            <a:avLst/>
            <a:gdLst/>
            <a:ahLst/>
            <a:cxnLst/>
            <a:rect l="l" t="t" r="r" b="b"/>
            <a:pathLst>
              <a:path w="46661" h="42500" extrusionOk="0">
                <a:moveTo>
                  <a:pt x="23335" y="0"/>
                </a:moveTo>
                <a:cubicBezTo>
                  <a:pt x="17895" y="0"/>
                  <a:pt x="12454" y="2075"/>
                  <a:pt x="8299" y="6224"/>
                </a:cubicBezTo>
                <a:cubicBezTo>
                  <a:pt x="0" y="14523"/>
                  <a:pt x="0" y="27977"/>
                  <a:pt x="8299" y="36275"/>
                </a:cubicBezTo>
                <a:cubicBezTo>
                  <a:pt x="12454" y="40425"/>
                  <a:pt x="17895" y="42499"/>
                  <a:pt x="23335" y="42499"/>
                </a:cubicBezTo>
                <a:cubicBezTo>
                  <a:pt x="28775" y="42499"/>
                  <a:pt x="34213" y="40425"/>
                  <a:pt x="38362" y="36275"/>
                </a:cubicBezTo>
                <a:cubicBezTo>
                  <a:pt x="46661" y="27977"/>
                  <a:pt x="46661" y="14523"/>
                  <a:pt x="38362" y="6224"/>
                </a:cubicBezTo>
                <a:cubicBezTo>
                  <a:pt x="34213" y="2075"/>
                  <a:pt x="28775" y="0"/>
                  <a:pt x="23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8"/>
          <p:cNvSpPr txBox="1">
            <a:spLocks noGrp="1"/>
          </p:cNvSpPr>
          <p:nvPr>
            <p:ph type="title"/>
          </p:nvPr>
        </p:nvSpPr>
        <p:spPr>
          <a:xfrm>
            <a:off x="717000" y="521225"/>
            <a:ext cx="7710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a:t>
            </a:r>
            <a:r>
              <a:rPr lang="en">
                <a:solidFill>
                  <a:schemeClr val="accent1"/>
                </a:solidFill>
              </a:rPr>
              <a:t>resources</a:t>
            </a:r>
            <a:endParaRPr>
              <a:solidFill>
                <a:schemeClr val="accent1"/>
              </a:solidFill>
            </a:endParaRPr>
          </a:p>
        </p:txBody>
      </p:sp>
      <p:sp>
        <p:nvSpPr>
          <p:cNvPr id="2084" name="Google Shape;2084;p88"/>
          <p:cNvSpPr/>
          <p:nvPr/>
        </p:nvSpPr>
        <p:spPr>
          <a:xfrm>
            <a:off x="-229150" y="4147874"/>
            <a:ext cx="9373345" cy="995645"/>
          </a:xfrm>
          <a:custGeom>
            <a:avLst/>
            <a:gdLst/>
            <a:ahLst/>
            <a:cxnLst/>
            <a:rect l="l" t="t" r="r" b="b"/>
            <a:pathLst>
              <a:path w="230899" h="26153" extrusionOk="0">
                <a:moveTo>
                  <a:pt x="1" y="1"/>
                </a:moveTo>
                <a:lnTo>
                  <a:pt x="230899" y="1"/>
                </a:lnTo>
                <a:lnTo>
                  <a:pt x="230899" y="26153"/>
                </a:lnTo>
                <a:lnTo>
                  <a:pt x="1" y="2615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8"/>
          <p:cNvSpPr/>
          <p:nvPr/>
        </p:nvSpPr>
        <p:spPr>
          <a:xfrm>
            <a:off x="5905825" y="2931150"/>
            <a:ext cx="3430873" cy="2107537"/>
          </a:xfrm>
          <a:custGeom>
            <a:avLst/>
            <a:gdLst/>
            <a:ahLst/>
            <a:cxnLst/>
            <a:rect l="l" t="t" r="r" b="b"/>
            <a:pathLst>
              <a:path w="100406" h="61678" extrusionOk="0">
                <a:moveTo>
                  <a:pt x="98137" y="45566"/>
                </a:moveTo>
                <a:cubicBezTo>
                  <a:pt x="97404" y="37661"/>
                  <a:pt x="98304" y="28888"/>
                  <a:pt x="95235" y="21482"/>
                </a:cubicBezTo>
                <a:cubicBezTo>
                  <a:pt x="93401" y="17146"/>
                  <a:pt x="89531" y="15178"/>
                  <a:pt x="84594" y="15211"/>
                </a:cubicBezTo>
                <a:cubicBezTo>
                  <a:pt x="81792" y="15278"/>
                  <a:pt x="79224" y="17513"/>
                  <a:pt x="76589" y="17113"/>
                </a:cubicBezTo>
                <a:cubicBezTo>
                  <a:pt x="76122" y="12476"/>
                  <a:pt x="75354" y="7039"/>
                  <a:pt x="74054" y="3636"/>
                </a:cubicBezTo>
                <a:cubicBezTo>
                  <a:pt x="74054" y="3536"/>
                  <a:pt x="74054" y="3403"/>
                  <a:pt x="74020" y="3336"/>
                </a:cubicBezTo>
                <a:lnTo>
                  <a:pt x="74054" y="3336"/>
                </a:lnTo>
                <a:cubicBezTo>
                  <a:pt x="74187" y="3603"/>
                  <a:pt x="74287" y="3870"/>
                  <a:pt x="74387" y="4137"/>
                </a:cubicBezTo>
                <a:lnTo>
                  <a:pt x="74387" y="4137"/>
                </a:lnTo>
                <a:cubicBezTo>
                  <a:pt x="74354" y="3903"/>
                  <a:pt x="74254" y="3703"/>
                  <a:pt x="74187" y="3503"/>
                </a:cubicBezTo>
                <a:cubicBezTo>
                  <a:pt x="74354" y="3770"/>
                  <a:pt x="74454" y="4003"/>
                  <a:pt x="74621" y="4203"/>
                </a:cubicBezTo>
                <a:cubicBezTo>
                  <a:pt x="74587" y="4003"/>
                  <a:pt x="74454" y="3803"/>
                  <a:pt x="74387" y="3570"/>
                </a:cubicBezTo>
                <a:lnTo>
                  <a:pt x="74420" y="3570"/>
                </a:lnTo>
                <a:cubicBezTo>
                  <a:pt x="74587" y="3836"/>
                  <a:pt x="74754" y="4070"/>
                  <a:pt x="74921" y="4370"/>
                </a:cubicBezTo>
                <a:cubicBezTo>
                  <a:pt x="74887" y="4303"/>
                  <a:pt x="74887" y="4203"/>
                  <a:pt x="74854" y="4137"/>
                </a:cubicBezTo>
                <a:cubicBezTo>
                  <a:pt x="74787" y="4037"/>
                  <a:pt x="74787" y="3970"/>
                  <a:pt x="74754" y="3870"/>
                </a:cubicBezTo>
                <a:cubicBezTo>
                  <a:pt x="75021" y="4137"/>
                  <a:pt x="75054" y="4504"/>
                  <a:pt x="75221" y="4804"/>
                </a:cubicBezTo>
                <a:cubicBezTo>
                  <a:pt x="75221" y="4737"/>
                  <a:pt x="75188" y="4670"/>
                  <a:pt x="75188" y="4637"/>
                </a:cubicBezTo>
                <a:lnTo>
                  <a:pt x="75188" y="4637"/>
                </a:lnTo>
                <a:cubicBezTo>
                  <a:pt x="75221" y="4804"/>
                  <a:pt x="75288" y="4904"/>
                  <a:pt x="75354" y="5071"/>
                </a:cubicBezTo>
                <a:lnTo>
                  <a:pt x="75354" y="5071"/>
                </a:lnTo>
                <a:cubicBezTo>
                  <a:pt x="75288" y="4904"/>
                  <a:pt x="75254" y="4737"/>
                  <a:pt x="75188" y="4570"/>
                </a:cubicBezTo>
                <a:lnTo>
                  <a:pt x="75221" y="4570"/>
                </a:lnTo>
                <a:cubicBezTo>
                  <a:pt x="75254" y="4637"/>
                  <a:pt x="75254" y="4670"/>
                  <a:pt x="75288" y="4704"/>
                </a:cubicBezTo>
                <a:lnTo>
                  <a:pt x="75288" y="4704"/>
                </a:lnTo>
                <a:cubicBezTo>
                  <a:pt x="75288" y="4670"/>
                  <a:pt x="75254" y="4570"/>
                  <a:pt x="75254" y="4537"/>
                </a:cubicBezTo>
                <a:lnTo>
                  <a:pt x="75254" y="4537"/>
                </a:lnTo>
                <a:cubicBezTo>
                  <a:pt x="75354" y="4737"/>
                  <a:pt x="75421" y="4904"/>
                  <a:pt x="75521" y="5137"/>
                </a:cubicBezTo>
                <a:lnTo>
                  <a:pt x="75521" y="5137"/>
                </a:lnTo>
                <a:cubicBezTo>
                  <a:pt x="75455" y="4904"/>
                  <a:pt x="75421" y="4737"/>
                  <a:pt x="75388" y="4537"/>
                </a:cubicBezTo>
                <a:cubicBezTo>
                  <a:pt x="75455" y="4670"/>
                  <a:pt x="75521" y="4804"/>
                  <a:pt x="75555" y="4871"/>
                </a:cubicBezTo>
                <a:cubicBezTo>
                  <a:pt x="75621" y="5004"/>
                  <a:pt x="75721" y="5171"/>
                  <a:pt x="75755" y="5338"/>
                </a:cubicBezTo>
                <a:cubicBezTo>
                  <a:pt x="75721" y="5004"/>
                  <a:pt x="75555" y="4704"/>
                  <a:pt x="75455" y="4437"/>
                </a:cubicBezTo>
                <a:cubicBezTo>
                  <a:pt x="75688" y="4770"/>
                  <a:pt x="75888" y="5104"/>
                  <a:pt x="75955" y="5504"/>
                </a:cubicBezTo>
                <a:cubicBezTo>
                  <a:pt x="75955" y="5438"/>
                  <a:pt x="75955" y="5371"/>
                  <a:pt x="75922" y="5304"/>
                </a:cubicBezTo>
                <a:lnTo>
                  <a:pt x="75922" y="5304"/>
                </a:lnTo>
                <a:cubicBezTo>
                  <a:pt x="75955" y="5371"/>
                  <a:pt x="75955" y="5438"/>
                  <a:pt x="76022" y="5504"/>
                </a:cubicBezTo>
                <a:lnTo>
                  <a:pt x="76055" y="5504"/>
                </a:lnTo>
                <a:cubicBezTo>
                  <a:pt x="75922" y="5204"/>
                  <a:pt x="75855" y="4937"/>
                  <a:pt x="75721" y="4637"/>
                </a:cubicBezTo>
                <a:cubicBezTo>
                  <a:pt x="75855" y="4804"/>
                  <a:pt x="75922" y="4971"/>
                  <a:pt x="75955" y="5171"/>
                </a:cubicBezTo>
                <a:cubicBezTo>
                  <a:pt x="76022" y="5338"/>
                  <a:pt x="76055" y="5471"/>
                  <a:pt x="76088" y="5638"/>
                </a:cubicBezTo>
                <a:cubicBezTo>
                  <a:pt x="76122" y="5771"/>
                  <a:pt x="76188" y="5871"/>
                  <a:pt x="76222" y="6038"/>
                </a:cubicBezTo>
                <a:lnTo>
                  <a:pt x="76255" y="6038"/>
                </a:lnTo>
                <a:cubicBezTo>
                  <a:pt x="76222" y="5838"/>
                  <a:pt x="76188" y="5604"/>
                  <a:pt x="76122" y="5371"/>
                </a:cubicBezTo>
                <a:lnTo>
                  <a:pt x="76122" y="5371"/>
                </a:lnTo>
                <a:cubicBezTo>
                  <a:pt x="76222" y="5538"/>
                  <a:pt x="76255" y="5704"/>
                  <a:pt x="76355" y="5871"/>
                </a:cubicBezTo>
                <a:lnTo>
                  <a:pt x="76355" y="5871"/>
                </a:lnTo>
                <a:cubicBezTo>
                  <a:pt x="76255" y="5604"/>
                  <a:pt x="76222" y="5338"/>
                  <a:pt x="76122" y="5037"/>
                </a:cubicBezTo>
                <a:lnTo>
                  <a:pt x="76122" y="5037"/>
                </a:lnTo>
                <a:cubicBezTo>
                  <a:pt x="76222" y="5371"/>
                  <a:pt x="76288" y="5771"/>
                  <a:pt x="76422" y="6105"/>
                </a:cubicBezTo>
                <a:lnTo>
                  <a:pt x="76422" y="6005"/>
                </a:lnTo>
                <a:lnTo>
                  <a:pt x="76422" y="5871"/>
                </a:lnTo>
                <a:cubicBezTo>
                  <a:pt x="76455" y="6038"/>
                  <a:pt x="76522" y="6171"/>
                  <a:pt x="76555" y="6338"/>
                </a:cubicBezTo>
                <a:cubicBezTo>
                  <a:pt x="76522" y="5971"/>
                  <a:pt x="76389" y="5604"/>
                  <a:pt x="76288" y="5204"/>
                </a:cubicBezTo>
                <a:lnTo>
                  <a:pt x="76355" y="5204"/>
                </a:lnTo>
                <a:cubicBezTo>
                  <a:pt x="76389" y="5371"/>
                  <a:pt x="76422" y="5504"/>
                  <a:pt x="76522" y="5671"/>
                </a:cubicBezTo>
                <a:cubicBezTo>
                  <a:pt x="76555" y="5838"/>
                  <a:pt x="76589" y="5971"/>
                  <a:pt x="76622" y="6138"/>
                </a:cubicBezTo>
                <a:cubicBezTo>
                  <a:pt x="76689" y="6305"/>
                  <a:pt x="76722" y="6438"/>
                  <a:pt x="76755" y="6605"/>
                </a:cubicBezTo>
                <a:cubicBezTo>
                  <a:pt x="76722" y="6372"/>
                  <a:pt x="76689" y="6138"/>
                  <a:pt x="76689" y="5938"/>
                </a:cubicBezTo>
                <a:lnTo>
                  <a:pt x="76689" y="5938"/>
                </a:lnTo>
                <a:cubicBezTo>
                  <a:pt x="76755" y="6372"/>
                  <a:pt x="76856" y="6839"/>
                  <a:pt x="76956" y="7339"/>
                </a:cubicBezTo>
                <a:lnTo>
                  <a:pt x="76956" y="7139"/>
                </a:lnTo>
                <a:lnTo>
                  <a:pt x="76956" y="6939"/>
                </a:lnTo>
                <a:lnTo>
                  <a:pt x="76956" y="6705"/>
                </a:lnTo>
                <a:cubicBezTo>
                  <a:pt x="76956" y="6772"/>
                  <a:pt x="77022" y="6805"/>
                  <a:pt x="77022" y="6805"/>
                </a:cubicBezTo>
                <a:lnTo>
                  <a:pt x="77056" y="6805"/>
                </a:lnTo>
                <a:cubicBezTo>
                  <a:pt x="76956" y="6472"/>
                  <a:pt x="76922" y="6138"/>
                  <a:pt x="76856" y="5838"/>
                </a:cubicBezTo>
                <a:lnTo>
                  <a:pt x="76856" y="5838"/>
                </a:lnTo>
                <a:cubicBezTo>
                  <a:pt x="76889" y="5938"/>
                  <a:pt x="76922" y="6005"/>
                  <a:pt x="76922" y="6138"/>
                </a:cubicBezTo>
                <a:cubicBezTo>
                  <a:pt x="76956" y="6472"/>
                  <a:pt x="77056" y="6839"/>
                  <a:pt x="77089" y="7172"/>
                </a:cubicBezTo>
                <a:cubicBezTo>
                  <a:pt x="77122" y="7372"/>
                  <a:pt x="77122" y="7539"/>
                  <a:pt x="77122" y="7773"/>
                </a:cubicBezTo>
                <a:cubicBezTo>
                  <a:pt x="77222" y="7439"/>
                  <a:pt x="77189" y="7105"/>
                  <a:pt x="77189" y="6772"/>
                </a:cubicBezTo>
                <a:cubicBezTo>
                  <a:pt x="77222" y="6872"/>
                  <a:pt x="77256" y="6972"/>
                  <a:pt x="77256" y="7105"/>
                </a:cubicBezTo>
                <a:lnTo>
                  <a:pt x="77289" y="7105"/>
                </a:lnTo>
                <a:cubicBezTo>
                  <a:pt x="77256" y="6839"/>
                  <a:pt x="77222" y="6538"/>
                  <a:pt x="77189" y="6305"/>
                </a:cubicBezTo>
                <a:lnTo>
                  <a:pt x="77289" y="6672"/>
                </a:lnTo>
                <a:cubicBezTo>
                  <a:pt x="77256" y="6438"/>
                  <a:pt x="77189" y="6171"/>
                  <a:pt x="77089" y="5938"/>
                </a:cubicBezTo>
                <a:cubicBezTo>
                  <a:pt x="77122" y="5971"/>
                  <a:pt x="77189" y="6038"/>
                  <a:pt x="77189" y="6105"/>
                </a:cubicBezTo>
                <a:lnTo>
                  <a:pt x="77222" y="6105"/>
                </a:lnTo>
                <a:cubicBezTo>
                  <a:pt x="77122" y="5871"/>
                  <a:pt x="77022" y="5704"/>
                  <a:pt x="76922" y="5504"/>
                </a:cubicBezTo>
                <a:lnTo>
                  <a:pt x="76922" y="5504"/>
                </a:lnTo>
                <a:cubicBezTo>
                  <a:pt x="77089" y="5704"/>
                  <a:pt x="77256" y="5938"/>
                  <a:pt x="77456" y="6138"/>
                </a:cubicBezTo>
                <a:cubicBezTo>
                  <a:pt x="77356" y="5871"/>
                  <a:pt x="77122" y="5671"/>
                  <a:pt x="76956" y="5438"/>
                </a:cubicBezTo>
                <a:lnTo>
                  <a:pt x="76455" y="4670"/>
                </a:lnTo>
                <a:lnTo>
                  <a:pt x="76856" y="5037"/>
                </a:lnTo>
                <a:lnTo>
                  <a:pt x="76856" y="5037"/>
                </a:lnTo>
                <a:cubicBezTo>
                  <a:pt x="76722" y="4937"/>
                  <a:pt x="76589" y="4770"/>
                  <a:pt x="76522" y="4637"/>
                </a:cubicBezTo>
                <a:lnTo>
                  <a:pt x="76522" y="4637"/>
                </a:lnTo>
                <a:cubicBezTo>
                  <a:pt x="76589" y="4704"/>
                  <a:pt x="76689" y="4804"/>
                  <a:pt x="76789" y="4871"/>
                </a:cubicBezTo>
                <a:lnTo>
                  <a:pt x="76789" y="4837"/>
                </a:lnTo>
                <a:cubicBezTo>
                  <a:pt x="76555" y="4637"/>
                  <a:pt x="76355" y="4370"/>
                  <a:pt x="76088" y="4170"/>
                </a:cubicBezTo>
                <a:lnTo>
                  <a:pt x="76088" y="4170"/>
                </a:lnTo>
                <a:cubicBezTo>
                  <a:pt x="76288" y="4337"/>
                  <a:pt x="76522" y="4470"/>
                  <a:pt x="76722" y="4637"/>
                </a:cubicBezTo>
                <a:cubicBezTo>
                  <a:pt x="76555" y="4370"/>
                  <a:pt x="76389" y="4170"/>
                  <a:pt x="76255" y="3937"/>
                </a:cubicBezTo>
                <a:cubicBezTo>
                  <a:pt x="76555" y="4137"/>
                  <a:pt x="76789" y="4370"/>
                  <a:pt x="77022" y="4704"/>
                </a:cubicBezTo>
                <a:lnTo>
                  <a:pt x="77056" y="4704"/>
                </a:lnTo>
                <a:cubicBezTo>
                  <a:pt x="76956" y="4604"/>
                  <a:pt x="76922" y="4504"/>
                  <a:pt x="76856" y="4370"/>
                </a:cubicBezTo>
                <a:cubicBezTo>
                  <a:pt x="76755" y="4237"/>
                  <a:pt x="76689" y="4170"/>
                  <a:pt x="76622" y="4103"/>
                </a:cubicBezTo>
                <a:lnTo>
                  <a:pt x="76622" y="4103"/>
                </a:lnTo>
                <a:lnTo>
                  <a:pt x="77122" y="4604"/>
                </a:lnTo>
                <a:cubicBezTo>
                  <a:pt x="76889" y="4203"/>
                  <a:pt x="76555" y="3970"/>
                  <a:pt x="76288" y="3703"/>
                </a:cubicBezTo>
                <a:cubicBezTo>
                  <a:pt x="76856" y="4137"/>
                  <a:pt x="77356" y="4604"/>
                  <a:pt x="77723" y="5137"/>
                </a:cubicBezTo>
                <a:cubicBezTo>
                  <a:pt x="77689" y="5037"/>
                  <a:pt x="77689" y="5004"/>
                  <a:pt x="77589" y="4904"/>
                </a:cubicBezTo>
                <a:cubicBezTo>
                  <a:pt x="77289" y="4570"/>
                  <a:pt x="77022" y="4237"/>
                  <a:pt x="76722" y="3870"/>
                </a:cubicBezTo>
                <a:cubicBezTo>
                  <a:pt x="76689" y="3803"/>
                  <a:pt x="76589" y="3736"/>
                  <a:pt x="76555" y="3670"/>
                </a:cubicBezTo>
                <a:cubicBezTo>
                  <a:pt x="76956" y="4037"/>
                  <a:pt x="77423" y="4470"/>
                  <a:pt x="77756" y="4904"/>
                </a:cubicBezTo>
                <a:cubicBezTo>
                  <a:pt x="77756" y="4871"/>
                  <a:pt x="77723" y="4837"/>
                  <a:pt x="77723" y="4804"/>
                </a:cubicBezTo>
                <a:lnTo>
                  <a:pt x="77723" y="4804"/>
                </a:lnTo>
                <a:cubicBezTo>
                  <a:pt x="77756" y="4871"/>
                  <a:pt x="77790" y="4904"/>
                  <a:pt x="77856" y="5004"/>
                </a:cubicBezTo>
                <a:lnTo>
                  <a:pt x="77890" y="5004"/>
                </a:lnTo>
                <a:cubicBezTo>
                  <a:pt x="77756" y="4837"/>
                  <a:pt x="77689" y="4670"/>
                  <a:pt x="77556" y="4504"/>
                </a:cubicBezTo>
                <a:lnTo>
                  <a:pt x="77556" y="4504"/>
                </a:lnTo>
                <a:lnTo>
                  <a:pt x="78190" y="5371"/>
                </a:lnTo>
                <a:cubicBezTo>
                  <a:pt x="78023" y="5004"/>
                  <a:pt x="77756" y="4704"/>
                  <a:pt x="77556" y="4370"/>
                </a:cubicBezTo>
                <a:cubicBezTo>
                  <a:pt x="77890" y="4737"/>
                  <a:pt x="78190" y="5137"/>
                  <a:pt x="78423" y="5571"/>
                </a:cubicBezTo>
                <a:cubicBezTo>
                  <a:pt x="78423" y="5571"/>
                  <a:pt x="78423" y="5538"/>
                  <a:pt x="78457" y="5538"/>
                </a:cubicBezTo>
                <a:cubicBezTo>
                  <a:pt x="78557" y="5738"/>
                  <a:pt x="78690" y="5971"/>
                  <a:pt x="78757" y="6138"/>
                </a:cubicBezTo>
                <a:cubicBezTo>
                  <a:pt x="78757" y="6071"/>
                  <a:pt x="78724" y="5871"/>
                  <a:pt x="78690" y="5805"/>
                </a:cubicBezTo>
                <a:cubicBezTo>
                  <a:pt x="78623" y="5671"/>
                  <a:pt x="78557" y="5538"/>
                  <a:pt x="78523" y="5471"/>
                </a:cubicBezTo>
                <a:cubicBezTo>
                  <a:pt x="78457" y="5338"/>
                  <a:pt x="78390" y="5237"/>
                  <a:pt x="78357" y="5137"/>
                </a:cubicBezTo>
                <a:cubicBezTo>
                  <a:pt x="78457" y="5237"/>
                  <a:pt x="78557" y="5371"/>
                  <a:pt x="78690" y="5504"/>
                </a:cubicBezTo>
                <a:cubicBezTo>
                  <a:pt x="78757" y="5638"/>
                  <a:pt x="78857" y="5704"/>
                  <a:pt x="78924" y="5838"/>
                </a:cubicBezTo>
                <a:cubicBezTo>
                  <a:pt x="78724" y="5404"/>
                  <a:pt x="78390" y="5037"/>
                  <a:pt x="78123" y="4670"/>
                </a:cubicBezTo>
                <a:lnTo>
                  <a:pt x="78123" y="4670"/>
                </a:lnTo>
                <a:cubicBezTo>
                  <a:pt x="78357" y="4837"/>
                  <a:pt x="78523" y="5004"/>
                  <a:pt x="78724" y="5204"/>
                </a:cubicBezTo>
                <a:cubicBezTo>
                  <a:pt x="78457" y="4871"/>
                  <a:pt x="78190" y="4637"/>
                  <a:pt x="77890" y="4337"/>
                </a:cubicBezTo>
                <a:cubicBezTo>
                  <a:pt x="77923" y="4370"/>
                  <a:pt x="78023" y="4404"/>
                  <a:pt x="78056" y="4470"/>
                </a:cubicBezTo>
                <a:cubicBezTo>
                  <a:pt x="78090" y="4504"/>
                  <a:pt x="78123" y="4537"/>
                  <a:pt x="78223" y="4570"/>
                </a:cubicBezTo>
                <a:cubicBezTo>
                  <a:pt x="78257" y="4637"/>
                  <a:pt x="78290" y="4670"/>
                  <a:pt x="78390" y="4704"/>
                </a:cubicBezTo>
                <a:cubicBezTo>
                  <a:pt x="78090" y="4337"/>
                  <a:pt x="77723" y="4137"/>
                  <a:pt x="77356" y="3836"/>
                </a:cubicBezTo>
                <a:cubicBezTo>
                  <a:pt x="77556" y="3903"/>
                  <a:pt x="77723" y="4037"/>
                  <a:pt x="77923" y="4137"/>
                </a:cubicBezTo>
                <a:lnTo>
                  <a:pt x="77923" y="4137"/>
                </a:lnTo>
                <a:cubicBezTo>
                  <a:pt x="77856" y="4070"/>
                  <a:pt x="77790" y="4003"/>
                  <a:pt x="77723" y="3970"/>
                </a:cubicBezTo>
                <a:lnTo>
                  <a:pt x="77790" y="3970"/>
                </a:lnTo>
                <a:cubicBezTo>
                  <a:pt x="77556" y="3736"/>
                  <a:pt x="77189" y="3670"/>
                  <a:pt x="76889" y="3470"/>
                </a:cubicBezTo>
                <a:cubicBezTo>
                  <a:pt x="77056" y="3536"/>
                  <a:pt x="77222" y="3570"/>
                  <a:pt x="77389" y="3670"/>
                </a:cubicBezTo>
                <a:lnTo>
                  <a:pt x="77389" y="3670"/>
                </a:lnTo>
                <a:cubicBezTo>
                  <a:pt x="77256" y="3570"/>
                  <a:pt x="77122" y="3536"/>
                  <a:pt x="77022" y="3470"/>
                </a:cubicBezTo>
                <a:lnTo>
                  <a:pt x="77022" y="3470"/>
                </a:lnTo>
                <a:cubicBezTo>
                  <a:pt x="77222" y="3536"/>
                  <a:pt x="77456" y="3636"/>
                  <a:pt x="77689" y="3703"/>
                </a:cubicBezTo>
                <a:cubicBezTo>
                  <a:pt x="77289" y="3503"/>
                  <a:pt x="76889" y="3369"/>
                  <a:pt x="76455" y="3203"/>
                </a:cubicBezTo>
                <a:cubicBezTo>
                  <a:pt x="76689" y="3236"/>
                  <a:pt x="76922" y="3336"/>
                  <a:pt x="77122" y="3369"/>
                </a:cubicBezTo>
                <a:cubicBezTo>
                  <a:pt x="76722" y="3169"/>
                  <a:pt x="76255" y="3069"/>
                  <a:pt x="75788" y="2969"/>
                </a:cubicBezTo>
                <a:lnTo>
                  <a:pt x="75788" y="2902"/>
                </a:lnTo>
                <a:cubicBezTo>
                  <a:pt x="76022" y="2969"/>
                  <a:pt x="76222" y="2969"/>
                  <a:pt x="76422" y="3003"/>
                </a:cubicBezTo>
                <a:cubicBezTo>
                  <a:pt x="76389" y="3003"/>
                  <a:pt x="76355" y="2969"/>
                  <a:pt x="76288" y="2969"/>
                </a:cubicBezTo>
                <a:lnTo>
                  <a:pt x="75288" y="2836"/>
                </a:lnTo>
                <a:cubicBezTo>
                  <a:pt x="75254" y="2836"/>
                  <a:pt x="75221" y="2836"/>
                  <a:pt x="75188" y="2802"/>
                </a:cubicBezTo>
                <a:lnTo>
                  <a:pt x="75922" y="2802"/>
                </a:lnTo>
                <a:cubicBezTo>
                  <a:pt x="76355" y="2736"/>
                  <a:pt x="76689" y="2902"/>
                  <a:pt x="77022" y="3036"/>
                </a:cubicBezTo>
                <a:cubicBezTo>
                  <a:pt x="76956" y="3003"/>
                  <a:pt x="76956" y="2969"/>
                  <a:pt x="76755" y="2902"/>
                </a:cubicBezTo>
                <a:cubicBezTo>
                  <a:pt x="76689" y="2869"/>
                  <a:pt x="76555" y="2836"/>
                  <a:pt x="76455" y="2802"/>
                </a:cubicBezTo>
                <a:cubicBezTo>
                  <a:pt x="76622" y="2836"/>
                  <a:pt x="76755" y="2869"/>
                  <a:pt x="76922" y="2969"/>
                </a:cubicBezTo>
                <a:cubicBezTo>
                  <a:pt x="77022" y="3003"/>
                  <a:pt x="77056" y="3003"/>
                  <a:pt x="77122" y="3003"/>
                </a:cubicBezTo>
                <a:cubicBezTo>
                  <a:pt x="76889" y="2836"/>
                  <a:pt x="76622" y="2702"/>
                  <a:pt x="76389" y="2536"/>
                </a:cubicBezTo>
                <a:cubicBezTo>
                  <a:pt x="76422" y="2536"/>
                  <a:pt x="76522" y="2536"/>
                  <a:pt x="76555" y="2569"/>
                </a:cubicBezTo>
                <a:cubicBezTo>
                  <a:pt x="76789" y="2702"/>
                  <a:pt x="77089" y="2836"/>
                  <a:pt x="77356" y="3003"/>
                </a:cubicBezTo>
                <a:cubicBezTo>
                  <a:pt x="77389" y="3003"/>
                  <a:pt x="77423" y="3036"/>
                  <a:pt x="77456" y="3069"/>
                </a:cubicBezTo>
                <a:lnTo>
                  <a:pt x="77456" y="3036"/>
                </a:lnTo>
                <a:lnTo>
                  <a:pt x="77089" y="2802"/>
                </a:lnTo>
                <a:lnTo>
                  <a:pt x="77089" y="2802"/>
                </a:lnTo>
                <a:cubicBezTo>
                  <a:pt x="77256" y="2869"/>
                  <a:pt x="77423" y="2969"/>
                  <a:pt x="77589" y="3003"/>
                </a:cubicBezTo>
                <a:lnTo>
                  <a:pt x="77589" y="2969"/>
                </a:lnTo>
                <a:cubicBezTo>
                  <a:pt x="77723" y="3036"/>
                  <a:pt x="77856" y="3136"/>
                  <a:pt x="77923" y="3169"/>
                </a:cubicBezTo>
                <a:lnTo>
                  <a:pt x="77923" y="3136"/>
                </a:lnTo>
                <a:cubicBezTo>
                  <a:pt x="77723" y="2969"/>
                  <a:pt x="77523" y="2836"/>
                  <a:pt x="77289" y="2669"/>
                </a:cubicBezTo>
                <a:lnTo>
                  <a:pt x="77289" y="2669"/>
                </a:lnTo>
                <a:cubicBezTo>
                  <a:pt x="77356" y="2669"/>
                  <a:pt x="77389" y="2702"/>
                  <a:pt x="77423" y="2736"/>
                </a:cubicBezTo>
                <a:lnTo>
                  <a:pt x="77356" y="2669"/>
                </a:lnTo>
                <a:lnTo>
                  <a:pt x="77356" y="2669"/>
                </a:lnTo>
                <a:cubicBezTo>
                  <a:pt x="77456" y="2736"/>
                  <a:pt x="77623" y="2836"/>
                  <a:pt x="77756" y="2902"/>
                </a:cubicBezTo>
                <a:lnTo>
                  <a:pt x="77756" y="2902"/>
                </a:lnTo>
                <a:cubicBezTo>
                  <a:pt x="77723" y="2869"/>
                  <a:pt x="77623" y="2836"/>
                  <a:pt x="77589" y="2802"/>
                </a:cubicBezTo>
                <a:lnTo>
                  <a:pt x="77589" y="2802"/>
                </a:lnTo>
                <a:cubicBezTo>
                  <a:pt x="77856" y="2902"/>
                  <a:pt x="78090" y="3069"/>
                  <a:pt x="78390" y="3203"/>
                </a:cubicBezTo>
                <a:lnTo>
                  <a:pt x="78390" y="3169"/>
                </a:lnTo>
                <a:cubicBezTo>
                  <a:pt x="78090" y="3003"/>
                  <a:pt x="77790" y="2802"/>
                  <a:pt x="77556" y="2636"/>
                </a:cubicBezTo>
                <a:lnTo>
                  <a:pt x="77556" y="2636"/>
                </a:lnTo>
                <a:cubicBezTo>
                  <a:pt x="77689" y="2669"/>
                  <a:pt x="77790" y="2736"/>
                  <a:pt x="77923" y="2802"/>
                </a:cubicBezTo>
                <a:cubicBezTo>
                  <a:pt x="77956" y="2836"/>
                  <a:pt x="78023" y="2836"/>
                  <a:pt x="78056" y="2869"/>
                </a:cubicBezTo>
                <a:cubicBezTo>
                  <a:pt x="78123" y="2902"/>
                  <a:pt x="78223" y="2902"/>
                  <a:pt x="78290" y="2969"/>
                </a:cubicBezTo>
                <a:cubicBezTo>
                  <a:pt x="78290" y="2969"/>
                  <a:pt x="78357" y="2969"/>
                  <a:pt x="78357" y="3003"/>
                </a:cubicBezTo>
                <a:cubicBezTo>
                  <a:pt x="78423" y="3069"/>
                  <a:pt x="78557" y="3169"/>
                  <a:pt x="78623" y="3236"/>
                </a:cubicBezTo>
                <a:cubicBezTo>
                  <a:pt x="78523" y="3069"/>
                  <a:pt x="78290" y="2969"/>
                  <a:pt x="78190" y="2802"/>
                </a:cubicBezTo>
                <a:cubicBezTo>
                  <a:pt x="78423" y="2969"/>
                  <a:pt x="78724" y="3069"/>
                  <a:pt x="78957" y="3236"/>
                </a:cubicBezTo>
                <a:lnTo>
                  <a:pt x="78957" y="3236"/>
                </a:lnTo>
                <a:cubicBezTo>
                  <a:pt x="78790" y="3136"/>
                  <a:pt x="78590" y="2969"/>
                  <a:pt x="78423" y="2836"/>
                </a:cubicBezTo>
                <a:lnTo>
                  <a:pt x="78423" y="2802"/>
                </a:lnTo>
                <a:cubicBezTo>
                  <a:pt x="78690" y="2969"/>
                  <a:pt x="78957" y="3136"/>
                  <a:pt x="79224" y="3303"/>
                </a:cubicBezTo>
                <a:cubicBezTo>
                  <a:pt x="78957" y="3036"/>
                  <a:pt x="78623" y="2836"/>
                  <a:pt x="78357" y="2636"/>
                </a:cubicBezTo>
                <a:cubicBezTo>
                  <a:pt x="78857" y="2902"/>
                  <a:pt x="79357" y="3236"/>
                  <a:pt x="79791" y="3570"/>
                </a:cubicBezTo>
                <a:lnTo>
                  <a:pt x="79791" y="3536"/>
                </a:lnTo>
                <a:cubicBezTo>
                  <a:pt x="79624" y="3369"/>
                  <a:pt x="79524" y="3203"/>
                  <a:pt x="79357" y="3036"/>
                </a:cubicBezTo>
                <a:lnTo>
                  <a:pt x="79357" y="3036"/>
                </a:lnTo>
                <a:lnTo>
                  <a:pt x="80225" y="3803"/>
                </a:lnTo>
                <a:cubicBezTo>
                  <a:pt x="79958" y="3470"/>
                  <a:pt x="79691" y="3203"/>
                  <a:pt x="79391" y="2902"/>
                </a:cubicBezTo>
                <a:cubicBezTo>
                  <a:pt x="79524" y="3003"/>
                  <a:pt x="79624" y="3036"/>
                  <a:pt x="79758" y="3136"/>
                </a:cubicBezTo>
                <a:cubicBezTo>
                  <a:pt x="79691" y="2969"/>
                  <a:pt x="79524" y="2869"/>
                  <a:pt x="79391" y="2736"/>
                </a:cubicBezTo>
                <a:lnTo>
                  <a:pt x="79024" y="2502"/>
                </a:lnTo>
                <a:cubicBezTo>
                  <a:pt x="79090" y="2536"/>
                  <a:pt x="79191" y="2536"/>
                  <a:pt x="79224" y="2569"/>
                </a:cubicBezTo>
                <a:lnTo>
                  <a:pt x="79224" y="2536"/>
                </a:lnTo>
                <a:cubicBezTo>
                  <a:pt x="79057" y="2502"/>
                  <a:pt x="78890" y="2402"/>
                  <a:pt x="78757" y="2369"/>
                </a:cubicBezTo>
                <a:lnTo>
                  <a:pt x="78757" y="2369"/>
                </a:lnTo>
                <a:cubicBezTo>
                  <a:pt x="78857" y="2402"/>
                  <a:pt x="78957" y="2402"/>
                  <a:pt x="79057" y="2469"/>
                </a:cubicBezTo>
                <a:cubicBezTo>
                  <a:pt x="78757" y="2302"/>
                  <a:pt x="78423" y="2235"/>
                  <a:pt x="78090" y="2135"/>
                </a:cubicBezTo>
                <a:cubicBezTo>
                  <a:pt x="78290" y="2169"/>
                  <a:pt x="78523" y="2169"/>
                  <a:pt x="78724" y="2202"/>
                </a:cubicBezTo>
                <a:lnTo>
                  <a:pt x="78724" y="2202"/>
                </a:lnTo>
                <a:cubicBezTo>
                  <a:pt x="78690" y="2202"/>
                  <a:pt x="78623" y="2169"/>
                  <a:pt x="78590" y="2169"/>
                </a:cubicBezTo>
                <a:cubicBezTo>
                  <a:pt x="78190" y="2135"/>
                  <a:pt x="77723" y="2035"/>
                  <a:pt x="77289" y="2002"/>
                </a:cubicBezTo>
                <a:lnTo>
                  <a:pt x="77256" y="2002"/>
                </a:lnTo>
                <a:lnTo>
                  <a:pt x="77256" y="1968"/>
                </a:lnTo>
                <a:cubicBezTo>
                  <a:pt x="77523" y="1968"/>
                  <a:pt x="77756" y="1968"/>
                  <a:pt x="78023" y="1902"/>
                </a:cubicBezTo>
                <a:cubicBezTo>
                  <a:pt x="77689" y="1868"/>
                  <a:pt x="77356" y="1868"/>
                  <a:pt x="77022" y="1868"/>
                </a:cubicBezTo>
                <a:lnTo>
                  <a:pt x="77022" y="1835"/>
                </a:lnTo>
                <a:cubicBezTo>
                  <a:pt x="77122" y="1835"/>
                  <a:pt x="77289" y="1802"/>
                  <a:pt x="77423" y="1802"/>
                </a:cubicBezTo>
                <a:cubicBezTo>
                  <a:pt x="77089" y="1735"/>
                  <a:pt x="76722" y="1835"/>
                  <a:pt x="76389" y="1835"/>
                </a:cubicBezTo>
                <a:lnTo>
                  <a:pt x="77022" y="1702"/>
                </a:lnTo>
                <a:lnTo>
                  <a:pt x="77022" y="1702"/>
                </a:lnTo>
                <a:cubicBezTo>
                  <a:pt x="76922" y="1702"/>
                  <a:pt x="76856" y="1702"/>
                  <a:pt x="76755" y="1735"/>
                </a:cubicBezTo>
                <a:cubicBezTo>
                  <a:pt x="76689" y="1735"/>
                  <a:pt x="76555" y="1802"/>
                  <a:pt x="76455" y="1802"/>
                </a:cubicBezTo>
                <a:lnTo>
                  <a:pt x="76422" y="1802"/>
                </a:lnTo>
                <a:lnTo>
                  <a:pt x="76455" y="1802"/>
                </a:lnTo>
                <a:lnTo>
                  <a:pt x="76422" y="1802"/>
                </a:lnTo>
                <a:cubicBezTo>
                  <a:pt x="76288" y="1802"/>
                  <a:pt x="76222" y="1802"/>
                  <a:pt x="76088" y="1835"/>
                </a:cubicBezTo>
                <a:lnTo>
                  <a:pt x="75088" y="2069"/>
                </a:lnTo>
                <a:lnTo>
                  <a:pt x="75955" y="1835"/>
                </a:lnTo>
                <a:lnTo>
                  <a:pt x="75955" y="1835"/>
                </a:lnTo>
                <a:cubicBezTo>
                  <a:pt x="75855" y="1835"/>
                  <a:pt x="75721" y="1868"/>
                  <a:pt x="75621" y="1868"/>
                </a:cubicBezTo>
                <a:cubicBezTo>
                  <a:pt x="75521" y="1902"/>
                  <a:pt x="75388" y="1902"/>
                  <a:pt x="75254" y="1968"/>
                </a:cubicBezTo>
                <a:cubicBezTo>
                  <a:pt x="75521" y="1868"/>
                  <a:pt x="75721" y="1735"/>
                  <a:pt x="75955" y="1668"/>
                </a:cubicBezTo>
                <a:cubicBezTo>
                  <a:pt x="75721" y="1702"/>
                  <a:pt x="75521" y="1802"/>
                  <a:pt x="75254" y="1868"/>
                </a:cubicBezTo>
                <a:cubicBezTo>
                  <a:pt x="75054" y="1968"/>
                  <a:pt x="74787" y="2069"/>
                  <a:pt x="74587" y="2169"/>
                </a:cubicBezTo>
                <a:cubicBezTo>
                  <a:pt x="74754" y="2035"/>
                  <a:pt x="74921" y="1968"/>
                  <a:pt x="75088" y="1835"/>
                </a:cubicBezTo>
                <a:lnTo>
                  <a:pt x="75088" y="1835"/>
                </a:lnTo>
                <a:cubicBezTo>
                  <a:pt x="75021" y="1868"/>
                  <a:pt x="74954" y="1868"/>
                  <a:pt x="74887" y="1902"/>
                </a:cubicBezTo>
                <a:lnTo>
                  <a:pt x="74887" y="1902"/>
                </a:lnTo>
                <a:cubicBezTo>
                  <a:pt x="75021" y="1835"/>
                  <a:pt x="75188" y="1802"/>
                  <a:pt x="75288" y="1702"/>
                </a:cubicBezTo>
                <a:lnTo>
                  <a:pt x="75288" y="1702"/>
                </a:lnTo>
                <a:cubicBezTo>
                  <a:pt x="75188" y="1735"/>
                  <a:pt x="75054" y="1835"/>
                  <a:pt x="74921" y="1868"/>
                </a:cubicBezTo>
                <a:lnTo>
                  <a:pt x="74921" y="1868"/>
                </a:lnTo>
                <a:cubicBezTo>
                  <a:pt x="75121" y="1735"/>
                  <a:pt x="75354" y="1668"/>
                  <a:pt x="75555" y="1535"/>
                </a:cubicBezTo>
                <a:lnTo>
                  <a:pt x="75555" y="1501"/>
                </a:lnTo>
                <a:cubicBezTo>
                  <a:pt x="75421" y="1568"/>
                  <a:pt x="75254" y="1635"/>
                  <a:pt x="75121" y="1702"/>
                </a:cubicBezTo>
                <a:cubicBezTo>
                  <a:pt x="75021" y="1802"/>
                  <a:pt x="74854" y="1868"/>
                  <a:pt x="74721" y="1968"/>
                </a:cubicBezTo>
                <a:cubicBezTo>
                  <a:pt x="74754" y="1868"/>
                  <a:pt x="75288" y="1568"/>
                  <a:pt x="75721" y="1401"/>
                </a:cubicBezTo>
                <a:cubicBezTo>
                  <a:pt x="75588" y="1401"/>
                  <a:pt x="75521" y="1468"/>
                  <a:pt x="75421" y="1501"/>
                </a:cubicBezTo>
                <a:cubicBezTo>
                  <a:pt x="75354" y="1535"/>
                  <a:pt x="75221" y="1568"/>
                  <a:pt x="75121" y="1635"/>
                </a:cubicBezTo>
                <a:cubicBezTo>
                  <a:pt x="75421" y="1401"/>
                  <a:pt x="75721" y="1301"/>
                  <a:pt x="76088" y="1201"/>
                </a:cubicBezTo>
                <a:cubicBezTo>
                  <a:pt x="75788" y="1201"/>
                  <a:pt x="75588" y="1335"/>
                  <a:pt x="75288" y="1401"/>
                </a:cubicBezTo>
                <a:cubicBezTo>
                  <a:pt x="75688" y="1235"/>
                  <a:pt x="76055" y="1135"/>
                  <a:pt x="76455" y="1001"/>
                </a:cubicBezTo>
                <a:cubicBezTo>
                  <a:pt x="76222" y="1034"/>
                  <a:pt x="75955" y="1068"/>
                  <a:pt x="75755" y="1135"/>
                </a:cubicBezTo>
                <a:lnTo>
                  <a:pt x="75755" y="1135"/>
                </a:lnTo>
                <a:cubicBezTo>
                  <a:pt x="75955" y="1034"/>
                  <a:pt x="76222" y="968"/>
                  <a:pt x="76422" y="834"/>
                </a:cubicBezTo>
                <a:cubicBezTo>
                  <a:pt x="76088" y="868"/>
                  <a:pt x="75788" y="1001"/>
                  <a:pt x="75521" y="1135"/>
                </a:cubicBezTo>
                <a:cubicBezTo>
                  <a:pt x="75788" y="901"/>
                  <a:pt x="76122" y="801"/>
                  <a:pt x="76522" y="734"/>
                </a:cubicBezTo>
                <a:lnTo>
                  <a:pt x="76522" y="701"/>
                </a:lnTo>
                <a:cubicBezTo>
                  <a:pt x="76389" y="701"/>
                  <a:pt x="76255" y="734"/>
                  <a:pt x="76188" y="734"/>
                </a:cubicBezTo>
                <a:lnTo>
                  <a:pt x="76188" y="734"/>
                </a:lnTo>
                <a:cubicBezTo>
                  <a:pt x="76255" y="701"/>
                  <a:pt x="76389" y="668"/>
                  <a:pt x="76455" y="634"/>
                </a:cubicBezTo>
                <a:lnTo>
                  <a:pt x="76455" y="634"/>
                </a:lnTo>
                <a:cubicBezTo>
                  <a:pt x="76389" y="668"/>
                  <a:pt x="76255" y="668"/>
                  <a:pt x="76188" y="701"/>
                </a:cubicBezTo>
                <a:lnTo>
                  <a:pt x="76188" y="668"/>
                </a:lnTo>
                <a:cubicBezTo>
                  <a:pt x="76422" y="567"/>
                  <a:pt x="76689" y="501"/>
                  <a:pt x="76922" y="367"/>
                </a:cubicBezTo>
                <a:cubicBezTo>
                  <a:pt x="76622" y="367"/>
                  <a:pt x="76389" y="501"/>
                  <a:pt x="76122" y="567"/>
                </a:cubicBezTo>
                <a:lnTo>
                  <a:pt x="76122" y="534"/>
                </a:lnTo>
                <a:lnTo>
                  <a:pt x="76122" y="501"/>
                </a:lnTo>
                <a:cubicBezTo>
                  <a:pt x="76088" y="501"/>
                  <a:pt x="76022" y="534"/>
                  <a:pt x="75955" y="534"/>
                </a:cubicBezTo>
                <a:lnTo>
                  <a:pt x="75955" y="534"/>
                </a:lnTo>
                <a:cubicBezTo>
                  <a:pt x="76188" y="401"/>
                  <a:pt x="76389" y="334"/>
                  <a:pt x="76589" y="201"/>
                </a:cubicBezTo>
                <a:cubicBezTo>
                  <a:pt x="76422" y="201"/>
                  <a:pt x="76255" y="334"/>
                  <a:pt x="76088" y="401"/>
                </a:cubicBezTo>
                <a:cubicBezTo>
                  <a:pt x="76122" y="367"/>
                  <a:pt x="76188" y="367"/>
                  <a:pt x="76188" y="334"/>
                </a:cubicBezTo>
                <a:cubicBezTo>
                  <a:pt x="75888" y="467"/>
                  <a:pt x="75688" y="634"/>
                  <a:pt x="75388" y="801"/>
                </a:cubicBezTo>
                <a:cubicBezTo>
                  <a:pt x="75521" y="701"/>
                  <a:pt x="75621" y="567"/>
                  <a:pt x="75755" y="501"/>
                </a:cubicBezTo>
                <a:cubicBezTo>
                  <a:pt x="75521" y="567"/>
                  <a:pt x="75354" y="801"/>
                  <a:pt x="75121" y="901"/>
                </a:cubicBezTo>
                <a:cubicBezTo>
                  <a:pt x="75221" y="801"/>
                  <a:pt x="75288" y="701"/>
                  <a:pt x="75388" y="567"/>
                </a:cubicBezTo>
                <a:lnTo>
                  <a:pt x="75388" y="567"/>
                </a:lnTo>
                <a:cubicBezTo>
                  <a:pt x="75288" y="668"/>
                  <a:pt x="75254" y="734"/>
                  <a:pt x="75188" y="801"/>
                </a:cubicBezTo>
                <a:cubicBezTo>
                  <a:pt x="74854" y="1034"/>
                  <a:pt x="74621" y="1368"/>
                  <a:pt x="74420" y="1702"/>
                </a:cubicBezTo>
                <a:cubicBezTo>
                  <a:pt x="74387" y="1735"/>
                  <a:pt x="74354" y="1835"/>
                  <a:pt x="74287" y="1868"/>
                </a:cubicBezTo>
                <a:lnTo>
                  <a:pt x="74254" y="1868"/>
                </a:lnTo>
                <a:cubicBezTo>
                  <a:pt x="74387" y="1668"/>
                  <a:pt x="74454" y="1501"/>
                  <a:pt x="74587" y="1301"/>
                </a:cubicBezTo>
                <a:cubicBezTo>
                  <a:pt x="74420" y="1468"/>
                  <a:pt x="74287" y="1702"/>
                  <a:pt x="74187" y="1902"/>
                </a:cubicBezTo>
                <a:cubicBezTo>
                  <a:pt x="74220" y="1802"/>
                  <a:pt x="74287" y="1668"/>
                  <a:pt x="74354" y="1568"/>
                </a:cubicBezTo>
                <a:cubicBezTo>
                  <a:pt x="74120" y="1868"/>
                  <a:pt x="74020" y="2169"/>
                  <a:pt x="73887" y="2502"/>
                </a:cubicBezTo>
                <a:cubicBezTo>
                  <a:pt x="73853" y="2402"/>
                  <a:pt x="73853" y="2369"/>
                  <a:pt x="73853" y="2302"/>
                </a:cubicBezTo>
                <a:cubicBezTo>
                  <a:pt x="73753" y="2069"/>
                  <a:pt x="73687" y="1835"/>
                  <a:pt x="73587" y="1635"/>
                </a:cubicBezTo>
                <a:cubicBezTo>
                  <a:pt x="73553" y="1535"/>
                  <a:pt x="73520" y="1401"/>
                  <a:pt x="73453" y="1335"/>
                </a:cubicBezTo>
                <a:cubicBezTo>
                  <a:pt x="73386" y="1168"/>
                  <a:pt x="73286" y="1001"/>
                  <a:pt x="73186" y="868"/>
                </a:cubicBezTo>
                <a:cubicBezTo>
                  <a:pt x="73120" y="801"/>
                  <a:pt x="73086" y="701"/>
                  <a:pt x="73019" y="634"/>
                </a:cubicBezTo>
                <a:lnTo>
                  <a:pt x="73253" y="1135"/>
                </a:lnTo>
                <a:lnTo>
                  <a:pt x="73220" y="1135"/>
                </a:lnTo>
                <a:cubicBezTo>
                  <a:pt x="73120" y="968"/>
                  <a:pt x="73053" y="734"/>
                  <a:pt x="72919" y="567"/>
                </a:cubicBezTo>
                <a:lnTo>
                  <a:pt x="72919" y="567"/>
                </a:lnTo>
                <a:cubicBezTo>
                  <a:pt x="72953" y="634"/>
                  <a:pt x="72953" y="668"/>
                  <a:pt x="73019" y="734"/>
                </a:cubicBezTo>
                <a:lnTo>
                  <a:pt x="73019" y="834"/>
                </a:lnTo>
                <a:cubicBezTo>
                  <a:pt x="72786" y="534"/>
                  <a:pt x="72552" y="301"/>
                  <a:pt x="72286" y="67"/>
                </a:cubicBezTo>
                <a:cubicBezTo>
                  <a:pt x="72419" y="201"/>
                  <a:pt x="72519" y="334"/>
                  <a:pt x="72619" y="467"/>
                </a:cubicBezTo>
                <a:lnTo>
                  <a:pt x="72619" y="467"/>
                </a:lnTo>
                <a:cubicBezTo>
                  <a:pt x="72452" y="301"/>
                  <a:pt x="72286" y="167"/>
                  <a:pt x="72119" y="0"/>
                </a:cubicBezTo>
                <a:lnTo>
                  <a:pt x="72119" y="34"/>
                </a:lnTo>
                <a:lnTo>
                  <a:pt x="72419" y="334"/>
                </a:lnTo>
                <a:lnTo>
                  <a:pt x="72419" y="334"/>
                </a:lnTo>
                <a:cubicBezTo>
                  <a:pt x="72386" y="301"/>
                  <a:pt x="72352" y="301"/>
                  <a:pt x="72286" y="234"/>
                </a:cubicBezTo>
                <a:lnTo>
                  <a:pt x="72286" y="234"/>
                </a:lnTo>
                <a:lnTo>
                  <a:pt x="72419" y="367"/>
                </a:lnTo>
                <a:lnTo>
                  <a:pt x="72419" y="367"/>
                </a:lnTo>
                <a:cubicBezTo>
                  <a:pt x="72252" y="301"/>
                  <a:pt x="72085" y="201"/>
                  <a:pt x="71952" y="134"/>
                </a:cubicBezTo>
                <a:lnTo>
                  <a:pt x="71952" y="167"/>
                </a:lnTo>
                <a:cubicBezTo>
                  <a:pt x="72119" y="301"/>
                  <a:pt x="72286" y="401"/>
                  <a:pt x="72452" y="501"/>
                </a:cubicBezTo>
                <a:lnTo>
                  <a:pt x="72452" y="501"/>
                </a:lnTo>
                <a:lnTo>
                  <a:pt x="71952" y="234"/>
                </a:lnTo>
                <a:lnTo>
                  <a:pt x="71952" y="234"/>
                </a:lnTo>
                <a:cubicBezTo>
                  <a:pt x="72052" y="334"/>
                  <a:pt x="72119" y="367"/>
                  <a:pt x="72252" y="467"/>
                </a:cubicBezTo>
                <a:cubicBezTo>
                  <a:pt x="72219" y="467"/>
                  <a:pt x="72186" y="467"/>
                  <a:pt x="72119" y="401"/>
                </a:cubicBezTo>
                <a:cubicBezTo>
                  <a:pt x="72419" y="534"/>
                  <a:pt x="72619" y="734"/>
                  <a:pt x="72853" y="968"/>
                </a:cubicBezTo>
                <a:cubicBezTo>
                  <a:pt x="72686" y="834"/>
                  <a:pt x="72552" y="701"/>
                  <a:pt x="72386" y="634"/>
                </a:cubicBezTo>
                <a:lnTo>
                  <a:pt x="72386" y="634"/>
                </a:lnTo>
                <a:cubicBezTo>
                  <a:pt x="72419" y="668"/>
                  <a:pt x="72519" y="701"/>
                  <a:pt x="72552" y="801"/>
                </a:cubicBezTo>
                <a:lnTo>
                  <a:pt x="72552" y="801"/>
                </a:lnTo>
                <a:cubicBezTo>
                  <a:pt x="72419" y="701"/>
                  <a:pt x="72352" y="634"/>
                  <a:pt x="72219" y="534"/>
                </a:cubicBezTo>
                <a:lnTo>
                  <a:pt x="72219" y="534"/>
                </a:lnTo>
                <a:cubicBezTo>
                  <a:pt x="72386" y="701"/>
                  <a:pt x="72552" y="834"/>
                  <a:pt x="72719" y="1001"/>
                </a:cubicBezTo>
                <a:lnTo>
                  <a:pt x="72719" y="1001"/>
                </a:lnTo>
                <a:cubicBezTo>
                  <a:pt x="72619" y="901"/>
                  <a:pt x="72519" y="834"/>
                  <a:pt x="72419" y="801"/>
                </a:cubicBezTo>
                <a:lnTo>
                  <a:pt x="72419" y="801"/>
                </a:lnTo>
                <a:cubicBezTo>
                  <a:pt x="72552" y="868"/>
                  <a:pt x="72686" y="1001"/>
                  <a:pt x="72753" y="1068"/>
                </a:cubicBezTo>
                <a:lnTo>
                  <a:pt x="72753" y="1068"/>
                </a:lnTo>
                <a:cubicBezTo>
                  <a:pt x="72719" y="1034"/>
                  <a:pt x="72619" y="1001"/>
                  <a:pt x="72552" y="968"/>
                </a:cubicBezTo>
                <a:cubicBezTo>
                  <a:pt x="72686" y="1135"/>
                  <a:pt x="72786" y="1235"/>
                  <a:pt x="72953" y="1368"/>
                </a:cubicBezTo>
                <a:lnTo>
                  <a:pt x="72919" y="1401"/>
                </a:lnTo>
                <a:cubicBezTo>
                  <a:pt x="72753" y="1235"/>
                  <a:pt x="72552" y="1135"/>
                  <a:pt x="72386" y="968"/>
                </a:cubicBezTo>
                <a:cubicBezTo>
                  <a:pt x="72686" y="1235"/>
                  <a:pt x="73019" y="1501"/>
                  <a:pt x="73220" y="1868"/>
                </a:cubicBezTo>
                <a:lnTo>
                  <a:pt x="73019" y="1668"/>
                </a:lnTo>
                <a:cubicBezTo>
                  <a:pt x="72919" y="1568"/>
                  <a:pt x="72886" y="1535"/>
                  <a:pt x="72786" y="1501"/>
                </a:cubicBezTo>
                <a:cubicBezTo>
                  <a:pt x="72953" y="1702"/>
                  <a:pt x="73120" y="1868"/>
                  <a:pt x="73286" y="2069"/>
                </a:cubicBezTo>
                <a:lnTo>
                  <a:pt x="73253" y="2135"/>
                </a:lnTo>
                <a:cubicBezTo>
                  <a:pt x="73120" y="2002"/>
                  <a:pt x="72953" y="1868"/>
                  <a:pt x="72853" y="1702"/>
                </a:cubicBezTo>
                <a:lnTo>
                  <a:pt x="72853" y="1702"/>
                </a:lnTo>
                <a:cubicBezTo>
                  <a:pt x="72853" y="1735"/>
                  <a:pt x="72886" y="1735"/>
                  <a:pt x="72886" y="1802"/>
                </a:cubicBezTo>
                <a:cubicBezTo>
                  <a:pt x="72853" y="1802"/>
                  <a:pt x="72853" y="1802"/>
                  <a:pt x="72786" y="1735"/>
                </a:cubicBezTo>
                <a:cubicBezTo>
                  <a:pt x="72919" y="1868"/>
                  <a:pt x="73053" y="2002"/>
                  <a:pt x="73220" y="2069"/>
                </a:cubicBezTo>
                <a:lnTo>
                  <a:pt x="73220" y="2069"/>
                </a:lnTo>
                <a:lnTo>
                  <a:pt x="72586" y="1568"/>
                </a:lnTo>
                <a:lnTo>
                  <a:pt x="72586" y="1568"/>
                </a:lnTo>
                <a:cubicBezTo>
                  <a:pt x="72786" y="1802"/>
                  <a:pt x="73053" y="2002"/>
                  <a:pt x="73253" y="2202"/>
                </a:cubicBezTo>
                <a:cubicBezTo>
                  <a:pt x="72786" y="1968"/>
                  <a:pt x="72352" y="1635"/>
                  <a:pt x="71885" y="1368"/>
                </a:cubicBezTo>
                <a:cubicBezTo>
                  <a:pt x="72085" y="1501"/>
                  <a:pt x="72252" y="1635"/>
                  <a:pt x="72452" y="1802"/>
                </a:cubicBezTo>
                <a:lnTo>
                  <a:pt x="72452" y="1835"/>
                </a:lnTo>
                <a:cubicBezTo>
                  <a:pt x="72119" y="1668"/>
                  <a:pt x="71752" y="1501"/>
                  <a:pt x="71418" y="1368"/>
                </a:cubicBezTo>
                <a:lnTo>
                  <a:pt x="71418" y="1368"/>
                </a:lnTo>
                <a:cubicBezTo>
                  <a:pt x="71552" y="1468"/>
                  <a:pt x="71719" y="1535"/>
                  <a:pt x="71852" y="1635"/>
                </a:cubicBezTo>
                <a:lnTo>
                  <a:pt x="71852" y="1635"/>
                </a:lnTo>
                <a:cubicBezTo>
                  <a:pt x="71452" y="1501"/>
                  <a:pt x="71085" y="1335"/>
                  <a:pt x="70751" y="1201"/>
                </a:cubicBezTo>
                <a:lnTo>
                  <a:pt x="70751" y="1235"/>
                </a:lnTo>
                <a:cubicBezTo>
                  <a:pt x="70885" y="1301"/>
                  <a:pt x="71051" y="1368"/>
                  <a:pt x="71185" y="1401"/>
                </a:cubicBezTo>
                <a:cubicBezTo>
                  <a:pt x="70785" y="1368"/>
                  <a:pt x="70418" y="1235"/>
                  <a:pt x="70051" y="1235"/>
                </a:cubicBezTo>
                <a:cubicBezTo>
                  <a:pt x="70351" y="1335"/>
                  <a:pt x="70584" y="1401"/>
                  <a:pt x="70885" y="1501"/>
                </a:cubicBezTo>
                <a:lnTo>
                  <a:pt x="70885" y="1535"/>
                </a:lnTo>
                <a:cubicBezTo>
                  <a:pt x="70751" y="1535"/>
                  <a:pt x="70618" y="1501"/>
                  <a:pt x="70451" y="1501"/>
                </a:cubicBezTo>
                <a:cubicBezTo>
                  <a:pt x="70351" y="1501"/>
                  <a:pt x="70217" y="1468"/>
                  <a:pt x="70051" y="1501"/>
                </a:cubicBezTo>
                <a:cubicBezTo>
                  <a:pt x="70217" y="1535"/>
                  <a:pt x="70351" y="1535"/>
                  <a:pt x="70518" y="1568"/>
                </a:cubicBezTo>
                <a:lnTo>
                  <a:pt x="70518" y="1568"/>
                </a:lnTo>
                <a:cubicBezTo>
                  <a:pt x="70217" y="1568"/>
                  <a:pt x="69951" y="1568"/>
                  <a:pt x="69684" y="1635"/>
                </a:cubicBezTo>
                <a:lnTo>
                  <a:pt x="69684" y="1668"/>
                </a:lnTo>
                <a:lnTo>
                  <a:pt x="69951" y="1668"/>
                </a:lnTo>
                <a:cubicBezTo>
                  <a:pt x="70051" y="1668"/>
                  <a:pt x="70184" y="1668"/>
                  <a:pt x="70251" y="1702"/>
                </a:cubicBezTo>
                <a:cubicBezTo>
                  <a:pt x="70051" y="1702"/>
                  <a:pt x="69851" y="1735"/>
                  <a:pt x="69617" y="1735"/>
                </a:cubicBezTo>
                <a:lnTo>
                  <a:pt x="69617" y="1735"/>
                </a:lnTo>
                <a:cubicBezTo>
                  <a:pt x="69951" y="1735"/>
                  <a:pt x="70284" y="1802"/>
                  <a:pt x="70684" y="1802"/>
                </a:cubicBezTo>
                <a:lnTo>
                  <a:pt x="70684" y="1835"/>
                </a:lnTo>
                <a:cubicBezTo>
                  <a:pt x="70451" y="1835"/>
                  <a:pt x="70251" y="1868"/>
                  <a:pt x="70051" y="1868"/>
                </a:cubicBezTo>
                <a:lnTo>
                  <a:pt x="70051" y="1868"/>
                </a:lnTo>
                <a:cubicBezTo>
                  <a:pt x="70384" y="1868"/>
                  <a:pt x="70684" y="1902"/>
                  <a:pt x="71018" y="1902"/>
                </a:cubicBezTo>
                <a:lnTo>
                  <a:pt x="71018" y="1968"/>
                </a:lnTo>
                <a:cubicBezTo>
                  <a:pt x="70785" y="1968"/>
                  <a:pt x="70584" y="2002"/>
                  <a:pt x="70418" y="2002"/>
                </a:cubicBezTo>
                <a:lnTo>
                  <a:pt x="70418" y="2035"/>
                </a:lnTo>
                <a:lnTo>
                  <a:pt x="70584" y="2035"/>
                </a:lnTo>
                <a:lnTo>
                  <a:pt x="71352" y="2169"/>
                </a:lnTo>
                <a:cubicBezTo>
                  <a:pt x="71518" y="2202"/>
                  <a:pt x="71618" y="2235"/>
                  <a:pt x="71785" y="2302"/>
                </a:cubicBezTo>
                <a:cubicBezTo>
                  <a:pt x="71852" y="2302"/>
                  <a:pt x="71852" y="2302"/>
                  <a:pt x="71885" y="2335"/>
                </a:cubicBezTo>
                <a:cubicBezTo>
                  <a:pt x="71685" y="2335"/>
                  <a:pt x="71418" y="2302"/>
                  <a:pt x="71218" y="2302"/>
                </a:cubicBezTo>
                <a:lnTo>
                  <a:pt x="71218" y="2302"/>
                </a:lnTo>
                <a:cubicBezTo>
                  <a:pt x="71552" y="2369"/>
                  <a:pt x="71885" y="2469"/>
                  <a:pt x="72219" y="2502"/>
                </a:cubicBezTo>
                <a:lnTo>
                  <a:pt x="72219" y="2536"/>
                </a:lnTo>
                <a:cubicBezTo>
                  <a:pt x="72052" y="2536"/>
                  <a:pt x="71852" y="2502"/>
                  <a:pt x="71685" y="2502"/>
                </a:cubicBezTo>
                <a:lnTo>
                  <a:pt x="71685" y="2502"/>
                </a:lnTo>
                <a:cubicBezTo>
                  <a:pt x="71952" y="2569"/>
                  <a:pt x="72286" y="2669"/>
                  <a:pt x="72586" y="2736"/>
                </a:cubicBezTo>
                <a:lnTo>
                  <a:pt x="72586" y="2802"/>
                </a:lnTo>
                <a:cubicBezTo>
                  <a:pt x="72352" y="2736"/>
                  <a:pt x="72085" y="2736"/>
                  <a:pt x="71852" y="2702"/>
                </a:cubicBezTo>
                <a:cubicBezTo>
                  <a:pt x="72186" y="2802"/>
                  <a:pt x="72519" y="2836"/>
                  <a:pt x="72786" y="2969"/>
                </a:cubicBezTo>
                <a:cubicBezTo>
                  <a:pt x="72386" y="2902"/>
                  <a:pt x="72019" y="2802"/>
                  <a:pt x="71585" y="2802"/>
                </a:cubicBezTo>
                <a:cubicBezTo>
                  <a:pt x="71885" y="2869"/>
                  <a:pt x="72186" y="2969"/>
                  <a:pt x="72419" y="3036"/>
                </a:cubicBezTo>
                <a:cubicBezTo>
                  <a:pt x="71952" y="3003"/>
                  <a:pt x="71518" y="2902"/>
                  <a:pt x="71051" y="2902"/>
                </a:cubicBezTo>
                <a:cubicBezTo>
                  <a:pt x="71285" y="2969"/>
                  <a:pt x="71552" y="3003"/>
                  <a:pt x="71852" y="3036"/>
                </a:cubicBezTo>
                <a:lnTo>
                  <a:pt x="71852" y="3069"/>
                </a:lnTo>
                <a:cubicBezTo>
                  <a:pt x="71452" y="3069"/>
                  <a:pt x="71051" y="3069"/>
                  <a:pt x="70684" y="3136"/>
                </a:cubicBezTo>
                <a:lnTo>
                  <a:pt x="70684" y="3136"/>
                </a:lnTo>
                <a:cubicBezTo>
                  <a:pt x="70918" y="3136"/>
                  <a:pt x="71151" y="3169"/>
                  <a:pt x="71418" y="3169"/>
                </a:cubicBezTo>
                <a:lnTo>
                  <a:pt x="71418" y="3203"/>
                </a:lnTo>
                <a:cubicBezTo>
                  <a:pt x="71085" y="3236"/>
                  <a:pt x="70751" y="3303"/>
                  <a:pt x="70418" y="3369"/>
                </a:cubicBezTo>
                <a:cubicBezTo>
                  <a:pt x="70384" y="3369"/>
                  <a:pt x="70351" y="3403"/>
                  <a:pt x="70251" y="3470"/>
                </a:cubicBezTo>
                <a:cubicBezTo>
                  <a:pt x="70418" y="3403"/>
                  <a:pt x="70584" y="3403"/>
                  <a:pt x="70751" y="3369"/>
                </a:cubicBezTo>
                <a:cubicBezTo>
                  <a:pt x="70351" y="3536"/>
                  <a:pt x="69884" y="3670"/>
                  <a:pt x="69450" y="3870"/>
                </a:cubicBezTo>
                <a:lnTo>
                  <a:pt x="69851" y="3736"/>
                </a:lnTo>
                <a:cubicBezTo>
                  <a:pt x="69450" y="4003"/>
                  <a:pt x="69050" y="4170"/>
                  <a:pt x="68716" y="4404"/>
                </a:cubicBezTo>
                <a:cubicBezTo>
                  <a:pt x="68917" y="4303"/>
                  <a:pt x="69183" y="4203"/>
                  <a:pt x="69384" y="4070"/>
                </a:cubicBezTo>
                <a:lnTo>
                  <a:pt x="69384" y="4070"/>
                </a:lnTo>
                <a:cubicBezTo>
                  <a:pt x="69017" y="4370"/>
                  <a:pt x="68683" y="4670"/>
                  <a:pt x="68283" y="4904"/>
                </a:cubicBezTo>
                <a:lnTo>
                  <a:pt x="68349" y="4971"/>
                </a:lnTo>
                <a:cubicBezTo>
                  <a:pt x="68450" y="4871"/>
                  <a:pt x="68583" y="4804"/>
                  <a:pt x="68716" y="4670"/>
                </a:cubicBezTo>
                <a:lnTo>
                  <a:pt x="68716" y="4670"/>
                </a:lnTo>
                <a:cubicBezTo>
                  <a:pt x="68416" y="4971"/>
                  <a:pt x="68116" y="5204"/>
                  <a:pt x="67816" y="5504"/>
                </a:cubicBezTo>
                <a:lnTo>
                  <a:pt x="67816" y="5504"/>
                </a:lnTo>
                <a:cubicBezTo>
                  <a:pt x="67983" y="5338"/>
                  <a:pt x="68216" y="5204"/>
                  <a:pt x="68383" y="5037"/>
                </a:cubicBezTo>
                <a:lnTo>
                  <a:pt x="68383" y="5037"/>
                </a:lnTo>
                <a:lnTo>
                  <a:pt x="67949" y="5471"/>
                </a:lnTo>
                <a:lnTo>
                  <a:pt x="67949" y="5471"/>
                </a:lnTo>
                <a:lnTo>
                  <a:pt x="68083" y="5338"/>
                </a:lnTo>
                <a:cubicBezTo>
                  <a:pt x="68016" y="5504"/>
                  <a:pt x="67916" y="5671"/>
                  <a:pt x="67782" y="5838"/>
                </a:cubicBezTo>
                <a:lnTo>
                  <a:pt x="67849" y="5838"/>
                </a:lnTo>
                <a:cubicBezTo>
                  <a:pt x="67949" y="5638"/>
                  <a:pt x="68083" y="5471"/>
                  <a:pt x="68216" y="5237"/>
                </a:cubicBezTo>
                <a:lnTo>
                  <a:pt x="68249" y="5237"/>
                </a:lnTo>
                <a:cubicBezTo>
                  <a:pt x="68116" y="5404"/>
                  <a:pt x="68049" y="5571"/>
                  <a:pt x="67916" y="5738"/>
                </a:cubicBezTo>
                <a:cubicBezTo>
                  <a:pt x="67849" y="5905"/>
                  <a:pt x="67716" y="6071"/>
                  <a:pt x="67616" y="6305"/>
                </a:cubicBezTo>
                <a:lnTo>
                  <a:pt x="67616" y="6305"/>
                </a:lnTo>
                <a:cubicBezTo>
                  <a:pt x="67782" y="6038"/>
                  <a:pt x="67949" y="5838"/>
                  <a:pt x="68116" y="5571"/>
                </a:cubicBezTo>
                <a:lnTo>
                  <a:pt x="68116" y="5571"/>
                </a:lnTo>
                <a:cubicBezTo>
                  <a:pt x="68116" y="5638"/>
                  <a:pt x="68083" y="5671"/>
                  <a:pt x="68083" y="5704"/>
                </a:cubicBezTo>
                <a:cubicBezTo>
                  <a:pt x="68249" y="5538"/>
                  <a:pt x="68383" y="5371"/>
                  <a:pt x="68550" y="5204"/>
                </a:cubicBezTo>
                <a:lnTo>
                  <a:pt x="68550" y="5204"/>
                </a:lnTo>
                <a:cubicBezTo>
                  <a:pt x="68416" y="5338"/>
                  <a:pt x="68283" y="5504"/>
                  <a:pt x="68183" y="5638"/>
                </a:cubicBezTo>
                <a:cubicBezTo>
                  <a:pt x="68450" y="5338"/>
                  <a:pt x="68683" y="5004"/>
                  <a:pt x="69017" y="4737"/>
                </a:cubicBezTo>
                <a:cubicBezTo>
                  <a:pt x="68783" y="5004"/>
                  <a:pt x="68583" y="5204"/>
                  <a:pt x="68416" y="5471"/>
                </a:cubicBezTo>
                <a:lnTo>
                  <a:pt x="68416" y="5471"/>
                </a:lnTo>
                <a:cubicBezTo>
                  <a:pt x="68716" y="5137"/>
                  <a:pt x="69017" y="4737"/>
                  <a:pt x="69350" y="4470"/>
                </a:cubicBezTo>
                <a:lnTo>
                  <a:pt x="69350" y="4470"/>
                </a:lnTo>
                <a:lnTo>
                  <a:pt x="69017" y="4804"/>
                </a:lnTo>
                <a:cubicBezTo>
                  <a:pt x="68883" y="4904"/>
                  <a:pt x="68783" y="5037"/>
                  <a:pt x="68683" y="5171"/>
                </a:cubicBezTo>
                <a:lnTo>
                  <a:pt x="68683" y="5171"/>
                </a:lnTo>
                <a:lnTo>
                  <a:pt x="69017" y="4837"/>
                </a:lnTo>
                <a:lnTo>
                  <a:pt x="69017" y="4837"/>
                </a:lnTo>
                <a:cubicBezTo>
                  <a:pt x="68850" y="5004"/>
                  <a:pt x="68716" y="5171"/>
                  <a:pt x="68550" y="5338"/>
                </a:cubicBezTo>
                <a:lnTo>
                  <a:pt x="68550" y="5338"/>
                </a:lnTo>
                <a:cubicBezTo>
                  <a:pt x="68950" y="4904"/>
                  <a:pt x="69350" y="4470"/>
                  <a:pt x="69784" y="4137"/>
                </a:cubicBezTo>
                <a:cubicBezTo>
                  <a:pt x="69584" y="4337"/>
                  <a:pt x="69350" y="4537"/>
                  <a:pt x="69117" y="4804"/>
                </a:cubicBezTo>
                <a:lnTo>
                  <a:pt x="69117" y="4804"/>
                </a:lnTo>
                <a:lnTo>
                  <a:pt x="69183" y="4804"/>
                </a:lnTo>
                <a:cubicBezTo>
                  <a:pt x="69450" y="4570"/>
                  <a:pt x="69717" y="4337"/>
                  <a:pt x="70017" y="4137"/>
                </a:cubicBezTo>
                <a:lnTo>
                  <a:pt x="70051" y="4070"/>
                </a:lnTo>
                <a:cubicBezTo>
                  <a:pt x="69851" y="4303"/>
                  <a:pt x="69617" y="4504"/>
                  <a:pt x="69450" y="4704"/>
                </a:cubicBezTo>
                <a:lnTo>
                  <a:pt x="69450" y="4737"/>
                </a:lnTo>
                <a:cubicBezTo>
                  <a:pt x="69517" y="4737"/>
                  <a:pt x="69517" y="4704"/>
                  <a:pt x="69550" y="4704"/>
                </a:cubicBezTo>
                <a:lnTo>
                  <a:pt x="69717" y="4537"/>
                </a:lnTo>
                <a:cubicBezTo>
                  <a:pt x="69717" y="4537"/>
                  <a:pt x="69784" y="4570"/>
                  <a:pt x="69784" y="4537"/>
                </a:cubicBezTo>
                <a:lnTo>
                  <a:pt x="69951" y="4370"/>
                </a:lnTo>
                <a:cubicBezTo>
                  <a:pt x="70284" y="4070"/>
                  <a:pt x="70718" y="3870"/>
                  <a:pt x="71118" y="3670"/>
                </a:cubicBezTo>
                <a:cubicBezTo>
                  <a:pt x="71252" y="3636"/>
                  <a:pt x="71352" y="3570"/>
                  <a:pt x="71452" y="3503"/>
                </a:cubicBezTo>
                <a:lnTo>
                  <a:pt x="71452" y="3536"/>
                </a:lnTo>
                <a:lnTo>
                  <a:pt x="70718" y="3903"/>
                </a:lnTo>
                <a:lnTo>
                  <a:pt x="70718" y="3970"/>
                </a:lnTo>
                <a:cubicBezTo>
                  <a:pt x="70751" y="3903"/>
                  <a:pt x="70851" y="3903"/>
                  <a:pt x="70885" y="3870"/>
                </a:cubicBezTo>
                <a:lnTo>
                  <a:pt x="70885" y="3870"/>
                </a:lnTo>
                <a:cubicBezTo>
                  <a:pt x="70584" y="4070"/>
                  <a:pt x="70251" y="4303"/>
                  <a:pt x="69951" y="4504"/>
                </a:cubicBezTo>
                <a:lnTo>
                  <a:pt x="69951" y="4504"/>
                </a:lnTo>
                <a:cubicBezTo>
                  <a:pt x="70217" y="4370"/>
                  <a:pt x="70418" y="4203"/>
                  <a:pt x="70684" y="4070"/>
                </a:cubicBezTo>
                <a:lnTo>
                  <a:pt x="71418" y="3703"/>
                </a:lnTo>
                <a:cubicBezTo>
                  <a:pt x="71085" y="3970"/>
                  <a:pt x="70718" y="4137"/>
                  <a:pt x="70418" y="4404"/>
                </a:cubicBezTo>
                <a:cubicBezTo>
                  <a:pt x="70584" y="4337"/>
                  <a:pt x="70785" y="4203"/>
                  <a:pt x="70951" y="4137"/>
                </a:cubicBezTo>
                <a:cubicBezTo>
                  <a:pt x="71185" y="4037"/>
                  <a:pt x="71352" y="3970"/>
                  <a:pt x="71552" y="3870"/>
                </a:cubicBezTo>
                <a:cubicBezTo>
                  <a:pt x="71285" y="4037"/>
                  <a:pt x="71051" y="4170"/>
                  <a:pt x="70785" y="4337"/>
                </a:cubicBezTo>
                <a:lnTo>
                  <a:pt x="70785" y="4370"/>
                </a:lnTo>
                <a:cubicBezTo>
                  <a:pt x="71252" y="4137"/>
                  <a:pt x="71719" y="3836"/>
                  <a:pt x="72219" y="3670"/>
                </a:cubicBezTo>
                <a:cubicBezTo>
                  <a:pt x="71885" y="3836"/>
                  <a:pt x="71518" y="4003"/>
                  <a:pt x="71151" y="4203"/>
                </a:cubicBezTo>
                <a:lnTo>
                  <a:pt x="71151" y="4237"/>
                </a:lnTo>
                <a:cubicBezTo>
                  <a:pt x="71518" y="4070"/>
                  <a:pt x="71885" y="3970"/>
                  <a:pt x="72219" y="3803"/>
                </a:cubicBezTo>
                <a:lnTo>
                  <a:pt x="72219" y="3803"/>
                </a:lnTo>
                <a:cubicBezTo>
                  <a:pt x="71885" y="4003"/>
                  <a:pt x="71552" y="4170"/>
                  <a:pt x="71151" y="4370"/>
                </a:cubicBezTo>
                <a:lnTo>
                  <a:pt x="71151" y="4404"/>
                </a:lnTo>
                <a:lnTo>
                  <a:pt x="71418" y="4303"/>
                </a:lnTo>
                <a:cubicBezTo>
                  <a:pt x="71118" y="4504"/>
                  <a:pt x="70785" y="4670"/>
                  <a:pt x="70518" y="4971"/>
                </a:cubicBezTo>
                <a:cubicBezTo>
                  <a:pt x="70785" y="4804"/>
                  <a:pt x="71085" y="4637"/>
                  <a:pt x="71352" y="4470"/>
                </a:cubicBezTo>
                <a:lnTo>
                  <a:pt x="71352" y="4470"/>
                </a:lnTo>
                <a:cubicBezTo>
                  <a:pt x="71018" y="4737"/>
                  <a:pt x="70718" y="5037"/>
                  <a:pt x="70384" y="5338"/>
                </a:cubicBezTo>
                <a:lnTo>
                  <a:pt x="70384" y="5371"/>
                </a:lnTo>
                <a:cubicBezTo>
                  <a:pt x="70518" y="5304"/>
                  <a:pt x="70584" y="5171"/>
                  <a:pt x="70718" y="5071"/>
                </a:cubicBezTo>
                <a:cubicBezTo>
                  <a:pt x="70384" y="5504"/>
                  <a:pt x="70017" y="5871"/>
                  <a:pt x="69717" y="6372"/>
                </a:cubicBezTo>
                <a:lnTo>
                  <a:pt x="70217" y="5771"/>
                </a:lnTo>
                <a:lnTo>
                  <a:pt x="70217" y="5771"/>
                </a:lnTo>
                <a:cubicBezTo>
                  <a:pt x="70217" y="5805"/>
                  <a:pt x="70217" y="5805"/>
                  <a:pt x="70184" y="5838"/>
                </a:cubicBezTo>
                <a:cubicBezTo>
                  <a:pt x="70318" y="5638"/>
                  <a:pt x="70551" y="5471"/>
                  <a:pt x="70718" y="5304"/>
                </a:cubicBezTo>
                <a:lnTo>
                  <a:pt x="70751" y="5338"/>
                </a:lnTo>
                <a:cubicBezTo>
                  <a:pt x="70451" y="5771"/>
                  <a:pt x="70184" y="6138"/>
                  <a:pt x="69884" y="6538"/>
                </a:cubicBezTo>
                <a:lnTo>
                  <a:pt x="69884" y="6538"/>
                </a:lnTo>
                <a:cubicBezTo>
                  <a:pt x="70051" y="6338"/>
                  <a:pt x="70217" y="6171"/>
                  <a:pt x="70384" y="5971"/>
                </a:cubicBezTo>
                <a:lnTo>
                  <a:pt x="70384" y="5971"/>
                </a:lnTo>
                <a:lnTo>
                  <a:pt x="70117" y="6472"/>
                </a:lnTo>
                <a:lnTo>
                  <a:pt x="69884" y="6972"/>
                </a:lnTo>
                <a:cubicBezTo>
                  <a:pt x="69784" y="7139"/>
                  <a:pt x="69717" y="7306"/>
                  <a:pt x="69650" y="7506"/>
                </a:cubicBezTo>
                <a:cubicBezTo>
                  <a:pt x="69817" y="7206"/>
                  <a:pt x="69951" y="6972"/>
                  <a:pt x="70117" y="6705"/>
                </a:cubicBezTo>
                <a:lnTo>
                  <a:pt x="70184" y="6705"/>
                </a:lnTo>
                <a:cubicBezTo>
                  <a:pt x="70017" y="7172"/>
                  <a:pt x="69750" y="7639"/>
                  <a:pt x="69617" y="8140"/>
                </a:cubicBezTo>
                <a:cubicBezTo>
                  <a:pt x="69750" y="7873"/>
                  <a:pt x="69884" y="7639"/>
                  <a:pt x="69951" y="7339"/>
                </a:cubicBezTo>
                <a:lnTo>
                  <a:pt x="70017" y="7339"/>
                </a:lnTo>
                <a:cubicBezTo>
                  <a:pt x="69917" y="7773"/>
                  <a:pt x="69851" y="8206"/>
                  <a:pt x="69717" y="8640"/>
                </a:cubicBezTo>
                <a:lnTo>
                  <a:pt x="69750" y="8640"/>
                </a:lnTo>
                <a:cubicBezTo>
                  <a:pt x="69784" y="8440"/>
                  <a:pt x="69884" y="8206"/>
                  <a:pt x="69917" y="8006"/>
                </a:cubicBezTo>
                <a:lnTo>
                  <a:pt x="69917" y="8006"/>
                </a:lnTo>
                <a:cubicBezTo>
                  <a:pt x="69884" y="8340"/>
                  <a:pt x="69884" y="8673"/>
                  <a:pt x="69851" y="8973"/>
                </a:cubicBezTo>
                <a:lnTo>
                  <a:pt x="69884" y="8973"/>
                </a:lnTo>
                <a:cubicBezTo>
                  <a:pt x="69917" y="8773"/>
                  <a:pt x="69951" y="8540"/>
                  <a:pt x="70017" y="8306"/>
                </a:cubicBezTo>
                <a:lnTo>
                  <a:pt x="70051" y="8306"/>
                </a:lnTo>
                <a:lnTo>
                  <a:pt x="70051" y="8440"/>
                </a:lnTo>
                <a:cubicBezTo>
                  <a:pt x="70051" y="8640"/>
                  <a:pt x="70084" y="8807"/>
                  <a:pt x="70084" y="9007"/>
                </a:cubicBezTo>
                <a:lnTo>
                  <a:pt x="70084" y="9040"/>
                </a:lnTo>
                <a:lnTo>
                  <a:pt x="70084" y="8373"/>
                </a:lnTo>
                <a:lnTo>
                  <a:pt x="70117" y="8373"/>
                </a:lnTo>
                <a:lnTo>
                  <a:pt x="70117" y="9040"/>
                </a:lnTo>
                <a:lnTo>
                  <a:pt x="70117" y="9040"/>
                </a:lnTo>
                <a:cubicBezTo>
                  <a:pt x="70117" y="8840"/>
                  <a:pt x="70184" y="8640"/>
                  <a:pt x="70184" y="8373"/>
                </a:cubicBezTo>
                <a:lnTo>
                  <a:pt x="70184" y="8373"/>
                </a:lnTo>
                <a:cubicBezTo>
                  <a:pt x="70217" y="8540"/>
                  <a:pt x="70251" y="8707"/>
                  <a:pt x="70251" y="8873"/>
                </a:cubicBezTo>
                <a:lnTo>
                  <a:pt x="70284" y="8873"/>
                </a:lnTo>
                <a:cubicBezTo>
                  <a:pt x="70251" y="8540"/>
                  <a:pt x="70117" y="8273"/>
                  <a:pt x="70251" y="7939"/>
                </a:cubicBezTo>
                <a:lnTo>
                  <a:pt x="70251" y="8373"/>
                </a:lnTo>
                <a:lnTo>
                  <a:pt x="70284" y="8373"/>
                </a:lnTo>
                <a:lnTo>
                  <a:pt x="70284" y="8206"/>
                </a:lnTo>
                <a:lnTo>
                  <a:pt x="70284" y="8206"/>
                </a:lnTo>
                <a:cubicBezTo>
                  <a:pt x="70351" y="8506"/>
                  <a:pt x="70351" y="8773"/>
                  <a:pt x="70384" y="9040"/>
                </a:cubicBezTo>
                <a:lnTo>
                  <a:pt x="70418" y="9040"/>
                </a:lnTo>
                <a:cubicBezTo>
                  <a:pt x="70384" y="8540"/>
                  <a:pt x="70351" y="8006"/>
                  <a:pt x="70418" y="7506"/>
                </a:cubicBezTo>
                <a:cubicBezTo>
                  <a:pt x="70451" y="7939"/>
                  <a:pt x="70518" y="8340"/>
                  <a:pt x="70518" y="8773"/>
                </a:cubicBezTo>
                <a:lnTo>
                  <a:pt x="70551" y="8773"/>
                </a:lnTo>
                <a:cubicBezTo>
                  <a:pt x="70551" y="8540"/>
                  <a:pt x="70518" y="8340"/>
                  <a:pt x="70518" y="8140"/>
                </a:cubicBezTo>
                <a:cubicBezTo>
                  <a:pt x="70518" y="7939"/>
                  <a:pt x="70551" y="7706"/>
                  <a:pt x="70551" y="7506"/>
                </a:cubicBezTo>
                <a:lnTo>
                  <a:pt x="70584" y="7506"/>
                </a:lnTo>
                <a:cubicBezTo>
                  <a:pt x="70584" y="7706"/>
                  <a:pt x="70618" y="7973"/>
                  <a:pt x="70618" y="8173"/>
                </a:cubicBezTo>
                <a:lnTo>
                  <a:pt x="70684" y="8173"/>
                </a:lnTo>
                <a:cubicBezTo>
                  <a:pt x="70684" y="7939"/>
                  <a:pt x="70684" y="7673"/>
                  <a:pt x="70718" y="7472"/>
                </a:cubicBezTo>
                <a:cubicBezTo>
                  <a:pt x="70751" y="7439"/>
                  <a:pt x="70785" y="7472"/>
                  <a:pt x="70785" y="7506"/>
                </a:cubicBezTo>
                <a:lnTo>
                  <a:pt x="70785" y="8106"/>
                </a:lnTo>
                <a:lnTo>
                  <a:pt x="70785" y="8140"/>
                </a:lnTo>
                <a:cubicBezTo>
                  <a:pt x="70851" y="7806"/>
                  <a:pt x="70851" y="7506"/>
                  <a:pt x="70851" y="7172"/>
                </a:cubicBezTo>
                <a:lnTo>
                  <a:pt x="70885" y="7172"/>
                </a:lnTo>
                <a:cubicBezTo>
                  <a:pt x="70885" y="7206"/>
                  <a:pt x="70918" y="7272"/>
                  <a:pt x="70918" y="7272"/>
                </a:cubicBezTo>
                <a:lnTo>
                  <a:pt x="70918" y="7773"/>
                </a:lnTo>
                <a:lnTo>
                  <a:pt x="70918" y="7806"/>
                </a:lnTo>
                <a:cubicBezTo>
                  <a:pt x="70951" y="7606"/>
                  <a:pt x="70918" y="7339"/>
                  <a:pt x="71051" y="7139"/>
                </a:cubicBezTo>
                <a:lnTo>
                  <a:pt x="71051" y="7472"/>
                </a:lnTo>
                <a:cubicBezTo>
                  <a:pt x="71085" y="7139"/>
                  <a:pt x="71085" y="6805"/>
                  <a:pt x="71252" y="6472"/>
                </a:cubicBezTo>
                <a:cubicBezTo>
                  <a:pt x="71252" y="6772"/>
                  <a:pt x="71252" y="7005"/>
                  <a:pt x="71218" y="7272"/>
                </a:cubicBezTo>
                <a:lnTo>
                  <a:pt x="71218" y="7272"/>
                </a:lnTo>
                <a:cubicBezTo>
                  <a:pt x="71252" y="6872"/>
                  <a:pt x="71285" y="6472"/>
                  <a:pt x="71352" y="6105"/>
                </a:cubicBezTo>
                <a:lnTo>
                  <a:pt x="71385" y="6105"/>
                </a:lnTo>
                <a:lnTo>
                  <a:pt x="71252" y="7206"/>
                </a:lnTo>
                <a:lnTo>
                  <a:pt x="71285" y="7206"/>
                </a:lnTo>
                <a:cubicBezTo>
                  <a:pt x="71352" y="6672"/>
                  <a:pt x="71452" y="6171"/>
                  <a:pt x="71685" y="5704"/>
                </a:cubicBezTo>
                <a:cubicBezTo>
                  <a:pt x="71618" y="5971"/>
                  <a:pt x="71585" y="6205"/>
                  <a:pt x="71552" y="6438"/>
                </a:cubicBezTo>
                <a:lnTo>
                  <a:pt x="71585" y="6438"/>
                </a:lnTo>
                <a:cubicBezTo>
                  <a:pt x="71618" y="6005"/>
                  <a:pt x="71852" y="5638"/>
                  <a:pt x="72052" y="5304"/>
                </a:cubicBezTo>
                <a:cubicBezTo>
                  <a:pt x="72085" y="5271"/>
                  <a:pt x="72085" y="5204"/>
                  <a:pt x="72186" y="5171"/>
                </a:cubicBezTo>
                <a:cubicBezTo>
                  <a:pt x="72085" y="5438"/>
                  <a:pt x="71952" y="5671"/>
                  <a:pt x="71885" y="5971"/>
                </a:cubicBezTo>
                <a:lnTo>
                  <a:pt x="71919" y="5971"/>
                </a:lnTo>
                <a:cubicBezTo>
                  <a:pt x="72052" y="5704"/>
                  <a:pt x="72119" y="5471"/>
                  <a:pt x="72252" y="5204"/>
                </a:cubicBezTo>
                <a:lnTo>
                  <a:pt x="72252" y="5204"/>
                </a:lnTo>
                <a:cubicBezTo>
                  <a:pt x="72219" y="5371"/>
                  <a:pt x="72186" y="5504"/>
                  <a:pt x="72119" y="5671"/>
                </a:cubicBezTo>
                <a:lnTo>
                  <a:pt x="72119" y="5671"/>
                </a:lnTo>
                <a:cubicBezTo>
                  <a:pt x="72252" y="5371"/>
                  <a:pt x="72386" y="5104"/>
                  <a:pt x="72586" y="4804"/>
                </a:cubicBezTo>
                <a:cubicBezTo>
                  <a:pt x="72552" y="4937"/>
                  <a:pt x="72519" y="5037"/>
                  <a:pt x="72419" y="5204"/>
                </a:cubicBezTo>
                <a:cubicBezTo>
                  <a:pt x="72352" y="5438"/>
                  <a:pt x="72252" y="5638"/>
                  <a:pt x="72186" y="5871"/>
                </a:cubicBezTo>
                <a:cubicBezTo>
                  <a:pt x="72186" y="5938"/>
                  <a:pt x="72186" y="5971"/>
                  <a:pt x="72119" y="6005"/>
                </a:cubicBezTo>
                <a:cubicBezTo>
                  <a:pt x="72252" y="5771"/>
                  <a:pt x="72352" y="5504"/>
                  <a:pt x="72419" y="5304"/>
                </a:cubicBezTo>
                <a:lnTo>
                  <a:pt x="72452" y="5304"/>
                </a:lnTo>
                <a:cubicBezTo>
                  <a:pt x="72352" y="5704"/>
                  <a:pt x="72219" y="6171"/>
                  <a:pt x="72186" y="6605"/>
                </a:cubicBezTo>
                <a:cubicBezTo>
                  <a:pt x="72219" y="6372"/>
                  <a:pt x="72286" y="6171"/>
                  <a:pt x="72352" y="5971"/>
                </a:cubicBezTo>
                <a:cubicBezTo>
                  <a:pt x="72286" y="6438"/>
                  <a:pt x="72186" y="6839"/>
                  <a:pt x="72219" y="7306"/>
                </a:cubicBezTo>
                <a:cubicBezTo>
                  <a:pt x="72252" y="7139"/>
                  <a:pt x="72252" y="6972"/>
                  <a:pt x="72286" y="6805"/>
                </a:cubicBezTo>
                <a:lnTo>
                  <a:pt x="72419" y="6305"/>
                </a:lnTo>
                <a:cubicBezTo>
                  <a:pt x="72386" y="6805"/>
                  <a:pt x="72286" y="7339"/>
                  <a:pt x="72352" y="7839"/>
                </a:cubicBezTo>
                <a:cubicBezTo>
                  <a:pt x="72352" y="7539"/>
                  <a:pt x="72386" y="7272"/>
                  <a:pt x="72386" y="6972"/>
                </a:cubicBezTo>
                <a:lnTo>
                  <a:pt x="72419" y="6972"/>
                </a:lnTo>
                <a:lnTo>
                  <a:pt x="72419" y="7039"/>
                </a:lnTo>
                <a:cubicBezTo>
                  <a:pt x="72419" y="7439"/>
                  <a:pt x="72452" y="7839"/>
                  <a:pt x="72452" y="8206"/>
                </a:cubicBezTo>
                <a:lnTo>
                  <a:pt x="72452" y="8206"/>
                </a:lnTo>
                <a:lnTo>
                  <a:pt x="72452" y="7773"/>
                </a:lnTo>
                <a:lnTo>
                  <a:pt x="72519" y="7773"/>
                </a:lnTo>
                <a:cubicBezTo>
                  <a:pt x="72519" y="7873"/>
                  <a:pt x="72552" y="8006"/>
                  <a:pt x="72552" y="8106"/>
                </a:cubicBezTo>
                <a:lnTo>
                  <a:pt x="72552" y="8106"/>
                </a:lnTo>
                <a:lnTo>
                  <a:pt x="72552" y="7706"/>
                </a:lnTo>
                <a:cubicBezTo>
                  <a:pt x="72619" y="7973"/>
                  <a:pt x="72619" y="8206"/>
                  <a:pt x="72753" y="8473"/>
                </a:cubicBezTo>
                <a:cubicBezTo>
                  <a:pt x="72719" y="8273"/>
                  <a:pt x="72719" y="8039"/>
                  <a:pt x="72686" y="7873"/>
                </a:cubicBezTo>
                <a:lnTo>
                  <a:pt x="72686" y="7873"/>
                </a:lnTo>
                <a:cubicBezTo>
                  <a:pt x="72753" y="8173"/>
                  <a:pt x="72786" y="8440"/>
                  <a:pt x="72886" y="8707"/>
                </a:cubicBezTo>
                <a:lnTo>
                  <a:pt x="72919" y="8707"/>
                </a:lnTo>
                <a:cubicBezTo>
                  <a:pt x="72886" y="8506"/>
                  <a:pt x="72853" y="8273"/>
                  <a:pt x="72786" y="8039"/>
                </a:cubicBezTo>
                <a:lnTo>
                  <a:pt x="72853" y="8039"/>
                </a:lnTo>
                <a:cubicBezTo>
                  <a:pt x="72886" y="8206"/>
                  <a:pt x="72953" y="8440"/>
                  <a:pt x="73019" y="8607"/>
                </a:cubicBezTo>
                <a:lnTo>
                  <a:pt x="73053" y="8607"/>
                </a:lnTo>
                <a:cubicBezTo>
                  <a:pt x="73019" y="8506"/>
                  <a:pt x="73019" y="8440"/>
                  <a:pt x="72953" y="8373"/>
                </a:cubicBezTo>
                <a:lnTo>
                  <a:pt x="72953" y="8373"/>
                </a:lnTo>
                <a:cubicBezTo>
                  <a:pt x="73019" y="8473"/>
                  <a:pt x="73053" y="8506"/>
                  <a:pt x="73086" y="8607"/>
                </a:cubicBezTo>
                <a:lnTo>
                  <a:pt x="73086" y="8607"/>
                </a:lnTo>
                <a:cubicBezTo>
                  <a:pt x="73019" y="8340"/>
                  <a:pt x="72919" y="8140"/>
                  <a:pt x="72886" y="7839"/>
                </a:cubicBezTo>
                <a:cubicBezTo>
                  <a:pt x="72919" y="8006"/>
                  <a:pt x="73019" y="8140"/>
                  <a:pt x="73053" y="8306"/>
                </a:cubicBezTo>
                <a:lnTo>
                  <a:pt x="73053" y="8306"/>
                </a:lnTo>
                <a:cubicBezTo>
                  <a:pt x="72953" y="7939"/>
                  <a:pt x="72886" y="7539"/>
                  <a:pt x="72753" y="7206"/>
                </a:cubicBezTo>
                <a:lnTo>
                  <a:pt x="72786" y="7206"/>
                </a:lnTo>
                <a:cubicBezTo>
                  <a:pt x="72886" y="7439"/>
                  <a:pt x="72919" y="7639"/>
                  <a:pt x="73019" y="7839"/>
                </a:cubicBezTo>
                <a:lnTo>
                  <a:pt x="73019" y="7839"/>
                </a:lnTo>
                <a:cubicBezTo>
                  <a:pt x="72919" y="7472"/>
                  <a:pt x="72853" y="7039"/>
                  <a:pt x="72753" y="6672"/>
                </a:cubicBezTo>
                <a:lnTo>
                  <a:pt x="72786" y="6672"/>
                </a:lnTo>
                <a:cubicBezTo>
                  <a:pt x="72886" y="6972"/>
                  <a:pt x="72919" y="7206"/>
                  <a:pt x="73019" y="7506"/>
                </a:cubicBezTo>
                <a:lnTo>
                  <a:pt x="73019" y="7506"/>
                </a:lnTo>
                <a:cubicBezTo>
                  <a:pt x="72953" y="7105"/>
                  <a:pt x="72886" y="6672"/>
                  <a:pt x="72853" y="6205"/>
                </a:cubicBezTo>
                <a:lnTo>
                  <a:pt x="72886" y="6205"/>
                </a:lnTo>
                <a:cubicBezTo>
                  <a:pt x="72886" y="6305"/>
                  <a:pt x="72919" y="6372"/>
                  <a:pt x="72919" y="6438"/>
                </a:cubicBezTo>
                <a:cubicBezTo>
                  <a:pt x="72919" y="6538"/>
                  <a:pt x="72953" y="6638"/>
                  <a:pt x="72953" y="6772"/>
                </a:cubicBezTo>
                <a:cubicBezTo>
                  <a:pt x="72953" y="6805"/>
                  <a:pt x="73019" y="6839"/>
                  <a:pt x="73053" y="6939"/>
                </a:cubicBezTo>
                <a:cubicBezTo>
                  <a:pt x="73086" y="7039"/>
                  <a:pt x="73120" y="7172"/>
                  <a:pt x="73120" y="7306"/>
                </a:cubicBezTo>
                <a:cubicBezTo>
                  <a:pt x="73120" y="7339"/>
                  <a:pt x="73120" y="7339"/>
                  <a:pt x="73186" y="7372"/>
                </a:cubicBezTo>
                <a:cubicBezTo>
                  <a:pt x="73120" y="7105"/>
                  <a:pt x="73086" y="6805"/>
                  <a:pt x="73019" y="6472"/>
                </a:cubicBezTo>
                <a:lnTo>
                  <a:pt x="73019" y="6472"/>
                </a:lnTo>
                <a:cubicBezTo>
                  <a:pt x="73019" y="6505"/>
                  <a:pt x="73019" y="6505"/>
                  <a:pt x="73053" y="6538"/>
                </a:cubicBezTo>
                <a:lnTo>
                  <a:pt x="73053" y="6538"/>
                </a:lnTo>
                <a:cubicBezTo>
                  <a:pt x="73053" y="6305"/>
                  <a:pt x="73019" y="6038"/>
                  <a:pt x="73019" y="5771"/>
                </a:cubicBezTo>
                <a:lnTo>
                  <a:pt x="73019" y="5771"/>
                </a:lnTo>
                <a:cubicBezTo>
                  <a:pt x="73053" y="6038"/>
                  <a:pt x="73086" y="6338"/>
                  <a:pt x="73186" y="6638"/>
                </a:cubicBezTo>
                <a:lnTo>
                  <a:pt x="73186" y="6638"/>
                </a:lnTo>
                <a:lnTo>
                  <a:pt x="73053" y="5271"/>
                </a:lnTo>
                <a:lnTo>
                  <a:pt x="73086" y="5271"/>
                </a:lnTo>
                <a:cubicBezTo>
                  <a:pt x="73120" y="5671"/>
                  <a:pt x="73220" y="6105"/>
                  <a:pt x="73253" y="6505"/>
                </a:cubicBezTo>
                <a:lnTo>
                  <a:pt x="73286" y="6505"/>
                </a:lnTo>
                <a:cubicBezTo>
                  <a:pt x="73286" y="6338"/>
                  <a:pt x="73253" y="6171"/>
                  <a:pt x="73253" y="6005"/>
                </a:cubicBezTo>
                <a:lnTo>
                  <a:pt x="73253" y="5805"/>
                </a:lnTo>
                <a:cubicBezTo>
                  <a:pt x="73253" y="5771"/>
                  <a:pt x="73253" y="5704"/>
                  <a:pt x="73286" y="5671"/>
                </a:cubicBezTo>
                <a:cubicBezTo>
                  <a:pt x="73353" y="5838"/>
                  <a:pt x="73386" y="6005"/>
                  <a:pt x="73386" y="6205"/>
                </a:cubicBezTo>
                <a:lnTo>
                  <a:pt x="73386" y="6205"/>
                </a:lnTo>
                <a:cubicBezTo>
                  <a:pt x="73353" y="5805"/>
                  <a:pt x="73286" y="5438"/>
                  <a:pt x="73253" y="5004"/>
                </a:cubicBezTo>
                <a:lnTo>
                  <a:pt x="73253" y="5004"/>
                </a:lnTo>
                <a:cubicBezTo>
                  <a:pt x="73286" y="5338"/>
                  <a:pt x="73353" y="5671"/>
                  <a:pt x="73386" y="5971"/>
                </a:cubicBezTo>
                <a:lnTo>
                  <a:pt x="73420" y="5971"/>
                </a:lnTo>
                <a:lnTo>
                  <a:pt x="73420" y="5838"/>
                </a:lnTo>
                <a:lnTo>
                  <a:pt x="73420" y="5638"/>
                </a:lnTo>
                <a:cubicBezTo>
                  <a:pt x="73420" y="5304"/>
                  <a:pt x="73453" y="4971"/>
                  <a:pt x="73453" y="4637"/>
                </a:cubicBezTo>
                <a:lnTo>
                  <a:pt x="73520" y="4637"/>
                </a:lnTo>
                <a:cubicBezTo>
                  <a:pt x="73520" y="5004"/>
                  <a:pt x="73520" y="5338"/>
                  <a:pt x="73553" y="5704"/>
                </a:cubicBezTo>
                <a:lnTo>
                  <a:pt x="73587" y="5704"/>
                </a:lnTo>
                <a:lnTo>
                  <a:pt x="73587" y="4704"/>
                </a:lnTo>
                <a:lnTo>
                  <a:pt x="73620" y="4704"/>
                </a:lnTo>
                <a:cubicBezTo>
                  <a:pt x="73620" y="4937"/>
                  <a:pt x="73687" y="5171"/>
                  <a:pt x="73687" y="5371"/>
                </a:cubicBezTo>
                <a:lnTo>
                  <a:pt x="73720" y="5371"/>
                </a:lnTo>
                <a:lnTo>
                  <a:pt x="73720" y="4770"/>
                </a:lnTo>
                <a:lnTo>
                  <a:pt x="73720" y="4770"/>
                </a:lnTo>
                <a:cubicBezTo>
                  <a:pt x="73753" y="4837"/>
                  <a:pt x="73753" y="4937"/>
                  <a:pt x="73787" y="5004"/>
                </a:cubicBezTo>
                <a:cubicBezTo>
                  <a:pt x="73787" y="4770"/>
                  <a:pt x="73753" y="4504"/>
                  <a:pt x="73753" y="4270"/>
                </a:cubicBezTo>
                <a:cubicBezTo>
                  <a:pt x="73753" y="4303"/>
                  <a:pt x="73787" y="4337"/>
                  <a:pt x="73787" y="4437"/>
                </a:cubicBezTo>
                <a:cubicBezTo>
                  <a:pt x="73787" y="4637"/>
                  <a:pt x="73853" y="4871"/>
                  <a:pt x="73853" y="5104"/>
                </a:cubicBezTo>
                <a:lnTo>
                  <a:pt x="73887" y="5104"/>
                </a:lnTo>
                <a:lnTo>
                  <a:pt x="73887" y="4637"/>
                </a:lnTo>
                <a:cubicBezTo>
                  <a:pt x="74420" y="6438"/>
                  <a:pt x="75221" y="10274"/>
                  <a:pt x="75555" y="17179"/>
                </a:cubicBezTo>
                <a:cubicBezTo>
                  <a:pt x="75354" y="17046"/>
                  <a:pt x="75088" y="16946"/>
                  <a:pt x="74854" y="16779"/>
                </a:cubicBezTo>
                <a:cubicBezTo>
                  <a:pt x="73253" y="18514"/>
                  <a:pt x="69851" y="17113"/>
                  <a:pt x="67749" y="18180"/>
                </a:cubicBezTo>
                <a:cubicBezTo>
                  <a:pt x="66882" y="18647"/>
                  <a:pt x="64180" y="20448"/>
                  <a:pt x="64013" y="21449"/>
                </a:cubicBezTo>
                <a:cubicBezTo>
                  <a:pt x="63112" y="21816"/>
                  <a:pt x="62612" y="23350"/>
                  <a:pt x="61845" y="23484"/>
                </a:cubicBezTo>
                <a:cubicBezTo>
                  <a:pt x="61044" y="23617"/>
                  <a:pt x="60277" y="22650"/>
                  <a:pt x="59576" y="22383"/>
                </a:cubicBezTo>
                <a:cubicBezTo>
                  <a:pt x="59210" y="18547"/>
                  <a:pt x="58609" y="13977"/>
                  <a:pt x="57608" y="10708"/>
                </a:cubicBezTo>
                <a:cubicBezTo>
                  <a:pt x="57608" y="10641"/>
                  <a:pt x="57575" y="10541"/>
                  <a:pt x="57575" y="10475"/>
                </a:cubicBezTo>
                <a:lnTo>
                  <a:pt x="57708" y="10841"/>
                </a:lnTo>
                <a:lnTo>
                  <a:pt x="57708" y="10841"/>
                </a:lnTo>
                <a:lnTo>
                  <a:pt x="57708" y="10675"/>
                </a:lnTo>
                <a:cubicBezTo>
                  <a:pt x="57708" y="10641"/>
                  <a:pt x="57675" y="10608"/>
                  <a:pt x="57675" y="10508"/>
                </a:cubicBezTo>
                <a:cubicBezTo>
                  <a:pt x="57775" y="10841"/>
                  <a:pt x="57775" y="11175"/>
                  <a:pt x="57875" y="11509"/>
                </a:cubicBezTo>
                <a:lnTo>
                  <a:pt x="57909" y="11509"/>
                </a:lnTo>
                <a:cubicBezTo>
                  <a:pt x="57875" y="11142"/>
                  <a:pt x="57775" y="10775"/>
                  <a:pt x="57742" y="10441"/>
                </a:cubicBezTo>
                <a:cubicBezTo>
                  <a:pt x="57942" y="10775"/>
                  <a:pt x="57875" y="11142"/>
                  <a:pt x="57942" y="11542"/>
                </a:cubicBezTo>
                <a:cubicBezTo>
                  <a:pt x="57942" y="11375"/>
                  <a:pt x="57909" y="11175"/>
                  <a:pt x="57909" y="10975"/>
                </a:cubicBezTo>
                <a:cubicBezTo>
                  <a:pt x="57909" y="11008"/>
                  <a:pt x="57942" y="11042"/>
                  <a:pt x="57942" y="11108"/>
                </a:cubicBezTo>
                <a:cubicBezTo>
                  <a:pt x="57942" y="10942"/>
                  <a:pt x="57909" y="10775"/>
                  <a:pt x="57875" y="10608"/>
                </a:cubicBezTo>
                <a:cubicBezTo>
                  <a:pt x="57942" y="10708"/>
                  <a:pt x="58009" y="10975"/>
                  <a:pt x="58042" y="11142"/>
                </a:cubicBezTo>
                <a:cubicBezTo>
                  <a:pt x="58042" y="11308"/>
                  <a:pt x="58075" y="11509"/>
                  <a:pt x="58075" y="11675"/>
                </a:cubicBezTo>
                <a:lnTo>
                  <a:pt x="58109" y="11675"/>
                </a:lnTo>
                <a:cubicBezTo>
                  <a:pt x="58109" y="11509"/>
                  <a:pt x="58109" y="11308"/>
                  <a:pt x="58075" y="11142"/>
                </a:cubicBezTo>
                <a:lnTo>
                  <a:pt x="58075" y="11142"/>
                </a:lnTo>
                <a:cubicBezTo>
                  <a:pt x="58075" y="11275"/>
                  <a:pt x="58109" y="11342"/>
                  <a:pt x="58109" y="11475"/>
                </a:cubicBezTo>
                <a:lnTo>
                  <a:pt x="58109" y="11842"/>
                </a:lnTo>
                <a:lnTo>
                  <a:pt x="58175" y="11842"/>
                </a:lnTo>
                <a:lnTo>
                  <a:pt x="58175" y="11275"/>
                </a:lnTo>
                <a:lnTo>
                  <a:pt x="58175" y="11275"/>
                </a:lnTo>
                <a:cubicBezTo>
                  <a:pt x="58175" y="11308"/>
                  <a:pt x="58175" y="11308"/>
                  <a:pt x="58209" y="11342"/>
                </a:cubicBezTo>
                <a:cubicBezTo>
                  <a:pt x="58242" y="11509"/>
                  <a:pt x="58242" y="11642"/>
                  <a:pt x="58276" y="11809"/>
                </a:cubicBezTo>
                <a:cubicBezTo>
                  <a:pt x="58342" y="11942"/>
                  <a:pt x="58276" y="12042"/>
                  <a:pt x="58342" y="12209"/>
                </a:cubicBezTo>
                <a:lnTo>
                  <a:pt x="58342" y="11675"/>
                </a:lnTo>
                <a:cubicBezTo>
                  <a:pt x="58376" y="11942"/>
                  <a:pt x="58376" y="12176"/>
                  <a:pt x="58342" y="12443"/>
                </a:cubicBezTo>
                <a:cubicBezTo>
                  <a:pt x="58409" y="12142"/>
                  <a:pt x="58376" y="11809"/>
                  <a:pt x="58409" y="11509"/>
                </a:cubicBezTo>
                <a:cubicBezTo>
                  <a:pt x="58442" y="11775"/>
                  <a:pt x="58509" y="12042"/>
                  <a:pt x="58576" y="12309"/>
                </a:cubicBezTo>
                <a:cubicBezTo>
                  <a:pt x="58576" y="12209"/>
                  <a:pt x="58609" y="12142"/>
                  <a:pt x="58609" y="12042"/>
                </a:cubicBezTo>
                <a:lnTo>
                  <a:pt x="58609" y="12042"/>
                </a:lnTo>
                <a:lnTo>
                  <a:pt x="58609" y="12476"/>
                </a:lnTo>
                <a:lnTo>
                  <a:pt x="58676" y="12476"/>
                </a:lnTo>
                <a:lnTo>
                  <a:pt x="58676" y="11775"/>
                </a:lnTo>
                <a:lnTo>
                  <a:pt x="58676" y="11775"/>
                </a:lnTo>
                <a:lnTo>
                  <a:pt x="58776" y="12776"/>
                </a:lnTo>
                <a:lnTo>
                  <a:pt x="58776" y="12609"/>
                </a:lnTo>
                <a:lnTo>
                  <a:pt x="58776" y="12609"/>
                </a:lnTo>
                <a:lnTo>
                  <a:pt x="58776" y="13010"/>
                </a:lnTo>
                <a:lnTo>
                  <a:pt x="58843" y="13010"/>
                </a:lnTo>
                <a:cubicBezTo>
                  <a:pt x="58843" y="12810"/>
                  <a:pt x="58876" y="12609"/>
                  <a:pt x="58876" y="12376"/>
                </a:cubicBezTo>
                <a:lnTo>
                  <a:pt x="58876" y="12376"/>
                </a:lnTo>
                <a:lnTo>
                  <a:pt x="58876" y="13176"/>
                </a:lnTo>
                <a:lnTo>
                  <a:pt x="58876" y="13176"/>
                </a:lnTo>
                <a:cubicBezTo>
                  <a:pt x="58876" y="13043"/>
                  <a:pt x="58909" y="12976"/>
                  <a:pt x="58909" y="12843"/>
                </a:cubicBezTo>
                <a:lnTo>
                  <a:pt x="58909" y="12843"/>
                </a:lnTo>
                <a:lnTo>
                  <a:pt x="58909" y="13477"/>
                </a:lnTo>
                <a:lnTo>
                  <a:pt x="58943" y="13477"/>
                </a:lnTo>
                <a:cubicBezTo>
                  <a:pt x="58943" y="13277"/>
                  <a:pt x="58943" y="13110"/>
                  <a:pt x="59009" y="12876"/>
                </a:cubicBezTo>
                <a:lnTo>
                  <a:pt x="59009" y="12876"/>
                </a:lnTo>
                <a:lnTo>
                  <a:pt x="59009" y="13543"/>
                </a:lnTo>
                <a:lnTo>
                  <a:pt x="59009" y="13543"/>
                </a:lnTo>
                <a:cubicBezTo>
                  <a:pt x="59009" y="13510"/>
                  <a:pt x="59009" y="13443"/>
                  <a:pt x="59043" y="13377"/>
                </a:cubicBezTo>
                <a:lnTo>
                  <a:pt x="59043" y="13377"/>
                </a:lnTo>
                <a:lnTo>
                  <a:pt x="59043" y="13543"/>
                </a:lnTo>
                <a:lnTo>
                  <a:pt x="59043" y="13543"/>
                </a:lnTo>
                <a:cubicBezTo>
                  <a:pt x="59043" y="13477"/>
                  <a:pt x="59076" y="13343"/>
                  <a:pt x="59076" y="13277"/>
                </a:cubicBezTo>
                <a:lnTo>
                  <a:pt x="59076" y="13277"/>
                </a:lnTo>
                <a:lnTo>
                  <a:pt x="59076" y="13543"/>
                </a:lnTo>
                <a:lnTo>
                  <a:pt x="59109" y="13543"/>
                </a:lnTo>
                <a:lnTo>
                  <a:pt x="59109" y="12976"/>
                </a:lnTo>
                <a:lnTo>
                  <a:pt x="59109" y="12976"/>
                </a:lnTo>
                <a:cubicBezTo>
                  <a:pt x="59109" y="13043"/>
                  <a:pt x="59109" y="13143"/>
                  <a:pt x="59176" y="13210"/>
                </a:cubicBezTo>
                <a:lnTo>
                  <a:pt x="59210" y="13210"/>
                </a:lnTo>
                <a:cubicBezTo>
                  <a:pt x="59210" y="13110"/>
                  <a:pt x="59210" y="12976"/>
                  <a:pt x="59176" y="12843"/>
                </a:cubicBezTo>
                <a:lnTo>
                  <a:pt x="59176" y="12843"/>
                </a:lnTo>
                <a:cubicBezTo>
                  <a:pt x="59210" y="13010"/>
                  <a:pt x="59243" y="13176"/>
                  <a:pt x="59243" y="13310"/>
                </a:cubicBezTo>
                <a:lnTo>
                  <a:pt x="59243" y="13310"/>
                </a:lnTo>
                <a:cubicBezTo>
                  <a:pt x="59210" y="13176"/>
                  <a:pt x="59210" y="13010"/>
                  <a:pt x="59210" y="12943"/>
                </a:cubicBezTo>
                <a:cubicBezTo>
                  <a:pt x="59243" y="13010"/>
                  <a:pt x="59276" y="13143"/>
                  <a:pt x="59343" y="13277"/>
                </a:cubicBezTo>
                <a:cubicBezTo>
                  <a:pt x="59343" y="12876"/>
                  <a:pt x="59176" y="12543"/>
                  <a:pt x="59043" y="12176"/>
                </a:cubicBezTo>
                <a:cubicBezTo>
                  <a:pt x="59109" y="12443"/>
                  <a:pt x="59243" y="12709"/>
                  <a:pt x="59343" y="12976"/>
                </a:cubicBezTo>
                <a:cubicBezTo>
                  <a:pt x="59276" y="12709"/>
                  <a:pt x="59176" y="12476"/>
                  <a:pt x="59109" y="12209"/>
                </a:cubicBezTo>
                <a:cubicBezTo>
                  <a:pt x="59210" y="12443"/>
                  <a:pt x="59276" y="12609"/>
                  <a:pt x="59376" y="12810"/>
                </a:cubicBezTo>
                <a:lnTo>
                  <a:pt x="59410" y="12810"/>
                </a:lnTo>
                <a:cubicBezTo>
                  <a:pt x="59276" y="12476"/>
                  <a:pt x="59109" y="12109"/>
                  <a:pt x="59009" y="11775"/>
                </a:cubicBezTo>
                <a:lnTo>
                  <a:pt x="59009" y="11775"/>
                </a:lnTo>
                <a:cubicBezTo>
                  <a:pt x="59076" y="11942"/>
                  <a:pt x="59176" y="12042"/>
                  <a:pt x="59243" y="12209"/>
                </a:cubicBezTo>
                <a:lnTo>
                  <a:pt x="59243" y="12209"/>
                </a:lnTo>
                <a:cubicBezTo>
                  <a:pt x="59176" y="12042"/>
                  <a:pt x="59076" y="11876"/>
                  <a:pt x="59043" y="11775"/>
                </a:cubicBezTo>
                <a:lnTo>
                  <a:pt x="59043" y="11775"/>
                </a:lnTo>
                <a:cubicBezTo>
                  <a:pt x="59076" y="11809"/>
                  <a:pt x="59076" y="11876"/>
                  <a:pt x="59109" y="11942"/>
                </a:cubicBezTo>
                <a:lnTo>
                  <a:pt x="59109" y="11942"/>
                </a:lnTo>
                <a:cubicBezTo>
                  <a:pt x="59076" y="11842"/>
                  <a:pt x="59076" y="11809"/>
                  <a:pt x="59043" y="11709"/>
                </a:cubicBezTo>
                <a:cubicBezTo>
                  <a:pt x="59009" y="11642"/>
                  <a:pt x="58943" y="11609"/>
                  <a:pt x="58909" y="11509"/>
                </a:cubicBezTo>
                <a:cubicBezTo>
                  <a:pt x="58876" y="11442"/>
                  <a:pt x="58843" y="11375"/>
                  <a:pt x="58776" y="11308"/>
                </a:cubicBezTo>
                <a:cubicBezTo>
                  <a:pt x="58743" y="11208"/>
                  <a:pt x="58709" y="11175"/>
                  <a:pt x="58709" y="11108"/>
                </a:cubicBezTo>
                <a:cubicBezTo>
                  <a:pt x="58776" y="11208"/>
                  <a:pt x="58876" y="11342"/>
                  <a:pt x="58943" y="11442"/>
                </a:cubicBezTo>
                <a:cubicBezTo>
                  <a:pt x="58876" y="11175"/>
                  <a:pt x="58676" y="10975"/>
                  <a:pt x="58542" y="10708"/>
                </a:cubicBezTo>
                <a:cubicBezTo>
                  <a:pt x="58609" y="10841"/>
                  <a:pt x="58743" y="10975"/>
                  <a:pt x="58843" y="11108"/>
                </a:cubicBezTo>
                <a:lnTo>
                  <a:pt x="58843" y="11108"/>
                </a:lnTo>
                <a:cubicBezTo>
                  <a:pt x="58709" y="10942"/>
                  <a:pt x="58542" y="10708"/>
                  <a:pt x="58409" y="10541"/>
                </a:cubicBezTo>
                <a:lnTo>
                  <a:pt x="58409" y="10541"/>
                </a:lnTo>
                <a:cubicBezTo>
                  <a:pt x="58542" y="10641"/>
                  <a:pt x="58609" y="10775"/>
                  <a:pt x="58743" y="10841"/>
                </a:cubicBezTo>
                <a:lnTo>
                  <a:pt x="58743" y="10841"/>
                </a:lnTo>
                <a:cubicBezTo>
                  <a:pt x="58542" y="10608"/>
                  <a:pt x="58376" y="10374"/>
                  <a:pt x="58175" y="10141"/>
                </a:cubicBezTo>
                <a:cubicBezTo>
                  <a:pt x="58276" y="10208"/>
                  <a:pt x="58376" y="10308"/>
                  <a:pt x="58442" y="10374"/>
                </a:cubicBezTo>
                <a:lnTo>
                  <a:pt x="58342" y="10141"/>
                </a:lnTo>
                <a:lnTo>
                  <a:pt x="58376" y="10141"/>
                </a:lnTo>
                <a:cubicBezTo>
                  <a:pt x="58442" y="10274"/>
                  <a:pt x="58509" y="10341"/>
                  <a:pt x="58576" y="10475"/>
                </a:cubicBezTo>
                <a:lnTo>
                  <a:pt x="58576" y="10475"/>
                </a:lnTo>
                <a:cubicBezTo>
                  <a:pt x="58576" y="10441"/>
                  <a:pt x="58576" y="10374"/>
                  <a:pt x="58542" y="10341"/>
                </a:cubicBezTo>
                <a:lnTo>
                  <a:pt x="58542" y="10341"/>
                </a:lnTo>
                <a:lnTo>
                  <a:pt x="58709" y="10508"/>
                </a:lnTo>
                <a:lnTo>
                  <a:pt x="58709" y="10475"/>
                </a:lnTo>
                <a:cubicBezTo>
                  <a:pt x="58743" y="10508"/>
                  <a:pt x="58743" y="10541"/>
                  <a:pt x="58776" y="10608"/>
                </a:cubicBezTo>
                <a:lnTo>
                  <a:pt x="58776" y="10608"/>
                </a:lnTo>
                <a:lnTo>
                  <a:pt x="58676" y="10341"/>
                </a:lnTo>
                <a:lnTo>
                  <a:pt x="58676" y="10341"/>
                </a:lnTo>
                <a:lnTo>
                  <a:pt x="58676" y="10341"/>
                </a:lnTo>
                <a:lnTo>
                  <a:pt x="58676" y="10341"/>
                </a:lnTo>
                <a:cubicBezTo>
                  <a:pt x="58576" y="10274"/>
                  <a:pt x="58509" y="10141"/>
                  <a:pt x="58442" y="10041"/>
                </a:cubicBezTo>
                <a:lnTo>
                  <a:pt x="58442" y="10041"/>
                </a:lnTo>
                <a:lnTo>
                  <a:pt x="59076" y="10808"/>
                </a:lnTo>
                <a:cubicBezTo>
                  <a:pt x="58909" y="10508"/>
                  <a:pt x="58709" y="10274"/>
                  <a:pt x="58509" y="9974"/>
                </a:cubicBezTo>
                <a:cubicBezTo>
                  <a:pt x="58609" y="10041"/>
                  <a:pt x="58709" y="10208"/>
                  <a:pt x="58843" y="10341"/>
                </a:cubicBezTo>
                <a:lnTo>
                  <a:pt x="58843" y="10208"/>
                </a:lnTo>
                <a:lnTo>
                  <a:pt x="58876" y="10208"/>
                </a:lnTo>
                <a:cubicBezTo>
                  <a:pt x="59009" y="10374"/>
                  <a:pt x="59109" y="10608"/>
                  <a:pt x="59243" y="10775"/>
                </a:cubicBezTo>
                <a:cubicBezTo>
                  <a:pt x="59109" y="10475"/>
                  <a:pt x="58943" y="10174"/>
                  <a:pt x="58743" y="9941"/>
                </a:cubicBezTo>
                <a:cubicBezTo>
                  <a:pt x="59043" y="10141"/>
                  <a:pt x="59176" y="10475"/>
                  <a:pt x="59376" y="10708"/>
                </a:cubicBezTo>
                <a:cubicBezTo>
                  <a:pt x="59376" y="10675"/>
                  <a:pt x="59343" y="10675"/>
                  <a:pt x="59343" y="10641"/>
                </a:cubicBezTo>
                <a:lnTo>
                  <a:pt x="59343" y="10641"/>
                </a:lnTo>
                <a:cubicBezTo>
                  <a:pt x="59376" y="10708"/>
                  <a:pt x="59443" y="10841"/>
                  <a:pt x="59510" y="10942"/>
                </a:cubicBezTo>
                <a:lnTo>
                  <a:pt x="59543" y="10942"/>
                </a:lnTo>
                <a:cubicBezTo>
                  <a:pt x="59443" y="10775"/>
                  <a:pt x="59376" y="10608"/>
                  <a:pt x="59276" y="10475"/>
                </a:cubicBezTo>
                <a:lnTo>
                  <a:pt x="59276" y="10475"/>
                </a:lnTo>
                <a:cubicBezTo>
                  <a:pt x="59276" y="10475"/>
                  <a:pt x="59276" y="10508"/>
                  <a:pt x="59343" y="10508"/>
                </a:cubicBezTo>
                <a:lnTo>
                  <a:pt x="59343" y="10508"/>
                </a:lnTo>
                <a:cubicBezTo>
                  <a:pt x="59343" y="10475"/>
                  <a:pt x="59276" y="10441"/>
                  <a:pt x="59276" y="10374"/>
                </a:cubicBezTo>
                <a:lnTo>
                  <a:pt x="59276" y="10374"/>
                </a:lnTo>
                <a:cubicBezTo>
                  <a:pt x="59343" y="10475"/>
                  <a:pt x="59376" y="10508"/>
                  <a:pt x="59443" y="10608"/>
                </a:cubicBezTo>
                <a:cubicBezTo>
                  <a:pt x="59510" y="10675"/>
                  <a:pt x="59543" y="10708"/>
                  <a:pt x="59576" y="10808"/>
                </a:cubicBezTo>
                <a:lnTo>
                  <a:pt x="59710" y="11042"/>
                </a:lnTo>
                <a:lnTo>
                  <a:pt x="59710" y="11008"/>
                </a:lnTo>
                <a:lnTo>
                  <a:pt x="59710" y="11008"/>
                </a:lnTo>
                <a:cubicBezTo>
                  <a:pt x="59710" y="11042"/>
                  <a:pt x="59710" y="11042"/>
                  <a:pt x="59743" y="11108"/>
                </a:cubicBezTo>
                <a:cubicBezTo>
                  <a:pt x="59777" y="11008"/>
                  <a:pt x="59743" y="10942"/>
                  <a:pt x="59610" y="10775"/>
                </a:cubicBezTo>
                <a:cubicBezTo>
                  <a:pt x="59576" y="10675"/>
                  <a:pt x="59510" y="10541"/>
                  <a:pt x="59443" y="10475"/>
                </a:cubicBezTo>
                <a:cubicBezTo>
                  <a:pt x="59710" y="10708"/>
                  <a:pt x="59877" y="10975"/>
                  <a:pt x="60010" y="11308"/>
                </a:cubicBezTo>
                <a:cubicBezTo>
                  <a:pt x="60043" y="11108"/>
                  <a:pt x="59910" y="10942"/>
                  <a:pt x="59877" y="10775"/>
                </a:cubicBezTo>
                <a:lnTo>
                  <a:pt x="59910" y="10808"/>
                </a:lnTo>
                <a:cubicBezTo>
                  <a:pt x="60077" y="11008"/>
                  <a:pt x="60244" y="11275"/>
                  <a:pt x="60410" y="11475"/>
                </a:cubicBezTo>
                <a:cubicBezTo>
                  <a:pt x="60344" y="11342"/>
                  <a:pt x="60244" y="11175"/>
                  <a:pt x="60210" y="11042"/>
                </a:cubicBezTo>
                <a:lnTo>
                  <a:pt x="60210" y="11042"/>
                </a:lnTo>
                <a:cubicBezTo>
                  <a:pt x="60244" y="11142"/>
                  <a:pt x="60344" y="11175"/>
                  <a:pt x="60377" y="11275"/>
                </a:cubicBezTo>
                <a:lnTo>
                  <a:pt x="60377" y="11275"/>
                </a:lnTo>
                <a:cubicBezTo>
                  <a:pt x="60244" y="11042"/>
                  <a:pt x="60110" y="10875"/>
                  <a:pt x="60010" y="10675"/>
                </a:cubicBezTo>
                <a:lnTo>
                  <a:pt x="60010" y="10675"/>
                </a:lnTo>
                <a:cubicBezTo>
                  <a:pt x="60177" y="10942"/>
                  <a:pt x="60344" y="11175"/>
                  <a:pt x="60544" y="11475"/>
                </a:cubicBezTo>
                <a:lnTo>
                  <a:pt x="60544" y="11475"/>
                </a:lnTo>
                <a:cubicBezTo>
                  <a:pt x="60444" y="11308"/>
                  <a:pt x="60377" y="11142"/>
                  <a:pt x="60244" y="10942"/>
                </a:cubicBezTo>
                <a:lnTo>
                  <a:pt x="60244" y="10942"/>
                </a:lnTo>
                <a:cubicBezTo>
                  <a:pt x="60444" y="11275"/>
                  <a:pt x="60677" y="11609"/>
                  <a:pt x="60877" y="11876"/>
                </a:cubicBezTo>
                <a:cubicBezTo>
                  <a:pt x="60777" y="11609"/>
                  <a:pt x="60577" y="11342"/>
                  <a:pt x="60444" y="11042"/>
                </a:cubicBezTo>
                <a:cubicBezTo>
                  <a:pt x="60544" y="11175"/>
                  <a:pt x="60611" y="11342"/>
                  <a:pt x="60711" y="11475"/>
                </a:cubicBezTo>
                <a:lnTo>
                  <a:pt x="60744" y="11475"/>
                </a:lnTo>
                <a:lnTo>
                  <a:pt x="60377" y="10841"/>
                </a:lnTo>
                <a:lnTo>
                  <a:pt x="60377" y="10841"/>
                </a:lnTo>
                <a:cubicBezTo>
                  <a:pt x="60444" y="10942"/>
                  <a:pt x="60510" y="11008"/>
                  <a:pt x="60577" y="11142"/>
                </a:cubicBezTo>
                <a:cubicBezTo>
                  <a:pt x="60677" y="11208"/>
                  <a:pt x="60711" y="11342"/>
                  <a:pt x="60777" y="11442"/>
                </a:cubicBezTo>
                <a:cubicBezTo>
                  <a:pt x="60844" y="11509"/>
                  <a:pt x="60911" y="11642"/>
                  <a:pt x="60944" y="11709"/>
                </a:cubicBezTo>
                <a:cubicBezTo>
                  <a:pt x="60944" y="11675"/>
                  <a:pt x="60944" y="11675"/>
                  <a:pt x="60911" y="11642"/>
                </a:cubicBezTo>
                <a:lnTo>
                  <a:pt x="60911" y="11642"/>
                </a:lnTo>
                <a:cubicBezTo>
                  <a:pt x="61011" y="11809"/>
                  <a:pt x="61078" y="11942"/>
                  <a:pt x="61178" y="12109"/>
                </a:cubicBezTo>
                <a:cubicBezTo>
                  <a:pt x="61078" y="11809"/>
                  <a:pt x="60911" y="11542"/>
                  <a:pt x="60777" y="11308"/>
                </a:cubicBezTo>
                <a:lnTo>
                  <a:pt x="61178" y="11942"/>
                </a:lnTo>
                <a:lnTo>
                  <a:pt x="61178" y="11942"/>
                </a:lnTo>
                <a:cubicBezTo>
                  <a:pt x="61078" y="11775"/>
                  <a:pt x="61044" y="11642"/>
                  <a:pt x="60944" y="11475"/>
                </a:cubicBezTo>
                <a:lnTo>
                  <a:pt x="60944" y="11475"/>
                </a:lnTo>
                <a:cubicBezTo>
                  <a:pt x="61078" y="11675"/>
                  <a:pt x="61178" y="11876"/>
                  <a:pt x="61278" y="12109"/>
                </a:cubicBezTo>
                <a:lnTo>
                  <a:pt x="61344" y="12109"/>
                </a:lnTo>
                <a:cubicBezTo>
                  <a:pt x="61244" y="11876"/>
                  <a:pt x="61111" y="11675"/>
                  <a:pt x="61044" y="11475"/>
                </a:cubicBezTo>
                <a:lnTo>
                  <a:pt x="61044" y="11475"/>
                </a:lnTo>
                <a:cubicBezTo>
                  <a:pt x="61178" y="11709"/>
                  <a:pt x="61344" y="12009"/>
                  <a:pt x="61444" y="12276"/>
                </a:cubicBezTo>
                <a:lnTo>
                  <a:pt x="61444" y="12276"/>
                </a:lnTo>
                <a:cubicBezTo>
                  <a:pt x="61378" y="12042"/>
                  <a:pt x="61278" y="11876"/>
                  <a:pt x="61211" y="11675"/>
                </a:cubicBezTo>
                <a:lnTo>
                  <a:pt x="61211" y="11675"/>
                </a:lnTo>
                <a:lnTo>
                  <a:pt x="61344" y="11942"/>
                </a:lnTo>
                <a:lnTo>
                  <a:pt x="61444" y="12176"/>
                </a:lnTo>
                <a:lnTo>
                  <a:pt x="61578" y="12443"/>
                </a:lnTo>
                <a:cubicBezTo>
                  <a:pt x="61611" y="12343"/>
                  <a:pt x="61511" y="12042"/>
                  <a:pt x="61344" y="11709"/>
                </a:cubicBezTo>
                <a:lnTo>
                  <a:pt x="61444" y="11842"/>
                </a:lnTo>
                <a:lnTo>
                  <a:pt x="61578" y="11976"/>
                </a:lnTo>
                <a:lnTo>
                  <a:pt x="61711" y="12109"/>
                </a:lnTo>
                <a:cubicBezTo>
                  <a:pt x="61678" y="12042"/>
                  <a:pt x="61611" y="11976"/>
                  <a:pt x="61611" y="11942"/>
                </a:cubicBezTo>
                <a:cubicBezTo>
                  <a:pt x="61578" y="11842"/>
                  <a:pt x="61511" y="11809"/>
                  <a:pt x="61411" y="11709"/>
                </a:cubicBezTo>
                <a:cubicBezTo>
                  <a:pt x="61378" y="11675"/>
                  <a:pt x="61378" y="11642"/>
                  <a:pt x="61344" y="11642"/>
                </a:cubicBezTo>
                <a:lnTo>
                  <a:pt x="61378" y="11642"/>
                </a:lnTo>
                <a:cubicBezTo>
                  <a:pt x="61511" y="11775"/>
                  <a:pt x="61611" y="11876"/>
                  <a:pt x="61745" y="12042"/>
                </a:cubicBezTo>
                <a:lnTo>
                  <a:pt x="61745" y="12042"/>
                </a:lnTo>
                <a:cubicBezTo>
                  <a:pt x="61745" y="12009"/>
                  <a:pt x="61711" y="11942"/>
                  <a:pt x="61678" y="11876"/>
                </a:cubicBezTo>
                <a:lnTo>
                  <a:pt x="61678" y="11876"/>
                </a:lnTo>
                <a:lnTo>
                  <a:pt x="61178" y="11375"/>
                </a:lnTo>
                <a:lnTo>
                  <a:pt x="61178" y="11375"/>
                </a:lnTo>
                <a:lnTo>
                  <a:pt x="61678" y="11876"/>
                </a:lnTo>
                <a:cubicBezTo>
                  <a:pt x="61611" y="11809"/>
                  <a:pt x="61578" y="11775"/>
                  <a:pt x="61511" y="11675"/>
                </a:cubicBezTo>
                <a:cubicBezTo>
                  <a:pt x="61278" y="11509"/>
                  <a:pt x="61111" y="11308"/>
                  <a:pt x="60911" y="11142"/>
                </a:cubicBezTo>
                <a:lnTo>
                  <a:pt x="60844" y="11042"/>
                </a:lnTo>
                <a:lnTo>
                  <a:pt x="60844" y="11042"/>
                </a:lnTo>
                <a:cubicBezTo>
                  <a:pt x="61044" y="11208"/>
                  <a:pt x="61278" y="11442"/>
                  <a:pt x="61511" y="11609"/>
                </a:cubicBezTo>
                <a:cubicBezTo>
                  <a:pt x="61344" y="11342"/>
                  <a:pt x="61078" y="11175"/>
                  <a:pt x="60877" y="10975"/>
                </a:cubicBezTo>
                <a:cubicBezTo>
                  <a:pt x="61011" y="11108"/>
                  <a:pt x="61111" y="11175"/>
                  <a:pt x="61278" y="11308"/>
                </a:cubicBezTo>
                <a:lnTo>
                  <a:pt x="61278" y="11308"/>
                </a:lnTo>
                <a:cubicBezTo>
                  <a:pt x="61178" y="11208"/>
                  <a:pt x="61078" y="11142"/>
                  <a:pt x="60944" y="11008"/>
                </a:cubicBezTo>
                <a:lnTo>
                  <a:pt x="60944" y="11008"/>
                </a:lnTo>
                <a:cubicBezTo>
                  <a:pt x="60944" y="10975"/>
                  <a:pt x="60944" y="10942"/>
                  <a:pt x="60911" y="10942"/>
                </a:cubicBezTo>
                <a:cubicBezTo>
                  <a:pt x="60744" y="10808"/>
                  <a:pt x="60611" y="10675"/>
                  <a:pt x="60444" y="10541"/>
                </a:cubicBezTo>
                <a:cubicBezTo>
                  <a:pt x="60444" y="10541"/>
                  <a:pt x="60410" y="10541"/>
                  <a:pt x="60410" y="10508"/>
                </a:cubicBezTo>
                <a:cubicBezTo>
                  <a:pt x="60544" y="10608"/>
                  <a:pt x="60677" y="10641"/>
                  <a:pt x="60777" y="10708"/>
                </a:cubicBezTo>
                <a:cubicBezTo>
                  <a:pt x="60510" y="10475"/>
                  <a:pt x="60177" y="10308"/>
                  <a:pt x="59843" y="10141"/>
                </a:cubicBezTo>
                <a:cubicBezTo>
                  <a:pt x="60010" y="10208"/>
                  <a:pt x="60177" y="10308"/>
                  <a:pt x="60377" y="10374"/>
                </a:cubicBezTo>
                <a:cubicBezTo>
                  <a:pt x="60077" y="10141"/>
                  <a:pt x="59710" y="10008"/>
                  <a:pt x="59410" y="9841"/>
                </a:cubicBezTo>
                <a:cubicBezTo>
                  <a:pt x="59510" y="9874"/>
                  <a:pt x="59576" y="9941"/>
                  <a:pt x="59710" y="9941"/>
                </a:cubicBezTo>
                <a:cubicBezTo>
                  <a:pt x="59777" y="9974"/>
                  <a:pt x="59910" y="10008"/>
                  <a:pt x="60010" y="10041"/>
                </a:cubicBezTo>
                <a:cubicBezTo>
                  <a:pt x="60077" y="10108"/>
                  <a:pt x="60177" y="10141"/>
                  <a:pt x="60277" y="10174"/>
                </a:cubicBezTo>
                <a:cubicBezTo>
                  <a:pt x="60043" y="10008"/>
                  <a:pt x="59777" y="9941"/>
                  <a:pt x="59543" y="9774"/>
                </a:cubicBezTo>
                <a:cubicBezTo>
                  <a:pt x="59710" y="9807"/>
                  <a:pt x="59877" y="9841"/>
                  <a:pt x="60010" y="9941"/>
                </a:cubicBezTo>
                <a:lnTo>
                  <a:pt x="60010" y="9941"/>
                </a:lnTo>
                <a:lnTo>
                  <a:pt x="59743" y="9807"/>
                </a:lnTo>
                <a:lnTo>
                  <a:pt x="58876" y="9541"/>
                </a:lnTo>
                <a:cubicBezTo>
                  <a:pt x="58876" y="9541"/>
                  <a:pt x="58843" y="9541"/>
                  <a:pt x="58843" y="9507"/>
                </a:cubicBezTo>
                <a:cubicBezTo>
                  <a:pt x="59009" y="9541"/>
                  <a:pt x="59109" y="9541"/>
                  <a:pt x="59276" y="9607"/>
                </a:cubicBezTo>
                <a:cubicBezTo>
                  <a:pt x="59176" y="9474"/>
                  <a:pt x="59043" y="9474"/>
                  <a:pt x="58876" y="9374"/>
                </a:cubicBezTo>
                <a:cubicBezTo>
                  <a:pt x="58943" y="9374"/>
                  <a:pt x="59043" y="9440"/>
                  <a:pt x="59109" y="9440"/>
                </a:cubicBezTo>
                <a:lnTo>
                  <a:pt x="59109" y="9374"/>
                </a:lnTo>
                <a:cubicBezTo>
                  <a:pt x="58909" y="9340"/>
                  <a:pt x="58743" y="9307"/>
                  <a:pt x="58542" y="9274"/>
                </a:cubicBezTo>
                <a:lnTo>
                  <a:pt x="58542" y="9207"/>
                </a:lnTo>
                <a:lnTo>
                  <a:pt x="58676" y="9207"/>
                </a:lnTo>
                <a:lnTo>
                  <a:pt x="58676" y="9207"/>
                </a:lnTo>
                <a:cubicBezTo>
                  <a:pt x="58609" y="9207"/>
                  <a:pt x="58542" y="9174"/>
                  <a:pt x="58509" y="9174"/>
                </a:cubicBezTo>
                <a:lnTo>
                  <a:pt x="58509" y="9174"/>
                </a:lnTo>
                <a:cubicBezTo>
                  <a:pt x="58609" y="9174"/>
                  <a:pt x="58709" y="9207"/>
                  <a:pt x="58843" y="9207"/>
                </a:cubicBezTo>
                <a:cubicBezTo>
                  <a:pt x="58542" y="9140"/>
                  <a:pt x="58209" y="9107"/>
                  <a:pt x="57909" y="9007"/>
                </a:cubicBezTo>
                <a:lnTo>
                  <a:pt x="57909" y="9007"/>
                </a:lnTo>
                <a:cubicBezTo>
                  <a:pt x="58009" y="9007"/>
                  <a:pt x="58109" y="9040"/>
                  <a:pt x="58209" y="9007"/>
                </a:cubicBezTo>
                <a:cubicBezTo>
                  <a:pt x="58276" y="8973"/>
                  <a:pt x="58376" y="9007"/>
                  <a:pt x="58442" y="9007"/>
                </a:cubicBezTo>
                <a:cubicBezTo>
                  <a:pt x="58542" y="9007"/>
                  <a:pt x="58609" y="9007"/>
                  <a:pt x="58709" y="9040"/>
                </a:cubicBezTo>
                <a:cubicBezTo>
                  <a:pt x="58743" y="9040"/>
                  <a:pt x="58776" y="9107"/>
                  <a:pt x="58876" y="9107"/>
                </a:cubicBezTo>
                <a:lnTo>
                  <a:pt x="58876" y="9107"/>
                </a:lnTo>
                <a:cubicBezTo>
                  <a:pt x="58843" y="9107"/>
                  <a:pt x="58743" y="9040"/>
                  <a:pt x="58709" y="9040"/>
                </a:cubicBezTo>
                <a:cubicBezTo>
                  <a:pt x="58676" y="9040"/>
                  <a:pt x="58576" y="9007"/>
                  <a:pt x="58542" y="9007"/>
                </a:cubicBezTo>
                <a:cubicBezTo>
                  <a:pt x="58442" y="9007"/>
                  <a:pt x="58409" y="8973"/>
                  <a:pt x="58342" y="8973"/>
                </a:cubicBezTo>
                <a:lnTo>
                  <a:pt x="58542" y="8973"/>
                </a:lnTo>
                <a:cubicBezTo>
                  <a:pt x="58709" y="8973"/>
                  <a:pt x="58876" y="8973"/>
                  <a:pt x="59043" y="9007"/>
                </a:cubicBezTo>
                <a:lnTo>
                  <a:pt x="59109" y="9007"/>
                </a:lnTo>
                <a:lnTo>
                  <a:pt x="59109" y="9007"/>
                </a:lnTo>
                <a:cubicBezTo>
                  <a:pt x="59043" y="8973"/>
                  <a:pt x="58909" y="8973"/>
                  <a:pt x="58776" y="8940"/>
                </a:cubicBezTo>
                <a:lnTo>
                  <a:pt x="59009" y="8940"/>
                </a:lnTo>
                <a:cubicBezTo>
                  <a:pt x="58776" y="8873"/>
                  <a:pt x="58576" y="8940"/>
                  <a:pt x="58376" y="8840"/>
                </a:cubicBezTo>
                <a:cubicBezTo>
                  <a:pt x="58743" y="8807"/>
                  <a:pt x="59076" y="8840"/>
                  <a:pt x="59443" y="8873"/>
                </a:cubicBezTo>
                <a:cubicBezTo>
                  <a:pt x="59410" y="8873"/>
                  <a:pt x="59376" y="8840"/>
                  <a:pt x="59276" y="8840"/>
                </a:cubicBezTo>
                <a:lnTo>
                  <a:pt x="59276" y="8807"/>
                </a:lnTo>
                <a:cubicBezTo>
                  <a:pt x="59410" y="8807"/>
                  <a:pt x="59510" y="8807"/>
                  <a:pt x="59610" y="8840"/>
                </a:cubicBezTo>
                <a:cubicBezTo>
                  <a:pt x="59343" y="8773"/>
                  <a:pt x="59043" y="8707"/>
                  <a:pt x="58709" y="8673"/>
                </a:cubicBezTo>
                <a:lnTo>
                  <a:pt x="58709" y="8640"/>
                </a:lnTo>
                <a:cubicBezTo>
                  <a:pt x="58943" y="8640"/>
                  <a:pt x="59210" y="8673"/>
                  <a:pt x="59443" y="8673"/>
                </a:cubicBezTo>
                <a:cubicBezTo>
                  <a:pt x="59410" y="8673"/>
                  <a:pt x="59410" y="8673"/>
                  <a:pt x="59376" y="8640"/>
                </a:cubicBezTo>
                <a:cubicBezTo>
                  <a:pt x="59343" y="8640"/>
                  <a:pt x="59343" y="8640"/>
                  <a:pt x="59276" y="8607"/>
                </a:cubicBezTo>
                <a:lnTo>
                  <a:pt x="59410" y="8607"/>
                </a:lnTo>
                <a:lnTo>
                  <a:pt x="59410" y="8607"/>
                </a:lnTo>
                <a:cubicBezTo>
                  <a:pt x="59210" y="8540"/>
                  <a:pt x="59009" y="8506"/>
                  <a:pt x="58776" y="8506"/>
                </a:cubicBezTo>
                <a:lnTo>
                  <a:pt x="58776" y="8473"/>
                </a:lnTo>
                <a:cubicBezTo>
                  <a:pt x="59109" y="8506"/>
                  <a:pt x="59510" y="8607"/>
                  <a:pt x="59843" y="8640"/>
                </a:cubicBezTo>
                <a:lnTo>
                  <a:pt x="59843" y="8640"/>
                </a:lnTo>
                <a:cubicBezTo>
                  <a:pt x="59743" y="8607"/>
                  <a:pt x="59677" y="8607"/>
                  <a:pt x="59576" y="8540"/>
                </a:cubicBezTo>
                <a:cubicBezTo>
                  <a:pt x="59510" y="8506"/>
                  <a:pt x="59410" y="8506"/>
                  <a:pt x="59343" y="8506"/>
                </a:cubicBezTo>
                <a:cubicBezTo>
                  <a:pt x="59243" y="8506"/>
                  <a:pt x="59176" y="8473"/>
                  <a:pt x="59076" y="8440"/>
                </a:cubicBezTo>
                <a:cubicBezTo>
                  <a:pt x="59376" y="8440"/>
                  <a:pt x="59677" y="8506"/>
                  <a:pt x="59943" y="8640"/>
                </a:cubicBezTo>
                <a:cubicBezTo>
                  <a:pt x="59877" y="8540"/>
                  <a:pt x="59743" y="8506"/>
                  <a:pt x="59610" y="8473"/>
                </a:cubicBezTo>
                <a:lnTo>
                  <a:pt x="59710" y="8473"/>
                </a:lnTo>
                <a:lnTo>
                  <a:pt x="60010" y="8473"/>
                </a:lnTo>
                <a:cubicBezTo>
                  <a:pt x="60077" y="8473"/>
                  <a:pt x="60177" y="8506"/>
                  <a:pt x="60277" y="8540"/>
                </a:cubicBezTo>
                <a:cubicBezTo>
                  <a:pt x="60177" y="8473"/>
                  <a:pt x="60010" y="8440"/>
                  <a:pt x="59877" y="8340"/>
                </a:cubicBezTo>
                <a:cubicBezTo>
                  <a:pt x="60010" y="8340"/>
                  <a:pt x="60110" y="8373"/>
                  <a:pt x="60210" y="8373"/>
                </a:cubicBezTo>
                <a:lnTo>
                  <a:pt x="60210" y="8373"/>
                </a:lnTo>
                <a:cubicBezTo>
                  <a:pt x="60177" y="8373"/>
                  <a:pt x="60110" y="8340"/>
                  <a:pt x="60077" y="8340"/>
                </a:cubicBezTo>
                <a:cubicBezTo>
                  <a:pt x="59910" y="8306"/>
                  <a:pt x="59743" y="8306"/>
                  <a:pt x="59576" y="8273"/>
                </a:cubicBezTo>
                <a:cubicBezTo>
                  <a:pt x="59877" y="8273"/>
                  <a:pt x="60210" y="8306"/>
                  <a:pt x="60510" y="8373"/>
                </a:cubicBezTo>
                <a:cubicBezTo>
                  <a:pt x="60444" y="8306"/>
                  <a:pt x="60377" y="8340"/>
                  <a:pt x="60377" y="8273"/>
                </a:cubicBezTo>
                <a:cubicBezTo>
                  <a:pt x="60577" y="8306"/>
                  <a:pt x="60744" y="8340"/>
                  <a:pt x="60944" y="8373"/>
                </a:cubicBezTo>
                <a:cubicBezTo>
                  <a:pt x="60744" y="8273"/>
                  <a:pt x="60510" y="8206"/>
                  <a:pt x="60277" y="8140"/>
                </a:cubicBezTo>
                <a:cubicBezTo>
                  <a:pt x="60510" y="8106"/>
                  <a:pt x="61411" y="8340"/>
                  <a:pt x="61545" y="8473"/>
                </a:cubicBezTo>
                <a:lnTo>
                  <a:pt x="61545" y="8473"/>
                </a:lnTo>
                <a:lnTo>
                  <a:pt x="61511" y="8440"/>
                </a:lnTo>
                <a:cubicBezTo>
                  <a:pt x="61378" y="8373"/>
                  <a:pt x="61278" y="8306"/>
                  <a:pt x="61178" y="8273"/>
                </a:cubicBezTo>
                <a:cubicBezTo>
                  <a:pt x="61011" y="8173"/>
                  <a:pt x="60777" y="8106"/>
                  <a:pt x="60577" y="8039"/>
                </a:cubicBezTo>
                <a:cubicBezTo>
                  <a:pt x="60577" y="8039"/>
                  <a:pt x="60544" y="8039"/>
                  <a:pt x="60544" y="8006"/>
                </a:cubicBezTo>
                <a:lnTo>
                  <a:pt x="61011" y="8006"/>
                </a:lnTo>
                <a:lnTo>
                  <a:pt x="61444" y="8006"/>
                </a:lnTo>
                <a:cubicBezTo>
                  <a:pt x="61378" y="8006"/>
                  <a:pt x="61344" y="7973"/>
                  <a:pt x="61244" y="7973"/>
                </a:cubicBezTo>
                <a:cubicBezTo>
                  <a:pt x="61211" y="7973"/>
                  <a:pt x="61211" y="7973"/>
                  <a:pt x="61178" y="7939"/>
                </a:cubicBezTo>
                <a:lnTo>
                  <a:pt x="61178" y="7939"/>
                </a:lnTo>
                <a:cubicBezTo>
                  <a:pt x="61111" y="7939"/>
                  <a:pt x="61111" y="7873"/>
                  <a:pt x="61078" y="7873"/>
                </a:cubicBezTo>
                <a:cubicBezTo>
                  <a:pt x="60911" y="7873"/>
                  <a:pt x="60744" y="7839"/>
                  <a:pt x="60544" y="7839"/>
                </a:cubicBezTo>
                <a:lnTo>
                  <a:pt x="60711" y="7839"/>
                </a:lnTo>
                <a:lnTo>
                  <a:pt x="60677" y="7839"/>
                </a:lnTo>
                <a:cubicBezTo>
                  <a:pt x="60277" y="7839"/>
                  <a:pt x="59910" y="7839"/>
                  <a:pt x="59543" y="7939"/>
                </a:cubicBezTo>
                <a:lnTo>
                  <a:pt x="59343" y="7939"/>
                </a:lnTo>
                <a:cubicBezTo>
                  <a:pt x="59510" y="7873"/>
                  <a:pt x="59710" y="7839"/>
                  <a:pt x="59877" y="7806"/>
                </a:cubicBezTo>
                <a:lnTo>
                  <a:pt x="59877" y="7806"/>
                </a:lnTo>
                <a:cubicBezTo>
                  <a:pt x="59677" y="7839"/>
                  <a:pt x="59443" y="7873"/>
                  <a:pt x="59243" y="7873"/>
                </a:cubicBezTo>
                <a:cubicBezTo>
                  <a:pt x="59343" y="7839"/>
                  <a:pt x="59443" y="7839"/>
                  <a:pt x="59543" y="7806"/>
                </a:cubicBezTo>
                <a:lnTo>
                  <a:pt x="59543" y="7773"/>
                </a:lnTo>
                <a:cubicBezTo>
                  <a:pt x="59343" y="7806"/>
                  <a:pt x="59109" y="7873"/>
                  <a:pt x="58876" y="7939"/>
                </a:cubicBezTo>
                <a:cubicBezTo>
                  <a:pt x="58943" y="7873"/>
                  <a:pt x="59009" y="7873"/>
                  <a:pt x="59043" y="7839"/>
                </a:cubicBezTo>
                <a:lnTo>
                  <a:pt x="59043" y="7839"/>
                </a:lnTo>
                <a:cubicBezTo>
                  <a:pt x="58743" y="7939"/>
                  <a:pt x="58409" y="8039"/>
                  <a:pt x="58075" y="8140"/>
                </a:cubicBezTo>
                <a:lnTo>
                  <a:pt x="58342" y="8006"/>
                </a:lnTo>
                <a:lnTo>
                  <a:pt x="58342" y="8006"/>
                </a:lnTo>
                <a:cubicBezTo>
                  <a:pt x="58109" y="8140"/>
                  <a:pt x="57909" y="8206"/>
                  <a:pt x="57675" y="8340"/>
                </a:cubicBezTo>
                <a:lnTo>
                  <a:pt x="57675" y="8340"/>
                </a:lnTo>
                <a:cubicBezTo>
                  <a:pt x="57742" y="8306"/>
                  <a:pt x="57775" y="8273"/>
                  <a:pt x="57875" y="8206"/>
                </a:cubicBezTo>
                <a:lnTo>
                  <a:pt x="57875" y="8206"/>
                </a:lnTo>
                <a:cubicBezTo>
                  <a:pt x="57708" y="8340"/>
                  <a:pt x="57542" y="8406"/>
                  <a:pt x="57375" y="8540"/>
                </a:cubicBezTo>
                <a:lnTo>
                  <a:pt x="57375" y="8540"/>
                </a:lnTo>
                <a:cubicBezTo>
                  <a:pt x="57442" y="8473"/>
                  <a:pt x="57575" y="8373"/>
                  <a:pt x="57675" y="8306"/>
                </a:cubicBezTo>
                <a:lnTo>
                  <a:pt x="57675" y="8306"/>
                </a:lnTo>
                <a:cubicBezTo>
                  <a:pt x="57608" y="8306"/>
                  <a:pt x="57575" y="8340"/>
                  <a:pt x="57542" y="8340"/>
                </a:cubicBezTo>
                <a:cubicBezTo>
                  <a:pt x="57575" y="8306"/>
                  <a:pt x="57608" y="8273"/>
                  <a:pt x="57708" y="8206"/>
                </a:cubicBezTo>
                <a:cubicBezTo>
                  <a:pt x="57608" y="8206"/>
                  <a:pt x="57575" y="8206"/>
                  <a:pt x="57542" y="8273"/>
                </a:cubicBezTo>
                <a:cubicBezTo>
                  <a:pt x="57608" y="8173"/>
                  <a:pt x="57742" y="8106"/>
                  <a:pt x="57842" y="8006"/>
                </a:cubicBezTo>
                <a:lnTo>
                  <a:pt x="57842" y="8006"/>
                </a:lnTo>
                <a:cubicBezTo>
                  <a:pt x="57708" y="8039"/>
                  <a:pt x="57608" y="8140"/>
                  <a:pt x="57508" y="8173"/>
                </a:cubicBezTo>
                <a:cubicBezTo>
                  <a:pt x="57675" y="7973"/>
                  <a:pt x="57842" y="7839"/>
                  <a:pt x="58042" y="7706"/>
                </a:cubicBezTo>
                <a:lnTo>
                  <a:pt x="58042" y="7673"/>
                </a:lnTo>
                <a:cubicBezTo>
                  <a:pt x="57875" y="7739"/>
                  <a:pt x="57708" y="7873"/>
                  <a:pt x="57542" y="7973"/>
                </a:cubicBezTo>
                <a:lnTo>
                  <a:pt x="57608" y="7873"/>
                </a:lnTo>
                <a:lnTo>
                  <a:pt x="57608" y="7873"/>
                </a:lnTo>
                <a:cubicBezTo>
                  <a:pt x="57575" y="7873"/>
                  <a:pt x="57575" y="7906"/>
                  <a:pt x="57542" y="7906"/>
                </a:cubicBezTo>
                <a:lnTo>
                  <a:pt x="57542" y="7906"/>
                </a:lnTo>
                <a:lnTo>
                  <a:pt x="58175" y="7406"/>
                </a:lnTo>
                <a:lnTo>
                  <a:pt x="58175" y="7406"/>
                </a:lnTo>
                <a:cubicBezTo>
                  <a:pt x="58009" y="7506"/>
                  <a:pt x="57775" y="7639"/>
                  <a:pt x="57608" y="7706"/>
                </a:cubicBezTo>
                <a:cubicBezTo>
                  <a:pt x="57842" y="7506"/>
                  <a:pt x="58042" y="7306"/>
                  <a:pt x="58342" y="7172"/>
                </a:cubicBezTo>
                <a:cubicBezTo>
                  <a:pt x="58209" y="7172"/>
                  <a:pt x="58075" y="7239"/>
                  <a:pt x="58009" y="7339"/>
                </a:cubicBezTo>
                <a:cubicBezTo>
                  <a:pt x="57875" y="7372"/>
                  <a:pt x="57775" y="7472"/>
                  <a:pt x="57708" y="7539"/>
                </a:cubicBezTo>
                <a:lnTo>
                  <a:pt x="57708" y="7539"/>
                </a:lnTo>
                <a:cubicBezTo>
                  <a:pt x="57875" y="7406"/>
                  <a:pt x="58042" y="7239"/>
                  <a:pt x="58242" y="7072"/>
                </a:cubicBezTo>
                <a:cubicBezTo>
                  <a:pt x="58075" y="7139"/>
                  <a:pt x="57942" y="7239"/>
                  <a:pt x="57842" y="7339"/>
                </a:cubicBezTo>
                <a:cubicBezTo>
                  <a:pt x="57909" y="7206"/>
                  <a:pt x="58175" y="7005"/>
                  <a:pt x="58409" y="6872"/>
                </a:cubicBezTo>
                <a:cubicBezTo>
                  <a:pt x="58376" y="6872"/>
                  <a:pt x="58342" y="6905"/>
                  <a:pt x="58276" y="6905"/>
                </a:cubicBezTo>
                <a:lnTo>
                  <a:pt x="58376" y="6839"/>
                </a:lnTo>
                <a:lnTo>
                  <a:pt x="58376" y="6839"/>
                </a:lnTo>
                <a:cubicBezTo>
                  <a:pt x="58209" y="6972"/>
                  <a:pt x="58042" y="7072"/>
                  <a:pt x="57875" y="7239"/>
                </a:cubicBezTo>
                <a:lnTo>
                  <a:pt x="57875" y="7239"/>
                </a:lnTo>
                <a:lnTo>
                  <a:pt x="58743" y="6505"/>
                </a:lnTo>
                <a:cubicBezTo>
                  <a:pt x="58709" y="6505"/>
                  <a:pt x="58709" y="6538"/>
                  <a:pt x="58676" y="6538"/>
                </a:cubicBezTo>
                <a:lnTo>
                  <a:pt x="58709" y="6505"/>
                </a:lnTo>
                <a:lnTo>
                  <a:pt x="58676" y="6505"/>
                </a:lnTo>
                <a:cubicBezTo>
                  <a:pt x="58442" y="6505"/>
                  <a:pt x="58342" y="6672"/>
                  <a:pt x="58209" y="6739"/>
                </a:cubicBezTo>
                <a:cubicBezTo>
                  <a:pt x="58175" y="6739"/>
                  <a:pt x="58175" y="6805"/>
                  <a:pt x="58109" y="6805"/>
                </a:cubicBezTo>
                <a:cubicBezTo>
                  <a:pt x="58276" y="6638"/>
                  <a:pt x="58442" y="6505"/>
                  <a:pt x="58609" y="6338"/>
                </a:cubicBezTo>
                <a:lnTo>
                  <a:pt x="58609" y="6338"/>
                </a:lnTo>
                <a:cubicBezTo>
                  <a:pt x="58576" y="6338"/>
                  <a:pt x="58576" y="6372"/>
                  <a:pt x="58542" y="6372"/>
                </a:cubicBezTo>
                <a:cubicBezTo>
                  <a:pt x="58442" y="6405"/>
                  <a:pt x="58409" y="6505"/>
                  <a:pt x="58342" y="6505"/>
                </a:cubicBezTo>
                <a:cubicBezTo>
                  <a:pt x="58276" y="6505"/>
                  <a:pt x="58209" y="6572"/>
                  <a:pt x="58175" y="6638"/>
                </a:cubicBezTo>
                <a:cubicBezTo>
                  <a:pt x="58075" y="6705"/>
                  <a:pt x="57909" y="6739"/>
                  <a:pt x="57875" y="6905"/>
                </a:cubicBezTo>
                <a:lnTo>
                  <a:pt x="57842" y="6905"/>
                </a:lnTo>
                <a:lnTo>
                  <a:pt x="57909" y="6839"/>
                </a:lnTo>
                <a:lnTo>
                  <a:pt x="57875" y="6839"/>
                </a:lnTo>
                <a:cubicBezTo>
                  <a:pt x="57775" y="6972"/>
                  <a:pt x="57675" y="7139"/>
                  <a:pt x="57575" y="7239"/>
                </a:cubicBezTo>
                <a:lnTo>
                  <a:pt x="57575" y="7239"/>
                </a:lnTo>
                <a:cubicBezTo>
                  <a:pt x="57608" y="7172"/>
                  <a:pt x="57675" y="7139"/>
                  <a:pt x="57708" y="7039"/>
                </a:cubicBezTo>
                <a:lnTo>
                  <a:pt x="57675" y="7039"/>
                </a:lnTo>
                <a:cubicBezTo>
                  <a:pt x="57575" y="7172"/>
                  <a:pt x="57508" y="7339"/>
                  <a:pt x="57408" y="7472"/>
                </a:cubicBezTo>
                <a:lnTo>
                  <a:pt x="57408" y="7472"/>
                </a:lnTo>
                <a:cubicBezTo>
                  <a:pt x="57442" y="7406"/>
                  <a:pt x="57442" y="7372"/>
                  <a:pt x="57508" y="7306"/>
                </a:cubicBezTo>
                <a:cubicBezTo>
                  <a:pt x="57342" y="7506"/>
                  <a:pt x="57241" y="7706"/>
                  <a:pt x="57108" y="7973"/>
                </a:cubicBezTo>
                <a:cubicBezTo>
                  <a:pt x="57175" y="7839"/>
                  <a:pt x="57208" y="7773"/>
                  <a:pt x="57208" y="7639"/>
                </a:cubicBezTo>
                <a:lnTo>
                  <a:pt x="57208" y="7639"/>
                </a:lnTo>
                <a:cubicBezTo>
                  <a:pt x="57108" y="7839"/>
                  <a:pt x="57041" y="8039"/>
                  <a:pt x="56941" y="8206"/>
                </a:cubicBezTo>
                <a:lnTo>
                  <a:pt x="56941" y="8206"/>
                </a:lnTo>
                <a:cubicBezTo>
                  <a:pt x="56941" y="8140"/>
                  <a:pt x="57008" y="8073"/>
                  <a:pt x="57008" y="8006"/>
                </a:cubicBezTo>
                <a:lnTo>
                  <a:pt x="56941" y="8006"/>
                </a:lnTo>
                <a:cubicBezTo>
                  <a:pt x="56908" y="8173"/>
                  <a:pt x="56841" y="8340"/>
                  <a:pt x="56774" y="8506"/>
                </a:cubicBezTo>
                <a:lnTo>
                  <a:pt x="56774" y="8506"/>
                </a:lnTo>
                <a:cubicBezTo>
                  <a:pt x="56774" y="8373"/>
                  <a:pt x="56774" y="8306"/>
                  <a:pt x="56841" y="8173"/>
                </a:cubicBezTo>
                <a:lnTo>
                  <a:pt x="56774" y="8173"/>
                </a:lnTo>
                <a:cubicBezTo>
                  <a:pt x="56741" y="8306"/>
                  <a:pt x="56741" y="8406"/>
                  <a:pt x="56708" y="8506"/>
                </a:cubicBezTo>
                <a:lnTo>
                  <a:pt x="56708" y="8506"/>
                </a:lnTo>
                <a:lnTo>
                  <a:pt x="56708" y="8373"/>
                </a:lnTo>
                <a:lnTo>
                  <a:pt x="56708" y="8373"/>
                </a:lnTo>
                <a:cubicBezTo>
                  <a:pt x="56708" y="8506"/>
                  <a:pt x="56708" y="8573"/>
                  <a:pt x="56674" y="8707"/>
                </a:cubicBezTo>
                <a:cubicBezTo>
                  <a:pt x="56574" y="8506"/>
                  <a:pt x="56541" y="8306"/>
                  <a:pt x="56441" y="8039"/>
                </a:cubicBezTo>
                <a:lnTo>
                  <a:pt x="56441" y="8039"/>
                </a:lnTo>
                <a:cubicBezTo>
                  <a:pt x="56508" y="8206"/>
                  <a:pt x="56541" y="8340"/>
                  <a:pt x="56574" y="8506"/>
                </a:cubicBezTo>
                <a:cubicBezTo>
                  <a:pt x="56441" y="8340"/>
                  <a:pt x="56374" y="8140"/>
                  <a:pt x="56241" y="7973"/>
                </a:cubicBezTo>
                <a:lnTo>
                  <a:pt x="56207" y="7973"/>
                </a:lnTo>
                <a:cubicBezTo>
                  <a:pt x="56274" y="8073"/>
                  <a:pt x="56374" y="8206"/>
                  <a:pt x="56408" y="8340"/>
                </a:cubicBezTo>
                <a:lnTo>
                  <a:pt x="56408" y="8340"/>
                </a:lnTo>
                <a:cubicBezTo>
                  <a:pt x="56408" y="8306"/>
                  <a:pt x="56374" y="8306"/>
                  <a:pt x="56374" y="8240"/>
                </a:cubicBezTo>
                <a:lnTo>
                  <a:pt x="56374" y="8240"/>
                </a:lnTo>
                <a:cubicBezTo>
                  <a:pt x="56408" y="8306"/>
                  <a:pt x="56408" y="8373"/>
                  <a:pt x="56441" y="8406"/>
                </a:cubicBezTo>
                <a:lnTo>
                  <a:pt x="56441" y="8406"/>
                </a:lnTo>
                <a:cubicBezTo>
                  <a:pt x="56374" y="8306"/>
                  <a:pt x="56241" y="8206"/>
                  <a:pt x="56174" y="8073"/>
                </a:cubicBezTo>
                <a:lnTo>
                  <a:pt x="56107" y="8073"/>
                </a:lnTo>
                <a:cubicBezTo>
                  <a:pt x="56174" y="8140"/>
                  <a:pt x="56174" y="8173"/>
                  <a:pt x="56241" y="8240"/>
                </a:cubicBezTo>
                <a:cubicBezTo>
                  <a:pt x="56174" y="8173"/>
                  <a:pt x="56074" y="8073"/>
                  <a:pt x="56007" y="8039"/>
                </a:cubicBezTo>
                <a:lnTo>
                  <a:pt x="56007" y="8039"/>
                </a:lnTo>
                <a:cubicBezTo>
                  <a:pt x="56074" y="8140"/>
                  <a:pt x="56107" y="8206"/>
                  <a:pt x="56207" y="8240"/>
                </a:cubicBezTo>
                <a:lnTo>
                  <a:pt x="56207" y="8240"/>
                </a:lnTo>
                <a:cubicBezTo>
                  <a:pt x="56174" y="8206"/>
                  <a:pt x="56107" y="8140"/>
                  <a:pt x="56041" y="8073"/>
                </a:cubicBezTo>
                <a:cubicBezTo>
                  <a:pt x="55874" y="7973"/>
                  <a:pt x="55707" y="7873"/>
                  <a:pt x="55540" y="7739"/>
                </a:cubicBezTo>
                <a:cubicBezTo>
                  <a:pt x="55574" y="7806"/>
                  <a:pt x="55607" y="7839"/>
                  <a:pt x="55674" y="7839"/>
                </a:cubicBezTo>
                <a:lnTo>
                  <a:pt x="55674" y="7839"/>
                </a:lnTo>
                <a:cubicBezTo>
                  <a:pt x="55540" y="7739"/>
                  <a:pt x="55373" y="7673"/>
                  <a:pt x="55240" y="7572"/>
                </a:cubicBezTo>
                <a:lnTo>
                  <a:pt x="55240" y="7572"/>
                </a:lnTo>
                <a:cubicBezTo>
                  <a:pt x="55340" y="7639"/>
                  <a:pt x="55407" y="7706"/>
                  <a:pt x="55507" y="7739"/>
                </a:cubicBezTo>
                <a:lnTo>
                  <a:pt x="55507" y="7739"/>
                </a:lnTo>
                <a:cubicBezTo>
                  <a:pt x="55373" y="7673"/>
                  <a:pt x="55207" y="7639"/>
                  <a:pt x="55073" y="7539"/>
                </a:cubicBezTo>
                <a:lnTo>
                  <a:pt x="55073" y="7539"/>
                </a:lnTo>
                <a:cubicBezTo>
                  <a:pt x="55207" y="7639"/>
                  <a:pt x="55340" y="7706"/>
                  <a:pt x="55507" y="7806"/>
                </a:cubicBezTo>
                <a:cubicBezTo>
                  <a:pt x="55273" y="7739"/>
                  <a:pt x="55073" y="7572"/>
                  <a:pt x="54773" y="7639"/>
                </a:cubicBezTo>
                <a:cubicBezTo>
                  <a:pt x="54940" y="7673"/>
                  <a:pt x="55073" y="7706"/>
                  <a:pt x="55240" y="7739"/>
                </a:cubicBezTo>
                <a:lnTo>
                  <a:pt x="55240" y="7739"/>
                </a:lnTo>
                <a:cubicBezTo>
                  <a:pt x="55073" y="7706"/>
                  <a:pt x="54940" y="7706"/>
                  <a:pt x="54773" y="7673"/>
                </a:cubicBezTo>
                <a:lnTo>
                  <a:pt x="54773" y="7673"/>
                </a:lnTo>
                <a:cubicBezTo>
                  <a:pt x="55007" y="7706"/>
                  <a:pt x="55173" y="7739"/>
                  <a:pt x="55373" y="7806"/>
                </a:cubicBezTo>
                <a:lnTo>
                  <a:pt x="55373" y="7839"/>
                </a:lnTo>
                <a:cubicBezTo>
                  <a:pt x="55240" y="7806"/>
                  <a:pt x="55107" y="7806"/>
                  <a:pt x="55040" y="7739"/>
                </a:cubicBezTo>
                <a:lnTo>
                  <a:pt x="55040" y="7739"/>
                </a:lnTo>
                <a:cubicBezTo>
                  <a:pt x="55240" y="7839"/>
                  <a:pt x="55440" y="7973"/>
                  <a:pt x="55674" y="8039"/>
                </a:cubicBezTo>
                <a:lnTo>
                  <a:pt x="55674" y="8039"/>
                </a:lnTo>
                <a:lnTo>
                  <a:pt x="55574" y="8039"/>
                </a:lnTo>
                <a:cubicBezTo>
                  <a:pt x="55707" y="8073"/>
                  <a:pt x="55840" y="8173"/>
                  <a:pt x="55907" y="8206"/>
                </a:cubicBezTo>
                <a:lnTo>
                  <a:pt x="55907" y="8206"/>
                </a:lnTo>
                <a:cubicBezTo>
                  <a:pt x="55740" y="8140"/>
                  <a:pt x="55574" y="8073"/>
                  <a:pt x="55407" y="8006"/>
                </a:cubicBezTo>
                <a:lnTo>
                  <a:pt x="55674" y="8140"/>
                </a:lnTo>
                <a:lnTo>
                  <a:pt x="55674" y="8140"/>
                </a:lnTo>
                <a:lnTo>
                  <a:pt x="55607" y="8140"/>
                </a:lnTo>
                <a:cubicBezTo>
                  <a:pt x="55840" y="8240"/>
                  <a:pt x="56074" y="8373"/>
                  <a:pt x="56274" y="8540"/>
                </a:cubicBezTo>
                <a:lnTo>
                  <a:pt x="56274" y="8540"/>
                </a:lnTo>
                <a:cubicBezTo>
                  <a:pt x="56107" y="8473"/>
                  <a:pt x="56007" y="8406"/>
                  <a:pt x="55840" y="8340"/>
                </a:cubicBezTo>
                <a:lnTo>
                  <a:pt x="55840" y="8340"/>
                </a:lnTo>
                <a:cubicBezTo>
                  <a:pt x="55907" y="8373"/>
                  <a:pt x="55941" y="8406"/>
                  <a:pt x="56041" y="8473"/>
                </a:cubicBezTo>
                <a:lnTo>
                  <a:pt x="56041" y="8473"/>
                </a:lnTo>
                <a:cubicBezTo>
                  <a:pt x="55941" y="8406"/>
                  <a:pt x="55874" y="8373"/>
                  <a:pt x="55774" y="8373"/>
                </a:cubicBezTo>
                <a:cubicBezTo>
                  <a:pt x="55707" y="8340"/>
                  <a:pt x="55607" y="8340"/>
                  <a:pt x="55574" y="8340"/>
                </a:cubicBezTo>
                <a:cubicBezTo>
                  <a:pt x="55674" y="8373"/>
                  <a:pt x="55774" y="8406"/>
                  <a:pt x="55874" y="8506"/>
                </a:cubicBezTo>
                <a:lnTo>
                  <a:pt x="55874" y="8540"/>
                </a:lnTo>
                <a:cubicBezTo>
                  <a:pt x="55774" y="8540"/>
                  <a:pt x="55707" y="8506"/>
                  <a:pt x="55574" y="8506"/>
                </a:cubicBezTo>
                <a:lnTo>
                  <a:pt x="55574" y="8506"/>
                </a:lnTo>
                <a:cubicBezTo>
                  <a:pt x="55707" y="8540"/>
                  <a:pt x="55874" y="8573"/>
                  <a:pt x="56007" y="8640"/>
                </a:cubicBezTo>
                <a:lnTo>
                  <a:pt x="56007" y="8640"/>
                </a:lnTo>
                <a:cubicBezTo>
                  <a:pt x="55740" y="8640"/>
                  <a:pt x="55540" y="8573"/>
                  <a:pt x="55273" y="8573"/>
                </a:cubicBezTo>
                <a:lnTo>
                  <a:pt x="55273" y="8640"/>
                </a:lnTo>
                <a:cubicBezTo>
                  <a:pt x="55540" y="8673"/>
                  <a:pt x="55740" y="8673"/>
                  <a:pt x="56007" y="8707"/>
                </a:cubicBezTo>
                <a:lnTo>
                  <a:pt x="56007" y="8707"/>
                </a:lnTo>
                <a:cubicBezTo>
                  <a:pt x="55607" y="8707"/>
                  <a:pt x="55273" y="8673"/>
                  <a:pt x="54906" y="8673"/>
                </a:cubicBezTo>
                <a:lnTo>
                  <a:pt x="54906" y="8707"/>
                </a:lnTo>
                <a:lnTo>
                  <a:pt x="55173" y="8707"/>
                </a:lnTo>
                <a:lnTo>
                  <a:pt x="55173" y="8707"/>
                </a:lnTo>
                <a:lnTo>
                  <a:pt x="54773" y="8707"/>
                </a:lnTo>
                <a:cubicBezTo>
                  <a:pt x="54606" y="8707"/>
                  <a:pt x="54439" y="8740"/>
                  <a:pt x="54239" y="8807"/>
                </a:cubicBezTo>
                <a:cubicBezTo>
                  <a:pt x="54173" y="8807"/>
                  <a:pt x="54073" y="8807"/>
                  <a:pt x="54006" y="8840"/>
                </a:cubicBezTo>
                <a:cubicBezTo>
                  <a:pt x="53939" y="8840"/>
                  <a:pt x="53906" y="8840"/>
                  <a:pt x="53872" y="8873"/>
                </a:cubicBezTo>
                <a:cubicBezTo>
                  <a:pt x="54173" y="8873"/>
                  <a:pt x="54406" y="8840"/>
                  <a:pt x="54706" y="8840"/>
                </a:cubicBezTo>
                <a:lnTo>
                  <a:pt x="54706" y="8873"/>
                </a:lnTo>
                <a:cubicBezTo>
                  <a:pt x="54339" y="8907"/>
                  <a:pt x="53939" y="8973"/>
                  <a:pt x="53606" y="9074"/>
                </a:cubicBezTo>
                <a:cubicBezTo>
                  <a:pt x="53772" y="9040"/>
                  <a:pt x="53906" y="9040"/>
                  <a:pt x="54073" y="9007"/>
                </a:cubicBezTo>
                <a:lnTo>
                  <a:pt x="54073" y="9007"/>
                </a:lnTo>
                <a:cubicBezTo>
                  <a:pt x="53772" y="9074"/>
                  <a:pt x="53539" y="9174"/>
                  <a:pt x="53239" y="9240"/>
                </a:cubicBezTo>
                <a:lnTo>
                  <a:pt x="53239" y="9240"/>
                </a:lnTo>
                <a:cubicBezTo>
                  <a:pt x="53372" y="9207"/>
                  <a:pt x="53439" y="9174"/>
                  <a:pt x="53572" y="9140"/>
                </a:cubicBezTo>
                <a:lnTo>
                  <a:pt x="53572" y="9140"/>
                </a:lnTo>
                <a:cubicBezTo>
                  <a:pt x="53239" y="9307"/>
                  <a:pt x="52938" y="9474"/>
                  <a:pt x="52672" y="9707"/>
                </a:cubicBezTo>
                <a:cubicBezTo>
                  <a:pt x="52838" y="9641"/>
                  <a:pt x="52938" y="9507"/>
                  <a:pt x="53105" y="9407"/>
                </a:cubicBezTo>
                <a:lnTo>
                  <a:pt x="53105" y="9407"/>
                </a:lnTo>
                <a:lnTo>
                  <a:pt x="52538" y="10008"/>
                </a:lnTo>
                <a:lnTo>
                  <a:pt x="52571" y="10008"/>
                </a:lnTo>
                <a:cubicBezTo>
                  <a:pt x="52905" y="9741"/>
                  <a:pt x="53272" y="9541"/>
                  <a:pt x="53606" y="9307"/>
                </a:cubicBezTo>
                <a:cubicBezTo>
                  <a:pt x="53706" y="9240"/>
                  <a:pt x="53772" y="9207"/>
                  <a:pt x="53872" y="9140"/>
                </a:cubicBezTo>
                <a:lnTo>
                  <a:pt x="53906" y="9140"/>
                </a:lnTo>
                <a:cubicBezTo>
                  <a:pt x="53606" y="9340"/>
                  <a:pt x="53339" y="9507"/>
                  <a:pt x="53072" y="9674"/>
                </a:cubicBezTo>
                <a:lnTo>
                  <a:pt x="53072" y="9707"/>
                </a:lnTo>
                <a:cubicBezTo>
                  <a:pt x="53172" y="9674"/>
                  <a:pt x="53239" y="9607"/>
                  <a:pt x="53372" y="9541"/>
                </a:cubicBezTo>
                <a:cubicBezTo>
                  <a:pt x="53505" y="9474"/>
                  <a:pt x="53606" y="9440"/>
                  <a:pt x="53739" y="9374"/>
                </a:cubicBezTo>
                <a:cubicBezTo>
                  <a:pt x="53839" y="9340"/>
                  <a:pt x="53872" y="9307"/>
                  <a:pt x="53939" y="9307"/>
                </a:cubicBezTo>
                <a:cubicBezTo>
                  <a:pt x="53772" y="9374"/>
                  <a:pt x="53672" y="9507"/>
                  <a:pt x="53505" y="9607"/>
                </a:cubicBezTo>
                <a:lnTo>
                  <a:pt x="53505" y="9607"/>
                </a:lnTo>
                <a:lnTo>
                  <a:pt x="54239" y="9207"/>
                </a:lnTo>
                <a:lnTo>
                  <a:pt x="54239" y="9207"/>
                </a:lnTo>
                <a:cubicBezTo>
                  <a:pt x="54173" y="9274"/>
                  <a:pt x="54073" y="9340"/>
                  <a:pt x="54006" y="9374"/>
                </a:cubicBezTo>
                <a:lnTo>
                  <a:pt x="54006" y="9374"/>
                </a:lnTo>
                <a:lnTo>
                  <a:pt x="54039" y="9340"/>
                </a:lnTo>
                <a:cubicBezTo>
                  <a:pt x="54173" y="9374"/>
                  <a:pt x="54239" y="9274"/>
                  <a:pt x="54339" y="9207"/>
                </a:cubicBezTo>
                <a:cubicBezTo>
                  <a:pt x="54439" y="9174"/>
                  <a:pt x="54540" y="9140"/>
                  <a:pt x="54673" y="9107"/>
                </a:cubicBezTo>
                <a:lnTo>
                  <a:pt x="54740" y="9107"/>
                </a:lnTo>
                <a:lnTo>
                  <a:pt x="54239" y="9340"/>
                </a:lnTo>
                <a:lnTo>
                  <a:pt x="54239" y="9374"/>
                </a:lnTo>
                <a:lnTo>
                  <a:pt x="54506" y="9274"/>
                </a:lnTo>
                <a:lnTo>
                  <a:pt x="54506" y="9274"/>
                </a:lnTo>
                <a:lnTo>
                  <a:pt x="54239" y="9374"/>
                </a:lnTo>
                <a:cubicBezTo>
                  <a:pt x="54506" y="9307"/>
                  <a:pt x="54740" y="9140"/>
                  <a:pt x="55040" y="9107"/>
                </a:cubicBezTo>
                <a:cubicBezTo>
                  <a:pt x="54906" y="9174"/>
                  <a:pt x="54706" y="9207"/>
                  <a:pt x="54573" y="9340"/>
                </a:cubicBezTo>
                <a:cubicBezTo>
                  <a:pt x="54740" y="9307"/>
                  <a:pt x="54906" y="9207"/>
                  <a:pt x="55107" y="9174"/>
                </a:cubicBezTo>
                <a:lnTo>
                  <a:pt x="54873" y="9307"/>
                </a:lnTo>
                <a:lnTo>
                  <a:pt x="54873" y="9307"/>
                </a:lnTo>
                <a:cubicBezTo>
                  <a:pt x="55107" y="9174"/>
                  <a:pt x="55373" y="9040"/>
                  <a:pt x="55674" y="9040"/>
                </a:cubicBezTo>
                <a:cubicBezTo>
                  <a:pt x="55440" y="9140"/>
                  <a:pt x="55240" y="9140"/>
                  <a:pt x="55107" y="9307"/>
                </a:cubicBezTo>
                <a:cubicBezTo>
                  <a:pt x="55373" y="9274"/>
                  <a:pt x="55607" y="9174"/>
                  <a:pt x="55874" y="9140"/>
                </a:cubicBezTo>
                <a:lnTo>
                  <a:pt x="55874" y="9140"/>
                </a:lnTo>
                <a:cubicBezTo>
                  <a:pt x="55507" y="9274"/>
                  <a:pt x="55107" y="9340"/>
                  <a:pt x="54773" y="9541"/>
                </a:cubicBezTo>
                <a:cubicBezTo>
                  <a:pt x="55007" y="9507"/>
                  <a:pt x="55207" y="9440"/>
                  <a:pt x="55373" y="9340"/>
                </a:cubicBezTo>
                <a:cubicBezTo>
                  <a:pt x="55007" y="9541"/>
                  <a:pt x="54573" y="9707"/>
                  <a:pt x="54239" y="9974"/>
                </a:cubicBezTo>
                <a:cubicBezTo>
                  <a:pt x="54439" y="9874"/>
                  <a:pt x="54606" y="9774"/>
                  <a:pt x="54840" y="9674"/>
                </a:cubicBezTo>
                <a:lnTo>
                  <a:pt x="54840" y="9674"/>
                </a:lnTo>
                <a:cubicBezTo>
                  <a:pt x="54706" y="9774"/>
                  <a:pt x="54573" y="9841"/>
                  <a:pt x="54406" y="9941"/>
                </a:cubicBezTo>
                <a:lnTo>
                  <a:pt x="54039" y="10174"/>
                </a:lnTo>
                <a:lnTo>
                  <a:pt x="55173" y="9541"/>
                </a:lnTo>
                <a:lnTo>
                  <a:pt x="55173" y="9607"/>
                </a:lnTo>
                <a:cubicBezTo>
                  <a:pt x="54906" y="9707"/>
                  <a:pt x="54673" y="9874"/>
                  <a:pt x="54406" y="10008"/>
                </a:cubicBezTo>
                <a:lnTo>
                  <a:pt x="54406" y="10008"/>
                </a:lnTo>
                <a:cubicBezTo>
                  <a:pt x="54439" y="10008"/>
                  <a:pt x="54439" y="10008"/>
                  <a:pt x="54506" y="9974"/>
                </a:cubicBezTo>
                <a:cubicBezTo>
                  <a:pt x="54173" y="10208"/>
                  <a:pt x="53839" y="10475"/>
                  <a:pt x="53539" y="10675"/>
                </a:cubicBezTo>
                <a:lnTo>
                  <a:pt x="53539" y="10675"/>
                </a:lnTo>
                <a:cubicBezTo>
                  <a:pt x="53606" y="10608"/>
                  <a:pt x="53739" y="10508"/>
                  <a:pt x="53872" y="10475"/>
                </a:cubicBezTo>
                <a:cubicBezTo>
                  <a:pt x="53872" y="10508"/>
                  <a:pt x="53872" y="10508"/>
                  <a:pt x="53839" y="10541"/>
                </a:cubicBezTo>
                <a:cubicBezTo>
                  <a:pt x="54073" y="10308"/>
                  <a:pt x="54339" y="10174"/>
                  <a:pt x="54606" y="10008"/>
                </a:cubicBezTo>
                <a:cubicBezTo>
                  <a:pt x="54206" y="10341"/>
                  <a:pt x="53706" y="10641"/>
                  <a:pt x="53339" y="11042"/>
                </a:cubicBezTo>
                <a:cubicBezTo>
                  <a:pt x="53505" y="10942"/>
                  <a:pt x="53706" y="10775"/>
                  <a:pt x="53872" y="10641"/>
                </a:cubicBezTo>
                <a:lnTo>
                  <a:pt x="53872" y="10641"/>
                </a:lnTo>
                <a:cubicBezTo>
                  <a:pt x="53772" y="10708"/>
                  <a:pt x="53706" y="10775"/>
                  <a:pt x="53672" y="10841"/>
                </a:cubicBezTo>
                <a:cubicBezTo>
                  <a:pt x="53505" y="11042"/>
                  <a:pt x="53339" y="11175"/>
                  <a:pt x="53105" y="11375"/>
                </a:cubicBezTo>
                <a:cubicBezTo>
                  <a:pt x="53072" y="11442"/>
                  <a:pt x="53038" y="11509"/>
                  <a:pt x="53005" y="11542"/>
                </a:cubicBezTo>
                <a:cubicBezTo>
                  <a:pt x="53172" y="11375"/>
                  <a:pt x="53372" y="11208"/>
                  <a:pt x="53539" y="11042"/>
                </a:cubicBezTo>
                <a:lnTo>
                  <a:pt x="53539" y="11042"/>
                </a:lnTo>
                <a:cubicBezTo>
                  <a:pt x="53205" y="11375"/>
                  <a:pt x="52905" y="11709"/>
                  <a:pt x="52571" y="12009"/>
                </a:cubicBezTo>
                <a:lnTo>
                  <a:pt x="52571" y="12009"/>
                </a:lnTo>
                <a:cubicBezTo>
                  <a:pt x="52738" y="11842"/>
                  <a:pt x="52872" y="11675"/>
                  <a:pt x="53038" y="11542"/>
                </a:cubicBezTo>
                <a:lnTo>
                  <a:pt x="53038" y="11542"/>
                </a:lnTo>
                <a:cubicBezTo>
                  <a:pt x="52838" y="11876"/>
                  <a:pt x="52605" y="12176"/>
                  <a:pt x="52405" y="12509"/>
                </a:cubicBezTo>
                <a:lnTo>
                  <a:pt x="52405" y="12509"/>
                </a:lnTo>
                <a:lnTo>
                  <a:pt x="52672" y="12142"/>
                </a:lnTo>
                <a:lnTo>
                  <a:pt x="52672" y="12142"/>
                </a:lnTo>
                <a:cubicBezTo>
                  <a:pt x="52605" y="12209"/>
                  <a:pt x="52538" y="12343"/>
                  <a:pt x="52505" y="12443"/>
                </a:cubicBezTo>
                <a:lnTo>
                  <a:pt x="52505" y="12443"/>
                </a:lnTo>
                <a:cubicBezTo>
                  <a:pt x="52605" y="12276"/>
                  <a:pt x="52705" y="12109"/>
                  <a:pt x="52838" y="11942"/>
                </a:cubicBezTo>
                <a:lnTo>
                  <a:pt x="52838" y="11942"/>
                </a:lnTo>
                <a:cubicBezTo>
                  <a:pt x="52705" y="12176"/>
                  <a:pt x="52538" y="12476"/>
                  <a:pt x="52405" y="12709"/>
                </a:cubicBezTo>
                <a:lnTo>
                  <a:pt x="52438" y="12709"/>
                </a:lnTo>
                <a:cubicBezTo>
                  <a:pt x="52505" y="12676"/>
                  <a:pt x="52505" y="12643"/>
                  <a:pt x="52538" y="12543"/>
                </a:cubicBezTo>
                <a:lnTo>
                  <a:pt x="52538" y="12609"/>
                </a:lnTo>
                <a:cubicBezTo>
                  <a:pt x="52571" y="12476"/>
                  <a:pt x="52605" y="12376"/>
                  <a:pt x="52705" y="12276"/>
                </a:cubicBezTo>
                <a:lnTo>
                  <a:pt x="52738" y="12276"/>
                </a:lnTo>
                <a:cubicBezTo>
                  <a:pt x="52672" y="12543"/>
                  <a:pt x="52538" y="12810"/>
                  <a:pt x="52438" y="13110"/>
                </a:cubicBezTo>
                <a:lnTo>
                  <a:pt x="52505" y="13110"/>
                </a:lnTo>
                <a:cubicBezTo>
                  <a:pt x="52538" y="13010"/>
                  <a:pt x="52571" y="12943"/>
                  <a:pt x="52571" y="12843"/>
                </a:cubicBezTo>
                <a:lnTo>
                  <a:pt x="52571" y="12843"/>
                </a:lnTo>
                <a:cubicBezTo>
                  <a:pt x="52538" y="12976"/>
                  <a:pt x="52538" y="13143"/>
                  <a:pt x="52505" y="13277"/>
                </a:cubicBezTo>
                <a:lnTo>
                  <a:pt x="52505" y="13277"/>
                </a:lnTo>
                <a:cubicBezTo>
                  <a:pt x="52505" y="13210"/>
                  <a:pt x="52505" y="13210"/>
                  <a:pt x="52538" y="13176"/>
                </a:cubicBezTo>
                <a:lnTo>
                  <a:pt x="52538" y="13643"/>
                </a:lnTo>
                <a:lnTo>
                  <a:pt x="52571" y="13643"/>
                </a:lnTo>
                <a:cubicBezTo>
                  <a:pt x="52571" y="13610"/>
                  <a:pt x="52605" y="13543"/>
                  <a:pt x="52605" y="13543"/>
                </a:cubicBezTo>
                <a:lnTo>
                  <a:pt x="52872" y="12443"/>
                </a:lnTo>
                <a:lnTo>
                  <a:pt x="52905" y="12443"/>
                </a:lnTo>
                <a:cubicBezTo>
                  <a:pt x="52838" y="12676"/>
                  <a:pt x="52772" y="12943"/>
                  <a:pt x="52705" y="13210"/>
                </a:cubicBezTo>
                <a:lnTo>
                  <a:pt x="52738" y="13210"/>
                </a:lnTo>
                <a:cubicBezTo>
                  <a:pt x="52772" y="13043"/>
                  <a:pt x="52872" y="12843"/>
                  <a:pt x="52905" y="12643"/>
                </a:cubicBezTo>
                <a:lnTo>
                  <a:pt x="52905" y="12709"/>
                </a:lnTo>
                <a:lnTo>
                  <a:pt x="52905" y="12709"/>
                </a:lnTo>
                <a:cubicBezTo>
                  <a:pt x="52938" y="12543"/>
                  <a:pt x="53038" y="12443"/>
                  <a:pt x="53072" y="12276"/>
                </a:cubicBezTo>
                <a:lnTo>
                  <a:pt x="53072" y="12276"/>
                </a:lnTo>
                <a:lnTo>
                  <a:pt x="52938" y="12776"/>
                </a:lnTo>
                <a:lnTo>
                  <a:pt x="52938" y="12776"/>
                </a:lnTo>
                <a:cubicBezTo>
                  <a:pt x="53038" y="12509"/>
                  <a:pt x="53172" y="12276"/>
                  <a:pt x="53239" y="12009"/>
                </a:cubicBezTo>
                <a:lnTo>
                  <a:pt x="53239" y="12009"/>
                </a:lnTo>
                <a:cubicBezTo>
                  <a:pt x="53205" y="12176"/>
                  <a:pt x="53172" y="12343"/>
                  <a:pt x="53172" y="12509"/>
                </a:cubicBezTo>
                <a:lnTo>
                  <a:pt x="53205" y="12509"/>
                </a:lnTo>
                <a:cubicBezTo>
                  <a:pt x="53239" y="12176"/>
                  <a:pt x="53339" y="11876"/>
                  <a:pt x="53539" y="11609"/>
                </a:cubicBezTo>
                <a:cubicBezTo>
                  <a:pt x="53539" y="11775"/>
                  <a:pt x="53405" y="11876"/>
                  <a:pt x="53505" y="12042"/>
                </a:cubicBezTo>
                <a:cubicBezTo>
                  <a:pt x="53539" y="11876"/>
                  <a:pt x="53606" y="11709"/>
                  <a:pt x="53672" y="11609"/>
                </a:cubicBezTo>
                <a:lnTo>
                  <a:pt x="53672" y="11609"/>
                </a:lnTo>
                <a:cubicBezTo>
                  <a:pt x="53606" y="11675"/>
                  <a:pt x="53606" y="11809"/>
                  <a:pt x="53572" y="11876"/>
                </a:cubicBezTo>
                <a:cubicBezTo>
                  <a:pt x="53706" y="11542"/>
                  <a:pt x="53839" y="11275"/>
                  <a:pt x="54039" y="10975"/>
                </a:cubicBezTo>
                <a:lnTo>
                  <a:pt x="54073" y="10975"/>
                </a:lnTo>
                <a:cubicBezTo>
                  <a:pt x="54006" y="11175"/>
                  <a:pt x="53906" y="11375"/>
                  <a:pt x="53839" y="11642"/>
                </a:cubicBezTo>
                <a:lnTo>
                  <a:pt x="53839" y="11642"/>
                </a:lnTo>
                <a:cubicBezTo>
                  <a:pt x="54039" y="11175"/>
                  <a:pt x="54206" y="10675"/>
                  <a:pt x="54540" y="10308"/>
                </a:cubicBezTo>
                <a:cubicBezTo>
                  <a:pt x="54406" y="10541"/>
                  <a:pt x="54239" y="10775"/>
                  <a:pt x="54173" y="11008"/>
                </a:cubicBezTo>
                <a:cubicBezTo>
                  <a:pt x="54173" y="10975"/>
                  <a:pt x="54206" y="10942"/>
                  <a:pt x="54206" y="10875"/>
                </a:cubicBezTo>
                <a:lnTo>
                  <a:pt x="54239" y="10875"/>
                </a:lnTo>
                <a:cubicBezTo>
                  <a:pt x="54239" y="10942"/>
                  <a:pt x="54239" y="10942"/>
                  <a:pt x="54206" y="10975"/>
                </a:cubicBezTo>
                <a:cubicBezTo>
                  <a:pt x="54073" y="11208"/>
                  <a:pt x="53939" y="11442"/>
                  <a:pt x="53839" y="11675"/>
                </a:cubicBezTo>
                <a:lnTo>
                  <a:pt x="53839" y="11709"/>
                </a:lnTo>
                <a:cubicBezTo>
                  <a:pt x="54039" y="11342"/>
                  <a:pt x="54239" y="10975"/>
                  <a:pt x="54540" y="10641"/>
                </a:cubicBezTo>
                <a:lnTo>
                  <a:pt x="54540" y="10641"/>
                </a:lnTo>
                <a:lnTo>
                  <a:pt x="54039" y="11509"/>
                </a:lnTo>
                <a:lnTo>
                  <a:pt x="54073" y="11509"/>
                </a:lnTo>
                <a:cubicBezTo>
                  <a:pt x="54106" y="11442"/>
                  <a:pt x="54206" y="11308"/>
                  <a:pt x="54239" y="11208"/>
                </a:cubicBezTo>
                <a:lnTo>
                  <a:pt x="54239" y="11208"/>
                </a:lnTo>
                <a:cubicBezTo>
                  <a:pt x="54239" y="11275"/>
                  <a:pt x="54239" y="11275"/>
                  <a:pt x="54206" y="11308"/>
                </a:cubicBezTo>
                <a:lnTo>
                  <a:pt x="54206" y="11308"/>
                </a:lnTo>
                <a:cubicBezTo>
                  <a:pt x="54373" y="11008"/>
                  <a:pt x="54540" y="10775"/>
                  <a:pt x="54706" y="10475"/>
                </a:cubicBezTo>
                <a:lnTo>
                  <a:pt x="54706" y="10475"/>
                </a:lnTo>
                <a:cubicBezTo>
                  <a:pt x="54673" y="10508"/>
                  <a:pt x="54673" y="10541"/>
                  <a:pt x="54606" y="10608"/>
                </a:cubicBezTo>
                <a:cubicBezTo>
                  <a:pt x="54540" y="10875"/>
                  <a:pt x="54339" y="11142"/>
                  <a:pt x="54206" y="11442"/>
                </a:cubicBezTo>
                <a:lnTo>
                  <a:pt x="54206" y="11509"/>
                </a:lnTo>
                <a:cubicBezTo>
                  <a:pt x="54439" y="11108"/>
                  <a:pt x="54706" y="10675"/>
                  <a:pt x="55007" y="10274"/>
                </a:cubicBezTo>
                <a:cubicBezTo>
                  <a:pt x="54906" y="10441"/>
                  <a:pt x="54740" y="10608"/>
                  <a:pt x="54706" y="10808"/>
                </a:cubicBezTo>
                <a:cubicBezTo>
                  <a:pt x="54740" y="10708"/>
                  <a:pt x="54840" y="10641"/>
                  <a:pt x="54873" y="10508"/>
                </a:cubicBezTo>
                <a:lnTo>
                  <a:pt x="54873" y="10508"/>
                </a:lnTo>
                <a:cubicBezTo>
                  <a:pt x="54840" y="10541"/>
                  <a:pt x="54840" y="10608"/>
                  <a:pt x="54773" y="10641"/>
                </a:cubicBezTo>
                <a:lnTo>
                  <a:pt x="54773" y="10641"/>
                </a:lnTo>
                <a:cubicBezTo>
                  <a:pt x="55007" y="10341"/>
                  <a:pt x="55207" y="10108"/>
                  <a:pt x="55407" y="9807"/>
                </a:cubicBezTo>
                <a:lnTo>
                  <a:pt x="55440" y="9807"/>
                </a:lnTo>
                <a:cubicBezTo>
                  <a:pt x="55373" y="9974"/>
                  <a:pt x="55240" y="10108"/>
                  <a:pt x="55173" y="10274"/>
                </a:cubicBezTo>
                <a:cubicBezTo>
                  <a:pt x="55073" y="10441"/>
                  <a:pt x="54940" y="10541"/>
                  <a:pt x="54840" y="10675"/>
                </a:cubicBezTo>
                <a:lnTo>
                  <a:pt x="54840" y="10675"/>
                </a:lnTo>
                <a:cubicBezTo>
                  <a:pt x="54873" y="10641"/>
                  <a:pt x="54873" y="10608"/>
                  <a:pt x="54906" y="10541"/>
                </a:cubicBezTo>
                <a:lnTo>
                  <a:pt x="54906" y="10541"/>
                </a:lnTo>
                <a:cubicBezTo>
                  <a:pt x="54873" y="10641"/>
                  <a:pt x="54840" y="10708"/>
                  <a:pt x="54773" y="10841"/>
                </a:cubicBezTo>
                <a:lnTo>
                  <a:pt x="54773" y="10841"/>
                </a:lnTo>
                <a:lnTo>
                  <a:pt x="55173" y="10208"/>
                </a:lnTo>
                <a:cubicBezTo>
                  <a:pt x="55273" y="10008"/>
                  <a:pt x="55440" y="9841"/>
                  <a:pt x="55574" y="9641"/>
                </a:cubicBezTo>
                <a:lnTo>
                  <a:pt x="55607" y="9641"/>
                </a:lnTo>
                <a:cubicBezTo>
                  <a:pt x="55373" y="9974"/>
                  <a:pt x="55173" y="10308"/>
                  <a:pt x="54906" y="10641"/>
                </a:cubicBezTo>
                <a:lnTo>
                  <a:pt x="54906" y="10641"/>
                </a:lnTo>
                <a:cubicBezTo>
                  <a:pt x="54940" y="10608"/>
                  <a:pt x="55007" y="10541"/>
                  <a:pt x="55007" y="10508"/>
                </a:cubicBezTo>
                <a:lnTo>
                  <a:pt x="55007" y="10508"/>
                </a:lnTo>
                <a:cubicBezTo>
                  <a:pt x="54940" y="10541"/>
                  <a:pt x="54940" y="10641"/>
                  <a:pt x="54906" y="10675"/>
                </a:cubicBezTo>
                <a:lnTo>
                  <a:pt x="54906" y="10675"/>
                </a:lnTo>
                <a:cubicBezTo>
                  <a:pt x="55073" y="10374"/>
                  <a:pt x="55273" y="10141"/>
                  <a:pt x="55440" y="9841"/>
                </a:cubicBezTo>
                <a:lnTo>
                  <a:pt x="55440" y="9841"/>
                </a:lnTo>
                <a:cubicBezTo>
                  <a:pt x="55240" y="10208"/>
                  <a:pt x="55040" y="10541"/>
                  <a:pt x="54773" y="10942"/>
                </a:cubicBezTo>
                <a:lnTo>
                  <a:pt x="54840" y="10942"/>
                </a:lnTo>
                <a:lnTo>
                  <a:pt x="54873" y="10875"/>
                </a:lnTo>
                <a:lnTo>
                  <a:pt x="54873" y="10875"/>
                </a:lnTo>
                <a:lnTo>
                  <a:pt x="54606" y="11509"/>
                </a:lnTo>
                <a:lnTo>
                  <a:pt x="54606" y="11509"/>
                </a:lnTo>
                <a:cubicBezTo>
                  <a:pt x="54706" y="11308"/>
                  <a:pt x="54840" y="11108"/>
                  <a:pt x="54906" y="10875"/>
                </a:cubicBezTo>
                <a:lnTo>
                  <a:pt x="54940" y="10875"/>
                </a:lnTo>
                <a:cubicBezTo>
                  <a:pt x="54840" y="11208"/>
                  <a:pt x="54673" y="11542"/>
                  <a:pt x="54606" y="11942"/>
                </a:cubicBezTo>
                <a:cubicBezTo>
                  <a:pt x="54673" y="11775"/>
                  <a:pt x="54740" y="11609"/>
                  <a:pt x="54773" y="11375"/>
                </a:cubicBezTo>
                <a:lnTo>
                  <a:pt x="54773" y="11375"/>
                </a:lnTo>
                <a:cubicBezTo>
                  <a:pt x="54706" y="11675"/>
                  <a:pt x="54606" y="11976"/>
                  <a:pt x="54606" y="12309"/>
                </a:cubicBezTo>
                <a:cubicBezTo>
                  <a:pt x="54706" y="11942"/>
                  <a:pt x="54740" y="11609"/>
                  <a:pt x="54906" y="11275"/>
                </a:cubicBezTo>
                <a:cubicBezTo>
                  <a:pt x="54740" y="11675"/>
                  <a:pt x="54706" y="12176"/>
                  <a:pt x="54606" y="12609"/>
                </a:cubicBezTo>
                <a:lnTo>
                  <a:pt x="54673" y="12609"/>
                </a:lnTo>
                <a:cubicBezTo>
                  <a:pt x="54673" y="12509"/>
                  <a:pt x="54706" y="12476"/>
                  <a:pt x="54706" y="12376"/>
                </a:cubicBezTo>
                <a:lnTo>
                  <a:pt x="54740" y="12376"/>
                </a:lnTo>
                <a:lnTo>
                  <a:pt x="54740" y="12476"/>
                </a:lnTo>
                <a:lnTo>
                  <a:pt x="54740" y="13010"/>
                </a:lnTo>
                <a:cubicBezTo>
                  <a:pt x="54740" y="13010"/>
                  <a:pt x="54740" y="13043"/>
                  <a:pt x="54773" y="13043"/>
                </a:cubicBezTo>
                <a:lnTo>
                  <a:pt x="54773" y="12709"/>
                </a:lnTo>
                <a:lnTo>
                  <a:pt x="54773" y="12709"/>
                </a:lnTo>
                <a:cubicBezTo>
                  <a:pt x="54773" y="12976"/>
                  <a:pt x="54840" y="13176"/>
                  <a:pt x="54840" y="13443"/>
                </a:cubicBezTo>
                <a:lnTo>
                  <a:pt x="54873" y="13443"/>
                </a:lnTo>
                <a:cubicBezTo>
                  <a:pt x="54873" y="13277"/>
                  <a:pt x="54873" y="13043"/>
                  <a:pt x="54840" y="12876"/>
                </a:cubicBezTo>
                <a:lnTo>
                  <a:pt x="54873" y="12876"/>
                </a:lnTo>
                <a:lnTo>
                  <a:pt x="54873" y="13010"/>
                </a:lnTo>
                <a:lnTo>
                  <a:pt x="54873" y="13010"/>
                </a:lnTo>
                <a:cubicBezTo>
                  <a:pt x="54873" y="12876"/>
                  <a:pt x="54873" y="12709"/>
                  <a:pt x="54906" y="12609"/>
                </a:cubicBezTo>
                <a:lnTo>
                  <a:pt x="54940" y="12609"/>
                </a:lnTo>
                <a:cubicBezTo>
                  <a:pt x="54940" y="12709"/>
                  <a:pt x="55007" y="12843"/>
                  <a:pt x="55007" y="13010"/>
                </a:cubicBezTo>
                <a:cubicBezTo>
                  <a:pt x="55040" y="12643"/>
                  <a:pt x="55040" y="12276"/>
                  <a:pt x="55073" y="11876"/>
                </a:cubicBezTo>
                <a:lnTo>
                  <a:pt x="55073" y="11876"/>
                </a:lnTo>
                <a:lnTo>
                  <a:pt x="55073" y="12943"/>
                </a:lnTo>
                <a:lnTo>
                  <a:pt x="55107" y="12943"/>
                </a:lnTo>
                <a:cubicBezTo>
                  <a:pt x="55107" y="12643"/>
                  <a:pt x="55173" y="12309"/>
                  <a:pt x="55173" y="12009"/>
                </a:cubicBezTo>
                <a:lnTo>
                  <a:pt x="55173" y="12009"/>
                </a:lnTo>
                <a:cubicBezTo>
                  <a:pt x="55173" y="12176"/>
                  <a:pt x="55173" y="12343"/>
                  <a:pt x="55107" y="12509"/>
                </a:cubicBezTo>
                <a:lnTo>
                  <a:pt x="55107" y="12509"/>
                </a:lnTo>
                <a:lnTo>
                  <a:pt x="55107" y="12476"/>
                </a:lnTo>
                <a:cubicBezTo>
                  <a:pt x="55107" y="12309"/>
                  <a:pt x="55173" y="12176"/>
                  <a:pt x="55173" y="12009"/>
                </a:cubicBezTo>
                <a:cubicBezTo>
                  <a:pt x="55173" y="11976"/>
                  <a:pt x="55173" y="11942"/>
                  <a:pt x="55207" y="11942"/>
                </a:cubicBezTo>
                <a:lnTo>
                  <a:pt x="55207" y="11942"/>
                </a:lnTo>
                <a:lnTo>
                  <a:pt x="55207" y="12209"/>
                </a:lnTo>
                <a:lnTo>
                  <a:pt x="55207" y="12209"/>
                </a:lnTo>
                <a:cubicBezTo>
                  <a:pt x="55240" y="11976"/>
                  <a:pt x="55240" y="11709"/>
                  <a:pt x="55273" y="11475"/>
                </a:cubicBezTo>
                <a:cubicBezTo>
                  <a:pt x="55340" y="11542"/>
                  <a:pt x="55273" y="11642"/>
                  <a:pt x="55340" y="11709"/>
                </a:cubicBezTo>
                <a:lnTo>
                  <a:pt x="55373" y="11709"/>
                </a:lnTo>
                <a:cubicBezTo>
                  <a:pt x="55407" y="11509"/>
                  <a:pt x="55440" y="11308"/>
                  <a:pt x="55507" y="11042"/>
                </a:cubicBezTo>
                <a:lnTo>
                  <a:pt x="55540" y="11042"/>
                </a:lnTo>
                <a:cubicBezTo>
                  <a:pt x="55540" y="11175"/>
                  <a:pt x="55540" y="11308"/>
                  <a:pt x="55507" y="11442"/>
                </a:cubicBezTo>
                <a:lnTo>
                  <a:pt x="55507" y="11442"/>
                </a:lnTo>
                <a:cubicBezTo>
                  <a:pt x="55540" y="11208"/>
                  <a:pt x="55574" y="11008"/>
                  <a:pt x="55574" y="10808"/>
                </a:cubicBezTo>
                <a:lnTo>
                  <a:pt x="55574" y="10808"/>
                </a:lnTo>
                <a:lnTo>
                  <a:pt x="55574" y="10975"/>
                </a:lnTo>
                <a:lnTo>
                  <a:pt x="55574" y="10975"/>
                </a:lnTo>
                <a:cubicBezTo>
                  <a:pt x="55574" y="10942"/>
                  <a:pt x="55574" y="10875"/>
                  <a:pt x="55607" y="10808"/>
                </a:cubicBezTo>
                <a:cubicBezTo>
                  <a:pt x="55674" y="10942"/>
                  <a:pt x="55607" y="11042"/>
                  <a:pt x="55607" y="11175"/>
                </a:cubicBezTo>
                <a:lnTo>
                  <a:pt x="55740" y="10441"/>
                </a:lnTo>
                <a:lnTo>
                  <a:pt x="55774" y="10441"/>
                </a:lnTo>
                <a:cubicBezTo>
                  <a:pt x="55740" y="10641"/>
                  <a:pt x="55740" y="10841"/>
                  <a:pt x="55707" y="11042"/>
                </a:cubicBezTo>
                <a:lnTo>
                  <a:pt x="55707" y="11042"/>
                </a:lnTo>
                <a:cubicBezTo>
                  <a:pt x="55774" y="10675"/>
                  <a:pt x="55874" y="10274"/>
                  <a:pt x="55941" y="9874"/>
                </a:cubicBezTo>
                <a:lnTo>
                  <a:pt x="55941" y="9874"/>
                </a:lnTo>
                <a:cubicBezTo>
                  <a:pt x="55907" y="10208"/>
                  <a:pt x="55907" y="10541"/>
                  <a:pt x="55874" y="10875"/>
                </a:cubicBezTo>
                <a:lnTo>
                  <a:pt x="55874" y="10875"/>
                </a:lnTo>
                <a:cubicBezTo>
                  <a:pt x="55941" y="10541"/>
                  <a:pt x="56007" y="10174"/>
                  <a:pt x="56074" y="9841"/>
                </a:cubicBezTo>
                <a:lnTo>
                  <a:pt x="56074" y="9841"/>
                </a:lnTo>
                <a:cubicBezTo>
                  <a:pt x="56041" y="10108"/>
                  <a:pt x="56007" y="10374"/>
                  <a:pt x="56007" y="10641"/>
                </a:cubicBezTo>
                <a:lnTo>
                  <a:pt x="56007" y="10641"/>
                </a:lnTo>
                <a:cubicBezTo>
                  <a:pt x="56074" y="10208"/>
                  <a:pt x="56174" y="9741"/>
                  <a:pt x="56241" y="9340"/>
                </a:cubicBezTo>
                <a:cubicBezTo>
                  <a:pt x="56741" y="10908"/>
                  <a:pt x="57575" y="14644"/>
                  <a:pt x="57875" y="21816"/>
                </a:cubicBezTo>
                <a:cubicBezTo>
                  <a:pt x="56207" y="21849"/>
                  <a:pt x="55907" y="22984"/>
                  <a:pt x="54439" y="24084"/>
                </a:cubicBezTo>
                <a:cubicBezTo>
                  <a:pt x="52104" y="25986"/>
                  <a:pt x="47168" y="25185"/>
                  <a:pt x="46033" y="28487"/>
                </a:cubicBezTo>
                <a:cubicBezTo>
                  <a:pt x="45700" y="28554"/>
                  <a:pt x="45366" y="28588"/>
                  <a:pt x="45033" y="28688"/>
                </a:cubicBezTo>
                <a:cubicBezTo>
                  <a:pt x="44566" y="24018"/>
                  <a:pt x="43698" y="18047"/>
                  <a:pt x="42164" y="14010"/>
                </a:cubicBezTo>
                <a:lnTo>
                  <a:pt x="42164" y="14010"/>
                </a:lnTo>
                <a:lnTo>
                  <a:pt x="42197" y="14010"/>
                </a:lnTo>
                <a:cubicBezTo>
                  <a:pt x="42064" y="13677"/>
                  <a:pt x="41897" y="13310"/>
                  <a:pt x="41764" y="12976"/>
                </a:cubicBezTo>
                <a:cubicBezTo>
                  <a:pt x="41997" y="13243"/>
                  <a:pt x="42064" y="13577"/>
                  <a:pt x="42197" y="13910"/>
                </a:cubicBezTo>
                <a:cubicBezTo>
                  <a:pt x="42197" y="13844"/>
                  <a:pt x="42164" y="13777"/>
                  <a:pt x="42164" y="13677"/>
                </a:cubicBezTo>
                <a:lnTo>
                  <a:pt x="42164" y="13677"/>
                </a:lnTo>
                <a:cubicBezTo>
                  <a:pt x="42231" y="13844"/>
                  <a:pt x="42331" y="14044"/>
                  <a:pt x="42398" y="14211"/>
                </a:cubicBezTo>
                <a:lnTo>
                  <a:pt x="42398" y="14211"/>
                </a:lnTo>
                <a:lnTo>
                  <a:pt x="42164" y="13577"/>
                </a:lnTo>
                <a:lnTo>
                  <a:pt x="42164" y="13577"/>
                </a:lnTo>
                <a:cubicBezTo>
                  <a:pt x="42264" y="13877"/>
                  <a:pt x="42431" y="14177"/>
                  <a:pt x="42564" y="14511"/>
                </a:cubicBezTo>
                <a:lnTo>
                  <a:pt x="42598" y="14511"/>
                </a:lnTo>
                <a:cubicBezTo>
                  <a:pt x="42498" y="14177"/>
                  <a:pt x="42331" y="13844"/>
                  <a:pt x="42197" y="13510"/>
                </a:cubicBezTo>
                <a:lnTo>
                  <a:pt x="42197" y="13510"/>
                </a:lnTo>
                <a:cubicBezTo>
                  <a:pt x="42364" y="13810"/>
                  <a:pt x="42498" y="14077"/>
                  <a:pt x="42664" y="14411"/>
                </a:cubicBezTo>
                <a:cubicBezTo>
                  <a:pt x="42698" y="14477"/>
                  <a:pt x="42698" y="14544"/>
                  <a:pt x="42731" y="14644"/>
                </a:cubicBezTo>
                <a:cubicBezTo>
                  <a:pt x="42731" y="14678"/>
                  <a:pt x="42764" y="14711"/>
                  <a:pt x="42764" y="14744"/>
                </a:cubicBezTo>
                <a:lnTo>
                  <a:pt x="42831" y="14744"/>
                </a:lnTo>
                <a:cubicBezTo>
                  <a:pt x="42731" y="14411"/>
                  <a:pt x="42664" y="14144"/>
                  <a:pt x="42531" y="13810"/>
                </a:cubicBezTo>
                <a:lnTo>
                  <a:pt x="42531" y="13810"/>
                </a:lnTo>
                <a:cubicBezTo>
                  <a:pt x="42664" y="14177"/>
                  <a:pt x="42764" y="14544"/>
                  <a:pt x="42931" y="14911"/>
                </a:cubicBezTo>
                <a:lnTo>
                  <a:pt x="42931" y="14911"/>
                </a:lnTo>
                <a:cubicBezTo>
                  <a:pt x="42898" y="14744"/>
                  <a:pt x="42865" y="14577"/>
                  <a:pt x="42831" y="14377"/>
                </a:cubicBezTo>
                <a:cubicBezTo>
                  <a:pt x="42865" y="14411"/>
                  <a:pt x="42898" y="14477"/>
                  <a:pt x="42898" y="14511"/>
                </a:cubicBezTo>
                <a:cubicBezTo>
                  <a:pt x="42931" y="14544"/>
                  <a:pt x="42931" y="14644"/>
                  <a:pt x="42998" y="14711"/>
                </a:cubicBezTo>
                <a:cubicBezTo>
                  <a:pt x="43031" y="14878"/>
                  <a:pt x="43098" y="15044"/>
                  <a:pt x="43165" y="15178"/>
                </a:cubicBezTo>
                <a:lnTo>
                  <a:pt x="43198" y="15178"/>
                </a:lnTo>
                <a:cubicBezTo>
                  <a:pt x="43065" y="14744"/>
                  <a:pt x="42931" y="14344"/>
                  <a:pt x="42831" y="13977"/>
                </a:cubicBezTo>
                <a:lnTo>
                  <a:pt x="42865" y="13977"/>
                </a:lnTo>
                <a:cubicBezTo>
                  <a:pt x="43031" y="14377"/>
                  <a:pt x="43198" y="14844"/>
                  <a:pt x="43365" y="15278"/>
                </a:cubicBezTo>
                <a:lnTo>
                  <a:pt x="43365" y="15278"/>
                </a:lnTo>
                <a:cubicBezTo>
                  <a:pt x="43265" y="14978"/>
                  <a:pt x="43198" y="14678"/>
                  <a:pt x="43165" y="14377"/>
                </a:cubicBezTo>
                <a:lnTo>
                  <a:pt x="43165" y="14377"/>
                </a:lnTo>
                <a:lnTo>
                  <a:pt x="43398" y="15145"/>
                </a:lnTo>
                <a:lnTo>
                  <a:pt x="43398" y="15145"/>
                </a:lnTo>
                <a:lnTo>
                  <a:pt x="43398" y="15044"/>
                </a:lnTo>
                <a:lnTo>
                  <a:pt x="43398" y="15044"/>
                </a:lnTo>
                <a:lnTo>
                  <a:pt x="43665" y="15945"/>
                </a:lnTo>
                <a:lnTo>
                  <a:pt x="43665" y="15845"/>
                </a:lnTo>
                <a:cubicBezTo>
                  <a:pt x="43598" y="15712"/>
                  <a:pt x="43598" y="15612"/>
                  <a:pt x="43565" y="15478"/>
                </a:cubicBezTo>
                <a:lnTo>
                  <a:pt x="43565" y="15311"/>
                </a:lnTo>
                <a:cubicBezTo>
                  <a:pt x="43532" y="15178"/>
                  <a:pt x="43532" y="15111"/>
                  <a:pt x="43498" y="14978"/>
                </a:cubicBezTo>
                <a:cubicBezTo>
                  <a:pt x="43432" y="14878"/>
                  <a:pt x="43432" y="14811"/>
                  <a:pt x="43398" y="14778"/>
                </a:cubicBezTo>
                <a:lnTo>
                  <a:pt x="43432" y="14778"/>
                </a:lnTo>
                <a:cubicBezTo>
                  <a:pt x="43565" y="15178"/>
                  <a:pt x="43698" y="15612"/>
                  <a:pt x="43832" y="15978"/>
                </a:cubicBezTo>
                <a:lnTo>
                  <a:pt x="43832" y="15978"/>
                </a:lnTo>
                <a:cubicBezTo>
                  <a:pt x="43765" y="15678"/>
                  <a:pt x="43698" y="15378"/>
                  <a:pt x="43665" y="15145"/>
                </a:cubicBezTo>
                <a:lnTo>
                  <a:pt x="43698" y="15145"/>
                </a:lnTo>
                <a:cubicBezTo>
                  <a:pt x="43765" y="15511"/>
                  <a:pt x="43865" y="15945"/>
                  <a:pt x="43999" y="16312"/>
                </a:cubicBezTo>
                <a:lnTo>
                  <a:pt x="43999" y="16312"/>
                </a:lnTo>
                <a:cubicBezTo>
                  <a:pt x="43932" y="16112"/>
                  <a:pt x="43932" y="15845"/>
                  <a:pt x="43899" y="15645"/>
                </a:cubicBezTo>
                <a:lnTo>
                  <a:pt x="43932" y="15645"/>
                </a:lnTo>
                <a:cubicBezTo>
                  <a:pt x="44032" y="16012"/>
                  <a:pt x="44065" y="16379"/>
                  <a:pt x="44165" y="16779"/>
                </a:cubicBezTo>
                <a:lnTo>
                  <a:pt x="44165" y="16779"/>
                </a:lnTo>
                <a:cubicBezTo>
                  <a:pt x="44165" y="16612"/>
                  <a:pt x="44099" y="16479"/>
                  <a:pt x="44099" y="16312"/>
                </a:cubicBezTo>
                <a:cubicBezTo>
                  <a:pt x="44165" y="16546"/>
                  <a:pt x="44199" y="16812"/>
                  <a:pt x="44199" y="17046"/>
                </a:cubicBezTo>
                <a:lnTo>
                  <a:pt x="44199" y="17046"/>
                </a:lnTo>
                <a:lnTo>
                  <a:pt x="44199" y="16846"/>
                </a:lnTo>
                <a:lnTo>
                  <a:pt x="44199" y="16846"/>
                </a:lnTo>
                <a:cubicBezTo>
                  <a:pt x="44199" y="16946"/>
                  <a:pt x="44199" y="17013"/>
                  <a:pt x="44232" y="17046"/>
                </a:cubicBezTo>
                <a:lnTo>
                  <a:pt x="44266" y="17046"/>
                </a:lnTo>
                <a:cubicBezTo>
                  <a:pt x="44232" y="16846"/>
                  <a:pt x="44232" y="16679"/>
                  <a:pt x="44199" y="16479"/>
                </a:cubicBezTo>
                <a:lnTo>
                  <a:pt x="44232" y="16479"/>
                </a:lnTo>
                <a:cubicBezTo>
                  <a:pt x="44266" y="16679"/>
                  <a:pt x="44366" y="16879"/>
                  <a:pt x="44399" y="17146"/>
                </a:cubicBezTo>
                <a:lnTo>
                  <a:pt x="44432" y="17146"/>
                </a:lnTo>
                <a:cubicBezTo>
                  <a:pt x="44399" y="16846"/>
                  <a:pt x="44332" y="16612"/>
                  <a:pt x="44266" y="16312"/>
                </a:cubicBezTo>
                <a:lnTo>
                  <a:pt x="44266" y="16312"/>
                </a:lnTo>
                <a:cubicBezTo>
                  <a:pt x="44332" y="16512"/>
                  <a:pt x="44399" y="16679"/>
                  <a:pt x="44432" y="16879"/>
                </a:cubicBezTo>
                <a:cubicBezTo>
                  <a:pt x="44432" y="16646"/>
                  <a:pt x="44366" y="16379"/>
                  <a:pt x="44332" y="16145"/>
                </a:cubicBezTo>
                <a:cubicBezTo>
                  <a:pt x="44366" y="16279"/>
                  <a:pt x="44399" y="16379"/>
                  <a:pt x="44499" y="16512"/>
                </a:cubicBezTo>
                <a:lnTo>
                  <a:pt x="44499" y="16512"/>
                </a:lnTo>
                <a:cubicBezTo>
                  <a:pt x="44432" y="16379"/>
                  <a:pt x="44432" y="16312"/>
                  <a:pt x="44399" y="16179"/>
                </a:cubicBezTo>
                <a:lnTo>
                  <a:pt x="44432" y="16179"/>
                </a:lnTo>
                <a:cubicBezTo>
                  <a:pt x="44499" y="16312"/>
                  <a:pt x="44566" y="16479"/>
                  <a:pt x="44599" y="16612"/>
                </a:cubicBezTo>
                <a:lnTo>
                  <a:pt x="44599" y="16546"/>
                </a:lnTo>
                <a:cubicBezTo>
                  <a:pt x="44432" y="16179"/>
                  <a:pt x="44332" y="15812"/>
                  <a:pt x="44165" y="15478"/>
                </a:cubicBezTo>
                <a:cubicBezTo>
                  <a:pt x="44165" y="15411"/>
                  <a:pt x="44165" y="15411"/>
                  <a:pt x="44099" y="15378"/>
                </a:cubicBezTo>
                <a:lnTo>
                  <a:pt x="44165" y="15378"/>
                </a:lnTo>
                <a:cubicBezTo>
                  <a:pt x="44266" y="15645"/>
                  <a:pt x="44432" y="15878"/>
                  <a:pt x="44566" y="16145"/>
                </a:cubicBezTo>
                <a:cubicBezTo>
                  <a:pt x="44399" y="15645"/>
                  <a:pt x="44165" y="15178"/>
                  <a:pt x="43865" y="14744"/>
                </a:cubicBezTo>
                <a:cubicBezTo>
                  <a:pt x="43999" y="14878"/>
                  <a:pt x="44065" y="15011"/>
                  <a:pt x="44165" y="15178"/>
                </a:cubicBezTo>
                <a:cubicBezTo>
                  <a:pt x="44232" y="15311"/>
                  <a:pt x="44332" y="15478"/>
                  <a:pt x="44432" y="15578"/>
                </a:cubicBezTo>
                <a:cubicBezTo>
                  <a:pt x="44266" y="15178"/>
                  <a:pt x="43999" y="14811"/>
                  <a:pt x="43732" y="14411"/>
                </a:cubicBezTo>
                <a:cubicBezTo>
                  <a:pt x="43865" y="14577"/>
                  <a:pt x="44032" y="14744"/>
                  <a:pt x="44165" y="14911"/>
                </a:cubicBezTo>
                <a:cubicBezTo>
                  <a:pt x="43932" y="14544"/>
                  <a:pt x="43598" y="14211"/>
                  <a:pt x="43365" y="13844"/>
                </a:cubicBezTo>
                <a:lnTo>
                  <a:pt x="43365" y="13844"/>
                </a:lnTo>
                <a:cubicBezTo>
                  <a:pt x="43565" y="14010"/>
                  <a:pt x="43732" y="14177"/>
                  <a:pt x="43932" y="14377"/>
                </a:cubicBezTo>
                <a:cubicBezTo>
                  <a:pt x="43899" y="14344"/>
                  <a:pt x="43899" y="14311"/>
                  <a:pt x="43865" y="14311"/>
                </a:cubicBezTo>
                <a:lnTo>
                  <a:pt x="43365" y="13810"/>
                </a:lnTo>
                <a:lnTo>
                  <a:pt x="43065" y="13510"/>
                </a:lnTo>
                <a:cubicBezTo>
                  <a:pt x="43365" y="13677"/>
                  <a:pt x="43598" y="13877"/>
                  <a:pt x="43865" y="14077"/>
                </a:cubicBezTo>
                <a:lnTo>
                  <a:pt x="43865" y="14077"/>
                </a:lnTo>
                <a:cubicBezTo>
                  <a:pt x="43732" y="13977"/>
                  <a:pt x="43665" y="13844"/>
                  <a:pt x="43532" y="13710"/>
                </a:cubicBezTo>
                <a:lnTo>
                  <a:pt x="43532" y="13710"/>
                </a:lnTo>
                <a:cubicBezTo>
                  <a:pt x="43732" y="13877"/>
                  <a:pt x="43932" y="14077"/>
                  <a:pt x="44165" y="14244"/>
                </a:cubicBezTo>
                <a:lnTo>
                  <a:pt x="44165" y="14244"/>
                </a:lnTo>
                <a:lnTo>
                  <a:pt x="43565" y="13677"/>
                </a:lnTo>
                <a:cubicBezTo>
                  <a:pt x="43598" y="13677"/>
                  <a:pt x="43698" y="13710"/>
                  <a:pt x="43732" y="13777"/>
                </a:cubicBezTo>
                <a:cubicBezTo>
                  <a:pt x="44065" y="14010"/>
                  <a:pt x="44399" y="14244"/>
                  <a:pt x="44666" y="14611"/>
                </a:cubicBezTo>
                <a:lnTo>
                  <a:pt x="44699" y="14544"/>
                </a:lnTo>
                <a:cubicBezTo>
                  <a:pt x="44566" y="14344"/>
                  <a:pt x="44399" y="14144"/>
                  <a:pt x="44266" y="13977"/>
                </a:cubicBezTo>
                <a:cubicBezTo>
                  <a:pt x="44666" y="14344"/>
                  <a:pt x="45033" y="14711"/>
                  <a:pt x="45266" y="15178"/>
                </a:cubicBezTo>
                <a:cubicBezTo>
                  <a:pt x="45266" y="15178"/>
                  <a:pt x="45333" y="15178"/>
                  <a:pt x="45333" y="15145"/>
                </a:cubicBezTo>
                <a:cubicBezTo>
                  <a:pt x="45099" y="14811"/>
                  <a:pt x="44933" y="14477"/>
                  <a:pt x="44733" y="14177"/>
                </a:cubicBezTo>
                <a:lnTo>
                  <a:pt x="44733" y="14177"/>
                </a:lnTo>
                <a:lnTo>
                  <a:pt x="45366" y="15178"/>
                </a:lnTo>
                <a:lnTo>
                  <a:pt x="45366" y="15178"/>
                </a:lnTo>
                <a:cubicBezTo>
                  <a:pt x="45233" y="14911"/>
                  <a:pt x="45099" y="14711"/>
                  <a:pt x="44999" y="14477"/>
                </a:cubicBezTo>
                <a:cubicBezTo>
                  <a:pt x="45266" y="14678"/>
                  <a:pt x="45400" y="15011"/>
                  <a:pt x="45600" y="15311"/>
                </a:cubicBezTo>
                <a:cubicBezTo>
                  <a:pt x="45566" y="15211"/>
                  <a:pt x="45533" y="15078"/>
                  <a:pt x="45500" y="15011"/>
                </a:cubicBezTo>
                <a:cubicBezTo>
                  <a:pt x="45700" y="15145"/>
                  <a:pt x="45767" y="15378"/>
                  <a:pt x="45900" y="15578"/>
                </a:cubicBezTo>
                <a:lnTo>
                  <a:pt x="45900" y="15545"/>
                </a:lnTo>
                <a:cubicBezTo>
                  <a:pt x="45833" y="15378"/>
                  <a:pt x="45767" y="15245"/>
                  <a:pt x="45700" y="15078"/>
                </a:cubicBezTo>
                <a:cubicBezTo>
                  <a:pt x="45700" y="15044"/>
                  <a:pt x="45700" y="15011"/>
                  <a:pt x="45667" y="15011"/>
                </a:cubicBezTo>
                <a:lnTo>
                  <a:pt x="45667" y="15011"/>
                </a:lnTo>
                <a:cubicBezTo>
                  <a:pt x="45833" y="15311"/>
                  <a:pt x="45933" y="15545"/>
                  <a:pt x="46100" y="15845"/>
                </a:cubicBezTo>
                <a:lnTo>
                  <a:pt x="46100" y="15745"/>
                </a:lnTo>
                <a:cubicBezTo>
                  <a:pt x="46033" y="15578"/>
                  <a:pt x="45933" y="15378"/>
                  <a:pt x="45867" y="15211"/>
                </a:cubicBezTo>
                <a:cubicBezTo>
                  <a:pt x="45867" y="15178"/>
                  <a:pt x="45833" y="15145"/>
                  <a:pt x="45900" y="15145"/>
                </a:cubicBezTo>
                <a:cubicBezTo>
                  <a:pt x="46033" y="15345"/>
                  <a:pt x="46100" y="15545"/>
                  <a:pt x="46234" y="15812"/>
                </a:cubicBezTo>
                <a:lnTo>
                  <a:pt x="46234" y="15812"/>
                </a:lnTo>
                <a:lnTo>
                  <a:pt x="46000" y="15178"/>
                </a:lnTo>
                <a:lnTo>
                  <a:pt x="46033" y="15178"/>
                </a:lnTo>
                <a:cubicBezTo>
                  <a:pt x="46100" y="15345"/>
                  <a:pt x="46234" y="15545"/>
                  <a:pt x="46334" y="15712"/>
                </a:cubicBezTo>
                <a:cubicBezTo>
                  <a:pt x="46400" y="15878"/>
                  <a:pt x="46500" y="16079"/>
                  <a:pt x="46567" y="16312"/>
                </a:cubicBezTo>
                <a:lnTo>
                  <a:pt x="46601" y="16312"/>
                </a:lnTo>
                <a:cubicBezTo>
                  <a:pt x="46500" y="15912"/>
                  <a:pt x="46334" y="15511"/>
                  <a:pt x="46200" y="15145"/>
                </a:cubicBezTo>
                <a:cubicBezTo>
                  <a:pt x="46500" y="15578"/>
                  <a:pt x="46667" y="16045"/>
                  <a:pt x="46834" y="16546"/>
                </a:cubicBezTo>
                <a:lnTo>
                  <a:pt x="46867" y="16546"/>
                </a:lnTo>
                <a:cubicBezTo>
                  <a:pt x="46767" y="16312"/>
                  <a:pt x="46701" y="16012"/>
                  <a:pt x="46567" y="15745"/>
                </a:cubicBezTo>
                <a:lnTo>
                  <a:pt x="46567" y="15745"/>
                </a:lnTo>
                <a:cubicBezTo>
                  <a:pt x="46601" y="15812"/>
                  <a:pt x="46601" y="15845"/>
                  <a:pt x="46667" y="15878"/>
                </a:cubicBezTo>
                <a:lnTo>
                  <a:pt x="46667" y="15878"/>
                </a:lnTo>
                <a:cubicBezTo>
                  <a:pt x="46601" y="15745"/>
                  <a:pt x="46534" y="15645"/>
                  <a:pt x="46500" y="15478"/>
                </a:cubicBezTo>
                <a:cubicBezTo>
                  <a:pt x="46701" y="15712"/>
                  <a:pt x="46734" y="16045"/>
                  <a:pt x="46834" y="16345"/>
                </a:cubicBezTo>
                <a:lnTo>
                  <a:pt x="46867" y="16345"/>
                </a:lnTo>
                <a:lnTo>
                  <a:pt x="46734" y="15845"/>
                </a:lnTo>
                <a:lnTo>
                  <a:pt x="46734" y="15845"/>
                </a:lnTo>
                <a:cubicBezTo>
                  <a:pt x="46867" y="16045"/>
                  <a:pt x="46934" y="16212"/>
                  <a:pt x="47068" y="16412"/>
                </a:cubicBezTo>
                <a:lnTo>
                  <a:pt x="47068" y="16412"/>
                </a:lnTo>
                <a:lnTo>
                  <a:pt x="46834" y="15812"/>
                </a:lnTo>
                <a:lnTo>
                  <a:pt x="46867" y="15812"/>
                </a:lnTo>
                <a:cubicBezTo>
                  <a:pt x="46934" y="16012"/>
                  <a:pt x="47068" y="16212"/>
                  <a:pt x="47168" y="16379"/>
                </a:cubicBezTo>
                <a:lnTo>
                  <a:pt x="47168" y="16345"/>
                </a:lnTo>
                <a:cubicBezTo>
                  <a:pt x="47068" y="16179"/>
                  <a:pt x="47034" y="15978"/>
                  <a:pt x="46934" y="15812"/>
                </a:cubicBezTo>
                <a:cubicBezTo>
                  <a:pt x="46934" y="15745"/>
                  <a:pt x="46901" y="15712"/>
                  <a:pt x="46901" y="15678"/>
                </a:cubicBezTo>
                <a:lnTo>
                  <a:pt x="46934" y="15678"/>
                </a:lnTo>
                <a:cubicBezTo>
                  <a:pt x="47068" y="15845"/>
                  <a:pt x="47201" y="16045"/>
                  <a:pt x="47334" y="16212"/>
                </a:cubicBezTo>
                <a:lnTo>
                  <a:pt x="47334" y="16212"/>
                </a:lnTo>
                <a:cubicBezTo>
                  <a:pt x="47168" y="15912"/>
                  <a:pt x="47001" y="15645"/>
                  <a:pt x="46834" y="15378"/>
                </a:cubicBezTo>
                <a:lnTo>
                  <a:pt x="46834" y="15378"/>
                </a:lnTo>
                <a:cubicBezTo>
                  <a:pt x="46934" y="15545"/>
                  <a:pt x="47101" y="15712"/>
                  <a:pt x="47234" y="15878"/>
                </a:cubicBezTo>
                <a:lnTo>
                  <a:pt x="47234" y="15878"/>
                </a:lnTo>
                <a:cubicBezTo>
                  <a:pt x="47001" y="15545"/>
                  <a:pt x="46701" y="15178"/>
                  <a:pt x="46434" y="14844"/>
                </a:cubicBezTo>
                <a:lnTo>
                  <a:pt x="46434" y="14844"/>
                </a:lnTo>
                <a:cubicBezTo>
                  <a:pt x="46667" y="15011"/>
                  <a:pt x="46867" y="15211"/>
                  <a:pt x="47068" y="15378"/>
                </a:cubicBezTo>
                <a:cubicBezTo>
                  <a:pt x="46734" y="15011"/>
                  <a:pt x="46367" y="14678"/>
                  <a:pt x="46000" y="14344"/>
                </a:cubicBezTo>
                <a:lnTo>
                  <a:pt x="46000" y="14344"/>
                </a:lnTo>
                <a:cubicBezTo>
                  <a:pt x="46234" y="14511"/>
                  <a:pt x="46500" y="14711"/>
                  <a:pt x="46734" y="14878"/>
                </a:cubicBezTo>
                <a:cubicBezTo>
                  <a:pt x="46601" y="14711"/>
                  <a:pt x="46434" y="14644"/>
                  <a:pt x="46334" y="14511"/>
                </a:cubicBezTo>
                <a:cubicBezTo>
                  <a:pt x="46200" y="14377"/>
                  <a:pt x="46033" y="14244"/>
                  <a:pt x="45867" y="14177"/>
                </a:cubicBezTo>
                <a:cubicBezTo>
                  <a:pt x="45700" y="14044"/>
                  <a:pt x="45566" y="13910"/>
                  <a:pt x="45400" y="13844"/>
                </a:cubicBezTo>
                <a:lnTo>
                  <a:pt x="45400" y="13844"/>
                </a:lnTo>
                <a:cubicBezTo>
                  <a:pt x="45600" y="13977"/>
                  <a:pt x="45867" y="14044"/>
                  <a:pt x="46067" y="14177"/>
                </a:cubicBezTo>
                <a:lnTo>
                  <a:pt x="46067" y="14177"/>
                </a:lnTo>
                <a:cubicBezTo>
                  <a:pt x="45667" y="13910"/>
                  <a:pt x="45200" y="13677"/>
                  <a:pt x="44766" y="13477"/>
                </a:cubicBezTo>
                <a:lnTo>
                  <a:pt x="44766" y="13410"/>
                </a:lnTo>
                <a:cubicBezTo>
                  <a:pt x="45033" y="13510"/>
                  <a:pt x="45266" y="13577"/>
                  <a:pt x="45533" y="13710"/>
                </a:cubicBezTo>
                <a:cubicBezTo>
                  <a:pt x="45500" y="13710"/>
                  <a:pt x="45500" y="13677"/>
                  <a:pt x="45500" y="13677"/>
                </a:cubicBezTo>
                <a:lnTo>
                  <a:pt x="45500" y="13677"/>
                </a:lnTo>
                <a:lnTo>
                  <a:pt x="46234" y="14044"/>
                </a:lnTo>
                <a:cubicBezTo>
                  <a:pt x="45767" y="13744"/>
                  <a:pt x="45266" y="13543"/>
                  <a:pt x="44766" y="13310"/>
                </a:cubicBezTo>
                <a:cubicBezTo>
                  <a:pt x="44899" y="13343"/>
                  <a:pt x="45066" y="13377"/>
                  <a:pt x="45200" y="13410"/>
                </a:cubicBezTo>
                <a:lnTo>
                  <a:pt x="45200" y="13377"/>
                </a:lnTo>
                <a:cubicBezTo>
                  <a:pt x="44766" y="13243"/>
                  <a:pt x="44366" y="13076"/>
                  <a:pt x="43999" y="12976"/>
                </a:cubicBezTo>
                <a:lnTo>
                  <a:pt x="43999" y="12910"/>
                </a:lnTo>
                <a:cubicBezTo>
                  <a:pt x="44332" y="12976"/>
                  <a:pt x="44599" y="12976"/>
                  <a:pt x="44933" y="13010"/>
                </a:cubicBezTo>
                <a:cubicBezTo>
                  <a:pt x="44566" y="12876"/>
                  <a:pt x="44199" y="12876"/>
                  <a:pt x="43832" y="12810"/>
                </a:cubicBezTo>
                <a:lnTo>
                  <a:pt x="44099" y="12810"/>
                </a:lnTo>
                <a:lnTo>
                  <a:pt x="44099" y="12743"/>
                </a:lnTo>
                <a:cubicBezTo>
                  <a:pt x="43732" y="12709"/>
                  <a:pt x="43332" y="12676"/>
                  <a:pt x="42931" y="12643"/>
                </a:cubicBezTo>
                <a:lnTo>
                  <a:pt x="42931" y="12643"/>
                </a:lnTo>
                <a:lnTo>
                  <a:pt x="44065" y="12643"/>
                </a:lnTo>
                <a:lnTo>
                  <a:pt x="44065" y="12576"/>
                </a:lnTo>
                <a:cubicBezTo>
                  <a:pt x="43698" y="12576"/>
                  <a:pt x="43265" y="12543"/>
                  <a:pt x="42898" y="12543"/>
                </a:cubicBezTo>
                <a:cubicBezTo>
                  <a:pt x="43432" y="12476"/>
                  <a:pt x="43932" y="12543"/>
                  <a:pt x="44499" y="12576"/>
                </a:cubicBezTo>
                <a:lnTo>
                  <a:pt x="44499" y="12543"/>
                </a:lnTo>
                <a:cubicBezTo>
                  <a:pt x="44199" y="12509"/>
                  <a:pt x="43899" y="12509"/>
                  <a:pt x="43598" y="12476"/>
                </a:cubicBezTo>
                <a:lnTo>
                  <a:pt x="44232" y="12476"/>
                </a:lnTo>
                <a:cubicBezTo>
                  <a:pt x="44432" y="12476"/>
                  <a:pt x="44666" y="12509"/>
                  <a:pt x="44866" y="12509"/>
                </a:cubicBezTo>
                <a:cubicBezTo>
                  <a:pt x="44499" y="12343"/>
                  <a:pt x="44065" y="12343"/>
                  <a:pt x="43665" y="12242"/>
                </a:cubicBezTo>
                <a:cubicBezTo>
                  <a:pt x="43932" y="12242"/>
                  <a:pt x="44199" y="12242"/>
                  <a:pt x="44499" y="12309"/>
                </a:cubicBezTo>
                <a:cubicBezTo>
                  <a:pt x="44766" y="12343"/>
                  <a:pt x="45033" y="12376"/>
                  <a:pt x="45333" y="12376"/>
                </a:cubicBezTo>
                <a:lnTo>
                  <a:pt x="45333" y="12376"/>
                </a:lnTo>
                <a:cubicBezTo>
                  <a:pt x="44933" y="12309"/>
                  <a:pt x="44566" y="12242"/>
                  <a:pt x="44232" y="12176"/>
                </a:cubicBezTo>
                <a:lnTo>
                  <a:pt x="44232" y="12176"/>
                </a:lnTo>
                <a:lnTo>
                  <a:pt x="44399" y="12176"/>
                </a:lnTo>
                <a:lnTo>
                  <a:pt x="44399" y="12142"/>
                </a:lnTo>
                <a:cubicBezTo>
                  <a:pt x="44099" y="12142"/>
                  <a:pt x="43832" y="12142"/>
                  <a:pt x="43565" y="12076"/>
                </a:cubicBezTo>
                <a:lnTo>
                  <a:pt x="43565" y="12042"/>
                </a:lnTo>
                <a:lnTo>
                  <a:pt x="43932" y="12042"/>
                </a:lnTo>
                <a:cubicBezTo>
                  <a:pt x="44399" y="12042"/>
                  <a:pt x="44866" y="12076"/>
                  <a:pt x="45266" y="12209"/>
                </a:cubicBezTo>
                <a:cubicBezTo>
                  <a:pt x="45366" y="12209"/>
                  <a:pt x="45433" y="12242"/>
                  <a:pt x="45533" y="12309"/>
                </a:cubicBezTo>
                <a:lnTo>
                  <a:pt x="45600" y="12242"/>
                </a:lnTo>
                <a:cubicBezTo>
                  <a:pt x="45700" y="12309"/>
                  <a:pt x="45767" y="12309"/>
                  <a:pt x="45867" y="12343"/>
                </a:cubicBezTo>
                <a:lnTo>
                  <a:pt x="45933" y="12343"/>
                </a:lnTo>
                <a:lnTo>
                  <a:pt x="45933" y="12309"/>
                </a:lnTo>
                <a:cubicBezTo>
                  <a:pt x="45700" y="12209"/>
                  <a:pt x="45400" y="12076"/>
                  <a:pt x="45166" y="12009"/>
                </a:cubicBezTo>
                <a:lnTo>
                  <a:pt x="45200" y="12009"/>
                </a:lnTo>
                <a:cubicBezTo>
                  <a:pt x="45533" y="12076"/>
                  <a:pt x="45867" y="12209"/>
                  <a:pt x="46234" y="12242"/>
                </a:cubicBezTo>
                <a:lnTo>
                  <a:pt x="46267" y="12242"/>
                </a:lnTo>
                <a:lnTo>
                  <a:pt x="46267" y="12209"/>
                </a:lnTo>
                <a:cubicBezTo>
                  <a:pt x="46000" y="12142"/>
                  <a:pt x="45700" y="12009"/>
                  <a:pt x="45400" y="11909"/>
                </a:cubicBezTo>
                <a:cubicBezTo>
                  <a:pt x="46000" y="12042"/>
                  <a:pt x="46534" y="12309"/>
                  <a:pt x="47068" y="12509"/>
                </a:cubicBezTo>
                <a:lnTo>
                  <a:pt x="47068" y="12509"/>
                </a:lnTo>
                <a:cubicBezTo>
                  <a:pt x="46867" y="12409"/>
                  <a:pt x="46667" y="12343"/>
                  <a:pt x="46434" y="12209"/>
                </a:cubicBezTo>
                <a:lnTo>
                  <a:pt x="46434" y="12209"/>
                </a:lnTo>
                <a:cubicBezTo>
                  <a:pt x="46601" y="12242"/>
                  <a:pt x="46734" y="12343"/>
                  <a:pt x="46901" y="12376"/>
                </a:cubicBezTo>
                <a:lnTo>
                  <a:pt x="46901" y="12343"/>
                </a:lnTo>
                <a:cubicBezTo>
                  <a:pt x="46734" y="12242"/>
                  <a:pt x="46601" y="12209"/>
                  <a:pt x="46434" y="12142"/>
                </a:cubicBezTo>
                <a:cubicBezTo>
                  <a:pt x="46334" y="12042"/>
                  <a:pt x="46167" y="12009"/>
                  <a:pt x="46000" y="11976"/>
                </a:cubicBezTo>
                <a:lnTo>
                  <a:pt x="46000" y="11909"/>
                </a:lnTo>
                <a:cubicBezTo>
                  <a:pt x="46400" y="12042"/>
                  <a:pt x="46834" y="12242"/>
                  <a:pt x="47234" y="12476"/>
                </a:cubicBezTo>
                <a:lnTo>
                  <a:pt x="47234" y="12409"/>
                </a:lnTo>
                <a:cubicBezTo>
                  <a:pt x="46934" y="12309"/>
                  <a:pt x="46701" y="12176"/>
                  <a:pt x="46400" y="12042"/>
                </a:cubicBezTo>
                <a:cubicBezTo>
                  <a:pt x="46834" y="12142"/>
                  <a:pt x="47168" y="12376"/>
                  <a:pt x="47535" y="12509"/>
                </a:cubicBezTo>
                <a:lnTo>
                  <a:pt x="47034" y="12242"/>
                </a:lnTo>
                <a:lnTo>
                  <a:pt x="47034" y="12209"/>
                </a:lnTo>
                <a:cubicBezTo>
                  <a:pt x="47234" y="12309"/>
                  <a:pt x="47434" y="12376"/>
                  <a:pt x="47668" y="12509"/>
                </a:cubicBezTo>
                <a:cubicBezTo>
                  <a:pt x="47601" y="12476"/>
                  <a:pt x="47568" y="12409"/>
                  <a:pt x="47535" y="12409"/>
                </a:cubicBezTo>
                <a:lnTo>
                  <a:pt x="47535" y="12409"/>
                </a:lnTo>
                <a:cubicBezTo>
                  <a:pt x="47768" y="12576"/>
                  <a:pt x="48035" y="12709"/>
                  <a:pt x="48268" y="12876"/>
                </a:cubicBezTo>
                <a:lnTo>
                  <a:pt x="48268" y="12876"/>
                </a:lnTo>
                <a:lnTo>
                  <a:pt x="47768" y="12509"/>
                </a:lnTo>
                <a:cubicBezTo>
                  <a:pt x="47601" y="12376"/>
                  <a:pt x="47434" y="12309"/>
                  <a:pt x="47268" y="12176"/>
                </a:cubicBezTo>
                <a:lnTo>
                  <a:pt x="47268" y="12142"/>
                </a:lnTo>
                <a:cubicBezTo>
                  <a:pt x="47501" y="12242"/>
                  <a:pt x="47701" y="12376"/>
                  <a:pt x="47868" y="12509"/>
                </a:cubicBezTo>
                <a:lnTo>
                  <a:pt x="47868" y="12476"/>
                </a:lnTo>
                <a:cubicBezTo>
                  <a:pt x="47701" y="12343"/>
                  <a:pt x="47568" y="12209"/>
                  <a:pt x="47401" y="12076"/>
                </a:cubicBezTo>
                <a:cubicBezTo>
                  <a:pt x="47434" y="12076"/>
                  <a:pt x="47535" y="12142"/>
                  <a:pt x="47568" y="12142"/>
                </a:cubicBezTo>
                <a:lnTo>
                  <a:pt x="47568" y="12076"/>
                </a:lnTo>
                <a:cubicBezTo>
                  <a:pt x="47368" y="12009"/>
                  <a:pt x="47201" y="11976"/>
                  <a:pt x="47001" y="11876"/>
                </a:cubicBezTo>
                <a:lnTo>
                  <a:pt x="47001" y="11842"/>
                </a:lnTo>
                <a:cubicBezTo>
                  <a:pt x="47201" y="11876"/>
                  <a:pt x="47434" y="11976"/>
                  <a:pt x="47668" y="12009"/>
                </a:cubicBezTo>
                <a:lnTo>
                  <a:pt x="47668" y="11976"/>
                </a:lnTo>
                <a:cubicBezTo>
                  <a:pt x="47268" y="11842"/>
                  <a:pt x="46867" y="11709"/>
                  <a:pt x="46500" y="11575"/>
                </a:cubicBezTo>
                <a:lnTo>
                  <a:pt x="46500" y="11575"/>
                </a:lnTo>
                <a:cubicBezTo>
                  <a:pt x="46667" y="11642"/>
                  <a:pt x="46767" y="11675"/>
                  <a:pt x="46934" y="11675"/>
                </a:cubicBezTo>
                <a:lnTo>
                  <a:pt x="46934" y="11642"/>
                </a:lnTo>
                <a:cubicBezTo>
                  <a:pt x="46500" y="11509"/>
                  <a:pt x="46067" y="11409"/>
                  <a:pt x="45600" y="11308"/>
                </a:cubicBezTo>
                <a:lnTo>
                  <a:pt x="45600" y="11308"/>
                </a:lnTo>
                <a:cubicBezTo>
                  <a:pt x="45867" y="11308"/>
                  <a:pt x="46100" y="11308"/>
                  <a:pt x="46367" y="11342"/>
                </a:cubicBezTo>
                <a:cubicBezTo>
                  <a:pt x="45933" y="11242"/>
                  <a:pt x="45500" y="11242"/>
                  <a:pt x="45033" y="11208"/>
                </a:cubicBezTo>
                <a:cubicBezTo>
                  <a:pt x="45166" y="11208"/>
                  <a:pt x="45266" y="11175"/>
                  <a:pt x="45400" y="11175"/>
                </a:cubicBezTo>
                <a:cubicBezTo>
                  <a:pt x="44933" y="11142"/>
                  <a:pt x="44499" y="11208"/>
                  <a:pt x="44032" y="11242"/>
                </a:cubicBezTo>
                <a:lnTo>
                  <a:pt x="44532" y="11142"/>
                </a:lnTo>
                <a:cubicBezTo>
                  <a:pt x="44499" y="11142"/>
                  <a:pt x="44399" y="11075"/>
                  <a:pt x="44366" y="11142"/>
                </a:cubicBezTo>
                <a:cubicBezTo>
                  <a:pt x="44032" y="11208"/>
                  <a:pt x="43698" y="11342"/>
                  <a:pt x="43398" y="11409"/>
                </a:cubicBezTo>
                <a:lnTo>
                  <a:pt x="43398" y="11375"/>
                </a:lnTo>
                <a:cubicBezTo>
                  <a:pt x="43598" y="11242"/>
                  <a:pt x="43832" y="11142"/>
                  <a:pt x="44032" y="11042"/>
                </a:cubicBezTo>
                <a:lnTo>
                  <a:pt x="44032" y="11042"/>
                </a:lnTo>
                <a:cubicBezTo>
                  <a:pt x="43665" y="11208"/>
                  <a:pt x="43332" y="11375"/>
                  <a:pt x="42931" y="11509"/>
                </a:cubicBezTo>
                <a:lnTo>
                  <a:pt x="42931" y="11475"/>
                </a:lnTo>
                <a:cubicBezTo>
                  <a:pt x="43165" y="11308"/>
                  <a:pt x="43365" y="11175"/>
                  <a:pt x="43565" y="11008"/>
                </a:cubicBezTo>
                <a:cubicBezTo>
                  <a:pt x="43165" y="11175"/>
                  <a:pt x="42764" y="11475"/>
                  <a:pt x="42364" y="11675"/>
                </a:cubicBezTo>
                <a:cubicBezTo>
                  <a:pt x="42564" y="11475"/>
                  <a:pt x="42831" y="11308"/>
                  <a:pt x="43031" y="11075"/>
                </a:cubicBezTo>
                <a:cubicBezTo>
                  <a:pt x="42664" y="11242"/>
                  <a:pt x="42364" y="11542"/>
                  <a:pt x="41997" y="11742"/>
                </a:cubicBezTo>
                <a:cubicBezTo>
                  <a:pt x="42197" y="11509"/>
                  <a:pt x="42498" y="11342"/>
                  <a:pt x="42731" y="11142"/>
                </a:cubicBezTo>
                <a:cubicBezTo>
                  <a:pt x="42531" y="11242"/>
                  <a:pt x="42331" y="11375"/>
                  <a:pt x="42064" y="11509"/>
                </a:cubicBezTo>
                <a:lnTo>
                  <a:pt x="42064" y="11475"/>
                </a:lnTo>
                <a:cubicBezTo>
                  <a:pt x="42331" y="11242"/>
                  <a:pt x="42564" y="11042"/>
                  <a:pt x="42764" y="10875"/>
                </a:cubicBezTo>
                <a:lnTo>
                  <a:pt x="42764" y="10875"/>
                </a:lnTo>
                <a:cubicBezTo>
                  <a:pt x="42598" y="10975"/>
                  <a:pt x="42431" y="11042"/>
                  <a:pt x="42331" y="11142"/>
                </a:cubicBezTo>
                <a:lnTo>
                  <a:pt x="42331" y="11142"/>
                </a:lnTo>
                <a:cubicBezTo>
                  <a:pt x="42598" y="10908"/>
                  <a:pt x="42865" y="10708"/>
                  <a:pt x="43165" y="10508"/>
                </a:cubicBezTo>
                <a:lnTo>
                  <a:pt x="43165" y="10508"/>
                </a:lnTo>
                <a:cubicBezTo>
                  <a:pt x="42931" y="10641"/>
                  <a:pt x="42764" y="10708"/>
                  <a:pt x="42564" y="10841"/>
                </a:cubicBezTo>
                <a:cubicBezTo>
                  <a:pt x="42564" y="10808"/>
                  <a:pt x="42598" y="10808"/>
                  <a:pt x="42598" y="10741"/>
                </a:cubicBezTo>
                <a:cubicBezTo>
                  <a:pt x="42731" y="10675"/>
                  <a:pt x="42865" y="10541"/>
                  <a:pt x="42998" y="10475"/>
                </a:cubicBezTo>
                <a:cubicBezTo>
                  <a:pt x="43198" y="10308"/>
                  <a:pt x="43398" y="10174"/>
                  <a:pt x="43598" y="10041"/>
                </a:cubicBezTo>
                <a:cubicBezTo>
                  <a:pt x="43665" y="10008"/>
                  <a:pt x="43698" y="10008"/>
                  <a:pt x="43765" y="9974"/>
                </a:cubicBezTo>
                <a:lnTo>
                  <a:pt x="43765" y="9907"/>
                </a:lnTo>
                <a:cubicBezTo>
                  <a:pt x="43565" y="10008"/>
                  <a:pt x="43398" y="10041"/>
                  <a:pt x="43198" y="10141"/>
                </a:cubicBezTo>
                <a:lnTo>
                  <a:pt x="43198" y="10074"/>
                </a:lnTo>
                <a:cubicBezTo>
                  <a:pt x="43498" y="9907"/>
                  <a:pt x="43732" y="9807"/>
                  <a:pt x="44032" y="9641"/>
                </a:cubicBezTo>
                <a:lnTo>
                  <a:pt x="44032" y="9641"/>
                </a:lnTo>
                <a:cubicBezTo>
                  <a:pt x="43832" y="9707"/>
                  <a:pt x="43598" y="9741"/>
                  <a:pt x="43432" y="9841"/>
                </a:cubicBezTo>
                <a:lnTo>
                  <a:pt x="43432" y="9807"/>
                </a:lnTo>
                <a:cubicBezTo>
                  <a:pt x="43732" y="9641"/>
                  <a:pt x="44065" y="9507"/>
                  <a:pt x="44366" y="9340"/>
                </a:cubicBezTo>
                <a:lnTo>
                  <a:pt x="44366" y="9340"/>
                </a:lnTo>
                <a:cubicBezTo>
                  <a:pt x="44165" y="9407"/>
                  <a:pt x="43999" y="9507"/>
                  <a:pt x="43765" y="9541"/>
                </a:cubicBezTo>
                <a:lnTo>
                  <a:pt x="44032" y="9407"/>
                </a:lnTo>
                <a:lnTo>
                  <a:pt x="44266" y="9307"/>
                </a:lnTo>
                <a:lnTo>
                  <a:pt x="44266" y="9240"/>
                </a:lnTo>
                <a:cubicBezTo>
                  <a:pt x="44032" y="9374"/>
                  <a:pt x="43765" y="9474"/>
                  <a:pt x="43532" y="9574"/>
                </a:cubicBezTo>
                <a:lnTo>
                  <a:pt x="43532" y="9574"/>
                </a:lnTo>
                <a:lnTo>
                  <a:pt x="43899" y="9340"/>
                </a:lnTo>
                <a:cubicBezTo>
                  <a:pt x="43765" y="9340"/>
                  <a:pt x="43665" y="9407"/>
                  <a:pt x="43532" y="9507"/>
                </a:cubicBezTo>
                <a:cubicBezTo>
                  <a:pt x="43398" y="9574"/>
                  <a:pt x="43265" y="9641"/>
                  <a:pt x="43198" y="9707"/>
                </a:cubicBezTo>
                <a:lnTo>
                  <a:pt x="43198" y="9707"/>
                </a:lnTo>
                <a:cubicBezTo>
                  <a:pt x="43398" y="9541"/>
                  <a:pt x="43598" y="9340"/>
                  <a:pt x="43865" y="9174"/>
                </a:cubicBezTo>
                <a:cubicBezTo>
                  <a:pt x="43532" y="9340"/>
                  <a:pt x="43231" y="9574"/>
                  <a:pt x="42898" y="9807"/>
                </a:cubicBezTo>
                <a:cubicBezTo>
                  <a:pt x="43031" y="9674"/>
                  <a:pt x="43098" y="9541"/>
                  <a:pt x="43231" y="9474"/>
                </a:cubicBezTo>
                <a:lnTo>
                  <a:pt x="43231" y="9474"/>
                </a:lnTo>
                <a:lnTo>
                  <a:pt x="42398" y="10308"/>
                </a:lnTo>
                <a:lnTo>
                  <a:pt x="42398" y="10308"/>
                </a:lnTo>
                <a:cubicBezTo>
                  <a:pt x="42498" y="10174"/>
                  <a:pt x="42598" y="10041"/>
                  <a:pt x="42698" y="9874"/>
                </a:cubicBezTo>
                <a:lnTo>
                  <a:pt x="42698" y="9874"/>
                </a:lnTo>
                <a:lnTo>
                  <a:pt x="41931" y="10741"/>
                </a:lnTo>
                <a:lnTo>
                  <a:pt x="41931" y="10741"/>
                </a:lnTo>
                <a:lnTo>
                  <a:pt x="42331" y="10141"/>
                </a:lnTo>
                <a:cubicBezTo>
                  <a:pt x="41997" y="10541"/>
                  <a:pt x="41730" y="11008"/>
                  <a:pt x="41397" y="11475"/>
                </a:cubicBezTo>
                <a:cubicBezTo>
                  <a:pt x="41530" y="11175"/>
                  <a:pt x="41597" y="10875"/>
                  <a:pt x="41730" y="10575"/>
                </a:cubicBezTo>
                <a:lnTo>
                  <a:pt x="41730" y="10575"/>
                </a:lnTo>
                <a:lnTo>
                  <a:pt x="41363" y="11342"/>
                </a:lnTo>
                <a:lnTo>
                  <a:pt x="41330" y="11342"/>
                </a:lnTo>
                <a:cubicBezTo>
                  <a:pt x="41397" y="11175"/>
                  <a:pt x="41430" y="11042"/>
                  <a:pt x="41530" y="10875"/>
                </a:cubicBezTo>
                <a:lnTo>
                  <a:pt x="41430" y="10975"/>
                </a:lnTo>
                <a:lnTo>
                  <a:pt x="41430" y="10875"/>
                </a:lnTo>
                <a:lnTo>
                  <a:pt x="41430" y="10875"/>
                </a:lnTo>
                <a:cubicBezTo>
                  <a:pt x="41363" y="11042"/>
                  <a:pt x="41263" y="11242"/>
                  <a:pt x="41230" y="11409"/>
                </a:cubicBezTo>
                <a:lnTo>
                  <a:pt x="41197" y="11409"/>
                </a:lnTo>
                <a:cubicBezTo>
                  <a:pt x="41263" y="11175"/>
                  <a:pt x="41330" y="10975"/>
                  <a:pt x="41397" y="10708"/>
                </a:cubicBezTo>
                <a:lnTo>
                  <a:pt x="41263" y="10975"/>
                </a:lnTo>
                <a:lnTo>
                  <a:pt x="41163" y="11208"/>
                </a:lnTo>
                <a:cubicBezTo>
                  <a:pt x="41197" y="10808"/>
                  <a:pt x="41397" y="10408"/>
                  <a:pt x="41530" y="10041"/>
                </a:cubicBezTo>
                <a:cubicBezTo>
                  <a:pt x="41430" y="10241"/>
                  <a:pt x="41330" y="10475"/>
                  <a:pt x="41230" y="10708"/>
                </a:cubicBezTo>
                <a:lnTo>
                  <a:pt x="41197" y="10708"/>
                </a:lnTo>
                <a:cubicBezTo>
                  <a:pt x="41230" y="10541"/>
                  <a:pt x="41330" y="10374"/>
                  <a:pt x="41397" y="10174"/>
                </a:cubicBezTo>
                <a:cubicBezTo>
                  <a:pt x="41363" y="10241"/>
                  <a:pt x="41330" y="10341"/>
                  <a:pt x="41263" y="10374"/>
                </a:cubicBezTo>
                <a:lnTo>
                  <a:pt x="41263" y="10374"/>
                </a:lnTo>
                <a:cubicBezTo>
                  <a:pt x="41363" y="10241"/>
                  <a:pt x="41397" y="10074"/>
                  <a:pt x="41497" y="9974"/>
                </a:cubicBezTo>
                <a:lnTo>
                  <a:pt x="41497" y="9974"/>
                </a:lnTo>
                <a:cubicBezTo>
                  <a:pt x="41430" y="10074"/>
                  <a:pt x="41363" y="10174"/>
                  <a:pt x="41330" y="10308"/>
                </a:cubicBezTo>
                <a:lnTo>
                  <a:pt x="41330" y="10308"/>
                </a:lnTo>
                <a:cubicBezTo>
                  <a:pt x="41397" y="10074"/>
                  <a:pt x="41497" y="9874"/>
                  <a:pt x="41597" y="9674"/>
                </a:cubicBezTo>
                <a:lnTo>
                  <a:pt x="41597" y="9674"/>
                </a:lnTo>
                <a:cubicBezTo>
                  <a:pt x="41530" y="9807"/>
                  <a:pt x="41497" y="9907"/>
                  <a:pt x="41397" y="10041"/>
                </a:cubicBezTo>
                <a:lnTo>
                  <a:pt x="41397" y="10041"/>
                </a:lnTo>
                <a:cubicBezTo>
                  <a:pt x="41430" y="9974"/>
                  <a:pt x="41430" y="9907"/>
                  <a:pt x="41497" y="9841"/>
                </a:cubicBezTo>
                <a:lnTo>
                  <a:pt x="41430" y="9841"/>
                </a:lnTo>
                <a:cubicBezTo>
                  <a:pt x="41363" y="10008"/>
                  <a:pt x="41263" y="10174"/>
                  <a:pt x="41163" y="10341"/>
                </a:cubicBezTo>
                <a:cubicBezTo>
                  <a:pt x="41263" y="10041"/>
                  <a:pt x="41363" y="9807"/>
                  <a:pt x="41564" y="9541"/>
                </a:cubicBezTo>
                <a:cubicBezTo>
                  <a:pt x="41530" y="9541"/>
                  <a:pt x="41530" y="9574"/>
                  <a:pt x="41430" y="9641"/>
                </a:cubicBezTo>
                <a:cubicBezTo>
                  <a:pt x="41497" y="9507"/>
                  <a:pt x="41564" y="9407"/>
                  <a:pt x="41597" y="9340"/>
                </a:cubicBezTo>
                <a:lnTo>
                  <a:pt x="41597" y="9340"/>
                </a:lnTo>
                <a:cubicBezTo>
                  <a:pt x="41497" y="9474"/>
                  <a:pt x="41397" y="9641"/>
                  <a:pt x="41263" y="9741"/>
                </a:cubicBezTo>
                <a:lnTo>
                  <a:pt x="41263" y="9741"/>
                </a:lnTo>
                <a:cubicBezTo>
                  <a:pt x="41363" y="9574"/>
                  <a:pt x="41497" y="9407"/>
                  <a:pt x="41564" y="9207"/>
                </a:cubicBezTo>
                <a:lnTo>
                  <a:pt x="41530" y="9207"/>
                </a:lnTo>
                <a:cubicBezTo>
                  <a:pt x="41397" y="9374"/>
                  <a:pt x="41330" y="9507"/>
                  <a:pt x="41197" y="9674"/>
                </a:cubicBezTo>
                <a:lnTo>
                  <a:pt x="41197" y="9674"/>
                </a:lnTo>
                <a:cubicBezTo>
                  <a:pt x="41197" y="9641"/>
                  <a:pt x="41230" y="9574"/>
                  <a:pt x="41230" y="9507"/>
                </a:cubicBezTo>
                <a:lnTo>
                  <a:pt x="41230" y="9507"/>
                </a:lnTo>
                <a:cubicBezTo>
                  <a:pt x="41197" y="9541"/>
                  <a:pt x="41197" y="9574"/>
                  <a:pt x="41163" y="9641"/>
                </a:cubicBezTo>
                <a:lnTo>
                  <a:pt x="41163" y="9641"/>
                </a:lnTo>
                <a:cubicBezTo>
                  <a:pt x="41197" y="9507"/>
                  <a:pt x="41230" y="9374"/>
                  <a:pt x="41330" y="9240"/>
                </a:cubicBezTo>
                <a:lnTo>
                  <a:pt x="41263" y="9240"/>
                </a:lnTo>
                <a:lnTo>
                  <a:pt x="41030" y="9874"/>
                </a:lnTo>
                <a:lnTo>
                  <a:pt x="41030" y="9874"/>
                </a:lnTo>
                <a:cubicBezTo>
                  <a:pt x="41063" y="9707"/>
                  <a:pt x="41097" y="9574"/>
                  <a:pt x="41163" y="9407"/>
                </a:cubicBezTo>
                <a:cubicBezTo>
                  <a:pt x="40997" y="9741"/>
                  <a:pt x="40863" y="10041"/>
                  <a:pt x="40830" y="10408"/>
                </a:cubicBezTo>
                <a:cubicBezTo>
                  <a:pt x="40763" y="10374"/>
                  <a:pt x="40763" y="10374"/>
                  <a:pt x="40763" y="10341"/>
                </a:cubicBezTo>
                <a:lnTo>
                  <a:pt x="40763" y="10174"/>
                </a:lnTo>
                <a:lnTo>
                  <a:pt x="40763" y="10174"/>
                </a:lnTo>
                <a:lnTo>
                  <a:pt x="40763" y="10808"/>
                </a:lnTo>
                <a:lnTo>
                  <a:pt x="40730" y="10808"/>
                </a:lnTo>
                <a:lnTo>
                  <a:pt x="40730" y="10208"/>
                </a:lnTo>
                <a:cubicBezTo>
                  <a:pt x="40696" y="10308"/>
                  <a:pt x="40696" y="10374"/>
                  <a:pt x="40696" y="10508"/>
                </a:cubicBezTo>
                <a:cubicBezTo>
                  <a:pt x="40696" y="10675"/>
                  <a:pt x="40663" y="10875"/>
                  <a:pt x="40663" y="11042"/>
                </a:cubicBezTo>
                <a:lnTo>
                  <a:pt x="40663" y="11342"/>
                </a:lnTo>
                <a:cubicBezTo>
                  <a:pt x="40663" y="11575"/>
                  <a:pt x="40696" y="11842"/>
                  <a:pt x="40696" y="12042"/>
                </a:cubicBezTo>
                <a:cubicBezTo>
                  <a:pt x="40696" y="12076"/>
                  <a:pt x="40696" y="12176"/>
                  <a:pt x="40730" y="12242"/>
                </a:cubicBezTo>
                <a:cubicBezTo>
                  <a:pt x="40496" y="12009"/>
                  <a:pt x="40229" y="11809"/>
                  <a:pt x="39929" y="11642"/>
                </a:cubicBezTo>
                <a:cubicBezTo>
                  <a:pt x="40029" y="11709"/>
                  <a:pt x="40163" y="11809"/>
                  <a:pt x="40229" y="11876"/>
                </a:cubicBezTo>
                <a:cubicBezTo>
                  <a:pt x="40029" y="11742"/>
                  <a:pt x="39829" y="11575"/>
                  <a:pt x="39562" y="11509"/>
                </a:cubicBezTo>
                <a:cubicBezTo>
                  <a:pt x="39729" y="11642"/>
                  <a:pt x="39929" y="11742"/>
                  <a:pt x="40096" y="11876"/>
                </a:cubicBezTo>
                <a:lnTo>
                  <a:pt x="40096" y="11876"/>
                </a:lnTo>
                <a:cubicBezTo>
                  <a:pt x="40063" y="11842"/>
                  <a:pt x="39996" y="11809"/>
                  <a:pt x="39929" y="11742"/>
                </a:cubicBezTo>
                <a:cubicBezTo>
                  <a:pt x="39596" y="11542"/>
                  <a:pt x="39262" y="11342"/>
                  <a:pt x="38895" y="11242"/>
                </a:cubicBezTo>
                <a:cubicBezTo>
                  <a:pt x="38828" y="11208"/>
                  <a:pt x="38695" y="11175"/>
                  <a:pt x="38595" y="11142"/>
                </a:cubicBezTo>
                <a:lnTo>
                  <a:pt x="38595" y="11142"/>
                </a:lnTo>
                <a:cubicBezTo>
                  <a:pt x="38728" y="11208"/>
                  <a:pt x="38862" y="11242"/>
                  <a:pt x="38995" y="11342"/>
                </a:cubicBezTo>
                <a:cubicBezTo>
                  <a:pt x="38728" y="11308"/>
                  <a:pt x="38495" y="11208"/>
                  <a:pt x="38228" y="11208"/>
                </a:cubicBezTo>
                <a:cubicBezTo>
                  <a:pt x="38395" y="11242"/>
                  <a:pt x="38561" y="11308"/>
                  <a:pt x="38695" y="11342"/>
                </a:cubicBezTo>
                <a:cubicBezTo>
                  <a:pt x="38395" y="11308"/>
                  <a:pt x="38094" y="11208"/>
                  <a:pt x="37761" y="11242"/>
                </a:cubicBezTo>
                <a:cubicBezTo>
                  <a:pt x="37828" y="11242"/>
                  <a:pt x="37861" y="11242"/>
                  <a:pt x="37894" y="11308"/>
                </a:cubicBezTo>
                <a:cubicBezTo>
                  <a:pt x="37694" y="11342"/>
                  <a:pt x="37527" y="11242"/>
                  <a:pt x="37361" y="11342"/>
                </a:cubicBezTo>
                <a:cubicBezTo>
                  <a:pt x="37594" y="11342"/>
                  <a:pt x="37828" y="11375"/>
                  <a:pt x="38028" y="11375"/>
                </a:cubicBezTo>
                <a:lnTo>
                  <a:pt x="38028" y="11375"/>
                </a:lnTo>
                <a:cubicBezTo>
                  <a:pt x="37994" y="11375"/>
                  <a:pt x="37894" y="11375"/>
                  <a:pt x="37861" y="11409"/>
                </a:cubicBezTo>
                <a:lnTo>
                  <a:pt x="37861" y="11409"/>
                </a:lnTo>
                <a:lnTo>
                  <a:pt x="37861" y="11409"/>
                </a:lnTo>
                <a:cubicBezTo>
                  <a:pt x="37561" y="11475"/>
                  <a:pt x="37327" y="11475"/>
                  <a:pt x="37027" y="11542"/>
                </a:cubicBezTo>
                <a:cubicBezTo>
                  <a:pt x="37261" y="11542"/>
                  <a:pt x="37561" y="11509"/>
                  <a:pt x="37828" y="11509"/>
                </a:cubicBezTo>
                <a:lnTo>
                  <a:pt x="37828" y="11542"/>
                </a:lnTo>
                <a:cubicBezTo>
                  <a:pt x="37728" y="11542"/>
                  <a:pt x="37594" y="11575"/>
                  <a:pt x="37527" y="11575"/>
                </a:cubicBezTo>
                <a:lnTo>
                  <a:pt x="37527" y="11575"/>
                </a:lnTo>
                <a:lnTo>
                  <a:pt x="37861" y="11575"/>
                </a:lnTo>
                <a:lnTo>
                  <a:pt x="37861" y="11575"/>
                </a:lnTo>
                <a:cubicBezTo>
                  <a:pt x="37728" y="11642"/>
                  <a:pt x="37661" y="11675"/>
                  <a:pt x="37527" y="11675"/>
                </a:cubicBezTo>
                <a:lnTo>
                  <a:pt x="37527" y="11709"/>
                </a:lnTo>
                <a:cubicBezTo>
                  <a:pt x="37861" y="11575"/>
                  <a:pt x="38228" y="11542"/>
                  <a:pt x="38561" y="11642"/>
                </a:cubicBezTo>
                <a:cubicBezTo>
                  <a:pt x="38228" y="11642"/>
                  <a:pt x="37928" y="11642"/>
                  <a:pt x="37594" y="11742"/>
                </a:cubicBezTo>
                <a:cubicBezTo>
                  <a:pt x="37861" y="11742"/>
                  <a:pt x="38094" y="11742"/>
                  <a:pt x="38328" y="11709"/>
                </a:cubicBezTo>
                <a:lnTo>
                  <a:pt x="38328" y="11709"/>
                </a:lnTo>
                <a:cubicBezTo>
                  <a:pt x="38061" y="11742"/>
                  <a:pt x="37861" y="11842"/>
                  <a:pt x="37594" y="11876"/>
                </a:cubicBezTo>
                <a:cubicBezTo>
                  <a:pt x="38028" y="11842"/>
                  <a:pt x="38428" y="11809"/>
                  <a:pt x="38862" y="11809"/>
                </a:cubicBezTo>
                <a:cubicBezTo>
                  <a:pt x="38595" y="11842"/>
                  <a:pt x="38328" y="11809"/>
                  <a:pt x="38061" y="11909"/>
                </a:cubicBezTo>
                <a:cubicBezTo>
                  <a:pt x="38395" y="11842"/>
                  <a:pt x="38762" y="11876"/>
                  <a:pt x="39095" y="11909"/>
                </a:cubicBezTo>
                <a:cubicBezTo>
                  <a:pt x="38995" y="11909"/>
                  <a:pt x="38895" y="11909"/>
                  <a:pt x="38762" y="11976"/>
                </a:cubicBezTo>
                <a:cubicBezTo>
                  <a:pt x="38662" y="11976"/>
                  <a:pt x="38561" y="11976"/>
                  <a:pt x="38428" y="12009"/>
                </a:cubicBezTo>
                <a:cubicBezTo>
                  <a:pt x="38862" y="12009"/>
                  <a:pt x="39495" y="12009"/>
                  <a:pt x="39562" y="12076"/>
                </a:cubicBezTo>
                <a:cubicBezTo>
                  <a:pt x="39395" y="12076"/>
                  <a:pt x="39229" y="12042"/>
                  <a:pt x="39062" y="12042"/>
                </a:cubicBezTo>
                <a:lnTo>
                  <a:pt x="38595" y="12042"/>
                </a:lnTo>
                <a:lnTo>
                  <a:pt x="38595" y="12076"/>
                </a:lnTo>
                <a:cubicBezTo>
                  <a:pt x="38862" y="12076"/>
                  <a:pt x="39062" y="12142"/>
                  <a:pt x="39329" y="12142"/>
                </a:cubicBezTo>
                <a:lnTo>
                  <a:pt x="39329" y="12176"/>
                </a:lnTo>
                <a:lnTo>
                  <a:pt x="38895" y="12176"/>
                </a:lnTo>
                <a:lnTo>
                  <a:pt x="38895" y="12209"/>
                </a:lnTo>
                <a:cubicBezTo>
                  <a:pt x="39062" y="12209"/>
                  <a:pt x="39195" y="12209"/>
                  <a:pt x="39362" y="12242"/>
                </a:cubicBezTo>
                <a:lnTo>
                  <a:pt x="39362" y="12242"/>
                </a:lnTo>
                <a:lnTo>
                  <a:pt x="39095" y="12242"/>
                </a:lnTo>
                <a:lnTo>
                  <a:pt x="39095" y="12242"/>
                </a:lnTo>
                <a:cubicBezTo>
                  <a:pt x="39329" y="12309"/>
                  <a:pt x="39495" y="12309"/>
                  <a:pt x="39729" y="12343"/>
                </a:cubicBezTo>
                <a:lnTo>
                  <a:pt x="38995" y="12343"/>
                </a:lnTo>
                <a:cubicBezTo>
                  <a:pt x="38728" y="12343"/>
                  <a:pt x="38495" y="12376"/>
                  <a:pt x="38261" y="12409"/>
                </a:cubicBezTo>
                <a:cubicBezTo>
                  <a:pt x="38528" y="12409"/>
                  <a:pt x="38762" y="12376"/>
                  <a:pt x="39028" y="12376"/>
                </a:cubicBezTo>
                <a:cubicBezTo>
                  <a:pt x="38895" y="12409"/>
                  <a:pt x="38762" y="12409"/>
                  <a:pt x="38695" y="12476"/>
                </a:cubicBezTo>
                <a:cubicBezTo>
                  <a:pt x="38561" y="12509"/>
                  <a:pt x="38495" y="12509"/>
                  <a:pt x="38361" y="12543"/>
                </a:cubicBezTo>
                <a:lnTo>
                  <a:pt x="38361" y="12543"/>
                </a:lnTo>
                <a:cubicBezTo>
                  <a:pt x="38662" y="12509"/>
                  <a:pt x="38995" y="12476"/>
                  <a:pt x="39262" y="12409"/>
                </a:cubicBezTo>
                <a:cubicBezTo>
                  <a:pt x="38928" y="12476"/>
                  <a:pt x="38561" y="12543"/>
                  <a:pt x="38228" y="12643"/>
                </a:cubicBezTo>
                <a:cubicBezTo>
                  <a:pt x="38094" y="12676"/>
                  <a:pt x="38028" y="12709"/>
                  <a:pt x="37894" y="12709"/>
                </a:cubicBezTo>
                <a:lnTo>
                  <a:pt x="37861" y="12743"/>
                </a:lnTo>
                <a:lnTo>
                  <a:pt x="37894" y="12743"/>
                </a:lnTo>
                <a:lnTo>
                  <a:pt x="37861" y="12743"/>
                </a:lnTo>
                <a:cubicBezTo>
                  <a:pt x="37761" y="12810"/>
                  <a:pt x="37661" y="12810"/>
                  <a:pt x="37561" y="12843"/>
                </a:cubicBezTo>
                <a:cubicBezTo>
                  <a:pt x="37494" y="12876"/>
                  <a:pt x="37394" y="12876"/>
                  <a:pt x="37327" y="12910"/>
                </a:cubicBezTo>
                <a:lnTo>
                  <a:pt x="37327" y="12910"/>
                </a:lnTo>
                <a:lnTo>
                  <a:pt x="37928" y="12810"/>
                </a:lnTo>
                <a:cubicBezTo>
                  <a:pt x="37594" y="12976"/>
                  <a:pt x="37261" y="13010"/>
                  <a:pt x="36994" y="13176"/>
                </a:cubicBezTo>
                <a:cubicBezTo>
                  <a:pt x="37094" y="13143"/>
                  <a:pt x="37261" y="13076"/>
                  <a:pt x="37394" y="13043"/>
                </a:cubicBezTo>
                <a:lnTo>
                  <a:pt x="37394" y="13076"/>
                </a:lnTo>
                <a:cubicBezTo>
                  <a:pt x="37094" y="13243"/>
                  <a:pt x="36760" y="13343"/>
                  <a:pt x="36527" y="13543"/>
                </a:cubicBezTo>
                <a:cubicBezTo>
                  <a:pt x="36760" y="13477"/>
                  <a:pt x="36994" y="13343"/>
                  <a:pt x="37227" y="13243"/>
                </a:cubicBezTo>
                <a:lnTo>
                  <a:pt x="37227" y="13243"/>
                </a:lnTo>
                <a:cubicBezTo>
                  <a:pt x="37227" y="13243"/>
                  <a:pt x="37194" y="13243"/>
                  <a:pt x="37194" y="13310"/>
                </a:cubicBezTo>
                <a:cubicBezTo>
                  <a:pt x="36860" y="13510"/>
                  <a:pt x="36527" y="13710"/>
                  <a:pt x="36226" y="13910"/>
                </a:cubicBezTo>
                <a:cubicBezTo>
                  <a:pt x="36160" y="13844"/>
                  <a:pt x="36093" y="13710"/>
                  <a:pt x="36026" y="13643"/>
                </a:cubicBezTo>
                <a:lnTo>
                  <a:pt x="36026" y="13643"/>
                </a:lnTo>
                <a:cubicBezTo>
                  <a:pt x="36060" y="13710"/>
                  <a:pt x="36160" y="13744"/>
                  <a:pt x="36193" y="13844"/>
                </a:cubicBezTo>
                <a:lnTo>
                  <a:pt x="36193" y="13844"/>
                </a:lnTo>
                <a:cubicBezTo>
                  <a:pt x="35993" y="13643"/>
                  <a:pt x="35826" y="13377"/>
                  <a:pt x="35593" y="13176"/>
                </a:cubicBezTo>
                <a:lnTo>
                  <a:pt x="35659" y="13176"/>
                </a:lnTo>
                <a:lnTo>
                  <a:pt x="35893" y="13410"/>
                </a:lnTo>
                <a:lnTo>
                  <a:pt x="35893" y="13377"/>
                </a:lnTo>
                <a:lnTo>
                  <a:pt x="36026" y="13510"/>
                </a:lnTo>
                <a:lnTo>
                  <a:pt x="36060" y="13477"/>
                </a:lnTo>
                <a:cubicBezTo>
                  <a:pt x="35860" y="13243"/>
                  <a:pt x="35593" y="13076"/>
                  <a:pt x="35393" y="12876"/>
                </a:cubicBezTo>
                <a:lnTo>
                  <a:pt x="35393" y="12876"/>
                </a:lnTo>
                <a:cubicBezTo>
                  <a:pt x="35559" y="13010"/>
                  <a:pt x="35726" y="13076"/>
                  <a:pt x="35893" y="13210"/>
                </a:cubicBezTo>
                <a:lnTo>
                  <a:pt x="35893" y="13210"/>
                </a:lnTo>
                <a:cubicBezTo>
                  <a:pt x="35826" y="13143"/>
                  <a:pt x="35726" y="13076"/>
                  <a:pt x="35659" y="13010"/>
                </a:cubicBezTo>
                <a:lnTo>
                  <a:pt x="35659" y="13010"/>
                </a:lnTo>
                <a:lnTo>
                  <a:pt x="36026" y="13243"/>
                </a:lnTo>
                <a:lnTo>
                  <a:pt x="36026" y="13243"/>
                </a:lnTo>
                <a:cubicBezTo>
                  <a:pt x="35693" y="13043"/>
                  <a:pt x="35393" y="12843"/>
                  <a:pt x="35059" y="12643"/>
                </a:cubicBezTo>
                <a:lnTo>
                  <a:pt x="35059" y="12576"/>
                </a:lnTo>
                <a:cubicBezTo>
                  <a:pt x="35259" y="12676"/>
                  <a:pt x="35493" y="12743"/>
                  <a:pt x="35659" y="12843"/>
                </a:cubicBezTo>
                <a:lnTo>
                  <a:pt x="35659" y="12810"/>
                </a:lnTo>
                <a:cubicBezTo>
                  <a:pt x="35226" y="12643"/>
                  <a:pt x="34825" y="12409"/>
                  <a:pt x="34392" y="12242"/>
                </a:cubicBezTo>
                <a:lnTo>
                  <a:pt x="34392" y="12209"/>
                </a:lnTo>
                <a:cubicBezTo>
                  <a:pt x="34659" y="12309"/>
                  <a:pt x="34859" y="12376"/>
                  <a:pt x="35092" y="12476"/>
                </a:cubicBezTo>
                <a:cubicBezTo>
                  <a:pt x="35059" y="12409"/>
                  <a:pt x="34992" y="12376"/>
                  <a:pt x="34926" y="12343"/>
                </a:cubicBezTo>
                <a:cubicBezTo>
                  <a:pt x="34725" y="12209"/>
                  <a:pt x="34492" y="12176"/>
                  <a:pt x="34258" y="12042"/>
                </a:cubicBezTo>
                <a:lnTo>
                  <a:pt x="34025" y="11909"/>
                </a:lnTo>
                <a:lnTo>
                  <a:pt x="34025" y="11909"/>
                </a:lnTo>
                <a:cubicBezTo>
                  <a:pt x="34225" y="12009"/>
                  <a:pt x="34492" y="12042"/>
                  <a:pt x="34692" y="12142"/>
                </a:cubicBezTo>
                <a:cubicBezTo>
                  <a:pt x="34192" y="11909"/>
                  <a:pt x="33658" y="11842"/>
                  <a:pt x="33091" y="11675"/>
                </a:cubicBezTo>
                <a:cubicBezTo>
                  <a:pt x="33424" y="11709"/>
                  <a:pt x="33725" y="11742"/>
                  <a:pt x="34025" y="11876"/>
                </a:cubicBezTo>
                <a:cubicBezTo>
                  <a:pt x="34025" y="11842"/>
                  <a:pt x="33992" y="11842"/>
                  <a:pt x="33992" y="11842"/>
                </a:cubicBezTo>
                <a:cubicBezTo>
                  <a:pt x="34092" y="11876"/>
                  <a:pt x="34225" y="11909"/>
                  <a:pt x="34358" y="11909"/>
                </a:cubicBezTo>
                <a:lnTo>
                  <a:pt x="34358" y="11876"/>
                </a:lnTo>
                <a:cubicBezTo>
                  <a:pt x="33992" y="11742"/>
                  <a:pt x="33591" y="11675"/>
                  <a:pt x="33191" y="11542"/>
                </a:cubicBezTo>
                <a:lnTo>
                  <a:pt x="33258" y="11542"/>
                </a:lnTo>
                <a:lnTo>
                  <a:pt x="33258" y="11542"/>
                </a:lnTo>
                <a:lnTo>
                  <a:pt x="32390" y="11409"/>
                </a:lnTo>
                <a:lnTo>
                  <a:pt x="32390" y="11375"/>
                </a:lnTo>
                <a:cubicBezTo>
                  <a:pt x="32824" y="11409"/>
                  <a:pt x="33224" y="11509"/>
                  <a:pt x="33658" y="11542"/>
                </a:cubicBezTo>
                <a:cubicBezTo>
                  <a:pt x="33491" y="11509"/>
                  <a:pt x="33358" y="11475"/>
                  <a:pt x="33191" y="11409"/>
                </a:cubicBezTo>
                <a:cubicBezTo>
                  <a:pt x="33024" y="11375"/>
                  <a:pt x="32891" y="11375"/>
                  <a:pt x="32724" y="11342"/>
                </a:cubicBezTo>
                <a:lnTo>
                  <a:pt x="32724" y="11342"/>
                </a:lnTo>
                <a:cubicBezTo>
                  <a:pt x="32924" y="11342"/>
                  <a:pt x="33158" y="11375"/>
                  <a:pt x="33391" y="11375"/>
                </a:cubicBezTo>
                <a:cubicBezTo>
                  <a:pt x="32991" y="11308"/>
                  <a:pt x="32557" y="11242"/>
                  <a:pt x="32157" y="11208"/>
                </a:cubicBezTo>
                <a:cubicBezTo>
                  <a:pt x="32357" y="11208"/>
                  <a:pt x="32557" y="11175"/>
                  <a:pt x="32757" y="11175"/>
                </a:cubicBezTo>
                <a:cubicBezTo>
                  <a:pt x="32390" y="11142"/>
                  <a:pt x="32023" y="11175"/>
                  <a:pt x="31657" y="11208"/>
                </a:cubicBezTo>
                <a:lnTo>
                  <a:pt x="31657" y="11175"/>
                </a:lnTo>
                <a:lnTo>
                  <a:pt x="32390" y="11042"/>
                </a:lnTo>
                <a:cubicBezTo>
                  <a:pt x="32224" y="10908"/>
                  <a:pt x="31990" y="11042"/>
                  <a:pt x="31757" y="11008"/>
                </a:cubicBezTo>
                <a:cubicBezTo>
                  <a:pt x="32057" y="10908"/>
                  <a:pt x="32324" y="10908"/>
                  <a:pt x="32591" y="10975"/>
                </a:cubicBezTo>
                <a:lnTo>
                  <a:pt x="32591" y="10975"/>
                </a:lnTo>
                <a:cubicBezTo>
                  <a:pt x="32524" y="10975"/>
                  <a:pt x="32390" y="10908"/>
                  <a:pt x="32324" y="10908"/>
                </a:cubicBezTo>
                <a:cubicBezTo>
                  <a:pt x="32490" y="10908"/>
                  <a:pt x="32691" y="10875"/>
                  <a:pt x="32857" y="10875"/>
                </a:cubicBezTo>
                <a:cubicBezTo>
                  <a:pt x="32691" y="10808"/>
                  <a:pt x="32524" y="10841"/>
                  <a:pt x="32357" y="10808"/>
                </a:cubicBezTo>
                <a:cubicBezTo>
                  <a:pt x="32657" y="10741"/>
                  <a:pt x="32891" y="10808"/>
                  <a:pt x="33191" y="10808"/>
                </a:cubicBezTo>
                <a:cubicBezTo>
                  <a:pt x="33091" y="10808"/>
                  <a:pt x="33024" y="10741"/>
                  <a:pt x="32924" y="10741"/>
                </a:cubicBezTo>
                <a:lnTo>
                  <a:pt x="32924" y="10741"/>
                </a:lnTo>
                <a:lnTo>
                  <a:pt x="33224" y="10741"/>
                </a:lnTo>
                <a:lnTo>
                  <a:pt x="33224" y="10708"/>
                </a:lnTo>
                <a:cubicBezTo>
                  <a:pt x="33058" y="10708"/>
                  <a:pt x="32857" y="10675"/>
                  <a:pt x="32691" y="10675"/>
                </a:cubicBezTo>
                <a:lnTo>
                  <a:pt x="32757" y="10675"/>
                </a:lnTo>
                <a:lnTo>
                  <a:pt x="33158" y="10675"/>
                </a:lnTo>
                <a:cubicBezTo>
                  <a:pt x="33224" y="10675"/>
                  <a:pt x="33358" y="10708"/>
                  <a:pt x="33491" y="10675"/>
                </a:cubicBezTo>
                <a:lnTo>
                  <a:pt x="33525" y="10675"/>
                </a:lnTo>
                <a:lnTo>
                  <a:pt x="33525" y="10675"/>
                </a:lnTo>
                <a:cubicBezTo>
                  <a:pt x="33391" y="10641"/>
                  <a:pt x="33324" y="10641"/>
                  <a:pt x="33191" y="10575"/>
                </a:cubicBezTo>
                <a:lnTo>
                  <a:pt x="33191" y="10541"/>
                </a:lnTo>
                <a:cubicBezTo>
                  <a:pt x="33491" y="10575"/>
                  <a:pt x="33725" y="10575"/>
                  <a:pt x="34025" y="10641"/>
                </a:cubicBezTo>
                <a:lnTo>
                  <a:pt x="34025" y="10641"/>
                </a:lnTo>
                <a:cubicBezTo>
                  <a:pt x="33858" y="10575"/>
                  <a:pt x="33658" y="10541"/>
                  <a:pt x="33491" y="10508"/>
                </a:cubicBezTo>
                <a:lnTo>
                  <a:pt x="33725" y="10508"/>
                </a:lnTo>
                <a:lnTo>
                  <a:pt x="34158" y="10508"/>
                </a:lnTo>
                <a:cubicBezTo>
                  <a:pt x="34258" y="10508"/>
                  <a:pt x="34358" y="10541"/>
                  <a:pt x="34492" y="10541"/>
                </a:cubicBezTo>
                <a:lnTo>
                  <a:pt x="34492" y="10508"/>
                </a:lnTo>
                <a:cubicBezTo>
                  <a:pt x="34158" y="10408"/>
                  <a:pt x="33825" y="10374"/>
                  <a:pt x="33491" y="10308"/>
                </a:cubicBezTo>
                <a:lnTo>
                  <a:pt x="33525" y="10308"/>
                </a:lnTo>
                <a:cubicBezTo>
                  <a:pt x="33591" y="10308"/>
                  <a:pt x="33725" y="10341"/>
                  <a:pt x="33825" y="10341"/>
                </a:cubicBezTo>
                <a:lnTo>
                  <a:pt x="35059" y="10575"/>
                </a:lnTo>
                <a:lnTo>
                  <a:pt x="35092" y="10575"/>
                </a:lnTo>
                <a:cubicBezTo>
                  <a:pt x="34859" y="10475"/>
                  <a:pt x="34559" y="10374"/>
                  <a:pt x="34325" y="10241"/>
                </a:cubicBezTo>
                <a:lnTo>
                  <a:pt x="34325" y="10241"/>
                </a:lnTo>
                <a:cubicBezTo>
                  <a:pt x="34492" y="10308"/>
                  <a:pt x="34692" y="10341"/>
                  <a:pt x="34859" y="10341"/>
                </a:cubicBezTo>
                <a:cubicBezTo>
                  <a:pt x="34525" y="10208"/>
                  <a:pt x="34158" y="10174"/>
                  <a:pt x="33825" y="10141"/>
                </a:cubicBezTo>
                <a:lnTo>
                  <a:pt x="33825" y="10074"/>
                </a:lnTo>
                <a:cubicBezTo>
                  <a:pt x="33925" y="10074"/>
                  <a:pt x="34058" y="10074"/>
                  <a:pt x="34192" y="10041"/>
                </a:cubicBezTo>
                <a:lnTo>
                  <a:pt x="34192" y="10041"/>
                </a:lnTo>
                <a:cubicBezTo>
                  <a:pt x="33891" y="10074"/>
                  <a:pt x="33591" y="10074"/>
                  <a:pt x="33324" y="10141"/>
                </a:cubicBezTo>
                <a:lnTo>
                  <a:pt x="33324" y="10141"/>
                </a:lnTo>
                <a:cubicBezTo>
                  <a:pt x="33491" y="10074"/>
                  <a:pt x="33591" y="10074"/>
                  <a:pt x="33758" y="10041"/>
                </a:cubicBezTo>
                <a:cubicBezTo>
                  <a:pt x="33391" y="10041"/>
                  <a:pt x="33024" y="10174"/>
                  <a:pt x="32691" y="10241"/>
                </a:cubicBezTo>
                <a:lnTo>
                  <a:pt x="32691" y="10208"/>
                </a:lnTo>
                <a:cubicBezTo>
                  <a:pt x="32924" y="10141"/>
                  <a:pt x="33191" y="10041"/>
                  <a:pt x="33491" y="9974"/>
                </a:cubicBezTo>
                <a:lnTo>
                  <a:pt x="33358" y="9974"/>
                </a:lnTo>
                <a:cubicBezTo>
                  <a:pt x="33258" y="9974"/>
                  <a:pt x="33191" y="10008"/>
                  <a:pt x="33091" y="10008"/>
                </a:cubicBezTo>
                <a:lnTo>
                  <a:pt x="32591" y="10141"/>
                </a:lnTo>
                <a:cubicBezTo>
                  <a:pt x="32490" y="10174"/>
                  <a:pt x="32357" y="10208"/>
                  <a:pt x="32257" y="10241"/>
                </a:cubicBezTo>
                <a:lnTo>
                  <a:pt x="32257" y="10241"/>
                </a:lnTo>
                <a:cubicBezTo>
                  <a:pt x="32357" y="10208"/>
                  <a:pt x="32390" y="10174"/>
                  <a:pt x="32490" y="10174"/>
                </a:cubicBezTo>
                <a:lnTo>
                  <a:pt x="32490" y="10141"/>
                </a:lnTo>
                <a:cubicBezTo>
                  <a:pt x="32157" y="10308"/>
                  <a:pt x="31823" y="10408"/>
                  <a:pt x="31523" y="10575"/>
                </a:cubicBezTo>
                <a:lnTo>
                  <a:pt x="31523" y="10575"/>
                </a:lnTo>
                <a:cubicBezTo>
                  <a:pt x="31723" y="10475"/>
                  <a:pt x="31923" y="10374"/>
                  <a:pt x="32157" y="10241"/>
                </a:cubicBezTo>
                <a:lnTo>
                  <a:pt x="32157" y="10241"/>
                </a:lnTo>
                <a:cubicBezTo>
                  <a:pt x="31923" y="10341"/>
                  <a:pt x="31723" y="10475"/>
                  <a:pt x="31523" y="10541"/>
                </a:cubicBezTo>
                <a:lnTo>
                  <a:pt x="31523" y="10541"/>
                </a:lnTo>
                <a:cubicBezTo>
                  <a:pt x="31657" y="10475"/>
                  <a:pt x="31757" y="10374"/>
                  <a:pt x="31890" y="10241"/>
                </a:cubicBezTo>
                <a:lnTo>
                  <a:pt x="31890" y="10241"/>
                </a:lnTo>
                <a:cubicBezTo>
                  <a:pt x="31823" y="10308"/>
                  <a:pt x="31723" y="10341"/>
                  <a:pt x="31657" y="10408"/>
                </a:cubicBezTo>
                <a:lnTo>
                  <a:pt x="31657" y="10408"/>
                </a:lnTo>
                <a:cubicBezTo>
                  <a:pt x="31723" y="10341"/>
                  <a:pt x="31823" y="10241"/>
                  <a:pt x="31857" y="10174"/>
                </a:cubicBezTo>
                <a:cubicBezTo>
                  <a:pt x="31757" y="10208"/>
                  <a:pt x="31723" y="10241"/>
                  <a:pt x="31657" y="10308"/>
                </a:cubicBezTo>
                <a:cubicBezTo>
                  <a:pt x="31556" y="10341"/>
                  <a:pt x="31523" y="10408"/>
                  <a:pt x="31490" y="10475"/>
                </a:cubicBezTo>
                <a:lnTo>
                  <a:pt x="31490" y="10475"/>
                </a:lnTo>
                <a:cubicBezTo>
                  <a:pt x="31523" y="10408"/>
                  <a:pt x="31556" y="10341"/>
                  <a:pt x="31590" y="10308"/>
                </a:cubicBezTo>
                <a:lnTo>
                  <a:pt x="31590" y="10308"/>
                </a:lnTo>
                <a:cubicBezTo>
                  <a:pt x="31490" y="10408"/>
                  <a:pt x="31356" y="10541"/>
                  <a:pt x="31256" y="10675"/>
                </a:cubicBezTo>
                <a:lnTo>
                  <a:pt x="31256" y="10675"/>
                </a:lnTo>
                <a:lnTo>
                  <a:pt x="31757" y="10041"/>
                </a:lnTo>
                <a:lnTo>
                  <a:pt x="31723" y="10041"/>
                </a:lnTo>
                <a:lnTo>
                  <a:pt x="31723" y="10041"/>
                </a:lnTo>
                <a:cubicBezTo>
                  <a:pt x="31757" y="9974"/>
                  <a:pt x="31857" y="9907"/>
                  <a:pt x="31923" y="9807"/>
                </a:cubicBezTo>
                <a:lnTo>
                  <a:pt x="31556" y="10174"/>
                </a:lnTo>
                <a:lnTo>
                  <a:pt x="31556" y="10174"/>
                </a:lnTo>
                <a:cubicBezTo>
                  <a:pt x="31657" y="10074"/>
                  <a:pt x="31723" y="10008"/>
                  <a:pt x="31823" y="9874"/>
                </a:cubicBezTo>
                <a:cubicBezTo>
                  <a:pt x="31757" y="9874"/>
                  <a:pt x="31757" y="9907"/>
                  <a:pt x="31723" y="9907"/>
                </a:cubicBezTo>
                <a:lnTo>
                  <a:pt x="31723" y="9907"/>
                </a:lnTo>
                <a:cubicBezTo>
                  <a:pt x="31890" y="9741"/>
                  <a:pt x="32023" y="9574"/>
                  <a:pt x="32190" y="9407"/>
                </a:cubicBezTo>
                <a:lnTo>
                  <a:pt x="32190" y="9407"/>
                </a:lnTo>
                <a:cubicBezTo>
                  <a:pt x="32090" y="9507"/>
                  <a:pt x="31990" y="9541"/>
                  <a:pt x="31890" y="9641"/>
                </a:cubicBezTo>
                <a:lnTo>
                  <a:pt x="31890" y="9574"/>
                </a:lnTo>
                <a:cubicBezTo>
                  <a:pt x="32057" y="9474"/>
                  <a:pt x="32224" y="9340"/>
                  <a:pt x="32390" y="9240"/>
                </a:cubicBezTo>
                <a:lnTo>
                  <a:pt x="32390" y="9240"/>
                </a:lnTo>
                <a:cubicBezTo>
                  <a:pt x="32257" y="9340"/>
                  <a:pt x="32157" y="9407"/>
                  <a:pt x="31990" y="9507"/>
                </a:cubicBezTo>
                <a:lnTo>
                  <a:pt x="31990" y="9507"/>
                </a:lnTo>
                <a:cubicBezTo>
                  <a:pt x="32090" y="9407"/>
                  <a:pt x="32224" y="9307"/>
                  <a:pt x="32357" y="9207"/>
                </a:cubicBezTo>
                <a:cubicBezTo>
                  <a:pt x="32090" y="9240"/>
                  <a:pt x="31990" y="9474"/>
                  <a:pt x="31757" y="9641"/>
                </a:cubicBezTo>
                <a:cubicBezTo>
                  <a:pt x="31857" y="9507"/>
                  <a:pt x="31990" y="9374"/>
                  <a:pt x="32057" y="9240"/>
                </a:cubicBezTo>
                <a:lnTo>
                  <a:pt x="32057" y="9240"/>
                </a:lnTo>
                <a:cubicBezTo>
                  <a:pt x="31923" y="9374"/>
                  <a:pt x="31857" y="9507"/>
                  <a:pt x="31723" y="9574"/>
                </a:cubicBezTo>
                <a:lnTo>
                  <a:pt x="31723" y="9574"/>
                </a:lnTo>
                <a:cubicBezTo>
                  <a:pt x="31757" y="9507"/>
                  <a:pt x="31823" y="9407"/>
                  <a:pt x="31890" y="9340"/>
                </a:cubicBezTo>
                <a:lnTo>
                  <a:pt x="31890" y="9340"/>
                </a:lnTo>
                <a:cubicBezTo>
                  <a:pt x="31823" y="9474"/>
                  <a:pt x="31690" y="9574"/>
                  <a:pt x="31590" y="9741"/>
                </a:cubicBezTo>
                <a:lnTo>
                  <a:pt x="31590" y="9741"/>
                </a:lnTo>
                <a:cubicBezTo>
                  <a:pt x="31657" y="9707"/>
                  <a:pt x="31657" y="9674"/>
                  <a:pt x="31690" y="9641"/>
                </a:cubicBezTo>
                <a:cubicBezTo>
                  <a:pt x="31556" y="9807"/>
                  <a:pt x="31423" y="9974"/>
                  <a:pt x="31356" y="10141"/>
                </a:cubicBezTo>
                <a:cubicBezTo>
                  <a:pt x="31323" y="10174"/>
                  <a:pt x="31323" y="10241"/>
                  <a:pt x="31256" y="10341"/>
                </a:cubicBezTo>
                <a:lnTo>
                  <a:pt x="31256" y="10341"/>
                </a:lnTo>
                <a:cubicBezTo>
                  <a:pt x="31323" y="10241"/>
                  <a:pt x="31356" y="10141"/>
                  <a:pt x="31390" y="10041"/>
                </a:cubicBezTo>
                <a:lnTo>
                  <a:pt x="31390" y="10041"/>
                </a:lnTo>
                <a:cubicBezTo>
                  <a:pt x="31356" y="10141"/>
                  <a:pt x="31323" y="10208"/>
                  <a:pt x="31223" y="10341"/>
                </a:cubicBezTo>
                <a:cubicBezTo>
                  <a:pt x="31223" y="10241"/>
                  <a:pt x="31256" y="10208"/>
                  <a:pt x="31256" y="10174"/>
                </a:cubicBezTo>
                <a:lnTo>
                  <a:pt x="31223" y="10174"/>
                </a:lnTo>
                <a:cubicBezTo>
                  <a:pt x="31190" y="10308"/>
                  <a:pt x="31156" y="10475"/>
                  <a:pt x="31089" y="10575"/>
                </a:cubicBezTo>
                <a:lnTo>
                  <a:pt x="31089" y="10575"/>
                </a:lnTo>
                <a:lnTo>
                  <a:pt x="31089" y="10408"/>
                </a:lnTo>
                <a:lnTo>
                  <a:pt x="31089" y="10408"/>
                </a:lnTo>
                <a:lnTo>
                  <a:pt x="31089" y="10508"/>
                </a:lnTo>
                <a:lnTo>
                  <a:pt x="31089" y="10508"/>
                </a:lnTo>
                <a:cubicBezTo>
                  <a:pt x="31156" y="10341"/>
                  <a:pt x="31156" y="10208"/>
                  <a:pt x="31190" y="10041"/>
                </a:cubicBezTo>
                <a:lnTo>
                  <a:pt x="31156" y="10041"/>
                </a:lnTo>
                <a:cubicBezTo>
                  <a:pt x="31089" y="10241"/>
                  <a:pt x="31056" y="10475"/>
                  <a:pt x="31056" y="10675"/>
                </a:cubicBezTo>
                <a:cubicBezTo>
                  <a:pt x="31023" y="10508"/>
                  <a:pt x="31023" y="10341"/>
                  <a:pt x="30989" y="10174"/>
                </a:cubicBezTo>
                <a:lnTo>
                  <a:pt x="30989" y="10174"/>
                </a:lnTo>
                <a:cubicBezTo>
                  <a:pt x="30989" y="10374"/>
                  <a:pt x="31023" y="10641"/>
                  <a:pt x="31023" y="10841"/>
                </a:cubicBezTo>
                <a:cubicBezTo>
                  <a:pt x="30989" y="10741"/>
                  <a:pt x="30923" y="10641"/>
                  <a:pt x="30856" y="10541"/>
                </a:cubicBezTo>
                <a:lnTo>
                  <a:pt x="30856" y="10541"/>
                </a:lnTo>
                <a:cubicBezTo>
                  <a:pt x="30856" y="10575"/>
                  <a:pt x="30889" y="10641"/>
                  <a:pt x="30889" y="10675"/>
                </a:cubicBezTo>
                <a:lnTo>
                  <a:pt x="30889" y="10675"/>
                </a:lnTo>
                <a:cubicBezTo>
                  <a:pt x="30823" y="10575"/>
                  <a:pt x="30756" y="10475"/>
                  <a:pt x="30689" y="10374"/>
                </a:cubicBezTo>
                <a:lnTo>
                  <a:pt x="30689" y="10374"/>
                </a:lnTo>
                <a:cubicBezTo>
                  <a:pt x="30723" y="10475"/>
                  <a:pt x="30756" y="10575"/>
                  <a:pt x="30823" y="10675"/>
                </a:cubicBezTo>
                <a:lnTo>
                  <a:pt x="30823" y="10675"/>
                </a:lnTo>
                <a:cubicBezTo>
                  <a:pt x="30689" y="10541"/>
                  <a:pt x="30589" y="10374"/>
                  <a:pt x="30489" y="10241"/>
                </a:cubicBezTo>
                <a:lnTo>
                  <a:pt x="30489" y="10241"/>
                </a:lnTo>
                <a:cubicBezTo>
                  <a:pt x="30522" y="10308"/>
                  <a:pt x="30556" y="10374"/>
                  <a:pt x="30589" y="10408"/>
                </a:cubicBezTo>
                <a:lnTo>
                  <a:pt x="30589" y="10408"/>
                </a:lnTo>
                <a:lnTo>
                  <a:pt x="30155" y="9974"/>
                </a:lnTo>
                <a:lnTo>
                  <a:pt x="30155" y="9974"/>
                </a:lnTo>
                <a:cubicBezTo>
                  <a:pt x="30222" y="10041"/>
                  <a:pt x="30256" y="10141"/>
                  <a:pt x="30356" y="10208"/>
                </a:cubicBezTo>
                <a:cubicBezTo>
                  <a:pt x="30155" y="10041"/>
                  <a:pt x="29989" y="9874"/>
                  <a:pt x="29755" y="9741"/>
                </a:cubicBezTo>
                <a:lnTo>
                  <a:pt x="29889" y="9874"/>
                </a:lnTo>
                <a:lnTo>
                  <a:pt x="29889" y="9874"/>
                </a:lnTo>
                <a:cubicBezTo>
                  <a:pt x="29755" y="9807"/>
                  <a:pt x="29655" y="9674"/>
                  <a:pt x="29522" y="9574"/>
                </a:cubicBezTo>
                <a:lnTo>
                  <a:pt x="29522" y="9641"/>
                </a:lnTo>
                <a:cubicBezTo>
                  <a:pt x="29555" y="9674"/>
                  <a:pt x="29655" y="9707"/>
                  <a:pt x="29688" y="9741"/>
                </a:cubicBezTo>
                <a:lnTo>
                  <a:pt x="29688" y="9741"/>
                </a:lnTo>
                <a:cubicBezTo>
                  <a:pt x="29555" y="9674"/>
                  <a:pt x="29388" y="9541"/>
                  <a:pt x="29255" y="9474"/>
                </a:cubicBezTo>
                <a:lnTo>
                  <a:pt x="29255" y="9474"/>
                </a:lnTo>
                <a:cubicBezTo>
                  <a:pt x="29322" y="9474"/>
                  <a:pt x="29322" y="9507"/>
                  <a:pt x="29355" y="9507"/>
                </a:cubicBezTo>
                <a:lnTo>
                  <a:pt x="29355" y="9541"/>
                </a:lnTo>
                <a:cubicBezTo>
                  <a:pt x="29255" y="9407"/>
                  <a:pt x="29088" y="9474"/>
                  <a:pt x="28988" y="9374"/>
                </a:cubicBezTo>
                <a:cubicBezTo>
                  <a:pt x="28921" y="9340"/>
                  <a:pt x="28855" y="9307"/>
                  <a:pt x="28821" y="9340"/>
                </a:cubicBezTo>
                <a:cubicBezTo>
                  <a:pt x="28721" y="9374"/>
                  <a:pt x="28654" y="9340"/>
                  <a:pt x="28588" y="9307"/>
                </a:cubicBezTo>
                <a:lnTo>
                  <a:pt x="28521" y="9307"/>
                </a:lnTo>
                <a:lnTo>
                  <a:pt x="28521" y="9307"/>
                </a:lnTo>
                <a:cubicBezTo>
                  <a:pt x="28721" y="9374"/>
                  <a:pt x="28921" y="9474"/>
                  <a:pt x="29155" y="9507"/>
                </a:cubicBezTo>
                <a:lnTo>
                  <a:pt x="29055" y="9507"/>
                </a:lnTo>
                <a:cubicBezTo>
                  <a:pt x="28888" y="9474"/>
                  <a:pt x="28721" y="9374"/>
                  <a:pt x="28554" y="9474"/>
                </a:cubicBezTo>
                <a:lnTo>
                  <a:pt x="28521" y="9474"/>
                </a:lnTo>
                <a:cubicBezTo>
                  <a:pt x="28554" y="9474"/>
                  <a:pt x="28554" y="9507"/>
                  <a:pt x="28588" y="9507"/>
                </a:cubicBezTo>
                <a:lnTo>
                  <a:pt x="28521" y="9507"/>
                </a:lnTo>
                <a:cubicBezTo>
                  <a:pt x="28888" y="9641"/>
                  <a:pt x="29221" y="9741"/>
                  <a:pt x="29588" y="9874"/>
                </a:cubicBezTo>
                <a:lnTo>
                  <a:pt x="29588" y="9907"/>
                </a:lnTo>
                <a:cubicBezTo>
                  <a:pt x="29388" y="9874"/>
                  <a:pt x="29188" y="9807"/>
                  <a:pt x="28988" y="9741"/>
                </a:cubicBezTo>
                <a:lnTo>
                  <a:pt x="28988" y="9741"/>
                </a:lnTo>
                <a:cubicBezTo>
                  <a:pt x="29021" y="9741"/>
                  <a:pt x="29055" y="9807"/>
                  <a:pt x="29088" y="9807"/>
                </a:cubicBezTo>
                <a:lnTo>
                  <a:pt x="28988" y="9807"/>
                </a:lnTo>
                <a:cubicBezTo>
                  <a:pt x="29255" y="9841"/>
                  <a:pt x="29555" y="9907"/>
                  <a:pt x="29688" y="10008"/>
                </a:cubicBezTo>
                <a:cubicBezTo>
                  <a:pt x="29522" y="9974"/>
                  <a:pt x="29388" y="9874"/>
                  <a:pt x="29188" y="9907"/>
                </a:cubicBezTo>
                <a:cubicBezTo>
                  <a:pt x="29422" y="10008"/>
                  <a:pt x="29655" y="10041"/>
                  <a:pt x="29855" y="10141"/>
                </a:cubicBezTo>
                <a:lnTo>
                  <a:pt x="29855" y="10141"/>
                </a:lnTo>
                <a:cubicBezTo>
                  <a:pt x="29722" y="10074"/>
                  <a:pt x="29588" y="10074"/>
                  <a:pt x="29488" y="10041"/>
                </a:cubicBezTo>
                <a:cubicBezTo>
                  <a:pt x="29355" y="10041"/>
                  <a:pt x="29221" y="10008"/>
                  <a:pt x="29088" y="10041"/>
                </a:cubicBezTo>
                <a:cubicBezTo>
                  <a:pt x="29388" y="10074"/>
                  <a:pt x="29688" y="10208"/>
                  <a:pt x="29989" y="10308"/>
                </a:cubicBezTo>
                <a:cubicBezTo>
                  <a:pt x="29755" y="10241"/>
                  <a:pt x="29555" y="10241"/>
                  <a:pt x="29355" y="10208"/>
                </a:cubicBezTo>
                <a:lnTo>
                  <a:pt x="29355" y="10208"/>
                </a:lnTo>
                <a:cubicBezTo>
                  <a:pt x="29588" y="10308"/>
                  <a:pt x="29855" y="10374"/>
                  <a:pt x="30089" y="10408"/>
                </a:cubicBezTo>
                <a:lnTo>
                  <a:pt x="30089" y="10408"/>
                </a:lnTo>
                <a:lnTo>
                  <a:pt x="30022" y="10408"/>
                </a:lnTo>
                <a:lnTo>
                  <a:pt x="30022" y="10408"/>
                </a:lnTo>
                <a:cubicBezTo>
                  <a:pt x="30055" y="10408"/>
                  <a:pt x="30055" y="10408"/>
                  <a:pt x="30089" y="10475"/>
                </a:cubicBezTo>
                <a:cubicBezTo>
                  <a:pt x="29889" y="10408"/>
                  <a:pt x="29688" y="10374"/>
                  <a:pt x="29522" y="10374"/>
                </a:cubicBezTo>
                <a:lnTo>
                  <a:pt x="29522" y="10408"/>
                </a:lnTo>
                <a:cubicBezTo>
                  <a:pt x="29755" y="10475"/>
                  <a:pt x="29989" y="10508"/>
                  <a:pt x="30189" y="10641"/>
                </a:cubicBezTo>
                <a:cubicBezTo>
                  <a:pt x="30055" y="10641"/>
                  <a:pt x="29922" y="10575"/>
                  <a:pt x="29822" y="10575"/>
                </a:cubicBezTo>
                <a:lnTo>
                  <a:pt x="29822" y="10575"/>
                </a:lnTo>
                <a:cubicBezTo>
                  <a:pt x="29922" y="10641"/>
                  <a:pt x="30022" y="10675"/>
                  <a:pt x="30155" y="10708"/>
                </a:cubicBezTo>
                <a:cubicBezTo>
                  <a:pt x="30055" y="10708"/>
                  <a:pt x="30022" y="10741"/>
                  <a:pt x="29989" y="10741"/>
                </a:cubicBezTo>
                <a:cubicBezTo>
                  <a:pt x="30055" y="10808"/>
                  <a:pt x="30089" y="10808"/>
                  <a:pt x="30155" y="10808"/>
                </a:cubicBezTo>
                <a:lnTo>
                  <a:pt x="30022" y="10808"/>
                </a:lnTo>
                <a:lnTo>
                  <a:pt x="30022" y="10808"/>
                </a:lnTo>
                <a:lnTo>
                  <a:pt x="30389" y="10908"/>
                </a:lnTo>
                <a:lnTo>
                  <a:pt x="30389" y="10908"/>
                </a:lnTo>
                <a:lnTo>
                  <a:pt x="29755" y="10808"/>
                </a:lnTo>
                <a:lnTo>
                  <a:pt x="29755" y="10841"/>
                </a:lnTo>
                <a:cubicBezTo>
                  <a:pt x="29855" y="10841"/>
                  <a:pt x="29922" y="10875"/>
                  <a:pt x="30022" y="10875"/>
                </a:cubicBezTo>
                <a:lnTo>
                  <a:pt x="30022" y="10875"/>
                </a:lnTo>
                <a:cubicBezTo>
                  <a:pt x="29755" y="10841"/>
                  <a:pt x="29522" y="10841"/>
                  <a:pt x="29322" y="10808"/>
                </a:cubicBezTo>
                <a:lnTo>
                  <a:pt x="29322" y="10841"/>
                </a:lnTo>
                <a:cubicBezTo>
                  <a:pt x="29388" y="10841"/>
                  <a:pt x="29488" y="10875"/>
                  <a:pt x="29588" y="10875"/>
                </a:cubicBezTo>
                <a:cubicBezTo>
                  <a:pt x="29255" y="10908"/>
                  <a:pt x="28921" y="10908"/>
                  <a:pt x="28588" y="10975"/>
                </a:cubicBezTo>
                <a:lnTo>
                  <a:pt x="28588" y="10975"/>
                </a:lnTo>
                <a:lnTo>
                  <a:pt x="28821" y="10975"/>
                </a:lnTo>
                <a:cubicBezTo>
                  <a:pt x="28554" y="11008"/>
                  <a:pt x="28354" y="11008"/>
                  <a:pt x="28154" y="11042"/>
                </a:cubicBezTo>
                <a:lnTo>
                  <a:pt x="28154" y="11075"/>
                </a:lnTo>
                <a:cubicBezTo>
                  <a:pt x="28221" y="11075"/>
                  <a:pt x="28354" y="11075"/>
                  <a:pt x="28421" y="11042"/>
                </a:cubicBezTo>
                <a:cubicBezTo>
                  <a:pt x="28221" y="11075"/>
                  <a:pt x="28021" y="11142"/>
                  <a:pt x="27820" y="11208"/>
                </a:cubicBezTo>
                <a:lnTo>
                  <a:pt x="27820" y="11208"/>
                </a:lnTo>
                <a:cubicBezTo>
                  <a:pt x="27987" y="11175"/>
                  <a:pt x="28187" y="11175"/>
                  <a:pt x="28354" y="11142"/>
                </a:cubicBezTo>
                <a:cubicBezTo>
                  <a:pt x="28254" y="11175"/>
                  <a:pt x="28221" y="11175"/>
                  <a:pt x="28154" y="11208"/>
                </a:cubicBezTo>
                <a:cubicBezTo>
                  <a:pt x="27754" y="11308"/>
                  <a:pt x="27420" y="11409"/>
                  <a:pt x="27053" y="11542"/>
                </a:cubicBezTo>
                <a:lnTo>
                  <a:pt x="27020" y="11575"/>
                </a:lnTo>
                <a:cubicBezTo>
                  <a:pt x="27053" y="11575"/>
                  <a:pt x="27087" y="11542"/>
                  <a:pt x="27187" y="11542"/>
                </a:cubicBezTo>
                <a:cubicBezTo>
                  <a:pt x="27020" y="11642"/>
                  <a:pt x="26853" y="11709"/>
                  <a:pt x="26720" y="11809"/>
                </a:cubicBezTo>
                <a:cubicBezTo>
                  <a:pt x="26686" y="11809"/>
                  <a:pt x="26686" y="11842"/>
                  <a:pt x="26653" y="11842"/>
                </a:cubicBezTo>
                <a:lnTo>
                  <a:pt x="26653" y="11842"/>
                </a:lnTo>
                <a:lnTo>
                  <a:pt x="26586" y="11876"/>
                </a:lnTo>
                <a:cubicBezTo>
                  <a:pt x="26553" y="11909"/>
                  <a:pt x="26486" y="11976"/>
                  <a:pt x="26419" y="12009"/>
                </a:cubicBezTo>
                <a:cubicBezTo>
                  <a:pt x="26586" y="11976"/>
                  <a:pt x="26720" y="11876"/>
                  <a:pt x="26853" y="11842"/>
                </a:cubicBezTo>
                <a:cubicBezTo>
                  <a:pt x="26987" y="11809"/>
                  <a:pt x="27153" y="11709"/>
                  <a:pt x="27253" y="11675"/>
                </a:cubicBezTo>
                <a:cubicBezTo>
                  <a:pt x="27253" y="11709"/>
                  <a:pt x="27253" y="11709"/>
                  <a:pt x="27220" y="11709"/>
                </a:cubicBezTo>
                <a:cubicBezTo>
                  <a:pt x="27053" y="11842"/>
                  <a:pt x="26920" y="12009"/>
                  <a:pt x="26753" y="12142"/>
                </a:cubicBezTo>
                <a:cubicBezTo>
                  <a:pt x="26686" y="12209"/>
                  <a:pt x="26586" y="12309"/>
                  <a:pt x="26520" y="12409"/>
                </a:cubicBezTo>
                <a:cubicBezTo>
                  <a:pt x="26520" y="12409"/>
                  <a:pt x="26520" y="12476"/>
                  <a:pt x="26486" y="12476"/>
                </a:cubicBezTo>
                <a:lnTo>
                  <a:pt x="26486" y="12476"/>
                </a:lnTo>
                <a:cubicBezTo>
                  <a:pt x="26553" y="12242"/>
                  <a:pt x="27320" y="11709"/>
                  <a:pt x="27520" y="11675"/>
                </a:cubicBezTo>
                <a:cubicBezTo>
                  <a:pt x="27353" y="11842"/>
                  <a:pt x="27153" y="11976"/>
                  <a:pt x="26987" y="12142"/>
                </a:cubicBezTo>
                <a:cubicBezTo>
                  <a:pt x="27153" y="12009"/>
                  <a:pt x="27320" y="11909"/>
                  <a:pt x="27487" y="11809"/>
                </a:cubicBezTo>
                <a:cubicBezTo>
                  <a:pt x="27520" y="11876"/>
                  <a:pt x="27387" y="11876"/>
                  <a:pt x="27387" y="11976"/>
                </a:cubicBezTo>
                <a:cubicBezTo>
                  <a:pt x="27654" y="11742"/>
                  <a:pt x="27887" y="11642"/>
                  <a:pt x="28187" y="11509"/>
                </a:cubicBezTo>
                <a:cubicBezTo>
                  <a:pt x="28054" y="11575"/>
                  <a:pt x="27887" y="11675"/>
                  <a:pt x="27754" y="11742"/>
                </a:cubicBezTo>
                <a:lnTo>
                  <a:pt x="27687" y="11842"/>
                </a:lnTo>
                <a:lnTo>
                  <a:pt x="27687" y="11842"/>
                </a:lnTo>
                <a:cubicBezTo>
                  <a:pt x="27754" y="11809"/>
                  <a:pt x="27887" y="11709"/>
                  <a:pt x="27987" y="11675"/>
                </a:cubicBezTo>
                <a:cubicBezTo>
                  <a:pt x="27887" y="11809"/>
                  <a:pt x="27754" y="11876"/>
                  <a:pt x="27687" y="12042"/>
                </a:cubicBezTo>
                <a:cubicBezTo>
                  <a:pt x="27754" y="12009"/>
                  <a:pt x="27820" y="11909"/>
                  <a:pt x="27887" y="11876"/>
                </a:cubicBezTo>
                <a:lnTo>
                  <a:pt x="28154" y="11742"/>
                </a:lnTo>
                <a:cubicBezTo>
                  <a:pt x="28187" y="11742"/>
                  <a:pt x="28187" y="11709"/>
                  <a:pt x="28221" y="11709"/>
                </a:cubicBezTo>
                <a:cubicBezTo>
                  <a:pt x="28154" y="11809"/>
                  <a:pt x="28054" y="11876"/>
                  <a:pt x="27987" y="12009"/>
                </a:cubicBezTo>
                <a:cubicBezTo>
                  <a:pt x="28187" y="11809"/>
                  <a:pt x="28421" y="11642"/>
                  <a:pt x="28688" y="11475"/>
                </a:cubicBezTo>
                <a:cubicBezTo>
                  <a:pt x="28588" y="11509"/>
                  <a:pt x="28554" y="11542"/>
                  <a:pt x="28488" y="11642"/>
                </a:cubicBezTo>
                <a:cubicBezTo>
                  <a:pt x="28388" y="11675"/>
                  <a:pt x="28354" y="11709"/>
                  <a:pt x="28254" y="11742"/>
                </a:cubicBezTo>
                <a:cubicBezTo>
                  <a:pt x="28187" y="11809"/>
                  <a:pt x="28154" y="11842"/>
                  <a:pt x="28054" y="11909"/>
                </a:cubicBezTo>
                <a:lnTo>
                  <a:pt x="28054" y="11909"/>
                </a:lnTo>
                <a:cubicBezTo>
                  <a:pt x="28354" y="11742"/>
                  <a:pt x="28688" y="11542"/>
                  <a:pt x="28988" y="11375"/>
                </a:cubicBezTo>
                <a:lnTo>
                  <a:pt x="28988" y="11409"/>
                </a:lnTo>
                <a:cubicBezTo>
                  <a:pt x="28821" y="11542"/>
                  <a:pt x="28654" y="11642"/>
                  <a:pt x="28421" y="11742"/>
                </a:cubicBezTo>
                <a:lnTo>
                  <a:pt x="28421" y="11742"/>
                </a:lnTo>
                <a:cubicBezTo>
                  <a:pt x="28488" y="11742"/>
                  <a:pt x="28521" y="11709"/>
                  <a:pt x="28554" y="11709"/>
                </a:cubicBezTo>
                <a:cubicBezTo>
                  <a:pt x="28554" y="11742"/>
                  <a:pt x="28521" y="11742"/>
                  <a:pt x="28488" y="11809"/>
                </a:cubicBezTo>
                <a:lnTo>
                  <a:pt x="28421" y="11842"/>
                </a:lnTo>
                <a:cubicBezTo>
                  <a:pt x="28654" y="11709"/>
                  <a:pt x="28888" y="11642"/>
                  <a:pt x="29088" y="11509"/>
                </a:cubicBezTo>
                <a:lnTo>
                  <a:pt x="29088" y="11542"/>
                </a:lnTo>
                <a:cubicBezTo>
                  <a:pt x="28855" y="11709"/>
                  <a:pt x="28554" y="11842"/>
                  <a:pt x="28354" y="12042"/>
                </a:cubicBezTo>
                <a:cubicBezTo>
                  <a:pt x="28421" y="12009"/>
                  <a:pt x="28521" y="11909"/>
                  <a:pt x="28654" y="11909"/>
                </a:cubicBezTo>
                <a:lnTo>
                  <a:pt x="28654" y="11909"/>
                </a:lnTo>
                <a:cubicBezTo>
                  <a:pt x="28588" y="11976"/>
                  <a:pt x="28554" y="12009"/>
                  <a:pt x="28521" y="12009"/>
                </a:cubicBezTo>
                <a:cubicBezTo>
                  <a:pt x="28855" y="11842"/>
                  <a:pt x="29155" y="11675"/>
                  <a:pt x="29488" y="11542"/>
                </a:cubicBezTo>
                <a:cubicBezTo>
                  <a:pt x="29322" y="11675"/>
                  <a:pt x="29155" y="11742"/>
                  <a:pt x="28921" y="11842"/>
                </a:cubicBezTo>
                <a:cubicBezTo>
                  <a:pt x="28988" y="11842"/>
                  <a:pt x="29055" y="11809"/>
                  <a:pt x="29155" y="11742"/>
                </a:cubicBezTo>
                <a:cubicBezTo>
                  <a:pt x="29055" y="11842"/>
                  <a:pt x="28988" y="11876"/>
                  <a:pt x="28888" y="11976"/>
                </a:cubicBezTo>
                <a:lnTo>
                  <a:pt x="28888" y="11976"/>
                </a:lnTo>
                <a:lnTo>
                  <a:pt x="28921" y="11909"/>
                </a:lnTo>
                <a:cubicBezTo>
                  <a:pt x="29055" y="11842"/>
                  <a:pt x="29221" y="11742"/>
                  <a:pt x="29355" y="11675"/>
                </a:cubicBezTo>
                <a:cubicBezTo>
                  <a:pt x="29388" y="11642"/>
                  <a:pt x="29488" y="11642"/>
                  <a:pt x="29522" y="11575"/>
                </a:cubicBezTo>
                <a:cubicBezTo>
                  <a:pt x="29488" y="11642"/>
                  <a:pt x="29422" y="11675"/>
                  <a:pt x="29355" y="11709"/>
                </a:cubicBezTo>
                <a:cubicBezTo>
                  <a:pt x="29322" y="11742"/>
                  <a:pt x="29221" y="11809"/>
                  <a:pt x="29188" y="11809"/>
                </a:cubicBezTo>
                <a:lnTo>
                  <a:pt x="29055" y="11909"/>
                </a:lnTo>
                <a:lnTo>
                  <a:pt x="29055" y="11909"/>
                </a:lnTo>
                <a:cubicBezTo>
                  <a:pt x="29088" y="11876"/>
                  <a:pt x="29155" y="11876"/>
                  <a:pt x="29188" y="11842"/>
                </a:cubicBezTo>
                <a:lnTo>
                  <a:pt x="29422" y="11709"/>
                </a:lnTo>
                <a:cubicBezTo>
                  <a:pt x="29522" y="11675"/>
                  <a:pt x="29555" y="11642"/>
                  <a:pt x="29655" y="11642"/>
                </a:cubicBezTo>
                <a:cubicBezTo>
                  <a:pt x="29722" y="11642"/>
                  <a:pt x="29822" y="11542"/>
                  <a:pt x="29889" y="11509"/>
                </a:cubicBezTo>
                <a:lnTo>
                  <a:pt x="29889" y="11509"/>
                </a:lnTo>
                <a:cubicBezTo>
                  <a:pt x="29655" y="11675"/>
                  <a:pt x="29355" y="11809"/>
                  <a:pt x="29088" y="12009"/>
                </a:cubicBezTo>
                <a:cubicBezTo>
                  <a:pt x="29188" y="11976"/>
                  <a:pt x="29255" y="11909"/>
                  <a:pt x="29388" y="11842"/>
                </a:cubicBezTo>
                <a:lnTo>
                  <a:pt x="29388" y="11842"/>
                </a:lnTo>
                <a:cubicBezTo>
                  <a:pt x="29355" y="11876"/>
                  <a:pt x="29322" y="11909"/>
                  <a:pt x="29255" y="11909"/>
                </a:cubicBezTo>
                <a:lnTo>
                  <a:pt x="29255" y="11909"/>
                </a:lnTo>
                <a:cubicBezTo>
                  <a:pt x="29322" y="11876"/>
                  <a:pt x="29355" y="11876"/>
                  <a:pt x="29388" y="11842"/>
                </a:cubicBezTo>
                <a:lnTo>
                  <a:pt x="29388" y="11842"/>
                </a:lnTo>
                <a:cubicBezTo>
                  <a:pt x="29221" y="11976"/>
                  <a:pt x="29055" y="12042"/>
                  <a:pt x="28888" y="12176"/>
                </a:cubicBezTo>
                <a:lnTo>
                  <a:pt x="28888" y="12176"/>
                </a:lnTo>
                <a:cubicBezTo>
                  <a:pt x="28988" y="12142"/>
                  <a:pt x="29021" y="12076"/>
                  <a:pt x="29088" y="12042"/>
                </a:cubicBezTo>
                <a:cubicBezTo>
                  <a:pt x="28988" y="12142"/>
                  <a:pt x="28855" y="12209"/>
                  <a:pt x="28821" y="12376"/>
                </a:cubicBezTo>
                <a:lnTo>
                  <a:pt x="29188" y="12142"/>
                </a:lnTo>
                <a:cubicBezTo>
                  <a:pt x="29188" y="12142"/>
                  <a:pt x="29188" y="12176"/>
                  <a:pt x="29155" y="12176"/>
                </a:cubicBezTo>
                <a:cubicBezTo>
                  <a:pt x="28888" y="12343"/>
                  <a:pt x="28688" y="12543"/>
                  <a:pt x="28421" y="12709"/>
                </a:cubicBezTo>
                <a:cubicBezTo>
                  <a:pt x="28354" y="12743"/>
                  <a:pt x="28321" y="12843"/>
                  <a:pt x="28221" y="12910"/>
                </a:cubicBezTo>
                <a:lnTo>
                  <a:pt x="28221" y="12910"/>
                </a:lnTo>
                <a:cubicBezTo>
                  <a:pt x="28354" y="12810"/>
                  <a:pt x="28488" y="12709"/>
                  <a:pt x="28588" y="12576"/>
                </a:cubicBezTo>
                <a:cubicBezTo>
                  <a:pt x="28421" y="12843"/>
                  <a:pt x="28187" y="13010"/>
                  <a:pt x="28054" y="13243"/>
                </a:cubicBezTo>
                <a:cubicBezTo>
                  <a:pt x="28154" y="13176"/>
                  <a:pt x="28221" y="13143"/>
                  <a:pt x="28254" y="13043"/>
                </a:cubicBezTo>
                <a:cubicBezTo>
                  <a:pt x="28354" y="12976"/>
                  <a:pt x="28421" y="12876"/>
                  <a:pt x="28521" y="12843"/>
                </a:cubicBezTo>
                <a:cubicBezTo>
                  <a:pt x="28588" y="12743"/>
                  <a:pt x="28688" y="12709"/>
                  <a:pt x="28721" y="12643"/>
                </a:cubicBezTo>
                <a:cubicBezTo>
                  <a:pt x="28488" y="12910"/>
                  <a:pt x="28221" y="13176"/>
                  <a:pt x="28021" y="13510"/>
                </a:cubicBezTo>
                <a:cubicBezTo>
                  <a:pt x="28154" y="13343"/>
                  <a:pt x="28321" y="13210"/>
                  <a:pt x="28421" y="13076"/>
                </a:cubicBezTo>
                <a:cubicBezTo>
                  <a:pt x="28187" y="13377"/>
                  <a:pt x="27921" y="13677"/>
                  <a:pt x="27754" y="14010"/>
                </a:cubicBezTo>
                <a:cubicBezTo>
                  <a:pt x="27854" y="13877"/>
                  <a:pt x="27921" y="13810"/>
                  <a:pt x="28021" y="13677"/>
                </a:cubicBezTo>
                <a:lnTo>
                  <a:pt x="28021" y="13710"/>
                </a:lnTo>
                <a:cubicBezTo>
                  <a:pt x="27921" y="13877"/>
                  <a:pt x="27820" y="14044"/>
                  <a:pt x="27720" y="14211"/>
                </a:cubicBezTo>
                <a:lnTo>
                  <a:pt x="27720" y="14311"/>
                </a:lnTo>
                <a:lnTo>
                  <a:pt x="27720" y="14311"/>
                </a:lnTo>
                <a:cubicBezTo>
                  <a:pt x="27654" y="14411"/>
                  <a:pt x="27587" y="14544"/>
                  <a:pt x="27520" y="14678"/>
                </a:cubicBezTo>
                <a:lnTo>
                  <a:pt x="27520" y="14678"/>
                </a:lnTo>
                <a:cubicBezTo>
                  <a:pt x="27587" y="14511"/>
                  <a:pt x="27687" y="14377"/>
                  <a:pt x="27754" y="14211"/>
                </a:cubicBezTo>
                <a:cubicBezTo>
                  <a:pt x="27654" y="14511"/>
                  <a:pt x="27487" y="14744"/>
                  <a:pt x="27387" y="15011"/>
                </a:cubicBezTo>
                <a:cubicBezTo>
                  <a:pt x="27520" y="14744"/>
                  <a:pt x="27654" y="14511"/>
                  <a:pt x="27820" y="14244"/>
                </a:cubicBezTo>
                <a:lnTo>
                  <a:pt x="27820" y="14244"/>
                </a:lnTo>
                <a:cubicBezTo>
                  <a:pt x="27820" y="14311"/>
                  <a:pt x="27754" y="14344"/>
                  <a:pt x="27754" y="14344"/>
                </a:cubicBezTo>
                <a:cubicBezTo>
                  <a:pt x="27654" y="14577"/>
                  <a:pt x="27554" y="14844"/>
                  <a:pt x="27420" y="15044"/>
                </a:cubicBezTo>
                <a:cubicBezTo>
                  <a:pt x="27387" y="15145"/>
                  <a:pt x="27387" y="15211"/>
                  <a:pt x="27353" y="15311"/>
                </a:cubicBezTo>
                <a:cubicBezTo>
                  <a:pt x="27420" y="15078"/>
                  <a:pt x="27520" y="14878"/>
                  <a:pt x="27654" y="14678"/>
                </a:cubicBezTo>
                <a:lnTo>
                  <a:pt x="27687" y="14678"/>
                </a:lnTo>
                <a:cubicBezTo>
                  <a:pt x="27587" y="14878"/>
                  <a:pt x="27520" y="15078"/>
                  <a:pt x="27387" y="15311"/>
                </a:cubicBezTo>
                <a:lnTo>
                  <a:pt x="27387" y="15311"/>
                </a:lnTo>
                <a:lnTo>
                  <a:pt x="27387" y="15478"/>
                </a:lnTo>
                <a:lnTo>
                  <a:pt x="27387" y="15478"/>
                </a:lnTo>
                <a:cubicBezTo>
                  <a:pt x="27487" y="15311"/>
                  <a:pt x="27520" y="15145"/>
                  <a:pt x="27587" y="14978"/>
                </a:cubicBezTo>
                <a:lnTo>
                  <a:pt x="27654" y="14978"/>
                </a:lnTo>
                <a:cubicBezTo>
                  <a:pt x="27654" y="15011"/>
                  <a:pt x="27654" y="15044"/>
                  <a:pt x="27587" y="15078"/>
                </a:cubicBezTo>
                <a:cubicBezTo>
                  <a:pt x="27554" y="15178"/>
                  <a:pt x="27520" y="15245"/>
                  <a:pt x="27487" y="15378"/>
                </a:cubicBezTo>
                <a:cubicBezTo>
                  <a:pt x="27487" y="15411"/>
                  <a:pt x="27420" y="15511"/>
                  <a:pt x="27420" y="15578"/>
                </a:cubicBezTo>
                <a:cubicBezTo>
                  <a:pt x="27487" y="15545"/>
                  <a:pt x="27487" y="15478"/>
                  <a:pt x="27487" y="15411"/>
                </a:cubicBezTo>
                <a:cubicBezTo>
                  <a:pt x="27487" y="15378"/>
                  <a:pt x="27520" y="15311"/>
                  <a:pt x="27520" y="15245"/>
                </a:cubicBezTo>
                <a:cubicBezTo>
                  <a:pt x="27554" y="15211"/>
                  <a:pt x="27554" y="15178"/>
                  <a:pt x="27587" y="15078"/>
                </a:cubicBezTo>
                <a:cubicBezTo>
                  <a:pt x="27554" y="15478"/>
                  <a:pt x="27554" y="15812"/>
                  <a:pt x="27587" y="15845"/>
                </a:cubicBezTo>
                <a:lnTo>
                  <a:pt x="27587" y="15545"/>
                </a:lnTo>
                <a:cubicBezTo>
                  <a:pt x="27587" y="15478"/>
                  <a:pt x="27654" y="15378"/>
                  <a:pt x="27654" y="15245"/>
                </a:cubicBezTo>
                <a:cubicBezTo>
                  <a:pt x="27654" y="15178"/>
                  <a:pt x="27687" y="15078"/>
                  <a:pt x="27687" y="15011"/>
                </a:cubicBezTo>
                <a:lnTo>
                  <a:pt x="27687" y="15011"/>
                </a:lnTo>
                <a:cubicBezTo>
                  <a:pt x="27687" y="15211"/>
                  <a:pt x="27687" y="15411"/>
                  <a:pt x="27654" y="15645"/>
                </a:cubicBezTo>
                <a:lnTo>
                  <a:pt x="27654" y="15645"/>
                </a:lnTo>
                <a:cubicBezTo>
                  <a:pt x="27687" y="15345"/>
                  <a:pt x="27720" y="15011"/>
                  <a:pt x="27754" y="14711"/>
                </a:cubicBezTo>
                <a:lnTo>
                  <a:pt x="27820" y="14711"/>
                </a:lnTo>
                <a:cubicBezTo>
                  <a:pt x="27820" y="14911"/>
                  <a:pt x="27754" y="15178"/>
                  <a:pt x="27754" y="15378"/>
                </a:cubicBezTo>
                <a:lnTo>
                  <a:pt x="27820" y="15378"/>
                </a:lnTo>
                <a:cubicBezTo>
                  <a:pt x="27854" y="15145"/>
                  <a:pt x="27854" y="14911"/>
                  <a:pt x="27887" y="14678"/>
                </a:cubicBezTo>
                <a:lnTo>
                  <a:pt x="27887" y="14678"/>
                </a:lnTo>
                <a:cubicBezTo>
                  <a:pt x="27887" y="14844"/>
                  <a:pt x="27854" y="15011"/>
                  <a:pt x="27854" y="15178"/>
                </a:cubicBezTo>
                <a:lnTo>
                  <a:pt x="27854" y="15178"/>
                </a:lnTo>
                <a:cubicBezTo>
                  <a:pt x="27887" y="14911"/>
                  <a:pt x="27921" y="14711"/>
                  <a:pt x="27987" y="14477"/>
                </a:cubicBezTo>
                <a:cubicBezTo>
                  <a:pt x="27987" y="14744"/>
                  <a:pt x="27887" y="15044"/>
                  <a:pt x="27921" y="15345"/>
                </a:cubicBezTo>
                <a:cubicBezTo>
                  <a:pt x="27921" y="15178"/>
                  <a:pt x="27987" y="15011"/>
                  <a:pt x="27987" y="14811"/>
                </a:cubicBezTo>
                <a:lnTo>
                  <a:pt x="27987" y="14811"/>
                </a:lnTo>
                <a:lnTo>
                  <a:pt x="27987" y="14878"/>
                </a:lnTo>
                <a:cubicBezTo>
                  <a:pt x="28021" y="14744"/>
                  <a:pt x="28021" y="14644"/>
                  <a:pt x="28021" y="14544"/>
                </a:cubicBezTo>
                <a:cubicBezTo>
                  <a:pt x="28054" y="14411"/>
                  <a:pt x="28054" y="14311"/>
                  <a:pt x="28087" y="14211"/>
                </a:cubicBezTo>
                <a:cubicBezTo>
                  <a:pt x="28154" y="14077"/>
                  <a:pt x="28154" y="14010"/>
                  <a:pt x="28187" y="13877"/>
                </a:cubicBezTo>
                <a:lnTo>
                  <a:pt x="28187" y="13877"/>
                </a:lnTo>
                <a:cubicBezTo>
                  <a:pt x="28154" y="14144"/>
                  <a:pt x="28087" y="14344"/>
                  <a:pt x="28054" y="14577"/>
                </a:cubicBezTo>
                <a:lnTo>
                  <a:pt x="28087" y="14577"/>
                </a:lnTo>
                <a:cubicBezTo>
                  <a:pt x="28154" y="14411"/>
                  <a:pt x="28154" y="14244"/>
                  <a:pt x="28187" y="14077"/>
                </a:cubicBezTo>
                <a:cubicBezTo>
                  <a:pt x="28154" y="14411"/>
                  <a:pt x="28054" y="14711"/>
                  <a:pt x="28087" y="15044"/>
                </a:cubicBezTo>
                <a:lnTo>
                  <a:pt x="28354" y="13910"/>
                </a:lnTo>
                <a:lnTo>
                  <a:pt x="28354" y="13910"/>
                </a:lnTo>
                <a:cubicBezTo>
                  <a:pt x="28354" y="14144"/>
                  <a:pt x="28321" y="14311"/>
                  <a:pt x="28321" y="14511"/>
                </a:cubicBezTo>
                <a:lnTo>
                  <a:pt x="28321" y="14511"/>
                </a:lnTo>
                <a:cubicBezTo>
                  <a:pt x="28388" y="14211"/>
                  <a:pt x="28421" y="13877"/>
                  <a:pt x="28521" y="13577"/>
                </a:cubicBezTo>
                <a:lnTo>
                  <a:pt x="28521" y="13577"/>
                </a:lnTo>
                <a:cubicBezTo>
                  <a:pt x="28488" y="13810"/>
                  <a:pt x="28421" y="14044"/>
                  <a:pt x="28388" y="14244"/>
                </a:cubicBezTo>
                <a:lnTo>
                  <a:pt x="28388" y="14244"/>
                </a:lnTo>
                <a:cubicBezTo>
                  <a:pt x="28421" y="14177"/>
                  <a:pt x="28421" y="14077"/>
                  <a:pt x="28488" y="14010"/>
                </a:cubicBezTo>
                <a:lnTo>
                  <a:pt x="28488" y="14010"/>
                </a:lnTo>
                <a:cubicBezTo>
                  <a:pt x="28488" y="14177"/>
                  <a:pt x="28421" y="14344"/>
                  <a:pt x="28421" y="14477"/>
                </a:cubicBezTo>
                <a:cubicBezTo>
                  <a:pt x="28521" y="14177"/>
                  <a:pt x="28554" y="13910"/>
                  <a:pt x="28654" y="13677"/>
                </a:cubicBezTo>
                <a:lnTo>
                  <a:pt x="28654" y="13577"/>
                </a:lnTo>
                <a:cubicBezTo>
                  <a:pt x="28688" y="13744"/>
                  <a:pt x="28588" y="13977"/>
                  <a:pt x="28721" y="14144"/>
                </a:cubicBezTo>
                <a:cubicBezTo>
                  <a:pt x="28721" y="13744"/>
                  <a:pt x="28754" y="13477"/>
                  <a:pt x="28921" y="13143"/>
                </a:cubicBezTo>
                <a:cubicBezTo>
                  <a:pt x="28921" y="13243"/>
                  <a:pt x="28888" y="13377"/>
                  <a:pt x="28888" y="13477"/>
                </a:cubicBezTo>
                <a:cubicBezTo>
                  <a:pt x="28855" y="13643"/>
                  <a:pt x="28855" y="13744"/>
                  <a:pt x="28921" y="13810"/>
                </a:cubicBezTo>
                <a:lnTo>
                  <a:pt x="28921" y="13710"/>
                </a:lnTo>
                <a:lnTo>
                  <a:pt x="28921" y="13710"/>
                </a:lnTo>
                <a:lnTo>
                  <a:pt x="28921" y="13744"/>
                </a:lnTo>
                <a:cubicBezTo>
                  <a:pt x="28921" y="13677"/>
                  <a:pt x="28988" y="13577"/>
                  <a:pt x="28988" y="13510"/>
                </a:cubicBezTo>
                <a:cubicBezTo>
                  <a:pt x="28988" y="13410"/>
                  <a:pt x="29021" y="13343"/>
                  <a:pt x="29021" y="13243"/>
                </a:cubicBezTo>
                <a:cubicBezTo>
                  <a:pt x="29021" y="13176"/>
                  <a:pt x="29055" y="13076"/>
                  <a:pt x="29055" y="13010"/>
                </a:cubicBezTo>
                <a:lnTo>
                  <a:pt x="29055" y="13010"/>
                </a:lnTo>
                <a:lnTo>
                  <a:pt x="29055" y="13143"/>
                </a:lnTo>
                <a:lnTo>
                  <a:pt x="29055" y="13143"/>
                </a:lnTo>
                <a:lnTo>
                  <a:pt x="29055" y="13076"/>
                </a:lnTo>
                <a:lnTo>
                  <a:pt x="29055" y="13076"/>
                </a:lnTo>
                <a:cubicBezTo>
                  <a:pt x="29055" y="13243"/>
                  <a:pt x="29021" y="13477"/>
                  <a:pt x="29021" y="13643"/>
                </a:cubicBezTo>
                <a:lnTo>
                  <a:pt x="29055" y="13643"/>
                </a:lnTo>
                <a:cubicBezTo>
                  <a:pt x="29055" y="13510"/>
                  <a:pt x="29088" y="13410"/>
                  <a:pt x="29088" y="13310"/>
                </a:cubicBezTo>
                <a:lnTo>
                  <a:pt x="29088" y="13310"/>
                </a:lnTo>
                <a:lnTo>
                  <a:pt x="29088" y="13377"/>
                </a:lnTo>
                <a:cubicBezTo>
                  <a:pt x="29188" y="13043"/>
                  <a:pt x="29221" y="12709"/>
                  <a:pt x="29388" y="12409"/>
                </a:cubicBezTo>
                <a:cubicBezTo>
                  <a:pt x="29255" y="12709"/>
                  <a:pt x="29255" y="13043"/>
                  <a:pt x="29221" y="13377"/>
                </a:cubicBezTo>
                <a:cubicBezTo>
                  <a:pt x="29255" y="13176"/>
                  <a:pt x="29322" y="12976"/>
                  <a:pt x="29388" y="12743"/>
                </a:cubicBezTo>
                <a:lnTo>
                  <a:pt x="29422" y="12743"/>
                </a:lnTo>
                <a:cubicBezTo>
                  <a:pt x="29422" y="12810"/>
                  <a:pt x="29422" y="12810"/>
                  <a:pt x="29488" y="12876"/>
                </a:cubicBezTo>
                <a:cubicBezTo>
                  <a:pt x="29522" y="12709"/>
                  <a:pt x="29555" y="12543"/>
                  <a:pt x="29655" y="12409"/>
                </a:cubicBezTo>
                <a:cubicBezTo>
                  <a:pt x="29555" y="12743"/>
                  <a:pt x="29422" y="13043"/>
                  <a:pt x="29388" y="13377"/>
                </a:cubicBezTo>
                <a:cubicBezTo>
                  <a:pt x="29488" y="13076"/>
                  <a:pt x="29588" y="12743"/>
                  <a:pt x="29688" y="12476"/>
                </a:cubicBezTo>
                <a:lnTo>
                  <a:pt x="29722" y="12476"/>
                </a:lnTo>
                <a:cubicBezTo>
                  <a:pt x="29688" y="12576"/>
                  <a:pt x="29655" y="12709"/>
                  <a:pt x="29655" y="12843"/>
                </a:cubicBezTo>
                <a:lnTo>
                  <a:pt x="29688" y="12843"/>
                </a:lnTo>
                <a:lnTo>
                  <a:pt x="29688" y="12810"/>
                </a:lnTo>
                <a:lnTo>
                  <a:pt x="29688" y="12810"/>
                </a:lnTo>
                <a:lnTo>
                  <a:pt x="29688" y="13076"/>
                </a:lnTo>
                <a:lnTo>
                  <a:pt x="29688" y="13076"/>
                </a:lnTo>
                <a:lnTo>
                  <a:pt x="29688" y="12976"/>
                </a:lnTo>
                <a:lnTo>
                  <a:pt x="29722" y="13010"/>
                </a:lnTo>
                <a:cubicBezTo>
                  <a:pt x="29755" y="12910"/>
                  <a:pt x="29755" y="12843"/>
                  <a:pt x="29822" y="12810"/>
                </a:cubicBezTo>
                <a:lnTo>
                  <a:pt x="29822" y="12810"/>
                </a:lnTo>
                <a:lnTo>
                  <a:pt x="29822" y="12910"/>
                </a:lnTo>
                <a:lnTo>
                  <a:pt x="29822" y="12910"/>
                </a:lnTo>
                <a:cubicBezTo>
                  <a:pt x="29855" y="12810"/>
                  <a:pt x="29855" y="12676"/>
                  <a:pt x="29889" y="12543"/>
                </a:cubicBezTo>
                <a:lnTo>
                  <a:pt x="29922" y="12543"/>
                </a:lnTo>
                <a:cubicBezTo>
                  <a:pt x="29922" y="12643"/>
                  <a:pt x="29922" y="12709"/>
                  <a:pt x="29889" y="12810"/>
                </a:cubicBezTo>
                <a:cubicBezTo>
                  <a:pt x="29989" y="12676"/>
                  <a:pt x="30022" y="12543"/>
                  <a:pt x="30089" y="12409"/>
                </a:cubicBezTo>
                <a:cubicBezTo>
                  <a:pt x="30022" y="12709"/>
                  <a:pt x="29922" y="13010"/>
                  <a:pt x="29822" y="13310"/>
                </a:cubicBezTo>
                <a:lnTo>
                  <a:pt x="29822" y="13310"/>
                </a:lnTo>
                <a:cubicBezTo>
                  <a:pt x="29889" y="13176"/>
                  <a:pt x="29922" y="13043"/>
                  <a:pt x="30022" y="12876"/>
                </a:cubicBezTo>
                <a:lnTo>
                  <a:pt x="30022" y="12876"/>
                </a:lnTo>
                <a:cubicBezTo>
                  <a:pt x="29989" y="13076"/>
                  <a:pt x="29889" y="13343"/>
                  <a:pt x="29855" y="13543"/>
                </a:cubicBezTo>
                <a:lnTo>
                  <a:pt x="29889" y="13543"/>
                </a:lnTo>
                <a:cubicBezTo>
                  <a:pt x="29922" y="13377"/>
                  <a:pt x="29989" y="13243"/>
                  <a:pt x="30022" y="13076"/>
                </a:cubicBezTo>
                <a:cubicBezTo>
                  <a:pt x="29989" y="13377"/>
                  <a:pt x="29889" y="13643"/>
                  <a:pt x="29889" y="13877"/>
                </a:cubicBezTo>
                <a:cubicBezTo>
                  <a:pt x="29922" y="13744"/>
                  <a:pt x="29989" y="13577"/>
                  <a:pt x="29989" y="13477"/>
                </a:cubicBezTo>
                <a:lnTo>
                  <a:pt x="29989" y="13677"/>
                </a:lnTo>
                <a:cubicBezTo>
                  <a:pt x="29989" y="13744"/>
                  <a:pt x="29989" y="13844"/>
                  <a:pt x="29922" y="13910"/>
                </a:cubicBezTo>
                <a:cubicBezTo>
                  <a:pt x="29922" y="14010"/>
                  <a:pt x="29922" y="14077"/>
                  <a:pt x="29889" y="14144"/>
                </a:cubicBezTo>
                <a:lnTo>
                  <a:pt x="29889" y="14344"/>
                </a:lnTo>
                <a:lnTo>
                  <a:pt x="29922" y="14344"/>
                </a:lnTo>
                <a:lnTo>
                  <a:pt x="29922" y="14177"/>
                </a:lnTo>
                <a:lnTo>
                  <a:pt x="29922" y="14177"/>
                </a:lnTo>
                <a:cubicBezTo>
                  <a:pt x="29922" y="14344"/>
                  <a:pt x="29889" y="14511"/>
                  <a:pt x="29889" y="14711"/>
                </a:cubicBezTo>
                <a:lnTo>
                  <a:pt x="29889" y="14711"/>
                </a:lnTo>
                <a:cubicBezTo>
                  <a:pt x="29889" y="14544"/>
                  <a:pt x="29922" y="14377"/>
                  <a:pt x="29922" y="14211"/>
                </a:cubicBezTo>
                <a:lnTo>
                  <a:pt x="29922" y="14211"/>
                </a:lnTo>
                <a:lnTo>
                  <a:pt x="29922" y="15345"/>
                </a:lnTo>
                <a:lnTo>
                  <a:pt x="29989" y="15345"/>
                </a:lnTo>
                <a:lnTo>
                  <a:pt x="29989" y="14711"/>
                </a:lnTo>
                <a:cubicBezTo>
                  <a:pt x="29989" y="14978"/>
                  <a:pt x="29989" y="15211"/>
                  <a:pt x="30055" y="15478"/>
                </a:cubicBezTo>
                <a:lnTo>
                  <a:pt x="30055" y="14577"/>
                </a:lnTo>
                <a:cubicBezTo>
                  <a:pt x="30089" y="14978"/>
                  <a:pt x="30055" y="15345"/>
                  <a:pt x="30189" y="15678"/>
                </a:cubicBezTo>
                <a:cubicBezTo>
                  <a:pt x="30189" y="15545"/>
                  <a:pt x="30189" y="15411"/>
                  <a:pt x="30155" y="15345"/>
                </a:cubicBezTo>
                <a:cubicBezTo>
                  <a:pt x="30189" y="15478"/>
                  <a:pt x="30189" y="15578"/>
                  <a:pt x="30222" y="15712"/>
                </a:cubicBezTo>
                <a:lnTo>
                  <a:pt x="30222" y="15712"/>
                </a:lnTo>
                <a:cubicBezTo>
                  <a:pt x="30189" y="15545"/>
                  <a:pt x="30189" y="15378"/>
                  <a:pt x="30155" y="15245"/>
                </a:cubicBezTo>
                <a:lnTo>
                  <a:pt x="30155" y="15245"/>
                </a:lnTo>
                <a:cubicBezTo>
                  <a:pt x="30189" y="15378"/>
                  <a:pt x="30222" y="15511"/>
                  <a:pt x="30256" y="15578"/>
                </a:cubicBezTo>
                <a:lnTo>
                  <a:pt x="30256" y="15578"/>
                </a:lnTo>
                <a:cubicBezTo>
                  <a:pt x="30222" y="15511"/>
                  <a:pt x="30222" y="15411"/>
                  <a:pt x="30189" y="15378"/>
                </a:cubicBezTo>
                <a:lnTo>
                  <a:pt x="30189" y="15378"/>
                </a:lnTo>
                <a:cubicBezTo>
                  <a:pt x="30256" y="15545"/>
                  <a:pt x="30356" y="15745"/>
                  <a:pt x="30389" y="15912"/>
                </a:cubicBezTo>
                <a:lnTo>
                  <a:pt x="30422" y="15912"/>
                </a:lnTo>
                <a:cubicBezTo>
                  <a:pt x="30389" y="15845"/>
                  <a:pt x="30356" y="15712"/>
                  <a:pt x="30322" y="15645"/>
                </a:cubicBezTo>
                <a:lnTo>
                  <a:pt x="30322" y="15645"/>
                </a:lnTo>
                <a:lnTo>
                  <a:pt x="30422" y="15878"/>
                </a:lnTo>
                <a:lnTo>
                  <a:pt x="30422" y="15878"/>
                </a:lnTo>
                <a:cubicBezTo>
                  <a:pt x="30389" y="15845"/>
                  <a:pt x="30389" y="15745"/>
                  <a:pt x="30356" y="15712"/>
                </a:cubicBezTo>
                <a:lnTo>
                  <a:pt x="30356" y="15712"/>
                </a:lnTo>
                <a:cubicBezTo>
                  <a:pt x="30389" y="15745"/>
                  <a:pt x="30422" y="15845"/>
                  <a:pt x="30422" y="15878"/>
                </a:cubicBezTo>
                <a:lnTo>
                  <a:pt x="30422" y="15878"/>
                </a:lnTo>
                <a:lnTo>
                  <a:pt x="30189" y="15245"/>
                </a:lnTo>
                <a:lnTo>
                  <a:pt x="30189" y="15245"/>
                </a:lnTo>
                <a:cubicBezTo>
                  <a:pt x="30256" y="15411"/>
                  <a:pt x="30356" y="15645"/>
                  <a:pt x="30422" y="15812"/>
                </a:cubicBezTo>
                <a:lnTo>
                  <a:pt x="30422" y="15812"/>
                </a:lnTo>
                <a:cubicBezTo>
                  <a:pt x="30356" y="15578"/>
                  <a:pt x="30256" y="15411"/>
                  <a:pt x="30189" y="15211"/>
                </a:cubicBezTo>
                <a:lnTo>
                  <a:pt x="30189" y="15211"/>
                </a:lnTo>
                <a:cubicBezTo>
                  <a:pt x="30222" y="15311"/>
                  <a:pt x="30322" y="15411"/>
                  <a:pt x="30356" y="15511"/>
                </a:cubicBezTo>
                <a:lnTo>
                  <a:pt x="30356" y="15511"/>
                </a:lnTo>
                <a:cubicBezTo>
                  <a:pt x="30256" y="15245"/>
                  <a:pt x="30155" y="15011"/>
                  <a:pt x="30055" y="14744"/>
                </a:cubicBezTo>
                <a:lnTo>
                  <a:pt x="30055" y="14744"/>
                </a:lnTo>
                <a:cubicBezTo>
                  <a:pt x="30155" y="14911"/>
                  <a:pt x="30222" y="15145"/>
                  <a:pt x="30322" y="15311"/>
                </a:cubicBezTo>
                <a:lnTo>
                  <a:pt x="30356" y="15311"/>
                </a:lnTo>
                <a:cubicBezTo>
                  <a:pt x="30322" y="15178"/>
                  <a:pt x="30256" y="15044"/>
                  <a:pt x="30189" y="14911"/>
                </a:cubicBezTo>
                <a:lnTo>
                  <a:pt x="30189" y="14911"/>
                </a:lnTo>
                <a:cubicBezTo>
                  <a:pt x="30222" y="14978"/>
                  <a:pt x="30222" y="15011"/>
                  <a:pt x="30256" y="15044"/>
                </a:cubicBezTo>
                <a:cubicBezTo>
                  <a:pt x="30189" y="14711"/>
                  <a:pt x="30089" y="14411"/>
                  <a:pt x="30022" y="14077"/>
                </a:cubicBezTo>
                <a:lnTo>
                  <a:pt x="30022" y="14077"/>
                </a:lnTo>
                <a:cubicBezTo>
                  <a:pt x="30089" y="14311"/>
                  <a:pt x="30189" y="14544"/>
                  <a:pt x="30256" y="14744"/>
                </a:cubicBezTo>
                <a:lnTo>
                  <a:pt x="30322" y="14744"/>
                </a:lnTo>
                <a:cubicBezTo>
                  <a:pt x="30256" y="14644"/>
                  <a:pt x="30222" y="14511"/>
                  <a:pt x="30189" y="14344"/>
                </a:cubicBezTo>
                <a:lnTo>
                  <a:pt x="30189" y="14344"/>
                </a:lnTo>
                <a:cubicBezTo>
                  <a:pt x="30222" y="14377"/>
                  <a:pt x="30256" y="14477"/>
                  <a:pt x="30322" y="14544"/>
                </a:cubicBezTo>
                <a:cubicBezTo>
                  <a:pt x="30256" y="14244"/>
                  <a:pt x="30189" y="14010"/>
                  <a:pt x="30155" y="13744"/>
                </a:cubicBezTo>
                <a:cubicBezTo>
                  <a:pt x="30256" y="14044"/>
                  <a:pt x="30356" y="14344"/>
                  <a:pt x="30556" y="14577"/>
                </a:cubicBezTo>
                <a:cubicBezTo>
                  <a:pt x="30422" y="14344"/>
                  <a:pt x="30356" y="14144"/>
                  <a:pt x="30322" y="13877"/>
                </a:cubicBezTo>
                <a:cubicBezTo>
                  <a:pt x="30389" y="14044"/>
                  <a:pt x="30489" y="14211"/>
                  <a:pt x="30522" y="14377"/>
                </a:cubicBezTo>
                <a:cubicBezTo>
                  <a:pt x="30522" y="14244"/>
                  <a:pt x="30422" y="14144"/>
                  <a:pt x="30422" y="14010"/>
                </a:cubicBezTo>
                <a:cubicBezTo>
                  <a:pt x="30422" y="13844"/>
                  <a:pt x="30389" y="13710"/>
                  <a:pt x="30356" y="13543"/>
                </a:cubicBezTo>
                <a:lnTo>
                  <a:pt x="30356" y="13477"/>
                </a:lnTo>
                <a:lnTo>
                  <a:pt x="30356" y="13477"/>
                </a:lnTo>
                <a:cubicBezTo>
                  <a:pt x="30422" y="13643"/>
                  <a:pt x="30489" y="13844"/>
                  <a:pt x="30556" y="14010"/>
                </a:cubicBezTo>
                <a:lnTo>
                  <a:pt x="30556" y="14010"/>
                </a:lnTo>
                <a:cubicBezTo>
                  <a:pt x="30522" y="13877"/>
                  <a:pt x="30489" y="13810"/>
                  <a:pt x="30422" y="13677"/>
                </a:cubicBezTo>
                <a:cubicBezTo>
                  <a:pt x="30389" y="13543"/>
                  <a:pt x="30389" y="13477"/>
                  <a:pt x="30356" y="13343"/>
                </a:cubicBezTo>
                <a:lnTo>
                  <a:pt x="30356" y="13343"/>
                </a:lnTo>
                <a:cubicBezTo>
                  <a:pt x="30389" y="13510"/>
                  <a:pt x="30489" y="13677"/>
                  <a:pt x="30522" y="13877"/>
                </a:cubicBezTo>
                <a:lnTo>
                  <a:pt x="30522" y="13877"/>
                </a:lnTo>
                <a:cubicBezTo>
                  <a:pt x="30489" y="13710"/>
                  <a:pt x="30389" y="13510"/>
                  <a:pt x="30356" y="13343"/>
                </a:cubicBezTo>
                <a:cubicBezTo>
                  <a:pt x="30322" y="13176"/>
                  <a:pt x="30256" y="12910"/>
                  <a:pt x="30256" y="12743"/>
                </a:cubicBezTo>
                <a:cubicBezTo>
                  <a:pt x="30256" y="12910"/>
                  <a:pt x="30322" y="13143"/>
                  <a:pt x="30356" y="13243"/>
                </a:cubicBezTo>
                <a:lnTo>
                  <a:pt x="30356" y="13143"/>
                </a:lnTo>
                <a:cubicBezTo>
                  <a:pt x="30389" y="13343"/>
                  <a:pt x="30489" y="13510"/>
                  <a:pt x="30522" y="13677"/>
                </a:cubicBezTo>
                <a:cubicBezTo>
                  <a:pt x="30489" y="13310"/>
                  <a:pt x="30256" y="12910"/>
                  <a:pt x="30322" y="12543"/>
                </a:cubicBezTo>
                <a:cubicBezTo>
                  <a:pt x="30389" y="12876"/>
                  <a:pt x="30489" y="13243"/>
                  <a:pt x="30556" y="13643"/>
                </a:cubicBezTo>
                <a:lnTo>
                  <a:pt x="30589" y="13643"/>
                </a:lnTo>
                <a:cubicBezTo>
                  <a:pt x="30556" y="13310"/>
                  <a:pt x="30422" y="12976"/>
                  <a:pt x="30422" y="12643"/>
                </a:cubicBezTo>
                <a:cubicBezTo>
                  <a:pt x="30422" y="12676"/>
                  <a:pt x="30422" y="12743"/>
                  <a:pt x="30489" y="12810"/>
                </a:cubicBezTo>
                <a:cubicBezTo>
                  <a:pt x="30489" y="12843"/>
                  <a:pt x="30522" y="12876"/>
                  <a:pt x="30522" y="12976"/>
                </a:cubicBezTo>
                <a:lnTo>
                  <a:pt x="30522" y="12976"/>
                </a:lnTo>
                <a:cubicBezTo>
                  <a:pt x="30522" y="12843"/>
                  <a:pt x="30522" y="12709"/>
                  <a:pt x="30489" y="12543"/>
                </a:cubicBezTo>
                <a:cubicBezTo>
                  <a:pt x="30522" y="12743"/>
                  <a:pt x="30556" y="13010"/>
                  <a:pt x="30656" y="13176"/>
                </a:cubicBezTo>
                <a:cubicBezTo>
                  <a:pt x="30589" y="12876"/>
                  <a:pt x="30556" y="12643"/>
                  <a:pt x="30522" y="12343"/>
                </a:cubicBezTo>
                <a:lnTo>
                  <a:pt x="30522" y="12343"/>
                </a:lnTo>
                <a:cubicBezTo>
                  <a:pt x="30522" y="12409"/>
                  <a:pt x="30556" y="12509"/>
                  <a:pt x="30556" y="12576"/>
                </a:cubicBezTo>
                <a:lnTo>
                  <a:pt x="30589" y="12576"/>
                </a:lnTo>
                <a:lnTo>
                  <a:pt x="30589" y="12376"/>
                </a:lnTo>
                <a:cubicBezTo>
                  <a:pt x="30656" y="12476"/>
                  <a:pt x="30656" y="12509"/>
                  <a:pt x="30656" y="12576"/>
                </a:cubicBezTo>
                <a:cubicBezTo>
                  <a:pt x="30656" y="12676"/>
                  <a:pt x="30689" y="12709"/>
                  <a:pt x="30689" y="12810"/>
                </a:cubicBezTo>
                <a:cubicBezTo>
                  <a:pt x="30689" y="12843"/>
                  <a:pt x="30723" y="12910"/>
                  <a:pt x="30723" y="12976"/>
                </a:cubicBezTo>
                <a:cubicBezTo>
                  <a:pt x="30689" y="12643"/>
                  <a:pt x="30589" y="12309"/>
                  <a:pt x="30589" y="11976"/>
                </a:cubicBezTo>
                <a:cubicBezTo>
                  <a:pt x="31089" y="13410"/>
                  <a:pt x="32490" y="18380"/>
                  <a:pt x="32490" y="30022"/>
                </a:cubicBezTo>
                <a:cubicBezTo>
                  <a:pt x="32057" y="30055"/>
                  <a:pt x="31590" y="30055"/>
                  <a:pt x="31190" y="30089"/>
                </a:cubicBezTo>
                <a:cubicBezTo>
                  <a:pt x="29088" y="30222"/>
                  <a:pt x="26820" y="30322"/>
                  <a:pt x="24718" y="30089"/>
                </a:cubicBezTo>
                <a:cubicBezTo>
                  <a:pt x="22884" y="29922"/>
                  <a:pt x="21082" y="28888"/>
                  <a:pt x="19148" y="29255"/>
                </a:cubicBezTo>
                <a:cubicBezTo>
                  <a:pt x="17647" y="29522"/>
                  <a:pt x="16312" y="30822"/>
                  <a:pt x="14845" y="31423"/>
                </a:cubicBezTo>
                <a:cubicBezTo>
                  <a:pt x="13010" y="32223"/>
                  <a:pt x="11709" y="32057"/>
                  <a:pt x="9674" y="32357"/>
                </a:cubicBezTo>
                <a:cubicBezTo>
                  <a:pt x="8707" y="32490"/>
                  <a:pt x="7739" y="33024"/>
                  <a:pt x="6872" y="33091"/>
                </a:cubicBezTo>
                <a:cubicBezTo>
                  <a:pt x="6305" y="33157"/>
                  <a:pt x="5171" y="32757"/>
                  <a:pt x="4671" y="32891"/>
                </a:cubicBezTo>
                <a:cubicBezTo>
                  <a:pt x="2969" y="33258"/>
                  <a:pt x="2035" y="34158"/>
                  <a:pt x="1" y="34058"/>
                </a:cubicBezTo>
                <a:cubicBezTo>
                  <a:pt x="34" y="35559"/>
                  <a:pt x="4370" y="35726"/>
                  <a:pt x="5805" y="35993"/>
                </a:cubicBezTo>
                <a:cubicBezTo>
                  <a:pt x="8073" y="36360"/>
                  <a:pt x="10074" y="35993"/>
                  <a:pt x="12476" y="35993"/>
                </a:cubicBezTo>
                <a:cubicBezTo>
                  <a:pt x="16979" y="35993"/>
                  <a:pt x="21549" y="35893"/>
                  <a:pt x="26086" y="36260"/>
                </a:cubicBezTo>
                <a:cubicBezTo>
                  <a:pt x="28721" y="36493"/>
                  <a:pt x="30389" y="37894"/>
                  <a:pt x="32757" y="38228"/>
                </a:cubicBezTo>
                <a:cubicBezTo>
                  <a:pt x="34725" y="38495"/>
                  <a:pt x="36560" y="37260"/>
                  <a:pt x="38695" y="37594"/>
                </a:cubicBezTo>
                <a:cubicBezTo>
                  <a:pt x="39996" y="37827"/>
                  <a:pt x="41230" y="38561"/>
                  <a:pt x="42531" y="38695"/>
                </a:cubicBezTo>
                <a:cubicBezTo>
                  <a:pt x="43865" y="38828"/>
                  <a:pt x="44499" y="38495"/>
                  <a:pt x="45566" y="38495"/>
                </a:cubicBezTo>
                <a:cubicBezTo>
                  <a:pt x="47568" y="38495"/>
                  <a:pt x="49936" y="38261"/>
                  <a:pt x="51904" y="38528"/>
                </a:cubicBezTo>
                <a:cubicBezTo>
                  <a:pt x="54840" y="42197"/>
                  <a:pt x="46867" y="44365"/>
                  <a:pt x="44733" y="44899"/>
                </a:cubicBezTo>
                <a:cubicBezTo>
                  <a:pt x="43031" y="45333"/>
                  <a:pt x="41664" y="46200"/>
                  <a:pt x="40029" y="46567"/>
                </a:cubicBezTo>
                <a:cubicBezTo>
                  <a:pt x="37060" y="47234"/>
                  <a:pt x="33858" y="47034"/>
                  <a:pt x="30823" y="47701"/>
                </a:cubicBezTo>
                <a:cubicBezTo>
                  <a:pt x="29522" y="50203"/>
                  <a:pt x="25385" y="52505"/>
                  <a:pt x="29688" y="54039"/>
                </a:cubicBezTo>
                <a:cubicBezTo>
                  <a:pt x="32224" y="54940"/>
                  <a:pt x="35826" y="54573"/>
                  <a:pt x="38528" y="54940"/>
                </a:cubicBezTo>
                <a:cubicBezTo>
                  <a:pt x="40563" y="55207"/>
                  <a:pt x="42698" y="55373"/>
                  <a:pt x="44733" y="55574"/>
                </a:cubicBezTo>
                <a:cubicBezTo>
                  <a:pt x="54506" y="56508"/>
                  <a:pt x="64113" y="58275"/>
                  <a:pt x="73920" y="58909"/>
                </a:cubicBezTo>
                <a:cubicBezTo>
                  <a:pt x="79124" y="59243"/>
                  <a:pt x="84061" y="59710"/>
                  <a:pt x="89364" y="59710"/>
                </a:cubicBezTo>
                <a:cubicBezTo>
                  <a:pt x="92900" y="59710"/>
                  <a:pt x="93567" y="59676"/>
                  <a:pt x="96069" y="61678"/>
                </a:cubicBezTo>
                <a:cubicBezTo>
                  <a:pt x="100406" y="58209"/>
                  <a:pt x="98538" y="49569"/>
                  <a:pt x="98137" y="45566"/>
                </a:cubicBezTo>
                <a:close/>
                <a:moveTo>
                  <a:pt x="76555" y="4303"/>
                </a:moveTo>
                <a:lnTo>
                  <a:pt x="76555" y="4303"/>
                </a:lnTo>
                <a:cubicBezTo>
                  <a:pt x="76255" y="4103"/>
                  <a:pt x="76022" y="3870"/>
                  <a:pt x="75755" y="3670"/>
                </a:cubicBezTo>
                <a:cubicBezTo>
                  <a:pt x="75721" y="3636"/>
                  <a:pt x="75688" y="3603"/>
                  <a:pt x="75588" y="3536"/>
                </a:cubicBezTo>
                <a:lnTo>
                  <a:pt x="75588" y="3536"/>
                </a:lnTo>
                <a:cubicBezTo>
                  <a:pt x="75755" y="3636"/>
                  <a:pt x="75888" y="3703"/>
                  <a:pt x="76055" y="3836"/>
                </a:cubicBezTo>
                <a:cubicBezTo>
                  <a:pt x="75788" y="3570"/>
                  <a:pt x="75455" y="3470"/>
                  <a:pt x="75188" y="3269"/>
                </a:cubicBezTo>
                <a:cubicBezTo>
                  <a:pt x="75755" y="3470"/>
                  <a:pt x="76255" y="3803"/>
                  <a:pt x="76555" y="4303"/>
                </a:cubicBezTo>
                <a:close/>
                <a:moveTo>
                  <a:pt x="78790" y="2102"/>
                </a:moveTo>
                <a:cubicBezTo>
                  <a:pt x="79057" y="2235"/>
                  <a:pt x="79291" y="2469"/>
                  <a:pt x="79524" y="2669"/>
                </a:cubicBezTo>
                <a:lnTo>
                  <a:pt x="79524" y="2669"/>
                </a:lnTo>
                <a:cubicBezTo>
                  <a:pt x="79257" y="2469"/>
                  <a:pt x="79024" y="2302"/>
                  <a:pt x="78790" y="2102"/>
                </a:cubicBezTo>
                <a:cubicBezTo>
                  <a:pt x="78757" y="2102"/>
                  <a:pt x="78757" y="2102"/>
                  <a:pt x="78790" y="2102"/>
                </a:cubicBezTo>
                <a:close/>
                <a:moveTo>
                  <a:pt x="76889" y="2002"/>
                </a:moveTo>
                <a:cubicBezTo>
                  <a:pt x="77056" y="2102"/>
                  <a:pt x="77222" y="2202"/>
                  <a:pt x="77389" y="2302"/>
                </a:cubicBezTo>
                <a:cubicBezTo>
                  <a:pt x="77222" y="2202"/>
                  <a:pt x="77056" y="2102"/>
                  <a:pt x="76889" y="2002"/>
                </a:cubicBezTo>
                <a:close/>
                <a:moveTo>
                  <a:pt x="76589" y="1301"/>
                </a:moveTo>
                <a:cubicBezTo>
                  <a:pt x="76422" y="1335"/>
                  <a:pt x="76288" y="1368"/>
                  <a:pt x="76122" y="1368"/>
                </a:cubicBezTo>
                <a:lnTo>
                  <a:pt x="76122" y="1335"/>
                </a:lnTo>
                <a:cubicBezTo>
                  <a:pt x="76288" y="1335"/>
                  <a:pt x="76422" y="1335"/>
                  <a:pt x="76589" y="1301"/>
                </a:cubicBezTo>
                <a:close/>
                <a:moveTo>
                  <a:pt x="76122" y="2269"/>
                </a:moveTo>
                <a:cubicBezTo>
                  <a:pt x="76389" y="2302"/>
                  <a:pt x="76589" y="2435"/>
                  <a:pt x="76789" y="2502"/>
                </a:cubicBezTo>
                <a:cubicBezTo>
                  <a:pt x="76555" y="2435"/>
                  <a:pt x="76355" y="2335"/>
                  <a:pt x="76122" y="2269"/>
                </a:cubicBezTo>
                <a:close/>
                <a:moveTo>
                  <a:pt x="75721" y="2135"/>
                </a:moveTo>
                <a:cubicBezTo>
                  <a:pt x="75788" y="2135"/>
                  <a:pt x="75888" y="2169"/>
                  <a:pt x="75955" y="2169"/>
                </a:cubicBezTo>
                <a:lnTo>
                  <a:pt x="75955" y="2202"/>
                </a:lnTo>
                <a:cubicBezTo>
                  <a:pt x="75888" y="2169"/>
                  <a:pt x="75788" y="2169"/>
                  <a:pt x="75721" y="2135"/>
                </a:cubicBezTo>
                <a:close/>
                <a:moveTo>
                  <a:pt x="75688" y="2369"/>
                </a:moveTo>
                <a:cubicBezTo>
                  <a:pt x="75388" y="2335"/>
                  <a:pt x="75121" y="2335"/>
                  <a:pt x="74854" y="2302"/>
                </a:cubicBezTo>
                <a:cubicBezTo>
                  <a:pt x="75121" y="2202"/>
                  <a:pt x="75421" y="2302"/>
                  <a:pt x="75688" y="2369"/>
                </a:cubicBezTo>
                <a:close/>
                <a:moveTo>
                  <a:pt x="69450" y="4137"/>
                </a:moveTo>
                <a:cubicBezTo>
                  <a:pt x="69450" y="4103"/>
                  <a:pt x="69517" y="4103"/>
                  <a:pt x="69517" y="4037"/>
                </a:cubicBezTo>
                <a:cubicBezTo>
                  <a:pt x="69617" y="3937"/>
                  <a:pt x="69784" y="3803"/>
                  <a:pt x="69917" y="3636"/>
                </a:cubicBezTo>
                <a:lnTo>
                  <a:pt x="69917" y="3636"/>
                </a:lnTo>
                <a:lnTo>
                  <a:pt x="70017" y="3636"/>
                </a:lnTo>
                <a:cubicBezTo>
                  <a:pt x="69851" y="3836"/>
                  <a:pt x="69684" y="4003"/>
                  <a:pt x="69450" y="4137"/>
                </a:cubicBezTo>
                <a:close/>
                <a:moveTo>
                  <a:pt x="70284" y="3503"/>
                </a:moveTo>
                <a:cubicBezTo>
                  <a:pt x="70184" y="3603"/>
                  <a:pt x="70084" y="3636"/>
                  <a:pt x="69951" y="3670"/>
                </a:cubicBezTo>
                <a:cubicBezTo>
                  <a:pt x="70117" y="3503"/>
                  <a:pt x="70318" y="3336"/>
                  <a:pt x="70551" y="3269"/>
                </a:cubicBezTo>
                <a:close/>
                <a:moveTo>
                  <a:pt x="70885" y="6739"/>
                </a:moveTo>
                <a:cubicBezTo>
                  <a:pt x="70918" y="6505"/>
                  <a:pt x="70951" y="6272"/>
                  <a:pt x="70951" y="6005"/>
                </a:cubicBezTo>
                <a:cubicBezTo>
                  <a:pt x="70951" y="5971"/>
                  <a:pt x="70951" y="5971"/>
                  <a:pt x="71018" y="5905"/>
                </a:cubicBezTo>
                <a:cubicBezTo>
                  <a:pt x="71018" y="6205"/>
                  <a:pt x="70951" y="6505"/>
                  <a:pt x="70885" y="6739"/>
                </a:cubicBezTo>
                <a:close/>
                <a:moveTo>
                  <a:pt x="60744" y="9874"/>
                </a:moveTo>
                <a:cubicBezTo>
                  <a:pt x="60911" y="10008"/>
                  <a:pt x="61078" y="10141"/>
                  <a:pt x="61278" y="10241"/>
                </a:cubicBezTo>
                <a:cubicBezTo>
                  <a:pt x="61278" y="10241"/>
                  <a:pt x="61278" y="10308"/>
                  <a:pt x="61344" y="10308"/>
                </a:cubicBezTo>
                <a:cubicBezTo>
                  <a:pt x="61111" y="10174"/>
                  <a:pt x="60944" y="10041"/>
                  <a:pt x="60744" y="9874"/>
                </a:cubicBezTo>
                <a:close/>
                <a:moveTo>
                  <a:pt x="60244" y="9774"/>
                </a:moveTo>
                <a:cubicBezTo>
                  <a:pt x="60344" y="9874"/>
                  <a:pt x="60444" y="10008"/>
                  <a:pt x="60544" y="10141"/>
                </a:cubicBezTo>
                <a:cubicBezTo>
                  <a:pt x="60544" y="10141"/>
                  <a:pt x="60510" y="10141"/>
                  <a:pt x="60510" y="10174"/>
                </a:cubicBezTo>
                <a:cubicBezTo>
                  <a:pt x="60410" y="10008"/>
                  <a:pt x="60277" y="9874"/>
                  <a:pt x="60244" y="9774"/>
                </a:cubicBezTo>
                <a:cubicBezTo>
                  <a:pt x="60210" y="9774"/>
                  <a:pt x="60210" y="9774"/>
                  <a:pt x="60244" y="9774"/>
                </a:cubicBezTo>
                <a:close/>
                <a:moveTo>
                  <a:pt x="60010" y="9607"/>
                </a:moveTo>
                <a:cubicBezTo>
                  <a:pt x="60077" y="9674"/>
                  <a:pt x="60177" y="9807"/>
                  <a:pt x="60210" y="9874"/>
                </a:cubicBezTo>
                <a:lnTo>
                  <a:pt x="60210" y="9874"/>
                </a:lnTo>
                <a:cubicBezTo>
                  <a:pt x="60110" y="9807"/>
                  <a:pt x="60043" y="9707"/>
                  <a:pt x="60010" y="9607"/>
                </a:cubicBezTo>
                <a:close/>
                <a:moveTo>
                  <a:pt x="59743" y="9807"/>
                </a:moveTo>
                <a:cubicBezTo>
                  <a:pt x="59777" y="9874"/>
                  <a:pt x="59877" y="9974"/>
                  <a:pt x="59910" y="10041"/>
                </a:cubicBezTo>
                <a:lnTo>
                  <a:pt x="59910" y="10041"/>
                </a:lnTo>
                <a:cubicBezTo>
                  <a:pt x="59877" y="9974"/>
                  <a:pt x="59843" y="9874"/>
                  <a:pt x="59743" y="9807"/>
                </a:cubicBezTo>
                <a:close/>
                <a:moveTo>
                  <a:pt x="58609" y="8673"/>
                </a:moveTo>
                <a:cubicBezTo>
                  <a:pt x="58843" y="8707"/>
                  <a:pt x="59043" y="8773"/>
                  <a:pt x="59276" y="8807"/>
                </a:cubicBezTo>
                <a:lnTo>
                  <a:pt x="59276" y="8840"/>
                </a:lnTo>
                <a:cubicBezTo>
                  <a:pt x="59076" y="8807"/>
                  <a:pt x="58876" y="8773"/>
                  <a:pt x="58609" y="8673"/>
                </a:cubicBezTo>
                <a:close/>
                <a:moveTo>
                  <a:pt x="61545" y="7306"/>
                </a:moveTo>
                <a:lnTo>
                  <a:pt x="61444" y="7306"/>
                </a:lnTo>
                <a:lnTo>
                  <a:pt x="60911" y="7306"/>
                </a:lnTo>
                <a:lnTo>
                  <a:pt x="60711" y="7306"/>
                </a:lnTo>
                <a:lnTo>
                  <a:pt x="60711" y="7239"/>
                </a:lnTo>
                <a:cubicBezTo>
                  <a:pt x="61011" y="7306"/>
                  <a:pt x="61244" y="7306"/>
                  <a:pt x="61545" y="7306"/>
                </a:cubicBezTo>
                <a:close/>
                <a:moveTo>
                  <a:pt x="58342" y="10841"/>
                </a:moveTo>
                <a:cubicBezTo>
                  <a:pt x="58342" y="10708"/>
                  <a:pt x="58342" y="10575"/>
                  <a:pt x="58276" y="10508"/>
                </a:cubicBezTo>
                <a:lnTo>
                  <a:pt x="58276" y="10508"/>
                </a:lnTo>
                <a:cubicBezTo>
                  <a:pt x="58342" y="10641"/>
                  <a:pt x="58342" y="10775"/>
                  <a:pt x="58342" y="10841"/>
                </a:cubicBezTo>
                <a:close/>
                <a:moveTo>
                  <a:pt x="58542" y="9874"/>
                </a:moveTo>
                <a:cubicBezTo>
                  <a:pt x="58542" y="9874"/>
                  <a:pt x="58509" y="9874"/>
                  <a:pt x="58542" y="9874"/>
                </a:cubicBezTo>
                <a:cubicBezTo>
                  <a:pt x="58442" y="9807"/>
                  <a:pt x="58342" y="9741"/>
                  <a:pt x="58242" y="9674"/>
                </a:cubicBezTo>
                <a:lnTo>
                  <a:pt x="58242" y="9674"/>
                </a:lnTo>
                <a:cubicBezTo>
                  <a:pt x="58376" y="9707"/>
                  <a:pt x="58442" y="9807"/>
                  <a:pt x="58542" y="9874"/>
                </a:cubicBezTo>
                <a:close/>
                <a:moveTo>
                  <a:pt x="58209" y="9374"/>
                </a:moveTo>
                <a:cubicBezTo>
                  <a:pt x="58276" y="9474"/>
                  <a:pt x="58409" y="9541"/>
                  <a:pt x="58509" y="9641"/>
                </a:cubicBezTo>
                <a:lnTo>
                  <a:pt x="58509" y="9641"/>
                </a:lnTo>
                <a:cubicBezTo>
                  <a:pt x="58409" y="9607"/>
                  <a:pt x="58276" y="9507"/>
                  <a:pt x="58209" y="9374"/>
                </a:cubicBezTo>
                <a:cubicBezTo>
                  <a:pt x="58209" y="9440"/>
                  <a:pt x="58209" y="9440"/>
                  <a:pt x="58209" y="9374"/>
                </a:cubicBezTo>
                <a:close/>
                <a:moveTo>
                  <a:pt x="58075" y="10608"/>
                </a:moveTo>
                <a:lnTo>
                  <a:pt x="58075" y="10608"/>
                </a:lnTo>
                <a:cubicBezTo>
                  <a:pt x="58042" y="10475"/>
                  <a:pt x="58009" y="10341"/>
                  <a:pt x="58009" y="10274"/>
                </a:cubicBezTo>
                <a:cubicBezTo>
                  <a:pt x="58009" y="10341"/>
                  <a:pt x="58042" y="10475"/>
                  <a:pt x="58075" y="10608"/>
                </a:cubicBezTo>
                <a:close/>
                <a:moveTo>
                  <a:pt x="58542" y="5871"/>
                </a:moveTo>
                <a:cubicBezTo>
                  <a:pt x="58576" y="5838"/>
                  <a:pt x="58676" y="5838"/>
                  <a:pt x="58743" y="5805"/>
                </a:cubicBezTo>
                <a:cubicBezTo>
                  <a:pt x="58576" y="5871"/>
                  <a:pt x="58442" y="5971"/>
                  <a:pt x="58276" y="6105"/>
                </a:cubicBezTo>
                <a:cubicBezTo>
                  <a:pt x="58376" y="6005"/>
                  <a:pt x="58442" y="5905"/>
                  <a:pt x="58542" y="5871"/>
                </a:cubicBezTo>
                <a:close/>
                <a:moveTo>
                  <a:pt x="52938" y="9174"/>
                </a:moveTo>
                <a:lnTo>
                  <a:pt x="52938" y="9174"/>
                </a:lnTo>
                <a:cubicBezTo>
                  <a:pt x="53072" y="9040"/>
                  <a:pt x="53205" y="8907"/>
                  <a:pt x="53372" y="8840"/>
                </a:cubicBezTo>
                <a:lnTo>
                  <a:pt x="53372" y="8873"/>
                </a:lnTo>
                <a:cubicBezTo>
                  <a:pt x="53239" y="8973"/>
                  <a:pt x="53072" y="9040"/>
                  <a:pt x="52938" y="9174"/>
                </a:cubicBezTo>
                <a:close/>
                <a:moveTo>
                  <a:pt x="52772" y="13343"/>
                </a:moveTo>
                <a:lnTo>
                  <a:pt x="52772" y="13343"/>
                </a:lnTo>
                <a:cubicBezTo>
                  <a:pt x="52772" y="13176"/>
                  <a:pt x="52772" y="13010"/>
                  <a:pt x="52838" y="12876"/>
                </a:cubicBezTo>
                <a:lnTo>
                  <a:pt x="52872" y="12876"/>
                </a:lnTo>
                <a:cubicBezTo>
                  <a:pt x="52872" y="13010"/>
                  <a:pt x="52772" y="13176"/>
                  <a:pt x="52772" y="13343"/>
                </a:cubicBezTo>
                <a:close/>
                <a:moveTo>
                  <a:pt x="55273" y="9941"/>
                </a:moveTo>
                <a:lnTo>
                  <a:pt x="55273" y="9941"/>
                </a:lnTo>
                <a:cubicBezTo>
                  <a:pt x="55340" y="9841"/>
                  <a:pt x="55373" y="9774"/>
                  <a:pt x="55440" y="9674"/>
                </a:cubicBezTo>
                <a:lnTo>
                  <a:pt x="55440" y="9674"/>
                </a:lnTo>
                <a:cubicBezTo>
                  <a:pt x="55373" y="9807"/>
                  <a:pt x="55340" y="9874"/>
                  <a:pt x="55273" y="9941"/>
                </a:cubicBezTo>
                <a:close/>
                <a:moveTo>
                  <a:pt x="55941" y="11509"/>
                </a:moveTo>
                <a:lnTo>
                  <a:pt x="55941" y="11509"/>
                </a:lnTo>
                <a:cubicBezTo>
                  <a:pt x="55941" y="11208"/>
                  <a:pt x="55941" y="10975"/>
                  <a:pt x="56007" y="10708"/>
                </a:cubicBezTo>
                <a:lnTo>
                  <a:pt x="56041" y="10708"/>
                </a:lnTo>
                <a:cubicBezTo>
                  <a:pt x="56007" y="10975"/>
                  <a:pt x="56007" y="11208"/>
                  <a:pt x="55941" y="11509"/>
                </a:cubicBezTo>
                <a:close/>
                <a:moveTo>
                  <a:pt x="57842" y="7639"/>
                </a:moveTo>
                <a:cubicBezTo>
                  <a:pt x="57708" y="7706"/>
                  <a:pt x="57575" y="7839"/>
                  <a:pt x="57442" y="7939"/>
                </a:cubicBezTo>
                <a:cubicBezTo>
                  <a:pt x="57575" y="7839"/>
                  <a:pt x="57708" y="7706"/>
                  <a:pt x="57842" y="7639"/>
                </a:cubicBezTo>
                <a:close/>
                <a:moveTo>
                  <a:pt x="46033" y="14144"/>
                </a:moveTo>
                <a:cubicBezTo>
                  <a:pt x="46167" y="14344"/>
                  <a:pt x="46267" y="14544"/>
                  <a:pt x="46434" y="14778"/>
                </a:cubicBezTo>
                <a:cubicBezTo>
                  <a:pt x="46234" y="14544"/>
                  <a:pt x="46100" y="14344"/>
                  <a:pt x="46000" y="14044"/>
                </a:cubicBezTo>
                <a:cubicBezTo>
                  <a:pt x="46000" y="14110"/>
                  <a:pt x="46000" y="14144"/>
                  <a:pt x="46033" y="14144"/>
                </a:cubicBezTo>
                <a:close/>
                <a:moveTo>
                  <a:pt x="46000" y="11609"/>
                </a:moveTo>
                <a:cubicBezTo>
                  <a:pt x="46200" y="11642"/>
                  <a:pt x="46367" y="11709"/>
                  <a:pt x="46567" y="11809"/>
                </a:cubicBezTo>
                <a:cubicBezTo>
                  <a:pt x="46601" y="11809"/>
                  <a:pt x="46601" y="11842"/>
                  <a:pt x="46634" y="11842"/>
                </a:cubicBezTo>
                <a:cubicBezTo>
                  <a:pt x="46400" y="11809"/>
                  <a:pt x="46134" y="11709"/>
                  <a:pt x="45933" y="11675"/>
                </a:cubicBezTo>
                <a:cubicBezTo>
                  <a:pt x="45900" y="11642"/>
                  <a:pt x="45933" y="11609"/>
                  <a:pt x="46000" y="11609"/>
                </a:cubicBezTo>
                <a:close/>
                <a:moveTo>
                  <a:pt x="46000" y="11609"/>
                </a:moveTo>
                <a:cubicBezTo>
                  <a:pt x="45867" y="11609"/>
                  <a:pt x="45733" y="11609"/>
                  <a:pt x="45600" y="11542"/>
                </a:cubicBezTo>
                <a:cubicBezTo>
                  <a:pt x="45500" y="11542"/>
                  <a:pt x="45400" y="11509"/>
                  <a:pt x="45266" y="11475"/>
                </a:cubicBezTo>
                <a:cubicBezTo>
                  <a:pt x="45500" y="11442"/>
                  <a:pt x="45733" y="11509"/>
                  <a:pt x="46000" y="11609"/>
                </a:cubicBezTo>
                <a:close/>
                <a:moveTo>
                  <a:pt x="35159" y="9807"/>
                </a:moveTo>
                <a:lnTo>
                  <a:pt x="35659" y="9941"/>
                </a:lnTo>
                <a:lnTo>
                  <a:pt x="35659" y="9974"/>
                </a:lnTo>
                <a:cubicBezTo>
                  <a:pt x="35493" y="9941"/>
                  <a:pt x="35326" y="9874"/>
                  <a:pt x="35159" y="9807"/>
                </a:cubicBezTo>
                <a:cubicBezTo>
                  <a:pt x="35159" y="9841"/>
                  <a:pt x="35159" y="9807"/>
                  <a:pt x="35159" y="9807"/>
                </a:cubicBezTo>
                <a:close/>
                <a:moveTo>
                  <a:pt x="29021" y="8973"/>
                </a:moveTo>
                <a:lnTo>
                  <a:pt x="29221" y="8973"/>
                </a:lnTo>
                <a:cubicBezTo>
                  <a:pt x="29355" y="8973"/>
                  <a:pt x="29422" y="9007"/>
                  <a:pt x="29522" y="9040"/>
                </a:cubicBezTo>
                <a:cubicBezTo>
                  <a:pt x="29388" y="9007"/>
                  <a:pt x="29221" y="9007"/>
                  <a:pt x="29021" y="8973"/>
                </a:cubicBezTo>
                <a:close/>
                <a:moveTo>
                  <a:pt x="27587" y="11208"/>
                </a:moveTo>
                <a:cubicBezTo>
                  <a:pt x="27420" y="11275"/>
                  <a:pt x="27253" y="11342"/>
                  <a:pt x="27087" y="11375"/>
                </a:cubicBezTo>
                <a:lnTo>
                  <a:pt x="27020" y="11375"/>
                </a:lnTo>
                <a:cubicBezTo>
                  <a:pt x="27253" y="11308"/>
                  <a:pt x="27520" y="11175"/>
                  <a:pt x="27820" y="11108"/>
                </a:cubicBezTo>
                <a:lnTo>
                  <a:pt x="27820" y="11142"/>
                </a:lnTo>
                <a:cubicBezTo>
                  <a:pt x="27720" y="11175"/>
                  <a:pt x="27654" y="11175"/>
                  <a:pt x="27587" y="11208"/>
                </a:cubicBezTo>
                <a:close/>
                <a:moveTo>
                  <a:pt x="28321" y="14144"/>
                </a:moveTo>
                <a:lnTo>
                  <a:pt x="28321" y="14044"/>
                </a:lnTo>
                <a:cubicBezTo>
                  <a:pt x="28421" y="13844"/>
                  <a:pt x="28554" y="13677"/>
                  <a:pt x="28654" y="13510"/>
                </a:cubicBezTo>
                <a:lnTo>
                  <a:pt x="28688" y="13510"/>
                </a:lnTo>
                <a:close/>
                <a:moveTo>
                  <a:pt x="29021" y="13677"/>
                </a:moveTo>
                <a:cubicBezTo>
                  <a:pt x="29021" y="13677"/>
                  <a:pt x="28988" y="13677"/>
                  <a:pt x="29021" y="13677"/>
                </a:cubicBezTo>
                <a:cubicBezTo>
                  <a:pt x="29021" y="13510"/>
                  <a:pt x="29055" y="13343"/>
                  <a:pt x="29088" y="13176"/>
                </a:cubicBezTo>
                <a:lnTo>
                  <a:pt x="29088" y="13176"/>
                </a:lnTo>
                <a:cubicBezTo>
                  <a:pt x="29088" y="13343"/>
                  <a:pt x="29055" y="13510"/>
                  <a:pt x="29021" y="13677"/>
                </a:cubicBezTo>
                <a:close/>
                <a:moveTo>
                  <a:pt x="29188" y="13343"/>
                </a:moveTo>
                <a:lnTo>
                  <a:pt x="29188" y="13343"/>
                </a:lnTo>
                <a:cubicBezTo>
                  <a:pt x="29188" y="13210"/>
                  <a:pt x="29221" y="13076"/>
                  <a:pt x="29255" y="12976"/>
                </a:cubicBezTo>
                <a:lnTo>
                  <a:pt x="29255" y="12976"/>
                </a:lnTo>
                <a:cubicBezTo>
                  <a:pt x="29255" y="13110"/>
                  <a:pt x="29221" y="13210"/>
                  <a:pt x="29188" y="13343"/>
                </a:cubicBezTo>
                <a:close/>
                <a:moveTo>
                  <a:pt x="29488" y="13377"/>
                </a:moveTo>
                <a:lnTo>
                  <a:pt x="29488" y="13377"/>
                </a:lnTo>
                <a:cubicBezTo>
                  <a:pt x="29488" y="13310"/>
                  <a:pt x="29522" y="13176"/>
                  <a:pt x="29555" y="13110"/>
                </a:cubicBezTo>
                <a:lnTo>
                  <a:pt x="29555" y="13110"/>
                </a:lnTo>
                <a:cubicBezTo>
                  <a:pt x="29555" y="13176"/>
                  <a:pt x="29522" y="13277"/>
                  <a:pt x="29488" y="13377"/>
                </a:cubicBezTo>
                <a:close/>
                <a:moveTo>
                  <a:pt x="29655" y="11976"/>
                </a:moveTo>
                <a:lnTo>
                  <a:pt x="29655" y="11976"/>
                </a:lnTo>
                <a:cubicBezTo>
                  <a:pt x="29822" y="11842"/>
                  <a:pt x="30022" y="11709"/>
                  <a:pt x="30189" y="11609"/>
                </a:cubicBezTo>
                <a:lnTo>
                  <a:pt x="30189" y="11609"/>
                </a:lnTo>
                <a:cubicBezTo>
                  <a:pt x="30022" y="11742"/>
                  <a:pt x="29822" y="11876"/>
                  <a:pt x="29655" y="11976"/>
                </a:cubicBezTo>
                <a:close/>
                <a:moveTo>
                  <a:pt x="30689" y="12509"/>
                </a:moveTo>
                <a:lnTo>
                  <a:pt x="30689" y="12509"/>
                </a:lnTo>
                <a:cubicBezTo>
                  <a:pt x="30723" y="12376"/>
                  <a:pt x="30756" y="12242"/>
                  <a:pt x="30856" y="12142"/>
                </a:cubicBezTo>
                <a:lnTo>
                  <a:pt x="30889" y="12142"/>
                </a:lnTo>
                <a:cubicBezTo>
                  <a:pt x="30823" y="12276"/>
                  <a:pt x="30723" y="12376"/>
                  <a:pt x="30689" y="12509"/>
                </a:cubicBezTo>
                <a:close/>
                <a:moveTo>
                  <a:pt x="30756" y="12676"/>
                </a:moveTo>
                <a:cubicBezTo>
                  <a:pt x="30723" y="12676"/>
                  <a:pt x="30723" y="12676"/>
                  <a:pt x="30756" y="12676"/>
                </a:cubicBezTo>
                <a:cubicBezTo>
                  <a:pt x="30823" y="12543"/>
                  <a:pt x="30856" y="12476"/>
                  <a:pt x="30889" y="12343"/>
                </a:cubicBezTo>
                <a:lnTo>
                  <a:pt x="30889" y="12343"/>
                </a:lnTo>
                <a:cubicBezTo>
                  <a:pt x="30856" y="12476"/>
                  <a:pt x="30823" y="12576"/>
                  <a:pt x="30756" y="12676"/>
                </a:cubicBezTo>
                <a:close/>
                <a:moveTo>
                  <a:pt x="30556" y="10374"/>
                </a:moveTo>
                <a:cubicBezTo>
                  <a:pt x="30723" y="10374"/>
                  <a:pt x="30889" y="10441"/>
                  <a:pt x="31023" y="10508"/>
                </a:cubicBezTo>
                <a:cubicBezTo>
                  <a:pt x="30856" y="10475"/>
                  <a:pt x="30689" y="10441"/>
                  <a:pt x="30556" y="10374"/>
                </a:cubicBezTo>
                <a:close/>
                <a:moveTo>
                  <a:pt x="31256" y="13543"/>
                </a:moveTo>
                <a:cubicBezTo>
                  <a:pt x="31223" y="13410"/>
                  <a:pt x="31190" y="13343"/>
                  <a:pt x="31190" y="13210"/>
                </a:cubicBezTo>
                <a:lnTo>
                  <a:pt x="31190" y="13210"/>
                </a:lnTo>
                <a:cubicBezTo>
                  <a:pt x="31223" y="13310"/>
                  <a:pt x="31223" y="13410"/>
                  <a:pt x="31256" y="13543"/>
                </a:cubicBezTo>
                <a:cubicBezTo>
                  <a:pt x="31256" y="13510"/>
                  <a:pt x="31256" y="13543"/>
                  <a:pt x="31256" y="13543"/>
                </a:cubicBezTo>
                <a:close/>
                <a:moveTo>
                  <a:pt x="31390" y="13176"/>
                </a:moveTo>
                <a:cubicBezTo>
                  <a:pt x="31390" y="13043"/>
                  <a:pt x="31390" y="12943"/>
                  <a:pt x="31356" y="12843"/>
                </a:cubicBezTo>
                <a:cubicBezTo>
                  <a:pt x="31390" y="12943"/>
                  <a:pt x="31390" y="13043"/>
                  <a:pt x="31390" y="13176"/>
                </a:cubicBezTo>
                <a:cubicBezTo>
                  <a:pt x="31423" y="13176"/>
                  <a:pt x="31423" y="13176"/>
                  <a:pt x="31390" y="13176"/>
                </a:cubicBezTo>
                <a:close/>
                <a:moveTo>
                  <a:pt x="40730" y="13844"/>
                </a:moveTo>
                <a:cubicBezTo>
                  <a:pt x="40730" y="13844"/>
                  <a:pt x="40730" y="13877"/>
                  <a:pt x="40730" y="13844"/>
                </a:cubicBezTo>
                <a:cubicBezTo>
                  <a:pt x="40730" y="13910"/>
                  <a:pt x="40696" y="13977"/>
                  <a:pt x="40663" y="14010"/>
                </a:cubicBezTo>
                <a:cubicBezTo>
                  <a:pt x="40530" y="14311"/>
                  <a:pt x="40363" y="14577"/>
                  <a:pt x="40229" y="14844"/>
                </a:cubicBezTo>
                <a:lnTo>
                  <a:pt x="40196" y="14878"/>
                </a:lnTo>
                <a:cubicBezTo>
                  <a:pt x="40263" y="14311"/>
                  <a:pt x="40563" y="13810"/>
                  <a:pt x="40930" y="13377"/>
                </a:cubicBezTo>
                <a:cubicBezTo>
                  <a:pt x="40763" y="13677"/>
                  <a:pt x="40530" y="13910"/>
                  <a:pt x="40396" y="14244"/>
                </a:cubicBezTo>
                <a:cubicBezTo>
                  <a:pt x="40530" y="14144"/>
                  <a:pt x="40663" y="14010"/>
                  <a:pt x="40730" y="13844"/>
                </a:cubicBezTo>
                <a:close/>
                <a:moveTo>
                  <a:pt x="40930" y="12343"/>
                </a:moveTo>
                <a:cubicBezTo>
                  <a:pt x="40696" y="12509"/>
                  <a:pt x="40429" y="12643"/>
                  <a:pt x="40196" y="12810"/>
                </a:cubicBezTo>
                <a:cubicBezTo>
                  <a:pt x="40429" y="12576"/>
                  <a:pt x="40663" y="12443"/>
                  <a:pt x="40930" y="12343"/>
                </a:cubicBezTo>
                <a:close/>
                <a:moveTo>
                  <a:pt x="40063" y="12576"/>
                </a:moveTo>
                <a:lnTo>
                  <a:pt x="40063" y="12576"/>
                </a:lnTo>
                <a:cubicBezTo>
                  <a:pt x="40029" y="12676"/>
                  <a:pt x="39929" y="12709"/>
                  <a:pt x="39862" y="12743"/>
                </a:cubicBezTo>
                <a:lnTo>
                  <a:pt x="39862" y="12709"/>
                </a:lnTo>
                <a:cubicBezTo>
                  <a:pt x="39929" y="12676"/>
                  <a:pt x="39996" y="12643"/>
                  <a:pt x="40063" y="12576"/>
                </a:cubicBezTo>
                <a:close/>
                <a:moveTo>
                  <a:pt x="39762" y="12876"/>
                </a:moveTo>
                <a:lnTo>
                  <a:pt x="39762" y="12876"/>
                </a:lnTo>
                <a:lnTo>
                  <a:pt x="39262" y="13377"/>
                </a:lnTo>
                <a:cubicBezTo>
                  <a:pt x="39429" y="13176"/>
                  <a:pt x="39562" y="13010"/>
                  <a:pt x="39762" y="12876"/>
                </a:cubicBezTo>
                <a:close/>
                <a:moveTo>
                  <a:pt x="38928" y="12209"/>
                </a:moveTo>
                <a:cubicBezTo>
                  <a:pt x="39095" y="12176"/>
                  <a:pt x="39229" y="12142"/>
                  <a:pt x="39395" y="12109"/>
                </a:cubicBezTo>
                <a:lnTo>
                  <a:pt x="39395" y="12142"/>
                </a:lnTo>
                <a:cubicBezTo>
                  <a:pt x="39229" y="12142"/>
                  <a:pt x="39095" y="12176"/>
                  <a:pt x="38928" y="12209"/>
                </a:cubicBezTo>
                <a:close/>
                <a:moveTo>
                  <a:pt x="38995" y="12976"/>
                </a:moveTo>
                <a:lnTo>
                  <a:pt x="38995" y="12976"/>
                </a:lnTo>
                <a:cubicBezTo>
                  <a:pt x="38895" y="13143"/>
                  <a:pt x="38762" y="13310"/>
                  <a:pt x="38662" y="13477"/>
                </a:cubicBezTo>
                <a:cubicBezTo>
                  <a:pt x="38762" y="13277"/>
                  <a:pt x="38862" y="13110"/>
                  <a:pt x="38995" y="12976"/>
                </a:cubicBezTo>
                <a:close/>
                <a:moveTo>
                  <a:pt x="37561" y="13210"/>
                </a:moveTo>
                <a:cubicBezTo>
                  <a:pt x="37494" y="13310"/>
                  <a:pt x="37361" y="13377"/>
                  <a:pt x="37261" y="13510"/>
                </a:cubicBezTo>
                <a:cubicBezTo>
                  <a:pt x="37261" y="13477"/>
                  <a:pt x="37227" y="13477"/>
                  <a:pt x="37227" y="13410"/>
                </a:cubicBezTo>
                <a:lnTo>
                  <a:pt x="37227" y="13410"/>
                </a:lnTo>
                <a:lnTo>
                  <a:pt x="37261" y="13477"/>
                </a:lnTo>
                <a:lnTo>
                  <a:pt x="37261" y="13477"/>
                </a:lnTo>
                <a:lnTo>
                  <a:pt x="37261" y="13410"/>
                </a:lnTo>
                <a:cubicBezTo>
                  <a:pt x="37361" y="13343"/>
                  <a:pt x="37427" y="13310"/>
                  <a:pt x="37561" y="13210"/>
                </a:cubicBezTo>
                <a:close/>
                <a:moveTo>
                  <a:pt x="37327" y="13844"/>
                </a:moveTo>
                <a:cubicBezTo>
                  <a:pt x="37194" y="14110"/>
                  <a:pt x="37027" y="14377"/>
                  <a:pt x="36894" y="14644"/>
                </a:cubicBezTo>
                <a:lnTo>
                  <a:pt x="36894" y="14644"/>
                </a:lnTo>
                <a:cubicBezTo>
                  <a:pt x="37027" y="14344"/>
                  <a:pt x="37094" y="14110"/>
                  <a:pt x="37327" y="13844"/>
                </a:cubicBezTo>
                <a:close/>
                <a:moveTo>
                  <a:pt x="37194" y="13543"/>
                </a:moveTo>
                <a:cubicBezTo>
                  <a:pt x="37194" y="13510"/>
                  <a:pt x="37160" y="13510"/>
                  <a:pt x="37160" y="13477"/>
                </a:cubicBezTo>
                <a:lnTo>
                  <a:pt x="37194" y="13477"/>
                </a:lnTo>
                <a:cubicBezTo>
                  <a:pt x="37194" y="13477"/>
                  <a:pt x="37227" y="13510"/>
                  <a:pt x="37194" y="13543"/>
                </a:cubicBezTo>
                <a:cubicBezTo>
                  <a:pt x="37227" y="13543"/>
                  <a:pt x="37227" y="13543"/>
                  <a:pt x="37194" y="13543"/>
                </a:cubicBezTo>
                <a:close/>
                <a:moveTo>
                  <a:pt x="37227" y="13377"/>
                </a:moveTo>
                <a:lnTo>
                  <a:pt x="37227" y="13377"/>
                </a:lnTo>
                <a:cubicBezTo>
                  <a:pt x="37194" y="13377"/>
                  <a:pt x="37194" y="13377"/>
                  <a:pt x="37227" y="13377"/>
                </a:cubicBezTo>
                <a:cubicBezTo>
                  <a:pt x="37194" y="13377"/>
                  <a:pt x="37194" y="13377"/>
                  <a:pt x="37227" y="13377"/>
                </a:cubicBezTo>
                <a:close/>
                <a:moveTo>
                  <a:pt x="37160" y="13343"/>
                </a:moveTo>
                <a:cubicBezTo>
                  <a:pt x="37160" y="13377"/>
                  <a:pt x="37194" y="13377"/>
                  <a:pt x="37194" y="13410"/>
                </a:cubicBezTo>
                <a:lnTo>
                  <a:pt x="37160" y="13410"/>
                </a:lnTo>
                <a:cubicBezTo>
                  <a:pt x="37160" y="13410"/>
                  <a:pt x="37094" y="13377"/>
                  <a:pt x="37160" y="13343"/>
                </a:cubicBezTo>
                <a:cubicBezTo>
                  <a:pt x="37094" y="13343"/>
                  <a:pt x="37094" y="13343"/>
                  <a:pt x="37160" y="13343"/>
                </a:cubicBezTo>
                <a:close/>
                <a:moveTo>
                  <a:pt x="33558" y="11375"/>
                </a:moveTo>
                <a:cubicBezTo>
                  <a:pt x="33658" y="11442"/>
                  <a:pt x="33725" y="11475"/>
                  <a:pt x="33825" y="11542"/>
                </a:cubicBezTo>
                <a:lnTo>
                  <a:pt x="33825" y="11542"/>
                </a:lnTo>
                <a:cubicBezTo>
                  <a:pt x="33691" y="11509"/>
                  <a:pt x="33591" y="11475"/>
                  <a:pt x="33558" y="11375"/>
                </a:cubicBezTo>
                <a:close/>
                <a:moveTo>
                  <a:pt x="34992" y="29822"/>
                </a:moveTo>
                <a:cubicBezTo>
                  <a:pt x="34725" y="25485"/>
                  <a:pt x="34025" y="16646"/>
                  <a:pt x="32190" y="11942"/>
                </a:cubicBezTo>
                <a:cubicBezTo>
                  <a:pt x="32357" y="12209"/>
                  <a:pt x="32524" y="12476"/>
                  <a:pt x="32724" y="12776"/>
                </a:cubicBezTo>
                <a:lnTo>
                  <a:pt x="32724" y="12776"/>
                </a:lnTo>
                <a:cubicBezTo>
                  <a:pt x="32591" y="12509"/>
                  <a:pt x="32490" y="12309"/>
                  <a:pt x="32357" y="12042"/>
                </a:cubicBezTo>
                <a:lnTo>
                  <a:pt x="32357" y="12042"/>
                </a:lnTo>
                <a:cubicBezTo>
                  <a:pt x="32557" y="12343"/>
                  <a:pt x="32724" y="12643"/>
                  <a:pt x="32924" y="12976"/>
                </a:cubicBezTo>
                <a:lnTo>
                  <a:pt x="32924" y="12976"/>
                </a:lnTo>
                <a:cubicBezTo>
                  <a:pt x="32757" y="12676"/>
                  <a:pt x="32657" y="12376"/>
                  <a:pt x="32490" y="12109"/>
                </a:cubicBezTo>
                <a:lnTo>
                  <a:pt x="32490" y="12109"/>
                </a:lnTo>
                <a:cubicBezTo>
                  <a:pt x="32691" y="12443"/>
                  <a:pt x="32924" y="12776"/>
                  <a:pt x="33158" y="13076"/>
                </a:cubicBezTo>
                <a:lnTo>
                  <a:pt x="33158" y="13076"/>
                </a:lnTo>
                <a:cubicBezTo>
                  <a:pt x="33058" y="12943"/>
                  <a:pt x="32924" y="12709"/>
                  <a:pt x="32857" y="12543"/>
                </a:cubicBezTo>
                <a:lnTo>
                  <a:pt x="32891" y="12543"/>
                </a:lnTo>
                <a:cubicBezTo>
                  <a:pt x="33024" y="12743"/>
                  <a:pt x="33158" y="12976"/>
                  <a:pt x="33324" y="13176"/>
                </a:cubicBezTo>
                <a:cubicBezTo>
                  <a:pt x="33324" y="13043"/>
                  <a:pt x="33191" y="12976"/>
                  <a:pt x="33191" y="12843"/>
                </a:cubicBezTo>
                <a:cubicBezTo>
                  <a:pt x="33224" y="12876"/>
                  <a:pt x="33224" y="12910"/>
                  <a:pt x="33258" y="12976"/>
                </a:cubicBezTo>
                <a:lnTo>
                  <a:pt x="33258" y="12976"/>
                </a:lnTo>
                <a:cubicBezTo>
                  <a:pt x="33224" y="12910"/>
                  <a:pt x="33224" y="12876"/>
                  <a:pt x="33191" y="12810"/>
                </a:cubicBezTo>
                <a:lnTo>
                  <a:pt x="33191" y="12810"/>
                </a:lnTo>
                <a:cubicBezTo>
                  <a:pt x="33324" y="12976"/>
                  <a:pt x="33391" y="13176"/>
                  <a:pt x="33525" y="13343"/>
                </a:cubicBezTo>
                <a:lnTo>
                  <a:pt x="33525" y="13343"/>
                </a:lnTo>
                <a:cubicBezTo>
                  <a:pt x="33491" y="13210"/>
                  <a:pt x="33424" y="13143"/>
                  <a:pt x="33358" y="13010"/>
                </a:cubicBezTo>
                <a:lnTo>
                  <a:pt x="33391" y="13010"/>
                </a:lnTo>
                <a:cubicBezTo>
                  <a:pt x="33525" y="13176"/>
                  <a:pt x="33658" y="13377"/>
                  <a:pt x="33758" y="13543"/>
                </a:cubicBezTo>
                <a:lnTo>
                  <a:pt x="33825" y="13543"/>
                </a:lnTo>
                <a:cubicBezTo>
                  <a:pt x="33825" y="13477"/>
                  <a:pt x="33725" y="13377"/>
                  <a:pt x="33725" y="13310"/>
                </a:cubicBezTo>
                <a:cubicBezTo>
                  <a:pt x="33858" y="13510"/>
                  <a:pt x="33992" y="13777"/>
                  <a:pt x="34092" y="13977"/>
                </a:cubicBezTo>
                <a:lnTo>
                  <a:pt x="34092" y="13977"/>
                </a:lnTo>
                <a:cubicBezTo>
                  <a:pt x="34058" y="13877"/>
                  <a:pt x="34025" y="13777"/>
                  <a:pt x="33992" y="13677"/>
                </a:cubicBezTo>
                <a:lnTo>
                  <a:pt x="33992" y="13677"/>
                </a:lnTo>
                <a:lnTo>
                  <a:pt x="34058" y="13777"/>
                </a:lnTo>
                <a:cubicBezTo>
                  <a:pt x="34158" y="13877"/>
                  <a:pt x="34192" y="14010"/>
                  <a:pt x="34258" y="14144"/>
                </a:cubicBezTo>
                <a:lnTo>
                  <a:pt x="34325" y="14177"/>
                </a:lnTo>
                <a:lnTo>
                  <a:pt x="34325" y="14177"/>
                </a:lnTo>
                <a:cubicBezTo>
                  <a:pt x="34225" y="14010"/>
                  <a:pt x="34192" y="13844"/>
                  <a:pt x="34092" y="13710"/>
                </a:cubicBezTo>
                <a:lnTo>
                  <a:pt x="34092" y="13710"/>
                </a:lnTo>
                <a:cubicBezTo>
                  <a:pt x="34225" y="14010"/>
                  <a:pt x="34358" y="14244"/>
                  <a:pt x="34525" y="14544"/>
                </a:cubicBezTo>
                <a:lnTo>
                  <a:pt x="34559" y="14544"/>
                </a:lnTo>
                <a:cubicBezTo>
                  <a:pt x="34425" y="14211"/>
                  <a:pt x="34325" y="13910"/>
                  <a:pt x="34192" y="13577"/>
                </a:cubicBezTo>
                <a:lnTo>
                  <a:pt x="34192" y="13577"/>
                </a:lnTo>
                <a:cubicBezTo>
                  <a:pt x="34358" y="13910"/>
                  <a:pt x="34525" y="14244"/>
                  <a:pt x="34692" y="14644"/>
                </a:cubicBezTo>
                <a:cubicBezTo>
                  <a:pt x="34659" y="14511"/>
                  <a:pt x="34659" y="14377"/>
                  <a:pt x="34592" y="14244"/>
                </a:cubicBezTo>
                <a:lnTo>
                  <a:pt x="34659" y="14244"/>
                </a:lnTo>
                <a:cubicBezTo>
                  <a:pt x="34692" y="14377"/>
                  <a:pt x="34759" y="14511"/>
                  <a:pt x="34825" y="14644"/>
                </a:cubicBezTo>
                <a:lnTo>
                  <a:pt x="34825" y="14644"/>
                </a:lnTo>
                <a:cubicBezTo>
                  <a:pt x="34825" y="14577"/>
                  <a:pt x="34825" y="14544"/>
                  <a:pt x="34759" y="14511"/>
                </a:cubicBezTo>
                <a:lnTo>
                  <a:pt x="34825" y="14511"/>
                </a:lnTo>
                <a:cubicBezTo>
                  <a:pt x="34859" y="14678"/>
                  <a:pt x="34926" y="14844"/>
                  <a:pt x="34992" y="15011"/>
                </a:cubicBezTo>
                <a:lnTo>
                  <a:pt x="35026" y="15011"/>
                </a:lnTo>
                <a:cubicBezTo>
                  <a:pt x="34926" y="14811"/>
                  <a:pt x="34892" y="14544"/>
                  <a:pt x="34825" y="14344"/>
                </a:cubicBezTo>
                <a:lnTo>
                  <a:pt x="34825" y="14344"/>
                </a:lnTo>
                <a:cubicBezTo>
                  <a:pt x="34859" y="14477"/>
                  <a:pt x="34892" y="14544"/>
                  <a:pt x="34926" y="14678"/>
                </a:cubicBezTo>
                <a:lnTo>
                  <a:pt x="34926" y="14644"/>
                </a:lnTo>
                <a:cubicBezTo>
                  <a:pt x="34859" y="14477"/>
                  <a:pt x="34825" y="14311"/>
                  <a:pt x="34725" y="14144"/>
                </a:cubicBezTo>
                <a:lnTo>
                  <a:pt x="34725" y="14044"/>
                </a:lnTo>
                <a:lnTo>
                  <a:pt x="34759" y="14044"/>
                </a:lnTo>
                <a:cubicBezTo>
                  <a:pt x="34825" y="14077"/>
                  <a:pt x="34859" y="14177"/>
                  <a:pt x="34892" y="14211"/>
                </a:cubicBezTo>
                <a:lnTo>
                  <a:pt x="34892" y="14211"/>
                </a:lnTo>
                <a:cubicBezTo>
                  <a:pt x="34659" y="13844"/>
                  <a:pt x="34425" y="13410"/>
                  <a:pt x="34158" y="13043"/>
                </a:cubicBezTo>
                <a:cubicBezTo>
                  <a:pt x="34392" y="13310"/>
                  <a:pt x="34592" y="13577"/>
                  <a:pt x="34825" y="13910"/>
                </a:cubicBezTo>
                <a:cubicBezTo>
                  <a:pt x="34692" y="13643"/>
                  <a:pt x="34492" y="13377"/>
                  <a:pt x="34325" y="13143"/>
                </a:cubicBezTo>
                <a:lnTo>
                  <a:pt x="34325" y="13143"/>
                </a:lnTo>
                <a:cubicBezTo>
                  <a:pt x="34425" y="13243"/>
                  <a:pt x="34559" y="13410"/>
                  <a:pt x="34659" y="13543"/>
                </a:cubicBezTo>
                <a:cubicBezTo>
                  <a:pt x="34492" y="13210"/>
                  <a:pt x="34192" y="12976"/>
                  <a:pt x="33992" y="12709"/>
                </a:cubicBezTo>
                <a:lnTo>
                  <a:pt x="33992" y="12709"/>
                </a:lnTo>
                <a:lnTo>
                  <a:pt x="34492" y="13210"/>
                </a:lnTo>
                <a:lnTo>
                  <a:pt x="34492" y="13210"/>
                </a:lnTo>
                <a:cubicBezTo>
                  <a:pt x="34325" y="13043"/>
                  <a:pt x="34158" y="12876"/>
                  <a:pt x="34025" y="12709"/>
                </a:cubicBezTo>
                <a:lnTo>
                  <a:pt x="34025" y="12709"/>
                </a:lnTo>
                <a:lnTo>
                  <a:pt x="34058" y="12743"/>
                </a:lnTo>
                <a:lnTo>
                  <a:pt x="34058" y="12709"/>
                </a:lnTo>
                <a:lnTo>
                  <a:pt x="33058" y="11976"/>
                </a:lnTo>
                <a:lnTo>
                  <a:pt x="33058" y="11976"/>
                </a:lnTo>
                <a:cubicBezTo>
                  <a:pt x="33358" y="12176"/>
                  <a:pt x="33591" y="12343"/>
                  <a:pt x="33891" y="12543"/>
                </a:cubicBezTo>
                <a:lnTo>
                  <a:pt x="33891" y="12543"/>
                </a:lnTo>
                <a:lnTo>
                  <a:pt x="33758" y="12409"/>
                </a:lnTo>
                <a:lnTo>
                  <a:pt x="33758" y="12409"/>
                </a:lnTo>
                <a:cubicBezTo>
                  <a:pt x="33825" y="12476"/>
                  <a:pt x="33858" y="12476"/>
                  <a:pt x="33891" y="12509"/>
                </a:cubicBezTo>
                <a:lnTo>
                  <a:pt x="33891" y="12476"/>
                </a:lnTo>
                <a:cubicBezTo>
                  <a:pt x="33558" y="12242"/>
                  <a:pt x="33191" y="12009"/>
                  <a:pt x="32857" y="11809"/>
                </a:cubicBezTo>
                <a:lnTo>
                  <a:pt x="32857" y="11742"/>
                </a:lnTo>
                <a:lnTo>
                  <a:pt x="33491" y="12142"/>
                </a:lnTo>
                <a:cubicBezTo>
                  <a:pt x="33691" y="12242"/>
                  <a:pt x="33858" y="12409"/>
                  <a:pt x="34058" y="12543"/>
                </a:cubicBezTo>
                <a:lnTo>
                  <a:pt x="34058" y="12543"/>
                </a:lnTo>
                <a:cubicBezTo>
                  <a:pt x="33992" y="12476"/>
                  <a:pt x="33891" y="12409"/>
                  <a:pt x="33858" y="12343"/>
                </a:cubicBezTo>
                <a:lnTo>
                  <a:pt x="33858" y="12343"/>
                </a:lnTo>
                <a:cubicBezTo>
                  <a:pt x="33891" y="12376"/>
                  <a:pt x="33925" y="12376"/>
                  <a:pt x="33992" y="12409"/>
                </a:cubicBezTo>
                <a:lnTo>
                  <a:pt x="33992" y="12409"/>
                </a:lnTo>
                <a:cubicBezTo>
                  <a:pt x="33825" y="12343"/>
                  <a:pt x="33691" y="12242"/>
                  <a:pt x="33525" y="12142"/>
                </a:cubicBezTo>
                <a:cubicBezTo>
                  <a:pt x="33358" y="12042"/>
                  <a:pt x="33224" y="11909"/>
                  <a:pt x="33058" y="11809"/>
                </a:cubicBezTo>
                <a:lnTo>
                  <a:pt x="33058" y="11742"/>
                </a:lnTo>
                <a:cubicBezTo>
                  <a:pt x="33358" y="11909"/>
                  <a:pt x="33658" y="12142"/>
                  <a:pt x="33925" y="12309"/>
                </a:cubicBezTo>
                <a:lnTo>
                  <a:pt x="33925" y="12309"/>
                </a:lnTo>
                <a:cubicBezTo>
                  <a:pt x="33891" y="12242"/>
                  <a:pt x="33858" y="12209"/>
                  <a:pt x="33825" y="12209"/>
                </a:cubicBezTo>
                <a:lnTo>
                  <a:pt x="33825" y="12209"/>
                </a:lnTo>
                <a:cubicBezTo>
                  <a:pt x="33891" y="12309"/>
                  <a:pt x="33992" y="12343"/>
                  <a:pt x="34092" y="12409"/>
                </a:cubicBezTo>
                <a:cubicBezTo>
                  <a:pt x="33992" y="12242"/>
                  <a:pt x="33758" y="12176"/>
                  <a:pt x="33591" y="12009"/>
                </a:cubicBezTo>
                <a:cubicBezTo>
                  <a:pt x="34025" y="12309"/>
                  <a:pt x="34392" y="12543"/>
                  <a:pt x="34759" y="12876"/>
                </a:cubicBezTo>
                <a:cubicBezTo>
                  <a:pt x="34759" y="12843"/>
                  <a:pt x="34725" y="12843"/>
                  <a:pt x="34725" y="12843"/>
                </a:cubicBezTo>
                <a:cubicBezTo>
                  <a:pt x="34525" y="12643"/>
                  <a:pt x="34225" y="12476"/>
                  <a:pt x="34025" y="12209"/>
                </a:cubicBezTo>
                <a:cubicBezTo>
                  <a:pt x="33992" y="12176"/>
                  <a:pt x="33925" y="12176"/>
                  <a:pt x="33891" y="12142"/>
                </a:cubicBezTo>
                <a:lnTo>
                  <a:pt x="33891" y="12142"/>
                </a:lnTo>
                <a:cubicBezTo>
                  <a:pt x="34158" y="12343"/>
                  <a:pt x="34392" y="12509"/>
                  <a:pt x="34659" y="12709"/>
                </a:cubicBezTo>
                <a:lnTo>
                  <a:pt x="34659" y="12709"/>
                </a:lnTo>
                <a:lnTo>
                  <a:pt x="34559" y="12643"/>
                </a:lnTo>
                <a:lnTo>
                  <a:pt x="34559" y="12643"/>
                </a:lnTo>
                <a:cubicBezTo>
                  <a:pt x="34659" y="12709"/>
                  <a:pt x="34759" y="12810"/>
                  <a:pt x="34859" y="12843"/>
                </a:cubicBezTo>
                <a:lnTo>
                  <a:pt x="34859" y="12843"/>
                </a:lnTo>
                <a:cubicBezTo>
                  <a:pt x="34592" y="12643"/>
                  <a:pt x="34325" y="12409"/>
                  <a:pt x="34058" y="12209"/>
                </a:cubicBezTo>
                <a:lnTo>
                  <a:pt x="34058" y="12209"/>
                </a:lnTo>
                <a:cubicBezTo>
                  <a:pt x="34425" y="12409"/>
                  <a:pt x="34759" y="12676"/>
                  <a:pt x="35092" y="12976"/>
                </a:cubicBezTo>
                <a:lnTo>
                  <a:pt x="35092" y="12910"/>
                </a:lnTo>
                <a:cubicBezTo>
                  <a:pt x="34892" y="12743"/>
                  <a:pt x="34692" y="12576"/>
                  <a:pt x="34525" y="12409"/>
                </a:cubicBezTo>
                <a:lnTo>
                  <a:pt x="34492" y="12376"/>
                </a:lnTo>
                <a:lnTo>
                  <a:pt x="34492" y="12376"/>
                </a:lnTo>
                <a:lnTo>
                  <a:pt x="34559" y="12476"/>
                </a:lnTo>
                <a:cubicBezTo>
                  <a:pt x="34392" y="12242"/>
                  <a:pt x="34158" y="12142"/>
                  <a:pt x="33992" y="11976"/>
                </a:cubicBezTo>
                <a:cubicBezTo>
                  <a:pt x="34425" y="12209"/>
                  <a:pt x="34759" y="12576"/>
                  <a:pt x="35159" y="12976"/>
                </a:cubicBezTo>
                <a:lnTo>
                  <a:pt x="35159" y="12976"/>
                </a:lnTo>
                <a:cubicBezTo>
                  <a:pt x="34992" y="12810"/>
                  <a:pt x="34859" y="12643"/>
                  <a:pt x="34692" y="12476"/>
                </a:cubicBezTo>
                <a:lnTo>
                  <a:pt x="34692" y="12476"/>
                </a:lnTo>
                <a:cubicBezTo>
                  <a:pt x="34992" y="12676"/>
                  <a:pt x="35192" y="12910"/>
                  <a:pt x="35426" y="13176"/>
                </a:cubicBezTo>
                <a:cubicBezTo>
                  <a:pt x="35359" y="13076"/>
                  <a:pt x="35326" y="13010"/>
                  <a:pt x="35226" y="12910"/>
                </a:cubicBezTo>
                <a:lnTo>
                  <a:pt x="35226" y="12910"/>
                </a:lnTo>
                <a:cubicBezTo>
                  <a:pt x="35359" y="13043"/>
                  <a:pt x="35426" y="13176"/>
                  <a:pt x="35559" y="13310"/>
                </a:cubicBezTo>
                <a:cubicBezTo>
                  <a:pt x="35593" y="13143"/>
                  <a:pt x="35393" y="13010"/>
                  <a:pt x="35359" y="12876"/>
                </a:cubicBezTo>
                <a:cubicBezTo>
                  <a:pt x="35593" y="13076"/>
                  <a:pt x="35826" y="13343"/>
                  <a:pt x="35993" y="13643"/>
                </a:cubicBezTo>
                <a:lnTo>
                  <a:pt x="36026" y="13643"/>
                </a:lnTo>
                <a:cubicBezTo>
                  <a:pt x="35926" y="13477"/>
                  <a:pt x="35826" y="13343"/>
                  <a:pt x="35726" y="13176"/>
                </a:cubicBezTo>
                <a:lnTo>
                  <a:pt x="35726" y="13176"/>
                </a:lnTo>
                <a:cubicBezTo>
                  <a:pt x="35926" y="13377"/>
                  <a:pt x="36093" y="13577"/>
                  <a:pt x="36327" y="13744"/>
                </a:cubicBezTo>
                <a:lnTo>
                  <a:pt x="36327" y="13744"/>
                </a:lnTo>
                <a:cubicBezTo>
                  <a:pt x="36226" y="13643"/>
                  <a:pt x="36160" y="13477"/>
                  <a:pt x="36026" y="13343"/>
                </a:cubicBezTo>
                <a:lnTo>
                  <a:pt x="36026" y="13343"/>
                </a:lnTo>
                <a:cubicBezTo>
                  <a:pt x="36160" y="13477"/>
                  <a:pt x="36226" y="13577"/>
                  <a:pt x="36360" y="13677"/>
                </a:cubicBezTo>
                <a:lnTo>
                  <a:pt x="36360" y="13677"/>
                </a:lnTo>
                <a:cubicBezTo>
                  <a:pt x="36360" y="13643"/>
                  <a:pt x="36360" y="13643"/>
                  <a:pt x="36327" y="13577"/>
                </a:cubicBezTo>
                <a:cubicBezTo>
                  <a:pt x="36427" y="13744"/>
                  <a:pt x="36560" y="13910"/>
                  <a:pt x="36693" y="14044"/>
                </a:cubicBezTo>
                <a:lnTo>
                  <a:pt x="36693" y="14044"/>
                </a:lnTo>
                <a:cubicBezTo>
                  <a:pt x="36527" y="13844"/>
                  <a:pt x="36393" y="13643"/>
                  <a:pt x="36226" y="13377"/>
                </a:cubicBezTo>
                <a:lnTo>
                  <a:pt x="36260" y="13377"/>
                </a:lnTo>
                <a:cubicBezTo>
                  <a:pt x="36427" y="13577"/>
                  <a:pt x="36593" y="13844"/>
                  <a:pt x="36727" y="14044"/>
                </a:cubicBezTo>
                <a:cubicBezTo>
                  <a:pt x="36693" y="14044"/>
                  <a:pt x="36693" y="14077"/>
                  <a:pt x="36660" y="14144"/>
                </a:cubicBezTo>
                <a:lnTo>
                  <a:pt x="36660" y="14144"/>
                </a:lnTo>
                <a:cubicBezTo>
                  <a:pt x="36693" y="14144"/>
                  <a:pt x="36693" y="14077"/>
                  <a:pt x="36727" y="14077"/>
                </a:cubicBezTo>
                <a:cubicBezTo>
                  <a:pt x="36727" y="14144"/>
                  <a:pt x="36760" y="14144"/>
                  <a:pt x="36760" y="14177"/>
                </a:cubicBezTo>
                <a:cubicBezTo>
                  <a:pt x="36660" y="14311"/>
                  <a:pt x="36527" y="14377"/>
                  <a:pt x="36427" y="14544"/>
                </a:cubicBezTo>
                <a:cubicBezTo>
                  <a:pt x="36527" y="14477"/>
                  <a:pt x="36593" y="14411"/>
                  <a:pt x="36693" y="14344"/>
                </a:cubicBezTo>
                <a:lnTo>
                  <a:pt x="36693" y="14344"/>
                </a:lnTo>
                <a:cubicBezTo>
                  <a:pt x="36560" y="14477"/>
                  <a:pt x="36427" y="14577"/>
                  <a:pt x="36360" y="14711"/>
                </a:cubicBezTo>
                <a:lnTo>
                  <a:pt x="36360" y="14711"/>
                </a:lnTo>
                <a:lnTo>
                  <a:pt x="36527" y="14544"/>
                </a:lnTo>
                <a:lnTo>
                  <a:pt x="36260" y="14911"/>
                </a:lnTo>
                <a:cubicBezTo>
                  <a:pt x="36193" y="15044"/>
                  <a:pt x="36060" y="15211"/>
                  <a:pt x="36060" y="15411"/>
                </a:cubicBezTo>
                <a:cubicBezTo>
                  <a:pt x="36160" y="15311"/>
                  <a:pt x="36226" y="15211"/>
                  <a:pt x="36327" y="15078"/>
                </a:cubicBezTo>
                <a:cubicBezTo>
                  <a:pt x="36193" y="15478"/>
                  <a:pt x="35993" y="15845"/>
                  <a:pt x="35893" y="16212"/>
                </a:cubicBezTo>
                <a:cubicBezTo>
                  <a:pt x="36060" y="15845"/>
                  <a:pt x="36226" y="15511"/>
                  <a:pt x="36360" y="15178"/>
                </a:cubicBezTo>
                <a:lnTo>
                  <a:pt x="36393" y="15178"/>
                </a:lnTo>
                <a:cubicBezTo>
                  <a:pt x="36327" y="15378"/>
                  <a:pt x="36260" y="15578"/>
                  <a:pt x="36193" y="15845"/>
                </a:cubicBezTo>
                <a:lnTo>
                  <a:pt x="36226" y="15845"/>
                </a:lnTo>
                <a:cubicBezTo>
                  <a:pt x="36527" y="15345"/>
                  <a:pt x="36827" y="14844"/>
                  <a:pt x="37160" y="14377"/>
                </a:cubicBezTo>
                <a:cubicBezTo>
                  <a:pt x="36994" y="14711"/>
                  <a:pt x="36760" y="15011"/>
                  <a:pt x="36660" y="15345"/>
                </a:cubicBezTo>
                <a:cubicBezTo>
                  <a:pt x="36827" y="15078"/>
                  <a:pt x="36994" y="14811"/>
                  <a:pt x="37160" y="14544"/>
                </a:cubicBezTo>
                <a:lnTo>
                  <a:pt x="37194" y="14544"/>
                </a:lnTo>
                <a:cubicBezTo>
                  <a:pt x="37060" y="14744"/>
                  <a:pt x="36994" y="14978"/>
                  <a:pt x="36860" y="15178"/>
                </a:cubicBezTo>
                <a:lnTo>
                  <a:pt x="36860" y="15178"/>
                </a:lnTo>
                <a:cubicBezTo>
                  <a:pt x="37027" y="14911"/>
                  <a:pt x="37227" y="14678"/>
                  <a:pt x="37394" y="14411"/>
                </a:cubicBezTo>
                <a:cubicBezTo>
                  <a:pt x="37327" y="14644"/>
                  <a:pt x="37194" y="14844"/>
                  <a:pt x="37194" y="15044"/>
                </a:cubicBezTo>
                <a:cubicBezTo>
                  <a:pt x="37261" y="14911"/>
                  <a:pt x="37327" y="14844"/>
                  <a:pt x="37361" y="14711"/>
                </a:cubicBezTo>
                <a:cubicBezTo>
                  <a:pt x="37361" y="14711"/>
                  <a:pt x="37361" y="14678"/>
                  <a:pt x="37394" y="14678"/>
                </a:cubicBezTo>
                <a:cubicBezTo>
                  <a:pt x="37494" y="14644"/>
                  <a:pt x="37527" y="14544"/>
                  <a:pt x="37594" y="14511"/>
                </a:cubicBezTo>
                <a:cubicBezTo>
                  <a:pt x="37661" y="14477"/>
                  <a:pt x="37694" y="14411"/>
                  <a:pt x="37694" y="14377"/>
                </a:cubicBezTo>
                <a:cubicBezTo>
                  <a:pt x="37761" y="14311"/>
                  <a:pt x="37861" y="14177"/>
                  <a:pt x="37994" y="14077"/>
                </a:cubicBezTo>
                <a:lnTo>
                  <a:pt x="37994" y="14077"/>
                </a:lnTo>
                <a:cubicBezTo>
                  <a:pt x="37828" y="14377"/>
                  <a:pt x="37594" y="14678"/>
                  <a:pt x="37427" y="14978"/>
                </a:cubicBezTo>
                <a:lnTo>
                  <a:pt x="37494" y="14978"/>
                </a:lnTo>
                <a:cubicBezTo>
                  <a:pt x="37661" y="14711"/>
                  <a:pt x="37828" y="14511"/>
                  <a:pt x="38028" y="14244"/>
                </a:cubicBezTo>
                <a:lnTo>
                  <a:pt x="38028" y="14244"/>
                </a:lnTo>
                <a:cubicBezTo>
                  <a:pt x="37994" y="14344"/>
                  <a:pt x="37928" y="14377"/>
                  <a:pt x="37928" y="14477"/>
                </a:cubicBezTo>
                <a:lnTo>
                  <a:pt x="37928" y="14477"/>
                </a:lnTo>
                <a:cubicBezTo>
                  <a:pt x="38028" y="14344"/>
                  <a:pt x="38161" y="14177"/>
                  <a:pt x="38228" y="14044"/>
                </a:cubicBezTo>
                <a:lnTo>
                  <a:pt x="38228" y="14044"/>
                </a:lnTo>
                <a:cubicBezTo>
                  <a:pt x="38228" y="14077"/>
                  <a:pt x="38228" y="14077"/>
                  <a:pt x="38195" y="14144"/>
                </a:cubicBezTo>
                <a:cubicBezTo>
                  <a:pt x="38228" y="14077"/>
                  <a:pt x="38261" y="14044"/>
                  <a:pt x="38261" y="14010"/>
                </a:cubicBezTo>
                <a:lnTo>
                  <a:pt x="38261" y="14010"/>
                </a:lnTo>
                <a:cubicBezTo>
                  <a:pt x="38161" y="14211"/>
                  <a:pt x="38028" y="14477"/>
                  <a:pt x="37894" y="14678"/>
                </a:cubicBezTo>
                <a:lnTo>
                  <a:pt x="37928" y="14678"/>
                </a:lnTo>
                <a:cubicBezTo>
                  <a:pt x="38028" y="14544"/>
                  <a:pt x="38061" y="14477"/>
                  <a:pt x="38161" y="14344"/>
                </a:cubicBezTo>
                <a:lnTo>
                  <a:pt x="38161" y="14377"/>
                </a:lnTo>
                <a:cubicBezTo>
                  <a:pt x="38261" y="14244"/>
                  <a:pt x="38395" y="14077"/>
                  <a:pt x="38528" y="13977"/>
                </a:cubicBezTo>
                <a:lnTo>
                  <a:pt x="38528" y="13977"/>
                </a:lnTo>
                <a:cubicBezTo>
                  <a:pt x="38428" y="14077"/>
                  <a:pt x="38361" y="14211"/>
                  <a:pt x="38261" y="14377"/>
                </a:cubicBezTo>
                <a:lnTo>
                  <a:pt x="38328" y="14377"/>
                </a:lnTo>
                <a:cubicBezTo>
                  <a:pt x="38361" y="14344"/>
                  <a:pt x="38361" y="14311"/>
                  <a:pt x="38395" y="14244"/>
                </a:cubicBezTo>
                <a:cubicBezTo>
                  <a:pt x="38595" y="14010"/>
                  <a:pt x="38762" y="13810"/>
                  <a:pt x="38995" y="13543"/>
                </a:cubicBezTo>
                <a:lnTo>
                  <a:pt x="39095" y="13410"/>
                </a:lnTo>
                <a:cubicBezTo>
                  <a:pt x="38928" y="13677"/>
                  <a:pt x="38762" y="13910"/>
                  <a:pt x="38662" y="14177"/>
                </a:cubicBezTo>
                <a:cubicBezTo>
                  <a:pt x="38728" y="14144"/>
                  <a:pt x="38762" y="14077"/>
                  <a:pt x="38828" y="14044"/>
                </a:cubicBezTo>
                <a:cubicBezTo>
                  <a:pt x="38928" y="13910"/>
                  <a:pt x="39062" y="13844"/>
                  <a:pt x="39162" y="13710"/>
                </a:cubicBezTo>
                <a:cubicBezTo>
                  <a:pt x="39095" y="13810"/>
                  <a:pt x="39028" y="13877"/>
                  <a:pt x="38928" y="13977"/>
                </a:cubicBezTo>
                <a:cubicBezTo>
                  <a:pt x="38828" y="14077"/>
                  <a:pt x="38762" y="14144"/>
                  <a:pt x="38762" y="14211"/>
                </a:cubicBezTo>
                <a:cubicBezTo>
                  <a:pt x="39028" y="13977"/>
                  <a:pt x="39262" y="13677"/>
                  <a:pt x="39662" y="13510"/>
                </a:cubicBezTo>
                <a:cubicBezTo>
                  <a:pt x="39896" y="13410"/>
                  <a:pt x="40096" y="13310"/>
                  <a:pt x="40363" y="13210"/>
                </a:cubicBezTo>
                <a:lnTo>
                  <a:pt x="40263" y="13310"/>
                </a:lnTo>
                <a:lnTo>
                  <a:pt x="39395" y="13810"/>
                </a:lnTo>
                <a:lnTo>
                  <a:pt x="39262" y="13910"/>
                </a:lnTo>
                <a:cubicBezTo>
                  <a:pt x="39429" y="13810"/>
                  <a:pt x="39662" y="13710"/>
                  <a:pt x="39829" y="13577"/>
                </a:cubicBezTo>
                <a:lnTo>
                  <a:pt x="39829" y="13577"/>
                </a:lnTo>
                <a:cubicBezTo>
                  <a:pt x="39429" y="13877"/>
                  <a:pt x="39095" y="14177"/>
                  <a:pt x="38762" y="14544"/>
                </a:cubicBezTo>
                <a:cubicBezTo>
                  <a:pt x="38928" y="14411"/>
                  <a:pt x="39162" y="14244"/>
                  <a:pt x="39329" y="14144"/>
                </a:cubicBezTo>
                <a:cubicBezTo>
                  <a:pt x="39028" y="14477"/>
                  <a:pt x="38695" y="14744"/>
                  <a:pt x="38428" y="15078"/>
                </a:cubicBezTo>
                <a:lnTo>
                  <a:pt x="38928" y="14577"/>
                </a:lnTo>
                <a:lnTo>
                  <a:pt x="38928" y="14577"/>
                </a:lnTo>
                <a:cubicBezTo>
                  <a:pt x="38862" y="14711"/>
                  <a:pt x="38762" y="14811"/>
                  <a:pt x="38695" y="14911"/>
                </a:cubicBezTo>
                <a:lnTo>
                  <a:pt x="38695" y="14911"/>
                </a:lnTo>
                <a:lnTo>
                  <a:pt x="39062" y="14544"/>
                </a:lnTo>
                <a:cubicBezTo>
                  <a:pt x="38895" y="14844"/>
                  <a:pt x="38595" y="15044"/>
                  <a:pt x="38428" y="15378"/>
                </a:cubicBezTo>
                <a:cubicBezTo>
                  <a:pt x="38428" y="15378"/>
                  <a:pt x="38495" y="15378"/>
                  <a:pt x="38495" y="15345"/>
                </a:cubicBezTo>
                <a:lnTo>
                  <a:pt x="38361" y="15578"/>
                </a:lnTo>
                <a:lnTo>
                  <a:pt x="38361" y="15578"/>
                </a:lnTo>
                <a:cubicBezTo>
                  <a:pt x="38495" y="15411"/>
                  <a:pt x="38595" y="15245"/>
                  <a:pt x="38762" y="15078"/>
                </a:cubicBezTo>
                <a:cubicBezTo>
                  <a:pt x="38561" y="15511"/>
                  <a:pt x="38328" y="15878"/>
                  <a:pt x="38195" y="16312"/>
                </a:cubicBezTo>
                <a:cubicBezTo>
                  <a:pt x="38228" y="16245"/>
                  <a:pt x="38228" y="16179"/>
                  <a:pt x="38261" y="16145"/>
                </a:cubicBezTo>
                <a:cubicBezTo>
                  <a:pt x="38328" y="16079"/>
                  <a:pt x="38328" y="16012"/>
                  <a:pt x="38361" y="15978"/>
                </a:cubicBezTo>
                <a:cubicBezTo>
                  <a:pt x="38395" y="15912"/>
                  <a:pt x="38428" y="15845"/>
                  <a:pt x="38428" y="15812"/>
                </a:cubicBezTo>
                <a:cubicBezTo>
                  <a:pt x="38328" y="16179"/>
                  <a:pt x="38161" y="16546"/>
                  <a:pt x="38061" y="16913"/>
                </a:cubicBezTo>
                <a:cubicBezTo>
                  <a:pt x="38161" y="16679"/>
                  <a:pt x="38261" y="16479"/>
                  <a:pt x="38361" y="16212"/>
                </a:cubicBezTo>
                <a:lnTo>
                  <a:pt x="38395" y="16212"/>
                </a:lnTo>
                <a:cubicBezTo>
                  <a:pt x="38328" y="16679"/>
                  <a:pt x="38195" y="17146"/>
                  <a:pt x="38161" y="17646"/>
                </a:cubicBezTo>
                <a:cubicBezTo>
                  <a:pt x="38195" y="17513"/>
                  <a:pt x="38195" y="17380"/>
                  <a:pt x="38228" y="17213"/>
                </a:cubicBezTo>
                <a:cubicBezTo>
                  <a:pt x="38261" y="17046"/>
                  <a:pt x="38328" y="16879"/>
                  <a:pt x="38395" y="16746"/>
                </a:cubicBezTo>
                <a:lnTo>
                  <a:pt x="38395" y="17146"/>
                </a:lnTo>
                <a:lnTo>
                  <a:pt x="38395" y="17513"/>
                </a:lnTo>
                <a:cubicBezTo>
                  <a:pt x="38395" y="17646"/>
                  <a:pt x="38428" y="17847"/>
                  <a:pt x="38428" y="17847"/>
                </a:cubicBezTo>
                <a:lnTo>
                  <a:pt x="38428" y="17179"/>
                </a:lnTo>
                <a:cubicBezTo>
                  <a:pt x="38495" y="17179"/>
                  <a:pt x="38495" y="17179"/>
                  <a:pt x="38495" y="17213"/>
                </a:cubicBezTo>
                <a:cubicBezTo>
                  <a:pt x="38528" y="16712"/>
                  <a:pt x="38662" y="16212"/>
                  <a:pt x="38762" y="15745"/>
                </a:cubicBezTo>
                <a:cubicBezTo>
                  <a:pt x="38695" y="16145"/>
                  <a:pt x="38595" y="16546"/>
                  <a:pt x="38595" y="16913"/>
                </a:cubicBezTo>
                <a:cubicBezTo>
                  <a:pt x="38695" y="16579"/>
                  <a:pt x="38728" y="16212"/>
                  <a:pt x="38828" y="15878"/>
                </a:cubicBezTo>
                <a:lnTo>
                  <a:pt x="38862" y="15878"/>
                </a:lnTo>
                <a:cubicBezTo>
                  <a:pt x="38828" y="16079"/>
                  <a:pt x="38828" y="16312"/>
                  <a:pt x="38762" y="16479"/>
                </a:cubicBezTo>
                <a:lnTo>
                  <a:pt x="38828" y="16479"/>
                </a:lnTo>
                <a:cubicBezTo>
                  <a:pt x="38828" y="16379"/>
                  <a:pt x="38862" y="16312"/>
                  <a:pt x="38862" y="16212"/>
                </a:cubicBezTo>
                <a:lnTo>
                  <a:pt x="38862" y="16212"/>
                </a:lnTo>
                <a:lnTo>
                  <a:pt x="38862" y="16345"/>
                </a:lnTo>
                <a:cubicBezTo>
                  <a:pt x="38995" y="15745"/>
                  <a:pt x="39229" y="15211"/>
                  <a:pt x="39429" y="14678"/>
                </a:cubicBezTo>
                <a:cubicBezTo>
                  <a:pt x="39429" y="14744"/>
                  <a:pt x="39395" y="14844"/>
                  <a:pt x="39362" y="14911"/>
                </a:cubicBezTo>
                <a:cubicBezTo>
                  <a:pt x="39229" y="15345"/>
                  <a:pt x="39095" y="15812"/>
                  <a:pt x="38995" y="16212"/>
                </a:cubicBezTo>
                <a:lnTo>
                  <a:pt x="38995" y="16412"/>
                </a:lnTo>
                <a:cubicBezTo>
                  <a:pt x="39162" y="15745"/>
                  <a:pt x="39362" y="15145"/>
                  <a:pt x="39696" y="14511"/>
                </a:cubicBezTo>
                <a:cubicBezTo>
                  <a:pt x="39529" y="14878"/>
                  <a:pt x="39362" y="15245"/>
                  <a:pt x="39262" y="15678"/>
                </a:cubicBezTo>
                <a:cubicBezTo>
                  <a:pt x="39362" y="15411"/>
                  <a:pt x="39429" y="15211"/>
                  <a:pt x="39529" y="15011"/>
                </a:cubicBezTo>
                <a:lnTo>
                  <a:pt x="39562" y="15011"/>
                </a:lnTo>
                <a:cubicBezTo>
                  <a:pt x="39529" y="15145"/>
                  <a:pt x="39529" y="15245"/>
                  <a:pt x="39495" y="15378"/>
                </a:cubicBezTo>
                <a:cubicBezTo>
                  <a:pt x="39495" y="15511"/>
                  <a:pt x="39429" y="15645"/>
                  <a:pt x="39429" y="15745"/>
                </a:cubicBezTo>
                <a:lnTo>
                  <a:pt x="39495" y="15745"/>
                </a:lnTo>
                <a:cubicBezTo>
                  <a:pt x="39529" y="15378"/>
                  <a:pt x="39596" y="15044"/>
                  <a:pt x="39829" y="14711"/>
                </a:cubicBezTo>
                <a:cubicBezTo>
                  <a:pt x="39762" y="15011"/>
                  <a:pt x="39729" y="15311"/>
                  <a:pt x="39696" y="15545"/>
                </a:cubicBezTo>
                <a:cubicBezTo>
                  <a:pt x="39829" y="15345"/>
                  <a:pt x="39929" y="15078"/>
                  <a:pt x="40063" y="14878"/>
                </a:cubicBezTo>
                <a:lnTo>
                  <a:pt x="40063" y="14878"/>
                </a:lnTo>
                <a:cubicBezTo>
                  <a:pt x="39929" y="15178"/>
                  <a:pt x="39829" y="15478"/>
                  <a:pt x="39729" y="15812"/>
                </a:cubicBezTo>
                <a:lnTo>
                  <a:pt x="39762" y="15812"/>
                </a:lnTo>
                <a:cubicBezTo>
                  <a:pt x="39829" y="15678"/>
                  <a:pt x="39862" y="15578"/>
                  <a:pt x="39929" y="15478"/>
                </a:cubicBezTo>
                <a:lnTo>
                  <a:pt x="39929" y="15478"/>
                </a:lnTo>
                <a:lnTo>
                  <a:pt x="39829" y="15978"/>
                </a:lnTo>
                <a:lnTo>
                  <a:pt x="39829" y="15978"/>
                </a:lnTo>
                <a:cubicBezTo>
                  <a:pt x="39862" y="15812"/>
                  <a:pt x="39929" y="15645"/>
                  <a:pt x="39996" y="15478"/>
                </a:cubicBezTo>
                <a:lnTo>
                  <a:pt x="39862" y="16345"/>
                </a:lnTo>
                <a:cubicBezTo>
                  <a:pt x="39829" y="16646"/>
                  <a:pt x="39696" y="16879"/>
                  <a:pt x="39696" y="17179"/>
                </a:cubicBezTo>
                <a:cubicBezTo>
                  <a:pt x="39762" y="16913"/>
                  <a:pt x="39862" y="16646"/>
                  <a:pt x="39896" y="16379"/>
                </a:cubicBezTo>
                <a:lnTo>
                  <a:pt x="39896" y="16379"/>
                </a:lnTo>
                <a:cubicBezTo>
                  <a:pt x="39896" y="16579"/>
                  <a:pt x="39896" y="16812"/>
                  <a:pt x="39862" y="17013"/>
                </a:cubicBezTo>
                <a:lnTo>
                  <a:pt x="39896" y="17013"/>
                </a:lnTo>
                <a:cubicBezTo>
                  <a:pt x="39896" y="16913"/>
                  <a:pt x="39896" y="16879"/>
                  <a:pt x="39929" y="16812"/>
                </a:cubicBezTo>
                <a:cubicBezTo>
                  <a:pt x="39996" y="17046"/>
                  <a:pt x="39996" y="17346"/>
                  <a:pt x="40063" y="17580"/>
                </a:cubicBezTo>
                <a:cubicBezTo>
                  <a:pt x="40063" y="17480"/>
                  <a:pt x="40063" y="17346"/>
                  <a:pt x="40029" y="17213"/>
                </a:cubicBezTo>
                <a:cubicBezTo>
                  <a:pt x="40096" y="17480"/>
                  <a:pt x="40163" y="17746"/>
                  <a:pt x="40229" y="18013"/>
                </a:cubicBezTo>
                <a:lnTo>
                  <a:pt x="40263" y="18013"/>
                </a:lnTo>
                <a:cubicBezTo>
                  <a:pt x="40263" y="17880"/>
                  <a:pt x="40229" y="17813"/>
                  <a:pt x="40229" y="17680"/>
                </a:cubicBezTo>
                <a:cubicBezTo>
                  <a:pt x="40363" y="18013"/>
                  <a:pt x="40496" y="18314"/>
                  <a:pt x="40696" y="18580"/>
                </a:cubicBezTo>
                <a:cubicBezTo>
                  <a:pt x="40596" y="18414"/>
                  <a:pt x="40530" y="18213"/>
                  <a:pt x="40496" y="18047"/>
                </a:cubicBezTo>
                <a:cubicBezTo>
                  <a:pt x="40363" y="17713"/>
                  <a:pt x="40263" y="17380"/>
                  <a:pt x="40196" y="17046"/>
                </a:cubicBezTo>
                <a:cubicBezTo>
                  <a:pt x="40163" y="16979"/>
                  <a:pt x="40163" y="16879"/>
                  <a:pt x="40163" y="16746"/>
                </a:cubicBezTo>
                <a:lnTo>
                  <a:pt x="40163" y="16746"/>
                </a:lnTo>
                <a:cubicBezTo>
                  <a:pt x="40229" y="17079"/>
                  <a:pt x="40329" y="17413"/>
                  <a:pt x="40396" y="17713"/>
                </a:cubicBezTo>
                <a:lnTo>
                  <a:pt x="40429" y="17713"/>
                </a:lnTo>
                <a:lnTo>
                  <a:pt x="40429" y="17580"/>
                </a:lnTo>
                <a:cubicBezTo>
                  <a:pt x="40496" y="17646"/>
                  <a:pt x="40496" y="17713"/>
                  <a:pt x="40530" y="17746"/>
                </a:cubicBezTo>
                <a:cubicBezTo>
                  <a:pt x="40563" y="17813"/>
                  <a:pt x="40563" y="17880"/>
                  <a:pt x="40596" y="17913"/>
                </a:cubicBezTo>
                <a:cubicBezTo>
                  <a:pt x="40663" y="17980"/>
                  <a:pt x="40663" y="18047"/>
                  <a:pt x="40696" y="18080"/>
                </a:cubicBezTo>
                <a:cubicBezTo>
                  <a:pt x="40563" y="17646"/>
                  <a:pt x="40496" y="17179"/>
                  <a:pt x="40363" y="16712"/>
                </a:cubicBezTo>
                <a:lnTo>
                  <a:pt x="40363" y="16712"/>
                </a:lnTo>
                <a:cubicBezTo>
                  <a:pt x="40429" y="16913"/>
                  <a:pt x="40496" y="17146"/>
                  <a:pt x="40563" y="17380"/>
                </a:cubicBezTo>
                <a:cubicBezTo>
                  <a:pt x="40563" y="17213"/>
                  <a:pt x="40530" y="17046"/>
                  <a:pt x="40496" y="16913"/>
                </a:cubicBezTo>
                <a:cubicBezTo>
                  <a:pt x="40429" y="16746"/>
                  <a:pt x="40429" y="16579"/>
                  <a:pt x="40396" y="16479"/>
                </a:cubicBezTo>
                <a:cubicBezTo>
                  <a:pt x="40396" y="16312"/>
                  <a:pt x="40363" y="16179"/>
                  <a:pt x="40363" y="16012"/>
                </a:cubicBezTo>
                <a:lnTo>
                  <a:pt x="40396" y="16012"/>
                </a:lnTo>
                <a:cubicBezTo>
                  <a:pt x="40496" y="16379"/>
                  <a:pt x="40496" y="16746"/>
                  <a:pt x="40663" y="17146"/>
                </a:cubicBezTo>
                <a:cubicBezTo>
                  <a:pt x="40663" y="16979"/>
                  <a:pt x="40596" y="16846"/>
                  <a:pt x="40596" y="16679"/>
                </a:cubicBezTo>
                <a:cubicBezTo>
                  <a:pt x="40663" y="16712"/>
                  <a:pt x="40663" y="16746"/>
                  <a:pt x="40663" y="16746"/>
                </a:cubicBezTo>
                <a:cubicBezTo>
                  <a:pt x="40663" y="16812"/>
                  <a:pt x="40696" y="16812"/>
                  <a:pt x="40696" y="16846"/>
                </a:cubicBezTo>
                <a:cubicBezTo>
                  <a:pt x="40663" y="16512"/>
                  <a:pt x="40563" y="16145"/>
                  <a:pt x="40530" y="15745"/>
                </a:cubicBezTo>
                <a:lnTo>
                  <a:pt x="40563" y="15745"/>
                </a:lnTo>
                <a:cubicBezTo>
                  <a:pt x="40596" y="16045"/>
                  <a:pt x="40663" y="16312"/>
                  <a:pt x="40730" y="16579"/>
                </a:cubicBezTo>
                <a:lnTo>
                  <a:pt x="40730" y="16579"/>
                </a:lnTo>
                <a:cubicBezTo>
                  <a:pt x="40730" y="16412"/>
                  <a:pt x="40730" y="16245"/>
                  <a:pt x="40696" y="16079"/>
                </a:cubicBezTo>
                <a:lnTo>
                  <a:pt x="40696" y="16079"/>
                </a:lnTo>
                <a:cubicBezTo>
                  <a:pt x="40730" y="16312"/>
                  <a:pt x="40830" y="16546"/>
                  <a:pt x="40863" y="16746"/>
                </a:cubicBezTo>
                <a:lnTo>
                  <a:pt x="40896" y="16746"/>
                </a:lnTo>
                <a:cubicBezTo>
                  <a:pt x="40896" y="16646"/>
                  <a:pt x="40863" y="16479"/>
                  <a:pt x="40863" y="16345"/>
                </a:cubicBezTo>
                <a:cubicBezTo>
                  <a:pt x="40830" y="16179"/>
                  <a:pt x="40830" y="16012"/>
                  <a:pt x="40763" y="15878"/>
                </a:cubicBezTo>
                <a:cubicBezTo>
                  <a:pt x="40730" y="15678"/>
                  <a:pt x="40763" y="15478"/>
                  <a:pt x="40763" y="15245"/>
                </a:cubicBezTo>
                <a:cubicBezTo>
                  <a:pt x="40830" y="15545"/>
                  <a:pt x="40830" y="15878"/>
                  <a:pt x="40863" y="16179"/>
                </a:cubicBezTo>
                <a:lnTo>
                  <a:pt x="40896" y="16179"/>
                </a:lnTo>
                <a:lnTo>
                  <a:pt x="40896" y="15978"/>
                </a:lnTo>
                <a:lnTo>
                  <a:pt x="40896" y="15978"/>
                </a:lnTo>
                <a:cubicBezTo>
                  <a:pt x="40896" y="16045"/>
                  <a:pt x="40930" y="16079"/>
                  <a:pt x="40930" y="16179"/>
                </a:cubicBezTo>
                <a:cubicBezTo>
                  <a:pt x="40863" y="15745"/>
                  <a:pt x="40896" y="15378"/>
                  <a:pt x="40930" y="14978"/>
                </a:cubicBezTo>
                <a:cubicBezTo>
                  <a:pt x="40930" y="15311"/>
                  <a:pt x="40930" y="15578"/>
                  <a:pt x="41030" y="15912"/>
                </a:cubicBezTo>
                <a:cubicBezTo>
                  <a:pt x="41030" y="15745"/>
                  <a:pt x="40997" y="15578"/>
                  <a:pt x="41030" y="15411"/>
                </a:cubicBezTo>
                <a:cubicBezTo>
                  <a:pt x="41063" y="15311"/>
                  <a:pt x="41030" y="15178"/>
                  <a:pt x="41063" y="15044"/>
                </a:cubicBezTo>
                <a:cubicBezTo>
                  <a:pt x="41097" y="15245"/>
                  <a:pt x="41163" y="15478"/>
                  <a:pt x="41197" y="15645"/>
                </a:cubicBezTo>
                <a:lnTo>
                  <a:pt x="41197" y="15645"/>
                </a:lnTo>
                <a:lnTo>
                  <a:pt x="41197" y="15011"/>
                </a:lnTo>
                <a:lnTo>
                  <a:pt x="41230" y="15011"/>
                </a:lnTo>
                <a:cubicBezTo>
                  <a:pt x="41230" y="15044"/>
                  <a:pt x="41230" y="15145"/>
                  <a:pt x="41263" y="15178"/>
                </a:cubicBezTo>
                <a:lnTo>
                  <a:pt x="41263" y="15178"/>
                </a:lnTo>
                <a:lnTo>
                  <a:pt x="41263" y="15011"/>
                </a:lnTo>
                <a:lnTo>
                  <a:pt x="41330" y="15011"/>
                </a:lnTo>
                <a:cubicBezTo>
                  <a:pt x="41363" y="15178"/>
                  <a:pt x="41363" y="15345"/>
                  <a:pt x="41397" y="15511"/>
                </a:cubicBezTo>
                <a:lnTo>
                  <a:pt x="41397" y="15511"/>
                </a:lnTo>
                <a:cubicBezTo>
                  <a:pt x="41397" y="15345"/>
                  <a:pt x="41363" y="15178"/>
                  <a:pt x="41363" y="15011"/>
                </a:cubicBezTo>
                <a:lnTo>
                  <a:pt x="41363" y="15011"/>
                </a:lnTo>
                <a:cubicBezTo>
                  <a:pt x="41363" y="15044"/>
                  <a:pt x="41363" y="15145"/>
                  <a:pt x="41397" y="15178"/>
                </a:cubicBezTo>
                <a:cubicBezTo>
                  <a:pt x="41397" y="14844"/>
                  <a:pt x="41330" y="14511"/>
                  <a:pt x="41397" y="14144"/>
                </a:cubicBezTo>
                <a:cubicBezTo>
                  <a:pt x="41397" y="14211"/>
                  <a:pt x="41397" y="14311"/>
                  <a:pt x="41430" y="14377"/>
                </a:cubicBezTo>
                <a:cubicBezTo>
                  <a:pt x="41430" y="14477"/>
                  <a:pt x="41497" y="14544"/>
                  <a:pt x="41497" y="14644"/>
                </a:cubicBezTo>
                <a:cubicBezTo>
                  <a:pt x="41530" y="14311"/>
                  <a:pt x="41564" y="14010"/>
                  <a:pt x="41597" y="13710"/>
                </a:cubicBezTo>
                <a:lnTo>
                  <a:pt x="41664" y="13710"/>
                </a:lnTo>
                <a:cubicBezTo>
                  <a:pt x="41664" y="13910"/>
                  <a:pt x="41597" y="14177"/>
                  <a:pt x="41664" y="14377"/>
                </a:cubicBezTo>
                <a:cubicBezTo>
                  <a:pt x="41697" y="14077"/>
                  <a:pt x="41730" y="13844"/>
                  <a:pt x="41730" y="13543"/>
                </a:cubicBezTo>
                <a:lnTo>
                  <a:pt x="41730" y="13543"/>
                </a:lnTo>
                <a:cubicBezTo>
                  <a:pt x="41764" y="13744"/>
                  <a:pt x="41764" y="13977"/>
                  <a:pt x="41830" y="14177"/>
                </a:cubicBezTo>
                <a:lnTo>
                  <a:pt x="41830" y="14177"/>
                </a:lnTo>
                <a:lnTo>
                  <a:pt x="41830" y="13744"/>
                </a:lnTo>
                <a:cubicBezTo>
                  <a:pt x="42498" y="15645"/>
                  <a:pt x="43732" y="20215"/>
                  <a:pt x="44032" y="29321"/>
                </a:cubicBezTo>
                <a:cubicBezTo>
                  <a:pt x="41363" y="29455"/>
                  <a:pt x="38061" y="29655"/>
                  <a:pt x="34992" y="29822"/>
                </a:cubicBezTo>
                <a:close/>
                <a:moveTo>
                  <a:pt x="33358" y="12509"/>
                </a:moveTo>
                <a:lnTo>
                  <a:pt x="33358" y="12509"/>
                </a:lnTo>
                <a:cubicBezTo>
                  <a:pt x="33525" y="12709"/>
                  <a:pt x="33658" y="12976"/>
                  <a:pt x="33758" y="13210"/>
                </a:cubicBezTo>
                <a:lnTo>
                  <a:pt x="33725" y="13210"/>
                </a:lnTo>
                <a:cubicBezTo>
                  <a:pt x="33591" y="13010"/>
                  <a:pt x="33491" y="12776"/>
                  <a:pt x="33358" y="125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8"/>
          <p:cNvSpPr/>
          <p:nvPr/>
        </p:nvSpPr>
        <p:spPr>
          <a:xfrm>
            <a:off x="3641950" y="3886900"/>
            <a:ext cx="25" cy="25"/>
          </a:xfrm>
          <a:custGeom>
            <a:avLst/>
            <a:gdLst/>
            <a:ahLst/>
            <a:cxnLst/>
            <a:rect l="l" t="t" r="r" b="b"/>
            <a:pathLst>
              <a:path w="1" h="1" extrusionOk="0">
                <a:moveTo>
                  <a:pt x="1" y="1"/>
                </a:moveTo>
                <a:close/>
              </a:path>
            </a:pathLst>
          </a:custGeom>
          <a:solidFill>
            <a:srgbClr val="983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8"/>
          <p:cNvSpPr/>
          <p:nvPr/>
        </p:nvSpPr>
        <p:spPr>
          <a:xfrm>
            <a:off x="4491725" y="3786850"/>
            <a:ext cx="25" cy="850"/>
          </a:xfrm>
          <a:custGeom>
            <a:avLst/>
            <a:gdLst/>
            <a:ahLst/>
            <a:cxnLst/>
            <a:rect l="l" t="t" r="r" b="b"/>
            <a:pathLst>
              <a:path w="1" h="34" extrusionOk="0">
                <a:moveTo>
                  <a:pt x="1" y="33"/>
                </a:moveTo>
                <a:lnTo>
                  <a:pt x="1" y="0"/>
                </a:lnTo>
                <a:close/>
              </a:path>
            </a:pathLst>
          </a:custGeom>
          <a:solidFill>
            <a:srgbClr val="983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8"/>
          <p:cNvSpPr/>
          <p:nvPr/>
        </p:nvSpPr>
        <p:spPr>
          <a:xfrm>
            <a:off x="-439300" y="2935400"/>
            <a:ext cx="2561768" cy="1975621"/>
          </a:xfrm>
          <a:custGeom>
            <a:avLst/>
            <a:gdLst/>
            <a:ahLst/>
            <a:cxnLst/>
            <a:rect l="l" t="t" r="r" b="b"/>
            <a:pathLst>
              <a:path w="69251" h="53406" extrusionOk="0">
                <a:moveTo>
                  <a:pt x="65214" y="30623"/>
                </a:moveTo>
                <a:cubicBezTo>
                  <a:pt x="63313" y="30256"/>
                  <a:pt x="62812" y="29322"/>
                  <a:pt x="60644" y="30222"/>
                </a:cubicBezTo>
                <a:lnTo>
                  <a:pt x="59743" y="29722"/>
                </a:lnTo>
                <a:cubicBezTo>
                  <a:pt x="59743" y="18280"/>
                  <a:pt x="61078" y="13410"/>
                  <a:pt x="61645" y="11976"/>
                </a:cubicBezTo>
                <a:cubicBezTo>
                  <a:pt x="61645" y="12309"/>
                  <a:pt x="61545" y="12643"/>
                  <a:pt x="61511" y="12977"/>
                </a:cubicBezTo>
                <a:cubicBezTo>
                  <a:pt x="61511" y="12943"/>
                  <a:pt x="61545" y="12843"/>
                  <a:pt x="61545" y="12810"/>
                </a:cubicBezTo>
                <a:cubicBezTo>
                  <a:pt x="61545" y="12743"/>
                  <a:pt x="61578" y="12710"/>
                  <a:pt x="61578" y="12610"/>
                </a:cubicBezTo>
                <a:cubicBezTo>
                  <a:pt x="61578" y="12543"/>
                  <a:pt x="61645" y="12476"/>
                  <a:pt x="61645" y="12410"/>
                </a:cubicBezTo>
                <a:lnTo>
                  <a:pt x="61645" y="12610"/>
                </a:lnTo>
                <a:lnTo>
                  <a:pt x="61678" y="12610"/>
                </a:lnTo>
                <a:cubicBezTo>
                  <a:pt x="61678" y="12543"/>
                  <a:pt x="61711" y="12443"/>
                  <a:pt x="61711" y="12343"/>
                </a:cubicBezTo>
                <a:lnTo>
                  <a:pt x="61711" y="12343"/>
                </a:lnTo>
                <a:cubicBezTo>
                  <a:pt x="61678" y="12643"/>
                  <a:pt x="61611" y="12910"/>
                  <a:pt x="61578" y="13177"/>
                </a:cubicBezTo>
                <a:cubicBezTo>
                  <a:pt x="61678" y="12977"/>
                  <a:pt x="61711" y="12776"/>
                  <a:pt x="61745" y="12576"/>
                </a:cubicBezTo>
                <a:cubicBezTo>
                  <a:pt x="61745" y="12710"/>
                  <a:pt x="61745" y="12810"/>
                  <a:pt x="61711" y="12977"/>
                </a:cubicBezTo>
                <a:lnTo>
                  <a:pt x="61711" y="12977"/>
                </a:lnTo>
                <a:cubicBezTo>
                  <a:pt x="61711" y="12943"/>
                  <a:pt x="61745" y="12910"/>
                  <a:pt x="61745" y="12810"/>
                </a:cubicBezTo>
                <a:cubicBezTo>
                  <a:pt x="61745" y="12776"/>
                  <a:pt x="61745" y="12710"/>
                  <a:pt x="61778" y="12643"/>
                </a:cubicBezTo>
                <a:cubicBezTo>
                  <a:pt x="61778" y="12977"/>
                  <a:pt x="61678" y="13310"/>
                  <a:pt x="61611" y="13644"/>
                </a:cubicBezTo>
                <a:lnTo>
                  <a:pt x="61678" y="13644"/>
                </a:lnTo>
                <a:cubicBezTo>
                  <a:pt x="61745" y="13277"/>
                  <a:pt x="61845" y="12910"/>
                  <a:pt x="61912" y="12576"/>
                </a:cubicBezTo>
                <a:cubicBezTo>
                  <a:pt x="61945" y="12943"/>
                  <a:pt x="61778" y="13277"/>
                  <a:pt x="61711" y="13677"/>
                </a:cubicBezTo>
                <a:cubicBezTo>
                  <a:pt x="61745" y="13544"/>
                  <a:pt x="61845" y="13344"/>
                  <a:pt x="61878" y="13143"/>
                </a:cubicBezTo>
                <a:lnTo>
                  <a:pt x="61878" y="13277"/>
                </a:lnTo>
                <a:cubicBezTo>
                  <a:pt x="61945" y="13110"/>
                  <a:pt x="61945" y="12943"/>
                  <a:pt x="61945" y="12776"/>
                </a:cubicBezTo>
                <a:cubicBezTo>
                  <a:pt x="62012" y="12943"/>
                  <a:pt x="61945" y="13143"/>
                  <a:pt x="61878" y="13344"/>
                </a:cubicBezTo>
                <a:cubicBezTo>
                  <a:pt x="61845" y="13510"/>
                  <a:pt x="61745" y="13744"/>
                  <a:pt x="61711" y="13911"/>
                </a:cubicBezTo>
                <a:lnTo>
                  <a:pt x="61711" y="13911"/>
                </a:lnTo>
                <a:cubicBezTo>
                  <a:pt x="61745" y="13744"/>
                  <a:pt x="61845" y="13577"/>
                  <a:pt x="61878" y="13344"/>
                </a:cubicBezTo>
                <a:lnTo>
                  <a:pt x="61878" y="13344"/>
                </a:lnTo>
                <a:cubicBezTo>
                  <a:pt x="61845" y="13477"/>
                  <a:pt x="61845" y="13577"/>
                  <a:pt x="61778" y="13677"/>
                </a:cubicBezTo>
                <a:cubicBezTo>
                  <a:pt x="61745" y="13811"/>
                  <a:pt x="61711" y="13944"/>
                  <a:pt x="61678" y="14011"/>
                </a:cubicBezTo>
                <a:lnTo>
                  <a:pt x="61678" y="14011"/>
                </a:lnTo>
                <a:cubicBezTo>
                  <a:pt x="61745" y="13877"/>
                  <a:pt x="61778" y="13644"/>
                  <a:pt x="61878" y="13477"/>
                </a:cubicBezTo>
                <a:lnTo>
                  <a:pt x="61878" y="13477"/>
                </a:lnTo>
                <a:lnTo>
                  <a:pt x="61878" y="13577"/>
                </a:lnTo>
                <a:cubicBezTo>
                  <a:pt x="61845" y="13744"/>
                  <a:pt x="61778" y="13844"/>
                  <a:pt x="61778" y="14011"/>
                </a:cubicBezTo>
                <a:cubicBezTo>
                  <a:pt x="61778" y="14178"/>
                  <a:pt x="61711" y="14278"/>
                  <a:pt x="61711" y="14411"/>
                </a:cubicBezTo>
                <a:cubicBezTo>
                  <a:pt x="61778" y="14244"/>
                  <a:pt x="61878" y="14077"/>
                  <a:pt x="61912" y="13911"/>
                </a:cubicBezTo>
                <a:cubicBezTo>
                  <a:pt x="61878" y="14144"/>
                  <a:pt x="61745" y="14411"/>
                  <a:pt x="61678" y="14611"/>
                </a:cubicBezTo>
                <a:cubicBezTo>
                  <a:pt x="61845" y="14344"/>
                  <a:pt x="61945" y="14077"/>
                  <a:pt x="62078" y="13777"/>
                </a:cubicBezTo>
                <a:cubicBezTo>
                  <a:pt x="62045" y="14011"/>
                  <a:pt x="62012" y="14278"/>
                  <a:pt x="61912" y="14578"/>
                </a:cubicBezTo>
                <a:cubicBezTo>
                  <a:pt x="61945" y="14478"/>
                  <a:pt x="62012" y="14444"/>
                  <a:pt x="62045" y="14344"/>
                </a:cubicBezTo>
                <a:lnTo>
                  <a:pt x="62045" y="14344"/>
                </a:lnTo>
                <a:cubicBezTo>
                  <a:pt x="62012" y="14478"/>
                  <a:pt x="61945" y="14611"/>
                  <a:pt x="61912" y="14778"/>
                </a:cubicBezTo>
                <a:lnTo>
                  <a:pt x="61945" y="14778"/>
                </a:lnTo>
                <a:cubicBezTo>
                  <a:pt x="62045" y="14578"/>
                  <a:pt x="62112" y="14311"/>
                  <a:pt x="62212" y="14111"/>
                </a:cubicBezTo>
                <a:lnTo>
                  <a:pt x="62212" y="14111"/>
                </a:lnTo>
                <a:cubicBezTo>
                  <a:pt x="62112" y="14444"/>
                  <a:pt x="62045" y="14745"/>
                  <a:pt x="61945" y="15078"/>
                </a:cubicBezTo>
                <a:cubicBezTo>
                  <a:pt x="62012" y="15011"/>
                  <a:pt x="62012" y="14978"/>
                  <a:pt x="62045" y="14945"/>
                </a:cubicBezTo>
                <a:lnTo>
                  <a:pt x="62045" y="14945"/>
                </a:lnTo>
                <a:cubicBezTo>
                  <a:pt x="62012" y="15078"/>
                  <a:pt x="61945" y="15178"/>
                  <a:pt x="61878" y="15312"/>
                </a:cubicBezTo>
                <a:lnTo>
                  <a:pt x="61912" y="15312"/>
                </a:lnTo>
                <a:cubicBezTo>
                  <a:pt x="62012" y="15145"/>
                  <a:pt x="62078" y="14945"/>
                  <a:pt x="62178" y="14778"/>
                </a:cubicBezTo>
                <a:lnTo>
                  <a:pt x="62178" y="14778"/>
                </a:lnTo>
                <a:cubicBezTo>
                  <a:pt x="62078" y="15011"/>
                  <a:pt x="61945" y="15278"/>
                  <a:pt x="61878" y="15512"/>
                </a:cubicBezTo>
                <a:lnTo>
                  <a:pt x="61878" y="15512"/>
                </a:lnTo>
                <a:cubicBezTo>
                  <a:pt x="61912" y="15445"/>
                  <a:pt x="62012" y="15312"/>
                  <a:pt x="62045" y="15245"/>
                </a:cubicBezTo>
                <a:lnTo>
                  <a:pt x="62045" y="15245"/>
                </a:lnTo>
                <a:cubicBezTo>
                  <a:pt x="61945" y="15445"/>
                  <a:pt x="61878" y="15612"/>
                  <a:pt x="61778" y="15812"/>
                </a:cubicBezTo>
                <a:lnTo>
                  <a:pt x="61778" y="15812"/>
                </a:lnTo>
                <a:cubicBezTo>
                  <a:pt x="61878" y="15645"/>
                  <a:pt x="61945" y="15445"/>
                  <a:pt x="62045" y="15278"/>
                </a:cubicBezTo>
                <a:lnTo>
                  <a:pt x="62045" y="15278"/>
                </a:lnTo>
                <a:lnTo>
                  <a:pt x="61778" y="15912"/>
                </a:lnTo>
                <a:lnTo>
                  <a:pt x="61778" y="15912"/>
                </a:lnTo>
                <a:cubicBezTo>
                  <a:pt x="61845" y="15845"/>
                  <a:pt x="61878" y="15779"/>
                  <a:pt x="61878" y="15745"/>
                </a:cubicBezTo>
                <a:lnTo>
                  <a:pt x="61878" y="15745"/>
                </a:lnTo>
                <a:cubicBezTo>
                  <a:pt x="61845" y="15779"/>
                  <a:pt x="61845" y="15845"/>
                  <a:pt x="61778" y="15912"/>
                </a:cubicBezTo>
                <a:lnTo>
                  <a:pt x="61778" y="15912"/>
                </a:lnTo>
                <a:lnTo>
                  <a:pt x="61912" y="15645"/>
                </a:lnTo>
                <a:lnTo>
                  <a:pt x="61912" y="15645"/>
                </a:lnTo>
                <a:cubicBezTo>
                  <a:pt x="61878" y="15745"/>
                  <a:pt x="61845" y="15845"/>
                  <a:pt x="61778" y="15945"/>
                </a:cubicBezTo>
                <a:lnTo>
                  <a:pt x="61845" y="15945"/>
                </a:lnTo>
                <a:cubicBezTo>
                  <a:pt x="61912" y="15779"/>
                  <a:pt x="62012" y="15579"/>
                  <a:pt x="62045" y="15412"/>
                </a:cubicBezTo>
                <a:lnTo>
                  <a:pt x="62045" y="15412"/>
                </a:lnTo>
                <a:cubicBezTo>
                  <a:pt x="62012" y="15478"/>
                  <a:pt x="62012" y="15579"/>
                  <a:pt x="61945" y="15612"/>
                </a:cubicBezTo>
                <a:lnTo>
                  <a:pt x="61945" y="15612"/>
                </a:lnTo>
                <a:cubicBezTo>
                  <a:pt x="62012" y="15478"/>
                  <a:pt x="62045" y="15345"/>
                  <a:pt x="62078" y="15278"/>
                </a:cubicBezTo>
                <a:lnTo>
                  <a:pt x="62078" y="15278"/>
                </a:lnTo>
                <a:cubicBezTo>
                  <a:pt x="62045" y="15445"/>
                  <a:pt x="62045" y="15612"/>
                  <a:pt x="62012" y="15745"/>
                </a:cubicBezTo>
                <a:lnTo>
                  <a:pt x="62012" y="15745"/>
                </a:lnTo>
                <a:cubicBezTo>
                  <a:pt x="62045" y="15612"/>
                  <a:pt x="62078" y="15445"/>
                  <a:pt x="62078" y="15345"/>
                </a:cubicBezTo>
                <a:cubicBezTo>
                  <a:pt x="62078" y="15445"/>
                  <a:pt x="62078" y="15579"/>
                  <a:pt x="62045" y="15679"/>
                </a:cubicBezTo>
                <a:cubicBezTo>
                  <a:pt x="62178" y="15345"/>
                  <a:pt x="62112" y="14978"/>
                  <a:pt x="62178" y="14611"/>
                </a:cubicBezTo>
                <a:lnTo>
                  <a:pt x="62178" y="15478"/>
                </a:lnTo>
                <a:cubicBezTo>
                  <a:pt x="62212" y="15245"/>
                  <a:pt x="62212" y="14978"/>
                  <a:pt x="62245" y="14745"/>
                </a:cubicBezTo>
                <a:lnTo>
                  <a:pt x="62245" y="15345"/>
                </a:lnTo>
                <a:lnTo>
                  <a:pt x="62279" y="15345"/>
                </a:lnTo>
                <a:lnTo>
                  <a:pt x="62279" y="14244"/>
                </a:lnTo>
                <a:lnTo>
                  <a:pt x="62279" y="14244"/>
                </a:lnTo>
                <a:cubicBezTo>
                  <a:pt x="62279" y="14411"/>
                  <a:pt x="62345" y="14578"/>
                  <a:pt x="62345" y="14745"/>
                </a:cubicBezTo>
                <a:lnTo>
                  <a:pt x="62345" y="14745"/>
                </a:lnTo>
                <a:cubicBezTo>
                  <a:pt x="62345" y="14578"/>
                  <a:pt x="62279" y="14411"/>
                  <a:pt x="62279" y="14178"/>
                </a:cubicBezTo>
                <a:lnTo>
                  <a:pt x="62279" y="14178"/>
                </a:lnTo>
                <a:lnTo>
                  <a:pt x="62279" y="14344"/>
                </a:lnTo>
                <a:lnTo>
                  <a:pt x="62345" y="14344"/>
                </a:lnTo>
                <a:lnTo>
                  <a:pt x="62345" y="14144"/>
                </a:lnTo>
                <a:cubicBezTo>
                  <a:pt x="62345" y="14077"/>
                  <a:pt x="62345" y="13977"/>
                  <a:pt x="62279" y="13944"/>
                </a:cubicBezTo>
                <a:cubicBezTo>
                  <a:pt x="62279" y="13844"/>
                  <a:pt x="62279" y="13777"/>
                  <a:pt x="62245" y="13677"/>
                </a:cubicBezTo>
                <a:lnTo>
                  <a:pt x="62245" y="13477"/>
                </a:lnTo>
                <a:cubicBezTo>
                  <a:pt x="62279" y="13610"/>
                  <a:pt x="62345" y="13777"/>
                  <a:pt x="62345" y="13911"/>
                </a:cubicBezTo>
                <a:cubicBezTo>
                  <a:pt x="62345" y="13610"/>
                  <a:pt x="62245" y="13344"/>
                  <a:pt x="62212" y="13110"/>
                </a:cubicBezTo>
                <a:cubicBezTo>
                  <a:pt x="62245" y="13277"/>
                  <a:pt x="62279" y="13410"/>
                  <a:pt x="62345" y="13577"/>
                </a:cubicBezTo>
                <a:lnTo>
                  <a:pt x="62379" y="13577"/>
                </a:lnTo>
                <a:cubicBezTo>
                  <a:pt x="62345" y="13344"/>
                  <a:pt x="62245" y="13110"/>
                  <a:pt x="62212" y="12910"/>
                </a:cubicBezTo>
                <a:lnTo>
                  <a:pt x="62212" y="12910"/>
                </a:lnTo>
                <a:cubicBezTo>
                  <a:pt x="62279" y="13010"/>
                  <a:pt x="62345" y="13143"/>
                  <a:pt x="62412" y="13310"/>
                </a:cubicBezTo>
                <a:lnTo>
                  <a:pt x="62412" y="13310"/>
                </a:lnTo>
                <a:cubicBezTo>
                  <a:pt x="62345" y="13010"/>
                  <a:pt x="62245" y="12743"/>
                  <a:pt x="62112" y="12443"/>
                </a:cubicBezTo>
                <a:cubicBezTo>
                  <a:pt x="62212" y="12576"/>
                  <a:pt x="62245" y="12676"/>
                  <a:pt x="62345" y="12810"/>
                </a:cubicBezTo>
                <a:cubicBezTo>
                  <a:pt x="62345" y="12743"/>
                  <a:pt x="62345" y="12643"/>
                  <a:pt x="62279" y="12576"/>
                </a:cubicBezTo>
                <a:lnTo>
                  <a:pt x="62345" y="12576"/>
                </a:lnTo>
                <a:cubicBezTo>
                  <a:pt x="62379" y="12676"/>
                  <a:pt x="62379" y="12810"/>
                  <a:pt x="62412" y="12943"/>
                </a:cubicBezTo>
                <a:lnTo>
                  <a:pt x="62412" y="12943"/>
                </a:lnTo>
                <a:lnTo>
                  <a:pt x="62412" y="12810"/>
                </a:lnTo>
                <a:lnTo>
                  <a:pt x="62412" y="12810"/>
                </a:lnTo>
                <a:cubicBezTo>
                  <a:pt x="62445" y="12910"/>
                  <a:pt x="62445" y="12977"/>
                  <a:pt x="62512" y="13010"/>
                </a:cubicBezTo>
                <a:lnTo>
                  <a:pt x="62545" y="12977"/>
                </a:lnTo>
                <a:lnTo>
                  <a:pt x="62545" y="13110"/>
                </a:lnTo>
                <a:lnTo>
                  <a:pt x="62545" y="13110"/>
                </a:lnTo>
                <a:lnTo>
                  <a:pt x="62545" y="12810"/>
                </a:lnTo>
                <a:lnTo>
                  <a:pt x="62545" y="12810"/>
                </a:lnTo>
                <a:lnTo>
                  <a:pt x="62545" y="12843"/>
                </a:lnTo>
                <a:lnTo>
                  <a:pt x="62579" y="12843"/>
                </a:lnTo>
                <a:cubicBezTo>
                  <a:pt x="62545" y="12743"/>
                  <a:pt x="62512" y="12610"/>
                  <a:pt x="62512" y="12476"/>
                </a:cubicBezTo>
                <a:lnTo>
                  <a:pt x="62545" y="12476"/>
                </a:lnTo>
                <a:cubicBezTo>
                  <a:pt x="62612" y="12776"/>
                  <a:pt x="62746" y="13110"/>
                  <a:pt x="62846" y="13410"/>
                </a:cubicBezTo>
                <a:cubicBezTo>
                  <a:pt x="62779" y="13077"/>
                  <a:pt x="62679" y="12743"/>
                  <a:pt x="62579" y="12443"/>
                </a:cubicBezTo>
                <a:cubicBezTo>
                  <a:pt x="62679" y="12576"/>
                  <a:pt x="62712" y="12743"/>
                  <a:pt x="62746" y="12910"/>
                </a:cubicBezTo>
                <a:cubicBezTo>
                  <a:pt x="62746" y="12843"/>
                  <a:pt x="62746" y="12810"/>
                  <a:pt x="62779" y="12776"/>
                </a:cubicBezTo>
                <a:lnTo>
                  <a:pt x="62846" y="12776"/>
                </a:lnTo>
                <a:cubicBezTo>
                  <a:pt x="62879" y="12977"/>
                  <a:pt x="62912" y="13177"/>
                  <a:pt x="63012" y="13410"/>
                </a:cubicBezTo>
                <a:cubicBezTo>
                  <a:pt x="63012" y="13077"/>
                  <a:pt x="62946" y="12743"/>
                  <a:pt x="62846" y="12443"/>
                </a:cubicBezTo>
                <a:cubicBezTo>
                  <a:pt x="63012" y="12743"/>
                  <a:pt x="63046" y="13110"/>
                  <a:pt x="63112" y="13410"/>
                </a:cubicBezTo>
                <a:lnTo>
                  <a:pt x="63112" y="13310"/>
                </a:lnTo>
                <a:lnTo>
                  <a:pt x="63112" y="13310"/>
                </a:lnTo>
                <a:cubicBezTo>
                  <a:pt x="63112" y="13444"/>
                  <a:pt x="63179" y="13510"/>
                  <a:pt x="63179" y="13644"/>
                </a:cubicBezTo>
                <a:lnTo>
                  <a:pt x="63213" y="13644"/>
                </a:lnTo>
                <a:cubicBezTo>
                  <a:pt x="63213" y="13477"/>
                  <a:pt x="63179" y="13277"/>
                  <a:pt x="63179" y="13110"/>
                </a:cubicBezTo>
                <a:lnTo>
                  <a:pt x="63179" y="13110"/>
                </a:lnTo>
                <a:lnTo>
                  <a:pt x="63179" y="13143"/>
                </a:lnTo>
                <a:lnTo>
                  <a:pt x="63179" y="13143"/>
                </a:lnTo>
                <a:lnTo>
                  <a:pt x="63179" y="13010"/>
                </a:lnTo>
                <a:lnTo>
                  <a:pt x="63179" y="13010"/>
                </a:lnTo>
                <a:cubicBezTo>
                  <a:pt x="63213" y="13110"/>
                  <a:pt x="63213" y="13177"/>
                  <a:pt x="63213" y="13277"/>
                </a:cubicBezTo>
                <a:cubicBezTo>
                  <a:pt x="63213" y="13344"/>
                  <a:pt x="63246" y="13444"/>
                  <a:pt x="63246" y="13510"/>
                </a:cubicBezTo>
                <a:cubicBezTo>
                  <a:pt x="63246" y="13610"/>
                  <a:pt x="63246" y="13677"/>
                  <a:pt x="63279" y="13777"/>
                </a:cubicBezTo>
                <a:lnTo>
                  <a:pt x="63279" y="13744"/>
                </a:lnTo>
                <a:lnTo>
                  <a:pt x="63279" y="13744"/>
                </a:lnTo>
                <a:lnTo>
                  <a:pt x="63279" y="13811"/>
                </a:lnTo>
                <a:cubicBezTo>
                  <a:pt x="63346" y="13777"/>
                  <a:pt x="63346" y="13644"/>
                  <a:pt x="63346" y="13477"/>
                </a:cubicBezTo>
                <a:cubicBezTo>
                  <a:pt x="63279" y="13344"/>
                  <a:pt x="63279" y="13243"/>
                  <a:pt x="63279" y="13143"/>
                </a:cubicBezTo>
                <a:cubicBezTo>
                  <a:pt x="63413" y="13477"/>
                  <a:pt x="63513" y="13777"/>
                  <a:pt x="63513" y="14144"/>
                </a:cubicBezTo>
                <a:cubicBezTo>
                  <a:pt x="63613" y="13977"/>
                  <a:pt x="63546" y="13777"/>
                  <a:pt x="63579" y="13610"/>
                </a:cubicBezTo>
                <a:lnTo>
                  <a:pt x="63579" y="13677"/>
                </a:lnTo>
                <a:cubicBezTo>
                  <a:pt x="63680" y="13944"/>
                  <a:pt x="63713" y="14244"/>
                  <a:pt x="63780" y="14478"/>
                </a:cubicBezTo>
                <a:cubicBezTo>
                  <a:pt x="63780" y="14311"/>
                  <a:pt x="63746" y="14144"/>
                  <a:pt x="63746" y="14011"/>
                </a:cubicBezTo>
                <a:lnTo>
                  <a:pt x="63746" y="14011"/>
                </a:lnTo>
                <a:cubicBezTo>
                  <a:pt x="63780" y="14111"/>
                  <a:pt x="63780" y="14178"/>
                  <a:pt x="63846" y="14278"/>
                </a:cubicBezTo>
                <a:lnTo>
                  <a:pt x="63846" y="14278"/>
                </a:lnTo>
                <a:cubicBezTo>
                  <a:pt x="63780" y="14077"/>
                  <a:pt x="63746" y="13811"/>
                  <a:pt x="63713" y="13610"/>
                </a:cubicBezTo>
                <a:lnTo>
                  <a:pt x="63713" y="13610"/>
                </a:lnTo>
                <a:cubicBezTo>
                  <a:pt x="63780" y="13911"/>
                  <a:pt x="63846" y="14244"/>
                  <a:pt x="63913" y="14511"/>
                </a:cubicBezTo>
                <a:lnTo>
                  <a:pt x="63913" y="14511"/>
                </a:lnTo>
                <a:cubicBezTo>
                  <a:pt x="63913" y="14311"/>
                  <a:pt x="63880" y="14144"/>
                  <a:pt x="63880" y="13944"/>
                </a:cubicBezTo>
                <a:lnTo>
                  <a:pt x="63880" y="13944"/>
                </a:lnTo>
                <a:lnTo>
                  <a:pt x="64113" y="15078"/>
                </a:lnTo>
                <a:cubicBezTo>
                  <a:pt x="64113" y="14778"/>
                  <a:pt x="64080" y="14444"/>
                  <a:pt x="64046" y="14111"/>
                </a:cubicBezTo>
                <a:cubicBezTo>
                  <a:pt x="64080" y="14278"/>
                  <a:pt x="64080" y="14444"/>
                  <a:pt x="64113" y="14611"/>
                </a:cubicBezTo>
                <a:lnTo>
                  <a:pt x="64180" y="14611"/>
                </a:lnTo>
                <a:cubicBezTo>
                  <a:pt x="64113" y="14344"/>
                  <a:pt x="64080" y="14144"/>
                  <a:pt x="64046" y="13911"/>
                </a:cubicBezTo>
                <a:lnTo>
                  <a:pt x="64046" y="13911"/>
                </a:lnTo>
                <a:cubicBezTo>
                  <a:pt x="64080" y="14011"/>
                  <a:pt x="64080" y="14111"/>
                  <a:pt x="64113" y="14244"/>
                </a:cubicBezTo>
                <a:cubicBezTo>
                  <a:pt x="64180" y="14344"/>
                  <a:pt x="64180" y="14478"/>
                  <a:pt x="64213" y="14578"/>
                </a:cubicBezTo>
                <a:cubicBezTo>
                  <a:pt x="64247" y="14678"/>
                  <a:pt x="64247" y="14811"/>
                  <a:pt x="64247" y="14911"/>
                </a:cubicBezTo>
                <a:lnTo>
                  <a:pt x="64247" y="14811"/>
                </a:lnTo>
                <a:lnTo>
                  <a:pt x="64247" y="14811"/>
                </a:lnTo>
                <a:cubicBezTo>
                  <a:pt x="64247" y="14978"/>
                  <a:pt x="64280" y="15145"/>
                  <a:pt x="64280" y="15345"/>
                </a:cubicBezTo>
                <a:cubicBezTo>
                  <a:pt x="64347" y="15078"/>
                  <a:pt x="64247" y="14778"/>
                  <a:pt x="64247" y="14478"/>
                </a:cubicBezTo>
                <a:cubicBezTo>
                  <a:pt x="64280" y="14745"/>
                  <a:pt x="64347" y="14945"/>
                  <a:pt x="64380" y="15178"/>
                </a:cubicBezTo>
                <a:lnTo>
                  <a:pt x="64380" y="15178"/>
                </a:lnTo>
                <a:cubicBezTo>
                  <a:pt x="64380" y="15011"/>
                  <a:pt x="64347" y="14845"/>
                  <a:pt x="64347" y="14678"/>
                </a:cubicBezTo>
                <a:lnTo>
                  <a:pt x="64347" y="14678"/>
                </a:lnTo>
                <a:cubicBezTo>
                  <a:pt x="64380" y="14945"/>
                  <a:pt x="64380" y="15145"/>
                  <a:pt x="64413" y="15412"/>
                </a:cubicBezTo>
                <a:lnTo>
                  <a:pt x="64447" y="15412"/>
                </a:lnTo>
                <a:cubicBezTo>
                  <a:pt x="64447" y="15178"/>
                  <a:pt x="64413" y="14945"/>
                  <a:pt x="64413" y="14745"/>
                </a:cubicBezTo>
                <a:lnTo>
                  <a:pt x="64447" y="14745"/>
                </a:lnTo>
                <a:cubicBezTo>
                  <a:pt x="64513" y="15011"/>
                  <a:pt x="64547" y="15345"/>
                  <a:pt x="64580" y="15645"/>
                </a:cubicBezTo>
                <a:lnTo>
                  <a:pt x="64580" y="15645"/>
                </a:lnTo>
                <a:cubicBezTo>
                  <a:pt x="64580" y="15445"/>
                  <a:pt x="64580" y="15245"/>
                  <a:pt x="64547" y="15011"/>
                </a:cubicBezTo>
                <a:lnTo>
                  <a:pt x="64547" y="15011"/>
                </a:lnTo>
                <a:cubicBezTo>
                  <a:pt x="64547" y="15112"/>
                  <a:pt x="64580" y="15178"/>
                  <a:pt x="64580" y="15278"/>
                </a:cubicBezTo>
                <a:cubicBezTo>
                  <a:pt x="64580" y="15345"/>
                  <a:pt x="64614" y="15445"/>
                  <a:pt x="64614" y="15579"/>
                </a:cubicBezTo>
                <a:lnTo>
                  <a:pt x="64614" y="15845"/>
                </a:lnTo>
                <a:cubicBezTo>
                  <a:pt x="64680" y="15812"/>
                  <a:pt x="64680" y="15478"/>
                  <a:pt x="64614" y="15112"/>
                </a:cubicBezTo>
                <a:cubicBezTo>
                  <a:pt x="64680" y="15145"/>
                  <a:pt x="64680" y="15178"/>
                  <a:pt x="64714" y="15278"/>
                </a:cubicBezTo>
                <a:cubicBezTo>
                  <a:pt x="64747" y="15312"/>
                  <a:pt x="64747" y="15412"/>
                  <a:pt x="64747" y="15445"/>
                </a:cubicBezTo>
                <a:cubicBezTo>
                  <a:pt x="64747" y="15478"/>
                  <a:pt x="64780" y="15579"/>
                  <a:pt x="64780" y="15612"/>
                </a:cubicBezTo>
                <a:cubicBezTo>
                  <a:pt x="64780" y="15512"/>
                  <a:pt x="64780" y="15478"/>
                  <a:pt x="64747" y="15412"/>
                </a:cubicBezTo>
                <a:cubicBezTo>
                  <a:pt x="64714" y="15312"/>
                  <a:pt x="64680" y="15245"/>
                  <a:pt x="64614" y="15112"/>
                </a:cubicBezTo>
                <a:cubicBezTo>
                  <a:pt x="64614" y="15078"/>
                  <a:pt x="64614" y="15011"/>
                  <a:pt x="64580" y="14978"/>
                </a:cubicBezTo>
                <a:lnTo>
                  <a:pt x="64614" y="14978"/>
                </a:lnTo>
                <a:cubicBezTo>
                  <a:pt x="64714" y="15145"/>
                  <a:pt x="64747" y="15312"/>
                  <a:pt x="64847" y="15478"/>
                </a:cubicBezTo>
                <a:lnTo>
                  <a:pt x="64847" y="15478"/>
                </a:lnTo>
                <a:lnTo>
                  <a:pt x="64847" y="15312"/>
                </a:lnTo>
                <a:lnTo>
                  <a:pt x="64847" y="15312"/>
                </a:lnTo>
                <a:cubicBezTo>
                  <a:pt x="64747" y="15112"/>
                  <a:pt x="64680" y="14911"/>
                  <a:pt x="64547" y="14678"/>
                </a:cubicBezTo>
                <a:lnTo>
                  <a:pt x="64580" y="14678"/>
                </a:lnTo>
                <a:cubicBezTo>
                  <a:pt x="64680" y="14911"/>
                  <a:pt x="64747" y="15112"/>
                  <a:pt x="64880" y="15312"/>
                </a:cubicBezTo>
                <a:cubicBezTo>
                  <a:pt x="64880" y="15245"/>
                  <a:pt x="64847" y="15145"/>
                  <a:pt x="64780" y="15078"/>
                </a:cubicBezTo>
                <a:cubicBezTo>
                  <a:pt x="64680" y="14811"/>
                  <a:pt x="64580" y="14578"/>
                  <a:pt x="64447" y="14344"/>
                </a:cubicBezTo>
                <a:cubicBezTo>
                  <a:pt x="64447" y="14311"/>
                  <a:pt x="64413" y="14278"/>
                  <a:pt x="64413" y="14278"/>
                </a:cubicBezTo>
                <a:lnTo>
                  <a:pt x="64413" y="14278"/>
                </a:lnTo>
                <a:cubicBezTo>
                  <a:pt x="64547" y="14511"/>
                  <a:pt x="64714" y="14778"/>
                  <a:pt x="64847" y="15011"/>
                </a:cubicBezTo>
                <a:cubicBezTo>
                  <a:pt x="64747" y="14745"/>
                  <a:pt x="64580" y="14478"/>
                  <a:pt x="64447" y="14244"/>
                </a:cubicBezTo>
                <a:cubicBezTo>
                  <a:pt x="64547" y="14411"/>
                  <a:pt x="64614" y="14511"/>
                  <a:pt x="64714" y="14678"/>
                </a:cubicBezTo>
                <a:lnTo>
                  <a:pt x="64714" y="14678"/>
                </a:lnTo>
                <a:cubicBezTo>
                  <a:pt x="64614" y="14578"/>
                  <a:pt x="64580" y="14444"/>
                  <a:pt x="64513" y="14311"/>
                </a:cubicBezTo>
                <a:lnTo>
                  <a:pt x="64513" y="14311"/>
                </a:lnTo>
                <a:lnTo>
                  <a:pt x="64513" y="14244"/>
                </a:lnTo>
                <a:cubicBezTo>
                  <a:pt x="64413" y="14077"/>
                  <a:pt x="64280" y="13911"/>
                  <a:pt x="64213" y="13744"/>
                </a:cubicBezTo>
                <a:lnTo>
                  <a:pt x="64213" y="13677"/>
                </a:lnTo>
                <a:cubicBezTo>
                  <a:pt x="64280" y="13811"/>
                  <a:pt x="64380" y="13911"/>
                  <a:pt x="64447" y="14011"/>
                </a:cubicBezTo>
                <a:cubicBezTo>
                  <a:pt x="64280" y="13677"/>
                  <a:pt x="64013" y="13410"/>
                  <a:pt x="63780" y="13110"/>
                </a:cubicBezTo>
                <a:cubicBezTo>
                  <a:pt x="63913" y="13243"/>
                  <a:pt x="64046" y="13410"/>
                  <a:pt x="64213" y="13510"/>
                </a:cubicBezTo>
                <a:cubicBezTo>
                  <a:pt x="64013" y="13177"/>
                  <a:pt x="63746" y="12943"/>
                  <a:pt x="63513" y="12643"/>
                </a:cubicBezTo>
                <a:cubicBezTo>
                  <a:pt x="63579" y="12743"/>
                  <a:pt x="63680" y="12776"/>
                  <a:pt x="63713" y="12843"/>
                </a:cubicBezTo>
                <a:cubicBezTo>
                  <a:pt x="63780" y="12943"/>
                  <a:pt x="63880" y="12977"/>
                  <a:pt x="63946" y="13077"/>
                </a:cubicBezTo>
                <a:lnTo>
                  <a:pt x="64180" y="13277"/>
                </a:lnTo>
                <a:cubicBezTo>
                  <a:pt x="64013" y="13010"/>
                  <a:pt x="63780" y="12843"/>
                  <a:pt x="63613" y="12610"/>
                </a:cubicBezTo>
                <a:cubicBezTo>
                  <a:pt x="63746" y="12743"/>
                  <a:pt x="63880" y="12810"/>
                  <a:pt x="64013" y="12943"/>
                </a:cubicBezTo>
                <a:lnTo>
                  <a:pt x="64013" y="12943"/>
                </a:lnTo>
                <a:lnTo>
                  <a:pt x="63780" y="12743"/>
                </a:lnTo>
                <a:cubicBezTo>
                  <a:pt x="63546" y="12576"/>
                  <a:pt x="63346" y="12343"/>
                  <a:pt x="63079" y="12176"/>
                </a:cubicBezTo>
                <a:cubicBezTo>
                  <a:pt x="63079" y="12176"/>
                  <a:pt x="63046" y="12176"/>
                  <a:pt x="63046" y="12143"/>
                </a:cubicBezTo>
                <a:lnTo>
                  <a:pt x="63413" y="12410"/>
                </a:lnTo>
                <a:cubicBezTo>
                  <a:pt x="63346" y="12276"/>
                  <a:pt x="63213" y="12176"/>
                  <a:pt x="63112" y="12076"/>
                </a:cubicBezTo>
                <a:cubicBezTo>
                  <a:pt x="63213" y="12109"/>
                  <a:pt x="63246" y="12143"/>
                  <a:pt x="63346" y="12176"/>
                </a:cubicBezTo>
                <a:lnTo>
                  <a:pt x="63346" y="12176"/>
                </a:lnTo>
                <a:cubicBezTo>
                  <a:pt x="63179" y="12076"/>
                  <a:pt x="63012" y="11976"/>
                  <a:pt x="62846" y="11842"/>
                </a:cubicBezTo>
                <a:lnTo>
                  <a:pt x="62846" y="11842"/>
                </a:lnTo>
                <a:cubicBezTo>
                  <a:pt x="62879" y="11909"/>
                  <a:pt x="62912" y="11909"/>
                  <a:pt x="62946" y="11943"/>
                </a:cubicBezTo>
                <a:lnTo>
                  <a:pt x="62946" y="11943"/>
                </a:lnTo>
                <a:cubicBezTo>
                  <a:pt x="62912" y="11909"/>
                  <a:pt x="62879" y="11842"/>
                  <a:pt x="62846" y="11842"/>
                </a:cubicBezTo>
                <a:lnTo>
                  <a:pt x="62846" y="11842"/>
                </a:lnTo>
                <a:cubicBezTo>
                  <a:pt x="62912" y="11909"/>
                  <a:pt x="63012" y="11943"/>
                  <a:pt x="63112" y="12009"/>
                </a:cubicBezTo>
                <a:cubicBezTo>
                  <a:pt x="62879" y="11809"/>
                  <a:pt x="62612" y="11642"/>
                  <a:pt x="62345" y="11509"/>
                </a:cubicBezTo>
                <a:lnTo>
                  <a:pt x="62345" y="11509"/>
                </a:lnTo>
                <a:cubicBezTo>
                  <a:pt x="62412" y="11576"/>
                  <a:pt x="62512" y="11642"/>
                  <a:pt x="62579" y="11642"/>
                </a:cubicBezTo>
                <a:cubicBezTo>
                  <a:pt x="62679" y="11642"/>
                  <a:pt x="62746" y="11676"/>
                  <a:pt x="62779" y="11742"/>
                </a:cubicBezTo>
                <a:lnTo>
                  <a:pt x="63046" y="11842"/>
                </a:lnTo>
                <a:cubicBezTo>
                  <a:pt x="63079" y="11909"/>
                  <a:pt x="63112" y="11909"/>
                  <a:pt x="63179" y="11943"/>
                </a:cubicBezTo>
                <a:lnTo>
                  <a:pt x="63179" y="11943"/>
                </a:lnTo>
                <a:lnTo>
                  <a:pt x="63046" y="11809"/>
                </a:lnTo>
                <a:cubicBezTo>
                  <a:pt x="63012" y="11776"/>
                  <a:pt x="62946" y="11742"/>
                  <a:pt x="62879" y="11742"/>
                </a:cubicBezTo>
                <a:cubicBezTo>
                  <a:pt x="62846" y="11676"/>
                  <a:pt x="62746" y="11642"/>
                  <a:pt x="62712" y="11609"/>
                </a:cubicBezTo>
                <a:cubicBezTo>
                  <a:pt x="62746" y="11642"/>
                  <a:pt x="62846" y="11642"/>
                  <a:pt x="62879" y="11676"/>
                </a:cubicBezTo>
                <a:cubicBezTo>
                  <a:pt x="63046" y="11776"/>
                  <a:pt x="63179" y="11809"/>
                  <a:pt x="63279" y="11943"/>
                </a:cubicBezTo>
                <a:lnTo>
                  <a:pt x="63346" y="11976"/>
                </a:lnTo>
                <a:lnTo>
                  <a:pt x="63346" y="11976"/>
                </a:lnTo>
                <a:cubicBezTo>
                  <a:pt x="63246" y="11943"/>
                  <a:pt x="63179" y="11842"/>
                  <a:pt x="63079" y="11776"/>
                </a:cubicBezTo>
                <a:cubicBezTo>
                  <a:pt x="63179" y="11809"/>
                  <a:pt x="63213" y="11809"/>
                  <a:pt x="63279" y="11842"/>
                </a:cubicBezTo>
                <a:cubicBezTo>
                  <a:pt x="63112" y="11776"/>
                  <a:pt x="62912" y="11676"/>
                  <a:pt x="62746" y="11576"/>
                </a:cubicBezTo>
                <a:cubicBezTo>
                  <a:pt x="63079" y="11642"/>
                  <a:pt x="63413" y="11842"/>
                  <a:pt x="63713" y="12009"/>
                </a:cubicBezTo>
                <a:cubicBezTo>
                  <a:pt x="63680" y="11976"/>
                  <a:pt x="63613" y="11943"/>
                  <a:pt x="63579" y="11943"/>
                </a:cubicBezTo>
                <a:lnTo>
                  <a:pt x="63579" y="11943"/>
                </a:lnTo>
                <a:cubicBezTo>
                  <a:pt x="63680" y="11976"/>
                  <a:pt x="63746" y="12009"/>
                  <a:pt x="63880" y="12076"/>
                </a:cubicBezTo>
                <a:cubicBezTo>
                  <a:pt x="63613" y="11842"/>
                  <a:pt x="63379" y="11742"/>
                  <a:pt x="63112" y="11576"/>
                </a:cubicBezTo>
                <a:lnTo>
                  <a:pt x="63112" y="11509"/>
                </a:lnTo>
                <a:cubicBezTo>
                  <a:pt x="63346" y="11642"/>
                  <a:pt x="63579" y="11742"/>
                  <a:pt x="63780" y="11842"/>
                </a:cubicBezTo>
                <a:cubicBezTo>
                  <a:pt x="63746" y="11842"/>
                  <a:pt x="63746" y="11809"/>
                  <a:pt x="63746" y="11809"/>
                </a:cubicBezTo>
                <a:cubicBezTo>
                  <a:pt x="63713" y="11809"/>
                  <a:pt x="63713" y="11776"/>
                  <a:pt x="63680" y="11742"/>
                </a:cubicBezTo>
                <a:cubicBezTo>
                  <a:pt x="63713" y="11742"/>
                  <a:pt x="63746" y="11776"/>
                  <a:pt x="63780" y="11776"/>
                </a:cubicBezTo>
                <a:lnTo>
                  <a:pt x="63780" y="11776"/>
                </a:lnTo>
                <a:cubicBezTo>
                  <a:pt x="63613" y="11642"/>
                  <a:pt x="63446" y="11576"/>
                  <a:pt x="63246" y="11442"/>
                </a:cubicBezTo>
                <a:lnTo>
                  <a:pt x="63246" y="11409"/>
                </a:lnTo>
                <a:cubicBezTo>
                  <a:pt x="63546" y="11576"/>
                  <a:pt x="63880" y="11776"/>
                  <a:pt x="64180" y="11943"/>
                </a:cubicBezTo>
                <a:lnTo>
                  <a:pt x="64180" y="11943"/>
                </a:lnTo>
                <a:cubicBezTo>
                  <a:pt x="64080" y="11909"/>
                  <a:pt x="64046" y="11842"/>
                  <a:pt x="63946" y="11776"/>
                </a:cubicBezTo>
                <a:cubicBezTo>
                  <a:pt x="63880" y="11742"/>
                  <a:pt x="63846" y="11676"/>
                  <a:pt x="63746" y="11642"/>
                </a:cubicBezTo>
                <a:cubicBezTo>
                  <a:pt x="63680" y="11609"/>
                  <a:pt x="63613" y="11576"/>
                  <a:pt x="63546" y="11476"/>
                </a:cubicBezTo>
                <a:cubicBezTo>
                  <a:pt x="63780" y="11609"/>
                  <a:pt x="64046" y="11776"/>
                  <a:pt x="64247" y="12009"/>
                </a:cubicBezTo>
                <a:cubicBezTo>
                  <a:pt x="64213" y="11909"/>
                  <a:pt x="64080" y="11842"/>
                  <a:pt x="64013" y="11742"/>
                </a:cubicBezTo>
                <a:cubicBezTo>
                  <a:pt x="64046" y="11742"/>
                  <a:pt x="64046" y="11776"/>
                  <a:pt x="64080" y="11776"/>
                </a:cubicBezTo>
                <a:lnTo>
                  <a:pt x="64347" y="11909"/>
                </a:lnTo>
                <a:cubicBezTo>
                  <a:pt x="64413" y="11943"/>
                  <a:pt x="64513" y="12009"/>
                  <a:pt x="64547" y="12076"/>
                </a:cubicBezTo>
                <a:cubicBezTo>
                  <a:pt x="64447" y="11943"/>
                  <a:pt x="64347" y="11842"/>
                  <a:pt x="64247" y="11676"/>
                </a:cubicBezTo>
                <a:cubicBezTo>
                  <a:pt x="64347" y="11742"/>
                  <a:pt x="64447" y="11809"/>
                  <a:pt x="64547" y="11842"/>
                </a:cubicBezTo>
                <a:lnTo>
                  <a:pt x="64547" y="11842"/>
                </a:lnTo>
                <a:lnTo>
                  <a:pt x="64447" y="11776"/>
                </a:lnTo>
                <a:cubicBezTo>
                  <a:pt x="64347" y="11676"/>
                  <a:pt x="64180" y="11609"/>
                  <a:pt x="64046" y="11509"/>
                </a:cubicBezTo>
                <a:cubicBezTo>
                  <a:pt x="64347" y="11642"/>
                  <a:pt x="64580" y="11776"/>
                  <a:pt x="64847" y="11976"/>
                </a:cubicBezTo>
                <a:cubicBezTo>
                  <a:pt x="64847" y="11909"/>
                  <a:pt x="64714" y="11909"/>
                  <a:pt x="64747" y="11809"/>
                </a:cubicBezTo>
                <a:cubicBezTo>
                  <a:pt x="64914" y="11943"/>
                  <a:pt x="65081" y="12009"/>
                  <a:pt x="65247" y="12143"/>
                </a:cubicBezTo>
                <a:cubicBezTo>
                  <a:pt x="65081" y="11976"/>
                  <a:pt x="64880" y="11842"/>
                  <a:pt x="64714" y="11676"/>
                </a:cubicBezTo>
                <a:cubicBezTo>
                  <a:pt x="64914" y="11742"/>
                  <a:pt x="65681" y="12276"/>
                  <a:pt x="65748" y="12476"/>
                </a:cubicBezTo>
                <a:lnTo>
                  <a:pt x="65748" y="12476"/>
                </a:lnTo>
                <a:cubicBezTo>
                  <a:pt x="65748" y="12476"/>
                  <a:pt x="65748" y="12443"/>
                  <a:pt x="65714" y="12443"/>
                </a:cubicBezTo>
                <a:cubicBezTo>
                  <a:pt x="65614" y="12343"/>
                  <a:pt x="65548" y="12276"/>
                  <a:pt x="65447" y="12143"/>
                </a:cubicBezTo>
                <a:cubicBezTo>
                  <a:pt x="65347" y="12009"/>
                  <a:pt x="65181" y="11842"/>
                  <a:pt x="65014" y="11742"/>
                </a:cubicBezTo>
                <a:lnTo>
                  <a:pt x="64947" y="11676"/>
                </a:lnTo>
                <a:cubicBezTo>
                  <a:pt x="65081" y="11742"/>
                  <a:pt x="65247" y="11776"/>
                  <a:pt x="65381" y="11842"/>
                </a:cubicBezTo>
                <a:cubicBezTo>
                  <a:pt x="65514" y="11909"/>
                  <a:pt x="65681" y="11976"/>
                  <a:pt x="65781" y="12009"/>
                </a:cubicBezTo>
                <a:cubicBezTo>
                  <a:pt x="65748" y="11976"/>
                  <a:pt x="65681" y="11943"/>
                  <a:pt x="65614" y="11909"/>
                </a:cubicBezTo>
                <a:lnTo>
                  <a:pt x="65581" y="11842"/>
                </a:lnTo>
                <a:lnTo>
                  <a:pt x="65581" y="11842"/>
                </a:lnTo>
                <a:cubicBezTo>
                  <a:pt x="65548" y="11809"/>
                  <a:pt x="65548" y="11809"/>
                  <a:pt x="65514" y="11809"/>
                </a:cubicBezTo>
                <a:cubicBezTo>
                  <a:pt x="65347" y="11742"/>
                  <a:pt x="65181" y="11642"/>
                  <a:pt x="65047" y="11576"/>
                </a:cubicBezTo>
                <a:cubicBezTo>
                  <a:pt x="65081" y="11576"/>
                  <a:pt x="65114" y="11609"/>
                  <a:pt x="65214" y="11609"/>
                </a:cubicBezTo>
                <a:cubicBezTo>
                  <a:pt x="65214" y="11609"/>
                  <a:pt x="65214" y="11576"/>
                  <a:pt x="65181" y="11576"/>
                </a:cubicBezTo>
                <a:cubicBezTo>
                  <a:pt x="64847" y="11409"/>
                  <a:pt x="64447" y="11275"/>
                  <a:pt x="64080" y="11242"/>
                </a:cubicBezTo>
                <a:cubicBezTo>
                  <a:pt x="64013" y="11242"/>
                  <a:pt x="63946" y="11175"/>
                  <a:pt x="63880" y="11142"/>
                </a:cubicBezTo>
                <a:cubicBezTo>
                  <a:pt x="64046" y="11175"/>
                  <a:pt x="64247" y="11175"/>
                  <a:pt x="64413" y="11242"/>
                </a:cubicBezTo>
                <a:lnTo>
                  <a:pt x="64413" y="11242"/>
                </a:lnTo>
                <a:cubicBezTo>
                  <a:pt x="64213" y="11175"/>
                  <a:pt x="64013" y="11142"/>
                  <a:pt x="63780" y="11075"/>
                </a:cubicBezTo>
                <a:cubicBezTo>
                  <a:pt x="63880" y="11075"/>
                  <a:pt x="64013" y="11075"/>
                  <a:pt x="64080" y="11109"/>
                </a:cubicBezTo>
                <a:lnTo>
                  <a:pt x="64080" y="11075"/>
                </a:lnTo>
                <a:cubicBezTo>
                  <a:pt x="63880" y="11009"/>
                  <a:pt x="63613" y="11009"/>
                  <a:pt x="63413" y="10975"/>
                </a:cubicBezTo>
                <a:lnTo>
                  <a:pt x="63613" y="10975"/>
                </a:lnTo>
                <a:lnTo>
                  <a:pt x="63613" y="10975"/>
                </a:lnTo>
                <a:cubicBezTo>
                  <a:pt x="63279" y="10942"/>
                  <a:pt x="62946" y="10942"/>
                  <a:pt x="62612" y="10908"/>
                </a:cubicBezTo>
                <a:cubicBezTo>
                  <a:pt x="62712" y="10908"/>
                  <a:pt x="62846" y="10842"/>
                  <a:pt x="62912" y="10842"/>
                </a:cubicBezTo>
                <a:lnTo>
                  <a:pt x="62912" y="10808"/>
                </a:lnTo>
                <a:cubicBezTo>
                  <a:pt x="62679" y="10842"/>
                  <a:pt x="62412" y="10842"/>
                  <a:pt x="62212" y="10908"/>
                </a:cubicBezTo>
                <a:lnTo>
                  <a:pt x="62212" y="10908"/>
                </a:lnTo>
                <a:cubicBezTo>
                  <a:pt x="62279" y="10908"/>
                  <a:pt x="62379" y="10842"/>
                  <a:pt x="62445" y="10842"/>
                </a:cubicBezTo>
                <a:lnTo>
                  <a:pt x="62445" y="10808"/>
                </a:lnTo>
                <a:lnTo>
                  <a:pt x="61845" y="10942"/>
                </a:lnTo>
                <a:lnTo>
                  <a:pt x="61845" y="10942"/>
                </a:lnTo>
                <a:lnTo>
                  <a:pt x="62212" y="10808"/>
                </a:lnTo>
                <a:lnTo>
                  <a:pt x="62212" y="10808"/>
                </a:lnTo>
                <a:lnTo>
                  <a:pt x="62078" y="10808"/>
                </a:lnTo>
                <a:cubicBezTo>
                  <a:pt x="62112" y="10808"/>
                  <a:pt x="62212" y="10775"/>
                  <a:pt x="62245" y="10775"/>
                </a:cubicBezTo>
                <a:cubicBezTo>
                  <a:pt x="62178" y="10775"/>
                  <a:pt x="62112" y="10742"/>
                  <a:pt x="62078" y="10742"/>
                </a:cubicBezTo>
                <a:cubicBezTo>
                  <a:pt x="62212" y="10675"/>
                  <a:pt x="62345" y="10642"/>
                  <a:pt x="62412" y="10608"/>
                </a:cubicBezTo>
                <a:lnTo>
                  <a:pt x="62412" y="10608"/>
                </a:lnTo>
                <a:cubicBezTo>
                  <a:pt x="62279" y="10608"/>
                  <a:pt x="62178" y="10642"/>
                  <a:pt x="62045" y="10642"/>
                </a:cubicBezTo>
                <a:cubicBezTo>
                  <a:pt x="62245" y="10508"/>
                  <a:pt x="62512" y="10475"/>
                  <a:pt x="62712" y="10441"/>
                </a:cubicBezTo>
                <a:lnTo>
                  <a:pt x="62712" y="10408"/>
                </a:lnTo>
                <a:cubicBezTo>
                  <a:pt x="62512" y="10441"/>
                  <a:pt x="62345" y="10475"/>
                  <a:pt x="62112" y="10475"/>
                </a:cubicBezTo>
                <a:cubicBezTo>
                  <a:pt x="62178" y="10475"/>
                  <a:pt x="62178" y="10441"/>
                  <a:pt x="62212" y="10441"/>
                </a:cubicBezTo>
                <a:lnTo>
                  <a:pt x="62212" y="10441"/>
                </a:lnTo>
                <a:lnTo>
                  <a:pt x="62112" y="10441"/>
                </a:lnTo>
                <a:lnTo>
                  <a:pt x="62112" y="10441"/>
                </a:lnTo>
                <a:cubicBezTo>
                  <a:pt x="62379" y="10341"/>
                  <a:pt x="62612" y="10275"/>
                  <a:pt x="62879" y="10241"/>
                </a:cubicBezTo>
                <a:lnTo>
                  <a:pt x="62879" y="10241"/>
                </a:lnTo>
                <a:cubicBezTo>
                  <a:pt x="62679" y="10275"/>
                  <a:pt x="62445" y="10275"/>
                  <a:pt x="62245" y="10308"/>
                </a:cubicBezTo>
                <a:cubicBezTo>
                  <a:pt x="62545" y="10241"/>
                  <a:pt x="62779" y="10108"/>
                  <a:pt x="63112" y="10075"/>
                </a:cubicBezTo>
                <a:cubicBezTo>
                  <a:pt x="63012" y="10008"/>
                  <a:pt x="62879" y="10075"/>
                  <a:pt x="62746" y="10075"/>
                </a:cubicBezTo>
                <a:cubicBezTo>
                  <a:pt x="62612" y="10075"/>
                  <a:pt x="62512" y="10108"/>
                  <a:pt x="62379" y="10141"/>
                </a:cubicBezTo>
                <a:lnTo>
                  <a:pt x="62379" y="10141"/>
                </a:lnTo>
                <a:cubicBezTo>
                  <a:pt x="62579" y="10075"/>
                  <a:pt x="62779" y="10008"/>
                  <a:pt x="63046" y="9941"/>
                </a:cubicBezTo>
                <a:cubicBezTo>
                  <a:pt x="62879" y="9908"/>
                  <a:pt x="62712" y="9974"/>
                  <a:pt x="62545" y="10008"/>
                </a:cubicBezTo>
                <a:cubicBezTo>
                  <a:pt x="62679" y="9941"/>
                  <a:pt x="62946" y="9841"/>
                  <a:pt x="63246" y="9808"/>
                </a:cubicBezTo>
                <a:lnTo>
                  <a:pt x="63112" y="9808"/>
                </a:lnTo>
                <a:cubicBezTo>
                  <a:pt x="63179" y="9774"/>
                  <a:pt x="63213" y="9774"/>
                  <a:pt x="63246" y="9774"/>
                </a:cubicBezTo>
                <a:lnTo>
                  <a:pt x="63246" y="9774"/>
                </a:lnTo>
                <a:cubicBezTo>
                  <a:pt x="63046" y="9808"/>
                  <a:pt x="62846" y="9908"/>
                  <a:pt x="62612" y="9941"/>
                </a:cubicBezTo>
                <a:lnTo>
                  <a:pt x="62612" y="9908"/>
                </a:lnTo>
                <a:cubicBezTo>
                  <a:pt x="63012" y="9774"/>
                  <a:pt x="63346" y="9641"/>
                  <a:pt x="63713" y="9507"/>
                </a:cubicBezTo>
                <a:lnTo>
                  <a:pt x="63613" y="9507"/>
                </a:lnTo>
                <a:cubicBezTo>
                  <a:pt x="63680" y="9507"/>
                  <a:pt x="63680" y="9474"/>
                  <a:pt x="63713" y="9474"/>
                </a:cubicBezTo>
                <a:lnTo>
                  <a:pt x="63680" y="9474"/>
                </a:lnTo>
                <a:cubicBezTo>
                  <a:pt x="63513" y="9407"/>
                  <a:pt x="63346" y="9507"/>
                  <a:pt x="63179" y="9507"/>
                </a:cubicBezTo>
                <a:lnTo>
                  <a:pt x="63079" y="9507"/>
                </a:lnTo>
                <a:cubicBezTo>
                  <a:pt x="63279" y="9441"/>
                  <a:pt x="63513" y="9341"/>
                  <a:pt x="63713" y="9307"/>
                </a:cubicBezTo>
                <a:lnTo>
                  <a:pt x="63713" y="9307"/>
                </a:lnTo>
                <a:lnTo>
                  <a:pt x="63613" y="9307"/>
                </a:lnTo>
                <a:cubicBezTo>
                  <a:pt x="63546" y="9307"/>
                  <a:pt x="63513" y="9341"/>
                  <a:pt x="63413" y="9341"/>
                </a:cubicBezTo>
                <a:cubicBezTo>
                  <a:pt x="63379" y="9341"/>
                  <a:pt x="63279" y="9407"/>
                  <a:pt x="63246" y="9407"/>
                </a:cubicBezTo>
                <a:cubicBezTo>
                  <a:pt x="63112" y="9441"/>
                  <a:pt x="62946" y="9441"/>
                  <a:pt x="62879" y="9574"/>
                </a:cubicBezTo>
                <a:lnTo>
                  <a:pt x="62879" y="9507"/>
                </a:lnTo>
                <a:cubicBezTo>
                  <a:pt x="62912" y="9507"/>
                  <a:pt x="62912" y="9474"/>
                  <a:pt x="62946" y="9474"/>
                </a:cubicBezTo>
                <a:lnTo>
                  <a:pt x="62946" y="9474"/>
                </a:lnTo>
                <a:cubicBezTo>
                  <a:pt x="62846" y="9574"/>
                  <a:pt x="62679" y="9674"/>
                  <a:pt x="62545" y="9774"/>
                </a:cubicBezTo>
                <a:lnTo>
                  <a:pt x="62545" y="9774"/>
                </a:lnTo>
                <a:cubicBezTo>
                  <a:pt x="62579" y="9741"/>
                  <a:pt x="62679" y="9674"/>
                  <a:pt x="62712" y="9641"/>
                </a:cubicBezTo>
                <a:lnTo>
                  <a:pt x="62712" y="9608"/>
                </a:lnTo>
                <a:cubicBezTo>
                  <a:pt x="62579" y="9674"/>
                  <a:pt x="62445" y="9808"/>
                  <a:pt x="62345" y="9908"/>
                </a:cubicBezTo>
                <a:lnTo>
                  <a:pt x="62345" y="9908"/>
                </a:lnTo>
                <a:lnTo>
                  <a:pt x="62445" y="9774"/>
                </a:lnTo>
                <a:cubicBezTo>
                  <a:pt x="62245" y="9908"/>
                  <a:pt x="62045" y="10075"/>
                  <a:pt x="61878" y="10241"/>
                </a:cubicBezTo>
                <a:cubicBezTo>
                  <a:pt x="61945" y="10141"/>
                  <a:pt x="62012" y="10075"/>
                  <a:pt x="62078" y="9974"/>
                </a:cubicBezTo>
                <a:lnTo>
                  <a:pt x="62078" y="9974"/>
                </a:lnTo>
                <a:lnTo>
                  <a:pt x="61611" y="10441"/>
                </a:lnTo>
                <a:lnTo>
                  <a:pt x="61611" y="10441"/>
                </a:lnTo>
                <a:cubicBezTo>
                  <a:pt x="61678" y="10408"/>
                  <a:pt x="61711" y="10308"/>
                  <a:pt x="61745" y="10275"/>
                </a:cubicBezTo>
                <a:lnTo>
                  <a:pt x="61745" y="10275"/>
                </a:lnTo>
                <a:cubicBezTo>
                  <a:pt x="61611" y="10408"/>
                  <a:pt x="61545" y="10575"/>
                  <a:pt x="61411" y="10675"/>
                </a:cubicBezTo>
                <a:lnTo>
                  <a:pt x="61411" y="10675"/>
                </a:lnTo>
                <a:cubicBezTo>
                  <a:pt x="61445" y="10608"/>
                  <a:pt x="61511" y="10475"/>
                  <a:pt x="61545" y="10408"/>
                </a:cubicBezTo>
                <a:lnTo>
                  <a:pt x="61545" y="10408"/>
                </a:lnTo>
                <a:cubicBezTo>
                  <a:pt x="61445" y="10475"/>
                  <a:pt x="61411" y="10608"/>
                  <a:pt x="61345" y="10675"/>
                </a:cubicBezTo>
                <a:lnTo>
                  <a:pt x="61345" y="10675"/>
                </a:lnTo>
                <a:cubicBezTo>
                  <a:pt x="61345" y="10642"/>
                  <a:pt x="61378" y="10608"/>
                  <a:pt x="61378" y="10575"/>
                </a:cubicBezTo>
                <a:lnTo>
                  <a:pt x="61378" y="10575"/>
                </a:lnTo>
                <a:cubicBezTo>
                  <a:pt x="61345" y="10642"/>
                  <a:pt x="61278" y="10775"/>
                  <a:pt x="61211" y="10842"/>
                </a:cubicBezTo>
                <a:cubicBezTo>
                  <a:pt x="61211" y="10608"/>
                  <a:pt x="61244" y="10408"/>
                  <a:pt x="61244" y="10175"/>
                </a:cubicBezTo>
                <a:lnTo>
                  <a:pt x="61244" y="10175"/>
                </a:lnTo>
                <a:cubicBezTo>
                  <a:pt x="61211" y="10341"/>
                  <a:pt x="61211" y="10508"/>
                  <a:pt x="61178" y="10675"/>
                </a:cubicBezTo>
                <a:cubicBezTo>
                  <a:pt x="61111" y="10475"/>
                  <a:pt x="61078" y="10275"/>
                  <a:pt x="61078" y="10075"/>
                </a:cubicBezTo>
                <a:lnTo>
                  <a:pt x="61044" y="10075"/>
                </a:lnTo>
                <a:cubicBezTo>
                  <a:pt x="61078" y="10241"/>
                  <a:pt x="61078" y="10341"/>
                  <a:pt x="61111" y="10508"/>
                </a:cubicBezTo>
                <a:lnTo>
                  <a:pt x="61111" y="10508"/>
                </a:lnTo>
                <a:lnTo>
                  <a:pt x="61111" y="10441"/>
                </a:lnTo>
                <a:lnTo>
                  <a:pt x="61111" y="10441"/>
                </a:lnTo>
                <a:lnTo>
                  <a:pt x="61111" y="10608"/>
                </a:lnTo>
                <a:lnTo>
                  <a:pt x="61111" y="10608"/>
                </a:lnTo>
                <a:cubicBezTo>
                  <a:pt x="61078" y="10475"/>
                  <a:pt x="61044" y="10308"/>
                  <a:pt x="61011" y="10175"/>
                </a:cubicBezTo>
                <a:lnTo>
                  <a:pt x="60944" y="10175"/>
                </a:lnTo>
                <a:cubicBezTo>
                  <a:pt x="60944" y="10241"/>
                  <a:pt x="61011" y="10308"/>
                  <a:pt x="61011" y="10341"/>
                </a:cubicBezTo>
                <a:cubicBezTo>
                  <a:pt x="60944" y="10241"/>
                  <a:pt x="60878" y="10141"/>
                  <a:pt x="60844" y="10075"/>
                </a:cubicBezTo>
                <a:lnTo>
                  <a:pt x="60844" y="10075"/>
                </a:lnTo>
                <a:cubicBezTo>
                  <a:pt x="60878" y="10141"/>
                  <a:pt x="60911" y="10275"/>
                  <a:pt x="60944" y="10341"/>
                </a:cubicBezTo>
                <a:lnTo>
                  <a:pt x="60944" y="10341"/>
                </a:lnTo>
                <a:cubicBezTo>
                  <a:pt x="60911" y="10275"/>
                  <a:pt x="60911" y="10241"/>
                  <a:pt x="60878" y="10141"/>
                </a:cubicBezTo>
                <a:cubicBezTo>
                  <a:pt x="60744" y="9974"/>
                  <a:pt x="60677" y="9808"/>
                  <a:pt x="60544" y="9641"/>
                </a:cubicBezTo>
                <a:cubicBezTo>
                  <a:pt x="60577" y="9674"/>
                  <a:pt x="60577" y="9741"/>
                  <a:pt x="60611" y="9774"/>
                </a:cubicBezTo>
                <a:lnTo>
                  <a:pt x="60611" y="9774"/>
                </a:lnTo>
                <a:cubicBezTo>
                  <a:pt x="60544" y="9641"/>
                  <a:pt x="60411" y="9507"/>
                  <a:pt x="60344" y="9341"/>
                </a:cubicBezTo>
                <a:lnTo>
                  <a:pt x="60344" y="9341"/>
                </a:lnTo>
                <a:cubicBezTo>
                  <a:pt x="60377" y="9441"/>
                  <a:pt x="60411" y="9507"/>
                  <a:pt x="60511" y="9608"/>
                </a:cubicBezTo>
                <a:lnTo>
                  <a:pt x="60511" y="9608"/>
                </a:lnTo>
                <a:cubicBezTo>
                  <a:pt x="60377" y="9474"/>
                  <a:pt x="60277" y="9341"/>
                  <a:pt x="60177" y="9274"/>
                </a:cubicBezTo>
                <a:lnTo>
                  <a:pt x="60177" y="9274"/>
                </a:lnTo>
                <a:cubicBezTo>
                  <a:pt x="60244" y="9407"/>
                  <a:pt x="60377" y="9507"/>
                  <a:pt x="60444" y="9641"/>
                </a:cubicBezTo>
                <a:cubicBezTo>
                  <a:pt x="60244" y="9507"/>
                  <a:pt x="60110" y="9307"/>
                  <a:pt x="59877" y="9241"/>
                </a:cubicBezTo>
                <a:cubicBezTo>
                  <a:pt x="60010" y="9307"/>
                  <a:pt x="60110" y="9441"/>
                  <a:pt x="60244" y="9507"/>
                </a:cubicBezTo>
                <a:lnTo>
                  <a:pt x="60244" y="9507"/>
                </a:lnTo>
                <a:cubicBezTo>
                  <a:pt x="60110" y="9441"/>
                  <a:pt x="60010" y="9341"/>
                  <a:pt x="59843" y="9274"/>
                </a:cubicBezTo>
                <a:lnTo>
                  <a:pt x="59843" y="9274"/>
                </a:lnTo>
                <a:cubicBezTo>
                  <a:pt x="60010" y="9407"/>
                  <a:pt x="60177" y="9507"/>
                  <a:pt x="60344" y="9608"/>
                </a:cubicBezTo>
                <a:lnTo>
                  <a:pt x="60344" y="9641"/>
                </a:lnTo>
                <a:cubicBezTo>
                  <a:pt x="60244" y="9574"/>
                  <a:pt x="60110" y="9507"/>
                  <a:pt x="60044" y="9441"/>
                </a:cubicBezTo>
                <a:lnTo>
                  <a:pt x="60044" y="9441"/>
                </a:lnTo>
                <a:cubicBezTo>
                  <a:pt x="60210" y="9608"/>
                  <a:pt x="60344" y="9774"/>
                  <a:pt x="60511" y="9941"/>
                </a:cubicBezTo>
                <a:lnTo>
                  <a:pt x="60511" y="9941"/>
                </a:lnTo>
                <a:cubicBezTo>
                  <a:pt x="60511" y="9941"/>
                  <a:pt x="60444" y="9941"/>
                  <a:pt x="60411" y="9908"/>
                </a:cubicBezTo>
                <a:cubicBezTo>
                  <a:pt x="60511" y="9974"/>
                  <a:pt x="60577" y="10108"/>
                  <a:pt x="60677" y="10175"/>
                </a:cubicBezTo>
                <a:lnTo>
                  <a:pt x="60677" y="10175"/>
                </a:lnTo>
                <a:lnTo>
                  <a:pt x="60277" y="9808"/>
                </a:lnTo>
                <a:cubicBezTo>
                  <a:pt x="60377" y="9908"/>
                  <a:pt x="60411" y="9974"/>
                  <a:pt x="60511" y="10075"/>
                </a:cubicBezTo>
                <a:lnTo>
                  <a:pt x="60511" y="10075"/>
                </a:lnTo>
                <a:lnTo>
                  <a:pt x="60444" y="10075"/>
                </a:lnTo>
                <a:lnTo>
                  <a:pt x="60944" y="10675"/>
                </a:lnTo>
                <a:lnTo>
                  <a:pt x="60944" y="10675"/>
                </a:lnTo>
                <a:cubicBezTo>
                  <a:pt x="60844" y="10575"/>
                  <a:pt x="60711" y="10441"/>
                  <a:pt x="60611" y="10308"/>
                </a:cubicBezTo>
                <a:lnTo>
                  <a:pt x="60611" y="10308"/>
                </a:lnTo>
                <a:cubicBezTo>
                  <a:pt x="60677" y="10341"/>
                  <a:pt x="60711" y="10441"/>
                  <a:pt x="60744" y="10475"/>
                </a:cubicBezTo>
                <a:lnTo>
                  <a:pt x="60744" y="10475"/>
                </a:lnTo>
                <a:lnTo>
                  <a:pt x="60577" y="10308"/>
                </a:lnTo>
                <a:cubicBezTo>
                  <a:pt x="60544" y="10275"/>
                  <a:pt x="60444" y="10241"/>
                  <a:pt x="60377" y="10175"/>
                </a:cubicBezTo>
                <a:cubicBezTo>
                  <a:pt x="60444" y="10275"/>
                  <a:pt x="60544" y="10341"/>
                  <a:pt x="60577" y="10441"/>
                </a:cubicBezTo>
                <a:lnTo>
                  <a:pt x="60577" y="10441"/>
                </a:lnTo>
                <a:cubicBezTo>
                  <a:pt x="60511" y="10408"/>
                  <a:pt x="60411" y="10341"/>
                  <a:pt x="60344" y="10275"/>
                </a:cubicBezTo>
                <a:lnTo>
                  <a:pt x="60344" y="10275"/>
                </a:lnTo>
                <a:cubicBezTo>
                  <a:pt x="60444" y="10341"/>
                  <a:pt x="60577" y="10441"/>
                  <a:pt x="60711" y="10575"/>
                </a:cubicBezTo>
                <a:lnTo>
                  <a:pt x="60711" y="10575"/>
                </a:lnTo>
                <a:cubicBezTo>
                  <a:pt x="60511" y="10475"/>
                  <a:pt x="60277" y="10341"/>
                  <a:pt x="60077" y="10275"/>
                </a:cubicBezTo>
                <a:lnTo>
                  <a:pt x="60077" y="10275"/>
                </a:lnTo>
                <a:cubicBezTo>
                  <a:pt x="60277" y="10408"/>
                  <a:pt x="60511" y="10475"/>
                  <a:pt x="60711" y="10608"/>
                </a:cubicBezTo>
                <a:lnTo>
                  <a:pt x="60711" y="10608"/>
                </a:lnTo>
                <a:cubicBezTo>
                  <a:pt x="60377" y="10441"/>
                  <a:pt x="60044" y="10308"/>
                  <a:pt x="59743" y="10141"/>
                </a:cubicBezTo>
                <a:lnTo>
                  <a:pt x="59743" y="10175"/>
                </a:lnTo>
                <a:cubicBezTo>
                  <a:pt x="59843" y="10241"/>
                  <a:pt x="59877" y="10275"/>
                  <a:pt x="59944" y="10275"/>
                </a:cubicBezTo>
                <a:lnTo>
                  <a:pt x="59944" y="10275"/>
                </a:lnTo>
                <a:cubicBezTo>
                  <a:pt x="59843" y="10241"/>
                  <a:pt x="59710" y="10175"/>
                  <a:pt x="59610" y="10141"/>
                </a:cubicBezTo>
                <a:lnTo>
                  <a:pt x="59110" y="10008"/>
                </a:lnTo>
                <a:cubicBezTo>
                  <a:pt x="59043" y="10008"/>
                  <a:pt x="58943" y="9974"/>
                  <a:pt x="58876" y="9974"/>
                </a:cubicBezTo>
                <a:lnTo>
                  <a:pt x="58743" y="9974"/>
                </a:lnTo>
                <a:cubicBezTo>
                  <a:pt x="59010" y="10075"/>
                  <a:pt x="59243" y="10141"/>
                  <a:pt x="59543" y="10241"/>
                </a:cubicBezTo>
                <a:lnTo>
                  <a:pt x="59543" y="10275"/>
                </a:lnTo>
                <a:cubicBezTo>
                  <a:pt x="59176" y="10175"/>
                  <a:pt x="58843" y="10075"/>
                  <a:pt x="58442" y="10075"/>
                </a:cubicBezTo>
                <a:cubicBezTo>
                  <a:pt x="58609" y="10108"/>
                  <a:pt x="58743" y="10108"/>
                  <a:pt x="58909" y="10141"/>
                </a:cubicBezTo>
                <a:lnTo>
                  <a:pt x="58909" y="10141"/>
                </a:lnTo>
                <a:cubicBezTo>
                  <a:pt x="58609" y="10108"/>
                  <a:pt x="58342" y="10108"/>
                  <a:pt x="58042" y="10075"/>
                </a:cubicBezTo>
                <a:lnTo>
                  <a:pt x="58042" y="10075"/>
                </a:lnTo>
                <a:cubicBezTo>
                  <a:pt x="58176" y="10075"/>
                  <a:pt x="58276" y="10075"/>
                  <a:pt x="58409" y="10108"/>
                </a:cubicBezTo>
                <a:lnTo>
                  <a:pt x="58409" y="10141"/>
                </a:lnTo>
                <a:cubicBezTo>
                  <a:pt x="58042" y="10175"/>
                  <a:pt x="57709" y="10175"/>
                  <a:pt x="57375" y="10341"/>
                </a:cubicBezTo>
                <a:cubicBezTo>
                  <a:pt x="57542" y="10308"/>
                  <a:pt x="57742" y="10275"/>
                  <a:pt x="57909" y="10275"/>
                </a:cubicBezTo>
                <a:lnTo>
                  <a:pt x="57909" y="10275"/>
                </a:lnTo>
                <a:cubicBezTo>
                  <a:pt x="57675" y="10408"/>
                  <a:pt x="57408" y="10475"/>
                  <a:pt x="57108" y="10608"/>
                </a:cubicBezTo>
                <a:lnTo>
                  <a:pt x="57175" y="10608"/>
                </a:lnTo>
                <a:lnTo>
                  <a:pt x="58409" y="10341"/>
                </a:lnTo>
                <a:cubicBezTo>
                  <a:pt x="58509" y="10341"/>
                  <a:pt x="58609" y="10308"/>
                  <a:pt x="58709" y="10308"/>
                </a:cubicBezTo>
                <a:lnTo>
                  <a:pt x="58743" y="10308"/>
                </a:lnTo>
                <a:cubicBezTo>
                  <a:pt x="58409" y="10408"/>
                  <a:pt x="58076" y="10441"/>
                  <a:pt x="57742" y="10508"/>
                </a:cubicBezTo>
                <a:lnTo>
                  <a:pt x="57742" y="10575"/>
                </a:lnTo>
                <a:cubicBezTo>
                  <a:pt x="57875" y="10575"/>
                  <a:pt x="57942" y="10508"/>
                  <a:pt x="58076" y="10508"/>
                </a:cubicBezTo>
                <a:lnTo>
                  <a:pt x="58509" y="10508"/>
                </a:lnTo>
                <a:lnTo>
                  <a:pt x="58743" y="10508"/>
                </a:lnTo>
                <a:cubicBezTo>
                  <a:pt x="58576" y="10575"/>
                  <a:pt x="58376" y="10608"/>
                  <a:pt x="58209" y="10642"/>
                </a:cubicBezTo>
                <a:lnTo>
                  <a:pt x="58209" y="10642"/>
                </a:lnTo>
                <a:cubicBezTo>
                  <a:pt x="58509" y="10608"/>
                  <a:pt x="58743" y="10608"/>
                  <a:pt x="59043" y="10575"/>
                </a:cubicBezTo>
                <a:lnTo>
                  <a:pt x="59043" y="10608"/>
                </a:lnTo>
                <a:cubicBezTo>
                  <a:pt x="58909" y="10642"/>
                  <a:pt x="58843" y="10642"/>
                  <a:pt x="58709" y="10675"/>
                </a:cubicBezTo>
                <a:lnTo>
                  <a:pt x="58709" y="10675"/>
                </a:lnTo>
                <a:lnTo>
                  <a:pt x="58743" y="10675"/>
                </a:lnTo>
                <a:cubicBezTo>
                  <a:pt x="58843" y="10775"/>
                  <a:pt x="58943" y="10675"/>
                  <a:pt x="59076" y="10675"/>
                </a:cubicBezTo>
                <a:lnTo>
                  <a:pt x="59443" y="10675"/>
                </a:lnTo>
                <a:lnTo>
                  <a:pt x="59543" y="10675"/>
                </a:lnTo>
                <a:cubicBezTo>
                  <a:pt x="59376" y="10675"/>
                  <a:pt x="59176" y="10742"/>
                  <a:pt x="59010" y="10742"/>
                </a:cubicBezTo>
                <a:lnTo>
                  <a:pt x="59010" y="10775"/>
                </a:lnTo>
                <a:lnTo>
                  <a:pt x="59276" y="10775"/>
                </a:lnTo>
                <a:lnTo>
                  <a:pt x="59276" y="10775"/>
                </a:lnTo>
                <a:cubicBezTo>
                  <a:pt x="59210" y="10775"/>
                  <a:pt x="59110" y="10808"/>
                  <a:pt x="59043" y="10808"/>
                </a:cubicBezTo>
                <a:cubicBezTo>
                  <a:pt x="59343" y="10808"/>
                  <a:pt x="59577" y="10775"/>
                  <a:pt x="59877" y="10808"/>
                </a:cubicBezTo>
                <a:cubicBezTo>
                  <a:pt x="59710" y="10842"/>
                  <a:pt x="59543" y="10808"/>
                  <a:pt x="59376" y="10908"/>
                </a:cubicBezTo>
                <a:cubicBezTo>
                  <a:pt x="59543" y="10908"/>
                  <a:pt x="59743" y="10942"/>
                  <a:pt x="59910" y="10942"/>
                </a:cubicBezTo>
                <a:cubicBezTo>
                  <a:pt x="59843" y="10942"/>
                  <a:pt x="59710" y="10975"/>
                  <a:pt x="59610" y="10975"/>
                </a:cubicBezTo>
                <a:lnTo>
                  <a:pt x="59610" y="10975"/>
                </a:lnTo>
                <a:cubicBezTo>
                  <a:pt x="59910" y="10942"/>
                  <a:pt x="60177" y="10942"/>
                  <a:pt x="60444" y="11009"/>
                </a:cubicBezTo>
                <a:cubicBezTo>
                  <a:pt x="60244" y="11009"/>
                  <a:pt x="60044" y="10942"/>
                  <a:pt x="59843" y="11075"/>
                </a:cubicBezTo>
                <a:lnTo>
                  <a:pt x="60577" y="11175"/>
                </a:lnTo>
                <a:lnTo>
                  <a:pt x="60577" y="11242"/>
                </a:lnTo>
                <a:cubicBezTo>
                  <a:pt x="60210" y="11175"/>
                  <a:pt x="59843" y="11142"/>
                  <a:pt x="59443" y="11175"/>
                </a:cubicBezTo>
                <a:cubicBezTo>
                  <a:pt x="59677" y="11175"/>
                  <a:pt x="59877" y="11242"/>
                  <a:pt x="60077" y="11242"/>
                </a:cubicBezTo>
                <a:cubicBezTo>
                  <a:pt x="59677" y="11275"/>
                  <a:pt x="59243" y="11275"/>
                  <a:pt x="58843" y="11409"/>
                </a:cubicBezTo>
                <a:cubicBezTo>
                  <a:pt x="59043" y="11409"/>
                  <a:pt x="59243" y="11342"/>
                  <a:pt x="59510" y="11342"/>
                </a:cubicBezTo>
                <a:lnTo>
                  <a:pt x="59510" y="11342"/>
                </a:lnTo>
                <a:cubicBezTo>
                  <a:pt x="59343" y="11409"/>
                  <a:pt x="59210" y="11409"/>
                  <a:pt x="59043" y="11442"/>
                </a:cubicBezTo>
                <a:cubicBezTo>
                  <a:pt x="58876" y="11476"/>
                  <a:pt x="58743" y="11476"/>
                  <a:pt x="58576" y="11576"/>
                </a:cubicBezTo>
                <a:cubicBezTo>
                  <a:pt x="59010" y="11509"/>
                  <a:pt x="59410" y="11442"/>
                  <a:pt x="59843" y="11409"/>
                </a:cubicBezTo>
                <a:lnTo>
                  <a:pt x="59843" y="11442"/>
                </a:lnTo>
                <a:lnTo>
                  <a:pt x="58943" y="11576"/>
                </a:lnTo>
                <a:lnTo>
                  <a:pt x="58943" y="11576"/>
                </a:lnTo>
                <a:lnTo>
                  <a:pt x="59043" y="11576"/>
                </a:lnTo>
                <a:cubicBezTo>
                  <a:pt x="58609" y="11676"/>
                  <a:pt x="58242" y="11776"/>
                  <a:pt x="57875" y="11909"/>
                </a:cubicBezTo>
                <a:lnTo>
                  <a:pt x="57875" y="11943"/>
                </a:lnTo>
                <a:cubicBezTo>
                  <a:pt x="58009" y="11909"/>
                  <a:pt x="58109" y="11909"/>
                  <a:pt x="58242" y="11842"/>
                </a:cubicBezTo>
                <a:cubicBezTo>
                  <a:pt x="58242" y="11909"/>
                  <a:pt x="58209" y="11909"/>
                  <a:pt x="58209" y="11909"/>
                </a:cubicBezTo>
                <a:cubicBezTo>
                  <a:pt x="58509" y="11776"/>
                  <a:pt x="58843" y="11742"/>
                  <a:pt x="59110" y="11676"/>
                </a:cubicBezTo>
                <a:cubicBezTo>
                  <a:pt x="58576" y="11842"/>
                  <a:pt x="58042" y="11943"/>
                  <a:pt x="57542" y="12143"/>
                </a:cubicBezTo>
                <a:cubicBezTo>
                  <a:pt x="57742" y="12076"/>
                  <a:pt x="58009" y="12009"/>
                  <a:pt x="58209" y="11943"/>
                </a:cubicBezTo>
                <a:lnTo>
                  <a:pt x="58209" y="11943"/>
                </a:lnTo>
                <a:cubicBezTo>
                  <a:pt x="58109" y="11976"/>
                  <a:pt x="58042" y="11976"/>
                  <a:pt x="57942" y="12076"/>
                </a:cubicBezTo>
                <a:cubicBezTo>
                  <a:pt x="57742" y="12176"/>
                  <a:pt x="57508" y="12276"/>
                  <a:pt x="57275" y="12343"/>
                </a:cubicBezTo>
                <a:cubicBezTo>
                  <a:pt x="57208" y="12410"/>
                  <a:pt x="57175" y="12443"/>
                  <a:pt x="57108" y="12476"/>
                </a:cubicBezTo>
                <a:cubicBezTo>
                  <a:pt x="57375" y="12410"/>
                  <a:pt x="57575" y="12309"/>
                  <a:pt x="57842" y="12243"/>
                </a:cubicBezTo>
                <a:lnTo>
                  <a:pt x="57842" y="12276"/>
                </a:lnTo>
                <a:cubicBezTo>
                  <a:pt x="57408" y="12443"/>
                  <a:pt x="57008" y="12643"/>
                  <a:pt x="56574" y="12810"/>
                </a:cubicBezTo>
                <a:lnTo>
                  <a:pt x="56574" y="12843"/>
                </a:lnTo>
                <a:cubicBezTo>
                  <a:pt x="56775" y="12776"/>
                  <a:pt x="56941" y="12676"/>
                  <a:pt x="57175" y="12610"/>
                </a:cubicBezTo>
                <a:lnTo>
                  <a:pt x="57175" y="12643"/>
                </a:lnTo>
                <a:cubicBezTo>
                  <a:pt x="56841" y="12843"/>
                  <a:pt x="56541" y="13077"/>
                  <a:pt x="56208" y="13277"/>
                </a:cubicBezTo>
                <a:lnTo>
                  <a:pt x="56208" y="13277"/>
                </a:lnTo>
                <a:lnTo>
                  <a:pt x="56574" y="13010"/>
                </a:lnTo>
                <a:lnTo>
                  <a:pt x="56574" y="13010"/>
                </a:lnTo>
                <a:cubicBezTo>
                  <a:pt x="56508" y="13110"/>
                  <a:pt x="56408" y="13143"/>
                  <a:pt x="56341" y="13243"/>
                </a:cubicBezTo>
                <a:lnTo>
                  <a:pt x="56341" y="13243"/>
                </a:lnTo>
                <a:cubicBezTo>
                  <a:pt x="56508" y="13110"/>
                  <a:pt x="56675" y="13010"/>
                  <a:pt x="56841" y="12910"/>
                </a:cubicBezTo>
                <a:lnTo>
                  <a:pt x="56841" y="12910"/>
                </a:lnTo>
                <a:cubicBezTo>
                  <a:pt x="56608" y="13110"/>
                  <a:pt x="56374" y="13277"/>
                  <a:pt x="56174" y="13477"/>
                </a:cubicBezTo>
                <a:lnTo>
                  <a:pt x="56208" y="13510"/>
                </a:lnTo>
                <a:lnTo>
                  <a:pt x="56341" y="13410"/>
                </a:lnTo>
                <a:lnTo>
                  <a:pt x="56341" y="13444"/>
                </a:lnTo>
                <a:lnTo>
                  <a:pt x="56574" y="13177"/>
                </a:lnTo>
                <a:lnTo>
                  <a:pt x="56608" y="13177"/>
                </a:lnTo>
                <a:cubicBezTo>
                  <a:pt x="56408" y="13410"/>
                  <a:pt x="56241" y="13644"/>
                  <a:pt x="56041" y="13844"/>
                </a:cubicBezTo>
                <a:lnTo>
                  <a:pt x="56041" y="13844"/>
                </a:lnTo>
                <a:cubicBezTo>
                  <a:pt x="56074" y="13777"/>
                  <a:pt x="56174" y="13744"/>
                  <a:pt x="56208" y="13644"/>
                </a:cubicBezTo>
                <a:lnTo>
                  <a:pt x="56208" y="13644"/>
                </a:lnTo>
                <a:cubicBezTo>
                  <a:pt x="56107" y="13777"/>
                  <a:pt x="56041" y="13911"/>
                  <a:pt x="56007" y="14011"/>
                </a:cubicBezTo>
                <a:lnTo>
                  <a:pt x="56007" y="14011"/>
                </a:lnTo>
                <a:cubicBezTo>
                  <a:pt x="56007" y="14011"/>
                  <a:pt x="56041" y="13977"/>
                  <a:pt x="56041" y="13944"/>
                </a:cubicBezTo>
                <a:cubicBezTo>
                  <a:pt x="55941" y="14077"/>
                  <a:pt x="55907" y="14244"/>
                  <a:pt x="55874" y="14344"/>
                </a:cubicBezTo>
                <a:lnTo>
                  <a:pt x="55907" y="14344"/>
                </a:lnTo>
                <a:lnTo>
                  <a:pt x="56007" y="14278"/>
                </a:lnTo>
                <a:cubicBezTo>
                  <a:pt x="56208" y="13944"/>
                  <a:pt x="56441" y="13644"/>
                  <a:pt x="56675" y="13310"/>
                </a:cubicBezTo>
                <a:lnTo>
                  <a:pt x="56708" y="13310"/>
                </a:lnTo>
                <a:cubicBezTo>
                  <a:pt x="56541" y="13510"/>
                  <a:pt x="56408" y="13744"/>
                  <a:pt x="56241" y="13977"/>
                </a:cubicBezTo>
                <a:lnTo>
                  <a:pt x="56241" y="13977"/>
                </a:lnTo>
                <a:cubicBezTo>
                  <a:pt x="56374" y="13811"/>
                  <a:pt x="56508" y="13677"/>
                  <a:pt x="56608" y="13510"/>
                </a:cubicBezTo>
                <a:cubicBezTo>
                  <a:pt x="56608" y="13577"/>
                  <a:pt x="56608" y="13610"/>
                  <a:pt x="56574" y="13610"/>
                </a:cubicBezTo>
                <a:lnTo>
                  <a:pt x="56574" y="13610"/>
                </a:lnTo>
                <a:cubicBezTo>
                  <a:pt x="56708" y="13477"/>
                  <a:pt x="56775" y="13344"/>
                  <a:pt x="56908" y="13277"/>
                </a:cubicBezTo>
                <a:lnTo>
                  <a:pt x="56908" y="13277"/>
                </a:lnTo>
                <a:cubicBezTo>
                  <a:pt x="56841" y="13410"/>
                  <a:pt x="56741" y="13577"/>
                  <a:pt x="56608" y="13677"/>
                </a:cubicBezTo>
                <a:lnTo>
                  <a:pt x="56608" y="13677"/>
                </a:lnTo>
                <a:cubicBezTo>
                  <a:pt x="56841" y="13477"/>
                  <a:pt x="57008" y="13277"/>
                  <a:pt x="57208" y="13110"/>
                </a:cubicBezTo>
                <a:lnTo>
                  <a:pt x="57208" y="13110"/>
                </a:lnTo>
                <a:cubicBezTo>
                  <a:pt x="57108" y="13277"/>
                  <a:pt x="57008" y="13410"/>
                  <a:pt x="56908" y="13577"/>
                </a:cubicBezTo>
                <a:lnTo>
                  <a:pt x="56941" y="13577"/>
                </a:lnTo>
                <a:cubicBezTo>
                  <a:pt x="57108" y="13277"/>
                  <a:pt x="57342" y="13010"/>
                  <a:pt x="57575" y="12810"/>
                </a:cubicBezTo>
                <a:cubicBezTo>
                  <a:pt x="57542" y="12943"/>
                  <a:pt x="57342" y="13077"/>
                  <a:pt x="57375" y="13243"/>
                </a:cubicBezTo>
                <a:cubicBezTo>
                  <a:pt x="57508" y="13110"/>
                  <a:pt x="57575" y="12977"/>
                  <a:pt x="57709" y="12843"/>
                </a:cubicBezTo>
                <a:lnTo>
                  <a:pt x="57709" y="12843"/>
                </a:lnTo>
                <a:cubicBezTo>
                  <a:pt x="57609" y="12943"/>
                  <a:pt x="57575" y="13010"/>
                  <a:pt x="57508" y="13110"/>
                </a:cubicBezTo>
                <a:cubicBezTo>
                  <a:pt x="57742" y="12843"/>
                  <a:pt x="57942" y="12610"/>
                  <a:pt x="58242" y="12410"/>
                </a:cubicBezTo>
                <a:lnTo>
                  <a:pt x="58242" y="12410"/>
                </a:lnTo>
                <a:cubicBezTo>
                  <a:pt x="58076" y="12576"/>
                  <a:pt x="57942" y="12743"/>
                  <a:pt x="57775" y="12910"/>
                </a:cubicBezTo>
                <a:lnTo>
                  <a:pt x="57775" y="12910"/>
                </a:lnTo>
                <a:cubicBezTo>
                  <a:pt x="58176" y="12510"/>
                  <a:pt x="58509" y="12143"/>
                  <a:pt x="58943" y="11909"/>
                </a:cubicBezTo>
                <a:cubicBezTo>
                  <a:pt x="58743" y="12076"/>
                  <a:pt x="58543" y="12176"/>
                  <a:pt x="58376" y="12410"/>
                </a:cubicBezTo>
                <a:lnTo>
                  <a:pt x="58442" y="12309"/>
                </a:lnTo>
                <a:lnTo>
                  <a:pt x="58442" y="12309"/>
                </a:lnTo>
                <a:lnTo>
                  <a:pt x="58409" y="12343"/>
                </a:lnTo>
                <a:cubicBezTo>
                  <a:pt x="58209" y="12510"/>
                  <a:pt x="58009" y="12676"/>
                  <a:pt x="57842" y="12843"/>
                </a:cubicBezTo>
                <a:lnTo>
                  <a:pt x="57842" y="12910"/>
                </a:lnTo>
                <a:cubicBezTo>
                  <a:pt x="58176" y="12643"/>
                  <a:pt x="58509" y="12343"/>
                  <a:pt x="58876" y="12143"/>
                </a:cubicBezTo>
                <a:lnTo>
                  <a:pt x="58876" y="12143"/>
                </a:lnTo>
                <a:cubicBezTo>
                  <a:pt x="58609" y="12343"/>
                  <a:pt x="58342" y="12576"/>
                  <a:pt x="58076" y="12776"/>
                </a:cubicBezTo>
                <a:lnTo>
                  <a:pt x="58076" y="12776"/>
                </a:lnTo>
                <a:cubicBezTo>
                  <a:pt x="58176" y="12676"/>
                  <a:pt x="58276" y="12610"/>
                  <a:pt x="58376" y="12576"/>
                </a:cubicBezTo>
                <a:lnTo>
                  <a:pt x="58376" y="12576"/>
                </a:lnTo>
                <a:lnTo>
                  <a:pt x="58276" y="12643"/>
                </a:lnTo>
                <a:lnTo>
                  <a:pt x="58276" y="12643"/>
                </a:lnTo>
                <a:cubicBezTo>
                  <a:pt x="58543" y="12443"/>
                  <a:pt x="58776" y="12276"/>
                  <a:pt x="59043" y="12076"/>
                </a:cubicBezTo>
                <a:lnTo>
                  <a:pt x="59043" y="12076"/>
                </a:lnTo>
                <a:cubicBezTo>
                  <a:pt x="59010" y="12109"/>
                  <a:pt x="58943" y="12109"/>
                  <a:pt x="58909" y="12143"/>
                </a:cubicBezTo>
                <a:cubicBezTo>
                  <a:pt x="58709" y="12410"/>
                  <a:pt x="58442" y="12576"/>
                  <a:pt x="58209" y="12776"/>
                </a:cubicBezTo>
                <a:lnTo>
                  <a:pt x="58176" y="12810"/>
                </a:lnTo>
                <a:cubicBezTo>
                  <a:pt x="58543" y="12476"/>
                  <a:pt x="58943" y="12243"/>
                  <a:pt x="59343" y="11943"/>
                </a:cubicBezTo>
                <a:cubicBezTo>
                  <a:pt x="59176" y="12076"/>
                  <a:pt x="59010" y="12176"/>
                  <a:pt x="58843" y="12343"/>
                </a:cubicBezTo>
                <a:cubicBezTo>
                  <a:pt x="58909" y="12276"/>
                  <a:pt x="59010" y="12243"/>
                  <a:pt x="59110" y="12143"/>
                </a:cubicBezTo>
                <a:lnTo>
                  <a:pt x="59110" y="12143"/>
                </a:lnTo>
                <a:cubicBezTo>
                  <a:pt x="59076" y="12176"/>
                  <a:pt x="59043" y="12243"/>
                  <a:pt x="59010" y="12243"/>
                </a:cubicBezTo>
                <a:lnTo>
                  <a:pt x="59010" y="12243"/>
                </a:lnTo>
                <a:cubicBezTo>
                  <a:pt x="59276" y="12076"/>
                  <a:pt x="59577" y="11842"/>
                  <a:pt x="59877" y="11676"/>
                </a:cubicBezTo>
                <a:lnTo>
                  <a:pt x="59877" y="11742"/>
                </a:lnTo>
                <a:cubicBezTo>
                  <a:pt x="59710" y="11842"/>
                  <a:pt x="59577" y="11943"/>
                  <a:pt x="59410" y="12076"/>
                </a:cubicBezTo>
                <a:cubicBezTo>
                  <a:pt x="59243" y="12143"/>
                  <a:pt x="59110" y="12276"/>
                  <a:pt x="58943" y="12343"/>
                </a:cubicBezTo>
                <a:lnTo>
                  <a:pt x="58943" y="12343"/>
                </a:lnTo>
                <a:cubicBezTo>
                  <a:pt x="59010" y="12309"/>
                  <a:pt x="59043" y="12309"/>
                  <a:pt x="59076" y="12276"/>
                </a:cubicBezTo>
                <a:lnTo>
                  <a:pt x="59076" y="12276"/>
                </a:lnTo>
                <a:cubicBezTo>
                  <a:pt x="59010" y="12343"/>
                  <a:pt x="58909" y="12410"/>
                  <a:pt x="58876" y="12476"/>
                </a:cubicBezTo>
                <a:lnTo>
                  <a:pt x="58876" y="12476"/>
                </a:lnTo>
                <a:cubicBezTo>
                  <a:pt x="59076" y="12343"/>
                  <a:pt x="59243" y="12176"/>
                  <a:pt x="59443" y="12076"/>
                </a:cubicBezTo>
                <a:lnTo>
                  <a:pt x="60077" y="11676"/>
                </a:lnTo>
                <a:lnTo>
                  <a:pt x="60077" y="11742"/>
                </a:lnTo>
                <a:cubicBezTo>
                  <a:pt x="59743" y="11943"/>
                  <a:pt x="59376" y="12176"/>
                  <a:pt x="59043" y="12410"/>
                </a:cubicBezTo>
                <a:lnTo>
                  <a:pt x="59043" y="12443"/>
                </a:lnTo>
                <a:cubicBezTo>
                  <a:pt x="59076" y="12410"/>
                  <a:pt x="59110" y="12410"/>
                  <a:pt x="59176" y="12343"/>
                </a:cubicBezTo>
                <a:lnTo>
                  <a:pt x="59176" y="12343"/>
                </a:lnTo>
                <a:lnTo>
                  <a:pt x="59043" y="12476"/>
                </a:lnTo>
                <a:lnTo>
                  <a:pt x="59043" y="12476"/>
                </a:lnTo>
                <a:cubicBezTo>
                  <a:pt x="59343" y="12276"/>
                  <a:pt x="59577" y="12109"/>
                  <a:pt x="59877" y="11909"/>
                </a:cubicBezTo>
                <a:lnTo>
                  <a:pt x="59877" y="11909"/>
                </a:lnTo>
                <a:lnTo>
                  <a:pt x="58876" y="12643"/>
                </a:lnTo>
                <a:lnTo>
                  <a:pt x="58876" y="12676"/>
                </a:lnTo>
                <a:lnTo>
                  <a:pt x="58909" y="12643"/>
                </a:lnTo>
                <a:lnTo>
                  <a:pt x="58909" y="12643"/>
                </a:lnTo>
                <a:cubicBezTo>
                  <a:pt x="58743" y="12810"/>
                  <a:pt x="58576" y="12977"/>
                  <a:pt x="58442" y="13143"/>
                </a:cubicBezTo>
                <a:lnTo>
                  <a:pt x="58442" y="13143"/>
                </a:lnTo>
                <a:lnTo>
                  <a:pt x="58943" y="12643"/>
                </a:lnTo>
                <a:lnTo>
                  <a:pt x="58943" y="12643"/>
                </a:lnTo>
                <a:cubicBezTo>
                  <a:pt x="58709" y="12910"/>
                  <a:pt x="58442" y="13143"/>
                  <a:pt x="58276" y="13477"/>
                </a:cubicBezTo>
                <a:cubicBezTo>
                  <a:pt x="58409" y="13344"/>
                  <a:pt x="58543" y="13177"/>
                  <a:pt x="58609" y="13077"/>
                </a:cubicBezTo>
                <a:lnTo>
                  <a:pt x="58609" y="13077"/>
                </a:lnTo>
                <a:cubicBezTo>
                  <a:pt x="58442" y="13310"/>
                  <a:pt x="58242" y="13577"/>
                  <a:pt x="58109" y="13844"/>
                </a:cubicBezTo>
                <a:cubicBezTo>
                  <a:pt x="58342" y="13577"/>
                  <a:pt x="58509" y="13243"/>
                  <a:pt x="58776" y="12977"/>
                </a:cubicBezTo>
                <a:cubicBezTo>
                  <a:pt x="58509" y="13310"/>
                  <a:pt x="58242" y="13744"/>
                  <a:pt x="58042" y="14144"/>
                </a:cubicBezTo>
                <a:lnTo>
                  <a:pt x="58042" y="14144"/>
                </a:lnTo>
                <a:cubicBezTo>
                  <a:pt x="58076" y="14111"/>
                  <a:pt x="58109" y="14011"/>
                  <a:pt x="58176" y="13977"/>
                </a:cubicBezTo>
                <a:lnTo>
                  <a:pt x="58209" y="13977"/>
                </a:lnTo>
                <a:lnTo>
                  <a:pt x="58209" y="14077"/>
                </a:lnTo>
                <a:cubicBezTo>
                  <a:pt x="58109" y="14244"/>
                  <a:pt x="58076" y="14411"/>
                  <a:pt x="58009" y="14578"/>
                </a:cubicBezTo>
                <a:lnTo>
                  <a:pt x="58009" y="14611"/>
                </a:lnTo>
                <a:cubicBezTo>
                  <a:pt x="58042" y="14478"/>
                  <a:pt x="58076" y="14411"/>
                  <a:pt x="58109" y="14278"/>
                </a:cubicBezTo>
                <a:lnTo>
                  <a:pt x="58109" y="14278"/>
                </a:lnTo>
                <a:cubicBezTo>
                  <a:pt x="58042" y="14478"/>
                  <a:pt x="58009" y="14745"/>
                  <a:pt x="57909" y="14945"/>
                </a:cubicBezTo>
                <a:lnTo>
                  <a:pt x="57942" y="14945"/>
                </a:lnTo>
                <a:cubicBezTo>
                  <a:pt x="58009" y="14778"/>
                  <a:pt x="58076" y="14611"/>
                  <a:pt x="58109" y="14444"/>
                </a:cubicBezTo>
                <a:lnTo>
                  <a:pt x="58176" y="14444"/>
                </a:lnTo>
                <a:cubicBezTo>
                  <a:pt x="58176" y="14478"/>
                  <a:pt x="58176" y="14511"/>
                  <a:pt x="58109" y="14578"/>
                </a:cubicBezTo>
                <a:lnTo>
                  <a:pt x="58109" y="14578"/>
                </a:lnTo>
                <a:cubicBezTo>
                  <a:pt x="58176" y="14444"/>
                  <a:pt x="58242" y="14311"/>
                  <a:pt x="58276" y="14178"/>
                </a:cubicBezTo>
                <a:lnTo>
                  <a:pt x="58342" y="14178"/>
                </a:lnTo>
                <a:cubicBezTo>
                  <a:pt x="58276" y="14311"/>
                  <a:pt x="58276" y="14444"/>
                  <a:pt x="58242" y="14578"/>
                </a:cubicBezTo>
                <a:cubicBezTo>
                  <a:pt x="58409" y="14244"/>
                  <a:pt x="58576" y="13844"/>
                  <a:pt x="58743" y="13510"/>
                </a:cubicBezTo>
                <a:lnTo>
                  <a:pt x="58743" y="13510"/>
                </a:lnTo>
                <a:cubicBezTo>
                  <a:pt x="58609" y="13844"/>
                  <a:pt x="58509" y="14144"/>
                  <a:pt x="58376" y="14478"/>
                </a:cubicBezTo>
                <a:lnTo>
                  <a:pt x="58409" y="14478"/>
                </a:lnTo>
                <a:cubicBezTo>
                  <a:pt x="58543" y="14178"/>
                  <a:pt x="58676" y="13944"/>
                  <a:pt x="58843" y="13644"/>
                </a:cubicBezTo>
                <a:lnTo>
                  <a:pt x="58843" y="13644"/>
                </a:lnTo>
                <a:cubicBezTo>
                  <a:pt x="58743" y="13811"/>
                  <a:pt x="58709" y="13977"/>
                  <a:pt x="58609" y="14111"/>
                </a:cubicBezTo>
                <a:lnTo>
                  <a:pt x="58609" y="14111"/>
                </a:lnTo>
                <a:lnTo>
                  <a:pt x="58676" y="14077"/>
                </a:lnTo>
                <a:cubicBezTo>
                  <a:pt x="58743" y="13944"/>
                  <a:pt x="58776" y="13811"/>
                  <a:pt x="58876" y="13677"/>
                </a:cubicBezTo>
                <a:cubicBezTo>
                  <a:pt x="58876" y="13644"/>
                  <a:pt x="58909" y="13644"/>
                  <a:pt x="58943" y="13610"/>
                </a:cubicBezTo>
                <a:lnTo>
                  <a:pt x="58943" y="13610"/>
                </a:lnTo>
                <a:cubicBezTo>
                  <a:pt x="58909" y="13677"/>
                  <a:pt x="58876" y="13811"/>
                  <a:pt x="58843" y="13911"/>
                </a:cubicBezTo>
                <a:lnTo>
                  <a:pt x="58843" y="13911"/>
                </a:lnTo>
                <a:cubicBezTo>
                  <a:pt x="58943" y="13677"/>
                  <a:pt x="59076" y="13444"/>
                  <a:pt x="59210" y="13243"/>
                </a:cubicBezTo>
                <a:cubicBezTo>
                  <a:pt x="59210" y="13310"/>
                  <a:pt x="59110" y="13410"/>
                  <a:pt x="59110" y="13477"/>
                </a:cubicBezTo>
                <a:lnTo>
                  <a:pt x="59176" y="13477"/>
                </a:lnTo>
                <a:cubicBezTo>
                  <a:pt x="59276" y="13310"/>
                  <a:pt x="59410" y="13110"/>
                  <a:pt x="59543" y="12943"/>
                </a:cubicBezTo>
                <a:lnTo>
                  <a:pt x="59577" y="12943"/>
                </a:lnTo>
                <a:cubicBezTo>
                  <a:pt x="59543" y="13077"/>
                  <a:pt x="59510" y="13143"/>
                  <a:pt x="59410" y="13277"/>
                </a:cubicBezTo>
                <a:lnTo>
                  <a:pt x="59410" y="13277"/>
                </a:lnTo>
                <a:cubicBezTo>
                  <a:pt x="59543" y="13110"/>
                  <a:pt x="59610" y="12910"/>
                  <a:pt x="59743" y="12743"/>
                </a:cubicBezTo>
                <a:lnTo>
                  <a:pt x="59743" y="12743"/>
                </a:lnTo>
                <a:cubicBezTo>
                  <a:pt x="59710" y="12776"/>
                  <a:pt x="59710" y="12810"/>
                  <a:pt x="59677" y="12910"/>
                </a:cubicBezTo>
                <a:lnTo>
                  <a:pt x="59677" y="12910"/>
                </a:lnTo>
                <a:cubicBezTo>
                  <a:pt x="59710" y="12843"/>
                  <a:pt x="59710" y="12810"/>
                  <a:pt x="59743" y="12776"/>
                </a:cubicBezTo>
                <a:cubicBezTo>
                  <a:pt x="59743" y="12910"/>
                  <a:pt x="59677" y="12977"/>
                  <a:pt x="59610" y="13110"/>
                </a:cubicBezTo>
                <a:cubicBezTo>
                  <a:pt x="59743" y="12910"/>
                  <a:pt x="59910" y="12676"/>
                  <a:pt x="60044" y="12476"/>
                </a:cubicBezTo>
                <a:lnTo>
                  <a:pt x="60077" y="12476"/>
                </a:lnTo>
                <a:cubicBezTo>
                  <a:pt x="60010" y="12643"/>
                  <a:pt x="59877" y="12843"/>
                  <a:pt x="59777" y="13010"/>
                </a:cubicBezTo>
                <a:lnTo>
                  <a:pt x="59777" y="13010"/>
                </a:lnTo>
                <a:cubicBezTo>
                  <a:pt x="60010" y="12676"/>
                  <a:pt x="60244" y="12343"/>
                  <a:pt x="60444" y="12009"/>
                </a:cubicBezTo>
                <a:lnTo>
                  <a:pt x="60444" y="12009"/>
                </a:lnTo>
                <a:cubicBezTo>
                  <a:pt x="60277" y="12309"/>
                  <a:pt x="60177" y="12610"/>
                  <a:pt x="60010" y="12910"/>
                </a:cubicBezTo>
                <a:lnTo>
                  <a:pt x="60010" y="12910"/>
                </a:lnTo>
                <a:cubicBezTo>
                  <a:pt x="60210" y="12610"/>
                  <a:pt x="60377" y="12309"/>
                  <a:pt x="60577" y="11976"/>
                </a:cubicBezTo>
                <a:lnTo>
                  <a:pt x="60577" y="11976"/>
                </a:lnTo>
                <a:cubicBezTo>
                  <a:pt x="60444" y="12243"/>
                  <a:pt x="60344" y="12443"/>
                  <a:pt x="60210" y="12710"/>
                </a:cubicBezTo>
                <a:lnTo>
                  <a:pt x="60210" y="12710"/>
                </a:lnTo>
                <a:cubicBezTo>
                  <a:pt x="60377" y="12443"/>
                  <a:pt x="60544" y="12143"/>
                  <a:pt x="60744" y="11876"/>
                </a:cubicBezTo>
                <a:cubicBezTo>
                  <a:pt x="59076" y="16279"/>
                  <a:pt x="58342" y="24285"/>
                  <a:pt x="58042" y="28888"/>
                </a:cubicBezTo>
                <a:cubicBezTo>
                  <a:pt x="56574" y="28154"/>
                  <a:pt x="55407" y="27921"/>
                  <a:pt x="53339" y="27320"/>
                </a:cubicBezTo>
                <a:cubicBezTo>
                  <a:pt x="51938" y="26953"/>
                  <a:pt x="51204" y="26153"/>
                  <a:pt x="49503" y="26119"/>
                </a:cubicBezTo>
                <a:cubicBezTo>
                  <a:pt x="47668" y="26086"/>
                  <a:pt x="46434" y="26653"/>
                  <a:pt x="44833" y="25819"/>
                </a:cubicBezTo>
                <a:cubicBezTo>
                  <a:pt x="43599" y="25219"/>
                  <a:pt x="43198" y="23951"/>
                  <a:pt x="41764" y="23384"/>
                </a:cubicBezTo>
                <a:cubicBezTo>
                  <a:pt x="39529" y="22550"/>
                  <a:pt x="38929" y="23551"/>
                  <a:pt x="36694" y="23918"/>
                </a:cubicBezTo>
                <a:cubicBezTo>
                  <a:pt x="35826" y="24085"/>
                  <a:pt x="34992" y="24085"/>
                  <a:pt x="34325" y="23951"/>
                </a:cubicBezTo>
                <a:cubicBezTo>
                  <a:pt x="34492" y="15278"/>
                  <a:pt x="35493" y="10975"/>
                  <a:pt x="35993" y="9241"/>
                </a:cubicBezTo>
                <a:cubicBezTo>
                  <a:pt x="36060" y="9641"/>
                  <a:pt x="36160" y="10108"/>
                  <a:pt x="36227" y="10542"/>
                </a:cubicBezTo>
                <a:lnTo>
                  <a:pt x="36227" y="10542"/>
                </a:lnTo>
                <a:cubicBezTo>
                  <a:pt x="36193" y="10275"/>
                  <a:pt x="36160" y="9974"/>
                  <a:pt x="36160" y="9741"/>
                </a:cubicBezTo>
                <a:lnTo>
                  <a:pt x="36160" y="9741"/>
                </a:lnTo>
                <a:cubicBezTo>
                  <a:pt x="36227" y="10075"/>
                  <a:pt x="36260" y="10441"/>
                  <a:pt x="36360" y="10775"/>
                </a:cubicBezTo>
                <a:lnTo>
                  <a:pt x="36360" y="10775"/>
                </a:lnTo>
                <a:cubicBezTo>
                  <a:pt x="36327" y="10441"/>
                  <a:pt x="36327" y="10108"/>
                  <a:pt x="36260" y="9774"/>
                </a:cubicBezTo>
                <a:lnTo>
                  <a:pt x="36260" y="9774"/>
                </a:lnTo>
                <a:cubicBezTo>
                  <a:pt x="36360" y="10141"/>
                  <a:pt x="36427" y="10575"/>
                  <a:pt x="36527" y="10942"/>
                </a:cubicBezTo>
                <a:lnTo>
                  <a:pt x="36527" y="10942"/>
                </a:lnTo>
                <a:cubicBezTo>
                  <a:pt x="36493" y="10742"/>
                  <a:pt x="36493" y="10542"/>
                  <a:pt x="36427" y="10308"/>
                </a:cubicBezTo>
                <a:lnTo>
                  <a:pt x="36493" y="10308"/>
                </a:lnTo>
                <a:cubicBezTo>
                  <a:pt x="36527" y="10575"/>
                  <a:pt x="36560" y="10775"/>
                  <a:pt x="36594" y="11075"/>
                </a:cubicBezTo>
                <a:cubicBezTo>
                  <a:pt x="36660" y="10942"/>
                  <a:pt x="36560" y="10808"/>
                  <a:pt x="36594" y="10708"/>
                </a:cubicBezTo>
                <a:cubicBezTo>
                  <a:pt x="36594" y="10742"/>
                  <a:pt x="36594" y="10808"/>
                  <a:pt x="36660" y="10875"/>
                </a:cubicBezTo>
                <a:lnTo>
                  <a:pt x="36660" y="10875"/>
                </a:lnTo>
                <a:lnTo>
                  <a:pt x="36660" y="10708"/>
                </a:lnTo>
                <a:lnTo>
                  <a:pt x="36660" y="10708"/>
                </a:lnTo>
                <a:cubicBezTo>
                  <a:pt x="36694" y="10908"/>
                  <a:pt x="36727" y="11109"/>
                  <a:pt x="36727" y="11309"/>
                </a:cubicBezTo>
                <a:lnTo>
                  <a:pt x="36727" y="11309"/>
                </a:lnTo>
                <a:cubicBezTo>
                  <a:pt x="36727" y="11209"/>
                  <a:pt x="36727" y="11075"/>
                  <a:pt x="36694" y="10942"/>
                </a:cubicBezTo>
                <a:lnTo>
                  <a:pt x="36727" y="10942"/>
                </a:lnTo>
                <a:cubicBezTo>
                  <a:pt x="36760" y="11142"/>
                  <a:pt x="36827" y="11375"/>
                  <a:pt x="36860" y="11609"/>
                </a:cubicBezTo>
                <a:lnTo>
                  <a:pt x="36894" y="11609"/>
                </a:lnTo>
                <a:cubicBezTo>
                  <a:pt x="36927" y="11542"/>
                  <a:pt x="36894" y="11442"/>
                  <a:pt x="36927" y="11375"/>
                </a:cubicBezTo>
                <a:cubicBezTo>
                  <a:pt x="36994" y="11609"/>
                  <a:pt x="36994" y="11876"/>
                  <a:pt x="37027" y="12109"/>
                </a:cubicBezTo>
                <a:lnTo>
                  <a:pt x="37027" y="12109"/>
                </a:lnTo>
                <a:lnTo>
                  <a:pt x="37027" y="11809"/>
                </a:lnTo>
                <a:lnTo>
                  <a:pt x="37027" y="11809"/>
                </a:lnTo>
                <a:cubicBezTo>
                  <a:pt x="37027" y="11876"/>
                  <a:pt x="37061" y="11876"/>
                  <a:pt x="37061" y="11909"/>
                </a:cubicBezTo>
                <a:cubicBezTo>
                  <a:pt x="37061" y="12076"/>
                  <a:pt x="37094" y="12209"/>
                  <a:pt x="37094" y="12376"/>
                </a:cubicBezTo>
                <a:lnTo>
                  <a:pt x="37094" y="12410"/>
                </a:lnTo>
                <a:lnTo>
                  <a:pt x="37094" y="12410"/>
                </a:lnTo>
                <a:cubicBezTo>
                  <a:pt x="37094" y="12243"/>
                  <a:pt x="37094" y="12076"/>
                  <a:pt x="37061" y="11909"/>
                </a:cubicBezTo>
                <a:lnTo>
                  <a:pt x="37061" y="11909"/>
                </a:lnTo>
                <a:cubicBezTo>
                  <a:pt x="37061" y="12209"/>
                  <a:pt x="37094" y="12543"/>
                  <a:pt x="37094" y="12810"/>
                </a:cubicBezTo>
                <a:lnTo>
                  <a:pt x="37161" y="12810"/>
                </a:lnTo>
                <a:lnTo>
                  <a:pt x="37161" y="11776"/>
                </a:lnTo>
                <a:lnTo>
                  <a:pt x="37161" y="11776"/>
                </a:lnTo>
                <a:cubicBezTo>
                  <a:pt x="37194" y="12143"/>
                  <a:pt x="37194" y="12543"/>
                  <a:pt x="37227" y="12910"/>
                </a:cubicBezTo>
                <a:cubicBezTo>
                  <a:pt x="37261" y="12776"/>
                  <a:pt x="37261" y="12643"/>
                  <a:pt x="37261" y="12476"/>
                </a:cubicBezTo>
                <a:lnTo>
                  <a:pt x="37327" y="12476"/>
                </a:lnTo>
                <a:cubicBezTo>
                  <a:pt x="37327" y="12610"/>
                  <a:pt x="37327" y="12776"/>
                  <a:pt x="37361" y="12910"/>
                </a:cubicBezTo>
                <a:lnTo>
                  <a:pt x="37361" y="12910"/>
                </a:lnTo>
                <a:lnTo>
                  <a:pt x="37361" y="12776"/>
                </a:lnTo>
                <a:lnTo>
                  <a:pt x="37394" y="12776"/>
                </a:lnTo>
                <a:cubicBezTo>
                  <a:pt x="37394" y="12943"/>
                  <a:pt x="37394" y="13143"/>
                  <a:pt x="37361" y="13310"/>
                </a:cubicBezTo>
                <a:lnTo>
                  <a:pt x="37394" y="13310"/>
                </a:lnTo>
                <a:cubicBezTo>
                  <a:pt x="37394" y="13077"/>
                  <a:pt x="37427" y="12877"/>
                  <a:pt x="37427" y="12610"/>
                </a:cubicBezTo>
                <a:lnTo>
                  <a:pt x="37427" y="12610"/>
                </a:lnTo>
                <a:lnTo>
                  <a:pt x="37427" y="12943"/>
                </a:lnTo>
                <a:cubicBezTo>
                  <a:pt x="37427" y="12943"/>
                  <a:pt x="37494" y="12943"/>
                  <a:pt x="37494" y="12910"/>
                </a:cubicBezTo>
                <a:lnTo>
                  <a:pt x="37494" y="12376"/>
                </a:lnTo>
                <a:lnTo>
                  <a:pt x="37494" y="12276"/>
                </a:lnTo>
                <a:lnTo>
                  <a:pt x="37528" y="12276"/>
                </a:lnTo>
                <a:cubicBezTo>
                  <a:pt x="37528" y="12376"/>
                  <a:pt x="37561" y="12410"/>
                  <a:pt x="37561" y="12476"/>
                </a:cubicBezTo>
                <a:lnTo>
                  <a:pt x="37594" y="12476"/>
                </a:lnTo>
                <a:cubicBezTo>
                  <a:pt x="37528" y="12043"/>
                  <a:pt x="37494" y="11576"/>
                  <a:pt x="37327" y="11142"/>
                </a:cubicBezTo>
                <a:cubicBezTo>
                  <a:pt x="37494" y="11476"/>
                  <a:pt x="37561" y="11876"/>
                  <a:pt x="37594" y="12209"/>
                </a:cubicBezTo>
                <a:cubicBezTo>
                  <a:pt x="37594" y="11876"/>
                  <a:pt x="37528" y="11576"/>
                  <a:pt x="37427" y="11275"/>
                </a:cubicBezTo>
                <a:lnTo>
                  <a:pt x="37427" y="11275"/>
                </a:lnTo>
                <a:cubicBezTo>
                  <a:pt x="37494" y="11442"/>
                  <a:pt x="37561" y="11609"/>
                  <a:pt x="37594" y="11809"/>
                </a:cubicBezTo>
                <a:cubicBezTo>
                  <a:pt x="37561" y="11442"/>
                  <a:pt x="37394" y="11109"/>
                  <a:pt x="37261" y="10775"/>
                </a:cubicBezTo>
                <a:lnTo>
                  <a:pt x="37327" y="10775"/>
                </a:lnTo>
                <a:cubicBezTo>
                  <a:pt x="37394" y="10975"/>
                  <a:pt x="37528" y="11209"/>
                  <a:pt x="37594" y="11409"/>
                </a:cubicBezTo>
                <a:lnTo>
                  <a:pt x="37594" y="11409"/>
                </a:lnTo>
                <a:lnTo>
                  <a:pt x="37361" y="10775"/>
                </a:lnTo>
                <a:lnTo>
                  <a:pt x="37361" y="10775"/>
                </a:lnTo>
                <a:lnTo>
                  <a:pt x="37394" y="10808"/>
                </a:lnTo>
                <a:lnTo>
                  <a:pt x="37427" y="10808"/>
                </a:lnTo>
                <a:cubicBezTo>
                  <a:pt x="37227" y="10441"/>
                  <a:pt x="37027" y="10108"/>
                  <a:pt x="36760" y="9741"/>
                </a:cubicBezTo>
                <a:lnTo>
                  <a:pt x="36760" y="9741"/>
                </a:lnTo>
                <a:cubicBezTo>
                  <a:pt x="36927" y="10041"/>
                  <a:pt x="37161" y="10275"/>
                  <a:pt x="37327" y="10575"/>
                </a:cubicBezTo>
                <a:lnTo>
                  <a:pt x="37327" y="10575"/>
                </a:lnTo>
                <a:cubicBezTo>
                  <a:pt x="37261" y="10542"/>
                  <a:pt x="37261" y="10441"/>
                  <a:pt x="37227" y="10408"/>
                </a:cubicBezTo>
                <a:lnTo>
                  <a:pt x="37227" y="10408"/>
                </a:lnTo>
                <a:cubicBezTo>
                  <a:pt x="37261" y="10441"/>
                  <a:pt x="37327" y="10475"/>
                  <a:pt x="37327" y="10542"/>
                </a:cubicBezTo>
                <a:lnTo>
                  <a:pt x="37327" y="10542"/>
                </a:lnTo>
                <a:cubicBezTo>
                  <a:pt x="37061" y="10208"/>
                  <a:pt x="36860" y="9874"/>
                  <a:pt x="36594" y="9541"/>
                </a:cubicBezTo>
                <a:lnTo>
                  <a:pt x="36660" y="9541"/>
                </a:lnTo>
                <a:cubicBezTo>
                  <a:pt x="36760" y="9708"/>
                  <a:pt x="36927" y="9908"/>
                  <a:pt x="37061" y="10108"/>
                </a:cubicBezTo>
                <a:lnTo>
                  <a:pt x="37427" y="10742"/>
                </a:lnTo>
                <a:lnTo>
                  <a:pt x="37427" y="10742"/>
                </a:lnTo>
                <a:cubicBezTo>
                  <a:pt x="37394" y="10642"/>
                  <a:pt x="37361" y="10575"/>
                  <a:pt x="37327" y="10441"/>
                </a:cubicBezTo>
                <a:lnTo>
                  <a:pt x="37327" y="10441"/>
                </a:lnTo>
                <a:cubicBezTo>
                  <a:pt x="37361" y="10475"/>
                  <a:pt x="37361" y="10542"/>
                  <a:pt x="37394" y="10575"/>
                </a:cubicBezTo>
                <a:lnTo>
                  <a:pt x="37394" y="10575"/>
                </a:lnTo>
                <a:cubicBezTo>
                  <a:pt x="37261" y="10441"/>
                  <a:pt x="37194" y="10275"/>
                  <a:pt x="37061" y="10141"/>
                </a:cubicBezTo>
                <a:cubicBezTo>
                  <a:pt x="36994" y="9974"/>
                  <a:pt x="36860" y="9874"/>
                  <a:pt x="36760" y="9708"/>
                </a:cubicBezTo>
                <a:lnTo>
                  <a:pt x="36827" y="9708"/>
                </a:lnTo>
                <a:cubicBezTo>
                  <a:pt x="37027" y="9974"/>
                  <a:pt x="37227" y="10241"/>
                  <a:pt x="37427" y="10542"/>
                </a:cubicBezTo>
                <a:lnTo>
                  <a:pt x="37427" y="10542"/>
                </a:lnTo>
                <a:cubicBezTo>
                  <a:pt x="37394" y="10475"/>
                  <a:pt x="37394" y="10441"/>
                  <a:pt x="37361" y="10408"/>
                </a:cubicBezTo>
                <a:lnTo>
                  <a:pt x="37361" y="10408"/>
                </a:lnTo>
                <a:cubicBezTo>
                  <a:pt x="37394" y="10475"/>
                  <a:pt x="37494" y="10575"/>
                  <a:pt x="37528" y="10708"/>
                </a:cubicBezTo>
                <a:cubicBezTo>
                  <a:pt x="37427" y="10475"/>
                  <a:pt x="37327" y="10308"/>
                  <a:pt x="37227" y="10141"/>
                </a:cubicBezTo>
                <a:cubicBezTo>
                  <a:pt x="37528" y="10575"/>
                  <a:pt x="37761" y="10942"/>
                  <a:pt x="38028" y="11409"/>
                </a:cubicBezTo>
                <a:lnTo>
                  <a:pt x="38028" y="11309"/>
                </a:lnTo>
                <a:cubicBezTo>
                  <a:pt x="37894" y="11042"/>
                  <a:pt x="37694" y="10775"/>
                  <a:pt x="37594" y="10475"/>
                </a:cubicBezTo>
                <a:cubicBezTo>
                  <a:pt x="37594" y="10441"/>
                  <a:pt x="37561" y="10408"/>
                  <a:pt x="37528" y="10375"/>
                </a:cubicBezTo>
                <a:lnTo>
                  <a:pt x="37528" y="10375"/>
                </a:lnTo>
                <a:cubicBezTo>
                  <a:pt x="37694" y="10642"/>
                  <a:pt x="37861" y="10908"/>
                  <a:pt x="38028" y="11209"/>
                </a:cubicBezTo>
                <a:lnTo>
                  <a:pt x="38028" y="11209"/>
                </a:lnTo>
                <a:cubicBezTo>
                  <a:pt x="38028" y="11142"/>
                  <a:pt x="38028" y="11142"/>
                  <a:pt x="37995" y="11109"/>
                </a:cubicBezTo>
                <a:lnTo>
                  <a:pt x="37995" y="11109"/>
                </a:lnTo>
                <a:cubicBezTo>
                  <a:pt x="38028" y="11209"/>
                  <a:pt x="38095" y="11309"/>
                  <a:pt x="38161" y="11409"/>
                </a:cubicBezTo>
                <a:lnTo>
                  <a:pt x="38195" y="11409"/>
                </a:lnTo>
                <a:lnTo>
                  <a:pt x="37694" y="10542"/>
                </a:lnTo>
                <a:lnTo>
                  <a:pt x="37694" y="10542"/>
                </a:lnTo>
                <a:cubicBezTo>
                  <a:pt x="37928" y="10875"/>
                  <a:pt x="38195" y="11242"/>
                  <a:pt x="38395" y="11609"/>
                </a:cubicBezTo>
                <a:lnTo>
                  <a:pt x="38395" y="11576"/>
                </a:lnTo>
                <a:cubicBezTo>
                  <a:pt x="38261" y="11309"/>
                  <a:pt x="38161" y="11109"/>
                  <a:pt x="38028" y="10875"/>
                </a:cubicBezTo>
                <a:cubicBezTo>
                  <a:pt x="38028" y="10808"/>
                  <a:pt x="38028" y="10808"/>
                  <a:pt x="37995" y="10775"/>
                </a:cubicBezTo>
                <a:lnTo>
                  <a:pt x="38028" y="10775"/>
                </a:lnTo>
                <a:cubicBezTo>
                  <a:pt x="38028" y="10808"/>
                  <a:pt x="38061" y="10875"/>
                  <a:pt x="38061" y="10908"/>
                </a:cubicBezTo>
                <a:cubicBezTo>
                  <a:pt x="37995" y="10642"/>
                  <a:pt x="37828" y="10441"/>
                  <a:pt x="37694" y="10208"/>
                </a:cubicBezTo>
                <a:cubicBezTo>
                  <a:pt x="38028" y="10608"/>
                  <a:pt x="38195" y="11075"/>
                  <a:pt x="38395" y="11542"/>
                </a:cubicBezTo>
                <a:lnTo>
                  <a:pt x="38395" y="11542"/>
                </a:lnTo>
                <a:cubicBezTo>
                  <a:pt x="38328" y="11309"/>
                  <a:pt x="38228" y="11109"/>
                  <a:pt x="38161" y="10875"/>
                </a:cubicBezTo>
                <a:lnTo>
                  <a:pt x="38195" y="10875"/>
                </a:lnTo>
                <a:cubicBezTo>
                  <a:pt x="38395" y="11142"/>
                  <a:pt x="38495" y="11476"/>
                  <a:pt x="38662" y="11776"/>
                </a:cubicBezTo>
                <a:cubicBezTo>
                  <a:pt x="38595" y="11709"/>
                  <a:pt x="38595" y="11576"/>
                  <a:pt x="38562" y="11476"/>
                </a:cubicBezTo>
                <a:lnTo>
                  <a:pt x="38562" y="11476"/>
                </a:lnTo>
                <a:cubicBezTo>
                  <a:pt x="38595" y="11642"/>
                  <a:pt x="38695" y="11776"/>
                  <a:pt x="38728" y="11943"/>
                </a:cubicBezTo>
                <a:cubicBezTo>
                  <a:pt x="38828" y="11776"/>
                  <a:pt x="38695" y="11642"/>
                  <a:pt x="38695" y="11476"/>
                </a:cubicBezTo>
                <a:cubicBezTo>
                  <a:pt x="38862" y="11776"/>
                  <a:pt x="38929" y="12109"/>
                  <a:pt x="39029" y="12410"/>
                </a:cubicBezTo>
                <a:lnTo>
                  <a:pt x="39062" y="12410"/>
                </a:lnTo>
                <a:cubicBezTo>
                  <a:pt x="39029" y="12243"/>
                  <a:pt x="38995" y="12076"/>
                  <a:pt x="38995" y="11909"/>
                </a:cubicBezTo>
                <a:lnTo>
                  <a:pt x="38995" y="11909"/>
                </a:lnTo>
                <a:cubicBezTo>
                  <a:pt x="39062" y="12143"/>
                  <a:pt x="39195" y="12410"/>
                  <a:pt x="39262" y="12643"/>
                </a:cubicBezTo>
                <a:lnTo>
                  <a:pt x="39262" y="12643"/>
                </a:lnTo>
                <a:lnTo>
                  <a:pt x="39162" y="12143"/>
                </a:lnTo>
                <a:lnTo>
                  <a:pt x="39162" y="12143"/>
                </a:lnTo>
                <a:cubicBezTo>
                  <a:pt x="39195" y="12309"/>
                  <a:pt x="39262" y="12443"/>
                  <a:pt x="39329" y="12610"/>
                </a:cubicBezTo>
                <a:lnTo>
                  <a:pt x="39329" y="12610"/>
                </a:lnTo>
                <a:lnTo>
                  <a:pt x="39329" y="12543"/>
                </a:lnTo>
                <a:cubicBezTo>
                  <a:pt x="39396" y="12743"/>
                  <a:pt x="39429" y="12910"/>
                  <a:pt x="39496" y="13110"/>
                </a:cubicBezTo>
                <a:lnTo>
                  <a:pt x="39529" y="13110"/>
                </a:lnTo>
                <a:cubicBezTo>
                  <a:pt x="39429" y="12877"/>
                  <a:pt x="39396" y="12610"/>
                  <a:pt x="39329" y="12309"/>
                </a:cubicBezTo>
                <a:lnTo>
                  <a:pt x="39362" y="12309"/>
                </a:lnTo>
                <a:lnTo>
                  <a:pt x="39596" y="13444"/>
                </a:lnTo>
                <a:cubicBezTo>
                  <a:pt x="39596" y="13477"/>
                  <a:pt x="39662" y="13544"/>
                  <a:pt x="39662" y="13544"/>
                </a:cubicBezTo>
                <a:lnTo>
                  <a:pt x="39696" y="13544"/>
                </a:lnTo>
                <a:lnTo>
                  <a:pt x="39696" y="13077"/>
                </a:lnTo>
                <a:cubicBezTo>
                  <a:pt x="39696" y="13110"/>
                  <a:pt x="39729" y="13110"/>
                  <a:pt x="39729" y="13143"/>
                </a:cubicBezTo>
                <a:lnTo>
                  <a:pt x="39729" y="13143"/>
                </a:lnTo>
                <a:cubicBezTo>
                  <a:pt x="39696" y="13043"/>
                  <a:pt x="39696" y="12877"/>
                  <a:pt x="39662" y="12743"/>
                </a:cubicBezTo>
                <a:lnTo>
                  <a:pt x="39662" y="12743"/>
                </a:lnTo>
                <a:cubicBezTo>
                  <a:pt x="39696" y="12810"/>
                  <a:pt x="39729" y="12910"/>
                  <a:pt x="39729" y="12977"/>
                </a:cubicBezTo>
                <a:lnTo>
                  <a:pt x="39762" y="12977"/>
                </a:lnTo>
                <a:cubicBezTo>
                  <a:pt x="39696" y="12710"/>
                  <a:pt x="39562" y="12443"/>
                  <a:pt x="39496" y="12143"/>
                </a:cubicBezTo>
                <a:lnTo>
                  <a:pt x="39529" y="12143"/>
                </a:lnTo>
                <a:cubicBezTo>
                  <a:pt x="39562" y="12276"/>
                  <a:pt x="39596" y="12376"/>
                  <a:pt x="39696" y="12476"/>
                </a:cubicBezTo>
                <a:lnTo>
                  <a:pt x="39696" y="12443"/>
                </a:lnTo>
                <a:cubicBezTo>
                  <a:pt x="39729" y="12476"/>
                  <a:pt x="39729" y="12543"/>
                  <a:pt x="39762" y="12610"/>
                </a:cubicBezTo>
                <a:lnTo>
                  <a:pt x="39829" y="12610"/>
                </a:lnTo>
                <a:cubicBezTo>
                  <a:pt x="39696" y="12376"/>
                  <a:pt x="39529" y="12076"/>
                  <a:pt x="39396" y="11809"/>
                </a:cubicBezTo>
                <a:lnTo>
                  <a:pt x="39396" y="11809"/>
                </a:lnTo>
                <a:cubicBezTo>
                  <a:pt x="39529" y="11976"/>
                  <a:pt x="39596" y="12143"/>
                  <a:pt x="39729" y="12309"/>
                </a:cubicBezTo>
                <a:lnTo>
                  <a:pt x="39729" y="12309"/>
                </a:lnTo>
                <a:cubicBezTo>
                  <a:pt x="39696" y="12243"/>
                  <a:pt x="39596" y="12109"/>
                  <a:pt x="39562" y="12043"/>
                </a:cubicBezTo>
                <a:lnTo>
                  <a:pt x="39562" y="12043"/>
                </a:lnTo>
                <a:lnTo>
                  <a:pt x="39829" y="12410"/>
                </a:lnTo>
                <a:lnTo>
                  <a:pt x="39829" y="12410"/>
                </a:lnTo>
                <a:cubicBezTo>
                  <a:pt x="39596" y="12076"/>
                  <a:pt x="39396" y="11776"/>
                  <a:pt x="39195" y="11442"/>
                </a:cubicBezTo>
                <a:lnTo>
                  <a:pt x="39195" y="11442"/>
                </a:lnTo>
                <a:cubicBezTo>
                  <a:pt x="39362" y="11576"/>
                  <a:pt x="39496" y="11742"/>
                  <a:pt x="39662" y="11909"/>
                </a:cubicBezTo>
                <a:lnTo>
                  <a:pt x="39662" y="11909"/>
                </a:lnTo>
                <a:cubicBezTo>
                  <a:pt x="39329" y="11576"/>
                  <a:pt x="39029" y="11242"/>
                  <a:pt x="38695" y="10942"/>
                </a:cubicBezTo>
                <a:lnTo>
                  <a:pt x="38695" y="10942"/>
                </a:lnTo>
                <a:cubicBezTo>
                  <a:pt x="38862" y="11109"/>
                  <a:pt x="39062" y="11275"/>
                  <a:pt x="39229" y="11442"/>
                </a:cubicBezTo>
                <a:cubicBezTo>
                  <a:pt x="39195" y="11409"/>
                  <a:pt x="39162" y="11309"/>
                  <a:pt x="39095" y="11275"/>
                </a:cubicBezTo>
                <a:cubicBezTo>
                  <a:pt x="38929" y="11109"/>
                  <a:pt x="38728" y="10942"/>
                  <a:pt x="38562" y="10742"/>
                </a:cubicBezTo>
                <a:cubicBezTo>
                  <a:pt x="38528" y="10642"/>
                  <a:pt x="38428" y="10608"/>
                  <a:pt x="38361" y="10542"/>
                </a:cubicBezTo>
                <a:lnTo>
                  <a:pt x="38361" y="10542"/>
                </a:lnTo>
                <a:cubicBezTo>
                  <a:pt x="38528" y="10642"/>
                  <a:pt x="38728" y="10808"/>
                  <a:pt x="38895" y="10942"/>
                </a:cubicBezTo>
                <a:cubicBezTo>
                  <a:pt x="38495" y="10575"/>
                  <a:pt x="38028" y="10275"/>
                  <a:pt x="37594" y="9908"/>
                </a:cubicBezTo>
                <a:cubicBezTo>
                  <a:pt x="37894" y="10075"/>
                  <a:pt x="38161" y="10241"/>
                  <a:pt x="38395" y="10441"/>
                </a:cubicBezTo>
                <a:cubicBezTo>
                  <a:pt x="38395" y="10408"/>
                  <a:pt x="38395" y="10408"/>
                  <a:pt x="38361" y="10375"/>
                </a:cubicBezTo>
                <a:cubicBezTo>
                  <a:pt x="38495" y="10441"/>
                  <a:pt x="38562" y="10542"/>
                  <a:pt x="38695" y="10575"/>
                </a:cubicBezTo>
                <a:lnTo>
                  <a:pt x="38695" y="10575"/>
                </a:lnTo>
                <a:cubicBezTo>
                  <a:pt x="38361" y="10308"/>
                  <a:pt x="38061" y="10108"/>
                  <a:pt x="37728" y="9874"/>
                </a:cubicBezTo>
                <a:cubicBezTo>
                  <a:pt x="37761" y="9874"/>
                  <a:pt x="37828" y="9874"/>
                  <a:pt x="37828" y="9908"/>
                </a:cubicBezTo>
                <a:lnTo>
                  <a:pt x="37828" y="9908"/>
                </a:lnTo>
                <a:cubicBezTo>
                  <a:pt x="37561" y="9774"/>
                  <a:pt x="37327" y="9608"/>
                  <a:pt x="37061" y="9474"/>
                </a:cubicBezTo>
                <a:lnTo>
                  <a:pt x="37061" y="9441"/>
                </a:lnTo>
                <a:lnTo>
                  <a:pt x="38195" y="10075"/>
                </a:lnTo>
                <a:lnTo>
                  <a:pt x="37828" y="9808"/>
                </a:lnTo>
                <a:cubicBezTo>
                  <a:pt x="37694" y="9741"/>
                  <a:pt x="37561" y="9641"/>
                  <a:pt x="37394" y="9574"/>
                </a:cubicBezTo>
                <a:lnTo>
                  <a:pt x="37394" y="9574"/>
                </a:lnTo>
                <a:cubicBezTo>
                  <a:pt x="37594" y="9641"/>
                  <a:pt x="37761" y="9774"/>
                  <a:pt x="37995" y="9874"/>
                </a:cubicBezTo>
                <a:cubicBezTo>
                  <a:pt x="37661" y="9608"/>
                  <a:pt x="37227" y="9441"/>
                  <a:pt x="36860" y="9241"/>
                </a:cubicBezTo>
                <a:cubicBezTo>
                  <a:pt x="37061" y="9307"/>
                  <a:pt x="37261" y="9374"/>
                  <a:pt x="37427" y="9441"/>
                </a:cubicBezTo>
                <a:cubicBezTo>
                  <a:pt x="37094" y="9274"/>
                  <a:pt x="36727" y="9141"/>
                  <a:pt x="36360" y="9040"/>
                </a:cubicBezTo>
                <a:lnTo>
                  <a:pt x="36360" y="9040"/>
                </a:lnTo>
                <a:cubicBezTo>
                  <a:pt x="36594" y="9074"/>
                  <a:pt x="36860" y="9141"/>
                  <a:pt x="37094" y="9207"/>
                </a:cubicBezTo>
                <a:cubicBezTo>
                  <a:pt x="36994" y="9040"/>
                  <a:pt x="36727" y="9040"/>
                  <a:pt x="36560" y="8940"/>
                </a:cubicBezTo>
                <a:cubicBezTo>
                  <a:pt x="36860" y="8940"/>
                  <a:pt x="37094" y="9074"/>
                  <a:pt x="37361" y="9207"/>
                </a:cubicBezTo>
                <a:lnTo>
                  <a:pt x="37361" y="9207"/>
                </a:lnTo>
                <a:lnTo>
                  <a:pt x="37094" y="9074"/>
                </a:lnTo>
                <a:cubicBezTo>
                  <a:pt x="37261" y="9107"/>
                  <a:pt x="37427" y="9207"/>
                  <a:pt x="37661" y="9241"/>
                </a:cubicBezTo>
                <a:cubicBezTo>
                  <a:pt x="37528" y="9107"/>
                  <a:pt x="37361" y="9074"/>
                  <a:pt x="37194" y="8974"/>
                </a:cubicBezTo>
                <a:cubicBezTo>
                  <a:pt x="37494" y="9040"/>
                  <a:pt x="37694" y="9207"/>
                  <a:pt x="37995" y="9274"/>
                </a:cubicBezTo>
                <a:lnTo>
                  <a:pt x="37728" y="9141"/>
                </a:lnTo>
                <a:lnTo>
                  <a:pt x="37728" y="9141"/>
                </a:lnTo>
                <a:lnTo>
                  <a:pt x="37995" y="9274"/>
                </a:lnTo>
                <a:lnTo>
                  <a:pt x="37995" y="9241"/>
                </a:lnTo>
                <a:lnTo>
                  <a:pt x="37494" y="8974"/>
                </a:lnTo>
                <a:lnTo>
                  <a:pt x="37561" y="8974"/>
                </a:lnTo>
                <a:cubicBezTo>
                  <a:pt x="37694" y="9040"/>
                  <a:pt x="37761" y="9074"/>
                  <a:pt x="37894" y="9107"/>
                </a:cubicBezTo>
                <a:cubicBezTo>
                  <a:pt x="37995" y="9141"/>
                  <a:pt x="38061" y="9241"/>
                  <a:pt x="38195" y="9241"/>
                </a:cubicBezTo>
                <a:cubicBezTo>
                  <a:pt x="38195" y="9241"/>
                  <a:pt x="38228" y="9241"/>
                  <a:pt x="38228" y="9274"/>
                </a:cubicBezTo>
                <a:lnTo>
                  <a:pt x="38228" y="9274"/>
                </a:lnTo>
                <a:cubicBezTo>
                  <a:pt x="38161" y="9241"/>
                  <a:pt x="38061" y="9141"/>
                  <a:pt x="37995" y="9107"/>
                </a:cubicBezTo>
                <a:lnTo>
                  <a:pt x="37995" y="9107"/>
                </a:lnTo>
                <a:lnTo>
                  <a:pt x="38728" y="9474"/>
                </a:lnTo>
                <a:lnTo>
                  <a:pt x="38728" y="9474"/>
                </a:lnTo>
                <a:cubicBezTo>
                  <a:pt x="38562" y="9407"/>
                  <a:pt x="38428" y="9274"/>
                  <a:pt x="38261" y="9207"/>
                </a:cubicBezTo>
                <a:cubicBezTo>
                  <a:pt x="38361" y="9241"/>
                  <a:pt x="38395" y="9241"/>
                  <a:pt x="38495" y="9274"/>
                </a:cubicBezTo>
                <a:cubicBezTo>
                  <a:pt x="38595" y="9307"/>
                  <a:pt x="38728" y="9407"/>
                  <a:pt x="38862" y="9441"/>
                </a:cubicBezTo>
                <a:cubicBezTo>
                  <a:pt x="38929" y="9474"/>
                  <a:pt x="39029" y="9574"/>
                  <a:pt x="39162" y="9608"/>
                </a:cubicBezTo>
                <a:lnTo>
                  <a:pt x="39162" y="9574"/>
                </a:lnTo>
                <a:cubicBezTo>
                  <a:pt x="38862" y="9407"/>
                  <a:pt x="38595" y="9207"/>
                  <a:pt x="38328" y="9040"/>
                </a:cubicBezTo>
                <a:lnTo>
                  <a:pt x="38361" y="9040"/>
                </a:lnTo>
                <a:cubicBezTo>
                  <a:pt x="38428" y="9074"/>
                  <a:pt x="38528" y="9107"/>
                  <a:pt x="38595" y="9207"/>
                </a:cubicBezTo>
                <a:cubicBezTo>
                  <a:pt x="38929" y="9407"/>
                  <a:pt x="39329" y="9641"/>
                  <a:pt x="39662" y="9908"/>
                </a:cubicBezTo>
                <a:lnTo>
                  <a:pt x="39696" y="9908"/>
                </a:lnTo>
                <a:lnTo>
                  <a:pt x="39095" y="9307"/>
                </a:lnTo>
                <a:lnTo>
                  <a:pt x="39095" y="9307"/>
                </a:lnTo>
                <a:cubicBezTo>
                  <a:pt x="39262" y="9407"/>
                  <a:pt x="39396" y="9541"/>
                  <a:pt x="39562" y="9608"/>
                </a:cubicBezTo>
                <a:cubicBezTo>
                  <a:pt x="39329" y="9374"/>
                  <a:pt x="38995" y="9207"/>
                  <a:pt x="38662" y="9040"/>
                </a:cubicBezTo>
                <a:lnTo>
                  <a:pt x="38662" y="9040"/>
                </a:lnTo>
                <a:cubicBezTo>
                  <a:pt x="38762" y="9074"/>
                  <a:pt x="38862" y="9107"/>
                  <a:pt x="38995" y="9141"/>
                </a:cubicBezTo>
                <a:lnTo>
                  <a:pt x="38995" y="9141"/>
                </a:lnTo>
                <a:cubicBezTo>
                  <a:pt x="38695" y="9074"/>
                  <a:pt x="38428" y="8974"/>
                  <a:pt x="38161" y="8907"/>
                </a:cubicBezTo>
                <a:lnTo>
                  <a:pt x="38161" y="8907"/>
                </a:lnTo>
                <a:cubicBezTo>
                  <a:pt x="38328" y="8940"/>
                  <a:pt x="38428" y="8940"/>
                  <a:pt x="38595" y="8974"/>
                </a:cubicBezTo>
                <a:cubicBezTo>
                  <a:pt x="38261" y="8874"/>
                  <a:pt x="37861" y="8807"/>
                  <a:pt x="37528" y="8774"/>
                </a:cubicBezTo>
                <a:lnTo>
                  <a:pt x="37528" y="8740"/>
                </a:lnTo>
                <a:cubicBezTo>
                  <a:pt x="37761" y="8740"/>
                  <a:pt x="38061" y="8774"/>
                  <a:pt x="38361" y="8774"/>
                </a:cubicBezTo>
                <a:cubicBezTo>
                  <a:pt x="38328" y="8774"/>
                  <a:pt x="38261" y="8740"/>
                  <a:pt x="38228" y="8740"/>
                </a:cubicBezTo>
                <a:cubicBezTo>
                  <a:pt x="38161" y="8740"/>
                  <a:pt x="38061" y="8740"/>
                  <a:pt x="37995" y="8707"/>
                </a:cubicBezTo>
                <a:cubicBezTo>
                  <a:pt x="37828" y="8640"/>
                  <a:pt x="37661" y="8640"/>
                  <a:pt x="37427" y="8607"/>
                </a:cubicBezTo>
                <a:lnTo>
                  <a:pt x="37061" y="8607"/>
                </a:lnTo>
                <a:lnTo>
                  <a:pt x="37061" y="8607"/>
                </a:lnTo>
                <a:lnTo>
                  <a:pt x="37327" y="8607"/>
                </a:lnTo>
                <a:lnTo>
                  <a:pt x="37327" y="8573"/>
                </a:lnTo>
                <a:cubicBezTo>
                  <a:pt x="36927" y="8573"/>
                  <a:pt x="36594" y="8607"/>
                  <a:pt x="36227" y="8607"/>
                </a:cubicBezTo>
                <a:lnTo>
                  <a:pt x="36227" y="8607"/>
                </a:lnTo>
                <a:cubicBezTo>
                  <a:pt x="36493" y="8573"/>
                  <a:pt x="36694" y="8573"/>
                  <a:pt x="36927" y="8540"/>
                </a:cubicBezTo>
                <a:lnTo>
                  <a:pt x="36927" y="8473"/>
                </a:lnTo>
                <a:cubicBezTo>
                  <a:pt x="36694" y="8473"/>
                  <a:pt x="36493" y="8540"/>
                  <a:pt x="36227" y="8540"/>
                </a:cubicBezTo>
                <a:lnTo>
                  <a:pt x="36227" y="8540"/>
                </a:lnTo>
                <a:cubicBezTo>
                  <a:pt x="36360" y="8473"/>
                  <a:pt x="36527" y="8440"/>
                  <a:pt x="36660" y="8407"/>
                </a:cubicBezTo>
                <a:lnTo>
                  <a:pt x="36660" y="8407"/>
                </a:lnTo>
                <a:cubicBezTo>
                  <a:pt x="36560" y="8407"/>
                  <a:pt x="36493" y="8440"/>
                  <a:pt x="36360" y="8440"/>
                </a:cubicBezTo>
                <a:lnTo>
                  <a:pt x="36360" y="8407"/>
                </a:lnTo>
                <a:cubicBezTo>
                  <a:pt x="36427" y="8373"/>
                  <a:pt x="36560" y="8307"/>
                  <a:pt x="36660" y="8240"/>
                </a:cubicBezTo>
                <a:cubicBezTo>
                  <a:pt x="36560" y="8240"/>
                  <a:pt x="36493" y="8273"/>
                  <a:pt x="36427" y="8273"/>
                </a:cubicBezTo>
                <a:cubicBezTo>
                  <a:pt x="36360" y="8307"/>
                  <a:pt x="36260" y="8307"/>
                  <a:pt x="36193" y="8373"/>
                </a:cubicBezTo>
                <a:lnTo>
                  <a:pt x="36193" y="8373"/>
                </a:lnTo>
                <a:cubicBezTo>
                  <a:pt x="36260" y="8307"/>
                  <a:pt x="36327" y="8273"/>
                  <a:pt x="36393" y="8240"/>
                </a:cubicBezTo>
                <a:lnTo>
                  <a:pt x="36393" y="8240"/>
                </a:lnTo>
                <a:cubicBezTo>
                  <a:pt x="36227" y="8307"/>
                  <a:pt x="36093" y="8373"/>
                  <a:pt x="35926" y="8440"/>
                </a:cubicBezTo>
                <a:lnTo>
                  <a:pt x="35926" y="8440"/>
                </a:lnTo>
                <a:cubicBezTo>
                  <a:pt x="36160" y="8307"/>
                  <a:pt x="36393" y="8207"/>
                  <a:pt x="36594" y="8040"/>
                </a:cubicBezTo>
                <a:lnTo>
                  <a:pt x="36560" y="8040"/>
                </a:lnTo>
                <a:lnTo>
                  <a:pt x="36560" y="8040"/>
                </a:lnTo>
                <a:lnTo>
                  <a:pt x="36827" y="7906"/>
                </a:lnTo>
                <a:cubicBezTo>
                  <a:pt x="36660" y="7973"/>
                  <a:pt x="36493" y="8040"/>
                  <a:pt x="36327" y="8106"/>
                </a:cubicBezTo>
                <a:lnTo>
                  <a:pt x="36327" y="8106"/>
                </a:lnTo>
                <a:cubicBezTo>
                  <a:pt x="36427" y="8073"/>
                  <a:pt x="36527" y="8040"/>
                  <a:pt x="36660" y="7940"/>
                </a:cubicBezTo>
                <a:lnTo>
                  <a:pt x="36560" y="7940"/>
                </a:lnTo>
                <a:lnTo>
                  <a:pt x="36560" y="7940"/>
                </a:lnTo>
                <a:cubicBezTo>
                  <a:pt x="36760" y="7873"/>
                  <a:pt x="36994" y="7740"/>
                  <a:pt x="37194" y="7639"/>
                </a:cubicBezTo>
                <a:lnTo>
                  <a:pt x="37194" y="7639"/>
                </a:lnTo>
                <a:cubicBezTo>
                  <a:pt x="37061" y="7706"/>
                  <a:pt x="36927" y="7706"/>
                  <a:pt x="36860" y="7740"/>
                </a:cubicBezTo>
                <a:lnTo>
                  <a:pt x="36860" y="7706"/>
                </a:lnTo>
                <a:cubicBezTo>
                  <a:pt x="37061" y="7639"/>
                  <a:pt x="37227" y="7606"/>
                  <a:pt x="37427" y="7573"/>
                </a:cubicBezTo>
                <a:lnTo>
                  <a:pt x="37427" y="7573"/>
                </a:lnTo>
                <a:cubicBezTo>
                  <a:pt x="37261" y="7606"/>
                  <a:pt x="37161" y="7606"/>
                  <a:pt x="36994" y="7639"/>
                </a:cubicBezTo>
                <a:lnTo>
                  <a:pt x="36994" y="7639"/>
                </a:lnTo>
                <a:cubicBezTo>
                  <a:pt x="37161" y="7606"/>
                  <a:pt x="37261" y="7573"/>
                  <a:pt x="37427" y="7539"/>
                </a:cubicBezTo>
                <a:cubicBezTo>
                  <a:pt x="37194" y="7473"/>
                  <a:pt x="36994" y="7606"/>
                  <a:pt x="36727" y="7706"/>
                </a:cubicBezTo>
                <a:cubicBezTo>
                  <a:pt x="36860" y="7606"/>
                  <a:pt x="36994" y="7539"/>
                  <a:pt x="37161" y="7439"/>
                </a:cubicBezTo>
                <a:lnTo>
                  <a:pt x="37161" y="7439"/>
                </a:lnTo>
                <a:cubicBezTo>
                  <a:pt x="37027" y="7506"/>
                  <a:pt x="36860" y="7573"/>
                  <a:pt x="36727" y="7639"/>
                </a:cubicBezTo>
                <a:lnTo>
                  <a:pt x="36727" y="7639"/>
                </a:lnTo>
                <a:cubicBezTo>
                  <a:pt x="36827" y="7606"/>
                  <a:pt x="36894" y="7506"/>
                  <a:pt x="36994" y="7473"/>
                </a:cubicBezTo>
                <a:lnTo>
                  <a:pt x="36994" y="7473"/>
                </a:lnTo>
                <a:cubicBezTo>
                  <a:pt x="36860" y="7573"/>
                  <a:pt x="36694" y="7639"/>
                  <a:pt x="36560" y="7740"/>
                </a:cubicBezTo>
                <a:lnTo>
                  <a:pt x="36560" y="7740"/>
                </a:lnTo>
                <a:cubicBezTo>
                  <a:pt x="36594" y="7706"/>
                  <a:pt x="36660" y="7639"/>
                  <a:pt x="36694" y="7639"/>
                </a:cubicBezTo>
                <a:cubicBezTo>
                  <a:pt x="36527" y="7740"/>
                  <a:pt x="36360" y="7873"/>
                  <a:pt x="36193" y="7973"/>
                </a:cubicBezTo>
                <a:cubicBezTo>
                  <a:pt x="36160" y="8040"/>
                  <a:pt x="36060" y="8073"/>
                  <a:pt x="36026" y="8140"/>
                </a:cubicBezTo>
                <a:lnTo>
                  <a:pt x="36026" y="8140"/>
                </a:lnTo>
                <a:cubicBezTo>
                  <a:pt x="36093" y="8073"/>
                  <a:pt x="36160" y="7973"/>
                  <a:pt x="36227" y="7940"/>
                </a:cubicBezTo>
                <a:lnTo>
                  <a:pt x="36227" y="7940"/>
                </a:lnTo>
                <a:cubicBezTo>
                  <a:pt x="36160" y="8040"/>
                  <a:pt x="36060" y="8073"/>
                  <a:pt x="35993" y="8140"/>
                </a:cubicBezTo>
                <a:cubicBezTo>
                  <a:pt x="36026" y="8073"/>
                  <a:pt x="36060" y="8040"/>
                  <a:pt x="36093" y="7973"/>
                </a:cubicBezTo>
                <a:lnTo>
                  <a:pt x="36060" y="7973"/>
                </a:lnTo>
                <a:cubicBezTo>
                  <a:pt x="35993" y="8106"/>
                  <a:pt x="35860" y="8207"/>
                  <a:pt x="35760" y="8307"/>
                </a:cubicBezTo>
                <a:lnTo>
                  <a:pt x="35760" y="8307"/>
                </a:lnTo>
                <a:cubicBezTo>
                  <a:pt x="35826" y="8273"/>
                  <a:pt x="35826" y="8207"/>
                  <a:pt x="35860" y="8140"/>
                </a:cubicBezTo>
                <a:lnTo>
                  <a:pt x="35860" y="8140"/>
                </a:lnTo>
                <a:cubicBezTo>
                  <a:pt x="35860" y="8207"/>
                  <a:pt x="35826" y="8207"/>
                  <a:pt x="35826" y="8240"/>
                </a:cubicBezTo>
                <a:lnTo>
                  <a:pt x="35826" y="8240"/>
                </a:lnTo>
                <a:cubicBezTo>
                  <a:pt x="35893" y="8106"/>
                  <a:pt x="35993" y="7973"/>
                  <a:pt x="36026" y="7873"/>
                </a:cubicBezTo>
                <a:lnTo>
                  <a:pt x="35993" y="7873"/>
                </a:lnTo>
                <a:cubicBezTo>
                  <a:pt x="35860" y="8040"/>
                  <a:pt x="35760" y="8240"/>
                  <a:pt x="35660" y="8407"/>
                </a:cubicBezTo>
                <a:cubicBezTo>
                  <a:pt x="35693" y="8240"/>
                  <a:pt x="35726" y="8073"/>
                  <a:pt x="35760" y="7940"/>
                </a:cubicBezTo>
                <a:lnTo>
                  <a:pt x="35760" y="7940"/>
                </a:lnTo>
                <a:cubicBezTo>
                  <a:pt x="35693" y="8140"/>
                  <a:pt x="35660" y="8373"/>
                  <a:pt x="35559" y="8607"/>
                </a:cubicBezTo>
                <a:cubicBezTo>
                  <a:pt x="35559" y="8473"/>
                  <a:pt x="35559" y="8407"/>
                  <a:pt x="35526" y="8273"/>
                </a:cubicBezTo>
                <a:lnTo>
                  <a:pt x="35526" y="8273"/>
                </a:lnTo>
                <a:lnTo>
                  <a:pt x="35526" y="8407"/>
                </a:lnTo>
                <a:lnTo>
                  <a:pt x="35526" y="8407"/>
                </a:lnTo>
                <a:cubicBezTo>
                  <a:pt x="35493" y="8273"/>
                  <a:pt x="35493" y="8140"/>
                  <a:pt x="35426" y="8073"/>
                </a:cubicBezTo>
                <a:lnTo>
                  <a:pt x="35393" y="8073"/>
                </a:lnTo>
                <a:cubicBezTo>
                  <a:pt x="35393" y="8207"/>
                  <a:pt x="35393" y="8273"/>
                  <a:pt x="35426" y="8407"/>
                </a:cubicBezTo>
                <a:lnTo>
                  <a:pt x="35426" y="8407"/>
                </a:lnTo>
                <a:cubicBezTo>
                  <a:pt x="35393" y="8240"/>
                  <a:pt x="35326" y="8073"/>
                  <a:pt x="35259" y="7906"/>
                </a:cubicBezTo>
                <a:lnTo>
                  <a:pt x="35226" y="7906"/>
                </a:lnTo>
                <a:cubicBezTo>
                  <a:pt x="35226" y="7973"/>
                  <a:pt x="35259" y="8040"/>
                  <a:pt x="35259" y="8106"/>
                </a:cubicBezTo>
                <a:lnTo>
                  <a:pt x="35259" y="8106"/>
                </a:lnTo>
                <a:cubicBezTo>
                  <a:pt x="35193" y="7906"/>
                  <a:pt x="35092" y="7706"/>
                  <a:pt x="35026" y="7539"/>
                </a:cubicBezTo>
                <a:lnTo>
                  <a:pt x="35026" y="7539"/>
                </a:lnTo>
                <a:cubicBezTo>
                  <a:pt x="35059" y="7639"/>
                  <a:pt x="35092" y="7740"/>
                  <a:pt x="35092" y="7873"/>
                </a:cubicBezTo>
                <a:cubicBezTo>
                  <a:pt x="34992" y="7639"/>
                  <a:pt x="34859" y="7406"/>
                  <a:pt x="34726" y="7206"/>
                </a:cubicBezTo>
                <a:cubicBezTo>
                  <a:pt x="34759" y="7239"/>
                  <a:pt x="34759" y="7273"/>
                  <a:pt x="34826" y="7373"/>
                </a:cubicBezTo>
                <a:lnTo>
                  <a:pt x="34826" y="7373"/>
                </a:lnTo>
                <a:cubicBezTo>
                  <a:pt x="34726" y="7239"/>
                  <a:pt x="34659" y="7072"/>
                  <a:pt x="34559" y="6939"/>
                </a:cubicBezTo>
                <a:lnTo>
                  <a:pt x="34525" y="6939"/>
                </a:lnTo>
                <a:cubicBezTo>
                  <a:pt x="34559" y="7039"/>
                  <a:pt x="34592" y="7072"/>
                  <a:pt x="34659" y="7139"/>
                </a:cubicBezTo>
                <a:lnTo>
                  <a:pt x="34659" y="7139"/>
                </a:lnTo>
                <a:cubicBezTo>
                  <a:pt x="34559" y="7039"/>
                  <a:pt x="34425" y="6872"/>
                  <a:pt x="34359" y="6739"/>
                </a:cubicBezTo>
                <a:lnTo>
                  <a:pt x="34325" y="6739"/>
                </a:lnTo>
                <a:lnTo>
                  <a:pt x="34392" y="6806"/>
                </a:lnTo>
                <a:lnTo>
                  <a:pt x="34359" y="6806"/>
                </a:lnTo>
                <a:cubicBezTo>
                  <a:pt x="34325" y="6639"/>
                  <a:pt x="34158" y="6639"/>
                  <a:pt x="34058" y="6539"/>
                </a:cubicBezTo>
                <a:cubicBezTo>
                  <a:pt x="34025" y="6472"/>
                  <a:pt x="33992" y="6405"/>
                  <a:pt x="33892" y="6405"/>
                </a:cubicBezTo>
                <a:cubicBezTo>
                  <a:pt x="33825" y="6405"/>
                  <a:pt x="33758" y="6305"/>
                  <a:pt x="33691" y="6272"/>
                </a:cubicBezTo>
                <a:cubicBezTo>
                  <a:pt x="33658" y="6272"/>
                  <a:pt x="33658" y="6238"/>
                  <a:pt x="33591" y="6238"/>
                </a:cubicBezTo>
                <a:lnTo>
                  <a:pt x="33591" y="6238"/>
                </a:lnTo>
                <a:cubicBezTo>
                  <a:pt x="33758" y="6405"/>
                  <a:pt x="33925" y="6539"/>
                  <a:pt x="34092" y="6705"/>
                </a:cubicBezTo>
                <a:cubicBezTo>
                  <a:pt x="34058" y="6705"/>
                  <a:pt x="34058" y="6705"/>
                  <a:pt x="34025" y="6639"/>
                </a:cubicBezTo>
                <a:cubicBezTo>
                  <a:pt x="33858" y="6572"/>
                  <a:pt x="33725" y="6439"/>
                  <a:pt x="33558" y="6405"/>
                </a:cubicBezTo>
                <a:lnTo>
                  <a:pt x="33525" y="6405"/>
                </a:lnTo>
                <a:lnTo>
                  <a:pt x="33558" y="6439"/>
                </a:lnTo>
                <a:cubicBezTo>
                  <a:pt x="33525" y="6439"/>
                  <a:pt x="33525" y="6405"/>
                  <a:pt x="33491" y="6405"/>
                </a:cubicBezTo>
                <a:lnTo>
                  <a:pt x="34359" y="7139"/>
                </a:lnTo>
                <a:lnTo>
                  <a:pt x="34359" y="7139"/>
                </a:lnTo>
                <a:cubicBezTo>
                  <a:pt x="34192" y="7039"/>
                  <a:pt x="34025" y="6906"/>
                  <a:pt x="33858" y="6739"/>
                </a:cubicBezTo>
                <a:lnTo>
                  <a:pt x="33858" y="6739"/>
                </a:lnTo>
                <a:lnTo>
                  <a:pt x="33925" y="6806"/>
                </a:lnTo>
                <a:cubicBezTo>
                  <a:pt x="33892" y="6806"/>
                  <a:pt x="33858" y="6772"/>
                  <a:pt x="33825" y="6772"/>
                </a:cubicBezTo>
                <a:cubicBezTo>
                  <a:pt x="34058" y="6939"/>
                  <a:pt x="34325" y="7106"/>
                  <a:pt x="34392" y="7239"/>
                </a:cubicBezTo>
                <a:cubicBezTo>
                  <a:pt x="34259" y="7106"/>
                  <a:pt x="34158" y="7039"/>
                  <a:pt x="33992" y="6972"/>
                </a:cubicBezTo>
                <a:cubicBezTo>
                  <a:pt x="34158" y="7139"/>
                  <a:pt x="34359" y="7273"/>
                  <a:pt x="34525" y="7439"/>
                </a:cubicBezTo>
                <a:lnTo>
                  <a:pt x="34525" y="7439"/>
                </a:lnTo>
                <a:cubicBezTo>
                  <a:pt x="34425" y="7373"/>
                  <a:pt x="34325" y="7306"/>
                  <a:pt x="34225" y="7239"/>
                </a:cubicBezTo>
                <a:cubicBezTo>
                  <a:pt x="34092" y="7206"/>
                  <a:pt x="34025" y="7106"/>
                  <a:pt x="33892" y="7072"/>
                </a:cubicBezTo>
                <a:cubicBezTo>
                  <a:pt x="34192" y="7239"/>
                  <a:pt x="34392" y="7439"/>
                  <a:pt x="34592" y="7606"/>
                </a:cubicBezTo>
                <a:cubicBezTo>
                  <a:pt x="34425" y="7539"/>
                  <a:pt x="34225" y="7406"/>
                  <a:pt x="34058" y="7306"/>
                </a:cubicBezTo>
                <a:lnTo>
                  <a:pt x="34058" y="7306"/>
                </a:lnTo>
                <a:lnTo>
                  <a:pt x="34692" y="7806"/>
                </a:lnTo>
                <a:lnTo>
                  <a:pt x="34692" y="7806"/>
                </a:lnTo>
                <a:cubicBezTo>
                  <a:pt x="34659" y="7806"/>
                  <a:pt x="34659" y="7773"/>
                  <a:pt x="34592" y="7773"/>
                </a:cubicBezTo>
                <a:lnTo>
                  <a:pt x="34592" y="7773"/>
                </a:lnTo>
                <a:lnTo>
                  <a:pt x="34692" y="7873"/>
                </a:lnTo>
                <a:cubicBezTo>
                  <a:pt x="34525" y="7740"/>
                  <a:pt x="34359" y="7639"/>
                  <a:pt x="34192" y="7573"/>
                </a:cubicBezTo>
                <a:lnTo>
                  <a:pt x="34192" y="7606"/>
                </a:lnTo>
                <a:cubicBezTo>
                  <a:pt x="34392" y="7740"/>
                  <a:pt x="34559" y="7873"/>
                  <a:pt x="34726" y="8073"/>
                </a:cubicBezTo>
                <a:cubicBezTo>
                  <a:pt x="34592" y="7973"/>
                  <a:pt x="34525" y="7940"/>
                  <a:pt x="34392" y="7906"/>
                </a:cubicBezTo>
                <a:lnTo>
                  <a:pt x="34392" y="7906"/>
                </a:lnTo>
                <a:cubicBezTo>
                  <a:pt x="34492" y="7973"/>
                  <a:pt x="34559" y="8073"/>
                  <a:pt x="34692" y="8140"/>
                </a:cubicBezTo>
                <a:cubicBezTo>
                  <a:pt x="34592" y="8140"/>
                  <a:pt x="34559" y="8140"/>
                  <a:pt x="34525" y="8106"/>
                </a:cubicBezTo>
                <a:cubicBezTo>
                  <a:pt x="34559" y="8140"/>
                  <a:pt x="34592" y="8207"/>
                  <a:pt x="34692" y="8240"/>
                </a:cubicBezTo>
                <a:cubicBezTo>
                  <a:pt x="34659" y="8240"/>
                  <a:pt x="34592" y="8207"/>
                  <a:pt x="34559" y="8207"/>
                </a:cubicBezTo>
                <a:lnTo>
                  <a:pt x="34559" y="8207"/>
                </a:lnTo>
                <a:cubicBezTo>
                  <a:pt x="34659" y="8273"/>
                  <a:pt x="34759" y="8373"/>
                  <a:pt x="34859" y="8440"/>
                </a:cubicBezTo>
                <a:lnTo>
                  <a:pt x="34859" y="8440"/>
                </a:lnTo>
                <a:cubicBezTo>
                  <a:pt x="34692" y="8307"/>
                  <a:pt x="34525" y="8240"/>
                  <a:pt x="34359" y="8106"/>
                </a:cubicBezTo>
                <a:lnTo>
                  <a:pt x="34359" y="8106"/>
                </a:lnTo>
                <a:cubicBezTo>
                  <a:pt x="34425" y="8140"/>
                  <a:pt x="34492" y="8207"/>
                  <a:pt x="34559" y="8240"/>
                </a:cubicBezTo>
                <a:lnTo>
                  <a:pt x="34559" y="8240"/>
                </a:lnTo>
                <a:cubicBezTo>
                  <a:pt x="34359" y="8106"/>
                  <a:pt x="34158" y="8040"/>
                  <a:pt x="33892" y="7906"/>
                </a:cubicBezTo>
                <a:lnTo>
                  <a:pt x="33892" y="7906"/>
                </a:lnTo>
                <a:lnTo>
                  <a:pt x="34158" y="8040"/>
                </a:lnTo>
                <a:cubicBezTo>
                  <a:pt x="33825" y="7940"/>
                  <a:pt x="33525" y="7806"/>
                  <a:pt x="33191" y="7740"/>
                </a:cubicBezTo>
                <a:lnTo>
                  <a:pt x="33191" y="7740"/>
                </a:lnTo>
                <a:cubicBezTo>
                  <a:pt x="33224" y="7773"/>
                  <a:pt x="33325" y="7773"/>
                  <a:pt x="33358" y="7806"/>
                </a:cubicBezTo>
                <a:cubicBezTo>
                  <a:pt x="33158" y="7773"/>
                  <a:pt x="32891" y="7706"/>
                  <a:pt x="32691" y="7639"/>
                </a:cubicBezTo>
                <a:lnTo>
                  <a:pt x="32691" y="7706"/>
                </a:lnTo>
                <a:cubicBezTo>
                  <a:pt x="32757" y="7740"/>
                  <a:pt x="32891" y="7740"/>
                  <a:pt x="32991" y="7773"/>
                </a:cubicBezTo>
                <a:cubicBezTo>
                  <a:pt x="32757" y="7740"/>
                  <a:pt x="32557" y="7706"/>
                  <a:pt x="32357" y="7706"/>
                </a:cubicBezTo>
                <a:lnTo>
                  <a:pt x="32357" y="7706"/>
                </a:lnTo>
                <a:cubicBezTo>
                  <a:pt x="32524" y="7740"/>
                  <a:pt x="32724" y="7773"/>
                  <a:pt x="32891" y="7806"/>
                </a:cubicBezTo>
                <a:lnTo>
                  <a:pt x="32691" y="7806"/>
                </a:lnTo>
                <a:cubicBezTo>
                  <a:pt x="32324" y="7740"/>
                  <a:pt x="31924" y="7740"/>
                  <a:pt x="31557" y="7740"/>
                </a:cubicBezTo>
                <a:lnTo>
                  <a:pt x="31523" y="7740"/>
                </a:lnTo>
                <a:lnTo>
                  <a:pt x="31690" y="7740"/>
                </a:lnTo>
                <a:cubicBezTo>
                  <a:pt x="31523" y="7740"/>
                  <a:pt x="31356" y="7773"/>
                  <a:pt x="31156" y="7773"/>
                </a:cubicBezTo>
                <a:cubicBezTo>
                  <a:pt x="31090" y="7773"/>
                  <a:pt x="31090" y="7806"/>
                  <a:pt x="31056" y="7806"/>
                </a:cubicBezTo>
                <a:lnTo>
                  <a:pt x="31056" y="7806"/>
                </a:lnTo>
                <a:cubicBezTo>
                  <a:pt x="31023" y="7806"/>
                  <a:pt x="31023" y="7806"/>
                  <a:pt x="30990" y="7873"/>
                </a:cubicBezTo>
                <a:cubicBezTo>
                  <a:pt x="30889" y="7873"/>
                  <a:pt x="30856" y="7906"/>
                  <a:pt x="30756" y="7906"/>
                </a:cubicBezTo>
                <a:lnTo>
                  <a:pt x="31223" y="7906"/>
                </a:lnTo>
                <a:lnTo>
                  <a:pt x="31690" y="7906"/>
                </a:lnTo>
                <a:cubicBezTo>
                  <a:pt x="31690" y="7940"/>
                  <a:pt x="31657" y="7940"/>
                  <a:pt x="31657" y="7940"/>
                </a:cubicBezTo>
                <a:cubicBezTo>
                  <a:pt x="31423" y="8040"/>
                  <a:pt x="31256" y="8073"/>
                  <a:pt x="31056" y="8140"/>
                </a:cubicBezTo>
                <a:cubicBezTo>
                  <a:pt x="30923" y="8207"/>
                  <a:pt x="30856" y="8273"/>
                  <a:pt x="30723" y="8307"/>
                </a:cubicBezTo>
                <a:lnTo>
                  <a:pt x="30689" y="8373"/>
                </a:lnTo>
                <a:lnTo>
                  <a:pt x="30689" y="8373"/>
                </a:lnTo>
                <a:cubicBezTo>
                  <a:pt x="30823" y="8207"/>
                  <a:pt x="31723" y="7940"/>
                  <a:pt x="31924" y="8040"/>
                </a:cubicBezTo>
                <a:cubicBezTo>
                  <a:pt x="31690" y="8106"/>
                  <a:pt x="31490" y="8140"/>
                  <a:pt x="31256" y="8273"/>
                </a:cubicBezTo>
                <a:cubicBezTo>
                  <a:pt x="31490" y="8240"/>
                  <a:pt x="31657" y="8207"/>
                  <a:pt x="31857" y="8140"/>
                </a:cubicBezTo>
                <a:cubicBezTo>
                  <a:pt x="31857" y="8273"/>
                  <a:pt x="31757" y="8240"/>
                  <a:pt x="31723" y="8273"/>
                </a:cubicBezTo>
                <a:cubicBezTo>
                  <a:pt x="32024" y="8207"/>
                  <a:pt x="32357" y="8140"/>
                  <a:pt x="32657" y="8140"/>
                </a:cubicBezTo>
                <a:cubicBezTo>
                  <a:pt x="32491" y="8207"/>
                  <a:pt x="32324" y="8207"/>
                  <a:pt x="32157" y="8240"/>
                </a:cubicBezTo>
                <a:cubicBezTo>
                  <a:pt x="32090" y="8240"/>
                  <a:pt x="32057" y="8273"/>
                  <a:pt x="32024" y="8273"/>
                </a:cubicBezTo>
                <a:lnTo>
                  <a:pt x="32024" y="8273"/>
                </a:lnTo>
                <a:cubicBezTo>
                  <a:pt x="32157" y="8273"/>
                  <a:pt x="32257" y="8240"/>
                  <a:pt x="32391" y="8240"/>
                </a:cubicBezTo>
                <a:cubicBezTo>
                  <a:pt x="32257" y="8307"/>
                  <a:pt x="32090" y="8373"/>
                  <a:pt x="31990" y="8440"/>
                </a:cubicBezTo>
                <a:cubicBezTo>
                  <a:pt x="32057" y="8407"/>
                  <a:pt x="32157" y="8373"/>
                  <a:pt x="32257" y="8373"/>
                </a:cubicBezTo>
                <a:lnTo>
                  <a:pt x="32557" y="8373"/>
                </a:lnTo>
                <a:lnTo>
                  <a:pt x="32657" y="8373"/>
                </a:lnTo>
                <a:cubicBezTo>
                  <a:pt x="32557" y="8407"/>
                  <a:pt x="32424" y="8440"/>
                  <a:pt x="32324" y="8540"/>
                </a:cubicBezTo>
                <a:cubicBezTo>
                  <a:pt x="32591" y="8407"/>
                  <a:pt x="32891" y="8307"/>
                  <a:pt x="33191" y="8307"/>
                </a:cubicBezTo>
                <a:cubicBezTo>
                  <a:pt x="33091" y="8373"/>
                  <a:pt x="33024" y="8373"/>
                  <a:pt x="32924" y="8407"/>
                </a:cubicBezTo>
                <a:cubicBezTo>
                  <a:pt x="32858" y="8407"/>
                  <a:pt x="32757" y="8440"/>
                  <a:pt x="32691" y="8440"/>
                </a:cubicBezTo>
                <a:cubicBezTo>
                  <a:pt x="32591" y="8473"/>
                  <a:pt x="32524" y="8473"/>
                  <a:pt x="32424" y="8540"/>
                </a:cubicBezTo>
                <a:lnTo>
                  <a:pt x="32424" y="8540"/>
                </a:lnTo>
                <a:cubicBezTo>
                  <a:pt x="32757" y="8473"/>
                  <a:pt x="33158" y="8407"/>
                  <a:pt x="33491" y="8373"/>
                </a:cubicBezTo>
                <a:lnTo>
                  <a:pt x="33491" y="8407"/>
                </a:lnTo>
                <a:cubicBezTo>
                  <a:pt x="33258" y="8440"/>
                  <a:pt x="33058" y="8473"/>
                  <a:pt x="32858" y="8473"/>
                </a:cubicBezTo>
                <a:lnTo>
                  <a:pt x="32858" y="8473"/>
                </a:lnTo>
                <a:lnTo>
                  <a:pt x="32991" y="8473"/>
                </a:lnTo>
                <a:cubicBezTo>
                  <a:pt x="32924" y="8540"/>
                  <a:pt x="32924" y="8540"/>
                  <a:pt x="32891" y="8540"/>
                </a:cubicBezTo>
                <a:cubicBezTo>
                  <a:pt x="32858" y="8540"/>
                  <a:pt x="32858" y="8540"/>
                  <a:pt x="32824" y="8573"/>
                </a:cubicBezTo>
                <a:cubicBezTo>
                  <a:pt x="33058" y="8540"/>
                  <a:pt x="33325" y="8540"/>
                  <a:pt x="33558" y="8540"/>
                </a:cubicBezTo>
                <a:lnTo>
                  <a:pt x="33558" y="8573"/>
                </a:lnTo>
                <a:cubicBezTo>
                  <a:pt x="33258" y="8607"/>
                  <a:pt x="32924" y="8640"/>
                  <a:pt x="32657" y="8740"/>
                </a:cubicBezTo>
                <a:cubicBezTo>
                  <a:pt x="32757" y="8740"/>
                  <a:pt x="32858" y="8707"/>
                  <a:pt x="32991" y="8707"/>
                </a:cubicBezTo>
                <a:lnTo>
                  <a:pt x="32991" y="8740"/>
                </a:lnTo>
                <a:cubicBezTo>
                  <a:pt x="32924" y="8740"/>
                  <a:pt x="32891" y="8774"/>
                  <a:pt x="32858" y="8774"/>
                </a:cubicBezTo>
                <a:cubicBezTo>
                  <a:pt x="33224" y="8740"/>
                  <a:pt x="33558" y="8707"/>
                  <a:pt x="33925" y="8740"/>
                </a:cubicBezTo>
                <a:cubicBezTo>
                  <a:pt x="33725" y="8807"/>
                  <a:pt x="33525" y="8774"/>
                  <a:pt x="33325" y="8807"/>
                </a:cubicBezTo>
                <a:lnTo>
                  <a:pt x="33525" y="8807"/>
                </a:lnTo>
                <a:cubicBezTo>
                  <a:pt x="33391" y="8874"/>
                  <a:pt x="33325" y="8874"/>
                  <a:pt x="33191" y="8907"/>
                </a:cubicBezTo>
                <a:lnTo>
                  <a:pt x="33191" y="8907"/>
                </a:lnTo>
                <a:lnTo>
                  <a:pt x="33258" y="8907"/>
                </a:lnTo>
                <a:cubicBezTo>
                  <a:pt x="33425" y="8874"/>
                  <a:pt x="33591" y="8874"/>
                  <a:pt x="33758" y="8874"/>
                </a:cubicBezTo>
                <a:lnTo>
                  <a:pt x="33992" y="8874"/>
                </a:lnTo>
                <a:cubicBezTo>
                  <a:pt x="33892" y="8907"/>
                  <a:pt x="33858" y="8907"/>
                  <a:pt x="33758" y="8907"/>
                </a:cubicBezTo>
                <a:cubicBezTo>
                  <a:pt x="33725" y="8907"/>
                  <a:pt x="33658" y="8940"/>
                  <a:pt x="33591" y="8940"/>
                </a:cubicBezTo>
                <a:cubicBezTo>
                  <a:pt x="33558" y="8940"/>
                  <a:pt x="33491" y="8974"/>
                  <a:pt x="33425" y="8974"/>
                </a:cubicBezTo>
                <a:lnTo>
                  <a:pt x="33425" y="8974"/>
                </a:lnTo>
                <a:cubicBezTo>
                  <a:pt x="33491" y="8974"/>
                  <a:pt x="33525" y="8940"/>
                  <a:pt x="33591" y="8940"/>
                </a:cubicBezTo>
                <a:cubicBezTo>
                  <a:pt x="33691" y="8940"/>
                  <a:pt x="33758" y="8907"/>
                  <a:pt x="33858" y="8907"/>
                </a:cubicBezTo>
                <a:cubicBezTo>
                  <a:pt x="33925" y="8907"/>
                  <a:pt x="34025" y="8874"/>
                  <a:pt x="34092" y="8907"/>
                </a:cubicBezTo>
                <a:cubicBezTo>
                  <a:pt x="34192" y="8940"/>
                  <a:pt x="34325" y="8907"/>
                  <a:pt x="34392" y="8907"/>
                </a:cubicBezTo>
                <a:lnTo>
                  <a:pt x="34392" y="8907"/>
                </a:lnTo>
                <a:cubicBezTo>
                  <a:pt x="34092" y="8940"/>
                  <a:pt x="33758" y="8974"/>
                  <a:pt x="33491" y="9107"/>
                </a:cubicBezTo>
                <a:cubicBezTo>
                  <a:pt x="33591" y="9107"/>
                  <a:pt x="33691" y="9074"/>
                  <a:pt x="33825" y="9074"/>
                </a:cubicBezTo>
                <a:lnTo>
                  <a:pt x="33825" y="9074"/>
                </a:lnTo>
                <a:cubicBezTo>
                  <a:pt x="33758" y="9074"/>
                  <a:pt x="33691" y="9107"/>
                  <a:pt x="33658" y="9107"/>
                </a:cubicBezTo>
                <a:lnTo>
                  <a:pt x="33658" y="9107"/>
                </a:lnTo>
                <a:lnTo>
                  <a:pt x="33758" y="9107"/>
                </a:lnTo>
                <a:lnTo>
                  <a:pt x="33758" y="9141"/>
                </a:lnTo>
                <a:cubicBezTo>
                  <a:pt x="33558" y="9207"/>
                  <a:pt x="33391" y="9241"/>
                  <a:pt x="33191" y="9274"/>
                </a:cubicBezTo>
                <a:lnTo>
                  <a:pt x="33191" y="9307"/>
                </a:lnTo>
                <a:cubicBezTo>
                  <a:pt x="33258" y="9307"/>
                  <a:pt x="33358" y="9274"/>
                  <a:pt x="33425" y="9274"/>
                </a:cubicBezTo>
                <a:cubicBezTo>
                  <a:pt x="33325" y="9307"/>
                  <a:pt x="33158" y="9374"/>
                  <a:pt x="33024" y="9474"/>
                </a:cubicBezTo>
                <a:cubicBezTo>
                  <a:pt x="33191" y="9441"/>
                  <a:pt x="33325" y="9441"/>
                  <a:pt x="33491" y="9407"/>
                </a:cubicBezTo>
                <a:cubicBezTo>
                  <a:pt x="33491" y="9407"/>
                  <a:pt x="33425" y="9407"/>
                  <a:pt x="33425" y="9441"/>
                </a:cubicBezTo>
                <a:lnTo>
                  <a:pt x="32557" y="9708"/>
                </a:lnTo>
                <a:lnTo>
                  <a:pt x="32324" y="9808"/>
                </a:lnTo>
                <a:lnTo>
                  <a:pt x="32324" y="9808"/>
                </a:lnTo>
                <a:cubicBezTo>
                  <a:pt x="32491" y="9774"/>
                  <a:pt x="32657" y="9741"/>
                  <a:pt x="32757" y="9641"/>
                </a:cubicBezTo>
                <a:cubicBezTo>
                  <a:pt x="32524" y="9808"/>
                  <a:pt x="32224" y="9908"/>
                  <a:pt x="32024" y="10075"/>
                </a:cubicBezTo>
                <a:cubicBezTo>
                  <a:pt x="32090" y="10041"/>
                  <a:pt x="32224" y="9974"/>
                  <a:pt x="32324" y="9941"/>
                </a:cubicBezTo>
                <a:cubicBezTo>
                  <a:pt x="32391" y="9908"/>
                  <a:pt x="32524" y="9874"/>
                  <a:pt x="32591" y="9808"/>
                </a:cubicBezTo>
                <a:cubicBezTo>
                  <a:pt x="32691" y="9774"/>
                  <a:pt x="32757" y="9741"/>
                  <a:pt x="32891" y="9741"/>
                </a:cubicBezTo>
                <a:cubicBezTo>
                  <a:pt x="32557" y="9908"/>
                  <a:pt x="32224" y="10041"/>
                  <a:pt x="31924" y="10275"/>
                </a:cubicBezTo>
                <a:cubicBezTo>
                  <a:pt x="32157" y="10208"/>
                  <a:pt x="32324" y="10108"/>
                  <a:pt x="32491" y="10041"/>
                </a:cubicBezTo>
                <a:cubicBezTo>
                  <a:pt x="32157" y="10208"/>
                  <a:pt x="31823" y="10375"/>
                  <a:pt x="31523" y="10608"/>
                </a:cubicBezTo>
                <a:cubicBezTo>
                  <a:pt x="31657" y="10542"/>
                  <a:pt x="31757" y="10475"/>
                  <a:pt x="31890" y="10408"/>
                </a:cubicBezTo>
                <a:cubicBezTo>
                  <a:pt x="31890" y="10441"/>
                  <a:pt x="31890" y="10441"/>
                  <a:pt x="31857" y="10441"/>
                </a:cubicBezTo>
                <a:cubicBezTo>
                  <a:pt x="31690" y="10575"/>
                  <a:pt x="31557" y="10708"/>
                  <a:pt x="31390" y="10808"/>
                </a:cubicBezTo>
                <a:cubicBezTo>
                  <a:pt x="31356" y="10808"/>
                  <a:pt x="31356" y="10875"/>
                  <a:pt x="31356" y="10908"/>
                </a:cubicBezTo>
                <a:lnTo>
                  <a:pt x="31356" y="10908"/>
                </a:lnTo>
                <a:cubicBezTo>
                  <a:pt x="31223" y="10975"/>
                  <a:pt x="31156" y="11075"/>
                  <a:pt x="31023" y="11209"/>
                </a:cubicBezTo>
                <a:lnTo>
                  <a:pt x="31023" y="11209"/>
                </a:lnTo>
                <a:cubicBezTo>
                  <a:pt x="31156" y="11075"/>
                  <a:pt x="31256" y="10975"/>
                  <a:pt x="31423" y="10875"/>
                </a:cubicBezTo>
                <a:cubicBezTo>
                  <a:pt x="31223" y="11075"/>
                  <a:pt x="30990" y="11242"/>
                  <a:pt x="30823" y="11476"/>
                </a:cubicBezTo>
                <a:cubicBezTo>
                  <a:pt x="31023" y="11309"/>
                  <a:pt x="31223" y="11109"/>
                  <a:pt x="31490" y="10942"/>
                </a:cubicBezTo>
                <a:lnTo>
                  <a:pt x="31490" y="10942"/>
                </a:lnTo>
                <a:lnTo>
                  <a:pt x="31390" y="11042"/>
                </a:lnTo>
                <a:cubicBezTo>
                  <a:pt x="31190" y="11209"/>
                  <a:pt x="31023" y="11409"/>
                  <a:pt x="30823" y="11576"/>
                </a:cubicBezTo>
                <a:cubicBezTo>
                  <a:pt x="30756" y="11609"/>
                  <a:pt x="30689" y="11709"/>
                  <a:pt x="30656" y="11776"/>
                </a:cubicBezTo>
                <a:lnTo>
                  <a:pt x="31156" y="11275"/>
                </a:lnTo>
                <a:lnTo>
                  <a:pt x="31156" y="11275"/>
                </a:lnTo>
                <a:lnTo>
                  <a:pt x="30656" y="11776"/>
                </a:lnTo>
                <a:lnTo>
                  <a:pt x="30656" y="11776"/>
                </a:lnTo>
                <a:cubicBezTo>
                  <a:pt x="30589" y="11809"/>
                  <a:pt x="30589" y="11909"/>
                  <a:pt x="30556" y="11943"/>
                </a:cubicBezTo>
                <a:lnTo>
                  <a:pt x="30556" y="11943"/>
                </a:lnTo>
                <a:cubicBezTo>
                  <a:pt x="30689" y="11809"/>
                  <a:pt x="30823" y="11709"/>
                  <a:pt x="30923" y="11542"/>
                </a:cubicBezTo>
                <a:lnTo>
                  <a:pt x="30990" y="11542"/>
                </a:lnTo>
                <a:cubicBezTo>
                  <a:pt x="30923" y="11576"/>
                  <a:pt x="30923" y="11609"/>
                  <a:pt x="30889" y="11609"/>
                </a:cubicBezTo>
                <a:lnTo>
                  <a:pt x="30689" y="11809"/>
                </a:lnTo>
                <a:cubicBezTo>
                  <a:pt x="30656" y="11876"/>
                  <a:pt x="30589" y="11943"/>
                  <a:pt x="30589" y="11976"/>
                </a:cubicBezTo>
                <a:lnTo>
                  <a:pt x="30723" y="11876"/>
                </a:lnTo>
                <a:lnTo>
                  <a:pt x="30856" y="11742"/>
                </a:lnTo>
                <a:lnTo>
                  <a:pt x="30990" y="11609"/>
                </a:lnTo>
                <a:cubicBezTo>
                  <a:pt x="30823" y="11943"/>
                  <a:pt x="30689" y="12243"/>
                  <a:pt x="30723" y="12309"/>
                </a:cubicBezTo>
                <a:lnTo>
                  <a:pt x="30856" y="12076"/>
                </a:lnTo>
                <a:lnTo>
                  <a:pt x="30990" y="11809"/>
                </a:lnTo>
                <a:lnTo>
                  <a:pt x="31090" y="11576"/>
                </a:lnTo>
                <a:lnTo>
                  <a:pt x="31090" y="11576"/>
                </a:lnTo>
                <a:cubicBezTo>
                  <a:pt x="31023" y="11776"/>
                  <a:pt x="30923" y="11943"/>
                  <a:pt x="30856" y="12143"/>
                </a:cubicBezTo>
                <a:lnTo>
                  <a:pt x="30856" y="12143"/>
                </a:lnTo>
                <a:cubicBezTo>
                  <a:pt x="30990" y="11909"/>
                  <a:pt x="31156" y="11609"/>
                  <a:pt x="31256" y="11375"/>
                </a:cubicBezTo>
                <a:lnTo>
                  <a:pt x="31256" y="11375"/>
                </a:lnTo>
                <a:cubicBezTo>
                  <a:pt x="31190" y="11576"/>
                  <a:pt x="31056" y="11776"/>
                  <a:pt x="30990" y="11976"/>
                </a:cubicBezTo>
                <a:lnTo>
                  <a:pt x="31023" y="11976"/>
                </a:lnTo>
                <a:cubicBezTo>
                  <a:pt x="31156" y="11776"/>
                  <a:pt x="31223" y="11576"/>
                  <a:pt x="31356" y="11375"/>
                </a:cubicBezTo>
                <a:lnTo>
                  <a:pt x="31356" y="11375"/>
                </a:lnTo>
                <a:cubicBezTo>
                  <a:pt x="31256" y="11542"/>
                  <a:pt x="31223" y="11642"/>
                  <a:pt x="31156" y="11809"/>
                </a:cubicBezTo>
                <a:lnTo>
                  <a:pt x="31156" y="11809"/>
                </a:lnTo>
                <a:lnTo>
                  <a:pt x="31523" y="11209"/>
                </a:lnTo>
                <a:cubicBezTo>
                  <a:pt x="31390" y="11442"/>
                  <a:pt x="31223" y="11709"/>
                  <a:pt x="31156" y="11976"/>
                </a:cubicBezTo>
                <a:cubicBezTo>
                  <a:pt x="31223" y="11809"/>
                  <a:pt x="31323" y="11709"/>
                  <a:pt x="31390" y="11542"/>
                </a:cubicBezTo>
                <a:lnTo>
                  <a:pt x="31390" y="11542"/>
                </a:lnTo>
                <a:cubicBezTo>
                  <a:pt x="31390" y="11576"/>
                  <a:pt x="31390" y="11576"/>
                  <a:pt x="31356" y="11609"/>
                </a:cubicBezTo>
                <a:cubicBezTo>
                  <a:pt x="31423" y="11542"/>
                  <a:pt x="31490" y="11409"/>
                  <a:pt x="31523" y="11309"/>
                </a:cubicBezTo>
                <a:cubicBezTo>
                  <a:pt x="31590" y="11242"/>
                  <a:pt x="31657" y="11109"/>
                  <a:pt x="31723" y="11042"/>
                </a:cubicBezTo>
                <a:cubicBezTo>
                  <a:pt x="31823" y="10942"/>
                  <a:pt x="31857" y="10875"/>
                  <a:pt x="31924" y="10742"/>
                </a:cubicBezTo>
                <a:lnTo>
                  <a:pt x="31924" y="10742"/>
                </a:lnTo>
                <a:lnTo>
                  <a:pt x="31557" y="11375"/>
                </a:lnTo>
                <a:lnTo>
                  <a:pt x="31590" y="11375"/>
                </a:lnTo>
                <a:cubicBezTo>
                  <a:pt x="31690" y="11242"/>
                  <a:pt x="31757" y="11075"/>
                  <a:pt x="31857" y="10942"/>
                </a:cubicBezTo>
                <a:cubicBezTo>
                  <a:pt x="31690" y="11242"/>
                  <a:pt x="31523" y="11476"/>
                  <a:pt x="31423" y="11776"/>
                </a:cubicBezTo>
                <a:cubicBezTo>
                  <a:pt x="31657" y="11476"/>
                  <a:pt x="31857" y="11142"/>
                  <a:pt x="32057" y="10808"/>
                </a:cubicBezTo>
                <a:lnTo>
                  <a:pt x="32057" y="10808"/>
                </a:lnTo>
                <a:cubicBezTo>
                  <a:pt x="31990" y="10975"/>
                  <a:pt x="31890" y="11142"/>
                  <a:pt x="31757" y="11375"/>
                </a:cubicBezTo>
                <a:lnTo>
                  <a:pt x="31757" y="11375"/>
                </a:lnTo>
                <a:cubicBezTo>
                  <a:pt x="31924" y="11109"/>
                  <a:pt x="32090" y="10875"/>
                  <a:pt x="32324" y="10575"/>
                </a:cubicBezTo>
                <a:lnTo>
                  <a:pt x="32324" y="10575"/>
                </a:lnTo>
                <a:cubicBezTo>
                  <a:pt x="32190" y="10775"/>
                  <a:pt x="32057" y="10942"/>
                  <a:pt x="31924" y="11142"/>
                </a:cubicBezTo>
                <a:lnTo>
                  <a:pt x="31924" y="11142"/>
                </a:lnTo>
                <a:cubicBezTo>
                  <a:pt x="31990" y="11075"/>
                  <a:pt x="32057" y="11042"/>
                  <a:pt x="32090" y="10942"/>
                </a:cubicBezTo>
                <a:lnTo>
                  <a:pt x="32090" y="10942"/>
                </a:lnTo>
                <a:cubicBezTo>
                  <a:pt x="32024" y="11075"/>
                  <a:pt x="31924" y="11242"/>
                  <a:pt x="31890" y="11375"/>
                </a:cubicBezTo>
                <a:cubicBezTo>
                  <a:pt x="32057" y="11142"/>
                  <a:pt x="32224" y="10908"/>
                  <a:pt x="32391" y="10708"/>
                </a:cubicBezTo>
                <a:lnTo>
                  <a:pt x="32424" y="10642"/>
                </a:lnTo>
                <a:cubicBezTo>
                  <a:pt x="32391" y="10808"/>
                  <a:pt x="32257" y="10975"/>
                  <a:pt x="32324" y="11209"/>
                </a:cubicBezTo>
                <a:cubicBezTo>
                  <a:pt x="32424" y="10875"/>
                  <a:pt x="32591" y="10575"/>
                  <a:pt x="32858" y="10375"/>
                </a:cubicBezTo>
                <a:cubicBezTo>
                  <a:pt x="32824" y="10441"/>
                  <a:pt x="32724" y="10575"/>
                  <a:pt x="32691" y="10642"/>
                </a:cubicBezTo>
                <a:cubicBezTo>
                  <a:pt x="32591" y="10775"/>
                  <a:pt x="32557" y="10908"/>
                  <a:pt x="32557" y="10975"/>
                </a:cubicBezTo>
                <a:cubicBezTo>
                  <a:pt x="32557" y="10942"/>
                  <a:pt x="32557" y="10942"/>
                  <a:pt x="32591" y="10908"/>
                </a:cubicBezTo>
                <a:lnTo>
                  <a:pt x="32591" y="10908"/>
                </a:lnTo>
                <a:lnTo>
                  <a:pt x="32591" y="10942"/>
                </a:lnTo>
                <a:lnTo>
                  <a:pt x="32724" y="10708"/>
                </a:lnTo>
                <a:cubicBezTo>
                  <a:pt x="32757" y="10608"/>
                  <a:pt x="32824" y="10542"/>
                  <a:pt x="32858" y="10475"/>
                </a:cubicBezTo>
                <a:cubicBezTo>
                  <a:pt x="32891" y="10408"/>
                  <a:pt x="32924" y="10375"/>
                  <a:pt x="33024" y="10275"/>
                </a:cubicBezTo>
                <a:lnTo>
                  <a:pt x="33024" y="10275"/>
                </a:lnTo>
                <a:cubicBezTo>
                  <a:pt x="33024" y="10308"/>
                  <a:pt x="32991" y="10375"/>
                  <a:pt x="32991" y="10408"/>
                </a:cubicBezTo>
                <a:lnTo>
                  <a:pt x="32991" y="10408"/>
                </a:lnTo>
                <a:cubicBezTo>
                  <a:pt x="32991" y="10408"/>
                  <a:pt x="32991" y="10375"/>
                  <a:pt x="33024" y="10375"/>
                </a:cubicBezTo>
                <a:lnTo>
                  <a:pt x="33024" y="10375"/>
                </a:lnTo>
                <a:cubicBezTo>
                  <a:pt x="32924" y="10542"/>
                  <a:pt x="32858" y="10708"/>
                  <a:pt x="32757" y="10808"/>
                </a:cubicBezTo>
                <a:lnTo>
                  <a:pt x="32824" y="10808"/>
                </a:lnTo>
                <a:cubicBezTo>
                  <a:pt x="32858" y="10742"/>
                  <a:pt x="32924" y="10608"/>
                  <a:pt x="32991" y="10542"/>
                </a:cubicBezTo>
                <a:lnTo>
                  <a:pt x="32991" y="10542"/>
                </a:lnTo>
                <a:cubicBezTo>
                  <a:pt x="32991" y="10575"/>
                  <a:pt x="32924" y="10575"/>
                  <a:pt x="32924" y="10608"/>
                </a:cubicBezTo>
                <a:cubicBezTo>
                  <a:pt x="33158" y="10375"/>
                  <a:pt x="33258" y="10041"/>
                  <a:pt x="33558" y="9808"/>
                </a:cubicBezTo>
                <a:cubicBezTo>
                  <a:pt x="33325" y="10075"/>
                  <a:pt x="33191" y="10375"/>
                  <a:pt x="33058" y="10642"/>
                </a:cubicBezTo>
                <a:cubicBezTo>
                  <a:pt x="33191" y="10475"/>
                  <a:pt x="33325" y="10275"/>
                  <a:pt x="33425" y="10108"/>
                </a:cubicBezTo>
                <a:lnTo>
                  <a:pt x="33491" y="10108"/>
                </a:lnTo>
                <a:lnTo>
                  <a:pt x="33491" y="10241"/>
                </a:lnTo>
                <a:cubicBezTo>
                  <a:pt x="33591" y="10108"/>
                  <a:pt x="33691" y="9941"/>
                  <a:pt x="33825" y="9874"/>
                </a:cubicBezTo>
                <a:cubicBezTo>
                  <a:pt x="33591" y="10108"/>
                  <a:pt x="33391" y="10375"/>
                  <a:pt x="33224" y="10708"/>
                </a:cubicBezTo>
                <a:lnTo>
                  <a:pt x="33858" y="9941"/>
                </a:lnTo>
                <a:lnTo>
                  <a:pt x="33858" y="9941"/>
                </a:lnTo>
                <a:cubicBezTo>
                  <a:pt x="33758" y="10041"/>
                  <a:pt x="33691" y="10141"/>
                  <a:pt x="33658" y="10241"/>
                </a:cubicBezTo>
                <a:lnTo>
                  <a:pt x="33658" y="10241"/>
                </a:lnTo>
                <a:lnTo>
                  <a:pt x="33658" y="10241"/>
                </a:lnTo>
                <a:lnTo>
                  <a:pt x="33658" y="10241"/>
                </a:lnTo>
                <a:lnTo>
                  <a:pt x="33525" y="10475"/>
                </a:lnTo>
                <a:lnTo>
                  <a:pt x="33525" y="10475"/>
                </a:lnTo>
                <a:cubicBezTo>
                  <a:pt x="33558" y="10441"/>
                  <a:pt x="33558" y="10408"/>
                  <a:pt x="33591" y="10375"/>
                </a:cubicBezTo>
                <a:lnTo>
                  <a:pt x="33591" y="10408"/>
                </a:lnTo>
                <a:lnTo>
                  <a:pt x="33758" y="10241"/>
                </a:lnTo>
                <a:lnTo>
                  <a:pt x="33758" y="10241"/>
                </a:lnTo>
                <a:cubicBezTo>
                  <a:pt x="33758" y="10275"/>
                  <a:pt x="33758" y="10308"/>
                  <a:pt x="33725" y="10375"/>
                </a:cubicBezTo>
                <a:lnTo>
                  <a:pt x="33725" y="10375"/>
                </a:lnTo>
                <a:cubicBezTo>
                  <a:pt x="33825" y="10241"/>
                  <a:pt x="33858" y="10141"/>
                  <a:pt x="33925" y="10041"/>
                </a:cubicBezTo>
                <a:lnTo>
                  <a:pt x="33992" y="10041"/>
                </a:lnTo>
                <a:lnTo>
                  <a:pt x="33858" y="10275"/>
                </a:lnTo>
                <a:cubicBezTo>
                  <a:pt x="33992" y="10208"/>
                  <a:pt x="34058" y="10108"/>
                  <a:pt x="34158" y="10041"/>
                </a:cubicBezTo>
                <a:cubicBezTo>
                  <a:pt x="33925" y="10275"/>
                  <a:pt x="33758" y="10475"/>
                  <a:pt x="33558" y="10742"/>
                </a:cubicBezTo>
                <a:lnTo>
                  <a:pt x="33558" y="10742"/>
                </a:lnTo>
                <a:cubicBezTo>
                  <a:pt x="33691" y="10642"/>
                  <a:pt x="33758" y="10542"/>
                  <a:pt x="33892" y="10441"/>
                </a:cubicBezTo>
                <a:lnTo>
                  <a:pt x="33892" y="10441"/>
                </a:lnTo>
                <a:cubicBezTo>
                  <a:pt x="33758" y="10608"/>
                  <a:pt x="33591" y="10808"/>
                  <a:pt x="33491" y="10975"/>
                </a:cubicBezTo>
                <a:lnTo>
                  <a:pt x="33491" y="10975"/>
                </a:lnTo>
                <a:cubicBezTo>
                  <a:pt x="33558" y="10875"/>
                  <a:pt x="33691" y="10742"/>
                  <a:pt x="33758" y="10608"/>
                </a:cubicBezTo>
                <a:cubicBezTo>
                  <a:pt x="33658" y="10875"/>
                  <a:pt x="33491" y="11075"/>
                  <a:pt x="33358" y="11309"/>
                </a:cubicBezTo>
                <a:cubicBezTo>
                  <a:pt x="33425" y="11209"/>
                  <a:pt x="33525" y="11075"/>
                  <a:pt x="33591" y="10975"/>
                </a:cubicBezTo>
                <a:cubicBezTo>
                  <a:pt x="33558" y="11075"/>
                  <a:pt x="33558" y="11109"/>
                  <a:pt x="33525" y="11209"/>
                </a:cubicBezTo>
                <a:cubicBezTo>
                  <a:pt x="33491" y="11275"/>
                  <a:pt x="33425" y="11309"/>
                  <a:pt x="33391" y="11409"/>
                </a:cubicBezTo>
                <a:cubicBezTo>
                  <a:pt x="33358" y="11476"/>
                  <a:pt x="33325" y="11542"/>
                  <a:pt x="33258" y="11609"/>
                </a:cubicBezTo>
                <a:cubicBezTo>
                  <a:pt x="33224" y="11709"/>
                  <a:pt x="33191" y="11742"/>
                  <a:pt x="33191" y="11809"/>
                </a:cubicBezTo>
                <a:lnTo>
                  <a:pt x="33224" y="11809"/>
                </a:lnTo>
                <a:cubicBezTo>
                  <a:pt x="33258" y="11776"/>
                  <a:pt x="33258" y="11709"/>
                  <a:pt x="33325" y="11642"/>
                </a:cubicBezTo>
                <a:lnTo>
                  <a:pt x="33325" y="11642"/>
                </a:lnTo>
                <a:cubicBezTo>
                  <a:pt x="33224" y="11809"/>
                  <a:pt x="33158" y="11976"/>
                  <a:pt x="33091" y="12109"/>
                </a:cubicBezTo>
                <a:lnTo>
                  <a:pt x="33091" y="12109"/>
                </a:lnTo>
                <a:cubicBezTo>
                  <a:pt x="33191" y="11943"/>
                  <a:pt x="33258" y="11809"/>
                  <a:pt x="33358" y="11642"/>
                </a:cubicBezTo>
                <a:lnTo>
                  <a:pt x="33358" y="11642"/>
                </a:lnTo>
                <a:cubicBezTo>
                  <a:pt x="33224" y="11976"/>
                  <a:pt x="33058" y="12376"/>
                  <a:pt x="32924" y="12710"/>
                </a:cubicBezTo>
                <a:lnTo>
                  <a:pt x="32991" y="12710"/>
                </a:lnTo>
                <a:cubicBezTo>
                  <a:pt x="33058" y="12476"/>
                  <a:pt x="33158" y="12309"/>
                  <a:pt x="33224" y="12109"/>
                </a:cubicBezTo>
                <a:cubicBezTo>
                  <a:pt x="33158" y="12376"/>
                  <a:pt x="33058" y="12576"/>
                  <a:pt x="33024" y="12877"/>
                </a:cubicBezTo>
                <a:cubicBezTo>
                  <a:pt x="33158" y="12576"/>
                  <a:pt x="33224" y="12309"/>
                  <a:pt x="33325" y="12076"/>
                </a:cubicBezTo>
                <a:cubicBezTo>
                  <a:pt x="33224" y="12443"/>
                  <a:pt x="33058" y="12776"/>
                  <a:pt x="33024" y="13143"/>
                </a:cubicBezTo>
                <a:cubicBezTo>
                  <a:pt x="33058" y="13043"/>
                  <a:pt x="33091" y="12910"/>
                  <a:pt x="33158" y="12810"/>
                </a:cubicBezTo>
                <a:cubicBezTo>
                  <a:pt x="33158" y="12943"/>
                  <a:pt x="33091" y="13077"/>
                  <a:pt x="33091" y="13210"/>
                </a:cubicBezTo>
                <a:lnTo>
                  <a:pt x="33091" y="13210"/>
                </a:lnTo>
                <a:cubicBezTo>
                  <a:pt x="33158" y="13043"/>
                  <a:pt x="33191" y="12877"/>
                  <a:pt x="33191" y="12743"/>
                </a:cubicBezTo>
                <a:lnTo>
                  <a:pt x="33191" y="12743"/>
                </a:lnTo>
                <a:cubicBezTo>
                  <a:pt x="33191" y="12877"/>
                  <a:pt x="33191" y="12977"/>
                  <a:pt x="33158" y="13110"/>
                </a:cubicBezTo>
                <a:lnTo>
                  <a:pt x="33191" y="13110"/>
                </a:lnTo>
                <a:cubicBezTo>
                  <a:pt x="33191" y="13043"/>
                  <a:pt x="33191" y="12943"/>
                  <a:pt x="33224" y="12877"/>
                </a:cubicBezTo>
                <a:lnTo>
                  <a:pt x="33224" y="12877"/>
                </a:lnTo>
                <a:lnTo>
                  <a:pt x="33224" y="13444"/>
                </a:lnTo>
                <a:lnTo>
                  <a:pt x="33258" y="13444"/>
                </a:lnTo>
                <a:lnTo>
                  <a:pt x="33258" y="13143"/>
                </a:lnTo>
                <a:lnTo>
                  <a:pt x="33258" y="13143"/>
                </a:lnTo>
                <a:cubicBezTo>
                  <a:pt x="33258" y="13243"/>
                  <a:pt x="33325" y="13377"/>
                  <a:pt x="33325" y="13444"/>
                </a:cubicBezTo>
                <a:lnTo>
                  <a:pt x="33325" y="13444"/>
                </a:lnTo>
                <a:lnTo>
                  <a:pt x="33325" y="13277"/>
                </a:lnTo>
                <a:lnTo>
                  <a:pt x="33325" y="13277"/>
                </a:lnTo>
                <a:cubicBezTo>
                  <a:pt x="33325" y="13310"/>
                  <a:pt x="33325" y="13410"/>
                  <a:pt x="33358" y="13444"/>
                </a:cubicBezTo>
                <a:lnTo>
                  <a:pt x="33358" y="13444"/>
                </a:lnTo>
                <a:lnTo>
                  <a:pt x="33358" y="12776"/>
                </a:lnTo>
                <a:lnTo>
                  <a:pt x="33358" y="12776"/>
                </a:lnTo>
                <a:cubicBezTo>
                  <a:pt x="33358" y="12977"/>
                  <a:pt x="33358" y="13143"/>
                  <a:pt x="33391" y="13377"/>
                </a:cubicBezTo>
                <a:lnTo>
                  <a:pt x="33425" y="13377"/>
                </a:lnTo>
                <a:lnTo>
                  <a:pt x="33425" y="12743"/>
                </a:lnTo>
                <a:lnTo>
                  <a:pt x="33425" y="12743"/>
                </a:lnTo>
                <a:cubicBezTo>
                  <a:pt x="33425" y="12877"/>
                  <a:pt x="33491" y="12943"/>
                  <a:pt x="33491" y="13077"/>
                </a:cubicBezTo>
                <a:lnTo>
                  <a:pt x="33491" y="13077"/>
                </a:lnTo>
                <a:lnTo>
                  <a:pt x="33491" y="12276"/>
                </a:lnTo>
                <a:lnTo>
                  <a:pt x="33491" y="12276"/>
                </a:lnTo>
                <a:cubicBezTo>
                  <a:pt x="33491" y="12476"/>
                  <a:pt x="33525" y="12710"/>
                  <a:pt x="33525" y="12910"/>
                </a:cubicBezTo>
                <a:lnTo>
                  <a:pt x="33558" y="12910"/>
                </a:lnTo>
                <a:lnTo>
                  <a:pt x="33558" y="12476"/>
                </a:lnTo>
                <a:lnTo>
                  <a:pt x="33558" y="12476"/>
                </a:lnTo>
                <a:lnTo>
                  <a:pt x="33558" y="12643"/>
                </a:lnTo>
                <a:lnTo>
                  <a:pt x="33691" y="11642"/>
                </a:lnTo>
                <a:lnTo>
                  <a:pt x="33691" y="11642"/>
                </a:lnTo>
                <a:lnTo>
                  <a:pt x="33691" y="12376"/>
                </a:lnTo>
                <a:lnTo>
                  <a:pt x="33725" y="12376"/>
                </a:lnTo>
                <a:lnTo>
                  <a:pt x="33725" y="11943"/>
                </a:lnTo>
                <a:lnTo>
                  <a:pt x="33725" y="11943"/>
                </a:lnTo>
                <a:cubicBezTo>
                  <a:pt x="33725" y="12043"/>
                  <a:pt x="33758" y="12076"/>
                  <a:pt x="33758" y="12209"/>
                </a:cubicBezTo>
                <a:cubicBezTo>
                  <a:pt x="33825" y="11909"/>
                  <a:pt x="33858" y="11642"/>
                  <a:pt x="33925" y="11409"/>
                </a:cubicBezTo>
                <a:cubicBezTo>
                  <a:pt x="33925" y="11742"/>
                  <a:pt x="33925" y="12043"/>
                  <a:pt x="34025" y="12309"/>
                </a:cubicBezTo>
                <a:cubicBezTo>
                  <a:pt x="34025" y="12076"/>
                  <a:pt x="33992" y="11809"/>
                  <a:pt x="34025" y="11576"/>
                </a:cubicBezTo>
                <a:lnTo>
                  <a:pt x="34025" y="12109"/>
                </a:lnTo>
                <a:cubicBezTo>
                  <a:pt x="34058" y="11976"/>
                  <a:pt x="34025" y="11876"/>
                  <a:pt x="34058" y="11709"/>
                </a:cubicBezTo>
                <a:cubicBezTo>
                  <a:pt x="34092" y="11576"/>
                  <a:pt x="34158" y="11409"/>
                  <a:pt x="34158" y="11242"/>
                </a:cubicBezTo>
                <a:cubicBezTo>
                  <a:pt x="34158" y="11209"/>
                  <a:pt x="34158" y="11209"/>
                  <a:pt x="34192" y="11142"/>
                </a:cubicBezTo>
                <a:lnTo>
                  <a:pt x="34192" y="11142"/>
                </a:lnTo>
                <a:lnTo>
                  <a:pt x="34192" y="11742"/>
                </a:lnTo>
                <a:lnTo>
                  <a:pt x="34225" y="11742"/>
                </a:lnTo>
                <a:lnTo>
                  <a:pt x="34225" y="11375"/>
                </a:lnTo>
                <a:cubicBezTo>
                  <a:pt x="34225" y="11242"/>
                  <a:pt x="34259" y="11142"/>
                  <a:pt x="34259" y="11042"/>
                </a:cubicBezTo>
                <a:lnTo>
                  <a:pt x="34259" y="11042"/>
                </a:lnTo>
                <a:cubicBezTo>
                  <a:pt x="34259" y="11209"/>
                  <a:pt x="34259" y="11409"/>
                  <a:pt x="34225" y="11576"/>
                </a:cubicBezTo>
                <a:lnTo>
                  <a:pt x="34259" y="11576"/>
                </a:lnTo>
                <a:cubicBezTo>
                  <a:pt x="34259" y="11409"/>
                  <a:pt x="34325" y="11209"/>
                  <a:pt x="34325" y="11042"/>
                </a:cubicBezTo>
                <a:cubicBezTo>
                  <a:pt x="34325" y="10808"/>
                  <a:pt x="34392" y="10608"/>
                  <a:pt x="34492" y="10475"/>
                </a:cubicBezTo>
                <a:cubicBezTo>
                  <a:pt x="34425" y="10642"/>
                  <a:pt x="34359" y="10808"/>
                  <a:pt x="34392" y="10975"/>
                </a:cubicBezTo>
                <a:cubicBezTo>
                  <a:pt x="34392" y="10942"/>
                  <a:pt x="34425" y="10942"/>
                  <a:pt x="34425" y="10875"/>
                </a:cubicBezTo>
                <a:cubicBezTo>
                  <a:pt x="34425" y="11075"/>
                  <a:pt x="34392" y="11242"/>
                  <a:pt x="34392" y="11442"/>
                </a:cubicBezTo>
                <a:cubicBezTo>
                  <a:pt x="34492" y="11075"/>
                  <a:pt x="34425" y="10642"/>
                  <a:pt x="34592" y="10308"/>
                </a:cubicBezTo>
                <a:cubicBezTo>
                  <a:pt x="34559" y="10642"/>
                  <a:pt x="34492" y="11042"/>
                  <a:pt x="34425" y="11409"/>
                </a:cubicBezTo>
                <a:lnTo>
                  <a:pt x="34492" y="11409"/>
                </a:lnTo>
                <a:cubicBezTo>
                  <a:pt x="34559" y="11075"/>
                  <a:pt x="34559" y="10742"/>
                  <a:pt x="34692" y="10408"/>
                </a:cubicBezTo>
                <a:cubicBezTo>
                  <a:pt x="34692" y="10441"/>
                  <a:pt x="34659" y="10542"/>
                  <a:pt x="34659" y="10575"/>
                </a:cubicBezTo>
                <a:lnTo>
                  <a:pt x="34659" y="10742"/>
                </a:lnTo>
                <a:lnTo>
                  <a:pt x="34659" y="10742"/>
                </a:lnTo>
                <a:lnTo>
                  <a:pt x="34759" y="10375"/>
                </a:lnTo>
                <a:cubicBezTo>
                  <a:pt x="34759" y="10441"/>
                  <a:pt x="34726" y="10542"/>
                  <a:pt x="34726" y="10608"/>
                </a:cubicBezTo>
                <a:cubicBezTo>
                  <a:pt x="33558" y="14411"/>
                  <a:pt x="32924" y="19915"/>
                  <a:pt x="32591" y="24085"/>
                </a:cubicBezTo>
                <a:cubicBezTo>
                  <a:pt x="32057" y="23784"/>
                  <a:pt x="31657" y="23384"/>
                  <a:pt x="31256" y="22817"/>
                </a:cubicBezTo>
                <a:cubicBezTo>
                  <a:pt x="30489" y="21583"/>
                  <a:pt x="29055" y="20882"/>
                  <a:pt x="27587" y="21049"/>
                </a:cubicBezTo>
                <a:cubicBezTo>
                  <a:pt x="27153" y="21082"/>
                  <a:pt x="26686" y="21149"/>
                  <a:pt x="26219" y="21249"/>
                </a:cubicBezTo>
                <a:cubicBezTo>
                  <a:pt x="24385" y="21549"/>
                  <a:pt x="22584" y="20482"/>
                  <a:pt x="22016" y="18747"/>
                </a:cubicBezTo>
                <a:cubicBezTo>
                  <a:pt x="21983" y="18647"/>
                  <a:pt x="21983" y="18581"/>
                  <a:pt x="21916" y="18481"/>
                </a:cubicBezTo>
                <a:cubicBezTo>
                  <a:pt x="21650" y="17413"/>
                  <a:pt x="21983" y="14978"/>
                  <a:pt x="21216" y="14144"/>
                </a:cubicBezTo>
                <a:cubicBezTo>
                  <a:pt x="20682" y="13544"/>
                  <a:pt x="18714" y="13644"/>
                  <a:pt x="17980" y="13277"/>
                </a:cubicBezTo>
                <a:cubicBezTo>
                  <a:pt x="17680" y="13110"/>
                  <a:pt x="17380" y="12910"/>
                  <a:pt x="17080" y="12710"/>
                </a:cubicBezTo>
                <a:cubicBezTo>
                  <a:pt x="17480" y="8473"/>
                  <a:pt x="18047" y="5938"/>
                  <a:pt x="18481" y="4571"/>
                </a:cubicBezTo>
                <a:lnTo>
                  <a:pt x="18481" y="5038"/>
                </a:lnTo>
                <a:lnTo>
                  <a:pt x="18514" y="5038"/>
                </a:lnTo>
                <a:cubicBezTo>
                  <a:pt x="18514" y="4804"/>
                  <a:pt x="18547" y="4571"/>
                  <a:pt x="18547" y="4370"/>
                </a:cubicBezTo>
                <a:cubicBezTo>
                  <a:pt x="18547" y="4304"/>
                  <a:pt x="18581" y="4270"/>
                  <a:pt x="18581" y="4204"/>
                </a:cubicBezTo>
                <a:cubicBezTo>
                  <a:pt x="18581" y="4437"/>
                  <a:pt x="18581" y="4704"/>
                  <a:pt x="18547" y="4938"/>
                </a:cubicBezTo>
                <a:cubicBezTo>
                  <a:pt x="18581" y="4871"/>
                  <a:pt x="18581" y="4771"/>
                  <a:pt x="18647" y="4704"/>
                </a:cubicBezTo>
                <a:lnTo>
                  <a:pt x="18647" y="4704"/>
                </a:lnTo>
                <a:lnTo>
                  <a:pt x="18647" y="5304"/>
                </a:lnTo>
                <a:lnTo>
                  <a:pt x="18681" y="5304"/>
                </a:lnTo>
                <a:cubicBezTo>
                  <a:pt x="18681" y="5104"/>
                  <a:pt x="18714" y="4871"/>
                  <a:pt x="18714" y="4637"/>
                </a:cubicBezTo>
                <a:lnTo>
                  <a:pt x="18747" y="4637"/>
                </a:lnTo>
                <a:lnTo>
                  <a:pt x="18747" y="5638"/>
                </a:lnTo>
                <a:lnTo>
                  <a:pt x="18814" y="5638"/>
                </a:lnTo>
                <a:cubicBezTo>
                  <a:pt x="18814" y="5271"/>
                  <a:pt x="18814" y="4938"/>
                  <a:pt x="18848" y="4571"/>
                </a:cubicBezTo>
                <a:lnTo>
                  <a:pt x="18881" y="4571"/>
                </a:lnTo>
                <a:cubicBezTo>
                  <a:pt x="18881" y="4904"/>
                  <a:pt x="18914" y="5238"/>
                  <a:pt x="18914" y="5571"/>
                </a:cubicBezTo>
                <a:lnTo>
                  <a:pt x="18914" y="5771"/>
                </a:lnTo>
                <a:lnTo>
                  <a:pt x="18914" y="5905"/>
                </a:lnTo>
                <a:lnTo>
                  <a:pt x="18981" y="5905"/>
                </a:lnTo>
                <a:cubicBezTo>
                  <a:pt x="19014" y="5571"/>
                  <a:pt x="19048" y="5238"/>
                  <a:pt x="19081" y="4938"/>
                </a:cubicBezTo>
                <a:lnTo>
                  <a:pt x="19081" y="4938"/>
                </a:lnTo>
                <a:cubicBezTo>
                  <a:pt x="19048" y="5371"/>
                  <a:pt x="19014" y="5738"/>
                  <a:pt x="18981" y="6138"/>
                </a:cubicBezTo>
                <a:lnTo>
                  <a:pt x="18981" y="6138"/>
                </a:lnTo>
                <a:cubicBezTo>
                  <a:pt x="19014" y="5972"/>
                  <a:pt x="19048" y="5805"/>
                  <a:pt x="19048" y="5605"/>
                </a:cubicBezTo>
                <a:cubicBezTo>
                  <a:pt x="19081" y="5638"/>
                  <a:pt x="19081" y="5705"/>
                  <a:pt x="19081" y="5738"/>
                </a:cubicBezTo>
                <a:lnTo>
                  <a:pt x="19081" y="5938"/>
                </a:lnTo>
                <a:cubicBezTo>
                  <a:pt x="19081" y="6105"/>
                  <a:pt x="19048" y="6272"/>
                  <a:pt x="19048" y="6439"/>
                </a:cubicBezTo>
                <a:lnTo>
                  <a:pt x="19081" y="6439"/>
                </a:lnTo>
                <a:cubicBezTo>
                  <a:pt x="19148" y="6038"/>
                  <a:pt x="19214" y="5605"/>
                  <a:pt x="19248" y="5204"/>
                </a:cubicBezTo>
                <a:lnTo>
                  <a:pt x="19315" y="5204"/>
                </a:lnTo>
                <a:lnTo>
                  <a:pt x="19181" y="6572"/>
                </a:lnTo>
                <a:lnTo>
                  <a:pt x="19181" y="6572"/>
                </a:lnTo>
                <a:cubicBezTo>
                  <a:pt x="19214" y="6272"/>
                  <a:pt x="19248" y="5972"/>
                  <a:pt x="19348" y="5705"/>
                </a:cubicBezTo>
                <a:lnTo>
                  <a:pt x="19348" y="5705"/>
                </a:lnTo>
                <a:cubicBezTo>
                  <a:pt x="19348" y="5938"/>
                  <a:pt x="19315" y="6205"/>
                  <a:pt x="19315" y="6472"/>
                </a:cubicBezTo>
                <a:lnTo>
                  <a:pt x="19315" y="6472"/>
                </a:lnTo>
                <a:cubicBezTo>
                  <a:pt x="19315" y="6439"/>
                  <a:pt x="19315" y="6439"/>
                  <a:pt x="19348" y="6405"/>
                </a:cubicBezTo>
                <a:lnTo>
                  <a:pt x="19348" y="6405"/>
                </a:lnTo>
                <a:cubicBezTo>
                  <a:pt x="19315" y="6705"/>
                  <a:pt x="19248" y="6972"/>
                  <a:pt x="19181" y="7306"/>
                </a:cubicBezTo>
                <a:cubicBezTo>
                  <a:pt x="19181" y="7306"/>
                  <a:pt x="19214" y="7273"/>
                  <a:pt x="19214" y="7239"/>
                </a:cubicBezTo>
                <a:cubicBezTo>
                  <a:pt x="19248" y="7106"/>
                  <a:pt x="19248" y="6972"/>
                  <a:pt x="19315" y="6872"/>
                </a:cubicBezTo>
                <a:cubicBezTo>
                  <a:pt x="19315" y="6806"/>
                  <a:pt x="19381" y="6772"/>
                  <a:pt x="19381" y="6705"/>
                </a:cubicBezTo>
                <a:cubicBezTo>
                  <a:pt x="19415" y="6572"/>
                  <a:pt x="19415" y="6472"/>
                  <a:pt x="19415" y="6372"/>
                </a:cubicBezTo>
                <a:cubicBezTo>
                  <a:pt x="19415" y="6272"/>
                  <a:pt x="19481" y="6205"/>
                  <a:pt x="19481" y="6138"/>
                </a:cubicBezTo>
                <a:lnTo>
                  <a:pt x="19515" y="6138"/>
                </a:lnTo>
                <a:cubicBezTo>
                  <a:pt x="19481" y="6572"/>
                  <a:pt x="19381" y="6972"/>
                  <a:pt x="19348" y="7439"/>
                </a:cubicBezTo>
                <a:lnTo>
                  <a:pt x="19348" y="7439"/>
                </a:lnTo>
                <a:cubicBezTo>
                  <a:pt x="19415" y="7139"/>
                  <a:pt x="19481" y="6906"/>
                  <a:pt x="19548" y="6605"/>
                </a:cubicBezTo>
                <a:lnTo>
                  <a:pt x="19581" y="6605"/>
                </a:lnTo>
                <a:cubicBezTo>
                  <a:pt x="19515" y="6972"/>
                  <a:pt x="19415" y="7406"/>
                  <a:pt x="19348" y="7773"/>
                </a:cubicBezTo>
                <a:lnTo>
                  <a:pt x="19348" y="7773"/>
                </a:lnTo>
                <a:cubicBezTo>
                  <a:pt x="19415" y="7573"/>
                  <a:pt x="19481" y="7373"/>
                  <a:pt x="19548" y="7139"/>
                </a:cubicBezTo>
                <a:lnTo>
                  <a:pt x="19581" y="7139"/>
                </a:lnTo>
                <a:cubicBezTo>
                  <a:pt x="19515" y="7539"/>
                  <a:pt x="19415" y="7906"/>
                  <a:pt x="19315" y="8240"/>
                </a:cubicBezTo>
                <a:lnTo>
                  <a:pt x="19315" y="8240"/>
                </a:lnTo>
                <a:cubicBezTo>
                  <a:pt x="19348" y="8106"/>
                  <a:pt x="19415" y="7940"/>
                  <a:pt x="19481" y="7773"/>
                </a:cubicBezTo>
                <a:cubicBezTo>
                  <a:pt x="19381" y="8040"/>
                  <a:pt x="19315" y="8273"/>
                  <a:pt x="19248" y="8540"/>
                </a:cubicBezTo>
                <a:lnTo>
                  <a:pt x="19248" y="8540"/>
                </a:lnTo>
                <a:cubicBezTo>
                  <a:pt x="19315" y="8440"/>
                  <a:pt x="19348" y="8407"/>
                  <a:pt x="19381" y="8307"/>
                </a:cubicBezTo>
                <a:lnTo>
                  <a:pt x="19381" y="8307"/>
                </a:lnTo>
                <a:cubicBezTo>
                  <a:pt x="19348" y="8407"/>
                  <a:pt x="19348" y="8473"/>
                  <a:pt x="19315" y="8540"/>
                </a:cubicBezTo>
                <a:lnTo>
                  <a:pt x="19348" y="8540"/>
                </a:lnTo>
                <a:cubicBezTo>
                  <a:pt x="19381" y="8373"/>
                  <a:pt x="19481" y="8140"/>
                  <a:pt x="19515" y="7973"/>
                </a:cubicBezTo>
                <a:lnTo>
                  <a:pt x="19548" y="7973"/>
                </a:lnTo>
                <a:cubicBezTo>
                  <a:pt x="19515" y="8207"/>
                  <a:pt x="19481" y="8440"/>
                  <a:pt x="19415" y="8640"/>
                </a:cubicBezTo>
                <a:lnTo>
                  <a:pt x="19481" y="8640"/>
                </a:lnTo>
                <a:cubicBezTo>
                  <a:pt x="19548" y="8373"/>
                  <a:pt x="19581" y="8106"/>
                  <a:pt x="19681" y="7806"/>
                </a:cubicBezTo>
                <a:lnTo>
                  <a:pt x="19681" y="7806"/>
                </a:lnTo>
                <a:cubicBezTo>
                  <a:pt x="19648" y="8040"/>
                  <a:pt x="19648" y="8240"/>
                  <a:pt x="19581" y="8407"/>
                </a:cubicBezTo>
                <a:cubicBezTo>
                  <a:pt x="19681" y="8140"/>
                  <a:pt x="19715" y="7906"/>
                  <a:pt x="19815" y="7639"/>
                </a:cubicBezTo>
                <a:lnTo>
                  <a:pt x="19815" y="8040"/>
                </a:lnTo>
                <a:lnTo>
                  <a:pt x="19815" y="8040"/>
                </a:lnTo>
                <a:cubicBezTo>
                  <a:pt x="19815" y="7906"/>
                  <a:pt x="19848" y="7773"/>
                  <a:pt x="19848" y="7706"/>
                </a:cubicBezTo>
                <a:lnTo>
                  <a:pt x="19882" y="7706"/>
                </a:lnTo>
                <a:lnTo>
                  <a:pt x="19882" y="8140"/>
                </a:lnTo>
                <a:lnTo>
                  <a:pt x="19882" y="8140"/>
                </a:lnTo>
                <a:cubicBezTo>
                  <a:pt x="19882" y="7773"/>
                  <a:pt x="19915" y="7373"/>
                  <a:pt x="19915" y="6972"/>
                </a:cubicBezTo>
                <a:lnTo>
                  <a:pt x="19915" y="6906"/>
                </a:lnTo>
                <a:lnTo>
                  <a:pt x="19982" y="6906"/>
                </a:lnTo>
                <a:cubicBezTo>
                  <a:pt x="19982" y="7206"/>
                  <a:pt x="20015" y="7473"/>
                  <a:pt x="20015" y="7773"/>
                </a:cubicBezTo>
                <a:cubicBezTo>
                  <a:pt x="20048" y="7273"/>
                  <a:pt x="20015" y="6739"/>
                  <a:pt x="19915" y="6238"/>
                </a:cubicBezTo>
                <a:lnTo>
                  <a:pt x="20048" y="6739"/>
                </a:lnTo>
                <a:cubicBezTo>
                  <a:pt x="20082" y="6906"/>
                  <a:pt x="20082" y="7072"/>
                  <a:pt x="20148" y="7239"/>
                </a:cubicBezTo>
                <a:cubicBezTo>
                  <a:pt x="20148" y="6772"/>
                  <a:pt x="20048" y="6305"/>
                  <a:pt x="20015" y="5905"/>
                </a:cubicBezTo>
                <a:cubicBezTo>
                  <a:pt x="20048" y="6105"/>
                  <a:pt x="20148" y="6305"/>
                  <a:pt x="20182" y="6539"/>
                </a:cubicBezTo>
                <a:cubicBezTo>
                  <a:pt x="20148" y="6072"/>
                  <a:pt x="20015" y="5638"/>
                  <a:pt x="19882" y="5238"/>
                </a:cubicBezTo>
                <a:lnTo>
                  <a:pt x="19915" y="5238"/>
                </a:lnTo>
                <a:cubicBezTo>
                  <a:pt x="20015" y="5471"/>
                  <a:pt x="20148" y="5705"/>
                  <a:pt x="20215" y="5938"/>
                </a:cubicBezTo>
                <a:cubicBezTo>
                  <a:pt x="20215" y="5905"/>
                  <a:pt x="20215" y="5872"/>
                  <a:pt x="20182" y="5805"/>
                </a:cubicBezTo>
                <a:cubicBezTo>
                  <a:pt x="20082" y="5605"/>
                  <a:pt x="20015" y="5405"/>
                  <a:pt x="19915" y="5138"/>
                </a:cubicBezTo>
                <a:cubicBezTo>
                  <a:pt x="19882" y="5038"/>
                  <a:pt x="19848" y="4904"/>
                  <a:pt x="19748" y="4737"/>
                </a:cubicBezTo>
                <a:cubicBezTo>
                  <a:pt x="19982" y="4971"/>
                  <a:pt x="20082" y="5271"/>
                  <a:pt x="20215" y="5605"/>
                </a:cubicBezTo>
                <a:lnTo>
                  <a:pt x="20249" y="5605"/>
                </a:lnTo>
                <a:cubicBezTo>
                  <a:pt x="20215" y="5438"/>
                  <a:pt x="20182" y="5304"/>
                  <a:pt x="20148" y="5138"/>
                </a:cubicBezTo>
                <a:lnTo>
                  <a:pt x="20148" y="5138"/>
                </a:lnTo>
                <a:cubicBezTo>
                  <a:pt x="20249" y="5405"/>
                  <a:pt x="20349" y="5638"/>
                  <a:pt x="20482" y="5905"/>
                </a:cubicBezTo>
                <a:lnTo>
                  <a:pt x="20515" y="5905"/>
                </a:lnTo>
                <a:cubicBezTo>
                  <a:pt x="20415" y="5638"/>
                  <a:pt x="20315" y="5405"/>
                  <a:pt x="20215" y="5104"/>
                </a:cubicBezTo>
                <a:lnTo>
                  <a:pt x="20349" y="5238"/>
                </a:lnTo>
                <a:cubicBezTo>
                  <a:pt x="20549" y="5605"/>
                  <a:pt x="20749" y="5938"/>
                  <a:pt x="20816" y="6372"/>
                </a:cubicBezTo>
                <a:lnTo>
                  <a:pt x="20849" y="6372"/>
                </a:lnTo>
                <a:cubicBezTo>
                  <a:pt x="20816" y="6105"/>
                  <a:pt x="20749" y="5872"/>
                  <a:pt x="20716" y="5638"/>
                </a:cubicBezTo>
                <a:cubicBezTo>
                  <a:pt x="20916" y="6138"/>
                  <a:pt x="21082" y="6639"/>
                  <a:pt x="21082" y="7139"/>
                </a:cubicBezTo>
                <a:lnTo>
                  <a:pt x="21149" y="7139"/>
                </a:lnTo>
                <a:lnTo>
                  <a:pt x="21016" y="6038"/>
                </a:lnTo>
                <a:lnTo>
                  <a:pt x="21049" y="6038"/>
                </a:lnTo>
                <a:cubicBezTo>
                  <a:pt x="21082" y="6405"/>
                  <a:pt x="21149" y="6806"/>
                  <a:pt x="21183" y="7206"/>
                </a:cubicBezTo>
                <a:lnTo>
                  <a:pt x="21183" y="7206"/>
                </a:lnTo>
                <a:cubicBezTo>
                  <a:pt x="21183" y="6939"/>
                  <a:pt x="21183" y="6639"/>
                  <a:pt x="21149" y="6405"/>
                </a:cubicBezTo>
                <a:cubicBezTo>
                  <a:pt x="21316" y="6739"/>
                  <a:pt x="21316" y="7072"/>
                  <a:pt x="21349" y="7406"/>
                </a:cubicBezTo>
                <a:lnTo>
                  <a:pt x="21349" y="7072"/>
                </a:lnTo>
                <a:cubicBezTo>
                  <a:pt x="21483" y="7273"/>
                  <a:pt x="21416" y="7539"/>
                  <a:pt x="21483" y="7740"/>
                </a:cubicBezTo>
                <a:lnTo>
                  <a:pt x="21483" y="7706"/>
                </a:lnTo>
                <a:lnTo>
                  <a:pt x="21483" y="7206"/>
                </a:lnTo>
                <a:cubicBezTo>
                  <a:pt x="21483" y="7139"/>
                  <a:pt x="21483" y="7106"/>
                  <a:pt x="21516" y="7106"/>
                </a:cubicBezTo>
                <a:lnTo>
                  <a:pt x="21549" y="7106"/>
                </a:lnTo>
                <a:cubicBezTo>
                  <a:pt x="21549" y="7406"/>
                  <a:pt x="21583" y="7740"/>
                  <a:pt x="21583" y="8073"/>
                </a:cubicBezTo>
                <a:lnTo>
                  <a:pt x="21583" y="8040"/>
                </a:lnTo>
                <a:lnTo>
                  <a:pt x="21583" y="7439"/>
                </a:lnTo>
                <a:cubicBezTo>
                  <a:pt x="21583" y="7406"/>
                  <a:pt x="21583" y="7373"/>
                  <a:pt x="21683" y="7406"/>
                </a:cubicBezTo>
                <a:cubicBezTo>
                  <a:pt x="21683" y="7639"/>
                  <a:pt x="21683" y="7906"/>
                  <a:pt x="21716" y="8106"/>
                </a:cubicBezTo>
                <a:lnTo>
                  <a:pt x="21750" y="8106"/>
                </a:lnTo>
                <a:cubicBezTo>
                  <a:pt x="21750" y="7906"/>
                  <a:pt x="21816" y="7639"/>
                  <a:pt x="21816" y="7439"/>
                </a:cubicBezTo>
                <a:lnTo>
                  <a:pt x="21850" y="7439"/>
                </a:lnTo>
                <a:cubicBezTo>
                  <a:pt x="21850" y="7639"/>
                  <a:pt x="21883" y="7873"/>
                  <a:pt x="21883" y="8073"/>
                </a:cubicBezTo>
                <a:cubicBezTo>
                  <a:pt x="21883" y="8273"/>
                  <a:pt x="21883" y="8473"/>
                  <a:pt x="21850" y="8707"/>
                </a:cubicBezTo>
                <a:lnTo>
                  <a:pt x="21883" y="8707"/>
                </a:lnTo>
                <a:cubicBezTo>
                  <a:pt x="21916" y="8273"/>
                  <a:pt x="21983" y="7873"/>
                  <a:pt x="21983" y="7439"/>
                </a:cubicBezTo>
                <a:cubicBezTo>
                  <a:pt x="22050" y="7940"/>
                  <a:pt x="21983" y="8473"/>
                  <a:pt x="21983" y="8974"/>
                </a:cubicBezTo>
                <a:lnTo>
                  <a:pt x="22016" y="8974"/>
                </a:lnTo>
                <a:cubicBezTo>
                  <a:pt x="22050" y="8707"/>
                  <a:pt x="22050" y="8440"/>
                  <a:pt x="22083" y="8140"/>
                </a:cubicBezTo>
                <a:lnTo>
                  <a:pt x="22083" y="8140"/>
                </a:lnTo>
                <a:lnTo>
                  <a:pt x="22083" y="8307"/>
                </a:lnTo>
                <a:lnTo>
                  <a:pt x="22150" y="8307"/>
                </a:lnTo>
                <a:lnTo>
                  <a:pt x="22150" y="7873"/>
                </a:lnTo>
                <a:cubicBezTo>
                  <a:pt x="22217" y="8207"/>
                  <a:pt x="22083" y="8473"/>
                  <a:pt x="22083" y="8807"/>
                </a:cubicBezTo>
                <a:lnTo>
                  <a:pt x="22150" y="8807"/>
                </a:lnTo>
                <a:cubicBezTo>
                  <a:pt x="22183" y="8640"/>
                  <a:pt x="22217" y="8473"/>
                  <a:pt x="22217" y="8307"/>
                </a:cubicBezTo>
                <a:lnTo>
                  <a:pt x="22217" y="8307"/>
                </a:lnTo>
                <a:cubicBezTo>
                  <a:pt x="22217" y="8540"/>
                  <a:pt x="22250" y="8740"/>
                  <a:pt x="22250" y="8974"/>
                </a:cubicBezTo>
                <a:lnTo>
                  <a:pt x="22250" y="8974"/>
                </a:lnTo>
                <a:lnTo>
                  <a:pt x="22250" y="8307"/>
                </a:lnTo>
                <a:lnTo>
                  <a:pt x="22317" y="8307"/>
                </a:lnTo>
                <a:lnTo>
                  <a:pt x="22317" y="8974"/>
                </a:lnTo>
                <a:lnTo>
                  <a:pt x="22317" y="8940"/>
                </a:lnTo>
                <a:cubicBezTo>
                  <a:pt x="22317" y="8740"/>
                  <a:pt x="22350" y="8573"/>
                  <a:pt x="22350" y="8373"/>
                </a:cubicBezTo>
                <a:lnTo>
                  <a:pt x="22350" y="8240"/>
                </a:lnTo>
                <a:lnTo>
                  <a:pt x="22383" y="8240"/>
                </a:lnTo>
                <a:cubicBezTo>
                  <a:pt x="22417" y="8440"/>
                  <a:pt x="22483" y="8640"/>
                  <a:pt x="22517" y="8907"/>
                </a:cubicBezTo>
                <a:lnTo>
                  <a:pt x="22550" y="8907"/>
                </a:lnTo>
                <a:cubicBezTo>
                  <a:pt x="22517" y="8573"/>
                  <a:pt x="22517" y="8240"/>
                  <a:pt x="22483" y="7940"/>
                </a:cubicBezTo>
                <a:lnTo>
                  <a:pt x="22483" y="7940"/>
                </a:lnTo>
                <a:cubicBezTo>
                  <a:pt x="22517" y="8140"/>
                  <a:pt x="22584" y="8373"/>
                  <a:pt x="22650" y="8607"/>
                </a:cubicBezTo>
                <a:lnTo>
                  <a:pt x="22684" y="8607"/>
                </a:lnTo>
                <a:cubicBezTo>
                  <a:pt x="22584" y="8207"/>
                  <a:pt x="22517" y="7740"/>
                  <a:pt x="22383" y="7306"/>
                </a:cubicBezTo>
                <a:lnTo>
                  <a:pt x="22417" y="7306"/>
                </a:lnTo>
                <a:cubicBezTo>
                  <a:pt x="22550" y="7573"/>
                  <a:pt x="22684" y="7806"/>
                  <a:pt x="22750" y="8106"/>
                </a:cubicBezTo>
                <a:cubicBezTo>
                  <a:pt x="22650" y="7606"/>
                  <a:pt x="22417" y="7139"/>
                  <a:pt x="22217" y="6705"/>
                </a:cubicBezTo>
                <a:lnTo>
                  <a:pt x="22250" y="6705"/>
                </a:lnTo>
                <a:cubicBezTo>
                  <a:pt x="22383" y="6939"/>
                  <a:pt x="22550" y="7239"/>
                  <a:pt x="22717" y="7473"/>
                </a:cubicBezTo>
                <a:cubicBezTo>
                  <a:pt x="22684" y="7273"/>
                  <a:pt x="22584" y="7106"/>
                  <a:pt x="22517" y="6939"/>
                </a:cubicBezTo>
                <a:lnTo>
                  <a:pt x="22250" y="6439"/>
                </a:lnTo>
                <a:lnTo>
                  <a:pt x="22016" y="5938"/>
                </a:lnTo>
                <a:lnTo>
                  <a:pt x="22016" y="5938"/>
                </a:lnTo>
                <a:cubicBezTo>
                  <a:pt x="22183" y="6138"/>
                  <a:pt x="22350" y="6305"/>
                  <a:pt x="22517" y="6539"/>
                </a:cubicBezTo>
                <a:lnTo>
                  <a:pt x="22517" y="6539"/>
                </a:lnTo>
                <a:cubicBezTo>
                  <a:pt x="22217" y="6105"/>
                  <a:pt x="21916" y="5738"/>
                  <a:pt x="21650" y="5304"/>
                </a:cubicBezTo>
                <a:lnTo>
                  <a:pt x="21683" y="5271"/>
                </a:lnTo>
                <a:lnTo>
                  <a:pt x="22217" y="5805"/>
                </a:lnTo>
                <a:cubicBezTo>
                  <a:pt x="22217" y="5771"/>
                  <a:pt x="22217" y="5771"/>
                  <a:pt x="22183" y="5738"/>
                </a:cubicBezTo>
                <a:lnTo>
                  <a:pt x="22183" y="5738"/>
                </a:lnTo>
                <a:lnTo>
                  <a:pt x="22684" y="6372"/>
                </a:lnTo>
                <a:cubicBezTo>
                  <a:pt x="22383" y="5905"/>
                  <a:pt x="22016" y="5471"/>
                  <a:pt x="21683" y="5071"/>
                </a:cubicBezTo>
                <a:cubicBezTo>
                  <a:pt x="21816" y="5138"/>
                  <a:pt x="21883" y="5271"/>
                  <a:pt x="22016" y="5371"/>
                </a:cubicBezTo>
                <a:lnTo>
                  <a:pt x="22016" y="5304"/>
                </a:lnTo>
                <a:cubicBezTo>
                  <a:pt x="21683" y="5038"/>
                  <a:pt x="21383" y="4737"/>
                  <a:pt x="21049" y="4437"/>
                </a:cubicBezTo>
                <a:lnTo>
                  <a:pt x="21049" y="4437"/>
                </a:lnTo>
                <a:cubicBezTo>
                  <a:pt x="21349" y="4604"/>
                  <a:pt x="21583" y="4771"/>
                  <a:pt x="21883" y="4938"/>
                </a:cubicBezTo>
                <a:cubicBezTo>
                  <a:pt x="21583" y="4704"/>
                  <a:pt x="21249" y="4537"/>
                  <a:pt x="20982" y="4270"/>
                </a:cubicBezTo>
                <a:lnTo>
                  <a:pt x="21216" y="4404"/>
                </a:lnTo>
                <a:lnTo>
                  <a:pt x="21216" y="4370"/>
                </a:lnTo>
                <a:cubicBezTo>
                  <a:pt x="20882" y="4137"/>
                  <a:pt x="20549" y="3937"/>
                  <a:pt x="20182" y="3770"/>
                </a:cubicBezTo>
                <a:lnTo>
                  <a:pt x="20182" y="3770"/>
                </a:lnTo>
                <a:cubicBezTo>
                  <a:pt x="20515" y="3937"/>
                  <a:pt x="20882" y="4070"/>
                  <a:pt x="21216" y="4237"/>
                </a:cubicBezTo>
                <a:lnTo>
                  <a:pt x="21216" y="4204"/>
                </a:lnTo>
                <a:cubicBezTo>
                  <a:pt x="20882" y="4037"/>
                  <a:pt x="20515" y="3870"/>
                  <a:pt x="20182" y="3637"/>
                </a:cubicBezTo>
                <a:cubicBezTo>
                  <a:pt x="20682" y="3803"/>
                  <a:pt x="21149" y="4070"/>
                  <a:pt x="21583" y="4370"/>
                </a:cubicBezTo>
                <a:lnTo>
                  <a:pt x="21583" y="4304"/>
                </a:lnTo>
                <a:cubicBezTo>
                  <a:pt x="21349" y="4137"/>
                  <a:pt x="21082" y="4004"/>
                  <a:pt x="20849" y="3837"/>
                </a:cubicBezTo>
                <a:cubicBezTo>
                  <a:pt x="21049" y="3937"/>
                  <a:pt x="21249" y="4004"/>
                  <a:pt x="21416" y="4104"/>
                </a:cubicBezTo>
                <a:cubicBezTo>
                  <a:pt x="21650" y="4170"/>
                  <a:pt x="21816" y="4304"/>
                  <a:pt x="21983" y="4404"/>
                </a:cubicBezTo>
                <a:cubicBezTo>
                  <a:pt x="21683" y="4104"/>
                  <a:pt x="21316" y="3937"/>
                  <a:pt x="20982" y="3670"/>
                </a:cubicBezTo>
                <a:lnTo>
                  <a:pt x="21716" y="4070"/>
                </a:lnTo>
                <a:cubicBezTo>
                  <a:pt x="21983" y="4170"/>
                  <a:pt x="22183" y="4337"/>
                  <a:pt x="22417" y="4471"/>
                </a:cubicBezTo>
                <a:lnTo>
                  <a:pt x="22417" y="4471"/>
                </a:lnTo>
                <a:cubicBezTo>
                  <a:pt x="22150" y="4270"/>
                  <a:pt x="21816" y="4070"/>
                  <a:pt x="21516" y="3837"/>
                </a:cubicBezTo>
                <a:lnTo>
                  <a:pt x="21516" y="3837"/>
                </a:lnTo>
                <a:cubicBezTo>
                  <a:pt x="21549" y="3903"/>
                  <a:pt x="21650" y="3903"/>
                  <a:pt x="21683" y="3937"/>
                </a:cubicBezTo>
                <a:lnTo>
                  <a:pt x="21683" y="3903"/>
                </a:lnTo>
                <a:lnTo>
                  <a:pt x="20916" y="3503"/>
                </a:lnTo>
                <a:lnTo>
                  <a:pt x="20916" y="3470"/>
                </a:lnTo>
                <a:cubicBezTo>
                  <a:pt x="21049" y="3503"/>
                  <a:pt x="21149" y="3570"/>
                  <a:pt x="21249" y="3637"/>
                </a:cubicBezTo>
                <a:cubicBezTo>
                  <a:pt x="21683" y="3837"/>
                  <a:pt x="22050" y="4070"/>
                  <a:pt x="22417" y="4337"/>
                </a:cubicBezTo>
                <a:lnTo>
                  <a:pt x="22584" y="4504"/>
                </a:lnTo>
                <a:lnTo>
                  <a:pt x="22684" y="4504"/>
                </a:lnTo>
                <a:lnTo>
                  <a:pt x="22850" y="4671"/>
                </a:lnTo>
                <a:cubicBezTo>
                  <a:pt x="22850" y="4671"/>
                  <a:pt x="22884" y="4737"/>
                  <a:pt x="22917" y="4737"/>
                </a:cubicBezTo>
                <a:lnTo>
                  <a:pt x="22917" y="4671"/>
                </a:lnTo>
                <a:cubicBezTo>
                  <a:pt x="22717" y="4471"/>
                  <a:pt x="22517" y="4270"/>
                  <a:pt x="22350" y="4070"/>
                </a:cubicBezTo>
                <a:cubicBezTo>
                  <a:pt x="22383" y="4070"/>
                  <a:pt x="22383" y="4070"/>
                  <a:pt x="22383" y="4104"/>
                </a:cubicBezTo>
                <a:cubicBezTo>
                  <a:pt x="22684" y="4304"/>
                  <a:pt x="22917" y="4571"/>
                  <a:pt x="23217" y="4771"/>
                </a:cubicBezTo>
                <a:lnTo>
                  <a:pt x="23251" y="4771"/>
                </a:lnTo>
                <a:lnTo>
                  <a:pt x="23251" y="4771"/>
                </a:lnTo>
                <a:cubicBezTo>
                  <a:pt x="23051" y="4571"/>
                  <a:pt x="22817" y="4337"/>
                  <a:pt x="22584" y="4104"/>
                </a:cubicBezTo>
                <a:cubicBezTo>
                  <a:pt x="23051" y="4437"/>
                  <a:pt x="23484" y="4904"/>
                  <a:pt x="23851" y="5304"/>
                </a:cubicBezTo>
                <a:lnTo>
                  <a:pt x="23851" y="5304"/>
                </a:lnTo>
                <a:cubicBezTo>
                  <a:pt x="23684" y="5138"/>
                  <a:pt x="23551" y="4971"/>
                  <a:pt x="23384" y="4804"/>
                </a:cubicBezTo>
                <a:lnTo>
                  <a:pt x="23384" y="4804"/>
                </a:lnTo>
                <a:lnTo>
                  <a:pt x="23718" y="5138"/>
                </a:lnTo>
                <a:lnTo>
                  <a:pt x="23718" y="5138"/>
                </a:lnTo>
                <a:cubicBezTo>
                  <a:pt x="23584" y="5004"/>
                  <a:pt x="23518" y="4904"/>
                  <a:pt x="23384" y="4771"/>
                </a:cubicBezTo>
                <a:cubicBezTo>
                  <a:pt x="23251" y="4637"/>
                  <a:pt x="23184" y="4504"/>
                  <a:pt x="23051" y="4437"/>
                </a:cubicBezTo>
                <a:lnTo>
                  <a:pt x="23051" y="4437"/>
                </a:lnTo>
                <a:cubicBezTo>
                  <a:pt x="23384" y="4737"/>
                  <a:pt x="23684" y="5104"/>
                  <a:pt x="23985" y="5438"/>
                </a:cubicBezTo>
                <a:lnTo>
                  <a:pt x="23985" y="5438"/>
                </a:lnTo>
                <a:cubicBezTo>
                  <a:pt x="23751" y="5171"/>
                  <a:pt x="23551" y="4971"/>
                  <a:pt x="23384" y="4737"/>
                </a:cubicBezTo>
                <a:cubicBezTo>
                  <a:pt x="23718" y="4971"/>
                  <a:pt x="23918" y="5338"/>
                  <a:pt x="24218" y="5605"/>
                </a:cubicBezTo>
                <a:cubicBezTo>
                  <a:pt x="24085" y="5471"/>
                  <a:pt x="23985" y="5304"/>
                  <a:pt x="23851" y="5171"/>
                </a:cubicBezTo>
                <a:lnTo>
                  <a:pt x="23851" y="5171"/>
                </a:lnTo>
                <a:cubicBezTo>
                  <a:pt x="23985" y="5338"/>
                  <a:pt x="24151" y="5505"/>
                  <a:pt x="24318" y="5671"/>
                </a:cubicBezTo>
                <a:cubicBezTo>
                  <a:pt x="24251" y="5638"/>
                  <a:pt x="24251" y="5605"/>
                  <a:pt x="24251" y="5571"/>
                </a:cubicBezTo>
                <a:lnTo>
                  <a:pt x="24251" y="5571"/>
                </a:lnTo>
                <a:cubicBezTo>
                  <a:pt x="24418" y="5805"/>
                  <a:pt x="24585" y="6005"/>
                  <a:pt x="24752" y="6272"/>
                </a:cubicBezTo>
                <a:lnTo>
                  <a:pt x="24752" y="6272"/>
                </a:lnTo>
                <a:cubicBezTo>
                  <a:pt x="24685" y="6105"/>
                  <a:pt x="24552" y="5938"/>
                  <a:pt x="24485" y="5738"/>
                </a:cubicBezTo>
                <a:cubicBezTo>
                  <a:pt x="24385" y="5571"/>
                  <a:pt x="24251" y="5405"/>
                  <a:pt x="24151" y="5238"/>
                </a:cubicBezTo>
                <a:lnTo>
                  <a:pt x="24185" y="5238"/>
                </a:lnTo>
                <a:cubicBezTo>
                  <a:pt x="24318" y="5438"/>
                  <a:pt x="24418" y="5605"/>
                  <a:pt x="24552" y="5805"/>
                </a:cubicBezTo>
                <a:lnTo>
                  <a:pt x="24585" y="5805"/>
                </a:lnTo>
                <a:cubicBezTo>
                  <a:pt x="24518" y="5638"/>
                  <a:pt x="24418" y="5471"/>
                  <a:pt x="24318" y="5304"/>
                </a:cubicBezTo>
                <a:lnTo>
                  <a:pt x="24418" y="5438"/>
                </a:lnTo>
                <a:lnTo>
                  <a:pt x="24418" y="5438"/>
                </a:lnTo>
                <a:lnTo>
                  <a:pt x="24018" y="5004"/>
                </a:lnTo>
                <a:lnTo>
                  <a:pt x="24018" y="5004"/>
                </a:lnTo>
                <a:cubicBezTo>
                  <a:pt x="24185" y="5171"/>
                  <a:pt x="24385" y="5304"/>
                  <a:pt x="24552" y="5471"/>
                </a:cubicBezTo>
                <a:lnTo>
                  <a:pt x="24552" y="5471"/>
                </a:lnTo>
                <a:cubicBezTo>
                  <a:pt x="24251" y="5171"/>
                  <a:pt x="23985" y="4938"/>
                  <a:pt x="23684" y="4637"/>
                </a:cubicBezTo>
                <a:lnTo>
                  <a:pt x="23684" y="4637"/>
                </a:lnTo>
                <a:cubicBezTo>
                  <a:pt x="23818" y="4737"/>
                  <a:pt x="23918" y="4804"/>
                  <a:pt x="24051" y="4938"/>
                </a:cubicBezTo>
                <a:lnTo>
                  <a:pt x="24085" y="4904"/>
                </a:lnTo>
                <a:cubicBezTo>
                  <a:pt x="23718" y="4604"/>
                  <a:pt x="23384" y="4304"/>
                  <a:pt x="23017" y="4070"/>
                </a:cubicBezTo>
                <a:lnTo>
                  <a:pt x="23017" y="4070"/>
                </a:lnTo>
                <a:cubicBezTo>
                  <a:pt x="23217" y="4170"/>
                  <a:pt x="23484" y="4270"/>
                  <a:pt x="23684" y="4404"/>
                </a:cubicBezTo>
                <a:cubicBezTo>
                  <a:pt x="23351" y="4137"/>
                  <a:pt x="22917" y="3970"/>
                  <a:pt x="22550" y="3737"/>
                </a:cubicBezTo>
                <a:lnTo>
                  <a:pt x="22917" y="3837"/>
                </a:lnTo>
                <a:cubicBezTo>
                  <a:pt x="22517" y="3603"/>
                  <a:pt x="22050" y="3503"/>
                  <a:pt x="21650" y="3336"/>
                </a:cubicBezTo>
                <a:cubicBezTo>
                  <a:pt x="21816" y="3403"/>
                  <a:pt x="21983" y="3403"/>
                  <a:pt x="22150" y="3436"/>
                </a:cubicBezTo>
                <a:cubicBezTo>
                  <a:pt x="22083" y="3403"/>
                  <a:pt x="22050" y="3336"/>
                  <a:pt x="21983" y="3336"/>
                </a:cubicBezTo>
                <a:cubicBezTo>
                  <a:pt x="21650" y="3303"/>
                  <a:pt x="21316" y="3270"/>
                  <a:pt x="20982" y="3170"/>
                </a:cubicBezTo>
                <a:lnTo>
                  <a:pt x="20982" y="3136"/>
                </a:lnTo>
                <a:cubicBezTo>
                  <a:pt x="21216" y="3136"/>
                  <a:pt x="21483" y="3103"/>
                  <a:pt x="21716" y="3103"/>
                </a:cubicBezTo>
                <a:lnTo>
                  <a:pt x="21716" y="3103"/>
                </a:lnTo>
                <a:cubicBezTo>
                  <a:pt x="21349" y="3103"/>
                  <a:pt x="20916" y="3103"/>
                  <a:pt x="20549" y="3070"/>
                </a:cubicBezTo>
                <a:lnTo>
                  <a:pt x="20549" y="3003"/>
                </a:lnTo>
                <a:cubicBezTo>
                  <a:pt x="20816" y="2969"/>
                  <a:pt x="21049" y="2936"/>
                  <a:pt x="21349" y="2903"/>
                </a:cubicBezTo>
                <a:cubicBezTo>
                  <a:pt x="20882" y="2903"/>
                  <a:pt x="20415" y="2969"/>
                  <a:pt x="19982" y="3003"/>
                </a:cubicBezTo>
                <a:cubicBezTo>
                  <a:pt x="20249" y="2936"/>
                  <a:pt x="20549" y="2836"/>
                  <a:pt x="20816" y="2769"/>
                </a:cubicBezTo>
                <a:cubicBezTo>
                  <a:pt x="20382" y="2769"/>
                  <a:pt x="20015" y="2903"/>
                  <a:pt x="19581" y="2936"/>
                </a:cubicBezTo>
                <a:cubicBezTo>
                  <a:pt x="19882" y="2803"/>
                  <a:pt x="20215" y="2769"/>
                  <a:pt x="20549" y="2669"/>
                </a:cubicBezTo>
                <a:cubicBezTo>
                  <a:pt x="20315" y="2736"/>
                  <a:pt x="20048" y="2736"/>
                  <a:pt x="19815" y="2769"/>
                </a:cubicBezTo>
                <a:lnTo>
                  <a:pt x="19815" y="2736"/>
                </a:lnTo>
                <a:cubicBezTo>
                  <a:pt x="20082" y="2636"/>
                  <a:pt x="20415" y="2569"/>
                  <a:pt x="20716" y="2469"/>
                </a:cubicBezTo>
                <a:lnTo>
                  <a:pt x="20716" y="2469"/>
                </a:lnTo>
                <a:cubicBezTo>
                  <a:pt x="20549" y="2469"/>
                  <a:pt x="20349" y="2502"/>
                  <a:pt x="20182" y="2502"/>
                </a:cubicBezTo>
                <a:lnTo>
                  <a:pt x="20182" y="2469"/>
                </a:lnTo>
                <a:cubicBezTo>
                  <a:pt x="20515" y="2402"/>
                  <a:pt x="20849" y="2302"/>
                  <a:pt x="21183" y="2269"/>
                </a:cubicBezTo>
                <a:lnTo>
                  <a:pt x="21183" y="2269"/>
                </a:lnTo>
                <a:cubicBezTo>
                  <a:pt x="20982" y="2269"/>
                  <a:pt x="20716" y="2302"/>
                  <a:pt x="20515" y="2302"/>
                </a:cubicBezTo>
                <a:cubicBezTo>
                  <a:pt x="20515" y="2269"/>
                  <a:pt x="20549" y="2269"/>
                  <a:pt x="20582" y="2269"/>
                </a:cubicBezTo>
                <a:cubicBezTo>
                  <a:pt x="20749" y="2236"/>
                  <a:pt x="20882" y="2169"/>
                  <a:pt x="21049" y="2136"/>
                </a:cubicBezTo>
                <a:lnTo>
                  <a:pt x="21816" y="2002"/>
                </a:lnTo>
                <a:lnTo>
                  <a:pt x="21983" y="2002"/>
                </a:lnTo>
                <a:lnTo>
                  <a:pt x="21983" y="1969"/>
                </a:lnTo>
                <a:cubicBezTo>
                  <a:pt x="21750" y="1969"/>
                  <a:pt x="21549" y="1935"/>
                  <a:pt x="21383" y="1935"/>
                </a:cubicBezTo>
                <a:lnTo>
                  <a:pt x="21383" y="1902"/>
                </a:lnTo>
                <a:cubicBezTo>
                  <a:pt x="21716" y="1902"/>
                  <a:pt x="22016" y="1835"/>
                  <a:pt x="22350" y="1835"/>
                </a:cubicBezTo>
                <a:lnTo>
                  <a:pt x="22350" y="1835"/>
                </a:lnTo>
                <a:cubicBezTo>
                  <a:pt x="22150" y="1835"/>
                  <a:pt x="21916" y="1802"/>
                  <a:pt x="21716" y="1802"/>
                </a:cubicBezTo>
                <a:lnTo>
                  <a:pt x="21716" y="1769"/>
                </a:lnTo>
                <a:cubicBezTo>
                  <a:pt x="22050" y="1769"/>
                  <a:pt x="22383" y="1735"/>
                  <a:pt x="22750" y="1735"/>
                </a:cubicBezTo>
                <a:lnTo>
                  <a:pt x="22750" y="1735"/>
                </a:lnTo>
                <a:cubicBezTo>
                  <a:pt x="22550" y="1735"/>
                  <a:pt x="22350" y="1669"/>
                  <a:pt x="22150" y="1669"/>
                </a:cubicBezTo>
                <a:cubicBezTo>
                  <a:pt x="22217" y="1669"/>
                  <a:pt x="22350" y="1635"/>
                  <a:pt x="22417" y="1635"/>
                </a:cubicBezTo>
                <a:lnTo>
                  <a:pt x="22717" y="1635"/>
                </a:lnTo>
                <a:lnTo>
                  <a:pt x="22717" y="1602"/>
                </a:lnTo>
                <a:cubicBezTo>
                  <a:pt x="22417" y="1602"/>
                  <a:pt x="22183" y="1602"/>
                  <a:pt x="21883" y="1568"/>
                </a:cubicBezTo>
                <a:lnTo>
                  <a:pt x="21883" y="1568"/>
                </a:lnTo>
                <a:cubicBezTo>
                  <a:pt x="22050" y="1568"/>
                  <a:pt x="22183" y="1502"/>
                  <a:pt x="22350" y="1502"/>
                </a:cubicBezTo>
                <a:cubicBezTo>
                  <a:pt x="22217" y="1468"/>
                  <a:pt x="22083" y="1502"/>
                  <a:pt x="21916" y="1502"/>
                </a:cubicBezTo>
                <a:cubicBezTo>
                  <a:pt x="21816" y="1502"/>
                  <a:pt x="21683" y="1568"/>
                  <a:pt x="21516" y="1568"/>
                </a:cubicBezTo>
                <a:lnTo>
                  <a:pt x="21516" y="1502"/>
                </a:lnTo>
                <a:cubicBezTo>
                  <a:pt x="21816" y="1435"/>
                  <a:pt x="22050" y="1335"/>
                  <a:pt x="22350" y="1268"/>
                </a:cubicBezTo>
                <a:cubicBezTo>
                  <a:pt x="21983" y="1268"/>
                  <a:pt x="21583" y="1402"/>
                  <a:pt x="21216" y="1435"/>
                </a:cubicBezTo>
                <a:cubicBezTo>
                  <a:pt x="21349" y="1402"/>
                  <a:pt x="21516" y="1302"/>
                  <a:pt x="21650" y="1268"/>
                </a:cubicBezTo>
                <a:lnTo>
                  <a:pt x="21650" y="1235"/>
                </a:lnTo>
                <a:cubicBezTo>
                  <a:pt x="21249" y="1335"/>
                  <a:pt x="20882" y="1502"/>
                  <a:pt x="20549" y="1635"/>
                </a:cubicBezTo>
                <a:lnTo>
                  <a:pt x="20549" y="1635"/>
                </a:lnTo>
                <a:cubicBezTo>
                  <a:pt x="20682" y="1568"/>
                  <a:pt x="20849" y="1468"/>
                  <a:pt x="20982" y="1402"/>
                </a:cubicBezTo>
                <a:lnTo>
                  <a:pt x="20982" y="1402"/>
                </a:lnTo>
                <a:cubicBezTo>
                  <a:pt x="20649" y="1568"/>
                  <a:pt x="20249" y="1735"/>
                  <a:pt x="19915" y="1835"/>
                </a:cubicBezTo>
                <a:lnTo>
                  <a:pt x="19915" y="1802"/>
                </a:lnTo>
                <a:cubicBezTo>
                  <a:pt x="20148" y="1669"/>
                  <a:pt x="20315" y="1568"/>
                  <a:pt x="20515" y="1402"/>
                </a:cubicBezTo>
                <a:cubicBezTo>
                  <a:pt x="20015" y="1635"/>
                  <a:pt x="19581" y="1935"/>
                  <a:pt x="19148" y="2236"/>
                </a:cubicBezTo>
                <a:cubicBezTo>
                  <a:pt x="19348" y="2002"/>
                  <a:pt x="19581" y="1802"/>
                  <a:pt x="19815" y="1602"/>
                </a:cubicBezTo>
                <a:lnTo>
                  <a:pt x="19815" y="1602"/>
                </a:lnTo>
                <a:lnTo>
                  <a:pt x="19181" y="2102"/>
                </a:lnTo>
                <a:lnTo>
                  <a:pt x="19181" y="2102"/>
                </a:lnTo>
                <a:cubicBezTo>
                  <a:pt x="19315" y="1969"/>
                  <a:pt x="19415" y="1902"/>
                  <a:pt x="19581" y="1769"/>
                </a:cubicBezTo>
                <a:cubicBezTo>
                  <a:pt x="19548" y="1769"/>
                  <a:pt x="19515" y="1769"/>
                  <a:pt x="19515" y="1802"/>
                </a:cubicBezTo>
                <a:cubicBezTo>
                  <a:pt x="19515" y="1769"/>
                  <a:pt x="19548" y="1769"/>
                  <a:pt x="19548" y="1735"/>
                </a:cubicBezTo>
                <a:lnTo>
                  <a:pt x="19548" y="1735"/>
                </a:lnTo>
                <a:cubicBezTo>
                  <a:pt x="19415" y="1835"/>
                  <a:pt x="19248" y="1969"/>
                  <a:pt x="19148" y="2136"/>
                </a:cubicBezTo>
                <a:lnTo>
                  <a:pt x="19081" y="2102"/>
                </a:lnTo>
                <a:cubicBezTo>
                  <a:pt x="19248" y="1902"/>
                  <a:pt x="19415" y="1735"/>
                  <a:pt x="19581" y="1502"/>
                </a:cubicBezTo>
                <a:cubicBezTo>
                  <a:pt x="19515" y="1568"/>
                  <a:pt x="19415" y="1635"/>
                  <a:pt x="19381" y="1669"/>
                </a:cubicBezTo>
                <a:lnTo>
                  <a:pt x="19181" y="1902"/>
                </a:lnTo>
                <a:cubicBezTo>
                  <a:pt x="19381" y="1502"/>
                  <a:pt x="19715" y="1302"/>
                  <a:pt x="20015" y="968"/>
                </a:cubicBezTo>
                <a:cubicBezTo>
                  <a:pt x="19848" y="1135"/>
                  <a:pt x="19648" y="1268"/>
                  <a:pt x="19481" y="1435"/>
                </a:cubicBezTo>
                <a:lnTo>
                  <a:pt x="19415" y="1402"/>
                </a:lnTo>
                <a:lnTo>
                  <a:pt x="19848" y="968"/>
                </a:lnTo>
                <a:cubicBezTo>
                  <a:pt x="19748" y="1001"/>
                  <a:pt x="19715" y="1068"/>
                  <a:pt x="19648" y="1101"/>
                </a:cubicBezTo>
                <a:lnTo>
                  <a:pt x="19648" y="1101"/>
                </a:lnTo>
                <a:cubicBezTo>
                  <a:pt x="19748" y="1001"/>
                  <a:pt x="19882" y="901"/>
                  <a:pt x="19982" y="801"/>
                </a:cubicBezTo>
                <a:lnTo>
                  <a:pt x="19982" y="801"/>
                </a:lnTo>
                <a:cubicBezTo>
                  <a:pt x="19882" y="901"/>
                  <a:pt x="19748" y="968"/>
                  <a:pt x="19681" y="1001"/>
                </a:cubicBezTo>
                <a:lnTo>
                  <a:pt x="19681" y="1001"/>
                </a:lnTo>
                <a:cubicBezTo>
                  <a:pt x="19848" y="835"/>
                  <a:pt x="20015" y="735"/>
                  <a:pt x="20182" y="568"/>
                </a:cubicBezTo>
                <a:lnTo>
                  <a:pt x="20182" y="568"/>
                </a:lnTo>
                <a:cubicBezTo>
                  <a:pt x="20048" y="634"/>
                  <a:pt x="19982" y="735"/>
                  <a:pt x="19848" y="801"/>
                </a:cubicBezTo>
                <a:lnTo>
                  <a:pt x="19848" y="801"/>
                </a:lnTo>
                <a:cubicBezTo>
                  <a:pt x="19882" y="768"/>
                  <a:pt x="19982" y="735"/>
                  <a:pt x="20015" y="634"/>
                </a:cubicBezTo>
                <a:lnTo>
                  <a:pt x="20015" y="634"/>
                </a:lnTo>
                <a:cubicBezTo>
                  <a:pt x="19848" y="768"/>
                  <a:pt x="19715" y="901"/>
                  <a:pt x="19548" y="968"/>
                </a:cubicBezTo>
                <a:cubicBezTo>
                  <a:pt x="19748" y="768"/>
                  <a:pt x="19982" y="568"/>
                  <a:pt x="20249" y="434"/>
                </a:cubicBezTo>
                <a:cubicBezTo>
                  <a:pt x="20215" y="434"/>
                  <a:pt x="20182" y="434"/>
                  <a:pt x="20148" y="468"/>
                </a:cubicBezTo>
                <a:cubicBezTo>
                  <a:pt x="20215" y="401"/>
                  <a:pt x="20315" y="334"/>
                  <a:pt x="20415" y="268"/>
                </a:cubicBezTo>
                <a:lnTo>
                  <a:pt x="20415" y="268"/>
                </a:lnTo>
                <a:lnTo>
                  <a:pt x="19915" y="501"/>
                </a:lnTo>
                <a:lnTo>
                  <a:pt x="19915" y="501"/>
                </a:lnTo>
                <a:cubicBezTo>
                  <a:pt x="20082" y="401"/>
                  <a:pt x="20249" y="268"/>
                  <a:pt x="20415" y="167"/>
                </a:cubicBezTo>
                <a:lnTo>
                  <a:pt x="20415" y="134"/>
                </a:lnTo>
                <a:cubicBezTo>
                  <a:pt x="20249" y="234"/>
                  <a:pt x="20082" y="301"/>
                  <a:pt x="19982" y="401"/>
                </a:cubicBezTo>
                <a:lnTo>
                  <a:pt x="19982" y="401"/>
                </a:lnTo>
                <a:lnTo>
                  <a:pt x="20082" y="268"/>
                </a:lnTo>
                <a:lnTo>
                  <a:pt x="20082" y="268"/>
                </a:lnTo>
                <a:cubicBezTo>
                  <a:pt x="20048" y="301"/>
                  <a:pt x="20015" y="301"/>
                  <a:pt x="19982" y="334"/>
                </a:cubicBezTo>
                <a:lnTo>
                  <a:pt x="19982" y="334"/>
                </a:lnTo>
                <a:lnTo>
                  <a:pt x="20249" y="67"/>
                </a:lnTo>
                <a:lnTo>
                  <a:pt x="20249" y="1"/>
                </a:lnTo>
                <a:cubicBezTo>
                  <a:pt x="20082" y="167"/>
                  <a:pt x="19915" y="301"/>
                  <a:pt x="19748" y="468"/>
                </a:cubicBezTo>
                <a:lnTo>
                  <a:pt x="19748" y="468"/>
                </a:lnTo>
                <a:cubicBezTo>
                  <a:pt x="19882" y="334"/>
                  <a:pt x="19982" y="234"/>
                  <a:pt x="20082" y="101"/>
                </a:cubicBezTo>
                <a:cubicBezTo>
                  <a:pt x="19848" y="301"/>
                  <a:pt x="19548" y="568"/>
                  <a:pt x="19381" y="835"/>
                </a:cubicBezTo>
                <a:lnTo>
                  <a:pt x="19381" y="768"/>
                </a:lnTo>
                <a:cubicBezTo>
                  <a:pt x="19381" y="735"/>
                  <a:pt x="19415" y="668"/>
                  <a:pt x="19481" y="601"/>
                </a:cubicBezTo>
                <a:lnTo>
                  <a:pt x="19481" y="601"/>
                </a:lnTo>
                <a:cubicBezTo>
                  <a:pt x="19381" y="768"/>
                  <a:pt x="19315" y="968"/>
                  <a:pt x="19181" y="1135"/>
                </a:cubicBezTo>
                <a:lnTo>
                  <a:pt x="19148" y="1135"/>
                </a:lnTo>
                <a:lnTo>
                  <a:pt x="19381" y="634"/>
                </a:lnTo>
                <a:cubicBezTo>
                  <a:pt x="19348" y="735"/>
                  <a:pt x="19315" y="801"/>
                  <a:pt x="19214" y="901"/>
                </a:cubicBezTo>
                <a:cubicBezTo>
                  <a:pt x="19181" y="968"/>
                  <a:pt x="19081" y="1101"/>
                  <a:pt x="19048" y="1168"/>
                </a:cubicBezTo>
                <a:cubicBezTo>
                  <a:pt x="18981" y="1302"/>
                  <a:pt x="18881" y="1502"/>
                  <a:pt x="18848" y="1635"/>
                </a:cubicBezTo>
                <a:cubicBezTo>
                  <a:pt x="18747" y="1835"/>
                  <a:pt x="18681" y="2102"/>
                  <a:pt x="18581" y="2302"/>
                </a:cubicBezTo>
                <a:cubicBezTo>
                  <a:pt x="18581" y="2336"/>
                  <a:pt x="18547" y="2436"/>
                  <a:pt x="18547" y="2502"/>
                </a:cubicBezTo>
                <a:cubicBezTo>
                  <a:pt x="18414" y="2169"/>
                  <a:pt x="18314" y="1902"/>
                  <a:pt x="18080" y="1602"/>
                </a:cubicBezTo>
                <a:cubicBezTo>
                  <a:pt x="18147" y="1735"/>
                  <a:pt x="18214" y="1835"/>
                  <a:pt x="18247" y="1935"/>
                </a:cubicBezTo>
                <a:cubicBezTo>
                  <a:pt x="18147" y="1735"/>
                  <a:pt x="18014" y="1468"/>
                  <a:pt x="17847" y="1302"/>
                </a:cubicBezTo>
                <a:cubicBezTo>
                  <a:pt x="17980" y="1502"/>
                  <a:pt x="18047" y="1669"/>
                  <a:pt x="18180" y="1902"/>
                </a:cubicBezTo>
                <a:lnTo>
                  <a:pt x="18147" y="1902"/>
                </a:lnTo>
                <a:cubicBezTo>
                  <a:pt x="18080" y="1835"/>
                  <a:pt x="18047" y="1769"/>
                  <a:pt x="18014" y="1735"/>
                </a:cubicBezTo>
                <a:cubicBezTo>
                  <a:pt x="17747" y="1402"/>
                  <a:pt x="17580" y="1068"/>
                  <a:pt x="17246" y="801"/>
                </a:cubicBezTo>
                <a:lnTo>
                  <a:pt x="17046" y="601"/>
                </a:lnTo>
                <a:lnTo>
                  <a:pt x="17046" y="601"/>
                </a:lnTo>
                <a:cubicBezTo>
                  <a:pt x="17146" y="735"/>
                  <a:pt x="17213" y="801"/>
                  <a:pt x="17313" y="935"/>
                </a:cubicBezTo>
                <a:cubicBezTo>
                  <a:pt x="17080" y="801"/>
                  <a:pt x="16879" y="601"/>
                  <a:pt x="16679" y="501"/>
                </a:cubicBezTo>
                <a:cubicBezTo>
                  <a:pt x="16813" y="601"/>
                  <a:pt x="16913" y="735"/>
                  <a:pt x="17046" y="801"/>
                </a:cubicBezTo>
                <a:cubicBezTo>
                  <a:pt x="16813" y="634"/>
                  <a:pt x="16546" y="468"/>
                  <a:pt x="16246" y="334"/>
                </a:cubicBezTo>
                <a:cubicBezTo>
                  <a:pt x="16312" y="334"/>
                  <a:pt x="16312" y="401"/>
                  <a:pt x="16346" y="434"/>
                </a:cubicBezTo>
                <a:cubicBezTo>
                  <a:pt x="16179" y="401"/>
                  <a:pt x="16012" y="268"/>
                  <a:pt x="15845" y="234"/>
                </a:cubicBezTo>
                <a:cubicBezTo>
                  <a:pt x="16046" y="334"/>
                  <a:pt x="16246" y="434"/>
                  <a:pt x="16479" y="568"/>
                </a:cubicBezTo>
                <a:lnTo>
                  <a:pt x="16479" y="568"/>
                </a:lnTo>
                <a:cubicBezTo>
                  <a:pt x="16412" y="568"/>
                  <a:pt x="16346" y="501"/>
                  <a:pt x="16312" y="501"/>
                </a:cubicBezTo>
                <a:lnTo>
                  <a:pt x="16312" y="568"/>
                </a:lnTo>
                <a:lnTo>
                  <a:pt x="16312" y="601"/>
                </a:lnTo>
                <a:cubicBezTo>
                  <a:pt x="16046" y="501"/>
                  <a:pt x="15745" y="401"/>
                  <a:pt x="15512" y="401"/>
                </a:cubicBezTo>
                <a:cubicBezTo>
                  <a:pt x="15745" y="468"/>
                  <a:pt x="16012" y="568"/>
                  <a:pt x="16246" y="668"/>
                </a:cubicBezTo>
                <a:lnTo>
                  <a:pt x="16246" y="735"/>
                </a:lnTo>
                <a:cubicBezTo>
                  <a:pt x="16179" y="668"/>
                  <a:pt x="16046" y="668"/>
                  <a:pt x="15979" y="634"/>
                </a:cubicBezTo>
                <a:lnTo>
                  <a:pt x="15979" y="634"/>
                </a:lnTo>
                <a:cubicBezTo>
                  <a:pt x="16046" y="668"/>
                  <a:pt x="16179" y="735"/>
                  <a:pt x="16246" y="768"/>
                </a:cubicBezTo>
                <a:lnTo>
                  <a:pt x="16246" y="768"/>
                </a:lnTo>
                <a:cubicBezTo>
                  <a:pt x="16146" y="768"/>
                  <a:pt x="16012" y="735"/>
                  <a:pt x="15912" y="735"/>
                </a:cubicBezTo>
                <a:lnTo>
                  <a:pt x="15912" y="768"/>
                </a:lnTo>
                <a:cubicBezTo>
                  <a:pt x="16312" y="801"/>
                  <a:pt x="16646" y="901"/>
                  <a:pt x="16913" y="1135"/>
                </a:cubicBezTo>
                <a:cubicBezTo>
                  <a:pt x="16646" y="1001"/>
                  <a:pt x="16346" y="901"/>
                  <a:pt x="16012" y="835"/>
                </a:cubicBezTo>
                <a:cubicBezTo>
                  <a:pt x="16212" y="935"/>
                  <a:pt x="16479" y="1001"/>
                  <a:pt x="16679" y="1135"/>
                </a:cubicBezTo>
                <a:lnTo>
                  <a:pt x="16679" y="1135"/>
                </a:lnTo>
                <a:cubicBezTo>
                  <a:pt x="16412" y="1101"/>
                  <a:pt x="16179" y="1068"/>
                  <a:pt x="15979" y="1001"/>
                </a:cubicBezTo>
                <a:cubicBezTo>
                  <a:pt x="16379" y="1135"/>
                  <a:pt x="16746" y="1268"/>
                  <a:pt x="17146" y="1435"/>
                </a:cubicBezTo>
                <a:cubicBezTo>
                  <a:pt x="16879" y="1335"/>
                  <a:pt x="16646" y="1235"/>
                  <a:pt x="16346" y="1235"/>
                </a:cubicBezTo>
                <a:cubicBezTo>
                  <a:pt x="16679" y="1302"/>
                  <a:pt x="17013" y="1468"/>
                  <a:pt x="17313" y="1635"/>
                </a:cubicBezTo>
                <a:cubicBezTo>
                  <a:pt x="17213" y="1602"/>
                  <a:pt x="17080" y="1568"/>
                  <a:pt x="17013" y="1502"/>
                </a:cubicBezTo>
                <a:cubicBezTo>
                  <a:pt x="16913" y="1468"/>
                  <a:pt x="16813" y="1435"/>
                  <a:pt x="16713" y="1435"/>
                </a:cubicBezTo>
                <a:cubicBezTo>
                  <a:pt x="17080" y="1602"/>
                  <a:pt x="17647" y="1902"/>
                  <a:pt x="17713" y="1969"/>
                </a:cubicBezTo>
                <a:cubicBezTo>
                  <a:pt x="17580" y="1902"/>
                  <a:pt x="17413" y="1802"/>
                  <a:pt x="17313" y="1735"/>
                </a:cubicBezTo>
                <a:cubicBezTo>
                  <a:pt x="17180" y="1635"/>
                  <a:pt x="17013" y="1602"/>
                  <a:pt x="16879" y="1502"/>
                </a:cubicBezTo>
                <a:lnTo>
                  <a:pt x="16879" y="1568"/>
                </a:lnTo>
                <a:cubicBezTo>
                  <a:pt x="17080" y="1669"/>
                  <a:pt x="17313" y="1769"/>
                  <a:pt x="17513" y="1902"/>
                </a:cubicBezTo>
                <a:lnTo>
                  <a:pt x="17513" y="1902"/>
                </a:lnTo>
                <a:cubicBezTo>
                  <a:pt x="17380" y="1835"/>
                  <a:pt x="17246" y="1769"/>
                  <a:pt x="17146" y="1735"/>
                </a:cubicBezTo>
                <a:lnTo>
                  <a:pt x="17146" y="1735"/>
                </a:lnTo>
                <a:cubicBezTo>
                  <a:pt x="17246" y="1802"/>
                  <a:pt x="17413" y="1835"/>
                  <a:pt x="17547" y="1935"/>
                </a:cubicBezTo>
                <a:lnTo>
                  <a:pt x="17547" y="1935"/>
                </a:lnTo>
                <a:cubicBezTo>
                  <a:pt x="17480" y="1902"/>
                  <a:pt x="17413" y="1902"/>
                  <a:pt x="17346" y="1835"/>
                </a:cubicBezTo>
                <a:lnTo>
                  <a:pt x="17346" y="1835"/>
                </a:lnTo>
                <a:cubicBezTo>
                  <a:pt x="17513" y="1935"/>
                  <a:pt x="17680" y="2069"/>
                  <a:pt x="17847" y="2169"/>
                </a:cubicBezTo>
                <a:cubicBezTo>
                  <a:pt x="17580" y="2102"/>
                  <a:pt x="17380" y="1969"/>
                  <a:pt x="17180" y="1902"/>
                </a:cubicBezTo>
                <a:cubicBezTo>
                  <a:pt x="16980" y="1802"/>
                  <a:pt x="16713" y="1735"/>
                  <a:pt x="16479" y="1669"/>
                </a:cubicBezTo>
                <a:cubicBezTo>
                  <a:pt x="16713" y="1769"/>
                  <a:pt x="16913" y="1902"/>
                  <a:pt x="17180" y="1969"/>
                </a:cubicBezTo>
                <a:cubicBezTo>
                  <a:pt x="17046" y="1969"/>
                  <a:pt x="16913" y="1935"/>
                  <a:pt x="16813" y="1902"/>
                </a:cubicBezTo>
                <a:cubicBezTo>
                  <a:pt x="16679" y="1835"/>
                  <a:pt x="16546" y="1835"/>
                  <a:pt x="16479" y="1835"/>
                </a:cubicBezTo>
                <a:lnTo>
                  <a:pt x="16479" y="1835"/>
                </a:lnTo>
                <a:lnTo>
                  <a:pt x="17346" y="2102"/>
                </a:lnTo>
                <a:lnTo>
                  <a:pt x="16346" y="1835"/>
                </a:lnTo>
                <a:cubicBezTo>
                  <a:pt x="16212" y="1802"/>
                  <a:pt x="16146" y="1802"/>
                  <a:pt x="16012" y="1802"/>
                </a:cubicBezTo>
                <a:lnTo>
                  <a:pt x="15979" y="1802"/>
                </a:lnTo>
                <a:lnTo>
                  <a:pt x="16012" y="1802"/>
                </a:lnTo>
                <a:lnTo>
                  <a:pt x="15979" y="1802"/>
                </a:lnTo>
                <a:cubicBezTo>
                  <a:pt x="15879" y="1802"/>
                  <a:pt x="15745" y="1769"/>
                  <a:pt x="15679" y="1769"/>
                </a:cubicBezTo>
                <a:cubicBezTo>
                  <a:pt x="15579" y="1769"/>
                  <a:pt x="15512" y="1769"/>
                  <a:pt x="15412" y="1735"/>
                </a:cubicBezTo>
                <a:lnTo>
                  <a:pt x="15412" y="1735"/>
                </a:lnTo>
                <a:lnTo>
                  <a:pt x="16046" y="1835"/>
                </a:lnTo>
                <a:cubicBezTo>
                  <a:pt x="15712" y="1835"/>
                  <a:pt x="15345" y="1769"/>
                  <a:pt x="15011" y="1802"/>
                </a:cubicBezTo>
                <a:cubicBezTo>
                  <a:pt x="15145" y="1802"/>
                  <a:pt x="15312" y="1835"/>
                  <a:pt x="15412" y="1835"/>
                </a:cubicBezTo>
                <a:lnTo>
                  <a:pt x="15412" y="1902"/>
                </a:lnTo>
                <a:cubicBezTo>
                  <a:pt x="15078" y="1935"/>
                  <a:pt x="14745" y="1902"/>
                  <a:pt x="14411" y="1935"/>
                </a:cubicBezTo>
                <a:cubicBezTo>
                  <a:pt x="14678" y="1935"/>
                  <a:pt x="14911" y="1935"/>
                  <a:pt x="15178" y="1969"/>
                </a:cubicBezTo>
                <a:lnTo>
                  <a:pt x="15178" y="2002"/>
                </a:lnTo>
                <a:lnTo>
                  <a:pt x="15145" y="2002"/>
                </a:lnTo>
                <a:cubicBezTo>
                  <a:pt x="14711" y="2069"/>
                  <a:pt x="14244" y="2136"/>
                  <a:pt x="13844" y="2169"/>
                </a:cubicBezTo>
                <a:cubicBezTo>
                  <a:pt x="13811" y="2169"/>
                  <a:pt x="13744" y="2236"/>
                  <a:pt x="13711" y="2236"/>
                </a:cubicBezTo>
                <a:lnTo>
                  <a:pt x="13711" y="2236"/>
                </a:lnTo>
                <a:cubicBezTo>
                  <a:pt x="13911" y="2169"/>
                  <a:pt x="14144" y="2169"/>
                  <a:pt x="14344" y="2136"/>
                </a:cubicBezTo>
                <a:cubicBezTo>
                  <a:pt x="14011" y="2269"/>
                  <a:pt x="13677" y="2302"/>
                  <a:pt x="13377" y="2469"/>
                </a:cubicBezTo>
                <a:cubicBezTo>
                  <a:pt x="13477" y="2436"/>
                  <a:pt x="13577" y="2436"/>
                  <a:pt x="13677" y="2402"/>
                </a:cubicBezTo>
                <a:lnTo>
                  <a:pt x="13677" y="2402"/>
                </a:lnTo>
                <a:cubicBezTo>
                  <a:pt x="13510" y="2436"/>
                  <a:pt x="13344" y="2502"/>
                  <a:pt x="13210" y="2569"/>
                </a:cubicBezTo>
                <a:lnTo>
                  <a:pt x="13210" y="2603"/>
                </a:lnTo>
                <a:cubicBezTo>
                  <a:pt x="13310" y="2569"/>
                  <a:pt x="13377" y="2569"/>
                  <a:pt x="13410" y="2502"/>
                </a:cubicBezTo>
                <a:lnTo>
                  <a:pt x="13043" y="2769"/>
                </a:lnTo>
                <a:cubicBezTo>
                  <a:pt x="12877" y="2836"/>
                  <a:pt x="12743" y="2936"/>
                  <a:pt x="12676" y="3136"/>
                </a:cubicBezTo>
                <a:cubicBezTo>
                  <a:pt x="12810" y="3070"/>
                  <a:pt x="12910" y="3003"/>
                  <a:pt x="13043" y="2936"/>
                </a:cubicBezTo>
                <a:cubicBezTo>
                  <a:pt x="12743" y="3236"/>
                  <a:pt x="12410" y="3470"/>
                  <a:pt x="12209" y="3803"/>
                </a:cubicBezTo>
                <a:lnTo>
                  <a:pt x="13077" y="3070"/>
                </a:lnTo>
                <a:lnTo>
                  <a:pt x="13077" y="3070"/>
                </a:lnTo>
                <a:cubicBezTo>
                  <a:pt x="12910" y="3236"/>
                  <a:pt x="12810" y="3403"/>
                  <a:pt x="12643" y="3570"/>
                </a:cubicBezTo>
                <a:lnTo>
                  <a:pt x="12643" y="3603"/>
                </a:lnTo>
                <a:cubicBezTo>
                  <a:pt x="13077" y="3270"/>
                  <a:pt x="13577" y="2936"/>
                  <a:pt x="14077" y="2636"/>
                </a:cubicBezTo>
                <a:cubicBezTo>
                  <a:pt x="13811" y="2836"/>
                  <a:pt x="13477" y="3003"/>
                  <a:pt x="13210" y="3303"/>
                </a:cubicBezTo>
                <a:cubicBezTo>
                  <a:pt x="13477" y="3136"/>
                  <a:pt x="13744" y="2969"/>
                  <a:pt x="14011" y="2803"/>
                </a:cubicBezTo>
                <a:lnTo>
                  <a:pt x="14011" y="2836"/>
                </a:lnTo>
                <a:cubicBezTo>
                  <a:pt x="13844" y="2969"/>
                  <a:pt x="13644" y="3136"/>
                  <a:pt x="13477" y="3270"/>
                </a:cubicBezTo>
                <a:lnTo>
                  <a:pt x="13477" y="3270"/>
                </a:lnTo>
                <a:cubicBezTo>
                  <a:pt x="13711" y="3103"/>
                  <a:pt x="14011" y="2969"/>
                  <a:pt x="14244" y="2803"/>
                </a:cubicBezTo>
                <a:cubicBezTo>
                  <a:pt x="14077" y="2969"/>
                  <a:pt x="13911" y="3103"/>
                  <a:pt x="13811" y="3270"/>
                </a:cubicBezTo>
                <a:cubicBezTo>
                  <a:pt x="13877" y="3170"/>
                  <a:pt x="14011" y="3103"/>
                  <a:pt x="14077" y="3003"/>
                </a:cubicBezTo>
                <a:lnTo>
                  <a:pt x="14144" y="2969"/>
                </a:lnTo>
                <a:cubicBezTo>
                  <a:pt x="14211" y="2936"/>
                  <a:pt x="14311" y="2936"/>
                  <a:pt x="14378" y="2903"/>
                </a:cubicBezTo>
                <a:cubicBezTo>
                  <a:pt x="14411" y="2903"/>
                  <a:pt x="14478" y="2836"/>
                  <a:pt x="14511" y="2803"/>
                </a:cubicBezTo>
                <a:cubicBezTo>
                  <a:pt x="14645" y="2769"/>
                  <a:pt x="14745" y="2669"/>
                  <a:pt x="14878" y="2636"/>
                </a:cubicBezTo>
                <a:lnTo>
                  <a:pt x="14878" y="2636"/>
                </a:lnTo>
                <a:cubicBezTo>
                  <a:pt x="14578" y="2803"/>
                  <a:pt x="14311" y="3003"/>
                  <a:pt x="14044" y="3170"/>
                </a:cubicBezTo>
                <a:lnTo>
                  <a:pt x="14044" y="3236"/>
                </a:lnTo>
                <a:cubicBezTo>
                  <a:pt x="14311" y="3103"/>
                  <a:pt x="14544" y="2936"/>
                  <a:pt x="14845" y="2803"/>
                </a:cubicBezTo>
                <a:lnTo>
                  <a:pt x="14845" y="2803"/>
                </a:lnTo>
                <a:cubicBezTo>
                  <a:pt x="14811" y="2836"/>
                  <a:pt x="14711" y="2903"/>
                  <a:pt x="14678" y="2936"/>
                </a:cubicBezTo>
                <a:lnTo>
                  <a:pt x="14678" y="2936"/>
                </a:lnTo>
                <a:cubicBezTo>
                  <a:pt x="14811" y="2836"/>
                  <a:pt x="14978" y="2769"/>
                  <a:pt x="15078" y="2669"/>
                </a:cubicBezTo>
                <a:lnTo>
                  <a:pt x="15078" y="2669"/>
                </a:lnTo>
                <a:lnTo>
                  <a:pt x="15011" y="2769"/>
                </a:lnTo>
                <a:cubicBezTo>
                  <a:pt x="15045" y="2736"/>
                  <a:pt x="15078" y="2736"/>
                  <a:pt x="15145" y="2669"/>
                </a:cubicBezTo>
                <a:lnTo>
                  <a:pt x="15145" y="2669"/>
                </a:lnTo>
                <a:cubicBezTo>
                  <a:pt x="14911" y="2836"/>
                  <a:pt x="14711" y="2969"/>
                  <a:pt x="14511" y="3136"/>
                </a:cubicBezTo>
                <a:lnTo>
                  <a:pt x="14511" y="3170"/>
                </a:lnTo>
                <a:cubicBezTo>
                  <a:pt x="14645" y="3103"/>
                  <a:pt x="14711" y="3003"/>
                  <a:pt x="14845" y="2969"/>
                </a:cubicBezTo>
                <a:lnTo>
                  <a:pt x="14845" y="3003"/>
                </a:lnTo>
                <a:cubicBezTo>
                  <a:pt x="15011" y="2936"/>
                  <a:pt x="15178" y="2836"/>
                  <a:pt x="15345" y="2803"/>
                </a:cubicBezTo>
                <a:lnTo>
                  <a:pt x="15345" y="2803"/>
                </a:lnTo>
                <a:lnTo>
                  <a:pt x="14978" y="3070"/>
                </a:lnTo>
                <a:lnTo>
                  <a:pt x="14978" y="3103"/>
                </a:lnTo>
                <a:cubicBezTo>
                  <a:pt x="15011" y="3070"/>
                  <a:pt x="15045" y="3070"/>
                  <a:pt x="15078" y="3003"/>
                </a:cubicBezTo>
                <a:cubicBezTo>
                  <a:pt x="15345" y="2903"/>
                  <a:pt x="15645" y="2769"/>
                  <a:pt x="15879" y="2603"/>
                </a:cubicBezTo>
                <a:cubicBezTo>
                  <a:pt x="15912" y="2569"/>
                  <a:pt x="16012" y="2569"/>
                  <a:pt x="16046" y="2569"/>
                </a:cubicBezTo>
                <a:cubicBezTo>
                  <a:pt x="15812" y="2736"/>
                  <a:pt x="15545" y="2836"/>
                  <a:pt x="15312" y="3003"/>
                </a:cubicBezTo>
                <a:cubicBezTo>
                  <a:pt x="15378" y="3003"/>
                  <a:pt x="15478" y="2969"/>
                  <a:pt x="15512" y="2969"/>
                </a:cubicBezTo>
                <a:cubicBezTo>
                  <a:pt x="15679" y="2936"/>
                  <a:pt x="15812" y="2903"/>
                  <a:pt x="15979" y="2803"/>
                </a:cubicBezTo>
                <a:cubicBezTo>
                  <a:pt x="15879" y="2836"/>
                  <a:pt x="15812" y="2903"/>
                  <a:pt x="15679" y="2936"/>
                </a:cubicBezTo>
                <a:cubicBezTo>
                  <a:pt x="15512" y="3003"/>
                  <a:pt x="15478" y="3003"/>
                  <a:pt x="15412" y="3070"/>
                </a:cubicBezTo>
                <a:cubicBezTo>
                  <a:pt x="15745" y="2936"/>
                  <a:pt x="16079" y="2769"/>
                  <a:pt x="16513" y="2803"/>
                </a:cubicBezTo>
                <a:cubicBezTo>
                  <a:pt x="16746" y="2836"/>
                  <a:pt x="17013" y="2803"/>
                  <a:pt x="17246" y="2803"/>
                </a:cubicBezTo>
                <a:cubicBezTo>
                  <a:pt x="17213" y="2836"/>
                  <a:pt x="17180" y="2836"/>
                  <a:pt x="17146" y="2836"/>
                </a:cubicBezTo>
                <a:lnTo>
                  <a:pt x="16146" y="2969"/>
                </a:lnTo>
                <a:cubicBezTo>
                  <a:pt x="16079" y="2969"/>
                  <a:pt x="16046" y="3003"/>
                  <a:pt x="16012" y="3003"/>
                </a:cubicBezTo>
                <a:cubicBezTo>
                  <a:pt x="16212" y="2969"/>
                  <a:pt x="16412" y="2969"/>
                  <a:pt x="16646" y="2936"/>
                </a:cubicBezTo>
                <a:lnTo>
                  <a:pt x="16646" y="2969"/>
                </a:lnTo>
                <a:cubicBezTo>
                  <a:pt x="16179" y="3103"/>
                  <a:pt x="15712" y="3236"/>
                  <a:pt x="15312" y="3403"/>
                </a:cubicBezTo>
                <a:cubicBezTo>
                  <a:pt x="15512" y="3336"/>
                  <a:pt x="15745" y="3270"/>
                  <a:pt x="15979" y="3236"/>
                </a:cubicBezTo>
                <a:cubicBezTo>
                  <a:pt x="15545" y="3403"/>
                  <a:pt x="15145" y="3537"/>
                  <a:pt x="14745" y="3737"/>
                </a:cubicBezTo>
                <a:cubicBezTo>
                  <a:pt x="14978" y="3637"/>
                  <a:pt x="15212" y="3570"/>
                  <a:pt x="15412" y="3470"/>
                </a:cubicBezTo>
                <a:lnTo>
                  <a:pt x="15412" y="3470"/>
                </a:lnTo>
                <a:cubicBezTo>
                  <a:pt x="15312" y="3570"/>
                  <a:pt x="15178" y="3603"/>
                  <a:pt x="15045" y="3670"/>
                </a:cubicBezTo>
                <a:lnTo>
                  <a:pt x="15045" y="3670"/>
                </a:lnTo>
                <a:cubicBezTo>
                  <a:pt x="15212" y="3603"/>
                  <a:pt x="15378" y="3570"/>
                  <a:pt x="15545" y="3470"/>
                </a:cubicBezTo>
                <a:cubicBezTo>
                  <a:pt x="15245" y="3670"/>
                  <a:pt x="14911" y="3770"/>
                  <a:pt x="14645" y="3970"/>
                </a:cubicBezTo>
                <a:lnTo>
                  <a:pt x="14711" y="3970"/>
                </a:lnTo>
                <a:cubicBezTo>
                  <a:pt x="14645" y="4070"/>
                  <a:pt x="14544" y="4104"/>
                  <a:pt x="14511" y="4137"/>
                </a:cubicBezTo>
                <a:lnTo>
                  <a:pt x="14511" y="4137"/>
                </a:lnTo>
                <a:cubicBezTo>
                  <a:pt x="14711" y="4070"/>
                  <a:pt x="14878" y="3937"/>
                  <a:pt x="15078" y="3837"/>
                </a:cubicBezTo>
                <a:cubicBezTo>
                  <a:pt x="14711" y="4137"/>
                  <a:pt x="14344" y="4337"/>
                  <a:pt x="14044" y="4737"/>
                </a:cubicBezTo>
                <a:cubicBezTo>
                  <a:pt x="14077" y="4671"/>
                  <a:pt x="14144" y="4637"/>
                  <a:pt x="14211" y="4604"/>
                </a:cubicBezTo>
                <a:cubicBezTo>
                  <a:pt x="14244" y="4571"/>
                  <a:pt x="14311" y="4504"/>
                  <a:pt x="14378" y="4471"/>
                </a:cubicBezTo>
                <a:cubicBezTo>
                  <a:pt x="14411" y="4437"/>
                  <a:pt x="14511" y="4404"/>
                  <a:pt x="14544" y="4337"/>
                </a:cubicBezTo>
                <a:cubicBezTo>
                  <a:pt x="14244" y="4637"/>
                  <a:pt x="13977" y="4904"/>
                  <a:pt x="13711" y="5238"/>
                </a:cubicBezTo>
                <a:cubicBezTo>
                  <a:pt x="13911" y="5071"/>
                  <a:pt x="14077" y="4904"/>
                  <a:pt x="14311" y="4671"/>
                </a:cubicBezTo>
                <a:lnTo>
                  <a:pt x="14311" y="4671"/>
                </a:lnTo>
                <a:cubicBezTo>
                  <a:pt x="14011" y="5071"/>
                  <a:pt x="13711" y="5438"/>
                  <a:pt x="13510" y="5838"/>
                </a:cubicBezTo>
                <a:cubicBezTo>
                  <a:pt x="13577" y="5738"/>
                  <a:pt x="13677" y="5638"/>
                  <a:pt x="13744" y="5505"/>
                </a:cubicBezTo>
                <a:cubicBezTo>
                  <a:pt x="13844" y="5405"/>
                  <a:pt x="13977" y="5271"/>
                  <a:pt x="14077" y="5138"/>
                </a:cubicBezTo>
                <a:cubicBezTo>
                  <a:pt x="14044" y="5271"/>
                  <a:pt x="13977" y="5338"/>
                  <a:pt x="13911" y="5471"/>
                </a:cubicBezTo>
                <a:cubicBezTo>
                  <a:pt x="13877" y="5605"/>
                  <a:pt x="13811" y="5738"/>
                  <a:pt x="13744" y="5805"/>
                </a:cubicBezTo>
                <a:cubicBezTo>
                  <a:pt x="13711" y="5905"/>
                  <a:pt x="13677" y="6105"/>
                  <a:pt x="13677" y="6138"/>
                </a:cubicBezTo>
                <a:cubicBezTo>
                  <a:pt x="13744" y="5938"/>
                  <a:pt x="13844" y="5771"/>
                  <a:pt x="13977" y="5571"/>
                </a:cubicBezTo>
                <a:lnTo>
                  <a:pt x="14011" y="5605"/>
                </a:lnTo>
                <a:cubicBezTo>
                  <a:pt x="14244" y="5138"/>
                  <a:pt x="14544" y="4771"/>
                  <a:pt x="14878" y="4404"/>
                </a:cubicBezTo>
                <a:cubicBezTo>
                  <a:pt x="14678" y="4737"/>
                  <a:pt x="14411" y="5038"/>
                  <a:pt x="14244" y="5405"/>
                </a:cubicBezTo>
                <a:lnTo>
                  <a:pt x="14878" y="4537"/>
                </a:lnTo>
                <a:lnTo>
                  <a:pt x="14878" y="4537"/>
                </a:lnTo>
                <a:cubicBezTo>
                  <a:pt x="14745" y="4704"/>
                  <a:pt x="14678" y="4871"/>
                  <a:pt x="14544" y="5038"/>
                </a:cubicBezTo>
                <a:lnTo>
                  <a:pt x="14578" y="5038"/>
                </a:lnTo>
                <a:cubicBezTo>
                  <a:pt x="14645" y="4938"/>
                  <a:pt x="14678" y="4904"/>
                  <a:pt x="14711" y="4804"/>
                </a:cubicBezTo>
                <a:lnTo>
                  <a:pt x="14711" y="4804"/>
                </a:lnTo>
                <a:cubicBezTo>
                  <a:pt x="14711" y="4871"/>
                  <a:pt x="14678" y="4904"/>
                  <a:pt x="14678" y="4938"/>
                </a:cubicBezTo>
                <a:cubicBezTo>
                  <a:pt x="15011" y="4437"/>
                  <a:pt x="15478" y="4070"/>
                  <a:pt x="15879" y="3703"/>
                </a:cubicBezTo>
                <a:cubicBezTo>
                  <a:pt x="15845" y="3770"/>
                  <a:pt x="15745" y="3803"/>
                  <a:pt x="15712" y="3903"/>
                </a:cubicBezTo>
                <a:cubicBezTo>
                  <a:pt x="15412" y="4237"/>
                  <a:pt x="15145" y="4571"/>
                  <a:pt x="14845" y="4938"/>
                </a:cubicBezTo>
                <a:cubicBezTo>
                  <a:pt x="14811" y="4971"/>
                  <a:pt x="14745" y="5071"/>
                  <a:pt x="14711" y="5138"/>
                </a:cubicBezTo>
                <a:cubicBezTo>
                  <a:pt x="15145" y="4604"/>
                  <a:pt x="15579" y="4104"/>
                  <a:pt x="16146" y="3737"/>
                </a:cubicBezTo>
                <a:cubicBezTo>
                  <a:pt x="15845" y="4037"/>
                  <a:pt x="15512" y="4270"/>
                  <a:pt x="15312" y="4604"/>
                </a:cubicBezTo>
                <a:lnTo>
                  <a:pt x="15812" y="4104"/>
                </a:lnTo>
                <a:lnTo>
                  <a:pt x="15812" y="4104"/>
                </a:lnTo>
                <a:cubicBezTo>
                  <a:pt x="15712" y="4204"/>
                  <a:pt x="15645" y="4304"/>
                  <a:pt x="15579" y="4404"/>
                </a:cubicBezTo>
                <a:cubicBezTo>
                  <a:pt x="15512" y="4471"/>
                  <a:pt x="15478" y="4604"/>
                  <a:pt x="15378" y="4737"/>
                </a:cubicBezTo>
                <a:lnTo>
                  <a:pt x="15412" y="4737"/>
                </a:lnTo>
                <a:cubicBezTo>
                  <a:pt x="15645" y="4404"/>
                  <a:pt x="15845" y="4137"/>
                  <a:pt x="16179" y="3937"/>
                </a:cubicBezTo>
                <a:cubicBezTo>
                  <a:pt x="16012" y="4204"/>
                  <a:pt x="15845" y="4404"/>
                  <a:pt x="15712" y="4637"/>
                </a:cubicBezTo>
                <a:cubicBezTo>
                  <a:pt x="15912" y="4471"/>
                  <a:pt x="16146" y="4370"/>
                  <a:pt x="16346" y="4204"/>
                </a:cubicBezTo>
                <a:lnTo>
                  <a:pt x="16346" y="4204"/>
                </a:lnTo>
                <a:cubicBezTo>
                  <a:pt x="16079" y="4404"/>
                  <a:pt x="15879" y="4637"/>
                  <a:pt x="15645" y="4871"/>
                </a:cubicBezTo>
                <a:lnTo>
                  <a:pt x="15645" y="4904"/>
                </a:lnTo>
                <a:cubicBezTo>
                  <a:pt x="15712" y="4804"/>
                  <a:pt x="15812" y="4737"/>
                  <a:pt x="15912" y="4637"/>
                </a:cubicBezTo>
                <a:lnTo>
                  <a:pt x="15912" y="4637"/>
                </a:lnTo>
                <a:cubicBezTo>
                  <a:pt x="15812" y="4771"/>
                  <a:pt x="15679" y="4938"/>
                  <a:pt x="15579" y="5071"/>
                </a:cubicBezTo>
                <a:lnTo>
                  <a:pt x="15579" y="5071"/>
                </a:lnTo>
                <a:lnTo>
                  <a:pt x="15979" y="4704"/>
                </a:lnTo>
                <a:lnTo>
                  <a:pt x="15478" y="5438"/>
                </a:lnTo>
                <a:cubicBezTo>
                  <a:pt x="15312" y="5705"/>
                  <a:pt x="15078" y="5905"/>
                  <a:pt x="14978" y="6138"/>
                </a:cubicBezTo>
                <a:cubicBezTo>
                  <a:pt x="15145" y="5938"/>
                  <a:pt x="15312" y="5738"/>
                  <a:pt x="15512" y="5538"/>
                </a:cubicBezTo>
                <a:lnTo>
                  <a:pt x="15512" y="5538"/>
                </a:lnTo>
                <a:cubicBezTo>
                  <a:pt x="15412" y="5738"/>
                  <a:pt x="15312" y="5905"/>
                  <a:pt x="15212" y="6105"/>
                </a:cubicBezTo>
                <a:lnTo>
                  <a:pt x="15245" y="6105"/>
                </a:lnTo>
                <a:cubicBezTo>
                  <a:pt x="15312" y="6072"/>
                  <a:pt x="15345" y="5972"/>
                  <a:pt x="15345" y="5938"/>
                </a:cubicBezTo>
                <a:cubicBezTo>
                  <a:pt x="15245" y="6205"/>
                  <a:pt x="15178" y="6439"/>
                  <a:pt x="15145" y="6705"/>
                </a:cubicBezTo>
                <a:lnTo>
                  <a:pt x="15245" y="6305"/>
                </a:lnTo>
                <a:cubicBezTo>
                  <a:pt x="15212" y="6572"/>
                  <a:pt x="15178" y="6872"/>
                  <a:pt x="15145" y="7106"/>
                </a:cubicBezTo>
                <a:lnTo>
                  <a:pt x="15178" y="7106"/>
                </a:lnTo>
                <a:cubicBezTo>
                  <a:pt x="15212" y="7039"/>
                  <a:pt x="15245" y="6906"/>
                  <a:pt x="15245" y="6772"/>
                </a:cubicBezTo>
                <a:cubicBezTo>
                  <a:pt x="15245" y="7106"/>
                  <a:pt x="15212" y="7439"/>
                  <a:pt x="15312" y="7773"/>
                </a:cubicBezTo>
                <a:cubicBezTo>
                  <a:pt x="15312" y="7573"/>
                  <a:pt x="15312" y="7406"/>
                  <a:pt x="15345" y="7206"/>
                </a:cubicBezTo>
                <a:cubicBezTo>
                  <a:pt x="15378" y="6872"/>
                  <a:pt x="15412" y="6472"/>
                  <a:pt x="15512" y="6138"/>
                </a:cubicBezTo>
                <a:cubicBezTo>
                  <a:pt x="15512" y="6072"/>
                  <a:pt x="15545" y="5972"/>
                  <a:pt x="15579" y="5872"/>
                </a:cubicBezTo>
                <a:lnTo>
                  <a:pt x="15579" y="5872"/>
                </a:lnTo>
                <a:cubicBezTo>
                  <a:pt x="15512" y="6205"/>
                  <a:pt x="15478" y="6539"/>
                  <a:pt x="15378" y="6806"/>
                </a:cubicBezTo>
                <a:lnTo>
                  <a:pt x="15412" y="6806"/>
                </a:lnTo>
                <a:cubicBezTo>
                  <a:pt x="15412" y="6772"/>
                  <a:pt x="15478" y="6739"/>
                  <a:pt x="15478" y="6739"/>
                </a:cubicBezTo>
                <a:lnTo>
                  <a:pt x="15478" y="6939"/>
                </a:lnTo>
                <a:lnTo>
                  <a:pt x="15478" y="7139"/>
                </a:lnTo>
                <a:lnTo>
                  <a:pt x="15478" y="7373"/>
                </a:lnTo>
                <a:cubicBezTo>
                  <a:pt x="15545" y="6872"/>
                  <a:pt x="15645" y="6405"/>
                  <a:pt x="15745" y="5938"/>
                </a:cubicBezTo>
                <a:lnTo>
                  <a:pt x="15745" y="5938"/>
                </a:lnTo>
                <a:cubicBezTo>
                  <a:pt x="15712" y="6138"/>
                  <a:pt x="15679" y="6405"/>
                  <a:pt x="15679" y="6605"/>
                </a:cubicBezTo>
                <a:cubicBezTo>
                  <a:pt x="15712" y="6439"/>
                  <a:pt x="15745" y="6305"/>
                  <a:pt x="15812" y="6138"/>
                </a:cubicBezTo>
                <a:cubicBezTo>
                  <a:pt x="15845" y="5972"/>
                  <a:pt x="15879" y="5872"/>
                  <a:pt x="15912" y="5705"/>
                </a:cubicBezTo>
                <a:cubicBezTo>
                  <a:pt x="15979" y="5538"/>
                  <a:pt x="16012" y="5405"/>
                  <a:pt x="16079" y="5238"/>
                </a:cubicBezTo>
                <a:lnTo>
                  <a:pt x="16146" y="5238"/>
                </a:lnTo>
                <a:cubicBezTo>
                  <a:pt x="16046" y="5605"/>
                  <a:pt x="15912" y="5972"/>
                  <a:pt x="15879" y="6372"/>
                </a:cubicBezTo>
                <a:cubicBezTo>
                  <a:pt x="15912" y="6205"/>
                  <a:pt x="15979" y="6072"/>
                  <a:pt x="16012" y="5905"/>
                </a:cubicBezTo>
                <a:lnTo>
                  <a:pt x="16012" y="6038"/>
                </a:lnTo>
                <a:lnTo>
                  <a:pt x="16012" y="6105"/>
                </a:lnTo>
                <a:cubicBezTo>
                  <a:pt x="16079" y="5771"/>
                  <a:pt x="16179" y="5405"/>
                  <a:pt x="16312" y="5071"/>
                </a:cubicBezTo>
                <a:lnTo>
                  <a:pt x="16312" y="5071"/>
                </a:lnTo>
                <a:cubicBezTo>
                  <a:pt x="16212" y="5371"/>
                  <a:pt x="16179" y="5605"/>
                  <a:pt x="16079" y="5905"/>
                </a:cubicBezTo>
                <a:lnTo>
                  <a:pt x="16079" y="5905"/>
                </a:lnTo>
                <a:cubicBezTo>
                  <a:pt x="16179" y="5738"/>
                  <a:pt x="16212" y="5571"/>
                  <a:pt x="16312" y="5405"/>
                </a:cubicBezTo>
                <a:lnTo>
                  <a:pt x="16312" y="5405"/>
                </a:lnTo>
                <a:cubicBezTo>
                  <a:pt x="16246" y="5605"/>
                  <a:pt x="16212" y="5872"/>
                  <a:pt x="16179" y="6072"/>
                </a:cubicBezTo>
                <a:lnTo>
                  <a:pt x="16212" y="6072"/>
                </a:lnTo>
                <a:cubicBezTo>
                  <a:pt x="16246" y="5938"/>
                  <a:pt x="16312" y="5805"/>
                  <a:pt x="16346" y="5638"/>
                </a:cubicBezTo>
                <a:cubicBezTo>
                  <a:pt x="16379" y="5471"/>
                  <a:pt x="16412" y="5371"/>
                  <a:pt x="16479" y="5204"/>
                </a:cubicBezTo>
                <a:cubicBezTo>
                  <a:pt x="16513" y="4971"/>
                  <a:pt x="16646" y="4804"/>
                  <a:pt x="16713" y="4637"/>
                </a:cubicBezTo>
                <a:cubicBezTo>
                  <a:pt x="16579" y="4938"/>
                  <a:pt x="16513" y="5238"/>
                  <a:pt x="16379" y="5538"/>
                </a:cubicBezTo>
                <a:lnTo>
                  <a:pt x="16412" y="5538"/>
                </a:lnTo>
                <a:cubicBezTo>
                  <a:pt x="16479" y="5438"/>
                  <a:pt x="16479" y="5405"/>
                  <a:pt x="16513" y="5304"/>
                </a:cubicBezTo>
                <a:lnTo>
                  <a:pt x="16513" y="5304"/>
                </a:lnTo>
                <a:cubicBezTo>
                  <a:pt x="16513" y="5405"/>
                  <a:pt x="16513" y="5438"/>
                  <a:pt x="16479" y="5538"/>
                </a:cubicBezTo>
                <a:cubicBezTo>
                  <a:pt x="16546" y="5104"/>
                  <a:pt x="16746" y="4771"/>
                  <a:pt x="16980" y="4437"/>
                </a:cubicBezTo>
                <a:cubicBezTo>
                  <a:pt x="16846" y="4737"/>
                  <a:pt x="16713" y="5038"/>
                  <a:pt x="16679" y="5371"/>
                </a:cubicBezTo>
                <a:cubicBezTo>
                  <a:pt x="16713" y="5204"/>
                  <a:pt x="16813" y="5038"/>
                  <a:pt x="16879" y="4904"/>
                </a:cubicBezTo>
                <a:cubicBezTo>
                  <a:pt x="16980" y="4804"/>
                  <a:pt x="17013" y="4704"/>
                  <a:pt x="17046" y="4571"/>
                </a:cubicBezTo>
                <a:cubicBezTo>
                  <a:pt x="17013" y="4771"/>
                  <a:pt x="16980" y="4971"/>
                  <a:pt x="16913" y="5138"/>
                </a:cubicBezTo>
                <a:lnTo>
                  <a:pt x="16913" y="5138"/>
                </a:lnTo>
                <a:cubicBezTo>
                  <a:pt x="17013" y="4938"/>
                  <a:pt x="17080" y="4771"/>
                  <a:pt x="17180" y="4571"/>
                </a:cubicBezTo>
                <a:lnTo>
                  <a:pt x="17180" y="4571"/>
                </a:lnTo>
                <a:cubicBezTo>
                  <a:pt x="17180" y="4604"/>
                  <a:pt x="17146" y="4704"/>
                  <a:pt x="17146" y="4737"/>
                </a:cubicBezTo>
                <a:lnTo>
                  <a:pt x="17146" y="4737"/>
                </a:lnTo>
                <a:cubicBezTo>
                  <a:pt x="17180" y="4704"/>
                  <a:pt x="17180" y="4637"/>
                  <a:pt x="17213" y="4604"/>
                </a:cubicBezTo>
                <a:lnTo>
                  <a:pt x="17246" y="4604"/>
                </a:lnTo>
                <a:cubicBezTo>
                  <a:pt x="17213" y="4771"/>
                  <a:pt x="17180" y="4938"/>
                  <a:pt x="17080" y="5104"/>
                </a:cubicBezTo>
                <a:lnTo>
                  <a:pt x="17080" y="5104"/>
                </a:lnTo>
                <a:cubicBezTo>
                  <a:pt x="17146" y="4938"/>
                  <a:pt x="17213" y="4804"/>
                  <a:pt x="17246" y="4637"/>
                </a:cubicBezTo>
                <a:lnTo>
                  <a:pt x="17246" y="4637"/>
                </a:lnTo>
                <a:cubicBezTo>
                  <a:pt x="17246" y="4704"/>
                  <a:pt x="17213" y="4771"/>
                  <a:pt x="17213" y="4804"/>
                </a:cubicBezTo>
                <a:cubicBezTo>
                  <a:pt x="17380" y="4504"/>
                  <a:pt x="17413" y="4137"/>
                  <a:pt x="17680" y="3903"/>
                </a:cubicBezTo>
                <a:cubicBezTo>
                  <a:pt x="17647" y="3970"/>
                  <a:pt x="17647" y="4070"/>
                  <a:pt x="17580" y="4137"/>
                </a:cubicBezTo>
                <a:cubicBezTo>
                  <a:pt x="17547" y="4237"/>
                  <a:pt x="17547" y="4304"/>
                  <a:pt x="17513" y="4404"/>
                </a:cubicBezTo>
                <a:cubicBezTo>
                  <a:pt x="17680" y="4137"/>
                  <a:pt x="17847" y="3870"/>
                  <a:pt x="18014" y="3603"/>
                </a:cubicBezTo>
                <a:lnTo>
                  <a:pt x="18047" y="3603"/>
                </a:lnTo>
                <a:cubicBezTo>
                  <a:pt x="17980" y="3803"/>
                  <a:pt x="17847" y="3970"/>
                  <a:pt x="17813" y="4237"/>
                </a:cubicBezTo>
                <a:cubicBezTo>
                  <a:pt x="17980" y="3970"/>
                  <a:pt x="18080" y="3770"/>
                  <a:pt x="18247" y="3537"/>
                </a:cubicBezTo>
                <a:cubicBezTo>
                  <a:pt x="18180" y="3737"/>
                  <a:pt x="18147" y="3937"/>
                  <a:pt x="18047" y="4137"/>
                </a:cubicBezTo>
                <a:lnTo>
                  <a:pt x="18047" y="4137"/>
                </a:lnTo>
                <a:cubicBezTo>
                  <a:pt x="18180" y="3903"/>
                  <a:pt x="18314" y="3603"/>
                  <a:pt x="18381" y="3370"/>
                </a:cubicBezTo>
                <a:lnTo>
                  <a:pt x="18414" y="3370"/>
                </a:lnTo>
                <a:cubicBezTo>
                  <a:pt x="18414" y="3436"/>
                  <a:pt x="18414" y="3570"/>
                  <a:pt x="18381" y="3637"/>
                </a:cubicBezTo>
                <a:cubicBezTo>
                  <a:pt x="17580" y="5805"/>
                  <a:pt x="16980" y="8707"/>
                  <a:pt x="16513" y="11742"/>
                </a:cubicBezTo>
                <a:cubicBezTo>
                  <a:pt x="16012" y="11275"/>
                  <a:pt x="15545" y="10808"/>
                  <a:pt x="14978" y="10475"/>
                </a:cubicBezTo>
                <a:cubicBezTo>
                  <a:pt x="12076" y="8907"/>
                  <a:pt x="10642" y="9141"/>
                  <a:pt x="8640" y="11809"/>
                </a:cubicBezTo>
                <a:cubicBezTo>
                  <a:pt x="5738" y="15745"/>
                  <a:pt x="3336" y="20782"/>
                  <a:pt x="2169" y="25552"/>
                </a:cubicBezTo>
                <a:cubicBezTo>
                  <a:pt x="1" y="34092"/>
                  <a:pt x="1835" y="45733"/>
                  <a:pt x="10642" y="49770"/>
                </a:cubicBezTo>
                <a:cubicBezTo>
                  <a:pt x="16212" y="52338"/>
                  <a:pt x="23718" y="53406"/>
                  <a:pt x="29822" y="52672"/>
                </a:cubicBezTo>
                <a:cubicBezTo>
                  <a:pt x="31256" y="52505"/>
                  <a:pt x="32024" y="51905"/>
                  <a:pt x="33358" y="51438"/>
                </a:cubicBezTo>
                <a:cubicBezTo>
                  <a:pt x="34692" y="50971"/>
                  <a:pt x="36493" y="51171"/>
                  <a:pt x="37661" y="50270"/>
                </a:cubicBezTo>
                <a:cubicBezTo>
                  <a:pt x="38895" y="49303"/>
                  <a:pt x="38762" y="48068"/>
                  <a:pt x="38995" y="46567"/>
                </a:cubicBezTo>
                <a:cubicBezTo>
                  <a:pt x="37594" y="46767"/>
                  <a:pt x="36860" y="46167"/>
                  <a:pt x="35660" y="45934"/>
                </a:cubicBezTo>
                <a:cubicBezTo>
                  <a:pt x="34726" y="45733"/>
                  <a:pt x="33325" y="45733"/>
                  <a:pt x="32591" y="45433"/>
                </a:cubicBezTo>
                <a:cubicBezTo>
                  <a:pt x="30756" y="44733"/>
                  <a:pt x="30756" y="43498"/>
                  <a:pt x="29555" y="42464"/>
                </a:cubicBezTo>
                <a:cubicBezTo>
                  <a:pt x="28655" y="41731"/>
                  <a:pt x="27754" y="41764"/>
                  <a:pt x="26686" y="41297"/>
                </a:cubicBezTo>
                <a:cubicBezTo>
                  <a:pt x="24418" y="40330"/>
                  <a:pt x="13644" y="37294"/>
                  <a:pt x="19214" y="33124"/>
                </a:cubicBezTo>
                <a:cubicBezTo>
                  <a:pt x="20849" y="31924"/>
                  <a:pt x="23651" y="33458"/>
                  <a:pt x="26186" y="33391"/>
                </a:cubicBezTo>
                <a:cubicBezTo>
                  <a:pt x="28488" y="33291"/>
                  <a:pt x="30489" y="33825"/>
                  <a:pt x="32891" y="33992"/>
                </a:cubicBezTo>
                <a:cubicBezTo>
                  <a:pt x="35593" y="34225"/>
                  <a:pt x="37427" y="32224"/>
                  <a:pt x="39863" y="32324"/>
                </a:cubicBezTo>
                <a:cubicBezTo>
                  <a:pt x="40997" y="32391"/>
                  <a:pt x="41697" y="33391"/>
                  <a:pt x="42731" y="33425"/>
                </a:cubicBezTo>
                <a:cubicBezTo>
                  <a:pt x="44066" y="33458"/>
                  <a:pt x="45567" y="32557"/>
                  <a:pt x="47068" y="32624"/>
                </a:cubicBezTo>
                <a:cubicBezTo>
                  <a:pt x="48068" y="32657"/>
                  <a:pt x="49069" y="33224"/>
                  <a:pt x="50103" y="33158"/>
                </a:cubicBezTo>
                <a:cubicBezTo>
                  <a:pt x="51337" y="33124"/>
                  <a:pt x="51571" y="32724"/>
                  <a:pt x="52538" y="32557"/>
                </a:cubicBezTo>
                <a:cubicBezTo>
                  <a:pt x="54606" y="32224"/>
                  <a:pt x="56408" y="32724"/>
                  <a:pt x="58509" y="32924"/>
                </a:cubicBezTo>
                <a:cubicBezTo>
                  <a:pt x="62679" y="33325"/>
                  <a:pt x="67516" y="32924"/>
                  <a:pt x="69250" y="31256"/>
                </a:cubicBezTo>
                <a:cubicBezTo>
                  <a:pt x="68917" y="30489"/>
                  <a:pt x="66715" y="30923"/>
                  <a:pt x="65214" y="30623"/>
                </a:cubicBezTo>
                <a:close/>
                <a:moveTo>
                  <a:pt x="64814" y="13644"/>
                </a:moveTo>
                <a:cubicBezTo>
                  <a:pt x="64914" y="13811"/>
                  <a:pt x="65047" y="14011"/>
                  <a:pt x="65147" y="14211"/>
                </a:cubicBezTo>
                <a:lnTo>
                  <a:pt x="65147" y="14278"/>
                </a:lnTo>
                <a:cubicBezTo>
                  <a:pt x="65014" y="14077"/>
                  <a:pt x="64880" y="13877"/>
                  <a:pt x="64814" y="13644"/>
                </a:cubicBezTo>
                <a:cubicBezTo>
                  <a:pt x="64747" y="13644"/>
                  <a:pt x="64814" y="13644"/>
                  <a:pt x="64814" y="13644"/>
                </a:cubicBezTo>
                <a:close/>
                <a:moveTo>
                  <a:pt x="64347" y="13377"/>
                </a:moveTo>
                <a:cubicBezTo>
                  <a:pt x="64380" y="13544"/>
                  <a:pt x="64413" y="13711"/>
                  <a:pt x="64480" y="13811"/>
                </a:cubicBezTo>
                <a:lnTo>
                  <a:pt x="64413" y="13811"/>
                </a:lnTo>
                <a:cubicBezTo>
                  <a:pt x="64380" y="13644"/>
                  <a:pt x="64347" y="13544"/>
                  <a:pt x="64347" y="13377"/>
                </a:cubicBezTo>
                <a:close/>
                <a:moveTo>
                  <a:pt x="64180" y="13110"/>
                </a:moveTo>
                <a:cubicBezTo>
                  <a:pt x="64213" y="13243"/>
                  <a:pt x="64247" y="13377"/>
                  <a:pt x="64247" y="13477"/>
                </a:cubicBezTo>
                <a:lnTo>
                  <a:pt x="64213" y="13477"/>
                </a:lnTo>
                <a:cubicBezTo>
                  <a:pt x="64213" y="13377"/>
                  <a:pt x="64180" y="13243"/>
                  <a:pt x="64180" y="13110"/>
                </a:cubicBezTo>
                <a:close/>
                <a:moveTo>
                  <a:pt x="63880" y="13243"/>
                </a:moveTo>
                <a:cubicBezTo>
                  <a:pt x="63913" y="13310"/>
                  <a:pt x="63913" y="13444"/>
                  <a:pt x="63980" y="13544"/>
                </a:cubicBezTo>
                <a:lnTo>
                  <a:pt x="63980" y="13544"/>
                </a:lnTo>
                <a:cubicBezTo>
                  <a:pt x="63913" y="13444"/>
                  <a:pt x="63880" y="13310"/>
                  <a:pt x="63880" y="13243"/>
                </a:cubicBezTo>
                <a:close/>
                <a:moveTo>
                  <a:pt x="63246" y="11776"/>
                </a:moveTo>
                <a:cubicBezTo>
                  <a:pt x="63479" y="11909"/>
                  <a:pt x="63646" y="12043"/>
                  <a:pt x="63846" y="12143"/>
                </a:cubicBezTo>
                <a:lnTo>
                  <a:pt x="63846" y="12143"/>
                </a:lnTo>
                <a:cubicBezTo>
                  <a:pt x="63646" y="12043"/>
                  <a:pt x="63413" y="11909"/>
                  <a:pt x="63246" y="11776"/>
                </a:cubicBezTo>
                <a:close/>
                <a:moveTo>
                  <a:pt x="65681" y="11275"/>
                </a:moveTo>
                <a:cubicBezTo>
                  <a:pt x="65914" y="11375"/>
                  <a:pt x="66181" y="11476"/>
                  <a:pt x="66448" y="11576"/>
                </a:cubicBezTo>
                <a:lnTo>
                  <a:pt x="66381" y="11576"/>
                </a:lnTo>
                <a:cubicBezTo>
                  <a:pt x="66215" y="11509"/>
                  <a:pt x="66048" y="11442"/>
                  <a:pt x="65881" y="11409"/>
                </a:cubicBezTo>
                <a:cubicBezTo>
                  <a:pt x="65814" y="11375"/>
                  <a:pt x="65714" y="11309"/>
                  <a:pt x="65681" y="11275"/>
                </a:cubicBezTo>
                <a:close/>
                <a:moveTo>
                  <a:pt x="64213" y="9107"/>
                </a:moveTo>
                <a:lnTo>
                  <a:pt x="64413" y="9107"/>
                </a:lnTo>
                <a:cubicBezTo>
                  <a:pt x="64247" y="9141"/>
                  <a:pt x="64080" y="9141"/>
                  <a:pt x="63880" y="9207"/>
                </a:cubicBezTo>
                <a:cubicBezTo>
                  <a:pt x="64013" y="9141"/>
                  <a:pt x="64080" y="9141"/>
                  <a:pt x="64213" y="9107"/>
                </a:cubicBezTo>
                <a:close/>
                <a:moveTo>
                  <a:pt x="62712" y="12810"/>
                </a:moveTo>
                <a:lnTo>
                  <a:pt x="62712" y="12810"/>
                </a:lnTo>
                <a:cubicBezTo>
                  <a:pt x="62645" y="12743"/>
                  <a:pt x="62579" y="12610"/>
                  <a:pt x="62545" y="12543"/>
                </a:cubicBezTo>
                <a:lnTo>
                  <a:pt x="62545" y="12543"/>
                </a:lnTo>
                <a:cubicBezTo>
                  <a:pt x="62645" y="12610"/>
                  <a:pt x="62679" y="12743"/>
                  <a:pt x="62712" y="12810"/>
                </a:cubicBezTo>
                <a:close/>
                <a:moveTo>
                  <a:pt x="62812" y="12643"/>
                </a:moveTo>
                <a:cubicBezTo>
                  <a:pt x="62746" y="12643"/>
                  <a:pt x="62746" y="12643"/>
                  <a:pt x="62812" y="12643"/>
                </a:cubicBezTo>
                <a:cubicBezTo>
                  <a:pt x="62712" y="12543"/>
                  <a:pt x="62679" y="12410"/>
                  <a:pt x="62579" y="12309"/>
                </a:cubicBezTo>
                <a:lnTo>
                  <a:pt x="62645" y="12309"/>
                </a:lnTo>
                <a:cubicBezTo>
                  <a:pt x="62679" y="12410"/>
                  <a:pt x="62712" y="12543"/>
                  <a:pt x="62812" y="12643"/>
                </a:cubicBezTo>
                <a:close/>
                <a:moveTo>
                  <a:pt x="62879" y="10542"/>
                </a:moveTo>
                <a:cubicBezTo>
                  <a:pt x="62712" y="10575"/>
                  <a:pt x="62579" y="10608"/>
                  <a:pt x="62412" y="10642"/>
                </a:cubicBezTo>
                <a:cubicBezTo>
                  <a:pt x="62579" y="10575"/>
                  <a:pt x="62746" y="10542"/>
                  <a:pt x="62879" y="10542"/>
                </a:cubicBezTo>
                <a:close/>
                <a:moveTo>
                  <a:pt x="62245" y="13377"/>
                </a:moveTo>
                <a:lnTo>
                  <a:pt x="62245" y="13377"/>
                </a:lnTo>
                <a:cubicBezTo>
                  <a:pt x="62245" y="13477"/>
                  <a:pt x="62212" y="13577"/>
                  <a:pt x="62178" y="13711"/>
                </a:cubicBezTo>
                <a:lnTo>
                  <a:pt x="62178" y="13711"/>
                </a:lnTo>
                <a:cubicBezTo>
                  <a:pt x="62212" y="13577"/>
                  <a:pt x="62212" y="13444"/>
                  <a:pt x="62245" y="13377"/>
                </a:cubicBezTo>
                <a:close/>
                <a:moveTo>
                  <a:pt x="62045" y="12977"/>
                </a:moveTo>
                <a:cubicBezTo>
                  <a:pt x="62045" y="13077"/>
                  <a:pt x="62045" y="13177"/>
                  <a:pt x="62012" y="13310"/>
                </a:cubicBezTo>
                <a:lnTo>
                  <a:pt x="62012" y="13310"/>
                </a:lnTo>
                <a:cubicBezTo>
                  <a:pt x="62045" y="13177"/>
                  <a:pt x="62045" y="13077"/>
                  <a:pt x="62045" y="12977"/>
                </a:cubicBezTo>
                <a:close/>
                <a:moveTo>
                  <a:pt x="57809" y="10108"/>
                </a:moveTo>
                <a:lnTo>
                  <a:pt x="57809" y="10108"/>
                </a:lnTo>
                <a:cubicBezTo>
                  <a:pt x="57975" y="10041"/>
                  <a:pt x="58142" y="9974"/>
                  <a:pt x="58309" y="9941"/>
                </a:cubicBezTo>
                <a:lnTo>
                  <a:pt x="58309" y="9974"/>
                </a:lnTo>
                <a:close/>
                <a:moveTo>
                  <a:pt x="56141" y="13944"/>
                </a:moveTo>
                <a:cubicBezTo>
                  <a:pt x="56074" y="13944"/>
                  <a:pt x="56074" y="13944"/>
                  <a:pt x="56141" y="13944"/>
                </a:cubicBezTo>
                <a:cubicBezTo>
                  <a:pt x="56174" y="13777"/>
                  <a:pt x="56241" y="13644"/>
                  <a:pt x="56341" y="13544"/>
                </a:cubicBezTo>
                <a:lnTo>
                  <a:pt x="56374" y="13544"/>
                </a:lnTo>
                <a:cubicBezTo>
                  <a:pt x="56308" y="13644"/>
                  <a:pt x="56174" y="13777"/>
                  <a:pt x="56141" y="13944"/>
                </a:cubicBezTo>
                <a:close/>
                <a:moveTo>
                  <a:pt x="59677" y="11709"/>
                </a:moveTo>
                <a:lnTo>
                  <a:pt x="59677" y="11709"/>
                </a:lnTo>
                <a:cubicBezTo>
                  <a:pt x="59743" y="11609"/>
                  <a:pt x="59843" y="11576"/>
                  <a:pt x="59877" y="11542"/>
                </a:cubicBezTo>
                <a:lnTo>
                  <a:pt x="59877" y="11542"/>
                </a:lnTo>
                <a:cubicBezTo>
                  <a:pt x="59843" y="11609"/>
                  <a:pt x="59743" y="11642"/>
                  <a:pt x="59677" y="11709"/>
                </a:cubicBezTo>
                <a:close/>
                <a:moveTo>
                  <a:pt x="59710" y="13410"/>
                </a:moveTo>
                <a:lnTo>
                  <a:pt x="59710" y="13410"/>
                </a:lnTo>
                <a:cubicBezTo>
                  <a:pt x="59810" y="13143"/>
                  <a:pt x="59910" y="12910"/>
                  <a:pt x="60044" y="12643"/>
                </a:cubicBezTo>
                <a:lnTo>
                  <a:pt x="60077" y="12643"/>
                </a:lnTo>
                <a:cubicBezTo>
                  <a:pt x="59977" y="12943"/>
                  <a:pt x="59843" y="13143"/>
                  <a:pt x="59710" y="13410"/>
                </a:cubicBezTo>
                <a:close/>
                <a:moveTo>
                  <a:pt x="40630" y="13043"/>
                </a:moveTo>
                <a:cubicBezTo>
                  <a:pt x="40630" y="13177"/>
                  <a:pt x="40663" y="13310"/>
                  <a:pt x="40663" y="13477"/>
                </a:cubicBezTo>
                <a:lnTo>
                  <a:pt x="40663" y="13477"/>
                </a:lnTo>
                <a:cubicBezTo>
                  <a:pt x="40663" y="13310"/>
                  <a:pt x="40563" y="13143"/>
                  <a:pt x="40630" y="13043"/>
                </a:cubicBezTo>
                <a:close/>
                <a:moveTo>
                  <a:pt x="38028" y="9841"/>
                </a:moveTo>
                <a:cubicBezTo>
                  <a:pt x="38061" y="9941"/>
                  <a:pt x="38161" y="10008"/>
                  <a:pt x="38195" y="10108"/>
                </a:cubicBezTo>
                <a:lnTo>
                  <a:pt x="38195" y="10108"/>
                </a:lnTo>
                <a:cubicBezTo>
                  <a:pt x="38128" y="10041"/>
                  <a:pt x="38061" y="9941"/>
                  <a:pt x="38028" y="9841"/>
                </a:cubicBezTo>
                <a:cubicBezTo>
                  <a:pt x="37995" y="9841"/>
                  <a:pt x="38028" y="9841"/>
                  <a:pt x="38028" y="9841"/>
                </a:cubicBezTo>
                <a:close/>
                <a:moveTo>
                  <a:pt x="40063" y="8974"/>
                </a:moveTo>
                <a:cubicBezTo>
                  <a:pt x="40196" y="9107"/>
                  <a:pt x="40363" y="9207"/>
                  <a:pt x="40496" y="9307"/>
                </a:cubicBezTo>
                <a:lnTo>
                  <a:pt x="40496" y="9307"/>
                </a:lnTo>
                <a:cubicBezTo>
                  <a:pt x="40363" y="9241"/>
                  <a:pt x="40196" y="9107"/>
                  <a:pt x="40063" y="8974"/>
                </a:cubicBezTo>
                <a:cubicBezTo>
                  <a:pt x="40063" y="9007"/>
                  <a:pt x="40063" y="8974"/>
                  <a:pt x="40063" y="8974"/>
                </a:cubicBezTo>
                <a:close/>
                <a:moveTo>
                  <a:pt x="37461" y="10875"/>
                </a:moveTo>
                <a:cubicBezTo>
                  <a:pt x="37494" y="11109"/>
                  <a:pt x="37494" y="11409"/>
                  <a:pt x="37528" y="11642"/>
                </a:cubicBezTo>
                <a:lnTo>
                  <a:pt x="37494" y="11642"/>
                </a:lnTo>
                <a:cubicBezTo>
                  <a:pt x="37461" y="11409"/>
                  <a:pt x="37461" y="11109"/>
                  <a:pt x="37461" y="10875"/>
                </a:cubicBezTo>
                <a:cubicBezTo>
                  <a:pt x="37394" y="10875"/>
                  <a:pt x="37461" y="10875"/>
                  <a:pt x="37461" y="10875"/>
                </a:cubicBezTo>
                <a:close/>
                <a:moveTo>
                  <a:pt x="34692" y="5938"/>
                </a:moveTo>
                <a:cubicBezTo>
                  <a:pt x="34792" y="5972"/>
                  <a:pt x="34826" y="5972"/>
                  <a:pt x="34892" y="6038"/>
                </a:cubicBezTo>
                <a:cubicBezTo>
                  <a:pt x="34992" y="6072"/>
                  <a:pt x="35059" y="6138"/>
                  <a:pt x="35159" y="6238"/>
                </a:cubicBezTo>
                <a:cubicBezTo>
                  <a:pt x="35026" y="6138"/>
                  <a:pt x="34859" y="6038"/>
                  <a:pt x="34692" y="5938"/>
                </a:cubicBezTo>
                <a:close/>
                <a:moveTo>
                  <a:pt x="32724" y="7539"/>
                </a:moveTo>
                <a:lnTo>
                  <a:pt x="32524" y="7539"/>
                </a:lnTo>
                <a:lnTo>
                  <a:pt x="31990" y="7539"/>
                </a:lnTo>
                <a:lnTo>
                  <a:pt x="31890" y="7539"/>
                </a:lnTo>
                <a:cubicBezTo>
                  <a:pt x="32190" y="7473"/>
                  <a:pt x="32457" y="7473"/>
                  <a:pt x="32724" y="7539"/>
                </a:cubicBezTo>
                <a:cubicBezTo>
                  <a:pt x="32724" y="7473"/>
                  <a:pt x="32724" y="7473"/>
                  <a:pt x="32724" y="7539"/>
                </a:cubicBezTo>
                <a:close/>
                <a:moveTo>
                  <a:pt x="32124" y="10475"/>
                </a:moveTo>
                <a:cubicBezTo>
                  <a:pt x="32124" y="10475"/>
                  <a:pt x="32124" y="10441"/>
                  <a:pt x="32157" y="10441"/>
                </a:cubicBezTo>
                <a:cubicBezTo>
                  <a:pt x="32324" y="10308"/>
                  <a:pt x="32491" y="10175"/>
                  <a:pt x="32691" y="10075"/>
                </a:cubicBezTo>
                <a:lnTo>
                  <a:pt x="32691" y="10108"/>
                </a:lnTo>
                <a:cubicBezTo>
                  <a:pt x="32491" y="10208"/>
                  <a:pt x="32324" y="10308"/>
                  <a:pt x="32124" y="10475"/>
                </a:cubicBezTo>
                <a:close/>
                <a:moveTo>
                  <a:pt x="32958" y="10308"/>
                </a:moveTo>
                <a:lnTo>
                  <a:pt x="32958" y="10308"/>
                </a:lnTo>
                <a:cubicBezTo>
                  <a:pt x="33024" y="10141"/>
                  <a:pt x="33124" y="10041"/>
                  <a:pt x="33191" y="9908"/>
                </a:cubicBezTo>
                <a:lnTo>
                  <a:pt x="33191" y="9908"/>
                </a:lnTo>
                <a:cubicBezTo>
                  <a:pt x="33158" y="10075"/>
                  <a:pt x="33024" y="10208"/>
                  <a:pt x="32958" y="10308"/>
                </a:cubicBezTo>
                <a:close/>
                <a:moveTo>
                  <a:pt x="33224" y="10075"/>
                </a:moveTo>
                <a:lnTo>
                  <a:pt x="33224" y="10075"/>
                </a:lnTo>
                <a:cubicBezTo>
                  <a:pt x="33291" y="9941"/>
                  <a:pt x="33358" y="9841"/>
                  <a:pt x="33458" y="9741"/>
                </a:cubicBezTo>
                <a:lnTo>
                  <a:pt x="33458" y="9741"/>
                </a:lnTo>
                <a:cubicBezTo>
                  <a:pt x="33391" y="9841"/>
                  <a:pt x="33325" y="9974"/>
                  <a:pt x="33224" y="10075"/>
                </a:cubicBezTo>
                <a:close/>
                <a:moveTo>
                  <a:pt x="33525" y="10241"/>
                </a:moveTo>
                <a:cubicBezTo>
                  <a:pt x="33491" y="10208"/>
                  <a:pt x="33491" y="10208"/>
                  <a:pt x="33525" y="10241"/>
                </a:cubicBezTo>
                <a:cubicBezTo>
                  <a:pt x="33558" y="10141"/>
                  <a:pt x="33658" y="10075"/>
                  <a:pt x="33691" y="9974"/>
                </a:cubicBezTo>
                <a:lnTo>
                  <a:pt x="33691" y="9974"/>
                </a:lnTo>
                <a:cubicBezTo>
                  <a:pt x="33625" y="10075"/>
                  <a:pt x="33558" y="10141"/>
                  <a:pt x="33525" y="10241"/>
                </a:cubicBezTo>
                <a:close/>
                <a:moveTo>
                  <a:pt x="34158" y="8974"/>
                </a:moveTo>
                <a:cubicBezTo>
                  <a:pt x="34158" y="8974"/>
                  <a:pt x="34158" y="8940"/>
                  <a:pt x="34158" y="8974"/>
                </a:cubicBezTo>
                <a:cubicBezTo>
                  <a:pt x="34359" y="8907"/>
                  <a:pt x="34559" y="8874"/>
                  <a:pt x="34826" y="8807"/>
                </a:cubicBezTo>
                <a:lnTo>
                  <a:pt x="34826" y="8807"/>
                </a:lnTo>
                <a:cubicBezTo>
                  <a:pt x="34559" y="8907"/>
                  <a:pt x="34359" y="8940"/>
                  <a:pt x="34158" y="8974"/>
                </a:cubicBezTo>
                <a:close/>
                <a:moveTo>
                  <a:pt x="35126" y="11042"/>
                </a:moveTo>
                <a:lnTo>
                  <a:pt x="35126" y="11042"/>
                </a:lnTo>
                <a:lnTo>
                  <a:pt x="35126" y="10675"/>
                </a:lnTo>
                <a:lnTo>
                  <a:pt x="35126" y="10675"/>
                </a:lnTo>
                <a:cubicBezTo>
                  <a:pt x="35159" y="10775"/>
                  <a:pt x="35126" y="10908"/>
                  <a:pt x="35126" y="11042"/>
                </a:cubicBezTo>
                <a:close/>
                <a:moveTo>
                  <a:pt x="34959" y="10041"/>
                </a:moveTo>
                <a:cubicBezTo>
                  <a:pt x="34959" y="10041"/>
                  <a:pt x="34892" y="10041"/>
                  <a:pt x="34959" y="10041"/>
                </a:cubicBezTo>
                <a:lnTo>
                  <a:pt x="35193" y="9774"/>
                </a:lnTo>
                <a:lnTo>
                  <a:pt x="35193" y="9774"/>
                </a:lnTo>
                <a:close/>
                <a:moveTo>
                  <a:pt x="34959" y="9841"/>
                </a:moveTo>
                <a:cubicBezTo>
                  <a:pt x="34959" y="9841"/>
                  <a:pt x="34959" y="9808"/>
                  <a:pt x="34959" y="9841"/>
                </a:cubicBezTo>
                <a:cubicBezTo>
                  <a:pt x="35026" y="9741"/>
                  <a:pt x="35126" y="9641"/>
                  <a:pt x="35226" y="9574"/>
                </a:cubicBezTo>
                <a:lnTo>
                  <a:pt x="35226" y="9574"/>
                </a:lnTo>
                <a:close/>
                <a:moveTo>
                  <a:pt x="35359" y="10775"/>
                </a:moveTo>
                <a:lnTo>
                  <a:pt x="35359" y="10775"/>
                </a:lnTo>
                <a:cubicBezTo>
                  <a:pt x="35393" y="10642"/>
                  <a:pt x="35393" y="10542"/>
                  <a:pt x="35459" y="10441"/>
                </a:cubicBezTo>
                <a:cubicBezTo>
                  <a:pt x="35459" y="10475"/>
                  <a:pt x="35393" y="10608"/>
                  <a:pt x="35359" y="10775"/>
                </a:cubicBezTo>
                <a:close/>
                <a:moveTo>
                  <a:pt x="35626" y="7806"/>
                </a:moveTo>
                <a:cubicBezTo>
                  <a:pt x="35726" y="7906"/>
                  <a:pt x="35893" y="7973"/>
                  <a:pt x="35993" y="8106"/>
                </a:cubicBezTo>
                <a:cubicBezTo>
                  <a:pt x="35860" y="8040"/>
                  <a:pt x="35726" y="7906"/>
                  <a:pt x="35626" y="7806"/>
                </a:cubicBezTo>
                <a:close/>
                <a:moveTo>
                  <a:pt x="22483" y="6205"/>
                </a:moveTo>
                <a:cubicBezTo>
                  <a:pt x="22517" y="6439"/>
                  <a:pt x="22550" y="6705"/>
                  <a:pt x="22550" y="6939"/>
                </a:cubicBezTo>
                <a:cubicBezTo>
                  <a:pt x="22483" y="6705"/>
                  <a:pt x="22450" y="6405"/>
                  <a:pt x="22450" y="6105"/>
                </a:cubicBezTo>
                <a:cubicBezTo>
                  <a:pt x="22450" y="6105"/>
                  <a:pt x="22483" y="6138"/>
                  <a:pt x="22483" y="6205"/>
                </a:cubicBezTo>
                <a:close/>
                <a:moveTo>
                  <a:pt x="23484" y="3803"/>
                </a:moveTo>
                <a:cubicBezTo>
                  <a:pt x="23618" y="3937"/>
                  <a:pt x="23784" y="4070"/>
                  <a:pt x="23884" y="4237"/>
                </a:cubicBezTo>
                <a:cubicBezTo>
                  <a:pt x="23884" y="4237"/>
                  <a:pt x="23951" y="4270"/>
                  <a:pt x="23951" y="4304"/>
                </a:cubicBezTo>
                <a:cubicBezTo>
                  <a:pt x="23718" y="4137"/>
                  <a:pt x="23551" y="3970"/>
                  <a:pt x="23351" y="3837"/>
                </a:cubicBezTo>
                <a:cubicBezTo>
                  <a:pt x="23451" y="3803"/>
                  <a:pt x="23484" y="3803"/>
                  <a:pt x="23484" y="3803"/>
                </a:cubicBezTo>
                <a:close/>
                <a:moveTo>
                  <a:pt x="23484" y="3803"/>
                </a:moveTo>
                <a:cubicBezTo>
                  <a:pt x="23351" y="3770"/>
                  <a:pt x="23284" y="3670"/>
                  <a:pt x="23151" y="3637"/>
                </a:cubicBezTo>
                <a:cubicBezTo>
                  <a:pt x="23051" y="3570"/>
                  <a:pt x="22984" y="3537"/>
                  <a:pt x="22884" y="3436"/>
                </a:cubicBezTo>
                <a:cubicBezTo>
                  <a:pt x="23151" y="3470"/>
                  <a:pt x="23317" y="3637"/>
                  <a:pt x="23484" y="3803"/>
                </a:cubicBezTo>
                <a:close/>
                <a:moveTo>
                  <a:pt x="13977" y="2803"/>
                </a:moveTo>
                <a:cubicBezTo>
                  <a:pt x="13977" y="2803"/>
                  <a:pt x="13944" y="2803"/>
                  <a:pt x="13977" y="2803"/>
                </a:cubicBezTo>
                <a:cubicBezTo>
                  <a:pt x="14178" y="2603"/>
                  <a:pt x="14444" y="2402"/>
                  <a:pt x="14678" y="2236"/>
                </a:cubicBezTo>
                <a:lnTo>
                  <a:pt x="14711" y="2269"/>
                </a:lnTo>
                <a:cubicBezTo>
                  <a:pt x="14444" y="2436"/>
                  <a:pt x="14178" y="2636"/>
                  <a:pt x="13977" y="2803"/>
                </a:cubicBezTo>
                <a:close/>
                <a:moveTo>
                  <a:pt x="16046" y="2436"/>
                </a:moveTo>
                <a:cubicBezTo>
                  <a:pt x="16212" y="2369"/>
                  <a:pt x="16379" y="2236"/>
                  <a:pt x="16546" y="2136"/>
                </a:cubicBezTo>
                <a:lnTo>
                  <a:pt x="16546" y="2136"/>
                </a:lnTo>
                <a:cubicBezTo>
                  <a:pt x="16379" y="2269"/>
                  <a:pt x="16212" y="2336"/>
                  <a:pt x="16046" y="2436"/>
                </a:cubicBezTo>
                <a:close/>
                <a:moveTo>
                  <a:pt x="17313" y="3970"/>
                </a:moveTo>
                <a:cubicBezTo>
                  <a:pt x="17480" y="3903"/>
                  <a:pt x="17613" y="3803"/>
                  <a:pt x="17780" y="3703"/>
                </a:cubicBezTo>
                <a:lnTo>
                  <a:pt x="17780" y="3703"/>
                </a:lnTo>
                <a:cubicBezTo>
                  <a:pt x="17713" y="3737"/>
                  <a:pt x="17680" y="3770"/>
                  <a:pt x="17613" y="3803"/>
                </a:cubicBezTo>
                <a:cubicBezTo>
                  <a:pt x="17346" y="4037"/>
                  <a:pt x="17113" y="4237"/>
                  <a:pt x="16846" y="4404"/>
                </a:cubicBezTo>
                <a:lnTo>
                  <a:pt x="16813" y="4404"/>
                </a:lnTo>
                <a:cubicBezTo>
                  <a:pt x="17080" y="3903"/>
                  <a:pt x="17613" y="3603"/>
                  <a:pt x="18147" y="3370"/>
                </a:cubicBezTo>
                <a:cubicBezTo>
                  <a:pt x="17880" y="3603"/>
                  <a:pt x="17547" y="3737"/>
                  <a:pt x="17313" y="3970"/>
                </a:cubicBezTo>
                <a:close/>
                <a:moveTo>
                  <a:pt x="16846" y="1468"/>
                </a:moveTo>
                <a:cubicBezTo>
                  <a:pt x="17013" y="1535"/>
                  <a:pt x="17146" y="1535"/>
                  <a:pt x="17313" y="1568"/>
                </a:cubicBezTo>
                <a:lnTo>
                  <a:pt x="17313" y="1602"/>
                </a:lnTo>
                <a:cubicBezTo>
                  <a:pt x="17146" y="1502"/>
                  <a:pt x="17013" y="1468"/>
                  <a:pt x="16846" y="1468"/>
                </a:cubicBezTo>
                <a:close/>
                <a:moveTo>
                  <a:pt x="16646" y="2636"/>
                </a:moveTo>
                <a:cubicBezTo>
                  <a:pt x="16846" y="2569"/>
                  <a:pt x="17046" y="2436"/>
                  <a:pt x="17313" y="2402"/>
                </a:cubicBezTo>
                <a:lnTo>
                  <a:pt x="17313" y="2436"/>
                </a:lnTo>
                <a:cubicBezTo>
                  <a:pt x="17113" y="2536"/>
                  <a:pt x="16879" y="2569"/>
                  <a:pt x="16646" y="2636"/>
                </a:cubicBezTo>
                <a:close/>
                <a:moveTo>
                  <a:pt x="17480" y="2336"/>
                </a:moveTo>
                <a:cubicBezTo>
                  <a:pt x="17480" y="2302"/>
                  <a:pt x="17480" y="2302"/>
                  <a:pt x="17480" y="2336"/>
                </a:cubicBezTo>
                <a:cubicBezTo>
                  <a:pt x="17547" y="2302"/>
                  <a:pt x="17647" y="2302"/>
                  <a:pt x="17713" y="2269"/>
                </a:cubicBezTo>
                <a:lnTo>
                  <a:pt x="17713" y="2302"/>
                </a:lnTo>
                <a:cubicBezTo>
                  <a:pt x="17647" y="2302"/>
                  <a:pt x="17547" y="2302"/>
                  <a:pt x="17480" y="2336"/>
                </a:cubicBezTo>
                <a:close/>
                <a:moveTo>
                  <a:pt x="17780" y="2536"/>
                </a:moveTo>
                <a:cubicBezTo>
                  <a:pt x="18014" y="2436"/>
                  <a:pt x="18314" y="2369"/>
                  <a:pt x="18614" y="2436"/>
                </a:cubicBezTo>
                <a:cubicBezTo>
                  <a:pt x="18314" y="2469"/>
                  <a:pt x="18047" y="2469"/>
                  <a:pt x="17780" y="25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8"/>
          <p:cNvSpPr/>
          <p:nvPr/>
        </p:nvSpPr>
        <p:spPr>
          <a:xfrm>
            <a:off x="1196050" y="3960300"/>
            <a:ext cx="25" cy="25"/>
          </a:xfrm>
          <a:custGeom>
            <a:avLst/>
            <a:gdLst/>
            <a:ahLst/>
            <a:cxnLst/>
            <a:rect l="l" t="t" r="r" b="b"/>
            <a:pathLst>
              <a:path w="1" h="1" extrusionOk="0">
                <a:moveTo>
                  <a:pt x="0" y="0"/>
                </a:moveTo>
                <a:close/>
              </a:path>
            </a:pathLst>
          </a:custGeom>
          <a:solidFill>
            <a:srgbClr val="983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88"/>
          <p:cNvSpPr/>
          <p:nvPr/>
        </p:nvSpPr>
        <p:spPr>
          <a:xfrm>
            <a:off x="347100" y="3860225"/>
            <a:ext cx="25" cy="25"/>
          </a:xfrm>
          <a:custGeom>
            <a:avLst/>
            <a:gdLst/>
            <a:ahLst/>
            <a:cxnLst/>
            <a:rect l="l" t="t" r="r" b="b"/>
            <a:pathLst>
              <a:path w="1" h="1" extrusionOk="0">
                <a:moveTo>
                  <a:pt x="1" y="0"/>
                </a:moveTo>
                <a:close/>
              </a:path>
            </a:pathLst>
          </a:custGeom>
          <a:solidFill>
            <a:srgbClr val="983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88"/>
          <p:cNvSpPr/>
          <p:nvPr/>
        </p:nvSpPr>
        <p:spPr>
          <a:xfrm>
            <a:off x="-229150" y="4408900"/>
            <a:ext cx="9373396" cy="1262475"/>
          </a:xfrm>
          <a:custGeom>
            <a:avLst/>
            <a:gdLst/>
            <a:ahLst/>
            <a:cxnLst/>
            <a:rect l="l" t="t" r="r" b="b"/>
            <a:pathLst>
              <a:path w="208483" h="50499" extrusionOk="0">
                <a:moveTo>
                  <a:pt x="194238" y="1"/>
                </a:moveTo>
                <a:cubicBezTo>
                  <a:pt x="193255" y="1"/>
                  <a:pt x="192526" y="430"/>
                  <a:pt x="190903" y="1330"/>
                </a:cubicBezTo>
                <a:cubicBezTo>
                  <a:pt x="188752" y="2509"/>
                  <a:pt x="188537" y="3046"/>
                  <a:pt x="187747" y="3046"/>
                </a:cubicBezTo>
                <a:cubicBezTo>
                  <a:pt x="187262" y="3046"/>
                  <a:pt x="186561" y="2844"/>
                  <a:pt x="185065" y="2464"/>
                </a:cubicBezTo>
                <a:cubicBezTo>
                  <a:pt x="183969" y="2190"/>
                  <a:pt x="183096" y="2079"/>
                  <a:pt x="182340" y="2079"/>
                </a:cubicBezTo>
                <a:cubicBezTo>
                  <a:pt x="179876" y="2079"/>
                  <a:pt x="178666" y="3254"/>
                  <a:pt x="175092" y="3765"/>
                </a:cubicBezTo>
                <a:cubicBezTo>
                  <a:pt x="174831" y="3802"/>
                  <a:pt x="174583" y="3819"/>
                  <a:pt x="174347" y="3819"/>
                </a:cubicBezTo>
                <a:cubicBezTo>
                  <a:pt x="172465" y="3819"/>
                  <a:pt x="171273" y="2753"/>
                  <a:pt x="169554" y="2397"/>
                </a:cubicBezTo>
                <a:cubicBezTo>
                  <a:pt x="168927" y="2255"/>
                  <a:pt x="168434" y="2198"/>
                  <a:pt x="168028" y="2198"/>
                </a:cubicBezTo>
                <a:cubicBezTo>
                  <a:pt x="166427" y="2198"/>
                  <a:pt x="166166" y="3085"/>
                  <a:pt x="164251" y="3164"/>
                </a:cubicBezTo>
                <a:cubicBezTo>
                  <a:pt x="164165" y="3171"/>
                  <a:pt x="164081" y="3174"/>
                  <a:pt x="163998" y="3174"/>
                </a:cubicBezTo>
                <a:cubicBezTo>
                  <a:pt x="162313" y="3174"/>
                  <a:pt x="161047" y="1963"/>
                  <a:pt x="159699" y="1963"/>
                </a:cubicBezTo>
                <a:cubicBezTo>
                  <a:pt x="159682" y="1963"/>
                  <a:pt x="159665" y="1963"/>
                  <a:pt x="159647" y="1964"/>
                </a:cubicBezTo>
                <a:cubicBezTo>
                  <a:pt x="156945" y="2030"/>
                  <a:pt x="155945" y="3798"/>
                  <a:pt x="153410" y="4165"/>
                </a:cubicBezTo>
                <a:cubicBezTo>
                  <a:pt x="152596" y="4299"/>
                  <a:pt x="151446" y="4350"/>
                  <a:pt x="150161" y="4350"/>
                </a:cubicBezTo>
                <a:cubicBezTo>
                  <a:pt x="147280" y="4350"/>
                  <a:pt x="143718" y="4093"/>
                  <a:pt x="141735" y="3932"/>
                </a:cubicBezTo>
                <a:cubicBezTo>
                  <a:pt x="139988" y="3769"/>
                  <a:pt x="139461" y="3443"/>
                  <a:pt x="138450" y="3443"/>
                </a:cubicBezTo>
                <a:cubicBezTo>
                  <a:pt x="138013" y="3443"/>
                  <a:pt x="137486" y="3504"/>
                  <a:pt x="136731" y="3665"/>
                </a:cubicBezTo>
                <a:cubicBezTo>
                  <a:pt x="135197" y="4032"/>
                  <a:pt x="134129" y="4632"/>
                  <a:pt x="132228" y="4832"/>
                </a:cubicBezTo>
                <a:cubicBezTo>
                  <a:pt x="130965" y="4973"/>
                  <a:pt x="129844" y="5045"/>
                  <a:pt x="128811" y="5045"/>
                </a:cubicBezTo>
                <a:cubicBezTo>
                  <a:pt x="127144" y="5045"/>
                  <a:pt x="125710" y="4857"/>
                  <a:pt x="124289" y="4465"/>
                </a:cubicBezTo>
                <a:cubicBezTo>
                  <a:pt x="123018" y="4119"/>
                  <a:pt x="121689" y="3919"/>
                  <a:pt x="120369" y="3919"/>
                </a:cubicBezTo>
                <a:cubicBezTo>
                  <a:pt x="119020" y="3919"/>
                  <a:pt x="117680" y="4127"/>
                  <a:pt x="116416" y="4599"/>
                </a:cubicBezTo>
                <a:cubicBezTo>
                  <a:pt x="115694" y="4861"/>
                  <a:pt x="114877" y="4954"/>
                  <a:pt x="114015" y="4954"/>
                </a:cubicBezTo>
                <a:cubicBezTo>
                  <a:pt x="111886" y="4954"/>
                  <a:pt x="109489" y="4384"/>
                  <a:pt x="107605" y="4384"/>
                </a:cubicBezTo>
                <a:cubicBezTo>
                  <a:pt x="107435" y="4384"/>
                  <a:pt x="107270" y="4389"/>
                  <a:pt x="107110" y="4399"/>
                </a:cubicBezTo>
                <a:cubicBezTo>
                  <a:pt x="105350" y="4504"/>
                  <a:pt x="104045" y="4898"/>
                  <a:pt x="102576" y="4898"/>
                </a:cubicBezTo>
                <a:cubicBezTo>
                  <a:pt x="102179" y="4898"/>
                  <a:pt x="101771" y="4870"/>
                  <a:pt x="101339" y="4799"/>
                </a:cubicBezTo>
                <a:cubicBezTo>
                  <a:pt x="99905" y="4599"/>
                  <a:pt x="98070" y="3331"/>
                  <a:pt x="95902" y="3298"/>
                </a:cubicBezTo>
                <a:cubicBezTo>
                  <a:pt x="94101" y="3264"/>
                  <a:pt x="92900" y="2998"/>
                  <a:pt x="91399" y="2831"/>
                </a:cubicBezTo>
                <a:cubicBezTo>
                  <a:pt x="90119" y="2656"/>
                  <a:pt x="89067" y="2127"/>
                  <a:pt x="87713" y="2127"/>
                </a:cubicBezTo>
                <a:cubicBezTo>
                  <a:pt x="87514" y="2127"/>
                  <a:pt x="87309" y="2138"/>
                  <a:pt x="87096" y="2164"/>
                </a:cubicBezTo>
                <a:cubicBezTo>
                  <a:pt x="85061" y="2431"/>
                  <a:pt x="83326" y="4198"/>
                  <a:pt x="81325" y="4665"/>
                </a:cubicBezTo>
                <a:cubicBezTo>
                  <a:pt x="80779" y="4793"/>
                  <a:pt x="80332" y="4843"/>
                  <a:pt x="79937" y="4843"/>
                </a:cubicBezTo>
                <a:cubicBezTo>
                  <a:pt x="78788" y="4843"/>
                  <a:pt x="78087" y="4423"/>
                  <a:pt x="76721" y="4299"/>
                </a:cubicBezTo>
                <a:cubicBezTo>
                  <a:pt x="73753" y="3998"/>
                  <a:pt x="70550" y="4265"/>
                  <a:pt x="67215" y="3598"/>
                </a:cubicBezTo>
                <a:cubicBezTo>
                  <a:pt x="66013" y="3358"/>
                  <a:pt x="64853" y="2860"/>
                  <a:pt x="63462" y="2860"/>
                </a:cubicBezTo>
                <a:cubicBezTo>
                  <a:pt x="63117" y="2860"/>
                  <a:pt x="62757" y="2891"/>
                  <a:pt x="62378" y="2964"/>
                </a:cubicBezTo>
                <a:cubicBezTo>
                  <a:pt x="60248" y="3403"/>
                  <a:pt x="58235" y="5460"/>
                  <a:pt x="55953" y="5460"/>
                </a:cubicBezTo>
                <a:cubicBezTo>
                  <a:pt x="55805" y="5460"/>
                  <a:pt x="55657" y="5451"/>
                  <a:pt x="55506" y="5433"/>
                </a:cubicBezTo>
                <a:cubicBezTo>
                  <a:pt x="54272" y="5299"/>
                  <a:pt x="53238" y="3665"/>
                  <a:pt x="52137" y="3498"/>
                </a:cubicBezTo>
                <a:cubicBezTo>
                  <a:pt x="52055" y="3484"/>
                  <a:pt x="51973" y="3478"/>
                  <a:pt x="51892" y="3478"/>
                </a:cubicBezTo>
                <a:cubicBezTo>
                  <a:pt x="50977" y="3478"/>
                  <a:pt x="50084" y="4265"/>
                  <a:pt x="49135" y="4265"/>
                </a:cubicBezTo>
                <a:cubicBezTo>
                  <a:pt x="47524" y="4177"/>
                  <a:pt x="46093" y="3987"/>
                  <a:pt x="44480" y="3987"/>
                </a:cubicBezTo>
                <a:cubicBezTo>
                  <a:pt x="44257" y="3987"/>
                  <a:pt x="44030" y="3990"/>
                  <a:pt x="43798" y="3998"/>
                </a:cubicBezTo>
                <a:cubicBezTo>
                  <a:pt x="41388" y="4131"/>
                  <a:pt x="39623" y="4542"/>
                  <a:pt x="37600" y="4542"/>
                </a:cubicBezTo>
                <a:cubicBezTo>
                  <a:pt x="36570" y="4542"/>
                  <a:pt x="35474" y="4436"/>
                  <a:pt x="34191" y="4132"/>
                </a:cubicBezTo>
                <a:cubicBezTo>
                  <a:pt x="32990" y="3832"/>
                  <a:pt x="32123" y="2931"/>
                  <a:pt x="31156" y="2831"/>
                </a:cubicBezTo>
                <a:cubicBezTo>
                  <a:pt x="31128" y="2829"/>
                  <a:pt x="31101" y="2828"/>
                  <a:pt x="31075" y="2828"/>
                </a:cubicBezTo>
                <a:cubicBezTo>
                  <a:pt x="30196" y="2828"/>
                  <a:pt x="29760" y="3867"/>
                  <a:pt x="28854" y="3932"/>
                </a:cubicBezTo>
                <a:cubicBezTo>
                  <a:pt x="28774" y="3934"/>
                  <a:pt x="28692" y="3934"/>
                  <a:pt x="28609" y="3934"/>
                </a:cubicBezTo>
                <a:cubicBezTo>
                  <a:pt x="27243" y="3934"/>
                  <a:pt x="25517" y="3685"/>
                  <a:pt x="23850" y="3465"/>
                </a:cubicBezTo>
                <a:cubicBezTo>
                  <a:pt x="22283" y="3264"/>
                  <a:pt x="20114" y="2864"/>
                  <a:pt x="18647" y="2797"/>
                </a:cubicBezTo>
                <a:cubicBezTo>
                  <a:pt x="17956" y="2767"/>
                  <a:pt x="16725" y="2278"/>
                  <a:pt x="16023" y="2278"/>
                </a:cubicBezTo>
                <a:cubicBezTo>
                  <a:pt x="15946" y="2278"/>
                  <a:pt x="15874" y="2284"/>
                  <a:pt x="15811" y="2297"/>
                </a:cubicBezTo>
                <a:cubicBezTo>
                  <a:pt x="14944" y="2464"/>
                  <a:pt x="14110" y="3998"/>
                  <a:pt x="13643" y="4032"/>
                </a:cubicBezTo>
                <a:cubicBezTo>
                  <a:pt x="13243" y="4088"/>
                  <a:pt x="12841" y="4112"/>
                  <a:pt x="12435" y="4112"/>
                </a:cubicBezTo>
                <a:cubicBezTo>
                  <a:pt x="9456" y="4112"/>
                  <a:pt x="6320" y="2774"/>
                  <a:pt x="3002" y="2597"/>
                </a:cubicBezTo>
                <a:cubicBezTo>
                  <a:pt x="2168" y="2531"/>
                  <a:pt x="1134" y="2330"/>
                  <a:pt x="0" y="2164"/>
                </a:cubicBezTo>
                <a:lnTo>
                  <a:pt x="0" y="50498"/>
                </a:lnTo>
                <a:lnTo>
                  <a:pt x="208482" y="50498"/>
                </a:lnTo>
                <a:lnTo>
                  <a:pt x="208482" y="2230"/>
                </a:lnTo>
                <a:lnTo>
                  <a:pt x="208349" y="2230"/>
                </a:lnTo>
                <a:cubicBezTo>
                  <a:pt x="203946" y="2064"/>
                  <a:pt x="201077" y="1797"/>
                  <a:pt x="197107" y="629"/>
                </a:cubicBezTo>
                <a:cubicBezTo>
                  <a:pt x="195754" y="215"/>
                  <a:pt x="194933" y="1"/>
                  <a:pt x="194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8"/>
          <p:cNvSpPr/>
          <p:nvPr/>
        </p:nvSpPr>
        <p:spPr>
          <a:xfrm>
            <a:off x="880250" y="2774450"/>
            <a:ext cx="949875" cy="1975600"/>
          </a:xfrm>
          <a:custGeom>
            <a:avLst/>
            <a:gdLst/>
            <a:ahLst/>
            <a:cxnLst/>
            <a:rect l="l" t="t" r="r" b="b"/>
            <a:pathLst>
              <a:path w="37995" h="79024" extrusionOk="0">
                <a:moveTo>
                  <a:pt x="26299" y="8392"/>
                </a:moveTo>
                <a:cubicBezTo>
                  <a:pt x="26894" y="8392"/>
                  <a:pt x="27486" y="8546"/>
                  <a:pt x="28054" y="8773"/>
                </a:cubicBezTo>
                <a:cubicBezTo>
                  <a:pt x="28621" y="8940"/>
                  <a:pt x="29154" y="9107"/>
                  <a:pt x="29688" y="9307"/>
                </a:cubicBezTo>
                <a:cubicBezTo>
                  <a:pt x="29788" y="9340"/>
                  <a:pt x="29855" y="9374"/>
                  <a:pt x="29888" y="9440"/>
                </a:cubicBezTo>
                <a:cubicBezTo>
                  <a:pt x="29188" y="9274"/>
                  <a:pt x="28487" y="9074"/>
                  <a:pt x="27820" y="8907"/>
                </a:cubicBezTo>
                <a:lnTo>
                  <a:pt x="28054" y="8773"/>
                </a:lnTo>
                <a:cubicBezTo>
                  <a:pt x="27687" y="8740"/>
                  <a:pt x="27320" y="8740"/>
                  <a:pt x="26986" y="8673"/>
                </a:cubicBezTo>
                <a:cubicBezTo>
                  <a:pt x="26586" y="8607"/>
                  <a:pt x="26286" y="8506"/>
                  <a:pt x="25985" y="8406"/>
                </a:cubicBezTo>
                <a:cubicBezTo>
                  <a:pt x="26090" y="8396"/>
                  <a:pt x="26194" y="8392"/>
                  <a:pt x="26299" y="8392"/>
                </a:cubicBezTo>
                <a:close/>
                <a:moveTo>
                  <a:pt x="8940" y="10174"/>
                </a:moveTo>
                <a:cubicBezTo>
                  <a:pt x="8940" y="10208"/>
                  <a:pt x="8940" y="10208"/>
                  <a:pt x="8973" y="10274"/>
                </a:cubicBezTo>
                <a:cubicBezTo>
                  <a:pt x="8506" y="10341"/>
                  <a:pt x="8106" y="10441"/>
                  <a:pt x="7639" y="10508"/>
                </a:cubicBezTo>
                <a:cubicBezTo>
                  <a:pt x="8039" y="10408"/>
                  <a:pt x="8473" y="10274"/>
                  <a:pt x="8940" y="10174"/>
                </a:cubicBezTo>
                <a:close/>
                <a:moveTo>
                  <a:pt x="10975" y="11609"/>
                </a:moveTo>
                <a:cubicBezTo>
                  <a:pt x="10975" y="11642"/>
                  <a:pt x="11008" y="11642"/>
                  <a:pt x="11008" y="11675"/>
                </a:cubicBezTo>
                <a:cubicBezTo>
                  <a:pt x="10775" y="11842"/>
                  <a:pt x="10541" y="11976"/>
                  <a:pt x="10341" y="12109"/>
                </a:cubicBezTo>
                <a:cubicBezTo>
                  <a:pt x="10341" y="12076"/>
                  <a:pt x="10308" y="12076"/>
                  <a:pt x="10308" y="12009"/>
                </a:cubicBezTo>
                <a:cubicBezTo>
                  <a:pt x="10508" y="11909"/>
                  <a:pt x="10708" y="11742"/>
                  <a:pt x="10975" y="11609"/>
                </a:cubicBezTo>
                <a:close/>
                <a:moveTo>
                  <a:pt x="13477" y="10975"/>
                </a:moveTo>
                <a:lnTo>
                  <a:pt x="13477" y="10975"/>
                </a:lnTo>
                <a:cubicBezTo>
                  <a:pt x="12776" y="11442"/>
                  <a:pt x="12042" y="11842"/>
                  <a:pt x="11342" y="12276"/>
                </a:cubicBezTo>
                <a:cubicBezTo>
                  <a:pt x="11975" y="11742"/>
                  <a:pt x="12609" y="11242"/>
                  <a:pt x="13477" y="10975"/>
                </a:cubicBezTo>
                <a:close/>
                <a:moveTo>
                  <a:pt x="10007" y="12443"/>
                </a:moveTo>
                <a:lnTo>
                  <a:pt x="10041" y="12476"/>
                </a:lnTo>
                <a:cubicBezTo>
                  <a:pt x="9540" y="12976"/>
                  <a:pt x="9107" y="13477"/>
                  <a:pt x="8606" y="13944"/>
                </a:cubicBezTo>
                <a:cubicBezTo>
                  <a:pt x="9040" y="13410"/>
                  <a:pt x="9474" y="12843"/>
                  <a:pt x="10007" y="12443"/>
                </a:cubicBezTo>
                <a:close/>
                <a:moveTo>
                  <a:pt x="7706" y="12710"/>
                </a:moveTo>
                <a:lnTo>
                  <a:pt x="7772" y="12776"/>
                </a:lnTo>
                <a:cubicBezTo>
                  <a:pt x="7439" y="13177"/>
                  <a:pt x="7105" y="13644"/>
                  <a:pt x="6805" y="14111"/>
                </a:cubicBezTo>
                <a:cubicBezTo>
                  <a:pt x="7105" y="13644"/>
                  <a:pt x="7439" y="13177"/>
                  <a:pt x="7706" y="12710"/>
                </a:cubicBezTo>
                <a:close/>
                <a:moveTo>
                  <a:pt x="2836" y="15178"/>
                </a:moveTo>
                <a:cubicBezTo>
                  <a:pt x="2869" y="15178"/>
                  <a:pt x="2869" y="15245"/>
                  <a:pt x="2936" y="15245"/>
                </a:cubicBezTo>
                <a:cubicBezTo>
                  <a:pt x="2502" y="16079"/>
                  <a:pt x="2102" y="16846"/>
                  <a:pt x="1668" y="17613"/>
                </a:cubicBezTo>
                <a:cubicBezTo>
                  <a:pt x="1668" y="17613"/>
                  <a:pt x="1635" y="17613"/>
                  <a:pt x="1635" y="17580"/>
                </a:cubicBezTo>
                <a:cubicBezTo>
                  <a:pt x="2002" y="16779"/>
                  <a:pt x="2335" y="15945"/>
                  <a:pt x="2836" y="15178"/>
                </a:cubicBezTo>
                <a:close/>
                <a:moveTo>
                  <a:pt x="27987" y="16012"/>
                </a:moveTo>
                <a:lnTo>
                  <a:pt x="27987" y="16012"/>
                </a:lnTo>
                <a:cubicBezTo>
                  <a:pt x="28054" y="16079"/>
                  <a:pt x="28154" y="16112"/>
                  <a:pt x="28154" y="16179"/>
                </a:cubicBezTo>
                <a:cubicBezTo>
                  <a:pt x="28521" y="16812"/>
                  <a:pt x="28954" y="17446"/>
                  <a:pt x="29321" y="18080"/>
                </a:cubicBezTo>
                <a:cubicBezTo>
                  <a:pt x="28787" y="17480"/>
                  <a:pt x="28320" y="16812"/>
                  <a:pt x="27987" y="16012"/>
                </a:cubicBezTo>
                <a:close/>
                <a:moveTo>
                  <a:pt x="13643" y="13977"/>
                </a:moveTo>
                <a:lnTo>
                  <a:pt x="13643" y="13977"/>
                </a:lnTo>
                <a:cubicBezTo>
                  <a:pt x="13043" y="14911"/>
                  <a:pt x="12309" y="15645"/>
                  <a:pt x="11975" y="16612"/>
                </a:cubicBezTo>
                <a:cubicBezTo>
                  <a:pt x="12276" y="16179"/>
                  <a:pt x="12543" y="15778"/>
                  <a:pt x="12843" y="15311"/>
                </a:cubicBezTo>
                <a:cubicBezTo>
                  <a:pt x="12876" y="15311"/>
                  <a:pt x="12876" y="15345"/>
                  <a:pt x="12943" y="15345"/>
                </a:cubicBezTo>
                <a:cubicBezTo>
                  <a:pt x="12843" y="15512"/>
                  <a:pt x="12776" y="15678"/>
                  <a:pt x="12676" y="15812"/>
                </a:cubicBezTo>
                <a:cubicBezTo>
                  <a:pt x="12276" y="16646"/>
                  <a:pt x="11842" y="17446"/>
                  <a:pt x="11475" y="18280"/>
                </a:cubicBezTo>
                <a:cubicBezTo>
                  <a:pt x="11475" y="18314"/>
                  <a:pt x="11442" y="18314"/>
                  <a:pt x="11375" y="18347"/>
                </a:cubicBezTo>
                <a:cubicBezTo>
                  <a:pt x="11609" y="16612"/>
                  <a:pt x="12509" y="15278"/>
                  <a:pt x="13643" y="13977"/>
                </a:cubicBezTo>
                <a:close/>
                <a:moveTo>
                  <a:pt x="14302" y="20978"/>
                </a:moveTo>
                <a:cubicBezTo>
                  <a:pt x="14305" y="20990"/>
                  <a:pt x="14308" y="21003"/>
                  <a:pt x="14310" y="21015"/>
                </a:cubicBezTo>
                <a:cubicBezTo>
                  <a:pt x="14308" y="21003"/>
                  <a:pt x="14305" y="20991"/>
                  <a:pt x="14302" y="20978"/>
                </a:cubicBezTo>
                <a:close/>
                <a:moveTo>
                  <a:pt x="12476" y="22617"/>
                </a:moveTo>
                <a:cubicBezTo>
                  <a:pt x="12659" y="23472"/>
                  <a:pt x="12899" y="24328"/>
                  <a:pt x="13091" y="25210"/>
                </a:cubicBezTo>
                <a:lnTo>
                  <a:pt x="13091" y="25210"/>
                </a:lnTo>
                <a:cubicBezTo>
                  <a:pt x="12908" y="24614"/>
                  <a:pt x="12725" y="24020"/>
                  <a:pt x="12543" y="23451"/>
                </a:cubicBezTo>
                <a:cubicBezTo>
                  <a:pt x="12476" y="23184"/>
                  <a:pt x="12476" y="22883"/>
                  <a:pt x="12442" y="22617"/>
                </a:cubicBezTo>
                <a:close/>
                <a:moveTo>
                  <a:pt x="17479" y="0"/>
                </a:moveTo>
                <a:cubicBezTo>
                  <a:pt x="17213" y="634"/>
                  <a:pt x="16979" y="1235"/>
                  <a:pt x="16712" y="1835"/>
                </a:cubicBezTo>
                <a:lnTo>
                  <a:pt x="16679" y="1835"/>
                </a:lnTo>
                <a:cubicBezTo>
                  <a:pt x="16812" y="1401"/>
                  <a:pt x="16979" y="934"/>
                  <a:pt x="17079" y="501"/>
                </a:cubicBezTo>
                <a:lnTo>
                  <a:pt x="17079" y="501"/>
                </a:lnTo>
                <a:cubicBezTo>
                  <a:pt x="16645" y="1435"/>
                  <a:pt x="16212" y="2335"/>
                  <a:pt x="16078" y="3403"/>
                </a:cubicBezTo>
                <a:cubicBezTo>
                  <a:pt x="16012" y="3303"/>
                  <a:pt x="15978" y="3236"/>
                  <a:pt x="15978" y="3136"/>
                </a:cubicBezTo>
                <a:lnTo>
                  <a:pt x="15978" y="2636"/>
                </a:lnTo>
                <a:lnTo>
                  <a:pt x="15912" y="2636"/>
                </a:lnTo>
                <a:cubicBezTo>
                  <a:pt x="15912" y="3236"/>
                  <a:pt x="15878" y="3803"/>
                  <a:pt x="15878" y="4437"/>
                </a:cubicBezTo>
                <a:lnTo>
                  <a:pt x="15812" y="4437"/>
                </a:lnTo>
                <a:lnTo>
                  <a:pt x="15812" y="2802"/>
                </a:lnTo>
                <a:cubicBezTo>
                  <a:pt x="15711" y="3069"/>
                  <a:pt x="15711" y="3336"/>
                  <a:pt x="15678" y="3636"/>
                </a:cubicBezTo>
                <a:cubicBezTo>
                  <a:pt x="15645" y="4170"/>
                  <a:pt x="15545" y="4670"/>
                  <a:pt x="15511" y="5237"/>
                </a:cubicBezTo>
                <a:cubicBezTo>
                  <a:pt x="15511" y="5504"/>
                  <a:pt x="15511" y="5805"/>
                  <a:pt x="15545" y="6105"/>
                </a:cubicBezTo>
                <a:cubicBezTo>
                  <a:pt x="15578" y="6805"/>
                  <a:pt x="15678" y="7506"/>
                  <a:pt x="15711" y="8240"/>
                </a:cubicBezTo>
                <a:cubicBezTo>
                  <a:pt x="15711" y="8406"/>
                  <a:pt x="15745" y="8573"/>
                  <a:pt x="15812" y="8807"/>
                </a:cubicBezTo>
                <a:cubicBezTo>
                  <a:pt x="15044" y="8106"/>
                  <a:pt x="14344" y="7439"/>
                  <a:pt x="13510" y="6972"/>
                </a:cubicBezTo>
                <a:lnTo>
                  <a:pt x="13510" y="6972"/>
                </a:lnTo>
                <a:cubicBezTo>
                  <a:pt x="13810" y="7239"/>
                  <a:pt x="14044" y="7472"/>
                  <a:pt x="14344" y="7673"/>
                </a:cubicBezTo>
                <a:cubicBezTo>
                  <a:pt x="13710" y="7306"/>
                  <a:pt x="13143" y="6805"/>
                  <a:pt x="12409" y="6572"/>
                </a:cubicBezTo>
                <a:lnTo>
                  <a:pt x="12409" y="6572"/>
                </a:lnTo>
                <a:cubicBezTo>
                  <a:pt x="12976" y="6939"/>
                  <a:pt x="13477" y="7306"/>
                  <a:pt x="14010" y="7673"/>
                </a:cubicBezTo>
                <a:lnTo>
                  <a:pt x="13977" y="7739"/>
                </a:lnTo>
                <a:cubicBezTo>
                  <a:pt x="13810" y="7606"/>
                  <a:pt x="13643" y="7472"/>
                  <a:pt x="13477" y="7406"/>
                </a:cubicBezTo>
                <a:cubicBezTo>
                  <a:pt x="12476" y="6839"/>
                  <a:pt x="11508" y="6171"/>
                  <a:pt x="10374" y="5938"/>
                </a:cubicBezTo>
                <a:cubicBezTo>
                  <a:pt x="10074" y="5838"/>
                  <a:pt x="9807" y="5738"/>
                  <a:pt x="9507" y="5604"/>
                </a:cubicBezTo>
                <a:lnTo>
                  <a:pt x="9507" y="5638"/>
                </a:lnTo>
                <a:cubicBezTo>
                  <a:pt x="9874" y="5838"/>
                  <a:pt x="10241" y="6005"/>
                  <a:pt x="10641" y="6238"/>
                </a:cubicBezTo>
                <a:cubicBezTo>
                  <a:pt x="9874" y="6105"/>
                  <a:pt x="9173" y="5838"/>
                  <a:pt x="8406" y="5838"/>
                </a:cubicBezTo>
                <a:lnTo>
                  <a:pt x="9807" y="6238"/>
                </a:lnTo>
                <a:cubicBezTo>
                  <a:pt x="8975" y="6146"/>
                  <a:pt x="8199" y="5968"/>
                  <a:pt x="7375" y="5968"/>
                </a:cubicBezTo>
                <a:cubicBezTo>
                  <a:pt x="7308" y="5968"/>
                  <a:pt x="7240" y="5969"/>
                  <a:pt x="7172" y="5971"/>
                </a:cubicBezTo>
                <a:cubicBezTo>
                  <a:pt x="7239" y="6005"/>
                  <a:pt x="7372" y="6005"/>
                  <a:pt x="7506" y="6071"/>
                </a:cubicBezTo>
                <a:cubicBezTo>
                  <a:pt x="7440" y="6076"/>
                  <a:pt x="7374" y="6077"/>
                  <a:pt x="7308" y="6077"/>
                </a:cubicBezTo>
                <a:cubicBezTo>
                  <a:pt x="7081" y="6077"/>
                  <a:pt x="6851" y="6058"/>
                  <a:pt x="6632" y="6058"/>
                </a:cubicBezTo>
                <a:cubicBezTo>
                  <a:pt x="6394" y="6058"/>
                  <a:pt x="6169" y="6080"/>
                  <a:pt x="5971" y="6171"/>
                </a:cubicBezTo>
                <a:cubicBezTo>
                  <a:pt x="6638" y="6238"/>
                  <a:pt x="7305" y="6272"/>
                  <a:pt x="7973" y="6272"/>
                </a:cubicBezTo>
                <a:lnTo>
                  <a:pt x="7973" y="6305"/>
                </a:lnTo>
                <a:cubicBezTo>
                  <a:pt x="7806" y="6338"/>
                  <a:pt x="7639" y="6338"/>
                  <a:pt x="7472" y="6405"/>
                </a:cubicBezTo>
                <a:lnTo>
                  <a:pt x="7506" y="6438"/>
                </a:lnTo>
                <a:lnTo>
                  <a:pt x="7539" y="6472"/>
                </a:lnTo>
                <a:cubicBezTo>
                  <a:pt x="6738" y="6605"/>
                  <a:pt x="5904" y="6605"/>
                  <a:pt x="5137" y="6905"/>
                </a:cubicBezTo>
                <a:cubicBezTo>
                  <a:pt x="5904" y="6839"/>
                  <a:pt x="6638" y="6805"/>
                  <a:pt x="7372" y="6739"/>
                </a:cubicBezTo>
                <a:lnTo>
                  <a:pt x="7372" y="6805"/>
                </a:lnTo>
                <a:cubicBezTo>
                  <a:pt x="7072" y="6839"/>
                  <a:pt x="6805" y="6905"/>
                  <a:pt x="6472" y="6939"/>
                </a:cubicBezTo>
                <a:lnTo>
                  <a:pt x="6472" y="6972"/>
                </a:lnTo>
                <a:lnTo>
                  <a:pt x="7372" y="6972"/>
                </a:lnTo>
                <a:lnTo>
                  <a:pt x="7372" y="7005"/>
                </a:lnTo>
                <a:cubicBezTo>
                  <a:pt x="7039" y="7105"/>
                  <a:pt x="6705" y="7172"/>
                  <a:pt x="6371" y="7306"/>
                </a:cubicBezTo>
                <a:lnTo>
                  <a:pt x="6371" y="7406"/>
                </a:lnTo>
                <a:cubicBezTo>
                  <a:pt x="7051" y="7179"/>
                  <a:pt x="7731" y="7045"/>
                  <a:pt x="8422" y="7045"/>
                </a:cubicBezTo>
                <a:cubicBezTo>
                  <a:pt x="8747" y="7045"/>
                  <a:pt x="9075" y="7075"/>
                  <a:pt x="9407" y="7139"/>
                </a:cubicBezTo>
                <a:cubicBezTo>
                  <a:pt x="8506" y="7172"/>
                  <a:pt x="7572" y="7172"/>
                  <a:pt x="6672" y="7439"/>
                </a:cubicBezTo>
                <a:cubicBezTo>
                  <a:pt x="7372" y="7406"/>
                  <a:pt x="8039" y="7406"/>
                  <a:pt x="8740" y="7339"/>
                </a:cubicBezTo>
                <a:lnTo>
                  <a:pt x="8740" y="7406"/>
                </a:lnTo>
                <a:cubicBezTo>
                  <a:pt x="8039" y="7572"/>
                  <a:pt x="7372" y="7739"/>
                  <a:pt x="6672" y="7906"/>
                </a:cubicBezTo>
                <a:cubicBezTo>
                  <a:pt x="7873" y="7739"/>
                  <a:pt x="9040" y="7606"/>
                  <a:pt x="10241" y="7606"/>
                </a:cubicBezTo>
                <a:cubicBezTo>
                  <a:pt x="9507" y="7739"/>
                  <a:pt x="8673" y="7639"/>
                  <a:pt x="7973" y="7973"/>
                </a:cubicBezTo>
                <a:cubicBezTo>
                  <a:pt x="8450" y="7877"/>
                  <a:pt x="8928" y="7835"/>
                  <a:pt x="9406" y="7835"/>
                </a:cubicBezTo>
                <a:cubicBezTo>
                  <a:pt x="9929" y="7835"/>
                  <a:pt x="10452" y="7886"/>
                  <a:pt x="10975" y="7973"/>
                </a:cubicBezTo>
                <a:cubicBezTo>
                  <a:pt x="10675" y="8006"/>
                  <a:pt x="10341" y="8006"/>
                  <a:pt x="10041" y="8073"/>
                </a:cubicBezTo>
                <a:cubicBezTo>
                  <a:pt x="9741" y="8073"/>
                  <a:pt x="9407" y="8073"/>
                  <a:pt x="9140" y="8240"/>
                </a:cubicBezTo>
                <a:cubicBezTo>
                  <a:pt x="9398" y="8226"/>
                  <a:pt x="9679" y="8219"/>
                  <a:pt x="9964" y="8219"/>
                </a:cubicBezTo>
                <a:cubicBezTo>
                  <a:pt x="11047" y="8219"/>
                  <a:pt x="12198" y="8315"/>
                  <a:pt x="12409" y="8473"/>
                </a:cubicBezTo>
                <a:lnTo>
                  <a:pt x="11041" y="8340"/>
                </a:lnTo>
                <a:lnTo>
                  <a:pt x="9674" y="8340"/>
                </a:lnTo>
                <a:lnTo>
                  <a:pt x="9674" y="8440"/>
                </a:lnTo>
                <a:cubicBezTo>
                  <a:pt x="10341" y="8473"/>
                  <a:pt x="11041" y="8573"/>
                  <a:pt x="11709" y="8607"/>
                </a:cubicBezTo>
                <a:lnTo>
                  <a:pt x="11709" y="8673"/>
                </a:lnTo>
                <a:cubicBezTo>
                  <a:pt x="11308" y="8673"/>
                  <a:pt x="10875" y="8740"/>
                  <a:pt x="10474" y="8740"/>
                </a:cubicBezTo>
                <a:lnTo>
                  <a:pt x="10474" y="8773"/>
                </a:lnTo>
                <a:cubicBezTo>
                  <a:pt x="10908" y="8807"/>
                  <a:pt x="11342" y="8807"/>
                  <a:pt x="11809" y="8840"/>
                </a:cubicBezTo>
                <a:lnTo>
                  <a:pt x="11809" y="8907"/>
                </a:lnTo>
                <a:cubicBezTo>
                  <a:pt x="11575" y="8907"/>
                  <a:pt x="11342" y="8940"/>
                  <a:pt x="11142" y="8940"/>
                </a:cubicBezTo>
                <a:lnTo>
                  <a:pt x="11142" y="8973"/>
                </a:lnTo>
                <a:cubicBezTo>
                  <a:pt x="11709" y="9074"/>
                  <a:pt x="12242" y="9107"/>
                  <a:pt x="12876" y="9174"/>
                </a:cubicBezTo>
                <a:cubicBezTo>
                  <a:pt x="12142" y="9174"/>
                  <a:pt x="11408" y="9240"/>
                  <a:pt x="10741" y="9240"/>
                </a:cubicBezTo>
                <a:cubicBezTo>
                  <a:pt x="10041" y="9240"/>
                  <a:pt x="9374" y="9340"/>
                  <a:pt x="8673" y="9507"/>
                </a:cubicBezTo>
                <a:cubicBezTo>
                  <a:pt x="9407" y="9474"/>
                  <a:pt x="10141" y="9440"/>
                  <a:pt x="10875" y="9440"/>
                </a:cubicBezTo>
                <a:cubicBezTo>
                  <a:pt x="10541" y="9507"/>
                  <a:pt x="10208" y="9607"/>
                  <a:pt x="9841" y="9674"/>
                </a:cubicBezTo>
                <a:lnTo>
                  <a:pt x="8840" y="9941"/>
                </a:lnTo>
                <a:lnTo>
                  <a:pt x="8840" y="9974"/>
                </a:lnTo>
                <a:cubicBezTo>
                  <a:pt x="9707" y="9841"/>
                  <a:pt x="10574" y="9741"/>
                  <a:pt x="11475" y="9641"/>
                </a:cubicBezTo>
                <a:lnTo>
                  <a:pt x="11475" y="9641"/>
                </a:lnTo>
                <a:cubicBezTo>
                  <a:pt x="10474" y="9807"/>
                  <a:pt x="9474" y="9974"/>
                  <a:pt x="8473" y="10174"/>
                </a:cubicBezTo>
                <a:cubicBezTo>
                  <a:pt x="8139" y="10274"/>
                  <a:pt x="7839" y="10341"/>
                  <a:pt x="7539" y="10475"/>
                </a:cubicBezTo>
                <a:cubicBezTo>
                  <a:pt x="7506" y="10475"/>
                  <a:pt x="7506" y="10508"/>
                  <a:pt x="7472" y="10575"/>
                </a:cubicBezTo>
                <a:lnTo>
                  <a:pt x="7539" y="10575"/>
                </a:lnTo>
                <a:cubicBezTo>
                  <a:pt x="7506" y="10575"/>
                  <a:pt x="7506" y="10608"/>
                  <a:pt x="7472" y="10608"/>
                </a:cubicBezTo>
                <a:lnTo>
                  <a:pt x="6572" y="10841"/>
                </a:lnTo>
                <a:cubicBezTo>
                  <a:pt x="6338" y="10942"/>
                  <a:pt x="6138" y="11008"/>
                  <a:pt x="5904" y="11108"/>
                </a:cubicBezTo>
                <a:lnTo>
                  <a:pt x="5904" y="11142"/>
                </a:lnTo>
                <a:cubicBezTo>
                  <a:pt x="6505" y="11008"/>
                  <a:pt x="7139" y="10908"/>
                  <a:pt x="7706" y="10775"/>
                </a:cubicBezTo>
                <a:lnTo>
                  <a:pt x="7706" y="10775"/>
                </a:lnTo>
                <a:cubicBezTo>
                  <a:pt x="6805" y="11175"/>
                  <a:pt x="5804" y="11342"/>
                  <a:pt x="4904" y="11909"/>
                </a:cubicBezTo>
                <a:cubicBezTo>
                  <a:pt x="5337" y="11775"/>
                  <a:pt x="5704" y="11609"/>
                  <a:pt x="6138" y="11475"/>
                </a:cubicBezTo>
                <a:cubicBezTo>
                  <a:pt x="6138" y="11509"/>
                  <a:pt x="6138" y="11509"/>
                  <a:pt x="6171" y="11575"/>
                </a:cubicBezTo>
                <a:cubicBezTo>
                  <a:pt x="5337" y="12009"/>
                  <a:pt x="4370" y="12309"/>
                  <a:pt x="3569" y="12910"/>
                </a:cubicBezTo>
                <a:cubicBezTo>
                  <a:pt x="4237" y="12609"/>
                  <a:pt x="4970" y="12309"/>
                  <a:pt x="5638" y="12076"/>
                </a:cubicBezTo>
                <a:cubicBezTo>
                  <a:pt x="5638" y="12076"/>
                  <a:pt x="5638" y="12109"/>
                  <a:pt x="5671" y="12109"/>
                </a:cubicBezTo>
                <a:cubicBezTo>
                  <a:pt x="5638" y="12142"/>
                  <a:pt x="5571" y="12142"/>
                  <a:pt x="5538" y="12176"/>
                </a:cubicBezTo>
                <a:cubicBezTo>
                  <a:pt x="4470" y="12843"/>
                  <a:pt x="3403" y="13510"/>
                  <a:pt x="2335" y="14177"/>
                </a:cubicBezTo>
                <a:cubicBezTo>
                  <a:pt x="2235" y="14244"/>
                  <a:pt x="2168" y="14344"/>
                  <a:pt x="2068" y="14444"/>
                </a:cubicBezTo>
                <a:lnTo>
                  <a:pt x="2135" y="14444"/>
                </a:lnTo>
                <a:cubicBezTo>
                  <a:pt x="2635" y="14144"/>
                  <a:pt x="3136" y="13810"/>
                  <a:pt x="3670" y="13510"/>
                </a:cubicBezTo>
                <a:lnTo>
                  <a:pt x="3670" y="13510"/>
                </a:lnTo>
                <a:cubicBezTo>
                  <a:pt x="2969" y="14244"/>
                  <a:pt x="2168" y="14811"/>
                  <a:pt x="1501" y="15578"/>
                </a:cubicBezTo>
                <a:cubicBezTo>
                  <a:pt x="1735" y="15345"/>
                  <a:pt x="1968" y="15178"/>
                  <a:pt x="2202" y="14978"/>
                </a:cubicBezTo>
                <a:cubicBezTo>
                  <a:pt x="2202" y="14978"/>
                  <a:pt x="2202" y="15011"/>
                  <a:pt x="2235" y="15011"/>
                </a:cubicBezTo>
                <a:cubicBezTo>
                  <a:pt x="1902" y="15345"/>
                  <a:pt x="1568" y="15745"/>
                  <a:pt x="1201" y="16079"/>
                </a:cubicBezTo>
                <a:lnTo>
                  <a:pt x="1234" y="16112"/>
                </a:lnTo>
                <a:cubicBezTo>
                  <a:pt x="1401" y="15945"/>
                  <a:pt x="1568" y="15812"/>
                  <a:pt x="1735" y="15645"/>
                </a:cubicBezTo>
                <a:lnTo>
                  <a:pt x="1735" y="15645"/>
                </a:lnTo>
                <a:cubicBezTo>
                  <a:pt x="1501" y="16012"/>
                  <a:pt x="1234" y="16345"/>
                  <a:pt x="1001" y="16746"/>
                </a:cubicBezTo>
                <a:cubicBezTo>
                  <a:pt x="701" y="17146"/>
                  <a:pt x="401" y="17513"/>
                  <a:pt x="401" y="18147"/>
                </a:cubicBezTo>
                <a:cubicBezTo>
                  <a:pt x="667" y="17813"/>
                  <a:pt x="901" y="17480"/>
                  <a:pt x="1168" y="17179"/>
                </a:cubicBezTo>
                <a:lnTo>
                  <a:pt x="1168" y="17179"/>
                </a:lnTo>
                <a:cubicBezTo>
                  <a:pt x="734" y="18280"/>
                  <a:pt x="200" y="19314"/>
                  <a:pt x="0" y="20515"/>
                </a:cubicBezTo>
                <a:cubicBezTo>
                  <a:pt x="467" y="19481"/>
                  <a:pt x="901" y="18480"/>
                  <a:pt x="1368" y="17446"/>
                </a:cubicBezTo>
                <a:cubicBezTo>
                  <a:pt x="1401" y="17446"/>
                  <a:pt x="1401" y="17446"/>
                  <a:pt x="1468" y="17480"/>
                </a:cubicBezTo>
                <a:cubicBezTo>
                  <a:pt x="1234" y="18113"/>
                  <a:pt x="1034" y="18747"/>
                  <a:pt x="868" y="19348"/>
                </a:cubicBezTo>
                <a:cubicBezTo>
                  <a:pt x="901" y="19348"/>
                  <a:pt x="901" y="19414"/>
                  <a:pt x="968" y="19414"/>
                </a:cubicBezTo>
                <a:cubicBezTo>
                  <a:pt x="1802" y="17947"/>
                  <a:pt x="2635" y="16446"/>
                  <a:pt x="3636" y="15111"/>
                </a:cubicBezTo>
                <a:lnTo>
                  <a:pt x="3636" y="15111"/>
                </a:lnTo>
                <a:cubicBezTo>
                  <a:pt x="3136" y="16012"/>
                  <a:pt x="2502" y="16913"/>
                  <a:pt x="2168" y="17913"/>
                </a:cubicBezTo>
                <a:cubicBezTo>
                  <a:pt x="2669" y="17146"/>
                  <a:pt x="3169" y="16345"/>
                  <a:pt x="3670" y="15612"/>
                </a:cubicBezTo>
                <a:cubicBezTo>
                  <a:pt x="3703" y="15612"/>
                  <a:pt x="3703" y="15645"/>
                  <a:pt x="3736" y="15645"/>
                </a:cubicBezTo>
                <a:cubicBezTo>
                  <a:pt x="3403" y="16245"/>
                  <a:pt x="3136" y="16846"/>
                  <a:pt x="2802" y="17446"/>
                </a:cubicBezTo>
                <a:lnTo>
                  <a:pt x="2836" y="17446"/>
                </a:lnTo>
                <a:cubicBezTo>
                  <a:pt x="3336" y="16746"/>
                  <a:pt x="3870" y="16012"/>
                  <a:pt x="4370" y="15311"/>
                </a:cubicBezTo>
                <a:lnTo>
                  <a:pt x="4370" y="15311"/>
                </a:lnTo>
                <a:cubicBezTo>
                  <a:pt x="4170" y="15945"/>
                  <a:pt x="3836" y="16479"/>
                  <a:pt x="3703" y="17146"/>
                </a:cubicBezTo>
                <a:lnTo>
                  <a:pt x="4203" y="16145"/>
                </a:lnTo>
                <a:cubicBezTo>
                  <a:pt x="4237" y="16112"/>
                  <a:pt x="4237" y="16012"/>
                  <a:pt x="4303" y="15979"/>
                </a:cubicBezTo>
                <a:cubicBezTo>
                  <a:pt x="4503" y="15812"/>
                  <a:pt x="4704" y="15678"/>
                  <a:pt x="4870" y="15512"/>
                </a:cubicBezTo>
                <a:cubicBezTo>
                  <a:pt x="5004" y="15411"/>
                  <a:pt x="5071" y="15278"/>
                  <a:pt x="5171" y="15145"/>
                </a:cubicBezTo>
                <a:cubicBezTo>
                  <a:pt x="5404" y="14844"/>
                  <a:pt x="5704" y="14578"/>
                  <a:pt x="5971" y="14277"/>
                </a:cubicBezTo>
                <a:cubicBezTo>
                  <a:pt x="5971" y="14277"/>
                  <a:pt x="6005" y="14277"/>
                  <a:pt x="6005" y="14311"/>
                </a:cubicBezTo>
                <a:cubicBezTo>
                  <a:pt x="5471" y="15145"/>
                  <a:pt x="4970" y="15979"/>
                  <a:pt x="4403" y="16812"/>
                </a:cubicBezTo>
                <a:cubicBezTo>
                  <a:pt x="4470" y="16812"/>
                  <a:pt x="4470" y="16846"/>
                  <a:pt x="4503" y="16846"/>
                </a:cubicBezTo>
                <a:cubicBezTo>
                  <a:pt x="5004" y="16145"/>
                  <a:pt x="5504" y="15478"/>
                  <a:pt x="6005" y="14778"/>
                </a:cubicBezTo>
                <a:cubicBezTo>
                  <a:pt x="6005" y="14778"/>
                  <a:pt x="6038" y="14778"/>
                  <a:pt x="6038" y="14811"/>
                </a:cubicBezTo>
                <a:cubicBezTo>
                  <a:pt x="5971" y="14978"/>
                  <a:pt x="5838" y="15178"/>
                  <a:pt x="5738" y="15345"/>
                </a:cubicBezTo>
                <a:lnTo>
                  <a:pt x="5804" y="15345"/>
                </a:lnTo>
                <a:cubicBezTo>
                  <a:pt x="6071" y="14944"/>
                  <a:pt x="6371" y="14578"/>
                  <a:pt x="6638" y="14144"/>
                </a:cubicBezTo>
                <a:cubicBezTo>
                  <a:pt x="6638" y="14144"/>
                  <a:pt x="6672" y="14144"/>
                  <a:pt x="6672" y="14177"/>
                </a:cubicBezTo>
                <a:cubicBezTo>
                  <a:pt x="6638" y="14277"/>
                  <a:pt x="6638" y="14344"/>
                  <a:pt x="6572" y="14477"/>
                </a:cubicBezTo>
                <a:cubicBezTo>
                  <a:pt x="6705" y="14311"/>
                  <a:pt x="6805" y="14244"/>
                  <a:pt x="6872" y="14144"/>
                </a:cubicBezTo>
                <a:lnTo>
                  <a:pt x="6905" y="14144"/>
                </a:lnTo>
                <a:cubicBezTo>
                  <a:pt x="6538" y="14811"/>
                  <a:pt x="6171" y="15478"/>
                  <a:pt x="5804" y="16112"/>
                </a:cubicBezTo>
                <a:cubicBezTo>
                  <a:pt x="5838" y="16112"/>
                  <a:pt x="5838" y="16145"/>
                  <a:pt x="5871" y="16145"/>
                </a:cubicBezTo>
                <a:lnTo>
                  <a:pt x="6505" y="15145"/>
                </a:lnTo>
                <a:cubicBezTo>
                  <a:pt x="6538" y="15178"/>
                  <a:pt x="6538" y="15245"/>
                  <a:pt x="6538" y="15245"/>
                </a:cubicBezTo>
                <a:cubicBezTo>
                  <a:pt x="6872" y="14811"/>
                  <a:pt x="7239" y="14444"/>
                  <a:pt x="7639" y="14010"/>
                </a:cubicBezTo>
                <a:lnTo>
                  <a:pt x="7672" y="14077"/>
                </a:lnTo>
                <a:cubicBezTo>
                  <a:pt x="7406" y="14444"/>
                  <a:pt x="7205" y="14844"/>
                  <a:pt x="6972" y="15245"/>
                </a:cubicBezTo>
                <a:cubicBezTo>
                  <a:pt x="7005" y="15245"/>
                  <a:pt x="7005" y="15278"/>
                  <a:pt x="7039" y="15278"/>
                </a:cubicBezTo>
                <a:cubicBezTo>
                  <a:pt x="7139" y="15145"/>
                  <a:pt x="7172" y="15078"/>
                  <a:pt x="7239" y="14978"/>
                </a:cubicBezTo>
                <a:cubicBezTo>
                  <a:pt x="7806" y="14311"/>
                  <a:pt x="8340" y="13610"/>
                  <a:pt x="8873" y="12943"/>
                </a:cubicBezTo>
                <a:cubicBezTo>
                  <a:pt x="8973" y="12810"/>
                  <a:pt x="9140" y="12743"/>
                  <a:pt x="9240" y="12643"/>
                </a:cubicBezTo>
                <a:lnTo>
                  <a:pt x="9240" y="12643"/>
                </a:lnTo>
                <a:cubicBezTo>
                  <a:pt x="8807" y="13410"/>
                  <a:pt x="8239" y="14010"/>
                  <a:pt x="7873" y="14811"/>
                </a:cubicBezTo>
                <a:cubicBezTo>
                  <a:pt x="8073" y="14678"/>
                  <a:pt x="8239" y="14578"/>
                  <a:pt x="8406" y="14411"/>
                </a:cubicBezTo>
                <a:cubicBezTo>
                  <a:pt x="8740" y="14111"/>
                  <a:pt x="9073" y="13777"/>
                  <a:pt x="9474" y="13443"/>
                </a:cubicBezTo>
                <a:lnTo>
                  <a:pt x="9474" y="13443"/>
                </a:lnTo>
                <a:cubicBezTo>
                  <a:pt x="9307" y="13677"/>
                  <a:pt x="9073" y="13944"/>
                  <a:pt x="8873" y="14144"/>
                </a:cubicBezTo>
                <a:cubicBezTo>
                  <a:pt x="8506" y="14578"/>
                  <a:pt x="8406" y="14644"/>
                  <a:pt x="8406" y="14811"/>
                </a:cubicBezTo>
                <a:cubicBezTo>
                  <a:pt x="9173" y="14077"/>
                  <a:pt x="9874" y="13177"/>
                  <a:pt x="10975" y="12810"/>
                </a:cubicBezTo>
                <a:cubicBezTo>
                  <a:pt x="11675" y="12576"/>
                  <a:pt x="12342" y="12242"/>
                  <a:pt x="13010" y="11909"/>
                </a:cubicBezTo>
                <a:lnTo>
                  <a:pt x="13010" y="11909"/>
                </a:lnTo>
                <a:cubicBezTo>
                  <a:pt x="12909" y="12009"/>
                  <a:pt x="12843" y="12076"/>
                  <a:pt x="12743" y="12109"/>
                </a:cubicBezTo>
                <a:lnTo>
                  <a:pt x="10241" y="13610"/>
                </a:lnTo>
                <a:cubicBezTo>
                  <a:pt x="10141" y="13677"/>
                  <a:pt x="10041" y="13810"/>
                  <a:pt x="9907" y="13910"/>
                </a:cubicBezTo>
                <a:cubicBezTo>
                  <a:pt x="10474" y="13577"/>
                  <a:pt x="11008" y="13243"/>
                  <a:pt x="11542" y="12943"/>
                </a:cubicBezTo>
                <a:lnTo>
                  <a:pt x="11575" y="12976"/>
                </a:lnTo>
                <a:cubicBezTo>
                  <a:pt x="10541" y="13810"/>
                  <a:pt x="9507" y="14678"/>
                  <a:pt x="8573" y="15678"/>
                </a:cubicBezTo>
                <a:cubicBezTo>
                  <a:pt x="9140" y="15278"/>
                  <a:pt x="9640" y="14844"/>
                  <a:pt x="10174" y="14444"/>
                </a:cubicBezTo>
                <a:lnTo>
                  <a:pt x="10174" y="14444"/>
                </a:lnTo>
                <a:cubicBezTo>
                  <a:pt x="9307" y="15345"/>
                  <a:pt x="8373" y="16245"/>
                  <a:pt x="7572" y="17246"/>
                </a:cubicBezTo>
                <a:cubicBezTo>
                  <a:pt x="8073" y="16779"/>
                  <a:pt x="8540" y="16279"/>
                  <a:pt x="9040" y="15812"/>
                </a:cubicBezTo>
                <a:lnTo>
                  <a:pt x="9073" y="15845"/>
                </a:lnTo>
                <a:cubicBezTo>
                  <a:pt x="8840" y="16179"/>
                  <a:pt x="8540" y="16512"/>
                  <a:pt x="8306" y="16812"/>
                </a:cubicBezTo>
                <a:lnTo>
                  <a:pt x="8340" y="16846"/>
                </a:lnTo>
                <a:cubicBezTo>
                  <a:pt x="8706" y="16479"/>
                  <a:pt x="9040" y="16145"/>
                  <a:pt x="9374" y="15778"/>
                </a:cubicBezTo>
                <a:lnTo>
                  <a:pt x="9374" y="15778"/>
                </a:lnTo>
                <a:cubicBezTo>
                  <a:pt x="8840" y="16646"/>
                  <a:pt x="8039" y="17279"/>
                  <a:pt x="7572" y="18180"/>
                </a:cubicBezTo>
                <a:cubicBezTo>
                  <a:pt x="7639" y="18147"/>
                  <a:pt x="7672" y="18147"/>
                  <a:pt x="7739" y="18080"/>
                </a:cubicBezTo>
                <a:lnTo>
                  <a:pt x="7739" y="18080"/>
                </a:lnTo>
                <a:cubicBezTo>
                  <a:pt x="7572" y="18314"/>
                  <a:pt x="7472" y="18547"/>
                  <a:pt x="7339" y="18781"/>
                </a:cubicBezTo>
                <a:lnTo>
                  <a:pt x="7372" y="18781"/>
                </a:lnTo>
                <a:cubicBezTo>
                  <a:pt x="7739" y="18314"/>
                  <a:pt x="8139" y="17813"/>
                  <a:pt x="8573" y="17313"/>
                </a:cubicBezTo>
                <a:lnTo>
                  <a:pt x="8573" y="17313"/>
                </a:lnTo>
                <a:cubicBezTo>
                  <a:pt x="7973" y="18480"/>
                  <a:pt x="7205" y="19548"/>
                  <a:pt x="6905" y="20849"/>
                </a:cubicBezTo>
                <a:cubicBezTo>
                  <a:pt x="7005" y="20682"/>
                  <a:pt x="7072" y="20482"/>
                  <a:pt x="7172" y="20315"/>
                </a:cubicBezTo>
                <a:lnTo>
                  <a:pt x="7406" y="19815"/>
                </a:lnTo>
                <a:cubicBezTo>
                  <a:pt x="7506" y="19648"/>
                  <a:pt x="7639" y="19481"/>
                  <a:pt x="7706" y="19314"/>
                </a:cubicBezTo>
                <a:lnTo>
                  <a:pt x="7706" y="19314"/>
                </a:lnTo>
                <a:cubicBezTo>
                  <a:pt x="7339" y="20448"/>
                  <a:pt x="6838" y="21482"/>
                  <a:pt x="6572" y="22617"/>
                </a:cubicBezTo>
                <a:cubicBezTo>
                  <a:pt x="6872" y="21883"/>
                  <a:pt x="7172" y="21216"/>
                  <a:pt x="7472" y="20515"/>
                </a:cubicBezTo>
                <a:cubicBezTo>
                  <a:pt x="7506" y="20515"/>
                  <a:pt x="7506" y="20515"/>
                  <a:pt x="7539" y="20582"/>
                </a:cubicBezTo>
                <a:cubicBezTo>
                  <a:pt x="7305" y="21949"/>
                  <a:pt x="6905" y="23284"/>
                  <a:pt x="6872" y="24651"/>
                </a:cubicBezTo>
                <a:cubicBezTo>
                  <a:pt x="6972" y="24284"/>
                  <a:pt x="7039" y="23851"/>
                  <a:pt x="7139" y="23484"/>
                </a:cubicBezTo>
                <a:cubicBezTo>
                  <a:pt x="7239" y="23017"/>
                  <a:pt x="7406" y="22583"/>
                  <a:pt x="7539" y="22116"/>
                </a:cubicBezTo>
                <a:lnTo>
                  <a:pt x="7539" y="22116"/>
                </a:lnTo>
                <a:cubicBezTo>
                  <a:pt x="7539" y="22483"/>
                  <a:pt x="7506" y="22850"/>
                  <a:pt x="7506" y="23184"/>
                </a:cubicBezTo>
                <a:cubicBezTo>
                  <a:pt x="7472" y="23551"/>
                  <a:pt x="7472" y="23951"/>
                  <a:pt x="7472" y="24318"/>
                </a:cubicBezTo>
                <a:cubicBezTo>
                  <a:pt x="7472" y="24651"/>
                  <a:pt x="7539" y="25218"/>
                  <a:pt x="7572" y="25352"/>
                </a:cubicBezTo>
                <a:cubicBezTo>
                  <a:pt x="7572" y="24751"/>
                  <a:pt x="7572" y="24118"/>
                  <a:pt x="7639" y="23451"/>
                </a:cubicBezTo>
                <a:cubicBezTo>
                  <a:pt x="7706" y="23484"/>
                  <a:pt x="7739" y="23484"/>
                  <a:pt x="7806" y="23517"/>
                </a:cubicBezTo>
                <a:cubicBezTo>
                  <a:pt x="7873" y="22050"/>
                  <a:pt x="8239" y="20649"/>
                  <a:pt x="8640" y="19281"/>
                </a:cubicBezTo>
                <a:lnTo>
                  <a:pt x="8640" y="19281"/>
                </a:lnTo>
                <a:cubicBezTo>
                  <a:pt x="8473" y="20382"/>
                  <a:pt x="8139" y="21516"/>
                  <a:pt x="8173" y="22650"/>
                </a:cubicBezTo>
                <a:cubicBezTo>
                  <a:pt x="8373" y="21649"/>
                  <a:pt x="8573" y="20615"/>
                  <a:pt x="8807" y="19614"/>
                </a:cubicBezTo>
                <a:lnTo>
                  <a:pt x="8873" y="19614"/>
                </a:lnTo>
                <a:cubicBezTo>
                  <a:pt x="8807" y="20182"/>
                  <a:pt x="8706" y="20782"/>
                  <a:pt x="8673" y="21349"/>
                </a:cubicBezTo>
                <a:lnTo>
                  <a:pt x="8740" y="21349"/>
                </a:lnTo>
                <a:cubicBezTo>
                  <a:pt x="8807" y="21116"/>
                  <a:pt x="8807" y="20882"/>
                  <a:pt x="8840" y="20649"/>
                </a:cubicBezTo>
                <a:lnTo>
                  <a:pt x="8873" y="20649"/>
                </a:lnTo>
                <a:lnTo>
                  <a:pt x="8873" y="21015"/>
                </a:lnTo>
                <a:cubicBezTo>
                  <a:pt x="9207" y="19314"/>
                  <a:pt x="9907" y="17780"/>
                  <a:pt x="10574" y="16212"/>
                </a:cubicBezTo>
                <a:lnTo>
                  <a:pt x="10574" y="16212"/>
                </a:lnTo>
                <a:cubicBezTo>
                  <a:pt x="10541" y="16479"/>
                  <a:pt x="10408" y="16712"/>
                  <a:pt x="10374" y="16946"/>
                </a:cubicBezTo>
                <a:cubicBezTo>
                  <a:pt x="10007" y="18180"/>
                  <a:pt x="9674" y="19448"/>
                  <a:pt x="9307" y="20682"/>
                </a:cubicBezTo>
                <a:cubicBezTo>
                  <a:pt x="9240" y="20882"/>
                  <a:pt x="9240" y="21116"/>
                  <a:pt x="9240" y="21316"/>
                </a:cubicBezTo>
                <a:cubicBezTo>
                  <a:pt x="9674" y="19348"/>
                  <a:pt x="10374" y="17513"/>
                  <a:pt x="11308" y="15778"/>
                </a:cubicBezTo>
                <a:lnTo>
                  <a:pt x="11308" y="15778"/>
                </a:lnTo>
                <a:cubicBezTo>
                  <a:pt x="10875" y="16846"/>
                  <a:pt x="10308" y="17880"/>
                  <a:pt x="10141" y="19147"/>
                </a:cubicBezTo>
                <a:cubicBezTo>
                  <a:pt x="10374" y="18480"/>
                  <a:pt x="10641" y="17847"/>
                  <a:pt x="10841" y="17213"/>
                </a:cubicBezTo>
                <a:cubicBezTo>
                  <a:pt x="10841" y="17213"/>
                  <a:pt x="10875" y="17213"/>
                  <a:pt x="10875" y="17279"/>
                </a:cubicBezTo>
                <a:cubicBezTo>
                  <a:pt x="10808" y="17646"/>
                  <a:pt x="10708" y="17980"/>
                  <a:pt x="10675" y="18347"/>
                </a:cubicBezTo>
                <a:cubicBezTo>
                  <a:pt x="10641" y="18680"/>
                  <a:pt x="10574" y="19047"/>
                  <a:pt x="10541" y="19381"/>
                </a:cubicBezTo>
                <a:lnTo>
                  <a:pt x="10641" y="19381"/>
                </a:lnTo>
                <a:cubicBezTo>
                  <a:pt x="10741" y="18314"/>
                  <a:pt x="11008" y="17313"/>
                  <a:pt x="11575" y="16446"/>
                </a:cubicBezTo>
                <a:lnTo>
                  <a:pt x="11575" y="16446"/>
                </a:lnTo>
                <a:cubicBezTo>
                  <a:pt x="11475" y="17213"/>
                  <a:pt x="11342" y="18047"/>
                  <a:pt x="11208" y="18881"/>
                </a:cubicBezTo>
                <a:cubicBezTo>
                  <a:pt x="11542" y="18280"/>
                  <a:pt x="11909" y="17613"/>
                  <a:pt x="12309" y="16979"/>
                </a:cubicBezTo>
                <a:cubicBezTo>
                  <a:pt x="12309" y="16979"/>
                  <a:pt x="12342" y="16979"/>
                  <a:pt x="12342" y="17013"/>
                </a:cubicBezTo>
                <a:cubicBezTo>
                  <a:pt x="12009" y="17880"/>
                  <a:pt x="11675" y="18781"/>
                  <a:pt x="11308" y="19648"/>
                </a:cubicBezTo>
                <a:cubicBezTo>
                  <a:pt x="11342" y="19648"/>
                  <a:pt x="11342" y="19681"/>
                  <a:pt x="11375" y="19681"/>
                </a:cubicBezTo>
                <a:cubicBezTo>
                  <a:pt x="11508" y="19348"/>
                  <a:pt x="11675" y="19014"/>
                  <a:pt x="11809" y="18714"/>
                </a:cubicBezTo>
                <a:lnTo>
                  <a:pt x="11842" y="18714"/>
                </a:lnTo>
                <a:cubicBezTo>
                  <a:pt x="11709" y="19214"/>
                  <a:pt x="11542" y="19715"/>
                  <a:pt x="11408" y="20215"/>
                </a:cubicBezTo>
                <a:lnTo>
                  <a:pt x="11475" y="20215"/>
                </a:lnTo>
                <a:cubicBezTo>
                  <a:pt x="11642" y="19781"/>
                  <a:pt x="11809" y="19281"/>
                  <a:pt x="11975" y="18814"/>
                </a:cubicBezTo>
                <a:lnTo>
                  <a:pt x="11975" y="18814"/>
                </a:lnTo>
                <a:cubicBezTo>
                  <a:pt x="11842" y="19648"/>
                  <a:pt x="11742" y="20515"/>
                  <a:pt x="11575" y="21349"/>
                </a:cubicBezTo>
                <a:cubicBezTo>
                  <a:pt x="11408" y="22183"/>
                  <a:pt x="11142" y="22984"/>
                  <a:pt x="11142" y="23817"/>
                </a:cubicBezTo>
                <a:lnTo>
                  <a:pt x="11742" y="21583"/>
                </a:lnTo>
                <a:lnTo>
                  <a:pt x="11809" y="21583"/>
                </a:lnTo>
                <a:cubicBezTo>
                  <a:pt x="11742" y="22183"/>
                  <a:pt x="11742" y="22817"/>
                  <a:pt x="11709" y="23451"/>
                </a:cubicBezTo>
                <a:lnTo>
                  <a:pt x="11809" y="23451"/>
                </a:lnTo>
                <a:cubicBezTo>
                  <a:pt x="11842" y="23284"/>
                  <a:pt x="11842" y="23084"/>
                  <a:pt x="11875" y="22917"/>
                </a:cubicBezTo>
                <a:cubicBezTo>
                  <a:pt x="12009" y="23651"/>
                  <a:pt x="12009" y="24451"/>
                  <a:pt x="12242" y="25152"/>
                </a:cubicBezTo>
                <a:cubicBezTo>
                  <a:pt x="12209" y="24785"/>
                  <a:pt x="12209" y="24385"/>
                  <a:pt x="12176" y="24018"/>
                </a:cubicBezTo>
                <a:lnTo>
                  <a:pt x="12176" y="24018"/>
                </a:lnTo>
                <a:cubicBezTo>
                  <a:pt x="12376" y="24785"/>
                  <a:pt x="12543" y="25519"/>
                  <a:pt x="12743" y="26319"/>
                </a:cubicBezTo>
                <a:cubicBezTo>
                  <a:pt x="12809" y="26319"/>
                  <a:pt x="12843" y="26319"/>
                  <a:pt x="12843" y="26286"/>
                </a:cubicBezTo>
                <a:cubicBezTo>
                  <a:pt x="12809" y="25986"/>
                  <a:pt x="12743" y="25652"/>
                  <a:pt x="12709" y="25319"/>
                </a:cubicBezTo>
                <a:lnTo>
                  <a:pt x="12709" y="25319"/>
                </a:lnTo>
                <a:cubicBezTo>
                  <a:pt x="13143" y="26219"/>
                  <a:pt x="13477" y="27153"/>
                  <a:pt x="14044" y="27954"/>
                </a:cubicBezTo>
                <a:cubicBezTo>
                  <a:pt x="13843" y="27387"/>
                  <a:pt x="13610" y="26886"/>
                  <a:pt x="13443" y="26353"/>
                </a:cubicBezTo>
                <a:cubicBezTo>
                  <a:pt x="13351" y="26055"/>
                  <a:pt x="13258" y="25753"/>
                  <a:pt x="13166" y="25452"/>
                </a:cubicBezTo>
                <a:lnTo>
                  <a:pt x="13210" y="25452"/>
                </a:lnTo>
                <a:cubicBezTo>
                  <a:pt x="13210" y="25352"/>
                  <a:pt x="13176" y="25218"/>
                  <a:pt x="13176" y="25152"/>
                </a:cubicBezTo>
                <a:lnTo>
                  <a:pt x="13176" y="25152"/>
                </a:lnTo>
                <a:cubicBezTo>
                  <a:pt x="13276" y="25319"/>
                  <a:pt x="13343" y="25485"/>
                  <a:pt x="13376" y="25685"/>
                </a:cubicBezTo>
                <a:cubicBezTo>
                  <a:pt x="13477" y="25852"/>
                  <a:pt x="13510" y="26052"/>
                  <a:pt x="13543" y="26253"/>
                </a:cubicBezTo>
                <a:cubicBezTo>
                  <a:pt x="13643" y="26419"/>
                  <a:pt x="13677" y="26586"/>
                  <a:pt x="13777" y="26786"/>
                </a:cubicBezTo>
                <a:cubicBezTo>
                  <a:pt x="13443" y="25419"/>
                  <a:pt x="13110" y="24084"/>
                  <a:pt x="12776" y="22750"/>
                </a:cubicBezTo>
                <a:lnTo>
                  <a:pt x="12809" y="22750"/>
                </a:lnTo>
                <a:cubicBezTo>
                  <a:pt x="12976" y="23350"/>
                  <a:pt x="13176" y="23984"/>
                  <a:pt x="13343" y="24618"/>
                </a:cubicBezTo>
                <a:cubicBezTo>
                  <a:pt x="13310" y="24151"/>
                  <a:pt x="13210" y="23684"/>
                  <a:pt x="13143" y="23250"/>
                </a:cubicBezTo>
                <a:cubicBezTo>
                  <a:pt x="13043" y="22783"/>
                  <a:pt x="13010" y="22316"/>
                  <a:pt x="12943" y="21849"/>
                </a:cubicBezTo>
                <a:cubicBezTo>
                  <a:pt x="12876" y="21416"/>
                  <a:pt x="12843" y="20949"/>
                  <a:pt x="12809" y="20515"/>
                </a:cubicBezTo>
                <a:lnTo>
                  <a:pt x="12876" y="20515"/>
                </a:lnTo>
                <a:cubicBezTo>
                  <a:pt x="13176" y="21616"/>
                  <a:pt x="13176" y="22783"/>
                  <a:pt x="13610" y="23817"/>
                </a:cubicBezTo>
                <a:cubicBezTo>
                  <a:pt x="13543" y="23350"/>
                  <a:pt x="13477" y="22917"/>
                  <a:pt x="13443" y="22450"/>
                </a:cubicBezTo>
                <a:lnTo>
                  <a:pt x="13443" y="22450"/>
                </a:lnTo>
                <a:cubicBezTo>
                  <a:pt x="13510" y="22517"/>
                  <a:pt x="13543" y="22650"/>
                  <a:pt x="13610" y="22717"/>
                </a:cubicBezTo>
                <a:cubicBezTo>
                  <a:pt x="13643" y="22817"/>
                  <a:pt x="13677" y="22883"/>
                  <a:pt x="13710" y="22950"/>
                </a:cubicBezTo>
                <a:cubicBezTo>
                  <a:pt x="13543" y="21949"/>
                  <a:pt x="13343" y="20915"/>
                  <a:pt x="13176" y="19848"/>
                </a:cubicBezTo>
                <a:lnTo>
                  <a:pt x="13210" y="19848"/>
                </a:lnTo>
                <a:cubicBezTo>
                  <a:pt x="13343" y="20682"/>
                  <a:pt x="13510" y="21482"/>
                  <a:pt x="13643" y="22316"/>
                </a:cubicBezTo>
                <a:lnTo>
                  <a:pt x="13677" y="22316"/>
                </a:lnTo>
                <a:cubicBezTo>
                  <a:pt x="13677" y="21816"/>
                  <a:pt x="13643" y="21316"/>
                  <a:pt x="13643" y="20815"/>
                </a:cubicBezTo>
                <a:lnTo>
                  <a:pt x="13677" y="20815"/>
                </a:lnTo>
                <a:cubicBezTo>
                  <a:pt x="13843" y="21482"/>
                  <a:pt x="13977" y="22116"/>
                  <a:pt x="14144" y="22783"/>
                </a:cubicBezTo>
                <a:lnTo>
                  <a:pt x="14210" y="22783"/>
                </a:lnTo>
                <a:cubicBezTo>
                  <a:pt x="14177" y="22350"/>
                  <a:pt x="14144" y="21983"/>
                  <a:pt x="14044" y="21549"/>
                </a:cubicBezTo>
                <a:lnTo>
                  <a:pt x="13810" y="20182"/>
                </a:lnTo>
                <a:cubicBezTo>
                  <a:pt x="13677" y="19614"/>
                  <a:pt x="13777" y="19014"/>
                  <a:pt x="13843" y="18380"/>
                </a:cubicBezTo>
                <a:cubicBezTo>
                  <a:pt x="13944" y="19281"/>
                  <a:pt x="13977" y="20148"/>
                  <a:pt x="14044" y="21049"/>
                </a:cubicBezTo>
                <a:lnTo>
                  <a:pt x="14144" y="21049"/>
                </a:lnTo>
                <a:cubicBezTo>
                  <a:pt x="14144" y="20849"/>
                  <a:pt x="14110" y="20649"/>
                  <a:pt x="14110" y="20482"/>
                </a:cubicBezTo>
                <a:lnTo>
                  <a:pt x="14144" y="20482"/>
                </a:lnTo>
                <a:cubicBezTo>
                  <a:pt x="14175" y="20636"/>
                  <a:pt x="14263" y="20819"/>
                  <a:pt x="14302" y="20978"/>
                </a:cubicBezTo>
                <a:lnTo>
                  <a:pt x="14302" y="20978"/>
                </a:lnTo>
                <a:cubicBezTo>
                  <a:pt x="14046" y="19824"/>
                  <a:pt x="14179" y="18701"/>
                  <a:pt x="14344" y="17546"/>
                </a:cubicBezTo>
                <a:cubicBezTo>
                  <a:pt x="14377" y="18480"/>
                  <a:pt x="14377" y="19448"/>
                  <a:pt x="14644" y="20348"/>
                </a:cubicBezTo>
                <a:cubicBezTo>
                  <a:pt x="14611" y="19848"/>
                  <a:pt x="14544" y="19381"/>
                  <a:pt x="14644" y="18881"/>
                </a:cubicBezTo>
                <a:cubicBezTo>
                  <a:pt x="14711" y="18547"/>
                  <a:pt x="14677" y="18180"/>
                  <a:pt x="14711" y="17780"/>
                </a:cubicBezTo>
                <a:cubicBezTo>
                  <a:pt x="14844" y="18380"/>
                  <a:pt x="14978" y="18947"/>
                  <a:pt x="15111" y="19481"/>
                </a:cubicBezTo>
                <a:lnTo>
                  <a:pt x="15144" y="19481"/>
                </a:lnTo>
                <a:cubicBezTo>
                  <a:pt x="15144" y="18914"/>
                  <a:pt x="15144" y="18280"/>
                  <a:pt x="15111" y="17680"/>
                </a:cubicBezTo>
                <a:lnTo>
                  <a:pt x="15144" y="17680"/>
                </a:lnTo>
                <a:cubicBezTo>
                  <a:pt x="15178" y="17847"/>
                  <a:pt x="15178" y="18013"/>
                  <a:pt x="15211" y="18180"/>
                </a:cubicBezTo>
                <a:lnTo>
                  <a:pt x="15278" y="18180"/>
                </a:lnTo>
                <a:cubicBezTo>
                  <a:pt x="15278" y="18013"/>
                  <a:pt x="15311" y="17847"/>
                  <a:pt x="15311" y="17680"/>
                </a:cubicBezTo>
                <a:lnTo>
                  <a:pt x="15378" y="17680"/>
                </a:lnTo>
                <a:cubicBezTo>
                  <a:pt x="15478" y="18180"/>
                  <a:pt x="15511" y="18680"/>
                  <a:pt x="15611" y="19181"/>
                </a:cubicBezTo>
                <a:lnTo>
                  <a:pt x="15645" y="19181"/>
                </a:lnTo>
                <a:cubicBezTo>
                  <a:pt x="15611" y="18714"/>
                  <a:pt x="15545" y="18213"/>
                  <a:pt x="15511" y="17780"/>
                </a:cubicBezTo>
                <a:lnTo>
                  <a:pt x="15545" y="17780"/>
                </a:lnTo>
                <a:cubicBezTo>
                  <a:pt x="15611" y="17947"/>
                  <a:pt x="15611" y="18113"/>
                  <a:pt x="15645" y="18280"/>
                </a:cubicBezTo>
                <a:cubicBezTo>
                  <a:pt x="15645" y="17279"/>
                  <a:pt x="15445" y="16279"/>
                  <a:pt x="15678" y="15278"/>
                </a:cubicBezTo>
                <a:cubicBezTo>
                  <a:pt x="15711" y="15512"/>
                  <a:pt x="15711" y="15778"/>
                  <a:pt x="15778" y="16012"/>
                </a:cubicBezTo>
                <a:cubicBezTo>
                  <a:pt x="15812" y="16279"/>
                  <a:pt x="15812" y="16512"/>
                  <a:pt x="15845" y="16779"/>
                </a:cubicBezTo>
                <a:cubicBezTo>
                  <a:pt x="15978" y="15845"/>
                  <a:pt x="16145" y="14978"/>
                  <a:pt x="16279" y="14077"/>
                </a:cubicBezTo>
                <a:lnTo>
                  <a:pt x="16345" y="14077"/>
                </a:lnTo>
                <a:cubicBezTo>
                  <a:pt x="16345" y="14678"/>
                  <a:pt x="16212" y="15345"/>
                  <a:pt x="16379" y="15979"/>
                </a:cubicBezTo>
                <a:cubicBezTo>
                  <a:pt x="16479" y="15178"/>
                  <a:pt x="16545" y="14411"/>
                  <a:pt x="16679" y="13577"/>
                </a:cubicBezTo>
                <a:lnTo>
                  <a:pt x="16679" y="13610"/>
                </a:lnTo>
                <a:cubicBezTo>
                  <a:pt x="16779" y="14244"/>
                  <a:pt x="16846" y="14811"/>
                  <a:pt x="16946" y="15411"/>
                </a:cubicBezTo>
                <a:lnTo>
                  <a:pt x="16979" y="15411"/>
                </a:lnTo>
                <a:cubicBezTo>
                  <a:pt x="16979" y="15011"/>
                  <a:pt x="16979" y="14611"/>
                  <a:pt x="16946" y="14244"/>
                </a:cubicBezTo>
                <a:lnTo>
                  <a:pt x="16946" y="14244"/>
                </a:lnTo>
                <a:cubicBezTo>
                  <a:pt x="19347" y="20949"/>
                  <a:pt x="24151" y="39329"/>
                  <a:pt x="23384" y="79024"/>
                </a:cubicBezTo>
                <a:lnTo>
                  <a:pt x="28854" y="79024"/>
                </a:lnTo>
                <a:cubicBezTo>
                  <a:pt x="28854" y="79024"/>
                  <a:pt x="27289" y="37942"/>
                  <a:pt x="19038" y="16110"/>
                </a:cubicBezTo>
                <a:lnTo>
                  <a:pt x="19038" y="16110"/>
                </a:lnTo>
                <a:cubicBezTo>
                  <a:pt x="19054" y="16105"/>
                  <a:pt x="19068" y="16091"/>
                  <a:pt x="19114" y="16045"/>
                </a:cubicBezTo>
                <a:cubicBezTo>
                  <a:pt x="18680" y="15045"/>
                  <a:pt x="18313" y="14044"/>
                  <a:pt x="17880" y="13076"/>
                </a:cubicBezTo>
                <a:lnTo>
                  <a:pt x="17880" y="13076"/>
                </a:lnTo>
                <a:cubicBezTo>
                  <a:pt x="18480" y="13944"/>
                  <a:pt x="18780" y="14911"/>
                  <a:pt x="19147" y="15845"/>
                </a:cubicBezTo>
                <a:cubicBezTo>
                  <a:pt x="19114" y="15612"/>
                  <a:pt x="19047" y="15345"/>
                  <a:pt x="19014" y="15145"/>
                </a:cubicBezTo>
                <a:lnTo>
                  <a:pt x="19047" y="15145"/>
                </a:lnTo>
                <a:cubicBezTo>
                  <a:pt x="19314" y="15678"/>
                  <a:pt x="19548" y="16245"/>
                  <a:pt x="19814" y="16746"/>
                </a:cubicBezTo>
                <a:cubicBezTo>
                  <a:pt x="19814" y="16746"/>
                  <a:pt x="19848" y="16746"/>
                  <a:pt x="19848" y="16679"/>
                </a:cubicBezTo>
                <a:cubicBezTo>
                  <a:pt x="19614" y="16045"/>
                  <a:pt x="19347" y="15478"/>
                  <a:pt x="19114" y="14844"/>
                </a:cubicBezTo>
                <a:cubicBezTo>
                  <a:pt x="19114" y="14844"/>
                  <a:pt x="19147" y="14844"/>
                  <a:pt x="19147" y="14811"/>
                </a:cubicBezTo>
                <a:lnTo>
                  <a:pt x="20381" y="17446"/>
                </a:lnTo>
                <a:cubicBezTo>
                  <a:pt x="20448" y="17446"/>
                  <a:pt x="20448" y="17446"/>
                  <a:pt x="20482" y="17380"/>
                </a:cubicBezTo>
                <a:cubicBezTo>
                  <a:pt x="20048" y="16446"/>
                  <a:pt x="19648" y="15478"/>
                  <a:pt x="19281" y="14511"/>
                </a:cubicBezTo>
                <a:cubicBezTo>
                  <a:pt x="19281" y="14511"/>
                  <a:pt x="19314" y="14511"/>
                  <a:pt x="19314" y="14477"/>
                </a:cubicBezTo>
                <a:cubicBezTo>
                  <a:pt x="19781" y="15345"/>
                  <a:pt x="20181" y="16212"/>
                  <a:pt x="20648" y="17113"/>
                </a:cubicBezTo>
                <a:cubicBezTo>
                  <a:pt x="20715" y="17279"/>
                  <a:pt x="20782" y="17480"/>
                  <a:pt x="20848" y="17646"/>
                </a:cubicBezTo>
                <a:cubicBezTo>
                  <a:pt x="20882" y="17780"/>
                  <a:pt x="20949" y="17847"/>
                  <a:pt x="20982" y="17980"/>
                </a:cubicBezTo>
                <a:cubicBezTo>
                  <a:pt x="21015" y="17980"/>
                  <a:pt x="21015" y="17980"/>
                  <a:pt x="21049" y="17947"/>
                </a:cubicBezTo>
                <a:cubicBezTo>
                  <a:pt x="20815" y="17013"/>
                  <a:pt x="20515" y="16112"/>
                  <a:pt x="20281" y="15178"/>
                </a:cubicBezTo>
                <a:lnTo>
                  <a:pt x="20315" y="15178"/>
                </a:lnTo>
                <a:cubicBezTo>
                  <a:pt x="20682" y="16312"/>
                  <a:pt x="21115" y="17380"/>
                  <a:pt x="21482" y="18514"/>
                </a:cubicBezTo>
                <a:lnTo>
                  <a:pt x="21516" y="18514"/>
                </a:lnTo>
                <a:cubicBezTo>
                  <a:pt x="21382" y="18013"/>
                  <a:pt x="21282" y="17513"/>
                  <a:pt x="21149" y="16979"/>
                </a:cubicBezTo>
                <a:lnTo>
                  <a:pt x="21149" y="16979"/>
                </a:lnTo>
                <a:cubicBezTo>
                  <a:pt x="21282" y="17046"/>
                  <a:pt x="21349" y="17179"/>
                  <a:pt x="21449" y="17313"/>
                </a:cubicBezTo>
                <a:cubicBezTo>
                  <a:pt x="21516" y="17480"/>
                  <a:pt x="21616" y="17680"/>
                  <a:pt x="21649" y="17847"/>
                </a:cubicBezTo>
                <a:lnTo>
                  <a:pt x="22149" y="19248"/>
                </a:lnTo>
                <a:cubicBezTo>
                  <a:pt x="22183" y="19248"/>
                  <a:pt x="22183" y="19248"/>
                  <a:pt x="22216" y="19181"/>
                </a:cubicBezTo>
                <a:cubicBezTo>
                  <a:pt x="21883" y="18013"/>
                  <a:pt x="21516" y="16812"/>
                  <a:pt x="21182" y="15645"/>
                </a:cubicBezTo>
                <a:cubicBezTo>
                  <a:pt x="21215" y="15645"/>
                  <a:pt x="21215" y="15645"/>
                  <a:pt x="21282" y="15612"/>
                </a:cubicBezTo>
                <a:cubicBezTo>
                  <a:pt x="21716" y="16846"/>
                  <a:pt x="22183" y="18147"/>
                  <a:pt x="22683" y="19381"/>
                </a:cubicBezTo>
                <a:lnTo>
                  <a:pt x="22716" y="19381"/>
                </a:lnTo>
                <a:cubicBezTo>
                  <a:pt x="22516" y="18547"/>
                  <a:pt x="22283" y="17680"/>
                  <a:pt x="22049" y="16846"/>
                </a:cubicBezTo>
                <a:lnTo>
                  <a:pt x="22116" y="16846"/>
                </a:lnTo>
                <a:cubicBezTo>
                  <a:pt x="22350" y="17546"/>
                  <a:pt x="22616" y="18280"/>
                  <a:pt x="22883" y="18981"/>
                </a:cubicBezTo>
                <a:lnTo>
                  <a:pt x="22950" y="18981"/>
                </a:lnTo>
                <a:lnTo>
                  <a:pt x="22950" y="18781"/>
                </a:lnTo>
                <a:lnTo>
                  <a:pt x="22983" y="18781"/>
                </a:lnTo>
                <a:cubicBezTo>
                  <a:pt x="23217" y="19614"/>
                  <a:pt x="23450" y="20482"/>
                  <a:pt x="23684" y="21316"/>
                </a:cubicBezTo>
                <a:cubicBezTo>
                  <a:pt x="23717" y="21249"/>
                  <a:pt x="23717" y="21149"/>
                  <a:pt x="23684" y="21049"/>
                </a:cubicBezTo>
                <a:cubicBezTo>
                  <a:pt x="23650" y="20682"/>
                  <a:pt x="23550" y="20348"/>
                  <a:pt x="23484" y="19981"/>
                </a:cubicBezTo>
                <a:cubicBezTo>
                  <a:pt x="23450" y="19815"/>
                  <a:pt x="23517" y="19648"/>
                  <a:pt x="23484" y="19481"/>
                </a:cubicBezTo>
                <a:cubicBezTo>
                  <a:pt x="23384" y="19147"/>
                  <a:pt x="23317" y="18847"/>
                  <a:pt x="23217" y="18547"/>
                </a:cubicBezTo>
                <a:cubicBezTo>
                  <a:pt x="23150" y="18347"/>
                  <a:pt x="23117" y="18147"/>
                  <a:pt x="23017" y="17947"/>
                </a:cubicBezTo>
                <a:cubicBezTo>
                  <a:pt x="23050" y="17947"/>
                  <a:pt x="23050" y="17947"/>
                  <a:pt x="23117" y="17880"/>
                </a:cubicBezTo>
                <a:cubicBezTo>
                  <a:pt x="23484" y="19047"/>
                  <a:pt x="23851" y="20282"/>
                  <a:pt x="24218" y="21449"/>
                </a:cubicBezTo>
                <a:lnTo>
                  <a:pt x="24284" y="21449"/>
                </a:lnTo>
                <a:cubicBezTo>
                  <a:pt x="24117" y="20615"/>
                  <a:pt x="23951" y="19815"/>
                  <a:pt x="23784" y="18981"/>
                </a:cubicBezTo>
                <a:lnTo>
                  <a:pt x="23851" y="18981"/>
                </a:lnTo>
                <a:cubicBezTo>
                  <a:pt x="24117" y="20115"/>
                  <a:pt x="24384" y="21216"/>
                  <a:pt x="24651" y="22350"/>
                </a:cubicBezTo>
                <a:lnTo>
                  <a:pt x="24685" y="22350"/>
                </a:lnTo>
                <a:cubicBezTo>
                  <a:pt x="24618" y="21749"/>
                  <a:pt x="24518" y="21049"/>
                  <a:pt x="24451" y="20448"/>
                </a:cubicBezTo>
                <a:lnTo>
                  <a:pt x="24518" y="20448"/>
                </a:lnTo>
                <a:cubicBezTo>
                  <a:pt x="24718" y="21516"/>
                  <a:pt x="24951" y="22617"/>
                  <a:pt x="25152" y="23651"/>
                </a:cubicBezTo>
                <a:lnTo>
                  <a:pt x="25185" y="23651"/>
                </a:lnTo>
                <a:cubicBezTo>
                  <a:pt x="25152" y="23184"/>
                  <a:pt x="25118" y="22783"/>
                  <a:pt x="25051" y="22283"/>
                </a:cubicBezTo>
                <a:lnTo>
                  <a:pt x="25051" y="22283"/>
                </a:lnTo>
                <a:cubicBezTo>
                  <a:pt x="25152" y="23017"/>
                  <a:pt x="25285" y="23784"/>
                  <a:pt x="25352" y="24485"/>
                </a:cubicBezTo>
                <a:lnTo>
                  <a:pt x="25385" y="24485"/>
                </a:lnTo>
                <a:cubicBezTo>
                  <a:pt x="25385" y="24284"/>
                  <a:pt x="25452" y="24018"/>
                  <a:pt x="25452" y="23817"/>
                </a:cubicBezTo>
                <a:lnTo>
                  <a:pt x="25485" y="23817"/>
                </a:lnTo>
                <a:cubicBezTo>
                  <a:pt x="25518" y="24018"/>
                  <a:pt x="25518" y="24284"/>
                  <a:pt x="25552" y="24485"/>
                </a:cubicBezTo>
                <a:lnTo>
                  <a:pt x="25652" y="24485"/>
                </a:lnTo>
                <a:cubicBezTo>
                  <a:pt x="25552" y="23951"/>
                  <a:pt x="25485" y="23350"/>
                  <a:pt x="25452" y="22817"/>
                </a:cubicBezTo>
                <a:lnTo>
                  <a:pt x="25518" y="22817"/>
                </a:lnTo>
                <a:lnTo>
                  <a:pt x="26019" y="24685"/>
                </a:lnTo>
                <a:lnTo>
                  <a:pt x="26119" y="24685"/>
                </a:lnTo>
                <a:cubicBezTo>
                  <a:pt x="25952" y="23918"/>
                  <a:pt x="25785" y="23117"/>
                  <a:pt x="25652" y="22283"/>
                </a:cubicBezTo>
                <a:lnTo>
                  <a:pt x="25685" y="22283"/>
                </a:lnTo>
                <a:cubicBezTo>
                  <a:pt x="25852" y="22817"/>
                  <a:pt x="26019" y="23384"/>
                  <a:pt x="26186" y="23951"/>
                </a:cubicBezTo>
                <a:cubicBezTo>
                  <a:pt x="26186" y="23184"/>
                  <a:pt x="25952" y="22483"/>
                  <a:pt x="25819" y="21783"/>
                </a:cubicBezTo>
                <a:lnTo>
                  <a:pt x="25819" y="21783"/>
                </a:lnTo>
                <a:cubicBezTo>
                  <a:pt x="25985" y="22116"/>
                  <a:pt x="26119" y="22483"/>
                  <a:pt x="26286" y="22817"/>
                </a:cubicBezTo>
                <a:lnTo>
                  <a:pt x="26319" y="22817"/>
                </a:lnTo>
                <a:lnTo>
                  <a:pt x="26052" y="21816"/>
                </a:lnTo>
                <a:cubicBezTo>
                  <a:pt x="26119" y="21816"/>
                  <a:pt x="26119" y="21816"/>
                  <a:pt x="26152" y="21783"/>
                </a:cubicBezTo>
                <a:cubicBezTo>
                  <a:pt x="26319" y="22183"/>
                  <a:pt x="26519" y="22617"/>
                  <a:pt x="26686" y="23017"/>
                </a:cubicBezTo>
                <a:cubicBezTo>
                  <a:pt x="26686" y="22984"/>
                  <a:pt x="26719" y="22950"/>
                  <a:pt x="26719" y="22950"/>
                </a:cubicBezTo>
                <a:cubicBezTo>
                  <a:pt x="26319" y="21849"/>
                  <a:pt x="25885" y="20815"/>
                  <a:pt x="25452" y="19748"/>
                </a:cubicBezTo>
                <a:cubicBezTo>
                  <a:pt x="25385" y="19648"/>
                  <a:pt x="25385" y="19581"/>
                  <a:pt x="25352" y="19481"/>
                </a:cubicBezTo>
                <a:cubicBezTo>
                  <a:pt x="25385" y="19481"/>
                  <a:pt x="25385" y="19481"/>
                  <a:pt x="25452" y="19448"/>
                </a:cubicBezTo>
                <a:cubicBezTo>
                  <a:pt x="25819" y="20182"/>
                  <a:pt x="26219" y="20882"/>
                  <a:pt x="26619" y="21649"/>
                </a:cubicBezTo>
                <a:cubicBezTo>
                  <a:pt x="26119" y="20215"/>
                  <a:pt x="25352" y="18881"/>
                  <a:pt x="24551" y="17613"/>
                </a:cubicBezTo>
                <a:lnTo>
                  <a:pt x="24551" y="17613"/>
                </a:lnTo>
                <a:cubicBezTo>
                  <a:pt x="24851" y="17980"/>
                  <a:pt x="25185" y="18380"/>
                  <a:pt x="25485" y="18814"/>
                </a:cubicBezTo>
                <a:cubicBezTo>
                  <a:pt x="25785" y="19214"/>
                  <a:pt x="26019" y="19648"/>
                  <a:pt x="26286" y="20048"/>
                </a:cubicBezTo>
                <a:cubicBezTo>
                  <a:pt x="25719" y="18847"/>
                  <a:pt x="24951" y="17813"/>
                  <a:pt x="24284" y="16679"/>
                </a:cubicBezTo>
                <a:lnTo>
                  <a:pt x="24284" y="16679"/>
                </a:lnTo>
                <a:cubicBezTo>
                  <a:pt x="24651" y="17179"/>
                  <a:pt x="25051" y="17646"/>
                  <a:pt x="25452" y="18147"/>
                </a:cubicBezTo>
                <a:cubicBezTo>
                  <a:pt x="24818" y="17013"/>
                  <a:pt x="23884" y="16045"/>
                  <a:pt x="23050" y="15045"/>
                </a:cubicBezTo>
                <a:lnTo>
                  <a:pt x="23117" y="15011"/>
                </a:lnTo>
                <a:cubicBezTo>
                  <a:pt x="23650" y="15512"/>
                  <a:pt x="24184" y="16012"/>
                  <a:pt x="24818" y="16512"/>
                </a:cubicBezTo>
                <a:cubicBezTo>
                  <a:pt x="24718" y="16379"/>
                  <a:pt x="24685" y="16312"/>
                  <a:pt x="24618" y="16212"/>
                </a:cubicBezTo>
                <a:cubicBezTo>
                  <a:pt x="24117" y="15778"/>
                  <a:pt x="23650" y="15278"/>
                  <a:pt x="23150" y="14811"/>
                </a:cubicBezTo>
                <a:lnTo>
                  <a:pt x="22283" y="13944"/>
                </a:lnTo>
                <a:lnTo>
                  <a:pt x="22283" y="13944"/>
                </a:lnTo>
                <a:cubicBezTo>
                  <a:pt x="23150" y="14344"/>
                  <a:pt x="23851" y="14978"/>
                  <a:pt x="24551" y="15645"/>
                </a:cubicBezTo>
                <a:lnTo>
                  <a:pt x="24618" y="15612"/>
                </a:lnTo>
                <a:cubicBezTo>
                  <a:pt x="24318" y="15211"/>
                  <a:pt x="23984" y="14878"/>
                  <a:pt x="23684" y="14511"/>
                </a:cubicBezTo>
                <a:lnTo>
                  <a:pt x="23717" y="14477"/>
                </a:lnTo>
                <a:cubicBezTo>
                  <a:pt x="24318" y="14978"/>
                  <a:pt x="24951" y="15512"/>
                  <a:pt x="25518" y="16012"/>
                </a:cubicBezTo>
                <a:lnTo>
                  <a:pt x="25552" y="15979"/>
                </a:lnTo>
                <a:lnTo>
                  <a:pt x="23851" y="14277"/>
                </a:lnTo>
                <a:lnTo>
                  <a:pt x="23851" y="14277"/>
                </a:lnTo>
                <a:cubicBezTo>
                  <a:pt x="24017" y="14311"/>
                  <a:pt x="24151" y="14377"/>
                  <a:pt x="24318" y="14477"/>
                </a:cubicBezTo>
                <a:cubicBezTo>
                  <a:pt x="25252" y="15178"/>
                  <a:pt x="26286" y="15878"/>
                  <a:pt x="26919" y="16946"/>
                </a:cubicBezTo>
                <a:lnTo>
                  <a:pt x="27020" y="16846"/>
                </a:lnTo>
                <a:lnTo>
                  <a:pt x="25752" y="15111"/>
                </a:lnTo>
                <a:lnTo>
                  <a:pt x="25752" y="15111"/>
                </a:lnTo>
                <a:cubicBezTo>
                  <a:pt x="26886" y="16145"/>
                  <a:pt x="27954" y="17279"/>
                  <a:pt x="28654" y="18647"/>
                </a:cubicBezTo>
                <a:cubicBezTo>
                  <a:pt x="28687" y="18647"/>
                  <a:pt x="28687" y="18614"/>
                  <a:pt x="28721" y="18614"/>
                </a:cubicBezTo>
                <a:cubicBezTo>
                  <a:pt x="28187" y="17646"/>
                  <a:pt x="27653" y="16712"/>
                  <a:pt x="27053" y="15778"/>
                </a:cubicBezTo>
                <a:lnTo>
                  <a:pt x="27120" y="15712"/>
                </a:lnTo>
                <a:cubicBezTo>
                  <a:pt x="27687" y="16712"/>
                  <a:pt x="28254" y="17680"/>
                  <a:pt x="28854" y="18680"/>
                </a:cubicBezTo>
                <a:cubicBezTo>
                  <a:pt x="28854" y="18680"/>
                  <a:pt x="28888" y="18680"/>
                  <a:pt x="28888" y="18647"/>
                </a:cubicBezTo>
                <a:cubicBezTo>
                  <a:pt x="28554" y="17947"/>
                  <a:pt x="28187" y="17279"/>
                  <a:pt x="27853" y="16546"/>
                </a:cubicBezTo>
                <a:lnTo>
                  <a:pt x="27853" y="16546"/>
                </a:lnTo>
                <a:cubicBezTo>
                  <a:pt x="28654" y="17213"/>
                  <a:pt x="29088" y="18113"/>
                  <a:pt x="29655" y="18947"/>
                </a:cubicBezTo>
                <a:cubicBezTo>
                  <a:pt x="29521" y="18647"/>
                  <a:pt x="29388" y="18380"/>
                  <a:pt x="29254" y="18113"/>
                </a:cubicBezTo>
                <a:lnTo>
                  <a:pt x="29254" y="18113"/>
                </a:lnTo>
                <a:cubicBezTo>
                  <a:pt x="29888" y="18480"/>
                  <a:pt x="30055" y="19181"/>
                  <a:pt x="30422" y="19715"/>
                </a:cubicBezTo>
                <a:lnTo>
                  <a:pt x="30422" y="19548"/>
                </a:lnTo>
                <a:cubicBezTo>
                  <a:pt x="30255" y="19147"/>
                  <a:pt x="30055" y="18680"/>
                  <a:pt x="29888" y="18280"/>
                </a:cubicBezTo>
                <a:cubicBezTo>
                  <a:pt x="29855" y="18180"/>
                  <a:pt x="29855" y="18047"/>
                  <a:pt x="29822" y="17980"/>
                </a:cubicBezTo>
                <a:lnTo>
                  <a:pt x="29855" y="17980"/>
                </a:lnTo>
                <a:cubicBezTo>
                  <a:pt x="30255" y="18781"/>
                  <a:pt x="30722" y="19548"/>
                  <a:pt x="31189" y="20382"/>
                </a:cubicBezTo>
                <a:cubicBezTo>
                  <a:pt x="31189" y="20315"/>
                  <a:pt x="31189" y="20215"/>
                  <a:pt x="31156" y="20215"/>
                </a:cubicBezTo>
                <a:cubicBezTo>
                  <a:pt x="30922" y="19715"/>
                  <a:pt x="30689" y="19181"/>
                  <a:pt x="30422" y="18680"/>
                </a:cubicBezTo>
                <a:cubicBezTo>
                  <a:pt x="30389" y="18547"/>
                  <a:pt x="30355" y="18480"/>
                  <a:pt x="30555" y="18480"/>
                </a:cubicBezTo>
                <a:cubicBezTo>
                  <a:pt x="30889" y="19114"/>
                  <a:pt x="31189" y="19715"/>
                  <a:pt x="31523" y="20348"/>
                </a:cubicBezTo>
                <a:cubicBezTo>
                  <a:pt x="31523" y="20348"/>
                  <a:pt x="31556" y="20348"/>
                  <a:pt x="31556" y="20315"/>
                </a:cubicBezTo>
                <a:cubicBezTo>
                  <a:pt x="31323" y="19681"/>
                  <a:pt x="31056" y="19047"/>
                  <a:pt x="30822" y="18480"/>
                </a:cubicBezTo>
                <a:cubicBezTo>
                  <a:pt x="30856" y="18480"/>
                  <a:pt x="30856" y="18447"/>
                  <a:pt x="30889" y="18447"/>
                </a:cubicBezTo>
                <a:cubicBezTo>
                  <a:pt x="31189" y="18981"/>
                  <a:pt x="31489" y="19481"/>
                  <a:pt x="31756" y="20048"/>
                </a:cubicBezTo>
                <a:cubicBezTo>
                  <a:pt x="32023" y="20615"/>
                  <a:pt x="32223" y="21182"/>
                  <a:pt x="32490" y="21716"/>
                </a:cubicBezTo>
                <a:cubicBezTo>
                  <a:pt x="32523" y="21716"/>
                  <a:pt x="32523" y="21716"/>
                  <a:pt x="32557" y="21683"/>
                </a:cubicBezTo>
                <a:cubicBezTo>
                  <a:pt x="32157" y="20548"/>
                  <a:pt x="31723" y="19381"/>
                  <a:pt x="31323" y="18280"/>
                </a:cubicBezTo>
                <a:lnTo>
                  <a:pt x="31323" y="18280"/>
                </a:lnTo>
                <a:cubicBezTo>
                  <a:pt x="32157" y="19548"/>
                  <a:pt x="32590" y="20982"/>
                  <a:pt x="33191" y="22383"/>
                </a:cubicBezTo>
                <a:cubicBezTo>
                  <a:pt x="33191" y="22383"/>
                  <a:pt x="33224" y="22383"/>
                  <a:pt x="33224" y="22350"/>
                </a:cubicBezTo>
                <a:cubicBezTo>
                  <a:pt x="32990" y="21549"/>
                  <a:pt x="32690" y="20815"/>
                  <a:pt x="32423" y="20015"/>
                </a:cubicBezTo>
                <a:lnTo>
                  <a:pt x="32490" y="20015"/>
                </a:lnTo>
                <a:lnTo>
                  <a:pt x="32724" y="20382"/>
                </a:lnTo>
                <a:lnTo>
                  <a:pt x="32757" y="20348"/>
                </a:lnTo>
                <a:cubicBezTo>
                  <a:pt x="32590" y="19981"/>
                  <a:pt x="32390" y="19548"/>
                  <a:pt x="32223" y="19181"/>
                </a:cubicBezTo>
                <a:lnTo>
                  <a:pt x="32223" y="19181"/>
                </a:lnTo>
                <a:cubicBezTo>
                  <a:pt x="32857" y="19948"/>
                  <a:pt x="32924" y="20882"/>
                  <a:pt x="33224" y="21783"/>
                </a:cubicBezTo>
                <a:cubicBezTo>
                  <a:pt x="33257" y="21783"/>
                  <a:pt x="33257" y="21783"/>
                  <a:pt x="33324" y="21716"/>
                </a:cubicBezTo>
                <a:cubicBezTo>
                  <a:pt x="33191" y="21216"/>
                  <a:pt x="33057" y="20782"/>
                  <a:pt x="32990" y="20282"/>
                </a:cubicBezTo>
                <a:lnTo>
                  <a:pt x="33024" y="20282"/>
                </a:lnTo>
                <a:cubicBezTo>
                  <a:pt x="33324" y="20815"/>
                  <a:pt x="33658" y="21382"/>
                  <a:pt x="33924" y="21949"/>
                </a:cubicBezTo>
                <a:cubicBezTo>
                  <a:pt x="33924" y="21949"/>
                  <a:pt x="33991" y="21949"/>
                  <a:pt x="33991" y="21883"/>
                </a:cubicBezTo>
                <a:cubicBezTo>
                  <a:pt x="33724" y="21316"/>
                  <a:pt x="33491" y="20715"/>
                  <a:pt x="33191" y="20148"/>
                </a:cubicBezTo>
                <a:cubicBezTo>
                  <a:pt x="33224" y="20148"/>
                  <a:pt x="33224" y="20148"/>
                  <a:pt x="33257" y="20115"/>
                </a:cubicBezTo>
                <a:lnTo>
                  <a:pt x="34158" y="21849"/>
                </a:lnTo>
                <a:lnTo>
                  <a:pt x="34158" y="21783"/>
                </a:lnTo>
                <a:cubicBezTo>
                  <a:pt x="33924" y="21282"/>
                  <a:pt x="33724" y="20715"/>
                  <a:pt x="33558" y="20215"/>
                </a:cubicBezTo>
                <a:cubicBezTo>
                  <a:pt x="33524" y="20115"/>
                  <a:pt x="33524" y="20015"/>
                  <a:pt x="33491" y="19881"/>
                </a:cubicBezTo>
                <a:cubicBezTo>
                  <a:pt x="33491" y="19881"/>
                  <a:pt x="33524" y="19881"/>
                  <a:pt x="33524" y="19848"/>
                </a:cubicBezTo>
                <a:cubicBezTo>
                  <a:pt x="33891" y="20348"/>
                  <a:pt x="34258" y="20882"/>
                  <a:pt x="34658" y="21382"/>
                </a:cubicBezTo>
                <a:lnTo>
                  <a:pt x="34692" y="21349"/>
                </a:lnTo>
                <a:cubicBezTo>
                  <a:pt x="34225" y="20515"/>
                  <a:pt x="33758" y="19715"/>
                  <a:pt x="33257" y="18881"/>
                </a:cubicBezTo>
                <a:cubicBezTo>
                  <a:pt x="33257" y="18881"/>
                  <a:pt x="33324" y="18881"/>
                  <a:pt x="33324" y="18847"/>
                </a:cubicBezTo>
                <a:lnTo>
                  <a:pt x="34558" y="20348"/>
                </a:lnTo>
                <a:lnTo>
                  <a:pt x="34592" y="20315"/>
                </a:lnTo>
                <a:cubicBezTo>
                  <a:pt x="33858" y="19314"/>
                  <a:pt x="33057" y="18280"/>
                  <a:pt x="32323" y="17279"/>
                </a:cubicBezTo>
                <a:lnTo>
                  <a:pt x="32357" y="17213"/>
                </a:lnTo>
                <a:cubicBezTo>
                  <a:pt x="32990" y="17780"/>
                  <a:pt x="33591" y="18314"/>
                  <a:pt x="34191" y="18847"/>
                </a:cubicBezTo>
                <a:cubicBezTo>
                  <a:pt x="33257" y="17713"/>
                  <a:pt x="32090" y="16812"/>
                  <a:pt x="31089" y="15778"/>
                </a:cubicBezTo>
                <a:lnTo>
                  <a:pt x="31156" y="15712"/>
                </a:lnTo>
                <a:cubicBezTo>
                  <a:pt x="31856" y="16212"/>
                  <a:pt x="32557" y="16779"/>
                  <a:pt x="33257" y="17313"/>
                </a:cubicBezTo>
                <a:cubicBezTo>
                  <a:pt x="32890" y="16846"/>
                  <a:pt x="32490" y="16512"/>
                  <a:pt x="32023" y="16179"/>
                </a:cubicBezTo>
                <a:cubicBezTo>
                  <a:pt x="31589" y="15845"/>
                  <a:pt x="31156" y="15512"/>
                  <a:pt x="30722" y="15178"/>
                </a:cubicBezTo>
                <a:cubicBezTo>
                  <a:pt x="30322" y="14844"/>
                  <a:pt x="29888" y="14511"/>
                  <a:pt x="29421" y="14177"/>
                </a:cubicBezTo>
                <a:cubicBezTo>
                  <a:pt x="29421" y="14177"/>
                  <a:pt x="29421" y="14144"/>
                  <a:pt x="29488" y="14144"/>
                </a:cubicBezTo>
                <a:cubicBezTo>
                  <a:pt x="30155" y="14444"/>
                  <a:pt x="30822" y="14778"/>
                  <a:pt x="31423" y="15045"/>
                </a:cubicBezTo>
                <a:cubicBezTo>
                  <a:pt x="31423" y="15045"/>
                  <a:pt x="31423" y="15011"/>
                  <a:pt x="31489" y="15011"/>
                </a:cubicBezTo>
                <a:cubicBezTo>
                  <a:pt x="30222" y="14311"/>
                  <a:pt x="28921" y="13610"/>
                  <a:pt x="27687" y="12876"/>
                </a:cubicBezTo>
                <a:cubicBezTo>
                  <a:pt x="27687" y="12843"/>
                  <a:pt x="27720" y="12843"/>
                  <a:pt x="27720" y="12810"/>
                </a:cubicBezTo>
                <a:cubicBezTo>
                  <a:pt x="28421" y="13043"/>
                  <a:pt x="29154" y="13343"/>
                  <a:pt x="29855" y="13610"/>
                </a:cubicBezTo>
                <a:lnTo>
                  <a:pt x="29688" y="13443"/>
                </a:lnTo>
                <a:lnTo>
                  <a:pt x="29721" y="13377"/>
                </a:lnTo>
                <a:cubicBezTo>
                  <a:pt x="30422" y="13710"/>
                  <a:pt x="31156" y="14111"/>
                  <a:pt x="31856" y="14444"/>
                </a:cubicBezTo>
                <a:cubicBezTo>
                  <a:pt x="30555" y="13543"/>
                  <a:pt x="29088" y="12943"/>
                  <a:pt x="27687" y="12276"/>
                </a:cubicBezTo>
                <a:lnTo>
                  <a:pt x="27687" y="12276"/>
                </a:lnTo>
                <a:cubicBezTo>
                  <a:pt x="28087" y="12376"/>
                  <a:pt x="28521" y="12509"/>
                  <a:pt x="28888" y="12643"/>
                </a:cubicBezTo>
                <a:cubicBezTo>
                  <a:pt x="28888" y="12609"/>
                  <a:pt x="28888" y="12609"/>
                  <a:pt x="28921" y="12543"/>
                </a:cubicBezTo>
                <a:cubicBezTo>
                  <a:pt x="27753" y="12142"/>
                  <a:pt x="26553" y="11775"/>
                  <a:pt x="25385" y="11342"/>
                </a:cubicBezTo>
                <a:lnTo>
                  <a:pt x="25385" y="11275"/>
                </a:lnTo>
                <a:cubicBezTo>
                  <a:pt x="26319" y="11342"/>
                  <a:pt x="27220" y="11442"/>
                  <a:pt x="28187" y="11509"/>
                </a:cubicBezTo>
                <a:cubicBezTo>
                  <a:pt x="27086" y="11175"/>
                  <a:pt x="26019" y="11108"/>
                  <a:pt x="24985" y="10875"/>
                </a:cubicBezTo>
                <a:cubicBezTo>
                  <a:pt x="25252" y="10875"/>
                  <a:pt x="25518" y="10942"/>
                  <a:pt x="25819" y="10942"/>
                </a:cubicBezTo>
                <a:lnTo>
                  <a:pt x="25819" y="10841"/>
                </a:lnTo>
                <a:cubicBezTo>
                  <a:pt x="24685" y="10708"/>
                  <a:pt x="23517" y="10641"/>
                  <a:pt x="22383" y="10508"/>
                </a:cubicBezTo>
                <a:lnTo>
                  <a:pt x="22383" y="10475"/>
                </a:lnTo>
                <a:cubicBezTo>
                  <a:pt x="23517" y="10475"/>
                  <a:pt x="24584" y="10441"/>
                  <a:pt x="25719" y="10441"/>
                </a:cubicBezTo>
                <a:lnTo>
                  <a:pt x="25719" y="10341"/>
                </a:lnTo>
                <a:cubicBezTo>
                  <a:pt x="24584" y="10308"/>
                  <a:pt x="23417" y="10274"/>
                  <a:pt x="22316" y="10274"/>
                </a:cubicBezTo>
                <a:cubicBezTo>
                  <a:pt x="22860" y="10192"/>
                  <a:pt x="23404" y="10159"/>
                  <a:pt x="23948" y="10159"/>
                </a:cubicBezTo>
                <a:cubicBezTo>
                  <a:pt x="24939" y="10159"/>
                  <a:pt x="25929" y="10267"/>
                  <a:pt x="26919" y="10374"/>
                </a:cubicBezTo>
                <a:lnTo>
                  <a:pt x="26919" y="10308"/>
                </a:lnTo>
                <a:lnTo>
                  <a:pt x="24418" y="10041"/>
                </a:lnTo>
                <a:cubicBezTo>
                  <a:pt x="25051" y="10008"/>
                  <a:pt x="25685" y="10008"/>
                  <a:pt x="26319" y="10008"/>
                </a:cubicBezTo>
                <a:cubicBezTo>
                  <a:pt x="26919" y="10008"/>
                  <a:pt x="27520" y="10108"/>
                  <a:pt x="28154" y="10141"/>
                </a:cubicBezTo>
                <a:cubicBezTo>
                  <a:pt x="27020" y="9674"/>
                  <a:pt x="25819" y="9674"/>
                  <a:pt x="24685" y="9440"/>
                </a:cubicBezTo>
                <a:cubicBezTo>
                  <a:pt x="25485" y="9440"/>
                  <a:pt x="26319" y="9474"/>
                  <a:pt x="27086" y="9541"/>
                </a:cubicBezTo>
                <a:cubicBezTo>
                  <a:pt x="27887" y="9641"/>
                  <a:pt x="28687" y="9707"/>
                  <a:pt x="29488" y="9841"/>
                </a:cubicBezTo>
                <a:lnTo>
                  <a:pt x="29488" y="9807"/>
                </a:lnTo>
                <a:cubicBezTo>
                  <a:pt x="28421" y="9607"/>
                  <a:pt x="27353" y="9374"/>
                  <a:pt x="26319" y="9207"/>
                </a:cubicBezTo>
                <a:lnTo>
                  <a:pt x="26319" y="9174"/>
                </a:lnTo>
                <a:lnTo>
                  <a:pt x="26853" y="9174"/>
                </a:lnTo>
                <a:lnTo>
                  <a:pt x="26853" y="9107"/>
                </a:lnTo>
                <a:cubicBezTo>
                  <a:pt x="26019" y="9040"/>
                  <a:pt x="25218" y="9040"/>
                  <a:pt x="24384" y="9007"/>
                </a:cubicBezTo>
                <a:lnTo>
                  <a:pt x="24384" y="8940"/>
                </a:lnTo>
                <a:cubicBezTo>
                  <a:pt x="24629" y="8940"/>
                  <a:pt x="24859" y="8910"/>
                  <a:pt x="25103" y="8910"/>
                </a:cubicBezTo>
                <a:cubicBezTo>
                  <a:pt x="25226" y="8910"/>
                  <a:pt x="25352" y="8918"/>
                  <a:pt x="25485" y="8940"/>
                </a:cubicBezTo>
                <a:cubicBezTo>
                  <a:pt x="26753" y="8973"/>
                  <a:pt x="28087" y="9107"/>
                  <a:pt x="29355" y="9440"/>
                </a:cubicBezTo>
                <a:cubicBezTo>
                  <a:pt x="29555" y="9474"/>
                  <a:pt x="29822" y="9541"/>
                  <a:pt x="30022" y="9641"/>
                </a:cubicBezTo>
                <a:cubicBezTo>
                  <a:pt x="30055" y="9641"/>
                  <a:pt x="30222" y="9541"/>
                  <a:pt x="30222" y="9474"/>
                </a:cubicBezTo>
                <a:cubicBezTo>
                  <a:pt x="30422" y="9541"/>
                  <a:pt x="30689" y="9641"/>
                  <a:pt x="30889" y="9674"/>
                </a:cubicBezTo>
                <a:cubicBezTo>
                  <a:pt x="30989" y="9707"/>
                  <a:pt x="31056" y="9707"/>
                  <a:pt x="31089" y="9707"/>
                </a:cubicBezTo>
                <a:cubicBezTo>
                  <a:pt x="31089" y="9674"/>
                  <a:pt x="31089" y="9674"/>
                  <a:pt x="31156" y="9641"/>
                </a:cubicBezTo>
                <a:cubicBezTo>
                  <a:pt x="30389" y="9340"/>
                  <a:pt x="29588" y="9040"/>
                  <a:pt x="28854" y="8773"/>
                </a:cubicBezTo>
                <a:lnTo>
                  <a:pt x="29021" y="8773"/>
                </a:lnTo>
                <a:cubicBezTo>
                  <a:pt x="30022" y="8973"/>
                  <a:pt x="31022" y="9374"/>
                  <a:pt x="32023" y="9507"/>
                </a:cubicBezTo>
                <a:lnTo>
                  <a:pt x="32090" y="9507"/>
                </a:lnTo>
                <a:lnTo>
                  <a:pt x="32090" y="9440"/>
                </a:lnTo>
                <a:cubicBezTo>
                  <a:pt x="31223" y="9140"/>
                  <a:pt x="30389" y="8840"/>
                  <a:pt x="29521" y="8540"/>
                </a:cubicBezTo>
                <a:lnTo>
                  <a:pt x="29521" y="8540"/>
                </a:lnTo>
                <a:cubicBezTo>
                  <a:pt x="31189" y="8873"/>
                  <a:pt x="32724" y="9607"/>
                  <a:pt x="34325" y="10208"/>
                </a:cubicBezTo>
                <a:cubicBezTo>
                  <a:pt x="34325" y="10208"/>
                  <a:pt x="34325" y="10174"/>
                  <a:pt x="34358" y="10174"/>
                </a:cubicBezTo>
                <a:cubicBezTo>
                  <a:pt x="33758" y="9941"/>
                  <a:pt x="33157" y="9641"/>
                  <a:pt x="32557" y="9374"/>
                </a:cubicBezTo>
                <a:lnTo>
                  <a:pt x="32557" y="9340"/>
                </a:lnTo>
                <a:cubicBezTo>
                  <a:pt x="33024" y="9507"/>
                  <a:pt x="33424" y="9674"/>
                  <a:pt x="33891" y="9841"/>
                </a:cubicBezTo>
                <a:cubicBezTo>
                  <a:pt x="33891" y="9807"/>
                  <a:pt x="33891" y="9807"/>
                  <a:pt x="33924" y="9774"/>
                </a:cubicBezTo>
                <a:cubicBezTo>
                  <a:pt x="33524" y="9541"/>
                  <a:pt x="33091" y="9340"/>
                  <a:pt x="32657" y="9174"/>
                </a:cubicBezTo>
                <a:cubicBezTo>
                  <a:pt x="32223" y="9007"/>
                  <a:pt x="31823" y="8840"/>
                  <a:pt x="31356" y="8673"/>
                </a:cubicBezTo>
                <a:cubicBezTo>
                  <a:pt x="31356" y="8640"/>
                  <a:pt x="31356" y="8640"/>
                  <a:pt x="31389" y="8607"/>
                </a:cubicBezTo>
                <a:cubicBezTo>
                  <a:pt x="32657" y="9007"/>
                  <a:pt x="33858" y="9641"/>
                  <a:pt x="35059" y="10174"/>
                </a:cubicBezTo>
                <a:cubicBezTo>
                  <a:pt x="35059" y="10141"/>
                  <a:pt x="35059" y="10141"/>
                  <a:pt x="35092" y="10108"/>
                </a:cubicBezTo>
                <a:cubicBezTo>
                  <a:pt x="34325" y="9707"/>
                  <a:pt x="33491" y="9340"/>
                  <a:pt x="32690" y="8973"/>
                </a:cubicBezTo>
                <a:lnTo>
                  <a:pt x="32690" y="8973"/>
                </a:lnTo>
                <a:cubicBezTo>
                  <a:pt x="33858" y="9274"/>
                  <a:pt x="34858" y="9941"/>
                  <a:pt x="35993" y="10308"/>
                </a:cubicBezTo>
                <a:cubicBezTo>
                  <a:pt x="35492" y="10041"/>
                  <a:pt x="35025" y="9841"/>
                  <a:pt x="34525" y="9607"/>
                </a:cubicBezTo>
                <a:cubicBezTo>
                  <a:pt x="34525" y="9607"/>
                  <a:pt x="34525" y="9541"/>
                  <a:pt x="34558" y="9541"/>
                </a:cubicBezTo>
                <a:cubicBezTo>
                  <a:pt x="35159" y="9807"/>
                  <a:pt x="35726" y="10108"/>
                  <a:pt x="36360" y="10341"/>
                </a:cubicBezTo>
                <a:cubicBezTo>
                  <a:pt x="36226" y="10208"/>
                  <a:pt x="36159" y="10141"/>
                  <a:pt x="36026" y="10108"/>
                </a:cubicBezTo>
                <a:lnTo>
                  <a:pt x="36059" y="10041"/>
                </a:lnTo>
                <a:cubicBezTo>
                  <a:pt x="36493" y="10408"/>
                  <a:pt x="37193" y="10808"/>
                  <a:pt x="37961" y="11275"/>
                </a:cubicBezTo>
                <a:lnTo>
                  <a:pt x="37994" y="11242"/>
                </a:lnTo>
                <a:cubicBezTo>
                  <a:pt x="37527" y="10908"/>
                  <a:pt x="37027" y="10508"/>
                  <a:pt x="36560" y="10174"/>
                </a:cubicBezTo>
                <a:cubicBezTo>
                  <a:pt x="36059" y="9841"/>
                  <a:pt x="35592" y="9507"/>
                  <a:pt x="35092" y="9174"/>
                </a:cubicBezTo>
                <a:cubicBezTo>
                  <a:pt x="35092" y="9140"/>
                  <a:pt x="35159" y="9140"/>
                  <a:pt x="35159" y="9107"/>
                </a:cubicBezTo>
                <a:cubicBezTo>
                  <a:pt x="35726" y="9440"/>
                  <a:pt x="36326" y="9774"/>
                  <a:pt x="36860" y="10141"/>
                </a:cubicBezTo>
                <a:cubicBezTo>
                  <a:pt x="36860" y="10108"/>
                  <a:pt x="36893" y="10108"/>
                  <a:pt x="36893" y="10074"/>
                </a:cubicBezTo>
                <a:cubicBezTo>
                  <a:pt x="36426" y="9741"/>
                  <a:pt x="35993" y="9407"/>
                  <a:pt x="35526" y="9007"/>
                </a:cubicBezTo>
                <a:lnTo>
                  <a:pt x="35526" y="9007"/>
                </a:lnTo>
                <a:cubicBezTo>
                  <a:pt x="35692" y="9074"/>
                  <a:pt x="35859" y="9107"/>
                  <a:pt x="35993" y="9140"/>
                </a:cubicBezTo>
                <a:cubicBezTo>
                  <a:pt x="35993" y="9107"/>
                  <a:pt x="35993" y="9107"/>
                  <a:pt x="36026" y="9074"/>
                </a:cubicBezTo>
                <a:cubicBezTo>
                  <a:pt x="35492" y="8840"/>
                  <a:pt x="34892" y="8640"/>
                  <a:pt x="34358" y="8473"/>
                </a:cubicBezTo>
                <a:cubicBezTo>
                  <a:pt x="34358" y="8440"/>
                  <a:pt x="34358" y="8440"/>
                  <a:pt x="34391" y="8406"/>
                </a:cubicBezTo>
                <a:cubicBezTo>
                  <a:pt x="35059" y="8573"/>
                  <a:pt x="35726" y="8740"/>
                  <a:pt x="36360" y="8907"/>
                </a:cubicBezTo>
                <a:cubicBezTo>
                  <a:pt x="36360" y="8840"/>
                  <a:pt x="36360" y="8840"/>
                  <a:pt x="36393" y="8807"/>
                </a:cubicBezTo>
                <a:lnTo>
                  <a:pt x="33024" y="7673"/>
                </a:lnTo>
                <a:lnTo>
                  <a:pt x="33024" y="7639"/>
                </a:lnTo>
                <a:cubicBezTo>
                  <a:pt x="33424" y="7739"/>
                  <a:pt x="33891" y="7839"/>
                  <a:pt x="34325" y="7939"/>
                </a:cubicBezTo>
                <a:cubicBezTo>
                  <a:pt x="34325" y="7906"/>
                  <a:pt x="34325" y="7839"/>
                  <a:pt x="34358" y="7839"/>
                </a:cubicBezTo>
                <a:cubicBezTo>
                  <a:pt x="33057" y="7506"/>
                  <a:pt x="31756" y="7239"/>
                  <a:pt x="30489" y="6905"/>
                </a:cubicBezTo>
                <a:lnTo>
                  <a:pt x="30489" y="6839"/>
                </a:lnTo>
                <a:cubicBezTo>
                  <a:pt x="31189" y="6839"/>
                  <a:pt x="31923" y="6905"/>
                  <a:pt x="32657" y="6905"/>
                </a:cubicBezTo>
                <a:cubicBezTo>
                  <a:pt x="31389" y="6638"/>
                  <a:pt x="30155" y="6638"/>
                  <a:pt x="28821" y="6505"/>
                </a:cubicBezTo>
                <a:cubicBezTo>
                  <a:pt x="29221" y="6472"/>
                  <a:pt x="29588" y="6438"/>
                  <a:pt x="29922" y="6338"/>
                </a:cubicBezTo>
                <a:cubicBezTo>
                  <a:pt x="29655" y="6305"/>
                  <a:pt x="29388" y="6292"/>
                  <a:pt x="29121" y="6292"/>
                </a:cubicBezTo>
                <a:cubicBezTo>
                  <a:pt x="28054" y="6292"/>
                  <a:pt x="26986" y="6505"/>
                  <a:pt x="25919" y="6505"/>
                </a:cubicBezTo>
                <a:cubicBezTo>
                  <a:pt x="26386" y="6405"/>
                  <a:pt x="26853" y="6238"/>
                  <a:pt x="27320" y="6105"/>
                </a:cubicBezTo>
                <a:cubicBezTo>
                  <a:pt x="27195" y="6105"/>
                  <a:pt x="27070" y="6048"/>
                  <a:pt x="26944" y="6048"/>
                </a:cubicBezTo>
                <a:cubicBezTo>
                  <a:pt x="26903" y="6048"/>
                  <a:pt x="26861" y="6055"/>
                  <a:pt x="26819" y="6071"/>
                </a:cubicBezTo>
                <a:cubicBezTo>
                  <a:pt x="25852" y="6305"/>
                  <a:pt x="24918" y="6605"/>
                  <a:pt x="23984" y="6905"/>
                </a:cubicBezTo>
                <a:cubicBezTo>
                  <a:pt x="23984" y="6839"/>
                  <a:pt x="23917" y="6839"/>
                  <a:pt x="23917" y="6805"/>
                </a:cubicBezTo>
                <a:cubicBezTo>
                  <a:pt x="24551" y="6472"/>
                  <a:pt x="25185" y="6138"/>
                  <a:pt x="25819" y="5771"/>
                </a:cubicBezTo>
                <a:lnTo>
                  <a:pt x="25819" y="5738"/>
                </a:lnTo>
                <a:lnTo>
                  <a:pt x="22683" y="7105"/>
                </a:lnTo>
                <a:cubicBezTo>
                  <a:pt x="22683" y="7072"/>
                  <a:pt x="22650" y="7072"/>
                  <a:pt x="22650" y="7005"/>
                </a:cubicBezTo>
                <a:cubicBezTo>
                  <a:pt x="23250" y="6605"/>
                  <a:pt x="23884" y="6138"/>
                  <a:pt x="24518" y="5738"/>
                </a:cubicBezTo>
                <a:lnTo>
                  <a:pt x="24518" y="5738"/>
                </a:lnTo>
                <a:cubicBezTo>
                  <a:pt x="23317" y="6272"/>
                  <a:pt x="22216" y="7072"/>
                  <a:pt x="21015" y="7739"/>
                </a:cubicBezTo>
                <a:cubicBezTo>
                  <a:pt x="21682" y="7172"/>
                  <a:pt x="22316" y="6605"/>
                  <a:pt x="22983" y="6071"/>
                </a:cubicBezTo>
                <a:lnTo>
                  <a:pt x="22983" y="6071"/>
                </a:lnTo>
                <a:cubicBezTo>
                  <a:pt x="21916" y="6605"/>
                  <a:pt x="21015" y="7406"/>
                  <a:pt x="20015" y="8006"/>
                </a:cubicBezTo>
                <a:cubicBezTo>
                  <a:pt x="20648" y="7306"/>
                  <a:pt x="21482" y="6772"/>
                  <a:pt x="22216" y="6171"/>
                </a:cubicBezTo>
                <a:lnTo>
                  <a:pt x="22216" y="6171"/>
                </a:lnTo>
                <a:cubicBezTo>
                  <a:pt x="21582" y="6572"/>
                  <a:pt x="20982" y="6939"/>
                  <a:pt x="20348" y="7272"/>
                </a:cubicBezTo>
                <a:cubicBezTo>
                  <a:pt x="20348" y="7239"/>
                  <a:pt x="20315" y="7239"/>
                  <a:pt x="20315" y="7172"/>
                </a:cubicBezTo>
                <a:lnTo>
                  <a:pt x="22416" y="5438"/>
                </a:lnTo>
                <a:lnTo>
                  <a:pt x="22416" y="5404"/>
                </a:lnTo>
                <a:lnTo>
                  <a:pt x="21049" y="6138"/>
                </a:lnTo>
                <a:lnTo>
                  <a:pt x="21015" y="6105"/>
                </a:lnTo>
                <a:cubicBezTo>
                  <a:pt x="21816" y="5471"/>
                  <a:pt x="22650" y="4904"/>
                  <a:pt x="23417" y="4270"/>
                </a:cubicBezTo>
                <a:cubicBezTo>
                  <a:pt x="23417" y="4270"/>
                  <a:pt x="23417" y="4237"/>
                  <a:pt x="23384" y="4237"/>
                </a:cubicBezTo>
                <a:cubicBezTo>
                  <a:pt x="22817" y="4570"/>
                  <a:pt x="22249" y="4837"/>
                  <a:pt x="21682" y="5171"/>
                </a:cubicBezTo>
                <a:cubicBezTo>
                  <a:pt x="21716" y="5104"/>
                  <a:pt x="21749" y="5071"/>
                  <a:pt x="21816" y="5004"/>
                </a:cubicBezTo>
                <a:cubicBezTo>
                  <a:pt x="22183" y="4737"/>
                  <a:pt x="22516" y="4437"/>
                  <a:pt x="22917" y="4170"/>
                </a:cubicBezTo>
                <a:lnTo>
                  <a:pt x="24818" y="2936"/>
                </a:lnTo>
                <a:cubicBezTo>
                  <a:pt x="24918" y="2836"/>
                  <a:pt x="25085" y="2769"/>
                  <a:pt x="25252" y="2736"/>
                </a:cubicBezTo>
                <a:cubicBezTo>
                  <a:pt x="25252" y="2736"/>
                  <a:pt x="25252" y="2669"/>
                  <a:pt x="25218" y="2669"/>
                </a:cubicBezTo>
                <a:lnTo>
                  <a:pt x="23584" y="3303"/>
                </a:lnTo>
                <a:cubicBezTo>
                  <a:pt x="23584" y="3269"/>
                  <a:pt x="23550" y="3269"/>
                  <a:pt x="23550" y="3236"/>
                </a:cubicBezTo>
                <a:cubicBezTo>
                  <a:pt x="24351" y="2802"/>
                  <a:pt x="25185" y="2335"/>
                  <a:pt x="25985" y="1935"/>
                </a:cubicBezTo>
                <a:lnTo>
                  <a:pt x="25985" y="1902"/>
                </a:lnTo>
                <a:cubicBezTo>
                  <a:pt x="25385" y="2102"/>
                  <a:pt x="24818" y="2302"/>
                  <a:pt x="24251" y="2502"/>
                </a:cubicBezTo>
                <a:cubicBezTo>
                  <a:pt x="24251" y="2469"/>
                  <a:pt x="24218" y="2469"/>
                  <a:pt x="24218" y="2435"/>
                </a:cubicBezTo>
                <a:cubicBezTo>
                  <a:pt x="25085" y="1968"/>
                  <a:pt x="26019" y="1568"/>
                  <a:pt x="26886" y="1101"/>
                </a:cubicBezTo>
                <a:lnTo>
                  <a:pt x="26886" y="1068"/>
                </a:lnTo>
                <a:cubicBezTo>
                  <a:pt x="26319" y="1268"/>
                  <a:pt x="25719" y="1468"/>
                  <a:pt x="25185" y="1668"/>
                </a:cubicBezTo>
                <a:cubicBezTo>
                  <a:pt x="25418" y="1501"/>
                  <a:pt x="25685" y="1401"/>
                  <a:pt x="25919" y="1268"/>
                </a:cubicBezTo>
                <a:cubicBezTo>
                  <a:pt x="26186" y="1135"/>
                  <a:pt x="26419" y="1068"/>
                  <a:pt x="26719" y="934"/>
                </a:cubicBezTo>
                <a:cubicBezTo>
                  <a:pt x="26719" y="901"/>
                  <a:pt x="26686" y="901"/>
                  <a:pt x="26686" y="834"/>
                </a:cubicBezTo>
                <a:cubicBezTo>
                  <a:pt x="25952" y="1135"/>
                  <a:pt x="25218" y="1468"/>
                  <a:pt x="24484" y="1768"/>
                </a:cubicBezTo>
                <a:lnTo>
                  <a:pt x="24484" y="1735"/>
                </a:lnTo>
                <a:cubicBezTo>
                  <a:pt x="24851" y="1468"/>
                  <a:pt x="25218" y="1268"/>
                  <a:pt x="25619" y="1001"/>
                </a:cubicBezTo>
                <a:cubicBezTo>
                  <a:pt x="25185" y="1001"/>
                  <a:pt x="24885" y="1301"/>
                  <a:pt x="24518" y="1468"/>
                </a:cubicBezTo>
                <a:lnTo>
                  <a:pt x="23517" y="2102"/>
                </a:lnTo>
                <a:lnTo>
                  <a:pt x="23484" y="2069"/>
                </a:lnTo>
                <a:cubicBezTo>
                  <a:pt x="24117" y="1501"/>
                  <a:pt x="24718" y="968"/>
                  <a:pt x="25385" y="434"/>
                </a:cubicBezTo>
                <a:lnTo>
                  <a:pt x="25385" y="434"/>
                </a:lnTo>
                <a:cubicBezTo>
                  <a:pt x="24384" y="934"/>
                  <a:pt x="23550" y="1668"/>
                  <a:pt x="22616" y="2302"/>
                </a:cubicBezTo>
                <a:cubicBezTo>
                  <a:pt x="22883" y="1968"/>
                  <a:pt x="23217" y="1635"/>
                  <a:pt x="23517" y="1301"/>
                </a:cubicBezTo>
                <a:lnTo>
                  <a:pt x="23484" y="1268"/>
                </a:lnTo>
                <a:cubicBezTo>
                  <a:pt x="22683" y="2102"/>
                  <a:pt x="21883" y="2902"/>
                  <a:pt x="21115" y="3736"/>
                </a:cubicBezTo>
                <a:lnTo>
                  <a:pt x="21049" y="3670"/>
                </a:lnTo>
                <a:cubicBezTo>
                  <a:pt x="21349" y="3303"/>
                  <a:pt x="21616" y="2902"/>
                  <a:pt x="21883" y="2502"/>
                </a:cubicBezTo>
                <a:lnTo>
                  <a:pt x="21883" y="2502"/>
                </a:lnTo>
                <a:cubicBezTo>
                  <a:pt x="21149" y="3336"/>
                  <a:pt x="20448" y="4237"/>
                  <a:pt x="19681" y="5071"/>
                </a:cubicBezTo>
                <a:lnTo>
                  <a:pt x="19648" y="5004"/>
                </a:lnTo>
                <a:cubicBezTo>
                  <a:pt x="20015" y="4437"/>
                  <a:pt x="20348" y="3836"/>
                  <a:pt x="20715" y="3269"/>
                </a:cubicBezTo>
                <a:lnTo>
                  <a:pt x="20715" y="3269"/>
                </a:lnTo>
                <a:cubicBezTo>
                  <a:pt x="19714" y="4470"/>
                  <a:pt x="19014" y="5838"/>
                  <a:pt x="18113" y="7105"/>
                </a:cubicBezTo>
                <a:cubicBezTo>
                  <a:pt x="18447" y="6272"/>
                  <a:pt x="18780" y="5438"/>
                  <a:pt x="19047" y="4604"/>
                </a:cubicBezTo>
                <a:cubicBezTo>
                  <a:pt x="19047" y="4604"/>
                  <a:pt x="19014" y="4604"/>
                  <a:pt x="19014" y="4570"/>
                </a:cubicBezTo>
                <a:cubicBezTo>
                  <a:pt x="18647" y="5271"/>
                  <a:pt x="18313" y="5971"/>
                  <a:pt x="17946" y="6739"/>
                </a:cubicBezTo>
                <a:cubicBezTo>
                  <a:pt x="17880" y="6739"/>
                  <a:pt x="17880" y="6739"/>
                  <a:pt x="17846" y="6672"/>
                </a:cubicBezTo>
                <a:lnTo>
                  <a:pt x="18480" y="5304"/>
                </a:lnTo>
                <a:lnTo>
                  <a:pt x="18480" y="5304"/>
                </a:lnTo>
                <a:lnTo>
                  <a:pt x="18280" y="5504"/>
                </a:lnTo>
                <a:lnTo>
                  <a:pt x="18280" y="5271"/>
                </a:lnTo>
                <a:lnTo>
                  <a:pt x="18213" y="5271"/>
                </a:lnTo>
                <a:cubicBezTo>
                  <a:pt x="18013" y="5805"/>
                  <a:pt x="17813" y="6305"/>
                  <a:pt x="17613" y="6839"/>
                </a:cubicBezTo>
                <a:cubicBezTo>
                  <a:pt x="17546" y="6839"/>
                  <a:pt x="17546" y="6839"/>
                  <a:pt x="17513" y="6805"/>
                </a:cubicBezTo>
                <a:cubicBezTo>
                  <a:pt x="17713" y="6105"/>
                  <a:pt x="17880" y="5438"/>
                  <a:pt x="18113" y="4737"/>
                </a:cubicBezTo>
                <a:lnTo>
                  <a:pt x="18113" y="4737"/>
                </a:lnTo>
                <a:lnTo>
                  <a:pt x="17713" y="5471"/>
                </a:lnTo>
                <a:cubicBezTo>
                  <a:pt x="17613" y="5738"/>
                  <a:pt x="17513" y="5971"/>
                  <a:pt x="17413" y="6272"/>
                </a:cubicBezTo>
                <a:cubicBezTo>
                  <a:pt x="17546" y="5071"/>
                  <a:pt x="18180" y="4003"/>
                  <a:pt x="18547" y="2836"/>
                </a:cubicBezTo>
                <a:lnTo>
                  <a:pt x="18547" y="2836"/>
                </a:lnTo>
                <a:cubicBezTo>
                  <a:pt x="18247" y="3470"/>
                  <a:pt x="17980" y="4103"/>
                  <a:pt x="17646" y="4737"/>
                </a:cubicBezTo>
                <a:cubicBezTo>
                  <a:pt x="17579" y="4737"/>
                  <a:pt x="17579" y="4670"/>
                  <a:pt x="17546" y="4670"/>
                </a:cubicBezTo>
                <a:cubicBezTo>
                  <a:pt x="17713" y="4170"/>
                  <a:pt x="17913" y="3670"/>
                  <a:pt x="18080" y="3136"/>
                </a:cubicBezTo>
                <a:lnTo>
                  <a:pt x="18080" y="3136"/>
                </a:lnTo>
                <a:cubicBezTo>
                  <a:pt x="17913" y="3403"/>
                  <a:pt x="17846" y="3570"/>
                  <a:pt x="17713" y="3770"/>
                </a:cubicBezTo>
                <a:cubicBezTo>
                  <a:pt x="17713" y="3770"/>
                  <a:pt x="17680" y="3770"/>
                  <a:pt x="17680" y="3736"/>
                </a:cubicBezTo>
                <a:cubicBezTo>
                  <a:pt x="17846" y="3303"/>
                  <a:pt x="18046" y="2902"/>
                  <a:pt x="18213" y="2469"/>
                </a:cubicBezTo>
                <a:cubicBezTo>
                  <a:pt x="18213" y="2469"/>
                  <a:pt x="18180" y="2469"/>
                  <a:pt x="18180" y="2435"/>
                </a:cubicBezTo>
                <a:cubicBezTo>
                  <a:pt x="18013" y="2769"/>
                  <a:pt x="17813" y="3069"/>
                  <a:pt x="17646" y="3403"/>
                </a:cubicBezTo>
                <a:cubicBezTo>
                  <a:pt x="17646" y="3403"/>
                  <a:pt x="17579" y="3403"/>
                  <a:pt x="17579" y="3336"/>
                </a:cubicBezTo>
                <a:cubicBezTo>
                  <a:pt x="17846" y="2769"/>
                  <a:pt x="18147" y="2135"/>
                  <a:pt x="18380" y="1568"/>
                </a:cubicBezTo>
                <a:cubicBezTo>
                  <a:pt x="18380" y="1568"/>
                  <a:pt x="18347" y="1568"/>
                  <a:pt x="18347" y="1501"/>
                </a:cubicBezTo>
                <a:cubicBezTo>
                  <a:pt x="18147" y="1835"/>
                  <a:pt x="17913" y="2235"/>
                  <a:pt x="17713" y="2569"/>
                </a:cubicBezTo>
                <a:lnTo>
                  <a:pt x="17680" y="2569"/>
                </a:lnTo>
                <a:cubicBezTo>
                  <a:pt x="17746" y="2335"/>
                  <a:pt x="17846" y="2135"/>
                  <a:pt x="17913" y="1968"/>
                </a:cubicBezTo>
                <a:cubicBezTo>
                  <a:pt x="17913" y="1968"/>
                  <a:pt x="17880" y="1968"/>
                  <a:pt x="17880" y="1935"/>
                </a:cubicBezTo>
                <a:cubicBezTo>
                  <a:pt x="17646" y="2435"/>
                  <a:pt x="17346" y="2936"/>
                  <a:pt x="17079" y="3403"/>
                </a:cubicBezTo>
                <a:cubicBezTo>
                  <a:pt x="17413" y="2602"/>
                  <a:pt x="17746" y="1802"/>
                  <a:pt x="18313" y="1101"/>
                </a:cubicBezTo>
                <a:lnTo>
                  <a:pt x="18313" y="1101"/>
                </a:lnTo>
                <a:cubicBezTo>
                  <a:pt x="18213" y="1135"/>
                  <a:pt x="18147" y="1235"/>
                  <a:pt x="18013" y="1301"/>
                </a:cubicBezTo>
                <a:cubicBezTo>
                  <a:pt x="18180" y="968"/>
                  <a:pt x="18347" y="668"/>
                  <a:pt x="18480" y="434"/>
                </a:cubicBezTo>
                <a:cubicBezTo>
                  <a:pt x="18480" y="434"/>
                  <a:pt x="18413" y="434"/>
                  <a:pt x="18413" y="401"/>
                </a:cubicBezTo>
                <a:lnTo>
                  <a:pt x="17413" y="1635"/>
                </a:lnTo>
                <a:lnTo>
                  <a:pt x="17379" y="1602"/>
                </a:lnTo>
                <a:lnTo>
                  <a:pt x="18247" y="100"/>
                </a:lnTo>
                <a:cubicBezTo>
                  <a:pt x="18213" y="100"/>
                  <a:pt x="18213" y="67"/>
                  <a:pt x="18180" y="67"/>
                </a:cubicBezTo>
                <a:cubicBezTo>
                  <a:pt x="17880" y="467"/>
                  <a:pt x="17546" y="901"/>
                  <a:pt x="17246" y="1335"/>
                </a:cubicBezTo>
                <a:lnTo>
                  <a:pt x="17213" y="1335"/>
                </a:lnTo>
                <a:cubicBezTo>
                  <a:pt x="17246" y="1235"/>
                  <a:pt x="17346" y="1068"/>
                  <a:pt x="17379" y="934"/>
                </a:cubicBezTo>
                <a:cubicBezTo>
                  <a:pt x="17379" y="934"/>
                  <a:pt x="17346" y="934"/>
                  <a:pt x="17346" y="901"/>
                </a:cubicBezTo>
                <a:cubicBezTo>
                  <a:pt x="17246" y="1001"/>
                  <a:pt x="17213" y="1101"/>
                  <a:pt x="17146" y="1235"/>
                </a:cubicBezTo>
                <a:cubicBezTo>
                  <a:pt x="17146" y="1235"/>
                  <a:pt x="17079" y="1235"/>
                  <a:pt x="17079" y="1168"/>
                </a:cubicBezTo>
                <a:cubicBezTo>
                  <a:pt x="17246" y="801"/>
                  <a:pt x="17379" y="434"/>
                  <a:pt x="17546" y="67"/>
                </a:cubicBezTo>
                <a:cubicBezTo>
                  <a:pt x="17513" y="67"/>
                  <a:pt x="17513" y="67"/>
                  <a:pt x="174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8"/>
          <p:cNvSpPr/>
          <p:nvPr/>
        </p:nvSpPr>
        <p:spPr>
          <a:xfrm>
            <a:off x="1407850" y="3504125"/>
            <a:ext cx="25" cy="25"/>
          </a:xfrm>
          <a:custGeom>
            <a:avLst/>
            <a:gdLst/>
            <a:ahLst/>
            <a:cxnLst/>
            <a:rect l="l" t="t" r="r" b="b"/>
            <a:pathLst>
              <a:path w="1" h="1" extrusionOk="0">
                <a:moveTo>
                  <a:pt x="1" y="1"/>
                </a:moveTo>
                <a:lnTo>
                  <a:pt x="1" y="1"/>
                </a:lnTo>
                <a:lnTo>
                  <a:pt x="1" y="1"/>
                </a:lnTo>
                <a:close/>
              </a:path>
            </a:pathLst>
          </a:custGeom>
          <a:solidFill>
            <a:srgbClr val="131E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8"/>
          <p:cNvSpPr/>
          <p:nvPr/>
        </p:nvSpPr>
        <p:spPr>
          <a:xfrm>
            <a:off x="2192025" y="3021300"/>
            <a:ext cx="781400" cy="1715400"/>
          </a:xfrm>
          <a:custGeom>
            <a:avLst/>
            <a:gdLst/>
            <a:ahLst/>
            <a:cxnLst/>
            <a:rect l="l" t="t" r="r" b="b"/>
            <a:pathLst>
              <a:path w="31256" h="68616" extrusionOk="0">
                <a:moveTo>
                  <a:pt x="7076" y="1228"/>
                </a:moveTo>
                <a:cubicBezTo>
                  <a:pt x="7018" y="1232"/>
                  <a:pt x="6962" y="1234"/>
                  <a:pt x="6905" y="1234"/>
                </a:cubicBezTo>
                <a:lnTo>
                  <a:pt x="7260" y="1290"/>
                </a:lnTo>
                <a:lnTo>
                  <a:pt x="7260" y="1290"/>
                </a:lnTo>
                <a:cubicBezTo>
                  <a:pt x="7199" y="1269"/>
                  <a:pt x="7137" y="1248"/>
                  <a:pt x="7076" y="1228"/>
                </a:cubicBezTo>
                <a:close/>
                <a:moveTo>
                  <a:pt x="24684" y="3703"/>
                </a:moveTo>
                <a:cubicBezTo>
                  <a:pt x="25185" y="3803"/>
                  <a:pt x="25685" y="3970"/>
                  <a:pt x="26185" y="4103"/>
                </a:cubicBezTo>
                <a:lnTo>
                  <a:pt x="26185" y="4136"/>
                </a:lnTo>
                <a:lnTo>
                  <a:pt x="24684" y="3770"/>
                </a:lnTo>
                <a:cubicBezTo>
                  <a:pt x="24618" y="3736"/>
                  <a:pt x="24684" y="3736"/>
                  <a:pt x="24684" y="3703"/>
                </a:cubicBezTo>
                <a:close/>
                <a:moveTo>
                  <a:pt x="11275" y="5304"/>
                </a:moveTo>
                <a:cubicBezTo>
                  <a:pt x="11386" y="5336"/>
                  <a:pt x="11498" y="5368"/>
                  <a:pt x="11608" y="5400"/>
                </a:cubicBezTo>
                <a:lnTo>
                  <a:pt x="11608" y="5400"/>
                </a:lnTo>
                <a:lnTo>
                  <a:pt x="11608" y="5359"/>
                </a:lnTo>
                <a:lnTo>
                  <a:pt x="11608" y="5359"/>
                </a:lnTo>
                <a:cubicBezTo>
                  <a:pt x="11498" y="5338"/>
                  <a:pt x="11386" y="5320"/>
                  <a:pt x="11275" y="5304"/>
                </a:cubicBezTo>
                <a:close/>
                <a:moveTo>
                  <a:pt x="2229" y="7852"/>
                </a:moveTo>
                <a:cubicBezTo>
                  <a:pt x="1800" y="8030"/>
                  <a:pt x="1372" y="8201"/>
                  <a:pt x="934" y="8373"/>
                </a:cubicBezTo>
                <a:cubicBezTo>
                  <a:pt x="1034" y="8373"/>
                  <a:pt x="1101" y="8373"/>
                  <a:pt x="1201" y="8306"/>
                </a:cubicBezTo>
                <a:cubicBezTo>
                  <a:pt x="1497" y="8207"/>
                  <a:pt x="1793" y="8097"/>
                  <a:pt x="2089" y="7989"/>
                </a:cubicBezTo>
                <a:lnTo>
                  <a:pt x="2089" y="7989"/>
                </a:lnTo>
                <a:cubicBezTo>
                  <a:pt x="2136" y="7944"/>
                  <a:pt x="2183" y="7898"/>
                  <a:pt x="2229" y="7852"/>
                </a:cubicBezTo>
                <a:close/>
                <a:moveTo>
                  <a:pt x="20014" y="8239"/>
                </a:moveTo>
                <a:cubicBezTo>
                  <a:pt x="20248" y="8406"/>
                  <a:pt x="20448" y="8506"/>
                  <a:pt x="20715" y="8673"/>
                </a:cubicBezTo>
                <a:lnTo>
                  <a:pt x="20681" y="8740"/>
                </a:lnTo>
                <a:cubicBezTo>
                  <a:pt x="20415" y="8573"/>
                  <a:pt x="20214" y="8440"/>
                  <a:pt x="19948" y="8273"/>
                </a:cubicBezTo>
                <a:lnTo>
                  <a:pt x="20014" y="8239"/>
                </a:lnTo>
                <a:close/>
                <a:moveTo>
                  <a:pt x="10241" y="8907"/>
                </a:moveTo>
                <a:lnTo>
                  <a:pt x="10274" y="8940"/>
                </a:lnTo>
                <a:cubicBezTo>
                  <a:pt x="9740" y="9307"/>
                  <a:pt x="9207" y="9640"/>
                  <a:pt x="8673" y="9974"/>
                </a:cubicBezTo>
                <a:lnTo>
                  <a:pt x="8606" y="9941"/>
                </a:lnTo>
                <a:cubicBezTo>
                  <a:pt x="9173" y="9607"/>
                  <a:pt x="9707" y="9240"/>
                  <a:pt x="10241" y="8907"/>
                </a:cubicBezTo>
                <a:close/>
                <a:moveTo>
                  <a:pt x="12175" y="10408"/>
                </a:moveTo>
                <a:cubicBezTo>
                  <a:pt x="12175" y="10408"/>
                  <a:pt x="12209" y="10408"/>
                  <a:pt x="12209" y="10441"/>
                </a:cubicBezTo>
                <a:cubicBezTo>
                  <a:pt x="12083" y="10718"/>
                  <a:pt x="11956" y="10977"/>
                  <a:pt x="11830" y="11231"/>
                </a:cubicBezTo>
                <a:lnTo>
                  <a:pt x="11830" y="11231"/>
                </a:lnTo>
                <a:cubicBezTo>
                  <a:pt x="11898" y="11028"/>
                  <a:pt x="11967" y="10825"/>
                  <a:pt x="12038" y="10619"/>
                </a:cubicBezTo>
                <a:lnTo>
                  <a:pt x="12038" y="10619"/>
                </a:lnTo>
                <a:cubicBezTo>
                  <a:pt x="12037" y="10620"/>
                  <a:pt x="12036" y="10622"/>
                  <a:pt x="12035" y="10623"/>
                </a:cubicBezTo>
                <a:lnTo>
                  <a:pt x="12035" y="10623"/>
                </a:lnTo>
                <a:cubicBezTo>
                  <a:pt x="11939" y="10851"/>
                  <a:pt x="11822" y="11046"/>
                  <a:pt x="11708" y="11240"/>
                </a:cubicBezTo>
                <a:lnTo>
                  <a:pt x="11708" y="11240"/>
                </a:lnTo>
                <a:cubicBezTo>
                  <a:pt x="11808" y="11037"/>
                  <a:pt x="11912" y="10827"/>
                  <a:pt x="12035" y="10623"/>
                </a:cubicBezTo>
                <a:lnTo>
                  <a:pt x="12035" y="10623"/>
                </a:lnTo>
                <a:cubicBezTo>
                  <a:pt x="12038" y="10618"/>
                  <a:pt x="12040" y="10613"/>
                  <a:pt x="12042" y="10608"/>
                </a:cubicBezTo>
                <a:lnTo>
                  <a:pt x="12042" y="10608"/>
                </a:lnTo>
                <a:cubicBezTo>
                  <a:pt x="12041" y="10611"/>
                  <a:pt x="12039" y="10615"/>
                  <a:pt x="12038" y="10619"/>
                </a:cubicBezTo>
                <a:lnTo>
                  <a:pt x="12038" y="10619"/>
                </a:lnTo>
                <a:cubicBezTo>
                  <a:pt x="12081" y="10547"/>
                  <a:pt x="12127" y="10477"/>
                  <a:pt x="12175" y="10408"/>
                </a:cubicBezTo>
                <a:close/>
                <a:moveTo>
                  <a:pt x="11875" y="11975"/>
                </a:moveTo>
                <a:cubicBezTo>
                  <a:pt x="11869" y="11985"/>
                  <a:pt x="11864" y="11995"/>
                  <a:pt x="11858" y="12005"/>
                </a:cubicBezTo>
                <a:lnTo>
                  <a:pt x="11858" y="12005"/>
                </a:lnTo>
                <a:cubicBezTo>
                  <a:pt x="11863" y="12007"/>
                  <a:pt x="11868" y="12009"/>
                  <a:pt x="11875" y="12009"/>
                </a:cubicBezTo>
                <a:cubicBezTo>
                  <a:pt x="11882" y="11998"/>
                  <a:pt x="11889" y="11987"/>
                  <a:pt x="11896" y="11975"/>
                </a:cubicBezTo>
                <a:close/>
                <a:moveTo>
                  <a:pt x="13710" y="12543"/>
                </a:moveTo>
                <a:cubicBezTo>
                  <a:pt x="13742" y="12766"/>
                  <a:pt x="13774" y="13113"/>
                  <a:pt x="13835" y="13493"/>
                </a:cubicBezTo>
                <a:lnTo>
                  <a:pt x="13835" y="13493"/>
                </a:lnTo>
                <a:cubicBezTo>
                  <a:pt x="13835" y="13493"/>
                  <a:pt x="13835" y="13493"/>
                  <a:pt x="13835" y="13493"/>
                </a:cubicBezTo>
                <a:cubicBezTo>
                  <a:pt x="13827" y="13493"/>
                  <a:pt x="13810" y="13510"/>
                  <a:pt x="13777" y="13543"/>
                </a:cubicBezTo>
                <a:cubicBezTo>
                  <a:pt x="13743" y="13143"/>
                  <a:pt x="13743" y="12776"/>
                  <a:pt x="13710" y="12543"/>
                </a:cubicBezTo>
                <a:close/>
                <a:moveTo>
                  <a:pt x="19875" y="12211"/>
                </a:moveTo>
                <a:cubicBezTo>
                  <a:pt x="19862" y="12227"/>
                  <a:pt x="19846" y="12242"/>
                  <a:pt x="19814" y="12242"/>
                </a:cubicBezTo>
                <a:cubicBezTo>
                  <a:pt x="19981" y="12509"/>
                  <a:pt x="20114" y="12843"/>
                  <a:pt x="20281" y="13143"/>
                </a:cubicBezTo>
                <a:lnTo>
                  <a:pt x="20248" y="13143"/>
                </a:lnTo>
                <a:cubicBezTo>
                  <a:pt x="20217" y="13094"/>
                  <a:pt x="20187" y="13045"/>
                  <a:pt x="20157" y="12996"/>
                </a:cubicBezTo>
                <a:lnTo>
                  <a:pt x="20157" y="12996"/>
                </a:lnTo>
                <a:cubicBezTo>
                  <a:pt x="20272" y="13210"/>
                  <a:pt x="20390" y="13425"/>
                  <a:pt x="20515" y="13643"/>
                </a:cubicBezTo>
                <a:cubicBezTo>
                  <a:pt x="20548" y="13643"/>
                  <a:pt x="20548" y="13610"/>
                  <a:pt x="20581" y="13610"/>
                </a:cubicBezTo>
                <a:cubicBezTo>
                  <a:pt x="20354" y="13156"/>
                  <a:pt x="20112" y="12686"/>
                  <a:pt x="19875" y="12211"/>
                </a:cubicBezTo>
                <a:close/>
                <a:moveTo>
                  <a:pt x="7605" y="12843"/>
                </a:moveTo>
                <a:cubicBezTo>
                  <a:pt x="7539" y="13210"/>
                  <a:pt x="7439" y="13577"/>
                  <a:pt x="7372" y="13943"/>
                </a:cubicBezTo>
                <a:lnTo>
                  <a:pt x="7272" y="13943"/>
                </a:lnTo>
                <a:cubicBezTo>
                  <a:pt x="7372" y="13577"/>
                  <a:pt x="7505" y="13243"/>
                  <a:pt x="7572" y="12843"/>
                </a:cubicBezTo>
                <a:close/>
                <a:moveTo>
                  <a:pt x="13109" y="13543"/>
                </a:moveTo>
                <a:cubicBezTo>
                  <a:pt x="13209" y="13877"/>
                  <a:pt x="13343" y="14144"/>
                  <a:pt x="13410" y="14477"/>
                </a:cubicBezTo>
                <a:lnTo>
                  <a:pt x="13376" y="14477"/>
                </a:lnTo>
                <a:cubicBezTo>
                  <a:pt x="13276" y="14144"/>
                  <a:pt x="13176" y="13877"/>
                  <a:pt x="13076" y="13543"/>
                </a:cubicBezTo>
                <a:close/>
                <a:moveTo>
                  <a:pt x="31256" y="14777"/>
                </a:moveTo>
                <a:cubicBezTo>
                  <a:pt x="31246" y="14777"/>
                  <a:pt x="31239" y="14780"/>
                  <a:pt x="31233" y="14784"/>
                </a:cubicBezTo>
                <a:lnTo>
                  <a:pt x="31233" y="14784"/>
                </a:lnTo>
                <a:cubicBezTo>
                  <a:pt x="31240" y="14782"/>
                  <a:pt x="31248" y="14780"/>
                  <a:pt x="31256" y="14777"/>
                </a:cubicBezTo>
                <a:close/>
                <a:moveTo>
                  <a:pt x="30673" y="14200"/>
                </a:moveTo>
                <a:cubicBezTo>
                  <a:pt x="30800" y="14498"/>
                  <a:pt x="30935" y="14767"/>
                  <a:pt x="31135" y="14791"/>
                </a:cubicBezTo>
                <a:lnTo>
                  <a:pt x="31135" y="14791"/>
                </a:lnTo>
                <a:cubicBezTo>
                  <a:pt x="31070" y="14731"/>
                  <a:pt x="30986" y="14671"/>
                  <a:pt x="30955" y="14611"/>
                </a:cubicBezTo>
                <a:cubicBezTo>
                  <a:pt x="30862" y="14473"/>
                  <a:pt x="30768" y="14336"/>
                  <a:pt x="30673" y="14200"/>
                </a:cubicBezTo>
                <a:close/>
                <a:moveTo>
                  <a:pt x="31233" y="14784"/>
                </a:moveTo>
                <a:lnTo>
                  <a:pt x="31233" y="14784"/>
                </a:lnTo>
                <a:cubicBezTo>
                  <a:pt x="31209" y="14790"/>
                  <a:pt x="31187" y="14793"/>
                  <a:pt x="31165" y="14793"/>
                </a:cubicBezTo>
                <a:cubicBezTo>
                  <a:pt x="31155" y="14793"/>
                  <a:pt x="31145" y="14792"/>
                  <a:pt x="31135" y="14791"/>
                </a:cubicBezTo>
                <a:lnTo>
                  <a:pt x="31135" y="14791"/>
                </a:lnTo>
                <a:cubicBezTo>
                  <a:pt x="31142" y="14798"/>
                  <a:pt x="31149" y="14804"/>
                  <a:pt x="31156" y="14811"/>
                </a:cubicBezTo>
                <a:cubicBezTo>
                  <a:pt x="31203" y="14811"/>
                  <a:pt x="31217" y="14794"/>
                  <a:pt x="31233" y="14784"/>
                </a:cubicBezTo>
                <a:close/>
                <a:moveTo>
                  <a:pt x="7105" y="13476"/>
                </a:moveTo>
                <a:cubicBezTo>
                  <a:pt x="7072" y="13977"/>
                  <a:pt x="6938" y="14444"/>
                  <a:pt x="6838" y="14911"/>
                </a:cubicBezTo>
                <a:cubicBezTo>
                  <a:pt x="6772" y="14911"/>
                  <a:pt x="6738" y="14911"/>
                  <a:pt x="6705" y="14877"/>
                </a:cubicBezTo>
                <a:lnTo>
                  <a:pt x="7072" y="13476"/>
                </a:lnTo>
                <a:close/>
                <a:moveTo>
                  <a:pt x="30422" y="13943"/>
                </a:moveTo>
                <a:cubicBezTo>
                  <a:pt x="30388" y="13943"/>
                  <a:pt x="30388" y="13977"/>
                  <a:pt x="30355" y="13977"/>
                </a:cubicBezTo>
                <a:cubicBezTo>
                  <a:pt x="30522" y="14410"/>
                  <a:pt x="30789" y="14777"/>
                  <a:pt x="31022" y="15211"/>
                </a:cubicBezTo>
                <a:cubicBezTo>
                  <a:pt x="31022" y="15211"/>
                  <a:pt x="31056" y="15211"/>
                  <a:pt x="31056" y="15144"/>
                </a:cubicBezTo>
                <a:cubicBezTo>
                  <a:pt x="30855" y="14744"/>
                  <a:pt x="30622" y="14377"/>
                  <a:pt x="30422" y="13943"/>
                </a:cubicBezTo>
                <a:close/>
                <a:moveTo>
                  <a:pt x="5771" y="14444"/>
                </a:moveTo>
                <a:cubicBezTo>
                  <a:pt x="5838" y="14444"/>
                  <a:pt x="5838" y="14477"/>
                  <a:pt x="5871" y="14477"/>
                </a:cubicBezTo>
                <a:cubicBezTo>
                  <a:pt x="5572" y="14940"/>
                  <a:pt x="5250" y="15425"/>
                  <a:pt x="4960" y="15914"/>
                </a:cubicBezTo>
                <a:lnTo>
                  <a:pt x="4960" y="15914"/>
                </a:lnTo>
                <a:cubicBezTo>
                  <a:pt x="4948" y="15912"/>
                  <a:pt x="4937" y="15912"/>
                  <a:pt x="4937" y="15912"/>
                </a:cubicBezTo>
                <a:cubicBezTo>
                  <a:pt x="4882" y="16021"/>
                  <a:pt x="4826" y="16132"/>
                  <a:pt x="4770" y="16243"/>
                </a:cubicBezTo>
                <a:lnTo>
                  <a:pt x="4770" y="16243"/>
                </a:lnTo>
                <a:lnTo>
                  <a:pt x="4770" y="16078"/>
                </a:lnTo>
                <a:lnTo>
                  <a:pt x="5771" y="14444"/>
                </a:lnTo>
                <a:close/>
                <a:moveTo>
                  <a:pt x="18447" y="0"/>
                </a:moveTo>
                <a:lnTo>
                  <a:pt x="18447" y="0"/>
                </a:lnTo>
                <a:cubicBezTo>
                  <a:pt x="17746" y="167"/>
                  <a:pt x="17312" y="767"/>
                  <a:pt x="16779" y="1168"/>
                </a:cubicBezTo>
                <a:cubicBezTo>
                  <a:pt x="17079" y="834"/>
                  <a:pt x="17312" y="467"/>
                  <a:pt x="17613" y="134"/>
                </a:cubicBezTo>
                <a:lnTo>
                  <a:pt x="17579" y="100"/>
                </a:lnTo>
                <a:cubicBezTo>
                  <a:pt x="17279" y="434"/>
                  <a:pt x="16945" y="767"/>
                  <a:pt x="16645" y="1101"/>
                </a:cubicBezTo>
                <a:lnTo>
                  <a:pt x="16612" y="1101"/>
                </a:lnTo>
                <a:cubicBezTo>
                  <a:pt x="16779" y="901"/>
                  <a:pt x="16912" y="634"/>
                  <a:pt x="17079" y="434"/>
                </a:cubicBezTo>
                <a:lnTo>
                  <a:pt x="17046" y="400"/>
                </a:lnTo>
                <a:cubicBezTo>
                  <a:pt x="16745" y="767"/>
                  <a:pt x="16445" y="1168"/>
                  <a:pt x="16145" y="1568"/>
                </a:cubicBezTo>
                <a:lnTo>
                  <a:pt x="16112" y="1568"/>
                </a:lnTo>
                <a:cubicBezTo>
                  <a:pt x="16212" y="1434"/>
                  <a:pt x="16245" y="1301"/>
                  <a:pt x="16312" y="1168"/>
                </a:cubicBezTo>
                <a:lnTo>
                  <a:pt x="16312" y="1168"/>
                </a:lnTo>
                <a:cubicBezTo>
                  <a:pt x="15945" y="1635"/>
                  <a:pt x="15611" y="2135"/>
                  <a:pt x="15311" y="2602"/>
                </a:cubicBezTo>
                <a:cubicBezTo>
                  <a:pt x="15211" y="2769"/>
                  <a:pt x="15144" y="2969"/>
                  <a:pt x="15077" y="3202"/>
                </a:cubicBezTo>
                <a:cubicBezTo>
                  <a:pt x="15077" y="3202"/>
                  <a:pt x="15044" y="3202"/>
                  <a:pt x="15044" y="3136"/>
                </a:cubicBezTo>
                <a:cubicBezTo>
                  <a:pt x="15144" y="2869"/>
                  <a:pt x="15278" y="2602"/>
                  <a:pt x="15378" y="2302"/>
                </a:cubicBezTo>
                <a:cubicBezTo>
                  <a:pt x="15378" y="2302"/>
                  <a:pt x="15311" y="2302"/>
                  <a:pt x="15311" y="2268"/>
                </a:cubicBezTo>
                <a:cubicBezTo>
                  <a:pt x="15211" y="2535"/>
                  <a:pt x="15044" y="2802"/>
                  <a:pt x="14877" y="3102"/>
                </a:cubicBezTo>
                <a:cubicBezTo>
                  <a:pt x="14911" y="2902"/>
                  <a:pt x="14944" y="2735"/>
                  <a:pt x="14977" y="2569"/>
                </a:cubicBezTo>
                <a:cubicBezTo>
                  <a:pt x="14944" y="2569"/>
                  <a:pt x="14944" y="2569"/>
                  <a:pt x="14911" y="2535"/>
                </a:cubicBezTo>
                <a:cubicBezTo>
                  <a:pt x="14777" y="2936"/>
                  <a:pt x="14610" y="3303"/>
                  <a:pt x="14477" y="3736"/>
                </a:cubicBezTo>
                <a:lnTo>
                  <a:pt x="14444" y="3736"/>
                </a:lnTo>
                <a:lnTo>
                  <a:pt x="14444" y="3236"/>
                </a:lnTo>
                <a:lnTo>
                  <a:pt x="14410" y="3236"/>
                </a:lnTo>
                <a:cubicBezTo>
                  <a:pt x="14410" y="3303"/>
                  <a:pt x="14377" y="3403"/>
                  <a:pt x="14377" y="3436"/>
                </a:cubicBezTo>
                <a:lnTo>
                  <a:pt x="14344" y="3436"/>
                </a:lnTo>
                <a:cubicBezTo>
                  <a:pt x="14410" y="3036"/>
                  <a:pt x="14444" y="2569"/>
                  <a:pt x="14544" y="2135"/>
                </a:cubicBezTo>
                <a:lnTo>
                  <a:pt x="14444" y="2135"/>
                </a:lnTo>
                <a:cubicBezTo>
                  <a:pt x="14377" y="2769"/>
                  <a:pt x="14244" y="3369"/>
                  <a:pt x="14177" y="3970"/>
                </a:cubicBezTo>
                <a:cubicBezTo>
                  <a:pt x="14077" y="3536"/>
                  <a:pt x="14043" y="3069"/>
                  <a:pt x="14010" y="2602"/>
                </a:cubicBezTo>
                <a:lnTo>
                  <a:pt x="13943" y="2602"/>
                </a:lnTo>
                <a:cubicBezTo>
                  <a:pt x="14010" y="3269"/>
                  <a:pt x="14043" y="3903"/>
                  <a:pt x="14077" y="4570"/>
                </a:cubicBezTo>
                <a:cubicBezTo>
                  <a:pt x="13910" y="4270"/>
                  <a:pt x="13777" y="4036"/>
                  <a:pt x="13676" y="3736"/>
                </a:cubicBezTo>
                <a:cubicBezTo>
                  <a:pt x="13676" y="3736"/>
                  <a:pt x="13610" y="3736"/>
                  <a:pt x="13610" y="3770"/>
                </a:cubicBezTo>
                <a:lnTo>
                  <a:pt x="13743" y="4136"/>
                </a:lnTo>
                <a:lnTo>
                  <a:pt x="13710" y="4136"/>
                </a:lnTo>
                <a:cubicBezTo>
                  <a:pt x="13543" y="3870"/>
                  <a:pt x="13343" y="3569"/>
                  <a:pt x="13176" y="3269"/>
                </a:cubicBezTo>
                <a:lnTo>
                  <a:pt x="13109" y="3303"/>
                </a:lnTo>
                <a:cubicBezTo>
                  <a:pt x="13243" y="3603"/>
                  <a:pt x="13376" y="3903"/>
                  <a:pt x="13543" y="4136"/>
                </a:cubicBezTo>
                <a:lnTo>
                  <a:pt x="13510" y="4136"/>
                </a:lnTo>
                <a:cubicBezTo>
                  <a:pt x="13176" y="3736"/>
                  <a:pt x="12843" y="3303"/>
                  <a:pt x="12509" y="2936"/>
                </a:cubicBezTo>
                <a:lnTo>
                  <a:pt x="12442" y="2969"/>
                </a:lnTo>
                <a:lnTo>
                  <a:pt x="12843" y="3469"/>
                </a:lnTo>
                <a:lnTo>
                  <a:pt x="12776" y="3469"/>
                </a:lnTo>
                <a:cubicBezTo>
                  <a:pt x="12376" y="3036"/>
                  <a:pt x="11909" y="2569"/>
                  <a:pt x="11508" y="2102"/>
                </a:cubicBezTo>
                <a:lnTo>
                  <a:pt x="11442" y="2135"/>
                </a:lnTo>
                <a:cubicBezTo>
                  <a:pt x="11675" y="2402"/>
                  <a:pt x="11875" y="2669"/>
                  <a:pt x="12075" y="2936"/>
                </a:cubicBezTo>
                <a:cubicBezTo>
                  <a:pt x="11508" y="2435"/>
                  <a:pt x="10941" y="1935"/>
                  <a:pt x="10341" y="1568"/>
                </a:cubicBezTo>
                <a:lnTo>
                  <a:pt x="10341" y="1568"/>
                </a:lnTo>
                <a:cubicBezTo>
                  <a:pt x="10441" y="1668"/>
                  <a:pt x="10574" y="1768"/>
                  <a:pt x="10674" y="1901"/>
                </a:cubicBezTo>
                <a:lnTo>
                  <a:pt x="10608" y="1935"/>
                </a:lnTo>
                <a:cubicBezTo>
                  <a:pt x="10241" y="1635"/>
                  <a:pt x="9874" y="1401"/>
                  <a:pt x="9507" y="1101"/>
                </a:cubicBezTo>
                <a:cubicBezTo>
                  <a:pt x="9507" y="1134"/>
                  <a:pt x="9440" y="1134"/>
                  <a:pt x="9440" y="1168"/>
                </a:cubicBezTo>
                <a:cubicBezTo>
                  <a:pt x="9607" y="1301"/>
                  <a:pt x="9774" y="1468"/>
                  <a:pt x="9940" y="1601"/>
                </a:cubicBezTo>
                <a:cubicBezTo>
                  <a:pt x="9940" y="1601"/>
                  <a:pt x="9940" y="1635"/>
                  <a:pt x="9907" y="1635"/>
                </a:cubicBezTo>
                <a:cubicBezTo>
                  <a:pt x="9507" y="1334"/>
                  <a:pt x="9073" y="1101"/>
                  <a:pt x="8673" y="801"/>
                </a:cubicBezTo>
                <a:lnTo>
                  <a:pt x="8606" y="834"/>
                </a:lnTo>
                <a:cubicBezTo>
                  <a:pt x="8706" y="901"/>
                  <a:pt x="8773" y="967"/>
                  <a:pt x="8873" y="1001"/>
                </a:cubicBezTo>
                <a:cubicBezTo>
                  <a:pt x="8873" y="1068"/>
                  <a:pt x="8840" y="1068"/>
                  <a:pt x="8840" y="1101"/>
                </a:cubicBezTo>
                <a:cubicBezTo>
                  <a:pt x="8539" y="734"/>
                  <a:pt x="8072" y="801"/>
                  <a:pt x="7739" y="634"/>
                </a:cubicBezTo>
                <a:cubicBezTo>
                  <a:pt x="7590" y="574"/>
                  <a:pt x="7415" y="462"/>
                  <a:pt x="7260" y="462"/>
                </a:cubicBezTo>
                <a:cubicBezTo>
                  <a:pt x="7242" y="462"/>
                  <a:pt x="7223" y="464"/>
                  <a:pt x="7205" y="467"/>
                </a:cubicBezTo>
                <a:cubicBezTo>
                  <a:pt x="7135" y="494"/>
                  <a:pt x="7069" y="504"/>
                  <a:pt x="7006" y="504"/>
                </a:cubicBezTo>
                <a:cubicBezTo>
                  <a:pt x="6833" y="504"/>
                  <a:pt x="6685" y="425"/>
                  <a:pt x="6538" y="400"/>
                </a:cubicBezTo>
                <a:cubicBezTo>
                  <a:pt x="6438" y="400"/>
                  <a:pt x="6371" y="334"/>
                  <a:pt x="6271" y="334"/>
                </a:cubicBezTo>
                <a:lnTo>
                  <a:pt x="6271" y="400"/>
                </a:lnTo>
                <a:cubicBezTo>
                  <a:pt x="6905" y="601"/>
                  <a:pt x="7505" y="801"/>
                  <a:pt x="8106" y="1001"/>
                </a:cubicBezTo>
                <a:cubicBezTo>
                  <a:pt x="8072" y="1034"/>
                  <a:pt x="8031" y="1051"/>
                  <a:pt x="7993" y="1051"/>
                </a:cubicBezTo>
                <a:cubicBezTo>
                  <a:pt x="7956" y="1051"/>
                  <a:pt x="7922" y="1034"/>
                  <a:pt x="7906" y="1001"/>
                </a:cubicBezTo>
                <a:cubicBezTo>
                  <a:pt x="7535" y="976"/>
                  <a:pt x="7164" y="841"/>
                  <a:pt x="6793" y="841"/>
                </a:cubicBezTo>
                <a:cubicBezTo>
                  <a:pt x="6663" y="841"/>
                  <a:pt x="6534" y="858"/>
                  <a:pt x="6405" y="901"/>
                </a:cubicBezTo>
                <a:lnTo>
                  <a:pt x="6271" y="901"/>
                </a:lnTo>
                <a:cubicBezTo>
                  <a:pt x="6371" y="934"/>
                  <a:pt x="6438" y="967"/>
                  <a:pt x="6538" y="967"/>
                </a:cubicBezTo>
                <a:lnTo>
                  <a:pt x="6271" y="967"/>
                </a:lnTo>
                <a:cubicBezTo>
                  <a:pt x="6543" y="1052"/>
                  <a:pt x="6811" y="1140"/>
                  <a:pt x="7076" y="1228"/>
                </a:cubicBezTo>
                <a:lnTo>
                  <a:pt x="7076" y="1228"/>
                </a:lnTo>
                <a:cubicBezTo>
                  <a:pt x="7221" y="1218"/>
                  <a:pt x="7371" y="1201"/>
                  <a:pt x="7539" y="1201"/>
                </a:cubicBezTo>
                <a:cubicBezTo>
                  <a:pt x="7806" y="1234"/>
                  <a:pt x="8106" y="1368"/>
                  <a:pt x="8406" y="1468"/>
                </a:cubicBezTo>
                <a:lnTo>
                  <a:pt x="7260" y="1290"/>
                </a:lnTo>
                <a:lnTo>
                  <a:pt x="7260" y="1290"/>
                </a:lnTo>
                <a:cubicBezTo>
                  <a:pt x="7971" y="1528"/>
                  <a:pt x="8664" y="1773"/>
                  <a:pt x="9373" y="2002"/>
                </a:cubicBezTo>
                <a:cubicBezTo>
                  <a:pt x="9373" y="2068"/>
                  <a:pt x="9373" y="2068"/>
                  <a:pt x="9340" y="2102"/>
                </a:cubicBezTo>
                <a:cubicBezTo>
                  <a:pt x="8740" y="1935"/>
                  <a:pt x="8106" y="1735"/>
                  <a:pt x="7539" y="1568"/>
                </a:cubicBezTo>
                <a:lnTo>
                  <a:pt x="7539" y="1601"/>
                </a:lnTo>
                <a:cubicBezTo>
                  <a:pt x="7605" y="1635"/>
                  <a:pt x="7739" y="1668"/>
                  <a:pt x="7906" y="1735"/>
                </a:cubicBezTo>
                <a:cubicBezTo>
                  <a:pt x="7739" y="1735"/>
                  <a:pt x="7605" y="1735"/>
                  <a:pt x="7539" y="1768"/>
                </a:cubicBezTo>
                <a:cubicBezTo>
                  <a:pt x="8373" y="1935"/>
                  <a:pt x="9240" y="2168"/>
                  <a:pt x="9574" y="2435"/>
                </a:cubicBezTo>
                <a:cubicBezTo>
                  <a:pt x="9179" y="2294"/>
                  <a:pt x="8808" y="2153"/>
                  <a:pt x="8360" y="2153"/>
                </a:cubicBezTo>
                <a:cubicBezTo>
                  <a:pt x="8278" y="2153"/>
                  <a:pt x="8194" y="2158"/>
                  <a:pt x="8106" y="2168"/>
                </a:cubicBezTo>
                <a:cubicBezTo>
                  <a:pt x="8773" y="2402"/>
                  <a:pt x="9407" y="2602"/>
                  <a:pt x="10041" y="2802"/>
                </a:cubicBezTo>
                <a:lnTo>
                  <a:pt x="10041" y="2836"/>
                </a:lnTo>
                <a:cubicBezTo>
                  <a:pt x="9707" y="2769"/>
                  <a:pt x="9340" y="2735"/>
                  <a:pt x="9006" y="2635"/>
                </a:cubicBezTo>
                <a:cubicBezTo>
                  <a:pt x="8780" y="2613"/>
                  <a:pt x="8522" y="2544"/>
                  <a:pt x="8266" y="2544"/>
                </a:cubicBezTo>
                <a:cubicBezTo>
                  <a:pt x="8144" y="2544"/>
                  <a:pt x="8023" y="2559"/>
                  <a:pt x="7906" y="2602"/>
                </a:cubicBezTo>
                <a:cubicBezTo>
                  <a:pt x="8840" y="2735"/>
                  <a:pt x="9607" y="3069"/>
                  <a:pt x="10407" y="3336"/>
                </a:cubicBezTo>
                <a:cubicBezTo>
                  <a:pt x="9774" y="3269"/>
                  <a:pt x="9207" y="3236"/>
                  <a:pt x="8573" y="3136"/>
                </a:cubicBezTo>
                <a:lnTo>
                  <a:pt x="8573" y="3169"/>
                </a:lnTo>
                <a:cubicBezTo>
                  <a:pt x="9340" y="3403"/>
                  <a:pt x="10074" y="3636"/>
                  <a:pt x="10774" y="3836"/>
                </a:cubicBezTo>
                <a:lnTo>
                  <a:pt x="10774" y="3903"/>
                </a:lnTo>
                <a:lnTo>
                  <a:pt x="10541" y="3903"/>
                </a:lnTo>
                <a:lnTo>
                  <a:pt x="10541" y="3936"/>
                </a:lnTo>
                <a:cubicBezTo>
                  <a:pt x="10608" y="3970"/>
                  <a:pt x="10674" y="3970"/>
                  <a:pt x="10774" y="4070"/>
                </a:cubicBezTo>
                <a:cubicBezTo>
                  <a:pt x="10174" y="3970"/>
                  <a:pt x="9607" y="3836"/>
                  <a:pt x="9073" y="3770"/>
                </a:cubicBezTo>
                <a:lnTo>
                  <a:pt x="9073" y="3836"/>
                </a:lnTo>
                <a:cubicBezTo>
                  <a:pt x="9740" y="3936"/>
                  <a:pt x="10407" y="4103"/>
                  <a:pt x="11041" y="4470"/>
                </a:cubicBezTo>
                <a:cubicBezTo>
                  <a:pt x="10674" y="4437"/>
                  <a:pt x="10274" y="4403"/>
                  <a:pt x="9940" y="4337"/>
                </a:cubicBezTo>
                <a:lnTo>
                  <a:pt x="9940" y="4403"/>
                </a:lnTo>
                <a:cubicBezTo>
                  <a:pt x="10274" y="4503"/>
                  <a:pt x="10574" y="4603"/>
                  <a:pt x="10941" y="4737"/>
                </a:cubicBezTo>
                <a:cubicBezTo>
                  <a:pt x="10741" y="4770"/>
                  <a:pt x="10608" y="4804"/>
                  <a:pt x="10407" y="4837"/>
                </a:cubicBezTo>
                <a:cubicBezTo>
                  <a:pt x="10608" y="4937"/>
                  <a:pt x="10774" y="4970"/>
                  <a:pt x="10941" y="5004"/>
                </a:cubicBezTo>
                <a:cubicBezTo>
                  <a:pt x="10841" y="5004"/>
                  <a:pt x="10708" y="4970"/>
                  <a:pt x="10574" y="4970"/>
                </a:cubicBezTo>
                <a:lnTo>
                  <a:pt x="10574" y="5004"/>
                </a:lnTo>
                <a:cubicBezTo>
                  <a:pt x="10908" y="5137"/>
                  <a:pt x="11275" y="5271"/>
                  <a:pt x="11608" y="5337"/>
                </a:cubicBezTo>
                <a:lnTo>
                  <a:pt x="11608" y="5359"/>
                </a:lnTo>
                <a:lnTo>
                  <a:pt x="11608" y="5359"/>
                </a:lnTo>
                <a:cubicBezTo>
                  <a:pt x="11961" y="5428"/>
                  <a:pt x="12304" y="5534"/>
                  <a:pt x="12609" y="5738"/>
                </a:cubicBezTo>
                <a:cubicBezTo>
                  <a:pt x="12304" y="5611"/>
                  <a:pt x="11961" y="5503"/>
                  <a:pt x="11608" y="5400"/>
                </a:cubicBezTo>
                <a:lnTo>
                  <a:pt x="11608" y="5400"/>
                </a:lnTo>
                <a:lnTo>
                  <a:pt x="11608" y="5404"/>
                </a:lnTo>
                <a:cubicBezTo>
                  <a:pt x="11041" y="5271"/>
                  <a:pt x="10441" y="5171"/>
                  <a:pt x="9874" y="5070"/>
                </a:cubicBezTo>
                <a:lnTo>
                  <a:pt x="9874" y="5104"/>
                </a:lnTo>
                <a:cubicBezTo>
                  <a:pt x="10074" y="5137"/>
                  <a:pt x="10341" y="5237"/>
                  <a:pt x="10541" y="5271"/>
                </a:cubicBezTo>
                <a:lnTo>
                  <a:pt x="10541" y="5304"/>
                </a:lnTo>
                <a:cubicBezTo>
                  <a:pt x="9840" y="5237"/>
                  <a:pt x="9107" y="5171"/>
                  <a:pt x="8439" y="5104"/>
                </a:cubicBezTo>
                <a:lnTo>
                  <a:pt x="8439" y="5171"/>
                </a:lnTo>
                <a:cubicBezTo>
                  <a:pt x="8706" y="5237"/>
                  <a:pt x="8940" y="5271"/>
                  <a:pt x="9273" y="5304"/>
                </a:cubicBezTo>
                <a:cubicBezTo>
                  <a:pt x="8273" y="5404"/>
                  <a:pt x="7372" y="5437"/>
                  <a:pt x="6405" y="5504"/>
                </a:cubicBezTo>
                <a:lnTo>
                  <a:pt x="6405" y="5571"/>
                </a:lnTo>
                <a:cubicBezTo>
                  <a:pt x="6571" y="5571"/>
                  <a:pt x="6772" y="5571"/>
                  <a:pt x="7005" y="5604"/>
                </a:cubicBezTo>
                <a:cubicBezTo>
                  <a:pt x="6338" y="5671"/>
                  <a:pt x="5671" y="5771"/>
                  <a:pt x="5037" y="5838"/>
                </a:cubicBezTo>
                <a:lnTo>
                  <a:pt x="5037" y="5938"/>
                </a:lnTo>
                <a:cubicBezTo>
                  <a:pt x="5322" y="5906"/>
                  <a:pt x="5577" y="5904"/>
                  <a:pt x="5858" y="5847"/>
                </a:cubicBezTo>
                <a:lnTo>
                  <a:pt x="5858" y="5847"/>
                </a:lnTo>
                <a:cubicBezTo>
                  <a:pt x="5243" y="5979"/>
                  <a:pt x="4688" y="6141"/>
                  <a:pt x="4070" y="6271"/>
                </a:cubicBezTo>
                <a:lnTo>
                  <a:pt x="4070" y="6305"/>
                </a:lnTo>
                <a:cubicBezTo>
                  <a:pt x="4570" y="6238"/>
                  <a:pt x="5104" y="6138"/>
                  <a:pt x="5604" y="6004"/>
                </a:cubicBezTo>
                <a:lnTo>
                  <a:pt x="5604" y="6004"/>
                </a:lnTo>
                <a:cubicBezTo>
                  <a:pt x="5404" y="6105"/>
                  <a:pt x="5237" y="6171"/>
                  <a:pt x="5037" y="6238"/>
                </a:cubicBezTo>
                <a:cubicBezTo>
                  <a:pt x="3936" y="6438"/>
                  <a:pt x="2902" y="6772"/>
                  <a:pt x="1935" y="7239"/>
                </a:cubicBezTo>
                <a:lnTo>
                  <a:pt x="1868" y="7305"/>
                </a:lnTo>
                <a:cubicBezTo>
                  <a:pt x="2017" y="7276"/>
                  <a:pt x="2139" y="7246"/>
                  <a:pt x="2235" y="7192"/>
                </a:cubicBezTo>
                <a:lnTo>
                  <a:pt x="2235" y="7192"/>
                </a:lnTo>
                <a:cubicBezTo>
                  <a:pt x="1811" y="7449"/>
                  <a:pt x="1356" y="7644"/>
                  <a:pt x="901" y="7839"/>
                </a:cubicBezTo>
                <a:cubicBezTo>
                  <a:pt x="834" y="7906"/>
                  <a:pt x="767" y="7973"/>
                  <a:pt x="701" y="8006"/>
                </a:cubicBezTo>
                <a:cubicBezTo>
                  <a:pt x="667" y="8073"/>
                  <a:pt x="600" y="8106"/>
                  <a:pt x="534" y="8139"/>
                </a:cubicBezTo>
                <a:cubicBezTo>
                  <a:pt x="367" y="8273"/>
                  <a:pt x="167" y="8339"/>
                  <a:pt x="0" y="8473"/>
                </a:cubicBezTo>
                <a:cubicBezTo>
                  <a:pt x="400" y="8339"/>
                  <a:pt x="834" y="8139"/>
                  <a:pt x="1234" y="7973"/>
                </a:cubicBezTo>
                <a:cubicBezTo>
                  <a:pt x="1668" y="7806"/>
                  <a:pt x="2068" y="7672"/>
                  <a:pt x="2502" y="7506"/>
                </a:cubicBezTo>
                <a:lnTo>
                  <a:pt x="2502" y="7506"/>
                </a:lnTo>
                <a:cubicBezTo>
                  <a:pt x="2502" y="7606"/>
                  <a:pt x="2435" y="7639"/>
                  <a:pt x="2402" y="7672"/>
                </a:cubicBezTo>
                <a:cubicBezTo>
                  <a:pt x="2345" y="7733"/>
                  <a:pt x="2288" y="7793"/>
                  <a:pt x="2229" y="7852"/>
                </a:cubicBezTo>
                <a:lnTo>
                  <a:pt x="2229" y="7852"/>
                </a:lnTo>
                <a:cubicBezTo>
                  <a:pt x="2551" y="7719"/>
                  <a:pt x="2873" y="7582"/>
                  <a:pt x="3202" y="7439"/>
                </a:cubicBezTo>
                <a:cubicBezTo>
                  <a:pt x="3202" y="7472"/>
                  <a:pt x="3236" y="7539"/>
                  <a:pt x="3236" y="7539"/>
                </a:cubicBezTo>
                <a:cubicBezTo>
                  <a:pt x="3069" y="7639"/>
                  <a:pt x="2902" y="7706"/>
                  <a:pt x="2702" y="7772"/>
                </a:cubicBezTo>
                <a:cubicBezTo>
                  <a:pt x="2498" y="7841"/>
                  <a:pt x="2293" y="7914"/>
                  <a:pt x="2089" y="7989"/>
                </a:cubicBezTo>
                <a:lnTo>
                  <a:pt x="2089" y="7989"/>
                </a:lnTo>
                <a:cubicBezTo>
                  <a:pt x="1769" y="8295"/>
                  <a:pt x="1425" y="8582"/>
                  <a:pt x="1101" y="8907"/>
                </a:cubicBezTo>
                <a:cubicBezTo>
                  <a:pt x="867" y="9140"/>
                  <a:pt x="600" y="9440"/>
                  <a:pt x="367" y="9674"/>
                </a:cubicBezTo>
                <a:cubicBezTo>
                  <a:pt x="334" y="9740"/>
                  <a:pt x="334" y="9807"/>
                  <a:pt x="267" y="9841"/>
                </a:cubicBezTo>
                <a:lnTo>
                  <a:pt x="334" y="9841"/>
                </a:lnTo>
                <a:cubicBezTo>
                  <a:pt x="534" y="9307"/>
                  <a:pt x="2702" y="7639"/>
                  <a:pt x="3336" y="7606"/>
                </a:cubicBezTo>
                <a:lnTo>
                  <a:pt x="3336" y="7606"/>
                </a:lnTo>
                <a:cubicBezTo>
                  <a:pt x="2769" y="8073"/>
                  <a:pt x="2202" y="8440"/>
                  <a:pt x="1735" y="8973"/>
                </a:cubicBezTo>
                <a:cubicBezTo>
                  <a:pt x="2202" y="8673"/>
                  <a:pt x="2669" y="8339"/>
                  <a:pt x="3169" y="8006"/>
                </a:cubicBezTo>
                <a:lnTo>
                  <a:pt x="3169" y="8006"/>
                </a:lnTo>
                <a:cubicBezTo>
                  <a:pt x="3269" y="8306"/>
                  <a:pt x="3002" y="8306"/>
                  <a:pt x="2935" y="8506"/>
                </a:cubicBezTo>
                <a:cubicBezTo>
                  <a:pt x="3703" y="7939"/>
                  <a:pt x="4437" y="7472"/>
                  <a:pt x="5270" y="7172"/>
                </a:cubicBezTo>
                <a:lnTo>
                  <a:pt x="5270" y="7172"/>
                </a:lnTo>
                <a:cubicBezTo>
                  <a:pt x="4870" y="7439"/>
                  <a:pt x="4437" y="7672"/>
                  <a:pt x="4036" y="7973"/>
                </a:cubicBezTo>
                <a:lnTo>
                  <a:pt x="3769" y="8239"/>
                </a:lnTo>
                <a:cubicBezTo>
                  <a:pt x="3769" y="8239"/>
                  <a:pt x="3836" y="8239"/>
                  <a:pt x="3836" y="8273"/>
                </a:cubicBezTo>
                <a:cubicBezTo>
                  <a:pt x="4103" y="8106"/>
                  <a:pt x="4403" y="7939"/>
                  <a:pt x="4737" y="7772"/>
                </a:cubicBezTo>
                <a:lnTo>
                  <a:pt x="4737" y="7772"/>
                </a:lnTo>
                <a:cubicBezTo>
                  <a:pt x="4503" y="8139"/>
                  <a:pt x="4070" y="8440"/>
                  <a:pt x="3869" y="8806"/>
                </a:cubicBezTo>
                <a:cubicBezTo>
                  <a:pt x="4070" y="8640"/>
                  <a:pt x="4270" y="8440"/>
                  <a:pt x="4537" y="8339"/>
                </a:cubicBezTo>
                <a:cubicBezTo>
                  <a:pt x="4770" y="8273"/>
                  <a:pt x="5037" y="8139"/>
                  <a:pt x="5237" y="8006"/>
                </a:cubicBezTo>
                <a:cubicBezTo>
                  <a:pt x="5337" y="7973"/>
                  <a:pt x="5371" y="7939"/>
                  <a:pt x="5437" y="7906"/>
                </a:cubicBezTo>
                <a:lnTo>
                  <a:pt x="5437" y="7906"/>
                </a:lnTo>
                <a:cubicBezTo>
                  <a:pt x="5237" y="8173"/>
                  <a:pt x="4904" y="8339"/>
                  <a:pt x="4770" y="8673"/>
                </a:cubicBezTo>
                <a:cubicBezTo>
                  <a:pt x="5437" y="8073"/>
                  <a:pt x="6104" y="7572"/>
                  <a:pt x="6872" y="7172"/>
                </a:cubicBezTo>
                <a:lnTo>
                  <a:pt x="6872" y="7172"/>
                </a:lnTo>
                <a:cubicBezTo>
                  <a:pt x="6671" y="7339"/>
                  <a:pt x="6438" y="7472"/>
                  <a:pt x="6271" y="7639"/>
                </a:cubicBezTo>
                <a:cubicBezTo>
                  <a:pt x="6071" y="7772"/>
                  <a:pt x="5871" y="7939"/>
                  <a:pt x="5704" y="8073"/>
                </a:cubicBezTo>
                <a:cubicBezTo>
                  <a:pt x="5504" y="8173"/>
                  <a:pt x="5337" y="8339"/>
                  <a:pt x="5104" y="8506"/>
                </a:cubicBezTo>
                <a:cubicBezTo>
                  <a:pt x="6004" y="7973"/>
                  <a:pt x="6872" y="7472"/>
                  <a:pt x="7772" y="6938"/>
                </a:cubicBezTo>
                <a:cubicBezTo>
                  <a:pt x="7772" y="6972"/>
                  <a:pt x="7839" y="6972"/>
                  <a:pt x="7839" y="7005"/>
                </a:cubicBezTo>
                <a:cubicBezTo>
                  <a:pt x="7339" y="7305"/>
                  <a:pt x="6838" y="7639"/>
                  <a:pt x="6271" y="7939"/>
                </a:cubicBezTo>
                <a:cubicBezTo>
                  <a:pt x="6271" y="7939"/>
                  <a:pt x="6271" y="7973"/>
                  <a:pt x="6338" y="7973"/>
                </a:cubicBezTo>
                <a:cubicBezTo>
                  <a:pt x="6438" y="7939"/>
                  <a:pt x="6538" y="7906"/>
                  <a:pt x="6671" y="7906"/>
                </a:cubicBezTo>
                <a:cubicBezTo>
                  <a:pt x="6605" y="7973"/>
                  <a:pt x="6538" y="8006"/>
                  <a:pt x="6438" y="8106"/>
                </a:cubicBezTo>
                <a:cubicBezTo>
                  <a:pt x="6405" y="8139"/>
                  <a:pt x="6338" y="8173"/>
                  <a:pt x="6271" y="8273"/>
                </a:cubicBezTo>
                <a:cubicBezTo>
                  <a:pt x="6938" y="7939"/>
                  <a:pt x="7572" y="7639"/>
                  <a:pt x="8206" y="7305"/>
                </a:cubicBezTo>
                <a:cubicBezTo>
                  <a:pt x="8206" y="7339"/>
                  <a:pt x="8239" y="7339"/>
                  <a:pt x="8239" y="7405"/>
                </a:cubicBezTo>
                <a:cubicBezTo>
                  <a:pt x="7505" y="7839"/>
                  <a:pt x="6705" y="8273"/>
                  <a:pt x="6004" y="8840"/>
                </a:cubicBezTo>
                <a:cubicBezTo>
                  <a:pt x="6271" y="8740"/>
                  <a:pt x="6505" y="8506"/>
                  <a:pt x="6772" y="8440"/>
                </a:cubicBezTo>
                <a:cubicBezTo>
                  <a:pt x="6772" y="8440"/>
                  <a:pt x="6772" y="8473"/>
                  <a:pt x="6838" y="8473"/>
                </a:cubicBezTo>
                <a:cubicBezTo>
                  <a:pt x="6705" y="8573"/>
                  <a:pt x="6571" y="8640"/>
                  <a:pt x="6505" y="8773"/>
                </a:cubicBezTo>
                <a:cubicBezTo>
                  <a:pt x="7405" y="8273"/>
                  <a:pt x="8273" y="7739"/>
                  <a:pt x="9340" y="7472"/>
                </a:cubicBezTo>
                <a:lnTo>
                  <a:pt x="9340" y="7472"/>
                </a:lnTo>
                <a:cubicBezTo>
                  <a:pt x="8873" y="7906"/>
                  <a:pt x="8273" y="8073"/>
                  <a:pt x="7772" y="8339"/>
                </a:cubicBezTo>
                <a:cubicBezTo>
                  <a:pt x="7939" y="8306"/>
                  <a:pt x="8106" y="8239"/>
                  <a:pt x="8373" y="8139"/>
                </a:cubicBezTo>
                <a:lnTo>
                  <a:pt x="8373" y="8139"/>
                </a:lnTo>
                <a:cubicBezTo>
                  <a:pt x="8072" y="8339"/>
                  <a:pt x="7839" y="8573"/>
                  <a:pt x="7605" y="8740"/>
                </a:cubicBezTo>
                <a:lnTo>
                  <a:pt x="7672" y="8773"/>
                </a:lnTo>
                <a:cubicBezTo>
                  <a:pt x="7706" y="8740"/>
                  <a:pt x="7772" y="8673"/>
                  <a:pt x="7839" y="8640"/>
                </a:cubicBezTo>
                <a:cubicBezTo>
                  <a:pt x="8206" y="8339"/>
                  <a:pt x="8673" y="8173"/>
                  <a:pt x="9073" y="7973"/>
                </a:cubicBezTo>
                <a:cubicBezTo>
                  <a:pt x="9240" y="7906"/>
                  <a:pt x="9407" y="7806"/>
                  <a:pt x="9607" y="7739"/>
                </a:cubicBezTo>
                <a:lnTo>
                  <a:pt x="9607" y="7739"/>
                </a:lnTo>
                <a:cubicBezTo>
                  <a:pt x="9507" y="7839"/>
                  <a:pt x="9340" y="7973"/>
                  <a:pt x="9173" y="8073"/>
                </a:cubicBezTo>
                <a:cubicBezTo>
                  <a:pt x="9006" y="8139"/>
                  <a:pt x="8873" y="8273"/>
                  <a:pt x="8706" y="8339"/>
                </a:cubicBezTo>
                <a:cubicBezTo>
                  <a:pt x="8573" y="8440"/>
                  <a:pt x="8406" y="8573"/>
                  <a:pt x="8273" y="8673"/>
                </a:cubicBezTo>
                <a:lnTo>
                  <a:pt x="8339" y="8740"/>
                </a:lnTo>
                <a:lnTo>
                  <a:pt x="8706" y="8473"/>
                </a:lnTo>
                <a:cubicBezTo>
                  <a:pt x="8906" y="8339"/>
                  <a:pt x="9173" y="8239"/>
                  <a:pt x="9373" y="8106"/>
                </a:cubicBezTo>
                <a:cubicBezTo>
                  <a:pt x="9574" y="8006"/>
                  <a:pt x="9740" y="7839"/>
                  <a:pt x="10007" y="7839"/>
                </a:cubicBezTo>
                <a:cubicBezTo>
                  <a:pt x="10241" y="7839"/>
                  <a:pt x="10508" y="7639"/>
                  <a:pt x="10741" y="7506"/>
                </a:cubicBezTo>
                <a:cubicBezTo>
                  <a:pt x="10741" y="7506"/>
                  <a:pt x="10741" y="7572"/>
                  <a:pt x="10774" y="7572"/>
                </a:cubicBezTo>
                <a:cubicBezTo>
                  <a:pt x="10007" y="8006"/>
                  <a:pt x="9207" y="8473"/>
                  <a:pt x="8506" y="9073"/>
                </a:cubicBezTo>
                <a:cubicBezTo>
                  <a:pt x="8740" y="8907"/>
                  <a:pt x="9040" y="8773"/>
                  <a:pt x="9273" y="8606"/>
                </a:cubicBezTo>
                <a:cubicBezTo>
                  <a:pt x="9273" y="8606"/>
                  <a:pt x="9273" y="8640"/>
                  <a:pt x="9340" y="8640"/>
                </a:cubicBezTo>
                <a:cubicBezTo>
                  <a:pt x="9207" y="8740"/>
                  <a:pt x="9073" y="8840"/>
                  <a:pt x="8940" y="8940"/>
                </a:cubicBezTo>
                <a:cubicBezTo>
                  <a:pt x="8940" y="8940"/>
                  <a:pt x="8940" y="8973"/>
                  <a:pt x="9006" y="8973"/>
                </a:cubicBezTo>
                <a:cubicBezTo>
                  <a:pt x="9107" y="8940"/>
                  <a:pt x="9207" y="8840"/>
                  <a:pt x="9340" y="8806"/>
                </a:cubicBezTo>
                <a:lnTo>
                  <a:pt x="9373" y="8840"/>
                </a:lnTo>
                <a:cubicBezTo>
                  <a:pt x="8906" y="9140"/>
                  <a:pt x="8406" y="9474"/>
                  <a:pt x="7939" y="9774"/>
                </a:cubicBezTo>
                <a:lnTo>
                  <a:pt x="8006" y="9807"/>
                </a:lnTo>
                <a:lnTo>
                  <a:pt x="8606" y="9440"/>
                </a:lnTo>
                <a:lnTo>
                  <a:pt x="8606" y="9440"/>
                </a:lnTo>
                <a:cubicBezTo>
                  <a:pt x="8339" y="9740"/>
                  <a:pt x="7939" y="9974"/>
                  <a:pt x="7739" y="10408"/>
                </a:cubicBezTo>
                <a:lnTo>
                  <a:pt x="8873" y="9640"/>
                </a:lnTo>
                <a:lnTo>
                  <a:pt x="8873" y="9640"/>
                </a:lnTo>
                <a:cubicBezTo>
                  <a:pt x="8873" y="9674"/>
                  <a:pt x="8840" y="9740"/>
                  <a:pt x="8773" y="9774"/>
                </a:cubicBezTo>
                <a:cubicBezTo>
                  <a:pt x="8072" y="10308"/>
                  <a:pt x="7405" y="10808"/>
                  <a:pt x="6705" y="11342"/>
                </a:cubicBezTo>
                <a:cubicBezTo>
                  <a:pt x="6505" y="11508"/>
                  <a:pt x="6338" y="11742"/>
                  <a:pt x="6104" y="11942"/>
                </a:cubicBezTo>
                <a:lnTo>
                  <a:pt x="6171" y="11975"/>
                </a:lnTo>
                <a:cubicBezTo>
                  <a:pt x="6538" y="11675"/>
                  <a:pt x="6905" y="11342"/>
                  <a:pt x="7272" y="11075"/>
                </a:cubicBezTo>
                <a:lnTo>
                  <a:pt x="7272" y="11075"/>
                </a:lnTo>
                <a:cubicBezTo>
                  <a:pt x="6772" y="11742"/>
                  <a:pt x="6104" y="12276"/>
                  <a:pt x="5671" y="12976"/>
                </a:cubicBezTo>
                <a:lnTo>
                  <a:pt x="6271" y="12342"/>
                </a:lnTo>
                <a:cubicBezTo>
                  <a:pt x="6505" y="12142"/>
                  <a:pt x="6738" y="11942"/>
                  <a:pt x="6938" y="11742"/>
                </a:cubicBezTo>
                <a:cubicBezTo>
                  <a:pt x="7172" y="11508"/>
                  <a:pt x="7372" y="11342"/>
                  <a:pt x="7572" y="11141"/>
                </a:cubicBezTo>
                <a:lnTo>
                  <a:pt x="7572" y="11141"/>
                </a:lnTo>
                <a:cubicBezTo>
                  <a:pt x="6905" y="11975"/>
                  <a:pt x="6071" y="12676"/>
                  <a:pt x="5537" y="13643"/>
                </a:cubicBezTo>
                <a:cubicBezTo>
                  <a:pt x="5938" y="13176"/>
                  <a:pt x="6338" y="12809"/>
                  <a:pt x="6705" y="12409"/>
                </a:cubicBezTo>
                <a:lnTo>
                  <a:pt x="6705" y="12409"/>
                </a:lnTo>
                <a:cubicBezTo>
                  <a:pt x="6038" y="13243"/>
                  <a:pt x="5270" y="14077"/>
                  <a:pt x="4737" y="15011"/>
                </a:cubicBezTo>
                <a:cubicBezTo>
                  <a:pt x="5004" y="14677"/>
                  <a:pt x="5237" y="14410"/>
                  <a:pt x="5437" y="14077"/>
                </a:cubicBezTo>
                <a:cubicBezTo>
                  <a:pt x="5504" y="14144"/>
                  <a:pt x="5437" y="14144"/>
                  <a:pt x="5437" y="14177"/>
                </a:cubicBezTo>
                <a:cubicBezTo>
                  <a:pt x="5170" y="14677"/>
                  <a:pt x="4870" y="15144"/>
                  <a:pt x="4603" y="15645"/>
                </a:cubicBezTo>
                <a:cubicBezTo>
                  <a:pt x="4570" y="15745"/>
                  <a:pt x="4603" y="15845"/>
                  <a:pt x="4603" y="15945"/>
                </a:cubicBezTo>
                <a:cubicBezTo>
                  <a:pt x="4403" y="16312"/>
                  <a:pt x="4236" y="16645"/>
                  <a:pt x="4036" y="17012"/>
                </a:cubicBezTo>
                <a:cubicBezTo>
                  <a:pt x="4036" y="17012"/>
                  <a:pt x="4070" y="17012"/>
                  <a:pt x="4070" y="17079"/>
                </a:cubicBezTo>
                <a:cubicBezTo>
                  <a:pt x="4336" y="16645"/>
                  <a:pt x="4570" y="16245"/>
                  <a:pt x="4837" y="15778"/>
                </a:cubicBezTo>
                <a:lnTo>
                  <a:pt x="4837" y="15778"/>
                </a:lnTo>
                <a:cubicBezTo>
                  <a:pt x="4503" y="16579"/>
                  <a:pt x="4003" y="17279"/>
                  <a:pt x="3769" y="18113"/>
                </a:cubicBezTo>
                <a:cubicBezTo>
                  <a:pt x="4110" y="17517"/>
                  <a:pt x="4450" y="16873"/>
                  <a:pt x="4770" y="16243"/>
                </a:cubicBezTo>
                <a:lnTo>
                  <a:pt x="4770" y="16243"/>
                </a:lnTo>
                <a:lnTo>
                  <a:pt x="4770" y="16245"/>
                </a:lnTo>
                <a:cubicBezTo>
                  <a:pt x="4832" y="16135"/>
                  <a:pt x="4895" y="16024"/>
                  <a:pt x="4960" y="15914"/>
                </a:cubicBezTo>
                <a:lnTo>
                  <a:pt x="4960" y="15914"/>
                </a:lnTo>
                <a:cubicBezTo>
                  <a:pt x="4980" y="15917"/>
                  <a:pt x="5004" y="15925"/>
                  <a:pt x="5004" y="15945"/>
                </a:cubicBezTo>
                <a:cubicBezTo>
                  <a:pt x="4937" y="16012"/>
                  <a:pt x="4904" y="16145"/>
                  <a:pt x="4870" y="16245"/>
                </a:cubicBezTo>
                <a:cubicBezTo>
                  <a:pt x="4537" y="16946"/>
                  <a:pt x="4236" y="17613"/>
                  <a:pt x="3903" y="18313"/>
                </a:cubicBezTo>
                <a:cubicBezTo>
                  <a:pt x="3769" y="18513"/>
                  <a:pt x="3736" y="18780"/>
                  <a:pt x="3736" y="19014"/>
                </a:cubicBezTo>
                <a:cubicBezTo>
                  <a:pt x="4003" y="18413"/>
                  <a:pt x="4270" y="17813"/>
                  <a:pt x="4537" y="17179"/>
                </a:cubicBezTo>
                <a:cubicBezTo>
                  <a:pt x="4570" y="17179"/>
                  <a:pt x="4570" y="17246"/>
                  <a:pt x="4603" y="17246"/>
                </a:cubicBezTo>
                <a:cubicBezTo>
                  <a:pt x="4370" y="17846"/>
                  <a:pt x="4070" y="18447"/>
                  <a:pt x="3836" y="19080"/>
                </a:cubicBezTo>
                <a:cubicBezTo>
                  <a:pt x="3836" y="19080"/>
                  <a:pt x="3769" y="19080"/>
                  <a:pt x="3769" y="19014"/>
                </a:cubicBezTo>
                <a:cubicBezTo>
                  <a:pt x="3769" y="19181"/>
                  <a:pt x="3736" y="19347"/>
                  <a:pt x="3769" y="19514"/>
                </a:cubicBezTo>
                <a:cubicBezTo>
                  <a:pt x="4003" y="19014"/>
                  <a:pt x="4170" y="18513"/>
                  <a:pt x="4370" y="18013"/>
                </a:cubicBezTo>
                <a:cubicBezTo>
                  <a:pt x="4403" y="18013"/>
                  <a:pt x="4403" y="18013"/>
                  <a:pt x="4437" y="18080"/>
                </a:cubicBezTo>
                <a:cubicBezTo>
                  <a:pt x="4403" y="18180"/>
                  <a:pt x="4403" y="18313"/>
                  <a:pt x="4370" y="18413"/>
                </a:cubicBezTo>
                <a:cubicBezTo>
                  <a:pt x="4270" y="18647"/>
                  <a:pt x="4170" y="18914"/>
                  <a:pt x="4070" y="19181"/>
                </a:cubicBezTo>
                <a:cubicBezTo>
                  <a:pt x="4036" y="19347"/>
                  <a:pt x="4003" y="19581"/>
                  <a:pt x="4003" y="19748"/>
                </a:cubicBezTo>
                <a:cubicBezTo>
                  <a:pt x="4070" y="19581"/>
                  <a:pt x="4103" y="19414"/>
                  <a:pt x="4170" y="19247"/>
                </a:cubicBezTo>
                <a:cubicBezTo>
                  <a:pt x="4203" y="19080"/>
                  <a:pt x="4270" y="18914"/>
                  <a:pt x="4336" y="18747"/>
                </a:cubicBezTo>
                <a:cubicBezTo>
                  <a:pt x="4370" y="18580"/>
                  <a:pt x="4437" y="18447"/>
                  <a:pt x="4537" y="18280"/>
                </a:cubicBezTo>
                <a:lnTo>
                  <a:pt x="4537" y="18280"/>
                </a:lnTo>
                <a:cubicBezTo>
                  <a:pt x="4403" y="19347"/>
                  <a:pt x="4403" y="20281"/>
                  <a:pt x="4570" y="20448"/>
                </a:cubicBezTo>
                <a:cubicBezTo>
                  <a:pt x="4570" y="20181"/>
                  <a:pt x="4570" y="19914"/>
                  <a:pt x="4603" y="19614"/>
                </a:cubicBezTo>
                <a:cubicBezTo>
                  <a:pt x="4603" y="19347"/>
                  <a:pt x="4703" y="19080"/>
                  <a:pt x="4703" y="18814"/>
                </a:cubicBezTo>
                <a:cubicBezTo>
                  <a:pt x="4737" y="18580"/>
                  <a:pt x="4770" y="18280"/>
                  <a:pt x="4837" y="18013"/>
                </a:cubicBezTo>
                <a:lnTo>
                  <a:pt x="4837" y="18013"/>
                </a:lnTo>
                <a:cubicBezTo>
                  <a:pt x="4770" y="18647"/>
                  <a:pt x="4770" y="19247"/>
                  <a:pt x="4737" y="19848"/>
                </a:cubicBezTo>
                <a:lnTo>
                  <a:pt x="4770" y="19848"/>
                </a:lnTo>
                <a:cubicBezTo>
                  <a:pt x="4870" y="18980"/>
                  <a:pt x="5004" y="18113"/>
                  <a:pt x="5070" y="17246"/>
                </a:cubicBezTo>
                <a:lnTo>
                  <a:pt x="5170" y="17246"/>
                </a:lnTo>
                <a:cubicBezTo>
                  <a:pt x="5104" y="17913"/>
                  <a:pt x="5070" y="18513"/>
                  <a:pt x="5037" y="19181"/>
                </a:cubicBezTo>
                <a:lnTo>
                  <a:pt x="5104" y="19181"/>
                </a:lnTo>
                <a:cubicBezTo>
                  <a:pt x="5204" y="18513"/>
                  <a:pt x="5270" y="17813"/>
                  <a:pt x="5371" y="17146"/>
                </a:cubicBezTo>
                <a:lnTo>
                  <a:pt x="5404" y="17146"/>
                </a:lnTo>
                <a:cubicBezTo>
                  <a:pt x="5371" y="17646"/>
                  <a:pt x="5337" y="18113"/>
                  <a:pt x="5270" y="18613"/>
                </a:cubicBezTo>
                <a:lnTo>
                  <a:pt x="5304" y="18613"/>
                </a:lnTo>
                <a:cubicBezTo>
                  <a:pt x="5437" y="17913"/>
                  <a:pt x="5537" y="17246"/>
                  <a:pt x="5637" y="16512"/>
                </a:cubicBezTo>
                <a:lnTo>
                  <a:pt x="5637" y="16512"/>
                </a:lnTo>
                <a:cubicBezTo>
                  <a:pt x="5604" y="17346"/>
                  <a:pt x="5404" y="18180"/>
                  <a:pt x="5471" y="19080"/>
                </a:cubicBezTo>
                <a:cubicBezTo>
                  <a:pt x="5537" y="18580"/>
                  <a:pt x="5571" y="18080"/>
                  <a:pt x="5637" y="17579"/>
                </a:cubicBezTo>
                <a:lnTo>
                  <a:pt x="5704" y="17579"/>
                </a:lnTo>
                <a:cubicBezTo>
                  <a:pt x="5704" y="17646"/>
                  <a:pt x="5737" y="17746"/>
                  <a:pt x="5737" y="17846"/>
                </a:cubicBezTo>
                <a:cubicBezTo>
                  <a:pt x="5804" y="17513"/>
                  <a:pt x="5871" y="17179"/>
                  <a:pt x="5904" y="16846"/>
                </a:cubicBezTo>
                <a:cubicBezTo>
                  <a:pt x="5938" y="16512"/>
                  <a:pt x="6038" y="16178"/>
                  <a:pt x="6104" y="15845"/>
                </a:cubicBezTo>
                <a:cubicBezTo>
                  <a:pt x="6204" y="15511"/>
                  <a:pt x="6271" y="15244"/>
                  <a:pt x="6371" y="14911"/>
                </a:cubicBezTo>
                <a:lnTo>
                  <a:pt x="6405" y="14911"/>
                </a:lnTo>
                <a:cubicBezTo>
                  <a:pt x="6271" y="15578"/>
                  <a:pt x="6204" y="16278"/>
                  <a:pt x="6071" y="16946"/>
                </a:cubicBezTo>
                <a:lnTo>
                  <a:pt x="6138" y="16946"/>
                </a:lnTo>
                <a:cubicBezTo>
                  <a:pt x="6238" y="16479"/>
                  <a:pt x="6305" y="15978"/>
                  <a:pt x="6405" y="15511"/>
                </a:cubicBezTo>
                <a:lnTo>
                  <a:pt x="6405" y="15511"/>
                </a:lnTo>
                <a:cubicBezTo>
                  <a:pt x="6305" y="16479"/>
                  <a:pt x="6071" y="17413"/>
                  <a:pt x="6104" y="18280"/>
                </a:cubicBezTo>
                <a:cubicBezTo>
                  <a:pt x="6305" y="17246"/>
                  <a:pt x="6571" y="16145"/>
                  <a:pt x="6805" y="15011"/>
                </a:cubicBezTo>
                <a:lnTo>
                  <a:pt x="6872" y="15011"/>
                </a:lnTo>
                <a:cubicBezTo>
                  <a:pt x="6805" y="15611"/>
                  <a:pt x="6738" y="16178"/>
                  <a:pt x="6705" y="16745"/>
                </a:cubicBezTo>
                <a:lnTo>
                  <a:pt x="6738" y="16745"/>
                </a:lnTo>
                <a:cubicBezTo>
                  <a:pt x="6938" y="15845"/>
                  <a:pt x="7105" y="14944"/>
                  <a:pt x="7305" y="14077"/>
                </a:cubicBezTo>
                <a:lnTo>
                  <a:pt x="7372" y="14077"/>
                </a:lnTo>
                <a:lnTo>
                  <a:pt x="6972" y="16078"/>
                </a:lnTo>
                <a:lnTo>
                  <a:pt x="7038" y="16078"/>
                </a:lnTo>
                <a:cubicBezTo>
                  <a:pt x="7105" y="15811"/>
                  <a:pt x="7138" y="15578"/>
                  <a:pt x="7239" y="15311"/>
                </a:cubicBezTo>
                <a:lnTo>
                  <a:pt x="7239" y="15311"/>
                </a:lnTo>
                <a:cubicBezTo>
                  <a:pt x="7205" y="15778"/>
                  <a:pt x="7138" y="16245"/>
                  <a:pt x="7072" y="16712"/>
                </a:cubicBezTo>
                <a:lnTo>
                  <a:pt x="7706" y="14310"/>
                </a:lnTo>
                <a:cubicBezTo>
                  <a:pt x="7706" y="14244"/>
                  <a:pt x="7739" y="14210"/>
                  <a:pt x="7739" y="14110"/>
                </a:cubicBezTo>
                <a:lnTo>
                  <a:pt x="7739" y="14110"/>
                </a:lnTo>
                <a:cubicBezTo>
                  <a:pt x="7806" y="14644"/>
                  <a:pt x="7605" y="15211"/>
                  <a:pt x="7939" y="15745"/>
                </a:cubicBezTo>
                <a:cubicBezTo>
                  <a:pt x="7906" y="14711"/>
                  <a:pt x="8106" y="13777"/>
                  <a:pt x="8539" y="12876"/>
                </a:cubicBezTo>
                <a:lnTo>
                  <a:pt x="8539" y="12876"/>
                </a:lnTo>
                <a:cubicBezTo>
                  <a:pt x="8522" y="12965"/>
                  <a:pt x="8506" y="13054"/>
                  <a:pt x="8492" y="13143"/>
                </a:cubicBezTo>
                <a:lnTo>
                  <a:pt x="8506" y="13143"/>
                </a:lnTo>
                <a:cubicBezTo>
                  <a:pt x="8496" y="13177"/>
                  <a:pt x="8486" y="13211"/>
                  <a:pt x="8476" y="13245"/>
                </a:cubicBezTo>
                <a:lnTo>
                  <a:pt x="8476" y="13245"/>
                </a:lnTo>
                <a:cubicBezTo>
                  <a:pt x="8481" y="13211"/>
                  <a:pt x="8486" y="13177"/>
                  <a:pt x="8492" y="13143"/>
                </a:cubicBezTo>
                <a:lnTo>
                  <a:pt x="8439" y="13143"/>
                </a:lnTo>
                <a:cubicBezTo>
                  <a:pt x="8373" y="13443"/>
                  <a:pt x="8273" y="13677"/>
                  <a:pt x="8206" y="13977"/>
                </a:cubicBezTo>
                <a:cubicBezTo>
                  <a:pt x="8206" y="14044"/>
                  <a:pt x="8239" y="14044"/>
                  <a:pt x="8239" y="14044"/>
                </a:cubicBezTo>
                <a:cubicBezTo>
                  <a:pt x="8329" y="13774"/>
                  <a:pt x="8392" y="13532"/>
                  <a:pt x="8476" y="13245"/>
                </a:cubicBezTo>
                <a:lnTo>
                  <a:pt x="8476" y="13245"/>
                </a:lnTo>
                <a:cubicBezTo>
                  <a:pt x="8444" y="13455"/>
                  <a:pt x="8415" y="13666"/>
                  <a:pt x="8373" y="13877"/>
                </a:cubicBezTo>
                <a:cubicBezTo>
                  <a:pt x="8273" y="14377"/>
                  <a:pt x="8273" y="14711"/>
                  <a:pt x="8439" y="14877"/>
                </a:cubicBezTo>
                <a:lnTo>
                  <a:pt x="8439" y="14611"/>
                </a:lnTo>
                <a:lnTo>
                  <a:pt x="8473" y="14611"/>
                </a:lnTo>
                <a:cubicBezTo>
                  <a:pt x="8473" y="14644"/>
                  <a:pt x="8539" y="14677"/>
                  <a:pt x="8539" y="14744"/>
                </a:cubicBezTo>
                <a:cubicBezTo>
                  <a:pt x="8573" y="14477"/>
                  <a:pt x="8606" y="14244"/>
                  <a:pt x="8606" y="13977"/>
                </a:cubicBezTo>
                <a:lnTo>
                  <a:pt x="8740" y="13243"/>
                </a:lnTo>
                <a:cubicBezTo>
                  <a:pt x="8773" y="12976"/>
                  <a:pt x="8873" y="12743"/>
                  <a:pt x="8906" y="12509"/>
                </a:cubicBezTo>
                <a:lnTo>
                  <a:pt x="8940" y="12509"/>
                </a:lnTo>
                <a:lnTo>
                  <a:pt x="8940" y="12843"/>
                </a:lnTo>
                <a:lnTo>
                  <a:pt x="8973" y="12843"/>
                </a:lnTo>
                <a:cubicBezTo>
                  <a:pt x="8973" y="12809"/>
                  <a:pt x="9040" y="12776"/>
                  <a:pt x="9040" y="12709"/>
                </a:cubicBezTo>
                <a:lnTo>
                  <a:pt x="9073" y="12709"/>
                </a:lnTo>
                <a:cubicBezTo>
                  <a:pt x="9040" y="13210"/>
                  <a:pt x="8940" y="13743"/>
                  <a:pt x="8906" y="14244"/>
                </a:cubicBezTo>
                <a:lnTo>
                  <a:pt x="8973" y="14244"/>
                </a:lnTo>
                <a:cubicBezTo>
                  <a:pt x="9040" y="13910"/>
                  <a:pt x="9073" y="13610"/>
                  <a:pt x="9140" y="13276"/>
                </a:cubicBezTo>
                <a:lnTo>
                  <a:pt x="9207" y="13276"/>
                </a:lnTo>
                <a:lnTo>
                  <a:pt x="9207" y="13543"/>
                </a:lnTo>
                <a:cubicBezTo>
                  <a:pt x="9473" y="12576"/>
                  <a:pt x="9540" y="11575"/>
                  <a:pt x="10074" y="10708"/>
                </a:cubicBezTo>
                <a:lnTo>
                  <a:pt x="10074" y="10708"/>
                </a:lnTo>
                <a:cubicBezTo>
                  <a:pt x="9707" y="11608"/>
                  <a:pt x="9640" y="12576"/>
                  <a:pt x="9607" y="13543"/>
                </a:cubicBezTo>
                <a:cubicBezTo>
                  <a:pt x="9740" y="12909"/>
                  <a:pt x="9907" y="12276"/>
                  <a:pt x="10041" y="11709"/>
                </a:cubicBezTo>
                <a:lnTo>
                  <a:pt x="10107" y="11709"/>
                </a:lnTo>
                <a:cubicBezTo>
                  <a:pt x="10107" y="11775"/>
                  <a:pt x="10141" y="11875"/>
                  <a:pt x="10207" y="11975"/>
                </a:cubicBezTo>
                <a:cubicBezTo>
                  <a:pt x="10307" y="11475"/>
                  <a:pt x="10407" y="11041"/>
                  <a:pt x="10708" y="10608"/>
                </a:cubicBezTo>
                <a:lnTo>
                  <a:pt x="10708" y="10608"/>
                </a:lnTo>
                <a:cubicBezTo>
                  <a:pt x="10407" y="11542"/>
                  <a:pt x="10107" y="12476"/>
                  <a:pt x="9974" y="13443"/>
                </a:cubicBezTo>
                <a:lnTo>
                  <a:pt x="10874" y="10808"/>
                </a:lnTo>
                <a:lnTo>
                  <a:pt x="10941" y="10808"/>
                </a:lnTo>
                <a:cubicBezTo>
                  <a:pt x="10874" y="11141"/>
                  <a:pt x="10741" y="11475"/>
                  <a:pt x="10641" y="11875"/>
                </a:cubicBezTo>
                <a:lnTo>
                  <a:pt x="10708" y="11875"/>
                </a:lnTo>
                <a:cubicBezTo>
                  <a:pt x="10708" y="11809"/>
                  <a:pt x="10741" y="11809"/>
                  <a:pt x="10741" y="11775"/>
                </a:cubicBezTo>
                <a:lnTo>
                  <a:pt x="10774" y="11775"/>
                </a:lnTo>
                <a:cubicBezTo>
                  <a:pt x="10774" y="12075"/>
                  <a:pt x="10741" y="12309"/>
                  <a:pt x="10741" y="12609"/>
                </a:cubicBezTo>
                <a:lnTo>
                  <a:pt x="10774" y="12609"/>
                </a:lnTo>
                <a:cubicBezTo>
                  <a:pt x="10774" y="12476"/>
                  <a:pt x="10808" y="12376"/>
                  <a:pt x="10808" y="12242"/>
                </a:cubicBezTo>
                <a:lnTo>
                  <a:pt x="10908" y="12309"/>
                </a:lnTo>
                <a:cubicBezTo>
                  <a:pt x="10975" y="12109"/>
                  <a:pt x="11075" y="11875"/>
                  <a:pt x="11141" y="11642"/>
                </a:cubicBezTo>
                <a:lnTo>
                  <a:pt x="11208" y="11642"/>
                </a:lnTo>
                <a:cubicBezTo>
                  <a:pt x="11208" y="11775"/>
                  <a:pt x="11241" y="11875"/>
                  <a:pt x="11241" y="11975"/>
                </a:cubicBezTo>
                <a:lnTo>
                  <a:pt x="11275" y="11975"/>
                </a:lnTo>
                <a:cubicBezTo>
                  <a:pt x="11375" y="11608"/>
                  <a:pt x="11408" y="11275"/>
                  <a:pt x="11475" y="10908"/>
                </a:cubicBezTo>
                <a:lnTo>
                  <a:pt x="11575" y="10908"/>
                </a:lnTo>
                <a:cubicBezTo>
                  <a:pt x="11542" y="11141"/>
                  <a:pt x="11542" y="11408"/>
                  <a:pt x="11475" y="11675"/>
                </a:cubicBezTo>
                <a:cubicBezTo>
                  <a:pt x="11544" y="11523"/>
                  <a:pt x="11625" y="11382"/>
                  <a:pt x="11708" y="11240"/>
                </a:cubicBezTo>
                <a:lnTo>
                  <a:pt x="11708" y="11240"/>
                </a:lnTo>
                <a:cubicBezTo>
                  <a:pt x="11674" y="11308"/>
                  <a:pt x="11641" y="11376"/>
                  <a:pt x="11608" y="11442"/>
                </a:cubicBezTo>
                <a:cubicBezTo>
                  <a:pt x="11675" y="11442"/>
                  <a:pt x="11675" y="11475"/>
                  <a:pt x="11708" y="11475"/>
                </a:cubicBezTo>
                <a:cubicBezTo>
                  <a:pt x="11749" y="11394"/>
                  <a:pt x="11790" y="11313"/>
                  <a:pt x="11830" y="11231"/>
                </a:cubicBezTo>
                <a:lnTo>
                  <a:pt x="11830" y="11231"/>
                </a:lnTo>
                <a:cubicBezTo>
                  <a:pt x="11615" y="11878"/>
                  <a:pt x="11418" y="12510"/>
                  <a:pt x="11241" y="13143"/>
                </a:cubicBezTo>
                <a:lnTo>
                  <a:pt x="11275" y="13143"/>
                </a:lnTo>
                <a:cubicBezTo>
                  <a:pt x="11470" y="12785"/>
                  <a:pt x="11633" y="12395"/>
                  <a:pt x="11858" y="12005"/>
                </a:cubicBezTo>
                <a:lnTo>
                  <a:pt x="11858" y="12005"/>
                </a:lnTo>
                <a:cubicBezTo>
                  <a:pt x="11839" y="11996"/>
                  <a:pt x="11828" y="11975"/>
                  <a:pt x="11775" y="11975"/>
                </a:cubicBezTo>
                <a:cubicBezTo>
                  <a:pt x="11909" y="11675"/>
                  <a:pt x="12075" y="11342"/>
                  <a:pt x="12209" y="11075"/>
                </a:cubicBezTo>
                <a:cubicBezTo>
                  <a:pt x="12209" y="11075"/>
                  <a:pt x="12242" y="11075"/>
                  <a:pt x="12242" y="11108"/>
                </a:cubicBezTo>
                <a:cubicBezTo>
                  <a:pt x="12178" y="11396"/>
                  <a:pt x="12053" y="11714"/>
                  <a:pt x="11896" y="11975"/>
                </a:cubicBezTo>
                <a:lnTo>
                  <a:pt x="11909" y="11975"/>
                </a:lnTo>
                <a:cubicBezTo>
                  <a:pt x="11742" y="12643"/>
                  <a:pt x="11575" y="13276"/>
                  <a:pt x="11408" y="13943"/>
                </a:cubicBezTo>
                <a:lnTo>
                  <a:pt x="11475" y="13943"/>
                </a:lnTo>
                <a:cubicBezTo>
                  <a:pt x="11608" y="13510"/>
                  <a:pt x="11742" y="13110"/>
                  <a:pt x="11909" y="12643"/>
                </a:cubicBezTo>
                <a:lnTo>
                  <a:pt x="11909" y="12643"/>
                </a:lnTo>
                <a:cubicBezTo>
                  <a:pt x="11808" y="13443"/>
                  <a:pt x="11575" y="14177"/>
                  <a:pt x="11575" y="14978"/>
                </a:cubicBezTo>
                <a:cubicBezTo>
                  <a:pt x="11642" y="14577"/>
                  <a:pt x="11742" y="14177"/>
                  <a:pt x="11875" y="13777"/>
                </a:cubicBezTo>
                <a:lnTo>
                  <a:pt x="11875" y="13777"/>
                </a:lnTo>
                <a:cubicBezTo>
                  <a:pt x="11875" y="13977"/>
                  <a:pt x="11875" y="14177"/>
                  <a:pt x="11808" y="14444"/>
                </a:cubicBezTo>
                <a:cubicBezTo>
                  <a:pt x="11775" y="14644"/>
                  <a:pt x="11775" y="14911"/>
                  <a:pt x="11742" y="15111"/>
                </a:cubicBezTo>
                <a:cubicBezTo>
                  <a:pt x="11708" y="15311"/>
                  <a:pt x="11708" y="15545"/>
                  <a:pt x="11642" y="15778"/>
                </a:cubicBezTo>
                <a:cubicBezTo>
                  <a:pt x="11642" y="15978"/>
                  <a:pt x="11608" y="16212"/>
                  <a:pt x="11608" y="16412"/>
                </a:cubicBezTo>
                <a:lnTo>
                  <a:pt x="11708" y="16412"/>
                </a:lnTo>
                <a:cubicBezTo>
                  <a:pt x="11708" y="16245"/>
                  <a:pt x="11742" y="16078"/>
                  <a:pt x="11742" y="15912"/>
                </a:cubicBezTo>
                <a:lnTo>
                  <a:pt x="11775" y="15912"/>
                </a:lnTo>
                <a:cubicBezTo>
                  <a:pt x="11742" y="16412"/>
                  <a:pt x="11708" y="16912"/>
                  <a:pt x="11708" y="17413"/>
                </a:cubicBezTo>
                <a:lnTo>
                  <a:pt x="11742" y="17413"/>
                </a:lnTo>
                <a:cubicBezTo>
                  <a:pt x="11775" y="16912"/>
                  <a:pt x="11808" y="16412"/>
                  <a:pt x="11909" y="15912"/>
                </a:cubicBezTo>
                <a:lnTo>
                  <a:pt x="11909" y="19147"/>
                </a:lnTo>
                <a:lnTo>
                  <a:pt x="11975" y="19147"/>
                </a:lnTo>
                <a:lnTo>
                  <a:pt x="11975" y="17379"/>
                </a:lnTo>
                <a:cubicBezTo>
                  <a:pt x="12042" y="18080"/>
                  <a:pt x="12042" y="18814"/>
                  <a:pt x="12209" y="19581"/>
                </a:cubicBezTo>
                <a:cubicBezTo>
                  <a:pt x="12209" y="18714"/>
                  <a:pt x="12142" y="17880"/>
                  <a:pt x="12142" y="17079"/>
                </a:cubicBezTo>
                <a:lnTo>
                  <a:pt x="12142" y="17079"/>
                </a:lnTo>
                <a:cubicBezTo>
                  <a:pt x="12275" y="18113"/>
                  <a:pt x="12209" y="19214"/>
                  <a:pt x="12576" y="20248"/>
                </a:cubicBezTo>
                <a:cubicBezTo>
                  <a:pt x="12542" y="19881"/>
                  <a:pt x="12542" y="19481"/>
                  <a:pt x="12476" y="19247"/>
                </a:cubicBezTo>
                <a:lnTo>
                  <a:pt x="12476" y="19247"/>
                </a:lnTo>
                <a:cubicBezTo>
                  <a:pt x="12576" y="19581"/>
                  <a:pt x="12642" y="19948"/>
                  <a:pt x="12742" y="20381"/>
                </a:cubicBezTo>
                <a:lnTo>
                  <a:pt x="12776" y="20381"/>
                </a:lnTo>
                <a:cubicBezTo>
                  <a:pt x="12709" y="19914"/>
                  <a:pt x="12609" y="19447"/>
                  <a:pt x="12576" y="18980"/>
                </a:cubicBezTo>
                <a:lnTo>
                  <a:pt x="12609" y="18980"/>
                </a:lnTo>
                <a:cubicBezTo>
                  <a:pt x="12742" y="19314"/>
                  <a:pt x="12809" y="19648"/>
                  <a:pt x="12943" y="19981"/>
                </a:cubicBezTo>
                <a:lnTo>
                  <a:pt x="12976" y="19981"/>
                </a:lnTo>
                <a:cubicBezTo>
                  <a:pt x="12943" y="19781"/>
                  <a:pt x="12876" y="19547"/>
                  <a:pt x="12809" y="19314"/>
                </a:cubicBezTo>
                <a:lnTo>
                  <a:pt x="12809" y="19314"/>
                </a:lnTo>
                <a:cubicBezTo>
                  <a:pt x="13043" y="19814"/>
                  <a:pt x="13243" y="20381"/>
                  <a:pt x="13443" y="20882"/>
                </a:cubicBezTo>
                <a:cubicBezTo>
                  <a:pt x="13476" y="20882"/>
                  <a:pt x="13476" y="20882"/>
                  <a:pt x="13543" y="20815"/>
                </a:cubicBezTo>
                <a:cubicBezTo>
                  <a:pt x="13443" y="20548"/>
                  <a:pt x="13310" y="20281"/>
                  <a:pt x="13243" y="19981"/>
                </a:cubicBezTo>
                <a:lnTo>
                  <a:pt x="13276" y="19981"/>
                </a:lnTo>
                <a:cubicBezTo>
                  <a:pt x="13410" y="20248"/>
                  <a:pt x="13576" y="20481"/>
                  <a:pt x="13710" y="20782"/>
                </a:cubicBezTo>
                <a:cubicBezTo>
                  <a:pt x="13710" y="20782"/>
                  <a:pt x="13743" y="20782"/>
                  <a:pt x="13743" y="20748"/>
                </a:cubicBezTo>
                <a:cubicBezTo>
                  <a:pt x="13643" y="20582"/>
                  <a:pt x="13610" y="20415"/>
                  <a:pt x="13543" y="20248"/>
                </a:cubicBezTo>
                <a:lnTo>
                  <a:pt x="13576" y="20248"/>
                </a:lnTo>
                <a:cubicBezTo>
                  <a:pt x="13643" y="20415"/>
                  <a:pt x="13743" y="20582"/>
                  <a:pt x="13877" y="20715"/>
                </a:cubicBezTo>
                <a:lnTo>
                  <a:pt x="13910" y="20715"/>
                </a:lnTo>
                <a:cubicBezTo>
                  <a:pt x="13710" y="20081"/>
                  <a:pt x="13443" y="19481"/>
                  <a:pt x="13243" y="18880"/>
                </a:cubicBezTo>
                <a:lnTo>
                  <a:pt x="13276" y="18880"/>
                </a:lnTo>
                <a:cubicBezTo>
                  <a:pt x="13543" y="19381"/>
                  <a:pt x="13743" y="19914"/>
                  <a:pt x="13977" y="20415"/>
                </a:cubicBezTo>
                <a:cubicBezTo>
                  <a:pt x="13977" y="20415"/>
                  <a:pt x="14043" y="20415"/>
                  <a:pt x="14043" y="20348"/>
                </a:cubicBezTo>
                <a:cubicBezTo>
                  <a:pt x="13810" y="19781"/>
                  <a:pt x="13576" y="19247"/>
                  <a:pt x="13376" y="18647"/>
                </a:cubicBezTo>
                <a:lnTo>
                  <a:pt x="13410" y="18647"/>
                </a:lnTo>
                <a:cubicBezTo>
                  <a:pt x="13576" y="18947"/>
                  <a:pt x="13743" y="19181"/>
                  <a:pt x="13910" y="19481"/>
                </a:cubicBezTo>
                <a:cubicBezTo>
                  <a:pt x="13910" y="19481"/>
                  <a:pt x="13943" y="19481"/>
                  <a:pt x="13943" y="19447"/>
                </a:cubicBezTo>
                <a:cubicBezTo>
                  <a:pt x="13643" y="18747"/>
                  <a:pt x="13410" y="18013"/>
                  <a:pt x="13109" y="17313"/>
                </a:cubicBezTo>
                <a:lnTo>
                  <a:pt x="13143" y="17313"/>
                </a:lnTo>
                <a:lnTo>
                  <a:pt x="13910" y="18947"/>
                </a:lnTo>
                <a:cubicBezTo>
                  <a:pt x="13943" y="18947"/>
                  <a:pt x="13943" y="18947"/>
                  <a:pt x="13977" y="18914"/>
                </a:cubicBezTo>
                <a:cubicBezTo>
                  <a:pt x="13877" y="18513"/>
                  <a:pt x="13710" y="18146"/>
                  <a:pt x="13576" y="17746"/>
                </a:cubicBezTo>
                <a:lnTo>
                  <a:pt x="13610" y="17746"/>
                </a:lnTo>
                <a:cubicBezTo>
                  <a:pt x="13710" y="17846"/>
                  <a:pt x="13743" y="17980"/>
                  <a:pt x="13810" y="18113"/>
                </a:cubicBezTo>
                <a:cubicBezTo>
                  <a:pt x="13576" y="17146"/>
                  <a:pt x="13310" y="16245"/>
                  <a:pt x="13109" y="15311"/>
                </a:cubicBezTo>
                <a:lnTo>
                  <a:pt x="13143" y="15311"/>
                </a:lnTo>
                <a:cubicBezTo>
                  <a:pt x="13410" y="15978"/>
                  <a:pt x="13643" y="16612"/>
                  <a:pt x="13910" y="17279"/>
                </a:cubicBezTo>
                <a:cubicBezTo>
                  <a:pt x="13943" y="17279"/>
                  <a:pt x="13977" y="17246"/>
                  <a:pt x="13977" y="17246"/>
                </a:cubicBezTo>
                <a:cubicBezTo>
                  <a:pt x="13877" y="16846"/>
                  <a:pt x="13710" y="16445"/>
                  <a:pt x="13576" y="16078"/>
                </a:cubicBezTo>
                <a:lnTo>
                  <a:pt x="13610" y="16078"/>
                </a:lnTo>
                <a:cubicBezTo>
                  <a:pt x="13743" y="16245"/>
                  <a:pt x="13877" y="16445"/>
                  <a:pt x="14043" y="16645"/>
                </a:cubicBezTo>
                <a:cubicBezTo>
                  <a:pt x="13877" y="15811"/>
                  <a:pt x="13710" y="15078"/>
                  <a:pt x="13576" y="14310"/>
                </a:cubicBezTo>
                <a:lnTo>
                  <a:pt x="13576" y="14310"/>
                </a:lnTo>
                <a:cubicBezTo>
                  <a:pt x="13943" y="15144"/>
                  <a:pt x="14210" y="16012"/>
                  <a:pt x="14744" y="16779"/>
                </a:cubicBezTo>
                <a:cubicBezTo>
                  <a:pt x="14410" y="16112"/>
                  <a:pt x="14110" y="15445"/>
                  <a:pt x="13943" y="14677"/>
                </a:cubicBezTo>
                <a:lnTo>
                  <a:pt x="13943" y="14677"/>
                </a:lnTo>
                <a:cubicBezTo>
                  <a:pt x="14143" y="15178"/>
                  <a:pt x="14377" y="15645"/>
                  <a:pt x="14577" y="16145"/>
                </a:cubicBezTo>
                <a:cubicBezTo>
                  <a:pt x="14577" y="15745"/>
                  <a:pt x="14277" y="15445"/>
                  <a:pt x="14277" y="15011"/>
                </a:cubicBezTo>
                <a:cubicBezTo>
                  <a:pt x="14277" y="14611"/>
                  <a:pt x="14143" y="14144"/>
                  <a:pt x="14077" y="13743"/>
                </a:cubicBezTo>
                <a:cubicBezTo>
                  <a:pt x="14077" y="13643"/>
                  <a:pt x="14043" y="13577"/>
                  <a:pt x="14043" y="13443"/>
                </a:cubicBezTo>
                <a:lnTo>
                  <a:pt x="14077" y="13443"/>
                </a:lnTo>
                <a:cubicBezTo>
                  <a:pt x="14277" y="13943"/>
                  <a:pt x="14444" y="14477"/>
                  <a:pt x="14644" y="14978"/>
                </a:cubicBezTo>
                <a:cubicBezTo>
                  <a:pt x="14644" y="14978"/>
                  <a:pt x="14711" y="14978"/>
                  <a:pt x="14711" y="14944"/>
                </a:cubicBezTo>
                <a:cubicBezTo>
                  <a:pt x="14577" y="14611"/>
                  <a:pt x="14444" y="14277"/>
                  <a:pt x="14377" y="13943"/>
                </a:cubicBezTo>
                <a:cubicBezTo>
                  <a:pt x="14277" y="13610"/>
                  <a:pt x="14244" y="13276"/>
                  <a:pt x="14143" y="12976"/>
                </a:cubicBezTo>
                <a:lnTo>
                  <a:pt x="14210" y="12976"/>
                </a:lnTo>
                <a:cubicBezTo>
                  <a:pt x="14377" y="13476"/>
                  <a:pt x="14544" y="13977"/>
                  <a:pt x="14744" y="14477"/>
                </a:cubicBezTo>
                <a:cubicBezTo>
                  <a:pt x="14744" y="14477"/>
                  <a:pt x="14777" y="14477"/>
                  <a:pt x="14777" y="14444"/>
                </a:cubicBezTo>
                <a:cubicBezTo>
                  <a:pt x="14610" y="13943"/>
                  <a:pt x="14444" y="13410"/>
                  <a:pt x="14277" y="12909"/>
                </a:cubicBezTo>
                <a:cubicBezTo>
                  <a:pt x="14110" y="12342"/>
                  <a:pt x="14043" y="11675"/>
                  <a:pt x="14077" y="11242"/>
                </a:cubicBezTo>
                <a:lnTo>
                  <a:pt x="14077" y="11242"/>
                </a:lnTo>
                <a:cubicBezTo>
                  <a:pt x="14110" y="11775"/>
                  <a:pt x="14143" y="12276"/>
                  <a:pt x="14377" y="12743"/>
                </a:cubicBezTo>
                <a:lnTo>
                  <a:pt x="14377" y="12409"/>
                </a:lnTo>
                <a:cubicBezTo>
                  <a:pt x="14544" y="12976"/>
                  <a:pt x="14711" y="13476"/>
                  <a:pt x="14877" y="13977"/>
                </a:cubicBezTo>
                <a:cubicBezTo>
                  <a:pt x="14711" y="12843"/>
                  <a:pt x="14110" y="11775"/>
                  <a:pt x="14277" y="10741"/>
                </a:cubicBezTo>
                <a:lnTo>
                  <a:pt x="14277" y="10741"/>
                </a:lnTo>
                <a:cubicBezTo>
                  <a:pt x="14477" y="11675"/>
                  <a:pt x="14744" y="12776"/>
                  <a:pt x="14977" y="13843"/>
                </a:cubicBezTo>
                <a:lnTo>
                  <a:pt x="15077" y="13843"/>
                </a:lnTo>
                <a:cubicBezTo>
                  <a:pt x="14911" y="12909"/>
                  <a:pt x="14644" y="11942"/>
                  <a:pt x="14610" y="10975"/>
                </a:cubicBezTo>
                <a:lnTo>
                  <a:pt x="14610" y="10975"/>
                </a:lnTo>
                <a:cubicBezTo>
                  <a:pt x="14644" y="11141"/>
                  <a:pt x="14644" y="11275"/>
                  <a:pt x="14711" y="11442"/>
                </a:cubicBezTo>
                <a:cubicBezTo>
                  <a:pt x="14744" y="11608"/>
                  <a:pt x="14777" y="11742"/>
                  <a:pt x="14877" y="11842"/>
                </a:cubicBezTo>
                <a:lnTo>
                  <a:pt x="14911" y="11842"/>
                </a:lnTo>
                <a:cubicBezTo>
                  <a:pt x="14877" y="11475"/>
                  <a:pt x="14877" y="11108"/>
                  <a:pt x="14811" y="10674"/>
                </a:cubicBezTo>
                <a:lnTo>
                  <a:pt x="14811" y="10674"/>
                </a:lnTo>
                <a:cubicBezTo>
                  <a:pt x="14944" y="11308"/>
                  <a:pt x="15044" y="11975"/>
                  <a:pt x="15311" y="12576"/>
                </a:cubicBezTo>
                <a:cubicBezTo>
                  <a:pt x="15211" y="11775"/>
                  <a:pt x="15077" y="10941"/>
                  <a:pt x="14944" y="10141"/>
                </a:cubicBezTo>
                <a:lnTo>
                  <a:pt x="14977" y="10141"/>
                </a:lnTo>
                <a:cubicBezTo>
                  <a:pt x="15044" y="10408"/>
                  <a:pt x="15077" y="10608"/>
                  <a:pt x="15144" y="10841"/>
                </a:cubicBezTo>
                <a:lnTo>
                  <a:pt x="15244" y="10841"/>
                </a:lnTo>
                <a:cubicBezTo>
                  <a:pt x="15244" y="10641"/>
                  <a:pt x="15211" y="10474"/>
                  <a:pt x="15211" y="10274"/>
                </a:cubicBezTo>
                <a:lnTo>
                  <a:pt x="15211" y="10274"/>
                </a:lnTo>
                <a:cubicBezTo>
                  <a:pt x="15278" y="10474"/>
                  <a:pt x="15278" y="10641"/>
                  <a:pt x="15311" y="10841"/>
                </a:cubicBezTo>
                <a:cubicBezTo>
                  <a:pt x="15378" y="11075"/>
                  <a:pt x="15411" y="11242"/>
                  <a:pt x="15444" y="11442"/>
                </a:cubicBezTo>
                <a:cubicBezTo>
                  <a:pt x="15478" y="11608"/>
                  <a:pt x="15578" y="11775"/>
                  <a:pt x="15611" y="11942"/>
                </a:cubicBezTo>
                <a:cubicBezTo>
                  <a:pt x="15478" y="10975"/>
                  <a:pt x="15244" y="10007"/>
                  <a:pt x="15244" y="9007"/>
                </a:cubicBezTo>
                <a:lnTo>
                  <a:pt x="15244" y="9007"/>
                </a:lnTo>
                <a:cubicBezTo>
                  <a:pt x="16812" y="13577"/>
                  <a:pt x="21215" y="29655"/>
                  <a:pt x="20581" y="68616"/>
                </a:cubicBezTo>
                <a:lnTo>
                  <a:pt x="24718" y="68616"/>
                </a:lnTo>
                <a:cubicBezTo>
                  <a:pt x="24718" y="68616"/>
                  <a:pt x="23417" y="27953"/>
                  <a:pt x="16278" y="9340"/>
                </a:cubicBezTo>
                <a:lnTo>
                  <a:pt x="16278" y="9340"/>
                </a:lnTo>
                <a:cubicBezTo>
                  <a:pt x="16779" y="10141"/>
                  <a:pt x="17279" y="10941"/>
                  <a:pt x="17813" y="11742"/>
                </a:cubicBezTo>
                <a:cubicBezTo>
                  <a:pt x="17813" y="11742"/>
                  <a:pt x="17879" y="11742"/>
                  <a:pt x="17879" y="11675"/>
                </a:cubicBezTo>
                <a:cubicBezTo>
                  <a:pt x="17479" y="10975"/>
                  <a:pt x="17112" y="10308"/>
                  <a:pt x="16745" y="9607"/>
                </a:cubicBezTo>
                <a:cubicBezTo>
                  <a:pt x="16745" y="9607"/>
                  <a:pt x="16779" y="9607"/>
                  <a:pt x="16779" y="9574"/>
                </a:cubicBezTo>
                <a:cubicBezTo>
                  <a:pt x="17312" y="10441"/>
                  <a:pt x="17913" y="11308"/>
                  <a:pt x="18447" y="12176"/>
                </a:cubicBezTo>
                <a:cubicBezTo>
                  <a:pt x="18447" y="12176"/>
                  <a:pt x="18480" y="12176"/>
                  <a:pt x="18480" y="12142"/>
                </a:cubicBezTo>
                <a:cubicBezTo>
                  <a:pt x="18080" y="11275"/>
                  <a:pt x="17613" y="10441"/>
                  <a:pt x="17212" y="9574"/>
                </a:cubicBezTo>
                <a:lnTo>
                  <a:pt x="17212" y="9574"/>
                </a:lnTo>
                <a:cubicBezTo>
                  <a:pt x="17879" y="10508"/>
                  <a:pt x="18480" y="11475"/>
                  <a:pt x="19147" y="12409"/>
                </a:cubicBezTo>
                <a:cubicBezTo>
                  <a:pt x="18880" y="11842"/>
                  <a:pt x="18613" y="11342"/>
                  <a:pt x="18313" y="10808"/>
                </a:cubicBezTo>
                <a:lnTo>
                  <a:pt x="18380" y="10775"/>
                </a:lnTo>
                <a:cubicBezTo>
                  <a:pt x="18747" y="11342"/>
                  <a:pt x="19114" y="11975"/>
                  <a:pt x="19547" y="12609"/>
                </a:cubicBezTo>
                <a:cubicBezTo>
                  <a:pt x="19481" y="12242"/>
                  <a:pt x="19147" y="12009"/>
                  <a:pt x="19214" y="11608"/>
                </a:cubicBezTo>
                <a:lnTo>
                  <a:pt x="19214" y="11608"/>
                </a:lnTo>
                <a:cubicBezTo>
                  <a:pt x="19280" y="11775"/>
                  <a:pt x="19381" y="11842"/>
                  <a:pt x="19414" y="11975"/>
                </a:cubicBezTo>
                <a:lnTo>
                  <a:pt x="19447" y="11975"/>
                </a:lnTo>
                <a:cubicBezTo>
                  <a:pt x="19381" y="11809"/>
                  <a:pt x="19314" y="11675"/>
                  <a:pt x="19247" y="11508"/>
                </a:cubicBezTo>
                <a:lnTo>
                  <a:pt x="19280" y="11508"/>
                </a:lnTo>
                <a:cubicBezTo>
                  <a:pt x="19583" y="12023"/>
                  <a:pt x="19859" y="12511"/>
                  <a:pt x="20157" y="12996"/>
                </a:cubicBezTo>
                <a:lnTo>
                  <a:pt x="20157" y="12996"/>
                </a:lnTo>
                <a:cubicBezTo>
                  <a:pt x="19903" y="12524"/>
                  <a:pt x="19666" y="12057"/>
                  <a:pt x="19414" y="11575"/>
                </a:cubicBezTo>
                <a:cubicBezTo>
                  <a:pt x="19447" y="11575"/>
                  <a:pt x="19514" y="11542"/>
                  <a:pt x="19547" y="11542"/>
                </a:cubicBezTo>
                <a:cubicBezTo>
                  <a:pt x="19654" y="11765"/>
                  <a:pt x="19764" y="11989"/>
                  <a:pt x="19875" y="12211"/>
                </a:cubicBezTo>
                <a:lnTo>
                  <a:pt x="19875" y="12211"/>
                </a:lnTo>
                <a:cubicBezTo>
                  <a:pt x="19888" y="12194"/>
                  <a:pt x="19897" y="12176"/>
                  <a:pt x="19914" y="12176"/>
                </a:cubicBezTo>
                <a:cubicBezTo>
                  <a:pt x="20248" y="12743"/>
                  <a:pt x="20581" y="13276"/>
                  <a:pt x="20948" y="13810"/>
                </a:cubicBezTo>
                <a:cubicBezTo>
                  <a:pt x="20982" y="13810"/>
                  <a:pt x="20982" y="13810"/>
                  <a:pt x="21048" y="13777"/>
                </a:cubicBezTo>
                <a:cubicBezTo>
                  <a:pt x="21082" y="13476"/>
                  <a:pt x="20815" y="13276"/>
                  <a:pt x="20815" y="13009"/>
                </a:cubicBezTo>
                <a:lnTo>
                  <a:pt x="20815" y="13009"/>
                </a:lnTo>
                <a:cubicBezTo>
                  <a:pt x="21148" y="13677"/>
                  <a:pt x="21549" y="14344"/>
                  <a:pt x="21882" y="14978"/>
                </a:cubicBezTo>
                <a:cubicBezTo>
                  <a:pt x="21882" y="14978"/>
                  <a:pt x="21916" y="14978"/>
                  <a:pt x="21916" y="14944"/>
                </a:cubicBezTo>
                <a:cubicBezTo>
                  <a:pt x="21782" y="14644"/>
                  <a:pt x="21649" y="14410"/>
                  <a:pt x="21549" y="14110"/>
                </a:cubicBezTo>
                <a:lnTo>
                  <a:pt x="21582" y="14077"/>
                </a:lnTo>
                <a:cubicBezTo>
                  <a:pt x="21615" y="14144"/>
                  <a:pt x="21716" y="14177"/>
                  <a:pt x="21749" y="14277"/>
                </a:cubicBezTo>
                <a:cubicBezTo>
                  <a:pt x="21949" y="14644"/>
                  <a:pt x="22116" y="15011"/>
                  <a:pt x="22316" y="15445"/>
                </a:cubicBezTo>
                <a:cubicBezTo>
                  <a:pt x="22316" y="15478"/>
                  <a:pt x="22383" y="15478"/>
                  <a:pt x="22416" y="15511"/>
                </a:cubicBezTo>
                <a:cubicBezTo>
                  <a:pt x="22416" y="15511"/>
                  <a:pt x="22449" y="15511"/>
                  <a:pt x="22449" y="15478"/>
                </a:cubicBezTo>
                <a:lnTo>
                  <a:pt x="21816" y="14110"/>
                </a:lnTo>
                <a:cubicBezTo>
                  <a:pt x="21816" y="14110"/>
                  <a:pt x="21882" y="14110"/>
                  <a:pt x="21882" y="14077"/>
                </a:cubicBezTo>
                <a:cubicBezTo>
                  <a:pt x="22249" y="14844"/>
                  <a:pt x="22616" y="15678"/>
                  <a:pt x="23050" y="16479"/>
                </a:cubicBezTo>
                <a:cubicBezTo>
                  <a:pt x="23083" y="16479"/>
                  <a:pt x="23083" y="16479"/>
                  <a:pt x="23117" y="16445"/>
                </a:cubicBezTo>
                <a:lnTo>
                  <a:pt x="21982" y="13677"/>
                </a:lnTo>
                <a:lnTo>
                  <a:pt x="22049" y="13677"/>
                </a:lnTo>
                <a:cubicBezTo>
                  <a:pt x="22483" y="14677"/>
                  <a:pt x="22983" y="15645"/>
                  <a:pt x="23483" y="16679"/>
                </a:cubicBezTo>
                <a:cubicBezTo>
                  <a:pt x="23417" y="16278"/>
                  <a:pt x="23317" y="15945"/>
                  <a:pt x="23250" y="15578"/>
                </a:cubicBezTo>
                <a:cubicBezTo>
                  <a:pt x="23283" y="15578"/>
                  <a:pt x="23283" y="15578"/>
                  <a:pt x="23317" y="15511"/>
                </a:cubicBezTo>
                <a:cubicBezTo>
                  <a:pt x="23483" y="15912"/>
                  <a:pt x="23650" y="16245"/>
                  <a:pt x="23817" y="16612"/>
                </a:cubicBezTo>
                <a:lnTo>
                  <a:pt x="23884" y="16612"/>
                </a:lnTo>
                <a:cubicBezTo>
                  <a:pt x="23817" y="16479"/>
                  <a:pt x="23817" y="16412"/>
                  <a:pt x="23784" y="16278"/>
                </a:cubicBezTo>
                <a:lnTo>
                  <a:pt x="23817" y="16278"/>
                </a:lnTo>
                <a:cubicBezTo>
                  <a:pt x="23984" y="16779"/>
                  <a:pt x="24151" y="17279"/>
                  <a:pt x="24317" y="17746"/>
                </a:cubicBezTo>
                <a:cubicBezTo>
                  <a:pt x="24384" y="17746"/>
                  <a:pt x="24384" y="17746"/>
                  <a:pt x="24417" y="17679"/>
                </a:cubicBezTo>
                <a:cubicBezTo>
                  <a:pt x="24217" y="17012"/>
                  <a:pt x="24051" y="16412"/>
                  <a:pt x="23817" y="15745"/>
                </a:cubicBezTo>
                <a:lnTo>
                  <a:pt x="23884" y="15745"/>
                </a:lnTo>
                <a:cubicBezTo>
                  <a:pt x="23984" y="16012"/>
                  <a:pt x="24117" y="16345"/>
                  <a:pt x="24217" y="16645"/>
                </a:cubicBezTo>
                <a:cubicBezTo>
                  <a:pt x="24251" y="16612"/>
                  <a:pt x="24251" y="16579"/>
                  <a:pt x="24251" y="16512"/>
                </a:cubicBezTo>
                <a:cubicBezTo>
                  <a:pt x="24084" y="16012"/>
                  <a:pt x="23884" y="15578"/>
                  <a:pt x="23717" y="15078"/>
                </a:cubicBezTo>
                <a:cubicBezTo>
                  <a:pt x="23650" y="14978"/>
                  <a:pt x="23650" y="14944"/>
                  <a:pt x="23650" y="14844"/>
                </a:cubicBezTo>
                <a:lnTo>
                  <a:pt x="23750" y="14844"/>
                </a:lnTo>
                <a:cubicBezTo>
                  <a:pt x="23884" y="15011"/>
                  <a:pt x="23950" y="15178"/>
                  <a:pt x="24084" y="15411"/>
                </a:cubicBezTo>
                <a:lnTo>
                  <a:pt x="24117" y="15344"/>
                </a:lnTo>
                <a:cubicBezTo>
                  <a:pt x="23417" y="14244"/>
                  <a:pt x="22816" y="13009"/>
                  <a:pt x="21916" y="12009"/>
                </a:cubicBezTo>
                <a:lnTo>
                  <a:pt x="21916" y="12009"/>
                </a:lnTo>
                <a:cubicBezTo>
                  <a:pt x="22716" y="12776"/>
                  <a:pt x="23283" y="13643"/>
                  <a:pt x="23817" y="14511"/>
                </a:cubicBezTo>
                <a:cubicBezTo>
                  <a:pt x="23483" y="13643"/>
                  <a:pt x="22916" y="12976"/>
                  <a:pt x="22383" y="12242"/>
                </a:cubicBezTo>
                <a:lnTo>
                  <a:pt x="22416" y="12176"/>
                </a:lnTo>
                <a:cubicBezTo>
                  <a:pt x="22750" y="12609"/>
                  <a:pt x="23083" y="13009"/>
                  <a:pt x="23417" y="13410"/>
                </a:cubicBezTo>
                <a:cubicBezTo>
                  <a:pt x="22916" y="12476"/>
                  <a:pt x="22116" y="11742"/>
                  <a:pt x="21415" y="10975"/>
                </a:cubicBezTo>
                <a:lnTo>
                  <a:pt x="21449" y="10941"/>
                </a:lnTo>
                <a:cubicBezTo>
                  <a:pt x="21949" y="11408"/>
                  <a:pt x="22449" y="11909"/>
                  <a:pt x="22950" y="12342"/>
                </a:cubicBezTo>
                <a:lnTo>
                  <a:pt x="22983" y="12309"/>
                </a:lnTo>
                <a:cubicBezTo>
                  <a:pt x="22549" y="11842"/>
                  <a:pt x="22082" y="11342"/>
                  <a:pt x="21615" y="10908"/>
                </a:cubicBezTo>
                <a:lnTo>
                  <a:pt x="21615" y="10841"/>
                </a:lnTo>
                <a:cubicBezTo>
                  <a:pt x="21649" y="10908"/>
                  <a:pt x="21749" y="10941"/>
                  <a:pt x="21782" y="10975"/>
                </a:cubicBezTo>
                <a:cubicBezTo>
                  <a:pt x="21782" y="10941"/>
                  <a:pt x="21816" y="10941"/>
                  <a:pt x="21816" y="10908"/>
                </a:cubicBezTo>
                <a:cubicBezTo>
                  <a:pt x="20882" y="10141"/>
                  <a:pt x="19881" y="9407"/>
                  <a:pt x="18914" y="8640"/>
                </a:cubicBezTo>
                <a:lnTo>
                  <a:pt x="18947" y="8606"/>
                </a:lnTo>
                <a:cubicBezTo>
                  <a:pt x="19747" y="9140"/>
                  <a:pt x="20548" y="9740"/>
                  <a:pt x="21315" y="10274"/>
                </a:cubicBezTo>
                <a:lnTo>
                  <a:pt x="20948" y="9907"/>
                </a:lnTo>
                <a:lnTo>
                  <a:pt x="20982" y="9841"/>
                </a:lnTo>
                <a:cubicBezTo>
                  <a:pt x="21115" y="9941"/>
                  <a:pt x="21282" y="10007"/>
                  <a:pt x="21415" y="10107"/>
                </a:cubicBezTo>
                <a:lnTo>
                  <a:pt x="21449" y="10074"/>
                </a:lnTo>
                <a:cubicBezTo>
                  <a:pt x="20448" y="9407"/>
                  <a:pt x="19447" y="8773"/>
                  <a:pt x="18447" y="8106"/>
                </a:cubicBezTo>
                <a:cubicBezTo>
                  <a:pt x="18447" y="8073"/>
                  <a:pt x="18480" y="8073"/>
                  <a:pt x="18480" y="8006"/>
                </a:cubicBezTo>
                <a:cubicBezTo>
                  <a:pt x="19080" y="8339"/>
                  <a:pt x="19714" y="8673"/>
                  <a:pt x="20248" y="9073"/>
                </a:cubicBezTo>
                <a:cubicBezTo>
                  <a:pt x="20815" y="9440"/>
                  <a:pt x="21382" y="9841"/>
                  <a:pt x="21949" y="10274"/>
                </a:cubicBezTo>
                <a:lnTo>
                  <a:pt x="21982" y="10241"/>
                </a:lnTo>
                <a:cubicBezTo>
                  <a:pt x="21782" y="10007"/>
                  <a:pt x="21549" y="9807"/>
                  <a:pt x="21315" y="9607"/>
                </a:cubicBezTo>
                <a:lnTo>
                  <a:pt x="21315" y="9607"/>
                </a:lnTo>
                <a:cubicBezTo>
                  <a:pt x="21449" y="9674"/>
                  <a:pt x="21582" y="9740"/>
                  <a:pt x="21649" y="9807"/>
                </a:cubicBezTo>
                <a:lnTo>
                  <a:pt x="21716" y="9774"/>
                </a:lnTo>
                <a:cubicBezTo>
                  <a:pt x="21249" y="9474"/>
                  <a:pt x="20782" y="9240"/>
                  <a:pt x="20381" y="8940"/>
                </a:cubicBezTo>
                <a:cubicBezTo>
                  <a:pt x="19948" y="8640"/>
                  <a:pt x="19547" y="8306"/>
                  <a:pt x="19080" y="8006"/>
                </a:cubicBezTo>
                <a:cubicBezTo>
                  <a:pt x="19080" y="7973"/>
                  <a:pt x="19114" y="7973"/>
                  <a:pt x="19114" y="7939"/>
                </a:cubicBezTo>
                <a:cubicBezTo>
                  <a:pt x="19981" y="8473"/>
                  <a:pt x="20815" y="9007"/>
                  <a:pt x="21716" y="9507"/>
                </a:cubicBezTo>
                <a:lnTo>
                  <a:pt x="21749" y="9474"/>
                </a:lnTo>
                <a:cubicBezTo>
                  <a:pt x="21615" y="9407"/>
                  <a:pt x="21482" y="9273"/>
                  <a:pt x="21315" y="9173"/>
                </a:cubicBezTo>
                <a:lnTo>
                  <a:pt x="21382" y="9140"/>
                </a:lnTo>
                <a:cubicBezTo>
                  <a:pt x="21615" y="9307"/>
                  <a:pt x="21916" y="9507"/>
                  <a:pt x="22149" y="9674"/>
                </a:cubicBezTo>
                <a:cubicBezTo>
                  <a:pt x="21749" y="9240"/>
                  <a:pt x="21215" y="8940"/>
                  <a:pt x="20748" y="8506"/>
                </a:cubicBezTo>
                <a:lnTo>
                  <a:pt x="20748" y="8506"/>
                </a:lnTo>
                <a:cubicBezTo>
                  <a:pt x="21916" y="9307"/>
                  <a:pt x="23083" y="10107"/>
                  <a:pt x="24151" y="11008"/>
                </a:cubicBezTo>
                <a:cubicBezTo>
                  <a:pt x="24117" y="10975"/>
                  <a:pt x="24084" y="10908"/>
                  <a:pt x="24051" y="10841"/>
                </a:cubicBezTo>
                <a:cubicBezTo>
                  <a:pt x="23417" y="10241"/>
                  <a:pt x="22583" y="9774"/>
                  <a:pt x="21982" y="9007"/>
                </a:cubicBezTo>
                <a:cubicBezTo>
                  <a:pt x="21916" y="8940"/>
                  <a:pt x="21782" y="8840"/>
                  <a:pt x="21716" y="8773"/>
                </a:cubicBezTo>
                <a:lnTo>
                  <a:pt x="21749" y="8740"/>
                </a:lnTo>
                <a:cubicBezTo>
                  <a:pt x="22483" y="9273"/>
                  <a:pt x="23217" y="9841"/>
                  <a:pt x="23950" y="10408"/>
                </a:cubicBezTo>
                <a:cubicBezTo>
                  <a:pt x="23917" y="10308"/>
                  <a:pt x="23817" y="10274"/>
                  <a:pt x="23784" y="10174"/>
                </a:cubicBezTo>
                <a:lnTo>
                  <a:pt x="23817" y="10174"/>
                </a:lnTo>
                <a:cubicBezTo>
                  <a:pt x="24117" y="10408"/>
                  <a:pt x="24384" y="10608"/>
                  <a:pt x="24651" y="10808"/>
                </a:cubicBezTo>
                <a:lnTo>
                  <a:pt x="24718" y="10775"/>
                </a:lnTo>
                <a:cubicBezTo>
                  <a:pt x="23917" y="10141"/>
                  <a:pt x="23117" y="9507"/>
                  <a:pt x="22383" y="8940"/>
                </a:cubicBezTo>
                <a:lnTo>
                  <a:pt x="22416" y="8907"/>
                </a:lnTo>
                <a:cubicBezTo>
                  <a:pt x="23483" y="9507"/>
                  <a:pt x="24451" y="10274"/>
                  <a:pt x="25452" y="11008"/>
                </a:cubicBezTo>
                <a:cubicBezTo>
                  <a:pt x="25452" y="10975"/>
                  <a:pt x="25418" y="10975"/>
                  <a:pt x="25418" y="10941"/>
                </a:cubicBezTo>
                <a:lnTo>
                  <a:pt x="23650" y="9440"/>
                </a:lnTo>
                <a:cubicBezTo>
                  <a:pt x="23617" y="9407"/>
                  <a:pt x="23584" y="9307"/>
                  <a:pt x="23550" y="9273"/>
                </a:cubicBezTo>
                <a:lnTo>
                  <a:pt x="23584" y="9240"/>
                </a:lnTo>
                <a:lnTo>
                  <a:pt x="23817" y="9474"/>
                </a:lnTo>
                <a:cubicBezTo>
                  <a:pt x="23383" y="8840"/>
                  <a:pt x="22650" y="8473"/>
                  <a:pt x="22082" y="7973"/>
                </a:cubicBezTo>
                <a:lnTo>
                  <a:pt x="22082" y="7973"/>
                </a:lnTo>
                <a:cubicBezTo>
                  <a:pt x="23383" y="8740"/>
                  <a:pt x="24384" y="9807"/>
                  <a:pt x="25452" y="10841"/>
                </a:cubicBezTo>
                <a:lnTo>
                  <a:pt x="25485" y="10808"/>
                </a:lnTo>
                <a:cubicBezTo>
                  <a:pt x="25051" y="10308"/>
                  <a:pt x="24584" y="9807"/>
                  <a:pt x="24117" y="9340"/>
                </a:cubicBezTo>
                <a:lnTo>
                  <a:pt x="24151" y="9307"/>
                </a:lnTo>
                <a:cubicBezTo>
                  <a:pt x="24985" y="9907"/>
                  <a:pt x="25618" y="10608"/>
                  <a:pt x="26319" y="11308"/>
                </a:cubicBezTo>
                <a:cubicBezTo>
                  <a:pt x="26152" y="11075"/>
                  <a:pt x="25952" y="10808"/>
                  <a:pt x="25785" y="10574"/>
                </a:cubicBezTo>
                <a:lnTo>
                  <a:pt x="25818" y="10508"/>
                </a:lnTo>
                <a:cubicBezTo>
                  <a:pt x="26152" y="10908"/>
                  <a:pt x="26486" y="11242"/>
                  <a:pt x="26819" y="11608"/>
                </a:cubicBezTo>
                <a:cubicBezTo>
                  <a:pt x="26886" y="11075"/>
                  <a:pt x="26386" y="10808"/>
                  <a:pt x="26219" y="10408"/>
                </a:cubicBezTo>
                <a:lnTo>
                  <a:pt x="26219" y="10408"/>
                </a:lnTo>
                <a:cubicBezTo>
                  <a:pt x="26986" y="10975"/>
                  <a:pt x="27553" y="11742"/>
                  <a:pt x="28053" y="12576"/>
                </a:cubicBezTo>
                <a:cubicBezTo>
                  <a:pt x="28087" y="12576"/>
                  <a:pt x="28087" y="12509"/>
                  <a:pt x="28120" y="12509"/>
                </a:cubicBezTo>
                <a:cubicBezTo>
                  <a:pt x="27820" y="12109"/>
                  <a:pt x="27586" y="11642"/>
                  <a:pt x="27286" y="11242"/>
                </a:cubicBezTo>
                <a:lnTo>
                  <a:pt x="27320" y="11175"/>
                </a:lnTo>
                <a:lnTo>
                  <a:pt x="28954" y="12943"/>
                </a:lnTo>
                <a:lnTo>
                  <a:pt x="28987" y="12943"/>
                </a:lnTo>
                <a:cubicBezTo>
                  <a:pt x="28754" y="12509"/>
                  <a:pt x="28454" y="12142"/>
                  <a:pt x="28220" y="11742"/>
                </a:cubicBezTo>
                <a:lnTo>
                  <a:pt x="28254" y="11742"/>
                </a:lnTo>
                <a:cubicBezTo>
                  <a:pt x="28587" y="12075"/>
                  <a:pt x="28887" y="12409"/>
                  <a:pt x="29221" y="12743"/>
                </a:cubicBezTo>
                <a:lnTo>
                  <a:pt x="29254" y="12676"/>
                </a:lnTo>
                <a:cubicBezTo>
                  <a:pt x="29254" y="12609"/>
                  <a:pt x="29221" y="12576"/>
                  <a:pt x="29154" y="12442"/>
                </a:cubicBezTo>
                <a:lnTo>
                  <a:pt x="29154" y="12442"/>
                </a:lnTo>
                <a:cubicBezTo>
                  <a:pt x="29554" y="12943"/>
                  <a:pt x="29921" y="13343"/>
                  <a:pt x="30255" y="13810"/>
                </a:cubicBezTo>
                <a:lnTo>
                  <a:pt x="30288" y="13777"/>
                </a:lnTo>
                <a:cubicBezTo>
                  <a:pt x="29821" y="13143"/>
                  <a:pt x="29421" y="12509"/>
                  <a:pt x="28954" y="11909"/>
                </a:cubicBezTo>
                <a:cubicBezTo>
                  <a:pt x="28987" y="11909"/>
                  <a:pt x="28987" y="11842"/>
                  <a:pt x="29054" y="11842"/>
                </a:cubicBezTo>
                <a:cubicBezTo>
                  <a:pt x="29566" y="12638"/>
                  <a:pt x="30126" y="13410"/>
                  <a:pt x="30673" y="14200"/>
                </a:cubicBezTo>
                <a:lnTo>
                  <a:pt x="30673" y="14200"/>
                </a:lnTo>
                <a:cubicBezTo>
                  <a:pt x="30656" y="14159"/>
                  <a:pt x="30639" y="14118"/>
                  <a:pt x="30622" y="14077"/>
                </a:cubicBezTo>
                <a:lnTo>
                  <a:pt x="30622" y="14077"/>
                </a:lnTo>
                <a:lnTo>
                  <a:pt x="30789" y="14244"/>
                </a:lnTo>
                <a:lnTo>
                  <a:pt x="30855" y="14177"/>
                </a:lnTo>
                <a:cubicBezTo>
                  <a:pt x="30622" y="13843"/>
                  <a:pt x="30422" y="13510"/>
                  <a:pt x="30188" y="13143"/>
                </a:cubicBezTo>
                <a:lnTo>
                  <a:pt x="30222" y="13143"/>
                </a:lnTo>
                <a:cubicBezTo>
                  <a:pt x="30388" y="13310"/>
                  <a:pt x="30555" y="13510"/>
                  <a:pt x="30722" y="13677"/>
                </a:cubicBezTo>
                <a:lnTo>
                  <a:pt x="30755" y="13643"/>
                </a:lnTo>
                <a:cubicBezTo>
                  <a:pt x="30222" y="13009"/>
                  <a:pt x="29688" y="12342"/>
                  <a:pt x="29087" y="11742"/>
                </a:cubicBezTo>
                <a:lnTo>
                  <a:pt x="29121" y="11675"/>
                </a:lnTo>
                <a:cubicBezTo>
                  <a:pt x="29388" y="11942"/>
                  <a:pt x="29621" y="12176"/>
                  <a:pt x="29921" y="12442"/>
                </a:cubicBezTo>
                <a:lnTo>
                  <a:pt x="29921" y="12309"/>
                </a:lnTo>
                <a:cubicBezTo>
                  <a:pt x="30055" y="12442"/>
                  <a:pt x="30155" y="12509"/>
                  <a:pt x="30288" y="12643"/>
                </a:cubicBezTo>
                <a:cubicBezTo>
                  <a:pt x="30288" y="12609"/>
                  <a:pt x="30322" y="12609"/>
                  <a:pt x="30322" y="12576"/>
                </a:cubicBezTo>
                <a:cubicBezTo>
                  <a:pt x="29688" y="12009"/>
                  <a:pt x="29021" y="11442"/>
                  <a:pt x="28320" y="10908"/>
                </a:cubicBezTo>
                <a:cubicBezTo>
                  <a:pt x="28320" y="10908"/>
                  <a:pt x="28320" y="10841"/>
                  <a:pt x="28387" y="10841"/>
                </a:cubicBezTo>
                <a:cubicBezTo>
                  <a:pt x="28821" y="11175"/>
                  <a:pt x="29321" y="11475"/>
                  <a:pt x="29788" y="11809"/>
                </a:cubicBezTo>
                <a:cubicBezTo>
                  <a:pt x="29788" y="11809"/>
                  <a:pt x="29788" y="11775"/>
                  <a:pt x="29821" y="11775"/>
                </a:cubicBezTo>
                <a:cubicBezTo>
                  <a:pt x="29588" y="11575"/>
                  <a:pt x="29321" y="11408"/>
                  <a:pt x="29087" y="11175"/>
                </a:cubicBezTo>
                <a:cubicBezTo>
                  <a:pt x="29087" y="11175"/>
                  <a:pt x="29087" y="11141"/>
                  <a:pt x="29121" y="11141"/>
                </a:cubicBezTo>
                <a:cubicBezTo>
                  <a:pt x="29488" y="11408"/>
                  <a:pt x="29888" y="11642"/>
                  <a:pt x="30255" y="11842"/>
                </a:cubicBezTo>
                <a:lnTo>
                  <a:pt x="30288" y="11809"/>
                </a:lnTo>
                <a:cubicBezTo>
                  <a:pt x="29388" y="11175"/>
                  <a:pt x="28454" y="10574"/>
                  <a:pt x="27553" y="9974"/>
                </a:cubicBezTo>
                <a:cubicBezTo>
                  <a:pt x="27553" y="9941"/>
                  <a:pt x="27553" y="9941"/>
                  <a:pt x="27586" y="9907"/>
                </a:cubicBezTo>
                <a:cubicBezTo>
                  <a:pt x="28153" y="10107"/>
                  <a:pt x="28754" y="10408"/>
                  <a:pt x="29321" y="10608"/>
                </a:cubicBezTo>
                <a:cubicBezTo>
                  <a:pt x="29321" y="10574"/>
                  <a:pt x="29388" y="10574"/>
                  <a:pt x="29388" y="10508"/>
                </a:cubicBezTo>
                <a:cubicBezTo>
                  <a:pt x="28153" y="9974"/>
                  <a:pt x="26986" y="9440"/>
                  <a:pt x="25785" y="8907"/>
                </a:cubicBezTo>
                <a:cubicBezTo>
                  <a:pt x="25785" y="8840"/>
                  <a:pt x="25785" y="8840"/>
                  <a:pt x="25818" y="8806"/>
                </a:cubicBezTo>
                <a:cubicBezTo>
                  <a:pt x="26486" y="9073"/>
                  <a:pt x="27153" y="9340"/>
                  <a:pt x="27887" y="9607"/>
                </a:cubicBezTo>
                <a:cubicBezTo>
                  <a:pt x="27720" y="9474"/>
                  <a:pt x="27553" y="9407"/>
                  <a:pt x="27320" y="9307"/>
                </a:cubicBezTo>
                <a:cubicBezTo>
                  <a:pt x="26652" y="9007"/>
                  <a:pt x="25952" y="8806"/>
                  <a:pt x="25318" y="8440"/>
                </a:cubicBezTo>
                <a:cubicBezTo>
                  <a:pt x="25085" y="8273"/>
                  <a:pt x="24818" y="8239"/>
                  <a:pt x="24584" y="8106"/>
                </a:cubicBezTo>
                <a:lnTo>
                  <a:pt x="24584" y="8073"/>
                </a:lnTo>
                <a:cubicBezTo>
                  <a:pt x="25251" y="8239"/>
                  <a:pt x="25919" y="8440"/>
                  <a:pt x="26552" y="8606"/>
                </a:cubicBezTo>
                <a:cubicBezTo>
                  <a:pt x="25051" y="7973"/>
                  <a:pt x="23450" y="7672"/>
                  <a:pt x="21949" y="7239"/>
                </a:cubicBezTo>
                <a:lnTo>
                  <a:pt x="21949" y="7239"/>
                </a:lnTo>
                <a:cubicBezTo>
                  <a:pt x="22883" y="7339"/>
                  <a:pt x="23784" y="7472"/>
                  <a:pt x="24651" y="7839"/>
                </a:cubicBezTo>
                <a:cubicBezTo>
                  <a:pt x="24618" y="7772"/>
                  <a:pt x="24584" y="7739"/>
                  <a:pt x="24551" y="7672"/>
                </a:cubicBezTo>
                <a:lnTo>
                  <a:pt x="24551" y="7672"/>
                </a:lnTo>
                <a:cubicBezTo>
                  <a:pt x="24918" y="7772"/>
                  <a:pt x="25285" y="7839"/>
                  <a:pt x="25618" y="7973"/>
                </a:cubicBezTo>
                <a:lnTo>
                  <a:pt x="25618" y="7906"/>
                </a:lnTo>
                <a:cubicBezTo>
                  <a:pt x="24484" y="7606"/>
                  <a:pt x="23417" y="7272"/>
                  <a:pt x="22249" y="6972"/>
                </a:cubicBezTo>
                <a:lnTo>
                  <a:pt x="22483" y="6972"/>
                </a:lnTo>
                <a:lnTo>
                  <a:pt x="22483" y="6938"/>
                </a:lnTo>
                <a:lnTo>
                  <a:pt x="19981" y="6572"/>
                </a:lnTo>
                <a:lnTo>
                  <a:pt x="19981" y="6471"/>
                </a:lnTo>
                <a:cubicBezTo>
                  <a:pt x="21215" y="6638"/>
                  <a:pt x="22449" y="6838"/>
                  <a:pt x="23650" y="7005"/>
                </a:cubicBezTo>
                <a:cubicBezTo>
                  <a:pt x="23250" y="6905"/>
                  <a:pt x="22783" y="6772"/>
                  <a:pt x="22316" y="6672"/>
                </a:cubicBezTo>
                <a:cubicBezTo>
                  <a:pt x="21882" y="6605"/>
                  <a:pt x="21415" y="6505"/>
                  <a:pt x="20982" y="6438"/>
                </a:cubicBezTo>
                <a:lnTo>
                  <a:pt x="20982" y="6405"/>
                </a:lnTo>
                <a:cubicBezTo>
                  <a:pt x="21615" y="6438"/>
                  <a:pt x="22249" y="6505"/>
                  <a:pt x="22883" y="6572"/>
                </a:cubicBezTo>
                <a:cubicBezTo>
                  <a:pt x="21649" y="6271"/>
                  <a:pt x="20415" y="6238"/>
                  <a:pt x="19214" y="6105"/>
                </a:cubicBezTo>
                <a:cubicBezTo>
                  <a:pt x="19814" y="6071"/>
                  <a:pt x="20415" y="6004"/>
                  <a:pt x="21048" y="5971"/>
                </a:cubicBezTo>
                <a:cubicBezTo>
                  <a:pt x="20707" y="5931"/>
                  <a:pt x="20369" y="5915"/>
                  <a:pt x="20033" y="5915"/>
                </a:cubicBezTo>
                <a:cubicBezTo>
                  <a:pt x="19252" y="5915"/>
                  <a:pt x="18482" y="6001"/>
                  <a:pt x="17713" y="6071"/>
                </a:cubicBezTo>
                <a:lnTo>
                  <a:pt x="17713" y="6004"/>
                </a:lnTo>
                <a:cubicBezTo>
                  <a:pt x="18447" y="5904"/>
                  <a:pt x="19214" y="5771"/>
                  <a:pt x="19881" y="5638"/>
                </a:cubicBezTo>
                <a:cubicBezTo>
                  <a:pt x="19674" y="5516"/>
                  <a:pt x="19463" y="5479"/>
                  <a:pt x="19247" y="5479"/>
                </a:cubicBezTo>
                <a:cubicBezTo>
                  <a:pt x="18904" y="5479"/>
                  <a:pt x="18549" y="5573"/>
                  <a:pt x="18182" y="5573"/>
                </a:cubicBezTo>
                <a:cubicBezTo>
                  <a:pt x="18148" y="5573"/>
                  <a:pt x="18114" y="5573"/>
                  <a:pt x="18080" y="5571"/>
                </a:cubicBezTo>
                <a:cubicBezTo>
                  <a:pt x="18514" y="5408"/>
                  <a:pt x="18940" y="5353"/>
                  <a:pt x="19371" y="5353"/>
                </a:cubicBezTo>
                <a:cubicBezTo>
                  <a:pt x="19733" y="5353"/>
                  <a:pt x="20100" y="5392"/>
                  <a:pt x="20481" y="5437"/>
                </a:cubicBezTo>
                <a:lnTo>
                  <a:pt x="20481" y="5404"/>
                </a:lnTo>
                <a:cubicBezTo>
                  <a:pt x="20214" y="5337"/>
                  <a:pt x="19948" y="5304"/>
                  <a:pt x="19647" y="5271"/>
                </a:cubicBezTo>
                <a:cubicBezTo>
                  <a:pt x="20214" y="5237"/>
                  <a:pt x="20748" y="5171"/>
                  <a:pt x="21249" y="5137"/>
                </a:cubicBezTo>
                <a:cubicBezTo>
                  <a:pt x="20782" y="4904"/>
                  <a:pt x="20248" y="5004"/>
                  <a:pt x="19747" y="4937"/>
                </a:cubicBezTo>
                <a:cubicBezTo>
                  <a:pt x="20068" y="4884"/>
                  <a:pt x="20393" y="4868"/>
                  <a:pt x="20718" y="4868"/>
                </a:cubicBezTo>
                <a:cubicBezTo>
                  <a:pt x="21204" y="4868"/>
                  <a:pt x="21689" y="4904"/>
                  <a:pt x="22149" y="4904"/>
                </a:cubicBezTo>
                <a:cubicBezTo>
                  <a:pt x="21916" y="4837"/>
                  <a:pt x="21615" y="4804"/>
                  <a:pt x="21382" y="4770"/>
                </a:cubicBezTo>
                <a:lnTo>
                  <a:pt x="21382" y="4737"/>
                </a:lnTo>
                <a:cubicBezTo>
                  <a:pt x="21615" y="4737"/>
                  <a:pt x="21916" y="4770"/>
                  <a:pt x="22149" y="4770"/>
                </a:cubicBezTo>
                <a:lnTo>
                  <a:pt x="22149" y="4670"/>
                </a:lnTo>
                <a:cubicBezTo>
                  <a:pt x="21615" y="4637"/>
                  <a:pt x="21115" y="4603"/>
                  <a:pt x="20581" y="4570"/>
                </a:cubicBezTo>
                <a:cubicBezTo>
                  <a:pt x="20648" y="4503"/>
                  <a:pt x="20748" y="4503"/>
                  <a:pt x="20815" y="4503"/>
                </a:cubicBezTo>
                <a:cubicBezTo>
                  <a:pt x="21037" y="4503"/>
                  <a:pt x="21289" y="4533"/>
                  <a:pt x="21531" y="4533"/>
                </a:cubicBezTo>
                <a:cubicBezTo>
                  <a:pt x="21653" y="4533"/>
                  <a:pt x="21771" y="4526"/>
                  <a:pt x="21882" y="4503"/>
                </a:cubicBezTo>
                <a:cubicBezTo>
                  <a:pt x="22060" y="4503"/>
                  <a:pt x="22268" y="4577"/>
                  <a:pt x="22475" y="4577"/>
                </a:cubicBezTo>
                <a:cubicBezTo>
                  <a:pt x="22579" y="4577"/>
                  <a:pt x="22683" y="4559"/>
                  <a:pt x="22783" y="4503"/>
                </a:cubicBezTo>
                <a:cubicBezTo>
                  <a:pt x="22792" y="4494"/>
                  <a:pt x="22806" y="4490"/>
                  <a:pt x="22822" y="4490"/>
                </a:cubicBezTo>
                <a:cubicBezTo>
                  <a:pt x="22865" y="4490"/>
                  <a:pt x="22925" y="4521"/>
                  <a:pt x="22950" y="4570"/>
                </a:cubicBezTo>
                <a:lnTo>
                  <a:pt x="22950" y="4503"/>
                </a:lnTo>
                <a:cubicBezTo>
                  <a:pt x="22650" y="4470"/>
                  <a:pt x="22316" y="4403"/>
                  <a:pt x="22049" y="4337"/>
                </a:cubicBezTo>
                <a:lnTo>
                  <a:pt x="22049" y="4270"/>
                </a:lnTo>
                <a:cubicBezTo>
                  <a:pt x="22816" y="4337"/>
                  <a:pt x="23650" y="4437"/>
                  <a:pt x="24451" y="4503"/>
                </a:cubicBezTo>
                <a:lnTo>
                  <a:pt x="24451" y="4470"/>
                </a:lnTo>
                <a:cubicBezTo>
                  <a:pt x="23917" y="4403"/>
                  <a:pt x="23417" y="4270"/>
                  <a:pt x="22883" y="4170"/>
                </a:cubicBezTo>
                <a:lnTo>
                  <a:pt x="23550" y="4170"/>
                </a:lnTo>
                <a:cubicBezTo>
                  <a:pt x="23950" y="4170"/>
                  <a:pt x="24317" y="4170"/>
                  <a:pt x="24751" y="4237"/>
                </a:cubicBezTo>
                <a:cubicBezTo>
                  <a:pt x="25085" y="4270"/>
                  <a:pt x="25385" y="4303"/>
                  <a:pt x="25652" y="4403"/>
                </a:cubicBezTo>
                <a:lnTo>
                  <a:pt x="25652" y="4303"/>
                </a:lnTo>
                <a:cubicBezTo>
                  <a:pt x="24718" y="4103"/>
                  <a:pt x="23784" y="3936"/>
                  <a:pt x="22783" y="3736"/>
                </a:cubicBezTo>
                <a:cubicBezTo>
                  <a:pt x="22883" y="3736"/>
                  <a:pt x="22916" y="3669"/>
                  <a:pt x="22950" y="3669"/>
                </a:cubicBezTo>
                <a:cubicBezTo>
                  <a:pt x="23250" y="3736"/>
                  <a:pt x="23483" y="3770"/>
                  <a:pt x="23784" y="3803"/>
                </a:cubicBezTo>
                <a:cubicBezTo>
                  <a:pt x="24985" y="4070"/>
                  <a:pt x="26219" y="4303"/>
                  <a:pt x="27386" y="4503"/>
                </a:cubicBezTo>
                <a:cubicBezTo>
                  <a:pt x="27386" y="4503"/>
                  <a:pt x="27420" y="4503"/>
                  <a:pt x="27453" y="4470"/>
                </a:cubicBezTo>
                <a:cubicBezTo>
                  <a:pt x="26652" y="4136"/>
                  <a:pt x="25952" y="3836"/>
                  <a:pt x="25218" y="3503"/>
                </a:cubicBezTo>
                <a:lnTo>
                  <a:pt x="25218" y="3469"/>
                </a:lnTo>
                <a:cubicBezTo>
                  <a:pt x="25718" y="3569"/>
                  <a:pt x="26252" y="3636"/>
                  <a:pt x="26752" y="3770"/>
                </a:cubicBezTo>
                <a:cubicBezTo>
                  <a:pt x="25785" y="3336"/>
                  <a:pt x="24751" y="3303"/>
                  <a:pt x="23717" y="3169"/>
                </a:cubicBezTo>
                <a:lnTo>
                  <a:pt x="23717" y="3136"/>
                </a:lnTo>
                <a:cubicBezTo>
                  <a:pt x="24051" y="3102"/>
                  <a:pt x="24417" y="3102"/>
                  <a:pt x="24751" y="3069"/>
                </a:cubicBezTo>
                <a:lnTo>
                  <a:pt x="24751" y="3002"/>
                </a:lnTo>
                <a:cubicBezTo>
                  <a:pt x="23917" y="3102"/>
                  <a:pt x="23050" y="3136"/>
                  <a:pt x="22216" y="3236"/>
                </a:cubicBezTo>
                <a:lnTo>
                  <a:pt x="22216" y="3169"/>
                </a:lnTo>
                <a:cubicBezTo>
                  <a:pt x="22650" y="3102"/>
                  <a:pt x="23083" y="3002"/>
                  <a:pt x="23550" y="2936"/>
                </a:cubicBezTo>
                <a:cubicBezTo>
                  <a:pt x="22449" y="2936"/>
                  <a:pt x="21415" y="3269"/>
                  <a:pt x="20315" y="3503"/>
                </a:cubicBezTo>
                <a:lnTo>
                  <a:pt x="20315" y="3436"/>
                </a:lnTo>
                <a:cubicBezTo>
                  <a:pt x="21082" y="3169"/>
                  <a:pt x="21782" y="2936"/>
                  <a:pt x="22583" y="2669"/>
                </a:cubicBezTo>
                <a:cubicBezTo>
                  <a:pt x="22449" y="2669"/>
                  <a:pt x="22316" y="2669"/>
                  <a:pt x="22249" y="2735"/>
                </a:cubicBezTo>
                <a:cubicBezTo>
                  <a:pt x="22049" y="2769"/>
                  <a:pt x="21782" y="2836"/>
                  <a:pt x="21582" y="2902"/>
                </a:cubicBezTo>
                <a:cubicBezTo>
                  <a:pt x="21082" y="3002"/>
                  <a:pt x="20581" y="3102"/>
                  <a:pt x="20081" y="3269"/>
                </a:cubicBezTo>
                <a:cubicBezTo>
                  <a:pt x="19747" y="3336"/>
                  <a:pt x="19414" y="3503"/>
                  <a:pt x="19080" y="3636"/>
                </a:cubicBezTo>
                <a:lnTo>
                  <a:pt x="19080" y="3603"/>
                </a:lnTo>
                <a:cubicBezTo>
                  <a:pt x="19280" y="3503"/>
                  <a:pt x="19481" y="3403"/>
                  <a:pt x="19714" y="3303"/>
                </a:cubicBezTo>
                <a:cubicBezTo>
                  <a:pt x="19714" y="3269"/>
                  <a:pt x="19647" y="3269"/>
                  <a:pt x="19647" y="3236"/>
                </a:cubicBezTo>
                <a:cubicBezTo>
                  <a:pt x="18713" y="3636"/>
                  <a:pt x="17779" y="4103"/>
                  <a:pt x="16812" y="4503"/>
                </a:cubicBezTo>
                <a:lnTo>
                  <a:pt x="16812" y="4470"/>
                </a:lnTo>
                <a:cubicBezTo>
                  <a:pt x="17412" y="4136"/>
                  <a:pt x="18046" y="3836"/>
                  <a:pt x="18613" y="3503"/>
                </a:cubicBezTo>
                <a:cubicBezTo>
                  <a:pt x="18613" y="3503"/>
                  <a:pt x="18613" y="3469"/>
                  <a:pt x="18580" y="3469"/>
                </a:cubicBezTo>
                <a:cubicBezTo>
                  <a:pt x="17946" y="3770"/>
                  <a:pt x="17312" y="4070"/>
                  <a:pt x="16712" y="4403"/>
                </a:cubicBezTo>
                <a:lnTo>
                  <a:pt x="16712" y="4337"/>
                </a:lnTo>
                <a:cubicBezTo>
                  <a:pt x="17046" y="4070"/>
                  <a:pt x="17412" y="3803"/>
                  <a:pt x="17746" y="3503"/>
                </a:cubicBezTo>
                <a:cubicBezTo>
                  <a:pt x="17746" y="3503"/>
                  <a:pt x="17746" y="3469"/>
                  <a:pt x="17713" y="3469"/>
                </a:cubicBezTo>
                <a:cubicBezTo>
                  <a:pt x="17446" y="3636"/>
                  <a:pt x="17246" y="3770"/>
                  <a:pt x="16979" y="3936"/>
                </a:cubicBezTo>
                <a:lnTo>
                  <a:pt x="16945" y="3903"/>
                </a:lnTo>
                <a:lnTo>
                  <a:pt x="17579" y="3136"/>
                </a:lnTo>
                <a:lnTo>
                  <a:pt x="17579" y="3136"/>
                </a:lnTo>
                <a:cubicBezTo>
                  <a:pt x="17412" y="3269"/>
                  <a:pt x="17212" y="3336"/>
                  <a:pt x="17046" y="3503"/>
                </a:cubicBezTo>
                <a:cubicBezTo>
                  <a:pt x="16812" y="3669"/>
                  <a:pt x="16645" y="3836"/>
                  <a:pt x="16478" y="4003"/>
                </a:cubicBezTo>
                <a:lnTo>
                  <a:pt x="16445" y="3970"/>
                </a:lnTo>
                <a:cubicBezTo>
                  <a:pt x="16579" y="3803"/>
                  <a:pt x="16745" y="3603"/>
                  <a:pt x="16879" y="3436"/>
                </a:cubicBezTo>
                <a:lnTo>
                  <a:pt x="16812" y="3403"/>
                </a:lnTo>
                <a:cubicBezTo>
                  <a:pt x="16478" y="3770"/>
                  <a:pt x="16145" y="4103"/>
                  <a:pt x="15811" y="4470"/>
                </a:cubicBezTo>
                <a:lnTo>
                  <a:pt x="15778" y="4437"/>
                </a:lnTo>
                <a:cubicBezTo>
                  <a:pt x="16245" y="3836"/>
                  <a:pt x="16712" y="3236"/>
                  <a:pt x="17146" y="2635"/>
                </a:cubicBezTo>
                <a:cubicBezTo>
                  <a:pt x="17112" y="2635"/>
                  <a:pt x="17079" y="2669"/>
                  <a:pt x="16979" y="2669"/>
                </a:cubicBezTo>
                <a:lnTo>
                  <a:pt x="16945" y="2635"/>
                </a:lnTo>
                <a:cubicBezTo>
                  <a:pt x="17112" y="2435"/>
                  <a:pt x="17279" y="2235"/>
                  <a:pt x="17479" y="1968"/>
                </a:cubicBezTo>
                <a:lnTo>
                  <a:pt x="17479" y="1968"/>
                </a:lnTo>
                <a:cubicBezTo>
                  <a:pt x="17079" y="2335"/>
                  <a:pt x="16745" y="2735"/>
                  <a:pt x="16378" y="3069"/>
                </a:cubicBezTo>
                <a:lnTo>
                  <a:pt x="16312" y="3002"/>
                </a:lnTo>
                <a:cubicBezTo>
                  <a:pt x="16545" y="2769"/>
                  <a:pt x="16779" y="2502"/>
                  <a:pt x="17046" y="2235"/>
                </a:cubicBezTo>
                <a:lnTo>
                  <a:pt x="17046" y="2235"/>
                </a:lnTo>
                <a:cubicBezTo>
                  <a:pt x="16912" y="2268"/>
                  <a:pt x="16879" y="2268"/>
                  <a:pt x="16812" y="2302"/>
                </a:cubicBezTo>
                <a:lnTo>
                  <a:pt x="16779" y="2268"/>
                </a:lnTo>
                <a:cubicBezTo>
                  <a:pt x="17246" y="1768"/>
                  <a:pt x="17646" y="1301"/>
                  <a:pt x="18113" y="801"/>
                </a:cubicBezTo>
                <a:cubicBezTo>
                  <a:pt x="18113" y="801"/>
                  <a:pt x="18113" y="767"/>
                  <a:pt x="18080" y="767"/>
                </a:cubicBezTo>
                <a:cubicBezTo>
                  <a:pt x="17779" y="967"/>
                  <a:pt x="17479" y="1134"/>
                  <a:pt x="17246" y="1334"/>
                </a:cubicBezTo>
                <a:cubicBezTo>
                  <a:pt x="17246" y="1301"/>
                  <a:pt x="17212" y="1301"/>
                  <a:pt x="17212" y="1268"/>
                </a:cubicBezTo>
                <a:cubicBezTo>
                  <a:pt x="17646" y="934"/>
                  <a:pt x="18146" y="601"/>
                  <a:pt x="18613" y="267"/>
                </a:cubicBezTo>
                <a:cubicBezTo>
                  <a:pt x="18613" y="267"/>
                  <a:pt x="18613" y="234"/>
                  <a:pt x="18580" y="234"/>
                </a:cubicBezTo>
                <a:cubicBezTo>
                  <a:pt x="18213" y="467"/>
                  <a:pt x="17813" y="734"/>
                  <a:pt x="17412" y="934"/>
                </a:cubicBezTo>
                <a:cubicBezTo>
                  <a:pt x="17412" y="934"/>
                  <a:pt x="17412" y="901"/>
                  <a:pt x="17379" y="901"/>
                </a:cubicBezTo>
                <a:cubicBezTo>
                  <a:pt x="17746" y="601"/>
                  <a:pt x="18113" y="300"/>
                  <a:pt x="184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8"/>
          <p:cNvSpPr/>
          <p:nvPr/>
        </p:nvSpPr>
        <p:spPr>
          <a:xfrm>
            <a:off x="4405825" y="3610050"/>
            <a:ext cx="25" cy="25"/>
          </a:xfrm>
          <a:custGeom>
            <a:avLst/>
            <a:gdLst/>
            <a:ahLst/>
            <a:cxnLst/>
            <a:rect l="l" t="t" r="r" b="b"/>
            <a:pathLst>
              <a:path w="1" h="1" extrusionOk="0">
                <a:moveTo>
                  <a:pt x="1" y="0"/>
                </a:moveTo>
                <a:lnTo>
                  <a:pt x="1" y="0"/>
                </a:lnTo>
                <a:lnTo>
                  <a:pt x="1" y="0"/>
                </a:lnTo>
                <a:close/>
              </a:path>
            </a:pathLst>
          </a:custGeom>
          <a:solidFill>
            <a:srgbClr val="131E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8"/>
          <p:cNvSpPr/>
          <p:nvPr/>
        </p:nvSpPr>
        <p:spPr>
          <a:xfrm>
            <a:off x="4176950" y="3275650"/>
            <a:ext cx="572925" cy="1418525"/>
          </a:xfrm>
          <a:custGeom>
            <a:avLst/>
            <a:gdLst/>
            <a:ahLst/>
            <a:cxnLst/>
            <a:rect l="l" t="t" r="r" b="b"/>
            <a:pathLst>
              <a:path w="22917" h="56741" extrusionOk="0">
                <a:moveTo>
                  <a:pt x="15011" y="467"/>
                </a:moveTo>
                <a:cubicBezTo>
                  <a:pt x="15003" y="470"/>
                  <a:pt x="14994" y="474"/>
                  <a:pt x="14986" y="477"/>
                </a:cubicBezTo>
                <a:lnTo>
                  <a:pt x="14986" y="477"/>
                </a:lnTo>
                <a:cubicBezTo>
                  <a:pt x="14994" y="473"/>
                  <a:pt x="15002" y="470"/>
                  <a:pt x="15011" y="467"/>
                </a:cubicBezTo>
                <a:close/>
                <a:moveTo>
                  <a:pt x="15011" y="500"/>
                </a:moveTo>
                <a:lnTo>
                  <a:pt x="15011" y="500"/>
                </a:lnTo>
                <a:cubicBezTo>
                  <a:pt x="15004" y="507"/>
                  <a:pt x="14996" y="514"/>
                  <a:pt x="14989" y="520"/>
                </a:cubicBezTo>
                <a:lnTo>
                  <a:pt x="14989" y="520"/>
                </a:lnTo>
                <a:cubicBezTo>
                  <a:pt x="14996" y="514"/>
                  <a:pt x="15004" y="508"/>
                  <a:pt x="15011" y="500"/>
                </a:cubicBezTo>
                <a:close/>
                <a:moveTo>
                  <a:pt x="14277" y="1501"/>
                </a:moveTo>
                <a:lnTo>
                  <a:pt x="14277" y="1501"/>
                </a:lnTo>
                <a:cubicBezTo>
                  <a:pt x="14259" y="1514"/>
                  <a:pt x="14241" y="1527"/>
                  <a:pt x="14223" y="1540"/>
                </a:cubicBezTo>
                <a:lnTo>
                  <a:pt x="14223" y="1540"/>
                </a:lnTo>
                <a:cubicBezTo>
                  <a:pt x="14243" y="1530"/>
                  <a:pt x="14261" y="1517"/>
                  <a:pt x="14277" y="1501"/>
                </a:cubicBezTo>
                <a:close/>
                <a:moveTo>
                  <a:pt x="20081" y="4103"/>
                </a:moveTo>
                <a:cubicBezTo>
                  <a:pt x="20418" y="4129"/>
                  <a:pt x="20734" y="4135"/>
                  <a:pt x="21062" y="4152"/>
                </a:cubicBezTo>
                <a:lnTo>
                  <a:pt x="21062" y="4152"/>
                </a:lnTo>
                <a:cubicBezTo>
                  <a:pt x="21195" y="4143"/>
                  <a:pt x="21325" y="4136"/>
                  <a:pt x="21449" y="4136"/>
                </a:cubicBezTo>
                <a:cubicBezTo>
                  <a:pt x="21549" y="4136"/>
                  <a:pt x="21582" y="4103"/>
                  <a:pt x="21682" y="4103"/>
                </a:cubicBezTo>
                <a:close/>
                <a:moveTo>
                  <a:pt x="12876" y="4937"/>
                </a:moveTo>
                <a:lnTo>
                  <a:pt x="12876" y="4937"/>
                </a:lnTo>
                <a:cubicBezTo>
                  <a:pt x="12576" y="5137"/>
                  <a:pt x="12276" y="5404"/>
                  <a:pt x="11942" y="5637"/>
                </a:cubicBezTo>
                <a:cubicBezTo>
                  <a:pt x="12209" y="5304"/>
                  <a:pt x="12509" y="5104"/>
                  <a:pt x="12876" y="4937"/>
                </a:cubicBezTo>
                <a:close/>
                <a:moveTo>
                  <a:pt x="14744" y="7339"/>
                </a:moveTo>
                <a:cubicBezTo>
                  <a:pt x="15244" y="7439"/>
                  <a:pt x="15778" y="7572"/>
                  <a:pt x="16278" y="7639"/>
                </a:cubicBezTo>
                <a:lnTo>
                  <a:pt x="16278" y="7658"/>
                </a:lnTo>
                <a:lnTo>
                  <a:pt x="16278" y="7658"/>
                </a:lnTo>
                <a:cubicBezTo>
                  <a:pt x="16246" y="7651"/>
                  <a:pt x="16213" y="7645"/>
                  <a:pt x="16178" y="7639"/>
                </a:cubicBezTo>
                <a:lnTo>
                  <a:pt x="16178" y="7639"/>
                </a:lnTo>
                <a:cubicBezTo>
                  <a:pt x="16205" y="7649"/>
                  <a:pt x="16232" y="7660"/>
                  <a:pt x="16258" y="7670"/>
                </a:cubicBezTo>
                <a:lnTo>
                  <a:pt x="16258" y="7670"/>
                </a:lnTo>
                <a:cubicBezTo>
                  <a:pt x="15765" y="7602"/>
                  <a:pt x="15271" y="7471"/>
                  <a:pt x="14744" y="7405"/>
                </a:cubicBezTo>
                <a:lnTo>
                  <a:pt x="14744" y="7339"/>
                </a:lnTo>
                <a:close/>
                <a:moveTo>
                  <a:pt x="2135" y="7739"/>
                </a:moveTo>
                <a:lnTo>
                  <a:pt x="2202" y="7772"/>
                </a:lnTo>
                <a:cubicBezTo>
                  <a:pt x="1902" y="8039"/>
                  <a:pt x="1535" y="8273"/>
                  <a:pt x="1201" y="8506"/>
                </a:cubicBezTo>
                <a:lnTo>
                  <a:pt x="1134" y="8473"/>
                </a:lnTo>
                <a:lnTo>
                  <a:pt x="2135" y="7739"/>
                </a:lnTo>
                <a:close/>
                <a:moveTo>
                  <a:pt x="13743" y="9073"/>
                </a:moveTo>
                <a:cubicBezTo>
                  <a:pt x="14010" y="9273"/>
                  <a:pt x="14210" y="9474"/>
                  <a:pt x="14444" y="9674"/>
                </a:cubicBezTo>
                <a:cubicBezTo>
                  <a:pt x="14444" y="9740"/>
                  <a:pt x="14444" y="9740"/>
                  <a:pt x="14410" y="9774"/>
                </a:cubicBezTo>
                <a:cubicBezTo>
                  <a:pt x="14177" y="9574"/>
                  <a:pt x="13943" y="9340"/>
                  <a:pt x="13710" y="9107"/>
                </a:cubicBezTo>
                <a:lnTo>
                  <a:pt x="13743" y="9073"/>
                </a:lnTo>
                <a:close/>
                <a:moveTo>
                  <a:pt x="13877" y="9607"/>
                </a:moveTo>
                <a:cubicBezTo>
                  <a:pt x="14077" y="9774"/>
                  <a:pt x="14277" y="9974"/>
                  <a:pt x="14511" y="10174"/>
                </a:cubicBezTo>
                <a:lnTo>
                  <a:pt x="14444" y="10241"/>
                </a:lnTo>
                <a:cubicBezTo>
                  <a:pt x="14244" y="10041"/>
                  <a:pt x="14044" y="9874"/>
                  <a:pt x="13843" y="9640"/>
                </a:cubicBezTo>
                <a:lnTo>
                  <a:pt x="13877" y="9607"/>
                </a:lnTo>
                <a:close/>
                <a:moveTo>
                  <a:pt x="18013" y="9474"/>
                </a:moveTo>
                <a:cubicBezTo>
                  <a:pt x="18180" y="9740"/>
                  <a:pt x="18380" y="9974"/>
                  <a:pt x="18547" y="10241"/>
                </a:cubicBezTo>
                <a:lnTo>
                  <a:pt x="18513" y="10274"/>
                </a:lnTo>
                <a:cubicBezTo>
                  <a:pt x="18347" y="10041"/>
                  <a:pt x="18113" y="9774"/>
                  <a:pt x="17946" y="9540"/>
                </a:cubicBezTo>
                <a:cubicBezTo>
                  <a:pt x="17946" y="9540"/>
                  <a:pt x="18013" y="9540"/>
                  <a:pt x="18013" y="9474"/>
                </a:cubicBezTo>
                <a:close/>
                <a:moveTo>
                  <a:pt x="7072" y="9774"/>
                </a:moveTo>
                <a:cubicBezTo>
                  <a:pt x="7072" y="9774"/>
                  <a:pt x="7105" y="9774"/>
                  <a:pt x="7105" y="9807"/>
                </a:cubicBezTo>
                <a:cubicBezTo>
                  <a:pt x="7039" y="9974"/>
                  <a:pt x="6872" y="10174"/>
                  <a:pt x="6738" y="10374"/>
                </a:cubicBezTo>
                <a:cubicBezTo>
                  <a:pt x="6838" y="10141"/>
                  <a:pt x="6938" y="9974"/>
                  <a:pt x="7072" y="9774"/>
                </a:cubicBezTo>
                <a:close/>
                <a:moveTo>
                  <a:pt x="17413" y="10041"/>
                </a:moveTo>
                <a:cubicBezTo>
                  <a:pt x="17579" y="10241"/>
                  <a:pt x="17746" y="10408"/>
                  <a:pt x="17846" y="10641"/>
                </a:cubicBezTo>
                <a:cubicBezTo>
                  <a:pt x="17679" y="10441"/>
                  <a:pt x="17546" y="10274"/>
                  <a:pt x="17379" y="10074"/>
                </a:cubicBezTo>
                <a:cubicBezTo>
                  <a:pt x="17379" y="10074"/>
                  <a:pt x="17413" y="10074"/>
                  <a:pt x="17413" y="10041"/>
                </a:cubicBezTo>
                <a:close/>
                <a:moveTo>
                  <a:pt x="18547" y="9840"/>
                </a:moveTo>
                <a:cubicBezTo>
                  <a:pt x="18780" y="10141"/>
                  <a:pt x="19014" y="10474"/>
                  <a:pt x="19247" y="10774"/>
                </a:cubicBezTo>
                <a:cubicBezTo>
                  <a:pt x="19214" y="10808"/>
                  <a:pt x="19214" y="10875"/>
                  <a:pt x="19181" y="10875"/>
                </a:cubicBezTo>
                <a:cubicBezTo>
                  <a:pt x="18947" y="10541"/>
                  <a:pt x="18714" y="10241"/>
                  <a:pt x="18513" y="9907"/>
                </a:cubicBezTo>
                <a:cubicBezTo>
                  <a:pt x="18513" y="9907"/>
                  <a:pt x="18547" y="9907"/>
                  <a:pt x="18547" y="9840"/>
                </a:cubicBezTo>
                <a:close/>
                <a:moveTo>
                  <a:pt x="19848" y="10174"/>
                </a:moveTo>
                <a:cubicBezTo>
                  <a:pt x="20248" y="10474"/>
                  <a:pt x="20682" y="10808"/>
                  <a:pt x="21082" y="11141"/>
                </a:cubicBezTo>
                <a:cubicBezTo>
                  <a:pt x="21102" y="11181"/>
                  <a:pt x="21110" y="11209"/>
                  <a:pt x="21127" y="11232"/>
                </a:cubicBezTo>
                <a:lnTo>
                  <a:pt x="21127" y="11232"/>
                </a:lnTo>
                <a:cubicBezTo>
                  <a:pt x="20678" y="10882"/>
                  <a:pt x="20230" y="10561"/>
                  <a:pt x="19781" y="10241"/>
                </a:cubicBezTo>
                <a:lnTo>
                  <a:pt x="19848" y="10174"/>
                </a:lnTo>
                <a:close/>
                <a:moveTo>
                  <a:pt x="13210" y="11142"/>
                </a:moveTo>
                <a:cubicBezTo>
                  <a:pt x="13243" y="11308"/>
                  <a:pt x="13376" y="11642"/>
                  <a:pt x="13443" y="11942"/>
                </a:cubicBezTo>
                <a:lnTo>
                  <a:pt x="13410" y="11942"/>
                </a:lnTo>
                <a:cubicBezTo>
                  <a:pt x="13343" y="11642"/>
                  <a:pt x="13243" y="11308"/>
                  <a:pt x="13210" y="11142"/>
                </a:cubicBezTo>
                <a:close/>
                <a:moveTo>
                  <a:pt x="14010" y="11742"/>
                </a:moveTo>
                <a:cubicBezTo>
                  <a:pt x="14044" y="12042"/>
                  <a:pt x="14044" y="12276"/>
                  <a:pt x="14077" y="12576"/>
                </a:cubicBezTo>
                <a:lnTo>
                  <a:pt x="14044" y="12576"/>
                </a:lnTo>
                <a:cubicBezTo>
                  <a:pt x="14010" y="12276"/>
                  <a:pt x="14010" y="12042"/>
                  <a:pt x="13943" y="11742"/>
                </a:cubicBezTo>
                <a:close/>
                <a:moveTo>
                  <a:pt x="8399" y="13830"/>
                </a:moveTo>
                <a:cubicBezTo>
                  <a:pt x="8383" y="13912"/>
                  <a:pt x="8367" y="13995"/>
                  <a:pt x="8351" y="14077"/>
                </a:cubicBezTo>
                <a:lnTo>
                  <a:pt x="8373" y="14077"/>
                </a:lnTo>
                <a:cubicBezTo>
                  <a:pt x="8381" y="13995"/>
                  <a:pt x="8390" y="13912"/>
                  <a:pt x="8399" y="13830"/>
                </a:cubicBezTo>
                <a:close/>
                <a:moveTo>
                  <a:pt x="14844" y="0"/>
                </a:moveTo>
                <a:cubicBezTo>
                  <a:pt x="14777" y="67"/>
                  <a:pt x="14711" y="100"/>
                  <a:pt x="14677" y="100"/>
                </a:cubicBezTo>
                <a:cubicBezTo>
                  <a:pt x="14511" y="167"/>
                  <a:pt x="14410" y="334"/>
                  <a:pt x="14210" y="334"/>
                </a:cubicBezTo>
                <a:cubicBezTo>
                  <a:pt x="14077" y="334"/>
                  <a:pt x="13943" y="500"/>
                  <a:pt x="13843" y="634"/>
                </a:cubicBezTo>
                <a:cubicBezTo>
                  <a:pt x="13610" y="901"/>
                  <a:pt x="13243" y="934"/>
                  <a:pt x="13110" y="1301"/>
                </a:cubicBezTo>
                <a:cubicBezTo>
                  <a:pt x="13076" y="1301"/>
                  <a:pt x="13076" y="1268"/>
                  <a:pt x="13043" y="1268"/>
                </a:cubicBezTo>
                <a:cubicBezTo>
                  <a:pt x="13076" y="1168"/>
                  <a:pt x="13110" y="1134"/>
                  <a:pt x="13210" y="1068"/>
                </a:cubicBezTo>
                <a:cubicBezTo>
                  <a:pt x="13210" y="1068"/>
                  <a:pt x="13176" y="1068"/>
                  <a:pt x="13176" y="1001"/>
                </a:cubicBezTo>
                <a:cubicBezTo>
                  <a:pt x="12909" y="1334"/>
                  <a:pt x="12709" y="1668"/>
                  <a:pt x="12442" y="2002"/>
                </a:cubicBezTo>
                <a:lnTo>
                  <a:pt x="12409" y="2002"/>
                </a:lnTo>
                <a:cubicBezTo>
                  <a:pt x="12509" y="1835"/>
                  <a:pt x="12576" y="1668"/>
                  <a:pt x="12676" y="1568"/>
                </a:cubicBezTo>
                <a:lnTo>
                  <a:pt x="12609" y="1501"/>
                </a:lnTo>
                <a:lnTo>
                  <a:pt x="12009" y="2502"/>
                </a:lnTo>
                <a:lnTo>
                  <a:pt x="11942" y="2502"/>
                </a:lnTo>
                <a:cubicBezTo>
                  <a:pt x="12009" y="2402"/>
                  <a:pt x="12075" y="2268"/>
                  <a:pt x="12109" y="2135"/>
                </a:cubicBezTo>
                <a:lnTo>
                  <a:pt x="12109" y="2135"/>
                </a:lnTo>
                <a:cubicBezTo>
                  <a:pt x="11742" y="2635"/>
                  <a:pt x="11508" y="3169"/>
                  <a:pt x="11208" y="3736"/>
                </a:cubicBezTo>
                <a:cubicBezTo>
                  <a:pt x="11275" y="3469"/>
                  <a:pt x="11375" y="3169"/>
                  <a:pt x="11442" y="2936"/>
                </a:cubicBezTo>
                <a:lnTo>
                  <a:pt x="11408" y="2936"/>
                </a:lnTo>
                <a:cubicBezTo>
                  <a:pt x="11208" y="3403"/>
                  <a:pt x="11041" y="3903"/>
                  <a:pt x="10841" y="4337"/>
                </a:cubicBezTo>
                <a:lnTo>
                  <a:pt x="10775" y="4337"/>
                </a:lnTo>
                <a:lnTo>
                  <a:pt x="10908" y="3836"/>
                </a:lnTo>
                <a:lnTo>
                  <a:pt x="10875" y="3836"/>
                </a:lnTo>
                <a:lnTo>
                  <a:pt x="10508" y="5104"/>
                </a:lnTo>
                <a:lnTo>
                  <a:pt x="10441" y="5104"/>
                </a:lnTo>
                <a:cubicBezTo>
                  <a:pt x="10441" y="4837"/>
                  <a:pt x="10508" y="4603"/>
                  <a:pt x="10508" y="4337"/>
                </a:cubicBezTo>
                <a:lnTo>
                  <a:pt x="10441" y="4337"/>
                </a:lnTo>
                <a:cubicBezTo>
                  <a:pt x="10408" y="4637"/>
                  <a:pt x="10341" y="4904"/>
                  <a:pt x="10274" y="5170"/>
                </a:cubicBezTo>
                <a:lnTo>
                  <a:pt x="10241" y="5170"/>
                </a:lnTo>
                <a:lnTo>
                  <a:pt x="10241" y="4837"/>
                </a:lnTo>
                <a:lnTo>
                  <a:pt x="10207" y="4837"/>
                </a:lnTo>
                <a:cubicBezTo>
                  <a:pt x="10174" y="5104"/>
                  <a:pt x="10174" y="5337"/>
                  <a:pt x="10107" y="5604"/>
                </a:cubicBezTo>
                <a:cubicBezTo>
                  <a:pt x="9941" y="5070"/>
                  <a:pt x="9774" y="4570"/>
                  <a:pt x="9607" y="4070"/>
                </a:cubicBezTo>
                <a:lnTo>
                  <a:pt x="9574" y="4070"/>
                </a:lnTo>
                <a:cubicBezTo>
                  <a:pt x="9674" y="4437"/>
                  <a:pt x="9740" y="4804"/>
                  <a:pt x="9874" y="5170"/>
                </a:cubicBezTo>
                <a:cubicBezTo>
                  <a:pt x="9607" y="4737"/>
                  <a:pt x="9340" y="4303"/>
                  <a:pt x="9073" y="3903"/>
                </a:cubicBezTo>
                <a:cubicBezTo>
                  <a:pt x="9073" y="3903"/>
                  <a:pt x="9040" y="3903"/>
                  <a:pt x="9040" y="3936"/>
                </a:cubicBezTo>
                <a:cubicBezTo>
                  <a:pt x="9207" y="4236"/>
                  <a:pt x="9407" y="4570"/>
                  <a:pt x="9574" y="4837"/>
                </a:cubicBezTo>
                <a:lnTo>
                  <a:pt x="9540" y="4904"/>
                </a:lnTo>
                <a:cubicBezTo>
                  <a:pt x="9507" y="4837"/>
                  <a:pt x="9440" y="4804"/>
                  <a:pt x="9407" y="4737"/>
                </a:cubicBezTo>
                <a:lnTo>
                  <a:pt x="9374" y="4737"/>
                </a:lnTo>
                <a:cubicBezTo>
                  <a:pt x="9407" y="4837"/>
                  <a:pt x="9507" y="4970"/>
                  <a:pt x="9540" y="5104"/>
                </a:cubicBezTo>
                <a:lnTo>
                  <a:pt x="9507" y="5104"/>
                </a:lnTo>
                <a:cubicBezTo>
                  <a:pt x="9273" y="4837"/>
                  <a:pt x="9040" y="4570"/>
                  <a:pt x="8840" y="4303"/>
                </a:cubicBezTo>
                <a:lnTo>
                  <a:pt x="8773" y="4337"/>
                </a:lnTo>
                <a:cubicBezTo>
                  <a:pt x="8873" y="4470"/>
                  <a:pt x="8907" y="4570"/>
                  <a:pt x="9040" y="4737"/>
                </a:cubicBezTo>
                <a:cubicBezTo>
                  <a:pt x="8773" y="4503"/>
                  <a:pt x="8606" y="4403"/>
                  <a:pt x="8440" y="4236"/>
                </a:cubicBezTo>
                <a:cubicBezTo>
                  <a:pt x="8440" y="4236"/>
                  <a:pt x="8440" y="4270"/>
                  <a:pt x="8406" y="4270"/>
                </a:cubicBezTo>
                <a:cubicBezTo>
                  <a:pt x="8573" y="4437"/>
                  <a:pt x="8740" y="4603"/>
                  <a:pt x="8907" y="4804"/>
                </a:cubicBezTo>
                <a:lnTo>
                  <a:pt x="8873" y="4837"/>
                </a:lnTo>
                <a:cubicBezTo>
                  <a:pt x="8740" y="4737"/>
                  <a:pt x="8606" y="4603"/>
                  <a:pt x="8506" y="4503"/>
                </a:cubicBezTo>
                <a:cubicBezTo>
                  <a:pt x="8106" y="4236"/>
                  <a:pt x="7706" y="3970"/>
                  <a:pt x="7272" y="3736"/>
                </a:cubicBezTo>
                <a:lnTo>
                  <a:pt x="7272" y="3736"/>
                </a:lnTo>
                <a:cubicBezTo>
                  <a:pt x="7327" y="3773"/>
                  <a:pt x="7372" y="3819"/>
                  <a:pt x="7417" y="3859"/>
                </a:cubicBezTo>
                <a:lnTo>
                  <a:pt x="7417" y="3859"/>
                </a:lnTo>
                <a:lnTo>
                  <a:pt x="6538" y="3302"/>
                </a:lnTo>
                <a:cubicBezTo>
                  <a:pt x="6538" y="3302"/>
                  <a:pt x="6538" y="3336"/>
                  <a:pt x="6505" y="3336"/>
                </a:cubicBezTo>
                <a:cubicBezTo>
                  <a:pt x="6672" y="3469"/>
                  <a:pt x="6872" y="3603"/>
                  <a:pt x="7039" y="3736"/>
                </a:cubicBezTo>
                <a:lnTo>
                  <a:pt x="7039" y="3769"/>
                </a:lnTo>
                <a:lnTo>
                  <a:pt x="6038" y="3269"/>
                </a:lnTo>
                <a:cubicBezTo>
                  <a:pt x="6038" y="3269"/>
                  <a:pt x="6038" y="3302"/>
                  <a:pt x="6004" y="3302"/>
                </a:cubicBezTo>
                <a:cubicBezTo>
                  <a:pt x="6338" y="3469"/>
                  <a:pt x="6605" y="3669"/>
                  <a:pt x="6938" y="3836"/>
                </a:cubicBezTo>
                <a:cubicBezTo>
                  <a:pt x="6453" y="3745"/>
                  <a:pt x="5994" y="3460"/>
                  <a:pt x="5488" y="3460"/>
                </a:cubicBezTo>
                <a:cubicBezTo>
                  <a:pt x="5439" y="3460"/>
                  <a:pt x="5388" y="3463"/>
                  <a:pt x="5337" y="3469"/>
                </a:cubicBezTo>
                <a:cubicBezTo>
                  <a:pt x="5704" y="3603"/>
                  <a:pt x="6071" y="3669"/>
                  <a:pt x="6405" y="3803"/>
                </a:cubicBezTo>
                <a:lnTo>
                  <a:pt x="6405" y="3836"/>
                </a:lnTo>
                <a:cubicBezTo>
                  <a:pt x="6038" y="3769"/>
                  <a:pt x="5671" y="3736"/>
                  <a:pt x="5337" y="3636"/>
                </a:cubicBezTo>
                <a:lnTo>
                  <a:pt x="5337" y="3669"/>
                </a:lnTo>
                <a:cubicBezTo>
                  <a:pt x="5771" y="3803"/>
                  <a:pt x="6238" y="3903"/>
                  <a:pt x="6705" y="4003"/>
                </a:cubicBezTo>
                <a:lnTo>
                  <a:pt x="6705" y="4070"/>
                </a:lnTo>
                <a:cubicBezTo>
                  <a:pt x="6405" y="4003"/>
                  <a:pt x="6171" y="3936"/>
                  <a:pt x="5871" y="3903"/>
                </a:cubicBezTo>
                <a:lnTo>
                  <a:pt x="5871" y="3936"/>
                </a:lnTo>
                <a:cubicBezTo>
                  <a:pt x="6371" y="4170"/>
                  <a:pt x="6838" y="4403"/>
                  <a:pt x="7339" y="4637"/>
                </a:cubicBezTo>
                <a:lnTo>
                  <a:pt x="7339" y="4670"/>
                </a:lnTo>
                <a:lnTo>
                  <a:pt x="7172" y="4670"/>
                </a:lnTo>
                <a:cubicBezTo>
                  <a:pt x="7439" y="4804"/>
                  <a:pt x="7706" y="4937"/>
                  <a:pt x="7939" y="5070"/>
                </a:cubicBezTo>
                <a:lnTo>
                  <a:pt x="7939" y="5104"/>
                </a:lnTo>
                <a:cubicBezTo>
                  <a:pt x="7572" y="4937"/>
                  <a:pt x="7205" y="4804"/>
                  <a:pt x="6738" y="4603"/>
                </a:cubicBezTo>
                <a:lnTo>
                  <a:pt x="6738" y="4603"/>
                </a:lnTo>
                <a:cubicBezTo>
                  <a:pt x="7005" y="4737"/>
                  <a:pt x="7172" y="4837"/>
                  <a:pt x="7372" y="4937"/>
                </a:cubicBezTo>
                <a:lnTo>
                  <a:pt x="7372" y="4970"/>
                </a:lnTo>
                <a:lnTo>
                  <a:pt x="7239" y="4970"/>
                </a:lnTo>
                <a:cubicBezTo>
                  <a:pt x="7772" y="5304"/>
                  <a:pt x="8339" y="5604"/>
                  <a:pt x="8873" y="5938"/>
                </a:cubicBezTo>
                <a:lnTo>
                  <a:pt x="8873" y="5971"/>
                </a:lnTo>
                <a:cubicBezTo>
                  <a:pt x="8506" y="5804"/>
                  <a:pt x="8106" y="5637"/>
                  <a:pt x="7772" y="5471"/>
                </a:cubicBezTo>
                <a:cubicBezTo>
                  <a:pt x="7772" y="5471"/>
                  <a:pt x="7772" y="5504"/>
                  <a:pt x="7739" y="5504"/>
                </a:cubicBezTo>
                <a:cubicBezTo>
                  <a:pt x="7906" y="5604"/>
                  <a:pt x="8073" y="5738"/>
                  <a:pt x="8206" y="5804"/>
                </a:cubicBezTo>
                <a:lnTo>
                  <a:pt x="8206" y="5838"/>
                </a:lnTo>
                <a:cubicBezTo>
                  <a:pt x="8006" y="5771"/>
                  <a:pt x="7839" y="5671"/>
                  <a:pt x="7606" y="5637"/>
                </a:cubicBezTo>
                <a:cubicBezTo>
                  <a:pt x="7439" y="5604"/>
                  <a:pt x="7239" y="5571"/>
                  <a:pt x="7072" y="5504"/>
                </a:cubicBezTo>
                <a:lnTo>
                  <a:pt x="7072" y="5504"/>
                </a:lnTo>
                <a:cubicBezTo>
                  <a:pt x="7339" y="5637"/>
                  <a:pt x="7539" y="5771"/>
                  <a:pt x="7772" y="5904"/>
                </a:cubicBezTo>
                <a:lnTo>
                  <a:pt x="7772" y="5938"/>
                </a:lnTo>
                <a:cubicBezTo>
                  <a:pt x="7572" y="5904"/>
                  <a:pt x="7339" y="5838"/>
                  <a:pt x="7105" y="5804"/>
                </a:cubicBezTo>
                <a:lnTo>
                  <a:pt x="7105" y="5838"/>
                </a:lnTo>
                <a:cubicBezTo>
                  <a:pt x="7439" y="5938"/>
                  <a:pt x="7839" y="6071"/>
                  <a:pt x="8173" y="6138"/>
                </a:cubicBezTo>
                <a:lnTo>
                  <a:pt x="8173" y="6171"/>
                </a:lnTo>
                <a:cubicBezTo>
                  <a:pt x="7572" y="6138"/>
                  <a:pt x="7039" y="6104"/>
                  <a:pt x="6438" y="6071"/>
                </a:cubicBezTo>
                <a:lnTo>
                  <a:pt x="6438" y="6104"/>
                </a:lnTo>
                <a:cubicBezTo>
                  <a:pt x="7005" y="6138"/>
                  <a:pt x="7539" y="6238"/>
                  <a:pt x="8106" y="6271"/>
                </a:cubicBezTo>
                <a:lnTo>
                  <a:pt x="8106" y="6305"/>
                </a:lnTo>
                <a:cubicBezTo>
                  <a:pt x="7272" y="6271"/>
                  <a:pt x="6405" y="6238"/>
                  <a:pt x="5571" y="6171"/>
                </a:cubicBezTo>
                <a:lnTo>
                  <a:pt x="5571" y="6271"/>
                </a:lnTo>
                <a:cubicBezTo>
                  <a:pt x="5738" y="6271"/>
                  <a:pt x="5938" y="6305"/>
                  <a:pt x="6105" y="6305"/>
                </a:cubicBezTo>
                <a:lnTo>
                  <a:pt x="6105" y="6338"/>
                </a:lnTo>
                <a:lnTo>
                  <a:pt x="5237" y="6338"/>
                </a:lnTo>
                <a:cubicBezTo>
                  <a:pt x="4837" y="6405"/>
                  <a:pt x="4403" y="6471"/>
                  <a:pt x="4003" y="6505"/>
                </a:cubicBezTo>
                <a:cubicBezTo>
                  <a:pt x="3770" y="6571"/>
                  <a:pt x="3603" y="6571"/>
                  <a:pt x="3403" y="6605"/>
                </a:cubicBezTo>
                <a:cubicBezTo>
                  <a:pt x="3336" y="6605"/>
                  <a:pt x="3236" y="6638"/>
                  <a:pt x="3169" y="6672"/>
                </a:cubicBezTo>
                <a:cubicBezTo>
                  <a:pt x="3836" y="6638"/>
                  <a:pt x="4437" y="6605"/>
                  <a:pt x="5104" y="6571"/>
                </a:cubicBezTo>
                <a:lnTo>
                  <a:pt x="5104" y="6605"/>
                </a:lnTo>
                <a:cubicBezTo>
                  <a:pt x="4237" y="6738"/>
                  <a:pt x="3336" y="6805"/>
                  <a:pt x="2502" y="7139"/>
                </a:cubicBezTo>
                <a:cubicBezTo>
                  <a:pt x="2869" y="7072"/>
                  <a:pt x="3202" y="7005"/>
                  <a:pt x="3569" y="6938"/>
                </a:cubicBezTo>
                <a:lnTo>
                  <a:pt x="3569" y="6938"/>
                </a:lnTo>
                <a:lnTo>
                  <a:pt x="1568" y="7572"/>
                </a:lnTo>
                <a:lnTo>
                  <a:pt x="1568" y="7606"/>
                </a:lnTo>
                <a:cubicBezTo>
                  <a:pt x="1835" y="7505"/>
                  <a:pt x="2102" y="7439"/>
                  <a:pt x="2369" y="7339"/>
                </a:cubicBezTo>
                <a:cubicBezTo>
                  <a:pt x="2369" y="7339"/>
                  <a:pt x="2369" y="7405"/>
                  <a:pt x="2402" y="7405"/>
                </a:cubicBezTo>
                <a:cubicBezTo>
                  <a:pt x="1668" y="7772"/>
                  <a:pt x="867" y="8139"/>
                  <a:pt x="234" y="8740"/>
                </a:cubicBezTo>
                <a:cubicBezTo>
                  <a:pt x="601" y="8506"/>
                  <a:pt x="1001" y="8273"/>
                  <a:pt x="1368" y="8073"/>
                </a:cubicBezTo>
                <a:cubicBezTo>
                  <a:pt x="1368" y="8073"/>
                  <a:pt x="1368" y="8106"/>
                  <a:pt x="1401" y="8106"/>
                </a:cubicBezTo>
                <a:lnTo>
                  <a:pt x="0" y="9507"/>
                </a:lnTo>
                <a:lnTo>
                  <a:pt x="67" y="9507"/>
                </a:lnTo>
                <a:cubicBezTo>
                  <a:pt x="901" y="8973"/>
                  <a:pt x="1735" y="8439"/>
                  <a:pt x="2602" y="7906"/>
                </a:cubicBezTo>
                <a:cubicBezTo>
                  <a:pt x="2836" y="7772"/>
                  <a:pt x="3002" y="7639"/>
                  <a:pt x="3202" y="7572"/>
                </a:cubicBezTo>
                <a:cubicBezTo>
                  <a:pt x="3220" y="7572"/>
                  <a:pt x="3228" y="7572"/>
                  <a:pt x="3246" y="7563"/>
                </a:cubicBezTo>
                <a:lnTo>
                  <a:pt x="3246" y="7563"/>
                </a:lnTo>
                <a:cubicBezTo>
                  <a:pt x="2553" y="8008"/>
                  <a:pt x="1974" y="8424"/>
                  <a:pt x="1334" y="8840"/>
                </a:cubicBezTo>
                <a:lnTo>
                  <a:pt x="1368" y="8906"/>
                </a:lnTo>
                <a:cubicBezTo>
                  <a:pt x="1568" y="8773"/>
                  <a:pt x="1768" y="8606"/>
                  <a:pt x="2035" y="8473"/>
                </a:cubicBezTo>
                <a:cubicBezTo>
                  <a:pt x="2335" y="8306"/>
                  <a:pt x="2602" y="8173"/>
                  <a:pt x="2936" y="8073"/>
                </a:cubicBezTo>
                <a:cubicBezTo>
                  <a:pt x="3102" y="7972"/>
                  <a:pt x="3269" y="7906"/>
                  <a:pt x="3436" y="7839"/>
                </a:cubicBezTo>
                <a:lnTo>
                  <a:pt x="3436" y="7839"/>
                </a:lnTo>
                <a:cubicBezTo>
                  <a:pt x="3069" y="8106"/>
                  <a:pt x="2702" y="8306"/>
                  <a:pt x="2335" y="8573"/>
                </a:cubicBezTo>
                <a:cubicBezTo>
                  <a:pt x="2335" y="8573"/>
                  <a:pt x="2335" y="8606"/>
                  <a:pt x="2369" y="8606"/>
                </a:cubicBezTo>
                <a:cubicBezTo>
                  <a:pt x="2936" y="8306"/>
                  <a:pt x="3536" y="7972"/>
                  <a:pt x="4170" y="7672"/>
                </a:cubicBezTo>
                <a:cubicBezTo>
                  <a:pt x="4170" y="7672"/>
                  <a:pt x="4170" y="7739"/>
                  <a:pt x="4203" y="7739"/>
                </a:cubicBezTo>
                <a:cubicBezTo>
                  <a:pt x="4003" y="7839"/>
                  <a:pt x="3770" y="8006"/>
                  <a:pt x="3569" y="8139"/>
                </a:cubicBezTo>
                <a:cubicBezTo>
                  <a:pt x="3569" y="8139"/>
                  <a:pt x="3569" y="8173"/>
                  <a:pt x="3603" y="8173"/>
                </a:cubicBezTo>
                <a:cubicBezTo>
                  <a:pt x="3669" y="8139"/>
                  <a:pt x="3703" y="8106"/>
                  <a:pt x="3736" y="8106"/>
                </a:cubicBezTo>
                <a:cubicBezTo>
                  <a:pt x="3759" y="8108"/>
                  <a:pt x="3781" y="8110"/>
                  <a:pt x="3802" y="8110"/>
                </a:cubicBezTo>
                <a:cubicBezTo>
                  <a:pt x="4062" y="8110"/>
                  <a:pt x="4221" y="7932"/>
                  <a:pt x="4437" y="7839"/>
                </a:cubicBezTo>
                <a:cubicBezTo>
                  <a:pt x="4737" y="7772"/>
                  <a:pt x="5004" y="7639"/>
                  <a:pt x="5237" y="7505"/>
                </a:cubicBezTo>
                <a:cubicBezTo>
                  <a:pt x="5271" y="7472"/>
                  <a:pt x="5371" y="7472"/>
                  <a:pt x="5437" y="7472"/>
                </a:cubicBezTo>
                <a:cubicBezTo>
                  <a:pt x="5070" y="7672"/>
                  <a:pt x="4670" y="7839"/>
                  <a:pt x="4270" y="8073"/>
                </a:cubicBezTo>
                <a:cubicBezTo>
                  <a:pt x="4270" y="8073"/>
                  <a:pt x="4270" y="8106"/>
                  <a:pt x="4337" y="8106"/>
                </a:cubicBezTo>
                <a:cubicBezTo>
                  <a:pt x="4537" y="8006"/>
                  <a:pt x="4704" y="7939"/>
                  <a:pt x="4904" y="7806"/>
                </a:cubicBezTo>
                <a:lnTo>
                  <a:pt x="4904" y="7806"/>
                </a:lnTo>
                <a:cubicBezTo>
                  <a:pt x="4737" y="7939"/>
                  <a:pt x="4537" y="8073"/>
                  <a:pt x="4370" y="8139"/>
                </a:cubicBezTo>
                <a:cubicBezTo>
                  <a:pt x="5004" y="7906"/>
                  <a:pt x="5571" y="7572"/>
                  <a:pt x="6238" y="7439"/>
                </a:cubicBezTo>
                <a:lnTo>
                  <a:pt x="6238" y="7439"/>
                </a:lnTo>
                <a:cubicBezTo>
                  <a:pt x="5904" y="7639"/>
                  <a:pt x="5437" y="7739"/>
                  <a:pt x="5171" y="8073"/>
                </a:cubicBezTo>
                <a:lnTo>
                  <a:pt x="6405" y="7672"/>
                </a:lnTo>
                <a:lnTo>
                  <a:pt x="6405" y="7672"/>
                </a:lnTo>
                <a:cubicBezTo>
                  <a:pt x="6205" y="7806"/>
                  <a:pt x="6038" y="7906"/>
                  <a:pt x="5838" y="8006"/>
                </a:cubicBezTo>
                <a:cubicBezTo>
                  <a:pt x="5838" y="8006"/>
                  <a:pt x="5838" y="8073"/>
                  <a:pt x="5871" y="8073"/>
                </a:cubicBezTo>
                <a:cubicBezTo>
                  <a:pt x="6438" y="7772"/>
                  <a:pt x="7072" y="7472"/>
                  <a:pt x="7739" y="7439"/>
                </a:cubicBezTo>
                <a:lnTo>
                  <a:pt x="7739" y="7439"/>
                </a:lnTo>
                <a:cubicBezTo>
                  <a:pt x="7272" y="7639"/>
                  <a:pt x="6738" y="7639"/>
                  <a:pt x="6405" y="8073"/>
                </a:cubicBezTo>
                <a:cubicBezTo>
                  <a:pt x="7005" y="7939"/>
                  <a:pt x="7572" y="7806"/>
                  <a:pt x="8206" y="7672"/>
                </a:cubicBezTo>
                <a:lnTo>
                  <a:pt x="8206" y="7739"/>
                </a:lnTo>
                <a:cubicBezTo>
                  <a:pt x="7339" y="8006"/>
                  <a:pt x="6438" y="8273"/>
                  <a:pt x="5671" y="8673"/>
                </a:cubicBezTo>
                <a:cubicBezTo>
                  <a:pt x="6105" y="8506"/>
                  <a:pt x="6605" y="8406"/>
                  <a:pt x="7072" y="8239"/>
                </a:cubicBezTo>
                <a:lnTo>
                  <a:pt x="7072" y="8239"/>
                </a:lnTo>
                <a:cubicBezTo>
                  <a:pt x="6171" y="8673"/>
                  <a:pt x="5237" y="9107"/>
                  <a:pt x="4403" y="9674"/>
                </a:cubicBezTo>
                <a:cubicBezTo>
                  <a:pt x="4870" y="9440"/>
                  <a:pt x="5337" y="9240"/>
                  <a:pt x="5771" y="8973"/>
                </a:cubicBezTo>
                <a:lnTo>
                  <a:pt x="5771" y="9007"/>
                </a:lnTo>
                <a:cubicBezTo>
                  <a:pt x="5437" y="9240"/>
                  <a:pt x="5171" y="9407"/>
                  <a:pt x="4837" y="9607"/>
                </a:cubicBezTo>
                <a:cubicBezTo>
                  <a:pt x="4537" y="9807"/>
                  <a:pt x="4203" y="10007"/>
                  <a:pt x="3903" y="10241"/>
                </a:cubicBezTo>
                <a:cubicBezTo>
                  <a:pt x="4770" y="9740"/>
                  <a:pt x="5671" y="9240"/>
                  <a:pt x="6538" y="8673"/>
                </a:cubicBezTo>
                <a:lnTo>
                  <a:pt x="6572" y="8740"/>
                </a:lnTo>
                <a:cubicBezTo>
                  <a:pt x="6004" y="9073"/>
                  <a:pt x="5371" y="9407"/>
                  <a:pt x="4770" y="9774"/>
                </a:cubicBezTo>
                <a:lnTo>
                  <a:pt x="4770" y="9807"/>
                </a:lnTo>
                <a:cubicBezTo>
                  <a:pt x="4837" y="9807"/>
                  <a:pt x="4904" y="9774"/>
                  <a:pt x="5004" y="9740"/>
                </a:cubicBezTo>
                <a:lnTo>
                  <a:pt x="5004" y="9740"/>
                </a:lnTo>
                <a:cubicBezTo>
                  <a:pt x="4203" y="10307"/>
                  <a:pt x="3436" y="10908"/>
                  <a:pt x="2702" y="11475"/>
                </a:cubicBezTo>
                <a:lnTo>
                  <a:pt x="2735" y="11508"/>
                </a:lnTo>
                <a:cubicBezTo>
                  <a:pt x="3002" y="11342"/>
                  <a:pt x="3236" y="11175"/>
                  <a:pt x="3503" y="10975"/>
                </a:cubicBezTo>
                <a:lnTo>
                  <a:pt x="3503" y="10975"/>
                </a:lnTo>
                <a:cubicBezTo>
                  <a:pt x="3503" y="11075"/>
                  <a:pt x="3436" y="11108"/>
                  <a:pt x="3436" y="11141"/>
                </a:cubicBezTo>
                <a:cubicBezTo>
                  <a:pt x="4036" y="10608"/>
                  <a:pt x="4704" y="10241"/>
                  <a:pt x="5337" y="9840"/>
                </a:cubicBezTo>
                <a:lnTo>
                  <a:pt x="5337" y="9840"/>
                </a:lnTo>
                <a:cubicBezTo>
                  <a:pt x="4270" y="10674"/>
                  <a:pt x="3169" y="11342"/>
                  <a:pt x="2235" y="12276"/>
                </a:cubicBezTo>
                <a:cubicBezTo>
                  <a:pt x="2702" y="11942"/>
                  <a:pt x="3102" y="11608"/>
                  <a:pt x="3569" y="11275"/>
                </a:cubicBezTo>
                <a:lnTo>
                  <a:pt x="3603" y="11308"/>
                </a:lnTo>
                <a:cubicBezTo>
                  <a:pt x="3436" y="11475"/>
                  <a:pt x="3236" y="11608"/>
                  <a:pt x="3102" y="11775"/>
                </a:cubicBezTo>
                <a:cubicBezTo>
                  <a:pt x="2769" y="12276"/>
                  <a:pt x="2268" y="12609"/>
                  <a:pt x="1868" y="13009"/>
                </a:cubicBezTo>
                <a:cubicBezTo>
                  <a:pt x="1735" y="13143"/>
                  <a:pt x="1668" y="13276"/>
                  <a:pt x="1568" y="13410"/>
                </a:cubicBezTo>
                <a:cubicBezTo>
                  <a:pt x="2002" y="12976"/>
                  <a:pt x="2435" y="12609"/>
                  <a:pt x="2869" y="12175"/>
                </a:cubicBezTo>
                <a:lnTo>
                  <a:pt x="2902" y="12242"/>
                </a:lnTo>
                <a:cubicBezTo>
                  <a:pt x="2168" y="12976"/>
                  <a:pt x="1401" y="13777"/>
                  <a:pt x="667" y="14510"/>
                </a:cubicBezTo>
                <a:lnTo>
                  <a:pt x="701" y="14577"/>
                </a:lnTo>
                <a:cubicBezTo>
                  <a:pt x="1068" y="14177"/>
                  <a:pt x="1401" y="13810"/>
                  <a:pt x="1835" y="13476"/>
                </a:cubicBezTo>
                <a:lnTo>
                  <a:pt x="1868" y="13510"/>
                </a:lnTo>
                <a:cubicBezTo>
                  <a:pt x="1368" y="14277"/>
                  <a:pt x="834" y="15011"/>
                  <a:pt x="334" y="15778"/>
                </a:cubicBezTo>
                <a:lnTo>
                  <a:pt x="367" y="15811"/>
                </a:lnTo>
                <a:lnTo>
                  <a:pt x="1001" y="14944"/>
                </a:lnTo>
                <a:cubicBezTo>
                  <a:pt x="1001" y="14944"/>
                  <a:pt x="1034" y="14944"/>
                  <a:pt x="1034" y="14977"/>
                </a:cubicBezTo>
                <a:cubicBezTo>
                  <a:pt x="901" y="15178"/>
                  <a:pt x="767" y="15444"/>
                  <a:pt x="667" y="15645"/>
                </a:cubicBezTo>
                <a:lnTo>
                  <a:pt x="701" y="15645"/>
                </a:lnTo>
                <a:cubicBezTo>
                  <a:pt x="934" y="15278"/>
                  <a:pt x="1234" y="14911"/>
                  <a:pt x="1501" y="14477"/>
                </a:cubicBezTo>
                <a:lnTo>
                  <a:pt x="1535" y="14477"/>
                </a:lnTo>
                <a:lnTo>
                  <a:pt x="534" y="16345"/>
                </a:lnTo>
                <a:cubicBezTo>
                  <a:pt x="567" y="16345"/>
                  <a:pt x="567" y="16412"/>
                  <a:pt x="601" y="16412"/>
                </a:cubicBezTo>
                <a:cubicBezTo>
                  <a:pt x="701" y="16278"/>
                  <a:pt x="734" y="16178"/>
                  <a:pt x="834" y="16012"/>
                </a:cubicBezTo>
                <a:cubicBezTo>
                  <a:pt x="834" y="16078"/>
                  <a:pt x="867" y="16112"/>
                  <a:pt x="867" y="16112"/>
                </a:cubicBezTo>
                <a:cubicBezTo>
                  <a:pt x="1001" y="15845"/>
                  <a:pt x="1101" y="15578"/>
                  <a:pt x="1234" y="15311"/>
                </a:cubicBezTo>
                <a:cubicBezTo>
                  <a:pt x="1268" y="15311"/>
                  <a:pt x="1268" y="15311"/>
                  <a:pt x="1334" y="15344"/>
                </a:cubicBezTo>
                <a:cubicBezTo>
                  <a:pt x="1101" y="16012"/>
                  <a:pt x="867" y="16645"/>
                  <a:pt x="667" y="17312"/>
                </a:cubicBezTo>
                <a:lnTo>
                  <a:pt x="701" y="17312"/>
                </a:lnTo>
                <a:cubicBezTo>
                  <a:pt x="767" y="17112"/>
                  <a:pt x="867" y="16946"/>
                  <a:pt x="901" y="16745"/>
                </a:cubicBezTo>
                <a:lnTo>
                  <a:pt x="901" y="16745"/>
                </a:lnTo>
                <a:cubicBezTo>
                  <a:pt x="867" y="17079"/>
                  <a:pt x="767" y="17413"/>
                  <a:pt x="734" y="17746"/>
                </a:cubicBezTo>
                <a:lnTo>
                  <a:pt x="767" y="17746"/>
                </a:lnTo>
                <a:cubicBezTo>
                  <a:pt x="834" y="17679"/>
                  <a:pt x="834" y="17613"/>
                  <a:pt x="867" y="17513"/>
                </a:cubicBezTo>
                <a:lnTo>
                  <a:pt x="867" y="17513"/>
                </a:lnTo>
                <a:cubicBezTo>
                  <a:pt x="867" y="17530"/>
                  <a:pt x="867" y="17547"/>
                  <a:pt x="867" y="17564"/>
                </a:cubicBezTo>
                <a:lnTo>
                  <a:pt x="867" y="17564"/>
                </a:lnTo>
                <a:lnTo>
                  <a:pt x="901" y="17279"/>
                </a:lnTo>
                <a:lnTo>
                  <a:pt x="1001" y="17279"/>
                </a:lnTo>
                <a:cubicBezTo>
                  <a:pt x="1001" y="17662"/>
                  <a:pt x="879" y="18014"/>
                  <a:pt x="839" y="18365"/>
                </a:cubicBezTo>
                <a:lnTo>
                  <a:pt x="839" y="18365"/>
                </a:lnTo>
                <a:cubicBezTo>
                  <a:pt x="848" y="18115"/>
                  <a:pt x="865" y="17848"/>
                  <a:pt x="867" y="17564"/>
                </a:cubicBezTo>
                <a:lnTo>
                  <a:pt x="867" y="17564"/>
                </a:lnTo>
                <a:lnTo>
                  <a:pt x="767" y="18413"/>
                </a:lnTo>
                <a:lnTo>
                  <a:pt x="834" y="18413"/>
                </a:lnTo>
                <a:cubicBezTo>
                  <a:pt x="836" y="18397"/>
                  <a:pt x="837" y="18381"/>
                  <a:pt x="839" y="18365"/>
                </a:cubicBezTo>
                <a:lnTo>
                  <a:pt x="839" y="18365"/>
                </a:lnTo>
                <a:cubicBezTo>
                  <a:pt x="836" y="18450"/>
                  <a:pt x="834" y="18533"/>
                  <a:pt x="834" y="18613"/>
                </a:cubicBezTo>
                <a:lnTo>
                  <a:pt x="901" y="18613"/>
                </a:lnTo>
                <a:cubicBezTo>
                  <a:pt x="934" y="18513"/>
                  <a:pt x="1001" y="18447"/>
                  <a:pt x="1001" y="18413"/>
                </a:cubicBezTo>
                <a:cubicBezTo>
                  <a:pt x="1201" y="17513"/>
                  <a:pt x="1401" y="16612"/>
                  <a:pt x="1601" y="15745"/>
                </a:cubicBezTo>
                <a:lnTo>
                  <a:pt x="1701" y="15745"/>
                </a:lnTo>
                <a:cubicBezTo>
                  <a:pt x="1535" y="16345"/>
                  <a:pt x="1401" y="16946"/>
                  <a:pt x="1234" y="17579"/>
                </a:cubicBezTo>
                <a:lnTo>
                  <a:pt x="1268" y="17579"/>
                </a:lnTo>
                <a:cubicBezTo>
                  <a:pt x="1401" y="17112"/>
                  <a:pt x="1568" y="16679"/>
                  <a:pt x="1701" y="16178"/>
                </a:cubicBezTo>
                <a:cubicBezTo>
                  <a:pt x="1701" y="16312"/>
                  <a:pt x="1701" y="16345"/>
                  <a:pt x="1735" y="16412"/>
                </a:cubicBezTo>
                <a:lnTo>
                  <a:pt x="1768" y="16412"/>
                </a:lnTo>
                <a:cubicBezTo>
                  <a:pt x="1902" y="16078"/>
                  <a:pt x="2068" y="15678"/>
                  <a:pt x="2202" y="15344"/>
                </a:cubicBezTo>
                <a:lnTo>
                  <a:pt x="2235" y="15344"/>
                </a:lnTo>
                <a:cubicBezTo>
                  <a:pt x="2168" y="15745"/>
                  <a:pt x="2068" y="16112"/>
                  <a:pt x="2002" y="16512"/>
                </a:cubicBezTo>
                <a:lnTo>
                  <a:pt x="2035" y="16512"/>
                </a:lnTo>
                <a:cubicBezTo>
                  <a:pt x="2268" y="15911"/>
                  <a:pt x="2502" y="15311"/>
                  <a:pt x="2735" y="14677"/>
                </a:cubicBezTo>
                <a:lnTo>
                  <a:pt x="2769" y="14677"/>
                </a:lnTo>
                <a:lnTo>
                  <a:pt x="2535" y="15945"/>
                </a:lnTo>
                <a:lnTo>
                  <a:pt x="2602" y="15945"/>
                </a:lnTo>
                <a:cubicBezTo>
                  <a:pt x="2735" y="15144"/>
                  <a:pt x="2936" y="14410"/>
                  <a:pt x="3369" y="13743"/>
                </a:cubicBezTo>
                <a:lnTo>
                  <a:pt x="3369" y="13743"/>
                </a:lnTo>
                <a:cubicBezTo>
                  <a:pt x="3369" y="14110"/>
                  <a:pt x="3069" y="14444"/>
                  <a:pt x="3269" y="14844"/>
                </a:cubicBezTo>
                <a:cubicBezTo>
                  <a:pt x="3403" y="14477"/>
                  <a:pt x="3569" y="14110"/>
                  <a:pt x="3703" y="13743"/>
                </a:cubicBezTo>
                <a:lnTo>
                  <a:pt x="3736" y="13743"/>
                </a:lnTo>
                <a:cubicBezTo>
                  <a:pt x="3669" y="13977"/>
                  <a:pt x="3603" y="14244"/>
                  <a:pt x="3536" y="14444"/>
                </a:cubicBezTo>
                <a:cubicBezTo>
                  <a:pt x="3870" y="13677"/>
                  <a:pt x="4170" y="12943"/>
                  <a:pt x="4570" y="12276"/>
                </a:cubicBezTo>
                <a:lnTo>
                  <a:pt x="4603" y="12276"/>
                </a:lnTo>
                <a:cubicBezTo>
                  <a:pt x="4403" y="12776"/>
                  <a:pt x="4237" y="13310"/>
                  <a:pt x="4036" y="13810"/>
                </a:cubicBezTo>
                <a:lnTo>
                  <a:pt x="4070" y="13810"/>
                </a:lnTo>
                <a:cubicBezTo>
                  <a:pt x="4570" y="12676"/>
                  <a:pt x="5037" y="11575"/>
                  <a:pt x="5738" y="10608"/>
                </a:cubicBezTo>
                <a:lnTo>
                  <a:pt x="5738" y="10608"/>
                </a:lnTo>
                <a:cubicBezTo>
                  <a:pt x="5437" y="11141"/>
                  <a:pt x="5037" y="11642"/>
                  <a:pt x="4870" y="12276"/>
                </a:cubicBezTo>
                <a:lnTo>
                  <a:pt x="5004" y="12009"/>
                </a:lnTo>
                <a:lnTo>
                  <a:pt x="5037" y="12009"/>
                </a:lnTo>
                <a:cubicBezTo>
                  <a:pt x="5037" y="12075"/>
                  <a:pt x="5004" y="12142"/>
                  <a:pt x="5004" y="12175"/>
                </a:cubicBezTo>
                <a:cubicBezTo>
                  <a:pt x="4704" y="12743"/>
                  <a:pt x="4403" y="13310"/>
                  <a:pt x="4103" y="13843"/>
                </a:cubicBezTo>
                <a:lnTo>
                  <a:pt x="4103" y="13943"/>
                </a:lnTo>
                <a:cubicBezTo>
                  <a:pt x="4670" y="13076"/>
                  <a:pt x="5171" y="12175"/>
                  <a:pt x="5771" y="11408"/>
                </a:cubicBezTo>
                <a:cubicBezTo>
                  <a:pt x="5771" y="11408"/>
                  <a:pt x="5838" y="11408"/>
                  <a:pt x="5838" y="11442"/>
                </a:cubicBezTo>
                <a:cubicBezTo>
                  <a:pt x="5404" y="12142"/>
                  <a:pt x="5004" y="12843"/>
                  <a:pt x="4603" y="13576"/>
                </a:cubicBezTo>
                <a:cubicBezTo>
                  <a:pt x="4603" y="13576"/>
                  <a:pt x="4670" y="13576"/>
                  <a:pt x="4670" y="13610"/>
                </a:cubicBezTo>
                <a:cubicBezTo>
                  <a:pt x="4770" y="13343"/>
                  <a:pt x="4937" y="13109"/>
                  <a:pt x="5070" y="12843"/>
                </a:cubicBezTo>
                <a:lnTo>
                  <a:pt x="5104" y="12843"/>
                </a:lnTo>
                <a:cubicBezTo>
                  <a:pt x="5070" y="12943"/>
                  <a:pt x="5070" y="13009"/>
                  <a:pt x="5037" y="13076"/>
                </a:cubicBezTo>
                <a:cubicBezTo>
                  <a:pt x="5404" y="12409"/>
                  <a:pt x="5838" y="11775"/>
                  <a:pt x="6205" y="11108"/>
                </a:cubicBezTo>
                <a:cubicBezTo>
                  <a:pt x="6205" y="11108"/>
                  <a:pt x="6238" y="11108"/>
                  <a:pt x="6238" y="11141"/>
                </a:cubicBezTo>
                <a:cubicBezTo>
                  <a:pt x="6205" y="11241"/>
                  <a:pt x="6105" y="11308"/>
                  <a:pt x="6071" y="11442"/>
                </a:cubicBezTo>
                <a:cubicBezTo>
                  <a:pt x="5871" y="12175"/>
                  <a:pt x="5371" y="12776"/>
                  <a:pt x="5070" y="13443"/>
                </a:cubicBezTo>
                <a:cubicBezTo>
                  <a:pt x="5037" y="13476"/>
                  <a:pt x="5037" y="13510"/>
                  <a:pt x="5037" y="13610"/>
                </a:cubicBezTo>
                <a:cubicBezTo>
                  <a:pt x="5571" y="12576"/>
                  <a:pt x="6238" y="11642"/>
                  <a:pt x="6905" y="10674"/>
                </a:cubicBezTo>
                <a:lnTo>
                  <a:pt x="6905" y="10674"/>
                </a:lnTo>
                <a:cubicBezTo>
                  <a:pt x="6672" y="11141"/>
                  <a:pt x="6371" y="11508"/>
                  <a:pt x="6171" y="11975"/>
                </a:cubicBezTo>
                <a:cubicBezTo>
                  <a:pt x="6338" y="11775"/>
                  <a:pt x="6438" y="11575"/>
                  <a:pt x="6605" y="11308"/>
                </a:cubicBezTo>
                <a:cubicBezTo>
                  <a:pt x="6605" y="11308"/>
                  <a:pt x="6672" y="11308"/>
                  <a:pt x="6672" y="11342"/>
                </a:cubicBezTo>
                <a:cubicBezTo>
                  <a:pt x="6572" y="11475"/>
                  <a:pt x="6538" y="11575"/>
                  <a:pt x="6438" y="11675"/>
                </a:cubicBezTo>
                <a:lnTo>
                  <a:pt x="6505" y="11675"/>
                </a:lnTo>
                <a:cubicBezTo>
                  <a:pt x="7005" y="11008"/>
                  <a:pt x="7506" y="10341"/>
                  <a:pt x="7939" y="9674"/>
                </a:cubicBezTo>
                <a:lnTo>
                  <a:pt x="8006" y="9740"/>
                </a:lnTo>
                <a:cubicBezTo>
                  <a:pt x="7739" y="10107"/>
                  <a:pt x="7539" y="10474"/>
                  <a:pt x="7272" y="10808"/>
                </a:cubicBezTo>
                <a:cubicBezTo>
                  <a:pt x="7039" y="11175"/>
                  <a:pt x="6772" y="11508"/>
                  <a:pt x="6538" y="11842"/>
                </a:cubicBezTo>
                <a:lnTo>
                  <a:pt x="6572" y="11909"/>
                </a:lnTo>
                <a:cubicBezTo>
                  <a:pt x="6672" y="11809"/>
                  <a:pt x="6705" y="11742"/>
                  <a:pt x="6772" y="11642"/>
                </a:cubicBezTo>
                <a:lnTo>
                  <a:pt x="6772" y="11642"/>
                </a:lnTo>
                <a:cubicBezTo>
                  <a:pt x="6672" y="11842"/>
                  <a:pt x="6572" y="12109"/>
                  <a:pt x="6438" y="12309"/>
                </a:cubicBezTo>
                <a:lnTo>
                  <a:pt x="6505" y="12309"/>
                </a:lnTo>
                <a:cubicBezTo>
                  <a:pt x="6772" y="11809"/>
                  <a:pt x="7072" y="11342"/>
                  <a:pt x="7405" y="10841"/>
                </a:cubicBezTo>
                <a:cubicBezTo>
                  <a:pt x="7739" y="10408"/>
                  <a:pt x="8073" y="9974"/>
                  <a:pt x="8440" y="9507"/>
                </a:cubicBezTo>
                <a:lnTo>
                  <a:pt x="8506" y="9574"/>
                </a:lnTo>
                <a:cubicBezTo>
                  <a:pt x="7906" y="10341"/>
                  <a:pt x="7372" y="11175"/>
                  <a:pt x="6772" y="11975"/>
                </a:cubicBezTo>
                <a:lnTo>
                  <a:pt x="6838" y="12009"/>
                </a:lnTo>
                <a:cubicBezTo>
                  <a:pt x="6905" y="11909"/>
                  <a:pt x="7005" y="11809"/>
                  <a:pt x="7072" y="11675"/>
                </a:cubicBezTo>
                <a:lnTo>
                  <a:pt x="7105" y="11675"/>
                </a:lnTo>
                <a:cubicBezTo>
                  <a:pt x="7039" y="11809"/>
                  <a:pt x="7005" y="11942"/>
                  <a:pt x="6905" y="12109"/>
                </a:cubicBezTo>
                <a:cubicBezTo>
                  <a:pt x="7339" y="11442"/>
                  <a:pt x="7772" y="10774"/>
                  <a:pt x="8206" y="10107"/>
                </a:cubicBezTo>
                <a:cubicBezTo>
                  <a:pt x="8206" y="10107"/>
                  <a:pt x="8239" y="10107"/>
                  <a:pt x="8239" y="10141"/>
                </a:cubicBezTo>
                <a:cubicBezTo>
                  <a:pt x="7739" y="11008"/>
                  <a:pt x="7205" y="11842"/>
                  <a:pt x="6705" y="12743"/>
                </a:cubicBezTo>
                <a:lnTo>
                  <a:pt x="6738" y="12776"/>
                </a:lnTo>
                <a:cubicBezTo>
                  <a:pt x="6772" y="12743"/>
                  <a:pt x="6772" y="12676"/>
                  <a:pt x="6838" y="12642"/>
                </a:cubicBezTo>
                <a:lnTo>
                  <a:pt x="6838" y="12642"/>
                </a:lnTo>
                <a:lnTo>
                  <a:pt x="6205" y="14144"/>
                </a:lnTo>
                <a:lnTo>
                  <a:pt x="6238" y="14144"/>
                </a:lnTo>
                <a:cubicBezTo>
                  <a:pt x="6505" y="13643"/>
                  <a:pt x="6705" y="13143"/>
                  <a:pt x="6938" y="12609"/>
                </a:cubicBezTo>
                <a:lnTo>
                  <a:pt x="7005" y="12609"/>
                </a:lnTo>
                <a:cubicBezTo>
                  <a:pt x="6705" y="13410"/>
                  <a:pt x="6338" y="14210"/>
                  <a:pt x="6205" y="15078"/>
                </a:cubicBezTo>
                <a:cubicBezTo>
                  <a:pt x="6338" y="14644"/>
                  <a:pt x="6438" y="14244"/>
                  <a:pt x="6605" y="13810"/>
                </a:cubicBezTo>
                <a:lnTo>
                  <a:pt x="6672" y="13810"/>
                </a:lnTo>
                <a:cubicBezTo>
                  <a:pt x="6505" y="14510"/>
                  <a:pt x="6238" y="15244"/>
                  <a:pt x="6238" y="16012"/>
                </a:cubicBezTo>
                <a:cubicBezTo>
                  <a:pt x="6405" y="15144"/>
                  <a:pt x="6572" y="14310"/>
                  <a:pt x="6938" y="13510"/>
                </a:cubicBezTo>
                <a:lnTo>
                  <a:pt x="6938" y="13510"/>
                </a:lnTo>
                <a:cubicBezTo>
                  <a:pt x="6572" y="14577"/>
                  <a:pt x="6438" y="15645"/>
                  <a:pt x="6271" y="16745"/>
                </a:cubicBezTo>
                <a:lnTo>
                  <a:pt x="6338" y="16745"/>
                </a:lnTo>
                <a:cubicBezTo>
                  <a:pt x="6371" y="16579"/>
                  <a:pt x="6405" y="16412"/>
                  <a:pt x="6405" y="16245"/>
                </a:cubicBezTo>
                <a:lnTo>
                  <a:pt x="6438" y="16245"/>
                </a:lnTo>
                <a:cubicBezTo>
                  <a:pt x="6438" y="16278"/>
                  <a:pt x="6505" y="16378"/>
                  <a:pt x="6505" y="16412"/>
                </a:cubicBezTo>
                <a:lnTo>
                  <a:pt x="6505" y="17679"/>
                </a:lnTo>
                <a:cubicBezTo>
                  <a:pt x="6505" y="17746"/>
                  <a:pt x="6505" y="17746"/>
                  <a:pt x="6538" y="17779"/>
                </a:cubicBezTo>
                <a:lnTo>
                  <a:pt x="6538" y="16979"/>
                </a:lnTo>
                <a:lnTo>
                  <a:pt x="6572" y="16979"/>
                </a:lnTo>
                <a:cubicBezTo>
                  <a:pt x="6605" y="17546"/>
                  <a:pt x="6672" y="18113"/>
                  <a:pt x="6705" y="18647"/>
                </a:cubicBezTo>
                <a:lnTo>
                  <a:pt x="6738" y="18647"/>
                </a:lnTo>
                <a:cubicBezTo>
                  <a:pt x="6738" y="18246"/>
                  <a:pt x="6705" y="17813"/>
                  <a:pt x="6705" y="17346"/>
                </a:cubicBezTo>
                <a:lnTo>
                  <a:pt x="6738" y="17346"/>
                </a:lnTo>
                <a:cubicBezTo>
                  <a:pt x="6738" y="17446"/>
                  <a:pt x="6772" y="17513"/>
                  <a:pt x="6772" y="17646"/>
                </a:cubicBezTo>
                <a:lnTo>
                  <a:pt x="6838" y="17646"/>
                </a:lnTo>
                <a:cubicBezTo>
                  <a:pt x="6872" y="17312"/>
                  <a:pt x="6872" y="16979"/>
                  <a:pt x="6905" y="16679"/>
                </a:cubicBezTo>
                <a:lnTo>
                  <a:pt x="7005" y="16679"/>
                </a:lnTo>
                <a:cubicBezTo>
                  <a:pt x="7039" y="16979"/>
                  <a:pt x="7072" y="17312"/>
                  <a:pt x="7105" y="17646"/>
                </a:cubicBezTo>
                <a:cubicBezTo>
                  <a:pt x="7205" y="16745"/>
                  <a:pt x="7239" y="15811"/>
                  <a:pt x="7339" y="14944"/>
                </a:cubicBezTo>
                <a:lnTo>
                  <a:pt x="7372" y="14944"/>
                </a:lnTo>
                <a:lnTo>
                  <a:pt x="7372" y="17413"/>
                </a:lnTo>
                <a:lnTo>
                  <a:pt x="7405" y="17413"/>
                </a:lnTo>
                <a:cubicBezTo>
                  <a:pt x="7439" y="16645"/>
                  <a:pt x="7506" y="15945"/>
                  <a:pt x="7572" y="15178"/>
                </a:cubicBezTo>
                <a:lnTo>
                  <a:pt x="7606" y="15178"/>
                </a:lnTo>
                <a:cubicBezTo>
                  <a:pt x="7606" y="15611"/>
                  <a:pt x="7572" y="16012"/>
                  <a:pt x="7572" y="16445"/>
                </a:cubicBezTo>
                <a:lnTo>
                  <a:pt x="7606" y="16445"/>
                </a:lnTo>
                <a:cubicBezTo>
                  <a:pt x="7606" y="16412"/>
                  <a:pt x="7672" y="16412"/>
                  <a:pt x="7672" y="16345"/>
                </a:cubicBezTo>
                <a:cubicBezTo>
                  <a:pt x="7706" y="16012"/>
                  <a:pt x="7706" y="15645"/>
                  <a:pt x="7739" y="15311"/>
                </a:cubicBezTo>
                <a:cubicBezTo>
                  <a:pt x="7739" y="15244"/>
                  <a:pt x="7772" y="15144"/>
                  <a:pt x="7839" y="15111"/>
                </a:cubicBezTo>
                <a:lnTo>
                  <a:pt x="7872" y="15111"/>
                </a:lnTo>
                <a:cubicBezTo>
                  <a:pt x="7872" y="15344"/>
                  <a:pt x="7872" y="15611"/>
                  <a:pt x="7839" y="15845"/>
                </a:cubicBezTo>
                <a:lnTo>
                  <a:pt x="7872" y="15845"/>
                </a:lnTo>
                <a:cubicBezTo>
                  <a:pt x="7939" y="15244"/>
                  <a:pt x="8006" y="14644"/>
                  <a:pt x="8073" y="14010"/>
                </a:cubicBezTo>
                <a:lnTo>
                  <a:pt x="8073" y="14010"/>
                </a:lnTo>
                <a:cubicBezTo>
                  <a:pt x="8173" y="14244"/>
                  <a:pt x="8039" y="14477"/>
                  <a:pt x="8173" y="14644"/>
                </a:cubicBezTo>
                <a:lnTo>
                  <a:pt x="8239" y="14644"/>
                </a:lnTo>
                <a:cubicBezTo>
                  <a:pt x="8277" y="14458"/>
                  <a:pt x="8314" y="14268"/>
                  <a:pt x="8351" y="14077"/>
                </a:cubicBezTo>
                <a:lnTo>
                  <a:pt x="8273" y="14077"/>
                </a:lnTo>
                <a:cubicBezTo>
                  <a:pt x="8339" y="13443"/>
                  <a:pt x="8406" y="12776"/>
                  <a:pt x="8440" y="12142"/>
                </a:cubicBezTo>
                <a:lnTo>
                  <a:pt x="8540" y="12142"/>
                </a:lnTo>
                <a:cubicBezTo>
                  <a:pt x="8511" y="12694"/>
                  <a:pt x="8456" y="13271"/>
                  <a:pt x="8399" y="13830"/>
                </a:cubicBezTo>
                <a:lnTo>
                  <a:pt x="8399" y="13830"/>
                </a:lnTo>
                <a:cubicBezTo>
                  <a:pt x="8446" y="13587"/>
                  <a:pt x="8493" y="13344"/>
                  <a:pt x="8540" y="13109"/>
                </a:cubicBezTo>
                <a:lnTo>
                  <a:pt x="8606" y="13109"/>
                </a:lnTo>
                <a:cubicBezTo>
                  <a:pt x="8606" y="13410"/>
                  <a:pt x="8573" y="13677"/>
                  <a:pt x="8573" y="13943"/>
                </a:cubicBezTo>
                <a:lnTo>
                  <a:pt x="8606" y="13943"/>
                </a:lnTo>
                <a:cubicBezTo>
                  <a:pt x="8706" y="13443"/>
                  <a:pt x="8773" y="12943"/>
                  <a:pt x="8873" y="12409"/>
                </a:cubicBezTo>
                <a:lnTo>
                  <a:pt x="8907" y="12409"/>
                </a:lnTo>
                <a:lnTo>
                  <a:pt x="8907" y="12809"/>
                </a:lnTo>
                <a:lnTo>
                  <a:pt x="8940" y="12809"/>
                </a:lnTo>
                <a:cubicBezTo>
                  <a:pt x="8940" y="12743"/>
                  <a:pt x="9007" y="12609"/>
                  <a:pt x="9007" y="12442"/>
                </a:cubicBezTo>
                <a:lnTo>
                  <a:pt x="9007" y="12442"/>
                </a:lnTo>
                <a:cubicBezTo>
                  <a:pt x="9107" y="12743"/>
                  <a:pt x="8940" y="12976"/>
                  <a:pt x="9040" y="13276"/>
                </a:cubicBezTo>
                <a:cubicBezTo>
                  <a:pt x="9173" y="12642"/>
                  <a:pt x="9240" y="12075"/>
                  <a:pt x="9374" y="11542"/>
                </a:cubicBezTo>
                <a:lnTo>
                  <a:pt x="9407" y="11542"/>
                </a:lnTo>
                <a:cubicBezTo>
                  <a:pt x="9374" y="12042"/>
                  <a:pt x="9273" y="12476"/>
                  <a:pt x="9240" y="12976"/>
                </a:cubicBezTo>
                <a:lnTo>
                  <a:pt x="9874" y="10241"/>
                </a:lnTo>
                <a:lnTo>
                  <a:pt x="9874" y="10241"/>
                </a:lnTo>
                <a:cubicBezTo>
                  <a:pt x="9774" y="11008"/>
                  <a:pt x="9740" y="11809"/>
                  <a:pt x="9674" y="12609"/>
                </a:cubicBezTo>
                <a:lnTo>
                  <a:pt x="9707" y="12609"/>
                </a:lnTo>
                <a:lnTo>
                  <a:pt x="10207" y="10107"/>
                </a:lnTo>
                <a:lnTo>
                  <a:pt x="10241" y="10107"/>
                </a:lnTo>
                <a:cubicBezTo>
                  <a:pt x="10174" y="10741"/>
                  <a:pt x="10074" y="11408"/>
                  <a:pt x="10007" y="12042"/>
                </a:cubicBezTo>
                <a:lnTo>
                  <a:pt x="10041" y="12042"/>
                </a:lnTo>
                <a:cubicBezTo>
                  <a:pt x="10241" y="10975"/>
                  <a:pt x="10441" y="9974"/>
                  <a:pt x="10674" y="8940"/>
                </a:cubicBezTo>
                <a:cubicBezTo>
                  <a:pt x="12176" y="13810"/>
                  <a:pt x="15178" y="27386"/>
                  <a:pt x="14677" y="56741"/>
                </a:cubicBezTo>
                <a:lnTo>
                  <a:pt x="18046" y="56741"/>
                </a:lnTo>
                <a:cubicBezTo>
                  <a:pt x="18046" y="56741"/>
                  <a:pt x="17079" y="27253"/>
                  <a:pt x="12109" y="11008"/>
                </a:cubicBezTo>
                <a:lnTo>
                  <a:pt x="12009" y="10408"/>
                </a:lnTo>
                <a:lnTo>
                  <a:pt x="12009" y="10408"/>
                </a:lnTo>
                <a:cubicBezTo>
                  <a:pt x="12075" y="10674"/>
                  <a:pt x="12209" y="11008"/>
                  <a:pt x="12276" y="11308"/>
                </a:cubicBezTo>
                <a:lnTo>
                  <a:pt x="12342" y="11308"/>
                </a:lnTo>
                <a:lnTo>
                  <a:pt x="12342" y="10941"/>
                </a:lnTo>
                <a:cubicBezTo>
                  <a:pt x="12276" y="10808"/>
                  <a:pt x="12242" y="10674"/>
                  <a:pt x="12242" y="10574"/>
                </a:cubicBezTo>
                <a:lnTo>
                  <a:pt x="12242" y="10574"/>
                </a:lnTo>
                <a:cubicBezTo>
                  <a:pt x="12509" y="11308"/>
                  <a:pt x="12576" y="12109"/>
                  <a:pt x="12743" y="12909"/>
                </a:cubicBezTo>
                <a:lnTo>
                  <a:pt x="12776" y="12909"/>
                </a:lnTo>
                <a:cubicBezTo>
                  <a:pt x="12676" y="11975"/>
                  <a:pt x="12509" y="11108"/>
                  <a:pt x="12376" y="10307"/>
                </a:cubicBezTo>
                <a:lnTo>
                  <a:pt x="12376" y="10307"/>
                </a:lnTo>
                <a:cubicBezTo>
                  <a:pt x="12843" y="11075"/>
                  <a:pt x="12709" y="12075"/>
                  <a:pt x="12909" y="12976"/>
                </a:cubicBezTo>
                <a:cubicBezTo>
                  <a:pt x="12876" y="12576"/>
                  <a:pt x="12843" y="12109"/>
                  <a:pt x="12843" y="11608"/>
                </a:cubicBezTo>
                <a:lnTo>
                  <a:pt x="12843" y="11608"/>
                </a:lnTo>
                <a:cubicBezTo>
                  <a:pt x="12876" y="11742"/>
                  <a:pt x="12909" y="11809"/>
                  <a:pt x="12909" y="11875"/>
                </a:cubicBezTo>
                <a:cubicBezTo>
                  <a:pt x="12943" y="11442"/>
                  <a:pt x="12843" y="11075"/>
                  <a:pt x="12709" y="10641"/>
                </a:cubicBezTo>
                <a:lnTo>
                  <a:pt x="12709" y="10641"/>
                </a:lnTo>
                <a:cubicBezTo>
                  <a:pt x="12876" y="10975"/>
                  <a:pt x="13043" y="11542"/>
                  <a:pt x="13043" y="11975"/>
                </a:cubicBezTo>
                <a:cubicBezTo>
                  <a:pt x="13076" y="12442"/>
                  <a:pt x="13110" y="12876"/>
                  <a:pt x="13110" y="13310"/>
                </a:cubicBezTo>
                <a:lnTo>
                  <a:pt x="13176" y="13310"/>
                </a:lnTo>
                <a:cubicBezTo>
                  <a:pt x="13176" y="12876"/>
                  <a:pt x="13110" y="12442"/>
                  <a:pt x="13110" y="11975"/>
                </a:cubicBezTo>
                <a:lnTo>
                  <a:pt x="13176" y="11975"/>
                </a:lnTo>
                <a:cubicBezTo>
                  <a:pt x="13210" y="12242"/>
                  <a:pt x="13276" y="12542"/>
                  <a:pt x="13276" y="12776"/>
                </a:cubicBezTo>
                <a:cubicBezTo>
                  <a:pt x="13343" y="13076"/>
                  <a:pt x="13343" y="13376"/>
                  <a:pt x="13343" y="13643"/>
                </a:cubicBezTo>
                <a:lnTo>
                  <a:pt x="13376" y="13643"/>
                </a:lnTo>
                <a:cubicBezTo>
                  <a:pt x="13376" y="13210"/>
                  <a:pt x="13376" y="12743"/>
                  <a:pt x="13343" y="12276"/>
                </a:cubicBezTo>
                <a:lnTo>
                  <a:pt x="13376" y="12276"/>
                </a:lnTo>
                <a:cubicBezTo>
                  <a:pt x="13376" y="12376"/>
                  <a:pt x="13410" y="12442"/>
                  <a:pt x="13410" y="12476"/>
                </a:cubicBezTo>
                <a:cubicBezTo>
                  <a:pt x="13510" y="12809"/>
                  <a:pt x="13510" y="13243"/>
                  <a:pt x="13677" y="13543"/>
                </a:cubicBezTo>
                <a:cubicBezTo>
                  <a:pt x="13843" y="13877"/>
                  <a:pt x="13677" y="14144"/>
                  <a:pt x="13777" y="14477"/>
                </a:cubicBezTo>
                <a:cubicBezTo>
                  <a:pt x="13777" y="14077"/>
                  <a:pt x="13843" y="13610"/>
                  <a:pt x="13843" y="13210"/>
                </a:cubicBezTo>
                <a:cubicBezTo>
                  <a:pt x="13943" y="13810"/>
                  <a:pt x="13910" y="14410"/>
                  <a:pt x="13877" y="15044"/>
                </a:cubicBezTo>
                <a:cubicBezTo>
                  <a:pt x="14077" y="14277"/>
                  <a:pt x="14010" y="13576"/>
                  <a:pt x="14044" y="12809"/>
                </a:cubicBezTo>
                <a:lnTo>
                  <a:pt x="14044" y="12809"/>
                </a:lnTo>
                <a:cubicBezTo>
                  <a:pt x="14177" y="13443"/>
                  <a:pt x="14244" y="14077"/>
                  <a:pt x="14377" y="14744"/>
                </a:cubicBezTo>
                <a:cubicBezTo>
                  <a:pt x="14410" y="14544"/>
                  <a:pt x="14444" y="14310"/>
                  <a:pt x="14511" y="14144"/>
                </a:cubicBezTo>
                <a:cubicBezTo>
                  <a:pt x="14511" y="14477"/>
                  <a:pt x="14544" y="14811"/>
                  <a:pt x="14544" y="15144"/>
                </a:cubicBezTo>
                <a:lnTo>
                  <a:pt x="14611" y="15144"/>
                </a:lnTo>
                <a:lnTo>
                  <a:pt x="14611" y="13443"/>
                </a:lnTo>
                <a:lnTo>
                  <a:pt x="14677" y="13443"/>
                </a:lnTo>
                <a:cubicBezTo>
                  <a:pt x="14744" y="14244"/>
                  <a:pt x="14877" y="14977"/>
                  <a:pt x="14944" y="15778"/>
                </a:cubicBezTo>
                <a:cubicBezTo>
                  <a:pt x="14944" y="15645"/>
                  <a:pt x="15011" y="15545"/>
                  <a:pt x="15011" y="15444"/>
                </a:cubicBezTo>
                <a:lnTo>
                  <a:pt x="15044" y="15444"/>
                </a:lnTo>
                <a:lnTo>
                  <a:pt x="15044" y="16445"/>
                </a:lnTo>
                <a:lnTo>
                  <a:pt x="15111" y="16445"/>
                </a:lnTo>
                <a:cubicBezTo>
                  <a:pt x="15178" y="15945"/>
                  <a:pt x="15178" y="15478"/>
                  <a:pt x="15211" y="14977"/>
                </a:cubicBezTo>
                <a:lnTo>
                  <a:pt x="15244" y="14977"/>
                </a:lnTo>
                <a:lnTo>
                  <a:pt x="15244" y="16845"/>
                </a:lnTo>
                <a:lnTo>
                  <a:pt x="15278" y="16845"/>
                </a:lnTo>
                <a:cubicBezTo>
                  <a:pt x="15344" y="16612"/>
                  <a:pt x="15378" y="16378"/>
                  <a:pt x="15411" y="16078"/>
                </a:cubicBezTo>
                <a:lnTo>
                  <a:pt x="15445" y="16078"/>
                </a:lnTo>
                <a:lnTo>
                  <a:pt x="15445" y="17579"/>
                </a:lnTo>
                <a:lnTo>
                  <a:pt x="15511" y="17579"/>
                </a:lnTo>
                <a:cubicBezTo>
                  <a:pt x="15511" y="17112"/>
                  <a:pt x="15545" y="16645"/>
                  <a:pt x="15545" y="16145"/>
                </a:cubicBezTo>
                <a:lnTo>
                  <a:pt x="15578" y="16145"/>
                </a:lnTo>
                <a:cubicBezTo>
                  <a:pt x="15578" y="16712"/>
                  <a:pt x="15611" y="17246"/>
                  <a:pt x="15611" y="17779"/>
                </a:cubicBezTo>
                <a:lnTo>
                  <a:pt x="15678" y="17779"/>
                </a:lnTo>
                <a:cubicBezTo>
                  <a:pt x="15711" y="17613"/>
                  <a:pt x="15711" y="17479"/>
                  <a:pt x="15745" y="17312"/>
                </a:cubicBezTo>
                <a:lnTo>
                  <a:pt x="15778" y="17312"/>
                </a:lnTo>
                <a:lnTo>
                  <a:pt x="15778" y="17746"/>
                </a:lnTo>
                <a:lnTo>
                  <a:pt x="15845" y="17746"/>
                </a:lnTo>
                <a:cubicBezTo>
                  <a:pt x="15878" y="17479"/>
                  <a:pt x="15878" y="17279"/>
                  <a:pt x="15912" y="17046"/>
                </a:cubicBezTo>
                <a:lnTo>
                  <a:pt x="15945" y="17046"/>
                </a:lnTo>
                <a:cubicBezTo>
                  <a:pt x="15945" y="17279"/>
                  <a:pt x="15945" y="17546"/>
                  <a:pt x="16012" y="17779"/>
                </a:cubicBezTo>
                <a:lnTo>
                  <a:pt x="16045" y="17779"/>
                </a:lnTo>
                <a:lnTo>
                  <a:pt x="16045" y="16412"/>
                </a:lnTo>
                <a:cubicBezTo>
                  <a:pt x="16045" y="16579"/>
                  <a:pt x="16078" y="16779"/>
                  <a:pt x="16078" y="16946"/>
                </a:cubicBezTo>
                <a:lnTo>
                  <a:pt x="16112" y="16946"/>
                </a:lnTo>
                <a:cubicBezTo>
                  <a:pt x="16112" y="16645"/>
                  <a:pt x="16078" y="16378"/>
                  <a:pt x="16078" y="16078"/>
                </a:cubicBezTo>
                <a:lnTo>
                  <a:pt x="16078" y="16078"/>
                </a:lnTo>
                <a:lnTo>
                  <a:pt x="16345" y="17212"/>
                </a:lnTo>
                <a:lnTo>
                  <a:pt x="16379" y="17212"/>
                </a:lnTo>
                <a:cubicBezTo>
                  <a:pt x="16345" y="16845"/>
                  <a:pt x="16278" y="16512"/>
                  <a:pt x="16245" y="16278"/>
                </a:cubicBezTo>
                <a:lnTo>
                  <a:pt x="16245" y="16278"/>
                </a:lnTo>
                <a:cubicBezTo>
                  <a:pt x="16345" y="16479"/>
                  <a:pt x="16412" y="16779"/>
                  <a:pt x="16512" y="17079"/>
                </a:cubicBezTo>
                <a:cubicBezTo>
                  <a:pt x="16445" y="16178"/>
                  <a:pt x="16078" y="15344"/>
                  <a:pt x="15878" y="14510"/>
                </a:cubicBezTo>
                <a:lnTo>
                  <a:pt x="15878" y="14510"/>
                </a:lnTo>
                <a:cubicBezTo>
                  <a:pt x="16112" y="15144"/>
                  <a:pt x="16345" y="15778"/>
                  <a:pt x="16579" y="16445"/>
                </a:cubicBezTo>
                <a:cubicBezTo>
                  <a:pt x="16445" y="15811"/>
                  <a:pt x="16245" y="15278"/>
                  <a:pt x="16045" y="14711"/>
                </a:cubicBezTo>
                <a:lnTo>
                  <a:pt x="16045" y="14711"/>
                </a:lnTo>
                <a:cubicBezTo>
                  <a:pt x="16212" y="15144"/>
                  <a:pt x="16412" y="15611"/>
                  <a:pt x="16579" y="16012"/>
                </a:cubicBezTo>
                <a:cubicBezTo>
                  <a:pt x="16612" y="16012"/>
                  <a:pt x="16612" y="16012"/>
                  <a:pt x="16679" y="15978"/>
                </a:cubicBezTo>
                <a:lnTo>
                  <a:pt x="15678" y="13476"/>
                </a:lnTo>
                <a:lnTo>
                  <a:pt x="15678" y="13476"/>
                </a:lnTo>
                <a:cubicBezTo>
                  <a:pt x="15878" y="13843"/>
                  <a:pt x="16045" y="14177"/>
                  <a:pt x="16245" y="14577"/>
                </a:cubicBezTo>
                <a:lnTo>
                  <a:pt x="16278" y="14577"/>
                </a:lnTo>
                <a:cubicBezTo>
                  <a:pt x="16112" y="14210"/>
                  <a:pt x="15912" y="13810"/>
                  <a:pt x="15745" y="13443"/>
                </a:cubicBezTo>
                <a:lnTo>
                  <a:pt x="15778" y="13443"/>
                </a:lnTo>
                <a:cubicBezTo>
                  <a:pt x="15878" y="13576"/>
                  <a:pt x="15912" y="13710"/>
                  <a:pt x="16012" y="13810"/>
                </a:cubicBezTo>
                <a:cubicBezTo>
                  <a:pt x="16012" y="13810"/>
                  <a:pt x="16045" y="13810"/>
                  <a:pt x="16045" y="13777"/>
                </a:cubicBezTo>
                <a:cubicBezTo>
                  <a:pt x="15945" y="13610"/>
                  <a:pt x="15878" y="13443"/>
                  <a:pt x="15845" y="13310"/>
                </a:cubicBezTo>
                <a:cubicBezTo>
                  <a:pt x="15745" y="13143"/>
                  <a:pt x="15678" y="12976"/>
                  <a:pt x="15578" y="12843"/>
                </a:cubicBezTo>
                <a:lnTo>
                  <a:pt x="15344" y="12342"/>
                </a:lnTo>
                <a:cubicBezTo>
                  <a:pt x="15244" y="12175"/>
                  <a:pt x="15178" y="12075"/>
                  <a:pt x="15078" y="11842"/>
                </a:cubicBezTo>
                <a:lnTo>
                  <a:pt x="15078" y="11842"/>
                </a:lnTo>
                <a:cubicBezTo>
                  <a:pt x="15278" y="12142"/>
                  <a:pt x="15445" y="12409"/>
                  <a:pt x="15678" y="12676"/>
                </a:cubicBezTo>
                <a:cubicBezTo>
                  <a:pt x="15411" y="12075"/>
                  <a:pt x="15011" y="11575"/>
                  <a:pt x="14711" y="10975"/>
                </a:cubicBezTo>
                <a:lnTo>
                  <a:pt x="14711" y="10975"/>
                </a:lnTo>
                <a:cubicBezTo>
                  <a:pt x="14944" y="11275"/>
                  <a:pt x="15178" y="11575"/>
                  <a:pt x="15411" y="11809"/>
                </a:cubicBezTo>
                <a:cubicBezTo>
                  <a:pt x="15411" y="11809"/>
                  <a:pt x="15445" y="11809"/>
                  <a:pt x="15445" y="11775"/>
                </a:cubicBezTo>
                <a:cubicBezTo>
                  <a:pt x="15111" y="11308"/>
                  <a:pt x="14777" y="10908"/>
                  <a:pt x="14444" y="10441"/>
                </a:cubicBezTo>
                <a:lnTo>
                  <a:pt x="14511" y="10408"/>
                </a:lnTo>
                <a:cubicBezTo>
                  <a:pt x="14744" y="10641"/>
                  <a:pt x="15044" y="10841"/>
                  <a:pt x="15278" y="11108"/>
                </a:cubicBezTo>
                <a:cubicBezTo>
                  <a:pt x="14844" y="10574"/>
                  <a:pt x="14377" y="10007"/>
                  <a:pt x="13910" y="9407"/>
                </a:cubicBezTo>
                <a:lnTo>
                  <a:pt x="13910" y="9407"/>
                </a:lnTo>
                <a:lnTo>
                  <a:pt x="14677" y="10007"/>
                </a:lnTo>
                <a:cubicBezTo>
                  <a:pt x="14544" y="9807"/>
                  <a:pt x="14444" y="9640"/>
                  <a:pt x="14377" y="9440"/>
                </a:cubicBezTo>
                <a:lnTo>
                  <a:pt x="14410" y="9407"/>
                </a:lnTo>
                <a:cubicBezTo>
                  <a:pt x="14577" y="9640"/>
                  <a:pt x="14744" y="9907"/>
                  <a:pt x="14877" y="10141"/>
                </a:cubicBezTo>
                <a:cubicBezTo>
                  <a:pt x="14844" y="10074"/>
                  <a:pt x="14844" y="9974"/>
                  <a:pt x="14777" y="9907"/>
                </a:cubicBezTo>
                <a:cubicBezTo>
                  <a:pt x="14777" y="9907"/>
                  <a:pt x="14844" y="9907"/>
                  <a:pt x="14844" y="9840"/>
                </a:cubicBezTo>
                <a:cubicBezTo>
                  <a:pt x="14944" y="9974"/>
                  <a:pt x="15078" y="10141"/>
                  <a:pt x="15211" y="10274"/>
                </a:cubicBezTo>
                <a:cubicBezTo>
                  <a:pt x="15211" y="10274"/>
                  <a:pt x="15211" y="10241"/>
                  <a:pt x="15244" y="10174"/>
                </a:cubicBezTo>
                <a:cubicBezTo>
                  <a:pt x="15278" y="10274"/>
                  <a:pt x="15344" y="10341"/>
                  <a:pt x="15411" y="10441"/>
                </a:cubicBezTo>
                <a:lnTo>
                  <a:pt x="15445" y="10441"/>
                </a:lnTo>
                <a:cubicBezTo>
                  <a:pt x="15378" y="10241"/>
                  <a:pt x="15278" y="10007"/>
                  <a:pt x="15178" y="9807"/>
                </a:cubicBezTo>
                <a:lnTo>
                  <a:pt x="15178" y="9807"/>
                </a:lnTo>
                <a:lnTo>
                  <a:pt x="15211" y="9840"/>
                </a:lnTo>
                <a:lnTo>
                  <a:pt x="15244" y="9807"/>
                </a:lnTo>
                <a:cubicBezTo>
                  <a:pt x="15078" y="9574"/>
                  <a:pt x="14877" y="9340"/>
                  <a:pt x="14711" y="9107"/>
                </a:cubicBezTo>
                <a:lnTo>
                  <a:pt x="14744" y="9073"/>
                </a:lnTo>
                <a:cubicBezTo>
                  <a:pt x="15244" y="9640"/>
                  <a:pt x="15745" y="10241"/>
                  <a:pt x="16212" y="10808"/>
                </a:cubicBezTo>
                <a:cubicBezTo>
                  <a:pt x="15845" y="10107"/>
                  <a:pt x="15278" y="9507"/>
                  <a:pt x="14777" y="8840"/>
                </a:cubicBezTo>
                <a:lnTo>
                  <a:pt x="14777" y="8840"/>
                </a:lnTo>
                <a:cubicBezTo>
                  <a:pt x="15111" y="9073"/>
                  <a:pt x="15344" y="9407"/>
                  <a:pt x="15578" y="9774"/>
                </a:cubicBezTo>
                <a:cubicBezTo>
                  <a:pt x="15578" y="9674"/>
                  <a:pt x="15545" y="9607"/>
                  <a:pt x="15545" y="9507"/>
                </a:cubicBezTo>
                <a:cubicBezTo>
                  <a:pt x="15545" y="9507"/>
                  <a:pt x="15578" y="9507"/>
                  <a:pt x="15578" y="9474"/>
                </a:cubicBezTo>
                <a:cubicBezTo>
                  <a:pt x="15878" y="9907"/>
                  <a:pt x="16178" y="10307"/>
                  <a:pt x="16445" y="10774"/>
                </a:cubicBezTo>
                <a:cubicBezTo>
                  <a:pt x="16112" y="10074"/>
                  <a:pt x="15778" y="9340"/>
                  <a:pt x="15244" y="8773"/>
                </a:cubicBezTo>
                <a:lnTo>
                  <a:pt x="15244" y="8773"/>
                </a:lnTo>
                <a:cubicBezTo>
                  <a:pt x="15912" y="9273"/>
                  <a:pt x="16245" y="10007"/>
                  <a:pt x="16745" y="10641"/>
                </a:cubicBezTo>
                <a:cubicBezTo>
                  <a:pt x="16712" y="10574"/>
                  <a:pt x="16712" y="10508"/>
                  <a:pt x="16679" y="10441"/>
                </a:cubicBezTo>
                <a:lnTo>
                  <a:pt x="16712" y="10441"/>
                </a:lnTo>
                <a:cubicBezTo>
                  <a:pt x="16846" y="10641"/>
                  <a:pt x="16946" y="10908"/>
                  <a:pt x="17112" y="11108"/>
                </a:cubicBezTo>
                <a:cubicBezTo>
                  <a:pt x="17112" y="11108"/>
                  <a:pt x="17179" y="11108"/>
                  <a:pt x="17179" y="11075"/>
                </a:cubicBezTo>
                <a:cubicBezTo>
                  <a:pt x="16946" y="10674"/>
                  <a:pt x="16745" y="10307"/>
                  <a:pt x="16579" y="9941"/>
                </a:cubicBezTo>
                <a:lnTo>
                  <a:pt x="16612" y="9941"/>
                </a:lnTo>
                <a:cubicBezTo>
                  <a:pt x="16679" y="9974"/>
                  <a:pt x="16679" y="10007"/>
                  <a:pt x="16712" y="10007"/>
                </a:cubicBezTo>
                <a:lnTo>
                  <a:pt x="16745" y="10007"/>
                </a:lnTo>
                <a:lnTo>
                  <a:pt x="16612" y="9774"/>
                </a:lnTo>
                <a:lnTo>
                  <a:pt x="16679" y="9774"/>
                </a:lnTo>
                <a:lnTo>
                  <a:pt x="17046" y="10274"/>
                </a:lnTo>
                <a:cubicBezTo>
                  <a:pt x="17179" y="10441"/>
                  <a:pt x="17246" y="10608"/>
                  <a:pt x="17379" y="10808"/>
                </a:cubicBezTo>
                <a:cubicBezTo>
                  <a:pt x="17446" y="10975"/>
                  <a:pt x="17546" y="11175"/>
                  <a:pt x="17679" y="11342"/>
                </a:cubicBezTo>
                <a:lnTo>
                  <a:pt x="17679" y="11241"/>
                </a:lnTo>
                <a:cubicBezTo>
                  <a:pt x="17713" y="11275"/>
                  <a:pt x="17713" y="11342"/>
                  <a:pt x="17746" y="11408"/>
                </a:cubicBezTo>
                <a:cubicBezTo>
                  <a:pt x="17780" y="11241"/>
                  <a:pt x="17713" y="10941"/>
                  <a:pt x="17513" y="10608"/>
                </a:cubicBezTo>
                <a:cubicBezTo>
                  <a:pt x="17346" y="10341"/>
                  <a:pt x="17212" y="10107"/>
                  <a:pt x="17079" y="9907"/>
                </a:cubicBezTo>
                <a:lnTo>
                  <a:pt x="17079" y="9907"/>
                </a:lnTo>
                <a:cubicBezTo>
                  <a:pt x="17679" y="10474"/>
                  <a:pt x="18113" y="11108"/>
                  <a:pt x="18380" y="11942"/>
                </a:cubicBezTo>
                <a:cubicBezTo>
                  <a:pt x="18447" y="11442"/>
                  <a:pt x="18113" y="11075"/>
                  <a:pt x="18046" y="10641"/>
                </a:cubicBezTo>
                <a:lnTo>
                  <a:pt x="18046" y="10641"/>
                </a:lnTo>
                <a:lnTo>
                  <a:pt x="18180" y="10774"/>
                </a:lnTo>
                <a:cubicBezTo>
                  <a:pt x="18547" y="11308"/>
                  <a:pt x="18947" y="11842"/>
                  <a:pt x="19347" y="12409"/>
                </a:cubicBezTo>
                <a:cubicBezTo>
                  <a:pt x="19181" y="12075"/>
                  <a:pt x="18947" y="11742"/>
                  <a:pt x="18780" y="11408"/>
                </a:cubicBezTo>
                <a:lnTo>
                  <a:pt x="18780" y="11408"/>
                </a:lnTo>
                <a:lnTo>
                  <a:pt x="19181" y="11909"/>
                </a:lnTo>
                <a:cubicBezTo>
                  <a:pt x="19181" y="11909"/>
                  <a:pt x="19214" y="11909"/>
                  <a:pt x="19214" y="11842"/>
                </a:cubicBezTo>
                <a:cubicBezTo>
                  <a:pt x="18914" y="11408"/>
                  <a:pt x="18613" y="10941"/>
                  <a:pt x="18347" y="10441"/>
                </a:cubicBezTo>
                <a:cubicBezTo>
                  <a:pt x="18347" y="10441"/>
                  <a:pt x="18380" y="10441"/>
                  <a:pt x="18380" y="10408"/>
                </a:cubicBezTo>
                <a:lnTo>
                  <a:pt x="19614" y="12276"/>
                </a:lnTo>
                <a:lnTo>
                  <a:pt x="19681" y="12276"/>
                </a:lnTo>
                <a:cubicBezTo>
                  <a:pt x="19447" y="11842"/>
                  <a:pt x="19247" y="11442"/>
                  <a:pt x="19014" y="11008"/>
                </a:cubicBezTo>
                <a:cubicBezTo>
                  <a:pt x="19014" y="11008"/>
                  <a:pt x="19047" y="11008"/>
                  <a:pt x="19047" y="10975"/>
                </a:cubicBezTo>
                <a:cubicBezTo>
                  <a:pt x="19547" y="11775"/>
                  <a:pt x="20081" y="12509"/>
                  <a:pt x="20548" y="13276"/>
                </a:cubicBezTo>
                <a:cubicBezTo>
                  <a:pt x="20281" y="12609"/>
                  <a:pt x="19881" y="11942"/>
                  <a:pt x="19514" y="11275"/>
                </a:cubicBezTo>
                <a:lnTo>
                  <a:pt x="19514" y="11275"/>
                </a:lnTo>
                <a:lnTo>
                  <a:pt x="20115" y="12276"/>
                </a:lnTo>
                <a:cubicBezTo>
                  <a:pt x="20115" y="12276"/>
                  <a:pt x="20181" y="12276"/>
                  <a:pt x="20181" y="12242"/>
                </a:cubicBezTo>
                <a:cubicBezTo>
                  <a:pt x="19881" y="11742"/>
                  <a:pt x="19581" y="11241"/>
                  <a:pt x="19281" y="10774"/>
                </a:cubicBezTo>
                <a:lnTo>
                  <a:pt x="19281" y="10774"/>
                </a:lnTo>
                <a:cubicBezTo>
                  <a:pt x="19447" y="10975"/>
                  <a:pt x="19614" y="11241"/>
                  <a:pt x="19748" y="11442"/>
                </a:cubicBezTo>
                <a:cubicBezTo>
                  <a:pt x="19914" y="11675"/>
                  <a:pt x="20081" y="11909"/>
                  <a:pt x="20215" y="12142"/>
                </a:cubicBezTo>
                <a:cubicBezTo>
                  <a:pt x="20381" y="12409"/>
                  <a:pt x="20515" y="12642"/>
                  <a:pt x="20682" y="12843"/>
                </a:cubicBezTo>
                <a:cubicBezTo>
                  <a:pt x="20682" y="12776"/>
                  <a:pt x="20615" y="12676"/>
                  <a:pt x="20615" y="12642"/>
                </a:cubicBezTo>
                <a:lnTo>
                  <a:pt x="20682" y="12642"/>
                </a:lnTo>
                <a:cubicBezTo>
                  <a:pt x="20882" y="13009"/>
                  <a:pt x="21049" y="13410"/>
                  <a:pt x="21249" y="13777"/>
                </a:cubicBezTo>
                <a:cubicBezTo>
                  <a:pt x="21049" y="13109"/>
                  <a:pt x="20682" y="12509"/>
                  <a:pt x="20381" y="11909"/>
                </a:cubicBezTo>
                <a:lnTo>
                  <a:pt x="20381" y="11909"/>
                </a:lnTo>
                <a:cubicBezTo>
                  <a:pt x="20682" y="12409"/>
                  <a:pt x="20948" y="12909"/>
                  <a:pt x="21249" y="13343"/>
                </a:cubicBezTo>
                <a:lnTo>
                  <a:pt x="21282" y="13343"/>
                </a:lnTo>
                <a:cubicBezTo>
                  <a:pt x="21115" y="12976"/>
                  <a:pt x="20948" y="12642"/>
                  <a:pt x="20782" y="12276"/>
                </a:cubicBezTo>
                <a:lnTo>
                  <a:pt x="20848" y="12276"/>
                </a:lnTo>
                <a:cubicBezTo>
                  <a:pt x="21082" y="12776"/>
                  <a:pt x="21382" y="13276"/>
                  <a:pt x="21616" y="13777"/>
                </a:cubicBezTo>
                <a:cubicBezTo>
                  <a:pt x="21616" y="13777"/>
                  <a:pt x="21682" y="13777"/>
                  <a:pt x="21682" y="13743"/>
                </a:cubicBezTo>
                <a:cubicBezTo>
                  <a:pt x="21449" y="13243"/>
                  <a:pt x="21215" y="12776"/>
                  <a:pt x="21015" y="12276"/>
                </a:cubicBezTo>
                <a:cubicBezTo>
                  <a:pt x="21015" y="12276"/>
                  <a:pt x="21049" y="12276"/>
                  <a:pt x="21049" y="12242"/>
                </a:cubicBezTo>
                <a:cubicBezTo>
                  <a:pt x="21382" y="12843"/>
                  <a:pt x="21749" y="13510"/>
                  <a:pt x="22083" y="14144"/>
                </a:cubicBezTo>
                <a:lnTo>
                  <a:pt x="22116" y="14144"/>
                </a:lnTo>
                <a:lnTo>
                  <a:pt x="21516" y="12776"/>
                </a:lnTo>
                <a:lnTo>
                  <a:pt x="21516" y="12776"/>
                </a:lnTo>
                <a:cubicBezTo>
                  <a:pt x="21616" y="12976"/>
                  <a:pt x="21716" y="13143"/>
                  <a:pt x="21849" y="13343"/>
                </a:cubicBezTo>
                <a:cubicBezTo>
                  <a:pt x="21949" y="13576"/>
                  <a:pt x="22049" y="13743"/>
                  <a:pt x="22183" y="13943"/>
                </a:cubicBezTo>
                <a:lnTo>
                  <a:pt x="22416" y="14577"/>
                </a:lnTo>
                <a:cubicBezTo>
                  <a:pt x="22516" y="14410"/>
                  <a:pt x="22216" y="13743"/>
                  <a:pt x="21782" y="12909"/>
                </a:cubicBezTo>
                <a:lnTo>
                  <a:pt x="21782" y="12909"/>
                </a:lnTo>
                <a:cubicBezTo>
                  <a:pt x="21882" y="12976"/>
                  <a:pt x="22016" y="13076"/>
                  <a:pt x="22083" y="13176"/>
                </a:cubicBezTo>
                <a:cubicBezTo>
                  <a:pt x="22183" y="13276"/>
                  <a:pt x="22283" y="13410"/>
                  <a:pt x="22383" y="13510"/>
                </a:cubicBezTo>
                <a:cubicBezTo>
                  <a:pt x="22450" y="13643"/>
                  <a:pt x="22550" y="13743"/>
                  <a:pt x="22683" y="13843"/>
                </a:cubicBezTo>
                <a:cubicBezTo>
                  <a:pt x="22583" y="13743"/>
                  <a:pt x="22516" y="13576"/>
                  <a:pt x="22416" y="13476"/>
                </a:cubicBezTo>
                <a:cubicBezTo>
                  <a:pt x="22249" y="13310"/>
                  <a:pt x="22083" y="13143"/>
                  <a:pt x="21949" y="12976"/>
                </a:cubicBezTo>
                <a:cubicBezTo>
                  <a:pt x="21882" y="12909"/>
                  <a:pt x="21849" y="12809"/>
                  <a:pt x="21782" y="12743"/>
                </a:cubicBezTo>
                <a:lnTo>
                  <a:pt x="21849" y="12676"/>
                </a:lnTo>
                <a:cubicBezTo>
                  <a:pt x="22349" y="13109"/>
                  <a:pt x="22616" y="13443"/>
                  <a:pt x="22917" y="13743"/>
                </a:cubicBezTo>
                <a:cubicBezTo>
                  <a:pt x="22883" y="13610"/>
                  <a:pt x="22783" y="13476"/>
                  <a:pt x="22750" y="13376"/>
                </a:cubicBezTo>
                <a:lnTo>
                  <a:pt x="22716" y="13410"/>
                </a:lnTo>
                <a:lnTo>
                  <a:pt x="21549" y="12242"/>
                </a:lnTo>
                <a:lnTo>
                  <a:pt x="21582" y="12209"/>
                </a:lnTo>
                <a:lnTo>
                  <a:pt x="22750" y="13376"/>
                </a:lnTo>
                <a:cubicBezTo>
                  <a:pt x="22683" y="13210"/>
                  <a:pt x="22550" y="13043"/>
                  <a:pt x="22416" y="12909"/>
                </a:cubicBezTo>
                <a:cubicBezTo>
                  <a:pt x="21949" y="12476"/>
                  <a:pt x="21516" y="12009"/>
                  <a:pt x="21049" y="11608"/>
                </a:cubicBezTo>
                <a:cubicBezTo>
                  <a:pt x="20948" y="11575"/>
                  <a:pt x="20915" y="11475"/>
                  <a:pt x="20848" y="11442"/>
                </a:cubicBezTo>
                <a:lnTo>
                  <a:pt x="20882" y="11408"/>
                </a:lnTo>
                <a:cubicBezTo>
                  <a:pt x="21415" y="11842"/>
                  <a:pt x="21916" y="12276"/>
                  <a:pt x="22416" y="12743"/>
                </a:cubicBezTo>
                <a:cubicBezTo>
                  <a:pt x="22016" y="12175"/>
                  <a:pt x="21415" y="11775"/>
                  <a:pt x="20915" y="11275"/>
                </a:cubicBezTo>
                <a:lnTo>
                  <a:pt x="20915" y="11275"/>
                </a:lnTo>
                <a:cubicBezTo>
                  <a:pt x="21249" y="11508"/>
                  <a:pt x="21549" y="11775"/>
                  <a:pt x="21882" y="12009"/>
                </a:cubicBezTo>
                <a:lnTo>
                  <a:pt x="21916" y="11975"/>
                </a:lnTo>
                <a:cubicBezTo>
                  <a:pt x="21682" y="11775"/>
                  <a:pt x="21415" y="11575"/>
                  <a:pt x="21182" y="11308"/>
                </a:cubicBezTo>
                <a:cubicBezTo>
                  <a:pt x="21163" y="11289"/>
                  <a:pt x="21150" y="11268"/>
                  <a:pt x="21139" y="11246"/>
                </a:cubicBezTo>
                <a:lnTo>
                  <a:pt x="21139" y="11246"/>
                </a:lnTo>
                <a:cubicBezTo>
                  <a:pt x="21150" y="11256"/>
                  <a:pt x="21163" y="11265"/>
                  <a:pt x="21182" y="11275"/>
                </a:cubicBezTo>
                <a:cubicBezTo>
                  <a:pt x="21167" y="11263"/>
                  <a:pt x="21151" y="11251"/>
                  <a:pt x="21136" y="11239"/>
                </a:cubicBezTo>
                <a:lnTo>
                  <a:pt x="21136" y="11239"/>
                </a:lnTo>
                <a:cubicBezTo>
                  <a:pt x="21112" y="11185"/>
                  <a:pt x="21105" y="11131"/>
                  <a:pt x="21082" y="11108"/>
                </a:cubicBezTo>
                <a:cubicBezTo>
                  <a:pt x="20748" y="10808"/>
                  <a:pt x="20381" y="10508"/>
                  <a:pt x="20014" y="10274"/>
                </a:cubicBezTo>
                <a:cubicBezTo>
                  <a:pt x="19948" y="10241"/>
                  <a:pt x="19948" y="10241"/>
                  <a:pt x="19948" y="10174"/>
                </a:cubicBezTo>
                <a:lnTo>
                  <a:pt x="19948" y="10174"/>
                </a:lnTo>
                <a:cubicBezTo>
                  <a:pt x="20248" y="10341"/>
                  <a:pt x="20548" y="10508"/>
                  <a:pt x="20782" y="10674"/>
                </a:cubicBezTo>
                <a:cubicBezTo>
                  <a:pt x="20081" y="10107"/>
                  <a:pt x="19281" y="9740"/>
                  <a:pt x="18513" y="9273"/>
                </a:cubicBezTo>
                <a:lnTo>
                  <a:pt x="18513" y="9273"/>
                </a:lnTo>
                <a:cubicBezTo>
                  <a:pt x="18914" y="9440"/>
                  <a:pt x="19281" y="9640"/>
                  <a:pt x="19748" y="9840"/>
                </a:cubicBezTo>
                <a:cubicBezTo>
                  <a:pt x="19047" y="9273"/>
                  <a:pt x="18213" y="8973"/>
                  <a:pt x="17413" y="8573"/>
                </a:cubicBezTo>
                <a:lnTo>
                  <a:pt x="17413" y="8573"/>
                </a:lnTo>
                <a:cubicBezTo>
                  <a:pt x="17613" y="8640"/>
                  <a:pt x="17880" y="8740"/>
                  <a:pt x="18080" y="8806"/>
                </a:cubicBezTo>
                <a:cubicBezTo>
                  <a:pt x="18347" y="8906"/>
                  <a:pt x="18547" y="8973"/>
                  <a:pt x="18780" y="9107"/>
                </a:cubicBezTo>
                <a:cubicBezTo>
                  <a:pt x="19014" y="9173"/>
                  <a:pt x="19247" y="9307"/>
                  <a:pt x="19447" y="9407"/>
                </a:cubicBezTo>
                <a:cubicBezTo>
                  <a:pt x="18880" y="8973"/>
                  <a:pt x="18247" y="8773"/>
                  <a:pt x="17679" y="8439"/>
                </a:cubicBezTo>
                <a:lnTo>
                  <a:pt x="17679" y="8439"/>
                </a:lnTo>
                <a:lnTo>
                  <a:pt x="18780" y="8806"/>
                </a:lnTo>
                <a:lnTo>
                  <a:pt x="18780" y="8773"/>
                </a:lnTo>
                <a:cubicBezTo>
                  <a:pt x="18580" y="8673"/>
                  <a:pt x="18380" y="8573"/>
                  <a:pt x="18180" y="8506"/>
                </a:cubicBezTo>
                <a:cubicBezTo>
                  <a:pt x="17479" y="8306"/>
                  <a:pt x="16779" y="8139"/>
                  <a:pt x="16112" y="7939"/>
                </a:cubicBezTo>
                <a:cubicBezTo>
                  <a:pt x="16078" y="7939"/>
                  <a:pt x="16078" y="7939"/>
                  <a:pt x="16045" y="7906"/>
                </a:cubicBezTo>
                <a:lnTo>
                  <a:pt x="16045" y="7906"/>
                </a:lnTo>
                <a:cubicBezTo>
                  <a:pt x="16412" y="7972"/>
                  <a:pt x="16745" y="8073"/>
                  <a:pt x="17112" y="8106"/>
                </a:cubicBezTo>
                <a:cubicBezTo>
                  <a:pt x="16897" y="7860"/>
                  <a:pt x="16569" y="7784"/>
                  <a:pt x="16258" y="7670"/>
                </a:cubicBezTo>
                <a:lnTo>
                  <a:pt x="16258" y="7670"/>
                </a:lnTo>
                <a:cubicBezTo>
                  <a:pt x="16265" y="7670"/>
                  <a:pt x="16272" y="7671"/>
                  <a:pt x="16278" y="7672"/>
                </a:cubicBezTo>
                <a:lnTo>
                  <a:pt x="16278" y="7658"/>
                </a:lnTo>
                <a:lnTo>
                  <a:pt x="16278" y="7658"/>
                </a:lnTo>
                <a:cubicBezTo>
                  <a:pt x="16437" y="7693"/>
                  <a:pt x="16580" y="7739"/>
                  <a:pt x="16745" y="7739"/>
                </a:cubicBezTo>
                <a:lnTo>
                  <a:pt x="16745" y="7672"/>
                </a:lnTo>
                <a:cubicBezTo>
                  <a:pt x="16278" y="7606"/>
                  <a:pt x="15845" y="7505"/>
                  <a:pt x="15411" y="7439"/>
                </a:cubicBezTo>
                <a:lnTo>
                  <a:pt x="15411" y="7405"/>
                </a:lnTo>
                <a:cubicBezTo>
                  <a:pt x="15511" y="7405"/>
                  <a:pt x="15611" y="7439"/>
                  <a:pt x="15711" y="7439"/>
                </a:cubicBezTo>
                <a:lnTo>
                  <a:pt x="15711" y="7405"/>
                </a:lnTo>
                <a:lnTo>
                  <a:pt x="15344" y="7272"/>
                </a:lnTo>
                <a:lnTo>
                  <a:pt x="15344" y="7239"/>
                </a:lnTo>
                <a:cubicBezTo>
                  <a:pt x="15578" y="7272"/>
                  <a:pt x="15845" y="7305"/>
                  <a:pt x="16078" y="7305"/>
                </a:cubicBezTo>
                <a:cubicBezTo>
                  <a:pt x="15378" y="7072"/>
                  <a:pt x="14611" y="6972"/>
                  <a:pt x="13877" y="6838"/>
                </a:cubicBezTo>
                <a:lnTo>
                  <a:pt x="13877" y="6805"/>
                </a:lnTo>
                <a:cubicBezTo>
                  <a:pt x="14010" y="6805"/>
                  <a:pt x="14188" y="6849"/>
                  <a:pt x="14341" y="6849"/>
                </a:cubicBezTo>
                <a:cubicBezTo>
                  <a:pt x="14418" y="6849"/>
                  <a:pt x="14488" y="6838"/>
                  <a:pt x="14544" y="6805"/>
                </a:cubicBezTo>
                <a:cubicBezTo>
                  <a:pt x="14611" y="6783"/>
                  <a:pt x="14674" y="6775"/>
                  <a:pt x="14734" y="6775"/>
                </a:cubicBezTo>
                <a:cubicBezTo>
                  <a:pt x="14855" y="6775"/>
                  <a:pt x="14966" y="6805"/>
                  <a:pt x="15078" y="6805"/>
                </a:cubicBezTo>
                <a:cubicBezTo>
                  <a:pt x="15278" y="6805"/>
                  <a:pt x="15511" y="6838"/>
                  <a:pt x="15711" y="6905"/>
                </a:cubicBezTo>
                <a:cubicBezTo>
                  <a:pt x="15845" y="6905"/>
                  <a:pt x="15945" y="6938"/>
                  <a:pt x="16078" y="6972"/>
                </a:cubicBezTo>
                <a:lnTo>
                  <a:pt x="16078" y="6938"/>
                </a:lnTo>
                <a:cubicBezTo>
                  <a:pt x="15945" y="6905"/>
                  <a:pt x="15778" y="6838"/>
                  <a:pt x="15678" y="6805"/>
                </a:cubicBezTo>
                <a:cubicBezTo>
                  <a:pt x="15545" y="6772"/>
                  <a:pt x="15378" y="6772"/>
                  <a:pt x="15244" y="6738"/>
                </a:cubicBezTo>
                <a:cubicBezTo>
                  <a:pt x="15078" y="6672"/>
                  <a:pt x="14944" y="6672"/>
                  <a:pt x="14777" y="6605"/>
                </a:cubicBezTo>
                <a:lnTo>
                  <a:pt x="15244" y="6605"/>
                </a:lnTo>
                <a:cubicBezTo>
                  <a:pt x="15611" y="6605"/>
                  <a:pt x="16045" y="6605"/>
                  <a:pt x="16412" y="6738"/>
                </a:cubicBezTo>
                <a:cubicBezTo>
                  <a:pt x="16445" y="6738"/>
                  <a:pt x="16545" y="6738"/>
                  <a:pt x="16579" y="6772"/>
                </a:cubicBezTo>
                <a:lnTo>
                  <a:pt x="16579" y="6738"/>
                </a:lnTo>
                <a:cubicBezTo>
                  <a:pt x="16345" y="6638"/>
                  <a:pt x="16112" y="6605"/>
                  <a:pt x="15845" y="6505"/>
                </a:cubicBezTo>
                <a:cubicBezTo>
                  <a:pt x="16045" y="6505"/>
                  <a:pt x="16178" y="6505"/>
                  <a:pt x="16345" y="6471"/>
                </a:cubicBezTo>
                <a:cubicBezTo>
                  <a:pt x="15845" y="6438"/>
                  <a:pt x="15378" y="6471"/>
                  <a:pt x="14877" y="6271"/>
                </a:cubicBezTo>
                <a:cubicBezTo>
                  <a:pt x="15099" y="6236"/>
                  <a:pt x="15322" y="6222"/>
                  <a:pt x="15547" y="6222"/>
                </a:cubicBezTo>
                <a:cubicBezTo>
                  <a:pt x="16169" y="6222"/>
                  <a:pt x="16800" y="6331"/>
                  <a:pt x="17413" y="6405"/>
                </a:cubicBezTo>
                <a:cubicBezTo>
                  <a:pt x="17279" y="6338"/>
                  <a:pt x="17179" y="6305"/>
                  <a:pt x="17079" y="6271"/>
                </a:cubicBezTo>
                <a:lnTo>
                  <a:pt x="17079" y="6238"/>
                </a:lnTo>
                <a:cubicBezTo>
                  <a:pt x="17143" y="6222"/>
                  <a:pt x="17205" y="6215"/>
                  <a:pt x="17267" y="6215"/>
                </a:cubicBezTo>
                <a:cubicBezTo>
                  <a:pt x="17460" y="6215"/>
                  <a:pt x="17644" y="6279"/>
                  <a:pt x="17846" y="6305"/>
                </a:cubicBezTo>
                <a:cubicBezTo>
                  <a:pt x="17112" y="6104"/>
                  <a:pt x="16412" y="6004"/>
                  <a:pt x="15711" y="5904"/>
                </a:cubicBezTo>
                <a:lnTo>
                  <a:pt x="15711" y="5838"/>
                </a:lnTo>
                <a:cubicBezTo>
                  <a:pt x="16278" y="5904"/>
                  <a:pt x="16879" y="5938"/>
                  <a:pt x="17446" y="6004"/>
                </a:cubicBezTo>
                <a:cubicBezTo>
                  <a:pt x="17379" y="5971"/>
                  <a:pt x="17346" y="5971"/>
                  <a:pt x="17279" y="5938"/>
                </a:cubicBezTo>
                <a:cubicBezTo>
                  <a:pt x="17212" y="5938"/>
                  <a:pt x="17179" y="5904"/>
                  <a:pt x="17079" y="5838"/>
                </a:cubicBezTo>
                <a:cubicBezTo>
                  <a:pt x="17179" y="5838"/>
                  <a:pt x="17279" y="5838"/>
                  <a:pt x="17379" y="5804"/>
                </a:cubicBezTo>
                <a:lnTo>
                  <a:pt x="17379" y="5771"/>
                </a:lnTo>
                <a:cubicBezTo>
                  <a:pt x="16879" y="5671"/>
                  <a:pt x="16412" y="5604"/>
                  <a:pt x="15912" y="5504"/>
                </a:cubicBezTo>
                <a:lnTo>
                  <a:pt x="15912" y="5471"/>
                </a:lnTo>
                <a:cubicBezTo>
                  <a:pt x="16745" y="5604"/>
                  <a:pt x="17579" y="5738"/>
                  <a:pt x="18413" y="5904"/>
                </a:cubicBezTo>
                <a:cubicBezTo>
                  <a:pt x="18213" y="5838"/>
                  <a:pt x="18046" y="5771"/>
                  <a:pt x="17846" y="5738"/>
                </a:cubicBezTo>
                <a:cubicBezTo>
                  <a:pt x="17613" y="5671"/>
                  <a:pt x="17446" y="5637"/>
                  <a:pt x="17246" y="5604"/>
                </a:cubicBezTo>
                <a:cubicBezTo>
                  <a:pt x="17046" y="5571"/>
                  <a:pt x="16846" y="5504"/>
                  <a:pt x="16679" y="5437"/>
                </a:cubicBezTo>
                <a:lnTo>
                  <a:pt x="16679" y="5437"/>
                </a:lnTo>
                <a:cubicBezTo>
                  <a:pt x="17379" y="5471"/>
                  <a:pt x="18046" y="5671"/>
                  <a:pt x="18714" y="5938"/>
                </a:cubicBezTo>
                <a:cubicBezTo>
                  <a:pt x="18513" y="5671"/>
                  <a:pt x="18213" y="5671"/>
                  <a:pt x="17946" y="5504"/>
                </a:cubicBezTo>
                <a:cubicBezTo>
                  <a:pt x="18013" y="5504"/>
                  <a:pt x="18080" y="5504"/>
                  <a:pt x="18113" y="5571"/>
                </a:cubicBezTo>
                <a:cubicBezTo>
                  <a:pt x="18347" y="5604"/>
                  <a:pt x="18547" y="5604"/>
                  <a:pt x="18780" y="5604"/>
                </a:cubicBezTo>
                <a:cubicBezTo>
                  <a:pt x="19014" y="5604"/>
                  <a:pt x="19214" y="5738"/>
                  <a:pt x="19447" y="5771"/>
                </a:cubicBezTo>
                <a:cubicBezTo>
                  <a:pt x="19181" y="5571"/>
                  <a:pt x="18780" y="5437"/>
                  <a:pt x="18447" y="5237"/>
                </a:cubicBezTo>
                <a:lnTo>
                  <a:pt x="18447" y="5237"/>
                </a:lnTo>
                <a:cubicBezTo>
                  <a:pt x="18747" y="5271"/>
                  <a:pt x="19014" y="5304"/>
                  <a:pt x="19281" y="5337"/>
                </a:cubicBezTo>
                <a:lnTo>
                  <a:pt x="19281" y="5304"/>
                </a:lnTo>
                <a:cubicBezTo>
                  <a:pt x="19214" y="5271"/>
                  <a:pt x="19114" y="5237"/>
                  <a:pt x="19014" y="5237"/>
                </a:cubicBezTo>
                <a:cubicBezTo>
                  <a:pt x="18580" y="5137"/>
                  <a:pt x="18213" y="5104"/>
                  <a:pt x="17780" y="5004"/>
                </a:cubicBezTo>
                <a:cubicBezTo>
                  <a:pt x="18547" y="5004"/>
                  <a:pt x="19247" y="5137"/>
                  <a:pt x="19948" y="5337"/>
                </a:cubicBezTo>
                <a:cubicBezTo>
                  <a:pt x="19881" y="5170"/>
                  <a:pt x="19614" y="5271"/>
                  <a:pt x="19681" y="5004"/>
                </a:cubicBezTo>
                <a:lnTo>
                  <a:pt x="19681" y="5004"/>
                </a:lnTo>
                <a:cubicBezTo>
                  <a:pt x="20115" y="5104"/>
                  <a:pt x="20582" y="5237"/>
                  <a:pt x="21049" y="5304"/>
                </a:cubicBezTo>
                <a:cubicBezTo>
                  <a:pt x="20548" y="5070"/>
                  <a:pt x="19948" y="4937"/>
                  <a:pt x="19414" y="4770"/>
                </a:cubicBezTo>
                <a:cubicBezTo>
                  <a:pt x="19463" y="4757"/>
                  <a:pt x="19527" y="4751"/>
                  <a:pt x="19603" y="4751"/>
                </a:cubicBezTo>
                <a:cubicBezTo>
                  <a:pt x="20312" y="4751"/>
                  <a:pt x="22082" y="5273"/>
                  <a:pt x="22383" y="5604"/>
                </a:cubicBezTo>
                <a:cubicBezTo>
                  <a:pt x="22383" y="5604"/>
                  <a:pt x="22416" y="5604"/>
                  <a:pt x="22416" y="5571"/>
                </a:cubicBezTo>
                <a:lnTo>
                  <a:pt x="22283" y="5437"/>
                </a:lnTo>
                <a:cubicBezTo>
                  <a:pt x="22049" y="5304"/>
                  <a:pt x="21749" y="5170"/>
                  <a:pt x="21516" y="5070"/>
                </a:cubicBezTo>
                <a:cubicBezTo>
                  <a:pt x="21049" y="4904"/>
                  <a:pt x="20582" y="4670"/>
                  <a:pt x="20181" y="4503"/>
                </a:cubicBezTo>
                <a:cubicBezTo>
                  <a:pt x="20115" y="4503"/>
                  <a:pt x="20081" y="4470"/>
                  <a:pt x="20048" y="4437"/>
                </a:cubicBezTo>
                <a:cubicBezTo>
                  <a:pt x="20415" y="4437"/>
                  <a:pt x="20748" y="4403"/>
                  <a:pt x="21115" y="4403"/>
                </a:cubicBezTo>
                <a:cubicBezTo>
                  <a:pt x="21382" y="4403"/>
                  <a:pt x="21619" y="4418"/>
                  <a:pt x="21857" y="4418"/>
                </a:cubicBezTo>
                <a:cubicBezTo>
                  <a:pt x="21975" y="4418"/>
                  <a:pt x="22094" y="4414"/>
                  <a:pt x="22216" y="4403"/>
                </a:cubicBezTo>
                <a:cubicBezTo>
                  <a:pt x="22049" y="4337"/>
                  <a:pt x="21882" y="4337"/>
                  <a:pt x="21716" y="4303"/>
                </a:cubicBezTo>
                <a:cubicBezTo>
                  <a:pt x="21682" y="4303"/>
                  <a:pt x="21582" y="4270"/>
                  <a:pt x="21549" y="4270"/>
                </a:cubicBezTo>
                <a:cubicBezTo>
                  <a:pt x="21449" y="4236"/>
                  <a:pt x="21415" y="4170"/>
                  <a:pt x="21349" y="4170"/>
                </a:cubicBezTo>
                <a:cubicBezTo>
                  <a:pt x="21252" y="4162"/>
                  <a:pt x="21156" y="4156"/>
                  <a:pt x="21062" y="4152"/>
                </a:cubicBezTo>
                <a:lnTo>
                  <a:pt x="21062" y="4152"/>
                </a:lnTo>
                <a:cubicBezTo>
                  <a:pt x="20766" y="4171"/>
                  <a:pt x="20458" y="4203"/>
                  <a:pt x="20181" y="4203"/>
                </a:cubicBezTo>
                <a:lnTo>
                  <a:pt x="19681" y="4203"/>
                </a:lnTo>
                <a:lnTo>
                  <a:pt x="19681" y="4103"/>
                </a:lnTo>
                <a:lnTo>
                  <a:pt x="20081" y="4103"/>
                </a:lnTo>
                <a:cubicBezTo>
                  <a:pt x="20215" y="4103"/>
                  <a:pt x="20281" y="4070"/>
                  <a:pt x="20448" y="4070"/>
                </a:cubicBezTo>
                <a:cubicBezTo>
                  <a:pt x="20415" y="4003"/>
                  <a:pt x="20415" y="4003"/>
                  <a:pt x="20381" y="4003"/>
                </a:cubicBezTo>
                <a:cubicBezTo>
                  <a:pt x="20187" y="3995"/>
                  <a:pt x="19988" y="3991"/>
                  <a:pt x="19788" y="3991"/>
                </a:cubicBezTo>
                <a:cubicBezTo>
                  <a:pt x="19098" y="3991"/>
                  <a:pt x="18385" y="4040"/>
                  <a:pt x="17713" y="4170"/>
                </a:cubicBezTo>
                <a:cubicBezTo>
                  <a:pt x="17546" y="4236"/>
                  <a:pt x="17379" y="4236"/>
                  <a:pt x="17212" y="4236"/>
                </a:cubicBezTo>
                <a:cubicBezTo>
                  <a:pt x="17613" y="4136"/>
                  <a:pt x="18046" y="4070"/>
                  <a:pt x="18513" y="3970"/>
                </a:cubicBezTo>
                <a:lnTo>
                  <a:pt x="18513" y="3936"/>
                </a:lnTo>
                <a:cubicBezTo>
                  <a:pt x="18013" y="4003"/>
                  <a:pt x="17513" y="4103"/>
                  <a:pt x="16946" y="4136"/>
                </a:cubicBezTo>
                <a:cubicBezTo>
                  <a:pt x="17179" y="4070"/>
                  <a:pt x="17413" y="4003"/>
                  <a:pt x="17679" y="3936"/>
                </a:cubicBezTo>
                <a:lnTo>
                  <a:pt x="17679" y="3903"/>
                </a:lnTo>
                <a:cubicBezTo>
                  <a:pt x="17179" y="4003"/>
                  <a:pt x="16612" y="4136"/>
                  <a:pt x="16078" y="4270"/>
                </a:cubicBezTo>
                <a:cubicBezTo>
                  <a:pt x="16245" y="4170"/>
                  <a:pt x="16379" y="4136"/>
                  <a:pt x="16512" y="4070"/>
                </a:cubicBezTo>
                <a:lnTo>
                  <a:pt x="16512" y="4070"/>
                </a:lnTo>
                <a:cubicBezTo>
                  <a:pt x="15745" y="4303"/>
                  <a:pt x="15044" y="4503"/>
                  <a:pt x="14244" y="4770"/>
                </a:cubicBezTo>
                <a:cubicBezTo>
                  <a:pt x="14444" y="4637"/>
                  <a:pt x="14677" y="4503"/>
                  <a:pt x="14844" y="4437"/>
                </a:cubicBezTo>
                <a:cubicBezTo>
                  <a:pt x="14844" y="4437"/>
                  <a:pt x="14844" y="4403"/>
                  <a:pt x="14777" y="4403"/>
                </a:cubicBezTo>
                <a:cubicBezTo>
                  <a:pt x="14277" y="4637"/>
                  <a:pt x="13743" y="4937"/>
                  <a:pt x="13243" y="5170"/>
                </a:cubicBezTo>
                <a:cubicBezTo>
                  <a:pt x="13410" y="5070"/>
                  <a:pt x="13577" y="4970"/>
                  <a:pt x="13710" y="4837"/>
                </a:cubicBezTo>
                <a:cubicBezTo>
                  <a:pt x="13710" y="4837"/>
                  <a:pt x="13710" y="4804"/>
                  <a:pt x="13677" y="4804"/>
                </a:cubicBezTo>
                <a:cubicBezTo>
                  <a:pt x="13243" y="5070"/>
                  <a:pt x="12843" y="5304"/>
                  <a:pt x="12409" y="5604"/>
                </a:cubicBezTo>
                <a:lnTo>
                  <a:pt x="12376" y="5571"/>
                </a:lnTo>
                <a:cubicBezTo>
                  <a:pt x="12576" y="5337"/>
                  <a:pt x="12843" y="5170"/>
                  <a:pt x="13043" y="4970"/>
                </a:cubicBezTo>
                <a:lnTo>
                  <a:pt x="13043" y="4937"/>
                </a:lnTo>
                <a:cubicBezTo>
                  <a:pt x="12943" y="4970"/>
                  <a:pt x="12843" y="5004"/>
                  <a:pt x="12743" y="5070"/>
                </a:cubicBezTo>
                <a:cubicBezTo>
                  <a:pt x="12876" y="4970"/>
                  <a:pt x="12943" y="4904"/>
                  <a:pt x="13076" y="4770"/>
                </a:cubicBezTo>
                <a:lnTo>
                  <a:pt x="13076" y="4770"/>
                </a:lnTo>
                <a:cubicBezTo>
                  <a:pt x="12909" y="4804"/>
                  <a:pt x="12776" y="4804"/>
                  <a:pt x="12676" y="4837"/>
                </a:cubicBezTo>
                <a:cubicBezTo>
                  <a:pt x="12909" y="4637"/>
                  <a:pt x="13110" y="4470"/>
                  <a:pt x="13343" y="4270"/>
                </a:cubicBezTo>
                <a:lnTo>
                  <a:pt x="13343" y="4236"/>
                </a:lnTo>
                <a:cubicBezTo>
                  <a:pt x="13076" y="4337"/>
                  <a:pt x="12843" y="4470"/>
                  <a:pt x="12542" y="4637"/>
                </a:cubicBezTo>
                <a:cubicBezTo>
                  <a:pt x="12909" y="4136"/>
                  <a:pt x="13376" y="3836"/>
                  <a:pt x="13843" y="3569"/>
                </a:cubicBezTo>
                <a:lnTo>
                  <a:pt x="13777" y="3503"/>
                </a:lnTo>
                <a:cubicBezTo>
                  <a:pt x="13376" y="3769"/>
                  <a:pt x="13009" y="3970"/>
                  <a:pt x="12576" y="4270"/>
                </a:cubicBezTo>
                <a:lnTo>
                  <a:pt x="12743" y="4103"/>
                </a:lnTo>
                <a:lnTo>
                  <a:pt x="12743" y="4070"/>
                </a:lnTo>
                <a:cubicBezTo>
                  <a:pt x="12709" y="4103"/>
                  <a:pt x="12609" y="4103"/>
                  <a:pt x="12576" y="4136"/>
                </a:cubicBezTo>
                <a:cubicBezTo>
                  <a:pt x="12576" y="4136"/>
                  <a:pt x="12576" y="4103"/>
                  <a:pt x="12542" y="4103"/>
                </a:cubicBezTo>
                <a:cubicBezTo>
                  <a:pt x="13043" y="3736"/>
                  <a:pt x="13543" y="3302"/>
                  <a:pt x="14044" y="2936"/>
                </a:cubicBezTo>
                <a:cubicBezTo>
                  <a:pt x="14044" y="2936"/>
                  <a:pt x="14044" y="2902"/>
                  <a:pt x="14010" y="2902"/>
                </a:cubicBezTo>
                <a:cubicBezTo>
                  <a:pt x="13543" y="3136"/>
                  <a:pt x="13110" y="3403"/>
                  <a:pt x="12676" y="3603"/>
                </a:cubicBezTo>
                <a:cubicBezTo>
                  <a:pt x="13210" y="3136"/>
                  <a:pt x="13710" y="2635"/>
                  <a:pt x="14377" y="2268"/>
                </a:cubicBezTo>
                <a:lnTo>
                  <a:pt x="14377" y="2268"/>
                </a:lnTo>
                <a:cubicBezTo>
                  <a:pt x="14044" y="2302"/>
                  <a:pt x="13843" y="2469"/>
                  <a:pt x="13543" y="2635"/>
                </a:cubicBezTo>
                <a:cubicBezTo>
                  <a:pt x="13276" y="2769"/>
                  <a:pt x="13043" y="2936"/>
                  <a:pt x="12776" y="3102"/>
                </a:cubicBezTo>
                <a:lnTo>
                  <a:pt x="12743" y="3069"/>
                </a:lnTo>
                <a:cubicBezTo>
                  <a:pt x="13176" y="2735"/>
                  <a:pt x="13577" y="2402"/>
                  <a:pt x="14010" y="2002"/>
                </a:cubicBezTo>
                <a:lnTo>
                  <a:pt x="14010" y="2002"/>
                </a:lnTo>
                <a:cubicBezTo>
                  <a:pt x="13577" y="2135"/>
                  <a:pt x="13276" y="2402"/>
                  <a:pt x="12943" y="2635"/>
                </a:cubicBezTo>
                <a:cubicBezTo>
                  <a:pt x="13104" y="2345"/>
                  <a:pt x="13672" y="1929"/>
                  <a:pt x="14223" y="1540"/>
                </a:cubicBezTo>
                <a:lnTo>
                  <a:pt x="14223" y="1540"/>
                </a:lnTo>
                <a:cubicBezTo>
                  <a:pt x="14162" y="1570"/>
                  <a:pt x="14086" y="1576"/>
                  <a:pt x="14010" y="1601"/>
                </a:cubicBezTo>
                <a:cubicBezTo>
                  <a:pt x="14110" y="1501"/>
                  <a:pt x="14177" y="1434"/>
                  <a:pt x="14244" y="1401"/>
                </a:cubicBezTo>
                <a:cubicBezTo>
                  <a:pt x="14244" y="1401"/>
                  <a:pt x="14244" y="1334"/>
                  <a:pt x="14210" y="1334"/>
                </a:cubicBezTo>
                <a:cubicBezTo>
                  <a:pt x="13777" y="1668"/>
                  <a:pt x="13410" y="1968"/>
                  <a:pt x="13009" y="2302"/>
                </a:cubicBezTo>
                <a:lnTo>
                  <a:pt x="12943" y="2268"/>
                </a:lnTo>
                <a:cubicBezTo>
                  <a:pt x="13603" y="1674"/>
                  <a:pt x="14328" y="1113"/>
                  <a:pt x="14989" y="520"/>
                </a:cubicBezTo>
                <a:lnTo>
                  <a:pt x="14989" y="520"/>
                </a:lnTo>
                <a:cubicBezTo>
                  <a:pt x="14930" y="568"/>
                  <a:pt x="14874" y="571"/>
                  <a:pt x="14844" y="601"/>
                </a:cubicBezTo>
                <a:cubicBezTo>
                  <a:pt x="14862" y="582"/>
                  <a:pt x="14880" y="554"/>
                  <a:pt x="14909" y="527"/>
                </a:cubicBezTo>
                <a:lnTo>
                  <a:pt x="14909" y="527"/>
                </a:lnTo>
                <a:cubicBezTo>
                  <a:pt x="14553" y="740"/>
                  <a:pt x="14246" y="951"/>
                  <a:pt x="13910" y="1134"/>
                </a:cubicBezTo>
                <a:cubicBezTo>
                  <a:pt x="14077" y="934"/>
                  <a:pt x="14277" y="767"/>
                  <a:pt x="14511" y="634"/>
                </a:cubicBezTo>
                <a:cubicBezTo>
                  <a:pt x="14606" y="570"/>
                  <a:pt x="14821" y="537"/>
                  <a:pt x="14986" y="477"/>
                </a:cubicBezTo>
                <a:lnTo>
                  <a:pt x="14986" y="477"/>
                </a:lnTo>
                <a:cubicBezTo>
                  <a:pt x="14953" y="491"/>
                  <a:pt x="14929" y="509"/>
                  <a:pt x="14909" y="527"/>
                </a:cubicBezTo>
                <a:lnTo>
                  <a:pt x="14909" y="527"/>
                </a:lnTo>
                <a:cubicBezTo>
                  <a:pt x="14943" y="507"/>
                  <a:pt x="14977" y="487"/>
                  <a:pt x="15011" y="467"/>
                </a:cubicBezTo>
                <a:cubicBezTo>
                  <a:pt x="14944" y="467"/>
                  <a:pt x="14911" y="500"/>
                  <a:pt x="14911" y="500"/>
                </a:cubicBezTo>
                <a:cubicBezTo>
                  <a:pt x="14444" y="500"/>
                  <a:pt x="14177" y="834"/>
                  <a:pt x="13777" y="1068"/>
                </a:cubicBezTo>
                <a:cubicBezTo>
                  <a:pt x="13743" y="1101"/>
                  <a:pt x="13710" y="1101"/>
                  <a:pt x="13610" y="1101"/>
                </a:cubicBezTo>
                <a:cubicBezTo>
                  <a:pt x="14044" y="767"/>
                  <a:pt x="14410" y="400"/>
                  <a:pt x="14844" y="67"/>
                </a:cubicBezTo>
                <a:lnTo>
                  <a:pt x="1484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8"/>
          <p:cNvSpPr/>
          <p:nvPr/>
        </p:nvSpPr>
        <p:spPr>
          <a:xfrm>
            <a:off x="4210300" y="2786950"/>
            <a:ext cx="967375" cy="1951425"/>
          </a:xfrm>
          <a:custGeom>
            <a:avLst/>
            <a:gdLst/>
            <a:ahLst/>
            <a:cxnLst/>
            <a:rect l="l" t="t" r="r" b="b"/>
            <a:pathLst>
              <a:path w="38695" h="78057" extrusionOk="0">
                <a:moveTo>
                  <a:pt x="27553" y="5505"/>
                </a:moveTo>
                <a:cubicBezTo>
                  <a:pt x="27120" y="5605"/>
                  <a:pt x="26720" y="5738"/>
                  <a:pt x="26253" y="5805"/>
                </a:cubicBezTo>
                <a:lnTo>
                  <a:pt x="26253" y="5738"/>
                </a:lnTo>
                <a:cubicBezTo>
                  <a:pt x="26686" y="5638"/>
                  <a:pt x="27120" y="5605"/>
                  <a:pt x="27553" y="5505"/>
                </a:cubicBezTo>
                <a:close/>
                <a:moveTo>
                  <a:pt x="25052" y="7840"/>
                </a:moveTo>
                <a:cubicBezTo>
                  <a:pt x="25285" y="7906"/>
                  <a:pt x="25552" y="7940"/>
                  <a:pt x="25786" y="7940"/>
                </a:cubicBezTo>
                <a:lnTo>
                  <a:pt x="25786" y="8073"/>
                </a:lnTo>
                <a:lnTo>
                  <a:pt x="25052" y="7940"/>
                </a:lnTo>
                <a:lnTo>
                  <a:pt x="25052" y="7840"/>
                </a:lnTo>
                <a:close/>
                <a:moveTo>
                  <a:pt x="28421" y="7506"/>
                </a:moveTo>
                <a:lnTo>
                  <a:pt x="28421" y="7506"/>
                </a:lnTo>
                <a:cubicBezTo>
                  <a:pt x="28921" y="7773"/>
                  <a:pt x="29388" y="8073"/>
                  <a:pt x="29822" y="8340"/>
                </a:cubicBezTo>
                <a:cubicBezTo>
                  <a:pt x="29355" y="8107"/>
                  <a:pt x="28888" y="7806"/>
                  <a:pt x="28421" y="7506"/>
                </a:cubicBezTo>
                <a:close/>
                <a:moveTo>
                  <a:pt x="23068" y="8284"/>
                </a:moveTo>
                <a:cubicBezTo>
                  <a:pt x="23715" y="8284"/>
                  <a:pt x="24307" y="8462"/>
                  <a:pt x="24918" y="8640"/>
                </a:cubicBezTo>
                <a:cubicBezTo>
                  <a:pt x="24118" y="8507"/>
                  <a:pt x="23284" y="8440"/>
                  <a:pt x="22450" y="8340"/>
                </a:cubicBezTo>
                <a:cubicBezTo>
                  <a:pt x="22663" y="8301"/>
                  <a:pt x="22868" y="8284"/>
                  <a:pt x="23068" y="8284"/>
                </a:cubicBezTo>
                <a:close/>
                <a:moveTo>
                  <a:pt x="26253" y="8173"/>
                </a:moveTo>
                <a:cubicBezTo>
                  <a:pt x="26920" y="8340"/>
                  <a:pt x="27520" y="8674"/>
                  <a:pt x="28121" y="8974"/>
                </a:cubicBezTo>
                <a:cubicBezTo>
                  <a:pt x="27520" y="8740"/>
                  <a:pt x="26853" y="8507"/>
                  <a:pt x="26219" y="8273"/>
                </a:cubicBezTo>
                <a:cubicBezTo>
                  <a:pt x="26219" y="8240"/>
                  <a:pt x="26219" y="8240"/>
                  <a:pt x="26253" y="8173"/>
                </a:cubicBezTo>
                <a:close/>
                <a:moveTo>
                  <a:pt x="36193" y="9141"/>
                </a:moveTo>
                <a:cubicBezTo>
                  <a:pt x="36227" y="9172"/>
                  <a:pt x="36260" y="9203"/>
                  <a:pt x="36294" y="9233"/>
                </a:cubicBezTo>
                <a:lnTo>
                  <a:pt x="36294" y="9233"/>
                </a:lnTo>
                <a:cubicBezTo>
                  <a:pt x="36166" y="9170"/>
                  <a:pt x="36193" y="9162"/>
                  <a:pt x="36193" y="9141"/>
                </a:cubicBezTo>
                <a:close/>
                <a:moveTo>
                  <a:pt x="33925" y="7773"/>
                </a:moveTo>
                <a:cubicBezTo>
                  <a:pt x="34692" y="8273"/>
                  <a:pt x="35292" y="8840"/>
                  <a:pt x="36026" y="9441"/>
                </a:cubicBezTo>
                <a:cubicBezTo>
                  <a:pt x="35960" y="9441"/>
                  <a:pt x="35960" y="9441"/>
                  <a:pt x="35960" y="9474"/>
                </a:cubicBezTo>
                <a:cubicBezTo>
                  <a:pt x="35259" y="8940"/>
                  <a:pt x="34559" y="8407"/>
                  <a:pt x="33891" y="7840"/>
                </a:cubicBezTo>
                <a:cubicBezTo>
                  <a:pt x="33891" y="7806"/>
                  <a:pt x="33925" y="7806"/>
                  <a:pt x="33925" y="7773"/>
                </a:cubicBezTo>
                <a:close/>
                <a:moveTo>
                  <a:pt x="8396" y="12410"/>
                </a:moveTo>
                <a:lnTo>
                  <a:pt x="8396" y="12410"/>
                </a:lnTo>
                <a:cubicBezTo>
                  <a:pt x="8222" y="12526"/>
                  <a:pt x="8050" y="12646"/>
                  <a:pt x="7882" y="12770"/>
                </a:cubicBezTo>
                <a:lnTo>
                  <a:pt x="7882" y="12770"/>
                </a:lnTo>
                <a:cubicBezTo>
                  <a:pt x="7599" y="13032"/>
                  <a:pt x="7311" y="13305"/>
                  <a:pt x="7039" y="13577"/>
                </a:cubicBezTo>
                <a:cubicBezTo>
                  <a:pt x="6939" y="13644"/>
                  <a:pt x="6905" y="13677"/>
                  <a:pt x="6872" y="13777"/>
                </a:cubicBezTo>
                <a:cubicBezTo>
                  <a:pt x="7406" y="13310"/>
                  <a:pt x="8006" y="12843"/>
                  <a:pt x="8573" y="12410"/>
                </a:cubicBezTo>
                <a:close/>
                <a:moveTo>
                  <a:pt x="23684" y="11175"/>
                </a:moveTo>
                <a:cubicBezTo>
                  <a:pt x="25185" y="11843"/>
                  <a:pt x="26586" y="12677"/>
                  <a:pt x="27520" y="14178"/>
                </a:cubicBezTo>
                <a:cubicBezTo>
                  <a:pt x="27453" y="14178"/>
                  <a:pt x="27420" y="14178"/>
                  <a:pt x="27420" y="14144"/>
                </a:cubicBezTo>
                <a:cubicBezTo>
                  <a:pt x="26720" y="13577"/>
                  <a:pt x="26019" y="12977"/>
                  <a:pt x="25285" y="12443"/>
                </a:cubicBezTo>
                <a:cubicBezTo>
                  <a:pt x="25185" y="12310"/>
                  <a:pt x="25018" y="12243"/>
                  <a:pt x="24885" y="12109"/>
                </a:cubicBezTo>
                <a:lnTo>
                  <a:pt x="24918" y="12076"/>
                </a:lnTo>
                <a:cubicBezTo>
                  <a:pt x="25352" y="12310"/>
                  <a:pt x="25786" y="12610"/>
                  <a:pt x="26219" y="12843"/>
                </a:cubicBezTo>
                <a:cubicBezTo>
                  <a:pt x="25519" y="12109"/>
                  <a:pt x="24551" y="11742"/>
                  <a:pt x="23684" y="11175"/>
                </a:cubicBezTo>
                <a:close/>
                <a:moveTo>
                  <a:pt x="11375" y="18981"/>
                </a:moveTo>
                <a:cubicBezTo>
                  <a:pt x="11375" y="19815"/>
                  <a:pt x="11242" y="20616"/>
                  <a:pt x="11008" y="21349"/>
                </a:cubicBezTo>
                <a:cubicBezTo>
                  <a:pt x="11075" y="20649"/>
                  <a:pt x="11208" y="19915"/>
                  <a:pt x="11275" y="19181"/>
                </a:cubicBezTo>
                <a:cubicBezTo>
                  <a:pt x="11275" y="19114"/>
                  <a:pt x="11342" y="19014"/>
                  <a:pt x="11375" y="18981"/>
                </a:cubicBezTo>
                <a:close/>
                <a:moveTo>
                  <a:pt x="14277" y="1"/>
                </a:moveTo>
                <a:lnTo>
                  <a:pt x="14244" y="67"/>
                </a:lnTo>
                <a:cubicBezTo>
                  <a:pt x="14544" y="334"/>
                  <a:pt x="14844" y="601"/>
                  <a:pt x="15111" y="901"/>
                </a:cubicBezTo>
                <a:lnTo>
                  <a:pt x="15078" y="935"/>
                </a:lnTo>
                <a:cubicBezTo>
                  <a:pt x="14944" y="835"/>
                  <a:pt x="14878" y="801"/>
                  <a:pt x="14744" y="735"/>
                </a:cubicBezTo>
                <a:lnTo>
                  <a:pt x="14711" y="768"/>
                </a:lnTo>
                <a:lnTo>
                  <a:pt x="15045" y="1102"/>
                </a:lnTo>
                <a:cubicBezTo>
                  <a:pt x="14578" y="835"/>
                  <a:pt x="14111" y="601"/>
                  <a:pt x="13677" y="301"/>
                </a:cubicBezTo>
                <a:cubicBezTo>
                  <a:pt x="13677" y="334"/>
                  <a:pt x="13610" y="334"/>
                  <a:pt x="13610" y="401"/>
                </a:cubicBezTo>
                <a:cubicBezTo>
                  <a:pt x="14077" y="735"/>
                  <a:pt x="14578" y="1068"/>
                  <a:pt x="15045" y="1402"/>
                </a:cubicBezTo>
                <a:lnTo>
                  <a:pt x="15011" y="1435"/>
                </a:lnTo>
                <a:cubicBezTo>
                  <a:pt x="14544" y="1168"/>
                  <a:pt x="14044" y="968"/>
                  <a:pt x="13577" y="735"/>
                </a:cubicBezTo>
                <a:lnTo>
                  <a:pt x="13577" y="768"/>
                </a:lnTo>
                <a:cubicBezTo>
                  <a:pt x="13844" y="968"/>
                  <a:pt x="14077" y="1135"/>
                  <a:pt x="14377" y="1402"/>
                </a:cubicBezTo>
                <a:cubicBezTo>
                  <a:pt x="14211" y="1335"/>
                  <a:pt x="14111" y="1335"/>
                  <a:pt x="14010" y="1335"/>
                </a:cubicBezTo>
                <a:cubicBezTo>
                  <a:pt x="14778" y="1735"/>
                  <a:pt x="15445" y="2302"/>
                  <a:pt x="16079" y="2903"/>
                </a:cubicBezTo>
                <a:cubicBezTo>
                  <a:pt x="15612" y="2569"/>
                  <a:pt x="15211" y="2236"/>
                  <a:pt x="14744" y="1902"/>
                </a:cubicBezTo>
                <a:lnTo>
                  <a:pt x="14711" y="1935"/>
                </a:lnTo>
                <a:cubicBezTo>
                  <a:pt x="14878" y="2069"/>
                  <a:pt x="15045" y="2236"/>
                  <a:pt x="15178" y="2336"/>
                </a:cubicBezTo>
                <a:lnTo>
                  <a:pt x="15111" y="2402"/>
                </a:lnTo>
                <a:cubicBezTo>
                  <a:pt x="14778" y="2136"/>
                  <a:pt x="14444" y="1935"/>
                  <a:pt x="14111" y="1669"/>
                </a:cubicBezTo>
                <a:cubicBezTo>
                  <a:pt x="14111" y="1669"/>
                  <a:pt x="14111" y="1735"/>
                  <a:pt x="14077" y="1735"/>
                </a:cubicBezTo>
                <a:cubicBezTo>
                  <a:pt x="14578" y="2136"/>
                  <a:pt x="15078" y="2603"/>
                  <a:pt x="15545" y="3003"/>
                </a:cubicBezTo>
                <a:cubicBezTo>
                  <a:pt x="15545" y="3003"/>
                  <a:pt x="15545" y="3070"/>
                  <a:pt x="15512" y="3070"/>
                </a:cubicBezTo>
                <a:cubicBezTo>
                  <a:pt x="15211" y="2836"/>
                  <a:pt x="14911" y="2636"/>
                  <a:pt x="14611" y="2402"/>
                </a:cubicBezTo>
                <a:lnTo>
                  <a:pt x="14578" y="2436"/>
                </a:lnTo>
                <a:lnTo>
                  <a:pt x="15578" y="3303"/>
                </a:lnTo>
                <a:lnTo>
                  <a:pt x="15545" y="3336"/>
                </a:lnTo>
                <a:cubicBezTo>
                  <a:pt x="15378" y="3236"/>
                  <a:pt x="15178" y="3103"/>
                  <a:pt x="14944" y="2936"/>
                </a:cubicBezTo>
                <a:lnTo>
                  <a:pt x="14944" y="2936"/>
                </a:lnTo>
                <a:lnTo>
                  <a:pt x="16112" y="4104"/>
                </a:lnTo>
                <a:lnTo>
                  <a:pt x="16045" y="4170"/>
                </a:lnTo>
                <a:cubicBezTo>
                  <a:pt x="15512" y="3737"/>
                  <a:pt x="14944" y="3303"/>
                  <a:pt x="14444" y="2836"/>
                </a:cubicBezTo>
                <a:lnTo>
                  <a:pt x="14444" y="2836"/>
                </a:lnTo>
                <a:cubicBezTo>
                  <a:pt x="15245" y="3737"/>
                  <a:pt x="16245" y="4437"/>
                  <a:pt x="16879" y="5471"/>
                </a:cubicBezTo>
                <a:lnTo>
                  <a:pt x="16279" y="4904"/>
                </a:lnTo>
                <a:cubicBezTo>
                  <a:pt x="16079" y="4737"/>
                  <a:pt x="15878" y="4504"/>
                  <a:pt x="15678" y="4337"/>
                </a:cubicBezTo>
                <a:lnTo>
                  <a:pt x="15678" y="4337"/>
                </a:lnTo>
                <a:cubicBezTo>
                  <a:pt x="16112" y="4904"/>
                  <a:pt x="16579" y="5438"/>
                  <a:pt x="17079" y="5972"/>
                </a:cubicBezTo>
                <a:cubicBezTo>
                  <a:pt x="17046" y="5972"/>
                  <a:pt x="17046" y="6005"/>
                  <a:pt x="17013" y="6005"/>
                </a:cubicBezTo>
                <a:cubicBezTo>
                  <a:pt x="16579" y="5638"/>
                  <a:pt x="16179" y="5238"/>
                  <a:pt x="15745" y="4838"/>
                </a:cubicBezTo>
                <a:lnTo>
                  <a:pt x="15712" y="4838"/>
                </a:lnTo>
                <a:cubicBezTo>
                  <a:pt x="15745" y="4904"/>
                  <a:pt x="15745" y="4971"/>
                  <a:pt x="15845" y="5071"/>
                </a:cubicBezTo>
                <a:cubicBezTo>
                  <a:pt x="15745" y="5004"/>
                  <a:pt x="15678" y="5004"/>
                  <a:pt x="15545" y="4971"/>
                </a:cubicBezTo>
                <a:lnTo>
                  <a:pt x="15545" y="4971"/>
                </a:lnTo>
                <a:cubicBezTo>
                  <a:pt x="15945" y="5305"/>
                  <a:pt x="16345" y="5638"/>
                  <a:pt x="16712" y="5972"/>
                </a:cubicBezTo>
                <a:lnTo>
                  <a:pt x="16679" y="6005"/>
                </a:lnTo>
                <a:lnTo>
                  <a:pt x="14778" y="4504"/>
                </a:lnTo>
                <a:lnTo>
                  <a:pt x="14744" y="4571"/>
                </a:lnTo>
                <a:cubicBezTo>
                  <a:pt x="15378" y="5171"/>
                  <a:pt x="16045" y="5805"/>
                  <a:pt x="16679" y="6405"/>
                </a:cubicBezTo>
                <a:cubicBezTo>
                  <a:pt x="15278" y="5638"/>
                  <a:pt x="14077" y="4671"/>
                  <a:pt x="12676" y="4004"/>
                </a:cubicBezTo>
                <a:lnTo>
                  <a:pt x="12676" y="4004"/>
                </a:lnTo>
                <a:cubicBezTo>
                  <a:pt x="13243" y="4404"/>
                  <a:pt x="13844" y="4771"/>
                  <a:pt x="14377" y="5171"/>
                </a:cubicBezTo>
                <a:cubicBezTo>
                  <a:pt x="14377" y="5238"/>
                  <a:pt x="14344" y="5238"/>
                  <a:pt x="14344" y="5271"/>
                </a:cubicBezTo>
                <a:cubicBezTo>
                  <a:pt x="13277" y="4804"/>
                  <a:pt x="12276" y="4337"/>
                  <a:pt x="11242" y="3904"/>
                </a:cubicBezTo>
                <a:lnTo>
                  <a:pt x="11242" y="3937"/>
                </a:lnTo>
                <a:cubicBezTo>
                  <a:pt x="11675" y="4170"/>
                  <a:pt x="12076" y="4437"/>
                  <a:pt x="12509" y="4637"/>
                </a:cubicBezTo>
                <a:lnTo>
                  <a:pt x="12509" y="4671"/>
                </a:lnTo>
                <a:cubicBezTo>
                  <a:pt x="11409" y="4270"/>
                  <a:pt x="10375" y="3837"/>
                  <a:pt x="9274" y="3470"/>
                </a:cubicBezTo>
                <a:cubicBezTo>
                  <a:pt x="9274" y="3503"/>
                  <a:pt x="9274" y="3503"/>
                  <a:pt x="9240" y="3570"/>
                </a:cubicBezTo>
                <a:cubicBezTo>
                  <a:pt x="9674" y="3737"/>
                  <a:pt x="10074" y="3937"/>
                  <a:pt x="10508" y="4104"/>
                </a:cubicBezTo>
                <a:cubicBezTo>
                  <a:pt x="9374" y="3937"/>
                  <a:pt x="8340" y="3603"/>
                  <a:pt x="7206" y="3570"/>
                </a:cubicBezTo>
                <a:lnTo>
                  <a:pt x="7206" y="3570"/>
                </a:lnTo>
                <a:cubicBezTo>
                  <a:pt x="8006" y="3770"/>
                  <a:pt x="8773" y="4004"/>
                  <a:pt x="9607" y="4237"/>
                </a:cubicBezTo>
                <a:lnTo>
                  <a:pt x="9607" y="4304"/>
                </a:lnTo>
                <a:cubicBezTo>
                  <a:pt x="9240" y="4270"/>
                  <a:pt x="8840" y="4170"/>
                  <a:pt x="8440" y="4137"/>
                </a:cubicBezTo>
                <a:cubicBezTo>
                  <a:pt x="8208" y="4116"/>
                  <a:pt x="7963" y="4055"/>
                  <a:pt x="7713" y="4055"/>
                </a:cubicBezTo>
                <a:cubicBezTo>
                  <a:pt x="7567" y="4055"/>
                  <a:pt x="7420" y="4076"/>
                  <a:pt x="7272" y="4137"/>
                </a:cubicBezTo>
                <a:cubicBezTo>
                  <a:pt x="7739" y="4170"/>
                  <a:pt x="8173" y="4270"/>
                  <a:pt x="8607" y="4304"/>
                </a:cubicBezTo>
                <a:lnTo>
                  <a:pt x="8607" y="4337"/>
                </a:lnTo>
                <a:cubicBezTo>
                  <a:pt x="7839" y="4404"/>
                  <a:pt x="7039" y="4404"/>
                  <a:pt x="6238" y="4437"/>
                </a:cubicBezTo>
                <a:lnTo>
                  <a:pt x="6238" y="4504"/>
                </a:lnTo>
                <a:lnTo>
                  <a:pt x="7072" y="4504"/>
                </a:lnTo>
                <a:cubicBezTo>
                  <a:pt x="7372" y="4504"/>
                  <a:pt x="7606" y="4504"/>
                  <a:pt x="7906" y="4604"/>
                </a:cubicBezTo>
                <a:cubicBezTo>
                  <a:pt x="7272" y="4637"/>
                  <a:pt x="6705" y="4671"/>
                  <a:pt x="6071" y="4737"/>
                </a:cubicBezTo>
                <a:lnTo>
                  <a:pt x="6071" y="4771"/>
                </a:lnTo>
                <a:cubicBezTo>
                  <a:pt x="7072" y="4804"/>
                  <a:pt x="8073" y="4838"/>
                  <a:pt x="9040" y="4838"/>
                </a:cubicBezTo>
                <a:lnTo>
                  <a:pt x="9040" y="4938"/>
                </a:lnTo>
                <a:cubicBezTo>
                  <a:pt x="8406" y="4971"/>
                  <a:pt x="7839" y="5004"/>
                  <a:pt x="7206" y="5104"/>
                </a:cubicBezTo>
                <a:lnTo>
                  <a:pt x="7206" y="5138"/>
                </a:lnTo>
                <a:cubicBezTo>
                  <a:pt x="8106" y="5171"/>
                  <a:pt x="9040" y="5271"/>
                  <a:pt x="9908" y="5305"/>
                </a:cubicBezTo>
                <a:lnTo>
                  <a:pt x="9908" y="5405"/>
                </a:lnTo>
                <a:lnTo>
                  <a:pt x="8173" y="5505"/>
                </a:lnTo>
                <a:lnTo>
                  <a:pt x="8173" y="5605"/>
                </a:lnTo>
                <a:lnTo>
                  <a:pt x="8673" y="5605"/>
                </a:lnTo>
                <a:cubicBezTo>
                  <a:pt x="9407" y="5738"/>
                  <a:pt x="10174" y="5838"/>
                  <a:pt x="10875" y="5972"/>
                </a:cubicBezTo>
                <a:cubicBezTo>
                  <a:pt x="11342" y="6072"/>
                  <a:pt x="11776" y="6172"/>
                  <a:pt x="12243" y="6272"/>
                </a:cubicBezTo>
                <a:cubicBezTo>
                  <a:pt x="12343" y="6272"/>
                  <a:pt x="12376" y="6305"/>
                  <a:pt x="12409" y="6405"/>
                </a:cubicBezTo>
                <a:cubicBezTo>
                  <a:pt x="11742" y="6339"/>
                  <a:pt x="11108" y="6305"/>
                  <a:pt x="10441" y="6239"/>
                </a:cubicBezTo>
                <a:lnTo>
                  <a:pt x="10441" y="6272"/>
                </a:lnTo>
                <a:cubicBezTo>
                  <a:pt x="11442" y="6472"/>
                  <a:pt x="12409" y="6672"/>
                  <a:pt x="13410" y="6906"/>
                </a:cubicBezTo>
                <a:lnTo>
                  <a:pt x="13410" y="6972"/>
                </a:lnTo>
                <a:cubicBezTo>
                  <a:pt x="12876" y="6939"/>
                  <a:pt x="12376" y="6906"/>
                  <a:pt x="11842" y="6839"/>
                </a:cubicBezTo>
                <a:lnTo>
                  <a:pt x="11842" y="6906"/>
                </a:lnTo>
                <a:cubicBezTo>
                  <a:pt x="12710" y="7139"/>
                  <a:pt x="13577" y="7339"/>
                  <a:pt x="14444" y="7606"/>
                </a:cubicBezTo>
                <a:lnTo>
                  <a:pt x="14444" y="7673"/>
                </a:lnTo>
                <a:cubicBezTo>
                  <a:pt x="13744" y="7606"/>
                  <a:pt x="13010" y="7539"/>
                  <a:pt x="12276" y="7473"/>
                </a:cubicBezTo>
                <a:lnTo>
                  <a:pt x="12276" y="7473"/>
                </a:lnTo>
                <a:cubicBezTo>
                  <a:pt x="13210" y="7706"/>
                  <a:pt x="14177" y="7840"/>
                  <a:pt x="15045" y="8273"/>
                </a:cubicBezTo>
                <a:cubicBezTo>
                  <a:pt x="13877" y="8107"/>
                  <a:pt x="12710" y="7773"/>
                  <a:pt x="11509" y="7706"/>
                </a:cubicBezTo>
                <a:lnTo>
                  <a:pt x="11509" y="7706"/>
                </a:lnTo>
                <a:cubicBezTo>
                  <a:pt x="12343" y="7973"/>
                  <a:pt x="13177" y="8173"/>
                  <a:pt x="13944" y="8440"/>
                </a:cubicBezTo>
                <a:cubicBezTo>
                  <a:pt x="12741" y="8350"/>
                  <a:pt x="11538" y="8097"/>
                  <a:pt x="10335" y="8097"/>
                </a:cubicBezTo>
                <a:cubicBezTo>
                  <a:pt x="10203" y="8097"/>
                  <a:pt x="10072" y="8100"/>
                  <a:pt x="9941" y="8107"/>
                </a:cubicBezTo>
                <a:cubicBezTo>
                  <a:pt x="10708" y="8207"/>
                  <a:pt x="11442" y="8373"/>
                  <a:pt x="12209" y="8507"/>
                </a:cubicBezTo>
                <a:lnTo>
                  <a:pt x="12209" y="8607"/>
                </a:lnTo>
                <a:cubicBezTo>
                  <a:pt x="11075" y="8640"/>
                  <a:pt x="9908" y="8640"/>
                  <a:pt x="8773" y="8674"/>
                </a:cubicBezTo>
                <a:lnTo>
                  <a:pt x="8773" y="8707"/>
                </a:lnTo>
                <a:cubicBezTo>
                  <a:pt x="9507" y="8774"/>
                  <a:pt x="10208" y="8807"/>
                  <a:pt x="10908" y="8874"/>
                </a:cubicBezTo>
                <a:lnTo>
                  <a:pt x="10908" y="8974"/>
                </a:lnTo>
                <a:cubicBezTo>
                  <a:pt x="9941" y="9107"/>
                  <a:pt x="8940" y="9207"/>
                  <a:pt x="8006" y="9374"/>
                </a:cubicBezTo>
                <a:cubicBezTo>
                  <a:pt x="7839" y="9441"/>
                  <a:pt x="7706" y="9541"/>
                  <a:pt x="7573" y="9641"/>
                </a:cubicBezTo>
                <a:cubicBezTo>
                  <a:pt x="8073" y="9541"/>
                  <a:pt x="8540" y="9508"/>
                  <a:pt x="9040" y="9441"/>
                </a:cubicBezTo>
                <a:lnTo>
                  <a:pt x="9040" y="9441"/>
                </a:lnTo>
                <a:cubicBezTo>
                  <a:pt x="7839" y="9975"/>
                  <a:pt x="6505" y="10208"/>
                  <a:pt x="5338" y="10942"/>
                </a:cubicBezTo>
                <a:cubicBezTo>
                  <a:pt x="5671" y="10808"/>
                  <a:pt x="6038" y="10708"/>
                  <a:pt x="6405" y="10608"/>
                </a:cubicBezTo>
                <a:lnTo>
                  <a:pt x="6405" y="10608"/>
                </a:lnTo>
                <a:cubicBezTo>
                  <a:pt x="5271" y="11275"/>
                  <a:pt x="4103" y="11776"/>
                  <a:pt x="3069" y="12543"/>
                </a:cubicBezTo>
                <a:cubicBezTo>
                  <a:pt x="3736" y="12210"/>
                  <a:pt x="4370" y="11943"/>
                  <a:pt x="5037" y="11609"/>
                </a:cubicBezTo>
                <a:lnTo>
                  <a:pt x="5037" y="11642"/>
                </a:lnTo>
                <a:cubicBezTo>
                  <a:pt x="4003" y="12476"/>
                  <a:pt x="2936" y="13310"/>
                  <a:pt x="1902" y="14111"/>
                </a:cubicBezTo>
                <a:cubicBezTo>
                  <a:pt x="1902" y="14144"/>
                  <a:pt x="1935" y="14144"/>
                  <a:pt x="1935" y="14178"/>
                </a:cubicBezTo>
                <a:cubicBezTo>
                  <a:pt x="2269" y="13944"/>
                  <a:pt x="2669" y="13644"/>
                  <a:pt x="3003" y="13377"/>
                </a:cubicBezTo>
                <a:lnTo>
                  <a:pt x="3036" y="13444"/>
                </a:lnTo>
                <a:cubicBezTo>
                  <a:pt x="2169" y="14211"/>
                  <a:pt x="1268" y="15045"/>
                  <a:pt x="434" y="15845"/>
                </a:cubicBezTo>
                <a:lnTo>
                  <a:pt x="501" y="15879"/>
                </a:lnTo>
                <a:cubicBezTo>
                  <a:pt x="1035" y="15479"/>
                  <a:pt x="1535" y="15012"/>
                  <a:pt x="2069" y="14611"/>
                </a:cubicBezTo>
                <a:lnTo>
                  <a:pt x="2102" y="14645"/>
                </a:lnTo>
                <a:lnTo>
                  <a:pt x="868" y="15879"/>
                </a:lnTo>
                <a:lnTo>
                  <a:pt x="901" y="15946"/>
                </a:lnTo>
                <a:cubicBezTo>
                  <a:pt x="1035" y="15812"/>
                  <a:pt x="1168" y="15712"/>
                  <a:pt x="1268" y="15612"/>
                </a:cubicBezTo>
                <a:lnTo>
                  <a:pt x="1268" y="15612"/>
                </a:lnTo>
                <a:cubicBezTo>
                  <a:pt x="1035" y="16112"/>
                  <a:pt x="734" y="16613"/>
                  <a:pt x="501" y="17113"/>
                </a:cubicBezTo>
                <a:cubicBezTo>
                  <a:pt x="534" y="17113"/>
                  <a:pt x="534" y="17146"/>
                  <a:pt x="568" y="17146"/>
                </a:cubicBezTo>
                <a:cubicBezTo>
                  <a:pt x="934" y="16613"/>
                  <a:pt x="1335" y="16012"/>
                  <a:pt x="1702" y="15479"/>
                </a:cubicBezTo>
                <a:cubicBezTo>
                  <a:pt x="1735" y="15479"/>
                  <a:pt x="1735" y="15512"/>
                  <a:pt x="1768" y="15512"/>
                </a:cubicBezTo>
                <a:cubicBezTo>
                  <a:pt x="1502" y="16012"/>
                  <a:pt x="1168" y="16513"/>
                  <a:pt x="868" y="17013"/>
                </a:cubicBezTo>
                <a:cubicBezTo>
                  <a:pt x="568" y="17513"/>
                  <a:pt x="267" y="18014"/>
                  <a:pt x="0" y="18547"/>
                </a:cubicBezTo>
                <a:lnTo>
                  <a:pt x="34" y="18614"/>
                </a:lnTo>
                <a:cubicBezTo>
                  <a:pt x="534" y="17947"/>
                  <a:pt x="1001" y="17213"/>
                  <a:pt x="1502" y="16546"/>
                </a:cubicBezTo>
                <a:cubicBezTo>
                  <a:pt x="1502" y="16546"/>
                  <a:pt x="1535" y="16546"/>
                  <a:pt x="1535" y="16613"/>
                </a:cubicBezTo>
                <a:cubicBezTo>
                  <a:pt x="1502" y="16746"/>
                  <a:pt x="1435" y="16813"/>
                  <a:pt x="1368" y="16980"/>
                </a:cubicBezTo>
                <a:cubicBezTo>
                  <a:pt x="1835" y="16446"/>
                  <a:pt x="2235" y="15979"/>
                  <a:pt x="2669" y="15479"/>
                </a:cubicBezTo>
                <a:lnTo>
                  <a:pt x="2702" y="15512"/>
                </a:lnTo>
                <a:cubicBezTo>
                  <a:pt x="2369" y="15946"/>
                  <a:pt x="2035" y="16346"/>
                  <a:pt x="1668" y="16779"/>
                </a:cubicBezTo>
                <a:cubicBezTo>
                  <a:pt x="2536" y="15946"/>
                  <a:pt x="3169" y="14945"/>
                  <a:pt x="4070" y="14178"/>
                </a:cubicBezTo>
                <a:lnTo>
                  <a:pt x="4070" y="14178"/>
                </a:lnTo>
                <a:cubicBezTo>
                  <a:pt x="3503" y="14845"/>
                  <a:pt x="2903" y="15545"/>
                  <a:pt x="2369" y="16212"/>
                </a:cubicBezTo>
                <a:lnTo>
                  <a:pt x="2402" y="16279"/>
                </a:lnTo>
                <a:cubicBezTo>
                  <a:pt x="3269" y="15278"/>
                  <a:pt x="4103" y="14211"/>
                  <a:pt x="5104" y="13310"/>
                </a:cubicBezTo>
                <a:lnTo>
                  <a:pt x="5171" y="13344"/>
                </a:lnTo>
                <a:cubicBezTo>
                  <a:pt x="4837" y="13677"/>
                  <a:pt x="4537" y="14011"/>
                  <a:pt x="4203" y="14344"/>
                </a:cubicBezTo>
                <a:cubicBezTo>
                  <a:pt x="3870" y="14678"/>
                  <a:pt x="3570" y="15045"/>
                  <a:pt x="3269" y="15445"/>
                </a:cubicBezTo>
                <a:lnTo>
                  <a:pt x="3336" y="15479"/>
                </a:lnTo>
                <a:lnTo>
                  <a:pt x="4337" y="14478"/>
                </a:lnTo>
                <a:lnTo>
                  <a:pt x="4370" y="14511"/>
                </a:lnTo>
                <a:cubicBezTo>
                  <a:pt x="3937" y="15012"/>
                  <a:pt x="3503" y="15512"/>
                  <a:pt x="3069" y="15979"/>
                </a:cubicBezTo>
                <a:lnTo>
                  <a:pt x="3103" y="16012"/>
                </a:lnTo>
                <a:cubicBezTo>
                  <a:pt x="4270" y="14778"/>
                  <a:pt x="5371" y="13510"/>
                  <a:pt x="6772" y="12510"/>
                </a:cubicBezTo>
                <a:lnTo>
                  <a:pt x="6772" y="12510"/>
                </a:lnTo>
                <a:cubicBezTo>
                  <a:pt x="6105" y="13144"/>
                  <a:pt x="5438" y="13777"/>
                  <a:pt x="4837" y="14411"/>
                </a:cubicBezTo>
                <a:lnTo>
                  <a:pt x="4871" y="14444"/>
                </a:lnTo>
                <a:cubicBezTo>
                  <a:pt x="4904" y="14444"/>
                  <a:pt x="4904" y="14444"/>
                  <a:pt x="4937" y="14411"/>
                </a:cubicBezTo>
                <a:cubicBezTo>
                  <a:pt x="5838" y="13811"/>
                  <a:pt x="6538" y="13077"/>
                  <a:pt x="7372" y="12443"/>
                </a:cubicBezTo>
                <a:cubicBezTo>
                  <a:pt x="7406" y="12410"/>
                  <a:pt x="7439" y="12343"/>
                  <a:pt x="7539" y="12343"/>
                </a:cubicBezTo>
                <a:cubicBezTo>
                  <a:pt x="6939" y="12943"/>
                  <a:pt x="6372" y="13510"/>
                  <a:pt x="5838" y="14111"/>
                </a:cubicBezTo>
                <a:cubicBezTo>
                  <a:pt x="5838" y="14144"/>
                  <a:pt x="5871" y="14144"/>
                  <a:pt x="5871" y="14178"/>
                </a:cubicBezTo>
                <a:cubicBezTo>
                  <a:pt x="5938" y="14144"/>
                  <a:pt x="6005" y="14111"/>
                  <a:pt x="6071" y="14078"/>
                </a:cubicBezTo>
                <a:cubicBezTo>
                  <a:pt x="6238" y="13877"/>
                  <a:pt x="6405" y="13711"/>
                  <a:pt x="6605" y="13577"/>
                </a:cubicBezTo>
                <a:cubicBezTo>
                  <a:pt x="6652" y="13601"/>
                  <a:pt x="6750" y="13624"/>
                  <a:pt x="6814" y="13624"/>
                </a:cubicBezTo>
                <a:cubicBezTo>
                  <a:pt x="6841" y="13624"/>
                  <a:pt x="6862" y="13620"/>
                  <a:pt x="6872" y="13611"/>
                </a:cubicBezTo>
                <a:cubicBezTo>
                  <a:pt x="7039" y="13444"/>
                  <a:pt x="7206" y="13310"/>
                  <a:pt x="7406" y="13144"/>
                </a:cubicBezTo>
                <a:cubicBezTo>
                  <a:pt x="7561" y="13014"/>
                  <a:pt x="7720" y="12890"/>
                  <a:pt x="7882" y="12770"/>
                </a:cubicBezTo>
                <a:lnTo>
                  <a:pt x="7882" y="12770"/>
                </a:lnTo>
                <a:cubicBezTo>
                  <a:pt x="8014" y="12647"/>
                  <a:pt x="8145" y="12527"/>
                  <a:pt x="8273" y="12410"/>
                </a:cubicBezTo>
                <a:cubicBezTo>
                  <a:pt x="8773" y="11943"/>
                  <a:pt x="9340" y="11442"/>
                  <a:pt x="10041" y="11175"/>
                </a:cubicBezTo>
                <a:lnTo>
                  <a:pt x="10041" y="11175"/>
                </a:lnTo>
                <a:cubicBezTo>
                  <a:pt x="9774" y="11409"/>
                  <a:pt x="9541" y="11642"/>
                  <a:pt x="9240" y="11843"/>
                </a:cubicBezTo>
                <a:cubicBezTo>
                  <a:pt x="8940" y="12076"/>
                  <a:pt x="8607" y="12243"/>
                  <a:pt x="8273" y="12410"/>
                </a:cubicBezTo>
                <a:lnTo>
                  <a:pt x="8396" y="12410"/>
                </a:lnTo>
                <a:cubicBezTo>
                  <a:pt x="9142" y="11914"/>
                  <a:pt x="9942" y="11487"/>
                  <a:pt x="10741" y="11075"/>
                </a:cubicBezTo>
                <a:cubicBezTo>
                  <a:pt x="11075" y="10909"/>
                  <a:pt x="11409" y="10775"/>
                  <a:pt x="11742" y="10642"/>
                </a:cubicBezTo>
                <a:cubicBezTo>
                  <a:pt x="11742" y="10675"/>
                  <a:pt x="11776" y="10675"/>
                  <a:pt x="11776" y="10742"/>
                </a:cubicBezTo>
                <a:cubicBezTo>
                  <a:pt x="11042" y="11109"/>
                  <a:pt x="10341" y="11442"/>
                  <a:pt x="9574" y="11809"/>
                </a:cubicBezTo>
                <a:cubicBezTo>
                  <a:pt x="9574" y="11843"/>
                  <a:pt x="9607" y="11843"/>
                  <a:pt x="9607" y="11876"/>
                </a:cubicBezTo>
                <a:cubicBezTo>
                  <a:pt x="9774" y="11809"/>
                  <a:pt x="9941" y="11776"/>
                  <a:pt x="10108" y="11676"/>
                </a:cubicBezTo>
                <a:lnTo>
                  <a:pt x="10108" y="11709"/>
                </a:lnTo>
                <a:lnTo>
                  <a:pt x="7506" y="13611"/>
                </a:lnTo>
                <a:cubicBezTo>
                  <a:pt x="7506" y="13611"/>
                  <a:pt x="7506" y="13644"/>
                  <a:pt x="7539" y="13644"/>
                </a:cubicBezTo>
                <a:cubicBezTo>
                  <a:pt x="8206" y="13210"/>
                  <a:pt x="8873" y="12810"/>
                  <a:pt x="9574" y="12376"/>
                </a:cubicBezTo>
                <a:cubicBezTo>
                  <a:pt x="10274" y="11976"/>
                  <a:pt x="11008" y="11642"/>
                  <a:pt x="11742" y="11275"/>
                </a:cubicBezTo>
                <a:lnTo>
                  <a:pt x="11742" y="11275"/>
                </a:lnTo>
                <a:cubicBezTo>
                  <a:pt x="10775" y="11976"/>
                  <a:pt x="9707" y="12476"/>
                  <a:pt x="8873" y="13344"/>
                </a:cubicBezTo>
                <a:lnTo>
                  <a:pt x="10508" y="12476"/>
                </a:lnTo>
                <a:cubicBezTo>
                  <a:pt x="11042" y="12176"/>
                  <a:pt x="11609" y="11943"/>
                  <a:pt x="12209" y="11709"/>
                </a:cubicBezTo>
                <a:lnTo>
                  <a:pt x="12209" y="11709"/>
                </a:lnTo>
                <a:cubicBezTo>
                  <a:pt x="11509" y="12143"/>
                  <a:pt x="10741" y="12543"/>
                  <a:pt x="10041" y="13010"/>
                </a:cubicBezTo>
                <a:cubicBezTo>
                  <a:pt x="10041" y="13043"/>
                  <a:pt x="10074" y="13043"/>
                  <a:pt x="10074" y="13110"/>
                </a:cubicBezTo>
                <a:cubicBezTo>
                  <a:pt x="11409" y="12343"/>
                  <a:pt x="12743" y="11509"/>
                  <a:pt x="14244" y="11042"/>
                </a:cubicBezTo>
                <a:lnTo>
                  <a:pt x="14244" y="11042"/>
                </a:lnTo>
                <a:cubicBezTo>
                  <a:pt x="13210" y="11542"/>
                  <a:pt x="12209" y="12043"/>
                  <a:pt x="11175" y="12543"/>
                </a:cubicBezTo>
                <a:cubicBezTo>
                  <a:pt x="11175" y="12610"/>
                  <a:pt x="11208" y="12610"/>
                  <a:pt x="11208" y="12643"/>
                </a:cubicBezTo>
                <a:cubicBezTo>
                  <a:pt x="12209" y="12176"/>
                  <a:pt x="13243" y="11776"/>
                  <a:pt x="14244" y="11309"/>
                </a:cubicBezTo>
                <a:cubicBezTo>
                  <a:pt x="14244" y="11309"/>
                  <a:pt x="14244" y="11342"/>
                  <a:pt x="14277" y="11342"/>
                </a:cubicBezTo>
                <a:cubicBezTo>
                  <a:pt x="13277" y="11943"/>
                  <a:pt x="12276" y="12510"/>
                  <a:pt x="11342" y="13043"/>
                </a:cubicBezTo>
                <a:cubicBezTo>
                  <a:pt x="11342" y="13110"/>
                  <a:pt x="11375" y="13110"/>
                  <a:pt x="11375" y="13144"/>
                </a:cubicBezTo>
                <a:cubicBezTo>
                  <a:pt x="11609" y="13010"/>
                  <a:pt x="11876" y="12877"/>
                  <a:pt x="12109" y="12710"/>
                </a:cubicBezTo>
                <a:lnTo>
                  <a:pt x="12109" y="12710"/>
                </a:lnTo>
                <a:cubicBezTo>
                  <a:pt x="11242" y="13344"/>
                  <a:pt x="10274" y="13844"/>
                  <a:pt x="9441" y="14645"/>
                </a:cubicBezTo>
                <a:cubicBezTo>
                  <a:pt x="10274" y="14144"/>
                  <a:pt x="11108" y="13677"/>
                  <a:pt x="11909" y="13210"/>
                </a:cubicBezTo>
                <a:lnTo>
                  <a:pt x="11942" y="13277"/>
                </a:lnTo>
                <a:cubicBezTo>
                  <a:pt x="11042" y="14111"/>
                  <a:pt x="10108" y="14978"/>
                  <a:pt x="9207" y="15812"/>
                </a:cubicBezTo>
                <a:cubicBezTo>
                  <a:pt x="9207" y="15845"/>
                  <a:pt x="9240" y="15845"/>
                  <a:pt x="9240" y="15879"/>
                </a:cubicBezTo>
                <a:cubicBezTo>
                  <a:pt x="9574" y="15612"/>
                  <a:pt x="9874" y="15312"/>
                  <a:pt x="10208" y="15045"/>
                </a:cubicBezTo>
                <a:lnTo>
                  <a:pt x="10208" y="15045"/>
                </a:lnTo>
                <a:cubicBezTo>
                  <a:pt x="9207" y="16279"/>
                  <a:pt x="8106" y="17380"/>
                  <a:pt x="7272" y="18781"/>
                </a:cubicBezTo>
                <a:cubicBezTo>
                  <a:pt x="7773" y="18147"/>
                  <a:pt x="8273" y="17547"/>
                  <a:pt x="8773" y="16946"/>
                </a:cubicBezTo>
                <a:cubicBezTo>
                  <a:pt x="8773" y="16946"/>
                  <a:pt x="8840" y="16946"/>
                  <a:pt x="8840" y="16980"/>
                </a:cubicBezTo>
                <a:cubicBezTo>
                  <a:pt x="8773" y="17046"/>
                  <a:pt x="8773" y="17113"/>
                  <a:pt x="8740" y="17180"/>
                </a:cubicBezTo>
                <a:lnTo>
                  <a:pt x="10375" y="15545"/>
                </a:lnTo>
                <a:lnTo>
                  <a:pt x="10441" y="15645"/>
                </a:lnTo>
                <a:cubicBezTo>
                  <a:pt x="9574" y="16813"/>
                  <a:pt x="8740" y="17980"/>
                  <a:pt x="7873" y="19148"/>
                </a:cubicBezTo>
                <a:lnTo>
                  <a:pt x="7906" y="19181"/>
                </a:lnTo>
                <a:cubicBezTo>
                  <a:pt x="8373" y="18647"/>
                  <a:pt x="8873" y="18047"/>
                  <a:pt x="9340" y="17513"/>
                </a:cubicBezTo>
                <a:cubicBezTo>
                  <a:pt x="9340" y="17513"/>
                  <a:pt x="9374" y="17513"/>
                  <a:pt x="9374" y="17547"/>
                </a:cubicBezTo>
                <a:cubicBezTo>
                  <a:pt x="9107" y="18047"/>
                  <a:pt x="8873" y="18514"/>
                  <a:pt x="8607" y="19014"/>
                </a:cubicBezTo>
                <a:cubicBezTo>
                  <a:pt x="8373" y="19515"/>
                  <a:pt x="8106" y="19982"/>
                  <a:pt x="7873" y="20482"/>
                </a:cubicBezTo>
                <a:cubicBezTo>
                  <a:pt x="7606" y="20982"/>
                  <a:pt x="7372" y="21449"/>
                  <a:pt x="7206" y="22017"/>
                </a:cubicBezTo>
                <a:cubicBezTo>
                  <a:pt x="7673" y="21216"/>
                  <a:pt x="8073" y="20449"/>
                  <a:pt x="8507" y="19682"/>
                </a:cubicBezTo>
                <a:cubicBezTo>
                  <a:pt x="8540" y="19682"/>
                  <a:pt x="8540" y="19715"/>
                  <a:pt x="8573" y="19715"/>
                </a:cubicBezTo>
                <a:cubicBezTo>
                  <a:pt x="8073" y="21116"/>
                  <a:pt x="7406" y="22383"/>
                  <a:pt x="7039" y="23818"/>
                </a:cubicBezTo>
                <a:lnTo>
                  <a:pt x="8040" y="21550"/>
                </a:lnTo>
                <a:lnTo>
                  <a:pt x="8106" y="21550"/>
                </a:lnTo>
                <a:cubicBezTo>
                  <a:pt x="7873" y="22817"/>
                  <a:pt x="7573" y="24051"/>
                  <a:pt x="7339" y="25319"/>
                </a:cubicBezTo>
                <a:lnTo>
                  <a:pt x="7406" y="25319"/>
                </a:lnTo>
                <a:cubicBezTo>
                  <a:pt x="7573" y="24685"/>
                  <a:pt x="7773" y="24051"/>
                  <a:pt x="7939" y="23451"/>
                </a:cubicBezTo>
                <a:lnTo>
                  <a:pt x="8006" y="23451"/>
                </a:lnTo>
                <a:cubicBezTo>
                  <a:pt x="7906" y="24385"/>
                  <a:pt x="7839" y="25319"/>
                  <a:pt x="7739" y="26286"/>
                </a:cubicBezTo>
                <a:lnTo>
                  <a:pt x="7839" y="26286"/>
                </a:lnTo>
                <a:lnTo>
                  <a:pt x="8206" y="24385"/>
                </a:lnTo>
                <a:lnTo>
                  <a:pt x="8273" y="24385"/>
                </a:lnTo>
                <a:cubicBezTo>
                  <a:pt x="8273" y="24518"/>
                  <a:pt x="8340" y="24618"/>
                  <a:pt x="8340" y="24718"/>
                </a:cubicBezTo>
                <a:cubicBezTo>
                  <a:pt x="8373" y="25286"/>
                  <a:pt x="8406" y="25853"/>
                  <a:pt x="8406" y="26386"/>
                </a:cubicBezTo>
                <a:cubicBezTo>
                  <a:pt x="8406" y="26386"/>
                  <a:pt x="8406" y="26453"/>
                  <a:pt x="8440" y="26486"/>
                </a:cubicBezTo>
                <a:cubicBezTo>
                  <a:pt x="8440" y="25819"/>
                  <a:pt x="8507" y="25185"/>
                  <a:pt x="8507" y="24518"/>
                </a:cubicBezTo>
                <a:lnTo>
                  <a:pt x="8573" y="24518"/>
                </a:lnTo>
                <a:cubicBezTo>
                  <a:pt x="8573" y="25152"/>
                  <a:pt x="8573" y="25819"/>
                  <a:pt x="8607" y="26453"/>
                </a:cubicBezTo>
                <a:lnTo>
                  <a:pt x="8673" y="26453"/>
                </a:lnTo>
                <a:cubicBezTo>
                  <a:pt x="8707" y="25819"/>
                  <a:pt x="8740" y="25185"/>
                  <a:pt x="8773" y="24518"/>
                </a:cubicBezTo>
                <a:lnTo>
                  <a:pt x="8840" y="24518"/>
                </a:lnTo>
                <a:cubicBezTo>
                  <a:pt x="8907" y="25019"/>
                  <a:pt x="9040" y="25486"/>
                  <a:pt x="9107" y="25986"/>
                </a:cubicBezTo>
                <a:lnTo>
                  <a:pt x="9207" y="25986"/>
                </a:lnTo>
                <a:cubicBezTo>
                  <a:pt x="9107" y="25085"/>
                  <a:pt x="8773" y="24151"/>
                  <a:pt x="9040" y="23217"/>
                </a:cubicBezTo>
                <a:lnTo>
                  <a:pt x="9040" y="23217"/>
                </a:lnTo>
                <a:lnTo>
                  <a:pt x="9040" y="24518"/>
                </a:lnTo>
                <a:lnTo>
                  <a:pt x="9107" y="24518"/>
                </a:lnTo>
                <a:cubicBezTo>
                  <a:pt x="9107" y="24352"/>
                  <a:pt x="9174" y="24251"/>
                  <a:pt x="9174" y="24051"/>
                </a:cubicBezTo>
                <a:lnTo>
                  <a:pt x="9207" y="24051"/>
                </a:lnTo>
                <a:cubicBezTo>
                  <a:pt x="9274" y="24885"/>
                  <a:pt x="9374" y="25686"/>
                  <a:pt x="9441" y="26520"/>
                </a:cubicBezTo>
                <a:lnTo>
                  <a:pt x="9541" y="26520"/>
                </a:lnTo>
                <a:cubicBezTo>
                  <a:pt x="9441" y="25019"/>
                  <a:pt x="9274" y="23518"/>
                  <a:pt x="9541" y="22017"/>
                </a:cubicBezTo>
                <a:cubicBezTo>
                  <a:pt x="9607" y="23217"/>
                  <a:pt x="9707" y="24452"/>
                  <a:pt x="9841" y="25652"/>
                </a:cubicBezTo>
                <a:lnTo>
                  <a:pt x="9908" y="25652"/>
                </a:lnTo>
                <a:cubicBezTo>
                  <a:pt x="9874" y="25052"/>
                  <a:pt x="9841" y="24452"/>
                  <a:pt x="9841" y="23851"/>
                </a:cubicBezTo>
                <a:cubicBezTo>
                  <a:pt x="9841" y="23217"/>
                  <a:pt x="9908" y="22650"/>
                  <a:pt x="9941" y="22017"/>
                </a:cubicBezTo>
                <a:lnTo>
                  <a:pt x="10041" y="22017"/>
                </a:lnTo>
                <a:cubicBezTo>
                  <a:pt x="10074" y="22684"/>
                  <a:pt x="10074" y="23351"/>
                  <a:pt x="10108" y="24018"/>
                </a:cubicBezTo>
                <a:lnTo>
                  <a:pt x="10208" y="24018"/>
                </a:lnTo>
                <a:cubicBezTo>
                  <a:pt x="10241" y="23317"/>
                  <a:pt x="10241" y="22617"/>
                  <a:pt x="10274" y="21883"/>
                </a:cubicBezTo>
                <a:cubicBezTo>
                  <a:pt x="10318" y="21866"/>
                  <a:pt x="10350" y="21858"/>
                  <a:pt x="10373" y="21858"/>
                </a:cubicBezTo>
                <a:cubicBezTo>
                  <a:pt x="10441" y="21858"/>
                  <a:pt x="10441" y="21926"/>
                  <a:pt x="10441" y="22050"/>
                </a:cubicBezTo>
                <a:lnTo>
                  <a:pt x="10441" y="23784"/>
                </a:lnTo>
                <a:cubicBezTo>
                  <a:pt x="10441" y="23818"/>
                  <a:pt x="10508" y="23851"/>
                  <a:pt x="10508" y="23951"/>
                </a:cubicBezTo>
                <a:cubicBezTo>
                  <a:pt x="10575" y="22984"/>
                  <a:pt x="10608" y="22050"/>
                  <a:pt x="10675" y="21183"/>
                </a:cubicBezTo>
                <a:lnTo>
                  <a:pt x="10708" y="21183"/>
                </a:lnTo>
                <a:cubicBezTo>
                  <a:pt x="10741" y="21283"/>
                  <a:pt x="10741" y="21383"/>
                  <a:pt x="10775" y="21483"/>
                </a:cubicBezTo>
                <a:cubicBezTo>
                  <a:pt x="10775" y="21950"/>
                  <a:pt x="10775" y="22450"/>
                  <a:pt x="10842" y="22884"/>
                </a:cubicBezTo>
                <a:cubicBezTo>
                  <a:pt x="10842" y="22951"/>
                  <a:pt x="10875" y="22984"/>
                  <a:pt x="10875" y="23051"/>
                </a:cubicBezTo>
                <a:cubicBezTo>
                  <a:pt x="10942" y="22383"/>
                  <a:pt x="10842" y="21683"/>
                  <a:pt x="11242" y="21116"/>
                </a:cubicBezTo>
                <a:lnTo>
                  <a:pt x="11242" y="22017"/>
                </a:lnTo>
                <a:cubicBezTo>
                  <a:pt x="11375" y="21049"/>
                  <a:pt x="11409" y="20048"/>
                  <a:pt x="11876" y="19114"/>
                </a:cubicBezTo>
                <a:lnTo>
                  <a:pt x="11876" y="19114"/>
                </a:lnTo>
                <a:cubicBezTo>
                  <a:pt x="11842" y="19882"/>
                  <a:pt x="11842" y="20682"/>
                  <a:pt x="11776" y="21449"/>
                </a:cubicBezTo>
                <a:lnTo>
                  <a:pt x="11842" y="21449"/>
                </a:lnTo>
                <a:cubicBezTo>
                  <a:pt x="11942" y="20315"/>
                  <a:pt x="12076" y="19148"/>
                  <a:pt x="12209" y="18014"/>
                </a:cubicBezTo>
                <a:lnTo>
                  <a:pt x="12276" y="18014"/>
                </a:lnTo>
                <a:cubicBezTo>
                  <a:pt x="12176" y="19114"/>
                  <a:pt x="12076" y="20182"/>
                  <a:pt x="11942" y="21283"/>
                </a:cubicBezTo>
                <a:lnTo>
                  <a:pt x="12076" y="21283"/>
                </a:lnTo>
                <a:cubicBezTo>
                  <a:pt x="12176" y="19715"/>
                  <a:pt x="12609" y="18281"/>
                  <a:pt x="13210" y="16846"/>
                </a:cubicBezTo>
                <a:lnTo>
                  <a:pt x="13210" y="16846"/>
                </a:lnTo>
                <a:cubicBezTo>
                  <a:pt x="13076" y="17547"/>
                  <a:pt x="12910" y="18281"/>
                  <a:pt x="12776" y="18948"/>
                </a:cubicBezTo>
                <a:cubicBezTo>
                  <a:pt x="12843" y="18948"/>
                  <a:pt x="12876" y="18948"/>
                  <a:pt x="12876" y="18981"/>
                </a:cubicBezTo>
                <a:cubicBezTo>
                  <a:pt x="13043" y="17780"/>
                  <a:pt x="13610" y="16713"/>
                  <a:pt x="14244" y="15679"/>
                </a:cubicBezTo>
                <a:cubicBezTo>
                  <a:pt x="14344" y="15545"/>
                  <a:pt x="14411" y="15378"/>
                  <a:pt x="14544" y="15312"/>
                </a:cubicBezTo>
                <a:lnTo>
                  <a:pt x="14544" y="15312"/>
                </a:lnTo>
                <a:cubicBezTo>
                  <a:pt x="14244" y="16046"/>
                  <a:pt x="14010" y="16813"/>
                  <a:pt x="13710" y="17547"/>
                </a:cubicBezTo>
                <a:cubicBezTo>
                  <a:pt x="13710" y="17547"/>
                  <a:pt x="13744" y="17547"/>
                  <a:pt x="13744" y="17613"/>
                </a:cubicBezTo>
                <a:cubicBezTo>
                  <a:pt x="14077" y="16880"/>
                  <a:pt x="14411" y="16146"/>
                  <a:pt x="14711" y="15445"/>
                </a:cubicBezTo>
                <a:cubicBezTo>
                  <a:pt x="14711" y="15445"/>
                  <a:pt x="14744" y="15445"/>
                  <a:pt x="14744" y="15479"/>
                </a:cubicBezTo>
                <a:lnTo>
                  <a:pt x="14377" y="16846"/>
                </a:lnTo>
                <a:cubicBezTo>
                  <a:pt x="14377" y="16846"/>
                  <a:pt x="14411" y="16846"/>
                  <a:pt x="14411" y="16880"/>
                </a:cubicBezTo>
                <a:cubicBezTo>
                  <a:pt x="14778" y="16012"/>
                  <a:pt x="15178" y="15145"/>
                  <a:pt x="15778" y="14378"/>
                </a:cubicBezTo>
                <a:lnTo>
                  <a:pt x="15778" y="14378"/>
                </a:lnTo>
                <a:cubicBezTo>
                  <a:pt x="15678" y="14778"/>
                  <a:pt x="15512" y="15178"/>
                  <a:pt x="15378" y="15545"/>
                </a:cubicBezTo>
                <a:cubicBezTo>
                  <a:pt x="15111" y="16179"/>
                  <a:pt x="14878" y="16813"/>
                  <a:pt x="14678" y="17447"/>
                </a:cubicBezTo>
                <a:cubicBezTo>
                  <a:pt x="14611" y="17513"/>
                  <a:pt x="14611" y="17613"/>
                  <a:pt x="14578" y="17780"/>
                </a:cubicBezTo>
                <a:cubicBezTo>
                  <a:pt x="14911" y="17013"/>
                  <a:pt x="15211" y="16346"/>
                  <a:pt x="15512" y="15679"/>
                </a:cubicBezTo>
                <a:cubicBezTo>
                  <a:pt x="15545" y="15679"/>
                  <a:pt x="15545" y="15679"/>
                  <a:pt x="15578" y="15712"/>
                </a:cubicBezTo>
                <a:cubicBezTo>
                  <a:pt x="15245" y="16980"/>
                  <a:pt x="14844" y="18214"/>
                  <a:pt x="14711" y="19515"/>
                </a:cubicBezTo>
                <a:cubicBezTo>
                  <a:pt x="14878" y="18948"/>
                  <a:pt x="15011" y="18314"/>
                  <a:pt x="15178" y="17713"/>
                </a:cubicBezTo>
                <a:lnTo>
                  <a:pt x="15178" y="17713"/>
                </a:lnTo>
                <a:cubicBezTo>
                  <a:pt x="15011" y="19014"/>
                  <a:pt x="14711" y="20315"/>
                  <a:pt x="14744" y="21650"/>
                </a:cubicBezTo>
                <a:cubicBezTo>
                  <a:pt x="14844" y="21149"/>
                  <a:pt x="14878" y="20682"/>
                  <a:pt x="14944" y="20182"/>
                </a:cubicBezTo>
                <a:cubicBezTo>
                  <a:pt x="15045" y="19682"/>
                  <a:pt x="15178" y="19215"/>
                  <a:pt x="15278" y="18714"/>
                </a:cubicBezTo>
                <a:lnTo>
                  <a:pt x="15278" y="18714"/>
                </a:lnTo>
                <a:cubicBezTo>
                  <a:pt x="15111" y="20215"/>
                  <a:pt x="14944" y="21716"/>
                  <a:pt x="15111" y="23217"/>
                </a:cubicBezTo>
                <a:cubicBezTo>
                  <a:pt x="15178" y="22383"/>
                  <a:pt x="15245" y="21550"/>
                  <a:pt x="15278" y="20716"/>
                </a:cubicBezTo>
                <a:lnTo>
                  <a:pt x="15378" y="20716"/>
                </a:lnTo>
                <a:cubicBezTo>
                  <a:pt x="15378" y="20816"/>
                  <a:pt x="15411" y="20882"/>
                  <a:pt x="15411" y="20982"/>
                </a:cubicBezTo>
                <a:cubicBezTo>
                  <a:pt x="15445" y="22150"/>
                  <a:pt x="15545" y="23284"/>
                  <a:pt x="15578" y="24452"/>
                </a:cubicBezTo>
                <a:lnTo>
                  <a:pt x="15612" y="24485"/>
                </a:lnTo>
                <a:cubicBezTo>
                  <a:pt x="15612" y="24018"/>
                  <a:pt x="15612" y="23551"/>
                  <a:pt x="15578" y="23117"/>
                </a:cubicBezTo>
                <a:lnTo>
                  <a:pt x="15678" y="23117"/>
                </a:lnTo>
                <a:cubicBezTo>
                  <a:pt x="15712" y="23451"/>
                  <a:pt x="15778" y="23784"/>
                  <a:pt x="15845" y="24118"/>
                </a:cubicBezTo>
                <a:lnTo>
                  <a:pt x="15878" y="24118"/>
                </a:lnTo>
                <a:cubicBezTo>
                  <a:pt x="15878" y="23718"/>
                  <a:pt x="15845" y="23351"/>
                  <a:pt x="15845" y="22984"/>
                </a:cubicBezTo>
                <a:lnTo>
                  <a:pt x="15845" y="22984"/>
                </a:lnTo>
                <a:cubicBezTo>
                  <a:pt x="16045" y="23684"/>
                  <a:pt x="16079" y="24452"/>
                  <a:pt x="16379" y="25119"/>
                </a:cubicBezTo>
                <a:cubicBezTo>
                  <a:pt x="16279" y="24518"/>
                  <a:pt x="16212" y="23951"/>
                  <a:pt x="16179" y="23351"/>
                </a:cubicBezTo>
                <a:lnTo>
                  <a:pt x="16212" y="23351"/>
                </a:lnTo>
                <a:cubicBezTo>
                  <a:pt x="16412" y="24151"/>
                  <a:pt x="16579" y="24952"/>
                  <a:pt x="16779" y="25719"/>
                </a:cubicBezTo>
                <a:lnTo>
                  <a:pt x="16879" y="25719"/>
                </a:lnTo>
                <a:cubicBezTo>
                  <a:pt x="16746" y="25119"/>
                  <a:pt x="16679" y="24452"/>
                  <a:pt x="16546" y="23818"/>
                </a:cubicBezTo>
                <a:lnTo>
                  <a:pt x="16612" y="23818"/>
                </a:lnTo>
                <a:lnTo>
                  <a:pt x="17113" y="25452"/>
                </a:lnTo>
                <a:cubicBezTo>
                  <a:pt x="17179" y="25452"/>
                  <a:pt x="17179" y="25452"/>
                  <a:pt x="17213" y="25386"/>
                </a:cubicBezTo>
                <a:cubicBezTo>
                  <a:pt x="17113" y="25185"/>
                  <a:pt x="17079" y="24985"/>
                  <a:pt x="17013" y="24785"/>
                </a:cubicBezTo>
                <a:lnTo>
                  <a:pt x="17046" y="24785"/>
                </a:lnTo>
                <a:cubicBezTo>
                  <a:pt x="17113" y="24985"/>
                  <a:pt x="17246" y="25152"/>
                  <a:pt x="17346" y="25352"/>
                </a:cubicBezTo>
                <a:lnTo>
                  <a:pt x="17380" y="25352"/>
                </a:lnTo>
                <a:cubicBezTo>
                  <a:pt x="17179" y="24652"/>
                  <a:pt x="16946" y="23985"/>
                  <a:pt x="16712" y="23217"/>
                </a:cubicBezTo>
                <a:lnTo>
                  <a:pt x="16712" y="23217"/>
                </a:lnTo>
                <a:cubicBezTo>
                  <a:pt x="16879" y="23684"/>
                  <a:pt x="17046" y="24118"/>
                  <a:pt x="17179" y="24518"/>
                </a:cubicBezTo>
                <a:lnTo>
                  <a:pt x="17213" y="24518"/>
                </a:lnTo>
                <a:cubicBezTo>
                  <a:pt x="16946" y="23484"/>
                  <a:pt x="16679" y="22383"/>
                  <a:pt x="16412" y="21349"/>
                </a:cubicBezTo>
                <a:cubicBezTo>
                  <a:pt x="16446" y="21349"/>
                  <a:pt x="16446" y="21349"/>
                  <a:pt x="16512" y="21316"/>
                </a:cubicBezTo>
                <a:cubicBezTo>
                  <a:pt x="16712" y="21950"/>
                  <a:pt x="16879" y="22517"/>
                  <a:pt x="17079" y="23151"/>
                </a:cubicBezTo>
                <a:lnTo>
                  <a:pt x="17113" y="23151"/>
                </a:lnTo>
                <a:cubicBezTo>
                  <a:pt x="16913" y="22017"/>
                  <a:pt x="16679" y="20882"/>
                  <a:pt x="16446" y="19715"/>
                </a:cubicBezTo>
                <a:lnTo>
                  <a:pt x="16546" y="19715"/>
                </a:lnTo>
                <a:cubicBezTo>
                  <a:pt x="16712" y="20549"/>
                  <a:pt x="16913" y="21349"/>
                  <a:pt x="17079" y="22183"/>
                </a:cubicBezTo>
                <a:lnTo>
                  <a:pt x="17113" y="22183"/>
                </a:lnTo>
                <a:cubicBezTo>
                  <a:pt x="16946" y="20949"/>
                  <a:pt x="16846" y="19715"/>
                  <a:pt x="16679" y="18481"/>
                </a:cubicBezTo>
                <a:lnTo>
                  <a:pt x="16746" y="18481"/>
                </a:lnTo>
                <a:cubicBezTo>
                  <a:pt x="16779" y="18681"/>
                  <a:pt x="16779" y="18948"/>
                  <a:pt x="16846" y="19148"/>
                </a:cubicBezTo>
                <a:cubicBezTo>
                  <a:pt x="16879" y="19481"/>
                  <a:pt x="16913" y="19782"/>
                  <a:pt x="17013" y="20115"/>
                </a:cubicBezTo>
                <a:cubicBezTo>
                  <a:pt x="17046" y="20282"/>
                  <a:pt x="17179" y="20382"/>
                  <a:pt x="17246" y="20549"/>
                </a:cubicBezTo>
                <a:cubicBezTo>
                  <a:pt x="17380" y="20882"/>
                  <a:pt x="17413" y="21283"/>
                  <a:pt x="17546" y="21650"/>
                </a:cubicBezTo>
                <a:cubicBezTo>
                  <a:pt x="17546" y="21716"/>
                  <a:pt x="17580" y="21816"/>
                  <a:pt x="17680" y="21850"/>
                </a:cubicBezTo>
                <a:cubicBezTo>
                  <a:pt x="17546" y="20982"/>
                  <a:pt x="17380" y="20115"/>
                  <a:pt x="17246" y="19215"/>
                </a:cubicBezTo>
                <a:lnTo>
                  <a:pt x="17279" y="19215"/>
                </a:lnTo>
                <a:cubicBezTo>
                  <a:pt x="17346" y="19281"/>
                  <a:pt x="17346" y="19348"/>
                  <a:pt x="17380" y="19381"/>
                </a:cubicBezTo>
                <a:lnTo>
                  <a:pt x="17413" y="19381"/>
                </a:lnTo>
                <a:cubicBezTo>
                  <a:pt x="17380" y="18647"/>
                  <a:pt x="17279" y="17880"/>
                  <a:pt x="17246" y="17146"/>
                </a:cubicBezTo>
                <a:lnTo>
                  <a:pt x="17279" y="17146"/>
                </a:lnTo>
                <a:cubicBezTo>
                  <a:pt x="17446" y="18014"/>
                  <a:pt x="17580" y="18848"/>
                  <a:pt x="17746" y="19715"/>
                </a:cubicBezTo>
                <a:lnTo>
                  <a:pt x="17780" y="19715"/>
                </a:lnTo>
                <a:cubicBezTo>
                  <a:pt x="17713" y="18381"/>
                  <a:pt x="17580" y="17013"/>
                  <a:pt x="17513" y="15679"/>
                </a:cubicBezTo>
                <a:lnTo>
                  <a:pt x="17580" y="15679"/>
                </a:lnTo>
                <a:cubicBezTo>
                  <a:pt x="17746" y="16880"/>
                  <a:pt x="17913" y="18147"/>
                  <a:pt x="18113" y="19348"/>
                </a:cubicBezTo>
                <a:lnTo>
                  <a:pt x="18213" y="19348"/>
                </a:lnTo>
                <a:cubicBezTo>
                  <a:pt x="18180" y="18848"/>
                  <a:pt x="18113" y="18381"/>
                  <a:pt x="18080" y="17880"/>
                </a:cubicBezTo>
                <a:cubicBezTo>
                  <a:pt x="18080" y="17680"/>
                  <a:pt x="18047" y="17480"/>
                  <a:pt x="18047" y="17313"/>
                </a:cubicBezTo>
                <a:cubicBezTo>
                  <a:pt x="18047" y="17180"/>
                  <a:pt x="18080" y="17046"/>
                  <a:pt x="18180" y="16880"/>
                </a:cubicBezTo>
                <a:cubicBezTo>
                  <a:pt x="18247" y="17380"/>
                  <a:pt x="18380" y="17947"/>
                  <a:pt x="18447" y="18447"/>
                </a:cubicBezTo>
                <a:lnTo>
                  <a:pt x="18514" y="18447"/>
                </a:lnTo>
                <a:cubicBezTo>
                  <a:pt x="18380" y="17280"/>
                  <a:pt x="18280" y="16112"/>
                  <a:pt x="18180" y="14945"/>
                </a:cubicBezTo>
                <a:lnTo>
                  <a:pt x="18213" y="14945"/>
                </a:lnTo>
                <a:cubicBezTo>
                  <a:pt x="18347" y="15879"/>
                  <a:pt x="18514" y="16813"/>
                  <a:pt x="18614" y="17780"/>
                </a:cubicBezTo>
                <a:lnTo>
                  <a:pt x="18714" y="17780"/>
                </a:lnTo>
                <a:lnTo>
                  <a:pt x="18714" y="17447"/>
                </a:lnTo>
                <a:cubicBezTo>
                  <a:pt x="18714" y="17213"/>
                  <a:pt x="18680" y="17013"/>
                  <a:pt x="18680" y="16846"/>
                </a:cubicBezTo>
                <a:cubicBezTo>
                  <a:pt x="18714" y="15879"/>
                  <a:pt x="18747" y="14878"/>
                  <a:pt x="18781" y="13944"/>
                </a:cubicBezTo>
                <a:lnTo>
                  <a:pt x="18881" y="13944"/>
                </a:lnTo>
                <a:cubicBezTo>
                  <a:pt x="18914" y="14978"/>
                  <a:pt x="18914" y="16012"/>
                  <a:pt x="18947" y="17046"/>
                </a:cubicBezTo>
                <a:lnTo>
                  <a:pt x="19047" y="17046"/>
                </a:lnTo>
                <a:cubicBezTo>
                  <a:pt x="19047" y="16112"/>
                  <a:pt x="19081" y="15145"/>
                  <a:pt x="19081" y="14144"/>
                </a:cubicBezTo>
                <a:lnTo>
                  <a:pt x="19181" y="14144"/>
                </a:lnTo>
                <a:cubicBezTo>
                  <a:pt x="19214" y="14811"/>
                  <a:pt x="19248" y="15479"/>
                  <a:pt x="19248" y="16146"/>
                </a:cubicBezTo>
                <a:lnTo>
                  <a:pt x="19348" y="16146"/>
                </a:lnTo>
                <a:lnTo>
                  <a:pt x="19348" y="14378"/>
                </a:lnTo>
                <a:lnTo>
                  <a:pt x="19381" y="14378"/>
                </a:lnTo>
                <a:cubicBezTo>
                  <a:pt x="19414" y="14645"/>
                  <a:pt x="19514" y="14845"/>
                  <a:pt x="19548" y="15112"/>
                </a:cubicBezTo>
                <a:cubicBezTo>
                  <a:pt x="19514" y="14344"/>
                  <a:pt x="19414" y="13644"/>
                  <a:pt x="19448" y="12877"/>
                </a:cubicBezTo>
                <a:lnTo>
                  <a:pt x="19448" y="12877"/>
                </a:lnTo>
                <a:cubicBezTo>
                  <a:pt x="19514" y="13010"/>
                  <a:pt x="19548" y="13177"/>
                  <a:pt x="19581" y="13344"/>
                </a:cubicBezTo>
                <a:cubicBezTo>
                  <a:pt x="19614" y="14011"/>
                  <a:pt x="19681" y="14645"/>
                  <a:pt x="19681" y="15312"/>
                </a:cubicBezTo>
                <a:lnTo>
                  <a:pt x="19748" y="15312"/>
                </a:lnTo>
                <a:cubicBezTo>
                  <a:pt x="19748" y="14878"/>
                  <a:pt x="19748" y="14444"/>
                  <a:pt x="19781" y="14011"/>
                </a:cubicBezTo>
                <a:cubicBezTo>
                  <a:pt x="21916" y="21316"/>
                  <a:pt x="25619" y="39796"/>
                  <a:pt x="25018" y="78057"/>
                </a:cubicBezTo>
                <a:lnTo>
                  <a:pt x="29588" y="78057"/>
                </a:lnTo>
                <a:cubicBezTo>
                  <a:pt x="29588" y="78057"/>
                  <a:pt x="28121" y="33158"/>
                  <a:pt x="20348" y="12343"/>
                </a:cubicBezTo>
                <a:cubicBezTo>
                  <a:pt x="20282" y="12043"/>
                  <a:pt x="20282" y="11809"/>
                  <a:pt x="20248" y="11509"/>
                </a:cubicBezTo>
                <a:lnTo>
                  <a:pt x="20348" y="11509"/>
                </a:lnTo>
                <a:lnTo>
                  <a:pt x="21349" y="13877"/>
                </a:lnTo>
                <a:lnTo>
                  <a:pt x="21382" y="13877"/>
                </a:lnTo>
                <a:cubicBezTo>
                  <a:pt x="21216" y="13310"/>
                  <a:pt x="21015" y="12710"/>
                  <a:pt x="20849" y="12109"/>
                </a:cubicBezTo>
                <a:lnTo>
                  <a:pt x="20849" y="12109"/>
                </a:lnTo>
                <a:cubicBezTo>
                  <a:pt x="21282" y="12810"/>
                  <a:pt x="21683" y="13510"/>
                  <a:pt x="22116" y="14178"/>
                </a:cubicBezTo>
                <a:cubicBezTo>
                  <a:pt x="22016" y="13510"/>
                  <a:pt x="21583" y="13010"/>
                  <a:pt x="21349" y="12443"/>
                </a:cubicBezTo>
                <a:cubicBezTo>
                  <a:pt x="21382" y="12443"/>
                  <a:pt x="21382" y="12376"/>
                  <a:pt x="21416" y="12376"/>
                </a:cubicBezTo>
                <a:cubicBezTo>
                  <a:pt x="21916" y="13144"/>
                  <a:pt x="22416" y="13877"/>
                  <a:pt x="22917" y="14678"/>
                </a:cubicBezTo>
                <a:cubicBezTo>
                  <a:pt x="22850" y="14444"/>
                  <a:pt x="22783" y="14178"/>
                  <a:pt x="22717" y="13977"/>
                </a:cubicBezTo>
                <a:cubicBezTo>
                  <a:pt x="22617" y="13711"/>
                  <a:pt x="22550" y="13510"/>
                  <a:pt x="22450" y="13277"/>
                </a:cubicBezTo>
                <a:lnTo>
                  <a:pt x="22450" y="13277"/>
                </a:lnTo>
                <a:cubicBezTo>
                  <a:pt x="23117" y="14044"/>
                  <a:pt x="23350" y="15045"/>
                  <a:pt x="23751" y="15946"/>
                </a:cubicBezTo>
                <a:cubicBezTo>
                  <a:pt x="23717" y="15779"/>
                  <a:pt x="23684" y="15645"/>
                  <a:pt x="23617" y="15479"/>
                </a:cubicBezTo>
                <a:lnTo>
                  <a:pt x="23684" y="15479"/>
                </a:lnTo>
                <a:cubicBezTo>
                  <a:pt x="23851" y="15946"/>
                  <a:pt x="24018" y="16379"/>
                  <a:pt x="24184" y="16813"/>
                </a:cubicBezTo>
                <a:lnTo>
                  <a:pt x="24218" y="16813"/>
                </a:lnTo>
                <a:cubicBezTo>
                  <a:pt x="24051" y="16312"/>
                  <a:pt x="23918" y="15845"/>
                  <a:pt x="23751" y="15345"/>
                </a:cubicBezTo>
                <a:cubicBezTo>
                  <a:pt x="23784" y="15345"/>
                  <a:pt x="23784" y="15345"/>
                  <a:pt x="23851" y="15312"/>
                </a:cubicBezTo>
                <a:cubicBezTo>
                  <a:pt x="23918" y="15445"/>
                  <a:pt x="24018" y="15612"/>
                  <a:pt x="24084" y="15712"/>
                </a:cubicBezTo>
                <a:lnTo>
                  <a:pt x="24118" y="15712"/>
                </a:lnTo>
                <a:cubicBezTo>
                  <a:pt x="24084" y="15545"/>
                  <a:pt x="24051" y="15445"/>
                  <a:pt x="24018" y="15278"/>
                </a:cubicBezTo>
                <a:cubicBezTo>
                  <a:pt x="24018" y="15278"/>
                  <a:pt x="24051" y="15278"/>
                  <a:pt x="24051" y="15212"/>
                </a:cubicBezTo>
                <a:cubicBezTo>
                  <a:pt x="24284" y="15779"/>
                  <a:pt x="24551" y="16312"/>
                  <a:pt x="24751" y="16880"/>
                </a:cubicBezTo>
                <a:lnTo>
                  <a:pt x="24785" y="16880"/>
                </a:lnTo>
                <a:cubicBezTo>
                  <a:pt x="24685" y="16346"/>
                  <a:pt x="24551" y="15812"/>
                  <a:pt x="24418" y="15178"/>
                </a:cubicBezTo>
                <a:lnTo>
                  <a:pt x="24418" y="15178"/>
                </a:lnTo>
                <a:cubicBezTo>
                  <a:pt x="24618" y="15545"/>
                  <a:pt x="24751" y="15879"/>
                  <a:pt x="24952" y="16179"/>
                </a:cubicBezTo>
                <a:cubicBezTo>
                  <a:pt x="25252" y="16613"/>
                  <a:pt x="25419" y="17046"/>
                  <a:pt x="25552" y="17513"/>
                </a:cubicBezTo>
                <a:cubicBezTo>
                  <a:pt x="25419" y="16613"/>
                  <a:pt x="25018" y="15712"/>
                  <a:pt x="24618" y="14845"/>
                </a:cubicBezTo>
                <a:lnTo>
                  <a:pt x="24618" y="14845"/>
                </a:lnTo>
                <a:cubicBezTo>
                  <a:pt x="25252" y="15812"/>
                  <a:pt x="25852" y="16813"/>
                  <a:pt x="26086" y="17980"/>
                </a:cubicBezTo>
                <a:cubicBezTo>
                  <a:pt x="26052" y="17780"/>
                  <a:pt x="26052" y="17613"/>
                  <a:pt x="26019" y="17380"/>
                </a:cubicBezTo>
                <a:lnTo>
                  <a:pt x="26052" y="17380"/>
                </a:lnTo>
                <a:cubicBezTo>
                  <a:pt x="26119" y="17613"/>
                  <a:pt x="26186" y="17780"/>
                  <a:pt x="26253" y="17980"/>
                </a:cubicBezTo>
                <a:cubicBezTo>
                  <a:pt x="26286" y="17980"/>
                  <a:pt x="26286" y="17947"/>
                  <a:pt x="26353" y="17947"/>
                </a:cubicBezTo>
                <a:cubicBezTo>
                  <a:pt x="26052" y="17113"/>
                  <a:pt x="25719" y="16279"/>
                  <a:pt x="25419" y="15445"/>
                </a:cubicBezTo>
                <a:lnTo>
                  <a:pt x="25419" y="15445"/>
                </a:lnTo>
                <a:cubicBezTo>
                  <a:pt x="25752" y="15946"/>
                  <a:pt x="26086" y="16446"/>
                  <a:pt x="26219" y="17013"/>
                </a:cubicBezTo>
                <a:cubicBezTo>
                  <a:pt x="26286" y="17480"/>
                  <a:pt x="26419" y="17947"/>
                  <a:pt x="26553" y="18347"/>
                </a:cubicBezTo>
                <a:cubicBezTo>
                  <a:pt x="26686" y="18714"/>
                  <a:pt x="26786" y="19148"/>
                  <a:pt x="26920" y="19515"/>
                </a:cubicBezTo>
                <a:lnTo>
                  <a:pt x="27020" y="19515"/>
                </a:lnTo>
                <a:cubicBezTo>
                  <a:pt x="26886" y="18848"/>
                  <a:pt x="26753" y="18214"/>
                  <a:pt x="26619" y="17547"/>
                </a:cubicBezTo>
                <a:lnTo>
                  <a:pt x="26686" y="17547"/>
                </a:lnTo>
                <a:cubicBezTo>
                  <a:pt x="26886" y="18014"/>
                  <a:pt x="27053" y="18481"/>
                  <a:pt x="27253" y="18981"/>
                </a:cubicBezTo>
                <a:lnTo>
                  <a:pt x="27287" y="18981"/>
                </a:lnTo>
                <a:lnTo>
                  <a:pt x="26686" y="16613"/>
                </a:lnTo>
                <a:lnTo>
                  <a:pt x="26720" y="16613"/>
                </a:lnTo>
                <a:cubicBezTo>
                  <a:pt x="26953" y="17613"/>
                  <a:pt x="27253" y="18647"/>
                  <a:pt x="27520" y="19648"/>
                </a:cubicBezTo>
                <a:lnTo>
                  <a:pt x="27520" y="19381"/>
                </a:lnTo>
                <a:cubicBezTo>
                  <a:pt x="27520" y="19281"/>
                  <a:pt x="27520" y="19181"/>
                  <a:pt x="27554" y="19048"/>
                </a:cubicBezTo>
                <a:cubicBezTo>
                  <a:pt x="27687" y="19481"/>
                  <a:pt x="27787" y="19948"/>
                  <a:pt x="27954" y="20349"/>
                </a:cubicBezTo>
                <a:cubicBezTo>
                  <a:pt x="27887" y="19215"/>
                  <a:pt x="27420" y="18180"/>
                  <a:pt x="27220" y="17046"/>
                </a:cubicBezTo>
                <a:cubicBezTo>
                  <a:pt x="27253" y="17046"/>
                  <a:pt x="27253" y="17046"/>
                  <a:pt x="27287" y="17013"/>
                </a:cubicBezTo>
                <a:cubicBezTo>
                  <a:pt x="27420" y="17447"/>
                  <a:pt x="27587" y="17847"/>
                  <a:pt x="27720" y="18314"/>
                </a:cubicBezTo>
                <a:cubicBezTo>
                  <a:pt x="27854" y="18781"/>
                  <a:pt x="28021" y="19181"/>
                  <a:pt x="28121" y="19648"/>
                </a:cubicBezTo>
                <a:cubicBezTo>
                  <a:pt x="28254" y="20115"/>
                  <a:pt x="28354" y="20515"/>
                  <a:pt x="28554" y="20982"/>
                </a:cubicBezTo>
                <a:cubicBezTo>
                  <a:pt x="28454" y="20315"/>
                  <a:pt x="28387" y="19682"/>
                  <a:pt x="28254" y="19014"/>
                </a:cubicBezTo>
                <a:lnTo>
                  <a:pt x="28287" y="19014"/>
                </a:lnTo>
                <a:cubicBezTo>
                  <a:pt x="28554" y="20349"/>
                  <a:pt x="28788" y="21716"/>
                  <a:pt x="29088" y="23117"/>
                </a:cubicBezTo>
                <a:lnTo>
                  <a:pt x="29088" y="22517"/>
                </a:lnTo>
                <a:cubicBezTo>
                  <a:pt x="29088" y="22317"/>
                  <a:pt x="29055" y="22150"/>
                  <a:pt x="29055" y="21950"/>
                </a:cubicBezTo>
                <a:cubicBezTo>
                  <a:pt x="29055" y="21783"/>
                  <a:pt x="29021" y="21583"/>
                  <a:pt x="29021" y="21349"/>
                </a:cubicBezTo>
                <a:lnTo>
                  <a:pt x="29021" y="21349"/>
                </a:lnTo>
                <a:cubicBezTo>
                  <a:pt x="29055" y="21449"/>
                  <a:pt x="29055" y="21583"/>
                  <a:pt x="29088" y="21650"/>
                </a:cubicBezTo>
                <a:lnTo>
                  <a:pt x="29188" y="21650"/>
                </a:lnTo>
                <a:cubicBezTo>
                  <a:pt x="29021" y="20682"/>
                  <a:pt x="28788" y="19782"/>
                  <a:pt x="28621" y="18814"/>
                </a:cubicBezTo>
                <a:lnTo>
                  <a:pt x="28688" y="18814"/>
                </a:lnTo>
                <a:cubicBezTo>
                  <a:pt x="28754" y="19081"/>
                  <a:pt x="28888" y="19315"/>
                  <a:pt x="28921" y="19615"/>
                </a:cubicBezTo>
                <a:cubicBezTo>
                  <a:pt x="29088" y="20616"/>
                  <a:pt x="29255" y="21616"/>
                  <a:pt x="29388" y="22617"/>
                </a:cubicBezTo>
                <a:cubicBezTo>
                  <a:pt x="29455" y="23184"/>
                  <a:pt x="29455" y="23718"/>
                  <a:pt x="29455" y="24318"/>
                </a:cubicBezTo>
                <a:cubicBezTo>
                  <a:pt x="29688" y="23351"/>
                  <a:pt x="29588" y="22383"/>
                  <a:pt x="29588" y="21383"/>
                </a:cubicBezTo>
                <a:lnTo>
                  <a:pt x="29588" y="21383"/>
                </a:lnTo>
                <a:cubicBezTo>
                  <a:pt x="29722" y="21750"/>
                  <a:pt x="29788" y="22017"/>
                  <a:pt x="29889" y="22350"/>
                </a:cubicBezTo>
                <a:lnTo>
                  <a:pt x="29955" y="22350"/>
                </a:lnTo>
                <a:cubicBezTo>
                  <a:pt x="29855" y="21583"/>
                  <a:pt x="29688" y="20816"/>
                  <a:pt x="29555" y="20082"/>
                </a:cubicBezTo>
                <a:lnTo>
                  <a:pt x="29555" y="20082"/>
                </a:lnTo>
                <a:cubicBezTo>
                  <a:pt x="29688" y="20415"/>
                  <a:pt x="29788" y="20782"/>
                  <a:pt x="29955" y="21116"/>
                </a:cubicBezTo>
                <a:cubicBezTo>
                  <a:pt x="29889" y="20349"/>
                  <a:pt x="29555" y="19648"/>
                  <a:pt x="29355" y="18881"/>
                </a:cubicBezTo>
                <a:lnTo>
                  <a:pt x="29355" y="18881"/>
                </a:lnTo>
                <a:cubicBezTo>
                  <a:pt x="29422" y="19048"/>
                  <a:pt x="29555" y="19181"/>
                  <a:pt x="29622" y="19348"/>
                </a:cubicBezTo>
                <a:lnTo>
                  <a:pt x="29688" y="19315"/>
                </a:lnTo>
                <a:cubicBezTo>
                  <a:pt x="29388" y="18781"/>
                  <a:pt x="29088" y="18180"/>
                  <a:pt x="28854" y="17647"/>
                </a:cubicBezTo>
                <a:lnTo>
                  <a:pt x="28888" y="17613"/>
                </a:lnTo>
                <a:cubicBezTo>
                  <a:pt x="29388" y="18180"/>
                  <a:pt x="29889" y="18814"/>
                  <a:pt x="30422" y="19381"/>
                </a:cubicBezTo>
                <a:cubicBezTo>
                  <a:pt x="30055" y="18647"/>
                  <a:pt x="29455" y="18014"/>
                  <a:pt x="28955" y="17347"/>
                </a:cubicBezTo>
                <a:cubicBezTo>
                  <a:pt x="28454" y="16646"/>
                  <a:pt x="28021" y="15946"/>
                  <a:pt x="27587" y="15178"/>
                </a:cubicBezTo>
                <a:lnTo>
                  <a:pt x="27587" y="15178"/>
                </a:lnTo>
                <a:cubicBezTo>
                  <a:pt x="27920" y="15579"/>
                  <a:pt x="28287" y="15912"/>
                  <a:pt x="28621" y="16279"/>
                </a:cubicBezTo>
                <a:lnTo>
                  <a:pt x="28688" y="16246"/>
                </a:lnTo>
                <a:cubicBezTo>
                  <a:pt x="28354" y="15845"/>
                  <a:pt x="28021" y="15445"/>
                  <a:pt x="27687" y="15078"/>
                </a:cubicBezTo>
                <a:cubicBezTo>
                  <a:pt x="27687" y="15078"/>
                  <a:pt x="27687" y="15012"/>
                  <a:pt x="27720" y="15012"/>
                </a:cubicBezTo>
                <a:cubicBezTo>
                  <a:pt x="27954" y="15278"/>
                  <a:pt x="28254" y="15479"/>
                  <a:pt x="28521" y="15745"/>
                </a:cubicBezTo>
                <a:lnTo>
                  <a:pt x="28554" y="15679"/>
                </a:lnTo>
                <a:cubicBezTo>
                  <a:pt x="27887" y="15012"/>
                  <a:pt x="27220" y="14411"/>
                  <a:pt x="26553" y="13744"/>
                </a:cubicBezTo>
                <a:lnTo>
                  <a:pt x="26586" y="13677"/>
                </a:lnTo>
                <a:cubicBezTo>
                  <a:pt x="27187" y="14144"/>
                  <a:pt x="27787" y="14578"/>
                  <a:pt x="28387" y="14978"/>
                </a:cubicBezTo>
                <a:cubicBezTo>
                  <a:pt x="27920" y="14311"/>
                  <a:pt x="27453" y="13611"/>
                  <a:pt x="27020" y="12910"/>
                </a:cubicBezTo>
                <a:lnTo>
                  <a:pt x="27020" y="12910"/>
                </a:lnTo>
                <a:cubicBezTo>
                  <a:pt x="27920" y="13444"/>
                  <a:pt x="28588" y="14278"/>
                  <a:pt x="29121" y="15178"/>
                </a:cubicBezTo>
                <a:cubicBezTo>
                  <a:pt x="29188" y="15178"/>
                  <a:pt x="29188" y="15145"/>
                  <a:pt x="29221" y="15145"/>
                </a:cubicBezTo>
                <a:cubicBezTo>
                  <a:pt x="29055" y="14845"/>
                  <a:pt x="28888" y="14511"/>
                  <a:pt x="28688" y="14244"/>
                </a:cubicBezTo>
                <a:cubicBezTo>
                  <a:pt x="28454" y="13944"/>
                  <a:pt x="28221" y="13644"/>
                  <a:pt x="28021" y="13310"/>
                </a:cubicBezTo>
                <a:lnTo>
                  <a:pt x="28054" y="13277"/>
                </a:lnTo>
                <a:cubicBezTo>
                  <a:pt x="28521" y="13744"/>
                  <a:pt x="28955" y="14178"/>
                  <a:pt x="29522" y="14678"/>
                </a:cubicBezTo>
                <a:cubicBezTo>
                  <a:pt x="28854" y="13611"/>
                  <a:pt x="27887" y="12910"/>
                  <a:pt x="27053" y="12109"/>
                </a:cubicBezTo>
                <a:lnTo>
                  <a:pt x="27053" y="12109"/>
                </a:lnTo>
                <a:cubicBezTo>
                  <a:pt x="28621" y="13310"/>
                  <a:pt x="30022" y="14678"/>
                  <a:pt x="31223" y="16279"/>
                </a:cubicBezTo>
                <a:cubicBezTo>
                  <a:pt x="31123" y="16079"/>
                  <a:pt x="31056" y="15845"/>
                  <a:pt x="30923" y="15745"/>
                </a:cubicBezTo>
                <a:cubicBezTo>
                  <a:pt x="30089" y="14745"/>
                  <a:pt x="29221" y="13744"/>
                  <a:pt x="28387" y="12777"/>
                </a:cubicBezTo>
                <a:cubicBezTo>
                  <a:pt x="28221" y="12576"/>
                  <a:pt x="28054" y="12410"/>
                  <a:pt x="27887" y="12176"/>
                </a:cubicBezTo>
                <a:lnTo>
                  <a:pt x="27887" y="12176"/>
                </a:lnTo>
                <a:cubicBezTo>
                  <a:pt x="29121" y="13310"/>
                  <a:pt x="30422" y="14444"/>
                  <a:pt x="31423" y="15845"/>
                </a:cubicBezTo>
                <a:cubicBezTo>
                  <a:pt x="31390" y="15745"/>
                  <a:pt x="31356" y="15645"/>
                  <a:pt x="31256" y="15512"/>
                </a:cubicBezTo>
                <a:lnTo>
                  <a:pt x="31290" y="15512"/>
                </a:lnTo>
                <a:cubicBezTo>
                  <a:pt x="31423" y="15745"/>
                  <a:pt x="31556" y="15912"/>
                  <a:pt x="31690" y="16112"/>
                </a:cubicBezTo>
                <a:cubicBezTo>
                  <a:pt x="31723" y="16112"/>
                  <a:pt x="31723" y="16046"/>
                  <a:pt x="31757" y="16046"/>
                </a:cubicBezTo>
                <a:cubicBezTo>
                  <a:pt x="31456" y="15545"/>
                  <a:pt x="31123" y="15045"/>
                  <a:pt x="30856" y="14545"/>
                </a:cubicBezTo>
                <a:lnTo>
                  <a:pt x="30889" y="14511"/>
                </a:lnTo>
                <a:cubicBezTo>
                  <a:pt x="31523" y="15345"/>
                  <a:pt x="32123" y="16246"/>
                  <a:pt x="32724" y="17013"/>
                </a:cubicBezTo>
                <a:cubicBezTo>
                  <a:pt x="32290" y="15979"/>
                  <a:pt x="31556" y="15078"/>
                  <a:pt x="30923" y="14111"/>
                </a:cubicBezTo>
                <a:lnTo>
                  <a:pt x="30923" y="14111"/>
                </a:lnTo>
                <a:cubicBezTo>
                  <a:pt x="31857" y="15212"/>
                  <a:pt x="32757" y="16346"/>
                  <a:pt x="33458" y="17647"/>
                </a:cubicBezTo>
                <a:lnTo>
                  <a:pt x="33591" y="17513"/>
                </a:lnTo>
                <a:cubicBezTo>
                  <a:pt x="33891" y="18114"/>
                  <a:pt x="34125" y="18681"/>
                  <a:pt x="34425" y="19248"/>
                </a:cubicBezTo>
                <a:cubicBezTo>
                  <a:pt x="34425" y="19114"/>
                  <a:pt x="34292" y="18514"/>
                  <a:pt x="34125" y="18247"/>
                </a:cubicBezTo>
                <a:lnTo>
                  <a:pt x="33625" y="17246"/>
                </a:lnTo>
                <a:cubicBezTo>
                  <a:pt x="33458" y="16913"/>
                  <a:pt x="33291" y="16613"/>
                  <a:pt x="33124" y="16279"/>
                </a:cubicBezTo>
                <a:lnTo>
                  <a:pt x="33124" y="16279"/>
                </a:lnTo>
                <a:cubicBezTo>
                  <a:pt x="33458" y="16646"/>
                  <a:pt x="33791" y="16980"/>
                  <a:pt x="34092" y="17347"/>
                </a:cubicBezTo>
                <a:cubicBezTo>
                  <a:pt x="34358" y="17647"/>
                  <a:pt x="34559" y="17980"/>
                  <a:pt x="34792" y="18314"/>
                </a:cubicBezTo>
                <a:cubicBezTo>
                  <a:pt x="34192" y="17080"/>
                  <a:pt x="33258" y="16012"/>
                  <a:pt x="32457" y="14845"/>
                </a:cubicBezTo>
                <a:lnTo>
                  <a:pt x="32524" y="14811"/>
                </a:lnTo>
                <a:cubicBezTo>
                  <a:pt x="33057" y="15312"/>
                  <a:pt x="33591" y="15845"/>
                  <a:pt x="34192" y="16346"/>
                </a:cubicBezTo>
                <a:cubicBezTo>
                  <a:pt x="33458" y="15412"/>
                  <a:pt x="32590" y="14678"/>
                  <a:pt x="31757" y="13811"/>
                </a:cubicBezTo>
                <a:lnTo>
                  <a:pt x="31757" y="13811"/>
                </a:lnTo>
                <a:cubicBezTo>
                  <a:pt x="31923" y="13944"/>
                  <a:pt x="32090" y="14011"/>
                  <a:pt x="32224" y="14144"/>
                </a:cubicBezTo>
                <a:cubicBezTo>
                  <a:pt x="32390" y="14278"/>
                  <a:pt x="32524" y="14411"/>
                  <a:pt x="32691" y="14511"/>
                </a:cubicBezTo>
                <a:cubicBezTo>
                  <a:pt x="32791" y="14645"/>
                  <a:pt x="32957" y="14811"/>
                  <a:pt x="33124" y="14911"/>
                </a:cubicBezTo>
                <a:cubicBezTo>
                  <a:pt x="32357" y="13844"/>
                  <a:pt x="31223" y="13177"/>
                  <a:pt x="30122" y="12343"/>
                </a:cubicBezTo>
                <a:lnTo>
                  <a:pt x="30122" y="12343"/>
                </a:lnTo>
                <a:cubicBezTo>
                  <a:pt x="30722" y="12643"/>
                  <a:pt x="31290" y="12943"/>
                  <a:pt x="31857" y="13177"/>
                </a:cubicBezTo>
                <a:cubicBezTo>
                  <a:pt x="31857" y="13177"/>
                  <a:pt x="31857" y="13144"/>
                  <a:pt x="31890" y="13144"/>
                </a:cubicBezTo>
                <a:cubicBezTo>
                  <a:pt x="31690" y="12977"/>
                  <a:pt x="31456" y="12843"/>
                  <a:pt x="31223" y="12643"/>
                </a:cubicBezTo>
                <a:cubicBezTo>
                  <a:pt x="31290" y="12643"/>
                  <a:pt x="31356" y="12677"/>
                  <a:pt x="31390" y="12677"/>
                </a:cubicBezTo>
                <a:cubicBezTo>
                  <a:pt x="30589" y="12009"/>
                  <a:pt x="29588" y="11809"/>
                  <a:pt x="28754" y="11242"/>
                </a:cubicBezTo>
                <a:lnTo>
                  <a:pt x="28754" y="11242"/>
                </a:lnTo>
                <a:cubicBezTo>
                  <a:pt x="29221" y="11409"/>
                  <a:pt x="29722" y="11609"/>
                  <a:pt x="30189" y="11776"/>
                </a:cubicBezTo>
                <a:cubicBezTo>
                  <a:pt x="30189" y="11776"/>
                  <a:pt x="30189" y="11742"/>
                  <a:pt x="30222" y="11742"/>
                </a:cubicBezTo>
                <a:cubicBezTo>
                  <a:pt x="29855" y="11576"/>
                  <a:pt x="29455" y="11342"/>
                  <a:pt x="29088" y="11175"/>
                </a:cubicBezTo>
                <a:cubicBezTo>
                  <a:pt x="29088" y="11175"/>
                  <a:pt x="29088" y="11142"/>
                  <a:pt x="29121" y="11142"/>
                </a:cubicBezTo>
                <a:cubicBezTo>
                  <a:pt x="29755" y="11409"/>
                  <a:pt x="30422" y="11609"/>
                  <a:pt x="31056" y="11843"/>
                </a:cubicBezTo>
                <a:cubicBezTo>
                  <a:pt x="29922" y="11275"/>
                  <a:pt x="28721" y="10909"/>
                  <a:pt x="27554" y="10408"/>
                </a:cubicBezTo>
                <a:lnTo>
                  <a:pt x="27554" y="10408"/>
                </a:lnTo>
                <a:cubicBezTo>
                  <a:pt x="28221" y="10575"/>
                  <a:pt x="28854" y="10742"/>
                  <a:pt x="29522" y="10909"/>
                </a:cubicBezTo>
                <a:cubicBezTo>
                  <a:pt x="28254" y="10308"/>
                  <a:pt x="26953" y="10008"/>
                  <a:pt x="25685" y="9641"/>
                </a:cubicBezTo>
                <a:lnTo>
                  <a:pt x="25685" y="9574"/>
                </a:lnTo>
                <a:cubicBezTo>
                  <a:pt x="26286" y="9641"/>
                  <a:pt x="26920" y="9741"/>
                  <a:pt x="27554" y="9774"/>
                </a:cubicBezTo>
                <a:cubicBezTo>
                  <a:pt x="27420" y="9741"/>
                  <a:pt x="27253" y="9641"/>
                  <a:pt x="27120" y="9608"/>
                </a:cubicBezTo>
                <a:cubicBezTo>
                  <a:pt x="26186" y="9474"/>
                  <a:pt x="25218" y="9407"/>
                  <a:pt x="24251" y="9274"/>
                </a:cubicBezTo>
                <a:cubicBezTo>
                  <a:pt x="24118" y="9274"/>
                  <a:pt x="24051" y="9274"/>
                  <a:pt x="23918" y="9174"/>
                </a:cubicBezTo>
                <a:cubicBezTo>
                  <a:pt x="24356" y="9174"/>
                  <a:pt x="24783" y="9196"/>
                  <a:pt x="25213" y="9196"/>
                </a:cubicBezTo>
                <a:cubicBezTo>
                  <a:pt x="25534" y="9196"/>
                  <a:pt x="25857" y="9184"/>
                  <a:pt x="26186" y="9141"/>
                </a:cubicBezTo>
                <a:cubicBezTo>
                  <a:pt x="26267" y="9136"/>
                  <a:pt x="26346" y="9134"/>
                  <a:pt x="26425" y="9134"/>
                </a:cubicBezTo>
                <a:cubicBezTo>
                  <a:pt x="27483" y="9134"/>
                  <a:pt x="28357" y="9535"/>
                  <a:pt x="29288" y="9908"/>
                </a:cubicBezTo>
                <a:cubicBezTo>
                  <a:pt x="29221" y="9741"/>
                  <a:pt x="29121" y="9674"/>
                  <a:pt x="28621" y="9474"/>
                </a:cubicBezTo>
                <a:cubicBezTo>
                  <a:pt x="28354" y="9341"/>
                  <a:pt x="28087" y="9274"/>
                  <a:pt x="27854" y="9074"/>
                </a:cubicBezTo>
                <a:lnTo>
                  <a:pt x="27854" y="9074"/>
                </a:lnTo>
                <a:cubicBezTo>
                  <a:pt x="28287" y="9174"/>
                  <a:pt x="28721" y="9341"/>
                  <a:pt x="29188" y="9474"/>
                </a:cubicBezTo>
                <a:cubicBezTo>
                  <a:pt x="29388" y="9574"/>
                  <a:pt x="29588" y="9608"/>
                  <a:pt x="29788" y="9608"/>
                </a:cubicBezTo>
                <a:cubicBezTo>
                  <a:pt x="29121" y="9074"/>
                  <a:pt x="28354" y="8674"/>
                  <a:pt x="27620" y="8240"/>
                </a:cubicBezTo>
                <a:lnTo>
                  <a:pt x="27620" y="8240"/>
                </a:lnTo>
                <a:cubicBezTo>
                  <a:pt x="27787" y="8273"/>
                  <a:pt x="27954" y="8273"/>
                  <a:pt x="28087" y="8340"/>
                </a:cubicBezTo>
                <a:cubicBezTo>
                  <a:pt x="28888" y="8740"/>
                  <a:pt x="29622" y="9107"/>
                  <a:pt x="30422" y="9508"/>
                </a:cubicBezTo>
                <a:cubicBezTo>
                  <a:pt x="30556" y="9574"/>
                  <a:pt x="30622" y="9641"/>
                  <a:pt x="30756" y="9741"/>
                </a:cubicBezTo>
                <a:cubicBezTo>
                  <a:pt x="30756" y="9674"/>
                  <a:pt x="30789" y="9674"/>
                  <a:pt x="30789" y="9641"/>
                </a:cubicBezTo>
                <a:lnTo>
                  <a:pt x="29688" y="8907"/>
                </a:lnTo>
                <a:cubicBezTo>
                  <a:pt x="29688" y="8907"/>
                  <a:pt x="29688" y="8840"/>
                  <a:pt x="29722" y="8840"/>
                </a:cubicBezTo>
                <a:cubicBezTo>
                  <a:pt x="30222" y="9074"/>
                  <a:pt x="30722" y="9307"/>
                  <a:pt x="31189" y="9508"/>
                </a:cubicBezTo>
                <a:lnTo>
                  <a:pt x="31189" y="9441"/>
                </a:lnTo>
                <a:cubicBezTo>
                  <a:pt x="31523" y="9641"/>
                  <a:pt x="31857" y="9908"/>
                  <a:pt x="32190" y="10108"/>
                </a:cubicBezTo>
                <a:cubicBezTo>
                  <a:pt x="32190" y="10075"/>
                  <a:pt x="32224" y="10075"/>
                  <a:pt x="32224" y="10008"/>
                </a:cubicBezTo>
                <a:cubicBezTo>
                  <a:pt x="31590" y="9574"/>
                  <a:pt x="30956" y="9141"/>
                  <a:pt x="30389" y="8674"/>
                </a:cubicBezTo>
                <a:lnTo>
                  <a:pt x="30389" y="8640"/>
                </a:lnTo>
                <a:cubicBezTo>
                  <a:pt x="30522" y="8674"/>
                  <a:pt x="30589" y="8740"/>
                  <a:pt x="30756" y="8840"/>
                </a:cubicBezTo>
                <a:cubicBezTo>
                  <a:pt x="30689" y="8740"/>
                  <a:pt x="30589" y="8674"/>
                  <a:pt x="30556" y="8640"/>
                </a:cubicBezTo>
                <a:cubicBezTo>
                  <a:pt x="30556" y="8640"/>
                  <a:pt x="30556" y="8607"/>
                  <a:pt x="30589" y="8607"/>
                </a:cubicBezTo>
                <a:lnTo>
                  <a:pt x="31857" y="9341"/>
                </a:lnTo>
                <a:cubicBezTo>
                  <a:pt x="31857" y="9341"/>
                  <a:pt x="31857" y="9307"/>
                  <a:pt x="31890" y="9307"/>
                </a:cubicBezTo>
                <a:lnTo>
                  <a:pt x="31390" y="8940"/>
                </a:lnTo>
                <a:cubicBezTo>
                  <a:pt x="31390" y="8940"/>
                  <a:pt x="31390" y="8907"/>
                  <a:pt x="31423" y="8907"/>
                </a:cubicBezTo>
                <a:lnTo>
                  <a:pt x="33691" y="10141"/>
                </a:lnTo>
                <a:cubicBezTo>
                  <a:pt x="33691" y="10108"/>
                  <a:pt x="33725" y="10108"/>
                  <a:pt x="33725" y="10075"/>
                </a:cubicBezTo>
                <a:cubicBezTo>
                  <a:pt x="32891" y="9508"/>
                  <a:pt x="32090" y="8974"/>
                  <a:pt x="31256" y="8440"/>
                </a:cubicBezTo>
                <a:lnTo>
                  <a:pt x="31256" y="8407"/>
                </a:lnTo>
                <a:cubicBezTo>
                  <a:pt x="31623" y="8574"/>
                  <a:pt x="31957" y="8674"/>
                  <a:pt x="32357" y="8840"/>
                </a:cubicBezTo>
                <a:cubicBezTo>
                  <a:pt x="32457" y="8940"/>
                  <a:pt x="32624" y="9007"/>
                  <a:pt x="32757" y="9074"/>
                </a:cubicBezTo>
                <a:cubicBezTo>
                  <a:pt x="33024" y="9141"/>
                  <a:pt x="33258" y="9174"/>
                  <a:pt x="33524" y="9274"/>
                </a:cubicBezTo>
                <a:cubicBezTo>
                  <a:pt x="33558" y="9274"/>
                  <a:pt x="33625" y="9307"/>
                  <a:pt x="33691" y="9341"/>
                </a:cubicBezTo>
                <a:cubicBezTo>
                  <a:pt x="33958" y="9608"/>
                  <a:pt x="34258" y="9808"/>
                  <a:pt x="34559" y="10008"/>
                </a:cubicBezTo>
                <a:cubicBezTo>
                  <a:pt x="34192" y="9474"/>
                  <a:pt x="33625" y="9141"/>
                  <a:pt x="33191" y="8640"/>
                </a:cubicBezTo>
                <a:lnTo>
                  <a:pt x="33191" y="8640"/>
                </a:lnTo>
                <a:cubicBezTo>
                  <a:pt x="33925" y="9074"/>
                  <a:pt x="34725" y="9508"/>
                  <a:pt x="35459" y="9941"/>
                </a:cubicBezTo>
                <a:lnTo>
                  <a:pt x="35526" y="9908"/>
                </a:lnTo>
                <a:cubicBezTo>
                  <a:pt x="34959" y="9474"/>
                  <a:pt x="34425" y="9074"/>
                  <a:pt x="33891" y="8674"/>
                </a:cubicBezTo>
                <a:cubicBezTo>
                  <a:pt x="33891" y="8640"/>
                  <a:pt x="33925" y="8640"/>
                  <a:pt x="33925" y="8607"/>
                </a:cubicBezTo>
                <a:cubicBezTo>
                  <a:pt x="34725" y="9107"/>
                  <a:pt x="35459" y="9574"/>
                  <a:pt x="36260" y="10075"/>
                </a:cubicBezTo>
                <a:cubicBezTo>
                  <a:pt x="35559" y="9274"/>
                  <a:pt x="34592" y="8774"/>
                  <a:pt x="33758" y="8140"/>
                </a:cubicBezTo>
                <a:lnTo>
                  <a:pt x="33758" y="8140"/>
                </a:lnTo>
                <a:cubicBezTo>
                  <a:pt x="35259" y="8940"/>
                  <a:pt x="36593" y="9941"/>
                  <a:pt x="37961" y="10942"/>
                </a:cubicBezTo>
                <a:cubicBezTo>
                  <a:pt x="37961" y="10909"/>
                  <a:pt x="38028" y="10909"/>
                  <a:pt x="38028" y="10842"/>
                </a:cubicBezTo>
                <a:cubicBezTo>
                  <a:pt x="37882" y="10686"/>
                  <a:pt x="37739" y="10536"/>
                  <a:pt x="37599" y="10389"/>
                </a:cubicBezTo>
                <a:lnTo>
                  <a:pt x="37599" y="10389"/>
                </a:lnTo>
                <a:cubicBezTo>
                  <a:pt x="37964" y="10706"/>
                  <a:pt x="38330" y="11021"/>
                  <a:pt x="38695" y="11342"/>
                </a:cubicBezTo>
                <a:cubicBezTo>
                  <a:pt x="38028" y="10341"/>
                  <a:pt x="37060" y="9641"/>
                  <a:pt x="36226" y="8807"/>
                </a:cubicBezTo>
                <a:lnTo>
                  <a:pt x="36226" y="8807"/>
                </a:lnTo>
                <a:cubicBezTo>
                  <a:pt x="36560" y="8974"/>
                  <a:pt x="36927" y="9174"/>
                  <a:pt x="37294" y="9407"/>
                </a:cubicBezTo>
                <a:cubicBezTo>
                  <a:pt x="37060" y="8840"/>
                  <a:pt x="36627" y="8607"/>
                  <a:pt x="36226" y="8340"/>
                </a:cubicBezTo>
                <a:cubicBezTo>
                  <a:pt x="35859" y="8140"/>
                  <a:pt x="35459" y="7940"/>
                  <a:pt x="35092" y="7673"/>
                </a:cubicBezTo>
                <a:lnTo>
                  <a:pt x="35092" y="7673"/>
                </a:lnTo>
                <a:cubicBezTo>
                  <a:pt x="35292" y="7773"/>
                  <a:pt x="35559" y="7806"/>
                  <a:pt x="35759" y="7906"/>
                </a:cubicBezTo>
                <a:cubicBezTo>
                  <a:pt x="35759" y="7840"/>
                  <a:pt x="35759" y="7840"/>
                  <a:pt x="35793" y="7806"/>
                </a:cubicBezTo>
                <a:cubicBezTo>
                  <a:pt x="35359" y="7640"/>
                  <a:pt x="34892" y="7439"/>
                  <a:pt x="34425" y="7273"/>
                </a:cubicBezTo>
                <a:lnTo>
                  <a:pt x="34425" y="7239"/>
                </a:lnTo>
                <a:lnTo>
                  <a:pt x="35292" y="7473"/>
                </a:lnTo>
                <a:cubicBezTo>
                  <a:pt x="34425" y="7006"/>
                  <a:pt x="33424" y="6839"/>
                  <a:pt x="32524" y="6505"/>
                </a:cubicBezTo>
                <a:lnTo>
                  <a:pt x="32524" y="6505"/>
                </a:lnTo>
                <a:cubicBezTo>
                  <a:pt x="33091" y="6605"/>
                  <a:pt x="33691" y="6639"/>
                  <a:pt x="34258" y="6739"/>
                </a:cubicBezTo>
                <a:lnTo>
                  <a:pt x="34258" y="6672"/>
                </a:lnTo>
                <a:cubicBezTo>
                  <a:pt x="34125" y="6639"/>
                  <a:pt x="34058" y="6605"/>
                  <a:pt x="33925" y="6605"/>
                </a:cubicBezTo>
                <a:lnTo>
                  <a:pt x="30189" y="6105"/>
                </a:lnTo>
                <a:cubicBezTo>
                  <a:pt x="30122" y="6105"/>
                  <a:pt x="30089" y="6105"/>
                  <a:pt x="30022" y="6072"/>
                </a:cubicBezTo>
                <a:lnTo>
                  <a:pt x="30022" y="5972"/>
                </a:lnTo>
                <a:cubicBezTo>
                  <a:pt x="30756" y="5938"/>
                  <a:pt x="31456" y="5938"/>
                  <a:pt x="32224" y="5905"/>
                </a:cubicBezTo>
                <a:cubicBezTo>
                  <a:pt x="31256" y="5738"/>
                  <a:pt x="30289" y="5838"/>
                  <a:pt x="29355" y="5772"/>
                </a:cubicBezTo>
                <a:lnTo>
                  <a:pt x="29355" y="5671"/>
                </a:lnTo>
                <a:lnTo>
                  <a:pt x="30589" y="5571"/>
                </a:lnTo>
                <a:cubicBezTo>
                  <a:pt x="30367" y="5542"/>
                  <a:pt x="30144" y="5530"/>
                  <a:pt x="29921" y="5530"/>
                </a:cubicBezTo>
                <a:cubicBezTo>
                  <a:pt x="29142" y="5530"/>
                  <a:pt x="28358" y="5671"/>
                  <a:pt x="27554" y="5671"/>
                </a:cubicBezTo>
                <a:cubicBezTo>
                  <a:pt x="28121" y="5571"/>
                  <a:pt x="28754" y="5438"/>
                  <a:pt x="29355" y="5305"/>
                </a:cubicBezTo>
                <a:lnTo>
                  <a:pt x="29355" y="5271"/>
                </a:lnTo>
                <a:cubicBezTo>
                  <a:pt x="29088" y="5305"/>
                  <a:pt x="28854" y="5305"/>
                  <a:pt x="28621" y="5338"/>
                </a:cubicBezTo>
                <a:cubicBezTo>
                  <a:pt x="28354" y="5405"/>
                  <a:pt x="28054" y="5438"/>
                  <a:pt x="27720" y="5505"/>
                </a:cubicBezTo>
                <a:cubicBezTo>
                  <a:pt x="27687" y="5505"/>
                  <a:pt x="27687" y="5505"/>
                  <a:pt x="27620" y="5471"/>
                </a:cubicBezTo>
                <a:cubicBezTo>
                  <a:pt x="27687" y="5471"/>
                  <a:pt x="27687" y="5438"/>
                  <a:pt x="27720" y="5438"/>
                </a:cubicBezTo>
                <a:cubicBezTo>
                  <a:pt x="27687" y="5438"/>
                  <a:pt x="27620" y="5405"/>
                  <a:pt x="27620" y="5405"/>
                </a:cubicBezTo>
                <a:cubicBezTo>
                  <a:pt x="27287" y="5438"/>
                  <a:pt x="27020" y="5438"/>
                  <a:pt x="26686" y="5505"/>
                </a:cubicBezTo>
                <a:cubicBezTo>
                  <a:pt x="25685" y="5738"/>
                  <a:pt x="24718" y="5972"/>
                  <a:pt x="23717" y="6272"/>
                </a:cubicBezTo>
                <a:cubicBezTo>
                  <a:pt x="24551" y="6005"/>
                  <a:pt x="25419" y="5738"/>
                  <a:pt x="26253" y="5471"/>
                </a:cubicBezTo>
                <a:lnTo>
                  <a:pt x="26253" y="5438"/>
                </a:lnTo>
                <a:cubicBezTo>
                  <a:pt x="25919" y="5471"/>
                  <a:pt x="25585" y="5571"/>
                  <a:pt x="25252" y="5605"/>
                </a:cubicBezTo>
                <a:cubicBezTo>
                  <a:pt x="24918" y="5671"/>
                  <a:pt x="24585" y="5772"/>
                  <a:pt x="24218" y="5805"/>
                </a:cubicBezTo>
                <a:cubicBezTo>
                  <a:pt x="24885" y="5505"/>
                  <a:pt x="25585" y="5271"/>
                  <a:pt x="26253" y="4971"/>
                </a:cubicBezTo>
                <a:lnTo>
                  <a:pt x="26253" y="4971"/>
                </a:lnTo>
                <a:cubicBezTo>
                  <a:pt x="25552" y="5104"/>
                  <a:pt x="24885" y="5305"/>
                  <a:pt x="24251" y="5571"/>
                </a:cubicBezTo>
                <a:cubicBezTo>
                  <a:pt x="23617" y="5838"/>
                  <a:pt x="22950" y="6105"/>
                  <a:pt x="22283" y="6405"/>
                </a:cubicBezTo>
                <a:cubicBezTo>
                  <a:pt x="22850" y="6072"/>
                  <a:pt x="23284" y="5772"/>
                  <a:pt x="23784" y="5471"/>
                </a:cubicBezTo>
                <a:lnTo>
                  <a:pt x="23784" y="5438"/>
                </a:lnTo>
                <a:lnTo>
                  <a:pt x="23184" y="5671"/>
                </a:lnTo>
                <a:lnTo>
                  <a:pt x="23184" y="5638"/>
                </a:lnTo>
                <a:cubicBezTo>
                  <a:pt x="23551" y="5438"/>
                  <a:pt x="23951" y="5238"/>
                  <a:pt x="24351" y="5004"/>
                </a:cubicBezTo>
                <a:cubicBezTo>
                  <a:pt x="24351" y="5004"/>
                  <a:pt x="24351" y="4971"/>
                  <a:pt x="24284" y="4971"/>
                </a:cubicBezTo>
                <a:cubicBezTo>
                  <a:pt x="23918" y="5138"/>
                  <a:pt x="23551" y="5305"/>
                  <a:pt x="23117" y="5471"/>
                </a:cubicBezTo>
                <a:cubicBezTo>
                  <a:pt x="23117" y="5471"/>
                  <a:pt x="23117" y="5438"/>
                  <a:pt x="23084" y="5438"/>
                </a:cubicBezTo>
                <a:cubicBezTo>
                  <a:pt x="23684" y="5104"/>
                  <a:pt x="24284" y="4771"/>
                  <a:pt x="24885" y="4437"/>
                </a:cubicBezTo>
                <a:cubicBezTo>
                  <a:pt x="24885" y="4404"/>
                  <a:pt x="24885" y="4404"/>
                  <a:pt x="24852" y="4337"/>
                </a:cubicBezTo>
                <a:cubicBezTo>
                  <a:pt x="24418" y="4504"/>
                  <a:pt x="24018" y="4671"/>
                  <a:pt x="23584" y="4904"/>
                </a:cubicBezTo>
                <a:cubicBezTo>
                  <a:pt x="23184" y="5104"/>
                  <a:pt x="22783" y="5338"/>
                  <a:pt x="22383" y="5571"/>
                </a:cubicBezTo>
                <a:cubicBezTo>
                  <a:pt x="22550" y="5271"/>
                  <a:pt x="24118" y="4437"/>
                  <a:pt x="25252" y="3970"/>
                </a:cubicBezTo>
                <a:cubicBezTo>
                  <a:pt x="25222" y="3967"/>
                  <a:pt x="25193" y="3966"/>
                  <a:pt x="25163" y="3966"/>
                </a:cubicBezTo>
                <a:cubicBezTo>
                  <a:pt x="24865" y="3966"/>
                  <a:pt x="24594" y="4110"/>
                  <a:pt x="24351" y="4170"/>
                </a:cubicBezTo>
                <a:cubicBezTo>
                  <a:pt x="24051" y="4304"/>
                  <a:pt x="23751" y="4437"/>
                  <a:pt x="23451" y="4504"/>
                </a:cubicBezTo>
                <a:cubicBezTo>
                  <a:pt x="24284" y="3970"/>
                  <a:pt x="25218" y="3503"/>
                  <a:pt x="26186" y="3270"/>
                </a:cubicBezTo>
                <a:cubicBezTo>
                  <a:pt x="25385" y="3270"/>
                  <a:pt x="24685" y="3670"/>
                  <a:pt x="23918" y="3904"/>
                </a:cubicBezTo>
                <a:cubicBezTo>
                  <a:pt x="25018" y="3403"/>
                  <a:pt x="26186" y="3003"/>
                  <a:pt x="27287" y="2636"/>
                </a:cubicBezTo>
                <a:lnTo>
                  <a:pt x="27287" y="2636"/>
                </a:lnTo>
                <a:cubicBezTo>
                  <a:pt x="26586" y="2769"/>
                  <a:pt x="25919" y="2903"/>
                  <a:pt x="25218" y="3003"/>
                </a:cubicBezTo>
                <a:lnTo>
                  <a:pt x="25218" y="2970"/>
                </a:lnTo>
                <a:cubicBezTo>
                  <a:pt x="25852" y="2736"/>
                  <a:pt x="26519" y="2436"/>
                  <a:pt x="27120" y="2169"/>
                </a:cubicBezTo>
                <a:lnTo>
                  <a:pt x="27120" y="2169"/>
                </a:lnTo>
                <a:cubicBezTo>
                  <a:pt x="26219" y="2302"/>
                  <a:pt x="25385" y="2736"/>
                  <a:pt x="24518" y="3070"/>
                </a:cubicBezTo>
                <a:cubicBezTo>
                  <a:pt x="25352" y="2436"/>
                  <a:pt x="26286" y="2136"/>
                  <a:pt x="27353" y="2002"/>
                </a:cubicBezTo>
                <a:cubicBezTo>
                  <a:pt x="27353" y="1969"/>
                  <a:pt x="27353" y="1969"/>
                  <a:pt x="27287" y="1935"/>
                </a:cubicBezTo>
                <a:cubicBezTo>
                  <a:pt x="26953" y="1969"/>
                  <a:pt x="26619" y="2069"/>
                  <a:pt x="26286" y="2102"/>
                </a:cubicBezTo>
                <a:lnTo>
                  <a:pt x="26286" y="2069"/>
                </a:lnTo>
                <a:cubicBezTo>
                  <a:pt x="26586" y="1935"/>
                  <a:pt x="26853" y="1802"/>
                  <a:pt x="27120" y="1669"/>
                </a:cubicBezTo>
                <a:lnTo>
                  <a:pt x="27120" y="1635"/>
                </a:lnTo>
                <a:lnTo>
                  <a:pt x="26253" y="1902"/>
                </a:lnTo>
                <a:cubicBezTo>
                  <a:pt x="26253" y="1835"/>
                  <a:pt x="26253" y="1835"/>
                  <a:pt x="26219" y="1802"/>
                </a:cubicBezTo>
                <a:cubicBezTo>
                  <a:pt x="26920" y="1569"/>
                  <a:pt x="27587" y="1268"/>
                  <a:pt x="28354" y="1001"/>
                </a:cubicBezTo>
                <a:lnTo>
                  <a:pt x="28354" y="1001"/>
                </a:lnTo>
                <a:cubicBezTo>
                  <a:pt x="27520" y="1068"/>
                  <a:pt x="26753" y="1435"/>
                  <a:pt x="26019" y="1635"/>
                </a:cubicBezTo>
                <a:lnTo>
                  <a:pt x="26019" y="1602"/>
                </a:lnTo>
                <a:cubicBezTo>
                  <a:pt x="26019" y="1602"/>
                  <a:pt x="26019" y="1569"/>
                  <a:pt x="26052" y="1502"/>
                </a:cubicBezTo>
                <a:lnTo>
                  <a:pt x="26052" y="1502"/>
                </a:lnTo>
                <a:cubicBezTo>
                  <a:pt x="25886" y="1569"/>
                  <a:pt x="25719" y="1602"/>
                  <a:pt x="25552" y="1669"/>
                </a:cubicBezTo>
                <a:cubicBezTo>
                  <a:pt x="25552" y="1669"/>
                  <a:pt x="25552" y="1635"/>
                  <a:pt x="25519" y="1635"/>
                </a:cubicBezTo>
                <a:cubicBezTo>
                  <a:pt x="26086" y="1335"/>
                  <a:pt x="26686" y="1001"/>
                  <a:pt x="27253" y="735"/>
                </a:cubicBezTo>
                <a:lnTo>
                  <a:pt x="27253" y="735"/>
                </a:lnTo>
                <a:cubicBezTo>
                  <a:pt x="26720" y="768"/>
                  <a:pt x="26353" y="1102"/>
                  <a:pt x="25786" y="1268"/>
                </a:cubicBezTo>
                <a:cubicBezTo>
                  <a:pt x="25919" y="1168"/>
                  <a:pt x="26019" y="1102"/>
                  <a:pt x="26086" y="1068"/>
                </a:cubicBezTo>
                <a:lnTo>
                  <a:pt x="26086" y="1068"/>
                </a:lnTo>
                <a:cubicBezTo>
                  <a:pt x="25252" y="1402"/>
                  <a:pt x="24585" y="1935"/>
                  <a:pt x="23851" y="2402"/>
                </a:cubicBezTo>
                <a:cubicBezTo>
                  <a:pt x="24218" y="2102"/>
                  <a:pt x="24551" y="1802"/>
                  <a:pt x="24918" y="1468"/>
                </a:cubicBezTo>
                <a:lnTo>
                  <a:pt x="24918" y="1468"/>
                </a:lnTo>
                <a:cubicBezTo>
                  <a:pt x="24218" y="1769"/>
                  <a:pt x="23717" y="2302"/>
                  <a:pt x="23084" y="2736"/>
                </a:cubicBezTo>
                <a:cubicBezTo>
                  <a:pt x="23350" y="2402"/>
                  <a:pt x="23617" y="2069"/>
                  <a:pt x="23884" y="1735"/>
                </a:cubicBezTo>
                <a:lnTo>
                  <a:pt x="23851" y="1669"/>
                </a:lnTo>
                <a:cubicBezTo>
                  <a:pt x="23617" y="1902"/>
                  <a:pt x="23417" y="2136"/>
                  <a:pt x="23217" y="2336"/>
                </a:cubicBezTo>
                <a:cubicBezTo>
                  <a:pt x="22283" y="3070"/>
                  <a:pt x="21716" y="4070"/>
                  <a:pt x="21049" y="4971"/>
                </a:cubicBezTo>
                <a:cubicBezTo>
                  <a:pt x="20915" y="5138"/>
                  <a:pt x="20849" y="5338"/>
                  <a:pt x="20715" y="5505"/>
                </a:cubicBezTo>
                <a:cubicBezTo>
                  <a:pt x="20682" y="5505"/>
                  <a:pt x="20682" y="5471"/>
                  <a:pt x="20615" y="5471"/>
                </a:cubicBezTo>
                <a:cubicBezTo>
                  <a:pt x="20949" y="4938"/>
                  <a:pt x="21282" y="4337"/>
                  <a:pt x="21583" y="3803"/>
                </a:cubicBezTo>
                <a:lnTo>
                  <a:pt x="21583" y="3803"/>
                </a:lnTo>
                <a:cubicBezTo>
                  <a:pt x="21049" y="4337"/>
                  <a:pt x="20715" y="5004"/>
                  <a:pt x="20348" y="5605"/>
                </a:cubicBezTo>
                <a:cubicBezTo>
                  <a:pt x="20515" y="5271"/>
                  <a:pt x="20615" y="4938"/>
                  <a:pt x="20782" y="4604"/>
                </a:cubicBezTo>
                <a:lnTo>
                  <a:pt x="20782" y="4604"/>
                </a:lnTo>
                <a:cubicBezTo>
                  <a:pt x="20248" y="5405"/>
                  <a:pt x="19881" y="6272"/>
                  <a:pt x="19448" y="7239"/>
                </a:cubicBezTo>
                <a:cubicBezTo>
                  <a:pt x="19381" y="6972"/>
                  <a:pt x="19348" y="6806"/>
                  <a:pt x="19281" y="6639"/>
                </a:cubicBezTo>
                <a:lnTo>
                  <a:pt x="18547" y="4637"/>
                </a:lnTo>
                <a:cubicBezTo>
                  <a:pt x="18447" y="4404"/>
                  <a:pt x="18380" y="4104"/>
                  <a:pt x="18213" y="3837"/>
                </a:cubicBezTo>
                <a:cubicBezTo>
                  <a:pt x="17947" y="3403"/>
                  <a:pt x="17680" y="2936"/>
                  <a:pt x="17413" y="2469"/>
                </a:cubicBezTo>
                <a:cubicBezTo>
                  <a:pt x="17279" y="2236"/>
                  <a:pt x="17179" y="1969"/>
                  <a:pt x="17013" y="1769"/>
                </a:cubicBezTo>
                <a:lnTo>
                  <a:pt x="17013" y="1769"/>
                </a:lnTo>
                <a:cubicBezTo>
                  <a:pt x="17213" y="2269"/>
                  <a:pt x="17446" y="2769"/>
                  <a:pt x="17680" y="3270"/>
                </a:cubicBezTo>
                <a:cubicBezTo>
                  <a:pt x="17680" y="3270"/>
                  <a:pt x="17613" y="3270"/>
                  <a:pt x="17613" y="3303"/>
                </a:cubicBezTo>
                <a:cubicBezTo>
                  <a:pt x="17380" y="2769"/>
                  <a:pt x="17079" y="2269"/>
                  <a:pt x="16846" y="1735"/>
                </a:cubicBezTo>
                <a:lnTo>
                  <a:pt x="16779" y="1735"/>
                </a:lnTo>
                <a:cubicBezTo>
                  <a:pt x="16879" y="1835"/>
                  <a:pt x="16913" y="2002"/>
                  <a:pt x="17013" y="2169"/>
                </a:cubicBezTo>
                <a:cubicBezTo>
                  <a:pt x="17046" y="2269"/>
                  <a:pt x="17013" y="2336"/>
                  <a:pt x="16946" y="2469"/>
                </a:cubicBezTo>
                <a:cubicBezTo>
                  <a:pt x="16412" y="1602"/>
                  <a:pt x="15678" y="935"/>
                  <a:pt x="14878" y="268"/>
                </a:cubicBezTo>
                <a:lnTo>
                  <a:pt x="14878" y="268"/>
                </a:lnTo>
                <a:cubicBezTo>
                  <a:pt x="15178" y="601"/>
                  <a:pt x="15512" y="968"/>
                  <a:pt x="15778" y="1302"/>
                </a:cubicBezTo>
                <a:cubicBezTo>
                  <a:pt x="15778" y="1302"/>
                  <a:pt x="15745" y="1302"/>
                  <a:pt x="15745" y="1335"/>
                </a:cubicBezTo>
                <a:cubicBezTo>
                  <a:pt x="15245" y="901"/>
                  <a:pt x="14778" y="434"/>
                  <a:pt x="142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8" name="Google Shape;2098;p88"/>
          <p:cNvGrpSpPr/>
          <p:nvPr/>
        </p:nvGrpSpPr>
        <p:grpSpPr>
          <a:xfrm>
            <a:off x="5262493" y="2102393"/>
            <a:ext cx="1919469" cy="1131890"/>
            <a:chOff x="509486" y="566263"/>
            <a:chExt cx="1330009" cy="784401"/>
          </a:xfrm>
        </p:grpSpPr>
        <p:sp>
          <p:nvSpPr>
            <p:cNvPr id="2099" name="Google Shape;2099;p88"/>
            <p:cNvSpPr/>
            <p:nvPr/>
          </p:nvSpPr>
          <p:spPr>
            <a:xfrm flipH="1">
              <a:off x="1095383" y="1130334"/>
              <a:ext cx="179771" cy="86872"/>
            </a:xfrm>
            <a:custGeom>
              <a:avLst/>
              <a:gdLst/>
              <a:ahLst/>
              <a:cxnLst/>
              <a:rect l="l" t="t" r="r" b="b"/>
              <a:pathLst>
                <a:path w="3311" h="1600" extrusionOk="0">
                  <a:moveTo>
                    <a:pt x="3153" y="0"/>
                  </a:moveTo>
                  <a:cubicBezTo>
                    <a:pt x="3139" y="0"/>
                    <a:pt x="3124" y="3"/>
                    <a:pt x="3108" y="9"/>
                  </a:cubicBezTo>
                  <a:cubicBezTo>
                    <a:pt x="3096" y="9"/>
                    <a:pt x="3073" y="21"/>
                    <a:pt x="3037" y="33"/>
                  </a:cubicBezTo>
                  <a:cubicBezTo>
                    <a:pt x="2549" y="200"/>
                    <a:pt x="2215" y="557"/>
                    <a:pt x="2132" y="676"/>
                  </a:cubicBezTo>
                  <a:cubicBezTo>
                    <a:pt x="2072" y="748"/>
                    <a:pt x="1989" y="807"/>
                    <a:pt x="1953" y="843"/>
                  </a:cubicBezTo>
                  <a:cubicBezTo>
                    <a:pt x="1941" y="855"/>
                    <a:pt x="1906" y="855"/>
                    <a:pt x="1882" y="855"/>
                  </a:cubicBezTo>
                  <a:cubicBezTo>
                    <a:pt x="1797" y="844"/>
                    <a:pt x="1717" y="839"/>
                    <a:pt x="1641" y="839"/>
                  </a:cubicBezTo>
                  <a:cubicBezTo>
                    <a:pt x="1214" y="839"/>
                    <a:pt x="919" y="992"/>
                    <a:pt x="727" y="1093"/>
                  </a:cubicBezTo>
                  <a:cubicBezTo>
                    <a:pt x="529" y="1192"/>
                    <a:pt x="156" y="1200"/>
                    <a:pt x="38" y="1200"/>
                  </a:cubicBezTo>
                  <a:cubicBezTo>
                    <a:pt x="14" y="1200"/>
                    <a:pt x="1" y="1200"/>
                    <a:pt x="1" y="1200"/>
                  </a:cubicBezTo>
                  <a:lnTo>
                    <a:pt x="1" y="1200"/>
                  </a:lnTo>
                  <a:cubicBezTo>
                    <a:pt x="116" y="1304"/>
                    <a:pt x="271" y="1338"/>
                    <a:pt x="431" y="1338"/>
                  </a:cubicBezTo>
                  <a:cubicBezTo>
                    <a:pt x="619" y="1338"/>
                    <a:pt x="812" y="1292"/>
                    <a:pt x="953" y="1260"/>
                  </a:cubicBezTo>
                  <a:cubicBezTo>
                    <a:pt x="1084" y="1224"/>
                    <a:pt x="1203" y="1224"/>
                    <a:pt x="1298" y="1224"/>
                  </a:cubicBezTo>
                  <a:cubicBezTo>
                    <a:pt x="1358" y="1224"/>
                    <a:pt x="1394" y="1271"/>
                    <a:pt x="1394" y="1331"/>
                  </a:cubicBezTo>
                  <a:lnTo>
                    <a:pt x="1394" y="1367"/>
                  </a:lnTo>
                  <a:cubicBezTo>
                    <a:pt x="1322" y="1379"/>
                    <a:pt x="1203" y="1498"/>
                    <a:pt x="1203" y="1498"/>
                  </a:cubicBezTo>
                  <a:cubicBezTo>
                    <a:pt x="1229" y="1488"/>
                    <a:pt x="1266" y="1484"/>
                    <a:pt x="1305" y="1484"/>
                  </a:cubicBezTo>
                  <a:cubicBezTo>
                    <a:pt x="1411" y="1484"/>
                    <a:pt x="1537" y="1510"/>
                    <a:pt x="1537" y="1510"/>
                  </a:cubicBezTo>
                  <a:cubicBezTo>
                    <a:pt x="1706" y="1574"/>
                    <a:pt x="1835" y="1599"/>
                    <a:pt x="1941" y="1599"/>
                  </a:cubicBezTo>
                  <a:cubicBezTo>
                    <a:pt x="2303" y="1599"/>
                    <a:pt x="2378" y="1302"/>
                    <a:pt x="2775" y="1283"/>
                  </a:cubicBezTo>
                  <a:lnTo>
                    <a:pt x="2799" y="1283"/>
                  </a:lnTo>
                  <a:cubicBezTo>
                    <a:pt x="2858" y="1283"/>
                    <a:pt x="2906" y="1283"/>
                    <a:pt x="2953" y="1271"/>
                  </a:cubicBezTo>
                  <a:cubicBezTo>
                    <a:pt x="3078" y="1260"/>
                    <a:pt x="3041" y="1067"/>
                    <a:pt x="2926" y="1067"/>
                  </a:cubicBezTo>
                  <a:cubicBezTo>
                    <a:pt x="2919" y="1067"/>
                    <a:pt x="2913" y="1068"/>
                    <a:pt x="2906" y="1069"/>
                  </a:cubicBezTo>
                  <a:lnTo>
                    <a:pt x="2811" y="1069"/>
                  </a:lnTo>
                  <a:cubicBezTo>
                    <a:pt x="2692" y="1033"/>
                    <a:pt x="2501" y="712"/>
                    <a:pt x="3049" y="319"/>
                  </a:cubicBezTo>
                  <a:lnTo>
                    <a:pt x="3227" y="188"/>
                  </a:lnTo>
                  <a:cubicBezTo>
                    <a:pt x="3310" y="126"/>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8"/>
            <p:cNvSpPr/>
            <p:nvPr/>
          </p:nvSpPr>
          <p:spPr>
            <a:xfrm flipH="1">
              <a:off x="1432174" y="988136"/>
              <a:ext cx="179771" cy="86818"/>
            </a:xfrm>
            <a:custGeom>
              <a:avLst/>
              <a:gdLst/>
              <a:ahLst/>
              <a:cxnLst/>
              <a:rect l="l" t="t" r="r" b="b"/>
              <a:pathLst>
                <a:path w="3311" h="1599" extrusionOk="0">
                  <a:moveTo>
                    <a:pt x="3153" y="0"/>
                  </a:moveTo>
                  <a:cubicBezTo>
                    <a:pt x="3139" y="0"/>
                    <a:pt x="3123" y="3"/>
                    <a:pt x="3108" y="9"/>
                  </a:cubicBezTo>
                  <a:cubicBezTo>
                    <a:pt x="3096" y="9"/>
                    <a:pt x="3060" y="21"/>
                    <a:pt x="3037" y="33"/>
                  </a:cubicBezTo>
                  <a:cubicBezTo>
                    <a:pt x="2537" y="200"/>
                    <a:pt x="2215" y="557"/>
                    <a:pt x="2132" y="676"/>
                  </a:cubicBezTo>
                  <a:cubicBezTo>
                    <a:pt x="2060" y="747"/>
                    <a:pt x="1989" y="807"/>
                    <a:pt x="1941" y="842"/>
                  </a:cubicBezTo>
                  <a:cubicBezTo>
                    <a:pt x="1929" y="854"/>
                    <a:pt x="1906" y="854"/>
                    <a:pt x="1870" y="854"/>
                  </a:cubicBezTo>
                  <a:cubicBezTo>
                    <a:pt x="1787" y="844"/>
                    <a:pt x="1709" y="839"/>
                    <a:pt x="1634" y="839"/>
                  </a:cubicBezTo>
                  <a:cubicBezTo>
                    <a:pt x="1214" y="839"/>
                    <a:pt x="919" y="991"/>
                    <a:pt x="727" y="1092"/>
                  </a:cubicBezTo>
                  <a:cubicBezTo>
                    <a:pt x="528" y="1192"/>
                    <a:pt x="156" y="1200"/>
                    <a:pt x="38" y="1200"/>
                  </a:cubicBezTo>
                  <a:cubicBezTo>
                    <a:pt x="14" y="1200"/>
                    <a:pt x="1" y="1200"/>
                    <a:pt x="1" y="1200"/>
                  </a:cubicBezTo>
                  <a:lnTo>
                    <a:pt x="1" y="1200"/>
                  </a:lnTo>
                  <a:cubicBezTo>
                    <a:pt x="116" y="1304"/>
                    <a:pt x="269" y="1337"/>
                    <a:pt x="427" y="1337"/>
                  </a:cubicBezTo>
                  <a:cubicBezTo>
                    <a:pt x="612" y="1337"/>
                    <a:pt x="805" y="1291"/>
                    <a:pt x="953" y="1259"/>
                  </a:cubicBezTo>
                  <a:cubicBezTo>
                    <a:pt x="1084" y="1223"/>
                    <a:pt x="1203" y="1223"/>
                    <a:pt x="1286" y="1223"/>
                  </a:cubicBezTo>
                  <a:cubicBezTo>
                    <a:pt x="1346" y="1223"/>
                    <a:pt x="1394" y="1271"/>
                    <a:pt x="1394" y="1331"/>
                  </a:cubicBezTo>
                  <a:lnTo>
                    <a:pt x="1394" y="1366"/>
                  </a:lnTo>
                  <a:cubicBezTo>
                    <a:pt x="1322" y="1378"/>
                    <a:pt x="1203" y="1497"/>
                    <a:pt x="1203" y="1497"/>
                  </a:cubicBezTo>
                  <a:cubicBezTo>
                    <a:pt x="1229" y="1488"/>
                    <a:pt x="1266" y="1484"/>
                    <a:pt x="1305" y="1484"/>
                  </a:cubicBezTo>
                  <a:cubicBezTo>
                    <a:pt x="1410" y="1484"/>
                    <a:pt x="1536" y="1509"/>
                    <a:pt x="1536" y="1509"/>
                  </a:cubicBezTo>
                  <a:cubicBezTo>
                    <a:pt x="1705" y="1574"/>
                    <a:pt x="1835" y="1599"/>
                    <a:pt x="1940" y="1599"/>
                  </a:cubicBezTo>
                  <a:cubicBezTo>
                    <a:pt x="2302" y="1599"/>
                    <a:pt x="2375" y="1301"/>
                    <a:pt x="2763" y="1283"/>
                  </a:cubicBezTo>
                  <a:lnTo>
                    <a:pt x="2799" y="1283"/>
                  </a:lnTo>
                  <a:cubicBezTo>
                    <a:pt x="2858" y="1283"/>
                    <a:pt x="2906" y="1283"/>
                    <a:pt x="2941" y="1271"/>
                  </a:cubicBezTo>
                  <a:cubicBezTo>
                    <a:pt x="3077" y="1260"/>
                    <a:pt x="3041" y="1067"/>
                    <a:pt x="2926" y="1067"/>
                  </a:cubicBezTo>
                  <a:cubicBezTo>
                    <a:pt x="2919" y="1067"/>
                    <a:pt x="2913" y="1067"/>
                    <a:pt x="2906" y="1069"/>
                  </a:cubicBezTo>
                  <a:lnTo>
                    <a:pt x="2810" y="1069"/>
                  </a:lnTo>
                  <a:cubicBezTo>
                    <a:pt x="2691" y="1033"/>
                    <a:pt x="2501" y="711"/>
                    <a:pt x="3049" y="319"/>
                  </a:cubicBezTo>
                  <a:lnTo>
                    <a:pt x="3227" y="188"/>
                  </a:lnTo>
                  <a:cubicBezTo>
                    <a:pt x="3310" y="125"/>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8"/>
            <p:cNvSpPr/>
            <p:nvPr/>
          </p:nvSpPr>
          <p:spPr>
            <a:xfrm flipH="1">
              <a:off x="509486" y="1261239"/>
              <a:ext cx="264254" cy="89424"/>
            </a:xfrm>
            <a:custGeom>
              <a:avLst/>
              <a:gdLst/>
              <a:ahLst/>
              <a:cxnLst/>
              <a:rect l="l" t="t" r="r" b="b"/>
              <a:pathLst>
                <a:path w="4867" h="1647" extrusionOk="0">
                  <a:moveTo>
                    <a:pt x="4159" y="0"/>
                  </a:moveTo>
                  <a:cubicBezTo>
                    <a:pt x="3478" y="0"/>
                    <a:pt x="2911" y="249"/>
                    <a:pt x="2743" y="361"/>
                  </a:cubicBezTo>
                  <a:cubicBezTo>
                    <a:pt x="2612" y="456"/>
                    <a:pt x="2481" y="480"/>
                    <a:pt x="2410" y="492"/>
                  </a:cubicBezTo>
                  <a:cubicBezTo>
                    <a:pt x="2374" y="492"/>
                    <a:pt x="2362" y="492"/>
                    <a:pt x="2327" y="480"/>
                  </a:cubicBezTo>
                  <a:cubicBezTo>
                    <a:pt x="1847" y="207"/>
                    <a:pt x="1420" y="152"/>
                    <a:pt x="1079" y="152"/>
                  </a:cubicBezTo>
                  <a:cubicBezTo>
                    <a:pt x="929" y="152"/>
                    <a:pt x="796" y="163"/>
                    <a:pt x="684" y="170"/>
                  </a:cubicBezTo>
                  <a:cubicBezTo>
                    <a:pt x="657" y="172"/>
                    <a:pt x="630" y="173"/>
                    <a:pt x="602" y="173"/>
                  </a:cubicBezTo>
                  <a:cubicBezTo>
                    <a:pt x="468" y="173"/>
                    <a:pt x="322" y="150"/>
                    <a:pt x="184" y="111"/>
                  </a:cubicBezTo>
                  <a:cubicBezTo>
                    <a:pt x="175" y="109"/>
                    <a:pt x="168" y="108"/>
                    <a:pt x="160" y="108"/>
                  </a:cubicBezTo>
                  <a:cubicBezTo>
                    <a:pt x="46" y="108"/>
                    <a:pt x="0" y="269"/>
                    <a:pt x="112" y="325"/>
                  </a:cubicBezTo>
                  <a:cubicBezTo>
                    <a:pt x="362" y="444"/>
                    <a:pt x="684" y="480"/>
                    <a:pt x="886" y="515"/>
                  </a:cubicBezTo>
                  <a:cubicBezTo>
                    <a:pt x="1112" y="539"/>
                    <a:pt x="1291" y="623"/>
                    <a:pt x="1398" y="682"/>
                  </a:cubicBezTo>
                  <a:cubicBezTo>
                    <a:pt x="1458" y="706"/>
                    <a:pt x="1469" y="765"/>
                    <a:pt x="1434" y="825"/>
                  </a:cubicBezTo>
                  <a:lnTo>
                    <a:pt x="1434" y="837"/>
                  </a:lnTo>
                  <a:cubicBezTo>
                    <a:pt x="1422" y="873"/>
                    <a:pt x="1374" y="896"/>
                    <a:pt x="1350" y="896"/>
                  </a:cubicBezTo>
                  <a:cubicBezTo>
                    <a:pt x="1231" y="920"/>
                    <a:pt x="1077" y="980"/>
                    <a:pt x="1077" y="980"/>
                  </a:cubicBezTo>
                  <a:cubicBezTo>
                    <a:pt x="1219" y="992"/>
                    <a:pt x="1458" y="1135"/>
                    <a:pt x="1493" y="1170"/>
                  </a:cubicBezTo>
                  <a:cubicBezTo>
                    <a:pt x="1493" y="1182"/>
                    <a:pt x="1517" y="1182"/>
                    <a:pt x="1517" y="1182"/>
                  </a:cubicBezTo>
                  <a:cubicBezTo>
                    <a:pt x="1853" y="1499"/>
                    <a:pt x="2092" y="1580"/>
                    <a:pt x="2301" y="1580"/>
                  </a:cubicBezTo>
                  <a:cubicBezTo>
                    <a:pt x="2520" y="1580"/>
                    <a:pt x="2706" y="1492"/>
                    <a:pt x="2936" y="1492"/>
                  </a:cubicBezTo>
                  <a:cubicBezTo>
                    <a:pt x="3033" y="1492"/>
                    <a:pt x="3138" y="1507"/>
                    <a:pt x="3255" y="1551"/>
                  </a:cubicBezTo>
                  <a:cubicBezTo>
                    <a:pt x="3267" y="1551"/>
                    <a:pt x="3279" y="1575"/>
                    <a:pt x="3303" y="1575"/>
                  </a:cubicBezTo>
                  <a:cubicBezTo>
                    <a:pt x="3452" y="1627"/>
                    <a:pt x="3590" y="1647"/>
                    <a:pt x="3713" y="1647"/>
                  </a:cubicBezTo>
                  <a:cubicBezTo>
                    <a:pt x="3818" y="1647"/>
                    <a:pt x="3912" y="1633"/>
                    <a:pt x="3994" y="1611"/>
                  </a:cubicBezTo>
                  <a:cubicBezTo>
                    <a:pt x="4113" y="1587"/>
                    <a:pt x="4101" y="1420"/>
                    <a:pt x="3982" y="1408"/>
                  </a:cubicBezTo>
                  <a:cubicBezTo>
                    <a:pt x="3755" y="1373"/>
                    <a:pt x="3505" y="1337"/>
                    <a:pt x="3434" y="1289"/>
                  </a:cubicBezTo>
                  <a:cubicBezTo>
                    <a:pt x="3303" y="1194"/>
                    <a:pt x="3208" y="646"/>
                    <a:pt x="4148" y="444"/>
                  </a:cubicBezTo>
                  <a:cubicBezTo>
                    <a:pt x="4375" y="396"/>
                    <a:pt x="4577" y="325"/>
                    <a:pt x="4756" y="230"/>
                  </a:cubicBezTo>
                  <a:cubicBezTo>
                    <a:pt x="4867" y="174"/>
                    <a:pt x="4822" y="25"/>
                    <a:pt x="4719" y="25"/>
                  </a:cubicBezTo>
                  <a:cubicBezTo>
                    <a:pt x="4711" y="25"/>
                    <a:pt x="4704" y="26"/>
                    <a:pt x="4696" y="27"/>
                  </a:cubicBezTo>
                  <a:cubicBezTo>
                    <a:pt x="4642" y="37"/>
                    <a:pt x="4588" y="43"/>
                    <a:pt x="4532" y="43"/>
                  </a:cubicBezTo>
                  <a:cubicBezTo>
                    <a:pt x="4454" y="43"/>
                    <a:pt x="4375" y="31"/>
                    <a:pt x="4291" y="3"/>
                  </a:cubicBezTo>
                  <a:cubicBezTo>
                    <a:pt x="4247" y="1"/>
                    <a:pt x="4202"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8"/>
            <p:cNvSpPr/>
            <p:nvPr/>
          </p:nvSpPr>
          <p:spPr>
            <a:xfrm flipH="1">
              <a:off x="1181983" y="806302"/>
              <a:ext cx="109947" cy="66294"/>
            </a:xfrm>
            <a:custGeom>
              <a:avLst/>
              <a:gdLst/>
              <a:ahLst/>
              <a:cxnLst/>
              <a:rect l="l" t="t" r="r" b="b"/>
              <a:pathLst>
                <a:path w="2025" h="1221" extrusionOk="0">
                  <a:moveTo>
                    <a:pt x="895" y="1"/>
                  </a:moveTo>
                  <a:cubicBezTo>
                    <a:pt x="591" y="1"/>
                    <a:pt x="179" y="227"/>
                    <a:pt x="179" y="227"/>
                  </a:cubicBezTo>
                  <a:cubicBezTo>
                    <a:pt x="179" y="227"/>
                    <a:pt x="226" y="218"/>
                    <a:pt x="274" y="218"/>
                  </a:cubicBezTo>
                  <a:cubicBezTo>
                    <a:pt x="322" y="218"/>
                    <a:pt x="369" y="227"/>
                    <a:pt x="369" y="262"/>
                  </a:cubicBezTo>
                  <a:cubicBezTo>
                    <a:pt x="369" y="322"/>
                    <a:pt x="0" y="620"/>
                    <a:pt x="72" y="1132"/>
                  </a:cubicBezTo>
                  <a:cubicBezTo>
                    <a:pt x="78" y="1191"/>
                    <a:pt x="122" y="1221"/>
                    <a:pt x="170" y="1221"/>
                  </a:cubicBezTo>
                  <a:cubicBezTo>
                    <a:pt x="217" y="1221"/>
                    <a:pt x="268" y="1191"/>
                    <a:pt x="286" y="1132"/>
                  </a:cubicBezTo>
                  <a:cubicBezTo>
                    <a:pt x="310" y="977"/>
                    <a:pt x="381" y="798"/>
                    <a:pt x="524" y="643"/>
                  </a:cubicBezTo>
                  <a:cubicBezTo>
                    <a:pt x="607" y="572"/>
                    <a:pt x="679" y="512"/>
                    <a:pt x="762" y="465"/>
                  </a:cubicBezTo>
                  <a:cubicBezTo>
                    <a:pt x="774" y="459"/>
                    <a:pt x="792" y="456"/>
                    <a:pt x="810" y="456"/>
                  </a:cubicBezTo>
                  <a:cubicBezTo>
                    <a:pt x="828" y="456"/>
                    <a:pt x="845" y="459"/>
                    <a:pt x="857" y="465"/>
                  </a:cubicBezTo>
                  <a:cubicBezTo>
                    <a:pt x="936" y="504"/>
                    <a:pt x="1023" y="527"/>
                    <a:pt x="1105" y="527"/>
                  </a:cubicBezTo>
                  <a:cubicBezTo>
                    <a:pt x="1122" y="527"/>
                    <a:pt x="1139" y="526"/>
                    <a:pt x="1155" y="524"/>
                  </a:cubicBezTo>
                  <a:cubicBezTo>
                    <a:pt x="1191" y="524"/>
                    <a:pt x="1215" y="524"/>
                    <a:pt x="1250" y="512"/>
                  </a:cubicBezTo>
                  <a:cubicBezTo>
                    <a:pt x="1263" y="509"/>
                    <a:pt x="1275" y="508"/>
                    <a:pt x="1286" y="508"/>
                  </a:cubicBezTo>
                  <a:cubicBezTo>
                    <a:pt x="1317" y="508"/>
                    <a:pt x="1343" y="519"/>
                    <a:pt x="1369" y="536"/>
                  </a:cubicBezTo>
                  <a:cubicBezTo>
                    <a:pt x="1477" y="643"/>
                    <a:pt x="1631" y="774"/>
                    <a:pt x="1834" y="858"/>
                  </a:cubicBezTo>
                  <a:cubicBezTo>
                    <a:pt x="1846" y="862"/>
                    <a:pt x="1858" y="864"/>
                    <a:pt x="1869" y="864"/>
                  </a:cubicBezTo>
                  <a:cubicBezTo>
                    <a:pt x="1950" y="864"/>
                    <a:pt x="2017" y="764"/>
                    <a:pt x="1965" y="691"/>
                  </a:cubicBezTo>
                  <a:cubicBezTo>
                    <a:pt x="1905" y="596"/>
                    <a:pt x="1834" y="501"/>
                    <a:pt x="1750" y="417"/>
                  </a:cubicBezTo>
                  <a:cubicBezTo>
                    <a:pt x="1691" y="358"/>
                    <a:pt x="1715" y="274"/>
                    <a:pt x="1786" y="239"/>
                  </a:cubicBezTo>
                  <a:cubicBezTo>
                    <a:pt x="1846" y="215"/>
                    <a:pt x="1929" y="155"/>
                    <a:pt x="2024" y="60"/>
                  </a:cubicBezTo>
                  <a:lnTo>
                    <a:pt x="2024" y="60"/>
                  </a:lnTo>
                  <a:cubicBezTo>
                    <a:pt x="2024" y="60"/>
                    <a:pt x="1761" y="112"/>
                    <a:pt x="1494" y="112"/>
                  </a:cubicBezTo>
                  <a:cubicBezTo>
                    <a:pt x="1337" y="112"/>
                    <a:pt x="1178" y="94"/>
                    <a:pt x="1072" y="36"/>
                  </a:cubicBezTo>
                  <a:cubicBezTo>
                    <a:pt x="1021" y="11"/>
                    <a:pt x="961"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8"/>
            <p:cNvSpPr/>
            <p:nvPr/>
          </p:nvSpPr>
          <p:spPr>
            <a:xfrm flipH="1">
              <a:off x="874294" y="940519"/>
              <a:ext cx="109947" cy="66566"/>
            </a:xfrm>
            <a:custGeom>
              <a:avLst/>
              <a:gdLst/>
              <a:ahLst/>
              <a:cxnLst/>
              <a:rect l="l" t="t" r="r" b="b"/>
              <a:pathLst>
                <a:path w="2025" h="1226" extrusionOk="0">
                  <a:moveTo>
                    <a:pt x="888" y="1"/>
                  </a:moveTo>
                  <a:cubicBezTo>
                    <a:pt x="584" y="1"/>
                    <a:pt x="179" y="231"/>
                    <a:pt x="179" y="231"/>
                  </a:cubicBezTo>
                  <a:cubicBezTo>
                    <a:pt x="179" y="231"/>
                    <a:pt x="241" y="216"/>
                    <a:pt x="295" y="216"/>
                  </a:cubicBezTo>
                  <a:cubicBezTo>
                    <a:pt x="335" y="216"/>
                    <a:pt x="370" y="224"/>
                    <a:pt x="370" y="255"/>
                  </a:cubicBezTo>
                  <a:cubicBezTo>
                    <a:pt x="370" y="315"/>
                    <a:pt x="1" y="612"/>
                    <a:pt x="96" y="1136"/>
                  </a:cubicBezTo>
                  <a:cubicBezTo>
                    <a:pt x="102" y="1196"/>
                    <a:pt x="146" y="1225"/>
                    <a:pt x="192" y="1225"/>
                  </a:cubicBezTo>
                  <a:cubicBezTo>
                    <a:pt x="239" y="1225"/>
                    <a:pt x="286" y="1196"/>
                    <a:pt x="298" y="1136"/>
                  </a:cubicBezTo>
                  <a:cubicBezTo>
                    <a:pt x="334" y="969"/>
                    <a:pt x="405" y="791"/>
                    <a:pt x="536" y="648"/>
                  </a:cubicBezTo>
                  <a:cubicBezTo>
                    <a:pt x="632" y="565"/>
                    <a:pt x="703" y="517"/>
                    <a:pt x="774" y="469"/>
                  </a:cubicBezTo>
                  <a:cubicBezTo>
                    <a:pt x="792" y="457"/>
                    <a:pt x="810" y="451"/>
                    <a:pt x="828" y="451"/>
                  </a:cubicBezTo>
                  <a:cubicBezTo>
                    <a:pt x="846" y="451"/>
                    <a:pt x="864" y="457"/>
                    <a:pt x="882" y="469"/>
                  </a:cubicBezTo>
                  <a:cubicBezTo>
                    <a:pt x="951" y="509"/>
                    <a:pt x="1036" y="532"/>
                    <a:pt x="1124" y="532"/>
                  </a:cubicBezTo>
                  <a:cubicBezTo>
                    <a:pt x="1142" y="532"/>
                    <a:pt x="1161" y="531"/>
                    <a:pt x="1179" y="529"/>
                  </a:cubicBezTo>
                  <a:cubicBezTo>
                    <a:pt x="1191" y="529"/>
                    <a:pt x="1227" y="529"/>
                    <a:pt x="1251" y="517"/>
                  </a:cubicBezTo>
                  <a:cubicBezTo>
                    <a:pt x="1265" y="510"/>
                    <a:pt x="1279" y="507"/>
                    <a:pt x="1292" y="507"/>
                  </a:cubicBezTo>
                  <a:cubicBezTo>
                    <a:pt x="1324" y="507"/>
                    <a:pt x="1353" y="524"/>
                    <a:pt x="1370" y="541"/>
                  </a:cubicBezTo>
                  <a:cubicBezTo>
                    <a:pt x="1477" y="648"/>
                    <a:pt x="1644" y="779"/>
                    <a:pt x="1834" y="850"/>
                  </a:cubicBezTo>
                  <a:cubicBezTo>
                    <a:pt x="1851" y="858"/>
                    <a:pt x="1867" y="861"/>
                    <a:pt x="1882" y="861"/>
                  </a:cubicBezTo>
                  <a:cubicBezTo>
                    <a:pt x="1964" y="861"/>
                    <a:pt x="2015" y="764"/>
                    <a:pt x="1965" y="684"/>
                  </a:cubicBezTo>
                  <a:cubicBezTo>
                    <a:pt x="1906" y="600"/>
                    <a:pt x="1834" y="493"/>
                    <a:pt x="1763" y="422"/>
                  </a:cubicBezTo>
                  <a:cubicBezTo>
                    <a:pt x="1703" y="362"/>
                    <a:pt x="1715" y="267"/>
                    <a:pt x="1786" y="243"/>
                  </a:cubicBezTo>
                  <a:cubicBezTo>
                    <a:pt x="1846" y="219"/>
                    <a:pt x="1941" y="148"/>
                    <a:pt x="2025" y="64"/>
                  </a:cubicBezTo>
                  <a:lnTo>
                    <a:pt x="2025" y="64"/>
                  </a:lnTo>
                  <a:cubicBezTo>
                    <a:pt x="2024" y="64"/>
                    <a:pt x="1764" y="111"/>
                    <a:pt x="1499" y="111"/>
                  </a:cubicBezTo>
                  <a:cubicBezTo>
                    <a:pt x="1340" y="111"/>
                    <a:pt x="1179" y="94"/>
                    <a:pt x="1072" y="41"/>
                  </a:cubicBezTo>
                  <a:cubicBezTo>
                    <a:pt x="1020" y="12"/>
                    <a:pt x="957" y="1"/>
                    <a:pt x="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8"/>
            <p:cNvSpPr/>
            <p:nvPr/>
          </p:nvSpPr>
          <p:spPr>
            <a:xfrm flipH="1">
              <a:off x="1659670" y="772205"/>
              <a:ext cx="179825" cy="86818"/>
            </a:xfrm>
            <a:custGeom>
              <a:avLst/>
              <a:gdLst/>
              <a:ahLst/>
              <a:cxnLst/>
              <a:rect l="l" t="t" r="r" b="b"/>
              <a:pathLst>
                <a:path w="3312" h="1599" extrusionOk="0">
                  <a:moveTo>
                    <a:pt x="3164" y="0"/>
                  </a:moveTo>
                  <a:cubicBezTo>
                    <a:pt x="3150" y="0"/>
                    <a:pt x="3135" y="3"/>
                    <a:pt x="3120" y="9"/>
                  </a:cubicBezTo>
                  <a:cubicBezTo>
                    <a:pt x="3084" y="21"/>
                    <a:pt x="3072" y="21"/>
                    <a:pt x="3049" y="45"/>
                  </a:cubicBezTo>
                  <a:cubicBezTo>
                    <a:pt x="2548" y="200"/>
                    <a:pt x="2227" y="557"/>
                    <a:pt x="2132" y="676"/>
                  </a:cubicBezTo>
                  <a:cubicBezTo>
                    <a:pt x="2072" y="759"/>
                    <a:pt x="2001" y="819"/>
                    <a:pt x="1953" y="843"/>
                  </a:cubicBezTo>
                  <a:cubicBezTo>
                    <a:pt x="1941" y="855"/>
                    <a:pt x="1917" y="855"/>
                    <a:pt x="1882" y="855"/>
                  </a:cubicBezTo>
                  <a:cubicBezTo>
                    <a:pt x="1799" y="844"/>
                    <a:pt x="1721" y="839"/>
                    <a:pt x="1646" y="839"/>
                  </a:cubicBezTo>
                  <a:cubicBezTo>
                    <a:pt x="1226" y="839"/>
                    <a:pt x="931" y="992"/>
                    <a:pt x="739" y="1093"/>
                  </a:cubicBezTo>
                  <a:cubicBezTo>
                    <a:pt x="540" y="1192"/>
                    <a:pt x="160" y="1200"/>
                    <a:pt x="39" y="1200"/>
                  </a:cubicBezTo>
                  <a:cubicBezTo>
                    <a:pt x="14" y="1200"/>
                    <a:pt x="1" y="1200"/>
                    <a:pt x="1" y="1200"/>
                  </a:cubicBezTo>
                  <a:lnTo>
                    <a:pt x="1" y="1200"/>
                  </a:lnTo>
                  <a:cubicBezTo>
                    <a:pt x="121" y="1304"/>
                    <a:pt x="277" y="1338"/>
                    <a:pt x="437" y="1338"/>
                  </a:cubicBezTo>
                  <a:cubicBezTo>
                    <a:pt x="624" y="1338"/>
                    <a:pt x="817" y="1292"/>
                    <a:pt x="965" y="1259"/>
                  </a:cubicBezTo>
                  <a:cubicBezTo>
                    <a:pt x="1096" y="1236"/>
                    <a:pt x="1215" y="1236"/>
                    <a:pt x="1298" y="1236"/>
                  </a:cubicBezTo>
                  <a:cubicBezTo>
                    <a:pt x="1358" y="1236"/>
                    <a:pt x="1405" y="1271"/>
                    <a:pt x="1405" y="1331"/>
                  </a:cubicBezTo>
                  <a:lnTo>
                    <a:pt x="1405" y="1367"/>
                  </a:lnTo>
                  <a:cubicBezTo>
                    <a:pt x="1334" y="1379"/>
                    <a:pt x="1215" y="1498"/>
                    <a:pt x="1215" y="1498"/>
                  </a:cubicBezTo>
                  <a:cubicBezTo>
                    <a:pt x="1238" y="1488"/>
                    <a:pt x="1272" y="1484"/>
                    <a:pt x="1310" y="1484"/>
                  </a:cubicBezTo>
                  <a:cubicBezTo>
                    <a:pt x="1410" y="1484"/>
                    <a:pt x="1536" y="1510"/>
                    <a:pt x="1536" y="1510"/>
                  </a:cubicBezTo>
                  <a:cubicBezTo>
                    <a:pt x="1708" y="1574"/>
                    <a:pt x="1839" y="1599"/>
                    <a:pt x="1945" y="1599"/>
                  </a:cubicBezTo>
                  <a:cubicBezTo>
                    <a:pt x="2310" y="1599"/>
                    <a:pt x="2378" y="1302"/>
                    <a:pt x="2775" y="1283"/>
                  </a:cubicBezTo>
                  <a:lnTo>
                    <a:pt x="2810" y="1283"/>
                  </a:lnTo>
                  <a:cubicBezTo>
                    <a:pt x="2870" y="1283"/>
                    <a:pt x="2906" y="1283"/>
                    <a:pt x="2953" y="1271"/>
                  </a:cubicBezTo>
                  <a:cubicBezTo>
                    <a:pt x="3081" y="1260"/>
                    <a:pt x="3050" y="1068"/>
                    <a:pt x="2918" y="1068"/>
                  </a:cubicBezTo>
                  <a:cubicBezTo>
                    <a:pt x="2914" y="1068"/>
                    <a:pt x="2910" y="1069"/>
                    <a:pt x="2906" y="1069"/>
                  </a:cubicBezTo>
                  <a:lnTo>
                    <a:pt x="2822" y="1069"/>
                  </a:lnTo>
                  <a:cubicBezTo>
                    <a:pt x="2703" y="1033"/>
                    <a:pt x="2513" y="712"/>
                    <a:pt x="3060" y="319"/>
                  </a:cubicBezTo>
                  <a:lnTo>
                    <a:pt x="3239" y="188"/>
                  </a:lnTo>
                  <a:cubicBezTo>
                    <a:pt x="3312" y="126"/>
                    <a:pt x="3258" y="0"/>
                    <a:pt x="31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8"/>
            <p:cNvSpPr/>
            <p:nvPr/>
          </p:nvSpPr>
          <p:spPr>
            <a:xfrm flipH="1">
              <a:off x="595683" y="793485"/>
              <a:ext cx="91867" cy="44250"/>
            </a:xfrm>
            <a:custGeom>
              <a:avLst/>
              <a:gdLst/>
              <a:ahLst/>
              <a:cxnLst/>
              <a:rect l="l" t="t" r="r" b="b"/>
              <a:pathLst>
                <a:path w="1692" h="815" extrusionOk="0">
                  <a:moveTo>
                    <a:pt x="1691" y="0"/>
                  </a:moveTo>
                  <a:cubicBezTo>
                    <a:pt x="1691" y="0"/>
                    <a:pt x="1560" y="179"/>
                    <a:pt x="1334" y="214"/>
                  </a:cubicBezTo>
                  <a:cubicBezTo>
                    <a:pt x="1108" y="262"/>
                    <a:pt x="965" y="381"/>
                    <a:pt x="918" y="417"/>
                  </a:cubicBezTo>
                  <a:cubicBezTo>
                    <a:pt x="870" y="476"/>
                    <a:pt x="810" y="500"/>
                    <a:pt x="810" y="500"/>
                  </a:cubicBezTo>
                  <a:cubicBezTo>
                    <a:pt x="724" y="470"/>
                    <a:pt x="648" y="459"/>
                    <a:pt x="582" y="459"/>
                  </a:cubicBezTo>
                  <a:cubicBezTo>
                    <a:pt x="466" y="459"/>
                    <a:pt x="379" y="494"/>
                    <a:pt x="310" y="524"/>
                  </a:cubicBezTo>
                  <a:cubicBezTo>
                    <a:pt x="275" y="536"/>
                    <a:pt x="228" y="540"/>
                    <a:pt x="182" y="540"/>
                  </a:cubicBezTo>
                  <a:cubicBezTo>
                    <a:pt x="91" y="540"/>
                    <a:pt x="1" y="524"/>
                    <a:pt x="1" y="524"/>
                  </a:cubicBezTo>
                  <a:lnTo>
                    <a:pt x="1" y="524"/>
                  </a:lnTo>
                  <a:cubicBezTo>
                    <a:pt x="53" y="591"/>
                    <a:pt x="143" y="612"/>
                    <a:pt x="232" y="612"/>
                  </a:cubicBezTo>
                  <a:cubicBezTo>
                    <a:pt x="285" y="612"/>
                    <a:pt x="337" y="604"/>
                    <a:pt x="382" y="595"/>
                  </a:cubicBezTo>
                  <a:cubicBezTo>
                    <a:pt x="501" y="595"/>
                    <a:pt x="572" y="631"/>
                    <a:pt x="572" y="631"/>
                  </a:cubicBezTo>
                  <a:cubicBezTo>
                    <a:pt x="560" y="643"/>
                    <a:pt x="560" y="679"/>
                    <a:pt x="560" y="679"/>
                  </a:cubicBezTo>
                  <a:cubicBezTo>
                    <a:pt x="537" y="679"/>
                    <a:pt x="477" y="715"/>
                    <a:pt x="477" y="715"/>
                  </a:cubicBezTo>
                  <a:cubicBezTo>
                    <a:pt x="513" y="715"/>
                    <a:pt x="608" y="750"/>
                    <a:pt x="608" y="750"/>
                  </a:cubicBezTo>
                  <a:cubicBezTo>
                    <a:pt x="693" y="798"/>
                    <a:pt x="755" y="815"/>
                    <a:pt x="805" y="815"/>
                  </a:cubicBezTo>
                  <a:cubicBezTo>
                    <a:pt x="915" y="815"/>
                    <a:pt x="967" y="734"/>
                    <a:pt x="1084" y="734"/>
                  </a:cubicBezTo>
                  <a:cubicBezTo>
                    <a:pt x="1099" y="734"/>
                    <a:pt x="1115" y="736"/>
                    <a:pt x="1132" y="738"/>
                  </a:cubicBezTo>
                  <a:lnTo>
                    <a:pt x="1144" y="738"/>
                  </a:lnTo>
                  <a:cubicBezTo>
                    <a:pt x="1153" y="739"/>
                    <a:pt x="1161" y="739"/>
                    <a:pt x="1170" y="739"/>
                  </a:cubicBezTo>
                  <a:cubicBezTo>
                    <a:pt x="1354" y="739"/>
                    <a:pt x="1441" y="619"/>
                    <a:pt x="1441" y="619"/>
                  </a:cubicBezTo>
                  <a:lnTo>
                    <a:pt x="1441" y="619"/>
                  </a:lnTo>
                  <a:cubicBezTo>
                    <a:pt x="1441" y="619"/>
                    <a:pt x="1297" y="635"/>
                    <a:pt x="1214" y="635"/>
                  </a:cubicBezTo>
                  <a:cubicBezTo>
                    <a:pt x="1194" y="635"/>
                    <a:pt x="1177" y="634"/>
                    <a:pt x="1168" y="631"/>
                  </a:cubicBezTo>
                  <a:cubicBezTo>
                    <a:pt x="1132" y="619"/>
                    <a:pt x="1072" y="453"/>
                    <a:pt x="1322" y="334"/>
                  </a:cubicBezTo>
                  <a:cubicBezTo>
                    <a:pt x="1572" y="215"/>
                    <a:pt x="1691" y="0"/>
                    <a:pt x="1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8"/>
            <p:cNvSpPr/>
            <p:nvPr/>
          </p:nvSpPr>
          <p:spPr>
            <a:xfrm flipH="1">
              <a:off x="1461540" y="566263"/>
              <a:ext cx="109947" cy="66891"/>
            </a:xfrm>
            <a:custGeom>
              <a:avLst/>
              <a:gdLst/>
              <a:ahLst/>
              <a:cxnLst/>
              <a:rect l="l" t="t" r="r" b="b"/>
              <a:pathLst>
                <a:path w="2025" h="1232" extrusionOk="0">
                  <a:moveTo>
                    <a:pt x="901" y="0"/>
                  </a:moveTo>
                  <a:cubicBezTo>
                    <a:pt x="596" y="0"/>
                    <a:pt x="179" y="237"/>
                    <a:pt x="179" y="237"/>
                  </a:cubicBezTo>
                  <a:cubicBezTo>
                    <a:pt x="179" y="237"/>
                    <a:pt x="241" y="222"/>
                    <a:pt x="294" y="222"/>
                  </a:cubicBezTo>
                  <a:cubicBezTo>
                    <a:pt x="334" y="222"/>
                    <a:pt x="369" y="231"/>
                    <a:pt x="369" y="261"/>
                  </a:cubicBezTo>
                  <a:cubicBezTo>
                    <a:pt x="369" y="321"/>
                    <a:pt x="0" y="618"/>
                    <a:pt x="83" y="1142"/>
                  </a:cubicBezTo>
                  <a:cubicBezTo>
                    <a:pt x="95" y="1202"/>
                    <a:pt x="140" y="1232"/>
                    <a:pt x="186" y="1232"/>
                  </a:cubicBezTo>
                  <a:cubicBezTo>
                    <a:pt x="232" y="1232"/>
                    <a:pt x="280" y="1202"/>
                    <a:pt x="298" y="1142"/>
                  </a:cubicBezTo>
                  <a:cubicBezTo>
                    <a:pt x="322" y="976"/>
                    <a:pt x="405" y="797"/>
                    <a:pt x="536" y="654"/>
                  </a:cubicBezTo>
                  <a:cubicBezTo>
                    <a:pt x="619" y="571"/>
                    <a:pt x="703" y="511"/>
                    <a:pt x="774" y="464"/>
                  </a:cubicBezTo>
                  <a:cubicBezTo>
                    <a:pt x="786" y="458"/>
                    <a:pt x="804" y="455"/>
                    <a:pt x="823" y="455"/>
                  </a:cubicBezTo>
                  <a:cubicBezTo>
                    <a:pt x="843" y="455"/>
                    <a:pt x="863" y="458"/>
                    <a:pt x="881" y="464"/>
                  </a:cubicBezTo>
                  <a:cubicBezTo>
                    <a:pt x="954" y="505"/>
                    <a:pt x="1044" y="537"/>
                    <a:pt x="1137" y="537"/>
                  </a:cubicBezTo>
                  <a:cubicBezTo>
                    <a:pt x="1151" y="537"/>
                    <a:pt x="1165" y="537"/>
                    <a:pt x="1179" y="535"/>
                  </a:cubicBezTo>
                  <a:cubicBezTo>
                    <a:pt x="1191" y="535"/>
                    <a:pt x="1215" y="535"/>
                    <a:pt x="1250" y="511"/>
                  </a:cubicBezTo>
                  <a:cubicBezTo>
                    <a:pt x="1262" y="508"/>
                    <a:pt x="1273" y="507"/>
                    <a:pt x="1284" y="507"/>
                  </a:cubicBezTo>
                  <a:cubicBezTo>
                    <a:pt x="1316" y="507"/>
                    <a:pt x="1343" y="520"/>
                    <a:pt x="1369" y="547"/>
                  </a:cubicBezTo>
                  <a:cubicBezTo>
                    <a:pt x="1477" y="654"/>
                    <a:pt x="1631" y="785"/>
                    <a:pt x="1834" y="857"/>
                  </a:cubicBezTo>
                  <a:cubicBezTo>
                    <a:pt x="1849" y="864"/>
                    <a:pt x="1864" y="867"/>
                    <a:pt x="1878" y="867"/>
                  </a:cubicBezTo>
                  <a:cubicBezTo>
                    <a:pt x="1955" y="867"/>
                    <a:pt x="2015" y="770"/>
                    <a:pt x="1965" y="690"/>
                  </a:cubicBezTo>
                  <a:cubicBezTo>
                    <a:pt x="1905" y="607"/>
                    <a:pt x="1834" y="499"/>
                    <a:pt x="1750" y="428"/>
                  </a:cubicBezTo>
                  <a:cubicBezTo>
                    <a:pt x="1691" y="368"/>
                    <a:pt x="1715" y="273"/>
                    <a:pt x="1786" y="249"/>
                  </a:cubicBezTo>
                  <a:cubicBezTo>
                    <a:pt x="1846" y="214"/>
                    <a:pt x="1929" y="154"/>
                    <a:pt x="2024" y="71"/>
                  </a:cubicBezTo>
                  <a:lnTo>
                    <a:pt x="2024" y="71"/>
                  </a:lnTo>
                  <a:cubicBezTo>
                    <a:pt x="2024" y="71"/>
                    <a:pt x="1779" y="114"/>
                    <a:pt x="1523" y="114"/>
                  </a:cubicBezTo>
                  <a:cubicBezTo>
                    <a:pt x="1356" y="114"/>
                    <a:pt x="1184" y="96"/>
                    <a:pt x="1072" y="35"/>
                  </a:cubicBezTo>
                  <a:cubicBezTo>
                    <a:pt x="1023" y="11"/>
                    <a:pt x="964" y="0"/>
                    <a:pt x="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7" name="Google Shape;2107;p88"/>
          <p:cNvGrpSpPr/>
          <p:nvPr/>
        </p:nvGrpSpPr>
        <p:grpSpPr>
          <a:xfrm>
            <a:off x="388758" y="345162"/>
            <a:ext cx="905657" cy="748753"/>
            <a:chOff x="8995451" y="2129812"/>
            <a:chExt cx="635906" cy="525736"/>
          </a:xfrm>
        </p:grpSpPr>
        <p:sp>
          <p:nvSpPr>
            <p:cNvPr id="2108" name="Google Shape;2108;p88"/>
            <p:cNvSpPr/>
            <p:nvPr/>
          </p:nvSpPr>
          <p:spPr>
            <a:xfrm flipH="1">
              <a:off x="9366885" y="2263518"/>
              <a:ext cx="264471" cy="89804"/>
            </a:xfrm>
            <a:custGeom>
              <a:avLst/>
              <a:gdLst/>
              <a:ahLst/>
              <a:cxnLst/>
              <a:rect l="l" t="t" r="r" b="b"/>
              <a:pathLst>
                <a:path w="4871" h="1654" extrusionOk="0">
                  <a:moveTo>
                    <a:pt x="4169" y="1"/>
                  </a:moveTo>
                  <a:cubicBezTo>
                    <a:pt x="3480" y="1"/>
                    <a:pt x="2923" y="249"/>
                    <a:pt x="2755" y="361"/>
                  </a:cubicBezTo>
                  <a:cubicBezTo>
                    <a:pt x="2613" y="456"/>
                    <a:pt x="2482" y="492"/>
                    <a:pt x="2410" y="504"/>
                  </a:cubicBezTo>
                  <a:cubicBezTo>
                    <a:pt x="2374" y="504"/>
                    <a:pt x="2363" y="504"/>
                    <a:pt x="2339" y="492"/>
                  </a:cubicBezTo>
                  <a:cubicBezTo>
                    <a:pt x="1848" y="209"/>
                    <a:pt x="1415" y="153"/>
                    <a:pt x="1073" y="153"/>
                  </a:cubicBezTo>
                  <a:cubicBezTo>
                    <a:pt x="925" y="153"/>
                    <a:pt x="795" y="163"/>
                    <a:pt x="684" y="171"/>
                  </a:cubicBezTo>
                  <a:cubicBezTo>
                    <a:pt x="650" y="176"/>
                    <a:pt x="615" y="178"/>
                    <a:pt x="579" y="178"/>
                  </a:cubicBezTo>
                  <a:cubicBezTo>
                    <a:pt x="452" y="178"/>
                    <a:pt x="316" y="148"/>
                    <a:pt x="196" y="111"/>
                  </a:cubicBezTo>
                  <a:cubicBezTo>
                    <a:pt x="187" y="110"/>
                    <a:pt x="178" y="109"/>
                    <a:pt x="170" y="109"/>
                  </a:cubicBezTo>
                  <a:cubicBezTo>
                    <a:pt x="46" y="109"/>
                    <a:pt x="1" y="270"/>
                    <a:pt x="112" y="325"/>
                  </a:cubicBezTo>
                  <a:cubicBezTo>
                    <a:pt x="374" y="444"/>
                    <a:pt x="684" y="492"/>
                    <a:pt x="886" y="516"/>
                  </a:cubicBezTo>
                  <a:cubicBezTo>
                    <a:pt x="1112" y="552"/>
                    <a:pt x="1291" y="623"/>
                    <a:pt x="1398" y="683"/>
                  </a:cubicBezTo>
                  <a:cubicBezTo>
                    <a:pt x="1458" y="706"/>
                    <a:pt x="1470" y="766"/>
                    <a:pt x="1446" y="825"/>
                  </a:cubicBezTo>
                  <a:lnTo>
                    <a:pt x="1446" y="849"/>
                  </a:lnTo>
                  <a:cubicBezTo>
                    <a:pt x="1422" y="873"/>
                    <a:pt x="1386" y="909"/>
                    <a:pt x="1351" y="909"/>
                  </a:cubicBezTo>
                  <a:cubicBezTo>
                    <a:pt x="1231" y="921"/>
                    <a:pt x="1089" y="980"/>
                    <a:pt x="1089" y="980"/>
                  </a:cubicBezTo>
                  <a:cubicBezTo>
                    <a:pt x="1220" y="992"/>
                    <a:pt x="1458" y="1147"/>
                    <a:pt x="1505" y="1171"/>
                  </a:cubicBezTo>
                  <a:cubicBezTo>
                    <a:pt x="1505" y="1183"/>
                    <a:pt x="1517" y="1183"/>
                    <a:pt x="1517" y="1183"/>
                  </a:cubicBezTo>
                  <a:cubicBezTo>
                    <a:pt x="1853" y="1504"/>
                    <a:pt x="2093" y="1586"/>
                    <a:pt x="2302" y="1586"/>
                  </a:cubicBezTo>
                  <a:cubicBezTo>
                    <a:pt x="2518" y="1586"/>
                    <a:pt x="2702" y="1500"/>
                    <a:pt x="2929" y="1500"/>
                  </a:cubicBezTo>
                  <a:cubicBezTo>
                    <a:pt x="3027" y="1500"/>
                    <a:pt x="3134" y="1516"/>
                    <a:pt x="3256" y="1564"/>
                  </a:cubicBezTo>
                  <a:cubicBezTo>
                    <a:pt x="3267" y="1564"/>
                    <a:pt x="3291" y="1576"/>
                    <a:pt x="3303" y="1576"/>
                  </a:cubicBezTo>
                  <a:cubicBezTo>
                    <a:pt x="3458" y="1634"/>
                    <a:pt x="3600" y="1653"/>
                    <a:pt x="3725" y="1653"/>
                  </a:cubicBezTo>
                  <a:cubicBezTo>
                    <a:pt x="3830" y="1653"/>
                    <a:pt x="3924" y="1640"/>
                    <a:pt x="4006" y="1623"/>
                  </a:cubicBezTo>
                  <a:cubicBezTo>
                    <a:pt x="4125" y="1587"/>
                    <a:pt x="4101" y="1421"/>
                    <a:pt x="3982" y="1409"/>
                  </a:cubicBezTo>
                  <a:cubicBezTo>
                    <a:pt x="3767" y="1385"/>
                    <a:pt x="3506" y="1337"/>
                    <a:pt x="3434" y="1290"/>
                  </a:cubicBezTo>
                  <a:cubicBezTo>
                    <a:pt x="3303" y="1206"/>
                    <a:pt x="3208" y="647"/>
                    <a:pt x="4148" y="444"/>
                  </a:cubicBezTo>
                  <a:cubicBezTo>
                    <a:pt x="4375" y="397"/>
                    <a:pt x="4577" y="325"/>
                    <a:pt x="4756" y="230"/>
                  </a:cubicBezTo>
                  <a:cubicBezTo>
                    <a:pt x="4870" y="173"/>
                    <a:pt x="4819" y="27"/>
                    <a:pt x="4709" y="27"/>
                  </a:cubicBezTo>
                  <a:cubicBezTo>
                    <a:pt x="4705" y="27"/>
                    <a:pt x="4701" y="27"/>
                    <a:pt x="4696" y="28"/>
                  </a:cubicBezTo>
                  <a:cubicBezTo>
                    <a:pt x="4638" y="33"/>
                    <a:pt x="4579" y="38"/>
                    <a:pt x="4520" y="38"/>
                  </a:cubicBezTo>
                  <a:cubicBezTo>
                    <a:pt x="4448" y="38"/>
                    <a:pt x="4376" y="30"/>
                    <a:pt x="4303" y="4"/>
                  </a:cubicBezTo>
                  <a:cubicBezTo>
                    <a:pt x="4258" y="2"/>
                    <a:pt x="4213" y="1"/>
                    <a:pt x="4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8"/>
            <p:cNvSpPr/>
            <p:nvPr/>
          </p:nvSpPr>
          <p:spPr>
            <a:xfrm flipH="1">
              <a:off x="8995451" y="2584693"/>
              <a:ext cx="149366" cy="70855"/>
            </a:xfrm>
            <a:custGeom>
              <a:avLst/>
              <a:gdLst/>
              <a:ahLst/>
              <a:cxnLst/>
              <a:rect l="l" t="t" r="r" b="b"/>
              <a:pathLst>
                <a:path w="2751" h="1305" extrusionOk="0">
                  <a:moveTo>
                    <a:pt x="2751" y="0"/>
                  </a:moveTo>
                  <a:lnTo>
                    <a:pt x="2751" y="0"/>
                  </a:lnTo>
                  <a:cubicBezTo>
                    <a:pt x="2750" y="0"/>
                    <a:pt x="2536" y="286"/>
                    <a:pt x="2179" y="322"/>
                  </a:cubicBezTo>
                  <a:cubicBezTo>
                    <a:pt x="1822" y="381"/>
                    <a:pt x="1560" y="596"/>
                    <a:pt x="1489" y="667"/>
                  </a:cubicBezTo>
                  <a:cubicBezTo>
                    <a:pt x="1441" y="715"/>
                    <a:pt x="1405" y="738"/>
                    <a:pt x="1370" y="750"/>
                  </a:cubicBezTo>
                  <a:cubicBezTo>
                    <a:pt x="1361" y="768"/>
                    <a:pt x="1339" y="779"/>
                    <a:pt x="1319" y="779"/>
                  </a:cubicBezTo>
                  <a:cubicBezTo>
                    <a:pt x="1312" y="779"/>
                    <a:pt x="1304" y="777"/>
                    <a:pt x="1298" y="774"/>
                  </a:cubicBezTo>
                  <a:cubicBezTo>
                    <a:pt x="1173" y="737"/>
                    <a:pt x="1058" y="723"/>
                    <a:pt x="955" y="723"/>
                  </a:cubicBezTo>
                  <a:cubicBezTo>
                    <a:pt x="764" y="723"/>
                    <a:pt x="613" y="771"/>
                    <a:pt x="512" y="810"/>
                  </a:cubicBezTo>
                  <a:cubicBezTo>
                    <a:pt x="453" y="830"/>
                    <a:pt x="376" y="836"/>
                    <a:pt x="300" y="836"/>
                  </a:cubicBezTo>
                  <a:cubicBezTo>
                    <a:pt x="148" y="836"/>
                    <a:pt x="0" y="810"/>
                    <a:pt x="0" y="810"/>
                  </a:cubicBezTo>
                  <a:lnTo>
                    <a:pt x="0" y="810"/>
                  </a:lnTo>
                  <a:cubicBezTo>
                    <a:pt x="109" y="935"/>
                    <a:pt x="294" y="961"/>
                    <a:pt x="456" y="961"/>
                  </a:cubicBezTo>
                  <a:cubicBezTo>
                    <a:pt x="525" y="961"/>
                    <a:pt x="590" y="956"/>
                    <a:pt x="643" y="953"/>
                  </a:cubicBezTo>
                  <a:cubicBezTo>
                    <a:pt x="673" y="949"/>
                    <a:pt x="701" y="947"/>
                    <a:pt x="728" y="947"/>
                  </a:cubicBezTo>
                  <a:cubicBezTo>
                    <a:pt x="862" y="947"/>
                    <a:pt x="953" y="989"/>
                    <a:pt x="953" y="989"/>
                  </a:cubicBezTo>
                  <a:cubicBezTo>
                    <a:pt x="929" y="1036"/>
                    <a:pt x="929" y="1084"/>
                    <a:pt x="929" y="1084"/>
                  </a:cubicBezTo>
                  <a:cubicBezTo>
                    <a:pt x="869" y="1084"/>
                    <a:pt x="774" y="1155"/>
                    <a:pt x="774" y="1155"/>
                  </a:cubicBezTo>
                  <a:cubicBezTo>
                    <a:pt x="781" y="1154"/>
                    <a:pt x="788" y="1154"/>
                    <a:pt x="796" y="1154"/>
                  </a:cubicBezTo>
                  <a:cubicBezTo>
                    <a:pt x="872" y="1154"/>
                    <a:pt x="1000" y="1203"/>
                    <a:pt x="1000" y="1203"/>
                  </a:cubicBezTo>
                  <a:cubicBezTo>
                    <a:pt x="1140" y="1278"/>
                    <a:pt x="1243" y="1304"/>
                    <a:pt x="1326" y="1304"/>
                  </a:cubicBezTo>
                  <a:cubicBezTo>
                    <a:pt x="1518" y="1304"/>
                    <a:pt x="1607" y="1164"/>
                    <a:pt x="1808" y="1164"/>
                  </a:cubicBezTo>
                  <a:cubicBezTo>
                    <a:pt x="1824" y="1164"/>
                    <a:pt x="1840" y="1165"/>
                    <a:pt x="1858" y="1167"/>
                  </a:cubicBezTo>
                  <a:lnTo>
                    <a:pt x="1881" y="1167"/>
                  </a:lnTo>
                  <a:cubicBezTo>
                    <a:pt x="1906" y="1170"/>
                    <a:pt x="1930" y="1171"/>
                    <a:pt x="1953" y="1171"/>
                  </a:cubicBezTo>
                  <a:cubicBezTo>
                    <a:pt x="2226" y="1171"/>
                    <a:pt x="2358" y="989"/>
                    <a:pt x="2358" y="989"/>
                  </a:cubicBezTo>
                  <a:lnTo>
                    <a:pt x="2358" y="989"/>
                  </a:lnTo>
                  <a:cubicBezTo>
                    <a:pt x="2358" y="989"/>
                    <a:pt x="2093" y="1030"/>
                    <a:pt x="1964" y="1030"/>
                  </a:cubicBezTo>
                  <a:cubicBezTo>
                    <a:pt x="1938" y="1030"/>
                    <a:pt x="1917" y="1028"/>
                    <a:pt x="1905" y="1024"/>
                  </a:cubicBezTo>
                  <a:cubicBezTo>
                    <a:pt x="1834" y="1012"/>
                    <a:pt x="1727" y="750"/>
                    <a:pt x="2143" y="548"/>
                  </a:cubicBezTo>
                  <a:cubicBezTo>
                    <a:pt x="2560" y="346"/>
                    <a:pt x="2751" y="1"/>
                    <a:pt x="2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8"/>
            <p:cNvSpPr/>
            <p:nvPr/>
          </p:nvSpPr>
          <p:spPr>
            <a:xfrm flipH="1">
              <a:off x="9173240" y="2129812"/>
              <a:ext cx="109947" cy="66077"/>
            </a:xfrm>
            <a:custGeom>
              <a:avLst/>
              <a:gdLst/>
              <a:ahLst/>
              <a:cxnLst/>
              <a:rect l="l" t="t" r="r" b="b"/>
              <a:pathLst>
                <a:path w="2025" h="1217" extrusionOk="0">
                  <a:moveTo>
                    <a:pt x="904" y="1"/>
                  </a:moveTo>
                  <a:cubicBezTo>
                    <a:pt x="598" y="1"/>
                    <a:pt x="179" y="223"/>
                    <a:pt x="179" y="223"/>
                  </a:cubicBezTo>
                  <a:cubicBezTo>
                    <a:pt x="179" y="223"/>
                    <a:pt x="233" y="209"/>
                    <a:pt x="284" y="209"/>
                  </a:cubicBezTo>
                  <a:cubicBezTo>
                    <a:pt x="328" y="209"/>
                    <a:pt x="370" y="220"/>
                    <a:pt x="370" y="258"/>
                  </a:cubicBezTo>
                  <a:cubicBezTo>
                    <a:pt x="370" y="330"/>
                    <a:pt x="0" y="616"/>
                    <a:pt x="84" y="1128"/>
                  </a:cubicBezTo>
                  <a:cubicBezTo>
                    <a:pt x="90" y="1187"/>
                    <a:pt x="134" y="1217"/>
                    <a:pt x="182" y="1217"/>
                  </a:cubicBezTo>
                  <a:cubicBezTo>
                    <a:pt x="230" y="1217"/>
                    <a:pt x="280" y="1187"/>
                    <a:pt x="298" y="1128"/>
                  </a:cubicBezTo>
                  <a:cubicBezTo>
                    <a:pt x="322" y="961"/>
                    <a:pt x="393" y="782"/>
                    <a:pt x="536" y="639"/>
                  </a:cubicBezTo>
                  <a:cubicBezTo>
                    <a:pt x="620" y="568"/>
                    <a:pt x="691" y="508"/>
                    <a:pt x="774" y="461"/>
                  </a:cubicBezTo>
                  <a:cubicBezTo>
                    <a:pt x="786" y="455"/>
                    <a:pt x="804" y="452"/>
                    <a:pt x="822" y="452"/>
                  </a:cubicBezTo>
                  <a:cubicBezTo>
                    <a:pt x="840" y="452"/>
                    <a:pt x="858" y="455"/>
                    <a:pt x="870" y="461"/>
                  </a:cubicBezTo>
                  <a:cubicBezTo>
                    <a:pt x="948" y="500"/>
                    <a:pt x="1036" y="523"/>
                    <a:pt x="1117" y="523"/>
                  </a:cubicBezTo>
                  <a:cubicBezTo>
                    <a:pt x="1134" y="523"/>
                    <a:pt x="1151" y="522"/>
                    <a:pt x="1167" y="520"/>
                  </a:cubicBezTo>
                  <a:cubicBezTo>
                    <a:pt x="1191" y="520"/>
                    <a:pt x="1215" y="520"/>
                    <a:pt x="1251" y="508"/>
                  </a:cubicBezTo>
                  <a:cubicBezTo>
                    <a:pt x="1261" y="501"/>
                    <a:pt x="1273" y="499"/>
                    <a:pt x="1284" y="499"/>
                  </a:cubicBezTo>
                  <a:cubicBezTo>
                    <a:pt x="1313" y="499"/>
                    <a:pt x="1344" y="515"/>
                    <a:pt x="1370" y="532"/>
                  </a:cubicBezTo>
                  <a:cubicBezTo>
                    <a:pt x="1465" y="639"/>
                    <a:pt x="1632" y="770"/>
                    <a:pt x="1822" y="842"/>
                  </a:cubicBezTo>
                  <a:cubicBezTo>
                    <a:pt x="1839" y="849"/>
                    <a:pt x="1856" y="853"/>
                    <a:pt x="1871" y="853"/>
                  </a:cubicBezTo>
                  <a:cubicBezTo>
                    <a:pt x="1955" y="853"/>
                    <a:pt x="2015" y="757"/>
                    <a:pt x="1965" y="687"/>
                  </a:cubicBezTo>
                  <a:cubicBezTo>
                    <a:pt x="1905" y="592"/>
                    <a:pt x="1822" y="485"/>
                    <a:pt x="1751" y="413"/>
                  </a:cubicBezTo>
                  <a:cubicBezTo>
                    <a:pt x="1691" y="354"/>
                    <a:pt x="1703" y="270"/>
                    <a:pt x="1786" y="235"/>
                  </a:cubicBezTo>
                  <a:cubicBezTo>
                    <a:pt x="1846" y="211"/>
                    <a:pt x="1929" y="151"/>
                    <a:pt x="2024" y="56"/>
                  </a:cubicBezTo>
                  <a:lnTo>
                    <a:pt x="2024" y="56"/>
                  </a:lnTo>
                  <a:cubicBezTo>
                    <a:pt x="2024" y="56"/>
                    <a:pt x="1759" y="103"/>
                    <a:pt x="1494" y="103"/>
                  </a:cubicBezTo>
                  <a:cubicBezTo>
                    <a:pt x="1334" y="103"/>
                    <a:pt x="1175" y="86"/>
                    <a:pt x="1072" y="32"/>
                  </a:cubicBezTo>
                  <a:cubicBezTo>
                    <a:pt x="1024" y="10"/>
                    <a:pt x="966" y="1"/>
                    <a:pt x="9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1" name="Google Shape;2111;p88"/>
          <p:cNvSpPr/>
          <p:nvPr/>
        </p:nvSpPr>
        <p:spPr>
          <a:xfrm>
            <a:off x="3128850" y="-71779"/>
            <a:ext cx="2553966" cy="485821"/>
          </a:xfrm>
          <a:custGeom>
            <a:avLst/>
            <a:gdLst/>
            <a:ahLst/>
            <a:cxnLst/>
            <a:rect l="l" t="t" r="r" b="b"/>
            <a:pathLst>
              <a:path w="26563" h="5053" extrusionOk="0">
                <a:moveTo>
                  <a:pt x="13993" y="0"/>
                </a:moveTo>
                <a:cubicBezTo>
                  <a:pt x="13438" y="0"/>
                  <a:pt x="12884" y="141"/>
                  <a:pt x="12406" y="433"/>
                </a:cubicBezTo>
                <a:cubicBezTo>
                  <a:pt x="11656" y="873"/>
                  <a:pt x="11156" y="1600"/>
                  <a:pt x="10573" y="2231"/>
                </a:cubicBezTo>
                <a:cubicBezTo>
                  <a:pt x="10001" y="2874"/>
                  <a:pt x="9251" y="3445"/>
                  <a:pt x="8394" y="3445"/>
                </a:cubicBezTo>
                <a:cubicBezTo>
                  <a:pt x="8373" y="3446"/>
                  <a:pt x="8353" y="3446"/>
                  <a:pt x="8332" y="3446"/>
                </a:cubicBezTo>
                <a:cubicBezTo>
                  <a:pt x="7693" y="3446"/>
                  <a:pt x="7091" y="3120"/>
                  <a:pt x="6454" y="3120"/>
                </a:cubicBezTo>
                <a:cubicBezTo>
                  <a:pt x="6414" y="3120"/>
                  <a:pt x="6374" y="3121"/>
                  <a:pt x="6334" y="3124"/>
                </a:cubicBezTo>
                <a:cubicBezTo>
                  <a:pt x="5679" y="3171"/>
                  <a:pt x="5132" y="3564"/>
                  <a:pt x="4560" y="3886"/>
                </a:cubicBezTo>
                <a:cubicBezTo>
                  <a:pt x="3191" y="4636"/>
                  <a:pt x="1560" y="5052"/>
                  <a:pt x="0" y="5052"/>
                </a:cubicBezTo>
                <a:lnTo>
                  <a:pt x="26563" y="5052"/>
                </a:lnTo>
                <a:cubicBezTo>
                  <a:pt x="25801" y="4921"/>
                  <a:pt x="22777" y="4600"/>
                  <a:pt x="22241" y="4148"/>
                </a:cubicBezTo>
                <a:cubicBezTo>
                  <a:pt x="21693" y="3683"/>
                  <a:pt x="21122" y="3171"/>
                  <a:pt x="20407" y="3028"/>
                </a:cubicBezTo>
                <a:cubicBezTo>
                  <a:pt x="20266" y="3002"/>
                  <a:pt x="20122" y="2992"/>
                  <a:pt x="19976" y="2992"/>
                </a:cubicBezTo>
                <a:cubicBezTo>
                  <a:pt x="19641" y="2992"/>
                  <a:pt x="19300" y="3042"/>
                  <a:pt x="18968" y="3042"/>
                </a:cubicBezTo>
                <a:cubicBezTo>
                  <a:pt x="18802" y="3042"/>
                  <a:pt x="18638" y="3029"/>
                  <a:pt x="18479" y="2993"/>
                </a:cubicBezTo>
                <a:cubicBezTo>
                  <a:pt x="17407" y="2719"/>
                  <a:pt x="16907" y="1516"/>
                  <a:pt x="16085" y="766"/>
                </a:cubicBezTo>
                <a:cubicBezTo>
                  <a:pt x="15514" y="264"/>
                  <a:pt x="14753" y="0"/>
                  <a:pt x="13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 name="Picture 3">
            <a:extLst>
              <a:ext uri="{FF2B5EF4-FFF2-40B4-BE49-F238E27FC236}">
                <a16:creationId xmlns:a16="http://schemas.microsoft.com/office/drawing/2014/main" id="{A4CD88C0-F123-4CBB-8501-31B8251AB987}"/>
              </a:ext>
            </a:extLst>
          </p:cNvPr>
          <p:cNvPicPr>
            <a:picLocks noChangeAspect="1"/>
          </p:cNvPicPr>
          <p:nvPr/>
        </p:nvPicPr>
        <p:blipFill>
          <a:blip r:embed="rId3"/>
          <a:stretch>
            <a:fillRect/>
          </a:stretch>
        </p:blipFill>
        <p:spPr>
          <a:xfrm>
            <a:off x="132499" y="0"/>
            <a:ext cx="8879002" cy="5143500"/>
          </a:xfrm>
          <a:prstGeom prst="rect">
            <a:avLst/>
          </a:prstGeom>
        </p:spPr>
      </p:pic>
      <p:pic>
        <p:nvPicPr>
          <p:cNvPr id="5" name="Picture 4">
            <a:extLst>
              <a:ext uri="{FF2B5EF4-FFF2-40B4-BE49-F238E27FC236}">
                <a16:creationId xmlns:a16="http://schemas.microsoft.com/office/drawing/2014/main" id="{C4A6BCA7-6093-4E41-A1D3-1D33B5E05951}"/>
              </a:ext>
            </a:extLst>
          </p:cNvPr>
          <p:cNvPicPr>
            <a:picLocks noChangeAspect="1"/>
          </p:cNvPicPr>
          <p:nvPr/>
        </p:nvPicPr>
        <p:blipFill>
          <a:blip r:embed="rId4"/>
          <a:stretch>
            <a:fillRect/>
          </a:stretch>
        </p:blipFill>
        <p:spPr>
          <a:xfrm>
            <a:off x="122005" y="0"/>
            <a:ext cx="8899989" cy="5143500"/>
          </a:xfrm>
          <a:prstGeom prst="rect">
            <a:avLst/>
          </a:prstGeom>
        </p:spPr>
      </p:pic>
      <p:pic>
        <p:nvPicPr>
          <p:cNvPr id="6" name="Picture 5">
            <a:extLst>
              <a:ext uri="{FF2B5EF4-FFF2-40B4-BE49-F238E27FC236}">
                <a16:creationId xmlns:a16="http://schemas.microsoft.com/office/drawing/2014/main" id="{93ACC149-A265-4BD0-A27C-05DEB5F0097E}"/>
              </a:ext>
            </a:extLst>
          </p:cNvPr>
          <p:cNvPicPr>
            <a:picLocks noChangeAspect="1"/>
          </p:cNvPicPr>
          <p:nvPr/>
        </p:nvPicPr>
        <p:blipFill>
          <a:blip r:embed="rId5"/>
          <a:stretch>
            <a:fillRect/>
          </a:stretch>
        </p:blipFill>
        <p:spPr>
          <a:xfrm>
            <a:off x="165880" y="0"/>
            <a:ext cx="8812239" cy="5143500"/>
          </a:xfrm>
          <a:prstGeom prst="rect">
            <a:avLst/>
          </a:prstGeom>
        </p:spPr>
      </p:pic>
      <p:pic>
        <p:nvPicPr>
          <p:cNvPr id="7" name="Picture 6">
            <a:extLst>
              <a:ext uri="{FF2B5EF4-FFF2-40B4-BE49-F238E27FC236}">
                <a16:creationId xmlns:a16="http://schemas.microsoft.com/office/drawing/2014/main" id="{BE642CEA-EB92-442B-911F-CA0DB74EB590}"/>
              </a:ext>
            </a:extLst>
          </p:cNvPr>
          <p:cNvPicPr>
            <a:picLocks noChangeAspect="1"/>
          </p:cNvPicPr>
          <p:nvPr/>
        </p:nvPicPr>
        <p:blipFill>
          <a:blip r:embed="rId6"/>
          <a:stretch>
            <a:fillRect/>
          </a:stretch>
        </p:blipFill>
        <p:spPr>
          <a:xfrm>
            <a:off x="4159241" y="4765070"/>
            <a:ext cx="4846740" cy="365792"/>
          </a:xfrm>
          <a:prstGeom prst="rect">
            <a:avLst/>
          </a:prstGeom>
        </p:spPr>
      </p:pic>
      <p:pic>
        <p:nvPicPr>
          <p:cNvPr id="1026" name="Picture 2" descr="Go Back Arrow icon">
            <a:hlinkClick r:id="rId7" action="ppaction://hlinksldjump"/>
            <a:extLst>
              <a:ext uri="{FF2B5EF4-FFF2-40B4-BE49-F238E27FC236}">
                <a16:creationId xmlns:a16="http://schemas.microsoft.com/office/drawing/2014/main" id="{0EE3D1FF-879E-4413-BF6F-76021085BA7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57850" y="4045120"/>
            <a:ext cx="1167467" cy="116746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up)">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956"/>
        <p:cNvGrpSpPr/>
        <p:nvPr/>
      </p:nvGrpSpPr>
      <p:grpSpPr>
        <a:xfrm>
          <a:off x="0" y="0"/>
          <a:ext cx="0" cy="0"/>
          <a:chOff x="0" y="0"/>
          <a:chExt cx="0" cy="0"/>
        </a:xfrm>
      </p:grpSpPr>
      <p:pic>
        <p:nvPicPr>
          <p:cNvPr id="3" name="Picture 2">
            <a:hlinkClick r:id="rId3"/>
            <a:extLst>
              <a:ext uri="{FF2B5EF4-FFF2-40B4-BE49-F238E27FC236}">
                <a16:creationId xmlns:a16="http://schemas.microsoft.com/office/drawing/2014/main" id="{F00569CC-BB97-46E3-AEFA-4AE0FF4F8E0B}"/>
              </a:ext>
            </a:extLst>
          </p:cNvPr>
          <p:cNvPicPr>
            <a:picLocks noChangeAspect="1"/>
          </p:cNvPicPr>
          <p:nvPr/>
        </p:nvPicPr>
        <p:blipFill rotWithShape="1">
          <a:blip r:embed="rId4"/>
          <a:srcRect l="3818" t="3904" r="5870" b="20977"/>
          <a:stretch/>
        </p:blipFill>
        <p:spPr>
          <a:xfrm>
            <a:off x="3720980" y="934919"/>
            <a:ext cx="1673466" cy="1673466"/>
          </a:xfrm>
          <a:prstGeom prst="rect">
            <a:avLst/>
          </a:prstGeom>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1854" name="Google Shape;1854;p53"/>
          <p:cNvSpPr txBox="1">
            <a:spLocks noGrp="1"/>
          </p:cNvSpPr>
          <p:nvPr>
            <p:ph type="title"/>
          </p:nvPr>
        </p:nvSpPr>
        <p:spPr>
          <a:xfrm>
            <a:off x="1192025" y="11025"/>
            <a:ext cx="6756300" cy="1108200"/>
          </a:xfrm>
          <a:prstGeom prst="rect">
            <a:avLst/>
          </a:prstGeom>
        </p:spPr>
        <p:txBody>
          <a:bodyPr spcFirstLastPara="1" wrap="square" lIns="91425" tIns="91425" rIns="91425" bIns="91425" anchor="t" anchorCtr="0">
            <a:noAutofit/>
          </a:bodyPr>
          <a:lstStyle/>
          <a:p>
            <a:pPr lvl="0"/>
            <a:r>
              <a:rPr lang="en-US" dirty="0"/>
              <a:t>Energy from the Sun</a:t>
            </a:r>
          </a:p>
        </p:txBody>
      </p:sp>
      <p:sp>
        <p:nvSpPr>
          <p:cNvPr id="1856" name="Google Shape;1856;p53"/>
          <p:cNvSpPr/>
          <p:nvPr/>
        </p:nvSpPr>
        <p:spPr>
          <a:xfrm>
            <a:off x="-34950" y="3739575"/>
            <a:ext cx="9213844" cy="3256318"/>
          </a:xfrm>
          <a:custGeom>
            <a:avLst/>
            <a:gdLst/>
            <a:ahLst/>
            <a:cxnLst/>
            <a:rect l="l" t="t" r="r" b="b"/>
            <a:pathLst>
              <a:path w="134947" h="33958" extrusionOk="0">
                <a:moveTo>
                  <a:pt x="47257" y="1989"/>
                </a:moveTo>
                <a:cubicBezTo>
                  <a:pt x="47340" y="2179"/>
                  <a:pt x="47352" y="2382"/>
                  <a:pt x="47340" y="2608"/>
                </a:cubicBezTo>
                <a:cubicBezTo>
                  <a:pt x="47340" y="2644"/>
                  <a:pt x="47328" y="2679"/>
                  <a:pt x="47257" y="2739"/>
                </a:cubicBezTo>
                <a:cubicBezTo>
                  <a:pt x="47197" y="2584"/>
                  <a:pt x="47149" y="2429"/>
                  <a:pt x="47090" y="2263"/>
                </a:cubicBezTo>
                <a:lnTo>
                  <a:pt x="47090" y="2263"/>
                </a:lnTo>
                <a:cubicBezTo>
                  <a:pt x="47149" y="2287"/>
                  <a:pt x="47197" y="2310"/>
                  <a:pt x="47257" y="2358"/>
                </a:cubicBezTo>
                <a:lnTo>
                  <a:pt x="47257" y="1989"/>
                </a:lnTo>
                <a:close/>
                <a:moveTo>
                  <a:pt x="46197" y="3501"/>
                </a:moveTo>
                <a:cubicBezTo>
                  <a:pt x="46209" y="3537"/>
                  <a:pt x="46221" y="3549"/>
                  <a:pt x="46244" y="3572"/>
                </a:cubicBezTo>
                <a:cubicBezTo>
                  <a:pt x="46149" y="3632"/>
                  <a:pt x="46066" y="3715"/>
                  <a:pt x="45971" y="3775"/>
                </a:cubicBezTo>
                <a:cubicBezTo>
                  <a:pt x="45947" y="3751"/>
                  <a:pt x="45899" y="3727"/>
                  <a:pt x="45863" y="3715"/>
                </a:cubicBezTo>
                <a:cubicBezTo>
                  <a:pt x="45971" y="3632"/>
                  <a:pt x="46090" y="3572"/>
                  <a:pt x="46197" y="3501"/>
                </a:cubicBezTo>
                <a:close/>
                <a:moveTo>
                  <a:pt x="63520" y="5716"/>
                </a:moveTo>
                <a:lnTo>
                  <a:pt x="63520" y="5716"/>
                </a:lnTo>
                <a:cubicBezTo>
                  <a:pt x="63509" y="5739"/>
                  <a:pt x="63485" y="5751"/>
                  <a:pt x="63461" y="5763"/>
                </a:cubicBezTo>
                <a:cubicBezTo>
                  <a:pt x="63473" y="5751"/>
                  <a:pt x="63485" y="5739"/>
                  <a:pt x="63520" y="5716"/>
                </a:cubicBezTo>
                <a:close/>
                <a:moveTo>
                  <a:pt x="47328" y="5335"/>
                </a:moveTo>
                <a:cubicBezTo>
                  <a:pt x="47387" y="5454"/>
                  <a:pt x="47411" y="5513"/>
                  <a:pt x="47447" y="5585"/>
                </a:cubicBezTo>
                <a:cubicBezTo>
                  <a:pt x="47518" y="5739"/>
                  <a:pt x="47471" y="5811"/>
                  <a:pt x="47292" y="5835"/>
                </a:cubicBezTo>
                <a:lnTo>
                  <a:pt x="47257" y="5835"/>
                </a:lnTo>
                <a:lnTo>
                  <a:pt x="47257" y="5501"/>
                </a:lnTo>
                <a:cubicBezTo>
                  <a:pt x="47280" y="5454"/>
                  <a:pt x="47304" y="5406"/>
                  <a:pt x="47328" y="5335"/>
                </a:cubicBezTo>
                <a:close/>
                <a:moveTo>
                  <a:pt x="46006" y="6454"/>
                </a:moveTo>
                <a:lnTo>
                  <a:pt x="46006" y="6454"/>
                </a:lnTo>
                <a:cubicBezTo>
                  <a:pt x="45971" y="6478"/>
                  <a:pt x="45923" y="6513"/>
                  <a:pt x="45899" y="6537"/>
                </a:cubicBezTo>
                <a:cubicBezTo>
                  <a:pt x="45875" y="6525"/>
                  <a:pt x="45863" y="6513"/>
                  <a:pt x="45840" y="6513"/>
                </a:cubicBezTo>
                <a:cubicBezTo>
                  <a:pt x="45899" y="6478"/>
                  <a:pt x="45947" y="6466"/>
                  <a:pt x="46006" y="6454"/>
                </a:cubicBezTo>
                <a:close/>
                <a:moveTo>
                  <a:pt x="47459" y="6228"/>
                </a:moveTo>
                <a:cubicBezTo>
                  <a:pt x="47471" y="6239"/>
                  <a:pt x="47507" y="6239"/>
                  <a:pt x="47518" y="6251"/>
                </a:cubicBezTo>
                <a:cubicBezTo>
                  <a:pt x="47471" y="6370"/>
                  <a:pt x="47459" y="6525"/>
                  <a:pt x="47376" y="6573"/>
                </a:cubicBezTo>
                <a:cubicBezTo>
                  <a:pt x="47328" y="6597"/>
                  <a:pt x="47292" y="6609"/>
                  <a:pt x="47257" y="6644"/>
                </a:cubicBezTo>
                <a:lnTo>
                  <a:pt x="47257" y="6525"/>
                </a:lnTo>
                <a:lnTo>
                  <a:pt x="47257" y="6478"/>
                </a:lnTo>
                <a:cubicBezTo>
                  <a:pt x="47328" y="6418"/>
                  <a:pt x="47387" y="6323"/>
                  <a:pt x="47459" y="6228"/>
                </a:cubicBezTo>
                <a:close/>
                <a:moveTo>
                  <a:pt x="39494" y="8073"/>
                </a:moveTo>
                <a:cubicBezTo>
                  <a:pt x="39648" y="8192"/>
                  <a:pt x="39756" y="8335"/>
                  <a:pt x="39815" y="8513"/>
                </a:cubicBezTo>
                <a:cubicBezTo>
                  <a:pt x="39756" y="8335"/>
                  <a:pt x="39625" y="8192"/>
                  <a:pt x="39494" y="8073"/>
                </a:cubicBezTo>
                <a:close/>
                <a:moveTo>
                  <a:pt x="97989" y="8454"/>
                </a:moveTo>
                <a:cubicBezTo>
                  <a:pt x="97953" y="8478"/>
                  <a:pt x="97929" y="8502"/>
                  <a:pt x="97894" y="8513"/>
                </a:cubicBezTo>
                <a:cubicBezTo>
                  <a:pt x="97929" y="8490"/>
                  <a:pt x="97953" y="8478"/>
                  <a:pt x="97989" y="8454"/>
                </a:cubicBezTo>
                <a:close/>
                <a:moveTo>
                  <a:pt x="133723" y="8568"/>
                </a:moveTo>
                <a:cubicBezTo>
                  <a:pt x="133758" y="8574"/>
                  <a:pt x="133805" y="8578"/>
                  <a:pt x="133851" y="8597"/>
                </a:cubicBezTo>
                <a:cubicBezTo>
                  <a:pt x="133801" y="8597"/>
                  <a:pt x="133768" y="8580"/>
                  <a:pt x="133723" y="8568"/>
                </a:cubicBezTo>
                <a:close/>
                <a:moveTo>
                  <a:pt x="97763" y="8656"/>
                </a:moveTo>
                <a:lnTo>
                  <a:pt x="97739" y="8680"/>
                </a:lnTo>
                <a:cubicBezTo>
                  <a:pt x="97739" y="8668"/>
                  <a:pt x="97751" y="8668"/>
                  <a:pt x="97763" y="8656"/>
                </a:cubicBezTo>
                <a:close/>
                <a:moveTo>
                  <a:pt x="97715" y="8716"/>
                </a:moveTo>
                <a:cubicBezTo>
                  <a:pt x="97715" y="8728"/>
                  <a:pt x="97703" y="8728"/>
                  <a:pt x="97703" y="8740"/>
                </a:cubicBezTo>
                <a:lnTo>
                  <a:pt x="97703" y="8740"/>
                </a:lnTo>
                <a:cubicBezTo>
                  <a:pt x="97703" y="8728"/>
                  <a:pt x="97715" y="8716"/>
                  <a:pt x="97715" y="8716"/>
                </a:cubicBezTo>
                <a:close/>
                <a:moveTo>
                  <a:pt x="97656" y="8835"/>
                </a:moveTo>
                <a:cubicBezTo>
                  <a:pt x="97656" y="8835"/>
                  <a:pt x="97656" y="8847"/>
                  <a:pt x="97644" y="8859"/>
                </a:cubicBezTo>
                <a:cubicBezTo>
                  <a:pt x="97644" y="8847"/>
                  <a:pt x="97656" y="8835"/>
                  <a:pt x="97656" y="8835"/>
                </a:cubicBezTo>
                <a:close/>
                <a:moveTo>
                  <a:pt x="97644" y="8906"/>
                </a:moveTo>
                <a:lnTo>
                  <a:pt x="97644" y="8930"/>
                </a:lnTo>
                <a:cubicBezTo>
                  <a:pt x="97632" y="8918"/>
                  <a:pt x="97644" y="8918"/>
                  <a:pt x="97644" y="8906"/>
                </a:cubicBezTo>
                <a:close/>
                <a:moveTo>
                  <a:pt x="61199" y="9430"/>
                </a:moveTo>
                <a:cubicBezTo>
                  <a:pt x="61211" y="9442"/>
                  <a:pt x="61211" y="9454"/>
                  <a:pt x="61211" y="9466"/>
                </a:cubicBezTo>
                <a:cubicBezTo>
                  <a:pt x="61211" y="9454"/>
                  <a:pt x="61199" y="9442"/>
                  <a:pt x="61199" y="9430"/>
                </a:cubicBezTo>
                <a:close/>
                <a:moveTo>
                  <a:pt x="39220" y="9514"/>
                </a:moveTo>
                <a:cubicBezTo>
                  <a:pt x="39232" y="9514"/>
                  <a:pt x="39232" y="9514"/>
                  <a:pt x="39244" y="9526"/>
                </a:cubicBezTo>
                <a:cubicBezTo>
                  <a:pt x="39232" y="9526"/>
                  <a:pt x="39232" y="9514"/>
                  <a:pt x="39220" y="9514"/>
                </a:cubicBezTo>
                <a:close/>
                <a:moveTo>
                  <a:pt x="39315" y="9549"/>
                </a:moveTo>
                <a:cubicBezTo>
                  <a:pt x="39339" y="9549"/>
                  <a:pt x="39339" y="9549"/>
                  <a:pt x="39351" y="9561"/>
                </a:cubicBezTo>
                <a:cubicBezTo>
                  <a:pt x="39351" y="9561"/>
                  <a:pt x="39327" y="9561"/>
                  <a:pt x="39315" y="9549"/>
                </a:cubicBezTo>
                <a:close/>
                <a:moveTo>
                  <a:pt x="60556" y="9823"/>
                </a:moveTo>
                <a:cubicBezTo>
                  <a:pt x="60550" y="9835"/>
                  <a:pt x="60544" y="9841"/>
                  <a:pt x="60535" y="9841"/>
                </a:cubicBezTo>
                <a:cubicBezTo>
                  <a:pt x="60526" y="9841"/>
                  <a:pt x="60514" y="9835"/>
                  <a:pt x="60496" y="9823"/>
                </a:cubicBezTo>
                <a:close/>
                <a:moveTo>
                  <a:pt x="133458" y="10264"/>
                </a:moveTo>
                <a:cubicBezTo>
                  <a:pt x="133458" y="10276"/>
                  <a:pt x="133458" y="10276"/>
                  <a:pt x="133434" y="10288"/>
                </a:cubicBezTo>
                <a:cubicBezTo>
                  <a:pt x="133434" y="10276"/>
                  <a:pt x="133458" y="10276"/>
                  <a:pt x="133458" y="10264"/>
                </a:cubicBezTo>
                <a:close/>
                <a:moveTo>
                  <a:pt x="30790" y="10990"/>
                </a:moveTo>
                <a:cubicBezTo>
                  <a:pt x="30885" y="11061"/>
                  <a:pt x="30969" y="11133"/>
                  <a:pt x="31076" y="11228"/>
                </a:cubicBezTo>
                <a:cubicBezTo>
                  <a:pt x="30969" y="11157"/>
                  <a:pt x="30885" y="11061"/>
                  <a:pt x="30790" y="10990"/>
                </a:cubicBezTo>
                <a:close/>
                <a:moveTo>
                  <a:pt x="7954" y="11109"/>
                </a:moveTo>
                <a:lnTo>
                  <a:pt x="7954" y="11109"/>
                </a:lnTo>
                <a:cubicBezTo>
                  <a:pt x="7906" y="11169"/>
                  <a:pt x="7859" y="11228"/>
                  <a:pt x="7811" y="11300"/>
                </a:cubicBezTo>
                <a:cubicBezTo>
                  <a:pt x="7859" y="11228"/>
                  <a:pt x="7894" y="11169"/>
                  <a:pt x="7954" y="11109"/>
                </a:cubicBezTo>
                <a:close/>
                <a:moveTo>
                  <a:pt x="32707" y="11490"/>
                </a:moveTo>
                <a:lnTo>
                  <a:pt x="32624" y="11538"/>
                </a:lnTo>
                <a:cubicBezTo>
                  <a:pt x="32648" y="11514"/>
                  <a:pt x="32683" y="11490"/>
                  <a:pt x="32707" y="11490"/>
                </a:cubicBezTo>
                <a:close/>
                <a:moveTo>
                  <a:pt x="32076" y="11812"/>
                </a:moveTo>
                <a:lnTo>
                  <a:pt x="32076" y="11812"/>
                </a:lnTo>
                <a:cubicBezTo>
                  <a:pt x="32111" y="11817"/>
                  <a:pt x="32140" y="11820"/>
                  <a:pt x="32168" y="11820"/>
                </a:cubicBezTo>
                <a:lnTo>
                  <a:pt x="32168" y="11820"/>
                </a:lnTo>
                <a:cubicBezTo>
                  <a:pt x="32167" y="11820"/>
                  <a:pt x="32166" y="11820"/>
                  <a:pt x="32165" y="11820"/>
                </a:cubicBezTo>
                <a:cubicBezTo>
                  <a:pt x="32136" y="11820"/>
                  <a:pt x="32106" y="11817"/>
                  <a:pt x="32076" y="11812"/>
                </a:cubicBezTo>
                <a:close/>
                <a:moveTo>
                  <a:pt x="31960" y="11819"/>
                </a:moveTo>
                <a:cubicBezTo>
                  <a:pt x="31951" y="11824"/>
                  <a:pt x="31942" y="11830"/>
                  <a:pt x="31933" y="11835"/>
                </a:cubicBezTo>
                <a:cubicBezTo>
                  <a:pt x="31941" y="11828"/>
                  <a:pt x="31949" y="11823"/>
                  <a:pt x="31960" y="11819"/>
                </a:cubicBezTo>
                <a:close/>
                <a:moveTo>
                  <a:pt x="4811" y="11931"/>
                </a:moveTo>
                <a:cubicBezTo>
                  <a:pt x="4790" y="11937"/>
                  <a:pt x="4766" y="11940"/>
                  <a:pt x="4742" y="11946"/>
                </a:cubicBezTo>
                <a:lnTo>
                  <a:pt x="4742" y="11946"/>
                </a:lnTo>
                <a:cubicBezTo>
                  <a:pt x="4769" y="11936"/>
                  <a:pt x="4787" y="11931"/>
                  <a:pt x="4811" y="11931"/>
                </a:cubicBezTo>
                <a:close/>
                <a:moveTo>
                  <a:pt x="5739" y="11776"/>
                </a:moveTo>
                <a:cubicBezTo>
                  <a:pt x="5823" y="11835"/>
                  <a:pt x="5882" y="11907"/>
                  <a:pt x="5954" y="11966"/>
                </a:cubicBezTo>
                <a:cubicBezTo>
                  <a:pt x="5978" y="12002"/>
                  <a:pt x="6013" y="12014"/>
                  <a:pt x="6037" y="12050"/>
                </a:cubicBezTo>
                <a:cubicBezTo>
                  <a:pt x="5942" y="11966"/>
                  <a:pt x="5847" y="11871"/>
                  <a:pt x="5739" y="11776"/>
                </a:cubicBezTo>
                <a:close/>
                <a:moveTo>
                  <a:pt x="51281" y="12478"/>
                </a:moveTo>
                <a:cubicBezTo>
                  <a:pt x="51281" y="12538"/>
                  <a:pt x="51269" y="12597"/>
                  <a:pt x="51269" y="12657"/>
                </a:cubicBezTo>
                <a:cubicBezTo>
                  <a:pt x="51269" y="12597"/>
                  <a:pt x="51269" y="12526"/>
                  <a:pt x="51281" y="12478"/>
                </a:cubicBezTo>
                <a:close/>
                <a:moveTo>
                  <a:pt x="52019" y="12728"/>
                </a:moveTo>
                <a:lnTo>
                  <a:pt x="52019" y="12728"/>
                </a:lnTo>
                <a:cubicBezTo>
                  <a:pt x="52019" y="12740"/>
                  <a:pt x="52031" y="12740"/>
                  <a:pt x="52031" y="12764"/>
                </a:cubicBezTo>
                <a:cubicBezTo>
                  <a:pt x="52031" y="12764"/>
                  <a:pt x="52019" y="12740"/>
                  <a:pt x="52019" y="12728"/>
                </a:cubicBezTo>
                <a:close/>
                <a:moveTo>
                  <a:pt x="50388" y="12788"/>
                </a:moveTo>
                <a:lnTo>
                  <a:pt x="50388" y="12788"/>
                </a:lnTo>
                <a:cubicBezTo>
                  <a:pt x="50370" y="12809"/>
                  <a:pt x="50352" y="12828"/>
                  <a:pt x="50335" y="12846"/>
                </a:cubicBezTo>
                <a:lnTo>
                  <a:pt x="50335" y="12846"/>
                </a:lnTo>
                <a:cubicBezTo>
                  <a:pt x="50351" y="12827"/>
                  <a:pt x="50368" y="12807"/>
                  <a:pt x="50388" y="12788"/>
                </a:cubicBezTo>
                <a:close/>
                <a:moveTo>
                  <a:pt x="115220" y="12676"/>
                </a:moveTo>
                <a:cubicBezTo>
                  <a:pt x="115220" y="12676"/>
                  <a:pt x="115220" y="12676"/>
                  <a:pt x="115220" y="12676"/>
                </a:cubicBezTo>
                <a:lnTo>
                  <a:pt x="115220" y="12676"/>
                </a:lnTo>
                <a:cubicBezTo>
                  <a:pt x="115032" y="12676"/>
                  <a:pt x="114883" y="12754"/>
                  <a:pt x="114789" y="12943"/>
                </a:cubicBezTo>
                <a:cubicBezTo>
                  <a:pt x="114872" y="12754"/>
                  <a:pt x="115030" y="12676"/>
                  <a:pt x="115220" y="12676"/>
                </a:cubicBezTo>
                <a:close/>
                <a:moveTo>
                  <a:pt x="119135" y="13431"/>
                </a:moveTo>
                <a:lnTo>
                  <a:pt x="119135" y="13431"/>
                </a:lnTo>
                <a:cubicBezTo>
                  <a:pt x="119128" y="13444"/>
                  <a:pt x="119114" y="13458"/>
                  <a:pt x="119100" y="13471"/>
                </a:cubicBezTo>
                <a:lnTo>
                  <a:pt x="119100" y="13471"/>
                </a:lnTo>
                <a:cubicBezTo>
                  <a:pt x="119111" y="13458"/>
                  <a:pt x="119123" y="13443"/>
                  <a:pt x="119135" y="13431"/>
                </a:cubicBezTo>
                <a:close/>
                <a:moveTo>
                  <a:pt x="98656" y="13419"/>
                </a:moveTo>
                <a:lnTo>
                  <a:pt x="98656" y="13419"/>
                </a:lnTo>
                <a:cubicBezTo>
                  <a:pt x="98644" y="13443"/>
                  <a:pt x="98644" y="13478"/>
                  <a:pt x="98632" y="13490"/>
                </a:cubicBezTo>
                <a:cubicBezTo>
                  <a:pt x="98644" y="13467"/>
                  <a:pt x="98644" y="13443"/>
                  <a:pt x="98656" y="13419"/>
                </a:cubicBezTo>
                <a:close/>
                <a:moveTo>
                  <a:pt x="119135" y="13431"/>
                </a:moveTo>
                <a:lnTo>
                  <a:pt x="119135" y="13431"/>
                </a:lnTo>
                <a:cubicBezTo>
                  <a:pt x="119182" y="13443"/>
                  <a:pt x="119206" y="13478"/>
                  <a:pt x="119254" y="13490"/>
                </a:cubicBezTo>
                <a:cubicBezTo>
                  <a:pt x="119206" y="13478"/>
                  <a:pt x="119170" y="13455"/>
                  <a:pt x="119135" y="13431"/>
                </a:cubicBezTo>
                <a:close/>
                <a:moveTo>
                  <a:pt x="119480" y="13324"/>
                </a:moveTo>
                <a:cubicBezTo>
                  <a:pt x="119468" y="13371"/>
                  <a:pt x="119408" y="13455"/>
                  <a:pt x="119361" y="13550"/>
                </a:cubicBezTo>
                <a:cubicBezTo>
                  <a:pt x="119408" y="13443"/>
                  <a:pt x="119468" y="13359"/>
                  <a:pt x="119480" y="13324"/>
                </a:cubicBezTo>
                <a:close/>
                <a:moveTo>
                  <a:pt x="99465" y="13550"/>
                </a:moveTo>
                <a:lnTo>
                  <a:pt x="99465" y="13562"/>
                </a:lnTo>
                <a:cubicBezTo>
                  <a:pt x="99442" y="13562"/>
                  <a:pt x="99442" y="13562"/>
                  <a:pt x="99465" y="13550"/>
                </a:cubicBezTo>
                <a:close/>
                <a:moveTo>
                  <a:pt x="119881" y="13550"/>
                </a:moveTo>
                <a:lnTo>
                  <a:pt x="119920" y="13574"/>
                </a:lnTo>
                <a:cubicBezTo>
                  <a:pt x="119907" y="13566"/>
                  <a:pt x="119894" y="13558"/>
                  <a:pt x="119881" y="13550"/>
                </a:cubicBezTo>
                <a:close/>
                <a:moveTo>
                  <a:pt x="119480" y="13740"/>
                </a:moveTo>
                <a:lnTo>
                  <a:pt x="119480" y="13740"/>
                </a:lnTo>
                <a:cubicBezTo>
                  <a:pt x="119432" y="13776"/>
                  <a:pt x="119385" y="13800"/>
                  <a:pt x="119349" y="13812"/>
                </a:cubicBezTo>
                <a:cubicBezTo>
                  <a:pt x="119385" y="13788"/>
                  <a:pt x="119432" y="13776"/>
                  <a:pt x="119480" y="13740"/>
                </a:cubicBezTo>
                <a:close/>
                <a:moveTo>
                  <a:pt x="6728" y="13895"/>
                </a:moveTo>
                <a:lnTo>
                  <a:pt x="6728" y="13895"/>
                </a:lnTo>
                <a:cubicBezTo>
                  <a:pt x="6716" y="13931"/>
                  <a:pt x="6716" y="13978"/>
                  <a:pt x="6716" y="14026"/>
                </a:cubicBezTo>
                <a:cubicBezTo>
                  <a:pt x="6716" y="13967"/>
                  <a:pt x="6716" y="13931"/>
                  <a:pt x="6728" y="13895"/>
                </a:cubicBezTo>
                <a:close/>
                <a:moveTo>
                  <a:pt x="4942" y="14455"/>
                </a:moveTo>
                <a:lnTo>
                  <a:pt x="4942" y="14455"/>
                </a:lnTo>
                <a:cubicBezTo>
                  <a:pt x="4954" y="14467"/>
                  <a:pt x="4977" y="14490"/>
                  <a:pt x="5001" y="14502"/>
                </a:cubicBezTo>
                <a:cubicBezTo>
                  <a:pt x="4966" y="14490"/>
                  <a:pt x="4954" y="14467"/>
                  <a:pt x="4942" y="14455"/>
                </a:cubicBezTo>
                <a:close/>
                <a:moveTo>
                  <a:pt x="32100" y="13955"/>
                </a:moveTo>
                <a:cubicBezTo>
                  <a:pt x="32112" y="14145"/>
                  <a:pt x="32112" y="14336"/>
                  <a:pt x="32112" y="14526"/>
                </a:cubicBezTo>
                <a:cubicBezTo>
                  <a:pt x="32100" y="14336"/>
                  <a:pt x="32100" y="14145"/>
                  <a:pt x="32100" y="13955"/>
                </a:cubicBezTo>
                <a:close/>
                <a:moveTo>
                  <a:pt x="4942" y="14455"/>
                </a:moveTo>
                <a:lnTo>
                  <a:pt x="4942" y="14455"/>
                </a:lnTo>
                <a:cubicBezTo>
                  <a:pt x="4894" y="14514"/>
                  <a:pt x="4846" y="14562"/>
                  <a:pt x="4787" y="14621"/>
                </a:cubicBezTo>
                <a:cubicBezTo>
                  <a:pt x="4835" y="14562"/>
                  <a:pt x="4882" y="14514"/>
                  <a:pt x="4942" y="14455"/>
                </a:cubicBezTo>
                <a:close/>
                <a:moveTo>
                  <a:pt x="51840" y="15217"/>
                </a:moveTo>
                <a:cubicBezTo>
                  <a:pt x="51852" y="15217"/>
                  <a:pt x="51864" y="15217"/>
                  <a:pt x="51876" y="15229"/>
                </a:cubicBezTo>
                <a:cubicBezTo>
                  <a:pt x="51864" y="15229"/>
                  <a:pt x="51852" y="15217"/>
                  <a:pt x="51840" y="15217"/>
                </a:cubicBezTo>
                <a:close/>
                <a:moveTo>
                  <a:pt x="33481" y="15145"/>
                </a:moveTo>
                <a:cubicBezTo>
                  <a:pt x="33472" y="15172"/>
                  <a:pt x="33457" y="15237"/>
                  <a:pt x="33440" y="15269"/>
                </a:cubicBezTo>
                <a:lnTo>
                  <a:pt x="33440" y="15269"/>
                </a:lnTo>
                <a:cubicBezTo>
                  <a:pt x="33453" y="15241"/>
                  <a:pt x="33464" y="15187"/>
                  <a:pt x="33481" y="15145"/>
                </a:cubicBezTo>
                <a:close/>
                <a:moveTo>
                  <a:pt x="5382" y="15169"/>
                </a:moveTo>
                <a:cubicBezTo>
                  <a:pt x="5346" y="15217"/>
                  <a:pt x="5287" y="15264"/>
                  <a:pt x="5227" y="15276"/>
                </a:cubicBezTo>
                <a:cubicBezTo>
                  <a:pt x="5287" y="15252"/>
                  <a:pt x="5346" y="15217"/>
                  <a:pt x="5382" y="15169"/>
                </a:cubicBezTo>
                <a:close/>
                <a:moveTo>
                  <a:pt x="5299" y="15264"/>
                </a:moveTo>
                <a:cubicBezTo>
                  <a:pt x="5311" y="15276"/>
                  <a:pt x="5323" y="15288"/>
                  <a:pt x="5323" y="15324"/>
                </a:cubicBezTo>
                <a:cubicBezTo>
                  <a:pt x="5311" y="15288"/>
                  <a:pt x="5311" y="15276"/>
                  <a:pt x="5299" y="15264"/>
                </a:cubicBezTo>
                <a:close/>
                <a:moveTo>
                  <a:pt x="35709" y="15382"/>
                </a:moveTo>
                <a:lnTo>
                  <a:pt x="35709" y="15382"/>
                </a:lnTo>
                <a:cubicBezTo>
                  <a:pt x="35770" y="15386"/>
                  <a:pt x="35832" y="15389"/>
                  <a:pt x="35898" y="15395"/>
                </a:cubicBezTo>
                <a:cubicBezTo>
                  <a:pt x="35827" y="15389"/>
                  <a:pt x="35767" y="15386"/>
                  <a:pt x="35709" y="15382"/>
                </a:cubicBezTo>
                <a:close/>
                <a:moveTo>
                  <a:pt x="3620" y="15526"/>
                </a:moveTo>
                <a:cubicBezTo>
                  <a:pt x="3584" y="15526"/>
                  <a:pt x="3537" y="15526"/>
                  <a:pt x="3501" y="15538"/>
                </a:cubicBezTo>
                <a:cubicBezTo>
                  <a:pt x="3525" y="15526"/>
                  <a:pt x="3572" y="15526"/>
                  <a:pt x="3620" y="15526"/>
                </a:cubicBezTo>
                <a:close/>
                <a:moveTo>
                  <a:pt x="55912" y="15467"/>
                </a:moveTo>
                <a:cubicBezTo>
                  <a:pt x="55722" y="15526"/>
                  <a:pt x="55508" y="15562"/>
                  <a:pt x="55317" y="15598"/>
                </a:cubicBezTo>
                <a:cubicBezTo>
                  <a:pt x="55508" y="15562"/>
                  <a:pt x="55722" y="15514"/>
                  <a:pt x="55912" y="15467"/>
                </a:cubicBezTo>
                <a:close/>
                <a:moveTo>
                  <a:pt x="55448" y="15824"/>
                </a:moveTo>
                <a:lnTo>
                  <a:pt x="55448" y="15824"/>
                </a:lnTo>
                <a:cubicBezTo>
                  <a:pt x="55438" y="15853"/>
                  <a:pt x="55388" y="15875"/>
                  <a:pt x="55344" y="15875"/>
                </a:cubicBezTo>
                <a:cubicBezTo>
                  <a:pt x="55339" y="15875"/>
                  <a:pt x="55334" y="15874"/>
                  <a:pt x="55329" y="15874"/>
                </a:cubicBezTo>
                <a:lnTo>
                  <a:pt x="55329" y="15874"/>
                </a:lnTo>
                <a:cubicBezTo>
                  <a:pt x="55331" y="15874"/>
                  <a:pt x="55332" y="15874"/>
                  <a:pt x="55333" y="15874"/>
                </a:cubicBezTo>
                <a:cubicBezTo>
                  <a:pt x="55371" y="15874"/>
                  <a:pt x="55427" y="15844"/>
                  <a:pt x="55448" y="15824"/>
                </a:cubicBezTo>
                <a:close/>
                <a:moveTo>
                  <a:pt x="52686" y="15931"/>
                </a:moveTo>
                <a:cubicBezTo>
                  <a:pt x="52710" y="15931"/>
                  <a:pt x="52733" y="15931"/>
                  <a:pt x="52757" y="15943"/>
                </a:cubicBezTo>
                <a:cubicBezTo>
                  <a:pt x="52733" y="15943"/>
                  <a:pt x="52698" y="15931"/>
                  <a:pt x="52686" y="15931"/>
                </a:cubicBezTo>
                <a:close/>
                <a:moveTo>
                  <a:pt x="53222" y="15931"/>
                </a:moveTo>
                <a:cubicBezTo>
                  <a:pt x="53233" y="15931"/>
                  <a:pt x="53245" y="15943"/>
                  <a:pt x="53245" y="15955"/>
                </a:cubicBezTo>
                <a:lnTo>
                  <a:pt x="53222" y="15931"/>
                </a:lnTo>
                <a:close/>
                <a:moveTo>
                  <a:pt x="52464" y="16033"/>
                </a:moveTo>
                <a:cubicBezTo>
                  <a:pt x="52482" y="16056"/>
                  <a:pt x="52499" y="16075"/>
                  <a:pt x="52507" y="16098"/>
                </a:cubicBezTo>
                <a:cubicBezTo>
                  <a:pt x="52487" y="16078"/>
                  <a:pt x="52475" y="16054"/>
                  <a:pt x="52464" y="16033"/>
                </a:cubicBezTo>
                <a:close/>
                <a:moveTo>
                  <a:pt x="52626" y="16014"/>
                </a:moveTo>
                <a:lnTo>
                  <a:pt x="52626" y="16014"/>
                </a:lnTo>
                <a:cubicBezTo>
                  <a:pt x="52590" y="16050"/>
                  <a:pt x="52555" y="16062"/>
                  <a:pt x="52507" y="16098"/>
                </a:cubicBezTo>
                <a:cubicBezTo>
                  <a:pt x="52531" y="16062"/>
                  <a:pt x="52590" y="16050"/>
                  <a:pt x="52626" y="16014"/>
                </a:cubicBezTo>
                <a:close/>
                <a:moveTo>
                  <a:pt x="55174" y="15955"/>
                </a:moveTo>
                <a:lnTo>
                  <a:pt x="55174" y="15955"/>
                </a:lnTo>
                <a:cubicBezTo>
                  <a:pt x="55210" y="16003"/>
                  <a:pt x="55258" y="16062"/>
                  <a:pt x="55269" y="16110"/>
                </a:cubicBezTo>
                <a:cubicBezTo>
                  <a:pt x="55246" y="16062"/>
                  <a:pt x="55210" y="16014"/>
                  <a:pt x="55174" y="15955"/>
                </a:cubicBezTo>
                <a:close/>
                <a:moveTo>
                  <a:pt x="54341" y="16169"/>
                </a:moveTo>
                <a:cubicBezTo>
                  <a:pt x="54341" y="16169"/>
                  <a:pt x="54353" y="16181"/>
                  <a:pt x="54365" y="16181"/>
                </a:cubicBezTo>
                <a:cubicBezTo>
                  <a:pt x="54412" y="16181"/>
                  <a:pt x="54436" y="16181"/>
                  <a:pt x="54484" y="16193"/>
                </a:cubicBezTo>
                <a:cubicBezTo>
                  <a:pt x="54436" y="16181"/>
                  <a:pt x="54400" y="16181"/>
                  <a:pt x="54365" y="16181"/>
                </a:cubicBezTo>
                <a:cubicBezTo>
                  <a:pt x="54353" y="16181"/>
                  <a:pt x="54353" y="16181"/>
                  <a:pt x="54341" y="16169"/>
                </a:cubicBezTo>
                <a:close/>
                <a:moveTo>
                  <a:pt x="75248" y="16884"/>
                </a:moveTo>
                <a:cubicBezTo>
                  <a:pt x="75236" y="16884"/>
                  <a:pt x="75212" y="16895"/>
                  <a:pt x="75212" y="16895"/>
                </a:cubicBezTo>
                <a:cubicBezTo>
                  <a:pt x="75236" y="16884"/>
                  <a:pt x="75236" y="16884"/>
                  <a:pt x="75248" y="16884"/>
                </a:cubicBezTo>
                <a:close/>
                <a:moveTo>
                  <a:pt x="75200" y="16907"/>
                </a:moveTo>
                <a:lnTo>
                  <a:pt x="75200" y="16907"/>
                </a:lnTo>
                <a:cubicBezTo>
                  <a:pt x="75197" y="16915"/>
                  <a:pt x="75193" y="16921"/>
                  <a:pt x="75189" y="16925"/>
                </a:cubicBezTo>
                <a:lnTo>
                  <a:pt x="75189" y="16925"/>
                </a:lnTo>
                <a:lnTo>
                  <a:pt x="75200" y="16907"/>
                </a:lnTo>
                <a:close/>
                <a:moveTo>
                  <a:pt x="75177" y="16943"/>
                </a:moveTo>
                <a:lnTo>
                  <a:pt x="75177" y="16943"/>
                </a:lnTo>
                <a:cubicBezTo>
                  <a:pt x="75153" y="16967"/>
                  <a:pt x="75129" y="17003"/>
                  <a:pt x="75129" y="17026"/>
                </a:cubicBezTo>
                <a:cubicBezTo>
                  <a:pt x="75129" y="17003"/>
                  <a:pt x="75141" y="16967"/>
                  <a:pt x="75177" y="16943"/>
                </a:cubicBezTo>
                <a:close/>
                <a:moveTo>
                  <a:pt x="3227" y="17253"/>
                </a:moveTo>
                <a:cubicBezTo>
                  <a:pt x="3227" y="17265"/>
                  <a:pt x="3215" y="17265"/>
                  <a:pt x="3215" y="17288"/>
                </a:cubicBezTo>
                <a:cubicBezTo>
                  <a:pt x="3215" y="17265"/>
                  <a:pt x="3215" y="17253"/>
                  <a:pt x="3227" y="17253"/>
                </a:cubicBezTo>
                <a:close/>
                <a:moveTo>
                  <a:pt x="1370" y="18062"/>
                </a:moveTo>
                <a:lnTo>
                  <a:pt x="1370" y="18062"/>
                </a:lnTo>
                <a:cubicBezTo>
                  <a:pt x="1429" y="18086"/>
                  <a:pt x="1501" y="18134"/>
                  <a:pt x="1560" y="18158"/>
                </a:cubicBezTo>
                <a:cubicBezTo>
                  <a:pt x="1501" y="18134"/>
                  <a:pt x="1429" y="18098"/>
                  <a:pt x="1370" y="18062"/>
                </a:cubicBezTo>
                <a:close/>
                <a:moveTo>
                  <a:pt x="72998" y="18991"/>
                </a:moveTo>
                <a:cubicBezTo>
                  <a:pt x="73006" y="18991"/>
                  <a:pt x="73015" y="19003"/>
                  <a:pt x="73019" y="19015"/>
                </a:cubicBezTo>
                <a:lnTo>
                  <a:pt x="73019" y="19015"/>
                </a:lnTo>
                <a:cubicBezTo>
                  <a:pt x="73017" y="19015"/>
                  <a:pt x="73013" y="19015"/>
                  <a:pt x="73010" y="19015"/>
                </a:cubicBezTo>
                <a:lnTo>
                  <a:pt x="72998" y="18991"/>
                </a:lnTo>
                <a:close/>
                <a:moveTo>
                  <a:pt x="27945" y="19324"/>
                </a:moveTo>
                <a:cubicBezTo>
                  <a:pt x="27956" y="19396"/>
                  <a:pt x="27992" y="19467"/>
                  <a:pt x="28004" y="19562"/>
                </a:cubicBezTo>
                <a:cubicBezTo>
                  <a:pt x="27980" y="19491"/>
                  <a:pt x="27956" y="19396"/>
                  <a:pt x="27945" y="19324"/>
                </a:cubicBezTo>
                <a:close/>
                <a:moveTo>
                  <a:pt x="28218" y="19575"/>
                </a:moveTo>
                <a:cubicBezTo>
                  <a:pt x="28218" y="19610"/>
                  <a:pt x="28219" y="19634"/>
                  <a:pt x="28230" y="19646"/>
                </a:cubicBezTo>
                <a:cubicBezTo>
                  <a:pt x="28218" y="19634"/>
                  <a:pt x="28218" y="19622"/>
                  <a:pt x="28218" y="19575"/>
                </a:cubicBezTo>
                <a:close/>
                <a:moveTo>
                  <a:pt x="20265" y="19277"/>
                </a:moveTo>
                <a:lnTo>
                  <a:pt x="20265" y="19277"/>
                </a:lnTo>
                <a:cubicBezTo>
                  <a:pt x="20182" y="19432"/>
                  <a:pt x="20075" y="19574"/>
                  <a:pt x="19991" y="19705"/>
                </a:cubicBezTo>
                <a:cubicBezTo>
                  <a:pt x="20075" y="19562"/>
                  <a:pt x="20170" y="19432"/>
                  <a:pt x="20265" y="19277"/>
                </a:cubicBezTo>
                <a:close/>
                <a:moveTo>
                  <a:pt x="16455" y="21420"/>
                </a:moveTo>
                <a:cubicBezTo>
                  <a:pt x="16443" y="21456"/>
                  <a:pt x="16431" y="21467"/>
                  <a:pt x="16419" y="21479"/>
                </a:cubicBezTo>
                <a:cubicBezTo>
                  <a:pt x="16431" y="21467"/>
                  <a:pt x="16443" y="21432"/>
                  <a:pt x="16455" y="21420"/>
                </a:cubicBezTo>
                <a:close/>
                <a:moveTo>
                  <a:pt x="16872" y="21706"/>
                </a:moveTo>
                <a:cubicBezTo>
                  <a:pt x="16872" y="21766"/>
                  <a:pt x="16908" y="21825"/>
                  <a:pt x="16931" y="21896"/>
                </a:cubicBezTo>
                <a:cubicBezTo>
                  <a:pt x="16908" y="21837"/>
                  <a:pt x="16872" y="21766"/>
                  <a:pt x="16872" y="21706"/>
                </a:cubicBezTo>
                <a:close/>
                <a:moveTo>
                  <a:pt x="46221" y="1"/>
                </a:moveTo>
                <a:lnTo>
                  <a:pt x="46221" y="1"/>
                </a:lnTo>
                <a:cubicBezTo>
                  <a:pt x="46090" y="429"/>
                  <a:pt x="46375" y="536"/>
                  <a:pt x="46614" y="715"/>
                </a:cubicBezTo>
                <a:cubicBezTo>
                  <a:pt x="46495" y="763"/>
                  <a:pt x="46387" y="786"/>
                  <a:pt x="46280" y="834"/>
                </a:cubicBezTo>
                <a:cubicBezTo>
                  <a:pt x="46165" y="892"/>
                  <a:pt x="46139" y="1061"/>
                  <a:pt x="46245" y="1061"/>
                </a:cubicBezTo>
                <a:cubicBezTo>
                  <a:pt x="46249" y="1061"/>
                  <a:pt x="46253" y="1061"/>
                  <a:pt x="46256" y="1060"/>
                </a:cubicBezTo>
                <a:cubicBezTo>
                  <a:pt x="46263" y="1060"/>
                  <a:pt x="46269" y="1060"/>
                  <a:pt x="46275" y="1060"/>
                </a:cubicBezTo>
                <a:cubicBezTo>
                  <a:pt x="46674" y="1060"/>
                  <a:pt x="46713" y="1444"/>
                  <a:pt x="46995" y="1644"/>
                </a:cubicBezTo>
                <a:cubicBezTo>
                  <a:pt x="46935" y="1656"/>
                  <a:pt x="46876" y="1667"/>
                  <a:pt x="46828" y="1679"/>
                </a:cubicBezTo>
                <a:cubicBezTo>
                  <a:pt x="46709" y="1715"/>
                  <a:pt x="46614" y="1727"/>
                  <a:pt x="46518" y="1775"/>
                </a:cubicBezTo>
                <a:cubicBezTo>
                  <a:pt x="46495" y="1786"/>
                  <a:pt x="46459" y="1822"/>
                  <a:pt x="46435" y="1834"/>
                </a:cubicBezTo>
                <a:lnTo>
                  <a:pt x="46340" y="1786"/>
                </a:lnTo>
                <a:cubicBezTo>
                  <a:pt x="46280" y="1763"/>
                  <a:pt x="46197" y="1763"/>
                  <a:pt x="46114" y="1739"/>
                </a:cubicBezTo>
                <a:lnTo>
                  <a:pt x="46114" y="1739"/>
                </a:lnTo>
                <a:cubicBezTo>
                  <a:pt x="46114" y="1822"/>
                  <a:pt x="46090" y="1917"/>
                  <a:pt x="46137" y="1977"/>
                </a:cubicBezTo>
                <a:cubicBezTo>
                  <a:pt x="46256" y="2179"/>
                  <a:pt x="46387" y="2358"/>
                  <a:pt x="46506" y="2537"/>
                </a:cubicBezTo>
                <a:cubicBezTo>
                  <a:pt x="46447" y="2668"/>
                  <a:pt x="46161" y="2668"/>
                  <a:pt x="46328" y="2858"/>
                </a:cubicBezTo>
                <a:cubicBezTo>
                  <a:pt x="46362" y="2901"/>
                  <a:pt x="46438" y="2907"/>
                  <a:pt x="46523" y="2907"/>
                </a:cubicBezTo>
                <a:cubicBezTo>
                  <a:pt x="46556" y="2907"/>
                  <a:pt x="46591" y="2906"/>
                  <a:pt x="46625" y="2906"/>
                </a:cubicBezTo>
                <a:cubicBezTo>
                  <a:pt x="46673" y="2953"/>
                  <a:pt x="46709" y="2977"/>
                  <a:pt x="46756" y="3025"/>
                </a:cubicBezTo>
                <a:cubicBezTo>
                  <a:pt x="46756" y="3072"/>
                  <a:pt x="46756" y="3096"/>
                  <a:pt x="46768" y="3144"/>
                </a:cubicBezTo>
                <a:cubicBezTo>
                  <a:pt x="46435" y="2977"/>
                  <a:pt x="46090" y="2810"/>
                  <a:pt x="45756" y="2656"/>
                </a:cubicBezTo>
                <a:cubicBezTo>
                  <a:pt x="45685" y="2608"/>
                  <a:pt x="45625" y="2537"/>
                  <a:pt x="45554" y="2501"/>
                </a:cubicBezTo>
                <a:cubicBezTo>
                  <a:pt x="45467" y="2482"/>
                  <a:pt x="45365" y="2447"/>
                  <a:pt x="45279" y="2447"/>
                </a:cubicBezTo>
                <a:cubicBezTo>
                  <a:pt x="45258" y="2447"/>
                  <a:pt x="45239" y="2449"/>
                  <a:pt x="45221" y="2453"/>
                </a:cubicBezTo>
                <a:cubicBezTo>
                  <a:pt x="45185" y="2477"/>
                  <a:pt x="45185" y="2656"/>
                  <a:pt x="45149" y="2799"/>
                </a:cubicBezTo>
                <a:cubicBezTo>
                  <a:pt x="44959" y="2834"/>
                  <a:pt x="44709" y="2858"/>
                  <a:pt x="44470" y="2906"/>
                </a:cubicBezTo>
                <a:cubicBezTo>
                  <a:pt x="44387" y="2918"/>
                  <a:pt x="44328" y="2965"/>
                  <a:pt x="44268" y="3013"/>
                </a:cubicBezTo>
                <a:cubicBezTo>
                  <a:pt x="44316" y="3072"/>
                  <a:pt x="44363" y="3191"/>
                  <a:pt x="44423" y="3203"/>
                </a:cubicBezTo>
                <a:cubicBezTo>
                  <a:pt x="44685" y="3275"/>
                  <a:pt x="44971" y="3334"/>
                  <a:pt x="45244" y="3394"/>
                </a:cubicBezTo>
                <a:cubicBezTo>
                  <a:pt x="45221" y="3465"/>
                  <a:pt x="45244" y="3525"/>
                  <a:pt x="45268" y="3584"/>
                </a:cubicBezTo>
                <a:cubicBezTo>
                  <a:pt x="45221" y="3644"/>
                  <a:pt x="45185" y="3751"/>
                  <a:pt x="45197" y="3799"/>
                </a:cubicBezTo>
                <a:cubicBezTo>
                  <a:pt x="45215" y="3844"/>
                  <a:pt x="45302" y="3882"/>
                  <a:pt x="45369" y="3882"/>
                </a:cubicBezTo>
                <a:cubicBezTo>
                  <a:pt x="45390" y="3882"/>
                  <a:pt x="45409" y="3879"/>
                  <a:pt x="45423" y="3870"/>
                </a:cubicBezTo>
                <a:cubicBezTo>
                  <a:pt x="45447" y="3858"/>
                  <a:pt x="45494" y="3846"/>
                  <a:pt x="45518" y="3822"/>
                </a:cubicBezTo>
                <a:cubicBezTo>
                  <a:pt x="45542" y="3846"/>
                  <a:pt x="45566" y="3858"/>
                  <a:pt x="45578" y="3870"/>
                </a:cubicBezTo>
                <a:cubicBezTo>
                  <a:pt x="45482" y="3906"/>
                  <a:pt x="45399" y="3930"/>
                  <a:pt x="45328" y="3965"/>
                </a:cubicBezTo>
                <a:cubicBezTo>
                  <a:pt x="45247" y="4000"/>
                  <a:pt x="45211" y="4145"/>
                  <a:pt x="45294" y="4145"/>
                </a:cubicBezTo>
                <a:cubicBezTo>
                  <a:pt x="45297" y="4145"/>
                  <a:pt x="45300" y="4144"/>
                  <a:pt x="45304" y="4144"/>
                </a:cubicBezTo>
                <a:cubicBezTo>
                  <a:pt x="45315" y="4143"/>
                  <a:pt x="45326" y="4143"/>
                  <a:pt x="45336" y="4143"/>
                </a:cubicBezTo>
                <a:cubicBezTo>
                  <a:pt x="45629" y="4143"/>
                  <a:pt x="45681" y="4459"/>
                  <a:pt x="45899" y="4620"/>
                </a:cubicBezTo>
                <a:cubicBezTo>
                  <a:pt x="45756" y="4644"/>
                  <a:pt x="45637" y="4680"/>
                  <a:pt x="45518" y="4704"/>
                </a:cubicBezTo>
                <a:cubicBezTo>
                  <a:pt x="45506" y="4704"/>
                  <a:pt x="45494" y="4692"/>
                  <a:pt x="45459" y="4692"/>
                </a:cubicBezTo>
                <a:lnTo>
                  <a:pt x="45459" y="4739"/>
                </a:lnTo>
                <a:cubicBezTo>
                  <a:pt x="45423" y="4763"/>
                  <a:pt x="45375" y="4823"/>
                  <a:pt x="45328" y="4870"/>
                </a:cubicBezTo>
                <a:cubicBezTo>
                  <a:pt x="45363" y="4882"/>
                  <a:pt x="45375" y="4894"/>
                  <a:pt x="45399" y="4930"/>
                </a:cubicBezTo>
                <a:cubicBezTo>
                  <a:pt x="45361" y="4962"/>
                  <a:pt x="45305" y="4973"/>
                  <a:pt x="45244" y="4973"/>
                </a:cubicBezTo>
                <a:cubicBezTo>
                  <a:pt x="45191" y="4973"/>
                  <a:pt x="45133" y="4965"/>
                  <a:pt x="45078" y="4954"/>
                </a:cubicBezTo>
                <a:cubicBezTo>
                  <a:pt x="44991" y="4943"/>
                  <a:pt x="44914" y="4892"/>
                  <a:pt x="44847" y="4892"/>
                </a:cubicBezTo>
                <a:cubicBezTo>
                  <a:pt x="44841" y="4892"/>
                  <a:pt x="44834" y="4893"/>
                  <a:pt x="44828" y="4894"/>
                </a:cubicBezTo>
                <a:cubicBezTo>
                  <a:pt x="44709" y="4942"/>
                  <a:pt x="44613" y="5049"/>
                  <a:pt x="44530" y="5120"/>
                </a:cubicBezTo>
                <a:lnTo>
                  <a:pt x="44673" y="5275"/>
                </a:lnTo>
                <a:cubicBezTo>
                  <a:pt x="44649" y="5275"/>
                  <a:pt x="44625" y="5251"/>
                  <a:pt x="44601" y="5251"/>
                </a:cubicBezTo>
                <a:lnTo>
                  <a:pt x="44601" y="6370"/>
                </a:lnTo>
                <a:cubicBezTo>
                  <a:pt x="44720" y="6323"/>
                  <a:pt x="44828" y="6251"/>
                  <a:pt x="44923" y="6180"/>
                </a:cubicBezTo>
                <a:cubicBezTo>
                  <a:pt x="45018" y="6120"/>
                  <a:pt x="45101" y="6061"/>
                  <a:pt x="45209" y="6001"/>
                </a:cubicBezTo>
                <a:cubicBezTo>
                  <a:pt x="45221" y="6013"/>
                  <a:pt x="45244" y="6049"/>
                  <a:pt x="45256" y="6061"/>
                </a:cubicBezTo>
                <a:cubicBezTo>
                  <a:pt x="45137" y="6132"/>
                  <a:pt x="45030" y="6228"/>
                  <a:pt x="44923" y="6299"/>
                </a:cubicBezTo>
                <a:cubicBezTo>
                  <a:pt x="44947" y="6347"/>
                  <a:pt x="44959" y="6370"/>
                  <a:pt x="44971" y="6406"/>
                </a:cubicBezTo>
                <a:cubicBezTo>
                  <a:pt x="44947" y="6418"/>
                  <a:pt x="44911" y="6418"/>
                  <a:pt x="44887" y="6418"/>
                </a:cubicBezTo>
                <a:cubicBezTo>
                  <a:pt x="45030" y="6620"/>
                  <a:pt x="45304" y="6823"/>
                  <a:pt x="45066" y="7132"/>
                </a:cubicBezTo>
                <a:cubicBezTo>
                  <a:pt x="44828" y="6978"/>
                  <a:pt x="44566" y="6835"/>
                  <a:pt x="44256" y="6644"/>
                </a:cubicBezTo>
                <a:lnTo>
                  <a:pt x="44256" y="6644"/>
                </a:lnTo>
                <a:cubicBezTo>
                  <a:pt x="44292" y="6847"/>
                  <a:pt x="44304" y="6966"/>
                  <a:pt x="44328" y="7120"/>
                </a:cubicBezTo>
                <a:cubicBezTo>
                  <a:pt x="44006" y="7073"/>
                  <a:pt x="43697" y="7037"/>
                  <a:pt x="43375" y="7013"/>
                </a:cubicBezTo>
                <a:cubicBezTo>
                  <a:pt x="43363" y="7061"/>
                  <a:pt x="43351" y="7085"/>
                  <a:pt x="43339" y="7132"/>
                </a:cubicBezTo>
                <a:cubicBezTo>
                  <a:pt x="43577" y="7251"/>
                  <a:pt x="43816" y="7371"/>
                  <a:pt x="44066" y="7501"/>
                </a:cubicBezTo>
                <a:cubicBezTo>
                  <a:pt x="44054" y="7537"/>
                  <a:pt x="44030" y="7621"/>
                  <a:pt x="44006" y="7716"/>
                </a:cubicBezTo>
                <a:cubicBezTo>
                  <a:pt x="44209" y="7751"/>
                  <a:pt x="44411" y="7799"/>
                  <a:pt x="44590" y="7894"/>
                </a:cubicBezTo>
                <a:lnTo>
                  <a:pt x="44590" y="8013"/>
                </a:lnTo>
                <a:cubicBezTo>
                  <a:pt x="44601" y="8049"/>
                  <a:pt x="44601" y="8097"/>
                  <a:pt x="44613" y="8144"/>
                </a:cubicBezTo>
                <a:cubicBezTo>
                  <a:pt x="44625" y="8132"/>
                  <a:pt x="44625" y="8097"/>
                  <a:pt x="44649" y="8085"/>
                </a:cubicBezTo>
                <a:cubicBezTo>
                  <a:pt x="44780" y="8132"/>
                  <a:pt x="44911" y="8156"/>
                  <a:pt x="45030" y="8216"/>
                </a:cubicBezTo>
                <a:cubicBezTo>
                  <a:pt x="45078" y="8252"/>
                  <a:pt x="45030" y="8383"/>
                  <a:pt x="45006" y="8490"/>
                </a:cubicBezTo>
                <a:cubicBezTo>
                  <a:pt x="44884" y="8367"/>
                  <a:pt x="44761" y="8332"/>
                  <a:pt x="44646" y="8332"/>
                </a:cubicBezTo>
                <a:cubicBezTo>
                  <a:pt x="44627" y="8332"/>
                  <a:pt x="44608" y="8333"/>
                  <a:pt x="44590" y="8335"/>
                </a:cubicBezTo>
                <a:lnTo>
                  <a:pt x="44590" y="9359"/>
                </a:lnTo>
                <a:cubicBezTo>
                  <a:pt x="44530" y="9335"/>
                  <a:pt x="44447" y="9287"/>
                  <a:pt x="44387" y="9240"/>
                </a:cubicBezTo>
                <a:cubicBezTo>
                  <a:pt x="44375" y="9383"/>
                  <a:pt x="44363" y="9418"/>
                  <a:pt x="44363" y="9478"/>
                </a:cubicBezTo>
                <a:lnTo>
                  <a:pt x="44363" y="9621"/>
                </a:lnTo>
                <a:cubicBezTo>
                  <a:pt x="44302" y="9674"/>
                  <a:pt x="44236" y="9693"/>
                  <a:pt x="44168" y="9693"/>
                </a:cubicBezTo>
                <a:cubicBezTo>
                  <a:pt x="44012" y="9693"/>
                  <a:pt x="43845" y="9594"/>
                  <a:pt x="43694" y="9594"/>
                </a:cubicBezTo>
                <a:cubicBezTo>
                  <a:pt x="43618" y="9594"/>
                  <a:pt x="43547" y="9619"/>
                  <a:pt x="43482" y="9692"/>
                </a:cubicBezTo>
                <a:cubicBezTo>
                  <a:pt x="43351" y="9656"/>
                  <a:pt x="43232" y="9633"/>
                  <a:pt x="43101" y="9585"/>
                </a:cubicBezTo>
                <a:cubicBezTo>
                  <a:pt x="43077" y="9561"/>
                  <a:pt x="43066" y="9514"/>
                  <a:pt x="43054" y="9478"/>
                </a:cubicBezTo>
                <a:cubicBezTo>
                  <a:pt x="43292" y="9264"/>
                  <a:pt x="43530" y="9037"/>
                  <a:pt x="43828" y="8752"/>
                </a:cubicBezTo>
                <a:cubicBezTo>
                  <a:pt x="43554" y="8704"/>
                  <a:pt x="43339" y="8680"/>
                  <a:pt x="43066" y="8633"/>
                </a:cubicBezTo>
                <a:cubicBezTo>
                  <a:pt x="43173" y="8466"/>
                  <a:pt x="43292" y="8311"/>
                  <a:pt x="43375" y="8132"/>
                </a:cubicBezTo>
                <a:cubicBezTo>
                  <a:pt x="43423" y="8049"/>
                  <a:pt x="43399" y="7954"/>
                  <a:pt x="43399" y="7859"/>
                </a:cubicBezTo>
                <a:lnTo>
                  <a:pt x="43399" y="7859"/>
                </a:lnTo>
                <a:cubicBezTo>
                  <a:pt x="43304" y="7871"/>
                  <a:pt x="43196" y="7871"/>
                  <a:pt x="43137" y="7918"/>
                </a:cubicBezTo>
                <a:cubicBezTo>
                  <a:pt x="42958" y="8073"/>
                  <a:pt x="42780" y="8228"/>
                  <a:pt x="42601" y="8394"/>
                </a:cubicBezTo>
                <a:cubicBezTo>
                  <a:pt x="42482" y="8287"/>
                  <a:pt x="42387" y="8204"/>
                  <a:pt x="42208" y="8037"/>
                </a:cubicBezTo>
                <a:cubicBezTo>
                  <a:pt x="42042" y="8347"/>
                  <a:pt x="41875" y="8621"/>
                  <a:pt x="41756" y="8906"/>
                </a:cubicBezTo>
                <a:cubicBezTo>
                  <a:pt x="41518" y="9442"/>
                  <a:pt x="41089" y="9740"/>
                  <a:pt x="40553" y="10061"/>
                </a:cubicBezTo>
                <a:cubicBezTo>
                  <a:pt x="40541" y="9871"/>
                  <a:pt x="40518" y="9764"/>
                  <a:pt x="40506" y="9656"/>
                </a:cubicBezTo>
                <a:cubicBezTo>
                  <a:pt x="40458" y="9335"/>
                  <a:pt x="40434" y="9025"/>
                  <a:pt x="40375" y="8692"/>
                </a:cubicBezTo>
                <a:cubicBezTo>
                  <a:pt x="40303" y="8263"/>
                  <a:pt x="40446" y="8025"/>
                  <a:pt x="40910" y="7954"/>
                </a:cubicBezTo>
                <a:lnTo>
                  <a:pt x="40910" y="7954"/>
                </a:lnTo>
                <a:cubicBezTo>
                  <a:pt x="40910" y="8037"/>
                  <a:pt x="40899" y="8144"/>
                  <a:pt x="40934" y="8204"/>
                </a:cubicBezTo>
                <a:cubicBezTo>
                  <a:pt x="40978" y="8258"/>
                  <a:pt x="41111" y="8313"/>
                  <a:pt x="41142" y="8313"/>
                </a:cubicBezTo>
                <a:cubicBezTo>
                  <a:pt x="41145" y="8313"/>
                  <a:pt x="41148" y="8312"/>
                  <a:pt x="41149" y="8311"/>
                </a:cubicBezTo>
                <a:cubicBezTo>
                  <a:pt x="41295" y="8146"/>
                  <a:pt x="41463" y="8080"/>
                  <a:pt x="41652" y="8080"/>
                </a:cubicBezTo>
                <a:cubicBezTo>
                  <a:pt x="41709" y="8080"/>
                  <a:pt x="41767" y="8086"/>
                  <a:pt x="41827" y="8097"/>
                </a:cubicBezTo>
                <a:cubicBezTo>
                  <a:pt x="41833" y="8098"/>
                  <a:pt x="41838" y="8098"/>
                  <a:pt x="41843" y="8098"/>
                </a:cubicBezTo>
                <a:cubicBezTo>
                  <a:pt x="41898" y="8098"/>
                  <a:pt x="41955" y="8047"/>
                  <a:pt x="42042" y="8025"/>
                </a:cubicBezTo>
                <a:cubicBezTo>
                  <a:pt x="41827" y="7609"/>
                  <a:pt x="41470" y="7418"/>
                  <a:pt x="41053" y="7299"/>
                </a:cubicBezTo>
                <a:cubicBezTo>
                  <a:pt x="41162" y="7259"/>
                  <a:pt x="41274" y="7246"/>
                  <a:pt x="41386" y="7246"/>
                </a:cubicBezTo>
                <a:cubicBezTo>
                  <a:pt x="41571" y="7246"/>
                  <a:pt x="41761" y="7280"/>
                  <a:pt x="41951" y="7280"/>
                </a:cubicBezTo>
                <a:cubicBezTo>
                  <a:pt x="42124" y="7280"/>
                  <a:pt x="42298" y="7252"/>
                  <a:pt x="42470" y="7144"/>
                </a:cubicBezTo>
                <a:cubicBezTo>
                  <a:pt x="42208" y="7001"/>
                  <a:pt x="41982" y="6859"/>
                  <a:pt x="41744" y="6728"/>
                </a:cubicBezTo>
                <a:cubicBezTo>
                  <a:pt x="41934" y="6549"/>
                  <a:pt x="42149" y="6370"/>
                  <a:pt x="42351" y="6192"/>
                </a:cubicBezTo>
                <a:cubicBezTo>
                  <a:pt x="42339" y="6144"/>
                  <a:pt x="42304" y="6120"/>
                  <a:pt x="42292" y="6073"/>
                </a:cubicBezTo>
                <a:cubicBezTo>
                  <a:pt x="41970" y="6204"/>
                  <a:pt x="41637" y="6347"/>
                  <a:pt x="41291" y="6489"/>
                </a:cubicBezTo>
                <a:cubicBezTo>
                  <a:pt x="41280" y="6418"/>
                  <a:pt x="41268" y="6311"/>
                  <a:pt x="41256" y="6204"/>
                </a:cubicBezTo>
                <a:lnTo>
                  <a:pt x="41161" y="6168"/>
                </a:lnTo>
                <a:cubicBezTo>
                  <a:pt x="40922" y="6537"/>
                  <a:pt x="40684" y="6918"/>
                  <a:pt x="40434" y="7299"/>
                </a:cubicBezTo>
                <a:cubicBezTo>
                  <a:pt x="40137" y="6299"/>
                  <a:pt x="41053" y="5835"/>
                  <a:pt x="41327" y="5061"/>
                </a:cubicBezTo>
                <a:cubicBezTo>
                  <a:pt x="41278" y="5052"/>
                  <a:pt x="41233" y="5048"/>
                  <a:pt x="41190" y="5048"/>
                </a:cubicBezTo>
                <a:cubicBezTo>
                  <a:pt x="40808" y="5048"/>
                  <a:pt x="40664" y="5367"/>
                  <a:pt x="40482" y="5656"/>
                </a:cubicBezTo>
                <a:cubicBezTo>
                  <a:pt x="40196" y="5156"/>
                  <a:pt x="40553" y="4501"/>
                  <a:pt x="39910" y="4156"/>
                </a:cubicBezTo>
                <a:lnTo>
                  <a:pt x="39910" y="5870"/>
                </a:lnTo>
                <a:cubicBezTo>
                  <a:pt x="39910" y="5882"/>
                  <a:pt x="39887" y="5894"/>
                  <a:pt x="39851" y="5906"/>
                </a:cubicBezTo>
                <a:cubicBezTo>
                  <a:pt x="39601" y="5668"/>
                  <a:pt x="39363" y="5430"/>
                  <a:pt x="39065" y="5168"/>
                </a:cubicBezTo>
                <a:lnTo>
                  <a:pt x="39065" y="5168"/>
                </a:lnTo>
                <a:cubicBezTo>
                  <a:pt x="38934" y="5608"/>
                  <a:pt x="39196" y="5835"/>
                  <a:pt x="39386" y="6061"/>
                </a:cubicBezTo>
                <a:cubicBezTo>
                  <a:pt x="39767" y="6466"/>
                  <a:pt x="39863" y="6918"/>
                  <a:pt x="39827" y="7430"/>
                </a:cubicBezTo>
                <a:cubicBezTo>
                  <a:pt x="39827" y="7490"/>
                  <a:pt x="39791" y="7549"/>
                  <a:pt x="39684" y="7621"/>
                </a:cubicBezTo>
                <a:cubicBezTo>
                  <a:pt x="39601" y="7359"/>
                  <a:pt x="39506" y="7085"/>
                  <a:pt x="39422" y="6835"/>
                </a:cubicBezTo>
                <a:cubicBezTo>
                  <a:pt x="39410" y="6775"/>
                  <a:pt x="39410" y="6680"/>
                  <a:pt x="39375" y="6644"/>
                </a:cubicBezTo>
                <a:cubicBezTo>
                  <a:pt x="39303" y="6501"/>
                  <a:pt x="39208" y="6406"/>
                  <a:pt x="39125" y="6263"/>
                </a:cubicBezTo>
                <a:cubicBezTo>
                  <a:pt x="39029" y="6382"/>
                  <a:pt x="38958" y="6489"/>
                  <a:pt x="38827" y="6668"/>
                </a:cubicBezTo>
                <a:cubicBezTo>
                  <a:pt x="38720" y="6609"/>
                  <a:pt x="38589" y="6501"/>
                  <a:pt x="38422" y="6430"/>
                </a:cubicBezTo>
                <a:cubicBezTo>
                  <a:pt x="38339" y="6382"/>
                  <a:pt x="38220" y="6382"/>
                  <a:pt x="38113" y="6370"/>
                </a:cubicBezTo>
                <a:lnTo>
                  <a:pt x="38113" y="6370"/>
                </a:lnTo>
                <a:cubicBezTo>
                  <a:pt x="38113" y="6489"/>
                  <a:pt x="38065" y="6620"/>
                  <a:pt x="38124" y="6716"/>
                </a:cubicBezTo>
                <a:cubicBezTo>
                  <a:pt x="38291" y="7001"/>
                  <a:pt x="38494" y="7251"/>
                  <a:pt x="38672" y="7501"/>
                </a:cubicBezTo>
                <a:cubicBezTo>
                  <a:pt x="38589" y="7692"/>
                  <a:pt x="38184" y="7716"/>
                  <a:pt x="38410" y="7966"/>
                </a:cubicBezTo>
                <a:cubicBezTo>
                  <a:pt x="38458" y="8027"/>
                  <a:pt x="38569" y="8038"/>
                  <a:pt x="38689" y="8038"/>
                </a:cubicBezTo>
                <a:cubicBezTo>
                  <a:pt x="38750" y="8038"/>
                  <a:pt x="38813" y="8035"/>
                  <a:pt x="38872" y="8035"/>
                </a:cubicBezTo>
                <a:cubicBezTo>
                  <a:pt x="38898" y="8035"/>
                  <a:pt x="38923" y="8036"/>
                  <a:pt x="38946" y="8037"/>
                </a:cubicBezTo>
                <a:cubicBezTo>
                  <a:pt x="38958" y="8013"/>
                  <a:pt x="38994" y="7978"/>
                  <a:pt x="39005" y="7954"/>
                </a:cubicBezTo>
                <a:cubicBezTo>
                  <a:pt x="39017" y="8132"/>
                  <a:pt x="39029" y="8311"/>
                  <a:pt x="39053" y="8525"/>
                </a:cubicBezTo>
                <a:cubicBezTo>
                  <a:pt x="38779" y="8406"/>
                  <a:pt x="38577" y="8311"/>
                  <a:pt x="38315" y="8204"/>
                </a:cubicBezTo>
                <a:lnTo>
                  <a:pt x="38315" y="8204"/>
                </a:lnTo>
                <a:cubicBezTo>
                  <a:pt x="38220" y="8668"/>
                  <a:pt x="38601" y="8787"/>
                  <a:pt x="38779" y="9061"/>
                </a:cubicBezTo>
                <a:cubicBezTo>
                  <a:pt x="38696" y="9097"/>
                  <a:pt x="38577" y="9085"/>
                  <a:pt x="38541" y="9145"/>
                </a:cubicBezTo>
                <a:cubicBezTo>
                  <a:pt x="38449" y="9280"/>
                  <a:pt x="38361" y="9327"/>
                  <a:pt x="38274" y="9327"/>
                </a:cubicBezTo>
                <a:cubicBezTo>
                  <a:pt x="38146" y="9327"/>
                  <a:pt x="38021" y="9227"/>
                  <a:pt x="37886" y="9156"/>
                </a:cubicBezTo>
                <a:cubicBezTo>
                  <a:pt x="37541" y="8966"/>
                  <a:pt x="37220" y="8764"/>
                  <a:pt x="36850" y="8561"/>
                </a:cubicBezTo>
                <a:lnTo>
                  <a:pt x="36850" y="8561"/>
                </a:lnTo>
                <a:cubicBezTo>
                  <a:pt x="36696" y="9049"/>
                  <a:pt x="37029" y="9180"/>
                  <a:pt x="37291" y="9406"/>
                </a:cubicBezTo>
                <a:cubicBezTo>
                  <a:pt x="37148" y="9454"/>
                  <a:pt x="37029" y="9478"/>
                  <a:pt x="36922" y="9537"/>
                </a:cubicBezTo>
                <a:cubicBezTo>
                  <a:pt x="36791" y="9621"/>
                  <a:pt x="36743" y="9811"/>
                  <a:pt x="36886" y="9811"/>
                </a:cubicBezTo>
                <a:cubicBezTo>
                  <a:pt x="36893" y="9811"/>
                  <a:pt x="36899" y="9811"/>
                  <a:pt x="36905" y="9811"/>
                </a:cubicBezTo>
                <a:cubicBezTo>
                  <a:pt x="37387" y="9811"/>
                  <a:pt x="37426" y="10255"/>
                  <a:pt x="37767" y="10490"/>
                </a:cubicBezTo>
                <a:cubicBezTo>
                  <a:pt x="37541" y="10549"/>
                  <a:pt x="37362" y="10573"/>
                  <a:pt x="37208" y="10645"/>
                </a:cubicBezTo>
                <a:cubicBezTo>
                  <a:pt x="37100" y="10692"/>
                  <a:pt x="37041" y="10788"/>
                  <a:pt x="36946" y="10871"/>
                </a:cubicBezTo>
                <a:cubicBezTo>
                  <a:pt x="37057" y="10938"/>
                  <a:pt x="37199" y="11088"/>
                  <a:pt x="37305" y="11088"/>
                </a:cubicBezTo>
                <a:cubicBezTo>
                  <a:pt x="37312" y="11088"/>
                  <a:pt x="37320" y="11087"/>
                  <a:pt x="37327" y="11085"/>
                </a:cubicBezTo>
                <a:cubicBezTo>
                  <a:pt x="37436" y="11071"/>
                  <a:pt x="37539" y="11055"/>
                  <a:pt x="37638" y="11055"/>
                </a:cubicBezTo>
                <a:cubicBezTo>
                  <a:pt x="37788" y="11055"/>
                  <a:pt x="37929" y="11092"/>
                  <a:pt x="38065" y="11228"/>
                </a:cubicBezTo>
                <a:cubicBezTo>
                  <a:pt x="38074" y="11235"/>
                  <a:pt x="38088" y="11238"/>
                  <a:pt x="38106" y="11238"/>
                </a:cubicBezTo>
                <a:cubicBezTo>
                  <a:pt x="38179" y="11238"/>
                  <a:pt x="38312" y="11188"/>
                  <a:pt x="38398" y="11169"/>
                </a:cubicBezTo>
                <a:cubicBezTo>
                  <a:pt x="38491" y="11141"/>
                  <a:pt x="38585" y="11098"/>
                  <a:pt x="38689" y="11098"/>
                </a:cubicBezTo>
                <a:cubicBezTo>
                  <a:pt x="38718" y="11098"/>
                  <a:pt x="38748" y="11101"/>
                  <a:pt x="38779" y="11109"/>
                </a:cubicBezTo>
                <a:cubicBezTo>
                  <a:pt x="38660" y="11240"/>
                  <a:pt x="38541" y="11359"/>
                  <a:pt x="38422" y="11490"/>
                </a:cubicBezTo>
                <a:cubicBezTo>
                  <a:pt x="38434" y="11538"/>
                  <a:pt x="38434" y="11561"/>
                  <a:pt x="38458" y="11609"/>
                </a:cubicBezTo>
                <a:cubicBezTo>
                  <a:pt x="38648" y="11585"/>
                  <a:pt x="38851" y="11561"/>
                  <a:pt x="39029" y="11538"/>
                </a:cubicBezTo>
                <a:cubicBezTo>
                  <a:pt x="39065" y="11621"/>
                  <a:pt x="39125" y="11883"/>
                  <a:pt x="39148" y="11883"/>
                </a:cubicBezTo>
                <a:cubicBezTo>
                  <a:pt x="39422" y="11859"/>
                  <a:pt x="39708" y="11847"/>
                  <a:pt x="39803" y="11431"/>
                </a:cubicBezTo>
                <a:cubicBezTo>
                  <a:pt x="39887" y="11597"/>
                  <a:pt x="39946" y="11704"/>
                  <a:pt x="39970" y="11788"/>
                </a:cubicBezTo>
                <a:cubicBezTo>
                  <a:pt x="40077" y="12014"/>
                  <a:pt x="40018" y="12121"/>
                  <a:pt x="39767" y="12157"/>
                </a:cubicBezTo>
                <a:cubicBezTo>
                  <a:pt x="39503" y="12192"/>
                  <a:pt x="39239" y="12223"/>
                  <a:pt x="38980" y="12223"/>
                </a:cubicBezTo>
                <a:cubicBezTo>
                  <a:pt x="38540" y="12223"/>
                  <a:pt x="38112" y="12135"/>
                  <a:pt x="37708" y="11835"/>
                </a:cubicBezTo>
                <a:cubicBezTo>
                  <a:pt x="37620" y="11763"/>
                  <a:pt x="37506" y="11685"/>
                  <a:pt x="37374" y="11685"/>
                </a:cubicBezTo>
                <a:cubicBezTo>
                  <a:pt x="37289" y="11685"/>
                  <a:pt x="37198" y="11716"/>
                  <a:pt x="37100" y="11800"/>
                </a:cubicBezTo>
                <a:cubicBezTo>
                  <a:pt x="37243" y="11942"/>
                  <a:pt x="37398" y="12062"/>
                  <a:pt x="37529" y="12181"/>
                </a:cubicBezTo>
                <a:lnTo>
                  <a:pt x="37481" y="12264"/>
                </a:lnTo>
                <a:cubicBezTo>
                  <a:pt x="37089" y="12073"/>
                  <a:pt x="36684" y="11883"/>
                  <a:pt x="36279" y="11669"/>
                </a:cubicBezTo>
                <a:cubicBezTo>
                  <a:pt x="36196" y="11621"/>
                  <a:pt x="36112" y="11538"/>
                  <a:pt x="36029" y="11490"/>
                </a:cubicBezTo>
                <a:cubicBezTo>
                  <a:pt x="35944" y="11456"/>
                  <a:pt x="35840" y="11428"/>
                  <a:pt x="35753" y="11428"/>
                </a:cubicBezTo>
                <a:cubicBezTo>
                  <a:pt x="35719" y="11428"/>
                  <a:pt x="35687" y="11432"/>
                  <a:pt x="35660" y="11442"/>
                </a:cubicBezTo>
                <a:cubicBezTo>
                  <a:pt x="35600" y="11478"/>
                  <a:pt x="35612" y="11669"/>
                  <a:pt x="35565" y="11847"/>
                </a:cubicBezTo>
                <a:cubicBezTo>
                  <a:pt x="35326" y="11883"/>
                  <a:pt x="35041" y="11907"/>
                  <a:pt x="34767" y="11966"/>
                </a:cubicBezTo>
                <a:cubicBezTo>
                  <a:pt x="34684" y="11978"/>
                  <a:pt x="34612" y="12038"/>
                  <a:pt x="34541" y="12085"/>
                </a:cubicBezTo>
                <a:cubicBezTo>
                  <a:pt x="34600" y="12157"/>
                  <a:pt x="34648" y="12300"/>
                  <a:pt x="34707" y="12312"/>
                </a:cubicBezTo>
                <a:cubicBezTo>
                  <a:pt x="35088" y="12419"/>
                  <a:pt x="35481" y="12490"/>
                  <a:pt x="35862" y="12574"/>
                </a:cubicBezTo>
                <a:cubicBezTo>
                  <a:pt x="35838" y="12609"/>
                  <a:pt x="35743" y="12669"/>
                  <a:pt x="35684" y="12740"/>
                </a:cubicBezTo>
                <a:cubicBezTo>
                  <a:pt x="35636" y="12812"/>
                  <a:pt x="35565" y="12955"/>
                  <a:pt x="35600" y="12990"/>
                </a:cubicBezTo>
                <a:cubicBezTo>
                  <a:pt x="35630" y="13041"/>
                  <a:pt x="35746" y="13091"/>
                  <a:pt x="35817" y="13091"/>
                </a:cubicBezTo>
                <a:cubicBezTo>
                  <a:pt x="35830" y="13091"/>
                  <a:pt x="35841" y="13089"/>
                  <a:pt x="35850" y="13085"/>
                </a:cubicBezTo>
                <a:cubicBezTo>
                  <a:pt x="36029" y="13026"/>
                  <a:pt x="36172" y="12907"/>
                  <a:pt x="36338" y="12800"/>
                </a:cubicBezTo>
                <a:cubicBezTo>
                  <a:pt x="36469" y="12716"/>
                  <a:pt x="36612" y="12633"/>
                  <a:pt x="36743" y="12550"/>
                </a:cubicBezTo>
                <a:cubicBezTo>
                  <a:pt x="36755" y="12574"/>
                  <a:pt x="36791" y="12609"/>
                  <a:pt x="36803" y="12633"/>
                </a:cubicBezTo>
                <a:cubicBezTo>
                  <a:pt x="36636" y="12752"/>
                  <a:pt x="36469" y="12871"/>
                  <a:pt x="36327" y="12978"/>
                </a:cubicBezTo>
                <a:cubicBezTo>
                  <a:pt x="36410" y="13145"/>
                  <a:pt x="36469" y="13288"/>
                  <a:pt x="36565" y="13407"/>
                </a:cubicBezTo>
                <a:cubicBezTo>
                  <a:pt x="36605" y="13457"/>
                  <a:pt x="36696" y="13508"/>
                  <a:pt x="36745" y="13508"/>
                </a:cubicBezTo>
                <a:cubicBezTo>
                  <a:pt x="36754" y="13508"/>
                  <a:pt x="36762" y="13506"/>
                  <a:pt x="36767" y="13502"/>
                </a:cubicBezTo>
                <a:cubicBezTo>
                  <a:pt x="37148" y="13336"/>
                  <a:pt x="37517" y="13145"/>
                  <a:pt x="37934" y="12990"/>
                </a:cubicBezTo>
                <a:lnTo>
                  <a:pt x="37934" y="12990"/>
                </a:lnTo>
                <a:cubicBezTo>
                  <a:pt x="37779" y="13109"/>
                  <a:pt x="37636" y="13216"/>
                  <a:pt x="37505" y="13347"/>
                </a:cubicBezTo>
                <a:cubicBezTo>
                  <a:pt x="37410" y="13455"/>
                  <a:pt x="37351" y="13586"/>
                  <a:pt x="37279" y="13693"/>
                </a:cubicBezTo>
                <a:cubicBezTo>
                  <a:pt x="37422" y="13681"/>
                  <a:pt x="37565" y="13681"/>
                  <a:pt x="37708" y="13669"/>
                </a:cubicBezTo>
                <a:cubicBezTo>
                  <a:pt x="37755" y="13669"/>
                  <a:pt x="37779" y="13621"/>
                  <a:pt x="37839" y="13586"/>
                </a:cubicBezTo>
                <a:cubicBezTo>
                  <a:pt x="37862" y="13693"/>
                  <a:pt x="37874" y="13788"/>
                  <a:pt x="37898" y="13883"/>
                </a:cubicBezTo>
                <a:cubicBezTo>
                  <a:pt x="37958" y="13859"/>
                  <a:pt x="38017" y="13859"/>
                  <a:pt x="38041" y="13824"/>
                </a:cubicBezTo>
                <a:cubicBezTo>
                  <a:pt x="38291" y="13443"/>
                  <a:pt x="38720" y="13455"/>
                  <a:pt x="39113" y="13383"/>
                </a:cubicBezTo>
                <a:cubicBezTo>
                  <a:pt x="39446" y="13324"/>
                  <a:pt x="39708" y="13157"/>
                  <a:pt x="40006" y="12740"/>
                </a:cubicBezTo>
                <a:cubicBezTo>
                  <a:pt x="40029" y="12752"/>
                  <a:pt x="40065" y="12776"/>
                  <a:pt x="40077" y="12776"/>
                </a:cubicBezTo>
                <a:cubicBezTo>
                  <a:pt x="40006" y="12919"/>
                  <a:pt x="39970" y="13133"/>
                  <a:pt x="39851" y="13216"/>
                </a:cubicBezTo>
                <a:cubicBezTo>
                  <a:pt x="39303" y="13609"/>
                  <a:pt x="38755" y="13943"/>
                  <a:pt x="38172" y="14288"/>
                </a:cubicBezTo>
                <a:cubicBezTo>
                  <a:pt x="38153" y="14300"/>
                  <a:pt x="38129" y="14306"/>
                  <a:pt x="38100" y="14306"/>
                </a:cubicBezTo>
                <a:cubicBezTo>
                  <a:pt x="38018" y="14306"/>
                  <a:pt x="37906" y="14264"/>
                  <a:pt x="37827" y="14228"/>
                </a:cubicBezTo>
                <a:cubicBezTo>
                  <a:pt x="37517" y="14098"/>
                  <a:pt x="37208" y="13943"/>
                  <a:pt x="36886" y="13812"/>
                </a:cubicBezTo>
                <a:cubicBezTo>
                  <a:pt x="36862" y="13824"/>
                  <a:pt x="36850" y="13859"/>
                  <a:pt x="36815" y="13871"/>
                </a:cubicBezTo>
                <a:cubicBezTo>
                  <a:pt x="36862" y="14002"/>
                  <a:pt x="36910" y="14121"/>
                  <a:pt x="36970" y="14300"/>
                </a:cubicBezTo>
                <a:cubicBezTo>
                  <a:pt x="36624" y="14217"/>
                  <a:pt x="36279" y="14121"/>
                  <a:pt x="35922" y="14026"/>
                </a:cubicBezTo>
                <a:lnTo>
                  <a:pt x="35922" y="14026"/>
                </a:lnTo>
                <a:cubicBezTo>
                  <a:pt x="35934" y="14228"/>
                  <a:pt x="35862" y="14324"/>
                  <a:pt x="35743" y="14336"/>
                </a:cubicBezTo>
                <a:cubicBezTo>
                  <a:pt x="35755" y="14324"/>
                  <a:pt x="35779" y="14288"/>
                  <a:pt x="35779" y="14276"/>
                </a:cubicBezTo>
                <a:cubicBezTo>
                  <a:pt x="35672" y="14240"/>
                  <a:pt x="35576" y="14228"/>
                  <a:pt x="35493" y="14205"/>
                </a:cubicBezTo>
                <a:cubicBezTo>
                  <a:pt x="35362" y="14169"/>
                  <a:pt x="35195" y="14240"/>
                  <a:pt x="35124" y="14050"/>
                </a:cubicBezTo>
                <a:cubicBezTo>
                  <a:pt x="35114" y="14040"/>
                  <a:pt x="35087" y="14036"/>
                  <a:pt x="35054" y="14036"/>
                </a:cubicBezTo>
                <a:cubicBezTo>
                  <a:pt x="35010" y="14036"/>
                  <a:pt x="34956" y="14043"/>
                  <a:pt x="34922" y="14050"/>
                </a:cubicBezTo>
                <a:cubicBezTo>
                  <a:pt x="34743" y="14109"/>
                  <a:pt x="34564" y="14169"/>
                  <a:pt x="34410" y="14240"/>
                </a:cubicBezTo>
                <a:cubicBezTo>
                  <a:pt x="34350" y="14121"/>
                  <a:pt x="34267" y="14026"/>
                  <a:pt x="34195" y="13883"/>
                </a:cubicBezTo>
                <a:cubicBezTo>
                  <a:pt x="34124" y="13907"/>
                  <a:pt x="34017" y="13919"/>
                  <a:pt x="33910" y="13943"/>
                </a:cubicBezTo>
                <a:cubicBezTo>
                  <a:pt x="33898" y="13883"/>
                  <a:pt x="33898" y="13824"/>
                  <a:pt x="33886" y="13740"/>
                </a:cubicBezTo>
                <a:cubicBezTo>
                  <a:pt x="33695" y="13859"/>
                  <a:pt x="33517" y="13967"/>
                  <a:pt x="33314" y="14062"/>
                </a:cubicBezTo>
                <a:cubicBezTo>
                  <a:pt x="33240" y="14099"/>
                  <a:pt x="33166" y="14115"/>
                  <a:pt x="33094" y="14115"/>
                </a:cubicBezTo>
                <a:cubicBezTo>
                  <a:pt x="32960" y="14115"/>
                  <a:pt x="32831" y="14060"/>
                  <a:pt x="32707" y="13990"/>
                </a:cubicBezTo>
                <a:cubicBezTo>
                  <a:pt x="32767" y="13907"/>
                  <a:pt x="32814" y="13824"/>
                  <a:pt x="32874" y="13740"/>
                </a:cubicBezTo>
                <a:cubicBezTo>
                  <a:pt x="32576" y="13609"/>
                  <a:pt x="32183" y="13812"/>
                  <a:pt x="32028" y="13431"/>
                </a:cubicBezTo>
                <a:cubicBezTo>
                  <a:pt x="31945" y="13252"/>
                  <a:pt x="31921" y="13050"/>
                  <a:pt x="31862" y="12871"/>
                </a:cubicBezTo>
                <a:cubicBezTo>
                  <a:pt x="31886" y="12859"/>
                  <a:pt x="31921" y="12859"/>
                  <a:pt x="31945" y="12847"/>
                </a:cubicBezTo>
                <a:cubicBezTo>
                  <a:pt x="31969" y="12907"/>
                  <a:pt x="31969" y="12955"/>
                  <a:pt x="31981" y="13014"/>
                </a:cubicBezTo>
                <a:cubicBezTo>
                  <a:pt x="32028" y="13145"/>
                  <a:pt x="32052" y="13276"/>
                  <a:pt x="32124" y="13407"/>
                </a:cubicBezTo>
                <a:cubicBezTo>
                  <a:pt x="32159" y="13466"/>
                  <a:pt x="32243" y="13502"/>
                  <a:pt x="32302" y="13550"/>
                </a:cubicBezTo>
                <a:cubicBezTo>
                  <a:pt x="32350" y="13490"/>
                  <a:pt x="32398" y="13431"/>
                  <a:pt x="32445" y="13347"/>
                </a:cubicBezTo>
                <a:cubicBezTo>
                  <a:pt x="32457" y="13324"/>
                  <a:pt x="32469" y="13276"/>
                  <a:pt x="32481" y="13216"/>
                </a:cubicBezTo>
                <a:cubicBezTo>
                  <a:pt x="32642" y="13491"/>
                  <a:pt x="32720" y="13577"/>
                  <a:pt x="32877" y="13577"/>
                </a:cubicBezTo>
                <a:cubicBezTo>
                  <a:pt x="32917" y="13577"/>
                  <a:pt x="32963" y="13572"/>
                  <a:pt x="33017" y="13562"/>
                </a:cubicBezTo>
                <a:cubicBezTo>
                  <a:pt x="32993" y="13490"/>
                  <a:pt x="32981" y="13407"/>
                  <a:pt x="32945" y="13324"/>
                </a:cubicBezTo>
                <a:cubicBezTo>
                  <a:pt x="33005" y="13276"/>
                  <a:pt x="33064" y="13252"/>
                  <a:pt x="33112" y="13205"/>
                </a:cubicBezTo>
                <a:cubicBezTo>
                  <a:pt x="33243" y="13336"/>
                  <a:pt x="33362" y="13490"/>
                  <a:pt x="33493" y="13609"/>
                </a:cubicBezTo>
                <a:cubicBezTo>
                  <a:pt x="33541" y="13647"/>
                  <a:pt x="33584" y="13668"/>
                  <a:pt x="33621" y="13668"/>
                </a:cubicBezTo>
                <a:cubicBezTo>
                  <a:pt x="33677" y="13668"/>
                  <a:pt x="33717" y="13621"/>
                  <a:pt x="33731" y="13514"/>
                </a:cubicBezTo>
                <a:cubicBezTo>
                  <a:pt x="33755" y="13443"/>
                  <a:pt x="33791" y="13383"/>
                  <a:pt x="33838" y="13324"/>
                </a:cubicBezTo>
                <a:cubicBezTo>
                  <a:pt x="33929" y="13392"/>
                  <a:pt x="34044" y="13423"/>
                  <a:pt x="34165" y="13423"/>
                </a:cubicBezTo>
                <a:cubicBezTo>
                  <a:pt x="34361" y="13423"/>
                  <a:pt x="34572" y="13340"/>
                  <a:pt x="34719" y="13193"/>
                </a:cubicBezTo>
                <a:cubicBezTo>
                  <a:pt x="34445" y="12907"/>
                  <a:pt x="34088" y="12776"/>
                  <a:pt x="33719" y="12681"/>
                </a:cubicBezTo>
                <a:cubicBezTo>
                  <a:pt x="33731" y="12574"/>
                  <a:pt x="33755" y="12490"/>
                  <a:pt x="33755" y="12419"/>
                </a:cubicBezTo>
                <a:cubicBezTo>
                  <a:pt x="33675" y="12419"/>
                  <a:pt x="33596" y="12403"/>
                  <a:pt x="33517" y="12403"/>
                </a:cubicBezTo>
                <a:cubicBezTo>
                  <a:pt x="33477" y="12403"/>
                  <a:pt x="33437" y="12407"/>
                  <a:pt x="33398" y="12419"/>
                </a:cubicBezTo>
                <a:cubicBezTo>
                  <a:pt x="33279" y="12443"/>
                  <a:pt x="33160" y="12502"/>
                  <a:pt x="33040" y="12550"/>
                </a:cubicBezTo>
                <a:cubicBezTo>
                  <a:pt x="33017" y="12514"/>
                  <a:pt x="33017" y="12502"/>
                  <a:pt x="33005" y="12478"/>
                </a:cubicBezTo>
                <a:lnTo>
                  <a:pt x="33279" y="12335"/>
                </a:lnTo>
                <a:cubicBezTo>
                  <a:pt x="33255" y="12276"/>
                  <a:pt x="33243" y="12240"/>
                  <a:pt x="33243" y="12204"/>
                </a:cubicBezTo>
                <a:cubicBezTo>
                  <a:pt x="33398" y="12133"/>
                  <a:pt x="33529" y="12062"/>
                  <a:pt x="33660" y="12002"/>
                </a:cubicBezTo>
                <a:lnTo>
                  <a:pt x="33660" y="11919"/>
                </a:lnTo>
                <a:cubicBezTo>
                  <a:pt x="33457" y="11883"/>
                  <a:pt x="33255" y="11835"/>
                  <a:pt x="33052" y="11800"/>
                </a:cubicBezTo>
                <a:cubicBezTo>
                  <a:pt x="33060" y="11635"/>
                  <a:pt x="33067" y="11569"/>
                  <a:pt x="33142" y="11569"/>
                </a:cubicBezTo>
                <a:cubicBezTo>
                  <a:pt x="33191" y="11569"/>
                  <a:pt x="33270" y="11598"/>
                  <a:pt x="33398" y="11645"/>
                </a:cubicBezTo>
                <a:cubicBezTo>
                  <a:pt x="33541" y="11538"/>
                  <a:pt x="33671" y="11442"/>
                  <a:pt x="33826" y="11359"/>
                </a:cubicBezTo>
                <a:cubicBezTo>
                  <a:pt x="33874" y="11323"/>
                  <a:pt x="33933" y="11288"/>
                  <a:pt x="33933" y="11264"/>
                </a:cubicBezTo>
                <a:cubicBezTo>
                  <a:pt x="33910" y="11228"/>
                  <a:pt x="33886" y="11169"/>
                  <a:pt x="33838" y="11145"/>
                </a:cubicBezTo>
                <a:cubicBezTo>
                  <a:pt x="33731" y="11109"/>
                  <a:pt x="33612" y="11085"/>
                  <a:pt x="33493" y="11061"/>
                </a:cubicBezTo>
                <a:cubicBezTo>
                  <a:pt x="33481" y="11050"/>
                  <a:pt x="33481" y="11014"/>
                  <a:pt x="33469" y="10990"/>
                </a:cubicBezTo>
                <a:cubicBezTo>
                  <a:pt x="33612" y="10835"/>
                  <a:pt x="33779" y="10704"/>
                  <a:pt x="33957" y="10514"/>
                </a:cubicBezTo>
                <a:cubicBezTo>
                  <a:pt x="33779" y="10478"/>
                  <a:pt x="33648" y="10466"/>
                  <a:pt x="33469" y="10430"/>
                </a:cubicBezTo>
                <a:cubicBezTo>
                  <a:pt x="33541" y="10335"/>
                  <a:pt x="33612" y="10228"/>
                  <a:pt x="33660" y="10109"/>
                </a:cubicBezTo>
                <a:cubicBezTo>
                  <a:pt x="33695" y="10061"/>
                  <a:pt x="33671" y="9990"/>
                  <a:pt x="33671" y="9930"/>
                </a:cubicBezTo>
                <a:lnTo>
                  <a:pt x="33671" y="9930"/>
                </a:lnTo>
                <a:cubicBezTo>
                  <a:pt x="33612" y="9942"/>
                  <a:pt x="33552" y="9942"/>
                  <a:pt x="33517" y="9978"/>
                </a:cubicBezTo>
                <a:cubicBezTo>
                  <a:pt x="33398" y="10061"/>
                  <a:pt x="33290" y="10168"/>
                  <a:pt x="33171" y="10288"/>
                </a:cubicBezTo>
                <a:cubicBezTo>
                  <a:pt x="33100" y="10216"/>
                  <a:pt x="33017" y="10157"/>
                  <a:pt x="32921" y="10061"/>
                </a:cubicBezTo>
                <a:cubicBezTo>
                  <a:pt x="32814" y="10252"/>
                  <a:pt x="32707" y="10430"/>
                  <a:pt x="32636" y="10609"/>
                </a:cubicBezTo>
                <a:cubicBezTo>
                  <a:pt x="32481" y="10954"/>
                  <a:pt x="32207" y="11145"/>
                  <a:pt x="31862" y="11359"/>
                </a:cubicBezTo>
                <a:cubicBezTo>
                  <a:pt x="31850" y="11240"/>
                  <a:pt x="31850" y="11169"/>
                  <a:pt x="31826" y="11109"/>
                </a:cubicBezTo>
                <a:cubicBezTo>
                  <a:pt x="31802" y="10895"/>
                  <a:pt x="31790" y="10692"/>
                  <a:pt x="31755" y="10478"/>
                </a:cubicBezTo>
                <a:cubicBezTo>
                  <a:pt x="31707" y="10192"/>
                  <a:pt x="31802" y="10049"/>
                  <a:pt x="32100" y="10002"/>
                </a:cubicBezTo>
                <a:lnTo>
                  <a:pt x="32100" y="10002"/>
                </a:lnTo>
                <a:cubicBezTo>
                  <a:pt x="32100" y="10061"/>
                  <a:pt x="32088" y="10121"/>
                  <a:pt x="32112" y="10168"/>
                </a:cubicBezTo>
                <a:cubicBezTo>
                  <a:pt x="32147" y="10216"/>
                  <a:pt x="32231" y="10240"/>
                  <a:pt x="32243" y="10240"/>
                </a:cubicBezTo>
                <a:cubicBezTo>
                  <a:pt x="32333" y="10140"/>
                  <a:pt x="32444" y="10096"/>
                  <a:pt x="32571" y="10096"/>
                </a:cubicBezTo>
                <a:cubicBezTo>
                  <a:pt x="32611" y="10096"/>
                  <a:pt x="32652" y="10100"/>
                  <a:pt x="32695" y="10109"/>
                </a:cubicBezTo>
                <a:cubicBezTo>
                  <a:pt x="32719" y="10109"/>
                  <a:pt x="32767" y="10073"/>
                  <a:pt x="32826" y="10049"/>
                </a:cubicBezTo>
                <a:cubicBezTo>
                  <a:pt x="32695" y="9776"/>
                  <a:pt x="32469" y="9656"/>
                  <a:pt x="32207" y="9573"/>
                </a:cubicBezTo>
                <a:cubicBezTo>
                  <a:pt x="32268" y="9549"/>
                  <a:pt x="32332" y="9541"/>
                  <a:pt x="32398" y="9541"/>
                </a:cubicBezTo>
                <a:cubicBezTo>
                  <a:pt x="32521" y="9541"/>
                  <a:pt x="32651" y="9569"/>
                  <a:pt x="32782" y="9569"/>
                </a:cubicBezTo>
                <a:cubicBezTo>
                  <a:pt x="32891" y="9569"/>
                  <a:pt x="33002" y="9549"/>
                  <a:pt x="33112" y="9478"/>
                </a:cubicBezTo>
                <a:cubicBezTo>
                  <a:pt x="32933" y="9383"/>
                  <a:pt x="32802" y="9299"/>
                  <a:pt x="32648" y="9216"/>
                </a:cubicBezTo>
                <a:cubicBezTo>
                  <a:pt x="32767" y="9097"/>
                  <a:pt x="32898" y="8990"/>
                  <a:pt x="33040" y="8871"/>
                </a:cubicBezTo>
                <a:cubicBezTo>
                  <a:pt x="33017" y="8847"/>
                  <a:pt x="33005" y="8823"/>
                  <a:pt x="32993" y="8799"/>
                </a:cubicBezTo>
                <a:cubicBezTo>
                  <a:pt x="32779" y="8883"/>
                  <a:pt x="32564" y="8978"/>
                  <a:pt x="32350" y="9061"/>
                </a:cubicBezTo>
                <a:cubicBezTo>
                  <a:pt x="32338" y="9025"/>
                  <a:pt x="32338" y="8942"/>
                  <a:pt x="32326" y="8883"/>
                </a:cubicBezTo>
                <a:cubicBezTo>
                  <a:pt x="32302" y="8871"/>
                  <a:pt x="32278" y="8871"/>
                  <a:pt x="32267" y="8859"/>
                </a:cubicBezTo>
                <a:cubicBezTo>
                  <a:pt x="32112" y="9097"/>
                  <a:pt x="31945" y="9347"/>
                  <a:pt x="31802" y="9585"/>
                </a:cubicBezTo>
                <a:cubicBezTo>
                  <a:pt x="31612" y="8942"/>
                  <a:pt x="32207" y="8644"/>
                  <a:pt x="32386" y="8144"/>
                </a:cubicBezTo>
                <a:cubicBezTo>
                  <a:pt x="32350" y="8138"/>
                  <a:pt x="32317" y="8135"/>
                  <a:pt x="32287" y="8135"/>
                </a:cubicBezTo>
                <a:cubicBezTo>
                  <a:pt x="32045" y="8135"/>
                  <a:pt x="31966" y="8334"/>
                  <a:pt x="31850" y="8513"/>
                </a:cubicBezTo>
                <a:cubicBezTo>
                  <a:pt x="31671" y="8192"/>
                  <a:pt x="31814" y="7775"/>
                  <a:pt x="31493" y="7549"/>
                </a:cubicBezTo>
                <a:lnTo>
                  <a:pt x="31493" y="8644"/>
                </a:lnTo>
                <a:cubicBezTo>
                  <a:pt x="31493" y="8668"/>
                  <a:pt x="31457" y="8668"/>
                  <a:pt x="31445" y="8680"/>
                </a:cubicBezTo>
                <a:cubicBezTo>
                  <a:pt x="31278" y="8525"/>
                  <a:pt x="31112" y="8383"/>
                  <a:pt x="30933" y="8204"/>
                </a:cubicBezTo>
                <a:lnTo>
                  <a:pt x="30933" y="8204"/>
                </a:lnTo>
                <a:cubicBezTo>
                  <a:pt x="30850" y="8490"/>
                  <a:pt x="31028" y="8633"/>
                  <a:pt x="31147" y="8764"/>
                </a:cubicBezTo>
                <a:cubicBezTo>
                  <a:pt x="31385" y="9025"/>
                  <a:pt x="31457" y="9323"/>
                  <a:pt x="31433" y="9645"/>
                </a:cubicBezTo>
                <a:cubicBezTo>
                  <a:pt x="31433" y="9692"/>
                  <a:pt x="31409" y="9716"/>
                  <a:pt x="31338" y="9776"/>
                </a:cubicBezTo>
                <a:cubicBezTo>
                  <a:pt x="31278" y="9621"/>
                  <a:pt x="31219" y="9442"/>
                  <a:pt x="31171" y="9275"/>
                </a:cubicBezTo>
                <a:cubicBezTo>
                  <a:pt x="31159" y="9228"/>
                  <a:pt x="31171" y="9180"/>
                  <a:pt x="31147" y="9145"/>
                </a:cubicBezTo>
                <a:cubicBezTo>
                  <a:pt x="31100" y="9049"/>
                  <a:pt x="31040" y="8978"/>
                  <a:pt x="30981" y="8906"/>
                </a:cubicBezTo>
                <a:cubicBezTo>
                  <a:pt x="30921" y="8978"/>
                  <a:pt x="30874" y="9049"/>
                  <a:pt x="30790" y="9156"/>
                </a:cubicBezTo>
                <a:cubicBezTo>
                  <a:pt x="30731" y="9109"/>
                  <a:pt x="30623" y="9049"/>
                  <a:pt x="30516" y="8990"/>
                </a:cubicBezTo>
                <a:cubicBezTo>
                  <a:pt x="30457" y="8966"/>
                  <a:pt x="30385" y="8966"/>
                  <a:pt x="30314" y="8942"/>
                </a:cubicBezTo>
                <a:cubicBezTo>
                  <a:pt x="30314" y="9025"/>
                  <a:pt x="30278" y="9109"/>
                  <a:pt x="30314" y="9168"/>
                </a:cubicBezTo>
                <a:cubicBezTo>
                  <a:pt x="30421" y="9347"/>
                  <a:pt x="30552" y="9514"/>
                  <a:pt x="30671" y="9680"/>
                </a:cubicBezTo>
                <a:cubicBezTo>
                  <a:pt x="30612" y="9799"/>
                  <a:pt x="30362" y="9811"/>
                  <a:pt x="30493" y="9978"/>
                </a:cubicBezTo>
                <a:cubicBezTo>
                  <a:pt x="30522" y="10008"/>
                  <a:pt x="30579" y="10014"/>
                  <a:pt x="30643" y="10014"/>
                </a:cubicBezTo>
                <a:cubicBezTo>
                  <a:pt x="30685" y="10014"/>
                  <a:pt x="30731" y="10011"/>
                  <a:pt x="30775" y="10011"/>
                </a:cubicBezTo>
                <a:cubicBezTo>
                  <a:pt x="30797" y="10011"/>
                  <a:pt x="30818" y="10012"/>
                  <a:pt x="30838" y="10014"/>
                </a:cubicBezTo>
                <a:cubicBezTo>
                  <a:pt x="30850" y="10002"/>
                  <a:pt x="30862" y="9978"/>
                  <a:pt x="30874" y="9954"/>
                </a:cubicBezTo>
                <a:cubicBezTo>
                  <a:pt x="30874" y="10073"/>
                  <a:pt x="30897" y="10180"/>
                  <a:pt x="30909" y="10335"/>
                </a:cubicBezTo>
                <a:cubicBezTo>
                  <a:pt x="30731" y="10252"/>
                  <a:pt x="30600" y="10192"/>
                  <a:pt x="30433" y="10121"/>
                </a:cubicBezTo>
                <a:lnTo>
                  <a:pt x="30433" y="10121"/>
                </a:lnTo>
                <a:cubicBezTo>
                  <a:pt x="30373" y="10418"/>
                  <a:pt x="30612" y="10490"/>
                  <a:pt x="30731" y="10669"/>
                </a:cubicBezTo>
                <a:cubicBezTo>
                  <a:pt x="30671" y="10692"/>
                  <a:pt x="30600" y="10692"/>
                  <a:pt x="30576" y="10716"/>
                </a:cubicBezTo>
                <a:cubicBezTo>
                  <a:pt x="30517" y="10809"/>
                  <a:pt x="30461" y="10841"/>
                  <a:pt x="30405" y="10841"/>
                </a:cubicBezTo>
                <a:cubicBezTo>
                  <a:pt x="30324" y="10841"/>
                  <a:pt x="30244" y="10772"/>
                  <a:pt x="30159" y="10716"/>
                </a:cubicBezTo>
                <a:cubicBezTo>
                  <a:pt x="29945" y="10597"/>
                  <a:pt x="29731" y="10466"/>
                  <a:pt x="29492" y="10335"/>
                </a:cubicBezTo>
                <a:lnTo>
                  <a:pt x="29492" y="10335"/>
                </a:lnTo>
                <a:cubicBezTo>
                  <a:pt x="29409" y="10657"/>
                  <a:pt x="29611" y="10728"/>
                  <a:pt x="29790" y="10871"/>
                </a:cubicBezTo>
                <a:cubicBezTo>
                  <a:pt x="29707" y="10895"/>
                  <a:pt x="29623" y="10930"/>
                  <a:pt x="29552" y="10954"/>
                </a:cubicBezTo>
                <a:cubicBezTo>
                  <a:pt x="29469" y="11002"/>
                  <a:pt x="29433" y="11133"/>
                  <a:pt x="29528" y="11133"/>
                </a:cubicBezTo>
                <a:cubicBezTo>
                  <a:pt x="29534" y="11133"/>
                  <a:pt x="29540" y="11133"/>
                  <a:pt x="29546" y="11133"/>
                </a:cubicBezTo>
                <a:cubicBezTo>
                  <a:pt x="29839" y="11133"/>
                  <a:pt x="29866" y="11421"/>
                  <a:pt x="30088" y="11561"/>
                </a:cubicBezTo>
                <a:cubicBezTo>
                  <a:pt x="29957" y="11597"/>
                  <a:pt x="29838" y="11609"/>
                  <a:pt x="29731" y="11657"/>
                </a:cubicBezTo>
                <a:cubicBezTo>
                  <a:pt x="29671" y="11681"/>
                  <a:pt x="29623" y="11740"/>
                  <a:pt x="29564" y="11800"/>
                </a:cubicBezTo>
                <a:cubicBezTo>
                  <a:pt x="29643" y="11845"/>
                  <a:pt x="29722" y="11943"/>
                  <a:pt x="29791" y="11943"/>
                </a:cubicBezTo>
                <a:cubicBezTo>
                  <a:pt x="29794" y="11943"/>
                  <a:pt x="29798" y="11943"/>
                  <a:pt x="29802" y="11942"/>
                </a:cubicBezTo>
                <a:cubicBezTo>
                  <a:pt x="29875" y="11928"/>
                  <a:pt x="29944" y="11915"/>
                  <a:pt x="30010" y="11915"/>
                </a:cubicBezTo>
                <a:cubicBezTo>
                  <a:pt x="30105" y="11915"/>
                  <a:pt x="30194" y="11941"/>
                  <a:pt x="30278" y="12026"/>
                </a:cubicBezTo>
                <a:cubicBezTo>
                  <a:pt x="30287" y="12035"/>
                  <a:pt x="30301" y="12038"/>
                  <a:pt x="30317" y="12038"/>
                </a:cubicBezTo>
                <a:cubicBezTo>
                  <a:pt x="30365" y="12038"/>
                  <a:pt x="30439" y="12005"/>
                  <a:pt x="30493" y="11978"/>
                </a:cubicBezTo>
                <a:cubicBezTo>
                  <a:pt x="30550" y="11969"/>
                  <a:pt x="30607" y="11936"/>
                  <a:pt x="30684" y="11936"/>
                </a:cubicBezTo>
                <a:cubicBezTo>
                  <a:pt x="30702" y="11936"/>
                  <a:pt x="30722" y="11938"/>
                  <a:pt x="30743" y="11942"/>
                </a:cubicBezTo>
                <a:cubicBezTo>
                  <a:pt x="30671" y="12014"/>
                  <a:pt x="30600" y="12097"/>
                  <a:pt x="30516" y="12181"/>
                </a:cubicBezTo>
                <a:cubicBezTo>
                  <a:pt x="30516" y="12204"/>
                  <a:pt x="30540" y="12216"/>
                  <a:pt x="30540" y="12252"/>
                </a:cubicBezTo>
                <a:cubicBezTo>
                  <a:pt x="30671" y="12240"/>
                  <a:pt x="30790" y="12216"/>
                  <a:pt x="30909" y="12204"/>
                </a:cubicBezTo>
                <a:cubicBezTo>
                  <a:pt x="30921" y="12264"/>
                  <a:pt x="30969" y="12431"/>
                  <a:pt x="30981" y="12431"/>
                </a:cubicBezTo>
                <a:cubicBezTo>
                  <a:pt x="31147" y="12419"/>
                  <a:pt x="31338" y="12419"/>
                  <a:pt x="31397" y="12133"/>
                </a:cubicBezTo>
                <a:cubicBezTo>
                  <a:pt x="31457" y="12240"/>
                  <a:pt x="31493" y="12300"/>
                  <a:pt x="31505" y="12359"/>
                </a:cubicBezTo>
                <a:cubicBezTo>
                  <a:pt x="31564" y="12490"/>
                  <a:pt x="31528" y="12562"/>
                  <a:pt x="31374" y="12597"/>
                </a:cubicBezTo>
                <a:cubicBezTo>
                  <a:pt x="31205" y="12619"/>
                  <a:pt x="31038" y="12637"/>
                  <a:pt x="30874" y="12637"/>
                </a:cubicBezTo>
                <a:cubicBezTo>
                  <a:pt x="30586" y="12637"/>
                  <a:pt x="30306" y="12580"/>
                  <a:pt x="30040" y="12383"/>
                </a:cubicBezTo>
                <a:cubicBezTo>
                  <a:pt x="29982" y="12340"/>
                  <a:pt x="29907" y="12288"/>
                  <a:pt x="29823" y="12288"/>
                </a:cubicBezTo>
                <a:cubicBezTo>
                  <a:pt x="29768" y="12288"/>
                  <a:pt x="29708" y="12310"/>
                  <a:pt x="29647" y="12371"/>
                </a:cubicBezTo>
                <a:cubicBezTo>
                  <a:pt x="29742" y="12454"/>
                  <a:pt x="29838" y="12538"/>
                  <a:pt x="29921" y="12609"/>
                </a:cubicBezTo>
                <a:cubicBezTo>
                  <a:pt x="29909" y="12621"/>
                  <a:pt x="29909" y="12633"/>
                  <a:pt x="29897" y="12669"/>
                </a:cubicBezTo>
                <a:cubicBezTo>
                  <a:pt x="29647" y="12538"/>
                  <a:pt x="29373" y="12419"/>
                  <a:pt x="29123" y="12276"/>
                </a:cubicBezTo>
                <a:cubicBezTo>
                  <a:pt x="29064" y="12252"/>
                  <a:pt x="29016" y="12193"/>
                  <a:pt x="28957" y="12157"/>
                </a:cubicBezTo>
                <a:cubicBezTo>
                  <a:pt x="28907" y="12140"/>
                  <a:pt x="28840" y="12118"/>
                  <a:pt x="28784" y="12118"/>
                </a:cubicBezTo>
                <a:cubicBezTo>
                  <a:pt x="28759" y="12118"/>
                  <a:pt x="28737" y="12122"/>
                  <a:pt x="28718" y="12133"/>
                </a:cubicBezTo>
                <a:cubicBezTo>
                  <a:pt x="28671" y="12145"/>
                  <a:pt x="28695" y="12264"/>
                  <a:pt x="28659" y="12383"/>
                </a:cubicBezTo>
                <a:cubicBezTo>
                  <a:pt x="28516" y="12395"/>
                  <a:pt x="28337" y="12431"/>
                  <a:pt x="28135" y="12454"/>
                </a:cubicBezTo>
                <a:cubicBezTo>
                  <a:pt x="28099" y="12478"/>
                  <a:pt x="28052" y="12502"/>
                  <a:pt x="27992" y="12538"/>
                </a:cubicBezTo>
                <a:cubicBezTo>
                  <a:pt x="28016" y="12574"/>
                  <a:pt x="28052" y="12669"/>
                  <a:pt x="28099" y="12681"/>
                </a:cubicBezTo>
                <a:cubicBezTo>
                  <a:pt x="28349" y="12740"/>
                  <a:pt x="28599" y="12800"/>
                  <a:pt x="28838" y="12847"/>
                </a:cubicBezTo>
                <a:cubicBezTo>
                  <a:pt x="28826" y="12859"/>
                  <a:pt x="28766" y="12907"/>
                  <a:pt x="28718" y="12955"/>
                </a:cubicBezTo>
                <a:cubicBezTo>
                  <a:pt x="28695" y="12990"/>
                  <a:pt x="28647" y="13085"/>
                  <a:pt x="28659" y="13109"/>
                </a:cubicBezTo>
                <a:cubicBezTo>
                  <a:pt x="28687" y="13146"/>
                  <a:pt x="28744" y="13176"/>
                  <a:pt x="28790" y="13176"/>
                </a:cubicBezTo>
                <a:cubicBezTo>
                  <a:pt x="28803" y="13176"/>
                  <a:pt x="28815" y="13174"/>
                  <a:pt x="28826" y="13169"/>
                </a:cubicBezTo>
                <a:cubicBezTo>
                  <a:pt x="28945" y="13133"/>
                  <a:pt x="29028" y="13050"/>
                  <a:pt x="29135" y="12990"/>
                </a:cubicBezTo>
                <a:cubicBezTo>
                  <a:pt x="29230" y="12931"/>
                  <a:pt x="29314" y="12895"/>
                  <a:pt x="29385" y="12835"/>
                </a:cubicBezTo>
                <a:cubicBezTo>
                  <a:pt x="29409" y="12847"/>
                  <a:pt x="29421" y="12859"/>
                  <a:pt x="29421" y="12895"/>
                </a:cubicBezTo>
                <a:cubicBezTo>
                  <a:pt x="29314" y="12966"/>
                  <a:pt x="29207" y="13038"/>
                  <a:pt x="29123" y="13109"/>
                </a:cubicBezTo>
                <a:cubicBezTo>
                  <a:pt x="29183" y="13216"/>
                  <a:pt x="29207" y="13324"/>
                  <a:pt x="29266" y="13395"/>
                </a:cubicBezTo>
                <a:cubicBezTo>
                  <a:pt x="29297" y="13426"/>
                  <a:pt x="29355" y="13457"/>
                  <a:pt x="29393" y="13457"/>
                </a:cubicBezTo>
                <a:cubicBezTo>
                  <a:pt x="29399" y="13457"/>
                  <a:pt x="29404" y="13456"/>
                  <a:pt x="29409" y="13455"/>
                </a:cubicBezTo>
                <a:cubicBezTo>
                  <a:pt x="29647" y="13347"/>
                  <a:pt x="29885" y="13228"/>
                  <a:pt x="30147" y="13133"/>
                </a:cubicBezTo>
                <a:lnTo>
                  <a:pt x="30147" y="13133"/>
                </a:lnTo>
                <a:cubicBezTo>
                  <a:pt x="30064" y="13205"/>
                  <a:pt x="29957" y="13264"/>
                  <a:pt x="29861" y="13347"/>
                </a:cubicBezTo>
                <a:cubicBezTo>
                  <a:pt x="29802" y="13407"/>
                  <a:pt x="29766" y="13502"/>
                  <a:pt x="29719" y="13574"/>
                </a:cubicBezTo>
                <a:cubicBezTo>
                  <a:pt x="29802" y="13574"/>
                  <a:pt x="29909" y="13562"/>
                  <a:pt x="30004" y="13562"/>
                </a:cubicBezTo>
                <a:cubicBezTo>
                  <a:pt x="30028" y="13562"/>
                  <a:pt x="30040" y="13526"/>
                  <a:pt x="30088" y="13514"/>
                </a:cubicBezTo>
                <a:cubicBezTo>
                  <a:pt x="30100" y="13574"/>
                  <a:pt x="30123" y="13633"/>
                  <a:pt x="30123" y="13705"/>
                </a:cubicBezTo>
                <a:cubicBezTo>
                  <a:pt x="30159" y="13693"/>
                  <a:pt x="30195" y="13693"/>
                  <a:pt x="30207" y="13681"/>
                </a:cubicBezTo>
                <a:cubicBezTo>
                  <a:pt x="30373" y="13431"/>
                  <a:pt x="30659" y="13443"/>
                  <a:pt x="30897" y="13395"/>
                </a:cubicBezTo>
                <a:cubicBezTo>
                  <a:pt x="31112" y="13347"/>
                  <a:pt x="31278" y="13264"/>
                  <a:pt x="31457" y="12978"/>
                </a:cubicBezTo>
                <a:cubicBezTo>
                  <a:pt x="31469" y="12990"/>
                  <a:pt x="31493" y="12990"/>
                  <a:pt x="31516" y="13014"/>
                </a:cubicBezTo>
                <a:cubicBezTo>
                  <a:pt x="31469" y="13109"/>
                  <a:pt x="31445" y="13252"/>
                  <a:pt x="31374" y="13288"/>
                </a:cubicBezTo>
                <a:cubicBezTo>
                  <a:pt x="31028" y="13526"/>
                  <a:pt x="30659" y="13764"/>
                  <a:pt x="30302" y="13978"/>
                </a:cubicBezTo>
                <a:cubicBezTo>
                  <a:pt x="30291" y="13984"/>
                  <a:pt x="30277" y="13986"/>
                  <a:pt x="30260" y="13986"/>
                </a:cubicBezTo>
                <a:cubicBezTo>
                  <a:pt x="30206" y="13986"/>
                  <a:pt x="30131" y="13961"/>
                  <a:pt x="30076" y="13943"/>
                </a:cubicBezTo>
                <a:cubicBezTo>
                  <a:pt x="29861" y="13859"/>
                  <a:pt x="29671" y="13764"/>
                  <a:pt x="29469" y="13681"/>
                </a:cubicBezTo>
                <a:lnTo>
                  <a:pt x="29421" y="13728"/>
                </a:lnTo>
                <a:cubicBezTo>
                  <a:pt x="29445" y="13812"/>
                  <a:pt x="29480" y="13883"/>
                  <a:pt x="29504" y="14002"/>
                </a:cubicBezTo>
                <a:cubicBezTo>
                  <a:pt x="29290" y="13943"/>
                  <a:pt x="29076" y="13883"/>
                  <a:pt x="28838" y="13824"/>
                </a:cubicBezTo>
                <a:lnTo>
                  <a:pt x="28838" y="13824"/>
                </a:lnTo>
                <a:cubicBezTo>
                  <a:pt x="28846" y="13997"/>
                  <a:pt x="28772" y="14038"/>
                  <a:pt x="28667" y="14038"/>
                </a:cubicBezTo>
                <a:cubicBezTo>
                  <a:pt x="28628" y="14038"/>
                  <a:pt x="28585" y="14033"/>
                  <a:pt x="28540" y="14026"/>
                </a:cubicBezTo>
                <a:cubicBezTo>
                  <a:pt x="28488" y="14006"/>
                  <a:pt x="28428" y="13976"/>
                  <a:pt x="28374" y="13976"/>
                </a:cubicBezTo>
                <a:cubicBezTo>
                  <a:pt x="28366" y="13976"/>
                  <a:pt x="28358" y="13977"/>
                  <a:pt x="28349" y="13978"/>
                </a:cubicBezTo>
                <a:cubicBezTo>
                  <a:pt x="28254" y="14002"/>
                  <a:pt x="28195" y="14098"/>
                  <a:pt x="28123" y="14145"/>
                </a:cubicBezTo>
                <a:cubicBezTo>
                  <a:pt x="28171" y="14181"/>
                  <a:pt x="28230" y="14240"/>
                  <a:pt x="28290" y="14324"/>
                </a:cubicBezTo>
                <a:cubicBezTo>
                  <a:pt x="28290" y="14336"/>
                  <a:pt x="28254" y="14383"/>
                  <a:pt x="28230" y="14443"/>
                </a:cubicBezTo>
                <a:cubicBezTo>
                  <a:pt x="28255" y="14478"/>
                  <a:pt x="28296" y="14485"/>
                  <a:pt x="28340" y="14485"/>
                </a:cubicBezTo>
                <a:cubicBezTo>
                  <a:pt x="28371" y="14485"/>
                  <a:pt x="28404" y="14481"/>
                  <a:pt x="28434" y="14481"/>
                </a:cubicBezTo>
                <a:cubicBezTo>
                  <a:pt x="28507" y="14481"/>
                  <a:pt x="28564" y="14502"/>
                  <a:pt x="28540" y="14645"/>
                </a:cubicBezTo>
                <a:cubicBezTo>
                  <a:pt x="28611" y="14645"/>
                  <a:pt x="28695" y="14657"/>
                  <a:pt x="28778" y="14657"/>
                </a:cubicBezTo>
                <a:cubicBezTo>
                  <a:pt x="28790" y="14717"/>
                  <a:pt x="28814" y="14776"/>
                  <a:pt x="28814" y="14860"/>
                </a:cubicBezTo>
                <a:cubicBezTo>
                  <a:pt x="28826" y="14836"/>
                  <a:pt x="28826" y="14812"/>
                  <a:pt x="28838" y="14800"/>
                </a:cubicBezTo>
                <a:cubicBezTo>
                  <a:pt x="28957" y="14836"/>
                  <a:pt x="29088" y="14860"/>
                  <a:pt x="29195" y="14931"/>
                </a:cubicBezTo>
                <a:cubicBezTo>
                  <a:pt x="29230" y="14955"/>
                  <a:pt x="29195" y="15074"/>
                  <a:pt x="29183" y="15181"/>
                </a:cubicBezTo>
                <a:cubicBezTo>
                  <a:pt x="29070" y="15073"/>
                  <a:pt x="28951" y="15039"/>
                  <a:pt x="28832" y="15039"/>
                </a:cubicBezTo>
                <a:cubicBezTo>
                  <a:pt x="28687" y="15039"/>
                  <a:pt x="28540" y="15089"/>
                  <a:pt x="28397" y="15121"/>
                </a:cubicBezTo>
                <a:cubicBezTo>
                  <a:pt x="28516" y="15288"/>
                  <a:pt x="28707" y="15419"/>
                  <a:pt x="28528" y="15657"/>
                </a:cubicBezTo>
                <a:cubicBezTo>
                  <a:pt x="28349" y="15550"/>
                  <a:pt x="28171" y="15431"/>
                  <a:pt x="27933" y="15288"/>
                </a:cubicBezTo>
                <a:lnTo>
                  <a:pt x="27933" y="15288"/>
                </a:lnTo>
                <a:cubicBezTo>
                  <a:pt x="27956" y="15455"/>
                  <a:pt x="27956" y="15538"/>
                  <a:pt x="27992" y="15645"/>
                </a:cubicBezTo>
                <a:cubicBezTo>
                  <a:pt x="27742" y="15610"/>
                  <a:pt x="27516" y="15586"/>
                  <a:pt x="27278" y="15550"/>
                </a:cubicBezTo>
                <a:cubicBezTo>
                  <a:pt x="27266" y="15586"/>
                  <a:pt x="27266" y="15610"/>
                  <a:pt x="27242" y="15645"/>
                </a:cubicBezTo>
                <a:cubicBezTo>
                  <a:pt x="27421" y="15729"/>
                  <a:pt x="27599" y="15824"/>
                  <a:pt x="27802" y="15931"/>
                </a:cubicBezTo>
                <a:cubicBezTo>
                  <a:pt x="27802" y="15955"/>
                  <a:pt x="27766" y="16014"/>
                  <a:pt x="27754" y="16086"/>
                </a:cubicBezTo>
                <a:cubicBezTo>
                  <a:pt x="28064" y="16145"/>
                  <a:pt x="28361" y="16253"/>
                  <a:pt x="28588" y="16491"/>
                </a:cubicBezTo>
                <a:cubicBezTo>
                  <a:pt x="28635" y="16443"/>
                  <a:pt x="28695" y="16407"/>
                  <a:pt x="28754" y="16348"/>
                </a:cubicBezTo>
                <a:cubicBezTo>
                  <a:pt x="29052" y="16645"/>
                  <a:pt x="29350" y="16943"/>
                  <a:pt x="29647" y="17253"/>
                </a:cubicBezTo>
                <a:cubicBezTo>
                  <a:pt x="29351" y="17354"/>
                  <a:pt x="29055" y="17462"/>
                  <a:pt x="28754" y="17462"/>
                </a:cubicBezTo>
                <a:cubicBezTo>
                  <a:pt x="28523" y="17462"/>
                  <a:pt x="28290" y="17398"/>
                  <a:pt x="28052" y="17217"/>
                </a:cubicBezTo>
                <a:cubicBezTo>
                  <a:pt x="28040" y="17312"/>
                  <a:pt x="28040" y="17360"/>
                  <a:pt x="28016" y="17396"/>
                </a:cubicBezTo>
                <a:lnTo>
                  <a:pt x="28016" y="17503"/>
                </a:lnTo>
                <a:cubicBezTo>
                  <a:pt x="27972" y="17544"/>
                  <a:pt x="27924" y="17559"/>
                  <a:pt x="27873" y="17559"/>
                </a:cubicBezTo>
                <a:cubicBezTo>
                  <a:pt x="27761" y="17559"/>
                  <a:pt x="27639" y="17487"/>
                  <a:pt x="27526" y="17487"/>
                </a:cubicBezTo>
                <a:cubicBezTo>
                  <a:pt x="27458" y="17487"/>
                  <a:pt x="27394" y="17514"/>
                  <a:pt x="27337" y="17598"/>
                </a:cubicBezTo>
                <a:cubicBezTo>
                  <a:pt x="27468" y="17741"/>
                  <a:pt x="27599" y="17872"/>
                  <a:pt x="27742" y="18027"/>
                </a:cubicBezTo>
                <a:cubicBezTo>
                  <a:pt x="27718" y="18038"/>
                  <a:pt x="27706" y="18050"/>
                  <a:pt x="27695" y="18086"/>
                </a:cubicBezTo>
                <a:cubicBezTo>
                  <a:pt x="27766" y="18098"/>
                  <a:pt x="27837" y="18098"/>
                  <a:pt x="27921" y="18110"/>
                </a:cubicBezTo>
                <a:cubicBezTo>
                  <a:pt x="27968" y="18305"/>
                  <a:pt x="27994" y="18383"/>
                  <a:pt x="28104" y="18383"/>
                </a:cubicBezTo>
                <a:cubicBezTo>
                  <a:pt x="28162" y="18383"/>
                  <a:pt x="28242" y="18361"/>
                  <a:pt x="28361" y="18324"/>
                </a:cubicBezTo>
                <a:lnTo>
                  <a:pt x="28361" y="18324"/>
                </a:lnTo>
                <a:cubicBezTo>
                  <a:pt x="28349" y="18516"/>
                  <a:pt x="28424" y="18554"/>
                  <a:pt x="28518" y="18554"/>
                </a:cubicBezTo>
                <a:cubicBezTo>
                  <a:pt x="28578" y="18554"/>
                  <a:pt x="28646" y="18539"/>
                  <a:pt x="28705" y="18539"/>
                </a:cubicBezTo>
                <a:cubicBezTo>
                  <a:pt x="28732" y="18539"/>
                  <a:pt x="28757" y="18542"/>
                  <a:pt x="28778" y="18550"/>
                </a:cubicBezTo>
                <a:cubicBezTo>
                  <a:pt x="28697" y="18680"/>
                  <a:pt x="28455" y="18760"/>
                  <a:pt x="28234" y="18760"/>
                </a:cubicBezTo>
                <a:cubicBezTo>
                  <a:pt x="28131" y="18760"/>
                  <a:pt x="28032" y="18743"/>
                  <a:pt x="27956" y="18705"/>
                </a:cubicBezTo>
                <a:cubicBezTo>
                  <a:pt x="27933" y="18693"/>
                  <a:pt x="27897" y="18681"/>
                  <a:pt x="27873" y="18646"/>
                </a:cubicBezTo>
                <a:cubicBezTo>
                  <a:pt x="27813" y="18608"/>
                  <a:pt x="27756" y="18579"/>
                  <a:pt x="27707" y="18579"/>
                </a:cubicBezTo>
                <a:cubicBezTo>
                  <a:pt x="27648" y="18579"/>
                  <a:pt x="27601" y="18619"/>
                  <a:pt x="27575" y="18729"/>
                </a:cubicBezTo>
                <a:lnTo>
                  <a:pt x="27111" y="18729"/>
                </a:lnTo>
                <a:cubicBezTo>
                  <a:pt x="27099" y="18729"/>
                  <a:pt x="27099" y="18741"/>
                  <a:pt x="27052" y="18789"/>
                </a:cubicBezTo>
                <a:cubicBezTo>
                  <a:pt x="27123" y="18824"/>
                  <a:pt x="27183" y="18860"/>
                  <a:pt x="27242" y="18908"/>
                </a:cubicBezTo>
                <a:cubicBezTo>
                  <a:pt x="27349" y="18967"/>
                  <a:pt x="27445" y="19003"/>
                  <a:pt x="27504" y="19158"/>
                </a:cubicBezTo>
                <a:cubicBezTo>
                  <a:pt x="27516" y="19181"/>
                  <a:pt x="27528" y="19205"/>
                  <a:pt x="27564" y="19217"/>
                </a:cubicBezTo>
                <a:cubicBezTo>
                  <a:pt x="27528" y="19408"/>
                  <a:pt x="27528" y="19634"/>
                  <a:pt x="27421" y="19813"/>
                </a:cubicBezTo>
                <a:cubicBezTo>
                  <a:pt x="27281" y="19587"/>
                  <a:pt x="27180" y="19352"/>
                  <a:pt x="26899" y="19352"/>
                </a:cubicBezTo>
                <a:cubicBezTo>
                  <a:pt x="26869" y="19352"/>
                  <a:pt x="26836" y="19354"/>
                  <a:pt x="26802" y="19360"/>
                </a:cubicBezTo>
                <a:cubicBezTo>
                  <a:pt x="26933" y="19741"/>
                  <a:pt x="27266" y="20003"/>
                  <a:pt x="27421" y="20348"/>
                </a:cubicBezTo>
                <a:cubicBezTo>
                  <a:pt x="27361" y="20360"/>
                  <a:pt x="27278" y="20408"/>
                  <a:pt x="27278" y="20432"/>
                </a:cubicBezTo>
                <a:cubicBezTo>
                  <a:pt x="27266" y="20515"/>
                  <a:pt x="27230" y="20539"/>
                  <a:pt x="27183" y="20575"/>
                </a:cubicBezTo>
                <a:cubicBezTo>
                  <a:pt x="27099" y="20432"/>
                  <a:pt x="27028" y="20313"/>
                  <a:pt x="26933" y="20182"/>
                </a:cubicBezTo>
                <a:cubicBezTo>
                  <a:pt x="26921" y="20182"/>
                  <a:pt x="26909" y="20194"/>
                  <a:pt x="26885" y="20194"/>
                </a:cubicBezTo>
                <a:lnTo>
                  <a:pt x="26861" y="20170"/>
                </a:lnTo>
                <a:cubicBezTo>
                  <a:pt x="26813" y="20241"/>
                  <a:pt x="26766" y="20301"/>
                  <a:pt x="26706" y="20360"/>
                </a:cubicBezTo>
                <a:cubicBezTo>
                  <a:pt x="26552" y="20289"/>
                  <a:pt x="26373" y="20229"/>
                  <a:pt x="26206" y="20158"/>
                </a:cubicBezTo>
                <a:cubicBezTo>
                  <a:pt x="26266" y="19884"/>
                  <a:pt x="26135" y="19622"/>
                  <a:pt x="26147" y="19348"/>
                </a:cubicBezTo>
                <a:cubicBezTo>
                  <a:pt x="26147" y="19265"/>
                  <a:pt x="26111" y="19170"/>
                  <a:pt x="26099" y="19062"/>
                </a:cubicBezTo>
                <a:cubicBezTo>
                  <a:pt x="25873" y="19360"/>
                  <a:pt x="25682" y="19634"/>
                  <a:pt x="25480" y="19896"/>
                </a:cubicBezTo>
                <a:cubicBezTo>
                  <a:pt x="25420" y="19717"/>
                  <a:pt x="25385" y="19515"/>
                  <a:pt x="25444" y="19360"/>
                </a:cubicBezTo>
                <a:cubicBezTo>
                  <a:pt x="25551" y="19158"/>
                  <a:pt x="25730" y="18991"/>
                  <a:pt x="25932" y="18705"/>
                </a:cubicBezTo>
                <a:lnTo>
                  <a:pt x="25932" y="18705"/>
                </a:lnTo>
                <a:cubicBezTo>
                  <a:pt x="25670" y="18789"/>
                  <a:pt x="25504" y="18824"/>
                  <a:pt x="25385" y="18860"/>
                </a:cubicBezTo>
                <a:cubicBezTo>
                  <a:pt x="25540" y="18622"/>
                  <a:pt x="25682" y="18396"/>
                  <a:pt x="25837" y="18169"/>
                </a:cubicBezTo>
                <a:cubicBezTo>
                  <a:pt x="25813" y="18158"/>
                  <a:pt x="25790" y="18146"/>
                  <a:pt x="25778" y="18134"/>
                </a:cubicBezTo>
                <a:cubicBezTo>
                  <a:pt x="25694" y="18169"/>
                  <a:pt x="25623" y="18205"/>
                  <a:pt x="25444" y="18312"/>
                </a:cubicBezTo>
                <a:cubicBezTo>
                  <a:pt x="25563" y="18074"/>
                  <a:pt x="25623" y="17919"/>
                  <a:pt x="25682" y="17788"/>
                </a:cubicBezTo>
                <a:cubicBezTo>
                  <a:pt x="25611" y="17717"/>
                  <a:pt x="25540" y="17622"/>
                  <a:pt x="25492" y="17574"/>
                </a:cubicBezTo>
                <a:cubicBezTo>
                  <a:pt x="25385" y="17657"/>
                  <a:pt x="25278" y="17717"/>
                  <a:pt x="25194" y="17777"/>
                </a:cubicBezTo>
                <a:cubicBezTo>
                  <a:pt x="25206" y="17777"/>
                  <a:pt x="25242" y="17788"/>
                  <a:pt x="25254" y="17788"/>
                </a:cubicBezTo>
                <a:cubicBezTo>
                  <a:pt x="25194" y="17908"/>
                  <a:pt x="25135" y="18038"/>
                  <a:pt x="25075" y="18158"/>
                </a:cubicBezTo>
                <a:cubicBezTo>
                  <a:pt x="24980" y="18110"/>
                  <a:pt x="24897" y="18074"/>
                  <a:pt x="24789" y="18015"/>
                </a:cubicBezTo>
                <a:cubicBezTo>
                  <a:pt x="24766" y="18038"/>
                  <a:pt x="24682" y="18086"/>
                  <a:pt x="24611" y="18146"/>
                </a:cubicBezTo>
                <a:cubicBezTo>
                  <a:pt x="24587" y="18134"/>
                  <a:pt x="24563" y="18098"/>
                  <a:pt x="24539" y="18086"/>
                </a:cubicBezTo>
                <a:cubicBezTo>
                  <a:pt x="24611" y="17979"/>
                  <a:pt x="24706" y="17896"/>
                  <a:pt x="24778" y="17788"/>
                </a:cubicBezTo>
                <a:cubicBezTo>
                  <a:pt x="24837" y="17693"/>
                  <a:pt x="24861" y="17598"/>
                  <a:pt x="24908" y="17503"/>
                </a:cubicBezTo>
                <a:cubicBezTo>
                  <a:pt x="24611" y="17407"/>
                  <a:pt x="24778" y="17181"/>
                  <a:pt x="24766" y="17003"/>
                </a:cubicBezTo>
                <a:cubicBezTo>
                  <a:pt x="24742" y="16931"/>
                  <a:pt x="24718" y="16776"/>
                  <a:pt x="24682" y="16776"/>
                </a:cubicBezTo>
                <a:cubicBezTo>
                  <a:pt x="24468" y="16765"/>
                  <a:pt x="24539" y="16610"/>
                  <a:pt x="24551" y="16491"/>
                </a:cubicBezTo>
                <a:cubicBezTo>
                  <a:pt x="24563" y="16372"/>
                  <a:pt x="24551" y="16253"/>
                  <a:pt x="24551" y="16122"/>
                </a:cubicBezTo>
                <a:cubicBezTo>
                  <a:pt x="24420" y="16133"/>
                  <a:pt x="24313" y="16157"/>
                  <a:pt x="24170" y="16169"/>
                </a:cubicBezTo>
                <a:cubicBezTo>
                  <a:pt x="24242" y="15991"/>
                  <a:pt x="24301" y="15860"/>
                  <a:pt x="24349" y="15705"/>
                </a:cubicBezTo>
                <a:cubicBezTo>
                  <a:pt x="24373" y="15633"/>
                  <a:pt x="24420" y="15502"/>
                  <a:pt x="24385" y="15455"/>
                </a:cubicBezTo>
                <a:cubicBezTo>
                  <a:pt x="24325" y="15383"/>
                  <a:pt x="24206" y="15360"/>
                  <a:pt x="24075" y="15300"/>
                </a:cubicBezTo>
                <a:cubicBezTo>
                  <a:pt x="24016" y="15110"/>
                  <a:pt x="23908" y="14860"/>
                  <a:pt x="23754" y="14621"/>
                </a:cubicBezTo>
                <a:cubicBezTo>
                  <a:pt x="23480" y="14217"/>
                  <a:pt x="23408" y="13681"/>
                  <a:pt x="23254" y="13205"/>
                </a:cubicBezTo>
                <a:cubicBezTo>
                  <a:pt x="23210" y="13051"/>
                  <a:pt x="23139" y="12965"/>
                  <a:pt x="23045" y="12965"/>
                </a:cubicBezTo>
                <a:cubicBezTo>
                  <a:pt x="22985" y="12965"/>
                  <a:pt x="22915" y="13000"/>
                  <a:pt x="22837" y="13074"/>
                </a:cubicBezTo>
                <a:cubicBezTo>
                  <a:pt x="22706" y="13205"/>
                  <a:pt x="22599" y="13371"/>
                  <a:pt x="22515" y="13538"/>
                </a:cubicBezTo>
                <a:cubicBezTo>
                  <a:pt x="22289" y="13931"/>
                  <a:pt x="22039" y="14324"/>
                  <a:pt x="21610" y="14562"/>
                </a:cubicBezTo>
                <a:cubicBezTo>
                  <a:pt x="21694" y="14645"/>
                  <a:pt x="21765" y="14740"/>
                  <a:pt x="21813" y="14788"/>
                </a:cubicBezTo>
                <a:cubicBezTo>
                  <a:pt x="21646" y="15110"/>
                  <a:pt x="21872" y="15324"/>
                  <a:pt x="22051" y="15538"/>
                </a:cubicBezTo>
                <a:cubicBezTo>
                  <a:pt x="21920" y="15538"/>
                  <a:pt x="21813" y="15562"/>
                  <a:pt x="21730" y="15562"/>
                </a:cubicBezTo>
                <a:cubicBezTo>
                  <a:pt x="21682" y="15395"/>
                  <a:pt x="21634" y="15241"/>
                  <a:pt x="21587" y="15086"/>
                </a:cubicBezTo>
                <a:lnTo>
                  <a:pt x="21468" y="15110"/>
                </a:lnTo>
                <a:cubicBezTo>
                  <a:pt x="21444" y="15479"/>
                  <a:pt x="21408" y="15836"/>
                  <a:pt x="21372" y="16276"/>
                </a:cubicBezTo>
                <a:cubicBezTo>
                  <a:pt x="21337" y="16312"/>
                  <a:pt x="21265" y="16431"/>
                  <a:pt x="21158" y="16586"/>
                </a:cubicBezTo>
                <a:cubicBezTo>
                  <a:pt x="21075" y="16372"/>
                  <a:pt x="20979" y="16169"/>
                  <a:pt x="20896" y="15979"/>
                </a:cubicBezTo>
                <a:cubicBezTo>
                  <a:pt x="20860" y="15979"/>
                  <a:pt x="20837" y="15991"/>
                  <a:pt x="20801" y="15991"/>
                </a:cubicBezTo>
                <a:cubicBezTo>
                  <a:pt x="20789" y="16276"/>
                  <a:pt x="20753" y="16550"/>
                  <a:pt x="20741" y="16895"/>
                </a:cubicBezTo>
                <a:cubicBezTo>
                  <a:pt x="20837" y="17026"/>
                  <a:pt x="20956" y="17241"/>
                  <a:pt x="21087" y="17443"/>
                </a:cubicBezTo>
                <a:cubicBezTo>
                  <a:pt x="21051" y="17467"/>
                  <a:pt x="21027" y="17479"/>
                  <a:pt x="21015" y="17503"/>
                </a:cubicBezTo>
                <a:cubicBezTo>
                  <a:pt x="20789" y="17431"/>
                  <a:pt x="20563" y="17372"/>
                  <a:pt x="20277" y="17288"/>
                </a:cubicBezTo>
                <a:lnTo>
                  <a:pt x="20277" y="17288"/>
                </a:lnTo>
                <a:cubicBezTo>
                  <a:pt x="20313" y="17503"/>
                  <a:pt x="20336" y="17669"/>
                  <a:pt x="20384" y="17896"/>
                </a:cubicBezTo>
                <a:cubicBezTo>
                  <a:pt x="20217" y="17800"/>
                  <a:pt x="20098" y="17741"/>
                  <a:pt x="19967" y="17681"/>
                </a:cubicBezTo>
                <a:lnTo>
                  <a:pt x="19967" y="17681"/>
                </a:lnTo>
                <a:cubicBezTo>
                  <a:pt x="20063" y="17788"/>
                  <a:pt x="20122" y="17943"/>
                  <a:pt x="20158" y="18074"/>
                </a:cubicBezTo>
                <a:cubicBezTo>
                  <a:pt x="20098" y="18146"/>
                  <a:pt x="20039" y="18253"/>
                  <a:pt x="19979" y="18360"/>
                </a:cubicBezTo>
                <a:cubicBezTo>
                  <a:pt x="19777" y="17979"/>
                  <a:pt x="19955" y="17479"/>
                  <a:pt x="19563" y="17229"/>
                </a:cubicBezTo>
                <a:lnTo>
                  <a:pt x="19563" y="18503"/>
                </a:lnTo>
                <a:cubicBezTo>
                  <a:pt x="19563" y="18515"/>
                  <a:pt x="19527" y="18515"/>
                  <a:pt x="19503" y="18539"/>
                </a:cubicBezTo>
                <a:cubicBezTo>
                  <a:pt x="19313" y="18360"/>
                  <a:pt x="19134" y="18181"/>
                  <a:pt x="18908" y="17979"/>
                </a:cubicBezTo>
                <a:lnTo>
                  <a:pt x="18908" y="17979"/>
                </a:lnTo>
                <a:cubicBezTo>
                  <a:pt x="18812" y="18312"/>
                  <a:pt x="19003" y="18491"/>
                  <a:pt x="19146" y="18658"/>
                </a:cubicBezTo>
                <a:cubicBezTo>
                  <a:pt x="19372" y="18908"/>
                  <a:pt x="19467" y="19170"/>
                  <a:pt x="19479" y="19491"/>
                </a:cubicBezTo>
                <a:cubicBezTo>
                  <a:pt x="19408" y="19551"/>
                  <a:pt x="19360" y="19622"/>
                  <a:pt x="19324" y="19682"/>
                </a:cubicBezTo>
                <a:cubicBezTo>
                  <a:pt x="19289" y="19527"/>
                  <a:pt x="19229" y="19384"/>
                  <a:pt x="19182" y="19229"/>
                </a:cubicBezTo>
                <a:cubicBezTo>
                  <a:pt x="19170" y="19193"/>
                  <a:pt x="19182" y="19134"/>
                  <a:pt x="19146" y="19086"/>
                </a:cubicBezTo>
                <a:cubicBezTo>
                  <a:pt x="19086" y="18991"/>
                  <a:pt x="19027" y="18908"/>
                  <a:pt x="18955" y="18800"/>
                </a:cubicBezTo>
                <a:cubicBezTo>
                  <a:pt x="18896" y="18896"/>
                  <a:pt x="18836" y="18979"/>
                  <a:pt x="18729" y="19098"/>
                </a:cubicBezTo>
                <a:cubicBezTo>
                  <a:pt x="18658" y="19051"/>
                  <a:pt x="18551" y="18979"/>
                  <a:pt x="18431" y="18920"/>
                </a:cubicBezTo>
                <a:cubicBezTo>
                  <a:pt x="18360" y="18896"/>
                  <a:pt x="18289" y="18896"/>
                  <a:pt x="18193" y="18872"/>
                </a:cubicBezTo>
                <a:lnTo>
                  <a:pt x="18193" y="18872"/>
                </a:lnTo>
                <a:cubicBezTo>
                  <a:pt x="18193" y="18967"/>
                  <a:pt x="18170" y="19074"/>
                  <a:pt x="18217" y="19134"/>
                </a:cubicBezTo>
                <a:cubicBezTo>
                  <a:pt x="18336" y="19336"/>
                  <a:pt x="18491" y="19527"/>
                  <a:pt x="18634" y="19729"/>
                </a:cubicBezTo>
                <a:cubicBezTo>
                  <a:pt x="18551" y="19860"/>
                  <a:pt x="18253" y="19872"/>
                  <a:pt x="18431" y="20086"/>
                </a:cubicBezTo>
                <a:cubicBezTo>
                  <a:pt x="18491" y="20158"/>
                  <a:pt x="18705" y="20122"/>
                  <a:pt x="18836" y="20146"/>
                </a:cubicBezTo>
                <a:cubicBezTo>
                  <a:pt x="18848" y="20110"/>
                  <a:pt x="18872" y="20098"/>
                  <a:pt x="18884" y="20063"/>
                </a:cubicBezTo>
                <a:cubicBezTo>
                  <a:pt x="18896" y="20205"/>
                  <a:pt x="18896" y="20336"/>
                  <a:pt x="18908" y="20515"/>
                </a:cubicBezTo>
                <a:cubicBezTo>
                  <a:pt x="18705" y="20420"/>
                  <a:pt x="18551" y="20348"/>
                  <a:pt x="18360" y="20265"/>
                </a:cubicBezTo>
                <a:lnTo>
                  <a:pt x="18360" y="20265"/>
                </a:lnTo>
                <a:cubicBezTo>
                  <a:pt x="18289" y="20598"/>
                  <a:pt x="18574" y="20694"/>
                  <a:pt x="18705" y="20896"/>
                </a:cubicBezTo>
                <a:cubicBezTo>
                  <a:pt x="18646" y="20920"/>
                  <a:pt x="18551" y="20920"/>
                  <a:pt x="18527" y="20956"/>
                </a:cubicBezTo>
                <a:cubicBezTo>
                  <a:pt x="18515" y="20979"/>
                  <a:pt x="18491" y="20991"/>
                  <a:pt x="18491" y="21003"/>
                </a:cubicBezTo>
                <a:cubicBezTo>
                  <a:pt x="18479" y="20956"/>
                  <a:pt x="18467" y="20932"/>
                  <a:pt x="18455" y="20884"/>
                </a:cubicBezTo>
                <a:cubicBezTo>
                  <a:pt x="18396" y="20956"/>
                  <a:pt x="18336" y="21015"/>
                  <a:pt x="18277" y="21098"/>
                </a:cubicBezTo>
                <a:cubicBezTo>
                  <a:pt x="18193" y="21075"/>
                  <a:pt x="18110" y="21015"/>
                  <a:pt x="18039" y="20979"/>
                </a:cubicBezTo>
                <a:cubicBezTo>
                  <a:pt x="17943" y="20932"/>
                  <a:pt x="17860" y="20872"/>
                  <a:pt x="17777" y="20825"/>
                </a:cubicBezTo>
                <a:cubicBezTo>
                  <a:pt x="17765" y="20813"/>
                  <a:pt x="17753" y="20813"/>
                  <a:pt x="17753" y="20801"/>
                </a:cubicBezTo>
                <a:lnTo>
                  <a:pt x="17741" y="20813"/>
                </a:lnTo>
                <a:cubicBezTo>
                  <a:pt x="17681" y="20777"/>
                  <a:pt x="17598" y="20741"/>
                  <a:pt x="17539" y="20705"/>
                </a:cubicBezTo>
                <a:cubicBezTo>
                  <a:pt x="17539" y="20646"/>
                  <a:pt x="17515" y="20575"/>
                  <a:pt x="17443" y="20515"/>
                </a:cubicBezTo>
                <a:cubicBezTo>
                  <a:pt x="17443" y="20515"/>
                  <a:pt x="17515" y="20360"/>
                  <a:pt x="17562" y="20360"/>
                </a:cubicBezTo>
                <a:cubicBezTo>
                  <a:pt x="17777" y="20360"/>
                  <a:pt x="17777" y="20277"/>
                  <a:pt x="17741" y="20098"/>
                </a:cubicBezTo>
                <a:cubicBezTo>
                  <a:pt x="17693" y="19908"/>
                  <a:pt x="17705" y="19693"/>
                  <a:pt x="17979" y="19634"/>
                </a:cubicBezTo>
                <a:cubicBezTo>
                  <a:pt x="17919" y="19531"/>
                  <a:pt x="17806" y="19481"/>
                  <a:pt x="17685" y="19481"/>
                </a:cubicBezTo>
                <a:cubicBezTo>
                  <a:pt x="17567" y="19481"/>
                  <a:pt x="17442" y="19528"/>
                  <a:pt x="17348" y="19622"/>
                </a:cubicBezTo>
                <a:cubicBezTo>
                  <a:pt x="17229" y="19527"/>
                  <a:pt x="17110" y="19455"/>
                  <a:pt x="16979" y="19348"/>
                </a:cubicBezTo>
                <a:cubicBezTo>
                  <a:pt x="16991" y="19312"/>
                  <a:pt x="17027" y="19229"/>
                  <a:pt x="17050" y="19193"/>
                </a:cubicBezTo>
                <a:cubicBezTo>
                  <a:pt x="17265" y="19253"/>
                  <a:pt x="17455" y="19312"/>
                  <a:pt x="17646" y="19348"/>
                </a:cubicBezTo>
                <a:lnTo>
                  <a:pt x="17693" y="19289"/>
                </a:lnTo>
                <a:cubicBezTo>
                  <a:pt x="17455" y="18896"/>
                  <a:pt x="17217" y="18491"/>
                  <a:pt x="16979" y="18074"/>
                </a:cubicBezTo>
                <a:cubicBezTo>
                  <a:pt x="16967" y="18074"/>
                  <a:pt x="16919" y="18098"/>
                  <a:pt x="16872" y="18122"/>
                </a:cubicBezTo>
                <a:cubicBezTo>
                  <a:pt x="16788" y="18074"/>
                  <a:pt x="16860" y="17765"/>
                  <a:pt x="16943" y="17717"/>
                </a:cubicBezTo>
                <a:cubicBezTo>
                  <a:pt x="16967" y="17705"/>
                  <a:pt x="16979" y="17681"/>
                  <a:pt x="16979" y="17669"/>
                </a:cubicBezTo>
                <a:cubicBezTo>
                  <a:pt x="16889" y="17392"/>
                  <a:pt x="16811" y="17288"/>
                  <a:pt x="16644" y="17288"/>
                </a:cubicBezTo>
                <a:cubicBezTo>
                  <a:pt x="16567" y="17288"/>
                  <a:pt x="16472" y="17310"/>
                  <a:pt x="16348" y="17348"/>
                </a:cubicBezTo>
                <a:cubicBezTo>
                  <a:pt x="16332" y="17353"/>
                  <a:pt x="16314" y="17354"/>
                  <a:pt x="16295" y="17354"/>
                </a:cubicBezTo>
                <a:cubicBezTo>
                  <a:pt x="16218" y="17354"/>
                  <a:pt x="16125" y="17322"/>
                  <a:pt x="16038" y="17312"/>
                </a:cubicBezTo>
                <a:cubicBezTo>
                  <a:pt x="16157" y="17134"/>
                  <a:pt x="16229" y="17003"/>
                  <a:pt x="16324" y="16872"/>
                </a:cubicBezTo>
                <a:cubicBezTo>
                  <a:pt x="16312" y="16836"/>
                  <a:pt x="16288" y="16812"/>
                  <a:pt x="16265" y="16776"/>
                </a:cubicBezTo>
                <a:cubicBezTo>
                  <a:pt x="16157" y="16812"/>
                  <a:pt x="16050" y="16836"/>
                  <a:pt x="15991" y="16848"/>
                </a:cubicBezTo>
                <a:cubicBezTo>
                  <a:pt x="15812" y="16788"/>
                  <a:pt x="15657" y="16705"/>
                  <a:pt x="15479" y="16657"/>
                </a:cubicBezTo>
                <a:cubicBezTo>
                  <a:pt x="15431" y="16812"/>
                  <a:pt x="15395" y="16884"/>
                  <a:pt x="15372" y="17003"/>
                </a:cubicBezTo>
                <a:lnTo>
                  <a:pt x="14860" y="17003"/>
                </a:lnTo>
                <a:cubicBezTo>
                  <a:pt x="14883" y="17110"/>
                  <a:pt x="14895" y="17265"/>
                  <a:pt x="14895" y="17384"/>
                </a:cubicBezTo>
                <a:cubicBezTo>
                  <a:pt x="14919" y="17384"/>
                  <a:pt x="14955" y="17407"/>
                  <a:pt x="14967" y="17407"/>
                </a:cubicBezTo>
                <a:cubicBezTo>
                  <a:pt x="14883" y="17503"/>
                  <a:pt x="14788" y="17610"/>
                  <a:pt x="14681" y="17729"/>
                </a:cubicBezTo>
                <a:cubicBezTo>
                  <a:pt x="14610" y="17622"/>
                  <a:pt x="14550" y="17538"/>
                  <a:pt x="14467" y="17372"/>
                </a:cubicBezTo>
                <a:cubicBezTo>
                  <a:pt x="14324" y="17705"/>
                  <a:pt x="14229" y="17979"/>
                  <a:pt x="14110" y="18277"/>
                </a:cubicBezTo>
                <a:cubicBezTo>
                  <a:pt x="14110" y="18277"/>
                  <a:pt x="14050" y="18253"/>
                  <a:pt x="14026" y="18253"/>
                </a:cubicBezTo>
                <a:cubicBezTo>
                  <a:pt x="13836" y="18372"/>
                  <a:pt x="13669" y="18455"/>
                  <a:pt x="13586" y="18515"/>
                </a:cubicBezTo>
                <a:cubicBezTo>
                  <a:pt x="13645" y="18753"/>
                  <a:pt x="13705" y="18920"/>
                  <a:pt x="13717" y="19098"/>
                </a:cubicBezTo>
                <a:cubicBezTo>
                  <a:pt x="13717" y="19158"/>
                  <a:pt x="13550" y="19229"/>
                  <a:pt x="13574" y="19277"/>
                </a:cubicBezTo>
                <a:cubicBezTo>
                  <a:pt x="13639" y="19509"/>
                  <a:pt x="13544" y="19560"/>
                  <a:pt x="13404" y="19560"/>
                </a:cubicBezTo>
                <a:cubicBezTo>
                  <a:pt x="13364" y="19560"/>
                  <a:pt x="13321" y="19556"/>
                  <a:pt x="13276" y="19551"/>
                </a:cubicBezTo>
                <a:cubicBezTo>
                  <a:pt x="13240" y="19551"/>
                  <a:pt x="13169" y="19562"/>
                  <a:pt x="13169" y="19574"/>
                </a:cubicBezTo>
                <a:cubicBezTo>
                  <a:pt x="13133" y="19753"/>
                  <a:pt x="13050" y="19824"/>
                  <a:pt x="12871" y="19860"/>
                </a:cubicBezTo>
                <a:cubicBezTo>
                  <a:pt x="12752" y="19884"/>
                  <a:pt x="12657" y="20027"/>
                  <a:pt x="12538" y="20110"/>
                </a:cubicBezTo>
                <a:lnTo>
                  <a:pt x="12407" y="19848"/>
                </a:lnTo>
                <a:cubicBezTo>
                  <a:pt x="12378" y="19851"/>
                  <a:pt x="12346" y="19851"/>
                  <a:pt x="12313" y="19851"/>
                </a:cubicBezTo>
                <a:cubicBezTo>
                  <a:pt x="12291" y="19851"/>
                  <a:pt x="12268" y="19851"/>
                  <a:pt x="12245" y="19851"/>
                </a:cubicBezTo>
                <a:cubicBezTo>
                  <a:pt x="12130" y="19851"/>
                  <a:pt x="12014" y="19856"/>
                  <a:pt x="11966" y="19920"/>
                </a:cubicBezTo>
                <a:cubicBezTo>
                  <a:pt x="11907" y="19991"/>
                  <a:pt x="11907" y="20122"/>
                  <a:pt x="11907" y="20265"/>
                </a:cubicBezTo>
                <a:cubicBezTo>
                  <a:pt x="11847" y="20289"/>
                  <a:pt x="11788" y="20301"/>
                  <a:pt x="11728" y="20336"/>
                </a:cubicBezTo>
                <a:cubicBezTo>
                  <a:pt x="11645" y="20217"/>
                  <a:pt x="11585" y="20110"/>
                  <a:pt x="11514" y="19979"/>
                </a:cubicBezTo>
                <a:cubicBezTo>
                  <a:pt x="11443" y="19991"/>
                  <a:pt x="11335" y="20003"/>
                  <a:pt x="11228" y="20039"/>
                </a:cubicBezTo>
                <a:cubicBezTo>
                  <a:pt x="11216" y="19979"/>
                  <a:pt x="11216" y="19920"/>
                  <a:pt x="11204" y="19824"/>
                </a:cubicBezTo>
                <a:cubicBezTo>
                  <a:pt x="11145" y="19860"/>
                  <a:pt x="11097" y="19884"/>
                  <a:pt x="11038" y="19932"/>
                </a:cubicBezTo>
                <a:lnTo>
                  <a:pt x="11443" y="19527"/>
                </a:lnTo>
                <a:cubicBezTo>
                  <a:pt x="11526" y="19527"/>
                  <a:pt x="11633" y="19515"/>
                  <a:pt x="11728" y="19491"/>
                </a:cubicBezTo>
                <a:cubicBezTo>
                  <a:pt x="11764" y="19527"/>
                  <a:pt x="11812" y="19574"/>
                  <a:pt x="11859" y="19610"/>
                </a:cubicBezTo>
                <a:cubicBezTo>
                  <a:pt x="12216" y="19217"/>
                  <a:pt x="12657" y="19074"/>
                  <a:pt x="13157" y="18967"/>
                </a:cubicBezTo>
                <a:cubicBezTo>
                  <a:pt x="13121" y="18848"/>
                  <a:pt x="13097" y="18753"/>
                  <a:pt x="13074" y="18717"/>
                </a:cubicBezTo>
                <a:cubicBezTo>
                  <a:pt x="13371" y="18550"/>
                  <a:pt x="13657" y="18419"/>
                  <a:pt x="13931" y="18265"/>
                </a:cubicBezTo>
                <a:lnTo>
                  <a:pt x="13883" y="18134"/>
                </a:lnTo>
                <a:cubicBezTo>
                  <a:pt x="13526" y="18181"/>
                  <a:pt x="13169" y="18217"/>
                  <a:pt x="12776" y="18265"/>
                </a:cubicBezTo>
                <a:cubicBezTo>
                  <a:pt x="12812" y="18086"/>
                  <a:pt x="12824" y="17955"/>
                  <a:pt x="12871" y="17717"/>
                </a:cubicBezTo>
                <a:lnTo>
                  <a:pt x="12871" y="17717"/>
                </a:lnTo>
                <a:cubicBezTo>
                  <a:pt x="12502" y="17943"/>
                  <a:pt x="12216" y="18122"/>
                  <a:pt x="11931" y="18300"/>
                </a:cubicBezTo>
                <a:cubicBezTo>
                  <a:pt x="11645" y="17919"/>
                  <a:pt x="11966" y="17705"/>
                  <a:pt x="12145" y="17443"/>
                </a:cubicBezTo>
                <a:cubicBezTo>
                  <a:pt x="11902" y="17391"/>
                  <a:pt x="11678" y="17307"/>
                  <a:pt x="11459" y="17307"/>
                </a:cubicBezTo>
                <a:cubicBezTo>
                  <a:pt x="11378" y="17307"/>
                  <a:pt x="11297" y="17319"/>
                  <a:pt x="11216" y="17348"/>
                </a:cubicBezTo>
                <a:cubicBezTo>
                  <a:pt x="11204" y="17300"/>
                  <a:pt x="11169" y="17265"/>
                  <a:pt x="11145" y="17253"/>
                </a:cubicBezTo>
                <a:cubicBezTo>
                  <a:pt x="11050" y="17229"/>
                  <a:pt x="10966" y="17193"/>
                  <a:pt x="10871" y="17181"/>
                </a:cubicBezTo>
                <a:cubicBezTo>
                  <a:pt x="10871" y="17169"/>
                  <a:pt x="10871" y="17146"/>
                  <a:pt x="10895" y="17146"/>
                </a:cubicBezTo>
                <a:cubicBezTo>
                  <a:pt x="11050" y="17050"/>
                  <a:pt x="11264" y="17015"/>
                  <a:pt x="11443" y="16943"/>
                </a:cubicBezTo>
                <a:lnTo>
                  <a:pt x="11490" y="17026"/>
                </a:lnTo>
                <a:cubicBezTo>
                  <a:pt x="11502" y="16931"/>
                  <a:pt x="11526" y="16824"/>
                  <a:pt x="11550" y="16729"/>
                </a:cubicBezTo>
                <a:cubicBezTo>
                  <a:pt x="11681" y="16717"/>
                  <a:pt x="11800" y="16717"/>
                  <a:pt x="11919" y="16705"/>
                </a:cubicBezTo>
                <a:cubicBezTo>
                  <a:pt x="11888" y="16462"/>
                  <a:pt x="11987" y="16431"/>
                  <a:pt x="12107" y="16431"/>
                </a:cubicBezTo>
                <a:cubicBezTo>
                  <a:pt x="12149" y="16431"/>
                  <a:pt x="12193" y="16435"/>
                  <a:pt x="12235" y="16435"/>
                </a:cubicBezTo>
                <a:cubicBezTo>
                  <a:pt x="12304" y="16435"/>
                  <a:pt x="12368" y="16425"/>
                  <a:pt x="12407" y="16372"/>
                </a:cubicBezTo>
                <a:cubicBezTo>
                  <a:pt x="12359" y="16288"/>
                  <a:pt x="12324" y="16217"/>
                  <a:pt x="12324" y="16181"/>
                </a:cubicBezTo>
                <a:cubicBezTo>
                  <a:pt x="12419" y="16074"/>
                  <a:pt x="12502" y="15991"/>
                  <a:pt x="12586" y="15919"/>
                </a:cubicBezTo>
                <a:cubicBezTo>
                  <a:pt x="12466" y="15824"/>
                  <a:pt x="12359" y="15705"/>
                  <a:pt x="12240" y="15645"/>
                </a:cubicBezTo>
                <a:cubicBezTo>
                  <a:pt x="12230" y="15642"/>
                  <a:pt x="12219" y="15641"/>
                  <a:pt x="12207" y="15641"/>
                </a:cubicBezTo>
                <a:cubicBezTo>
                  <a:pt x="12135" y="15641"/>
                  <a:pt x="12035" y="15695"/>
                  <a:pt x="11943" y="15705"/>
                </a:cubicBezTo>
                <a:cubicBezTo>
                  <a:pt x="11871" y="15718"/>
                  <a:pt x="11802" y="15729"/>
                  <a:pt x="11739" y="15729"/>
                </a:cubicBezTo>
                <a:cubicBezTo>
                  <a:pt x="11584" y="15729"/>
                  <a:pt x="11473" y="15662"/>
                  <a:pt x="11490" y="15407"/>
                </a:cubicBezTo>
                <a:lnTo>
                  <a:pt x="11490" y="15407"/>
                </a:lnTo>
                <a:cubicBezTo>
                  <a:pt x="11133" y="15514"/>
                  <a:pt x="10800" y="15598"/>
                  <a:pt x="10442" y="15693"/>
                </a:cubicBezTo>
                <a:cubicBezTo>
                  <a:pt x="10502" y="15514"/>
                  <a:pt x="10550" y="15383"/>
                  <a:pt x="10597" y="15264"/>
                </a:cubicBezTo>
                <a:cubicBezTo>
                  <a:pt x="10561" y="15241"/>
                  <a:pt x="10550" y="15217"/>
                  <a:pt x="10514" y="15205"/>
                </a:cubicBezTo>
                <a:cubicBezTo>
                  <a:pt x="10371" y="15264"/>
                  <a:pt x="10240" y="15336"/>
                  <a:pt x="10085" y="15395"/>
                </a:cubicBezTo>
                <a:cubicBezTo>
                  <a:pt x="10038" y="15360"/>
                  <a:pt x="9978" y="15336"/>
                  <a:pt x="9942" y="15300"/>
                </a:cubicBezTo>
                <a:cubicBezTo>
                  <a:pt x="10061" y="15181"/>
                  <a:pt x="10192" y="15086"/>
                  <a:pt x="10323" y="14967"/>
                </a:cubicBezTo>
                <a:cubicBezTo>
                  <a:pt x="10311" y="14931"/>
                  <a:pt x="10300" y="14919"/>
                  <a:pt x="10276" y="14883"/>
                </a:cubicBezTo>
                <a:cubicBezTo>
                  <a:pt x="10204" y="14919"/>
                  <a:pt x="10145" y="14943"/>
                  <a:pt x="10073" y="14979"/>
                </a:cubicBezTo>
                <a:cubicBezTo>
                  <a:pt x="10014" y="14883"/>
                  <a:pt x="9966" y="14800"/>
                  <a:pt x="9895" y="14729"/>
                </a:cubicBezTo>
                <a:cubicBezTo>
                  <a:pt x="9788" y="14621"/>
                  <a:pt x="9668" y="14526"/>
                  <a:pt x="9549" y="14443"/>
                </a:cubicBezTo>
                <a:cubicBezTo>
                  <a:pt x="9549" y="14431"/>
                  <a:pt x="9561" y="14431"/>
                  <a:pt x="9561" y="14407"/>
                </a:cubicBezTo>
                <a:cubicBezTo>
                  <a:pt x="9942" y="14562"/>
                  <a:pt x="10264" y="14729"/>
                  <a:pt x="10609" y="14871"/>
                </a:cubicBezTo>
                <a:cubicBezTo>
                  <a:pt x="10615" y="14873"/>
                  <a:pt x="10623" y="14874"/>
                  <a:pt x="10631" y="14874"/>
                </a:cubicBezTo>
                <a:cubicBezTo>
                  <a:pt x="10686" y="14874"/>
                  <a:pt x="10780" y="14840"/>
                  <a:pt x="10811" y="14788"/>
                </a:cubicBezTo>
                <a:cubicBezTo>
                  <a:pt x="10907" y="14669"/>
                  <a:pt x="10966" y="14514"/>
                  <a:pt x="11050" y="14348"/>
                </a:cubicBezTo>
                <a:cubicBezTo>
                  <a:pt x="10907" y="14252"/>
                  <a:pt x="10740" y="14133"/>
                  <a:pt x="10573" y="14014"/>
                </a:cubicBezTo>
                <a:cubicBezTo>
                  <a:pt x="10597" y="13978"/>
                  <a:pt x="10621" y="13955"/>
                  <a:pt x="10633" y="13919"/>
                </a:cubicBezTo>
                <a:cubicBezTo>
                  <a:pt x="10776" y="14014"/>
                  <a:pt x="10907" y="14098"/>
                  <a:pt x="11038" y="14169"/>
                </a:cubicBezTo>
                <a:cubicBezTo>
                  <a:pt x="11204" y="14276"/>
                  <a:pt x="11371" y="14383"/>
                  <a:pt x="11526" y="14455"/>
                </a:cubicBezTo>
                <a:cubicBezTo>
                  <a:pt x="11543" y="14462"/>
                  <a:pt x="11563" y="14465"/>
                  <a:pt x="11583" y="14465"/>
                </a:cubicBezTo>
                <a:cubicBezTo>
                  <a:pt x="11660" y="14465"/>
                  <a:pt x="11750" y="14418"/>
                  <a:pt x="11788" y="14371"/>
                </a:cubicBezTo>
                <a:cubicBezTo>
                  <a:pt x="11812" y="14324"/>
                  <a:pt x="11752" y="14193"/>
                  <a:pt x="11693" y="14109"/>
                </a:cubicBezTo>
                <a:cubicBezTo>
                  <a:pt x="11633" y="14038"/>
                  <a:pt x="11550" y="13978"/>
                  <a:pt x="11514" y="13955"/>
                </a:cubicBezTo>
                <a:cubicBezTo>
                  <a:pt x="11907" y="13859"/>
                  <a:pt x="12288" y="13788"/>
                  <a:pt x="12681" y="13681"/>
                </a:cubicBezTo>
                <a:cubicBezTo>
                  <a:pt x="12752" y="13669"/>
                  <a:pt x="12800" y="13538"/>
                  <a:pt x="12836" y="13455"/>
                </a:cubicBezTo>
                <a:cubicBezTo>
                  <a:pt x="12764" y="13419"/>
                  <a:pt x="12693" y="13359"/>
                  <a:pt x="12621" y="13336"/>
                </a:cubicBezTo>
                <a:cubicBezTo>
                  <a:pt x="12335" y="13300"/>
                  <a:pt x="12050" y="13252"/>
                  <a:pt x="11812" y="13216"/>
                </a:cubicBezTo>
                <a:cubicBezTo>
                  <a:pt x="11788" y="13038"/>
                  <a:pt x="11788" y="12847"/>
                  <a:pt x="11728" y="12824"/>
                </a:cubicBezTo>
                <a:cubicBezTo>
                  <a:pt x="11696" y="12809"/>
                  <a:pt x="11659" y="12804"/>
                  <a:pt x="11621" y="12804"/>
                </a:cubicBezTo>
                <a:cubicBezTo>
                  <a:pt x="11531" y="12804"/>
                  <a:pt x="11430" y="12834"/>
                  <a:pt x="11347" y="12859"/>
                </a:cubicBezTo>
                <a:cubicBezTo>
                  <a:pt x="11264" y="12895"/>
                  <a:pt x="11192" y="13002"/>
                  <a:pt x="11097" y="13038"/>
                </a:cubicBezTo>
                <a:cubicBezTo>
                  <a:pt x="10692" y="13252"/>
                  <a:pt x="10300" y="13443"/>
                  <a:pt x="9895" y="13633"/>
                </a:cubicBezTo>
                <a:lnTo>
                  <a:pt x="9847" y="13550"/>
                </a:lnTo>
                <a:cubicBezTo>
                  <a:pt x="9978" y="13431"/>
                  <a:pt x="10133" y="13312"/>
                  <a:pt x="10276" y="13181"/>
                </a:cubicBezTo>
                <a:cubicBezTo>
                  <a:pt x="10176" y="13091"/>
                  <a:pt x="10084" y="13057"/>
                  <a:pt x="9999" y="13057"/>
                </a:cubicBezTo>
                <a:cubicBezTo>
                  <a:pt x="9872" y="13057"/>
                  <a:pt x="9762" y="13133"/>
                  <a:pt x="9668" y="13205"/>
                </a:cubicBezTo>
                <a:cubicBezTo>
                  <a:pt x="9257" y="13510"/>
                  <a:pt x="8826" y="13595"/>
                  <a:pt x="8381" y="13595"/>
                </a:cubicBezTo>
                <a:cubicBezTo>
                  <a:pt x="8131" y="13595"/>
                  <a:pt x="7878" y="13568"/>
                  <a:pt x="7621" y="13538"/>
                </a:cubicBezTo>
                <a:cubicBezTo>
                  <a:pt x="7359" y="13502"/>
                  <a:pt x="7299" y="13383"/>
                  <a:pt x="7406" y="13157"/>
                </a:cubicBezTo>
                <a:cubicBezTo>
                  <a:pt x="7454" y="13074"/>
                  <a:pt x="7502" y="12966"/>
                  <a:pt x="7573" y="12800"/>
                </a:cubicBezTo>
                <a:cubicBezTo>
                  <a:pt x="7680" y="13216"/>
                  <a:pt x="7954" y="13240"/>
                  <a:pt x="8228" y="13252"/>
                </a:cubicBezTo>
                <a:cubicBezTo>
                  <a:pt x="8252" y="13252"/>
                  <a:pt x="8311" y="13002"/>
                  <a:pt x="8347" y="12907"/>
                </a:cubicBezTo>
                <a:cubicBezTo>
                  <a:pt x="8537" y="12943"/>
                  <a:pt x="8728" y="12955"/>
                  <a:pt x="8930" y="12978"/>
                </a:cubicBezTo>
                <a:cubicBezTo>
                  <a:pt x="8942" y="12943"/>
                  <a:pt x="8942" y="12907"/>
                  <a:pt x="8954" y="12859"/>
                </a:cubicBezTo>
                <a:cubicBezTo>
                  <a:pt x="8835" y="12728"/>
                  <a:pt x="8716" y="12609"/>
                  <a:pt x="8597" y="12478"/>
                </a:cubicBezTo>
                <a:cubicBezTo>
                  <a:pt x="8630" y="12471"/>
                  <a:pt x="8662" y="12467"/>
                  <a:pt x="8693" y="12467"/>
                </a:cubicBezTo>
                <a:cubicBezTo>
                  <a:pt x="8803" y="12467"/>
                  <a:pt x="8897" y="12510"/>
                  <a:pt x="8990" y="12538"/>
                </a:cubicBezTo>
                <a:cubicBezTo>
                  <a:pt x="9065" y="12556"/>
                  <a:pt x="9191" y="12612"/>
                  <a:pt x="9264" y="12612"/>
                </a:cubicBezTo>
                <a:cubicBezTo>
                  <a:pt x="9285" y="12612"/>
                  <a:pt x="9301" y="12608"/>
                  <a:pt x="9311" y="12597"/>
                </a:cubicBezTo>
                <a:cubicBezTo>
                  <a:pt x="9441" y="12460"/>
                  <a:pt x="9579" y="12418"/>
                  <a:pt x="9725" y="12418"/>
                </a:cubicBezTo>
                <a:cubicBezTo>
                  <a:pt x="9833" y="12418"/>
                  <a:pt x="9945" y="12441"/>
                  <a:pt x="10061" y="12466"/>
                </a:cubicBezTo>
                <a:cubicBezTo>
                  <a:pt x="10065" y="12467"/>
                  <a:pt x="10068" y="12467"/>
                  <a:pt x="10072" y="12467"/>
                </a:cubicBezTo>
                <a:cubicBezTo>
                  <a:pt x="10167" y="12467"/>
                  <a:pt x="10304" y="12320"/>
                  <a:pt x="10430" y="12240"/>
                </a:cubicBezTo>
                <a:cubicBezTo>
                  <a:pt x="10335" y="12169"/>
                  <a:pt x="10276" y="12050"/>
                  <a:pt x="10180" y="12014"/>
                </a:cubicBezTo>
                <a:cubicBezTo>
                  <a:pt x="10014" y="11942"/>
                  <a:pt x="9835" y="11931"/>
                  <a:pt x="9609" y="11871"/>
                </a:cubicBezTo>
                <a:cubicBezTo>
                  <a:pt x="9950" y="11636"/>
                  <a:pt x="10001" y="11180"/>
                  <a:pt x="10472" y="11180"/>
                </a:cubicBezTo>
                <a:cubicBezTo>
                  <a:pt x="10478" y="11180"/>
                  <a:pt x="10484" y="11180"/>
                  <a:pt x="10490" y="11180"/>
                </a:cubicBezTo>
                <a:cubicBezTo>
                  <a:pt x="10633" y="11180"/>
                  <a:pt x="10597" y="10990"/>
                  <a:pt x="10454" y="10919"/>
                </a:cubicBezTo>
                <a:cubicBezTo>
                  <a:pt x="10359" y="10859"/>
                  <a:pt x="10216" y="10823"/>
                  <a:pt x="10085" y="10776"/>
                </a:cubicBezTo>
                <a:cubicBezTo>
                  <a:pt x="10359" y="10573"/>
                  <a:pt x="10681" y="10442"/>
                  <a:pt x="10538" y="9930"/>
                </a:cubicBezTo>
                <a:lnTo>
                  <a:pt x="10538" y="9930"/>
                </a:lnTo>
                <a:cubicBezTo>
                  <a:pt x="10157" y="10145"/>
                  <a:pt x="9823" y="10335"/>
                  <a:pt x="9490" y="10526"/>
                </a:cubicBezTo>
                <a:cubicBezTo>
                  <a:pt x="9355" y="10597"/>
                  <a:pt x="9229" y="10701"/>
                  <a:pt x="9101" y="10701"/>
                </a:cubicBezTo>
                <a:cubicBezTo>
                  <a:pt x="9014" y="10701"/>
                  <a:pt x="8926" y="10653"/>
                  <a:pt x="8835" y="10514"/>
                </a:cubicBezTo>
                <a:cubicBezTo>
                  <a:pt x="8811" y="10466"/>
                  <a:pt x="8692" y="10466"/>
                  <a:pt x="8597" y="10442"/>
                </a:cubicBezTo>
                <a:cubicBezTo>
                  <a:pt x="8764" y="10168"/>
                  <a:pt x="9145" y="10037"/>
                  <a:pt x="9061" y="9573"/>
                </a:cubicBezTo>
                <a:lnTo>
                  <a:pt x="9061" y="9573"/>
                </a:lnTo>
                <a:cubicBezTo>
                  <a:pt x="8811" y="9692"/>
                  <a:pt x="8597" y="9787"/>
                  <a:pt x="8335" y="9907"/>
                </a:cubicBezTo>
                <a:cubicBezTo>
                  <a:pt x="8347" y="9668"/>
                  <a:pt x="8359" y="9490"/>
                  <a:pt x="8371" y="9323"/>
                </a:cubicBezTo>
                <a:cubicBezTo>
                  <a:pt x="8395" y="9347"/>
                  <a:pt x="8418" y="9383"/>
                  <a:pt x="8430" y="9406"/>
                </a:cubicBezTo>
                <a:cubicBezTo>
                  <a:pt x="8454" y="9405"/>
                  <a:pt x="8479" y="9404"/>
                  <a:pt x="8505" y="9404"/>
                </a:cubicBezTo>
                <a:cubicBezTo>
                  <a:pt x="8563" y="9404"/>
                  <a:pt x="8626" y="9407"/>
                  <a:pt x="8687" y="9407"/>
                </a:cubicBezTo>
                <a:cubicBezTo>
                  <a:pt x="8807" y="9407"/>
                  <a:pt x="8918" y="9397"/>
                  <a:pt x="8966" y="9335"/>
                </a:cubicBezTo>
                <a:cubicBezTo>
                  <a:pt x="9192" y="9073"/>
                  <a:pt x="8787" y="9049"/>
                  <a:pt x="8704" y="8871"/>
                </a:cubicBezTo>
                <a:cubicBezTo>
                  <a:pt x="8883" y="8621"/>
                  <a:pt x="9085" y="8371"/>
                  <a:pt x="9252" y="8085"/>
                </a:cubicBezTo>
                <a:cubicBezTo>
                  <a:pt x="9299" y="8002"/>
                  <a:pt x="9264" y="7859"/>
                  <a:pt x="9264" y="7740"/>
                </a:cubicBezTo>
                <a:lnTo>
                  <a:pt x="9264" y="7740"/>
                </a:lnTo>
                <a:cubicBezTo>
                  <a:pt x="9168" y="7763"/>
                  <a:pt x="9049" y="7763"/>
                  <a:pt x="8954" y="7799"/>
                </a:cubicBezTo>
                <a:cubicBezTo>
                  <a:pt x="8787" y="7882"/>
                  <a:pt x="8645" y="7978"/>
                  <a:pt x="8549" y="8037"/>
                </a:cubicBezTo>
                <a:cubicBezTo>
                  <a:pt x="8418" y="7859"/>
                  <a:pt x="8347" y="7763"/>
                  <a:pt x="8252" y="7644"/>
                </a:cubicBezTo>
                <a:cubicBezTo>
                  <a:pt x="8168" y="7763"/>
                  <a:pt x="8073" y="7882"/>
                  <a:pt x="8002" y="8013"/>
                </a:cubicBezTo>
                <a:cubicBezTo>
                  <a:pt x="7978" y="8073"/>
                  <a:pt x="7990" y="8144"/>
                  <a:pt x="7954" y="8204"/>
                </a:cubicBezTo>
                <a:cubicBezTo>
                  <a:pt x="7871" y="8478"/>
                  <a:pt x="7775" y="8740"/>
                  <a:pt x="7692" y="8990"/>
                </a:cubicBezTo>
                <a:cubicBezTo>
                  <a:pt x="7585" y="8918"/>
                  <a:pt x="7561" y="8859"/>
                  <a:pt x="7561" y="8799"/>
                </a:cubicBezTo>
                <a:cubicBezTo>
                  <a:pt x="7513" y="8275"/>
                  <a:pt x="7633" y="7835"/>
                  <a:pt x="7990" y="7430"/>
                </a:cubicBezTo>
                <a:cubicBezTo>
                  <a:pt x="8180" y="7228"/>
                  <a:pt x="8454" y="6990"/>
                  <a:pt x="8311" y="6537"/>
                </a:cubicBezTo>
                <a:lnTo>
                  <a:pt x="8311" y="6537"/>
                </a:lnTo>
                <a:cubicBezTo>
                  <a:pt x="8037" y="6811"/>
                  <a:pt x="7775" y="7049"/>
                  <a:pt x="7525" y="7287"/>
                </a:cubicBezTo>
                <a:cubicBezTo>
                  <a:pt x="7502" y="7263"/>
                  <a:pt x="7466" y="7251"/>
                  <a:pt x="7466" y="7240"/>
                </a:cubicBezTo>
                <a:lnTo>
                  <a:pt x="7466" y="5525"/>
                </a:lnTo>
                <a:cubicBezTo>
                  <a:pt x="6823" y="5870"/>
                  <a:pt x="7180" y="6525"/>
                  <a:pt x="6906" y="7025"/>
                </a:cubicBezTo>
                <a:cubicBezTo>
                  <a:pt x="6713" y="6736"/>
                  <a:pt x="6559" y="6418"/>
                  <a:pt x="6183" y="6418"/>
                </a:cubicBezTo>
                <a:cubicBezTo>
                  <a:pt x="6141" y="6418"/>
                  <a:pt x="6097" y="6422"/>
                  <a:pt x="6049" y="6430"/>
                </a:cubicBezTo>
                <a:cubicBezTo>
                  <a:pt x="6323" y="7204"/>
                  <a:pt x="7263" y="7668"/>
                  <a:pt x="6942" y="8668"/>
                </a:cubicBezTo>
                <a:cubicBezTo>
                  <a:pt x="6704" y="8299"/>
                  <a:pt x="6466" y="7906"/>
                  <a:pt x="6216" y="7537"/>
                </a:cubicBezTo>
                <a:lnTo>
                  <a:pt x="6132" y="7585"/>
                </a:lnTo>
                <a:cubicBezTo>
                  <a:pt x="6109" y="7680"/>
                  <a:pt x="6097" y="7787"/>
                  <a:pt x="6085" y="7859"/>
                </a:cubicBezTo>
                <a:cubicBezTo>
                  <a:pt x="5739" y="7728"/>
                  <a:pt x="5418" y="7597"/>
                  <a:pt x="5085" y="7442"/>
                </a:cubicBezTo>
                <a:cubicBezTo>
                  <a:pt x="5073" y="7490"/>
                  <a:pt x="5037" y="7525"/>
                  <a:pt x="5025" y="7561"/>
                </a:cubicBezTo>
                <a:cubicBezTo>
                  <a:pt x="5239" y="7740"/>
                  <a:pt x="5430" y="7918"/>
                  <a:pt x="5632" y="8097"/>
                </a:cubicBezTo>
                <a:cubicBezTo>
                  <a:pt x="5394" y="8240"/>
                  <a:pt x="5180" y="8371"/>
                  <a:pt x="4906" y="8513"/>
                </a:cubicBezTo>
                <a:cubicBezTo>
                  <a:pt x="5078" y="8621"/>
                  <a:pt x="5252" y="8649"/>
                  <a:pt x="5426" y="8649"/>
                </a:cubicBezTo>
                <a:cubicBezTo>
                  <a:pt x="5616" y="8649"/>
                  <a:pt x="5805" y="8616"/>
                  <a:pt x="5990" y="8616"/>
                </a:cubicBezTo>
                <a:cubicBezTo>
                  <a:pt x="6103" y="8616"/>
                  <a:pt x="6214" y="8628"/>
                  <a:pt x="6323" y="8668"/>
                </a:cubicBezTo>
                <a:cubicBezTo>
                  <a:pt x="5906" y="8787"/>
                  <a:pt x="5549" y="8978"/>
                  <a:pt x="5335" y="9395"/>
                </a:cubicBezTo>
                <a:cubicBezTo>
                  <a:pt x="5415" y="9425"/>
                  <a:pt x="5470" y="9471"/>
                  <a:pt x="5520" y="9471"/>
                </a:cubicBezTo>
                <a:cubicBezTo>
                  <a:pt x="5530" y="9471"/>
                  <a:pt x="5539" y="9470"/>
                  <a:pt x="5549" y="9466"/>
                </a:cubicBezTo>
                <a:cubicBezTo>
                  <a:pt x="5612" y="9452"/>
                  <a:pt x="5673" y="9444"/>
                  <a:pt x="5732" y="9444"/>
                </a:cubicBezTo>
                <a:cubicBezTo>
                  <a:pt x="5918" y="9444"/>
                  <a:pt x="6083" y="9518"/>
                  <a:pt x="6228" y="9680"/>
                </a:cubicBezTo>
                <a:cubicBezTo>
                  <a:pt x="6230" y="9681"/>
                  <a:pt x="6233" y="9682"/>
                  <a:pt x="6236" y="9682"/>
                </a:cubicBezTo>
                <a:cubicBezTo>
                  <a:pt x="6276" y="9682"/>
                  <a:pt x="6398" y="9627"/>
                  <a:pt x="6442" y="9573"/>
                </a:cubicBezTo>
                <a:cubicBezTo>
                  <a:pt x="6490" y="9514"/>
                  <a:pt x="6454" y="9406"/>
                  <a:pt x="6466" y="9323"/>
                </a:cubicBezTo>
                <a:lnTo>
                  <a:pt x="6466" y="9323"/>
                </a:lnTo>
                <a:cubicBezTo>
                  <a:pt x="6930" y="9383"/>
                  <a:pt x="7085" y="9621"/>
                  <a:pt x="6990" y="10061"/>
                </a:cubicBezTo>
                <a:cubicBezTo>
                  <a:pt x="6930" y="10383"/>
                  <a:pt x="6906" y="10704"/>
                  <a:pt x="6859" y="11038"/>
                </a:cubicBezTo>
                <a:cubicBezTo>
                  <a:pt x="6847" y="11133"/>
                  <a:pt x="6823" y="11240"/>
                  <a:pt x="6811" y="11431"/>
                </a:cubicBezTo>
                <a:cubicBezTo>
                  <a:pt x="6275" y="11121"/>
                  <a:pt x="5847" y="10823"/>
                  <a:pt x="5608" y="10276"/>
                </a:cubicBezTo>
                <a:cubicBezTo>
                  <a:pt x="5489" y="9990"/>
                  <a:pt x="5323" y="9728"/>
                  <a:pt x="5156" y="9406"/>
                </a:cubicBezTo>
                <a:cubicBezTo>
                  <a:pt x="4977" y="9573"/>
                  <a:pt x="4894" y="9668"/>
                  <a:pt x="4763" y="9764"/>
                </a:cubicBezTo>
                <a:cubicBezTo>
                  <a:pt x="4585" y="9597"/>
                  <a:pt x="4418" y="9442"/>
                  <a:pt x="4227" y="9287"/>
                </a:cubicBezTo>
                <a:cubicBezTo>
                  <a:pt x="4168" y="9252"/>
                  <a:pt x="4061" y="9252"/>
                  <a:pt x="3965" y="9228"/>
                </a:cubicBezTo>
                <a:lnTo>
                  <a:pt x="3965" y="9228"/>
                </a:lnTo>
                <a:cubicBezTo>
                  <a:pt x="3965" y="9323"/>
                  <a:pt x="3953" y="9430"/>
                  <a:pt x="3989" y="9502"/>
                </a:cubicBezTo>
                <a:cubicBezTo>
                  <a:pt x="4073" y="9680"/>
                  <a:pt x="4192" y="9823"/>
                  <a:pt x="4299" y="10002"/>
                </a:cubicBezTo>
                <a:cubicBezTo>
                  <a:pt x="4025" y="10049"/>
                  <a:pt x="3823" y="10085"/>
                  <a:pt x="3537" y="10121"/>
                </a:cubicBezTo>
                <a:cubicBezTo>
                  <a:pt x="3834" y="10407"/>
                  <a:pt x="4073" y="10633"/>
                  <a:pt x="4311" y="10859"/>
                </a:cubicBezTo>
                <a:lnTo>
                  <a:pt x="4263" y="10942"/>
                </a:lnTo>
                <a:lnTo>
                  <a:pt x="4239" y="10919"/>
                </a:lnTo>
                <a:lnTo>
                  <a:pt x="4239" y="10954"/>
                </a:lnTo>
                <a:cubicBezTo>
                  <a:pt x="4073" y="11002"/>
                  <a:pt x="3894" y="11038"/>
                  <a:pt x="3727" y="11097"/>
                </a:cubicBezTo>
                <a:cubicBezTo>
                  <a:pt x="3656" y="11121"/>
                  <a:pt x="3596" y="11216"/>
                  <a:pt x="3584" y="11288"/>
                </a:cubicBezTo>
                <a:cubicBezTo>
                  <a:pt x="3572" y="11311"/>
                  <a:pt x="3668" y="11371"/>
                  <a:pt x="3727" y="11419"/>
                </a:cubicBezTo>
                <a:cubicBezTo>
                  <a:pt x="3894" y="11526"/>
                  <a:pt x="4061" y="11645"/>
                  <a:pt x="4227" y="11764"/>
                </a:cubicBezTo>
                <a:lnTo>
                  <a:pt x="4227" y="12014"/>
                </a:lnTo>
                <a:cubicBezTo>
                  <a:pt x="4227" y="12026"/>
                  <a:pt x="4227" y="12026"/>
                  <a:pt x="4204" y="12050"/>
                </a:cubicBezTo>
                <a:cubicBezTo>
                  <a:pt x="4049" y="11895"/>
                  <a:pt x="3906" y="11752"/>
                  <a:pt x="3715" y="11573"/>
                </a:cubicBezTo>
                <a:lnTo>
                  <a:pt x="3715" y="11573"/>
                </a:lnTo>
                <a:cubicBezTo>
                  <a:pt x="3632" y="11847"/>
                  <a:pt x="3811" y="12002"/>
                  <a:pt x="3942" y="12133"/>
                </a:cubicBezTo>
                <a:cubicBezTo>
                  <a:pt x="3989" y="12181"/>
                  <a:pt x="4025" y="12240"/>
                  <a:pt x="4061" y="12300"/>
                </a:cubicBezTo>
                <a:cubicBezTo>
                  <a:pt x="4025" y="12300"/>
                  <a:pt x="4001" y="12312"/>
                  <a:pt x="3989" y="12312"/>
                </a:cubicBezTo>
                <a:cubicBezTo>
                  <a:pt x="3989" y="12359"/>
                  <a:pt x="3989" y="12383"/>
                  <a:pt x="3965" y="12431"/>
                </a:cubicBezTo>
                <a:cubicBezTo>
                  <a:pt x="4049" y="12466"/>
                  <a:pt x="4108" y="12502"/>
                  <a:pt x="4180" y="12538"/>
                </a:cubicBezTo>
                <a:cubicBezTo>
                  <a:pt x="4227" y="12681"/>
                  <a:pt x="4239" y="12847"/>
                  <a:pt x="4227" y="13014"/>
                </a:cubicBezTo>
                <a:cubicBezTo>
                  <a:pt x="4227" y="13026"/>
                  <a:pt x="4227" y="13038"/>
                  <a:pt x="4204" y="13062"/>
                </a:cubicBezTo>
                <a:lnTo>
                  <a:pt x="4108" y="13062"/>
                </a:lnTo>
                <a:cubicBezTo>
                  <a:pt x="4061" y="12907"/>
                  <a:pt x="4013" y="12776"/>
                  <a:pt x="3965" y="12621"/>
                </a:cubicBezTo>
                <a:cubicBezTo>
                  <a:pt x="3953" y="12585"/>
                  <a:pt x="3965" y="12538"/>
                  <a:pt x="3942" y="12490"/>
                </a:cubicBezTo>
                <a:cubicBezTo>
                  <a:pt x="3894" y="12407"/>
                  <a:pt x="3834" y="12323"/>
                  <a:pt x="3775" y="12252"/>
                </a:cubicBezTo>
                <a:cubicBezTo>
                  <a:pt x="3715" y="12323"/>
                  <a:pt x="3668" y="12407"/>
                  <a:pt x="3584" y="12502"/>
                </a:cubicBezTo>
                <a:cubicBezTo>
                  <a:pt x="3525" y="12466"/>
                  <a:pt x="3418" y="12407"/>
                  <a:pt x="3311" y="12347"/>
                </a:cubicBezTo>
                <a:cubicBezTo>
                  <a:pt x="3251" y="12312"/>
                  <a:pt x="3180" y="12312"/>
                  <a:pt x="3108" y="12300"/>
                </a:cubicBezTo>
                <a:cubicBezTo>
                  <a:pt x="3108" y="12371"/>
                  <a:pt x="3072" y="12466"/>
                  <a:pt x="3108" y="12526"/>
                </a:cubicBezTo>
                <a:cubicBezTo>
                  <a:pt x="3215" y="12704"/>
                  <a:pt x="3346" y="12859"/>
                  <a:pt x="3465" y="13026"/>
                </a:cubicBezTo>
                <a:cubicBezTo>
                  <a:pt x="3406" y="13145"/>
                  <a:pt x="3156" y="13157"/>
                  <a:pt x="3287" y="13324"/>
                </a:cubicBezTo>
                <a:cubicBezTo>
                  <a:pt x="3346" y="13383"/>
                  <a:pt x="3513" y="13359"/>
                  <a:pt x="3632" y="13371"/>
                </a:cubicBezTo>
                <a:cubicBezTo>
                  <a:pt x="3644" y="13359"/>
                  <a:pt x="3656" y="13324"/>
                  <a:pt x="3668" y="13312"/>
                </a:cubicBezTo>
                <a:cubicBezTo>
                  <a:pt x="3668" y="13371"/>
                  <a:pt x="3668" y="13431"/>
                  <a:pt x="3692" y="13490"/>
                </a:cubicBezTo>
                <a:cubicBezTo>
                  <a:pt x="3596" y="13502"/>
                  <a:pt x="3513" y="13538"/>
                  <a:pt x="3418" y="13562"/>
                </a:cubicBezTo>
                <a:lnTo>
                  <a:pt x="3239" y="13478"/>
                </a:lnTo>
                <a:cubicBezTo>
                  <a:pt x="3227" y="13538"/>
                  <a:pt x="3227" y="13574"/>
                  <a:pt x="3239" y="13621"/>
                </a:cubicBezTo>
                <a:cubicBezTo>
                  <a:pt x="3049" y="13693"/>
                  <a:pt x="2858" y="13788"/>
                  <a:pt x="2680" y="13919"/>
                </a:cubicBezTo>
                <a:cubicBezTo>
                  <a:pt x="2560" y="13847"/>
                  <a:pt x="2418" y="13776"/>
                  <a:pt x="2287" y="13693"/>
                </a:cubicBezTo>
                <a:lnTo>
                  <a:pt x="2287" y="13693"/>
                </a:lnTo>
                <a:cubicBezTo>
                  <a:pt x="2227" y="13919"/>
                  <a:pt x="2299" y="14026"/>
                  <a:pt x="2418" y="14109"/>
                </a:cubicBezTo>
                <a:cubicBezTo>
                  <a:pt x="2382" y="14145"/>
                  <a:pt x="2346" y="14193"/>
                  <a:pt x="2299" y="14217"/>
                </a:cubicBezTo>
                <a:cubicBezTo>
                  <a:pt x="2334" y="14252"/>
                  <a:pt x="2358" y="14264"/>
                  <a:pt x="2394" y="14288"/>
                </a:cubicBezTo>
                <a:cubicBezTo>
                  <a:pt x="2382" y="14288"/>
                  <a:pt x="2346" y="14312"/>
                  <a:pt x="2334" y="14312"/>
                </a:cubicBezTo>
                <a:cubicBezTo>
                  <a:pt x="2239" y="14348"/>
                  <a:pt x="2215" y="14490"/>
                  <a:pt x="2299" y="14490"/>
                </a:cubicBezTo>
                <a:cubicBezTo>
                  <a:pt x="2311" y="14490"/>
                  <a:pt x="2323" y="14489"/>
                  <a:pt x="2334" y="14489"/>
                </a:cubicBezTo>
                <a:cubicBezTo>
                  <a:pt x="2622" y="14489"/>
                  <a:pt x="2652" y="14770"/>
                  <a:pt x="2870" y="14919"/>
                </a:cubicBezTo>
                <a:cubicBezTo>
                  <a:pt x="2739" y="14943"/>
                  <a:pt x="2620" y="14967"/>
                  <a:pt x="2513" y="15002"/>
                </a:cubicBezTo>
                <a:cubicBezTo>
                  <a:pt x="2453" y="15038"/>
                  <a:pt x="2406" y="15098"/>
                  <a:pt x="2346" y="15157"/>
                </a:cubicBezTo>
                <a:cubicBezTo>
                  <a:pt x="2413" y="15202"/>
                  <a:pt x="2502" y="15289"/>
                  <a:pt x="2572" y="15289"/>
                </a:cubicBezTo>
                <a:cubicBezTo>
                  <a:pt x="2576" y="15289"/>
                  <a:pt x="2580" y="15289"/>
                  <a:pt x="2584" y="15288"/>
                </a:cubicBezTo>
                <a:cubicBezTo>
                  <a:pt x="2655" y="15278"/>
                  <a:pt x="2722" y="15268"/>
                  <a:pt x="2786" y="15268"/>
                </a:cubicBezTo>
                <a:cubicBezTo>
                  <a:pt x="2873" y="15268"/>
                  <a:pt x="2955" y="15286"/>
                  <a:pt x="3037" y="15348"/>
                </a:cubicBezTo>
                <a:cubicBezTo>
                  <a:pt x="2953" y="15479"/>
                  <a:pt x="2882" y="15598"/>
                  <a:pt x="2810" y="15717"/>
                </a:cubicBezTo>
                <a:cubicBezTo>
                  <a:pt x="2754" y="15681"/>
                  <a:pt x="2688" y="15646"/>
                  <a:pt x="2614" y="15646"/>
                </a:cubicBezTo>
                <a:cubicBezTo>
                  <a:pt x="2564" y="15646"/>
                  <a:pt x="2511" y="15662"/>
                  <a:pt x="2453" y="15705"/>
                </a:cubicBezTo>
                <a:cubicBezTo>
                  <a:pt x="2275" y="15645"/>
                  <a:pt x="2108" y="15574"/>
                  <a:pt x="1929" y="15526"/>
                </a:cubicBezTo>
                <a:cubicBezTo>
                  <a:pt x="1887" y="15518"/>
                  <a:pt x="1815" y="15509"/>
                  <a:pt x="1756" y="15509"/>
                </a:cubicBezTo>
                <a:cubicBezTo>
                  <a:pt x="1731" y="15509"/>
                  <a:pt x="1709" y="15511"/>
                  <a:pt x="1691" y="15514"/>
                </a:cubicBezTo>
                <a:cubicBezTo>
                  <a:pt x="1648" y="15497"/>
                  <a:pt x="1604" y="15486"/>
                  <a:pt x="1561" y="15486"/>
                </a:cubicBezTo>
                <a:cubicBezTo>
                  <a:pt x="1545" y="15486"/>
                  <a:pt x="1529" y="15487"/>
                  <a:pt x="1513" y="15491"/>
                </a:cubicBezTo>
                <a:cubicBezTo>
                  <a:pt x="1489" y="15514"/>
                  <a:pt x="1489" y="15598"/>
                  <a:pt x="1465" y="15705"/>
                </a:cubicBezTo>
                <a:cubicBezTo>
                  <a:pt x="1406" y="15735"/>
                  <a:pt x="1337" y="15738"/>
                  <a:pt x="1266" y="15738"/>
                </a:cubicBezTo>
                <a:cubicBezTo>
                  <a:pt x="1248" y="15738"/>
                  <a:pt x="1230" y="15737"/>
                  <a:pt x="1212" y="15737"/>
                </a:cubicBezTo>
                <a:cubicBezTo>
                  <a:pt x="1157" y="15737"/>
                  <a:pt x="1102" y="15739"/>
                  <a:pt x="1048" y="15752"/>
                </a:cubicBezTo>
                <a:cubicBezTo>
                  <a:pt x="905" y="15776"/>
                  <a:pt x="775" y="15824"/>
                  <a:pt x="608" y="15848"/>
                </a:cubicBezTo>
                <a:cubicBezTo>
                  <a:pt x="786" y="16348"/>
                  <a:pt x="1191" y="16133"/>
                  <a:pt x="1489" y="16241"/>
                </a:cubicBezTo>
                <a:cubicBezTo>
                  <a:pt x="1406" y="16312"/>
                  <a:pt x="1346" y="16384"/>
                  <a:pt x="1286" y="16443"/>
                </a:cubicBezTo>
                <a:cubicBezTo>
                  <a:pt x="1513" y="16526"/>
                  <a:pt x="1703" y="16598"/>
                  <a:pt x="1929" y="16681"/>
                </a:cubicBezTo>
                <a:cubicBezTo>
                  <a:pt x="1846" y="16788"/>
                  <a:pt x="1787" y="16860"/>
                  <a:pt x="1727" y="16919"/>
                </a:cubicBezTo>
                <a:cubicBezTo>
                  <a:pt x="1739" y="16955"/>
                  <a:pt x="1751" y="17003"/>
                  <a:pt x="1787" y="17026"/>
                </a:cubicBezTo>
                <a:cubicBezTo>
                  <a:pt x="2108" y="16895"/>
                  <a:pt x="2441" y="16741"/>
                  <a:pt x="2858" y="16562"/>
                </a:cubicBezTo>
                <a:lnTo>
                  <a:pt x="2858" y="16562"/>
                </a:lnTo>
                <a:cubicBezTo>
                  <a:pt x="2810" y="16610"/>
                  <a:pt x="2763" y="16645"/>
                  <a:pt x="2715" y="16681"/>
                </a:cubicBezTo>
                <a:cubicBezTo>
                  <a:pt x="2680" y="16729"/>
                  <a:pt x="2656" y="16776"/>
                  <a:pt x="2632" y="16824"/>
                </a:cubicBezTo>
                <a:cubicBezTo>
                  <a:pt x="2560" y="16895"/>
                  <a:pt x="2477" y="16967"/>
                  <a:pt x="2418" y="17038"/>
                </a:cubicBezTo>
                <a:lnTo>
                  <a:pt x="2334" y="17003"/>
                </a:lnTo>
                <a:lnTo>
                  <a:pt x="2287" y="17038"/>
                </a:lnTo>
                <a:cubicBezTo>
                  <a:pt x="2299" y="17074"/>
                  <a:pt x="2322" y="17122"/>
                  <a:pt x="2322" y="17146"/>
                </a:cubicBezTo>
                <a:lnTo>
                  <a:pt x="2263" y="17205"/>
                </a:lnTo>
                <a:cubicBezTo>
                  <a:pt x="2275" y="17241"/>
                  <a:pt x="2299" y="17265"/>
                  <a:pt x="2322" y="17300"/>
                </a:cubicBezTo>
                <a:cubicBezTo>
                  <a:pt x="2108" y="17241"/>
                  <a:pt x="1918" y="17193"/>
                  <a:pt x="1703" y="17134"/>
                </a:cubicBezTo>
                <a:lnTo>
                  <a:pt x="1703" y="17134"/>
                </a:lnTo>
                <a:cubicBezTo>
                  <a:pt x="1720" y="17299"/>
                  <a:pt x="1650" y="17344"/>
                  <a:pt x="1550" y="17344"/>
                </a:cubicBezTo>
                <a:cubicBezTo>
                  <a:pt x="1506" y="17344"/>
                  <a:pt x="1457" y="17335"/>
                  <a:pt x="1406" y="17324"/>
                </a:cubicBezTo>
                <a:cubicBezTo>
                  <a:pt x="1353" y="17314"/>
                  <a:pt x="1290" y="17275"/>
                  <a:pt x="1235" y="17275"/>
                </a:cubicBezTo>
                <a:cubicBezTo>
                  <a:pt x="1228" y="17275"/>
                  <a:pt x="1222" y="17275"/>
                  <a:pt x="1215" y="17276"/>
                </a:cubicBezTo>
                <a:cubicBezTo>
                  <a:pt x="1132" y="17312"/>
                  <a:pt x="1072" y="17396"/>
                  <a:pt x="989" y="17443"/>
                </a:cubicBezTo>
                <a:cubicBezTo>
                  <a:pt x="1036" y="17491"/>
                  <a:pt x="1096" y="17550"/>
                  <a:pt x="1156" y="17622"/>
                </a:cubicBezTo>
                <a:cubicBezTo>
                  <a:pt x="1156" y="17634"/>
                  <a:pt x="1132" y="17681"/>
                  <a:pt x="1108" y="17717"/>
                </a:cubicBezTo>
                <a:cubicBezTo>
                  <a:pt x="1048" y="17681"/>
                  <a:pt x="989" y="17634"/>
                  <a:pt x="917" y="17610"/>
                </a:cubicBezTo>
                <a:lnTo>
                  <a:pt x="917" y="17610"/>
                </a:lnTo>
                <a:cubicBezTo>
                  <a:pt x="965" y="17777"/>
                  <a:pt x="989" y="17848"/>
                  <a:pt x="1036" y="17979"/>
                </a:cubicBezTo>
                <a:lnTo>
                  <a:pt x="96" y="17979"/>
                </a:lnTo>
                <a:cubicBezTo>
                  <a:pt x="84" y="17979"/>
                  <a:pt x="84" y="18074"/>
                  <a:pt x="72" y="18098"/>
                </a:cubicBezTo>
                <a:cubicBezTo>
                  <a:pt x="358" y="18229"/>
                  <a:pt x="632" y="18396"/>
                  <a:pt x="929" y="18550"/>
                </a:cubicBezTo>
                <a:cubicBezTo>
                  <a:pt x="917" y="18574"/>
                  <a:pt x="917" y="18622"/>
                  <a:pt x="905" y="18646"/>
                </a:cubicBezTo>
                <a:cubicBezTo>
                  <a:pt x="870" y="18634"/>
                  <a:pt x="846" y="18610"/>
                  <a:pt x="798" y="18586"/>
                </a:cubicBezTo>
                <a:lnTo>
                  <a:pt x="798" y="18586"/>
                </a:lnTo>
                <a:cubicBezTo>
                  <a:pt x="834" y="18753"/>
                  <a:pt x="834" y="18848"/>
                  <a:pt x="858" y="18943"/>
                </a:cubicBezTo>
                <a:cubicBezTo>
                  <a:pt x="608" y="18920"/>
                  <a:pt x="382" y="18884"/>
                  <a:pt x="143" y="18860"/>
                </a:cubicBezTo>
                <a:cubicBezTo>
                  <a:pt x="132" y="18884"/>
                  <a:pt x="132" y="18920"/>
                  <a:pt x="120" y="18943"/>
                </a:cubicBezTo>
                <a:cubicBezTo>
                  <a:pt x="298" y="19039"/>
                  <a:pt x="477" y="19122"/>
                  <a:pt x="667" y="19229"/>
                </a:cubicBezTo>
                <a:cubicBezTo>
                  <a:pt x="667" y="19265"/>
                  <a:pt x="632" y="19324"/>
                  <a:pt x="620" y="19396"/>
                </a:cubicBezTo>
                <a:cubicBezTo>
                  <a:pt x="929" y="19455"/>
                  <a:pt x="1227" y="19562"/>
                  <a:pt x="1453" y="19801"/>
                </a:cubicBezTo>
                <a:cubicBezTo>
                  <a:pt x="1501" y="19753"/>
                  <a:pt x="1560" y="19705"/>
                  <a:pt x="1620" y="19646"/>
                </a:cubicBezTo>
                <a:cubicBezTo>
                  <a:pt x="1918" y="19943"/>
                  <a:pt x="2215" y="20241"/>
                  <a:pt x="2513" y="20551"/>
                </a:cubicBezTo>
                <a:cubicBezTo>
                  <a:pt x="2477" y="20575"/>
                  <a:pt x="2453" y="20586"/>
                  <a:pt x="2406" y="20586"/>
                </a:cubicBezTo>
                <a:cubicBezTo>
                  <a:pt x="2227" y="20527"/>
                  <a:pt x="2037" y="20432"/>
                  <a:pt x="1858" y="20313"/>
                </a:cubicBezTo>
                <a:lnTo>
                  <a:pt x="1763" y="20408"/>
                </a:lnTo>
                <a:cubicBezTo>
                  <a:pt x="1798" y="20515"/>
                  <a:pt x="1822" y="20610"/>
                  <a:pt x="1858" y="20729"/>
                </a:cubicBezTo>
                <a:cubicBezTo>
                  <a:pt x="1769" y="20746"/>
                  <a:pt x="1679" y="20757"/>
                  <a:pt x="1589" y="20757"/>
                </a:cubicBezTo>
                <a:cubicBezTo>
                  <a:pt x="1364" y="20757"/>
                  <a:pt x="1135" y="20693"/>
                  <a:pt x="905" y="20515"/>
                </a:cubicBezTo>
                <a:cubicBezTo>
                  <a:pt x="894" y="20598"/>
                  <a:pt x="894" y="20646"/>
                  <a:pt x="870" y="20694"/>
                </a:cubicBezTo>
                <a:lnTo>
                  <a:pt x="870" y="20777"/>
                </a:lnTo>
                <a:cubicBezTo>
                  <a:pt x="727" y="20753"/>
                  <a:pt x="596" y="20705"/>
                  <a:pt x="441" y="20670"/>
                </a:cubicBezTo>
                <a:lnTo>
                  <a:pt x="441" y="20670"/>
                </a:lnTo>
                <a:cubicBezTo>
                  <a:pt x="441" y="20717"/>
                  <a:pt x="453" y="20753"/>
                  <a:pt x="453" y="20777"/>
                </a:cubicBezTo>
                <a:cubicBezTo>
                  <a:pt x="432" y="20774"/>
                  <a:pt x="410" y="20772"/>
                  <a:pt x="387" y="20772"/>
                </a:cubicBezTo>
                <a:cubicBezTo>
                  <a:pt x="318" y="20772"/>
                  <a:pt x="245" y="20792"/>
                  <a:pt x="191" y="20872"/>
                </a:cubicBezTo>
                <a:cubicBezTo>
                  <a:pt x="215" y="20896"/>
                  <a:pt x="251" y="20944"/>
                  <a:pt x="274" y="20967"/>
                </a:cubicBezTo>
                <a:cubicBezTo>
                  <a:pt x="191" y="21003"/>
                  <a:pt x="84" y="21027"/>
                  <a:pt x="1" y="21063"/>
                </a:cubicBezTo>
                <a:lnTo>
                  <a:pt x="1" y="21789"/>
                </a:lnTo>
                <a:cubicBezTo>
                  <a:pt x="96" y="21860"/>
                  <a:pt x="203" y="21944"/>
                  <a:pt x="310" y="22003"/>
                </a:cubicBezTo>
                <a:lnTo>
                  <a:pt x="1" y="22003"/>
                </a:lnTo>
                <a:lnTo>
                  <a:pt x="1" y="22122"/>
                </a:lnTo>
                <a:lnTo>
                  <a:pt x="84" y="22158"/>
                </a:lnTo>
                <a:cubicBezTo>
                  <a:pt x="191" y="22218"/>
                  <a:pt x="274" y="22265"/>
                  <a:pt x="334" y="22420"/>
                </a:cubicBezTo>
                <a:cubicBezTo>
                  <a:pt x="358" y="22456"/>
                  <a:pt x="453" y="22491"/>
                  <a:pt x="548" y="22515"/>
                </a:cubicBezTo>
                <a:cubicBezTo>
                  <a:pt x="501" y="22575"/>
                  <a:pt x="453" y="22658"/>
                  <a:pt x="382" y="22837"/>
                </a:cubicBezTo>
                <a:lnTo>
                  <a:pt x="1179" y="22837"/>
                </a:lnTo>
                <a:lnTo>
                  <a:pt x="1179" y="22849"/>
                </a:lnTo>
                <a:cubicBezTo>
                  <a:pt x="1272" y="22926"/>
                  <a:pt x="1354" y="22956"/>
                  <a:pt x="1427" y="22956"/>
                </a:cubicBezTo>
                <a:cubicBezTo>
                  <a:pt x="1523" y="22956"/>
                  <a:pt x="1605" y="22904"/>
                  <a:pt x="1679" y="22837"/>
                </a:cubicBezTo>
                <a:lnTo>
                  <a:pt x="1929" y="22837"/>
                </a:lnTo>
                <a:cubicBezTo>
                  <a:pt x="1953" y="22837"/>
                  <a:pt x="1953" y="23039"/>
                  <a:pt x="1965" y="23194"/>
                </a:cubicBezTo>
                <a:cubicBezTo>
                  <a:pt x="2013" y="23170"/>
                  <a:pt x="2037" y="23158"/>
                  <a:pt x="2072" y="23146"/>
                </a:cubicBezTo>
                <a:lnTo>
                  <a:pt x="2072" y="23158"/>
                </a:lnTo>
                <a:cubicBezTo>
                  <a:pt x="1787" y="23349"/>
                  <a:pt x="1489" y="23456"/>
                  <a:pt x="1156" y="23515"/>
                </a:cubicBezTo>
                <a:cubicBezTo>
                  <a:pt x="1060" y="23456"/>
                  <a:pt x="965" y="23384"/>
                  <a:pt x="882" y="23313"/>
                </a:cubicBezTo>
                <a:cubicBezTo>
                  <a:pt x="858" y="23337"/>
                  <a:pt x="846" y="23372"/>
                  <a:pt x="834" y="23384"/>
                </a:cubicBezTo>
                <a:cubicBezTo>
                  <a:pt x="858" y="23444"/>
                  <a:pt x="882" y="23503"/>
                  <a:pt x="905" y="23563"/>
                </a:cubicBezTo>
                <a:cubicBezTo>
                  <a:pt x="822" y="23575"/>
                  <a:pt x="727" y="23599"/>
                  <a:pt x="644" y="23599"/>
                </a:cubicBezTo>
                <a:lnTo>
                  <a:pt x="560" y="23515"/>
                </a:lnTo>
                <a:cubicBezTo>
                  <a:pt x="548" y="23551"/>
                  <a:pt x="536" y="23575"/>
                  <a:pt x="524" y="23599"/>
                </a:cubicBezTo>
                <a:lnTo>
                  <a:pt x="477" y="23599"/>
                </a:lnTo>
                <a:cubicBezTo>
                  <a:pt x="441" y="23575"/>
                  <a:pt x="405" y="23575"/>
                  <a:pt x="358" y="23563"/>
                </a:cubicBezTo>
                <a:lnTo>
                  <a:pt x="358" y="23563"/>
                </a:lnTo>
                <a:lnTo>
                  <a:pt x="405" y="23611"/>
                </a:lnTo>
                <a:cubicBezTo>
                  <a:pt x="346" y="23622"/>
                  <a:pt x="251" y="23670"/>
                  <a:pt x="251" y="23694"/>
                </a:cubicBezTo>
                <a:cubicBezTo>
                  <a:pt x="239" y="23777"/>
                  <a:pt x="191" y="23813"/>
                  <a:pt x="167" y="23849"/>
                </a:cubicBezTo>
                <a:lnTo>
                  <a:pt x="167" y="33957"/>
                </a:lnTo>
                <a:lnTo>
                  <a:pt x="41887" y="33957"/>
                </a:lnTo>
                <a:cubicBezTo>
                  <a:pt x="41994" y="33909"/>
                  <a:pt x="42101" y="33850"/>
                  <a:pt x="42184" y="33802"/>
                </a:cubicBezTo>
                <a:lnTo>
                  <a:pt x="42184" y="33695"/>
                </a:lnTo>
                <a:cubicBezTo>
                  <a:pt x="42042" y="33671"/>
                  <a:pt x="41887" y="33624"/>
                  <a:pt x="41672" y="33576"/>
                </a:cubicBezTo>
                <a:cubicBezTo>
                  <a:pt x="41982" y="33243"/>
                  <a:pt x="42137" y="32897"/>
                  <a:pt x="41923" y="32600"/>
                </a:cubicBezTo>
                <a:lnTo>
                  <a:pt x="43577" y="32600"/>
                </a:lnTo>
                <a:cubicBezTo>
                  <a:pt x="43887" y="32659"/>
                  <a:pt x="43923" y="32897"/>
                  <a:pt x="43851" y="33136"/>
                </a:cubicBezTo>
                <a:cubicBezTo>
                  <a:pt x="43816" y="33338"/>
                  <a:pt x="43816" y="33445"/>
                  <a:pt x="44066" y="33445"/>
                </a:cubicBezTo>
                <a:cubicBezTo>
                  <a:pt x="44113" y="33445"/>
                  <a:pt x="44197" y="33612"/>
                  <a:pt x="44197" y="33624"/>
                </a:cubicBezTo>
                <a:cubicBezTo>
                  <a:pt x="44078" y="33731"/>
                  <a:pt x="44078" y="33838"/>
                  <a:pt x="44089" y="33933"/>
                </a:cubicBezTo>
                <a:lnTo>
                  <a:pt x="47268" y="33933"/>
                </a:lnTo>
                <a:lnTo>
                  <a:pt x="47268" y="31659"/>
                </a:lnTo>
                <a:lnTo>
                  <a:pt x="106597" y="31659"/>
                </a:lnTo>
                <a:cubicBezTo>
                  <a:pt x="106585" y="31600"/>
                  <a:pt x="106573" y="31540"/>
                  <a:pt x="106538" y="31481"/>
                </a:cubicBezTo>
                <a:lnTo>
                  <a:pt x="106538" y="31481"/>
                </a:lnTo>
                <a:cubicBezTo>
                  <a:pt x="106645" y="31540"/>
                  <a:pt x="106764" y="31576"/>
                  <a:pt x="106776" y="31612"/>
                </a:cubicBezTo>
                <a:lnTo>
                  <a:pt x="106776" y="31659"/>
                </a:lnTo>
                <a:lnTo>
                  <a:pt x="108907" y="31659"/>
                </a:lnTo>
                <a:lnTo>
                  <a:pt x="108907" y="31612"/>
                </a:lnTo>
                <a:cubicBezTo>
                  <a:pt x="108919" y="31623"/>
                  <a:pt x="108955" y="31647"/>
                  <a:pt x="108979" y="31659"/>
                </a:cubicBezTo>
                <a:lnTo>
                  <a:pt x="109133" y="31659"/>
                </a:lnTo>
                <a:lnTo>
                  <a:pt x="109133" y="31207"/>
                </a:lnTo>
                <a:cubicBezTo>
                  <a:pt x="109312" y="31171"/>
                  <a:pt x="109538" y="31123"/>
                  <a:pt x="109741" y="31076"/>
                </a:cubicBezTo>
                <a:cubicBezTo>
                  <a:pt x="109669" y="30933"/>
                  <a:pt x="109574" y="30778"/>
                  <a:pt x="109502" y="30611"/>
                </a:cubicBezTo>
                <a:lnTo>
                  <a:pt x="109502" y="30611"/>
                </a:lnTo>
                <a:lnTo>
                  <a:pt x="111038" y="30873"/>
                </a:lnTo>
                <a:cubicBezTo>
                  <a:pt x="110991" y="30945"/>
                  <a:pt x="110967" y="31016"/>
                  <a:pt x="110931" y="31076"/>
                </a:cubicBezTo>
                <a:cubicBezTo>
                  <a:pt x="111122" y="31123"/>
                  <a:pt x="111360" y="31171"/>
                  <a:pt x="111538" y="31207"/>
                </a:cubicBezTo>
                <a:lnTo>
                  <a:pt x="111538" y="31659"/>
                </a:lnTo>
                <a:lnTo>
                  <a:pt x="111681" y="31659"/>
                </a:lnTo>
                <a:lnTo>
                  <a:pt x="111681" y="30969"/>
                </a:lnTo>
                <a:lnTo>
                  <a:pt x="113170" y="31207"/>
                </a:lnTo>
                <a:lnTo>
                  <a:pt x="128743" y="31207"/>
                </a:lnTo>
                <a:cubicBezTo>
                  <a:pt x="128231" y="31314"/>
                  <a:pt x="127671" y="31302"/>
                  <a:pt x="127136" y="31409"/>
                </a:cubicBezTo>
                <a:cubicBezTo>
                  <a:pt x="127219" y="31504"/>
                  <a:pt x="127255" y="31564"/>
                  <a:pt x="127350" y="31707"/>
                </a:cubicBezTo>
                <a:cubicBezTo>
                  <a:pt x="126528" y="31671"/>
                  <a:pt x="125790" y="31623"/>
                  <a:pt x="125040" y="31600"/>
                </a:cubicBezTo>
                <a:cubicBezTo>
                  <a:pt x="125028" y="31612"/>
                  <a:pt x="125028" y="31647"/>
                  <a:pt x="125016" y="31659"/>
                </a:cubicBezTo>
                <a:cubicBezTo>
                  <a:pt x="125338" y="31790"/>
                  <a:pt x="125683" y="31945"/>
                  <a:pt x="126028" y="32076"/>
                </a:cubicBezTo>
                <a:cubicBezTo>
                  <a:pt x="125885" y="32243"/>
                  <a:pt x="125754" y="32397"/>
                  <a:pt x="125635" y="32564"/>
                </a:cubicBezTo>
                <a:lnTo>
                  <a:pt x="134946" y="32564"/>
                </a:lnTo>
                <a:lnTo>
                  <a:pt x="134946" y="2775"/>
                </a:lnTo>
                <a:cubicBezTo>
                  <a:pt x="134827" y="2656"/>
                  <a:pt x="134708" y="2548"/>
                  <a:pt x="134565" y="2441"/>
                </a:cubicBezTo>
                <a:cubicBezTo>
                  <a:pt x="134506" y="2406"/>
                  <a:pt x="134410" y="2406"/>
                  <a:pt x="134315" y="2382"/>
                </a:cubicBezTo>
                <a:lnTo>
                  <a:pt x="134315" y="2382"/>
                </a:lnTo>
                <a:cubicBezTo>
                  <a:pt x="134315" y="2477"/>
                  <a:pt x="134303" y="2584"/>
                  <a:pt x="134327" y="2656"/>
                </a:cubicBezTo>
                <a:cubicBezTo>
                  <a:pt x="134422" y="2834"/>
                  <a:pt x="134541" y="2977"/>
                  <a:pt x="134648" y="3156"/>
                </a:cubicBezTo>
                <a:cubicBezTo>
                  <a:pt x="134375" y="3203"/>
                  <a:pt x="134160" y="3239"/>
                  <a:pt x="133886" y="3275"/>
                </a:cubicBezTo>
                <a:cubicBezTo>
                  <a:pt x="134184" y="3561"/>
                  <a:pt x="134422" y="3787"/>
                  <a:pt x="134660" y="4013"/>
                </a:cubicBezTo>
                <a:lnTo>
                  <a:pt x="134613" y="4096"/>
                </a:lnTo>
                <a:lnTo>
                  <a:pt x="134589" y="4072"/>
                </a:lnTo>
                <a:lnTo>
                  <a:pt x="134589" y="4108"/>
                </a:lnTo>
                <a:cubicBezTo>
                  <a:pt x="134422" y="4156"/>
                  <a:pt x="134244" y="4192"/>
                  <a:pt x="134077" y="4251"/>
                </a:cubicBezTo>
                <a:cubicBezTo>
                  <a:pt x="134005" y="4275"/>
                  <a:pt x="133946" y="4370"/>
                  <a:pt x="133934" y="4442"/>
                </a:cubicBezTo>
                <a:cubicBezTo>
                  <a:pt x="133910" y="4465"/>
                  <a:pt x="134017" y="4525"/>
                  <a:pt x="134077" y="4573"/>
                </a:cubicBezTo>
                <a:cubicBezTo>
                  <a:pt x="134244" y="4680"/>
                  <a:pt x="134410" y="4799"/>
                  <a:pt x="134565" y="4918"/>
                </a:cubicBezTo>
                <a:lnTo>
                  <a:pt x="134565" y="5168"/>
                </a:lnTo>
                <a:cubicBezTo>
                  <a:pt x="134565" y="5180"/>
                  <a:pt x="134565" y="5180"/>
                  <a:pt x="134553" y="5204"/>
                </a:cubicBezTo>
                <a:cubicBezTo>
                  <a:pt x="134386" y="5049"/>
                  <a:pt x="134255" y="4906"/>
                  <a:pt x="134065" y="4727"/>
                </a:cubicBezTo>
                <a:lnTo>
                  <a:pt x="134065" y="4727"/>
                </a:lnTo>
                <a:cubicBezTo>
                  <a:pt x="133970" y="5001"/>
                  <a:pt x="134148" y="5156"/>
                  <a:pt x="134291" y="5287"/>
                </a:cubicBezTo>
                <a:cubicBezTo>
                  <a:pt x="134327" y="5335"/>
                  <a:pt x="134375" y="5394"/>
                  <a:pt x="134410" y="5454"/>
                </a:cubicBezTo>
                <a:cubicBezTo>
                  <a:pt x="134375" y="5454"/>
                  <a:pt x="134351" y="5466"/>
                  <a:pt x="134327" y="5466"/>
                </a:cubicBezTo>
                <a:cubicBezTo>
                  <a:pt x="134327" y="5513"/>
                  <a:pt x="134327" y="5537"/>
                  <a:pt x="134315" y="5585"/>
                </a:cubicBezTo>
                <a:cubicBezTo>
                  <a:pt x="134386" y="5620"/>
                  <a:pt x="134446" y="5656"/>
                  <a:pt x="134517" y="5692"/>
                </a:cubicBezTo>
                <a:cubicBezTo>
                  <a:pt x="134565" y="5835"/>
                  <a:pt x="134577" y="6001"/>
                  <a:pt x="134565" y="6168"/>
                </a:cubicBezTo>
                <a:cubicBezTo>
                  <a:pt x="134565" y="6180"/>
                  <a:pt x="134565" y="6192"/>
                  <a:pt x="134553" y="6216"/>
                </a:cubicBezTo>
                <a:lnTo>
                  <a:pt x="134446" y="6216"/>
                </a:lnTo>
                <a:cubicBezTo>
                  <a:pt x="134398" y="6061"/>
                  <a:pt x="134363" y="5930"/>
                  <a:pt x="134303" y="5775"/>
                </a:cubicBezTo>
                <a:cubicBezTo>
                  <a:pt x="134279" y="5739"/>
                  <a:pt x="134303" y="5692"/>
                  <a:pt x="134267" y="5644"/>
                </a:cubicBezTo>
                <a:cubicBezTo>
                  <a:pt x="134220" y="5561"/>
                  <a:pt x="134160" y="5477"/>
                  <a:pt x="134101" y="5406"/>
                </a:cubicBezTo>
                <a:cubicBezTo>
                  <a:pt x="134041" y="5477"/>
                  <a:pt x="134005" y="5561"/>
                  <a:pt x="133910" y="5656"/>
                </a:cubicBezTo>
                <a:cubicBezTo>
                  <a:pt x="133851" y="5620"/>
                  <a:pt x="133744" y="5561"/>
                  <a:pt x="133648" y="5501"/>
                </a:cubicBezTo>
                <a:cubicBezTo>
                  <a:pt x="133589" y="5466"/>
                  <a:pt x="133505" y="5466"/>
                  <a:pt x="133434" y="5454"/>
                </a:cubicBezTo>
                <a:cubicBezTo>
                  <a:pt x="133434" y="5525"/>
                  <a:pt x="133410" y="5620"/>
                  <a:pt x="133434" y="5680"/>
                </a:cubicBezTo>
                <a:cubicBezTo>
                  <a:pt x="133541" y="5858"/>
                  <a:pt x="133672" y="6013"/>
                  <a:pt x="133791" y="6180"/>
                </a:cubicBezTo>
                <a:cubicBezTo>
                  <a:pt x="133732" y="6299"/>
                  <a:pt x="133482" y="6311"/>
                  <a:pt x="133613" y="6478"/>
                </a:cubicBezTo>
                <a:cubicBezTo>
                  <a:pt x="133672" y="6537"/>
                  <a:pt x="133839" y="6513"/>
                  <a:pt x="133958" y="6525"/>
                </a:cubicBezTo>
                <a:cubicBezTo>
                  <a:pt x="133970" y="6513"/>
                  <a:pt x="133982" y="6478"/>
                  <a:pt x="134005" y="6466"/>
                </a:cubicBezTo>
                <a:cubicBezTo>
                  <a:pt x="134005" y="6525"/>
                  <a:pt x="134005" y="6585"/>
                  <a:pt x="134017" y="6644"/>
                </a:cubicBezTo>
                <a:cubicBezTo>
                  <a:pt x="133922" y="6656"/>
                  <a:pt x="133839" y="6692"/>
                  <a:pt x="133744" y="6716"/>
                </a:cubicBezTo>
                <a:lnTo>
                  <a:pt x="133565" y="6632"/>
                </a:lnTo>
                <a:cubicBezTo>
                  <a:pt x="133553" y="6692"/>
                  <a:pt x="133553" y="6728"/>
                  <a:pt x="133565" y="6775"/>
                </a:cubicBezTo>
                <a:cubicBezTo>
                  <a:pt x="133374" y="6847"/>
                  <a:pt x="133184" y="6942"/>
                  <a:pt x="133005" y="7073"/>
                </a:cubicBezTo>
                <a:cubicBezTo>
                  <a:pt x="132886" y="7001"/>
                  <a:pt x="132755" y="6930"/>
                  <a:pt x="132612" y="6847"/>
                </a:cubicBezTo>
                <a:lnTo>
                  <a:pt x="132612" y="6847"/>
                </a:lnTo>
                <a:cubicBezTo>
                  <a:pt x="132553" y="7073"/>
                  <a:pt x="132636" y="7180"/>
                  <a:pt x="132755" y="7263"/>
                </a:cubicBezTo>
                <a:cubicBezTo>
                  <a:pt x="132708" y="7299"/>
                  <a:pt x="132672" y="7347"/>
                  <a:pt x="132636" y="7371"/>
                </a:cubicBezTo>
                <a:cubicBezTo>
                  <a:pt x="132660" y="7406"/>
                  <a:pt x="132696" y="7418"/>
                  <a:pt x="132720" y="7442"/>
                </a:cubicBezTo>
                <a:cubicBezTo>
                  <a:pt x="132708" y="7442"/>
                  <a:pt x="132672" y="7466"/>
                  <a:pt x="132660" y="7466"/>
                </a:cubicBezTo>
                <a:cubicBezTo>
                  <a:pt x="132577" y="7501"/>
                  <a:pt x="132541" y="7644"/>
                  <a:pt x="132636" y="7644"/>
                </a:cubicBezTo>
                <a:cubicBezTo>
                  <a:pt x="132648" y="7643"/>
                  <a:pt x="132659" y="7643"/>
                  <a:pt x="132670" y="7643"/>
                </a:cubicBezTo>
                <a:cubicBezTo>
                  <a:pt x="132948" y="7643"/>
                  <a:pt x="132978" y="7924"/>
                  <a:pt x="133196" y="8073"/>
                </a:cubicBezTo>
                <a:cubicBezTo>
                  <a:pt x="133065" y="8097"/>
                  <a:pt x="132946" y="8121"/>
                  <a:pt x="132839" y="8156"/>
                </a:cubicBezTo>
                <a:cubicBezTo>
                  <a:pt x="132779" y="8192"/>
                  <a:pt x="132731" y="8252"/>
                  <a:pt x="132672" y="8311"/>
                </a:cubicBezTo>
                <a:cubicBezTo>
                  <a:pt x="132750" y="8356"/>
                  <a:pt x="132829" y="8443"/>
                  <a:pt x="132898" y="8443"/>
                </a:cubicBezTo>
                <a:cubicBezTo>
                  <a:pt x="132902" y="8443"/>
                  <a:pt x="132906" y="8443"/>
                  <a:pt x="132910" y="8442"/>
                </a:cubicBezTo>
                <a:cubicBezTo>
                  <a:pt x="132981" y="8432"/>
                  <a:pt x="133050" y="8422"/>
                  <a:pt x="133116" y="8422"/>
                </a:cubicBezTo>
                <a:cubicBezTo>
                  <a:pt x="133204" y="8422"/>
                  <a:pt x="133287" y="8440"/>
                  <a:pt x="133363" y="8502"/>
                </a:cubicBezTo>
                <a:cubicBezTo>
                  <a:pt x="133291" y="8633"/>
                  <a:pt x="133208" y="8752"/>
                  <a:pt x="133136" y="8894"/>
                </a:cubicBezTo>
                <a:cubicBezTo>
                  <a:pt x="133085" y="8858"/>
                  <a:pt x="133019" y="8821"/>
                  <a:pt x="132940" y="8821"/>
                </a:cubicBezTo>
                <a:cubicBezTo>
                  <a:pt x="132892" y="8821"/>
                  <a:pt x="132838" y="8835"/>
                  <a:pt x="132779" y="8871"/>
                </a:cubicBezTo>
                <a:cubicBezTo>
                  <a:pt x="132601" y="8811"/>
                  <a:pt x="132434" y="8740"/>
                  <a:pt x="132255" y="8692"/>
                </a:cubicBezTo>
                <a:cubicBezTo>
                  <a:pt x="132213" y="8684"/>
                  <a:pt x="132141" y="8675"/>
                  <a:pt x="132082" y="8675"/>
                </a:cubicBezTo>
                <a:cubicBezTo>
                  <a:pt x="132057" y="8675"/>
                  <a:pt x="132035" y="8677"/>
                  <a:pt x="132017" y="8680"/>
                </a:cubicBezTo>
                <a:cubicBezTo>
                  <a:pt x="131975" y="8672"/>
                  <a:pt x="131933" y="8663"/>
                  <a:pt x="131891" y="8663"/>
                </a:cubicBezTo>
                <a:cubicBezTo>
                  <a:pt x="131873" y="8663"/>
                  <a:pt x="131856" y="8665"/>
                  <a:pt x="131839" y="8668"/>
                </a:cubicBezTo>
                <a:cubicBezTo>
                  <a:pt x="131815" y="8680"/>
                  <a:pt x="131815" y="8764"/>
                  <a:pt x="131803" y="8871"/>
                </a:cubicBezTo>
                <a:cubicBezTo>
                  <a:pt x="131743" y="8900"/>
                  <a:pt x="131672" y="8903"/>
                  <a:pt x="131599" y="8903"/>
                </a:cubicBezTo>
                <a:cubicBezTo>
                  <a:pt x="131581" y="8903"/>
                  <a:pt x="131562" y="8903"/>
                  <a:pt x="131544" y="8903"/>
                </a:cubicBezTo>
                <a:cubicBezTo>
                  <a:pt x="131489" y="8903"/>
                  <a:pt x="131435" y="8905"/>
                  <a:pt x="131386" y="8918"/>
                </a:cubicBezTo>
                <a:cubicBezTo>
                  <a:pt x="131231" y="8942"/>
                  <a:pt x="131100" y="8990"/>
                  <a:pt x="130934" y="9025"/>
                </a:cubicBezTo>
                <a:cubicBezTo>
                  <a:pt x="131112" y="9514"/>
                  <a:pt x="131517" y="9299"/>
                  <a:pt x="131815" y="9406"/>
                </a:cubicBezTo>
                <a:cubicBezTo>
                  <a:pt x="131743" y="9478"/>
                  <a:pt x="131684" y="9561"/>
                  <a:pt x="131624" y="9621"/>
                </a:cubicBezTo>
                <a:cubicBezTo>
                  <a:pt x="131839" y="9692"/>
                  <a:pt x="132041" y="9764"/>
                  <a:pt x="132255" y="9859"/>
                </a:cubicBezTo>
                <a:cubicBezTo>
                  <a:pt x="132172" y="9954"/>
                  <a:pt x="132112" y="10037"/>
                  <a:pt x="132053" y="10097"/>
                </a:cubicBezTo>
                <a:cubicBezTo>
                  <a:pt x="132065" y="10121"/>
                  <a:pt x="132077" y="10168"/>
                  <a:pt x="132112" y="10192"/>
                </a:cubicBezTo>
                <a:cubicBezTo>
                  <a:pt x="132434" y="10061"/>
                  <a:pt x="132767" y="9918"/>
                  <a:pt x="133184" y="9740"/>
                </a:cubicBezTo>
                <a:lnTo>
                  <a:pt x="133184" y="9740"/>
                </a:lnTo>
                <a:cubicBezTo>
                  <a:pt x="133136" y="9776"/>
                  <a:pt x="133089" y="9811"/>
                  <a:pt x="133053" y="9859"/>
                </a:cubicBezTo>
                <a:lnTo>
                  <a:pt x="132958" y="9990"/>
                </a:lnTo>
                <a:cubicBezTo>
                  <a:pt x="132886" y="10061"/>
                  <a:pt x="132815" y="10133"/>
                  <a:pt x="132755" y="10216"/>
                </a:cubicBezTo>
                <a:lnTo>
                  <a:pt x="132660" y="10168"/>
                </a:lnTo>
                <a:lnTo>
                  <a:pt x="132612" y="10216"/>
                </a:lnTo>
                <a:cubicBezTo>
                  <a:pt x="132636" y="10240"/>
                  <a:pt x="132648" y="10288"/>
                  <a:pt x="132648" y="10311"/>
                </a:cubicBezTo>
                <a:lnTo>
                  <a:pt x="132589" y="10371"/>
                </a:lnTo>
                <a:cubicBezTo>
                  <a:pt x="132601" y="10407"/>
                  <a:pt x="132636" y="10430"/>
                  <a:pt x="132648" y="10466"/>
                </a:cubicBezTo>
                <a:cubicBezTo>
                  <a:pt x="132434" y="10407"/>
                  <a:pt x="132243" y="10359"/>
                  <a:pt x="132041" y="10299"/>
                </a:cubicBezTo>
                <a:lnTo>
                  <a:pt x="132041" y="10299"/>
                </a:lnTo>
                <a:cubicBezTo>
                  <a:pt x="132049" y="10465"/>
                  <a:pt x="131977" y="10510"/>
                  <a:pt x="131880" y="10510"/>
                </a:cubicBezTo>
                <a:cubicBezTo>
                  <a:pt x="131838" y="10510"/>
                  <a:pt x="131791" y="10501"/>
                  <a:pt x="131743" y="10490"/>
                </a:cubicBezTo>
                <a:cubicBezTo>
                  <a:pt x="131695" y="10480"/>
                  <a:pt x="131632" y="10448"/>
                  <a:pt x="131578" y="10448"/>
                </a:cubicBezTo>
                <a:cubicBezTo>
                  <a:pt x="131565" y="10448"/>
                  <a:pt x="131552" y="10450"/>
                  <a:pt x="131541" y="10454"/>
                </a:cubicBezTo>
                <a:cubicBezTo>
                  <a:pt x="131458" y="10478"/>
                  <a:pt x="131398" y="10573"/>
                  <a:pt x="131327" y="10609"/>
                </a:cubicBezTo>
                <a:cubicBezTo>
                  <a:pt x="131362" y="10657"/>
                  <a:pt x="131434" y="10716"/>
                  <a:pt x="131481" y="10788"/>
                </a:cubicBezTo>
                <a:cubicBezTo>
                  <a:pt x="131481" y="10811"/>
                  <a:pt x="131458" y="10847"/>
                  <a:pt x="131446" y="10883"/>
                </a:cubicBezTo>
                <a:cubicBezTo>
                  <a:pt x="131386" y="10847"/>
                  <a:pt x="131327" y="10811"/>
                  <a:pt x="131255" y="10776"/>
                </a:cubicBezTo>
                <a:lnTo>
                  <a:pt x="131255" y="10776"/>
                </a:lnTo>
                <a:cubicBezTo>
                  <a:pt x="131291" y="10942"/>
                  <a:pt x="131327" y="11014"/>
                  <a:pt x="131374" y="11145"/>
                </a:cubicBezTo>
                <a:lnTo>
                  <a:pt x="130434" y="11145"/>
                </a:lnTo>
                <a:cubicBezTo>
                  <a:pt x="130422" y="11145"/>
                  <a:pt x="130422" y="11240"/>
                  <a:pt x="130398" y="11264"/>
                </a:cubicBezTo>
                <a:cubicBezTo>
                  <a:pt x="130684" y="11407"/>
                  <a:pt x="130969" y="11561"/>
                  <a:pt x="131267" y="11716"/>
                </a:cubicBezTo>
                <a:cubicBezTo>
                  <a:pt x="131243" y="11740"/>
                  <a:pt x="131243" y="11788"/>
                  <a:pt x="131231" y="11823"/>
                </a:cubicBezTo>
                <a:cubicBezTo>
                  <a:pt x="131207" y="11800"/>
                  <a:pt x="131172" y="11776"/>
                  <a:pt x="131124" y="11764"/>
                </a:cubicBezTo>
                <a:lnTo>
                  <a:pt x="131124" y="11764"/>
                </a:lnTo>
                <a:cubicBezTo>
                  <a:pt x="131160" y="11931"/>
                  <a:pt x="131160" y="12014"/>
                  <a:pt x="131184" y="12121"/>
                </a:cubicBezTo>
                <a:cubicBezTo>
                  <a:pt x="130934" y="12085"/>
                  <a:pt x="130707" y="12062"/>
                  <a:pt x="130469" y="12026"/>
                </a:cubicBezTo>
                <a:cubicBezTo>
                  <a:pt x="130457" y="12062"/>
                  <a:pt x="130457" y="12085"/>
                  <a:pt x="130445" y="12121"/>
                </a:cubicBezTo>
                <a:cubicBezTo>
                  <a:pt x="130624" y="12204"/>
                  <a:pt x="130803" y="12300"/>
                  <a:pt x="130993" y="12395"/>
                </a:cubicBezTo>
                <a:cubicBezTo>
                  <a:pt x="130993" y="12431"/>
                  <a:pt x="130969" y="12490"/>
                  <a:pt x="130946" y="12562"/>
                </a:cubicBezTo>
                <a:cubicBezTo>
                  <a:pt x="131267" y="12621"/>
                  <a:pt x="131565" y="12728"/>
                  <a:pt x="131779" y="12966"/>
                </a:cubicBezTo>
                <a:cubicBezTo>
                  <a:pt x="131827" y="12919"/>
                  <a:pt x="131886" y="12871"/>
                  <a:pt x="131946" y="12812"/>
                </a:cubicBezTo>
                <a:cubicBezTo>
                  <a:pt x="132243" y="13109"/>
                  <a:pt x="132541" y="13407"/>
                  <a:pt x="132839" y="13728"/>
                </a:cubicBezTo>
                <a:cubicBezTo>
                  <a:pt x="132815" y="13740"/>
                  <a:pt x="132779" y="13752"/>
                  <a:pt x="132731" y="13752"/>
                </a:cubicBezTo>
                <a:cubicBezTo>
                  <a:pt x="132553" y="13693"/>
                  <a:pt x="132362" y="13609"/>
                  <a:pt x="132184" y="13490"/>
                </a:cubicBezTo>
                <a:lnTo>
                  <a:pt x="132100" y="13574"/>
                </a:lnTo>
                <a:cubicBezTo>
                  <a:pt x="132124" y="13681"/>
                  <a:pt x="132160" y="13788"/>
                  <a:pt x="132184" y="13907"/>
                </a:cubicBezTo>
                <a:cubicBezTo>
                  <a:pt x="132101" y="13923"/>
                  <a:pt x="132018" y="13932"/>
                  <a:pt x="131935" y="13932"/>
                </a:cubicBezTo>
                <a:cubicBezTo>
                  <a:pt x="131707" y="13932"/>
                  <a:pt x="131475" y="13864"/>
                  <a:pt x="131231" y="13681"/>
                </a:cubicBezTo>
                <a:cubicBezTo>
                  <a:pt x="131219" y="13764"/>
                  <a:pt x="131219" y="13812"/>
                  <a:pt x="131207" y="13859"/>
                </a:cubicBezTo>
                <a:lnTo>
                  <a:pt x="131207" y="13943"/>
                </a:lnTo>
                <a:cubicBezTo>
                  <a:pt x="131053" y="13919"/>
                  <a:pt x="130922" y="13871"/>
                  <a:pt x="130767" y="13847"/>
                </a:cubicBezTo>
                <a:lnTo>
                  <a:pt x="130767" y="13847"/>
                </a:lnTo>
                <a:cubicBezTo>
                  <a:pt x="130767" y="13895"/>
                  <a:pt x="130791" y="13919"/>
                  <a:pt x="130791" y="13943"/>
                </a:cubicBezTo>
                <a:cubicBezTo>
                  <a:pt x="130767" y="13940"/>
                  <a:pt x="130742" y="13938"/>
                  <a:pt x="130718" y="13938"/>
                </a:cubicBezTo>
                <a:cubicBezTo>
                  <a:pt x="130644" y="13938"/>
                  <a:pt x="130570" y="13958"/>
                  <a:pt x="130517" y="14038"/>
                </a:cubicBezTo>
                <a:cubicBezTo>
                  <a:pt x="130553" y="14062"/>
                  <a:pt x="130576" y="14109"/>
                  <a:pt x="130612" y="14145"/>
                </a:cubicBezTo>
                <a:cubicBezTo>
                  <a:pt x="130279" y="14240"/>
                  <a:pt x="129969" y="14336"/>
                  <a:pt x="129600" y="14455"/>
                </a:cubicBezTo>
                <a:cubicBezTo>
                  <a:pt x="129981" y="14729"/>
                  <a:pt x="130315" y="14943"/>
                  <a:pt x="130636" y="15181"/>
                </a:cubicBezTo>
                <a:lnTo>
                  <a:pt x="130279" y="15181"/>
                </a:lnTo>
                <a:cubicBezTo>
                  <a:pt x="130267" y="15181"/>
                  <a:pt x="130267" y="15205"/>
                  <a:pt x="130219" y="15241"/>
                </a:cubicBezTo>
                <a:cubicBezTo>
                  <a:pt x="130303" y="15288"/>
                  <a:pt x="130362" y="15312"/>
                  <a:pt x="130422" y="15360"/>
                </a:cubicBezTo>
                <a:cubicBezTo>
                  <a:pt x="130517" y="15419"/>
                  <a:pt x="130612" y="15467"/>
                  <a:pt x="130672" y="15610"/>
                </a:cubicBezTo>
                <a:cubicBezTo>
                  <a:pt x="130684" y="15657"/>
                  <a:pt x="130791" y="15693"/>
                  <a:pt x="130874" y="15717"/>
                </a:cubicBezTo>
                <a:cubicBezTo>
                  <a:pt x="130838" y="15776"/>
                  <a:pt x="130791" y="15848"/>
                  <a:pt x="130719" y="16026"/>
                </a:cubicBezTo>
                <a:lnTo>
                  <a:pt x="131338" y="16026"/>
                </a:lnTo>
                <a:lnTo>
                  <a:pt x="131338" y="16050"/>
                </a:lnTo>
                <a:cubicBezTo>
                  <a:pt x="131432" y="16124"/>
                  <a:pt x="131512" y="16153"/>
                  <a:pt x="131583" y="16153"/>
                </a:cubicBezTo>
                <a:cubicBezTo>
                  <a:pt x="131683" y="16153"/>
                  <a:pt x="131767" y="16096"/>
                  <a:pt x="131850" y="16026"/>
                </a:cubicBezTo>
                <a:lnTo>
                  <a:pt x="132100" y="16026"/>
                </a:lnTo>
                <a:cubicBezTo>
                  <a:pt x="132112" y="16026"/>
                  <a:pt x="132112" y="16241"/>
                  <a:pt x="132124" y="16384"/>
                </a:cubicBezTo>
                <a:cubicBezTo>
                  <a:pt x="132172" y="16372"/>
                  <a:pt x="132208" y="16360"/>
                  <a:pt x="132231" y="16348"/>
                </a:cubicBezTo>
                <a:lnTo>
                  <a:pt x="132231" y="16360"/>
                </a:lnTo>
                <a:cubicBezTo>
                  <a:pt x="131946" y="16550"/>
                  <a:pt x="131648" y="16657"/>
                  <a:pt x="131327" y="16717"/>
                </a:cubicBezTo>
                <a:cubicBezTo>
                  <a:pt x="131219" y="16657"/>
                  <a:pt x="131136" y="16586"/>
                  <a:pt x="131041" y="16503"/>
                </a:cubicBezTo>
                <a:cubicBezTo>
                  <a:pt x="131029" y="16538"/>
                  <a:pt x="131017" y="16562"/>
                  <a:pt x="130993" y="16586"/>
                </a:cubicBezTo>
                <a:cubicBezTo>
                  <a:pt x="131029" y="16645"/>
                  <a:pt x="131041" y="16705"/>
                  <a:pt x="131077" y="16765"/>
                </a:cubicBezTo>
                <a:cubicBezTo>
                  <a:pt x="130981" y="16776"/>
                  <a:pt x="130898" y="16788"/>
                  <a:pt x="130803" y="16788"/>
                </a:cubicBezTo>
                <a:lnTo>
                  <a:pt x="130731" y="16717"/>
                </a:lnTo>
                <a:cubicBezTo>
                  <a:pt x="130719" y="16741"/>
                  <a:pt x="130696" y="16776"/>
                  <a:pt x="130684" y="16788"/>
                </a:cubicBezTo>
                <a:lnTo>
                  <a:pt x="130636" y="16788"/>
                </a:lnTo>
                <a:cubicBezTo>
                  <a:pt x="130612" y="16776"/>
                  <a:pt x="130565" y="16776"/>
                  <a:pt x="130517" y="16765"/>
                </a:cubicBezTo>
                <a:lnTo>
                  <a:pt x="130517" y="16765"/>
                </a:lnTo>
                <a:lnTo>
                  <a:pt x="130565" y="16800"/>
                </a:lnTo>
                <a:cubicBezTo>
                  <a:pt x="130505" y="16824"/>
                  <a:pt x="130422" y="16860"/>
                  <a:pt x="130422" y="16895"/>
                </a:cubicBezTo>
                <a:cubicBezTo>
                  <a:pt x="130374" y="17074"/>
                  <a:pt x="130255" y="17086"/>
                  <a:pt x="130100" y="17098"/>
                </a:cubicBezTo>
                <a:cubicBezTo>
                  <a:pt x="129969" y="17098"/>
                  <a:pt x="129838" y="17134"/>
                  <a:pt x="129683" y="17134"/>
                </a:cubicBezTo>
                <a:cubicBezTo>
                  <a:pt x="129707" y="17157"/>
                  <a:pt x="129719" y="17181"/>
                  <a:pt x="129731" y="17205"/>
                </a:cubicBezTo>
                <a:cubicBezTo>
                  <a:pt x="129683" y="17193"/>
                  <a:pt x="129648" y="17193"/>
                  <a:pt x="129588" y="17181"/>
                </a:cubicBezTo>
                <a:cubicBezTo>
                  <a:pt x="130255" y="16741"/>
                  <a:pt x="129838" y="16229"/>
                  <a:pt x="129886" y="15752"/>
                </a:cubicBezTo>
                <a:cubicBezTo>
                  <a:pt x="129886" y="15645"/>
                  <a:pt x="129850" y="15538"/>
                  <a:pt x="129826" y="15407"/>
                </a:cubicBezTo>
                <a:cubicBezTo>
                  <a:pt x="129553" y="15764"/>
                  <a:pt x="129314" y="16074"/>
                  <a:pt x="129076" y="16384"/>
                </a:cubicBezTo>
                <a:cubicBezTo>
                  <a:pt x="129005" y="16181"/>
                  <a:pt x="128957" y="15943"/>
                  <a:pt x="129052" y="15752"/>
                </a:cubicBezTo>
                <a:cubicBezTo>
                  <a:pt x="129172" y="15491"/>
                  <a:pt x="129374" y="15300"/>
                  <a:pt x="129624" y="14979"/>
                </a:cubicBezTo>
                <a:lnTo>
                  <a:pt x="129624" y="14979"/>
                </a:lnTo>
                <a:cubicBezTo>
                  <a:pt x="129302" y="15062"/>
                  <a:pt x="129124" y="15121"/>
                  <a:pt x="128957" y="15157"/>
                </a:cubicBezTo>
                <a:cubicBezTo>
                  <a:pt x="129136" y="14871"/>
                  <a:pt x="129314" y="14598"/>
                  <a:pt x="129481" y="14336"/>
                </a:cubicBezTo>
                <a:cubicBezTo>
                  <a:pt x="129445" y="14324"/>
                  <a:pt x="129433" y="14288"/>
                  <a:pt x="129410" y="14276"/>
                </a:cubicBezTo>
                <a:cubicBezTo>
                  <a:pt x="129314" y="14324"/>
                  <a:pt x="129231" y="14359"/>
                  <a:pt x="129005" y="14479"/>
                </a:cubicBezTo>
                <a:cubicBezTo>
                  <a:pt x="129136" y="14205"/>
                  <a:pt x="129207" y="14026"/>
                  <a:pt x="129302" y="13859"/>
                </a:cubicBezTo>
                <a:cubicBezTo>
                  <a:pt x="129207" y="13764"/>
                  <a:pt x="129124" y="13669"/>
                  <a:pt x="129076" y="13609"/>
                </a:cubicBezTo>
                <a:cubicBezTo>
                  <a:pt x="128945" y="13693"/>
                  <a:pt x="128838" y="13764"/>
                  <a:pt x="128719" y="13847"/>
                </a:cubicBezTo>
                <a:cubicBezTo>
                  <a:pt x="128755" y="13847"/>
                  <a:pt x="128767" y="13859"/>
                  <a:pt x="128791" y="13859"/>
                </a:cubicBezTo>
                <a:lnTo>
                  <a:pt x="128576" y="14312"/>
                </a:lnTo>
                <a:cubicBezTo>
                  <a:pt x="128469" y="14252"/>
                  <a:pt x="128362" y="14205"/>
                  <a:pt x="128231" y="14133"/>
                </a:cubicBezTo>
                <a:cubicBezTo>
                  <a:pt x="128183" y="14157"/>
                  <a:pt x="128112" y="14217"/>
                  <a:pt x="128017" y="14288"/>
                </a:cubicBezTo>
                <a:cubicBezTo>
                  <a:pt x="127993" y="14264"/>
                  <a:pt x="127957" y="14252"/>
                  <a:pt x="127933" y="14217"/>
                </a:cubicBezTo>
                <a:cubicBezTo>
                  <a:pt x="128017" y="14098"/>
                  <a:pt x="128124" y="13990"/>
                  <a:pt x="128219" y="13859"/>
                </a:cubicBezTo>
                <a:cubicBezTo>
                  <a:pt x="128279" y="13752"/>
                  <a:pt x="128314" y="13633"/>
                  <a:pt x="128362" y="13514"/>
                </a:cubicBezTo>
                <a:cubicBezTo>
                  <a:pt x="128017" y="13395"/>
                  <a:pt x="128219" y="13133"/>
                  <a:pt x="128183" y="12907"/>
                </a:cubicBezTo>
                <a:cubicBezTo>
                  <a:pt x="128171" y="12824"/>
                  <a:pt x="128136" y="12645"/>
                  <a:pt x="128100" y="12645"/>
                </a:cubicBezTo>
                <a:cubicBezTo>
                  <a:pt x="127826" y="12621"/>
                  <a:pt x="127921" y="12443"/>
                  <a:pt x="127933" y="12300"/>
                </a:cubicBezTo>
                <a:cubicBezTo>
                  <a:pt x="127945" y="12169"/>
                  <a:pt x="127933" y="12014"/>
                  <a:pt x="127933" y="11847"/>
                </a:cubicBezTo>
                <a:cubicBezTo>
                  <a:pt x="127767" y="11871"/>
                  <a:pt x="127648" y="11883"/>
                  <a:pt x="127469" y="11907"/>
                </a:cubicBezTo>
                <a:cubicBezTo>
                  <a:pt x="127564" y="11704"/>
                  <a:pt x="127636" y="11538"/>
                  <a:pt x="127683" y="11371"/>
                </a:cubicBezTo>
                <a:cubicBezTo>
                  <a:pt x="127707" y="11264"/>
                  <a:pt x="127767" y="11133"/>
                  <a:pt x="127719" y="11073"/>
                </a:cubicBezTo>
                <a:cubicBezTo>
                  <a:pt x="127648" y="10990"/>
                  <a:pt x="127517" y="10966"/>
                  <a:pt x="127350" y="10895"/>
                </a:cubicBezTo>
                <a:cubicBezTo>
                  <a:pt x="127278" y="10657"/>
                  <a:pt x="127147" y="10371"/>
                  <a:pt x="126969" y="10061"/>
                </a:cubicBezTo>
                <a:cubicBezTo>
                  <a:pt x="126647" y="9573"/>
                  <a:pt x="126564" y="8942"/>
                  <a:pt x="126385" y="8371"/>
                </a:cubicBezTo>
                <a:cubicBezTo>
                  <a:pt x="126328" y="8175"/>
                  <a:pt x="126239" y="8072"/>
                  <a:pt x="126130" y="8072"/>
                </a:cubicBezTo>
                <a:cubicBezTo>
                  <a:pt x="126060" y="8072"/>
                  <a:pt x="125981" y="8115"/>
                  <a:pt x="125897" y="8204"/>
                </a:cubicBezTo>
                <a:cubicBezTo>
                  <a:pt x="125731" y="8371"/>
                  <a:pt x="125612" y="8561"/>
                  <a:pt x="125492" y="8752"/>
                </a:cubicBezTo>
                <a:cubicBezTo>
                  <a:pt x="125219" y="9228"/>
                  <a:pt x="124909" y="9692"/>
                  <a:pt x="124409" y="9990"/>
                </a:cubicBezTo>
                <a:cubicBezTo>
                  <a:pt x="124504" y="10097"/>
                  <a:pt x="124600" y="10192"/>
                  <a:pt x="124659" y="10252"/>
                </a:cubicBezTo>
                <a:cubicBezTo>
                  <a:pt x="124445" y="10657"/>
                  <a:pt x="124730" y="10895"/>
                  <a:pt x="124945" y="11169"/>
                </a:cubicBezTo>
                <a:cubicBezTo>
                  <a:pt x="124790" y="11169"/>
                  <a:pt x="124659" y="11180"/>
                  <a:pt x="124552" y="11180"/>
                </a:cubicBezTo>
                <a:cubicBezTo>
                  <a:pt x="124492" y="10990"/>
                  <a:pt x="124445" y="10811"/>
                  <a:pt x="124385" y="10621"/>
                </a:cubicBezTo>
                <a:lnTo>
                  <a:pt x="124254" y="10657"/>
                </a:lnTo>
                <a:cubicBezTo>
                  <a:pt x="124230" y="11085"/>
                  <a:pt x="124183" y="11538"/>
                  <a:pt x="124135" y="12050"/>
                </a:cubicBezTo>
                <a:cubicBezTo>
                  <a:pt x="124111" y="12109"/>
                  <a:pt x="124016" y="12240"/>
                  <a:pt x="123897" y="12419"/>
                </a:cubicBezTo>
                <a:cubicBezTo>
                  <a:pt x="123778" y="12169"/>
                  <a:pt x="123695" y="11931"/>
                  <a:pt x="123587" y="11692"/>
                </a:cubicBezTo>
                <a:cubicBezTo>
                  <a:pt x="123552" y="11692"/>
                  <a:pt x="123516" y="11704"/>
                  <a:pt x="123480" y="11704"/>
                </a:cubicBezTo>
                <a:cubicBezTo>
                  <a:pt x="123457" y="12050"/>
                  <a:pt x="123433" y="12371"/>
                  <a:pt x="123409" y="12788"/>
                </a:cubicBezTo>
                <a:cubicBezTo>
                  <a:pt x="123516" y="12955"/>
                  <a:pt x="123659" y="13193"/>
                  <a:pt x="123814" y="13443"/>
                </a:cubicBezTo>
                <a:cubicBezTo>
                  <a:pt x="123778" y="13455"/>
                  <a:pt x="123754" y="13490"/>
                  <a:pt x="123718" y="13502"/>
                </a:cubicBezTo>
                <a:cubicBezTo>
                  <a:pt x="123457" y="13419"/>
                  <a:pt x="123183" y="13336"/>
                  <a:pt x="122861" y="13240"/>
                </a:cubicBezTo>
                <a:lnTo>
                  <a:pt x="122861" y="13240"/>
                </a:lnTo>
                <a:cubicBezTo>
                  <a:pt x="122897" y="13490"/>
                  <a:pt x="122933" y="13717"/>
                  <a:pt x="122980" y="13967"/>
                </a:cubicBezTo>
                <a:cubicBezTo>
                  <a:pt x="122778" y="13859"/>
                  <a:pt x="122635" y="13788"/>
                  <a:pt x="122480" y="13717"/>
                </a:cubicBezTo>
                <a:lnTo>
                  <a:pt x="122480" y="13717"/>
                </a:lnTo>
                <a:cubicBezTo>
                  <a:pt x="122599" y="13859"/>
                  <a:pt x="122683" y="14062"/>
                  <a:pt x="122754" y="14252"/>
                </a:cubicBezTo>
                <a:cubicBezTo>
                  <a:pt x="122513" y="14132"/>
                  <a:pt x="122250" y="14054"/>
                  <a:pt x="122061" y="14054"/>
                </a:cubicBezTo>
                <a:cubicBezTo>
                  <a:pt x="122007" y="14054"/>
                  <a:pt x="121960" y="14061"/>
                  <a:pt x="121921" y="14074"/>
                </a:cubicBezTo>
                <a:lnTo>
                  <a:pt x="121409" y="13812"/>
                </a:lnTo>
                <a:cubicBezTo>
                  <a:pt x="121278" y="13669"/>
                  <a:pt x="121051" y="13514"/>
                  <a:pt x="121111" y="13193"/>
                </a:cubicBezTo>
                <a:cubicBezTo>
                  <a:pt x="121135" y="13038"/>
                  <a:pt x="120790" y="12835"/>
                  <a:pt x="120611" y="12657"/>
                </a:cubicBezTo>
                <a:cubicBezTo>
                  <a:pt x="120480" y="12776"/>
                  <a:pt x="120385" y="12859"/>
                  <a:pt x="120278" y="12955"/>
                </a:cubicBezTo>
                <a:cubicBezTo>
                  <a:pt x="120325" y="12716"/>
                  <a:pt x="120480" y="12502"/>
                  <a:pt x="120254" y="12300"/>
                </a:cubicBezTo>
                <a:cubicBezTo>
                  <a:pt x="120242" y="12288"/>
                  <a:pt x="120337" y="12121"/>
                  <a:pt x="120385" y="12121"/>
                </a:cubicBezTo>
                <a:cubicBezTo>
                  <a:pt x="120659" y="12121"/>
                  <a:pt x="120659" y="12014"/>
                  <a:pt x="120599" y="11812"/>
                </a:cubicBezTo>
                <a:cubicBezTo>
                  <a:pt x="120539" y="11573"/>
                  <a:pt x="120563" y="11311"/>
                  <a:pt x="120873" y="11252"/>
                </a:cubicBezTo>
                <a:cubicBezTo>
                  <a:pt x="120800" y="11124"/>
                  <a:pt x="120670" y="11061"/>
                  <a:pt x="120529" y="11061"/>
                </a:cubicBezTo>
                <a:cubicBezTo>
                  <a:pt x="120395" y="11061"/>
                  <a:pt x="120251" y="11118"/>
                  <a:pt x="120135" y="11228"/>
                </a:cubicBezTo>
                <a:cubicBezTo>
                  <a:pt x="120004" y="11121"/>
                  <a:pt x="119849" y="11014"/>
                  <a:pt x="119682" y="10895"/>
                </a:cubicBezTo>
                <a:cubicBezTo>
                  <a:pt x="119706" y="10859"/>
                  <a:pt x="119742" y="10764"/>
                  <a:pt x="119777" y="10704"/>
                </a:cubicBezTo>
                <a:cubicBezTo>
                  <a:pt x="120016" y="10776"/>
                  <a:pt x="120254" y="10835"/>
                  <a:pt x="120480" y="10895"/>
                </a:cubicBezTo>
                <a:lnTo>
                  <a:pt x="120539" y="10823"/>
                </a:lnTo>
                <a:cubicBezTo>
                  <a:pt x="120254" y="10347"/>
                  <a:pt x="119968" y="9859"/>
                  <a:pt x="119670" y="9371"/>
                </a:cubicBezTo>
                <a:cubicBezTo>
                  <a:pt x="119658" y="9371"/>
                  <a:pt x="119599" y="9395"/>
                  <a:pt x="119539" y="9406"/>
                </a:cubicBezTo>
                <a:cubicBezTo>
                  <a:pt x="119432" y="9347"/>
                  <a:pt x="119527" y="8990"/>
                  <a:pt x="119623" y="8930"/>
                </a:cubicBezTo>
                <a:lnTo>
                  <a:pt x="119670" y="8894"/>
                </a:lnTo>
                <a:cubicBezTo>
                  <a:pt x="119554" y="8563"/>
                  <a:pt x="119461" y="8433"/>
                  <a:pt x="119263" y="8433"/>
                </a:cubicBezTo>
                <a:cubicBezTo>
                  <a:pt x="119176" y="8433"/>
                  <a:pt x="119070" y="8458"/>
                  <a:pt x="118932" y="8502"/>
                </a:cubicBezTo>
                <a:cubicBezTo>
                  <a:pt x="118904" y="8511"/>
                  <a:pt x="118874" y="8515"/>
                  <a:pt x="118842" y="8515"/>
                </a:cubicBezTo>
                <a:cubicBezTo>
                  <a:pt x="118755" y="8515"/>
                  <a:pt x="118656" y="8487"/>
                  <a:pt x="118551" y="8478"/>
                </a:cubicBezTo>
                <a:cubicBezTo>
                  <a:pt x="118694" y="8263"/>
                  <a:pt x="118789" y="8097"/>
                  <a:pt x="118896" y="7954"/>
                </a:cubicBezTo>
                <a:cubicBezTo>
                  <a:pt x="118885" y="7906"/>
                  <a:pt x="118849" y="7882"/>
                  <a:pt x="118837" y="7835"/>
                </a:cubicBezTo>
                <a:cubicBezTo>
                  <a:pt x="118718" y="7859"/>
                  <a:pt x="118587" y="7906"/>
                  <a:pt x="118515" y="7918"/>
                </a:cubicBezTo>
                <a:cubicBezTo>
                  <a:pt x="118301" y="7847"/>
                  <a:pt x="118111" y="7740"/>
                  <a:pt x="117884" y="7668"/>
                </a:cubicBezTo>
                <a:cubicBezTo>
                  <a:pt x="117837" y="7835"/>
                  <a:pt x="117789" y="8061"/>
                  <a:pt x="117765" y="8061"/>
                </a:cubicBezTo>
                <a:lnTo>
                  <a:pt x="117158" y="8061"/>
                </a:lnTo>
                <a:cubicBezTo>
                  <a:pt x="117170" y="8275"/>
                  <a:pt x="117182" y="8394"/>
                  <a:pt x="117194" y="8537"/>
                </a:cubicBezTo>
                <a:cubicBezTo>
                  <a:pt x="117230" y="8537"/>
                  <a:pt x="117253" y="8561"/>
                  <a:pt x="117289" y="8561"/>
                </a:cubicBezTo>
                <a:cubicBezTo>
                  <a:pt x="117182" y="8680"/>
                  <a:pt x="117087" y="8811"/>
                  <a:pt x="116944" y="8966"/>
                </a:cubicBezTo>
                <a:cubicBezTo>
                  <a:pt x="116860" y="8835"/>
                  <a:pt x="116801" y="8728"/>
                  <a:pt x="116682" y="8549"/>
                </a:cubicBezTo>
                <a:cubicBezTo>
                  <a:pt x="116527" y="8930"/>
                  <a:pt x="116396" y="9287"/>
                  <a:pt x="116253" y="9633"/>
                </a:cubicBezTo>
                <a:cubicBezTo>
                  <a:pt x="116253" y="9633"/>
                  <a:pt x="116170" y="9609"/>
                  <a:pt x="116158" y="9585"/>
                </a:cubicBezTo>
                <a:cubicBezTo>
                  <a:pt x="115920" y="9740"/>
                  <a:pt x="115729" y="9847"/>
                  <a:pt x="115634" y="9907"/>
                </a:cubicBezTo>
                <a:cubicBezTo>
                  <a:pt x="115717" y="10180"/>
                  <a:pt x="115789" y="10395"/>
                  <a:pt x="115801" y="10597"/>
                </a:cubicBezTo>
                <a:cubicBezTo>
                  <a:pt x="115801" y="10657"/>
                  <a:pt x="115610" y="10764"/>
                  <a:pt x="115622" y="10811"/>
                </a:cubicBezTo>
                <a:cubicBezTo>
                  <a:pt x="115704" y="11083"/>
                  <a:pt x="115599" y="11148"/>
                  <a:pt x="115440" y="11148"/>
                </a:cubicBezTo>
                <a:cubicBezTo>
                  <a:pt x="115390" y="11148"/>
                  <a:pt x="115334" y="11141"/>
                  <a:pt x="115277" y="11133"/>
                </a:cubicBezTo>
                <a:cubicBezTo>
                  <a:pt x="115241" y="11133"/>
                  <a:pt x="115158" y="11157"/>
                  <a:pt x="115158" y="11169"/>
                </a:cubicBezTo>
                <a:cubicBezTo>
                  <a:pt x="115134" y="11371"/>
                  <a:pt x="115027" y="11466"/>
                  <a:pt x="114801" y="11514"/>
                </a:cubicBezTo>
                <a:cubicBezTo>
                  <a:pt x="114670" y="11538"/>
                  <a:pt x="114551" y="11704"/>
                  <a:pt x="114420" y="11823"/>
                </a:cubicBezTo>
                <a:cubicBezTo>
                  <a:pt x="114360" y="11704"/>
                  <a:pt x="114313" y="11609"/>
                  <a:pt x="114265" y="11490"/>
                </a:cubicBezTo>
                <a:cubicBezTo>
                  <a:pt x="114086" y="11514"/>
                  <a:pt x="113824" y="11478"/>
                  <a:pt x="113753" y="11573"/>
                </a:cubicBezTo>
                <a:cubicBezTo>
                  <a:pt x="113646" y="11704"/>
                  <a:pt x="113693" y="11954"/>
                  <a:pt x="113658" y="12145"/>
                </a:cubicBezTo>
                <a:cubicBezTo>
                  <a:pt x="113122" y="12193"/>
                  <a:pt x="113062" y="12252"/>
                  <a:pt x="113300" y="12716"/>
                </a:cubicBezTo>
                <a:cubicBezTo>
                  <a:pt x="113193" y="12728"/>
                  <a:pt x="113074" y="12728"/>
                  <a:pt x="113003" y="12764"/>
                </a:cubicBezTo>
                <a:lnTo>
                  <a:pt x="113003" y="13776"/>
                </a:lnTo>
                <a:cubicBezTo>
                  <a:pt x="113060" y="13730"/>
                  <a:pt x="113117" y="13711"/>
                  <a:pt x="113176" y="13711"/>
                </a:cubicBezTo>
                <a:cubicBezTo>
                  <a:pt x="113314" y="13711"/>
                  <a:pt x="113456" y="13815"/>
                  <a:pt x="113598" y="13907"/>
                </a:cubicBezTo>
                <a:cubicBezTo>
                  <a:pt x="113658" y="13955"/>
                  <a:pt x="113729" y="13967"/>
                  <a:pt x="113729" y="13967"/>
                </a:cubicBezTo>
                <a:lnTo>
                  <a:pt x="113729" y="14312"/>
                </a:lnTo>
                <a:cubicBezTo>
                  <a:pt x="113729" y="14324"/>
                  <a:pt x="113634" y="14348"/>
                  <a:pt x="113479" y="14407"/>
                </a:cubicBezTo>
                <a:lnTo>
                  <a:pt x="113705" y="14562"/>
                </a:lnTo>
                <a:cubicBezTo>
                  <a:pt x="113705" y="14681"/>
                  <a:pt x="113693" y="14764"/>
                  <a:pt x="113717" y="14848"/>
                </a:cubicBezTo>
                <a:cubicBezTo>
                  <a:pt x="113753" y="14919"/>
                  <a:pt x="113789" y="14990"/>
                  <a:pt x="113824" y="15050"/>
                </a:cubicBezTo>
                <a:lnTo>
                  <a:pt x="113884" y="15288"/>
                </a:lnTo>
                <a:cubicBezTo>
                  <a:pt x="113884" y="15288"/>
                  <a:pt x="113884" y="15300"/>
                  <a:pt x="113872" y="15300"/>
                </a:cubicBezTo>
                <a:cubicBezTo>
                  <a:pt x="113753" y="15276"/>
                  <a:pt x="113634" y="15229"/>
                  <a:pt x="113515" y="15205"/>
                </a:cubicBezTo>
                <a:cubicBezTo>
                  <a:pt x="113500" y="15197"/>
                  <a:pt x="113485" y="15195"/>
                  <a:pt x="113471" y="15195"/>
                </a:cubicBezTo>
                <a:cubicBezTo>
                  <a:pt x="113440" y="15195"/>
                  <a:pt x="113412" y="15208"/>
                  <a:pt x="113396" y="15217"/>
                </a:cubicBezTo>
                <a:cubicBezTo>
                  <a:pt x="113312" y="15264"/>
                  <a:pt x="113253" y="15300"/>
                  <a:pt x="113181" y="15324"/>
                </a:cubicBezTo>
                <a:cubicBezTo>
                  <a:pt x="113170" y="15324"/>
                  <a:pt x="112527" y="15657"/>
                  <a:pt x="111515" y="16229"/>
                </a:cubicBezTo>
                <a:lnTo>
                  <a:pt x="111515" y="15776"/>
                </a:lnTo>
                <a:cubicBezTo>
                  <a:pt x="111515" y="15764"/>
                  <a:pt x="111503" y="15752"/>
                  <a:pt x="111503" y="15752"/>
                </a:cubicBezTo>
                <a:cubicBezTo>
                  <a:pt x="111324" y="15955"/>
                  <a:pt x="111169" y="16157"/>
                  <a:pt x="110991" y="16360"/>
                </a:cubicBezTo>
                <a:cubicBezTo>
                  <a:pt x="111026" y="16395"/>
                  <a:pt x="111074" y="16419"/>
                  <a:pt x="111110" y="16455"/>
                </a:cubicBezTo>
                <a:cubicBezTo>
                  <a:pt x="110907" y="16574"/>
                  <a:pt x="110693" y="16693"/>
                  <a:pt x="110479" y="16812"/>
                </a:cubicBezTo>
                <a:cubicBezTo>
                  <a:pt x="110395" y="16610"/>
                  <a:pt x="110324" y="16419"/>
                  <a:pt x="110252" y="16217"/>
                </a:cubicBezTo>
                <a:cubicBezTo>
                  <a:pt x="110241" y="16312"/>
                  <a:pt x="110205" y="16407"/>
                  <a:pt x="110193" y="16514"/>
                </a:cubicBezTo>
                <a:cubicBezTo>
                  <a:pt x="110181" y="16419"/>
                  <a:pt x="110145" y="16312"/>
                  <a:pt x="110133" y="16217"/>
                </a:cubicBezTo>
                <a:cubicBezTo>
                  <a:pt x="110014" y="16538"/>
                  <a:pt x="109907" y="16824"/>
                  <a:pt x="109776" y="17181"/>
                </a:cubicBezTo>
                <a:cubicBezTo>
                  <a:pt x="109681" y="16991"/>
                  <a:pt x="109610" y="16836"/>
                  <a:pt x="109550" y="16705"/>
                </a:cubicBezTo>
                <a:cubicBezTo>
                  <a:pt x="109407" y="16693"/>
                  <a:pt x="109229" y="16669"/>
                  <a:pt x="108990" y="16657"/>
                </a:cubicBezTo>
                <a:cubicBezTo>
                  <a:pt x="109169" y="16514"/>
                  <a:pt x="109300" y="16419"/>
                  <a:pt x="109383" y="16348"/>
                </a:cubicBezTo>
                <a:cubicBezTo>
                  <a:pt x="109205" y="16133"/>
                  <a:pt x="109062" y="15943"/>
                  <a:pt x="108883" y="15741"/>
                </a:cubicBezTo>
                <a:cubicBezTo>
                  <a:pt x="108788" y="15943"/>
                  <a:pt x="108728" y="16110"/>
                  <a:pt x="108657" y="16300"/>
                </a:cubicBezTo>
                <a:cubicBezTo>
                  <a:pt x="108514" y="16193"/>
                  <a:pt x="108371" y="16098"/>
                  <a:pt x="108336" y="16062"/>
                </a:cubicBezTo>
                <a:cubicBezTo>
                  <a:pt x="108109" y="16144"/>
                  <a:pt x="107928" y="16262"/>
                  <a:pt x="107775" y="16262"/>
                </a:cubicBezTo>
                <a:cubicBezTo>
                  <a:pt x="107751" y="16262"/>
                  <a:pt x="107727" y="16259"/>
                  <a:pt x="107705" y="16253"/>
                </a:cubicBezTo>
                <a:cubicBezTo>
                  <a:pt x="107562" y="16217"/>
                  <a:pt x="107455" y="15991"/>
                  <a:pt x="107347" y="15872"/>
                </a:cubicBezTo>
                <a:cubicBezTo>
                  <a:pt x="107657" y="15717"/>
                  <a:pt x="107895" y="15598"/>
                  <a:pt x="108133" y="15479"/>
                </a:cubicBezTo>
                <a:lnTo>
                  <a:pt x="108133" y="15395"/>
                </a:lnTo>
                <a:cubicBezTo>
                  <a:pt x="108002" y="15360"/>
                  <a:pt x="107871" y="15336"/>
                  <a:pt x="107681" y="15288"/>
                </a:cubicBezTo>
                <a:cubicBezTo>
                  <a:pt x="108074" y="14860"/>
                  <a:pt x="108169" y="14443"/>
                  <a:pt x="107526" y="14098"/>
                </a:cubicBezTo>
                <a:cubicBezTo>
                  <a:pt x="107478" y="14228"/>
                  <a:pt x="107419" y="14383"/>
                  <a:pt x="107347" y="14562"/>
                </a:cubicBezTo>
                <a:cubicBezTo>
                  <a:pt x="107228" y="14383"/>
                  <a:pt x="107121" y="14228"/>
                  <a:pt x="107026" y="14074"/>
                </a:cubicBezTo>
                <a:cubicBezTo>
                  <a:pt x="106851" y="14156"/>
                  <a:pt x="106751" y="14205"/>
                  <a:pt x="106672" y="14205"/>
                </a:cubicBezTo>
                <a:cubicBezTo>
                  <a:pt x="106567" y="14205"/>
                  <a:pt x="106497" y="14121"/>
                  <a:pt x="106335" y="13919"/>
                </a:cubicBezTo>
                <a:lnTo>
                  <a:pt x="107038" y="13919"/>
                </a:lnTo>
                <a:cubicBezTo>
                  <a:pt x="107038" y="13868"/>
                  <a:pt x="107042" y="13861"/>
                  <a:pt x="107046" y="13861"/>
                </a:cubicBezTo>
                <a:cubicBezTo>
                  <a:pt x="107047" y="13861"/>
                  <a:pt x="107048" y="13862"/>
                  <a:pt x="107049" y="13862"/>
                </a:cubicBezTo>
                <a:cubicBezTo>
                  <a:pt x="107049" y="13862"/>
                  <a:pt x="107050" y="13862"/>
                  <a:pt x="107050" y="13859"/>
                </a:cubicBezTo>
                <a:cubicBezTo>
                  <a:pt x="106978" y="13812"/>
                  <a:pt x="106907" y="13788"/>
                  <a:pt x="106823" y="13740"/>
                </a:cubicBezTo>
                <a:cubicBezTo>
                  <a:pt x="106931" y="13681"/>
                  <a:pt x="107038" y="13609"/>
                  <a:pt x="107145" y="13550"/>
                </a:cubicBezTo>
                <a:cubicBezTo>
                  <a:pt x="107121" y="13514"/>
                  <a:pt x="107121" y="13490"/>
                  <a:pt x="107109" y="13478"/>
                </a:cubicBezTo>
                <a:cubicBezTo>
                  <a:pt x="106883" y="13502"/>
                  <a:pt x="106669" y="13514"/>
                  <a:pt x="106431" y="13550"/>
                </a:cubicBezTo>
                <a:cubicBezTo>
                  <a:pt x="106431" y="13502"/>
                  <a:pt x="106407" y="13478"/>
                  <a:pt x="106407" y="13443"/>
                </a:cubicBezTo>
                <a:cubicBezTo>
                  <a:pt x="107026" y="13371"/>
                  <a:pt x="106966" y="12728"/>
                  <a:pt x="107240" y="12371"/>
                </a:cubicBezTo>
                <a:lnTo>
                  <a:pt x="107240" y="12371"/>
                </a:lnTo>
                <a:cubicBezTo>
                  <a:pt x="107109" y="12431"/>
                  <a:pt x="106990" y="12502"/>
                  <a:pt x="106812" y="12597"/>
                </a:cubicBezTo>
                <a:cubicBezTo>
                  <a:pt x="106859" y="12371"/>
                  <a:pt x="106883" y="12181"/>
                  <a:pt x="106919" y="11954"/>
                </a:cubicBezTo>
                <a:lnTo>
                  <a:pt x="106919" y="11954"/>
                </a:lnTo>
                <a:cubicBezTo>
                  <a:pt x="106633" y="12050"/>
                  <a:pt x="106395" y="12121"/>
                  <a:pt x="106157" y="12193"/>
                </a:cubicBezTo>
                <a:cubicBezTo>
                  <a:pt x="106133" y="12181"/>
                  <a:pt x="106097" y="12145"/>
                  <a:pt x="106073" y="12133"/>
                </a:cubicBezTo>
                <a:cubicBezTo>
                  <a:pt x="106204" y="11907"/>
                  <a:pt x="106335" y="11704"/>
                  <a:pt x="106431" y="11550"/>
                </a:cubicBezTo>
                <a:cubicBezTo>
                  <a:pt x="106395" y="11192"/>
                  <a:pt x="106383" y="10895"/>
                  <a:pt x="106371" y="10597"/>
                </a:cubicBezTo>
                <a:cubicBezTo>
                  <a:pt x="106335" y="10597"/>
                  <a:pt x="106312" y="10585"/>
                  <a:pt x="106276" y="10585"/>
                </a:cubicBezTo>
                <a:cubicBezTo>
                  <a:pt x="106192" y="10799"/>
                  <a:pt x="106097" y="11002"/>
                  <a:pt x="105990" y="11228"/>
                </a:cubicBezTo>
                <a:cubicBezTo>
                  <a:pt x="105895" y="11061"/>
                  <a:pt x="105811" y="10942"/>
                  <a:pt x="105788" y="10895"/>
                </a:cubicBezTo>
                <a:cubicBezTo>
                  <a:pt x="105740" y="10454"/>
                  <a:pt x="105716" y="10061"/>
                  <a:pt x="105680" y="9692"/>
                </a:cubicBezTo>
                <a:lnTo>
                  <a:pt x="105561" y="9668"/>
                </a:lnTo>
                <a:cubicBezTo>
                  <a:pt x="105514" y="9823"/>
                  <a:pt x="105478" y="9990"/>
                  <a:pt x="105419" y="10157"/>
                </a:cubicBezTo>
                <a:cubicBezTo>
                  <a:pt x="105311" y="10157"/>
                  <a:pt x="105204" y="10145"/>
                  <a:pt x="105073" y="10145"/>
                </a:cubicBezTo>
                <a:cubicBezTo>
                  <a:pt x="105252" y="9907"/>
                  <a:pt x="105502" y="9680"/>
                  <a:pt x="105323" y="9335"/>
                </a:cubicBezTo>
                <a:cubicBezTo>
                  <a:pt x="105371" y="9275"/>
                  <a:pt x="105454" y="9192"/>
                  <a:pt x="105550" y="9097"/>
                </a:cubicBezTo>
                <a:cubicBezTo>
                  <a:pt x="105085" y="8847"/>
                  <a:pt x="104835" y="8442"/>
                  <a:pt x="104597" y="8025"/>
                </a:cubicBezTo>
                <a:cubicBezTo>
                  <a:pt x="104490" y="7847"/>
                  <a:pt x="104383" y="7668"/>
                  <a:pt x="104252" y="7537"/>
                </a:cubicBezTo>
                <a:cubicBezTo>
                  <a:pt x="104179" y="7464"/>
                  <a:pt x="104109" y="7430"/>
                  <a:pt x="104047" y="7430"/>
                </a:cubicBezTo>
                <a:cubicBezTo>
                  <a:pt x="103947" y="7430"/>
                  <a:pt x="103867" y="7519"/>
                  <a:pt x="103823" y="7680"/>
                </a:cubicBezTo>
                <a:cubicBezTo>
                  <a:pt x="103668" y="8192"/>
                  <a:pt x="103585" y="8740"/>
                  <a:pt x="103311" y="9168"/>
                </a:cubicBezTo>
                <a:cubicBezTo>
                  <a:pt x="103156" y="9442"/>
                  <a:pt x="103037" y="9692"/>
                  <a:pt x="102978" y="9907"/>
                </a:cubicBezTo>
                <a:cubicBezTo>
                  <a:pt x="102823" y="9966"/>
                  <a:pt x="102704" y="9990"/>
                  <a:pt x="102644" y="10061"/>
                </a:cubicBezTo>
                <a:cubicBezTo>
                  <a:pt x="102621" y="10109"/>
                  <a:pt x="102656" y="10240"/>
                  <a:pt x="102692" y="10323"/>
                </a:cubicBezTo>
                <a:cubicBezTo>
                  <a:pt x="102740" y="10466"/>
                  <a:pt x="102811" y="10621"/>
                  <a:pt x="102883" y="10799"/>
                </a:cubicBezTo>
                <a:cubicBezTo>
                  <a:pt x="102716" y="10776"/>
                  <a:pt x="102621" y="10764"/>
                  <a:pt x="102466" y="10752"/>
                </a:cubicBezTo>
                <a:cubicBezTo>
                  <a:pt x="102466" y="10895"/>
                  <a:pt x="102454" y="11014"/>
                  <a:pt x="102466" y="11133"/>
                </a:cubicBezTo>
                <a:cubicBezTo>
                  <a:pt x="102478" y="11276"/>
                  <a:pt x="102561" y="11419"/>
                  <a:pt x="102323" y="11431"/>
                </a:cubicBezTo>
                <a:cubicBezTo>
                  <a:pt x="102287" y="11431"/>
                  <a:pt x="102263" y="11585"/>
                  <a:pt x="102240" y="11669"/>
                </a:cubicBezTo>
                <a:cubicBezTo>
                  <a:pt x="102228" y="11871"/>
                  <a:pt x="102394" y="12109"/>
                  <a:pt x="102097" y="12204"/>
                </a:cubicBezTo>
                <a:cubicBezTo>
                  <a:pt x="102144" y="12312"/>
                  <a:pt x="102168" y="12419"/>
                  <a:pt x="102228" y="12502"/>
                </a:cubicBezTo>
                <a:cubicBezTo>
                  <a:pt x="102299" y="12609"/>
                  <a:pt x="102394" y="12716"/>
                  <a:pt x="102466" y="12824"/>
                </a:cubicBezTo>
                <a:cubicBezTo>
                  <a:pt x="102442" y="12835"/>
                  <a:pt x="102418" y="12859"/>
                  <a:pt x="102394" y="12883"/>
                </a:cubicBezTo>
                <a:cubicBezTo>
                  <a:pt x="102323" y="12824"/>
                  <a:pt x="102240" y="12764"/>
                  <a:pt x="102216" y="12740"/>
                </a:cubicBezTo>
                <a:lnTo>
                  <a:pt x="101918" y="12895"/>
                </a:lnTo>
                <a:cubicBezTo>
                  <a:pt x="101859" y="12764"/>
                  <a:pt x="101787" y="12621"/>
                  <a:pt x="101728" y="12502"/>
                </a:cubicBezTo>
                <a:cubicBezTo>
                  <a:pt x="101740" y="12502"/>
                  <a:pt x="101763" y="12490"/>
                  <a:pt x="101787" y="12490"/>
                </a:cubicBezTo>
                <a:cubicBezTo>
                  <a:pt x="101680" y="12431"/>
                  <a:pt x="101573" y="12359"/>
                  <a:pt x="101466" y="12288"/>
                </a:cubicBezTo>
                <a:cubicBezTo>
                  <a:pt x="101430" y="12323"/>
                  <a:pt x="101347" y="12419"/>
                  <a:pt x="101275" y="12502"/>
                </a:cubicBezTo>
                <a:cubicBezTo>
                  <a:pt x="101347" y="12657"/>
                  <a:pt x="101406" y="12800"/>
                  <a:pt x="101525" y="13062"/>
                </a:cubicBezTo>
                <a:cubicBezTo>
                  <a:pt x="101335" y="12955"/>
                  <a:pt x="101263" y="12907"/>
                  <a:pt x="101192" y="12883"/>
                </a:cubicBezTo>
                <a:cubicBezTo>
                  <a:pt x="101168" y="12895"/>
                  <a:pt x="101144" y="12907"/>
                  <a:pt x="101132" y="12943"/>
                </a:cubicBezTo>
                <a:cubicBezTo>
                  <a:pt x="101275" y="13181"/>
                  <a:pt x="101430" y="13419"/>
                  <a:pt x="101585" y="13669"/>
                </a:cubicBezTo>
                <a:cubicBezTo>
                  <a:pt x="101454" y="13621"/>
                  <a:pt x="101287" y="13574"/>
                  <a:pt x="101013" y="13502"/>
                </a:cubicBezTo>
                <a:lnTo>
                  <a:pt x="101013" y="13502"/>
                </a:lnTo>
                <a:cubicBezTo>
                  <a:pt x="101085" y="13609"/>
                  <a:pt x="101156" y="13693"/>
                  <a:pt x="101228" y="13776"/>
                </a:cubicBezTo>
                <a:cubicBezTo>
                  <a:pt x="101073" y="13788"/>
                  <a:pt x="100906" y="13812"/>
                  <a:pt x="100727" y="13836"/>
                </a:cubicBezTo>
                <a:cubicBezTo>
                  <a:pt x="100739" y="13728"/>
                  <a:pt x="100751" y="13633"/>
                  <a:pt x="100775" y="13490"/>
                </a:cubicBezTo>
                <a:lnTo>
                  <a:pt x="100775" y="13490"/>
                </a:lnTo>
                <a:cubicBezTo>
                  <a:pt x="100549" y="13621"/>
                  <a:pt x="100370" y="13740"/>
                  <a:pt x="100192" y="13847"/>
                </a:cubicBezTo>
                <a:cubicBezTo>
                  <a:pt x="100013" y="13609"/>
                  <a:pt x="100204" y="13478"/>
                  <a:pt x="100323" y="13324"/>
                </a:cubicBezTo>
                <a:cubicBezTo>
                  <a:pt x="100177" y="13290"/>
                  <a:pt x="100038" y="13239"/>
                  <a:pt x="99898" y="13239"/>
                </a:cubicBezTo>
                <a:cubicBezTo>
                  <a:pt x="99788" y="13239"/>
                  <a:pt x="99676" y="13271"/>
                  <a:pt x="99561" y="13371"/>
                </a:cubicBezTo>
                <a:cubicBezTo>
                  <a:pt x="99537" y="13276"/>
                  <a:pt x="99501" y="13157"/>
                  <a:pt x="99549" y="13133"/>
                </a:cubicBezTo>
                <a:cubicBezTo>
                  <a:pt x="99656" y="13074"/>
                  <a:pt x="99775" y="13038"/>
                  <a:pt x="99894" y="13014"/>
                </a:cubicBezTo>
                <a:cubicBezTo>
                  <a:pt x="99906" y="13026"/>
                  <a:pt x="99906" y="13062"/>
                  <a:pt x="99918" y="13074"/>
                </a:cubicBezTo>
                <a:cubicBezTo>
                  <a:pt x="99942" y="13014"/>
                  <a:pt x="99954" y="12955"/>
                  <a:pt x="99954" y="12895"/>
                </a:cubicBezTo>
                <a:cubicBezTo>
                  <a:pt x="100037" y="12895"/>
                  <a:pt x="100096" y="12871"/>
                  <a:pt x="100180" y="12871"/>
                </a:cubicBezTo>
                <a:cubicBezTo>
                  <a:pt x="100155" y="12728"/>
                  <a:pt x="100214" y="12712"/>
                  <a:pt x="100289" y="12712"/>
                </a:cubicBezTo>
                <a:cubicBezTo>
                  <a:pt x="100311" y="12712"/>
                  <a:pt x="100335" y="12713"/>
                  <a:pt x="100358" y="12713"/>
                </a:cubicBezTo>
                <a:cubicBezTo>
                  <a:pt x="100405" y="12713"/>
                  <a:pt x="100451" y="12707"/>
                  <a:pt x="100477" y="12669"/>
                </a:cubicBezTo>
                <a:cubicBezTo>
                  <a:pt x="100442" y="12621"/>
                  <a:pt x="100430" y="12562"/>
                  <a:pt x="100418" y="12550"/>
                </a:cubicBezTo>
                <a:lnTo>
                  <a:pt x="100573" y="12383"/>
                </a:lnTo>
                <a:cubicBezTo>
                  <a:pt x="100501" y="12323"/>
                  <a:pt x="100442" y="12252"/>
                  <a:pt x="100358" y="12216"/>
                </a:cubicBezTo>
                <a:cubicBezTo>
                  <a:pt x="100353" y="12215"/>
                  <a:pt x="100348" y="12214"/>
                  <a:pt x="100342" y="12214"/>
                </a:cubicBezTo>
                <a:cubicBezTo>
                  <a:pt x="100295" y="12214"/>
                  <a:pt x="100233" y="12253"/>
                  <a:pt x="100180" y="12264"/>
                </a:cubicBezTo>
                <a:cubicBezTo>
                  <a:pt x="100132" y="12275"/>
                  <a:pt x="100086" y="12284"/>
                  <a:pt x="100045" y="12284"/>
                </a:cubicBezTo>
                <a:cubicBezTo>
                  <a:pt x="99952" y="12284"/>
                  <a:pt x="99886" y="12239"/>
                  <a:pt x="99894" y="12073"/>
                </a:cubicBezTo>
                <a:lnTo>
                  <a:pt x="99894" y="12073"/>
                </a:lnTo>
                <a:cubicBezTo>
                  <a:pt x="99668" y="12133"/>
                  <a:pt x="99465" y="12193"/>
                  <a:pt x="99251" y="12252"/>
                </a:cubicBezTo>
                <a:cubicBezTo>
                  <a:pt x="99287" y="12145"/>
                  <a:pt x="99311" y="12062"/>
                  <a:pt x="99346" y="11978"/>
                </a:cubicBezTo>
                <a:lnTo>
                  <a:pt x="99299" y="11942"/>
                </a:lnTo>
                <a:lnTo>
                  <a:pt x="98715" y="12204"/>
                </a:lnTo>
                <a:cubicBezTo>
                  <a:pt x="98672" y="12230"/>
                  <a:pt x="98605" y="12250"/>
                  <a:pt x="98557" y="12250"/>
                </a:cubicBezTo>
                <a:cubicBezTo>
                  <a:pt x="98538" y="12250"/>
                  <a:pt x="98523" y="12247"/>
                  <a:pt x="98513" y="12240"/>
                </a:cubicBezTo>
                <a:cubicBezTo>
                  <a:pt x="98156" y="12026"/>
                  <a:pt x="97810" y="11800"/>
                  <a:pt x="97465" y="11561"/>
                </a:cubicBezTo>
                <a:cubicBezTo>
                  <a:pt x="97394" y="11502"/>
                  <a:pt x="97382" y="11383"/>
                  <a:pt x="97334" y="11288"/>
                </a:cubicBezTo>
                <a:cubicBezTo>
                  <a:pt x="97346" y="11264"/>
                  <a:pt x="97358" y="11264"/>
                  <a:pt x="97382" y="11252"/>
                </a:cubicBezTo>
                <a:cubicBezTo>
                  <a:pt x="97560" y="11526"/>
                  <a:pt x="97703" y="11609"/>
                  <a:pt x="97930" y="11657"/>
                </a:cubicBezTo>
                <a:cubicBezTo>
                  <a:pt x="98168" y="11704"/>
                  <a:pt x="98430" y="11681"/>
                  <a:pt x="98584" y="11942"/>
                </a:cubicBezTo>
                <a:cubicBezTo>
                  <a:pt x="98596" y="11954"/>
                  <a:pt x="98632" y="11954"/>
                  <a:pt x="98668" y="11966"/>
                </a:cubicBezTo>
                <a:cubicBezTo>
                  <a:pt x="98692" y="11895"/>
                  <a:pt x="98703" y="11847"/>
                  <a:pt x="98703" y="11776"/>
                </a:cubicBezTo>
                <a:cubicBezTo>
                  <a:pt x="98727" y="11788"/>
                  <a:pt x="98763" y="11823"/>
                  <a:pt x="98787" y="11823"/>
                </a:cubicBezTo>
                <a:cubicBezTo>
                  <a:pt x="98882" y="11835"/>
                  <a:pt x="98965" y="11835"/>
                  <a:pt x="99061" y="11835"/>
                </a:cubicBezTo>
                <a:cubicBezTo>
                  <a:pt x="99013" y="11764"/>
                  <a:pt x="98965" y="11681"/>
                  <a:pt x="98906" y="11609"/>
                </a:cubicBezTo>
                <a:cubicBezTo>
                  <a:pt x="98834" y="11538"/>
                  <a:pt x="98727" y="11466"/>
                  <a:pt x="98644" y="11383"/>
                </a:cubicBezTo>
                <a:lnTo>
                  <a:pt x="98644" y="11383"/>
                </a:lnTo>
                <a:cubicBezTo>
                  <a:pt x="98894" y="11478"/>
                  <a:pt x="99120" y="11597"/>
                  <a:pt x="99358" y="11704"/>
                </a:cubicBezTo>
                <a:cubicBezTo>
                  <a:pt x="99361" y="11706"/>
                  <a:pt x="99364" y="11706"/>
                  <a:pt x="99368" y="11706"/>
                </a:cubicBezTo>
                <a:cubicBezTo>
                  <a:pt x="99399" y="11706"/>
                  <a:pt x="99467" y="11666"/>
                  <a:pt x="99477" y="11645"/>
                </a:cubicBezTo>
                <a:cubicBezTo>
                  <a:pt x="99537" y="11561"/>
                  <a:pt x="99561" y="11478"/>
                  <a:pt x="99620" y="11371"/>
                </a:cubicBezTo>
                <a:cubicBezTo>
                  <a:pt x="99537" y="11311"/>
                  <a:pt x="99430" y="11240"/>
                  <a:pt x="99323" y="11169"/>
                </a:cubicBezTo>
                <a:cubicBezTo>
                  <a:pt x="99346" y="11145"/>
                  <a:pt x="99358" y="11133"/>
                  <a:pt x="99358" y="11109"/>
                </a:cubicBezTo>
                <a:cubicBezTo>
                  <a:pt x="99442" y="11169"/>
                  <a:pt x="99525" y="11216"/>
                  <a:pt x="99608" y="11276"/>
                </a:cubicBezTo>
                <a:cubicBezTo>
                  <a:pt x="99715" y="11335"/>
                  <a:pt x="99799" y="11407"/>
                  <a:pt x="99918" y="11431"/>
                </a:cubicBezTo>
                <a:cubicBezTo>
                  <a:pt x="99928" y="11436"/>
                  <a:pt x="99941" y="11438"/>
                  <a:pt x="99955" y="11438"/>
                </a:cubicBezTo>
                <a:cubicBezTo>
                  <a:pt x="100004" y="11438"/>
                  <a:pt x="100066" y="11408"/>
                  <a:pt x="100085" y="11371"/>
                </a:cubicBezTo>
                <a:cubicBezTo>
                  <a:pt x="100096" y="11347"/>
                  <a:pt x="100073" y="11276"/>
                  <a:pt x="100037" y="11228"/>
                </a:cubicBezTo>
                <a:cubicBezTo>
                  <a:pt x="100013" y="11180"/>
                  <a:pt x="99954" y="11133"/>
                  <a:pt x="99942" y="11121"/>
                </a:cubicBezTo>
                <a:cubicBezTo>
                  <a:pt x="100180" y="11061"/>
                  <a:pt x="100418" y="11014"/>
                  <a:pt x="100656" y="10954"/>
                </a:cubicBezTo>
                <a:cubicBezTo>
                  <a:pt x="100692" y="10942"/>
                  <a:pt x="100727" y="10871"/>
                  <a:pt x="100751" y="10823"/>
                </a:cubicBezTo>
                <a:cubicBezTo>
                  <a:pt x="100716" y="10799"/>
                  <a:pt x="100668" y="10764"/>
                  <a:pt x="100620" y="10752"/>
                </a:cubicBezTo>
                <a:cubicBezTo>
                  <a:pt x="100442" y="10716"/>
                  <a:pt x="100263" y="10704"/>
                  <a:pt x="100132" y="10680"/>
                </a:cubicBezTo>
                <a:cubicBezTo>
                  <a:pt x="100120" y="10573"/>
                  <a:pt x="100120" y="10442"/>
                  <a:pt x="100073" y="10442"/>
                </a:cubicBezTo>
                <a:cubicBezTo>
                  <a:pt x="100055" y="10431"/>
                  <a:pt x="100032" y="10427"/>
                  <a:pt x="100008" y="10427"/>
                </a:cubicBezTo>
                <a:cubicBezTo>
                  <a:pt x="99951" y="10427"/>
                  <a:pt x="99884" y="10450"/>
                  <a:pt x="99835" y="10466"/>
                </a:cubicBezTo>
                <a:cubicBezTo>
                  <a:pt x="99775" y="10478"/>
                  <a:pt x="99727" y="10538"/>
                  <a:pt x="99680" y="10573"/>
                </a:cubicBezTo>
                <a:cubicBezTo>
                  <a:pt x="99430" y="10692"/>
                  <a:pt x="99180" y="10811"/>
                  <a:pt x="98942" y="10942"/>
                </a:cubicBezTo>
                <a:cubicBezTo>
                  <a:pt x="98930" y="10930"/>
                  <a:pt x="98930" y="10919"/>
                  <a:pt x="98906" y="10883"/>
                </a:cubicBezTo>
                <a:cubicBezTo>
                  <a:pt x="99001" y="10811"/>
                  <a:pt x="99084" y="10740"/>
                  <a:pt x="99180" y="10645"/>
                </a:cubicBezTo>
                <a:cubicBezTo>
                  <a:pt x="99117" y="10592"/>
                  <a:pt x="99058" y="10572"/>
                  <a:pt x="99003" y="10572"/>
                </a:cubicBezTo>
                <a:cubicBezTo>
                  <a:pt x="98922" y="10572"/>
                  <a:pt x="98850" y="10614"/>
                  <a:pt x="98787" y="10657"/>
                </a:cubicBezTo>
                <a:cubicBezTo>
                  <a:pt x="98546" y="10845"/>
                  <a:pt x="98286" y="10900"/>
                  <a:pt x="98014" y="10900"/>
                </a:cubicBezTo>
                <a:cubicBezTo>
                  <a:pt x="97855" y="10900"/>
                  <a:pt x="97691" y="10881"/>
                  <a:pt x="97525" y="10859"/>
                </a:cubicBezTo>
                <a:cubicBezTo>
                  <a:pt x="97382" y="10835"/>
                  <a:pt x="97334" y="10764"/>
                  <a:pt x="97394" y="10633"/>
                </a:cubicBezTo>
                <a:cubicBezTo>
                  <a:pt x="97418" y="10573"/>
                  <a:pt x="97453" y="10514"/>
                  <a:pt x="97501" y="10407"/>
                </a:cubicBezTo>
                <a:cubicBezTo>
                  <a:pt x="97560" y="10657"/>
                  <a:pt x="97739" y="10680"/>
                  <a:pt x="97894" y="10692"/>
                </a:cubicBezTo>
                <a:cubicBezTo>
                  <a:pt x="97918" y="10692"/>
                  <a:pt x="97953" y="10538"/>
                  <a:pt x="97977" y="10478"/>
                </a:cubicBezTo>
                <a:lnTo>
                  <a:pt x="98334" y="10526"/>
                </a:lnTo>
                <a:cubicBezTo>
                  <a:pt x="98334" y="10502"/>
                  <a:pt x="98346" y="10478"/>
                  <a:pt x="98346" y="10454"/>
                </a:cubicBezTo>
                <a:cubicBezTo>
                  <a:pt x="98275" y="10383"/>
                  <a:pt x="98191" y="10288"/>
                  <a:pt x="98120" y="10216"/>
                </a:cubicBezTo>
                <a:cubicBezTo>
                  <a:pt x="98137" y="10214"/>
                  <a:pt x="98153" y="10213"/>
                  <a:pt x="98169" y="10213"/>
                </a:cubicBezTo>
                <a:cubicBezTo>
                  <a:pt x="98241" y="10213"/>
                  <a:pt x="98299" y="10234"/>
                  <a:pt x="98358" y="10264"/>
                </a:cubicBezTo>
                <a:cubicBezTo>
                  <a:pt x="98416" y="10273"/>
                  <a:pt x="98496" y="10306"/>
                  <a:pt x="98544" y="10306"/>
                </a:cubicBezTo>
                <a:cubicBezTo>
                  <a:pt x="98556" y="10306"/>
                  <a:pt x="98565" y="10304"/>
                  <a:pt x="98572" y="10299"/>
                </a:cubicBezTo>
                <a:cubicBezTo>
                  <a:pt x="98657" y="10215"/>
                  <a:pt x="98745" y="10189"/>
                  <a:pt x="98836" y="10189"/>
                </a:cubicBezTo>
                <a:cubicBezTo>
                  <a:pt x="98898" y="10189"/>
                  <a:pt x="98961" y="10201"/>
                  <a:pt x="99025" y="10216"/>
                </a:cubicBezTo>
                <a:cubicBezTo>
                  <a:pt x="99028" y="10217"/>
                  <a:pt x="99031" y="10217"/>
                  <a:pt x="99034" y="10217"/>
                </a:cubicBezTo>
                <a:cubicBezTo>
                  <a:pt x="99094" y="10217"/>
                  <a:pt x="99183" y="10119"/>
                  <a:pt x="99251" y="10085"/>
                </a:cubicBezTo>
                <a:cubicBezTo>
                  <a:pt x="99203" y="10037"/>
                  <a:pt x="99168" y="9966"/>
                  <a:pt x="99108" y="9942"/>
                </a:cubicBezTo>
                <a:cubicBezTo>
                  <a:pt x="99001" y="9907"/>
                  <a:pt x="98894" y="9883"/>
                  <a:pt x="98763" y="9859"/>
                </a:cubicBezTo>
                <a:cubicBezTo>
                  <a:pt x="98961" y="9707"/>
                  <a:pt x="98999" y="9442"/>
                  <a:pt x="99280" y="9442"/>
                </a:cubicBezTo>
                <a:cubicBezTo>
                  <a:pt x="99286" y="9442"/>
                  <a:pt x="99292" y="9442"/>
                  <a:pt x="99299" y="9442"/>
                </a:cubicBezTo>
                <a:cubicBezTo>
                  <a:pt x="99382" y="9442"/>
                  <a:pt x="99358" y="9323"/>
                  <a:pt x="99287" y="9275"/>
                </a:cubicBezTo>
                <a:cubicBezTo>
                  <a:pt x="99203" y="9252"/>
                  <a:pt x="99132" y="9216"/>
                  <a:pt x="99049" y="9192"/>
                </a:cubicBezTo>
                <a:cubicBezTo>
                  <a:pt x="99203" y="9049"/>
                  <a:pt x="99418" y="8978"/>
                  <a:pt x="99323" y="8668"/>
                </a:cubicBezTo>
                <a:lnTo>
                  <a:pt x="99323" y="8668"/>
                </a:lnTo>
                <a:cubicBezTo>
                  <a:pt x="99108" y="8799"/>
                  <a:pt x="98894" y="8918"/>
                  <a:pt x="98692" y="9037"/>
                </a:cubicBezTo>
                <a:cubicBezTo>
                  <a:pt x="98605" y="9081"/>
                  <a:pt x="98522" y="9151"/>
                  <a:pt x="98442" y="9151"/>
                </a:cubicBezTo>
                <a:cubicBezTo>
                  <a:pt x="98389" y="9151"/>
                  <a:pt x="98338" y="9121"/>
                  <a:pt x="98287" y="9037"/>
                </a:cubicBezTo>
                <a:cubicBezTo>
                  <a:pt x="98275" y="9014"/>
                  <a:pt x="98191" y="9014"/>
                  <a:pt x="98132" y="8990"/>
                </a:cubicBezTo>
                <a:cubicBezTo>
                  <a:pt x="98239" y="8835"/>
                  <a:pt x="98477" y="8740"/>
                  <a:pt x="98418" y="8454"/>
                </a:cubicBezTo>
                <a:lnTo>
                  <a:pt x="98418" y="8454"/>
                </a:lnTo>
                <a:cubicBezTo>
                  <a:pt x="98251" y="8537"/>
                  <a:pt x="98132" y="8585"/>
                  <a:pt x="97977" y="8668"/>
                </a:cubicBezTo>
                <a:cubicBezTo>
                  <a:pt x="97989" y="8513"/>
                  <a:pt x="97989" y="8406"/>
                  <a:pt x="98001" y="8311"/>
                </a:cubicBezTo>
                <a:cubicBezTo>
                  <a:pt x="98013" y="8323"/>
                  <a:pt x="98037" y="8359"/>
                  <a:pt x="98049" y="8371"/>
                </a:cubicBezTo>
                <a:cubicBezTo>
                  <a:pt x="98168" y="8347"/>
                  <a:pt x="98334" y="8383"/>
                  <a:pt x="98370" y="8323"/>
                </a:cubicBezTo>
                <a:cubicBezTo>
                  <a:pt x="98513" y="8156"/>
                  <a:pt x="98275" y="8144"/>
                  <a:pt x="98215" y="8037"/>
                </a:cubicBezTo>
                <a:cubicBezTo>
                  <a:pt x="98311" y="7871"/>
                  <a:pt x="98453" y="7728"/>
                  <a:pt x="98549" y="7549"/>
                </a:cubicBezTo>
                <a:cubicBezTo>
                  <a:pt x="98584" y="7490"/>
                  <a:pt x="98549" y="7418"/>
                  <a:pt x="98549" y="7347"/>
                </a:cubicBezTo>
                <a:cubicBezTo>
                  <a:pt x="98489" y="7359"/>
                  <a:pt x="98418" y="7359"/>
                  <a:pt x="98358" y="7371"/>
                </a:cubicBezTo>
                <a:cubicBezTo>
                  <a:pt x="98251" y="7418"/>
                  <a:pt x="98168" y="7490"/>
                  <a:pt x="98108" y="7513"/>
                </a:cubicBezTo>
                <a:cubicBezTo>
                  <a:pt x="98037" y="7418"/>
                  <a:pt x="97977" y="7347"/>
                  <a:pt x="97930" y="7263"/>
                </a:cubicBezTo>
                <a:cubicBezTo>
                  <a:pt x="97882" y="7347"/>
                  <a:pt x="97822" y="7418"/>
                  <a:pt x="97775" y="7490"/>
                </a:cubicBezTo>
                <a:cubicBezTo>
                  <a:pt x="97763" y="7513"/>
                  <a:pt x="97763" y="7585"/>
                  <a:pt x="97751" y="7609"/>
                </a:cubicBezTo>
                <a:cubicBezTo>
                  <a:pt x="97691" y="7775"/>
                  <a:pt x="97644" y="7942"/>
                  <a:pt x="97584" y="8097"/>
                </a:cubicBezTo>
                <a:cubicBezTo>
                  <a:pt x="97525" y="8061"/>
                  <a:pt x="97513" y="8013"/>
                  <a:pt x="97501" y="7978"/>
                </a:cubicBezTo>
                <a:cubicBezTo>
                  <a:pt x="97465" y="7656"/>
                  <a:pt x="97537" y="7371"/>
                  <a:pt x="97763" y="7132"/>
                </a:cubicBezTo>
                <a:cubicBezTo>
                  <a:pt x="97882" y="7001"/>
                  <a:pt x="98049" y="6847"/>
                  <a:pt x="97977" y="6585"/>
                </a:cubicBezTo>
                <a:lnTo>
                  <a:pt x="97977" y="6585"/>
                </a:lnTo>
                <a:cubicBezTo>
                  <a:pt x="97799" y="6751"/>
                  <a:pt x="97644" y="6894"/>
                  <a:pt x="97501" y="7049"/>
                </a:cubicBezTo>
                <a:cubicBezTo>
                  <a:pt x="97477" y="7025"/>
                  <a:pt x="97465" y="7025"/>
                  <a:pt x="97465" y="7013"/>
                </a:cubicBezTo>
                <a:lnTo>
                  <a:pt x="97465" y="5954"/>
                </a:lnTo>
                <a:cubicBezTo>
                  <a:pt x="97025" y="6168"/>
                  <a:pt x="97287" y="6573"/>
                  <a:pt x="97108" y="6882"/>
                </a:cubicBezTo>
                <a:cubicBezTo>
                  <a:pt x="96993" y="6694"/>
                  <a:pt x="96896" y="6515"/>
                  <a:pt x="96672" y="6515"/>
                </a:cubicBezTo>
                <a:cubicBezTo>
                  <a:pt x="96641" y="6515"/>
                  <a:pt x="96608" y="6518"/>
                  <a:pt x="96572" y="6525"/>
                </a:cubicBezTo>
                <a:cubicBezTo>
                  <a:pt x="96739" y="7001"/>
                  <a:pt x="97322" y="7287"/>
                  <a:pt x="97120" y="7906"/>
                </a:cubicBezTo>
                <a:cubicBezTo>
                  <a:pt x="96977" y="7668"/>
                  <a:pt x="96822" y="7442"/>
                  <a:pt x="96679" y="7204"/>
                </a:cubicBezTo>
                <a:cubicBezTo>
                  <a:pt x="96667" y="7228"/>
                  <a:pt x="96644" y="7228"/>
                  <a:pt x="96620" y="7240"/>
                </a:cubicBezTo>
                <a:cubicBezTo>
                  <a:pt x="96608" y="7299"/>
                  <a:pt x="96608" y="7359"/>
                  <a:pt x="96584" y="7418"/>
                </a:cubicBezTo>
                <a:cubicBezTo>
                  <a:pt x="96382" y="7323"/>
                  <a:pt x="96167" y="7251"/>
                  <a:pt x="95965" y="7168"/>
                </a:cubicBezTo>
                <a:cubicBezTo>
                  <a:pt x="95953" y="7192"/>
                  <a:pt x="95929" y="7204"/>
                  <a:pt x="95917" y="7240"/>
                </a:cubicBezTo>
                <a:cubicBezTo>
                  <a:pt x="96036" y="7359"/>
                  <a:pt x="96167" y="7466"/>
                  <a:pt x="96286" y="7561"/>
                </a:cubicBezTo>
                <a:cubicBezTo>
                  <a:pt x="96144" y="7656"/>
                  <a:pt x="96013" y="7728"/>
                  <a:pt x="95846" y="7823"/>
                </a:cubicBezTo>
                <a:cubicBezTo>
                  <a:pt x="95946" y="7883"/>
                  <a:pt x="96047" y="7900"/>
                  <a:pt x="96147" y="7900"/>
                </a:cubicBezTo>
                <a:cubicBezTo>
                  <a:pt x="96274" y="7900"/>
                  <a:pt x="96400" y="7873"/>
                  <a:pt x="96524" y="7873"/>
                </a:cubicBezTo>
                <a:cubicBezTo>
                  <a:pt x="96592" y="7873"/>
                  <a:pt x="96660" y="7881"/>
                  <a:pt x="96727" y="7906"/>
                </a:cubicBezTo>
                <a:cubicBezTo>
                  <a:pt x="96465" y="7978"/>
                  <a:pt x="96251" y="8097"/>
                  <a:pt x="96108" y="8359"/>
                </a:cubicBezTo>
                <a:cubicBezTo>
                  <a:pt x="96154" y="8377"/>
                  <a:pt x="96185" y="8402"/>
                  <a:pt x="96208" y="8402"/>
                </a:cubicBezTo>
                <a:cubicBezTo>
                  <a:pt x="96215" y="8402"/>
                  <a:pt x="96221" y="8400"/>
                  <a:pt x="96227" y="8394"/>
                </a:cubicBezTo>
                <a:cubicBezTo>
                  <a:pt x="96263" y="8389"/>
                  <a:pt x="96298" y="8386"/>
                  <a:pt x="96333" y="8386"/>
                </a:cubicBezTo>
                <a:cubicBezTo>
                  <a:pt x="96459" y="8386"/>
                  <a:pt x="96574" y="8425"/>
                  <a:pt x="96667" y="8537"/>
                </a:cubicBezTo>
                <a:cubicBezTo>
                  <a:pt x="96669" y="8539"/>
                  <a:pt x="96671" y="8539"/>
                  <a:pt x="96674" y="8539"/>
                </a:cubicBezTo>
                <a:cubicBezTo>
                  <a:pt x="96697" y="8539"/>
                  <a:pt x="96765" y="8499"/>
                  <a:pt x="96787" y="8478"/>
                </a:cubicBezTo>
                <a:cubicBezTo>
                  <a:pt x="96810" y="8430"/>
                  <a:pt x="96798" y="8371"/>
                  <a:pt x="96798" y="8323"/>
                </a:cubicBezTo>
                <a:lnTo>
                  <a:pt x="96798" y="8323"/>
                </a:lnTo>
                <a:cubicBezTo>
                  <a:pt x="97084" y="8371"/>
                  <a:pt x="97168" y="8513"/>
                  <a:pt x="97120" y="8787"/>
                </a:cubicBezTo>
                <a:cubicBezTo>
                  <a:pt x="97096" y="8978"/>
                  <a:pt x="97060" y="9192"/>
                  <a:pt x="97048" y="9383"/>
                </a:cubicBezTo>
                <a:cubicBezTo>
                  <a:pt x="97037" y="9442"/>
                  <a:pt x="97037" y="9514"/>
                  <a:pt x="97025" y="9633"/>
                </a:cubicBezTo>
                <a:cubicBezTo>
                  <a:pt x="96691" y="9442"/>
                  <a:pt x="96429" y="9252"/>
                  <a:pt x="96275" y="8918"/>
                </a:cubicBezTo>
                <a:cubicBezTo>
                  <a:pt x="96203" y="8740"/>
                  <a:pt x="96096" y="8573"/>
                  <a:pt x="95989" y="8383"/>
                </a:cubicBezTo>
                <a:cubicBezTo>
                  <a:pt x="95894" y="8490"/>
                  <a:pt x="95834" y="8537"/>
                  <a:pt x="95751" y="8609"/>
                </a:cubicBezTo>
                <a:cubicBezTo>
                  <a:pt x="95632" y="8502"/>
                  <a:pt x="95548" y="8394"/>
                  <a:pt x="95429" y="8311"/>
                </a:cubicBezTo>
                <a:cubicBezTo>
                  <a:pt x="95382" y="8275"/>
                  <a:pt x="95322" y="8275"/>
                  <a:pt x="95263" y="8263"/>
                </a:cubicBezTo>
                <a:lnTo>
                  <a:pt x="95263" y="8263"/>
                </a:lnTo>
                <a:cubicBezTo>
                  <a:pt x="95263" y="8323"/>
                  <a:pt x="95251" y="8383"/>
                  <a:pt x="95274" y="8430"/>
                </a:cubicBezTo>
                <a:cubicBezTo>
                  <a:pt x="95334" y="8537"/>
                  <a:pt x="95393" y="8633"/>
                  <a:pt x="95477" y="8740"/>
                </a:cubicBezTo>
                <a:cubicBezTo>
                  <a:pt x="95310" y="8775"/>
                  <a:pt x="95179" y="8787"/>
                  <a:pt x="95012" y="8811"/>
                </a:cubicBezTo>
                <a:cubicBezTo>
                  <a:pt x="95191" y="8990"/>
                  <a:pt x="95334" y="9133"/>
                  <a:pt x="95489" y="9264"/>
                </a:cubicBezTo>
                <a:cubicBezTo>
                  <a:pt x="95477" y="9275"/>
                  <a:pt x="95477" y="9311"/>
                  <a:pt x="95453" y="9323"/>
                </a:cubicBezTo>
                <a:cubicBezTo>
                  <a:pt x="95358" y="9347"/>
                  <a:pt x="95239" y="9371"/>
                  <a:pt x="95132" y="9406"/>
                </a:cubicBezTo>
                <a:cubicBezTo>
                  <a:pt x="95084" y="9430"/>
                  <a:pt x="95060" y="9490"/>
                  <a:pt x="95036" y="9526"/>
                </a:cubicBezTo>
                <a:cubicBezTo>
                  <a:pt x="95036" y="9549"/>
                  <a:pt x="95096" y="9585"/>
                  <a:pt x="95132" y="9621"/>
                </a:cubicBezTo>
                <a:cubicBezTo>
                  <a:pt x="95263" y="9704"/>
                  <a:pt x="95393" y="9799"/>
                  <a:pt x="95536" y="9907"/>
                </a:cubicBezTo>
                <a:cubicBezTo>
                  <a:pt x="95654" y="9850"/>
                  <a:pt x="95729" y="9820"/>
                  <a:pt x="95776" y="9820"/>
                </a:cubicBezTo>
                <a:cubicBezTo>
                  <a:pt x="95849" y="9820"/>
                  <a:pt x="95858" y="9891"/>
                  <a:pt x="95858" y="10049"/>
                </a:cubicBezTo>
                <a:cubicBezTo>
                  <a:pt x="95667" y="10097"/>
                  <a:pt x="95477" y="10121"/>
                  <a:pt x="95274" y="10168"/>
                </a:cubicBezTo>
                <a:lnTo>
                  <a:pt x="95274" y="10240"/>
                </a:lnTo>
                <a:cubicBezTo>
                  <a:pt x="95393" y="10299"/>
                  <a:pt x="95536" y="10383"/>
                  <a:pt x="95667" y="10454"/>
                </a:cubicBezTo>
                <a:cubicBezTo>
                  <a:pt x="95655" y="10478"/>
                  <a:pt x="95655" y="10526"/>
                  <a:pt x="95632" y="10585"/>
                </a:cubicBezTo>
                <a:cubicBezTo>
                  <a:pt x="95727" y="10633"/>
                  <a:pt x="95810" y="10680"/>
                  <a:pt x="95894" y="10716"/>
                </a:cubicBezTo>
                <a:cubicBezTo>
                  <a:pt x="95870" y="10752"/>
                  <a:pt x="95870" y="10764"/>
                  <a:pt x="95858" y="10799"/>
                </a:cubicBezTo>
                <a:cubicBezTo>
                  <a:pt x="95739" y="10752"/>
                  <a:pt x="95632" y="10692"/>
                  <a:pt x="95513" y="10657"/>
                </a:cubicBezTo>
                <a:cubicBezTo>
                  <a:pt x="95481" y="10653"/>
                  <a:pt x="95446" y="10651"/>
                  <a:pt x="95410" y="10651"/>
                </a:cubicBezTo>
                <a:cubicBezTo>
                  <a:pt x="95338" y="10651"/>
                  <a:pt x="95259" y="10657"/>
                  <a:pt x="95179" y="10657"/>
                </a:cubicBezTo>
                <a:cubicBezTo>
                  <a:pt x="95191" y="10740"/>
                  <a:pt x="95191" y="10811"/>
                  <a:pt x="95203" y="10919"/>
                </a:cubicBezTo>
                <a:cubicBezTo>
                  <a:pt x="94846" y="10990"/>
                  <a:pt x="94501" y="11121"/>
                  <a:pt x="94250" y="11395"/>
                </a:cubicBezTo>
                <a:cubicBezTo>
                  <a:pt x="94394" y="11531"/>
                  <a:pt x="94610" y="11614"/>
                  <a:pt x="94803" y="11614"/>
                </a:cubicBezTo>
                <a:cubicBezTo>
                  <a:pt x="94914" y="11614"/>
                  <a:pt x="95018" y="11587"/>
                  <a:pt x="95096" y="11526"/>
                </a:cubicBezTo>
                <a:cubicBezTo>
                  <a:pt x="95132" y="11585"/>
                  <a:pt x="95191" y="11645"/>
                  <a:pt x="95203" y="11716"/>
                </a:cubicBezTo>
                <a:cubicBezTo>
                  <a:pt x="95225" y="11818"/>
                  <a:pt x="95264" y="11862"/>
                  <a:pt x="95316" y="11862"/>
                </a:cubicBezTo>
                <a:cubicBezTo>
                  <a:pt x="95349" y="11862"/>
                  <a:pt x="95387" y="11844"/>
                  <a:pt x="95429" y="11812"/>
                </a:cubicBezTo>
                <a:cubicBezTo>
                  <a:pt x="95560" y="11692"/>
                  <a:pt x="95679" y="11550"/>
                  <a:pt x="95798" y="11419"/>
                </a:cubicBezTo>
                <a:cubicBezTo>
                  <a:pt x="95846" y="11454"/>
                  <a:pt x="95905" y="11490"/>
                  <a:pt x="95965" y="11526"/>
                </a:cubicBezTo>
                <a:cubicBezTo>
                  <a:pt x="95929" y="11609"/>
                  <a:pt x="95917" y="11669"/>
                  <a:pt x="95894" y="11752"/>
                </a:cubicBezTo>
                <a:cubicBezTo>
                  <a:pt x="95941" y="11759"/>
                  <a:pt x="95983" y="11763"/>
                  <a:pt x="96020" y="11763"/>
                </a:cubicBezTo>
                <a:cubicBezTo>
                  <a:pt x="96175" y="11763"/>
                  <a:pt x="96252" y="11688"/>
                  <a:pt x="96406" y="11419"/>
                </a:cubicBezTo>
                <a:cubicBezTo>
                  <a:pt x="96429" y="11466"/>
                  <a:pt x="96429" y="11514"/>
                  <a:pt x="96453" y="11538"/>
                </a:cubicBezTo>
                <a:cubicBezTo>
                  <a:pt x="96489" y="11597"/>
                  <a:pt x="96525" y="11657"/>
                  <a:pt x="96572" y="11716"/>
                </a:cubicBezTo>
                <a:cubicBezTo>
                  <a:pt x="96632" y="11669"/>
                  <a:pt x="96727" y="11645"/>
                  <a:pt x="96751" y="11585"/>
                </a:cubicBezTo>
                <a:cubicBezTo>
                  <a:pt x="96810" y="11466"/>
                  <a:pt x="96858" y="11335"/>
                  <a:pt x="96882" y="11192"/>
                </a:cubicBezTo>
                <a:cubicBezTo>
                  <a:pt x="96906" y="11157"/>
                  <a:pt x="96906" y="11097"/>
                  <a:pt x="96917" y="11050"/>
                </a:cubicBezTo>
                <a:cubicBezTo>
                  <a:pt x="96941" y="11050"/>
                  <a:pt x="96977" y="11061"/>
                  <a:pt x="97001" y="11061"/>
                </a:cubicBezTo>
                <a:cubicBezTo>
                  <a:pt x="96965" y="11240"/>
                  <a:pt x="96917" y="11419"/>
                  <a:pt x="96846" y="11585"/>
                </a:cubicBezTo>
                <a:cubicBezTo>
                  <a:pt x="96691" y="11954"/>
                  <a:pt x="96310" y="11764"/>
                  <a:pt x="96025" y="11883"/>
                </a:cubicBezTo>
                <a:cubicBezTo>
                  <a:pt x="96084" y="11966"/>
                  <a:pt x="96132" y="12050"/>
                  <a:pt x="96191" y="12121"/>
                </a:cubicBezTo>
                <a:cubicBezTo>
                  <a:pt x="96059" y="12191"/>
                  <a:pt x="95933" y="12246"/>
                  <a:pt x="95804" y="12246"/>
                </a:cubicBezTo>
                <a:cubicBezTo>
                  <a:pt x="95736" y="12246"/>
                  <a:pt x="95666" y="12230"/>
                  <a:pt x="95596" y="12193"/>
                </a:cubicBezTo>
                <a:cubicBezTo>
                  <a:pt x="95417" y="12109"/>
                  <a:pt x="95239" y="11990"/>
                  <a:pt x="95060" y="11883"/>
                </a:cubicBezTo>
                <a:cubicBezTo>
                  <a:pt x="95036" y="11954"/>
                  <a:pt x="95024" y="12014"/>
                  <a:pt x="95024" y="12073"/>
                </a:cubicBezTo>
                <a:cubicBezTo>
                  <a:pt x="94917" y="12062"/>
                  <a:pt x="94822" y="12050"/>
                  <a:pt x="94762" y="12026"/>
                </a:cubicBezTo>
                <a:cubicBezTo>
                  <a:pt x="94679" y="12145"/>
                  <a:pt x="94620" y="12252"/>
                  <a:pt x="94560" y="12371"/>
                </a:cubicBezTo>
                <a:cubicBezTo>
                  <a:pt x="94405" y="12312"/>
                  <a:pt x="94239" y="12240"/>
                  <a:pt x="94060" y="12193"/>
                </a:cubicBezTo>
                <a:cubicBezTo>
                  <a:pt x="94026" y="12186"/>
                  <a:pt x="93971" y="12179"/>
                  <a:pt x="93929" y="12179"/>
                </a:cubicBezTo>
                <a:cubicBezTo>
                  <a:pt x="93899" y="12179"/>
                  <a:pt x="93875" y="12182"/>
                  <a:pt x="93869" y="12193"/>
                </a:cubicBezTo>
                <a:cubicBezTo>
                  <a:pt x="93815" y="12308"/>
                  <a:pt x="93737" y="12324"/>
                  <a:pt x="93652" y="12324"/>
                </a:cubicBezTo>
                <a:cubicBezTo>
                  <a:pt x="93620" y="12324"/>
                  <a:pt x="93588" y="12322"/>
                  <a:pt x="93556" y="12322"/>
                </a:cubicBezTo>
                <a:cubicBezTo>
                  <a:pt x="93541" y="12322"/>
                  <a:pt x="93527" y="12322"/>
                  <a:pt x="93512" y="12323"/>
                </a:cubicBezTo>
                <a:cubicBezTo>
                  <a:pt x="93417" y="12347"/>
                  <a:pt x="93334" y="12371"/>
                  <a:pt x="93227" y="12407"/>
                </a:cubicBezTo>
                <a:cubicBezTo>
                  <a:pt x="93334" y="12704"/>
                  <a:pt x="93584" y="12585"/>
                  <a:pt x="93774" y="12645"/>
                </a:cubicBezTo>
                <a:cubicBezTo>
                  <a:pt x="93727" y="12681"/>
                  <a:pt x="93703" y="12728"/>
                  <a:pt x="93655" y="12776"/>
                </a:cubicBezTo>
                <a:cubicBezTo>
                  <a:pt x="93786" y="12824"/>
                  <a:pt x="93905" y="12859"/>
                  <a:pt x="94060" y="12919"/>
                </a:cubicBezTo>
                <a:cubicBezTo>
                  <a:pt x="94000" y="12978"/>
                  <a:pt x="93965" y="13026"/>
                  <a:pt x="93929" y="13074"/>
                </a:cubicBezTo>
                <a:cubicBezTo>
                  <a:pt x="93941" y="13097"/>
                  <a:pt x="93941" y="13121"/>
                  <a:pt x="93953" y="13145"/>
                </a:cubicBezTo>
                <a:cubicBezTo>
                  <a:pt x="94167" y="13062"/>
                  <a:pt x="94370" y="12966"/>
                  <a:pt x="94620" y="12859"/>
                </a:cubicBezTo>
                <a:lnTo>
                  <a:pt x="94620" y="12859"/>
                </a:lnTo>
                <a:cubicBezTo>
                  <a:pt x="94477" y="13026"/>
                  <a:pt x="94358" y="13145"/>
                  <a:pt x="94250" y="13264"/>
                </a:cubicBezTo>
                <a:cubicBezTo>
                  <a:pt x="94262" y="13300"/>
                  <a:pt x="94286" y="13312"/>
                  <a:pt x="94298" y="13336"/>
                </a:cubicBezTo>
                <a:cubicBezTo>
                  <a:pt x="94441" y="13276"/>
                  <a:pt x="94584" y="13205"/>
                  <a:pt x="94727" y="13145"/>
                </a:cubicBezTo>
                <a:cubicBezTo>
                  <a:pt x="94786" y="13121"/>
                  <a:pt x="94858" y="13085"/>
                  <a:pt x="94917" y="13062"/>
                </a:cubicBezTo>
                <a:cubicBezTo>
                  <a:pt x="94941" y="13133"/>
                  <a:pt x="94965" y="13205"/>
                  <a:pt x="94977" y="13276"/>
                </a:cubicBezTo>
                <a:cubicBezTo>
                  <a:pt x="94977" y="13393"/>
                  <a:pt x="95006" y="13451"/>
                  <a:pt x="95081" y="13451"/>
                </a:cubicBezTo>
                <a:cubicBezTo>
                  <a:pt x="95113" y="13451"/>
                  <a:pt x="95153" y="13440"/>
                  <a:pt x="95203" y="13419"/>
                </a:cubicBezTo>
                <a:cubicBezTo>
                  <a:pt x="95310" y="13359"/>
                  <a:pt x="95393" y="13276"/>
                  <a:pt x="95501" y="13205"/>
                </a:cubicBezTo>
                <a:cubicBezTo>
                  <a:pt x="95513" y="13264"/>
                  <a:pt x="95548" y="13359"/>
                  <a:pt x="95560" y="13359"/>
                </a:cubicBezTo>
                <a:cubicBezTo>
                  <a:pt x="95632" y="13336"/>
                  <a:pt x="95715" y="13324"/>
                  <a:pt x="95774" y="13276"/>
                </a:cubicBezTo>
                <a:cubicBezTo>
                  <a:pt x="95870" y="13240"/>
                  <a:pt x="95965" y="13181"/>
                  <a:pt x="96072" y="13121"/>
                </a:cubicBezTo>
                <a:cubicBezTo>
                  <a:pt x="96084" y="13145"/>
                  <a:pt x="96096" y="13157"/>
                  <a:pt x="96108" y="13193"/>
                </a:cubicBezTo>
                <a:cubicBezTo>
                  <a:pt x="96072" y="13252"/>
                  <a:pt x="96036" y="13359"/>
                  <a:pt x="95965" y="13383"/>
                </a:cubicBezTo>
                <a:cubicBezTo>
                  <a:pt x="95691" y="13514"/>
                  <a:pt x="95429" y="13633"/>
                  <a:pt x="95155" y="13776"/>
                </a:cubicBezTo>
                <a:cubicBezTo>
                  <a:pt x="95052" y="13828"/>
                  <a:pt x="94958" y="13849"/>
                  <a:pt x="94870" y="13849"/>
                </a:cubicBezTo>
                <a:cubicBezTo>
                  <a:pt x="94555" y="13849"/>
                  <a:pt x="94322" y="13573"/>
                  <a:pt x="94024" y="13443"/>
                </a:cubicBezTo>
                <a:lnTo>
                  <a:pt x="94024" y="13443"/>
                </a:lnTo>
                <a:cubicBezTo>
                  <a:pt x="94060" y="13502"/>
                  <a:pt x="94108" y="13562"/>
                  <a:pt x="94120" y="13609"/>
                </a:cubicBezTo>
                <a:cubicBezTo>
                  <a:pt x="94060" y="13681"/>
                  <a:pt x="94012" y="13740"/>
                  <a:pt x="93965" y="13812"/>
                </a:cubicBezTo>
                <a:cubicBezTo>
                  <a:pt x="93810" y="13728"/>
                  <a:pt x="93643" y="13621"/>
                  <a:pt x="93429" y="13514"/>
                </a:cubicBezTo>
                <a:lnTo>
                  <a:pt x="93429" y="13514"/>
                </a:lnTo>
                <a:cubicBezTo>
                  <a:pt x="93465" y="13621"/>
                  <a:pt x="93477" y="13657"/>
                  <a:pt x="93512" y="13740"/>
                </a:cubicBezTo>
                <a:lnTo>
                  <a:pt x="92929" y="13740"/>
                </a:lnTo>
                <a:cubicBezTo>
                  <a:pt x="92929" y="13740"/>
                  <a:pt x="92917" y="13800"/>
                  <a:pt x="92917" y="13812"/>
                </a:cubicBezTo>
                <a:cubicBezTo>
                  <a:pt x="93096" y="13907"/>
                  <a:pt x="93250" y="14014"/>
                  <a:pt x="93453" y="14098"/>
                </a:cubicBezTo>
                <a:lnTo>
                  <a:pt x="93405" y="14276"/>
                </a:lnTo>
                <a:cubicBezTo>
                  <a:pt x="93459" y="14311"/>
                  <a:pt x="93507" y="14325"/>
                  <a:pt x="93552" y="14325"/>
                </a:cubicBezTo>
                <a:cubicBezTo>
                  <a:pt x="93707" y="14325"/>
                  <a:pt x="93825" y="14164"/>
                  <a:pt x="94000" y="14145"/>
                </a:cubicBezTo>
                <a:lnTo>
                  <a:pt x="94000" y="14145"/>
                </a:lnTo>
                <a:cubicBezTo>
                  <a:pt x="93941" y="14252"/>
                  <a:pt x="93893" y="14324"/>
                  <a:pt x="93869" y="14395"/>
                </a:cubicBezTo>
                <a:cubicBezTo>
                  <a:pt x="93893" y="14407"/>
                  <a:pt x="93941" y="14443"/>
                  <a:pt x="93965" y="14455"/>
                </a:cubicBezTo>
                <a:cubicBezTo>
                  <a:pt x="93953" y="14514"/>
                  <a:pt x="93929" y="14574"/>
                  <a:pt x="93905" y="14657"/>
                </a:cubicBezTo>
                <a:cubicBezTo>
                  <a:pt x="94048" y="14633"/>
                  <a:pt x="94143" y="14621"/>
                  <a:pt x="94250" y="14586"/>
                </a:cubicBezTo>
                <a:cubicBezTo>
                  <a:pt x="94250" y="14764"/>
                  <a:pt x="94381" y="15002"/>
                  <a:pt x="94501" y="15002"/>
                </a:cubicBezTo>
                <a:cubicBezTo>
                  <a:pt x="94667" y="15002"/>
                  <a:pt x="94834" y="14979"/>
                  <a:pt x="94882" y="14788"/>
                </a:cubicBezTo>
                <a:cubicBezTo>
                  <a:pt x="94944" y="14884"/>
                  <a:pt x="95002" y="14917"/>
                  <a:pt x="95058" y="14917"/>
                </a:cubicBezTo>
                <a:cubicBezTo>
                  <a:pt x="95182" y="14917"/>
                  <a:pt x="95294" y="14752"/>
                  <a:pt x="95417" y="14752"/>
                </a:cubicBezTo>
                <a:cubicBezTo>
                  <a:pt x="95429" y="14824"/>
                  <a:pt x="95441" y="14907"/>
                  <a:pt x="95453" y="14990"/>
                </a:cubicBezTo>
                <a:cubicBezTo>
                  <a:pt x="95661" y="14877"/>
                  <a:pt x="95853" y="14794"/>
                  <a:pt x="96079" y="14794"/>
                </a:cubicBezTo>
                <a:cubicBezTo>
                  <a:pt x="96137" y="14794"/>
                  <a:pt x="96198" y="14800"/>
                  <a:pt x="96263" y="14812"/>
                </a:cubicBezTo>
                <a:cubicBezTo>
                  <a:pt x="95929" y="15062"/>
                  <a:pt x="95560" y="15229"/>
                  <a:pt x="95179" y="15360"/>
                </a:cubicBezTo>
                <a:cubicBezTo>
                  <a:pt x="95024" y="15417"/>
                  <a:pt x="94874" y="15445"/>
                  <a:pt x="94727" y="15445"/>
                </a:cubicBezTo>
                <a:cubicBezTo>
                  <a:pt x="94480" y="15445"/>
                  <a:pt x="94244" y="15366"/>
                  <a:pt x="94012" y="15217"/>
                </a:cubicBezTo>
                <a:lnTo>
                  <a:pt x="93953" y="15276"/>
                </a:lnTo>
                <a:cubicBezTo>
                  <a:pt x="93989" y="15395"/>
                  <a:pt x="94024" y="15514"/>
                  <a:pt x="94072" y="15681"/>
                </a:cubicBezTo>
                <a:cubicBezTo>
                  <a:pt x="93762" y="15598"/>
                  <a:pt x="93465" y="15526"/>
                  <a:pt x="93155" y="15455"/>
                </a:cubicBezTo>
                <a:lnTo>
                  <a:pt x="93155" y="15455"/>
                </a:lnTo>
                <a:cubicBezTo>
                  <a:pt x="93167" y="15526"/>
                  <a:pt x="93167" y="15586"/>
                  <a:pt x="93179" y="15598"/>
                </a:cubicBezTo>
                <a:cubicBezTo>
                  <a:pt x="92929" y="15681"/>
                  <a:pt x="92703" y="15752"/>
                  <a:pt x="92441" y="15824"/>
                </a:cubicBezTo>
                <a:cubicBezTo>
                  <a:pt x="92679" y="15991"/>
                  <a:pt x="92881" y="16133"/>
                  <a:pt x="93096" y="16276"/>
                </a:cubicBezTo>
                <a:cubicBezTo>
                  <a:pt x="93060" y="16300"/>
                  <a:pt x="93036" y="16324"/>
                  <a:pt x="92977" y="16372"/>
                </a:cubicBezTo>
                <a:cubicBezTo>
                  <a:pt x="93072" y="16431"/>
                  <a:pt x="93167" y="16479"/>
                  <a:pt x="93250" y="16526"/>
                </a:cubicBezTo>
                <a:cubicBezTo>
                  <a:pt x="93215" y="16598"/>
                  <a:pt x="93179" y="16598"/>
                  <a:pt x="93119" y="16765"/>
                </a:cubicBezTo>
                <a:lnTo>
                  <a:pt x="93989" y="16765"/>
                </a:lnTo>
                <a:cubicBezTo>
                  <a:pt x="93989" y="16848"/>
                  <a:pt x="94000" y="16895"/>
                  <a:pt x="94000" y="16991"/>
                </a:cubicBezTo>
                <a:cubicBezTo>
                  <a:pt x="94167" y="16907"/>
                  <a:pt x="94298" y="16848"/>
                  <a:pt x="94441" y="16776"/>
                </a:cubicBezTo>
                <a:cubicBezTo>
                  <a:pt x="94465" y="16848"/>
                  <a:pt x="94489" y="16907"/>
                  <a:pt x="94524" y="17003"/>
                </a:cubicBezTo>
                <a:cubicBezTo>
                  <a:pt x="94786" y="16884"/>
                  <a:pt x="95120" y="17026"/>
                  <a:pt x="95334" y="16729"/>
                </a:cubicBezTo>
                <a:lnTo>
                  <a:pt x="95334" y="16729"/>
                </a:lnTo>
                <a:cubicBezTo>
                  <a:pt x="95239" y="17265"/>
                  <a:pt x="94822" y="17312"/>
                  <a:pt x="94429" y="17384"/>
                </a:cubicBezTo>
                <a:cubicBezTo>
                  <a:pt x="94349" y="17402"/>
                  <a:pt x="94271" y="17411"/>
                  <a:pt x="94195" y="17411"/>
                </a:cubicBezTo>
                <a:cubicBezTo>
                  <a:pt x="93876" y="17411"/>
                  <a:pt x="93595" y="17259"/>
                  <a:pt x="93346" y="17038"/>
                </a:cubicBezTo>
                <a:cubicBezTo>
                  <a:pt x="93334" y="17062"/>
                  <a:pt x="93334" y="17074"/>
                  <a:pt x="93310" y="17086"/>
                </a:cubicBezTo>
                <a:cubicBezTo>
                  <a:pt x="93346" y="17146"/>
                  <a:pt x="93369" y="17217"/>
                  <a:pt x="93405" y="17312"/>
                </a:cubicBezTo>
                <a:cubicBezTo>
                  <a:pt x="93274" y="17288"/>
                  <a:pt x="93179" y="17253"/>
                  <a:pt x="93012" y="17205"/>
                </a:cubicBezTo>
                <a:lnTo>
                  <a:pt x="93012" y="17205"/>
                </a:lnTo>
                <a:cubicBezTo>
                  <a:pt x="93131" y="17336"/>
                  <a:pt x="93215" y="17419"/>
                  <a:pt x="93334" y="17550"/>
                </a:cubicBezTo>
                <a:cubicBezTo>
                  <a:pt x="93060" y="17503"/>
                  <a:pt x="92834" y="17467"/>
                  <a:pt x="92691" y="17431"/>
                </a:cubicBezTo>
                <a:cubicBezTo>
                  <a:pt x="92465" y="17550"/>
                  <a:pt x="92286" y="17634"/>
                  <a:pt x="92060" y="17741"/>
                </a:cubicBezTo>
                <a:cubicBezTo>
                  <a:pt x="92000" y="17729"/>
                  <a:pt x="91941" y="17705"/>
                  <a:pt x="91905" y="17657"/>
                </a:cubicBezTo>
                <a:cubicBezTo>
                  <a:pt x="91879" y="17640"/>
                  <a:pt x="91846" y="17629"/>
                  <a:pt x="91821" y="17629"/>
                </a:cubicBezTo>
                <a:cubicBezTo>
                  <a:pt x="91812" y="17629"/>
                  <a:pt x="91804" y="17630"/>
                  <a:pt x="91798" y="17634"/>
                </a:cubicBezTo>
                <a:cubicBezTo>
                  <a:pt x="91691" y="17669"/>
                  <a:pt x="91607" y="17693"/>
                  <a:pt x="91500" y="17729"/>
                </a:cubicBezTo>
                <a:cubicBezTo>
                  <a:pt x="91488" y="17705"/>
                  <a:pt x="91464" y="17669"/>
                  <a:pt x="91453" y="17657"/>
                </a:cubicBezTo>
                <a:cubicBezTo>
                  <a:pt x="91512" y="17550"/>
                  <a:pt x="91583" y="17467"/>
                  <a:pt x="91619" y="17360"/>
                </a:cubicBezTo>
                <a:cubicBezTo>
                  <a:pt x="91643" y="17300"/>
                  <a:pt x="91619" y="17229"/>
                  <a:pt x="91619" y="17134"/>
                </a:cubicBezTo>
                <a:cubicBezTo>
                  <a:pt x="91631" y="17134"/>
                  <a:pt x="91691" y="17086"/>
                  <a:pt x="91798" y="17015"/>
                </a:cubicBezTo>
                <a:cubicBezTo>
                  <a:pt x="91679" y="16967"/>
                  <a:pt x="91583" y="16943"/>
                  <a:pt x="91583" y="16919"/>
                </a:cubicBezTo>
                <a:lnTo>
                  <a:pt x="91583" y="16657"/>
                </a:lnTo>
                <a:cubicBezTo>
                  <a:pt x="91583" y="16657"/>
                  <a:pt x="91643" y="16645"/>
                  <a:pt x="91691" y="16610"/>
                </a:cubicBezTo>
                <a:cubicBezTo>
                  <a:pt x="91812" y="16536"/>
                  <a:pt x="91922" y="16450"/>
                  <a:pt x="92031" y="16450"/>
                </a:cubicBezTo>
                <a:cubicBezTo>
                  <a:pt x="92115" y="16450"/>
                  <a:pt x="92198" y="16501"/>
                  <a:pt x="92286" y="16645"/>
                </a:cubicBezTo>
                <a:cubicBezTo>
                  <a:pt x="92340" y="16726"/>
                  <a:pt x="92420" y="16763"/>
                  <a:pt x="92507" y="16763"/>
                </a:cubicBezTo>
                <a:cubicBezTo>
                  <a:pt x="92613" y="16763"/>
                  <a:pt x="92730" y="16708"/>
                  <a:pt x="92822" y="16610"/>
                </a:cubicBezTo>
                <a:cubicBezTo>
                  <a:pt x="92643" y="16479"/>
                  <a:pt x="92500" y="16324"/>
                  <a:pt x="92524" y="16062"/>
                </a:cubicBezTo>
                <a:cubicBezTo>
                  <a:pt x="92536" y="15955"/>
                  <a:pt x="92334" y="15812"/>
                  <a:pt x="92203" y="15705"/>
                </a:cubicBezTo>
                <a:cubicBezTo>
                  <a:pt x="92143" y="15657"/>
                  <a:pt x="92024" y="15657"/>
                  <a:pt x="91917" y="15645"/>
                </a:cubicBezTo>
                <a:cubicBezTo>
                  <a:pt x="92107" y="15276"/>
                  <a:pt x="92060" y="15217"/>
                  <a:pt x="91631" y="15181"/>
                </a:cubicBezTo>
                <a:cubicBezTo>
                  <a:pt x="91619" y="15014"/>
                  <a:pt x="91643" y="14824"/>
                  <a:pt x="91560" y="14717"/>
                </a:cubicBezTo>
                <a:cubicBezTo>
                  <a:pt x="91526" y="14670"/>
                  <a:pt x="91440" y="14664"/>
                  <a:pt x="91347" y="14664"/>
                </a:cubicBezTo>
                <a:cubicBezTo>
                  <a:pt x="91320" y="14664"/>
                  <a:pt x="91292" y="14665"/>
                  <a:pt x="91265" y="14665"/>
                </a:cubicBezTo>
                <a:cubicBezTo>
                  <a:pt x="91221" y="14665"/>
                  <a:pt x="91178" y="14664"/>
                  <a:pt x="91143" y="14657"/>
                </a:cubicBezTo>
                <a:cubicBezTo>
                  <a:pt x="91095" y="14752"/>
                  <a:pt x="91072" y="14836"/>
                  <a:pt x="91024" y="14931"/>
                </a:cubicBezTo>
                <a:cubicBezTo>
                  <a:pt x="90917" y="14836"/>
                  <a:pt x="90833" y="14705"/>
                  <a:pt x="90714" y="14681"/>
                </a:cubicBezTo>
                <a:cubicBezTo>
                  <a:pt x="90536" y="14645"/>
                  <a:pt x="90452" y="14574"/>
                  <a:pt x="90429" y="14407"/>
                </a:cubicBezTo>
                <a:cubicBezTo>
                  <a:pt x="90429" y="14395"/>
                  <a:pt x="90369" y="14383"/>
                  <a:pt x="90321" y="14383"/>
                </a:cubicBezTo>
                <a:cubicBezTo>
                  <a:pt x="90284" y="14386"/>
                  <a:pt x="90247" y="14388"/>
                  <a:pt x="90213" y="14388"/>
                </a:cubicBezTo>
                <a:cubicBezTo>
                  <a:pt x="90071" y="14388"/>
                  <a:pt x="89969" y="14349"/>
                  <a:pt x="90036" y="14109"/>
                </a:cubicBezTo>
                <a:cubicBezTo>
                  <a:pt x="90059" y="14062"/>
                  <a:pt x="89893" y="13990"/>
                  <a:pt x="89893" y="13943"/>
                </a:cubicBezTo>
                <a:cubicBezTo>
                  <a:pt x="89905" y="13788"/>
                  <a:pt x="89964" y="13621"/>
                  <a:pt x="90024" y="13383"/>
                </a:cubicBezTo>
                <a:cubicBezTo>
                  <a:pt x="89952" y="13336"/>
                  <a:pt x="89786" y="13252"/>
                  <a:pt x="89595" y="13133"/>
                </a:cubicBezTo>
                <a:cubicBezTo>
                  <a:pt x="89583" y="13133"/>
                  <a:pt x="89524" y="13157"/>
                  <a:pt x="89524" y="13157"/>
                </a:cubicBezTo>
                <a:cubicBezTo>
                  <a:pt x="89417" y="12871"/>
                  <a:pt x="89297" y="12597"/>
                  <a:pt x="89178" y="12276"/>
                </a:cubicBezTo>
                <a:cubicBezTo>
                  <a:pt x="89083" y="12431"/>
                  <a:pt x="89024" y="12502"/>
                  <a:pt x="88952" y="12621"/>
                </a:cubicBezTo>
                <a:cubicBezTo>
                  <a:pt x="88845" y="12502"/>
                  <a:pt x="88762" y="12407"/>
                  <a:pt x="88690" y="12300"/>
                </a:cubicBezTo>
                <a:cubicBezTo>
                  <a:pt x="88714" y="12300"/>
                  <a:pt x="88726" y="12276"/>
                  <a:pt x="88762" y="12276"/>
                </a:cubicBezTo>
                <a:cubicBezTo>
                  <a:pt x="88774" y="12157"/>
                  <a:pt x="88774" y="12073"/>
                  <a:pt x="88786" y="11895"/>
                </a:cubicBezTo>
                <a:lnTo>
                  <a:pt x="88297" y="11895"/>
                </a:lnTo>
                <a:cubicBezTo>
                  <a:pt x="88274" y="11895"/>
                  <a:pt x="88238" y="11716"/>
                  <a:pt x="88214" y="11585"/>
                </a:cubicBezTo>
                <a:cubicBezTo>
                  <a:pt x="88035" y="11645"/>
                  <a:pt x="87881" y="11728"/>
                  <a:pt x="87714" y="11788"/>
                </a:cubicBezTo>
                <a:cubicBezTo>
                  <a:pt x="87654" y="11776"/>
                  <a:pt x="87559" y="11740"/>
                  <a:pt x="87464" y="11716"/>
                </a:cubicBezTo>
                <a:cubicBezTo>
                  <a:pt x="87452" y="11740"/>
                  <a:pt x="87440" y="11776"/>
                  <a:pt x="87404" y="11800"/>
                </a:cubicBezTo>
                <a:cubicBezTo>
                  <a:pt x="87500" y="11942"/>
                  <a:pt x="87571" y="12062"/>
                  <a:pt x="87690" y="12240"/>
                </a:cubicBezTo>
                <a:cubicBezTo>
                  <a:pt x="87611" y="12249"/>
                  <a:pt x="87532" y="12277"/>
                  <a:pt x="87463" y="12277"/>
                </a:cubicBezTo>
                <a:cubicBezTo>
                  <a:pt x="87438" y="12277"/>
                  <a:pt x="87414" y="12273"/>
                  <a:pt x="87392" y="12264"/>
                </a:cubicBezTo>
                <a:cubicBezTo>
                  <a:pt x="87278" y="12227"/>
                  <a:pt x="87190" y="12206"/>
                  <a:pt x="87119" y="12206"/>
                </a:cubicBezTo>
                <a:cubicBezTo>
                  <a:pt x="86961" y="12206"/>
                  <a:pt x="86888" y="12310"/>
                  <a:pt x="86797" y="12574"/>
                </a:cubicBezTo>
                <a:cubicBezTo>
                  <a:pt x="86809" y="12597"/>
                  <a:pt x="86809" y="12609"/>
                  <a:pt x="86821" y="12621"/>
                </a:cubicBezTo>
                <a:cubicBezTo>
                  <a:pt x="86916" y="12669"/>
                  <a:pt x="86976" y="12966"/>
                  <a:pt x="86904" y="13014"/>
                </a:cubicBezTo>
                <a:cubicBezTo>
                  <a:pt x="86857" y="12990"/>
                  <a:pt x="86809" y="12978"/>
                  <a:pt x="86797" y="12966"/>
                </a:cubicBezTo>
                <a:cubicBezTo>
                  <a:pt x="86559" y="13371"/>
                  <a:pt x="86333" y="13752"/>
                  <a:pt x="86095" y="14145"/>
                </a:cubicBezTo>
                <a:lnTo>
                  <a:pt x="86142" y="14205"/>
                </a:lnTo>
                <a:cubicBezTo>
                  <a:pt x="86321" y="14145"/>
                  <a:pt x="86511" y="14098"/>
                  <a:pt x="86702" y="14038"/>
                </a:cubicBezTo>
                <a:cubicBezTo>
                  <a:pt x="86726" y="14086"/>
                  <a:pt x="86750" y="14157"/>
                  <a:pt x="86761" y="14205"/>
                </a:cubicBezTo>
                <a:cubicBezTo>
                  <a:pt x="86630" y="14288"/>
                  <a:pt x="86523" y="14383"/>
                  <a:pt x="86404" y="14455"/>
                </a:cubicBezTo>
                <a:cubicBezTo>
                  <a:pt x="86311" y="14367"/>
                  <a:pt x="86194" y="14322"/>
                  <a:pt x="86085" y="14322"/>
                </a:cubicBezTo>
                <a:cubicBezTo>
                  <a:pt x="85973" y="14322"/>
                  <a:pt x="85869" y="14370"/>
                  <a:pt x="85809" y="14467"/>
                </a:cubicBezTo>
                <a:cubicBezTo>
                  <a:pt x="86071" y="14514"/>
                  <a:pt x="86095" y="14717"/>
                  <a:pt x="86047" y="14919"/>
                </a:cubicBezTo>
                <a:cubicBezTo>
                  <a:pt x="86014" y="15086"/>
                  <a:pt x="86011" y="15170"/>
                  <a:pt x="86188" y="15170"/>
                </a:cubicBezTo>
                <a:cubicBezTo>
                  <a:pt x="86200" y="15170"/>
                  <a:pt x="86212" y="15170"/>
                  <a:pt x="86226" y="15169"/>
                </a:cubicBezTo>
                <a:cubicBezTo>
                  <a:pt x="86261" y="15169"/>
                  <a:pt x="86345" y="15300"/>
                  <a:pt x="86333" y="15312"/>
                </a:cubicBezTo>
                <a:cubicBezTo>
                  <a:pt x="86154" y="15479"/>
                  <a:pt x="86273" y="15645"/>
                  <a:pt x="86309" y="15836"/>
                </a:cubicBezTo>
                <a:cubicBezTo>
                  <a:pt x="86226" y="15764"/>
                  <a:pt x="86142" y="15693"/>
                  <a:pt x="86035" y="15598"/>
                </a:cubicBezTo>
                <a:cubicBezTo>
                  <a:pt x="85892" y="15752"/>
                  <a:pt x="85618" y="15907"/>
                  <a:pt x="85630" y="16026"/>
                </a:cubicBezTo>
                <a:cubicBezTo>
                  <a:pt x="85678" y="16300"/>
                  <a:pt x="85499" y="16419"/>
                  <a:pt x="85392" y="16538"/>
                </a:cubicBezTo>
                <a:cubicBezTo>
                  <a:pt x="85273" y="16598"/>
                  <a:pt x="85154" y="16657"/>
                  <a:pt x="84999" y="16741"/>
                </a:cubicBezTo>
                <a:cubicBezTo>
                  <a:pt x="84972" y="16734"/>
                  <a:pt x="84940" y="16730"/>
                  <a:pt x="84903" y="16730"/>
                </a:cubicBezTo>
                <a:cubicBezTo>
                  <a:pt x="84752" y="16730"/>
                  <a:pt x="84532" y="16790"/>
                  <a:pt x="84321" y="16895"/>
                </a:cubicBezTo>
                <a:cubicBezTo>
                  <a:pt x="84380" y="16741"/>
                  <a:pt x="84440" y="16586"/>
                  <a:pt x="84535" y="16467"/>
                </a:cubicBezTo>
                <a:lnTo>
                  <a:pt x="84535" y="16467"/>
                </a:lnTo>
                <a:cubicBezTo>
                  <a:pt x="84416" y="16526"/>
                  <a:pt x="84297" y="16586"/>
                  <a:pt x="84130" y="16669"/>
                </a:cubicBezTo>
                <a:cubicBezTo>
                  <a:pt x="84166" y="16467"/>
                  <a:pt x="84190" y="16288"/>
                  <a:pt x="84237" y="16074"/>
                </a:cubicBezTo>
                <a:lnTo>
                  <a:pt x="84237" y="16074"/>
                </a:lnTo>
                <a:cubicBezTo>
                  <a:pt x="83963" y="16169"/>
                  <a:pt x="83761" y="16229"/>
                  <a:pt x="83535" y="16300"/>
                </a:cubicBezTo>
                <a:cubicBezTo>
                  <a:pt x="83511" y="16288"/>
                  <a:pt x="83487" y="16264"/>
                  <a:pt x="83463" y="16241"/>
                </a:cubicBezTo>
                <a:cubicBezTo>
                  <a:pt x="83582" y="16026"/>
                  <a:pt x="83713" y="15836"/>
                  <a:pt x="83785" y="15717"/>
                </a:cubicBezTo>
                <a:cubicBezTo>
                  <a:pt x="83773" y="15395"/>
                  <a:pt x="83749" y="15121"/>
                  <a:pt x="83725" y="14860"/>
                </a:cubicBezTo>
                <a:cubicBezTo>
                  <a:pt x="83702" y="14860"/>
                  <a:pt x="83666" y="14836"/>
                  <a:pt x="83642" y="14836"/>
                </a:cubicBezTo>
                <a:cubicBezTo>
                  <a:pt x="83547" y="15038"/>
                  <a:pt x="83475" y="15217"/>
                  <a:pt x="83392" y="15419"/>
                </a:cubicBezTo>
                <a:cubicBezTo>
                  <a:pt x="83297" y="15276"/>
                  <a:pt x="83225" y="15169"/>
                  <a:pt x="83190" y="15121"/>
                </a:cubicBezTo>
                <a:cubicBezTo>
                  <a:pt x="83166" y="14717"/>
                  <a:pt x="83130" y="14359"/>
                  <a:pt x="83106" y="14002"/>
                </a:cubicBezTo>
                <a:lnTo>
                  <a:pt x="82987" y="13978"/>
                </a:lnTo>
                <a:lnTo>
                  <a:pt x="82856" y="14419"/>
                </a:lnTo>
                <a:cubicBezTo>
                  <a:pt x="82761" y="14419"/>
                  <a:pt x="82654" y="14407"/>
                  <a:pt x="82535" y="14407"/>
                </a:cubicBezTo>
                <a:cubicBezTo>
                  <a:pt x="82701" y="14181"/>
                  <a:pt x="82928" y="13990"/>
                  <a:pt x="82761" y="13681"/>
                </a:cubicBezTo>
                <a:cubicBezTo>
                  <a:pt x="82809" y="13633"/>
                  <a:pt x="82880" y="13550"/>
                  <a:pt x="82951" y="13455"/>
                </a:cubicBezTo>
                <a:cubicBezTo>
                  <a:pt x="82535" y="13216"/>
                  <a:pt x="82297" y="12859"/>
                  <a:pt x="82082" y="12478"/>
                </a:cubicBezTo>
                <a:cubicBezTo>
                  <a:pt x="81987" y="12312"/>
                  <a:pt x="81880" y="12145"/>
                  <a:pt x="81749" y="12026"/>
                </a:cubicBezTo>
                <a:cubicBezTo>
                  <a:pt x="81679" y="11956"/>
                  <a:pt x="81615" y="11923"/>
                  <a:pt x="81558" y="11923"/>
                </a:cubicBezTo>
                <a:cubicBezTo>
                  <a:pt x="81468" y="11923"/>
                  <a:pt x="81395" y="12004"/>
                  <a:pt x="81344" y="12157"/>
                </a:cubicBezTo>
                <a:cubicBezTo>
                  <a:pt x="81213" y="12621"/>
                  <a:pt x="81142" y="13133"/>
                  <a:pt x="80892" y="13526"/>
                </a:cubicBezTo>
                <a:cubicBezTo>
                  <a:pt x="80737" y="13764"/>
                  <a:pt x="80630" y="14002"/>
                  <a:pt x="80570" y="14205"/>
                </a:cubicBezTo>
                <a:cubicBezTo>
                  <a:pt x="80439" y="14264"/>
                  <a:pt x="80320" y="14276"/>
                  <a:pt x="80273" y="14348"/>
                </a:cubicBezTo>
                <a:cubicBezTo>
                  <a:pt x="80249" y="14395"/>
                  <a:pt x="80296" y="14514"/>
                  <a:pt x="80320" y="14586"/>
                </a:cubicBezTo>
                <a:cubicBezTo>
                  <a:pt x="80368" y="14717"/>
                  <a:pt x="80427" y="14860"/>
                  <a:pt x="80499" y="15014"/>
                </a:cubicBezTo>
                <a:cubicBezTo>
                  <a:pt x="80356" y="15002"/>
                  <a:pt x="80249" y="14990"/>
                  <a:pt x="80130" y="14979"/>
                </a:cubicBezTo>
                <a:cubicBezTo>
                  <a:pt x="80130" y="15110"/>
                  <a:pt x="80118" y="15229"/>
                  <a:pt x="80130" y="15336"/>
                </a:cubicBezTo>
                <a:cubicBezTo>
                  <a:pt x="80142" y="15455"/>
                  <a:pt x="80213" y="15586"/>
                  <a:pt x="79999" y="15598"/>
                </a:cubicBezTo>
                <a:cubicBezTo>
                  <a:pt x="79963" y="15598"/>
                  <a:pt x="79939" y="15752"/>
                  <a:pt x="79939" y="15824"/>
                </a:cubicBezTo>
                <a:cubicBezTo>
                  <a:pt x="79915" y="16003"/>
                  <a:pt x="80070" y="16205"/>
                  <a:pt x="79796" y="16312"/>
                </a:cubicBezTo>
                <a:cubicBezTo>
                  <a:pt x="79844" y="16407"/>
                  <a:pt x="79880" y="16503"/>
                  <a:pt x="79915" y="16598"/>
                </a:cubicBezTo>
                <a:cubicBezTo>
                  <a:pt x="79975" y="16705"/>
                  <a:pt x="80070" y="16788"/>
                  <a:pt x="80142" y="16884"/>
                </a:cubicBezTo>
                <a:cubicBezTo>
                  <a:pt x="80118" y="16895"/>
                  <a:pt x="80094" y="16919"/>
                  <a:pt x="80070" y="16943"/>
                </a:cubicBezTo>
                <a:cubicBezTo>
                  <a:pt x="79999" y="16884"/>
                  <a:pt x="79939" y="16836"/>
                  <a:pt x="79903" y="16800"/>
                </a:cubicBezTo>
                <a:cubicBezTo>
                  <a:pt x="79796" y="16860"/>
                  <a:pt x="79713" y="16895"/>
                  <a:pt x="79642" y="16943"/>
                </a:cubicBezTo>
                <a:lnTo>
                  <a:pt x="79463" y="16586"/>
                </a:lnTo>
                <a:cubicBezTo>
                  <a:pt x="79475" y="16586"/>
                  <a:pt x="79499" y="16562"/>
                  <a:pt x="79522" y="16562"/>
                </a:cubicBezTo>
                <a:cubicBezTo>
                  <a:pt x="79427" y="16503"/>
                  <a:pt x="79344" y="16443"/>
                  <a:pt x="79237" y="16372"/>
                </a:cubicBezTo>
                <a:cubicBezTo>
                  <a:pt x="79189" y="16419"/>
                  <a:pt x="79118" y="16491"/>
                  <a:pt x="79058" y="16586"/>
                </a:cubicBezTo>
                <a:cubicBezTo>
                  <a:pt x="79118" y="16717"/>
                  <a:pt x="79189" y="16848"/>
                  <a:pt x="79296" y="17086"/>
                </a:cubicBezTo>
                <a:cubicBezTo>
                  <a:pt x="79118" y="17003"/>
                  <a:pt x="79046" y="16955"/>
                  <a:pt x="78987" y="16919"/>
                </a:cubicBezTo>
                <a:cubicBezTo>
                  <a:pt x="78963" y="16943"/>
                  <a:pt x="78939" y="16955"/>
                  <a:pt x="78927" y="16967"/>
                </a:cubicBezTo>
                <a:cubicBezTo>
                  <a:pt x="79058" y="17193"/>
                  <a:pt x="79201" y="17396"/>
                  <a:pt x="79344" y="17634"/>
                </a:cubicBezTo>
                <a:cubicBezTo>
                  <a:pt x="79225" y="17610"/>
                  <a:pt x="79058" y="17562"/>
                  <a:pt x="78808" y="17491"/>
                </a:cubicBezTo>
                <a:lnTo>
                  <a:pt x="78808" y="17491"/>
                </a:lnTo>
                <a:cubicBezTo>
                  <a:pt x="79010" y="17753"/>
                  <a:pt x="79177" y="17919"/>
                  <a:pt x="79284" y="18110"/>
                </a:cubicBezTo>
                <a:cubicBezTo>
                  <a:pt x="79356" y="18265"/>
                  <a:pt x="79320" y="18455"/>
                  <a:pt x="79261" y="18622"/>
                </a:cubicBezTo>
                <a:cubicBezTo>
                  <a:pt x="79070" y="18372"/>
                  <a:pt x="78880" y="18110"/>
                  <a:pt x="78665" y="17836"/>
                </a:cubicBezTo>
                <a:cubicBezTo>
                  <a:pt x="78653" y="17931"/>
                  <a:pt x="78606" y="18027"/>
                  <a:pt x="78629" y="18110"/>
                </a:cubicBezTo>
                <a:cubicBezTo>
                  <a:pt x="78653" y="18503"/>
                  <a:pt x="78332" y="18920"/>
                  <a:pt x="78868" y="19265"/>
                </a:cubicBezTo>
                <a:cubicBezTo>
                  <a:pt x="78820" y="19277"/>
                  <a:pt x="78784" y="19277"/>
                  <a:pt x="78749" y="19289"/>
                </a:cubicBezTo>
                <a:cubicBezTo>
                  <a:pt x="78760" y="19277"/>
                  <a:pt x="78772" y="19241"/>
                  <a:pt x="78784" y="19229"/>
                </a:cubicBezTo>
                <a:cubicBezTo>
                  <a:pt x="78665" y="19217"/>
                  <a:pt x="78570" y="19205"/>
                  <a:pt x="78463" y="19205"/>
                </a:cubicBezTo>
                <a:cubicBezTo>
                  <a:pt x="78451" y="19205"/>
                  <a:pt x="78427" y="19277"/>
                  <a:pt x="78415" y="19420"/>
                </a:cubicBezTo>
                <a:lnTo>
                  <a:pt x="78308" y="19420"/>
                </a:lnTo>
                <a:cubicBezTo>
                  <a:pt x="78332" y="18491"/>
                  <a:pt x="78356" y="17729"/>
                  <a:pt x="78368" y="17717"/>
                </a:cubicBezTo>
                <a:lnTo>
                  <a:pt x="78332" y="17669"/>
                </a:lnTo>
                <a:cubicBezTo>
                  <a:pt x="78284" y="17669"/>
                  <a:pt x="78237" y="18455"/>
                  <a:pt x="78177" y="19420"/>
                </a:cubicBezTo>
                <a:lnTo>
                  <a:pt x="77379" y="19420"/>
                </a:lnTo>
                <a:cubicBezTo>
                  <a:pt x="77379" y="19408"/>
                  <a:pt x="77379" y="19408"/>
                  <a:pt x="77356" y="19408"/>
                </a:cubicBezTo>
                <a:cubicBezTo>
                  <a:pt x="77415" y="19348"/>
                  <a:pt x="77451" y="19301"/>
                  <a:pt x="77498" y="19277"/>
                </a:cubicBezTo>
                <a:cubicBezTo>
                  <a:pt x="77439" y="19229"/>
                  <a:pt x="77379" y="19170"/>
                  <a:pt x="77320" y="19146"/>
                </a:cubicBezTo>
                <a:cubicBezTo>
                  <a:pt x="77310" y="19141"/>
                  <a:pt x="77300" y="19139"/>
                  <a:pt x="77290" y="19139"/>
                </a:cubicBezTo>
                <a:cubicBezTo>
                  <a:pt x="77249" y="19139"/>
                  <a:pt x="77203" y="19170"/>
                  <a:pt x="77165" y="19170"/>
                </a:cubicBezTo>
                <a:cubicBezTo>
                  <a:pt x="77126" y="19180"/>
                  <a:pt x="77089" y="19188"/>
                  <a:pt x="77055" y="19188"/>
                </a:cubicBezTo>
                <a:cubicBezTo>
                  <a:pt x="76975" y="19188"/>
                  <a:pt x="76918" y="19145"/>
                  <a:pt x="76927" y="19003"/>
                </a:cubicBezTo>
                <a:lnTo>
                  <a:pt x="76927" y="19003"/>
                </a:lnTo>
                <a:cubicBezTo>
                  <a:pt x="76748" y="19051"/>
                  <a:pt x="76570" y="19110"/>
                  <a:pt x="76391" y="19158"/>
                </a:cubicBezTo>
                <a:cubicBezTo>
                  <a:pt x="76427" y="19062"/>
                  <a:pt x="76439" y="18991"/>
                  <a:pt x="76463" y="18931"/>
                </a:cubicBezTo>
                <a:cubicBezTo>
                  <a:pt x="76451" y="18920"/>
                  <a:pt x="76439" y="18920"/>
                  <a:pt x="76439" y="18908"/>
                </a:cubicBezTo>
                <a:lnTo>
                  <a:pt x="75951" y="19122"/>
                </a:lnTo>
                <a:cubicBezTo>
                  <a:pt x="75908" y="19148"/>
                  <a:pt x="75852" y="19167"/>
                  <a:pt x="75811" y="19167"/>
                </a:cubicBezTo>
                <a:cubicBezTo>
                  <a:pt x="75796" y="19167"/>
                  <a:pt x="75782" y="19164"/>
                  <a:pt x="75772" y="19158"/>
                </a:cubicBezTo>
                <a:cubicBezTo>
                  <a:pt x="75474" y="18979"/>
                  <a:pt x="75189" y="18800"/>
                  <a:pt x="74903" y="18610"/>
                </a:cubicBezTo>
                <a:cubicBezTo>
                  <a:pt x="74843" y="18562"/>
                  <a:pt x="74831" y="18455"/>
                  <a:pt x="74784" y="18372"/>
                </a:cubicBezTo>
                <a:cubicBezTo>
                  <a:pt x="74796" y="18372"/>
                  <a:pt x="74819" y="18348"/>
                  <a:pt x="74831" y="18348"/>
                </a:cubicBezTo>
                <a:cubicBezTo>
                  <a:pt x="74974" y="18574"/>
                  <a:pt x="75117" y="18646"/>
                  <a:pt x="75296" y="18681"/>
                </a:cubicBezTo>
                <a:cubicBezTo>
                  <a:pt x="75486" y="18705"/>
                  <a:pt x="75712" y="18705"/>
                  <a:pt x="75843" y="18920"/>
                </a:cubicBezTo>
                <a:cubicBezTo>
                  <a:pt x="75855" y="18931"/>
                  <a:pt x="75891" y="18931"/>
                  <a:pt x="75915" y="18943"/>
                </a:cubicBezTo>
                <a:cubicBezTo>
                  <a:pt x="75927" y="18884"/>
                  <a:pt x="75927" y="18848"/>
                  <a:pt x="75951" y="18800"/>
                </a:cubicBezTo>
                <a:cubicBezTo>
                  <a:pt x="75974" y="18812"/>
                  <a:pt x="75986" y="18824"/>
                  <a:pt x="76022" y="18848"/>
                </a:cubicBezTo>
                <a:cubicBezTo>
                  <a:pt x="76093" y="18860"/>
                  <a:pt x="76165" y="18860"/>
                  <a:pt x="76248" y="18860"/>
                </a:cubicBezTo>
                <a:cubicBezTo>
                  <a:pt x="76201" y="18800"/>
                  <a:pt x="76165" y="18729"/>
                  <a:pt x="76129" y="18681"/>
                </a:cubicBezTo>
                <a:cubicBezTo>
                  <a:pt x="76070" y="18610"/>
                  <a:pt x="75974" y="18562"/>
                  <a:pt x="75903" y="18503"/>
                </a:cubicBezTo>
                <a:lnTo>
                  <a:pt x="75903" y="18503"/>
                </a:lnTo>
                <a:cubicBezTo>
                  <a:pt x="76105" y="18574"/>
                  <a:pt x="76308" y="18681"/>
                  <a:pt x="76498" y="18765"/>
                </a:cubicBezTo>
                <a:cubicBezTo>
                  <a:pt x="76504" y="18770"/>
                  <a:pt x="76511" y="18773"/>
                  <a:pt x="76520" y="18773"/>
                </a:cubicBezTo>
                <a:cubicBezTo>
                  <a:pt x="76548" y="18773"/>
                  <a:pt x="76587" y="18747"/>
                  <a:pt x="76605" y="18729"/>
                </a:cubicBezTo>
                <a:cubicBezTo>
                  <a:pt x="76641" y="18670"/>
                  <a:pt x="76677" y="18586"/>
                  <a:pt x="76724" y="18503"/>
                </a:cubicBezTo>
                <a:cubicBezTo>
                  <a:pt x="76641" y="18443"/>
                  <a:pt x="76558" y="18384"/>
                  <a:pt x="76486" y="18324"/>
                </a:cubicBezTo>
                <a:cubicBezTo>
                  <a:pt x="76498" y="18312"/>
                  <a:pt x="76498" y="18289"/>
                  <a:pt x="76510" y="18277"/>
                </a:cubicBezTo>
                <a:cubicBezTo>
                  <a:pt x="76582" y="18324"/>
                  <a:pt x="76641" y="18372"/>
                  <a:pt x="76724" y="18408"/>
                </a:cubicBezTo>
                <a:cubicBezTo>
                  <a:pt x="76808" y="18455"/>
                  <a:pt x="76879" y="18515"/>
                  <a:pt x="76975" y="18562"/>
                </a:cubicBezTo>
                <a:cubicBezTo>
                  <a:pt x="76979" y="18564"/>
                  <a:pt x="76985" y="18565"/>
                  <a:pt x="76992" y="18565"/>
                </a:cubicBezTo>
                <a:cubicBezTo>
                  <a:pt x="77026" y="18565"/>
                  <a:pt x="77086" y="18544"/>
                  <a:pt x="77105" y="18515"/>
                </a:cubicBezTo>
                <a:cubicBezTo>
                  <a:pt x="77117" y="18491"/>
                  <a:pt x="77094" y="18431"/>
                  <a:pt x="77058" y="18384"/>
                </a:cubicBezTo>
                <a:cubicBezTo>
                  <a:pt x="77034" y="18336"/>
                  <a:pt x="76986" y="18312"/>
                  <a:pt x="76975" y="18289"/>
                </a:cubicBezTo>
                <a:cubicBezTo>
                  <a:pt x="77165" y="18253"/>
                  <a:pt x="77379" y="18205"/>
                  <a:pt x="77570" y="18158"/>
                </a:cubicBezTo>
                <a:cubicBezTo>
                  <a:pt x="77594" y="18146"/>
                  <a:pt x="77629" y="18086"/>
                  <a:pt x="77653" y="18038"/>
                </a:cubicBezTo>
                <a:cubicBezTo>
                  <a:pt x="77617" y="18027"/>
                  <a:pt x="77582" y="17979"/>
                  <a:pt x="77534" y="17979"/>
                </a:cubicBezTo>
                <a:cubicBezTo>
                  <a:pt x="77391" y="17955"/>
                  <a:pt x="77236" y="17931"/>
                  <a:pt x="77117" y="17919"/>
                </a:cubicBezTo>
                <a:cubicBezTo>
                  <a:pt x="77105" y="17836"/>
                  <a:pt x="77105" y="17729"/>
                  <a:pt x="77082" y="17717"/>
                </a:cubicBezTo>
                <a:cubicBezTo>
                  <a:pt x="77064" y="17710"/>
                  <a:pt x="77045" y="17707"/>
                  <a:pt x="77024" y="17707"/>
                </a:cubicBezTo>
                <a:cubicBezTo>
                  <a:pt x="76975" y="17707"/>
                  <a:pt x="76921" y="17724"/>
                  <a:pt x="76879" y="17741"/>
                </a:cubicBezTo>
                <a:cubicBezTo>
                  <a:pt x="76844" y="17753"/>
                  <a:pt x="76796" y="17800"/>
                  <a:pt x="76748" y="17836"/>
                </a:cubicBezTo>
                <a:lnTo>
                  <a:pt x="76129" y="18146"/>
                </a:lnTo>
                <a:cubicBezTo>
                  <a:pt x="76129" y="18134"/>
                  <a:pt x="76105" y="18110"/>
                  <a:pt x="76105" y="18098"/>
                </a:cubicBezTo>
                <a:cubicBezTo>
                  <a:pt x="76189" y="18038"/>
                  <a:pt x="76260" y="17979"/>
                  <a:pt x="76332" y="17908"/>
                </a:cubicBezTo>
                <a:cubicBezTo>
                  <a:pt x="76280" y="17860"/>
                  <a:pt x="76232" y="17843"/>
                  <a:pt x="76188" y="17843"/>
                </a:cubicBezTo>
                <a:cubicBezTo>
                  <a:pt x="76121" y="17843"/>
                  <a:pt x="76065" y="17883"/>
                  <a:pt x="76022" y="17919"/>
                </a:cubicBezTo>
                <a:cubicBezTo>
                  <a:pt x="75814" y="18075"/>
                  <a:pt x="75597" y="18120"/>
                  <a:pt x="75373" y="18120"/>
                </a:cubicBezTo>
                <a:cubicBezTo>
                  <a:pt x="75238" y="18120"/>
                  <a:pt x="75101" y="18104"/>
                  <a:pt x="74962" y="18086"/>
                </a:cubicBezTo>
                <a:cubicBezTo>
                  <a:pt x="74831" y="18074"/>
                  <a:pt x="74796" y="18015"/>
                  <a:pt x="74855" y="17896"/>
                </a:cubicBezTo>
                <a:cubicBezTo>
                  <a:pt x="74879" y="17848"/>
                  <a:pt x="74903" y="17788"/>
                  <a:pt x="74950" y="17717"/>
                </a:cubicBezTo>
                <a:cubicBezTo>
                  <a:pt x="75010" y="17931"/>
                  <a:pt x="75153" y="17931"/>
                  <a:pt x="75296" y="17955"/>
                </a:cubicBezTo>
                <a:cubicBezTo>
                  <a:pt x="75308" y="17955"/>
                  <a:pt x="75331" y="17812"/>
                  <a:pt x="75355" y="17777"/>
                </a:cubicBezTo>
                <a:cubicBezTo>
                  <a:pt x="75451" y="17788"/>
                  <a:pt x="75546" y="17800"/>
                  <a:pt x="75653" y="17800"/>
                </a:cubicBezTo>
                <a:cubicBezTo>
                  <a:pt x="75653" y="17788"/>
                  <a:pt x="75665" y="17753"/>
                  <a:pt x="75665" y="17741"/>
                </a:cubicBezTo>
                <a:cubicBezTo>
                  <a:pt x="75605" y="17681"/>
                  <a:pt x="75546" y="17610"/>
                  <a:pt x="75486" y="17550"/>
                </a:cubicBezTo>
                <a:cubicBezTo>
                  <a:pt x="75500" y="17548"/>
                  <a:pt x="75513" y="17547"/>
                  <a:pt x="75526" y="17547"/>
                </a:cubicBezTo>
                <a:cubicBezTo>
                  <a:pt x="75580" y="17547"/>
                  <a:pt x="75629" y="17565"/>
                  <a:pt x="75677" y="17574"/>
                </a:cubicBezTo>
                <a:cubicBezTo>
                  <a:pt x="75722" y="17592"/>
                  <a:pt x="75789" y="17618"/>
                  <a:pt x="75828" y="17618"/>
                </a:cubicBezTo>
                <a:cubicBezTo>
                  <a:pt x="75840" y="17618"/>
                  <a:pt x="75850" y="17615"/>
                  <a:pt x="75855" y="17610"/>
                </a:cubicBezTo>
                <a:cubicBezTo>
                  <a:pt x="75927" y="17538"/>
                  <a:pt x="75999" y="17514"/>
                  <a:pt x="76079" y="17514"/>
                </a:cubicBezTo>
                <a:cubicBezTo>
                  <a:pt x="76131" y="17514"/>
                  <a:pt x="76187" y="17524"/>
                  <a:pt x="76248" y="17538"/>
                </a:cubicBezTo>
                <a:cubicBezTo>
                  <a:pt x="76252" y="17539"/>
                  <a:pt x="76255" y="17539"/>
                  <a:pt x="76259" y="17539"/>
                </a:cubicBezTo>
                <a:cubicBezTo>
                  <a:pt x="76316" y="17539"/>
                  <a:pt x="76383" y="17453"/>
                  <a:pt x="76439" y="17419"/>
                </a:cubicBezTo>
                <a:cubicBezTo>
                  <a:pt x="76391" y="17372"/>
                  <a:pt x="76367" y="17324"/>
                  <a:pt x="76308" y="17300"/>
                </a:cubicBezTo>
                <a:cubicBezTo>
                  <a:pt x="76213" y="17265"/>
                  <a:pt x="76129" y="17253"/>
                  <a:pt x="76010" y="17217"/>
                </a:cubicBezTo>
                <a:cubicBezTo>
                  <a:pt x="76189" y="17098"/>
                  <a:pt x="76213" y="16860"/>
                  <a:pt x="76451" y="16860"/>
                </a:cubicBezTo>
                <a:cubicBezTo>
                  <a:pt x="76522" y="16860"/>
                  <a:pt x="76510" y="16765"/>
                  <a:pt x="76439" y="16729"/>
                </a:cubicBezTo>
                <a:cubicBezTo>
                  <a:pt x="76379" y="16705"/>
                  <a:pt x="76320" y="16681"/>
                  <a:pt x="76248" y="16657"/>
                </a:cubicBezTo>
                <a:cubicBezTo>
                  <a:pt x="76391" y="16550"/>
                  <a:pt x="76558" y="16479"/>
                  <a:pt x="76486" y="16229"/>
                </a:cubicBezTo>
                <a:lnTo>
                  <a:pt x="76486" y="16229"/>
                </a:lnTo>
                <a:cubicBezTo>
                  <a:pt x="76284" y="16324"/>
                  <a:pt x="76105" y="16431"/>
                  <a:pt x="75951" y="16538"/>
                </a:cubicBezTo>
                <a:cubicBezTo>
                  <a:pt x="75879" y="16574"/>
                  <a:pt x="75811" y="16627"/>
                  <a:pt x="75743" y="16627"/>
                </a:cubicBezTo>
                <a:cubicBezTo>
                  <a:pt x="75698" y="16627"/>
                  <a:pt x="75653" y="16604"/>
                  <a:pt x="75605" y="16538"/>
                </a:cubicBezTo>
                <a:cubicBezTo>
                  <a:pt x="75593" y="16503"/>
                  <a:pt x="75534" y="16503"/>
                  <a:pt x="75486" y="16503"/>
                </a:cubicBezTo>
                <a:cubicBezTo>
                  <a:pt x="75570" y="16360"/>
                  <a:pt x="75772" y="16300"/>
                  <a:pt x="75724" y="16062"/>
                </a:cubicBezTo>
                <a:lnTo>
                  <a:pt x="75724" y="16062"/>
                </a:lnTo>
                <a:cubicBezTo>
                  <a:pt x="75593" y="16122"/>
                  <a:pt x="75486" y="16169"/>
                  <a:pt x="75355" y="16241"/>
                </a:cubicBezTo>
                <a:cubicBezTo>
                  <a:pt x="75367" y="16122"/>
                  <a:pt x="75367" y="16026"/>
                  <a:pt x="75367" y="15943"/>
                </a:cubicBezTo>
                <a:cubicBezTo>
                  <a:pt x="75379" y="15955"/>
                  <a:pt x="75379" y="15967"/>
                  <a:pt x="75391" y="15991"/>
                </a:cubicBezTo>
                <a:cubicBezTo>
                  <a:pt x="75486" y="15967"/>
                  <a:pt x="75629" y="16003"/>
                  <a:pt x="75677" y="15943"/>
                </a:cubicBezTo>
                <a:cubicBezTo>
                  <a:pt x="75796" y="15812"/>
                  <a:pt x="75593" y="15788"/>
                  <a:pt x="75546" y="15705"/>
                </a:cubicBezTo>
                <a:cubicBezTo>
                  <a:pt x="75629" y="15574"/>
                  <a:pt x="75736" y="15431"/>
                  <a:pt x="75832" y="15300"/>
                </a:cubicBezTo>
                <a:cubicBezTo>
                  <a:pt x="75855" y="15252"/>
                  <a:pt x="75832" y="15181"/>
                  <a:pt x="75832" y="15121"/>
                </a:cubicBezTo>
                <a:cubicBezTo>
                  <a:pt x="75772" y="15133"/>
                  <a:pt x="75712" y="15133"/>
                  <a:pt x="75665" y="15157"/>
                </a:cubicBezTo>
                <a:cubicBezTo>
                  <a:pt x="75570" y="15193"/>
                  <a:pt x="75498" y="15241"/>
                  <a:pt x="75451" y="15276"/>
                </a:cubicBezTo>
                <a:cubicBezTo>
                  <a:pt x="75391" y="15181"/>
                  <a:pt x="75355" y="15121"/>
                  <a:pt x="75308" y="15062"/>
                </a:cubicBezTo>
                <a:cubicBezTo>
                  <a:pt x="75260" y="15121"/>
                  <a:pt x="75212" y="15181"/>
                  <a:pt x="75177" y="15252"/>
                </a:cubicBezTo>
                <a:cubicBezTo>
                  <a:pt x="75153" y="15288"/>
                  <a:pt x="75153" y="15336"/>
                  <a:pt x="75153" y="15360"/>
                </a:cubicBezTo>
                <a:cubicBezTo>
                  <a:pt x="75117" y="15491"/>
                  <a:pt x="75070" y="15633"/>
                  <a:pt x="75022" y="15776"/>
                </a:cubicBezTo>
                <a:cubicBezTo>
                  <a:pt x="74962" y="15729"/>
                  <a:pt x="74962" y="15705"/>
                  <a:pt x="74950" y="15669"/>
                </a:cubicBezTo>
                <a:cubicBezTo>
                  <a:pt x="74915" y="15407"/>
                  <a:pt x="74998" y="15169"/>
                  <a:pt x="75177" y="14955"/>
                </a:cubicBezTo>
                <a:cubicBezTo>
                  <a:pt x="75272" y="14860"/>
                  <a:pt x="75415" y="14717"/>
                  <a:pt x="75355" y="14502"/>
                </a:cubicBezTo>
                <a:lnTo>
                  <a:pt x="75355" y="14502"/>
                </a:lnTo>
                <a:cubicBezTo>
                  <a:pt x="75200" y="14633"/>
                  <a:pt x="75081" y="14764"/>
                  <a:pt x="74962" y="14883"/>
                </a:cubicBezTo>
                <a:cubicBezTo>
                  <a:pt x="74950" y="14883"/>
                  <a:pt x="74950" y="14871"/>
                  <a:pt x="74950" y="14871"/>
                </a:cubicBezTo>
                <a:lnTo>
                  <a:pt x="74950" y="13990"/>
                </a:lnTo>
                <a:cubicBezTo>
                  <a:pt x="74593" y="14169"/>
                  <a:pt x="74784" y="14514"/>
                  <a:pt x="74641" y="14764"/>
                </a:cubicBezTo>
                <a:cubicBezTo>
                  <a:pt x="74547" y="14619"/>
                  <a:pt x="74454" y="14455"/>
                  <a:pt x="74266" y="14455"/>
                </a:cubicBezTo>
                <a:cubicBezTo>
                  <a:pt x="74238" y="14455"/>
                  <a:pt x="74209" y="14459"/>
                  <a:pt x="74177" y="14467"/>
                </a:cubicBezTo>
                <a:cubicBezTo>
                  <a:pt x="74319" y="14871"/>
                  <a:pt x="74796" y="15110"/>
                  <a:pt x="74641" y="15633"/>
                </a:cubicBezTo>
                <a:cubicBezTo>
                  <a:pt x="74522" y="15431"/>
                  <a:pt x="74379" y="15241"/>
                  <a:pt x="74260" y="15050"/>
                </a:cubicBezTo>
                <a:cubicBezTo>
                  <a:pt x="74248" y="15062"/>
                  <a:pt x="74236" y="15062"/>
                  <a:pt x="74224" y="15074"/>
                </a:cubicBezTo>
                <a:cubicBezTo>
                  <a:pt x="74200" y="15133"/>
                  <a:pt x="74200" y="15181"/>
                  <a:pt x="74188" y="15229"/>
                </a:cubicBezTo>
                <a:cubicBezTo>
                  <a:pt x="74010" y="15157"/>
                  <a:pt x="73843" y="15074"/>
                  <a:pt x="73665" y="15014"/>
                </a:cubicBezTo>
                <a:cubicBezTo>
                  <a:pt x="73653" y="15038"/>
                  <a:pt x="73641" y="15062"/>
                  <a:pt x="73641" y="15074"/>
                </a:cubicBezTo>
                <a:cubicBezTo>
                  <a:pt x="73748" y="15169"/>
                  <a:pt x="73843" y="15276"/>
                  <a:pt x="73950" y="15360"/>
                </a:cubicBezTo>
                <a:cubicBezTo>
                  <a:pt x="73831" y="15431"/>
                  <a:pt x="73712" y="15491"/>
                  <a:pt x="73581" y="15586"/>
                </a:cubicBezTo>
                <a:cubicBezTo>
                  <a:pt x="73669" y="15636"/>
                  <a:pt x="73757" y="15649"/>
                  <a:pt x="73843" y="15649"/>
                </a:cubicBezTo>
                <a:cubicBezTo>
                  <a:pt x="73944" y="15649"/>
                  <a:pt x="74044" y="15631"/>
                  <a:pt x="74141" y="15631"/>
                </a:cubicBezTo>
                <a:cubicBezTo>
                  <a:pt x="74198" y="15631"/>
                  <a:pt x="74253" y="15637"/>
                  <a:pt x="74308" y="15657"/>
                </a:cubicBezTo>
                <a:cubicBezTo>
                  <a:pt x="74081" y="15717"/>
                  <a:pt x="73903" y="15824"/>
                  <a:pt x="73807" y="16026"/>
                </a:cubicBezTo>
                <a:cubicBezTo>
                  <a:pt x="73843" y="16050"/>
                  <a:pt x="73879" y="16074"/>
                  <a:pt x="73903" y="16074"/>
                </a:cubicBezTo>
                <a:cubicBezTo>
                  <a:pt x="73936" y="16068"/>
                  <a:pt x="73967" y="16066"/>
                  <a:pt x="73998" y="16066"/>
                </a:cubicBezTo>
                <a:cubicBezTo>
                  <a:pt x="74099" y="16066"/>
                  <a:pt x="74187" y="16099"/>
                  <a:pt x="74260" y="16181"/>
                </a:cubicBezTo>
                <a:cubicBezTo>
                  <a:pt x="74260" y="16182"/>
                  <a:pt x="74261" y="16183"/>
                  <a:pt x="74263" y="16183"/>
                </a:cubicBezTo>
                <a:cubicBezTo>
                  <a:pt x="74280" y="16183"/>
                  <a:pt x="74356" y="16143"/>
                  <a:pt x="74367" y="16122"/>
                </a:cubicBezTo>
                <a:cubicBezTo>
                  <a:pt x="74379" y="16086"/>
                  <a:pt x="74379" y="16026"/>
                  <a:pt x="74379" y="15991"/>
                </a:cubicBezTo>
                <a:cubicBezTo>
                  <a:pt x="74617" y="16014"/>
                  <a:pt x="74700" y="16145"/>
                  <a:pt x="74653" y="16372"/>
                </a:cubicBezTo>
                <a:cubicBezTo>
                  <a:pt x="74617" y="16538"/>
                  <a:pt x="74605" y="16705"/>
                  <a:pt x="74593" y="16860"/>
                </a:cubicBezTo>
                <a:cubicBezTo>
                  <a:pt x="74593" y="16919"/>
                  <a:pt x="74581" y="16967"/>
                  <a:pt x="74581" y="17074"/>
                </a:cubicBezTo>
                <a:cubicBezTo>
                  <a:pt x="74308" y="16907"/>
                  <a:pt x="74069" y="16765"/>
                  <a:pt x="73950" y="16479"/>
                </a:cubicBezTo>
                <a:cubicBezTo>
                  <a:pt x="73891" y="16324"/>
                  <a:pt x="73807" y="16193"/>
                  <a:pt x="73712" y="16026"/>
                </a:cubicBezTo>
                <a:cubicBezTo>
                  <a:pt x="73629" y="16122"/>
                  <a:pt x="73569" y="16169"/>
                  <a:pt x="73510" y="16205"/>
                </a:cubicBezTo>
                <a:cubicBezTo>
                  <a:pt x="73415" y="16122"/>
                  <a:pt x="73331" y="16050"/>
                  <a:pt x="73236" y="15955"/>
                </a:cubicBezTo>
                <a:cubicBezTo>
                  <a:pt x="73212" y="15931"/>
                  <a:pt x="73153" y="15931"/>
                  <a:pt x="73105" y="15931"/>
                </a:cubicBezTo>
                <a:cubicBezTo>
                  <a:pt x="73105" y="15967"/>
                  <a:pt x="73093" y="16026"/>
                  <a:pt x="73117" y="16074"/>
                </a:cubicBezTo>
                <a:cubicBezTo>
                  <a:pt x="73165" y="16169"/>
                  <a:pt x="73224" y="16253"/>
                  <a:pt x="73284" y="16324"/>
                </a:cubicBezTo>
                <a:cubicBezTo>
                  <a:pt x="73153" y="16348"/>
                  <a:pt x="73034" y="16372"/>
                  <a:pt x="72891" y="16384"/>
                </a:cubicBezTo>
                <a:cubicBezTo>
                  <a:pt x="73045" y="16538"/>
                  <a:pt x="73176" y="16657"/>
                  <a:pt x="73295" y="16765"/>
                </a:cubicBezTo>
                <a:cubicBezTo>
                  <a:pt x="73284" y="16776"/>
                  <a:pt x="73284" y="16788"/>
                  <a:pt x="73272" y="16824"/>
                </a:cubicBezTo>
                <a:cubicBezTo>
                  <a:pt x="73176" y="16848"/>
                  <a:pt x="73069" y="16860"/>
                  <a:pt x="72986" y="16895"/>
                </a:cubicBezTo>
                <a:cubicBezTo>
                  <a:pt x="72950" y="16907"/>
                  <a:pt x="72926" y="16955"/>
                  <a:pt x="72914" y="17003"/>
                </a:cubicBezTo>
                <a:cubicBezTo>
                  <a:pt x="72914" y="17015"/>
                  <a:pt x="72950" y="17038"/>
                  <a:pt x="72986" y="17074"/>
                </a:cubicBezTo>
                <a:cubicBezTo>
                  <a:pt x="73093" y="17146"/>
                  <a:pt x="73212" y="17217"/>
                  <a:pt x="73331" y="17312"/>
                </a:cubicBezTo>
                <a:cubicBezTo>
                  <a:pt x="73433" y="17269"/>
                  <a:pt x="73495" y="17243"/>
                  <a:pt x="73534" y="17243"/>
                </a:cubicBezTo>
                <a:cubicBezTo>
                  <a:pt x="73591" y="17243"/>
                  <a:pt x="73598" y="17297"/>
                  <a:pt x="73605" y="17431"/>
                </a:cubicBezTo>
                <a:cubicBezTo>
                  <a:pt x="73450" y="17455"/>
                  <a:pt x="73284" y="17503"/>
                  <a:pt x="73117" y="17538"/>
                </a:cubicBezTo>
                <a:lnTo>
                  <a:pt x="73117" y="17598"/>
                </a:lnTo>
                <a:cubicBezTo>
                  <a:pt x="73224" y="17657"/>
                  <a:pt x="73331" y="17693"/>
                  <a:pt x="73450" y="17753"/>
                </a:cubicBezTo>
                <a:cubicBezTo>
                  <a:pt x="73450" y="17788"/>
                  <a:pt x="73426" y="17812"/>
                  <a:pt x="73415" y="17860"/>
                </a:cubicBezTo>
                <a:cubicBezTo>
                  <a:pt x="73486" y="17908"/>
                  <a:pt x="73569" y="17931"/>
                  <a:pt x="73629" y="17967"/>
                </a:cubicBezTo>
                <a:cubicBezTo>
                  <a:pt x="73605" y="17979"/>
                  <a:pt x="73605" y="18015"/>
                  <a:pt x="73593" y="18027"/>
                </a:cubicBezTo>
                <a:cubicBezTo>
                  <a:pt x="73510" y="17979"/>
                  <a:pt x="73403" y="17931"/>
                  <a:pt x="73307" y="17908"/>
                </a:cubicBezTo>
                <a:cubicBezTo>
                  <a:pt x="73280" y="17904"/>
                  <a:pt x="73249" y="17902"/>
                  <a:pt x="73218" y="17902"/>
                </a:cubicBezTo>
                <a:cubicBezTo>
                  <a:pt x="73155" y="17902"/>
                  <a:pt x="73089" y="17908"/>
                  <a:pt x="73034" y="17908"/>
                </a:cubicBezTo>
                <a:cubicBezTo>
                  <a:pt x="73045" y="17967"/>
                  <a:pt x="73045" y="18027"/>
                  <a:pt x="73057" y="18110"/>
                </a:cubicBezTo>
                <a:cubicBezTo>
                  <a:pt x="72760" y="18169"/>
                  <a:pt x="72474" y="18277"/>
                  <a:pt x="72260" y="18515"/>
                </a:cubicBezTo>
                <a:cubicBezTo>
                  <a:pt x="72319" y="18574"/>
                  <a:pt x="72391" y="18622"/>
                  <a:pt x="72462" y="18646"/>
                </a:cubicBezTo>
                <a:cubicBezTo>
                  <a:pt x="72450" y="18670"/>
                  <a:pt x="72414" y="18681"/>
                  <a:pt x="72403" y="18681"/>
                </a:cubicBezTo>
                <a:cubicBezTo>
                  <a:pt x="72331" y="18717"/>
                  <a:pt x="72263" y="18771"/>
                  <a:pt x="72195" y="18771"/>
                </a:cubicBezTo>
                <a:cubicBezTo>
                  <a:pt x="72150" y="18771"/>
                  <a:pt x="72104" y="18748"/>
                  <a:pt x="72057" y="18681"/>
                </a:cubicBezTo>
                <a:cubicBezTo>
                  <a:pt x="72045" y="18646"/>
                  <a:pt x="71986" y="18646"/>
                  <a:pt x="71938" y="18646"/>
                </a:cubicBezTo>
                <a:cubicBezTo>
                  <a:pt x="72033" y="18503"/>
                  <a:pt x="72224" y="18443"/>
                  <a:pt x="72176" y="18205"/>
                </a:cubicBezTo>
                <a:lnTo>
                  <a:pt x="72176" y="18205"/>
                </a:lnTo>
                <a:cubicBezTo>
                  <a:pt x="72045" y="18265"/>
                  <a:pt x="71938" y="18312"/>
                  <a:pt x="71807" y="18384"/>
                </a:cubicBezTo>
                <a:cubicBezTo>
                  <a:pt x="71819" y="18265"/>
                  <a:pt x="71819" y="18169"/>
                  <a:pt x="71819" y="18086"/>
                </a:cubicBezTo>
                <a:cubicBezTo>
                  <a:pt x="71843" y="18098"/>
                  <a:pt x="71843" y="18110"/>
                  <a:pt x="71855" y="18134"/>
                </a:cubicBezTo>
                <a:cubicBezTo>
                  <a:pt x="71938" y="18110"/>
                  <a:pt x="72093" y="18146"/>
                  <a:pt x="72141" y="18086"/>
                </a:cubicBezTo>
                <a:cubicBezTo>
                  <a:pt x="72260" y="17955"/>
                  <a:pt x="72045" y="17931"/>
                  <a:pt x="71998" y="17848"/>
                </a:cubicBezTo>
                <a:cubicBezTo>
                  <a:pt x="72093" y="17717"/>
                  <a:pt x="72200" y="17574"/>
                  <a:pt x="72283" y="17443"/>
                </a:cubicBezTo>
                <a:cubicBezTo>
                  <a:pt x="72319" y="17396"/>
                  <a:pt x="72283" y="17324"/>
                  <a:pt x="72283" y="17265"/>
                </a:cubicBezTo>
                <a:cubicBezTo>
                  <a:pt x="72224" y="17276"/>
                  <a:pt x="72164" y="17276"/>
                  <a:pt x="72117" y="17300"/>
                </a:cubicBezTo>
                <a:cubicBezTo>
                  <a:pt x="72033" y="17336"/>
                  <a:pt x="71962" y="17384"/>
                  <a:pt x="71914" y="17419"/>
                </a:cubicBezTo>
                <a:cubicBezTo>
                  <a:pt x="71855" y="17324"/>
                  <a:pt x="71807" y="17265"/>
                  <a:pt x="71760" y="17205"/>
                </a:cubicBezTo>
                <a:cubicBezTo>
                  <a:pt x="71724" y="17265"/>
                  <a:pt x="71676" y="17324"/>
                  <a:pt x="71629" y="17396"/>
                </a:cubicBezTo>
                <a:cubicBezTo>
                  <a:pt x="71617" y="17431"/>
                  <a:pt x="71617" y="17479"/>
                  <a:pt x="71617" y="17503"/>
                </a:cubicBezTo>
                <a:cubicBezTo>
                  <a:pt x="71569" y="17634"/>
                  <a:pt x="71521" y="17777"/>
                  <a:pt x="71486" y="17919"/>
                </a:cubicBezTo>
                <a:cubicBezTo>
                  <a:pt x="71426" y="17872"/>
                  <a:pt x="71426" y="17848"/>
                  <a:pt x="71402" y="17812"/>
                </a:cubicBezTo>
                <a:cubicBezTo>
                  <a:pt x="71379" y="17550"/>
                  <a:pt x="71450" y="17312"/>
                  <a:pt x="71629" y="17098"/>
                </a:cubicBezTo>
                <a:cubicBezTo>
                  <a:pt x="71736" y="17003"/>
                  <a:pt x="71867" y="16860"/>
                  <a:pt x="71807" y="16645"/>
                </a:cubicBezTo>
                <a:lnTo>
                  <a:pt x="71807" y="16645"/>
                </a:lnTo>
                <a:cubicBezTo>
                  <a:pt x="71664" y="16776"/>
                  <a:pt x="71545" y="16907"/>
                  <a:pt x="71426" y="17026"/>
                </a:cubicBezTo>
                <a:cubicBezTo>
                  <a:pt x="71402" y="17026"/>
                  <a:pt x="71402" y="17015"/>
                  <a:pt x="71402" y="17015"/>
                </a:cubicBezTo>
                <a:lnTo>
                  <a:pt x="71402" y="16133"/>
                </a:lnTo>
                <a:cubicBezTo>
                  <a:pt x="71045" y="16312"/>
                  <a:pt x="71224" y="16657"/>
                  <a:pt x="71093" y="16907"/>
                </a:cubicBezTo>
                <a:cubicBezTo>
                  <a:pt x="70999" y="16762"/>
                  <a:pt x="70915" y="16599"/>
                  <a:pt x="70721" y="16599"/>
                </a:cubicBezTo>
                <a:cubicBezTo>
                  <a:pt x="70693" y="16599"/>
                  <a:pt x="70662" y="16602"/>
                  <a:pt x="70628" y="16610"/>
                </a:cubicBezTo>
                <a:cubicBezTo>
                  <a:pt x="70783" y="17015"/>
                  <a:pt x="71260" y="17253"/>
                  <a:pt x="71093" y="17777"/>
                </a:cubicBezTo>
                <a:cubicBezTo>
                  <a:pt x="70974" y="17574"/>
                  <a:pt x="70843" y="17384"/>
                  <a:pt x="70724" y="17193"/>
                </a:cubicBezTo>
                <a:cubicBezTo>
                  <a:pt x="70712" y="17205"/>
                  <a:pt x="70688" y="17205"/>
                  <a:pt x="70676" y="17217"/>
                </a:cubicBezTo>
                <a:cubicBezTo>
                  <a:pt x="70664" y="17276"/>
                  <a:pt x="70664" y="17324"/>
                  <a:pt x="70652" y="17372"/>
                </a:cubicBezTo>
                <a:cubicBezTo>
                  <a:pt x="70474" y="17300"/>
                  <a:pt x="70307" y="17217"/>
                  <a:pt x="70128" y="17157"/>
                </a:cubicBezTo>
                <a:cubicBezTo>
                  <a:pt x="70117" y="17181"/>
                  <a:pt x="70093" y="17205"/>
                  <a:pt x="70093" y="17217"/>
                </a:cubicBezTo>
                <a:cubicBezTo>
                  <a:pt x="70200" y="17312"/>
                  <a:pt x="70307" y="17419"/>
                  <a:pt x="70414" y="17503"/>
                </a:cubicBezTo>
                <a:cubicBezTo>
                  <a:pt x="70295" y="17574"/>
                  <a:pt x="70176" y="17634"/>
                  <a:pt x="70033" y="17729"/>
                </a:cubicBezTo>
                <a:cubicBezTo>
                  <a:pt x="70125" y="17779"/>
                  <a:pt x="70215" y="17793"/>
                  <a:pt x="70304" y="17793"/>
                </a:cubicBezTo>
                <a:cubicBezTo>
                  <a:pt x="70407" y="17793"/>
                  <a:pt x="70508" y="17774"/>
                  <a:pt x="70605" y="17774"/>
                </a:cubicBezTo>
                <a:cubicBezTo>
                  <a:pt x="70662" y="17774"/>
                  <a:pt x="70717" y="17780"/>
                  <a:pt x="70771" y="17800"/>
                </a:cubicBezTo>
                <a:cubicBezTo>
                  <a:pt x="70545" y="17860"/>
                  <a:pt x="70367" y="17967"/>
                  <a:pt x="70259" y="18169"/>
                </a:cubicBezTo>
                <a:cubicBezTo>
                  <a:pt x="70307" y="18193"/>
                  <a:pt x="70331" y="18217"/>
                  <a:pt x="70367" y="18217"/>
                </a:cubicBezTo>
                <a:cubicBezTo>
                  <a:pt x="70397" y="18212"/>
                  <a:pt x="70426" y="18209"/>
                  <a:pt x="70455" y="18209"/>
                </a:cubicBezTo>
                <a:cubicBezTo>
                  <a:pt x="70552" y="18209"/>
                  <a:pt x="70641" y="18242"/>
                  <a:pt x="70724" y="18324"/>
                </a:cubicBezTo>
                <a:cubicBezTo>
                  <a:pt x="70724" y="18326"/>
                  <a:pt x="70725" y="18326"/>
                  <a:pt x="70726" y="18326"/>
                </a:cubicBezTo>
                <a:cubicBezTo>
                  <a:pt x="70741" y="18326"/>
                  <a:pt x="70810" y="18286"/>
                  <a:pt x="70831" y="18265"/>
                </a:cubicBezTo>
                <a:cubicBezTo>
                  <a:pt x="70843" y="18229"/>
                  <a:pt x="70843" y="18169"/>
                  <a:pt x="70843" y="18134"/>
                </a:cubicBezTo>
                <a:cubicBezTo>
                  <a:pt x="71081" y="18158"/>
                  <a:pt x="71152" y="18289"/>
                  <a:pt x="71105" y="18515"/>
                </a:cubicBezTo>
                <a:cubicBezTo>
                  <a:pt x="71081" y="18681"/>
                  <a:pt x="71069" y="18848"/>
                  <a:pt x="71045" y="19003"/>
                </a:cubicBezTo>
                <a:cubicBezTo>
                  <a:pt x="71045" y="19062"/>
                  <a:pt x="71033" y="19110"/>
                  <a:pt x="71033" y="19217"/>
                </a:cubicBezTo>
                <a:cubicBezTo>
                  <a:pt x="71033" y="19217"/>
                  <a:pt x="70783" y="18967"/>
                  <a:pt x="70438" y="18670"/>
                </a:cubicBezTo>
                <a:cubicBezTo>
                  <a:pt x="70426" y="18646"/>
                  <a:pt x="70426" y="18634"/>
                  <a:pt x="70414" y="18622"/>
                </a:cubicBezTo>
                <a:cubicBezTo>
                  <a:pt x="70355" y="18467"/>
                  <a:pt x="70259" y="18336"/>
                  <a:pt x="70176" y="18169"/>
                </a:cubicBezTo>
                <a:cubicBezTo>
                  <a:pt x="70093" y="18253"/>
                  <a:pt x="70033" y="18289"/>
                  <a:pt x="69997" y="18336"/>
                </a:cubicBezTo>
                <a:cubicBezTo>
                  <a:pt x="69938" y="18289"/>
                  <a:pt x="69890" y="18265"/>
                  <a:pt x="69831" y="18229"/>
                </a:cubicBezTo>
                <a:cubicBezTo>
                  <a:pt x="69783" y="18193"/>
                  <a:pt x="69736" y="18158"/>
                  <a:pt x="69700" y="18110"/>
                </a:cubicBezTo>
                <a:cubicBezTo>
                  <a:pt x="69664" y="18086"/>
                  <a:pt x="69605" y="18086"/>
                  <a:pt x="69557" y="18086"/>
                </a:cubicBezTo>
                <a:cubicBezTo>
                  <a:pt x="69377" y="17996"/>
                  <a:pt x="69203" y="17938"/>
                  <a:pt x="69050" y="17938"/>
                </a:cubicBezTo>
                <a:cubicBezTo>
                  <a:pt x="68879" y="17938"/>
                  <a:pt x="68734" y="18011"/>
                  <a:pt x="68640" y="18193"/>
                </a:cubicBezTo>
                <a:cubicBezTo>
                  <a:pt x="68569" y="18336"/>
                  <a:pt x="68366" y="18455"/>
                  <a:pt x="68069" y="18574"/>
                </a:cubicBezTo>
                <a:cubicBezTo>
                  <a:pt x="67795" y="18503"/>
                  <a:pt x="67509" y="18384"/>
                  <a:pt x="67235" y="18217"/>
                </a:cubicBezTo>
                <a:lnTo>
                  <a:pt x="67235" y="18217"/>
                </a:lnTo>
                <a:cubicBezTo>
                  <a:pt x="67241" y="18217"/>
                  <a:pt x="67247" y="18217"/>
                  <a:pt x="67254" y="18217"/>
                </a:cubicBezTo>
                <a:cubicBezTo>
                  <a:pt x="67435" y="18217"/>
                  <a:pt x="67589" y="18098"/>
                  <a:pt x="67768" y="18098"/>
                </a:cubicBezTo>
                <a:cubicBezTo>
                  <a:pt x="67839" y="18098"/>
                  <a:pt x="67915" y="18117"/>
                  <a:pt x="67997" y="18169"/>
                </a:cubicBezTo>
                <a:cubicBezTo>
                  <a:pt x="68050" y="18208"/>
                  <a:pt x="68123" y="18219"/>
                  <a:pt x="68207" y="18219"/>
                </a:cubicBezTo>
                <a:cubicBezTo>
                  <a:pt x="68334" y="18219"/>
                  <a:pt x="68485" y="18193"/>
                  <a:pt x="68628" y="18193"/>
                </a:cubicBezTo>
                <a:cubicBezTo>
                  <a:pt x="68569" y="18074"/>
                  <a:pt x="68533" y="18015"/>
                  <a:pt x="68509" y="17931"/>
                </a:cubicBezTo>
                <a:lnTo>
                  <a:pt x="68509" y="17931"/>
                </a:lnTo>
                <a:cubicBezTo>
                  <a:pt x="68604" y="17967"/>
                  <a:pt x="68700" y="17979"/>
                  <a:pt x="68771" y="18015"/>
                </a:cubicBezTo>
                <a:cubicBezTo>
                  <a:pt x="68890" y="17848"/>
                  <a:pt x="68997" y="17693"/>
                  <a:pt x="69116" y="17550"/>
                </a:cubicBezTo>
                <a:cubicBezTo>
                  <a:pt x="69057" y="17479"/>
                  <a:pt x="69009" y="17419"/>
                  <a:pt x="68962" y="17336"/>
                </a:cubicBezTo>
                <a:cubicBezTo>
                  <a:pt x="69057" y="17217"/>
                  <a:pt x="69164" y="17122"/>
                  <a:pt x="69295" y="16955"/>
                </a:cubicBezTo>
                <a:lnTo>
                  <a:pt x="69295" y="16955"/>
                </a:lnTo>
                <a:cubicBezTo>
                  <a:pt x="69140" y="16967"/>
                  <a:pt x="69069" y="16967"/>
                  <a:pt x="68985" y="17003"/>
                </a:cubicBezTo>
                <a:cubicBezTo>
                  <a:pt x="68652" y="17074"/>
                  <a:pt x="68307" y="17181"/>
                  <a:pt x="67985" y="17241"/>
                </a:cubicBezTo>
                <a:cubicBezTo>
                  <a:pt x="67930" y="17251"/>
                  <a:pt x="67879" y="17256"/>
                  <a:pt x="67830" y="17256"/>
                </a:cubicBezTo>
                <a:cubicBezTo>
                  <a:pt x="67584" y="17256"/>
                  <a:pt x="67418" y="17128"/>
                  <a:pt x="67319" y="16860"/>
                </a:cubicBezTo>
                <a:lnTo>
                  <a:pt x="67319" y="16860"/>
                </a:lnTo>
                <a:cubicBezTo>
                  <a:pt x="67533" y="16895"/>
                  <a:pt x="67735" y="16919"/>
                  <a:pt x="68009" y="16955"/>
                </a:cubicBezTo>
                <a:cubicBezTo>
                  <a:pt x="67878" y="16788"/>
                  <a:pt x="67795" y="16681"/>
                  <a:pt x="67688" y="16562"/>
                </a:cubicBezTo>
                <a:cubicBezTo>
                  <a:pt x="67831" y="16550"/>
                  <a:pt x="67973" y="16538"/>
                  <a:pt x="68116" y="16503"/>
                </a:cubicBezTo>
                <a:cubicBezTo>
                  <a:pt x="68128" y="16479"/>
                  <a:pt x="68152" y="16467"/>
                  <a:pt x="68152" y="16431"/>
                </a:cubicBezTo>
                <a:cubicBezTo>
                  <a:pt x="68092" y="16419"/>
                  <a:pt x="68033" y="16384"/>
                  <a:pt x="68009" y="16384"/>
                </a:cubicBezTo>
                <a:cubicBezTo>
                  <a:pt x="68116" y="16300"/>
                  <a:pt x="68188" y="16229"/>
                  <a:pt x="68271" y="16145"/>
                </a:cubicBezTo>
                <a:lnTo>
                  <a:pt x="68223" y="16110"/>
                </a:lnTo>
                <a:cubicBezTo>
                  <a:pt x="67857" y="16172"/>
                  <a:pt x="67490" y="16210"/>
                  <a:pt x="67126" y="16210"/>
                </a:cubicBezTo>
                <a:cubicBezTo>
                  <a:pt x="66721" y="16210"/>
                  <a:pt x="66320" y="16163"/>
                  <a:pt x="65926" y="16050"/>
                </a:cubicBezTo>
                <a:cubicBezTo>
                  <a:pt x="66009" y="15931"/>
                  <a:pt x="66068" y="15836"/>
                  <a:pt x="66140" y="15752"/>
                </a:cubicBezTo>
                <a:cubicBezTo>
                  <a:pt x="66281" y="15821"/>
                  <a:pt x="66361" y="15859"/>
                  <a:pt x="66471" y="15859"/>
                </a:cubicBezTo>
                <a:cubicBezTo>
                  <a:pt x="66611" y="15859"/>
                  <a:pt x="66802" y="15797"/>
                  <a:pt x="67235" y="15657"/>
                </a:cubicBezTo>
                <a:cubicBezTo>
                  <a:pt x="67080" y="15538"/>
                  <a:pt x="66926" y="15455"/>
                  <a:pt x="66795" y="15360"/>
                </a:cubicBezTo>
                <a:cubicBezTo>
                  <a:pt x="66807" y="15336"/>
                  <a:pt x="66818" y="15300"/>
                  <a:pt x="66842" y="15288"/>
                </a:cubicBezTo>
                <a:cubicBezTo>
                  <a:pt x="67080" y="15300"/>
                  <a:pt x="67319" y="15312"/>
                  <a:pt x="67569" y="15348"/>
                </a:cubicBezTo>
                <a:cubicBezTo>
                  <a:pt x="67533" y="15050"/>
                  <a:pt x="67700" y="14979"/>
                  <a:pt x="67938" y="14943"/>
                </a:cubicBezTo>
                <a:cubicBezTo>
                  <a:pt x="68033" y="14931"/>
                  <a:pt x="68164" y="14931"/>
                  <a:pt x="68057" y="14800"/>
                </a:cubicBezTo>
                <a:cubicBezTo>
                  <a:pt x="68176" y="14717"/>
                  <a:pt x="68283" y="14645"/>
                  <a:pt x="68450" y="14538"/>
                </a:cubicBezTo>
                <a:cubicBezTo>
                  <a:pt x="68164" y="14395"/>
                  <a:pt x="67926" y="14276"/>
                  <a:pt x="67652" y="14145"/>
                </a:cubicBezTo>
                <a:cubicBezTo>
                  <a:pt x="67473" y="14169"/>
                  <a:pt x="67235" y="14217"/>
                  <a:pt x="66926" y="14276"/>
                </a:cubicBezTo>
                <a:cubicBezTo>
                  <a:pt x="67057" y="14145"/>
                  <a:pt x="67152" y="14038"/>
                  <a:pt x="67283" y="13907"/>
                </a:cubicBezTo>
                <a:lnTo>
                  <a:pt x="67283" y="13907"/>
                </a:lnTo>
                <a:cubicBezTo>
                  <a:pt x="67104" y="13943"/>
                  <a:pt x="66997" y="13978"/>
                  <a:pt x="66854" y="14002"/>
                </a:cubicBezTo>
                <a:cubicBezTo>
                  <a:pt x="66902" y="13907"/>
                  <a:pt x="66926" y="13824"/>
                  <a:pt x="66961" y="13752"/>
                </a:cubicBezTo>
                <a:cubicBezTo>
                  <a:pt x="66938" y="13740"/>
                  <a:pt x="66938" y="13705"/>
                  <a:pt x="66926" y="13693"/>
                </a:cubicBezTo>
                <a:cubicBezTo>
                  <a:pt x="66640" y="13931"/>
                  <a:pt x="66338" y="14093"/>
                  <a:pt x="65985" y="14093"/>
                </a:cubicBezTo>
                <a:cubicBezTo>
                  <a:pt x="65897" y="14093"/>
                  <a:pt x="65806" y="14083"/>
                  <a:pt x="65711" y="14062"/>
                </a:cubicBezTo>
                <a:cubicBezTo>
                  <a:pt x="65271" y="13978"/>
                  <a:pt x="64818" y="13931"/>
                  <a:pt x="64699" y="13336"/>
                </a:cubicBezTo>
                <a:lnTo>
                  <a:pt x="64699" y="13336"/>
                </a:lnTo>
                <a:cubicBezTo>
                  <a:pt x="64949" y="13669"/>
                  <a:pt x="65318" y="13502"/>
                  <a:pt x="65616" y="13633"/>
                </a:cubicBezTo>
                <a:cubicBezTo>
                  <a:pt x="65652" y="13550"/>
                  <a:pt x="65664" y="13466"/>
                  <a:pt x="65687" y="13383"/>
                </a:cubicBezTo>
                <a:cubicBezTo>
                  <a:pt x="65854" y="13455"/>
                  <a:pt x="66009" y="13526"/>
                  <a:pt x="66187" y="13621"/>
                </a:cubicBezTo>
                <a:cubicBezTo>
                  <a:pt x="66187" y="13514"/>
                  <a:pt x="66199" y="13383"/>
                  <a:pt x="66199" y="13383"/>
                </a:cubicBezTo>
                <a:lnTo>
                  <a:pt x="67164" y="13383"/>
                </a:lnTo>
                <a:cubicBezTo>
                  <a:pt x="67092" y="13205"/>
                  <a:pt x="67057" y="13193"/>
                  <a:pt x="67021" y="13097"/>
                </a:cubicBezTo>
                <a:cubicBezTo>
                  <a:pt x="67116" y="13050"/>
                  <a:pt x="67211" y="12990"/>
                  <a:pt x="67342" y="12931"/>
                </a:cubicBezTo>
                <a:cubicBezTo>
                  <a:pt x="67283" y="12895"/>
                  <a:pt x="67259" y="12847"/>
                  <a:pt x="67211" y="12812"/>
                </a:cubicBezTo>
                <a:cubicBezTo>
                  <a:pt x="67438" y="12657"/>
                  <a:pt x="67676" y="12490"/>
                  <a:pt x="67938" y="12312"/>
                </a:cubicBezTo>
                <a:cubicBezTo>
                  <a:pt x="67640" y="12216"/>
                  <a:pt x="67390" y="12145"/>
                  <a:pt x="67104" y="12062"/>
                </a:cubicBezTo>
                <a:cubicBezTo>
                  <a:pt x="67104" y="12026"/>
                  <a:pt x="67116" y="11966"/>
                  <a:pt x="67140" y="11895"/>
                </a:cubicBezTo>
                <a:lnTo>
                  <a:pt x="67140" y="11895"/>
                </a:lnTo>
                <a:cubicBezTo>
                  <a:pt x="66783" y="11978"/>
                  <a:pt x="66449" y="12062"/>
                  <a:pt x="66104" y="12145"/>
                </a:cubicBezTo>
                <a:cubicBezTo>
                  <a:pt x="66152" y="11966"/>
                  <a:pt x="66199" y="11835"/>
                  <a:pt x="66247" y="11704"/>
                </a:cubicBezTo>
                <a:lnTo>
                  <a:pt x="66187" y="11645"/>
                </a:lnTo>
                <a:cubicBezTo>
                  <a:pt x="65927" y="11808"/>
                  <a:pt x="65667" y="11893"/>
                  <a:pt x="65396" y="11893"/>
                </a:cubicBezTo>
                <a:cubicBezTo>
                  <a:pt x="65232" y="11893"/>
                  <a:pt x="65064" y="11862"/>
                  <a:pt x="64890" y="11800"/>
                </a:cubicBezTo>
                <a:cubicBezTo>
                  <a:pt x="64461" y="11657"/>
                  <a:pt x="64056" y="11478"/>
                  <a:pt x="63687" y="11180"/>
                </a:cubicBezTo>
                <a:cubicBezTo>
                  <a:pt x="63757" y="11167"/>
                  <a:pt x="63826" y="11161"/>
                  <a:pt x="63893" y="11161"/>
                </a:cubicBezTo>
                <a:cubicBezTo>
                  <a:pt x="64133" y="11161"/>
                  <a:pt x="64357" y="11241"/>
                  <a:pt x="64580" y="11371"/>
                </a:cubicBezTo>
                <a:cubicBezTo>
                  <a:pt x="64604" y="11264"/>
                  <a:pt x="64616" y="11180"/>
                  <a:pt x="64640" y="11109"/>
                </a:cubicBezTo>
                <a:cubicBezTo>
                  <a:pt x="64778" y="11117"/>
                  <a:pt x="64899" y="11292"/>
                  <a:pt x="65035" y="11292"/>
                </a:cubicBezTo>
                <a:cubicBezTo>
                  <a:pt x="65097" y="11292"/>
                  <a:pt x="65163" y="11254"/>
                  <a:pt x="65235" y="11145"/>
                </a:cubicBezTo>
                <a:cubicBezTo>
                  <a:pt x="65271" y="11371"/>
                  <a:pt x="65485" y="11383"/>
                  <a:pt x="65652" y="11407"/>
                </a:cubicBezTo>
                <a:cubicBezTo>
                  <a:pt x="65783" y="11407"/>
                  <a:pt x="65926" y="11133"/>
                  <a:pt x="65926" y="10942"/>
                </a:cubicBezTo>
                <a:cubicBezTo>
                  <a:pt x="66045" y="10966"/>
                  <a:pt x="66164" y="10990"/>
                  <a:pt x="66318" y="11014"/>
                </a:cubicBezTo>
                <a:cubicBezTo>
                  <a:pt x="66283" y="10930"/>
                  <a:pt x="66271" y="10847"/>
                  <a:pt x="66247" y="10776"/>
                </a:cubicBezTo>
                <a:cubicBezTo>
                  <a:pt x="66283" y="10752"/>
                  <a:pt x="66318" y="10728"/>
                  <a:pt x="66366" y="10704"/>
                </a:cubicBezTo>
                <a:cubicBezTo>
                  <a:pt x="66318" y="10609"/>
                  <a:pt x="66271" y="10538"/>
                  <a:pt x="66211" y="10418"/>
                </a:cubicBezTo>
                <a:lnTo>
                  <a:pt x="66211" y="10418"/>
                </a:lnTo>
                <a:cubicBezTo>
                  <a:pt x="66403" y="10455"/>
                  <a:pt x="66539" y="10631"/>
                  <a:pt x="66704" y="10631"/>
                </a:cubicBezTo>
                <a:cubicBezTo>
                  <a:pt x="66754" y="10631"/>
                  <a:pt x="66808" y="10615"/>
                  <a:pt x="66866" y="10573"/>
                </a:cubicBezTo>
                <a:cubicBezTo>
                  <a:pt x="66854" y="10514"/>
                  <a:pt x="66842" y="10430"/>
                  <a:pt x="66818" y="10371"/>
                </a:cubicBezTo>
                <a:cubicBezTo>
                  <a:pt x="67033" y="10276"/>
                  <a:pt x="67223" y="10168"/>
                  <a:pt x="67414" y="10061"/>
                </a:cubicBezTo>
                <a:cubicBezTo>
                  <a:pt x="67414" y="10049"/>
                  <a:pt x="67402" y="9990"/>
                  <a:pt x="67402" y="9990"/>
                </a:cubicBezTo>
                <a:lnTo>
                  <a:pt x="66807" y="9990"/>
                </a:lnTo>
                <a:cubicBezTo>
                  <a:pt x="66842" y="9895"/>
                  <a:pt x="66854" y="9835"/>
                  <a:pt x="66878" y="9740"/>
                </a:cubicBezTo>
                <a:lnTo>
                  <a:pt x="66878" y="9740"/>
                </a:lnTo>
                <a:cubicBezTo>
                  <a:pt x="66664" y="9859"/>
                  <a:pt x="66485" y="9954"/>
                  <a:pt x="66283" y="10061"/>
                </a:cubicBezTo>
                <a:cubicBezTo>
                  <a:pt x="66223" y="9990"/>
                  <a:pt x="66187" y="9930"/>
                  <a:pt x="66128" y="9835"/>
                </a:cubicBezTo>
                <a:cubicBezTo>
                  <a:pt x="66152" y="9799"/>
                  <a:pt x="66176" y="9716"/>
                  <a:pt x="66223" y="9656"/>
                </a:cubicBezTo>
                <a:lnTo>
                  <a:pt x="66223" y="9656"/>
                </a:lnTo>
                <a:cubicBezTo>
                  <a:pt x="65898" y="9787"/>
                  <a:pt x="65638" y="10098"/>
                  <a:pt x="65284" y="10098"/>
                </a:cubicBezTo>
                <a:cubicBezTo>
                  <a:pt x="65185" y="10098"/>
                  <a:pt x="65079" y="10074"/>
                  <a:pt x="64961" y="10014"/>
                </a:cubicBezTo>
                <a:cubicBezTo>
                  <a:pt x="64663" y="9871"/>
                  <a:pt x="64354" y="9740"/>
                  <a:pt x="64068" y="9585"/>
                </a:cubicBezTo>
                <a:cubicBezTo>
                  <a:pt x="63997" y="9537"/>
                  <a:pt x="63961" y="9454"/>
                  <a:pt x="63901" y="9383"/>
                </a:cubicBezTo>
                <a:cubicBezTo>
                  <a:pt x="63925" y="9347"/>
                  <a:pt x="63937" y="9335"/>
                  <a:pt x="63961" y="9299"/>
                </a:cubicBezTo>
                <a:cubicBezTo>
                  <a:pt x="64068" y="9359"/>
                  <a:pt x="64187" y="9418"/>
                  <a:pt x="64294" y="9478"/>
                </a:cubicBezTo>
                <a:cubicBezTo>
                  <a:pt x="64366" y="9514"/>
                  <a:pt x="64437" y="9537"/>
                  <a:pt x="64532" y="9561"/>
                </a:cubicBezTo>
                <a:cubicBezTo>
                  <a:pt x="64544" y="9561"/>
                  <a:pt x="64568" y="9454"/>
                  <a:pt x="64592" y="9395"/>
                </a:cubicBezTo>
                <a:cubicBezTo>
                  <a:pt x="64687" y="9466"/>
                  <a:pt x="64794" y="9561"/>
                  <a:pt x="64913" y="9621"/>
                </a:cubicBezTo>
                <a:cubicBezTo>
                  <a:pt x="64969" y="9647"/>
                  <a:pt x="65014" y="9660"/>
                  <a:pt x="65048" y="9660"/>
                </a:cubicBezTo>
                <a:cubicBezTo>
                  <a:pt x="65124" y="9660"/>
                  <a:pt x="65152" y="9597"/>
                  <a:pt x="65152" y="9466"/>
                </a:cubicBezTo>
                <a:cubicBezTo>
                  <a:pt x="65152" y="9383"/>
                  <a:pt x="65199" y="9299"/>
                  <a:pt x="65211" y="9216"/>
                </a:cubicBezTo>
                <a:cubicBezTo>
                  <a:pt x="65283" y="9240"/>
                  <a:pt x="65366" y="9287"/>
                  <a:pt x="65437" y="9323"/>
                </a:cubicBezTo>
                <a:cubicBezTo>
                  <a:pt x="65604" y="9395"/>
                  <a:pt x="65747" y="9466"/>
                  <a:pt x="65914" y="9537"/>
                </a:cubicBezTo>
                <a:cubicBezTo>
                  <a:pt x="65926" y="9514"/>
                  <a:pt x="65937" y="9478"/>
                  <a:pt x="65973" y="9454"/>
                </a:cubicBezTo>
                <a:cubicBezTo>
                  <a:pt x="65854" y="9323"/>
                  <a:pt x="65723" y="9180"/>
                  <a:pt x="65556" y="9002"/>
                </a:cubicBezTo>
                <a:lnTo>
                  <a:pt x="65556" y="9002"/>
                </a:lnTo>
                <a:cubicBezTo>
                  <a:pt x="65854" y="9121"/>
                  <a:pt x="66080" y="9228"/>
                  <a:pt x="66295" y="9323"/>
                </a:cubicBezTo>
                <a:cubicBezTo>
                  <a:pt x="66318" y="9287"/>
                  <a:pt x="66330" y="9275"/>
                  <a:pt x="66330" y="9240"/>
                </a:cubicBezTo>
                <a:cubicBezTo>
                  <a:pt x="66283" y="9204"/>
                  <a:pt x="66235" y="9145"/>
                  <a:pt x="66176" y="9085"/>
                </a:cubicBezTo>
                <a:cubicBezTo>
                  <a:pt x="66330" y="9025"/>
                  <a:pt x="66473" y="8978"/>
                  <a:pt x="66628" y="8918"/>
                </a:cubicBezTo>
                <a:cubicBezTo>
                  <a:pt x="66580" y="8871"/>
                  <a:pt x="66533" y="8823"/>
                  <a:pt x="66497" y="8764"/>
                </a:cubicBezTo>
                <a:cubicBezTo>
                  <a:pt x="66699" y="8704"/>
                  <a:pt x="66985" y="8847"/>
                  <a:pt x="67104" y="8502"/>
                </a:cubicBezTo>
                <a:cubicBezTo>
                  <a:pt x="66997" y="8466"/>
                  <a:pt x="66890" y="8442"/>
                  <a:pt x="66795" y="8430"/>
                </a:cubicBezTo>
                <a:cubicBezTo>
                  <a:pt x="66652" y="8394"/>
                  <a:pt x="66473" y="8466"/>
                  <a:pt x="66390" y="8263"/>
                </a:cubicBezTo>
                <a:cubicBezTo>
                  <a:pt x="66385" y="8249"/>
                  <a:pt x="66360" y="8245"/>
                  <a:pt x="66328" y="8245"/>
                </a:cubicBezTo>
                <a:cubicBezTo>
                  <a:pt x="66279" y="8245"/>
                  <a:pt x="66212" y="8256"/>
                  <a:pt x="66176" y="8263"/>
                </a:cubicBezTo>
                <a:cubicBezTo>
                  <a:pt x="65985" y="8323"/>
                  <a:pt x="65795" y="8394"/>
                  <a:pt x="65616" y="8466"/>
                </a:cubicBezTo>
                <a:cubicBezTo>
                  <a:pt x="65545" y="8335"/>
                  <a:pt x="65485" y="8228"/>
                  <a:pt x="65390" y="8085"/>
                </a:cubicBezTo>
                <a:cubicBezTo>
                  <a:pt x="65306" y="8097"/>
                  <a:pt x="65199" y="8109"/>
                  <a:pt x="65080" y="8144"/>
                </a:cubicBezTo>
                <a:cubicBezTo>
                  <a:pt x="65068" y="8073"/>
                  <a:pt x="65044" y="8013"/>
                  <a:pt x="65033" y="7918"/>
                </a:cubicBezTo>
                <a:cubicBezTo>
                  <a:pt x="64830" y="8037"/>
                  <a:pt x="64628" y="8156"/>
                  <a:pt x="64425" y="8263"/>
                </a:cubicBezTo>
                <a:cubicBezTo>
                  <a:pt x="64348" y="8302"/>
                  <a:pt x="64273" y="8318"/>
                  <a:pt x="64201" y="8318"/>
                </a:cubicBezTo>
                <a:cubicBezTo>
                  <a:pt x="64049" y="8318"/>
                  <a:pt x="63907" y="8249"/>
                  <a:pt x="63770" y="8168"/>
                </a:cubicBezTo>
                <a:cubicBezTo>
                  <a:pt x="63830" y="8085"/>
                  <a:pt x="63878" y="7990"/>
                  <a:pt x="63949" y="7906"/>
                </a:cubicBezTo>
                <a:cubicBezTo>
                  <a:pt x="63640" y="7775"/>
                  <a:pt x="63199" y="7990"/>
                  <a:pt x="63044" y="7573"/>
                </a:cubicBezTo>
                <a:cubicBezTo>
                  <a:pt x="62961" y="7382"/>
                  <a:pt x="62925" y="7192"/>
                  <a:pt x="62866" y="6978"/>
                </a:cubicBezTo>
                <a:cubicBezTo>
                  <a:pt x="62889" y="6966"/>
                  <a:pt x="62925" y="6966"/>
                  <a:pt x="62949" y="6954"/>
                </a:cubicBezTo>
                <a:cubicBezTo>
                  <a:pt x="62961" y="7013"/>
                  <a:pt x="62961" y="7073"/>
                  <a:pt x="62985" y="7120"/>
                </a:cubicBezTo>
                <a:cubicBezTo>
                  <a:pt x="63020" y="7263"/>
                  <a:pt x="63068" y="7418"/>
                  <a:pt x="63128" y="7549"/>
                </a:cubicBezTo>
                <a:cubicBezTo>
                  <a:pt x="63163" y="7609"/>
                  <a:pt x="63247" y="7656"/>
                  <a:pt x="63318" y="7692"/>
                </a:cubicBezTo>
                <a:cubicBezTo>
                  <a:pt x="63366" y="7621"/>
                  <a:pt x="63413" y="7561"/>
                  <a:pt x="63461" y="7490"/>
                </a:cubicBezTo>
                <a:cubicBezTo>
                  <a:pt x="63485" y="7442"/>
                  <a:pt x="63485" y="7394"/>
                  <a:pt x="63497" y="7359"/>
                </a:cubicBezTo>
                <a:cubicBezTo>
                  <a:pt x="63662" y="7644"/>
                  <a:pt x="63743" y="7737"/>
                  <a:pt x="63908" y="7737"/>
                </a:cubicBezTo>
                <a:cubicBezTo>
                  <a:pt x="63957" y="7737"/>
                  <a:pt x="64013" y="7729"/>
                  <a:pt x="64080" y="7716"/>
                </a:cubicBezTo>
                <a:cubicBezTo>
                  <a:pt x="64056" y="7632"/>
                  <a:pt x="64032" y="7549"/>
                  <a:pt x="64009" y="7454"/>
                </a:cubicBezTo>
                <a:cubicBezTo>
                  <a:pt x="64068" y="7418"/>
                  <a:pt x="64128" y="7371"/>
                  <a:pt x="64187" y="7335"/>
                </a:cubicBezTo>
                <a:cubicBezTo>
                  <a:pt x="64318" y="7490"/>
                  <a:pt x="64449" y="7632"/>
                  <a:pt x="64604" y="7775"/>
                </a:cubicBezTo>
                <a:cubicBezTo>
                  <a:pt x="64652" y="7823"/>
                  <a:pt x="64698" y="7848"/>
                  <a:pt x="64737" y="7848"/>
                </a:cubicBezTo>
                <a:cubicBezTo>
                  <a:pt x="64796" y="7848"/>
                  <a:pt x="64840" y="7794"/>
                  <a:pt x="64854" y="7680"/>
                </a:cubicBezTo>
                <a:cubicBezTo>
                  <a:pt x="64866" y="7609"/>
                  <a:pt x="64925" y="7549"/>
                  <a:pt x="64961" y="7478"/>
                </a:cubicBezTo>
                <a:cubicBezTo>
                  <a:pt x="65052" y="7543"/>
                  <a:pt x="65168" y="7573"/>
                  <a:pt x="65290" y="7573"/>
                </a:cubicBezTo>
                <a:cubicBezTo>
                  <a:pt x="65502" y="7573"/>
                  <a:pt x="65735" y="7482"/>
                  <a:pt x="65902" y="7323"/>
                </a:cubicBezTo>
                <a:cubicBezTo>
                  <a:pt x="65604" y="7013"/>
                  <a:pt x="65223" y="6882"/>
                  <a:pt x="64830" y="6787"/>
                </a:cubicBezTo>
                <a:cubicBezTo>
                  <a:pt x="64842" y="6668"/>
                  <a:pt x="64854" y="6585"/>
                  <a:pt x="64866" y="6501"/>
                </a:cubicBezTo>
                <a:cubicBezTo>
                  <a:pt x="64779" y="6501"/>
                  <a:pt x="64691" y="6491"/>
                  <a:pt x="64607" y="6491"/>
                </a:cubicBezTo>
                <a:cubicBezTo>
                  <a:pt x="64566" y="6491"/>
                  <a:pt x="64525" y="6493"/>
                  <a:pt x="64485" y="6501"/>
                </a:cubicBezTo>
                <a:cubicBezTo>
                  <a:pt x="64354" y="6537"/>
                  <a:pt x="64235" y="6609"/>
                  <a:pt x="64092" y="6656"/>
                </a:cubicBezTo>
                <a:cubicBezTo>
                  <a:pt x="64080" y="6620"/>
                  <a:pt x="64080" y="6609"/>
                  <a:pt x="64068" y="6585"/>
                </a:cubicBezTo>
                <a:cubicBezTo>
                  <a:pt x="64151" y="6537"/>
                  <a:pt x="64247" y="6489"/>
                  <a:pt x="64354" y="6430"/>
                </a:cubicBezTo>
                <a:cubicBezTo>
                  <a:pt x="64330" y="6370"/>
                  <a:pt x="64318" y="6311"/>
                  <a:pt x="64306" y="6287"/>
                </a:cubicBezTo>
                <a:cubicBezTo>
                  <a:pt x="64473" y="6192"/>
                  <a:pt x="64604" y="6132"/>
                  <a:pt x="64747" y="6061"/>
                </a:cubicBezTo>
                <a:cubicBezTo>
                  <a:pt x="64747" y="6025"/>
                  <a:pt x="64747" y="6001"/>
                  <a:pt x="64735" y="5989"/>
                </a:cubicBezTo>
                <a:cubicBezTo>
                  <a:pt x="64509" y="5942"/>
                  <a:pt x="64306" y="5894"/>
                  <a:pt x="64080" y="5847"/>
                </a:cubicBezTo>
                <a:cubicBezTo>
                  <a:pt x="64087" y="5670"/>
                  <a:pt x="64103" y="5594"/>
                  <a:pt x="64182" y="5594"/>
                </a:cubicBezTo>
                <a:cubicBezTo>
                  <a:pt x="64235" y="5594"/>
                  <a:pt x="64319" y="5629"/>
                  <a:pt x="64449" y="5692"/>
                </a:cubicBezTo>
                <a:cubicBezTo>
                  <a:pt x="64616" y="5585"/>
                  <a:pt x="64771" y="5477"/>
                  <a:pt x="64913" y="5370"/>
                </a:cubicBezTo>
                <a:cubicBezTo>
                  <a:pt x="64961" y="5346"/>
                  <a:pt x="65033" y="5299"/>
                  <a:pt x="65021" y="5287"/>
                </a:cubicBezTo>
                <a:cubicBezTo>
                  <a:pt x="65009" y="5227"/>
                  <a:pt x="64961" y="5168"/>
                  <a:pt x="64913" y="5156"/>
                </a:cubicBezTo>
                <a:cubicBezTo>
                  <a:pt x="64794" y="5108"/>
                  <a:pt x="64675" y="5073"/>
                  <a:pt x="64544" y="5049"/>
                </a:cubicBezTo>
                <a:cubicBezTo>
                  <a:pt x="64532" y="5013"/>
                  <a:pt x="64509" y="5001"/>
                  <a:pt x="64509" y="4977"/>
                </a:cubicBezTo>
                <a:cubicBezTo>
                  <a:pt x="64675" y="4823"/>
                  <a:pt x="64842" y="4656"/>
                  <a:pt x="65044" y="4465"/>
                </a:cubicBezTo>
                <a:cubicBezTo>
                  <a:pt x="64854" y="4442"/>
                  <a:pt x="64711" y="4406"/>
                  <a:pt x="64532" y="4382"/>
                </a:cubicBezTo>
                <a:cubicBezTo>
                  <a:pt x="64604" y="4263"/>
                  <a:pt x="64675" y="4156"/>
                  <a:pt x="64735" y="4037"/>
                </a:cubicBezTo>
                <a:cubicBezTo>
                  <a:pt x="64771" y="3989"/>
                  <a:pt x="64747" y="3918"/>
                  <a:pt x="64747" y="3846"/>
                </a:cubicBezTo>
                <a:lnTo>
                  <a:pt x="64747" y="3846"/>
                </a:lnTo>
                <a:cubicBezTo>
                  <a:pt x="64687" y="3858"/>
                  <a:pt x="64616" y="3858"/>
                  <a:pt x="64568" y="3882"/>
                </a:cubicBezTo>
                <a:cubicBezTo>
                  <a:pt x="64437" y="3989"/>
                  <a:pt x="64330" y="4096"/>
                  <a:pt x="64199" y="4215"/>
                </a:cubicBezTo>
                <a:cubicBezTo>
                  <a:pt x="64116" y="4144"/>
                  <a:pt x="64056" y="4084"/>
                  <a:pt x="63937" y="3965"/>
                </a:cubicBezTo>
                <a:cubicBezTo>
                  <a:pt x="63830" y="4168"/>
                  <a:pt x="63711" y="4358"/>
                  <a:pt x="63616" y="4561"/>
                </a:cubicBezTo>
                <a:cubicBezTo>
                  <a:pt x="63461" y="4930"/>
                  <a:pt x="63163" y="5132"/>
                  <a:pt x="62782" y="5358"/>
                </a:cubicBezTo>
                <a:cubicBezTo>
                  <a:pt x="62770" y="5227"/>
                  <a:pt x="62770" y="5156"/>
                  <a:pt x="62758" y="5073"/>
                </a:cubicBezTo>
                <a:cubicBezTo>
                  <a:pt x="62723" y="4858"/>
                  <a:pt x="62711" y="4632"/>
                  <a:pt x="62663" y="4406"/>
                </a:cubicBezTo>
                <a:cubicBezTo>
                  <a:pt x="62604" y="4108"/>
                  <a:pt x="62711" y="3942"/>
                  <a:pt x="63044" y="3906"/>
                </a:cubicBezTo>
                <a:lnTo>
                  <a:pt x="63044" y="3906"/>
                </a:lnTo>
                <a:cubicBezTo>
                  <a:pt x="63044" y="3965"/>
                  <a:pt x="63020" y="4037"/>
                  <a:pt x="63056" y="4084"/>
                </a:cubicBezTo>
                <a:cubicBezTo>
                  <a:pt x="63077" y="4116"/>
                  <a:pt x="63165" y="4158"/>
                  <a:pt x="63184" y="4158"/>
                </a:cubicBezTo>
                <a:cubicBezTo>
                  <a:pt x="63186" y="4158"/>
                  <a:pt x="63187" y="4157"/>
                  <a:pt x="63187" y="4156"/>
                </a:cubicBezTo>
                <a:cubicBezTo>
                  <a:pt x="63290" y="4034"/>
                  <a:pt x="63409" y="3993"/>
                  <a:pt x="63547" y="3993"/>
                </a:cubicBezTo>
                <a:cubicBezTo>
                  <a:pt x="63585" y="3993"/>
                  <a:pt x="63623" y="3996"/>
                  <a:pt x="63663" y="4001"/>
                </a:cubicBezTo>
                <a:cubicBezTo>
                  <a:pt x="63699" y="4001"/>
                  <a:pt x="63735" y="3977"/>
                  <a:pt x="63794" y="3942"/>
                </a:cubicBezTo>
                <a:cubicBezTo>
                  <a:pt x="63651" y="3668"/>
                  <a:pt x="63413" y="3525"/>
                  <a:pt x="63128" y="3441"/>
                </a:cubicBezTo>
                <a:cubicBezTo>
                  <a:pt x="63198" y="3417"/>
                  <a:pt x="63269" y="3409"/>
                  <a:pt x="63341" y="3409"/>
                </a:cubicBezTo>
                <a:cubicBezTo>
                  <a:pt x="63471" y="3409"/>
                  <a:pt x="63603" y="3434"/>
                  <a:pt x="63739" y="3434"/>
                </a:cubicBezTo>
                <a:cubicBezTo>
                  <a:pt x="63862" y="3434"/>
                  <a:pt x="63988" y="3413"/>
                  <a:pt x="64116" y="3334"/>
                </a:cubicBezTo>
                <a:cubicBezTo>
                  <a:pt x="63937" y="3227"/>
                  <a:pt x="63782" y="3144"/>
                  <a:pt x="63604" y="3049"/>
                </a:cubicBezTo>
                <a:cubicBezTo>
                  <a:pt x="63735" y="2929"/>
                  <a:pt x="63890" y="2810"/>
                  <a:pt x="64021" y="2679"/>
                </a:cubicBezTo>
                <a:lnTo>
                  <a:pt x="63973" y="2596"/>
                </a:lnTo>
                <a:cubicBezTo>
                  <a:pt x="63759" y="2679"/>
                  <a:pt x="63520" y="2775"/>
                  <a:pt x="63282" y="2870"/>
                </a:cubicBezTo>
                <a:cubicBezTo>
                  <a:pt x="63259" y="2810"/>
                  <a:pt x="63259" y="2751"/>
                  <a:pt x="63247" y="2679"/>
                </a:cubicBezTo>
                <a:cubicBezTo>
                  <a:pt x="63235" y="2668"/>
                  <a:pt x="63199" y="2668"/>
                  <a:pt x="63187" y="2656"/>
                </a:cubicBezTo>
                <a:cubicBezTo>
                  <a:pt x="63020" y="2906"/>
                  <a:pt x="62866" y="3168"/>
                  <a:pt x="62687" y="3430"/>
                </a:cubicBezTo>
                <a:cubicBezTo>
                  <a:pt x="62473" y="2739"/>
                  <a:pt x="63116" y="2418"/>
                  <a:pt x="63306" y="1882"/>
                </a:cubicBezTo>
                <a:cubicBezTo>
                  <a:pt x="63272" y="1875"/>
                  <a:pt x="63240" y="1872"/>
                  <a:pt x="63210" y="1872"/>
                </a:cubicBezTo>
                <a:cubicBezTo>
                  <a:pt x="62959" y="1872"/>
                  <a:pt x="62849" y="2083"/>
                  <a:pt x="62711" y="2275"/>
                </a:cubicBezTo>
                <a:cubicBezTo>
                  <a:pt x="62520" y="1941"/>
                  <a:pt x="62770" y="1477"/>
                  <a:pt x="62330" y="1239"/>
                </a:cubicBezTo>
                <a:lnTo>
                  <a:pt x="62330" y="2418"/>
                </a:lnTo>
                <a:cubicBezTo>
                  <a:pt x="62330" y="2429"/>
                  <a:pt x="62294" y="2429"/>
                  <a:pt x="62282" y="2441"/>
                </a:cubicBezTo>
                <a:cubicBezTo>
                  <a:pt x="62104" y="2275"/>
                  <a:pt x="61937" y="2120"/>
                  <a:pt x="61746" y="1941"/>
                </a:cubicBezTo>
                <a:lnTo>
                  <a:pt x="61746" y="1941"/>
                </a:lnTo>
                <a:cubicBezTo>
                  <a:pt x="61651" y="2239"/>
                  <a:pt x="61830" y="2394"/>
                  <a:pt x="61973" y="2548"/>
                </a:cubicBezTo>
                <a:cubicBezTo>
                  <a:pt x="62223" y="2834"/>
                  <a:pt x="62294" y="3144"/>
                  <a:pt x="62270" y="3501"/>
                </a:cubicBezTo>
                <a:cubicBezTo>
                  <a:pt x="62270" y="3549"/>
                  <a:pt x="62235" y="3584"/>
                  <a:pt x="62175" y="3632"/>
                </a:cubicBezTo>
                <a:cubicBezTo>
                  <a:pt x="62116" y="3453"/>
                  <a:pt x="62056" y="3263"/>
                  <a:pt x="61996" y="3084"/>
                </a:cubicBezTo>
                <a:cubicBezTo>
                  <a:pt x="61985" y="3037"/>
                  <a:pt x="61996" y="2977"/>
                  <a:pt x="61973" y="2953"/>
                </a:cubicBezTo>
                <a:cubicBezTo>
                  <a:pt x="61925" y="2858"/>
                  <a:pt x="61854" y="2787"/>
                  <a:pt x="61794" y="2691"/>
                </a:cubicBezTo>
                <a:cubicBezTo>
                  <a:pt x="61735" y="2775"/>
                  <a:pt x="61675" y="2858"/>
                  <a:pt x="61580" y="2977"/>
                </a:cubicBezTo>
                <a:cubicBezTo>
                  <a:pt x="61520" y="2929"/>
                  <a:pt x="61413" y="2858"/>
                  <a:pt x="61294" y="2810"/>
                </a:cubicBezTo>
                <a:cubicBezTo>
                  <a:pt x="61234" y="2787"/>
                  <a:pt x="61151" y="2787"/>
                  <a:pt x="61080" y="2775"/>
                </a:cubicBezTo>
                <a:lnTo>
                  <a:pt x="61080" y="2775"/>
                </a:lnTo>
                <a:cubicBezTo>
                  <a:pt x="61080" y="2846"/>
                  <a:pt x="61044" y="2953"/>
                  <a:pt x="61092" y="3013"/>
                </a:cubicBezTo>
                <a:cubicBezTo>
                  <a:pt x="61211" y="3203"/>
                  <a:pt x="61342" y="3382"/>
                  <a:pt x="61461" y="3561"/>
                </a:cubicBezTo>
                <a:cubicBezTo>
                  <a:pt x="61401" y="3691"/>
                  <a:pt x="61115" y="3691"/>
                  <a:pt x="61282" y="3882"/>
                </a:cubicBezTo>
                <a:cubicBezTo>
                  <a:pt x="61319" y="3933"/>
                  <a:pt x="61400" y="3939"/>
                  <a:pt x="61487" y="3939"/>
                </a:cubicBezTo>
                <a:cubicBezTo>
                  <a:pt x="61516" y="3939"/>
                  <a:pt x="61546" y="3939"/>
                  <a:pt x="61575" y="3939"/>
                </a:cubicBezTo>
                <a:cubicBezTo>
                  <a:pt x="61601" y="3939"/>
                  <a:pt x="61627" y="3939"/>
                  <a:pt x="61651" y="3942"/>
                </a:cubicBezTo>
                <a:cubicBezTo>
                  <a:pt x="61675" y="3930"/>
                  <a:pt x="61687" y="3906"/>
                  <a:pt x="61699" y="3882"/>
                </a:cubicBezTo>
                <a:cubicBezTo>
                  <a:pt x="61711" y="4001"/>
                  <a:pt x="61711" y="4120"/>
                  <a:pt x="61735" y="4287"/>
                </a:cubicBezTo>
                <a:cubicBezTo>
                  <a:pt x="61556" y="4203"/>
                  <a:pt x="61401" y="4144"/>
                  <a:pt x="61223" y="4061"/>
                </a:cubicBezTo>
                <a:lnTo>
                  <a:pt x="61223" y="4061"/>
                </a:lnTo>
                <a:cubicBezTo>
                  <a:pt x="61151" y="4382"/>
                  <a:pt x="61413" y="4465"/>
                  <a:pt x="61532" y="4656"/>
                </a:cubicBezTo>
                <a:cubicBezTo>
                  <a:pt x="61473" y="4680"/>
                  <a:pt x="61401" y="4680"/>
                  <a:pt x="61377" y="4704"/>
                </a:cubicBezTo>
                <a:cubicBezTo>
                  <a:pt x="61315" y="4800"/>
                  <a:pt x="61254" y="4834"/>
                  <a:pt x="61194" y="4834"/>
                </a:cubicBezTo>
                <a:cubicBezTo>
                  <a:pt x="61105" y="4834"/>
                  <a:pt x="61017" y="4760"/>
                  <a:pt x="60925" y="4704"/>
                </a:cubicBezTo>
                <a:cubicBezTo>
                  <a:pt x="60687" y="4573"/>
                  <a:pt x="60461" y="4442"/>
                  <a:pt x="60211" y="4287"/>
                </a:cubicBezTo>
                <a:lnTo>
                  <a:pt x="60211" y="4287"/>
                </a:lnTo>
                <a:cubicBezTo>
                  <a:pt x="60103" y="4632"/>
                  <a:pt x="60330" y="4715"/>
                  <a:pt x="60520" y="4870"/>
                </a:cubicBezTo>
                <a:cubicBezTo>
                  <a:pt x="60425" y="4894"/>
                  <a:pt x="60341" y="4930"/>
                  <a:pt x="60270" y="4954"/>
                </a:cubicBezTo>
                <a:cubicBezTo>
                  <a:pt x="60193" y="4998"/>
                  <a:pt x="60156" y="5135"/>
                  <a:pt x="60228" y="5135"/>
                </a:cubicBezTo>
                <a:cubicBezTo>
                  <a:pt x="60233" y="5135"/>
                  <a:pt x="60239" y="5134"/>
                  <a:pt x="60246" y="5132"/>
                </a:cubicBezTo>
                <a:cubicBezTo>
                  <a:pt x="60252" y="5132"/>
                  <a:pt x="60257" y="5132"/>
                  <a:pt x="60263" y="5132"/>
                </a:cubicBezTo>
                <a:cubicBezTo>
                  <a:pt x="60569" y="5132"/>
                  <a:pt x="60619" y="5456"/>
                  <a:pt x="60842" y="5608"/>
                </a:cubicBezTo>
                <a:cubicBezTo>
                  <a:pt x="60687" y="5656"/>
                  <a:pt x="60568" y="5668"/>
                  <a:pt x="60449" y="5716"/>
                </a:cubicBezTo>
                <a:cubicBezTo>
                  <a:pt x="60377" y="5751"/>
                  <a:pt x="60330" y="5823"/>
                  <a:pt x="60270" y="5882"/>
                </a:cubicBezTo>
                <a:cubicBezTo>
                  <a:pt x="60356" y="5936"/>
                  <a:pt x="60432" y="6028"/>
                  <a:pt x="60499" y="6028"/>
                </a:cubicBezTo>
                <a:cubicBezTo>
                  <a:pt x="60506" y="6028"/>
                  <a:pt x="60513" y="6027"/>
                  <a:pt x="60520" y="6025"/>
                </a:cubicBezTo>
                <a:cubicBezTo>
                  <a:pt x="60602" y="6015"/>
                  <a:pt x="60677" y="6004"/>
                  <a:pt x="60747" y="6004"/>
                </a:cubicBezTo>
                <a:cubicBezTo>
                  <a:pt x="60850" y="6004"/>
                  <a:pt x="60945" y="6029"/>
                  <a:pt x="61044" y="6120"/>
                </a:cubicBezTo>
                <a:cubicBezTo>
                  <a:pt x="61052" y="6126"/>
                  <a:pt x="61064" y="6128"/>
                  <a:pt x="61079" y="6128"/>
                </a:cubicBezTo>
                <a:cubicBezTo>
                  <a:pt x="61131" y="6128"/>
                  <a:pt x="61215" y="6100"/>
                  <a:pt x="61270" y="6073"/>
                </a:cubicBezTo>
                <a:cubicBezTo>
                  <a:pt x="61342" y="6052"/>
                  <a:pt x="61414" y="6023"/>
                  <a:pt x="61494" y="6023"/>
                </a:cubicBezTo>
                <a:cubicBezTo>
                  <a:pt x="61506" y="6023"/>
                  <a:pt x="61519" y="6023"/>
                  <a:pt x="61532" y="6025"/>
                </a:cubicBezTo>
                <a:cubicBezTo>
                  <a:pt x="61449" y="6120"/>
                  <a:pt x="61377" y="6204"/>
                  <a:pt x="61282" y="6299"/>
                </a:cubicBezTo>
                <a:cubicBezTo>
                  <a:pt x="61282" y="6323"/>
                  <a:pt x="61294" y="6358"/>
                  <a:pt x="61294" y="6370"/>
                </a:cubicBezTo>
                <a:lnTo>
                  <a:pt x="61699" y="6323"/>
                </a:lnTo>
                <a:cubicBezTo>
                  <a:pt x="61711" y="6382"/>
                  <a:pt x="61758" y="6561"/>
                  <a:pt x="61770" y="6561"/>
                </a:cubicBezTo>
                <a:cubicBezTo>
                  <a:pt x="61949" y="6549"/>
                  <a:pt x="62163" y="6537"/>
                  <a:pt x="62223" y="6251"/>
                </a:cubicBezTo>
                <a:cubicBezTo>
                  <a:pt x="62282" y="6370"/>
                  <a:pt x="62306" y="6430"/>
                  <a:pt x="62342" y="6501"/>
                </a:cubicBezTo>
                <a:cubicBezTo>
                  <a:pt x="62413" y="6656"/>
                  <a:pt x="62366" y="6728"/>
                  <a:pt x="62187" y="6763"/>
                </a:cubicBezTo>
                <a:cubicBezTo>
                  <a:pt x="62013" y="6785"/>
                  <a:pt x="61838" y="6803"/>
                  <a:pt x="61667" y="6803"/>
                </a:cubicBezTo>
                <a:cubicBezTo>
                  <a:pt x="61358" y="6803"/>
                  <a:pt x="61058" y="6744"/>
                  <a:pt x="60782" y="6537"/>
                </a:cubicBezTo>
                <a:cubicBezTo>
                  <a:pt x="60717" y="6494"/>
                  <a:pt x="60635" y="6442"/>
                  <a:pt x="60546" y="6442"/>
                </a:cubicBezTo>
                <a:cubicBezTo>
                  <a:pt x="60488" y="6442"/>
                  <a:pt x="60426" y="6464"/>
                  <a:pt x="60365" y="6525"/>
                </a:cubicBezTo>
                <a:cubicBezTo>
                  <a:pt x="60461" y="6609"/>
                  <a:pt x="60568" y="6704"/>
                  <a:pt x="60663" y="6775"/>
                </a:cubicBezTo>
                <a:cubicBezTo>
                  <a:pt x="60639" y="6787"/>
                  <a:pt x="60639" y="6823"/>
                  <a:pt x="60627" y="6835"/>
                </a:cubicBezTo>
                <a:cubicBezTo>
                  <a:pt x="60353" y="6704"/>
                  <a:pt x="60068" y="6561"/>
                  <a:pt x="59794" y="6430"/>
                </a:cubicBezTo>
                <a:cubicBezTo>
                  <a:pt x="59734" y="6406"/>
                  <a:pt x="59687" y="6323"/>
                  <a:pt x="59615" y="6311"/>
                </a:cubicBezTo>
                <a:cubicBezTo>
                  <a:pt x="59557" y="6294"/>
                  <a:pt x="59488" y="6272"/>
                  <a:pt x="59431" y="6272"/>
                </a:cubicBezTo>
                <a:cubicBezTo>
                  <a:pt x="59406" y="6272"/>
                  <a:pt x="59383" y="6276"/>
                  <a:pt x="59365" y="6287"/>
                </a:cubicBezTo>
                <a:cubicBezTo>
                  <a:pt x="59318" y="6299"/>
                  <a:pt x="59329" y="6430"/>
                  <a:pt x="59306" y="6549"/>
                </a:cubicBezTo>
                <a:cubicBezTo>
                  <a:pt x="59139" y="6561"/>
                  <a:pt x="58948" y="6597"/>
                  <a:pt x="58758" y="6620"/>
                </a:cubicBezTo>
                <a:cubicBezTo>
                  <a:pt x="58698" y="6644"/>
                  <a:pt x="58651" y="6668"/>
                  <a:pt x="58603" y="6704"/>
                </a:cubicBezTo>
                <a:cubicBezTo>
                  <a:pt x="58651" y="6763"/>
                  <a:pt x="58687" y="6835"/>
                  <a:pt x="58722" y="6847"/>
                </a:cubicBezTo>
                <a:cubicBezTo>
                  <a:pt x="58996" y="6918"/>
                  <a:pt x="59258" y="6966"/>
                  <a:pt x="59532" y="7025"/>
                </a:cubicBezTo>
                <a:cubicBezTo>
                  <a:pt x="59508" y="7037"/>
                  <a:pt x="59437" y="7085"/>
                  <a:pt x="59413" y="7144"/>
                </a:cubicBezTo>
                <a:cubicBezTo>
                  <a:pt x="59377" y="7192"/>
                  <a:pt x="59329" y="7275"/>
                  <a:pt x="59353" y="7323"/>
                </a:cubicBezTo>
                <a:cubicBezTo>
                  <a:pt x="59371" y="7359"/>
                  <a:pt x="59437" y="7395"/>
                  <a:pt x="59488" y="7395"/>
                </a:cubicBezTo>
                <a:cubicBezTo>
                  <a:pt x="59505" y="7395"/>
                  <a:pt x="59520" y="7391"/>
                  <a:pt x="59532" y="7382"/>
                </a:cubicBezTo>
                <a:cubicBezTo>
                  <a:pt x="59651" y="7335"/>
                  <a:pt x="59758" y="7263"/>
                  <a:pt x="59877" y="7192"/>
                </a:cubicBezTo>
                <a:cubicBezTo>
                  <a:pt x="59960" y="7132"/>
                  <a:pt x="60056" y="7073"/>
                  <a:pt x="60151" y="7013"/>
                </a:cubicBezTo>
                <a:cubicBezTo>
                  <a:pt x="60175" y="7025"/>
                  <a:pt x="60187" y="7061"/>
                  <a:pt x="60199" y="7073"/>
                </a:cubicBezTo>
                <a:cubicBezTo>
                  <a:pt x="60080" y="7144"/>
                  <a:pt x="59972" y="7240"/>
                  <a:pt x="59877" y="7311"/>
                </a:cubicBezTo>
                <a:cubicBezTo>
                  <a:pt x="59925" y="7430"/>
                  <a:pt x="59972" y="7537"/>
                  <a:pt x="60032" y="7609"/>
                </a:cubicBezTo>
                <a:cubicBezTo>
                  <a:pt x="60062" y="7648"/>
                  <a:pt x="60116" y="7671"/>
                  <a:pt x="60154" y="7671"/>
                </a:cubicBezTo>
                <a:cubicBezTo>
                  <a:pt x="60161" y="7671"/>
                  <a:pt x="60169" y="7670"/>
                  <a:pt x="60175" y="7668"/>
                </a:cubicBezTo>
                <a:cubicBezTo>
                  <a:pt x="60425" y="7549"/>
                  <a:pt x="60687" y="7430"/>
                  <a:pt x="60973" y="7323"/>
                </a:cubicBezTo>
                <a:lnTo>
                  <a:pt x="60973" y="7323"/>
                </a:lnTo>
                <a:cubicBezTo>
                  <a:pt x="60865" y="7394"/>
                  <a:pt x="60770" y="7478"/>
                  <a:pt x="60675" y="7561"/>
                </a:cubicBezTo>
                <a:cubicBezTo>
                  <a:pt x="60615" y="7632"/>
                  <a:pt x="60568" y="7728"/>
                  <a:pt x="60508" y="7799"/>
                </a:cubicBezTo>
                <a:cubicBezTo>
                  <a:pt x="60615" y="7799"/>
                  <a:pt x="60699" y="7787"/>
                  <a:pt x="60806" y="7787"/>
                </a:cubicBezTo>
                <a:cubicBezTo>
                  <a:pt x="60842" y="7787"/>
                  <a:pt x="60865" y="7751"/>
                  <a:pt x="60901" y="7740"/>
                </a:cubicBezTo>
                <a:cubicBezTo>
                  <a:pt x="60913" y="7811"/>
                  <a:pt x="60925" y="7871"/>
                  <a:pt x="60949" y="7954"/>
                </a:cubicBezTo>
                <a:cubicBezTo>
                  <a:pt x="60984" y="7930"/>
                  <a:pt x="61032" y="7930"/>
                  <a:pt x="61044" y="7906"/>
                </a:cubicBezTo>
                <a:cubicBezTo>
                  <a:pt x="61223" y="7632"/>
                  <a:pt x="61520" y="7632"/>
                  <a:pt x="61770" y="7597"/>
                </a:cubicBezTo>
                <a:cubicBezTo>
                  <a:pt x="62008" y="7549"/>
                  <a:pt x="62175" y="7442"/>
                  <a:pt x="62389" y="7144"/>
                </a:cubicBezTo>
                <a:cubicBezTo>
                  <a:pt x="62401" y="7156"/>
                  <a:pt x="62437" y="7156"/>
                  <a:pt x="62449" y="7180"/>
                </a:cubicBezTo>
                <a:cubicBezTo>
                  <a:pt x="62401" y="7275"/>
                  <a:pt x="62366" y="7430"/>
                  <a:pt x="62282" y="7490"/>
                </a:cubicBezTo>
                <a:cubicBezTo>
                  <a:pt x="61913" y="7751"/>
                  <a:pt x="61520" y="7990"/>
                  <a:pt x="61115" y="8228"/>
                </a:cubicBezTo>
                <a:cubicBezTo>
                  <a:pt x="61100" y="8237"/>
                  <a:pt x="61082" y="8241"/>
                  <a:pt x="61063" y="8241"/>
                </a:cubicBezTo>
                <a:cubicBezTo>
                  <a:pt x="61008" y="8241"/>
                  <a:pt x="60939" y="8210"/>
                  <a:pt x="60877" y="8192"/>
                </a:cubicBezTo>
                <a:cubicBezTo>
                  <a:pt x="60663" y="8097"/>
                  <a:pt x="60449" y="7990"/>
                  <a:pt x="60222" y="7894"/>
                </a:cubicBezTo>
                <a:lnTo>
                  <a:pt x="60187" y="7930"/>
                </a:lnTo>
                <a:cubicBezTo>
                  <a:pt x="60211" y="8025"/>
                  <a:pt x="60246" y="8109"/>
                  <a:pt x="60282" y="8228"/>
                </a:cubicBezTo>
                <a:cubicBezTo>
                  <a:pt x="60044" y="8168"/>
                  <a:pt x="59830" y="8097"/>
                  <a:pt x="59568" y="8037"/>
                </a:cubicBezTo>
                <a:lnTo>
                  <a:pt x="59568" y="8037"/>
                </a:lnTo>
                <a:cubicBezTo>
                  <a:pt x="59585" y="8221"/>
                  <a:pt x="59500" y="8263"/>
                  <a:pt x="59382" y="8263"/>
                </a:cubicBezTo>
                <a:cubicBezTo>
                  <a:pt x="59340" y="8263"/>
                  <a:pt x="59293" y="8258"/>
                  <a:pt x="59246" y="8252"/>
                </a:cubicBezTo>
                <a:cubicBezTo>
                  <a:pt x="59184" y="8231"/>
                  <a:pt x="59114" y="8202"/>
                  <a:pt x="59073" y="8202"/>
                </a:cubicBezTo>
                <a:cubicBezTo>
                  <a:pt x="59066" y="8202"/>
                  <a:pt x="59060" y="8202"/>
                  <a:pt x="59056" y="8204"/>
                </a:cubicBezTo>
                <a:cubicBezTo>
                  <a:pt x="58960" y="8252"/>
                  <a:pt x="58889" y="8323"/>
                  <a:pt x="58817" y="8383"/>
                </a:cubicBezTo>
                <a:lnTo>
                  <a:pt x="58996" y="8561"/>
                </a:lnTo>
                <a:cubicBezTo>
                  <a:pt x="58996" y="8573"/>
                  <a:pt x="58960" y="8633"/>
                  <a:pt x="58937" y="8692"/>
                </a:cubicBezTo>
                <a:cubicBezTo>
                  <a:pt x="58962" y="8729"/>
                  <a:pt x="59008" y="8735"/>
                  <a:pt x="59059" y="8735"/>
                </a:cubicBezTo>
                <a:cubicBezTo>
                  <a:pt x="59084" y="8735"/>
                  <a:pt x="59110" y="8733"/>
                  <a:pt x="59134" y="8733"/>
                </a:cubicBezTo>
                <a:cubicBezTo>
                  <a:pt x="59221" y="8733"/>
                  <a:pt x="59296" y="8752"/>
                  <a:pt x="59270" y="8918"/>
                </a:cubicBezTo>
                <a:cubicBezTo>
                  <a:pt x="59365" y="8918"/>
                  <a:pt x="59437" y="8930"/>
                  <a:pt x="59532" y="8930"/>
                </a:cubicBezTo>
                <a:cubicBezTo>
                  <a:pt x="59544" y="8990"/>
                  <a:pt x="59556" y="9061"/>
                  <a:pt x="59568" y="9145"/>
                </a:cubicBezTo>
                <a:cubicBezTo>
                  <a:pt x="59591" y="9121"/>
                  <a:pt x="59591" y="9097"/>
                  <a:pt x="59603" y="9085"/>
                </a:cubicBezTo>
                <a:cubicBezTo>
                  <a:pt x="59734" y="9121"/>
                  <a:pt x="59865" y="9156"/>
                  <a:pt x="59984" y="9216"/>
                </a:cubicBezTo>
                <a:cubicBezTo>
                  <a:pt x="60032" y="9240"/>
                  <a:pt x="59984" y="9383"/>
                  <a:pt x="59960" y="9478"/>
                </a:cubicBezTo>
                <a:cubicBezTo>
                  <a:pt x="59835" y="9363"/>
                  <a:pt x="59713" y="9326"/>
                  <a:pt x="59592" y="9326"/>
                </a:cubicBezTo>
                <a:cubicBezTo>
                  <a:pt x="59437" y="9326"/>
                  <a:pt x="59282" y="9385"/>
                  <a:pt x="59115" y="9418"/>
                </a:cubicBezTo>
                <a:cubicBezTo>
                  <a:pt x="59234" y="9597"/>
                  <a:pt x="59449" y="9740"/>
                  <a:pt x="59258" y="10002"/>
                </a:cubicBezTo>
                <a:cubicBezTo>
                  <a:pt x="59068" y="9883"/>
                  <a:pt x="58877" y="9764"/>
                  <a:pt x="58615" y="9597"/>
                </a:cubicBezTo>
                <a:lnTo>
                  <a:pt x="58615" y="9597"/>
                </a:lnTo>
                <a:cubicBezTo>
                  <a:pt x="58651" y="9776"/>
                  <a:pt x="58663" y="9871"/>
                  <a:pt x="58675" y="9990"/>
                </a:cubicBezTo>
                <a:cubicBezTo>
                  <a:pt x="58413" y="9954"/>
                  <a:pt x="58163" y="9930"/>
                  <a:pt x="57925" y="9895"/>
                </a:cubicBezTo>
                <a:cubicBezTo>
                  <a:pt x="57901" y="9930"/>
                  <a:pt x="57889" y="9954"/>
                  <a:pt x="57889" y="9990"/>
                </a:cubicBezTo>
                <a:cubicBezTo>
                  <a:pt x="58079" y="10097"/>
                  <a:pt x="58258" y="10180"/>
                  <a:pt x="58484" y="10299"/>
                </a:cubicBezTo>
                <a:cubicBezTo>
                  <a:pt x="58472" y="10335"/>
                  <a:pt x="58460" y="10395"/>
                  <a:pt x="58436" y="10466"/>
                </a:cubicBezTo>
                <a:cubicBezTo>
                  <a:pt x="58770" y="10538"/>
                  <a:pt x="59091" y="10633"/>
                  <a:pt x="59329" y="10895"/>
                </a:cubicBezTo>
                <a:cubicBezTo>
                  <a:pt x="59377" y="10847"/>
                  <a:pt x="59437" y="10788"/>
                  <a:pt x="59508" y="10728"/>
                </a:cubicBezTo>
                <a:cubicBezTo>
                  <a:pt x="59830" y="11061"/>
                  <a:pt x="60151" y="11371"/>
                  <a:pt x="60461" y="11704"/>
                </a:cubicBezTo>
                <a:cubicBezTo>
                  <a:pt x="60142" y="11813"/>
                  <a:pt x="59828" y="11933"/>
                  <a:pt x="59506" y="11933"/>
                </a:cubicBezTo>
                <a:cubicBezTo>
                  <a:pt x="59262" y="11933"/>
                  <a:pt x="59015" y="11864"/>
                  <a:pt x="58758" y="11669"/>
                </a:cubicBezTo>
                <a:cubicBezTo>
                  <a:pt x="58734" y="11776"/>
                  <a:pt x="58722" y="11823"/>
                  <a:pt x="58722" y="11859"/>
                </a:cubicBezTo>
                <a:lnTo>
                  <a:pt x="58722" y="11966"/>
                </a:lnTo>
                <a:cubicBezTo>
                  <a:pt x="58672" y="12014"/>
                  <a:pt x="58618" y="12030"/>
                  <a:pt x="58562" y="12030"/>
                </a:cubicBezTo>
                <a:cubicBezTo>
                  <a:pt x="58439" y="12030"/>
                  <a:pt x="58308" y="11950"/>
                  <a:pt x="58188" y="11950"/>
                </a:cubicBezTo>
                <a:cubicBezTo>
                  <a:pt x="58119" y="11950"/>
                  <a:pt x="58054" y="11977"/>
                  <a:pt x="57996" y="12062"/>
                </a:cubicBezTo>
                <a:cubicBezTo>
                  <a:pt x="58139" y="12204"/>
                  <a:pt x="58282" y="12371"/>
                  <a:pt x="58425" y="12514"/>
                </a:cubicBezTo>
                <a:cubicBezTo>
                  <a:pt x="58413" y="12538"/>
                  <a:pt x="58401" y="12562"/>
                  <a:pt x="58377" y="12574"/>
                </a:cubicBezTo>
                <a:cubicBezTo>
                  <a:pt x="58472" y="12597"/>
                  <a:pt x="58544" y="12597"/>
                  <a:pt x="58615" y="12609"/>
                </a:cubicBezTo>
                <a:cubicBezTo>
                  <a:pt x="58670" y="12813"/>
                  <a:pt x="58704" y="12888"/>
                  <a:pt x="58823" y="12888"/>
                </a:cubicBezTo>
                <a:cubicBezTo>
                  <a:pt x="58885" y="12888"/>
                  <a:pt x="58969" y="12868"/>
                  <a:pt x="59091" y="12835"/>
                </a:cubicBezTo>
                <a:lnTo>
                  <a:pt x="59091" y="12835"/>
                </a:lnTo>
                <a:cubicBezTo>
                  <a:pt x="59079" y="13037"/>
                  <a:pt x="59160" y="13075"/>
                  <a:pt x="59264" y="13075"/>
                </a:cubicBezTo>
                <a:cubicBezTo>
                  <a:pt x="59326" y="13075"/>
                  <a:pt x="59397" y="13062"/>
                  <a:pt x="59461" y="13062"/>
                </a:cubicBezTo>
                <a:cubicBezTo>
                  <a:pt x="59491" y="13062"/>
                  <a:pt x="59519" y="13065"/>
                  <a:pt x="59544" y="13074"/>
                </a:cubicBezTo>
                <a:cubicBezTo>
                  <a:pt x="59452" y="13215"/>
                  <a:pt x="59180" y="13304"/>
                  <a:pt x="58939" y="13304"/>
                </a:cubicBezTo>
                <a:cubicBezTo>
                  <a:pt x="58835" y="13304"/>
                  <a:pt x="58738" y="13288"/>
                  <a:pt x="58663" y="13252"/>
                </a:cubicBezTo>
                <a:cubicBezTo>
                  <a:pt x="58639" y="13228"/>
                  <a:pt x="58591" y="13216"/>
                  <a:pt x="58556" y="13193"/>
                </a:cubicBezTo>
                <a:cubicBezTo>
                  <a:pt x="58489" y="13143"/>
                  <a:pt x="58428" y="13109"/>
                  <a:pt x="58377" y="13109"/>
                </a:cubicBezTo>
                <a:cubicBezTo>
                  <a:pt x="58318" y="13109"/>
                  <a:pt x="58272" y="13155"/>
                  <a:pt x="58246" y="13276"/>
                </a:cubicBezTo>
                <a:lnTo>
                  <a:pt x="57746" y="13276"/>
                </a:lnTo>
                <a:cubicBezTo>
                  <a:pt x="57722" y="13276"/>
                  <a:pt x="57722" y="13288"/>
                  <a:pt x="57686" y="13336"/>
                </a:cubicBezTo>
                <a:cubicBezTo>
                  <a:pt x="57758" y="13383"/>
                  <a:pt x="57829" y="13431"/>
                  <a:pt x="57889" y="13455"/>
                </a:cubicBezTo>
                <a:cubicBezTo>
                  <a:pt x="57996" y="13514"/>
                  <a:pt x="58103" y="13574"/>
                  <a:pt x="58163" y="13728"/>
                </a:cubicBezTo>
                <a:cubicBezTo>
                  <a:pt x="58186" y="13812"/>
                  <a:pt x="58413" y="13824"/>
                  <a:pt x="58544" y="13871"/>
                </a:cubicBezTo>
                <a:cubicBezTo>
                  <a:pt x="58556" y="13847"/>
                  <a:pt x="58556" y="13824"/>
                  <a:pt x="58579" y="13800"/>
                </a:cubicBezTo>
                <a:cubicBezTo>
                  <a:pt x="58603" y="13871"/>
                  <a:pt x="58615" y="13967"/>
                  <a:pt x="58651" y="14050"/>
                </a:cubicBezTo>
                <a:cubicBezTo>
                  <a:pt x="58722" y="14050"/>
                  <a:pt x="58782" y="14062"/>
                  <a:pt x="58877" y="14062"/>
                </a:cubicBezTo>
                <a:cubicBezTo>
                  <a:pt x="58877" y="14121"/>
                  <a:pt x="58889" y="14169"/>
                  <a:pt x="58889" y="14181"/>
                </a:cubicBezTo>
                <a:cubicBezTo>
                  <a:pt x="58994" y="14264"/>
                  <a:pt x="59081" y="14297"/>
                  <a:pt x="59158" y="14297"/>
                </a:cubicBezTo>
                <a:cubicBezTo>
                  <a:pt x="59334" y="14297"/>
                  <a:pt x="59454" y="14127"/>
                  <a:pt x="59603" y="14002"/>
                </a:cubicBezTo>
                <a:cubicBezTo>
                  <a:pt x="59701" y="13916"/>
                  <a:pt x="59785" y="13871"/>
                  <a:pt x="59862" y="13871"/>
                </a:cubicBezTo>
                <a:cubicBezTo>
                  <a:pt x="59944" y="13871"/>
                  <a:pt x="60018" y="13922"/>
                  <a:pt x="60091" y="14026"/>
                </a:cubicBezTo>
                <a:cubicBezTo>
                  <a:pt x="59972" y="14050"/>
                  <a:pt x="59841" y="14098"/>
                  <a:pt x="59722" y="14145"/>
                </a:cubicBezTo>
                <a:cubicBezTo>
                  <a:pt x="59770" y="14264"/>
                  <a:pt x="59806" y="14395"/>
                  <a:pt x="59853" y="14502"/>
                </a:cubicBezTo>
                <a:cubicBezTo>
                  <a:pt x="59329" y="14860"/>
                  <a:pt x="58722" y="14943"/>
                  <a:pt x="58115" y="15002"/>
                </a:cubicBezTo>
                <a:cubicBezTo>
                  <a:pt x="58044" y="15002"/>
                  <a:pt x="57936" y="15062"/>
                  <a:pt x="57925" y="15110"/>
                </a:cubicBezTo>
                <a:cubicBezTo>
                  <a:pt x="57877" y="15300"/>
                  <a:pt x="57746" y="15312"/>
                  <a:pt x="57579" y="15336"/>
                </a:cubicBezTo>
                <a:cubicBezTo>
                  <a:pt x="57424" y="15336"/>
                  <a:pt x="57282" y="15360"/>
                  <a:pt x="57127" y="15371"/>
                </a:cubicBezTo>
                <a:cubicBezTo>
                  <a:pt x="57246" y="15586"/>
                  <a:pt x="57413" y="15669"/>
                  <a:pt x="57805" y="15729"/>
                </a:cubicBezTo>
                <a:cubicBezTo>
                  <a:pt x="57758" y="15824"/>
                  <a:pt x="57710" y="15895"/>
                  <a:pt x="57686" y="15955"/>
                </a:cubicBezTo>
                <a:cubicBezTo>
                  <a:pt x="57782" y="16014"/>
                  <a:pt x="57901" y="16086"/>
                  <a:pt x="58008" y="16145"/>
                </a:cubicBezTo>
                <a:cubicBezTo>
                  <a:pt x="58039" y="16166"/>
                  <a:pt x="58075" y="16173"/>
                  <a:pt x="58113" y="16173"/>
                </a:cubicBezTo>
                <a:cubicBezTo>
                  <a:pt x="58193" y="16173"/>
                  <a:pt x="58285" y="16143"/>
                  <a:pt x="58372" y="16143"/>
                </a:cubicBezTo>
                <a:cubicBezTo>
                  <a:pt x="58482" y="16143"/>
                  <a:pt x="58584" y="16193"/>
                  <a:pt x="58639" y="16419"/>
                </a:cubicBezTo>
                <a:cubicBezTo>
                  <a:pt x="58722" y="16348"/>
                  <a:pt x="58817" y="16264"/>
                  <a:pt x="58901" y="16181"/>
                </a:cubicBezTo>
                <a:cubicBezTo>
                  <a:pt x="58938" y="16359"/>
                  <a:pt x="59064" y="16419"/>
                  <a:pt x="59198" y="16419"/>
                </a:cubicBezTo>
                <a:cubicBezTo>
                  <a:pt x="59234" y="16419"/>
                  <a:pt x="59270" y="16415"/>
                  <a:pt x="59306" y="16407"/>
                </a:cubicBezTo>
                <a:cubicBezTo>
                  <a:pt x="59437" y="16360"/>
                  <a:pt x="59544" y="16253"/>
                  <a:pt x="59663" y="16145"/>
                </a:cubicBezTo>
                <a:lnTo>
                  <a:pt x="59663" y="16145"/>
                </a:lnTo>
                <a:cubicBezTo>
                  <a:pt x="59615" y="16300"/>
                  <a:pt x="59591" y="16443"/>
                  <a:pt x="59532" y="16598"/>
                </a:cubicBezTo>
                <a:cubicBezTo>
                  <a:pt x="59413" y="16622"/>
                  <a:pt x="59306" y="16657"/>
                  <a:pt x="59187" y="16705"/>
                </a:cubicBezTo>
                <a:cubicBezTo>
                  <a:pt x="59210" y="16824"/>
                  <a:pt x="59294" y="16884"/>
                  <a:pt x="59377" y="16907"/>
                </a:cubicBezTo>
                <a:lnTo>
                  <a:pt x="59377" y="16919"/>
                </a:lnTo>
                <a:cubicBezTo>
                  <a:pt x="59329" y="17003"/>
                  <a:pt x="59294" y="17074"/>
                  <a:pt x="59258" y="17134"/>
                </a:cubicBezTo>
                <a:cubicBezTo>
                  <a:pt x="58841" y="17193"/>
                  <a:pt x="58425" y="17205"/>
                  <a:pt x="57996" y="17241"/>
                </a:cubicBezTo>
                <a:cubicBezTo>
                  <a:pt x="57865" y="17193"/>
                  <a:pt x="57722" y="17146"/>
                  <a:pt x="57579" y="17098"/>
                </a:cubicBezTo>
                <a:cubicBezTo>
                  <a:pt x="57448" y="16860"/>
                  <a:pt x="57293" y="16645"/>
                  <a:pt x="57163" y="16407"/>
                </a:cubicBezTo>
                <a:cubicBezTo>
                  <a:pt x="57151" y="16407"/>
                  <a:pt x="57103" y="16419"/>
                  <a:pt x="57067" y="16431"/>
                </a:cubicBezTo>
                <a:cubicBezTo>
                  <a:pt x="56996" y="16384"/>
                  <a:pt x="57055" y="16145"/>
                  <a:pt x="57127" y="16110"/>
                </a:cubicBezTo>
                <a:cubicBezTo>
                  <a:pt x="57151" y="16110"/>
                  <a:pt x="57151" y="16086"/>
                  <a:pt x="57163" y="16074"/>
                </a:cubicBezTo>
                <a:cubicBezTo>
                  <a:pt x="57090" y="15856"/>
                  <a:pt x="57034" y="15770"/>
                  <a:pt x="56902" y="15770"/>
                </a:cubicBezTo>
                <a:cubicBezTo>
                  <a:pt x="56839" y="15770"/>
                  <a:pt x="56758" y="15789"/>
                  <a:pt x="56651" y="15824"/>
                </a:cubicBezTo>
                <a:cubicBezTo>
                  <a:pt x="56634" y="15829"/>
                  <a:pt x="56617" y="15832"/>
                  <a:pt x="56599" y="15832"/>
                </a:cubicBezTo>
                <a:cubicBezTo>
                  <a:pt x="56540" y="15832"/>
                  <a:pt x="56474" y="15806"/>
                  <a:pt x="56401" y="15788"/>
                </a:cubicBezTo>
                <a:cubicBezTo>
                  <a:pt x="56496" y="15657"/>
                  <a:pt x="56567" y="15538"/>
                  <a:pt x="56639" y="15431"/>
                </a:cubicBezTo>
                <a:cubicBezTo>
                  <a:pt x="56627" y="15407"/>
                  <a:pt x="56615" y="15395"/>
                  <a:pt x="56591" y="15360"/>
                </a:cubicBezTo>
                <a:cubicBezTo>
                  <a:pt x="56508" y="15395"/>
                  <a:pt x="56436" y="15407"/>
                  <a:pt x="56377" y="15419"/>
                </a:cubicBezTo>
                <a:cubicBezTo>
                  <a:pt x="56234" y="15371"/>
                  <a:pt x="56103" y="15312"/>
                  <a:pt x="55972" y="15276"/>
                </a:cubicBezTo>
                <a:cubicBezTo>
                  <a:pt x="55972" y="15276"/>
                  <a:pt x="55972" y="15252"/>
                  <a:pt x="55984" y="15252"/>
                </a:cubicBezTo>
                <a:cubicBezTo>
                  <a:pt x="55936" y="15241"/>
                  <a:pt x="55912" y="15193"/>
                  <a:pt x="55865" y="15193"/>
                </a:cubicBezTo>
                <a:cubicBezTo>
                  <a:pt x="55722" y="15169"/>
                  <a:pt x="55567" y="15157"/>
                  <a:pt x="55448" y="15133"/>
                </a:cubicBezTo>
                <a:cubicBezTo>
                  <a:pt x="55436" y="15050"/>
                  <a:pt x="55436" y="14943"/>
                  <a:pt x="55400" y="14931"/>
                </a:cubicBezTo>
                <a:cubicBezTo>
                  <a:pt x="55384" y="14928"/>
                  <a:pt x="55368" y="14926"/>
                  <a:pt x="55350" y="14926"/>
                </a:cubicBezTo>
                <a:cubicBezTo>
                  <a:pt x="55303" y="14926"/>
                  <a:pt x="55253" y="14937"/>
                  <a:pt x="55210" y="14955"/>
                </a:cubicBezTo>
                <a:cubicBezTo>
                  <a:pt x="55162" y="14979"/>
                  <a:pt x="55127" y="15014"/>
                  <a:pt x="55079" y="15050"/>
                </a:cubicBezTo>
                <a:lnTo>
                  <a:pt x="54448" y="15360"/>
                </a:lnTo>
                <a:cubicBezTo>
                  <a:pt x="54448" y="15348"/>
                  <a:pt x="54436" y="15336"/>
                  <a:pt x="54436" y="15312"/>
                </a:cubicBezTo>
                <a:cubicBezTo>
                  <a:pt x="54507" y="15252"/>
                  <a:pt x="54591" y="15193"/>
                  <a:pt x="54662" y="15121"/>
                </a:cubicBezTo>
                <a:cubicBezTo>
                  <a:pt x="54610" y="15074"/>
                  <a:pt x="54562" y="15057"/>
                  <a:pt x="54519" y="15057"/>
                </a:cubicBezTo>
                <a:cubicBezTo>
                  <a:pt x="54452" y="15057"/>
                  <a:pt x="54396" y="15097"/>
                  <a:pt x="54353" y="15133"/>
                </a:cubicBezTo>
                <a:cubicBezTo>
                  <a:pt x="54150" y="15293"/>
                  <a:pt x="53939" y="15337"/>
                  <a:pt x="53721" y="15337"/>
                </a:cubicBezTo>
                <a:cubicBezTo>
                  <a:pt x="53581" y="15337"/>
                  <a:pt x="53438" y="15319"/>
                  <a:pt x="53293" y="15300"/>
                </a:cubicBezTo>
                <a:cubicBezTo>
                  <a:pt x="53222" y="15288"/>
                  <a:pt x="53186" y="15276"/>
                  <a:pt x="53174" y="15229"/>
                </a:cubicBezTo>
                <a:cubicBezTo>
                  <a:pt x="53233" y="15181"/>
                  <a:pt x="53281" y="15121"/>
                  <a:pt x="53341" y="15074"/>
                </a:cubicBezTo>
                <a:lnTo>
                  <a:pt x="53293" y="15038"/>
                </a:lnTo>
                <a:cubicBezTo>
                  <a:pt x="53257" y="15038"/>
                  <a:pt x="53245" y="15038"/>
                  <a:pt x="53222" y="15050"/>
                </a:cubicBezTo>
                <a:cubicBezTo>
                  <a:pt x="53233" y="15014"/>
                  <a:pt x="53245" y="14979"/>
                  <a:pt x="53281" y="14931"/>
                </a:cubicBezTo>
                <a:cubicBezTo>
                  <a:pt x="53341" y="15157"/>
                  <a:pt x="53483" y="15157"/>
                  <a:pt x="53614" y="15169"/>
                </a:cubicBezTo>
                <a:cubicBezTo>
                  <a:pt x="53638" y="15169"/>
                  <a:pt x="53662" y="15038"/>
                  <a:pt x="53674" y="14990"/>
                </a:cubicBezTo>
                <a:cubicBezTo>
                  <a:pt x="53781" y="15002"/>
                  <a:pt x="53876" y="15014"/>
                  <a:pt x="53972" y="15014"/>
                </a:cubicBezTo>
                <a:cubicBezTo>
                  <a:pt x="53972" y="15002"/>
                  <a:pt x="53995" y="14979"/>
                  <a:pt x="53995" y="14955"/>
                </a:cubicBezTo>
                <a:cubicBezTo>
                  <a:pt x="53936" y="14895"/>
                  <a:pt x="53876" y="14824"/>
                  <a:pt x="53817" y="14764"/>
                </a:cubicBezTo>
                <a:cubicBezTo>
                  <a:pt x="53830" y="14762"/>
                  <a:pt x="53843" y="14761"/>
                  <a:pt x="53855" y="14761"/>
                </a:cubicBezTo>
                <a:cubicBezTo>
                  <a:pt x="53910" y="14761"/>
                  <a:pt x="53959" y="14781"/>
                  <a:pt x="54007" y="14800"/>
                </a:cubicBezTo>
                <a:cubicBezTo>
                  <a:pt x="54051" y="14809"/>
                  <a:pt x="54108" y="14837"/>
                  <a:pt x="54149" y="14837"/>
                </a:cubicBezTo>
                <a:cubicBezTo>
                  <a:pt x="54164" y="14837"/>
                  <a:pt x="54177" y="14833"/>
                  <a:pt x="54186" y="14824"/>
                </a:cubicBezTo>
                <a:cubicBezTo>
                  <a:pt x="54258" y="14752"/>
                  <a:pt x="54330" y="14728"/>
                  <a:pt x="54407" y="14728"/>
                </a:cubicBezTo>
                <a:cubicBezTo>
                  <a:pt x="54457" y="14728"/>
                  <a:pt x="54510" y="14738"/>
                  <a:pt x="54567" y="14752"/>
                </a:cubicBezTo>
                <a:cubicBezTo>
                  <a:pt x="54571" y="14753"/>
                  <a:pt x="54575" y="14754"/>
                  <a:pt x="54579" y="14754"/>
                </a:cubicBezTo>
                <a:cubicBezTo>
                  <a:pt x="54637" y="14754"/>
                  <a:pt x="54714" y="14678"/>
                  <a:pt x="54769" y="14633"/>
                </a:cubicBezTo>
                <a:cubicBezTo>
                  <a:pt x="54722" y="14586"/>
                  <a:pt x="54686" y="14538"/>
                  <a:pt x="54626" y="14514"/>
                </a:cubicBezTo>
                <a:cubicBezTo>
                  <a:pt x="54543" y="14479"/>
                  <a:pt x="54448" y="14467"/>
                  <a:pt x="54329" y="14443"/>
                </a:cubicBezTo>
                <a:cubicBezTo>
                  <a:pt x="54507" y="14324"/>
                  <a:pt x="54543" y="14086"/>
                  <a:pt x="54781" y="14086"/>
                </a:cubicBezTo>
                <a:cubicBezTo>
                  <a:pt x="54853" y="14086"/>
                  <a:pt x="54841" y="13978"/>
                  <a:pt x="54769" y="13943"/>
                </a:cubicBezTo>
                <a:cubicBezTo>
                  <a:pt x="54710" y="13919"/>
                  <a:pt x="54650" y="13907"/>
                  <a:pt x="54567" y="13871"/>
                </a:cubicBezTo>
                <a:cubicBezTo>
                  <a:pt x="54722" y="13764"/>
                  <a:pt x="54888" y="13693"/>
                  <a:pt x="54805" y="13443"/>
                </a:cubicBezTo>
                <a:lnTo>
                  <a:pt x="54805" y="13443"/>
                </a:lnTo>
                <a:cubicBezTo>
                  <a:pt x="54615" y="13550"/>
                  <a:pt x="54436" y="13645"/>
                  <a:pt x="54269" y="13752"/>
                </a:cubicBezTo>
                <a:cubicBezTo>
                  <a:pt x="54197" y="13788"/>
                  <a:pt x="54134" y="13841"/>
                  <a:pt x="54069" y="13841"/>
                </a:cubicBezTo>
                <a:cubicBezTo>
                  <a:pt x="54027" y="13841"/>
                  <a:pt x="53983" y="13818"/>
                  <a:pt x="53936" y="13752"/>
                </a:cubicBezTo>
                <a:cubicBezTo>
                  <a:pt x="53912" y="13728"/>
                  <a:pt x="53853" y="13728"/>
                  <a:pt x="53817" y="13728"/>
                </a:cubicBezTo>
                <a:cubicBezTo>
                  <a:pt x="53900" y="13574"/>
                  <a:pt x="54091" y="13514"/>
                  <a:pt x="54055" y="13276"/>
                </a:cubicBezTo>
                <a:lnTo>
                  <a:pt x="54055" y="13276"/>
                </a:lnTo>
                <a:cubicBezTo>
                  <a:pt x="53912" y="13336"/>
                  <a:pt x="53817" y="13383"/>
                  <a:pt x="53674" y="13455"/>
                </a:cubicBezTo>
                <a:cubicBezTo>
                  <a:pt x="53698" y="13336"/>
                  <a:pt x="53698" y="13252"/>
                  <a:pt x="53698" y="13157"/>
                </a:cubicBezTo>
                <a:cubicBezTo>
                  <a:pt x="53710" y="13169"/>
                  <a:pt x="53710" y="13193"/>
                  <a:pt x="53722" y="13205"/>
                </a:cubicBezTo>
                <a:cubicBezTo>
                  <a:pt x="53817" y="13193"/>
                  <a:pt x="53960" y="13216"/>
                  <a:pt x="54007" y="13157"/>
                </a:cubicBezTo>
                <a:cubicBezTo>
                  <a:pt x="54126" y="13026"/>
                  <a:pt x="53912" y="13014"/>
                  <a:pt x="53876" y="12919"/>
                </a:cubicBezTo>
                <a:cubicBezTo>
                  <a:pt x="53960" y="12788"/>
                  <a:pt x="54067" y="12657"/>
                  <a:pt x="54150" y="12514"/>
                </a:cubicBezTo>
                <a:cubicBezTo>
                  <a:pt x="54186" y="12478"/>
                  <a:pt x="54150" y="12395"/>
                  <a:pt x="54150" y="12335"/>
                </a:cubicBezTo>
                <a:cubicBezTo>
                  <a:pt x="54091" y="12359"/>
                  <a:pt x="54031" y="12359"/>
                  <a:pt x="53995" y="12371"/>
                </a:cubicBezTo>
                <a:cubicBezTo>
                  <a:pt x="53900" y="12419"/>
                  <a:pt x="53829" y="12454"/>
                  <a:pt x="53781" y="12490"/>
                </a:cubicBezTo>
                <a:cubicBezTo>
                  <a:pt x="53722" y="12395"/>
                  <a:pt x="53674" y="12335"/>
                  <a:pt x="53638" y="12276"/>
                </a:cubicBezTo>
                <a:cubicBezTo>
                  <a:pt x="53591" y="12335"/>
                  <a:pt x="53543" y="12395"/>
                  <a:pt x="53495" y="12478"/>
                </a:cubicBezTo>
                <a:cubicBezTo>
                  <a:pt x="53483" y="12502"/>
                  <a:pt x="53483" y="12550"/>
                  <a:pt x="53483" y="12574"/>
                </a:cubicBezTo>
                <a:cubicBezTo>
                  <a:pt x="53436" y="12716"/>
                  <a:pt x="53400" y="12847"/>
                  <a:pt x="53353" y="12990"/>
                </a:cubicBezTo>
                <a:cubicBezTo>
                  <a:pt x="53293" y="12955"/>
                  <a:pt x="53281" y="12919"/>
                  <a:pt x="53281" y="12895"/>
                </a:cubicBezTo>
                <a:cubicBezTo>
                  <a:pt x="53245" y="12621"/>
                  <a:pt x="53305" y="12383"/>
                  <a:pt x="53495" y="12181"/>
                </a:cubicBezTo>
                <a:cubicBezTo>
                  <a:pt x="53603" y="12073"/>
                  <a:pt x="53734" y="11942"/>
                  <a:pt x="53662" y="11716"/>
                </a:cubicBezTo>
                <a:lnTo>
                  <a:pt x="53662" y="11716"/>
                </a:lnTo>
                <a:cubicBezTo>
                  <a:pt x="53519" y="11847"/>
                  <a:pt x="53376" y="11978"/>
                  <a:pt x="53257" y="12097"/>
                </a:cubicBezTo>
                <a:cubicBezTo>
                  <a:pt x="53245" y="12097"/>
                  <a:pt x="53222" y="12085"/>
                  <a:pt x="53222" y="12085"/>
                </a:cubicBezTo>
                <a:lnTo>
                  <a:pt x="53222" y="11204"/>
                </a:lnTo>
                <a:cubicBezTo>
                  <a:pt x="52948" y="11383"/>
                  <a:pt x="53079" y="11728"/>
                  <a:pt x="52936" y="11978"/>
                </a:cubicBezTo>
                <a:cubicBezTo>
                  <a:pt x="52842" y="11842"/>
                  <a:pt x="52775" y="11670"/>
                  <a:pt x="52591" y="11670"/>
                </a:cubicBezTo>
                <a:cubicBezTo>
                  <a:pt x="52566" y="11670"/>
                  <a:pt x="52538" y="11673"/>
                  <a:pt x="52507" y="11681"/>
                </a:cubicBezTo>
                <a:cubicBezTo>
                  <a:pt x="52650" y="12085"/>
                  <a:pt x="53126" y="12323"/>
                  <a:pt x="52960" y="12847"/>
                </a:cubicBezTo>
                <a:cubicBezTo>
                  <a:pt x="52841" y="12657"/>
                  <a:pt x="52710" y="12454"/>
                  <a:pt x="52591" y="12264"/>
                </a:cubicBezTo>
                <a:cubicBezTo>
                  <a:pt x="52579" y="12276"/>
                  <a:pt x="52567" y="12276"/>
                  <a:pt x="52543" y="12300"/>
                </a:cubicBezTo>
                <a:cubicBezTo>
                  <a:pt x="52531" y="12359"/>
                  <a:pt x="52531" y="12395"/>
                  <a:pt x="52519" y="12443"/>
                </a:cubicBezTo>
                <a:cubicBezTo>
                  <a:pt x="52412" y="12395"/>
                  <a:pt x="52329" y="12371"/>
                  <a:pt x="52233" y="12323"/>
                </a:cubicBezTo>
                <a:cubicBezTo>
                  <a:pt x="52174" y="12181"/>
                  <a:pt x="52150" y="12157"/>
                  <a:pt x="52102" y="12085"/>
                </a:cubicBezTo>
                <a:cubicBezTo>
                  <a:pt x="52210" y="12038"/>
                  <a:pt x="52293" y="11978"/>
                  <a:pt x="52424" y="11919"/>
                </a:cubicBezTo>
                <a:cubicBezTo>
                  <a:pt x="52364" y="11883"/>
                  <a:pt x="52340" y="11835"/>
                  <a:pt x="52293" y="11800"/>
                </a:cubicBezTo>
                <a:cubicBezTo>
                  <a:pt x="52519" y="11645"/>
                  <a:pt x="52757" y="11478"/>
                  <a:pt x="53019" y="11300"/>
                </a:cubicBezTo>
                <a:cubicBezTo>
                  <a:pt x="52721" y="11204"/>
                  <a:pt x="52471" y="11133"/>
                  <a:pt x="52186" y="11050"/>
                </a:cubicBezTo>
                <a:cubicBezTo>
                  <a:pt x="52186" y="11014"/>
                  <a:pt x="52210" y="10954"/>
                  <a:pt x="52221" y="10883"/>
                </a:cubicBezTo>
                <a:lnTo>
                  <a:pt x="52221" y="10883"/>
                </a:lnTo>
                <a:cubicBezTo>
                  <a:pt x="51864" y="10966"/>
                  <a:pt x="51531" y="11050"/>
                  <a:pt x="51197" y="11133"/>
                </a:cubicBezTo>
                <a:cubicBezTo>
                  <a:pt x="51233" y="10954"/>
                  <a:pt x="51281" y="10823"/>
                  <a:pt x="51328" y="10692"/>
                </a:cubicBezTo>
                <a:lnTo>
                  <a:pt x="51269" y="10633"/>
                </a:lnTo>
                <a:cubicBezTo>
                  <a:pt x="51009" y="10796"/>
                  <a:pt x="50749" y="10881"/>
                  <a:pt x="50477" y="10881"/>
                </a:cubicBezTo>
                <a:cubicBezTo>
                  <a:pt x="50313" y="10881"/>
                  <a:pt x="50146" y="10850"/>
                  <a:pt x="49971" y="10788"/>
                </a:cubicBezTo>
                <a:cubicBezTo>
                  <a:pt x="49543" y="10645"/>
                  <a:pt x="49138" y="10466"/>
                  <a:pt x="48769" y="10168"/>
                </a:cubicBezTo>
                <a:cubicBezTo>
                  <a:pt x="48839" y="10155"/>
                  <a:pt x="48907" y="10149"/>
                  <a:pt x="48974" y="10149"/>
                </a:cubicBezTo>
                <a:cubicBezTo>
                  <a:pt x="49215" y="10149"/>
                  <a:pt x="49438" y="10229"/>
                  <a:pt x="49662" y="10359"/>
                </a:cubicBezTo>
                <a:cubicBezTo>
                  <a:pt x="49685" y="10252"/>
                  <a:pt x="49709" y="10168"/>
                  <a:pt x="49721" y="10097"/>
                </a:cubicBezTo>
                <a:cubicBezTo>
                  <a:pt x="49859" y="10105"/>
                  <a:pt x="49981" y="10280"/>
                  <a:pt x="50116" y="10280"/>
                </a:cubicBezTo>
                <a:cubicBezTo>
                  <a:pt x="50179" y="10280"/>
                  <a:pt x="50245" y="10242"/>
                  <a:pt x="50316" y="10133"/>
                </a:cubicBezTo>
                <a:cubicBezTo>
                  <a:pt x="50364" y="10359"/>
                  <a:pt x="50566" y="10371"/>
                  <a:pt x="50733" y="10395"/>
                </a:cubicBezTo>
                <a:cubicBezTo>
                  <a:pt x="50864" y="10395"/>
                  <a:pt x="51019" y="10121"/>
                  <a:pt x="51019" y="9930"/>
                </a:cubicBezTo>
                <a:cubicBezTo>
                  <a:pt x="51138" y="9954"/>
                  <a:pt x="51257" y="9978"/>
                  <a:pt x="51400" y="10002"/>
                </a:cubicBezTo>
                <a:cubicBezTo>
                  <a:pt x="51376" y="9918"/>
                  <a:pt x="51352" y="9835"/>
                  <a:pt x="51328" y="9764"/>
                </a:cubicBezTo>
                <a:cubicBezTo>
                  <a:pt x="51376" y="9740"/>
                  <a:pt x="51400" y="9716"/>
                  <a:pt x="51448" y="9692"/>
                </a:cubicBezTo>
                <a:cubicBezTo>
                  <a:pt x="51400" y="9597"/>
                  <a:pt x="51352" y="9526"/>
                  <a:pt x="51293" y="9406"/>
                </a:cubicBezTo>
                <a:lnTo>
                  <a:pt x="51293" y="9406"/>
                </a:lnTo>
                <a:cubicBezTo>
                  <a:pt x="51493" y="9443"/>
                  <a:pt x="51624" y="9619"/>
                  <a:pt x="51787" y="9619"/>
                </a:cubicBezTo>
                <a:cubicBezTo>
                  <a:pt x="51837" y="9619"/>
                  <a:pt x="51889" y="9603"/>
                  <a:pt x="51948" y="9561"/>
                </a:cubicBezTo>
                <a:cubicBezTo>
                  <a:pt x="51936" y="9502"/>
                  <a:pt x="51924" y="9418"/>
                  <a:pt x="51912" y="9359"/>
                </a:cubicBezTo>
                <a:cubicBezTo>
                  <a:pt x="52114" y="9264"/>
                  <a:pt x="52305" y="9156"/>
                  <a:pt x="52507" y="9049"/>
                </a:cubicBezTo>
                <a:cubicBezTo>
                  <a:pt x="52507" y="9037"/>
                  <a:pt x="52483" y="8978"/>
                  <a:pt x="52483" y="8978"/>
                </a:cubicBezTo>
                <a:lnTo>
                  <a:pt x="51829" y="8978"/>
                </a:lnTo>
                <a:cubicBezTo>
                  <a:pt x="51864" y="8883"/>
                  <a:pt x="51876" y="8823"/>
                  <a:pt x="51912" y="8728"/>
                </a:cubicBezTo>
                <a:lnTo>
                  <a:pt x="51912" y="8728"/>
                </a:lnTo>
                <a:cubicBezTo>
                  <a:pt x="51686" y="8847"/>
                  <a:pt x="51507" y="8942"/>
                  <a:pt x="51317" y="9049"/>
                </a:cubicBezTo>
                <a:cubicBezTo>
                  <a:pt x="51257" y="8978"/>
                  <a:pt x="51209" y="8918"/>
                  <a:pt x="51150" y="8823"/>
                </a:cubicBezTo>
                <a:cubicBezTo>
                  <a:pt x="51174" y="8787"/>
                  <a:pt x="51209" y="8704"/>
                  <a:pt x="51257" y="8644"/>
                </a:cubicBezTo>
                <a:lnTo>
                  <a:pt x="51257" y="8644"/>
                </a:lnTo>
                <a:cubicBezTo>
                  <a:pt x="50932" y="8775"/>
                  <a:pt x="50664" y="9086"/>
                  <a:pt x="50308" y="9086"/>
                </a:cubicBezTo>
                <a:cubicBezTo>
                  <a:pt x="50208" y="9086"/>
                  <a:pt x="50100" y="9062"/>
                  <a:pt x="49983" y="9002"/>
                </a:cubicBezTo>
                <a:cubicBezTo>
                  <a:pt x="49685" y="8859"/>
                  <a:pt x="49376" y="8728"/>
                  <a:pt x="49090" y="8573"/>
                </a:cubicBezTo>
                <a:cubicBezTo>
                  <a:pt x="49019" y="8525"/>
                  <a:pt x="48995" y="8442"/>
                  <a:pt x="48935" y="8371"/>
                </a:cubicBezTo>
                <a:cubicBezTo>
                  <a:pt x="48947" y="8335"/>
                  <a:pt x="48959" y="8323"/>
                  <a:pt x="48995" y="8287"/>
                </a:cubicBezTo>
                <a:cubicBezTo>
                  <a:pt x="49090" y="8347"/>
                  <a:pt x="49209" y="8406"/>
                  <a:pt x="49316" y="8466"/>
                </a:cubicBezTo>
                <a:cubicBezTo>
                  <a:pt x="49388" y="8502"/>
                  <a:pt x="49471" y="8525"/>
                  <a:pt x="49554" y="8549"/>
                </a:cubicBezTo>
                <a:cubicBezTo>
                  <a:pt x="49566" y="8549"/>
                  <a:pt x="49602" y="8442"/>
                  <a:pt x="49614" y="8383"/>
                </a:cubicBezTo>
                <a:cubicBezTo>
                  <a:pt x="49721" y="8454"/>
                  <a:pt x="49828" y="8549"/>
                  <a:pt x="49947" y="8609"/>
                </a:cubicBezTo>
                <a:cubicBezTo>
                  <a:pt x="50003" y="8635"/>
                  <a:pt x="50048" y="8648"/>
                  <a:pt x="50082" y="8648"/>
                </a:cubicBezTo>
                <a:cubicBezTo>
                  <a:pt x="50157" y="8648"/>
                  <a:pt x="50185" y="8585"/>
                  <a:pt x="50185" y="8454"/>
                </a:cubicBezTo>
                <a:cubicBezTo>
                  <a:pt x="50185" y="8371"/>
                  <a:pt x="50221" y="8287"/>
                  <a:pt x="50245" y="8204"/>
                </a:cubicBezTo>
                <a:cubicBezTo>
                  <a:pt x="50316" y="8228"/>
                  <a:pt x="50388" y="8275"/>
                  <a:pt x="50459" y="8311"/>
                </a:cubicBezTo>
                <a:cubicBezTo>
                  <a:pt x="50626" y="8383"/>
                  <a:pt x="50781" y="8454"/>
                  <a:pt x="50936" y="8525"/>
                </a:cubicBezTo>
                <a:cubicBezTo>
                  <a:pt x="50959" y="8502"/>
                  <a:pt x="50983" y="8466"/>
                  <a:pt x="50995" y="8442"/>
                </a:cubicBezTo>
                <a:cubicBezTo>
                  <a:pt x="50876" y="8311"/>
                  <a:pt x="50745" y="8168"/>
                  <a:pt x="50578" y="7990"/>
                </a:cubicBezTo>
                <a:lnTo>
                  <a:pt x="50578" y="7990"/>
                </a:lnTo>
                <a:cubicBezTo>
                  <a:pt x="50876" y="8109"/>
                  <a:pt x="51102" y="8216"/>
                  <a:pt x="51328" y="8311"/>
                </a:cubicBezTo>
                <a:cubicBezTo>
                  <a:pt x="51340" y="8275"/>
                  <a:pt x="51352" y="8263"/>
                  <a:pt x="51352" y="8228"/>
                </a:cubicBezTo>
                <a:cubicBezTo>
                  <a:pt x="51317" y="8192"/>
                  <a:pt x="51269" y="8132"/>
                  <a:pt x="51209" y="8073"/>
                </a:cubicBezTo>
                <a:cubicBezTo>
                  <a:pt x="51352" y="8013"/>
                  <a:pt x="51507" y="7966"/>
                  <a:pt x="51650" y="7906"/>
                </a:cubicBezTo>
                <a:cubicBezTo>
                  <a:pt x="51614" y="7859"/>
                  <a:pt x="51567" y="7811"/>
                  <a:pt x="51519" y="7751"/>
                </a:cubicBezTo>
                <a:cubicBezTo>
                  <a:pt x="51733" y="7692"/>
                  <a:pt x="52007" y="7835"/>
                  <a:pt x="52126" y="7490"/>
                </a:cubicBezTo>
                <a:cubicBezTo>
                  <a:pt x="52031" y="7454"/>
                  <a:pt x="51924" y="7430"/>
                  <a:pt x="51817" y="7418"/>
                </a:cubicBezTo>
                <a:cubicBezTo>
                  <a:pt x="51686" y="7382"/>
                  <a:pt x="51507" y="7454"/>
                  <a:pt x="51412" y="7251"/>
                </a:cubicBezTo>
                <a:cubicBezTo>
                  <a:pt x="51407" y="7237"/>
                  <a:pt x="51384" y="7233"/>
                  <a:pt x="51354" y="7233"/>
                </a:cubicBezTo>
                <a:cubicBezTo>
                  <a:pt x="51308" y="7233"/>
                  <a:pt x="51246" y="7244"/>
                  <a:pt x="51209" y="7251"/>
                </a:cubicBezTo>
                <a:cubicBezTo>
                  <a:pt x="51019" y="7311"/>
                  <a:pt x="50816" y="7382"/>
                  <a:pt x="50638" y="7454"/>
                </a:cubicBezTo>
                <a:cubicBezTo>
                  <a:pt x="50566" y="7323"/>
                  <a:pt x="50507" y="7216"/>
                  <a:pt x="50424" y="7073"/>
                </a:cubicBezTo>
                <a:cubicBezTo>
                  <a:pt x="50328" y="7085"/>
                  <a:pt x="50221" y="7097"/>
                  <a:pt x="50102" y="7132"/>
                </a:cubicBezTo>
                <a:cubicBezTo>
                  <a:pt x="50090" y="7061"/>
                  <a:pt x="50090" y="7001"/>
                  <a:pt x="50066" y="6906"/>
                </a:cubicBezTo>
                <a:cubicBezTo>
                  <a:pt x="49852" y="7025"/>
                  <a:pt x="49662" y="7144"/>
                  <a:pt x="49447" y="7251"/>
                </a:cubicBezTo>
                <a:cubicBezTo>
                  <a:pt x="49370" y="7290"/>
                  <a:pt x="49296" y="7306"/>
                  <a:pt x="49225" y="7306"/>
                </a:cubicBezTo>
                <a:cubicBezTo>
                  <a:pt x="49076" y="7306"/>
                  <a:pt x="48937" y="7237"/>
                  <a:pt x="48792" y="7156"/>
                </a:cubicBezTo>
                <a:cubicBezTo>
                  <a:pt x="48852" y="7073"/>
                  <a:pt x="48900" y="6978"/>
                  <a:pt x="48971" y="6894"/>
                </a:cubicBezTo>
                <a:cubicBezTo>
                  <a:pt x="48661" y="6763"/>
                  <a:pt x="48233" y="6978"/>
                  <a:pt x="48066" y="6561"/>
                </a:cubicBezTo>
                <a:cubicBezTo>
                  <a:pt x="47995" y="6370"/>
                  <a:pt x="47947" y="6180"/>
                  <a:pt x="47888" y="5966"/>
                </a:cubicBezTo>
                <a:cubicBezTo>
                  <a:pt x="47923" y="5954"/>
                  <a:pt x="47947" y="5954"/>
                  <a:pt x="47983" y="5942"/>
                </a:cubicBezTo>
                <a:cubicBezTo>
                  <a:pt x="47995" y="6001"/>
                  <a:pt x="47995" y="6061"/>
                  <a:pt x="48007" y="6108"/>
                </a:cubicBezTo>
                <a:cubicBezTo>
                  <a:pt x="48054" y="6251"/>
                  <a:pt x="48102" y="6406"/>
                  <a:pt x="48161" y="6537"/>
                </a:cubicBezTo>
                <a:cubicBezTo>
                  <a:pt x="48185" y="6597"/>
                  <a:pt x="48280" y="6644"/>
                  <a:pt x="48352" y="6680"/>
                </a:cubicBezTo>
                <a:cubicBezTo>
                  <a:pt x="48400" y="6609"/>
                  <a:pt x="48435" y="6549"/>
                  <a:pt x="48483" y="6478"/>
                </a:cubicBezTo>
                <a:cubicBezTo>
                  <a:pt x="48519" y="6430"/>
                  <a:pt x="48519" y="6382"/>
                  <a:pt x="48530" y="6347"/>
                </a:cubicBezTo>
                <a:cubicBezTo>
                  <a:pt x="48687" y="6632"/>
                  <a:pt x="48772" y="6725"/>
                  <a:pt x="48941" y="6725"/>
                </a:cubicBezTo>
                <a:cubicBezTo>
                  <a:pt x="48990" y="6725"/>
                  <a:pt x="49046" y="6717"/>
                  <a:pt x="49114" y="6704"/>
                </a:cubicBezTo>
                <a:cubicBezTo>
                  <a:pt x="49078" y="6620"/>
                  <a:pt x="49066" y="6537"/>
                  <a:pt x="49031" y="6442"/>
                </a:cubicBezTo>
                <a:cubicBezTo>
                  <a:pt x="49090" y="6406"/>
                  <a:pt x="49150" y="6358"/>
                  <a:pt x="49209" y="6323"/>
                </a:cubicBezTo>
                <a:cubicBezTo>
                  <a:pt x="49352" y="6478"/>
                  <a:pt x="49483" y="6620"/>
                  <a:pt x="49626" y="6763"/>
                </a:cubicBezTo>
                <a:cubicBezTo>
                  <a:pt x="49674" y="6811"/>
                  <a:pt x="49720" y="6836"/>
                  <a:pt x="49760" y="6836"/>
                </a:cubicBezTo>
                <a:cubicBezTo>
                  <a:pt x="49820" y="6836"/>
                  <a:pt x="49866" y="6782"/>
                  <a:pt x="49888" y="6668"/>
                </a:cubicBezTo>
                <a:cubicBezTo>
                  <a:pt x="49900" y="6597"/>
                  <a:pt x="49959" y="6537"/>
                  <a:pt x="49983" y="6466"/>
                </a:cubicBezTo>
                <a:cubicBezTo>
                  <a:pt x="50079" y="6531"/>
                  <a:pt x="50197" y="6561"/>
                  <a:pt x="50320" y="6561"/>
                </a:cubicBezTo>
                <a:cubicBezTo>
                  <a:pt x="50534" y="6561"/>
                  <a:pt x="50765" y="6470"/>
                  <a:pt x="50924" y="6311"/>
                </a:cubicBezTo>
                <a:cubicBezTo>
                  <a:pt x="50626" y="6001"/>
                  <a:pt x="50257" y="5870"/>
                  <a:pt x="49852" y="5775"/>
                </a:cubicBezTo>
                <a:cubicBezTo>
                  <a:pt x="49864" y="5656"/>
                  <a:pt x="49888" y="5573"/>
                  <a:pt x="49900" y="5489"/>
                </a:cubicBezTo>
                <a:cubicBezTo>
                  <a:pt x="49812" y="5489"/>
                  <a:pt x="49720" y="5479"/>
                  <a:pt x="49632" y="5479"/>
                </a:cubicBezTo>
                <a:cubicBezTo>
                  <a:pt x="49589" y="5479"/>
                  <a:pt x="49546" y="5481"/>
                  <a:pt x="49507" y="5489"/>
                </a:cubicBezTo>
                <a:cubicBezTo>
                  <a:pt x="49376" y="5525"/>
                  <a:pt x="49257" y="5596"/>
                  <a:pt x="49126" y="5644"/>
                </a:cubicBezTo>
                <a:cubicBezTo>
                  <a:pt x="49114" y="5608"/>
                  <a:pt x="49114" y="5596"/>
                  <a:pt x="49090" y="5573"/>
                </a:cubicBezTo>
                <a:cubicBezTo>
                  <a:pt x="49185" y="5525"/>
                  <a:pt x="49269" y="5477"/>
                  <a:pt x="49376" y="5418"/>
                </a:cubicBezTo>
                <a:cubicBezTo>
                  <a:pt x="49364" y="5358"/>
                  <a:pt x="49352" y="5299"/>
                  <a:pt x="49328" y="5275"/>
                </a:cubicBezTo>
                <a:cubicBezTo>
                  <a:pt x="49495" y="5180"/>
                  <a:pt x="49626" y="5120"/>
                  <a:pt x="49781" y="5049"/>
                </a:cubicBezTo>
                <a:lnTo>
                  <a:pt x="49781" y="4977"/>
                </a:lnTo>
                <a:cubicBezTo>
                  <a:pt x="49554" y="4930"/>
                  <a:pt x="49352" y="4882"/>
                  <a:pt x="49126" y="4834"/>
                </a:cubicBezTo>
                <a:cubicBezTo>
                  <a:pt x="49133" y="4658"/>
                  <a:pt x="49148" y="4582"/>
                  <a:pt x="49227" y="4582"/>
                </a:cubicBezTo>
                <a:cubicBezTo>
                  <a:pt x="49281" y="4582"/>
                  <a:pt x="49365" y="4617"/>
                  <a:pt x="49495" y="4680"/>
                </a:cubicBezTo>
                <a:cubicBezTo>
                  <a:pt x="49662" y="4573"/>
                  <a:pt x="49804" y="4465"/>
                  <a:pt x="49959" y="4358"/>
                </a:cubicBezTo>
                <a:cubicBezTo>
                  <a:pt x="50007" y="4334"/>
                  <a:pt x="50078" y="4287"/>
                  <a:pt x="50066" y="4275"/>
                </a:cubicBezTo>
                <a:cubicBezTo>
                  <a:pt x="50043" y="4227"/>
                  <a:pt x="50007" y="4156"/>
                  <a:pt x="49959" y="4144"/>
                </a:cubicBezTo>
                <a:cubicBezTo>
                  <a:pt x="49840" y="4096"/>
                  <a:pt x="49721" y="4061"/>
                  <a:pt x="49590" y="4037"/>
                </a:cubicBezTo>
                <a:cubicBezTo>
                  <a:pt x="49566" y="4001"/>
                  <a:pt x="49554" y="3989"/>
                  <a:pt x="49554" y="3965"/>
                </a:cubicBezTo>
                <a:cubicBezTo>
                  <a:pt x="49721" y="3811"/>
                  <a:pt x="49888" y="3644"/>
                  <a:pt x="50090" y="3453"/>
                </a:cubicBezTo>
                <a:cubicBezTo>
                  <a:pt x="49900" y="3430"/>
                  <a:pt x="49745" y="3394"/>
                  <a:pt x="49566" y="3370"/>
                </a:cubicBezTo>
                <a:cubicBezTo>
                  <a:pt x="49650" y="3251"/>
                  <a:pt x="49721" y="3144"/>
                  <a:pt x="49781" y="3025"/>
                </a:cubicBezTo>
                <a:cubicBezTo>
                  <a:pt x="49804" y="2977"/>
                  <a:pt x="49793" y="2906"/>
                  <a:pt x="49793" y="2834"/>
                </a:cubicBezTo>
                <a:lnTo>
                  <a:pt x="49793" y="2834"/>
                </a:lnTo>
                <a:cubicBezTo>
                  <a:pt x="49733" y="2846"/>
                  <a:pt x="49662" y="2846"/>
                  <a:pt x="49614" y="2870"/>
                </a:cubicBezTo>
                <a:cubicBezTo>
                  <a:pt x="49483" y="2977"/>
                  <a:pt x="49376" y="3084"/>
                  <a:pt x="49245" y="3203"/>
                </a:cubicBezTo>
                <a:cubicBezTo>
                  <a:pt x="49150" y="3132"/>
                  <a:pt x="49090" y="3072"/>
                  <a:pt x="48971" y="2953"/>
                </a:cubicBezTo>
                <a:cubicBezTo>
                  <a:pt x="48876" y="3156"/>
                  <a:pt x="48757" y="3346"/>
                  <a:pt x="48661" y="3549"/>
                </a:cubicBezTo>
                <a:cubicBezTo>
                  <a:pt x="48495" y="3918"/>
                  <a:pt x="48197" y="4120"/>
                  <a:pt x="47828" y="4346"/>
                </a:cubicBezTo>
                <a:cubicBezTo>
                  <a:pt x="47816" y="4215"/>
                  <a:pt x="47816" y="4144"/>
                  <a:pt x="47804" y="4061"/>
                </a:cubicBezTo>
                <a:cubicBezTo>
                  <a:pt x="47768" y="3846"/>
                  <a:pt x="47757" y="3620"/>
                  <a:pt x="47709" y="3394"/>
                </a:cubicBezTo>
                <a:cubicBezTo>
                  <a:pt x="47649" y="3096"/>
                  <a:pt x="47757" y="2929"/>
                  <a:pt x="48078" y="2894"/>
                </a:cubicBezTo>
                <a:lnTo>
                  <a:pt x="48078" y="2894"/>
                </a:lnTo>
                <a:cubicBezTo>
                  <a:pt x="48078" y="2953"/>
                  <a:pt x="48066" y="3025"/>
                  <a:pt x="48102" y="3072"/>
                </a:cubicBezTo>
                <a:cubicBezTo>
                  <a:pt x="48123" y="3104"/>
                  <a:pt x="48211" y="3146"/>
                  <a:pt x="48229" y="3146"/>
                </a:cubicBezTo>
                <a:cubicBezTo>
                  <a:pt x="48232" y="3146"/>
                  <a:pt x="48233" y="3145"/>
                  <a:pt x="48233" y="3144"/>
                </a:cubicBezTo>
                <a:cubicBezTo>
                  <a:pt x="48336" y="3022"/>
                  <a:pt x="48454" y="2981"/>
                  <a:pt x="48593" y="2981"/>
                </a:cubicBezTo>
                <a:cubicBezTo>
                  <a:pt x="48630" y="2981"/>
                  <a:pt x="48669" y="2984"/>
                  <a:pt x="48709" y="2989"/>
                </a:cubicBezTo>
                <a:cubicBezTo>
                  <a:pt x="48733" y="2989"/>
                  <a:pt x="48781" y="2965"/>
                  <a:pt x="48840" y="2929"/>
                </a:cubicBezTo>
                <a:cubicBezTo>
                  <a:pt x="48697" y="2656"/>
                  <a:pt x="48459" y="2513"/>
                  <a:pt x="48173" y="2429"/>
                </a:cubicBezTo>
                <a:cubicBezTo>
                  <a:pt x="48243" y="2405"/>
                  <a:pt x="48315" y="2397"/>
                  <a:pt x="48387" y="2397"/>
                </a:cubicBezTo>
                <a:cubicBezTo>
                  <a:pt x="48516" y="2397"/>
                  <a:pt x="48648" y="2422"/>
                  <a:pt x="48781" y="2422"/>
                </a:cubicBezTo>
                <a:cubicBezTo>
                  <a:pt x="48903" y="2422"/>
                  <a:pt x="49026" y="2401"/>
                  <a:pt x="49150" y="2322"/>
                </a:cubicBezTo>
                <a:cubicBezTo>
                  <a:pt x="48971" y="2215"/>
                  <a:pt x="48828" y="2132"/>
                  <a:pt x="48650" y="2037"/>
                </a:cubicBezTo>
                <a:cubicBezTo>
                  <a:pt x="48781" y="1917"/>
                  <a:pt x="48935" y="1798"/>
                  <a:pt x="49066" y="1667"/>
                </a:cubicBezTo>
                <a:lnTo>
                  <a:pt x="49019" y="1584"/>
                </a:lnTo>
                <a:cubicBezTo>
                  <a:pt x="48792" y="1667"/>
                  <a:pt x="48554" y="1763"/>
                  <a:pt x="48316" y="1858"/>
                </a:cubicBezTo>
                <a:cubicBezTo>
                  <a:pt x="48304" y="1798"/>
                  <a:pt x="48304" y="1739"/>
                  <a:pt x="48292" y="1667"/>
                </a:cubicBezTo>
                <a:cubicBezTo>
                  <a:pt x="48280" y="1656"/>
                  <a:pt x="48245" y="1656"/>
                  <a:pt x="48233" y="1644"/>
                </a:cubicBezTo>
                <a:cubicBezTo>
                  <a:pt x="48066" y="1894"/>
                  <a:pt x="47899" y="2156"/>
                  <a:pt x="47721" y="2418"/>
                </a:cubicBezTo>
                <a:cubicBezTo>
                  <a:pt x="47518" y="1727"/>
                  <a:pt x="48161" y="1405"/>
                  <a:pt x="48352" y="870"/>
                </a:cubicBezTo>
                <a:cubicBezTo>
                  <a:pt x="48317" y="863"/>
                  <a:pt x="48284" y="860"/>
                  <a:pt x="48253" y="860"/>
                </a:cubicBezTo>
                <a:cubicBezTo>
                  <a:pt x="47993" y="860"/>
                  <a:pt x="47884" y="1071"/>
                  <a:pt x="47757" y="1263"/>
                </a:cubicBezTo>
                <a:cubicBezTo>
                  <a:pt x="47566" y="929"/>
                  <a:pt x="47816" y="465"/>
                  <a:pt x="47364" y="227"/>
                </a:cubicBezTo>
                <a:lnTo>
                  <a:pt x="47364" y="1405"/>
                </a:lnTo>
                <a:cubicBezTo>
                  <a:pt x="47364" y="1417"/>
                  <a:pt x="47340" y="1417"/>
                  <a:pt x="47328" y="1429"/>
                </a:cubicBezTo>
                <a:cubicBezTo>
                  <a:pt x="47292" y="1405"/>
                  <a:pt x="47268" y="1370"/>
                  <a:pt x="47221" y="1346"/>
                </a:cubicBezTo>
                <a:lnTo>
                  <a:pt x="47221" y="572"/>
                </a:lnTo>
                <a:cubicBezTo>
                  <a:pt x="47185" y="548"/>
                  <a:pt x="47149" y="524"/>
                  <a:pt x="47114" y="513"/>
                </a:cubicBezTo>
                <a:cubicBezTo>
                  <a:pt x="46828" y="346"/>
                  <a:pt x="46530" y="179"/>
                  <a:pt x="46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a:extLst>
              <a:ext uri="{FF2B5EF4-FFF2-40B4-BE49-F238E27FC236}">
                <a16:creationId xmlns:a16="http://schemas.microsoft.com/office/drawing/2014/main" id="{B32A4488-4779-424F-B0BD-245D70502A96}"/>
              </a:ext>
            </a:extLst>
          </p:cNvPr>
          <p:cNvPicPr>
            <a:picLocks noChangeAspect="1"/>
          </p:cNvPicPr>
          <p:nvPr/>
        </p:nvPicPr>
        <p:blipFill>
          <a:blip r:embed="rId3"/>
          <a:stretch>
            <a:fillRect/>
          </a:stretch>
        </p:blipFill>
        <p:spPr>
          <a:xfrm>
            <a:off x="3330236" y="733756"/>
            <a:ext cx="5848658" cy="4609137"/>
          </a:xfrm>
          <a:prstGeom prst="rect">
            <a:avLst/>
          </a:prstGeom>
        </p:spPr>
      </p:pic>
      <p:sp>
        <p:nvSpPr>
          <p:cNvPr id="1855" name="Google Shape;1855;p53"/>
          <p:cNvSpPr txBox="1">
            <a:spLocks noGrp="1"/>
          </p:cNvSpPr>
          <p:nvPr>
            <p:ph type="body" idx="1"/>
          </p:nvPr>
        </p:nvSpPr>
        <p:spPr>
          <a:xfrm>
            <a:off x="234425" y="733757"/>
            <a:ext cx="8645256" cy="1638600"/>
          </a:xfrm>
          <a:prstGeom prst="rect">
            <a:avLst/>
          </a:prstGeom>
        </p:spPr>
        <p:txBody>
          <a:bodyPr spcFirstLastPara="1" wrap="square" lIns="91425" tIns="91425" rIns="91425" bIns="91425" anchor="t" anchorCtr="0">
            <a:noAutofit/>
          </a:bodyPr>
          <a:lstStyle/>
          <a:p>
            <a:pPr marL="285750" indent="-285750"/>
            <a:r>
              <a:rPr lang="en-US" sz="1600" b="1" dirty="0"/>
              <a:t>Most of the energy that is moving within Earth's atmosphere and across Earth's surface comes from the sun. </a:t>
            </a:r>
          </a:p>
          <a:p>
            <a:pPr marL="285750" indent="-285750"/>
            <a:r>
              <a:rPr lang="en-US" sz="1600" b="1" dirty="0"/>
              <a:t>The sun’s energy travels to Earth as electromagnetic radiation, a form of energy that can move through the vacuum of space.</a:t>
            </a:r>
          </a:p>
          <a:p>
            <a:pPr marL="285750" indent="-285750"/>
            <a:r>
              <a:rPr lang="en-US" sz="1600" b="1" dirty="0"/>
              <a:t>Electromagnetic waves consist of an electric field and a magnetic field.</a:t>
            </a:r>
          </a:p>
          <a:p>
            <a:pPr marL="285750" indent="-285750"/>
            <a:r>
              <a:rPr lang="en-US" sz="1600" b="1" dirty="0"/>
              <a:t>When you use a microwave oven or watch television, you are using the energy created by electromagnetic waves. </a:t>
            </a:r>
          </a:p>
          <a:p>
            <a:pPr marL="285750" indent="-285750"/>
            <a:r>
              <a:rPr lang="en-US" sz="1600" b="1" dirty="0"/>
              <a:t>The waves are classified according to wavelength, or distance between wave peaks. </a:t>
            </a:r>
          </a:p>
          <a:p>
            <a:pPr marL="285750" indent="-285750"/>
            <a:r>
              <a:rPr lang="en-US" sz="1600" b="1" dirty="0"/>
              <a:t>Most of the electromagnetic waves that travel from the sun and reach Earth are in the form of visible light, which you can see in Figure 1, and infrared radiation.</a:t>
            </a:r>
          </a:p>
          <a:p>
            <a:pPr marL="285750" indent="-285750"/>
            <a:r>
              <a:rPr lang="en-US" sz="1600" b="1" dirty="0"/>
              <a:t>A smaller amount arrives as ultraviolet (UV) radiation.</a:t>
            </a:r>
            <a:endParaRPr sz="1600" b="1" dirty="0">
              <a:solidFill>
                <a:schemeClr val="dk1"/>
              </a:solidFill>
            </a:endParaRPr>
          </a:p>
        </p:txBody>
      </p:sp>
      <p:sp>
        <p:nvSpPr>
          <p:cNvPr id="1857" name="Google Shape;1857;p53"/>
          <p:cNvSpPr/>
          <p:nvPr/>
        </p:nvSpPr>
        <p:spPr>
          <a:xfrm>
            <a:off x="6695099" y="331037"/>
            <a:ext cx="2730164" cy="468175"/>
          </a:xfrm>
          <a:custGeom>
            <a:avLst/>
            <a:gdLst/>
            <a:ahLst/>
            <a:cxnLst/>
            <a:rect l="l" t="t" r="r" b="b"/>
            <a:pathLst>
              <a:path w="12217" h="2095" extrusionOk="0">
                <a:moveTo>
                  <a:pt x="8653" y="1"/>
                </a:moveTo>
                <a:cubicBezTo>
                  <a:pt x="8384" y="1"/>
                  <a:pt x="8130" y="183"/>
                  <a:pt x="7942" y="392"/>
                </a:cubicBezTo>
                <a:cubicBezTo>
                  <a:pt x="7739" y="631"/>
                  <a:pt x="7585" y="928"/>
                  <a:pt x="7346" y="1142"/>
                </a:cubicBezTo>
                <a:cubicBezTo>
                  <a:pt x="7190" y="1283"/>
                  <a:pt x="6964" y="1394"/>
                  <a:pt x="6754" y="1394"/>
                </a:cubicBezTo>
                <a:cubicBezTo>
                  <a:pt x="6660" y="1394"/>
                  <a:pt x="6570" y="1372"/>
                  <a:pt x="6489" y="1321"/>
                </a:cubicBezTo>
                <a:cubicBezTo>
                  <a:pt x="6263" y="1202"/>
                  <a:pt x="6168" y="928"/>
                  <a:pt x="6025" y="726"/>
                </a:cubicBezTo>
                <a:cubicBezTo>
                  <a:pt x="5810" y="428"/>
                  <a:pt x="5477" y="238"/>
                  <a:pt x="5120" y="202"/>
                </a:cubicBezTo>
                <a:cubicBezTo>
                  <a:pt x="5094" y="200"/>
                  <a:pt x="5068" y="199"/>
                  <a:pt x="5042" y="199"/>
                </a:cubicBezTo>
                <a:cubicBezTo>
                  <a:pt x="4708" y="199"/>
                  <a:pt x="4364" y="339"/>
                  <a:pt x="4132" y="571"/>
                </a:cubicBezTo>
                <a:cubicBezTo>
                  <a:pt x="3965" y="750"/>
                  <a:pt x="3846" y="964"/>
                  <a:pt x="3703" y="1154"/>
                </a:cubicBezTo>
                <a:cubicBezTo>
                  <a:pt x="3548" y="1345"/>
                  <a:pt x="3346" y="1512"/>
                  <a:pt x="3108" y="1512"/>
                </a:cubicBezTo>
                <a:cubicBezTo>
                  <a:pt x="2929" y="1512"/>
                  <a:pt x="2762" y="1440"/>
                  <a:pt x="2596" y="1393"/>
                </a:cubicBezTo>
                <a:cubicBezTo>
                  <a:pt x="2518" y="1374"/>
                  <a:pt x="2440" y="1365"/>
                  <a:pt x="2361" y="1365"/>
                </a:cubicBezTo>
                <a:cubicBezTo>
                  <a:pt x="1996" y="1365"/>
                  <a:pt x="1629" y="1549"/>
                  <a:pt x="1286" y="1726"/>
                </a:cubicBezTo>
                <a:cubicBezTo>
                  <a:pt x="869" y="1928"/>
                  <a:pt x="453" y="2095"/>
                  <a:pt x="0" y="2095"/>
                </a:cubicBezTo>
                <a:lnTo>
                  <a:pt x="12216" y="2095"/>
                </a:lnTo>
                <a:cubicBezTo>
                  <a:pt x="11383" y="1345"/>
                  <a:pt x="10430" y="1726"/>
                  <a:pt x="10001" y="1428"/>
                </a:cubicBezTo>
                <a:cubicBezTo>
                  <a:pt x="9728" y="1250"/>
                  <a:pt x="9597" y="916"/>
                  <a:pt x="9442" y="631"/>
                </a:cubicBezTo>
                <a:cubicBezTo>
                  <a:pt x="9299" y="357"/>
                  <a:pt x="9073" y="59"/>
                  <a:pt x="8763" y="11"/>
                </a:cubicBezTo>
                <a:cubicBezTo>
                  <a:pt x="8726" y="4"/>
                  <a:pt x="8689"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Picture 2">
            <a:extLst>
              <a:ext uri="{FF2B5EF4-FFF2-40B4-BE49-F238E27FC236}">
                <a16:creationId xmlns:a16="http://schemas.microsoft.com/office/drawing/2014/main" id="{C4B47EE6-F47B-4802-9586-05BECECF40AE}"/>
              </a:ext>
            </a:extLst>
          </p:cNvPr>
          <p:cNvPicPr>
            <a:picLocks noChangeAspect="1"/>
          </p:cNvPicPr>
          <p:nvPr/>
        </p:nvPicPr>
        <p:blipFill>
          <a:blip r:embed="rId4"/>
          <a:stretch>
            <a:fillRect/>
          </a:stretch>
        </p:blipFill>
        <p:spPr>
          <a:xfrm>
            <a:off x="7578565" y="4328089"/>
            <a:ext cx="1486029" cy="815411"/>
          </a:xfrm>
          <a:prstGeom prst="rect">
            <a:avLst/>
          </a:prstGeom>
        </p:spPr>
      </p:pic>
      <p:pic>
        <p:nvPicPr>
          <p:cNvPr id="4" name="Picture 3">
            <a:hlinkClick r:id="rId5" action="ppaction://hlinksldjump"/>
            <a:extLst>
              <a:ext uri="{FF2B5EF4-FFF2-40B4-BE49-F238E27FC236}">
                <a16:creationId xmlns:a16="http://schemas.microsoft.com/office/drawing/2014/main" id="{AC4EEB3B-32B7-4EBE-B384-BBE64025B5D6}"/>
              </a:ext>
            </a:extLst>
          </p:cNvPr>
          <p:cNvPicPr>
            <a:picLocks noChangeAspect="1"/>
          </p:cNvPicPr>
          <p:nvPr/>
        </p:nvPicPr>
        <p:blipFill>
          <a:blip r:embed="rId6"/>
          <a:stretch>
            <a:fillRect/>
          </a:stretch>
        </p:blipFill>
        <p:spPr>
          <a:xfrm>
            <a:off x="150893" y="4059588"/>
            <a:ext cx="1798476" cy="853514"/>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855">
                                            <p:txEl>
                                              <p:pRg st="0" end="0"/>
                                            </p:txEl>
                                          </p:spTgt>
                                        </p:tgtEl>
                                        <p:attrNameLst>
                                          <p:attrName>style.visibility</p:attrName>
                                        </p:attrNameLst>
                                      </p:cBhvr>
                                      <p:to>
                                        <p:strVal val="visible"/>
                                      </p:to>
                                    </p:set>
                                    <p:animEffect transition="in" filter="fade">
                                      <p:cBhvr>
                                        <p:cTn id="7" dur="1000"/>
                                        <p:tgtEl>
                                          <p:spTgt spid="1855">
                                            <p:txEl>
                                              <p:pRg st="0" end="0"/>
                                            </p:txEl>
                                          </p:spTgt>
                                        </p:tgtEl>
                                      </p:cBhvr>
                                    </p:animEffect>
                                    <p:anim calcmode="lin" valueType="num">
                                      <p:cBhvr>
                                        <p:cTn id="8" dur="1000" fill="hold"/>
                                        <p:tgtEl>
                                          <p:spTgt spid="185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85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855">
                                            <p:txEl>
                                              <p:pRg st="1" end="1"/>
                                            </p:txEl>
                                          </p:spTgt>
                                        </p:tgtEl>
                                        <p:attrNameLst>
                                          <p:attrName>style.visibility</p:attrName>
                                        </p:attrNameLst>
                                      </p:cBhvr>
                                      <p:to>
                                        <p:strVal val="visible"/>
                                      </p:to>
                                    </p:set>
                                    <p:animEffect transition="in" filter="fade">
                                      <p:cBhvr>
                                        <p:cTn id="14" dur="1000"/>
                                        <p:tgtEl>
                                          <p:spTgt spid="1855">
                                            <p:txEl>
                                              <p:pRg st="1" end="1"/>
                                            </p:txEl>
                                          </p:spTgt>
                                        </p:tgtEl>
                                      </p:cBhvr>
                                    </p:animEffect>
                                    <p:anim calcmode="lin" valueType="num">
                                      <p:cBhvr>
                                        <p:cTn id="15" dur="1000" fill="hold"/>
                                        <p:tgtEl>
                                          <p:spTgt spid="185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85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855">
                                            <p:txEl>
                                              <p:pRg st="2" end="2"/>
                                            </p:txEl>
                                          </p:spTgt>
                                        </p:tgtEl>
                                        <p:attrNameLst>
                                          <p:attrName>style.visibility</p:attrName>
                                        </p:attrNameLst>
                                      </p:cBhvr>
                                      <p:to>
                                        <p:strVal val="visible"/>
                                      </p:to>
                                    </p:set>
                                    <p:animEffect transition="in" filter="fade">
                                      <p:cBhvr>
                                        <p:cTn id="21" dur="1000"/>
                                        <p:tgtEl>
                                          <p:spTgt spid="1855">
                                            <p:txEl>
                                              <p:pRg st="2" end="2"/>
                                            </p:txEl>
                                          </p:spTgt>
                                        </p:tgtEl>
                                      </p:cBhvr>
                                    </p:animEffect>
                                    <p:anim calcmode="lin" valueType="num">
                                      <p:cBhvr>
                                        <p:cTn id="22" dur="1000" fill="hold"/>
                                        <p:tgtEl>
                                          <p:spTgt spid="185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85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855">
                                            <p:txEl>
                                              <p:pRg st="3" end="3"/>
                                            </p:txEl>
                                          </p:spTgt>
                                        </p:tgtEl>
                                        <p:attrNameLst>
                                          <p:attrName>style.visibility</p:attrName>
                                        </p:attrNameLst>
                                      </p:cBhvr>
                                      <p:to>
                                        <p:strVal val="visible"/>
                                      </p:to>
                                    </p:set>
                                    <p:animEffect transition="in" filter="fade">
                                      <p:cBhvr>
                                        <p:cTn id="28" dur="1000"/>
                                        <p:tgtEl>
                                          <p:spTgt spid="1855">
                                            <p:txEl>
                                              <p:pRg st="3" end="3"/>
                                            </p:txEl>
                                          </p:spTgt>
                                        </p:tgtEl>
                                      </p:cBhvr>
                                    </p:animEffect>
                                    <p:anim calcmode="lin" valueType="num">
                                      <p:cBhvr>
                                        <p:cTn id="29" dur="1000" fill="hold"/>
                                        <p:tgtEl>
                                          <p:spTgt spid="1855">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185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855">
                                            <p:txEl>
                                              <p:pRg st="4" end="4"/>
                                            </p:txEl>
                                          </p:spTgt>
                                        </p:tgtEl>
                                        <p:attrNameLst>
                                          <p:attrName>style.visibility</p:attrName>
                                        </p:attrNameLst>
                                      </p:cBhvr>
                                      <p:to>
                                        <p:strVal val="visible"/>
                                      </p:to>
                                    </p:set>
                                    <p:animEffect transition="in" filter="fade">
                                      <p:cBhvr>
                                        <p:cTn id="35" dur="1000"/>
                                        <p:tgtEl>
                                          <p:spTgt spid="1855">
                                            <p:txEl>
                                              <p:pRg st="4" end="4"/>
                                            </p:txEl>
                                          </p:spTgt>
                                        </p:tgtEl>
                                      </p:cBhvr>
                                    </p:animEffect>
                                    <p:anim calcmode="lin" valueType="num">
                                      <p:cBhvr>
                                        <p:cTn id="36" dur="1000" fill="hold"/>
                                        <p:tgtEl>
                                          <p:spTgt spid="1855">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185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855">
                                            <p:txEl>
                                              <p:pRg st="5" end="5"/>
                                            </p:txEl>
                                          </p:spTgt>
                                        </p:tgtEl>
                                        <p:attrNameLst>
                                          <p:attrName>style.visibility</p:attrName>
                                        </p:attrNameLst>
                                      </p:cBhvr>
                                      <p:to>
                                        <p:strVal val="visible"/>
                                      </p:to>
                                    </p:set>
                                    <p:animEffect transition="in" filter="fade">
                                      <p:cBhvr>
                                        <p:cTn id="42" dur="1000"/>
                                        <p:tgtEl>
                                          <p:spTgt spid="1855">
                                            <p:txEl>
                                              <p:pRg st="5" end="5"/>
                                            </p:txEl>
                                          </p:spTgt>
                                        </p:tgtEl>
                                      </p:cBhvr>
                                    </p:animEffect>
                                    <p:anim calcmode="lin" valueType="num">
                                      <p:cBhvr>
                                        <p:cTn id="43" dur="1000" fill="hold"/>
                                        <p:tgtEl>
                                          <p:spTgt spid="1855">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185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1855">
                                            <p:txEl>
                                              <p:pRg st="6" end="6"/>
                                            </p:txEl>
                                          </p:spTgt>
                                        </p:tgtEl>
                                        <p:attrNameLst>
                                          <p:attrName>style.visibility</p:attrName>
                                        </p:attrNameLst>
                                      </p:cBhvr>
                                      <p:to>
                                        <p:strVal val="visible"/>
                                      </p:to>
                                    </p:set>
                                    <p:animEffect transition="in" filter="fade">
                                      <p:cBhvr>
                                        <p:cTn id="49" dur="1000"/>
                                        <p:tgtEl>
                                          <p:spTgt spid="1855">
                                            <p:txEl>
                                              <p:pRg st="6" end="6"/>
                                            </p:txEl>
                                          </p:spTgt>
                                        </p:tgtEl>
                                      </p:cBhvr>
                                    </p:animEffect>
                                    <p:anim calcmode="lin" valueType="num">
                                      <p:cBhvr>
                                        <p:cTn id="50" dur="1000" fill="hold"/>
                                        <p:tgtEl>
                                          <p:spTgt spid="1855">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1855">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861"/>
        <p:cNvGrpSpPr/>
        <p:nvPr/>
      </p:nvGrpSpPr>
      <p:grpSpPr>
        <a:xfrm>
          <a:off x="0" y="0"/>
          <a:ext cx="0" cy="0"/>
          <a:chOff x="0" y="0"/>
          <a:chExt cx="0" cy="0"/>
        </a:xfrm>
      </p:grpSpPr>
      <p:sp>
        <p:nvSpPr>
          <p:cNvPr id="1862" name="Google Shape;1862;p54"/>
          <p:cNvSpPr txBox="1">
            <a:spLocks noGrp="1"/>
          </p:cNvSpPr>
          <p:nvPr>
            <p:ph type="title"/>
          </p:nvPr>
        </p:nvSpPr>
        <p:spPr>
          <a:xfrm>
            <a:off x="1045350" y="521225"/>
            <a:ext cx="7053300" cy="107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Pg. 342</a:t>
            </a:r>
            <a:endParaRPr dirty="0">
              <a:solidFill>
                <a:schemeClr val="accent1"/>
              </a:solidFill>
            </a:endParaRPr>
          </a:p>
        </p:txBody>
      </p:sp>
      <p:grpSp>
        <p:nvGrpSpPr>
          <p:cNvPr id="1864" name="Google Shape;1864;p54"/>
          <p:cNvGrpSpPr/>
          <p:nvPr/>
        </p:nvGrpSpPr>
        <p:grpSpPr>
          <a:xfrm>
            <a:off x="7382578" y="2822680"/>
            <a:ext cx="1657944" cy="2351036"/>
            <a:chOff x="-491325" y="1408457"/>
            <a:chExt cx="1095726" cy="1553788"/>
          </a:xfrm>
        </p:grpSpPr>
        <p:sp>
          <p:nvSpPr>
            <p:cNvPr id="1865" name="Google Shape;1865;p54"/>
            <p:cNvSpPr/>
            <p:nvPr/>
          </p:nvSpPr>
          <p:spPr>
            <a:xfrm>
              <a:off x="-194246" y="1408457"/>
              <a:ext cx="216778" cy="149900"/>
            </a:xfrm>
            <a:custGeom>
              <a:avLst/>
              <a:gdLst/>
              <a:ahLst/>
              <a:cxnLst/>
              <a:rect l="l" t="t" r="r" b="b"/>
              <a:pathLst>
                <a:path w="2311" h="1598" extrusionOk="0">
                  <a:moveTo>
                    <a:pt x="1464" y="1"/>
                  </a:moveTo>
                  <a:cubicBezTo>
                    <a:pt x="1343" y="1"/>
                    <a:pt x="1235" y="81"/>
                    <a:pt x="1179" y="192"/>
                  </a:cubicBezTo>
                  <a:cubicBezTo>
                    <a:pt x="1120" y="312"/>
                    <a:pt x="1084" y="454"/>
                    <a:pt x="1072" y="585"/>
                  </a:cubicBezTo>
                  <a:cubicBezTo>
                    <a:pt x="1036" y="502"/>
                    <a:pt x="1000" y="454"/>
                    <a:pt x="941" y="407"/>
                  </a:cubicBezTo>
                  <a:cubicBezTo>
                    <a:pt x="910" y="382"/>
                    <a:pt x="868" y="366"/>
                    <a:pt x="827" y="366"/>
                  </a:cubicBezTo>
                  <a:cubicBezTo>
                    <a:pt x="791" y="366"/>
                    <a:pt x="755" y="379"/>
                    <a:pt x="727" y="407"/>
                  </a:cubicBezTo>
                  <a:cubicBezTo>
                    <a:pt x="703" y="431"/>
                    <a:pt x="691" y="490"/>
                    <a:pt x="703" y="538"/>
                  </a:cubicBezTo>
                  <a:cubicBezTo>
                    <a:pt x="715" y="585"/>
                    <a:pt x="715" y="621"/>
                    <a:pt x="739" y="669"/>
                  </a:cubicBezTo>
                  <a:cubicBezTo>
                    <a:pt x="667" y="609"/>
                    <a:pt x="584" y="538"/>
                    <a:pt x="477" y="502"/>
                  </a:cubicBezTo>
                  <a:cubicBezTo>
                    <a:pt x="432" y="492"/>
                    <a:pt x="390" y="486"/>
                    <a:pt x="348" y="486"/>
                  </a:cubicBezTo>
                  <a:cubicBezTo>
                    <a:pt x="288" y="486"/>
                    <a:pt x="230" y="498"/>
                    <a:pt x="167" y="526"/>
                  </a:cubicBezTo>
                  <a:cubicBezTo>
                    <a:pt x="72" y="562"/>
                    <a:pt x="0" y="669"/>
                    <a:pt x="0" y="776"/>
                  </a:cubicBezTo>
                  <a:cubicBezTo>
                    <a:pt x="0" y="847"/>
                    <a:pt x="48" y="943"/>
                    <a:pt x="108" y="978"/>
                  </a:cubicBezTo>
                  <a:cubicBezTo>
                    <a:pt x="167" y="1038"/>
                    <a:pt x="238" y="1085"/>
                    <a:pt x="298" y="1133"/>
                  </a:cubicBezTo>
                  <a:cubicBezTo>
                    <a:pt x="465" y="1252"/>
                    <a:pt x="596" y="1383"/>
                    <a:pt x="715" y="1538"/>
                  </a:cubicBezTo>
                  <a:cubicBezTo>
                    <a:pt x="870" y="1443"/>
                    <a:pt x="1039" y="1403"/>
                    <a:pt x="1210" y="1403"/>
                  </a:cubicBezTo>
                  <a:cubicBezTo>
                    <a:pt x="1447" y="1403"/>
                    <a:pt x="1686" y="1480"/>
                    <a:pt x="1893" y="1597"/>
                  </a:cubicBezTo>
                  <a:cubicBezTo>
                    <a:pt x="1953" y="1383"/>
                    <a:pt x="2036" y="1181"/>
                    <a:pt x="2155" y="1002"/>
                  </a:cubicBezTo>
                  <a:cubicBezTo>
                    <a:pt x="2215" y="907"/>
                    <a:pt x="2310" y="812"/>
                    <a:pt x="2274" y="693"/>
                  </a:cubicBezTo>
                  <a:cubicBezTo>
                    <a:pt x="2251" y="585"/>
                    <a:pt x="2143" y="526"/>
                    <a:pt x="2036" y="526"/>
                  </a:cubicBezTo>
                  <a:cubicBezTo>
                    <a:pt x="1929" y="538"/>
                    <a:pt x="1846" y="597"/>
                    <a:pt x="1774" y="669"/>
                  </a:cubicBezTo>
                  <a:cubicBezTo>
                    <a:pt x="1786" y="538"/>
                    <a:pt x="1798" y="407"/>
                    <a:pt x="1774" y="264"/>
                  </a:cubicBezTo>
                  <a:cubicBezTo>
                    <a:pt x="1739" y="133"/>
                    <a:pt x="1643" y="14"/>
                    <a:pt x="1489" y="2"/>
                  </a:cubicBezTo>
                  <a:cubicBezTo>
                    <a:pt x="1480" y="1"/>
                    <a:pt x="1472" y="1"/>
                    <a:pt x="14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4"/>
            <p:cNvSpPr/>
            <p:nvPr/>
          </p:nvSpPr>
          <p:spPr>
            <a:xfrm>
              <a:off x="-491325" y="1908351"/>
              <a:ext cx="358607" cy="503920"/>
            </a:xfrm>
            <a:custGeom>
              <a:avLst/>
              <a:gdLst/>
              <a:ahLst/>
              <a:cxnLst/>
              <a:rect l="l" t="t" r="r" b="b"/>
              <a:pathLst>
                <a:path w="3823" h="5372" extrusionOk="0">
                  <a:moveTo>
                    <a:pt x="847" y="1"/>
                  </a:moveTo>
                  <a:cubicBezTo>
                    <a:pt x="804" y="1"/>
                    <a:pt x="762" y="7"/>
                    <a:pt x="727" y="19"/>
                  </a:cubicBezTo>
                  <a:cubicBezTo>
                    <a:pt x="715" y="19"/>
                    <a:pt x="679" y="31"/>
                    <a:pt x="667" y="31"/>
                  </a:cubicBezTo>
                  <a:cubicBezTo>
                    <a:pt x="655" y="43"/>
                    <a:pt x="655" y="43"/>
                    <a:pt x="643" y="43"/>
                  </a:cubicBezTo>
                  <a:cubicBezTo>
                    <a:pt x="536" y="90"/>
                    <a:pt x="429" y="150"/>
                    <a:pt x="357" y="221"/>
                  </a:cubicBezTo>
                  <a:cubicBezTo>
                    <a:pt x="346" y="245"/>
                    <a:pt x="310" y="257"/>
                    <a:pt x="298" y="281"/>
                  </a:cubicBezTo>
                  <a:cubicBezTo>
                    <a:pt x="191" y="400"/>
                    <a:pt x="119" y="555"/>
                    <a:pt x="72" y="697"/>
                  </a:cubicBezTo>
                  <a:cubicBezTo>
                    <a:pt x="0" y="995"/>
                    <a:pt x="12" y="1317"/>
                    <a:pt x="24" y="1614"/>
                  </a:cubicBezTo>
                  <a:cubicBezTo>
                    <a:pt x="48" y="1924"/>
                    <a:pt x="60" y="2245"/>
                    <a:pt x="72" y="2579"/>
                  </a:cubicBezTo>
                  <a:cubicBezTo>
                    <a:pt x="72" y="2698"/>
                    <a:pt x="84" y="2817"/>
                    <a:pt x="84" y="2936"/>
                  </a:cubicBezTo>
                  <a:cubicBezTo>
                    <a:pt x="119" y="3400"/>
                    <a:pt x="143" y="3876"/>
                    <a:pt x="357" y="4293"/>
                  </a:cubicBezTo>
                  <a:cubicBezTo>
                    <a:pt x="429" y="4436"/>
                    <a:pt x="536" y="4555"/>
                    <a:pt x="643" y="4674"/>
                  </a:cubicBezTo>
                  <a:cubicBezTo>
                    <a:pt x="953" y="5008"/>
                    <a:pt x="1381" y="5210"/>
                    <a:pt x="1834" y="5317"/>
                  </a:cubicBezTo>
                  <a:cubicBezTo>
                    <a:pt x="2018" y="5357"/>
                    <a:pt x="2214" y="5371"/>
                    <a:pt x="2415" y="5371"/>
                  </a:cubicBezTo>
                  <a:cubicBezTo>
                    <a:pt x="2879" y="5371"/>
                    <a:pt x="3370" y="5294"/>
                    <a:pt x="3810" y="5269"/>
                  </a:cubicBezTo>
                  <a:cubicBezTo>
                    <a:pt x="3810" y="5186"/>
                    <a:pt x="3810" y="5079"/>
                    <a:pt x="3822" y="5043"/>
                  </a:cubicBezTo>
                  <a:lnTo>
                    <a:pt x="3822" y="4984"/>
                  </a:lnTo>
                  <a:lnTo>
                    <a:pt x="3822" y="4555"/>
                  </a:lnTo>
                  <a:lnTo>
                    <a:pt x="3822" y="4496"/>
                  </a:lnTo>
                  <a:lnTo>
                    <a:pt x="3822" y="4246"/>
                  </a:lnTo>
                  <a:lnTo>
                    <a:pt x="3822" y="4186"/>
                  </a:lnTo>
                  <a:lnTo>
                    <a:pt x="3822" y="4019"/>
                  </a:lnTo>
                  <a:cubicBezTo>
                    <a:pt x="3783" y="4021"/>
                    <a:pt x="3744" y="4022"/>
                    <a:pt x="3704" y="4022"/>
                  </a:cubicBezTo>
                  <a:cubicBezTo>
                    <a:pt x="3443" y="4022"/>
                    <a:pt x="3176" y="3989"/>
                    <a:pt x="2917" y="3948"/>
                  </a:cubicBezTo>
                  <a:cubicBezTo>
                    <a:pt x="2822" y="3936"/>
                    <a:pt x="2727" y="3900"/>
                    <a:pt x="2632" y="3876"/>
                  </a:cubicBezTo>
                  <a:cubicBezTo>
                    <a:pt x="2441" y="3817"/>
                    <a:pt x="2262" y="3710"/>
                    <a:pt x="2132" y="3555"/>
                  </a:cubicBezTo>
                  <a:cubicBezTo>
                    <a:pt x="1870" y="3257"/>
                    <a:pt x="1798" y="2841"/>
                    <a:pt x="1810" y="2448"/>
                  </a:cubicBezTo>
                  <a:cubicBezTo>
                    <a:pt x="1834" y="2091"/>
                    <a:pt x="1870" y="1745"/>
                    <a:pt x="1870" y="1388"/>
                  </a:cubicBezTo>
                  <a:cubicBezTo>
                    <a:pt x="1858" y="1150"/>
                    <a:pt x="1834" y="912"/>
                    <a:pt x="1739" y="686"/>
                  </a:cubicBezTo>
                  <a:cubicBezTo>
                    <a:pt x="1691" y="578"/>
                    <a:pt x="1655" y="483"/>
                    <a:pt x="1572" y="388"/>
                  </a:cubicBezTo>
                  <a:cubicBezTo>
                    <a:pt x="1536" y="328"/>
                    <a:pt x="1477" y="269"/>
                    <a:pt x="1393" y="209"/>
                  </a:cubicBezTo>
                  <a:cubicBezTo>
                    <a:pt x="1370" y="186"/>
                    <a:pt x="1358" y="162"/>
                    <a:pt x="1322" y="150"/>
                  </a:cubicBezTo>
                  <a:cubicBezTo>
                    <a:pt x="1239" y="90"/>
                    <a:pt x="1143" y="66"/>
                    <a:pt x="1036" y="31"/>
                  </a:cubicBezTo>
                  <a:cubicBezTo>
                    <a:pt x="1024" y="19"/>
                    <a:pt x="1000" y="19"/>
                    <a:pt x="977" y="19"/>
                  </a:cubicBezTo>
                  <a:cubicBezTo>
                    <a:pt x="935" y="7"/>
                    <a:pt x="890" y="1"/>
                    <a:pt x="8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4"/>
            <p:cNvSpPr/>
            <p:nvPr/>
          </p:nvSpPr>
          <p:spPr>
            <a:xfrm>
              <a:off x="-369567" y="1919045"/>
              <a:ext cx="236851" cy="384507"/>
            </a:xfrm>
            <a:custGeom>
              <a:avLst/>
              <a:gdLst/>
              <a:ahLst/>
              <a:cxnLst/>
              <a:rect l="l" t="t" r="r" b="b"/>
              <a:pathLst>
                <a:path w="2525" h="4099" extrusionOk="0">
                  <a:moveTo>
                    <a:pt x="0" y="0"/>
                  </a:moveTo>
                  <a:lnTo>
                    <a:pt x="0" y="0"/>
                  </a:lnTo>
                  <a:cubicBezTo>
                    <a:pt x="95" y="298"/>
                    <a:pt x="107" y="619"/>
                    <a:pt x="107" y="929"/>
                  </a:cubicBezTo>
                  <a:cubicBezTo>
                    <a:pt x="95" y="1310"/>
                    <a:pt x="60" y="1715"/>
                    <a:pt x="72" y="2107"/>
                  </a:cubicBezTo>
                  <a:cubicBezTo>
                    <a:pt x="83" y="2465"/>
                    <a:pt x="131" y="2834"/>
                    <a:pt x="298" y="3155"/>
                  </a:cubicBezTo>
                  <a:cubicBezTo>
                    <a:pt x="381" y="3322"/>
                    <a:pt x="488" y="3489"/>
                    <a:pt x="619" y="3608"/>
                  </a:cubicBezTo>
                  <a:cubicBezTo>
                    <a:pt x="774" y="3739"/>
                    <a:pt x="953" y="3846"/>
                    <a:pt x="1143" y="3917"/>
                  </a:cubicBezTo>
                  <a:cubicBezTo>
                    <a:pt x="1465" y="4051"/>
                    <a:pt x="1806" y="4098"/>
                    <a:pt x="2143" y="4098"/>
                  </a:cubicBezTo>
                  <a:cubicBezTo>
                    <a:pt x="2255" y="4098"/>
                    <a:pt x="2366" y="4093"/>
                    <a:pt x="2477" y="4084"/>
                  </a:cubicBezTo>
                  <a:lnTo>
                    <a:pt x="2524" y="4084"/>
                  </a:lnTo>
                  <a:lnTo>
                    <a:pt x="2524" y="4024"/>
                  </a:lnTo>
                  <a:cubicBezTo>
                    <a:pt x="2400" y="4032"/>
                    <a:pt x="2275" y="4037"/>
                    <a:pt x="2151" y="4037"/>
                  </a:cubicBezTo>
                  <a:cubicBezTo>
                    <a:pt x="1859" y="4037"/>
                    <a:pt x="1570" y="4009"/>
                    <a:pt x="1286" y="3917"/>
                  </a:cubicBezTo>
                  <a:cubicBezTo>
                    <a:pt x="905" y="3798"/>
                    <a:pt x="572" y="3560"/>
                    <a:pt x="381" y="3215"/>
                  </a:cubicBezTo>
                  <a:cubicBezTo>
                    <a:pt x="202" y="2905"/>
                    <a:pt x="143" y="2536"/>
                    <a:pt x="131" y="2179"/>
                  </a:cubicBezTo>
                  <a:cubicBezTo>
                    <a:pt x="119" y="1786"/>
                    <a:pt x="143" y="1417"/>
                    <a:pt x="155" y="1036"/>
                  </a:cubicBezTo>
                  <a:cubicBezTo>
                    <a:pt x="179" y="703"/>
                    <a:pt x="155" y="381"/>
                    <a:pt x="72" y="60"/>
                  </a:cubicBezTo>
                  <a:cubicBezTo>
                    <a:pt x="36" y="36"/>
                    <a:pt x="24" y="2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4"/>
            <p:cNvSpPr/>
            <p:nvPr/>
          </p:nvSpPr>
          <p:spPr>
            <a:xfrm>
              <a:off x="-399772" y="1910040"/>
              <a:ext cx="271371" cy="421184"/>
            </a:xfrm>
            <a:custGeom>
              <a:avLst/>
              <a:gdLst/>
              <a:ahLst/>
              <a:cxnLst/>
              <a:rect l="l" t="t" r="r" b="b"/>
              <a:pathLst>
                <a:path w="2893" h="4490" extrusionOk="0">
                  <a:moveTo>
                    <a:pt x="1" y="1"/>
                  </a:moveTo>
                  <a:cubicBezTo>
                    <a:pt x="72" y="310"/>
                    <a:pt x="108" y="620"/>
                    <a:pt x="108" y="941"/>
                  </a:cubicBezTo>
                  <a:cubicBezTo>
                    <a:pt x="108" y="1370"/>
                    <a:pt x="72" y="1811"/>
                    <a:pt x="96" y="2251"/>
                  </a:cubicBezTo>
                  <a:cubicBezTo>
                    <a:pt x="96" y="2656"/>
                    <a:pt x="120" y="3108"/>
                    <a:pt x="334" y="3489"/>
                  </a:cubicBezTo>
                  <a:cubicBezTo>
                    <a:pt x="524" y="3870"/>
                    <a:pt x="870" y="4120"/>
                    <a:pt x="1251" y="4275"/>
                  </a:cubicBezTo>
                  <a:cubicBezTo>
                    <a:pt x="1703" y="4454"/>
                    <a:pt x="2191" y="4478"/>
                    <a:pt x="2668" y="4489"/>
                  </a:cubicBezTo>
                  <a:lnTo>
                    <a:pt x="2858" y="4489"/>
                  </a:lnTo>
                  <a:cubicBezTo>
                    <a:pt x="2888" y="4489"/>
                    <a:pt x="2893" y="4448"/>
                    <a:pt x="2873" y="4448"/>
                  </a:cubicBezTo>
                  <a:cubicBezTo>
                    <a:pt x="2869" y="4448"/>
                    <a:pt x="2864" y="4450"/>
                    <a:pt x="2858" y="4454"/>
                  </a:cubicBezTo>
                  <a:lnTo>
                    <a:pt x="2846" y="4454"/>
                  </a:lnTo>
                  <a:cubicBezTo>
                    <a:pt x="2358" y="4430"/>
                    <a:pt x="1858" y="4418"/>
                    <a:pt x="1406" y="4275"/>
                  </a:cubicBezTo>
                  <a:cubicBezTo>
                    <a:pt x="1013" y="4156"/>
                    <a:pt x="655" y="3918"/>
                    <a:pt x="429" y="3573"/>
                  </a:cubicBezTo>
                  <a:cubicBezTo>
                    <a:pt x="215" y="3216"/>
                    <a:pt x="167" y="2751"/>
                    <a:pt x="155" y="2334"/>
                  </a:cubicBezTo>
                  <a:cubicBezTo>
                    <a:pt x="155" y="1906"/>
                    <a:pt x="167" y="1477"/>
                    <a:pt x="167" y="1037"/>
                  </a:cubicBezTo>
                  <a:cubicBezTo>
                    <a:pt x="167" y="703"/>
                    <a:pt x="132" y="358"/>
                    <a:pt x="60" y="13"/>
                  </a:cubicBezTo>
                  <a:cubicBezTo>
                    <a:pt x="48" y="1"/>
                    <a:pt x="13"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4"/>
            <p:cNvSpPr/>
            <p:nvPr/>
          </p:nvSpPr>
          <p:spPr>
            <a:xfrm>
              <a:off x="-428757" y="1910040"/>
              <a:ext cx="286004" cy="446887"/>
            </a:xfrm>
            <a:custGeom>
              <a:avLst/>
              <a:gdLst/>
              <a:ahLst/>
              <a:cxnLst/>
              <a:rect l="l" t="t" r="r" b="b"/>
              <a:pathLst>
                <a:path w="3049" h="4764" extrusionOk="0">
                  <a:moveTo>
                    <a:pt x="60" y="1"/>
                  </a:moveTo>
                  <a:cubicBezTo>
                    <a:pt x="48" y="1"/>
                    <a:pt x="12" y="13"/>
                    <a:pt x="0" y="13"/>
                  </a:cubicBezTo>
                  <a:cubicBezTo>
                    <a:pt x="0" y="370"/>
                    <a:pt x="0" y="739"/>
                    <a:pt x="12" y="1096"/>
                  </a:cubicBezTo>
                  <a:cubicBezTo>
                    <a:pt x="36" y="1596"/>
                    <a:pt x="60" y="2084"/>
                    <a:pt x="107" y="2573"/>
                  </a:cubicBezTo>
                  <a:cubicBezTo>
                    <a:pt x="155" y="2977"/>
                    <a:pt x="214" y="3394"/>
                    <a:pt x="417" y="3751"/>
                  </a:cubicBezTo>
                  <a:cubicBezTo>
                    <a:pt x="631" y="4120"/>
                    <a:pt x="964" y="4394"/>
                    <a:pt x="1369" y="4537"/>
                  </a:cubicBezTo>
                  <a:cubicBezTo>
                    <a:pt x="1834" y="4716"/>
                    <a:pt x="2322" y="4751"/>
                    <a:pt x="2810" y="4763"/>
                  </a:cubicBezTo>
                  <a:lnTo>
                    <a:pt x="3012" y="4763"/>
                  </a:lnTo>
                  <a:cubicBezTo>
                    <a:pt x="3048" y="4763"/>
                    <a:pt x="3048" y="4704"/>
                    <a:pt x="3024" y="4704"/>
                  </a:cubicBezTo>
                  <a:cubicBezTo>
                    <a:pt x="2524" y="4692"/>
                    <a:pt x="2024" y="4668"/>
                    <a:pt x="1548" y="4525"/>
                  </a:cubicBezTo>
                  <a:cubicBezTo>
                    <a:pt x="1143" y="4394"/>
                    <a:pt x="774" y="4168"/>
                    <a:pt x="536" y="3811"/>
                  </a:cubicBezTo>
                  <a:cubicBezTo>
                    <a:pt x="310" y="3466"/>
                    <a:pt x="226" y="3061"/>
                    <a:pt x="179" y="2668"/>
                  </a:cubicBezTo>
                  <a:cubicBezTo>
                    <a:pt x="119" y="2203"/>
                    <a:pt x="95" y="1727"/>
                    <a:pt x="71" y="1251"/>
                  </a:cubicBezTo>
                  <a:cubicBezTo>
                    <a:pt x="60" y="834"/>
                    <a:pt x="60" y="418"/>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4"/>
            <p:cNvSpPr/>
            <p:nvPr/>
          </p:nvSpPr>
          <p:spPr>
            <a:xfrm>
              <a:off x="-468999" y="1926831"/>
              <a:ext cx="337408" cy="452609"/>
            </a:xfrm>
            <a:custGeom>
              <a:avLst/>
              <a:gdLst/>
              <a:ahLst/>
              <a:cxnLst/>
              <a:rect l="l" t="t" r="r" b="b"/>
              <a:pathLst>
                <a:path w="3597" h="4825" extrusionOk="0">
                  <a:moveTo>
                    <a:pt x="108" y="0"/>
                  </a:moveTo>
                  <a:lnTo>
                    <a:pt x="108" y="0"/>
                  </a:lnTo>
                  <a:cubicBezTo>
                    <a:pt x="84" y="12"/>
                    <a:pt x="60" y="24"/>
                    <a:pt x="48" y="60"/>
                  </a:cubicBezTo>
                  <a:cubicBezTo>
                    <a:pt x="24" y="298"/>
                    <a:pt x="12" y="524"/>
                    <a:pt x="12" y="762"/>
                  </a:cubicBezTo>
                  <a:cubicBezTo>
                    <a:pt x="0" y="1322"/>
                    <a:pt x="48" y="1894"/>
                    <a:pt x="131" y="2441"/>
                  </a:cubicBezTo>
                  <a:cubicBezTo>
                    <a:pt x="203" y="2917"/>
                    <a:pt x="310" y="3406"/>
                    <a:pt x="560" y="3822"/>
                  </a:cubicBezTo>
                  <a:cubicBezTo>
                    <a:pt x="679" y="4037"/>
                    <a:pt x="846" y="4215"/>
                    <a:pt x="1036" y="4358"/>
                  </a:cubicBezTo>
                  <a:cubicBezTo>
                    <a:pt x="1239" y="4513"/>
                    <a:pt x="1453" y="4608"/>
                    <a:pt x="1691" y="4691"/>
                  </a:cubicBezTo>
                  <a:cubicBezTo>
                    <a:pt x="2054" y="4796"/>
                    <a:pt x="2433" y="4825"/>
                    <a:pt x="2810" y="4825"/>
                  </a:cubicBezTo>
                  <a:cubicBezTo>
                    <a:pt x="2990" y="4825"/>
                    <a:pt x="3169" y="4818"/>
                    <a:pt x="3346" y="4811"/>
                  </a:cubicBezTo>
                  <a:cubicBezTo>
                    <a:pt x="3418" y="4811"/>
                    <a:pt x="3501" y="4787"/>
                    <a:pt x="3572" y="4787"/>
                  </a:cubicBezTo>
                  <a:cubicBezTo>
                    <a:pt x="3596" y="4787"/>
                    <a:pt x="3596" y="4751"/>
                    <a:pt x="3560" y="4715"/>
                  </a:cubicBezTo>
                  <a:lnTo>
                    <a:pt x="3537" y="4715"/>
                  </a:lnTo>
                  <a:cubicBezTo>
                    <a:pt x="3283" y="4737"/>
                    <a:pt x="3026" y="4754"/>
                    <a:pt x="2771" y="4754"/>
                  </a:cubicBezTo>
                  <a:cubicBezTo>
                    <a:pt x="2475" y="4754"/>
                    <a:pt x="2181" y="4732"/>
                    <a:pt x="1894" y="4668"/>
                  </a:cubicBezTo>
                  <a:cubicBezTo>
                    <a:pt x="1417" y="4572"/>
                    <a:pt x="965" y="4310"/>
                    <a:pt x="679" y="3918"/>
                  </a:cubicBezTo>
                  <a:cubicBezTo>
                    <a:pt x="405" y="3525"/>
                    <a:pt x="286" y="3048"/>
                    <a:pt x="203" y="2584"/>
                  </a:cubicBezTo>
                  <a:cubicBezTo>
                    <a:pt x="119" y="2048"/>
                    <a:pt x="60" y="1501"/>
                    <a:pt x="60" y="953"/>
                  </a:cubicBezTo>
                  <a:cubicBezTo>
                    <a:pt x="60" y="643"/>
                    <a:pt x="72" y="310"/>
                    <a:pt x="1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4"/>
            <p:cNvSpPr/>
            <p:nvPr/>
          </p:nvSpPr>
          <p:spPr>
            <a:xfrm>
              <a:off x="23568" y="1854225"/>
              <a:ext cx="352979" cy="970694"/>
            </a:xfrm>
            <a:custGeom>
              <a:avLst/>
              <a:gdLst/>
              <a:ahLst/>
              <a:cxnLst/>
              <a:rect l="l" t="t" r="r" b="b"/>
              <a:pathLst>
                <a:path w="3763" h="10348" extrusionOk="0">
                  <a:moveTo>
                    <a:pt x="2679" y="1"/>
                  </a:moveTo>
                  <a:cubicBezTo>
                    <a:pt x="2608" y="12"/>
                    <a:pt x="2548" y="48"/>
                    <a:pt x="2488" y="72"/>
                  </a:cubicBezTo>
                  <a:cubicBezTo>
                    <a:pt x="2453" y="72"/>
                    <a:pt x="2441" y="84"/>
                    <a:pt x="2429" y="108"/>
                  </a:cubicBezTo>
                  <a:cubicBezTo>
                    <a:pt x="2262" y="203"/>
                    <a:pt x="2143" y="370"/>
                    <a:pt x="2084" y="548"/>
                  </a:cubicBezTo>
                  <a:cubicBezTo>
                    <a:pt x="1977" y="882"/>
                    <a:pt x="2024" y="1239"/>
                    <a:pt x="2072" y="1572"/>
                  </a:cubicBezTo>
                  <a:cubicBezTo>
                    <a:pt x="2143" y="2084"/>
                    <a:pt x="2191" y="2584"/>
                    <a:pt x="2227" y="3096"/>
                  </a:cubicBezTo>
                  <a:cubicBezTo>
                    <a:pt x="2346" y="4596"/>
                    <a:pt x="2346" y="6120"/>
                    <a:pt x="2227" y="7621"/>
                  </a:cubicBezTo>
                  <a:lnTo>
                    <a:pt x="2191" y="7978"/>
                  </a:lnTo>
                  <a:cubicBezTo>
                    <a:pt x="2155" y="8156"/>
                    <a:pt x="2096" y="8335"/>
                    <a:pt x="1988" y="8478"/>
                  </a:cubicBezTo>
                  <a:cubicBezTo>
                    <a:pt x="1786" y="8764"/>
                    <a:pt x="1429" y="8894"/>
                    <a:pt x="1072" y="8918"/>
                  </a:cubicBezTo>
                  <a:cubicBezTo>
                    <a:pt x="1053" y="8919"/>
                    <a:pt x="1035" y="8919"/>
                    <a:pt x="1016" y="8919"/>
                  </a:cubicBezTo>
                  <a:cubicBezTo>
                    <a:pt x="679" y="8919"/>
                    <a:pt x="352" y="8819"/>
                    <a:pt x="36" y="8740"/>
                  </a:cubicBezTo>
                  <a:lnTo>
                    <a:pt x="36" y="8990"/>
                  </a:lnTo>
                  <a:lnTo>
                    <a:pt x="36" y="9049"/>
                  </a:lnTo>
                  <a:lnTo>
                    <a:pt x="36" y="9275"/>
                  </a:lnTo>
                  <a:lnTo>
                    <a:pt x="36" y="9335"/>
                  </a:lnTo>
                  <a:cubicBezTo>
                    <a:pt x="12" y="9418"/>
                    <a:pt x="12" y="9526"/>
                    <a:pt x="12" y="9633"/>
                  </a:cubicBezTo>
                  <a:lnTo>
                    <a:pt x="12" y="9692"/>
                  </a:lnTo>
                  <a:cubicBezTo>
                    <a:pt x="0" y="9847"/>
                    <a:pt x="0" y="10002"/>
                    <a:pt x="0" y="10121"/>
                  </a:cubicBezTo>
                  <a:cubicBezTo>
                    <a:pt x="607" y="10168"/>
                    <a:pt x="1191" y="10347"/>
                    <a:pt x="1798" y="10347"/>
                  </a:cubicBezTo>
                  <a:cubicBezTo>
                    <a:pt x="2417" y="10347"/>
                    <a:pt x="3060" y="10145"/>
                    <a:pt x="3393" y="9645"/>
                  </a:cubicBezTo>
                  <a:cubicBezTo>
                    <a:pt x="3643" y="9252"/>
                    <a:pt x="3655" y="8764"/>
                    <a:pt x="3691" y="8335"/>
                  </a:cubicBezTo>
                  <a:cubicBezTo>
                    <a:pt x="3727" y="7466"/>
                    <a:pt x="3751" y="6597"/>
                    <a:pt x="3751" y="5716"/>
                  </a:cubicBezTo>
                  <a:cubicBezTo>
                    <a:pt x="3762" y="4287"/>
                    <a:pt x="3727" y="2846"/>
                    <a:pt x="3572" y="1417"/>
                  </a:cubicBezTo>
                  <a:cubicBezTo>
                    <a:pt x="3560" y="1298"/>
                    <a:pt x="3548" y="1191"/>
                    <a:pt x="3524" y="1072"/>
                  </a:cubicBezTo>
                  <a:cubicBezTo>
                    <a:pt x="3501" y="846"/>
                    <a:pt x="3465" y="608"/>
                    <a:pt x="3370" y="417"/>
                  </a:cubicBezTo>
                  <a:cubicBezTo>
                    <a:pt x="3310" y="310"/>
                    <a:pt x="3250" y="227"/>
                    <a:pt x="3155" y="143"/>
                  </a:cubicBezTo>
                  <a:cubicBezTo>
                    <a:pt x="3143" y="131"/>
                    <a:pt x="3108" y="120"/>
                    <a:pt x="3096" y="108"/>
                  </a:cubicBezTo>
                  <a:cubicBezTo>
                    <a:pt x="3036" y="48"/>
                    <a:pt x="2965" y="12"/>
                    <a:pt x="28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4"/>
            <p:cNvSpPr/>
            <p:nvPr/>
          </p:nvSpPr>
          <p:spPr>
            <a:xfrm>
              <a:off x="24600" y="1853099"/>
              <a:ext cx="289381" cy="901466"/>
            </a:xfrm>
            <a:custGeom>
              <a:avLst/>
              <a:gdLst/>
              <a:ahLst/>
              <a:cxnLst/>
              <a:rect l="l" t="t" r="r" b="b"/>
              <a:pathLst>
                <a:path w="3085" h="9610" extrusionOk="0">
                  <a:moveTo>
                    <a:pt x="2656" y="1"/>
                  </a:moveTo>
                  <a:cubicBezTo>
                    <a:pt x="2728" y="751"/>
                    <a:pt x="2775" y="1501"/>
                    <a:pt x="2835" y="2263"/>
                  </a:cubicBezTo>
                  <a:cubicBezTo>
                    <a:pt x="2894" y="3120"/>
                    <a:pt x="2954" y="4001"/>
                    <a:pt x="2978" y="4858"/>
                  </a:cubicBezTo>
                  <a:cubicBezTo>
                    <a:pt x="3025" y="5728"/>
                    <a:pt x="3037" y="6609"/>
                    <a:pt x="3025" y="7466"/>
                  </a:cubicBezTo>
                  <a:cubicBezTo>
                    <a:pt x="3025" y="7871"/>
                    <a:pt x="3025" y="8287"/>
                    <a:pt x="2858" y="8656"/>
                  </a:cubicBezTo>
                  <a:cubicBezTo>
                    <a:pt x="2728" y="8990"/>
                    <a:pt x="2477" y="9228"/>
                    <a:pt x="2156" y="9371"/>
                  </a:cubicBezTo>
                  <a:cubicBezTo>
                    <a:pt x="1884" y="9502"/>
                    <a:pt x="1600" y="9554"/>
                    <a:pt x="1314" y="9554"/>
                  </a:cubicBezTo>
                  <a:cubicBezTo>
                    <a:pt x="874" y="9554"/>
                    <a:pt x="426" y="9432"/>
                    <a:pt x="1" y="9287"/>
                  </a:cubicBezTo>
                  <a:lnTo>
                    <a:pt x="1" y="9347"/>
                  </a:lnTo>
                  <a:cubicBezTo>
                    <a:pt x="436" y="9487"/>
                    <a:pt x="883" y="9609"/>
                    <a:pt x="1330" y="9609"/>
                  </a:cubicBezTo>
                  <a:cubicBezTo>
                    <a:pt x="1530" y="9609"/>
                    <a:pt x="1731" y="9585"/>
                    <a:pt x="1930" y="9526"/>
                  </a:cubicBezTo>
                  <a:cubicBezTo>
                    <a:pt x="2239" y="9430"/>
                    <a:pt x="2525" y="9252"/>
                    <a:pt x="2728" y="9002"/>
                  </a:cubicBezTo>
                  <a:cubicBezTo>
                    <a:pt x="2966" y="8692"/>
                    <a:pt x="3049" y="8299"/>
                    <a:pt x="3061" y="7942"/>
                  </a:cubicBezTo>
                  <a:cubicBezTo>
                    <a:pt x="3085" y="7513"/>
                    <a:pt x="3073" y="7097"/>
                    <a:pt x="3073" y="6668"/>
                  </a:cubicBezTo>
                  <a:cubicBezTo>
                    <a:pt x="3073" y="6216"/>
                    <a:pt x="3049" y="5775"/>
                    <a:pt x="3037" y="5323"/>
                  </a:cubicBezTo>
                  <a:cubicBezTo>
                    <a:pt x="3013" y="4430"/>
                    <a:pt x="2966" y="3549"/>
                    <a:pt x="2906" y="2656"/>
                  </a:cubicBezTo>
                  <a:cubicBezTo>
                    <a:pt x="2847" y="1763"/>
                    <a:pt x="2787" y="894"/>
                    <a:pt x="2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4"/>
            <p:cNvSpPr/>
            <p:nvPr/>
          </p:nvSpPr>
          <p:spPr>
            <a:xfrm>
              <a:off x="26851" y="1856476"/>
              <a:ext cx="258144" cy="872199"/>
            </a:xfrm>
            <a:custGeom>
              <a:avLst/>
              <a:gdLst/>
              <a:ahLst/>
              <a:cxnLst/>
              <a:rect l="l" t="t" r="r" b="b"/>
              <a:pathLst>
                <a:path w="2752" h="9298" extrusionOk="0">
                  <a:moveTo>
                    <a:pt x="2465" y="0"/>
                  </a:moveTo>
                  <a:cubicBezTo>
                    <a:pt x="2442" y="0"/>
                    <a:pt x="2418" y="24"/>
                    <a:pt x="2406" y="36"/>
                  </a:cubicBezTo>
                  <a:cubicBezTo>
                    <a:pt x="2465" y="679"/>
                    <a:pt x="2501" y="1298"/>
                    <a:pt x="2537" y="1941"/>
                  </a:cubicBezTo>
                  <a:cubicBezTo>
                    <a:pt x="2584" y="2774"/>
                    <a:pt x="2620" y="3596"/>
                    <a:pt x="2644" y="4429"/>
                  </a:cubicBezTo>
                  <a:cubicBezTo>
                    <a:pt x="2680" y="5263"/>
                    <a:pt x="2680" y="6096"/>
                    <a:pt x="2680" y="6930"/>
                  </a:cubicBezTo>
                  <a:cubicBezTo>
                    <a:pt x="2680" y="7311"/>
                    <a:pt x="2692" y="7704"/>
                    <a:pt x="2620" y="8085"/>
                  </a:cubicBezTo>
                  <a:cubicBezTo>
                    <a:pt x="2561" y="8442"/>
                    <a:pt x="2394" y="8751"/>
                    <a:pt x="2096" y="8966"/>
                  </a:cubicBezTo>
                  <a:cubicBezTo>
                    <a:pt x="1822" y="9144"/>
                    <a:pt x="1501" y="9228"/>
                    <a:pt x="1191" y="9228"/>
                  </a:cubicBezTo>
                  <a:cubicBezTo>
                    <a:pt x="787" y="9228"/>
                    <a:pt x="382" y="9097"/>
                    <a:pt x="13" y="8954"/>
                  </a:cubicBezTo>
                  <a:lnTo>
                    <a:pt x="1" y="8954"/>
                  </a:lnTo>
                  <a:lnTo>
                    <a:pt x="1" y="9013"/>
                  </a:lnTo>
                  <a:cubicBezTo>
                    <a:pt x="379" y="9172"/>
                    <a:pt x="781" y="9297"/>
                    <a:pt x="1183" y="9297"/>
                  </a:cubicBezTo>
                  <a:cubicBezTo>
                    <a:pt x="1414" y="9297"/>
                    <a:pt x="1644" y="9256"/>
                    <a:pt x="1870" y="9156"/>
                  </a:cubicBezTo>
                  <a:cubicBezTo>
                    <a:pt x="2168" y="9025"/>
                    <a:pt x="2418" y="8799"/>
                    <a:pt x="2561" y="8501"/>
                  </a:cubicBezTo>
                  <a:cubicBezTo>
                    <a:pt x="2704" y="8156"/>
                    <a:pt x="2715" y="7787"/>
                    <a:pt x="2739" y="7418"/>
                  </a:cubicBezTo>
                  <a:cubicBezTo>
                    <a:pt x="2751" y="6573"/>
                    <a:pt x="2739" y="5715"/>
                    <a:pt x="2715" y="4870"/>
                  </a:cubicBezTo>
                  <a:cubicBezTo>
                    <a:pt x="2692" y="4025"/>
                    <a:pt x="2656" y="3155"/>
                    <a:pt x="2620" y="2310"/>
                  </a:cubicBezTo>
                  <a:cubicBezTo>
                    <a:pt x="2573" y="1536"/>
                    <a:pt x="2525" y="774"/>
                    <a:pt x="24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4"/>
            <p:cNvSpPr/>
            <p:nvPr/>
          </p:nvSpPr>
          <p:spPr>
            <a:xfrm>
              <a:off x="24600" y="1859853"/>
              <a:ext cx="322868" cy="927825"/>
            </a:xfrm>
            <a:custGeom>
              <a:avLst/>
              <a:gdLst/>
              <a:ahLst/>
              <a:cxnLst/>
              <a:rect l="l" t="t" r="r" b="b"/>
              <a:pathLst>
                <a:path w="3442" h="9891" extrusionOk="0">
                  <a:moveTo>
                    <a:pt x="3097" y="0"/>
                  </a:moveTo>
                  <a:lnTo>
                    <a:pt x="3097" y="0"/>
                  </a:lnTo>
                  <a:cubicBezTo>
                    <a:pt x="3156" y="726"/>
                    <a:pt x="3204" y="1453"/>
                    <a:pt x="3251" y="2179"/>
                  </a:cubicBezTo>
                  <a:cubicBezTo>
                    <a:pt x="3299" y="3072"/>
                    <a:pt x="3323" y="3989"/>
                    <a:pt x="3335" y="4882"/>
                  </a:cubicBezTo>
                  <a:cubicBezTo>
                    <a:pt x="3359" y="5775"/>
                    <a:pt x="3370" y="6668"/>
                    <a:pt x="3370" y="7561"/>
                  </a:cubicBezTo>
                  <a:cubicBezTo>
                    <a:pt x="3370" y="7989"/>
                    <a:pt x="3382" y="8418"/>
                    <a:pt x="3239" y="8823"/>
                  </a:cubicBezTo>
                  <a:cubicBezTo>
                    <a:pt x="3097" y="9168"/>
                    <a:pt x="2847" y="9430"/>
                    <a:pt x="2537" y="9596"/>
                  </a:cubicBezTo>
                  <a:cubicBezTo>
                    <a:pt x="2217" y="9778"/>
                    <a:pt x="1870" y="9845"/>
                    <a:pt x="1516" y="9845"/>
                  </a:cubicBezTo>
                  <a:cubicBezTo>
                    <a:pt x="1081" y="9845"/>
                    <a:pt x="636" y="9744"/>
                    <a:pt x="215" y="9632"/>
                  </a:cubicBezTo>
                  <a:cubicBezTo>
                    <a:pt x="144" y="9608"/>
                    <a:pt x="84" y="9585"/>
                    <a:pt x="1" y="9573"/>
                  </a:cubicBezTo>
                  <a:lnTo>
                    <a:pt x="1" y="9632"/>
                  </a:lnTo>
                  <a:cubicBezTo>
                    <a:pt x="490" y="9764"/>
                    <a:pt x="993" y="9891"/>
                    <a:pt x="1496" y="9891"/>
                  </a:cubicBezTo>
                  <a:cubicBezTo>
                    <a:pt x="1765" y="9891"/>
                    <a:pt x="2033" y="9854"/>
                    <a:pt x="2299" y="9763"/>
                  </a:cubicBezTo>
                  <a:cubicBezTo>
                    <a:pt x="2608" y="9656"/>
                    <a:pt x="2906" y="9466"/>
                    <a:pt x="3097" y="9180"/>
                  </a:cubicBezTo>
                  <a:cubicBezTo>
                    <a:pt x="3335" y="8858"/>
                    <a:pt x="3394" y="8442"/>
                    <a:pt x="3430" y="8013"/>
                  </a:cubicBezTo>
                  <a:cubicBezTo>
                    <a:pt x="3442" y="7572"/>
                    <a:pt x="3430" y="7120"/>
                    <a:pt x="3430" y="6679"/>
                  </a:cubicBezTo>
                  <a:cubicBezTo>
                    <a:pt x="3430" y="6215"/>
                    <a:pt x="3430" y="5775"/>
                    <a:pt x="3418" y="5310"/>
                  </a:cubicBezTo>
                  <a:cubicBezTo>
                    <a:pt x="3394" y="4382"/>
                    <a:pt x="3370" y="3477"/>
                    <a:pt x="3323" y="2560"/>
                  </a:cubicBezTo>
                  <a:cubicBezTo>
                    <a:pt x="3275" y="1726"/>
                    <a:pt x="3239" y="869"/>
                    <a:pt x="3156" y="36"/>
                  </a:cubicBezTo>
                  <a:cubicBezTo>
                    <a:pt x="3144" y="24"/>
                    <a:pt x="3120" y="12"/>
                    <a:pt x="30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4"/>
            <p:cNvSpPr/>
            <p:nvPr/>
          </p:nvSpPr>
          <p:spPr>
            <a:xfrm>
              <a:off x="-183083" y="1520274"/>
              <a:ext cx="323994" cy="1441970"/>
            </a:xfrm>
            <a:custGeom>
              <a:avLst/>
              <a:gdLst/>
              <a:ahLst/>
              <a:cxnLst/>
              <a:rect l="l" t="t" r="r" b="b"/>
              <a:pathLst>
                <a:path w="3454" h="15372" extrusionOk="0">
                  <a:moveTo>
                    <a:pt x="1108" y="1"/>
                  </a:moveTo>
                  <a:cubicBezTo>
                    <a:pt x="1012" y="1"/>
                    <a:pt x="905" y="24"/>
                    <a:pt x="822" y="60"/>
                  </a:cubicBezTo>
                  <a:cubicBezTo>
                    <a:pt x="786" y="60"/>
                    <a:pt x="762" y="72"/>
                    <a:pt x="727" y="84"/>
                  </a:cubicBezTo>
                  <a:cubicBezTo>
                    <a:pt x="703" y="108"/>
                    <a:pt x="691" y="108"/>
                    <a:pt x="667" y="120"/>
                  </a:cubicBezTo>
                  <a:cubicBezTo>
                    <a:pt x="536" y="191"/>
                    <a:pt x="453" y="286"/>
                    <a:pt x="358" y="405"/>
                  </a:cubicBezTo>
                  <a:cubicBezTo>
                    <a:pt x="334" y="429"/>
                    <a:pt x="310" y="465"/>
                    <a:pt x="298" y="489"/>
                  </a:cubicBezTo>
                  <a:cubicBezTo>
                    <a:pt x="48" y="894"/>
                    <a:pt x="0" y="1477"/>
                    <a:pt x="0" y="1977"/>
                  </a:cubicBezTo>
                  <a:cubicBezTo>
                    <a:pt x="12" y="3358"/>
                    <a:pt x="12" y="4751"/>
                    <a:pt x="36" y="6132"/>
                  </a:cubicBezTo>
                  <a:cubicBezTo>
                    <a:pt x="48" y="8680"/>
                    <a:pt x="60" y="11204"/>
                    <a:pt x="72" y="13752"/>
                  </a:cubicBezTo>
                  <a:lnTo>
                    <a:pt x="72" y="14776"/>
                  </a:lnTo>
                  <a:cubicBezTo>
                    <a:pt x="191" y="14776"/>
                    <a:pt x="310" y="14788"/>
                    <a:pt x="429" y="14812"/>
                  </a:cubicBezTo>
                  <a:lnTo>
                    <a:pt x="489" y="14812"/>
                  </a:lnTo>
                  <a:cubicBezTo>
                    <a:pt x="703" y="14836"/>
                    <a:pt x="905" y="14871"/>
                    <a:pt x="1120" y="14907"/>
                  </a:cubicBezTo>
                  <a:cubicBezTo>
                    <a:pt x="1143" y="14907"/>
                    <a:pt x="1167" y="14931"/>
                    <a:pt x="1179" y="14931"/>
                  </a:cubicBezTo>
                  <a:lnTo>
                    <a:pt x="1536" y="15014"/>
                  </a:lnTo>
                  <a:cubicBezTo>
                    <a:pt x="1560" y="15014"/>
                    <a:pt x="1584" y="15038"/>
                    <a:pt x="1596" y="15038"/>
                  </a:cubicBezTo>
                  <a:cubicBezTo>
                    <a:pt x="1667" y="15062"/>
                    <a:pt x="1763" y="15074"/>
                    <a:pt x="1834" y="15110"/>
                  </a:cubicBezTo>
                  <a:cubicBezTo>
                    <a:pt x="1858" y="15110"/>
                    <a:pt x="1882" y="15121"/>
                    <a:pt x="1894" y="15121"/>
                  </a:cubicBezTo>
                  <a:cubicBezTo>
                    <a:pt x="2001" y="15157"/>
                    <a:pt x="2096" y="15193"/>
                    <a:pt x="2203" y="15229"/>
                  </a:cubicBezTo>
                  <a:cubicBezTo>
                    <a:pt x="2239" y="15229"/>
                    <a:pt x="2251" y="15241"/>
                    <a:pt x="2263" y="15241"/>
                  </a:cubicBezTo>
                  <a:cubicBezTo>
                    <a:pt x="2394" y="15288"/>
                    <a:pt x="2513" y="15336"/>
                    <a:pt x="2632" y="15372"/>
                  </a:cubicBezTo>
                  <a:cubicBezTo>
                    <a:pt x="2917" y="13824"/>
                    <a:pt x="3132" y="12276"/>
                    <a:pt x="3227" y="10680"/>
                  </a:cubicBezTo>
                  <a:cubicBezTo>
                    <a:pt x="3394" y="8883"/>
                    <a:pt x="3453" y="7073"/>
                    <a:pt x="3429" y="5251"/>
                  </a:cubicBezTo>
                  <a:cubicBezTo>
                    <a:pt x="3406" y="3751"/>
                    <a:pt x="3287" y="2191"/>
                    <a:pt x="2501" y="917"/>
                  </a:cubicBezTo>
                  <a:cubicBezTo>
                    <a:pt x="2394" y="763"/>
                    <a:pt x="2263" y="584"/>
                    <a:pt x="2096" y="429"/>
                  </a:cubicBezTo>
                  <a:cubicBezTo>
                    <a:pt x="2036" y="382"/>
                    <a:pt x="1977" y="322"/>
                    <a:pt x="1917" y="286"/>
                  </a:cubicBezTo>
                  <a:cubicBezTo>
                    <a:pt x="1894" y="263"/>
                    <a:pt x="1882" y="251"/>
                    <a:pt x="1846" y="239"/>
                  </a:cubicBezTo>
                  <a:cubicBezTo>
                    <a:pt x="1763" y="179"/>
                    <a:pt x="1643" y="120"/>
                    <a:pt x="1536" y="72"/>
                  </a:cubicBezTo>
                  <a:cubicBezTo>
                    <a:pt x="1524" y="72"/>
                    <a:pt x="1489" y="60"/>
                    <a:pt x="1477" y="60"/>
                  </a:cubicBezTo>
                  <a:cubicBezTo>
                    <a:pt x="1370" y="12"/>
                    <a:pt x="1262" y="1"/>
                    <a:pt x="1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4"/>
            <p:cNvSpPr/>
            <p:nvPr/>
          </p:nvSpPr>
          <p:spPr>
            <a:xfrm>
              <a:off x="-75865" y="1520274"/>
              <a:ext cx="65943" cy="1410733"/>
            </a:xfrm>
            <a:custGeom>
              <a:avLst/>
              <a:gdLst/>
              <a:ahLst/>
              <a:cxnLst/>
              <a:rect l="l" t="t" r="r" b="b"/>
              <a:pathLst>
                <a:path w="703" h="15039" extrusionOk="0">
                  <a:moveTo>
                    <a:pt x="0" y="1"/>
                  </a:moveTo>
                  <a:cubicBezTo>
                    <a:pt x="108" y="774"/>
                    <a:pt x="203" y="1548"/>
                    <a:pt x="274" y="2322"/>
                  </a:cubicBezTo>
                  <a:cubicBezTo>
                    <a:pt x="381" y="3346"/>
                    <a:pt x="453" y="4394"/>
                    <a:pt x="512" y="5418"/>
                  </a:cubicBezTo>
                  <a:cubicBezTo>
                    <a:pt x="560" y="6442"/>
                    <a:pt x="596" y="7478"/>
                    <a:pt x="620" y="8502"/>
                  </a:cubicBezTo>
                  <a:cubicBezTo>
                    <a:pt x="631" y="9526"/>
                    <a:pt x="631" y="10573"/>
                    <a:pt x="596" y="11597"/>
                  </a:cubicBezTo>
                  <a:cubicBezTo>
                    <a:pt x="572" y="12633"/>
                    <a:pt x="512" y="13681"/>
                    <a:pt x="441" y="14705"/>
                  </a:cubicBezTo>
                  <a:cubicBezTo>
                    <a:pt x="417" y="14812"/>
                    <a:pt x="417" y="14907"/>
                    <a:pt x="405" y="15014"/>
                  </a:cubicBezTo>
                  <a:cubicBezTo>
                    <a:pt x="441" y="15014"/>
                    <a:pt x="453" y="15038"/>
                    <a:pt x="465" y="15038"/>
                  </a:cubicBezTo>
                  <a:cubicBezTo>
                    <a:pt x="536" y="14038"/>
                    <a:pt x="596" y="13038"/>
                    <a:pt x="643" y="12026"/>
                  </a:cubicBezTo>
                  <a:cubicBezTo>
                    <a:pt x="691" y="11002"/>
                    <a:pt x="703" y="9954"/>
                    <a:pt x="691" y="8930"/>
                  </a:cubicBezTo>
                  <a:cubicBezTo>
                    <a:pt x="691" y="7882"/>
                    <a:pt x="655" y="6859"/>
                    <a:pt x="596" y="5823"/>
                  </a:cubicBezTo>
                  <a:cubicBezTo>
                    <a:pt x="560" y="4775"/>
                    <a:pt x="477" y="3751"/>
                    <a:pt x="381" y="2727"/>
                  </a:cubicBezTo>
                  <a:cubicBezTo>
                    <a:pt x="286" y="1822"/>
                    <a:pt x="179" y="905"/>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4"/>
            <p:cNvSpPr/>
            <p:nvPr/>
          </p:nvSpPr>
          <p:spPr>
            <a:xfrm>
              <a:off x="-43502" y="1525902"/>
              <a:ext cx="86111" cy="1412891"/>
            </a:xfrm>
            <a:custGeom>
              <a:avLst/>
              <a:gdLst/>
              <a:ahLst/>
              <a:cxnLst/>
              <a:rect l="l" t="t" r="r" b="b"/>
              <a:pathLst>
                <a:path w="918" h="15062" extrusionOk="0">
                  <a:moveTo>
                    <a:pt x="1" y="0"/>
                  </a:moveTo>
                  <a:cubicBezTo>
                    <a:pt x="179" y="810"/>
                    <a:pt x="310" y="1607"/>
                    <a:pt x="429" y="2429"/>
                  </a:cubicBezTo>
                  <a:cubicBezTo>
                    <a:pt x="584" y="3441"/>
                    <a:pt x="679" y="4465"/>
                    <a:pt x="763" y="5489"/>
                  </a:cubicBezTo>
                  <a:cubicBezTo>
                    <a:pt x="834" y="6525"/>
                    <a:pt x="858" y="7549"/>
                    <a:pt x="858" y="8584"/>
                  </a:cubicBezTo>
                  <a:cubicBezTo>
                    <a:pt x="858" y="9632"/>
                    <a:pt x="822" y="10668"/>
                    <a:pt x="751" y="11716"/>
                  </a:cubicBezTo>
                  <a:cubicBezTo>
                    <a:pt x="667" y="12740"/>
                    <a:pt x="548" y="13764"/>
                    <a:pt x="406" y="14776"/>
                  </a:cubicBezTo>
                  <a:lnTo>
                    <a:pt x="358" y="15050"/>
                  </a:lnTo>
                  <a:cubicBezTo>
                    <a:pt x="394" y="15050"/>
                    <a:pt x="406" y="15061"/>
                    <a:pt x="417" y="15061"/>
                  </a:cubicBezTo>
                  <a:cubicBezTo>
                    <a:pt x="572" y="14085"/>
                    <a:pt x="691" y="13085"/>
                    <a:pt x="763" y="12073"/>
                  </a:cubicBezTo>
                  <a:cubicBezTo>
                    <a:pt x="846" y="11049"/>
                    <a:pt x="894" y="10013"/>
                    <a:pt x="906" y="8989"/>
                  </a:cubicBezTo>
                  <a:cubicBezTo>
                    <a:pt x="917" y="7965"/>
                    <a:pt x="894" y="6918"/>
                    <a:pt x="834" y="5894"/>
                  </a:cubicBezTo>
                  <a:cubicBezTo>
                    <a:pt x="775" y="4870"/>
                    <a:pt x="667" y="3822"/>
                    <a:pt x="536" y="2798"/>
                  </a:cubicBezTo>
                  <a:cubicBezTo>
                    <a:pt x="406" y="1857"/>
                    <a:pt x="251" y="941"/>
                    <a:pt x="60" y="12"/>
                  </a:cubicBezTo>
                  <a:cubicBezTo>
                    <a:pt x="48" y="12"/>
                    <a:pt x="13"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4"/>
            <p:cNvSpPr/>
            <p:nvPr/>
          </p:nvSpPr>
          <p:spPr>
            <a:xfrm>
              <a:off x="-6637" y="1543726"/>
              <a:ext cx="106184" cy="1406231"/>
            </a:xfrm>
            <a:custGeom>
              <a:avLst/>
              <a:gdLst/>
              <a:ahLst/>
              <a:cxnLst/>
              <a:rect l="l" t="t" r="r" b="b"/>
              <a:pathLst>
                <a:path w="1132" h="14991" extrusionOk="0">
                  <a:moveTo>
                    <a:pt x="1" y="1"/>
                  </a:moveTo>
                  <a:lnTo>
                    <a:pt x="1" y="1"/>
                  </a:lnTo>
                  <a:cubicBezTo>
                    <a:pt x="203" y="810"/>
                    <a:pt x="382" y="1632"/>
                    <a:pt x="536" y="2441"/>
                  </a:cubicBezTo>
                  <a:cubicBezTo>
                    <a:pt x="715" y="3453"/>
                    <a:pt x="858" y="4489"/>
                    <a:pt x="929" y="5513"/>
                  </a:cubicBezTo>
                  <a:cubicBezTo>
                    <a:pt x="1013" y="6537"/>
                    <a:pt x="1048" y="7585"/>
                    <a:pt x="1036" y="8609"/>
                  </a:cubicBezTo>
                  <a:cubicBezTo>
                    <a:pt x="1036" y="9645"/>
                    <a:pt x="977" y="10692"/>
                    <a:pt x="858" y="11716"/>
                  </a:cubicBezTo>
                  <a:cubicBezTo>
                    <a:pt x="751" y="12740"/>
                    <a:pt x="596" y="13752"/>
                    <a:pt x="382" y="14764"/>
                  </a:cubicBezTo>
                  <a:cubicBezTo>
                    <a:pt x="370" y="14848"/>
                    <a:pt x="358" y="14907"/>
                    <a:pt x="334" y="14979"/>
                  </a:cubicBezTo>
                  <a:cubicBezTo>
                    <a:pt x="370" y="14979"/>
                    <a:pt x="382" y="14991"/>
                    <a:pt x="394" y="14991"/>
                  </a:cubicBezTo>
                  <a:cubicBezTo>
                    <a:pt x="596" y="14038"/>
                    <a:pt x="751" y="13074"/>
                    <a:pt x="870" y="12085"/>
                  </a:cubicBezTo>
                  <a:cubicBezTo>
                    <a:pt x="989" y="11061"/>
                    <a:pt x="1060" y="10038"/>
                    <a:pt x="1096" y="8990"/>
                  </a:cubicBezTo>
                  <a:cubicBezTo>
                    <a:pt x="1132" y="7954"/>
                    <a:pt x="1096" y="6918"/>
                    <a:pt x="1025" y="5882"/>
                  </a:cubicBezTo>
                  <a:cubicBezTo>
                    <a:pt x="953" y="4858"/>
                    <a:pt x="834" y="3811"/>
                    <a:pt x="655" y="2787"/>
                  </a:cubicBezTo>
                  <a:cubicBezTo>
                    <a:pt x="501" y="1870"/>
                    <a:pt x="310" y="953"/>
                    <a:pt x="72" y="48"/>
                  </a:cubicBezTo>
                  <a:cubicBezTo>
                    <a:pt x="36" y="36"/>
                    <a:pt x="24" y="24"/>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4"/>
            <p:cNvSpPr/>
            <p:nvPr/>
          </p:nvSpPr>
          <p:spPr>
            <a:xfrm>
              <a:off x="-118358" y="1527028"/>
              <a:ext cx="52623" cy="1393848"/>
            </a:xfrm>
            <a:custGeom>
              <a:avLst/>
              <a:gdLst/>
              <a:ahLst/>
              <a:cxnLst/>
              <a:rect l="l" t="t" r="r" b="b"/>
              <a:pathLst>
                <a:path w="561" h="14859" extrusionOk="0">
                  <a:moveTo>
                    <a:pt x="61" y="0"/>
                  </a:moveTo>
                  <a:cubicBezTo>
                    <a:pt x="25" y="24"/>
                    <a:pt x="13" y="24"/>
                    <a:pt x="1" y="36"/>
                  </a:cubicBezTo>
                  <a:cubicBezTo>
                    <a:pt x="72" y="822"/>
                    <a:pt x="132" y="1595"/>
                    <a:pt x="191" y="2381"/>
                  </a:cubicBezTo>
                  <a:cubicBezTo>
                    <a:pt x="263" y="3381"/>
                    <a:pt x="322" y="4393"/>
                    <a:pt x="370" y="5405"/>
                  </a:cubicBezTo>
                  <a:cubicBezTo>
                    <a:pt x="418" y="6417"/>
                    <a:pt x="453" y="7429"/>
                    <a:pt x="477" y="8442"/>
                  </a:cubicBezTo>
                  <a:cubicBezTo>
                    <a:pt x="501" y="9454"/>
                    <a:pt x="501" y="10466"/>
                    <a:pt x="501" y="11478"/>
                  </a:cubicBezTo>
                  <a:cubicBezTo>
                    <a:pt x="501" y="12490"/>
                    <a:pt x="489" y="13490"/>
                    <a:pt x="453" y="14502"/>
                  </a:cubicBezTo>
                  <a:cubicBezTo>
                    <a:pt x="442" y="14621"/>
                    <a:pt x="442" y="14728"/>
                    <a:pt x="442" y="14847"/>
                  </a:cubicBezTo>
                  <a:cubicBezTo>
                    <a:pt x="477" y="14847"/>
                    <a:pt x="489" y="14859"/>
                    <a:pt x="501" y="14859"/>
                  </a:cubicBezTo>
                  <a:cubicBezTo>
                    <a:pt x="537" y="13859"/>
                    <a:pt x="561" y="12859"/>
                    <a:pt x="549" y="11835"/>
                  </a:cubicBezTo>
                  <a:cubicBezTo>
                    <a:pt x="561" y="10823"/>
                    <a:pt x="549" y="9811"/>
                    <a:pt x="537" y="8799"/>
                  </a:cubicBezTo>
                  <a:cubicBezTo>
                    <a:pt x="513" y="7787"/>
                    <a:pt x="489" y="6775"/>
                    <a:pt x="442" y="5763"/>
                  </a:cubicBezTo>
                  <a:cubicBezTo>
                    <a:pt x="394" y="4762"/>
                    <a:pt x="358" y="3750"/>
                    <a:pt x="275" y="2738"/>
                  </a:cubicBezTo>
                  <a:cubicBezTo>
                    <a:pt x="215" y="1834"/>
                    <a:pt x="144" y="917"/>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4"/>
            <p:cNvSpPr/>
            <p:nvPr/>
          </p:nvSpPr>
          <p:spPr>
            <a:xfrm>
              <a:off x="-152972" y="1558266"/>
              <a:ext cx="32549" cy="1351449"/>
            </a:xfrm>
            <a:custGeom>
              <a:avLst/>
              <a:gdLst/>
              <a:ahLst/>
              <a:cxnLst/>
              <a:rect l="l" t="t" r="r" b="b"/>
              <a:pathLst>
                <a:path w="347" h="14407" extrusionOk="0">
                  <a:moveTo>
                    <a:pt x="84" y="0"/>
                  </a:moveTo>
                  <a:lnTo>
                    <a:pt x="84" y="0"/>
                  </a:lnTo>
                  <a:cubicBezTo>
                    <a:pt x="49" y="24"/>
                    <a:pt x="37" y="60"/>
                    <a:pt x="25" y="84"/>
                  </a:cubicBezTo>
                  <a:cubicBezTo>
                    <a:pt x="1" y="786"/>
                    <a:pt x="25" y="1489"/>
                    <a:pt x="37" y="2179"/>
                  </a:cubicBezTo>
                  <a:cubicBezTo>
                    <a:pt x="72" y="3215"/>
                    <a:pt x="96" y="4227"/>
                    <a:pt x="144" y="5251"/>
                  </a:cubicBezTo>
                  <a:cubicBezTo>
                    <a:pt x="168" y="6275"/>
                    <a:pt x="215" y="7287"/>
                    <a:pt x="251" y="8323"/>
                  </a:cubicBezTo>
                  <a:cubicBezTo>
                    <a:pt x="275" y="9335"/>
                    <a:pt x="287" y="10347"/>
                    <a:pt x="275" y="11359"/>
                  </a:cubicBezTo>
                  <a:cubicBezTo>
                    <a:pt x="263" y="12371"/>
                    <a:pt x="227" y="13395"/>
                    <a:pt x="144" y="14407"/>
                  </a:cubicBezTo>
                  <a:lnTo>
                    <a:pt x="203" y="14407"/>
                  </a:lnTo>
                  <a:cubicBezTo>
                    <a:pt x="275" y="13526"/>
                    <a:pt x="310" y="12645"/>
                    <a:pt x="334" y="11776"/>
                  </a:cubicBezTo>
                  <a:cubicBezTo>
                    <a:pt x="346" y="10764"/>
                    <a:pt x="346" y="9728"/>
                    <a:pt x="322" y="8716"/>
                  </a:cubicBezTo>
                  <a:cubicBezTo>
                    <a:pt x="287" y="7692"/>
                    <a:pt x="263" y="6668"/>
                    <a:pt x="215" y="5632"/>
                  </a:cubicBezTo>
                  <a:cubicBezTo>
                    <a:pt x="168" y="4608"/>
                    <a:pt x="144" y="3596"/>
                    <a:pt x="108" y="2572"/>
                  </a:cubicBezTo>
                  <a:cubicBezTo>
                    <a:pt x="84" y="1727"/>
                    <a:pt x="60" y="858"/>
                    <a:pt x="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4"/>
            <p:cNvSpPr/>
            <p:nvPr/>
          </p:nvSpPr>
          <p:spPr>
            <a:xfrm>
              <a:off x="409949" y="1814920"/>
              <a:ext cx="124101" cy="85175"/>
            </a:xfrm>
            <a:custGeom>
              <a:avLst/>
              <a:gdLst/>
              <a:ahLst/>
              <a:cxnLst/>
              <a:rect l="l" t="t" r="r" b="b"/>
              <a:pathLst>
                <a:path w="1323" h="908" extrusionOk="0">
                  <a:moveTo>
                    <a:pt x="833" y="1"/>
                  </a:moveTo>
                  <a:cubicBezTo>
                    <a:pt x="760" y="1"/>
                    <a:pt x="701" y="47"/>
                    <a:pt x="679" y="122"/>
                  </a:cubicBezTo>
                  <a:cubicBezTo>
                    <a:pt x="644" y="181"/>
                    <a:pt x="632" y="265"/>
                    <a:pt x="620" y="336"/>
                  </a:cubicBezTo>
                  <a:cubicBezTo>
                    <a:pt x="596" y="300"/>
                    <a:pt x="572" y="265"/>
                    <a:pt x="536" y="241"/>
                  </a:cubicBezTo>
                  <a:cubicBezTo>
                    <a:pt x="525" y="223"/>
                    <a:pt x="504" y="214"/>
                    <a:pt x="481" y="214"/>
                  </a:cubicBezTo>
                  <a:cubicBezTo>
                    <a:pt x="459" y="214"/>
                    <a:pt x="435" y="223"/>
                    <a:pt x="417" y="241"/>
                  </a:cubicBezTo>
                  <a:cubicBezTo>
                    <a:pt x="405" y="253"/>
                    <a:pt x="394" y="277"/>
                    <a:pt x="405" y="312"/>
                  </a:cubicBezTo>
                  <a:cubicBezTo>
                    <a:pt x="405" y="336"/>
                    <a:pt x="417" y="360"/>
                    <a:pt x="441" y="384"/>
                  </a:cubicBezTo>
                  <a:cubicBezTo>
                    <a:pt x="394" y="336"/>
                    <a:pt x="334" y="312"/>
                    <a:pt x="274" y="300"/>
                  </a:cubicBezTo>
                  <a:cubicBezTo>
                    <a:pt x="248" y="290"/>
                    <a:pt x="221" y="284"/>
                    <a:pt x="194" y="284"/>
                  </a:cubicBezTo>
                  <a:cubicBezTo>
                    <a:pt x="161" y="284"/>
                    <a:pt x="129" y="293"/>
                    <a:pt x="96" y="312"/>
                  </a:cubicBezTo>
                  <a:cubicBezTo>
                    <a:pt x="36" y="336"/>
                    <a:pt x="1" y="396"/>
                    <a:pt x="1" y="455"/>
                  </a:cubicBezTo>
                  <a:cubicBezTo>
                    <a:pt x="1" y="503"/>
                    <a:pt x="36" y="550"/>
                    <a:pt x="60" y="574"/>
                  </a:cubicBezTo>
                  <a:cubicBezTo>
                    <a:pt x="96" y="610"/>
                    <a:pt x="144" y="634"/>
                    <a:pt x="179" y="670"/>
                  </a:cubicBezTo>
                  <a:cubicBezTo>
                    <a:pt x="274" y="729"/>
                    <a:pt x="358" y="812"/>
                    <a:pt x="417" y="908"/>
                  </a:cubicBezTo>
                  <a:cubicBezTo>
                    <a:pt x="499" y="831"/>
                    <a:pt x="601" y="800"/>
                    <a:pt x="707" y="800"/>
                  </a:cubicBezTo>
                  <a:cubicBezTo>
                    <a:pt x="832" y="800"/>
                    <a:pt x="963" y="843"/>
                    <a:pt x="1072" y="908"/>
                  </a:cubicBezTo>
                  <a:cubicBezTo>
                    <a:pt x="1108" y="789"/>
                    <a:pt x="1167" y="670"/>
                    <a:pt x="1239" y="562"/>
                  </a:cubicBezTo>
                  <a:cubicBezTo>
                    <a:pt x="1287" y="503"/>
                    <a:pt x="1322" y="443"/>
                    <a:pt x="1310" y="384"/>
                  </a:cubicBezTo>
                  <a:cubicBezTo>
                    <a:pt x="1298" y="324"/>
                    <a:pt x="1239" y="300"/>
                    <a:pt x="1167" y="300"/>
                  </a:cubicBezTo>
                  <a:cubicBezTo>
                    <a:pt x="1108" y="300"/>
                    <a:pt x="1048" y="336"/>
                    <a:pt x="1013" y="384"/>
                  </a:cubicBezTo>
                  <a:cubicBezTo>
                    <a:pt x="1025" y="312"/>
                    <a:pt x="1025" y="229"/>
                    <a:pt x="1013" y="146"/>
                  </a:cubicBezTo>
                  <a:cubicBezTo>
                    <a:pt x="1001" y="74"/>
                    <a:pt x="941" y="3"/>
                    <a:pt x="858" y="3"/>
                  </a:cubicBezTo>
                  <a:cubicBezTo>
                    <a:pt x="849" y="2"/>
                    <a:pt x="841" y="1"/>
                    <a:pt x="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4"/>
            <p:cNvSpPr/>
            <p:nvPr/>
          </p:nvSpPr>
          <p:spPr>
            <a:xfrm>
              <a:off x="418860" y="1882179"/>
              <a:ext cx="185541" cy="836553"/>
            </a:xfrm>
            <a:custGeom>
              <a:avLst/>
              <a:gdLst/>
              <a:ahLst/>
              <a:cxnLst/>
              <a:rect l="l" t="t" r="r" b="b"/>
              <a:pathLst>
                <a:path w="1978" h="8918" extrusionOk="0">
                  <a:moveTo>
                    <a:pt x="620" y="0"/>
                  </a:moveTo>
                  <a:cubicBezTo>
                    <a:pt x="572" y="0"/>
                    <a:pt x="513" y="12"/>
                    <a:pt x="453" y="24"/>
                  </a:cubicBezTo>
                  <a:cubicBezTo>
                    <a:pt x="441" y="24"/>
                    <a:pt x="430" y="24"/>
                    <a:pt x="418" y="48"/>
                  </a:cubicBezTo>
                  <a:cubicBezTo>
                    <a:pt x="394" y="48"/>
                    <a:pt x="394" y="60"/>
                    <a:pt x="382" y="60"/>
                  </a:cubicBezTo>
                  <a:cubicBezTo>
                    <a:pt x="310" y="107"/>
                    <a:pt x="251" y="167"/>
                    <a:pt x="203" y="226"/>
                  </a:cubicBezTo>
                  <a:cubicBezTo>
                    <a:pt x="191" y="238"/>
                    <a:pt x="191" y="250"/>
                    <a:pt x="179" y="262"/>
                  </a:cubicBezTo>
                  <a:cubicBezTo>
                    <a:pt x="25" y="500"/>
                    <a:pt x="1" y="834"/>
                    <a:pt x="1" y="1131"/>
                  </a:cubicBezTo>
                  <a:cubicBezTo>
                    <a:pt x="1" y="1929"/>
                    <a:pt x="13" y="2739"/>
                    <a:pt x="13" y="3536"/>
                  </a:cubicBezTo>
                  <a:cubicBezTo>
                    <a:pt x="25" y="5013"/>
                    <a:pt x="25" y="6501"/>
                    <a:pt x="37" y="7977"/>
                  </a:cubicBezTo>
                  <a:lnTo>
                    <a:pt x="37" y="8573"/>
                  </a:lnTo>
                  <a:cubicBezTo>
                    <a:pt x="120" y="8573"/>
                    <a:pt x="179" y="8573"/>
                    <a:pt x="251" y="8585"/>
                  </a:cubicBezTo>
                  <a:lnTo>
                    <a:pt x="275" y="8585"/>
                  </a:lnTo>
                  <a:cubicBezTo>
                    <a:pt x="394" y="8596"/>
                    <a:pt x="513" y="8620"/>
                    <a:pt x="632" y="8644"/>
                  </a:cubicBezTo>
                  <a:lnTo>
                    <a:pt x="668" y="8644"/>
                  </a:lnTo>
                  <a:cubicBezTo>
                    <a:pt x="739" y="8656"/>
                    <a:pt x="799" y="8680"/>
                    <a:pt x="870" y="8692"/>
                  </a:cubicBezTo>
                  <a:cubicBezTo>
                    <a:pt x="894" y="8704"/>
                    <a:pt x="894" y="8704"/>
                    <a:pt x="906" y="8704"/>
                  </a:cubicBezTo>
                  <a:lnTo>
                    <a:pt x="1037" y="8751"/>
                  </a:lnTo>
                  <a:cubicBezTo>
                    <a:pt x="1049" y="8763"/>
                    <a:pt x="1049" y="8763"/>
                    <a:pt x="1072" y="8763"/>
                  </a:cubicBezTo>
                  <a:cubicBezTo>
                    <a:pt x="1132" y="8775"/>
                    <a:pt x="1192" y="8811"/>
                    <a:pt x="1251" y="8823"/>
                  </a:cubicBezTo>
                  <a:cubicBezTo>
                    <a:pt x="1263" y="8835"/>
                    <a:pt x="1263" y="8835"/>
                    <a:pt x="1275" y="8835"/>
                  </a:cubicBezTo>
                  <a:cubicBezTo>
                    <a:pt x="1334" y="8858"/>
                    <a:pt x="1418" y="8882"/>
                    <a:pt x="1489" y="8918"/>
                  </a:cubicBezTo>
                  <a:cubicBezTo>
                    <a:pt x="1656" y="8001"/>
                    <a:pt x="1775" y="7096"/>
                    <a:pt x="1846" y="6239"/>
                  </a:cubicBezTo>
                  <a:cubicBezTo>
                    <a:pt x="1942" y="5179"/>
                    <a:pt x="1977" y="4120"/>
                    <a:pt x="1965" y="3060"/>
                  </a:cubicBezTo>
                  <a:cubicBezTo>
                    <a:pt x="1942" y="2203"/>
                    <a:pt x="1882" y="1298"/>
                    <a:pt x="1430" y="548"/>
                  </a:cubicBezTo>
                  <a:cubicBezTo>
                    <a:pt x="1370" y="465"/>
                    <a:pt x="1275" y="357"/>
                    <a:pt x="1192" y="262"/>
                  </a:cubicBezTo>
                  <a:cubicBezTo>
                    <a:pt x="1156" y="238"/>
                    <a:pt x="1108" y="203"/>
                    <a:pt x="1084" y="179"/>
                  </a:cubicBezTo>
                  <a:cubicBezTo>
                    <a:pt x="1072" y="167"/>
                    <a:pt x="1049" y="167"/>
                    <a:pt x="1037" y="143"/>
                  </a:cubicBezTo>
                  <a:cubicBezTo>
                    <a:pt x="977" y="107"/>
                    <a:pt x="918" y="72"/>
                    <a:pt x="858" y="48"/>
                  </a:cubicBezTo>
                  <a:cubicBezTo>
                    <a:pt x="858" y="48"/>
                    <a:pt x="846" y="24"/>
                    <a:pt x="834" y="24"/>
                  </a:cubicBezTo>
                  <a:cubicBezTo>
                    <a:pt x="775" y="12"/>
                    <a:pt x="715" y="0"/>
                    <a:pt x="6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4"/>
            <p:cNvSpPr/>
            <p:nvPr/>
          </p:nvSpPr>
          <p:spPr>
            <a:xfrm>
              <a:off x="474768" y="1877676"/>
              <a:ext cx="37990" cy="820981"/>
            </a:xfrm>
            <a:custGeom>
              <a:avLst/>
              <a:gdLst/>
              <a:ahLst/>
              <a:cxnLst/>
              <a:rect l="l" t="t" r="r" b="b"/>
              <a:pathLst>
                <a:path w="405" h="8752" extrusionOk="0">
                  <a:moveTo>
                    <a:pt x="0" y="1"/>
                  </a:moveTo>
                  <a:cubicBezTo>
                    <a:pt x="60" y="441"/>
                    <a:pt x="119" y="905"/>
                    <a:pt x="155" y="1358"/>
                  </a:cubicBezTo>
                  <a:cubicBezTo>
                    <a:pt x="215" y="1953"/>
                    <a:pt x="274" y="2560"/>
                    <a:pt x="310" y="3156"/>
                  </a:cubicBezTo>
                  <a:cubicBezTo>
                    <a:pt x="334" y="3763"/>
                    <a:pt x="357" y="4358"/>
                    <a:pt x="369" y="4954"/>
                  </a:cubicBezTo>
                  <a:cubicBezTo>
                    <a:pt x="369" y="5549"/>
                    <a:pt x="369" y="6156"/>
                    <a:pt x="357" y="6751"/>
                  </a:cubicBezTo>
                  <a:cubicBezTo>
                    <a:pt x="334" y="7347"/>
                    <a:pt x="310" y="7966"/>
                    <a:pt x="262" y="8561"/>
                  </a:cubicBezTo>
                  <a:cubicBezTo>
                    <a:pt x="262" y="8621"/>
                    <a:pt x="250" y="8680"/>
                    <a:pt x="250" y="8740"/>
                  </a:cubicBezTo>
                  <a:cubicBezTo>
                    <a:pt x="262" y="8752"/>
                    <a:pt x="262" y="8752"/>
                    <a:pt x="286" y="8752"/>
                  </a:cubicBezTo>
                  <a:cubicBezTo>
                    <a:pt x="322" y="8168"/>
                    <a:pt x="369" y="7597"/>
                    <a:pt x="369" y="6990"/>
                  </a:cubicBezTo>
                  <a:cubicBezTo>
                    <a:pt x="405" y="6394"/>
                    <a:pt x="405" y="5787"/>
                    <a:pt x="405" y="5192"/>
                  </a:cubicBezTo>
                  <a:cubicBezTo>
                    <a:pt x="381" y="4584"/>
                    <a:pt x="369" y="3989"/>
                    <a:pt x="334" y="3382"/>
                  </a:cubicBezTo>
                  <a:cubicBezTo>
                    <a:pt x="310" y="2787"/>
                    <a:pt x="262" y="2167"/>
                    <a:pt x="203" y="1572"/>
                  </a:cubicBezTo>
                  <a:cubicBezTo>
                    <a:pt x="155" y="1060"/>
                    <a:pt x="95" y="524"/>
                    <a:pt x="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4"/>
            <p:cNvSpPr/>
            <p:nvPr/>
          </p:nvSpPr>
          <p:spPr>
            <a:xfrm>
              <a:off x="495968" y="1882179"/>
              <a:ext cx="51498" cy="822107"/>
            </a:xfrm>
            <a:custGeom>
              <a:avLst/>
              <a:gdLst/>
              <a:ahLst/>
              <a:cxnLst/>
              <a:rect l="l" t="t" r="r" b="b"/>
              <a:pathLst>
                <a:path w="549" h="8764" extrusionOk="0">
                  <a:moveTo>
                    <a:pt x="0" y="0"/>
                  </a:moveTo>
                  <a:cubicBezTo>
                    <a:pt x="96" y="476"/>
                    <a:pt x="179" y="929"/>
                    <a:pt x="250" y="1405"/>
                  </a:cubicBezTo>
                  <a:cubicBezTo>
                    <a:pt x="334" y="2000"/>
                    <a:pt x="393" y="2596"/>
                    <a:pt x="441" y="3191"/>
                  </a:cubicBezTo>
                  <a:cubicBezTo>
                    <a:pt x="489" y="3786"/>
                    <a:pt x="500" y="4405"/>
                    <a:pt x="500" y="5001"/>
                  </a:cubicBezTo>
                  <a:cubicBezTo>
                    <a:pt x="500" y="5608"/>
                    <a:pt x="477" y="6203"/>
                    <a:pt x="429" y="6811"/>
                  </a:cubicBezTo>
                  <a:cubicBezTo>
                    <a:pt x="381" y="7406"/>
                    <a:pt x="322" y="8001"/>
                    <a:pt x="239" y="8596"/>
                  </a:cubicBezTo>
                  <a:cubicBezTo>
                    <a:pt x="215" y="8644"/>
                    <a:pt x="215" y="8704"/>
                    <a:pt x="203" y="8751"/>
                  </a:cubicBezTo>
                  <a:cubicBezTo>
                    <a:pt x="215" y="8763"/>
                    <a:pt x="215" y="8763"/>
                    <a:pt x="239" y="8763"/>
                  </a:cubicBezTo>
                  <a:cubicBezTo>
                    <a:pt x="322" y="8180"/>
                    <a:pt x="393" y="7608"/>
                    <a:pt x="441" y="7025"/>
                  </a:cubicBezTo>
                  <a:cubicBezTo>
                    <a:pt x="500" y="6430"/>
                    <a:pt x="536" y="5834"/>
                    <a:pt x="536" y="5239"/>
                  </a:cubicBezTo>
                  <a:cubicBezTo>
                    <a:pt x="548" y="4644"/>
                    <a:pt x="512" y="4036"/>
                    <a:pt x="489" y="3441"/>
                  </a:cubicBezTo>
                  <a:cubicBezTo>
                    <a:pt x="441" y="2846"/>
                    <a:pt x="381" y="2227"/>
                    <a:pt x="310" y="1631"/>
                  </a:cubicBezTo>
                  <a:cubicBezTo>
                    <a:pt x="239" y="1084"/>
                    <a:pt x="131" y="548"/>
                    <a:pt x="24" y="12"/>
                  </a:cubicBezTo>
                  <a:cubicBezTo>
                    <a:pt x="24" y="12"/>
                    <a:pt x="12"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4"/>
            <p:cNvSpPr/>
            <p:nvPr/>
          </p:nvSpPr>
          <p:spPr>
            <a:xfrm>
              <a:off x="516042" y="1889965"/>
              <a:ext cx="63786" cy="819856"/>
            </a:xfrm>
            <a:custGeom>
              <a:avLst/>
              <a:gdLst/>
              <a:ahLst/>
              <a:cxnLst/>
              <a:rect l="l" t="t" r="r" b="b"/>
              <a:pathLst>
                <a:path w="680" h="8740" extrusionOk="0">
                  <a:moveTo>
                    <a:pt x="1" y="1"/>
                  </a:moveTo>
                  <a:lnTo>
                    <a:pt x="1" y="1"/>
                  </a:lnTo>
                  <a:cubicBezTo>
                    <a:pt x="120" y="477"/>
                    <a:pt x="227" y="953"/>
                    <a:pt x="322" y="1429"/>
                  </a:cubicBezTo>
                  <a:cubicBezTo>
                    <a:pt x="417" y="2025"/>
                    <a:pt x="513" y="2620"/>
                    <a:pt x="560" y="3215"/>
                  </a:cubicBezTo>
                  <a:cubicBezTo>
                    <a:pt x="596" y="3811"/>
                    <a:pt x="620" y="4430"/>
                    <a:pt x="620" y="5025"/>
                  </a:cubicBezTo>
                  <a:cubicBezTo>
                    <a:pt x="620" y="5632"/>
                    <a:pt x="572" y="6239"/>
                    <a:pt x="513" y="6835"/>
                  </a:cubicBezTo>
                  <a:cubicBezTo>
                    <a:pt x="441" y="7430"/>
                    <a:pt x="346" y="8025"/>
                    <a:pt x="227" y="8609"/>
                  </a:cubicBezTo>
                  <a:cubicBezTo>
                    <a:pt x="215" y="8656"/>
                    <a:pt x="215" y="8680"/>
                    <a:pt x="191" y="8728"/>
                  </a:cubicBezTo>
                  <a:cubicBezTo>
                    <a:pt x="215" y="8740"/>
                    <a:pt x="215" y="8740"/>
                    <a:pt x="227" y="8740"/>
                  </a:cubicBezTo>
                  <a:cubicBezTo>
                    <a:pt x="346" y="8192"/>
                    <a:pt x="453" y="7621"/>
                    <a:pt x="525" y="7049"/>
                  </a:cubicBezTo>
                  <a:cubicBezTo>
                    <a:pt x="596" y="6454"/>
                    <a:pt x="644" y="5835"/>
                    <a:pt x="656" y="5239"/>
                  </a:cubicBezTo>
                  <a:cubicBezTo>
                    <a:pt x="679" y="4632"/>
                    <a:pt x="656" y="4025"/>
                    <a:pt x="620" y="3430"/>
                  </a:cubicBezTo>
                  <a:cubicBezTo>
                    <a:pt x="572" y="2834"/>
                    <a:pt x="501" y="2227"/>
                    <a:pt x="394" y="1632"/>
                  </a:cubicBezTo>
                  <a:cubicBezTo>
                    <a:pt x="298" y="1096"/>
                    <a:pt x="179" y="560"/>
                    <a:pt x="48" y="36"/>
                  </a:cubicBezTo>
                  <a:cubicBezTo>
                    <a:pt x="36" y="24"/>
                    <a:pt x="25" y="24"/>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4"/>
            <p:cNvSpPr/>
            <p:nvPr/>
          </p:nvSpPr>
          <p:spPr>
            <a:xfrm>
              <a:off x="452442" y="1884337"/>
              <a:ext cx="32456" cy="808787"/>
            </a:xfrm>
            <a:custGeom>
              <a:avLst/>
              <a:gdLst/>
              <a:ahLst/>
              <a:cxnLst/>
              <a:rect l="l" t="t" r="r" b="b"/>
              <a:pathLst>
                <a:path w="346" h="8622" extrusionOk="0">
                  <a:moveTo>
                    <a:pt x="24" y="1"/>
                  </a:moveTo>
                  <a:cubicBezTo>
                    <a:pt x="12" y="1"/>
                    <a:pt x="12" y="25"/>
                    <a:pt x="0" y="25"/>
                  </a:cubicBezTo>
                  <a:cubicBezTo>
                    <a:pt x="24" y="477"/>
                    <a:pt x="72" y="930"/>
                    <a:pt x="95" y="1394"/>
                  </a:cubicBezTo>
                  <a:cubicBezTo>
                    <a:pt x="143" y="1966"/>
                    <a:pt x="179" y="2561"/>
                    <a:pt x="202" y="3144"/>
                  </a:cubicBezTo>
                  <a:cubicBezTo>
                    <a:pt x="238" y="3728"/>
                    <a:pt x="250" y="4323"/>
                    <a:pt x="262" y="4906"/>
                  </a:cubicBezTo>
                  <a:cubicBezTo>
                    <a:pt x="274" y="5502"/>
                    <a:pt x="274" y="6073"/>
                    <a:pt x="274" y="6668"/>
                  </a:cubicBezTo>
                  <a:cubicBezTo>
                    <a:pt x="274" y="7252"/>
                    <a:pt x="262" y="7847"/>
                    <a:pt x="250" y="8431"/>
                  </a:cubicBezTo>
                  <a:lnTo>
                    <a:pt x="250" y="8621"/>
                  </a:lnTo>
                  <a:lnTo>
                    <a:pt x="274" y="8621"/>
                  </a:lnTo>
                  <a:cubicBezTo>
                    <a:pt x="298" y="8038"/>
                    <a:pt x="310" y="7466"/>
                    <a:pt x="345" y="6871"/>
                  </a:cubicBezTo>
                  <a:cubicBezTo>
                    <a:pt x="345" y="6287"/>
                    <a:pt x="345" y="5692"/>
                    <a:pt x="322" y="5109"/>
                  </a:cubicBezTo>
                  <a:cubicBezTo>
                    <a:pt x="310" y="4525"/>
                    <a:pt x="298" y="3930"/>
                    <a:pt x="262" y="3359"/>
                  </a:cubicBezTo>
                  <a:cubicBezTo>
                    <a:pt x="238" y="2775"/>
                    <a:pt x="202" y="2180"/>
                    <a:pt x="167" y="1596"/>
                  </a:cubicBezTo>
                  <a:cubicBezTo>
                    <a:pt x="119" y="1061"/>
                    <a:pt x="72" y="537"/>
                    <a:pt x="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4"/>
            <p:cNvSpPr/>
            <p:nvPr/>
          </p:nvSpPr>
          <p:spPr>
            <a:xfrm>
              <a:off x="432274" y="1900002"/>
              <a:ext cx="16884" cy="787493"/>
            </a:xfrm>
            <a:custGeom>
              <a:avLst/>
              <a:gdLst/>
              <a:ahLst/>
              <a:cxnLst/>
              <a:rect l="l" t="t" r="r" b="b"/>
              <a:pathLst>
                <a:path w="180" h="8395" extrusionOk="0">
                  <a:moveTo>
                    <a:pt x="36" y="1"/>
                  </a:moveTo>
                  <a:cubicBezTo>
                    <a:pt x="13" y="13"/>
                    <a:pt x="13" y="24"/>
                    <a:pt x="1" y="48"/>
                  </a:cubicBezTo>
                  <a:cubicBezTo>
                    <a:pt x="1" y="453"/>
                    <a:pt x="1" y="870"/>
                    <a:pt x="13" y="1263"/>
                  </a:cubicBezTo>
                  <a:cubicBezTo>
                    <a:pt x="36" y="1858"/>
                    <a:pt x="48" y="2453"/>
                    <a:pt x="84" y="3049"/>
                  </a:cubicBezTo>
                  <a:cubicBezTo>
                    <a:pt x="96" y="3644"/>
                    <a:pt x="120" y="4239"/>
                    <a:pt x="144" y="4835"/>
                  </a:cubicBezTo>
                  <a:cubicBezTo>
                    <a:pt x="156" y="5430"/>
                    <a:pt x="156" y="6013"/>
                    <a:pt x="156" y="6609"/>
                  </a:cubicBezTo>
                  <a:cubicBezTo>
                    <a:pt x="156" y="7204"/>
                    <a:pt x="120" y="7799"/>
                    <a:pt x="84" y="8395"/>
                  </a:cubicBezTo>
                  <a:lnTo>
                    <a:pt x="108" y="8395"/>
                  </a:lnTo>
                  <a:cubicBezTo>
                    <a:pt x="156" y="7895"/>
                    <a:pt x="167" y="7371"/>
                    <a:pt x="179" y="6847"/>
                  </a:cubicBezTo>
                  <a:cubicBezTo>
                    <a:pt x="179" y="6263"/>
                    <a:pt x="179" y="5668"/>
                    <a:pt x="167" y="5073"/>
                  </a:cubicBezTo>
                  <a:cubicBezTo>
                    <a:pt x="156" y="4477"/>
                    <a:pt x="144" y="3882"/>
                    <a:pt x="108" y="3287"/>
                  </a:cubicBezTo>
                  <a:cubicBezTo>
                    <a:pt x="96" y="2691"/>
                    <a:pt x="60" y="2096"/>
                    <a:pt x="48" y="1501"/>
                  </a:cubicBezTo>
                  <a:cubicBezTo>
                    <a:pt x="36" y="1001"/>
                    <a:pt x="36" y="513"/>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 name="Google Shape;1888;p54"/>
          <p:cNvGrpSpPr/>
          <p:nvPr/>
        </p:nvGrpSpPr>
        <p:grpSpPr>
          <a:xfrm>
            <a:off x="7737969" y="877754"/>
            <a:ext cx="1253631" cy="671531"/>
            <a:chOff x="7737969" y="877754"/>
            <a:chExt cx="1253631" cy="671531"/>
          </a:xfrm>
        </p:grpSpPr>
        <p:sp>
          <p:nvSpPr>
            <p:cNvPr id="1889" name="Google Shape;1889;p54"/>
            <p:cNvSpPr/>
            <p:nvPr/>
          </p:nvSpPr>
          <p:spPr>
            <a:xfrm>
              <a:off x="7737969" y="1188540"/>
              <a:ext cx="294340" cy="142236"/>
            </a:xfrm>
            <a:custGeom>
              <a:avLst/>
              <a:gdLst/>
              <a:ahLst/>
              <a:cxnLst/>
              <a:rect l="l" t="t" r="r" b="b"/>
              <a:pathLst>
                <a:path w="3311" h="1600" extrusionOk="0">
                  <a:moveTo>
                    <a:pt x="3153" y="0"/>
                  </a:moveTo>
                  <a:cubicBezTo>
                    <a:pt x="3139" y="0"/>
                    <a:pt x="3124" y="3"/>
                    <a:pt x="3108" y="9"/>
                  </a:cubicBezTo>
                  <a:cubicBezTo>
                    <a:pt x="3096" y="9"/>
                    <a:pt x="3073" y="21"/>
                    <a:pt x="3037" y="33"/>
                  </a:cubicBezTo>
                  <a:cubicBezTo>
                    <a:pt x="2549" y="200"/>
                    <a:pt x="2215" y="557"/>
                    <a:pt x="2132" y="676"/>
                  </a:cubicBezTo>
                  <a:cubicBezTo>
                    <a:pt x="2072" y="748"/>
                    <a:pt x="1989" y="807"/>
                    <a:pt x="1953" y="843"/>
                  </a:cubicBezTo>
                  <a:cubicBezTo>
                    <a:pt x="1941" y="855"/>
                    <a:pt x="1906" y="855"/>
                    <a:pt x="1882" y="855"/>
                  </a:cubicBezTo>
                  <a:cubicBezTo>
                    <a:pt x="1797" y="844"/>
                    <a:pt x="1717" y="839"/>
                    <a:pt x="1641" y="839"/>
                  </a:cubicBezTo>
                  <a:cubicBezTo>
                    <a:pt x="1214" y="839"/>
                    <a:pt x="919" y="992"/>
                    <a:pt x="727" y="1093"/>
                  </a:cubicBezTo>
                  <a:cubicBezTo>
                    <a:pt x="529" y="1192"/>
                    <a:pt x="156" y="1200"/>
                    <a:pt x="38" y="1200"/>
                  </a:cubicBezTo>
                  <a:cubicBezTo>
                    <a:pt x="14" y="1200"/>
                    <a:pt x="1" y="1200"/>
                    <a:pt x="1" y="1200"/>
                  </a:cubicBezTo>
                  <a:lnTo>
                    <a:pt x="1" y="1200"/>
                  </a:lnTo>
                  <a:cubicBezTo>
                    <a:pt x="116" y="1304"/>
                    <a:pt x="271" y="1338"/>
                    <a:pt x="431" y="1338"/>
                  </a:cubicBezTo>
                  <a:cubicBezTo>
                    <a:pt x="619" y="1338"/>
                    <a:pt x="812" y="1292"/>
                    <a:pt x="953" y="1260"/>
                  </a:cubicBezTo>
                  <a:cubicBezTo>
                    <a:pt x="1084" y="1224"/>
                    <a:pt x="1203" y="1224"/>
                    <a:pt x="1298" y="1224"/>
                  </a:cubicBezTo>
                  <a:cubicBezTo>
                    <a:pt x="1358" y="1224"/>
                    <a:pt x="1394" y="1271"/>
                    <a:pt x="1394" y="1331"/>
                  </a:cubicBezTo>
                  <a:lnTo>
                    <a:pt x="1394" y="1367"/>
                  </a:lnTo>
                  <a:cubicBezTo>
                    <a:pt x="1322" y="1379"/>
                    <a:pt x="1203" y="1498"/>
                    <a:pt x="1203" y="1498"/>
                  </a:cubicBezTo>
                  <a:cubicBezTo>
                    <a:pt x="1229" y="1488"/>
                    <a:pt x="1266" y="1484"/>
                    <a:pt x="1305" y="1484"/>
                  </a:cubicBezTo>
                  <a:cubicBezTo>
                    <a:pt x="1411" y="1484"/>
                    <a:pt x="1537" y="1510"/>
                    <a:pt x="1537" y="1510"/>
                  </a:cubicBezTo>
                  <a:cubicBezTo>
                    <a:pt x="1706" y="1574"/>
                    <a:pt x="1835" y="1599"/>
                    <a:pt x="1941" y="1599"/>
                  </a:cubicBezTo>
                  <a:cubicBezTo>
                    <a:pt x="2303" y="1599"/>
                    <a:pt x="2378" y="1302"/>
                    <a:pt x="2775" y="1283"/>
                  </a:cubicBezTo>
                  <a:lnTo>
                    <a:pt x="2799" y="1283"/>
                  </a:lnTo>
                  <a:cubicBezTo>
                    <a:pt x="2858" y="1283"/>
                    <a:pt x="2906" y="1283"/>
                    <a:pt x="2953" y="1271"/>
                  </a:cubicBezTo>
                  <a:cubicBezTo>
                    <a:pt x="3078" y="1260"/>
                    <a:pt x="3041" y="1067"/>
                    <a:pt x="2926" y="1067"/>
                  </a:cubicBezTo>
                  <a:cubicBezTo>
                    <a:pt x="2919" y="1067"/>
                    <a:pt x="2913" y="1068"/>
                    <a:pt x="2906" y="1069"/>
                  </a:cubicBezTo>
                  <a:lnTo>
                    <a:pt x="2811" y="1069"/>
                  </a:lnTo>
                  <a:cubicBezTo>
                    <a:pt x="2692" y="1033"/>
                    <a:pt x="2501" y="712"/>
                    <a:pt x="3049" y="319"/>
                  </a:cubicBezTo>
                  <a:lnTo>
                    <a:pt x="3227" y="188"/>
                  </a:lnTo>
                  <a:cubicBezTo>
                    <a:pt x="3310" y="126"/>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4"/>
            <p:cNvSpPr/>
            <p:nvPr/>
          </p:nvSpPr>
          <p:spPr>
            <a:xfrm>
              <a:off x="8558937" y="1402871"/>
              <a:ext cx="432664" cy="146414"/>
            </a:xfrm>
            <a:custGeom>
              <a:avLst/>
              <a:gdLst/>
              <a:ahLst/>
              <a:cxnLst/>
              <a:rect l="l" t="t" r="r" b="b"/>
              <a:pathLst>
                <a:path w="4867" h="1647" extrusionOk="0">
                  <a:moveTo>
                    <a:pt x="4159" y="0"/>
                  </a:moveTo>
                  <a:cubicBezTo>
                    <a:pt x="3478" y="0"/>
                    <a:pt x="2911" y="249"/>
                    <a:pt x="2743" y="361"/>
                  </a:cubicBezTo>
                  <a:cubicBezTo>
                    <a:pt x="2612" y="456"/>
                    <a:pt x="2481" y="480"/>
                    <a:pt x="2410" y="492"/>
                  </a:cubicBezTo>
                  <a:cubicBezTo>
                    <a:pt x="2374" y="492"/>
                    <a:pt x="2362" y="492"/>
                    <a:pt x="2327" y="480"/>
                  </a:cubicBezTo>
                  <a:cubicBezTo>
                    <a:pt x="1847" y="207"/>
                    <a:pt x="1420" y="152"/>
                    <a:pt x="1079" y="152"/>
                  </a:cubicBezTo>
                  <a:cubicBezTo>
                    <a:pt x="929" y="152"/>
                    <a:pt x="796" y="163"/>
                    <a:pt x="684" y="170"/>
                  </a:cubicBezTo>
                  <a:cubicBezTo>
                    <a:pt x="657" y="172"/>
                    <a:pt x="630" y="173"/>
                    <a:pt x="602" y="173"/>
                  </a:cubicBezTo>
                  <a:cubicBezTo>
                    <a:pt x="468" y="173"/>
                    <a:pt x="322" y="150"/>
                    <a:pt x="184" y="111"/>
                  </a:cubicBezTo>
                  <a:cubicBezTo>
                    <a:pt x="175" y="109"/>
                    <a:pt x="168" y="108"/>
                    <a:pt x="160" y="108"/>
                  </a:cubicBezTo>
                  <a:cubicBezTo>
                    <a:pt x="46" y="108"/>
                    <a:pt x="0" y="269"/>
                    <a:pt x="112" y="325"/>
                  </a:cubicBezTo>
                  <a:cubicBezTo>
                    <a:pt x="362" y="444"/>
                    <a:pt x="684" y="480"/>
                    <a:pt x="886" y="515"/>
                  </a:cubicBezTo>
                  <a:cubicBezTo>
                    <a:pt x="1112" y="539"/>
                    <a:pt x="1291" y="623"/>
                    <a:pt x="1398" y="682"/>
                  </a:cubicBezTo>
                  <a:cubicBezTo>
                    <a:pt x="1458" y="706"/>
                    <a:pt x="1469" y="765"/>
                    <a:pt x="1434" y="825"/>
                  </a:cubicBezTo>
                  <a:lnTo>
                    <a:pt x="1434" y="837"/>
                  </a:lnTo>
                  <a:cubicBezTo>
                    <a:pt x="1422" y="873"/>
                    <a:pt x="1374" y="896"/>
                    <a:pt x="1350" y="896"/>
                  </a:cubicBezTo>
                  <a:cubicBezTo>
                    <a:pt x="1231" y="920"/>
                    <a:pt x="1077" y="980"/>
                    <a:pt x="1077" y="980"/>
                  </a:cubicBezTo>
                  <a:cubicBezTo>
                    <a:pt x="1219" y="992"/>
                    <a:pt x="1458" y="1135"/>
                    <a:pt x="1493" y="1170"/>
                  </a:cubicBezTo>
                  <a:cubicBezTo>
                    <a:pt x="1493" y="1182"/>
                    <a:pt x="1517" y="1182"/>
                    <a:pt x="1517" y="1182"/>
                  </a:cubicBezTo>
                  <a:cubicBezTo>
                    <a:pt x="1853" y="1499"/>
                    <a:pt x="2092" y="1580"/>
                    <a:pt x="2301" y="1580"/>
                  </a:cubicBezTo>
                  <a:cubicBezTo>
                    <a:pt x="2520" y="1580"/>
                    <a:pt x="2706" y="1492"/>
                    <a:pt x="2936" y="1492"/>
                  </a:cubicBezTo>
                  <a:cubicBezTo>
                    <a:pt x="3033" y="1492"/>
                    <a:pt x="3138" y="1507"/>
                    <a:pt x="3255" y="1551"/>
                  </a:cubicBezTo>
                  <a:cubicBezTo>
                    <a:pt x="3267" y="1551"/>
                    <a:pt x="3279" y="1575"/>
                    <a:pt x="3303" y="1575"/>
                  </a:cubicBezTo>
                  <a:cubicBezTo>
                    <a:pt x="3452" y="1627"/>
                    <a:pt x="3590" y="1647"/>
                    <a:pt x="3713" y="1647"/>
                  </a:cubicBezTo>
                  <a:cubicBezTo>
                    <a:pt x="3818" y="1647"/>
                    <a:pt x="3912" y="1633"/>
                    <a:pt x="3994" y="1611"/>
                  </a:cubicBezTo>
                  <a:cubicBezTo>
                    <a:pt x="4113" y="1587"/>
                    <a:pt x="4101" y="1420"/>
                    <a:pt x="3982" y="1408"/>
                  </a:cubicBezTo>
                  <a:cubicBezTo>
                    <a:pt x="3755" y="1373"/>
                    <a:pt x="3505" y="1337"/>
                    <a:pt x="3434" y="1289"/>
                  </a:cubicBezTo>
                  <a:cubicBezTo>
                    <a:pt x="3303" y="1194"/>
                    <a:pt x="3208" y="646"/>
                    <a:pt x="4148" y="444"/>
                  </a:cubicBezTo>
                  <a:cubicBezTo>
                    <a:pt x="4375" y="396"/>
                    <a:pt x="4577" y="325"/>
                    <a:pt x="4756" y="230"/>
                  </a:cubicBezTo>
                  <a:cubicBezTo>
                    <a:pt x="4867" y="174"/>
                    <a:pt x="4822" y="25"/>
                    <a:pt x="4719" y="25"/>
                  </a:cubicBezTo>
                  <a:cubicBezTo>
                    <a:pt x="4711" y="25"/>
                    <a:pt x="4704" y="26"/>
                    <a:pt x="4696" y="27"/>
                  </a:cubicBezTo>
                  <a:cubicBezTo>
                    <a:pt x="4642" y="37"/>
                    <a:pt x="4588" y="43"/>
                    <a:pt x="4532" y="43"/>
                  </a:cubicBezTo>
                  <a:cubicBezTo>
                    <a:pt x="4454" y="43"/>
                    <a:pt x="4375" y="31"/>
                    <a:pt x="4291" y="3"/>
                  </a:cubicBezTo>
                  <a:cubicBezTo>
                    <a:pt x="4247" y="1"/>
                    <a:pt x="4202"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4"/>
            <p:cNvSpPr/>
            <p:nvPr/>
          </p:nvSpPr>
          <p:spPr>
            <a:xfrm>
              <a:off x="8214281" y="877754"/>
              <a:ext cx="180017" cy="108988"/>
            </a:xfrm>
            <a:custGeom>
              <a:avLst/>
              <a:gdLst/>
              <a:ahLst/>
              <a:cxnLst/>
              <a:rect l="l" t="t" r="r" b="b"/>
              <a:pathLst>
                <a:path w="2025" h="1226" extrusionOk="0">
                  <a:moveTo>
                    <a:pt x="888" y="1"/>
                  </a:moveTo>
                  <a:cubicBezTo>
                    <a:pt x="584" y="1"/>
                    <a:pt x="179" y="231"/>
                    <a:pt x="179" y="231"/>
                  </a:cubicBezTo>
                  <a:cubicBezTo>
                    <a:pt x="179" y="231"/>
                    <a:pt x="241" y="216"/>
                    <a:pt x="295" y="216"/>
                  </a:cubicBezTo>
                  <a:cubicBezTo>
                    <a:pt x="335" y="216"/>
                    <a:pt x="370" y="224"/>
                    <a:pt x="370" y="255"/>
                  </a:cubicBezTo>
                  <a:cubicBezTo>
                    <a:pt x="370" y="315"/>
                    <a:pt x="1" y="612"/>
                    <a:pt x="96" y="1136"/>
                  </a:cubicBezTo>
                  <a:cubicBezTo>
                    <a:pt x="102" y="1196"/>
                    <a:pt x="146" y="1225"/>
                    <a:pt x="192" y="1225"/>
                  </a:cubicBezTo>
                  <a:cubicBezTo>
                    <a:pt x="239" y="1225"/>
                    <a:pt x="286" y="1196"/>
                    <a:pt x="298" y="1136"/>
                  </a:cubicBezTo>
                  <a:cubicBezTo>
                    <a:pt x="334" y="969"/>
                    <a:pt x="405" y="791"/>
                    <a:pt x="536" y="648"/>
                  </a:cubicBezTo>
                  <a:cubicBezTo>
                    <a:pt x="632" y="565"/>
                    <a:pt x="703" y="517"/>
                    <a:pt x="774" y="469"/>
                  </a:cubicBezTo>
                  <a:cubicBezTo>
                    <a:pt x="792" y="457"/>
                    <a:pt x="810" y="451"/>
                    <a:pt x="828" y="451"/>
                  </a:cubicBezTo>
                  <a:cubicBezTo>
                    <a:pt x="846" y="451"/>
                    <a:pt x="864" y="457"/>
                    <a:pt x="882" y="469"/>
                  </a:cubicBezTo>
                  <a:cubicBezTo>
                    <a:pt x="951" y="509"/>
                    <a:pt x="1036" y="532"/>
                    <a:pt x="1124" y="532"/>
                  </a:cubicBezTo>
                  <a:cubicBezTo>
                    <a:pt x="1142" y="532"/>
                    <a:pt x="1161" y="531"/>
                    <a:pt x="1179" y="529"/>
                  </a:cubicBezTo>
                  <a:cubicBezTo>
                    <a:pt x="1191" y="529"/>
                    <a:pt x="1227" y="529"/>
                    <a:pt x="1251" y="517"/>
                  </a:cubicBezTo>
                  <a:cubicBezTo>
                    <a:pt x="1265" y="510"/>
                    <a:pt x="1279" y="507"/>
                    <a:pt x="1292" y="507"/>
                  </a:cubicBezTo>
                  <a:cubicBezTo>
                    <a:pt x="1324" y="507"/>
                    <a:pt x="1353" y="524"/>
                    <a:pt x="1370" y="541"/>
                  </a:cubicBezTo>
                  <a:cubicBezTo>
                    <a:pt x="1477" y="648"/>
                    <a:pt x="1644" y="779"/>
                    <a:pt x="1834" y="850"/>
                  </a:cubicBezTo>
                  <a:cubicBezTo>
                    <a:pt x="1851" y="858"/>
                    <a:pt x="1867" y="861"/>
                    <a:pt x="1882" y="861"/>
                  </a:cubicBezTo>
                  <a:cubicBezTo>
                    <a:pt x="1964" y="861"/>
                    <a:pt x="2015" y="764"/>
                    <a:pt x="1965" y="684"/>
                  </a:cubicBezTo>
                  <a:cubicBezTo>
                    <a:pt x="1906" y="600"/>
                    <a:pt x="1834" y="493"/>
                    <a:pt x="1763" y="422"/>
                  </a:cubicBezTo>
                  <a:cubicBezTo>
                    <a:pt x="1703" y="362"/>
                    <a:pt x="1715" y="267"/>
                    <a:pt x="1786" y="243"/>
                  </a:cubicBezTo>
                  <a:cubicBezTo>
                    <a:pt x="1846" y="219"/>
                    <a:pt x="1941" y="148"/>
                    <a:pt x="2025" y="64"/>
                  </a:cubicBezTo>
                  <a:lnTo>
                    <a:pt x="2025" y="64"/>
                  </a:lnTo>
                  <a:cubicBezTo>
                    <a:pt x="2024" y="64"/>
                    <a:pt x="1764" y="111"/>
                    <a:pt x="1499" y="111"/>
                  </a:cubicBezTo>
                  <a:cubicBezTo>
                    <a:pt x="1340" y="111"/>
                    <a:pt x="1179" y="94"/>
                    <a:pt x="1072" y="41"/>
                  </a:cubicBezTo>
                  <a:cubicBezTo>
                    <a:pt x="1020" y="12"/>
                    <a:pt x="957" y="1"/>
                    <a:pt x="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a:extLst>
              <a:ext uri="{FF2B5EF4-FFF2-40B4-BE49-F238E27FC236}">
                <a16:creationId xmlns:a16="http://schemas.microsoft.com/office/drawing/2014/main" id="{F92B1A35-1A11-44F9-A9F7-11C17E9F103C}"/>
              </a:ext>
            </a:extLst>
          </p:cNvPr>
          <p:cNvPicPr>
            <a:picLocks noChangeAspect="1"/>
          </p:cNvPicPr>
          <p:nvPr/>
        </p:nvPicPr>
        <p:blipFill>
          <a:blip r:embed="rId3"/>
          <a:stretch>
            <a:fillRect/>
          </a:stretch>
        </p:blipFill>
        <p:spPr>
          <a:xfrm>
            <a:off x="1467837" y="1663843"/>
            <a:ext cx="6424217" cy="4016088"/>
          </a:xfrm>
          <a:prstGeom prst="rect">
            <a:avLst/>
          </a:prstGeom>
        </p:spPr>
      </p:pic>
      <p:sp>
        <p:nvSpPr>
          <p:cNvPr id="5" name="Rectangle 4">
            <a:extLst>
              <a:ext uri="{FF2B5EF4-FFF2-40B4-BE49-F238E27FC236}">
                <a16:creationId xmlns:a16="http://schemas.microsoft.com/office/drawing/2014/main" id="{ADEED3EA-B800-4826-9C30-362DD1B9F4C2}"/>
              </a:ext>
            </a:extLst>
          </p:cNvPr>
          <p:cNvSpPr/>
          <p:nvPr/>
        </p:nvSpPr>
        <p:spPr>
          <a:xfrm>
            <a:off x="2225596" y="3768653"/>
            <a:ext cx="4572000" cy="584775"/>
          </a:xfrm>
          <a:prstGeom prst="rect">
            <a:avLst/>
          </a:prstGeom>
        </p:spPr>
        <p:txBody>
          <a:bodyPr>
            <a:spAutoFit/>
          </a:bodyPr>
          <a:lstStyle/>
          <a:p>
            <a:r>
              <a:rPr lang="en-US" sz="1600" dirty="0">
                <a:solidFill>
                  <a:srgbClr val="FF0000"/>
                </a:solidFill>
              </a:rPr>
              <a:t>The sun has heated up the water and caused it to evaporate into the air.</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895"/>
        <p:cNvGrpSpPr/>
        <p:nvPr/>
      </p:nvGrpSpPr>
      <p:grpSpPr>
        <a:xfrm>
          <a:off x="0" y="0"/>
          <a:ext cx="0" cy="0"/>
          <a:chOff x="0" y="0"/>
          <a:chExt cx="0" cy="0"/>
        </a:xfrm>
      </p:grpSpPr>
      <p:sp>
        <p:nvSpPr>
          <p:cNvPr id="1896" name="Google Shape;1896;p55"/>
          <p:cNvSpPr txBox="1">
            <a:spLocks noGrp="1"/>
          </p:cNvSpPr>
          <p:nvPr>
            <p:ph type="title"/>
          </p:nvPr>
        </p:nvSpPr>
        <p:spPr>
          <a:xfrm>
            <a:off x="763737" y="-23761"/>
            <a:ext cx="7612875" cy="1077000"/>
          </a:xfrm>
          <a:prstGeom prst="rect">
            <a:avLst/>
          </a:prstGeom>
        </p:spPr>
        <p:txBody>
          <a:bodyPr spcFirstLastPara="1" wrap="square" lIns="91425" tIns="91425" rIns="91425" bIns="91425" anchor="t" anchorCtr="0">
            <a:noAutofit/>
          </a:bodyPr>
          <a:lstStyle/>
          <a:p>
            <a:pPr lvl="0"/>
            <a:r>
              <a:rPr lang="en-US" dirty="0"/>
              <a:t>Sunlight and the Atmosphere</a:t>
            </a:r>
            <a:endParaRPr dirty="0">
              <a:solidFill>
                <a:schemeClr val="accent1"/>
              </a:solidFill>
            </a:endParaRPr>
          </a:p>
        </p:txBody>
      </p:sp>
      <p:sp>
        <p:nvSpPr>
          <p:cNvPr id="1902" name="Google Shape;1902;p55"/>
          <p:cNvSpPr/>
          <p:nvPr/>
        </p:nvSpPr>
        <p:spPr>
          <a:xfrm>
            <a:off x="7549517" y="577360"/>
            <a:ext cx="1755215" cy="395426"/>
          </a:xfrm>
          <a:custGeom>
            <a:avLst/>
            <a:gdLst/>
            <a:ahLst/>
            <a:cxnLst/>
            <a:rect l="l" t="t" r="r" b="b"/>
            <a:pathLst>
              <a:path w="6942" h="1564" extrusionOk="0">
                <a:moveTo>
                  <a:pt x="2852" y="1"/>
                </a:moveTo>
                <a:cubicBezTo>
                  <a:pt x="2565" y="1"/>
                  <a:pt x="2269" y="131"/>
                  <a:pt x="2024" y="305"/>
                </a:cubicBezTo>
                <a:cubicBezTo>
                  <a:pt x="1703" y="544"/>
                  <a:pt x="1441" y="853"/>
                  <a:pt x="1131" y="1103"/>
                </a:cubicBezTo>
                <a:cubicBezTo>
                  <a:pt x="870" y="1287"/>
                  <a:pt x="553" y="1511"/>
                  <a:pt x="225" y="1556"/>
                </a:cubicBezTo>
                <a:lnTo>
                  <a:pt x="6942" y="1556"/>
                </a:lnTo>
                <a:cubicBezTo>
                  <a:pt x="6358" y="1187"/>
                  <a:pt x="5727" y="865"/>
                  <a:pt x="5048" y="841"/>
                </a:cubicBezTo>
                <a:cubicBezTo>
                  <a:pt x="4998" y="839"/>
                  <a:pt x="4946" y="838"/>
                  <a:pt x="4895" y="838"/>
                </a:cubicBezTo>
                <a:cubicBezTo>
                  <a:pt x="4838" y="838"/>
                  <a:pt x="4781" y="839"/>
                  <a:pt x="4724" y="839"/>
                </a:cubicBezTo>
                <a:cubicBezTo>
                  <a:pt x="4551" y="839"/>
                  <a:pt x="4380" y="833"/>
                  <a:pt x="4227" y="782"/>
                </a:cubicBezTo>
                <a:cubicBezTo>
                  <a:pt x="3810" y="627"/>
                  <a:pt x="3560" y="198"/>
                  <a:pt x="3155" y="55"/>
                </a:cubicBezTo>
                <a:cubicBezTo>
                  <a:pt x="3057" y="18"/>
                  <a:pt x="2955" y="1"/>
                  <a:pt x="2852" y="1"/>
                </a:cubicBezTo>
                <a:close/>
                <a:moveTo>
                  <a:pt x="0" y="1556"/>
                </a:moveTo>
                <a:cubicBezTo>
                  <a:pt x="37" y="1561"/>
                  <a:pt x="74" y="1564"/>
                  <a:pt x="111" y="1564"/>
                </a:cubicBezTo>
                <a:cubicBezTo>
                  <a:pt x="149" y="1564"/>
                  <a:pt x="187" y="1561"/>
                  <a:pt x="225" y="15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5"/>
          <p:cNvSpPr txBox="1">
            <a:spLocks noGrp="1"/>
          </p:cNvSpPr>
          <p:nvPr>
            <p:ph type="body" idx="1"/>
          </p:nvPr>
        </p:nvSpPr>
        <p:spPr>
          <a:xfrm>
            <a:off x="50837" y="581858"/>
            <a:ext cx="3621052" cy="2464200"/>
          </a:xfrm>
          <a:prstGeom prst="rect">
            <a:avLst/>
          </a:prstGeom>
        </p:spPr>
        <p:txBody>
          <a:bodyPr spcFirstLastPara="1" wrap="square" lIns="91425" tIns="91425" rIns="91425" bIns="91425" anchor="t" anchorCtr="0">
            <a:noAutofit/>
          </a:bodyPr>
          <a:lstStyle/>
          <a:p>
            <a:pPr lvl="0" indent="-311150" algn="just">
              <a:buSzPts val="1300"/>
              <a:buFont typeface="Arial" panose="020B0604020202020204" pitchFamily="34" charset="0"/>
              <a:buChar char="•"/>
            </a:pPr>
            <a:r>
              <a:rPr lang="en-US" sz="2000" dirty="0"/>
              <a:t>In order for the sun's energy to reach Earth's surface and sustain life, it must first get through the atmosphere. </a:t>
            </a:r>
          </a:p>
          <a:p>
            <a:pPr lvl="0" indent="-311150" algn="just">
              <a:buSzPts val="1300"/>
              <a:buFont typeface="Arial" panose="020B0604020202020204" pitchFamily="34" charset="0"/>
              <a:buChar char="•"/>
            </a:pPr>
            <a:r>
              <a:rPr lang="en-US" sz="2000" dirty="0"/>
              <a:t>Earth's atmosphere is divided into layers based on temperature. </a:t>
            </a:r>
          </a:p>
          <a:p>
            <a:pPr lvl="0" indent="-311150" algn="just">
              <a:buSzPts val="1300"/>
              <a:buFont typeface="Arial" panose="020B0604020202020204" pitchFamily="34" charset="0"/>
              <a:buChar char="•"/>
            </a:pPr>
            <a:r>
              <a:rPr lang="en-US" sz="2000" dirty="0"/>
              <a:t>Some sunlight is absorbed or reflected by the different levels of the atmosphere before it can reach the surface, as shown in Figure 2.</a:t>
            </a:r>
          </a:p>
        </p:txBody>
      </p:sp>
      <p:grpSp>
        <p:nvGrpSpPr>
          <p:cNvPr id="1898" name="Google Shape;1898;p55"/>
          <p:cNvGrpSpPr/>
          <p:nvPr/>
        </p:nvGrpSpPr>
        <p:grpSpPr>
          <a:xfrm>
            <a:off x="79938" y="32123"/>
            <a:ext cx="683799" cy="672776"/>
            <a:chOff x="1011127" y="500825"/>
            <a:chExt cx="683799" cy="672776"/>
          </a:xfrm>
        </p:grpSpPr>
        <p:sp>
          <p:nvSpPr>
            <p:cNvPr id="1899" name="Google Shape;1899;p55"/>
            <p:cNvSpPr/>
            <p:nvPr/>
          </p:nvSpPr>
          <p:spPr>
            <a:xfrm flipH="1">
              <a:off x="1373117" y="1031365"/>
              <a:ext cx="294340" cy="142236"/>
            </a:xfrm>
            <a:custGeom>
              <a:avLst/>
              <a:gdLst/>
              <a:ahLst/>
              <a:cxnLst/>
              <a:rect l="l" t="t" r="r" b="b"/>
              <a:pathLst>
                <a:path w="3311" h="1600" extrusionOk="0">
                  <a:moveTo>
                    <a:pt x="3153" y="0"/>
                  </a:moveTo>
                  <a:cubicBezTo>
                    <a:pt x="3139" y="0"/>
                    <a:pt x="3124" y="3"/>
                    <a:pt x="3108" y="9"/>
                  </a:cubicBezTo>
                  <a:cubicBezTo>
                    <a:pt x="3096" y="9"/>
                    <a:pt x="3073" y="21"/>
                    <a:pt x="3037" y="33"/>
                  </a:cubicBezTo>
                  <a:cubicBezTo>
                    <a:pt x="2549" y="200"/>
                    <a:pt x="2215" y="557"/>
                    <a:pt x="2132" y="676"/>
                  </a:cubicBezTo>
                  <a:cubicBezTo>
                    <a:pt x="2072" y="748"/>
                    <a:pt x="1989" y="807"/>
                    <a:pt x="1953" y="843"/>
                  </a:cubicBezTo>
                  <a:cubicBezTo>
                    <a:pt x="1941" y="855"/>
                    <a:pt x="1906" y="855"/>
                    <a:pt x="1882" y="855"/>
                  </a:cubicBezTo>
                  <a:cubicBezTo>
                    <a:pt x="1797" y="844"/>
                    <a:pt x="1717" y="839"/>
                    <a:pt x="1641" y="839"/>
                  </a:cubicBezTo>
                  <a:cubicBezTo>
                    <a:pt x="1214" y="839"/>
                    <a:pt x="919" y="992"/>
                    <a:pt x="727" y="1093"/>
                  </a:cubicBezTo>
                  <a:cubicBezTo>
                    <a:pt x="529" y="1192"/>
                    <a:pt x="156" y="1200"/>
                    <a:pt x="38" y="1200"/>
                  </a:cubicBezTo>
                  <a:cubicBezTo>
                    <a:pt x="14" y="1200"/>
                    <a:pt x="1" y="1200"/>
                    <a:pt x="1" y="1200"/>
                  </a:cubicBezTo>
                  <a:lnTo>
                    <a:pt x="1" y="1200"/>
                  </a:lnTo>
                  <a:cubicBezTo>
                    <a:pt x="116" y="1304"/>
                    <a:pt x="271" y="1338"/>
                    <a:pt x="431" y="1338"/>
                  </a:cubicBezTo>
                  <a:cubicBezTo>
                    <a:pt x="619" y="1338"/>
                    <a:pt x="812" y="1292"/>
                    <a:pt x="953" y="1260"/>
                  </a:cubicBezTo>
                  <a:cubicBezTo>
                    <a:pt x="1084" y="1224"/>
                    <a:pt x="1203" y="1224"/>
                    <a:pt x="1298" y="1224"/>
                  </a:cubicBezTo>
                  <a:cubicBezTo>
                    <a:pt x="1358" y="1224"/>
                    <a:pt x="1394" y="1271"/>
                    <a:pt x="1394" y="1331"/>
                  </a:cubicBezTo>
                  <a:lnTo>
                    <a:pt x="1394" y="1367"/>
                  </a:lnTo>
                  <a:cubicBezTo>
                    <a:pt x="1322" y="1379"/>
                    <a:pt x="1203" y="1498"/>
                    <a:pt x="1203" y="1498"/>
                  </a:cubicBezTo>
                  <a:cubicBezTo>
                    <a:pt x="1229" y="1488"/>
                    <a:pt x="1266" y="1484"/>
                    <a:pt x="1305" y="1484"/>
                  </a:cubicBezTo>
                  <a:cubicBezTo>
                    <a:pt x="1411" y="1484"/>
                    <a:pt x="1537" y="1510"/>
                    <a:pt x="1537" y="1510"/>
                  </a:cubicBezTo>
                  <a:cubicBezTo>
                    <a:pt x="1706" y="1574"/>
                    <a:pt x="1835" y="1599"/>
                    <a:pt x="1941" y="1599"/>
                  </a:cubicBezTo>
                  <a:cubicBezTo>
                    <a:pt x="2303" y="1599"/>
                    <a:pt x="2378" y="1302"/>
                    <a:pt x="2775" y="1283"/>
                  </a:cubicBezTo>
                  <a:lnTo>
                    <a:pt x="2799" y="1283"/>
                  </a:lnTo>
                  <a:cubicBezTo>
                    <a:pt x="2858" y="1283"/>
                    <a:pt x="2906" y="1283"/>
                    <a:pt x="2953" y="1271"/>
                  </a:cubicBezTo>
                  <a:cubicBezTo>
                    <a:pt x="3078" y="1260"/>
                    <a:pt x="3041" y="1067"/>
                    <a:pt x="2926" y="1067"/>
                  </a:cubicBezTo>
                  <a:cubicBezTo>
                    <a:pt x="2919" y="1067"/>
                    <a:pt x="2913" y="1068"/>
                    <a:pt x="2906" y="1069"/>
                  </a:cubicBezTo>
                  <a:lnTo>
                    <a:pt x="2811" y="1069"/>
                  </a:lnTo>
                  <a:cubicBezTo>
                    <a:pt x="2692" y="1033"/>
                    <a:pt x="2501" y="712"/>
                    <a:pt x="3049" y="319"/>
                  </a:cubicBezTo>
                  <a:lnTo>
                    <a:pt x="3227" y="188"/>
                  </a:lnTo>
                  <a:cubicBezTo>
                    <a:pt x="3310" y="126"/>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5"/>
            <p:cNvSpPr/>
            <p:nvPr/>
          </p:nvSpPr>
          <p:spPr>
            <a:xfrm flipH="1">
              <a:off x="1514908" y="500825"/>
              <a:ext cx="180017" cy="108544"/>
            </a:xfrm>
            <a:custGeom>
              <a:avLst/>
              <a:gdLst/>
              <a:ahLst/>
              <a:cxnLst/>
              <a:rect l="l" t="t" r="r" b="b"/>
              <a:pathLst>
                <a:path w="2025" h="1221" extrusionOk="0">
                  <a:moveTo>
                    <a:pt x="895" y="1"/>
                  </a:moveTo>
                  <a:cubicBezTo>
                    <a:pt x="591" y="1"/>
                    <a:pt x="179" y="227"/>
                    <a:pt x="179" y="227"/>
                  </a:cubicBezTo>
                  <a:cubicBezTo>
                    <a:pt x="179" y="227"/>
                    <a:pt x="226" y="218"/>
                    <a:pt x="274" y="218"/>
                  </a:cubicBezTo>
                  <a:cubicBezTo>
                    <a:pt x="322" y="218"/>
                    <a:pt x="369" y="227"/>
                    <a:pt x="369" y="262"/>
                  </a:cubicBezTo>
                  <a:cubicBezTo>
                    <a:pt x="369" y="322"/>
                    <a:pt x="0" y="620"/>
                    <a:pt x="72" y="1132"/>
                  </a:cubicBezTo>
                  <a:cubicBezTo>
                    <a:pt x="78" y="1191"/>
                    <a:pt x="122" y="1221"/>
                    <a:pt x="170" y="1221"/>
                  </a:cubicBezTo>
                  <a:cubicBezTo>
                    <a:pt x="217" y="1221"/>
                    <a:pt x="268" y="1191"/>
                    <a:pt x="286" y="1132"/>
                  </a:cubicBezTo>
                  <a:cubicBezTo>
                    <a:pt x="310" y="977"/>
                    <a:pt x="381" y="798"/>
                    <a:pt x="524" y="643"/>
                  </a:cubicBezTo>
                  <a:cubicBezTo>
                    <a:pt x="607" y="572"/>
                    <a:pt x="679" y="512"/>
                    <a:pt x="762" y="465"/>
                  </a:cubicBezTo>
                  <a:cubicBezTo>
                    <a:pt x="774" y="459"/>
                    <a:pt x="792" y="456"/>
                    <a:pt x="810" y="456"/>
                  </a:cubicBezTo>
                  <a:cubicBezTo>
                    <a:pt x="828" y="456"/>
                    <a:pt x="845" y="459"/>
                    <a:pt x="857" y="465"/>
                  </a:cubicBezTo>
                  <a:cubicBezTo>
                    <a:pt x="936" y="504"/>
                    <a:pt x="1023" y="527"/>
                    <a:pt x="1105" y="527"/>
                  </a:cubicBezTo>
                  <a:cubicBezTo>
                    <a:pt x="1122" y="527"/>
                    <a:pt x="1139" y="526"/>
                    <a:pt x="1155" y="524"/>
                  </a:cubicBezTo>
                  <a:cubicBezTo>
                    <a:pt x="1191" y="524"/>
                    <a:pt x="1215" y="524"/>
                    <a:pt x="1250" y="512"/>
                  </a:cubicBezTo>
                  <a:cubicBezTo>
                    <a:pt x="1263" y="509"/>
                    <a:pt x="1275" y="508"/>
                    <a:pt x="1286" y="508"/>
                  </a:cubicBezTo>
                  <a:cubicBezTo>
                    <a:pt x="1317" y="508"/>
                    <a:pt x="1343" y="519"/>
                    <a:pt x="1369" y="536"/>
                  </a:cubicBezTo>
                  <a:cubicBezTo>
                    <a:pt x="1477" y="643"/>
                    <a:pt x="1631" y="774"/>
                    <a:pt x="1834" y="858"/>
                  </a:cubicBezTo>
                  <a:cubicBezTo>
                    <a:pt x="1846" y="862"/>
                    <a:pt x="1858" y="864"/>
                    <a:pt x="1869" y="864"/>
                  </a:cubicBezTo>
                  <a:cubicBezTo>
                    <a:pt x="1950" y="864"/>
                    <a:pt x="2017" y="764"/>
                    <a:pt x="1965" y="691"/>
                  </a:cubicBezTo>
                  <a:cubicBezTo>
                    <a:pt x="1905" y="596"/>
                    <a:pt x="1834" y="501"/>
                    <a:pt x="1750" y="417"/>
                  </a:cubicBezTo>
                  <a:cubicBezTo>
                    <a:pt x="1691" y="358"/>
                    <a:pt x="1715" y="274"/>
                    <a:pt x="1786" y="239"/>
                  </a:cubicBezTo>
                  <a:cubicBezTo>
                    <a:pt x="1846" y="215"/>
                    <a:pt x="1929" y="155"/>
                    <a:pt x="2024" y="60"/>
                  </a:cubicBezTo>
                  <a:lnTo>
                    <a:pt x="2024" y="60"/>
                  </a:lnTo>
                  <a:cubicBezTo>
                    <a:pt x="2024" y="60"/>
                    <a:pt x="1761" y="112"/>
                    <a:pt x="1494" y="112"/>
                  </a:cubicBezTo>
                  <a:cubicBezTo>
                    <a:pt x="1337" y="112"/>
                    <a:pt x="1178" y="94"/>
                    <a:pt x="1072" y="36"/>
                  </a:cubicBezTo>
                  <a:cubicBezTo>
                    <a:pt x="1021" y="11"/>
                    <a:pt x="961"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5"/>
            <p:cNvSpPr/>
            <p:nvPr/>
          </p:nvSpPr>
          <p:spPr>
            <a:xfrm flipH="1">
              <a:off x="1011127" y="720579"/>
              <a:ext cx="180017" cy="108988"/>
            </a:xfrm>
            <a:custGeom>
              <a:avLst/>
              <a:gdLst/>
              <a:ahLst/>
              <a:cxnLst/>
              <a:rect l="l" t="t" r="r" b="b"/>
              <a:pathLst>
                <a:path w="2025" h="1226" extrusionOk="0">
                  <a:moveTo>
                    <a:pt x="888" y="1"/>
                  </a:moveTo>
                  <a:cubicBezTo>
                    <a:pt x="584" y="1"/>
                    <a:pt x="179" y="231"/>
                    <a:pt x="179" y="231"/>
                  </a:cubicBezTo>
                  <a:cubicBezTo>
                    <a:pt x="179" y="231"/>
                    <a:pt x="241" y="216"/>
                    <a:pt x="295" y="216"/>
                  </a:cubicBezTo>
                  <a:cubicBezTo>
                    <a:pt x="335" y="216"/>
                    <a:pt x="370" y="224"/>
                    <a:pt x="370" y="255"/>
                  </a:cubicBezTo>
                  <a:cubicBezTo>
                    <a:pt x="370" y="315"/>
                    <a:pt x="1" y="612"/>
                    <a:pt x="96" y="1136"/>
                  </a:cubicBezTo>
                  <a:cubicBezTo>
                    <a:pt x="102" y="1196"/>
                    <a:pt x="146" y="1225"/>
                    <a:pt x="192" y="1225"/>
                  </a:cubicBezTo>
                  <a:cubicBezTo>
                    <a:pt x="239" y="1225"/>
                    <a:pt x="286" y="1196"/>
                    <a:pt x="298" y="1136"/>
                  </a:cubicBezTo>
                  <a:cubicBezTo>
                    <a:pt x="334" y="969"/>
                    <a:pt x="405" y="791"/>
                    <a:pt x="536" y="648"/>
                  </a:cubicBezTo>
                  <a:cubicBezTo>
                    <a:pt x="632" y="565"/>
                    <a:pt x="703" y="517"/>
                    <a:pt x="774" y="469"/>
                  </a:cubicBezTo>
                  <a:cubicBezTo>
                    <a:pt x="792" y="457"/>
                    <a:pt x="810" y="451"/>
                    <a:pt x="828" y="451"/>
                  </a:cubicBezTo>
                  <a:cubicBezTo>
                    <a:pt x="846" y="451"/>
                    <a:pt x="864" y="457"/>
                    <a:pt x="882" y="469"/>
                  </a:cubicBezTo>
                  <a:cubicBezTo>
                    <a:pt x="951" y="509"/>
                    <a:pt x="1036" y="532"/>
                    <a:pt x="1124" y="532"/>
                  </a:cubicBezTo>
                  <a:cubicBezTo>
                    <a:pt x="1142" y="532"/>
                    <a:pt x="1161" y="531"/>
                    <a:pt x="1179" y="529"/>
                  </a:cubicBezTo>
                  <a:cubicBezTo>
                    <a:pt x="1191" y="529"/>
                    <a:pt x="1227" y="529"/>
                    <a:pt x="1251" y="517"/>
                  </a:cubicBezTo>
                  <a:cubicBezTo>
                    <a:pt x="1265" y="510"/>
                    <a:pt x="1279" y="507"/>
                    <a:pt x="1292" y="507"/>
                  </a:cubicBezTo>
                  <a:cubicBezTo>
                    <a:pt x="1324" y="507"/>
                    <a:pt x="1353" y="524"/>
                    <a:pt x="1370" y="541"/>
                  </a:cubicBezTo>
                  <a:cubicBezTo>
                    <a:pt x="1477" y="648"/>
                    <a:pt x="1644" y="779"/>
                    <a:pt x="1834" y="850"/>
                  </a:cubicBezTo>
                  <a:cubicBezTo>
                    <a:pt x="1851" y="858"/>
                    <a:pt x="1867" y="861"/>
                    <a:pt x="1882" y="861"/>
                  </a:cubicBezTo>
                  <a:cubicBezTo>
                    <a:pt x="1964" y="861"/>
                    <a:pt x="2015" y="764"/>
                    <a:pt x="1965" y="684"/>
                  </a:cubicBezTo>
                  <a:cubicBezTo>
                    <a:pt x="1906" y="600"/>
                    <a:pt x="1834" y="493"/>
                    <a:pt x="1763" y="422"/>
                  </a:cubicBezTo>
                  <a:cubicBezTo>
                    <a:pt x="1703" y="362"/>
                    <a:pt x="1715" y="267"/>
                    <a:pt x="1786" y="243"/>
                  </a:cubicBezTo>
                  <a:cubicBezTo>
                    <a:pt x="1846" y="219"/>
                    <a:pt x="1941" y="148"/>
                    <a:pt x="2025" y="64"/>
                  </a:cubicBezTo>
                  <a:lnTo>
                    <a:pt x="2025" y="64"/>
                  </a:lnTo>
                  <a:cubicBezTo>
                    <a:pt x="2024" y="64"/>
                    <a:pt x="1764" y="111"/>
                    <a:pt x="1499" y="111"/>
                  </a:cubicBezTo>
                  <a:cubicBezTo>
                    <a:pt x="1340" y="111"/>
                    <a:pt x="1179" y="94"/>
                    <a:pt x="1072" y="41"/>
                  </a:cubicBezTo>
                  <a:cubicBezTo>
                    <a:pt x="1020" y="12"/>
                    <a:pt x="957" y="1"/>
                    <a:pt x="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a:extLst>
              <a:ext uri="{FF2B5EF4-FFF2-40B4-BE49-F238E27FC236}">
                <a16:creationId xmlns:a16="http://schemas.microsoft.com/office/drawing/2014/main" id="{90E3D9D3-8ADA-4056-B979-FCE877DB7CF7}"/>
              </a:ext>
            </a:extLst>
          </p:cNvPr>
          <p:cNvPicPr>
            <a:picLocks noChangeAspect="1"/>
          </p:cNvPicPr>
          <p:nvPr/>
        </p:nvPicPr>
        <p:blipFill>
          <a:blip r:embed="rId3"/>
          <a:stretch>
            <a:fillRect/>
          </a:stretch>
        </p:blipFill>
        <p:spPr>
          <a:xfrm>
            <a:off x="3743747" y="577361"/>
            <a:ext cx="5349417" cy="4621884"/>
          </a:xfrm>
          <a:prstGeom prst="rect">
            <a:avLst/>
          </a:prstGeom>
        </p:spPr>
      </p:pic>
      <p:sp>
        <p:nvSpPr>
          <p:cNvPr id="3" name="Rectangle 2">
            <a:extLst>
              <a:ext uri="{FF2B5EF4-FFF2-40B4-BE49-F238E27FC236}">
                <a16:creationId xmlns:a16="http://schemas.microsoft.com/office/drawing/2014/main" id="{8E75E0C3-FFD0-4753-900F-8C8373D7A40A}"/>
              </a:ext>
            </a:extLst>
          </p:cNvPr>
          <p:cNvSpPr/>
          <p:nvPr/>
        </p:nvSpPr>
        <p:spPr>
          <a:xfrm>
            <a:off x="3855124" y="3152537"/>
            <a:ext cx="1717001" cy="954107"/>
          </a:xfrm>
          <a:prstGeom prst="rect">
            <a:avLst/>
          </a:prstGeom>
        </p:spPr>
        <p:txBody>
          <a:bodyPr wrap="square">
            <a:spAutoFit/>
          </a:bodyPr>
          <a:lstStyle/>
          <a:p>
            <a:r>
              <a:rPr lang="en-US" dirty="0">
                <a:solidFill>
                  <a:srgbClr val="FF0000"/>
                </a:solidFill>
              </a:rPr>
              <a:t>It would heat up the planet and pose a threat to organisms.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897">
                                            <p:txEl>
                                              <p:pRg st="0" end="0"/>
                                            </p:txEl>
                                          </p:spTgt>
                                        </p:tgtEl>
                                        <p:attrNameLst>
                                          <p:attrName>style.visibility</p:attrName>
                                        </p:attrNameLst>
                                      </p:cBhvr>
                                      <p:to>
                                        <p:strVal val="visible"/>
                                      </p:to>
                                    </p:set>
                                    <p:animEffect transition="in" filter="fade">
                                      <p:cBhvr>
                                        <p:cTn id="7" dur="1000"/>
                                        <p:tgtEl>
                                          <p:spTgt spid="1897">
                                            <p:txEl>
                                              <p:pRg st="0" end="0"/>
                                            </p:txEl>
                                          </p:spTgt>
                                        </p:tgtEl>
                                      </p:cBhvr>
                                    </p:animEffect>
                                    <p:anim calcmode="lin" valueType="num">
                                      <p:cBhvr>
                                        <p:cTn id="8" dur="1000" fill="hold"/>
                                        <p:tgtEl>
                                          <p:spTgt spid="189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89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897">
                                            <p:txEl>
                                              <p:pRg st="1" end="1"/>
                                            </p:txEl>
                                          </p:spTgt>
                                        </p:tgtEl>
                                        <p:attrNameLst>
                                          <p:attrName>style.visibility</p:attrName>
                                        </p:attrNameLst>
                                      </p:cBhvr>
                                      <p:to>
                                        <p:strVal val="visible"/>
                                      </p:to>
                                    </p:set>
                                    <p:animEffect transition="in" filter="fade">
                                      <p:cBhvr>
                                        <p:cTn id="14" dur="1000"/>
                                        <p:tgtEl>
                                          <p:spTgt spid="1897">
                                            <p:txEl>
                                              <p:pRg st="1" end="1"/>
                                            </p:txEl>
                                          </p:spTgt>
                                        </p:tgtEl>
                                      </p:cBhvr>
                                    </p:animEffect>
                                    <p:anim calcmode="lin" valueType="num">
                                      <p:cBhvr>
                                        <p:cTn id="15" dur="1000" fill="hold"/>
                                        <p:tgtEl>
                                          <p:spTgt spid="1897">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89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897">
                                            <p:txEl>
                                              <p:pRg st="2" end="2"/>
                                            </p:txEl>
                                          </p:spTgt>
                                        </p:tgtEl>
                                        <p:attrNameLst>
                                          <p:attrName>style.visibility</p:attrName>
                                        </p:attrNameLst>
                                      </p:cBhvr>
                                      <p:to>
                                        <p:strVal val="visible"/>
                                      </p:to>
                                    </p:set>
                                    <p:animEffect transition="in" filter="fade">
                                      <p:cBhvr>
                                        <p:cTn id="21" dur="1000"/>
                                        <p:tgtEl>
                                          <p:spTgt spid="1897">
                                            <p:txEl>
                                              <p:pRg st="2" end="2"/>
                                            </p:txEl>
                                          </p:spTgt>
                                        </p:tgtEl>
                                      </p:cBhvr>
                                    </p:animEffect>
                                    <p:anim calcmode="lin" valueType="num">
                                      <p:cBhvr>
                                        <p:cTn id="22" dur="1000" fill="hold"/>
                                        <p:tgtEl>
                                          <p:spTgt spid="1897">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89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nodeType="clickEffect">
                                  <p:stCondLst>
                                    <p:cond delay="0"/>
                                  </p:stCondLst>
                                  <p:childTnLst>
                                    <p:set>
                                      <p:cBhvr>
                                        <p:cTn id="27" dur="1" fill="hold">
                                          <p:stCondLst>
                                            <p:cond delay="0"/>
                                          </p:stCondLst>
                                        </p:cTn>
                                        <p:tgtEl>
                                          <p:spTgt spid="3">
                                            <p:txEl>
                                              <p:pRg st="0" end="0"/>
                                            </p:txEl>
                                          </p:spTgt>
                                        </p:tgtEl>
                                        <p:attrNameLst>
                                          <p:attrName>style.visibility</p:attrName>
                                        </p:attrNameLst>
                                      </p:cBhvr>
                                      <p:to>
                                        <p:strVal val="visible"/>
                                      </p:to>
                                    </p:set>
                                    <p:anim calcmode="lin" valueType="num">
                                      <p:cBhvr additive="base">
                                        <p:cTn id="28"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895"/>
        <p:cNvGrpSpPr/>
        <p:nvPr/>
      </p:nvGrpSpPr>
      <p:grpSpPr>
        <a:xfrm>
          <a:off x="0" y="0"/>
          <a:ext cx="0" cy="0"/>
          <a:chOff x="0" y="0"/>
          <a:chExt cx="0" cy="0"/>
        </a:xfrm>
      </p:grpSpPr>
      <p:sp>
        <p:nvSpPr>
          <p:cNvPr id="1896" name="Google Shape;1896;p55"/>
          <p:cNvSpPr txBox="1">
            <a:spLocks noGrp="1"/>
          </p:cNvSpPr>
          <p:nvPr>
            <p:ph type="title"/>
          </p:nvPr>
        </p:nvSpPr>
        <p:spPr>
          <a:xfrm>
            <a:off x="763737" y="-23761"/>
            <a:ext cx="7612875" cy="1077000"/>
          </a:xfrm>
          <a:prstGeom prst="rect">
            <a:avLst/>
          </a:prstGeom>
        </p:spPr>
        <p:txBody>
          <a:bodyPr spcFirstLastPara="1" wrap="square" lIns="91425" tIns="91425" rIns="91425" bIns="91425" anchor="t" anchorCtr="0">
            <a:noAutofit/>
          </a:bodyPr>
          <a:lstStyle/>
          <a:p>
            <a:pPr lvl="0"/>
            <a:r>
              <a:rPr lang="en-US" dirty="0"/>
              <a:t>Sunlight and the Atmosphere</a:t>
            </a:r>
            <a:endParaRPr dirty="0">
              <a:solidFill>
                <a:schemeClr val="accent1"/>
              </a:solidFill>
            </a:endParaRPr>
          </a:p>
        </p:txBody>
      </p:sp>
      <p:sp>
        <p:nvSpPr>
          <p:cNvPr id="1902" name="Google Shape;1902;p55"/>
          <p:cNvSpPr/>
          <p:nvPr/>
        </p:nvSpPr>
        <p:spPr>
          <a:xfrm>
            <a:off x="7549517" y="577360"/>
            <a:ext cx="1755215" cy="395426"/>
          </a:xfrm>
          <a:custGeom>
            <a:avLst/>
            <a:gdLst/>
            <a:ahLst/>
            <a:cxnLst/>
            <a:rect l="l" t="t" r="r" b="b"/>
            <a:pathLst>
              <a:path w="6942" h="1564" extrusionOk="0">
                <a:moveTo>
                  <a:pt x="2852" y="1"/>
                </a:moveTo>
                <a:cubicBezTo>
                  <a:pt x="2565" y="1"/>
                  <a:pt x="2269" y="131"/>
                  <a:pt x="2024" y="305"/>
                </a:cubicBezTo>
                <a:cubicBezTo>
                  <a:pt x="1703" y="544"/>
                  <a:pt x="1441" y="853"/>
                  <a:pt x="1131" y="1103"/>
                </a:cubicBezTo>
                <a:cubicBezTo>
                  <a:pt x="870" y="1287"/>
                  <a:pt x="553" y="1511"/>
                  <a:pt x="225" y="1556"/>
                </a:cubicBezTo>
                <a:lnTo>
                  <a:pt x="6942" y="1556"/>
                </a:lnTo>
                <a:cubicBezTo>
                  <a:pt x="6358" y="1187"/>
                  <a:pt x="5727" y="865"/>
                  <a:pt x="5048" y="841"/>
                </a:cubicBezTo>
                <a:cubicBezTo>
                  <a:pt x="4998" y="839"/>
                  <a:pt x="4946" y="838"/>
                  <a:pt x="4895" y="838"/>
                </a:cubicBezTo>
                <a:cubicBezTo>
                  <a:pt x="4838" y="838"/>
                  <a:pt x="4781" y="839"/>
                  <a:pt x="4724" y="839"/>
                </a:cubicBezTo>
                <a:cubicBezTo>
                  <a:pt x="4551" y="839"/>
                  <a:pt x="4380" y="833"/>
                  <a:pt x="4227" y="782"/>
                </a:cubicBezTo>
                <a:cubicBezTo>
                  <a:pt x="3810" y="627"/>
                  <a:pt x="3560" y="198"/>
                  <a:pt x="3155" y="55"/>
                </a:cubicBezTo>
                <a:cubicBezTo>
                  <a:pt x="3057" y="18"/>
                  <a:pt x="2955" y="1"/>
                  <a:pt x="2852" y="1"/>
                </a:cubicBezTo>
                <a:close/>
                <a:moveTo>
                  <a:pt x="0" y="1556"/>
                </a:moveTo>
                <a:cubicBezTo>
                  <a:pt x="37" y="1561"/>
                  <a:pt x="74" y="1564"/>
                  <a:pt x="111" y="1564"/>
                </a:cubicBezTo>
                <a:cubicBezTo>
                  <a:pt x="149" y="1564"/>
                  <a:pt x="187" y="1561"/>
                  <a:pt x="225" y="15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5"/>
          <p:cNvSpPr txBox="1">
            <a:spLocks noGrp="1"/>
          </p:cNvSpPr>
          <p:nvPr>
            <p:ph type="body" idx="1"/>
          </p:nvPr>
        </p:nvSpPr>
        <p:spPr>
          <a:xfrm>
            <a:off x="0" y="431839"/>
            <a:ext cx="5971345" cy="2464200"/>
          </a:xfrm>
          <a:prstGeom prst="rect">
            <a:avLst/>
          </a:prstGeom>
        </p:spPr>
        <p:txBody>
          <a:bodyPr spcFirstLastPara="1" wrap="square" lIns="91425" tIns="91425" rIns="91425" bIns="91425" anchor="t" anchorCtr="0">
            <a:noAutofit/>
          </a:bodyPr>
          <a:lstStyle/>
          <a:p>
            <a:pPr lvl="0" indent="-311150" algn="just">
              <a:buSzPts val="1300"/>
              <a:buFont typeface="Arial" panose="020B0604020202020204" pitchFamily="34" charset="0"/>
              <a:buChar char="•"/>
            </a:pPr>
            <a:r>
              <a:rPr lang="en-US" sz="2000" dirty="0"/>
              <a:t>Some UV wavelengths are absorbed by the topmost layer of the atmosphere, called the thermosphere. </a:t>
            </a:r>
          </a:p>
          <a:p>
            <a:pPr lvl="0" indent="-311150" algn="just">
              <a:buSzPts val="1300"/>
              <a:buFont typeface="Arial" panose="020B0604020202020204" pitchFamily="34" charset="0"/>
              <a:buChar char="•"/>
            </a:pPr>
            <a:r>
              <a:rPr lang="en-US" sz="2000" dirty="0"/>
              <a:t>More UV energy, along with some infrared energy, is absorbed in the next layer, the mesosphere. </a:t>
            </a:r>
          </a:p>
          <a:p>
            <a:pPr lvl="0" indent="-311150" algn="just">
              <a:buSzPts val="1300"/>
              <a:buFont typeface="Arial" panose="020B0604020202020204" pitchFamily="34" charset="0"/>
              <a:buChar char="•"/>
            </a:pPr>
            <a:r>
              <a:rPr lang="en-US" sz="2000" dirty="0"/>
              <a:t>Below that, in the stratosphere, ozone absorbs more infrared and UV energy. </a:t>
            </a:r>
          </a:p>
          <a:p>
            <a:pPr lvl="0" indent="-311150" algn="just">
              <a:buSzPts val="1300"/>
              <a:buFont typeface="Arial" panose="020B0604020202020204" pitchFamily="34" charset="0"/>
              <a:buChar char="•"/>
            </a:pPr>
            <a:r>
              <a:rPr lang="en-US" sz="2000" dirty="0"/>
              <a:t>Without the ozone layer, too much UV radiation would reach Earth's surface and threaten the health of organisms. </a:t>
            </a:r>
          </a:p>
          <a:p>
            <a:pPr lvl="0" indent="-311150" algn="just">
              <a:buSzPts val="1300"/>
              <a:buFont typeface="Arial" panose="020B0604020202020204" pitchFamily="34" charset="0"/>
              <a:buChar char="•"/>
            </a:pPr>
            <a:r>
              <a:rPr lang="en-US" sz="2000" dirty="0"/>
              <a:t>However, the amount of UV radiation that reaches Earth's surface can still be damaging, which is why humans benefit from wearing clothing, sunscreen, and sunglasses.</a:t>
            </a:r>
            <a:endParaRPr sz="2000" dirty="0"/>
          </a:p>
        </p:txBody>
      </p:sp>
      <p:grpSp>
        <p:nvGrpSpPr>
          <p:cNvPr id="1898" name="Google Shape;1898;p55"/>
          <p:cNvGrpSpPr/>
          <p:nvPr/>
        </p:nvGrpSpPr>
        <p:grpSpPr>
          <a:xfrm>
            <a:off x="79938" y="32123"/>
            <a:ext cx="683799" cy="672776"/>
            <a:chOff x="1011127" y="500825"/>
            <a:chExt cx="683799" cy="672776"/>
          </a:xfrm>
        </p:grpSpPr>
        <p:sp>
          <p:nvSpPr>
            <p:cNvPr id="1899" name="Google Shape;1899;p55"/>
            <p:cNvSpPr/>
            <p:nvPr/>
          </p:nvSpPr>
          <p:spPr>
            <a:xfrm flipH="1">
              <a:off x="1373117" y="1031365"/>
              <a:ext cx="294340" cy="142236"/>
            </a:xfrm>
            <a:custGeom>
              <a:avLst/>
              <a:gdLst/>
              <a:ahLst/>
              <a:cxnLst/>
              <a:rect l="l" t="t" r="r" b="b"/>
              <a:pathLst>
                <a:path w="3311" h="1600" extrusionOk="0">
                  <a:moveTo>
                    <a:pt x="3153" y="0"/>
                  </a:moveTo>
                  <a:cubicBezTo>
                    <a:pt x="3139" y="0"/>
                    <a:pt x="3124" y="3"/>
                    <a:pt x="3108" y="9"/>
                  </a:cubicBezTo>
                  <a:cubicBezTo>
                    <a:pt x="3096" y="9"/>
                    <a:pt x="3073" y="21"/>
                    <a:pt x="3037" y="33"/>
                  </a:cubicBezTo>
                  <a:cubicBezTo>
                    <a:pt x="2549" y="200"/>
                    <a:pt x="2215" y="557"/>
                    <a:pt x="2132" y="676"/>
                  </a:cubicBezTo>
                  <a:cubicBezTo>
                    <a:pt x="2072" y="748"/>
                    <a:pt x="1989" y="807"/>
                    <a:pt x="1953" y="843"/>
                  </a:cubicBezTo>
                  <a:cubicBezTo>
                    <a:pt x="1941" y="855"/>
                    <a:pt x="1906" y="855"/>
                    <a:pt x="1882" y="855"/>
                  </a:cubicBezTo>
                  <a:cubicBezTo>
                    <a:pt x="1797" y="844"/>
                    <a:pt x="1717" y="839"/>
                    <a:pt x="1641" y="839"/>
                  </a:cubicBezTo>
                  <a:cubicBezTo>
                    <a:pt x="1214" y="839"/>
                    <a:pt x="919" y="992"/>
                    <a:pt x="727" y="1093"/>
                  </a:cubicBezTo>
                  <a:cubicBezTo>
                    <a:pt x="529" y="1192"/>
                    <a:pt x="156" y="1200"/>
                    <a:pt x="38" y="1200"/>
                  </a:cubicBezTo>
                  <a:cubicBezTo>
                    <a:pt x="14" y="1200"/>
                    <a:pt x="1" y="1200"/>
                    <a:pt x="1" y="1200"/>
                  </a:cubicBezTo>
                  <a:lnTo>
                    <a:pt x="1" y="1200"/>
                  </a:lnTo>
                  <a:cubicBezTo>
                    <a:pt x="116" y="1304"/>
                    <a:pt x="271" y="1338"/>
                    <a:pt x="431" y="1338"/>
                  </a:cubicBezTo>
                  <a:cubicBezTo>
                    <a:pt x="619" y="1338"/>
                    <a:pt x="812" y="1292"/>
                    <a:pt x="953" y="1260"/>
                  </a:cubicBezTo>
                  <a:cubicBezTo>
                    <a:pt x="1084" y="1224"/>
                    <a:pt x="1203" y="1224"/>
                    <a:pt x="1298" y="1224"/>
                  </a:cubicBezTo>
                  <a:cubicBezTo>
                    <a:pt x="1358" y="1224"/>
                    <a:pt x="1394" y="1271"/>
                    <a:pt x="1394" y="1331"/>
                  </a:cubicBezTo>
                  <a:lnTo>
                    <a:pt x="1394" y="1367"/>
                  </a:lnTo>
                  <a:cubicBezTo>
                    <a:pt x="1322" y="1379"/>
                    <a:pt x="1203" y="1498"/>
                    <a:pt x="1203" y="1498"/>
                  </a:cubicBezTo>
                  <a:cubicBezTo>
                    <a:pt x="1229" y="1488"/>
                    <a:pt x="1266" y="1484"/>
                    <a:pt x="1305" y="1484"/>
                  </a:cubicBezTo>
                  <a:cubicBezTo>
                    <a:pt x="1411" y="1484"/>
                    <a:pt x="1537" y="1510"/>
                    <a:pt x="1537" y="1510"/>
                  </a:cubicBezTo>
                  <a:cubicBezTo>
                    <a:pt x="1706" y="1574"/>
                    <a:pt x="1835" y="1599"/>
                    <a:pt x="1941" y="1599"/>
                  </a:cubicBezTo>
                  <a:cubicBezTo>
                    <a:pt x="2303" y="1599"/>
                    <a:pt x="2378" y="1302"/>
                    <a:pt x="2775" y="1283"/>
                  </a:cubicBezTo>
                  <a:lnTo>
                    <a:pt x="2799" y="1283"/>
                  </a:lnTo>
                  <a:cubicBezTo>
                    <a:pt x="2858" y="1283"/>
                    <a:pt x="2906" y="1283"/>
                    <a:pt x="2953" y="1271"/>
                  </a:cubicBezTo>
                  <a:cubicBezTo>
                    <a:pt x="3078" y="1260"/>
                    <a:pt x="3041" y="1067"/>
                    <a:pt x="2926" y="1067"/>
                  </a:cubicBezTo>
                  <a:cubicBezTo>
                    <a:pt x="2919" y="1067"/>
                    <a:pt x="2913" y="1068"/>
                    <a:pt x="2906" y="1069"/>
                  </a:cubicBezTo>
                  <a:lnTo>
                    <a:pt x="2811" y="1069"/>
                  </a:lnTo>
                  <a:cubicBezTo>
                    <a:pt x="2692" y="1033"/>
                    <a:pt x="2501" y="712"/>
                    <a:pt x="3049" y="319"/>
                  </a:cubicBezTo>
                  <a:lnTo>
                    <a:pt x="3227" y="188"/>
                  </a:lnTo>
                  <a:cubicBezTo>
                    <a:pt x="3310" y="126"/>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5"/>
            <p:cNvSpPr/>
            <p:nvPr/>
          </p:nvSpPr>
          <p:spPr>
            <a:xfrm flipH="1">
              <a:off x="1514908" y="500825"/>
              <a:ext cx="180017" cy="108544"/>
            </a:xfrm>
            <a:custGeom>
              <a:avLst/>
              <a:gdLst/>
              <a:ahLst/>
              <a:cxnLst/>
              <a:rect l="l" t="t" r="r" b="b"/>
              <a:pathLst>
                <a:path w="2025" h="1221" extrusionOk="0">
                  <a:moveTo>
                    <a:pt x="895" y="1"/>
                  </a:moveTo>
                  <a:cubicBezTo>
                    <a:pt x="591" y="1"/>
                    <a:pt x="179" y="227"/>
                    <a:pt x="179" y="227"/>
                  </a:cubicBezTo>
                  <a:cubicBezTo>
                    <a:pt x="179" y="227"/>
                    <a:pt x="226" y="218"/>
                    <a:pt x="274" y="218"/>
                  </a:cubicBezTo>
                  <a:cubicBezTo>
                    <a:pt x="322" y="218"/>
                    <a:pt x="369" y="227"/>
                    <a:pt x="369" y="262"/>
                  </a:cubicBezTo>
                  <a:cubicBezTo>
                    <a:pt x="369" y="322"/>
                    <a:pt x="0" y="620"/>
                    <a:pt x="72" y="1132"/>
                  </a:cubicBezTo>
                  <a:cubicBezTo>
                    <a:pt x="78" y="1191"/>
                    <a:pt x="122" y="1221"/>
                    <a:pt x="170" y="1221"/>
                  </a:cubicBezTo>
                  <a:cubicBezTo>
                    <a:pt x="217" y="1221"/>
                    <a:pt x="268" y="1191"/>
                    <a:pt x="286" y="1132"/>
                  </a:cubicBezTo>
                  <a:cubicBezTo>
                    <a:pt x="310" y="977"/>
                    <a:pt x="381" y="798"/>
                    <a:pt x="524" y="643"/>
                  </a:cubicBezTo>
                  <a:cubicBezTo>
                    <a:pt x="607" y="572"/>
                    <a:pt x="679" y="512"/>
                    <a:pt x="762" y="465"/>
                  </a:cubicBezTo>
                  <a:cubicBezTo>
                    <a:pt x="774" y="459"/>
                    <a:pt x="792" y="456"/>
                    <a:pt x="810" y="456"/>
                  </a:cubicBezTo>
                  <a:cubicBezTo>
                    <a:pt x="828" y="456"/>
                    <a:pt x="845" y="459"/>
                    <a:pt x="857" y="465"/>
                  </a:cubicBezTo>
                  <a:cubicBezTo>
                    <a:pt x="936" y="504"/>
                    <a:pt x="1023" y="527"/>
                    <a:pt x="1105" y="527"/>
                  </a:cubicBezTo>
                  <a:cubicBezTo>
                    <a:pt x="1122" y="527"/>
                    <a:pt x="1139" y="526"/>
                    <a:pt x="1155" y="524"/>
                  </a:cubicBezTo>
                  <a:cubicBezTo>
                    <a:pt x="1191" y="524"/>
                    <a:pt x="1215" y="524"/>
                    <a:pt x="1250" y="512"/>
                  </a:cubicBezTo>
                  <a:cubicBezTo>
                    <a:pt x="1263" y="509"/>
                    <a:pt x="1275" y="508"/>
                    <a:pt x="1286" y="508"/>
                  </a:cubicBezTo>
                  <a:cubicBezTo>
                    <a:pt x="1317" y="508"/>
                    <a:pt x="1343" y="519"/>
                    <a:pt x="1369" y="536"/>
                  </a:cubicBezTo>
                  <a:cubicBezTo>
                    <a:pt x="1477" y="643"/>
                    <a:pt x="1631" y="774"/>
                    <a:pt x="1834" y="858"/>
                  </a:cubicBezTo>
                  <a:cubicBezTo>
                    <a:pt x="1846" y="862"/>
                    <a:pt x="1858" y="864"/>
                    <a:pt x="1869" y="864"/>
                  </a:cubicBezTo>
                  <a:cubicBezTo>
                    <a:pt x="1950" y="864"/>
                    <a:pt x="2017" y="764"/>
                    <a:pt x="1965" y="691"/>
                  </a:cubicBezTo>
                  <a:cubicBezTo>
                    <a:pt x="1905" y="596"/>
                    <a:pt x="1834" y="501"/>
                    <a:pt x="1750" y="417"/>
                  </a:cubicBezTo>
                  <a:cubicBezTo>
                    <a:pt x="1691" y="358"/>
                    <a:pt x="1715" y="274"/>
                    <a:pt x="1786" y="239"/>
                  </a:cubicBezTo>
                  <a:cubicBezTo>
                    <a:pt x="1846" y="215"/>
                    <a:pt x="1929" y="155"/>
                    <a:pt x="2024" y="60"/>
                  </a:cubicBezTo>
                  <a:lnTo>
                    <a:pt x="2024" y="60"/>
                  </a:lnTo>
                  <a:cubicBezTo>
                    <a:pt x="2024" y="60"/>
                    <a:pt x="1761" y="112"/>
                    <a:pt x="1494" y="112"/>
                  </a:cubicBezTo>
                  <a:cubicBezTo>
                    <a:pt x="1337" y="112"/>
                    <a:pt x="1178" y="94"/>
                    <a:pt x="1072" y="36"/>
                  </a:cubicBezTo>
                  <a:cubicBezTo>
                    <a:pt x="1021" y="11"/>
                    <a:pt x="961"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5"/>
            <p:cNvSpPr/>
            <p:nvPr/>
          </p:nvSpPr>
          <p:spPr>
            <a:xfrm flipH="1">
              <a:off x="1011127" y="720579"/>
              <a:ext cx="180017" cy="108988"/>
            </a:xfrm>
            <a:custGeom>
              <a:avLst/>
              <a:gdLst/>
              <a:ahLst/>
              <a:cxnLst/>
              <a:rect l="l" t="t" r="r" b="b"/>
              <a:pathLst>
                <a:path w="2025" h="1226" extrusionOk="0">
                  <a:moveTo>
                    <a:pt x="888" y="1"/>
                  </a:moveTo>
                  <a:cubicBezTo>
                    <a:pt x="584" y="1"/>
                    <a:pt x="179" y="231"/>
                    <a:pt x="179" y="231"/>
                  </a:cubicBezTo>
                  <a:cubicBezTo>
                    <a:pt x="179" y="231"/>
                    <a:pt x="241" y="216"/>
                    <a:pt x="295" y="216"/>
                  </a:cubicBezTo>
                  <a:cubicBezTo>
                    <a:pt x="335" y="216"/>
                    <a:pt x="370" y="224"/>
                    <a:pt x="370" y="255"/>
                  </a:cubicBezTo>
                  <a:cubicBezTo>
                    <a:pt x="370" y="315"/>
                    <a:pt x="1" y="612"/>
                    <a:pt x="96" y="1136"/>
                  </a:cubicBezTo>
                  <a:cubicBezTo>
                    <a:pt x="102" y="1196"/>
                    <a:pt x="146" y="1225"/>
                    <a:pt x="192" y="1225"/>
                  </a:cubicBezTo>
                  <a:cubicBezTo>
                    <a:pt x="239" y="1225"/>
                    <a:pt x="286" y="1196"/>
                    <a:pt x="298" y="1136"/>
                  </a:cubicBezTo>
                  <a:cubicBezTo>
                    <a:pt x="334" y="969"/>
                    <a:pt x="405" y="791"/>
                    <a:pt x="536" y="648"/>
                  </a:cubicBezTo>
                  <a:cubicBezTo>
                    <a:pt x="632" y="565"/>
                    <a:pt x="703" y="517"/>
                    <a:pt x="774" y="469"/>
                  </a:cubicBezTo>
                  <a:cubicBezTo>
                    <a:pt x="792" y="457"/>
                    <a:pt x="810" y="451"/>
                    <a:pt x="828" y="451"/>
                  </a:cubicBezTo>
                  <a:cubicBezTo>
                    <a:pt x="846" y="451"/>
                    <a:pt x="864" y="457"/>
                    <a:pt x="882" y="469"/>
                  </a:cubicBezTo>
                  <a:cubicBezTo>
                    <a:pt x="951" y="509"/>
                    <a:pt x="1036" y="532"/>
                    <a:pt x="1124" y="532"/>
                  </a:cubicBezTo>
                  <a:cubicBezTo>
                    <a:pt x="1142" y="532"/>
                    <a:pt x="1161" y="531"/>
                    <a:pt x="1179" y="529"/>
                  </a:cubicBezTo>
                  <a:cubicBezTo>
                    <a:pt x="1191" y="529"/>
                    <a:pt x="1227" y="529"/>
                    <a:pt x="1251" y="517"/>
                  </a:cubicBezTo>
                  <a:cubicBezTo>
                    <a:pt x="1265" y="510"/>
                    <a:pt x="1279" y="507"/>
                    <a:pt x="1292" y="507"/>
                  </a:cubicBezTo>
                  <a:cubicBezTo>
                    <a:pt x="1324" y="507"/>
                    <a:pt x="1353" y="524"/>
                    <a:pt x="1370" y="541"/>
                  </a:cubicBezTo>
                  <a:cubicBezTo>
                    <a:pt x="1477" y="648"/>
                    <a:pt x="1644" y="779"/>
                    <a:pt x="1834" y="850"/>
                  </a:cubicBezTo>
                  <a:cubicBezTo>
                    <a:pt x="1851" y="858"/>
                    <a:pt x="1867" y="861"/>
                    <a:pt x="1882" y="861"/>
                  </a:cubicBezTo>
                  <a:cubicBezTo>
                    <a:pt x="1964" y="861"/>
                    <a:pt x="2015" y="764"/>
                    <a:pt x="1965" y="684"/>
                  </a:cubicBezTo>
                  <a:cubicBezTo>
                    <a:pt x="1906" y="600"/>
                    <a:pt x="1834" y="493"/>
                    <a:pt x="1763" y="422"/>
                  </a:cubicBezTo>
                  <a:cubicBezTo>
                    <a:pt x="1703" y="362"/>
                    <a:pt x="1715" y="267"/>
                    <a:pt x="1786" y="243"/>
                  </a:cubicBezTo>
                  <a:cubicBezTo>
                    <a:pt x="1846" y="219"/>
                    <a:pt x="1941" y="148"/>
                    <a:pt x="2025" y="64"/>
                  </a:cubicBezTo>
                  <a:lnTo>
                    <a:pt x="2025" y="64"/>
                  </a:lnTo>
                  <a:cubicBezTo>
                    <a:pt x="2024" y="64"/>
                    <a:pt x="1764" y="111"/>
                    <a:pt x="1499" y="111"/>
                  </a:cubicBezTo>
                  <a:cubicBezTo>
                    <a:pt x="1340" y="111"/>
                    <a:pt x="1179" y="94"/>
                    <a:pt x="1072" y="41"/>
                  </a:cubicBezTo>
                  <a:cubicBezTo>
                    <a:pt x="1020" y="12"/>
                    <a:pt x="957" y="1"/>
                    <a:pt x="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 name="Picture 8">
            <a:extLst>
              <a:ext uri="{FF2B5EF4-FFF2-40B4-BE49-F238E27FC236}">
                <a16:creationId xmlns:a16="http://schemas.microsoft.com/office/drawing/2014/main" id="{3297E00E-1819-4F26-9A61-0C3AC269ED2E}"/>
              </a:ext>
            </a:extLst>
          </p:cNvPr>
          <p:cNvPicPr>
            <a:picLocks noChangeAspect="1"/>
          </p:cNvPicPr>
          <p:nvPr/>
        </p:nvPicPr>
        <p:blipFill rotWithShape="1">
          <a:blip r:embed="rId3"/>
          <a:srcRect l="33378"/>
          <a:stretch/>
        </p:blipFill>
        <p:spPr>
          <a:xfrm>
            <a:off x="5998814" y="577361"/>
            <a:ext cx="3094350" cy="4621884"/>
          </a:xfrm>
          <a:prstGeom prst="rect">
            <a:avLst/>
          </a:prstGeom>
        </p:spPr>
      </p:pic>
    </p:spTree>
    <p:extLst>
      <p:ext uri="{BB962C8B-B14F-4D97-AF65-F5344CB8AC3E}">
        <p14:creationId xmlns:p14="http://schemas.microsoft.com/office/powerpoint/2010/main" val="2513418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897">
                                            <p:txEl>
                                              <p:pRg st="0" end="0"/>
                                            </p:txEl>
                                          </p:spTgt>
                                        </p:tgtEl>
                                        <p:attrNameLst>
                                          <p:attrName>style.visibility</p:attrName>
                                        </p:attrNameLst>
                                      </p:cBhvr>
                                      <p:to>
                                        <p:strVal val="visible"/>
                                      </p:to>
                                    </p:set>
                                    <p:animEffect transition="in" filter="fade">
                                      <p:cBhvr>
                                        <p:cTn id="7" dur="1000"/>
                                        <p:tgtEl>
                                          <p:spTgt spid="1897">
                                            <p:txEl>
                                              <p:pRg st="0" end="0"/>
                                            </p:txEl>
                                          </p:spTgt>
                                        </p:tgtEl>
                                      </p:cBhvr>
                                    </p:animEffect>
                                    <p:anim calcmode="lin" valueType="num">
                                      <p:cBhvr>
                                        <p:cTn id="8" dur="1000" fill="hold"/>
                                        <p:tgtEl>
                                          <p:spTgt spid="189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89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897">
                                            <p:txEl>
                                              <p:pRg st="1" end="1"/>
                                            </p:txEl>
                                          </p:spTgt>
                                        </p:tgtEl>
                                        <p:attrNameLst>
                                          <p:attrName>style.visibility</p:attrName>
                                        </p:attrNameLst>
                                      </p:cBhvr>
                                      <p:to>
                                        <p:strVal val="visible"/>
                                      </p:to>
                                    </p:set>
                                    <p:animEffect transition="in" filter="fade">
                                      <p:cBhvr>
                                        <p:cTn id="14" dur="1000"/>
                                        <p:tgtEl>
                                          <p:spTgt spid="1897">
                                            <p:txEl>
                                              <p:pRg st="1" end="1"/>
                                            </p:txEl>
                                          </p:spTgt>
                                        </p:tgtEl>
                                      </p:cBhvr>
                                    </p:animEffect>
                                    <p:anim calcmode="lin" valueType="num">
                                      <p:cBhvr>
                                        <p:cTn id="15" dur="1000" fill="hold"/>
                                        <p:tgtEl>
                                          <p:spTgt spid="1897">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89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897">
                                            <p:txEl>
                                              <p:pRg st="2" end="2"/>
                                            </p:txEl>
                                          </p:spTgt>
                                        </p:tgtEl>
                                        <p:attrNameLst>
                                          <p:attrName>style.visibility</p:attrName>
                                        </p:attrNameLst>
                                      </p:cBhvr>
                                      <p:to>
                                        <p:strVal val="visible"/>
                                      </p:to>
                                    </p:set>
                                    <p:animEffect transition="in" filter="fade">
                                      <p:cBhvr>
                                        <p:cTn id="21" dur="1000"/>
                                        <p:tgtEl>
                                          <p:spTgt spid="1897">
                                            <p:txEl>
                                              <p:pRg st="2" end="2"/>
                                            </p:txEl>
                                          </p:spTgt>
                                        </p:tgtEl>
                                      </p:cBhvr>
                                    </p:animEffect>
                                    <p:anim calcmode="lin" valueType="num">
                                      <p:cBhvr>
                                        <p:cTn id="22" dur="1000" fill="hold"/>
                                        <p:tgtEl>
                                          <p:spTgt spid="1897">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89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897">
                                            <p:txEl>
                                              <p:pRg st="3" end="3"/>
                                            </p:txEl>
                                          </p:spTgt>
                                        </p:tgtEl>
                                        <p:attrNameLst>
                                          <p:attrName>style.visibility</p:attrName>
                                        </p:attrNameLst>
                                      </p:cBhvr>
                                      <p:to>
                                        <p:strVal val="visible"/>
                                      </p:to>
                                    </p:set>
                                    <p:animEffect transition="in" filter="fade">
                                      <p:cBhvr>
                                        <p:cTn id="28" dur="1000"/>
                                        <p:tgtEl>
                                          <p:spTgt spid="1897">
                                            <p:txEl>
                                              <p:pRg st="3" end="3"/>
                                            </p:txEl>
                                          </p:spTgt>
                                        </p:tgtEl>
                                      </p:cBhvr>
                                    </p:animEffect>
                                    <p:anim calcmode="lin" valueType="num">
                                      <p:cBhvr>
                                        <p:cTn id="29" dur="1000" fill="hold"/>
                                        <p:tgtEl>
                                          <p:spTgt spid="1897">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189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897">
                                            <p:txEl>
                                              <p:pRg st="4" end="4"/>
                                            </p:txEl>
                                          </p:spTgt>
                                        </p:tgtEl>
                                        <p:attrNameLst>
                                          <p:attrName>style.visibility</p:attrName>
                                        </p:attrNameLst>
                                      </p:cBhvr>
                                      <p:to>
                                        <p:strVal val="visible"/>
                                      </p:to>
                                    </p:set>
                                    <p:animEffect transition="in" filter="fade">
                                      <p:cBhvr>
                                        <p:cTn id="35" dur="1000"/>
                                        <p:tgtEl>
                                          <p:spTgt spid="1897">
                                            <p:txEl>
                                              <p:pRg st="4" end="4"/>
                                            </p:txEl>
                                          </p:spTgt>
                                        </p:tgtEl>
                                      </p:cBhvr>
                                    </p:animEffect>
                                    <p:anim calcmode="lin" valueType="num">
                                      <p:cBhvr>
                                        <p:cTn id="36" dur="1000" fill="hold"/>
                                        <p:tgtEl>
                                          <p:spTgt spid="1897">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1897">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895"/>
        <p:cNvGrpSpPr/>
        <p:nvPr/>
      </p:nvGrpSpPr>
      <p:grpSpPr>
        <a:xfrm>
          <a:off x="0" y="0"/>
          <a:ext cx="0" cy="0"/>
          <a:chOff x="0" y="0"/>
          <a:chExt cx="0" cy="0"/>
        </a:xfrm>
      </p:grpSpPr>
      <p:sp>
        <p:nvSpPr>
          <p:cNvPr id="1896" name="Google Shape;1896;p55"/>
          <p:cNvSpPr txBox="1">
            <a:spLocks noGrp="1"/>
          </p:cNvSpPr>
          <p:nvPr>
            <p:ph type="title"/>
          </p:nvPr>
        </p:nvSpPr>
        <p:spPr>
          <a:xfrm>
            <a:off x="763737" y="-23761"/>
            <a:ext cx="7612875" cy="1077000"/>
          </a:xfrm>
          <a:prstGeom prst="rect">
            <a:avLst/>
          </a:prstGeom>
        </p:spPr>
        <p:txBody>
          <a:bodyPr spcFirstLastPara="1" wrap="square" lIns="91425" tIns="91425" rIns="91425" bIns="91425" anchor="t" anchorCtr="0">
            <a:noAutofit/>
          </a:bodyPr>
          <a:lstStyle/>
          <a:p>
            <a:pPr lvl="0"/>
            <a:r>
              <a:rPr lang="en-US" dirty="0"/>
              <a:t>Sunlight and the Atmosphere</a:t>
            </a:r>
            <a:endParaRPr dirty="0">
              <a:solidFill>
                <a:schemeClr val="accent1"/>
              </a:solidFill>
            </a:endParaRPr>
          </a:p>
        </p:txBody>
      </p:sp>
      <p:sp>
        <p:nvSpPr>
          <p:cNvPr id="1902" name="Google Shape;1902;p55"/>
          <p:cNvSpPr/>
          <p:nvPr/>
        </p:nvSpPr>
        <p:spPr>
          <a:xfrm>
            <a:off x="7549517" y="577360"/>
            <a:ext cx="1755215" cy="395426"/>
          </a:xfrm>
          <a:custGeom>
            <a:avLst/>
            <a:gdLst/>
            <a:ahLst/>
            <a:cxnLst/>
            <a:rect l="l" t="t" r="r" b="b"/>
            <a:pathLst>
              <a:path w="6942" h="1564" extrusionOk="0">
                <a:moveTo>
                  <a:pt x="2852" y="1"/>
                </a:moveTo>
                <a:cubicBezTo>
                  <a:pt x="2565" y="1"/>
                  <a:pt x="2269" y="131"/>
                  <a:pt x="2024" y="305"/>
                </a:cubicBezTo>
                <a:cubicBezTo>
                  <a:pt x="1703" y="544"/>
                  <a:pt x="1441" y="853"/>
                  <a:pt x="1131" y="1103"/>
                </a:cubicBezTo>
                <a:cubicBezTo>
                  <a:pt x="870" y="1287"/>
                  <a:pt x="553" y="1511"/>
                  <a:pt x="225" y="1556"/>
                </a:cubicBezTo>
                <a:lnTo>
                  <a:pt x="6942" y="1556"/>
                </a:lnTo>
                <a:cubicBezTo>
                  <a:pt x="6358" y="1187"/>
                  <a:pt x="5727" y="865"/>
                  <a:pt x="5048" y="841"/>
                </a:cubicBezTo>
                <a:cubicBezTo>
                  <a:pt x="4998" y="839"/>
                  <a:pt x="4946" y="838"/>
                  <a:pt x="4895" y="838"/>
                </a:cubicBezTo>
                <a:cubicBezTo>
                  <a:pt x="4838" y="838"/>
                  <a:pt x="4781" y="839"/>
                  <a:pt x="4724" y="839"/>
                </a:cubicBezTo>
                <a:cubicBezTo>
                  <a:pt x="4551" y="839"/>
                  <a:pt x="4380" y="833"/>
                  <a:pt x="4227" y="782"/>
                </a:cubicBezTo>
                <a:cubicBezTo>
                  <a:pt x="3810" y="627"/>
                  <a:pt x="3560" y="198"/>
                  <a:pt x="3155" y="55"/>
                </a:cubicBezTo>
                <a:cubicBezTo>
                  <a:pt x="3057" y="18"/>
                  <a:pt x="2955" y="1"/>
                  <a:pt x="2852" y="1"/>
                </a:cubicBezTo>
                <a:close/>
                <a:moveTo>
                  <a:pt x="0" y="1556"/>
                </a:moveTo>
                <a:cubicBezTo>
                  <a:pt x="37" y="1561"/>
                  <a:pt x="74" y="1564"/>
                  <a:pt x="111" y="1564"/>
                </a:cubicBezTo>
                <a:cubicBezTo>
                  <a:pt x="149" y="1564"/>
                  <a:pt x="187" y="1561"/>
                  <a:pt x="225" y="15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5"/>
          <p:cNvSpPr txBox="1">
            <a:spLocks noGrp="1"/>
          </p:cNvSpPr>
          <p:nvPr>
            <p:ph type="body" idx="1"/>
          </p:nvPr>
        </p:nvSpPr>
        <p:spPr>
          <a:xfrm>
            <a:off x="0" y="431839"/>
            <a:ext cx="5971345" cy="2464200"/>
          </a:xfrm>
          <a:prstGeom prst="rect">
            <a:avLst/>
          </a:prstGeom>
        </p:spPr>
        <p:txBody>
          <a:bodyPr spcFirstLastPara="1" wrap="square" lIns="91425" tIns="91425" rIns="91425" bIns="91425" anchor="t" anchorCtr="0">
            <a:noAutofit/>
          </a:bodyPr>
          <a:lstStyle/>
          <a:p>
            <a:pPr lvl="0" indent="-311150" algn="just">
              <a:buSzPts val="1300"/>
              <a:buFont typeface="Arial" panose="020B0604020202020204" pitchFamily="34" charset="0"/>
              <a:buChar char="•"/>
            </a:pPr>
            <a:r>
              <a:rPr lang="en-US" sz="2000" dirty="0"/>
              <a:t>By the time sunlight reaches the troposphere, there is some infrared radiation, some UV radiation, and visible light. </a:t>
            </a:r>
          </a:p>
          <a:p>
            <a:pPr lvl="0" indent="-311150" algn="just">
              <a:buSzPts val="1300"/>
              <a:buFont typeface="Arial" panose="020B0604020202020204" pitchFamily="34" charset="0"/>
              <a:buChar char="•"/>
            </a:pPr>
            <a:r>
              <a:rPr lang="en-US" sz="2000" dirty="0"/>
              <a:t>Some light has been reflected into space by clouds. </a:t>
            </a:r>
          </a:p>
          <a:p>
            <a:pPr lvl="0" indent="-311150" algn="just">
              <a:buSzPts val="1300"/>
              <a:buFont typeface="Arial" panose="020B0604020202020204" pitchFamily="34" charset="0"/>
              <a:buChar char="•"/>
            </a:pPr>
            <a:r>
              <a:rPr lang="en-US" sz="2000" dirty="0"/>
              <a:t>The daytime sky on a cloudless day appears blue because gas molecules scatter short wavelengths of visible light, which are blue and violet, more than the longer red and orange wavelengths.</a:t>
            </a:r>
            <a:endParaRPr sz="2000" dirty="0"/>
          </a:p>
        </p:txBody>
      </p:sp>
      <p:grpSp>
        <p:nvGrpSpPr>
          <p:cNvPr id="1898" name="Google Shape;1898;p55"/>
          <p:cNvGrpSpPr/>
          <p:nvPr/>
        </p:nvGrpSpPr>
        <p:grpSpPr>
          <a:xfrm>
            <a:off x="79938" y="32123"/>
            <a:ext cx="683799" cy="672776"/>
            <a:chOff x="1011127" y="500825"/>
            <a:chExt cx="683799" cy="672776"/>
          </a:xfrm>
        </p:grpSpPr>
        <p:sp>
          <p:nvSpPr>
            <p:cNvPr id="1899" name="Google Shape;1899;p55"/>
            <p:cNvSpPr/>
            <p:nvPr/>
          </p:nvSpPr>
          <p:spPr>
            <a:xfrm flipH="1">
              <a:off x="1373117" y="1031365"/>
              <a:ext cx="294340" cy="142236"/>
            </a:xfrm>
            <a:custGeom>
              <a:avLst/>
              <a:gdLst/>
              <a:ahLst/>
              <a:cxnLst/>
              <a:rect l="l" t="t" r="r" b="b"/>
              <a:pathLst>
                <a:path w="3311" h="1600" extrusionOk="0">
                  <a:moveTo>
                    <a:pt x="3153" y="0"/>
                  </a:moveTo>
                  <a:cubicBezTo>
                    <a:pt x="3139" y="0"/>
                    <a:pt x="3124" y="3"/>
                    <a:pt x="3108" y="9"/>
                  </a:cubicBezTo>
                  <a:cubicBezTo>
                    <a:pt x="3096" y="9"/>
                    <a:pt x="3073" y="21"/>
                    <a:pt x="3037" y="33"/>
                  </a:cubicBezTo>
                  <a:cubicBezTo>
                    <a:pt x="2549" y="200"/>
                    <a:pt x="2215" y="557"/>
                    <a:pt x="2132" y="676"/>
                  </a:cubicBezTo>
                  <a:cubicBezTo>
                    <a:pt x="2072" y="748"/>
                    <a:pt x="1989" y="807"/>
                    <a:pt x="1953" y="843"/>
                  </a:cubicBezTo>
                  <a:cubicBezTo>
                    <a:pt x="1941" y="855"/>
                    <a:pt x="1906" y="855"/>
                    <a:pt x="1882" y="855"/>
                  </a:cubicBezTo>
                  <a:cubicBezTo>
                    <a:pt x="1797" y="844"/>
                    <a:pt x="1717" y="839"/>
                    <a:pt x="1641" y="839"/>
                  </a:cubicBezTo>
                  <a:cubicBezTo>
                    <a:pt x="1214" y="839"/>
                    <a:pt x="919" y="992"/>
                    <a:pt x="727" y="1093"/>
                  </a:cubicBezTo>
                  <a:cubicBezTo>
                    <a:pt x="529" y="1192"/>
                    <a:pt x="156" y="1200"/>
                    <a:pt x="38" y="1200"/>
                  </a:cubicBezTo>
                  <a:cubicBezTo>
                    <a:pt x="14" y="1200"/>
                    <a:pt x="1" y="1200"/>
                    <a:pt x="1" y="1200"/>
                  </a:cubicBezTo>
                  <a:lnTo>
                    <a:pt x="1" y="1200"/>
                  </a:lnTo>
                  <a:cubicBezTo>
                    <a:pt x="116" y="1304"/>
                    <a:pt x="271" y="1338"/>
                    <a:pt x="431" y="1338"/>
                  </a:cubicBezTo>
                  <a:cubicBezTo>
                    <a:pt x="619" y="1338"/>
                    <a:pt x="812" y="1292"/>
                    <a:pt x="953" y="1260"/>
                  </a:cubicBezTo>
                  <a:cubicBezTo>
                    <a:pt x="1084" y="1224"/>
                    <a:pt x="1203" y="1224"/>
                    <a:pt x="1298" y="1224"/>
                  </a:cubicBezTo>
                  <a:cubicBezTo>
                    <a:pt x="1358" y="1224"/>
                    <a:pt x="1394" y="1271"/>
                    <a:pt x="1394" y="1331"/>
                  </a:cubicBezTo>
                  <a:lnTo>
                    <a:pt x="1394" y="1367"/>
                  </a:lnTo>
                  <a:cubicBezTo>
                    <a:pt x="1322" y="1379"/>
                    <a:pt x="1203" y="1498"/>
                    <a:pt x="1203" y="1498"/>
                  </a:cubicBezTo>
                  <a:cubicBezTo>
                    <a:pt x="1229" y="1488"/>
                    <a:pt x="1266" y="1484"/>
                    <a:pt x="1305" y="1484"/>
                  </a:cubicBezTo>
                  <a:cubicBezTo>
                    <a:pt x="1411" y="1484"/>
                    <a:pt x="1537" y="1510"/>
                    <a:pt x="1537" y="1510"/>
                  </a:cubicBezTo>
                  <a:cubicBezTo>
                    <a:pt x="1706" y="1574"/>
                    <a:pt x="1835" y="1599"/>
                    <a:pt x="1941" y="1599"/>
                  </a:cubicBezTo>
                  <a:cubicBezTo>
                    <a:pt x="2303" y="1599"/>
                    <a:pt x="2378" y="1302"/>
                    <a:pt x="2775" y="1283"/>
                  </a:cubicBezTo>
                  <a:lnTo>
                    <a:pt x="2799" y="1283"/>
                  </a:lnTo>
                  <a:cubicBezTo>
                    <a:pt x="2858" y="1283"/>
                    <a:pt x="2906" y="1283"/>
                    <a:pt x="2953" y="1271"/>
                  </a:cubicBezTo>
                  <a:cubicBezTo>
                    <a:pt x="3078" y="1260"/>
                    <a:pt x="3041" y="1067"/>
                    <a:pt x="2926" y="1067"/>
                  </a:cubicBezTo>
                  <a:cubicBezTo>
                    <a:pt x="2919" y="1067"/>
                    <a:pt x="2913" y="1068"/>
                    <a:pt x="2906" y="1069"/>
                  </a:cubicBezTo>
                  <a:lnTo>
                    <a:pt x="2811" y="1069"/>
                  </a:lnTo>
                  <a:cubicBezTo>
                    <a:pt x="2692" y="1033"/>
                    <a:pt x="2501" y="712"/>
                    <a:pt x="3049" y="319"/>
                  </a:cubicBezTo>
                  <a:lnTo>
                    <a:pt x="3227" y="188"/>
                  </a:lnTo>
                  <a:cubicBezTo>
                    <a:pt x="3310" y="126"/>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5"/>
            <p:cNvSpPr/>
            <p:nvPr/>
          </p:nvSpPr>
          <p:spPr>
            <a:xfrm flipH="1">
              <a:off x="1514908" y="500825"/>
              <a:ext cx="180017" cy="108544"/>
            </a:xfrm>
            <a:custGeom>
              <a:avLst/>
              <a:gdLst/>
              <a:ahLst/>
              <a:cxnLst/>
              <a:rect l="l" t="t" r="r" b="b"/>
              <a:pathLst>
                <a:path w="2025" h="1221" extrusionOk="0">
                  <a:moveTo>
                    <a:pt x="895" y="1"/>
                  </a:moveTo>
                  <a:cubicBezTo>
                    <a:pt x="591" y="1"/>
                    <a:pt x="179" y="227"/>
                    <a:pt x="179" y="227"/>
                  </a:cubicBezTo>
                  <a:cubicBezTo>
                    <a:pt x="179" y="227"/>
                    <a:pt x="226" y="218"/>
                    <a:pt x="274" y="218"/>
                  </a:cubicBezTo>
                  <a:cubicBezTo>
                    <a:pt x="322" y="218"/>
                    <a:pt x="369" y="227"/>
                    <a:pt x="369" y="262"/>
                  </a:cubicBezTo>
                  <a:cubicBezTo>
                    <a:pt x="369" y="322"/>
                    <a:pt x="0" y="620"/>
                    <a:pt x="72" y="1132"/>
                  </a:cubicBezTo>
                  <a:cubicBezTo>
                    <a:pt x="78" y="1191"/>
                    <a:pt x="122" y="1221"/>
                    <a:pt x="170" y="1221"/>
                  </a:cubicBezTo>
                  <a:cubicBezTo>
                    <a:pt x="217" y="1221"/>
                    <a:pt x="268" y="1191"/>
                    <a:pt x="286" y="1132"/>
                  </a:cubicBezTo>
                  <a:cubicBezTo>
                    <a:pt x="310" y="977"/>
                    <a:pt x="381" y="798"/>
                    <a:pt x="524" y="643"/>
                  </a:cubicBezTo>
                  <a:cubicBezTo>
                    <a:pt x="607" y="572"/>
                    <a:pt x="679" y="512"/>
                    <a:pt x="762" y="465"/>
                  </a:cubicBezTo>
                  <a:cubicBezTo>
                    <a:pt x="774" y="459"/>
                    <a:pt x="792" y="456"/>
                    <a:pt x="810" y="456"/>
                  </a:cubicBezTo>
                  <a:cubicBezTo>
                    <a:pt x="828" y="456"/>
                    <a:pt x="845" y="459"/>
                    <a:pt x="857" y="465"/>
                  </a:cubicBezTo>
                  <a:cubicBezTo>
                    <a:pt x="936" y="504"/>
                    <a:pt x="1023" y="527"/>
                    <a:pt x="1105" y="527"/>
                  </a:cubicBezTo>
                  <a:cubicBezTo>
                    <a:pt x="1122" y="527"/>
                    <a:pt x="1139" y="526"/>
                    <a:pt x="1155" y="524"/>
                  </a:cubicBezTo>
                  <a:cubicBezTo>
                    <a:pt x="1191" y="524"/>
                    <a:pt x="1215" y="524"/>
                    <a:pt x="1250" y="512"/>
                  </a:cubicBezTo>
                  <a:cubicBezTo>
                    <a:pt x="1263" y="509"/>
                    <a:pt x="1275" y="508"/>
                    <a:pt x="1286" y="508"/>
                  </a:cubicBezTo>
                  <a:cubicBezTo>
                    <a:pt x="1317" y="508"/>
                    <a:pt x="1343" y="519"/>
                    <a:pt x="1369" y="536"/>
                  </a:cubicBezTo>
                  <a:cubicBezTo>
                    <a:pt x="1477" y="643"/>
                    <a:pt x="1631" y="774"/>
                    <a:pt x="1834" y="858"/>
                  </a:cubicBezTo>
                  <a:cubicBezTo>
                    <a:pt x="1846" y="862"/>
                    <a:pt x="1858" y="864"/>
                    <a:pt x="1869" y="864"/>
                  </a:cubicBezTo>
                  <a:cubicBezTo>
                    <a:pt x="1950" y="864"/>
                    <a:pt x="2017" y="764"/>
                    <a:pt x="1965" y="691"/>
                  </a:cubicBezTo>
                  <a:cubicBezTo>
                    <a:pt x="1905" y="596"/>
                    <a:pt x="1834" y="501"/>
                    <a:pt x="1750" y="417"/>
                  </a:cubicBezTo>
                  <a:cubicBezTo>
                    <a:pt x="1691" y="358"/>
                    <a:pt x="1715" y="274"/>
                    <a:pt x="1786" y="239"/>
                  </a:cubicBezTo>
                  <a:cubicBezTo>
                    <a:pt x="1846" y="215"/>
                    <a:pt x="1929" y="155"/>
                    <a:pt x="2024" y="60"/>
                  </a:cubicBezTo>
                  <a:lnTo>
                    <a:pt x="2024" y="60"/>
                  </a:lnTo>
                  <a:cubicBezTo>
                    <a:pt x="2024" y="60"/>
                    <a:pt x="1761" y="112"/>
                    <a:pt x="1494" y="112"/>
                  </a:cubicBezTo>
                  <a:cubicBezTo>
                    <a:pt x="1337" y="112"/>
                    <a:pt x="1178" y="94"/>
                    <a:pt x="1072" y="36"/>
                  </a:cubicBezTo>
                  <a:cubicBezTo>
                    <a:pt x="1021" y="11"/>
                    <a:pt x="961"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5"/>
            <p:cNvSpPr/>
            <p:nvPr/>
          </p:nvSpPr>
          <p:spPr>
            <a:xfrm flipH="1">
              <a:off x="1011127" y="720579"/>
              <a:ext cx="180017" cy="108988"/>
            </a:xfrm>
            <a:custGeom>
              <a:avLst/>
              <a:gdLst/>
              <a:ahLst/>
              <a:cxnLst/>
              <a:rect l="l" t="t" r="r" b="b"/>
              <a:pathLst>
                <a:path w="2025" h="1226" extrusionOk="0">
                  <a:moveTo>
                    <a:pt x="888" y="1"/>
                  </a:moveTo>
                  <a:cubicBezTo>
                    <a:pt x="584" y="1"/>
                    <a:pt x="179" y="231"/>
                    <a:pt x="179" y="231"/>
                  </a:cubicBezTo>
                  <a:cubicBezTo>
                    <a:pt x="179" y="231"/>
                    <a:pt x="241" y="216"/>
                    <a:pt x="295" y="216"/>
                  </a:cubicBezTo>
                  <a:cubicBezTo>
                    <a:pt x="335" y="216"/>
                    <a:pt x="370" y="224"/>
                    <a:pt x="370" y="255"/>
                  </a:cubicBezTo>
                  <a:cubicBezTo>
                    <a:pt x="370" y="315"/>
                    <a:pt x="1" y="612"/>
                    <a:pt x="96" y="1136"/>
                  </a:cubicBezTo>
                  <a:cubicBezTo>
                    <a:pt x="102" y="1196"/>
                    <a:pt x="146" y="1225"/>
                    <a:pt x="192" y="1225"/>
                  </a:cubicBezTo>
                  <a:cubicBezTo>
                    <a:pt x="239" y="1225"/>
                    <a:pt x="286" y="1196"/>
                    <a:pt x="298" y="1136"/>
                  </a:cubicBezTo>
                  <a:cubicBezTo>
                    <a:pt x="334" y="969"/>
                    <a:pt x="405" y="791"/>
                    <a:pt x="536" y="648"/>
                  </a:cubicBezTo>
                  <a:cubicBezTo>
                    <a:pt x="632" y="565"/>
                    <a:pt x="703" y="517"/>
                    <a:pt x="774" y="469"/>
                  </a:cubicBezTo>
                  <a:cubicBezTo>
                    <a:pt x="792" y="457"/>
                    <a:pt x="810" y="451"/>
                    <a:pt x="828" y="451"/>
                  </a:cubicBezTo>
                  <a:cubicBezTo>
                    <a:pt x="846" y="451"/>
                    <a:pt x="864" y="457"/>
                    <a:pt x="882" y="469"/>
                  </a:cubicBezTo>
                  <a:cubicBezTo>
                    <a:pt x="951" y="509"/>
                    <a:pt x="1036" y="532"/>
                    <a:pt x="1124" y="532"/>
                  </a:cubicBezTo>
                  <a:cubicBezTo>
                    <a:pt x="1142" y="532"/>
                    <a:pt x="1161" y="531"/>
                    <a:pt x="1179" y="529"/>
                  </a:cubicBezTo>
                  <a:cubicBezTo>
                    <a:pt x="1191" y="529"/>
                    <a:pt x="1227" y="529"/>
                    <a:pt x="1251" y="517"/>
                  </a:cubicBezTo>
                  <a:cubicBezTo>
                    <a:pt x="1265" y="510"/>
                    <a:pt x="1279" y="507"/>
                    <a:pt x="1292" y="507"/>
                  </a:cubicBezTo>
                  <a:cubicBezTo>
                    <a:pt x="1324" y="507"/>
                    <a:pt x="1353" y="524"/>
                    <a:pt x="1370" y="541"/>
                  </a:cubicBezTo>
                  <a:cubicBezTo>
                    <a:pt x="1477" y="648"/>
                    <a:pt x="1644" y="779"/>
                    <a:pt x="1834" y="850"/>
                  </a:cubicBezTo>
                  <a:cubicBezTo>
                    <a:pt x="1851" y="858"/>
                    <a:pt x="1867" y="861"/>
                    <a:pt x="1882" y="861"/>
                  </a:cubicBezTo>
                  <a:cubicBezTo>
                    <a:pt x="1964" y="861"/>
                    <a:pt x="2015" y="764"/>
                    <a:pt x="1965" y="684"/>
                  </a:cubicBezTo>
                  <a:cubicBezTo>
                    <a:pt x="1906" y="600"/>
                    <a:pt x="1834" y="493"/>
                    <a:pt x="1763" y="422"/>
                  </a:cubicBezTo>
                  <a:cubicBezTo>
                    <a:pt x="1703" y="362"/>
                    <a:pt x="1715" y="267"/>
                    <a:pt x="1786" y="243"/>
                  </a:cubicBezTo>
                  <a:cubicBezTo>
                    <a:pt x="1846" y="219"/>
                    <a:pt x="1941" y="148"/>
                    <a:pt x="2025" y="64"/>
                  </a:cubicBezTo>
                  <a:lnTo>
                    <a:pt x="2025" y="64"/>
                  </a:lnTo>
                  <a:cubicBezTo>
                    <a:pt x="2024" y="64"/>
                    <a:pt x="1764" y="111"/>
                    <a:pt x="1499" y="111"/>
                  </a:cubicBezTo>
                  <a:cubicBezTo>
                    <a:pt x="1340" y="111"/>
                    <a:pt x="1179" y="94"/>
                    <a:pt x="1072" y="41"/>
                  </a:cubicBezTo>
                  <a:cubicBezTo>
                    <a:pt x="1020" y="12"/>
                    <a:pt x="957" y="1"/>
                    <a:pt x="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 name="Picture 8">
            <a:extLst>
              <a:ext uri="{FF2B5EF4-FFF2-40B4-BE49-F238E27FC236}">
                <a16:creationId xmlns:a16="http://schemas.microsoft.com/office/drawing/2014/main" id="{3297E00E-1819-4F26-9A61-0C3AC269ED2E}"/>
              </a:ext>
            </a:extLst>
          </p:cNvPr>
          <p:cNvPicPr>
            <a:picLocks noChangeAspect="1"/>
          </p:cNvPicPr>
          <p:nvPr/>
        </p:nvPicPr>
        <p:blipFill rotWithShape="1">
          <a:blip r:embed="rId3"/>
          <a:srcRect l="33378"/>
          <a:stretch/>
        </p:blipFill>
        <p:spPr>
          <a:xfrm>
            <a:off x="5998814" y="577361"/>
            <a:ext cx="3094350" cy="4621884"/>
          </a:xfrm>
          <a:prstGeom prst="rect">
            <a:avLst/>
          </a:prstGeom>
        </p:spPr>
      </p:pic>
      <p:pic>
        <p:nvPicPr>
          <p:cNvPr id="2" name="Picture 1">
            <a:extLst>
              <a:ext uri="{FF2B5EF4-FFF2-40B4-BE49-F238E27FC236}">
                <a16:creationId xmlns:a16="http://schemas.microsoft.com/office/drawing/2014/main" id="{FDE40DDA-16E3-435D-B353-7923BC58A621}"/>
              </a:ext>
            </a:extLst>
          </p:cNvPr>
          <p:cNvPicPr>
            <a:picLocks noChangeAspect="1"/>
          </p:cNvPicPr>
          <p:nvPr/>
        </p:nvPicPr>
        <p:blipFill>
          <a:blip r:embed="rId4"/>
          <a:stretch>
            <a:fillRect/>
          </a:stretch>
        </p:blipFill>
        <p:spPr>
          <a:xfrm>
            <a:off x="3541535" y="3351639"/>
            <a:ext cx="2209992" cy="1847606"/>
          </a:xfrm>
          <a:prstGeom prst="rect">
            <a:avLst/>
          </a:prstGeom>
        </p:spPr>
      </p:pic>
      <p:sp>
        <p:nvSpPr>
          <p:cNvPr id="3" name="Rectangle 2">
            <a:extLst>
              <a:ext uri="{FF2B5EF4-FFF2-40B4-BE49-F238E27FC236}">
                <a16:creationId xmlns:a16="http://schemas.microsoft.com/office/drawing/2014/main" id="{F91A6765-1482-4C0D-BE8F-04C9DB4C8248}"/>
              </a:ext>
            </a:extLst>
          </p:cNvPr>
          <p:cNvSpPr/>
          <p:nvPr/>
        </p:nvSpPr>
        <p:spPr>
          <a:xfrm>
            <a:off x="3589171" y="3780056"/>
            <a:ext cx="2162356" cy="1384995"/>
          </a:xfrm>
          <a:prstGeom prst="rect">
            <a:avLst/>
          </a:prstGeom>
        </p:spPr>
        <p:txBody>
          <a:bodyPr wrap="square">
            <a:spAutoFit/>
          </a:bodyPr>
          <a:lstStyle/>
          <a:p>
            <a:r>
              <a:rPr lang="en-US" dirty="0">
                <a:solidFill>
                  <a:srgbClr val="FF0000"/>
                </a:solidFill>
              </a:rPr>
              <a:t>Water can be absorbed</a:t>
            </a:r>
          </a:p>
          <a:p>
            <a:r>
              <a:rPr lang="en-US" dirty="0">
                <a:solidFill>
                  <a:srgbClr val="FF0000"/>
                </a:solidFill>
              </a:rPr>
              <a:t>into a sponge; lotion is absorbed into skin; in our digestive system, nutrients are absorbed from food.</a:t>
            </a:r>
          </a:p>
        </p:txBody>
      </p:sp>
    </p:spTree>
    <p:extLst>
      <p:ext uri="{BB962C8B-B14F-4D97-AF65-F5344CB8AC3E}">
        <p14:creationId xmlns:p14="http://schemas.microsoft.com/office/powerpoint/2010/main" val="3172257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897">
                                            <p:txEl>
                                              <p:pRg st="0" end="0"/>
                                            </p:txEl>
                                          </p:spTgt>
                                        </p:tgtEl>
                                        <p:attrNameLst>
                                          <p:attrName>style.visibility</p:attrName>
                                        </p:attrNameLst>
                                      </p:cBhvr>
                                      <p:to>
                                        <p:strVal val="visible"/>
                                      </p:to>
                                    </p:set>
                                    <p:animEffect transition="in" filter="fade">
                                      <p:cBhvr>
                                        <p:cTn id="7" dur="1000"/>
                                        <p:tgtEl>
                                          <p:spTgt spid="1897">
                                            <p:txEl>
                                              <p:pRg st="0" end="0"/>
                                            </p:txEl>
                                          </p:spTgt>
                                        </p:tgtEl>
                                      </p:cBhvr>
                                    </p:animEffect>
                                    <p:anim calcmode="lin" valueType="num">
                                      <p:cBhvr>
                                        <p:cTn id="8" dur="1000" fill="hold"/>
                                        <p:tgtEl>
                                          <p:spTgt spid="189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89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897">
                                            <p:txEl>
                                              <p:pRg st="1" end="1"/>
                                            </p:txEl>
                                          </p:spTgt>
                                        </p:tgtEl>
                                        <p:attrNameLst>
                                          <p:attrName>style.visibility</p:attrName>
                                        </p:attrNameLst>
                                      </p:cBhvr>
                                      <p:to>
                                        <p:strVal val="visible"/>
                                      </p:to>
                                    </p:set>
                                    <p:animEffect transition="in" filter="fade">
                                      <p:cBhvr>
                                        <p:cTn id="14" dur="1000"/>
                                        <p:tgtEl>
                                          <p:spTgt spid="1897">
                                            <p:txEl>
                                              <p:pRg st="1" end="1"/>
                                            </p:txEl>
                                          </p:spTgt>
                                        </p:tgtEl>
                                      </p:cBhvr>
                                    </p:animEffect>
                                    <p:anim calcmode="lin" valueType="num">
                                      <p:cBhvr>
                                        <p:cTn id="15" dur="1000" fill="hold"/>
                                        <p:tgtEl>
                                          <p:spTgt spid="1897">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89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897">
                                            <p:txEl>
                                              <p:pRg st="2" end="2"/>
                                            </p:txEl>
                                          </p:spTgt>
                                        </p:tgtEl>
                                        <p:attrNameLst>
                                          <p:attrName>style.visibility</p:attrName>
                                        </p:attrNameLst>
                                      </p:cBhvr>
                                      <p:to>
                                        <p:strVal val="visible"/>
                                      </p:to>
                                    </p:set>
                                    <p:animEffect transition="in" filter="fade">
                                      <p:cBhvr>
                                        <p:cTn id="21" dur="1000"/>
                                        <p:tgtEl>
                                          <p:spTgt spid="1897">
                                            <p:txEl>
                                              <p:pRg st="2" end="2"/>
                                            </p:txEl>
                                          </p:spTgt>
                                        </p:tgtEl>
                                      </p:cBhvr>
                                    </p:animEffect>
                                    <p:anim calcmode="lin" valueType="num">
                                      <p:cBhvr>
                                        <p:cTn id="22" dur="1000" fill="hold"/>
                                        <p:tgtEl>
                                          <p:spTgt spid="1897">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89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fade">
                                      <p:cBhvr>
                                        <p:cTn id="28" dur="1000"/>
                                        <p:tgtEl>
                                          <p:spTgt spid="2"/>
                                        </p:tgtEl>
                                      </p:cBhvr>
                                    </p:animEffect>
                                    <p:anim calcmode="lin" valueType="num">
                                      <p:cBhvr>
                                        <p:cTn id="29" dur="1000" fill="hold"/>
                                        <p:tgtEl>
                                          <p:spTgt spid="2"/>
                                        </p:tgtEl>
                                        <p:attrNameLst>
                                          <p:attrName>ppt_x</p:attrName>
                                        </p:attrNameLst>
                                      </p:cBhvr>
                                      <p:tavLst>
                                        <p:tav tm="0">
                                          <p:val>
                                            <p:strVal val="#ppt_x"/>
                                          </p:val>
                                        </p:tav>
                                        <p:tav tm="100000">
                                          <p:val>
                                            <p:strVal val="#ppt_x"/>
                                          </p:val>
                                        </p:tav>
                                      </p:tavLst>
                                    </p:anim>
                                    <p:anim calcmode="lin" valueType="num">
                                      <p:cBhvr>
                                        <p:cTn id="30"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fade">
                                      <p:cBhvr>
                                        <p:cTn id="35" dur="1000"/>
                                        <p:tgtEl>
                                          <p:spTgt spid="3"/>
                                        </p:tgtEl>
                                      </p:cBhvr>
                                    </p:animEffect>
                                    <p:anim calcmode="lin" valueType="num">
                                      <p:cBhvr>
                                        <p:cTn id="36" dur="1000" fill="hold"/>
                                        <p:tgtEl>
                                          <p:spTgt spid="3"/>
                                        </p:tgtEl>
                                        <p:attrNameLst>
                                          <p:attrName>ppt_x</p:attrName>
                                        </p:attrNameLst>
                                      </p:cBhvr>
                                      <p:tavLst>
                                        <p:tav tm="0">
                                          <p:val>
                                            <p:strVal val="#ppt_x"/>
                                          </p:val>
                                        </p:tav>
                                        <p:tav tm="100000">
                                          <p:val>
                                            <p:strVal val="#ppt_x"/>
                                          </p:val>
                                        </p:tav>
                                      </p:tavLst>
                                    </p:anim>
                                    <p:anim calcmode="lin" valueType="num">
                                      <p:cBhvr>
                                        <p:cTn id="37"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906"/>
        <p:cNvGrpSpPr/>
        <p:nvPr/>
      </p:nvGrpSpPr>
      <p:grpSpPr>
        <a:xfrm>
          <a:off x="0" y="0"/>
          <a:ext cx="0" cy="0"/>
          <a:chOff x="0" y="0"/>
          <a:chExt cx="0" cy="0"/>
        </a:xfrm>
      </p:grpSpPr>
      <p:sp>
        <p:nvSpPr>
          <p:cNvPr id="1907" name="Google Shape;1907;p56"/>
          <p:cNvSpPr txBox="1">
            <a:spLocks noGrp="1"/>
          </p:cNvSpPr>
          <p:nvPr>
            <p:ph type="title"/>
          </p:nvPr>
        </p:nvSpPr>
        <p:spPr>
          <a:xfrm>
            <a:off x="1492325" y="-85251"/>
            <a:ext cx="6155700" cy="1077000"/>
          </a:xfrm>
          <a:prstGeom prst="rect">
            <a:avLst/>
          </a:prstGeom>
        </p:spPr>
        <p:txBody>
          <a:bodyPr spcFirstLastPara="1" wrap="square" lIns="91425" tIns="91425" rIns="91425" bIns="91425" anchor="t" anchorCtr="0">
            <a:noAutofit/>
          </a:bodyPr>
          <a:lstStyle/>
          <a:p>
            <a:pPr lvl="0"/>
            <a:r>
              <a:rPr lang="en-US" dirty="0"/>
              <a:t>Earth's Energy Budget</a:t>
            </a:r>
            <a:endParaRPr dirty="0">
              <a:solidFill>
                <a:schemeClr val="accent1"/>
              </a:solidFill>
            </a:endParaRPr>
          </a:p>
        </p:txBody>
      </p:sp>
      <p:sp>
        <p:nvSpPr>
          <p:cNvPr id="1908" name="Google Shape;1908;p56"/>
          <p:cNvSpPr txBox="1">
            <a:spLocks noGrp="1"/>
          </p:cNvSpPr>
          <p:nvPr>
            <p:ph type="body" idx="1"/>
          </p:nvPr>
        </p:nvSpPr>
        <p:spPr>
          <a:xfrm>
            <a:off x="713225" y="623323"/>
            <a:ext cx="7713900" cy="1242600"/>
          </a:xfrm>
          <a:prstGeom prst="rect">
            <a:avLst/>
          </a:prstGeom>
        </p:spPr>
        <p:txBody>
          <a:bodyPr spcFirstLastPara="1" wrap="square" lIns="91425" tIns="91425" rIns="91425" bIns="91425" anchor="t" anchorCtr="0">
            <a:noAutofit/>
          </a:bodyPr>
          <a:lstStyle/>
          <a:p>
            <a:pPr lvl="0" indent="-311150" algn="just">
              <a:buClr>
                <a:schemeClr val="dk1"/>
              </a:buClr>
              <a:buSzPts val="1300"/>
              <a:buFont typeface="Didact Gothic"/>
              <a:buChar char="●"/>
            </a:pPr>
            <a:r>
              <a:rPr lang="en-US" sz="1600" dirty="0"/>
              <a:t>Of the radiation that travels from the sun to the troposphere, only about 50 percent is absorbed by land and water and converted, or transformed, to heat. </a:t>
            </a:r>
          </a:p>
          <a:p>
            <a:pPr lvl="0" indent="-311150" algn="just">
              <a:buClr>
                <a:schemeClr val="dk1"/>
              </a:buClr>
              <a:buSzPts val="1300"/>
              <a:buFont typeface="Didact Gothic"/>
              <a:buChar char="●"/>
            </a:pPr>
            <a:r>
              <a:rPr lang="en-US" sz="1600" dirty="0"/>
              <a:t>The rest, as shown in Figure 3, is reflected by clouds and other particles in the atmosphere (25%), absorbed by gases and particles (20%), or reflected by the surface itself (5%).</a:t>
            </a:r>
          </a:p>
          <a:p>
            <a:pPr lvl="0" indent="-311150" algn="just">
              <a:buClr>
                <a:schemeClr val="dk1"/>
              </a:buClr>
              <a:buSzPts val="1300"/>
              <a:buFont typeface="Didact Gothic"/>
              <a:buChar char="●"/>
            </a:pPr>
            <a:r>
              <a:rPr lang="en-US" sz="1600" dirty="0"/>
              <a:t>Snow, ice, and liquid water reflect some sunlight back into the atmosphere, where some will be absorbed by clouds and particles that the energy missed on the way down.</a:t>
            </a:r>
          </a:p>
          <a:p>
            <a:pPr lvl="0" indent="-311150" algn="just">
              <a:buClr>
                <a:schemeClr val="dk1"/>
              </a:buClr>
              <a:buSzPts val="1300"/>
              <a:buFont typeface="Didact Gothic"/>
              <a:buChar char="●"/>
            </a:pPr>
            <a:r>
              <a:rPr lang="en-US" sz="1600" dirty="0"/>
              <a:t>Only a tiny fraction of the visible light that reaches Earth’s surface is transformed to chemical energy in plants and other photosynthetic organisms. </a:t>
            </a:r>
          </a:p>
          <a:p>
            <a:pPr lvl="0" indent="-311150" algn="just">
              <a:buClr>
                <a:schemeClr val="dk1"/>
              </a:buClr>
              <a:buSzPts val="1300"/>
              <a:buFont typeface="Didact Gothic"/>
              <a:buChar char="●"/>
            </a:pPr>
            <a:r>
              <a:rPr lang="en-US" sz="1600" dirty="0"/>
              <a:t>The rest is absorbed by Earth and re-emitted into the atmosphere as infrared radiation. </a:t>
            </a:r>
          </a:p>
          <a:p>
            <a:pPr lvl="0" indent="-311150" algn="just">
              <a:buClr>
                <a:schemeClr val="dk1"/>
              </a:buClr>
              <a:buSzPts val="1300"/>
              <a:buFont typeface="Didact Gothic"/>
              <a:buChar char="●"/>
            </a:pPr>
            <a:r>
              <a:rPr lang="en-US" sz="1600" dirty="0"/>
              <a:t>Earth’s surface absorbs and re-emits equal amounts of energy so that its energy remains in balance over time.</a:t>
            </a:r>
            <a:endParaRPr sz="1600" dirty="0"/>
          </a:p>
        </p:txBody>
      </p:sp>
      <p:sp>
        <p:nvSpPr>
          <p:cNvPr id="1909" name="Google Shape;1909;p56"/>
          <p:cNvSpPr/>
          <p:nvPr/>
        </p:nvSpPr>
        <p:spPr>
          <a:xfrm flipH="1">
            <a:off x="-4" y="3593775"/>
            <a:ext cx="4427029" cy="1678801"/>
          </a:xfrm>
          <a:custGeom>
            <a:avLst/>
            <a:gdLst/>
            <a:ahLst/>
            <a:cxnLst/>
            <a:rect l="l" t="t" r="r" b="b"/>
            <a:pathLst>
              <a:path w="59997" h="21718" extrusionOk="0">
                <a:moveTo>
                  <a:pt x="49031" y="1"/>
                </a:moveTo>
                <a:lnTo>
                  <a:pt x="43554" y="2692"/>
                </a:lnTo>
                <a:lnTo>
                  <a:pt x="39339" y="6990"/>
                </a:lnTo>
                <a:lnTo>
                  <a:pt x="30874" y="9669"/>
                </a:lnTo>
                <a:lnTo>
                  <a:pt x="20694" y="16551"/>
                </a:lnTo>
                <a:lnTo>
                  <a:pt x="9847" y="18384"/>
                </a:lnTo>
                <a:lnTo>
                  <a:pt x="1" y="21718"/>
                </a:lnTo>
                <a:lnTo>
                  <a:pt x="59996" y="21718"/>
                </a:lnTo>
                <a:lnTo>
                  <a:pt x="59996" y="108"/>
                </a:lnTo>
                <a:lnTo>
                  <a:pt x="490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6"/>
          <p:cNvSpPr/>
          <p:nvPr/>
        </p:nvSpPr>
        <p:spPr>
          <a:xfrm>
            <a:off x="7693675" y="3842351"/>
            <a:ext cx="1466900" cy="2860450"/>
          </a:xfrm>
          <a:custGeom>
            <a:avLst/>
            <a:gdLst/>
            <a:ahLst/>
            <a:cxnLst/>
            <a:rect l="l" t="t" r="r" b="b"/>
            <a:pathLst>
              <a:path w="58676" h="114418" extrusionOk="0">
                <a:moveTo>
                  <a:pt x="36760" y="903"/>
                </a:moveTo>
                <a:cubicBezTo>
                  <a:pt x="36759" y="903"/>
                  <a:pt x="36758" y="906"/>
                  <a:pt x="36757" y="910"/>
                </a:cubicBezTo>
                <a:lnTo>
                  <a:pt x="36757" y="910"/>
                </a:lnTo>
                <a:cubicBezTo>
                  <a:pt x="36758" y="907"/>
                  <a:pt x="36759" y="905"/>
                  <a:pt x="36760" y="903"/>
                </a:cubicBezTo>
                <a:close/>
                <a:moveTo>
                  <a:pt x="33891" y="1103"/>
                </a:moveTo>
                <a:cubicBezTo>
                  <a:pt x="33888" y="1103"/>
                  <a:pt x="33884" y="1112"/>
                  <a:pt x="33879" y="1129"/>
                </a:cubicBezTo>
                <a:lnTo>
                  <a:pt x="33879" y="1129"/>
                </a:lnTo>
                <a:cubicBezTo>
                  <a:pt x="33883" y="1120"/>
                  <a:pt x="33887" y="1111"/>
                  <a:pt x="33891" y="1103"/>
                </a:cubicBezTo>
                <a:close/>
                <a:moveTo>
                  <a:pt x="34258" y="1870"/>
                </a:moveTo>
                <a:lnTo>
                  <a:pt x="34258" y="1870"/>
                </a:lnTo>
                <a:cubicBezTo>
                  <a:pt x="34258" y="1870"/>
                  <a:pt x="34257" y="1872"/>
                  <a:pt x="34256" y="1876"/>
                </a:cubicBezTo>
                <a:lnTo>
                  <a:pt x="34256" y="1876"/>
                </a:lnTo>
                <a:cubicBezTo>
                  <a:pt x="34257" y="1874"/>
                  <a:pt x="34258" y="1872"/>
                  <a:pt x="34258" y="1870"/>
                </a:cubicBezTo>
                <a:close/>
                <a:moveTo>
                  <a:pt x="32490" y="2871"/>
                </a:moveTo>
                <a:lnTo>
                  <a:pt x="32490" y="2871"/>
                </a:lnTo>
                <a:cubicBezTo>
                  <a:pt x="32484" y="2871"/>
                  <a:pt x="32477" y="2894"/>
                  <a:pt x="32468" y="2937"/>
                </a:cubicBezTo>
                <a:lnTo>
                  <a:pt x="32468" y="2937"/>
                </a:lnTo>
                <a:cubicBezTo>
                  <a:pt x="32476" y="2915"/>
                  <a:pt x="32483" y="2893"/>
                  <a:pt x="32490" y="2871"/>
                </a:cubicBezTo>
                <a:close/>
                <a:moveTo>
                  <a:pt x="42831" y="3271"/>
                </a:moveTo>
                <a:cubicBezTo>
                  <a:pt x="42821" y="3271"/>
                  <a:pt x="42807" y="3272"/>
                  <a:pt x="42789" y="3273"/>
                </a:cubicBezTo>
                <a:lnTo>
                  <a:pt x="42789" y="3273"/>
                </a:lnTo>
                <a:cubicBezTo>
                  <a:pt x="42816" y="3272"/>
                  <a:pt x="42831" y="3271"/>
                  <a:pt x="42831" y="3271"/>
                </a:cubicBezTo>
                <a:close/>
                <a:moveTo>
                  <a:pt x="15050" y="11604"/>
                </a:moveTo>
                <a:cubicBezTo>
                  <a:pt x="15045" y="11608"/>
                  <a:pt x="15044" y="11610"/>
                  <a:pt x="15045" y="11610"/>
                </a:cubicBezTo>
                <a:cubicBezTo>
                  <a:pt x="15046" y="11608"/>
                  <a:pt x="15048" y="11606"/>
                  <a:pt x="15050" y="11604"/>
                </a:cubicBezTo>
                <a:close/>
                <a:moveTo>
                  <a:pt x="18087" y="13405"/>
                </a:moveTo>
                <a:cubicBezTo>
                  <a:pt x="18082" y="13408"/>
                  <a:pt x="18079" y="13411"/>
                  <a:pt x="18080" y="13412"/>
                </a:cubicBezTo>
                <a:cubicBezTo>
                  <a:pt x="18083" y="13409"/>
                  <a:pt x="18085" y="13407"/>
                  <a:pt x="18087" y="13405"/>
                </a:cubicBezTo>
                <a:close/>
                <a:moveTo>
                  <a:pt x="37259" y="13744"/>
                </a:moveTo>
                <a:cubicBezTo>
                  <a:pt x="37257" y="13744"/>
                  <a:pt x="37251" y="13747"/>
                  <a:pt x="37243" y="13754"/>
                </a:cubicBezTo>
                <a:lnTo>
                  <a:pt x="37243" y="13754"/>
                </a:lnTo>
                <a:cubicBezTo>
                  <a:pt x="37249" y="13751"/>
                  <a:pt x="37255" y="13748"/>
                  <a:pt x="37261" y="13745"/>
                </a:cubicBezTo>
                <a:cubicBezTo>
                  <a:pt x="37261" y="13744"/>
                  <a:pt x="37260" y="13744"/>
                  <a:pt x="37259" y="13744"/>
                </a:cubicBezTo>
                <a:close/>
                <a:moveTo>
                  <a:pt x="33158" y="14079"/>
                </a:moveTo>
                <a:cubicBezTo>
                  <a:pt x="33091" y="14112"/>
                  <a:pt x="33091" y="14112"/>
                  <a:pt x="33091" y="14179"/>
                </a:cubicBezTo>
                <a:cubicBezTo>
                  <a:pt x="33158" y="14112"/>
                  <a:pt x="33158" y="14079"/>
                  <a:pt x="33158" y="14079"/>
                </a:cubicBezTo>
                <a:close/>
                <a:moveTo>
                  <a:pt x="37027" y="5439"/>
                </a:moveTo>
                <a:lnTo>
                  <a:pt x="36093" y="6073"/>
                </a:lnTo>
                <a:cubicBezTo>
                  <a:pt x="33324" y="8742"/>
                  <a:pt x="31390" y="12077"/>
                  <a:pt x="30055" y="15713"/>
                </a:cubicBezTo>
                <a:lnTo>
                  <a:pt x="28921" y="18749"/>
                </a:lnTo>
                <a:cubicBezTo>
                  <a:pt x="28921" y="18749"/>
                  <a:pt x="31156" y="8241"/>
                  <a:pt x="37027" y="5439"/>
                </a:cubicBezTo>
                <a:close/>
                <a:moveTo>
                  <a:pt x="28588" y="27021"/>
                </a:moveTo>
                <a:cubicBezTo>
                  <a:pt x="28654" y="27221"/>
                  <a:pt x="28688" y="27422"/>
                  <a:pt x="28721" y="27688"/>
                </a:cubicBezTo>
                <a:cubicBezTo>
                  <a:pt x="28721" y="27955"/>
                  <a:pt x="28721" y="28356"/>
                  <a:pt x="28688" y="28756"/>
                </a:cubicBezTo>
                <a:cubicBezTo>
                  <a:pt x="28688" y="28089"/>
                  <a:pt x="28654" y="27522"/>
                  <a:pt x="28588" y="27021"/>
                </a:cubicBezTo>
                <a:close/>
                <a:moveTo>
                  <a:pt x="51404" y="32392"/>
                </a:moveTo>
                <a:cubicBezTo>
                  <a:pt x="51397" y="32392"/>
                  <a:pt x="51390" y="32393"/>
                  <a:pt x="51382" y="32394"/>
                </a:cubicBezTo>
                <a:lnTo>
                  <a:pt x="51382" y="32394"/>
                </a:lnTo>
                <a:cubicBezTo>
                  <a:pt x="51396" y="32392"/>
                  <a:pt x="51404" y="32392"/>
                  <a:pt x="51404" y="32392"/>
                </a:cubicBezTo>
                <a:close/>
                <a:moveTo>
                  <a:pt x="51604" y="33059"/>
                </a:moveTo>
                <a:cubicBezTo>
                  <a:pt x="51596" y="33059"/>
                  <a:pt x="51588" y="33060"/>
                  <a:pt x="51580" y="33060"/>
                </a:cubicBezTo>
                <a:lnTo>
                  <a:pt x="51580" y="33060"/>
                </a:lnTo>
                <a:cubicBezTo>
                  <a:pt x="51589" y="33060"/>
                  <a:pt x="51597" y="33059"/>
                  <a:pt x="51604" y="33059"/>
                </a:cubicBezTo>
                <a:close/>
                <a:moveTo>
                  <a:pt x="51766" y="33920"/>
                </a:moveTo>
                <a:lnTo>
                  <a:pt x="51766" y="33920"/>
                </a:lnTo>
                <a:cubicBezTo>
                  <a:pt x="51812" y="33924"/>
                  <a:pt x="51838" y="33926"/>
                  <a:pt x="51838" y="33926"/>
                </a:cubicBezTo>
                <a:cubicBezTo>
                  <a:pt x="51818" y="33923"/>
                  <a:pt x="51794" y="33921"/>
                  <a:pt x="51766" y="33920"/>
                </a:cubicBezTo>
                <a:close/>
                <a:moveTo>
                  <a:pt x="28821" y="24086"/>
                </a:moveTo>
                <a:lnTo>
                  <a:pt x="28821" y="24086"/>
                </a:lnTo>
                <a:cubicBezTo>
                  <a:pt x="44399" y="28622"/>
                  <a:pt x="48168" y="34460"/>
                  <a:pt x="48168" y="34460"/>
                </a:cubicBezTo>
                <a:cubicBezTo>
                  <a:pt x="42865" y="28423"/>
                  <a:pt x="28823" y="24087"/>
                  <a:pt x="28821" y="24086"/>
                </a:cubicBezTo>
                <a:close/>
                <a:moveTo>
                  <a:pt x="52837" y="35927"/>
                </a:moveTo>
                <a:cubicBezTo>
                  <a:pt x="52838" y="35928"/>
                  <a:pt x="52838" y="35928"/>
                  <a:pt x="52838" y="35928"/>
                </a:cubicBezTo>
                <a:cubicBezTo>
                  <a:pt x="52838" y="35928"/>
                  <a:pt x="52837" y="35927"/>
                  <a:pt x="52837" y="35927"/>
                </a:cubicBezTo>
                <a:close/>
                <a:moveTo>
                  <a:pt x="53545" y="36918"/>
                </a:moveTo>
                <a:cubicBezTo>
                  <a:pt x="53555" y="36921"/>
                  <a:pt x="53564" y="36925"/>
                  <a:pt x="53572" y="36928"/>
                </a:cubicBezTo>
                <a:cubicBezTo>
                  <a:pt x="53564" y="36925"/>
                  <a:pt x="53555" y="36921"/>
                  <a:pt x="53545" y="36918"/>
                </a:cubicBezTo>
                <a:close/>
                <a:moveTo>
                  <a:pt x="11714" y="38556"/>
                </a:moveTo>
                <a:cubicBezTo>
                  <a:pt x="11711" y="38560"/>
                  <a:pt x="11709" y="38562"/>
                  <a:pt x="11709" y="38563"/>
                </a:cubicBezTo>
                <a:cubicBezTo>
                  <a:pt x="11711" y="38561"/>
                  <a:pt x="11712" y="38559"/>
                  <a:pt x="11714" y="38556"/>
                </a:cubicBezTo>
                <a:close/>
                <a:moveTo>
                  <a:pt x="11182" y="40089"/>
                </a:moveTo>
                <a:lnTo>
                  <a:pt x="11182" y="40089"/>
                </a:lnTo>
                <a:cubicBezTo>
                  <a:pt x="11177" y="40093"/>
                  <a:pt x="11175" y="40096"/>
                  <a:pt x="11175" y="40097"/>
                </a:cubicBezTo>
                <a:cubicBezTo>
                  <a:pt x="11177" y="40095"/>
                  <a:pt x="11180" y="40092"/>
                  <a:pt x="11182" y="40089"/>
                </a:cubicBezTo>
                <a:close/>
                <a:moveTo>
                  <a:pt x="11160" y="41004"/>
                </a:moveTo>
                <a:cubicBezTo>
                  <a:pt x="11148" y="41018"/>
                  <a:pt x="11142" y="41027"/>
                  <a:pt x="11142" y="41031"/>
                </a:cubicBezTo>
                <a:cubicBezTo>
                  <a:pt x="11148" y="41023"/>
                  <a:pt x="11154" y="41014"/>
                  <a:pt x="11160" y="41004"/>
                </a:cubicBezTo>
                <a:close/>
                <a:moveTo>
                  <a:pt x="11415" y="42189"/>
                </a:moveTo>
                <a:cubicBezTo>
                  <a:pt x="11411" y="42194"/>
                  <a:pt x="11409" y="42197"/>
                  <a:pt x="11409" y="42199"/>
                </a:cubicBezTo>
                <a:cubicBezTo>
                  <a:pt x="11411" y="42196"/>
                  <a:pt x="11413" y="42193"/>
                  <a:pt x="11415" y="42189"/>
                </a:cubicBezTo>
                <a:close/>
                <a:moveTo>
                  <a:pt x="10543" y="42296"/>
                </a:moveTo>
                <a:cubicBezTo>
                  <a:pt x="10542" y="42297"/>
                  <a:pt x="10541" y="42298"/>
                  <a:pt x="10541" y="42299"/>
                </a:cubicBezTo>
                <a:cubicBezTo>
                  <a:pt x="10542" y="42298"/>
                  <a:pt x="10543" y="42297"/>
                  <a:pt x="10543" y="42296"/>
                </a:cubicBezTo>
                <a:close/>
                <a:moveTo>
                  <a:pt x="15578" y="43466"/>
                </a:moveTo>
                <a:cubicBezTo>
                  <a:pt x="15578" y="43466"/>
                  <a:pt x="15578" y="43466"/>
                  <a:pt x="15578" y="43466"/>
                </a:cubicBezTo>
                <a:cubicBezTo>
                  <a:pt x="15568" y="43476"/>
                  <a:pt x="15557" y="43486"/>
                  <a:pt x="15546" y="43497"/>
                </a:cubicBezTo>
                <a:lnTo>
                  <a:pt x="15546" y="43497"/>
                </a:lnTo>
                <a:cubicBezTo>
                  <a:pt x="15565" y="43477"/>
                  <a:pt x="15576" y="43466"/>
                  <a:pt x="15578" y="43466"/>
                </a:cubicBezTo>
                <a:close/>
                <a:moveTo>
                  <a:pt x="11185" y="43613"/>
                </a:moveTo>
                <a:cubicBezTo>
                  <a:pt x="11177" y="43624"/>
                  <a:pt x="11174" y="43631"/>
                  <a:pt x="11175" y="43633"/>
                </a:cubicBezTo>
                <a:cubicBezTo>
                  <a:pt x="11178" y="43627"/>
                  <a:pt x="11181" y="43620"/>
                  <a:pt x="11185" y="43613"/>
                </a:cubicBezTo>
                <a:close/>
                <a:moveTo>
                  <a:pt x="12026" y="44839"/>
                </a:moveTo>
                <a:cubicBezTo>
                  <a:pt x="12015" y="44854"/>
                  <a:pt x="12009" y="44864"/>
                  <a:pt x="12009" y="44867"/>
                </a:cubicBezTo>
                <a:cubicBezTo>
                  <a:pt x="12014" y="44859"/>
                  <a:pt x="12020" y="44849"/>
                  <a:pt x="12026" y="44839"/>
                </a:cubicBezTo>
                <a:close/>
                <a:moveTo>
                  <a:pt x="13902" y="49124"/>
                </a:moveTo>
                <a:cubicBezTo>
                  <a:pt x="13876" y="49204"/>
                  <a:pt x="13858" y="49273"/>
                  <a:pt x="13849" y="49326"/>
                </a:cubicBezTo>
                <a:lnTo>
                  <a:pt x="13849" y="49326"/>
                </a:lnTo>
                <a:cubicBezTo>
                  <a:pt x="13858" y="49284"/>
                  <a:pt x="13876" y="49215"/>
                  <a:pt x="13902" y="49124"/>
                </a:cubicBezTo>
                <a:close/>
                <a:moveTo>
                  <a:pt x="13849" y="49326"/>
                </a:moveTo>
                <a:cubicBezTo>
                  <a:pt x="13844" y="49351"/>
                  <a:pt x="13842" y="49367"/>
                  <a:pt x="13844" y="49371"/>
                </a:cubicBezTo>
                <a:cubicBezTo>
                  <a:pt x="13845" y="49357"/>
                  <a:pt x="13846" y="49342"/>
                  <a:pt x="13849" y="49326"/>
                </a:cubicBezTo>
                <a:close/>
                <a:moveTo>
                  <a:pt x="15621" y="50137"/>
                </a:moveTo>
                <a:lnTo>
                  <a:pt x="15621" y="50137"/>
                </a:lnTo>
                <a:cubicBezTo>
                  <a:pt x="15611" y="50222"/>
                  <a:pt x="15608" y="50271"/>
                  <a:pt x="15612" y="50271"/>
                </a:cubicBezTo>
                <a:cubicBezTo>
                  <a:pt x="15612" y="50271"/>
                  <a:pt x="15615" y="50222"/>
                  <a:pt x="15621" y="50137"/>
                </a:cubicBezTo>
                <a:close/>
                <a:moveTo>
                  <a:pt x="41361" y="1"/>
                </a:moveTo>
                <a:cubicBezTo>
                  <a:pt x="41280" y="1"/>
                  <a:pt x="39354" y="2426"/>
                  <a:pt x="38955" y="3308"/>
                </a:cubicBezTo>
                <a:lnTo>
                  <a:pt x="38955" y="3308"/>
                </a:lnTo>
                <a:cubicBezTo>
                  <a:pt x="39102" y="2967"/>
                  <a:pt x="39815" y="1329"/>
                  <a:pt x="40263" y="702"/>
                </a:cubicBezTo>
                <a:lnTo>
                  <a:pt x="40263" y="702"/>
                </a:lnTo>
                <a:cubicBezTo>
                  <a:pt x="39762" y="1370"/>
                  <a:pt x="38561" y="3371"/>
                  <a:pt x="38328" y="4005"/>
                </a:cubicBezTo>
                <a:cubicBezTo>
                  <a:pt x="38261" y="4005"/>
                  <a:pt x="39329" y="1069"/>
                  <a:pt x="39662" y="669"/>
                </a:cubicBezTo>
                <a:lnTo>
                  <a:pt x="39662" y="669"/>
                </a:lnTo>
                <a:cubicBezTo>
                  <a:pt x="39596" y="669"/>
                  <a:pt x="37661" y="3871"/>
                  <a:pt x="37561" y="4605"/>
                </a:cubicBezTo>
                <a:cubicBezTo>
                  <a:pt x="37494" y="4605"/>
                  <a:pt x="38428" y="1236"/>
                  <a:pt x="38862" y="502"/>
                </a:cubicBezTo>
                <a:lnTo>
                  <a:pt x="38862" y="502"/>
                </a:lnTo>
                <a:cubicBezTo>
                  <a:pt x="38495" y="1103"/>
                  <a:pt x="37094" y="4338"/>
                  <a:pt x="37060" y="4739"/>
                </a:cubicBezTo>
                <a:cubicBezTo>
                  <a:pt x="36994" y="4739"/>
                  <a:pt x="37894" y="936"/>
                  <a:pt x="38228" y="436"/>
                </a:cubicBezTo>
                <a:lnTo>
                  <a:pt x="38228" y="436"/>
                </a:lnTo>
                <a:cubicBezTo>
                  <a:pt x="38161" y="436"/>
                  <a:pt x="36860" y="3538"/>
                  <a:pt x="36693" y="4405"/>
                </a:cubicBezTo>
                <a:cubicBezTo>
                  <a:pt x="36827" y="3238"/>
                  <a:pt x="37027" y="2037"/>
                  <a:pt x="37327" y="769"/>
                </a:cubicBezTo>
                <a:lnTo>
                  <a:pt x="37327" y="769"/>
                </a:lnTo>
                <a:cubicBezTo>
                  <a:pt x="36894" y="1503"/>
                  <a:pt x="36026" y="4372"/>
                  <a:pt x="35993" y="4739"/>
                </a:cubicBezTo>
                <a:cubicBezTo>
                  <a:pt x="36026" y="3762"/>
                  <a:pt x="36694" y="1069"/>
                  <a:pt x="36757" y="910"/>
                </a:cubicBezTo>
                <a:lnTo>
                  <a:pt x="36757" y="910"/>
                </a:lnTo>
                <a:cubicBezTo>
                  <a:pt x="36430" y="1571"/>
                  <a:pt x="35399" y="4811"/>
                  <a:pt x="35390" y="5028"/>
                </a:cubicBezTo>
                <a:lnTo>
                  <a:pt x="35390" y="5028"/>
                </a:lnTo>
                <a:cubicBezTo>
                  <a:pt x="35337" y="4753"/>
                  <a:pt x="35694" y="2098"/>
                  <a:pt x="35759" y="1737"/>
                </a:cubicBezTo>
                <a:lnTo>
                  <a:pt x="35759" y="1737"/>
                </a:lnTo>
                <a:cubicBezTo>
                  <a:pt x="35566" y="2253"/>
                  <a:pt x="34811" y="4766"/>
                  <a:pt x="34822" y="4930"/>
                </a:cubicBezTo>
                <a:lnTo>
                  <a:pt x="34822" y="4930"/>
                </a:lnTo>
                <a:cubicBezTo>
                  <a:pt x="34668" y="4552"/>
                  <a:pt x="35227" y="1200"/>
                  <a:pt x="35326" y="903"/>
                </a:cubicBezTo>
                <a:lnTo>
                  <a:pt x="35326" y="903"/>
                </a:lnTo>
                <a:cubicBezTo>
                  <a:pt x="34920" y="1496"/>
                  <a:pt x="34281" y="4512"/>
                  <a:pt x="34255" y="4898"/>
                </a:cubicBezTo>
                <a:lnTo>
                  <a:pt x="34255" y="4898"/>
                </a:lnTo>
                <a:cubicBezTo>
                  <a:pt x="34226" y="4477"/>
                  <a:pt x="34226" y="2008"/>
                  <a:pt x="34256" y="1876"/>
                </a:cubicBezTo>
                <a:lnTo>
                  <a:pt x="34256" y="1876"/>
                </a:lnTo>
                <a:cubicBezTo>
                  <a:pt x="34047" y="2346"/>
                  <a:pt x="33812" y="5645"/>
                  <a:pt x="33718" y="5645"/>
                </a:cubicBezTo>
                <a:cubicBezTo>
                  <a:pt x="33707" y="5645"/>
                  <a:pt x="33698" y="5601"/>
                  <a:pt x="33691" y="5506"/>
                </a:cubicBezTo>
                <a:cubicBezTo>
                  <a:pt x="33438" y="4619"/>
                  <a:pt x="33786" y="1449"/>
                  <a:pt x="33879" y="1129"/>
                </a:cubicBezTo>
                <a:lnTo>
                  <a:pt x="33879" y="1129"/>
                </a:lnTo>
                <a:cubicBezTo>
                  <a:pt x="33397" y="2159"/>
                  <a:pt x="33199" y="6354"/>
                  <a:pt x="33318" y="6724"/>
                </a:cubicBezTo>
                <a:lnTo>
                  <a:pt x="33318" y="6724"/>
                </a:lnTo>
                <a:cubicBezTo>
                  <a:pt x="33301" y="6705"/>
                  <a:pt x="33258" y="6700"/>
                  <a:pt x="33258" y="6673"/>
                </a:cubicBezTo>
                <a:cubicBezTo>
                  <a:pt x="32891" y="6106"/>
                  <a:pt x="33091" y="2604"/>
                  <a:pt x="33191" y="2337"/>
                </a:cubicBezTo>
                <a:lnTo>
                  <a:pt x="33191" y="2337"/>
                </a:lnTo>
                <a:cubicBezTo>
                  <a:pt x="32909" y="2996"/>
                  <a:pt x="32331" y="5751"/>
                  <a:pt x="32319" y="6075"/>
                </a:cubicBezTo>
                <a:lnTo>
                  <a:pt x="32319" y="6075"/>
                </a:lnTo>
                <a:cubicBezTo>
                  <a:pt x="32239" y="5483"/>
                  <a:pt x="32390" y="3343"/>
                  <a:pt x="32468" y="2937"/>
                </a:cubicBezTo>
                <a:lnTo>
                  <a:pt x="32468" y="2937"/>
                </a:lnTo>
                <a:cubicBezTo>
                  <a:pt x="31067" y="7179"/>
                  <a:pt x="31353" y="10043"/>
                  <a:pt x="31324" y="10043"/>
                </a:cubicBezTo>
                <a:cubicBezTo>
                  <a:pt x="31323" y="10043"/>
                  <a:pt x="31323" y="10043"/>
                  <a:pt x="31323" y="10042"/>
                </a:cubicBezTo>
                <a:cubicBezTo>
                  <a:pt x="31190" y="8074"/>
                  <a:pt x="31490" y="4438"/>
                  <a:pt x="31523" y="4172"/>
                </a:cubicBezTo>
                <a:lnTo>
                  <a:pt x="31523" y="4172"/>
                </a:lnTo>
                <a:cubicBezTo>
                  <a:pt x="31356" y="4572"/>
                  <a:pt x="30823" y="6540"/>
                  <a:pt x="30489" y="8375"/>
                </a:cubicBezTo>
                <a:cubicBezTo>
                  <a:pt x="30089" y="10243"/>
                  <a:pt x="30022" y="12011"/>
                  <a:pt x="30022" y="12011"/>
                </a:cubicBezTo>
                <a:cubicBezTo>
                  <a:pt x="29722" y="11644"/>
                  <a:pt x="30155" y="5906"/>
                  <a:pt x="30356" y="5106"/>
                </a:cubicBezTo>
                <a:lnTo>
                  <a:pt x="30356" y="5106"/>
                </a:lnTo>
                <a:cubicBezTo>
                  <a:pt x="30022" y="5873"/>
                  <a:pt x="29522" y="7874"/>
                  <a:pt x="29322" y="9676"/>
                </a:cubicBezTo>
                <a:cubicBezTo>
                  <a:pt x="29055" y="11544"/>
                  <a:pt x="29088" y="13178"/>
                  <a:pt x="29088" y="13178"/>
                </a:cubicBezTo>
                <a:cubicBezTo>
                  <a:pt x="28821" y="12711"/>
                  <a:pt x="28855" y="7574"/>
                  <a:pt x="29021" y="6607"/>
                </a:cubicBezTo>
                <a:lnTo>
                  <a:pt x="29021" y="6607"/>
                </a:lnTo>
                <a:cubicBezTo>
                  <a:pt x="28821" y="7507"/>
                  <a:pt x="28521" y="9742"/>
                  <a:pt x="28554" y="11744"/>
                </a:cubicBezTo>
                <a:cubicBezTo>
                  <a:pt x="28521" y="13912"/>
                  <a:pt x="28855" y="15780"/>
                  <a:pt x="28855" y="15780"/>
                </a:cubicBezTo>
                <a:cubicBezTo>
                  <a:pt x="28721" y="15546"/>
                  <a:pt x="28254" y="13845"/>
                  <a:pt x="28021" y="12077"/>
                </a:cubicBezTo>
                <a:cubicBezTo>
                  <a:pt x="27754" y="10343"/>
                  <a:pt x="27720" y="8542"/>
                  <a:pt x="27720" y="8541"/>
                </a:cubicBezTo>
                <a:lnTo>
                  <a:pt x="27720" y="8541"/>
                </a:lnTo>
                <a:cubicBezTo>
                  <a:pt x="27253" y="10409"/>
                  <a:pt x="27687" y="15880"/>
                  <a:pt x="27921" y="17248"/>
                </a:cubicBezTo>
                <a:cubicBezTo>
                  <a:pt x="27320" y="15246"/>
                  <a:pt x="26853" y="13078"/>
                  <a:pt x="26586" y="10776"/>
                </a:cubicBezTo>
                <a:lnTo>
                  <a:pt x="26586" y="10776"/>
                </a:lnTo>
                <a:cubicBezTo>
                  <a:pt x="26520" y="11510"/>
                  <a:pt x="26586" y="13545"/>
                  <a:pt x="26886" y="15446"/>
                </a:cubicBezTo>
                <a:cubicBezTo>
                  <a:pt x="26720" y="15213"/>
                  <a:pt x="26586" y="14946"/>
                  <a:pt x="26419" y="14679"/>
                </a:cubicBezTo>
                <a:cubicBezTo>
                  <a:pt x="26253" y="14412"/>
                  <a:pt x="26153" y="14179"/>
                  <a:pt x="25986" y="13912"/>
                </a:cubicBezTo>
                <a:cubicBezTo>
                  <a:pt x="25986" y="13879"/>
                  <a:pt x="25986" y="13879"/>
                  <a:pt x="25919" y="13845"/>
                </a:cubicBezTo>
                <a:lnTo>
                  <a:pt x="25919" y="13879"/>
                </a:lnTo>
                <a:cubicBezTo>
                  <a:pt x="23751" y="10676"/>
                  <a:pt x="20415" y="8208"/>
                  <a:pt x="18347" y="7874"/>
                </a:cubicBezTo>
                <a:cubicBezTo>
                  <a:pt x="17256" y="7648"/>
                  <a:pt x="16242" y="7553"/>
                  <a:pt x="15307" y="7553"/>
                </a:cubicBezTo>
                <a:cubicBezTo>
                  <a:pt x="12384" y="7553"/>
                  <a:pt x="10246" y="8484"/>
                  <a:pt x="9007" y="9242"/>
                </a:cubicBezTo>
                <a:cubicBezTo>
                  <a:pt x="9593" y="8920"/>
                  <a:pt x="11104" y="8161"/>
                  <a:pt x="12345" y="8161"/>
                </a:cubicBezTo>
                <a:cubicBezTo>
                  <a:pt x="12516" y="8161"/>
                  <a:pt x="12682" y="8175"/>
                  <a:pt x="12840" y="8207"/>
                </a:cubicBezTo>
                <a:lnTo>
                  <a:pt x="12840" y="8207"/>
                </a:lnTo>
                <a:cubicBezTo>
                  <a:pt x="12740" y="8219"/>
                  <a:pt x="10497" y="9183"/>
                  <a:pt x="10008" y="9509"/>
                </a:cubicBezTo>
                <a:cubicBezTo>
                  <a:pt x="9974" y="9542"/>
                  <a:pt x="9908" y="9542"/>
                  <a:pt x="9908" y="9575"/>
                </a:cubicBezTo>
                <a:cubicBezTo>
                  <a:pt x="10033" y="9544"/>
                  <a:pt x="13152" y="8327"/>
                  <a:pt x="14069" y="8327"/>
                </a:cubicBezTo>
                <a:cubicBezTo>
                  <a:pt x="14125" y="8327"/>
                  <a:pt x="14172" y="8332"/>
                  <a:pt x="14211" y="8341"/>
                </a:cubicBezTo>
                <a:cubicBezTo>
                  <a:pt x="13644" y="8675"/>
                  <a:pt x="13043" y="9008"/>
                  <a:pt x="12510" y="9375"/>
                </a:cubicBezTo>
                <a:cubicBezTo>
                  <a:pt x="12799" y="9214"/>
                  <a:pt x="15142" y="8338"/>
                  <a:pt x="15663" y="8338"/>
                </a:cubicBezTo>
                <a:cubicBezTo>
                  <a:pt x="15682" y="8338"/>
                  <a:pt x="15698" y="8339"/>
                  <a:pt x="15712" y="8341"/>
                </a:cubicBezTo>
                <a:cubicBezTo>
                  <a:pt x="14811" y="8742"/>
                  <a:pt x="13877" y="9209"/>
                  <a:pt x="12977" y="9709"/>
                </a:cubicBezTo>
                <a:cubicBezTo>
                  <a:pt x="13544" y="9442"/>
                  <a:pt x="15879" y="8541"/>
                  <a:pt x="16145" y="8541"/>
                </a:cubicBezTo>
                <a:cubicBezTo>
                  <a:pt x="15412" y="8908"/>
                  <a:pt x="14711" y="9275"/>
                  <a:pt x="14011" y="9709"/>
                </a:cubicBezTo>
                <a:cubicBezTo>
                  <a:pt x="14338" y="9545"/>
                  <a:pt x="16753" y="8707"/>
                  <a:pt x="17032" y="8707"/>
                </a:cubicBezTo>
                <a:cubicBezTo>
                  <a:pt x="17038" y="8707"/>
                  <a:pt x="17042" y="8708"/>
                  <a:pt x="17046" y="8708"/>
                </a:cubicBezTo>
                <a:cubicBezTo>
                  <a:pt x="16312" y="9209"/>
                  <a:pt x="15545" y="9742"/>
                  <a:pt x="14845" y="10276"/>
                </a:cubicBezTo>
                <a:cubicBezTo>
                  <a:pt x="15812" y="9742"/>
                  <a:pt x="16813" y="9209"/>
                  <a:pt x="17813" y="8742"/>
                </a:cubicBezTo>
                <a:lnTo>
                  <a:pt x="17813" y="8742"/>
                </a:lnTo>
                <a:cubicBezTo>
                  <a:pt x="17813" y="8742"/>
                  <a:pt x="15745" y="10276"/>
                  <a:pt x="15512" y="10543"/>
                </a:cubicBezTo>
                <a:cubicBezTo>
                  <a:pt x="15512" y="10543"/>
                  <a:pt x="17013" y="9542"/>
                  <a:pt x="17246" y="9509"/>
                </a:cubicBezTo>
                <a:lnTo>
                  <a:pt x="17246" y="9509"/>
                </a:lnTo>
                <a:cubicBezTo>
                  <a:pt x="17246" y="9509"/>
                  <a:pt x="15396" y="11193"/>
                  <a:pt x="15050" y="11604"/>
                </a:cubicBezTo>
                <a:lnTo>
                  <a:pt x="15050" y="11604"/>
                </a:lnTo>
                <a:cubicBezTo>
                  <a:pt x="15180" y="11487"/>
                  <a:pt x="17676" y="9668"/>
                  <a:pt x="18547" y="9442"/>
                </a:cubicBezTo>
                <a:lnTo>
                  <a:pt x="18547" y="9442"/>
                </a:lnTo>
                <a:cubicBezTo>
                  <a:pt x="18547" y="9442"/>
                  <a:pt x="16246" y="11077"/>
                  <a:pt x="15912" y="11544"/>
                </a:cubicBezTo>
                <a:cubicBezTo>
                  <a:pt x="16713" y="11010"/>
                  <a:pt x="17546" y="10509"/>
                  <a:pt x="18380" y="10009"/>
                </a:cubicBezTo>
                <a:lnTo>
                  <a:pt x="18380" y="10009"/>
                </a:lnTo>
                <a:cubicBezTo>
                  <a:pt x="18380" y="10009"/>
                  <a:pt x="16346" y="11844"/>
                  <a:pt x="16045" y="12111"/>
                </a:cubicBezTo>
                <a:cubicBezTo>
                  <a:pt x="17046" y="11410"/>
                  <a:pt x="18080" y="10743"/>
                  <a:pt x="19148" y="10109"/>
                </a:cubicBezTo>
                <a:lnTo>
                  <a:pt x="19148" y="10109"/>
                </a:lnTo>
                <a:cubicBezTo>
                  <a:pt x="18847" y="10343"/>
                  <a:pt x="18581" y="10576"/>
                  <a:pt x="18314" y="10776"/>
                </a:cubicBezTo>
                <a:cubicBezTo>
                  <a:pt x="18742" y="10612"/>
                  <a:pt x="19235" y="10415"/>
                  <a:pt x="19697" y="10249"/>
                </a:cubicBezTo>
                <a:lnTo>
                  <a:pt x="19697" y="10249"/>
                </a:lnTo>
                <a:cubicBezTo>
                  <a:pt x="19431" y="10387"/>
                  <a:pt x="16378" y="12549"/>
                  <a:pt x="16346" y="12678"/>
                </a:cubicBezTo>
                <a:cubicBezTo>
                  <a:pt x="17413" y="12011"/>
                  <a:pt x="18581" y="11410"/>
                  <a:pt x="19748" y="10876"/>
                </a:cubicBezTo>
                <a:lnTo>
                  <a:pt x="19748" y="10876"/>
                </a:lnTo>
                <a:cubicBezTo>
                  <a:pt x="19748" y="10877"/>
                  <a:pt x="18147" y="11911"/>
                  <a:pt x="17847" y="12111"/>
                </a:cubicBezTo>
                <a:cubicBezTo>
                  <a:pt x="18681" y="11777"/>
                  <a:pt x="19548" y="11510"/>
                  <a:pt x="20415" y="11210"/>
                </a:cubicBezTo>
                <a:lnTo>
                  <a:pt x="20415" y="11210"/>
                </a:lnTo>
                <a:cubicBezTo>
                  <a:pt x="20148" y="11343"/>
                  <a:pt x="18114" y="12277"/>
                  <a:pt x="17346" y="12945"/>
                </a:cubicBezTo>
                <a:cubicBezTo>
                  <a:pt x="17680" y="12744"/>
                  <a:pt x="20682" y="11343"/>
                  <a:pt x="21082" y="11343"/>
                </a:cubicBezTo>
                <a:cubicBezTo>
                  <a:pt x="20682" y="11610"/>
                  <a:pt x="20215" y="11911"/>
                  <a:pt x="19781" y="12244"/>
                </a:cubicBezTo>
                <a:cubicBezTo>
                  <a:pt x="19781" y="12244"/>
                  <a:pt x="21108" y="11882"/>
                  <a:pt x="21468" y="11847"/>
                </a:cubicBezTo>
                <a:lnTo>
                  <a:pt x="21468" y="11847"/>
                </a:lnTo>
                <a:cubicBezTo>
                  <a:pt x="21104" y="11927"/>
                  <a:pt x="18773" y="12791"/>
                  <a:pt x="18087" y="13405"/>
                </a:cubicBezTo>
                <a:lnTo>
                  <a:pt x="18087" y="13405"/>
                </a:lnTo>
                <a:cubicBezTo>
                  <a:pt x="18259" y="13308"/>
                  <a:pt x="21329" y="12272"/>
                  <a:pt x="22009" y="12272"/>
                </a:cubicBezTo>
                <a:cubicBezTo>
                  <a:pt x="22038" y="12272"/>
                  <a:pt x="22063" y="12273"/>
                  <a:pt x="22083" y="12277"/>
                </a:cubicBezTo>
                <a:cubicBezTo>
                  <a:pt x="22517" y="12277"/>
                  <a:pt x="19348" y="13612"/>
                  <a:pt x="19148" y="13779"/>
                </a:cubicBezTo>
                <a:cubicBezTo>
                  <a:pt x="19342" y="13681"/>
                  <a:pt x="22622" y="12608"/>
                  <a:pt x="22992" y="12608"/>
                </a:cubicBezTo>
                <a:cubicBezTo>
                  <a:pt x="23003" y="12608"/>
                  <a:pt x="23011" y="12609"/>
                  <a:pt x="23017" y="12611"/>
                </a:cubicBezTo>
                <a:cubicBezTo>
                  <a:pt x="22083" y="13078"/>
                  <a:pt x="21182" y="13578"/>
                  <a:pt x="20315" y="14079"/>
                </a:cubicBezTo>
                <a:cubicBezTo>
                  <a:pt x="20664" y="13888"/>
                  <a:pt x="22854" y="13004"/>
                  <a:pt x="23297" y="13004"/>
                </a:cubicBezTo>
                <a:cubicBezTo>
                  <a:pt x="23319" y="13004"/>
                  <a:pt x="23338" y="13006"/>
                  <a:pt x="23351" y="13011"/>
                </a:cubicBezTo>
                <a:cubicBezTo>
                  <a:pt x="23551" y="13011"/>
                  <a:pt x="20916" y="14579"/>
                  <a:pt x="19581" y="15246"/>
                </a:cubicBezTo>
                <a:cubicBezTo>
                  <a:pt x="20515" y="14846"/>
                  <a:pt x="22550" y="13945"/>
                  <a:pt x="23017" y="13712"/>
                </a:cubicBezTo>
                <a:lnTo>
                  <a:pt x="23017" y="13712"/>
                </a:lnTo>
                <a:cubicBezTo>
                  <a:pt x="23017" y="13712"/>
                  <a:pt x="21516" y="14879"/>
                  <a:pt x="21082" y="15113"/>
                </a:cubicBezTo>
                <a:cubicBezTo>
                  <a:pt x="21516" y="14913"/>
                  <a:pt x="23818" y="14045"/>
                  <a:pt x="24151" y="13912"/>
                </a:cubicBezTo>
                <a:cubicBezTo>
                  <a:pt x="24170" y="13903"/>
                  <a:pt x="24183" y="13898"/>
                  <a:pt x="24192" y="13898"/>
                </a:cubicBezTo>
                <a:cubicBezTo>
                  <a:pt x="24339" y="13898"/>
                  <a:pt x="23106" y="15187"/>
                  <a:pt x="22350" y="15880"/>
                </a:cubicBezTo>
                <a:lnTo>
                  <a:pt x="25252" y="15113"/>
                </a:lnTo>
                <a:lnTo>
                  <a:pt x="25252" y="15113"/>
                </a:lnTo>
                <a:lnTo>
                  <a:pt x="24051" y="16714"/>
                </a:lnTo>
                <a:lnTo>
                  <a:pt x="24852" y="16781"/>
                </a:lnTo>
                <a:lnTo>
                  <a:pt x="25552" y="19549"/>
                </a:lnTo>
                <a:lnTo>
                  <a:pt x="24151" y="18615"/>
                </a:lnTo>
                <a:cubicBezTo>
                  <a:pt x="24142" y="18621"/>
                  <a:pt x="24131" y="18624"/>
                  <a:pt x="24118" y="18624"/>
                </a:cubicBezTo>
                <a:cubicBezTo>
                  <a:pt x="23770" y="18624"/>
                  <a:pt x="22131" y="16605"/>
                  <a:pt x="21783" y="16605"/>
                </a:cubicBezTo>
                <a:cubicBezTo>
                  <a:pt x="21770" y="16605"/>
                  <a:pt x="21759" y="16608"/>
                  <a:pt x="21749" y="16614"/>
                </a:cubicBezTo>
                <a:cubicBezTo>
                  <a:pt x="21182" y="16080"/>
                  <a:pt x="20582" y="15613"/>
                  <a:pt x="19982" y="15346"/>
                </a:cubicBezTo>
                <a:lnTo>
                  <a:pt x="19982" y="15346"/>
                </a:lnTo>
                <a:cubicBezTo>
                  <a:pt x="19982" y="15347"/>
                  <a:pt x="23017" y="18682"/>
                  <a:pt x="22817" y="18849"/>
                </a:cubicBezTo>
                <a:cubicBezTo>
                  <a:pt x="22350" y="18482"/>
                  <a:pt x="19982" y="16948"/>
                  <a:pt x="19982" y="16947"/>
                </a:cubicBezTo>
                <a:lnTo>
                  <a:pt x="19982" y="16947"/>
                </a:lnTo>
                <a:lnTo>
                  <a:pt x="20549" y="17548"/>
                </a:lnTo>
                <a:cubicBezTo>
                  <a:pt x="20382" y="17648"/>
                  <a:pt x="21916" y="18849"/>
                  <a:pt x="21816" y="18916"/>
                </a:cubicBezTo>
                <a:cubicBezTo>
                  <a:pt x="20882" y="18215"/>
                  <a:pt x="18247" y="16447"/>
                  <a:pt x="17580" y="16047"/>
                </a:cubicBezTo>
                <a:lnTo>
                  <a:pt x="17580" y="16047"/>
                </a:lnTo>
                <a:lnTo>
                  <a:pt x="19781" y="18082"/>
                </a:lnTo>
                <a:cubicBezTo>
                  <a:pt x="20356" y="18401"/>
                  <a:pt x="21784" y="19126"/>
                  <a:pt x="21698" y="19126"/>
                </a:cubicBezTo>
                <a:cubicBezTo>
                  <a:pt x="21649" y="19126"/>
                  <a:pt x="21111" y="18892"/>
                  <a:pt x="19648" y="18215"/>
                </a:cubicBezTo>
                <a:cubicBezTo>
                  <a:pt x="18347" y="17214"/>
                  <a:pt x="16546" y="15880"/>
                  <a:pt x="15512" y="15013"/>
                </a:cubicBezTo>
                <a:cubicBezTo>
                  <a:pt x="14930" y="14533"/>
                  <a:pt x="14696" y="14359"/>
                  <a:pt x="14662" y="14359"/>
                </a:cubicBezTo>
                <a:cubicBezTo>
                  <a:pt x="14571" y="14359"/>
                  <a:pt x="15845" y="15546"/>
                  <a:pt x="15845" y="15546"/>
                </a:cubicBezTo>
                <a:lnTo>
                  <a:pt x="16813" y="16847"/>
                </a:lnTo>
                <a:cubicBezTo>
                  <a:pt x="16813" y="16847"/>
                  <a:pt x="13177" y="14112"/>
                  <a:pt x="11409" y="13211"/>
                </a:cubicBezTo>
                <a:lnTo>
                  <a:pt x="11409" y="13211"/>
                </a:lnTo>
                <a:cubicBezTo>
                  <a:pt x="11409" y="13212"/>
                  <a:pt x="14911" y="16214"/>
                  <a:pt x="15312" y="16747"/>
                </a:cubicBezTo>
                <a:cubicBezTo>
                  <a:pt x="15312" y="16747"/>
                  <a:pt x="10975" y="13712"/>
                  <a:pt x="9674" y="13245"/>
                </a:cubicBezTo>
                <a:lnTo>
                  <a:pt x="9674" y="13245"/>
                </a:lnTo>
                <a:cubicBezTo>
                  <a:pt x="10308" y="13779"/>
                  <a:pt x="12376" y="15546"/>
                  <a:pt x="13210" y="16247"/>
                </a:cubicBezTo>
                <a:lnTo>
                  <a:pt x="9407" y="13712"/>
                </a:lnTo>
                <a:lnTo>
                  <a:pt x="9407" y="13712"/>
                </a:lnTo>
                <a:cubicBezTo>
                  <a:pt x="9408" y="13712"/>
                  <a:pt x="12143" y="16280"/>
                  <a:pt x="12343" y="16714"/>
                </a:cubicBezTo>
                <a:cubicBezTo>
                  <a:pt x="12356" y="16735"/>
                  <a:pt x="12354" y="16745"/>
                  <a:pt x="12338" y="16745"/>
                </a:cubicBezTo>
                <a:cubicBezTo>
                  <a:pt x="12071" y="16745"/>
                  <a:pt x="8051" y="14078"/>
                  <a:pt x="7974" y="14078"/>
                </a:cubicBezTo>
                <a:cubicBezTo>
                  <a:pt x="7973" y="14078"/>
                  <a:pt x="7973" y="14079"/>
                  <a:pt x="7973" y="14079"/>
                </a:cubicBezTo>
                <a:cubicBezTo>
                  <a:pt x="7906" y="14112"/>
                  <a:pt x="10541" y="16547"/>
                  <a:pt x="10742" y="16847"/>
                </a:cubicBezTo>
                <a:cubicBezTo>
                  <a:pt x="10757" y="16863"/>
                  <a:pt x="10762" y="16870"/>
                  <a:pt x="10758" y="16870"/>
                </a:cubicBezTo>
                <a:cubicBezTo>
                  <a:pt x="10696" y="16870"/>
                  <a:pt x="8199" y="14931"/>
                  <a:pt x="7539" y="14679"/>
                </a:cubicBezTo>
                <a:cubicBezTo>
                  <a:pt x="7482" y="14655"/>
                  <a:pt x="7441" y="14643"/>
                  <a:pt x="7416" y="14643"/>
                </a:cubicBezTo>
                <a:cubicBezTo>
                  <a:pt x="7124" y="14643"/>
                  <a:pt x="8673" y="16080"/>
                  <a:pt x="9040" y="16447"/>
                </a:cubicBezTo>
                <a:cubicBezTo>
                  <a:pt x="9078" y="16484"/>
                  <a:pt x="9085" y="16501"/>
                  <a:pt x="9067" y="16501"/>
                </a:cubicBezTo>
                <a:cubicBezTo>
                  <a:pt x="8875" y="16501"/>
                  <a:pt x="5839" y="14579"/>
                  <a:pt x="5838" y="14579"/>
                </a:cubicBezTo>
                <a:lnTo>
                  <a:pt x="5838" y="14579"/>
                </a:lnTo>
                <a:lnTo>
                  <a:pt x="8173" y="16714"/>
                </a:lnTo>
                <a:cubicBezTo>
                  <a:pt x="7473" y="16114"/>
                  <a:pt x="5972" y="15346"/>
                  <a:pt x="5038" y="14846"/>
                </a:cubicBezTo>
                <a:lnTo>
                  <a:pt x="5038" y="14846"/>
                </a:lnTo>
                <a:cubicBezTo>
                  <a:pt x="6072" y="15580"/>
                  <a:pt x="7039" y="16914"/>
                  <a:pt x="7039" y="16914"/>
                </a:cubicBezTo>
                <a:cubicBezTo>
                  <a:pt x="5371" y="15513"/>
                  <a:pt x="2736" y="15080"/>
                  <a:pt x="2736" y="15079"/>
                </a:cubicBezTo>
                <a:lnTo>
                  <a:pt x="2736" y="15079"/>
                </a:lnTo>
                <a:cubicBezTo>
                  <a:pt x="3670" y="15280"/>
                  <a:pt x="5905" y="16881"/>
                  <a:pt x="5905" y="16881"/>
                </a:cubicBezTo>
                <a:cubicBezTo>
                  <a:pt x="5238" y="16581"/>
                  <a:pt x="1402" y="16080"/>
                  <a:pt x="1402" y="16080"/>
                </a:cubicBezTo>
                <a:lnTo>
                  <a:pt x="1402" y="16080"/>
                </a:lnTo>
                <a:lnTo>
                  <a:pt x="4137" y="17181"/>
                </a:lnTo>
                <a:cubicBezTo>
                  <a:pt x="3136" y="16914"/>
                  <a:pt x="1" y="16914"/>
                  <a:pt x="1" y="16914"/>
                </a:cubicBezTo>
                <a:lnTo>
                  <a:pt x="1" y="16914"/>
                </a:lnTo>
                <a:cubicBezTo>
                  <a:pt x="1" y="16914"/>
                  <a:pt x="3837" y="17548"/>
                  <a:pt x="3203" y="17681"/>
                </a:cubicBezTo>
                <a:cubicBezTo>
                  <a:pt x="2569" y="17748"/>
                  <a:pt x="34" y="18682"/>
                  <a:pt x="34" y="18682"/>
                </a:cubicBezTo>
                <a:cubicBezTo>
                  <a:pt x="1135" y="18615"/>
                  <a:pt x="3870" y="17848"/>
                  <a:pt x="3870" y="17848"/>
                </a:cubicBezTo>
                <a:lnTo>
                  <a:pt x="3870" y="17848"/>
                </a:lnTo>
                <a:lnTo>
                  <a:pt x="601" y="19850"/>
                </a:lnTo>
                <a:cubicBezTo>
                  <a:pt x="1902" y="19616"/>
                  <a:pt x="4970" y="18115"/>
                  <a:pt x="4971" y="18115"/>
                </a:cubicBezTo>
                <a:lnTo>
                  <a:pt x="4971" y="18115"/>
                </a:lnTo>
                <a:lnTo>
                  <a:pt x="2069" y="19716"/>
                </a:lnTo>
                <a:cubicBezTo>
                  <a:pt x="2608" y="19596"/>
                  <a:pt x="5517" y="18399"/>
                  <a:pt x="5933" y="18399"/>
                </a:cubicBezTo>
                <a:cubicBezTo>
                  <a:pt x="5980" y="18399"/>
                  <a:pt x="5995" y="18415"/>
                  <a:pt x="5972" y="18449"/>
                </a:cubicBezTo>
                <a:cubicBezTo>
                  <a:pt x="5671" y="18782"/>
                  <a:pt x="3069" y="20250"/>
                  <a:pt x="3069" y="20250"/>
                </a:cubicBezTo>
                <a:cubicBezTo>
                  <a:pt x="3937" y="20083"/>
                  <a:pt x="7806" y="18082"/>
                  <a:pt x="8640" y="17681"/>
                </a:cubicBezTo>
                <a:cubicBezTo>
                  <a:pt x="7573" y="17681"/>
                  <a:pt x="6505" y="17748"/>
                  <a:pt x="5338" y="17848"/>
                </a:cubicBezTo>
                <a:cubicBezTo>
                  <a:pt x="5338" y="17848"/>
                  <a:pt x="6672" y="17615"/>
                  <a:pt x="8807" y="17581"/>
                </a:cubicBezTo>
                <a:cubicBezTo>
                  <a:pt x="9093" y="17575"/>
                  <a:pt x="9393" y="17571"/>
                  <a:pt x="9706" y="17571"/>
                </a:cubicBezTo>
                <a:cubicBezTo>
                  <a:pt x="12709" y="17571"/>
                  <a:pt x="16864" y="17905"/>
                  <a:pt x="20882" y="19416"/>
                </a:cubicBezTo>
                <a:cubicBezTo>
                  <a:pt x="21049" y="19449"/>
                  <a:pt x="21182" y="19549"/>
                  <a:pt x="21349" y="19583"/>
                </a:cubicBezTo>
                <a:cubicBezTo>
                  <a:pt x="21249" y="19616"/>
                  <a:pt x="23751" y="20950"/>
                  <a:pt x="23718" y="21017"/>
                </a:cubicBezTo>
                <a:cubicBezTo>
                  <a:pt x="23716" y="21019"/>
                  <a:pt x="23712" y="21020"/>
                  <a:pt x="23707" y="21020"/>
                </a:cubicBezTo>
                <a:cubicBezTo>
                  <a:pt x="23517" y="21020"/>
                  <a:pt x="21116" y="19914"/>
                  <a:pt x="20926" y="19914"/>
                </a:cubicBezTo>
                <a:cubicBezTo>
                  <a:pt x="20921" y="19914"/>
                  <a:pt x="20917" y="19914"/>
                  <a:pt x="20916" y="19916"/>
                </a:cubicBezTo>
                <a:cubicBezTo>
                  <a:pt x="17929" y="18604"/>
                  <a:pt x="14007" y="17614"/>
                  <a:pt x="8957" y="17614"/>
                </a:cubicBezTo>
                <a:cubicBezTo>
                  <a:pt x="8874" y="17614"/>
                  <a:pt x="8791" y="17614"/>
                  <a:pt x="8707" y="17615"/>
                </a:cubicBezTo>
                <a:cubicBezTo>
                  <a:pt x="8140" y="18248"/>
                  <a:pt x="4337" y="20350"/>
                  <a:pt x="4337" y="20350"/>
                </a:cubicBezTo>
                <a:cubicBezTo>
                  <a:pt x="5338" y="20116"/>
                  <a:pt x="8540" y="18549"/>
                  <a:pt x="8540" y="18549"/>
                </a:cubicBezTo>
                <a:lnTo>
                  <a:pt x="8540" y="18549"/>
                </a:lnTo>
                <a:cubicBezTo>
                  <a:pt x="8173" y="19282"/>
                  <a:pt x="5638" y="20583"/>
                  <a:pt x="5638" y="20583"/>
                </a:cubicBezTo>
                <a:cubicBezTo>
                  <a:pt x="6905" y="20350"/>
                  <a:pt x="11742" y="18115"/>
                  <a:pt x="11742" y="18115"/>
                </a:cubicBezTo>
                <a:lnTo>
                  <a:pt x="11742" y="18115"/>
                </a:lnTo>
                <a:cubicBezTo>
                  <a:pt x="11576" y="18849"/>
                  <a:pt x="6639" y="21217"/>
                  <a:pt x="6639" y="21217"/>
                </a:cubicBezTo>
                <a:cubicBezTo>
                  <a:pt x="7673" y="20950"/>
                  <a:pt x="12242" y="18549"/>
                  <a:pt x="12243" y="18549"/>
                </a:cubicBezTo>
                <a:lnTo>
                  <a:pt x="12243" y="18549"/>
                </a:lnTo>
                <a:cubicBezTo>
                  <a:pt x="10975" y="19883"/>
                  <a:pt x="7639" y="21617"/>
                  <a:pt x="7639" y="21617"/>
                </a:cubicBezTo>
                <a:cubicBezTo>
                  <a:pt x="8206" y="21517"/>
                  <a:pt x="13243" y="19616"/>
                  <a:pt x="13243" y="19616"/>
                </a:cubicBezTo>
                <a:lnTo>
                  <a:pt x="13243" y="19616"/>
                </a:lnTo>
                <a:cubicBezTo>
                  <a:pt x="11976" y="20517"/>
                  <a:pt x="8707" y="22285"/>
                  <a:pt x="8707" y="22285"/>
                </a:cubicBezTo>
                <a:cubicBezTo>
                  <a:pt x="10041" y="21918"/>
                  <a:pt x="15178" y="19783"/>
                  <a:pt x="15178" y="19783"/>
                </a:cubicBezTo>
                <a:lnTo>
                  <a:pt x="15178" y="19783"/>
                </a:lnTo>
                <a:cubicBezTo>
                  <a:pt x="14611" y="20683"/>
                  <a:pt x="10341" y="23052"/>
                  <a:pt x="10341" y="23052"/>
                </a:cubicBezTo>
                <a:cubicBezTo>
                  <a:pt x="10842" y="22952"/>
                  <a:pt x="15011" y="20884"/>
                  <a:pt x="15011" y="20884"/>
                </a:cubicBezTo>
                <a:lnTo>
                  <a:pt x="15011" y="20884"/>
                </a:lnTo>
                <a:lnTo>
                  <a:pt x="11642" y="23219"/>
                </a:lnTo>
                <a:cubicBezTo>
                  <a:pt x="12343" y="23052"/>
                  <a:pt x="19047" y="20017"/>
                  <a:pt x="19048" y="20016"/>
                </a:cubicBezTo>
                <a:lnTo>
                  <a:pt x="19048" y="20016"/>
                </a:lnTo>
                <a:cubicBezTo>
                  <a:pt x="18581" y="20617"/>
                  <a:pt x="12076" y="23886"/>
                  <a:pt x="12076" y="23886"/>
                </a:cubicBezTo>
                <a:cubicBezTo>
                  <a:pt x="12510" y="23786"/>
                  <a:pt x="18713" y="21184"/>
                  <a:pt x="18714" y="21184"/>
                </a:cubicBezTo>
                <a:lnTo>
                  <a:pt x="18714" y="21184"/>
                </a:lnTo>
                <a:cubicBezTo>
                  <a:pt x="18713" y="21184"/>
                  <a:pt x="13144" y="24257"/>
                  <a:pt x="13199" y="24257"/>
                </a:cubicBezTo>
                <a:cubicBezTo>
                  <a:pt x="13200" y="24257"/>
                  <a:pt x="13204" y="24255"/>
                  <a:pt x="13210" y="24253"/>
                </a:cubicBezTo>
                <a:cubicBezTo>
                  <a:pt x="13497" y="24189"/>
                  <a:pt x="19614" y="21500"/>
                  <a:pt x="19882" y="21500"/>
                </a:cubicBezTo>
                <a:cubicBezTo>
                  <a:pt x="19894" y="21500"/>
                  <a:pt x="19895" y="21506"/>
                  <a:pt x="19881" y="21517"/>
                </a:cubicBezTo>
                <a:cubicBezTo>
                  <a:pt x="19581" y="21751"/>
                  <a:pt x="13477" y="25720"/>
                  <a:pt x="13477" y="25720"/>
                </a:cubicBezTo>
                <a:cubicBezTo>
                  <a:pt x="13911" y="25687"/>
                  <a:pt x="21816" y="21418"/>
                  <a:pt x="21816" y="21417"/>
                </a:cubicBezTo>
                <a:lnTo>
                  <a:pt x="21816" y="21417"/>
                </a:lnTo>
                <a:cubicBezTo>
                  <a:pt x="21683" y="21884"/>
                  <a:pt x="14978" y="26254"/>
                  <a:pt x="14978" y="26254"/>
                </a:cubicBezTo>
                <a:cubicBezTo>
                  <a:pt x="15545" y="25954"/>
                  <a:pt x="22517" y="22952"/>
                  <a:pt x="23017" y="22752"/>
                </a:cubicBezTo>
                <a:lnTo>
                  <a:pt x="23017" y="22752"/>
                </a:lnTo>
                <a:cubicBezTo>
                  <a:pt x="22577" y="23133"/>
                  <a:pt x="22267" y="23385"/>
                  <a:pt x="22220" y="23440"/>
                </a:cubicBezTo>
                <a:lnTo>
                  <a:pt x="22220" y="23440"/>
                </a:lnTo>
                <a:cubicBezTo>
                  <a:pt x="20435" y="24745"/>
                  <a:pt x="16246" y="27021"/>
                  <a:pt x="16246" y="27021"/>
                </a:cubicBezTo>
                <a:cubicBezTo>
                  <a:pt x="16813" y="26921"/>
                  <a:pt x="22483" y="24553"/>
                  <a:pt x="24318" y="23752"/>
                </a:cubicBezTo>
                <a:lnTo>
                  <a:pt x="24318" y="23752"/>
                </a:lnTo>
                <a:cubicBezTo>
                  <a:pt x="24084" y="23952"/>
                  <a:pt x="23918" y="24086"/>
                  <a:pt x="23918" y="24086"/>
                </a:cubicBezTo>
                <a:cubicBezTo>
                  <a:pt x="24185" y="24019"/>
                  <a:pt x="24485" y="23919"/>
                  <a:pt x="24718" y="23786"/>
                </a:cubicBezTo>
                <a:lnTo>
                  <a:pt x="24718" y="23786"/>
                </a:lnTo>
                <a:cubicBezTo>
                  <a:pt x="24518" y="24119"/>
                  <a:pt x="24151" y="24520"/>
                  <a:pt x="23651" y="24886"/>
                </a:cubicBezTo>
                <a:cubicBezTo>
                  <a:pt x="23384" y="24920"/>
                  <a:pt x="23084" y="24953"/>
                  <a:pt x="22817" y="25020"/>
                </a:cubicBezTo>
                <a:cubicBezTo>
                  <a:pt x="20882" y="25353"/>
                  <a:pt x="18747" y="26054"/>
                  <a:pt x="17813" y="26621"/>
                </a:cubicBezTo>
                <a:cubicBezTo>
                  <a:pt x="18247" y="26454"/>
                  <a:pt x="20515" y="26021"/>
                  <a:pt x="22250" y="25754"/>
                </a:cubicBezTo>
                <a:lnTo>
                  <a:pt x="22250" y="25754"/>
                </a:lnTo>
                <a:cubicBezTo>
                  <a:pt x="21516" y="26187"/>
                  <a:pt x="20715" y="26554"/>
                  <a:pt x="19982" y="26921"/>
                </a:cubicBezTo>
                <a:cubicBezTo>
                  <a:pt x="18981" y="27255"/>
                  <a:pt x="18013" y="27688"/>
                  <a:pt x="17346" y="28022"/>
                </a:cubicBezTo>
                <a:lnTo>
                  <a:pt x="16713" y="28222"/>
                </a:lnTo>
                <a:cubicBezTo>
                  <a:pt x="16813" y="28222"/>
                  <a:pt x="16913" y="28189"/>
                  <a:pt x="17079" y="28122"/>
                </a:cubicBezTo>
                <a:lnTo>
                  <a:pt x="17079" y="28122"/>
                </a:lnTo>
                <a:cubicBezTo>
                  <a:pt x="17013" y="28189"/>
                  <a:pt x="16913" y="28256"/>
                  <a:pt x="16846" y="28289"/>
                </a:cubicBezTo>
                <a:cubicBezTo>
                  <a:pt x="18893" y="27530"/>
                  <a:pt x="21005" y="26966"/>
                  <a:pt x="23021" y="26631"/>
                </a:cubicBezTo>
                <a:lnTo>
                  <a:pt x="23021" y="26631"/>
                </a:lnTo>
                <a:cubicBezTo>
                  <a:pt x="22604" y="26776"/>
                  <a:pt x="21007" y="27206"/>
                  <a:pt x="19348" y="27922"/>
                </a:cubicBezTo>
                <a:cubicBezTo>
                  <a:pt x="17346" y="28756"/>
                  <a:pt x="15211" y="30023"/>
                  <a:pt x="14644" y="30557"/>
                </a:cubicBezTo>
                <a:cubicBezTo>
                  <a:pt x="16713" y="29423"/>
                  <a:pt x="18847" y="28589"/>
                  <a:pt x="20916" y="27955"/>
                </a:cubicBezTo>
                <a:lnTo>
                  <a:pt x="20916" y="27955"/>
                </a:lnTo>
                <a:cubicBezTo>
                  <a:pt x="19581" y="28556"/>
                  <a:pt x="14711" y="31258"/>
                  <a:pt x="13343" y="32725"/>
                </a:cubicBezTo>
                <a:cubicBezTo>
                  <a:pt x="13343" y="32725"/>
                  <a:pt x="14878" y="31725"/>
                  <a:pt x="16546" y="30957"/>
                </a:cubicBezTo>
                <a:cubicBezTo>
                  <a:pt x="18180" y="30190"/>
                  <a:pt x="19915" y="29590"/>
                  <a:pt x="20182" y="29556"/>
                </a:cubicBezTo>
                <a:lnTo>
                  <a:pt x="20182" y="29556"/>
                </a:lnTo>
                <a:cubicBezTo>
                  <a:pt x="20182" y="29557"/>
                  <a:pt x="18380" y="30357"/>
                  <a:pt x="16546" y="31591"/>
                </a:cubicBezTo>
                <a:cubicBezTo>
                  <a:pt x="14845" y="32725"/>
                  <a:pt x="13043" y="34260"/>
                  <a:pt x="12409" y="34927"/>
                </a:cubicBezTo>
                <a:cubicBezTo>
                  <a:pt x="13177" y="34260"/>
                  <a:pt x="17546" y="31291"/>
                  <a:pt x="18080" y="31291"/>
                </a:cubicBezTo>
                <a:cubicBezTo>
                  <a:pt x="18080" y="31291"/>
                  <a:pt x="16679" y="32192"/>
                  <a:pt x="15211" y="33459"/>
                </a:cubicBezTo>
                <a:cubicBezTo>
                  <a:pt x="13810" y="34693"/>
                  <a:pt x="12343" y="36228"/>
                  <a:pt x="11909" y="36928"/>
                </a:cubicBezTo>
                <a:cubicBezTo>
                  <a:pt x="12471" y="36300"/>
                  <a:pt x="17094" y="32758"/>
                  <a:pt x="17568" y="32758"/>
                </a:cubicBezTo>
                <a:cubicBezTo>
                  <a:pt x="17572" y="32758"/>
                  <a:pt x="17576" y="32758"/>
                  <a:pt x="17580" y="32759"/>
                </a:cubicBezTo>
                <a:cubicBezTo>
                  <a:pt x="17580" y="32759"/>
                  <a:pt x="16145" y="33860"/>
                  <a:pt x="14744" y="35227"/>
                </a:cubicBezTo>
                <a:cubicBezTo>
                  <a:pt x="13352" y="36553"/>
                  <a:pt x="11993" y="38208"/>
                  <a:pt x="11714" y="38556"/>
                </a:cubicBezTo>
                <a:lnTo>
                  <a:pt x="11714" y="38556"/>
                </a:lnTo>
                <a:cubicBezTo>
                  <a:pt x="11856" y="38412"/>
                  <a:pt x="14823" y="36036"/>
                  <a:pt x="16646" y="35027"/>
                </a:cubicBezTo>
                <a:lnTo>
                  <a:pt x="16646" y="35027"/>
                </a:lnTo>
                <a:cubicBezTo>
                  <a:pt x="16679" y="35027"/>
                  <a:pt x="14015" y="36426"/>
                  <a:pt x="11182" y="40089"/>
                </a:cubicBezTo>
                <a:lnTo>
                  <a:pt x="11182" y="40089"/>
                </a:lnTo>
                <a:cubicBezTo>
                  <a:pt x="11308" y="39957"/>
                  <a:pt x="13254" y="38394"/>
                  <a:pt x="13872" y="38098"/>
                </a:cubicBezTo>
                <a:lnTo>
                  <a:pt x="13872" y="38098"/>
                </a:lnTo>
                <a:cubicBezTo>
                  <a:pt x="13758" y="38184"/>
                  <a:pt x="11597" y="40380"/>
                  <a:pt x="11160" y="41004"/>
                </a:cubicBezTo>
                <a:lnTo>
                  <a:pt x="11160" y="41004"/>
                </a:lnTo>
                <a:cubicBezTo>
                  <a:pt x="11416" y="40724"/>
                  <a:pt x="14243" y="38596"/>
                  <a:pt x="14911" y="38596"/>
                </a:cubicBezTo>
                <a:lnTo>
                  <a:pt x="15011" y="38596"/>
                </a:lnTo>
                <a:cubicBezTo>
                  <a:pt x="14745" y="38630"/>
                  <a:pt x="11149" y="41293"/>
                  <a:pt x="10543" y="42296"/>
                </a:cubicBezTo>
                <a:lnTo>
                  <a:pt x="10543" y="42296"/>
                </a:lnTo>
                <a:cubicBezTo>
                  <a:pt x="10623" y="42196"/>
                  <a:pt x="13258" y="39959"/>
                  <a:pt x="14177" y="39630"/>
                </a:cubicBezTo>
                <a:cubicBezTo>
                  <a:pt x="14246" y="39596"/>
                  <a:pt x="14288" y="39580"/>
                  <a:pt x="14308" y="39580"/>
                </a:cubicBezTo>
                <a:cubicBezTo>
                  <a:pt x="14534" y="39580"/>
                  <a:pt x="11723" y="41709"/>
                  <a:pt x="11415" y="42189"/>
                </a:cubicBezTo>
                <a:lnTo>
                  <a:pt x="11415" y="42189"/>
                </a:lnTo>
                <a:cubicBezTo>
                  <a:pt x="11544" y="42045"/>
                  <a:pt x="13774" y="40588"/>
                  <a:pt x="14037" y="40435"/>
                </a:cubicBezTo>
                <a:lnTo>
                  <a:pt x="14037" y="40435"/>
                </a:lnTo>
                <a:cubicBezTo>
                  <a:pt x="13892" y="40551"/>
                  <a:pt x="11514" y="42938"/>
                  <a:pt x="11185" y="43613"/>
                </a:cubicBezTo>
                <a:lnTo>
                  <a:pt x="11185" y="43613"/>
                </a:lnTo>
                <a:cubicBezTo>
                  <a:pt x="11364" y="43361"/>
                  <a:pt x="13985" y="40937"/>
                  <a:pt x="14343" y="40898"/>
                </a:cubicBezTo>
                <a:lnTo>
                  <a:pt x="14343" y="40898"/>
                </a:lnTo>
                <a:cubicBezTo>
                  <a:pt x="14284" y="40936"/>
                  <a:pt x="12504" y="43074"/>
                  <a:pt x="12143" y="43566"/>
                </a:cubicBezTo>
                <a:cubicBezTo>
                  <a:pt x="12371" y="43273"/>
                  <a:pt x="14422" y="41509"/>
                  <a:pt x="14696" y="41371"/>
                </a:cubicBezTo>
                <a:lnTo>
                  <a:pt x="14696" y="41371"/>
                </a:lnTo>
                <a:cubicBezTo>
                  <a:pt x="14495" y="41533"/>
                  <a:pt x="12423" y="44181"/>
                  <a:pt x="12026" y="44839"/>
                </a:cubicBezTo>
                <a:lnTo>
                  <a:pt x="12026" y="44839"/>
                </a:lnTo>
                <a:cubicBezTo>
                  <a:pt x="12219" y="44574"/>
                  <a:pt x="14055" y="42601"/>
                  <a:pt x="14845" y="42032"/>
                </a:cubicBezTo>
                <a:lnTo>
                  <a:pt x="14845" y="42032"/>
                </a:lnTo>
                <a:cubicBezTo>
                  <a:pt x="14544" y="42299"/>
                  <a:pt x="12543" y="44701"/>
                  <a:pt x="12209" y="45435"/>
                </a:cubicBezTo>
                <a:cubicBezTo>
                  <a:pt x="13077" y="44467"/>
                  <a:pt x="14011" y="43600"/>
                  <a:pt x="14978" y="42866"/>
                </a:cubicBezTo>
                <a:lnTo>
                  <a:pt x="14978" y="42866"/>
                </a:lnTo>
                <a:cubicBezTo>
                  <a:pt x="14344" y="43466"/>
                  <a:pt x="12409" y="46369"/>
                  <a:pt x="12476" y="46402"/>
                </a:cubicBezTo>
                <a:cubicBezTo>
                  <a:pt x="12707" y="45874"/>
                  <a:pt x="15352" y="42965"/>
                  <a:pt x="15475" y="42965"/>
                </a:cubicBezTo>
                <a:cubicBezTo>
                  <a:pt x="15477" y="42965"/>
                  <a:pt x="15478" y="42965"/>
                  <a:pt x="15478" y="42966"/>
                </a:cubicBezTo>
                <a:cubicBezTo>
                  <a:pt x="15478" y="42966"/>
                  <a:pt x="16913" y="29356"/>
                  <a:pt x="26720" y="25754"/>
                </a:cubicBezTo>
                <a:lnTo>
                  <a:pt x="26720" y="25754"/>
                </a:lnTo>
                <a:cubicBezTo>
                  <a:pt x="26719" y="25754"/>
                  <a:pt x="18347" y="29557"/>
                  <a:pt x="15478" y="42966"/>
                </a:cubicBezTo>
                <a:cubicBezTo>
                  <a:pt x="15145" y="43233"/>
                  <a:pt x="13110" y="46235"/>
                  <a:pt x="12843" y="46936"/>
                </a:cubicBezTo>
                <a:cubicBezTo>
                  <a:pt x="13169" y="46225"/>
                  <a:pt x="15072" y="44015"/>
                  <a:pt x="15495" y="43552"/>
                </a:cubicBezTo>
                <a:lnTo>
                  <a:pt x="15495" y="43552"/>
                </a:lnTo>
                <a:cubicBezTo>
                  <a:pt x="14864" y="44276"/>
                  <a:pt x="13345" y="47472"/>
                  <a:pt x="13377" y="47536"/>
                </a:cubicBezTo>
                <a:cubicBezTo>
                  <a:pt x="13541" y="46976"/>
                  <a:pt x="15429" y="44466"/>
                  <a:pt x="15477" y="44466"/>
                </a:cubicBezTo>
                <a:cubicBezTo>
                  <a:pt x="15478" y="44466"/>
                  <a:pt x="15478" y="44466"/>
                  <a:pt x="15478" y="44467"/>
                </a:cubicBezTo>
                <a:cubicBezTo>
                  <a:pt x="15078" y="45068"/>
                  <a:pt x="14077" y="47202"/>
                  <a:pt x="13810" y="48036"/>
                </a:cubicBezTo>
                <a:cubicBezTo>
                  <a:pt x="14144" y="47202"/>
                  <a:pt x="15312" y="45368"/>
                  <a:pt x="15345" y="45368"/>
                </a:cubicBezTo>
                <a:lnTo>
                  <a:pt x="15345" y="45368"/>
                </a:lnTo>
                <a:cubicBezTo>
                  <a:pt x="14924" y="45985"/>
                  <a:pt x="14126" y="48349"/>
                  <a:pt x="13902" y="49124"/>
                </a:cubicBezTo>
                <a:lnTo>
                  <a:pt x="13902" y="49124"/>
                </a:lnTo>
                <a:cubicBezTo>
                  <a:pt x="14210" y="48184"/>
                  <a:pt x="15622" y="45565"/>
                  <a:pt x="15712" y="45535"/>
                </a:cubicBezTo>
                <a:lnTo>
                  <a:pt x="15712" y="45535"/>
                </a:lnTo>
                <a:cubicBezTo>
                  <a:pt x="15578" y="45902"/>
                  <a:pt x="14444" y="49204"/>
                  <a:pt x="14544" y="49237"/>
                </a:cubicBezTo>
                <a:cubicBezTo>
                  <a:pt x="14677" y="48574"/>
                  <a:pt x="15731" y="46101"/>
                  <a:pt x="15745" y="46101"/>
                </a:cubicBezTo>
                <a:cubicBezTo>
                  <a:pt x="15745" y="46101"/>
                  <a:pt x="15745" y="46101"/>
                  <a:pt x="15745" y="46102"/>
                </a:cubicBezTo>
                <a:cubicBezTo>
                  <a:pt x="15512" y="46602"/>
                  <a:pt x="15011" y="49771"/>
                  <a:pt x="15011" y="50371"/>
                </a:cubicBezTo>
                <a:cubicBezTo>
                  <a:pt x="15045" y="49704"/>
                  <a:pt x="15912" y="46535"/>
                  <a:pt x="15945" y="46535"/>
                </a:cubicBezTo>
                <a:lnTo>
                  <a:pt x="15945" y="46969"/>
                </a:lnTo>
                <a:lnTo>
                  <a:pt x="15879" y="47369"/>
                </a:lnTo>
                <a:cubicBezTo>
                  <a:pt x="15792" y="47685"/>
                  <a:pt x="15657" y="49608"/>
                  <a:pt x="15621" y="50137"/>
                </a:cubicBezTo>
                <a:lnTo>
                  <a:pt x="15621" y="50137"/>
                </a:lnTo>
                <a:cubicBezTo>
                  <a:pt x="15685" y="49570"/>
                  <a:pt x="16017" y="47407"/>
                  <a:pt x="16154" y="47407"/>
                </a:cubicBezTo>
                <a:cubicBezTo>
                  <a:pt x="16163" y="47407"/>
                  <a:pt x="16172" y="47416"/>
                  <a:pt x="16179" y="47436"/>
                </a:cubicBezTo>
                <a:cubicBezTo>
                  <a:pt x="16212" y="47803"/>
                  <a:pt x="16846" y="50271"/>
                  <a:pt x="16879" y="50271"/>
                </a:cubicBezTo>
                <a:cubicBezTo>
                  <a:pt x="16846" y="49738"/>
                  <a:pt x="16446" y="47436"/>
                  <a:pt x="16446" y="47436"/>
                </a:cubicBezTo>
                <a:lnTo>
                  <a:pt x="16446" y="47436"/>
                </a:lnTo>
                <a:cubicBezTo>
                  <a:pt x="16746" y="47636"/>
                  <a:pt x="17413" y="48804"/>
                  <a:pt x="17413" y="48804"/>
                </a:cubicBezTo>
                <a:cubicBezTo>
                  <a:pt x="17346" y="48637"/>
                  <a:pt x="16446" y="46702"/>
                  <a:pt x="16446" y="46702"/>
                </a:cubicBezTo>
                <a:lnTo>
                  <a:pt x="16446" y="46702"/>
                </a:lnTo>
                <a:cubicBezTo>
                  <a:pt x="16746" y="46936"/>
                  <a:pt x="17913" y="48770"/>
                  <a:pt x="17947" y="48770"/>
                </a:cubicBezTo>
                <a:cubicBezTo>
                  <a:pt x="17747" y="48270"/>
                  <a:pt x="16279" y="45701"/>
                  <a:pt x="16279" y="45635"/>
                </a:cubicBezTo>
                <a:lnTo>
                  <a:pt x="16279" y="45635"/>
                </a:lnTo>
                <a:cubicBezTo>
                  <a:pt x="16446" y="45935"/>
                  <a:pt x="18080" y="47903"/>
                  <a:pt x="18080" y="47903"/>
                </a:cubicBezTo>
                <a:cubicBezTo>
                  <a:pt x="17880" y="47469"/>
                  <a:pt x="16346" y="45201"/>
                  <a:pt x="16379" y="45134"/>
                </a:cubicBezTo>
                <a:lnTo>
                  <a:pt x="16379" y="45134"/>
                </a:lnTo>
                <a:cubicBezTo>
                  <a:pt x="16676" y="45300"/>
                  <a:pt x="18251" y="47069"/>
                  <a:pt x="18280" y="47069"/>
                </a:cubicBezTo>
                <a:cubicBezTo>
                  <a:pt x="18280" y="47069"/>
                  <a:pt x="18280" y="47069"/>
                  <a:pt x="18280" y="47069"/>
                </a:cubicBezTo>
                <a:cubicBezTo>
                  <a:pt x="18080" y="46702"/>
                  <a:pt x="16346" y="44267"/>
                  <a:pt x="16346" y="44234"/>
                </a:cubicBezTo>
                <a:lnTo>
                  <a:pt x="16346" y="44234"/>
                </a:lnTo>
                <a:cubicBezTo>
                  <a:pt x="16544" y="44465"/>
                  <a:pt x="18683" y="46736"/>
                  <a:pt x="18714" y="46736"/>
                </a:cubicBezTo>
                <a:cubicBezTo>
                  <a:pt x="18714" y="46736"/>
                  <a:pt x="18714" y="46736"/>
                  <a:pt x="18714" y="46735"/>
                </a:cubicBezTo>
                <a:cubicBezTo>
                  <a:pt x="18380" y="46135"/>
                  <a:pt x="16379" y="43500"/>
                  <a:pt x="16412" y="43466"/>
                </a:cubicBezTo>
                <a:lnTo>
                  <a:pt x="16412" y="43466"/>
                </a:lnTo>
                <a:cubicBezTo>
                  <a:pt x="16913" y="43800"/>
                  <a:pt x="18614" y="45735"/>
                  <a:pt x="18681" y="45735"/>
                </a:cubicBezTo>
                <a:cubicBezTo>
                  <a:pt x="18414" y="45301"/>
                  <a:pt x="16746" y="42766"/>
                  <a:pt x="16412" y="42432"/>
                </a:cubicBezTo>
                <a:lnTo>
                  <a:pt x="16412" y="42432"/>
                </a:lnTo>
                <a:cubicBezTo>
                  <a:pt x="17108" y="42830"/>
                  <a:pt x="18925" y="45468"/>
                  <a:pt x="18947" y="45468"/>
                </a:cubicBezTo>
                <a:cubicBezTo>
                  <a:pt x="18947" y="45468"/>
                  <a:pt x="18947" y="45468"/>
                  <a:pt x="18947" y="45468"/>
                </a:cubicBezTo>
                <a:cubicBezTo>
                  <a:pt x="18747" y="44734"/>
                  <a:pt x="16813" y="40898"/>
                  <a:pt x="16879" y="40831"/>
                </a:cubicBezTo>
                <a:lnTo>
                  <a:pt x="16879" y="40831"/>
                </a:lnTo>
                <a:cubicBezTo>
                  <a:pt x="17406" y="41589"/>
                  <a:pt x="19007" y="44168"/>
                  <a:pt x="19079" y="44168"/>
                </a:cubicBezTo>
                <a:cubicBezTo>
                  <a:pt x="19080" y="44168"/>
                  <a:pt x="19080" y="44168"/>
                  <a:pt x="19081" y="44167"/>
                </a:cubicBezTo>
                <a:cubicBezTo>
                  <a:pt x="18847" y="43300"/>
                  <a:pt x="17180" y="39297"/>
                  <a:pt x="17246" y="39263"/>
                </a:cubicBezTo>
                <a:lnTo>
                  <a:pt x="17246" y="39263"/>
                </a:lnTo>
                <a:cubicBezTo>
                  <a:pt x="17676" y="39627"/>
                  <a:pt x="19446" y="42934"/>
                  <a:pt x="19513" y="42934"/>
                </a:cubicBezTo>
                <a:cubicBezTo>
                  <a:pt x="19514" y="42934"/>
                  <a:pt x="19514" y="42933"/>
                  <a:pt x="19515" y="42933"/>
                </a:cubicBezTo>
                <a:cubicBezTo>
                  <a:pt x="19348" y="42833"/>
                  <a:pt x="18247" y="37596"/>
                  <a:pt x="18247" y="37462"/>
                </a:cubicBezTo>
                <a:lnTo>
                  <a:pt x="18247" y="37462"/>
                </a:lnTo>
                <a:cubicBezTo>
                  <a:pt x="18873" y="38286"/>
                  <a:pt x="20019" y="42167"/>
                  <a:pt x="20144" y="42167"/>
                </a:cubicBezTo>
                <a:cubicBezTo>
                  <a:pt x="20146" y="42167"/>
                  <a:pt x="20147" y="42167"/>
                  <a:pt x="20148" y="42165"/>
                </a:cubicBezTo>
                <a:cubicBezTo>
                  <a:pt x="20248" y="40564"/>
                  <a:pt x="19515" y="35661"/>
                  <a:pt x="19548" y="35627"/>
                </a:cubicBezTo>
                <a:lnTo>
                  <a:pt x="19548" y="35627"/>
                </a:lnTo>
                <a:cubicBezTo>
                  <a:pt x="19748" y="36094"/>
                  <a:pt x="21182" y="39997"/>
                  <a:pt x="21182" y="39997"/>
                </a:cubicBezTo>
                <a:cubicBezTo>
                  <a:pt x="21309" y="38160"/>
                  <a:pt x="20684" y="33284"/>
                  <a:pt x="20878" y="33284"/>
                </a:cubicBezTo>
                <a:cubicBezTo>
                  <a:pt x="20888" y="33284"/>
                  <a:pt x="20900" y="33297"/>
                  <a:pt x="20916" y="33326"/>
                </a:cubicBezTo>
                <a:cubicBezTo>
                  <a:pt x="21082" y="33960"/>
                  <a:pt x="22016" y="38763"/>
                  <a:pt x="22050" y="38763"/>
                </a:cubicBezTo>
                <a:cubicBezTo>
                  <a:pt x="22183" y="37629"/>
                  <a:pt x="21683" y="32158"/>
                  <a:pt x="21749" y="32125"/>
                </a:cubicBezTo>
                <a:cubicBezTo>
                  <a:pt x="21764" y="32085"/>
                  <a:pt x="21778" y="32066"/>
                  <a:pt x="21793" y="32066"/>
                </a:cubicBezTo>
                <a:cubicBezTo>
                  <a:pt x="21951" y="32066"/>
                  <a:pt x="22131" y="34168"/>
                  <a:pt x="22283" y="34960"/>
                </a:cubicBezTo>
                <a:cubicBezTo>
                  <a:pt x="22417" y="35894"/>
                  <a:pt x="22784" y="38129"/>
                  <a:pt x="22850" y="38129"/>
                </a:cubicBezTo>
                <a:cubicBezTo>
                  <a:pt x="22917" y="36762"/>
                  <a:pt x="22717" y="30290"/>
                  <a:pt x="22884" y="30257"/>
                </a:cubicBezTo>
                <a:lnTo>
                  <a:pt x="22884" y="30257"/>
                </a:lnTo>
                <a:cubicBezTo>
                  <a:pt x="23182" y="31053"/>
                  <a:pt x="23678" y="36529"/>
                  <a:pt x="23815" y="36529"/>
                </a:cubicBezTo>
                <a:cubicBezTo>
                  <a:pt x="23816" y="36529"/>
                  <a:pt x="23817" y="36529"/>
                  <a:pt x="23818" y="36528"/>
                </a:cubicBezTo>
                <a:cubicBezTo>
                  <a:pt x="23884" y="35261"/>
                  <a:pt x="24185" y="29056"/>
                  <a:pt x="24385" y="29023"/>
                </a:cubicBezTo>
                <a:cubicBezTo>
                  <a:pt x="24418" y="29387"/>
                  <a:pt x="24549" y="35095"/>
                  <a:pt x="24714" y="35095"/>
                </a:cubicBezTo>
                <a:cubicBezTo>
                  <a:pt x="24715" y="35095"/>
                  <a:pt x="24717" y="35095"/>
                  <a:pt x="24718" y="35094"/>
                </a:cubicBezTo>
                <a:cubicBezTo>
                  <a:pt x="24652" y="33292"/>
                  <a:pt x="24752" y="31424"/>
                  <a:pt x="25018" y="29456"/>
                </a:cubicBezTo>
                <a:cubicBezTo>
                  <a:pt x="25052" y="29690"/>
                  <a:pt x="25085" y="31458"/>
                  <a:pt x="25285" y="33126"/>
                </a:cubicBezTo>
                <a:cubicBezTo>
                  <a:pt x="25452" y="34794"/>
                  <a:pt x="25786" y="36361"/>
                  <a:pt x="25786" y="36361"/>
                </a:cubicBezTo>
                <a:cubicBezTo>
                  <a:pt x="25852" y="35861"/>
                  <a:pt x="25619" y="34026"/>
                  <a:pt x="25586" y="32225"/>
                </a:cubicBezTo>
                <a:cubicBezTo>
                  <a:pt x="25552" y="30424"/>
                  <a:pt x="25686" y="28689"/>
                  <a:pt x="25686" y="28689"/>
                </a:cubicBezTo>
                <a:cubicBezTo>
                  <a:pt x="25886" y="29423"/>
                  <a:pt x="26286" y="32959"/>
                  <a:pt x="26353" y="32959"/>
                </a:cubicBezTo>
                <a:cubicBezTo>
                  <a:pt x="26253" y="31358"/>
                  <a:pt x="26286" y="29623"/>
                  <a:pt x="26520" y="27889"/>
                </a:cubicBezTo>
                <a:cubicBezTo>
                  <a:pt x="26752" y="29186"/>
                  <a:pt x="27118" y="34760"/>
                  <a:pt x="27252" y="34760"/>
                </a:cubicBezTo>
                <a:cubicBezTo>
                  <a:pt x="27253" y="34760"/>
                  <a:pt x="27253" y="34760"/>
                  <a:pt x="27253" y="34760"/>
                </a:cubicBezTo>
                <a:cubicBezTo>
                  <a:pt x="27720" y="33359"/>
                  <a:pt x="27253" y="27588"/>
                  <a:pt x="27387" y="27555"/>
                </a:cubicBezTo>
                <a:lnTo>
                  <a:pt x="27387" y="27555"/>
                </a:lnTo>
                <a:cubicBezTo>
                  <a:pt x="27921" y="28389"/>
                  <a:pt x="28354" y="32959"/>
                  <a:pt x="28421" y="32959"/>
                </a:cubicBezTo>
                <a:cubicBezTo>
                  <a:pt x="28521" y="32759"/>
                  <a:pt x="28554" y="32459"/>
                  <a:pt x="28588" y="32125"/>
                </a:cubicBezTo>
                <a:lnTo>
                  <a:pt x="28588" y="32125"/>
                </a:lnTo>
                <a:cubicBezTo>
                  <a:pt x="28388" y="40631"/>
                  <a:pt x="28087" y="56876"/>
                  <a:pt x="28621" y="66950"/>
                </a:cubicBezTo>
                <a:cubicBezTo>
                  <a:pt x="29388" y="81160"/>
                  <a:pt x="31223" y="112449"/>
                  <a:pt x="30155" y="114417"/>
                </a:cubicBezTo>
                <a:lnTo>
                  <a:pt x="36026" y="114417"/>
                </a:lnTo>
                <a:cubicBezTo>
                  <a:pt x="36026" y="114417"/>
                  <a:pt x="33424" y="78792"/>
                  <a:pt x="32557" y="69485"/>
                </a:cubicBezTo>
                <a:cubicBezTo>
                  <a:pt x="31857" y="62313"/>
                  <a:pt x="31156" y="41298"/>
                  <a:pt x="30923" y="31525"/>
                </a:cubicBezTo>
                <a:lnTo>
                  <a:pt x="30923" y="31525"/>
                </a:lnTo>
                <a:cubicBezTo>
                  <a:pt x="31390" y="32892"/>
                  <a:pt x="31990" y="34260"/>
                  <a:pt x="32591" y="34794"/>
                </a:cubicBezTo>
                <a:cubicBezTo>
                  <a:pt x="32591" y="34794"/>
                  <a:pt x="31390" y="31224"/>
                  <a:pt x="30889" y="29023"/>
                </a:cubicBezTo>
                <a:lnTo>
                  <a:pt x="30889" y="28122"/>
                </a:lnTo>
                <a:lnTo>
                  <a:pt x="32691" y="32625"/>
                </a:lnTo>
                <a:cubicBezTo>
                  <a:pt x="32691" y="32625"/>
                  <a:pt x="31690" y="28923"/>
                  <a:pt x="31690" y="28089"/>
                </a:cubicBezTo>
                <a:lnTo>
                  <a:pt x="31690" y="28089"/>
                </a:lnTo>
                <a:cubicBezTo>
                  <a:pt x="31690" y="28089"/>
                  <a:pt x="34258" y="34760"/>
                  <a:pt x="34926" y="35694"/>
                </a:cubicBezTo>
                <a:cubicBezTo>
                  <a:pt x="34926" y="35694"/>
                  <a:pt x="32557" y="29056"/>
                  <a:pt x="32524" y="28589"/>
                </a:cubicBezTo>
                <a:lnTo>
                  <a:pt x="32524" y="28589"/>
                </a:lnTo>
                <a:lnTo>
                  <a:pt x="35259" y="33893"/>
                </a:lnTo>
                <a:cubicBezTo>
                  <a:pt x="35259" y="33893"/>
                  <a:pt x="32857" y="28222"/>
                  <a:pt x="32891" y="27789"/>
                </a:cubicBezTo>
                <a:lnTo>
                  <a:pt x="32891" y="27789"/>
                </a:lnTo>
                <a:cubicBezTo>
                  <a:pt x="32891" y="27789"/>
                  <a:pt x="35826" y="33593"/>
                  <a:pt x="36894" y="34693"/>
                </a:cubicBezTo>
                <a:cubicBezTo>
                  <a:pt x="36894" y="34693"/>
                  <a:pt x="34425" y="29690"/>
                  <a:pt x="34492" y="28756"/>
                </a:cubicBezTo>
                <a:lnTo>
                  <a:pt x="34492" y="28756"/>
                </a:lnTo>
                <a:cubicBezTo>
                  <a:pt x="34492" y="28756"/>
                  <a:pt x="37561" y="33860"/>
                  <a:pt x="38728" y="34960"/>
                </a:cubicBezTo>
                <a:cubicBezTo>
                  <a:pt x="38728" y="34960"/>
                  <a:pt x="37394" y="33259"/>
                  <a:pt x="37027" y="32292"/>
                </a:cubicBezTo>
                <a:cubicBezTo>
                  <a:pt x="36660" y="31358"/>
                  <a:pt x="36227" y="29390"/>
                  <a:pt x="36226" y="29390"/>
                </a:cubicBezTo>
                <a:lnTo>
                  <a:pt x="36226" y="29390"/>
                </a:lnTo>
                <a:cubicBezTo>
                  <a:pt x="36227" y="29390"/>
                  <a:pt x="38395" y="33459"/>
                  <a:pt x="39329" y="34360"/>
                </a:cubicBezTo>
                <a:cubicBezTo>
                  <a:pt x="39329" y="34360"/>
                  <a:pt x="37861" y="31391"/>
                  <a:pt x="37761" y="30691"/>
                </a:cubicBezTo>
                <a:cubicBezTo>
                  <a:pt x="37753" y="30640"/>
                  <a:pt x="37760" y="30617"/>
                  <a:pt x="37778" y="30617"/>
                </a:cubicBezTo>
                <a:cubicBezTo>
                  <a:pt x="38009" y="30617"/>
                  <a:pt x="40121" y="34173"/>
                  <a:pt x="41664" y="35561"/>
                </a:cubicBezTo>
                <a:cubicBezTo>
                  <a:pt x="41664" y="35561"/>
                  <a:pt x="40396" y="33393"/>
                  <a:pt x="40329" y="32859"/>
                </a:cubicBezTo>
                <a:lnTo>
                  <a:pt x="40329" y="32859"/>
                </a:lnTo>
                <a:cubicBezTo>
                  <a:pt x="40330" y="32859"/>
                  <a:pt x="42331" y="35728"/>
                  <a:pt x="43765" y="36862"/>
                </a:cubicBezTo>
                <a:cubicBezTo>
                  <a:pt x="43765" y="36862"/>
                  <a:pt x="41730" y="32792"/>
                  <a:pt x="41730" y="31591"/>
                </a:cubicBezTo>
                <a:lnTo>
                  <a:pt x="41730" y="31591"/>
                </a:lnTo>
                <a:cubicBezTo>
                  <a:pt x="41731" y="31592"/>
                  <a:pt x="44666" y="36695"/>
                  <a:pt x="44833" y="36895"/>
                </a:cubicBezTo>
                <a:cubicBezTo>
                  <a:pt x="44833" y="36895"/>
                  <a:pt x="43432" y="32459"/>
                  <a:pt x="43532" y="31858"/>
                </a:cubicBezTo>
                <a:lnTo>
                  <a:pt x="43532" y="31858"/>
                </a:lnTo>
                <a:cubicBezTo>
                  <a:pt x="43532" y="31859"/>
                  <a:pt x="45400" y="36595"/>
                  <a:pt x="46100" y="37429"/>
                </a:cubicBezTo>
                <a:cubicBezTo>
                  <a:pt x="46100" y="37429"/>
                  <a:pt x="45033" y="34093"/>
                  <a:pt x="44866" y="33092"/>
                </a:cubicBezTo>
                <a:lnTo>
                  <a:pt x="44866" y="33092"/>
                </a:lnTo>
                <a:cubicBezTo>
                  <a:pt x="44866" y="33093"/>
                  <a:pt x="46601" y="37529"/>
                  <a:pt x="47268" y="38229"/>
                </a:cubicBezTo>
                <a:cubicBezTo>
                  <a:pt x="47268" y="38229"/>
                  <a:pt x="46167" y="34393"/>
                  <a:pt x="46267" y="33459"/>
                </a:cubicBezTo>
                <a:lnTo>
                  <a:pt x="46267" y="33459"/>
                </a:lnTo>
                <a:cubicBezTo>
                  <a:pt x="46267" y="33460"/>
                  <a:pt x="47368" y="37596"/>
                  <a:pt x="47701" y="38096"/>
                </a:cubicBezTo>
                <a:cubicBezTo>
                  <a:pt x="47701" y="38096"/>
                  <a:pt x="47001" y="35060"/>
                  <a:pt x="47068" y="34393"/>
                </a:cubicBezTo>
                <a:lnTo>
                  <a:pt x="47068" y="34393"/>
                </a:lnTo>
                <a:cubicBezTo>
                  <a:pt x="47068" y="34394"/>
                  <a:pt x="48168" y="38129"/>
                  <a:pt x="48602" y="38796"/>
                </a:cubicBezTo>
                <a:cubicBezTo>
                  <a:pt x="48602" y="38796"/>
                  <a:pt x="47668" y="34927"/>
                  <a:pt x="47601" y="34593"/>
                </a:cubicBezTo>
                <a:lnTo>
                  <a:pt x="47601" y="34593"/>
                </a:lnTo>
                <a:cubicBezTo>
                  <a:pt x="47602" y="34594"/>
                  <a:pt x="48836" y="38129"/>
                  <a:pt x="49102" y="38563"/>
                </a:cubicBezTo>
                <a:cubicBezTo>
                  <a:pt x="49102" y="38563"/>
                  <a:pt x="48335" y="35794"/>
                  <a:pt x="48368" y="35394"/>
                </a:cubicBezTo>
                <a:lnTo>
                  <a:pt x="48368" y="35394"/>
                </a:lnTo>
                <a:cubicBezTo>
                  <a:pt x="48369" y="35394"/>
                  <a:pt x="49669" y="38396"/>
                  <a:pt x="49936" y="38863"/>
                </a:cubicBezTo>
                <a:cubicBezTo>
                  <a:pt x="49936" y="38863"/>
                  <a:pt x="49002" y="36094"/>
                  <a:pt x="48869" y="35761"/>
                </a:cubicBezTo>
                <a:lnTo>
                  <a:pt x="48869" y="35761"/>
                </a:lnTo>
                <a:cubicBezTo>
                  <a:pt x="48869" y="35762"/>
                  <a:pt x="50437" y="38763"/>
                  <a:pt x="50870" y="39230"/>
                </a:cubicBezTo>
                <a:cubicBezTo>
                  <a:pt x="50870" y="39230"/>
                  <a:pt x="49703" y="36962"/>
                  <a:pt x="49703" y="36561"/>
                </a:cubicBezTo>
                <a:lnTo>
                  <a:pt x="49703" y="36561"/>
                </a:lnTo>
                <a:cubicBezTo>
                  <a:pt x="49703" y="36562"/>
                  <a:pt x="51037" y="38530"/>
                  <a:pt x="51204" y="38730"/>
                </a:cubicBezTo>
                <a:cubicBezTo>
                  <a:pt x="51204" y="38730"/>
                  <a:pt x="50403" y="37262"/>
                  <a:pt x="50370" y="36862"/>
                </a:cubicBezTo>
                <a:lnTo>
                  <a:pt x="50370" y="36862"/>
                </a:lnTo>
                <a:cubicBezTo>
                  <a:pt x="50370" y="36862"/>
                  <a:pt x="52238" y="38596"/>
                  <a:pt x="52772" y="38896"/>
                </a:cubicBezTo>
                <a:cubicBezTo>
                  <a:pt x="52772" y="38896"/>
                  <a:pt x="50870" y="37028"/>
                  <a:pt x="50570" y="36728"/>
                </a:cubicBezTo>
                <a:cubicBezTo>
                  <a:pt x="50536" y="36694"/>
                  <a:pt x="50544" y="36679"/>
                  <a:pt x="50586" y="36679"/>
                </a:cubicBezTo>
                <a:cubicBezTo>
                  <a:pt x="50908" y="36679"/>
                  <a:pt x="53239" y="37596"/>
                  <a:pt x="53239" y="37596"/>
                </a:cubicBezTo>
                <a:cubicBezTo>
                  <a:pt x="53239" y="37596"/>
                  <a:pt x="51004" y="36528"/>
                  <a:pt x="50670" y="36361"/>
                </a:cubicBezTo>
                <a:lnTo>
                  <a:pt x="50337" y="36228"/>
                </a:lnTo>
                <a:lnTo>
                  <a:pt x="49936" y="35928"/>
                </a:lnTo>
                <a:lnTo>
                  <a:pt x="49936" y="35928"/>
                </a:lnTo>
                <a:cubicBezTo>
                  <a:pt x="49937" y="35928"/>
                  <a:pt x="52914" y="36672"/>
                  <a:pt x="53545" y="36918"/>
                </a:cubicBezTo>
                <a:lnTo>
                  <a:pt x="53545" y="36918"/>
                </a:lnTo>
                <a:cubicBezTo>
                  <a:pt x="52976" y="36690"/>
                  <a:pt x="50195" y="35593"/>
                  <a:pt x="49703" y="35527"/>
                </a:cubicBezTo>
                <a:lnTo>
                  <a:pt x="49703" y="35527"/>
                </a:lnTo>
                <a:cubicBezTo>
                  <a:pt x="49703" y="35527"/>
                  <a:pt x="52200" y="35794"/>
                  <a:pt x="52837" y="35927"/>
                </a:cubicBezTo>
                <a:lnTo>
                  <a:pt x="52837" y="35927"/>
                </a:lnTo>
                <a:cubicBezTo>
                  <a:pt x="52748" y="35909"/>
                  <a:pt x="49026" y="35126"/>
                  <a:pt x="49251" y="35126"/>
                </a:cubicBezTo>
                <a:cubicBezTo>
                  <a:pt x="49255" y="35126"/>
                  <a:pt x="49261" y="35126"/>
                  <a:pt x="49269" y="35127"/>
                </a:cubicBezTo>
                <a:cubicBezTo>
                  <a:pt x="49336" y="35127"/>
                  <a:pt x="52738" y="35194"/>
                  <a:pt x="53172" y="35261"/>
                </a:cubicBezTo>
                <a:cubicBezTo>
                  <a:pt x="53172" y="35261"/>
                  <a:pt x="50170" y="34693"/>
                  <a:pt x="49336" y="34693"/>
                </a:cubicBezTo>
                <a:cubicBezTo>
                  <a:pt x="49336" y="34693"/>
                  <a:pt x="50917" y="34588"/>
                  <a:pt x="51784" y="34588"/>
                </a:cubicBezTo>
                <a:cubicBezTo>
                  <a:pt x="51892" y="34588"/>
                  <a:pt x="51990" y="34590"/>
                  <a:pt x="52071" y="34593"/>
                </a:cubicBezTo>
                <a:cubicBezTo>
                  <a:pt x="51337" y="34527"/>
                  <a:pt x="49169" y="34293"/>
                  <a:pt x="48535" y="34260"/>
                </a:cubicBezTo>
                <a:cubicBezTo>
                  <a:pt x="48535" y="34260"/>
                  <a:pt x="50980" y="33919"/>
                  <a:pt x="51697" y="33919"/>
                </a:cubicBezTo>
                <a:cubicBezTo>
                  <a:pt x="51722" y="33919"/>
                  <a:pt x="51745" y="33919"/>
                  <a:pt x="51766" y="33920"/>
                </a:cubicBezTo>
                <a:lnTo>
                  <a:pt x="51766" y="33920"/>
                </a:lnTo>
                <a:cubicBezTo>
                  <a:pt x="51370" y="33886"/>
                  <a:pt x="49433" y="33725"/>
                  <a:pt x="48348" y="33725"/>
                </a:cubicBezTo>
                <a:cubicBezTo>
                  <a:pt x="48079" y="33725"/>
                  <a:pt x="47862" y="33735"/>
                  <a:pt x="47735" y="33759"/>
                </a:cubicBezTo>
                <a:cubicBezTo>
                  <a:pt x="47735" y="33759"/>
                  <a:pt x="50834" y="33107"/>
                  <a:pt x="51580" y="33060"/>
                </a:cubicBezTo>
                <a:lnTo>
                  <a:pt x="51580" y="33060"/>
                </a:lnTo>
                <a:cubicBezTo>
                  <a:pt x="50924" y="33097"/>
                  <a:pt x="47830" y="33260"/>
                  <a:pt x="47434" y="33292"/>
                </a:cubicBezTo>
                <a:cubicBezTo>
                  <a:pt x="47434" y="33292"/>
                  <a:pt x="50838" y="32450"/>
                  <a:pt x="51382" y="32394"/>
                </a:cubicBezTo>
                <a:lnTo>
                  <a:pt x="51382" y="32394"/>
                </a:lnTo>
                <a:cubicBezTo>
                  <a:pt x="51091" y="32420"/>
                  <a:pt x="47978" y="32697"/>
                  <a:pt x="47501" y="32792"/>
                </a:cubicBezTo>
                <a:lnTo>
                  <a:pt x="50770" y="31625"/>
                </a:lnTo>
                <a:cubicBezTo>
                  <a:pt x="50070" y="31625"/>
                  <a:pt x="47068" y="32125"/>
                  <a:pt x="47068" y="32125"/>
                </a:cubicBezTo>
                <a:cubicBezTo>
                  <a:pt x="47935" y="31791"/>
                  <a:pt x="50503" y="31124"/>
                  <a:pt x="50503" y="31124"/>
                </a:cubicBezTo>
                <a:lnTo>
                  <a:pt x="50503" y="31124"/>
                </a:lnTo>
                <a:cubicBezTo>
                  <a:pt x="49903" y="31224"/>
                  <a:pt x="46701" y="31591"/>
                  <a:pt x="46701" y="31591"/>
                </a:cubicBezTo>
                <a:cubicBezTo>
                  <a:pt x="46901" y="31458"/>
                  <a:pt x="49536" y="30524"/>
                  <a:pt x="49536" y="30524"/>
                </a:cubicBezTo>
                <a:lnTo>
                  <a:pt x="49536" y="30524"/>
                </a:lnTo>
                <a:cubicBezTo>
                  <a:pt x="49169" y="30591"/>
                  <a:pt x="46601" y="30924"/>
                  <a:pt x="46601" y="30924"/>
                </a:cubicBezTo>
                <a:cubicBezTo>
                  <a:pt x="46901" y="30724"/>
                  <a:pt x="50003" y="29623"/>
                  <a:pt x="50003" y="29623"/>
                </a:cubicBezTo>
                <a:cubicBezTo>
                  <a:pt x="49980" y="29621"/>
                  <a:pt x="49954" y="29619"/>
                  <a:pt x="49924" y="29619"/>
                </a:cubicBezTo>
                <a:cubicBezTo>
                  <a:pt x="49201" y="29619"/>
                  <a:pt x="46434" y="30357"/>
                  <a:pt x="46434" y="30357"/>
                </a:cubicBezTo>
                <a:cubicBezTo>
                  <a:pt x="46701" y="30224"/>
                  <a:pt x="48902" y="29023"/>
                  <a:pt x="48902" y="29023"/>
                </a:cubicBezTo>
                <a:lnTo>
                  <a:pt x="48902" y="29023"/>
                </a:lnTo>
                <a:cubicBezTo>
                  <a:pt x="48567" y="29051"/>
                  <a:pt x="46105" y="30013"/>
                  <a:pt x="45781" y="30013"/>
                </a:cubicBezTo>
                <a:cubicBezTo>
                  <a:pt x="45718" y="30013"/>
                  <a:pt x="45736" y="29977"/>
                  <a:pt x="45867" y="29890"/>
                </a:cubicBezTo>
                <a:cubicBezTo>
                  <a:pt x="46601" y="29356"/>
                  <a:pt x="49402" y="28222"/>
                  <a:pt x="49403" y="28222"/>
                </a:cubicBezTo>
                <a:lnTo>
                  <a:pt x="49403" y="28222"/>
                </a:lnTo>
                <a:cubicBezTo>
                  <a:pt x="48569" y="28256"/>
                  <a:pt x="44999" y="29757"/>
                  <a:pt x="44733" y="29890"/>
                </a:cubicBezTo>
                <a:cubicBezTo>
                  <a:pt x="44733" y="29890"/>
                  <a:pt x="44766" y="29857"/>
                  <a:pt x="44766" y="29790"/>
                </a:cubicBezTo>
                <a:cubicBezTo>
                  <a:pt x="45233" y="29256"/>
                  <a:pt x="48335" y="28022"/>
                  <a:pt x="48335" y="28022"/>
                </a:cubicBezTo>
                <a:lnTo>
                  <a:pt x="48335" y="28022"/>
                </a:lnTo>
                <a:cubicBezTo>
                  <a:pt x="47768" y="28055"/>
                  <a:pt x="45099" y="28556"/>
                  <a:pt x="45099" y="28556"/>
                </a:cubicBezTo>
                <a:cubicBezTo>
                  <a:pt x="45600" y="28256"/>
                  <a:pt x="47735" y="27455"/>
                  <a:pt x="47735" y="27455"/>
                </a:cubicBezTo>
                <a:lnTo>
                  <a:pt x="47735" y="27455"/>
                </a:lnTo>
                <a:cubicBezTo>
                  <a:pt x="44432" y="27722"/>
                  <a:pt x="42097" y="28356"/>
                  <a:pt x="41697" y="28456"/>
                </a:cubicBezTo>
                <a:cubicBezTo>
                  <a:pt x="43532" y="27955"/>
                  <a:pt x="46534" y="27021"/>
                  <a:pt x="46534" y="27021"/>
                </a:cubicBezTo>
                <a:cubicBezTo>
                  <a:pt x="45900" y="27021"/>
                  <a:pt x="39829" y="27388"/>
                  <a:pt x="39829" y="27388"/>
                </a:cubicBezTo>
                <a:cubicBezTo>
                  <a:pt x="40196" y="27221"/>
                  <a:pt x="45600" y="26121"/>
                  <a:pt x="45600" y="26121"/>
                </a:cubicBezTo>
                <a:cubicBezTo>
                  <a:pt x="45418" y="26084"/>
                  <a:pt x="45128" y="26069"/>
                  <a:pt x="44766" y="26069"/>
                </a:cubicBezTo>
                <a:cubicBezTo>
                  <a:pt x="42805" y="26069"/>
                  <a:pt x="38762" y="26521"/>
                  <a:pt x="38762" y="26521"/>
                </a:cubicBezTo>
                <a:cubicBezTo>
                  <a:pt x="39262" y="26354"/>
                  <a:pt x="44332" y="25120"/>
                  <a:pt x="44332" y="25120"/>
                </a:cubicBezTo>
                <a:cubicBezTo>
                  <a:pt x="43165" y="25120"/>
                  <a:pt x="36527" y="26254"/>
                  <a:pt x="36527" y="26254"/>
                </a:cubicBezTo>
                <a:cubicBezTo>
                  <a:pt x="36660" y="26187"/>
                  <a:pt x="37094" y="26021"/>
                  <a:pt x="37761" y="25754"/>
                </a:cubicBezTo>
                <a:lnTo>
                  <a:pt x="38094" y="25754"/>
                </a:lnTo>
                <a:cubicBezTo>
                  <a:pt x="38094" y="25754"/>
                  <a:pt x="38061" y="25720"/>
                  <a:pt x="37928" y="25687"/>
                </a:cubicBezTo>
                <a:cubicBezTo>
                  <a:pt x="38395" y="25520"/>
                  <a:pt x="38928" y="25353"/>
                  <a:pt x="39429" y="25120"/>
                </a:cubicBezTo>
                <a:cubicBezTo>
                  <a:pt x="39929" y="25253"/>
                  <a:pt x="40329" y="25353"/>
                  <a:pt x="40429" y="25420"/>
                </a:cubicBezTo>
                <a:cubicBezTo>
                  <a:pt x="40496" y="25387"/>
                  <a:pt x="40096" y="25253"/>
                  <a:pt x="39529" y="25120"/>
                </a:cubicBezTo>
                <a:cubicBezTo>
                  <a:pt x="41063" y="24620"/>
                  <a:pt x="42564" y="24086"/>
                  <a:pt x="42564" y="24086"/>
                </a:cubicBezTo>
                <a:lnTo>
                  <a:pt x="42564" y="24086"/>
                </a:lnTo>
                <a:cubicBezTo>
                  <a:pt x="42197" y="24119"/>
                  <a:pt x="41564" y="24219"/>
                  <a:pt x="40863" y="24286"/>
                </a:cubicBezTo>
                <a:cubicBezTo>
                  <a:pt x="40763" y="24219"/>
                  <a:pt x="40263" y="24019"/>
                  <a:pt x="39562" y="23719"/>
                </a:cubicBezTo>
                <a:lnTo>
                  <a:pt x="40763" y="23285"/>
                </a:lnTo>
                <a:cubicBezTo>
                  <a:pt x="40496" y="23285"/>
                  <a:pt x="39896" y="23419"/>
                  <a:pt x="39195" y="23552"/>
                </a:cubicBezTo>
                <a:cubicBezTo>
                  <a:pt x="38828" y="23385"/>
                  <a:pt x="38395" y="23219"/>
                  <a:pt x="37994" y="23052"/>
                </a:cubicBezTo>
                <a:lnTo>
                  <a:pt x="38395" y="22885"/>
                </a:lnTo>
                <a:lnTo>
                  <a:pt x="38395" y="22885"/>
                </a:lnTo>
                <a:cubicBezTo>
                  <a:pt x="38261" y="22918"/>
                  <a:pt x="38061" y="22952"/>
                  <a:pt x="37894" y="23018"/>
                </a:cubicBezTo>
                <a:cubicBezTo>
                  <a:pt x="37394" y="22785"/>
                  <a:pt x="36894" y="22618"/>
                  <a:pt x="36427" y="22418"/>
                </a:cubicBezTo>
                <a:cubicBezTo>
                  <a:pt x="36927" y="22218"/>
                  <a:pt x="37227" y="22051"/>
                  <a:pt x="37227" y="22051"/>
                </a:cubicBezTo>
                <a:lnTo>
                  <a:pt x="37227" y="22051"/>
                </a:lnTo>
                <a:cubicBezTo>
                  <a:pt x="36927" y="22084"/>
                  <a:pt x="36560" y="22185"/>
                  <a:pt x="36093" y="22285"/>
                </a:cubicBezTo>
                <a:cubicBezTo>
                  <a:pt x="35659" y="22118"/>
                  <a:pt x="35259" y="21951"/>
                  <a:pt x="34926" y="21784"/>
                </a:cubicBezTo>
                <a:cubicBezTo>
                  <a:pt x="35059" y="21718"/>
                  <a:pt x="35192" y="21617"/>
                  <a:pt x="35259" y="21517"/>
                </a:cubicBezTo>
                <a:cubicBezTo>
                  <a:pt x="37494" y="21951"/>
                  <a:pt x="41864" y="23185"/>
                  <a:pt x="42164" y="23552"/>
                </a:cubicBezTo>
                <a:cubicBezTo>
                  <a:pt x="42331" y="23385"/>
                  <a:pt x="36927" y="20717"/>
                  <a:pt x="35559" y="19950"/>
                </a:cubicBezTo>
                <a:cubicBezTo>
                  <a:pt x="35593" y="19916"/>
                  <a:pt x="35659" y="19883"/>
                  <a:pt x="35726" y="19850"/>
                </a:cubicBezTo>
                <a:cubicBezTo>
                  <a:pt x="37427" y="20350"/>
                  <a:pt x="43432" y="22752"/>
                  <a:pt x="43598" y="23018"/>
                </a:cubicBezTo>
                <a:cubicBezTo>
                  <a:pt x="43765" y="22885"/>
                  <a:pt x="37728" y="19549"/>
                  <a:pt x="37327" y="19516"/>
                </a:cubicBezTo>
                <a:cubicBezTo>
                  <a:pt x="37316" y="19493"/>
                  <a:pt x="37337" y="19482"/>
                  <a:pt x="37387" y="19482"/>
                </a:cubicBezTo>
                <a:cubicBezTo>
                  <a:pt x="38056" y="19482"/>
                  <a:pt x="43874" y="21438"/>
                  <a:pt x="43999" y="21718"/>
                </a:cubicBezTo>
                <a:cubicBezTo>
                  <a:pt x="44357" y="21718"/>
                  <a:pt x="38987" y="19044"/>
                  <a:pt x="38613" y="19044"/>
                </a:cubicBezTo>
                <a:cubicBezTo>
                  <a:pt x="38604" y="19044"/>
                  <a:pt x="38598" y="19046"/>
                  <a:pt x="38595" y="19049"/>
                </a:cubicBezTo>
                <a:cubicBezTo>
                  <a:pt x="38600" y="19043"/>
                  <a:pt x="38612" y="19040"/>
                  <a:pt x="38632" y="19040"/>
                </a:cubicBezTo>
                <a:cubicBezTo>
                  <a:pt x="39161" y="19040"/>
                  <a:pt x="44877" y="21128"/>
                  <a:pt x="45166" y="21417"/>
                </a:cubicBezTo>
                <a:cubicBezTo>
                  <a:pt x="45333" y="21251"/>
                  <a:pt x="38928" y="18348"/>
                  <a:pt x="38328" y="18015"/>
                </a:cubicBezTo>
                <a:cubicBezTo>
                  <a:pt x="38331" y="18010"/>
                  <a:pt x="38340" y="18007"/>
                  <a:pt x="38355" y="18007"/>
                </a:cubicBezTo>
                <a:cubicBezTo>
                  <a:pt x="38830" y="18007"/>
                  <a:pt x="45181" y="20528"/>
                  <a:pt x="45667" y="20884"/>
                </a:cubicBezTo>
                <a:cubicBezTo>
                  <a:pt x="44666" y="20083"/>
                  <a:pt x="43665" y="19349"/>
                  <a:pt x="42564" y="18615"/>
                </a:cubicBezTo>
                <a:cubicBezTo>
                  <a:pt x="42565" y="18615"/>
                  <a:pt x="42565" y="18615"/>
                  <a:pt x="42566" y="18615"/>
                </a:cubicBezTo>
                <a:cubicBezTo>
                  <a:pt x="42659" y="18615"/>
                  <a:pt x="46537" y="20685"/>
                  <a:pt x="46934" y="20884"/>
                </a:cubicBezTo>
                <a:cubicBezTo>
                  <a:pt x="47034" y="20850"/>
                  <a:pt x="43065" y="18348"/>
                  <a:pt x="42498" y="17615"/>
                </a:cubicBezTo>
                <a:cubicBezTo>
                  <a:pt x="42499" y="17614"/>
                  <a:pt x="42501" y="17613"/>
                  <a:pt x="42504" y="17613"/>
                </a:cubicBezTo>
                <a:cubicBezTo>
                  <a:pt x="42712" y="17613"/>
                  <a:pt x="47550" y="19759"/>
                  <a:pt x="48602" y="20417"/>
                </a:cubicBezTo>
                <a:cubicBezTo>
                  <a:pt x="48669" y="20383"/>
                  <a:pt x="45833" y="18348"/>
                  <a:pt x="44532" y="17515"/>
                </a:cubicBezTo>
                <a:cubicBezTo>
                  <a:pt x="44534" y="17512"/>
                  <a:pt x="44537" y="17511"/>
                  <a:pt x="44543" y="17511"/>
                </a:cubicBezTo>
                <a:cubicBezTo>
                  <a:pt x="44803" y="17511"/>
                  <a:pt x="49379" y="19690"/>
                  <a:pt x="49836" y="20016"/>
                </a:cubicBezTo>
                <a:cubicBezTo>
                  <a:pt x="49870" y="19950"/>
                  <a:pt x="46934" y="17881"/>
                  <a:pt x="45833" y="16581"/>
                </a:cubicBezTo>
                <a:cubicBezTo>
                  <a:pt x="45834" y="16580"/>
                  <a:pt x="45835" y="16579"/>
                  <a:pt x="45837" y="16579"/>
                </a:cubicBezTo>
                <a:cubicBezTo>
                  <a:pt x="45996" y="16579"/>
                  <a:pt x="50079" y="19355"/>
                  <a:pt x="50904" y="19883"/>
                </a:cubicBezTo>
                <a:cubicBezTo>
                  <a:pt x="51004" y="19783"/>
                  <a:pt x="46534" y="16881"/>
                  <a:pt x="46434" y="16280"/>
                </a:cubicBezTo>
                <a:cubicBezTo>
                  <a:pt x="46435" y="16279"/>
                  <a:pt x="46437" y="16279"/>
                  <a:pt x="46439" y="16279"/>
                </a:cubicBezTo>
                <a:cubicBezTo>
                  <a:pt x="46641" y="16279"/>
                  <a:pt x="50950" y="18923"/>
                  <a:pt x="52038" y="19549"/>
                </a:cubicBezTo>
                <a:cubicBezTo>
                  <a:pt x="52071" y="19549"/>
                  <a:pt x="49936" y="17848"/>
                  <a:pt x="49736" y="17114"/>
                </a:cubicBezTo>
                <a:cubicBezTo>
                  <a:pt x="49736" y="17114"/>
                  <a:pt x="49737" y="17114"/>
                  <a:pt x="49737" y="17114"/>
                </a:cubicBezTo>
                <a:cubicBezTo>
                  <a:pt x="49812" y="17114"/>
                  <a:pt x="52545" y="19219"/>
                  <a:pt x="53372" y="19683"/>
                </a:cubicBezTo>
                <a:cubicBezTo>
                  <a:pt x="53405" y="19616"/>
                  <a:pt x="50370" y="16881"/>
                  <a:pt x="49836" y="16247"/>
                </a:cubicBezTo>
                <a:cubicBezTo>
                  <a:pt x="48364" y="15955"/>
                  <a:pt x="46952" y="15826"/>
                  <a:pt x="45609" y="15826"/>
                </a:cubicBezTo>
                <a:cubicBezTo>
                  <a:pt x="40960" y="15826"/>
                  <a:pt x="37147" y="17374"/>
                  <a:pt x="34559" y="19082"/>
                </a:cubicBezTo>
                <a:cubicBezTo>
                  <a:pt x="34325" y="19249"/>
                  <a:pt x="34092" y="19416"/>
                  <a:pt x="33858" y="19549"/>
                </a:cubicBezTo>
                <a:cubicBezTo>
                  <a:pt x="33191" y="19883"/>
                  <a:pt x="32357" y="20283"/>
                  <a:pt x="31723" y="20550"/>
                </a:cubicBezTo>
                <a:cubicBezTo>
                  <a:pt x="35677" y="16936"/>
                  <a:pt x="41288" y="15597"/>
                  <a:pt x="45608" y="15597"/>
                </a:cubicBezTo>
                <a:cubicBezTo>
                  <a:pt x="47229" y="15597"/>
                  <a:pt x="48668" y="15786"/>
                  <a:pt x="49769" y="16114"/>
                </a:cubicBezTo>
                <a:cubicBezTo>
                  <a:pt x="51482" y="16471"/>
                  <a:pt x="52607" y="16927"/>
                  <a:pt x="53040" y="17106"/>
                </a:cubicBezTo>
                <a:lnTo>
                  <a:pt x="53040" y="17106"/>
                </a:lnTo>
                <a:cubicBezTo>
                  <a:pt x="51975" y="16709"/>
                  <a:pt x="50939" y="16402"/>
                  <a:pt x="49903" y="16214"/>
                </a:cubicBezTo>
                <a:lnTo>
                  <a:pt x="49903" y="16214"/>
                </a:lnTo>
                <a:cubicBezTo>
                  <a:pt x="50737" y="16714"/>
                  <a:pt x="53872" y="19416"/>
                  <a:pt x="54573" y="19883"/>
                </a:cubicBezTo>
                <a:cubicBezTo>
                  <a:pt x="54606" y="19883"/>
                  <a:pt x="52605" y="17881"/>
                  <a:pt x="52405" y="17515"/>
                </a:cubicBezTo>
                <a:cubicBezTo>
                  <a:pt x="52393" y="17477"/>
                  <a:pt x="52405" y="17460"/>
                  <a:pt x="52435" y="17460"/>
                </a:cubicBezTo>
                <a:cubicBezTo>
                  <a:pt x="52761" y="17460"/>
                  <a:pt x="55280" y="19411"/>
                  <a:pt x="55707" y="19716"/>
                </a:cubicBezTo>
                <a:cubicBezTo>
                  <a:pt x="55007" y="18949"/>
                  <a:pt x="54273" y="18182"/>
                  <a:pt x="53505" y="17448"/>
                </a:cubicBezTo>
                <a:lnTo>
                  <a:pt x="53505" y="17448"/>
                </a:lnTo>
                <a:cubicBezTo>
                  <a:pt x="53539" y="17448"/>
                  <a:pt x="55907" y="19616"/>
                  <a:pt x="56941" y="20350"/>
                </a:cubicBezTo>
                <a:cubicBezTo>
                  <a:pt x="56241" y="19383"/>
                  <a:pt x="55440" y="18449"/>
                  <a:pt x="54673" y="17548"/>
                </a:cubicBezTo>
                <a:lnTo>
                  <a:pt x="54673" y="17548"/>
                </a:lnTo>
                <a:cubicBezTo>
                  <a:pt x="54706" y="17548"/>
                  <a:pt x="57041" y="19116"/>
                  <a:pt x="57942" y="19616"/>
                </a:cubicBezTo>
                <a:cubicBezTo>
                  <a:pt x="57909" y="19549"/>
                  <a:pt x="55907" y="17848"/>
                  <a:pt x="55273" y="17548"/>
                </a:cubicBezTo>
                <a:cubicBezTo>
                  <a:pt x="55186" y="17493"/>
                  <a:pt x="55212" y="17470"/>
                  <a:pt x="55317" y="17470"/>
                </a:cubicBezTo>
                <a:cubicBezTo>
                  <a:pt x="55855" y="17470"/>
                  <a:pt x="58453" y="18070"/>
                  <a:pt x="58676" y="18182"/>
                </a:cubicBezTo>
                <a:cubicBezTo>
                  <a:pt x="58509" y="18048"/>
                  <a:pt x="55607" y="16914"/>
                  <a:pt x="54540" y="16847"/>
                </a:cubicBezTo>
                <a:cubicBezTo>
                  <a:pt x="55574" y="16847"/>
                  <a:pt x="56608" y="16847"/>
                  <a:pt x="57675" y="16914"/>
                </a:cubicBezTo>
                <a:cubicBezTo>
                  <a:pt x="57675" y="16883"/>
                  <a:pt x="54113" y="16034"/>
                  <a:pt x="53026" y="16034"/>
                </a:cubicBezTo>
                <a:cubicBezTo>
                  <a:pt x="52951" y="16034"/>
                  <a:pt x="52888" y="16038"/>
                  <a:pt x="52838" y="16047"/>
                </a:cubicBezTo>
                <a:cubicBezTo>
                  <a:pt x="52838" y="15990"/>
                  <a:pt x="54976" y="15539"/>
                  <a:pt x="56236" y="15539"/>
                </a:cubicBezTo>
                <a:cubicBezTo>
                  <a:pt x="56444" y="15539"/>
                  <a:pt x="56628" y="15551"/>
                  <a:pt x="56774" y="15580"/>
                </a:cubicBezTo>
                <a:cubicBezTo>
                  <a:pt x="56774" y="15580"/>
                  <a:pt x="55663" y="15327"/>
                  <a:pt x="54287" y="15327"/>
                </a:cubicBezTo>
                <a:cubicBezTo>
                  <a:pt x="53427" y="15327"/>
                  <a:pt x="52464" y="15426"/>
                  <a:pt x="51604" y="15747"/>
                </a:cubicBezTo>
                <a:cubicBezTo>
                  <a:pt x="51604" y="15747"/>
                  <a:pt x="53038" y="14813"/>
                  <a:pt x="54439" y="14546"/>
                </a:cubicBezTo>
                <a:lnTo>
                  <a:pt x="54439" y="14546"/>
                </a:lnTo>
                <a:cubicBezTo>
                  <a:pt x="53272" y="14612"/>
                  <a:pt x="51371" y="14946"/>
                  <a:pt x="50437" y="15280"/>
                </a:cubicBezTo>
                <a:cubicBezTo>
                  <a:pt x="51504" y="14813"/>
                  <a:pt x="52571" y="14446"/>
                  <a:pt x="53672" y="14079"/>
                </a:cubicBezTo>
                <a:cubicBezTo>
                  <a:pt x="53669" y="14074"/>
                  <a:pt x="53658" y="14072"/>
                  <a:pt x="53640" y="14072"/>
                </a:cubicBezTo>
                <a:cubicBezTo>
                  <a:pt x="53255" y="14072"/>
                  <a:pt x="49657" y="14936"/>
                  <a:pt x="49489" y="14936"/>
                </a:cubicBezTo>
                <a:cubicBezTo>
                  <a:pt x="49473" y="14936"/>
                  <a:pt x="49487" y="14929"/>
                  <a:pt x="49536" y="14913"/>
                </a:cubicBezTo>
                <a:cubicBezTo>
                  <a:pt x="50044" y="14627"/>
                  <a:pt x="52370" y="13705"/>
                  <a:pt x="51838" y="13705"/>
                </a:cubicBezTo>
                <a:cubicBezTo>
                  <a:pt x="51812" y="13705"/>
                  <a:pt x="51779" y="13707"/>
                  <a:pt x="51738" y="13712"/>
                </a:cubicBezTo>
                <a:cubicBezTo>
                  <a:pt x="50887" y="13743"/>
                  <a:pt x="47601" y="14993"/>
                  <a:pt x="47543" y="14993"/>
                </a:cubicBezTo>
                <a:cubicBezTo>
                  <a:pt x="47539" y="14993"/>
                  <a:pt x="47547" y="14989"/>
                  <a:pt x="47568" y="14979"/>
                </a:cubicBezTo>
                <a:cubicBezTo>
                  <a:pt x="47868" y="14746"/>
                  <a:pt x="51504" y="13145"/>
                  <a:pt x="51504" y="13145"/>
                </a:cubicBezTo>
                <a:cubicBezTo>
                  <a:pt x="51499" y="13138"/>
                  <a:pt x="51483" y="13135"/>
                  <a:pt x="51458" y="13135"/>
                </a:cubicBezTo>
                <a:cubicBezTo>
                  <a:pt x="50919" y="13135"/>
                  <a:pt x="45997" y="14727"/>
                  <a:pt x="45848" y="14727"/>
                </a:cubicBezTo>
                <a:cubicBezTo>
                  <a:pt x="45839" y="14727"/>
                  <a:pt x="45845" y="14722"/>
                  <a:pt x="45867" y="14713"/>
                </a:cubicBezTo>
                <a:cubicBezTo>
                  <a:pt x="46167" y="14379"/>
                  <a:pt x="49369" y="12744"/>
                  <a:pt x="49903" y="12544"/>
                </a:cubicBezTo>
                <a:lnTo>
                  <a:pt x="49903" y="12544"/>
                </a:lnTo>
                <a:cubicBezTo>
                  <a:pt x="48235" y="12978"/>
                  <a:pt x="46567" y="13578"/>
                  <a:pt x="45033" y="14246"/>
                </a:cubicBezTo>
                <a:cubicBezTo>
                  <a:pt x="46067" y="13645"/>
                  <a:pt x="48936" y="12378"/>
                  <a:pt x="49870" y="12077"/>
                </a:cubicBezTo>
                <a:cubicBezTo>
                  <a:pt x="48235" y="12077"/>
                  <a:pt x="42998" y="14312"/>
                  <a:pt x="42598" y="14612"/>
                </a:cubicBezTo>
                <a:cubicBezTo>
                  <a:pt x="43098" y="14045"/>
                  <a:pt x="47234" y="11977"/>
                  <a:pt x="47768" y="11777"/>
                </a:cubicBezTo>
                <a:lnTo>
                  <a:pt x="47768" y="11777"/>
                </a:lnTo>
                <a:cubicBezTo>
                  <a:pt x="45533" y="12244"/>
                  <a:pt x="41330" y="14446"/>
                  <a:pt x="40896" y="14746"/>
                </a:cubicBezTo>
                <a:cubicBezTo>
                  <a:pt x="41330" y="14379"/>
                  <a:pt x="41730" y="13945"/>
                  <a:pt x="42164" y="13578"/>
                </a:cubicBezTo>
                <a:cubicBezTo>
                  <a:pt x="42116" y="13578"/>
                  <a:pt x="43849" y="12520"/>
                  <a:pt x="43746" y="12520"/>
                </a:cubicBezTo>
                <a:cubicBezTo>
                  <a:pt x="43707" y="12520"/>
                  <a:pt x="43410" y="12669"/>
                  <a:pt x="42664" y="13078"/>
                </a:cubicBezTo>
                <a:cubicBezTo>
                  <a:pt x="40730" y="14045"/>
                  <a:pt x="37661" y="16147"/>
                  <a:pt x="36327" y="17181"/>
                </a:cubicBezTo>
                <a:cubicBezTo>
                  <a:pt x="36260" y="17214"/>
                  <a:pt x="36226" y="17214"/>
                  <a:pt x="36160" y="17248"/>
                </a:cubicBezTo>
                <a:cubicBezTo>
                  <a:pt x="37361" y="16147"/>
                  <a:pt x="38662" y="15113"/>
                  <a:pt x="40029" y="14112"/>
                </a:cubicBezTo>
                <a:lnTo>
                  <a:pt x="40029" y="14112"/>
                </a:lnTo>
                <a:cubicBezTo>
                  <a:pt x="38361" y="14946"/>
                  <a:pt x="35493" y="17181"/>
                  <a:pt x="34192" y="18215"/>
                </a:cubicBezTo>
                <a:cubicBezTo>
                  <a:pt x="34092" y="18248"/>
                  <a:pt x="34058" y="18282"/>
                  <a:pt x="33992" y="18282"/>
                </a:cubicBezTo>
                <a:cubicBezTo>
                  <a:pt x="34992" y="17248"/>
                  <a:pt x="36026" y="16247"/>
                  <a:pt x="37160" y="15246"/>
                </a:cubicBezTo>
                <a:lnTo>
                  <a:pt x="37160" y="15246"/>
                </a:lnTo>
                <a:cubicBezTo>
                  <a:pt x="36994" y="15380"/>
                  <a:pt x="36193" y="15913"/>
                  <a:pt x="34492" y="17181"/>
                </a:cubicBezTo>
                <a:lnTo>
                  <a:pt x="33858" y="17548"/>
                </a:lnTo>
                <a:cubicBezTo>
                  <a:pt x="34325" y="16947"/>
                  <a:pt x="34759" y="16380"/>
                  <a:pt x="35226" y="15880"/>
                </a:cubicBezTo>
                <a:cubicBezTo>
                  <a:pt x="35726" y="15513"/>
                  <a:pt x="36093" y="15213"/>
                  <a:pt x="36327" y="15079"/>
                </a:cubicBezTo>
                <a:cubicBezTo>
                  <a:pt x="36327" y="15075"/>
                  <a:pt x="36323" y="15073"/>
                  <a:pt x="36315" y="15073"/>
                </a:cubicBezTo>
                <a:cubicBezTo>
                  <a:pt x="36263" y="15073"/>
                  <a:pt x="36049" y="15164"/>
                  <a:pt x="35759" y="15280"/>
                </a:cubicBezTo>
                <a:cubicBezTo>
                  <a:pt x="36514" y="14465"/>
                  <a:pt x="37131" y="13842"/>
                  <a:pt x="37243" y="13754"/>
                </a:cubicBezTo>
                <a:lnTo>
                  <a:pt x="37243" y="13754"/>
                </a:lnTo>
                <a:cubicBezTo>
                  <a:pt x="36215" y="14288"/>
                  <a:pt x="35187" y="15118"/>
                  <a:pt x="34258" y="16047"/>
                </a:cubicBezTo>
                <a:cubicBezTo>
                  <a:pt x="33925" y="16214"/>
                  <a:pt x="33558" y="16414"/>
                  <a:pt x="33224" y="16581"/>
                </a:cubicBezTo>
                <a:cubicBezTo>
                  <a:pt x="33491" y="16214"/>
                  <a:pt x="33691" y="15880"/>
                  <a:pt x="33858" y="15580"/>
                </a:cubicBezTo>
                <a:cubicBezTo>
                  <a:pt x="35226" y="14713"/>
                  <a:pt x="36593" y="13779"/>
                  <a:pt x="37094" y="13412"/>
                </a:cubicBezTo>
                <a:lnTo>
                  <a:pt x="37094" y="13412"/>
                </a:lnTo>
                <a:cubicBezTo>
                  <a:pt x="37093" y="13412"/>
                  <a:pt x="35059" y="14279"/>
                  <a:pt x="34225" y="14713"/>
                </a:cubicBezTo>
                <a:cubicBezTo>
                  <a:pt x="33502" y="15002"/>
                  <a:pt x="31877" y="15917"/>
                  <a:pt x="31653" y="15917"/>
                </a:cubicBezTo>
                <a:cubicBezTo>
                  <a:pt x="31618" y="15917"/>
                  <a:pt x="31617" y="15896"/>
                  <a:pt x="31657" y="15847"/>
                </a:cubicBezTo>
                <a:cubicBezTo>
                  <a:pt x="31657" y="15747"/>
                  <a:pt x="36327" y="13211"/>
                  <a:pt x="37160" y="12511"/>
                </a:cubicBezTo>
                <a:cubicBezTo>
                  <a:pt x="37160" y="12509"/>
                  <a:pt x="37158" y="12508"/>
                  <a:pt x="37154" y="12508"/>
                </a:cubicBezTo>
                <a:cubicBezTo>
                  <a:pt x="37014" y="12508"/>
                  <a:pt x="34517" y="13595"/>
                  <a:pt x="33091" y="14179"/>
                </a:cubicBezTo>
                <a:cubicBezTo>
                  <a:pt x="32657" y="14346"/>
                  <a:pt x="32324" y="14446"/>
                  <a:pt x="32190" y="14512"/>
                </a:cubicBezTo>
                <a:cubicBezTo>
                  <a:pt x="32181" y="14513"/>
                  <a:pt x="32174" y="14514"/>
                  <a:pt x="32167" y="14514"/>
                </a:cubicBezTo>
                <a:cubicBezTo>
                  <a:pt x="31686" y="14514"/>
                  <a:pt x="36215" y="12228"/>
                  <a:pt x="37728" y="11077"/>
                </a:cubicBezTo>
                <a:cubicBezTo>
                  <a:pt x="37728" y="11076"/>
                  <a:pt x="37726" y="11076"/>
                  <a:pt x="37724" y="11076"/>
                </a:cubicBezTo>
                <a:cubicBezTo>
                  <a:pt x="37598" y="11076"/>
                  <a:pt x="33751" y="12045"/>
                  <a:pt x="33324" y="12111"/>
                </a:cubicBezTo>
                <a:cubicBezTo>
                  <a:pt x="33324" y="12077"/>
                  <a:pt x="37694" y="10076"/>
                  <a:pt x="38928" y="9075"/>
                </a:cubicBezTo>
                <a:cubicBezTo>
                  <a:pt x="38928" y="9073"/>
                  <a:pt x="38925" y="9072"/>
                  <a:pt x="38920" y="9072"/>
                </a:cubicBezTo>
                <a:cubicBezTo>
                  <a:pt x="38727" y="9072"/>
                  <a:pt x="35332" y="10112"/>
                  <a:pt x="34187" y="10112"/>
                </a:cubicBezTo>
                <a:cubicBezTo>
                  <a:pt x="34153" y="10112"/>
                  <a:pt x="34121" y="10111"/>
                  <a:pt x="34092" y="10109"/>
                </a:cubicBezTo>
                <a:cubicBezTo>
                  <a:pt x="34222" y="10044"/>
                  <a:pt x="38793" y="8171"/>
                  <a:pt x="39205" y="8171"/>
                </a:cubicBezTo>
                <a:cubicBezTo>
                  <a:pt x="39216" y="8171"/>
                  <a:pt x="39224" y="8172"/>
                  <a:pt x="39229" y="8174"/>
                </a:cubicBezTo>
                <a:cubicBezTo>
                  <a:pt x="39233" y="8161"/>
                  <a:pt x="39172" y="8156"/>
                  <a:pt x="39062" y="8156"/>
                </a:cubicBezTo>
                <a:cubicBezTo>
                  <a:pt x="38415" y="8156"/>
                  <a:pt x="36070" y="8350"/>
                  <a:pt x="35249" y="8350"/>
                </a:cubicBezTo>
                <a:cubicBezTo>
                  <a:pt x="35151" y="8350"/>
                  <a:pt x="35075" y="8347"/>
                  <a:pt x="35026" y="8341"/>
                </a:cubicBezTo>
                <a:cubicBezTo>
                  <a:pt x="35026" y="8241"/>
                  <a:pt x="39195" y="7407"/>
                  <a:pt x="40029" y="7174"/>
                </a:cubicBezTo>
                <a:cubicBezTo>
                  <a:pt x="40029" y="7157"/>
                  <a:pt x="39842" y="7151"/>
                  <a:pt x="39546" y="7151"/>
                </a:cubicBezTo>
                <a:cubicBezTo>
                  <a:pt x="38657" y="7151"/>
                  <a:pt x="36794" y="7207"/>
                  <a:pt x="36093" y="7207"/>
                </a:cubicBezTo>
                <a:cubicBezTo>
                  <a:pt x="36160" y="7107"/>
                  <a:pt x="40263" y="6607"/>
                  <a:pt x="40997" y="6407"/>
                </a:cubicBezTo>
                <a:cubicBezTo>
                  <a:pt x="41030" y="6373"/>
                  <a:pt x="37894" y="6273"/>
                  <a:pt x="37160" y="5940"/>
                </a:cubicBezTo>
                <a:lnTo>
                  <a:pt x="37160" y="5940"/>
                </a:lnTo>
                <a:cubicBezTo>
                  <a:pt x="37401" y="6000"/>
                  <a:pt x="38577" y="6012"/>
                  <a:pt x="39581" y="6012"/>
                </a:cubicBezTo>
                <a:cubicBezTo>
                  <a:pt x="40251" y="6012"/>
                  <a:pt x="40843" y="6006"/>
                  <a:pt x="41030" y="6006"/>
                </a:cubicBezTo>
                <a:cubicBezTo>
                  <a:pt x="41030" y="5940"/>
                  <a:pt x="38528" y="5606"/>
                  <a:pt x="37994" y="5372"/>
                </a:cubicBezTo>
                <a:cubicBezTo>
                  <a:pt x="37994" y="5370"/>
                  <a:pt x="38014" y="5369"/>
                  <a:pt x="38051" y="5369"/>
                </a:cubicBezTo>
                <a:cubicBezTo>
                  <a:pt x="38386" y="5369"/>
                  <a:pt x="40141" y="5467"/>
                  <a:pt x="41190" y="5467"/>
                </a:cubicBezTo>
                <a:cubicBezTo>
                  <a:pt x="41487" y="5467"/>
                  <a:pt x="41728" y="5460"/>
                  <a:pt x="41864" y="5439"/>
                </a:cubicBezTo>
                <a:cubicBezTo>
                  <a:pt x="41897" y="5406"/>
                  <a:pt x="38862" y="4905"/>
                  <a:pt x="38528" y="4872"/>
                </a:cubicBezTo>
                <a:cubicBezTo>
                  <a:pt x="38528" y="4867"/>
                  <a:pt x="38590" y="4865"/>
                  <a:pt x="38698" y="4865"/>
                </a:cubicBezTo>
                <a:cubicBezTo>
                  <a:pt x="39218" y="4865"/>
                  <a:pt x="40795" y="4912"/>
                  <a:pt x="41531" y="4912"/>
                </a:cubicBezTo>
                <a:cubicBezTo>
                  <a:pt x="41684" y="4912"/>
                  <a:pt x="41800" y="4910"/>
                  <a:pt x="41864" y="4905"/>
                </a:cubicBezTo>
                <a:cubicBezTo>
                  <a:pt x="41864" y="4872"/>
                  <a:pt x="39562" y="4539"/>
                  <a:pt x="39262" y="4405"/>
                </a:cubicBezTo>
                <a:cubicBezTo>
                  <a:pt x="39262" y="4372"/>
                  <a:pt x="41997" y="4372"/>
                  <a:pt x="42431" y="4338"/>
                </a:cubicBezTo>
                <a:cubicBezTo>
                  <a:pt x="42431" y="4272"/>
                  <a:pt x="39996" y="4072"/>
                  <a:pt x="39662" y="4072"/>
                </a:cubicBezTo>
                <a:cubicBezTo>
                  <a:pt x="39662" y="4038"/>
                  <a:pt x="42564" y="3771"/>
                  <a:pt x="43065" y="3738"/>
                </a:cubicBezTo>
                <a:cubicBezTo>
                  <a:pt x="43065" y="3730"/>
                  <a:pt x="42931" y="3728"/>
                  <a:pt x="42725" y="3728"/>
                </a:cubicBezTo>
                <a:cubicBezTo>
                  <a:pt x="42520" y="3728"/>
                  <a:pt x="42241" y="3730"/>
                  <a:pt x="41951" y="3730"/>
                </a:cubicBezTo>
                <a:cubicBezTo>
                  <a:pt x="41372" y="3730"/>
                  <a:pt x="40746" y="3721"/>
                  <a:pt x="40563" y="3671"/>
                </a:cubicBezTo>
                <a:cubicBezTo>
                  <a:pt x="40563" y="3608"/>
                  <a:pt x="42419" y="3300"/>
                  <a:pt x="42789" y="3273"/>
                </a:cubicBezTo>
                <a:lnTo>
                  <a:pt x="42789" y="3273"/>
                </a:lnTo>
                <a:cubicBezTo>
                  <a:pt x="42670" y="3278"/>
                  <a:pt x="42316" y="3293"/>
                  <a:pt x="41966" y="3293"/>
                </a:cubicBezTo>
                <a:cubicBezTo>
                  <a:pt x="41644" y="3293"/>
                  <a:pt x="41325" y="3281"/>
                  <a:pt x="41197" y="3238"/>
                </a:cubicBezTo>
                <a:cubicBezTo>
                  <a:pt x="41197" y="3204"/>
                  <a:pt x="43265" y="2270"/>
                  <a:pt x="43732" y="2037"/>
                </a:cubicBezTo>
                <a:cubicBezTo>
                  <a:pt x="43732" y="2036"/>
                  <a:pt x="43731" y="2036"/>
                  <a:pt x="43729" y="2036"/>
                </a:cubicBezTo>
                <a:cubicBezTo>
                  <a:pt x="43641" y="2036"/>
                  <a:pt x="41390" y="2841"/>
                  <a:pt x="41063" y="3004"/>
                </a:cubicBezTo>
                <a:cubicBezTo>
                  <a:pt x="41055" y="3006"/>
                  <a:pt x="41048" y="3008"/>
                  <a:pt x="41042" y="3008"/>
                </a:cubicBezTo>
                <a:cubicBezTo>
                  <a:pt x="40807" y="3008"/>
                  <a:pt x="43028" y="1036"/>
                  <a:pt x="43064" y="1036"/>
                </a:cubicBezTo>
                <a:cubicBezTo>
                  <a:pt x="43065" y="1036"/>
                  <a:pt x="43065" y="1036"/>
                  <a:pt x="43065" y="1036"/>
                </a:cubicBezTo>
                <a:lnTo>
                  <a:pt x="43065" y="1036"/>
                </a:lnTo>
                <a:cubicBezTo>
                  <a:pt x="43065" y="1036"/>
                  <a:pt x="43064" y="1036"/>
                  <a:pt x="43064" y="1036"/>
                </a:cubicBezTo>
                <a:cubicBezTo>
                  <a:pt x="43021" y="1036"/>
                  <a:pt x="41061" y="2507"/>
                  <a:pt x="40863" y="2771"/>
                </a:cubicBezTo>
                <a:lnTo>
                  <a:pt x="40596" y="3037"/>
                </a:lnTo>
                <a:lnTo>
                  <a:pt x="40229" y="3271"/>
                </a:lnTo>
                <a:cubicBezTo>
                  <a:pt x="40196" y="3238"/>
                  <a:pt x="42264" y="836"/>
                  <a:pt x="42831" y="436"/>
                </a:cubicBezTo>
                <a:lnTo>
                  <a:pt x="42831" y="436"/>
                </a:lnTo>
                <a:cubicBezTo>
                  <a:pt x="42364" y="736"/>
                  <a:pt x="40029" y="2871"/>
                  <a:pt x="39762" y="3338"/>
                </a:cubicBezTo>
                <a:cubicBezTo>
                  <a:pt x="39729" y="3338"/>
                  <a:pt x="41197" y="1103"/>
                  <a:pt x="41664" y="602"/>
                </a:cubicBezTo>
                <a:cubicBezTo>
                  <a:pt x="41663" y="602"/>
                  <a:pt x="41662" y="602"/>
                  <a:pt x="41662" y="602"/>
                </a:cubicBezTo>
                <a:cubicBezTo>
                  <a:pt x="41539" y="602"/>
                  <a:pt x="39527" y="3273"/>
                  <a:pt x="39262" y="3571"/>
                </a:cubicBezTo>
                <a:cubicBezTo>
                  <a:pt x="39229" y="3504"/>
                  <a:pt x="40997" y="336"/>
                  <a:pt x="41363" y="2"/>
                </a:cubicBezTo>
                <a:cubicBezTo>
                  <a:pt x="41363" y="1"/>
                  <a:pt x="41362" y="1"/>
                  <a:pt x="41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6"/>
          <p:cNvSpPr/>
          <p:nvPr/>
        </p:nvSpPr>
        <p:spPr>
          <a:xfrm>
            <a:off x="-782550" y="2571750"/>
            <a:ext cx="1992050" cy="3884491"/>
          </a:xfrm>
          <a:custGeom>
            <a:avLst/>
            <a:gdLst/>
            <a:ahLst/>
            <a:cxnLst/>
            <a:rect l="l" t="t" r="r" b="b"/>
            <a:pathLst>
              <a:path w="58676" h="114418" extrusionOk="0">
                <a:moveTo>
                  <a:pt x="36760" y="903"/>
                </a:moveTo>
                <a:cubicBezTo>
                  <a:pt x="36759" y="903"/>
                  <a:pt x="36758" y="906"/>
                  <a:pt x="36757" y="910"/>
                </a:cubicBezTo>
                <a:lnTo>
                  <a:pt x="36757" y="910"/>
                </a:lnTo>
                <a:cubicBezTo>
                  <a:pt x="36758" y="907"/>
                  <a:pt x="36759" y="905"/>
                  <a:pt x="36760" y="903"/>
                </a:cubicBezTo>
                <a:close/>
                <a:moveTo>
                  <a:pt x="33891" y="1103"/>
                </a:moveTo>
                <a:cubicBezTo>
                  <a:pt x="33888" y="1103"/>
                  <a:pt x="33884" y="1112"/>
                  <a:pt x="33879" y="1129"/>
                </a:cubicBezTo>
                <a:lnTo>
                  <a:pt x="33879" y="1129"/>
                </a:lnTo>
                <a:cubicBezTo>
                  <a:pt x="33883" y="1120"/>
                  <a:pt x="33887" y="1111"/>
                  <a:pt x="33891" y="1103"/>
                </a:cubicBezTo>
                <a:close/>
                <a:moveTo>
                  <a:pt x="34258" y="1870"/>
                </a:moveTo>
                <a:lnTo>
                  <a:pt x="34258" y="1870"/>
                </a:lnTo>
                <a:cubicBezTo>
                  <a:pt x="34258" y="1870"/>
                  <a:pt x="34257" y="1872"/>
                  <a:pt x="34256" y="1876"/>
                </a:cubicBezTo>
                <a:lnTo>
                  <a:pt x="34256" y="1876"/>
                </a:lnTo>
                <a:cubicBezTo>
                  <a:pt x="34257" y="1874"/>
                  <a:pt x="34258" y="1872"/>
                  <a:pt x="34258" y="1870"/>
                </a:cubicBezTo>
                <a:close/>
                <a:moveTo>
                  <a:pt x="32490" y="2871"/>
                </a:moveTo>
                <a:lnTo>
                  <a:pt x="32490" y="2871"/>
                </a:lnTo>
                <a:cubicBezTo>
                  <a:pt x="32484" y="2871"/>
                  <a:pt x="32477" y="2894"/>
                  <a:pt x="32468" y="2937"/>
                </a:cubicBezTo>
                <a:lnTo>
                  <a:pt x="32468" y="2937"/>
                </a:lnTo>
                <a:cubicBezTo>
                  <a:pt x="32476" y="2915"/>
                  <a:pt x="32483" y="2893"/>
                  <a:pt x="32490" y="2871"/>
                </a:cubicBezTo>
                <a:close/>
                <a:moveTo>
                  <a:pt x="42831" y="3271"/>
                </a:moveTo>
                <a:cubicBezTo>
                  <a:pt x="42821" y="3271"/>
                  <a:pt x="42807" y="3272"/>
                  <a:pt x="42789" y="3273"/>
                </a:cubicBezTo>
                <a:lnTo>
                  <a:pt x="42789" y="3273"/>
                </a:lnTo>
                <a:cubicBezTo>
                  <a:pt x="42816" y="3272"/>
                  <a:pt x="42831" y="3271"/>
                  <a:pt x="42831" y="3271"/>
                </a:cubicBezTo>
                <a:close/>
                <a:moveTo>
                  <a:pt x="15050" y="11604"/>
                </a:moveTo>
                <a:cubicBezTo>
                  <a:pt x="15045" y="11608"/>
                  <a:pt x="15044" y="11610"/>
                  <a:pt x="15045" y="11610"/>
                </a:cubicBezTo>
                <a:cubicBezTo>
                  <a:pt x="15046" y="11608"/>
                  <a:pt x="15048" y="11606"/>
                  <a:pt x="15050" y="11604"/>
                </a:cubicBezTo>
                <a:close/>
                <a:moveTo>
                  <a:pt x="18087" y="13405"/>
                </a:moveTo>
                <a:cubicBezTo>
                  <a:pt x="18082" y="13408"/>
                  <a:pt x="18079" y="13411"/>
                  <a:pt x="18080" y="13412"/>
                </a:cubicBezTo>
                <a:cubicBezTo>
                  <a:pt x="18083" y="13409"/>
                  <a:pt x="18085" y="13407"/>
                  <a:pt x="18087" y="13405"/>
                </a:cubicBezTo>
                <a:close/>
                <a:moveTo>
                  <a:pt x="37259" y="13744"/>
                </a:moveTo>
                <a:cubicBezTo>
                  <a:pt x="37257" y="13744"/>
                  <a:pt x="37251" y="13747"/>
                  <a:pt x="37243" y="13754"/>
                </a:cubicBezTo>
                <a:lnTo>
                  <a:pt x="37243" y="13754"/>
                </a:lnTo>
                <a:cubicBezTo>
                  <a:pt x="37249" y="13751"/>
                  <a:pt x="37255" y="13748"/>
                  <a:pt x="37261" y="13745"/>
                </a:cubicBezTo>
                <a:cubicBezTo>
                  <a:pt x="37261" y="13744"/>
                  <a:pt x="37260" y="13744"/>
                  <a:pt x="37259" y="13744"/>
                </a:cubicBezTo>
                <a:close/>
                <a:moveTo>
                  <a:pt x="33158" y="14079"/>
                </a:moveTo>
                <a:cubicBezTo>
                  <a:pt x="33091" y="14112"/>
                  <a:pt x="33091" y="14112"/>
                  <a:pt x="33091" y="14179"/>
                </a:cubicBezTo>
                <a:cubicBezTo>
                  <a:pt x="33158" y="14112"/>
                  <a:pt x="33158" y="14079"/>
                  <a:pt x="33158" y="14079"/>
                </a:cubicBezTo>
                <a:close/>
                <a:moveTo>
                  <a:pt x="37027" y="5439"/>
                </a:moveTo>
                <a:lnTo>
                  <a:pt x="36093" y="6073"/>
                </a:lnTo>
                <a:cubicBezTo>
                  <a:pt x="33324" y="8742"/>
                  <a:pt x="31390" y="12077"/>
                  <a:pt x="30055" y="15713"/>
                </a:cubicBezTo>
                <a:lnTo>
                  <a:pt x="28921" y="18749"/>
                </a:lnTo>
                <a:cubicBezTo>
                  <a:pt x="28921" y="18749"/>
                  <a:pt x="31156" y="8241"/>
                  <a:pt x="37027" y="5439"/>
                </a:cubicBezTo>
                <a:close/>
                <a:moveTo>
                  <a:pt x="28588" y="27021"/>
                </a:moveTo>
                <a:cubicBezTo>
                  <a:pt x="28654" y="27221"/>
                  <a:pt x="28688" y="27422"/>
                  <a:pt x="28721" y="27688"/>
                </a:cubicBezTo>
                <a:cubicBezTo>
                  <a:pt x="28721" y="27955"/>
                  <a:pt x="28721" y="28356"/>
                  <a:pt x="28688" y="28756"/>
                </a:cubicBezTo>
                <a:cubicBezTo>
                  <a:pt x="28688" y="28089"/>
                  <a:pt x="28654" y="27522"/>
                  <a:pt x="28588" y="27021"/>
                </a:cubicBezTo>
                <a:close/>
                <a:moveTo>
                  <a:pt x="51404" y="32392"/>
                </a:moveTo>
                <a:cubicBezTo>
                  <a:pt x="51397" y="32392"/>
                  <a:pt x="51390" y="32393"/>
                  <a:pt x="51382" y="32394"/>
                </a:cubicBezTo>
                <a:lnTo>
                  <a:pt x="51382" y="32394"/>
                </a:lnTo>
                <a:cubicBezTo>
                  <a:pt x="51396" y="32392"/>
                  <a:pt x="51404" y="32392"/>
                  <a:pt x="51404" y="32392"/>
                </a:cubicBezTo>
                <a:close/>
                <a:moveTo>
                  <a:pt x="51604" y="33059"/>
                </a:moveTo>
                <a:cubicBezTo>
                  <a:pt x="51596" y="33059"/>
                  <a:pt x="51588" y="33060"/>
                  <a:pt x="51580" y="33060"/>
                </a:cubicBezTo>
                <a:lnTo>
                  <a:pt x="51580" y="33060"/>
                </a:lnTo>
                <a:cubicBezTo>
                  <a:pt x="51589" y="33060"/>
                  <a:pt x="51597" y="33059"/>
                  <a:pt x="51604" y="33059"/>
                </a:cubicBezTo>
                <a:close/>
                <a:moveTo>
                  <a:pt x="51766" y="33920"/>
                </a:moveTo>
                <a:lnTo>
                  <a:pt x="51766" y="33920"/>
                </a:lnTo>
                <a:cubicBezTo>
                  <a:pt x="51812" y="33924"/>
                  <a:pt x="51838" y="33926"/>
                  <a:pt x="51838" y="33926"/>
                </a:cubicBezTo>
                <a:cubicBezTo>
                  <a:pt x="51818" y="33923"/>
                  <a:pt x="51794" y="33921"/>
                  <a:pt x="51766" y="33920"/>
                </a:cubicBezTo>
                <a:close/>
                <a:moveTo>
                  <a:pt x="28821" y="24086"/>
                </a:moveTo>
                <a:lnTo>
                  <a:pt x="28821" y="24086"/>
                </a:lnTo>
                <a:cubicBezTo>
                  <a:pt x="44399" y="28622"/>
                  <a:pt x="48168" y="34460"/>
                  <a:pt x="48168" y="34460"/>
                </a:cubicBezTo>
                <a:cubicBezTo>
                  <a:pt x="42865" y="28423"/>
                  <a:pt x="28823" y="24087"/>
                  <a:pt x="28821" y="24086"/>
                </a:cubicBezTo>
                <a:close/>
                <a:moveTo>
                  <a:pt x="52837" y="35927"/>
                </a:moveTo>
                <a:cubicBezTo>
                  <a:pt x="52838" y="35928"/>
                  <a:pt x="52838" y="35928"/>
                  <a:pt x="52838" y="35928"/>
                </a:cubicBezTo>
                <a:cubicBezTo>
                  <a:pt x="52838" y="35928"/>
                  <a:pt x="52837" y="35927"/>
                  <a:pt x="52837" y="35927"/>
                </a:cubicBezTo>
                <a:close/>
                <a:moveTo>
                  <a:pt x="53545" y="36918"/>
                </a:moveTo>
                <a:cubicBezTo>
                  <a:pt x="53555" y="36921"/>
                  <a:pt x="53564" y="36925"/>
                  <a:pt x="53572" y="36928"/>
                </a:cubicBezTo>
                <a:cubicBezTo>
                  <a:pt x="53564" y="36925"/>
                  <a:pt x="53555" y="36921"/>
                  <a:pt x="53545" y="36918"/>
                </a:cubicBezTo>
                <a:close/>
                <a:moveTo>
                  <a:pt x="11714" y="38556"/>
                </a:moveTo>
                <a:cubicBezTo>
                  <a:pt x="11711" y="38560"/>
                  <a:pt x="11709" y="38562"/>
                  <a:pt x="11709" y="38563"/>
                </a:cubicBezTo>
                <a:cubicBezTo>
                  <a:pt x="11711" y="38561"/>
                  <a:pt x="11712" y="38559"/>
                  <a:pt x="11714" y="38556"/>
                </a:cubicBezTo>
                <a:close/>
                <a:moveTo>
                  <a:pt x="11182" y="40089"/>
                </a:moveTo>
                <a:lnTo>
                  <a:pt x="11182" y="40089"/>
                </a:lnTo>
                <a:cubicBezTo>
                  <a:pt x="11177" y="40093"/>
                  <a:pt x="11175" y="40096"/>
                  <a:pt x="11175" y="40097"/>
                </a:cubicBezTo>
                <a:cubicBezTo>
                  <a:pt x="11177" y="40095"/>
                  <a:pt x="11180" y="40092"/>
                  <a:pt x="11182" y="40089"/>
                </a:cubicBezTo>
                <a:close/>
                <a:moveTo>
                  <a:pt x="11160" y="41004"/>
                </a:moveTo>
                <a:cubicBezTo>
                  <a:pt x="11148" y="41018"/>
                  <a:pt x="11142" y="41027"/>
                  <a:pt x="11142" y="41031"/>
                </a:cubicBezTo>
                <a:cubicBezTo>
                  <a:pt x="11148" y="41023"/>
                  <a:pt x="11154" y="41014"/>
                  <a:pt x="11160" y="41004"/>
                </a:cubicBezTo>
                <a:close/>
                <a:moveTo>
                  <a:pt x="11415" y="42189"/>
                </a:moveTo>
                <a:cubicBezTo>
                  <a:pt x="11411" y="42194"/>
                  <a:pt x="11409" y="42197"/>
                  <a:pt x="11409" y="42199"/>
                </a:cubicBezTo>
                <a:cubicBezTo>
                  <a:pt x="11411" y="42196"/>
                  <a:pt x="11413" y="42193"/>
                  <a:pt x="11415" y="42189"/>
                </a:cubicBezTo>
                <a:close/>
                <a:moveTo>
                  <a:pt x="10543" y="42296"/>
                </a:moveTo>
                <a:cubicBezTo>
                  <a:pt x="10542" y="42297"/>
                  <a:pt x="10541" y="42298"/>
                  <a:pt x="10541" y="42299"/>
                </a:cubicBezTo>
                <a:cubicBezTo>
                  <a:pt x="10542" y="42298"/>
                  <a:pt x="10543" y="42297"/>
                  <a:pt x="10543" y="42296"/>
                </a:cubicBezTo>
                <a:close/>
                <a:moveTo>
                  <a:pt x="15578" y="43466"/>
                </a:moveTo>
                <a:cubicBezTo>
                  <a:pt x="15578" y="43466"/>
                  <a:pt x="15578" y="43466"/>
                  <a:pt x="15578" y="43466"/>
                </a:cubicBezTo>
                <a:cubicBezTo>
                  <a:pt x="15568" y="43476"/>
                  <a:pt x="15557" y="43486"/>
                  <a:pt x="15546" y="43497"/>
                </a:cubicBezTo>
                <a:lnTo>
                  <a:pt x="15546" y="43497"/>
                </a:lnTo>
                <a:cubicBezTo>
                  <a:pt x="15565" y="43477"/>
                  <a:pt x="15576" y="43466"/>
                  <a:pt x="15578" y="43466"/>
                </a:cubicBezTo>
                <a:close/>
                <a:moveTo>
                  <a:pt x="11185" y="43613"/>
                </a:moveTo>
                <a:cubicBezTo>
                  <a:pt x="11177" y="43624"/>
                  <a:pt x="11174" y="43631"/>
                  <a:pt x="11175" y="43633"/>
                </a:cubicBezTo>
                <a:cubicBezTo>
                  <a:pt x="11178" y="43627"/>
                  <a:pt x="11181" y="43620"/>
                  <a:pt x="11185" y="43613"/>
                </a:cubicBezTo>
                <a:close/>
                <a:moveTo>
                  <a:pt x="12026" y="44839"/>
                </a:moveTo>
                <a:cubicBezTo>
                  <a:pt x="12015" y="44854"/>
                  <a:pt x="12009" y="44864"/>
                  <a:pt x="12009" y="44867"/>
                </a:cubicBezTo>
                <a:cubicBezTo>
                  <a:pt x="12014" y="44859"/>
                  <a:pt x="12020" y="44849"/>
                  <a:pt x="12026" y="44839"/>
                </a:cubicBezTo>
                <a:close/>
                <a:moveTo>
                  <a:pt x="13902" y="49124"/>
                </a:moveTo>
                <a:cubicBezTo>
                  <a:pt x="13876" y="49204"/>
                  <a:pt x="13858" y="49273"/>
                  <a:pt x="13849" y="49326"/>
                </a:cubicBezTo>
                <a:lnTo>
                  <a:pt x="13849" y="49326"/>
                </a:lnTo>
                <a:cubicBezTo>
                  <a:pt x="13858" y="49284"/>
                  <a:pt x="13876" y="49215"/>
                  <a:pt x="13902" y="49124"/>
                </a:cubicBezTo>
                <a:close/>
                <a:moveTo>
                  <a:pt x="13849" y="49326"/>
                </a:moveTo>
                <a:cubicBezTo>
                  <a:pt x="13844" y="49351"/>
                  <a:pt x="13842" y="49367"/>
                  <a:pt x="13844" y="49371"/>
                </a:cubicBezTo>
                <a:cubicBezTo>
                  <a:pt x="13845" y="49357"/>
                  <a:pt x="13846" y="49342"/>
                  <a:pt x="13849" y="49326"/>
                </a:cubicBezTo>
                <a:close/>
                <a:moveTo>
                  <a:pt x="15621" y="50137"/>
                </a:moveTo>
                <a:lnTo>
                  <a:pt x="15621" y="50137"/>
                </a:lnTo>
                <a:cubicBezTo>
                  <a:pt x="15611" y="50222"/>
                  <a:pt x="15608" y="50271"/>
                  <a:pt x="15612" y="50271"/>
                </a:cubicBezTo>
                <a:cubicBezTo>
                  <a:pt x="15612" y="50271"/>
                  <a:pt x="15615" y="50222"/>
                  <a:pt x="15621" y="50137"/>
                </a:cubicBezTo>
                <a:close/>
                <a:moveTo>
                  <a:pt x="41361" y="1"/>
                </a:moveTo>
                <a:cubicBezTo>
                  <a:pt x="41280" y="1"/>
                  <a:pt x="39354" y="2426"/>
                  <a:pt x="38955" y="3308"/>
                </a:cubicBezTo>
                <a:lnTo>
                  <a:pt x="38955" y="3308"/>
                </a:lnTo>
                <a:cubicBezTo>
                  <a:pt x="39102" y="2967"/>
                  <a:pt x="39815" y="1329"/>
                  <a:pt x="40263" y="702"/>
                </a:cubicBezTo>
                <a:lnTo>
                  <a:pt x="40263" y="702"/>
                </a:lnTo>
                <a:cubicBezTo>
                  <a:pt x="39762" y="1370"/>
                  <a:pt x="38561" y="3371"/>
                  <a:pt x="38328" y="4005"/>
                </a:cubicBezTo>
                <a:cubicBezTo>
                  <a:pt x="38261" y="4005"/>
                  <a:pt x="39329" y="1069"/>
                  <a:pt x="39662" y="669"/>
                </a:cubicBezTo>
                <a:lnTo>
                  <a:pt x="39662" y="669"/>
                </a:lnTo>
                <a:cubicBezTo>
                  <a:pt x="39596" y="669"/>
                  <a:pt x="37661" y="3871"/>
                  <a:pt x="37561" y="4605"/>
                </a:cubicBezTo>
                <a:cubicBezTo>
                  <a:pt x="37494" y="4605"/>
                  <a:pt x="38428" y="1236"/>
                  <a:pt x="38862" y="502"/>
                </a:cubicBezTo>
                <a:lnTo>
                  <a:pt x="38862" y="502"/>
                </a:lnTo>
                <a:cubicBezTo>
                  <a:pt x="38495" y="1103"/>
                  <a:pt x="37094" y="4338"/>
                  <a:pt x="37060" y="4739"/>
                </a:cubicBezTo>
                <a:cubicBezTo>
                  <a:pt x="36994" y="4739"/>
                  <a:pt x="37894" y="936"/>
                  <a:pt x="38228" y="436"/>
                </a:cubicBezTo>
                <a:lnTo>
                  <a:pt x="38228" y="436"/>
                </a:lnTo>
                <a:cubicBezTo>
                  <a:pt x="38161" y="436"/>
                  <a:pt x="36860" y="3538"/>
                  <a:pt x="36693" y="4405"/>
                </a:cubicBezTo>
                <a:cubicBezTo>
                  <a:pt x="36827" y="3238"/>
                  <a:pt x="37027" y="2037"/>
                  <a:pt x="37327" y="769"/>
                </a:cubicBezTo>
                <a:lnTo>
                  <a:pt x="37327" y="769"/>
                </a:lnTo>
                <a:cubicBezTo>
                  <a:pt x="36894" y="1503"/>
                  <a:pt x="36026" y="4372"/>
                  <a:pt x="35993" y="4739"/>
                </a:cubicBezTo>
                <a:cubicBezTo>
                  <a:pt x="36026" y="3762"/>
                  <a:pt x="36694" y="1069"/>
                  <a:pt x="36757" y="910"/>
                </a:cubicBezTo>
                <a:lnTo>
                  <a:pt x="36757" y="910"/>
                </a:lnTo>
                <a:cubicBezTo>
                  <a:pt x="36430" y="1571"/>
                  <a:pt x="35399" y="4811"/>
                  <a:pt x="35390" y="5028"/>
                </a:cubicBezTo>
                <a:lnTo>
                  <a:pt x="35390" y="5028"/>
                </a:lnTo>
                <a:cubicBezTo>
                  <a:pt x="35337" y="4753"/>
                  <a:pt x="35694" y="2098"/>
                  <a:pt x="35759" y="1737"/>
                </a:cubicBezTo>
                <a:lnTo>
                  <a:pt x="35759" y="1737"/>
                </a:lnTo>
                <a:cubicBezTo>
                  <a:pt x="35566" y="2253"/>
                  <a:pt x="34811" y="4766"/>
                  <a:pt x="34822" y="4930"/>
                </a:cubicBezTo>
                <a:lnTo>
                  <a:pt x="34822" y="4930"/>
                </a:lnTo>
                <a:cubicBezTo>
                  <a:pt x="34668" y="4552"/>
                  <a:pt x="35227" y="1200"/>
                  <a:pt x="35326" y="903"/>
                </a:cubicBezTo>
                <a:lnTo>
                  <a:pt x="35326" y="903"/>
                </a:lnTo>
                <a:cubicBezTo>
                  <a:pt x="34920" y="1496"/>
                  <a:pt x="34281" y="4512"/>
                  <a:pt x="34255" y="4898"/>
                </a:cubicBezTo>
                <a:lnTo>
                  <a:pt x="34255" y="4898"/>
                </a:lnTo>
                <a:cubicBezTo>
                  <a:pt x="34226" y="4477"/>
                  <a:pt x="34226" y="2008"/>
                  <a:pt x="34256" y="1876"/>
                </a:cubicBezTo>
                <a:lnTo>
                  <a:pt x="34256" y="1876"/>
                </a:lnTo>
                <a:cubicBezTo>
                  <a:pt x="34047" y="2346"/>
                  <a:pt x="33812" y="5645"/>
                  <a:pt x="33718" y="5645"/>
                </a:cubicBezTo>
                <a:cubicBezTo>
                  <a:pt x="33707" y="5645"/>
                  <a:pt x="33698" y="5601"/>
                  <a:pt x="33691" y="5506"/>
                </a:cubicBezTo>
                <a:cubicBezTo>
                  <a:pt x="33438" y="4619"/>
                  <a:pt x="33786" y="1449"/>
                  <a:pt x="33879" y="1129"/>
                </a:cubicBezTo>
                <a:lnTo>
                  <a:pt x="33879" y="1129"/>
                </a:lnTo>
                <a:cubicBezTo>
                  <a:pt x="33397" y="2159"/>
                  <a:pt x="33199" y="6354"/>
                  <a:pt x="33318" y="6724"/>
                </a:cubicBezTo>
                <a:lnTo>
                  <a:pt x="33318" y="6724"/>
                </a:lnTo>
                <a:cubicBezTo>
                  <a:pt x="33301" y="6705"/>
                  <a:pt x="33258" y="6700"/>
                  <a:pt x="33258" y="6673"/>
                </a:cubicBezTo>
                <a:cubicBezTo>
                  <a:pt x="32891" y="6106"/>
                  <a:pt x="33091" y="2604"/>
                  <a:pt x="33191" y="2337"/>
                </a:cubicBezTo>
                <a:lnTo>
                  <a:pt x="33191" y="2337"/>
                </a:lnTo>
                <a:cubicBezTo>
                  <a:pt x="32909" y="2996"/>
                  <a:pt x="32331" y="5751"/>
                  <a:pt x="32319" y="6075"/>
                </a:cubicBezTo>
                <a:lnTo>
                  <a:pt x="32319" y="6075"/>
                </a:lnTo>
                <a:cubicBezTo>
                  <a:pt x="32239" y="5483"/>
                  <a:pt x="32390" y="3343"/>
                  <a:pt x="32468" y="2937"/>
                </a:cubicBezTo>
                <a:lnTo>
                  <a:pt x="32468" y="2937"/>
                </a:lnTo>
                <a:cubicBezTo>
                  <a:pt x="31067" y="7179"/>
                  <a:pt x="31353" y="10043"/>
                  <a:pt x="31324" y="10043"/>
                </a:cubicBezTo>
                <a:cubicBezTo>
                  <a:pt x="31323" y="10043"/>
                  <a:pt x="31323" y="10043"/>
                  <a:pt x="31323" y="10042"/>
                </a:cubicBezTo>
                <a:cubicBezTo>
                  <a:pt x="31190" y="8074"/>
                  <a:pt x="31490" y="4438"/>
                  <a:pt x="31523" y="4172"/>
                </a:cubicBezTo>
                <a:lnTo>
                  <a:pt x="31523" y="4172"/>
                </a:lnTo>
                <a:cubicBezTo>
                  <a:pt x="31356" y="4572"/>
                  <a:pt x="30823" y="6540"/>
                  <a:pt x="30489" y="8375"/>
                </a:cubicBezTo>
                <a:cubicBezTo>
                  <a:pt x="30089" y="10243"/>
                  <a:pt x="30022" y="12011"/>
                  <a:pt x="30022" y="12011"/>
                </a:cubicBezTo>
                <a:cubicBezTo>
                  <a:pt x="29722" y="11644"/>
                  <a:pt x="30155" y="5906"/>
                  <a:pt x="30356" y="5106"/>
                </a:cubicBezTo>
                <a:lnTo>
                  <a:pt x="30356" y="5106"/>
                </a:lnTo>
                <a:cubicBezTo>
                  <a:pt x="30022" y="5873"/>
                  <a:pt x="29522" y="7874"/>
                  <a:pt x="29322" y="9676"/>
                </a:cubicBezTo>
                <a:cubicBezTo>
                  <a:pt x="29055" y="11544"/>
                  <a:pt x="29088" y="13178"/>
                  <a:pt x="29088" y="13178"/>
                </a:cubicBezTo>
                <a:cubicBezTo>
                  <a:pt x="28821" y="12711"/>
                  <a:pt x="28855" y="7574"/>
                  <a:pt x="29021" y="6607"/>
                </a:cubicBezTo>
                <a:lnTo>
                  <a:pt x="29021" y="6607"/>
                </a:lnTo>
                <a:cubicBezTo>
                  <a:pt x="28821" y="7507"/>
                  <a:pt x="28521" y="9742"/>
                  <a:pt x="28554" y="11744"/>
                </a:cubicBezTo>
                <a:cubicBezTo>
                  <a:pt x="28521" y="13912"/>
                  <a:pt x="28855" y="15780"/>
                  <a:pt x="28855" y="15780"/>
                </a:cubicBezTo>
                <a:cubicBezTo>
                  <a:pt x="28721" y="15546"/>
                  <a:pt x="28254" y="13845"/>
                  <a:pt x="28021" y="12077"/>
                </a:cubicBezTo>
                <a:cubicBezTo>
                  <a:pt x="27754" y="10343"/>
                  <a:pt x="27720" y="8542"/>
                  <a:pt x="27720" y="8541"/>
                </a:cubicBezTo>
                <a:lnTo>
                  <a:pt x="27720" y="8541"/>
                </a:lnTo>
                <a:cubicBezTo>
                  <a:pt x="27253" y="10409"/>
                  <a:pt x="27687" y="15880"/>
                  <a:pt x="27921" y="17248"/>
                </a:cubicBezTo>
                <a:cubicBezTo>
                  <a:pt x="27320" y="15246"/>
                  <a:pt x="26853" y="13078"/>
                  <a:pt x="26586" y="10776"/>
                </a:cubicBezTo>
                <a:lnTo>
                  <a:pt x="26586" y="10776"/>
                </a:lnTo>
                <a:cubicBezTo>
                  <a:pt x="26520" y="11510"/>
                  <a:pt x="26586" y="13545"/>
                  <a:pt x="26886" y="15446"/>
                </a:cubicBezTo>
                <a:cubicBezTo>
                  <a:pt x="26720" y="15213"/>
                  <a:pt x="26586" y="14946"/>
                  <a:pt x="26419" y="14679"/>
                </a:cubicBezTo>
                <a:cubicBezTo>
                  <a:pt x="26253" y="14412"/>
                  <a:pt x="26153" y="14179"/>
                  <a:pt x="25986" y="13912"/>
                </a:cubicBezTo>
                <a:cubicBezTo>
                  <a:pt x="25986" y="13879"/>
                  <a:pt x="25986" y="13879"/>
                  <a:pt x="25919" y="13845"/>
                </a:cubicBezTo>
                <a:lnTo>
                  <a:pt x="25919" y="13879"/>
                </a:lnTo>
                <a:cubicBezTo>
                  <a:pt x="23751" y="10676"/>
                  <a:pt x="20415" y="8208"/>
                  <a:pt x="18347" y="7874"/>
                </a:cubicBezTo>
                <a:cubicBezTo>
                  <a:pt x="17256" y="7648"/>
                  <a:pt x="16242" y="7553"/>
                  <a:pt x="15307" y="7553"/>
                </a:cubicBezTo>
                <a:cubicBezTo>
                  <a:pt x="12384" y="7553"/>
                  <a:pt x="10246" y="8484"/>
                  <a:pt x="9007" y="9242"/>
                </a:cubicBezTo>
                <a:cubicBezTo>
                  <a:pt x="9593" y="8920"/>
                  <a:pt x="11104" y="8161"/>
                  <a:pt x="12345" y="8161"/>
                </a:cubicBezTo>
                <a:cubicBezTo>
                  <a:pt x="12516" y="8161"/>
                  <a:pt x="12682" y="8175"/>
                  <a:pt x="12840" y="8207"/>
                </a:cubicBezTo>
                <a:lnTo>
                  <a:pt x="12840" y="8207"/>
                </a:lnTo>
                <a:cubicBezTo>
                  <a:pt x="12740" y="8219"/>
                  <a:pt x="10497" y="9183"/>
                  <a:pt x="10008" y="9509"/>
                </a:cubicBezTo>
                <a:cubicBezTo>
                  <a:pt x="9974" y="9542"/>
                  <a:pt x="9908" y="9542"/>
                  <a:pt x="9908" y="9575"/>
                </a:cubicBezTo>
                <a:cubicBezTo>
                  <a:pt x="10033" y="9544"/>
                  <a:pt x="13152" y="8327"/>
                  <a:pt x="14069" y="8327"/>
                </a:cubicBezTo>
                <a:cubicBezTo>
                  <a:pt x="14125" y="8327"/>
                  <a:pt x="14172" y="8332"/>
                  <a:pt x="14211" y="8341"/>
                </a:cubicBezTo>
                <a:cubicBezTo>
                  <a:pt x="13644" y="8675"/>
                  <a:pt x="13043" y="9008"/>
                  <a:pt x="12510" y="9375"/>
                </a:cubicBezTo>
                <a:cubicBezTo>
                  <a:pt x="12799" y="9214"/>
                  <a:pt x="15142" y="8338"/>
                  <a:pt x="15663" y="8338"/>
                </a:cubicBezTo>
                <a:cubicBezTo>
                  <a:pt x="15682" y="8338"/>
                  <a:pt x="15698" y="8339"/>
                  <a:pt x="15712" y="8341"/>
                </a:cubicBezTo>
                <a:cubicBezTo>
                  <a:pt x="14811" y="8742"/>
                  <a:pt x="13877" y="9209"/>
                  <a:pt x="12977" y="9709"/>
                </a:cubicBezTo>
                <a:cubicBezTo>
                  <a:pt x="13544" y="9442"/>
                  <a:pt x="15879" y="8541"/>
                  <a:pt x="16145" y="8541"/>
                </a:cubicBezTo>
                <a:cubicBezTo>
                  <a:pt x="15412" y="8908"/>
                  <a:pt x="14711" y="9275"/>
                  <a:pt x="14011" y="9709"/>
                </a:cubicBezTo>
                <a:cubicBezTo>
                  <a:pt x="14338" y="9545"/>
                  <a:pt x="16753" y="8707"/>
                  <a:pt x="17032" y="8707"/>
                </a:cubicBezTo>
                <a:cubicBezTo>
                  <a:pt x="17038" y="8707"/>
                  <a:pt x="17042" y="8708"/>
                  <a:pt x="17046" y="8708"/>
                </a:cubicBezTo>
                <a:cubicBezTo>
                  <a:pt x="16312" y="9209"/>
                  <a:pt x="15545" y="9742"/>
                  <a:pt x="14845" y="10276"/>
                </a:cubicBezTo>
                <a:cubicBezTo>
                  <a:pt x="15812" y="9742"/>
                  <a:pt x="16813" y="9209"/>
                  <a:pt x="17813" y="8742"/>
                </a:cubicBezTo>
                <a:lnTo>
                  <a:pt x="17813" y="8742"/>
                </a:lnTo>
                <a:cubicBezTo>
                  <a:pt x="17813" y="8742"/>
                  <a:pt x="15745" y="10276"/>
                  <a:pt x="15512" y="10543"/>
                </a:cubicBezTo>
                <a:cubicBezTo>
                  <a:pt x="15512" y="10543"/>
                  <a:pt x="17013" y="9542"/>
                  <a:pt x="17246" y="9509"/>
                </a:cubicBezTo>
                <a:lnTo>
                  <a:pt x="17246" y="9509"/>
                </a:lnTo>
                <a:cubicBezTo>
                  <a:pt x="17246" y="9509"/>
                  <a:pt x="15396" y="11193"/>
                  <a:pt x="15050" y="11604"/>
                </a:cubicBezTo>
                <a:lnTo>
                  <a:pt x="15050" y="11604"/>
                </a:lnTo>
                <a:cubicBezTo>
                  <a:pt x="15180" y="11487"/>
                  <a:pt x="17676" y="9668"/>
                  <a:pt x="18547" y="9442"/>
                </a:cubicBezTo>
                <a:lnTo>
                  <a:pt x="18547" y="9442"/>
                </a:lnTo>
                <a:cubicBezTo>
                  <a:pt x="18547" y="9442"/>
                  <a:pt x="16246" y="11077"/>
                  <a:pt x="15912" y="11544"/>
                </a:cubicBezTo>
                <a:cubicBezTo>
                  <a:pt x="16713" y="11010"/>
                  <a:pt x="17546" y="10509"/>
                  <a:pt x="18380" y="10009"/>
                </a:cubicBezTo>
                <a:lnTo>
                  <a:pt x="18380" y="10009"/>
                </a:lnTo>
                <a:cubicBezTo>
                  <a:pt x="18380" y="10009"/>
                  <a:pt x="16346" y="11844"/>
                  <a:pt x="16045" y="12111"/>
                </a:cubicBezTo>
                <a:cubicBezTo>
                  <a:pt x="17046" y="11410"/>
                  <a:pt x="18080" y="10743"/>
                  <a:pt x="19148" y="10109"/>
                </a:cubicBezTo>
                <a:lnTo>
                  <a:pt x="19148" y="10109"/>
                </a:lnTo>
                <a:cubicBezTo>
                  <a:pt x="18847" y="10343"/>
                  <a:pt x="18581" y="10576"/>
                  <a:pt x="18314" y="10776"/>
                </a:cubicBezTo>
                <a:cubicBezTo>
                  <a:pt x="18742" y="10612"/>
                  <a:pt x="19235" y="10415"/>
                  <a:pt x="19697" y="10249"/>
                </a:cubicBezTo>
                <a:lnTo>
                  <a:pt x="19697" y="10249"/>
                </a:lnTo>
                <a:cubicBezTo>
                  <a:pt x="19431" y="10387"/>
                  <a:pt x="16378" y="12549"/>
                  <a:pt x="16346" y="12678"/>
                </a:cubicBezTo>
                <a:cubicBezTo>
                  <a:pt x="17413" y="12011"/>
                  <a:pt x="18581" y="11410"/>
                  <a:pt x="19748" y="10876"/>
                </a:cubicBezTo>
                <a:lnTo>
                  <a:pt x="19748" y="10876"/>
                </a:lnTo>
                <a:cubicBezTo>
                  <a:pt x="19748" y="10877"/>
                  <a:pt x="18147" y="11911"/>
                  <a:pt x="17847" y="12111"/>
                </a:cubicBezTo>
                <a:cubicBezTo>
                  <a:pt x="18681" y="11777"/>
                  <a:pt x="19548" y="11510"/>
                  <a:pt x="20415" y="11210"/>
                </a:cubicBezTo>
                <a:lnTo>
                  <a:pt x="20415" y="11210"/>
                </a:lnTo>
                <a:cubicBezTo>
                  <a:pt x="20148" y="11343"/>
                  <a:pt x="18114" y="12277"/>
                  <a:pt x="17346" y="12945"/>
                </a:cubicBezTo>
                <a:cubicBezTo>
                  <a:pt x="17680" y="12744"/>
                  <a:pt x="20682" y="11343"/>
                  <a:pt x="21082" y="11343"/>
                </a:cubicBezTo>
                <a:cubicBezTo>
                  <a:pt x="20682" y="11610"/>
                  <a:pt x="20215" y="11911"/>
                  <a:pt x="19781" y="12244"/>
                </a:cubicBezTo>
                <a:cubicBezTo>
                  <a:pt x="19781" y="12244"/>
                  <a:pt x="21108" y="11882"/>
                  <a:pt x="21468" y="11847"/>
                </a:cubicBezTo>
                <a:lnTo>
                  <a:pt x="21468" y="11847"/>
                </a:lnTo>
                <a:cubicBezTo>
                  <a:pt x="21104" y="11927"/>
                  <a:pt x="18773" y="12791"/>
                  <a:pt x="18087" y="13405"/>
                </a:cubicBezTo>
                <a:lnTo>
                  <a:pt x="18087" y="13405"/>
                </a:lnTo>
                <a:cubicBezTo>
                  <a:pt x="18259" y="13308"/>
                  <a:pt x="21329" y="12272"/>
                  <a:pt x="22009" y="12272"/>
                </a:cubicBezTo>
                <a:cubicBezTo>
                  <a:pt x="22038" y="12272"/>
                  <a:pt x="22063" y="12273"/>
                  <a:pt x="22083" y="12277"/>
                </a:cubicBezTo>
                <a:cubicBezTo>
                  <a:pt x="22517" y="12277"/>
                  <a:pt x="19348" y="13612"/>
                  <a:pt x="19148" y="13779"/>
                </a:cubicBezTo>
                <a:cubicBezTo>
                  <a:pt x="19342" y="13681"/>
                  <a:pt x="22622" y="12608"/>
                  <a:pt x="22992" y="12608"/>
                </a:cubicBezTo>
                <a:cubicBezTo>
                  <a:pt x="23003" y="12608"/>
                  <a:pt x="23011" y="12609"/>
                  <a:pt x="23017" y="12611"/>
                </a:cubicBezTo>
                <a:cubicBezTo>
                  <a:pt x="22083" y="13078"/>
                  <a:pt x="21182" y="13578"/>
                  <a:pt x="20315" y="14079"/>
                </a:cubicBezTo>
                <a:cubicBezTo>
                  <a:pt x="20664" y="13888"/>
                  <a:pt x="22854" y="13004"/>
                  <a:pt x="23297" y="13004"/>
                </a:cubicBezTo>
                <a:cubicBezTo>
                  <a:pt x="23319" y="13004"/>
                  <a:pt x="23338" y="13006"/>
                  <a:pt x="23351" y="13011"/>
                </a:cubicBezTo>
                <a:cubicBezTo>
                  <a:pt x="23551" y="13011"/>
                  <a:pt x="20916" y="14579"/>
                  <a:pt x="19581" y="15246"/>
                </a:cubicBezTo>
                <a:cubicBezTo>
                  <a:pt x="20515" y="14846"/>
                  <a:pt x="22550" y="13945"/>
                  <a:pt x="23017" y="13712"/>
                </a:cubicBezTo>
                <a:lnTo>
                  <a:pt x="23017" y="13712"/>
                </a:lnTo>
                <a:cubicBezTo>
                  <a:pt x="23017" y="13712"/>
                  <a:pt x="21516" y="14879"/>
                  <a:pt x="21082" y="15113"/>
                </a:cubicBezTo>
                <a:cubicBezTo>
                  <a:pt x="21516" y="14913"/>
                  <a:pt x="23818" y="14045"/>
                  <a:pt x="24151" y="13912"/>
                </a:cubicBezTo>
                <a:cubicBezTo>
                  <a:pt x="24170" y="13903"/>
                  <a:pt x="24183" y="13898"/>
                  <a:pt x="24192" y="13898"/>
                </a:cubicBezTo>
                <a:cubicBezTo>
                  <a:pt x="24339" y="13898"/>
                  <a:pt x="23106" y="15187"/>
                  <a:pt x="22350" y="15880"/>
                </a:cubicBezTo>
                <a:lnTo>
                  <a:pt x="25252" y="15113"/>
                </a:lnTo>
                <a:lnTo>
                  <a:pt x="25252" y="15113"/>
                </a:lnTo>
                <a:lnTo>
                  <a:pt x="24051" y="16714"/>
                </a:lnTo>
                <a:lnTo>
                  <a:pt x="24852" y="16781"/>
                </a:lnTo>
                <a:lnTo>
                  <a:pt x="25552" y="19549"/>
                </a:lnTo>
                <a:lnTo>
                  <a:pt x="24151" y="18615"/>
                </a:lnTo>
                <a:cubicBezTo>
                  <a:pt x="24142" y="18621"/>
                  <a:pt x="24131" y="18624"/>
                  <a:pt x="24118" y="18624"/>
                </a:cubicBezTo>
                <a:cubicBezTo>
                  <a:pt x="23770" y="18624"/>
                  <a:pt x="22131" y="16605"/>
                  <a:pt x="21783" y="16605"/>
                </a:cubicBezTo>
                <a:cubicBezTo>
                  <a:pt x="21770" y="16605"/>
                  <a:pt x="21759" y="16608"/>
                  <a:pt x="21749" y="16614"/>
                </a:cubicBezTo>
                <a:cubicBezTo>
                  <a:pt x="21182" y="16080"/>
                  <a:pt x="20582" y="15613"/>
                  <a:pt x="19982" y="15346"/>
                </a:cubicBezTo>
                <a:lnTo>
                  <a:pt x="19982" y="15346"/>
                </a:lnTo>
                <a:cubicBezTo>
                  <a:pt x="19982" y="15347"/>
                  <a:pt x="23017" y="18682"/>
                  <a:pt x="22817" y="18849"/>
                </a:cubicBezTo>
                <a:cubicBezTo>
                  <a:pt x="22350" y="18482"/>
                  <a:pt x="19982" y="16948"/>
                  <a:pt x="19982" y="16947"/>
                </a:cubicBezTo>
                <a:lnTo>
                  <a:pt x="19982" y="16947"/>
                </a:lnTo>
                <a:lnTo>
                  <a:pt x="20549" y="17548"/>
                </a:lnTo>
                <a:cubicBezTo>
                  <a:pt x="20382" y="17648"/>
                  <a:pt x="21916" y="18849"/>
                  <a:pt x="21816" y="18916"/>
                </a:cubicBezTo>
                <a:cubicBezTo>
                  <a:pt x="20882" y="18215"/>
                  <a:pt x="18247" y="16447"/>
                  <a:pt x="17580" y="16047"/>
                </a:cubicBezTo>
                <a:lnTo>
                  <a:pt x="17580" y="16047"/>
                </a:lnTo>
                <a:lnTo>
                  <a:pt x="19781" y="18082"/>
                </a:lnTo>
                <a:cubicBezTo>
                  <a:pt x="20356" y="18401"/>
                  <a:pt x="21784" y="19126"/>
                  <a:pt x="21698" y="19126"/>
                </a:cubicBezTo>
                <a:cubicBezTo>
                  <a:pt x="21649" y="19126"/>
                  <a:pt x="21111" y="18892"/>
                  <a:pt x="19648" y="18215"/>
                </a:cubicBezTo>
                <a:cubicBezTo>
                  <a:pt x="18347" y="17214"/>
                  <a:pt x="16546" y="15880"/>
                  <a:pt x="15512" y="15013"/>
                </a:cubicBezTo>
                <a:cubicBezTo>
                  <a:pt x="14930" y="14533"/>
                  <a:pt x="14696" y="14359"/>
                  <a:pt x="14662" y="14359"/>
                </a:cubicBezTo>
                <a:cubicBezTo>
                  <a:pt x="14571" y="14359"/>
                  <a:pt x="15845" y="15546"/>
                  <a:pt x="15845" y="15546"/>
                </a:cubicBezTo>
                <a:lnTo>
                  <a:pt x="16813" y="16847"/>
                </a:lnTo>
                <a:cubicBezTo>
                  <a:pt x="16813" y="16847"/>
                  <a:pt x="13177" y="14112"/>
                  <a:pt x="11409" y="13211"/>
                </a:cubicBezTo>
                <a:lnTo>
                  <a:pt x="11409" y="13211"/>
                </a:lnTo>
                <a:cubicBezTo>
                  <a:pt x="11409" y="13212"/>
                  <a:pt x="14911" y="16214"/>
                  <a:pt x="15312" y="16747"/>
                </a:cubicBezTo>
                <a:cubicBezTo>
                  <a:pt x="15312" y="16747"/>
                  <a:pt x="10975" y="13712"/>
                  <a:pt x="9674" y="13245"/>
                </a:cubicBezTo>
                <a:lnTo>
                  <a:pt x="9674" y="13245"/>
                </a:lnTo>
                <a:cubicBezTo>
                  <a:pt x="10308" y="13779"/>
                  <a:pt x="12376" y="15546"/>
                  <a:pt x="13210" y="16247"/>
                </a:cubicBezTo>
                <a:lnTo>
                  <a:pt x="9407" y="13712"/>
                </a:lnTo>
                <a:lnTo>
                  <a:pt x="9407" y="13712"/>
                </a:lnTo>
                <a:cubicBezTo>
                  <a:pt x="9408" y="13712"/>
                  <a:pt x="12143" y="16280"/>
                  <a:pt x="12343" y="16714"/>
                </a:cubicBezTo>
                <a:cubicBezTo>
                  <a:pt x="12356" y="16735"/>
                  <a:pt x="12354" y="16745"/>
                  <a:pt x="12338" y="16745"/>
                </a:cubicBezTo>
                <a:cubicBezTo>
                  <a:pt x="12071" y="16745"/>
                  <a:pt x="8051" y="14078"/>
                  <a:pt x="7974" y="14078"/>
                </a:cubicBezTo>
                <a:cubicBezTo>
                  <a:pt x="7973" y="14078"/>
                  <a:pt x="7973" y="14079"/>
                  <a:pt x="7973" y="14079"/>
                </a:cubicBezTo>
                <a:cubicBezTo>
                  <a:pt x="7906" y="14112"/>
                  <a:pt x="10541" y="16547"/>
                  <a:pt x="10742" y="16847"/>
                </a:cubicBezTo>
                <a:cubicBezTo>
                  <a:pt x="10757" y="16863"/>
                  <a:pt x="10762" y="16870"/>
                  <a:pt x="10758" y="16870"/>
                </a:cubicBezTo>
                <a:cubicBezTo>
                  <a:pt x="10696" y="16870"/>
                  <a:pt x="8199" y="14931"/>
                  <a:pt x="7539" y="14679"/>
                </a:cubicBezTo>
                <a:cubicBezTo>
                  <a:pt x="7482" y="14655"/>
                  <a:pt x="7441" y="14643"/>
                  <a:pt x="7416" y="14643"/>
                </a:cubicBezTo>
                <a:cubicBezTo>
                  <a:pt x="7124" y="14643"/>
                  <a:pt x="8673" y="16080"/>
                  <a:pt x="9040" y="16447"/>
                </a:cubicBezTo>
                <a:cubicBezTo>
                  <a:pt x="9078" y="16484"/>
                  <a:pt x="9085" y="16501"/>
                  <a:pt x="9067" y="16501"/>
                </a:cubicBezTo>
                <a:cubicBezTo>
                  <a:pt x="8875" y="16501"/>
                  <a:pt x="5839" y="14579"/>
                  <a:pt x="5838" y="14579"/>
                </a:cubicBezTo>
                <a:lnTo>
                  <a:pt x="5838" y="14579"/>
                </a:lnTo>
                <a:lnTo>
                  <a:pt x="8173" y="16714"/>
                </a:lnTo>
                <a:cubicBezTo>
                  <a:pt x="7473" y="16114"/>
                  <a:pt x="5972" y="15346"/>
                  <a:pt x="5038" y="14846"/>
                </a:cubicBezTo>
                <a:lnTo>
                  <a:pt x="5038" y="14846"/>
                </a:lnTo>
                <a:cubicBezTo>
                  <a:pt x="6072" y="15580"/>
                  <a:pt x="7039" y="16914"/>
                  <a:pt x="7039" y="16914"/>
                </a:cubicBezTo>
                <a:cubicBezTo>
                  <a:pt x="5371" y="15513"/>
                  <a:pt x="2736" y="15080"/>
                  <a:pt x="2736" y="15079"/>
                </a:cubicBezTo>
                <a:lnTo>
                  <a:pt x="2736" y="15079"/>
                </a:lnTo>
                <a:cubicBezTo>
                  <a:pt x="3670" y="15280"/>
                  <a:pt x="5905" y="16881"/>
                  <a:pt x="5905" y="16881"/>
                </a:cubicBezTo>
                <a:cubicBezTo>
                  <a:pt x="5238" y="16581"/>
                  <a:pt x="1402" y="16080"/>
                  <a:pt x="1402" y="16080"/>
                </a:cubicBezTo>
                <a:lnTo>
                  <a:pt x="1402" y="16080"/>
                </a:lnTo>
                <a:lnTo>
                  <a:pt x="4137" y="17181"/>
                </a:lnTo>
                <a:cubicBezTo>
                  <a:pt x="3136" y="16914"/>
                  <a:pt x="1" y="16914"/>
                  <a:pt x="1" y="16914"/>
                </a:cubicBezTo>
                <a:lnTo>
                  <a:pt x="1" y="16914"/>
                </a:lnTo>
                <a:cubicBezTo>
                  <a:pt x="1" y="16914"/>
                  <a:pt x="3837" y="17548"/>
                  <a:pt x="3203" y="17681"/>
                </a:cubicBezTo>
                <a:cubicBezTo>
                  <a:pt x="2569" y="17748"/>
                  <a:pt x="34" y="18682"/>
                  <a:pt x="34" y="18682"/>
                </a:cubicBezTo>
                <a:cubicBezTo>
                  <a:pt x="1135" y="18615"/>
                  <a:pt x="3870" y="17848"/>
                  <a:pt x="3870" y="17848"/>
                </a:cubicBezTo>
                <a:lnTo>
                  <a:pt x="3870" y="17848"/>
                </a:lnTo>
                <a:lnTo>
                  <a:pt x="601" y="19850"/>
                </a:lnTo>
                <a:cubicBezTo>
                  <a:pt x="1902" y="19616"/>
                  <a:pt x="4970" y="18115"/>
                  <a:pt x="4971" y="18115"/>
                </a:cubicBezTo>
                <a:lnTo>
                  <a:pt x="4971" y="18115"/>
                </a:lnTo>
                <a:lnTo>
                  <a:pt x="2069" y="19716"/>
                </a:lnTo>
                <a:cubicBezTo>
                  <a:pt x="2608" y="19596"/>
                  <a:pt x="5517" y="18399"/>
                  <a:pt x="5933" y="18399"/>
                </a:cubicBezTo>
                <a:cubicBezTo>
                  <a:pt x="5980" y="18399"/>
                  <a:pt x="5995" y="18415"/>
                  <a:pt x="5972" y="18449"/>
                </a:cubicBezTo>
                <a:cubicBezTo>
                  <a:pt x="5671" y="18782"/>
                  <a:pt x="3069" y="20250"/>
                  <a:pt x="3069" y="20250"/>
                </a:cubicBezTo>
                <a:cubicBezTo>
                  <a:pt x="3937" y="20083"/>
                  <a:pt x="7806" y="18082"/>
                  <a:pt x="8640" y="17681"/>
                </a:cubicBezTo>
                <a:cubicBezTo>
                  <a:pt x="7573" y="17681"/>
                  <a:pt x="6505" y="17748"/>
                  <a:pt x="5338" y="17848"/>
                </a:cubicBezTo>
                <a:cubicBezTo>
                  <a:pt x="5338" y="17848"/>
                  <a:pt x="6672" y="17615"/>
                  <a:pt x="8807" y="17581"/>
                </a:cubicBezTo>
                <a:cubicBezTo>
                  <a:pt x="9093" y="17575"/>
                  <a:pt x="9393" y="17571"/>
                  <a:pt x="9706" y="17571"/>
                </a:cubicBezTo>
                <a:cubicBezTo>
                  <a:pt x="12709" y="17571"/>
                  <a:pt x="16864" y="17905"/>
                  <a:pt x="20882" y="19416"/>
                </a:cubicBezTo>
                <a:cubicBezTo>
                  <a:pt x="21049" y="19449"/>
                  <a:pt x="21182" y="19549"/>
                  <a:pt x="21349" y="19583"/>
                </a:cubicBezTo>
                <a:cubicBezTo>
                  <a:pt x="21249" y="19616"/>
                  <a:pt x="23751" y="20950"/>
                  <a:pt x="23718" y="21017"/>
                </a:cubicBezTo>
                <a:cubicBezTo>
                  <a:pt x="23716" y="21019"/>
                  <a:pt x="23712" y="21020"/>
                  <a:pt x="23707" y="21020"/>
                </a:cubicBezTo>
                <a:cubicBezTo>
                  <a:pt x="23517" y="21020"/>
                  <a:pt x="21116" y="19914"/>
                  <a:pt x="20926" y="19914"/>
                </a:cubicBezTo>
                <a:cubicBezTo>
                  <a:pt x="20921" y="19914"/>
                  <a:pt x="20917" y="19914"/>
                  <a:pt x="20916" y="19916"/>
                </a:cubicBezTo>
                <a:cubicBezTo>
                  <a:pt x="17929" y="18604"/>
                  <a:pt x="14007" y="17614"/>
                  <a:pt x="8957" y="17614"/>
                </a:cubicBezTo>
                <a:cubicBezTo>
                  <a:pt x="8874" y="17614"/>
                  <a:pt x="8791" y="17614"/>
                  <a:pt x="8707" y="17615"/>
                </a:cubicBezTo>
                <a:cubicBezTo>
                  <a:pt x="8140" y="18248"/>
                  <a:pt x="4337" y="20350"/>
                  <a:pt x="4337" y="20350"/>
                </a:cubicBezTo>
                <a:cubicBezTo>
                  <a:pt x="5338" y="20116"/>
                  <a:pt x="8540" y="18549"/>
                  <a:pt x="8540" y="18549"/>
                </a:cubicBezTo>
                <a:lnTo>
                  <a:pt x="8540" y="18549"/>
                </a:lnTo>
                <a:cubicBezTo>
                  <a:pt x="8173" y="19282"/>
                  <a:pt x="5638" y="20583"/>
                  <a:pt x="5638" y="20583"/>
                </a:cubicBezTo>
                <a:cubicBezTo>
                  <a:pt x="6905" y="20350"/>
                  <a:pt x="11742" y="18115"/>
                  <a:pt x="11742" y="18115"/>
                </a:cubicBezTo>
                <a:lnTo>
                  <a:pt x="11742" y="18115"/>
                </a:lnTo>
                <a:cubicBezTo>
                  <a:pt x="11576" y="18849"/>
                  <a:pt x="6639" y="21217"/>
                  <a:pt x="6639" y="21217"/>
                </a:cubicBezTo>
                <a:cubicBezTo>
                  <a:pt x="7673" y="20950"/>
                  <a:pt x="12242" y="18549"/>
                  <a:pt x="12243" y="18549"/>
                </a:cubicBezTo>
                <a:lnTo>
                  <a:pt x="12243" y="18549"/>
                </a:lnTo>
                <a:cubicBezTo>
                  <a:pt x="10975" y="19883"/>
                  <a:pt x="7639" y="21617"/>
                  <a:pt x="7639" y="21617"/>
                </a:cubicBezTo>
                <a:cubicBezTo>
                  <a:pt x="8206" y="21517"/>
                  <a:pt x="13243" y="19616"/>
                  <a:pt x="13243" y="19616"/>
                </a:cubicBezTo>
                <a:lnTo>
                  <a:pt x="13243" y="19616"/>
                </a:lnTo>
                <a:cubicBezTo>
                  <a:pt x="11976" y="20517"/>
                  <a:pt x="8707" y="22285"/>
                  <a:pt x="8707" y="22285"/>
                </a:cubicBezTo>
                <a:cubicBezTo>
                  <a:pt x="10041" y="21918"/>
                  <a:pt x="15178" y="19783"/>
                  <a:pt x="15178" y="19783"/>
                </a:cubicBezTo>
                <a:lnTo>
                  <a:pt x="15178" y="19783"/>
                </a:lnTo>
                <a:cubicBezTo>
                  <a:pt x="14611" y="20683"/>
                  <a:pt x="10341" y="23052"/>
                  <a:pt x="10341" y="23052"/>
                </a:cubicBezTo>
                <a:cubicBezTo>
                  <a:pt x="10842" y="22952"/>
                  <a:pt x="15011" y="20884"/>
                  <a:pt x="15011" y="20884"/>
                </a:cubicBezTo>
                <a:lnTo>
                  <a:pt x="15011" y="20884"/>
                </a:lnTo>
                <a:lnTo>
                  <a:pt x="11642" y="23219"/>
                </a:lnTo>
                <a:cubicBezTo>
                  <a:pt x="12343" y="23052"/>
                  <a:pt x="19047" y="20017"/>
                  <a:pt x="19048" y="20016"/>
                </a:cubicBezTo>
                <a:lnTo>
                  <a:pt x="19048" y="20016"/>
                </a:lnTo>
                <a:cubicBezTo>
                  <a:pt x="18581" y="20617"/>
                  <a:pt x="12076" y="23886"/>
                  <a:pt x="12076" y="23886"/>
                </a:cubicBezTo>
                <a:cubicBezTo>
                  <a:pt x="12510" y="23786"/>
                  <a:pt x="18713" y="21184"/>
                  <a:pt x="18714" y="21184"/>
                </a:cubicBezTo>
                <a:lnTo>
                  <a:pt x="18714" y="21184"/>
                </a:lnTo>
                <a:cubicBezTo>
                  <a:pt x="18713" y="21184"/>
                  <a:pt x="13144" y="24257"/>
                  <a:pt x="13199" y="24257"/>
                </a:cubicBezTo>
                <a:cubicBezTo>
                  <a:pt x="13200" y="24257"/>
                  <a:pt x="13204" y="24255"/>
                  <a:pt x="13210" y="24253"/>
                </a:cubicBezTo>
                <a:cubicBezTo>
                  <a:pt x="13497" y="24189"/>
                  <a:pt x="19614" y="21500"/>
                  <a:pt x="19882" y="21500"/>
                </a:cubicBezTo>
                <a:cubicBezTo>
                  <a:pt x="19894" y="21500"/>
                  <a:pt x="19895" y="21506"/>
                  <a:pt x="19881" y="21517"/>
                </a:cubicBezTo>
                <a:cubicBezTo>
                  <a:pt x="19581" y="21751"/>
                  <a:pt x="13477" y="25720"/>
                  <a:pt x="13477" y="25720"/>
                </a:cubicBezTo>
                <a:cubicBezTo>
                  <a:pt x="13911" y="25687"/>
                  <a:pt x="21816" y="21418"/>
                  <a:pt x="21816" y="21417"/>
                </a:cubicBezTo>
                <a:lnTo>
                  <a:pt x="21816" y="21417"/>
                </a:lnTo>
                <a:cubicBezTo>
                  <a:pt x="21683" y="21884"/>
                  <a:pt x="14978" y="26254"/>
                  <a:pt x="14978" y="26254"/>
                </a:cubicBezTo>
                <a:cubicBezTo>
                  <a:pt x="15545" y="25954"/>
                  <a:pt x="22517" y="22952"/>
                  <a:pt x="23017" y="22752"/>
                </a:cubicBezTo>
                <a:lnTo>
                  <a:pt x="23017" y="22752"/>
                </a:lnTo>
                <a:cubicBezTo>
                  <a:pt x="22577" y="23133"/>
                  <a:pt x="22267" y="23385"/>
                  <a:pt x="22220" y="23440"/>
                </a:cubicBezTo>
                <a:lnTo>
                  <a:pt x="22220" y="23440"/>
                </a:lnTo>
                <a:cubicBezTo>
                  <a:pt x="20435" y="24745"/>
                  <a:pt x="16246" y="27021"/>
                  <a:pt x="16246" y="27021"/>
                </a:cubicBezTo>
                <a:cubicBezTo>
                  <a:pt x="16813" y="26921"/>
                  <a:pt x="22483" y="24553"/>
                  <a:pt x="24318" y="23752"/>
                </a:cubicBezTo>
                <a:lnTo>
                  <a:pt x="24318" y="23752"/>
                </a:lnTo>
                <a:cubicBezTo>
                  <a:pt x="24084" y="23952"/>
                  <a:pt x="23918" y="24086"/>
                  <a:pt x="23918" y="24086"/>
                </a:cubicBezTo>
                <a:cubicBezTo>
                  <a:pt x="24185" y="24019"/>
                  <a:pt x="24485" y="23919"/>
                  <a:pt x="24718" y="23786"/>
                </a:cubicBezTo>
                <a:lnTo>
                  <a:pt x="24718" y="23786"/>
                </a:lnTo>
                <a:cubicBezTo>
                  <a:pt x="24518" y="24119"/>
                  <a:pt x="24151" y="24520"/>
                  <a:pt x="23651" y="24886"/>
                </a:cubicBezTo>
                <a:cubicBezTo>
                  <a:pt x="23384" y="24920"/>
                  <a:pt x="23084" y="24953"/>
                  <a:pt x="22817" y="25020"/>
                </a:cubicBezTo>
                <a:cubicBezTo>
                  <a:pt x="20882" y="25353"/>
                  <a:pt x="18747" y="26054"/>
                  <a:pt x="17813" y="26621"/>
                </a:cubicBezTo>
                <a:cubicBezTo>
                  <a:pt x="18247" y="26454"/>
                  <a:pt x="20515" y="26021"/>
                  <a:pt x="22250" y="25754"/>
                </a:cubicBezTo>
                <a:lnTo>
                  <a:pt x="22250" y="25754"/>
                </a:lnTo>
                <a:cubicBezTo>
                  <a:pt x="21516" y="26187"/>
                  <a:pt x="20715" y="26554"/>
                  <a:pt x="19982" y="26921"/>
                </a:cubicBezTo>
                <a:cubicBezTo>
                  <a:pt x="18981" y="27255"/>
                  <a:pt x="18013" y="27688"/>
                  <a:pt x="17346" y="28022"/>
                </a:cubicBezTo>
                <a:lnTo>
                  <a:pt x="16713" y="28222"/>
                </a:lnTo>
                <a:cubicBezTo>
                  <a:pt x="16813" y="28222"/>
                  <a:pt x="16913" y="28189"/>
                  <a:pt x="17079" y="28122"/>
                </a:cubicBezTo>
                <a:lnTo>
                  <a:pt x="17079" y="28122"/>
                </a:lnTo>
                <a:cubicBezTo>
                  <a:pt x="17013" y="28189"/>
                  <a:pt x="16913" y="28256"/>
                  <a:pt x="16846" y="28289"/>
                </a:cubicBezTo>
                <a:cubicBezTo>
                  <a:pt x="18893" y="27530"/>
                  <a:pt x="21005" y="26966"/>
                  <a:pt x="23021" y="26631"/>
                </a:cubicBezTo>
                <a:lnTo>
                  <a:pt x="23021" y="26631"/>
                </a:lnTo>
                <a:cubicBezTo>
                  <a:pt x="22604" y="26776"/>
                  <a:pt x="21007" y="27206"/>
                  <a:pt x="19348" y="27922"/>
                </a:cubicBezTo>
                <a:cubicBezTo>
                  <a:pt x="17346" y="28756"/>
                  <a:pt x="15211" y="30023"/>
                  <a:pt x="14644" y="30557"/>
                </a:cubicBezTo>
                <a:cubicBezTo>
                  <a:pt x="16713" y="29423"/>
                  <a:pt x="18847" y="28589"/>
                  <a:pt x="20916" y="27955"/>
                </a:cubicBezTo>
                <a:lnTo>
                  <a:pt x="20916" y="27955"/>
                </a:lnTo>
                <a:cubicBezTo>
                  <a:pt x="19581" y="28556"/>
                  <a:pt x="14711" y="31258"/>
                  <a:pt x="13343" y="32725"/>
                </a:cubicBezTo>
                <a:cubicBezTo>
                  <a:pt x="13343" y="32725"/>
                  <a:pt x="14878" y="31725"/>
                  <a:pt x="16546" y="30957"/>
                </a:cubicBezTo>
                <a:cubicBezTo>
                  <a:pt x="18180" y="30190"/>
                  <a:pt x="19915" y="29590"/>
                  <a:pt x="20182" y="29556"/>
                </a:cubicBezTo>
                <a:lnTo>
                  <a:pt x="20182" y="29556"/>
                </a:lnTo>
                <a:cubicBezTo>
                  <a:pt x="20182" y="29557"/>
                  <a:pt x="18380" y="30357"/>
                  <a:pt x="16546" y="31591"/>
                </a:cubicBezTo>
                <a:cubicBezTo>
                  <a:pt x="14845" y="32725"/>
                  <a:pt x="13043" y="34260"/>
                  <a:pt x="12409" y="34927"/>
                </a:cubicBezTo>
                <a:cubicBezTo>
                  <a:pt x="13177" y="34260"/>
                  <a:pt x="17546" y="31291"/>
                  <a:pt x="18080" y="31291"/>
                </a:cubicBezTo>
                <a:cubicBezTo>
                  <a:pt x="18080" y="31291"/>
                  <a:pt x="16679" y="32192"/>
                  <a:pt x="15211" y="33459"/>
                </a:cubicBezTo>
                <a:cubicBezTo>
                  <a:pt x="13810" y="34693"/>
                  <a:pt x="12343" y="36228"/>
                  <a:pt x="11909" y="36928"/>
                </a:cubicBezTo>
                <a:cubicBezTo>
                  <a:pt x="12471" y="36300"/>
                  <a:pt x="17094" y="32758"/>
                  <a:pt x="17568" y="32758"/>
                </a:cubicBezTo>
                <a:cubicBezTo>
                  <a:pt x="17572" y="32758"/>
                  <a:pt x="17576" y="32758"/>
                  <a:pt x="17580" y="32759"/>
                </a:cubicBezTo>
                <a:cubicBezTo>
                  <a:pt x="17580" y="32759"/>
                  <a:pt x="16145" y="33860"/>
                  <a:pt x="14744" y="35227"/>
                </a:cubicBezTo>
                <a:cubicBezTo>
                  <a:pt x="13352" y="36553"/>
                  <a:pt x="11993" y="38208"/>
                  <a:pt x="11714" y="38556"/>
                </a:cubicBezTo>
                <a:lnTo>
                  <a:pt x="11714" y="38556"/>
                </a:lnTo>
                <a:cubicBezTo>
                  <a:pt x="11856" y="38412"/>
                  <a:pt x="14823" y="36036"/>
                  <a:pt x="16646" y="35027"/>
                </a:cubicBezTo>
                <a:lnTo>
                  <a:pt x="16646" y="35027"/>
                </a:lnTo>
                <a:cubicBezTo>
                  <a:pt x="16679" y="35027"/>
                  <a:pt x="14015" y="36426"/>
                  <a:pt x="11182" y="40089"/>
                </a:cubicBezTo>
                <a:lnTo>
                  <a:pt x="11182" y="40089"/>
                </a:lnTo>
                <a:cubicBezTo>
                  <a:pt x="11308" y="39957"/>
                  <a:pt x="13254" y="38394"/>
                  <a:pt x="13872" y="38098"/>
                </a:cubicBezTo>
                <a:lnTo>
                  <a:pt x="13872" y="38098"/>
                </a:lnTo>
                <a:cubicBezTo>
                  <a:pt x="13758" y="38184"/>
                  <a:pt x="11597" y="40380"/>
                  <a:pt x="11160" y="41004"/>
                </a:cubicBezTo>
                <a:lnTo>
                  <a:pt x="11160" y="41004"/>
                </a:lnTo>
                <a:cubicBezTo>
                  <a:pt x="11416" y="40724"/>
                  <a:pt x="14243" y="38596"/>
                  <a:pt x="14911" y="38596"/>
                </a:cubicBezTo>
                <a:lnTo>
                  <a:pt x="15011" y="38596"/>
                </a:lnTo>
                <a:cubicBezTo>
                  <a:pt x="14745" y="38630"/>
                  <a:pt x="11149" y="41293"/>
                  <a:pt x="10543" y="42296"/>
                </a:cubicBezTo>
                <a:lnTo>
                  <a:pt x="10543" y="42296"/>
                </a:lnTo>
                <a:cubicBezTo>
                  <a:pt x="10623" y="42196"/>
                  <a:pt x="13258" y="39959"/>
                  <a:pt x="14177" y="39630"/>
                </a:cubicBezTo>
                <a:cubicBezTo>
                  <a:pt x="14246" y="39596"/>
                  <a:pt x="14288" y="39580"/>
                  <a:pt x="14308" y="39580"/>
                </a:cubicBezTo>
                <a:cubicBezTo>
                  <a:pt x="14534" y="39580"/>
                  <a:pt x="11723" y="41709"/>
                  <a:pt x="11415" y="42189"/>
                </a:cubicBezTo>
                <a:lnTo>
                  <a:pt x="11415" y="42189"/>
                </a:lnTo>
                <a:cubicBezTo>
                  <a:pt x="11544" y="42045"/>
                  <a:pt x="13774" y="40588"/>
                  <a:pt x="14037" y="40435"/>
                </a:cubicBezTo>
                <a:lnTo>
                  <a:pt x="14037" y="40435"/>
                </a:lnTo>
                <a:cubicBezTo>
                  <a:pt x="13892" y="40551"/>
                  <a:pt x="11514" y="42938"/>
                  <a:pt x="11185" y="43613"/>
                </a:cubicBezTo>
                <a:lnTo>
                  <a:pt x="11185" y="43613"/>
                </a:lnTo>
                <a:cubicBezTo>
                  <a:pt x="11364" y="43361"/>
                  <a:pt x="13985" y="40937"/>
                  <a:pt x="14343" y="40898"/>
                </a:cubicBezTo>
                <a:lnTo>
                  <a:pt x="14343" y="40898"/>
                </a:lnTo>
                <a:cubicBezTo>
                  <a:pt x="14284" y="40936"/>
                  <a:pt x="12504" y="43074"/>
                  <a:pt x="12143" y="43566"/>
                </a:cubicBezTo>
                <a:cubicBezTo>
                  <a:pt x="12371" y="43273"/>
                  <a:pt x="14422" y="41509"/>
                  <a:pt x="14696" y="41371"/>
                </a:cubicBezTo>
                <a:lnTo>
                  <a:pt x="14696" y="41371"/>
                </a:lnTo>
                <a:cubicBezTo>
                  <a:pt x="14495" y="41533"/>
                  <a:pt x="12423" y="44181"/>
                  <a:pt x="12026" y="44839"/>
                </a:cubicBezTo>
                <a:lnTo>
                  <a:pt x="12026" y="44839"/>
                </a:lnTo>
                <a:cubicBezTo>
                  <a:pt x="12219" y="44574"/>
                  <a:pt x="14055" y="42601"/>
                  <a:pt x="14845" y="42032"/>
                </a:cubicBezTo>
                <a:lnTo>
                  <a:pt x="14845" y="42032"/>
                </a:lnTo>
                <a:cubicBezTo>
                  <a:pt x="14544" y="42299"/>
                  <a:pt x="12543" y="44701"/>
                  <a:pt x="12209" y="45435"/>
                </a:cubicBezTo>
                <a:cubicBezTo>
                  <a:pt x="13077" y="44467"/>
                  <a:pt x="14011" y="43600"/>
                  <a:pt x="14978" y="42866"/>
                </a:cubicBezTo>
                <a:lnTo>
                  <a:pt x="14978" y="42866"/>
                </a:lnTo>
                <a:cubicBezTo>
                  <a:pt x="14344" y="43466"/>
                  <a:pt x="12409" y="46369"/>
                  <a:pt x="12476" y="46402"/>
                </a:cubicBezTo>
                <a:cubicBezTo>
                  <a:pt x="12707" y="45874"/>
                  <a:pt x="15352" y="42965"/>
                  <a:pt x="15475" y="42965"/>
                </a:cubicBezTo>
                <a:cubicBezTo>
                  <a:pt x="15477" y="42965"/>
                  <a:pt x="15478" y="42965"/>
                  <a:pt x="15478" y="42966"/>
                </a:cubicBezTo>
                <a:cubicBezTo>
                  <a:pt x="15478" y="42966"/>
                  <a:pt x="16913" y="29356"/>
                  <a:pt x="26720" y="25754"/>
                </a:cubicBezTo>
                <a:lnTo>
                  <a:pt x="26720" y="25754"/>
                </a:lnTo>
                <a:cubicBezTo>
                  <a:pt x="26719" y="25754"/>
                  <a:pt x="18347" y="29557"/>
                  <a:pt x="15478" y="42966"/>
                </a:cubicBezTo>
                <a:cubicBezTo>
                  <a:pt x="15145" y="43233"/>
                  <a:pt x="13110" y="46235"/>
                  <a:pt x="12843" y="46936"/>
                </a:cubicBezTo>
                <a:cubicBezTo>
                  <a:pt x="13169" y="46225"/>
                  <a:pt x="15072" y="44015"/>
                  <a:pt x="15495" y="43552"/>
                </a:cubicBezTo>
                <a:lnTo>
                  <a:pt x="15495" y="43552"/>
                </a:lnTo>
                <a:cubicBezTo>
                  <a:pt x="14864" y="44276"/>
                  <a:pt x="13345" y="47472"/>
                  <a:pt x="13377" y="47536"/>
                </a:cubicBezTo>
                <a:cubicBezTo>
                  <a:pt x="13541" y="46976"/>
                  <a:pt x="15429" y="44466"/>
                  <a:pt x="15477" y="44466"/>
                </a:cubicBezTo>
                <a:cubicBezTo>
                  <a:pt x="15478" y="44466"/>
                  <a:pt x="15478" y="44466"/>
                  <a:pt x="15478" y="44467"/>
                </a:cubicBezTo>
                <a:cubicBezTo>
                  <a:pt x="15078" y="45068"/>
                  <a:pt x="14077" y="47202"/>
                  <a:pt x="13810" y="48036"/>
                </a:cubicBezTo>
                <a:cubicBezTo>
                  <a:pt x="14144" y="47202"/>
                  <a:pt x="15312" y="45368"/>
                  <a:pt x="15345" y="45368"/>
                </a:cubicBezTo>
                <a:lnTo>
                  <a:pt x="15345" y="45368"/>
                </a:lnTo>
                <a:cubicBezTo>
                  <a:pt x="14924" y="45985"/>
                  <a:pt x="14126" y="48349"/>
                  <a:pt x="13902" y="49124"/>
                </a:cubicBezTo>
                <a:lnTo>
                  <a:pt x="13902" y="49124"/>
                </a:lnTo>
                <a:cubicBezTo>
                  <a:pt x="14210" y="48184"/>
                  <a:pt x="15622" y="45565"/>
                  <a:pt x="15712" y="45535"/>
                </a:cubicBezTo>
                <a:lnTo>
                  <a:pt x="15712" y="45535"/>
                </a:lnTo>
                <a:cubicBezTo>
                  <a:pt x="15578" y="45902"/>
                  <a:pt x="14444" y="49204"/>
                  <a:pt x="14544" y="49237"/>
                </a:cubicBezTo>
                <a:cubicBezTo>
                  <a:pt x="14677" y="48574"/>
                  <a:pt x="15731" y="46101"/>
                  <a:pt x="15745" y="46101"/>
                </a:cubicBezTo>
                <a:cubicBezTo>
                  <a:pt x="15745" y="46101"/>
                  <a:pt x="15745" y="46101"/>
                  <a:pt x="15745" y="46102"/>
                </a:cubicBezTo>
                <a:cubicBezTo>
                  <a:pt x="15512" y="46602"/>
                  <a:pt x="15011" y="49771"/>
                  <a:pt x="15011" y="50371"/>
                </a:cubicBezTo>
                <a:cubicBezTo>
                  <a:pt x="15045" y="49704"/>
                  <a:pt x="15912" y="46535"/>
                  <a:pt x="15945" y="46535"/>
                </a:cubicBezTo>
                <a:lnTo>
                  <a:pt x="15945" y="46969"/>
                </a:lnTo>
                <a:lnTo>
                  <a:pt x="15879" y="47369"/>
                </a:lnTo>
                <a:cubicBezTo>
                  <a:pt x="15792" y="47685"/>
                  <a:pt x="15657" y="49608"/>
                  <a:pt x="15621" y="50137"/>
                </a:cubicBezTo>
                <a:lnTo>
                  <a:pt x="15621" y="50137"/>
                </a:lnTo>
                <a:cubicBezTo>
                  <a:pt x="15685" y="49570"/>
                  <a:pt x="16017" y="47407"/>
                  <a:pt x="16154" y="47407"/>
                </a:cubicBezTo>
                <a:cubicBezTo>
                  <a:pt x="16163" y="47407"/>
                  <a:pt x="16172" y="47416"/>
                  <a:pt x="16179" y="47436"/>
                </a:cubicBezTo>
                <a:cubicBezTo>
                  <a:pt x="16212" y="47803"/>
                  <a:pt x="16846" y="50271"/>
                  <a:pt x="16879" y="50271"/>
                </a:cubicBezTo>
                <a:cubicBezTo>
                  <a:pt x="16846" y="49738"/>
                  <a:pt x="16446" y="47436"/>
                  <a:pt x="16446" y="47436"/>
                </a:cubicBezTo>
                <a:lnTo>
                  <a:pt x="16446" y="47436"/>
                </a:lnTo>
                <a:cubicBezTo>
                  <a:pt x="16746" y="47636"/>
                  <a:pt x="17413" y="48804"/>
                  <a:pt x="17413" y="48804"/>
                </a:cubicBezTo>
                <a:cubicBezTo>
                  <a:pt x="17346" y="48637"/>
                  <a:pt x="16446" y="46702"/>
                  <a:pt x="16446" y="46702"/>
                </a:cubicBezTo>
                <a:lnTo>
                  <a:pt x="16446" y="46702"/>
                </a:lnTo>
                <a:cubicBezTo>
                  <a:pt x="16746" y="46936"/>
                  <a:pt x="17913" y="48770"/>
                  <a:pt x="17947" y="48770"/>
                </a:cubicBezTo>
                <a:cubicBezTo>
                  <a:pt x="17747" y="48270"/>
                  <a:pt x="16279" y="45701"/>
                  <a:pt x="16279" y="45635"/>
                </a:cubicBezTo>
                <a:lnTo>
                  <a:pt x="16279" y="45635"/>
                </a:lnTo>
                <a:cubicBezTo>
                  <a:pt x="16446" y="45935"/>
                  <a:pt x="18080" y="47903"/>
                  <a:pt x="18080" y="47903"/>
                </a:cubicBezTo>
                <a:cubicBezTo>
                  <a:pt x="17880" y="47469"/>
                  <a:pt x="16346" y="45201"/>
                  <a:pt x="16379" y="45134"/>
                </a:cubicBezTo>
                <a:lnTo>
                  <a:pt x="16379" y="45134"/>
                </a:lnTo>
                <a:cubicBezTo>
                  <a:pt x="16676" y="45300"/>
                  <a:pt x="18251" y="47069"/>
                  <a:pt x="18280" y="47069"/>
                </a:cubicBezTo>
                <a:cubicBezTo>
                  <a:pt x="18280" y="47069"/>
                  <a:pt x="18280" y="47069"/>
                  <a:pt x="18280" y="47069"/>
                </a:cubicBezTo>
                <a:cubicBezTo>
                  <a:pt x="18080" y="46702"/>
                  <a:pt x="16346" y="44267"/>
                  <a:pt x="16346" y="44234"/>
                </a:cubicBezTo>
                <a:lnTo>
                  <a:pt x="16346" y="44234"/>
                </a:lnTo>
                <a:cubicBezTo>
                  <a:pt x="16544" y="44465"/>
                  <a:pt x="18683" y="46736"/>
                  <a:pt x="18714" y="46736"/>
                </a:cubicBezTo>
                <a:cubicBezTo>
                  <a:pt x="18714" y="46736"/>
                  <a:pt x="18714" y="46736"/>
                  <a:pt x="18714" y="46735"/>
                </a:cubicBezTo>
                <a:cubicBezTo>
                  <a:pt x="18380" y="46135"/>
                  <a:pt x="16379" y="43500"/>
                  <a:pt x="16412" y="43466"/>
                </a:cubicBezTo>
                <a:lnTo>
                  <a:pt x="16412" y="43466"/>
                </a:lnTo>
                <a:cubicBezTo>
                  <a:pt x="16913" y="43800"/>
                  <a:pt x="18614" y="45735"/>
                  <a:pt x="18681" y="45735"/>
                </a:cubicBezTo>
                <a:cubicBezTo>
                  <a:pt x="18414" y="45301"/>
                  <a:pt x="16746" y="42766"/>
                  <a:pt x="16412" y="42432"/>
                </a:cubicBezTo>
                <a:lnTo>
                  <a:pt x="16412" y="42432"/>
                </a:lnTo>
                <a:cubicBezTo>
                  <a:pt x="17108" y="42830"/>
                  <a:pt x="18925" y="45468"/>
                  <a:pt x="18947" y="45468"/>
                </a:cubicBezTo>
                <a:cubicBezTo>
                  <a:pt x="18947" y="45468"/>
                  <a:pt x="18947" y="45468"/>
                  <a:pt x="18947" y="45468"/>
                </a:cubicBezTo>
                <a:cubicBezTo>
                  <a:pt x="18747" y="44734"/>
                  <a:pt x="16813" y="40898"/>
                  <a:pt x="16879" y="40831"/>
                </a:cubicBezTo>
                <a:lnTo>
                  <a:pt x="16879" y="40831"/>
                </a:lnTo>
                <a:cubicBezTo>
                  <a:pt x="17406" y="41589"/>
                  <a:pt x="19007" y="44168"/>
                  <a:pt x="19079" y="44168"/>
                </a:cubicBezTo>
                <a:cubicBezTo>
                  <a:pt x="19080" y="44168"/>
                  <a:pt x="19080" y="44168"/>
                  <a:pt x="19081" y="44167"/>
                </a:cubicBezTo>
                <a:cubicBezTo>
                  <a:pt x="18847" y="43300"/>
                  <a:pt x="17180" y="39297"/>
                  <a:pt x="17246" y="39263"/>
                </a:cubicBezTo>
                <a:lnTo>
                  <a:pt x="17246" y="39263"/>
                </a:lnTo>
                <a:cubicBezTo>
                  <a:pt x="17676" y="39627"/>
                  <a:pt x="19446" y="42934"/>
                  <a:pt x="19513" y="42934"/>
                </a:cubicBezTo>
                <a:cubicBezTo>
                  <a:pt x="19514" y="42934"/>
                  <a:pt x="19514" y="42933"/>
                  <a:pt x="19515" y="42933"/>
                </a:cubicBezTo>
                <a:cubicBezTo>
                  <a:pt x="19348" y="42833"/>
                  <a:pt x="18247" y="37596"/>
                  <a:pt x="18247" y="37462"/>
                </a:cubicBezTo>
                <a:lnTo>
                  <a:pt x="18247" y="37462"/>
                </a:lnTo>
                <a:cubicBezTo>
                  <a:pt x="18873" y="38286"/>
                  <a:pt x="20019" y="42167"/>
                  <a:pt x="20144" y="42167"/>
                </a:cubicBezTo>
                <a:cubicBezTo>
                  <a:pt x="20146" y="42167"/>
                  <a:pt x="20147" y="42167"/>
                  <a:pt x="20148" y="42165"/>
                </a:cubicBezTo>
                <a:cubicBezTo>
                  <a:pt x="20248" y="40564"/>
                  <a:pt x="19515" y="35661"/>
                  <a:pt x="19548" y="35627"/>
                </a:cubicBezTo>
                <a:lnTo>
                  <a:pt x="19548" y="35627"/>
                </a:lnTo>
                <a:cubicBezTo>
                  <a:pt x="19748" y="36094"/>
                  <a:pt x="21182" y="39997"/>
                  <a:pt x="21182" y="39997"/>
                </a:cubicBezTo>
                <a:cubicBezTo>
                  <a:pt x="21309" y="38160"/>
                  <a:pt x="20684" y="33284"/>
                  <a:pt x="20878" y="33284"/>
                </a:cubicBezTo>
                <a:cubicBezTo>
                  <a:pt x="20888" y="33284"/>
                  <a:pt x="20900" y="33297"/>
                  <a:pt x="20916" y="33326"/>
                </a:cubicBezTo>
                <a:cubicBezTo>
                  <a:pt x="21082" y="33960"/>
                  <a:pt x="22016" y="38763"/>
                  <a:pt x="22050" y="38763"/>
                </a:cubicBezTo>
                <a:cubicBezTo>
                  <a:pt x="22183" y="37629"/>
                  <a:pt x="21683" y="32158"/>
                  <a:pt x="21749" y="32125"/>
                </a:cubicBezTo>
                <a:cubicBezTo>
                  <a:pt x="21764" y="32085"/>
                  <a:pt x="21778" y="32066"/>
                  <a:pt x="21793" y="32066"/>
                </a:cubicBezTo>
                <a:cubicBezTo>
                  <a:pt x="21951" y="32066"/>
                  <a:pt x="22131" y="34168"/>
                  <a:pt x="22283" y="34960"/>
                </a:cubicBezTo>
                <a:cubicBezTo>
                  <a:pt x="22417" y="35894"/>
                  <a:pt x="22784" y="38129"/>
                  <a:pt x="22850" y="38129"/>
                </a:cubicBezTo>
                <a:cubicBezTo>
                  <a:pt x="22917" y="36762"/>
                  <a:pt x="22717" y="30290"/>
                  <a:pt x="22884" y="30257"/>
                </a:cubicBezTo>
                <a:lnTo>
                  <a:pt x="22884" y="30257"/>
                </a:lnTo>
                <a:cubicBezTo>
                  <a:pt x="23182" y="31053"/>
                  <a:pt x="23678" y="36529"/>
                  <a:pt x="23815" y="36529"/>
                </a:cubicBezTo>
                <a:cubicBezTo>
                  <a:pt x="23816" y="36529"/>
                  <a:pt x="23817" y="36529"/>
                  <a:pt x="23818" y="36528"/>
                </a:cubicBezTo>
                <a:cubicBezTo>
                  <a:pt x="23884" y="35261"/>
                  <a:pt x="24185" y="29056"/>
                  <a:pt x="24385" y="29023"/>
                </a:cubicBezTo>
                <a:cubicBezTo>
                  <a:pt x="24418" y="29387"/>
                  <a:pt x="24549" y="35095"/>
                  <a:pt x="24714" y="35095"/>
                </a:cubicBezTo>
                <a:cubicBezTo>
                  <a:pt x="24715" y="35095"/>
                  <a:pt x="24717" y="35095"/>
                  <a:pt x="24718" y="35094"/>
                </a:cubicBezTo>
                <a:cubicBezTo>
                  <a:pt x="24652" y="33292"/>
                  <a:pt x="24752" y="31424"/>
                  <a:pt x="25018" y="29456"/>
                </a:cubicBezTo>
                <a:cubicBezTo>
                  <a:pt x="25052" y="29690"/>
                  <a:pt x="25085" y="31458"/>
                  <a:pt x="25285" y="33126"/>
                </a:cubicBezTo>
                <a:cubicBezTo>
                  <a:pt x="25452" y="34794"/>
                  <a:pt x="25786" y="36361"/>
                  <a:pt x="25786" y="36361"/>
                </a:cubicBezTo>
                <a:cubicBezTo>
                  <a:pt x="25852" y="35861"/>
                  <a:pt x="25619" y="34026"/>
                  <a:pt x="25586" y="32225"/>
                </a:cubicBezTo>
                <a:cubicBezTo>
                  <a:pt x="25552" y="30424"/>
                  <a:pt x="25686" y="28689"/>
                  <a:pt x="25686" y="28689"/>
                </a:cubicBezTo>
                <a:cubicBezTo>
                  <a:pt x="25886" y="29423"/>
                  <a:pt x="26286" y="32959"/>
                  <a:pt x="26353" y="32959"/>
                </a:cubicBezTo>
                <a:cubicBezTo>
                  <a:pt x="26253" y="31358"/>
                  <a:pt x="26286" y="29623"/>
                  <a:pt x="26520" y="27889"/>
                </a:cubicBezTo>
                <a:cubicBezTo>
                  <a:pt x="26752" y="29186"/>
                  <a:pt x="27118" y="34760"/>
                  <a:pt x="27252" y="34760"/>
                </a:cubicBezTo>
                <a:cubicBezTo>
                  <a:pt x="27253" y="34760"/>
                  <a:pt x="27253" y="34760"/>
                  <a:pt x="27253" y="34760"/>
                </a:cubicBezTo>
                <a:cubicBezTo>
                  <a:pt x="27720" y="33359"/>
                  <a:pt x="27253" y="27588"/>
                  <a:pt x="27387" y="27555"/>
                </a:cubicBezTo>
                <a:lnTo>
                  <a:pt x="27387" y="27555"/>
                </a:lnTo>
                <a:cubicBezTo>
                  <a:pt x="27921" y="28389"/>
                  <a:pt x="28354" y="32959"/>
                  <a:pt x="28421" y="32959"/>
                </a:cubicBezTo>
                <a:cubicBezTo>
                  <a:pt x="28521" y="32759"/>
                  <a:pt x="28554" y="32459"/>
                  <a:pt x="28588" y="32125"/>
                </a:cubicBezTo>
                <a:lnTo>
                  <a:pt x="28588" y="32125"/>
                </a:lnTo>
                <a:cubicBezTo>
                  <a:pt x="28388" y="40631"/>
                  <a:pt x="28087" y="56876"/>
                  <a:pt x="28621" y="66950"/>
                </a:cubicBezTo>
                <a:cubicBezTo>
                  <a:pt x="29388" y="81160"/>
                  <a:pt x="31223" y="112449"/>
                  <a:pt x="30155" y="114417"/>
                </a:cubicBezTo>
                <a:lnTo>
                  <a:pt x="36026" y="114417"/>
                </a:lnTo>
                <a:cubicBezTo>
                  <a:pt x="36026" y="114417"/>
                  <a:pt x="33424" y="78792"/>
                  <a:pt x="32557" y="69485"/>
                </a:cubicBezTo>
                <a:cubicBezTo>
                  <a:pt x="31857" y="62313"/>
                  <a:pt x="31156" y="41298"/>
                  <a:pt x="30923" y="31525"/>
                </a:cubicBezTo>
                <a:lnTo>
                  <a:pt x="30923" y="31525"/>
                </a:lnTo>
                <a:cubicBezTo>
                  <a:pt x="31390" y="32892"/>
                  <a:pt x="31990" y="34260"/>
                  <a:pt x="32591" y="34794"/>
                </a:cubicBezTo>
                <a:cubicBezTo>
                  <a:pt x="32591" y="34794"/>
                  <a:pt x="31390" y="31224"/>
                  <a:pt x="30889" y="29023"/>
                </a:cubicBezTo>
                <a:lnTo>
                  <a:pt x="30889" y="28122"/>
                </a:lnTo>
                <a:lnTo>
                  <a:pt x="32691" y="32625"/>
                </a:lnTo>
                <a:cubicBezTo>
                  <a:pt x="32691" y="32625"/>
                  <a:pt x="31690" y="28923"/>
                  <a:pt x="31690" y="28089"/>
                </a:cubicBezTo>
                <a:lnTo>
                  <a:pt x="31690" y="28089"/>
                </a:lnTo>
                <a:cubicBezTo>
                  <a:pt x="31690" y="28089"/>
                  <a:pt x="34258" y="34760"/>
                  <a:pt x="34926" y="35694"/>
                </a:cubicBezTo>
                <a:cubicBezTo>
                  <a:pt x="34926" y="35694"/>
                  <a:pt x="32557" y="29056"/>
                  <a:pt x="32524" y="28589"/>
                </a:cubicBezTo>
                <a:lnTo>
                  <a:pt x="32524" y="28589"/>
                </a:lnTo>
                <a:lnTo>
                  <a:pt x="35259" y="33893"/>
                </a:lnTo>
                <a:cubicBezTo>
                  <a:pt x="35259" y="33893"/>
                  <a:pt x="32857" y="28222"/>
                  <a:pt x="32891" y="27789"/>
                </a:cubicBezTo>
                <a:lnTo>
                  <a:pt x="32891" y="27789"/>
                </a:lnTo>
                <a:cubicBezTo>
                  <a:pt x="32891" y="27789"/>
                  <a:pt x="35826" y="33593"/>
                  <a:pt x="36894" y="34693"/>
                </a:cubicBezTo>
                <a:cubicBezTo>
                  <a:pt x="36894" y="34693"/>
                  <a:pt x="34425" y="29690"/>
                  <a:pt x="34492" y="28756"/>
                </a:cubicBezTo>
                <a:lnTo>
                  <a:pt x="34492" y="28756"/>
                </a:lnTo>
                <a:cubicBezTo>
                  <a:pt x="34492" y="28756"/>
                  <a:pt x="37561" y="33860"/>
                  <a:pt x="38728" y="34960"/>
                </a:cubicBezTo>
                <a:cubicBezTo>
                  <a:pt x="38728" y="34960"/>
                  <a:pt x="37394" y="33259"/>
                  <a:pt x="37027" y="32292"/>
                </a:cubicBezTo>
                <a:cubicBezTo>
                  <a:pt x="36660" y="31358"/>
                  <a:pt x="36227" y="29390"/>
                  <a:pt x="36226" y="29390"/>
                </a:cubicBezTo>
                <a:lnTo>
                  <a:pt x="36226" y="29390"/>
                </a:lnTo>
                <a:cubicBezTo>
                  <a:pt x="36227" y="29390"/>
                  <a:pt x="38395" y="33459"/>
                  <a:pt x="39329" y="34360"/>
                </a:cubicBezTo>
                <a:cubicBezTo>
                  <a:pt x="39329" y="34360"/>
                  <a:pt x="37861" y="31391"/>
                  <a:pt x="37761" y="30691"/>
                </a:cubicBezTo>
                <a:cubicBezTo>
                  <a:pt x="37753" y="30640"/>
                  <a:pt x="37760" y="30617"/>
                  <a:pt x="37778" y="30617"/>
                </a:cubicBezTo>
                <a:cubicBezTo>
                  <a:pt x="38009" y="30617"/>
                  <a:pt x="40121" y="34173"/>
                  <a:pt x="41664" y="35561"/>
                </a:cubicBezTo>
                <a:cubicBezTo>
                  <a:pt x="41664" y="35561"/>
                  <a:pt x="40396" y="33393"/>
                  <a:pt x="40329" y="32859"/>
                </a:cubicBezTo>
                <a:lnTo>
                  <a:pt x="40329" y="32859"/>
                </a:lnTo>
                <a:cubicBezTo>
                  <a:pt x="40330" y="32859"/>
                  <a:pt x="42331" y="35728"/>
                  <a:pt x="43765" y="36862"/>
                </a:cubicBezTo>
                <a:cubicBezTo>
                  <a:pt x="43765" y="36862"/>
                  <a:pt x="41730" y="32792"/>
                  <a:pt x="41730" y="31591"/>
                </a:cubicBezTo>
                <a:lnTo>
                  <a:pt x="41730" y="31591"/>
                </a:lnTo>
                <a:cubicBezTo>
                  <a:pt x="41731" y="31592"/>
                  <a:pt x="44666" y="36695"/>
                  <a:pt x="44833" y="36895"/>
                </a:cubicBezTo>
                <a:cubicBezTo>
                  <a:pt x="44833" y="36895"/>
                  <a:pt x="43432" y="32459"/>
                  <a:pt x="43532" y="31858"/>
                </a:cubicBezTo>
                <a:lnTo>
                  <a:pt x="43532" y="31858"/>
                </a:lnTo>
                <a:cubicBezTo>
                  <a:pt x="43532" y="31859"/>
                  <a:pt x="45400" y="36595"/>
                  <a:pt x="46100" y="37429"/>
                </a:cubicBezTo>
                <a:cubicBezTo>
                  <a:pt x="46100" y="37429"/>
                  <a:pt x="45033" y="34093"/>
                  <a:pt x="44866" y="33092"/>
                </a:cubicBezTo>
                <a:lnTo>
                  <a:pt x="44866" y="33092"/>
                </a:lnTo>
                <a:cubicBezTo>
                  <a:pt x="44866" y="33093"/>
                  <a:pt x="46601" y="37529"/>
                  <a:pt x="47268" y="38229"/>
                </a:cubicBezTo>
                <a:cubicBezTo>
                  <a:pt x="47268" y="38229"/>
                  <a:pt x="46167" y="34393"/>
                  <a:pt x="46267" y="33459"/>
                </a:cubicBezTo>
                <a:lnTo>
                  <a:pt x="46267" y="33459"/>
                </a:lnTo>
                <a:cubicBezTo>
                  <a:pt x="46267" y="33460"/>
                  <a:pt x="47368" y="37596"/>
                  <a:pt x="47701" y="38096"/>
                </a:cubicBezTo>
                <a:cubicBezTo>
                  <a:pt x="47701" y="38096"/>
                  <a:pt x="47001" y="35060"/>
                  <a:pt x="47068" y="34393"/>
                </a:cubicBezTo>
                <a:lnTo>
                  <a:pt x="47068" y="34393"/>
                </a:lnTo>
                <a:cubicBezTo>
                  <a:pt x="47068" y="34394"/>
                  <a:pt x="48168" y="38129"/>
                  <a:pt x="48602" y="38796"/>
                </a:cubicBezTo>
                <a:cubicBezTo>
                  <a:pt x="48602" y="38796"/>
                  <a:pt x="47668" y="34927"/>
                  <a:pt x="47601" y="34593"/>
                </a:cubicBezTo>
                <a:lnTo>
                  <a:pt x="47601" y="34593"/>
                </a:lnTo>
                <a:cubicBezTo>
                  <a:pt x="47602" y="34594"/>
                  <a:pt x="48836" y="38129"/>
                  <a:pt x="49102" y="38563"/>
                </a:cubicBezTo>
                <a:cubicBezTo>
                  <a:pt x="49102" y="38563"/>
                  <a:pt x="48335" y="35794"/>
                  <a:pt x="48368" y="35394"/>
                </a:cubicBezTo>
                <a:lnTo>
                  <a:pt x="48368" y="35394"/>
                </a:lnTo>
                <a:cubicBezTo>
                  <a:pt x="48369" y="35394"/>
                  <a:pt x="49669" y="38396"/>
                  <a:pt x="49936" y="38863"/>
                </a:cubicBezTo>
                <a:cubicBezTo>
                  <a:pt x="49936" y="38863"/>
                  <a:pt x="49002" y="36094"/>
                  <a:pt x="48869" y="35761"/>
                </a:cubicBezTo>
                <a:lnTo>
                  <a:pt x="48869" y="35761"/>
                </a:lnTo>
                <a:cubicBezTo>
                  <a:pt x="48869" y="35762"/>
                  <a:pt x="50437" y="38763"/>
                  <a:pt x="50870" y="39230"/>
                </a:cubicBezTo>
                <a:cubicBezTo>
                  <a:pt x="50870" y="39230"/>
                  <a:pt x="49703" y="36962"/>
                  <a:pt x="49703" y="36561"/>
                </a:cubicBezTo>
                <a:lnTo>
                  <a:pt x="49703" y="36561"/>
                </a:lnTo>
                <a:cubicBezTo>
                  <a:pt x="49703" y="36562"/>
                  <a:pt x="51037" y="38530"/>
                  <a:pt x="51204" y="38730"/>
                </a:cubicBezTo>
                <a:cubicBezTo>
                  <a:pt x="51204" y="38730"/>
                  <a:pt x="50403" y="37262"/>
                  <a:pt x="50370" y="36862"/>
                </a:cubicBezTo>
                <a:lnTo>
                  <a:pt x="50370" y="36862"/>
                </a:lnTo>
                <a:cubicBezTo>
                  <a:pt x="50370" y="36862"/>
                  <a:pt x="52238" y="38596"/>
                  <a:pt x="52772" y="38896"/>
                </a:cubicBezTo>
                <a:cubicBezTo>
                  <a:pt x="52772" y="38896"/>
                  <a:pt x="50870" y="37028"/>
                  <a:pt x="50570" y="36728"/>
                </a:cubicBezTo>
                <a:cubicBezTo>
                  <a:pt x="50536" y="36694"/>
                  <a:pt x="50544" y="36679"/>
                  <a:pt x="50586" y="36679"/>
                </a:cubicBezTo>
                <a:cubicBezTo>
                  <a:pt x="50908" y="36679"/>
                  <a:pt x="53239" y="37596"/>
                  <a:pt x="53239" y="37596"/>
                </a:cubicBezTo>
                <a:cubicBezTo>
                  <a:pt x="53239" y="37596"/>
                  <a:pt x="51004" y="36528"/>
                  <a:pt x="50670" y="36361"/>
                </a:cubicBezTo>
                <a:lnTo>
                  <a:pt x="50337" y="36228"/>
                </a:lnTo>
                <a:lnTo>
                  <a:pt x="49936" y="35928"/>
                </a:lnTo>
                <a:lnTo>
                  <a:pt x="49936" y="35928"/>
                </a:lnTo>
                <a:cubicBezTo>
                  <a:pt x="49937" y="35928"/>
                  <a:pt x="52914" y="36672"/>
                  <a:pt x="53545" y="36918"/>
                </a:cubicBezTo>
                <a:lnTo>
                  <a:pt x="53545" y="36918"/>
                </a:lnTo>
                <a:cubicBezTo>
                  <a:pt x="52976" y="36690"/>
                  <a:pt x="50195" y="35593"/>
                  <a:pt x="49703" y="35527"/>
                </a:cubicBezTo>
                <a:lnTo>
                  <a:pt x="49703" y="35527"/>
                </a:lnTo>
                <a:cubicBezTo>
                  <a:pt x="49703" y="35527"/>
                  <a:pt x="52200" y="35794"/>
                  <a:pt x="52837" y="35927"/>
                </a:cubicBezTo>
                <a:lnTo>
                  <a:pt x="52837" y="35927"/>
                </a:lnTo>
                <a:cubicBezTo>
                  <a:pt x="52748" y="35909"/>
                  <a:pt x="49026" y="35126"/>
                  <a:pt x="49251" y="35126"/>
                </a:cubicBezTo>
                <a:cubicBezTo>
                  <a:pt x="49255" y="35126"/>
                  <a:pt x="49261" y="35126"/>
                  <a:pt x="49269" y="35127"/>
                </a:cubicBezTo>
                <a:cubicBezTo>
                  <a:pt x="49336" y="35127"/>
                  <a:pt x="52738" y="35194"/>
                  <a:pt x="53172" y="35261"/>
                </a:cubicBezTo>
                <a:cubicBezTo>
                  <a:pt x="53172" y="35261"/>
                  <a:pt x="50170" y="34693"/>
                  <a:pt x="49336" y="34693"/>
                </a:cubicBezTo>
                <a:cubicBezTo>
                  <a:pt x="49336" y="34693"/>
                  <a:pt x="50917" y="34588"/>
                  <a:pt x="51784" y="34588"/>
                </a:cubicBezTo>
                <a:cubicBezTo>
                  <a:pt x="51892" y="34588"/>
                  <a:pt x="51990" y="34590"/>
                  <a:pt x="52071" y="34593"/>
                </a:cubicBezTo>
                <a:cubicBezTo>
                  <a:pt x="51337" y="34527"/>
                  <a:pt x="49169" y="34293"/>
                  <a:pt x="48535" y="34260"/>
                </a:cubicBezTo>
                <a:cubicBezTo>
                  <a:pt x="48535" y="34260"/>
                  <a:pt x="50980" y="33919"/>
                  <a:pt x="51697" y="33919"/>
                </a:cubicBezTo>
                <a:cubicBezTo>
                  <a:pt x="51722" y="33919"/>
                  <a:pt x="51745" y="33919"/>
                  <a:pt x="51766" y="33920"/>
                </a:cubicBezTo>
                <a:lnTo>
                  <a:pt x="51766" y="33920"/>
                </a:lnTo>
                <a:cubicBezTo>
                  <a:pt x="51370" y="33886"/>
                  <a:pt x="49433" y="33725"/>
                  <a:pt x="48348" y="33725"/>
                </a:cubicBezTo>
                <a:cubicBezTo>
                  <a:pt x="48079" y="33725"/>
                  <a:pt x="47862" y="33735"/>
                  <a:pt x="47735" y="33759"/>
                </a:cubicBezTo>
                <a:cubicBezTo>
                  <a:pt x="47735" y="33759"/>
                  <a:pt x="50834" y="33107"/>
                  <a:pt x="51580" y="33060"/>
                </a:cubicBezTo>
                <a:lnTo>
                  <a:pt x="51580" y="33060"/>
                </a:lnTo>
                <a:cubicBezTo>
                  <a:pt x="50924" y="33097"/>
                  <a:pt x="47830" y="33260"/>
                  <a:pt x="47434" y="33292"/>
                </a:cubicBezTo>
                <a:cubicBezTo>
                  <a:pt x="47434" y="33292"/>
                  <a:pt x="50838" y="32450"/>
                  <a:pt x="51382" y="32394"/>
                </a:cubicBezTo>
                <a:lnTo>
                  <a:pt x="51382" y="32394"/>
                </a:lnTo>
                <a:cubicBezTo>
                  <a:pt x="51091" y="32420"/>
                  <a:pt x="47978" y="32697"/>
                  <a:pt x="47501" y="32792"/>
                </a:cubicBezTo>
                <a:lnTo>
                  <a:pt x="50770" y="31625"/>
                </a:lnTo>
                <a:cubicBezTo>
                  <a:pt x="50070" y="31625"/>
                  <a:pt x="47068" y="32125"/>
                  <a:pt x="47068" y="32125"/>
                </a:cubicBezTo>
                <a:cubicBezTo>
                  <a:pt x="47935" y="31791"/>
                  <a:pt x="50503" y="31124"/>
                  <a:pt x="50503" y="31124"/>
                </a:cubicBezTo>
                <a:lnTo>
                  <a:pt x="50503" y="31124"/>
                </a:lnTo>
                <a:cubicBezTo>
                  <a:pt x="49903" y="31224"/>
                  <a:pt x="46701" y="31591"/>
                  <a:pt x="46701" y="31591"/>
                </a:cubicBezTo>
                <a:cubicBezTo>
                  <a:pt x="46901" y="31458"/>
                  <a:pt x="49536" y="30524"/>
                  <a:pt x="49536" y="30524"/>
                </a:cubicBezTo>
                <a:lnTo>
                  <a:pt x="49536" y="30524"/>
                </a:lnTo>
                <a:cubicBezTo>
                  <a:pt x="49169" y="30591"/>
                  <a:pt x="46601" y="30924"/>
                  <a:pt x="46601" y="30924"/>
                </a:cubicBezTo>
                <a:cubicBezTo>
                  <a:pt x="46901" y="30724"/>
                  <a:pt x="50003" y="29623"/>
                  <a:pt x="50003" y="29623"/>
                </a:cubicBezTo>
                <a:cubicBezTo>
                  <a:pt x="49980" y="29621"/>
                  <a:pt x="49954" y="29619"/>
                  <a:pt x="49924" y="29619"/>
                </a:cubicBezTo>
                <a:cubicBezTo>
                  <a:pt x="49201" y="29619"/>
                  <a:pt x="46434" y="30357"/>
                  <a:pt x="46434" y="30357"/>
                </a:cubicBezTo>
                <a:cubicBezTo>
                  <a:pt x="46701" y="30224"/>
                  <a:pt x="48902" y="29023"/>
                  <a:pt x="48902" y="29023"/>
                </a:cubicBezTo>
                <a:lnTo>
                  <a:pt x="48902" y="29023"/>
                </a:lnTo>
                <a:cubicBezTo>
                  <a:pt x="48567" y="29051"/>
                  <a:pt x="46105" y="30013"/>
                  <a:pt x="45781" y="30013"/>
                </a:cubicBezTo>
                <a:cubicBezTo>
                  <a:pt x="45718" y="30013"/>
                  <a:pt x="45736" y="29977"/>
                  <a:pt x="45867" y="29890"/>
                </a:cubicBezTo>
                <a:cubicBezTo>
                  <a:pt x="46601" y="29356"/>
                  <a:pt x="49402" y="28222"/>
                  <a:pt x="49403" y="28222"/>
                </a:cubicBezTo>
                <a:lnTo>
                  <a:pt x="49403" y="28222"/>
                </a:lnTo>
                <a:cubicBezTo>
                  <a:pt x="48569" y="28256"/>
                  <a:pt x="44999" y="29757"/>
                  <a:pt x="44733" y="29890"/>
                </a:cubicBezTo>
                <a:cubicBezTo>
                  <a:pt x="44733" y="29890"/>
                  <a:pt x="44766" y="29857"/>
                  <a:pt x="44766" y="29790"/>
                </a:cubicBezTo>
                <a:cubicBezTo>
                  <a:pt x="45233" y="29256"/>
                  <a:pt x="48335" y="28022"/>
                  <a:pt x="48335" y="28022"/>
                </a:cubicBezTo>
                <a:lnTo>
                  <a:pt x="48335" y="28022"/>
                </a:lnTo>
                <a:cubicBezTo>
                  <a:pt x="47768" y="28055"/>
                  <a:pt x="45099" y="28556"/>
                  <a:pt x="45099" y="28556"/>
                </a:cubicBezTo>
                <a:cubicBezTo>
                  <a:pt x="45600" y="28256"/>
                  <a:pt x="47735" y="27455"/>
                  <a:pt x="47735" y="27455"/>
                </a:cubicBezTo>
                <a:lnTo>
                  <a:pt x="47735" y="27455"/>
                </a:lnTo>
                <a:cubicBezTo>
                  <a:pt x="44432" y="27722"/>
                  <a:pt x="42097" y="28356"/>
                  <a:pt x="41697" y="28456"/>
                </a:cubicBezTo>
                <a:cubicBezTo>
                  <a:pt x="43532" y="27955"/>
                  <a:pt x="46534" y="27021"/>
                  <a:pt x="46534" y="27021"/>
                </a:cubicBezTo>
                <a:cubicBezTo>
                  <a:pt x="45900" y="27021"/>
                  <a:pt x="39829" y="27388"/>
                  <a:pt x="39829" y="27388"/>
                </a:cubicBezTo>
                <a:cubicBezTo>
                  <a:pt x="40196" y="27221"/>
                  <a:pt x="45600" y="26121"/>
                  <a:pt x="45600" y="26121"/>
                </a:cubicBezTo>
                <a:cubicBezTo>
                  <a:pt x="45418" y="26084"/>
                  <a:pt x="45128" y="26069"/>
                  <a:pt x="44766" y="26069"/>
                </a:cubicBezTo>
                <a:cubicBezTo>
                  <a:pt x="42805" y="26069"/>
                  <a:pt x="38762" y="26521"/>
                  <a:pt x="38762" y="26521"/>
                </a:cubicBezTo>
                <a:cubicBezTo>
                  <a:pt x="39262" y="26354"/>
                  <a:pt x="44332" y="25120"/>
                  <a:pt x="44332" y="25120"/>
                </a:cubicBezTo>
                <a:cubicBezTo>
                  <a:pt x="43165" y="25120"/>
                  <a:pt x="36527" y="26254"/>
                  <a:pt x="36527" y="26254"/>
                </a:cubicBezTo>
                <a:cubicBezTo>
                  <a:pt x="36660" y="26187"/>
                  <a:pt x="37094" y="26021"/>
                  <a:pt x="37761" y="25754"/>
                </a:cubicBezTo>
                <a:lnTo>
                  <a:pt x="38094" y="25754"/>
                </a:lnTo>
                <a:cubicBezTo>
                  <a:pt x="38094" y="25754"/>
                  <a:pt x="38061" y="25720"/>
                  <a:pt x="37928" y="25687"/>
                </a:cubicBezTo>
                <a:cubicBezTo>
                  <a:pt x="38395" y="25520"/>
                  <a:pt x="38928" y="25353"/>
                  <a:pt x="39429" y="25120"/>
                </a:cubicBezTo>
                <a:cubicBezTo>
                  <a:pt x="39929" y="25253"/>
                  <a:pt x="40329" y="25353"/>
                  <a:pt x="40429" y="25420"/>
                </a:cubicBezTo>
                <a:cubicBezTo>
                  <a:pt x="40496" y="25387"/>
                  <a:pt x="40096" y="25253"/>
                  <a:pt x="39529" y="25120"/>
                </a:cubicBezTo>
                <a:cubicBezTo>
                  <a:pt x="41063" y="24620"/>
                  <a:pt x="42564" y="24086"/>
                  <a:pt x="42564" y="24086"/>
                </a:cubicBezTo>
                <a:lnTo>
                  <a:pt x="42564" y="24086"/>
                </a:lnTo>
                <a:cubicBezTo>
                  <a:pt x="42197" y="24119"/>
                  <a:pt x="41564" y="24219"/>
                  <a:pt x="40863" y="24286"/>
                </a:cubicBezTo>
                <a:cubicBezTo>
                  <a:pt x="40763" y="24219"/>
                  <a:pt x="40263" y="24019"/>
                  <a:pt x="39562" y="23719"/>
                </a:cubicBezTo>
                <a:lnTo>
                  <a:pt x="40763" y="23285"/>
                </a:lnTo>
                <a:cubicBezTo>
                  <a:pt x="40496" y="23285"/>
                  <a:pt x="39896" y="23419"/>
                  <a:pt x="39195" y="23552"/>
                </a:cubicBezTo>
                <a:cubicBezTo>
                  <a:pt x="38828" y="23385"/>
                  <a:pt x="38395" y="23219"/>
                  <a:pt x="37994" y="23052"/>
                </a:cubicBezTo>
                <a:lnTo>
                  <a:pt x="38395" y="22885"/>
                </a:lnTo>
                <a:lnTo>
                  <a:pt x="38395" y="22885"/>
                </a:lnTo>
                <a:cubicBezTo>
                  <a:pt x="38261" y="22918"/>
                  <a:pt x="38061" y="22952"/>
                  <a:pt x="37894" y="23018"/>
                </a:cubicBezTo>
                <a:cubicBezTo>
                  <a:pt x="37394" y="22785"/>
                  <a:pt x="36894" y="22618"/>
                  <a:pt x="36427" y="22418"/>
                </a:cubicBezTo>
                <a:cubicBezTo>
                  <a:pt x="36927" y="22218"/>
                  <a:pt x="37227" y="22051"/>
                  <a:pt x="37227" y="22051"/>
                </a:cubicBezTo>
                <a:lnTo>
                  <a:pt x="37227" y="22051"/>
                </a:lnTo>
                <a:cubicBezTo>
                  <a:pt x="36927" y="22084"/>
                  <a:pt x="36560" y="22185"/>
                  <a:pt x="36093" y="22285"/>
                </a:cubicBezTo>
                <a:cubicBezTo>
                  <a:pt x="35659" y="22118"/>
                  <a:pt x="35259" y="21951"/>
                  <a:pt x="34926" y="21784"/>
                </a:cubicBezTo>
                <a:cubicBezTo>
                  <a:pt x="35059" y="21718"/>
                  <a:pt x="35192" y="21617"/>
                  <a:pt x="35259" y="21517"/>
                </a:cubicBezTo>
                <a:cubicBezTo>
                  <a:pt x="37494" y="21951"/>
                  <a:pt x="41864" y="23185"/>
                  <a:pt x="42164" y="23552"/>
                </a:cubicBezTo>
                <a:cubicBezTo>
                  <a:pt x="42331" y="23385"/>
                  <a:pt x="36927" y="20717"/>
                  <a:pt x="35559" y="19950"/>
                </a:cubicBezTo>
                <a:cubicBezTo>
                  <a:pt x="35593" y="19916"/>
                  <a:pt x="35659" y="19883"/>
                  <a:pt x="35726" y="19850"/>
                </a:cubicBezTo>
                <a:cubicBezTo>
                  <a:pt x="37427" y="20350"/>
                  <a:pt x="43432" y="22752"/>
                  <a:pt x="43598" y="23018"/>
                </a:cubicBezTo>
                <a:cubicBezTo>
                  <a:pt x="43765" y="22885"/>
                  <a:pt x="37728" y="19549"/>
                  <a:pt x="37327" y="19516"/>
                </a:cubicBezTo>
                <a:cubicBezTo>
                  <a:pt x="37316" y="19493"/>
                  <a:pt x="37337" y="19482"/>
                  <a:pt x="37387" y="19482"/>
                </a:cubicBezTo>
                <a:cubicBezTo>
                  <a:pt x="38056" y="19482"/>
                  <a:pt x="43874" y="21438"/>
                  <a:pt x="43999" y="21718"/>
                </a:cubicBezTo>
                <a:cubicBezTo>
                  <a:pt x="44357" y="21718"/>
                  <a:pt x="38987" y="19044"/>
                  <a:pt x="38613" y="19044"/>
                </a:cubicBezTo>
                <a:cubicBezTo>
                  <a:pt x="38604" y="19044"/>
                  <a:pt x="38598" y="19046"/>
                  <a:pt x="38595" y="19049"/>
                </a:cubicBezTo>
                <a:cubicBezTo>
                  <a:pt x="38600" y="19043"/>
                  <a:pt x="38612" y="19040"/>
                  <a:pt x="38632" y="19040"/>
                </a:cubicBezTo>
                <a:cubicBezTo>
                  <a:pt x="39161" y="19040"/>
                  <a:pt x="44877" y="21128"/>
                  <a:pt x="45166" y="21417"/>
                </a:cubicBezTo>
                <a:cubicBezTo>
                  <a:pt x="45333" y="21251"/>
                  <a:pt x="38928" y="18348"/>
                  <a:pt x="38328" y="18015"/>
                </a:cubicBezTo>
                <a:cubicBezTo>
                  <a:pt x="38331" y="18010"/>
                  <a:pt x="38340" y="18007"/>
                  <a:pt x="38355" y="18007"/>
                </a:cubicBezTo>
                <a:cubicBezTo>
                  <a:pt x="38830" y="18007"/>
                  <a:pt x="45181" y="20528"/>
                  <a:pt x="45667" y="20884"/>
                </a:cubicBezTo>
                <a:cubicBezTo>
                  <a:pt x="44666" y="20083"/>
                  <a:pt x="43665" y="19349"/>
                  <a:pt x="42564" y="18615"/>
                </a:cubicBezTo>
                <a:cubicBezTo>
                  <a:pt x="42565" y="18615"/>
                  <a:pt x="42565" y="18615"/>
                  <a:pt x="42566" y="18615"/>
                </a:cubicBezTo>
                <a:cubicBezTo>
                  <a:pt x="42659" y="18615"/>
                  <a:pt x="46537" y="20685"/>
                  <a:pt x="46934" y="20884"/>
                </a:cubicBezTo>
                <a:cubicBezTo>
                  <a:pt x="47034" y="20850"/>
                  <a:pt x="43065" y="18348"/>
                  <a:pt x="42498" y="17615"/>
                </a:cubicBezTo>
                <a:cubicBezTo>
                  <a:pt x="42499" y="17614"/>
                  <a:pt x="42501" y="17613"/>
                  <a:pt x="42504" y="17613"/>
                </a:cubicBezTo>
                <a:cubicBezTo>
                  <a:pt x="42712" y="17613"/>
                  <a:pt x="47550" y="19759"/>
                  <a:pt x="48602" y="20417"/>
                </a:cubicBezTo>
                <a:cubicBezTo>
                  <a:pt x="48669" y="20383"/>
                  <a:pt x="45833" y="18348"/>
                  <a:pt x="44532" y="17515"/>
                </a:cubicBezTo>
                <a:cubicBezTo>
                  <a:pt x="44534" y="17512"/>
                  <a:pt x="44537" y="17511"/>
                  <a:pt x="44543" y="17511"/>
                </a:cubicBezTo>
                <a:cubicBezTo>
                  <a:pt x="44803" y="17511"/>
                  <a:pt x="49379" y="19690"/>
                  <a:pt x="49836" y="20016"/>
                </a:cubicBezTo>
                <a:cubicBezTo>
                  <a:pt x="49870" y="19950"/>
                  <a:pt x="46934" y="17881"/>
                  <a:pt x="45833" y="16581"/>
                </a:cubicBezTo>
                <a:cubicBezTo>
                  <a:pt x="45834" y="16580"/>
                  <a:pt x="45835" y="16579"/>
                  <a:pt x="45837" y="16579"/>
                </a:cubicBezTo>
                <a:cubicBezTo>
                  <a:pt x="45996" y="16579"/>
                  <a:pt x="50079" y="19355"/>
                  <a:pt x="50904" y="19883"/>
                </a:cubicBezTo>
                <a:cubicBezTo>
                  <a:pt x="51004" y="19783"/>
                  <a:pt x="46534" y="16881"/>
                  <a:pt x="46434" y="16280"/>
                </a:cubicBezTo>
                <a:cubicBezTo>
                  <a:pt x="46435" y="16279"/>
                  <a:pt x="46437" y="16279"/>
                  <a:pt x="46439" y="16279"/>
                </a:cubicBezTo>
                <a:cubicBezTo>
                  <a:pt x="46641" y="16279"/>
                  <a:pt x="50950" y="18923"/>
                  <a:pt x="52038" y="19549"/>
                </a:cubicBezTo>
                <a:cubicBezTo>
                  <a:pt x="52071" y="19549"/>
                  <a:pt x="49936" y="17848"/>
                  <a:pt x="49736" y="17114"/>
                </a:cubicBezTo>
                <a:cubicBezTo>
                  <a:pt x="49736" y="17114"/>
                  <a:pt x="49737" y="17114"/>
                  <a:pt x="49737" y="17114"/>
                </a:cubicBezTo>
                <a:cubicBezTo>
                  <a:pt x="49812" y="17114"/>
                  <a:pt x="52545" y="19219"/>
                  <a:pt x="53372" y="19683"/>
                </a:cubicBezTo>
                <a:cubicBezTo>
                  <a:pt x="53405" y="19616"/>
                  <a:pt x="50370" y="16881"/>
                  <a:pt x="49836" y="16247"/>
                </a:cubicBezTo>
                <a:cubicBezTo>
                  <a:pt x="48364" y="15955"/>
                  <a:pt x="46952" y="15826"/>
                  <a:pt x="45609" y="15826"/>
                </a:cubicBezTo>
                <a:cubicBezTo>
                  <a:pt x="40960" y="15826"/>
                  <a:pt x="37147" y="17374"/>
                  <a:pt x="34559" y="19082"/>
                </a:cubicBezTo>
                <a:cubicBezTo>
                  <a:pt x="34325" y="19249"/>
                  <a:pt x="34092" y="19416"/>
                  <a:pt x="33858" y="19549"/>
                </a:cubicBezTo>
                <a:cubicBezTo>
                  <a:pt x="33191" y="19883"/>
                  <a:pt x="32357" y="20283"/>
                  <a:pt x="31723" y="20550"/>
                </a:cubicBezTo>
                <a:cubicBezTo>
                  <a:pt x="35677" y="16936"/>
                  <a:pt x="41288" y="15597"/>
                  <a:pt x="45608" y="15597"/>
                </a:cubicBezTo>
                <a:cubicBezTo>
                  <a:pt x="47229" y="15597"/>
                  <a:pt x="48668" y="15786"/>
                  <a:pt x="49769" y="16114"/>
                </a:cubicBezTo>
                <a:cubicBezTo>
                  <a:pt x="51482" y="16471"/>
                  <a:pt x="52607" y="16927"/>
                  <a:pt x="53040" y="17106"/>
                </a:cubicBezTo>
                <a:lnTo>
                  <a:pt x="53040" y="17106"/>
                </a:lnTo>
                <a:cubicBezTo>
                  <a:pt x="51975" y="16709"/>
                  <a:pt x="50939" y="16402"/>
                  <a:pt x="49903" y="16214"/>
                </a:cubicBezTo>
                <a:lnTo>
                  <a:pt x="49903" y="16214"/>
                </a:lnTo>
                <a:cubicBezTo>
                  <a:pt x="50737" y="16714"/>
                  <a:pt x="53872" y="19416"/>
                  <a:pt x="54573" y="19883"/>
                </a:cubicBezTo>
                <a:cubicBezTo>
                  <a:pt x="54606" y="19883"/>
                  <a:pt x="52605" y="17881"/>
                  <a:pt x="52405" y="17515"/>
                </a:cubicBezTo>
                <a:cubicBezTo>
                  <a:pt x="52393" y="17477"/>
                  <a:pt x="52405" y="17460"/>
                  <a:pt x="52435" y="17460"/>
                </a:cubicBezTo>
                <a:cubicBezTo>
                  <a:pt x="52761" y="17460"/>
                  <a:pt x="55280" y="19411"/>
                  <a:pt x="55707" y="19716"/>
                </a:cubicBezTo>
                <a:cubicBezTo>
                  <a:pt x="55007" y="18949"/>
                  <a:pt x="54273" y="18182"/>
                  <a:pt x="53505" y="17448"/>
                </a:cubicBezTo>
                <a:lnTo>
                  <a:pt x="53505" y="17448"/>
                </a:lnTo>
                <a:cubicBezTo>
                  <a:pt x="53539" y="17448"/>
                  <a:pt x="55907" y="19616"/>
                  <a:pt x="56941" y="20350"/>
                </a:cubicBezTo>
                <a:cubicBezTo>
                  <a:pt x="56241" y="19383"/>
                  <a:pt x="55440" y="18449"/>
                  <a:pt x="54673" y="17548"/>
                </a:cubicBezTo>
                <a:lnTo>
                  <a:pt x="54673" y="17548"/>
                </a:lnTo>
                <a:cubicBezTo>
                  <a:pt x="54706" y="17548"/>
                  <a:pt x="57041" y="19116"/>
                  <a:pt x="57942" y="19616"/>
                </a:cubicBezTo>
                <a:cubicBezTo>
                  <a:pt x="57909" y="19549"/>
                  <a:pt x="55907" y="17848"/>
                  <a:pt x="55273" y="17548"/>
                </a:cubicBezTo>
                <a:cubicBezTo>
                  <a:pt x="55186" y="17493"/>
                  <a:pt x="55212" y="17470"/>
                  <a:pt x="55317" y="17470"/>
                </a:cubicBezTo>
                <a:cubicBezTo>
                  <a:pt x="55855" y="17470"/>
                  <a:pt x="58453" y="18070"/>
                  <a:pt x="58676" y="18182"/>
                </a:cubicBezTo>
                <a:cubicBezTo>
                  <a:pt x="58509" y="18048"/>
                  <a:pt x="55607" y="16914"/>
                  <a:pt x="54540" y="16847"/>
                </a:cubicBezTo>
                <a:cubicBezTo>
                  <a:pt x="55574" y="16847"/>
                  <a:pt x="56608" y="16847"/>
                  <a:pt x="57675" y="16914"/>
                </a:cubicBezTo>
                <a:cubicBezTo>
                  <a:pt x="57675" y="16883"/>
                  <a:pt x="54113" y="16034"/>
                  <a:pt x="53026" y="16034"/>
                </a:cubicBezTo>
                <a:cubicBezTo>
                  <a:pt x="52951" y="16034"/>
                  <a:pt x="52888" y="16038"/>
                  <a:pt x="52838" y="16047"/>
                </a:cubicBezTo>
                <a:cubicBezTo>
                  <a:pt x="52838" y="15990"/>
                  <a:pt x="54976" y="15539"/>
                  <a:pt x="56236" y="15539"/>
                </a:cubicBezTo>
                <a:cubicBezTo>
                  <a:pt x="56444" y="15539"/>
                  <a:pt x="56628" y="15551"/>
                  <a:pt x="56774" y="15580"/>
                </a:cubicBezTo>
                <a:cubicBezTo>
                  <a:pt x="56774" y="15580"/>
                  <a:pt x="55663" y="15327"/>
                  <a:pt x="54287" y="15327"/>
                </a:cubicBezTo>
                <a:cubicBezTo>
                  <a:pt x="53427" y="15327"/>
                  <a:pt x="52464" y="15426"/>
                  <a:pt x="51604" y="15747"/>
                </a:cubicBezTo>
                <a:cubicBezTo>
                  <a:pt x="51604" y="15747"/>
                  <a:pt x="53038" y="14813"/>
                  <a:pt x="54439" y="14546"/>
                </a:cubicBezTo>
                <a:lnTo>
                  <a:pt x="54439" y="14546"/>
                </a:lnTo>
                <a:cubicBezTo>
                  <a:pt x="53272" y="14612"/>
                  <a:pt x="51371" y="14946"/>
                  <a:pt x="50437" y="15280"/>
                </a:cubicBezTo>
                <a:cubicBezTo>
                  <a:pt x="51504" y="14813"/>
                  <a:pt x="52571" y="14446"/>
                  <a:pt x="53672" y="14079"/>
                </a:cubicBezTo>
                <a:cubicBezTo>
                  <a:pt x="53669" y="14074"/>
                  <a:pt x="53658" y="14072"/>
                  <a:pt x="53640" y="14072"/>
                </a:cubicBezTo>
                <a:cubicBezTo>
                  <a:pt x="53255" y="14072"/>
                  <a:pt x="49657" y="14936"/>
                  <a:pt x="49489" y="14936"/>
                </a:cubicBezTo>
                <a:cubicBezTo>
                  <a:pt x="49473" y="14936"/>
                  <a:pt x="49487" y="14929"/>
                  <a:pt x="49536" y="14913"/>
                </a:cubicBezTo>
                <a:cubicBezTo>
                  <a:pt x="50044" y="14627"/>
                  <a:pt x="52370" y="13705"/>
                  <a:pt x="51838" y="13705"/>
                </a:cubicBezTo>
                <a:cubicBezTo>
                  <a:pt x="51812" y="13705"/>
                  <a:pt x="51779" y="13707"/>
                  <a:pt x="51738" y="13712"/>
                </a:cubicBezTo>
                <a:cubicBezTo>
                  <a:pt x="50887" y="13743"/>
                  <a:pt x="47601" y="14993"/>
                  <a:pt x="47543" y="14993"/>
                </a:cubicBezTo>
                <a:cubicBezTo>
                  <a:pt x="47539" y="14993"/>
                  <a:pt x="47547" y="14989"/>
                  <a:pt x="47568" y="14979"/>
                </a:cubicBezTo>
                <a:cubicBezTo>
                  <a:pt x="47868" y="14746"/>
                  <a:pt x="51504" y="13145"/>
                  <a:pt x="51504" y="13145"/>
                </a:cubicBezTo>
                <a:cubicBezTo>
                  <a:pt x="51499" y="13138"/>
                  <a:pt x="51483" y="13135"/>
                  <a:pt x="51458" y="13135"/>
                </a:cubicBezTo>
                <a:cubicBezTo>
                  <a:pt x="50919" y="13135"/>
                  <a:pt x="45997" y="14727"/>
                  <a:pt x="45848" y="14727"/>
                </a:cubicBezTo>
                <a:cubicBezTo>
                  <a:pt x="45839" y="14727"/>
                  <a:pt x="45845" y="14722"/>
                  <a:pt x="45867" y="14713"/>
                </a:cubicBezTo>
                <a:cubicBezTo>
                  <a:pt x="46167" y="14379"/>
                  <a:pt x="49369" y="12744"/>
                  <a:pt x="49903" y="12544"/>
                </a:cubicBezTo>
                <a:lnTo>
                  <a:pt x="49903" y="12544"/>
                </a:lnTo>
                <a:cubicBezTo>
                  <a:pt x="48235" y="12978"/>
                  <a:pt x="46567" y="13578"/>
                  <a:pt x="45033" y="14246"/>
                </a:cubicBezTo>
                <a:cubicBezTo>
                  <a:pt x="46067" y="13645"/>
                  <a:pt x="48936" y="12378"/>
                  <a:pt x="49870" y="12077"/>
                </a:cubicBezTo>
                <a:cubicBezTo>
                  <a:pt x="48235" y="12077"/>
                  <a:pt x="42998" y="14312"/>
                  <a:pt x="42598" y="14612"/>
                </a:cubicBezTo>
                <a:cubicBezTo>
                  <a:pt x="43098" y="14045"/>
                  <a:pt x="47234" y="11977"/>
                  <a:pt x="47768" y="11777"/>
                </a:cubicBezTo>
                <a:lnTo>
                  <a:pt x="47768" y="11777"/>
                </a:lnTo>
                <a:cubicBezTo>
                  <a:pt x="45533" y="12244"/>
                  <a:pt x="41330" y="14446"/>
                  <a:pt x="40896" y="14746"/>
                </a:cubicBezTo>
                <a:cubicBezTo>
                  <a:pt x="41330" y="14379"/>
                  <a:pt x="41730" y="13945"/>
                  <a:pt x="42164" y="13578"/>
                </a:cubicBezTo>
                <a:cubicBezTo>
                  <a:pt x="42116" y="13578"/>
                  <a:pt x="43849" y="12520"/>
                  <a:pt x="43746" y="12520"/>
                </a:cubicBezTo>
                <a:cubicBezTo>
                  <a:pt x="43707" y="12520"/>
                  <a:pt x="43410" y="12669"/>
                  <a:pt x="42664" y="13078"/>
                </a:cubicBezTo>
                <a:cubicBezTo>
                  <a:pt x="40730" y="14045"/>
                  <a:pt x="37661" y="16147"/>
                  <a:pt x="36327" y="17181"/>
                </a:cubicBezTo>
                <a:cubicBezTo>
                  <a:pt x="36260" y="17214"/>
                  <a:pt x="36226" y="17214"/>
                  <a:pt x="36160" y="17248"/>
                </a:cubicBezTo>
                <a:cubicBezTo>
                  <a:pt x="37361" y="16147"/>
                  <a:pt x="38662" y="15113"/>
                  <a:pt x="40029" y="14112"/>
                </a:cubicBezTo>
                <a:lnTo>
                  <a:pt x="40029" y="14112"/>
                </a:lnTo>
                <a:cubicBezTo>
                  <a:pt x="38361" y="14946"/>
                  <a:pt x="35493" y="17181"/>
                  <a:pt x="34192" y="18215"/>
                </a:cubicBezTo>
                <a:cubicBezTo>
                  <a:pt x="34092" y="18248"/>
                  <a:pt x="34058" y="18282"/>
                  <a:pt x="33992" y="18282"/>
                </a:cubicBezTo>
                <a:cubicBezTo>
                  <a:pt x="34992" y="17248"/>
                  <a:pt x="36026" y="16247"/>
                  <a:pt x="37160" y="15246"/>
                </a:cubicBezTo>
                <a:lnTo>
                  <a:pt x="37160" y="15246"/>
                </a:lnTo>
                <a:cubicBezTo>
                  <a:pt x="36994" y="15380"/>
                  <a:pt x="36193" y="15913"/>
                  <a:pt x="34492" y="17181"/>
                </a:cubicBezTo>
                <a:lnTo>
                  <a:pt x="33858" y="17548"/>
                </a:lnTo>
                <a:cubicBezTo>
                  <a:pt x="34325" y="16947"/>
                  <a:pt x="34759" y="16380"/>
                  <a:pt x="35226" y="15880"/>
                </a:cubicBezTo>
                <a:cubicBezTo>
                  <a:pt x="35726" y="15513"/>
                  <a:pt x="36093" y="15213"/>
                  <a:pt x="36327" y="15079"/>
                </a:cubicBezTo>
                <a:cubicBezTo>
                  <a:pt x="36327" y="15075"/>
                  <a:pt x="36323" y="15073"/>
                  <a:pt x="36315" y="15073"/>
                </a:cubicBezTo>
                <a:cubicBezTo>
                  <a:pt x="36263" y="15073"/>
                  <a:pt x="36049" y="15164"/>
                  <a:pt x="35759" y="15280"/>
                </a:cubicBezTo>
                <a:cubicBezTo>
                  <a:pt x="36514" y="14465"/>
                  <a:pt x="37131" y="13842"/>
                  <a:pt x="37243" y="13754"/>
                </a:cubicBezTo>
                <a:lnTo>
                  <a:pt x="37243" y="13754"/>
                </a:lnTo>
                <a:cubicBezTo>
                  <a:pt x="36215" y="14288"/>
                  <a:pt x="35187" y="15118"/>
                  <a:pt x="34258" y="16047"/>
                </a:cubicBezTo>
                <a:cubicBezTo>
                  <a:pt x="33925" y="16214"/>
                  <a:pt x="33558" y="16414"/>
                  <a:pt x="33224" y="16581"/>
                </a:cubicBezTo>
                <a:cubicBezTo>
                  <a:pt x="33491" y="16214"/>
                  <a:pt x="33691" y="15880"/>
                  <a:pt x="33858" y="15580"/>
                </a:cubicBezTo>
                <a:cubicBezTo>
                  <a:pt x="35226" y="14713"/>
                  <a:pt x="36593" y="13779"/>
                  <a:pt x="37094" y="13412"/>
                </a:cubicBezTo>
                <a:lnTo>
                  <a:pt x="37094" y="13412"/>
                </a:lnTo>
                <a:cubicBezTo>
                  <a:pt x="37093" y="13412"/>
                  <a:pt x="35059" y="14279"/>
                  <a:pt x="34225" y="14713"/>
                </a:cubicBezTo>
                <a:cubicBezTo>
                  <a:pt x="33502" y="15002"/>
                  <a:pt x="31877" y="15917"/>
                  <a:pt x="31653" y="15917"/>
                </a:cubicBezTo>
                <a:cubicBezTo>
                  <a:pt x="31618" y="15917"/>
                  <a:pt x="31617" y="15896"/>
                  <a:pt x="31657" y="15847"/>
                </a:cubicBezTo>
                <a:cubicBezTo>
                  <a:pt x="31657" y="15747"/>
                  <a:pt x="36327" y="13211"/>
                  <a:pt x="37160" y="12511"/>
                </a:cubicBezTo>
                <a:cubicBezTo>
                  <a:pt x="37160" y="12509"/>
                  <a:pt x="37158" y="12508"/>
                  <a:pt x="37154" y="12508"/>
                </a:cubicBezTo>
                <a:cubicBezTo>
                  <a:pt x="37014" y="12508"/>
                  <a:pt x="34517" y="13595"/>
                  <a:pt x="33091" y="14179"/>
                </a:cubicBezTo>
                <a:cubicBezTo>
                  <a:pt x="32657" y="14346"/>
                  <a:pt x="32324" y="14446"/>
                  <a:pt x="32190" y="14512"/>
                </a:cubicBezTo>
                <a:cubicBezTo>
                  <a:pt x="32181" y="14513"/>
                  <a:pt x="32174" y="14514"/>
                  <a:pt x="32167" y="14514"/>
                </a:cubicBezTo>
                <a:cubicBezTo>
                  <a:pt x="31686" y="14514"/>
                  <a:pt x="36215" y="12228"/>
                  <a:pt x="37728" y="11077"/>
                </a:cubicBezTo>
                <a:cubicBezTo>
                  <a:pt x="37728" y="11076"/>
                  <a:pt x="37726" y="11076"/>
                  <a:pt x="37724" y="11076"/>
                </a:cubicBezTo>
                <a:cubicBezTo>
                  <a:pt x="37598" y="11076"/>
                  <a:pt x="33751" y="12045"/>
                  <a:pt x="33324" y="12111"/>
                </a:cubicBezTo>
                <a:cubicBezTo>
                  <a:pt x="33324" y="12077"/>
                  <a:pt x="37694" y="10076"/>
                  <a:pt x="38928" y="9075"/>
                </a:cubicBezTo>
                <a:cubicBezTo>
                  <a:pt x="38928" y="9073"/>
                  <a:pt x="38925" y="9072"/>
                  <a:pt x="38920" y="9072"/>
                </a:cubicBezTo>
                <a:cubicBezTo>
                  <a:pt x="38727" y="9072"/>
                  <a:pt x="35332" y="10112"/>
                  <a:pt x="34187" y="10112"/>
                </a:cubicBezTo>
                <a:cubicBezTo>
                  <a:pt x="34153" y="10112"/>
                  <a:pt x="34121" y="10111"/>
                  <a:pt x="34092" y="10109"/>
                </a:cubicBezTo>
                <a:cubicBezTo>
                  <a:pt x="34222" y="10044"/>
                  <a:pt x="38793" y="8171"/>
                  <a:pt x="39205" y="8171"/>
                </a:cubicBezTo>
                <a:cubicBezTo>
                  <a:pt x="39216" y="8171"/>
                  <a:pt x="39224" y="8172"/>
                  <a:pt x="39229" y="8174"/>
                </a:cubicBezTo>
                <a:cubicBezTo>
                  <a:pt x="39233" y="8161"/>
                  <a:pt x="39172" y="8156"/>
                  <a:pt x="39062" y="8156"/>
                </a:cubicBezTo>
                <a:cubicBezTo>
                  <a:pt x="38415" y="8156"/>
                  <a:pt x="36070" y="8350"/>
                  <a:pt x="35249" y="8350"/>
                </a:cubicBezTo>
                <a:cubicBezTo>
                  <a:pt x="35151" y="8350"/>
                  <a:pt x="35075" y="8347"/>
                  <a:pt x="35026" y="8341"/>
                </a:cubicBezTo>
                <a:cubicBezTo>
                  <a:pt x="35026" y="8241"/>
                  <a:pt x="39195" y="7407"/>
                  <a:pt x="40029" y="7174"/>
                </a:cubicBezTo>
                <a:cubicBezTo>
                  <a:pt x="40029" y="7157"/>
                  <a:pt x="39842" y="7151"/>
                  <a:pt x="39546" y="7151"/>
                </a:cubicBezTo>
                <a:cubicBezTo>
                  <a:pt x="38657" y="7151"/>
                  <a:pt x="36794" y="7207"/>
                  <a:pt x="36093" y="7207"/>
                </a:cubicBezTo>
                <a:cubicBezTo>
                  <a:pt x="36160" y="7107"/>
                  <a:pt x="40263" y="6607"/>
                  <a:pt x="40997" y="6407"/>
                </a:cubicBezTo>
                <a:cubicBezTo>
                  <a:pt x="41030" y="6373"/>
                  <a:pt x="37894" y="6273"/>
                  <a:pt x="37160" y="5940"/>
                </a:cubicBezTo>
                <a:lnTo>
                  <a:pt x="37160" y="5940"/>
                </a:lnTo>
                <a:cubicBezTo>
                  <a:pt x="37401" y="6000"/>
                  <a:pt x="38577" y="6012"/>
                  <a:pt x="39581" y="6012"/>
                </a:cubicBezTo>
                <a:cubicBezTo>
                  <a:pt x="40251" y="6012"/>
                  <a:pt x="40843" y="6006"/>
                  <a:pt x="41030" y="6006"/>
                </a:cubicBezTo>
                <a:cubicBezTo>
                  <a:pt x="41030" y="5940"/>
                  <a:pt x="38528" y="5606"/>
                  <a:pt x="37994" y="5372"/>
                </a:cubicBezTo>
                <a:cubicBezTo>
                  <a:pt x="37994" y="5370"/>
                  <a:pt x="38014" y="5369"/>
                  <a:pt x="38051" y="5369"/>
                </a:cubicBezTo>
                <a:cubicBezTo>
                  <a:pt x="38386" y="5369"/>
                  <a:pt x="40141" y="5467"/>
                  <a:pt x="41190" y="5467"/>
                </a:cubicBezTo>
                <a:cubicBezTo>
                  <a:pt x="41487" y="5467"/>
                  <a:pt x="41728" y="5460"/>
                  <a:pt x="41864" y="5439"/>
                </a:cubicBezTo>
                <a:cubicBezTo>
                  <a:pt x="41897" y="5406"/>
                  <a:pt x="38862" y="4905"/>
                  <a:pt x="38528" y="4872"/>
                </a:cubicBezTo>
                <a:cubicBezTo>
                  <a:pt x="38528" y="4867"/>
                  <a:pt x="38590" y="4865"/>
                  <a:pt x="38698" y="4865"/>
                </a:cubicBezTo>
                <a:cubicBezTo>
                  <a:pt x="39218" y="4865"/>
                  <a:pt x="40795" y="4912"/>
                  <a:pt x="41531" y="4912"/>
                </a:cubicBezTo>
                <a:cubicBezTo>
                  <a:pt x="41684" y="4912"/>
                  <a:pt x="41800" y="4910"/>
                  <a:pt x="41864" y="4905"/>
                </a:cubicBezTo>
                <a:cubicBezTo>
                  <a:pt x="41864" y="4872"/>
                  <a:pt x="39562" y="4539"/>
                  <a:pt x="39262" y="4405"/>
                </a:cubicBezTo>
                <a:cubicBezTo>
                  <a:pt x="39262" y="4372"/>
                  <a:pt x="41997" y="4372"/>
                  <a:pt x="42431" y="4338"/>
                </a:cubicBezTo>
                <a:cubicBezTo>
                  <a:pt x="42431" y="4272"/>
                  <a:pt x="39996" y="4072"/>
                  <a:pt x="39662" y="4072"/>
                </a:cubicBezTo>
                <a:cubicBezTo>
                  <a:pt x="39662" y="4038"/>
                  <a:pt x="42564" y="3771"/>
                  <a:pt x="43065" y="3738"/>
                </a:cubicBezTo>
                <a:cubicBezTo>
                  <a:pt x="43065" y="3730"/>
                  <a:pt x="42931" y="3728"/>
                  <a:pt x="42725" y="3728"/>
                </a:cubicBezTo>
                <a:cubicBezTo>
                  <a:pt x="42520" y="3728"/>
                  <a:pt x="42241" y="3730"/>
                  <a:pt x="41951" y="3730"/>
                </a:cubicBezTo>
                <a:cubicBezTo>
                  <a:pt x="41372" y="3730"/>
                  <a:pt x="40746" y="3721"/>
                  <a:pt x="40563" y="3671"/>
                </a:cubicBezTo>
                <a:cubicBezTo>
                  <a:pt x="40563" y="3608"/>
                  <a:pt x="42419" y="3300"/>
                  <a:pt x="42789" y="3273"/>
                </a:cubicBezTo>
                <a:lnTo>
                  <a:pt x="42789" y="3273"/>
                </a:lnTo>
                <a:cubicBezTo>
                  <a:pt x="42670" y="3278"/>
                  <a:pt x="42316" y="3293"/>
                  <a:pt x="41966" y="3293"/>
                </a:cubicBezTo>
                <a:cubicBezTo>
                  <a:pt x="41644" y="3293"/>
                  <a:pt x="41325" y="3281"/>
                  <a:pt x="41197" y="3238"/>
                </a:cubicBezTo>
                <a:cubicBezTo>
                  <a:pt x="41197" y="3204"/>
                  <a:pt x="43265" y="2270"/>
                  <a:pt x="43732" y="2037"/>
                </a:cubicBezTo>
                <a:cubicBezTo>
                  <a:pt x="43732" y="2036"/>
                  <a:pt x="43731" y="2036"/>
                  <a:pt x="43729" y="2036"/>
                </a:cubicBezTo>
                <a:cubicBezTo>
                  <a:pt x="43641" y="2036"/>
                  <a:pt x="41390" y="2841"/>
                  <a:pt x="41063" y="3004"/>
                </a:cubicBezTo>
                <a:cubicBezTo>
                  <a:pt x="41055" y="3006"/>
                  <a:pt x="41048" y="3008"/>
                  <a:pt x="41042" y="3008"/>
                </a:cubicBezTo>
                <a:cubicBezTo>
                  <a:pt x="40807" y="3008"/>
                  <a:pt x="43028" y="1036"/>
                  <a:pt x="43064" y="1036"/>
                </a:cubicBezTo>
                <a:cubicBezTo>
                  <a:pt x="43065" y="1036"/>
                  <a:pt x="43065" y="1036"/>
                  <a:pt x="43065" y="1036"/>
                </a:cubicBezTo>
                <a:lnTo>
                  <a:pt x="43065" y="1036"/>
                </a:lnTo>
                <a:cubicBezTo>
                  <a:pt x="43065" y="1036"/>
                  <a:pt x="43064" y="1036"/>
                  <a:pt x="43064" y="1036"/>
                </a:cubicBezTo>
                <a:cubicBezTo>
                  <a:pt x="43021" y="1036"/>
                  <a:pt x="41061" y="2507"/>
                  <a:pt x="40863" y="2771"/>
                </a:cubicBezTo>
                <a:lnTo>
                  <a:pt x="40596" y="3037"/>
                </a:lnTo>
                <a:lnTo>
                  <a:pt x="40229" y="3271"/>
                </a:lnTo>
                <a:cubicBezTo>
                  <a:pt x="40196" y="3238"/>
                  <a:pt x="42264" y="836"/>
                  <a:pt x="42831" y="436"/>
                </a:cubicBezTo>
                <a:lnTo>
                  <a:pt x="42831" y="436"/>
                </a:lnTo>
                <a:cubicBezTo>
                  <a:pt x="42364" y="736"/>
                  <a:pt x="40029" y="2871"/>
                  <a:pt x="39762" y="3338"/>
                </a:cubicBezTo>
                <a:cubicBezTo>
                  <a:pt x="39729" y="3338"/>
                  <a:pt x="41197" y="1103"/>
                  <a:pt x="41664" y="602"/>
                </a:cubicBezTo>
                <a:cubicBezTo>
                  <a:pt x="41663" y="602"/>
                  <a:pt x="41662" y="602"/>
                  <a:pt x="41662" y="602"/>
                </a:cubicBezTo>
                <a:cubicBezTo>
                  <a:pt x="41539" y="602"/>
                  <a:pt x="39527" y="3273"/>
                  <a:pt x="39262" y="3571"/>
                </a:cubicBezTo>
                <a:cubicBezTo>
                  <a:pt x="39229" y="3504"/>
                  <a:pt x="40997" y="336"/>
                  <a:pt x="41363" y="2"/>
                </a:cubicBezTo>
                <a:cubicBezTo>
                  <a:pt x="41363" y="1"/>
                  <a:pt x="41362" y="1"/>
                  <a:pt x="41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6"/>
          <p:cNvSpPr/>
          <p:nvPr/>
        </p:nvSpPr>
        <p:spPr>
          <a:xfrm>
            <a:off x="7062043" y="155148"/>
            <a:ext cx="2730164" cy="468175"/>
          </a:xfrm>
          <a:custGeom>
            <a:avLst/>
            <a:gdLst/>
            <a:ahLst/>
            <a:cxnLst/>
            <a:rect l="l" t="t" r="r" b="b"/>
            <a:pathLst>
              <a:path w="12217" h="2095" extrusionOk="0">
                <a:moveTo>
                  <a:pt x="8653" y="1"/>
                </a:moveTo>
                <a:cubicBezTo>
                  <a:pt x="8384" y="1"/>
                  <a:pt x="8130" y="183"/>
                  <a:pt x="7942" y="392"/>
                </a:cubicBezTo>
                <a:cubicBezTo>
                  <a:pt x="7739" y="631"/>
                  <a:pt x="7585" y="928"/>
                  <a:pt x="7346" y="1142"/>
                </a:cubicBezTo>
                <a:cubicBezTo>
                  <a:pt x="7190" y="1283"/>
                  <a:pt x="6964" y="1394"/>
                  <a:pt x="6754" y="1394"/>
                </a:cubicBezTo>
                <a:cubicBezTo>
                  <a:pt x="6660" y="1394"/>
                  <a:pt x="6570" y="1372"/>
                  <a:pt x="6489" y="1321"/>
                </a:cubicBezTo>
                <a:cubicBezTo>
                  <a:pt x="6263" y="1202"/>
                  <a:pt x="6168" y="928"/>
                  <a:pt x="6025" y="726"/>
                </a:cubicBezTo>
                <a:cubicBezTo>
                  <a:pt x="5810" y="428"/>
                  <a:pt x="5477" y="238"/>
                  <a:pt x="5120" y="202"/>
                </a:cubicBezTo>
                <a:cubicBezTo>
                  <a:pt x="5094" y="200"/>
                  <a:pt x="5068" y="199"/>
                  <a:pt x="5042" y="199"/>
                </a:cubicBezTo>
                <a:cubicBezTo>
                  <a:pt x="4708" y="199"/>
                  <a:pt x="4364" y="339"/>
                  <a:pt x="4132" y="571"/>
                </a:cubicBezTo>
                <a:cubicBezTo>
                  <a:pt x="3965" y="750"/>
                  <a:pt x="3846" y="964"/>
                  <a:pt x="3703" y="1154"/>
                </a:cubicBezTo>
                <a:cubicBezTo>
                  <a:pt x="3548" y="1345"/>
                  <a:pt x="3346" y="1512"/>
                  <a:pt x="3108" y="1512"/>
                </a:cubicBezTo>
                <a:cubicBezTo>
                  <a:pt x="2929" y="1512"/>
                  <a:pt x="2762" y="1440"/>
                  <a:pt x="2596" y="1393"/>
                </a:cubicBezTo>
                <a:cubicBezTo>
                  <a:pt x="2518" y="1374"/>
                  <a:pt x="2440" y="1365"/>
                  <a:pt x="2361" y="1365"/>
                </a:cubicBezTo>
                <a:cubicBezTo>
                  <a:pt x="1996" y="1365"/>
                  <a:pt x="1629" y="1549"/>
                  <a:pt x="1286" y="1726"/>
                </a:cubicBezTo>
                <a:cubicBezTo>
                  <a:pt x="869" y="1928"/>
                  <a:pt x="453" y="2095"/>
                  <a:pt x="0" y="2095"/>
                </a:cubicBezTo>
                <a:lnTo>
                  <a:pt x="12216" y="2095"/>
                </a:lnTo>
                <a:cubicBezTo>
                  <a:pt x="11383" y="1345"/>
                  <a:pt x="10430" y="1726"/>
                  <a:pt x="10001" y="1428"/>
                </a:cubicBezTo>
                <a:cubicBezTo>
                  <a:pt x="9728" y="1250"/>
                  <a:pt x="9597" y="916"/>
                  <a:pt x="9442" y="631"/>
                </a:cubicBezTo>
                <a:cubicBezTo>
                  <a:pt x="9299" y="357"/>
                  <a:pt x="9073" y="59"/>
                  <a:pt x="8763" y="11"/>
                </a:cubicBezTo>
                <a:cubicBezTo>
                  <a:pt x="8726" y="4"/>
                  <a:pt x="8689"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3" name="Google Shape;1913;p56"/>
          <p:cNvGrpSpPr/>
          <p:nvPr/>
        </p:nvGrpSpPr>
        <p:grpSpPr>
          <a:xfrm>
            <a:off x="213475" y="-211274"/>
            <a:ext cx="1018145" cy="820960"/>
            <a:chOff x="343755" y="347464"/>
            <a:chExt cx="1018145" cy="820960"/>
          </a:xfrm>
        </p:grpSpPr>
        <p:sp>
          <p:nvSpPr>
            <p:cNvPr id="1914" name="Google Shape;1914;p56"/>
            <p:cNvSpPr/>
            <p:nvPr/>
          </p:nvSpPr>
          <p:spPr>
            <a:xfrm flipH="1">
              <a:off x="343755" y="640292"/>
              <a:ext cx="243814" cy="117820"/>
            </a:xfrm>
            <a:custGeom>
              <a:avLst/>
              <a:gdLst/>
              <a:ahLst/>
              <a:cxnLst/>
              <a:rect l="l" t="t" r="r" b="b"/>
              <a:pathLst>
                <a:path w="3311" h="1600" extrusionOk="0">
                  <a:moveTo>
                    <a:pt x="3153" y="0"/>
                  </a:moveTo>
                  <a:cubicBezTo>
                    <a:pt x="3139" y="0"/>
                    <a:pt x="3124" y="3"/>
                    <a:pt x="3108" y="9"/>
                  </a:cubicBezTo>
                  <a:cubicBezTo>
                    <a:pt x="3096" y="9"/>
                    <a:pt x="3073" y="21"/>
                    <a:pt x="3037" y="33"/>
                  </a:cubicBezTo>
                  <a:cubicBezTo>
                    <a:pt x="2549" y="200"/>
                    <a:pt x="2215" y="557"/>
                    <a:pt x="2132" y="676"/>
                  </a:cubicBezTo>
                  <a:cubicBezTo>
                    <a:pt x="2072" y="748"/>
                    <a:pt x="1989" y="807"/>
                    <a:pt x="1953" y="843"/>
                  </a:cubicBezTo>
                  <a:cubicBezTo>
                    <a:pt x="1941" y="855"/>
                    <a:pt x="1906" y="855"/>
                    <a:pt x="1882" y="855"/>
                  </a:cubicBezTo>
                  <a:cubicBezTo>
                    <a:pt x="1797" y="844"/>
                    <a:pt x="1717" y="839"/>
                    <a:pt x="1641" y="839"/>
                  </a:cubicBezTo>
                  <a:cubicBezTo>
                    <a:pt x="1214" y="839"/>
                    <a:pt x="919" y="992"/>
                    <a:pt x="727" y="1093"/>
                  </a:cubicBezTo>
                  <a:cubicBezTo>
                    <a:pt x="529" y="1192"/>
                    <a:pt x="156" y="1200"/>
                    <a:pt x="38" y="1200"/>
                  </a:cubicBezTo>
                  <a:cubicBezTo>
                    <a:pt x="14" y="1200"/>
                    <a:pt x="1" y="1200"/>
                    <a:pt x="1" y="1200"/>
                  </a:cubicBezTo>
                  <a:lnTo>
                    <a:pt x="1" y="1200"/>
                  </a:lnTo>
                  <a:cubicBezTo>
                    <a:pt x="116" y="1304"/>
                    <a:pt x="271" y="1338"/>
                    <a:pt x="431" y="1338"/>
                  </a:cubicBezTo>
                  <a:cubicBezTo>
                    <a:pt x="619" y="1338"/>
                    <a:pt x="812" y="1292"/>
                    <a:pt x="953" y="1260"/>
                  </a:cubicBezTo>
                  <a:cubicBezTo>
                    <a:pt x="1084" y="1224"/>
                    <a:pt x="1203" y="1224"/>
                    <a:pt x="1298" y="1224"/>
                  </a:cubicBezTo>
                  <a:cubicBezTo>
                    <a:pt x="1358" y="1224"/>
                    <a:pt x="1394" y="1271"/>
                    <a:pt x="1394" y="1331"/>
                  </a:cubicBezTo>
                  <a:lnTo>
                    <a:pt x="1394" y="1367"/>
                  </a:lnTo>
                  <a:cubicBezTo>
                    <a:pt x="1322" y="1379"/>
                    <a:pt x="1203" y="1498"/>
                    <a:pt x="1203" y="1498"/>
                  </a:cubicBezTo>
                  <a:cubicBezTo>
                    <a:pt x="1229" y="1488"/>
                    <a:pt x="1266" y="1484"/>
                    <a:pt x="1305" y="1484"/>
                  </a:cubicBezTo>
                  <a:cubicBezTo>
                    <a:pt x="1411" y="1484"/>
                    <a:pt x="1537" y="1510"/>
                    <a:pt x="1537" y="1510"/>
                  </a:cubicBezTo>
                  <a:cubicBezTo>
                    <a:pt x="1706" y="1574"/>
                    <a:pt x="1835" y="1599"/>
                    <a:pt x="1941" y="1599"/>
                  </a:cubicBezTo>
                  <a:cubicBezTo>
                    <a:pt x="2303" y="1599"/>
                    <a:pt x="2378" y="1302"/>
                    <a:pt x="2775" y="1283"/>
                  </a:cubicBezTo>
                  <a:lnTo>
                    <a:pt x="2799" y="1283"/>
                  </a:lnTo>
                  <a:cubicBezTo>
                    <a:pt x="2858" y="1283"/>
                    <a:pt x="2906" y="1283"/>
                    <a:pt x="2953" y="1271"/>
                  </a:cubicBezTo>
                  <a:cubicBezTo>
                    <a:pt x="3078" y="1260"/>
                    <a:pt x="3041" y="1067"/>
                    <a:pt x="2926" y="1067"/>
                  </a:cubicBezTo>
                  <a:cubicBezTo>
                    <a:pt x="2919" y="1067"/>
                    <a:pt x="2913" y="1068"/>
                    <a:pt x="2906" y="1069"/>
                  </a:cubicBezTo>
                  <a:lnTo>
                    <a:pt x="2811" y="1069"/>
                  </a:lnTo>
                  <a:cubicBezTo>
                    <a:pt x="2692" y="1033"/>
                    <a:pt x="2501" y="712"/>
                    <a:pt x="3049" y="319"/>
                  </a:cubicBezTo>
                  <a:lnTo>
                    <a:pt x="3227" y="188"/>
                  </a:lnTo>
                  <a:cubicBezTo>
                    <a:pt x="3310" y="126"/>
                    <a:pt x="3249" y="0"/>
                    <a:pt x="3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6"/>
            <p:cNvSpPr/>
            <p:nvPr/>
          </p:nvSpPr>
          <p:spPr>
            <a:xfrm flipH="1">
              <a:off x="775419" y="1046627"/>
              <a:ext cx="358688" cy="121796"/>
            </a:xfrm>
            <a:custGeom>
              <a:avLst/>
              <a:gdLst/>
              <a:ahLst/>
              <a:cxnLst/>
              <a:rect l="l" t="t" r="r" b="b"/>
              <a:pathLst>
                <a:path w="4871" h="1654" extrusionOk="0">
                  <a:moveTo>
                    <a:pt x="4169" y="1"/>
                  </a:moveTo>
                  <a:cubicBezTo>
                    <a:pt x="3480" y="1"/>
                    <a:pt x="2923" y="249"/>
                    <a:pt x="2755" y="361"/>
                  </a:cubicBezTo>
                  <a:cubicBezTo>
                    <a:pt x="2613" y="456"/>
                    <a:pt x="2482" y="492"/>
                    <a:pt x="2410" y="504"/>
                  </a:cubicBezTo>
                  <a:cubicBezTo>
                    <a:pt x="2374" y="504"/>
                    <a:pt x="2363" y="504"/>
                    <a:pt x="2339" y="492"/>
                  </a:cubicBezTo>
                  <a:cubicBezTo>
                    <a:pt x="1848" y="209"/>
                    <a:pt x="1415" y="153"/>
                    <a:pt x="1073" y="153"/>
                  </a:cubicBezTo>
                  <a:cubicBezTo>
                    <a:pt x="925" y="153"/>
                    <a:pt x="795" y="163"/>
                    <a:pt x="684" y="171"/>
                  </a:cubicBezTo>
                  <a:cubicBezTo>
                    <a:pt x="650" y="176"/>
                    <a:pt x="615" y="178"/>
                    <a:pt x="579" y="178"/>
                  </a:cubicBezTo>
                  <a:cubicBezTo>
                    <a:pt x="452" y="178"/>
                    <a:pt x="316" y="148"/>
                    <a:pt x="196" y="111"/>
                  </a:cubicBezTo>
                  <a:cubicBezTo>
                    <a:pt x="187" y="110"/>
                    <a:pt x="178" y="109"/>
                    <a:pt x="170" y="109"/>
                  </a:cubicBezTo>
                  <a:cubicBezTo>
                    <a:pt x="46" y="109"/>
                    <a:pt x="1" y="270"/>
                    <a:pt x="112" y="325"/>
                  </a:cubicBezTo>
                  <a:cubicBezTo>
                    <a:pt x="374" y="444"/>
                    <a:pt x="684" y="492"/>
                    <a:pt x="886" y="516"/>
                  </a:cubicBezTo>
                  <a:cubicBezTo>
                    <a:pt x="1112" y="552"/>
                    <a:pt x="1291" y="623"/>
                    <a:pt x="1398" y="683"/>
                  </a:cubicBezTo>
                  <a:cubicBezTo>
                    <a:pt x="1458" y="706"/>
                    <a:pt x="1470" y="766"/>
                    <a:pt x="1446" y="825"/>
                  </a:cubicBezTo>
                  <a:lnTo>
                    <a:pt x="1446" y="849"/>
                  </a:lnTo>
                  <a:cubicBezTo>
                    <a:pt x="1422" y="873"/>
                    <a:pt x="1386" y="909"/>
                    <a:pt x="1351" y="909"/>
                  </a:cubicBezTo>
                  <a:cubicBezTo>
                    <a:pt x="1231" y="921"/>
                    <a:pt x="1089" y="980"/>
                    <a:pt x="1089" y="980"/>
                  </a:cubicBezTo>
                  <a:cubicBezTo>
                    <a:pt x="1220" y="992"/>
                    <a:pt x="1458" y="1147"/>
                    <a:pt x="1505" y="1171"/>
                  </a:cubicBezTo>
                  <a:cubicBezTo>
                    <a:pt x="1505" y="1183"/>
                    <a:pt x="1517" y="1183"/>
                    <a:pt x="1517" y="1183"/>
                  </a:cubicBezTo>
                  <a:cubicBezTo>
                    <a:pt x="1853" y="1504"/>
                    <a:pt x="2093" y="1586"/>
                    <a:pt x="2302" y="1586"/>
                  </a:cubicBezTo>
                  <a:cubicBezTo>
                    <a:pt x="2518" y="1586"/>
                    <a:pt x="2702" y="1500"/>
                    <a:pt x="2929" y="1500"/>
                  </a:cubicBezTo>
                  <a:cubicBezTo>
                    <a:pt x="3027" y="1500"/>
                    <a:pt x="3134" y="1516"/>
                    <a:pt x="3256" y="1564"/>
                  </a:cubicBezTo>
                  <a:cubicBezTo>
                    <a:pt x="3267" y="1564"/>
                    <a:pt x="3291" y="1576"/>
                    <a:pt x="3303" y="1576"/>
                  </a:cubicBezTo>
                  <a:cubicBezTo>
                    <a:pt x="3458" y="1634"/>
                    <a:pt x="3600" y="1653"/>
                    <a:pt x="3725" y="1653"/>
                  </a:cubicBezTo>
                  <a:cubicBezTo>
                    <a:pt x="3830" y="1653"/>
                    <a:pt x="3924" y="1640"/>
                    <a:pt x="4006" y="1623"/>
                  </a:cubicBezTo>
                  <a:cubicBezTo>
                    <a:pt x="4125" y="1587"/>
                    <a:pt x="4101" y="1421"/>
                    <a:pt x="3982" y="1409"/>
                  </a:cubicBezTo>
                  <a:cubicBezTo>
                    <a:pt x="3767" y="1385"/>
                    <a:pt x="3506" y="1337"/>
                    <a:pt x="3434" y="1290"/>
                  </a:cubicBezTo>
                  <a:cubicBezTo>
                    <a:pt x="3303" y="1206"/>
                    <a:pt x="3208" y="647"/>
                    <a:pt x="4148" y="444"/>
                  </a:cubicBezTo>
                  <a:cubicBezTo>
                    <a:pt x="4375" y="397"/>
                    <a:pt x="4577" y="325"/>
                    <a:pt x="4756" y="230"/>
                  </a:cubicBezTo>
                  <a:cubicBezTo>
                    <a:pt x="4870" y="173"/>
                    <a:pt x="4819" y="27"/>
                    <a:pt x="4709" y="27"/>
                  </a:cubicBezTo>
                  <a:cubicBezTo>
                    <a:pt x="4705" y="27"/>
                    <a:pt x="4701" y="27"/>
                    <a:pt x="4696" y="28"/>
                  </a:cubicBezTo>
                  <a:cubicBezTo>
                    <a:pt x="4638" y="33"/>
                    <a:pt x="4579" y="38"/>
                    <a:pt x="4520" y="38"/>
                  </a:cubicBezTo>
                  <a:cubicBezTo>
                    <a:pt x="4448" y="38"/>
                    <a:pt x="4376" y="30"/>
                    <a:pt x="4303" y="4"/>
                  </a:cubicBezTo>
                  <a:cubicBezTo>
                    <a:pt x="4258" y="2"/>
                    <a:pt x="4213" y="1"/>
                    <a:pt x="4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6"/>
            <p:cNvSpPr/>
            <p:nvPr/>
          </p:nvSpPr>
          <p:spPr>
            <a:xfrm flipH="1">
              <a:off x="1212783" y="347464"/>
              <a:ext cx="149116" cy="90721"/>
            </a:xfrm>
            <a:custGeom>
              <a:avLst/>
              <a:gdLst/>
              <a:ahLst/>
              <a:cxnLst/>
              <a:rect l="l" t="t" r="r" b="b"/>
              <a:pathLst>
                <a:path w="2025" h="1232" extrusionOk="0">
                  <a:moveTo>
                    <a:pt x="902" y="1"/>
                  </a:moveTo>
                  <a:cubicBezTo>
                    <a:pt x="596" y="1"/>
                    <a:pt x="179" y="238"/>
                    <a:pt x="179" y="238"/>
                  </a:cubicBezTo>
                  <a:cubicBezTo>
                    <a:pt x="179" y="238"/>
                    <a:pt x="242" y="222"/>
                    <a:pt x="295" y="222"/>
                  </a:cubicBezTo>
                  <a:cubicBezTo>
                    <a:pt x="335" y="222"/>
                    <a:pt x="370" y="231"/>
                    <a:pt x="370" y="261"/>
                  </a:cubicBezTo>
                  <a:cubicBezTo>
                    <a:pt x="370" y="321"/>
                    <a:pt x="1" y="619"/>
                    <a:pt x="84" y="1142"/>
                  </a:cubicBezTo>
                  <a:cubicBezTo>
                    <a:pt x="90" y="1202"/>
                    <a:pt x="135" y="1232"/>
                    <a:pt x="182" y="1232"/>
                  </a:cubicBezTo>
                  <a:cubicBezTo>
                    <a:pt x="230" y="1232"/>
                    <a:pt x="281" y="1202"/>
                    <a:pt x="298" y="1142"/>
                  </a:cubicBezTo>
                  <a:cubicBezTo>
                    <a:pt x="322" y="976"/>
                    <a:pt x="394" y="797"/>
                    <a:pt x="537" y="642"/>
                  </a:cubicBezTo>
                  <a:cubicBezTo>
                    <a:pt x="620" y="571"/>
                    <a:pt x="691" y="511"/>
                    <a:pt x="775" y="476"/>
                  </a:cubicBezTo>
                  <a:cubicBezTo>
                    <a:pt x="787" y="464"/>
                    <a:pt x="804" y="458"/>
                    <a:pt x="822" y="458"/>
                  </a:cubicBezTo>
                  <a:cubicBezTo>
                    <a:pt x="840" y="458"/>
                    <a:pt x="858" y="464"/>
                    <a:pt x="870" y="476"/>
                  </a:cubicBezTo>
                  <a:cubicBezTo>
                    <a:pt x="952" y="507"/>
                    <a:pt x="1044" y="538"/>
                    <a:pt x="1129" y="538"/>
                  </a:cubicBezTo>
                  <a:cubicBezTo>
                    <a:pt x="1142" y="538"/>
                    <a:pt x="1155" y="537"/>
                    <a:pt x="1168" y="535"/>
                  </a:cubicBezTo>
                  <a:cubicBezTo>
                    <a:pt x="1191" y="535"/>
                    <a:pt x="1215" y="535"/>
                    <a:pt x="1251" y="511"/>
                  </a:cubicBezTo>
                  <a:cubicBezTo>
                    <a:pt x="1260" y="508"/>
                    <a:pt x="1270" y="507"/>
                    <a:pt x="1280" y="507"/>
                  </a:cubicBezTo>
                  <a:cubicBezTo>
                    <a:pt x="1310" y="507"/>
                    <a:pt x="1343" y="520"/>
                    <a:pt x="1370" y="547"/>
                  </a:cubicBezTo>
                  <a:cubicBezTo>
                    <a:pt x="1465" y="642"/>
                    <a:pt x="1632" y="785"/>
                    <a:pt x="1822" y="857"/>
                  </a:cubicBezTo>
                  <a:cubicBezTo>
                    <a:pt x="1839" y="864"/>
                    <a:pt x="1856" y="868"/>
                    <a:pt x="1871" y="868"/>
                  </a:cubicBezTo>
                  <a:cubicBezTo>
                    <a:pt x="1956" y="868"/>
                    <a:pt x="2016" y="770"/>
                    <a:pt x="1965" y="690"/>
                  </a:cubicBezTo>
                  <a:cubicBezTo>
                    <a:pt x="1906" y="607"/>
                    <a:pt x="1822" y="500"/>
                    <a:pt x="1751" y="428"/>
                  </a:cubicBezTo>
                  <a:cubicBezTo>
                    <a:pt x="1691" y="369"/>
                    <a:pt x="1703" y="273"/>
                    <a:pt x="1787" y="250"/>
                  </a:cubicBezTo>
                  <a:cubicBezTo>
                    <a:pt x="1846" y="214"/>
                    <a:pt x="1930" y="154"/>
                    <a:pt x="2025" y="71"/>
                  </a:cubicBezTo>
                  <a:lnTo>
                    <a:pt x="2025" y="71"/>
                  </a:lnTo>
                  <a:cubicBezTo>
                    <a:pt x="2025" y="71"/>
                    <a:pt x="1776" y="115"/>
                    <a:pt x="1518" y="115"/>
                  </a:cubicBezTo>
                  <a:cubicBezTo>
                    <a:pt x="1351" y="115"/>
                    <a:pt x="1180" y="96"/>
                    <a:pt x="1072" y="35"/>
                  </a:cubicBezTo>
                  <a:cubicBezTo>
                    <a:pt x="1023" y="11"/>
                    <a:pt x="965" y="1"/>
                    <a:pt x="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908">
                                            <p:txEl>
                                              <p:pRg st="0" end="0"/>
                                            </p:txEl>
                                          </p:spTgt>
                                        </p:tgtEl>
                                        <p:attrNameLst>
                                          <p:attrName>style.visibility</p:attrName>
                                        </p:attrNameLst>
                                      </p:cBhvr>
                                      <p:to>
                                        <p:strVal val="visible"/>
                                      </p:to>
                                    </p:set>
                                    <p:animEffect transition="in" filter="fade">
                                      <p:cBhvr>
                                        <p:cTn id="7" dur="1000"/>
                                        <p:tgtEl>
                                          <p:spTgt spid="1908">
                                            <p:txEl>
                                              <p:pRg st="0" end="0"/>
                                            </p:txEl>
                                          </p:spTgt>
                                        </p:tgtEl>
                                      </p:cBhvr>
                                    </p:animEffect>
                                    <p:anim calcmode="lin" valueType="num">
                                      <p:cBhvr>
                                        <p:cTn id="8" dur="1000" fill="hold"/>
                                        <p:tgtEl>
                                          <p:spTgt spid="190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90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908">
                                            <p:txEl>
                                              <p:pRg st="1" end="1"/>
                                            </p:txEl>
                                          </p:spTgt>
                                        </p:tgtEl>
                                        <p:attrNameLst>
                                          <p:attrName>style.visibility</p:attrName>
                                        </p:attrNameLst>
                                      </p:cBhvr>
                                      <p:to>
                                        <p:strVal val="visible"/>
                                      </p:to>
                                    </p:set>
                                    <p:animEffect transition="in" filter="fade">
                                      <p:cBhvr>
                                        <p:cTn id="14" dur="1000"/>
                                        <p:tgtEl>
                                          <p:spTgt spid="1908">
                                            <p:txEl>
                                              <p:pRg st="1" end="1"/>
                                            </p:txEl>
                                          </p:spTgt>
                                        </p:tgtEl>
                                      </p:cBhvr>
                                    </p:animEffect>
                                    <p:anim calcmode="lin" valueType="num">
                                      <p:cBhvr>
                                        <p:cTn id="15" dur="1000" fill="hold"/>
                                        <p:tgtEl>
                                          <p:spTgt spid="1908">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90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908">
                                            <p:txEl>
                                              <p:pRg st="2" end="2"/>
                                            </p:txEl>
                                          </p:spTgt>
                                        </p:tgtEl>
                                        <p:attrNameLst>
                                          <p:attrName>style.visibility</p:attrName>
                                        </p:attrNameLst>
                                      </p:cBhvr>
                                      <p:to>
                                        <p:strVal val="visible"/>
                                      </p:to>
                                    </p:set>
                                    <p:animEffect transition="in" filter="fade">
                                      <p:cBhvr>
                                        <p:cTn id="21" dur="1000"/>
                                        <p:tgtEl>
                                          <p:spTgt spid="1908">
                                            <p:txEl>
                                              <p:pRg st="2" end="2"/>
                                            </p:txEl>
                                          </p:spTgt>
                                        </p:tgtEl>
                                      </p:cBhvr>
                                    </p:animEffect>
                                    <p:anim calcmode="lin" valueType="num">
                                      <p:cBhvr>
                                        <p:cTn id="22" dur="1000" fill="hold"/>
                                        <p:tgtEl>
                                          <p:spTgt spid="1908">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90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908">
                                            <p:txEl>
                                              <p:pRg st="3" end="3"/>
                                            </p:txEl>
                                          </p:spTgt>
                                        </p:tgtEl>
                                        <p:attrNameLst>
                                          <p:attrName>style.visibility</p:attrName>
                                        </p:attrNameLst>
                                      </p:cBhvr>
                                      <p:to>
                                        <p:strVal val="visible"/>
                                      </p:to>
                                    </p:set>
                                    <p:animEffect transition="in" filter="fade">
                                      <p:cBhvr>
                                        <p:cTn id="28" dur="1000"/>
                                        <p:tgtEl>
                                          <p:spTgt spid="1908">
                                            <p:txEl>
                                              <p:pRg st="3" end="3"/>
                                            </p:txEl>
                                          </p:spTgt>
                                        </p:tgtEl>
                                      </p:cBhvr>
                                    </p:animEffect>
                                    <p:anim calcmode="lin" valueType="num">
                                      <p:cBhvr>
                                        <p:cTn id="29" dur="1000" fill="hold"/>
                                        <p:tgtEl>
                                          <p:spTgt spid="1908">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190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908">
                                            <p:txEl>
                                              <p:pRg st="4" end="4"/>
                                            </p:txEl>
                                          </p:spTgt>
                                        </p:tgtEl>
                                        <p:attrNameLst>
                                          <p:attrName>style.visibility</p:attrName>
                                        </p:attrNameLst>
                                      </p:cBhvr>
                                      <p:to>
                                        <p:strVal val="visible"/>
                                      </p:to>
                                    </p:set>
                                    <p:animEffect transition="in" filter="fade">
                                      <p:cBhvr>
                                        <p:cTn id="35" dur="1000"/>
                                        <p:tgtEl>
                                          <p:spTgt spid="1908">
                                            <p:txEl>
                                              <p:pRg st="4" end="4"/>
                                            </p:txEl>
                                          </p:spTgt>
                                        </p:tgtEl>
                                      </p:cBhvr>
                                    </p:animEffect>
                                    <p:anim calcmode="lin" valueType="num">
                                      <p:cBhvr>
                                        <p:cTn id="36" dur="1000" fill="hold"/>
                                        <p:tgtEl>
                                          <p:spTgt spid="1908">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1908">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908">
                                            <p:txEl>
                                              <p:pRg st="5" end="5"/>
                                            </p:txEl>
                                          </p:spTgt>
                                        </p:tgtEl>
                                        <p:attrNameLst>
                                          <p:attrName>style.visibility</p:attrName>
                                        </p:attrNameLst>
                                      </p:cBhvr>
                                      <p:to>
                                        <p:strVal val="visible"/>
                                      </p:to>
                                    </p:set>
                                    <p:animEffect transition="in" filter="fade">
                                      <p:cBhvr>
                                        <p:cTn id="42" dur="1000"/>
                                        <p:tgtEl>
                                          <p:spTgt spid="1908">
                                            <p:txEl>
                                              <p:pRg st="5" end="5"/>
                                            </p:txEl>
                                          </p:spTgt>
                                        </p:tgtEl>
                                      </p:cBhvr>
                                    </p:animEffect>
                                    <p:anim calcmode="lin" valueType="num">
                                      <p:cBhvr>
                                        <p:cTn id="43" dur="1000" fill="hold"/>
                                        <p:tgtEl>
                                          <p:spTgt spid="1908">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1908">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Sunshine Backgrounds by Slidesgo">
  <a:themeElements>
    <a:clrScheme name="Simple Light">
      <a:dk1>
        <a:srgbClr val="3D0E07"/>
      </a:dk1>
      <a:lt1>
        <a:srgbClr val="FFCE68"/>
      </a:lt1>
      <a:dk2>
        <a:srgbClr val="F5B249"/>
      </a:dk2>
      <a:lt2>
        <a:srgbClr val="9C4226"/>
      </a:lt2>
      <a:accent1>
        <a:srgbClr val="5D2124"/>
      </a:accent1>
      <a:accent2>
        <a:srgbClr val="381F1B"/>
      </a:accent2>
      <a:accent3>
        <a:srgbClr val="DD6F52"/>
      </a:accent3>
      <a:accent4>
        <a:srgbClr val="FFFFFF"/>
      </a:accent4>
      <a:accent5>
        <a:srgbClr val="FFFFFF"/>
      </a:accent5>
      <a:accent6>
        <a:srgbClr val="FFFFFF"/>
      </a:accent6>
      <a:hlink>
        <a:srgbClr val="3D0E0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7036</TotalTime>
  <Words>1620</Words>
  <Application>Microsoft Office PowerPoint</Application>
  <PresentationFormat>On-screen Show (16:9)</PresentationFormat>
  <Paragraphs>111</Paragraphs>
  <Slides>23</Slides>
  <Notes>22</Notes>
  <HiddenSlides>0</HiddenSlides>
  <MMClips>1</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23</vt:i4>
      </vt:variant>
    </vt:vector>
  </HeadingPairs>
  <TitlesOfParts>
    <vt:vector size="29" baseType="lpstr">
      <vt:lpstr>Dela Gothic One</vt:lpstr>
      <vt:lpstr>Didact Gothic</vt:lpstr>
      <vt:lpstr>Arial</vt:lpstr>
      <vt:lpstr>Hammersmith One</vt:lpstr>
      <vt:lpstr>Arimo</vt:lpstr>
      <vt:lpstr>Sunshine Backgrounds by Slidesgo</vt:lpstr>
      <vt:lpstr>Topic 7 Energy in Atmosphere and Ocean Lesson 1 Energy in Earth’s Atmosphere</vt:lpstr>
      <vt:lpstr>PowerPoint Presentation</vt:lpstr>
      <vt:lpstr>PowerPoint Presentation</vt:lpstr>
      <vt:lpstr>Energy from the Sun</vt:lpstr>
      <vt:lpstr>Pg. 342</vt:lpstr>
      <vt:lpstr>Sunlight and the Atmosphere</vt:lpstr>
      <vt:lpstr>Sunlight and the Atmosphere</vt:lpstr>
      <vt:lpstr>Sunlight and the Atmosphere</vt:lpstr>
      <vt:lpstr>Earth's Energy Budget</vt:lpstr>
      <vt:lpstr>PowerPoint Presentation</vt:lpstr>
      <vt:lpstr>The Greenhouse Effect</vt:lpstr>
      <vt:lpstr>The Greenhouse Effect</vt:lpstr>
      <vt:lpstr>PowerPoint Presentation</vt:lpstr>
      <vt:lpstr>The Greenhouse Effect</vt:lpstr>
      <vt:lpstr>PowerPoint Presentation</vt:lpstr>
      <vt:lpstr>Heat Transfer in the Atmosphere</vt:lpstr>
      <vt:lpstr>PowerPoint Presentation</vt:lpstr>
      <vt:lpstr>PowerPoint Presentation</vt:lpstr>
      <vt:lpstr>Heat Transfer at Earth's Surface</vt:lpstr>
      <vt:lpstr>Heat Transfer at Earth's Surface</vt:lpstr>
      <vt:lpstr>PowerPoint Presentation</vt:lpstr>
      <vt:lpstr>Thanks</vt:lpstr>
      <vt:lpstr>Alternative resources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Topic 7 Energy in Atmosphere and Ocean Lesson 1 Energy in Earth’s Atmosphere</dc:title>
  <cp:lastModifiedBy>Best Techology</cp:lastModifiedBy>
  <cp:revision>42</cp:revision>
  <dcterms:modified xsi:type="dcterms:W3CDTF">2024-03-02T10:14:12Z</dcterms:modified>
</cp:coreProperties>
</file>